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Ex2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charts/chart2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3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4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5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7" r:id="rId2"/>
    <p:sldId id="258" r:id="rId3"/>
    <p:sldId id="259" r:id="rId4"/>
    <p:sldId id="270" r:id="rId5"/>
    <p:sldId id="271" r:id="rId6"/>
    <p:sldId id="272" r:id="rId7"/>
    <p:sldId id="273" r:id="rId8"/>
    <p:sldId id="274" r:id="rId9"/>
    <p:sldId id="275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529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9" d="100"/>
          <a:sy n="69" d="100"/>
        </p:scale>
        <p:origin x="278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SHANT%20NIHAR\Desktop\DVD%20stor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SHANT%20NIHAR\Desktop\DVD%20stor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SHANT%20NIHAR\Desktop\DVD%20stor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SHANT%20NIHAR\Desktop\DVD%20store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SHANT%20NIHAR\Desktop\DVD%20store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NISHANT%20NIHAR\Desktop\DVD%20store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file:///C:\Users\NISHANT%20NIHAR\Desktop\DVD%20stor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Count of movies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count_movies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Sheet2!$A$2:$A$17</c:f>
              <c:strCache>
                <c:ptCount val="16"/>
                <c:pt idx="0">
                  <c:v>Sports</c:v>
                </c:pt>
                <c:pt idx="1">
                  <c:v>Foreign</c:v>
                </c:pt>
                <c:pt idx="2">
                  <c:v>Family</c:v>
                </c:pt>
                <c:pt idx="3">
                  <c:v>Documentary</c:v>
                </c:pt>
                <c:pt idx="4">
                  <c:v>Animation</c:v>
                </c:pt>
                <c:pt idx="5">
                  <c:v>Action</c:v>
                </c:pt>
                <c:pt idx="6">
                  <c:v>New</c:v>
                </c:pt>
                <c:pt idx="7">
                  <c:v>Drama</c:v>
                </c:pt>
                <c:pt idx="8">
                  <c:v>Games</c:v>
                </c:pt>
                <c:pt idx="9">
                  <c:v>Sci-Fi</c:v>
                </c:pt>
                <c:pt idx="10">
                  <c:v>Children</c:v>
                </c:pt>
                <c:pt idx="11">
                  <c:v>Comedy</c:v>
                </c:pt>
                <c:pt idx="12">
                  <c:v>Classics</c:v>
                </c:pt>
                <c:pt idx="13">
                  <c:v>Travel</c:v>
                </c:pt>
                <c:pt idx="14">
                  <c:v>Horror</c:v>
                </c:pt>
                <c:pt idx="15">
                  <c:v>Music</c:v>
                </c:pt>
              </c:strCache>
            </c:strRef>
          </c:cat>
          <c:val>
            <c:numRef>
              <c:f>Sheet2!$B$2:$B$17</c:f>
              <c:numCache>
                <c:formatCode>General</c:formatCode>
                <c:ptCount val="16"/>
                <c:pt idx="0">
                  <c:v>74</c:v>
                </c:pt>
                <c:pt idx="1">
                  <c:v>73</c:v>
                </c:pt>
                <c:pt idx="2">
                  <c:v>69</c:v>
                </c:pt>
                <c:pt idx="3">
                  <c:v>68</c:v>
                </c:pt>
                <c:pt idx="4">
                  <c:v>66</c:v>
                </c:pt>
                <c:pt idx="5">
                  <c:v>64</c:v>
                </c:pt>
                <c:pt idx="6">
                  <c:v>63</c:v>
                </c:pt>
                <c:pt idx="7">
                  <c:v>62</c:v>
                </c:pt>
                <c:pt idx="8">
                  <c:v>61</c:v>
                </c:pt>
                <c:pt idx="9">
                  <c:v>61</c:v>
                </c:pt>
                <c:pt idx="10">
                  <c:v>60</c:v>
                </c:pt>
                <c:pt idx="11">
                  <c:v>58</c:v>
                </c:pt>
                <c:pt idx="12">
                  <c:v>57</c:v>
                </c:pt>
                <c:pt idx="13">
                  <c:v>57</c:v>
                </c:pt>
                <c:pt idx="14">
                  <c:v>56</c:v>
                </c:pt>
                <c:pt idx="15">
                  <c:v>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01-49A3-8F0E-FA382CC38D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11558751"/>
        <c:axId val="641912271"/>
      </c:barChart>
      <c:catAx>
        <c:axId val="511558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1912271"/>
        <c:crosses val="autoZero"/>
        <c:auto val="1"/>
        <c:lblAlgn val="ctr"/>
        <c:lblOffset val="100"/>
        <c:noMultiLvlLbl val="0"/>
      </c:catAx>
      <c:valAx>
        <c:axId val="6419122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15587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latin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Movie rented based on type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radarChart>
        <c:radarStyle val="marker"/>
        <c:varyColors val="0"/>
        <c:ser>
          <c:idx val="0"/>
          <c:order val="0"/>
          <c:tx>
            <c:strRef>
              <c:f>'[2]result 34'!$B$1</c:f>
              <c:strCache>
                <c:ptCount val="1"/>
                <c:pt idx="0">
                  <c:v>times_rented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'[2]result 34'!$A$2:$A$17</c:f>
              <c:strCache>
                <c:ptCount val="16"/>
                <c:pt idx="0">
                  <c:v>Sports</c:v>
                </c:pt>
                <c:pt idx="1">
                  <c:v>Animation</c:v>
                </c:pt>
                <c:pt idx="2">
                  <c:v>Action</c:v>
                </c:pt>
                <c:pt idx="3">
                  <c:v>Sci-Fi</c:v>
                </c:pt>
                <c:pt idx="4">
                  <c:v>Family</c:v>
                </c:pt>
                <c:pt idx="5">
                  <c:v>Drama</c:v>
                </c:pt>
                <c:pt idx="6">
                  <c:v>Documentary</c:v>
                </c:pt>
                <c:pt idx="7">
                  <c:v>Foreign</c:v>
                </c:pt>
                <c:pt idx="8">
                  <c:v>Games</c:v>
                </c:pt>
                <c:pt idx="9">
                  <c:v>Children</c:v>
                </c:pt>
                <c:pt idx="10">
                  <c:v>Comedy</c:v>
                </c:pt>
                <c:pt idx="11">
                  <c:v>New</c:v>
                </c:pt>
                <c:pt idx="12">
                  <c:v>Classics</c:v>
                </c:pt>
                <c:pt idx="13">
                  <c:v>Horror</c:v>
                </c:pt>
                <c:pt idx="14">
                  <c:v>Travel</c:v>
                </c:pt>
                <c:pt idx="15">
                  <c:v>Music</c:v>
                </c:pt>
              </c:strCache>
            </c:strRef>
          </c:cat>
          <c:val>
            <c:numRef>
              <c:f>'[2]result 34'!$B$2:$B$17</c:f>
              <c:numCache>
                <c:formatCode>General</c:formatCode>
                <c:ptCount val="16"/>
                <c:pt idx="0">
                  <c:v>1179</c:v>
                </c:pt>
                <c:pt idx="1">
                  <c:v>1166</c:v>
                </c:pt>
                <c:pt idx="2">
                  <c:v>1112</c:v>
                </c:pt>
                <c:pt idx="3">
                  <c:v>1101</c:v>
                </c:pt>
                <c:pt idx="4">
                  <c:v>1096</c:v>
                </c:pt>
                <c:pt idx="5">
                  <c:v>1060</c:v>
                </c:pt>
                <c:pt idx="6">
                  <c:v>1050</c:v>
                </c:pt>
                <c:pt idx="7">
                  <c:v>1033</c:v>
                </c:pt>
                <c:pt idx="8">
                  <c:v>969</c:v>
                </c:pt>
                <c:pt idx="9">
                  <c:v>945</c:v>
                </c:pt>
                <c:pt idx="10">
                  <c:v>941</c:v>
                </c:pt>
                <c:pt idx="11">
                  <c:v>940</c:v>
                </c:pt>
                <c:pt idx="12">
                  <c:v>939</c:v>
                </c:pt>
                <c:pt idx="13">
                  <c:v>846</c:v>
                </c:pt>
                <c:pt idx="14">
                  <c:v>837</c:v>
                </c:pt>
                <c:pt idx="15">
                  <c:v>830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F4-439A-B7F4-E3065012D9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09744735"/>
        <c:axId val="471287615"/>
      </c:radarChart>
      <c:catAx>
        <c:axId val="10097447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1287615"/>
        <c:crosses val="autoZero"/>
        <c:auto val="1"/>
        <c:lblAlgn val="ctr"/>
        <c:lblOffset val="100"/>
        <c:noMultiLvlLbl val="0"/>
      </c:catAx>
      <c:valAx>
        <c:axId val="4712876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97447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Count of films by actor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Sheet6!$B$1</c:f>
              <c:strCache>
                <c:ptCount val="1"/>
                <c:pt idx="0">
                  <c:v>films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Sheet6!$A$2:$A$201</c:f>
              <c:strCache>
                <c:ptCount val="200"/>
                <c:pt idx="0">
                  <c:v>GINA DEGENERES</c:v>
                </c:pt>
                <c:pt idx="1">
                  <c:v>WALTER TORN</c:v>
                </c:pt>
                <c:pt idx="2">
                  <c:v>MARY KEITEL</c:v>
                </c:pt>
                <c:pt idx="3">
                  <c:v>MATTHEW CARREY</c:v>
                </c:pt>
                <c:pt idx="4">
                  <c:v>SANDRA KILMER</c:v>
                </c:pt>
                <c:pt idx="5">
                  <c:v>SCARLETT DAMON</c:v>
                </c:pt>
                <c:pt idx="6">
                  <c:v>UMA WOOD</c:v>
                </c:pt>
                <c:pt idx="7">
                  <c:v>VAL BOLGER</c:v>
                </c:pt>
                <c:pt idx="8">
                  <c:v>HENRY BERRY</c:v>
                </c:pt>
                <c:pt idx="9">
                  <c:v>GROUCHO DUNST</c:v>
                </c:pt>
                <c:pt idx="10">
                  <c:v>ANGELA WITHERSPOON</c:v>
                </c:pt>
                <c:pt idx="11">
                  <c:v>VIVIEN BASINGER</c:v>
                </c:pt>
                <c:pt idx="12">
                  <c:v>ANGELA HUDSON</c:v>
                </c:pt>
                <c:pt idx="13">
                  <c:v>KIRSTEN AKROYD</c:v>
                </c:pt>
                <c:pt idx="14">
                  <c:v>SIDNEY CROWE</c:v>
                </c:pt>
                <c:pt idx="15">
                  <c:v>WARREN NOLTE</c:v>
                </c:pt>
                <c:pt idx="16">
                  <c:v>JAYNE NOLTE</c:v>
                </c:pt>
                <c:pt idx="17">
                  <c:v>RIP CRAWFORD</c:v>
                </c:pt>
                <c:pt idx="18">
                  <c:v>JULIA MCQUEEN</c:v>
                </c:pt>
                <c:pt idx="19">
                  <c:v>BEN WILLIS</c:v>
                </c:pt>
                <c:pt idx="20">
                  <c:v>SEAN GUINESS</c:v>
                </c:pt>
                <c:pt idx="21">
                  <c:v>KENNETH TORN</c:v>
                </c:pt>
                <c:pt idx="22">
                  <c:v>SUSAN DAVIS</c:v>
                </c:pt>
                <c:pt idx="23">
                  <c:v>CAMERON ZELLWEGER</c:v>
                </c:pt>
                <c:pt idx="24">
                  <c:v>RENEE TRACY</c:v>
                </c:pt>
                <c:pt idx="25">
                  <c:v>KEVIN GARLAND</c:v>
                </c:pt>
                <c:pt idx="26">
                  <c:v>EWAN GOODING</c:v>
                </c:pt>
                <c:pt idx="27">
                  <c:v>ALBERT JOHANSSON</c:v>
                </c:pt>
                <c:pt idx="28">
                  <c:v>RENEE BALL</c:v>
                </c:pt>
                <c:pt idx="29">
                  <c:v>REESE WEST</c:v>
                </c:pt>
                <c:pt idx="30">
                  <c:v>HELEN VOIGHT</c:v>
                </c:pt>
                <c:pt idx="31">
                  <c:v>REESE KILMER</c:v>
                </c:pt>
                <c:pt idx="32">
                  <c:v>NATALIE HOPKINS</c:v>
                </c:pt>
                <c:pt idx="33">
                  <c:v>CHRISTIAN AKROYD</c:v>
                </c:pt>
                <c:pt idx="34">
                  <c:v>WARREN JACKMAN</c:v>
                </c:pt>
                <c:pt idx="35">
                  <c:v>JULIANNE DENCH</c:v>
                </c:pt>
                <c:pt idx="36">
                  <c:v>ED MANSFIELD</c:v>
                </c:pt>
                <c:pt idx="37">
                  <c:v>WHOOPI HURT</c:v>
                </c:pt>
                <c:pt idx="38">
                  <c:v>GRETA MALDEN</c:v>
                </c:pt>
                <c:pt idx="39">
                  <c:v>HARVEY HOPE</c:v>
                </c:pt>
                <c:pt idx="40">
                  <c:v>KARL BERRY</c:v>
                </c:pt>
                <c:pt idx="41">
                  <c:v>WOODY HOFFMAN</c:v>
                </c:pt>
                <c:pt idx="42">
                  <c:v>MARY TANDY</c:v>
                </c:pt>
                <c:pt idx="43">
                  <c:v>ANGELINA ASTAIRE</c:v>
                </c:pt>
                <c:pt idx="44">
                  <c:v>WOODY JOLIE</c:v>
                </c:pt>
                <c:pt idx="45">
                  <c:v>JAMES PITT</c:v>
                </c:pt>
                <c:pt idx="46">
                  <c:v>MINNIE ZELLWEGER</c:v>
                </c:pt>
                <c:pt idx="47">
                  <c:v>DARYL WAHLBERG</c:v>
                </c:pt>
                <c:pt idx="48">
                  <c:v>PENELOPE CRONYN</c:v>
                </c:pt>
                <c:pt idx="49">
                  <c:v>ALBERT NOLTE</c:v>
                </c:pt>
                <c:pt idx="50">
                  <c:v>JADA RYDER</c:v>
                </c:pt>
                <c:pt idx="51">
                  <c:v>RIVER DEAN</c:v>
                </c:pt>
                <c:pt idx="52">
                  <c:v>FAY WINSLET</c:v>
                </c:pt>
                <c:pt idx="53">
                  <c:v>RUSSELL TEMPLE</c:v>
                </c:pt>
                <c:pt idx="54">
                  <c:v>IAN TANDY</c:v>
                </c:pt>
                <c:pt idx="55">
                  <c:v>WILL WILSON</c:v>
                </c:pt>
                <c:pt idx="56">
                  <c:v>GRACE MOSTEL</c:v>
                </c:pt>
                <c:pt idx="57">
                  <c:v>VIVIEN BERGEN</c:v>
                </c:pt>
                <c:pt idx="58">
                  <c:v>LUCILLE TRACY</c:v>
                </c:pt>
                <c:pt idx="59">
                  <c:v>NICK STALLONE</c:v>
                </c:pt>
                <c:pt idx="60">
                  <c:v>MENA TEMPLE</c:v>
                </c:pt>
                <c:pt idx="61">
                  <c:v>JUDE CRUISE</c:v>
                </c:pt>
                <c:pt idx="62">
                  <c:v>RAY JOHANSSON</c:v>
                </c:pt>
                <c:pt idx="63">
                  <c:v>RIP WINSLET</c:v>
                </c:pt>
                <c:pt idx="64">
                  <c:v>MATTHEW LEIGH</c:v>
                </c:pt>
                <c:pt idx="65">
                  <c:v>CATE MCQUEEN</c:v>
                </c:pt>
                <c:pt idx="66">
                  <c:v>DARYL CRAWFORD</c:v>
                </c:pt>
                <c:pt idx="67">
                  <c:v>RICHARD PENN</c:v>
                </c:pt>
                <c:pt idx="68">
                  <c:v>MICHAEL BOLGER</c:v>
                </c:pt>
                <c:pt idx="69">
                  <c:v>ROCK DUKAKIS</c:v>
                </c:pt>
                <c:pt idx="70">
                  <c:v>GREGORY GOODING</c:v>
                </c:pt>
                <c:pt idx="71">
                  <c:v>BELA WALKEN</c:v>
                </c:pt>
                <c:pt idx="72">
                  <c:v>JOHNNY LOLLOBRIGIDA</c:v>
                </c:pt>
                <c:pt idx="73">
                  <c:v>ALEC WAYNE</c:v>
                </c:pt>
                <c:pt idx="74">
                  <c:v>BURT DUKAKIS</c:v>
                </c:pt>
                <c:pt idx="75">
                  <c:v>JOHNNY CAGE</c:v>
                </c:pt>
                <c:pt idx="76">
                  <c:v>JODIE DEGENERES</c:v>
                </c:pt>
                <c:pt idx="77">
                  <c:v>JAYNE NEESON</c:v>
                </c:pt>
                <c:pt idx="78">
                  <c:v>KENNETH HOFFMAN</c:v>
                </c:pt>
                <c:pt idx="79">
                  <c:v>JON CHASE</c:v>
                </c:pt>
                <c:pt idx="80">
                  <c:v>ED GUINESS</c:v>
                </c:pt>
                <c:pt idx="81">
                  <c:v>HUMPHREY GARLAND</c:v>
                </c:pt>
                <c:pt idx="82">
                  <c:v>JOHN SUVARI</c:v>
                </c:pt>
                <c:pt idx="83">
                  <c:v>CUBA OLIVIER</c:v>
                </c:pt>
                <c:pt idx="84">
                  <c:v>GOLDIE BRODY</c:v>
                </c:pt>
                <c:pt idx="85">
                  <c:v>DAN HARRIS</c:v>
                </c:pt>
                <c:pt idx="86">
                  <c:v>MILLA KEITEL</c:v>
                </c:pt>
                <c:pt idx="87">
                  <c:v>MAE HOFFMAN</c:v>
                </c:pt>
                <c:pt idx="88">
                  <c:v>RALPH CRUZ</c:v>
                </c:pt>
                <c:pt idx="89">
                  <c:v>HARRISON BALE</c:v>
                </c:pt>
                <c:pt idx="90">
                  <c:v>CATE HARRIS</c:v>
                </c:pt>
                <c:pt idx="91">
                  <c:v>KIM ALLEN</c:v>
                </c:pt>
                <c:pt idx="92">
                  <c:v>MERYL GIBSON</c:v>
                </c:pt>
                <c:pt idx="93">
                  <c:v>OLYMPIA PFEIFFER</c:v>
                </c:pt>
                <c:pt idx="94">
                  <c:v>FRED COSTNER</c:v>
                </c:pt>
                <c:pt idx="95">
                  <c:v>KIRSTEN PALTROW</c:v>
                </c:pt>
                <c:pt idx="96">
                  <c:v>TOM MIRANDA</c:v>
                </c:pt>
                <c:pt idx="97">
                  <c:v>ANNE CRONYN</c:v>
                </c:pt>
                <c:pt idx="98">
                  <c:v>DUSTIN TAUTOU</c:v>
                </c:pt>
                <c:pt idx="99">
                  <c:v>GREG CHAPLIN</c:v>
                </c:pt>
                <c:pt idx="100">
                  <c:v>MEG HAWKE</c:v>
                </c:pt>
                <c:pt idx="101">
                  <c:v>CHRIS BRIDGES</c:v>
                </c:pt>
                <c:pt idx="102">
                  <c:v>MORGAN HOPKINS</c:v>
                </c:pt>
                <c:pt idx="103">
                  <c:v>PENELOPE MONROE</c:v>
                </c:pt>
                <c:pt idx="104">
                  <c:v>GRETA KEITEL</c:v>
                </c:pt>
                <c:pt idx="105">
                  <c:v>MORGAN WILLIAMS</c:v>
                </c:pt>
                <c:pt idx="106">
                  <c:v>ALAN DREYFUSS</c:v>
                </c:pt>
                <c:pt idx="107">
                  <c:v>WILLIAM HACKMAN</c:v>
                </c:pt>
                <c:pt idx="108">
                  <c:v>GENE MCKELLEN</c:v>
                </c:pt>
                <c:pt idx="109">
                  <c:v>AUDREY BAILEY</c:v>
                </c:pt>
                <c:pt idx="110">
                  <c:v>JAYNE SILVERSTONE</c:v>
                </c:pt>
                <c:pt idx="111">
                  <c:v>ELVIS MARX</c:v>
                </c:pt>
                <c:pt idx="112">
                  <c:v>KIRK JOVOVICH</c:v>
                </c:pt>
                <c:pt idx="113">
                  <c:v>FRANCES DAY-LEWIS</c:v>
                </c:pt>
                <c:pt idx="114">
                  <c:v>CARMEN HUNT</c:v>
                </c:pt>
                <c:pt idx="115">
                  <c:v>SEAN WILLIAMS</c:v>
                </c:pt>
                <c:pt idx="116">
                  <c:v>GARY PENN</c:v>
                </c:pt>
                <c:pt idx="117">
                  <c:v>GROUCHO SINATRA</c:v>
                </c:pt>
                <c:pt idx="118">
                  <c:v>JIM MOSTEL</c:v>
                </c:pt>
                <c:pt idx="119">
                  <c:v>SCARLETT BENING</c:v>
                </c:pt>
                <c:pt idx="120">
                  <c:v>GEOFFREY HESTON</c:v>
                </c:pt>
                <c:pt idx="121">
                  <c:v>LAURA BRODY</c:v>
                </c:pt>
                <c:pt idx="122">
                  <c:v>HUMPHREY WILLIS</c:v>
                </c:pt>
                <c:pt idx="123">
                  <c:v>AL GARLAND</c:v>
                </c:pt>
                <c:pt idx="124">
                  <c:v>LAURENCE BULLOCK</c:v>
                </c:pt>
                <c:pt idx="125">
                  <c:v>NICK WAHLBERG</c:v>
                </c:pt>
                <c:pt idx="126">
                  <c:v>JOE SWANK</c:v>
                </c:pt>
                <c:pt idx="127">
                  <c:v>ZERO CAGE</c:v>
                </c:pt>
                <c:pt idx="128">
                  <c:v>BOB FAWCETT</c:v>
                </c:pt>
                <c:pt idx="129">
                  <c:v>AUDREY OLIVIER</c:v>
                </c:pt>
                <c:pt idx="130">
                  <c:v>TOM MCKELLEN</c:v>
                </c:pt>
                <c:pt idx="131">
                  <c:v>GARY PHOENIX</c:v>
                </c:pt>
                <c:pt idx="132">
                  <c:v>PENELOPE PINKETT</c:v>
                </c:pt>
                <c:pt idx="133">
                  <c:v>CHRISTIAN NEESON</c:v>
                </c:pt>
                <c:pt idx="134">
                  <c:v>ELLEN PRESLEY</c:v>
                </c:pt>
                <c:pt idx="135">
                  <c:v>RUSSELL BACALL</c:v>
                </c:pt>
                <c:pt idx="136">
                  <c:v>MORGAN MCDORMAND</c:v>
                </c:pt>
                <c:pt idx="137">
                  <c:v>CUBA ALLEN</c:v>
                </c:pt>
                <c:pt idx="138">
                  <c:v>LIZA BERGMAN</c:v>
                </c:pt>
                <c:pt idx="139">
                  <c:v>SALMA NOLTE</c:v>
                </c:pt>
                <c:pt idx="140">
                  <c:v>JANE JACKMAN</c:v>
                </c:pt>
                <c:pt idx="141">
                  <c:v>OPRAH KILMER</c:v>
                </c:pt>
                <c:pt idx="142">
                  <c:v>GROUCHO WILLIAMS</c:v>
                </c:pt>
                <c:pt idx="143">
                  <c:v>JEFF SILVERSTONE</c:v>
                </c:pt>
                <c:pt idx="144">
                  <c:v>CAMERON STREEP</c:v>
                </c:pt>
                <c:pt idx="145">
                  <c:v>MILLA PECK</c:v>
                </c:pt>
                <c:pt idx="146">
                  <c:v>PARKER GOLDBERG</c:v>
                </c:pt>
                <c:pt idx="147">
                  <c:v>JULIA BARRYMORE</c:v>
                </c:pt>
                <c:pt idx="148">
                  <c:v>BURT POSEY</c:v>
                </c:pt>
                <c:pt idx="149">
                  <c:v>CARY MCCONAUGHEY</c:v>
                </c:pt>
                <c:pt idx="150">
                  <c:v>CHARLIZE DENCH</c:v>
                </c:pt>
                <c:pt idx="151">
                  <c:v>SPENCER DEPP</c:v>
                </c:pt>
                <c:pt idx="152">
                  <c:v>DAN STREEP</c:v>
                </c:pt>
                <c:pt idx="153">
                  <c:v>LUCILLE DEE</c:v>
                </c:pt>
                <c:pt idx="154">
                  <c:v>MENA HOPPER</c:v>
                </c:pt>
                <c:pt idx="155">
                  <c:v>MICHAEL BENING</c:v>
                </c:pt>
                <c:pt idx="156">
                  <c:v>DEBBIE AKROYD</c:v>
                </c:pt>
                <c:pt idx="157">
                  <c:v>CUBA BIRCH</c:v>
                </c:pt>
                <c:pt idx="158">
                  <c:v>TIM HACKMAN</c:v>
                </c:pt>
                <c:pt idx="159">
                  <c:v>JESSICA BAILEY</c:v>
                </c:pt>
                <c:pt idx="160">
                  <c:v>MICHELLE MCCONAUGHEY</c:v>
                </c:pt>
                <c:pt idx="161">
                  <c:v>GENE WILLIS</c:v>
                </c:pt>
                <c:pt idx="162">
                  <c:v>FRANCES TOMEI</c:v>
                </c:pt>
                <c:pt idx="163">
                  <c:v>BEN HARRIS</c:v>
                </c:pt>
                <c:pt idx="164">
                  <c:v>LISA MONROE</c:v>
                </c:pt>
                <c:pt idx="165">
                  <c:v>BURT TEMPLE</c:v>
                </c:pt>
                <c:pt idx="166">
                  <c:v>ED CHASE</c:v>
                </c:pt>
                <c:pt idx="167">
                  <c:v>JENNIFER DAVIS</c:v>
                </c:pt>
                <c:pt idx="168">
                  <c:v>CHRISTIAN GABLE</c:v>
                </c:pt>
                <c:pt idx="169">
                  <c:v>DAN TORN</c:v>
                </c:pt>
                <c:pt idx="170">
                  <c:v>SYLVESTER DERN</c:v>
                </c:pt>
                <c:pt idx="171">
                  <c:v>ADAM HOPPER</c:v>
                </c:pt>
                <c:pt idx="172">
                  <c:v>GENE HOPKINS</c:v>
                </c:pt>
                <c:pt idx="173">
                  <c:v>FAY WOOD</c:v>
                </c:pt>
                <c:pt idx="174">
                  <c:v>NICK DEGENERES</c:v>
                </c:pt>
                <c:pt idx="175">
                  <c:v>MERYL ALLEN</c:v>
                </c:pt>
                <c:pt idx="176">
                  <c:v>KEVIN BLOOM</c:v>
                </c:pt>
                <c:pt idx="177">
                  <c:v>KENNETH PALTROW</c:v>
                </c:pt>
                <c:pt idx="178">
                  <c:v>SPENCER PECK</c:v>
                </c:pt>
                <c:pt idx="179">
                  <c:v>SUSAN DAVIS</c:v>
                </c:pt>
                <c:pt idx="180">
                  <c:v>CHRISTOPHER WEST</c:v>
                </c:pt>
                <c:pt idx="181">
                  <c:v>BETTE NICHOLSON</c:v>
                </c:pt>
                <c:pt idx="182">
                  <c:v>MATTHEW JOHANSSON</c:v>
                </c:pt>
                <c:pt idx="183">
                  <c:v>FAY KILMER</c:v>
                </c:pt>
                <c:pt idx="184">
                  <c:v>KENNETH PESCI</c:v>
                </c:pt>
                <c:pt idx="185">
                  <c:v>CHRISTOPHER BERRY</c:v>
                </c:pt>
                <c:pt idx="186">
                  <c:v>RITA REYNOLDS</c:v>
                </c:pt>
                <c:pt idx="187">
                  <c:v>MINNIE KILMER</c:v>
                </c:pt>
                <c:pt idx="188">
                  <c:v>CHRIS DEPP</c:v>
                </c:pt>
                <c:pt idx="189">
                  <c:v>THORA TEMPLE</c:v>
                </c:pt>
                <c:pt idx="190">
                  <c:v>PENELOPE GUINESS</c:v>
                </c:pt>
                <c:pt idx="191">
                  <c:v>SANDRA PECK</c:v>
                </c:pt>
                <c:pt idx="192">
                  <c:v>CAMERON WRAY</c:v>
                </c:pt>
                <c:pt idx="193">
                  <c:v>RUSSELL CLOSE</c:v>
                </c:pt>
                <c:pt idx="194">
                  <c:v>SISSY SOBIESKI</c:v>
                </c:pt>
                <c:pt idx="195">
                  <c:v>ADAM GRANT</c:v>
                </c:pt>
                <c:pt idx="196">
                  <c:v>JULIA ZELLWEGER</c:v>
                </c:pt>
                <c:pt idx="197">
                  <c:v>JUDY DEAN</c:v>
                </c:pt>
                <c:pt idx="198">
                  <c:v>JULIA FAWCETT</c:v>
                </c:pt>
                <c:pt idx="199">
                  <c:v>EMILY DEE</c:v>
                </c:pt>
              </c:strCache>
            </c:strRef>
          </c:cat>
          <c:val>
            <c:numRef>
              <c:f>Sheet6!$B$2:$B$201</c:f>
              <c:numCache>
                <c:formatCode>General</c:formatCode>
                <c:ptCount val="200"/>
                <c:pt idx="0">
                  <c:v>42</c:v>
                </c:pt>
                <c:pt idx="1">
                  <c:v>41</c:v>
                </c:pt>
                <c:pt idx="2">
                  <c:v>40</c:v>
                </c:pt>
                <c:pt idx="3">
                  <c:v>39</c:v>
                </c:pt>
                <c:pt idx="4">
                  <c:v>37</c:v>
                </c:pt>
                <c:pt idx="5">
                  <c:v>36</c:v>
                </c:pt>
                <c:pt idx="6">
                  <c:v>35</c:v>
                </c:pt>
                <c:pt idx="7">
                  <c:v>35</c:v>
                </c:pt>
                <c:pt idx="8">
                  <c:v>35</c:v>
                </c:pt>
                <c:pt idx="9">
                  <c:v>35</c:v>
                </c:pt>
                <c:pt idx="10">
                  <c:v>35</c:v>
                </c:pt>
                <c:pt idx="11">
                  <c:v>35</c:v>
                </c:pt>
                <c:pt idx="12">
                  <c:v>34</c:v>
                </c:pt>
                <c:pt idx="13">
                  <c:v>34</c:v>
                </c:pt>
                <c:pt idx="14">
                  <c:v>34</c:v>
                </c:pt>
                <c:pt idx="15">
                  <c:v>34</c:v>
                </c:pt>
                <c:pt idx="16">
                  <c:v>34</c:v>
                </c:pt>
                <c:pt idx="17">
                  <c:v>33</c:v>
                </c:pt>
                <c:pt idx="18">
                  <c:v>33</c:v>
                </c:pt>
                <c:pt idx="19">
                  <c:v>33</c:v>
                </c:pt>
                <c:pt idx="20">
                  <c:v>33</c:v>
                </c:pt>
                <c:pt idx="21">
                  <c:v>33</c:v>
                </c:pt>
                <c:pt idx="22">
                  <c:v>33</c:v>
                </c:pt>
                <c:pt idx="23">
                  <c:v>33</c:v>
                </c:pt>
                <c:pt idx="24">
                  <c:v>33</c:v>
                </c:pt>
                <c:pt idx="25">
                  <c:v>33</c:v>
                </c:pt>
                <c:pt idx="26">
                  <c:v>33</c:v>
                </c:pt>
                <c:pt idx="27">
                  <c:v>33</c:v>
                </c:pt>
                <c:pt idx="28">
                  <c:v>33</c:v>
                </c:pt>
                <c:pt idx="29">
                  <c:v>33</c:v>
                </c:pt>
                <c:pt idx="30">
                  <c:v>32</c:v>
                </c:pt>
                <c:pt idx="31">
                  <c:v>32</c:v>
                </c:pt>
                <c:pt idx="32">
                  <c:v>32</c:v>
                </c:pt>
                <c:pt idx="33">
                  <c:v>32</c:v>
                </c:pt>
                <c:pt idx="34">
                  <c:v>32</c:v>
                </c:pt>
                <c:pt idx="35">
                  <c:v>32</c:v>
                </c:pt>
                <c:pt idx="36">
                  <c:v>32</c:v>
                </c:pt>
                <c:pt idx="37">
                  <c:v>32</c:v>
                </c:pt>
                <c:pt idx="38">
                  <c:v>32</c:v>
                </c:pt>
                <c:pt idx="39">
                  <c:v>32</c:v>
                </c:pt>
                <c:pt idx="40">
                  <c:v>31</c:v>
                </c:pt>
                <c:pt idx="41">
                  <c:v>31</c:v>
                </c:pt>
                <c:pt idx="42">
                  <c:v>31</c:v>
                </c:pt>
                <c:pt idx="43">
                  <c:v>31</c:v>
                </c:pt>
                <c:pt idx="44">
                  <c:v>31</c:v>
                </c:pt>
                <c:pt idx="45">
                  <c:v>31</c:v>
                </c:pt>
                <c:pt idx="46">
                  <c:v>31</c:v>
                </c:pt>
                <c:pt idx="47">
                  <c:v>31</c:v>
                </c:pt>
                <c:pt idx="48">
                  <c:v>31</c:v>
                </c:pt>
                <c:pt idx="49">
                  <c:v>31</c:v>
                </c:pt>
                <c:pt idx="50">
                  <c:v>31</c:v>
                </c:pt>
                <c:pt idx="51">
                  <c:v>31</c:v>
                </c:pt>
                <c:pt idx="52">
                  <c:v>31</c:v>
                </c:pt>
                <c:pt idx="53">
                  <c:v>31</c:v>
                </c:pt>
                <c:pt idx="54">
                  <c:v>31</c:v>
                </c:pt>
                <c:pt idx="55">
                  <c:v>31</c:v>
                </c:pt>
                <c:pt idx="56">
                  <c:v>30</c:v>
                </c:pt>
                <c:pt idx="57">
                  <c:v>30</c:v>
                </c:pt>
                <c:pt idx="58">
                  <c:v>30</c:v>
                </c:pt>
                <c:pt idx="59">
                  <c:v>30</c:v>
                </c:pt>
                <c:pt idx="60">
                  <c:v>30</c:v>
                </c:pt>
                <c:pt idx="61">
                  <c:v>30</c:v>
                </c:pt>
                <c:pt idx="62">
                  <c:v>30</c:v>
                </c:pt>
                <c:pt idx="63">
                  <c:v>30</c:v>
                </c:pt>
                <c:pt idx="64">
                  <c:v>30</c:v>
                </c:pt>
                <c:pt idx="65">
                  <c:v>30</c:v>
                </c:pt>
                <c:pt idx="66">
                  <c:v>30</c:v>
                </c:pt>
                <c:pt idx="67">
                  <c:v>30</c:v>
                </c:pt>
                <c:pt idx="68">
                  <c:v>30</c:v>
                </c:pt>
                <c:pt idx="69">
                  <c:v>30</c:v>
                </c:pt>
                <c:pt idx="70">
                  <c:v>30</c:v>
                </c:pt>
                <c:pt idx="71">
                  <c:v>30</c:v>
                </c:pt>
                <c:pt idx="72">
                  <c:v>29</c:v>
                </c:pt>
                <c:pt idx="73">
                  <c:v>29</c:v>
                </c:pt>
                <c:pt idx="74">
                  <c:v>29</c:v>
                </c:pt>
                <c:pt idx="75">
                  <c:v>29</c:v>
                </c:pt>
                <c:pt idx="76">
                  <c:v>29</c:v>
                </c:pt>
                <c:pt idx="77">
                  <c:v>29</c:v>
                </c:pt>
                <c:pt idx="78">
                  <c:v>29</c:v>
                </c:pt>
                <c:pt idx="79">
                  <c:v>29</c:v>
                </c:pt>
                <c:pt idx="80">
                  <c:v>29</c:v>
                </c:pt>
                <c:pt idx="81">
                  <c:v>29</c:v>
                </c:pt>
                <c:pt idx="82">
                  <c:v>29</c:v>
                </c:pt>
                <c:pt idx="83">
                  <c:v>28</c:v>
                </c:pt>
                <c:pt idx="84">
                  <c:v>28</c:v>
                </c:pt>
                <c:pt idx="85">
                  <c:v>28</c:v>
                </c:pt>
                <c:pt idx="86">
                  <c:v>28</c:v>
                </c:pt>
                <c:pt idx="87">
                  <c:v>28</c:v>
                </c:pt>
                <c:pt idx="88">
                  <c:v>28</c:v>
                </c:pt>
                <c:pt idx="89">
                  <c:v>28</c:v>
                </c:pt>
                <c:pt idx="90">
                  <c:v>28</c:v>
                </c:pt>
                <c:pt idx="91">
                  <c:v>28</c:v>
                </c:pt>
                <c:pt idx="92">
                  <c:v>28</c:v>
                </c:pt>
                <c:pt idx="93">
                  <c:v>28</c:v>
                </c:pt>
                <c:pt idx="94">
                  <c:v>27</c:v>
                </c:pt>
                <c:pt idx="95">
                  <c:v>27</c:v>
                </c:pt>
                <c:pt idx="96">
                  <c:v>27</c:v>
                </c:pt>
                <c:pt idx="97">
                  <c:v>27</c:v>
                </c:pt>
                <c:pt idx="98">
                  <c:v>27</c:v>
                </c:pt>
                <c:pt idx="99">
                  <c:v>27</c:v>
                </c:pt>
                <c:pt idx="100">
                  <c:v>27</c:v>
                </c:pt>
                <c:pt idx="101">
                  <c:v>27</c:v>
                </c:pt>
                <c:pt idx="102">
                  <c:v>27</c:v>
                </c:pt>
                <c:pt idx="103">
                  <c:v>27</c:v>
                </c:pt>
                <c:pt idx="104">
                  <c:v>27</c:v>
                </c:pt>
                <c:pt idx="105">
                  <c:v>27</c:v>
                </c:pt>
                <c:pt idx="106">
                  <c:v>27</c:v>
                </c:pt>
                <c:pt idx="107">
                  <c:v>27</c:v>
                </c:pt>
                <c:pt idx="108">
                  <c:v>27</c:v>
                </c:pt>
                <c:pt idx="109">
                  <c:v>27</c:v>
                </c:pt>
                <c:pt idx="110">
                  <c:v>27</c:v>
                </c:pt>
                <c:pt idx="111">
                  <c:v>26</c:v>
                </c:pt>
                <c:pt idx="112">
                  <c:v>26</c:v>
                </c:pt>
                <c:pt idx="113">
                  <c:v>26</c:v>
                </c:pt>
                <c:pt idx="114">
                  <c:v>26</c:v>
                </c:pt>
                <c:pt idx="115">
                  <c:v>26</c:v>
                </c:pt>
                <c:pt idx="116">
                  <c:v>26</c:v>
                </c:pt>
                <c:pt idx="117">
                  <c:v>26</c:v>
                </c:pt>
                <c:pt idx="118">
                  <c:v>26</c:v>
                </c:pt>
                <c:pt idx="119">
                  <c:v>26</c:v>
                </c:pt>
                <c:pt idx="120">
                  <c:v>26</c:v>
                </c:pt>
                <c:pt idx="121">
                  <c:v>26</c:v>
                </c:pt>
                <c:pt idx="122">
                  <c:v>26</c:v>
                </c:pt>
                <c:pt idx="123">
                  <c:v>26</c:v>
                </c:pt>
                <c:pt idx="124">
                  <c:v>26</c:v>
                </c:pt>
                <c:pt idx="125">
                  <c:v>25</c:v>
                </c:pt>
                <c:pt idx="126">
                  <c:v>25</c:v>
                </c:pt>
                <c:pt idx="127">
                  <c:v>25</c:v>
                </c:pt>
                <c:pt idx="128">
                  <c:v>25</c:v>
                </c:pt>
                <c:pt idx="129">
                  <c:v>25</c:v>
                </c:pt>
                <c:pt idx="130">
                  <c:v>25</c:v>
                </c:pt>
                <c:pt idx="131">
                  <c:v>25</c:v>
                </c:pt>
                <c:pt idx="132">
                  <c:v>25</c:v>
                </c:pt>
                <c:pt idx="133">
                  <c:v>25</c:v>
                </c:pt>
                <c:pt idx="134">
                  <c:v>25</c:v>
                </c:pt>
                <c:pt idx="135">
                  <c:v>25</c:v>
                </c:pt>
                <c:pt idx="136">
                  <c:v>25</c:v>
                </c:pt>
                <c:pt idx="137">
                  <c:v>25</c:v>
                </c:pt>
                <c:pt idx="138">
                  <c:v>25</c:v>
                </c:pt>
                <c:pt idx="139">
                  <c:v>25</c:v>
                </c:pt>
                <c:pt idx="140">
                  <c:v>25</c:v>
                </c:pt>
                <c:pt idx="141">
                  <c:v>25</c:v>
                </c:pt>
                <c:pt idx="142">
                  <c:v>25</c:v>
                </c:pt>
                <c:pt idx="143">
                  <c:v>25</c:v>
                </c:pt>
                <c:pt idx="144">
                  <c:v>24</c:v>
                </c:pt>
                <c:pt idx="145">
                  <c:v>24</c:v>
                </c:pt>
                <c:pt idx="146">
                  <c:v>24</c:v>
                </c:pt>
                <c:pt idx="147">
                  <c:v>24</c:v>
                </c:pt>
                <c:pt idx="148">
                  <c:v>24</c:v>
                </c:pt>
                <c:pt idx="149">
                  <c:v>24</c:v>
                </c:pt>
                <c:pt idx="150">
                  <c:v>24</c:v>
                </c:pt>
                <c:pt idx="151">
                  <c:v>24</c:v>
                </c:pt>
                <c:pt idx="152">
                  <c:v>24</c:v>
                </c:pt>
                <c:pt idx="153">
                  <c:v>24</c:v>
                </c:pt>
                <c:pt idx="154">
                  <c:v>24</c:v>
                </c:pt>
                <c:pt idx="155">
                  <c:v>24</c:v>
                </c:pt>
                <c:pt idx="156">
                  <c:v>24</c:v>
                </c:pt>
                <c:pt idx="157">
                  <c:v>24</c:v>
                </c:pt>
                <c:pt idx="158">
                  <c:v>23</c:v>
                </c:pt>
                <c:pt idx="159">
                  <c:v>23</c:v>
                </c:pt>
                <c:pt idx="160">
                  <c:v>23</c:v>
                </c:pt>
                <c:pt idx="161">
                  <c:v>23</c:v>
                </c:pt>
                <c:pt idx="162">
                  <c:v>23</c:v>
                </c:pt>
                <c:pt idx="163">
                  <c:v>23</c:v>
                </c:pt>
                <c:pt idx="164">
                  <c:v>23</c:v>
                </c:pt>
                <c:pt idx="165">
                  <c:v>23</c:v>
                </c:pt>
                <c:pt idx="166">
                  <c:v>22</c:v>
                </c:pt>
                <c:pt idx="167">
                  <c:v>22</c:v>
                </c:pt>
                <c:pt idx="168">
                  <c:v>22</c:v>
                </c:pt>
                <c:pt idx="169">
                  <c:v>22</c:v>
                </c:pt>
                <c:pt idx="170">
                  <c:v>22</c:v>
                </c:pt>
                <c:pt idx="171">
                  <c:v>22</c:v>
                </c:pt>
                <c:pt idx="172">
                  <c:v>22</c:v>
                </c:pt>
                <c:pt idx="173">
                  <c:v>22</c:v>
                </c:pt>
                <c:pt idx="174">
                  <c:v>22</c:v>
                </c:pt>
                <c:pt idx="175">
                  <c:v>22</c:v>
                </c:pt>
                <c:pt idx="176">
                  <c:v>21</c:v>
                </c:pt>
                <c:pt idx="177">
                  <c:v>21</c:v>
                </c:pt>
                <c:pt idx="178">
                  <c:v>21</c:v>
                </c:pt>
                <c:pt idx="179">
                  <c:v>21</c:v>
                </c:pt>
                <c:pt idx="180">
                  <c:v>21</c:v>
                </c:pt>
                <c:pt idx="181">
                  <c:v>20</c:v>
                </c:pt>
                <c:pt idx="182">
                  <c:v>20</c:v>
                </c:pt>
                <c:pt idx="183">
                  <c:v>20</c:v>
                </c:pt>
                <c:pt idx="184">
                  <c:v>20</c:v>
                </c:pt>
                <c:pt idx="185">
                  <c:v>20</c:v>
                </c:pt>
                <c:pt idx="186">
                  <c:v>20</c:v>
                </c:pt>
                <c:pt idx="187">
                  <c:v>20</c:v>
                </c:pt>
                <c:pt idx="188">
                  <c:v>20</c:v>
                </c:pt>
                <c:pt idx="189">
                  <c:v>20</c:v>
                </c:pt>
                <c:pt idx="190">
                  <c:v>19</c:v>
                </c:pt>
                <c:pt idx="191">
                  <c:v>19</c:v>
                </c:pt>
                <c:pt idx="192">
                  <c:v>19</c:v>
                </c:pt>
                <c:pt idx="193">
                  <c:v>19</c:v>
                </c:pt>
                <c:pt idx="194">
                  <c:v>18</c:v>
                </c:pt>
                <c:pt idx="195">
                  <c:v>18</c:v>
                </c:pt>
                <c:pt idx="196">
                  <c:v>16</c:v>
                </c:pt>
                <c:pt idx="197">
                  <c:v>15</c:v>
                </c:pt>
                <c:pt idx="198">
                  <c:v>15</c:v>
                </c:pt>
                <c:pt idx="199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CB-4017-8D2F-1060BC815D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06605599"/>
        <c:axId val="520235087"/>
      </c:barChart>
      <c:catAx>
        <c:axId val="10066055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0235087"/>
        <c:crosses val="autoZero"/>
        <c:auto val="1"/>
        <c:lblAlgn val="ctr"/>
        <c:lblOffset val="100"/>
        <c:noMultiLvlLbl val="0"/>
      </c:catAx>
      <c:valAx>
        <c:axId val="5202350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66055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Sum of rental cost by category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Sheet7!$B$1</c:f>
              <c:strCache>
                <c:ptCount val="1"/>
                <c:pt idx="0">
                  <c:v>total_rental_cost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Sheet7!$A$2:$A$17</c:f>
              <c:strCache>
                <c:ptCount val="16"/>
                <c:pt idx="0">
                  <c:v>Sports</c:v>
                </c:pt>
                <c:pt idx="1">
                  <c:v>Sci-Fi</c:v>
                </c:pt>
                <c:pt idx="2">
                  <c:v>Animation</c:v>
                </c:pt>
                <c:pt idx="3">
                  <c:v>Drama</c:v>
                </c:pt>
                <c:pt idx="4">
                  <c:v>Comedy</c:v>
                </c:pt>
                <c:pt idx="5">
                  <c:v>Action</c:v>
                </c:pt>
                <c:pt idx="6">
                  <c:v>New</c:v>
                </c:pt>
                <c:pt idx="7">
                  <c:v>Games</c:v>
                </c:pt>
                <c:pt idx="8">
                  <c:v>Foreign</c:v>
                </c:pt>
                <c:pt idx="9">
                  <c:v>Family</c:v>
                </c:pt>
                <c:pt idx="10">
                  <c:v>Documentary</c:v>
                </c:pt>
                <c:pt idx="11">
                  <c:v>Horror</c:v>
                </c:pt>
                <c:pt idx="12">
                  <c:v>Children</c:v>
                </c:pt>
                <c:pt idx="13">
                  <c:v>Classics</c:v>
                </c:pt>
                <c:pt idx="14">
                  <c:v>Travel</c:v>
                </c:pt>
                <c:pt idx="15">
                  <c:v>Music</c:v>
                </c:pt>
              </c:strCache>
            </c:strRef>
          </c:cat>
          <c:val>
            <c:numRef>
              <c:f>Sheet7!$B$2:$B$17</c:f>
              <c:numCache>
                <c:formatCode>General</c:formatCode>
                <c:ptCount val="16"/>
                <c:pt idx="0">
                  <c:v>5314.21</c:v>
                </c:pt>
                <c:pt idx="1">
                  <c:v>4756.9799999999996</c:v>
                </c:pt>
                <c:pt idx="2">
                  <c:v>4656.3</c:v>
                </c:pt>
                <c:pt idx="3">
                  <c:v>4587.3900000000003</c:v>
                </c:pt>
                <c:pt idx="4">
                  <c:v>4383.58</c:v>
                </c:pt>
                <c:pt idx="5">
                  <c:v>4375.8500000000004</c:v>
                </c:pt>
                <c:pt idx="6">
                  <c:v>4351.62</c:v>
                </c:pt>
                <c:pt idx="7">
                  <c:v>4281.33</c:v>
                </c:pt>
                <c:pt idx="8">
                  <c:v>4270.67</c:v>
                </c:pt>
                <c:pt idx="9">
                  <c:v>4226.07</c:v>
                </c:pt>
                <c:pt idx="10">
                  <c:v>4217.5200000000004</c:v>
                </c:pt>
                <c:pt idx="11">
                  <c:v>3722.54</c:v>
                </c:pt>
                <c:pt idx="12">
                  <c:v>3655.55</c:v>
                </c:pt>
                <c:pt idx="13">
                  <c:v>3639.59</c:v>
                </c:pt>
                <c:pt idx="14">
                  <c:v>3549.64</c:v>
                </c:pt>
                <c:pt idx="15">
                  <c:v>3417.72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8E-4CCD-9437-0527EFE6B6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98392143"/>
        <c:axId val="727608479"/>
      </c:barChart>
      <c:catAx>
        <c:axId val="7983921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7608479"/>
        <c:crosses val="autoZero"/>
        <c:auto val="1"/>
        <c:lblAlgn val="ctr"/>
        <c:lblOffset val="100"/>
        <c:noMultiLvlLbl val="0"/>
      </c:catAx>
      <c:valAx>
        <c:axId val="7276084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83921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Movie total rental cost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Sheet8!$B$1</c:f>
              <c:strCache>
                <c:ptCount val="1"/>
                <c:pt idx="0">
                  <c:v>movie_total_rental_cost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Sheet8!$A$2:$A$959</c:f>
              <c:strCache>
                <c:ptCount val="958"/>
                <c:pt idx="0">
                  <c:v>TELEGRAPH VOYAGE</c:v>
                </c:pt>
                <c:pt idx="1">
                  <c:v>WIFE TURN</c:v>
                </c:pt>
                <c:pt idx="2">
                  <c:v>ZORRO ARK</c:v>
                </c:pt>
                <c:pt idx="3">
                  <c:v>GOODFELLAS SALUTE</c:v>
                </c:pt>
                <c:pt idx="4">
                  <c:v>SATURDAY LAMBS</c:v>
                </c:pt>
                <c:pt idx="5">
                  <c:v>TITANS JERK</c:v>
                </c:pt>
                <c:pt idx="6">
                  <c:v>TORQUE BOUND</c:v>
                </c:pt>
                <c:pt idx="7">
                  <c:v>HARRY IDAHO</c:v>
                </c:pt>
                <c:pt idx="8">
                  <c:v>INNOCENT USUAL</c:v>
                </c:pt>
                <c:pt idx="9">
                  <c:v>HUSTLER PARTY</c:v>
                </c:pt>
                <c:pt idx="10">
                  <c:v>PELICAN COMFORTS</c:v>
                </c:pt>
                <c:pt idx="11">
                  <c:v>CAT CONEHEADS</c:v>
                </c:pt>
                <c:pt idx="12">
                  <c:v>ENEMY ODDS</c:v>
                </c:pt>
                <c:pt idx="13">
                  <c:v>BUCKET BROTHERHOOD</c:v>
                </c:pt>
                <c:pt idx="14">
                  <c:v>RANGE MOONWALKER</c:v>
                </c:pt>
                <c:pt idx="15">
                  <c:v>MASSACRE USUAL</c:v>
                </c:pt>
                <c:pt idx="16">
                  <c:v>VIDEOTAPE ARSENIC</c:v>
                </c:pt>
                <c:pt idx="17">
                  <c:v>DOGMA FAMILY</c:v>
                </c:pt>
                <c:pt idx="18">
                  <c:v>APACHE DIVINE</c:v>
                </c:pt>
                <c:pt idx="19">
                  <c:v>VELVET TERMINATOR</c:v>
                </c:pt>
                <c:pt idx="20">
                  <c:v>DORADO NOTTING</c:v>
                </c:pt>
                <c:pt idx="21">
                  <c:v>FOOL MOCKINGBIRD</c:v>
                </c:pt>
                <c:pt idx="22">
                  <c:v>WITCHES PANIC</c:v>
                </c:pt>
                <c:pt idx="23">
                  <c:v>CLOSER BANG</c:v>
                </c:pt>
                <c:pt idx="24">
                  <c:v>SCALAWAG DUCK</c:v>
                </c:pt>
                <c:pt idx="25">
                  <c:v>ROSES TREASURE</c:v>
                </c:pt>
                <c:pt idx="26">
                  <c:v>SUNRISE LEAGUE</c:v>
                </c:pt>
                <c:pt idx="27">
                  <c:v>SHOW LORD</c:v>
                </c:pt>
                <c:pt idx="28">
                  <c:v>NIGHTMARE CHILL</c:v>
                </c:pt>
                <c:pt idx="29">
                  <c:v>SCORPION APOLLO</c:v>
                </c:pt>
                <c:pt idx="30">
                  <c:v>AMERICAN CIRCUS</c:v>
                </c:pt>
                <c:pt idx="31">
                  <c:v>CONFIDENTIAL INTERVIEW</c:v>
                </c:pt>
                <c:pt idx="32">
                  <c:v>MAIDEN HOME</c:v>
                </c:pt>
                <c:pt idx="33">
                  <c:v>SEATTLE EXPECATIONS</c:v>
                </c:pt>
                <c:pt idx="34">
                  <c:v>WORKING MICROCOSMOS</c:v>
                </c:pt>
                <c:pt idx="35">
                  <c:v>BOOGIE AMELIE</c:v>
                </c:pt>
                <c:pt idx="36">
                  <c:v>STING PERSONAL</c:v>
                </c:pt>
                <c:pt idx="37">
                  <c:v>LOLA AGENT</c:v>
                </c:pt>
                <c:pt idx="38">
                  <c:v>BACKLASH UNDEFEATED</c:v>
                </c:pt>
                <c:pt idx="39">
                  <c:v>MIDSUMMER GROUNDHOG</c:v>
                </c:pt>
                <c:pt idx="40">
                  <c:v>TITANIC BOONDOCK</c:v>
                </c:pt>
                <c:pt idx="41">
                  <c:v>STAGECOACH ARMAGEDDON</c:v>
                </c:pt>
                <c:pt idx="42">
                  <c:v>MINE TITANS</c:v>
                </c:pt>
                <c:pt idx="43">
                  <c:v>PITY BOUND</c:v>
                </c:pt>
                <c:pt idx="44">
                  <c:v>SECRETS PARADISE</c:v>
                </c:pt>
                <c:pt idx="45">
                  <c:v>HEAD STRANGER</c:v>
                </c:pt>
                <c:pt idx="46">
                  <c:v>EAGLES PANKY</c:v>
                </c:pt>
                <c:pt idx="47">
                  <c:v>WHISPERER GIANT</c:v>
                </c:pt>
                <c:pt idx="48">
                  <c:v>EASY GLADIATOR</c:v>
                </c:pt>
                <c:pt idx="49">
                  <c:v>MINDS TRUMAN</c:v>
                </c:pt>
                <c:pt idx="50">
                  <c:v>FELLOWSHIP AUTUMN</c:v>
                </c:pt>
                <c:pt idx="51">
                  <c:v>WONDERLAND CHRISTMAS</c:v>
                </c:pt>
                <c:pt idx="52">
                  <c:v>STREETCAR INTENTIONS</c:v>
                </c:pt>
                <c:pt idx="53">
                  <c:v>KISSING DOLLS</c:v>
                </c:pt>
                <c:pt idx="54">
                  <c:v>SUIT WALLS</c:v>
                </c:pt>
                <c:pt idx="55">
                  <c:v>TRADING PINOCCHIO</c:v>
                </c:pt>
                <c:pt idx="56">
                  <c:v>LIES TREATMENT</c:v>
                </c:pt>
                <c:pt idx="57">
                  <c:v>ATTRACTION NEWTON</c:v>
                </c:pt>
                <c:pt idx="58">
                  <c:v>FORRESTER COMANCHEROS</c:v>
                </c:pt>
                <c:pt idx="59">
                  <c:v>MOVIE SHAKESPEARE</c:v>
                </c:pt>
                <c:pt idx="60">
                  <c:v>TRIP NEWTON</c:v>
                </c:pt>
                <c:pt idx="61">
                  <c:v>GARDEN ISLAND</c:v>
                </c:pt>
                <c:pt idx="62">
                  <c:v>DURHAM PANKY</c:v>
                </c:pt>
                <c:pt idx="63">
                  <c:v>PRINCESS GIANT</c:v>
                </c:pt>
                <c:pt idx="64">
                  <c:v>CALENDAR GUNFIGHT</c:v>
                </c:pt>
                <c:pt idx="65">
                  <c:v>MOONSHINE CABIN</c:v>
                </c:pt>
                <c:pt idx="66">
                  <c:v>TOURIST PELICAN</c:v>
                </c:pt>
                <c:pt idx="67">
                  <c:v>STEEL SANTA</c:v>
                </c:pt>
                <c:pt idx="68">
                  <c:v>DRIFTER COMMANDMENTS</c:v>
                </c:pt>
                <c:pt idx="69">
                  <c:v>CHANCE RESURRECTION</c:v>
                </c:pt>
                <c:pt idx="70">
                  <c:v>FLAMINGOS CONNECTICUT</c:v>
                </c:pt>
                <c:pt idx="71">
                  <c:v>FIDELITY DEVIL</c:v>
                </c:pt>
                <c:pt idx="72">
                  <c:v>CENTER DINOSAUR</c:v>
                </c:pt>
                <c:pt idx="73">
                  <c:v>COMA HEAD</c:v>
                </c:pt>
                <c:pt idx="74">
                  <c:v>QUEEN LUKE</c:v>
                </c:pt>
                <c:pt idx="75">
                  <c:v>NAME DETECTIVE</c:v>
                </c:pt>
                <c:pt idx="76">
                  <c:v>CONEHEADS SMOOCHY</c:v>
                </c:pt>
                <c:pt idx="77">
                  <c:v>PULP BEVERLY</c:v>
                </c:pt>
                <c:pt idx="78">
                  <c:v>GLEAMING JAWBREAKER</c:v>
                </c:pt>
                <c:pt idx="79">
                  <c:v>YENTL IDAHO</c:v>
                </c:pt>
                <c:pt idx="80">
                  <c:v>FLINTSTONES HAPPINESS</c:v>
                </c:pt>
                <c:pt idx="81">
                  <c:v>WHALE BIKINI</c:v>
                </c:pt>
                <c:pt idx="82">
                  <c:v>HUNCHBACK IMPOSSIBLE</c:v>
                </c:pt>
                <c:pt idx="83">
                  <c:v>DETAILS PACKER</c:v>
                </c:pt>
                <c:pt idx="84">
                  <c:v>PINOCCHIO SIMON</c:v>
                </c:pt>
                <c:pt idx="85">
                  <c:v>SUSPECTS QUILLS</c:v>
                </c:pt>
                <c:pt idx="86">
                  <c:v>NETWORK PEAK</c:v>
                </c:pt>
                <c:pt idx="87">
                  <c:v>HEARTBREAKERS BRIGHT</c:v>
                </c:pt>
                <c:pt idx="88">
                  <c:v>BEAUTY GREASE</c:v>
                </c:pt>
                <c:pt idx="89">
                  <c:v>KISS GLORY</c:v>
                </c:pt>
                <c:pt idx="90">
                  <c:v>LIAISONS SWEET</c:v>
                </c:pt>
                <c:pt idx="91">
                  <c:v>ALADDIN CALENDAR</c:v>
                </c:pt>
                <c:pt idx="92">
                  <c:v>SLEEPING SUSPECTS</c:v>
                </c:pt>
                <c:pt idx="93">
                  <c:v>METROPOLIS COMA</c:v>
                </c:pt>
                <c:pt idx="94">
                  <c:v>BINGO TALENTED</c:v>
                </c:pt>
                <c:pt idx="95">
                  <c:v>ROAD ROXANNE</c:v>
                </c:pt>
                <c:pt idx="96">
                  <c:v>MILLION ACE</c:v>
                </c:pt>
                <c:pt idx="97">
                  <c:v>RIDGEMONT SUBMARINE</c:v>
                </c:pt>
                <c:pt idx="98">
                  <c:v>SATISFACTION CONFIDENTIAL</c:v>
                </c:pt>
                <c:pt idx="99">
                  <c:v>HEAVYWEIGHTS BEAST</c:v>
                </c:pt>
                <c:pt idx="100">
                  <c:v>DAWN POND</c:v>
                </c:pt>
                <c:pt idx="101">
                  <c:v>INTERVIEW LIAISONS</c:v>
                </c:pt>
                <c:pt idx="102">
                  <c:v>CAUSE DATE</c:v>
                </c:pt>
                <c:pt idx="103">
                  <c:v>CANDLES GRAPES</c:v>
                </c:pt>
                <c:pt idx="104">
                  <c:v>FORWARD TEMPLE</c:v>
                </c:pt>
                <c:pt idx="105">
                  <c:v>TEEN APOLLO</c:v>
                </c:pt>
                <c:pt idx="106">
                  <c:v>SOMETHING DUCK</c:v>
                </c:pt>
                <c:pt idx="107">
                  <c:v>SNATCH SLIPPER</c:v>
                </c:pt>
                <c:pt idx="108">
                  <c:v>FALCON VOLUME</c:v>
                </c:pt>
                <c:pt idx="109">
                  <c:v>TRAP GUYS</c:v>
                </c:pt>
                <c:pt idx="110">
                  <c:v>MISSION ZOOLANDER</c:v>
                </c:pt>
                <c:pt idx="111">
                  <c:v>SABRINA MIDNIGHT</c:v>
                </c:pt>
                <c:pt idx="112">
                  <c:v>AGENT TRUMAN</c:v>
                </c:pt>
                <c:pt idx="113">
                  <c:v>FREDDY STORM</c:v>
                </c:pt>
                <c:pt idx="114">
                  <c:v>STRANGERS GRAFFITI</c:v>
                </c:pt>
                <c:pt idx="115">
                  <c:v>DOORS PRESIDENT</c:v>
                </c:pt>
                <c:pt idx="116">
                  <c:v>MALTESE HOPE</c:v>
                </c:pt>
                <c:pt idx="117">
                  <c:v>BUTTERFLY CHOCOLAT</c:v>
                </c:pt>
                <c:pt idx="118">
                  <c:v>TIMBERLAND SKY</c:v>
                </c:pt>
                <c:pt idx="119">
                  <c:v>WATERFRONT DELIVERANCE</c:v>
                </c:pt>
                <c:pt idx="120">
                  <c:v>SLEEPLESS MONSOON</c:v>
                </c:pt>
                <c:pt idx="121">
                  <c:v>TRUMAN CRAZY</c:v>
                </c:pt>
                <c:pt idx="122">
                  <c:v>SCARFACE BANG</c:v>
                </c:pt>
                <c:pt idx="123">
                  <c:v>HIGH ENCINO</c:v>
                </c:pt>
                <c:pt idx="124">
                  <c:v>RAGE GAMES</c:v>
                </c:pt>
                <c:pt idx="125">
                  <c:v>GHOST GROUNDHOG</c:v>
                </c:pt>
                <c:pt idx="126">
                  <c:v>ANGELS LIFE</c:v>
                </c:pt>
                <c:pt idx="127">
                  <c:v>WASH HEAVENLY</c:v>
                </c:pt>
                <c:pt idx="128">
                  <c:v>LADY STAGE</c:v>
                </c:pt>
                <c:pt idx="129">
                  <c:v>DESERT POSEIDON</c:v>
                </c:pt>
                <c:pt idx="130">
                  <c:v>PHILADELPHIA WIFE</c:v>
                </c:pt>
                <c:pt idx="131">
                  <c:v>VIRTUAL SPOILERS</c:v>
                </c:pt>
                <c:pt idx="132">
                  <c:v>THIEF PELICAN</c:v>
                </c:pt>
                <c:pt idx="133">
                  <c:v>SECRET GROUNDHOG</c:v>
                </c:pt>
                <c:pt idx="134">
                  <c:v>BROOKLYN DESERT</c:v>
                </c:pt>
                <c:pt idx="135">
                  <c:v>KNOCK WARLOCK</c:v>
                </c:pt>
                <c:pt idx="136">
                  <c:v>HANKY OCTOBER</c:v>
                </c:pt>
                <c:pt idx="137">
                  <c:v>ROCKETEER MOTHER</c:v>
                </c:pt>
                <c:pt idx="138">
                  <c:v>GALAXY SWEETHEARTS</c:v>
                </c:pt>
                <c:pt idx="139">
                  <c:v>PREJUDICE OLEANDER</c:v>
                </c:pt>
                <c:pt idx="140">
                  <c:v>SPICE SORORITY</c:v>
                </c:pt>
                <c:pt idx="141">
                  <c:v>DRIVING POLISH</c:v>
                </c:pt>
                <c:pt idx="142">
                  <c:v>BEVERLY OUTLAW</c:v>
                </c:pt>
                <c:pt idx="143">
                  <c:v>CONVERSATION DOWNHILL</c:v>
                </c:pt>
                <c:pt idx="144">
                  <c:v>UNDEFEATED DALMATIONS</c:v>
                </c:pt>
                <c:pt idx="145">
                  <c:v>ARACHNOPHOBIA ROLLERCOASTER</c:v>
                </c:pt>
                <c:pt idx="146">
                  <c:v>IDOLS SNATCHERS</c:v>
                </c:pt>
                <c:pt idx="147">
                  <c:v>HANGING DEEP</c:v>
                </c:pt>
                <c:pt idx="148">
                  <c:v>REDEMPTION COMFORTS</c:v>
                </c:pt>
                <c:pt idx="149">
                  <c:v>OPEN AFRICAN</c:v>
                </c:pt>
                <c:pt idx="150">
                  <c:v>STRICTLY SCARFACE</c:v>
                </c:pt>
                <c:pt idx="151">
                  <c:v>SECRETARY ROUGE</c:v>
                </c:pt>
                <c:pt idx="152">
                  <c:v>HORN WORKING</c:v>
                </c:pt>
                <c:pt idx="153">
                  <c:v>CLUELESS BUCKET</c:v>
                </c:pt>
                <c:pt idx="154">
                  <c:v>GANGS PRIDE</c:v>
                </c:pt>
                <c:pt idx="155">
                  <c:v>BIRDS PERDITION</c:v>
                </c:pt>
                <c:pt idx="156">
                  <c:v>SWEDEN SHINING</c:v>
                </c:pt>
                <c:pt idx="157">
                  <c:v>MONEY HAROLD</c:v>
                </c:pt>
                <c:pt idx="158">
                  <c:v>FARGO GANDHI</c:v>
                </c:pt>
                <c:pt idx="159">
                  <c:v>PANKY SUBMARINE</c:v>
                </c:pt>
                <c:pt idx="160">
                  <c:v>DUDE BLINDNESS</c:v>
                </c:pt>
                <c:pt idx="161">
                  <c:v>EXPECATIONS NATURAL</c:v>
                </c:pt>
                <c:pt idx="162">
                  <c:v>REQUIEM TYCOON</c:v>
                </c:pt>
                <c:pt idx="163">
                  <c:v>CHASING FIGHT</c:v>
                </c:pt>
                <c:pt idx="164">
                  <c:v>REIGN GENTLEMEN</c:v>
                </c:pt>
                <c:pt idx="165">
                  <c:v>TOMORROW HUSTLER</c:v>
                </c:pt>
                <c:pt idx="166">
                  <c:v>GRIT CLOCKWORK</c:v>
                </c:pt>
                <c:pt idx="167">
                  <c:v>DAY UNFAITHFUL</c:v>
                </c:pt>
                <c:pt idx="168">
                  <c:v>BREAKFAST GOLDFINGER</c:v>
                </c:pt>
                <c:pt idx="169">
                  <c:v>SHAWSHANK BUBBLE</c:v>
                </c:pt>
                <c:pt idx="170">
                  <c:v>JET NEIGHBORS</c:v>
                </c:pt>
                <c:pt idx="171">
                  <c:v>GREATEST NORTH</c:v>
                </c:pt>
                <c:pt idx="172">
                  <c:v>SAMURAI LION</c:v>
                </c:pt>
                <c:pt idx="173">
                  <c:v>FISH OPUS</c:v>
                </c:pt>
                <c:pt idx="174">
                  <c:v>ROCKY WAR</c:v>
                </c:pt>
                <c:pt idx="175">
                  <c:v>COMMAND DARLING</c:v>
                </c:pt>
                <c:pt idx="176">
                  <c:v>JERK PAYCHECK</c:v>
                </c:pt>
                <c:pt idx="177">
                  <c:v>SOUTH WAIT</c:v>
                </c:pt>
                <c:pt idx="178">
                  <c:v>BEAR GRACELAND</c:v>
                </c:pt>
                <c:pt idx="179">
                  <c:v>FATAL HAUNTED</c:v>
                </c:pt>
                <c:pt idx="180">
                  <c:v>CUPBOARD SINNERS</c:v>
                </c:pt>
                <c:pt idx="181">
                  <c:v>SALUTE APOLLO</c:v>
                </c:pt>
                <c:pt idx="182">
                  <c:v>GIANT TROOPERS</c:v>
                </c:pt>
                <c:pt idx="183">
                  <c:v>SUGAR WONKA</c:v>
                </c:pt>
                <c:pt idx="184">
                  <c:v>LEAGUE HELLFIGHTERS</c:v>
                </c:pt>
                <c:pt idx="185">
                  <c:v>GORGEOUS BINGO</c:v>
                </c:pt>
                <c:pt idx="186">
                  <c:v>PEAK FOREVER</c:v>
                </c:pt>
                <c:pt idx="187">
                  <c:v>EGG IGBY</c:v>
                </c:pt>
                <c:pt idx="188">
                  <c:v>ROBBERS JOON</c:v>
                </c:pt>
                <c:pt idx="189">
                  <c:v>WEST LION</c:v>
                </c:pt>
                <c:pt idx="190">
                  <c:v>STEPMOM DREAM</c:v>
                </c:pt>
                <c:pt idx="191">
                  <c:v>ARIZONA BANG</c:v>
                </c:pt>
                <c:pt idx="192">
                  <c:v>HYDE DOCTOR</c:v>
                </c:pt>
                <c:pt idx="193">
                  <c:v>TYCOON GATHERING</c:v>
                </c:pt>
                <c:pt idx="194">
                  <c:v>CORE SUIT</c:v>
                </c:pt>
                <c:pt idx="195">
                  <c:v>DRAGONFLY STRANGERS</c:v>
                </c:pt>
                <c:pt idx="196">
                  <c:v>METAL ARMAGEDDON</c:v>
                </c:pt>
                <c:pt idx="197">
                  <c:v>INVASION CYCLONE</c:v>
                </c:pt>
                <c:pt idx="198">
                  <c:v>ENGLISH BULWORTH</c:v>
                </c:pt>
                <c:pt idx="199">
                  <c:v>BILKO ANONYMOUS</c:v>
                </c:pt>
                <c:pt idx="200">
                  <c:v>FRENCH HOLIDAY</c:v>
                </c:pt>
                <c:pt idx="201">
                  <c:v>CONFUSED CANDLES</c:v>
                </c:pt>
                <c:pt idx="202">
                  <c:v>GROUNDHOG UNCUT</c:v>
                </c:pt>
                <c:pt idx="203">
                  <c:v>AIRPORT POLLOCK</c:v>
                </c:pt>
                <c:pt idx="204">
                  <c:v>PATTON INTERVIEW</c:v>
                </c:pt>
                <c:pt idx="205">
                  <c:v>PAYCHECK WAIT</c:v>
                </c:pt>
                <c:pt idx="206">
                  <c:v>RULES HUMAN</c:v>
                </c:pt>
                <c:pt idx="207">
                  <c:v>ATTACKS HATE</c:v>
                </c:pt>
                <c:pt idx="208">
                  <c:v>BROTHERHOOD BLANKET</c:v>
                </c:pt>
                <c:pt idx="209">
                  <c:v>CAMELOT VACATION</c:v>
                </c:pt>
                <c:pt idx="210">
                  <c:v>BEHAVIOR RUNAWAY</c:v>
                </c:pt>
                <c:pt idx="211">
                  <c:v>QUILLS BULL</c:v>
                </c:pt>
                <c:pt idx="212">
                  <c:v>POSEIDON FOREVER</c:v>
                </c:pt>
                <c:pt idx="213">
                  <c:v>JASON TRAP</c:v>
                </c:pt>
                <c:pt idx="214">
                  <c:v>ICE CROSSING</c:v>
                </c:pt>
                <c:pt idx="215">
                  <c:v>CONQUERER NUTS</c:v>
                </c:pt>
                <c:pt idx="216">
                  <c:v>MERMAID INSECTS</c:v>
                </c:pt>
                <c:pt idx="217">
                  <c:v>IGBY MAKER</c:v>
                </c:pt>
                <c:pt idx="218">
                  <c:v>SHOCK CABIN</c:v>
                </c:pt>
                <c:pt idx="219">
                  <c:v>HALL CASSIDY</c:v>
                </c:pt>
                <c:pt idx="220">
                  <c:v>PICKUP DRIVING</c:v>
                </c:pt>
                <c:pt idx="221">
                  <c:v>BIKINI BORROWERS</c:v>
                </c:pt>
                <c:pt idx="222">
                  <c:v>JERICHO MULAN</c:v>
                </c:pt>
                <c:pt idx="223">
                  <c:v>HANOVER GALAXY</c:v>
                </c:pt>
                <c:pt idx="224">
                  <c:v>BALLOON HOMEWARD</c:v>
                </c:pt>
                <c:pt idx="225">
                  <c:v>SWEETHEARTS SUSPECTS</c:v>
                </c:pt>
                <c:pt idx="226">
                  <c:v>MARRIED GO</c:v>
                </c:pt>
                <c:pt idx="227">
                  <c:v>WIZARD COLDBLOODED</c:v>
                </c:pt>
                <c:pt idx="228">
                  <c:v>HELLFIGHTERS SIERRA</c:v>
                </c:pt>
                <c:pt idx="229">
                  <c:v>SEA VIRGIN</c:v>
                </c:pt>
                <c:pt idx="230">
                  <c:v>EXPENDABLE STALLION</c:v>
                </c:pt>
                <c:pt idx="231">
                  <c:v>DESTINY SATURDAY</c:v>
                </c:pt>
                <c:pt idx="232">
                  <c:v>CANDIDATE PERDITION</c:v>
                </c:pt>
                <c:pt idx="233">
                  <c:v>VACATION BOONDOCK</c:v>
                </c:pt>
                <c:pt idx="234">
                  <c:v>BARBARELLA STREETCAR</c:v>
                </c:pt>
                <c:pt idx="235">
                  <c:v>DEER VIRGINIAN</c:v>
                </c:pt>
                <c:pt idx="236">
                  <c:v>JUGGLER HARDLY</c:v>
                </c:pt>
                <c:pt idx="237">
                  <c:v>DAISY MENAGERIE</c:v>
                </c:pt>
                <c:pt idx="238">
                  <c:v>INCH JET</c:v>
                </c:pt>
                <c:pt idx="239">
                  <c:v>OZ LIAISONS</c:v>
                </c:pt>
                <c:pt idx="240">
                  <c:v>SEABISCUIT PUNK</c:v>
                </c:pt>
                <c:pt idx="241">
                  <c:v>MUSCLE BRIGHT</c:v>
                </c:pt>
                <c:pt idx="242">
                  <c:v>GOLD RIVER</c:v>
                </c:pt>
                <c:pt idx="243">
                  <c:v>SPY MILE</c:v>
                </c:pt>
                <c:pt idx="244">
                  <c:v>MODEL FISH</c:v>
                </c:pt>
                <c:pt idx="245">
                  <c:v>DYING MAKER</c:v>
                </c:pt>
                <c:pt idx="246">
                  <c:v>VIRGIN DAISY</c:v>
                </c:pt>
                <c:pt idx="247">
                  <c:v>DARN FORRESTER</c:v>
                </c:pt>
                <c:pt idx="248">
                  <c:v>COLOR PHILADELPHIA</c:v>
                </c:pt>
                <c:pt idx="249">
                  <c:v>WARDROBE PHANTOM</c:v>
                </c:pt>
                <c:pt idx="250">
                  <c:v>BRIGHT ENCOUNTERS</c:v>
                </c:pt>
                <c:pt idx="251">
                  <c:v>FLASH WARS</c:v>
                </c:pt>
                <c:pt idx="252">
                  <c:v>EDGE KISSING</c:v>
                </c:pt>
                <c:pt idx="253">
                  <c:v>PURE RUNNER</c:v>
                </c:pt>
                <c:pt idx="254">
                  <c:v>MUSKETEERS WAIT</c:v>
                </c:pt>
                <c:pt idx="255">
                  <c:v>SLEEPY JAPANESE</c:v>
                </c:pt>
                <c:pt idx="256">
                  <c:v>SILVERADO GOLDFINGER</c:v>
                </c:pt>
                <c:pt idx="257">
                  <c:v>BETRAYED REAR</c:v>
                </c:pt>
                <c:pt idx="258">
                  <c:v>SAGEBRUSH CLUELESS</c:v>
                </c:pt>
                <c:pt idx="259">
                  <c:v>SLACKER LIAISONS</c:v>
                </c:pt>
                <c:pt idx="260">
                  <c:v>AFFAIR PREJUDICE</c:v>
                </c:pt>
                <c:pt idx="261">
                  <c:v>TELEMARK HEARTBREAKERS</c:v>
                </c:pt>
                <c:pt idx="262">
                  <c:v>HALF OUTFIELD</c:v>
                </c:pt>
                <c:pt idx="263">
                  <c:v>BLACKOUT PRIVATE</c:v>
                </c:pt>
                <c:pt idx="264">
                  <c:v>CONNECTICUT TRAMP</c:v>
                </c:pt>
                <c:pt idx="265">
                  <c:v>CAMPUS REMEMBER</c:v>
                </c:pt>
                <c:pt idx="266">
                  <c:v>BASIC EASY</c:v>
                </c:pt>
                <c:pt idx="267">
                  <c:v>ALIEN CENTER</c:v>
                </c:pt>
                <c:pt idx="268">
                  <c:v>FLATLINERS KILLER</c:v>
                </c:pt>
                <c:pt idx="269">
                  <c:v>ELEPHANT TROJAN</c:v>
                </c:pt>
                <c:pt idx="270">
                  <c:v>CHICAGO NORTH</c:v>
                </c:pt>
                <c:pt idx="271">
                  <c:v>COLDBLOODED DARLING</c:v>
                </c:pt>
                <c:pt idx="272">
                  <c:v>DISTURBING SCARFACE</c:v>
                </c:pt>
                <c:pt idx="273">
                  <c:v>PITTSBURGH HUNCHBACK</c:v>
                </c:pt>
                <c:pt idx="274">
                  <c:v>MEMENTO ZOOLANDER</c:v>
                </c:pt>
                <c:pt idx="275">
                  <c:v>MOONWALKER FOOL</c:v>
                </c:pt>
                <c:pt idx="276">
                  <c:v>SUBMARINE BED</c:v>
                </c:pt>
                <c:pt idx="277">
                  <c:v>PANTHER REDS</c:v>
                </c:pt>
                <c:pt idx="278">
                  <c:v>LOSER HUSTLER</c:v>
                </c:pt>
                <c:pt idx="279">
                  <c:v>PLUTO OLEANDER</c:v>
                </c:pt>
                <c:pt idx="280">
                  <c:v>RUSH GOODFELLAS</c:v>
                </c:pt>
                <c:pt idx="281">
                  <c:v>CINCINATTI WHISPERER</c:v>
                </c:pt>
                <c:pt idx="282">
                  <c:v>HYSTERICAL GRAIL</c:v>
                </c:pt>
                <c:pt idx="283">
                  <c:v>FORREST SONS</c:v>
                </c:pt>
                <c:pt idx="284">
                  <c:v>VANISHING ROCKY</c:v>
                </c:pt>
                <c:pt idx="285">
                  <c:v>NORTHWEST POLISH</c:v>
                </c:pt>
                <c:pt idx="286">
                  <c:v>ATLANTIS CAUSE</c:v>
                </c:pt>
                <c:pt idx="287">
                  <c:v>OPERATION OPERATION</c:v>
                </c:pt>
                <c:pt idx="288">
                  <c:v>HORROR REIGN</c:v>
                </c:pt>
                <c:pt idx="289">
                  <c:v>SUPER WYOMING</c:v>
                </c:pt>
                <c:pt idx="290">
                  <c:v>LAWLESS VISION</c:v>
                </c:pt>
                <c:pt idx="291">
                  <c:v>JEEPERS WEDDING</c:v>
                </c:pt>
                <c:pt idx="292">
                  <c:v>WANDA CHAMBER</c:v>
                </c:pt>
                <c:pt idx="293">
                  <c:v>JEKYLL FROGMEN</c:v>
                </c:pt>
                <c:pt idx="294">
                  <c:v>STAR OPERATION</c:v>
                </c:pt>
                <c:pt idx="295">
                  <c:v>STRANGELOVE DESIRE</c:v>
                </c:pt>
                <c:pt idx="296">
                  <c:v>CHAMPION FLATLINERS</c:v>
                </c:pt>
                <c:pt idx="297">
                  <c:v>ANTHEM LUKE</c:v>
                </c:pt>
                <c:pt idx="298">
                  <c:v>STEERS ARMAGEDDON</c:v>
                </c:pt>
                <c:pt idx="299">
                  <c:v>HURRICANE AFFAIR</c:v>
                </c:pt>
                <c:pt idx="300">
                  <c:v>CLASH FREDDY</c:v>
                </c:pt>
                <c:pt idx="301">
                  <c:v>TRACY CIDER</c:v>
                </c:pt>
                <c:pt idx="302">
                  <c:v>ISLAND EXORCIST</c:v>
                </c:pt>
                <c:pt idx="303">
                  <c:v>CONTACT ANONYMOUS</c:v>
                </c:pt>
                <c:pt idx="304">
                  <c:v>AUTUMN CROW</c:v>
                </c:pt>
                <c:pt idx="305">
                  <c:v>RAGING AIRPLANE</c:v>
                </c:pt>
                <c:pt idx="306">
                  <c:v>PEACH INNOCENT</c:v>
                </c:pt>
                <c:pt idx="307">
                  <c:v>COMFORTS RUSH</c:v>
                </c:pt>
                <c:pt idx="308">
                  <c:v>BLUES INSTINCT</c:v>
                </c:pt>
                <c:pt idx="309">
                  <c:v>MURDER ANTITRUST</c:v>
                </c:pt>
                <c:pt idx="310">
                  <c:v>DOWNHILL ENOUGH</c:v>
                </c:pt>
                <c:pt idx="311">
                  <c:v>MALKOVICH PET</c:v>
                </c:pt>
                <c:pt idx="312">
                  <c:v>NONE SPIKING</c:v>
                </c:pt>
                <c:pt idx="313">
                  <c:v>CALIFORNIA BIRDS</c:v>
                </c:pt>
                <c:pt idx="314">
                  <c:v>DEVIL DESIRE</c:v>
                </c:pt>
                <c:pt idx="315">
                  <c:v>CAROL TEXAS</c:v>
                </c:pt>
                <c:pt idx="316">
                  <c:v>EYES DRIVING</c:v>
                </c:pt>
                <c:pt idx="317">
                  <c:v>FLYING HOOK</c:v>
                </c:pt>
                <c:pt idx="318">
                  <c:v>WAIT CIDER</c:v>
                </c:pt>
                <c:pt idx="319">
                  <c:v>OSCAR GOLD</c:v>
                </c:pt>
                <c:pt idx="320">
                  <c:v>DARKO DORADO</c:v>
                </c:pt>
                <c:pt idx="321">
                  <c:v>CREEPERS KANE</c:v>
                </c:pt>
                <c:pt idx="322">
                  <c:v>AIRPLANE SIERRA</c:v>
                </c:pt>
                <c:pt idx="323">
                  <c:v>HOLIDAY GAMES</c:v>
                </c:pt>
                <c:pt idx="324">
                  <c:v>WORDS HUNTER</c:v>
                </c:pt>
                <c:pt idx="325">
                  <c:v>CASABLANCA SUPER</c:v>
                </c:pt>
                <c:pt idx="326">
                  <c:v>NATIONAL STORY</c:v>
                </c:pt>
                <c:pt idx="327">
                  <c:v>UNBREAKABLE KARATE</c:v>
                </c:pt>
                <c:pt idx="328">
                  <c:v>SHAKESPEARE SADDLE</c:v>
                </c:pt>
                <c:pt idx="329">
                  <c:v>PATHS CONTROL</c:v>
                </c:pt>
                <c:pt idx="330">
                  <c:v>SWEET BROTHERHOOD</c:v>
                </c:pt>
                <c:pt idx="331">
                  <c:v>TROJAN TOMORROW</c:v>
                </c:pt>
                <c:pt idx="332">
                  <c:v>DREAM PICKUP</c:v>
                </c:pt>
                <c:pt idx="333">
                  <c:v>GENTLEMEN STAGE</c:v>
                </c:pt>
                <c:pt idx="334">
                  <c:v>WEDDING APOLLO</c:v>
                </c:pt>
                <c:pt idx="335">
                  <c:v>GOLDFINGER SENSIBILITY</c:v>
                </c:pt>
                <c:pt idx="336">
                  <c:v>LOSE INCH</c:v>
                </c:pt>
                <c:pt idx="337">
                  <c:v>GRAFFITI LOVE</c:v>
                </c:pt>
                <c:pt idx="338">
                  <c:v>HOBBIT ALIEN</c:v>
                </c:pt>
                <c:pt idx="339">
                  <c:v>TIES HUNGER</c:v>
                </c:pt>
                <c:pt idx="340">
                  <c:v>DEEP CRUSADE</c:v>
                </c:pt>
                <c:pt idx="341">
                  <c:v>HUMAN GRAFFITI</c:v>
                </c:pt>
                <c:pt idx="342">
                  <c:v>CHARADE DUFFEL</c:v>
                </c:pt>
                <c:pt idx="343">
                  <c:v>ORIENT CLOSER</c:v>
                </c:pt>
                <c:pt idx="344">
                  <c:v>IDAHO LOVE</c:v>
                </c:pt>
                <c:pt idx="345">
                  <c:v>ESCAPE METROPOLIS</c:v>
                </c:pt>
                <c:pt idx="346">
                  <c:v>VAMPIRE WHALE</c:v>
                </c:pt>
                <c:pt idx="347">
                  <c:v>HOME PITY</c:v>
                </c:pt>
                <c:pt idx="348">
                  <c:v>SONS INTERVIEW</c:v>
                </c:pt>
                <c:pt idx="349">
                  <c:v>BAKED CLEOPATRA</c:v>
                </c:pt>
                <c:pt idx="350">
                  <c:v>FERRIS MOTHER</c:v>
                </c:pt>
                <c:pt idx="351">
                  <c:v>PARADISE SABRINA</c:v>
                </c:pt>
                <c:pt idx="352">
                  <c:v>TROUBLE DATE</c:v>
                </c:pt>
                <c:pt idx="353">
                  <c:v>OTHERS SOUP</c:v>
                </c:pt>
                <c:pt idx="354">
                  <c:v>JUMPING WRATH</c:v>
                </c:pt>
                <c:pt idx="355">
                  <c:v>WEREWOLF LOLA</c:v>
                </c:pt>
                <c:pt idx="356">
                  <c:v>INTENTIONS EMPIRE</c:v>
                </c:pt>
                <c:pt idx="357">
                  <c:v>BERETS AGENT</c:v>
                </c:pt>
                <c:pt idx="358">
                  <c:v>LONELY ELEPHANT</c:v>
                </c:pt>
                <c:pt idx="359">
                  <c:v>BOILED DARES</c:v>
                </c:pt>
                <c:pt idx="360">
                  <c:v>JACKET FRISCO</c:v>
                </c:pt>
                <c:pt idx="361">
                  <c:v>QUEST MUSSOLINI</c:v>
                </c:pt>
                <c:pt idx="362">
                  <c:v>HARPER DYING</c:v>
                </c:pt>
                <c:pt idx="363">
                  <c:v>CROSSROADS CASUALTIES</c:v>
                </c:pt>
                <c:pt idx="364">
                  <c:v>MALLRATS UNITED</c:v>
                </c:pt>
                <c:pt idx="365">
                  <c:v>BEAST HUNCHBACK</c:v>
                </c:pt>
                <c:pt idx="366">
                  <c:v>TUXEDO MILE</c:v>
                </c:pt>
                <c:pt idx="367">
                  <c:v>GRINCH MASSAGE</c:v>
                </c:pt>
                <c:pt idx="368">
                  <c:v>BLINDNESS GUN</c:v>
                </c:pt>
                <c:pt idx="369">
                  <c:v>IMAGE PRINCESS</c:v>
                </c:pt>
                <c:pt idx="370">
                  <c:v>MADISON TRAP</c:v>
                </c:pt>
                <c:pt idx="371">
                  <c:v>BADMAN DAWN</c:v>
                </c:pt>
                <c:pt idx="372">
                  <c:v>FROST HEAD</c:v>
                </c:pt>
                <c:pt idx="373">
                  <c:v>STRANGER STRANGERS</c:v>
                </c:pt>
                <c:pt idx="374">
                  <c:v>LIBERTY MAGNIFICENT</c:v>
                </c:pt>
                <c:pt idx="375">
                  <c:v>DADDY PITTSBURGH</c:v>
                </c:pt>
                <c:pt idx="376">
                  <c:v>SEARCHERS WAIT</c:v>
                </c:pt>
                <c:pt idx="377">
                  <c:v>CONFESSIONS MAGUIRE</c:v>
                </c:pt>
                <c:pt idx="378">
                  <c:v>HOLES BRANNIGAN</c:v>
                </c:pt>
                <c:pt idx="379">
                  <c:v>HOPE TOOTSIE</c:v>
                </c:pt>
                <c:pt idx="380">
                  <c:v>BIRCH ANTITRUST</c:v>
                </c:pt>
                <c:pt idx="381">
                  <c:v>BRANNIGAN SUNRISE</c:v>
                </c:pt>
                <c:pt idx="382">
                  <c:v>IMPOSSIBLE PREJUDICE</c:v>
                </c:pt>
                <c:pt idx="383">
                  <c:v>LUST LOCK</c:v>
                </c:pt>
                <c:pt idx="384">
                  <c:v>WEEKEND PERSONAL</c:v>
                </c:pt>
                <c:pt idx="385">
                  <c:v>HOMICIDE PEACH</c:v>
                </c:pt>
                <c:pt idx="386">
                  <c:v>HOUSE DYNAMITE</c:v>
                </c:pt>
                <c:pt idx="387">
                  <c:v>DOUBLE WRATH</c:v>
                </c:pt>
                <c:pt idx="388">
                  <c:v>THIN SAGEBRUSH</c:v>
                </c:pt>
                <c:pt idx="389">
                  <c:v>CHISUM BEHAVIOR</c:v>
                </c:pt>
                <c:pt idx="390">
                  <c:v>OUTLAW HANKY</c:v>
                </c:pt>
                <c:pt idx="391">
                  <c:v>WORST BANGER</c:v>
                </c:pt>
                <c:pt idx="392">
                  <c:v>ZOOLANDER FICTION</c:v>
                </c:pt>
                <c:pt idx="393">
                  <c:v>REMEMBER DIARY</c:v>
                </c:pt>
                <c:pt idx="394">
                  <c:v>FANTASIA PARK</c:v>
                </c:pt>
                <c:pt idx="395">
                  <c:v>INSIDER ARIZONA</c:v>
                </c:pt>
                <c:pt idx="396">
                  <c:v>DOOM DANCING</c:v>
                </c:pt>
                <c:pt idx="397">
                  <c:v>SINNERS ATLANTIS</c:v>
                </c:pt>
                <c:pt idx="398">
                  <c:v>MADNESS ATTACKS</c:v>
                </c:pt>
                <c:pt idx="399">
                  <c:v>CASUALTIES ENCINO</c:v>
                </c:pt>
                <c:pt idx="400">
                  <c:v>PAST SUICIDES</c:v>
                </c:pt>
                <c:pt idx="401">
                  <c:v>WYOMING STORM</c:v>
                </c:pt>
                <c:pt idx="402">
                  <c:v>GAMES BOWFINGER</c:v>
                </c:pt>
                <c:pt idx="403">
                  <c:v>POTTER CONNECTICUT</c:v>
                </c:pt>
                <c:pt idx="404">
                  <c:v>EGYPT TENENBAUMS</c:v>
                </c:pt>
                <c:pt idx="405">
                  <c:v>INSTINCT AIRPORT</c:v>
                </c:pt>
                <c:pt idx="406">
                  <c:v>NEIGHBORS CHARADE</c:v>
                </c:pt>
                <c:pt idx="407">
                  <c:v>LEBOWSKI SOLDIERS</c:v>
                </c:pt>
                <c:pt idx="408">
                  <c:v>SNOWMAN ROLLERCOASTER</c:v>
                </c:pt>
                <c:pt idx="409">
                  <c:v>HILLS NEIGHBORS</c:v>
                </c:pt>
                <c:pt idx="410">
                  <c:v>CARIBBEAN LIBERTY</c:v>
                </c:pt>
                <c:pt idx="411">
                  <c:v>ALABAMA DEVIL</c:v>
                </c:pt>
                <c:pt idx="412">
                  <c:v>BRINGING HYSTERICAL</c:v>
                </c:pt>
                <c:pt idx="413">
                  <c:v>CHARIOTS CONSPIRACY</c:v>
                </c:pt>
                <c:pt idx="414">
                  <c:v>SWARM GOLD</c:v>
                </c:pt>
                <c:pt idx="415">
                  <c:v>TEMPLE ATTRACTION</c:v>
                </c:pt>
                <c:pt idx="416">
                  <c:v>JINGLE SAGEBRUSH</c:v>
                </c:pt>
                <c:pt idx="417">
                  <c:v>SATURN NAME</c:v>
                </c:pt>
                <c:pt idx="418">
                  <c:v>USUAL UNTOUCHABLES</c:v>
                </c:pt>
                <c:pt idx="419">
                  <c:v>TURN STAR</c:v>
                </c:pt>
                <c:pt idx="420">
                  <c:v>DINOSAUR SECRETARY</c:v>
                </c:pt>
                <c:pt idx="421">
                  <c:v>AMISTAD MIDSUMMER</c:v>
                </c:pt>
                <c:pt idx="422">
                  <c:v>RUGRATS SHAKESPEARE</c:v>
                </c:pt>
                <c:pt idx="423">
                  <c:v>FAMILY SWEET</c:v>
                </c:pt>
                <c:pt idx="424">
                  <c:v>DAUGHTER MADIGAN</c:v>
                </c:pt>
                <c:pt idx="425">
                  <c:v>MOTHER OLEANDER</c:v>
                </c:pt>
                <c:pt idx="426">
                  <c:v>ARTIST COLDBLOODED</c:v>
                </c:pt>
                <c:pt idx="427">
                  <c:v>DRIVER ANNIE</c:v>
                </c:pt>
                <c:pt idx="428">
                  <c:v>POLLOCK DELIVERANCE</c:v>
                </c:pt>
                <c:pt idx="429">
                  <c:v>FLIGHT LIES</c:v>
                </c:pt>
                <c:pt idx="430">
                  <c:v>GUNFIGHTER MUSSOLINI</c:v>
                </c:pt>
                <c:pt idx="431">
                  <c:v>NOON PAPI</c:v>
                </c:pt>
                <c:pt idx="432">
                  <c:v>HONEY TIES</c:v>
                </c:pt>
                <c:pt idx="433">
                  <c:v>CHICKEN HELLFIGHTERS</c:v>
                </c:pt>
                <c:pt idx="434">
                  <c:v>DETECTIVE VISION</c:v>
                </c:pt>
                <c:pt idx="435">
                  <c:v>AMELIE HELLFIGHTERS</c:v>
                </c:pt>
                <c:pt idx="436">
                  <c:v>BILL OTHERS</c:v>
                </c:pt>
                <c:pt idx="437">
                  <c:v>EXCITEMENT EVE</c:v>
                </c:pt>
                <c:pt idx="438">
                  <c:v>DIVIDE MONSTER</c:v>
                </c:pt>
                <c:pt idx="439">
                  <c:v>ORANGE GRAPES</c:v>
                </c:pt>
                <c:pt idx="440">
                  <c:v>KING EVOLUTION</c:v>
                </c:pt>
                <c:pt idx="441">
                  <c:v>TWISTED PIRATES</c:v>
                </c:pt>
                <c:pt idx="442">
                  <c:v>DANGEROUS UPTOWN</c:v>
                </c:pt>
                <c:pt idx="443">
                  <c:v>OPPOSITE NECKLACE</c:v>
                </c:pt>
                <c:pt idx="444">
                  <c:v>BAREFOOT MANCHURIAN</c:v>
                </c:pt>
                <c:pt idx="445">
                  <c:v>WONKA SEA</c:v>
                </c:pt>
                <c:pt idx="446">
                  <c:v>NORTH TEQUILA</c:v>
                </c:pt>
                <c:pt idx="447">
                  <c:v>OPUS ICE</c:v>
                </c:pt>
                <c:pt idx="448">
                  <c:v>MEET CHOCOLATE</c:v>
                </c:pt>
                <c:pt idx="449">
                  <c:v>WAR NOTTING</c:v>
                </c:pt>
                <c:pt idx="450">
                  <c:v>CHAMBER ITALIAN</c:v>
                </c:pt>
                <c:pt idx="451">
                  <c:v>LOVELY JINGLE</c:v>
                </c:pt>
                <c:pt idx="452">
                  <c:v>CLONES PINOCCHIO</c:v>
                </c:pt>
                <c:pt idx="453">
                  <c:v>FIDDLER LOST</c:v>
                </c:pt>
                <c:pt idx="454">
                  <c:v>LOST BIRD</c:v>
                </c:pt>
                <c:pt idx="455">
                  <c:v>NASH CHOCOLAT</c:v>
                </c:pt>
                <c:pt idx="456">
                  <c:v>MANCHURIAN CURTAIN</c:v>
                </c:pt>
                <c:pt idx="457">
                  <c:v>DIVINE RESURRECTION</c:v>
                </c:pt>
                <c:pt idx="458">
                  <c:v>BEACH HEARTBREAKERS</c:v>
                </c:pt>
                <c:pt idx="459">
                  <c:v>POND SEATTLE</c:v>
                </c:pt>
                <c:pt idx="460">
                  <c:v>GILMORE BOILED</c:v>
                </c:pt>
                <c:pt idx="461">
                  <c:v>OCTOBER SUBMARINE</c:v>
                </c:pt>
                <c:pt idx="462">
                  <c:v>BIRD INDEPENDENCE</c:v>
                </c:pt>
                <c:pt idx="463">
                  <c:v>JAWS HARRY</c:v>
                </c:pt>
                <c:pt idx="464">
                  <c:v>MASK PEACH</c:v>
                </c:pt>
                <c:pt idx="465">
                  <c:v>BOULEVARD MOB</c:v>
                </c:pt>
                <c:pt idx="466">
                  <c:v>FURY MURDER</c:v>
                </c:pt>
                <c:pt idx="467">
                  <c:v>LOATHING LEGALLY</c:v>
                </c:pt>
                <c:pt idx="468">
                  <c:v>HANDICAP BOONDOCK</c:v>
                </c:pt>
                <c:pt idx="469">
                  <c:v>LOVER TRUMAN</c:v>
                </c:pt>
                <c:pt idx="470">
                  <c:v>GASLIGHT CRUSADE</c:v>
                </c:pt>
                <c:pt idx="471">
                  <c:v>REAP UNFAITHFUL</c:v>
                </c:pt>
                <c:pt idx="472">
                  <c:v>ALONE TRIP</c:v>
                </c:pt>
                <c:pt idx="473">
                  <c:v>JADE BUNCH</c:v>
                </c:pt>
                <c:pt idx="474">
                  <c:v>CIDER DESIRE</c:v>
                </c:pt>
                <c:pt idx="475">
                  <c:v>EARRING INSTINCT</c:v>
                </c:pt>
                <c:pt idx="476">
                  <c:v>WRONG BEHAVIOR</c:v>
                </c:pt>
                <c:pt idx="477">
                  <c:v>PACIFIC AMISTAD</c:v>
                </c:pt>
                <c:pt idx="478">
                  <c:v>DYNAMITE TARZAN</c:v>
                </c:pt>
                <c:pt idx="479">
                  <c:v>MOD SECRETARY</c:v>
                </c:pt>
                <c:pt idx="480">
                  <c:v>STATE WASTELAND</c:v>
                </c:pt>
                <c:pt idx="481">
                  <c:v>KICK SAVANNAH</c:v>
                </c:pt>
                <c:pt idx="482">
                  <c:v>PARK CITIZEN</c:v>
                </c:pt>
                <c:pt idx="483">
                  <c:v>SPARTACUS CHEAPER</c:v>
                </c:pt>
                <c:pt idx="484">
                  <c:v>CIRCUS YOUTH</c:v>
                </c:pt>
                <c:pt idx="485">
                  <c:v>UPRISING UPTOWN</c:v>
                </c:pt>
                <c:pt idx="486">
                  <c:v>ANACONDA CONFESSIONS</c:v>
                </c:pt>
                <c:pt idx="487">
                  <c:v>FIREBALL PHILADELPHIA</c:v>
                </c:pt>
                <c:pt idx="488">
                  <c:v>PACKER MADIGAN</c:v>
                </c:pt>
                <c:pt idx="489">
                  <c:v>TIGHTS DAWN</c:v>
                </c:pt>
                <c:pt idx="490">
                  <c:v>MADIGAN DORADO</c:v>
                </c:pt>
                <c:pt idx="491">
                  <c:v>MASSAGE IMAGE</c:v>
                </c:pt>
                <c:pt idx="492">
                  <c:v>BORN SPINAL</c:v>
                </c:pt>
                <c:pt idx="493">
                  <c:v>WINDOW SIDE</c:v>
                </c:pt>
                <c:pt idx="494">
                  <c:v>IDENTITY LOVER</c:v>
                </c:pt>
                <c:pt idx="495">
                  <c:v>NEMO CAMPUS</c:v>
                </c:pt>
                <c:pt idx="496">
                  <c:v>OUTFIELD MASSACRE</c:v>
                </c:pt>
                <c:pt idx="497">
                  <c:v>FIGHT JAWBREAKER</c:v>
                </c:pt>
                <c:pt idx="498">
                  <c:v>ANNIE IDENTITY</c:v>
                </c:pt>
                <c:pt idx="499">
                  <c:v>MOCKINGBIRD HOLLYWOOD</c:v>
                </c:pt>
                <c:pt idx="500">
                  <c:v>SMILE EARRING</c:v>
                </c:pt>
                <c:pt idx="501">
                  <c:v>TRAINSPOTTING STRANGERS</c:v>
                </c:pt>
                <c:pt idx="502">
                  <c:v>VALLEY PACKER</c:v>
                </c:pt>
                <c:pt idx="503">
                  <c:v>WILLOW TRACY</c:v>
                </c:pt>
                <c:pt idx="504">
                  <c:v>MUMMY CREATURES</c:v>
                </c:pt>
                <c:pt idx="505">
                  <c:v>HEAVEN FREEDOM</c:v>
                </c:pt>
                <c:pt idx="506">
                  <c:v>FICTION CHRISTMAS</c:v>
                </c:pt>
                <c:pt idx="507">
                  <c:v>DALMATIONS SWEDEN</c:v>
                </c:pt>
                <c:pt idx="508">
                  <c:v>KARATE MOON</c:v>
                </c:pt>
                <c:pt idx="509">
                  <c:v>GUYS FALCON</c:v>
                </c:pt>
                <c:pt idx="510">
                  <c:v>DOUBTFIRE LABYRINTH</c:v>
                </c:pt>
                <c:pt idx="511">
                  <c:v>LAMBS CINCINATTI</c:v>
                </c:pt>
                <c:pt idx="512">
                  <c:v>SIERRA DIVIDE</c:v>
                </c:pt>
                <c:pt idx="513">
                  <c:v>PILOT HOOSIERS</c:v>
                </c:pt>
                <c:pt idx="514">
                  <c:v>PERFECT GROOVE</c:v>
                </c:pt>
                <c:pt idx="515">
                  <c:v>RACER EGG</c:v>
                </c:pt>
                <c:pt idx="516">
                  <c:v>ENOUGH RAGING</c:v>
                </c:pt>
                <c:pt idx="517">
                  <c:v>GABLES METROPOLIS</c:v>
                </c:pt>
                <c:pt idx="518">
                  <c:v>RIVER OUTLAW</c:v>
                </c:pt>
                <c:pt idx="519">
                  <c:v>STRAIGHT HOURS</c:v>
                </c:pt>
                <c:pt idx="520">
                  <c:v>ELEMENT FREDDY</c:v>
                </c:pt>
                <c:pt idx="521">
                  <c:v>BOWFINGER GABLES</c:v>
                </c:pt>
                <c:pt idx="522">
                  <c:v>FUGITIVE MAGUIRE</c:v>
                </c:pt>
                <c:pt idx="523">
                  <c:v>CREATURES SHAKESPEARE</c:v>
                </c:pt>
                <c:pt idx="524">
                  <c:v>GRAPES FURY</c:v>
                </c:pt>
                <c:pt idx="525">
                  <c:v>WONDERFUL DROP</c:v>
                </c:pt>
                <c:pt idx="526">
                  <c:v>IRON MOON</c:v>
                </c:pt>
                <c:pt idx="527">
                  <c:v>BUGSY SONG</c:v>
                </c:pt>
                <c:pt idx="528">
                  <c:v>PURPLE MOVIE</c:v>
                </c:pt>
                <c:pt idx="529">
                  <c:v>ANALYZE HOOSIERS</c:v>
                </c:pt>
                <c:pt idx="530">
                  <c:v>SHANE DARKNESS</c:v>
                </c:pt>
                <c:pt idx="531">
                  <c:v>DIRTY ACE</c:v>
                </c:pt>
                <c:pt idx="532">
                  <c:v>PATRIOT ROMAN</c:v>
                </c:pt>
                <c:pt idx="533">
                  <c:v>UNITED PILOT</c:v>
                </c:pt>
                <c:pt idx="534">
                  <c:v>GREEK EVERYONE</c:v>
                </c:pt>
                <c:pt idx="535">
                  <c:v>GUNFIGHT MOON</c:v>
                </c:pt>
                <c:pt idx="536">
                  <c:v>SLUMS DUCK</c:v>
                </c:pt>
                <c:pt idx="537">
                  <c:v>DANCING FEVER</c:v>
                </c:pt>
                <c:pt idx="538">
                  <c:v>MAGNIFICENT CHITTY</c:v>
                </c:pt>
                <c:pt idx="539">
                  <c:v>MONSOON CAUSE</c:v>
                </c:pt>
                <c:pt idx="540">
                  <c:v>ALI FOREVER</c:v>
                </c:pt>
                <c:pt idx="541">
                  <c:v>GO PURPLE</c:v>
                </c:pt>
                <c:pt idx="542">
                  <c:v>NUTS TIES</c:v>
                </c:pt>
                <c:pt idx="543">
                  <c:v>FRISCO FORREST</c:v>
                </c:pt>
                <c:pt idx="544">
                  <c:v>HUNTING MUSKETEERS</c:v>
                </c:pt>
                <c:pt idx="545">
                  <c:v>SCISSORHANDS SLUMS</c:v>
                </c:pt>
                <c:pt idx="546">
                  <c:v>ROUGE SQUAD</c:v>
                </c:pt>
                <c:pt idx="547">
                  <c:v>REUNION WITCHES</c:v>
                </c:pt>
                <c:pt idx="548">
                  <c:v>SLEUTH ORIENT</c:v>
                </c:pt>
                <c:pt idx="549">
                  <c:v>EFFECT GLADIATOR</c:v>
                </c:pt>
                <c:pt idx="550">
                  <c:v>SUN CONFESSIONS</c:v>
                </c:pt>
                <c:pt idx="551">
                  <c:v>ACE GOLDFINGER</c:v>
                </c:pt>
                <c:pt idx="552">
                  <c:v>CASPER DRAGONFLY</c:v>
                </c:pt>
                <c:pt idx="553">
                  <c:v>VANILLA DAY</c:v>
                </c:pt>
                <c:pt idx="554">
                  <c:v>REDS POCUS</c:v>
                </c:pt>
                <c:pt idx="555">
                  <c:v>GRAIL FRANKENSTEIN</c:v>
                </c:pt>
                <c:pt idx="556">
                  <c:v>RIGHT CRANES</c:v>
                </c:pt>
                <c:pt idx="557">
                  <c:v>SENSIBILITY REAR</c:v>
                </c:pt>
                <c:pt idx="558">
                  <c:v>EXORCIST STING</c:v>
                </c:pt>
                <c:pt idx="559">
                  <c:v>SHRUNK DIVINE</c:v>
                </c:pt>
                <c:pt idx="560">
                  <c:v>ALLEY EVOLUTION</c:v>
                </c:pt>
                <c:pt idx="561">
                  <c:v>MADRE GABLES</c:v>
                </c:pt>
                <c:pt idx="562">
                  <c:v>GRADUATE LORD</c:v>
                </c:pt>
                <c:pt idx="563">
                  <c:v>FREAKY POCUS</c:v>
                </c:pt>
                <c:pt idx="564">
                  <c:v>NOVOCAINE FLIGHT</c:v>
                </c:pt>
                <c:pt idx="565">
                  <c:v>CHOCOLAT HARRY</c:v>
                </c:pt>
                <c:pt idx="566">
                  <c:v>HAUNTING PIANIST</c:v>
                </c:pt>
                <c:pt idx="567">
                  <c:v>ISHTAR ROCKETEER</c:v>
                </c:pt>
                <c:pt idx="568">
                  <c:v>PANIC CLUB</c:v>
                </c:pt>
                <c:pt idx="569">
                  <c:v>ELIZABETH SHANE</c:v>
                </c:pt>
                <c:pt idx="570">
                  <c:v>AFRICAN EGG</c:v>
                </c:pt>
                <c:pt idx="571">
                  <c:v>BREAKING HOME</c:v>
                </c:pt>
                <c:pt idx="572">
                  <c:v>MONSTER SPARTACUS</c:v>
                </c:pt>
                <c:pt idx="573">
                  <c:v>CADDYSHACK JEDI</c:v>
                </c:pt>
                <c:pt idx="574">
                  <c:v>MOULIN WAKE</c:v>
                </c:pt>
                <c:pt idx="575">
                  <c:v>PIRATES ROXANNE</c:v>
                </c:pt>
                <c:pt idx="576">
                  <c:v>VIRGINIAN PLUTO</c:v>
                </c:pt>
                <c:pt idx="577">
                  <c:v>CLERKS ANGELS</c:v>
                </c:pt>
                <c:pt idx="578">
                  <c:v>WORKER TARZAN</c:v>
                </c:pt>
                <c:pt idx="579">
                  <c:v>INDIAN LOVE</c:v>
                </c:pt>
                <c:pt idx="580">
                  <c:v>LOCK REAR</c:v>
                </c:pt>
                <c:pt idx="581">
                  <c:v>KWAI HOMEWARD</c:v>
                </c:pt>
                <c:pt idx="582">
                  <c:v>BOUND CHEAPER</c:v>
                </c:pt>
                <c:pt idx="583">
                  <c:v>INTOLERABLE INTENTIONS</c:v>
                </c:pt>
                <c:pt idx="584">
                  <c:v>DARLING BREAKING</c:v>
                </c:pt>
                <c:pt idx="585">
                  <c:v>SPEED SUIT</c:v>
                </c:pt>
                <c:pt idx="586">
                  <c:v>HOLLOW JEOPARDY</c:v>
                </c:pt>
                <c:pt idx="587">
                  <c:v>POTLUCK MIXED</c:v>
                </c:pt>
                <c:pt idx="588">
                  <c:v>EXPRESS LONELY</c:v>
                </c:pt>
                <c:pt idx="589">
                  <c:v>TOWN ARK</c:v>
                </c:pt>
                <c:pt idx="590">
                  <c:v>PERSONAL LADYBUGS</c:v>
                </c:pt>
                <c:pt idx="591">
                  <c:v>WASTELAND DIVINE</c:v>
                </c:pt>
                <c:pt idx="592">
                  <c:v>MODERN DORADO</c:v>
                </c:pt>
                <c:pt idx="593">
                  <c:v>HOURS RAGE</c:v>
                </c:pt>
                <c:pt idx="594">
                  <c:v>GOSFORD DONNIE</c:v>
                </c:pt>
                <c:pt idx="595">
                  <c:v>DROP WATERFRONT</c:v>
                </c:pt>
                <c:pt idx="596">
                  <c:v>LOLITA WORLD</c:v>
                </c:pt>
                <c:pt idx="597">
                  <c:v>RIDER CADDYSHACK</c:v>
                </c:pt>
                <c:pt idx="598">
                  <c:v>DARKNESS WAR</c:v>
                </c:pt>
                <c:pt idx="599">
                  <c:v>CYCLONE FAMILY</c:v>
                </c:pt>
                <c:pt idx="600">
                  <c:v>HAMLET WISDOM</c:v>
                </c:pt>
                <c:pt idx="601">
                  <c:v>VARSITY TRIP</c:v>
                </c:pt>
                <c:pt idx="602">
                  <c:v>ROCK INSTINCT</c:v>
                </c:pt>
                <c:pt idx="603">
                  <c:v>GOLDMINE TYCOON</c:v>
                </c:pt>
                <c:pt idx="604">
                  <c:v>VOYAGE LEGALLY</c:v>
                </c:pt>
                <c:pt idx="605">
                  <c:v>SENSE GREEK</c:v>
                </c:pt>
                <c:pt idx="606">
                  <c:v>CRUSADE HONEY</c:v>
                </c:pt>
                <c:pt idx="607">
                  <c:v>KRAMER CHOCOLATE</c:v>
                </c:pt>
                <c:pt idx="608">
                  <c:v>ENTRAPMENT SATISFACTION</c:v>
                </c:pt>
                <c:pt idx="609">
                  <c:v>LABYRINTH LEAGUE</c:v>
                </c:pt>
                <c:pt idx="610">
                  <c:v>SHIP WONDERLAND</c:v>
                </c:pt>
                <c:pt idx="611">
                  <c:v>NEWTON LABYRINTH</c:v>
                </c:pt>
                <c:pt idx="612">
                  <c:v>TRAMP OTHERS</c:v>
                </c:pt>
                <c:pt idx="613">
                  <c:v>PUNK DIVORCE</c:v>
                </c:pt>
                <c:pt idx="614">
                  <c:v>GROSSE WONDERFUL</c:v>
                </c:pt>
                <c:pt idx="615">
                  <c:v>LEGALLY SECRETARY</c:v>
                </c:pt>
                <c:pt idx="616">
                  <c:v>HOTEL HAPPINESS</c:v>
                </c:pt>
                <c:pt idx="617">
                  <c:v>ANYTHING SAVANNAH</c:v>
                </c:pt>
                <c:pt idx="618">
                  <c:v>STAGE WORLD</c:v>
                </c:pt>
                <c:pt idx="619">
                  <c:v>MICROCOSMOS PARADISE</c:v>
                </c:pt>
                <c:pt idx="620">
                  <c:v>PARIS WEEKEND</c:v>
                </c:pt>
                <c:pt idx="621">
                  <c:v>TROOPERS METAL</c:v>
                </c:pt>
                <c:pt idx="622">
                  <c:v>SHREK LICENSE</c:v>
                </c:pt>
                <c:pt idx="623">
                  <c:v>STORM HAPPINESS</c:v>
                </c:pt>
                <c:pt idx="624">
                  <c:v>BABY HALL</c:v>
                </c:pt>
                <c:pt idx="625">
                  <c:v>MATRIX SNOWMAN</c:v>
                </c:pt>
                <c:pt idx="626">
                  <c:v>PLATOON INSTINCT</c:v>
                </c:pt>
                <c:pt idx="627">
                  <c:v>ROLLERCOASTER BRINGING</c:v>
                </c:pt>
                <c:pt idx="628">
                  <c:v>SPEAKEASY DATE</c:v>
                </c:pt>
                <c:pt idx="629">
                  <c:v>DATE SPEED</c:v>
                </c:pt>
                <c:pt idx="630">
                  <c:v>UNCUT SUICIDES</c:v>
                </c:pt>
                <c:pt idx="631">
                  <c:v>STOCK GLASS</c:v>
                </c:pt>
                <c:pt idx="632">
                  <c:v>MIDNIGHT WESTWARD</c:v>
                </c:pt>
                <c:pt idx="633">
                  <c:v>ARMAGEDDON LOST</c:v>
                </c:pt>
                <c:pt idx="634">
                  <c:v>FANTASY TROOPERS</c:v>
                </c:pt>
                <c:pt idx="635">
                  <c:v>MIRACLE VIRTUAL</c:v>
                </c:pt>
                <c:pt idx="636">
                  <c:v>LIFE TWISTED</c:v>
                </c:pt>
                <c:pt idx="637">
                  <c:v>RUN PACIFIC</c:v>
                </c:pt>
                <c:pt idx="638">
                  <c:v>PARTY KNOCK</c:v>
                </c:pt>
                <c:pt idx="639">
                  <c:v>CLUB GRAFFITI</c:v>
                </c:pt>
                <c:pt idx="640">
                  <c:v>WOMEN DORADO</c:v>
                </c:pt>
                <c:pt idx="641">
                  <c:v>ALASKA PHANTOM</c:v>
                </c:pt>
                <c:pt idx="642">
                  <c:v>RECORDS ZORRO</c:v>
                </c:pt>
                <c:pt idx="643">
                  <c:v>FOREVER CANDIDATE</c:v>
                </c:pt>
                <c:pt idx="644">
                  <c:v>LUCKY FLYING</c:v>
                </c:pt>
                <c:pt idx="645">
                  <c:v>GLASS DYING</c:v>
                </c:pt>
                <c:pt idx="646">
                  <c:v>SHANGHAI TYCOON</c:v>
                </c:pt>
                <c:pt idx="647">
                  <c:v>NECKLACE OUTBREAK</c:v>
                </c:pt>
                <c:pt idx="648">
                  <c:v>MAJESTIC FLOATS</c:v>
                </c:pt>
                <c:pt idx="649">
                  <c:v>POCUS PULP</c:v>
                </c:pt>
                <c:pt idx="650">
                  <c:v>WARS PLUTO</c:v>
                </c:pt>
                <c:pt idx="651">
                  <c:v>LORD ARIZONA</c:v>
                </c:pt>
                <c:pt idx="652">
                  <c:v>PRIX UNDEFEATED</c:v>
                </c:pt>
                <c:pt idx="653">
                  <c:v>CRANES RESERVOIR</c:v>
                </c:pt>
                <c:pt idx="654">
                  <c:v>SADDLE ANTITRUST</c:v>
                </c:pt>
                <c:pt idx="655">
                  <c:v>ROOTS REMEMBER</c:v>
                </c:pt>
                <c:pt idx="656">
                  <c:v>COAST RAINBOW</c:v>
                </c:pt>
                <c:pt idx="657">
                  <c:v>MOURNING PURPLE</c:v>
                </c:pt>
                <c:pt idx="658">
                  <c:v>BANGER PINOCCHIO</c:v>
                </c:pt>
                <c:pt idx="659">
                  <c:v>EARLY HOME</c:v>
                </c:pt>
                <c:pt idx="660">
                  <c:v>HEAVENLY GUN</c:v>
                </c:pt>
                <c:pt idx="661">
                  <c:v>HOOSIERS BIRDCAGE</c:v>
                </c:pt>
                <c:pt idx="662">
                  <c:v>SOLDIERS EVOLUTION</c:v>
                </c:pt>
                <c:pt idx="663">
                  <c:v>FEATHERS METAL</c:v>
                </c:pt>
                <c:pt idx="664">
                  <c:v>SPIKING ELEMENT</c:v>
                </c:pt>
                <c:pt idx="665">
                  <c:v>MILE MULAN</c:v>
                </c:pt>
                <c:pt idx="666">
                  <c:v>ARMY FLINTSTONES</c:v>
                </c:pt>
                <c:pt idx="667">
                  <c:v>GROOVE FICTION</c:v>
                </c:pt>
                <c:pt idx="668">
                  <c:v>SUNDANCE INVASION</c:v>
                </c:pt>
                <c:pt idx="669">
                  <c:v>DISCIPLE MOTHER</c:v>
                </c:pt>
                <c:pt idx="670">
                  <c:v>CROOKED FROGMEN</c:v>
                </c:pt>
                <c:pt idx="671">
                  <c:v>PRESIDENT BANG</c:v>
                </c:pt>
                <c:pt idx="672">
                  <c:v>CLUE GRAIL</c:v>
                </c:pt>
                <c:pt idx="673">
                  <c:v>EVE RESURRECTION</c:v>
                </c:pt>
                <c:pt idx="674">
                  <c:v>TARZAN VIDEOTAPE</c:v>
                </c:pt>
                <c:pt idx="675">
                  <c:v>FRIDA SLIPPER</c:v>
                </c:pt>
                <c:pt idx="676">
                  <c:v>BLANKET BEVERLY</c:v>
                </c:pt>
                <c:pt idx="677">
                  <c:v>CABIN FLASH</c:v>
                </c:pt>
                <c:pt idx="678">
                  <c:v>SPLENDOR PATTON</c:v>
                </c:pt>
                <c:pt idx="679">
                  <c:v>JERSEY SASSY</c:v>
                </c:pt>
                <c:pt idx="680">
                  <c:v>TERMINATOR CLUB</c:v>
                </c:pt>
                <c:pt idx="681">
                  <c:v>FIRE WOLVES</c:v>
                </c:pt>
                <c:pt idx="682">
                  <c:v>ELF MURDER</c:v>
                </c:pt>
                <c:pt idx="683">
                  <c:v>STONE FIRE</c:v>
                </c:pt>
                <c:pt idx="684">
                  <c:v>ROBBERY BRIGHT</c:v>
                </c:pt>
                <c:pt idx="685">
                  <c:v>SPINAL ROCKY</c:v>
                </c:pt>
                <c:pt idx="686">
                  <c:v>PAJAMA JAWBREAKER</c:v>
                </c:pt>
                <c:pt idx="687">
                  <c:v>TOOTSIE PILOT</c:v>
                </c:pt>
                <c:pt idx="688">
                  <c:v>ILLUSION AMELIE</c:v>
                </c:pt>
                <c:pt idx="689">
                  <c:v>JOON NORTHWEST</c:v>
                </c:pt>
                <c:pt idx="690">
                  <c:v>ENCOUNTERS CURTAIN</c:v>
                </c:pt>
                <c:pt idx="691">
                  <c:v>CONGENIALITY QUEST</c:v>
                </c:pt>
                <c:pt idx="692">
                  <c:v>OUTBREAK DIVINE</c:v>
                </c:pt>
                <c:pt idx="693">
                  <c:v>FEUD FROGMEN</c:v>
                </c:pt>
                <c:pt idx="694">
                  <c:v>STORY SIDE</c:v>
                </c:pt>
                <c:pt idx="695">
                  <c:v>TALENTED HOMICIDE</c:v>
                </c:pt>
                <c:pt idx="696">
                  <c:v>ITALIAN AFRICAN</c:v>
                </c:pt>
                <c:pt idx="697">
                  <c:v>WAGON JAWS</c:v>
                </c:pt>
                <c:pt idx="698">
                  <c:v>BLOOD ARGONAUTS</c:v>
                </c:pt>
                <c:pt idx="699">
                  <c:v>DRUMLINE CYCLONE</c:v>
                </c:pt>
                <c:pt idx="700">
                  <c:v>UPTOWN YOUNG</c:v>
                </c:pt>
                <c:pt idx="701">
                  <c:v>MIGHTY LUCK</c:v>
                </c:pt>
                <c:pt idx="702">
                  <c:v>INDEPENDENCE HOTEL</c:v>
                </c:pt>
                <c:pt idx="703">
                  <c:v>PIANIST OUTFIELD</c:v>
                </c:pt>
                <c:pt idx="704">
                  <c:v>WIND PHANTOM</c:v>
                </c:pt>
                <c:pt idx="705">
                  <c:v>CAPER MOTIONS</c:v>
                </c:pt>
                <c:pt idx="706">
                  <c:v>CURTAIN VIDEOTAPE</c:v>
                </c:pt>
                <c:pt idx="707">
                  <c:v>MOON BUNCH</c:v>
                </c:pt>
                <c:pt idx="708">
                  <c:v>GRACELAND DYNAMITE</c:v>
                </c:pt>
                <c:pt idx="709">
                  <c:v>VERTIGO NORTHWEST</c:v>
                </c:pt>
                <c:pt idx="710">
                  <c:v>GODFATHER DIARY</c:v>
                </c:pt>
                <c:pt idx="711">
                  <c:v>SNATCHERS MONTEZUMA</c:v>
                </c:pt>
                <c:pt idx="712">
                  <c:v>ANTITRUST TOMATOES</c:v>
                </c:pt>
                <c:pt idx="713">
                  <c:v>HEDWIG ALTER</c:v>
                </c:pt>
                <c:pt idx="714">
                  <c:v>ADAPTATION HOLES</c:v>
                </c:pt>
                <c:pt idx="715">
                  <c:v>INTRIGUE WORST</c:v>
                </c:pt>
                <c:pt idx="716">
                  <c:v>SHOOTIST SUPERFLY</c:v>
                </c:pt>
                <c:pt idx="717">
                  <c:v>GUN BONNIE</c:v>
                </c:pt>
                <c:pt idx="718">
                  <c:v>WESTWARD SEABISCUIT</c:v>
                </c:pt>
                <c:pt idx="719">
                  <c:v>CONTROL ANTHEM</c:v>
                </c:pt>
                <c:pt idx="720">
                  <c:v>DOZEN LION</c:v>
                </c:pt>
                <c:pt idx="721">
                  <c:v>MULAN MOON</c:v>
                </c:pt>
                <c:pt idx="722">
                  <c:v>INSECTS STONE</c:v>
                </c:pt>
                <c:pt idx="723">
                  <c:v>CHEAPER CLYDE</c:v>
                </c:pt>
                <c:pt idx="724">
                  <c:v>VOLCANO TEXAS</c:v>
                </c:pt>
                <c:pt idx="725">
                  <c:v>ACADEMY DINOSAUR</c:v>
                </c:pt>
                <c:pt idx="726">
                  <c:v>PRIMARY GLASS</c:v>
                </c:pt>
                <c:pt idx="727">
                  <c:v>SCHOOL JACKET</c:v>
                </c:pt>
                <c:pt idx="728">
                  <c:v>FRONTIER CABIN</c:v>
                </c:pt>
                <c:pt idx="729">
                  <c:v>BUBBLE GROSSE</c:v>
                </c:pt>
                <c:pt idx="730">
                  <c:v>UNTOUCHABLES SUNRISE</c:v>
                </c:pt>
                <c:pt idx="731">
                  <c:v>HALLOWEEN NUTS</c:v>
                </c:pt>
                <c:pt idx="732">
                  <c:v>GONE TROUBLE</c:v>
                </c:pt>
                <c:pt idx="733">
                  <c:v>DONNIE ALLEY</c:v>
                </c:pt>
                <c:pt idx="734">
                  <c:v>LOVE SUICIDES</c:v>
                </c:pt>
                <c:pt idx="735">
                  <c:v>ALAMO VIDEOTAPE</c:v>
                </c:pt>
                <c:pt idx="736">
                  <c:v>DOCTOR GRAIL</c:v>
                </c:pt>
                <c:pt idx="737">
                  <c:v>RESERVOIR ADAPTATION</c:v>
                </c:pt>
                <c:pt idx="738">
                  <c:v>MAGNOLIA FORRESTER</c:v>
                </c:pt>
                <c:pt idx="739">
                  <c:v>SONG HEDWIG</c:v>
                </c:pt>
                <c:pt idx="740">
                  <c:v>MOB DUFFEL</c:v>
                </c:pt>
                <c:pt idx="741">
                  <c:v>RINGS HEARTBREAKERS</c:v>
                </c:pt>
                <c:pt idx="742">
                  <c:v>WATCH TRACY</c:v>
                </c:pt>
                <c:pt idx="743">
                  <c:v>SUMMER SCARFACE</c:v>
                </c:pt>
                <c:pt idx="744">
                  <c:v>TAXI KICK</c:v>
                </c:pt>
                <c:pt idx="745">
                  <c:v>LION UNCUT</c:v>
                </c:pt>
                <c:pt idx="746">
                  <c:v>BLADE POLISH</c:v>
                </c:pt>
                <c:pt idx="747">
                  <c:v>CARRIE BUNCH</c:v>
                </c:pt>
                <c:pt idx="748">
                  <c:v>EARTH VISION</c:v>
                </c:pt>
                <c:pt idx="749">
                  <c:v>FEVER EMPIRE</c:v>
                </c:pt>
                <c:pt idx="750">
                  <c:v>DIVORCE SHINING</c:v>
                </c:pt>
                <c:pt idx="751">
                  <c:v>MAGUIRE APACHE</c:v>
                </c:pt>
                <c:pt idx="752">
                  <c:v>SANTA PARIS</c:v>
                </c:pt>
                <c:pt idx="753">
                  <c:v>SPLASH GUMP</c:v>
                </c:pt>
                <c:pt idx="754">
                  <c:v>TRANSLATION SUMMER</c:v>
                </c:pt>
                <c:pt idx="755">
                  <c:v>ROXANNE REBEL</c:v>
                </c:pt>
                <c:pt idx="756">
                  <c:v>VOICE PEACH</c:v>
                </c:pt>
                <c:pt idx="757">
                  <c:v>AMADEUS HOLY</c:v>
                </c:pt>
                <c:pt idx="758">
                  <c:v>CHAINSAW UPTOWN</c:v>
                </c:pt>
                <c:pt idx="759">
                  <c:v>TEQUILA PAST</c:v>
                </c:pt>
                <c:pt idx="760">
                  <c:v>BULWORTH COMMANDMENTS</c:v>
                </c:pt>
                <c:pt idx="761">
                  <c:v>MAKER GABLES</c:v>
                </c:pt>
                <c:pt idx="762">
                  <c:v>NATURAL STOCK</c:v>
                </c:pt>
                <c:pt idx="763">
                  <c:v>STAMPEDE DISTURBING</c:v>
                </c:pt>
                <c:pt idx="764">
                  <c:v>MOTIONS DETAILS</c:v>
                </c:pt>
                <c:pt idx="765">
                  <c:v>BONNIE HOLOCAUST</c:v>
                </c:pt>
                <c:pt idx="766">
                  <c:v>REAR TRADING</c:v>
                </c:pt>
                <c:pt idx="767">
                  <c:v>FACTORY DRAGON</c:v>
                </c:pt>
                <c:pt idx="768">
                  <c:v>MARS ROMAN</c:v>
                </c:pt>
                <c:pt idx="769">
                  <c:v>HIGHBALL POTTER</c:v>
                </c:pt>
                <c:pt idx="770">
                  <c:v>ALTER VICTORY</c:v>
                </c:pt>
                <c:pt idx="771">
                  <c:v>CHILL LUCK</c:v>
                </c:pt>
                <c:pt idx="772">
                  <c:v>CELEBRITY HORN</c:v>
                </c:pt>
                <c:pt idx="773">
                  <c:v>SHEPHERD MIDSUMMER</c:v>
                </c:pt>
                <c:pt idx="774">
                  <c:v>DESPERATE TRAINSPOTTING</c:v>
                </c:pt>
                <c:pt idx="775">
                  <c:v>HAUNTED ANTITRUST</c:v>
                </c:pt>
                <c:pt idx="776">
                  <c:v>DESTINATION JERK</c:v>
                </c:pt>
                <c:pt idx="777">
                  <c:v>SAINTS BRIDE</c:v>
                </c:pt>
                <c:pt idx="778">
                  <c:v>DWARFS ALTER</c:v>
                </c:pt>
                <c:pt idx="779">
                  <c:v>RANDOM GO</c:v>
                </c:pt>
                <c:pt idx="780">
                  <c:v>DANCES NONE</c:v>
                </c:pt>
                <c:pt idx="781">
                  <c:v>SEVEN SWARM</c:v>
                </c:pt>
                <c:pt idx="782">
                  <c:v>APOCALYPSE FLAMINGOS</c:v>
                </c:pt>
                <c:pt idx="783">
                  <c:v>JUMANJI BLADE</c:v>
                </c:pt>
                <c:pt idx="784">
                  <c:v>DOLLS RAGE</c:v>
                </c:pt>
                <c:pt idx="785">
                  <c:v>LUCK OPUS</c:v>
                </c:pt>
                <c:pt idx="786">
                  <c:v>THEORY MERMAID</c:v>
                </c:pt>
                <c:pt idx="787">
                  <c:v>SLIPPER FIDELITY</c:v>
                </c:pt>
                <c:pt idx="788">
                  <c:v>EMPIRE MALKOVICH</c:v>
                </c:pt>
                <c:pt idx="789">
                  <c:v>DARES PLUTO</c:v>
                </c:pt>
                <c:pt idx="790">
                  <c:v>WISDOM WORKER</c:v>
                </c:pt>
                <c:pt idx="791">
                  <c:v>OLEANDER CLUE</c:v>
                </c:pt>
                <c:pt idx="792">
                  <c:v>SIDE ARK</c:v>
                </c:pt>
                <c:pt idx="793">
                  <c:v>LOUISIANA HARRY</c:v>
                </c:pt>
                <c:pt idx="794">
                  <c:v>CLEOPATRA DEVIL</c:v>
                </c:pt>
                <c:pt idx="795">
                  <c:v>ROOM ROMAN</c:v>
                </c:pt>
                <c:pt idx="796">
                  <c:v>ROMAN PUNK</c:v>
                </c:pt>
                <c:pt idx="797">
                  <c:v>LUKE MUMMY</c:v>
                </c:pt>
                <c:pt idx="798">
                  <c:v>COWBOY DOOM</c:v>
                </c:pt>
                <c:pt idx="799">
                  <c:v>PIZZA JUMANJI</c:v>
                </c:pt>
                <c:pt idx="800">
                  <c:v>CHITTY LOCK</c:v>
                </c:pt>
                <c:pt idx="801">
                  <c:v>PAPI NECKLACE</c:v>
                </c:pt>
                <c:pt idx="802">
                  <c:v>WON DARES</c:v>
                </c:pt>
                <c:pt idx="803">
                  <c:v>JEOPARDY ENCINO</c:v>
                </c:pt>
                <c:pt idx="804">
                  <c:v>SAVANNAH TOWN</c:v>
                </c:pt>
                <c:pt idx="805">
                  <c:v>FINDING ANACONDA</c:v>
                </c:pt>
                <c:pt idx="806">
                  <c:v>CHRISTMAS MOONSHINE</c:v>
                </c:pt>
                <c:pt idx="807">
                  <c:v>GREASE YOUTH</c:v>
                </c:pt>
                <c:pt idx="808">
                  <c:v>INFORMER DOUBLE</c:v>
                </c:pt>
                <c:pt idx="809">
                  <c:v>SQUAD FISH</c:v>
                </c:pt>
                <c:pt idx="810">
                  <c:v>LEATHERNECKS DWARFS</c:v>
                </c:pt>
                <c:pt idx="811">
                  <c:v>DIARY PANIC</c:v>
                </c:pt>
                <c:pt idx="812">
                  <c:v>DRAGON SQUAD</c:v>
                </c:pt>
                <c:pt idx="813">
                  <c:v>MINORITY KISS</c:v>
                </c:pt>
                <c:pt idx="814">
                  <c:v>CANYON STOCK</c:v>
                </c:pt>
                <c:pt idx="815">
                  <c:v>ENCINO ELF</c:v>
                </c:pt>
                <c:pt idx="816">
                  <c:v>BORROWERS BEDAZZLED</c:v>
                </c:pt>
                <c:pt idx="817">
                  <c:v>PRIVATE DROP</c:v>
                </c:pt>
                <c:pt idx="818">
                  <c:v>UNFAITHFUL KILL</c:v>
                </c:pt>
                <c:pt idx="819">
                  <c:v>PET HAUNTING</c:v>
                </c:pt>
                <c:pt idx="820">
                  <c:v>CRAZY HOME</c:v>
                </c:pt>
                <c:pt idx="821">
                  <c:v>EVOLUTION ALTER</c:v>
                </c:pt>
                <c:pt idx="822">
                  <c:v>RESURRECTION SILVERADO</c:v>
                </c:pt>
                <c:pt idx="823">
                  <c:v>BUNCH MINDS</c:v>
                </c:pt>
                <c:pt idx="824">
                  <c:v>DESIRE ALIEN</c:v>
                </c:pt>
                <c:pt idx="825">
                  <c:v>NOTORIOUS REUNION</c:v>
                </c:pt>
                <c:pt idx="826">
                  <c:v>MOSQUITO ARMAGEDDON</c:v>
                </c:pt>
                <c:pt idx="827">
                  <c:v>HOLOCAUST HIGHBALL</c:v>
                </c:pt>
                <c:pt idx="828">
                  <c:v>UNFORGIVEN ZOOLANDER</c:v>
                </c:pt>
                <c:pt idx="829">
                  <c:v>MASKED BUBBLE</c:v>
                </c:pt>
                <c:pt idx="830">
                  <c:v>DECEIVER BETRAYED</c:v>
                </c:pt>
                <c:pt idx="831">
                  <c:v>TRAIN BUNCH</c:v>
                </c:pt>
                <c:pt idx="832">
                  <c:v>HUNTER ALTER</c:v>
                </c:pt>
                <c:pt idx="833">
                  <c:v>TRAFFIC HOBBIT</c:v>
                </c:pt>
                <c:pt idx="834">
                  <c:v>BED HIGHBALL</c:v>
                </c:pt>
                <c:pt idx="835">
                  <c:v>WORLD LEATHERNECKS</c:v>
                </c:pt>
                <c:pt idx="836">
                  <c:v>GATHERING CALENDAR</c:v>
                </c:pt>
                <c:pt idx="837">
                  <c:v>EVERYONE CRAFT</c:v>
                </c:pt>
                <c:pt idx="838">
                  <c:v>DRUMS DYNAMITE</c:v>
                </c:pt>
                <c:pt idx="839">
                  <c:v>STREAK RIDGEMONT</c:v>
                </c:pt>
                <c:pt idx="840">
                  <c:v>POLISH BROOKLYN</c:v>
                </c:pt>
                <c:pt idx="841">
                  <c:v>PATIENT SISTER</c:v>
                </c:pt>
                <c:pt idx="842">
                  <c:v>DRACULA CRYSTAL</c:v>
                </c:pt>
                <c:pt idx="843">
                  <c:v>WOLVES DESIRE</c:v>
                </c:pt>
                <c:pt idx="844">
                  <c:v>MANNEQUIN WORST</c:v>
                </c:pt>
                <c:pt idx="845">
                  <c:v>DUCK RACER</c:v>
                </c:pt>
                <c:pt idx="846">
                  <c:v>CASSIDY WYOMING</c:v>
                </c:pt>
                <c:pt idx="847">
                  <c:v>LESSON CLEOPATRA</c:v>
                </c:pt>
                <c:pt idx="848">
                  <c:v>CHAPLIN LICENSE</c:v>
                </c:pt>
                <c:pt idx="849">
                  <c:v>CLYDE THEORY</c:v>
                </c:pt>
                <c:pt idx="850">
                  <c:v>BIRDCAGE CASPER</c:v>
                </c:pt>
                <c:pt idx="851">
                  <c:v>REEF SALUTE</c:v>
                </c:pt>
                <c:pt idx="852">
                  <c:v>WRATH MILE</c:v>
                </c:pt>
                <c:pt idx="853">
                  <c:v>ODDS BOOGIE</c:v>
                </c:pt>
                <c:pt idx="854">
                  <c:v>HOMEWARD CIDER</c:v>
                </c:pt>
                <c:pt idx="855">
                  <c:v>EXTRAORDINARY CONQUERER</c:v>
                </c:pt>
                <c:pt idx="856">
                  <c:v>HAPPINESS UNITED</c:v>
                </c:pt>
                <c:pt idx="857">
                  <c:v>NEWSIES STORY</c:v>
                </c:pt>
                <c:pt idx="858">
                  <c:v>BANG KWAI</c:v>
                </c:pt>
                <c:pt idx="859">
                  <c:v>LICENSE WEEKEND</c:v>
                </c:pt>
                <c:pt idx="860">
                  <c:v>SHINING ROSES</c:v>
                </c:pt>
                <c:pt idx="861">
                  <c:v>HUNGER ROOF</c:v>
                </c:pt>
                <c:pt idx="862">
                  <c:v>ARABIA DOGMA</c:v>
                </c:pt>
                <c:pt idx="863">
                  <c:v>VIETNAM SMOOCHY</c:v>
                </c:pt>
                <c:pt idx="864">
                  <c:v>GANDHI KWAI</c:v>
                </c:pt>
                <c:pt idx="865">
                  <c:v>MUSIC BOONDOCK</c:v>
                </c:pt>
                <c:pt idx="866">
                  <c:v>WARLOCK WEREWOLF</c:v>
                </c:pt>
                <c:pt idx="867">
                  <c:v>KILLER INNOCENT</c:v>
                </c:pt>
                <c:pt idx="868">
                  <c:v>PHANTOM GLORY</c:v>
                </c:pt>
                <c:pt idx="869">
                  <c:v>MENAGERIE RUSHMORE</c:v>
                </c:pt>
                <c:pt idx="870">
                  <c:v>MULHOLLAND BEAST</c:v>
                </c:pt>
                <c:pt idx="871">
                  <c:v>MONTEREY LABYRINTH</c:v>
                </c:pt>
                <c:pt idx="872">
                  <c:v>CITIZEN SHREK</c:v>
                </c:pt>
                <c:pt idx="873">
                  <c:v>BULL SHAWSHANK</c:v>
                </c:pt>
                <c:pt idx="874">
                  <c:v>BRIDE INTRIGUE</c:v>
                </c:pt>
                <c:pt idx="875">
                  <c:v>JEDI BENEATH</c:v>
                </c:pt>
                <c:pt idx="876">
                  <c:v>IMPACT ALADDIN</c:v>
                </c:pt>
                <c:pt idx="877">
                  <c:v>SPOILERS HELLFIGHTERS</c:v>
                </c:pt>
                <c:pt idx="878">
                  <c:v>TENENBAUMS COMMAND</c:v>
                </c:pt>
                <c:pt idx="879">
                  <c:v>KANE EXORCIST</c:v>
                </c:pt>
                <c:pt idx="880">
                  <c:v>CRAFT OUTFIELD</c:v>
                </c:pt>
                <c:pt idx="881">
                  <c:v>MYSTIC TRUMAN</c:v>
                </c:pt>
                <c:pt idx="882">
                  <c:v>LANGUAGE COWBOY</c:v>
                </c:pt>
                <c:pt idx="883">
                  <c:v>SPIRITED CASUALTIES</c:v>
                </c:pt>
                <c:pt idx="884">
                  <c:v>SORORITY QUEEN</c:v>
                </c:pt>
                <c:pt idx="885">
                  <c:v>LOVERBOY ATTACKS</c:v>
                </c:pt>
                <c:pt idx="886">
                  <c:v>TOMATOES HELLFIGHTERS</c:v>
                </c:pt>
                <c:pt idx="887">
                  <c:v>RUSHMORE MERMAID</c:v>
                </c:pt>
                <c:pt idx="888">
                  <c:v>SIMON NORTH</c:v>
                </c:pt>
                <c:pt idx="889">
                  <c:v>HOLY TADPOLE</c:v>
                </c:pt>
                <c:pt idx="890">
                  <c:v>ENDING CROWDS</c:v>
                </c:pt>
                <c:pt idx="891">
                  <c:v>CROW GREASE</c:v>
                </c:pt>
                <c:pt idx="892">
                  <c:v>PRIDE ALAMO</c:v>
                </c:pt>
                <c:pt idx="893">
                  <c:v>SMOKING BARBARELLA</c:v>
                </c:pt>
                <c:pt idx="894">
                  <c:v>LADYBUGS ARMAGEDDON</c:v>
                </c:pt>
                <c:pt idx="895">
                  <c:v>MAGIC MALLRATS</c:v>
                </c:pt>
                <c:pt idx="896">
                  <c:v>GILBERT PELICAN</c:v>
                </c:pt>
                <c:pt idx="897">
                  <c:v>SUPERFLY TRIP</c:v>
                </c:pt>
                <c:pt idx="898">
                  <c:v>HOOK CHARIOTS</c:v>
                </c:pt>
                <c:pt idx="899">
                  <c:v>ANONYMOUS HUMAN</c:v>
                </c:pt>
                <c:pt idx="900">
                  <c:v>SIEGE MADRE</c:v>
                </c:pt>
                <c:pt idx="901">
                  <c:v>FULL FLATLINERS</c:v>
                </c:pt>
                <c:pt idx="902">
                  <c:v>CONSPIRACY SPIRIT</c:v>
                </c:pt>
                <c:pt idx="903">
                  <c:v>BRAVEHEART HUMAN</c:v>
                </c:pt>
                <c:pt idx="904">
                  <c:v>YOUTH KICK</c:v>
                </c:pt>
                <c:pt idx="905">
                  <c:v>BENEATH RUSH</c:v>
                </c:pt>
                <c:pt idx="906">
                  <c:v>FROGMEN BREAKING</c:v>
                </c:pt>
                <c:pt idx="907">
                  <c:v>BEETHOVEN EXORCIST</c:v>
                </c:pt>
                <c:pt idx="908">
                  <c:v>VALENTINE VANISHING</c:v>
                </c:pt>
                <c:pt idx="909">
                  <c:v>BEDAZZLED MARRIED</c:v>
                </c:pt>
                <c:pt idx="910">
                  <c:v>SILENCE KANE</c:v>
                </c:pt>
                <c:pt idx="911">
                  <c:v>HARDLY ROBBERS</c:v>
                </c:pt>
                <c:pt idx="912">
                  <c:v>MIXED DOORS</c:v>
                </c:pt>
                <c:pt idx="913">
                  <c:v>MUSSOLINI SPOILERS</c:v>
                </c:pt>
                <c:pt idx="914">
                  <c:v>WILD APOLLO</c:v>
                </c:pt>
                <c:pt idx="915">
                  <c:v>HAWK CHILL</c:v>
                </c:pt>
                <c:pt idx="916">
                  <c:v>VISION TORQUE</c:v>
                </c:pt>
                <c:pt idx="917">
                  <c:v>JUNGLE CLOSER</c:v>
                </c:pt>
                <c:pt idx="918">
                  <c:v>LAWRENCE LOVE</c:v>
                </c:pt>
                <c:pt idx="919">
                  <c:v>SASSY PACKER</c:v>
                </c:pt>
                <c:pt idx="920">
                  <c:v>GREEDY ROOTS</c:v>
                </c:pt>
                <c:pt idx="921">
                  <c:v>SPIRIT FLINTSTONES</c:v>
                </c:pt>
                <c:pt idx="922">
                  <c:v>GLORY TRACY</c:v>
                </c:pt>
                <c:pt idx="923">
                  <c:v>SLING LUKE</c:v>
                </c:pt>
                <c:pt idx="924">
                  <c:v>VANISHED GARDEN</c:v>
                </c:pt>
                <c:pt idx="925">
                  <c:v>RUNNER MADIGAN</c:v>
                </c:pt>
                <c:pt idx="926">
                  <c:v>ZHIVAGO CORE</c:v>
                </c:pt>
                <c:pt idx="927">
                  <c:v>SMOOCHY CONTROL</c:v>
                </c:pt>
                <c:pt idx="928">
                  <c:v>DUMBO LUST</c:v>
                </c:pt>
                <c:pt idx="929">
                  <c:v>WATERSHIP FRONTIER</c:v>
                </c:pt>
                <c:pt idx="930">
                  <c:v>LEGEND JEDI</c:v>
                </c:pt>
                <c:pt idx="931">
                  <c:v>NOTTING SPEAKEASY</c:v>
                </c:pt>
                <c:pt idx="932">
                  <c:v>HOLLYWOOD ANONYMOUS</c:v>
                </c:pt>
                <c:pt idx="933">
                  <c:v>TREATMENT JEKYLL</c:v>
                </c:pt>
                <c:pt idx="934">
                  <c:v>SOUP WISDOM</c:v>
                </c:pt>
                <c:pt idx="935">
                  <c:v>SUNSET RACER</c:v>
                </c:pt>
                <c:pt idx="936">
                  <c:v>RUNAWAY TENENBAUMS</c:v>
                </c:pt>
                <c:pt idx="937">
                  <c:v>VICTORY ACADEMY</c:v>
                </c:pt>
                <c:pt idx="938">
                  <c:v>TOWERS HURRICANE</c:v>
                </c:pt>
                <c:pt idx="939">
                  <c:v>MAUDE MOD</c:v>
                </c:pt>
                <c:pt idx="940">
                  <c:v>MONTEZUMA COMMAND</c:v>
                </c:pt>
                <c:pt idx="941">
                  <c:v>GHOSTBUSTERS ELF</c:v>
                </c:pt>
                <c:pt idx="942">
                  <c:v>CLOCKWORK PARADISE</c:v>
                </c:pt>
                <c:pt idx="943">
                  <c:v>JAWBREAKER BROOKLYN</c:v>
                </c:pt>
                <c:pt idx="944">
                  <c:v>CONNECTION MICROCOSMOS</c:v>
                </c:pt>
                <c:pt idx="945">
                  <c:v>BALLROOM MOCKINGBIRD</c:v>
                </c:pt>
                <c:pt idx="946">
                  <c:v>COMANCHEROS ENEMY</c:v>
                </c:pt>
                <c:pt idx="947">
                  <c:v>LIGHTS DEER</c:v>
                </c:pt>
                <c:pt idx="948">
                  <c:v>HAROLD FRENCH</c:v>
                </c:pt>
                <c:pt idx="949">
                  <c:v>STALLION SUNDANCE</c:v>
                </c:pt>
                <c:pt idx="950">
                  <c:v>JAPANESE RUN</c:v>
                </c:pt>
                <c:pt idx="951">
                  <c:v>CRUELTY UNFORGIVEN</c:v>
                </c:pt>
                <c:pt idx="952">
                  <c:v>REBEL AIRPORT</c:v>
                </c:pt>
                <c:pt idx="953">
                  <c:v>DUFFEL APOCALYPSE</c:v>
                </c:pt>
                <c:pt idx="954">
                  <c:v>YOUNG LANGUAGE</c:v>
                </c:pt>
                <c:pt idx="955">
                  <c:v>FREEDOM CLEOPATRA</c:v>
                </c:pt>
                <c:pt idx="956">
                  <c:v>TEXAS WATCH</c:v>
                </c:pt>
                <c:pt idx="957">
                  <c:v>OKLAHOMA JUMANJI</c:v>
                </c:pt>
              </c:strCache>
            </c:strRef>
          </c:cat>
          <c:val>
            <c:numRef>
              <c:f>Sheet8!$B$2:$B$959</c:f>
              <c:numCache>
                <c:formatCode>General</c:formatCode>
                <c:ptCount val="958"/>
                <c:pt idx="0">
                  <c:v>231.73</c:v>
                </c:pt>
                <c:pt idx="1">
                  <c:v>223.69</c:v>
                </c:pt>
                <c:pt idx="2">
                  <c:v>214.69</c:v>
                </c:pt>
                <c:pt idx="3">
                  <c:v>209.69</c:v>
                </c:pt>
                <c:pt idx="4">
                  <c:v>204.72</c:v>
                </c:pt>
                <c:pt idx="5">
                  <c:v>201.71</c:v>
                </c:pt>
                <c:pt idx="6">
                  <c:v>198.72</c:v>
                </c:pt>
                <c:pt idx="7">
                  <c:v>195.7</c:v>
                </c:pt>
                <c:pt idx="8">
                  <c:v>191.74</c:v>
                </c:pt>
                <c:pt idx="9">
                  <c:v>190.78</c:v>
                </c:pt>
                <c:pt idx="10">
                  <c:v>188.74</c:v>
                </c:pt>
                <c:pt idx="11">
                  <c:v>181.7</c:v>
                </c:pt>
                <c:pt idx="12">
                  <c:v>180.71</c:v>
                </c:pt>
                <c:pt idx="13">
                  <c:v>180.66</c:v>
                </c:pt>
                <c:pt idx="14">
                  <c:v>179.73</c:v>
                </c:pt>
                <c:pt idx="15">
                  <c:v>179.7</c:v>
                </c:pt>
                <c:pt idx="16">
                  <c:v>178.71</c:v>
                </c:pt>
                <c:pt idx="17">
                  <c:v>178.7</c:v>
                </c:pt>
                <c:pt idx="18">
                  <c:v>178.69</c:v>
                </c:pt>
                <c:pt idx="19">
                  <c:v>177.74</c:v>
                </c:pt>
                <c:pt idx="20">
                  <c:v>176.73</c:v>
                </c:pt>
                <c:pt idx="21">
                  <c:v>175.77</c:v>
                </c:pt>
                <c:pt idx="22">
                  <c:v>173.7</c:v>
                </c:pt>
                <c:pt idx="23">
                  <c:v>172.72</c:v>
                </c:pt>
                <c:pt idx="24">
                  <c:v>172.68</c:v>
                </c:pt>
                <c:pt idx="25">
                  <c:v>171.72</c:v>
                </c:pt>
                <c:pt idx="26">
                  <c:v>170.76</c:v>
                </c:pt>
                <c:pt idx="27">
                  <c:v>170.75</c:v>
                </c:pt>
                <c:pt idx="28">
                  <c:v>169.75</c:v>
                </c:pt>
                <c:pt idx="29">
                  <c:v>168.77</c:v>
                </c:pt>
                <c:pt idx="30">
                  <c:v>167.78</c:v>
                </c:pt>
                <c:pt idx="31">
                  <c:v>164.71</c:v>
                </c:pt>
                <c:pt idx="32">
                  <c:v>163.76</c:v>
                </c:pt>
                <c:pt idx="33">
                  <c:v>163.75</c:v>
                </c:pt>
                <c:pt idx="34">
                  <c:v>163.75</c:v>
                </c:pt>
                <c:pt idx="35">
                  <c:v>163.69999999999999</c:v>
                </c:pt>
                <c:pt idx="36">
                  <c:v>159.79</c:v>
                </c:pt>
                <c:pt idx="37">
                  <c:v>159.76</c:v>
                </c:pt>
                <c:pt idx="38">
                  <c:v>158.81</c:v>
                </c:pt>
                <c:pt idx="39">
                  <c:v>156.78</c:v>
                </c:pt>
                <c:pt idx="40">
                  <c:v>154.77000000000001</c:v>
                </c:pt>
                <c:pt idx="41">
                  <c:v>154.74</c:v>
                </c:pt>
                <c:pt idx="42">
                  <c:v>153.81</c:v>
                </c:pt>
                <c:pt idx="43">
                  <c:v>153.74</c:v>
                </c:pt>
                <c:pt idx="44">
                  <c:v>152.80000000000001</c:v>
                </c:pt>
                <c:pt idx="45">
                  <c:v>152.78</c:v>
                </c:pt>
                <c:pt idx="46">
                  <c:v>152.78</c:v>
                </c:pt>
                <c:pt idx="47">
                  <c:v>151.78</c:v>
                </c:pt>
                <c:pt idx="48">
                  <c:v>150.77000000000001</c:v>
                </c:pt>
                <c:pt idx="49">
                  <c:v>149.80000000000001</c:v>
                </c:pt>
                <c:pt idx="50">
                  <c:v>149.74</c:v>
                </c:pt>
                <c:pt idx="51">
                  <c:v>148.78</c:v>
                </c:pt>
                <c:pt idx="52">
                  <c:v>148.75</c:v>
                </c:pt>
                <c:pt idx="53">
                  <c:v>147.80000000000001</c:v>
                </c:pt>
                <c:pt idx="54">
                  <c:v>147.79</c:v>
                </c:pt>
                <c:pt idx="55">
                  <c:v>147.75</c:v>
                </c:pt>
                <c:pt idx="56">
                  <c:v>147.72999999999999</c:v>
                </c:pt>
                <c:pt idx="57">
                  <c:v>146.76</c:v>
                </c:pt>
                <c:pt idx="58">
                  <c:v>146.72999999999999</c:v>
                </c:pt>
                <c:pt idx="59">
                  <c:v>145.74</c:v>
                </c:pt>
                <c:pt idx="60">
                  <c:v>145.72</c:v>
                </c:pt>
                <c:pt idx="61">
                  <c:v>144.80000000000001</c:v>
                </c:pt>
                <c:pt idx="62">
                  <c:v>144.74</c:v>
                </c:pt>
                <c:pt idx="63">
                  <c:v>142.74</c:v>
                </c:pt>
                <c:pt idx="64">
                  <c:v>141.79</c:v>
                </c:pt>
                <c:pt idx="65">
                  <c:v>141.79</c:v>
                </c:pt>
                <c:pt idx="66">
                  <c:v>141.78</c:v>
                </c:pt>
                <c:pt idx="67">
                  <c:v>141.77000000000001</c:v>
                </c:pt>
                <c:pt idx="68">
                  <c:v>141.76</c:v>
                </c:pt>
                <c:pt idx="69">
                  <c:v>141.72999999999999</c:v>
                </c:pt>
                <c:pt idx="70">
                  <c:v>139.77000000000001</c:v>
                </c:pt>
                <c:pt idx="71">
                  <c:v>138.79</c:v>
                </c:pt>
                <c:pt idx="72">
                  <c:v>137.76</c:v>
                </c:pt>
                <c:pt idx="73">
                  <c:v>137.74</c:v>
                </c:pt>
                <c:pt idx="74">
                  <c:v>136.78</c:v>
                </c:pt>
                <c:pt idx="75">
                  <c:v>136.77000000000001</c:v>
                </c:pt>
                <c:pt idx="76">
                  <c:v>136.75</c:v>
                </c:pt>
                <c:pt idx="77">
                  <c:v>136.69999999999999</c:v>
                </c:pt>
                <c:pt idx="78">
                  <c:v>136.69999999999999</c:v>
                </c:pt>
                <c:pt idx="79">
                  <c:v>135.77000000000001</c:v>
                </c:pt>
                <c:pt idx="80">
                  <c:v>134.83000000000001</c:v>
                </c:pt>
                <c:pt idx="81">
                  <c:v>134.82</c:v>
                </c:pt>
                <c:pt idx="82">
                  <c:v>134.80000000000001</c:v>
                </c:pt>
                <c:pt idx="83">
                  <c:v>133.81</c:v>
                </c:pt>
                <c:pt idx="84">
                  <c:v>133.80000000000001</c:v>
                </c:pt>
                <c:pt idx="85">
                  <c:v>133.69999999999999</c:v>
                </c:pt>
                <c:pt idx="86">
                  <c:v>133.69</c:v>
                </c:pt>
                <c:pt idx="87">
                  <c:v>132.80000000000001</c:v>
                </c:pt>
                <c:pt idx="88">
                  <c:v>132.78</c:v>
                </c:pt>
                <c:pt idx="89">
                  <c:v>132.78</c:v>
                </c:pt>
                <c:pt idx="90">
                  <c:v>131.78</c:v>
                </c:pt>
                <c:pt idx="91">
                  <c:v>131.77000000000001</c:v>
                </c:pt>
                <c:pt idx="92">
                  <c:v>131.76</c:v>
                </c:pt>
                <c:pt idx="93">
                  <c:v>131.74</c:v>
                </c:pt>
                <c:pt idx="94">
                  <c:v>131.71</c:v>
                </c:pt>
                <c:pt idx="95">
                  <c:v>130.81</c:v>
                </c:pt>
                <c:pt idx="96">
                  <c:v>130.80000000000001</c:v>
                </c:pt>
                <c:pt idx="97">
                  <c:v>130.68</c:v>
                </c:pt>
                <c:pt idx="98">
                  <c:v>129.83000000000001</c:v>
                </c:pt>
                <c:pt idx="99">
                  <c:v>129.77000000000001</c:v>
                </c:pt>
                <c:pt idx="100">
                  <c:v>128.82</c:v>
                </c:pt>
                <c:pt idx="101">
                  <c:v>128.80000000000001</c:v>
                </c:pt>
                <c:pt idx="102">
                  <c:v>128.79</c:v>
                </c:pt>
                <c:pt idx="103">
                  <c:v>128.77000000000001</c:v>
                </c:pt>
                <c:pt idx="104">
                  <c:v>128.68</c:v>
                </c:pt>
                <c:pt idx="105">
                  <c:v>127.83</c:v>
                </c:pt>
                <c:pt idx="106">
                  <c:v>127.81</c:v>
                </c:pt>
                <c:pt idx="107">
                  <c:v>127.78</c:v>
                </c:pt>
                <c:pt idx="108">
                  <c:v>127.77</c:v>
                </c:pt>
                <c:pt idx="109">
                  <c:v>126.84</c:v>
                </c:pt>
                <c:pt idx="110">
                  <c:v>126.82</c:v>
                </c:pt>
                <c:pt idx="111">
                  <c:v>126.79</c:v>
                </c:pt>
                <c:pt idx="112">
                  <c:v>126.79</c:v>
                </c:pt>
                <c:pt idx="113">
                  <c:v>126.77</c:v>
                </c:pt>
                <c:pt idx="114">
                  <c:v>123.83</c:v>
                </c:pt>
                <c:pt idx="115">
                  <c:v>123.81</c:v>
                </c:pt>
                <c:pt idx="116">
                  <c:v>123.78</c:v>
                </c:pt>
                <c:pt idx="117">
                  <c:v>123.7</c:v>
                </c:pt>
                <c:pt idx="118">
                  <c:v>123.69</c:v>
                </c:pt>
                <c:pt idx="119">
                  <c:v>121.83</c:v>
                </c:pt>
                <c:pt idx="120">
                  <c:v>121.8</c:v>
                </c:pt>
                <c:pt idx="121">
                  <c:v>121.77</c:v>
                </c:pt>
                <c:pt idx="122">
                  <c:v>120.82</c:v>
                </c:pt>
                <c:pt idx="123">
                  <c:v>120.78</c:v>
                </c:pt>
                <c:pt idx="124">
                  <c:v>119.81</c:v>
                </c:pt>
                <c:pt idx="125">
                  <c:v>119.79</c:v>
                </c:pt>
                <c:pt idx="126">
                  <c:v>119.78</c:v>
                </c:pt>
                <c:pt idx="127">
                  <c:v>119.77</c:v>
                </c:pt>
                <c:pt idx="128">
                  <c:v>118.83</c:v>
                </c:pt>
                <c:pt idx="129">
                  <c:v>118.81</c:v>
                </c:pt>
                <c:pt idx="130">
                  <c:v>118.78</c:v>
                </c:pt>
                <c:pt idx="131">
                  <c:v>117.86</c:v>
                </c:pt>
                <c:pt idx="132">
                  <c:v>117.81</c:v>
                </c:pt>
                <c:pt idx="133">
                  <c:v>116.79</c:v>
                </c:pt>
                <c:pt idx="134">
                  <c:v>116.79</c:v>
                </c:pt>
                <c:pt idx="135">
                  <c:v>116.76</c:v>
                </c:pt>
                <c:pt idx="136">
                  <c:v>116.74</c:v>
                </c:pt>
                <c:pt idx="137">
                  <c:v>116.67</c:v>
                </c:pt>
                <c:pt idx="138">
                  <c:v>115.82</c:v>
                </c:pt>
                <c:pt idx="139">
                  <c:v>115.8</c:v>
                </c:pt>
                <c:pt idx="140">
                  <c:v>115.8</c:v>
                </c:pt>
                <c:pt idx="141">
                  <c:v>115.79</c:v>
                </c:pt>
                <c:pt idx="142">
                  <c:v>115.79</c:v>
                </c:pt>
                <c:pt idx="143">
                  <c:v>114.83</c:v>
                </c:pt>
                <c:pt idx="144">
                  <c:v>114.79</c:v>
                </c:pt>
                <c:pt idx="145">
                  <c:v>114.76</c:v>
                </c:pt>
                <c:pt idx="146">
                  <c:v>114.7</c:v>
                </c:pt>
                <c:pt idx="147">
                  <c:v>113.81</c:v>
                </c:pt>
                <c:pt idx="148">
                  <c:v>113.8</c:v>
                </c:pt>
                <c:pt idx="149">
                  <c:v>113.79</c:v>
                </c:pt>
                <c:pt idx="150">
                  <c:v>113.77</c:v>
                </c:pt>
                <c:pt idx="151">
                  <c:v>112.82</c:v>
                </c:pt>
                <c:pt idx="152">
                  <c:v>112.76</c:v>
                </c:pt>
                <c:pt idx="153">
                  <c:v>112.75</c:v>
                </c:pt>
                <c:pt idx="154">
                  <c:v>112.73</c:v>
                </c:pt>
                <c:pt idx="155">
                  <c:v>111.82</c:v>
                </c:pt>
                <c:pt idx="156">
                  <c:v>111.81</c:v>
                </c:pt>
                <c:pt idx="157">
                  <c:v>111.8</c:v>
                </c:pt>
                <c:pt idx="158">
                  <c:v>111.76</c:v>
                </c:pt>
                <c:pt idx="159">
                  <c:v>110.85</c:v>
                </c:pt>
                <c:pt idx="160">
                  <c:v>110.84</c:v>
                </c:pt>
                <c:pt idx="161">
                  <c:v>110.82</c:v>
                </c:pt>
                <c:pt idx="162">
                  <c:v>110.81</c:v>
                </c:pt>
                <c:pt idx="163">
                  <c:v>110.81</c:v>
                </c:pt>
                <c:pt idx="164">
                  <c:v>110.8</c:v>
                </c:pt>
                <c:pt idx="165">
                  <c:v>110.75</c:v>
                </c:pt>
                <c:pt idx="166">
                  <c:v>110.68</c:v>
                </c:pt>
                <c:pt idx="167">
                  <c:v>109.86</c:v>
                </c:pt>
                <c:pt idx="168">
                  <c:v>109.83</c:v>
                </c:pt>
                <c:pt idx="169">
                  <c:v>109.81</c:v>
                </c:pt>
                <c:pt idx="170">
                  <c:v>109.8</c:v>
                </c:pt>
                <c:pt idx="171">
                  <c:v>109.71</c:v>
                </c:pt>
                <c:pt idx="172">
                  <c:v>108.75</c:v>
                </c:pt>
                <c:pt idx="173">
                  <c:v>108.75</c:v>
                </c:pt>
                <c:pt idx="174">
                  <c:v>107.84</c:v>
                </c:pt>
                <c:pt idx="175">
                  <c:v>107.84</c:v>
                </c:pt>
                <c:pt idx="176">
                  <c:v>107.8</c:v>
                </c:pt>
                <c:pt idx="177">
                  <c:v>107.78</c:v>
                </c:pt>
                <c:pt idx="178">
                  <c:v>107.78</c:v>
                </c:pt>
                <c:pt idx="179">
                  <c:v>107.72</c:v>
                </c:pt>
                <c:pt idx="180">
                  <c:v>106.77</c:v>
                </c:pt>
                <c:pt idx="181">
                  <c:v>106.77</c:v>
                </c:pt>
                <c:pt idx="182">
                  <c:v>106.72</c:v>
                </c:pt>
                <c:pt idx="183">
                  <c:v>105.83</c:v>
                </c:pt>
                <c:pt idx="184">
                  <c:v>105.83</c:v>
                </c:pt>
                <c:pt idx="185">
                  <c:v>105.81</c:v>
                </c:pt>
                <c:pt idx="186">
                  <c:v>105.8</c:v>
                </c:pt>
                <c:pt idx="187">
                  <c:v>105.79</c:v>
                </c:pt>
                <c:pt idx="188">
                  <c:v>105.69</c:v>
                </c:pt>
                <c:pt idx="189">
                  <c:v>104.84</c:v>
                </c:pt>
                <c:pt idx="190">
                  <c:v>104.8</c:v>
                </c:pt>
                <c:pt idx="191">
                  <c:v>104.79</c:v>
                </c:pt>
                <c:pt idx="192">
                  <c:v>104.73</c:v>
                </c:pt>
                <c:pt idx="193">
                  <c:v>103.88</c:v>
                </c:pt>
                <c:pt idx="194">
                  <c:v>103.82</c:v>
                </c:pt>
                <c:pt idx="195">
                  <c:v>103.82</c:v>
                </c:pt>
                <c:pt idx="196">
                  <c:v>103.75</c:v>
                </c:pt>
                <c:pt idx="197">
                  <c:v>103.73</c:v>
                </c:pt>
                <c:pt idx="198">
                  <c:v>103.7</c:v>
                </c:pt>
                <c:pt idx="199">
                  <c:v>102.87</c:v>
                </c:pt>
                <c:pt idx="200">
                  <c:v>102.83</c:v>
                </c:pt>
                <c:pt idx="201">
                  <c:v>102.83</c:v>
                </c:pt>
                <c:pt idx="202">
                  <c:v>102.82</c:v>
                </c:pt>
                <c:pt idx="203">
                  <c:v>102.82</c:v>
                </c:pt>
                <c:pt idx="204">
                  <c:v>102.77</c:v>
                </c:pt>
                <c:pt idx="205">
                  <c:v>101.84</c:v>
                </c:pt>
                <c:pt idx="206">
                  <c:v>101.84</c:v>
                </c:pt>
                <c:pt idx="207">
                  <c:v>101.84</c:v>
                </c:pt>
                <c:pt idx="208">
                  <c:v>101.74</c:v>
                </c:pt>
                <c:pt idx="209">
                  <c:v>101.73</c:v>
                </c:pt>
                <c:pt idx="210">
                  <c:v>100.87</c:v>
                </c:pt>
                <c:pt idx="211">
                  <c:v>100.84</c:v>
                </c:pt>
                <c:pt idx="212">
                  <c:v>100.83</c:v>
                </c:pt>
                <c:pt idx="213">
                  <c:v>100.76</c:v>
                </c:pt>
                <c:pt idx="214">
                  <c:v>100.76</c:v>
                </c:pt>
                <c:pt idx="215">
                  <c:v>99.84</c:v>
                </c:pt>
                <c:pt idx="216">
                  <c:v>99.84</c:v>
                </c:pt>
                <c:pt idx="217">
                  <c:v>99.81</c:v>
                </c:pt>
                <c:pt idx="218">
                  <c:v>99.7</c:v>
                </c:pt>
                <c:pt idx="219">
                  <c:v>98.84</c:v>
                </c:pt>
                <c:pt idx="220">
                  <c:v>98.84</c:v>
                </c:pt>
                <c:pt idx="221">
                  <c:v>98.83</c:v>
                </c:pt>
                <c:pt idx="222">
                  <c:v>98.83</c:v>
                </c:pt>
                <c:pt idx="223">
                  <c:v>98.83</c:v>
                </c:pt>
                <c:pt idx="224">
                  <c:v>98.77</c:v>
                </c:pt>
                <c:pt idx="225">
                  <c:v>98.71</c:v>
                </c:pt>
                <c:pt idx="226">
                  <c:v>98.7</c:v>
                </c:pt>
                <c:pt idx="227">
                  <c:v>97.84</c:v>
                </c:pt>
                <c:pt idx="228">
                  <c:v>97.8</c:v>
                </c:pt>
                <c:pt idx="229">
                  <c:v>97.78</c:v>
                </c:pt>
                <c:pt idx="230">
                  <c:v>97.72</c:v>
                </c:pt>
                <c:pt idx="231">
                  <c:v>96.84</c:v>
                </c:pt>
                <c:pt idx="232">
                  <c:v>96.81</c:v>
                </c:pt>
                <c:pt idx="233">
                  <c:v>96.79</c:v>
                </c:pt>
                <c:pt idx="234">
                  <c:v>96.75</c:v>
                </c:pt>
                <c:pt idx="235">
                  <c:v>96.72</c:v>
                </c:pt>
                <c:pt idx="236">
                  <c:v>96.68</c:v>
                </c:pt>
                <c:pt idx="237">
                  <c:v>95.84</c:v>
                </c:pt>
                <c:pt idx="238">
                  <c:v>95.82</c:v>
                </c:pt>
                <c:pt idx="239">
                  <c:v>95.76</c:v>
                </c:pt>
                <c:pt idx="240">
                  <c:v>95.74</c:v>
                </c:pt>
                <c:pt idx="241">
                  <c:v>95.7</c:v>
                </c:pt>
                <c:pt idx="242">
                  <c:v>94.86</c:v>
                </c:pt>
                <c:pt idx="243">
                  <c:v>94.73</c:v>
                </c:pt>
                <c:pt idx="244">
                  <c:v>93.85</c:v>
                </c:pt>
                <c:pt idx="245">
                  <c:v>93.83</c:v>
                </c:pt>
                <c:pt idx="246">
                  <c:v>93.83</c:v>
                </c:pt>
                <c:pt idx="247">
                  <c:v>93.82</c:v>
                </c:pt>
                <c:pt idx="248">
                  <c:v>93.76</c:v>
                </c:pt>
                <c:pt idx="249">
                  <c:v>93.73</c:v>
                </c:pt>
                <c:pt idx="250">
                  <c:v>92.87</c:v>
                </c:pt>
                <c:pt idx="251">
                  <c:v>92.87</c:v>
                </c:pt>
                <c:pt idx="252">
                  <c:v>92.85</c:v>
                </c:pt>
                <c:pt idx="253">
                  <c:v>92.84</c:v>
                </c:pt>
                <c:pt idx="254">
                  <c:v>92.83</c:v>
                </c:pt>
                <c:pt idx="255">
                  <c:v>92.8</c:v>
                </c:pt>
                <c:pt idx="256">
                  <c:v>91.88</c:v>
                </c:pt>
                <c:pt idx="257">
                  <c:v>91.85</c:v>
                </c:pt>
                <c:pt idx="258">
                  <c:v>91.84</c:v>
                </c:pt>
                <c:pt idx="259">
                  <c:v>91.83</c:v>
                </c:pt>
                <c:pt idx="260">
                  <c:v>91.77</c:v>
                </c:pt>
                <c:pt idx="261">
                  <c:v>91.75</c:v>
                </c:pt>
                <c:pt idx="262">
                  <c:v>91.75</c:v>
                </c:pt>
                <c:pt idx="263">
                  <c:v>91.73</c:v>
                </c:pt>
                <c:pt idx="264">
                  <c:v>90.87</c:v>
                </c:pt>
                <c:pt idx="265">
                  <c:v>90.81</c:v>
                </c:pt>
                <c:pt idx="266">
                  <c:v>90.79</c:v>
                </c:pt>
                <c:pt idx="267">
                  <c:v>90.78</c:v>
                </c:pt>
                <c:pt idx="268">
                  <c:v>90.78</c:v>
                </c:pt>
                <c:pt idx="269">
                  <c:v>89.86</c:v>
                </c:pt>
                <c:pt idx="270">
                  <c:v>89.84</c:v>
                </c:pt>
                <c:pt idx="271">
                  <c:v>89.84</c:v>
                </c:pt>
                <c:pt idx="272">
                  <c:v>89.74</c:v>
                </c:pt>
                <c:pt idx="273">
                  <c:v>88.88</c:v>
                </c:pt>
                <c:pt idx="274">
                  <c:v>88.87</c:v>
                </c:pt>
                <c:pt idx="275">
                  <c:v>88.87</c:v>
                </c:pt>
                <c:pt idx="276">
                  <c:v>88.85</c:v>
                </c:pt>
                <c:pt idx="277">
                  <c:v>88.85</c:v>
                </c:pt>
                <c:pt idx="278">
                  <c:v>88.85</c:v>
                </c:pt>
                <c:pt idx="279">
                  <c:v>88.84</c:v>
                </c:pt>
                <c:pt idx="280">
                  <c:v>88.69</c:v>
                </c:pt>
                <c:pt idx="281">
                  <c:v>87.87</c:v>
                </c:pt>
                <c:pt idx="282">
                  <c:v>87.85</c:v>
                </c:pt>
                <c:pt idx="283">
                  <c:v>87.82</c:v>
                </c:pt>
                <c:pt idx="284">
                  <c:v>87.82</c:v>
                </c:pt>
                <c:pt idx="285">
                  <c:v>87.8</c:v>
                </c:pt>
                <c:pt idx="286">
                  <c:v>87.76</c:v>
                </c:pt>
                <c:pt idx="287">
                  <c:v>87.73</c:v>
                </c:pt>
                <c:pt idx="288">
                  <c:v>87.73</c:v>
                </c:pt>
                <c:pt idx="289">
                  <c:v>86.87</c:v>
                </c:pt>
                <c:pt idx="290">
                  <c:v>86.84</c:v>
                </c:pt>
                <c:pt idx="291">
                  <c:v>86.84</c:v>
                </c:pt>
                <c:pt idx="292">
                  <c:v>86.84</c:v>
                </c:pt>
                <c:pt idx="293">
                  <c:v>86.83</c:v>
                </c:pt>
                <c:pt idx="294">
                  <c:v>86.79</c:v>
                </c:pt>
                <c:pt idx="295">
                  <c:v>86.76</c:v>
                </c:pt>
                <c:pt idx="296">
                  <c:v>85.87</c:v>
                </c:pt>
                <c:pt idx="297">
                  <c:v>85.85</c:v>
                </c:pt>
                <c:pt idx="298">
                  <c:v>85.85</c:v>
                </c:pt>
                <c:pt idx="299">
                  <c:v>85.76</c:v>
                </c:pt>
                <c:pt idx="300">
                  <c:v>85.75</c:v>
                </c:pt>
                <c:pt idx="301">
                  <c:v>85.74</c:v>
                </c:pt>
                <c:pt idx="302">
                  <c:v>85.74</c:v>
                </c:pt>
                <c:pt idx="303">
                  <c:v>85.74</c:v>
                </c:pt>
                <c:pt idx="304">
                  <c:v>84.89</c:v>
                </c:pt>
                <c:pt idx="305">
                  <c:v>84.87</c:v>
                </c:pt>
                <c:pt idx="306">
                  <c:v>84.85</c:v>
                </c:pt>
                <c:pt idx="307">
                  <c:v>84.83</c:v>
                </c:pt>
                <c:pt idx="308">
                  <c:v>84.79</c:v>
                </c:pt>
                <c:pt idx="309">
                  <c:v>84.77</c:v>
                </c:pt>
                <c:pt idx="310">
                  <c:v>84.75</c:v>
                </c:pt>
                <c:pt idx="311">
                  <c:v>84.74</c:v>
                </c:pt>
                <c:pt idx="312">
                  <c:v>84.73</c:v>
                </c:pt>
                <c:pt idx="313">
                  <c:v>83.88</c:v>
                </c:pt>
                <c:pt idx="314">
                  <c:v>83.85</c:v>
                </c:pt>
                <c:pt idx="315">
                  <c:v>83.82</c:v>
                </c:pt>
                <c:pt idx="316">
                  <c:v>83.81</c:v>
                </c:pt>
                <c:pt idx="317">
                  <c:v>83.8</c:v>
                </c:pt>
                <c:pt idx="318">
                  <c:v>83.79</c:v>
                </c:pt>
                <c:pt idx="319">
                  <c:v>83.75</c:v>
                </c:pt>
                <c:pt idx="320">
                  <c:v>82.89</c:v>
                </c:pt>
                <c:pt idx="321">
                  <c:v>82.86</c:v>
                </c:pt>
                <c:pt idx="322">
                  <c:v>82.85</c:v>
                </c:pt>
                <c:pt idx="323">
                  <c:v>82.85</c:v>
                </c:pt>
                <c:pt idx="324">
                  <c:v>82.84</c:v>
                </c:pt>
                <c:pt idx="325">
                  <c:v>82.84</c:v>
                </c:pt>
                <c:pt idx="326">
                  <c:v>82.81</c:v>
                </c:pt>
                <c:pt idx="327">
                  <c:v>82.79</c:v>
                </c:pt>
                <c:pt idx="328">
                  <c:v>82.78</c:v>
                </c:pt>
                <c:pt idx="329">
                  <c:v>81.900000000000006</c:v>
                </c:pt>
                <c:pt idx="330">
                  <c:v>81.849999999999994</c:v>
                </c:pt>
                <c:pt idx="331">
                  <c:v>81.8</c:v>
                </c:pt>
                <c:pt idx="332">
                  <c:v>81.78</c:v>
                </c:pt>
                <c:pt idx="333">
                  <c:v>81.77</c:v>
                </c:pt>
                <c:pt idx="334">
                  <c:v>81.760000000000005</c:v>
                </c:pt>
                <c:pt idx="335">
                  <c:v>81.760000000000005</c:v>
                </c:pt>
                <c:pt idx="336">
                  <c:v>81.73</c:v>
                </c:pt>
                <c:pt idx="337">
                  <c:v>81.7</c:v>
                </c:pt>
                <c:pt idx="338">
                  <c:v>81.69</c:v>
                </c:pt>
                <c:pt idx="339">
                  <c:v>80.89</c:v>
                </c:pt>
                <c:pt idx="340">
                  <c:v>80.86</c:v>
                </c:pt>
                <c:pt idx="341">
                  <c:v>80.849999999999994</c:v>
                </c:pt>
                <c:pt idx="342">
                  <c:v>80.849999999999994</c:v>
                </c:pt>
                <c:pt idx="343">
                  <c:v>80.83</c:v>
                </c:pt>
                <c:pt idx="344">
                  <c:v>80.83</c:v>
                </c:pt>
                <c:pt idx="345">
                  <c:v>80.75</c:v>
                </c:pt>
                <c:pt idx="346">
                  <c:v>79.88</c:v>
                </c:pt>
                <c:pt idx="347">
                  <c:v>79.86</c:v>
                </c:pt>
                <c:pt idx="348">
                  <c:v>79.84</c:v>
                </c:pt>
                <c:pt idx="349">
                  <c:v>79.84</c:v>
                </c:pt>
                <c:pt idx="350">
                  <c:v>79.83</c:v>
                </c:pt>
                <c:pt idx="351">
                  <c:v>79.819999999999993</c:v>
                </c:pt>
                <c:pt idx="352">
                  <c:v>79.78</c:v>
                </c:pt>
                <c:pt idx="353">
                  <c:v>79.77</c:v>
                </c:pt>
                <c:pt idx="354">
                  <c:v>79.760000000000005</c:v>
                </c:pt>
                <c:pt idx="355">
                  <c:v>78.86</c:v>
                </c:pt>
                <c:pt idx="356">
                  <c:v>78.83</c:v>
                </c:pt>
                <c:pt idx="357">
                  <c:v>78.78</c:v>
                </c:pt>
                <c:pt idx="358">
                  <c:v>77.849999999999994</c:v>
                </c:pt>
                <c:pt idx="359">
                  <c:v>77.849999999999994</c:v>
                </c:pt>
                <c:pt idx="360">
                  <c:v>77.819999999999993</c:v>
                </c:pt>
                <c:pt idx="361">
                  <c:v>77.8</c:v>
                </c:pt>
                <c:pt idx="362">
                  <c:v>77.8</c:v>
                </c:pt>
                <c:pt idx="363">
                  <c:v>77.790000000000006</c:v>
                </c:pt>
                <c:pt idx="364">
                  <c:v>77.75</c:v>
                </c:pt>
                <c:pt idx="365">
                  <c:v>76.89</c:v>
                </c:pt>
                <c:pt idx="366">
                  <c:v>76.87</c:v>
                </c:pt>
                <c:pt idx="367">
                  <c:v>76.86</c:v>
                </c:pt>
                <c:pt idx="368">
                  <c:v>76.86</c:v>
                </c:pt>
                <c:pt idx="369">
                  <c:v>76.86</c:v>
                </c:pt>
                <c:pt idx="370">
                  <c:v>76.849999999999994</c:v>
                </c:pt>
                <c:pt idx="371">
                  <c:v>76.790000000000006</c:v>
                </c:pt>
                <c:pt idx="372">
                  <c:v>76.7</c:v>
                </c:pt>
                <c:pt idx="373">
                  <c:v>75.89</c:v>
                </c:pt>
                <c:pt idx="374">
                  <c:v>75.88</c:v>
                </c:pt>
                <c:pt idx="375">
                  <c:v>75.87</c:v>
                </c:pt>
                <c:pt idx="376">
                  <c:v>75.86</c:v>
                </c:pt>
                <c:pt idx="377">
                  <c:v>75.86</c:v>
                </c:pt>
                <c:pt idx="378">
                  <c:v>75.86</c:v>
                </c:pt>
                <c:pt idx="379">
                  <c:v>75.819999999999993</c:v>
                </c:pt>
                <c:pt idx="380">
                  <c:v>74.89</c:v>
                </c:pt>
                <c:pt idx="381">
                  <c:v>74.88</c:v>
                </c:pt>
                <c:pt idx="382">
                  <c:v>74.86</c:v>
                </c:pt>
                <c:pt idx="383">
                  <c:v>74.819999999999993</c:v>
                </c:pt>
                <c:pt idx="384">
                  <c:v>74.819999999999993</c:v>
                </c:pt>
                <c:pt idx="385">
                  <c:v>74.78</c:v>
                </c:pt>
                <c:pt idx="386">
                  <c:v>74.77</c:v>
                </c:pt>
                <c:pt idx="387">
                  <c:v>74.75</c:v>
                </c:pt>
                <c:pt idx="388">
                  <c:v>73.89</c:v>
                </c:pt>
                <c:pt idx="389">
                  <c:v>73.87</c:v>
                </c:pt>
                <c:pt idx="390">
                  <c:v>73.86</c:v>
                </c:pt>
                <c:pt idx="391">
                  <c:v>73.84</c:v>
                </c:pt>
                <c:pt idx="392">
                  <c:v>73.83</c:v>
                </c:pt>
                <c:pt idx="393">
                  <c:v>73.819999999999993</c:v>
                </c:pt>
                <c:pt idx="394">
                  <c:v>73.81</c:v>
                </c:pt>
                <c:pt idx="395">
                  <c:v>73.8</c:v>
                </c:pt>
                <c:pt idx="396">
                  <c:v>73.790000000000006</c:v>
                </c:pt>
                <c:pt idx="397">
                  <c:v>73.78</c:v>
                </c:pt>
                <c:pt idx="398">
                  <c:v>73.75</c:v>
                </c:pt>
                <c:pt idx="399">
                  <c:v>72.91</c:v>
                </c:pt>
                <c:pt idx="400">
                  <c:v>72.87</c:v>
                </c:pt>
                <c:pt idx="401">
                  <c:v>72.87</c:v>
                </c:pt>
                <c:pt idx="402">
                  <c:v>72.86</c:v>
                </c:pt>
                <c:pt idx="403">
                  <c:v>72.83</c:v>
                </c:pt>
                <c:pt idx="404">
                  <c:v>72.83</c:v>
                </c:pt>
                <c:pt idx="405">
                  <c:v>72.819999999999993</c:v>
                </c:pt>
                <c:pt idx="406">
                  <c:v>72.81</c:v>
                </c:pt>
                <c:pt idx="407">
                  <c:v>72.790000000000006</c:v>
                </c:pt>
                <c:pt idx="408">
                  <c:v>72.77</c:v>
                </c:pt>
                <c:pt idx="409">
                  <c:v>72.75</c:v>
                </c:pt>
                <c:pt idx="410">
                  <c:v>71.91</c:v>
                </c:pt>
                <c:pt idx="411">
                  <c:v>71.88</c:v>
                </c:pt>
                <c:pt idx="412">
                  <c:v>71.8</c:v>
                </c:pt>
                <c:pt idx="413">
                  <c:v>71.790000000000006</c:v>
                </c:pt>
                <c:pt idx="414">
                  <c:v>71.73</c:v>
                </c:pt>
                <c:pt idx="415">
                  <c:v>70.88</c:v>
                </c:pt>
                <c:pt idx="416">
                  <c:v>70.87</c:v>
                </c:pt>
                <c:pt idx="417">
                  <c:v>70.87</c:v>
                </c:pt>
                <c:pt idx="418">
                  <c:v>70.87</c:v>
                </c:pt>
                <c:pt idx="419">
                  <c:v>70.86</c:v>
                </c:pt>
                <c:pt idx="420">
                  <c:v>70.8</c:v>
                </c:pt>
                <c:pt idx="421">
                  <c:v>70.790000000000006</c:v>
                </c:pt>
                <c:pt idx="422">
                  <c:v>70.7</c:v>
                </c:pt>
                <c:pt idx="423">
                  <c:v>70.7</c:v>
                </c:pt>
                <c:pt idx="424">
                  <c:v>69.91</c:v>
                </c:pt>
                <c:pt idx="425">
                  <c:v>69.86</c:v>
                </c:pt>
                <c:pt idx="426">
                  <c:v>69.84</c:v>
                </c:pt>
                <c:pt idx="427">
                  <c:v>69.819999999999993</c:v>
                </c:pt>
                <c:pt idx="428">
                  <c:v>69.81</c:v>
                </c:pt>
                <c:pt idx="429">
                  <c:v>68.88</c:v>
                </c:pt>
                <c:pt idx="430">
                  <c:v>68.88</c:v>
                </c:pt>
                <c:pt idx="431">
                  <c:v>68.83</c:v>
                </c:pt>
                <c:pt idx="432">
                  <c:v>68.81</c:v>
                </c:pt>
                <c:pt idx="433">
                  <c:v>68.78</c:v>
                </c:pt>
                <c:pt idx="434">
                  <c:v>68.73</c:v>
                </c:pt>
                <c:pt idx="435">
                  <c:v>67.900000000000006</c:v>
                </c:pt>
                <c:pt idx="436">
                  <c:v>67.81</c:v>
                </c:pt>
                <c:pt idx="437">
                  <c:v>67.790000000000006</c:v>
                </c:pt>
                <c:pt idx="438">
                  <c:v>67.790000000000006</c:v>
                </c:pt>
                <c:pt idx="439">
                  <c:v>67.760000000000005</c:v>
                </c:pt>
                <c:pt idx="440">
                  <c:v>66.91</c:v>
                </c:pt>
                <c:pt idx="441">
                  <c:v>66.89</c:v>
                </c:pt>
                <c:pt idx="442">
                  <c:v>66.88</c:v>
                </c:pt>
                <c:pt idx="443">
                  <c:v>66.87</c:v>
                </c:pt>
                <c:pt idx="444">
                  <c:v>66.819999999999993</c:v>
                </c:pt>
                <c:pt idx="445">
                  <c:v>66.819999999999993</c:v>
                </c:pt>
                <c:pt idx="446">
                  <c:v>65.89</c:v>
                </c:pt>
                <c:pt idx="447">
                  <c:v>65.89</c:v>
                </c:pt>
                <c:pt idx="448">
                  <c:v>65.88</c:v>
                </c:pt>
                <c:pt idx="449">
                  <c:v>65.88</c:v>
                </c:pt>
                <c:pt idx="450">
                  <c:v>65.88</c:v>
                </c:pt>
                <c:pt idx="451">
                  <c:v>65.86</c:v>
                </c:pt>
                <c:pt idx="452">
                  <c:v>65.81</c:v>
                </c:pt>
                <c:pt idx="453">
                  <c:v>64.900000000000006</c:v>
                </c:pt>
                <c:pt idx="454">
                  <c:v>64.88</c:v>
                </c:pt>
                <c:pt idx="455">
                  <c:v>64.849999999999994</c:v>
                </c:pt>
                <c:pt idx="456">
                  <c:v>64.849999999999994</c:v>
                </c:pt>
                <c:pt idx="457">
                  <c:v>64.849999999999994</c:v>
                </c:pt>
                <c:pt idx="458">
                  <c:v>64.83</c:v>
                </c:pt>
                <c:pt idx="459">
                  <c:v>64.81</c:v>
                </c:pt>
                <c:pt idx="460">
                  <c:v>64.72</c:v>
                </c:pt>
                <c:pt idx="461">
                  <c:v>63.89</c:v>
                </c:pt>
                <c:pt idx="462">
                  <c:v>63.89</c:v>
                </c:pt>
                <c:pt idx="463">
                  <c:v>63.86</c:v>
                </c:pt>
                <c:pt idx="464">
                  <c:v>63.83</c:v>
                </c:pt>
                <c:pt idx="465">
                  <c:v>63.82</c:v>
                </c:pt>
                <c:pt idx="466">
                  <c:v>63.81</c:v>
                </c:pt>
                <c:pt idx="467">
                  <c:v>63.73</c:v>
                </c:pt>
                <c:pt idx="468">
                  <c:v>63.72</c:v>
                </c:pt>
                <c:pt idx="469">
                  <c:v>62.9</c:v>
                </c:pt>
                <c:pt idx="470">
                  <c:v>62.84</c:v>
                </c:pt>
                <c:pt idx="471">
                  <c:v>62.84</c:v>
                </c:pt>
                <c:pt idx="472">
                  <c:v>62.82</c:v>
                </c:pt>
                <c:pt idx="473">
                  <c:v>62.82</c:v>
                </c:pt>
                <c:pt idx="474">
                  <c:v>62.81</c:v>
                </c:pt>
                <c:pt idx="475">
                  <c:v>62.81</c:v>
                </c:pt>
                <c:pt idx="476">
                  <c:v>62.8</c:v>
                </c:pt>
                <c:pt idx="477">
                  <c:v>62.76</c:v>
                </c:pt>
                <c:pt idx="478">
                  <c:v>62.75</c:v>
                </c:pt>
                <c:pt idx="479">
                  <c:v>61.89</c:v>
                </c:pt>
                <c:pt idx="480">
                  <c:v>61.88</c:v>
                </c:pt>
                <c:pt idx="481">
                  <c:v>61.8</c:v>
                </c:pt>
                <c:pt idx="482">
                  <c:v>60.92</c:v>
                </c:pt>
                <c:pt idx="483">
                  <c:v>60.91</c:v>
                </c:pt>
                <c:pt idx="484">
                  <c:v>60.85</c:v>
                </c:pt>
                <c:pt idx="485">
                  <c:v>60.84</c:v>
                </c:pt>
                <c:pt idx="486">
                  <c:v>60.79</c:v>
                </c:pt>
                <c:pt idx="487">
                  <c:v>60.79</c:v>
                </c:pt>
                <c:pt idx="488">
                  <c:v>60.78</c:v>
                </c:pt>
                <c:pt idx="489">
                  <c:v>60.74</c:v>
                </c:pt>
                <c:pt idx="490">
                  <c:v>59.9</c:v>
                </c:pt>
                <c:pt idx="491">
                  <c:v>59.88</c:v>
                </c:pt>
                <c:pt idx="492">
                  <c:v>59.88</c:v>
                </c:pt>
                <c:pt idx="493">
                  <c:v>59.88</c:v>
                </c:pt>
                <c:pt idx="494">
                  <c:v>59.87</c:v>
                </c:pt>
                <c:pt idx="495">
                  <c:v>59.86</c:v>
                </c:pt>
                <c:pt idx="496">
                  <c:v>59.8</c:v>
                </c:pt>
                <c:pt idx="497">
                  <c:v>59.78</c:v>
                </c:pt>
                <c:pt idx="498">
                  <c:v>59.78</c:v>
                </c:pt>
                <c:pt idx="499">
                  <c:v>59.76</c:v>
                </c:pt>
                <c:pt idx="500">
                  <c:v>58.9</c:v>
                </c:pt>
                <c:pt idx="501">
                  <c:v>58.89</c:v>
                </c:pt>
                <c:pt idx="502">
                  <c:v>58.85</c:v>
                </c:pt>
                <c:pt idx="503">
                  <c:v>58.84</c:v>
                </c:pt>
                <c:pt idx="504">
                  <c:v>58.84</c:v>
                </c:pt>
                <c:pt idx="505">
                  <c:v>58.82</c:v>
                </c:pt>
                <c:pt idx="506">
                  <c:v>58.81</c:v>
                </c:pt>
                <c:pt idx="507">
                  <c:v>58.8</c:v>
                </c:pt>
                <c:pt idx="508">
                  <c:v>58.77</c:v>
                </c:pt>
                <c:pt idx="509">
                  <c:v>57.91</c:v>
                </c:pt>
                <c:pt idx="510">
                  <c:v>57.9</c:v>
                </c:pt>
                <c:pt idx="511">
                  <c:v>57.9</c:v>
                </c:pt>
                <c:pt idx="512">
                  <c:v>57.85</c:v>
                </c:pt>
                <c:pt idx="513">
                  <c:v>57.84</c:v>
                </c:pt>
                <c:pt idx="514">
                  <c:v>57.83</c:v>
                </c:pt>
                <c:pt idx="515">
                  <c:v>57.82</c:v>
                </c:pt>
                <c:pt idx="516">
                  <c:v>57.82</c:v>
                </c:pt>
                <c:pt idx="517">
                  <c:v>57.81</c:v>
                </c:pt>
                <c:pt idx="518">
                  <c:v>57.81</c:v>
                </c:pt>
                <c:pt idx="519">
                  <c:v>57.8</c:v>
                </c:pt>
                <c:pt idx="520">
                  <c:v>56.9</c:v>
                </c:pt>
                <c:pt idx="521">
                  <c:v>56.89</c:v>
                </c:pt>
                <c:pt idx="522">
                  <c:v>56.89</c:v>
                </c:pt>
                <c:pt idx="523">
                  <c:v>56.84</c:v>
                </c:pt>
                <c:pt idx="524">
                  <c:v>56.77</c:v>
                </c:pt>
                <c:pt idx="525">
                  <c:v>55.91</c:v>
                </c:pt>
                <c:pt idx="526">
                  <c:v>55.89</c:v>
                </c:pt>
                <c:pt idx="527">
                  <c:v>55.89</c:v>
                </c:pt>
                <c:pt idx="528">
                  <c:v>55.87</c:v>
                </c:pt>
                <c:pt idx="529">
                  <c:v>55.86</c:v>
                </c:pt>
                <c:pt idx="530">
                  <c:v>55.86</c:v>
                </c:pt>
                <c:pt idx="531">
                  <c:v>55.85</c:v>
                </c:pt>
                <c:pt idx="532">
                  <c:v>55.84</c:v>
                </c:pt>
                <c:pt idx="533">
                  <c:v>55.83</c:v>
                </c:pt>
                <c:pt idx="534">
                  <c:v>55.83</c:v>
                </c:pt>
                <c:pt idx="535">
                  <c:v>55.76</c:v>
                </c:pt>
                <c:pt idx="536">
                  <c:v>55.76</c:v>
                </c:pt>
                <c:pt idx="537">
                  <c:v>55.73</c:v>
                </c:pt>
                <c:pt idx="538">
                  <c:v>54.92</c:v>
                </c:pt>
                <c:pt idx="539">
                  <c:v>54.91</c:v>
                </c:pt>
                <c:pt idx="540">
                  <c:v>54.91</c:v>
                </c:pt>
                <c:pt idx="541">
                  <c:v>54.8</c:v>
                </c:pt>
                <c:pt idx="542">
                  <c:v>53.91</c:v>
                </c:pt>
                <c:pt idx="543">
                  <c:v>53.91</c:v>
                </c:pt>
                <c:pt idx="544">
                  <c:v>53.85</c:v>
                </c:pt>
                <c:pt idx="545">
                  <c:v>53.85</c:v>
                </c:pt>
                <c:pt idx="546">
                  <c:v>53.82</c:v>
                </c:pt>
                <c:pt idx="547">
                  <c:v>53.8</c:v>
                </c:pt>
                <c:pt idx="548">
                  <c:v>53.79</c:v>
                </c:pt>
                <c:pt idx="549">
                  <c:v>53.75</c:v>
                </c:pt>
                <c:pt idx="550">
                  <c:v>53.75</c:v>
                </c:pt>
                <c:pt idx="551">
                  <c:v>52.93</c:v>
                </c:pt>
                <c:pt idx="552">
                  <c:v>52.92</c:v>
                </c:pt>
                <c:pt idx="553">
                  <c:v>52.91</c:v>
                </c:pt>
                <c:pt idx="554">
                  <c:v>52.91</c:v>
                </c:pt>
                <c:pt idx="555">
                  <c:v>52.9</c:v>
                </c:pt>
                <c:pt idx="556">
                  <c:v>52.9</c:v>
                </c:pt>
                <c:pt idx="557">
                  <c:v>52.9</c:v>
                </c:pt>
                <c:pt idx="558">
                  <c:v>52.87</c:v>
                </c:pt>
                <c:pt idx="559">
                  <c:v>52.86</c:v>
                </c:pt>
                <c:pt idx="560">
                  <c:v>52.86</c:v>
                </c:pt>
                <c:pt idx="561">
                  <c:v>52.86</c:v>
                </c:pt>
                <c:pt idx="562">
                  <c:v>52.84</c:v>
                </c:pt>
                <c:pt idx="563">
                  <c:v>52.83</c:v>
                </c:pt>
                <c:pt idx="564">
                  <c:v>52.81</c:v>
                </c:pt>
                <c:pt idx="565">
                  <c:v>52.8</c:v>
                </c:pt>
                <c:pt idx="566">
                  <c:v>52.78</c:v>
                </c:pt>
                <c:pt idx="567">
                  <c:v>51.93</c:v>
                </c:pt>
                <c:pt idx="568">
                  <c:v>51.93</c:v>
                </c:pt>
                <c:pt idx="569">
                  <c:v>51.9</c:v>
                </c:pt>
                <c:pt idx="570">
                  <c:v>51.88</c:v>
                </c:pt>
                <c:pt idx="571">
                  <c:v>51.87</c:v>
                </c:pt>
                <c:pt idx="572">
                  <c:v>51.85</c:v>
                </c:pt>
                <c:pt idx="573">
                  <c:v>51.84</c:v>
                </c:pt>
                <c:pt idx="574">
                  <c:v>51.84</c:v>
                </c:pt>
                <c:pt idx="575">
                  <c:v>51.78</c:v>
                </c:pt>
                <c:pt idx="576">
                  <c:v>51.71</c:v>
                </c:pt>
                <c:pt idx="577">
                  <c:v>50.93</c:v>
                </c:pt>
                <c:pt idx="578">
                  <c:v>50.85</c:v>
                </c:pt>
                <c:pt idx="579">
                  <c:v>50.84</c:v>
                </c:pt>
                <c:pt idx="580">
                  <c:v>50.84</c:v>
                </c:pt>
                <c:pt idx="581">
                  <c:v>50.77</c:v>
                </c:pt>
                <c:pt idx="582">
                  <c:v>50.76</c:v>
                </c:pt>
                <c:pt idx="583">
                  <c:v>49.91</c:v>
                </c:pt>
                <c:pt idx="584">
                  <c:v>49.91</c:v>
                </c:pt>
                <c:pt idx="585">
                  <c:v>49.91</c:v>
                </c:pt>
                <c:pt idx="586">
                  <c:v>49.9</c:v>
                </c:pt>
                <c:pt idx="587">
                  <c:v>49.89</c:v>
                </c:pt>
                <c:pt idx="588">
                  <c:v>49.87</c:v>
                </c:pt>
                <c:pt idx="589">
                  <c:v>49.86</c:v>
                </c:pt>
                <c:pt idx="590">
                  <c:v>49.86</c:v>
                </c:pt>
                <c:pt idx="591">
                  <c:v>49.85</c:v>
                </c:pt>
                <c:pt idx="592">
                  <c:v>49.85</c:v>
                </c:pt>
                <c:pt idx="593">
                  <c:v>49.81</c:v>
                </c:pt>
                <c:pt idx="594">
                  <c:v>48.92</c:v>
                </c:pt>
                <c:pt idx="595">
                  <c:v>48.91</c:v>
                </c:pt>
                <c:pt idx="596">
                  <c:v>48.9</c:v>
                </c:pt>
                <c:pt idx="597">
                  <c:v>48.89</c:v>
                </c:pt>
                <c:pt idx="598">
                  <c:v>48.87</c:v>
                </c:pt>
                <c:pt idx="599">
                  <c:v>48.86</c:v>
                </c:pt>
                <c:pt idx="600">
                  <c:v>48.86</c:v>
                </c:pt>
                <c:pt idx="601">
                  <c:v>48.84</c:v>
                </c:pt>
                <c:pt idx="602">
                  <c:v>48.83</c:v>
                </c:pt>
                <c:pt idx="603">
                  <c:v>48.73</c:v>
                </c:pt>
                <c:pt idx="604">
                  <c:v>48.72</c:v>
                </c:pt>
                <c:pt idx="605">
                  <c:v>47.93</c:v>
                </c:pt>
                <c:pt idx="606">
                  <c:v>47.92</c:v>
                </c:pt>
                <c:pt idx="607">
                  <c:v>47.91</c:v>
                </c:pt>
                <c:pt idx="608">
                  <c:v>47.85</c:v>
                </c:pt>
                <c:pt idx="609">
                  <c:v>47.85</c:v>
                </c:pt>
                <c:pt idx="610">
                  <c:v>47.85</c:v>
                </c:pt>
                <c:pt idx="611">
                  <c:v>47.83</c:v>
                </c:pt>
                <c:pt idx="612">
                  <c:v>47.8</c:v>
                </c:pt>
                <c:pt idx="613">
                  <c:v>46.92</c:v>
                </c:pt>
                <c:pt idx="614">
                  <c:v>46.92</c:v>
                </c:pt>
                <c:pt idx="615">
                  <c:v>46.91</c:v>
                </c:pt>
                <c:pt idx="616">
                  <c:v>46.91</c:v>
                </c:pt>
                <c:pt idx="617">
                  <c:v>46.91</c:v>
                </c:pt>
                <c:pt idx="618">
                  <c:v>46.9</c:v>
                </c:pt>
                <c:pt idx="619">
                  <c:v>46.87</c:v>
                </c:pt>
                <c:pt idx="620">
                  <c:v>46.86</c:v>
                </c:pt>
                <c:pt idx="621">
                  <c:v>46.86</c:v>
                </c:pt>
                <c:pt idx="622">
                  <c:v>46.85</c:v>
                </c:pt>
                <c:pt idx="623">
                  <c:v>46.71</c:v>
                </c:pt>
                <c:pt idx="624">
                  <c:v>45.92</c:v>
                </c:pt>
                <c:pt idx="625">
                  <c:v>45.91</c:v>
                </c:pt>
                <c:pt idx="626">
                  <c:v>45.91</c:v>
                </c:pt>
                <c:pt idx="627">
                  <c:v>45.9</c:v>
                </c:pt>
                <c:pt idx="628">
                  <c:v>45.88</c:v>
                </c:pt>
                <c:pt idx="629">
                  <c:v>45.87</c:v>
                </c:pt>
                <c:pt idx="630">
                  <c:v>45.86</c:v>
                </c:pt>
                <c:pt idx="631">
                  <c:v>45.86</c:v>
                </c:pt>
                <c:pt idx="632">
                  <c:v>45.83</c:v>
                </c:pt>
                <c:pt idx="633">
                  <c:v>45.79</c:v>
                </c:pt>
                <c:pt idx="634">
                  <c:v>45.74</c:v>
                </c:pt>
                <c:pt idx="635">
                  <c:v>44.91</c:v>
                </c:pt>
                <c:pt idx="636">
                  <c:v>44.9</c:v>
                </c:pt>
                <c:pt idx="637">
                  <c:v>44.9</c:v>
                </c:pt>
                <c:pt idx="638">
                  <c:v>44.87</c:v>
                </c:pt>
                <c:pt idx="639">
                  <c:v>44.8</c:v>
                </c:pt>
                <c:pt idx="640">
                  <c:v>44.78</c:v>
                </c:pt>
                <c:pt idx="641">
                  <c:v>44.74</c:v>
                </c:pt>
                <c:pt idx="642">
                  <c:v>43.92</c:v>
                </c:pt>
                <c:pt idx="643">
                  <c:v>43.87</c:v>
                </c:pt>
                <c:pt idx="644">
                  <c:v>43.87</c:v>
                </c:pt>
                <c:pt idx="645">
                  <c:v>43.86</c:v>
                </c:pt>
                <c:pt idx="646">
                  <c:v>43.86</c:v>
                </c:pt>
                <c:pt idx="647">
                  <c:v>43.85</c:v>
                </c:pt>
                <c:pt idx="648">
                  <c:v>43.83</c:v>
                </c:pt>
                <c:pt idx="649">
                  <c:v>43.74</c:v>
                </c:pt>
                <c:pt idx="650">
                  <c:v>42.9</c:v>
                </c:pt>
                <c:pt idx="651">
                  <c:v>42.89</c:v>
                </c:pt>
                <c:pt idx="652">
                  <c:v>42.89</c:v>
                </c:pt>
                <c:pt idx="653">
                  <c:v>42.89</c:v>
                </c:pt>
                <c:pt idx="654">
                  <c:v>42.86</c:v>
                </c:pt>
                <c:pt idx="655">
                  <c:v>42.83</c:v>
                </c:pt>
                <c:pt idx="656">
                  <c:v>42.79</c:v>
                </c:pt>
                <c:pt idx="657">
                  <c:v>42.79</c:v>
                </c:pt>
                <c:pt idx="658">
                  <c:v>42.78</c:v>
                </c:pt>
                <c:pt idx="659">
                  <c:v>41.93</c:v>
                </c:pt>
                <c:pt idx="660">
                  <c:v>41.93</c:v>
                </c:pt>
                <c:pt idx="661">
                  <c:v>41.92</c:v>
                </c:pt>
                <c:pt idx="662">
                  <c:v>41.92</c:v>
                </c:pt>
                <c:pt idx="663">
                  <c:v>41.89</c:v>
                </c:pt>
                <c:pt idx="664">
                  <c:v>41.87</c:v>
                </c:pt>
                <c:pt idx="665">
                  <c:v>41.87</c:v>
                </c:pt>
                <c:pt idx="666">
                  <c:v>41.84</c:v>
                </c:pt>
                <c:pt idx="667">
                  <c:v>41.82</c:v>
                </c:pt>
                <c:pt idx="668">
                  <c:v>41.81</c:v>
                </c:pt>
                <c:pt idx="669">
                  <c:v>41.81</c:v>
                </c:pt>
                <c:pt idx="670">
                  <c:v>41.77</c:v>
                </c:pt>
                <c:pt idx="671">
                  <c:v>40.93</c:v>
                </c:pt>
                <c:pt idx="672">
                  <c:v>40.93</c:v>
                </c:pt>
                <c:pt idx="673">
                  <c:v>40.93</c:v>
                </c:pt>
                <c:pt idx="674">
                  <c:v>40.92</c:v>
                </c:pt>
                <c:pt idx="675">
                  <c:v>40.9</c:v>
                </c:pt>
                <c:pt idx="676">
                  <c:v>40.880000000000003</c:v>
                </c:pt>
                <c:pt idx="677">
                  <c:v>40.85</c:v>
                </c:pt>
                <c:pt idx="678">
                  <c:v>40.79</c:v>
                </c:pt>
                <c:pt idx="679">
                  <c:v>39.94</c:v>
                </c:pt>
                <c:pt idx="680">
                  <c:v>39.94</c:v>
                </c:pt>
                <c:pt idx="681">
                  <c:v>39.93</c:v>
                </c:pt>
                <c:pt idx="682">
                  <c:v>39.93</c:v>
                </c:pt>
                <c:pt idx="683">
                  <c:v>39.89</c:v>
                </c:pt>
                <c:pt idx="684">
                  <c:v>39.869999999999997</c:v>
                </c:pt>
                <c:pt idx="685">
                  <c:v>39.869999999999997</c:v>
                </c:pt>
                <c:pt idx="686">
                  <c:v>39.86</c:v>
                </c:pt>
                <c:pt idx="687">
                  <c:v>39.85</c:v>
                </c:pt>
                <c:pt idx="688">
                  <c:v>39.85</c:v>
                </c:pt>
                <c:pt idx="689">
                  <c:v>39.83</c:v>
                </c:pt>
                <c:pt idx="690">
                  <c:v>39.81</c:v>
                </c:pt>
                <c:pt idx="691">
                  <c:v>39.78</c:v>
                </c:pt>
                <c:pt idx="692">
                  <c:v>39.770000000000003</c:v>
                </c:pt>
                <c:pt idx="693">
                  <c:v>39.75</c:v>
                </c:pt>
                <c:pt idx="694">
                  <c:v>39.72</c:v>
                </c:pt>
                <c:pt idx="695">
                  <c:v>39.71</c:v>
                </c:pt>
                <c:pt idx="696">
                  <c:v>38.94</c:v>
                </c:pt>
                <c:pt idx="697">
                  <c:v>38.9</c:v>
                </c:pt>
                <c:pt idx="698">
                  <c:v>38.9</c:v>
                </c:pt>
                <c:pt idx="699">
                  <c:v>38.89</c:v>
                </c:pt>
                <c:pt idx="700">
                  <c:v>38.880000000000003</c:v>
                </c:pt>
                <c:pt idx="701">
                  <c:v>38.880000000000003</c:v>
                </c:pt>
                <c:pt idx="702">
                  <c:v>38.81</c:v>
                </c:pt>
                <c:pt idx="703">
                  <c:v>38.78</c:v>
                </c:pt>
                <c:pt idx="704">
                  <c:v>38.770000000000003</c:v>
                </c:pt>
                <c:pt idx="705">
                  <c:v>38.76</c:v>
                </c:pt>
                <c:pt idx="706">
                  <c:v>38.74</c:v>
                </c:pt>
                <c:pt idx="707">
                  <c:v>38.71</c:v>
                </c:pt>
                <c:pt idx="708">
                  <c:v>37.94</c:v>
                </c:pt>
                <c:pt idx="709">
                  <c:v>37.92</c:v>
                </c:pt>
                <c:pt idx="710">
                  <c:v>37.92</c:v>
                </c:pt>
                <c:pt idx="711">
                  <c:v>37.909999999999997</c:v>
                </c:pt>
                <c:pt idx="712">
                  <c:v>37.9</c:v>
                </c:pt>
                <c:pt idx="713">
                  <c:v>37.880000000000003</c:v>
                </c:pt>
                <c:pt idx="714">
                  <c:v>37.880000000000003</c:v>
                </c:pt>
                <c:pt idx="715">
                  <c:v>37.799999999999997</c:v>
                </c:pt>
                <c:pt idx="716">
                  <c:v>37.76</c:v>
                </c:pt>
                <c:pt idx="717">
                  <c:v>37.75</c:v>
                </c:pt>
                <c:pt idx="718">
                  <c:v>37.74</c:v>
                </c:pt>
                <c:pt idx="719">
                  <c:v>36.93</c:v>
                </c:pt>
                <c:pt idx="720">
                  <c:v>36.93</c:v>
                </c:pt>
                <c:pt idx="721">
                  <c:v>36.869999999999997</c:v>
                </c:pt>
                <c:pt idx="722">
                  <c:v>36.81</c:v>
                </c:pt>
                <c:pt idx="723">
                  <c:v>36.799999999999997</c:v>
                </c:pt>
                <c:pt idx="724">
                  <c:v>36.78</c:v>
                </c:pt>
                <c:pt idx="725">
                  <c:v>36.770000000000003</c:v>
                </c:pt>
                <c:pt idx="726">
                  <c:v>36.729999999999997</c:v>
                </c:pt>
                <c:pt idx="727">
                  <c:v>35.94</c:v>
                </c:pt>
                <c:pt idx="728">
                  <c:v>35.94</c:v>
                </c:pt>
                <c:pt idx="729">
                  <c:v>35.94</c:v>
                </c:pt>
                <c:pt idx="730">
                  <c:v>35.92</c:v>
                </c:pt>
                <c:pt idx="731">
                  <c:v>35.9</c:v>
                </c:pt>
                <c:pt idx="732">
                  <c:v>35.9</c:v>
                </c:pt>
                <c:pt idx="733">
                  <c:v>35.86</c:v>
                </c:pt>
                <c:pt idx="734">
                  <c:v>35.799999999999997</c:v>
                </c:pt>
                <c:pt idx="735">
                  <c:v>35.76</c:v>
                </c:pt>
                <c:pt idx="736">
                  <c:v>34.93</c:v>
                </c:pt>
                <c:pt idx="737">
                  <c:v>34.9</c:v>
                </c:pt>
                <c:pt idx="738">
                  <c:v>34.89</c:v>
                </c:pt>
                <c:pt idx="739">
                  <c:v>34.89</c:v>
                </c:pt>
                <c:pt idx="740">
                  <c:v>34.880000000000003</c:v>
                </c:pt>
                <c:pt idx="741">
                  <c:v>34.85</c:v>
                </c:pt>
                <c:pt idx="742">
                  <c:v>34.840000000000003</c:v>
                </c:pt>
                <c:pt idx="743">
                  <c:v>34.840000000000003</c:v>
                </c:pt>
                <c:pt idx="744">
                  <c:v>34.83</c:v>
                </c:pt>
                <c:pt idx="745">
                  <c:v>34.82</c:v>
                </c:pt>
                <c:pt idx="746">
                  <c:v>34.79</c:v>
                </c:pt>
                <c:pt idx="747">
                  <c:v>34.770000000000003</c:v>
                </c:pt>
                <c:pt idx="748">
                  <c:v>34.770000000000003</c:v>
                </c:pt>
                <c:pt idx="749">
                  <c:v>33.950000000000003</c:v>
                </c:pt>
                <c:pt idx="750">
                  <c:v>33.93</c:v>
                </c:pt>
                <c:pt idx="751">
                  <c:v>33.909999999999997</c:v>
                </c:pt>
                <c:pt idx="752">
                  <c:v>33.89</c:v>
                </c:pt>
                <c:pt idx="753">
                  <c:v>33.86</c:v>
                </c:pt>
                <c:pt idx="754">
                  <c:v>33.85</c:v>
                </c:pt>
                <c:pt idx="755">
                  <c:v>33.81</c:v>
                </c:pt>
                <c:pt idx="756">
                  <c:v>33.81</c:v>
                </c:pt>
                <c:pt idx="757">
                  <c:v>33.79</c:v>
                </c:pt>
                <c:pt idx="758">
                  <c:v>33.79</c:v>
                </c:pt>
                <c:pt idx="759">
                  <c:v>32.94</c:v>
                </c:pt>
                <c:pt idx="760">
                  <c:v>32.93</c:v>
                </c:pt>
                <c:pt idx="761">
                  <c:v>32.9</c:v>
                </c:pt>
                <c:pt idx="762">
                  <c:v>32.869999999999997</c:v>
                </c:pt>
                <c:pt idx="763">
                  <c:v>32.86</c:v>
                </c:pt>
                <c:pt idx="764">
                  <c:v>32.85</c:v>
                </c:pt>
                <c:pt idx="765">
                  <c:v>32.840000000000003</c:v>
                </c:pt>
                <c:pt idx="766">
                  <c:v>32.83</c:v>
                </c:pt>
                <c:pt idx="767">
                  <c:v>32.83</c:v>
                </c:pt>
                <c:pt idx="768">
                  <c:v>32.81</c:v>
                </c:pt>
                <c:pt idx="769">
                  <c:v>32.79</c:v>
                </c:pt>
                <c:pt idx="770">
                  <c:v>32.78</c:v>
                </c:pt>
                <c:pt idx="771">
                  <c:v>32.78</c:v>
                </c:pt>
                <c:pt idx="772">
                  <c:v>32.76</c:v>
                </c:pt>
                <c:pt idx="773">
                  <c:v>32.75</c:v>
                </c:pt>
                <c:pt idx="774">
                  <c:v>31.94</c:v>
                </c:pt>
                <c:pt idx="775">
                  <c:v>31.94</c:v>
                </c:pt>
                <c:pt idx="776">
                  <c:v>31.92</c:v>
                </c:pt>
                <c:pt idx="777">
                  <c:v>31.92</c:v>
                </c:pt>
                <c:pt idx="778">
                  <c:v>31.91</c:v>
                </c:pt>
                <c:pt idx="779">
                  <c:v>31.91</c:v>
                </c:pt>
                <c:pt idx="780">
                  <c:v>31.86</c:v>
                </c:pt>
                <c:pt idx="781">
                  <c:v>30.95</c:v>
                </c:pt>
                <c:pt idx="782">
                  <c:v>30.94</c:v>
                </c:pt>
                <c:pt idx="783">
                  <c:v>30.92</c:v>
                </c:pt>
                <c:pt idx="784">
                  <c:v>30.91</c:v>
                </c:pt>
                <c:pt idx="785">
                  <c:v>30.9</c:v>
                </c:pt>
                <c:pt idx="786">
                  <c:v>30.88</c:v>
                </c:pt>
                <c:pt idx="787">
                  <c:v>30.84</c:v>
                </c:pt>
                <c:pt idx="788">
                  <c:v>30.79</c:v>
                </c:pt>
                <c:pt idx="789">
                  <c:v>29.91</c:v>
                </c:pt>
                <c:pt idx="790">
                  <c:v>29.91</c:v>
                </c:pt>
                <c:pt idx="791">
                  <c:v>29.9</c:v>
                </c:pt>
                <c:pt idx="792">
                  <c:v>29.88</c:v>
                </c:pt>
                <c:pt idx="793">
                  <c:v>29.83</c:v>
                </c:pt>
                <c:pt idx="794">
                  <c:v>29.83</c:v>
                </c:pt>
                <c:pt idx="795">
                  <c:v>29.8</c:v>
                </c:pt>
                <c:pt idx="796">
                  <c:v>29.76</c:v>
                </c:pt>
                <c:pt idx="797">
                  <c:v>28.93</c:v>
                </c:pt>
                <c:pt idx="798">
                  <c:v>28.93</c:v>
                </c:pt>
                <c:pt idx="799">
                  <c:v>28.93</c:v>
                </c:pt>
                <c:pt idx="800">
                  <c:v>28.92</c:v>
                </c:pt>
                <c:pt idx="801">
                  <c:v>28.92</c:v>
                </c:pt>
                <c:pt idx="802">
                  <c:v>28.91</c:v>
                </c:pt>
                <c:pt idx="803">
                  <c:v>28.9</c:v>
                </c:pt>
                <c:pt idx="804">
                  <c:v>28.88</c:v>
                </c:pt>
                <c:pt idx="805">
                  <c:v>28.88</c:v>
                </c:pt>
                <c:pt idx="806">
                  <c:v>28.79</c:v>
                </c:pt>
                <c:pt idx="807">
                  <c:v>28.79</c:v>
                </c:pt>
                <c:pt idx="808">
                  <c:v>27.95</c:v>
                </c:pt>
                <c:pt idx="809">
                  <c:v>27.93</c:v>
                </c:pt>
                <c:pt idx="810">
                  <c:v>27.93</c:v>
                </c:pt>
                <c:pt idx="811">
                  <c:v>27.91</c:v>
                </c:pt>
                <c:pt idx="812">
                  <c:v>27.89</c:v>
                </c:pt>
                <c:pt idx="813">
                  <c:v>27.89</c:v>
                </c:pt>
                <c:pt idx="814">
                  <c:v>27.81</c:v>
                </c:pt>
                <c:pt idx="815">
                  <c:v>27.81</c:v>
                </c:pt>
                <c:pt idx="816">
                  <c:v>27.78</c:v>
                </c:pt>
                <c:pt idx="817">
                  <c:v>26.95</c:v>
                </c:pt>
                <c:pt idx="818">
                  <c:v>26.92</c:v>
                </c:pt>
                <c:pt idx="819">
                  <c:v>26.92</c:v>
                </c:pt>
                <c:pt idx="820">
                  <c:v>26.91</c:v>
                </c:pt>
                <c:pt idx="821">
                  <c:v>26.88</c:v>
                </c:pt>
                <c:pt idx="822">
                  <c:v>26.79</c:v>
                </c:pt>
                <c:pt idx="823">
                  <c:v>25.95</c:v>
                </c:pt>
                <c:pt idx="824">
                  <c:v>25.92</c:v>
                </c:pt>
                <c:pt idx="825">
                  <c:v>25.86</c:v>
                </c:pt>
                <c:pt idx="826">
                  <c:v>25.85</c:v>
                </c:pt>
                <c:pt idx="827">
                  <c:v>25.83</c:v>
                </c:pt>
                <c:pt idx="828">
                  <c:v>25.82</c:v>
                </c:pt>
                <c:pt idx="829">
                  <c:v>25.8</c:v>
                </c:pt>
                <c:pt idx="830">
                  <c:v>25.79</c:v>
                </c:pt>
                <c:pt idx="831">
                  <c:v>24.96</c:v>
                </c:pt>
                <c:pt idx="832">
                  <c:v>24.95</c:v>
                </c:pt>
                <c:pt idx="833">
                  <c:v>24.95</c:v>
                </c:pt>
                <c:pt idx="834">
                  <c:v>24.94</c:v>
                </c:pt>
                <c:pt idx="835">
                  <c:v>24.92</c:v>
                </c:pt>
                <c:pt idx="836">
                  <c:v>24.89</c:v>
                </c:pt>
                <c:pt idx="837">
                  <c:v>24.87</c:v>
                </c:pt>
                <c:pt idx="838">
                  <c:v>24.87</c:v>
                </c:pt>
                <c:pt idx="839">
                  <c:v>24.84</c:v>
                </c:pt>
                <c:pt idx="840">
                  <c:v>24.82</c:v>
                </c:pt>
                <c:pt idx="841">
                  <c:v>24.81</c:v>
                </c:pt>
                <c:pt idx="842">
                  <c:v>24.79</c:v>
                </c:pt>
                <c:pt idx="843">
                  <c:v>24.79</c:v>
                </c:pt>
                <c:pt idx="844">
                  <c:v>23.95</c:v>
                </c:pt>
                <c:pt idx="845">
                  <c:v>23.94</c:v>
                </c:pt>
                <c:pt idx="846">
                  <c:v>23.94</c:v>
                </c:pt>
                <c:pt idx="847">
                  <c:v>23.93</c:v>
                </c:pt>
                <c:pt idx="848">
                  <c:v>23.92</c:v>
                </c:pt>
                <c:pt idx="849">
                  <c:v>23.92</c:v>
                </c:pt>
                <c:pt idx="850">
                  <c:v>23.91</c:v>
                </c:pt>
                <c:pt idx="851">
                  <c:v>23.89</c:v>
                </c:pt>
                <c:pt idx="852">
                  <c:v>23.86</c:v>
                </c:pt>
                <c:pt idx="853">
                  <c:v>23.85</c:v>
                </c:pt>
                <c:pt idx="854">
                  <c:v>23.84</c:v>
                </c:pt>
                <c:pt idx="855">
                  <c:v>22.94</c:v>
                </c:pt>
                <c:pt idx="856">
                  <c:v>22.94</c:v>
                </c:pt>
                <c:pt idx="857">
                  <c:v>22.93</c:v>
                </c:pt>
                <c:pt idx="858">
                  <c:v>22.93</c:v>
                </c:pt>
                <c:pt idx="859">
                  <c:v>22.93</c:v>
                </c:pt>
                <c:pt idx="860">
                  <c:v>22.92</c:v>
                </c:pt>
                <c:pt idx="861">
                  <c:v>22.87</c:v>
                </c:pt>
                <c:pt idx="862">
                  <c:v>22.87</c:v>
                </c:pt>
                <c:pt idx="863">
                  <c:v>22.85</c:v>
                </c:pt>
                <c:pt idx="864">
                  <c:v>22.83</c:v>
                </c:pt>
                <c:pt idx="865">
                  <c:v>22.81</c:v>
                </c:pt>
                <c:pt idx="866">
                  <c:v>21.94</c:v>
                </c:pt>
                <c:pt idx="867">
                  <c:v>21.94</c:v>
                </c:pt>
                <c:pt idx="868">
                  <c:v>21.94</c:v>
                </c:pt>
                <c:pt idx="869">
                  <c:v>21.93</c:v>
                </c:pt>
                <c:pt idx="870">
                  <c:v>21.93</c:v>
                </c:pt>
                <c:pt idx="871">
                  <c:v>21.87</c:v>
                </c:pt>
                <c:pt idx="872">
                  <c:v>21.87</c:v>
                </c:pt>
                <c:pt idx="873">
                  <c:v>21.84</c:v>
                </c:pt>
                <c:pt idx="874">
                  <c:v>21.81</c:v>
                </c:pt>
                <c:pt idx="875">
                  <c:v>21.81</c:v>
                </c:pt>
                <c:pt idx="876">
                  <c:v>20.91</c:v>
                </c:pt>
                <c:pt idx="877">
                  <c:v>20.9</c:v>
                </c:pt>
                <c:pt idx="878">
                  <c:v>20.87</c:v>
                </c:pt>
                <c:pt idx="879">
                  <c:v>20.86</c:v>
                </c:pt>
                <c:pt idx="880">
                  <c:v>20.84</c:v>
                </c:pt>
                <c:pt idx="881">
                  <c:v>19.899999999999999</c:v>
                </c:pt>
                <c:pt idx="882">
                  <c:v>19.89</c:v>
                </c:pt>
                <c:pt idx="883">
                  <c:v>19.89</c:v>
                </c:pt>
                <c:pt idx="884">
                  <c:v>19.88</c:v>
                </c:pt>
                <c:pt idx="885">
                  <c:v>19.88</c:v>
                </c:pt>
                <c:pt idx="886">
                  <c:v>19.86</c:v>
                </c:pt>
                <c:pt idx="887">
                  <c:v>18.940000000000001</c:v>
                </c:pt>
                <c:pt idx="888">
                  <c:v>18.940000000000001</c:v>
                </c:pt>
                <c:pt idx="889">
                  <c:v>18.91</c:v>
                </c:pt>
                <c:pt idx="890">
                  <c:v>18.89</c:v>
                </c:pt>
                <c:pt idx="891">
                  <c:v>18.88</c:v>
                </c:pt>
                <c:pt idx="892">
                  <c:v>18.84</c:v>
                </c:pt>
                <c:pt idx="893">
                  <c:v>18.829999999999998</c:v>
                </c:pt>
                <c:pt idx="894">
                  <c:v>17.940000000000001</c:v>
                </c:pt>
                <c:pt idx="895">
                  <c:v>17.93</c:v>
                </c:pt>
                <c:pt idx="896">
                  <c:v>17.91</c:v>
                </c:pt>
                <c:pt idx="897">
                  <c:v>17.899999999999999</c:v>
                </c:pt>
                <c:pt idx="898">
                  <c:v>17.87</c:v>
                </c:pt>
                <c:pt idx="899">
                  <c:v>17.87</c:v>
                </c:pt>
                <c:pt idx="900">
                  <c:v>17.850000000000001</c:v>
                </c:pt>
                <c:pt idx="901">
                  <c:v>16.95</c:v>
                </c:pt>
                <c:pt idx="902">
                  <c:v>16.95</c:v>
                </c:pt>
                <c:pt idx="903">
                  <c:v>16.95</c:v>
                </c:pt>
                <c:pt idx="904">
                  <c:v>16.940000000000001</c:v>
                </c:pt>
                <c:pt idx="905">
                  <c:v>16.899999999999999</c:v>
                </c:pt>
                <c:pt idx="906">
                  <c:v>16.899999999999999</c:v>
                </c:pt>
                <c:pt idx="907">
                  <c:v>16.89</c:v>
                </c:pt>
                <c:pt idx="908">
                  <c:v>16.88</c:v>
                </c:pt>
                <c:pt idx="909">
                  <c:v>16.87</c:v>
                </c:pt>
                <c:pt idx="910">
                  <c:v>16.84</c:v>
                </c:pt>
                <c:pt idx="911">
                  <c:v>15.96</c:v>
                </c:pt>
                <c:pt idx="912">
                  <c:v>15.96</c:v>
                </c:pt>
                <c:pt idx="913">
                  <c:v>15.95</c:v>
                </c:pt>
                <c:pt idx="914">
                  <c:v>15.94</c:v>
                </c:pt>
                <c:pt idx="915">
                  <c:v>15.93</c:v>
                </c:pt>
                <c:pt idx="916">
                  <c:v>15.93</c:v>
                </c:pt>
                <c:pt idx="917">
                  <c:v>15.91</c:v>
                </c:pt>
                <c:pt idx="918">
                  <c:v>15.87</c:v>
                </c:pt>
                <c:pt idx="919">
                  <c:v>15.87</c:v>
                </c:pt>
                <c:pt idx="920">
                  <c:v>15.86</c:v>
                </c:pt>
                <c:pt idx="921">
                  <c:v>15.85</c:v>
                </c:pt>
                <c:pt idx="922">
                  <c:v>14.95</c:v>
                </c:pt>
                <c:pt idx="923">
                  <c:v>14.94</c:v>
                </c:pt>
                <c:pt idx="924">
                  <c:v>14.94</c:v>
                </c:pt>
                <c:pt idx="925">
                  <c:v>14.92</c:v>
                </c:pt>
                <c:pt idx="926">
                  <c:v>14.91</c:v>
                </c:pt>
                <c:pt idx="927">
                  <c:v>14.88</c:v>
                </c:pt>
                <c:pt idx="928">
                  <c:v>13.94</c:v>
                </c:pt>
                <c:pt idx="929">
                  <c:v>13.94</c:v>
                </c:pt>
                <c:pt idx="930">
                  <c:v>13.91</c:v>
                </c:pt>
                <c:pt idx="931">
                  <c:v>13.9</c:v>
                </c:pt>
                <c:pt idx="932">
                  <c:v>13.87</c:v>
                </c:pt>
                <c:pt idx="933">
                  <c:v>12.93</c:v>
                </c:pt>
                <c:pt idx="934">
                  <c:v>12.92</c:v>
                </c:pt>
                <c:pt idx="935">
                  <c:v>12.92</c:v>
                </c:pt>
                <c:pt idx="936">
                  <c:v>12.92</c:v>
                </c:pt>
                <c:pt idx="937">
                  <c:v>12.91</c:v>
                </c:pt>
                <c:pt idx="938">
                  <c:v>12.89</c:v>
                </c:pt>
                <c:pt idx="939">
                  <c:v>11.92</c:v>
                </c:pt>
                <c:pt idx="940">
                  <c:v>11.91</c:v>
                </c:pt>
                <c:pt idx="941">
                  <c:v>11.91</c:v>
                </c:pt>
                <c:pt idx="942">
                  <c:v>11.9</c:v>
                </c:pt>
                <c:pt idx="943">
                  <c:v>11.9</c:v>
                </c:pt>
                <c:pt idx="944">
                  <c:v>10.93</c:v>
                </c:pt>
                <c:pt idx="945">
                  <c:v>10.92</c:v>
                </c:pt>
                <c:pt idx="946">
                  <c:v>9.94</c:v>
                </c:pt>
                <c:pt idx="947">
                  <c:v>9.92</c:v>
                </c:pt>
                <c:pt idx="948">
                  <c:v>9.92</c:v>
                </c:pt>
                <c:pt idx="949">
                  <c:v>8.93</c:v>
                </c:pt>
                <c:pt idx="950">
                  <c:v>7.94</c:v>
                </c:pt>
                <c:pt idx="951">
                  <c:v>7.93</c:v>
                </c:pt>
                <c:pt idx="952">
                  <c:v>7.92</c:v>
                </c:pt>
                <c:pt idx="953">
                  <c:v>6.93</c:v>
                </c:pt>
                <c:pt idx="954">
                  <c:v>6.93</c:v>
                </c:pt>
                <c:pt idx="955">
                  <c:v>5.95</c:v>
                </c:pt>
                <c:pt idx="956">
                  <c:v>5.94</c:v>
                </c:pt>
                <c:pt idx="957">
                  <c:v>5.94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E9E-4D1C-8E54-7A6B386836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8922319"/>
        <c:axId val="732452799"/>
      </c:lineChart>
      <c:catAx>
        <c:axId val="6489223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2452799"/>
        <c:crosses val="autoZero"/>
        <c:auto val="1"/>
        <c:lblAlgn val="ctr"/>
        <c:lblOffset val="100"/>
        <c:noMultiLvlLbl val="0"/>
      </c:catAx>
      <c:valAx>
        <c:axId val="7324527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89223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Sheet3!$A$2:$A$109</cx:f>
        <cx:nf>Sheet3!$A$1</cx:nf>
        <cx:lvl ptCount="108" name="country">
          <cx:pt idx="0">India</cx:pt>
          <cx:pt idx="1">China</cx:pt>
          <cx:pt idx="2">United States</cx:pt>
          <cx:pt idx="3">Japan</cx:pt>
          <cx:pt idx="4">Mexico</cx:pt>
          <cx:pt idx="5">Russian Federation</cx:pt>
          <cx:pt idx="6">Brazil</cx:pt>
          <cx:pt idx="7">Philippines</cx:pt>
          <cx:pt idx="8">Turkey</cx:pt>
          <cx:pt idx="9">Indonesia</cx:pt>
          <cx:pt idx="10">Nigeria</cx:pt>
          <cx:pt idx="11">Argentina</cx:pt>
          <cx:pt idx="12">South Africa</cx:pt>
          <cx:pt idx="13">Taiwan</cx:pt>
          <cx:pt idx="14">United Kingdom</cx:pt>
          <cx:pt idx="15">Iran</cx:pt>
          <cx:pt idx="16">Poland</cx:pt>
          <cx:pt idx="17">Italy</cx:pt>
          <cx:pt idx="18">Venezuela</cx:pt>
          <cx:pt idx="19">Germany</cx:pt>
          <cx:pt idx="20">Ukraine</cx:pt>
          <cx:pt idx="21">Colombia</cx:pt>
          <cx:pt idx="22">Egypt</cx:pt>
          <cx:pt idx="23">Vietnam</cx:pt>
          <cx:pt idx="24">Pakistan</cx:pt>
          <cx:pt idx="25">Saudi Arabia</cx:pt>
          <cx:pt idx="26">Spain</cx:pt>
          <cx:pt idx="27">South Korea</cx:pt>
          <cx:pt idx="28">Netherlands</cx:pt>
          <cx:pt idx="29">Canada</cx:pt>
          <cx:pt idx="30">France</cx:pt>
          <cx:pt idx="31">Israel</cx:pt>
          <cx:pt idx="32">Peru</cx:pt>
          <cx:pt idx="33">Yemen</cx:pt>
          <cx:pt idx="34">Bangladesh</cx:pt>
          <cx:pt idx="35">Morocco</cx:pt>
          <cx:pt idx="36">Thailand</cx:pt>
          <cx:pt idx="37">Chile</cx:pt>
          <cx:pt idx="38">Malaysia</cx:pt>
          <cx:pt idx="39">Switzerland</cx:pt>
          <cx:pt idx="40">Algeria</cx:pt>
          <cx:pt idx="41">Mozambique</cx:pt>
          <cx:pt idx="42">United Arab Emirates</cx:pt>
          <cx:pt idx="43">Austria</cx:pt>
          <cx:pt idx="44">Tanzania</cx:pt>
          <cx:pt idx="45">Paraguay</cx:pt>
          <cx:pt idx="46">Dominican Republic</cx:pt>
          <cx:pt idx="47">Ecuador</cx:pt>
          <cx:pt idx="48">Greece</cx:pt>
          <cx:pt idx="49">Myanmar</cx:pt>
          <cx:pt idx="50">Yugoslavia</cx:pt>
          <cx:pt idx="51">Oman</cx:pt>
          <cx:pt idx="52">Latvia</cx:pt>
          <cx:pt idx="53">French Polynesia</cx:pt>
          <cx:pt idx="54">Sudan</cx:pt>
          <cx:pt idx="55">Kazakstan</cx:pt>
          <cx:pt idx="56">Belarus</cx:pt>
          <cx:pt idx="57">Kenya</cx:pt>
          <cx:pt idx="58">Bulgaria</cx:pt>
          <cx:pt idx="59">Cambodia</cx:pt>
          <cx:pt idx="60">Romania</cx:pt>
          <cx:pt idx="61">Puerto Rico</cx:pt>
          <cx:pt idx="62">Azerbaijan</cx:pt>
          <cx:pt idx="63">Cameroon</cx:pt>
          <cx:pt idx="64">Congo, The Democratic Republic of the</cx:pt>
          <cx:pt idx="65">Angola</cx:pt>
          <cx:pt idx="66">Bolivia</cx:pt>
          <cx:pt idx="67">New Zealand</cx:pt>
          <cx:pt idx="68">Holy See (Vatican City State)</cx:pt>
          <cx:pt idx="69">Moldova</cx:pt>
          <cx:pt idx="70">Armenia</cx:pt>
          <cx:pt idx="71">Liechtenstein</cx:pt>
          <cx:pt idx="72">French Guiana</cx:pt>
          <cx:pt idx="73">Sweden</cx:pt>
          <cx:pt idx="74">Madagascar</cx:pt>
          <cx:pt idx="75">Brunei</cx:pt>
          <cx:pt idx="76">Tuvalu</cx:pt>
          <cx:pt idx="77">RÃ©union</cx:pt>
          <cx:pt idx="78">North Korea</cx:pt>
          <cx:pt idx="79">Malawi</cx:pt>
          <cx:pt idx="80">Turkmenistan</cx:pt>
          <cx:pt idx="81">Greenland</cx:pt>
          <cx:pt idx="82">Afghanistan</cx:pt>
          <cx:pt idx="83">Kuwait</cx:pt>
          <cx:pt idx="84">Czech Republic</cx:pt>
          <cx:pt idx="85">Hong Kong</cx:pt>
          <cx:pt idx="86">Finland</cx:pt>
          <cx:pt idx="87">Faroe Islands</cx:pt>
          <cx:pt idx="88">American Samoa</cx:pt>
          <cx:pt idx="89">Nepal</cx:pt>
          <cx:pt idx="90">Saint Vincent and the Grenadines</cx:pt>
          <cx:pt idx="91">Tunisia</cx:pt>
          <cx:pt idx="92">Tonga</cx:pt>
          <cx:pt idx="93">Slovakia</cx:pt>
          <cx:pt idx="94">Anguilla</cx:pt>
          <cx:pt idx="95">Ethiopia</cx:pt>
          <cx:pt idx="96">Virgin Islands, U.S.</cx:pt>
          <cx:pt idx="97">Sri Lanka</cx:pt>
          <cx:pt idx="98">Zambia</cx:pt>
          <cx:pt idx="99">Estonia</cx:pt>
          <cx:pt idx="100">Senegal</cx:pt>
          <cx:pt idx="101">Nauru</cx:pt>
          <cx:pt idx="102">Chad</cx:pt>
          <cx:pt idx="103">Lithuania</cx:pt>
          <cx:pt idx="104">Iraq</cx:pt>
          <cx:pt idx="105">Gambia</cx:pt>
          <cx:pt idx="106">Bahrain</cx:pt>
          <cx:pt idx="107">Hungary</cx:pt>
        </cx:lvl>
      </cx:strDim>
      <cx:numDim type="colorVal">
        <cx:f>Sheet3!$B$2:$B$109</cx:f>
        <cx:lvl ptCount="108" formatCode="General">
          <cx:pt idx="0">60</cx:pt>
          <cx:pt idx="1">53</cx:pt>
          <cx:pt idx="2">36</cx:pt>
          <cx:pt idx="3">31</cx:pt>
          <cx:pt idx="4">30</cx:pt>
          <cx:pt idx="5">28</cx:pt>
          <cx:pt idx="6">28</cx:pt>
          <cx:pt idx="7">20</cx:pt>
          <cx:pt idx="8">15</cx:pt>
          <cx:pt idx="9">14</cx:pt>
          <cx:pt idx="10">13</cx:pt>
          <cx:pt idx="11">13</cx:pt>
          <cx:pt idx="12">11</cx:pt>
          <cx:pt idx="13">10</cx:pt>
          <cx:pt idx="14">9</cx:pt>
          <cx:pt idx="15">8</cx:pt>
          <cx:pt idx="16">8</cx:pt>
          <cx:pt idx="17">7</cx:pt>
          <cx:pt idx="18">7</cx:pt>
          <cx:pt idx="19">7</cx:pt>
          <cx:pt idx="20">6</cx:pt>
          <cx:pt idx="21">6</cx:pt>
          <cx:pt idx="22">6</cx:pt>
          <cx:pt idx="23">6</cx:pt>
          <cx:pt idx="24">5</cx:pt>
          <cx:pt idx="25">5</cx:pt>
          <cx:pt idx="26">5</cx:pt>
          <cx:pt idx="27">5</cx:pt>
          <cx:pt idx="28">5</cx:pt>
          <cx:pt idx="29">5</cx:pt>
          <cx:pt idx="30">4</cx:pt>
          <cx:pt idx="31">4</cx:pt>
          <cx:pt idx="32">4</cx:pt>
          <cx:pt idx="33">4</cx:pt>
          <cx:pt idx="34">3</cx:pt>
          <cx:pt idx="35">3</cx:pt>
          <cx:pt idx="36">3</cx:pt>
          <cx:pt idx="37">3</cx:pt>
          <cx:pt idx="38">3</cx:pt>
          <cx:pt idx="39">3</cx:pt>
          <cx:pt idx="40">3</cx:pt>
          <cx:pt idx="41">3</cx:pt>
          <cx:pt idx="42">3</cx:pt>
          <cx:pt idx="43">3</cx:pt>
          <cx:pt idx="44">3</cx:pt>
          <cx:pt idx="45">3</cx:pt>
          <cx:pt idx="46">3</cx:pt>
          <cx:pt idx="47">3</cx:pt>
          <cx:pt idx="48">2</cx:pt>
          <cx:pt idx="49">2</cx:pt>
          <cx:pt idx="50">2</cx:pt>
          <cx:pt idx="51">2</cx:pt>
          <cx:pt idx="52">2</cx:pt>
          <cx:pt idx="53">2</cx:pt>
          <cx:pt idx="54">2</cx:pt>
          <cx:pt idx="55">2</cx:pt>
          <cx:pt idx="56">2</cx:pt>
          <cx:pt idx="57">2</cx:pt>
          <cx:pt idx="58">2</cx:pt>
          <cx:pt idx="59">2</cx:pt>
          <cx:pt idx="60">2</cx:pt>
          <cx:pt idx="61">2</cx:pt>
          <cx:pt idx="62">2</cx:pt>
          <cx:pt idx="63">2</cx:pt>
          <cx:pt idx="64">2</cx:pt>
          <cx:pt idx="65">2</cx:pt>
          <cx:pt idx="66">2</cx:pt>
          <cx:pt idx="67">1</cx:pt>
          <cx:pt idx="68">1</cx:pt>
          <cx:pt idx="69">1</cx:pt>
          <cx:pt idx="70">1</cx:pt>
          <cx:pt idx="71">1</cx:pt>
          <cx:pt idx="72">1</cx:pt>
          <cx:pt idx="73">1</cx:pt>
          <cx:pt idx="74">1</cx:pt>
          <cx:pt idx="75">1</cx:pt>
          <cx:pt idx="76">1</cx:pt>
          <cx:pt idx="77">1</cx:pt>
          <cx:pt idx="78">1</cx:pt>
          <cx:pt idx="79">1</cx:pt>
          <cx:pt idx="80">1</cx:pt>
          <cx:pt idx="81">1</cx:pt>
          <cx:pt idx="82">1</cx:pt>
          <cx:pt idx="83">1</cx:pt>
          <cx:pt idx="84">1</cx:pt>
          <cx:pt idx="85">1</cx:pt>
          <cx:pt idx="86">1</cx:pt>
          <cx:pt idx="87">1</cx:pt>
          <cx:pt idx="88">1</cx:pt>
          <cx:pt idx="89">1</cx:pt>
          <cx:pt idx="90">1</cx:pt>
          <cx:pt idx="91">1</cx:pt>
          <cx:pt idx="92">1</cx:pt>
          <cx:pt idx="93">1</cx:pt>
          <cx:pt idx="94">1</cx:pt>
          <cx:pt idx="95">1</cx:pt>
          <cx:pt idx="96">1</cx:pt>
          <cx:pt idx="97">1</cx:pt>
          <cx:pt idx="98">1</cx:pt>
          <cx:pt idx="99">1</cx:pt>
          <cx:pt idx="100">1</cx:pt>
          <cx:pt idx="101">1</cx:pt>
          <cx:pt idx="102">1</cx:pt>
          <cx:pt idx="103">1</cx:pt>
          <cx:pt idx="104">1</cx:pt>
          <cx:pt idx="105">1</cx:pt>
          <cx:pt idx="106">1</cx:pt>
          <cx:pt idx="107">1</cx:pt>
        </cx:lvl>
      </cx:numDim>
    </cx:data>
  </cx:chartData>
  <cx:chart>
    <cx:title pos="t" align="ctr" overlay="0">
      <cx:tx>
        <cx:txData>
          <cx:v>Customers across the world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800">
              <a:latin typeface="+mn-lt"/>
            </a:defRPr>
          </a:pPr>
          <a:r>
            <a:rPr lang="en-US" sz="18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</a:rPr>
            <a:t>Customers across the world</a:t>
          </a:r>
        </a:p>
      </cx:txPr>
    </cx:title>
    <cx:plotArea>
      <cx:plotAreaRegion>
        <cx:series layoutId="regionMap" uniqueId="{2623CBF9-FB18-4608-BE29-561A941D02E7}">
          <cx:tx>
            <cx:txData>
              <cx:f>Sheet3!$B$1</cx:f>
              <cx:v>count_customers</cx:v>
            </cx:txData>
          </cx:tx>
          <cx:dataId val="0"/>
          <cx:layoutPr>
            <cx:geography cultureLanguage="en-US" cultureRegion="IN" attribution="Powered by Bing">
              <cx:geoCache provider="{E9337A44-BEBE-4D9F-B70C-5C5E7DAFC167}">
                <cx:binary>7H3ZcttI1uarKHw1E/FDhcSOjq6OEABu2jdLtm8YtERj3zcCt//TzDv8V9MvNh9IgiJSsMlqs0OM
mGZFlcuZTOLgO5knz5Yn//6y+NuLN58lJwvfC9K/vSz+/GRlWfS3P/5IX6y5P0tPffslCdPwR3b6
Evp/hD9+2C/zP16TWWkH5h8cS4Q/XqxZks0Xn/7xd/yaOQ8vw5dZZofBXT5Pqvt5mntZ+ou+3q6T
lzAPsma4iV/689NDNLODTyfzILOz6rGK5n9+6nzj08kf9O+8e+aJB7Ky/BVjBfaUV1nCSkRdfZRP
J14YmOtuhj8VRYGXZFZmVx/SPvt65mP8TnKWxMxeX5N5mp6s/9wM61C+abXTUF+9tB42NA4eli/1
RxfUf/ydasBrUi1buNOY7OqiYdctO5i1r/77sPMScFV5majCGvcO7ITlT2WR5wWVb5+5gnsnGf1w
r4dRcK9babj164+H+3KWFfYB8RalU0UUWELwn+WH6+DNCacqJ7OSJK+5oXZh301OP+7tOAr4tplG
/vLp45GfBK+HBJ7jTnmRE1lF5Psmuqye8hIvKaJEVnwRu8DvpKYf9/UwCvZ1K4365Ajmuz7zv4cH
BZ5wp/JyunPdqU5YzHUii5LAU5N8Hxr64X4bSSH+1kGDfjH++KmuJbPa9toJ9/tCnSHYTJcftos5
I/Kn3HJ+y9JG/Kx28JVY301JP/DtOAr2tpkGXbv/eNAfZvmrfXKWzL4fVMwIp4STOFlV+BXAUFO2
1BhBOBUFBZutomy0nG389yWqnwvd0RQvup00Rx7OPp4jnwM7m7+ePGSzbJ4ebjXw6qnI8qLMilKH
F4yqnrJE4TlRYVfMoHScvenp5wY1nGIH1Uvz4/MRqJpP82Be53PvgOqPcsoCcuwHa8RVucsSSTpt
+njSbtKwArbXx14k9bNjayjFiq0emg1Pg49fFuezaHZAQwsavyQKRBRlrk8RIrx8qsqSKHGUBrST
jH7Y18MoyNetNNzntx8P9/U8s+aJNwteDyiDRO6UE0SJ50h3wounEiepWBHqardghe5835OYfug7
gykGdPpoNlxffjwbHvPEnVctGr+vE/HKqaqoEC3y2rTqMoIXTwWe53iRrP0L1F7w+M//SVy7mv+K
oH4uvI2kWPDWQeP/eATq0Y1/SKHDEQh+luWU1rzqqkWijG5YX4qC9m15v4uKfshXoyi4V4001DdX
Hz/V9dAL/YNqocJps78SqfHabGmfjMydqixA5gVlJW+gEW3DvQ8l/ZC/jaRgf+ugoddvPh76q/nC
fglbEH5fynD8qcrzIiT6WoGhvJiE5aCMqlLzT/vUleW1m5J+4NtxFOxtMw361ZePB/0+T1N7FpwM
56/zZOmXbqH4fQZI5BTOM5aTxK7l2+j6Krw7UHxWM58SNCuafkVHP/ztOAr+tpmG//7zx8N/a9me
HUV2cEgji4inqiALrCSv98+ugCfYAASOSBJc/C3Iq3m/JzX96HcGUyzo9NF8uD0Crw+8gCF4cEjv
A8OeInwiya311Cj4nR2AEGwN2BtklVbv96KmnwtbQykebPXQHJgYH78StNwzZ8khGSDA2SkqRFSl
fve+eAoVk4X9u1ZCKfN2H4L6efA2kmLBWwfNAW308Rw4S/x5cFAGsKcy9lZOauOIXTUf/jesDgnc
WRtclJq/Bz39+G8GUvBv2mn0z45A8by2zflBp7962riVeRE78OoDH8KW/gnPAj4yzN11N23t7qan
H/3Ni1Dob9pp9K+PYO5P0mQ2P6DXn2dPFcIJnCitnWtd3ZMXEHnEHr3W/MGm7ka8m5x+7NtxFPRt
M4385Ah8C8NkHrxYJ7ehVx16AybyKYSLCFcP5vbW1GeIoJ4KokwQYqSE/l+hpp8F73+BYsb7L9Bs
uR0ew2ZgNsboIdMbGMx6KESCqrQe5+5+wEjol2ROEck6IEatirNkD5r6ubI1lGLHVg/Nh7MjcP08
hHlmnVyEyXzWiojfN8zgdhZ4hXvzAHVdE4STTxGKwc4gUMtjT2r6edAZTHGh00fz4eII+HBVzQJ/
lhyOBzDCiCyLiP32GmkqcoHgM0Lkch27pF0Uu+np58LmRSgObNpp9K+OQDlaTY+zH4n9csBlwHDw
Q6sIBLBy10HBiacsAmMCp1JK0b509EPfHU3h3+2kmfDt7OO3hFskLGbhyf1BnXREOUUchlcQ4lrp
oXBJbG/VCELyEscRRCE3/dte0j2J6mdIZzDFj04fzY7bI5BIjzO7PGhYoKskwUvUCruVc2j38/pB
bsdR+LbNNLSPzx8/09f5ABfI4X0N/RaG3993kfGDmBeLiO5a5nfFDgN/NFFY0sZlEJ5vn71iwf50
9bOCHk+xhO6mWTPSPp41k+SQc57nYCHIIqeKjTHcfDrSR0SGEFLiRPYnwmcXMf1cWI2isF810ohP
jkDOPOSvh4QcTk9REfBhu/4IDiYZUhAlVV5nY1GJiDvJ6Ad7PYxCe91Kw/1gfPwEhyGMdId23R9A
5nBIghMkJJW3jujOFCeAnWUFTlIoBXM3Hf2At+MoxNtmGvLbI3BB3IeIrx/U8SnCfkLijiys5UrX
0G0SyxVkoIgyZeDuQUg/6JuBFOqbdhr2+yOI906ymXfApBIBp1I4UURW+drd39Ukkfq8dCsQ+e1w
xbYiuZOafuTXwyjc16006pPHj5cvo3mC2X5A3EWkk6hEVWDJrrbQ7mRv0p8VFv8obylu27jvQU8/
8puBFPabdhp9Y/Dx6F/a8xcrmwdpNj/ogS35lAiEg7+m68lBtq0IL4/AgifboO9NRj/01HCKAVQv
zYbLycez4bOb4MDcvAXl93dZOJRxXo7F6S1so1v2K09wkg6pP3CntQ9bq/K7KejHfkM6hfqmncb7
89nH4307S2ZmPjug1GGQ3cMTCYC3SYJdcc+ICuS9ygviO8VmD1r6oX97Cwr7tw4a/NuvHw/+wKyi
rJ19vz/VOXgmWY4TGoG//HSBhx6vyAIhShvboib+Tmr6sV8Po4Bft9KoD0Yfj/qTPc+C2QGdB4RH
1g7Pq8Lq0NDSObAlaQgLT5oowVfGgyHbwn4PSvox3wykUN+007g/HcGhubM8zQ4aRxdkGKzNUWeB
UmxwugipC4oC/0C7DrZh34OQftg3AynYN+007GdHoFbezlw7zQ7pKIAgaSxWWVDWE74rZyQFEXac
hkYCbS/8+xDUj//bSIoBbx00B24vPl7g6LNg9jprl/7vy3kJ3kgZeYIEemU7v7fkDYMIFWJXKoG/
ctVPGbO76emHvx1Hgd8209DrZx8P/RBOyZdDapOAFhssKwprW7UreTgkLyg8Ejzb8gxqy/WVbrmb
nH7k23EU8m0zjfzwCJyTF/OgOuCcR2KsQFRpqa1vzXWcVxGaY3DwFW9M3G1Rv5OKfrzXwyi41600
2hdHYL1qs8D0Zq/z1Gon3O+LGejx0Bd5Vu2vBaCyjVbDwSncf0h3P5L68d8eSzFhu4vmhGZ8vMS5
nSf54XjAoBCGhEg4vJIrUd4cfdua/4yMgDhkjohU/tUCQP/2AthFTj/+q1EU8qtGGvPbI5j9Oirg
hP918mjNT4y5H740xyVeTu7nUf7dw/+EP05wWLHF5WcL499XjObrHOm7ux7frZbzqxpABIF3QUbo
YO3VU7sZjNCKFZXA4YoKKcsPZebtpKZ/SqyHUXNi3UpPiq9HMClGyXx+yK0fWw3Bzs/zsC2Wn65D
rznTBI+eIEgU3rvp6Ae8HUch3jbTkI+OYM+/CpPw5ZAHxeCkI0g75FBgaSXdoE91pB8KeDT6WNvb
HJTfln57ENQP/mYghf6mnYb/6giU3QdUIjBnB8yVRkQYMXhWYoWu7xRpulB0ORVxBWxOy08X9z0o
6cd9M5DCfdNO4/5wBI6Ndd7wKMdxvQOqvM0ZJB5eDBx9X326cp7Bafllu0TWChg1+fcmq58V1HCK
IVQvzZbR8OM1sUdrZh82Yo/je0h3g8YLgbT8kI44gsG9LJWCY2OrfnRvS6N9COrnxdtIig1vHTQH
HscfzwFUrPN26l37Kz4MtgNZIjwvo3LQ6tPBn5ER08GxGZk0sZ5t5HcS0g/7ehiF+bqVBlw/gnyJ
q5k3qw56VpKHKwk1OXh17UptEt+2duDmpCT8r8hiQX7Q8tMFfh+C+rF/G0nB/9ZBc+DqCEI6V2GN
2nB2nB9y3iMViEdgh+fgWeqRO83pDQKHFJJ1KfT3IuYn+G+NpTmw1fWOB98+Xuw8lHZWr4rTtHj8
zOjbX/gIsMRZwi2rry550FX/EeKBpwQFgdY7Q1NSblsC7UlTPy86gylmdPpobuhHsAmceeZhj0/i
bEDDABxeXW8CXaNgpRVBa1pyCf+hduE96OnnwmYgxYFNO42+cQRrYZ053BTwOxn4Njwjh6xngHy5
hhNwvrZpup3docmqVlHFj7TucEo+/VXi+vnS/ysUk/q/RHPs7Aj8Fo+zoD5s0iOciCJ4hGjRVv2s
rU0cVZ1kRW7yHt+OxG7Lrn0o6mfN20iKHW8dNAsej2DRGKFvBzjQFGx8iK0w//19BHs5i9Apy4nd
0BEjIx0PpZ9wquxtk9/mwl8jqp8ffb9BcabvKzSPjCPIUR285LPXMDkcYxgYD01qMHKDO0KMWRY9
bjYb7i3cus2YPSjp58ZmIMWCTTuN+0D/eOXqYlbP3MPmEwjwrEK1UkVhvaN3VwYOmsk4j68gWXX1
EVumr4KqS4qsXST1s2B7LMWF7S6aERdHIKS+5maYerM96q7/+yIbGsqeJnna8uP3pSM0BlTdRHIg
VfK00fkEVcCJUMrJtQcF/ZzfDKTYvmmnea4dgXWp10hS/jdsSkiSRTUkjlfamkhQ1LYUBPi9EPaQ
IRxbTq9W3pKcXx/P6Ad/M5ACf9NOg68fwYI7g035fWY7h0ylWt7ngZL6UAlWxkwXeMTyoJnhAK7Y
v/XsR1I/D7bHUmzY7qI5cXYEnECd+nkShgeMqaLgEcERFdReW9uUXT4gwxMZbaiALVHiZx9K+uF/
G0mB/9ZBQ68fwXn/M0TaD1nqmiEEWSZNtYX+UvCoFCOi9C8K9rQ2ZFcE7aanH/52HAV+20xDf3YE
Gq8WevYeu/3+Li0G4KLcOxJMUGxz9emI/WXZF2CPSv1d0PegpB/1zUAK9k07jbt2BLhfz8uTb3N4
1g95+JMRCJL1WWi16lq0A+PtLRdFaBUeOW+EBn9PcvoZ0BlMMaHTRzPi+gjE/hiVqE4e5vOT//XU
JPjAPNdxqdbqJoT/3c7Q39dBwRkVaR5N/d/VouiaIziu2MS+laZAzPJD+Re3afsVUf0M6o6mONTt
pFn0dPbx1uFV6L2GxexX7/0XLzyTcRULqozIrYSinL3I/5SwjmC49zJjD3r6+bAZSLFg006jf3UE
uYcPJWoFH1ArElGpEIdyoYCuT4hSWhEKBnC4KkqR37y/246R3eT0Y9+Oo6Bvm2nkH47AaXuFBH9z
lr4csg4Vgwo8KieoCCl1Jz1CUdgYJIH7iQTaj5h+7LfHUvhvd9E8uBp9vOzRkjyY2wcUPSh7gWwD
XIawVo66SVBN6FvCPiCjMkz70JVZvJuQfuzbcRTubTONuXYEqU+PeTHz8vb1f3/vRaiCU1TcYdlK
FCq5FWVIkOIB0FfS/l1wbzc9/dC34yjo22Ya+senj5/u9//87//7f/IAt4zugv/f5/+7DpPD10CE
T6Q5Mi8qCLb3WCVNDUTUB5Vkpc0Cat9/tfr2pKl/HnQGU5Oh00fPiIsjuJPnyU5MOziZwCuMa3n+
6+Tz6cNpi83vL03sRvC+whiUetmyNBbhPiFie2kbNq1tbeDzw0mXwLa7j7R+7vT8BMWjnm/QnHqa
fPzabXKYygNuVQwcVCgUJHMsXImtUbJlTfJNeTMcShOU/hIru+npZ0g7juJC20xDf/X88dA3NyY1
1dR3xYv+mpmC2/N4WUKEqrXmu9lBUKRh52NTazcudG+vjX2J6udCdzTFi24nzZHHI3ApNicagsN6
V2RkJaKKE4+CfqvlQIV0YeLzCDIhCr9eD5QGtxdJ/czYGkpxYquHZsPoCHJHz36YFvJODrwucDG2
hLityP8stIugk7iM/i63eiq0uydN/ZzoDKZ40emjuXE2/HgxdZGXMztrpUTfFvnXBBTO7HMy8hvE
/sOcCDTBzkfde6n/LMFucvp50I6j4G+baeQvjmCDGOMwIcp6B+YBwYfLEMf1kZPYuzs3liQu/YGH
S6Tm/4aWk4em5Plqy+ibDP3oU8MpJlC9NC/GR1A5YWgfeGOQoCctk9URy1t+ul53lJfGBg4dtk0e
pXy7e9DTz4nNQIoHm3Ya/eERaKnDWRLOW3PiV7Pvr4kilK/gcL8Ytt+uO5GBXYczq4oitkoqZUHs
Tc9PeNB9HZoT3d53/DiCQJQ2s5riaIfjBApG4Ybbpgjp2t3SZYjInorgEu4IWi8WSmvdg55+TmwG
UjzYtNPoa+OP35HPkHOwDDo9zPzwgBGO5jAlh+t+4O2AtNky2hCexTVNOHCG+AYVgN2fln4G0OMp
PtDdNDvOHj6eHdfz6JBHXZFghhMDOLhHCSWlsZyxN8u4rnL5oVKgdpLRz4D1MAr3dSsN9/UR+JYe
IHgyOHBQTQd/wr/UlFQ4gUmD0kYHviMRWzQn4AYO/i2+ur0qcHclh9vRW+cfmNIKxJX/73co7WfW
7l+k+Lh7AM3iJ/3jV9QjnMmHPTuIAjICyuJh8XQE27KwNW5Qb08j0DVQ9yCkn1GbgRQ/Nu007I/H
EEKBqXHI7QTX16AYIauowvrI5rtdpTnFjGxqlFPqrpzHXZT8BPXVMBrzVes7xI9Aj3rwkKLg/jpv
9a+ptMhgRx1Coclj6zMrmlLuCmqHSCyF+D6U9IP+NpLC/a2Dhv7hCAw65NfltnfIBEKEJQhODqjb
h5c62wV/yqKGBcfjerPVpzvp96GonwVvIykWvHXQLDg7AqtukFl2GB1y9qOQOLwbyxMyHTmPijm4
YBp+j8YD2Hwgiba93vtQ0g/920gK+rcOGvrB48fvsA+JfXI5C9wDinukxyJarqII3gri5r7Kremv
LC0IGWXzaMmzDyn94G+9BYX+Vg8N/+URCJ9vzcn8A2LfWG5I/kCGbFNDfAt1RKhFEXXxkCPYnfG7
KeiHvB1H4d0202B/O4KoziDNwoNe3YGy4cgRRxnltu4ZsN3GvLnZQ8YZlbboKS1sdtPTj/3mRSjw
N+00+oMjyEe7nuUHLUMITxCSAHmU0V+LGeqOIEh/2MkcilDwq9OrFPo76enHfj2MQn7dSuN+DQ/5
H//4O5Xt8q4BpfWor9zh+rzqfp7mXrYkw5yHl+ELUozDYFfXCUWabs1e2yXf56f/a2olzl0hAU2A
tt5fb6i52gAVJ2TcXLb8UKDvIqYf89Wo3veiEX80Ph7xSzuz8sOelxeb424S7oLj1rOdku5wCeEw
IoRN/0HtvSjqx35rKMWArR6aC5dHoNngkrT4cPMe6SqoOiti1iMetiXjcS99c0kQEi3eTNtthXIX
Ff2gr0ZReK8aaagndx8/4UcH1mKa2wsgP3A9Qb+/DUJIwDpAjKBl8MrP1lRb3U1LP+TbYyngt7to
+EdHoNeMc7hrkqrF4veFPELvuC2FU5DWuvp0gzCN7wA3fsKd81bzbHvO70FPPw82AykGbNpp9Mef
P37yP/7zfxLXruaHgx9GKgpYI8kbuuPy01UrURtF4HmOF9vLbGBfbcO/D0H9+L+NpBjw1kFz4PEI
NJz7PD2okxjufJTcQDUnsbvLqk2dFAWXfDbhr+ZDKTe76eiHvR1Hgd4205DfH8Gk365EsZp7B5A6
/6m58S+o9z3pxYdiyH/Sqw9nhXXPSR6KQ/85F/obdnFTuOSQvrf/VCzpnvNfOipobwSV4XeohcD9
J53xX/MObds2h2LG/3fm28+dd5tLM4xZNhsEGYoDbPnvft27VBbh+KOG/iLldt01ef3zkwSjAJ7H
1YpsfqFjIrQV9VrDoR0xn6XZn5+YJp8FBxFwVEFGrAyFfKHolvO2C1YfUl1wZaOCCzVlmOBBc+Tu
z0+NaxCJFVCRZZnFGIR30jBf9zQ/xiGRFSkWOJMif2pJw1XflRkGGyTWfz8Jcv82RH5Pit+FFh6t
vtbQiTQB1F5TOPwa0tMQ5FNAXfQyu7cDs/n2f0lVoVRCVcaG/WTei0Mytkesp9c6GbhD1VBXiXsr
ZPoeB2vr3eNQHpGg0g4SrlCPqvu4vPT9iHGq2CjvynNmei7nuj12B8V4Gmjkzua0LNb9qSbqkR7o
jr7Fl76nNy9Dv+z204Xu022ST4lf1Hi6XhicnurxVXDBDvmBeSOvfKE/f9MeYFFmgkMACRl+HMrf
dZ+FiN609j01NqxJpdeGpddj6dbW40t+EI2klSX406dhotAvBp8lbtKQEAiXkR/SfZgiJWpp11Nw
0Uy0KhU0ufwcKne/hq9Bh0Kv8xAKPTYxUyeo8JAwfrGVShdVov36CbimvecZSNJDFEjlYB3yzfzZ
mo6OwDJcpYBDhemdI5V7Ese8VkTuOJdYLXF8jbcifVq5w8jlNZOJMV8+k/o5liPNMydueT8lgREV
vs7Ir67lDIrQGQjWnGNvgyTRPCnVlMVUj5hS94r8PCXZCy+YX3Mh/oIMhAEbnOfkgotsLY58zSPT
H4s8G8Rpdpty/qWcqJ+lKNHNhf0gqJFh4/8929E8bmE4VngVLb5bwczhX7MsP8/k6pYsFlopkNup
XQ5tz58I0UIj5oUj1jdhogwtJxrXoquV0UwiV2J053qx5jCPougbXvpNnNj1TLE0wn2vpdCwBGKI
yQ1RZS1QnhjpW02Ca0QOznMumdiEH2ZK+IXP5ZG6wK+YrmbLX8RCmBDrWhTmcnJT5ZdueG+mnu6Z
mUYWomEWrKb6zlVtekbujdza0nNB0ELnNY/nAl9rrkK0yFX1qc/pjv9NZG3NTB7k7Nx18Noi0WUm
HsfB94WjDgo3NXAUSItIoifSE5ubQyXxDT+oNBJKerz4EnG3lpXq7FQ2ivTRqh3NZzkj4l0jDlyj
quSBo5BnzyJPOSu8sEFkkMzUZXP6rDLuIJdiT4t86SKN4wE7VW6Iw+pBEmoCX+hmxGlR9CCkqp6a
V47z6EWSovupP6pE69603ZGsLoxqgUdKoWb6kj4tqwEiXlpFPCM1LS3OzlPPNJjA1hiG3MlMoBUq
uXYKExPrKXJjzXRMzU24c8UmI5sRjIXMa9OQH5piogvOc+V6ulBWo7xK9VryNN++SPLzvLoNbF+b
FqXhOZqS/nBSUasZxYhdSw9cVUtCcxASZzz1+JGtfnfLRzsZZIGn2x47qfBImXX1jGN0s0gHUS3p
bp0ZdZgadWrqWeVqxeI2CG5Se1wmF6wcauL0a8WlWiKquqXYmlVaRuEQMPUzY3+169sp/1A50ZXl
iEYSlZpbeHoZT43Ij4cO6MkdYcQoX13xVbG4IfFUPeTEK87kh0JtD7KKuWFcU3eU70nI6sRjtYJ9
Jb48TC3uvjI5PcqLoVzEhixVWpYnWJ93BT/h7IewYs5JeRub4UCqxHPZvfQV6bNcgXGSP3ErVgsa
1JhUF4MvQVgMw9jXFOVBduqx504CMCIQgoEaX2S8bLDe9yxKHz3f1RUAyxFLS5MXj7v3eFu3xcdQ
/eGm/NDmcyz6b553n2ayJtb3KuR9bGoxb2qp6w5TL7xL+NtM4rRp+S2qYo0h6liMCo2VAx2X/mp1
FgyFMB7kbKlFpo/5UhqO4+hc+MDLI99/SZVCU4VMMxd+w/OwvuPCazF99vwRxz8u8gXE1HMi4Y/S
1qvSGnNCZLDcD9kOhrkP8rJ65Cf5mGfMu3hqaYvgyiWmVjjJI0fcscLzvq5YC61iXisxMpgk0kLC
aoI/T9ObDCuSZ8+l9FuVzis30zI3GeQLZ1hliiZgkUbBVFMYSfN4Vwu5hVYnuV5VrF6zU0PkJrV3
kySyRkRvQLL4PLfcgRORS3Y6HSUeNzd5ch4L5r0tKAYvNsBiEeUJ5Kw5SG1HZwpOczNMMuZLXF0l
ha+piydmsRiZ/DWbPhXFkyJHepaburSIdKmqgdTCyEtzKAUzUszM7HMd3E6npsbY95zgaFPzh+Io
mikquqU+S2w0UINSk6wLe3Fv8fmgzp6rqhoEJNCEmtMCPh04ZHrFFp7Bx0+5ao+4wNNC9raOxmb0
WAGsBDSqJdECcZLl00FaRDqRpwOvLifSghsl01FtXk35EhNA1mLzhwRZtogtHRvtOQcUC6vWSmbi
YHIGzHNd39VyqmdYvWkZDdiaGNwiuwi52gjdYlwWiU5MXvdLVpvWz2nh6GXuYNe4T+sR634L01qz
k0IvYi7QalPUHCHRCrkY8/GIV8xzMy01R7yyVQip6ZNSEM1iQ42b8lpZTq/tuBq4CkRB5o2siBtP
eUsTIkf3mXpAAHQSTFLMAYbxNC9JxhJnadOFfM6ViuGTB77Ajul5mKhXuRrptfLIgBK3ZPVF4GhS
MBcWY8u9W1TPufpk49GL8oUzq4tpmGrq1Bw4AQQb7+mJ4miVIGpB9cBi95PiSenfWrygBREzLELZ
UJIbMVbPF8FUV0J1zES+4QrsgEShIWCClV6tYfppLtZsgU3NgpQIknt++l1NbD1SEgP1oiDGX1zL
1KZxPWAXz255mZXOiGOTOzV7VuPXogo0MZXHUkzA3WyUsN6zhCfpQQUxyykD7DC+M2CYxNPEcmqN
xIQzSOrdVTV0P5kbhj4DjglaWRHdUZ+86bVV+TpvynoVRq4mJIEux9EFaxXgOzTSTCJjzs/PXc4+
50x/WPHqMA4tI2nwE1UN8nsIhoaax1pjvnJ1IVEGUun/sKp8YBXZI1v7Rup6E89hWS33Hl1z4PLB
s5TIL3FFnrlCNUImOBcda8TKV4Gb35Rc4GtpKY8wowaSzQHJ6XVkV5CD4aBwsJCTr/HiUgrcSyev
ziG58TbTiclgW0vU5KIQHhwZi0n4zqr5qBbDURF8T1RWZ6TPlbgYEDce2IRMWBtqsPrEKNY4T1RF
48qFZsnks2MrA18pR+wi/qza4ZWtmD9sBzuuGagDMyhvYkEcsxkxWHcRaWlWgVqXaKX/alrewOG9
SZGYkCm87uTYu6cBc7UwHU2Qoq8LPmm2njrS+AVUtzwSLjPRGrMw+jB9kzuhEB4LBtoJ97jgKz1n
rDuXF77mheNqTlyMhaAes2z0FSrLecLJumq5Wqaqmgn1isM89WRez0zLNXyBCfUIKh9wvihd9bHm
2UDLWOFc8M3ruv4i5GCwpDB301rAvIzSz3yp3AikmriZfwUOXRaiWGqV7FoGb6YPdi3PC5LdTOPq
jinDa78soZeGWk2EuZLL91mtaIp4wZXZuZkxej61dalUv2Vi8hB42Z1Y24ZsLozMFcYZ69xwC5g6
xcs0i7R6ag1th7/POOdZzQVe4+polW/6UzPhvQavIGOf51FaChmDqkxp15WXqrbKO4kBrU+vsljz
g1VI9qdP4Nh3Cnz3EYh2bivwBSZWHMVuYggj71a8aQwf61YYeA9TQ9WrL/XAfZGv2CFnsOOpXo1+
bT+Q9+YlkvJQaXwZUyKwILpPD2BlO5acJIYz8XReq/SFIen8hX1uGd5Ffb4YeGPXMG+UXYZlY191
TaPuc2Gub781IxQ1cUU8F3bFhNG4ARkvxoVWDoVhcmcbOw3Z92ZS93kUI1VktvCyguclBhkWk3jk
X3G3xXluSEN3KF1LA3u465l83+QRJZkXxOYwG08btK6VqV6mFM07lgP3whoFn8PvxZdoko+UiXcD
0XvBs1p4LejeEPrkoLS1dAhHgp5dK0Y5hNpym+mMIdxjOYW7/ArvLXsA8kYc30zLLbsxcSNXLCQQ
B805mgiDxYX1Pf/CDjPdGjg7ZlkvEDgPoDRlilAShwI/TqayFHBlYrBTbExf0+Trjln83nWAl1Fx
7bWMuUwQvO6+jLKoFCYQ8ABmXA4EPXqwhoVmT6xxfGMa+Q6bu6lm9n7uvj2NUNAJqVUzBV81fGXh
jElgC30LR/ZVoUP1gD1lLJ5MuGPK7zKU03LX03tX7NbTKf9T7gQFYRswTdgLxsLWBD0YLqDE6PVI
HMnfiA6z/bwY2cN015zphxk+k2VdBESiuzCbYcwztcMmRjFUzuuJY7h6PnRvYZBgmu5aPtyupzX9
WzO0XvhQDmM8rdQrSw9/EHPEDuwBdqdn64d4h31at86ta+YODodHR4ObYScNvRMX/sb2hSkvkVlX
gsd6IEExa4PJPysL39gxdfvWoQJPJir5o2ARp1KPUNkMheZLDmvjPJv45wsNipCmaOUkGe1ahr0T
F5lLyBZD1hiOgFDCXqnYkJuyYvMsVZN05Y4fipfiszlQB4LmTpQv0E7BzJF86+2Q98ufpuU9fGGs
jNoOsMDo17QVTiyFQEiMeJD+UEZ5qnnGYgwbfAbXw604zEfhaDrMBv6tcJk8WReSN4S1cud8Uwb/
AuAqPIzIR8fdZbg7sTutfDtkVD9tlOZvmZFNyqvk2XkKrk2dHf8LLk1k0jRYQ4HGiRz6WbEaL7xq
aqVGZsga7KH43Bz44K88aiyO8zWD1w7+2xWeK2f1SxhViW1aGfXXf1zZL0mYhj+yZVLv5mtLj/fb
326iefCQoc5QdjWL6G82z9t8Fb+/fn7jx+/85V1EoXWrUzGDbiYx1blfQKE5T/DzgIKWzGp7c81v
46Zvvr8OJzSFXnDyAFc9iUTERZgyutbhBBmJq6iy3tShQpY8YgPYN9bhBBFnavlmQ8GpQBE7ioB1
uY4nMMjGRI1LDMApdVxVwCEE0L55h0eInqz/3gkodBVAVBrgUFMTJX2x/nFrPf7oTsjadB2vqhT4
+aoiMjJBKc4TkfVGSiTkwzwsrVlVwAeW1kUGU8AbiIuavduCq4eGZn98W50NCSjsCYCgCqKsv0p7
wyOVDXPHyws9kOBIKMKSMXyXsQZVxnkXFYHaJIkhuVMyKUPekM3seHxXOVs9XpIEZLLiZmUUbaO2
78hJFLXyprkuZLatOzyXjH25kK8xJtF+/abd3XP1KFmBtoszWChrIlJ6p2sStYriDG8aO0wGpxHi
PVohhcnXtA6DV1HKAmlSQkJUOx7c/DAFcXOCG/+iVC3qzlFixzFJ7aIeUamLpVrc2CzxBn5uxrrN
y5bOCkk6+fWLdrcuvCi2DWTpLevlirihl9pX3AARA9NeLPQ4Mxn4tu2SeyACk4x+/ZiuLrR+DKIP
WAUN4xSadYIvOoEbL3QlWUjzOvRcI6tl/lLwQxs+GKeuJsyCJXoxjXftKe8mLa62bQoxwzJDAASv
2F031lRUvAUjL+D4FRXGHhBuwcBsFQM1fPWkiGevzIiZBkYlhsViXFULxjJ8KwrjHZx9N6VAB8o+
o1oUUZqTlZQ6GIeVD3+9sNCTJPSGVsbgStRrO2R9vUxKYZRhde9SxN4/EpFRAadnkSOLEodNpuC2
aoQ8fFu2LbvWLVlOeU2uJHuqSSbjcBqiM+5CJz5JUp3JbcbWSiuR4LJ23MrRLc6FT1GccpWNSefz
7oUXcoo5spjc/cJaeVRdMnLMOPo0lsz7X0+Vd6ucX94mwuF0Hk4lYV/sEi1F01rCeqv1EvJ4xFi+
/9UOEFfCBRtVtIMnVJS2mZeY/Lg/q4kT4yzO0ureUh6JVS7cWuFgz9ZEGYmWBb+itbAnQewTPUxy
MlIZeEnhcWAMtnbZG4cn8WNRSMJV4SCw9etXfzdVcVOqgMWPo//NVFWbxbpFTSggOuInXqZNHQRv
qsDPJ7ZQqw48bYqk4yWyMbFNcjPl6+lVFDDF8NfPp6BHwWxRQZWnphqmjNMxTV2V7ef7JKjhdjO/
WnHgFMMFsqvvCfQV/zyNpGJViu+nDg1KIkgQqrIgIS4Oed4sT+pdA4YPSOmrBVxDgX2VT035SV1k
1pXkZtVtIjDOyHNT4VYREnWHkvnuLfFknMfC3R04XiuhZHL3LU0xFV3fNUuNK6r6mzqdyhNHZVJY
nUU4+TWg9PxaviUmGWoK4NQLjgNQwiet+JTkvldqcVXml4pkypmmhNPUiGtJvOemYaDFnlIM+JSN
h8oiJANZyYNrO4gUOJLtXfRQ0v7/cXatPZLaTPcXIXEHfwX6Npedmb3vfkHZzS7GGGzANpdf/x5m
pVfTdD+NNkmkKImUahu7XHXq1KnXnxP6yxx2nPoYe3++dNmFVUS0ZRIH9IoT02P8AAAy+nh71dc2
GM7GC+Byl4hp5XaKIR/GucxNYoq6TbiugcsbP9y18Tjsbpu6sqAlOA8dLAbD49fPF5vLeSxjCeg2
qh13h+rxLHd+UUxkA39bvcvLzuHrIUx3X3WF1gDYXIf1GMErJtIK6/a5JcHkHIbZU/7jZKGC+dMp
6zL8+5OKJtklsbQxKRZR5vnnyqs5dwUA0STSU5xabhvs/Elau4i488bVXz0Vr+uDND6eqBgDy+w1
ggleTICCMJ+SuATGjIzI/ipmCgQqoDwpg7w/jq4JD7e/3rXrgdcQ0Tam6YCTs840g86nhFSoZEdW
lTUu/RXo6i7vu09t6dyVTD+WLftiZDuibGh2KGw0iP26duNnXB6icGnQxFOJwHIZ13a+zbK0q1DP
bEpGxM5PRKr6fh71sGHFWbznm9AOW4y/MBIef0dUifFAKzPd1MVdsVQcW9LA8emhdLys5IbGj1KM
tHwXmvlTQTiKT2H/mVQICZIIFW4/q7jVxFu+aQntVr8HtbYQyQ6g6xgDjc5/T2xp1TUKzmCYg37v
km7aDTMND9S3i31NaL0LTZE/t2LsExbrEMhGqXTSDDo/aoE6Dgn7ZuMYXvkU+E2Yfbyo34T+OhMO
Ko0quKBD4qMmk00q6h8NKFV/F2IsX8KF5gjcsof0LQ5XoRhkMRTrfGBueOb9xBdj91GWqOg0sTd+
+9sjHmLIih/jpVumoEXO6rWZecOl0KjxMsdKcdcRMrV50ijwiFpUwZv5/TwxmkRseqFhsK+o3SZh
OP6+/TMuXPLyK5YcFiKBwRISnn9rhFpqHAPUTFxZ+P0uCgcUESNUfEqUj6bSbJyttTkQ6TykaYgi
FpU87PW5uY5byi3mGZ6jN+G/gy6KE3F4WSV1QfSGk7y4V6/GEOLicsFvIWw5N9Z2RPDO+DxxCCMn
qpUt01HFyIClDBJnbuXj0LjhToZ2cfJd2wLtwy5PsT2ajYB7uTFvbxSie4zaxJUKEdkggVtu3Jv4
rQrrOGhDm4IiZOVZ3wmSIFyUR4U/Do1m8o/Yw/+MoV4h5AuD6KZF+ubDcwWrgK2MtT2TFgZRmnwR
4/StEygbyog+CJSu2cLNqOd8Z5zyqKi78SRefmRAHsho0OGOdyOyl7v8ZrXadUUD3hpNhpFRcAHc
HhSgCaEXKDVVld0+wOtwEVt7ZmzlrKrWVbSGk0xmnIR9nlcfR1r/tGp66vOmQ9kPYeLM4+fbVq98
0MDFuBiocSE5wEN8vsROxaqM2pkmOqbtl3h0umxux+BOk9bfxXPPdrftXawSfgLeAl9yGSoKN3Vu
D5Gk0HVUCVTFuwh1crfZe7awdl7Mf/HYzt8DW7d2gs5/iXeELgzjI2KtSApBIV2+9ZtvWbeSWD5p
wHKKhyZMaqXHHzPpHZYyYckfdS7pBzVU8Fy3F3x5gmEYOtboIISwKWYkLDvyxjCWSLQz9ah9B4ZX
u8hwMG8k0IJ/JI3wDgw1A202aJRbJbEf8X9mLujHnveh2vIjiw88u0wx3BUSICh3QngbMdf5TykQ
zJkgamSCvIF42ST5WB8aktfDnXGKme5j7of6rlUIOHegjM7iOYjaiRSJlxdBsLEzF7cLOAkOHsbP
4zgsYxzPfw1nwzgau0X9f7YBt/e6+dKTKn6gxNcbbuSaKcReJERCByUud3WRTe5xVfJl4Z2Mfzpy
1EnoK/FJqmnrgK/fdxfM5OU64TFCIRUp2Pmq2tkaqtElYNc1tXxqbW940dVEvL/ePJCDEVa6EGH1
oH6yen/a0e6hcA/alBKsu7NBhKuTAJxGMI78XG4cnAsnES+icEsXLAbOLjfofE2RFI1bjn2dDHHv
fCsYd45LAPjBFYb+yEGh2ljcVXvoe0aR5DVLX51TNbWsLM3r4gpRJV4HQchESdeWGUOa8r7G/tON
NS5rOLsbCI8JeA3YzOW5jVdHxOa+CAQ43klc9eSx68o7xobmZ2mi6rGtJ/97RYKu2FjoxWFBtuWA
fY03xiYLJHq+sVpUysQkwlccpmDfdHl+IiI3X2+7oIvTDys+QHx8QhA40DZwbiXq3G50nLJJLNuu
ggxJFvgq+VR2KovhmOaNnby2KN9Fh8EyuxXSaqvTIv0gNLqumgRIIWRUDAvfSQRSG1aufK8l7gKd
AJQN5Mcrf95IwL6xVTeJKyr5uYzGPANi3SVOrdlHrww1OJVTG3/6D1uJa+0D1HEg3Oeeb6WO48rL
p6JJBu4VdlKKgp64GgncOAhu2W1jV5eI8DLGjIQI1ZfVNQjc0qo6TXDt/NkpU9/Ky2+0nkCUqgsj
44T0IkRzADLZfuNcXlzA5cQgiQB4CDTbXgNIqgSxqwWenaBYYn2pK8k/liSIe2C4nfruG0Ai+9tr
vXpGCfGAP+AqXMAcbd1TgOuySQrhFnuvBEOyVT7NQs7ZhqnLFxmrCyBrAVVfH2jAusjjUFHLSePo
6Jh034xt/My1jJMZe+x2edeAv9g4/cnKBSKUafzEqnK4u73ca3cEb0OIPyFpCzhydY5cr+oQ9zQJ
F4o+oWrnv+9Y526c1msHCMmvg6+Ipw9jT86tqMFhnWM1TVLN3Qc1gsxLK6Dxbdfku3bofgatzj/c
XthlroLNxWnFO4ulLRnSuc229JGOxuiBGLo6xAA70PcQDxZ3yiuyvmH72gISj43NZTPuY3+cjo5d
hMfbv+LaaQoJJoEFqLH7/jrYA/BfI4pSdVICWTkOwpkzHSKkrOKw3MgRLhAeEKZc3E7QbUCMgxbK
8qnfxHdu0Y9VTb0avQGtEyR+74u9ZRmk3k7vJn4bzbs+6qykBkG9OU7WbDdfR4biS+ALtTemr7fi
vGurxzsGDwWnAQ+8+kVRaVpThEGdzEID49djtdftWKX5qPl/2Gjko4DTwGYCBrDyhyA/D6Fn+eh4
kaWbajzOvxiqfkcq824DTl8a19YvNKSdHQSvyIEBaqxsOXyIKzHZYIqTzpKJk9vdbqKSUMBNFmpc
wYw2kJ4Ez3S0hwDs4lKxXUVyd0etif2L0ohn3UWR8j/3JW/vu8n1npD8lJvp+vJDVqEE9NAwpg5E
rxgck9X+q9mLqmIK68QlbH7Snd9+nngT7U3deJmqjX1f+nTa213AvszRJB5n+3F0cU+wosPti/AK
vlz8FhDNUCJD8RMhwOp0TnbTO0WO64gz+cm2uTyGnkJTi1PHIPZ2Q0pcVmSIENSpATOlSsZwKlAU
5kujix+iBm5yQPYAzLxBkd3tn3flpHqgwSxdjFBpDdfvTAleSOgYPKceMV461I53Gnjr7jpl8g2v
vwQ5643AW4Zk18fgTrCMzjeCExW2udsjXghtjd4WNIX4zNx5Uf5AIUKSCVF/URXiv9srvGIWqbX7
p/AEj7Ta/zYuucUHvGvoHyQ6IcEYllnrKwO6d9uP30eqgxBxdS6/DJGH5oTb5pdsY7Vq3BdEtEuA
iRk/ywvxxjmxKqhIVbXY4JioXVByP+3DvDt4uka9sdf2rh9rdrQ79DzxwOLvb5u/8n3xDkAkP8DN
XZif5+ZJhI8p3IX3PcgZ6OCAo2e+NhQlNzfTsd3V324bvPKu4iN7jmtj1Qvf6NxgS1Hr7JoRWT7h
QbOT1NbjKff7Ifx7Q+D+gUABDVvwWu3lu7/ZWD7LCDdLiKQrta2eBTjrfWqcybY3bvDlFiJBiAH9
gRCzdO2utlAVDago0scXZIOXycahu0BQeWjA8T/d3rzLw7LECvbSHwymDzDq8zVV0iIajW9NIo1C
KySFk10KB2Wiyrl714EMckfsMNzR2UfHWW1vMUOuOKulQIFwF+4AL+lCUHq7qWFXIpbntEmYnt02
00Uo/YwaPaFxigczkM+xv1OF3U/pINHcN0o+PxqqxZxVDdHvQZhBn17rT2hp0HX9kudguGzkHVe+
B/INDL4Gug5a1Lqg05kqdFiPmKohVJ+qbtC7nAz5S63rYiO0uAzfnMD2l3F1y1h5cAbPtyOP2TSq
GqZ8u3W+Kiqjz4NTS4Veug6tDyOPLTRM1jkeu78+CGeGV05LGRN1VCA6hVS/t6sZ2t0qxBTHaqrg
MNqhPlgWlYnxwmZn13r+o6X/P0Hfy0uMdSMu9oBwoMPdWbnqygtoaGLkq4xJGux5l7Ni73jgJW2s
89I5L4YISAE2+FagY5xvcDUPqhskMtVoiprfrvLROk4q+plh7Sl3giYtHbs7Bg06Hm/v8DXLC5YS
oxKJMHnNWzEy7HPwVpokV/kUJhW4tcd5Gvi+BCfhYJe2mzgABDMrCtgf3fz/ubtXTSOCwrkCoIMg
/XzRpmBu2U/I7crYp5+5LMbjzCJ+NJaa094a2EcZjuxUD5N4/x8WDfoFZsktf7krn6m7Ug2jjdfe
inLUoggDTpbWs+t+d/Jp/O5S0vwuY6d9ad0AwOh/MA6iG0JiFJqd9UtYh15VuCF8i9cG4X4WrFaJ
iAOOOqCSPBV2wXZQqK/34Cl8vG362j0OljpchLADZLvVI9zjVwk5L6FHVEdLR6a/Z02O4mji6SYW
n9DliB5HYFwi2vAgV5KThdq3kBqhI+hDrOH8Y7OxVr2WGhmgZey0dr3uMfCpfuasnbO+tr4ifwDr
uZ/Q5TjbVqadPsymmLn7po2Hb3+/D8DhwTJdGKXgqp3/GDE03GknfAIlq/HBVWLajUhR0Z8lptSz
0F6m4tHe3TZ6zZksBFUH3HWEBYtu6NmbQgWgr8BCABzp8B7RSPFeKmMdb1u5dqmAZscQxMDTcEEy
HGTblaFEmMfyXu9MF5eHwUQkCYa+um/aIti3dhm8HwMjP922/MpoOQ/x4EhQdo0w2QNA4vpWDYKx
tnTjOrHooJLZs9BtmKsfcVCiqJM78c7h4/eudO9zfzjIHi3ErGLdkXtjmdKAoBZhkQ3vdrnn+EnL
UAtwkFAtXBPcurgZQhYA1gTgaGgK+DYMdhFD3f90e/GXNwsqGcAYFogMUf26mhTbrImNxIkaPQ3s
hnOKCqwulm5s5uO/JU4oapKYfpJbmdW1NS54KlB+YJzBuhLaeLOwYg9u1JN5/Q/FbwuzgFes39jL
K4AK1vjG0PJD3kSalCvlVTUH5DjZXloJlX9vDKXvGfp9w8rs+pzlX3rGi6SrAeAn0kbQ5IzFRtzj
XtvrhV8aL2V2lLFWv6MhUpSswUVyTXmcw9ZPQWJ8qDz3I/WoSSKOjmVDmI2+Y3rsjfg3j/VXt5aP
vEHVlMfOD4k+e1G7nyWZG4R1zAIZd1Ip0Xaw80QeJW5NphTsrj5BU5yTTVboouXcPNXU2gATLu/r
61UBdgx6MMpyq9CqcWe/0R4WU/HJ9dHF7hXv8paWH7x4Hnegd4O44CQiL7b6DFfhY4QmSlAPXWDT
PpoNgYWdf81pZjSgaJlKwjLy3mkLahD+ZPs7VoxqI+NdnVBYwEhXeH0U+1D3g5DvuSkS0i6IKJhF
KHKq50rZzkdC5BYj4GJBeFiQcOGZAQ1uKeidW+nwdLExr7w0t6fS+liOEaH3Xayp/DEUPlkEW/+/
n+H5j1972yRwac4DzwMFmgVgQclmFRsiHoIcERDrlAw8+Fq0uN2WDWWCshnoRriywpuQ2+HBduFW
4hCD3kD0O19Zb83CGSR1Uydn415Oosz6QEFSYazGzESab5zJ5f/3xpG/2lvIqaiF4MIDPTq3R7qe
9VoPblpq2t97NW0ODS0ggjCKOAs0IHdCIc9hWNS/1Fy5z7d39tpyUbNEionPuRCHzs2zoOXNIF0n
pYpWQ0qtoXwykNR5qB0stS7c6edtg1c+5dKMguFIkDDG+VxdhULYeVPg4U41+G97IY248ypSovDM
tkpSl6bQ4rm8FCj+I/ZbB3+RLHmkfSayoezpSy0GtrMjFaJj0be+/O2qUFIA3LMMDATPeE1AdaOp
RI+nYdnQGb5XurJPBdNNAG0lTvONx+HKutBNCnoxuFdwJmtj2pcobBuLZV0flC3SmEHflTWXB2eC
4NHtha1cJo7n0vwDpA9Q9xUk0SJdIAPN2ywnQLfTqiWRdhOa+6X+qdoI+hmmySkEXorAl9/r2d7k
sl84NHS2gsCAhG35mGhcOT+h0qWdPc1YbcGU/eBPJDoaEjsbe3pxD8CNAF6HKA7HBRHz6h4YOZTI
AVuWQZtGSujzaLvAa1XXAk0DZi6PrrZRbL+9uRcfcjGKGAEEleVNWmPb2uRTS8KCob2+dcJ7MlU9
OtGLmHn34C4W4QYf4toagUvDJPJPmFxdPalCQ0nslxnXDm13rc1QCUsFFNaYRtWA98HeMmIU+9ur
vDhCr7QTOOglPATnd/UBLT1EeVHAbMV768kNxhjnx+2gIjTZ97VxyW8BIh0aLzT7cdvyKniJwICE
oyFogIgAhqLL7fzo0HCYrXbwWeZXg3uw/Ln/oOOmTKNcQbYpkEWRBSYaNo7SNatgTiDPxxx78GFX
6xUTRekpcssMDbzAfjmfDrRm40GYKXwcafDTnZ0t/skaRHtdKp5+sBMxigL1zdX59W0tB+Z5ZRY3
7p0nBp7NY2hBKmJAy5VbFtAJK/Q9dKGiZ2JFw4PfDQgaVeDtYisG1C9k96JLZ0YyJqONA3DlmKMq
ZS8xiQN2/hrgI7RH118b4zM4Ub2LoTGSVQFXd1HbTBtH/MJZAHQGpxth3jI+3V9TK5oC0jStUtBD
K/vgNLR+/c5u8nGLVnZlRTCEAAvNbECs1vWVvJdgPQJszAoAomnodPlH4lH3VKp8/vdvzzBYDg6G
j/hgV6CLZpU+G0eMY4EGi0yh4gZ3O4yRNULMa/acInXaRhmEQf3QOWNmGeX56W3zy2E9C0+QyQUg
qiySkoBR1sSm0rM1Iq+CZrHMmTl5wmvG7/biQcvETKBn7i3iVltX6JpVrBpgMLzVgrefX9zBKYpq
AFCVNQB320ffZoJ+E0E8F+840Bp26KAb5P4dAIkrtHTHAq8BZ38hZS5n603KBTEeqyPe0iVngn5I
HVyTkzOVY7Xh9S/PKNJHVL8I7gNWuCa3WjUKuF5vUBBSc/25BFCzH7xIbMSVl0cUMz0XdGB5YfD5
VnEsl9JqQzbBC9nzAD0mK98Thqpo4BuxcUYuHTyIU3C0IOxCKwbFz/ONs4KgmFx3YBnqvxBTEsTc
I8MDwDrnQ/VSN44+6bZy22RQNNhiBF05Km+Nr4HNvKfRKLuSZVCw4lHqeXx6nMbKenC1Kk6yNFAI
un0lVjsbo8nIQUSCVMTH7jprIglHamS1CsBe3gXdqagC9QANUf9Q9uH0ctvU6il5NeXi0UQpCMW8
izpuiCSxaWpIV7lO7n+3qyI/dkbLDHjb9M0FkvpSEVZvdQ+utvSP1aWFABfvNaw9/56zy0nQGMCH
YdFNB88f3azMo+LJyrV+CqJ+qx583R6IujixoMW8Csm8vXi5tUTVsDeEVXxUfdjVkIBE00rqjMJP
vLLYIuJc+4RgxuCWL90SXrCKhMrBmsjQ4xNqdMzdNwU04KbIyFMxRTK7/QnXvKM/u/nG1uoiWhoo
nVqOC9ijzi/4BZF4xVyj3BbYqM065NAXY5WNrteiXUKgvlfNbrTb+BXLM/HGj//5FWiWgHwvHCok
gs+/KfzlQLnXQQStFTE4B+q38Dh7ZNL6jUZB/rNTSvzO7bBEP6pjH1kvCnBI7E2WxMr5/fkdy/gy
dNEh61y/J4PiDNqLY5PEGn04NN+PZQg0zYG8mB3199HYf7cAAtUNaiGhJtlIlv6leLROFjX3Tty/
v70x104CrjHQoBAvDdCF830xUN0dMLgQmnl1SBNh0MtAWBR+sfGvv982de2Y+4BMoiVEuUSLzdQG
DSjJECC1+vgb78cQKnEIYWhqoVmXZ7HlkS3+wzUHgsBhGQgK04iBz5fHHDoVqMILiKBhjE6iHG6g
xGiPXpOICsrSCQh4LURN616wjQfommmEDvCS4Ekhz1mdON/j2AYDWdRcB8C7plLrf8K6nwPoW0rS
J8h8QrM3dpRvtRdevXLgCsELeqAgAEY9X7U9Cwxf9rFGaiBvDEJQ/uIp+rkd0QUmEGKleaE5EM3u
X8bIcJgGlR9vf+sri39liMGhAfVDXnn+C+rQ5sKKYkDUbSzZPdQG8/rQFVpD3cw0zSdiRgtdaQ2k
5/6DYfQnAWcEAg+E/Nyw35Yo8LkwjEDNvZu98SuIGO/DGPQaEusdMMr8cNvitd2GMTQILd3/SCuX
c//GfTcut8IJMAua6QSxUjQNDFNSUQpWzdQ2zvNs7OE3LebcScKhYn6KMFfXh9Jfir23f8uVK+bh
w+J2IeCxAeCd/5TAHztZBhS32alw0ao+rKDth7hW7Z3Jd36hCx1O9rbNKx4NUQ/48agHgJS/vmIW
6mkUlBaBlg5tRVlVES0ONPJas/GSrMIsuE7fXnr6Ub1FfQUB+fniOkhsEvu1hDsL96ET1XORu/kz
6n9DghQ+/064DJ5i2W6JpV2uEIYR/UMyZOm2W9cA0GtQzPEIRgKPYnMYONeLICj/fHsfr5wjuCg8
9KCELYjP2hVX4B6URQ8ylBlndeBoKn1x4xbKkYyLveE9hJlKlPCkAk5Rl25zH9ebkOGVpaK/AgIl
CzMN9NnV9UEbueaS4jdwy67R3R44FBF0lautTo7X/9P5gwy3DN4MaLHA8C4Ys3HdVkUHqjyKVUOf
dagJ7CHXAe5NE4/QkB1Ok4supcZvoXYtA5PETeCm0Ui8E/dNtaeRZPu8FSS1Cv9zDI7t8wyYJZGD
QL+LE7C7BcAqGhHtJneqM1WOPAt1OKAMHz3FfQ02ov4EsvUHS3Y21FwLaP26+b5y2G/TsAonGAzV
prKKLEK5aRbxZ/SBf0O1eE6cqnGOqkFn4lwW5k4ud99uAg2p9OoH0/IDE8MPNJbobOj9k4u7kXl9
/chH75MZaTpE4WON2kTpQZKYk33VVH2iWzd1g7lPSma/aNo9V33wRUkgqp33928+th7eCpRkHDOc
tvOLNCHbzQktBMikTR9DabyEKhePR56MVUE/3D7Wly4J/QoL5wOB7ZKLLS/FG+9Yq1FCvAnPoLTL
/OBKZT9Cm4UdWh4193PA/7JFdfEScEWg0mFE4ALzLSf8jb0JTQNBZXL0YThTs4ukHSRkEhNOGGs2
PP9yGdZHGH0liCmXShOkIM5NSS+u/CEmyE6MGg/DJBW43sP4QnXsbTxrK+02cBmxLDymKBsAZUck
s7qYTeUKx/JwXRgU9u8ps713Hve7Pa+mMSFlNR46Oup0nqevEVVOSjqiDhD3nBI7mNBCGXYQYPdm
L53Acb0b/Ol3SYv4viQy3Ih7rrgQPLso6BAA9ChKrZ7DebD7XAbodbS73px8UUNKtw/ZxrFaczz+
bMirvAvOMvgHq81XRdg7EE0QYNV3k5UVAm/zI9pKpJPOuu39pLNaabImjPruUMmZw6uEY29Smpel
TiRD4WfnN6H94+/PO6AN0G1QTsKpWF0ugq4+Aa6YSPowhiYQmE47Mmt63/uAc4z26QbZ5dp2ozsZ
ATxkVy4rkZrkJQt7eKDJQ59niv67EhJzVHg6u72wK6cdNRdQMUNUrSABsootSJxDU8gD99NpXYa0
hX8UwMEyK4i3SrjXLCFiXspkQIJQGDy/V2aISwX1CIhpmlH+spqFuRNa4hmvMPT6/35V6LIGUo7y
/gLQn9sCNjryQuO0BvYAYvxcO1+0Uh30nMPx421TV74U0H+A1Di76PlZF3GrwuRBLbRIoobMPJ0C
0lj7ePbxMP0HQ7iCC8yGITVrfgjRDNLwCvuHizH1GeXMGVN3UnpLZMxZDvPKAwJkQ8UIU86XlqnV
YQe3pYV/h+ypQImoSmdrBNJu56PaQekClFnPrd+NAyTOI8rosdKjfEZI2n6cTaMOUgRWYpsSjAhI
Q7EXVnj8fUVq/ZDjjyiB4/WeuZCbWmzL+bn41egKQLlgYZmu6dIu71U3t4NIYoip7jHqt/nASlVk
be2Sp2jRzyKW7W70Pr2+BmurQHNxVfH1YXd1fxCwh6OZlEjoZJVjwsn0tVf+16WPJpEuQ3d9OFhf
+hopBHTZ3y9PcVLykSz89TbpQpYjR6d2lnvxeLcEw3utidkhuRx3OhbxXgQmTouAt2mhc7VvUV3I
ojb6Ps+Om/SyB1lBoKNUs+GrY0CTqu3izh+dIOWgKmE0QCP23JZFGnDnBGflpIFN7ytLH4ve+yVJ
fl8W8aPuyO82ruxMB2NxL906vue5/CpN9Y0XZZtSWkVZYU9BOtpu/dgoFRx6v7ojE6ZTuBiJk9oz
5qC0/SaP+orXQMoHqBCY5MK3W91kNDXH8RSiw0BMQ36iA0rvCY2Z/Az1RLHV334Z1QBTRp8Vsj1c
ZTRGnruNWaETUkSYOjBUs00y6MWDOBO1Ha2ThpftkMQymOONe70mRcFvgLKLLg68Kyjx+OvYpuiR
HSn4YLwtFK4eqnxoE0YcdFwStBPmf0FQtR8NZm546oD2LHxk8EwpptRopjZ+zOV2g3+H2jjSXlRG
LrhEvSNnV0Twx6bl1UMbK5YMTlnuq7719rf92ZW3HikfLiyyrz9p/flug2XY9hbHbo+tmaZE9PqH
Dz5RBgqMRFco/k2AVgFsG01CcGo/sqgLwK8IWArZxS1e6+XCkYGiUrLUSBblqNU9ln7Xd1RicIGO
QqVRxaUFSSAXqliKHuBwoyhzmfTCGljDoKdgny863jsCuFsrbLOIex9zWFof8jm1kQlk2+uTsCe9
r3EinjoIHR1ub/ulm1zCN+QHsIyqxlpg0Q8xVwpTpWAKbyPLSjfX2UgNPeXoNPLe5VU3O5/bgQSf
btu9tsERooyFdIeqyrp5CJqFHY1bCxFN65Z7DqAwm+nUZCyy5PG2qcsnGUsExwmJ0EJNW7/+3mRq
xy5B6q/NMD7Qphwyh5h44xteWnmdJ48yDYr/wFhX8YzV5S6IiihTCLecHiDHickVoFpslH4vtw1W
AFC4aCNBuWWd1fWeb4wtkP2W+ZDf6SAHVFA3yN7zfivAuHIhcTAQd3sOyoVAj1e+NnA5tKTzHFDu
mP/bsPFnjs+5Q4j1nljWByjUPkxx/eiNXpBgPNUnSKu+88Ot1ki0tl885PgZS9sTviA6RtZlDOjT
hDnrcFL6AANvdrl/mDAOCeQx8A7wz3EEcseXRn6tvXY3qH9zzCkbDc2sQiVtlPkk1RiBYc1Tyqsn
AMOJ1S3dnJmJ7zik/TD3O/Gsj12JUROYIYWwui2+FwALYgzSgnbrvuLv9fwcC3vfjSazm2qXxzsA
DtyHRNHJm00iFDoqzJPbQOhVO/uh39uY3ofpGnX4TjnjPq/LFCSmh7gvdwV5sDBaj/xj4iBrKPgh
ywwkKI5PBZR4KeZYYZJWn1AnB+W1heqRSvhIoSkZ8wfMzGnvajp+s5AhFtb3mJx4ick6OUNo8L1A
xaPLIbc9i2Ohgy+B+DSofUSPSIuRqTqvhfSHSp0m5ynWfsJzP5vdKQuZm4pSJR5/8aePefxos0/U
OVI8rFPw2dHDrqg/+SZMQnXs65dh/MjtPQMZSrrvtQa3P7obKgMP6SXt/BTaTzlqXJHzrhK/fcES
PX7qMFOGdnfKKnaN7yJKzDNKMAct/wkNnsQLf3do1/TeVWgT6dw99EmTCkOhEFLM8meAwnSl/qk0
0N0depGSGjPHTEBTZbepaL4o0t5B+iabq+oJqHDixCD5VI+YjZfoet/EO1enxo92QNsSSP9UXjaQ
b30Qg0ndnsbGwvAxRGLaJMw9uh5ulHXw+b5Cb3HMHtooDZs9xRCcvH838sMwUMw6e8RYSBsTVzxR
ZaL4hE4anj8589Ngfxjae79JbfJDiEe7OriCpSUG6tFKpMpggt5LoY7aoOIn3o9+DJLxc24OBboX
C00zZT37GiN4qEbt5Bs0Amfy2YWQkF19KId/xnBn5d9sfnQwX2v4VcyfhHpwCRSNkgmwhLoLq/do
8wj4i1vtTRMlEuFnX4p936IRU6Qd+9GhMNaqMJ3LchdYJzO2EF481d1xln0SkfumnyFox1Nm3kn/
FPEKHHrIaCDYatAxyzrIJ6rvgX5XAYlt6LEEIRuiVTP5JQxC6w8giCdV1ZxGtnPyp5h/D3iwgzzo
XRzKNAisT00jdlYVLUPYkqAa79yRH6W34yqEZCpPcLz3Mrwz5IW22AJ0yVpQFgLons4YNmVxfSzt
eqf8YNdpO+NAnlX4XNnQd67jRzB18Z8QmTZoQDH4SuGO5E+uwPSgBCpbiWv9cPPxudVm53RHIHsV
1KhCZm0EMZcPOXwVQCkoWi4FyDWy2gook9YOfJVXFPLUkZEdod0GUS/edP9MFC2qVcdMjuazZitU
e80sz1MP2EYtaqEqw12uE+oxYEXfdXDXGGL44FPoLvle6vv9I4pBaGiLVLULc7/6N86D4oH2fZRg
AtTHGeTXxFStSW8/upexM9rm0biAcA5Q1kUp1oY4ZJRXeA59XYa41P7wYWZe+DyOcsp68CY2dv7K
84vGWNS5Fzr4wlI9jx7jMu/HWWBg0P+Rdh7LcSPbun4iRMCbKUx5FotFrwlClCjYhEl4PP35at/J
EVvRin1uj1oSJVQBicy1/vWbdMaimfZr9k5zyfjtL9/rDwcwxRJTp1u9ZKvOFyazbkyDHA32qKEu
9aiY+/xBQ8240VHy/eUr/eHgg1yHoxPHPKOnr1Oum0GSJVfSoKTQTmtaEooJZ3olDqQrd7U9V6e6
5Gj49+f2p1Mf5ILJCxw72MRfqfVGbSNsQGjh92O1hc35gJ7cDtBOHR272JJjdPCK9WPFBxGxrti2
HCGt+bcp0J8OfT4FIy4VdOhmavb740S9L6Yq4bvXckkO2dCu+xl3r20xk4Y2QTNlp+u6rUem0h79
Y7Mt1bi43jqr3F89suawS238+JbNuY5sb+1iFcTtKeZ//4wgUmGArN4mz0BZv3/OCd0dI269obOu
HStY51l9nwAlnlV3xuRpTuoaQzaZpupfntMf1jvPBuYnD+qWp/vlBlnA39NYWEhl3bTaabHEfFji
1Pjvq+EP+9nN5cECaneBM7zbW/6/cHbNUIzcTprWN6y220oxp+c2zrVjjOvRLk9t5ZxXmbOLO/T/
/39X/vL9xjrzhq7nyiv5Ss9piQHiaGkdrFbb2w5zNW0Qm6Qbq6Ku//cr/+G1QzaLwxOY5K31/QJ3
KTe5dd4blBmd5j5WzWpexDzLwE6S+dg6Hf0nbHcr+ver/hNk+49fOqNl7RYA/XX3ztfG9hqKEt+x
xPM8iDul7F4HyBShVA2Oa+cdLMsJG9P8i2b29gh/PzYgqtw0qzicEFHxNSOq0dfCtrOq5Uyy1W9Y
2Qw7iGZOh/cmErCgXUbtb9zAP0AcjK7plG7Cvhsh5cvDBQKr8aGn/mjsxkGi5OmV4SsiVi9mLNqr
JbX+o240AkVFLDC+qsuqOBY9TnC4GeMT+pcn/s9VjlsjyDBjbRNG5Fcxujt4qZK1JrHJa6weXSTo
+1ieXYWQYOY0w/3cDXYgDKf8yzP/50r7/bpfNo9hFWtGIdFSp/VUTe2ssqFlTLKSHp20EF2Yzz1e
N/++0v6ww5PRpYFQMx7kBPt6VE4CnUHt9Jh7F9BLjQxPFE9r00MnO2KtmrSOJqvMvhliRLoK1o3s
wewDIgm7sJ766v9wE9hikK/e2AyoeX/fYmRR35AffHNLD4atSoRE1LcqPF8SCeH+PSWD3Yb/fgf+
sXcCq0EYQPuERAcLyy+XdIZk4IWuJP2SSVMylHZ+HcpqLLf/l+vcotVdKEIcEV++mtY7Gpip9ClJ
Yu1hMVLFg5/aDO1fxkP/ZBXwjTBtQ8oF1xZA5cuelSQ1Xh5TLf1cjbtNt9RyL52x+FHbRn4s7HwE
yc2qQCzLQNWsV7upyr3nf/+2/3yrbx8CIhDFinFTI3x5q738xsQ1ua2t1k3+UJGDkskK6fk6mzsB
qufn2WgGMaY9JD6u80QDxHBgghj5lyLtz/eDc8u8UaPUfwxHqEj1zoUHAxnXNrZFtyp7dcUTO+lT
I6pHArSTqVCCMc37HVMw80XM9Gt/uR83jPC3nRXyJW7C0PSpC1hnXx5K2wwDFvC83nGsv1jtnJ+6
Ru+u8jg0y7SvCOeFAxk4hS6jhntAYitMxOIWuApLMnn6y6e5Fab/+DS3OQ7gMqOw/+wK/+so59Yr
ndPYN2+u1TED15iuRTU+m/maXqnw3AvSYkBWjBzLB+gcJRmFcz/+DYv7xzF3uye8EbcBGXKVr0Tm
hdlsO9u87VLaybbVtkJ5gZvKTcINsDknvbf4rWsqf2El/umyN+AMbiDZhP8wYzKrosp7C+l0pz0l
Y4tDFv5MYcd//tRVcyhcbfH1dG1D5t3NX3a4r7IVFxj/JjxEGsJ2SVX75cWIhbsuWW1BDRcyb/0C
05u7RVPrR88s6tNkGQqcQad+U9J6vkvMSr2aS9fcD7ZaRUWOUMuJeYP0QXh3belV139fGdYfFgaF
jv7/MiXgff++S00jPPBRSSWIlyUvNdKpAI7MjUej/+2V+EetATQKH8W7tYUwoL7O5AY169Te8aTf
SWN1AyoE4P4cZ/0S+Lmik5jXNP0LLnu7ub+vexYcwOF/viFs7y83n6HbhOJaUM/YDB0tKyb4PK7N
QGEf2gqXQqfI/su5CfswXa8JwwrSNREJwMG/31MntdS4NozZx1Yhzz6g5Q3NZ0ljUD7q2Fzan//N
I/zP5YAbOGFY2yzxr0Ll2mzUtk6ImmgbFtcWk4uW+HN9SYqDxTvc7/79cjd91++39T+XZN50S76D
h3nrf37/hp6UfZPiKR01vXOfdY7eDljS5ybGBPU8YIO0YR43AuC4c+KoUwCWM2L3CQVswT+QCGTS
AoKuGEx3W5X6MgDZxMCaceW0NdHxCGPE2zIkxNEHMUUMEJ5JtEAmQuFZzHHDNdPF0gVNmZRoujzM
vp+6btLUIpBpDIXANzzR18B4cdLVXogHN/L0YFiNukkDqxsITwp4dnVjBKOsqvYmyTcrI90OE0j+
pbLNbvQbT51qQKmpi4HZVrcYfTOZ1HmTmskcKVmTk4BOhPKCfpNBvK3kh6pdjUNr9fapUhMvMPXS
8i18wa9WqQ9DIHvyNcFbRHY3C2+96lWTBbFssxMu1FVYTpN3ltJrN2ulq0GjkRzithVOqPisHGTZ
GlcX6s2phGccMbastgkfIsibOt63oyo2KePnIF5jEdilLg9moy+7WTjKvkM/HGU4gJ6UPpk3vWZI
n3m0dbTGAR7Lokz2p6JbxaYmuOSeCDlxSAbD5o51daTNqfbeQei6Yz247/M8FXerM88bCELK8+oI
bQKMZeYMfm46Z2K28YFsHe1bXvVlqDK1ihQiMghr6IaEFHbwu9jNxjsNinLkdpZ45ATKPhR4ADt7
zuanFC/rTbYyJZ+cCUTSKnMfkYv6nMUrOXWawvE0rnklArm46jezd+RhSag3uuMtaA/0cxr73l+W
YvxuTGWfwhaM161XQXGUCN+DsT3I26KrQc6NZcDr31HbJCzRw4SSYQOAtCvvks5T96NmFvfIR9sX
RJ2zH6PDOeHDpYGw9v15IOQNIkmviV9Ko+Yvdoqqi2t0/TEvFbAuWyEAzlbcOVSVG5pPyI1vFKU4
laVTB1ZOLIylzfo3QoSaOzse5MYrYudxKYF+PRGXO4TBbTgtKckHad1sZiChMdS1oQ8wqjB26bqa
76t2u5FOpftu7JF62TppSI1LF8n4LiCTjlVmyDHdKFYCJj7R4wQ5STvburce+p7kcjXv7bCu0n43
4dd88Lx8M6VWBDScdH7nrlMSAcCQyz0U2vxaVb39Q8w5kWOrGkfQOZ0wbrUJf0o903zVaduNmPUe
PxwtHUFn2k67xstIfMpcXDQzxyhv+CW04pmEmghayY+19HZt3e3yoTxWefPclO0nzJaf+IdZASMb
ufNW0e1mxneBucxAKzokZ8VonxSrf64dggWzeZ0i5EnyYLeGfmcCBirdkPlSK+E7dGS5pxz1qlvs
a3O6yxXjUU2bKTIap41mD/bM0qrmJY/FfVlmc9B0IsK38Gbd2OGay9UgNYSKKd/qIXsmef5tnTSd
AXFdBArDjVCPuz2cViZiDJNQjH/HyfsFEnh6C2Bf0N7YpLKlhbFvMQbqVYIfdL168Oz8cxXVfeZm
ySar4xq7IIGStWY7N1PB/MZbE8YrKmuSDIHKqra6YhsbnHu7YKmyD4xmmyDFW85PSEALyR0jnYbq
Jl8EaQOxYr7GGrTAeSwO65r3fjFY06kZxwtL+q4zdC4o9SSI+9EKjblfeV+1Q7/qeKyybRmWuPap
tnW5334L3ZRdgwRLxRLmJp7sJBrtVfezKQdpE4vsQm+wUccb7On+Ql9NNaeRd+tWhV+qirqbde1n
kRau37Xw9xet2gxJkW6Sxswuse2mYc5EBn5wbOHeU+bQodHYMLo1YkK9jUqetcWYLyJvcSDCCXu9
zGPi3bdKMSLKc4s8dNzPRUmPnvDuZ+YQtExv7COsbcgHPils1ylxd66DY27ZTnfk5l06uPZwVWS9
heZEUptmbUnphEJj7pbYjHS1uE8849BYcRjHXQQu5Q8p0TPJhKhHw5IGw5OahMJq+pG2K/TMrtji
yvqUJ/n7YM+H1UyxbLWKk7O42xy3TsY960mu87Mhu7uGsRDRoHWYqfxzJbZ37awwGxLlsVyMY8tc
d8RGMyPEIpqV5H7Msy0Suc+5jVPfMBEcd6JOfHjtkTcuFyF7J8T5OgtqpdhMAnbIqAsZjLa6ohTR
o6pW7trVehOT+FauvExd6cu6fagbhlQofgOlMFhKWIiV/fLmyXpX5UwLSzXUHIx4mnR+JsmDp5m0
uS/s9TNp7Do0cy8aG/VzVONgdPs6sBs6PY7hZFhO1ij0uza1H7WsfKvtdQprOx792cuunaA9ntps
4xnZrpTFju3ej7V0ZzXdQVkMQmc81jKcY9RypvPdqbITglzstKgM/FVNf6jpGunOyNcl9GJVja23
9kMED/nsNebdMHTI/nnN7WmrFvoUU9Yq6Dft3mju1c6rfyC1TX4mtieOSGVgOqb6q5Qr+TqrlH7F
T4D8xKe+c6NxVA5rU+Akl83jt9JcZFRMaUfo1rLJLN4uWWwlCwRvg2uPdHs3rA0J3goDYTnY+B8o
crgxPARwS3Js2c/4VXLW+KFCq7dGH9+LwhCHapkDu063uVdETa6zjNEH2jrOpuayqwtBomBh346f
8jz1+oahoc8RFpgiDVFSBmVeXYuFxJxUO5equDgVTV89J2VoqZ0MOl1iZtRVDT9ggAto422cmW4V
0gCwXfdCr9MvWo2zcJnlZ2gveUAa7KHDTm5oj5rX7ro6O8TM8hrL5R8mSkqvx46pIXO3JSsPwO8n
s3AJm3aczNfL7FUVxFS20Fky8Pd0JT+ilG9gapvJAQ+xSwqd0vqRIBPKODCd1Xitso79fmUFqe+a
umzKKX02FLo1L88j2pTIGdfNEFeBOy3f+pyZcNIqD4ttw5Oxn7xa50RI4GBm+i7Rk21Xx9FiFqE5
TBtTMc9VEd8G4O1PLU4/EovuXJ2ZS2oyQ92r+aSoIFKc3Us8OK+asZ77HG2ClZkbo+8ei0m7YumO
TyQr1kienXp5FzrxX2bgKN3FLb3TCg0lsLRmn7vNCYFywSjd+9YV48NkptHQm2EyYw+wGv7M3NnV
+6hEP0UNtvhygQmZqcnjrJbvOMoCHqmfday/jgte7nUZvydLdVm1da8kVhDr04PwjEuazJZvTHOQ
Tvq3PHfPVll/8zr6qtWoRj+psosl408SCynCFv2bq+WExqZemEnlUrnSN1R5C1UiW7DVvvOH24pm
uZrfrWQK29g0Q9cSJ8tYn9dU7lG2pYRzzOc6mcm4LO6V4Wcyjaxk7a5xKPiQl+c6t3phwxhihSaW
S5D+2wRM1g9jKqNbWo3Sl0yqyeycRDBYy8YT1s4z41+2pXLEYR3pGSXzUqgQjVJ8CjX7aD1ediQX
z6VavSYxLDFb6PeYenxaercGObPsAkMhrx5CV3J3LdEq6KNyFoFmBxLNr18pmuKXWradJ9Rx7ZSG
nULdZZo5/ADzoOfQngtTvZP5ctRz091JxTsvhSA9tTrmYrjd8kdlHbfGaB1mvQu1Drm5vW6n1vXo
Ecbj6spPtbNidtt0Y2b1o1WrlzKRYueV2c8GpjMUE5NRuPAeJ6c91EZ+tYz8l7FOD8VqBkhzNq3S
HGMKB+zZGF19EIhF9WU/1pPyLdGaw0zhH1fNjvdoL9HuLF22GxIF97shLPIq0jqIFUPtXGF/hgZn
WglHYHS4k6awcXC39v1kR0Y7RKbTfhOxXfgM964LRhlzqR3TEW5L7J2nUkKKSMKGJCNyhjHyNgmu
X9nZQVOkj0P6ZhwyRuzLK7HzXIlgAjQyLBzUjqKWUbtOe2uAFjDbP3sGhjBSd30z+MP07HGc9aX6
oK7GdZ49PdSrwtkudfPqkULFGSJfASp3brceRC4QrVh1QKztI5kZRTDJ/oHglruBoEofze/sW6ON
6bUxhY5msItwCwiZLuuntDOvreFAV678LpFvhQFfFN+QdIETBIllqeTWqqwnxnehwc9whjeDGw4F
siJPnsk33psVtB23OwOAhwtWA3OMsEB88jJEo2EQaTX7qd6ecsXlaRu+muVbN2s2ePc+1GNxUWr+
PL2brfWQiuLREmVUV/AZFNzkvOYOYYPfyCc74fQ11qfZfFOm77X22JTTlvCml76H80tRNmQ01t6L
1XxTu48uL7h5VkCUBOvRfM6GPeMJv7RvjKj3uDihg3oBYTn0WQM7GCYP5GKtPtfTWamfvNRlxSzh
1E9+MlZh1fxg69saxrpXJ9W3lmdlTHaxUtwDOJS+ULQT9Y+/cniOUg3H7tOEG+UUmV/VTWgYFwVl
OeLPs1lDE7FPqfodoVNEGRkQO/w4TPO50+KoaIdQdkQSw2dNR7Re7VtZxpGR6IdWQNfxPhMmppPd
RUlzzaRzmvTmXulf4vhSwnIRXXzOyi5yq5c6RS0t+shJsLIzs81sLSEymbBUdFqFnJyNkvCJd6Mr
7pjlIMLuCSx4MDmqC5XaUoh9l+xhylMzKEdSbDfJ8GPlWC1W+pVy5Y0bj6rKuYdSGf+37cLvuZUb
zLCWUqgwLh1dXlRRLdVDbjyY/UYhI8FIxtDQrrWy1/LnIXsvSYF1vTrK23Sz0PS0nAL2RqPKVpKf
YmlCax03irmvm7NW3t3Y0y5/AQVPaVQEAbR1iE9HMLvfRjP1OzX2MU4im0XbNMlzYt4runut+tde
bGNIVYXcLM27pLfsUrT30nT3i8qZMJhM2dLuh20/CPrdzlIYnhoU3/VZwuOyYJ3ZWXuA8qMSBNIa
tEPCOUrTOSlVnvjzPIdD3T85qIsW+zVOcl92GPm+j0N/jsvupXM/DGMC+siiLI8Nf0mHQ8URYCwi
KsSz1y772M4erMp8XBJ1E+fVq6ZTBXltRLR1NKFcVuKCunwIhl45mNgpUgv76Oyg8nCClMXuFjhV
uLCu9qvSR7VYNuu07IELCUfQx4gREYNa1sKTO30uRhUJ87Gx3lbVBF+/1PYlGQ6ru4ZeoeAnad8p
2dY2s2NHWIhs2ELrieeBUh/2+K2JnKx0Y7jNoW6nLb7nNC3uwbHkUechxKlIwsx8tNzxeRj51GLC
tzuJkvKjEvfOsIA2ZSeDxVy0xoMy7VLss8HkPm0djMbINxZleVbK0JNrRvtwtFPtqWuGw9SKTTt2
8DmcQOCde6M3mO5PGgHUxCa0pQbCoA3TGcHtJdOa76VaX2U70/djQdo0tJuKUgbekl8z1/rOXrCb
SkVADewfTKKQ5GLQAcDs97uaOrXIfqWMiPxYBwkhwvQJ1ZkIGL2N4WLYd3ps71z4hvw/JVSp3KWV
EhTqHUDUrpt4l+gYWlFfJKa6Js3fYDuI087tHE2aAyWGsHLOskBa1k4b5jOZQqgWtOdcZpwwztbM
VE6bMeo5+usyP2RZc5LtmoCs3JRcY2g170V1iZPsaajGjzmegs5Nd546+3bTRRyvdNG/DAh9Un3D
XIxCLo+a1tYxDGmOQ0zBy4KcTOpouTcbJJmefuoX61q406YqE3oY2/PVFiGdKDGAt987bMnSNaPY
JhSntDkIhl+6TZC68qnY61XxyqjkhNcW2KcT3cZkRMlobOna/NLMT03NWarQjLVPWvEzZ7OQvbfR
+BsLcWXVYF17OR8UBUc590fLoMdYsztvutij49PdNWIGrtJIdX5wBDWwOfDUdXcI47yJZJ1uBgyl
84pzwjLM7dzPj2PiHCrdfZpBvSjGHy3jpdDUAK3twRlxk1DTyPQeV5ppvdIiu9oZPNG1GSOHTU2p
p7t6bF9AnzZlZRDK9ZxZ/KjWtxfTGI6D0INq8WAUm98TW3+yW0AlpiNZIXdK7tz2ueLoZN4dtcXO
0Js3S6VGNdLQNNx7PXmShRp4XroXo0EknefD1wM99CdvChonZg/FVN5JaJqqCJEQzDDe9uqH3lhb
xeWWIy1iMwl651GqddRpeCnr+6quf2pVZMS7Qq3DIf7IMT3kNvY7b9L2zEWjctVDK8v9TpE7Aqz9
iuzq3o5DRxlCYZ1w/i9xcJ2oFatdzdK381dzGFg6vT+w35jrNyU2wngSp6rpT4WdRoTr+pTuvmvt
Jc+szVDaQzZUjBcv22Y5E8Rkl/KbpMP4uCr5K41Qp/8kvNpX2asMgABa8UOsV29Em4IcLG/oZreJ
+0wWNdmq6g8l7Q+tnm6cgRcmflFb9tB1PbYKMb3zvB+q4q3m/QZc83E9G3ba7LKh63TCWWW/kZ5w
zlvlBHVvppWG+Nyl+5n45Uh6ixZ2g35tl+4XFHS0BGpxxjOdKQsNMybmP3PVfDHM5urY02MS800X
Z7rHW+0JWeDVMMTZbbwPpdGuRQfLupufh3Qjxn7jOedEHR4H+4pGBeH1ve68lZwhsnvHfoDGXYSx
Vu4xwtvXhkd/XjBQO3rruSM7t0+VO3VeQqszt3j0bRJR7hb5a4i9sLUVJJ5ZYBF3ClRpDxMbzw/0
ZpGY6sjhl6ZFDhmHgav4qfmBtd4msd6HcdrZ7tmmuV45zTK2TsX51XMvoRK4NVm8HLp22oZu0QZY
pG1FYhwKyZbV7mYCsW1tOHi2soWCAHn23hrT77HJc1ZyMq1ZNU2+65GU6nIQO9teljOJSCBJAFTs
Ud58YRHvm3UNLU/ZFNNu6hUmWO9ZcbvRw2ZcXz0km6kltjT9e7v1dnby5njxYSmHY57mZEG0PklZ
weI627z4ILCZGYoeoPrYCbpwZW5wvbbmR5GuT6tWHEYIMEZ+SPXqYhKHaKVPSqwdbfuS9bSv4+ca
33sz5xjlEmbgQbJskrbf5TmbispAT+KXNw07NwehNR50audCJ8apuuvmRydRKLS/x9KGCjwilXhJ
2ySQ42NG315zY7PsYORAF8UDy9nPVtdHHkBALXtV+yr0PpDuyeqNcBhoV+Ddp7tS2d0S3qoaFGD5
LI0nE+QnzuYjWIbf6/wD8rOCaGivv6p63gLynqpVfO8tzPyEE+Ymnu19EpXCCJrCwNLek/tZtXaj
canKi3CeprLeViPwJpQD5gqdd66sZwtPn6EG4Y+3juJ9m/A6GkotWgHIG2lhEUNDC+YkrKM7vuii
PS8jcJdbhkLEwMCY8zv1TtWnrdItUUfFnOEtnmX9QYG4Hef5AGo7bfrWvcZTR3wix0jt1tu4TDeV
XexhND6WvbXT82pX2Mo1tustisOMImy6k6K6TgKHzXyCEKgDIki1Y6/TTKjWIIirFuHIoAVVYx7h
RO7ypio4vGEfEcKV3aVyKsKxSn4UbRstffKa9+21gFluA/foihc1erJb5uQwq9r3sXEuiLfGnUjd
J6ukmfTUMgO7gjJaFUvml5b1qxwlKF7t9j+wLxn3jUuNnI9pHxR5ciBvYDsLvfI9Bb6ryshv6yrd
vXazeMZscTNlTbIpJDi1lO2VqXvv91627lSZ0v4NZklRZu3MOd2tluf6Mflsvu7FO/Lhnsa+0f1x
8p4bE1K9U61t4LXlZhbtFhLzm9Dse7On3Ojs+/rmvLqmPJHa4IVU7OKjcjOGCBUX0BhC1SXyBTPp
VKBtW9swpuPcQ3LRTyfXKLf6qlsBYAGdfLyPbyuSmTqGp1V11hdIKCJnFCan5XtZ6O+Nx0DY9brs
XitgA4yajgpg2bSDsV/rpN/czPXCMRdknvV6s9e8NNsMxvitseMqnGqrP06y/knT5gZdw7OFa4IL
eNy9dnl7jp35qkrHekjV6kDuzCOjTOpeayLZ1FLoD/Egp4qQFT5CZU4+oDvhLtd7AGWGxRDFEPYS
zDjR1h2ik0l7dNSlepZeU3hEtkzDixkDMT4X3GkWua7LPYuhIOSk6b3bBCM/UkpM3pO0ZqcnEL5X
mf9IgGwrUfeTlzQfnhWXiy/ctNkpaW69CEeYymlF5yEuwL9r9pHNhnR/1Eot843Z20XsGzPecJOr
G3ety7JaZO3dqfZE7pfKzCLte/WtIwQq1HuXxpS2ImLskh6YfNbv+mDGu2yUY5RkVny1hwz+eheX
yLS8WtwVmcHoK5GrX4qpe1BSzd4nysqrKxx2foGvOOhGfcILaQ30XGRRmw/wFyiT8w05RiJ0p+E6
0NXus4Rm0atK46LJGl2KCvoWKZre4prQOMFS3kyc3GL6nLw2D5oJjgLST1QPVXy0wXhOq2QfKGNm
FUO5ZFEpS2vaCN3t98BKFbFeYjyWFlmWuXDLJ2dmxsk7Bbd+xF2X3it9QKCtMoOdJG+rqtTGpkBV
TXa8ezMsM/jXBsda8qDsSQ9cxkR9MJuxi0w8BR8XmyFj4gl7y/rVQxUGOiWDBcc/RddTQC9AhqSJ
aTvNRCs7VTXSiDvdrohtGdWrF5+82HYC007p49xY5MESJ/rrcluiU0krbRZ2HFQwLi9eedvnZqUI
C53g+8pQMD9pHXiJWKnR6CfashwbrUvPolgH1Zep19mUc2w3ZquJvQo4GIkmTbexrsYfsW0wfVWl
1T0n1dIfvCzVwluKQbQQOktJNQNALKrOMEl1d2vai5McKm2Lzs3y3cUjJ8byekZbtneoFABefKA5
UNzOiVFy1e2xVkzjLtGtbrMknsaoskIpnWc4wiSDOE7FrSUBe940K9ItY6QCrkitebEs8c0qJsfv
4fNvsTtUbtCh9mRZowz0WAJsFmPxovdDL8O0UmugFQIvtqusRaTAFbyaZFX9ypyxCrSyS4KubOqN
2oBl6i3YaZ/342mpBw76PtEeS1GRMWSMopFbTTcnjtlBb0vtdamYDRJZ65KX/bx22j3SCAvT2KxI
7zwlKdDOYO1UFMzQ0sZIq1BP59E7YWdTEDZpANQj5i6Z/pVHozTU/runKhrdFtzsPBl8q6xKSZGh
iLF8bSuhmt8JdFznbmOaa9+3+8Ra1pJhklO1r6uyxvWlyRXpPK2etPmLpMD2JeUOD2J8dRxhWL9M
vbdmBjAFFnaz7669uxyIYHSLh6JXdO+A2ZjpUY3EVrVZHM7H0yCV8jYxykhr0yDZepnihk0Bm4Ep
GxqE8l1rkNJ/JuZo2B+1kjjzTziqOm2CUXsLoyh7mlXK4NgYuyyJmqYw+++AHYO8G7tVxm2ItR7V
mr+4vbJestoU3kGzYUyTHO3Vc/OqFo2dxD70U90C5DE9mbCI5JQjpWwr0wPbA4KLxXtBoBrABxtP
OnwqDuM0OvVU7dSfLDYHlFiqMx/Jb5ysb9/xDK+GB9scZ2+vmLkpX+NY69DlOYke/3JY+sv9Usfz
8oa8vDMOuV3HfdD1TkIWvYl1+i6pRmnzNjZZRo5nUakvtccc72ibNBeRixAe+7qlwwSGsQdvjaFO
Tv1udS1MwtLBOoNCYCbnRgxktuHEZjvJjrx1zTx3bSuRu7XkrkdZN8QG3BQ3cbZ6sijvi1677x3x
hXQvltrGWZTra5cyHk9NnNIDkWieUPcw8Rrgw96sq27axo3iUkJopVoMv/jKrR1VrUBiaBWp+mtQ
h2H8lLOn5P/D0XktN4pEYfiJqCKHWwHKsuUcbijbY5Ob1E16+v20tztbM7YE3ef8EQXZmI79R436
gGHSnj29BntIVpm/aLoal3gCteDr0NvWffcDDnxgujxfu4OUs84IXrjOaj03VpP9G3xz7k6zsOdH
QiqUtVtabNj3gdubdVw34OCgfpal9UvYoq6vvY3IFwP62RzSEZoXxLgdiI5Jk+bDHldoaZSZGx5V
oBmW4U2D26Uih0JvUqw1Xm6wgafeckqa1PSeUk7BOhr6Uf8lImyRjz0psPlOdoHVYXyEr/tbqO4k
fKeouibsXAcd+2bwxgHxV5FUOUuaOZJRnSrD2trewPDdj+ZSnPylNdDE2qrRuu+2JrJ72+h+n560
zumdqJ9xQ/51RADPkdUnuvMapPqa/Fh9OV68fu2nkZmcTF0YnZTfbbfg67Ojrq9H8eiUZttkUZdX
rfbrO5nvv7o6EctMuhrI/jdGqVV/grNZMTfqo8rOROmW2d4gz1+LwSfQ4qm1GuXXyp9q754oOD43
1TomPXZJvXZCEgmW7i8ZnKB8QuhFeLzvUvZEq4mrB9hSk7VqBXDZVKGgHyqH4S9rvCJ/Uy388Hs6
e7OzSxJpeWefyqzx2WkWt42zUirb3RQIJdtPI5+8EB9QxmysZDeEM1/Jv8rIhhTDj3LszULWHpHb
CYgN2v35xy6D7FaKa7yLoQ+m7WBm5n6ussk+BL3vn1ZMckfTqhISE9MOmVQxIES+ogicG3S6wr/L
YErvOCidx7npzPcgh7Mmp75PUKuN2es493Lnpsyqla8cpPLDUi4bY+gAgKpM04rQV42NA3HM/TtE
bIwzAaYCRMqNv7OXMq/vC2xx38XgW+/E28FHoMv1flucq1vBq/jgFHb5SOpU85mVVJr2Wg9gW/pj
ybwysivbIxe7bHU7uTPIGhkOFHUDzS/Kn59aPdBs9hE/GVBfwAKECs0LttisBLMWJM/9mHLCwGn5
zRwgMkisLe1C9HIky3DXdSoPdlpZ+Q+ubMf1WVbEKrKriF8a0xDdydEuHMrVmnVAkWRYx3oesntf
ie4+M7Qeh2rybqfqg/HrtfWGLhwGq6RwtU03wl5xJk7TOV2HneGqV6de0QE6CkbJDYa4lpYf1o72
ps+QbG7qvuWUMJx7sdTb1ER414zetaKmin1yFsfUlV/10Iut3qzeS+LI/gfIOeWLrKY4d5svqOV7
TbAVasG0XomwIOVkKdYd96A4O4nVf7JWZIz63TGpbCMcCImNnCIBoRq7dbMWjb1LE4PsA9kP+76d
tGvBPaCHeqFP1Z1XJnCdLkOctFV/Qk2go0QZD3gBqgcHgO570erpteuWunu09NLGU5GMxsGXvFB4
Kbr6gqwAnU/No0i70twFj4tmWkfpKkvhXqPebIPchWCf1Bre0JbITdvI31w2LrnoLQzOuKodPzlB
dq22LYJgBUXHcExvOkMCaXNb0QozHPhMD7M7cDL4/TkDzXLrnibcjs1Iw0ucLqo82rKHcrAI9aAu
KNHCpvXrUC5jgJPXfnP6HsJdWM4F5yXFW9ygV1wiIpys7tXswDV1r1lPvZmkj7Jb89sIOG4EC4Gs
zJMeVGwn5DOEbW3VIemk9qbtgofV6M7MM8gEEo/DK5jXV6V8pCHFgo03MbaN6onlm70p5Jbm5bTZ
3IzZRpJoZtd1zR3eMYeynLq/t/vS2TTurZT7ptqYK+SnSOxclG9eR3syXvtWeeZpVM6VGeRLIw2K
cRqdoIEbJkRnKmOnbBn8PKb4EXfkxnFWlgvd4FMtmNmsyd2RcepHUoj02I3WUd0M9+5QirDXgzAZ
qxpoGtEG7zQudPJxAqHrx7lZ3a3T9kgZRjVz4QAXdIHA1cWtEU68oXdkV1D2UZVZWHP3oLJ8mEmO
4jPivdXK28EOUXTQZV5u3VkfNjTdneAls9BcjYSbr15jClsDAg3y90BKoEpm1tj3yQmrsu5ngi5o
hTeftdJ+tgdMPBR5vSqXlLhBz5xwMe05xhBXYrAs0L+nuozKtJW7vFyck5YIbYcuYHrx7FsFnCbt
GK3EqR0nhg2BbbsrOT6zoSUFTbRh29G40JBTgwmh2ane2XcZfMfcICUsasI8sxxSUqoox4qBxbTg
e9ZGK15d47MfegY+0jA3meADJmNjDUu7qg5A6gba0RJCI2Uaqctqh5oDwiAfz9gW4bwArSFh+7Od
DJCLpWMdeKq0sKqZjMqseDNHpA20qoRruj5nc9lGdiVPTa093SosltZ7Lyxwb1jxPRXChAl62RW9
14uyASbWqX1EMf6eMbbfRApmmNrd+JA2HTo4XFLXIiimbaXMW1aNESVzPYdTIN44ZzGb5JzNeUlh
b4CskTwwuBQ9JbSdNHlYav7bBoKkDfO8tAFNWInqGyVcLeWvMnQ3KklPCUc8KlEmvZ/EVPdGvnwg
w31v2+6jV/292ft3eabugS62gjl4I/v86ApNe81T4772BKyhL5bYGnyAIfVKj8MjbTPW1luNe2Mk
dGLMh/mvmWjNtpwcyHGu9YK/hgElB3OtdNamoTjYPUEtynTXEK6pPsw10CyZPEV68exSosTReSx8
bUXfYjnbRRZ6LLVaADEM+SPQ2AClYFWnIk2XKyjD+KijWn4VwbC+9LY9PtJqZ23HYBSX1ifWEINz
cZ5HM/PgyxskURBajh+LqeiWB70deCldsojmKHBFh1zMezFQ6Eh2RqrJWQ1d2UTJKgxQoZaQpLDT
h8vgWLvU0nU8wSVqBMOWd+Xcaa9Sd5etn+tDxAf5k+oOvJ/Xs0JOa0ZOwhgg+JvWI5kTS1jmbJ4N
uE7csANErqOIE7kpodwlz0Kj6OEJpU+aCO3s+yBIT3PSvFPvXoY5GtO3uocAmaqlO7AJt7HS3f5U
1uz0ZZlFZHdQk6pqiJj+rnRmO3Lk2t8IguVKNKUdJ5oxbYFz9lijAXcNeciTFOnHvGwKH+dVxhqx
W4Sn40eu5R5Rt8kCVH9BRq13SqWcay1ZwQ2p8/pKfsgCRHrU6zK9DCUfC5+qcRiSjKB2FCwvRLea
G1HAlJIvdZ+V6g5gEo+eVvDejT1ahzR7sNcZn3hqV2HSdfyF7hkNIEs2UXLh3E3I6zUFKNLOViT4
un4rNYCHr/PTGlgKSM+jDKi0+4NRZShNpB57N7yzMUCn+6YtuOfKO6ZvwKaJrcvBH5RM7d6Zjc2c
yEOpjytuAf9zkONPO+Cdwmqn7xBjIAHK0l+ZZ5e8Kw5tRRxD1W8tTZRnm/VhrSFh6AVDtMVRDwqP
egfgm11Hn9NYTrfTE0mTs04kfQRB2FvloxmkR87oSGXmTzG0b9UInl0N61URBhe2jmL+75oPr27t
bdk4v8acl/Hi2T8i4xEisFIPs5kD2lHdwazAf0b4pfGmHUmm5zTJgphNh5p6pzcmNCPZmyPNJExR
cyJoF9Vr6xhPhk8GC1Mu4sVlOePxeyunYV+brOKL0n8mvYz9phqR1XXpK8E5/+s3ishJAzAJWe3l
XJ08o9aO+sjBkN3UKZNd9We/gDKhdPqBK/Yk02khFleeqWE+CosBVywtmoQe1s0ckmOVrxFZUp88
0eHoVRdzWcJl9u/1Ink1lumqqnlv2nDcS2Z80VUBdj+V8Eh0WG7LHM2V1/ooBgvCaO2scFHk9Pyc
jQiQySoQsDHjyRcImnKD7AGWHPA6N/NoNES04XjSe5m91OhgnhP7yEg9gSujElB9d+lKnzCTjEI7
Ene5C0zvXHvGbsbhG/WtpbG/85OUZfkKKIkozR+gWOrVRpLSBpFLD2S4cm8bRc3GtJ7AlVpUyss9
mVh/uXmTJDZoLzEZjKE7sTcl7XKfMK6G5mQ8rBVUJMl6hBkTe9/b81efVioqBkmjpKF+k6D17hdq
pakqGb8WIT/LGp7GdBotTCVbaN+ZD9VoPWBq2WVJRr7tFDzlegGM4fi/0+ghSvFkFeZID8h7mwq+
U8nYkg/vM1tkPhT/3My2ohSK6NARB8TVaHa014DhqIGYAlIG49Frne0U1MfSVfLoa8irrcRYYx0P
z0m2BgxsZf9RxI7+zDdfWvJD+O0g0DLxJ8xiZxTOpYVMx22BriJJs71asiMr6H07p/dDyiA0AKkX
3vTpZ8ljz6YYr13+TzChb5ZRHPp1JN+mSjZrF9QccYbaGH36oKES8zVxN4ze2TaNvzlFA1gp7Qtp
3YFzEKWAY2+rAmQ5K4N4dhIvVAs14VTGp13/nfrI48eWSXC1+kdvJSjKD36sLA9CCPgSiYf91jnF
1arKyxyM6Qnb9Ueez+mGWrb3AowMdoQd3m3Wj0ZzRj4Vf58go38Yl2neKmrQQ92npb3OzxNrxAPe
H+vis/kC9Dqh6c4nShYWXBSw5/RQFUFaEVDsbdc53/XKqiKOJj4XYf3TzSamGFvbZSCXRgi3aJ+q
Wf+H7/4jXQWKybYmmiW7NtbyTup0qHS9h1PT5IPG/xfqKt8VZnXw5uIkV3FqSjmE2AL0a1oHB6FJ
E2qPOCTK+pjJpgCgeHQI7QTwiscOnU7ZFsdikiT3GmZU1bRED577mCUNt7/p/ybl9MS2vuNovE8M
qpg0e/5TXQXPQorAfnCA3/h93AntAndVbJXjL9fwnYAAioOK2XBKgzvL8NFlaY9uaqioasSDJ4UM
qw4d7ZDE3Zh8egwIG8UDyWTZcIJOB2NEAKp1xR5HJVFFWbNfU9K4CFUlw1pLzKhe5W/W5WlkzN2n
1KYYF8wrxjAkY+atvOWVOefide63KhAqcu40ca+hUAEf085iSuqN3WU7mdRQri1dxlBEWFdguUeC
NOK8k8NlGtaAcau4lLp1dFIT7dD0Y8zWe0q1xTYZEigBfhZEN2QPgrPeNK5m2LOQc3CCXY2NjDwQ
IFT0qFTKBQixNcvnIrMfRnzgZkIgSWsnJjpUHl9vIdGoKaxNxmB2E0PXwskPWeFLaGNOH7tm7Uvl
a2Z7e4g45G1pdTBq/yXQmpPW23tPogLozYOTJFFZ+4y+mbPr21scU+1zNTSRWUk8D6v7Aa3wHizD
jqwmXsnssORg67jTRoQT6xYMxI3Qrjz5bpFFEE1p1PfMG/q0zxsTXjrQTimjQNhYaBQUOgjZO+fZ
dW7ukgXosPhpGsMlvqo4iB73tT6P+gFTwa5UNLRxxRQXv9J+bVdh3VHDM2hOt5kHc5No7onM2M3Y
kXvpI6GzBjQd05lXIHYsPe7d7yRrH0zZRoGcfyqrO2m+5JUz7wazfhzBdAM57gizeM+DNAYVi2ex
wpAPy5NQWmRVnGqFqT4dM8lCb8oJx1YUEtr6joX6Yen8HYDUrmsK1BNJCI9KUpW5WdF4TtDgeeuj
BfEif+FotfJjtfwGFWo8tiNmI2N+bvz5/daxEo6z8yQdtRt0PyQi9KYBUMNyaWR3162aB4fNY9fV
OBbmP4wmOB2hn8O0WF9EsbwtvvnktGgGHLLubCPQdlMjHheeolDl2r7RO+CGNMXM4dxTsgshVl+G
FMGEn+ETkvanL7xvRzrvC0Zc8p94WLAixiRL7ykkysjU/J841uu9zOtDX4OBy77fmq37txg1r/Rw
rGG+Clvfi9XbdP344ldiX0z2CSz9At/LQ1rf5QSu1dLdDblWoqp1j13WkWllaAjeUj90NHE1lC1i
3H2UcuXTfbAkJ2mIQ5E4Z+vm70QNg6LI7T8d1F0oMI8iBd2vZuLOQa6sddgWPLGaRBkjsuZRiP61
tUhLM2SKifpmZErauJuoqFZWsavVjMqvYWzxXxwUA615563jvvKRHjUV6nNk6LnWHVwrP/f6eEhy
LJudD5/uPViS0MtAi9WcXhmcqcDN/IesVTvNbMPUR/AYBEG1YQlAsC6cV40k6dDJMRc4zHxNPd/N
AXTdnGzBbivOMuQHq8UVzMF/X6YYL/WgBvoofryBh+qmJkEMGAwo7Jn0SG28TMI4peX4ry31T3dJ
z5Zdv2r6+Ois8xKPvqdFRtocVm96shy1HW5d93b9rpVdBJAf44ZiRpeExlkGG7VhWftajogCb86s
MV5cG0UObgfdT64WpYGbtSWckGTCMZm+1mB6BsZlI65vKb9HeJ1jLzFdLv6fzha3MVfbxqydIJIa
7ySRD6GovTtSsWLXcjk200/NtP/mUT65+Ic21ui+AVQ6oaXnf2vOEdn7BlS3uVRRiqRwI7oxbgbr
1A9IuqlwPlrS6eLasg/dbG5br9wuqwMtWYYY18ggxGJgjx+pkxyIvT1mHDJ1B1boeKDWoBb+gjSq
n7/01iJNLgl5Pra5tv5h947Y9M8GE0VfmlTjWvepyf4w3cp48vFY6MsfZKKDP7u45L4B34MsMP2e
bhKyukHiKuUhqafHxXxyq+rN1nXGaj9y8UfelOYmkn6Hlp9wmJLPttPhqaZTSjCuSTEM5+jw7BuM
g2g7qXpQR3ut4qwGz5lmQKkkRRkMAeKFaCdQxSUIuJJJDdGYEPZaLN9FUsbkI2Rh0BRPtnnzPwzT
1kvWazAar1RcTRuxtvt01v4ZhZhZw8RjoCdnX6/MSHbpi1OyAdYLHb0ZNWornU8EOF78Zf1aXOca
lIAkABQounj7WsRHm3lakbYZBmCEsI+eMR4QFLKniJ0piIZEUzSaVQ3OBzQh3BaQnO4dchAZDR/X
hU48VANjPnGYO5dsNb/a1PhOG+Skgdyms7w9wbvcRU5LJjeYtG7vSviowTdifw5gX3nf6+a+csn6
4eU8e17lx1U6RLIYfzJysrGp3hU45XAOENtoJhEBNtEwD6+NWR/WTPW8oBkdlYr8aRik/ay6774h
0SftrD3mKx1BFgZWc7jTlTj72K0t+TgOEhRwNQ+Zu9CH5Txodf45Qc53AfRo4d876ftc95FM2lON
A8O6/aKuvaVq6jTU9r7pfDxxJKFietLaeW+M6QVrNLmCkPXtaD+anh5lds/Q62sHxuEOq0sgcdwh
xjFqvdwOaILl+irhQY06OfkpcYhTXf3lpf/skpcTCfwakTcWy9b0cYayFoiwaUDEnPY3z/Jyg4wG
mkcwv7nwLaC3fTgXoIdmsjxhfsYFjlUgFyV2JxsaoUvKX7/179YAqmT1kK5zxlSl8TAlwclb21/l
FR+WKI+6IXgHoVwtHwNh90ZBZrR047VTF9QvmwUN+pSbH4UaYC3GAu5jrGOPWlao2gGi8GYfQxXM
OoBIrNDWJ80YroPRRMhg0RCo5E+fUIiRJqdTkJ3hjg5854UXP66ztzbVd5Xp73Obp8lnm8qnHYhk
iOcToWdlEBcpAcxYZOvi27SQmbVmNFg+Xjt3gpNICKSVuojSyZaRRXv63bB6zrYjKm2HtsCFr2Rh
M+yRh9ZI5vsxw8cTuJI5THjNpUtzicjDXE7dIq2d7w7DtmtE8TC0GC3xM/+MqduisBS3blIAwkrX
xZeH1XKHbdKIqt4sIh1pz0U3+wpFF+gTaRDvfZaiFajTWLfrv0prjgx6ew7n2Ju+53b67HN3N4r1
ty+M0APNSOsdRDEpkhENFhuFVwKxBM5Fzm/DI/52JoezMI8LOaSig+8GyQMzv2Sy4uVMSVeYzT0q
sEOLraIsGYBEhUYq6YedU7XbwJB3S44LEyF7hv3QGZvY8RYeWP0qdCdOeN+Tur3cvPGu5UWKUdvy
1VX/f/0cL5JQzsEWUVaKqMSuJEjU94xpiLSiOswgaIWFZCmVX62e7KaR+AvyC1csNrXpkuaZP4uJ
dVBmxdkphvdAuBdeDjx9FlVq76bX4IrB9GGlx1TmpxQhtc/Cpf2Mk86hS3xHalz4sM55be7bW5Yq
qwES+71PymvuW291av+QanWhKZfQ3Y4x321uNTtl+SOmRoUwzgWJvkNcmsG2GE10aj3flxG5nrtl
sSUvv0adm59nOBh8Tw8ivfJTbcUMf7FM9p9WGAfUUaGUiupWDs6UH0xLXrsUNg24xxvKaMLa68y7
sgI/AvwJ3OS10FzUiy/N9NxMP0GBBt4DJxyqawkwBC30bOXze+mOoRK/Q+49p527x8l1TxjPi1vI
bbIS/irHrYV43BnzmORwyiOb7HNOcnhYHCXADOPNhZA/uo3YKaPeW7LaaKALhSDKret5iFv1kacX
oec7xc0yzOrHbeQFf2hUpcwKcNjI9xvyDIW+85ByBbjLV5+FIvCO8CQHVard6L/we0dNuTyO+HRv
+Q6L+lLeEkse5E7lJ79v77ymPjUpG1qdP4k1vQRqPsrJOlHqc27W5YJvNrAyRkWgblBMWS4n29PP
ddrwdU7WkYnvXk/zePb9SG+hOrL5Cfsrjrbi2Abcl9p4n9kLsQ/OBamOgajUu8w2ULe2nggC+a5S
d5OSCBpg19Qwsw6z/jxkRBgaf/paHczVPSnmapL82dTI/OjItaBIgSPQGz95CX4DR2MIJZvWJBhg
OSj3Co35lNF7kHTDhdyasBXLFYcF5PIxADjxV5wpN24xMXc5HMESgMJNrQVRq+16b7havfVieuxJ
N6DUn7xvIfOftkqwvTmuAA0Qh9oxzqWqvyu/feZgiuZKbZsgxUc6bE1QtwoofMj1rxtHqpLqZBTZ
05Iv+J6AbN2peneb6s0sfSNEC3WpEsSjUnsKctLkcr6YZd22ihuM1KLtjVdBpzRsmEhQNaaEbKNo
Xt07aFR2j2ZnQJWUZXMiC/zgtGXkDwqwDh4p49PEj83Xc+XxOVfz8le5lQ3LhRmh019Flj16Rv+X
IoAggXsgaiH7NBl08ko9UUgZEWqzl7fcmslbnxOHeyszW0ydyVt3g/Oc4dlAtFOOCgnXsCebvkeb
Ye5ah16JGq9dDh6PROZRDdqD1c3Xaq7jwjYevOBztFes7k2oS+fVzf2b2xwZTMnWYDmcrrgAiQLn
D6OArV9OMhoKfADTQIFi1h1qrCJ1/5io8ovOudBrHybd4t2ojgYIymABn/ZLpCUkd6G1r3Hv17Cu
bjJt3TY7WWi0lX9UhcH60iV3c4c4axz2niVeysI6LvgglpxLJVBbDSlqsmJ0IxzCgg/unZcume57
YvDRJkh/Myb6FoK0M7R/mGNCYBFMYvnvbNvXuZjOevc2jtyo5a3JNL/qQ3XEHblno7zT9HW/jvXd
iDMsWCzMyOQ/o61g6UApA8HD0hBUVlimDL8FQPBIbBuag5/RaciccrqDgkNQ1vDDmHesbeYL8oXw
fthvljHuelOipdcedHM9dJl4deVMsAnuOaS7mohnZE1m5z14/bzHyoX664A3x+GkTDlPCCLo17+1
qolxWbe9nEmKdnfZyjBbnZr5lYviyCXxl5A7YrbEdOsvORUY+Yg8cGGHwIUWdMGLz8XF4hwVwSJj
ksxfy3ncZcQ7F5Y8uKokQroMjZlbAj7bZ/owMDstwSXLnagc/Qcb+GOmcaHuvwqSdfMk4In2L8wv
B2dINmkyxnadfzGLbWyCwi2EtjZa2hbQrGMSLIUWibmMndbYZqildVS7xsKa185eSIHCi9T0X0Qh
u6pmQHZbaMzA8k8mfXBZCnTeTVcEbWfpAOo46GsGAjKEZcccfFGfe3jQ8X83q3Zu7OBNoqtVWYMn
xP03N3js1RoBTx8KDS81jlBw5E6LV0LOS3jGXo+z4KpN9ruVo/v1Ff5OXCeetvXMPlxIhGjSYAvX
EWH+AiX+ZSvg/hY7Y7D+RpWceiBPTXuhkQ85QTtd7Xo52igjGqA2gTJ0g1j0bvLGs3Tbh76w40yW
56JBcdFY/25USD6b18k23mZD7IWRkYZu0RGmIOvJHyA4yp2HQzUF2ARFXKCqXp30aOT1cUi+krm8
44KD5iOfohUMjc5DYBior2nzUuubZeePgJYf2lQgi/UA0jC+APjbhImn5GjWWy8dwmR6WfDizQ4x
B86KAmMqsCbYcbO0J7PLyc2gMScZbQaOPkVYRxoPytISFV26UuXaKooJP32Y0Bo6Ji+s17nGLgQJ
DHnMY5d8tAK3trq/SZt6vDyLySvsPhMFhcxKN0N0xXEAUGDWO+H0u4CJVIG1EX10MWEFBnmxlktZ
fnXDn96J0PL/LA8lLueSlTRfpKP7qIuMaDWKI366z2wKDjUYOtPvdF8P1nujUehToWiogL9yfTk3
hR967qnWzK0zXBWeDFv/RxrS3UBZwbh4fw12B9ofiZmBSiPIQvQot+1vuyCJtZzjgmiGJUHRnf2p
dkEdLeFC/9jh8Or2P3mRbZfEO7szeTeDjOqhAwDLLhXDuI/km7U/ExaTL4lXWLPOnmvtwXgpzuPI
k+VwpAfh0/foaSsoFyHvnvUl73ixHPO0DO+yryOtx5BHTtYztJ4dlfl8N1bWt9tzLa+quWMM/kjR
Wi8cBZwImF19mwnW7dRX5fRXW7uZLbvQ8SkoNZJvVyBTc7KOschtQjWqMHAQ+lV81HpW059UYFhU
D7MsX+rCiVR/Q6tLAiKQuxh5elyG7K3jn6b9936p23PKBzqZqK9xtCNoAdLgMOs9H1fzY5p8t/kH
FxOJ6xB4jg/nbyNv4mxRKz/XqpadU2e3D3V5m3PjMwN53xAW+Ot0OmpZ75aOgd89S5mmZPsldDz1
pnntnO4jN/xPR70CW+uxuSS7pNC3tZO9Abp9Zv79LMo/uSwvot4N3OuYK8hS+bAJ+TJZhNr8iayw
D30S58AYoqQxvmQe/KO9j1PsRERm2FfJr6Zbe0ECl+P15k6XpBW5pPKEQRpUESZ2braa8IjynCZM
Y0Jb7jCb5Y/+vCSf/e2RLNbajxfDG7apS5aqk6idX/nNg2y1OoLQWCJnITe5X00dl+Xgn5zWpzSz
lWRykEMVy9I6IWhKTN6CjDdXIMQQ2AajzpakaHis9WjESZawiPooPXnrA+jS06ITqkioVxfOhoWD
RLMXxLr+Fyr4r3WhZh3C7dMz+d5qosai3mweazL6t4m3fE2OgbkvgAPUZhzMYvbsDVG4L6qjPlRo
arwxs5d1dtWuswE/h0LWKJ7mU6Y0dXCIiQ4BF5qtdot1kh3FsQB218mA8fYULQqpgJpwmSVHJ9+i
GeCvqeGwUD3ej4v/6I+5B4BaWwxhXZyYWAwzZeSbYhHmzs/WswtmyBmLJ1c1424c3C/k9gTeCXkl
26Rmn0cwN3gpqKD4pmmHzAKD34D2CuLb9zVU08ZMjatZBg+jA2ztuPuS1tyQTN0MaySEuq+efKH2
rc4/AZza5ubW9ftoluJAsNOXD0TigYQUQ3LVNEjT5ebyUdY56NWNstKeK0bJlY4VmO8BbEh+o1yE
PqJ9sTIBdHBS2eKOvxrpOp9pmlj5RrUOrhS5fpcz70q/ZnO81my1k0F8SubX8HxEbTu3JGjTP/D1
/COgysVvqR2EWz1MBEKN3vIAQibinr65yHIw+6PvAFct2y2dNWevARKD0HyekDQ65fyWD0ANs8zR
B2v0NzW+OtRky8HBtoyCgfvdj6t7resGxCvpaeEdvTQkVCZaOYly4sICqzn5OvPqkA3/koIjPWN7
Dle7ejZk+Zuv86WoePQd+ahM/Un3m3/2SjhhMoGIBYaNZWxsf1xLQy4vsgNmgqjt7c/Ex3NhO7je
gwJ+Ku+osxzrXyN3DRSCWBOGhpmgEYDJNipC0bu4E7FuuMF6MLMF6UAl5wO9rvetm11Qsv9bbcM8
spB+87n+GHWrh2uF4dowryjkPm+wVnMbSERxQ576MOuIYzBs7LaLR5kowlzQVD/Z0PhHoUs2UeNd
TJ+GXCmsI/1jXb/Km9+7S9S2M22SgpLkrmnKi/kfR+ex3DiyBdEvQgRcwWxJgF6iRHltEHIN702h
8PVzMLsX8Tqm2SRQdU3myZQTjv4l3UxlCiZoXHKklPEOauIAPgKaYWPMRCRkQCcMDuStzau1yYb6
a4jMp4WXu+LF5lcERzWYvIwJmUTH0WIMLNHpswVE9lbZcDdAx/6VyNRD1WNx4Zp89Zve3aAgQyCY
1VCkBvDRJkPrfOlAhWE7Q03/l1YIbFrptoDacHa5LUytEmlFVohDX85/9P7y0PUm7qtsesw958CO
m8YoP2roEoGryaBfp5t2oTGWRxECV+bEyuursL2w4X9g6EO0ImcKT1tjRVGoO5K7MPcYIEmiSafo
Xrf50jQuAuxSsFST5FAwMfXSM7sZZ62Vazv2Ortk0rmYC3HOBBjwSDXP9Vx8eT5u1rIx9sXQ0MjP
lJZTfG+19G5WKzYSEgoxaHB0snzaOVH0sijnOlTOTzX63E91UBTVw9Q1n+2A6rHWWECWqBDTjO7G
NJ8axGRgcyo7kL2A+p1EGqr9+tyW0T2a+0s3m+esMw6WPboMlT9sYei7QjlPwOdeJg/JBaKfW6XG
n3xMrmocjlXm3mUZw50SjTsVy8FOjAeouzp/XbFPm/E6GPZnX8Zvi5xejdZ8Y6JPBapbZ3akO33Q
mC77v6aarGMiSQdTJgPeNDPGw+IhgC+WvZXof2pgvChWsiM2bQzOGDbFRsFCxcQPfXDuY3AAhCpa
HJaRPR57IMdblIIf9F8W1iLcfo7VfjU5ayc945xkH3Y/y/KWZWthuCA81U1IfVnHw5GJ7lrlXrnz
2T2Sza0HucuNo6Et0L3sPqcJ27hl6W7NgQwnJcie4hZ4B6dDzJHqPswYn/0Ct0MMfQlpGQw1RgF3
F3dtuVU1+VUdkdg8p/aW3fxTa3pIHhijCkxCIXkPuHojxSsNul3HcR2r+IGD6NRn5rfX55c5R/8P
eAjkUUFmZNRW0S5pUDvrJrIdcz6npnU1vObfojOWVy4l6qRRP+VQWo5RrO56/v+pZ+PRW8eocdRB
mwY+p4DuZbUAUNc92pJBs2ozJupaNZwVOMsgFf1VOsPJgga18MYjw9kDvkjZPU7n0nLKEIIZFp2s
u6epYCmrebesNn8Nq08CZ/S5vTONCjRap05sCQ6Dwx1dT5yzKh84nCqQP4xc03AU7i0h2pekqfiQ
+TyTPcueCK0PainKwnkKk558J028uZBrojS6w7J0cFP90S/Tk9DYL9RawSK3RoxLV3fro/Qs4WJv
JkWP2jhFUAw1HAaTYU7LHAhXEfqo9LNFebHQa2tx/E2aabqdTU4sBttIMM0jBTg72HlMnwYPlgih
1+9VyTxUxX448k8vV3muGifGNAUTWBrDzFEY2dWU7XQfeU0S96Rr+YT2YMzpLrE+0Xw3aHImF4mY
kJH7gCzcPXRRc4Gu/Uhsm7EzKufFzzwdUzTYtGVw4BKamFjqFGDlVLV6MJR2hu6btt7VlwaeSfTP
HyHzUJZvEdrmu8xg+outE0Vju2IQmH8SegioutM4yYZb10j65vg1Y4DTZM5nMzPqt3M9JCRjZ6NT
2FoF+Z9F/oqEip+mOxDIAeZCO40GjZGFQiDhzEcBvqjhMLja8+KZD5NrvxINvBFs/L1Ff1fQqvKa
fPLGdO90pUJKkJ3s8nCZxkCVa+pjtgrXXRJ8LRCPbd289IDymg7zo0j0z6GRxxE5o9W6761UHy4g
cMApIFInzX4pc5CkdmYah7RhWF3UMYVcqdiGGNYUetKEVeI3l8kCdhG7K5q8/mDNcD8xFt7EbPgg
/+lPeUKB2DiCnLv+qacqsKv+qLmQPPrlsLadWZ0+a4l2j0H7JUmcu8jX6OyHs51YF7O7uorZEw3O
ShPYGk19JumbhanY4yRdNg3z2m0PywhE387u5junwiqXlvNXDCY8616aqDywwz2NxXKr6p4mB6ZG
bgSTozHrZRBXDkwsKbPGxH3hmSJZDhGqid+MSVf0sAj17pFbjlVQ/BMtRNqY9ktn3MpGYgj4bWnu
7S2PdnxG3tiu+uyXqYivKo/OCRvCEfyKUjRDMdqW0XzxRPGbq2QX6SUhd9pmGL/yQd3ZkKGy3Htj
GHQdCh/BKtuWoT+M4xe7303a6NRxNIr2comKelpZkYSlaVOgmdqVER1K2ewNxce2qD6VC+VKGS+C
jXuqy0vdDqfOxc4D8WtTjeg4UFVjCbvUvf4d6ShkPC5h2xqex9qBpwyxERBBLClI/f4f8+duEke0
lZvIFzvTJc1iQXk2F+5Z4zBt8C4j37qPp+KsZHop/Wqf6Na2q7G36p0NtiUqX6NmfLM051SgrEkm
7Q2YHrRNcZUULExyPd5Vj/KgHFErVT3Mx65Lgsgmy0KOSuwHQSdLKnJiMQvosrcIgUNfVafEHwJm
JYxgG8DkzX6RHhTCz9YQN1xlBxyln9GqNkIhf8xo/10NVJ42P9uI++zqS2eOZjToh9Hm9MYCNcOx
8DcgYC7jQzHxpKiYPy8DGx25tsSMQ6p3t37wuXHjOA5sGzDC8FNjSKUEbtCwL+nbNNhfzGaYCc/D
N1XDE+bRACDyHm/erXfXEET3oS3cX3wXcDzUqZm0P8rWcIwYqBneTYIRnMZhVzo+P3gViGjelhzD
WHeX0Fnso8PkkK6SugmVU5z/M3OM2SpFVsoEY8nlyXVaVmeVfGnpo7jLd4Yz7Q0vO0U2Ri2XwDw0
w4XGOjifkGvqT1NlrcNgTgjwEkaGYD1jFAHlTMh9E8nLYFNs1sq7G1jmT7X+CLMTK6udszFeLi4n
PWvzPGgznng+xH4qAIjUFqTAhUJs6eXn0Dp7W1uoFLXlHTMIQ1rzoHXaBdvzo0QDEWMbYw+rkgC4
5wEN8Vm5w1Zl3Vs8oxvTS5qP6Z9FPUAeFcqBti0PSRPdGejIMIada78+dz6w1qgcaMMN4bKyGLNg
yEEZ56VBuKLpHkRkHDwLnzERJ+Rc6sPW6IqtNuM8YwsCgqvjaSYXdGxMDVhRdZ5hUwbEg7/HdfeW
FCNHzkyFI9xqrxVciyscPzGzY0tl3sBPbB04eh7XsmshcjcYMUJszkPG6q9lqkNVccVW+rAdylyZ
IfFM5pmu9VkYNk58pGfcPHiZiBDE07/1Sd/M6+nTruoH6ZIjiM1h9Mx7FKr9xqwA7CVt99ik/qcq
/Xk7ZdFz6sDOaWgF/OSuWQnlWNwPHN8vzKODyBUbw1WnfrJvlA007xrHqrbxS3lfAwDEO+casGfR
XUpNnm3kYvTqQc2qTDZAkZ1vAU+kKSF/IH1ZqO5qFH05YAzvSS9fID/wlnmhBver6mj22VzqiLuS
/A3fDTgkZtng1wAY1XRLpV4fpqU/e87w5COEAxFkMsZW3QNTHdLI4oSODTjXTD3FGNbxuW39sr4x
66w3A+pPlWTnKlFIMPmJmBjgCGzEW6RBwq2Bgg2GCx8reaFY3RqDFU6G+jCodRFdcrJZPqadqdXU
EdXhPkXjvimdBJOMAJyTDP4jQYRbJ9femqy8wU6WFJrmY2roAB6cH2Wkx6lj1eZG8ZYdt6QUQ/iR
SKfYe14Xjs24khlZuczGnsSUdFu6fyDOOb04ZWxu0ybPT2NFtWB+spYM+y5jMPgLXT/ggtlGhX6Z
W0h5Y82z061kbfcuEhmT6067LgCKNj7SlCBK5jrQzfFNuNZ1GRHmRK794Dc+jbijUZ1l0UmwWx5R
6gaD4e182XL+LnSFzpNuJk+lw6St6XpYIg64QqU3VGiz/e3M3MzIkQMAIDzYi04lbHcptWJ9I8kW
Mbbx0zGgtzwZYkVlMYpjacZw3rW4snP7vskqb69F3q1QVRxSij4khbfXR1RXbAx+4xbnGVj9507L
CUpyOvIHygQWTa5f5ZQ+RkLca0a2z5KU6gEJGIO1fm/n1DTjQN+WNtBehonBSKleatP/a1RNL8DQ
qUdmVCcsb2PBJ6sheqFRFzEWYmB0tXh0mNhu65zZiWuPKC6SZyxiP0lR7Dq4YUNjP5ml++LTZGxM
OOSW3R1A1F7ddVdLi8npXHz4mvGsXOt71L17pc2UltF5wVDGVARvu8Sf4TTzgxkx0B4E7ODMbBmB
TvIhHcUzGz72BglGgdL5c+Z7PBcAhDssG41LQnoTZe/OLB7b2rqL0uyI2zKoHASGrIjsSaLY5zPo
xtuUGoeCgzoe1n1G39G48eWYFMsR0by50MLCs3e6dIAZQAJSauFcQoRC5mtpPDcLTgM36vc48anv
SZYVtBOghXXZfSACmXm0Pgw72nq9d2Dlae9Nk4HRFBOBuRhciDHTbPYwbxVXYWokoPjUqYhKBvfm
zbVrHiCdpqejdpm95Q4AP/BV59rbw2VsEVn5pArULMOLcf7reJerJUNSZejcnvobkd0c0B4paujH
wPAXyzr8Z2lQ9gojcbLV5BRIrrAMQXCUTHdeal1s6R+QPASGDdXIdB+IqOI9djiIc9bkzNcn8kMz
dIQpY+6UKQBthHGIEJcl9bjzrFuCsj+eoICYJpVr5FqvWG6vDMWyC7ax+uz3/q+YrQOO+RNmP0yG
UY43Aqmd82O1aj9HcMinzDrKNqMAyB9gnvyh8OBS16L3yUYSifdk2Q5p9zZG/W2J3tuURUY2v8WF
vBldVu1c7Oc7Tysfsn4OzRhBXW5RJbPulrp+drq5ZHqWg4mpva0NK9QskaRjGggiVS2BWrBI6f5j
t1Qhjphwtl1+KZmGpZqeiMVMg6bqWBzZCRr9vvxnOeOtj41o30YzdQOqVzxXJdpo9PcMtQhg0haH
CtW5xar90VPOfqZy9OR+4myQWO+EVV1ir/+OTaRjvldv+9gtaTr497Pj9qfhox2NAiakGdKmH3TD
KDcaUsamLD/xelEatlSPPI+PzLpvfBNbeCinca01LBZk3nBwDf+8ym1lBbDbQZbii9D0q08NHaw+
jEfZtxd/SL+YkR3TumP+wVaLtLoksDS5V31zD8f66AN57xJxQ2dpbHWcvqzaiZNm0vDXornQPIug
37rZj5ZxsBFKDqK5nxz7y5N9DTKk/xrnY2XiTzEIw0JHPoexvMxiOjqifitUshJA0MwrQlFyFvtM
iNGhQA3O3G7Xtt5Bb3Z2jI3W/DEidIH8g8SBCZC31ToBsAqwq5IaOgWglKP9NEs04UN5H0eg0bLu
mY0eGjpYvDhojah4nGb1uFjiCUXtXnPzoxsz1kczPfKo+IW6KEkVJlLrD9suwmB5HSO6T471XcaT
qncoANdyLhOjvzUVVyw/OE4JodWUpkmoVwsnP7ksXjdpIM4zPhDxB8y/HRyMHkbypf3yDbPckgux
In97brOm4otjGW1SykJr2fgsSFkBQFcrObvTqv8THMLsHMwP0wCC0Uc3f4iJNjYOwyKuS2LdabiS
4OVrXOfUVRqenK1RTe/d2oWirHlzKpQ+2Kk+0omZilE8NT4/pFOzq3GnDWIxCpM/ixalz2KxT2Mc
TrO2JQeRx0xz32pFFgo8u+++HkJJln0RRVy0U0pahVZjbUemAykwlDM8sAlXb9Iiw0q+SxM5YUbc
Wsu2b+DiNVx9G7sGBV4TuhbR0Sk7D7UMrKFR94nBhwHcse3KuVn1JrvIGENQk6lLoYpwsSNaMK7b
LudHluYd1IajDQPGTMiNTnOojlGbnwcNRaCyqQMtIlMYgnlfLW6g0Z7OSIkaVCIj9PlkVXRXFZx+
uMmeFE/l5N+MhjM3TpD+kkGgPRBI4lMUdBf4UheBz6+W3Wm0sA7oLQqbXwbXW01nnJ0bn3Tl6K80
7DoQlm+zOfxUXU1QegxNQsTauzc7T2UjqXN6Eaqp2OHsRSJXIVTPnL1PhbnBX07XNLm/OH1f6iV6
LY3+R0UMwBinnMzxp7OY+tp5sl/YxEd4Ic0JOUWaOiRpmPJfVX1oCwYEjwRR2o3Kz/flIs6WfCpd
LiUDlfiU0v+6vnHhD9yigYIdecqDo8vPsfBe8XeiHIIvshfpzHOY6u9Zblyn2b3z+ulfIikep8yr
TyISz43X/Mw6xvNm3XVZfLtxBE0hSc6lxFDp+AePzmLM8Cd2LGLqwdollfla6M0fblpS0e8Fdv7K
P8MEeq8YIpiD+xul2n3Fl9zN88nJ7Le54dDu8mNk8gO4zIOgmPax/uDGDB208i6VLFapWRevD2Ah
8wAyzUq7QF9eHBboBEntyekBfH1WybXlX2egbMwomIh1RwR9gG60nnj4Hd2theQyq1s++n0BZVKx
YqwRn5aoX5figC0H69i867HVy2Q6Sk0L4p6WDP3yZHBkLW1o6sWzv4phOOQM2rQFB1zBBLnqa+DR
Aw9kN2zH2H7UmddXRRaiy5Lx17QatOoXk1qkQ6LOWPnWEpwywEnkgXnV5+y0rIJBrdznDnp7a44v
Y/olMjbAvFYtqQQMWsdGO7hzyYXn7WtR3dmLfefZv5gu+OWzTYGJVVm0K2616dzXjEWBI5DHxb/e
4m+hUj2rwvli5e7FxaqZhxRJ1Mph6t3d0OEm9wbmb+Y32+Y1IHQPIh8J+He1cst9GSQl6+zheWLU
pLgAa8095KlgKkMAsh/tc4vnvaKI0s0vh0uGvB0+WoKzkK0FI6RXOBV3VdXsVPKl+nonXHc3A55d
5dwI2qELlGHPkK+0WVu6/ooc3cwMvr3J3JojFt62PGlsI4quO7as8+sV1BsLhklEzhOz1TFPG71L
hjrdQMc3+IxGgHKR/s6UgkSbkkaA0qipvisLHUOM65LpUBztUN1hOo33nTaeTP1DVAgBFmtTg0ZK
LTSQ/YdmXeCX8vPj9Z+eFYaXicMQozi15rEm+nJ1goLAg5bN6cwN3xv9voWpCTH1fqxfSw1vtBc1
QZJc+s5GQWv9toprj2ulKZm+a3TXbG3VkzleCvlUyYOOf82Xh2U8ZnMbCA1YRRUxuuHacYt9NuVh
Hf94DCNyyCJiuZFhsdM1moQViO6cwIzce3a1cxAl+En86enxRVXWPxvKuPKhM2tGtR3NMYjHGBSp
8SzKmpFx5xOw4KJsGqdfm3MzRnekT0VoWDbn+qB2ZcuUfjZx4HakH9BxxrgAmxNckovleQ+iVHRL
OcbR+rfr1LWf7zRgOmKKzqajhXOqbU2wYikL21l1+567l/x2moPM+vbmhD3WYWYQ10ibIswIpdNs
aKjByVDOyhbbJRPtkhebze2yDn16kiqa8cjskV2HFzIFx1nSXKBUDrbc5DH8Rc0IPGxF9VJSVriH
ZfgafKacwj9K+ZgO8NpQL+WY0KmXGKYv7c7gLfL68tJjBbXv4wRiX0tDT+jqI8ZqYg+uQ3ua9GeT
d9FIA1vbceAwkv/KYkjGxltXHwlcBFD0KCkv4oe5f6ny+8E2CUVYlxQ/CJU2DbsfzwjjdUPg2aEx
IGQTrxmrGJyPYi4OpmQnX8L8zfQgHe3N7K4dJnER9bDrYztcgMGaqMVLdPA6JLOYbQX8IV6XH3sC
FJbjSF6J0YnaWyPBjxUxBu5Fd3e0RCuP3ki+l+6tofuJF+ZylJBzwrebsczGoKYhqWqPHheEhVZf
Wrt12GmUn4joivbSqK8KuXSDlWuJ/3mfUYOjM72vaEWZ+3qoEw0uQcgA4IG2AgaFE7rzZ6oD0b6y
SnHmHatoxmQY5vay24NqjNs7d4WCg/zKIJIBLnToCEWzK4nfK56dLpjQGTs9ONyUI7+/iPjPxt9n
kULWL8GkIXXx7z1zCYd4PgmUL5qNFz6vTjU3xVD6BBN0DBjnsCOQp7N8zgncOngPYwsrD5tXppdh
m3DXU38Sz0cRdySrxo9+HUFKXn5v+tZ+9rRtycDCY1mtxKrmJcpvKS+2f+SdY8qMyb9l6ocHwHTe
/ATYqpkfUPOe+hSis5P/1Rlpa3X3N2oCtqDOwn9uB7R6+MTL0ritA2piOxJ6MTLImQPIbzsGVV/D
HiUlDK/wCp0vshffRGgk3OyB5T3oAGg14DJS7B71TGo6wT8lswHKvsBKad28HSFoiXocIgk++dlu
UN9hOJiqzWI+FYAoO52UaCfD3O+GlJmnpLe2ejc8uFSSrBzeakFRwAK0StJjqV89HVrj8yAe4umO
EdTGpAfWiJwVy+fM+mm0tbu8/pgMHA9IADFflSJ96xVnewOOzWnOYnrSMi30kDvCFAyG1D05SBch
ktE1BVK86xgGUJ2AK9qU9GgMVuz6UDrvwL7dCNNxF1SMNav6Y9DeesQhRtqHrragnMEmCJk3JndK
X98y7ov4qUlehf6uO+cuup9kzHDyXkFoHnDnNay8ggwwn6FO1KuOy7KOUbD9kyPJXvcZ0C/Z1j2X
jWIDkB/7yd+ZOe8ugTcl9lZB5k5hP4/L3vZvNSlHFr1oja/OxKg92T9GO+NxvbczEEB7Ymvu/OVD
YlxFbxTCBgtSANUj/TfTzUrcKxSN6YvrHQvjyavfgZQKxwklHEfHO2TRk8MDKLLjYuzQ5jBzQMHh
Ge+kYDKoQEzCEvW0ygxXLa+MD9MM65bgq5fUv3fYnmNa8ccimMcdMzaR7Sx0uxb7zRTP7nCLiFkS
CEb94pK0xEaEPWEwPKESm2wk3R02o0vDhQoaYr2rNwVUBcL0GNCJnZGpm1+PGhRnQGKOxeXlxd47
UwRJWALvD7PHKMWhjPwWA63/sljTow7w0piYyGnDaezyUyvxpTTXuqxp259Yy5+A4z+UsGqSWt/O
6bKF2cM8odkkLDuN3P8sEV66VMCAHZnWu4Gt7tj6gdQ1iEDgd+ihYabdThDYx6TA6l5buFT9sScp
a9EepH2J22fZX2dcjwVpodXOM4ufNOFB1Yb6PGtYr4D5scbdWmgso8LaQ8D9VETckJrm7HKinSt0
9C7yeH9ClJgZl6HM/3m4IXohHynsThrxNR0uda55Vk/GoWIpJhmFx8Wla+Rp6slJ0ZjCmR7+cTVA
Gm6xRc1b/jvHQf+1PT3QUwfyFUVQo34XS79N1fS6eOmd0S97R2N6NrWcurX1Hbs4fuF5LaXY2Brw
anbqWFEgAUecLy6JNzJa0KJlJna5v1hrHkYVGkwpho+Zxa7jb1ITuz/JimxN1LFo8Yy8RA31kgoG
1V6teQb19rg2y3BqDpHKQiJ6yIM8LKX8IvcQjQna5r4KNXc65UQOxEP55ulqKw3CJw9ZP3G8yk1X
jQ99Bo6at/UOph9js1JnzKcHPapOtqPvpYau3xL7UYeRav9NzXmhynbLu2Ux9w4zHU9dNKMJp/Ya
w4aRGplXeBhYVE+ZjmS1vy8wMRFMEJmAYU9atKtpCnNlXVCsHmRzxQ7PiQJpbUAJtaAFSIV8QjEe
TARBtQNzt1x/MMh2m4b2BZzZRSD5Mhh8SPcFH2SxBlTS4prILYSlPTa+9mqPbLAoyCIzOeRgvyr5
gAHl19b8h7ohCRoLcDGRnjfHW8sF1qV4WEG0UDEBEUGxFgUUxzeWptj/V/JPsrdScFKdfWRgH5Ix
tKnzfyMTyKR/16kgZqxMCMP85GRr7xWLmk77kXN1NPVfx/KBzBDJwESia+6m5hUGPi83Zb4dnWTq
XEy2wlho90qCPme8PnmcmQwrU7n1XXNXrVR3MNgVfyxZMkgYatfaKNvG4VDOOKu75Ejy1HNmR7d0
uBubZWfGv5xAKL2xVkg0fwtdlUPlXXDPaBdh28cSTM44PQ5cEvpT1blH3n3d+9EpBsvhve9ea8Fv
Vxzz7iXBA59Sf2YRjh0iyyNUvgVaW/QQYS4kGvHxX7UiEGRCCQWrl+oWdVMBQLwrbHinoU9f7jQN
w9WJJAUnaC0cVfIDo2ZinrrY4CrSjliT5oYpKZpuu3lTyesSE/wT04sk9IXlA/Fg/BVW2PIzg9S8
jgPSgwX1vHfq6WBS3GuphX8xv+GP4+cpwgif5DTxTcmZiEgykQz/NotAZS+DeZwqRaP+qNW0p4a2
B2QaIpxyteGuTNDslrTuwnqL+KoRfVbVt+c+ejD7WgQLVX2d2QH6xWvffvTmEvQOT/b8LrNTj3yq
IfWNzQKfRv2hFsc/IDhB3MN653pZdyAxee25qFoM7u5+7gIlkTBLuRGg0di/bnUfshSuq1T1uwak
8KBY7WEUJbMRJ95Cio95WFNNIq3eZajJafVppeANePU595p90zn7CFe+bul3qB6fuSWgxGkshRUi
r/QoRyvM82g7tkxbkm5bYbta91R4RwL6UMS7d+4oHlPQ2gZSH0/Mh5IXvOYEWgDaLZpJAIx9msbm
AGHlgprwqEeUXU3+is/oKSUJEAbvdibCtlU+2BfmvgCxElKxkm7YTL4XpgWmC962xuxDsGEhzm8w
6r+kN264XBAT9dER/HwwoPTJFjwEuXGATnycSv9R9z9Jh74mBCHEUjs0Al54R4lrgSfghld2Se+p
Q43VgxIToZWlEKQiXIcqaGPvKXM5G1PoK1G2xxl+wYR6dDBVb120VtclYvVrVEhYKLucNHufHJcR
h0u30CrSLthNxZvBK6AQFvlfC1q2GuEZTuldbs4vCyqq3K2I12yvJp7Kciz29mh9aRm+nuq1E8tz
Ufx1VYwyS77Nkhxiw7qPcYG3VnbWk/gqZX8chP8vnv23hIVs1+j8Juv18QA2LYzzW19yXAr9l2XJ
32BMgecY4agkYX7NCV4+WKIWnWHLzv+1qtES+ut01KNo6xdA3u6y7/IxRG4ReHZ5nqbxvh7a1051
jJ0uuQ24GH0AyX1b4eyAyWvaBJylOnnMlZJaPSVM0izb2Luu/jiSB7pQuPb6xNzXuuGe2YNaY4L9
3pQPk8OO3z9xYCNuUkYIjHznSBna83TiPPnOUz4jBy+EuD+YBdc8wXOJh962eNKZPWR8Do8SpZiq
w+jZd7mxugfvDOlPuJlMamR4dtp3gvuJ98r9WJCuD+YXFVBBqoJb/irUtUWmBclcvAwcJomRfQDi
5BDEO6LH7iaFIefwn8zMN7RBDDj+BsF+2C1oJFN6MeGcxuUVbt7/DY+a8Rga+X0ShYh7/2K+ejnq
W8ElhosdTgi1tSuyfYefqgaXUlcGmPifqXieiS2bnHZn4lyTkYM+kVABm/WV59zNqr52dRFkrYNl
EGNt3Z2WvoeJacOjJBhjHl4nbGKVHt3LpQkNZqncSRewwoHbMV9rkgeTkYZXan+MMl9F/pL5v2n7
kmkATCNBdhlsa0NS6/aBvVxVI/CrDZCJAM/Z+ldjcZ/lCNOFgUuAt30B5ykYH1QoMVzVBbVb7VqX
jBQ/O3CDBHIhEDCfLmlqnvIBB518RLlwtJOXNZSDREm+2pT6LA9RH13TAvX4SIRM957qkAPGmWC3
ATzDOvyJL1o6hm3uI9oxH+O8PZiM5lfcUDTRGSmoFHiBTe0kPaqH0TqJlK1rkcCz8umoqdDstL9Z
FqUATT/wXmFQNlXezuGm00hDJBzuH+B7XrImLAqHiJIlxSF+ykf07AQHtXUcihgzDDy0u7EQOOLz
0G8sMJvxDnVMPwrgFsxsiaeey0cmX7c8GjAHuM9OsR5CLDj5G1vUar04CeZ6pu/sjUX/0KMVJiMg
FsDA1wa6/AzhXs5HGDSEy+VoPOqiOOnj+JcvPRij6TvHvkc1DbIomdEwzCXU4NzKnc00qh+ggY/+
PN5LPuW2XAqUGvg7Vzk8Bb22rHgImDdlKXad2ym+hLx4Rv7WXyulomvS1i+eTVq3YYcEfHPVl+1T
AfCKMKPhc7TgLJA7xxFRRejycutZJfEv/rZXLcn/gH68Mob4m5eE2tvg9GwlJJiUSLnQbalfs8b4
luNMW2CxHKqVHEOrlZiU5dKDKc/FHobaWYG7jvipm25E/yy6hs69Lva+wGuQzlcnyXqMINqvRaAb
ITbpfknnsGqiW0n3EvR8sVtp1w1ujhisSm6/mJLDV0k8qvA7jb2vSHIQq0TaqiIycPg3kwJNdqPh
jxiJOCDa3vzX5HjX4sJCqjLJexf3PHNLF/+G7mjbqTZ8xOjNk87Eep0KPZiA2LYAJXlUhPiIU7X3
8uhhrIpdvNSnodMPicnpW5nPHiWlUVl7c3bvce+7gWHAq3FyhOH2rbMY35O3tbFl+6/WAY7H5msM
yhXbfAI7Gnuo0LVT0lXPPUXvprTAQ+DLs6R807McSE+uXiw9fSk72wmq0eEqB0GYAmnIjfGMJxSI
6YBo0d1Xa6547sZX4SEl8l0YtuxLa52doCg1huIu9o78MhFimyp5cbrpxMLmAK663mfl8pbWuMBB
2uNwc4MppouctB0qtJssGD1GDWJjwaqxfcA4FlqZ/6DPDI1m1B+g0qN8/kB+cmnqngkMyl1Gklbi
EtDWvZJ9cFcM3aMwaEjxVuI1192LOS8sHc3dTGB2t+KjOOKYh7xIRu7YXG61PUBF0I1D2zkHabNt
YEbBfdY2fMNj+eTF8eOUoivpTO9c98V3kjI47klbGhkBJMs/diGfdkukshwDAM5vkyDSiqAdNKbi
qbaWJzWzKoOrQdKEk1+0iBOHBFzfsQzqr+iN7LFH6z+OzmO5cSsKol+EKuSwJQkQzJmiuEFJIwk5
Z3y9D7xz2TMeDQm8d0P3aWlkKB2f9DR9dklw6Bv/a0YoKf2wrxh/EqSx8fOpcJS2dTyZUUDJsjcT
7Zp8MCWUjoXs/zF3Bbs1bDRR3dToRLF8pqt+UIpF3VBSpBQ6QSswChSPsWTaMsEASsRI1S/wKiA2
K7hjSbStKnMTsa1NhWELvcqtgnoFKwUlYEOdyiYBzdJeELD+J/qjNFlAyDEuprmVKWjk0tE4jXJM
+xWua0ACRAQSrqGzqs023ihtSeBwzCKBpg4kyQLdyAKIzY8YXyfZc7IC+kX3rwzJoutdZAn2UODv
4wYkZHCRmMkSwkNXUf8iP2SGcUBbviYKaZOb8knXmjucp83QpRfCnFcalabfpk4rCeek/A3Rk3Ua
sm/MOOsZJRx42cUckxOnkyuH7W4QoWuwkhFy49nGglvlN2N6abhDxPYuioJD2MDbFOYcQuPay2fg
xEdfAT7QRbuebV8f4aSkLUB1v5xG41IqsR3oKSA9giB1lA8TkqDILLbGOKL1zZeWtZ+JVWRDrzD6
rBoDdwG1YGaFa1kwKA6Jeihb7ngV3Z6+98NveR7VCeVWwS2G6qa2vrORbKIGtBoLiCBQbGOkyOKF
zMAaRhZ7M4ufh4GJep18eiW2e7n1IbIirpgbMIjmmSZ3XFS3jecdMlMhyAsKCjdpqxdrUcbP4P2m
reUMieqUirAmkcklrsLODIzZqszgCEu6xSw8Zno390c5NyU1P1/an1LkX4mA8KodTTS3B9EgNgQ/
IGwob4pd32M+HY+83MUf9eOmkh5ymrlkUixqHf1DYJdJvK8AuYvxV5w9i1paCqP6qQz7Edelj9NJ
i6xVjMyfzKNl1lNGlwwjERNxvczhN1ho7iFw8AyBbCiSaM/6panxIUTwQXKFXpDRMeTFQobLlVTt
VUZNJUqgzpNha40BdolhKQkpnVuFmACFM7AmU9mb6afJVJ1sH6agmQ1lwU8u0pSsRVo7ZSaTzcEg
Sc+sJKdOA3iYg8EYqHSzWnZmtU3Vc4hjmhiBrDT/9O4hzfNe/TaPm1qTkEaS33zN2hOf4SqisJys
YFdR++f4RnzivLz2Xynt4l5b1Wj1tOkfiZNLX5R+ZKLqMVIyNmTDVpJrqTYQRfR0NUr+txQHV0nr
7SyM9sRkHNIJMN7AfV95m8xKbdPH1B3+obGK+uKid9U/wSckqreoCCLWuRhTGE+RBrEzTeKLMWhh
DNyYhbLukOoNxk2FLASrgBQOAw364HhItCzifNDNOwZvsRGDGCq+2uAjNcnGYcYioeKVwUEEc+Uy
zvQARuEdZaqKIQ8CDkqAvaCKWz/A291xtI7jm2NsxS2+L2t/L7KmbqeTr7ws0Rb6D+CmrPtA1Yq+
M9TGs4yGr0w3SKYs8FYrT2nU/zghtxCTgTWIhz4FnsTWSk4vUv+no1nxaWcAYuKlnvUNVn2wcCoY
402k2srnrzXP3Wz0bDSfdqLdPRbW/bUUfDK1DikDcZ2Xqylg2QKLQzUnS49ByJ5eJX5LTYlpGtML
4kn+pm0JFmeCrwFRrLVgefBhwcdxB7n66wX5H8CMMRpYTwUMVAln4LBgshbFJDNN2xp/NDOZRDgZ
cxwsquQ+gW3EALIWsJ9wXqciqqo6cadp3voMuwwy/agA/WA73uDGjpT0IKIzM9FJdWWF56haEVmJ
UFgimBakDND8v0i1kIGXW5N9CE96wyOYEiDd4mgiuIZH/RlPeID5akMW3X0ZzrafJ1E1vJZMuLHp
EeNNXGUJuSFZd4AILPVRJ1fka31/oD40kSgLu8J3w2YfIfCFVTFZbkyng+iVqPdyPBSo7PzIbkSX
8WXdbLise5AcJx3MivWSy4c+vdIOFR1i3Ul9pcqvxnrE3Ora2cglm4kJ51eYLBvmoRi9euUM/HES
AHTB8vqSMNnpDr5RFoVQR2BkS9zuBpb/hNcPGQCqGkq6eg7hGpyKU1HBNKh9p+MrYYJS/4KgmaI1
swDpHLd7pSOOxOZdmonz9T8VmR7sS9Z3I32hPj5ABpAxcJs0WFYAa5Odp+Jfo95cp2zsQj1Y9/5z
6ChDgoMBq0sD7n0zle8hQuWwkqwjaj+3Nt6oHXDcysDQUqvd+PKk2UbyMrNHw4VJspQdQh5ji6ah
+x/Wvr9T0nUrbBmgE/Bt51FBQ7hWwQB25kha1J3qa6kGqOYE9DGsud9CddHDv3y4lBpES7hr8OCO
ZbtQ00WZgBtdFPWPgH29/tDTtSEeKA3T6Z+ZzMJJMEuAQQjEUvZ9xvCyuBNkH6UXVAKRgG+lf/YF
KmQ7037CkL5or0FvIdQN9V68Dj+AnZgm6KZZMlTuAOhX2oZAmcRcqZ0jl590sCLQRq8EpgjBgwTo
Kn8CUzDyqyFEsLLpXTYAS8EeINBKUarBCwPmbmc4Goc/Q7KHc0FfZZTHBCiOdMvMr1m9bhiHsWIH
/EqQf4q9LedOa54S+dnMuZIPMC4T7h2EOFN/ALdYpF/inIgx2iFbfhnQNh4Jn0YBJLaIPX+dhOYh
7fyNLpy71MklnCu+emaUyl2z9GB1LypwMNa5HQAyk2iIo5MwrpDKap3p70Elq9AHzpZvAyYVCb+o
YT4ksNSJGm1pKT4x0+woLtLwQiDU1Js2uJHfwauFC6/6zvpVh3OyW7clJjawF7DVu5OePzDnc13m
SJVxTfis+YnZRXrN29Mwtn8VHxlZPBon6z8aHfxSxxGFiYcCTyHOHfsqk5d7HZ95UgwsNJZyYvAc
FbDO5uQTJ6HZ0ajbepB9eGNzUoYYoge2XO3E9EPmp4uDS5z/tgAOqDaEM+rCDFzPGKROIG+iftPU
l344Y8jbYuIq1TXLlI5LPOhQ7P8A9QwNV4FKDKCfOfQey9cdEL08OxyHfqfwpVs0AHE922kxcIbE
DyCnSuGrAMwT+awiTFMr5R8EIcHfAtORpuNgPoSOoIcVKqPgJKACSwCZ8+Jgky0JfGsB0bi9YJIx
eajHi8IETKJvqOLpOQi2Nx9r+JyL9IDxESXmWsMkYrWr7suffshECYM/1iem0NkiZgpSFDGa++QB
ncfaTZn0AkufnywUA6t+PveKp4W+rZKoC+W/WvZXwYjADd2IT70vDmwe7pgKuvGtCB89appc/VWm
DXKOKnQyw84IIB/NlUkVVvsHqd0Ag4lRBBJhq/CAxOZZ8ndSfktxPzUQmsZ/Ubav5D3MOxqGA1zF
wvg3MnE3eKGDW9I72Fb50wP9ZFpPP3EEHJeMSvu/mPefRLD2ZoE6FV2dpXa7T5FEUWhZyhHVdG30
M7YDAP+INs7WEM2Oh9F4huSaS5yETtaBloAfss20r6T+NAqn809x9KkpTujRdIOTu+EYw3BYpV8j
T6a65j/l04rUyIuHrd7cBBnLlnQVq9so2HfY7QTVHZAsTNIL5EJjscyFvkTYjbmB6G60OKqZq4ny
6Aiz+JV4RBnHEBqp6ZkBKmzEfyLuv3o3agcy1AkPHcefPvhuiDDg7gRVkFvrUV4iPgt6qnOMmaQV
zPbzNzNxPVniEs7plSglOf+0k4m3gmgUGv9bF+7K1iUFUI3oihhlMLEiKdDg+JuSM2Otbtq36iqY
18r/oqZhnLqcPocSjZnLy+l3y1SxGVuBTkVnrfssy5EHtsIp9Z9p8SoCZstsbLp0OuJjL2tstMwN
OaAt/x3I36J1zxJoBvNttIvZlVoPS7lPwCgNe+Y6CQEYzNBJ0ms1vXwWU4bQ7eUwWPnRZY4ZCnOu
m+67pjXzV3GyGaOD7rtmsoa673TtC+8sounPBMi8+BMqX2mJpoNOrfY/muITQzJOEkDpScZ0F+2P
PfgbuV4P/kusPwQ53JqyuMTqx2NnsfQflEeMlLNS+Vt0fCD5PfhhSV5fo6Hfmh3mznFRd/s0/6YE
Wmna1xS/VJarCIzSf1HgrRiXwPE8VVAMZQjgJXUWUHVPOw267LBN1AGFIxdt7gE0G2mYDW6ffvep
dZ09TMOqSbCEBYxPUHpr+A0gKDXTPePgwoQJR5FTmcSkEgUW+8GeYDWDAkK2fej9OXpOgyaqytAo
anDYjwC9JrQrSe7210SXT6wucuGUaY4gocBSHno4Lgz1wNZCeRniv4jnMMF+lymwg1Dgks/3CEwb
H+zCFL4NZECgXuTorqduHW/a5GxFD9U7YR5CnZGA+pEeer0ymx1ic4u1UMdxyaHIjl9EvGT7nLwh
oKVKczLr2rZAbZQ/ia+GoQ580J1c30Tkjpl2g9OI5nY9Ddai7Ad10Wh/fHhBdFKJN1J1m+QAKqpP
/txw35IliQDI8o5eevGsh6hcGm0jScdeP1fFR9qD73X89KVOZBjz/hFUTkSIz3EIaAE9Aw16ke8F
WA0VWQGkAotczq48rgrjkRWfEkWnb4krE46lwMyRDbJMLDNSlIY7GGLWIjC2XUPqeLWJmj+h+xr8
C/QKBFYryN1g+Vu4Onan2Sh+YryRGLII8V3yx4zJRQ1t0dqH2ofaEn5EUnlIqUSUJtq0v5qFMJwv
Hic0WCXfYrURqKTz2jjGIwNdYHn5UpgTqrqHKFzYAVnZaRa6eoy256XDJQNrForaQTFVyMo4f9aR
RAn2KyLgS96tAeuJ3dz0LfVfFtvvQFPWerMziw+dEYpoE4FX4iSjAaMgxJDHCEaFrBkN0CGFdYb/
JseGg/ekQnwdnbyIBG3W0OBqYEip64BbY2LefGuCl/wBZETV2VYQbKHJQDXxPd6Lmr188zulN3gU
TbKtkMcx7wkIZIlA8BdYf3/GaN03B1P/1riU6nM/frNUXwbjSx03pmcnFmUo9wRrVGF8hgHrHBrO
ZS9A6mCsZAIWIzfQNeRNO+xEVPqRskOJYA1/GQgDxPU1qRKs0jxBPIQEaDCtRki2oteBQDtaIEbc
ktl/yGZdQnuPJtOvjgKi5lHEBzYuW+WJoiwM3DmKYmBGnRPQnc97nqqgN8DT2ruj5Hj6w5c+U/pX
dBQtGpw+/kur7wm/p2TAnoEdwqKXWXIrwCzumDQd1OIsQUsOdKoFHouJucmqkX8GeJBaCqMmevfM
VUp5XXI6gUzW4O9GblTezRYPWLGTCm7NngpG3RicT/0HLoKRBKzpg7EAGNUtzx5rz0y5BEzsSlcv
3zrgPYtZLwyhT0nCvzL/E7ST2G2ibSjyYmQMi4p1VX7FEWFOx1F1ph7/eveJR2GWl2FctcEE+wQ/
1c2edAum28OyBPLlUcU3GZjSnxytfhvtWyaglYNQYzHyGNTwAeP4mHt/EXWfFCeOoTpGcVbQRkHJ
5tjQ+c2a3fuc7QCz8f2xR/9oIgijD3JVxxZJrfI0s0+ZphbJXlDeDelPLs61BfS9WMxR1HmJuWVZ
IyWXPzzmHVgR2PIR5JJedKJbLP6JpW7G/6Y49tCGZxgXGuUJYyZn6Cdx0mqYr1hfhiIYSUwNBYdl
ApwngS5O8EFluJn5JCGeeaHORx9WD2X4l0KSNL7RFOC4upifsMt03ymTYzX9+iWVAIHy5jLM3gmi
1qJ5+gHXNz8FTb819dSP/krgCl9Jwa3umG9genG6a8ETUK1KRCCthvtx62tIGUJAdCu9/lNrIr02
kvyqMRBrFirC+pgZq+GID3E5KzglkPuAMn2ueiBhrbYbOBo9WgRGFn66C+EpTP2PNJEPvRLGfUSM
ER0OiEsQ+X34GwU8sn959q9AxkIU1yZWf83pHfzTUEjIwiZR3ji5HC2NyCta93xt1fxYfyD5NIWr
UGDmNbhRWCQ3t6h7dwiKVAuFF/7owzieCMYiLFnDlmR4RLk5InJnMMocK5L4x/okEQ6esC0F4g5v
tCEdm+pqOrYRprOEyHPwvVrgtmWxtiKyYcGO6Hg76A4k6Vcn8Ytfg0eN/TXK3ZOOOw0XszmudR9L
2FNhCJ0Zqq1z3PNHcY6CVbOmd4Izqyp+1GDXSfu+9VYiVUmYrEKMyGnQHUgdF/kLxfEuhpw3HYDp
tf3OKs6iv/NYaHhP7Yp6rulfusC87ZFAoNNGJwtoutjUfqmookzkcTpZU018K3/ImQNaEXQ/OcZB
5j3g/g4+IleoqPKTfqSFkqC7psdcdAnaMO1mGMpiEN+S/hsVNMKsaZZa9zSKn0q7K9EGUOBSb7cF
r6UMAfCmTUeI8FbEhPcgsRbwVMqQ+StWuHtvRvcVhV9kagT4gJXO0XIH2RncIV55FsnG8OwTgAQb
MeBYtyVzWRhOnx60Yck+uWbQp224xCcdzwl4EcSAMYcpT8eYb+hXsQCO1qqtr5o5LsrhPXE/8emJ
HNTxASZ0jUI2ZiGr32jxSFWJGazLHWO1LamrDjhH1HMLK3Di4oI4lYmunu6m8OgJH0H+KXQOkzQ1
vgUpRqns3SWsIG6iiNZxTQoBbEgD9WqlOp56NtVjJ9lgmMLkUo9X1mJdiIG8+Y0R2HW4LcfZ28QB
GXUh6SkulbgmH+N6Pza/UhG7Fbc7LK/VRHBo/jUfgHGKez5koFc+89mLzghTKeehJ41t+jaC70KK
t3rxbTJihV1qdqwglrlxzmheMIKRnchWnQsKOUblCOa+bJn3uWl/iFpywEltIKKNBEaUxu0XuAWU
ZZso/f2/aHtI5j3ANqgyvl6l+DJrzlyLo0lHQQ1zq+Xi7nJ69eipKpiZjjNcvufrCQIstItgzsH4
R9o3yqIDib5K6lr5uRZOHcc06SkdB824lwkHJizA1Djut7JORNw21LaEX/Y/oHra4neSocgAx4Oy
ga4RHDhqBFTA8XNkKxH8TOOPgTCgpZhMy72sIEodCGFi59myTOWV5alc1/nZoMOMtB+fWbUY4Rh8
jvE5rm995tYSkkjXUy6ZhRICl3iuLIQIdBK3YIzWFW4DGqB81Q2oTclObBA3YDer8Fr+tv5Lm26a
3/HTwx6YWzymGgJYK7EWyWDwDwBWQsbvOMGsqTtIT7ZLMS9fu51Js6hY6HwwqOqodlkqZKmj/s77
CsUMnZmd2U3ogWCf3GMdj+RSjXcsEnqI5JzO7UurD4Drg2lDaF1hPpN2C88aBRNUqpJOOR0ApisL
8Yz7i+fCPLOrbJs9zKmRNCylPXbCn6Ecw6fg4arB6lQhjWEdGkFOSFibFzV3zREgF5kINg40Giuz
5rpbzKhEUyEheZHfCZ4FEBcuY4ldztzhEWeKyqBhw7OgBDMrcHMGBk1EKvMvqOVnkd5ycXb24XCw
G+FTH4gJWgcmfQZs+JGHZlqR/ZUhMOCeBOcm+Ii3f0vN9oedXweocQfuGVvSifTA7X3zYhMXEvjs
L1W5FcN6ZE+AMVBlcI1lCfUUSkGRTIqc9wJl0mI8ROaddBJqiBUBq2r5QMFDhkedvHNsUQCEapj8
sTMldCDwyNeKhbJboUM4trSsRz92mu4CE4Rq5kBkbMELlF3Z0wmDBlebNoS9tOSEwabg9QnGfWC8
I+UrUD/q6d8gXK3+Wy5c5rgtimw2m1YLZ1w12LVyRlRvSb4FjceAackagIEf4lunLne6puHEAE13
UtmSaeE2w8yL2UcjENjEumzIN4sdeFhsGGAQsAoShn/xj/JKnDMA0C3j3V/H4VaclFuLQlKSZmJ7
tcBks5ClXQrAJvnJ8eSKDqW2hH58a9wMxD+9OrrBP7E7lM0xZwPolb8K7t+OASlNuMgGWUEovPbV
Z+8tKFtT9YePa93yOunmPyAT0YQLuC9Qj1+4RPDqT9Kubx9Riw2eLwBtH2iR5rP+iqtzmB6H+JRN
3yoCB4VNV4FlZRswXDF2WnkZLQyj3MYROyHULt2uRqfC6EPBZngu1KtpUppVrqxti9r2gIY0bHM7
1y/OXfDdAQYuJ2iWbWeDy1qbkNaz/keLXZwbnUn4triP0GQBACO0iwkG6OssvDdk9SbpnzrsSnEf
JHxa1mc5bprQRFOPif8kFq86L2yIG6joRZMbYxPyzuW9S2A7KJVzHK0HhCOJBM+CnE9+BCs5CnAE
6XzUjUlWMu1Ych0lDDTaSf2JpBwF50Xstt1EUGK6S0nt8greuH3MhkLcpBORN1xHg3zppTP9XBGf
Q5xcjNGXOh2UfFQ8x4xtI1ZIieqXgnXHz41VCwxeThXOnTzZAkdigbmDNEIqpgAqSNo8c04ZpJlp
+Sf3NuI0mQ585JBv69omYHrR4ACKSPFRgyUq6oZ0rZS/Gx0C+eYFuuD4g6JJZG/r/X/L27x/rcKm
T+K64Bar5+l/wZqs1i6ptmpEcxcMXymAhw7IcE4t2aL0q1F3P7rhDqPDsQhyUcVlrNnQUeEc/ojd
t6bdU+Oio1xF+ka9xGys+oBUqZRnViTdDENbso9uCSAlVmPSwxWZ7us0ZlCB3qL2gE4GBzxNbkwq
sB6mX16115JbAmuKMXPF+Ue1+Il+BTd5CHoGG5lJKh31UO0y7e4ASnNd+H867ksrwBHtMz47EEpD
gooxfdcMKxJvJ3V/6o8xniTd0WW7TvEw8Kn8wrkdIVcm8TpCdTxeKP4Uhi3qXa/2dczTvtY71vgn
vXIlpcc1bTeZvIE8Qsvp+BGmPmTceRW7FlDIeqru6JKgFoyhsuJGHAj9i2quvyrEUctZPi6j7KuJ
dnMhEqTU6720yORtH72jbB3RBnL6EHQzqk9yM7VZ7bblx6sp2zR1I6KE2xC3WQMCUMz98CILSFOW
lrZnP+R132ZyhlijGXCeoltsnqTiyfIOsayqn3oRWheaMXoMvoKdlZ6r7irnxNo5rI+KRLHN7syA
WzF3fMReeDW1a4XwNcD8OjVbQzwL4rHj1kf8w+7GZFonx/96CUMFajHU435x6H3g2RGU1fak18eY
IbtUn8L2MEL06hg0kDUlzmcSGa0M0eY7dtGEG8bMukk1g+ADWJ1E4Jj2KWsFQzeoHew9qvhDgnka
6/9YVKIZI4dwQ7ahg6WCxSEJVcTf7nITsMazaQ947gFXsYR5FTCzQU0tVI2v9iIoZ8vAm8YIKlfP
enfRkotPlSDLN/VVao+p/yLPSCaEkh4mvwbJfV7Melgz1R/VX3uNHeTfoeS5mQbsuPgoh2eQXXuC
8Ug01GkgN015Gz2ecLuwyKDrsSQvpgBzA5m+NMMsqQUUxKig+rPHQDuzp5ZFJtqCZOMxfTUvsbQT
xkNvcaA9alV1ZhJlBQUyoej/iUzGLpKTZL+JqBwajbkX438U8ftImSNqelua4PLjsvRUWmczRweZ
OzXlYamCffybxyry6BJkgO0p4XPg7EjORn+NpNUonkP1VEh72GAUcxFxvSxXUgVJIykQzTJSPlFG
e8qq7CD6/KamkzL0paRpUYerjHQKHn2p+CCKEwTrpg72GbV1ALqgqsOF6t11zTanZY0Osg5fFqfO
OF607AePutY7E3I3tqOo6uXixNq/zAPE5c80J1lo7VEjcT7XXBuze+eYSd8wGvBe+i3ooUP3M0nj
wtKnrVoQQj57f5/8G7eGhFBDf9DRTWSoJfB844E3mWSHn+hTeP4hc5reI7B2Il8Qt0UAhiP6K+Yj
ire8in7T/M2Hyl44898NYzhQKuasJSggEqZ7+XfM2chyE6EfVdB2iiybHzrdqCez7WLFgHOJycPW
4A1TmaZdQIYaI8cVfijhiyczHtYEkhh4jUvX0q8CA8tK3pXlWuSlq/Gt5rKLjy/GABmRjRHPo9D9
5P1SiMCOZki0VHK3jNE1rlBjjwK3H4NnH0hC25Wu0tM+PYzin1LrhAf8iMw3BkYR/RdvG1QLRf1j
51CmOzND6oBIgzd1x+DKiuC4fqIboV8DjJsx98tJhdharEPwpsUyam2Gq8TEKAA3bjVOZgjBknVq
W4bTHXFb3ISdze5BfgZ1s7Ost5Q8ZpRZIsH2NaPleAyCU0G/LaQWs7IStnJrV+IprNrVUPy2CAak
lWJsIqDHk/SRoSwkzXgpTM9If0bDGaiLVTkZJJn62USUj/klaBjCxttQhbhavEXWExnxG3rT7Bss
h5G2r4xtUYSslW5VTGiuQsMi3gx2x9FTCe54qU2RJfuxFuKVIZ6KCf3UFWmAVeF6PXua0859hnwG
I0rFuxfD+8DRZOr0H4OtFuOanaAJUCynK0J6S8v7ERpPmWncCCmRUIGxt43oQ/SPFrabsvytCIDh
E2BO4O3gC/C7dJODB2hlS/3JEC5fQrt3w+ga4JNLu5fBfsZD7qI/TbSKyIixU3LBxhQ78VvwL3J5
VMunOVzi0SnMTX+M0gMNDIiQPnQm7qf8L0NLlccb/IxMOft0JU+XtKEsb20RBw/s5HjLeiupXfmB
7kzR3UlfN/lVHexUotm3B4VVQc3gGall3n2lKFL87EYeKq72S6afWFMxquxYcWyzAfrtyh8uEBXk
YaO29759y1DJgy85PnqJqzC59stHr1lMi6clF4WtqfVGV8+DfhcBQYjWVx5jTLjGKcXEYGsj42s8
L0uVkFDKtepvpLgtzEdSHGMCHoaNMvyknjubU7RRX0mhOw6/Ft67FEEofwJ+G+2YDfDNOJuJ0JHx
Ssf+N8oLohYGHYHRmvJXsBB+91clQfJOuCTuH6XeZME3StjQuMZze7MGWOCpx4HCmg84iv6q7ht9
VZxt5jmnnx4GACNMjQLDKQb6bzym+EW75JSZd7G/eHy2KUJ+FTm+jZaV7Q4bnm7j9w4eGI+IWu3Q
sJqLmClXUO4xwr8bWtMA60NHRK0ADiRIziFKf1Cqav4ywRanNkw/s1+juG+jq+HvsP6Fxbdg/NNY
YiMYZNWvclzX4Togbj5cqpErq7dxonBs0A/c1RDLr9N+FsQ0yOcBHXGDskScb7aWACSn9y8l0GyM
csqPEuOxQs3KABz9CA1im9zq4NC1HCHWSvRuzDBUoyQr9Zqizimwfzlp6OJ2HOpz13grKzuOuoJ1
/w8t1LruC1Rc9bJVLRfo+qpj1D/FV3OWqddvdfZLvZVyHtsSFBczvvZU7vCfqn0WJiRok5+fVpZl
zWKkAFcoYGKqqJSfphHFG/m0wz6ryBNkWPbpx589JUcZngWDLSq5jjmEQAaPAb1zIX1WV9lnKfys
b0mEJpmcCF5Sek4uP7V1BHHfDm9ByF2uAIp5kUOlWdM0QxmpvF+ZKZKxbJSjPvF8u5UOk8IZv8PJ
lQNK/OkNU0Vgb98P36r+CKArEVFAVNfCNE6CsDeH5xyMMq7DzhY0ZwTCjVtEvU35jhnpqLo1fxHl
X9j/60CWzHHfSb/r1c802kjjy4M/UqsHXyLR+0wjJOCT6rEFoRwznzlCyvI0G7HTv/qzzIZlhQKM
BZbc3hTUIQWPIE1XEtqTflD146hsY+OVkuGcu2i6kSsoD2a0Xga2e4V7gyKWPIyFga584r0051zV
Z8aW1OC2n0x74nnVMwBY7KxgoAgG5gKmAh9xdVcNhnBfUwICwvtT0r2o7VSECViiO1SEwQNfmDI8
ZWWXJdSiPAKhPTfTVQWk+6DxYsS6Y85f54+S7+t5HlfvcFImwVXBCiZTuAxUODGLxdG/DuWtiDUK
2C8zPUk5ibXzmHUdt1skJhiAU4DIrb8dlLfUAzBMV/q3iLAZzkozniIMjHnyCrLvyLpo+VZ9+c3S
AlDJBBkgm4qblnGAlKJ3RmQo83lSWFZDsACb4OtXsZnBWei0Ei5oOmNP3vVdsO1gx0WctYTQSAgS
Z3X97Fls/HbViu6oOAJQs/yZo7cc1YuGLyBC9S9ndprtBBxakBvUpfwty65EG5d4pxj5byac6BtT
lNrCzCr7V7Yrdt5jRl2AiI9Vw8mCQtYTbUpQKtnfLxhMxrsJLskkkvoFYRMdF5gloqbaPnXMsVv6
024S91L3UwpXkodDec/HigK7Hde4PhbVlzDvPzq0swz+GG22PAgmtjUtXJnlv9Sz9Z4Kx/8VBrtX
fxgeJ56jAXFQJHouOpxA+leU1kJHctMygFBfsbwsA+YKj4QrAvm5g4lAOqgZULDHqKChKZ6G8NGB
WUj8q1mfsYoxiNS6O0Di2n/GhsGAkwaidQeUDVIPqQEnnG+tfP7PyATnM9AWcHN3ypdR37KWHz05
dPEBPFiPezzxtkr5h6tTF7/NcaWSmovLS24dSSBwe/L4Jn+G9gSbseueHRzawboPlGWC/A7lYq0n
lxGzXYMqN+BHIRliGTPakmbk3ixXZI9pRTh6VqK/zqPMFuVH47kzH8qw1ek1Msus0S22VK/5Phsc
S8PikZ5kuDKGq1ZbAs44wXdGvAvUI3sjfHzfJZFhk8KamEiXSTrTAerqIW8PPQHZ6TYuVoJu+/h/
xR1+QzV/1wwyY/MRaDez/QPsUBjnIb8hT+QwKNM9V3IV8RrbY0X5fG5Lfg+bVgg/ZNsCe13VpZsF
+5L3vE7TVSBfVbTlQAXni6gI3LG5Zc0NvTpUzn1ZbpovrlXOoYKkouThB3Q1i0QCubxCG5Ia1264
MMQ3J0j111Q+cEX1n7qMau8DDNWyvLFiZqXBCjPkDsuXOMtMAi1ny3njInpSSWCRr11+k95pfG3a
btl8ZGw6RT5Voj8+JZO7tSXhUIxtiXgujmNU9mF4Q0GU8/dllMN+HH2vedPozeaAhxqhdoyjVUZd
nkA+yixlh/2OB/tT34vWOitPLbL50L957caTVpmxS5rmDLZsFTIxCn2QiECEyftq0XHLLIbX2LVL
lYHU5My6/PFZGT5S6yt+ZjGh7HHiyuZCKlo7fHRmdwOUumI0k01s16IjzFvYc173C/uhrohCCdEN
kqWlHITporUAxtKr2F4GQJveTku+Y6AnyfCba+e44I5mlFQ5JgIaCLyEl1YsRLtzHHx646tBws6B
9AqD30pFZGrugNsVJBNbw6osrLVA6Sd8UiKY81WJzRdEakrhIrLYoRTEU58jscEQy8Y77e5+v0me
QYgmVlWBlF1QH9EcC0hm0YcNQF5R21Tax38cncdu40gURb+IAHPYWhKpLEuy5bAh2qmYYzF+/RwO
MIsBpqfbLZFVL9x77gS7o0fZ63m/Y7Gf2WK44c+gvuv6tBHg4O3ug0Z5qmBqushLIERFaDFMhlBZ
zLma7BVr07/aQEjxckd7XEIMbatszeVeQbFD8asxzXeJ190M8xfjeqv/0VBUjORsM2k9ptq+sI81
5eFovQ7pYVK2I1+QPkEH09iAlNaOY2a20mtaMAbXVrx7sOEN/naRfBtI9pOSgtaBBHU3jVPFuqq5
KvMJpNGKphpjCadgEfk2+BaYSsR6h+qm5zNYxNLmJoFN3FYnHrmCvSFjn9L5zSmzmCJAN2ptrpDh
q3UuY3Y2CeXqkoqjm7gciMb6v8mBg8L4XaKYy0969eRQeU2oYZEm1AEPuJmcLXUn6P3JoKQph6BQ
PzHzae1P7TVOvtF1K+omsVaqeDeajzr5NaEfq+TPzssCUJePqt57AFyrF50bGYO/PJjjM18yVAXT
Oy+0k4F9PcniNPw1I7ic6XDzUxngOg86ghHI5d7WbtFzIhbc9uCw4B6qh9AiUw81WruWqKE47Zkv
LJILdP+cLxXvQTYiPegfWFTWTXpP7dm3e6JBRvmq21+Y2fzZwpEEB1asFPNmooM2S/k0KRD4R6Rs
/NpCN9n+88cxL49zIqHH8t1BzEBY0nPtVqsSaHVPDjoxN52lBqZ+z5v3RGl2lnzgz27ij7CwuLNQ
mzrX3vnoYlyczKSM/j4xj80oo7tQC2bkAlpy7to/Qgw3LaI6ncIAleAopq2RmGixo+eaoPKGj99j
cAidNGpXCqCKCmGiSXmWWp9pvuvK56Y5CawHMShiIyleM+z/Hga8WvOV8DlD/2jkm5gC3IOzM5HK
nek2c6VF3syoxXyM8NRJtFwNQOWItl9HUn8yYat0PYmHfs3eTSUYFh1pDw0JW5g/h38TOWrRPw8i
HKtCNrbtURKglbX3nDwJwanoWv4o/ISZLfTfp4F1I44HmElk5qBfcdlDz4nNHovFEOa/geRbuJ70
D1sypHb9TCRVuHFJTqiZYCSSM4weB2/TyhzQUTBmMQi/8uo0mMyf2LYpO3T0L+gWJ7+ZWJXYM84X
Ji5r3JUFWz5zilEt4vLHOsUIdYSjYOOD9ah+dGCkkNZ5hE7YyDYJ8q5ifCMlZjsntzFmr8rFkaL/
wWCAuBrrmG6tdA1rPtlnptO9wAe9IDPbm4aHADND39p+aSHMg6ZNn1hXJMkuJ/Fk8vx2Mea/ium3
c68YrHBYXsOGc5DNLXwys7h6yocS/svdI6zF1Ti99uE10z7M+qMBnEd3MJ+L4hwln7p+rQiqFLxw
DbfeNLKCZLlCOQKlYIKRFXH+MDOs9Zwr9w3f9CrRXtTsbsrPOXnXvFPLGm1yHypqHVaeCatuqw5X
Asznk86cWud8jLi3yIZkf8jIZZ7dcz7WQcTUK25Piwe/UlFxNb9p4t6nRSUbkcCYx99eRc0Io7Cg
q4aY8NRoF5W0Gfc6ZN3TMCw3GGgPEJ2pvERudSBe1IveE8TyuoHuUCGPKeJ3oDbo82SbMTPs8YmR
/bbKGTTqqPts7BeVZQAXWb7Q4aHi6/d67hm93IyKsmGvAJObVbQtmWDSt9TmlgQHLgwNufh337Ai
a6XgxDaO5VCzuK3/JKA5h6cCVBkXNQR1IwZhVW/qrtmC7N7ECBXHnqImDpFmbq3mNCQmKW3pXWu+
ExIcM+KHmuatloLcnxvZIJbcDuM+LKpLbKZ4ddwnleVUbdC89tOG0GnGOZ/l8qMvH0bbbSbP5i4o
2IXbHorVpa0C3BIzwND3lW7xRUigsLL/y43k3Frar4KaKRr+F6isOmaXivti2BfCCsDRcMHADLEM
ifB0xEvdrTPUCExNbQ8bnc+1F0ncdyw+EsBRevyDMwKwJjVThD59Z1oHnc0BktTQvIbOu9sfzYTj
dgjMNjvU7zq1zcwiucT4Kh1rJdJPp//frEVstwK650Q8d42EsG8NOMZEs6SJH1O5DUr0FNL0zMAB
vBZT4nDPUy6Ibc40zXbZF85kHpkUf6w1j6229IZX036OB4+dMXA8SHpD4KGh6fNVbn6X5c+sprj/
ZxiEfsNmua2+UDOeleQ9Qn2ufLiUdNRnjet3aHzRf8YCYRFL0Z3W8JgdKgkSyNirkqAk/aSKfyr7
6gqVirpiSPdcGdZlsvJHwaqORsQs9h2s+ww53qyRGZoerchcQhBWKppAF9uOU3471eR34x+YmRRz
RINAjXEMe/2FKm+cFTPo1b1rG4e0cDBcDVTuBl/2QgcDHEBN5jYQK8ebZn+TyTYj7wFgj/+llV8G
uhtCbFnV7wG3GIwOx+Ge6AuG9UkaDN8s8nu3gsVdhPdnzUtAok/07UzPFMi68pa4GIkYgbioYrL+
taqhPaivZZoAG6PWgpW7xDkxAQjzYz68eHqKMY/SHCGKvi55mlq+BC1+r12uE5LNhwKhrAst1E+y
L8TPorv11dWsgffxd85WLnIALHJP0sEOj1bbZGPOPHJtaHD114P3jpwgKYy1wUY0EOGrqwAN1Ncq
57fi9j6o7aeE4RYclYhlBUdW6q4LSFTRLtV2kWWDPX6MIeIzKJ1srVjH/Jg86zV+hNJpfQuLJGmc
/EkTxH4mf2N692y6z4FP6476teHf6nBrqs/qdMib/fiXg+xzJ2VVIxdZelm2bFr7TFYl6g+yro5l
gQb9eZ6RdLBXC5HUnGmakn6rYRjqGfyNMVMDeU6HH9OqgRFjHDg4OnnRGj/td1mxl164ZRkV6+A3
DLXMfAQTtwYhiRnKsZwngXkqU+eN4/ZBqlFPERmcwxlETdluJlj6IfaAhSTSW1vkbznSQKGWO0d/
jZHuj1m5Xn6XnGFKKfExJXcJJVAEtTxN3V5xmSft8tdCeevE1+Ix4J8aQZexacJ9DjOrBQ0zvyix
j5RTsPsxeASu+HTc6ubEaCfBmjdkOGrLChCslgHoSsfKMSFHInjvirnzFKJWKdl/TIyjUzreQtTn
OV0WuvBM20n1UUP5Ebb7DO8B+XX/JpoA2Xc76WU41Zk1aQxjo2zHO0UOp8Wksn4WZRcgusx4NAR5
egemuJMZLIEEAOSIoRqA6FwwLUWGXxDWofqkeXnpLhs3dvacEZkojjQQpDosQmSM4sLdopxgzzR0
BK66aDKZYY5ri8G9BKz50lUBzBcrDSA2YRuZWMBU20n3dQPdxkPB6X7X60upryq8PQURMmGSwu25
c4V2M6qIL/6cvk0+VLavQvVHFi3sgPG9oMzwSHtuja8SF2klL3a3a4q7RBMw/rbU2k3NZdS+kd72
RLdI1kBmLXEZ3z0T9rGZuS2I6ZDlKWOR33Jgq87/eNHJ+JjVS9uyp9ADXXhHumkmdCZnxRwFphmv
62YO0KvjbjBGBYXMQ6cFSpO3Ken9srmKjC2S2FWEaqVsZ6H15moYjBaVw0Xo2PYHrpKRqQ5eV3lT
WTubxBPzAep8YCZBnWzGc8bFr1X/N4O4bWGE43gnE+fcjxtp3WtE/tJ9uGpD+f2ciqOMTw51oK54
FNjHyLh48tlyWK+oB694jE62nuik7erD0KCsqoRrY27FCVmX4BUz4S/glTE75ca1Mf4i1hKK9qgW
mv2w97A8Wvk/s8uZwRUIuE/EMxN1nRh0YvyKltir6l9ekdIGl4Fy6eyq14xINuzb8VuZbokuYgqD
kHc7JdWeKZ0WPpfoITLsVIrz43FITDSTTXtvOt8ALYwDBJg5ihvIYiAcXxLH71qxLqL0XhLcpj2P
8SmaPxANxN4yUZdWQxiZuRYOMaXeezddhXWuqcLhyPtzsYXHgpnJsHDoIVVdFHohvvWcDPm3mRlH
x4vHTB0vtSBMNd0otvRRb/aQCGKm4GFBcYx3C5WZpiP5gGWt/2ngaZLBxb0ZaNUujtjOC7FX4+do
+E5R/euVTkmRBK7FBkF5kxzkGpZWWyxeTqQAC4OazUeXXNSMwtfHabbr4/Mc3tzm7qRIVApUP6Ov
lRcGZpCTUXjSzkpW3F/CXOZIcNORePzG+jojFyl8s4dTXyAdQhBkeUDFUKon5k159zx77YmPhNzO
mnfFVFbotMhjs01sm6uahV/BliLa5s7egbxbavpBKCywLRoL3u3k6movKcgGSDq+VGZCnaWftYC7
Go0ZMpBJBHgOg1nNaII6aVix/bg0Qrj0nxxEC3zXqcSDygfe4CrBzMCdhOZ2A2zHRqNqf5ggfOJx
F9r7Onwbx4NZK7/sz+9FW7CKtvHZc4mQ/KAShCo4CkhT29puyPkCAaxEBq/wl9bxa6u7KP3R4o+O
FdroTLtu2BfNQBPa+6RrBr3OXoJaPsZ3MTAYrAidKHOo3F3efiZKjPnJW2fxc+W5EActB2k6EyrN
7reu7u2Wp7f6bJkNkFCOVrliOja/qi6Nt9oTT52/zeyG9fRfh7CmwsKTo4IxC+oNpBhZiOKt8n7d
/pSMHVtCTGxaxArH2yDu/Bczhgu16CgNdGWCAV8I/bfpT7OcUJYA5Wci3mGsEBaBZcBpQo+byhjb
w2D/360S/kcvJkJ77dAPdoRoKUWDuB4fTTu2QY3+xNbxqXPz9ux5KbtSs30v4CbhDxh3LjloumaC
JcDRMfJjzPZTZjZBNT9s5ryUy+JlRhbjEQek6bCuKRGRNybM8Q0dFxxPWma0ewQwa6e1t/EMEwm6
XS0d9NLLbOQ1nkF1R85GWOSH4v/W+3Wj3q0x2pBISCv/GHn8daaDPblwpJ9J+xcCA7CO+FSkZJ8n
bGvyYvjDBMc4rQ1ZbhEUbTr+VGbYT5yJIGnj08LRmrGJcu9KyUw2CwaspjmHR4riPhTwMXH6yJH5
I4hjA8F/7PJqOzvaMapz1q4YV0I+ZsxwK0dyFLXNu4ImrcEa3oV7p/vi3hKIX0oMDFlBXJujPmL2
X4DRcFU4m5nAd7TmIcG1illdi9kgSbp+w1mbT/K7tqH7jyU0gxJ7EqGCiCLTOFwr8t+kAtowjaPg
7SzcRT0sCLvHN2jldIaYHnhk63rwI8l8nl1FwnXe89CUDR5xsZPM0Af5L++eSQq6kCC+IgP7ycH0
7SGzsprpXNiPBbKgescMHcEwh5h2u5WbIXSTKbwnj4AJE6mH8KKzzXbDqb/5hdeuNHbq/NmXGDqZ
TzW5L4mi88rpFaMBa51ioRlvYoRGocbIEidy2ngHNz+oIMzs2gu6LL7UPbO2XPl0m0l/6oHWOv8i
1qMCL2bOACsxVgbYWiVBVF+Ufoop3eu3dnHsUVSM+c5IurXLq6zOW4FueypPCtIRj+GdDsq5GL4r
OvcJjY3W4/QGEM5lzt/d3HT6Bf6ePzcYfElicCA+Nxn46/IuUUiEy8c78kekKNOtCQHH1CEfP1cI
0oksf0o8dZ+oOUEyyarQ8302M11BK4p+quxe+Rh2hNvBueIyQV1gaCJQ8iO5N4zXYJlX9YwlZqFy
dus40451E12aCfcPNpkOUqdty602MP21Ckre5plEyK2+2Hn17JY747bCIGIiaixZ3OryZnM9ehrN
bk93X0cV+WIKifR/+ZRNT03XX+KI+Es4cp7q0cIFcIvWXpuv6SwCxaBKohMN2RdRW/Ud67GIStJ6
DbEWhi2naOz2a602jvT/L2nEtN6F7HDqoFNTRK09xA9FV60M2lQFS0FO/M3UQa+F62YbYGGlu1YM
uO0YrgAvdTCuDUPZKXS+HQfIwxiCTve+BprUkGc5MbW/md0YdwfbVnPl6taanTnmm5WKhbs0aA+M
9D2xqkdEk6mx2JW5zsyi9yVWHJSXT33/68Dwm2sK56iGFsFcX9gXbUjWI7LvDKEOFGd/cWYzx/MN
MbD7pH7QApnvu9LeWMmLw1hfIXIxm36sGDqv8T3V6D7+WS44mg7qtZGcPFTNipO9jvb4MSknhH2j
jvbRzYhygyLZB4VaPUgVQdY+DDgZTfFdTumhF96ij10XVfViOy+ytCDjtMCxSwEJA8aPvHrNq+Oe
HKNEvvXpNeRfjXgOBaxu6V4rOVwtxN4hV3bLPWygteseLRorAlFSeNf56+A4h1h429xokQVwquXT
JVK8n6mOoechTR6RxDQRzsV752HWLKl7gTuRBKxbyCX1xUp1L3uF2ba1j6WzHZKQTTrKhhp8HEkP
mHdR5kucejFtj/kDr3VVJrSui6iB6xEWtWkldLjvuvGeMp3S06/OYdSeWL+EydI9aYBtWHYKTH1x
u00nwvNkRP5qQv9w0Xjuuw74Au6OUvybEfOGopvY0DT4y0EjRdVNL7DcKNYaxQh+/qL4ZlY+1oRD
5j+N53578SLhIrRFG9Ymy0RWBexrvU3JcG3Cwja0KKpxoNmdQtDIpXMavuutgtrX4OUxGFOUQ3HL
lnDPkHKNYL1+eFQclXXPGXxhjamyfouMO1j52jtWFpVL8+rhDkroXqKD0SGMIRCgNJk/fyTYww0R
EkFCH8z2O+4E67CT5yxb7UVfNKB6/p3qr8YEqyqe8xQx8IAVmPN6icYoJ1DVHXgQwoA0JnWj48O6
p91P6HyBaNSxuxl0467Ax5gRUMHpXvdsa3P8ajb3cpiD9Qzj7cw2O1qWvzwYLd9ZA9ZPjdXXEFNA
p6uQ1QeEveY2KcBj185xjpM9zEJyxZaXmzBv0K+XvCX8I+SoTNDUmzj2hAfmjKvEE72vLRJbRDns
2Y3f1uiecIzWXrOZS/ejT8eccZYTUPmR/JayZIXeSeaZDWsajapnXceIYQGD39lBFcTDqGOUHaNb
y3ad/5Hn8ssbtV0sYYHzXDORxTC/dyEQNRLIufpu0he2+npA7W3VhGUXsHPuDVkkLVbDCiNSLXvY
l85TVXzNFq5Wxrut4eF2Ixitan0b74KTQ9h39wkORI310JjXfoMnWs2b3WQltKzxRmGxXemHbLqG
Qh5a8pPzRj0Z2DPMMlvl1inM8m1MJjp0vk+jl/vcNYBgdGSh7tMleM66VarOKhBdKgMavc//FLaK
qapw80BEz5co4UPLe1ZbiLyQI+k4YgbGjnFqbgdR7Joe/bwxBTmSSXJjNin1no2kUXfjoGohazX1
59Q7b5k9IdL6LplAasBrnVBfJfIjJ0cvsVg/c1hlnryRT7422Hp3jc7acz4DdHuKGVDUKiyEoTwv
qvgUyF7JwAFk3Q3iB0E4L65FkyzZJkptzWVKSrBx0N3OByvQlM+j3i25Iz9LWPJIPduotzHpnjVq
nmJ2KOpk0Hj2jvjtJzOrX2U00Fe84d0Dv5ptHKqWsq43mtnvJooTT4aQ0x6L1EyhKnTJV9Sp7nps
a2kldoM9HUzVDaq+COql64FZRzlPSgwZAi5vBzty4ogTMOtFqr7TbaFKUf0EYaE6xC+xeIhcu1ge
MmBmenIiZemaoQWoqQ/z6RaqROXgocLnuvMUcGecXRMHWoLrrwj1h47Nlv1E3BH2yb5MJ/uVND+/
SEs//J8Zam0oennR+8CsUFiE5OXO5SVhsGU2G5dXrFL+dfmzaSeAo9lSEWg6xIBBcAZO6rluGQc2
+d+Yzn5FsyS18OBFceBmxWVoin0NnMHl4xYcEBWYo6J5R3FKNyBvfPgJGikT0VzfzTezPPYmJYgb
s7umqFKgkLkttWLhnaUIT6GTXpzOXWcjfRsRiDVmV7Y9SdoEY234CRGFmZ74JqJVL1V9XXP2Igaj
RhusMhDQuEkwwTuqfgI4W7YvJoWE95rE2EdDGwkRWQ4VTU/Dj/nDMsfV49WAD79FtsUKcTXW5WXA
qSkA8hQhiQ1sDUOT1QBFscN2Y2ezPKiqEa0g/n3addVRiSwpg6Ldu+hZM0xWFcwsC7c7kA9Ix0EI
l8Z24LEUbxENatykXPWMirifiio9uCRTOY04UUiiqAvPMWYXsy82Ucy+ShFbbXK2raw2FXU5sH3k
uu1Nhsprg/tWshUYMUDPjEqmnLM47DYs+oeeWYgawZnTNiH8FLUYeIfZym4M/guxYCvHyLaRyVxl
CPcVeUe2DamJH8o2sZI9bEmGA9JPPoNU4x3Bd1ehI3cxo5rfYf1JhGCYvGlMHAqhrj1QDAVwKa/c
UhkFcTi/eTb5VtHA3UkfhNXbMr4aQGER2/xBfcmLdaqi84NP2Jv1apgpDkP7ebYURgRE01jAf1Bw
LFoRZ2LIVYDjMoARe4PfMXgNe/EhidZMc3SNecOrgNQZNkQI/KNBWIHcYGvOCNkzSjH8OmaSHSzb
+zHMr7SkqhbK3TPs06CNwWCMmNO1zUTpP0bKi+IRTCHlSYZ/3fSTx2vJ5ZiIpT7SDo6nwED7bK3X
ZPY2Qv0d7F/FCm8q/cUyr2/rP8MeVgKZxJipzGONfe3S52TNBgTf2sBpojInyPmr6sZVh00+5myO
aSdTjghsvAo7XKhuQPY6dHEtBGL2fVh/zBqwJtKkZt7SDL3YkYchDOsuU+LWy+jkw3XaAq1wh/nd
Qe7UYxrttPg04YSpojGIFAabtbnXDLmrsuhgsVcdm1ezPXcjmx+VMWAYmjiyWaNid7AhDeGxOuPA
22qqgnTDu8IKhLONuZJSHEXDNjf7o2B37KZ4FmKMs7qLmaggIyXcOWg9NBXJaFfwP2Xtpsmaf/M0
7hwmK25fB/aMJs3puC74tCeyFQAhAEQ/Tn39cNxsn7jzVejM0Jx4Z2IDL6Ew9yrzyjk+9Oim1Yls
VRskg50GsJiDcXwT7vRC0ceEVN2kHsRaAymEWcKBiK0C/UKGA93de7BmVMzvAgtmF5KfUTZgFkcG
QQJVKstZBMl6qgG+b2+Tfe7omTNiedWw+Gshpz+ViXEVLPk6wktaJp3ZXAdFpT6nSBw6T1+N6Xcs
XtmSB46CXQKyY1s3qH+X3QOsmd6GJmccGn610mIdBSfGmvMgWbmYnBEDIt9hhLISaUjK03NbxS+8
9Odpjt5cK+We0O1iNWoPjam8Xj8YNm2dEvgqgqiKHVWOWEupf0pCf0hv3gLv/Z2qAAa3HyHyi+QH
nSDVq3ii0MdYhMz0MkSU2oaNIqYAZYSnFpdRBvE+cQ6l9l2LXcPdyDN3sCb3RSN+vQEQnY98Akuc
IV1COM+H3ht/ZMrAHntbSj5LRC6lJjglQfhO1C2u9SmrOCjZDE8lztaRxZL2tETitA63EXq+KKl/
ipH8TpumK2szf8J3oDKk7iPqEY4fF5icZv8NjI+USZxCuAgNpIMq1u6qtlA8aamBxlnmHVkuntJ0
pYOalx3dKVoCC31wov5YCL6EqmK1rLF2wF81jedRbYJlClvodhcQcLu4scDWCdgXL6N8U/HWxvCA
wmmv1dS7Kpd9BbuFzeYx4k2ta+tBOsgrIs5rKPHm2PlyaMfQ9OIjjc6zk8DCY/EnjbVDoaoQ3MOK
7ElTmVvpjAwKhpthZASqop1GzuN4AhM5OH9xsaxw+c0sLBAma2dgGR+CmcCIsK+x0LdD3pkUf8zL
W+0xX4qmXcL61cPEmyfFXphs5mTDrjlfSeLBWhwHil3vco10Pjym00BvHTnfejE8Go6bXNEpuEz0
b4bzyGoEjtTXZSoW1gsLsPpgiFsB56QQ/XM2mxu3jd4FUEe3zA5j3t56NgbqlO2UhqdtyYCo0csY
6Su/zb11/tXzeIoah4FQtQKyvykHXlVJ7BQ8Pn2cNgPbf30xCDnumxnRuI7VvgAUUWfIUwzvV2ZW
jGa1A7bj3IghjPG0aWH+aDhuiCNAUB7PRzMF68dnWAqV8K9iUw3eqcMrps79S0ThPU/4plLwPxWQ
vNLnldk5o8C3IOeArHoKdqbfmq36qvGQJhWcJvAfZDwQdoteTm/Ut6S5YjTzUntXDSV6dUrCTMsu
JDk8m8NXlT2Gfj7UJudjbR09Q+Xu+VoCXSygfJW51kYsf6CdVekd5nHaOVUNTM7TNoNkrBRh2Re9
R14AOkVVQiXKzxLKgpd52B4om+v6rhcIWoo4UInZa1OkES7zU9kdDMfmChGkmXQUajQNForVsC9e
qsne2iqCXxsAUW3to/yhhkhRliQR4hA6x7uX4JLqYcJDsCz6GiyITKRQcAnD8lP9NMz2QzRy2xrG
uY/dwGDnaBXRSlOrfe2MvtnIQy5LZEBIzBhZ/tVhfhhqnsPlEhxavMOZbxJsZUwsRBzbH6rmMaT/
RP41S+AmdekD+eYYYstU9L4xi32uDrs4nZ/Dqtp46J7ZAjH5TlfmjO0LZ7MxHw1mYGHnbLiY0Tfl
sI2IutQ+pUeYurd2oZPWqnPWW/YkqbrtkKvk2SkOuUxET4bvDw8Fhh4S9KAYjzMtFHRG4ty5g62z
SMBUQnPvhbUbPFiKLGFKiCG15qDNYWw4pTpn7HBz2fkP5LNEcRzo5C1hljCdpWtYXK72ngQsIOCs
RFgARiTaquWAu8w7gaSRfXkNEQ9y196ntlsPBXYCS7AbofRtAAbNyldOV6ojwzRFfcwiN0gS+1sM
aDbUdquZMwfixk3uSw+SqO07/RZrhIxlW4eS5LNCGTci9p7VYV/FDRLjXyFR5Dt4NRcpgkT7olX9
JVexp2jqxXDcwGoqnFzjfrTA7qcRaRBsvxVHOzVeuAsNZ2P17U3RbIxzkDuYqDqTwJB2tpWzOrtB
p4G1+yi0fpNVHKYoFTMmhr2GpbbcihYlLCW3VTdf+fDZIJEuvH8Wo23Ysy/ezHrbKQMC5EhyzrLP
lBs5iidMOWN0iAYGtIn8su3oXrF+X2d2h8UnZAFvasNiQ0oxQKvWw+kvblWchJeuxvzuLJZ6TIlu
fFTrbJ/jEO7ZAAFBYMLGuzYMnI/2fSGdFHD+0mRb1u/ZnBwceTUhyMTpdMLsEdR4Gjx7vGTJjKUT
JwCiccMcMH23q2Sk/FvAAoP7USEZMLrhZZrygzPod52oLVVUDzNiRjbaG4ke6GlS4QkCdbUH1JAU
lqGVL47/+RZFMzCN/KY5NVrG6lepQ5Z9A3Oi5FtrS8q/gYeu6yywOcn4jsqORCTBXKiNXYYdZhMS
RRUGSUyYEomWDvCKskoDFS3KXJ/rqbgaGjlXqE+KJH/2dDgEzikVMfiqNicCL1UoRsxjFf+IwqGb
RdQXsaWprcxngrcfcUj2JSCXWnuLcqaYU7uojYFgQLw1U6LgWW1Y409nMk2HVrdRw26vTjbTnypI
J4EhHhC41E91i1/IK9fhIHR0NFRps3eKiv5mIgFOONoUVZ6Fa1+rND476uTrqbUdio77s8Nh4RBh
c7HK1zl8VibKmdG5SFfD+o+LIK+uSWkcpqjdubi3ZjTGra48K66DVZLBMHGXRt9dUojTTQSX35u9
3SSQNRqArZeZM/kLqYIFk25KabqTgKwcL7RAIHkQo7mo80M6qqumf/cyGQiLKxJ63OA0K0kyYswx
xJ/HkgkRd5QdFiN6XamQffWA+nxBfGscXSJIu3xnKdZZ4bIehOCpJ+0cjFScA5QkJ8ga6QwXvTqX
fGKg51UZTKKVGGcKvMhatfmiJUc7ZySMFyVmdg5wTexq9WciOEJnr5Yl6s6DgpICLIY/Q4K3sev0
aVsr/Ja5jskC/ZkF/yJ0APZOEeiv4Ro5rriWbfeHCG/bxtZrVMct0wV6MUy56FMHFI5Qezu9fLhL
tHeCWLNDRpUsfTDuJekNFyo/tBaYyyyPs4uP9V9Gn9YubheFvUammZ+6Io99GL4oZfvLUXKZGus8
JeWf6aAKKtBmqvSK9gxBKmVvWhIT37uezqBHZ1jZ0Tfm3BCgVEHbOjP3thsbvNDdV7kIsNsc+6Me
2ocurQDsujgXozp6ZZC8FqXAmwUs+Ik77amrMA7Fn7323kz3upqDPkzZ0xGWOpS7Jb6JnvLJMCLf
caZfKRpOPUrVuqmJ9YSKrhVUx9wnPSR0SORoYFp6wJk0gzTJd1qVvTTOm27wxDQUD4bpAFSGjxRC
ZXKQiIwtKbUDnavisg2PG/eWKoDy9GTfc1ZNsB2cQRzMzDjnhO6AaTJRs/OTx4D4elF/TJX+MD0i
sWn3ldzZZdIEQQK7MtSsIHeVLQPMFTX21oJKlbhqoFAIM97zB314SQp9We/hYMDQxYmrZO0+TiYW
GDbDpmItBfvMTN5bFnx+xJtfDIM/cZQKpAdTa55bgPjSKf91cthrNq12bq3nrDrlcPMMlr+F8heW
LylxeIxn8Wlj0tELon5nBD5EH9F8MTDEzW+i9lQk2EbcnEWCo7NKXjqyfKyyJLC12KfRsHXrr4E6
v2vnVd/fbWobuhWc5QjfZHqr8G/hSQVE83DL8b2c0QINxJ5bd7rejxJPX6zpgYE1Wckqpj0t3GPc
PQKuJPe1sgAV6LD6+CgkUrJkEX6sB0CdoUkmmC2PrahuaTLc7UK7KQXU4dkASgLuUbVfxmz4Z4lu
W01bF3tk3SjrqqMGtEjgUMKPqrVXM7tZl4GDOmD2ZEyVTBqyhIlvWmpMG7KfWHGJRlp8Amr8Qxj5
rZ/wn3ea+zpU/WcLt+wpahdAunaAxUmrJOAazYVxQzh7cxIk8cqIo8+iRNHQq1WGDb7Kxb2lftY4
pDM+wBw/bKmNMN9mPDh19dza6V4j4Uh3wm8I8EcW8XB/xc3DHNKZfJvFcK0N57k2iFwh10hHVI1C
5MrFMDLJYqKloHyN80tulTeNuV4ytQqT8jAwm/JgFSR+VrSHJdJoZCaW4n02BtpqVX1RpHZyDRxs
g5CEHMWBgSZmNsyzWbiBiJKg9ZASIdexBiqtRH8B4g/JCDYZE5vzqDLZLGwOhy5i96HG1BAwb/S2
uSe16Wuq+1rWNDYyHf2mE9SIJqoy8lZy69NDEYC36zemPCGC5Gp3kY2JdsL9DHM9TzSLWgEJi1AI
fA8BVIsle+g/js5sOVIkC6JfhBkEW/Aq5Z7K1L6UXjBJpWIngAjWr+9Dv83YTFeXlCQR97r78T6z
1/ZtaCNejmrRJd2ro5MHLxqeR4ZQFpqgFwVguElhY4ecxu9+r4E0GRZ3zML3FUYQu0jZYuq7iI+6
sarlZoooxZOJYjos944x24A7rc6tR7YW1AQOsIWJAs7ju9LMzATDBwb8TAxAlrj2FT4vRZOnzCzj
O7PmLxMqOSEcZm3DcqyFmI9Dns0jO/rQe2uRK0pyl+Wk/4oB7VPQo9Iut1OJkzyZ7gRapwW/mF8O
w3J1nNNpF9TR1vZ8MobhNo0k5dTAKqDMOowrmKQ3CwQAqxebgOxPCOXVw6oSsO7qs/B5HMphU8m1
GgyvShN9KBdcINeOQGv0p+6LEza4rVJ57J2W+YKkeDZFOfn1FUnNWLyCtHViPw8lnt0muJLEowA3
Jk+mAGP80z2MrPqjNg1XNveu8+azboJzo5drU5WP1VDs4wrumOi8Y+a+pLCAXIMRNmBxgQXdQ429
nTuBQSEUwYHNyINO3Vu17hmj5oLg/Vs2YHBDsFsqox2uWvoLTk489lV+bVMQ6jUFAKUl0akwvire
ndtFe88h79k0VtgqGzKjRJIJ3FU5hCqFGzoPu7PVmcdB6Stld7uGqwTQKPejKbFLNHmPQm8Vt6qT
5HED+Bpiq4aWOdWtn4ORbevY3LMVu5J3ISjgvHWit/Fk8VoPe2YnlQfMktWXcYOGjguJXmu3J98a
3tVcf0f5uFnq4Gzc7IkVNzsl8Cy0TAL3TXak33+GCNnetBQyar6GhLX5DyFEBD9UH6JZTklf/NZJ
RaGZdS7wpvtNwKOQPXoD1n/+R8QLNlJGxzsnZFVUJWefK1EusSW2FgJEyvJdk0vkBUnNiIDqttAX
rAsEJ5tIWpJypZVcxRSpbKeNv/uqvsPff+joMUhc7LAi/bWL8aERgH+VteydAgdzNHsvqRRfgw8+
M8fONXNNS4cQlyI3aVDjc8c+hi6pcAmim6ln01nDiqn9Pt9IezmO7kgNNaEyXyM0RPCJyfPERNVa
U19F3FyCqfpXhAN93+BjVdJsC2Eo9/PbXT1SMWblp4pqYo4bdeKeSqoB64cjjzUzTdD9KfEG6iW5
72z41iEkLPZbTklzfRndemH+0hb2nrJfLvjQnj0au1vdvSAdbgUMbwqWSCWl9kOFlrh4/cZysAc5
wVXY3C/VTKREtEd+eZjIrO24JqOKXu9YL53HRVzjDLsMF9auHi7Cdp9Vxgu/qi9pEe2q2v5XWPh6
WtxAMqBoXeiEVHizi6AZYrkhK+qgrXFHGSU+ohCPKtssgYmtfPQxlt3M6KFViNDGNg8DItn7ZXmZ
QsiBOrEI4ttyt3C7njBKOXl2DkPkqALlz3ZaDMXTc9aZax49O6I8JvZwzjLvh86wrQryc2NzILf2
RRikb5cyqxB/HHDKpIlvJ9n8SaP0pU1mXGn+XRGh088I6lTf4jkBUIA53Ks/qnB5WX9VagT+Zqsd
XwPisUR7kK0KVpdJMhG0Tf51MaCFxlL3vTXcp4QsrYgjIncvPhTnfFj2eRoxwQhCL+m/QYHbFp7r
EvCbuLPhxUnVdbL8F42OZfWIJYJk4SQhj+ChuFFlya5bMicNAj8CFy3Qa+I8O/be7XEMzZTAeZwk
qfEf+7ngmAKWMtlPFPXe1IO/QTc/BCVNbdyTb2rqOmunB5jOLQYH+dA773GEQR89mZrqiKwdaSVI
w1XQXW2fxYYi7Bb7zLcT93RC19QpGn+TNoRR5qy60zZBaOPjzjMDQch6NcDq9LTI8LXKKbUjorlm
nDCpHDUJn852PlpneumD1bmi4r0dLdthHD7DwOLfne7DML2W8HbxLTqbjlQXvJ4nq0d814H3XMft
wSzwt5zkFPT6ceH3rnxcKRUw6NRLsWj8SB/0VTY/+67k3iVqhL3ytW9YuQYRV7bxvow0b8D6sWdW
CwDDuXH93Cf5ix2kp7lfXqvFQogif9MUzxXYBOUBv0C6RoVhpQy2zgZ4T+UccU4ADERHxuRIOSED
LiwZ/FnDk0/cn6lrJ5OV6q4OMve37lhefIqjRQQ0z+6jT8kMYvGST3s/ggCHS3Maf7R8553x4cT9
syNZEFMQ4jvP3hLcZoopfLSeeqBIM1dTP+geJQmmoBYfwRw9pKzcKorBW6YUHABH0T2CmSU+0W1d
77UAn8LRA6cKuQhvoJit6zJhphh4YpoqfM0QjwKiKYHX/mLRek/DnNzmqz+KR1I6vy5vYpU9o1Zf
29w/+hNc/+yPX/L9xA6ifE7eFnKwN945Ff6XrNZnx50uFBmSLn31nBKFM8NfVgT9XR6uNS+4xJOM
PgHayyKbZbuHCVTN322MAkS21YXWYhEKRAF+mGYeqjC4ndSb5WtSdyWzNLi4VhwHER8T66+CD2iM
OswBUHTRay6rUCAWzadrYLUN8rVVH1PBryiZ37IBdzRbUgcQiyppUSZcOnkstlRKzwjFTTOneL+Q
qIsq6ETwQooaEAao6FVrWP5kOXaPOPj1Hd6VNQCrAlQgpYKA0aVHGsz+6piGRzLuxThTPd3fqQLU
uIkuBB6v8Rh8uhwLzSg+ZFvfdHAcRpm/zo5HY/vP2KnXMAFwPRpYmdiB0Yqcethb5JzC7M5ZBhJI
RMncCAdEUSp2puVJORYrqmili20birFkSSFIQDnMlF9yG2SE1dkHK+hBLSJlZJSFTjEkqIWbKlzq
+7zDjebL7HFM9NVPsJA6vU9Dck89Jxo8Ggyulr3I9DkjXRt6P8sqtgTBPbkN7mff7RT8LaS5X9S6
psZhUKZ+xERE1qllnzKOPzPm5iWk5jyzvMdGdqjp8yaGDOEik8CY1mivLtkg02Z/dVNjleQjj/r5
SuvGbsKuxrb/OGO9NhnNCTwitpHvoOI/rI5eLHJhCntn5Udr86J1U2vOi2oO7pYBr62p0RVZFxQs
jDdpDgHO6xsqAEYq/poJxHRRZbwLa3A3cNst67tMZmyHUXwI5/5gZ+Yc2byUhUV7dLVM99ZUgjrS
3NKqH0sG9l3doJYFI0FgVeMVLRL+4CHS9A02xDZsvXwY233qSn1setKzgsttp/8R2HhKGyRW9u2U
PEX4eMpuoIJBRVhZhj1xUPJSpfj1ZsJqc2h9drjhuf4F1c36YEhmHNwOWBYmQCL1wGLTcdkd8Ip8
WmpNZWB4h6GE7EGa3XcrTsxpUb/s8eoNzZPbs2ZnJQDWwZzHCWrIWIkTJw0zyoyBegzQGEZRXAGO
hcAjwLYv1fJtqeZe1PKpyVnKty1/Z5x/j3nV3ImkPngN5dahfvT89GTRpe6b4k2DYxiJEVXUrGEL
iP74bMI6rut6tIB9ZczI0oMKXAYBMTNS9/T6rTUNDrw31/B7z1vIALPdHJcSA7oVKiz57iWzq+co
ab8iHPJjaBOIcMnTgeAKgHdRpRW4dAeXGQOGU/4FQbxZin9S85Fa8gSc7Gka6y82Bw+UQBzykoN5
yH/gIbm7PvSwmgH1Qz9irc1ZEiFSZKV/zDm4b8boywPQ7EMp6AhohX7zN/Ccj75YTmwhH/2p2Scm
fWnksovERKOqxa4rGSTRtORUlDa3IYuUOngqikRu49y8+K1+dv3qvlUAKLmp4kihtBjXWL5QxU4g
YMLrEXF0FsL7zIdk05b+c97hep65JcwgofJixFWHK3Vy6M2T9B46xEOlaF9EFr2WAjK1bKIXz3Zf
qXf4HVlzTFpCTYUUEaZHAB53wTzAMJP9qfPt48QXPymru6TpLshSW2mTcQ2t6xjLW+mQPLfNIc5g
3uW8u7lUE0dlhA68j9IDdGJmIq7zuIkzBrnBJ8SN384JMmh4OZFpF/ph3NDHbsWHQqVnYRf3s3De
i5pqOO3sqD6ARrWiEEG4uiEb4ACLQTN016gnpAo6MHPyzRjeO7AQJ3Y/vlhLGOzusY/UnuN+l07B
sXNPo+87QEZK7xI40Nrq9IHq6Pl2oKfK1P1OTCV9Wmw0caU6M/4zH/ftOHX0Scz5bnZ9ymf0dirb
O7dA8ubHpKE1fehLOJaxa28JfhbUd8G3FNM6NdTICI3Vr9NXCQCrv19GEDCrO6Du+veg9b/m0by7
uHtmJ7/rNMjiKEgxHtncmuhG9pn+NmKG3FdYy2nonCc/X461Q+vO7OC00UVHRab/M/Tyarr+ZXLA
r+ra/iO0+yErZsB2BYSPuEoDRd4r0gWv0wa395Spg66XXacQa0VWHWKChFOVeLuxC5ZNlaavRgrS
brziBYyGeHrN5/LV1XSJoNPzEpLWSprhLaVVf/RT93PMmcfA/d5n3Mh3zhjtFl5EgeVxA4DmxE5C
bRXZghvtFN8qCX7+3/CL5SNz6YxNFutfEgUvjR3prbKIlVKBeZTldKai71Jky5e0Ywwui3yVFTl1
06UnulX30+y9ceoRgJognKk0fO/l/NksySP7vX1JY2Q79oeUOQ1TZf8M5SgGYRpv+rqe4NDDO7IJ
LCu3efKC6tWqBgcn4vDJJrc6rE3zQzfaOK7GY9LxMh3lOlfn2DrMxD4LajGqC2vcqqgIKNoNfrmV
XFcvt42It8YbX1SVExzP4UQMBs3JqwkTppX7xH147ZhrnqvAR7PFyqTdczbK92Em3hgXxbjWqvFu
M85zpw0fYApHrEnqS1DIq1eO/i2XCWo6phGhYiYjA1bTtlFnw4EJIl8DsK3rPKVR3d2NEsA4/+af
0UXXbWXwFgxok87I3dUw5d9YkXqr4E9EIzQBPfFLsC2r2zk0s0ZFSRnyaP5aFVHskfQLcB4gNrJv
v3GIvGT27G2sdoLgKJ6sYfys8wb/l8Os7SXpIRkLFkn1uUuxXGQ43Bf6Cav7Pm5/PI/rSyFIfUdq
vGjH/8OD+s0NVyP6tGCR+KsxTvCxTnImfeADGGwyNn9QEF4yrw+vPjZ4slOlxdFfgkIL8xhHWQbQ
SZQh9ObeHuzxvnJS7u1TnKIbskLPKlApdb2v2fRmWfFvADNn0eVV8T2tQzqDgGTaDeJSCO1Z0sV9
SdQbrY9bX0YnPXx3bC5ilrZEabOYu1/+CcAepSlHoPwEL/OY0Msd1cyuC69ei8m97zUCTs1jkiS7
uiG+XKqL3c9fIe1nRdgAl+/R6O4jx75OetzZvbq3cpIreI8SPjD+nOdImwe79W+g5Dd6vtWD8zjP
wzkIRwjTX1CzNvZq20DAXkT45SXVHdXB+4ZA/ECvwIjpduPTNHHSqVPtW3x0NI6a7063v1yISfe5
9LEMZMm2fQanUqe6Pk1tgDQKjElGfXueSHI+DA7mEk+DJmOfhPkBsHjXBPMpNGX+1AZtQ3hY4ccq
6S5NHooFNC4of9OwqaWQIKA4tl/BHRMvGENiJWDYTO3oya5j8r9K/KsW9K4CrkcHFQXAFXmj+cnF
boZLC1mVX+ndxCQjr81qt//k7WNX+wrYTPcRjJu+vZrl6pjVesIA4R9yis8LHEq3IPWGfB+W1haK
6W0+PIPzT1HRBUpK+7qER19/uPLYKioXKrWVXb2J1ZcCVZ9bOwE8e6IFKkwOgCY3TlFtYw0bINpg
Gh6JAdPu04cPcnzscSjoTxKZ6CQoPjfN+EYgleVjZnaw0Zr+As7KVeDdDwtS3FqbsXL/eYYwux4E
+QBk07R+dmfEUxyqa0PCtRr2DOzkfQscIXXynkDCjgO82E+T3soeBhrcngXIAiwfVZKXxcKZXbkw
lsz6rn+Zm6+MXFUaR4ya/yzAk5QJsAr6TcgRDUN1m+OtC9zsnrUmX1kmft6mIRpfxOPrJvlt3iGR
WxwThu+uZa4llr+AtGHGvzMjIgAOBScbC1+Qm18DuhbNhObO7SAVq2Mb8fuAPP2ZuidjvaPSUwdm
xWf3kdDoBuWa3Tu9q8j2tyLcV9BOvRQiMIHA5KjAmcO/yd7nIDhMHSa0G/HJx+O0lB/LrcJsyfiG
D/48sRX3OESR95iyVHa/Cv9t+9bQGpCiSqMwKup6FfdDijKAvKOzHct6m3k4k7ivMHSTbOHQGdal
822Nw9eu3uA5O3wXqCuT3Z80PfEY92bP1oTWM384TcMOv89Nh3qW3ljclermd/3d6nNT3/nOCtJS
zZ86P7rmQUMI6YluZGy3btsJaaS5DevLUD6kznSL/8r57Vjmgj0Q7j0FF3b/PS34Pa56fCzA2oq9
n9i0k+0ZMm6cvyEDfMBC2AkPqtsNeHjyVeHBnlxcw/qJjFsETJBxNoX5WlN2ofmj3wu8DCY7rRo9
wVWss7X/1pqnuf1tCoIk029D44FksIjY9VAr1vERFs3R5Femso5IQhxhOgCjD/ayrm88di/MO1hO
qnM+j08ODEaVWaeAoYB0DMcgwYSz5G+0PLfluY6wkTIyAA5q+TlgE4RkhYN3gvSL99RJ+AZvmgik
tW2io9UfO/PTl/eLflrcM9EPrKF8KxJub0+AnqhSqNi3We3GmXkHx3BHF3iJ5YugfALMB+IhmyNC
PyFgiy+CDTp940a87sCXw+hts2QzKczeh8Xsp4SbzIAz+2Zs7BsCKkyoeN33qykLxaMMOBt4+uqM
nTLWRbERmj3+E/wHF3L58BXnz0F4rhxBVtE71Csuw6tJwPRbiWqpr0P+xyrL/bIC+Z3+hpIOfDJC
/x9pXSt5mbwr69LAgGqjS7c+fuxSgo2j/rn2Y6ae7OkP+ciKtCouBEBse17qFHwU6VfRHlr3lZ2g
z4tk8niWwAMUD/y3TRCSfVGYHBngiHUUFzuDDtvdVTHd6xsbSalhSg4GuYs0TpStg7vU+vKH+LkS
+97nDyDeN3vArbl1kLhDdLrJ5uuMIMUYttUpBroBVHrzTNZ209qkLzwEpIyeqZD+xr0//YFCsgMW
cCtJviU+F5iAWfKh8x9Vtk2ifQ6AYRGP7nQc2Hgsa0ubfo1xyJql4/w8BNYqePzh4E2Lr1Tu2gm2
YPOmvTeFuct6qYqVJEG+4baSzU2bBIzB35DQsmGXA/0MzDngjFlpZlTK4nVwD9A96K4R1lbABhMA
Ipgd5wzECmx+eTDqmon3jF2CgCtTlFckMdwlJ2uBY2rf9xzIU0/LlbcZzA+oUM+cp/SCeF0oHErb
fsT8niHM3Bqe0OoxxXPN8Siiv910l85/tfsFLrXFl6vYshTTXamexlHgqj3kawp2OrUzoL30OvXd
Y9LcNeNyS5vbvsgB6cNhjC8me0/SvxF5hin/k/C14rU1AJqwm7te7AENDOkrXh7vPvcfaLiJ+MkB
AEVq55AtTPj9dO676/yzucksm8j9YIT13F0ozvZ0D1USv0E17eaSfMzDiBtw5HXEV4xay7l4Fwmr
Qlrfpoew5k7Lb6Q4toxVNIqUGnrNe7ceGGx92YveFDzfKt5xxzv61AylhwZ7znxtx1eHVbz/bRHO
Sns6S5+h39+43QouKIE1NNFjoh/qeedzY4+B1sEOdj801U2I453A5YmB3D+RcKm6uw73nwX8DxBp
bw4lseRqiXitn1LnbPyfzvoMreNAFUZOt53vobpsnU9NKsbG2aiPTvbXASHTV4+Wflssl+QT0Bqf
w4OkC7przbfCozQzNUdNN6xlRe/FTNEGoMx8OYQByGgWtFyd02TjeG+5gkFw6qTeju5baQmMZcc6
+DD6oaGnxP6osdfEjOcdxWv40QZqdOaVBXE3YYAkKV8L2lue/KzYuJAtg/hk8eWFE8SgtnE5YMr+
Ggv8UCy6eLVUOxF1e10DseeJy55WWwWPp0hcQgmHlSPVw3BkBUg0vRmxM5NzAHJcnVpmcpH+oVpN
lacQGGeeP+XRa+Pg4LJfxbCurNjcphF1K482eAckdNgFBzQkXryfvl0C0nJx8F+67GWqPsLore+Q
hA4ugpzkReaPnLvjp88WvQK7T6yDaafhUnkJygbzUb+hEG5nZHeLEZE3A0TL+a6fB5SYZm8KlNCd
HSVH7c67ma0tUymj/ofiOeymA7j2/aKr/VhfPY/gsHuVtX/QFgBw92A8TDuA5vODF36srP0cch3e
sS78cIpsi3XxVuOEJYm7UKQoFXpl/+PIq0/8BWs6Cycc88R7Of9IR3UAD0Cg9fLZSr6MIK1FCDPK
oG9MpH874ISkrlcjVDC+hTCcxjQ8CNU+KSf9jGnLka3g4VlDZvia8BA42MWlpAAJHThWimy8uNF9
dEHhpNpiOlmt9WwGluQRSY5yzWpkQXaEebFPaZ1zMlzFAFKg8f7BrcvoV8EGtWvQtir2eXf7Gx9d
w6YCPuXoKcdy2wVrII3aqymwm4vqlIBMGeNliYoXvCFAeAFBVba4zcLoYFZrUZ2mz/iV0UzxebgZ
6dco3M8wGsic67PtA6SbVuaBhVh828bu3o/DfSljyszi/Bdv11OjeICkKZNj77cvc4vNLWIj/ND7
Oj6KFCbwnESU2TdTtbGyvnnPTUtYa4bMjrF15q4V9dn3FBE1wUQFnGWO7sYoPE5us7IPF8LVPt8A
1+Mb3dAdof0lhQTf+8ekth7CMCkOcdW3pz7EsDbrGhOpb19UG7xLx5nAFfHIjVXDii0JHN7isMuh
Deir5K97U4zBOzXJCIzh6O2CyY/fsDggKrgGfOqEHgv9kP1NeFoqiP54JLnPLdM1sgjrVI0brr/N
h1F5/dm2kvY29KieCkci9IFwrix5maeWS0nOIXI7bhvjfM646JWVICgj792IRWLK1epWdGSpERUP
DTFik9tfrkuCsuf8wDTAhNrc2p0INlWLSKNQPiqPr6zI+pElPmSRHuBfQHEKiIFCzadaguic/R9p
4VEHlMkxa8iJ69bdT8J3D1hODlO21hLlJ98PgRBFE7EKj5+nrYbr5BbvGcsTcr7yuDDszJjzZ6dF
vyMVNq/EQ45ajTquJNDJrl97DAoEqgZCox0EdFjQSUA4ShJYmQHGx2n+DycujcA0uPb+k6CF08qh
MGcGfFlNw9qMmdzvWZ6oP5knnwZ8fynxg40ehr1pwt96KX6SFm2EvxtqzgT5RFtfU0q0z0MgqI39
ZcwaDbf+ijz5TV3rVfmgUCKu9q51Ken86vEJaNEBu1OX3MuOJuUTt6prJdNNM6U0UfKOW9yj4WJf
evIN4w62x6i+oG0J1HXSPKY6kjbcDSFjuUwOOWjgLCdLTSubF2gCnfrkhnrv2vZbNeKTxPqD8Szb
5B1QR0N4YgnIlQT1leEYGlyQP1Yd7eWFeck085KO4KtAG7Q0A4z4LGPLgEVxSKKbOHRpC3ZCSAVi
P8h5tH/h0UyEM3xd++O37WZe8JUUWFL/OkPf9uhqYP9dm1as0qb0cSTMAMXTtcoCKaJWQ82lSwWq
LsQu6TzFSWKsdgGxxPGMLJu6TYm4pSMwSiwzKFmhKzHk+kjOL0kbS9ynSvoAgU0Vgy28des68uiW
1FA1OE/DrsEHS9d8xzqLI02VLL+WajVgd4KP7QbYXUfdMVHZzkPOXNClv+eMQeefjeuSAodw0YLy
KM8a4uEj5p9dVwORk/ThUzuEFZyuKi/Rq/D9xj2XBquaG/knjQNMDCzBwrS9Z9YdYIgqqQveDSEA
qlXk6fmovE3hWYaBH7AoQ4NBk2AnsiwO6yC2SoJzRQ2Ik+exqIa63LRh5Y9cPRIu+hftUvsNpi0c
3OZWBwkNFWMaeSe/GPOKU2hEo9ho6VZw6EjPpfQVY6ytGUkLrIzlp45YMc+3tZ0q1mMF1qX4O/bR
I6otQTqPXX5GzzAnU9VnZR9uknKKNUVEfow1F9BHQlGASuPFbzEJDqN7ADmpmAfCuKFb4zaUKIIV
Dx7WTngKJgIC28yT+re0whGfLl4rcDuSp5vxvhNYcgHNtamvaFH19Ri/9aBP5EtSy6SBBxkH7NeW
YMKqRuWy5XO58koV9P8g9isqOHQvBljalZEFgJa6bpxno7qOtbBdtOX4WhjMSjjlUocEf49F/29U
gBSl21OnRvwmjmgn0MVD3vfvDtsnsXd4rhZrdTW2ILzkUNQi3wIFnelo7LyiZ5D3psqW30seiD7n
zuEoCLSVFde2cypjW1b/ynq0pbexh5BbgifbSRRIN6Jjk2vzkAeryd9qKHDzHKeWl6IfjXzBh5+E
+EjNEshon85FGbksTowP49v3pIqA90buPN2PnHJ4nmvDcTZmbjztyjYVlNIjqE0+G8Yx1O74MiYB
+tZN6k8y/jBDnhG3k6abs79ZKHOCqJqztf8J8FMSM+PtYY7zYM1rklVHnYOkphNuh9swJcyRjlTd
I0+GpCXZEophKDRmDbTSTBxMTZh8PIXCUnRozWkeoiX3VpCBX6xgsRQCdrwbubTC2Fo41q6PGjW9
+YQ5CNLmXl4EZoudVLFtLQYdoM86JkZ/EvO0FB0u8LqMB6hDiRkwTWv0GWyJQeOkW/5unTyIdmlR
WkxguWffgSJ4mPIk5lOWbYKvCh5PX3fMo+R9FDdGY7oBoF6HBR9JKBTR/FZJnWjrXOs+r6ettsZE
6ovt+mUVbPo06TQpndJdaaDxXHrN1yD7ZMngPOnW+yP4S+NwdWy7slkOQxYsvA1ftoQdCJ4CM8it
yLpMPGsRxyVAVqfwmvIx0o2t/a1FKqD/57DY76vnOkBsrH89bSXYbPOiiRZY+nZWs04waSbLLy/2
CueSFKnXsuJVfo0tbGwJP4O+cZRHwn+2wipai3x10L/FxViIeV90o4gmXCJtiumYG8PAuqwh6+fx
Uraa4D6OOk+c7KqtKVAUfIYvkzsoplkiZ/zQIY5bZMREJzwFVZYn7QfmII//c4svcLjEmF6wnZli
B+ElfElsn2akyUMCfUztlP6KeQlrYPuDAI7M6xPDUjRH6+0y7Vn9YRqrznUvMbvjrpPDr/BKn4rP
kJLZ6X3WU0NBb2RmwXzUL23n/OMLnSwXfjYehXxJiuwRuKPy7lzfWRcGQEc4u3M7X4p9WmaOe+dP
HSd6yxuceGEeMAq1hvFqy2pR5hfLk+sSsOsi625AkF2OkI0NEEP+4fl5MVn5xEec5ecs6vzhO3TE
tBxtlZWAuVKHnBKA8yB+nNkphNggjFMf3KWvIngipo76vZeUNrC00mK2DZcqA7TYmDRg1Trlsn3C
EmABN5SqtjP2YEvXDgf8kJEBSZuTFyIhj8bxpk2tiZNa2B2jLbtSL914plukzRlCKu4zWhoWpzzC
LusF4WLyZhkxL/m/0K+qkeBTlmTdM3bgiiXiHFuURiWikO3HqL2MizSfkcUapEuWkZhkGceYV5I6
GTMkIywKh2qi1pzkuFp4dlhhrra60CjuMrS4+WXOvyFeVDmcCqA0sUOV68ByDKZzomPk+dIOpksY
scY+8aVoAmSLoSO8y+0aOx8Xq9mff6x2oPw9iay3DsMe3rw875fwbHl14SE8FHWZQ0yKpgQr8zTN
8O1BMYBt2yZZ3CKONqB/eKTnrYd4B8Qygewny4WBUUVzk6WYRWQSwRhpaaNQU+jFmkJ1z4LVWnVZ
n+ENUUMJhahEFt1PjkT6rnzeYjuXAq5wL0lxWN8T5wALuBHVfG9qygHvrFSRwHcrzomNTDKMm7Ju
4FeGsCviOyvykMxtW/bpT0Q4vEd5SYd431qJmM94sQb9SoNIQaarK2qAeiQYJ+xRroh5eViczA9z
UXkQlxz6P9lbqaImgdaIgo7r1Px1eaAvQrfK+ZvWuuOS1fmiYm/j+r3dw2qSqtq1nk0GzMoxmKDI
MYFdlgjawIMetHTOzWiNvC94Zttj7batd26TJW5YcCSOmX/juAvLQ+YuM9uY2iQIztLiG9XFRmMu
LIzX0Q5iuMZa3lLnr2lX1eaVr6rKb0fNyQ0ew+nHK2/sOT/hoYixW07+tNwZw3fcmcIm2WgTknYl
ndK/1J0H0KeQxSTo4ZFwyCYZZPQOIv5Qh9unimfPgunqN6dxGul8rZCi0jt00d6QE1RAyzEr4skJ
Cj8bT67PJfFm8r0wvdh1i0Izsq0ctt2AoL/zYtv+mxcumktHT7P34MRxET06rFh53y0t2LqwKQ1N
7dRhpVtjV134tWSiIOxRh+PwyP61jPaVF4YYWMPQ8G7qComZbbHNDNGTnwCkJg6QcDP6eZcdMi2W
6SuepiDbtaIT4O7nouDOFhnxkwbd8HeIlOGMTV2qAJx5iEC51KNz5YfJ7z3hpS0tULzkN5YZkUzm
EIsdzWudlWPNGAv26AXIIVaFi8VmzjOgh2f8+rQEpRGlvQKz1k04LiRjSzvEAzizHZ1vokD5ODeM
25IsU80o191okF+9sJr82wYWNA2eJjDfhfY82t/YQgy0q8mqZA/k5NFetj1WNAtZ3HkSmZiwKARF
5D0t2YLA6jg4pu4L2Cv3oonzP8REYKq4Jk8A0rfVjJlD0B7jYxn/bINufgxjSdYqTheAvjNWS/DL
i8/hxkxlcEO0ijKlJKRs/T/GzmQ5ciS91q9SVmuh5YADDuCauhcxRzDICM7DBsYkmZgBxzw8/f1Q
aknWupu7KbOyTDLJAOD4h3O+U5VQuAMstb/Kxkqz9WiVBf+d+ukbRbzLjhnFfbpL8OO9CytwPn1z
xK/PTpmY3bQaYhwlIQcVNAKr+wWLzIOfkUfoSCdmSG8TG9UHoIjVV5xpsnUcXURY6eq4RF2GtRCu
vp104HQQepLTa6sIroExjjGQ/sGpyVRzLRCTABQea6FmEutazHTAkADNLeU61EzDkXbGYNKDw2jU
gzFtJk4ZvnEz5BByZNqiD2j8khkj5/i0LfIMNhi1GPEycUVLswprYfFCMjyMi2U0F+G2oMD0V7Hl
O/Dl8VCILbZO0KpTFLOSaYaEHHoFCAKDoyuKnhFe3T6NBmqpbZ674Kgx9zjGjtNceeek98WwTpyw
8I9R6LTfcPr7grRvLGa4DSeHroj7yuBNbSNDNSIEC/CpipPOPRc2NExdcHFDqqIHihcbhE3WS7DA
pUXScmg78FkQO7kkVKYR+EEMidQ2jmA8upv6TFTPYJWKdtfSgaVv3JBFc8FaVMQb3zYW+Uo05vXB
Mwaj/lTlQHSqNzVD9FF3HX5ZE354/J2FcP52ZWci2QFzNlkFMRlQutKrDy+Ne35Grmt7lCs9BhYz
VZV3ALU6ZS8++quU95ZW/bllazUcx0CUyRevz4ybZJ6g06B66yN2pVQERnDuY4WIYDXQ4/WUhTXE
NAY6sAF7BmQLkduc5utok7vLAzRPIwTchiq+V46l773adSXpAv6IrN2vOjTpKcK5cV3CPGItU+eR
oLh2IUlzo0fNgdqwj791EDCQSOzOzheL3Nyd3CAxCPVVJDowioFEwQC6xhTVa0NukJUwyMsc0cmL
njJn3GvPzh7M2p/Ugy1bhLGgrsNPCsK53vZsNexD1tsqfGY3sWQUFKkZcmXTcKlLmGCnDI9zuxzi
fY+wDiJkV6vXxqdRumgIzgXU5ajM71C0MhSNMUce62w0NY+5y8Dc6RxYun2Vp+lNNdRuu48RpAwH
MRZphNg3zLGjhcvBNXdlAcpsdpeQhGxMS3+d1XIItpqXXPTqogn0se/ZObvZ1PB194wOpaFuD/F1
sIIZ66nda9eKrJ3UIcbx1pYsN/8tiGOMlhrdJq6tDScom92vyn20m4Uc2a1pFKnFPH4NfFgptqp6
qfEdhBlRhk6hbZnk1xWdLStxUY6QoBnazOlLxXPcod/KIvRyqB18e1z/+ce//+M//v1r/D/hT3kt
syksi+Yf/8H/f5V6qkkcaP/X//7jNv6qy6b83f71Zf/91/71i/5x0T8Queufn/b2U//vv7n8e//9
hXz/f/77m8/281/+Z1sgcZ3uu596evhpuqz96x/hJ13+5v/vH/7x89d3eZr0z9///Cq7gvbz4Sfk
zPzzn390/P77n6Yv/voo/vOTWL7/P//w7jPn666fKerMz//3S34+m/bvf7rO36RnmaZnWY7wXeWo
P/8YfpY/UeJvnmdbyO1c3/R9y/T//KMo6zb6+59S/c0XruW5zl9fYTl//oGmbPkTS/7NFdJSPO6e
7Svh23/+12/+L9fof67ZH0WXX/FVtc3yfRW/i/7Pi7n8boZl2i4DaWHzj+uvz4e4CPl75r+FvjeL
EPv5ltYDC0fs0RIyg2ZKXHVCYLGlmm4HuENGBJpuijwc0NoGiTJWemd11XQwndA7ZcY0P8e2m4Jq
FQ17SXe+Wtx9Sw6Xhbm1V8+lbnjPzmxvmja+cNC0N+FAM97EfY+DylPkafnlPescmDIhGwOKYbBt
DVbplW8LpDaph2eg1/mbjf+LCUkUXmgEKCJaTDQtS5g9/TpWoSCbOW80m9wxae7rERUW1vwoW9uo
KqFWlyC/ajsZyPCFbGq1cDC8LOdMU2nxajZI3ENXQAYHAWWvetem/QzHIWOPEYI9wsUVvRGpjLhY
KngDY8MGb2VzGcmWksEntUl5kzpUoC77kUtmx8Z2rNr+MASwajzl1ycn4RyNrfq3KaDo41L5CgrQ
gUMCUn5kqLIluR1ofmJS6hiEsJNN8TZnQwkerSGHlEPwKJ1F1WjOSyBehX7brIZLa+r8SOdknhPT
JManHcwtNrH4alpIC33geNQIdruuQa1v+9k5Bq11GS0xbTFdAF/vsY/Q0Jx8JOT7iQ5jJ9JefNjD
Ap2oFEmqmWbWWYA1qkm0YYgEMWBM4nk7NeImkZQKOJfIiBbF1UqMR2e0Kaf68Ffk6l91mpTn0QEK
ahVYgFx/AqY9MkB2HI+GeAqQoQw4zPdGN8I9F06x5cEIDhU49zvL4pCzmj6Bpwen0OknXZBzUme7
LJl+8wLzr1bu2lvFuHEnSx8sbCX1WQRVesmHBQls5A6mzcpaFiP8+C79LQ2D2PU+unFEqsYmirx6
b6mOkLMSMWnKOb+SGtiDDdiW6KLkZbbNOP+o4p4hPk0h0yh5bzpTW6ynBEqCMmd/LTNeXvOMSLe2
WrLvuiIApxLDd4hKSF+9gGotmjjb6WmJdzBFn+9078lt4cY4eTOGHd4qMpCiARSx05ewTdHczDiK
vJvUKCK0ZRNTlI0sBR+bNy2pVJDJ2hmyVOHT7Xnx1D6nqMOxJRPBg8ZhzoUQZ40/g+sfRS00P5St
m7Rqs4DPeALelPIOIsESDwCWe7P1AH2GcfXFNKpi9S+Rn1pDlb8Wok0Y8/FgP9GMJQP6VqbPhFcR
YnIa0nn+4DP0bou581DlQ/gAKYmu7baJMju5QcUrUKxYXnWdmBO9aogaFx4vJi92NCGVaKYyf3DC
IXm2GUNjvhLoGleTpUyTsOO8fkdam7zWmJUORVKDaexNxm6rWXcD65XBso5pFgHG6AEDTDvfNknx
ZP6GAzD0ywRrEcNY1qMKvQbggzAYoqvhOMCTwrpmtzuN5PnuArwyiBs8lMNaWmylgAw2/ha/Snxh
yDVcxbjMdfNOjQAMWvKi7mLRlOm+wxZXs0gP0JAazdjmW/Bh4HUwdcj0cUz8JN0wCinTXUdLCUXe
1j7EEjjMMIdnDSUn9uB+sem28p2aHei2NU9Sc8yFHXoEfTHCf0kAns67cCgc/84u/aB8debGjbfQ
4XDLCmHUJZYL6Al4eDxzKo5gUqwPVqXe8GQrafFZt2LWwRMTRUaRUZQ2/PoybdA8mAwKv9ljoN0l
Ua1ycYgyLwAiil/IIlLEva38ICZADHanu9GZMxQXmS5akWqQfXjXWIzBUSMZkb4BX6DOCWNrfHoT
5of+Fn+jp1+nmuQNuGcKVgFzxSmD/NeqjriwyRVecaTgcwKewApCH4641ixbEi6GNr8y6nSKHQXo
HEQHpr6TPrS8Boyrbw4l7F0r5vKlm9ktNdklbVXI8oOw15AbxK2liZbWTqcJwU4MdOgpAw1mbcK4
Y99mzDlCUenYwmHRLd3FBZKFLkHtpf1auVZ1pyKLqXViCvVlTUxvD/wMTn1Pt9gCiQvCGtVXZQD/
tcdO4XVqATa0rmfCszBjVn+NTGHiNZmamw1S14UJZHMoRW6l8TI3BTHrXqzgLmStySEkmxHWWjWn
xYj51MybrWmys12BykQDLPqMbzbmwYK6zRvuOUOJgXGfnuv4ttaDfEPJzra9FQ5OHDyWYXCAZxOZ
+1GREL5JOhTJX0ncaAALyQLW72N+nLOK+lJ8jqXQf4FPWQgPYS7GK89qGh+ZPTstIXb4ntZ1O6Us
3nPHc7EKIVOIUlWLO8aCIAyodfyXJmHIxAM8SkIgxxFmRDX18pAMFpsmeM/iZqJfXtSl7lAjQi4m
qgnho0uxDQtSIvvYNsTjknXyAZYV03K8A+i4yg6dFI76ubWYbAYFHw0u+OY20NTmcBrCskRutQyt
Q7WEyqRGqvXNGDgq3LMzh0QENF6xWjQddZ8njglSReiON2tqe/Hv0G2mRzZ1ImHq5C0TFhUlpJhF
dIa06dZ7pdqkOdqqrowbM+JWv42UT1wIQ9bwUXk8QQ/8v7q3urR1OM0Z+dF5+8SpcY+LkcGky2LT
YMwDDyF6DoOkRtqa0VsjHvFgkfL2B26DBYm6H9hLs+Q+C3N+UQOMml9M/kprb7SV+GVqbZr3Dedw
DMSviaNfDPVG7xQSoFoeltKjJxmc/oQqbeS1LXLeCIAXnZD0285lMEOnGEQI2C0gOX0oUhN2QD6R
zOx7nIahU4dy5bpmTo/YDRF+u8CCcVcyUIMT5rSsJyev94NLMjJJevECjrhdGgZ1f9stQyo6oS4o
ztoe8fe4nB/OK2cGoUxiruxpL6eyAqNfC+yw8PNoZ3N/qtofL9IWYXVR4WEl0IrWR9oiG/B9UjQt
G8sMyKxhgLUriqheKAnA9XYjyn0berAguXQKekUt5oXN9IuKzgT5SRfYYIrryYuKIl13Rx+wVb4O
WzshpcXq5Qj6ye7pjCHaXIrR7cQRvGMm3yhvQBIjGmjME3a8Nl87U6/Eth5Kj8kXiVj6yHoG3pBL
EoKPvXzg5hucCTkOUsE6v4rATCYUuFqH/crJQEc/BUzXSOkK69K/iZQpmhMqY+IsA4B/nP2yCuGt
upj1meQrE4tWC64ANLhuulsRpC5BNNlAw8saxVBsruO82VmD2wUwuLGE1Q+9qCBiFbOaKXVBVlZ3
kkFCt+ZJgnpUzsQVrMaYx+3UuhzjCIZ13/2ubTXJdUZMAYAyWvRh0wQ41TdVFRJhXc3GgGO0kaZt
nypcDt0GL8vIaLAamyeRlmh5ZxZsZ3ZWrdznNDqw2DuvgIwjg0Wc3NpTfp6lNV+KXvd6YyrT+o61
bZW7wSPoZYdJAkX3SOhMsykti2VzEbZTfkUu3yfAW4Oy2Y2ObNRtxBfFm4btv7uXoKoYiwe88I+j
FTI0lxiRwgdo+lX4lRemYR3qoR6HvWMZ/LIeZltwLcMQ+GtcBB5ZdPmQAlrKYm6XwzRLszn4Dsyo
O5dBPPbqqhwxHIQUT1unmgGKFjqzwFL1zmKvnE1CuF0LNkwCb6Zd9q2OS4QEhqatBHCJJBD3Vnw0
GKBjH4qlwTnSYUlAXuQWvHTY66n6gAIHfuS6dk0/BNTQuu1ujqGarGxGJNO+HvuRBX5YCC/dBHnk
pGdWlkteZlhY6BMbD22N6+X2OQ6LsT8irpBAgfvSJQ05cfX4iUgRVvcKtbUqD2ZYWuLQMABH9E+U
KnDgXibhTidGpTZCkqp5cArXac+RxfAMi13AhLBvw9JezxMF6qpO3YIQwcx16i0zeWKagtGcUcR7
EZieuaNWeGRgrcsbv21J7mXahYoHe2ZfPUZ1ajk3tlvn9Q8u3R4RJxxy9GYiYzOVBo4TXbOAkIsH
2RsdAPs2QWtfEMuxU7ZrvjGLa+9UanndN0Px2NxmdhVQahVlxzuNjTKNlp0UxtGPgsq9x3Ivu7Xw
nLjGQzVrjYq+x2Zu9lihysrO1bEI5gGQVoUf6pnLknZ3kW1MyUsQwSx9HxovFxcMC0lw6hnh63XK
/PVS9rUTH+o2ZvwlFZquLYtlVp8lP0ZI8ppU47MenKr7i25ERW9PnXE2XBWQdcqZ7a25J0YYhZVi
uuyN4KauHYvLeUPhCAPPtQoCMOpAdbTAsjTTK6vtzL2OyseqkwQGtzuisiRSGQxnLgtlu8dbBkgE
q+wIORVoDok+xH4FVq2j2wYQkbntMuDKX8S/mDOi2jFvm9+WxQMltgHrAXnF8zaYdB5A59depPLq
uRxUQzKxGeHzGgo2TRtvjggMjlVuf1ZuFDzVtDPmjhLEchj6srSS5q+gRVIwQmwdqnK6UsKwqMGS
LFOe/TZNFOGys0EDso2tysvWVtKIZBO2tDwXs0ox9VIl6XbDxDKSTHD90MDj19tBjkOk1xLDVh9V
LkJLr88m+416LazQHYYQ/H4qydaOeERuBnTmjOkBwlrNsU/SiBDBiS7p3fHH2n/3I+QfDx3SHveh
QItJETdMdKkpeMb3WoddvBkM6by5UVI/lrYPNZ9T6jgX3BerpLTFL932OHBGKzmif4gJ4ipUvnfg
wuKNqLMC6XsiL6FW8bDTaFX4/lScCDyN/FI0ERujhAvl32KO9R/bhKNuZTYTbySzl311MThwrY2s
0kXDJpEJcHdVw6PFfuPdo+hf0XyQ1gWlerF/FFRCDO03fa9sIo7qOrvghMoOfcakpm20I1YSA9ON
pGPd+wCBvizViispTM4x8jN9I0FKHwAC+WfCsIrvqqMOCZ0hu6MJItnN7M1L3FoYl6jsfhfJLA+O
j5W5srP5O8xoZmEpWri7TX3sTWPELcv0CsCqBq9SacLg8nTyYDINE+lsQ5t841NrD4VRmXcUOyTq
oR27oIOKUFNFlIZCz8WHbHhYVV6ovUL58mAqXjWFmr1XHjrvRQ+s9KF9s8tpF8+iZIG7xUscnQTX
8BFA43SEoDs9MGiCj5TU/cloR/OxbGZrXyd2Qxte0MUEvP9uKt5M32HXasSkdVn8jLGKjlEExL0o
0vShQKuV3/guhU2Q04BPFOCQEIx+MVPUDcQtqFr4sCbqMN7BSLDLdAYi2Ywk7g5suMjNdbyVoRTB
QjW42GKu+Cp2RkVW9O127AIy1BNfcoeo5Wxdw5PF7SSx62e3LWIIaPopXk7srFObc+Vts6Trchwj
u0+8gBOfqv93bCHJWnUWdeTacirrirfDHbfdGAMn1GBw2LN1FZLWMCscXhJGxveI6obXfFKGtKVW
JVh7KjuWMVU8U7v7PHXVqvVD3lCWbaBGIS8sMoR1IeEcen3S2q9G3LKCUKNd0ZSzvVTrfuF5x44G
wSq0BukDANW5SDtR1FFNQfSWARWgY401eQw/nE6cehAoz52N42jmMSG9cDBS9M9oa3cVzdx5aoeG
3K1g/GkZxzJ8jGH641yuXMGmRbTPfuVc2iYLdolLxitatfwVjZxJ70DqE+aqGMfzqEgcEZEkTYK2
wr3IouUq+S3UiiM9/uKcYN/ZXOYenRhQmnRxZKQoz/RAVEY/Vm+0VdeRd/HRsiwCrGEOP5pz9hgp
RJzoQ6KripgoplaTh++jm7cnxmmIcJs6Qw5kx82DjJ38GfdRbm0bFiUY6XzH+CVqbGldBBdDMMLI
M1fszUbPyLu06IkCa0PiavzJgq+skd+RdpU9jJOJHBvqngtmz3Q//SwdCP6DNcKlqe+AqgCWgnP6
2LEW+maxB3emyMGGDUxa2WjpR4R5S9BD6r0vtS0KvT6/9DmkIRfZyAqFAEDmPk8sJkdAdAVl7cYj
+uwukwHd4di9hGOuN35qB8ByvLk/lbzwX2NWuMgYXAKfMS3n7N9nDI4jG3puL8aHfmXeKswjQZjh
MkiDQ5+nbEBmPmHwXiwNx/439VPFULo/RZ5zP5bDgFhb0HSWDVkH5Y3ISBxT8xsb2AzjMZkDGGBO
iqEdL5afMSRoiBtzX7vhY+uPD8IljCsYTzYAHyxQWNbMvoRwl936Wj7bwXTBGP8OqYr9ruLfpThc
ya7MV5xUj93ofC5fbCSlt54K/6FvquyeN8bJXTKmZ2t4Y3PFtq7HAasmMpgw19Ndwswuqxb/Cx2z
AU9R5mjbEhNPEOM1pNCeQOedEBoMFsd5l16+CNScdtwYwAzS0rwJo+5FRuEjii7gdoXxQml5LBvn
u/Q0GRJlT0woL/+10LT7RW9uC+ngD2zDM/5yUPC6BYFSDgdEfB2KBfccT/MtbfZ9kMNkSQiBsyN5
9AdAcJmxMoBA9TKIt62J226KX+iyv+IxPg99g4WLIoKx8ltAPPdscnmbUP1uS7mtInkwJKG6aDsZ
x94wy34RprwxpuqEPO0pCgFSGHlOsRnfM4HbJjgbg1T8xmK1TqQfrOvauIoGhz6biLtQ+IexmR91
490y3nkLlP+ri1uEm/lz4ohnpkhH5XuvbcwYHM7lIWWzHNhQJnv95OPjXktsF3Bd3PqRhx/rl51v
C4/5zRjF6zijy22NjzRUElM7CRzKtkgzp2W2ZXxj5zMu5JpiFTqfTjHElDl66DgySHxhozkn4rm0
pmOMeYRWF5o7LSJd03X22m2Z2mTzRk9l5t90OSp9aED8G8aRqfcW/uwhj4K97gCAMX9B+M6KFgU5
1P3UJsLaLs3diEOiGGacWFb9nkd8Ihk+0WSIDkFTPbLkOzh/kVhbfHgoj8jFdBtEb+EOxdm2N9tP
DSFGwPfK8Q/5NLtiRHXK+u/JzuxHM+fShkj3DBO7YXcKkG+yNvkgkox2BQl5bFsIZ6VJ4GH1Yo2t
WlVTtyv5XiKxt6bnbpFI73MNOo3P3TGam2LuHw3QXKEennIXT2oX7xKWLGgJsVC39mXw3H0TxMnB
iTI8/ekTBSwadCRGBP1kn6aPYV2RQKC0gtxW3bkoNqB9BSfwd/dN070zkHg1BFJ2L36WPhsqH+Yp
bd/eVsMhGoJzWKHcisgfTDF3hm6+L8luIYrgS0OpVGRlM0++8X1W+7Ybc/RRwTtBccgDMsIrApCZ
OsL78jaWrggZdidW4eZHLCqGMzmEGdtwEIo7RFXleYBJKh7KjdDNs1mAQ+8ivNH17LzxEnhwZL9j
OA1ru3Ps4zjNlzB0vimWlvSWIwOaO3/qfvsJtSXxB2Pc3NnjeHFL0sfdiKSVnM6fgsQT/WOPKtWN
ooMxjHdJuJj8y++xiYg8MInAHJiaz/0rEmk8RpRdYXgJM+xaqtjHWfGiZ3VKEuDufkIakvvQOwNq
4mhhodfqRZQtACT/XIfmE3UeSYTeGT3wjVn2ByGXYI5C/a7M5IAI+0CGIkKQ8lwa0VNudScfpYCy
ysdZql02VCyUk+3YuPc6nr5cn8QWBomI33li0N5fTd6N6DxoTZiG4aKufiMhPuIRv8+i3lrzXntg
FHOHceROEOTksorUHfZ5SLtAu5hTcJg9KJvM5Ha8RcoAHsoW76k5XMEQv5FYAw4s2NIoH2KE52U1
b1wj9skOy29GbT8FOLZcIPvo9/of8hhOHhlwsT0+jpF+Bf92ygjoZhx2zBJSSj19smZ84lZ7HDyB
hVvedhanR4S+nnE17jMrRupS7mdS3IQxXKOgeEnSht2GOKPOJjqmMBCme3LHSyhbq87Eb6nb+8EA
DiPh127R/tprRgD3y1WDHoJ+o98Gc31b5Yx1E6cDjzTeM3v7HDRl4TQOx4iyCL3SdoyBmrLqyB1i
ZOiNiYx4A2R6O/rtsTfqDaRynv/i6rbcqG4xPbhRf+OkOcUBAnxOX++Aiv4mYPnDRuFQhO7jFBLZ
1gQfVTdcDJR6q6auzmgfb0M4WmT0XfzRv6OFvpun+nO5YxsAx1bdR9tizhhEOhtdWSevlc9Fwmys
MUCilsSy9QmBh6TWOwVo9cqks+xYnVamdSxIpZYjYGIUMoBDnGtURrx+4xffDV+cubvzeSuNI6IQ
q8f5Fz5VPsV+C+0WAI3X94eUQgzUi/Y2MYXIqiqKixO237HXfnBFICvLJWgIyl3yPZRRtB7y/qIF
CVAyux9yfz939mHGNtow+EG2c/YIGBwrcBcuPJ7lwfBLGwIjEqyhQ8Co/ODJIZd3Q2d96Vv3kwna
sY4CjMOhONj5hGHTey8Vl97DjwfYYsT8rsmK5QMi9OHXhO1w+dopD2+NHpWla/8eU5Zuy0fpKusK
7+eQQ45nGHRo+/qhmep11M4vVQloQidsF0V+zNG5D04vV0gy9MYRHgCE6clyE+YnnLRSEa7IJtOy
9Yvrq5uEsfwKgxYLqS54G4nudvz+2VDTc+MWv4syJAfOeLfJN1leEHmW/HIKFLfeeJfW+iacq5Oy
oGsWKKey8meSwwPBu7/wajy5DEswX77+daPnsd4TMHXqoUK2vXtJkYhhhw6vg7LUvjMQ+1r5/MKa
n1hJmB4MtEHYipGXH1c1quUN4nOEfFT0TXpXWeERg0ewqoT1QQLCbhABoLTCv1U1ieHlZO4dn31H
ivM0SstXDoBbwEO/hsK9IYrlV8G0fDnBujH58APUhapuLqLzXnJCNeaAlb7ic/OlcWha7yxnEAxE
PDhd9LBEBOT+csZ32MRK3hmM9RcM7V655h5Y7Rap9UpMKZK1IXrxI4JRYhEe2ql/VpnPXZiaXxCA
8BYx1KhcptZVCSskRRG/Soz6Ph7pmwYyrOnOHgoq16mq6EWV3vJhCI5F/wPFOidHZt6ZvFjaTrgb
Bt5XZJ2nJJwIm9X8cUwjyqnq3ESUxK1SX2wZzkbitMfcoEzw5Inl7bapSwEXA7hFOJuEYtTzE+v2
350NW5iPq2icvYjTT2OwfAw81U3TDt5uNIPPoUUPZA7iszP4C6sC+dYrsJD8F1Lr51CaRD4WFYWh
SxFrfPppJT8pxwn66gQqKEUXzXY1jWO4DGZzAjqb71MNH7SW8SnvF7+w7z6lTIEOcjCVxwC1KX4Z
gG2iVc8MbN36DhtskMewLBCxNflHiDNvjTPgrHCfT3wmAZHci37N209yfl8OIJVPP5VLEFGuk/cW
7aZMMHAhkHssIvVch0x0LAyIq7SAju1G/tsiDu51sbwO53Uki9spGW9tWEsT74tYI5VwIzPbjql9
lEOcLs0oKjZRrS2RG7vJAd6ApAsJa2/44iceGrWTCqxOwHN6Jl8uWJGtplaBRzU9ScPFBWJzOxjw
W9gTW1spOuOSRH33MXiwIFTCvY2yn7Ujoj4KlITudWV13fQW4mDZ9KDXdi0OZRL4fHjl2MrorkuT
wXsCNtDw0cKEjWDtHWnvEbvl1q8Xm2nVxQQCjkXiM58YmN1WZfCMVJ0sL+wy5JbNcoCp6se02tiu
PNDhcxLepUOJWtwRyd4uJrAlcTnsWmrko8xcdBkJi6iTgdh1l/atc+v2XrX1Z7Kskon0aT+TyYfH
wvuJelvB9LdxVG2SqGQCipI6H7bEQSLejEnvZa004ttldGRX5bORwBrd9cmIVS5G2vaABAYc7ByP
CFvLnmzNodTIbnI2FFU9qvMUVJKVfglIdBFIomSs7ND6mCcDx2I2quAj444701M1N4xqnGOjRkY1
gZpfQmX2pwzQ4sZPkk0dWu3tJGpxH4FHsW6ToQir+1gWgEm108A/IfqoOGP9IjUzB2VFbK7Pxj2k
YOgr/ECOTZyhGcU1WSq9p3exXwXeW9GMklh2xEIxPJvQAF2V9jm2c2lfqYtkts6CSR1TrvPF9qGa
DI3AtGdUZfeQTlKeuq5ST4ank9uRzfotHiXqhME3IMakEUBiJ0WRSSymzAhPcBOeCBwIw5p4HYXm
IHe3pOdaJ9+kf4h9xo4hGEUozMyhENUvKIXabBB0kwBZGdp4L3tLEf4ninuI98mSVFNPhM9hgpiT
sb8kbuftkQ+23UrPCemfmQxf585w3RV0Vn/ftlof8sbumGYgtxoIL91ac9IeW5lDya4YMB0lGhd2
LTRVXuE+dRk0p5yBawSYcnLWbj1CYJhoXWc5KoyhBDOoLmFGnvKcaiNKT7Hlaeyp9ZKOpWAGwpuO
3eog6o69zHAccICPy5LEFzXreqcqkU7iw+hy64VmoQJm4sFowGQQd8bBdv2tHN17Rromt4X3ykrg
2RXpaw6vRhrVNaxxjbumulJc3jnIN7Db+v1Wdgx2PM/Z1pqtcFa7X6Z2vye7QfrbuqS7Z+0DjPKX
BqMmLmsjga9i8YSJWwVgROf+uVOYBKN4vHQg3emqxt+Q/W5zB+iMqMSe63tnkAF1y8rlnHCGjmlw
y5B3b05QXBC5gltZzAKWno6qkO+Azjco17EIi92k5NkCWxCY+o4J8K/YKI9jDkO2LC7FEg0UZu49
iuizamtnNZJ5cAjsjLBBhg7ubO4HydI3yrJ6lxoMCV1rxOkEKY9uQdPoLYI40+koJhosD12fbhbF
PAvdTSGLcuWmvBqKUL6Uwfyz/Nb9IPa6xplbiI3ueCtzn258b+AeUltsREANuoNB0NSAOQwH5ylO
0U9UbS7WA+rDuRKnKZ9/Y1p6SjihsQiMN0hT8jViTV5P49dgeChZm+4l5ZYJTVFeW3R+ZY6Yvhm6
3ahY65k9RIku5AVN9MHccpBOBbYdKyQUs3fuFJJn17D2WVrceaRDjATfaEA7TuE8BWbxISL1MUmf
uBRXMFFhyEhY6vKz+8a4L1hcAzGSR7iSd4ZLlzBFDINGoqLZ9VtnyU3WIAvznORW82nvDcwYeKXF
yQcgvU6WgDd/vsxhdG6y7D5I6JhL21QrYKPeLZf5CffiXZ1rqGBNw+Xx9GEG+kOaFKwSvtLJ/Mc5
dJ5CybbSEw9BkZyrqCUYGwYFkj9CZsY9M7+rwacuQaMasC9E490YyJdQAHxauXGN4mBXJeNp+Y16
N342c/8ttbsLkUTv0sIoKfxn5IpL5iXqJVIIVEQIGRcp69Jk4zJtsYN6HwAzJGvwlSlXuJ64+q22
QXUgMeQTtVp99VR60EF1Z8fpN8srdGLzxqyb+1bNYtXpFAR8+l2FEkN0/OpinCuT+CBs9Hp9Bz5O
JKSWLIa97tAF92T6vf5fzs5suW1kWdevch5gIwLzcCsSnERNtCVLukFIlox5nvH0+yufEye0sAQy
wlfucHezUEBlVlXmP+Q+EBJZkn8junfSMViXcZ/NwuJJfKrYQg0caNNat2k1p7813GCRZb1WVPVe
t5AopmPwW1e6tfgXGXXVwaHYaqMSIBU7wKobI8V1LbBQFZWrowOzv/GGHW1GNmcL7LRHywCzHNin
NYSUVx7xIRWUUelJQka0RR3cHygghxtVewfAtNYyIYBJDVVimWfdg3iOzKxuQB/Ro0/uuCndl7gy
8fo2seMhPATbGpR28D5CvmrsaK3KgG+hv0Rte+0PKJ840sqv6x+ShRcGGJBpO2S5yTFlOLDc0frB
s7tp79jMV1XH5d6hsErpjQO6hDjOu21QhB2pYl6lkbaqHESYw/SPNqgnBXsxHQcKNF/ekONbCQ11
kwL5FHT7UsXapIluzKE8ZOprI0X3etXuYlnexdMbVMt9nlu8R31te+GqMp4lgBZWo2xkxd6BaQfA
XhY/HDvdyW2N9opJEwK3bvEWxPoIUQGZAswqtFh5rZB8KnrzyoAKSUylH12bPEqlEFGEDuco+Y4r
6+ffKQQB0v5Gv4FDwm3PP1SoL4ajDYMtvoad/277LRcHqWWhJYDnmwj8hR1/gFUqBFcXeZUIpTW9
fQbz1h7DWho/JDXwuwNVGfxJiibE2tPTtYSoA6PRmsp4kAevfQZfgChYSIpRHOPDNhFYkIvO2NRV
CkwDiONGb6LpmsOPcyfDKXiyB9/c28UYfnogS9dG3Sn3akcakS3aUldtF6D2Qe7qFUhvQ4CWua7J
GTVsULMKRm3uhLHqL9nnnoS28h2Y+JHzIG7vcU+HJsKlZIuvKd5MTgyLXq9kXorKURTQknkzeSg3
AZrEvxq2z76u4AcVAxR5pa4rLrxVuO1VzFm1IEBEsI9AenDpexmRz4YkNHX7EcF117FDjMBCQVQZ
+/bNKKx6J8tVCLkx9fxT4HU/M5t+PBx7aDSGBnEQAWrl1aCSD1caPPWYwO7ScnMPM/ZXrqh0wqBs
PgVUVScVxx0v8n7ZVfEo5yXqcl28URWAiqOu3AcRfgEoeqNv4PQx2pW4piuw8K4Gx8eB04bSio4B
PXjgMzvMLSls6fJd0weyK+hkW2eYNNw/gDr7hvpZRg2KHh2FDxK5sc8mTWL5oSTmZJNMYVVJXb8d
0psGMYBIU46tAYjWttotFQFanZVyhbVpiyxVfl1r0mdjINViGqm0G3IpZ5NFKr0r62DTdhy8QRzX
5rvJ6Q9J8ubB1KrmpWoj5Eh99qBEhZCf1PUfKsmvnpzdtk0qSkn0fREa/WVZ8iv8TNosoAFWYVFU
2wwh9StTFbxZWlPiEVmfFq6hSN3poXE/jP1OgXsHUvOAy8fWtrq9IclPtuUj+Aku9brG0uTKqlFW
slrzuo6MH76ZJrux5eiaO6g/ahnquHLPphyW/KcQsz8SucZvLkU+rszwaPYt45nuHSCGOhHtPASl
Ush+24AUdGWa05umdNR5tRE/457u5pprcghllT0uU2Mq2KZ/GMCPXBUtyuwwlzWYnpKymnC5QMx0
YNJc3vwRf55uQEV7KEb5UTeTOy7P8Edl/63v4Nm1dGTcCuSUEE91XPDiD/UwRBsMt8AI1jmgN8vm
njU2p8LCea8GVwS6TT9O+FDQOsMOAfttX7XXA9AtzDkcYxMa2kEKwheA0g9qar4HDUTz3FRWRqmL
2hF3zmlEkjkIuvsxK9/DQP0NbOtHljQSLTauJISMiRofgphZbz8HWnkbh2OyanSHD5AV2NdCpTwm
ILpWMsR8PzApLlu028wSqWQkd99tjFWwWxlXQKHjo+VxHg/i7lnhQmaJVV9Y6S3iIPccXH9GtHsB
idbPqS1YvvV0r0nTrVP5Lyi7xqBQ7WfFpzY7cXZQI4x38+kGpDI4wbj6CQYW70SHPqcvo1kN3zp4
kZPBelazPjtEI2WI1IbVPySHZAyvYeltYKphhTec4nJ6MKQsRdqnghxd4bOA4NRnq/nVlSc44l0D
gjyhQLi2xHkJy3GqnsgSBaPqDjpNNCQ6+W4tpVmF7uKwKeQhne4NK5xgbScpsKm+moYTlejgWbHH
4KZABa4nSeYaLDRUWhsurzmGZ8N1rAa3CAbg0tFgTIS59Y0xNb+sZNpDDC2ucDL6Datymzm8ySgm
jZi9/IxbWgfqHq4lxJVfng8mJ9ctY4M6CfWbtLvp7Ui7onS7VxWoMDpSj7pmU/0r0C7N9t4wHusK
bKluH1Xo2hO2Maup9o+JgbmvYr4reHMndosPlIXaSWJZJHEJU83pJrPBYXC6qZ10XyOnBVbnIUCk
ZTNISseqoWjQVbgKlV6yaywafABS6PigU6b61n0Qy4+80lc1JOEXBfLVafHgla1bGEinOArwkV7j
ZYmOZItup2Raa4BWaB84IV6t49MEoAH7QM7uQ4RuVx4aJ9+2ZO6wGnSXMKOE1A2fqS+9l2p0C+jl
KQ18sJUJ5++a4qagPGH6QNkCKOCHZdaHEd5FlCnXUgVcpifQ6BDEoG+lDv+Lydm1ifZuerIrEhJG
QQmH0v4lH/JfeKWhRyVzPpCTp7iYXjFoh0uaBFhcmMaxGJp7pDpYXshxIlDAMRjl1ZHbx3iC6rYT
5jXZ+NaxsZNx2ED0I0TYW73mwjE+pKXQuDum9a8q4kujJTykn02s34J/XOFgdcwpsvQT32bYhAXH
1JYTCCJcHOF8+NoSio0An9fiv4aQtTZMyJK+4LuqGz3Z6mCl+SOJOmoviOsCwQShRO21A6tPsqmc
Cv/D6Oin0GvxdxCC8EGD+jogUcXnCAsvSVOVB1mnEonqzHiLbg1JnscEH3YtHp5QWXtS5dbjMx5s
iYoYasZy7oxTUpQudF/KP8lKvJtJQzdZtd3EeEKqAFsPGJGO/1FXv5iyzelfibNNb+HdHtv7vqnf
/SFZV6l928Y2a71a8RTIEq9spOe0sDp46IbqBmJXvEa0toEDvPJPqs7ZXUGfj0U9IZmFJTD+Kq6T
o9QShTcatXTgcu80p6kCYU0Ea9hrV0MT23cZ+AqsskwTl1KDHjwtxpcGQawWWglqqusKryWVlpCC
YV2nBDt4PuS59I6uVhTSNFbfw+QP1aXnMko59FB7cnIuG/SRa6oqA1ZvV2FFlxIbhUFH6D3DUTK+
NWCVyxaH3yn1rlCJeB3k9MNo1aPMLskP6jkwRtaqx2/VxnMqP02Vxz5Xrbwi2PRCGISynIgCeC7o
ONVbs6bXFeAAXSEkQ/ZAYN5okMPuH0BTb+IBRmhQU40vdqwNWU93AGjXKKWsJLqPSRbdgdm6gcV6
khmIssyQKMiNT0c4d2vHku9VvBH8CPmQONlMFh1c7LQkLb7X1ehkoVQCAFDZseOzT03r3EZEBkq4
v/FASK8jSVpnentv6skvIPd7o6qOvAjDCx5bD0X0roRkYY1um7N71Gscs2wMHavxWcFCAlF3bydz
YaOeBPDeHK/54KOZnfykh7gNo1Up7o1k2zr1q1hEkhK6MfViX6NGWz2HvXyKAmjrbfcZOt5RRq6m
m2Rae81PPmMEwsWTj+DN11YfHgereojL3HCLvkjhaYEApNzi0BKmuEZqrx/C+knW7Puurm7NDgGu
WD/Kpnrdo1kmLML+hp6i2++O0vwUKyAZ0nZrDh3UmOK1IAVBr12blo9slHTKakJuPAF+3Fo6lm4k
ZkenkF/Amu7K8U2PursYFc5k/JU4HED6G15KGQG85RZFT+0mJdzSjn1ScZqDKge7NHsyJRgT+XSH
rPuVWjXrmNlziVkllBeHvHZ1jDsntLwVVd/YyL0ZaQ5OD+n6It3l6MuUBpTGYhVwm0w9lCBvJ4Aw
gWAEcg0UCwly4ynWwj0/eujBDSLv8gi8fcep40rGKh2lHx4qPeSmfN0N+h06LsNKt+ufovqnWLd8
+kg17uMAudWuxZCi3qVov8oqcvfekXLUW9NNx5THpcDPkdbb18ir68HkZrUATo0/PXG1bmTl59+A
i3i2yoifLUI+1R/kIV5LfrqxSVIBi0BsTTZlWImmSZefsKm965yCgBmOJK82HP4ACqLoJF/1GG9B
m8DLSNqVlPLGciP+p6iJEXhzrvNRc1HeuGEKBecuPlxbjVt4ETQvsHIIoDY2hJzz4aGuSAkOAch+
Lw4bYUQlVKEE0mj4aFCjHbsNKmArCH3PqDgidZEeGgjpIqHLwWvp66hYfIjvRGa8Ed/E94OVRWnc
HELuwkiYp3cifYhPbOTDDlsGZCbQhQb6bXIjEf+Lnjg3qCciEYwKNXvKUG5ERuENAy9c4+TApQRd
9jQ+hmiyFiOEi+wpIM32uC2JtB2m4S24xUema9UyHWH7FkkOlFDDO79FVjvepCmAT5ioBhsEaDwa
ocaz7Xjgu1LuLQgONf2qxvHPd/CdKHEANUGoDfYGh5Q1oCduZNoaGNCe2eAHMUAkp+c8CWMrq7hy
UlKABL/SzLWbhPI4t6kd9nM/RH4tNP+2jcoPpGivKws4Fa1I7yQH9P/z24iFRQ6lWLGtRqit9VOc
eXdxhF1LO6zFi8/pAzkomIsHQHZqzZJXW2VFZjT4Y0LFPptOWhHuIzqq/K343Gy+Cl6yInIqkIki
j+G/5o4BJut8Y+hH2PiyGrAX59crpbrJLfWkc0lsoo6CVnaceHMTizxIfoMApL2A2Of4luQHe5Q2
PEKbVGtKiFwZKzSfvWtb46jo3Bvc5nMU4eLQvHPAlK6KDFmrwkHynXntU9qGV0phaBR8KwpAWfIW
YlhbVeOjXTt/yH1gNCU9XkVTAycAdwKIc25mmgSzjl8ZUn00nxTPphpobPMO2UFsB6jZifUTW2+t
6j2rsvmzbDQgTLxAOjdrpMfkXUYjLRE/GARccblm/axSK0aY1HnQtelWTSivTNziDB3+zVSOBJlA
34kMLP69NUiPcpd9YtCX/ZYT+d7KBzo8+mtqYSjDgQ3HBBh03SnvxzscCe9zXf1tdgpeJqg3m0K+
RMra66Tt33McycUyoX/7JzamNwwRhJCq/d5l8kOX6dTuDGrbVv5DBke7USYklFSNG1PkSA9iNdLI
fWjS8Nil2UscYSOmV5wMijufCitFhQ0vce9LvWukzt7qlRezVG+NxjtWTvRDNuIby2x+SrS+dfoi
AMiknzHCWLTQwgfFc8brwsLRBRrtoSnKZz/SntDoevV17WQIeZnQcLayislcqivBWtV7Uo5TPnhd
eZ/2+i0MsaPF0YD7xIPWlCqDdG9oP6BO0rhxCv/GTmtO+AhyXBVq+pG13itguiPXlQj0b2ptzcoQ
iFG6tXHCxUjEfYOJ9pUGa2Awu+0EyrmgMIDttvoAOA8AmvNJ5QOXBgraAR1HiCAOtUjw9Yoc1ldV
PlLXKZpbwFgaKiX5K6n9p2qij87neK6tsaTHoD7XKrLoHB5Mwzj1dv7u52NFySvbpJPlMmVXpiir
mtbPKNDuTDg3tR26HVwrtVdfS9kgw5DN2EGp5RbJR4WYGuCfWlsrqrb1+oYyUFC+TkPyp5MBapS1
51yXYyUeEB3EyoTTnIUNJoY+rRqjtnth8fQ0NJErWehiJUP2VvAy4ro5If92anqQf+A070UEWyZt
m74rV0mp/eo5MRQx1xqRiEQCpml35aVETo+N+ErTpd9awcWoou2IxuJbAaCg6pvX0MCRMkzr18EI
36nsZOzcBg0IPKlr4zecsYTdVEePWle2KME8Olb1ROd/k+t0tmWyqjFkz3lfulVUS1fKmB/yynkg
xZ9Q5SHfSs6pmaIbDmdPZuG9QbiAJYdHkW13AJGNH9RWrockea5BBYHp3mmNdR3J4tF5FI+6uTyG
B1t+aelbocwfOBtPjh/zBDwXUFEElDg36AiShDKe0tXEAaNQg5OCn9dVQCoGuJ+tpgb8ARJFuF90
sSvjkNg0Kr3C6MeYTJ82OvBmNI07Kejgu0VoNyM7yJQnuyiv1JgdPsLeFZKy7e0beA3EV2shgeDf
mXKO1wLU8g1CpQmKnTb3HTTlcKTzUxr87akEyH5PIQNUdMf9I/KzfudQ4dlBMQ5PkPGAgpWfKsSe
K4Bk3S/+55sS9uWHVlnpoQb+QBt7mjZDCRTNLOQ7U0/bYyzkYsxRAzfmG0jHI4mI6wGXXCdSYujj
sEOVPA63cmR+Dlqz6YzyvSzskxIOewwYT17QGtuIoi6klxppQDUi+/qmCe9mSMyVZzTytV3a8gbx
VWllGF34BzqqAzjYy27+xzRbSNSeTkvPUXM8D7e/iwk1/tGsEIKXjhiLPMCv3g5JvC9KeoHprapX
n1/UQv6fJsf/+aLBIYQ2vhPgsPn7LwIcvWJnY4ORnDtSARfHiZZNquD0xU2P0xDnaXFWOj+W+M3v
xrL+cywVWVAFl5cCHCrUe3XE0QJoP2LA04PNdRRHIjCjlXM8PxoqJd+OhuLJ15mxT/VtrOBdYGXx
sShxd5cxYRgezv+6oi/8vBj2y4sLA5zO44afh7z4GdcJjUGU623krbl9WTQ0XZDk67DskWzt21Vi
UfLFJfoBBu99gQLw1fnnWJqleLwvjxFYjQwaHZ6lZ9UlfTCbxkKLTE+NAfWFz6YoC1PV/nMM1qaQ
FSsKVjdd21TqFVgdgjKsyfSY+xzwiWFn3CCrhL2m0HJQHGa6j9UCRPz5aYol8t3SUf/zEbzRCbNa
LbG7lbM/aWP+GEr6+J7f3YeBjmLI6K/PD7T0WcU7+PI+x2k0FDVmoE7TN1mVPGVR+Xr+p8XC+24O
QgPny09PXU++KGvMNDhRJoWMw8THUHwWVb0/P4CyoKajzdR0cieq9dioePiiXNlVCfwfjB9EsJ7C
bjtKNB6E7zmiEtBE/nHMeQIBdxf7Wji4XX3op3KnN8FW8LxU/2kygKS0kUvZfo1czub8iAtLQZtl
kcwuzNLv6uEvJi6ThjUw2pUCNrwAQQxe7sKqXwgsbZY+IM0hkIGSB8UtND1C2vQrzbaTX8mAze75
mSzkXm2WQhD2k1TiaoC9IB0Gzr4FjAtI1JwUjlLd4Ro4cslMLkxoYflps0zRTZjKwTfhBkiRcwIR
3ajmvsenvM6GC8GzkOC1WaJI9FijPsz5KpeznRwGNAHNNW4lgqGRAVGlv3VhMsrSULOEAL2ooO6T
Dm7Vgp/ofjCKT6WiqMbj4MsnCy0+nQv+VHIWie75Q64orDyBJRYPhJfx9QRu8vx3XIy7WdKg/WYh
PcHDhKoEhuePYRztjoum8aTmr1ybE06XunFhX1taNbM0omeDSfkvGVyVwoUHky3P3zvAbiD8XI9Y
nzSwBc2FJaosrBp1llKgodlyq8aDCxjPkaV9A827olA9QlYZbcwiRf0gurFp8TWJSzdwPVC2SRJh
UqNiC3b+DS/EvDpLMlqmpjZVOoIxllyBh81o7KeINfnU+ab8wmT/TuqbDK3OUkukYPkbILjrdql8
JbgOiqZCQ28gGGLm1kUnR0teOnnD6GJ1i/lnQQMFvjrkFJhSqi16q61SzttiheXQEcV/U/bGbQuj
VgqMg+1gvAOKfwClxeU9Sqrr869IEUH23cOLL/hle0FFfCorv2RdqNJPyC00VrcqVwcKblocHDVl
wqp0BCCLKzTFIdwdREieH/zvG/pu8Fkq823HT2yRyqqpeyT43EmjF2MPeyjL6MZ7IP2erF5oW70G
4FHqg0wTezBfjEHbkPV4IAtah65QtKDMDcNxW0H/UJxP3XiPeuuKs1ttvZx/WGUhtauzTAhcWEsC
G49CsaZJCI33zrvKRlTbWdVi/RI/qDuvGriy4/g0hFjaNw+S8uPCAyzs06r4hF8+VaCWQV/KBNVU
Y4sRg/2PNjF3DtIUfq4wAf5ynYSu74UBF05w6ixbJuUUVMgdMCDcMTmCEca0J5VLivdZNHtJ5wKN
O5OH01Tcf5wfdCFPqbOkiGNNVkpaM7gQRG9Rvr6STZCiWnUTpFQe2YPE/GwaMOeHW9oR1Fle5Oyp
FqFCjgCv7o75SafSDdXwqii9F/SadpX5lodbg6IUFAw6N/93zoKQKFfNvi0xB9NNB1rEpd1QLKdv
YkIIK379ypYMHRkMOqWXQHZcv29hE0tZeP9v8/37Hr4sogTAS5lN/LwpKQdfe889AKuVdTtGoDXJ
N+mN1t/0/dZskFT90dPNElE2dfitfbAzIYW1O/8kS/OcZU1zjOgOy97g6oG+jRx702r6hb1u6adn
OY0qJIXGcBhcWadGhAczxcZ0Opx/7qWM+Tc/fHmD8L+kTC45rrD22bU7i6J9jt7gjUjaDSu2Rx3F
9P7u3b0zwIi/EI8Lh5e/d8qvA8djBlWXZSplHvyCVH/VcCK1A/mxgHaSJvY7ZOL6wt65sIP/nf2X
wVQzbUcPQX0X1f9NYAAEHygFAfvdWMmlY8JCrCuz/BKhw5PatTG4Bvf4dESMUAZCWz1LXINtA0+m
envxSLJwFvh7S/0yn7HIM6uxOf878G2TPj2kTXQUZ1kAwZt2DJ8vrI6FJP33sPdlnDqytTEZGUe3
8ttqpH7cPKX5IUrAIVV3pGrYYm//Oit5liwaGeBT2ZMtLfpPHafySLE3HocrL/6ThsaFJLnw7uTZ
OUqN1MSyDeZU250wu/6DOoEPTMlOqg8ObOff3MKCk2f5AMiEgUspUynN6F2BRSryUPUMX+dC4C7s
3/IsK9S10qAlzQC9PO7sqFqbOTKZtMTPP/9C0pHFsF8+fIBQTxUNE0knzV8mTAcVAOjnf3rpycWQ
X366k2vNBOzDBQmyalJML3liPSMP9nH+55fe/Oxc4VkJaklChgBgy4c5+reOXe4rkC5TWV7IyEsz
mEW6GeK9Y6HQ5RpwSAX3DgSZ4Kbrj+ensJBJ5NmpAXDICIC359TQgcmSN4HPTa1GA48GLSdCjmHx
pev30tuaHRiCSYsU1Oo5MMTmQdFJvuygehE92KX86x9mYzjOLKpjb7Al0BkjUiYysBsc3NlZNIAD
IixqrgQpncKLOeTbbYXRZtFdahoqglDQXHB6OwvcUInMBpFnGKX79zJ8sZbwbYgw0izEqb/otoFW
vNtW1p9oaHAeaLp/yh/8+Cy8O7Q1GyPgxylNn2RP/gkefxV51R4x17vz3+XbVcwQ4u+/xGE6ma2U
hP3oCn5gWdB28TBbTnrnQiCK9/BfRz9+fxbnFd1bAKft6KrmKJHOlU3EQIauP1hk276Sf56fx7dL
mHFmAZ/qSJ45EfOolPS2zdvbWE9cfTBPZdleOGcuLapZwNcoDRY5DpmuKO6NEJXVEKuBvN2VTvXC
IQYNyGD9b7OZxb5nF17tURVzTdPGigHzBMGVRN9gEvT5f6nC8spmUR9BqzINykQ4Uce4gACiU1XU
nOAnoExxfh4Lr8yeRb2PFZQuKXx9ce3IW6CroXpUzPBV8lJsn0Dnakl84fN8my8NpDH/cyUHqEJY
gY73TKI7j0ELaVADyaE4PZBYJJ9sa602nQtd4EL+X1hx9izyidYQMSmOrpXXPkD2wyYWnAl+PC82
mm/n399CdNqzBDDojoVCBxcK2xc2aykAhYiPdbl6KMLwm/C0Z+Gv9xhXerCNXNC+Jcj/7JHW5835
h1/6+LPQ71HZ7VsnIDUmP+DQDnAqBqlYi1p4NCiPZbE9P87SS5qFfoZrojLlfIiB9t1VGSXBjR2N
NZd4bL7OD7E0lXnoQ66Rc04qrt1sLDQlbBktyXDr1bh+w9pLovrCB19aVLPAb2Ktx1OUDy6KuTLK
+X6fPikS9GhKfefnshQns7DPsYMDmI84QmpIW4osiv+E6MFfJCDAj/wdtbOrfxrJmkW/WaPEDwWX
Olzz5GuvsId3sORE/Zd3N4miONz+80MtbDPWLPh99BetYspRTEr0U5QbuywB06HHSJ44HR4cGJhd
WG3f9wDxg5jFPRiVTAYfRW5WxhBT4KYtkX/HZB4B9QEQU4IjSJAMd1loS5BkUUGDJOKYD0pQSxcu
LwtRa83SQptXJjZ0EXYBefyj0psTGpqX2qhLvz3LCK3s6TD1OTqBmf3MAx/tlGZULqyIheVtzVIC
4j5A7KUScza1QP+18m4L3zigGr/qL1ZKFmLVmqUDSY3oAciMIbehW3QA3Jv+fSxBTHFfFXpDOIpf
WHVL05mlBXQ0Jc8ArErnWz2IIOLmqIEhEnJV59f13xLZNwnamiUEy4oHRQ8ydhmk0zQt/RjNBL+n
+lGXKKub+lrqowOKYEdJ6d0iz3Fmrjal1r8j3HxUZRxzFOWInuxOiONMfrY7/1xLq2SWRHxIDLYD
dw5+WnJMHOU+ycrn8z+98FLNWdbQU6MvUCcaXSOH7GQDyzFrF1vf36Dxfp8fYmHHMGfZQktUDz8u
hugT74jSHohLtJca49K9eWkKsxQxjLahWMCCafVBdkbSabLDVQNuS+/Mt/NTWMjiphj6y7kdlV8k
zS0ObxZeCCuonQh563XFzlrVN4UNIt40emc1qP2rkpTGheW49OJmyQFh1KYLYpKDWoY9KP1KE1bL
XOQU/ITPT2xpCLHivkxMrcZEqoE9ulKXPukJRuDqtEGF918qJoZjzrLDgGlyPpp8ei0ePiul34CM
fAGjcQnZs7ARmbOUEEyNgiMoTi70yMS5XYgPVcWWftrBbPQL+f/7NiuzmGUFE9vLqTAnclwEiyfs
vFVWKTsLMj0KBQg6wZ7BS1w1TGh9uPy45z/NQtCbs6BHCrLUi0EVPYXwxlbUneQ3p/M/vfDVjVnQ
Y6oS5oihjoAU1WehClYH3c8udS6kq4VoMWYBj8E6tiYh74tewZUxJm9wUlYt8U43zVSanV5OuwJT
vfOTWXhPxiz8LbmGY6ozGpZdJ/zuVlLuXEiOS+9pFva9HJUjyn4EoIzVLipqFkA1WRsvVAMWVq8h
hv0SfNgQxfIEzIPrADKejf2jn059mq5VeW+Pzvb861nIjsYswvFCtzurwJF18po1ZVc9M3/Y+h5u
8vr8AEtfexbjGNwOaNd6wk1JPhjmE0XqKv0lYA9IruBJEkyXur1LgWjMwn0MqyKU0Sd3Uw25S4xD
uiD4qTTdnahUS7K+Ugo+FNKsyGcp1q/z81taBPPoNzvapJnC9gKrSggwFoa3gr68Of/zS4tgFuYo
DDqaEhrcp8puNUAOk0L7wAfijrV1vOxCDlsIkrnf2RAApigrjSuVNjR/1TFxify3ZazPwh3VL5hd
UTm5FX6kyI6AR4QxZd/3YSm/CMvHFdqX0oXlvPC6dPH3X2IGIeFSriYG0wYDSWfpChLtugF1gFAz
khbGha8inv2bg6A+i/wJeWzP0nykS8f0AzngYB0NNOUThIBWfqBPjzWuBniG0kQ/vwwWwlSf5YIK
RyVE0aPJxeJ2WEfJOOxbWPebUSm1vdFHl1ryC6tZn6WDwh7qhjbG5PZBgOiJvhUSkhUsjH+bxiwZ
5Ils9w7i5W6BkmNNu1eKpPcAQzbsap0LZ5altTzLAsAykNMzxLexEXy124dYu3ReWfrss1iH7Szs
DAhGD8KREPWMwJ8jm7xK0PilB1BMF3aWpWU8i3rqTFIZWHgAdGAybTPaIt10PSAvQjngYl1+YU3N
YZlBgaq9VAMriVAE99TsSaqk28A3tqXc/dv31max37RtjooDVnhlGj/Jjn+IYmdVIW5Y1ql+4Xsv
vKs58JJPQZME1yE3b1I0VZDPDggVIO7oYBXjGOyEpu/55bsQHXPwZVmglV4FTKfXh+K2NMJuD09o
F6J8e2EyS99kFudm0lHH7ojzSWqCVS6PN7hzYNKDozcqhLvz01hYxnPIZSxXoxnn1URJ3luzoCFu
PwkMlmgGtPiWFNHt+YGWyjNz5KU2ackY9aRj1M5WynCr0/Kh80P9d2tFiNpvShw+hEjyZRSVCPNv
UrM2C//cq8PWHrPJHaQR8j/yYE9T8hkNMHcalMf8F1HrovGvUM/rrOTCTWZpEc4yQyIreqZCknaB
tUQZ+tR7hItWDcx/zNg259/m0tqYJQWfXSeO5UJ1Y2qF3Yj2jy0/jNBBMLG6sM0sHaHmuMowcHQ8
aCrVDStIUEGChZQEnv0OJ8crKAK3ozFsYk5TNgqe52f1PUDKcOYgStQiIHfJYsjYE35zm5xtexgg
qXg9SLTkUDUCL4T8AfhGHcP6lAo5rhiHyMGRsCDSjSPOiBfewMKHnGMtLbVqS7vxdPQ8HeWQA+IG
eYeNIfJesopbJrwclIXOT31hp1LFh/5yWAF+rMd4FRkuPb8enhOiE040mdvzv74Q5eoslXS4wBh+
4htuQH7i400mdnwlUJgIQVwzfkY1qV31uvZ4frjFpSNm+WU2+EPiTDuGBntWvK642sES16ubJEBj
ZbzJs5dQevQvofiWXt3sIDHplTP1cmC4jtXcFEn3q/CbC+9tIcnPQYkTeqO1KkeG+1e80OracWt4
Fd42iu9fAMUuPf0sW3h0973Kg93vK9lHlJTHMC3v//EzzLJEgrdOMqm14ZZqsm10aT8AAdYzedPq
8Q6I1Y/Sa3aGUe2rqvk8P+bCSpsjCuNE4o4i1nGjcTaVf5cIJqCX0OQ3LfITSP+tz4+ztJ3MsYW0
dM3OHlrDRVYG290S4e6NHKsA+W+6/LZmvMhGYmIjhAsvDCkW1DfbiSLyxJdVnaN+UqPqb7gmsqFC
HNPTkOdH5gOgWmU8M/IAyadvbqP6SXDUhP7f+aGX3uosO5jqoPR2JRloAZkrOZGgxffPHQJT2Lhh
k6jiZNclF1pqC1vLHHI4YmtsB51vuka1GxzvXsWrzCtHGPnW5vxsFqLqv7CFPbLNXstsKhkrBEhb
+MK/1TCaz/+8+BzffaZZPtAK3Ak6DF3dzDOv47j8hfLGNTKUQKa1Yx4rlyqKC5E7RxSOWupgB9rr
LqLO+BGgxmho7dv5Ofz9ke8mMUsLEnY7JTgm3bV6vrj0S8LAx9MehOpqZjxVNSpcJYDsem3JEsTN
8MIaX1pos4wx9b2BwDtbnhDCjDWkbENuNGq8Hrl8oBu5ttX38zNcWARzNKES4TVqTqhjdJxxV3Sf
VjhUNFe52fxbsW8OJDTNpEUWlgEUKX1qY1jK0yXM70KI/Bd8UJdKfRpSU2g1I0FVC+MWFeEldMcf
erwuL5wJll6RGP5LvtG6muOwygw8bMFWPuIOpdo9Iuxb/uMAYuAvA2Bvh01Hi5+EbQ53he5ch+iv
2ep0YTEtvSYROF9+HtXjUFYRcHDbXkHQz0ZXysfc9U+BaSkngkS7gGdYKCvKs4DXDbWTi4hxTBXG
TyTdasWPmqZf1nlXAwg29HSuTEN3zy/cpVmp/zmrBpH3aIAx7+rIkPYBgvUFvklAaSrs3S98mKUD
1BxjqHqdWQFr6lw/+QMrALvl61AxtiOIwxH9engeoHsLe/rHWJmF/RhgkZBoaQfv870ozYcGK5zz
b0sXP/Hficye4wtTyQ/xj0EVGternYr8zSB9QD6L7R+CDeCEEcAZY2ujVkpjZiqDjRegJOxr8jrS
nAOVLmRNs1PFpde32r2R3ph+tW+amzBQHh2hcQo9I1EqCO/aTwcJfATJ3Sw/UE8qPeVDQOSNUHqV
YdIBdsDJAj7TdA0KyQ2c+/NT/Lv/fzdFkUz//zpX/6dALEivGgE4te5Cr0BSz3D/Z4qZTKYCOPfa
5uRPNbrFjeOhyoJBqoGKqaNKSJDqan9dtn5dXrW2H7VY1Uptsi0pu1VC+8u/rTixpxfu4N8nFHuO
icRfrh4kndJuF0iIZHnXibyT2u7Cr3/PNzfsOSoSwlBRYqlN5TjvrHWM8LadKQb+e5C4YsPHfXoc
EIgJ+/LeKE37kBQZpEdHLVe9k0nX/8vZl23XjSPZ/kqtfG5WEyQIkL266oGHPJM1WLIt2/nCJVlK
juA8f/3ddOatOoIFskur6iVlmyEAgUAgsGPvmC2NToK9K4+xZQClwwdQ5EUoX0IreDf0tpdZ4PfL
vyablfK3D0tbhlBqfZyzAKUFPMpoDxQEralF7oeFKmDoPRQcUvFp3cNU6yYFuKC2oGralNSnJBzR
GBt8HPCChcuvYe7XLSgCju1IUQ2a7wxTj2RGD6oDRwsjmBUckGiP+8RmR+TRFaK3CXmOdXuqEUnp
DTYHcEBAFIDlsb4CBPnRRHdET4s/1j//doy2ZQTlFJbo9rdTnAiCOS64OG4scNzuhF3sQQ+9AdNU
jOEXDCWnYw85YVxyxXTTGSjPQdWLx/bGor+dXtoybJLqaTW1dY47u4XW2Taer2tr6yFUMT8yRLKi
UEtN7dnywRP0MTLGz8UIJTmRAI+NbtGNQ0w1gMX4v8Ii+S/oIRfErqE0CqFMSNGVR2ZaG6FGsfNk
dCQXZlbHDX7/jC+kYgcO6m3GU9BYXPMSDaRgq1l3JNUaSylMAUkykKRjDA4YbPuuhQZDD+rFdCND
Un1e2tgRNB0hQN4uYqya5Ta45kF1NLoK9Vr46wNQLYK0r8EayUQIGW5fG4qrYNb8lMf3659W/fLS
HuaQtEkHSJz4NmRh7oCDBY/gFE/nPhLlt3UTilu+bUuJCSu7aaJQBfPBH9+gVTdvj2AA3hvXrbaL
ynNdBJAT1E4o/2w4rcKzZGgkj0NBIali+Ul+O6eP3cKuicgHsssOPNtAyW0EQJWd5ecXm6MNM+Ag
Kew05wx82e0+SKyPBt5DC3EPbqC79fl7+ypsy5BIMPRBF3zxr4m2e4jJZHgLTb53OXsyWXCTp2O4
MW0KX5CBj8HQ2FHG4WaQKEEXuZ59DkMT/JTt5/WBqL6//Pxiumyi5T0kweDGlX1tZek5nUGQBnde
//zbfZaWLeMfQQGLy2dWowpHQcY/NyAU0nrrTozp1RxYp8k0vhWm9gxi+RsdTLI1pZDPSMDCmuUb
p4kiJMvoyDogTWpCGNsHU/lTNX8ZAUsFZlrsIi5sb32YimDApWAAgng+0gD3vcjpFhpr5yXg4FRa
/7hqAFI4gDbMBFyTYfmcB9+72fDA8Qt+yAn8Y86GO6tMSNGgB7csOFBx9TIy41qAbQ68bx7CP+R5
NuK9KuDIIMcwHbOuLzAKFjXXgxV+SIdrCPi5AUiJAY5GIkSnwDct0PQNG9dXxSaVQY/WDMEaFnAc
9KUFwB6IrUHTCUpM8Mcu4gjvWh22GL/YQJg5vadgovchpvigzfqJBdoRdHrQl9hyAEVIk5GPdIZU
n2hwDcfjrgXWVOsE1VdIb0I0BtsJalHXHR4cNuKncqGkiKDFKHzhwo3QlpYnp9Zq15ggsYJe7JdF
SGHmw02Goy6F2pxFmAMezCLaeOBbTLxx32PL9rqYy3Q2RsCkEpRNLHKb5s7RgprtkDvv/LyUFIDB
pwRrd8b82QbfTgY9FKjVZhXf2KfKmZOiAGpWbSf6kvlhnzbuHH+Jkbca0OLLSL9wH9+Qmj5x/CcH
8SC0Ed/ngFJ4iGPW62a8aJeCGguCXH+YReyZsIqH7XLjFHq7EGTLOEgEH1TgNLx3DMV9knRITAwP
VPyo0GVuAAXwSdf2Y3C/PiDVdVeGRlp2qw/OciZBXMPyRG9eg9rsc0NNMCRFN6CJ/QjoZLfPU+gZ
Zsk1tKmKXROOj4UlDK+HRNb676EYtAyhBAs+VNwnbASqPRTgAB9BBBicovbrOH83tQfS5lu5keL4
kOGTOhAJsT3jkOzEXBxnYtFdmWlbX1eED2sJ+he7qi/AvWqU+PoUt1ckI98tokOgPDp0aBqCgliV
QrwIFLvrs6YaixQ+hslOkiYZmN9xEvp9nd61mbHVTaGo3tsyknLAbRodrVDwwhY+NRMDGS5Idncg
qD63KZQ82ADSd27WIOGBgiyAoxAjnA3XCu10A2mniFGWFEQi3QL/UofxGVboBbje7VLObmP6zuK0
LQMsdQhtFUL0YLfuisNoUEgY2Ed9TjeCoOKot6RwYU32FPR1zOANqODw/rBwu8ctOgKquhAbW0dl
RMonitFojWaO8EQwQ4set7toFPdFbB/SKTuu+5liHWQ0Jd4+QU2cI5izMPwyoiUZIvb513qKt0jg
VJUbGVNJRvTyIf9m/mDfgHN7YfmvQI4Jzqmdxs0ladGdpzH8uj4exZT9Aqqs9AIJaocpw7sd2Ft3
vRH6Cz95N2/FVdWUSYFgpBrXa9CV+h149ylo+Tsa4oVoNOadHeCm1JaubYzQQm0hUm8b6ZFDUSet
Un7v0N68Y4veQbTwU6yPWBEpZLjlMIZ145Qo87BF44dim6L8H2x8/G1WKghjSLmEpU3QS2cRLjbm
CCL94VNBNSSb+gH8iHe4koAGyb4LprsOv8AEqvIYoFmXQMOsBvIGt7rroddfUjDup1w/lYb4mOfB
oa21k11QCJ4EY+zCw7lrZW0JDUT6EWqsWw+gqoWSY0yBZ8gIwu9A25W9B11RcU3bJtjhCNS99clX
HArUeH0oaHVu8FhDxq+BlKxmFPodp1joXq5Do6k7aGa3YUhxilIp3oCbuW/Hglm++VMoZmrPy2G+
zPiMgozFpvufog2YXX99ZKrJk2JPCV5ZtKTAYFfoV5E93VaBfhagelj/vOJSIQM6g66nA4oXzM/S
8ICUD9Ie4qph6a6cHIj5bPF5KjaHDOosCwKFTB1hmiSTtYe+oX6Lp1braX0Qijn6Bc45jdHYdBhE
WgQ/KJ9vxzg6i2EL36XKhGUMZ2lAZzoOkcgDmA4AIH9CrtS6kRl+0EfMHEQ7MojSgOSS+OEMFVNQ
XK8PTOHWv9BqJqlAtQEDq/pFfAZ4pboJr22jvocUteFW/SiAI47elwvIGE/DKOBrJRapAmhmlye0
86q6qo8F1CQ3TlLVSkmhoCpphalMIW/D+aEMIeoBnD0R9LA+X4rdKQM5syGGSlOGzYJk7SmDDJ3T
xvsl6s1oPYRCpdtZ0ArlXd9tbB/VeKRwkGgZymY5QDCMap+Ttr7LYmN0oXqQbAR+1caRtj8fF/p9
Ex4AEdVxB9HhDgy48/f16VIc0jJyMxUhn2oLH0/MqLplScZP2WRHh6gpZo9bdKuooBiEDNdM0MDr
ZCn2D4Syfyx1WDsz3wWLs2XsJc3mIM3DpfAe0tCr0vDFcrRP69OjWFwZa5mMLJrZiBqPBWWIsTd8
AmhFMOUbqavq88vPLy4yGWQWIWyLz9d9e020kgK/U72wOjA2fEdlYFmOCwORZnV/nlWdI8ATy+/t
zjgIM7hbnx6V90h72XZGFufQ5vNTqIOh8K2BGgBgoxFn4boBldsYr39/6NdC/jMD75rVzicnjkbo
rW69/CnOPZnScTSqkNl4dvcbmlug8uftmdXzAxjPr1K0MnSs3+r1VyXeMptjVKUG1AMxT7bOl+dS
aNLg8k3Bybokrg3EOCCWE0Ov812zJiMrdVqCf5PjzQsCB+kVLsXBzkrzLUIYRYSV4ZSEo9Ug5pi3
qYegAZSrILQAjpOPFVQKwQ9CU7Izjeh5fSgKD5OBlBFIN0G7jJn7eT22c7SEOEc4xEsCsfKNTaI4
Yn+yBV9skmkMqsBoHOoDso0L/gxikEVQL3SsU8zBP6wZ9TVp0L+/PiTV/Embvoy7MDQYzBlZbDJX
mwj5MtsBgTwCi7xi1MNTHYvpY9fBRzoWdls1L0UwkMGUI1QE0VepUb8fpk91hCbKPvZwJfxjfVyq
HEnmZqxDAiZ2Aui4038i8z6GNpldTfsISTgyvqqDBrXWnicGpZjgfQVxGVipG7TXcA2iCEDD1eDw
EyX6ftGpXO5Hiy7j+tAUYejniC88xKRBHvacUR/K9flugiAgx/1/w/1UH5fOd0IoMGID/IHnxtIj
NO81EHptZFuKICdjJ9HkFPXQOQBYoyDZTkDZ+QRs63wOEhBOg+diBJVy02+shuptTAZSthWSVEiF
og0iG6nXiTgAFRnYYkTZQCEFAKuRO6cc0IoWylVlPHvgF4K6cENyCIu3G3UU1ZCXn18sFrTYqZE6
GDKr0q8L8k6U5acq66/mHGKTRNswo9hNMm8j3EFnnJtg6nfYkzVBTxrvCB3fYsRVfV6KEj3J6FCD
th/X2RZSp4BeWTFy8L6Jv6/7tMrA4o4X05TZJjRlC0r9IeT3qAztTegzz1n4+/rnFYFbRlp2fc+i
ojHgeI6WeqIM/E63IN2LZ3kb8sjrRhSRW5fSg7oPO0Hw7I/tmBT3OtoFzyODqFgWlYE39WMAtZo6
uDW6BjLE6yZVUU7GWzaOBu5jqlMfmKdan9zMzHc5erfyBxo+Twk4ttOf8lal0W/sYaVJKUJofUqA
TiTUX6QCF/1EtC2MwDFALM5i19S5N6Mab1o2YIAbO/ntmMRlKGZrxHVoTLCo62nmzt1024ztu5Je
LhM75qElLPBeIKcreOdFFk290cHzElg9wo0E6O0QwGX0YlEkdZUYSIBaUT8zbbilFeTWEppBRY0N
L6FhfVz3hre9nMs4xlEHN505LAk8RaIVml/DdKh9U+tyD6riGztVtRhSKBhoZBdxCyORDRJwiDDa
abFxv1FNlBQEqgIkYlMObImm5VC8ZezWQsGHIy9o+9ryCET01idKZUi6KVhUKyvw0ePpKTuwKga0
llwhCy6c6hxvdXe9HdG4DEw0SGg3FLJhoJ0Zr8eEf4odfvdTgXx9DKrvyzd90xLlyIAwcqBUbDUz
dbsYSqfAmWxUX1QLLe1zSgNNQF0cj5J9OkAyebipCvL4rl9ehiBmvMSrfoAtQbrMR6Z5YmV1gvtu
+KhibmQI4pw1s97q+HwZVx9SJs4d8Nd2jlvz+q+vmBoZhpiQqm2HAt+fc/NDEWgf2aKavf5thW/K
DI0or9LCqrEJppCC7I2dGsvuvdCJv0BA/Qipwo0sUhEsZCiibpsaR/sk9cE36PVN5eHMqLX2dg42
cMyKg4Lb0naOnL4fGQjr/RACuy3ke3HXxO1yUUOYoM8JDed7Fl5BPNBbnzkHucKv8AawJr7OIWbL
qcfKxDEhrOpYh83ZbKLHCfQsdhf/yBc1TR19sV7aavE718p4bZHaXZq38ZLcpVUNPcm+/8Q6AmlX
cIEfbDRC7YK6qTYWTOV00obXo6g2bRMpksiTgxNjEJO5+aKo8jpps1tZYOh1Bxh1D7nPRQAeneVt
1QLdHwXWYUg64tlmXT2tr5TC92SwYmFP4GTranSg9aBQaJP625SaT5NjHTW+Kd+mMrKkaRcpZaux
tB1KGLFC6JW70MWLzxqxknNTdumL00aRvz4axdzJYMUIgjCpHjbUj2kMKfOqA2Yj9Tt0WPWZGbpz
rm/sKIWDy2BFKw5rCBkATl80zsGZ0Tluz42LNmK0bNrjXhN1fC61qHyiNNwCQyuqRZwvMfZiGkXT
9KIyKormCHR2mHch1NDx5OQ6ELzsi2sr/ZoYUKtP6v36bCpit4xo5LojqrnIKNApjnacrIl/5fFU
X2lsdL6sm1AtmBQoqr4J2wC6mT7kST2aZl9mi32kOmBrrIKGbwtO7HVDKheU4kMKSc0aquvwc9F4
jk5B3NZ9GSF0HNB2o+ip8gkpKmj6INCvEVG/67pbZ0K5qwmA+y1L050b+zQO2QtazIsDHgrf2cLM
uRQsikk4DbhIIfuI1wyDNLsBbAZJUX9dYM5QI4euqg7hj+4gAuNoN1OxEeAVriFjHFsR9EnVh7h5
2OFt5tSg3IiKzz0eh9eXS+EXMqCxaERXzVWLA2uaPuTBdTeeHE69CLSfw/TwPhuL7YvtZHY12KTD
wPSruk8AOA4fIIz1NRqd3WDVD2EJAvt1Q2/fRrmMakR+pcVgjsFxoZtXIJO+JU5+AmMpmFGhUtyb
lY8i49YVR7Uyy88vRgU6pDFwoNztQzD4BI1jiBBNuzggG9UNxdEnAxfNWA9TLcbnOYsARbNnaHAS
e2OiFJtUJnDUewHevhjezJIeNSGz+wEOlJ0lyF1ZVP76YqgGIAUCo2yNIQxhAyr2iQch4HMZRv3G
AFQhWiZvHMec5toi09hm4KtegjPvAtujbd/C1nyld2wPOrkHI+k+2zO0m943KCkMMKY5GdTWTZ84
CfrhNPHYztMWwERBqcJllGJnWlrda/h6jXAWtPMunOdbHAJ3utDveINSYRy+aEF1rrLsrgWQ2oxj
KFJpaM6sW921OBTvIRqXRtqPLt+6/Co2lYxZRF9AVUZIzP2iq/c/EWrAdSRBpe8HMTW7sexPBMjd
jWuqamFl4GLo0LjKGjw4xRX7pifwezpOqT9FP3jCvNB28Rz7rcozB0/WJt84tBRRUMYzpqkAyB7d
ZsDDW580Dj5AlEOf6jrdi3re2NCKU0umhYTQ+GgHOS5QuAyIxjwCAgoiCrvs3Sosd5AQP2hsixpA
NZ5lT17EJi1vhioNcBE3AZabQ5T/wY3iZoB4C8M4doCBbOxDxSaXoYsaFNtTfZk4kVb3TRpea3a5
MV+qT0vxwwnxZBcPgBOBjOQa1P03M6Ta37WLZcBiyvR+TpaHR70QJxNqDcjlsJHWP666A1pSjMhp
n9Wkxtf7RdhSfI0d/fhnO0LFWg/Ljic7mn4XZCtuKGZKxi32FdEdfawxU4zfQDf0Q1KMp/XBKA6K
XwCLNZ1TXIJQEGn1T0Ykbuwhvqrm9Jab1kYJWeGrMkqRaQXemPE5vzaCQ8/EjWhr5tKBX/VB9Xti
TS/rQ1HZWYZ4sSeyJECebWJZRly5Zu0UVt9oqH8I2he+MVmKjEBGH7JRH/sByuv+jCbQ5UhikFDh
bEupVTUAaVNXVmQmpkBBn9U/QPW3R9sJdUwPxQvcGj6tT5JqCNI1YQpZ5YxoufKp3t4iSzh0uXUI
RbBFTK1yVWlT6wBSCSfDpp4a5g0Av7sRibeEc1XOKt0LSIU6bZoSPPJXrdc64ZXVCE8rY7eyATNd
nyAFXJz/5E64cKMWN+yUdKi4QDH4FqiBD8DCQ95PDz7YPLp2xuq+DlBhLTLgyPX4QxhO34WFh7cN
84ox/oIVLO08w5M87nF9ftVDrs7QxV7g7uhqTv9VlOY+EA4E45mb5fQx0fMvdAT/TKQdeJ8cWG37
tdDHjd9GsZoyorAoutRhHWpBZat/iCbzq1NudT0rsg4ZThiGjcMgloY3+sHs9lqsaYe5bcKDZXXh
96qL4g8xj5YHVDP5vD61iu0lAwxzUVlmkONZaY4H+j0joS6Q3BRAYzqZwa+cRLSRW6Wi2bh5qSZv
2YIXjgSSqNGxlqdaEgQfl8nj9hZRpMpJFpMXn3ZCJ9fbCrs4gX4iDhy7TK7BQWKHW73QqrmSwgRe
3JhmDTbeRov52GTohB3Kb7Aw1d/CEr236yui8gEpWNTMBBlejIAHQgX989hGg+7VJY/FzqknJ/ar
YbQ0N6/nptilea69TziKm1Ic0WOQHUCyGW5tsK9j36JqW4g7s+nwfp8lX9cHp1ojKUto0jJKdQ1p
NfgDf++D4DpihteU9i3Jyf26CVUmImML9QZtQFOP+zAP228CoOJaSwSg2XjE6qtrUPvczWiQLUEf
urS1pAndAvQoBieDDZkunGJEz63faYlnJ+QjmftPY5m2Xm2IxF8fnuKskmGHRhsVE/635FmkBWDI
PmVhcB87W8V8RcIuQw9LBo7HPKhwVoEi2un3YTS5M+qO6AzwdGTQDT8M2bf1sSiCgUz6OBWBrmlj
Ah403fwgOtAFx3n2sP5txWaV9ambAVQgcZjhVc7gt0EVH5E4GE3is7I+Lx0h61ZUI5BCQj2GWk4r
NM+UVW+cWRfoO0LFtBEKVGsthYKZgYREROhIHAMbR4Lzran7fTC8jySMy0jEhrAkjhtAojNaP5ng
If/pTnmRHpM82krTVesg7Xg9mmY8x6H5R88qeg2Jo+QwhA45tek47PQmTvx8GqKNCVPdo2UIYiqy
kAgDuGKRt88k0783KCy4BkkOdlXugnw8Vob50hbFfsYlbiMhUCyTjEwse6INoDsHFBs1tzoiD2Es
CjeY5o27giKuyGBEUQ1pGg7oYhGJA6LZ2AF/qHhIU+Na6/UtAlbFOsloxDkfkxL6k2hnC9vaIz0Y
G7PALN0GfFBjb3O3NfKtwoMqRMsMjnmW8ikkOmZs4Lo7DdrjkIrbZJx+h9T9AUC3c9vraGBHd4XL
MzwqWsGWwI5ix8poRGI0KDiNhPm50dZoz+9viqreOHpUcyhFg2rMWVhVaGm0s/6RI0X0tKk/OoP4
wcZ4F2j2H+tRR+VwUlxwSk2kNdAs/rCIG5tmcc0H4xzF5QZURjVHUiowFmTKUt1B21QRZKMfQsw3
9ggtyff3/f5STECvUmixAP3inYUHTtL9buBVy+NgK97YkYodI8MPZ6dpdR5k3DdLYXxGM2BxAi+D
dVONPHRrYqO+9q6RyMhDvSnGILMxEhC7WRBwpZpzFTdJXbg2GcjndSOKI1kmc2QOmMzKpLGhdxEi
aW6Zzbw8nisLPXMoM7ucJVrlxo5GWi9sU/Zx7IRdbzxGq4wvU3yRVaNHuG1KKwZer+I3XWScgLX9
Qpx03OWTcULFbadpDL1bhjNsnKmqxVu8/sIiHr97Y6B4S7Pn9tY0jYMRpFd6Y3paZx/WZ1SxUfXF
8S9MhDHgIn2CTG2GHDJhzYfAYDdLRrgUk5dC8roZ1UikeMAJSmK4qsHMrMeuoJ3tojGzc7OZvoCx
+2XdiiqaynDETAcvmpHmSKoBeiDoAhqDO4CcEhPv0ya5TqvOd8BfT/odRS1r3agiRMhwRAFe1Lrq
xPJYDDmUdERXGmvJFneGIsDpUoCImzizkhFfj7T8d0B0wUhYnupwS7727V+eyTDDKh/jGA0keP4L
g6dyEN9JbW+9mb59fWMyzLDLOY7NCN9GpzNIHmY0OTMoxDX2vIvt0msGthF6VINYfPvCh/sJvAAd
HoR8vSTRDUFBBLWD8l0pB8BHrz8Odk9Ts0HF40N2eSe60OtJ6iV8Ojbzw7oDvR1XEMNeW5imBM0O
EUodJW3cKVuArKgQh+WTHj0vuzDTNG/dkmqilp9fTFRLm4IXGQqUGZrAXBsIAzJtNQKovi3t8GLW
8UiVAESvtc1niJbeFnwTc/R29GAyrrDqaVw0UAPzx1E3wFMELQWNBo8sSsBYiXi74UcqM9JhDw3S
xCkgB+kL+1O+yBDrkdc4+mcwc6zPv2pHSJu5G2c9iBnALEtoiigYcHLmIT4NLHQri7vmGG/AZt4O
60wGG0IjphtEWsBrGegtcX9daAa0JNo5eu3l0+P6eFRWlnFe+JPdFlWpoezq6yIT10kdF67V9eOO
FCBN1RjPXXDC5R/XjSkmTwYgdlDNE6YFqHkDhLknmj7a4aHgMTJLv7PLb1kPcH5T5uxdmR8Siddj
m2aCu0yFOm/CtSdo1bQeCTN6XB/L21GdyUBEYhZTFPCF87KqRevraTB9igdjxL0cp+R+3YhqwqTd
DukPSGs3IKWcyOBBWxuAaOotUZhwy824cZMRx183pdg5MgyxW1ib5igCE5+9pEM5+T5U2gnyPvFO
DHTjoFWNx3i9ImKMeU85Wo0ICyDjDfmIfLewVTUNQT9u6Iqx2lh71fJIgaBncxVwG31UNon3Oth/
RErvtaTZSIZUn5fCQB+OAZ+BwkdO7jxoy4YM5+sIzW7ri6GYJxlpWKPxmVkLTUU9hC+g9rvOm8lB
RjQdDM3ZFS37YNuDtREzFWFf1oy2JwLUdwDCi6RzGoiU48IMLp0ND1Y8tqCb5/WSA7fRJnFP0d4q
alscndoow5uu52HlRpNV5b4+1/lXjQqj9zLHGIQ7tPMg0Dq6PByjBiKM/VAGRu2tT61qtFJQMB19
MjsNb4jR0gTuZMXs9khl1z+uyF6ZDDu0Bl1Hp2WJgmZk7SKILXe6cwtKC+gKhNB4pG4OJGdXXAeg
ZDdBUb1uVhHEZfChtSijRgxlzmzoihJs3oEVnGsdJW/XLHOHfQhokpZHwcgY/jmN//1j/J/wpfj4
J0C5+ef/4r9/FOVUQ1uhlf7zn58Lgf//7/Jv/vV3Xv+Lfx5eiptH8dLIf+nVv8F3/7LrPbaPr/7D
ByC5Be3KSz3dv6BK3/78Pn7D5W/+X//wby8/v/J5Kl/+8duPosuhrHX/EsZF/ttff3R6/sdvZAl9
/335/b/+cBnAP367eRn+9vvLY/aYP//yr14em/Yfv4EBzPq7bVhUtx3TsihbgPzDy/JHIBj5O/Q8
HGoYTOfUWEp6eVG3Ef6V4fzdMIlJHYdaOrPNBTrUFN3PP7OMvzNDBx8rQVOrZRIUl///L/hqif69
ZH/LO/GxiPO2gdUlkfs31JyZtk1tU8cvQ22Gfhs51gdDp095Q8izcRh8w4fU1DF/wr3k0JzqQ/ZF
v7+YoL/sX9p7HSR/NbdsxYscIx410N/lJnkOW4EgU5+z3vxiTu1Gx8fbZiwAJWxKbF3GUCRGPWsQ
sCXPWXmXmV5KrqbosD6Sn4XDX2fuXzZkYEhm4m7YlrAx7Abf3OceKJGem0Pop7txB3xO7se31kcA
8tbtbgxNRrtwnZf9zCaYJXf6cKT8S25vpJkKp/j30IzXq+TQMc61RCfPYMSsPb4nR21nfBaxO+8M
r/493Bcb1zEpSP7lFyaDQBvaPE1ThjBSgUaO0e7Jc3Sa93w/H/UTkAo74YFCbbc+gdLx86styQd1
J89ts+1gKx0+k4nu4jT/FIp0bzraPjbFPq9igKm1HXb3F8CTwb6ek/+sO/nXX2JZ5ouNkA8t+OeQ
iD7HIFOO6PBxMoLNpo7Xh8CfRiwEGarjpotAIxkRQzMlLDfIM2p46PKxT+WkHysctwXYjrJ4/DDX
9Ap8b/twYGeUEPdI+v6YZzwvt/1D6UDhSG+QeNh94EfIPSERY5/BZfoYsThz65TtyhkgWT08o0EY
r8ZIhXZM2NdVH53xTHVENcJr03lPhtw17fZpMnq/dMpT1yC/syL60c6nbwJ4tspsUU0gYJMxA90z
arD7jtoR8IYMb7Xz9QKAKtl0IHEc4oRGXtD3pIOS4Pg5wWBs3twVg7jO4v6Y5sHXLBi/gALdhf7J
dQX6vW5udwZtb9I2+YACObAUhga8R3xMIuFXdgcpZ+0clfWJUnGc2uEI0c8bRoxdPUePCQm2esff
dPbLZZHzjjxpjapF5JjO7Ixa0D7Ya3eGq7vvdPZLW1LOZfWRga7en7bKk/CLA7vCjW5nuCm21mZM
fCs4XVpbktgLr9aHmCSODmvjbQ2gzuPks13mid0EqqVvoFTL7zM/3pONO+SyYeVIbDkmx4lIKZKq
5Yy7sFqlhDdaiOCBv+C2xK+sZiPovhkRL01IMcPS2hmcrYgZ456dHQTE8gm0xBQBkfj60Sj9/vt6
lNoak7R17drWsnAayLNdPGMDZ+nGtevNlbqYM8kHq9K0R/g6dFqGr035ZR6+oJt/fQhvnpCWwwlS
C8IBxkMWc7ku1EmGPjD+OiG7M+ACp+bghC65d76Qc+C2u/TW/F4c182+NbIlo7KYZTqUymqnec0G
wxlT8lzyyRUJ9YoGBP/15i5+K3O6tCO5hF2WoPIac/IcXAcHtmt24Tk+iCuw1u9Tz/HKjdl8yyGY
QZnJkEwyg0tOPoO4xagyDKuFqF+mXTX9RkLz5rwZYMwxTBt2ZB6+nINIbDI1/dlqjT2uftdlkHhi
6E/vWB6ktsvK6MSUL4FUZIaNH+vP4BpxGxv8q9pD323gzd8cy4URKQ4Z2Vg2A8gsn1MbfMS6ie4y
iJGLrXqcREC8HLBI0Q0k8RYuVpYlIw1M3E6yzOQ5csCx21Xzrj2RI/oWXLCxmrvkKPbhnmxM4LIz
X0e71zal5CxMEhZYCWwS64kBbWnlD0lrouK44Q9v5EmvDUkeZ/RAgMMd8+fsqr1acrLenQ/8kBx1
N/b4hntvjUraTXqalOBNtPPn1ng2gTIgTrbLSXgqt/A/v+6j16NaXOfisMi0MKxKG6Oq0dxKOr6L
Un/dw6WGjz+9wtKpZeKVxMR9Wzpz2RSUQV5CVLTx26su2pnDB7LHowxuBsEeVVV2W2egH95Xp8U/
tnLpX33fcS6tS77fAEBu9UCCPaPovSMtql7PjfYflYh/HaEU2S3b6horwAjbUAdL9K1Jb9Gg4DXs
Oaq2KhlvecbFeGSyr6EZOwhzYTyG2YDkMDtMw49aP1Xjxq1n+Z3lfXVpRyoT6uipNMZsyp87nV2x
JvS5Kdx4Irsx+EQzJE1mf67IFmX/W+5ogZNoKRAQyPDIvkKdoor7Jn+ugGye7U/Tf4Z7+WupLgxI
7gA94AjsBz2mTzTXVFDQ+c67APC6AeLO4db9XgIo/WpO8oyqYlmYpl3+HPDmaOvNeazi34PwQafN
fgGmaBp1e8cv4i1455tu/+9xygz0nM9hE0E+5LkPWjcX31rrQ8o3ygo/8Tu/+MiFEclHwLrLqJ1h
dJYLbuCD6ZGnHMqZicuve9/w9GM77LqnLanxxQfWrEoRX48Y8EsmlpBmgduEZ+HcVhByy2tPj82N
OLzhj3IunU/p3NdVC3cZZzeNAEQfN86VN/fzxRwuv8FFABZ4WsQLCeYwmYkHrsxdwdNdh55VHmy9
jC6+vTZxUqzXjKCDWvsAZ3QG6KmWu5Kdgyh3u+BHMd+M/XE98L8ZQS5Gtoz8YmQ9mWZ7WOYuSoPE
rTuQsu8bs3DBzIy+z/oU1OIo5qd1o2/mIBcRRNYXmQwtakUM7yC3nR8eyZGUPnXBcs/25cHxyKfk
nGws4dYul/uM46VYw2KMlIJoyBle6DztBw3k32W2y4oXKzxbFYfARbF1tG45jxReONQqzXrCLtfS
fdn4YeOmx9QXhwpcwQfroSfnyfuSuPrR3rK8bLJLX3IMFGsdghPdMqhBZQ6khNKiBHwneDIO9ZXh
h+cAF2nbxaZ3oT23sQtlT5KNSUG7HkQBKgsjeIpO9ck8th/Mg3Ywjs2Gw8qBBWYccNJQTkyyZORS
OCvqDkx8EB1+GnNIHrEs9duc7a0uOSV6/ElDtdxdd1Y5usgGpUhWgjPeJBYMmuF9T2+NaaOOKB8C
8vellNUOC6ubzDJ4GuonSINrJa5KW81zW2OQ4tfk0Kgw0SoOqajObfMz1zau5lsGpKhVxmYd4RCD
geHRwQNvWFS79WX4pZwhz5MUqXgiIhDNYJ6gonNvP1SH/qvxDOTF5C13ciZc/rxu8ef1VNo+r1xt
ccWL2Bi2Y6p3BgYlCOjz+5p79jQccFnvPDC7/Z7/P86utLltZNf+IlZxaW5fuUqy5D22ky8s2Um4
7zt//TvtzJtILV71JFN1Z+qWqwyjiQbQwMEBFruDSH+Onistiq0pNyRXD/X8uQi3GAh4T1MNlIfG
MKa2kiWajHFh3fwiN2raWVnW53hJYieKoc+VTdLBsKtIlxzQcAiFpaWKjGnqaJT2QTwGW/gQHcXO
OdjGbaOioYiXm9qMKuqO2Jaq6t0EH6Y27wbqqSaihln5TdH0dpZry0cllOJxkDF4Bf6nYdNoBci2
ZSUE37M23zdzqT9lch2F9iJjLguENGSbEkl36rwa7G7ufmC5RrVtuyXAfHAOjEjU6raQ99JDLAnh
BiP1lN1FKf1+buPUMhctssrZAMeCvkg3qSwH4NoWdeiXfiWZ3Phyv+S2OqZgt4nTBDRa4+LOydBz
LtbFY/DTYgh8H/pS6Kiwb5o0ajVdjkPhfbmrtsP9sknt2pF+NlbmCg4PHrcuDSUIBZtyCT3oc2sp
QPKgK6aEe7wzfNldNsa+dUYHfVQ3dAzObVi9b+jP6nCBhoYq37kwdSinaMyX4H2uvnfdMdc4xQje
76c/PzF9EfMfQ4Mv/q6YRxOmqJRfrl+uVa+n64YhGzpaeWxoAg91UpCkD94JeD4iLJkIjfc4+CsL
MAzJFHVT0mAC52oYi9HqCeZu32nui0qeXdrxl95rt8sh5n6TlQCI3t1vYUygkNUgkOMKwsA4g6Lh
sFF84skbXiKz9mnw6tJhYpKGJxjjlcCQqPdaS8z3obPBS2A1Cg9JsepqJV1Eg5UKQm/r/NiCshcB
3cIiGOLPbuEkXlt68rPuozzkRuh63Na81tK6SIMopiGqpiSJzO1JarNUhlQ23ztndCUnxhZ7CzBW
67Psf2c6JuflfJGCUucgnQhkwglmN+c2k6Fjsi2e1bd0E+4Eu7Omxhqdwi2+RS7PQ6zZh2SAIY2I
qCsTthrawnOAYnox38VdvIl3oT97mjfzsz423/zUzJRkHY8SDQRwjNH3iE9Ej0cYiAfknVt44WOF
Fjl1fmNpoYnmiq8h1/+tmiW0wuczRHT7mSxXWZRpGqfJfC+EY5e9DfnHdYdx0YH6pda/Aj7z+xOX
VHdSpxs1ji/ZZvc9rhdBx1/wOz/0eF9qzTnRFPMfXT7/lBNRSyzm4RxAF22+k6Mftf4xlTz748lg
vEWq6sEgRFCnRSN+tieH5ucmLDDf06CBd9+B+x6g95ZNaE71Yu51mlblMi/Qi4YoyekPSNQOlavd
LW7n0/6mc/2bretoSEQC1zJR2bq5qRRlkgDB845VXI+aMDyQtvXVXPjTp90v0/gth3l6dBoG2CSj
Nt/nXbDL3Wkj+dljgoovz/d+FsfPT1AXZZEgbMkG6iZsQFGNYAhQy6ZfrYtc8aXySr+1EcG8yjXR
/G/swg5s4wO0AtinhP/DM83La3b+B7Bmk5eJIIKy9X0MXiX9Oaw5z6vLT3b++xkTwTpEqRwyKNil
exLu5iCzSPfzulnwdKA/P7leKhi/R9OEjHk8tuRRHzk6rPh2KCEBx0RkwDLQmTkXkOsGlsSHOKTG
M76lL93e9HJfd9u3T+8uO/zH7+qxKTJ6QMg0FIUl3hB0oVHiGbcZu1lQKCw2Ujd6YcLDha8kmdBM
wXoa7DtQJLyBzzWLAtA81Olsvocv6THctL7gik/GHdygHXu8ZVMrQflcGvOhxLmTAVaAv6hdNOI3
yw3ACnb0ovuS2/hLYnFLJevH+Fs9+vMTy2hrle4q6eDjS8vcfDb/fyy3wqFzJ7fD5eKHrVWJREac
RLTEQjUmbI0DKD1FocWH04ZdVeuPyYQ9xG3uXTd5anEXfuO3GBZ4tbRLFWZjg5NUBxSf7Fqa7Mwc
7CECTJ28Xhe2bv8n0pgMQBeTsDEVSOvh59vH2hfseLQHG0V0C5iNjeAYjX1d5tqdxiOLLq2QVYAH
mS8HbCbwrnqOcySarzQSOBl0jptfFaECa6XiRpOLN08UgxqriiXz3VB2qGhj18/M+UoXtXITSZNy
IoI1eGVKhxbVp/c3pKG1Lb5kTuRgQGKX48FqExzc94fr5/bZCmItA2BJVZTwj4zO27nJq1KaSyUC
KCJK4Ccf9YGMVmqXD9P38VD6gMvbcmxJrTW+6vcJMHouj7d8zTRP/wAmouQ9tnFh+N98X6BxZ34t
Oy8yX8cU0CmF55ipe7pQFh1GgBwVtO01xkom7OVqBL3H/UbjCJg56Waw5G3n1tvAKh2Bi5ujgf+a
PJoqn/iTWuwTNZEhryyAq0h/1PWDnr6l8h6b2WPjzyZcNeXTegyoZ9Cykcm+YRpR6PNgzkysQ07e
wE/rVaLZWFFTurDoP8QPfcoyFWwtNogJwmjGbMBvauhdFmJXZ/VsyoqVgYX8umWueUblRAJjF0Xb
dcusR8gEJMFTzY9AyT+Uhod6Xb9yJ2KYiBaWcTlGGRXjLV72vfcTrwkc7T7cCn5yo4mWfBN6IO28
rtyqizzVjrnpgQwkfYAc4X2SrGpbeUtnNXhRLLZiK4BBoMnt8Mxj7UCJBryopogI4iyRapBKRdij
gPCuIA2p82OEhwyvj79m8CcyWJLYvkeE6xLIqMWDrL5q2XHBvmwdA6iNncxv1w9xzSGfCmNssBnx
ThqJabwn842uvKnxx/XffwFKoEZ+KoAxwbpSi0pGNfNdMq1g2XaR04HLwceLFrCEFBt+79vnaXZB
x/PfYLc8BRnbLAFT7WoVRrLkSOqF/FbLQ55LpC6IdVFEx2sCACYUqVinsWTiHAk1DrH5AI8EwKOO
blXeY+gufhBZoolyBE1YebndqmonYhnPGLZ5EyHPNN67nrizKFuC/jfWgQkCEfBG0NqxqWpslBIG
DSmJZSY8qF39CCisc91AVm/UiQiq5Il7n7U5H+cOIoYeq7OSXa40G8zIc3zFRYAkqLMCoalrAHmp
F+MGAO8aGZmX6jhPMXZXLE8Il24HrgFnIvKbEvBc+6VvYgQyamkJMTHBr9ZH5GyllaJ6s7zLiZPa
4Zb6p7K3kp4LZlrTkj5rdU1SUVM2mMs8D3FXBwWERrqvCx9av2/LwmmD1Ipz7jPmIg8g4K9G6JJU
yVDVC6MvzHToY6LURwxrebTaFzlLbn0sNvEwweGr36/bydqJ6jItMyPLAlSPLZdrM9Em8Gg0ONH4
ttuOfuYY96kNalLUF53EHW9GLj3fhXFCR/r6NODS0apkB2DDMZDAw0nyI03sWru268Zu/dRH2Srd
SXZj4TnjgVTuuqrUNs7cCZVqiBhL0NH3uMCvph1eh3EeNseyjp6NfHxWxoqHKKFu94oMhZkebOde
iORxqI+do/nNvbQZNh81EtXmUdxoj9f1uXzxnivEUqEBMtvU4QRhtTu64rG1kqfs1XxoHlOwyVm8
8srKLTg9PnZ1bNi32OQKzpBjnJoP0wR0f4epMuRw4z7T8TDU9ReOfvSwrh0mE2OaclpaAGXqY7aV
bdjjhmCKRHH/Q/Vv7bMRJN6SZOLeXVy6VNCauAvVCpcgeKi+F6kdH4Bicfr99K0iFq9WdlmwxZdT
AWo2JRShUfCmF+TEO0ulIMtkxAUgvuKZwGJiN9JgTy6q635ufOWc45pLOZXGBDQsBQmktKkaSAs3
mZOiERnY2vPozY5s5ZFFJDfntJcuCvpUQTDbyvgPQgMb4eaxWDCbUeFABwx89MCSjLH8s5KFx6kd
bqaJPOQVOG7GTjv+jbInkpkI0VK0ddTDf3ZOm1lhbuUuIEKCHcj26DSWNEGoFb//jVQglHWT9h0B
/jv/oGM9GOnSIkQE36ptlljdU7DV9oMd3isvGJdpX3kZ89ptpAhlBCQAPdA9PReYC7EUEoIDXsr5
TSrTwyQvGwzFFxaRQSdYjpwPuuayT+SxzKp6sKRkwTqbYwmeQBGxF5wedtFxOJ95UphIq6V9q8xT
1xwnZJW18DPHQBKJ/uY+AP2DboxiYi0ly4ttTKomt6Sl9wHR/AX9yHfTbp3wXn9JnepHz8tj1y7D
qTzGJKW4FsqByov7R7l61PXc6cYfCkhos2Ivzl8q8UsbhlY7iX43yE4EMFRUTrZCPvT+gNVgfm3U
fsJjSloLh6d/FeODopyWjEScdak8gGnGinse1e/K1zRQiwKuAhQDmENgLkXdlChV1aQ6AjHdDbeG
8n1Qnq5fvJVrYGgYw8VwI5Gki5heBxNZQDnSHMP6dpkiS4sHS50Hq1E/pJAjay3eGrjgJrIkLLa9
8NoG2EG0BNx2sJtmi/Zy5sGFtYo1evl99mAk9lLY19Vby86w6B3pCkb6NBWjx+fXfCzjscWCHSpS
uFsc8GvYwu1gYUeRS7z4TeDmumtKAnCOzZy05HY55SOiuzdMIPeG/xTujGNtL6+5rdvmQ3tfpjaP
jfvy+2HaAqNeyNqRrlzUamZdRFphFsg+wUKXRpITBR8o8v8EEPFZiKLS4pznZaA/l0d/fhJ4R6kp
SgC+miPYVZ3IxkTMl9BPbg0Pz8hbXsa0cpbn0pgLoIZdvGA/UnNssV+8MmLLELNtKYEckcRWZnwN
ctGS5vvJrJ1h+RZlsnNd3csLeC6fcTz1sih9V0Pbvvg5mYXVYRGmovB4ZFeM9FwMY6RTsozYCVHT
R1mzF+FPEe5BA3yc8WqhbXwS2Mrzdc0ua2N4NZwaDpPTjBgiTYwAR1tHttrZy9vitBaAZT52KNbb
eo800R5veKUB7hel9nxiP5HckaHH3P/ROAyOCACIsSXPk93vSy/zdU4j/DJunOtonAvD3u0+Lpea
xqkOqJkOqBkNj0AebJT+mvM0G2LwrkaTR9MltA/OxaihEuKBiDsoFj/66C5Y7kii+HL+rQWDE+ez
0QDOylKBvwC6hPYD2fajsoCQLe7z+qjeBX7lAfw+WsuO1nHmTSHwpK3d9lNpzAGO4thFBAPSR3HX
bTNveJ0LG/tabQVDnkBF8kun9EJfU4/JyvowzMTRlKpjcEgf6xfdq/3UxiaL3hYd2iLhwRbWLESF
m8Y0OErsFygC0OCYYl7hSSvuKFS824zAzTQ+971ymSsgXTqRwxxkOlVTS8pW/Kbczbbo5m7+RX+s
bgak1Oj9vGcHHgZpVSC1ETwewCHA9h4rVRYLFQvejiB6t0Qk8Kbw87opciSwbceSoNsigZvqKOSD
Faal1ap/XgzAqf1WguV2kLskmgxDr2Ds4ab34wOF5bRbOm+X2Twe9lUvDMgg3h4oyAGewwSbtsK7
3Ew+37CmBfNTHEQ3P7tRdtmm+vLnWDs44FNx9HxPPOHQgjE5i3G3omoba5tw+OPvg4wAHumzHYYW
NHOVMuzdxjIHmFwR+mMugE+Y64wu3YNJUNKTRdTZdPBKM85cTFQSGJNQIdXBQB8m27vFwToGmyKn
Ms3mUT6tBA8TmFRJkxW0+CCOkWeCmtTIlaD6p7SXOVpihT6VJ2+yL7zBwTVxmox3v2yKgOMoLI+Z
3C6JLIB691jsy9sKMI/WS7cUEl4BLMDzRJeACPTakH/rqkY0IIDYGxvNaG0WPZQb7fBWtjUgf4Kt
sY+fYX125vPGwll5RERSDJQvNNQBjbyMWhVILZI+VY/gW2opBsONnoJnYhlPWPeHaMJD/4CU59y5
f0oEbgZz6BLINy5gfFLUBYuZR+pR6sz0xjC19D6Wq8w3kkCxOxW1sNwglZuXwviAQJDeNYsxPeWN
lGAzRZrbRaWpsV3VOcotUtrZPXbYfzGCpXHTUTO/CXE7PuWZkTlSlAFzNi/BG1FDwUaXxexcbJsL
VFjogF0b+Vx5AIR+YCx18Uazae7rNIYxqWg5JBYezaEjgT/6VlWz0BYyRQXxMt291pnGc4Z3n2SH
xTKqtqKliEuxMNpYqtDY2QBqDYDvZKushryxNHESvoY1CR86PBi2hdmPG6lNzQ+UyiRbCBv5Pu3l
0moigbxpY6/+nOKqvy+FyXjpSIgq5AKq5D7N02+LHE8fqDXrd1Jupo9DH8R+W7flaKuDaqIJbGDG
SSqEn8AQxc8gP3oc6fKtQhpznNMSblMhCDeTieaxUsp7LFIzNWuelcwXJqxXCca4dbISfJymmKpW
ISbEwz5n4aaN48zLUz1xE4F0jtKnVez0LSVbFCfsMrMpS7ELtlPxHvTFWCGSD2/ioAT2XPXd9xSg
ZWcApdghG0FEocnLaOsGZhhiMN0DEyiqy72wGGgxN2X6OuaE3JoxSjBdnUcbQJEMV9VnzdLp9uRy
kvqnRBxHOzUy7MJcxMqOo7K66zEkcJhEDUkyVkRhkaA8PxV6hwH3oZoccyTdXhIwlzUp0uyHGSgj
xV4qnHGKsTCsybRnZclj0AhimLAKUd6KgnjBRx+xEXUeRTC3NNkdiqiihwHwxc0wYfAo9Km+aeqb
ylENoGDbKMituVInV2yV79KsVzdTXnxLcRg3INMBQCbwGkz/byQkklY+DIOjNKOOQpohWUuwAI68
hIKzxI32bgz9dOjTNHNMsExbVaGjidy3raOFYW4HxJDsYmkSrxSTyhZI2z2kRvcxZdXy1uRtaA9V
04GjUPtIK7PBlJ8+5fsEvJUu2o2TP076ZJtyle8XLQ88sA7KLgnNJABbNhaDE60SPOxNVW+iKmg+
hCwLbnMzeDcrZbQiMw72giSALLCcm8jqjVp0xwSr3S1MFWrgnQGjqEJSxQ8x+AcWmWH0m7yo7Ajc
dZswTVK31tTOLfWisarRaDbzXGClz/W0hA3jn16G5nNIyOFINXaCuJGTVKxnXTlmb+ULxXsXXuT1
gtV60WNwI274kF4mE7qQyCR3WRdltVgaynEonyfZxnOAl4evStAB4kH8A7KATU3gTGCeCPRH5Wl6
UzzFCV3tvi8Au6L5Y/ZNcJSv14+Refn+0knXMeGH6ijIfZjsYZprRU+kUTmK4oa0d2LkFsXjdRHs
1CQrg+31hE0TzPU0KEcdlRnMvX6pbsJ7lO923K4n86y4kMSURctBmXCLoc1oS2/01Rk5AAfh3flJ
OeDUrxzNVuWBSQ7jDYYpY4jmPLdDMYooWlYpR+0w25QLLfFyO3olGMosgf74S3kGrTehK3hRKCRY
djG0IFeFfvHt4qTgVoARApOPgn19F3o8ktLV5AFYpH8FMslrTyGwYQmBzZvmE7u1lhvE55vqRbHp
ANSfJke/PuCJPOZAtaGSkrSGvMEbXWKnaOp2NwSppuwBpO+UvA+4euFQdaWToIiYLJ5GzLUgaTF4
hnfoAPR86oLyvLNmTPd0hw2Y+L9fN5hPSNXJu5fqB1IycGTAfwO9wyL1ojFsy2CeyFFMZUz2kSKO
vAJza4OdZeD9orzoglupeVZYGXJEpxQFc5Mhg7qNtSLcgzJ9ug3LweytWBwz3W60UvS11ATNs5AM
uywsZ6/CBdjHeJQ8EuyWAiqpkwFISsb5SVam1m2NIXQjomSuRpbJMupi2KmZYthtU6n7DtOv93E5
K3dmAjT/2C8P3Uimj6oyBwuAvuVOlsTmyVTLO/zi2FGwv4wzN8byJ/1zSLoCRK1GT4lJ/+ukMLGN
sybHIsPUn5XegnD/RrBrxZJ880H3F5fSeGVcXPxaSCGSiieHBmMAvQ0jODbbKh0FUzl2XjtbxXNE
c3On2IC7pN7LXu4Jzp/2pj+VPZXJBBUwTyuxMdIwhm2LjgqKrdiv33on2oAE0NPc6wa44u7RBAOc
BvxUGsaHGA31uApB7QFplXmHL4/M7BAtb9dlrNypMxmMRmBrUgMBJa1j2e6H5E7icdivfya02OlI
CFrRLNypTAGjwtwp9YKGD06K1+6mcbWPwDI8bEp09C1vo/3nA5e9tjiVfyUyRdQogrEklYq4fBei
KvY2Tg550ezQFWzpG/ghRwcc0X1uDw/8sQCuusw3i1MlVIQBwsWd3jjmG1Ice9pozpC7hgnIa/6E
i8qrK3GlMl9RlOsabgCHnO2je9Or7cgx3daRfNHrMMI33vyN76cN2n8PmUlFpDIMxiSF3bRudN8+
9jVq43TAzdz1d+lT6PEIMdfuAuZwsLqUUrVB9HnwHtLWiLCND7Gt1Z0C8DVs+tl1ExewzFRPPm84
+s+weLBGYZKYSUqaNi5LfemoXpJHqQiLysUCFA9g5S0JrWzkZZGrAnHBCcWCo4bCBtEiHUoDNE9H
8ynwIzv9Fh8+eoAerdCOdiqPmJXtMHzqh96lSLGHGBlkveagTikxF1E+JvtqS+xyl3mx7KVfCjx8
vOYWthI4EojCeHqufT8F2ChT00EwLLJdU7FOujIXF/kYi5spfcg0L0s4zfzVW6AoKkBQwH5dzmpV
htCNhVnLcDWjS5PX4q7BJPPj4sMN/Jy38w0R3evucy3nAkfcb5n0854UDPMWNQiifsoEMGPYV15w
L24zqwZNqJsireTx7HC1ZCqi8zhEWQaagqP8INylm+xOn53sdfEHF6ykVvED3beJh55eixKnWtKf
n2iZtqqSzaAsPAaVJ5o7qec8bLjHyNyCvE2EpGuhlPSkPlF4dn6YQYhH2SspYK/yxZ7zJKVRgI0S
pyoxUSJM5lisIhhkn88gUEAet1izHliDzOsk8g6PcV3z2OSaPkM3dfhZmltR4IRwrkUw3j8u+jlv
xVk+6p0t9BblMw3d7nUxHQA5e2fGeDNoWXikYNxvxoQAzOemkZ61MMRPVu7a175OoRXbg0vbo8kX
UOByLtv6SRrA5WLqCLGAkZiBh6wN6lw+hsfJKe5pDYFsB0A662dsjnIKnxd1/oeO/0pk4fWDRIqi
0jP5WH30brwpd4mjbTFaggUaTuqNG141naOhzoQfjYQ96gqFfBSF12Q5GI3POcJ1P/xbIcZfTbIx
TZhakY/1z7S8mV3BkqzEE9zsRqjshI7fl9//Q6ttVSywEHhPgUUeJcRzB9IuapO2WI1wVFHftNSS
/rt8VEDZjYUkoAXpAXNevvApGlbPE10jA3goQNjY5kQiNINY9oZ8LMPooOWZH5GO5xxZ3OOvmKqh
Zg9etc/X6blyRoZtk30P74hpZJCsSjeBQ7mEP9+laWtzvuCqSifS6M9PfDEIo9EbmSCtdWe8uscD
Jmgcwdbt+Flxs2/BLfcSrErETmL0PzDEdTEyGScRIPcEF71XMYxReVXtmo/hIfCQGMWgkE8dI7BT
Hgp/1WR+S2VbmXVDBrDiNLjsyzc13Bsg+iaDzHMp1N4vwgAohgmRgem8KExiiVovh2ZFAw+l/u19
fLuvvVduFZffbWGbV78s5UQa46mFtBDSakK2QLPLyM6QeOkIce2WYOaJ+ypYDXEn0hh3iT7CpJMY
3016KraCJbv5rl8sdFC9+AvoB18y0GnRsr7Fw17w9GR5Do1U6aMsgZ6DJ9qfZUTg4IsN0mhAknjz
jKvm+VtNtkyD1k4UxzMMxZT3U1r5iS5zcoX1MACSaAN5s4kRacZ9oXkgYjcPwgB5KLa6l9wN1mDr
D7TOS2mUeTQKqxGdgMwDXVXgwi5Ky0qQjJguh7za1e9EEPamLpZab9HBsEUvuimfuF9spTgKWvLf
EhmvoncBNurQ0JrtF092a78Qregd88qfjJF4+XBzylW3eSqSOdQ+l4w0HqEkTdebezoqEW+JNx1i
Lr/H/5BF7x9FOaJSde40tQU7bYpw+nRhDe2qesF+/KAz5imXF2/VWggt2/wjjImxmhHNfdpBGPHp
k666C7bNDUXoFLe1Fz7pz5yIsOYpT+UxL4K+1PN5EiCvdQ+KhzqzBS6q79ItQalDAZV9KlpcmZeX
zjRBMWgCbYyGNQZtzg/ULIImCgzUYuXMSSKHpuzTpsstdBu72SJvhpeABUvmsM5danomlU3HxGgB
ueGCx7IRYzcx4L2Njj3paNVdP1GOcmwWZuropEk6CtuRIltV8pgPf7ZAHmmQeq4IYyKkC0IDy8OU
Y54HFjFdI8J20unrdTV4p8XYRYu23wSuT9QyFgFwo505CVaqc8DtK74eqoCR3YQJoq/CVmaIGKZ5
2OOw8pf6trUTLzyIuFkKbta44U1grNytc2lMBC2WQMQiINgdzbUkpz3QDFI9SDvNEzftzfSHaKdf
H+pEO8bOu7BAHYXk6Dl8S55Vr/UNZ77DkggRQ2QoMLvXv9iK4z9Tj+WRTsS5HeOKWh7qlD9/5SPy
vXms5n+2OIg6l7RnpYRPheoaaOVM/I+dHFDnSuzDKsKtOujBTsjsCuQHXo3S0LDprKi20/k1vUeo
8/4UgvfP8f4WzYQdRTGXuVEFxABAF7BsKbeXfQFQz+JrmW2mu8lVwXPCYy79Hzb7Wyy9OSc5tBGG
cUPqgMZz4UPdlwdjD/LSBssekl1mCxzE65o7AZAAY7EGuFlBl3EubU4Mc9RqlBrUqrsRTWR9YsVp
w/BEsNUM8BBESYAQoAOV0h917pqMdQGAxmHdGDphbAAdp6wdhFDDQ9gBWXwEtwiPH7qmrWZOhuuA
AikyL85bZ1UoaH0wTwbAJKCa5wc3YA9PN5g4OLnINuAH96K84nybNR+JAbn/F8G2u0mF1eHigHoo
KSQ37DFbDtx10nIh+jw5TAKCDFUN5VBCBe0bgCwAZsiZRZH6S4Ih3+QYExsjVXf/YfKBOsTzBw76
zycKMpFGSWQC4gtZPjaYLM99U7J6LAyfrc/qNvoE0WsUvOaZR7dmpR7o0DnfcNVj49mIBp0GtpgL
FoQI1QxiLHhhTf0npG3E9jHTbdAFOai7wuXvFlipcdMRj38lsllCPE6lVoh4EJSqRYt7jTO+AJ2x
I87c7sLBKreUt+s/7DG6fHCdC2Y+shlibRd27OLB1Vt1hu2gzvREuXg+hIfsRe4hGBMS87bwy/fr
cWP1opxozHxkuRJGgPTw3jLiyBaC16nm1dbpb7gwI/BdIdtDmeOiFzlLwjCZZiQfBQnMmuGmwBtS
esTNl73Bz5948lavy4k4JsxXeav0ch8iLsxAkiYoaZrRNlI5CdJKqxAf7EQM42DUBp3/Rg+k4/Qx
oKO7x4PY7mGfxrZx673603ijacx/2EG19sEIciZ0Yj7HxZnUrFFAU9OhnYy6Il0mJ2KnoVA68les
3HggXvUwv/NC7Zptnkqkf9FJyIsboRFDAolFdai07+CUA+nwviechGlVMRAqIZ+QMAfHwnPDdmzz
Po7x4cJtTRcr8NJNejKsIeIXY/cPBuTA9cuc3NQoI6jqUzSwtrNLRxHw+MDoK9YZLq62yX7wrtaq
/zoVyB7cWKhCUn2+/YEQxPMKkFTjObaBgNx1/vi68IxyzfZPBdKfn3ypCjl7mpqJfMx/Ihcb9gWo
4ic0kZNXusCheOwWq+6tnFsDWP90v0+WySE6Ie/SWIDcKjgY+aPMq22vZl2nijGNkL42xFpMcJLS
XbYFYG5D4RrJi+hQIAC3Q73mscAlA4eFoCOBN/f8GAVlXtpJhiWCNuaRUk6kfvkGnOUu91Cxeb7u
gFcKDHgGIKEE66WK8gILBkwXs07qSpeO3dsvYEj1HjxBFpoS3EfCqmYnshiLDMOxKQBtlI4N+sS7
yG6/dHjhu8KhulVtyt3Mq3CvWsaJQMYidUHVhSIypaMC28+ad+UvCmznx8fYXpVSMHAMCcSvtovT
+wCSWeEzYDxODJIwLu/g6hFiSwLGT1GmwZzmuXEYGmqG6LtLv4A8MXgVtftiM7jjvrNn/oDd6gH+
FsdmmQBSCFJLrWN4AzH5d9ChoWIvAMvsL8fcma1Es3lDfav+/kQkk4s02PIeYjcvTrR8yevIKpqb
WgUGXuO8PFazLazn/f+jZBk0pKJdcjp1dAT6a3Sr5/aRbpnFalRQcFvDERU2x7znvuB4J8qEgVhv
hFaSiYTbTXsusZsfgsIGSdRWg81UNuaWuXecJ5P+/MQxYxecEVY9vXeod+Uu9SiDjqllVNkoD+yP
wM7eOG6FY6cKc/NErS4mLJSUjtGW5FicgpanI9+rsz07lBCFlyTwNGSuYRFhFR4cHMQtwNgP0h77
iTcclXgymCgQCkMcyQM1TH/at/b4ZdoYz8Xmc+Gn0/lK4vCmalYD6omFMslkP6RVoGWQWAyFPZqq
LQ2LhRkp57pmFzcObABAtuio2Yu0wcrcOMFsIiNRA9RupGbT9a9zU3uJVACI+Xxd0GUgpZIwqkNk
EWjwC5CSTjnVU4pt77z+E+iCmTh7eTR9GeHmz8M2I43a6InZC8M4GVEDaX3mKG8yhvWxoHXbEpc+
+rEpnnOMF1+LEcfc7KHHKtgRDEvHHAsDy/QWo6eWxDP0y6yOkUKt9ESpUi167M8AejTaFyWwnItD
Z8mK1xI8tA+SG+14RSDuR2OuMjZptJE5QK/ggL4tOKuLzex9st0DHfvn2Q+jH3OT4zbsmlKBtMbp
wAmPXqMD+DCl9AcqKeLFgAs39SmNYEeBiAY4Xt7npyliF3dndEADguZzcChNcbcR77QnAhiu6Sjb
6/ZP7+vZE4BKQzsaq+eRNaDvfi6tHUqp0mqCeuX0Jawmu6knBxRYaEE/6VHpRqrsXhd4md0xEpnT
lEgwgAJXUeCzjF2LHjElqxgB+8Wmao5/pO7vQjkdJRGsr1DBpcd4EWPR1XAsWhhm8zYoblFNFta0
WP1w34ulzdFr9buBOkhWQcEM7AJz1/JxSZW8jgHO3ckNcknag+ssVL/qLS338nKS9TtwIo+5dcsY
prCgiE4MKEBXRl7U2vqXHMIiF6Pr2DVzXUH6+5jDBGU7MOLUVJSL3kQs6HIy0S7VQvbKuJ+q4/Xf
f1mvB5zxVAATWhZpyIQywteSv7WuBir66K66GSXUtihsLdpF/vKdI5J+k2s6MXctDQIzzbE84ziF
TrVfHOB3nGAr3UoqqrD/6atxJLJNiTAL62IkkChsRoCgsPf+63z3q7k43/RWwDnUlTiKM9VAnIpW
rYQ1nefXO1EwftpEaLlgutKK2s0CugFMySVS63COct08fku6uNZYJBQpMH9ykLGiA5RJN6mdJEBk
0GqouDEra+HQ+K65kjPtmPSnMMk0JhjhwGHSrUFotN9I4J9t7D/fUASwFawTDN2olMBPghbp/CTV
sOpSWSoA7gf5IDLW3E/eM2DXMJ+DrgoPQ7DiuU6lmQxLoFiMUpIbDYKAMtpKWFnVLGNbaIDBx9SK
eNuT1w9S0cFfCVdJV3efKzercZYMUQJHudV2dD3IR+vIXmhjEpbjkqnBXdw4TC4atO6JU2Q+mQwU
GZgi4EVUIe0x7SkmzrzoNZ37XLzrJrkqiq7OwNfCal4WJt33iRHVPRpTMYaYrQws5N0ESumcFH8R
0tB909GxRctPFtnFFkElh3EBsN5RzStpW4gdCHw6Y24csL3L99LSgHgxn4xbeVYbdx5C2Z50dbaU
XJg5TnpVZ0ociN9s0ImC8w85alk0/B9pV7YjN64sv0iARO2vWmrrvd2rX4Ry26193/X1N9hzjlvF
5in6egADg4EBZ5FKJpOZkRHdoKJDodaBmyhK6JmQ6nHl1M4EX5KX9qEICmIt/OFMuxdTBHg6QbsH
/Ubzhc6sTZ2jVc7kFsdoN/0qfgn7H9wg82mSlbEx7WiegWxGbf4RbTPtoIEZlNIZyzcDep44idFB
lELz7tn1Mj/Oziq7pQrBKH4BEZztu736I9rkiQ8ykHJPZ7Gs3Bmr7Xm/5Z/G1SppprGymEjEavQO
G0vurO24DW4B3+4OFEYX32j/T+2Bf+Ia+MpAEmhCF4NFdaJaVITBjGZaj95O2MyukNKHewetLDD3
+oiD0JcDQJZJ7IUFSHWWqzm5yXvBZc71jZUZJkBjYL03ahVmMBfixRpG2CxBas49XJ8WLCYoQ4Y0
aScKcye94elR6Y3mW2k9CL4+N0NAwLJkoENx19Bfsfr6XQwtxESHlfHQ+7KPDHnf7IIN1UNrtuOO
3AvsUW/6EpFX9piLG3OX+YDvjjD5rmPkcNzmj9YDAMzRroGarCxAHfGjxsoccwFkaRJKagrnbv3J
U7wMvcQGg66GI22bbXijiHIE3vIwKQc0Bi1NYuDwdDuroMrUIEVeomMGWwIjX+mqEEX5R8tDaI3n
62tr1EnXH4+0ilEQWJMuSjQtrxVPv8i8uARFh/PW+Ytf3BEIPAr7Dbx8YW2XcZoYdx0UB6ldHWKa
M4jyHhsTugZXKsrZAofhOejaFuMwJQCi07KENNMb3+n7FExurnIXXVPmmD8AmIjsMR4jZ1IUaDHN
LO+0D/E3sH7s8ssBcBaKixO1S7nvEBAR0McIBrK/PImjplnUBowBRx39/Q9cePso+dD81r5hAOSS
cmwLAZy80KLgzU+zB/CRsRkE2s1gNMk6ALTTvVoe8vTS0A+C78a1oZugeLFlKAOwEnpzajZVEsMG
NFODym1iJ7pFfHGD2/F20p0Kul/XAwThhGm6yDBzKNCa1YlEDUM/1wBG+0CAwI28SXbBk2F+z/cK
2NZMT/0pWDDXcWhyAqCEQvPa08M4hTE+coCulflN6d3iNj1Y3uBKumO8zB99MhHGhhvcQMr+2yJz
1RWxjaFHlGRBi0ClucFz6FY7yu79H3vbf7lC5s5rcmg5kwgr1K4ygp57jw4u6OS+m3ezJx2qrTAZ
4n7KzwWyz9dZl8fFTNDXhE414Bd+9GpfZBtrb7rZEfML8kPzJxGAOgh7Ra22lR0kHYYyaCr6ISOM
5EqOuiuvTEieL2hA0ke6WNiKm/StLdJbZRXH+8gadDvBh7Qekz2d07D2BNRRJaorzVZYYOQ6KrCC
KiUiQXmMydozYGRDc0FnYgx8dbkOLwpMEZFbzZmGY3VdohAtPQg8h/ch6ZwG6jgY4f5SzZnyGEMh
DRaYR279Pr6DHBO5tAQOjxjYphcb8jHVlZBwjLfQtVXmfAxhYUv1BPfpXnp/2MdQDR1fwcgFCGi3
tW+F0za8y39tjzkfeZRKM7iEMDthQzJJcwtv+qH9zEtUd6xNupmFAUBgkD0fdVZnsQqc2BFiJMrb
/KSjLx9gzNOxXqCyIiwTcJ8KqwWynmMoASRqZhpw7kAbAt3k7hDehuBv+4MKCO8UYvRLxmw1aqmo
AJ6eidSW2yia0ZwEDfRHxdFLt0HiJD9az3pLoMhgv47CDeV6zMoocxBHydCapACqKNk3e9VbdsFP
su83dC6y2lrXqgiuzr3916ukP2h18s0FT4jBBLbH/kaHP/WL8Lvkd04F4hdkAD+Ce+ESuUdxtUS6
7yuLAckN8O/Tpu83CzSu5qYFlDB1K5+8KW6CLPwPsNFcP13ZpL9pZVMqqyxLobmOOA5iQzRQUhTq
KJaPym6KjqHIcZiEMVAltPrA43k0MMZqNIANilIbvpcAxgS2P0j3scU5DT2uJiwQQPWb8ikGz6mE
9nX7Ul8q/p+kiPwv9tscW50rCLqTSq1i91AICJunyHwNFBE3+v/wxE8rzHkzzVYL0h6t1mEDegGg
2qCmty8wtgRyPje5s29Fvd3/YRHiaxANsJDiMwlTLZsdCNIQveL3OYKqbgtpBOUi/EW+WaHXPKlo
5VVCCl7+t/s0ytwJXZipdqQDhKZ95EzKDk2a3AGHQvtS7sF9dCMLiQZ4rzSAp36vk7kWKkzUheCG
BAAzQoutvEZ5Dvmo/CpXTrDrfCoIWtRO4Iqq8aINZmf5UislmU7XqqJqBQlS1UPlExqJqunKmZvf
FneBr/wUXPWCDWbh5uBrV2KJrpa+uA00L4NX2pkqL6nAuvkq4qTmJsGr3TWYkF2D41LuF0DTyJV+
k0BtOvRzl2ZP6QNN9IU9dXoO2OxwbY+J2KM9/Wd9CVhMbYxOVTvzY5ww8kVpEz+S/XYcgwnVYQ8M
6kBnCSX1p57ejML6LTfxXC+GCcxd2wy2SSGZtD9EAKCV7tPLGrVGSpEqkgjhW0NlXIVIF2eaoksH
6EwSuEZ2KWNMpUUxlbwOh+K63Nh7YaWJ+6FW1ph7QCp7ANMUWAsBJEcLZdnhoKt3oIwDZjERFOu4
nwrMM2AcsznzDl0kyW2Z4FatAszndmD5Wuq94GRxb1GIcUE8mza12WZGEOuSDFUVXGx3Mqo9u/Bg
+sshus92GUYF/6r6DdWc3+aYSFkpTYMe/oxrhzgNuuYueaRxy3SJ7WDgRnfrGxsyp4JFcsPHyioT
LIssSJQZuq7H9H14oU+haGO70bv0nWwyTByIevYK/fe+HOff9lCqOE1NijzPB/CkUmRY/kTeo8oZ
r+cn8gRpaFClgwkAYGvoooBh5KE5dFeizhs/pbZlKGmoYNf8MmMBbjcpa/BuwgweTamTjXKdHWmp
yfaE0Enu3n7aYqcr9Do0jMCCLUwCkNnJbgnCcw3tDhQNqsW1crxuTYHXci+/lU0mrYisOuntUMHB
AAA1jRZ37AdnsuZNY/5dCrOyxVwFZllofSnBlnywDpLTQBaXJmYeuIEP8x4sI67wick99yuTzG0Q
912VZDW2lL7bF8/cUVR78pw5dEAmueuf/+6AAD8Gyj6Emy/jHGahSnVMJkSBq2VDeey6C+W+OwQ3
UJgAgix8Pn8geQvUwdtlYs6KsoUzNwQxgq6KykE5hkHlJCiplYH37ywwcVqZJttqjV45kgj469Bw
pkzgg1+HRdBNXy+CyTTt2J7lMMIiZOXQNhvQOob3tINYggkjCL3h0Ixele4Ch8LZ/+Y9sjbOxFGr
NsyxSWA8G2qvbV665uf5DRQuj4mZqWLmYaRjB432cund6OfykG0CL95CvHby09bTFC+5/hdIhdXy
WLKPfppnPJJgXNpl+48ipB9slsPi/1FtjvcWWltjwkkJFnJjJg19SebX7fV4lR7SK+3B+JZDlhr3
1GMOCLpzfn9FNpmwUheS3EgBbGbjc9U0zjyg3x6LOkfcg4bKGDT4CKbyWQyqJkk4Z2aJY7DV7kwn
eAdYE9k6MmfI9KCc8wfUPrz7ABDU3yaZhVlGGhSQTvsosViNk0JDFHON6TZ6SgfQU7vttz+o64iM
MhHTtAZCxf8U0BjRaTQKycN4zCPVj0p8c8Q76PzXI6KNpX+/Kj7MjSUPuoxVQnAo20sv0cvw0BDH
iNzlrX2iUo7EVy8sL3ZDgmYW+MQx1v/Y3QPXsxfVXrmutNpxJppCPju1mhK/RcmHTTr6aXDM5liw
YpERJqB2SWhEc4kdrqTJL4fFzSxyhValwAw3nV+7DxNVg1DVgsyoEXa+mwApUUoo+da4AQf0H4zO
8PII5NYfzRUTOERm5+YGKr5xg+R3mCAGaxVOlHyTwUCuiajKuO6yMsTsXkaUwQ5TJKBKNb6Zsun3
uioqIIlsMDu3gPOjTUoshmwpkizZWK/mPdkrh37fXNn76ErUB+e6BNTudWCuqMYtc+iioUG3L8Md
1Fg/5vAwleD6mLbnDxr3Ja6vjDAHTcqSoNPBLQf5ksEzY0eNHECXL5RrgKX9sAHpguhsi5bFOkW8
LG2ywGJuVY4x7jtNc+rFO78u7sdaLYtxCFLoWTHOLeZV5MKpoYEoCgr8g7SywLhDrGhha5SwkL9/
iKZTPLv2oOq4vOnIcST4ULwnz/o7MQnJFLV1UcUwR+VX04PtjxuKvhCZ4S8L9NKQFFIhm852mReS
yN2YID7k75Qhtd/m2/mmoHPHDUDDwmYhva3YlxwG+ADAxptVxwJP43xoBCGGblKa/dMis7Iz78db
eq10V39ZdlpZY99S6hwYaVYgkieX4XVwUNB56UAcZ97JHk18hD5C36FnVscS2xhLPZK5KzDIJ0v5
qzH19a4I1fsqKXQ/s6V+N9vxMyXugtgI8IDQPU9F8Z5XUFkvmUkXQCPalaOOe2VGMeWyuLH95N2m
6z38ARMT9flz62UiVqrISRepGRI9xbM7F29zKC5TdmTjp30cIPoFohqkLHjTiYLK17E4+lqwgGOW
QXsABi/mOFZdlhrYPgWkKhM09crDAF2SDyraaKdcabIz7/pdJYgyQqvMqURvfa7TGgvuNvERl7Va
gvbtH1705KnvXeU92eU3IgY2oVnm1FCevqQbclr/oO2gfEchjvq1CuLddl/4+TdTXIfgRtTPDWa1
e3Mgg80CskPon8T3GASnoMptuG8vA6fepHiC/f9Z2U4/KQtUDbUojKoFFovY6RXwxYBimCrZx+6o
ul26W3xKKS4cmuA68WqhzIlpW0sdggRmoQkVDWBgjHfmc+ka+wWq2lvpavRCV3YKVJUG1Tl/a/Ef
hYDhAyqsKwBaMl5cJFNdGAHdZOfCtFHsibDNtKMz3gJuByZ1PNBmp79IhRWKr3HCxnAbMD/glVLU
L6REc18i2VjyHGXekH7ebfKsA044bMVh8asnnZqif7/K7XHnVJLUlPlRTp6t7D4Tqt98DbunBpgM
I45yuVfzIj+a+nCfyNPigOf1qmzC+6FRN51uuaqOFHHSM6c1ewEjw9ecF8ZtDMBDzeJDNuZ0dUsT
ZWAwyPJjNLxY0XWs7avqtgxEBCHcTVyZYby0r+rBDOcwR7wrHkyIv+vX80/7cd5QIk1oOl0ICUI/
zttpdD9dGRPdF7yCptaI8+OkL5spNS7SWt0YQXCYMX0JeSwf5Ir+YE13hgKRkC7fQKzi26iC8zKY
6t3SBDu1t72xMXbxYBzKMnyjzZESWmRmFN5Jar6PclL6mV4+FroSOSkK2H07Sp6SFD+KOnHHed6O
Y/WTkMJbunZH+giybaQsvMzIQfk/Hgarf+knw10iKGudP5uiDWe81rJzwHJMfNepfcjGR1NEp/41
LT7dXcZp0zrQzaxLcAABRLGU51nHO2n779bAZMWKXraJTH1z7H8k+Tbo/8YrETpx/2LSn446nDp/
jzEjXW+kDJWe+AglYqo4K/nyPsjcOADJPnFm5/9frEYpd2WTWVSRx6Q2EiM7Ljnk24CmqTSnWb7H
2vH85nGeSqeGmOAsQaCu6HssDjwr9gchV7QJt/2bdkOlZ8VIOl4kWS+MSS7iaKmHsgoyiItuIF/n
xNZ+rP2stQSezfO8tR0mmygrDK8umNg+zhDMGwcnbu6mQcjIxbtgMPQIn4DEuvFlACau5rLvCawQ
sHTSx9KyrfcJepaFWKuG7gwbqda2mOCYqnqqZbWWgc+1fRouLVBgo+YO5Nq7sh3wP1AlBGV65k43
yaPoJuXFCbydIGIE2jbMQTJRcpY7Mx80JTumRfSid+ZuIKJpau4HW5lgQlGRJRICHAGcErqJFgQe
8J9FNLsjMsIc5ao2gsHO9OyYWSjbytpFKpcvpWILQhLnwYlTtVoMc3ztrl7s2MRior10Q9Dwpf3R
fyge/qCQyT1TmHrSIcBpyZh4PA1QZScNdm7KGUCbDfB+LzmUwmj9FCo5GNN5a3uIadHGrFBMi7rc
F5dcGWYO89TrBuY64RbjoYDsGgYRLQ+KkEdp+yeFN+7HW1ljjvRo9bJZD9jUQc29wHCyDlRlxd/E
jd9GFLYLGxQL7oAIS8pCCKgfKhDORePD+aDLWwgwODK6ZjLgB+yzzk6VBBdKh+81BvdhDMEFc3qt
k8g/b4Z+dvbrrM0wX2fJprlIU5gZkVp0teL2oexazV0+hniai25JnhOurTFfp++iKcoUWNO20CWm
Iy7xAflOeUX2na+487cA/PxP2k7Ut+aFRRsjQyZRAd36on0TDGql1XOTHU0C5YFlurKHeBtIudNH
uWMG3YYM1u78xvKX+mmSOd0Y6wpMM4JJvSy2bRL4WvBd1qttFohmTvif8NMSc7LNVInlfKwzjMO+
mdKNmXzPrRHlzGxXWM/nF8UL8et9ZLzFbGIpVuMW+9hBXLTepZ2wTM+7LdcmGBcpyBxOwVxlKJK6
wIDh7iJ7ULQuPhU+E+Ep+Ifs99axI5NFb5fjaGHrgvlK1g5Ne68Fm/Nb9pX0FhrcqwV9QCpWjz68
yfpYSWCD3AUYJMk2lJSjuEHD09WAoHiaX1BhPEQH4XOe3rdfj/bn4phcYBjjvs4LfKzxkF4XGjSl
E4BT+o2+tRzJcsnfgM2gugTVDVq1xwgNS3YlqaSVjVYqjhK61Ji3kHzpCOgn1ciLPUMwLMdx+7Ux
luqqhFR4n0RJegxGqA+GD2l9jfGeq6Ejj0MUCSI+LwU+sUbddvUVE3R5C1ItJeVLxvgkJUyWfO2h
O0D59o3ikIUvCk4AObHIfL5Ii0jYVWWNUpf5RoE+tUurExQjojlDuquOYFjxJCjzbgUeS/9lxnFO
LDOJnFmMfTqaQ/nBl0+nEKcLSptEP2NwLSKZ4xzBE2NMStd285j3w1geF2urVUdZi5wwEdylHGgp
lQMDS76CMUd4ARMiFWUJkYAbFdDC1qFOgWitFm+5l8G62bhl6pq3y+skaJFzF7ayycTKEhyteZ32
1dECKZoWEs+eH0xM9As+FueUnyyNiZcWpKntskjI984Ltq1T3aShq+01HLpyQ57nzhHW9rnu8bkw
th5alHZl91FX4RJXgYosvoW/OkffSlsCVkzR0Cj3FGi2bKjA9GAkh/HFBE1hiYw20sWw95rmRksK
r251p0Pt46928tMU44k2QIxSYVm4DK6sQ7FZfoDxvcFZs5yPfhO0rn4ILNJ/8ctBWy2OutAqqORS
DaK3eEKEdqMHyrlW1qBXXPQPorfcy36BlfP1X9pk8hISWWm+SHWJavaIKbzupnanZ/UebMWqS1Fn
40UsSlB4y7QI5g8wUwFWb7bVtRhyPMdtmx6l2rjIlfjOUsrUEayL55UrI2yHayBqYaZdl2IvlY16
mfopJsTuek/bZAdQvQnxprxzt7bHXAiSNs9qHlJ7BwPekkXOpN3YbudHO7IryIZUvuiBzel+gGHl
cyNNugcrfwEDSzQZPWyCi/Bu8QpwjUoQRHI78DsWfvR9evwDGLRoocwJlMFI1UszjDae/qZvwB98
b6Ou7FACRKB8fonUkHlxc71I5hjKbVr10wR7cfocx6Yj91sk7yJ3Ea2KOXoDIYskBX16NBUnf2rA
MS/5hjdnrr5F5ESqKQqbNA6zZ329LObcpYM9tEE2pB/Qyx70V+3GPEAtT/Ds4FUVDHCWAToBLiod
cyqnPlKoS9Ol6Zwei8t4BwWAX50NoewR0nzzbuo8EeCSmxit7THrCjQzUxMrREkGfWwb7qG9pm6M
7pGTOPNF5goHl3l5n4UpbYi7gQVI1tgLT5WqKZGtFKq7QJQqnrL5p9dKEyO1clVAoqDKTNHXQkVM
rtN8mmbBg0EzQhATxWqcvxBMv6nfhjvbpQPMeEaSXeAXuns+rAkWqzNRpsg0ZRjAW3Mk5Ztdh+4w
vtcg9k8woU5CgS2e65ggvFYhgQCRWBRGT12njqJJKmW7PhYAYMZO+0QB3jbq1wd58ydlXs5Jhz1c
60jVURtl74UyGSxStUp9JMGtBVoSQK2lchGddM7FAKZMnajAdOgWSrCnqxoxKDZ0LVY1ulBpphC+
btclHzSghT/uYmFDnnPdnRhkApiaG4PZdzBYzRuKIwk8/bo0dqhFHWePOGBQvhVPbXFXaYNiWAac
xPx67ANdycxeq6FYKbuUOk3CrTC9/4OiFV1+nKQMmpifxpgzD46qSGltpNOLnTna3LrxeJgrIACE
6k/8ZZkq7aggBWQ74XLZ5BVo9ejHm0CdqTjLRbcb3HJfb4or4Ygf53xjXZ/W6K9Z3a+p0U1D0urV
sXmjQ4XRjaW7lIAxuaaN78xwRSggrqusDDK+OWhTqSglUmm7imS3koi0M5N52JwPIrxztl4W45Bj
XTf1AN7woxJpTiZHW7W6X4hIeJmXnZzsHnPzLGYRRJWNN5z2XfqG+cjryFWg7ebJt1roWTc0iZ5K
seKayEUYZxxmbeiV3oKLHAbgX6hWa/ID88Gbblu40JM7v5fCVTJPSWO2QCFmkZrOGclu80C1VZof
UuNi2nWCPixq6F5Uuo1we3nOacroI1kGxsxBynvqnPUYlVGT4oSPLgSgZT/1P9Q/Z8xBU96F0INu
pWCtPPdcmfxSHpPAfVTESXNUv6UQwi1zPJyn52CDxwIY9zqUkIzQEWW5vOCyNsrcQqaMBs9smtjg
/Hul307NTR1XbpUJyke8mgBgH7/38+M2XB/2bOhAJCtXx2lTHz96IZghprMw8cNwH3vgsREUBLj3
69oic9rnJogDs8AX7DyIthBg/rR9fqm4VB0w8kW9MtHHY049AIaRnkd6fVTJ/QQRjmbuvfP+ofJN
YLhHM6gKIQvaaWcAoAs1bo6yvG9B6qDWlmsk1110PyUKBtGuSfKWjtml1T7pLWQ6gqfOesv1xM+g
bFzMjyGYzozIacAbAAoByw+XzsnsCGl4sy2iZdss16N2LEvJLevFnfLCa+a7WXkdpPvzK/kfn+Zz
JUyxJhpms4ceFT1cVEe0dfCy8k3fxLNqvhA9Bfiup9BuMMBOlHr09CjjiWyVWl5WcATZpdmrDFp+
1IMNZM0AhGLwzBEJGnIm95BprWwyYVLPjMxqzRlZCeDOBMXg+koF1Bk1xBvR+nj3DRVloTyLQLay
syGdFOjo9+FkGTPEKPMOpFuQgsJktyhA8Q2hm2mh3QxVQCYkdkpbBlEX1EeQ8rhEqRyVmL5sE/e8
d3DdHJKs/zHDpv2z3c1ZQM2Y3bRR5NYvbP+8hf/hEZ8mmKA3qo206ClMYOrDfCNud1tEjn5vHw1n
Lp32Nt+Mz6LSGvcqo1Kz/10XvVlXEVBewA5rBnB6EHePnvxEJ5wtb7rH0JCKPy58/xnMUw/n1yra
TSYKWllYZKlGj5qZuGR8TVP5b76XqpjI+SGV8oW1vpejeJIVbGYnN86AzvYiFAfivOZNU8Vgh6Zq
mBdjySBsyxygCkq3boNJdB9jXdfWIb2gahtvhtM8UfwgweGSL0SgH57PW0gBTIUO5mDc+fSjAZig
RdpkVsdkqfymKL100K6GtBOA+bgRcW2HcY50Vq0KdI81kCSIUn7hhb72Wvn2NvOzX6I7nxud1tYY
p7CXrqrAN033M7jTgBEg+/ABRB7+HwCm6b/FVGIgLgjkBYjPUENgoVo1dD0tiz4I57vep40cym7x
Nm9mrwY2RpTi8462RWwL1MiAmaICxHwwtdZjeZxpfuoqLzom1WjC+Dy4DZI4ghFOdIcvROqlnDNm
6biUIWeIuPhl6hbcmVFsxeg96M0+MG4TIvAOjvuD6Zlq8iLwUlmQUycEXsE0EjWpUCqnD+rhQt1S
uaO/8HUIWeLhjieZZnx5usdTr5Kix0VSabnXq8Az2dGvcVyENCv097IusTZE93MVCY101Bt1LipM
+dHXc7YpnpfGQc8ZogJ/MYRN5Tk/V0VP+MpYLmHsoyyD8mijZgz2Gsit+N2Fep85zTtAMWBsswUh
l+uDNrQnwS9hWBoo/09N6nFCsnpJ8c6MnNGtkLvvwaJ2rS5O603v0QXZ9SjVnY/znEBlYYQLLJEW
ppm/PN2noJT6ucYyi/rOGG5MTAgkhiil5jn62ggTpZDg50WmYmG6A8o96x0zoVfWbeVPFopy8z4C
BaZI7Ji/mauFMbGqANazr8KsQhVQa0A0Yf0CT+vkGHtKPjRYXo3BTeHoPn+hQJdaONIoezKpjta3
AQahJLRJbRAT6LcgQXf+5nv9tsA+9tQGraE6wbKi+L4mFxk6zKI3F3cRNjF1DVye1pf3wlJMc0x6
5L1af18Ft6kpmlTk4N8Rlj4NMGl8UzVdCY9A5nkHKXtw56pbxS8O4jFdvhOsLDHfI+lNLY+LHCWw
N2NrbuKDeW8CqApVEp9qftq3S+L8Ta0dlB8qWGeQXuMkM8c4kgo5yugxHt3ySXPzXeINu/kn5kpB
MBdHjpCtiPMWPzHIHK+xDuwgKmAwfEqRl0rEoSIQ1fP21q5Q956Omd+jnumd90Re7nFiljlhWVN0
QSzjM05v5VMIxrJ8O94CSEIDMjQyBWQ4fHNArCoyTee+oMMA2JfkYtFKdLj+kfgKPLJfDgqsBa7w
IcZJP9Bjxs1pIIEDcp5ZXDdZBoCYLaAOORTFaHk4vGpVp89cc6ujzGi/puVfbejKJj2YqysnQm6V
B0tcQj1kdinxcu0OF2Xh6tAAlXeD6D7lhP6TJTI3XFDkygydnuqoyLeWHKKNnmCAV8hGSL2PubVP
zDBPWq0uQxLhIQ0gAlq+0IJbTIc86NjFxm3BaySKkJzwdWKPKf1NUP4yclUpjmYCvbJHNLIFfs81
QBWiKVJF+SLJk5kAVmHEhAJv9LfFy/0a8nKOfJuBHaze4DLDRK+gX8j9VJhQ1zWFIizYEk4BJba6
LbvyWMv7MXmKs8us/P8qXxvgBFuZYILy2IbElhMki1a5VeqNRTzhUBB346hQmayAIxalh1P/7otc
jfqoLI+V3jqdVDtRtRF8G+6xXZlgnM0AtVkozyXKkqUzvjd7fVe61TMObrqn3cYGXYLtvzTJ+BuW
24MYuqAvhxTsIQWaucBqI/JSMYfG7Z9V1fsrk7pOKIIPaRsTnCJz1LugQShMQI5SeOmdaTrFBZi9
PYuiv0JHFZ1irgNiAPq/FumnXYUmWSlVrUZ98thqo9NoL3l9KDRbkNvw3pcA239aYRzEHIOlHAlO
VmwixlMRF3AyZGjsSAdZ3IPnPCdgzQKrvkwFitl7mpi2EXXAwnzXKYPivf6M+RUMrSuPYtl1vud/
mmJu6KUp9D6ZtfS4oIGkYNrX+AvxIpzf1WoYn2i1SA50yBIcXzAo4INhGqoEZJ/vF5840t7wfwp8
kJt0rOwxHjGBITEEqA0dhzf1BrOSqD0AF2V58o380j3prrYLN39QFuDeJihYQ9NQRfubLSZOYWbJ
3WAu38ndP0xVklvs6CQoHZAXNYm5Xm/ryAJkzEx+YV+XlCIIAx2fLS1v1XEjt4fMFEUsGh6+XI8r
G0zcNavSsucB303q3P5g6A6qsfLVciH52YX9Ha9NCMKC9gKR5A/GTbhHYGWcyY8Hbe6VBi8z8Cyl
15R0Nnn+AAy5f1BhEdhieaWNIkq0tgMiZMSgpEMLEulVDf3gJ5rBEWGtiu8oKHug/gGWMVY2TKvy
LMPtXQJMOvqAx27iGpoLEwbQ0814ISxy854aQJB/2mNunr4jU0biMTtOihM90E5V6DedE26Bspl8
4qXoVQkXyY0rK6Ps3ZNg4T1koY6a6VLuIahWRp7kqw3lYpW22iXUkq+Fib/IKuOyg5LKNqhF5O+Q
P+wuKdw53erf0843wGffXScgZVEFJQRutFktlHVUU4r10sLNgEndENyJ0gzdJHt0u6QTXUK8FEKR
bbx7bVkFpzNjqk/0ME90nInW19+UyxqMWSAH2uYPANJBTUy0mx9+zwYAwGqoUo4u2+BsPL1a2yBo
g5A0KKpCKjxGj80pFze1waKY3tkAtqbEa67rV7nBf+g84rgTuRHveypEpYKIqIDqLLsuEAGxKTdI
miz7uoaWvN2LRrE+MpIvi8QzinIGIGizMwdNkXagHcyxSO9DdGHcfhDnV3iIK+7yGG+kn4L7iXf+
qRLBfyyygwdaX7dNlSItq/0ZBwO44EN4pTm0VxhvRFMOovWpNPit86MBaHwyYguRBOIuzHcKBB9/
akB8ZjugK3RPlHbyDsR6eXT5K4PtWJNRkvFWzNL7GhxCpMZUMQiLgGjyBDvJPRCUFFI1FHRCWVh+
pWtSEXcR+T66GLul0z4Z5mIgV764KvhaMbcn5EPmXbx0QMUCg5iJ9z67na2azy10mpFc5Nfj4pBf
YGn5VnWOvAdA67q/lSwfMxWis6jwLuO1XWZXmzQqSV2jJ7W80fYrGD0eIJgGGh7NUSEtA9WFdt+5
lZjWiHsEVwtmsjcTvTD0i6wFsqEQr71o3WFXQfJ+cTXAXBF09iLRXL7HrizSX7RyoHSIQTls29Si
sqHEJXrgGl7nQ0kcgNfoSkQcLvqkTJhbwlYy7AwTEEEcxg56z1sz1qCcWBSChyz3G6INgc4iWC6g
Gnq6sMKeoIOZAK2V5wc9mUHANzqTeqiz0UnlxT1/OLjf7dMYW47V8yk34wVno9bgIvGzqghe/iID
zEnAvdFKdojPVFSVEwL0H6R355fA/TCrJTA+r3XGgsYXKl2DejmPgKwqe9NQnH9nhPHvENMhcmF3
yXFscrwRejPdWuGsecVcieQ5uYVCqND81wE+MrW1ZwdqEGn9R/119KtXu3OCfexOyIfStwSq1/75
pfG/kIaxCc0CPQ1bm5m7KW2XyIiOqtThXWc7WvZy3gL/C31aYPKtbtHNqV8w8iItqhcly0YZM8eq
cu/fmWEOTphFdUOgcwg2xNZRwYSlXkjJj/M26E/9kgcYSDNA+gsFPbYElEZ61ZUqsnKj7Jxhfp/V
1rvtyeTMOmo0QnYx6rtfzKEKT9W4AS3+CIIrV2jNKO+MIKOPAGVjbgDGe9V+jhuqQy69ovZ/fnHc
77SyRj1lZS0r5LomWREdbWtHuptwuUgNUe+EexmblLwBspfkC7AgraJKX8C8SEmngtmBXs6P+FeV
Y7JLcfMKjWo0GKxWsDCeiwOWDT1PBeSUYE85XVhQzNIwSyFcvNOdwHjsyP78znENoP2OZr8FsDmL
MR+kQFXsqsA0SZI4iKFtJ8IR8r4NAXUU0mwZLQS2nm+0Hcb08y46Vi/aVVkDzzVfI0eDbqPzmodb
ELG7fyD2yvM/dCuomjrQBcDrn25c0RZ9Z44h5lHB5E01atSrxaU0M5UbCgnJ+Es0wTEH+gjTYi8+
EnSWNGhGcRxBnROl7qglzrRUghuPmzhQOsT/mGGvvCAJY7WzcvqOT4/ETXcZ8W0fkEDogDjjzfxc
jX9lEiAQKggsowzDPHPTpO960HCm6B9bcMBt5OYHKXTGW30LOEjvFFtRwZ2/ypVJJuY2oWpLc4CB
GUAZG8dCMTL08RpTnHkzeqUnpprkfr2VQSb6ZmTM7bRqoyPSIsdatgWegFUgpLPnxQ8ofPx3K1kB
2CImUm4uEQgrpMv0utpQYZMEfDO1V/Zucp1h/igSNZq4tZG1UeYYdKkUI92Ey0AjoNobbp9uUUaG
ZgxUl99Lb96hHBMEQtw+NxOguBc6746owhYLl2WIk9jsaOtp9OnUEx5I2Nwb0NRts6v4+XwQ4yWe
aPmia4h2IcYg6Bdehf+2jUia1iaY1czWMWdIbSnPzfQ42ncRGFjP26LewF5sKFkTDQAiYhG2aDAZ
caXZS1z/0wHYDDsVk71iaA+3Ir+2w1S1rCKcIjVGyybF9F15mH50uVNS7TnizRdV4p9fFXcHMQ5H
58Xwhy1EDLUUjCltZAOZ6vTEcoLFj1AsVNrYF8QU3nFDDxmbhyqyLLPwskmGkAvKyGihaO9WEDlq
steFpFK89aCChB4NvMHSVHoYVx7RLEWnJG2MN4+i+3OUuUF50y7EsfVDkj2d3zvuguB2lDwb5EFs
jFyyQYIYAYA8pnxrD08qudOs1/MmuOdJVW0TvRJdVkFoerqe3LTjYUlgQ9pZW6pkV+16z3Lo2I0k
ZMjnhmA0+gme/wBvfsGVDdEMia8JNZXgCo9xSlu6X+6BAIx2ySFzU8Hp5QYpFYgv8ITqAL6wHhGG
yH6i/yPty5rb1pVufxGrOA+vJEVKsmTHc6wXlpzscJ5n/vq74P2dmIZwhZycl7ykyi0QjUaje/Va
QpmREhVkxMkE2uvyABEHUuZonPH1D6YkWdF4bZM6XpmiCW0gIu8xHpNv2na5yVFpLA/LhpBG/JUu
MAi/VmskDrtyyDGv28ya0uzcI/L+ALocU+XqDjB/8fu/8ynjDW+egumXAPgCCwuwL6BtX00WMcTn
qx7EKnkHPcnA76zXOeRUh9musjJCZd6yJE9qmcQZWOPx4G9tIhEmOMZGl9ATRa7vcitUrIyV4Jb/
syzqKEgAriZiWmTnOHLazdK4yqE9Wg+xo4AbbMZbk2BgeFVw7jopf5EgsigMBvxluSN5UL7JUsid
qnb4IZhpJlzeYtZ7bb1MymHEQG1Ls0baPFY/9BQ80EJiD/kM4tneEXHFDSMHs8qOMWjZWJYhapc8
fEvcQEovR65gHqXvBFUkOLEDwSTSx/wDZW5Who5m4m9z5P9XJyKdZqXUDJhD4+1jyEN7j0C6XR9A
Dvnccpi12Gfh0xh1Fjq83Zs4hLEAbPzTPsugkv30NzF6tSDqKGhaLYwVmSzvBC/+YI8r/fC4QAjj
FqSCN9xpTN4HpA5CmSVxEOcL+YBQ2kGncivcDk59EPz6TthxK7Q8c9QJSCcxifQU5qLDBPfAHCF0
RkfL/le4nTdCK5E/R+dZeDXiWkXRAmA+Kis3I7EVg6r8d3ULCJ4hnzI6lmgjf4WIq7tszJsMNaXA
0QqHs5OsywHzWuCVw30OcDV19uIyGwNRMPDI8uv8Y6w2eRRwP0S6Ley7P2nRslf7aZF69ARGEhlq
U8N33PAhze3WkXAjpaid6ZaNhoYr2qhF/wGXESuaYkoClglo8mIueupmYSorxG/zOGAOycVsgQN2
qB7kBF6l2+Q2zI48jgJWDq0SpK5GyDAvwLpxWamTWqA4FExS4odRLXiGMv4jLkHyoutJto3DOT0M
eEphXK437Ovby4oFK+v0MzouhyYaqgy7a5p20n8rgZxsRy4jFvPLfi7yI8FfxTfoiM0VOtMgmvjR
azaKYOAq9wNj04V4CdUYmwaPsVsdee0p3uqosBpGSQskJ8yO06kvN4r4ZGrb6x+QeRmuvyAVTQd1
lKdCFZA81W4DotF9d4fCx2EEO0gOfhdxGzjzA8cmealexAMZ7y1Qd8iYnaPOpKLEegWQDRAhBKFU
4PlsOXK4Ibx3hc9lmGcFO3VljTqPcoXZnipFEaI44NVAED2Gg9eX5ROR4/mdG1x5q6OiXTFGvVC0
+KKgbqpAtlI6uZNnDpkmElweBwortVgtjq5EZEE4xWWiFudC/ZG0T1UB/AAgX3jutYYP8gSfs3UM
1DkU7iCEBd0Q0DF/uNPqJPRJgxdn/YE/GdwBA0WpH++AkeDOfrEm9r5Yoq7gHCqhc496x3n4EUMS
rnXy5+U2eHx7k3HWnBDqB9eXxjzjq5VRV7ASaQnGl6ockq66rYG0CZX76xaYWdn641HXbr2oRgDZ
zhygiPnXtCPQMv0OrUIbMC9ub5t9slcLok6ZPE2FWSpWgQ8IUS3yFJNHR3gxe1v5NfipC/L0ile8
5xqlDlspy1UXFCgWjZpdyAgn+Qa6Zf8AvYMMn/Bu1XdcTDvzilfQZgWwFxVbukCl6vUglHVS4sKt
X/QXtGFDJ/TFO5LP525ac8fNmavEtC8aIhqZT6GBGGLUGPo8xmSoeXCbXbqJT1nrCM/Dpt+JWwlP
ps1112HdBCuDNA6jaHKlrQEXOutG7szlIYRk59CdrhthnQDM0SFFA3IHiFjKYYJBFYapGiuE5cSf
jPCpH7Pn/80E5R7W0M3GkIJ1xJxGr5VRyh/rx+smyK+kL5f1KqjwOwkTknfSiY0mU7xZZCH4HkyF
uG/qWPHiNCtt1eQT6rEuGQwdoEKFfhwqYlT0kJSw7g1IrqGeX78QoJxk2NL94pAiqfWNO5fFCsPg
6BM1dHTQSaIdMFPnqK4WTI2I+24HYVOvAzab3NY1L2axslmTaIVABhfYKtoSxpvCZNCqCsWVvsEE
X+UttuCoP9Wn7MYY3OUXqVtZb6PFCcesiw1cW6gkqYC6X7wZMmmYSxPkuOfMSA9CFB9SYXaBmfvR
QPNnKPs7IUx4bUGW66xs0rx6whhWc7AU4ikDiIxw8GhbhE0oG3U30XuPlkX6VuwLnycmzjrcQMeC
PQBkKih5UOduGOXETFUsVU+3/fBmibuy4RwK5i6q6NsRMB72jMrywrCOc3EeELCyfl+JPwMMwNlI
nTdh2P66fv4uoghoPyQ8QlA8Rcv4gsVSqOpoEMmEkVh9E+K7nFcKuwy+lAHyA1YpyAj18K7WYKA4
NBjtrI9y6emHdIeL1KmelcnnAZgv722kOoDxGEBj421l0mRhYHQ31dycC7zOCS4tQ8IKyim0zrxl
0/lp61z/ghf+AHOA72sfHJKXT9Z07EYhsoLirCxm7jXVCLI+XYNwnyBmnON98XqjTFHxOMWLbtZE
rUAHhNAJmbsPELjPQ3ew9uzLkqignAR1H8wC1ICkR/NedlQnuyN65XlsgxjQTrkMhBf+/nVdNG9r
ao4QozQgnCM1Y7lpoRazRRtQcQNQKNmQ1eIOk1wk/ZRBqjmnDVIvdw2yx8Erb0nhtNtm/zfhnL9e
dw+mO2ogryO0h4CAXBxmRaqFboBET7shfcBlKyWOdc53opu7mJidG44/sncPEQpYXh1deDrBkuc0
rIvCKDAaKUfOIGMQOHOHG/1Q9w705kVXvuEV+VgbqEPbGjmWbkKxivqeELuQykFFEUVHPTZefA0s
QnNa2NBGvP41WYcNejX4mqqClgw9vwImtr7KLXBVToCGicXzqD30PJggIyRKOlmKiCyV3KJfI1Y8
mU03WISAUw3tDmQIVsRLvHkmyPdcBcU4ySFTrInFuevAAwI23YB3ITMtANis4Y7CjUwjuo1eShf0
AfGcUP9JysSWVB66hFxCXzI3nCFAtwnXHvp9l/dgmGRqZYyIe3eDi8dl4sYoDxYvCrL4kKtQylrP
2hoV+pqkaCM9w3q0+ihGp2B4ue5YF8kEILcoxuGNjBIHAG3UrZ4Nam+BEKg46/EuzMB6pW2Bo3Km
5jBFj9dNXb6ViS0LHViSDkJ7h3zZ1e5Xc1OX+awBGOhAZXzegKVwYz2MUF619e9EOz3a9O/S7n+0
Sr7wymqv5YZmZmClL2egqJxuN/q1070XN9W8yfSPhmbsJkcelTTjxH5ZLHWaICUWYowBH9Yyduos
2pUm2lLc/0XQ+2KGOlGJokVRkGN1oxPcJ2+ZG90pt8kZuCM3uU+eeVLml51T7KEEChMgq9Dkvnh9
yWarpZUGPTtw3plggJx26X3ktomNtpHbPOTuCH5z3iIZ19YXo9QhkMqojItRT/CQJcqs8SZ+Lm5m
pDXyduYNSFy2AQxRQTgHbhFJvXLRG24LUQiDsv5YYWYLtn5GaaC21Z9Q6AMODw4TvEcbDXgrXmfz
4nVGWab2smp1IemShtyY3WF6SjdC4lQ3hDt38PPK1TkFToaHYnmKjh0FEeuFClY5mLoAMHB+bgbA
uWZwJQyqFxv+9fPHs0IWvTp+arpAqsxIIYAoFU8YWtyISn9f9AonuDDNoIuIXJ5AgOjXiZxHYREN
SN3G/iDHt9WyqZu/MkEgEQhflzzOGIEEwMgCHFNsl2OvZ7swL74JgcFJdtkr+TRDeUESBlOiCxAJ
mVJ58o1yqjZ6okECO9Uyzt6wIjLklUkzRlIlPA8uNqcVgWbG5sTIW9ASjUMobg8WisGkETS6GXgz
art65lUx2YdsZVj56hWGpJnJUkL9zzxWO2NbYvy3f5Mru/VEL9vOGHtqPO2t+4v8A+sFEAiQcdTE
6EbM0FTGUGSieJryzG3LtzTgqb8z7tMvFqiMEFiBecAVl59nXDe1Xttj8qzUj+YCwfSeQ5NBPIHK
RL7YonZPFHppElJMBOZK7ghi7qcpZoGlXVJ33vVDzAr7KN/go5lAIkOXlXLKMYzVMpahATR81/ek
zA0+1XeUSx1lH20JwWr9et0ic20rg+Q7r8KGbE1mt0i4Z8IMDIzhG5Ta3bZ9zML/fgaQRN2VJepy
6QxwFWgZjrV5tCy7y/9V5blt39R2o4NHIC9slRN5WW+jLzaph6aZhqGsRADKGI+CCQ1CNNI3wkvc
uONBea74D1tGFrm2p5FC3eprSnVfR2OLNcr32g/FU7bTjfmzdZX9cCva4s0fyB4S37vwzc+vStOk
J4mWiS0QSGerx4j68ITEBM37wBsy23iBji8nReAtkDoK4N6vMdqIBebZoxr+HLi5KwlIl+vBIDru
SdT56AfYqGqRlSRTfi5/QRUH9IKRazktGdcm5EJ/MK7N/oCfBqkVGbFSpgkJJNmB8Bli7vaYOuJj
cKd70V5f7OvH7SPy0esD/wG495DXXXL4NwV5fJpo+gxe/6JABE7HCNJgSxs0CnhoB9ZmAeqHgQYT
mccFVeOU4N0sj8iwrGByBRF0htn79eWwogeSOIwwoAyGiEXu2LW/B3EaQkU6P+Ofp1AZ/CZYfjTx
/AZioZnz6Vj3NcIwZKrBmw+uK+oqm6Wq6ccSWEJJeZnE9yBIbUnnzLmRGHSxO9BqgRQ3SOM0GppC
5j+lqkOkl5PuDTHfCUxhrwuxD8H3n0CC3gpVw3s3MXfp0yZdZl4gYh81IopTo6PeNztCkqi/2fHB
vFs2GWj6F076y9wzeB8gmUChXXA+aUEtd0kLOcwpGu77OHADFeOQleiVYsQpobOX9mmKus2CrB+s
oJQg09vtjehJ0jhL4f196vIaEg3smbKc4ckZb4rR2GJKmpMl8r4WdWsZXWQuTYclDObO7O+k6jXJ
b7Pq+fo5usSE43JENej3plAXlTAohiBMMNO5i0cQesEudcy7focYxCusML8aQKMSkms8TOiC4ZxY
bd+GiHiTJ9xNwF9l3rRF9fWg7WuvciwuKoFVMQT94qdF8otWYWKau0At4o8SZZI7xoDkd9oGnvpd
wdCQ3fl/w+JAPujKJBWZli7JFpQGRAxYa6afEA1A6SZwo9cYkMcBA+sEC/zfg0soq5TDhwnK2qkg
WafJwzghQXOnDqhHMOGNy4tftGKGxNUiKf/PugrkHxoAs9JcPIli5Uxl5MyG/njdO9kOA6013EyY
xVCp7QODa1XFDSJvlB7C/MWaMk5oZ7u//mmB2q26U4J86IjQujVC1Kld5hu1GBqwJujBi9Ek7Sa3
OqCt0iD+pQqSYi9tYziTNBW8aEw+2cUNsPol1A7OcrskcoN8uN1kkPLxhVdMtKnQaM1u4zc0eQqw
K2hO6umJk3JLIrwPTe3nrOdxVMRIV7U7qJQR+ercNp9UG40RQqs82+O7wmOh4i2YCnCh3GK0Bq8b
EkOdrgvsqfSDULM163GKeaGH6bCo635Q9IKflwpzoiYsc94F80mT7PBW3SuejP5ZBAJ4C5A2uz2I
rrjl4eaYIRzTQzKYI1VUXimjqSjlyIRwS8jpNhGBlAjAWCO8jVrs/sU5+TREo68GBYphKCYgiCsH
NX0PJE62xf56vxdC58ZKOIi5MELi3BjiaSuK/exhVn/agV0h8/5mKajzEKLtS1o5PegwZ1kgSVi6
RxkpUHp//e+zrwT0DYAaE5VLGqjG7PK0VxcUefz0Nr2pgYoLnwFbgFrDS+kKO5FHjc6OMWBnhjqr
RsDHVP4YTeJktLECR3MGFxPlDkQoMOyYACbB1RFlvWJQWfpti4qY0dDG2TDDFiFKImM2AjCNwZZQ
TwAA4nLZSmVW1FrZo+JnWzaaNuqyBeIJ8de/147iK3vd+wAXc9ycdZ4wf6vq4F6DMBHd/1ZrzLNP
Ibaua8ECIXpt9zaWd1z8Ecvb12bImldJw5J2kTVPM8yE32TzxVRfzO7XX3gh5sjIYJyC3aLz/XiW
dAEMBMtJR3ks3eb3pQPVZQXUJCYA0pUvqz7HImunVBV4SUxMS5fEL4GZdUlZkRBv9xsFsnHBzjjC
mANuYy6/K+s+WRujYvsyilUWDMt8yqy7Qn4XeYKFzPrK2gAVWpOo71ozRblKy0AeXvvNazG7ij+6
uCJdM7dFXvOZ6Xufn4/u5KtBngqdLCyn2HwMlROmCECwEuSizdkm1gFeLYxuOAedEik54JJIHyeQ
1gC0j9qpCb8od6UrvnJHn1gPz7U9ytnHLhhFiyiZ5/NuyR/6yUBj/dkSjqOaO3IfO02b+LLYO2oT
bUYMVZrWsp2bo1L1oP8Gp2M7O5CW4Hgrx39UKmQWXYO0DxRhJx0qN5i3lRQesSzzkK/2kwqU/dTM
dRNg3Vnvm+2pVX71y/v1vZR5e0kFx8TKpQiyUtapAo4L4se7qtno5/Ye02UYR0zuTDD0EM3g5mSq
znRcToZqVz63FM9eKuDt0EPQFMBovsazWJAxE0OWig6iZiuH2tcSp4TMmtN/cBHex277DmD44Fxf
P88uOVKrOGooQl2YMeKoWkEEUL/VO5DEWjwyGpnpK+AyVU3gHi/ppYporqOmRGUwDPqNFTylyxby
S4ryK1+e0rS1TVQks2Fyq0b3Eky6gULE0cAZH8Z+IP1Mpu0IgPwolY4VN3aNQStdBn2EESBd42EX
mO0YAOyg/oIyO1IkKmxNUQr+Rg1xUfWTb0tsx8g/IjczgJqUHOMld3+CRJmb3TO6qwTW9x+rdFNE
AhGBtCSwGmHuALwpYWrjbEu2gFGAIOFO6rM35NMc1SHptCkUrArmxCq05/Chkr5fdyx29F8tiApa
pWzkQtF8ZB2DK3yvvNwnjLmBPT/+zVQh3tbrz0cFozQRB13ssB79OG50x9QdTKZ46NdtgKPgV7pZ
xwZ4WgLUAWYDmfDXY1NlsxpXlSyemsI8N632QzeCTRnUPNYB1jZpAAqj6GsAvkXfNKk24j2N4YZT
qbyl424WX6/vEmsd5Mvh9Y6FXIyBqXIVK0TH6YQm9KbAz2/aX6XVetetsF6RaytUkClaCGPmYrCc
0hltnPpbWGuOBfazIH0yKp40LG9J5MesIlqXCUNbGViShPpRDXabpVKdIf1xfUnMJwrojcBJDuGQ
y1m2QpnDwGyM+YSRgR1mJmLLqfe1b20UPwClXOzIN7ynKisNWJmkQ0Q+V3pRBv1ymkVBcadiWGxx
zEHLIkeFZSuKYmzHMU42QyEgD+CslxxXuvQBCnaZTLZBuISGKKWaqOcYm0R82iVPREh1sDsb8LSG
MCDxZcSZu/gB5zZ0/XJ2yKr0QVdTOD7GUO4y3IJEei7yTEjDgPSmdNV3fOKG36NjpQOASgK09q9d
KuXIhqjpFhXeI/vlmVzDkRtsgzvJMcFFOvJVkFgp69oe+Q4rb23xyBXHSF5O4n1zCG+J6F18D75+
BXztexItgXh9TJ5DHm5YIrfYxX5CEYSUeC3Ip1MXgJSkQTEoEtgIq8h8niVxfpuWtD62kZp5jTLp
oVvpS+wrqZyf9MnKn7TcCqNdLLWG08ZS+TMzldQuRNXYW1KcPAy9gFHHCgPsELydEnT208k8X/dC
Vjg0wFBBZKMM0MxQZ7uNEwyVkavZCI5KUNoAlNnXLTD9bmWBehRpQSGbjbosp6S5r6w3qb4N1d3/
ZoLKL0ppDJdiDqRTFQCxesiD/cibEmBGis9V0MzPQRkUYpOIy6nOHvv0ZiaKctObWINJPpFtAFnc
60tiXvYGWEMMkdROwCH61Y3VUVOK6d/jSl5EIEZGL70D96sCeqP/Wv4Kd4mhYqZQR3KGsVDKdfNh
Dkyoxksnyyz2QSPta1PZz0PByWCYrrAyQyUwOTggB00e8D4uhJ2sBraat47ccG7g/8+n+1wN9enE
JZYxiqETWlAy37psTXe+Q6qJnq9+K3AaVuxra7UoKr6NYlLPwJYsJ+Uu+kYa2oKjHxanR20VPQ+v
3HAcgxlmVvao+AZtiDrulUwE5T/g4OnkWp52Ux+7G/kpP7S79k5xpL3kZNtsL3zjcYrxdpDKO5qw
15sl0pZT3nlGcrRMV4g4H1Rm3otIz8B4SOTsaKhzEUCVeFHhJUpvGzsRtFfJN1QPbTTNRIw+9V71
It1ihBiCleBFGbfS4xzabcgJW+zP/PtXWDS0JEIbJG506WQOVespald7PZpNTjTqt0HYHLum89Qu
3ittwquGMGPy5wewqNOYSSHoSkbEZLDO3I8i1JaHSHm/7kbMjcQEOPgQAfG/wCqAwErKKqNdTtYg
HRtD2UR646nTxGnwM6vAhkZweGi56xeIhaVqJ6uxPrwVRKbfWj8+EoGK4v4PdBXIllxcwCtblHMu
ZlAvUoUMR/VBOkfKsvqhe5GOAhe9zsT5rZdFXZvmmDaiNCFgFgd9L3kT0PIPGC5AKpXdVqA4T10+
9ojpFiYKpxAPxkwe/UIqIyETG+BOT+Kg7tu83QpdGnO8npk8rWxQn3DuzKTv9VnG66g69Gl2kjQU
F4P8Tmhy77oHssP0yhb1DcMyijJVKudTAmLJ4VuJksAAqa/2icxj8wDezI8HKTiivAWYJN2Ez5o5
DwVdME9V8aahAGSZPE9n5rkrC9Q9MGtTlxplDZeI7fmcbqAw3W11m2DWTQ/yojVftocEgguHX5mk
rgKMs9fgUgut03eQnYDTXHD+IYer8Xk8B+y9Wlmi/ALZiF4qJSyNbblB76N2rGJ868Ny06sJxpCW
dAttxNuuVL8HQvekaf33VpQ2HI/hbSLlMW1ZKFqtw2PGfYT+1Xb0pXfgGxwQuEWgVqoc/qFjIkQN
ks4Dfw0YNl27EmN5qkNZJ0ElCmwyfjhs5TuwuigQbMm9/l3ccoXbmHfPp036WSomQhlLo/nvyahx
ueFoSIfMw1qhTzFsCs3uoDkg2z0QU4Y9KJwowH7KrH4AdQOV8aSOhmjNp84VgB0t7RLNY8Gej5MI
mW1bvBs2UWtrYPDAWIQu2+KWO7PITLhXP0H+mv9KhZTFgNrNgHZAORcwi426kezS6QL0BkhNQP++
nLJ9dYRu6pbjZ+RvX56r33v+kfKtnpBd2AAoP1nmSZJsMuXX+9O2Lhzxx7/tRO5+sy4uICKBVAcX
OuB2lF8rkTz3eW2aJ+uRSEYJtx1Y8/Nvnc+rdzCv47Ul8tVXKxshjqYEPcJgcJyh8DBti229gzjH
nyA9Wad1bYt6lRnRMidTDPCBetT9eoJ8hQRFoCJxwG4Tba1/UrDLDbxa1aX8AZ4yK6s0KEAWU6mL
I1SR9PvwgWgSA/wE4UN/9AgGObqd3dBBS4dbd2CdWVS3wcMEeTtAH6hYbIWZNSyLQuJEt5O2MQzq
XupxIzErcVvboSLxnBTi3Oo4msDonFW4CWo4qgs+WISD1FV+geeR6za8tVH+mcixNVgxoj9ZW4uK
HKEf55thPqXWa6O8M810s5gzxFrZB0E8aBwib7CX+979wzY+71tSHqrgKVUMcUVKYgAfpQ9TZC+v
AoIs6FLU71mLQlzhh+9IwK8HGI5dGrauG+VQzBG+p5A860HqVKG3FFzoM/v8/fZIGqoepIY86j1O
AtHj6G8zN/FMxbYcHc320Jme4zuRNyXCzBNWO6hRUTuJMbyxlPDO5nt1IPLWwxbymBmYDzuEGB41
wKXuEDnsIPFGtRhDnhdKahXuayhq6+YpQc6FKyJyNMvWPNQ13WYrP02gfeqABEFSuTMx3MbjvmHu
46d5eh+tIg3HTFRRzxgxSBf9MtWf5cIjrmdHtJUV6jJO56zA38ci9ePiLW6B10bhJV7xntmjq3sE
H9c4EVRzd9e9lJn6YCAYb3AClr2QjrOCVsrTHIZVfzjoGGqdx48Squ4Ve4hyOZ3Huwk/Ck30zbs2
SUWAvkgSNScmB6BydYjHvMab7MnAckHx/Uv0lE38rXOy+/41fxRvcPVvOGtmZfHrH0CFhKVVIUHY
4gcQSZnClW6iO2FjON0Gya0fujHvrc90IfAFfki8yRcoKUsibPcKrg1QAqEUVm7kvNnVs8B5nbBP
ysoO9TpZpkFt8wB2+j3IJpzpIAW4GEsnLB3TNY6hCoLgBDllYzd+9E+04aHgmcFoZZ98h1XiMQTy
OEp5j1ArqzeVONzM7chJ25ifEq9jIA4x+XkxwptNpTqViaCcRD1zZ1n8pwgB5DTVmoOyJzfshY+u
7FA+atXmAhjOgmxtlA6VEdpRrfplN/k90DF/444rW5Q7jskkhMUwkaxiOuQGZhXCUwNcG9hW7kvB
jT1e15zzEXWq7FW0shV2JopvZf5LqzdL0Tigvefcf0xAgPm5LJ0KabJU9JH64Q2O6FTfLNOO96lP
wvXsBUCCSZgvfOUiQlhp/doqdTm1zdRpS4S1idOm2BGYYLc1WjvCjCi44Pk0KNxlUoXoRdRhMyUf
cyMH38wjmbAi5DXCP/X3Qr9B+RL5xf+6g9RJl6WubyroIJ+04i1vT2N97PP7625J8r0rJ4CmGa9q
QTC1kqwL3edBfVYgFqncqPM3LXi4bol9B608hUp3l1AQwkxryZM/vVViPIUTL3VUu3jRALf8Izpl
ZqhamaSyXd1oamPoEaoqkJXtl0O6FxwgmKDapuwVp7/jYy04EUWnIsrYmXNvqJV0qtELcvXcMh0L
DMtS/0NK9RfOF+WdAjqk9CHA/yn5ovc93rYFUCQ9ulibaVN6xTNvgJGdEX5+TXrcKs0TwQoafE3V
78/GDaHjHCAr3T+Reg33dcS8viGSAQVIS0GThwos4M8z2n7QccTvI6QNOcYZjU1CEiWSJBXHv4sp
K4NUTIHQg6XECwwqj7NDHu+YVnaqX4TKmS/BzAzOK2NUPJnwNIrjCMaG6q6Tns1hH00+xz2YZ3tl
gwofubiMRVDDBnnrNaM3H4PdrNgtuOYCu3Pk1+of0xG2RQp5cJtjm7d7VJJQL32pj+DoRNlp3BCW
I11ATV21JQdUkneha/28bpD5PdGwxwyBpFoXEEEzjvVajDXYC87Q3rKr/LEOuatixpOVFSqEWVVd
CMGClJJQmRCer+nduNVd4pSh00ZQtuZy+TBNorNDtCd19QJw1y5DqkYRFha+DK6IZ5HxugD8BiEl
kjqADWez8ASOmN/y0yRds0zisNb1GSat4Fwmip1DwUtWORyZ7ArBygp1vtNCnlCRNUj9ijCmTFvy
HYkcFalF/kFLiUTei5tuZY863qosWG0SYlWjU77kLcinI6cAhzHp9ARb8weUnx3Mmm8zp+cVCdiR
c2WbOu16LsSJnJJNPBOZBOlVd0Hlva8Pulf5DVfgiLdU6uDP+jKMVYyip+pn33JbPUKFAqy1+TH4
SUows6tviXDovJW+XT+FrIWCpcMCWyFUS8gQ4de3QZcFSQGMSnZu3GSw21tp22y7fQXmqQm9O15l
mXE2vlij1tlHQ1dbYAs9m7VobEF9qR3kxeBNT7NyP6A3ZP1DXAM0NJSngjC2KdMaenNT5ig/joFP
4JrZawJqaEg/+4/JJnPkv6m/fLFK+Wu9LLpgRBhuJs9XFc2KRN3JmKYj5KRt7HGfr6wD+cUgtXeC
2iqzvMCg+dxv2nP7wb1npDgeqqffFHw2SEatXAXHCWY5AFMhEoxfnSVrpKCTDdAzAiMIWdtuO+3b
XQJOfx5tHHsHV5aouJ3njdCCQqM4p7Ntgj6m2QG6bHn5cXkQMASB+iRUykGO9gckCYyLEIsEgZEC
NU705ynnmZplbiYJXGwj3uO7Fi/1+J/5TcYYJO7Cwe9vpph37xPPoCIdiOhV9P1lXZQvGvWmas1z
p4GQrd+bvgbQTIDyGbmhGhx53huFldaD0Qgz/yZ40yADSSWhWW3EvT526XkAxsMCPfa0w4zyu+C0
ii1BheNcepVqyw+cSMNIbtZm6UtKUtOwsjTwGhJ05w8ZoTxxjdyeAmciNR7VI1PKYAlU3y1Xebpu
nHFBqmDfwqKBDIb6LPltqwpIEi+QjFXb4hwrb93wq4kmOyl5bW5Wg0fFzLCM06EZ8gU3djmU0OKA
KPFZgSreQ4Fxp+W2bbGy3Atucw5Uhxm5V9ZoYmyhi1ChMBUw3+2NO1Lu1XfTPt8p6EXwq72sD7g2
Rh2KIKiGKDTAlpZKx7k5lc2TVT5f3yP2gjSwEAN2JIkX0qRRFmTLPC3F2ejhlIVXveejjakg1/Rw
CqBhYl83yFzTyh4Vr5dgxiUkw56gp/bQbORRchJkT9etkNNEn22QAf5eFRWkl6mTm1yXk3Ost06V
PtTDW93eiTNeKuOuKm+GlDdhzlwXfBwwe0yoQLD0q7OLQpvL0tIX50lE8h6adib7WcgpxHGM0OV3
A0rPiabi4/XgpBpmxMYx8QuBN77CShjIef2/tdB9FD2QhMASehCG4AJXnk2TswzW3wfHN9FWNWTM
5lLfSsWY7CQJ4EBVGy8YnyYeAQXjMxFWNyBBiNTiRZNkkZuwnsiNqWnTsJmLcthitgLgS1kRttcd
jXV+gH/WQaGIoXMMWZDfsgpypdpZoxLj4iLdSTJrHih29FoeEoBS+s7W/vuYitcbqr3gpwEoim7U
J+KsBQGAshCgaR1tjrAm2ZYL3tQc67r6Yods4WpZuWmVzSLCjurnt7j4Qacxjg6gD7iOG7u8Mw2b
V7FnpOPgsgdTo6oStkZ6TkWTQjFtR9zHM+Ad8nhUjRcT0lT59FOanL7gbBzbmvbB9YsYe3Efi1Uw
Fi3Oa5NjYkV+Fo2bIborrEcMRyopj66O6SYYLvqPOfoeVhetCNSOcM3aogMCNBvz6L62MfzSrfg6
uCSIUuGPyHT/tkZdHNVU6JWR4lOODt4XhOeh22opkFkEEdzf8AR2GOf5izkqputz1Rh1LIMMOPKN
+F6If3AOGaNciGc94ipgxaIErcyv3qgsWQJRvwXshi+94YaY47jJvOo1dqLWmzQ4peLgOfycOcPf
bdzKNPGj1UEI47pKKgt0HaofPkB/+ijcZjAIMBBmwrjz1KzItV4oFRnlWBoiORohClOOu17LbqOp
AoxuFD3OFyUecOEhn8v66J6tllUVVj10FVjCohgKcATjEPwMSzsHZryBnA/nOmaGEzL/DqkPdK8V
Gm6vSwIYUVLQRRuSHQHbHKOQIb8Zp/BJcjrgN8bt33Cwgsjr0yTllEEHzSdBr8kZKHaTS2oY0gPq
2ZvKyXweHwNz31bGqHyjjccB3MvYt7RO7bi+TXvLHgaXs2mMR9KXJVFBWW3GHog9SBTNkWMC7xvb
0WgnrhXahhNhwBQ8dpXNV5hinr7V4qgrLo8lJZssqTgvqEGJP4rKBMN9Y2dTz1kg6yviugagCCKS
l5wgfY/nwTJD92AJzmiWbYIJdDgWV12N9RmhLQ3pCwtjJhfph24Jg2C0c34GbhUqB17t5+ivJC/k
7UeYv3klc1Z41FHoQaoDPCVG6L6GEKuGJnk8DwghaB7J/ZvZPF13DNYGEUg7mSlWJJGG+s5lrqnt
mCGnbkwHWZGjCpibAef7wIMrMA8yOIYhR6tB3xCh+Ota0l6S82REapgA6XKAKN1ul4Oq9H4UAMtQ
vQ4v9WLiBSvWhq2NUke5WKwYsCWIPEHh90FxMSH50L8NYCz9IL16bHjhirVh2C1wGoLATgIV4NdF
yl01lN2AcyaFfloJtmnGzvUd+7jv6fi7MkEPWyRjmOdCAxPJLt62R1zP/geXyt8oUxDP+89a6NEK
fcgbOVYRmXroQwx+VkNNQdhPxZmzILIHFwtS4OWEA+lSBVxplKIfQtBqthvrh7oBl8VBA00HuU4E
lydPxXJ4TG8hTyTIQ92iThTQ7rEoQ0fhnCpvZmLYZvRNF94La+LdW0zPg34NeFQIVyhd06zTOQhn
E1+vbEBlJ6AZG25SR8g2xUu/IyMPJafAwHS9lUHK1S2jAml5gkynRWdmeKp4Sk4sWIyGh93vFZEV
ry5+TKbUGBz8f6R92ZKkuBLsF2EGYn9lSXKtNWt9waprQYAACRAgff31nGM2pzq7rPPecx/mqcdK
CUihCA8P91MwyoItjUUGpegTKBS0sX03xQu4VTQNNw2N2rSPyza6NFD147dDnybwT+g3Pt7vP6Ah
PR/CBkpsmO2IPPiFThrIw/jSlzy5sCd//nr/LnXeiW3NoGSSYk9Oq/KOgyTXWvH8Uhwxp7aqPNgu
X0qEf7rA/BAqi2CQgZ13nqeaPS9gyLFAxy6QmVdP65lCVI34/9O2/LbOWVIqxyUfFtinoHNRrJst
qCSHMtN3bnbK7zszIsX/smJgEhS4GMeBO9fZtilnIv1FQocnvEejMj2BpaKK2NeJvdKt5h25xEv7
6SCENupBWBScXCbOjjgtxQBKOg6CMO4t60VdMnz5+e97AVzjLXAqz2eLPMNboG/WAFUXqGetx86+
JNb202aAO8a/K5wOwreT1ijGm56fihbdRjVm6Oy7xb+gd/fTYfq+xtlbElBsC92T0UBhwCe2P3Ju
R8xsoy6/EJdOp/I8vH9f6GzHFYObK6fDQu3+NHczru3sNHYj1xeO7KXPchYdUPxwy5dmA/Wq8JrE
xomyd8j3S0zvIJecFqtLiO7ph//lwc4Lc2krOufByW6A8RUXYJuO1VVYBOuqVI9d0T74ppH+/SEv
bIx/EO1vG0PPmNefFEpKexE7bdFsGZr97PLN35f5qVOFaPPvBvwHk/i2DmkDbSjIIb7lD5DD6a5k
VnaxdTW2uxCwg1rnb/n/oJ4FdemT9zW85X6YHarDpu8oBKG9wY8asQuh9z4/NfbFZuNPof3bQuef
bbbc0WATMgD7Hri/sz3RzE5eImOThlm/LVf/A/MZ+bUJ+CGwyJ8TK0012HUZnE4zOfasjUPjypbH
C1/sdLv/sRm/LXJ2yqBvgoHOHkHpREUB5vY0g3+Mbr+zwiC3H13K5n/ciD6UwqH4CO2W86A+j9zr
hqEC2mC85nVmIgpe9Hv+8ZG+rXE68N82IWcwlTZRoSAvhGAtPtM2X51mNyCqk7DsEvnqx/ABqXAI
ByKm4wb+fbXRR7GqRjzRUuzK9qFUF/GgSyucnvfb8/S+9knnQml4wpRWm7Brp4reSwjIn8Ih+zSS
SwHqpwbXyQvw32c6u3qFUbHKFXgmlKsnMk1zQLkq0VFvME7U/LqwBX88WGDRQHMdaoV/2G6VqmE5
d5GeoZ/+fBq1r+5tng2Jj9yiSgH7jhcHmH7CosL/LnleC2k/QH3cIR4C1ji11PIEMrgcmwW7nmXk
gtfGT11uD7KjFq79k6P0uTuaNBUIzQFFxAdL6N2DM1ATt/fIoGLcoFHRrIwibrNLPYkf9o0HYYvT
dP9JW/58Z5qlNoKW2iBhYHDUbaKyukS7+uE0/7bC2c4c3XywvXwwX3lNr53aj815WYnFWF3YIT98
LqyDmWx0dQmki86uaGdwJNcnwfJ2b604lL3NzYljVUVV+r+9tH+XOt8Z4PQOE0Q62Fuld3Z/Hy6X
tLF+emfQxgJpDJUk9DNO//7tNCsI9VeWCTl+RjNV7gI37boLza6foH9E2P+ucZYHurpw5NIgpVHb
/0i15kmw965P8SKPLwm1/pAQ/rbYWUKo2WwqwvBAoYJiJtEGSrySpj6BkFlQXsrWfqCm/Lba2X3V
idmu9amWA4EBBnrllq8bDFfy7JJ85U+nByYQp6IKH8o6nxeVTI2ysnH79jaBht89LS9FhZ929fcV
zh4lbFovR8cYcu5N9h/WepAwmIlfwW3y8qwvkDnsrLOrHoNq/32is1MkR4fPDp+AdfIwARwZEREk
i+scBHWSkPtRwXlS2EfbR1d+8cqon61kIozGphRpbeSHEULmaKNFoq+3BcQ7MTqcNp274nNwbJVI
J49C6Jymth1GgTeultlPqEOedXFTtc6LOx7hWH2nnDYaVb1vDGs7tEsSTG46dEbkQy5K0j4G2vNo
5UNUTU+uTdZTD7tHHWayfYVhcsyV2hVlgRZxuy488czsFrN9dyEcQvNZ7CANZYzuQQYY22qslWRl
bFO+7jFCYvVLxJRIYJGZ9bhTQvLcc+B7pbNyAQz45mPV1Kse8owCdBnh7UZF19zgNSRfadw1Ou5a
zA+NNKJVCGlHmJzULv6SSgRvo8Io1mpZ3uQIabNplDEtjkOjH9pWRiXdeQE04PmNxu+Bq3XCqRsJ
897N90MRxPLEhLBYqnMrxrj2rqN+ogIzomqKazAiydTFfkHWQyuu3ZlHggQ3Sn8a0xQXPFjNgZe5
+SehTdTnUP4SUIE+gW5cm5FR+ytfPVYD2qiLOMzDY1nbGyq7/WDjX6tpLVC8+UxH3MZDKiBbs7NV
toAu4PNEvCjHhEqoK/B263gaq21piEdXeknhfTGIfZZLmw7DFCHvSd2RxLZEO6KYm71clpiHqKZU
9ezN9WPZWCnhXiTHLhZmn5QMUpFNnlpdGzWmjJQ9xAtVaeV5sdu4WyPIf3Vmcyt8fQ+aGJSgisSY
ROR6LC7IEzOLt6kxYgsiUcLkr4HEPKvVJ34Hzu8QRirQSW1hKrp9NoYBuvaAleabSnPsfoAxPYnU
DLNv5wrXsoiI2/EoH+5HccIr95YBsv4wbXQ7ryBMgP7KWO+8HEI87hAbvoqpdBKJufmcswyczkiW
Y9Jrd91oCF98VHUAefsiyj2o/VNIwc11MnlNTMm4FZJtzLlNi7LLqvHGqrajuJOePIwutMf4poIu
7mwZaRNAWhT/WlF20+XFdU7923LAJVtB0OkOhP8NWrF4K+x1cZ7wR1MOEk1Nui9id2ley7jGudWu
jmp1bGYjBaR43eE3GfyZAl9ujCkuDb3x2i+/bZEa+DGvXj1ZR4Bv02Yod2YPc3CJeUBSrRHZ75hT
blFHpG7+bjTw/Ks3ucXWImAZhkOTITcj4QaRaawDb9rmwWfDnMzv+1+uVaeddTtPX0MFk1vqR44e
bsOgSboyjGqc/aKaIw5yKITF6mGIjHl6GNqnkVkxZNNgJNSvQgMvY9SJ9DFm0A0kg5leJnwX0atJ
miWIgnJczz3mU6WO2vYWGF9Mlz6iVh03Cp46BcZnqghA5D11X2Srs8Fdq0asPeam4eTFA5ugoLtc
MUKjLthb2GdFbSdF9TAgaXKrNpkK62C6kPNHC6otZVSzMYKgYYZMMvGsX+ARHGS/DTjy8hzzOl6Y
OkTsJj9Mejjs2DfKTplfrv0Jc/l+nXKc7rG+0e0Uh4FIODnaY4DzPtyJur23nI3Tl7GHAQBYU2WB
MV4b+B2WniOSm/E0LK8GNgNZGjhjVDEblmic2lXNXxw0V2VhxrO/VfOyJR00+cw2Nc02oXyK7JZH
0n9e5o/O4BgOmcY7g1vvgOtv+eTHflO81Vrs3BJULC5etI2vUxSpHYyrNh9vdZivjQFKwgYuegtW
xSMIsGRLGrkR/LF36Aqs0shsdOKoD+kVx1YUMcDIVMk8bU8KfVBosac8ouSmseeV2VgJtJ5iYV1R
b7qhPYs5hmw5VHM7hyXcttJ51hHrYVrFonwMdjagC09G2oRrB7lrobVb2bvZNVaA02NzMaJWbIm/
bELPuwlzuZq6/kEb7T6YYLYFKDGQieusJ/x2B0FL4pIbqLsp8EHz6TgxeR2wNvP519zN7706Woba
V6EEreqhUdWWUxEtE8QVxjgo/EgbN8Tp4sm+mdC/DnKe+EOw6y22Z2Gz+mcRTIAatg12FkWQDxI+
KUwdDSmIibuQ3nQNidr8dCihaTYOwNCmbc+hHEnx0DXdBV0Xn1DCifTrquZxD/lx12SoGNhOjo/B
8CXbd7/ArjCf6VDdQOEiZqUToYW/8+YmNTtYZtIy9cdmF7bwwmDzkg19sAtIv/IL+3lRXlrLPrGr
EBnAEhlQ5qbjQ0PcyG+caC4Y7p0bf/BWdimSUDZH01nWkwECKbQ8XV2t4ZmcTsj77LBPmQ5uIa+/
4XP3Zg4j3NwxM83Hlch1FEKJjrPHGU6DsMFKuEsjCXu3tiSrZsmjsgYJ16oTEDiTFoPecnkvrC4t
PJ5MdbcyqwqR3yyvKEG05u246x15cDvzxuxhfCD4Sgw6M5n/NVremk35Vrh+1gtz5RPvCu4Jm5b7
UIxCTOfUi6c+T0KbrnKE7G4IHkJKj6xSaxksc1xIeQzL6rHpzPvC6G4q345rClparyNpCkQlE9Xb
BOpuY9xAxeVZBHLVWDmJBCf3EAS4Nk1wGKU2Fiiaz1eQkUvHXuN910ejQgipeqNPzIU86KERq0Gq
dalVbJtdwsrxE1XkBxRN72w3fxSLWI9+/Tzn3t1S13XUT/MpTXOysK22TeUfmsJfa03f59p7nTpv
Z0uy8UOaOnUnIkWcX9qWr9UI7mEl/W1Q+leNgThAtHySYoQFC/R2GsuOxDCmYPpti3ZMq1ntmYFT
YVZ7oc3UKtGa8QcrbqA2EsEi4kOO+hEnauXUPCXaS6qx3NdjtYGR3rYZhoNoJIvbctn1M/QlYEJa
eDgfXZA2dZW5zHukFs8Quz8Xgv+ngEXKPNrQcw54Itzuxl2C2MSbR9HaRryuvcj056SEWhueHTz7
kt/bcnmrIaYtvfpGtB22aoBRqYVZOkJByuJAKhjtFDeGxrZsh1SFzgHsti6i3pc7GVXkt2aEMYU7
UoPAY5U42Jj6OgZOuaaifieTleVGvSuLKSn88E4tMEaGZu2qyKcrwEu3dO62xC1WuAp2ApSgsuw+
/WF4KoIwMnKSzAOMzuZhr+sm5pD2J1pB+a0EvwCCy5igRvCfuzjP58zj2P3GsMMrS2Gi+2IZ1p5g
Q+uyhDqGSssWJS/rUrsTiYDUsTT5PqiqtXCGbU3c9z6Xt/XUPyHEfoCs+aIYJs8H56CD4mryqmOu
aBvLvl/iupSbIjRWqrbvydjvDKtNPVG++I66tuwqBX8FSXIdQDDGWgcVbmJENrspVvk0fJjcuFKe
tdUd2RWuu6pH7J5pqFLRlMkS2rGDeoBqviqG8Yo0joqh1YIMGcl1HdjrvsIuCcItaCurnrvbXA0b
vyoRndjRHXHjddZaEg3XWBsVt7f0O6HIg+Oxh6Knt16+fAyDPI4hhDxUIGG2pdz9gHMAHb81NvOX
ADmgZcVKjfMV64Z9r0hiWu2WjV0YQbEsafAj8sbOrKBas7BOINKz9QM0w8cgVUZ7X7UWtOV6WE0a
au2RYrWMfAWDAmQ6bH4NC3NTLMWW9rjjWwX7rSkROk/HmmA8EDdwQbORYMzag7iszul66JrjWLq3
jLJ4scnNoo3EtXDGZjc2nPlhIGVqsfxhcNxfjRoeIXsaK00fCfSBadckgbDSIDTu8Sn2Ih8gD5fD
KR7ewU7hJWos0MOUSxn50HdLRGU8FfbwMfWlkdQuvB4H8NLLcJNDjiDhYkzaYgahGzLw1FxVdn7s
gimP52UgkdsEn+AkpjY+adBhbnoG+aW2INTSw53VRQI76+orp906N+m16CAliuoKu/2wNGTFlnE7
evR6hL+SU5ZHO9cWGqxsSznEGyd3axk8tfGs0exRvQPbJrGtGoWCld/47XioJr1xphxDnCVAsZJb
MkLKv6t5B6dntlN6ec/1AhGsxRqjYao2jRJ7DesIFCn4wBCwhJsUBHXzvntp6vrddJcYWhtbkhfH
StU7Y8RdDRmxsmKPox/u2lpuJ7Ck20q+zAu6lo3RJP2I2KOb/MkJ5pcgN7POQbUrAAjmwXDliGbT
FRiawo3dyyntmBO7mu/gvvRQkBIiwv7tBBli3E7jbWWUB7fu1pqxzWSMI/5+uKadBUGvoPxy8yCF
ccG2yMkVZxMkx9ppGxKoJ+WMHIcKfqCWkJl0+NZz8y0t0SuRk09RccDkjbsbI3c/akGvtJBrbnV7
OdZ2nFdLZNaYr2hCfOfpSDy1WwzzCnTaV5972UDIfTP4idHybAzx/Up7U7hTgbdXJbjbsqI39nO+
pKzjeycXD01DJKqy/NdEALPV+dXg9HuFN+fa3EuDoX+YURpYLaxYW5nUVeclc1vuuty6E+G0sqh9
u2B2JxjDB0gP0mj2rVhX6qWYUUBPVYIMYscKcwUb21i4SF0tZWatdrdKG7ckD1fMl4nZ2DE3qzcw
91dK95+D2x3QnFk7Tv8Zzs1rjZsSpsLqVLnC5LE9zp149d0S4obOeK8niukFVH2+t1pwKMq2hhNp
u66CBSJvM1uiRk+w3oEBfc7czA/ZmBDN1h4dxsyyppgZ9KEyiuswBByh3Bsips3kdesFIV8TPyHh
eBw7kK1hILpfpmcmgg5RnMk458uhN7oHh0lYqwyYrTWxiWj5q5rc536sXyZCNzbBacaYyoczwS51
7JJC9PtBYHBAVzSjKDgnPiKkFiXUUQJ6NIlKl6BYG3K6MxbQvQ2ofgEWZ+mg2luCXpco86t+6AoQ
h+iVXNo7cFkAaRgosfpQXQ8qTLSNmYehdQ9UN9dTaGyrpX5z64rHqlRIwop0lu6BG8sG8o57BcAi
otzcjJX/ZfkFgg79MCjGwKhFosnNMS7l0sdazw+CsCIWZEohl59HvjV9tlVfJsxD2hD27V3JoRRK
SnGtrWWL6s5OB3h9xZXMX3qlroq2ohHpMYUVtkGkWwlXwYl2sUMNN3a08WrNQIAst3ms/XAPEvoU
hRPMD2fhvhp5E0SzM+/HiT6wbt6pUySmRXfTy/HTK9r71lHRomdAxX151MR8GLHVXa3v7MDgUd0o
qCtasxVNnVi1HVuHMkQa1uIXteah0/anv9Svs0T8cbj/MXCdmIFeBeNwP/RtZnPyVC/VjQfAxmKN
SgbFttoU4WlMYutX1n3fh09NyB+qASDlQt9tlb8q34V3CDK52WMHUyBPdKW1s7v+sGDDulWVmkpl
JjUj5ra3Yde9LpN7Nc/0ze2Cq2Isk8ZD192h8sCW4VVysoeizQADQQdDa05k8yYJa9ZG0Mu8ngUm
6MK3oOhTLpBCGjU6KnY1ThGdKsS7CqFDDDtnmtfIlx9Dt34ZUNTjyQ6Wi4JdkLV7ipAQ0Vn1mm0q
yzhg2CVl6B4HuLXCrv5V5lW/UpW+Mb1qP5hO2hfd1ocNq9mPVxgf6OJFmxlUarfeaGx5jqtlls9I
v1IyLagI80FEzdjczrV1P1styKWdid/nmNtR2zcWHW6bcHq2c0iYSpH4c1AkiwUsiZRg0oeVAotY
Tquxg6ftCVjzg55GttMe2sDam62zafIAQsat8LE7571Cjha4sAYvfFDj8dEEr3e5VjqCDuV7bxT3
SOBRlLHqBnZX2eQCK8i9h2DwN0YJ9+RZ1ynzxP5kah5JSO3giBipO9Abn9fvNC8PgzI+S118CVW/
+QFehbHcUxi74nQ6N1ah4V2yFFY013amizzlIdnqsYxL5r2bcnxeWqKSueu3xmAC4+yQugG56LW3
wlDtTV/quK/0L99SZQLbqLs27GJ3Xp5UxZ7qBted1fFXVlEV1S4/eL61Xoru1SrcPiphfQe+Deoa
6ObNZhCLuS3imc/HWdD3cKQPSOHeA7Pd9X2D+xqfWy1bJzR3ymbXvrfsR4UhNEk73DnzgaGsL5bg
swjpJxG9vBkbr09UGBx6htK6Gv136vtrV3vXMEYA9tfBB4cwvhE+LKKDQqzpMlznrHwJJjOhbEiC
HKyiOYyqerlyC8OPXDVDMM73wBPr6kd/HMQKJrDACTQZVxgz9qI2DCHPSUccSg83DEXcEjg2lqPe
e8udUl9PXzLwd+WwZKNDb4POErHj6S97abfF7EIG55TnqGFZ20N9FQTNoQrVrh0Dfsh9+FiXtMNv
UdiigQlEZ77vjeqd5+7K9pc7ZSw8bgodt7m6q7xlRZDyWLJxr7XiW9VBZmTkwsO1m8O11SKPRqGT
ZQYozJXTRLlTpTMJDprMN3yuj5WJPQrkvPXLLMyb7dIHmUfDYy7scCtq4II5VPQs7q8FclTLbNcE
RZMOws0UFhnM5eImD2NmuXcNbz3AzGOXicGGnYi2XuuuAZbjLO9Bg2EuZoZjzNGqieBK+lkBYAmQ
XbVLkFDJrqHvFHsiz8oWFn/tmDRGV0fM4Gsx49ZB6svNYoNM6c7j1VpR4Ofj0G10ID7cfr6tLOfa
IOEmWNitnrvNxMmdsqxnILMvAbDxqm7XfKo+GrbwiIeoChGWaVwAaLOr5W7khUhmb2kj18nNzaQd
kQXaezYL62HhxFnTCrP6BmHXZESkLLWWK5u7+p7pJW76PpGAgzJqO7fK7bZjhwHYvghemhCIm2Ed
dLe8sap8aSjbqIZ+gdq29aF5iuw+E60J6NN9pA1JXFixGAI71e7H6xA/O5TkCYFiBQzsuSZWHyPK
e8lo1aD6A6rx+kABnTXvOrkeDHmjOzDjWzPVyjoWlXlPcnQ3pDDgZSBnkljIFSIpqpulYFekZ7ue
sSCCQPBjkDd4LRNHJmnXn40MHyStABEADggHr4zN0nssZj+bQbCIdT5cTXOY2bY+NCS/z6nx1PQj
ZHpNdZy0DaZjeAwm717IYZV7COlVkLRyAYxX+8cJHWRg/IiGbtHs62XZuvWE51o2izh9T4XZhaLZ
dThjlrytvCdjAVoQ+DGjZiwRxArtXgsIWDt9FxPHSsfQzQLgglVO014vuynUuJ0OGvl6aL+yunuB
w21C2EO/lBsAjLFhIkli+coL3oWpUecCnqoh2THJOVOuji3UV16LoboOxib+vOKqXlmGCUByie2p
y4rBTKfOTR0sWvA889H2GRYzc8tq7zP50SrjtYBuUijb+yLsbqfST2tLrUYY0cr6TcolnTClGdg4
S/6TcsaHsEKZnVfAT/SuQ/5glw7qUlDcfJrIBWMW0ozsAvbf7K7pRQxu64svoaNnV7eeL/ddJxPa
3hEKzNHulhvN9Q6t+GxCgj+gnEKnaboPXPEYUqCiYYvdTLPcIbEJoLMpfsnpA3V9aE4InPZTbeEv
+t62N1GwmrDGABoJaHth74byn+UsNq5SSI+G2KvuuvkzdCHHo4dUV+gqkhlIsIwXsaw4JYmoJcJh
Gjo0FU6IkfAWgEgDNxyob/ZcRW01YtuhY1YZEec7xp8ERktHYMq+vBPBm0ZygTnXKERmZ43QCx7e
zc7aTb2HixddS2lu69bdlOOtNXSZiZ5A27MVg5RyyTugrG/+/Kzo3qyBtjAH161OAvdRIT1s4L8M
lc4tRzhuUX/47Vc5XgchWi+NszHr/oH1bz57Rk6IaqmKA9NPJIDPrnZiswf0i6IUG8c39Bp7AJWa
8YAUFx1MkqDkSuAPt+JucVw0rkoNcBVIcdCbsStH9G+qFMOhsHa8tfQht8sY/0Wla6OLZ0et0a4H
F1W+V6VdiKwTFYS2i9vc/gUUPFV6jKHFGTPx2vl9PEzzlo81jOGMVLofXfFBcL+GOTmI1ou9xYil
g9Ex+Xr6zVWDngAFTucb7mpwf50ykLYAFYWz2FRoLxQPPm5zt/4c28cS/QbiVcCs6qjTTxqoMWcb
WsCTwTBCIL0VunNTVrRGOrFfdndckJxwf9o6UH1Xct2W+KNIg9nJ6gCoX1wbReph34+4JgbTThp3
TNhoRo61RHUJ+Qy1MR0WkRDohvauWKiikSJxIZBqRklu4O1ZaCTJwIgQEpKyaAAueWsOiUUPdfxU
oqCv52wpqhgY8Z7lx0AVyTx7mZfLxHBw5dY9ck5Sb7zBuC8Q8ZWHpTk86Ws3YdRdTbMZeWVxWGor
KxUA833DN3NJN3PdLbj36cuYk1spMN5l1it7BnHTeurEO0Yvs85F8xdHaMA5Xnp5ZRXV29Itmcee
O/fLpyiF6EkW4SJt+QJvIDgT92OaNmV54k7N6CqBPYWm4CfE1I7BPV0vGU3lU/n0d3rMj4yS//b1
z4UsNPxeJDdAwCgKNHn7Q1+iS+3E/3+LnFF9whl4dudi4IcAgaHXy5RcNLW89ObOWGdo6JNZlnDt
tnMWie6tV29/f4afRom8bwyI4PQLvnNvsG9UfrJkd2B4QtJqNQ3xFE0xf/RWzrpM3Jviwrc5cSr+
wrk4Z36pqrcw+wUuItuMG5H9Z+iGXxSPPnFs/rbMGeEHlgBCwwsP1PURFI5pXyKRyp33uU8b4/nC
S7xAWwnO+D620QuqbTxS8UjAY7+z16SK5mcLLQbwiy6pzV3a3GckmXIqNGkGbAqfL9ug6uLWMXZh
xS5s74tb44wcg8jnlsVpmMi+t9A+gJLQyTZZgruRTbHYyOv/C/fU05n5y1c755qB00wIEaAY4ZaG
FNsQQfNqjYZw1qZtJi7Q6X/iZnseijs4kIEO+MekCK+NtoKuF8xMH8n2pDqVJ+qGXKMvAd2SMLnE
9P1p539f7uzDmYsKQek7EengPALbjLTYGNl4kab1E6np+zJn383qHTAjOJZx7a8FVxvI9VEefjoz
TYjalaA9/n37/xSkvq13PsU8KxswsRFg3sb79MQmsO7+/vd/3IjfFzgdv28xananqQwpPtOYlFdL
cpqXKqDOR9bhYUmDlbExjI3++Puifx4y9OUx9wI1CagT/aHRh/x2UQZaQG+L++EDXads7cyXbG9+
eDKsgrEatFuw/Uxyxny0lewWZmDWdo6bJrFWkK5IljGSL04Uukgs/pnqQcr1//xsJ7dTEx0MG14W
58JnzKlF64Q42JYE4sIxCF6q1NYPf1/F+uEV/rbM2dVSVK5bm/85yyC/zZADHGIRmw6a5KA2QeTJ
xmxb0Uaemf595T/plwgT357v7K1KUZoTCcD1JD5ponkJb03H3fctuTPt5pKK3M+LQfsZCtChD/3P
3zdnO3aQ0fYwFouI9UViCzPuIFYhy0oG1DrwQ6tS44bFlyazfiCknx7y33XPx+oqi3I+Msyutvtx
84/LMPtF307eD/LJvsRq/vEhMVYKs5DQCiFK8/tDqlFUNuF4yEaSuLffAI2ju3kQF2PJP3/p9wsA
jHACG1vI3mB6xTk764ZduHhqAq3R5xHpuV5jqBQmbPlmvlmqDf2Fm2eKzAQ8veSS9MkP7loQzoPN
pQdVdMi4nk9wo8rXJlXy5AQrv8oh4lB5uy+3J6Mf9yuAz8W++DC8qF5dmk3/8/X+vvDZSRlovRj1
OMG+oH7QRZiYEwQPvZ30sr8fjB82ze8LnZ2MpTK46Rp4wmoTfMns5JKg4+kNLdH4oufLn7fd72ud
Hvpb1NZyoLZxskXz74mOptWczlfiMxeRXtfxSYU03PoP4C+YR0Gj4qKi+A+X++/rn+3ZOp/5RATW
Bwy+GW5PgvMAJOJ5D1oNNDvtS4Hgz9Tl9/XObveQef+HtO9akhxHlv0imlGLV4pkysrSXZ0vtO6e
KWqt+fXHUWNnmonETZzp+7Jrtr1WkQCBQAgPd0suLdgbQS6OXhiwa67lkIkNpJSxy+Oy+3obrm/K
tT3K8UCmKJSqFPYAMobefeQMrrbpPUAUD9OBuCF0vB1x17uAE7nmi/SOrsUj4HO8cJSh2oQfIkm6
gqEK3F2axKcXJ0MpxpEsXNoMYPQncVu6J8w6vYvRs8hrd5kHRk38rx98BW+Gy7iyL1HpJYqobRFa
kGGtdUBRynEZUU1ULVjq9N4JFbw14aRXW6h+5u9NbKAR2s7J6xgVApowkBGbFeUtnYGIUMXse5YI
+ybWpV+cq8c8Hr936etqrq6DEmvpFOXYpdbr3wmFbAE+fXmjOSmYHHkTWIxxh+s9Ib9mZQ14m0QI
BFjr3D4Dt2nsAVoDBcvy8f/EXc5bHJWnjr0JcScdDkz10XeGbNUvDPQ8ET6+2OXNDLPXpsgy5uct
UbzRDra0wQIK78tY9Li4BuSkBIdcbdRi8g1XjuQ2jMFWrsxR99pM+zHWzF68oISDCs7kAu1wGA6Q
Q0icdiP46sF4xyQ7x1XfBtUywglTV8AGKN5GhuDmU7UhrpVLA+Rnn5+1gDO0zNrGKwuUfx41VGPH
AMMB1hbp3RdR7MnwInDA+yBV4ipIMRcEWmE4CFAOgNju+kSaZmWJ6ljIl7r+JVQvucHZMOLOKXdo
WKu/T514PamiUG6wYUYE2bbYQm2xkyd7AidKFasiopb6k3OliWO5Z5I69Q3ipXGeB0DZfH0Pfu3t
L6j+IKHjHkFGfHC1Njo+CNDvxUwgURZuel91jO0mcYUHqMLOtvxRvWvO9AYAKq8CwDj5V2apaGGs
VSEYima5FAGqlcPgBaL5PKAdydlHnh3qJALcaqChiOWBf/0z2Mdbya7ftNDWX3QL84ep+xIkDo+D
g5F74YatDgw5UCsXCbxKuDQxzv/oQN/oWO5Lx3LiL6Zyycv2Flc2ivcVKUcyp3naKaASv4jm4Mx9
ha5HGpxxQC9da9r39/S2BnC9OCo4SCzLTIIml4nujR01bqH+1MePCEj5BMCSl/vGWKHWeivpXKSL
h2kwv5yVOzvqpwEa3wrcBJIzH9FP9XnhMu/TGbQvgUZkCnyqcjEvy0bZYFwV3CnNtvGQG0CI7v8g
+cVIZq821KDcCzr0RTGntXyRwU/+gKHjDaI7z4zdxhN88QgWGlx7niIkx2fSCckkFTP4s0r4NPW9
wHmJuIz9xEXdcWEG5VnQUO3BDlrKF+0s76Fgto99+YwmpEPI3jOHq1rOCBRMUUS0aGAWx7hh/Wqt
Acn5lCyXGSog5p4Uwbq99rRgDj3c8KIg+TYFgX6YqmKPCLkk1MSur/gc531nBIgUviJTzCBAm7n5
DmQN4dIkxczJQXe5drSn2dUcUBV7st99V48WIrMPETI5gstlxGP+JtCqES4yC/w71G8K66gc9fAr
ejHxaKBQ8KwdQi94DbZfOi+PAHdYO8Xuwf/z388T9mNlm/ramhjIZpnAdo4BpnpfTG/3HcHteb3+
+9SDES6Wqtdhh1ApxMskVr3ulGbH0RS7fS2ujVCvBfqVajmj33xJ5sdROanJe9FxmS1uz+m1Eepx
yIQ0zaC0LV06pFSiB/kfwKceSCG68+efvMFa3pKolyHA0KQ6iWRJUFqYjkUJPDlntJbxaTD8bKlQ
LAQ/3Q3zuTLpiVUqjXiZGvHd1OYHKRm8+1+fsQqwPOGa6RDAudXtG1pl7IRikC8poBMYxDABy6mM
zX0jXyP61x4Lo8cmIUVQMPqOEub1nV6aspqjrpcRC1U73cGojRv440P1YuUQmdR8wDHt7hSjQtQ8
FHvhkSf+yNxIlGzBwwT3JVrUyciBGspaFDYxvyDYVjA4aJ/eXyLjOcUSVyao4xAtgAlEHTYSQxoe
RsH87qA9dF65U7wZArK8hhyDjezaHhUszGhcm1VXiaiU1D8wGwCFshhyYRiHHpzoAdM9OxF5XOJb
L+/ygUfaeRuprI3DTV9/T6BfVMw0mstFMzPgzjAUiCx8J01WbNczhmnVdNfUvJaCfP8rSiIVQQhi
Ce5JDMheug/waHrdEZPckM9VDJuofEHnGSKMRDKNPIXFQ7WgZASG4M7mVXEYoQxZPjhSdBBKg6GF
eg5mvYKYegDle1LFwei4Fz7FJ9VWfwHAYYMyYMd7gtn7/dsg2ZlV2Bu2IyYLclG+AJ0gJY+YgzUw
P2b0uLLpNzDTc4L726D3en3UdTUhMa0qQiFelqFwhGo3axLGit4Es+ZEvIx89toS9S4YbSZIDUaj
cWuMXwpeelJlXD5DKPTwq2+MePDaGuUGIszdqCYQl6h4SBvtGO9bCH6hIOD+I4isA0hVuvk3a3vf
NzB97Oq4UK5BtorQKHsRi+xzu3oMDJByOPdNfNXLbjzsygblDoDhAWK6g4frNKjZBumHhEkiSGR5
paBtQbrnpBYG0aTZLyOV87YzrwNUa3RCGg/q7K+IbnU6c0NQhBZiEthWbYMp5uEbhGTOhNlk3sH3
/F0feFwdzHOzMkmLSVSBKdfhPybT59wLdiLsBTYpXWFeiLe5xLHQmwuyfZRBQGuKJhTleBbAQvWo
kcRLAz5twQtQ3qm9Junr1hblxcIslyFBgj1R1aOsie3JCpMOsMUF1WT0mTh3huUFCcE8uDs1NLBu
oBhyC0FxzJhdpujQWYeo4rWGma81Al0slET9Kt3OUfsS1s1IvMz7Zledp4PpxrvSt8DgqT8SctLo
IG7rLbRPoqNmV2+84jTrvhhQOQDDkIxSGt24wvRjGLUFnrYozdw+BoAKU+bLxItKWF4O3FDw5LoE
6Sa6uKXkS9sAUCdeeqCXj4D2hk5Wxlhp0oveVIuf968oy4eD9kcGWkBDS+6GMCdRK4xgwqmCbgIP
0xBtAWvfh3PzHRUwDMNPvTOAc+a+UdZWWuCUhfYRqKFFWltjiuM2aHUL9ZLqV9cfJEhhzq/3TbDO
IzjDRDQAoQQEPqDrt2maxSGtc3ieScXgl3IpMg7ig7mGlQHq8ZOGvMT8CIKNqtkBOplaPwh9wv1F
8GyQf1+5sKYusYclorfMOCkWwNeAt6aYZL9vhRnBrPeKeu4iWWyFuIpBleP0n6iDfMweJrnP3Vba
NwfSeSqPqIfsGqhIT1/EUPkLtG05H4zlPFG2xecC1aAKylVqsZLQLchc8MUaoBcG9KEjyKT2H5iD
9IJnHuEw43igJA4cqyyBOeymNyw2adVUXaNcYhUvw/RzyjivK8sAGLxNHYV3SwFJ2PWngyhOkIVW
CynnKcfI52eTcpqEDD9hmQr658j9wepmUQc8Da1KzzDQfxGiwpb0TxHMOpb6vay8+6fj9gyqImRd
DFQYCKUWnaR0IFsoUuIgEn0EdFk9JUl4VLvJvW+G0XpTkU+KwMgA4wM+WioKakk3MBdT6YsCtz8R
/GDvhx46rS+WD6mXLfSNUdgBhQ7H8O1GXhum4qBampZaDGNiOH5WneZcO2a5Md0AWiyvmk/00cbA
he5M+u2+5VvXqwL+r0A8AacQqS51RKYm1PTAQGEgAfSirCYPWBNIR8cS6qq59i0z9MdElDlhEWu1
K6N0fbUoEZcvkg5p4OmbpG2HAgNN9Xtnfd5f2+3xv1obXVaNsxpJStJLF8UElS1YU8rdfQPMzdMU
pLYoy4H9jzouYI6TzRGw+IseVwCjmdZzZ+pvRZo9BWCvUWp1K1UD504zUB1Y1coodVTEdumaSW8l
iJISomYiPBzu5Ee9cCR/8IBBerN20uPw/f5SGZEszOpwjQCyaLdaelEr16PWwSzmu8yTvLc2JfJ4
dYfh+/mDMEQHjshp6bFuPRQ8oNsHVwwHQJ1NXUhrPN2ddMnML0okLWrAIMSDc7NOCXQbdHS3VJRw
6TsPMvEO3bVeuejyaz09DCHnkJBDcB0h48+u/j71veJQ6Ij6tnJRhMCLjOdm+VkbKuhFMJRhvd//
SqwdM4DvA/5Lx+NFx22qKfeJ1sIfZ2J5VhvhExOwJ0Er/PtmWPcXYZMFD4nSGLior9+VRlgsq0oG
5bLEiZNqBWZg4m01vxYFx1Ewvg0pdFtogJA3ktbBakCjKLTmjPRpBH2YXNtqxrHA2DEJJwulCk3T
cEOppST90mtDIiLsUCsH64V6XONqGuedZFrREQOieI93jD5jUh4WVhzjXQm6H1leOMjqG57oHsuG
oiEnAewSxLv0jIBeDXmvjRmCzQLY/U2kHfSKwzrJ+hxrE/L1dxeMAaoZiyFdwGRiY5DMnkC5df9o
MSIwVVLw/kL0FSnWTYZTFVPeJAPiQIz4eQScEO+7A9LIDebOTrxONOMgXxmj7maZB3OF+EkC+4eE
8kYYbwZtGJ14XvZSLXKOGqPGgqXpkJuC2pQMgVAqV1bSEtmbiowjOJHMHBgWX/4u/wWKn139KB56
0HrZ2n+HOsIotBkgEIq0+OauEkmaf/ZTqzQ7Bbcc3jEXnGw25ho5GRWj0Htti9pODDfLDVRekH9v
9L10bAHIEyu78fQPgA1dMwTbFOe4kCeAcq4Syg+Qp7EkJOU6uRSr5EQHAgPDpjJq9PLJCN+KdnK1
7tiO77ryqLZuFXBCCuaBWdkj/76y16rGJOsjVti3jVPWDcbFPypltPPxv799EjaTtPqQhUPi59oQ
KDBBUKUhtJjmB1HBlwsfR5XTQ2GFEtKXaAdEd5B109WprMYQkxUjtQPtii3uJ1d2qnOY2jY6iXvB
B2LzzNcfZVs1cbsNXC2Qc1FLSy1Jmo06JIVNjHE+gLRnpyq2BthTDEpoUm8c/q41ruQxy3nhAfzX
LPXpikCPyhKh56UGh6Wp1G6Wvv+B71qboB4TqVZqLR1Rf/pn2kOykw1YA9DoAFxwx2uy8dZDXbZJ
EtspllHyn+v3pfgr4IkzMD0xUmCTiNSA44aObqXBGoIcVAYXcS87ALufUOtC/4SUEqM9b5aEtRqk
BJIFcBi8FR1SFKGALnqL8662Pxv9aeTpFrBex/Xfp3bLApVnni5I7KPkOJU7w3zIDc7ryPTvOpSm
ERRB1ORGNFiXRtXqQBRwCS66P3v1voaSVXEg6pYLtG8hJujzVNiZHwn3CC4JkRhcIZWBT4bVT0Ej
EGCktIkgGw41mu5LNlwGGdYfkPsDnwhifywSIe1NIl6lldXJqQ4YX7PN2x9dCK/7jXOLWJ9qbYP6
VIo+pEuUYknCdgIaZoBmQeKCuosI0ZAwgGTgFudtZtqEJAxE2DEUADroa3dbt7FligsqJcEYe2nV
eoLVe2WYePfXxjNDbsHq+UDVYtZBjLGgjtE/gRdFtztNwJR0Lf993xDrnTJW6yE/ZGUoN/NiAP2V
cun03E0B/lC8ugkBIXy5b4e5IJS8QZqORxhO4tqOGedgnmjh8WZZ8WVN2HXx4o2B6t43I5FvTr/z
gGQBb2xqknETOulVJBWNiVIZgrMHQ7KzXftQg3zRjT6BuLGVp+R53hAFphkzOVuOcfLxaePobJD8
AAIGN8ptGCnNNVD4EOMISDPbwIuleZ1H2ir9uTnxsLLMS22iZCyLyLVVmcbUgJpB7coIqKJhQxrm
0LUs4Xp7FwPldvzSjQ5ngawoCtki1occHxkw9RUjNem0PgQwEqgpR/ag/XSon0jZS/Hz3eKBZ4+M
/iRe6AJb+51jnPzxm91dGaeueyhWilSUuHqjo+7T2SbQ0+AxdwbHeMpPlTe6IB65RB7PdfIWTf59
dUXaegBFf1zJl6jBoHrcZyccv5Ocqm4+AACbBY9V3HkzqJTuL5h1ZVabTU+Pz+2AslHaLRfJ2Onq
vjR2Mi94ZAbiaxtUpqEp7SINYoqnG+9C8gp4GGZdJcMWJYixguTJn3mNQEZnTEUl4N8zZFK5YV1P
TaOknXzp992HcY4eu12x68Ht4aZe6veb6oDSPTjPLfwCojISn4XX+xvLCiHWv4Dy4YEpiJnS1YAv
W63q1WEzP0etIXKscI4rPWCu1tmY9xBmvajhBFqHXVk5y/TTVD7TgOP0eAeF8uFSlgT1kI/ipaif
xPIttfyWN3vAM0HFxNlYiqBTW3AW61c5ftcwVhN3nPPOeorWn4VyLrMezzBTIdwH7UgHeikQvvSa
4nbxX/e/P6PRf30EKU/Sot9h9D0qefIUbOJWejIGjAqLhnSS9PZYWnPigrFpmxqgy9Smn/et804f
5U7UzKrQIAGSQau+t8FerTivEOdT0ZPkndBhIRI+VQMpsTJLT1DpcvJ+8/+1ClrYU+3ktq71FK1K
8RG0RWL0B3HW6jBYlJeoplhSQX8OxzS+SeDHVOPnVvlxfw0cx06HxHMtqNBSROxjzQoo/StHUHKn
FOHjw4MK6lTI2A7S+b5NjlewyOlYPSYgIQpCEUTmFzNVwVQcx55eSIcxF7ZGihr90HFOA+e0WZRv
iOZm6Grkuhezes/AY2rmH/cXxHtCLMo1JM0SkMIRCqN7ESMMtR9tDK//WBzgiMElIO3u2+Mdb8pL
NCMolvAf8BKgB0+j3smz0h7qt/tWuKuiXESn6EIi9oC9L+cM7Jt7cED4oa+dwHREREr5o7Bci5Rf
SCWtAO6lhcVf1hkkQL7lQRJ93PyzkcmJq6R0fyeRil4fRdNK0C7VURfoc5CSuw2kgBUkULlfHJYG
DPv/6Btzp0E4AQCy0Wu7fVkvFQjFQAB2VPeiY5xRUG8/1QYEOVDUeADu6WX8hRnywQPvGgHIxxte
EHL/qUEh/PonBGaWRZWFrwu4ghPojxW4n5bmTUWH4v45Yl4/BMuSDqzjrfK8KA1GbU2TeGlLNGjl
v5OK44fZb9nKArWUMpZ6UHBmyBR3UN52JIhjEjHnhssrwzwuK0N01BRmWRq2gPoYkPku+1eoi0Jd
hYNTYX6YlRHKPYqxOetWjgEXq4/BsNWOZrQp+lz5EAXUIMHw2yrf7n8hnkWy7JVD7ot6gewn3Bde
AlAmvFYGMO9Q6rCe79th52qrpZEfsjIUZ21VZQYMtV7+MPrgf/8r+hw8fQNoM/j1OQeP97UoN1kp
kSzHMaypxd+a+BZinr/m7BzPBOUiey2F65/RQyxE6biASz2OrDehX/4kEljtG+UXMUdRtMuAA24B
XgNG8kjxi56nxMasNYNx9X8vKg2GjI06lpsWTTHpJfyhw91Hm9DXX1BNkgElMm0yFhQ8d9wuFvP4
QWMYdIhgmFBpIhTk7302QqkBE11i5IA7b7EjJ3EDV3Xlc3009hIu20Zwe875YMU+ADDBJaGZjWSM
2lU5KBMjEBECE2iAsrW88Yv757/DEFVUav81Q29raKJuMakIdtEtfZ808xNYwSOib97lYlVesH2W
AkksQMrpslyXT5iOyFskWz5EKt3kHANK7mo+SWGNHW4Yr1vGgKFhZSuLlKeKjSoIrAWZ84IBsmC2
gyfVH1w8Yf5w6LbiY7oz7dCBpJMjPAUvswuFHYzn/QGM/vpnUO5LQ5o5pFAxQjZtnAnIAySy8qu0
Jy8ABFtGm4e1YPqx9cIpP5aCwkStG9xHYWud020NskVnyO1lT/a6HLjDbFyDlCuTVblSB/JtRzA9
EIqF7GWwDYdAWNLzHx1YyUQjFNrFQBRQwUmbt6ZWyjESXQQkdRNt1OY5HSLO7WPGQBYQyBi2QvUV
wJXrx0DQg8QapI7UskRncaEG7xN7D/2pBo++PzniBuoR2mlxQlx/8EYWf8CmhpODfoBofNUPaYRw
kBV1aZaYWYPcBii2naCG1Nt/Z1y6NkK9ERoa512kwEjfJnYASI7evQo80AQ5AHRhEFpCoqpAI9m8
QXMDl5MMpYXNJOjZSI8gEoX5qCnDQE1sW/H7/YecFdKtrVHnX67lZUoSBbOpxVwcrWbEGPVY8Cja
eFaoQ29EmQppGKypjj+K6jHNn+6vgvV4r1dBfRi1LFu8PEDmJPCUObQJ5hqvjvrjvhXGl8HcHXiL
TAuDcTcSzwW0AZRMQTiHUsEmVB9r8G718TkEr2gZcTJrxoqATcRxhuqQgv+mr9RSJUAXIaaXwvcJ
umuxhamlSt/eXxErTbsyI1/fXCWMATrpECgEpy9GNifck8YCCJh3MZmFdu/bY8yogYxttSwq7I6L
Mh26AssKH0BFm4Cp2R02KlB1MRQH7enZeoKizH50Q6c9gynwJ6/6zcLzXf0A6qETolzXMatBhvKA
mdjk3vKz29YuGU3Rt81b4PHQzrwPST1p0hJrsSShqVGEB0KOrk27gMdcKSvkO1FO42pZ1DVe2rnU
xwFI4UgEA67VCD/iPj8OgV566tRu2q5ovDarlqPeNAdZqj3EHR+ZrPrJIJwDq8X09lAl4J7vi30q
jJs4r7eZ0uzQR9uOSXEyEvRE5srDFMZ3zCwsqGCJ4kavS7Se8iSxc2TefiuIUG0BYS9YiLWHtrW0
g6qN4GIw6520QFZgGccNNEw9PYN6CsD073IHiiylliGZBuUnJ0sb0Har75kMfVYdKYZbgf6715tL
PdeHPFJDB/2wwdZTS4SWhf4j6KRf1lhq0BcsXKHNwGxdaFgjNOUzCMJCGNTYlkURbJQJNN9V3h1B
FvlLGVponoBFt4tSR6sxkZ+AzB6N0HOYL1uxqSBmBbHNeA4ObW+e+wagT0RP9lDlsZ2Xtd/kqts2
9U4WcWmgvAa1Gs8YpY01Nw5Evb6ZevNuCvnDPBcPeYKoux+h3zPlY+KHWgS+7wVcRtFg2pKVf0gp
iI/Bh/2qDN2D2DZeoaPzlWVbMx0eAtF4qqLhkmG6c1Oqgwf3VNmDYDqKjkF3JYV2Iv6/dqqEYM42
xM0Yos4cLZkONcnaqfME8juamzfyj25I32do3fUWgFBxFNm6nnyUsbhLatVVG1FG7Ulw5xaAmKrZ
QEfh56xhG+VqI6spBqf7YzeC1j1PlY9MHTa5gfnzOvQQemzHKH/ANE5iF8qyKfRm08umVw7mqzgq
z6MKIj0Ag0/DbD0skNEMQmk7FzkYjaQNehfnNFZOAgjIk6i6aEv0Qyj7xtNK1G2EZp8N2ewZyZJD
8yUSYncJk/IFLPp/iY36aQVtYGdZmACEDEp9DJ681Lr5PnXVU61ALaE1i8QdYkgVBWG900sixanL
qruM6m5ewlORZZjOVLPUMaALOYaAnfdK+aZAcwqINADCx6h/jZvsCTIpoIZo0BGc5gIiuSURORC8
SKwhw2lMPrgKP0NJm6B6AKW/ToUqYNVF2wDstXa3CPt06Z+DynjKasWfshyIo6W2TTl6CiEwYqdL
UxwUqSqdrBr9ImjBsL5MNlgDcXrE8wS1NzHB0QOyGiclb+BExFyEpK36bcA8JmQV8l/3/TTjvb5y
J9R7Pc9KFRYGAKiWXHxCSWNXLLz2Ms8E9WQPdSr2E0BRFxEKktUAOVceUojneamkUEFOA/5xSNSl
dQP+bHEbgy0bGlscOBlnIV8lrVUlRMfsVplVqHQiOHyDLqVvLcPlTz6HBY5RULMhyKVWAslOaF4I
BMOF1CQSf5iCc98Aa6tA+wb2UlCk6hjZug4DGlUeF6sAngFyYyaE3fIEKmoyL3xmZOkATACmjVEj
QgFMxTQxdIWgDmsQZBUkRpBXav7/hViZvHX0W4iFADQBUAsGBqm30FQzaNYOgnQxy9zwOlM2wMMA
IHVUQN9JtIKag1lkxRQYShQx+E2m6qyv5Hp1AuLMiMwoAT442YXb1KvfhIfq26/JWbzOT/6et8r3
+1+LNa9zZZD6XDpYPFtQOBCgxAJWRCirb6DM/S04QgIciAVIPBEQFMbOXY5hRphxZZjaWmjUS5o8
g6Nv2pCVlqcYGi52B+6czBu3UF6+b0/m2aP8UKKak7osugRUdBe52RGivE61yc6hJz6Gu+VB8bv3
/LHchBt0TjaFb+1S+/5PYOXrV0um/NQM15SpTY8Gpz24gt3atUN6J5hz8eJNxPElrHj8yhp1040m
NQG5wYgQ1BZ21SY/qbtRsqFN4ZXuvDU9yFfcXx/De60N0iUtPbD6LDE1FH7iN116URv//t9ncJWq
VwaoSw/J1kQdW+A+8gz8PGH9AyIi+9SMQHW+nELo0JSAg6lR9LMcpbNRKTz7JKOgvMGVfXLEVpcT
LXclKVscoeAU+PMJHSEABaW95UNifBtyS1gMT3pljvyclbkENE8KhvsXjI3+FI1vhZFDReOZs6cM
R3plhHzUlZEG+mKFHOHtVF4IZyjkSXcVvEDpQ7IHLJ3D1nDCnbjp0NjjJlC8/aR8T16WUd/W+J4k
gRJsUBZDrw+cXT0IWVNXG23eM85erCqhsKSbIIGirgReLSOLIhTMGmDQYshiguBzTLZVHrpB9TMQ
TkZlefc3mP0R/zVJgw4EsY2lPAPcPTCBzKpa85s6NPtg4WFEeHaou9GqRSdUEx6OGhI4igKNelR/
/C6VOBDd/4cf/b0g6hKkktzoYYIncYQAQP4OWRFkC0dlG7kERBi8aKf6GIAcpd0gqdtE+3rL5Wdg
n5vfP4G6GOBwTdKghR8dNtOGVLVLkMLYA3xbDZx4Csl1TvON7UsB8CckRkBp0s0IMxLMPinxSvZ7
HWyLQEgSwoIdPPcXtxyPpoxpDxALsBmBz/R2EmmGmiN6s+CAQdXY150M3jt4Ve10F0E9IvC4Iy5c
g9RX7So1N6Ia5CXzU7FTPWVbOs1hefoaJgAmFLOs968F661AfGigLKmatzNKeQ2WC2i+wpUDZOcU
YKI46FBM5xxW5ou7NkO9uIKUF0ZpAGqmn6BH+UUup7rFO8Qc/oxiF4VWcj6A/wSUnA5Kw6bPE0i0
/ROUZhvhAepCxpPkFCBpqrc1j0qDdeU1VKpR1lMV6wZUm4SFnkJoDtQFPcAlo/JLhqzj/c/0Fa3T
Tx6eNRkj6grg+DrlVroqgI6ujvx83BMy6WzTHZZ96IFU0SdHEcTk3HY68yyubVJnUYJWmQFlzuVS
fgY+SJf2hhe/Qdd7N/jp2eIyIzO3cbVEypvoA/Sw5gK4maL40IPNCOHQntfWYNqwANsy0Mkkn+z6
lZXRRJ0sUVkukQZ1KmU/JC/p8u3+t2JeqZUN6iVvMTNXlTFsyNVfs3mOsj8Jfwihw/8ugixyFSpg
jlQ0SmizXUqPMENmG8BDDgTFTfBMxqPEmfhk5F5oW/w2RyUIgFX2uiBgPYssOG23gcqj25pbY+Q4
CVYh+cqQcb0uHcxqhpQiY9VP1gsKM9Gr7KWeuUtAXDE99xtpH6H3/CC6C0jkMp9X1WU6KR28COBt
kXSMTlB3rOwNAJwy4BKDt4kwl57jN/SE0tjOHgqkQoXm3D8orFEAtPB+G6QumGWGkpj2cL6ir/pg
hklzEOZhCv4k78Rf4W56So/RMyisz+EfXba1aeoi5OMUoHyCHEESLvqEgup3o9twlse6bGsb1EUQ
hcmKrFolbdFiV3qmPz5noG7TXRQsXctPIArH7UaQM0L7ybVN6m4IVgz59w6HVWziTRE9RLoBOQyk
zdAz45EysNenweeDMMTU6Sg2z0SUXL/2UO9CR+5nFGWL0Z6qjNM4YlYjdAnCKeRJwxgFtapJ6Asr
l/F8glEGamPPBIBhPDcYKJCPkMZG457XZWY5MXRddQncIRjZpNEXowhF5l5EoNWq/Q/JnL6j4uvd
Px8sv7IyQaepbdPOYdpggqgBmE/G+AB0e8vv7fx+3wzz6Vzboa41yCDnuksI3NgtjulD8r3G7qXg
g+uPIC4IQeYXc68X25coGF7XwYqDxiJ1v9p6SS0FWLFL8zG4RL8qPs1/xQgb5UO7zXlhMXEU9Kkn
DIVkcs64nW8MhDjLyxhcXsvZegm3uWc9hL7Z29CXQB2F5yhZ2AAcQxB3oW4JeMxX4LB6gNKsL8OY
VOPkp+QYPogOycOrzfIN7DKSLe5al3T7QPHnKJ68FVwe0wsz9wFYEWgaEzz8N6I34C3LVUg/EaRa
+iD71rEFY7EKhabI1UAFa75UmGvqN+VrucG3fYg8XgLLvJHrX0AFtLNQz8XYJ+BLgdDwsUBdB7Tv
jnYCM2cL30a2nSdjwrqSa5NU0hwI1Rx2FuIjEVMAeCE0npdhniLMDH4xRmESmzqzYSdkmtUgRSak
+aqX+6mj+OWO4IIsblGFoU2iousOvjLwGeI70j5NjaDPFGioqhAGaKO3CTRI8ObH5EX+rl1SQhee
I21F+e9nt+EJCrGeibVxKqYxx1BfcotUPPrSa8f22IThN9XI9uKg7hRTfL7vg1gvxdocFdmkSRJ3
0xKKl0oRTvMAWo6+/9EYJe/FJV/oxg+s9pQ6lXqXRq0wYE8HeB2CdBec0B83o/sPYzavdsx2BCt7
1JFUzMVY9ASkbYSov/xsjrJTuPWb8bM+CY74MjnJswXYQfpoHmLcBx5jN/NGmF8z1iRco8cjyq40
tUALYB7Y5XEAq6iQOve/HAu9jGP62wYVxEwlnLjZhySXhGPdm7vOmzwwsu7/gMCDaIZhMlRH1npD
eNM3Sqc2LcrEdfurUH6qIJwsxNyRTR7im/kgri1RYadeVPEwN7DU76tj8Zpv+xPSoL+rA8kgFHQ3
n8QDbxCUeQMssEwaINi8HSgv1LJHY79FjoyGbVqDn9msnCjlPYTME/HbDB1TlOA+aXQZL9P8NG2a
VxInhW+Wo4I3lPQz4jOPI5n9FK0sUtGFVBijVhuwaJy7XecO31W/2bWYFcw26Ul+VJ7aowB1JZTi
Qqd7g96czxs7JZf65tKvfgH1OTO5XhqQtmJgp3pHccIu+r9TtJpjFewAP4Kxc+/fCKbrXJmjXgkh
XZQ8SvDyzeCwMtIfZhG6VQFSSA0QLZkndML7oNT1U+Q6h6I88pS6PRoAywkyr1vC2z4qti6kvtGb
BbF1AehSNIeO1m3nNnGSCdVT+JUkNXg+hZyJe1+Men0CsQC1doPgkPT6CCFFvFeeDcxEpGfevWNV
2omWkAamA8hFWNTLg0ZNMoYQ0ML0/NTvgl6ov6dgfbaHzOoBiNB1gE2KDlIdcfOBoTyJ10dlxRQm
hPswbW7I6o3OQ9YloaRkqFupfv5cYWaI1Ky0p3YHZbk/Axvjdf5tjjou4K4LpUyoUM60Ib3uQ+l7
P9nRRneHfbvrTuPhT4oja4PU6TGaMkSIiuSiBeRoCY+VDlv6IR1444zMptvaEnVohrnvQUuMaw6+
I696JPoUit/DrxDxuPtXnG1LAzcGGApAjXYTCWqRlKhajI7XbjkKkgMSru5QI67t/El/5L18zDoI
6kv/mqO+2iAHjQyKFhJ4GhkiCRXaAclL81NFJiH4RPN3eIAeKWo+PMQK61laW6Y+3zxroZQnqBTr
ZvL3YGRA40JLzIp4VIcsN4ZMBfRVYOXQbxpejZZ11hBHqKGZih2YOwDzbc43Y/nllQm6wWV2QK9V
OkzIT+3nBMJ6IukqBJBSUW3Tbl/rM2k48wEEzC2EVrMBtmNop9B0N0FiRuiRoFKgiJWXdIcqWTw1
+s5ZHc8KFdmKVVXqhU5KZV8MPjEYHaAT46s74TK6JiaUMOz93zVZVMVcrYyKbpcwCopyIPWrEZxS
0BLSnzmrYn+zf/dOpwYc5VZsahRycc8su7Js6RcRi8Tc1S5BP/vBSu26d6Z3Ml8IugGOcdbLsFrd
TUdBmWrBjJCTSG3zroeFJxrDHuGb0xvTC0CFL1Fc77VW2XLWzHpv13bJi7EqHigjpuhBs0ICJuBN
9pHz+lo6qZMeK9sjigCFox5C7jQRb6epqCUYYkxUDGhVhpqJCl1tN83LUjya5uikDQ96xcyL1muk
HFqoT5qh9ap0iY5i5VRARR/1fU2qn/sCGCnjgtpMB4xNvct3w4NoF47OeXiZDscghJPgoFJuGqWL
Ys1iXMCxtVJhz5g6GLioAeYBWpmgHqRam4KoyLGl2lk4FLvFzffhYX4vUISpDsYlq6Ej3TwQleV+
y5WIY4VQ0Kn6d31UXCOo6rhoMuLCaUNMK1sQuNoFhGXkLS+E4m0l5Xr6HIRVcwE3IM6AiIrf68bj
XAneTlKOJhhnILwVQLAaV5Ds6BVqXx5IojYkfx8c9VcTOUcT0sqNX4tcnROmZzUUaDqAPPSWditK
MslsSlR9VOGxnP3efJsSTjxBTgId70JO618T/0Paly03jjPNPhEjuC+3XCVZsmy324tuGHIv3Ped
T38SnvnGIsRfmJ5z7QiXABYKhaqsTPo41FofQ3gMJrrCkyI31j+SXnYJTpaxk+uWUHMFNgDJLh3U
/HwALL/9LJQLb76HSSw7QcsSgHNMqZNJbc7WbOac+vr3+7JKhTTg5yCuFSM1axxQXsfb4aVBFJff
ASk7Rc/xU71r9s2WqMmy1UhXP5+OlhWUsTGlRRfq65KLay5CFb1qA2fUf7RcZ08Bizl/tVqHSvb/
zNAP6y7JRC0Ycd5al1DClVvxRbIra/4wrNkbbNWNX3i32/bf2WNgq9DIS9vUE7uoU1EMUbBDX661
lbfhJf2pvvTfgp2I/DBTHOkl33XP8c5nnEvG1n4OaFzcVOLcdm0KrOBJi3lTGmJTaZ+q3r3tsqvR
5WJjqYspT6LUUIQaz09cRZH0Ywr+HGiMKjnq9TgP/DXPHQ/lr3AMUepMo6ckQsHzvxzui/9PhUeO
SwWovqHm2BnIONO7WDnNmPsRhLfbG7V6yC7sUEGyGOKsAV0pNgoislzyqpVgtTsK02Hwzwqki1oM
YNy2uP79/7dzgDgvM5VIEao0agfsXDNZbY/g0Q37bGL1vVdjlg7VBKC1ZYBwyM+4cLO8AD/CXw+7
tt4n2YOqnct52sS9fXs566+6C0Pkh1wYwoi6n2QZznBtaybJNIOd706u5JT/rZeuX9ii7udEMaC0
0sFW40hvRFN7eBiRDwC+aPv3rFHx1Q8F2j4RF5h+TXnY9qo2pz6avjKfm2LsqdrHPGxv795q2nph
g7rDOC5XMr2GMwT62Jh10FpVDMnKXPH4tnO6lpfNRgwZRld9/sIo5RqyOsnok+Bi+SwqgoMYs1Ze
7XWb22tb94wLO5RnhMjIg0bFGy7l61Yzc6MVMCIFAkKxK4enom1jxweNjpnEqmbqaqe9tHwaH/J2
YFZwSby7yhUufgrlOIJUSn6q6ERxWKyhBmrcxUftiUxLkgqqfGc8oMXOWD7LJhXColJqsvaztCKY
yrF74ZA2ZFDcHifU+luLTdi3GvQvFknFMn/WAlEccbPk/a6sn1om9zjjRMhU6Mr4NioweoL0GDin
sPmWgpokEJ3/tG9gZyAVfUBmqIs5LCauwPtj+kT1Ka6wyaDSLHho+0Lkg023vL6oL3NUmgVsnCxJ
GY5gPN6N0jFt3IQJMCX/49r9vmxQ1zGGu1od+EsUEF+al+gu2vXo54YRhtyJdjGTHGE9qnyZo6JK
wgUGmMbxTKt+Gz+Is1dWchA+IjTtuq16ROHr++jFjmHPjFt7tW+BC+efb0eFllqqNagLk8IlqKuH
+8mRfhTn0JLusk2wk23uMAQeKI4Ea3iu8SbXHeWo/WT4z/ox+PoNVNjB/GUCglWsvnBG0INCYXGn
vmsOqVdJVnGcNixRZZYHUcElzsVx7FWcO718wJym42duMbEaJKxVUdFEDqdU8XOkq3r6mvIf3cwS
mGI5DRU9qiTKy4bkJXN8SsXEMqoPH3o+rZcZvzRuZETH9WLGl6fQw3B6oSmFH2DTwMv8RjQVS7uZ
TPcTqeb5G/XY7PPNaL3nZ8lqwWVy20nIJ7lxID+vroukRTCgQF9CxQA0QW1iYpLukOEiavIU9664
HVSfMa7DskcFGSMyNJAS4a0KJSG7l+NNzAVeW0+mkP4OJgZz0Bqpj3RxCmkkjaEJUtNL2FuR4P8I
N0toQ63SNQBP4rxiP9mpw7+ySjerGefFF6Wijq5ETRuGpOzop6YAUoDyNaifMa9w+9OtgmSgQwJl
OmS1eJ5Sjjr0RRIAvUMAnaJiam/kOU4GWUonqW0iRMbZLFaKtRNOoPoEKW3oEi1PAmmUXOaLAGcD
iSeyBjF8SlFMZSyMZYU64nEMohDIYU4InoQcpbHSI5QTQbJAeJT9u8geNhLjHKx9s8uFUXvZzkUw
SgSH4Au7vr/X58kZmkOhBy5jbWvR5cIQnTokeEVKEPcgOWe77TkrdNsNkJqgm5K32d7wdDdPzPy7
8aDfG8+3bZM10Gf90jSVT6DeLqd5/7fpxks8ySPpLvOSZ9mhzji4etLab8lEnjU4HOiswmPyyIH6
BURaORTfCThwBHlP6Sn9ZmYRM61CSi6XSeUYfF9AV2XAMoeduqu/+dsWF17+1LLzerKQ6w2FILZM
ICwgHsHfL4Jnr6l+M7QInrUbR2aNebLse+QJCoCBhLKLdfhWUY9I+P6xRwWW2g+5eSRXRY3+EyTn
bO4J5rzOFpx4x2SQWz0SGO+AKBW0Pa8UTEcfXHuhhFeLEOhgvca7Ja/NjFetkBUwV+M0KKWg4AVC
JIzhUqePk+SxxjVEJp0Ed9wD7ecmHgdZcwdY5j1vl4kJ6qDY66zbJ2JtRwmmU1NAHAQlBlo4TIzK
HNTJQDoCWgJqKYKfDg6dS4Cdw91/aHhhXhzKaEAAGuCop3LCYha62CCqD5LvpulbPrI4/9agRwsL
5JNeOGQ1FzNvcMaEngGQD868iSozOIS/UYXAkyG3hjtIcrLQd2v95YVVKu2TuTyDtK9PzvsnPxdB
T2um/+y7IaqWuZN78wNnN5vJYyJVV26KhWnqpjBkTk04FTcFmGefJHvcJBuAj2Vzxl1RoSzSbkBQ
UTu45zei23q6b6lQj8YAHYDCuWyySprMD0A5cqj4Wh7Hf99cIOME94c5f77bZkvb5btw5z+xTs9K
Qny5B3RnejaCTq4abH+aHDPtZQKTC+OUrEQCjPPgnBCVAUjsUR84UDMlLEW41fRYDTaZssaYwTa9
y1+jLfeYv2BEChDWiSXZtFaZJtxHRGYVCccVAJETZjEJCcqbXCTpg4xx3XaDi0S7D/aigTFMEmcx
OYI3DesRsBoZLm1TsdaoQ8iBG/iSMfpfn5FhF3lI56xpG2PYk7HDK/22xUqp0BCk+d87TBiUk8cI
BHDkmY/iwo51i6y4C5FhVYicE6IQDT6BAnExjzJmLoX8WIxvospKS1duxYUBauf0pOCKPuBF8AN2
Do8RI3+rbtVvhMrfsFlPzrXgs7BG7VyXYKhpVjHRGe9JyKu82bfiY/K9gEjEe2WD/gdyFNW01+wa
syMsTPdKNrewTgXcMB+1VPbJjeymW+VN2HeHwJEHU32e740TGaZKnfxX86FhQpL1uFn/kBiNIUD9
a2rhMlKmGg4KWYo9+KI/uR9Jp1/7PlrlC2+LYJVleCnLIpXY6bmvgOIGe03UPzhTuMsqMzokVngm
owjQLLofmCWcldiDHf5aJZVjNVwSzTOZ2AXzq3JsXkIE1WCnBCC/sZr3BjRkRFK0+VAN+/ZqV7LY
hWHKjTtBTFWux/YSgtQGgUfxZqRZrOi9NpaHMSDQvxrIf+SrMScZqjh5LcOF5INRbf1HEWPXZNgh
ja3I0w78FnRWTrEnamfxY3PH0jMSyQZSSeylffr6QEpSSN2AQGd8U3ddbfV/w3rn3RCZU2HKLpng
CckMLKhSyM8oLd+Rnm/v9kpdYPErqLdJIgvFJMaoqArTfTV/T+vX2I+tvn3PU4YXr6QMC0uUExtx
DoGiEgDbdnjtm2cFdM8Fa9Zj9aBAGxpRFtJ8mP9e5mF8FEcDbjRgN0ZMQRnqNqw05/aGrbrnhQkq
8wmbCKyaRM5L9nTo4PSbaAt2tQ3rMcdaCfkZFxklCPCmEmkrdGJl1RT7ylKHn7cXstYdwQf5Z7No
lFaJaduYS1DGyPcS2AXHTeOqKFDKmGz6D50svP0gU4fpKuQyNFy3FVU+aTMNIlRqCq60yOmjeC9A
nJGxpDUfgwA43mpEE/RqPC0UxyZANYHH5GlyFgoM3zRm9Bgcon0/mdVecGpv+GANTa19KhHOhjlG
TOVficRPkqw1Y6mi5Fy9zMarnjNWteZxl/+fOjggsQ/mdEzAmZ9kMsRZ4smO/FF4bYSi8XRcC9as
BMCXdlO/zxSJVShlLY+6CGQ1HqV0xnO0Lo7itAuD59sfbe0qv1wesX/h6b3fBvpcoaWKips1FKAt
jF7KFtlL+CIj+Auvt82tJbfqpT0qcWkyxZ8GkjoQBmCCUifMiq/JwUe59xOT6xEyGg3KKu5ty+sb
CZZUIJJ0/UqLvKumuAeUHE0RRdqqWe4pamXeNrH2DkK7mIc4L4BChOKL2swuCsSWzO6SzD3ft5Hp
7+AkduPmYF58JlCh4Y6ZK6yujEhCkkY1j2GYpdXJqHsknwNaAyeiB9x49V0KJnWjgfywRbQ1QbjF
M3ZzNQGFXPM/RqlA7HfZ5Fc8jIJTUzHLLQS73a6wDAv40mQreOAJ9kh7q+NNY5++3d7olUADEl9S
7YI8K3DP1IqNLkmnUQ+Ec6qqJk94OPLZSYfH21bWqCoWZqg1arKYahkfCWdC+R1s/upESo9EmYTA
rpgfkoQSKidZ2KNunUCYuFIhyyI6emDZdMKjgb4VOiHOxMyAGKvDZi7dpk7lQhmHUDhX6NVBAcUt
lUN0wKDBZ42yLvbMztztzwYl06VFPWt6faywvm7XOZlhqZDt6O/EbZhC9CS/1zfpKbBF1nuaZZUK
4K2ICpsypsK51c9B+8KNgPxHLIwgywgVpsUM3JdDmgjnOHtPg3tBfQ9rBviW+cGoUD3nUsg3f32w
wSHJOUiZ7vJNg6ZHC5EG1jTrWqOFlO0AsATZjYDy3fJzRW2Vl+kM92/dT+1jTEKTAohqd65ulk/8
Rn5iHDi6HqADbghrKsDFKLhcqad2oBMCW2NGiJG6F+REd5ElPVZbApYQWbboB8DSlkI7oyoVSqKp
uXLqrMnS3jgzd4NHoqrYO9XPlkk7T6cRBFYMnkkgGgyQ36Pgu9xMSKX6NeaVOxRW6u1fYzYkcWXB
iq+chLZDOcnEGZyWYtQEV5Du1c94VGHIBvRZDqpVjxyTkoC+e2BO0gUdZV3MmOLSo3xEGISk0YYB
LNmqbmaoNSgJy+1JML+MirQJKtjrTT2oQdcq4OVT3vreFAmzYuhyv+CEkA6+x1MYWgG1bKbfWQ65
ujpRFCFYDCQdpBGWH00KwR8HqhH4o7TnQBuECUWT4fIsE9QG5mpTgD94UD7f2zrIwI4ZkAo2NNLs
YduOJi9Y/j1LB2rFKAhGJAwEQ7aVMC4s19WLWo+xR8zv1dHZrxVTVv/06sRHW1igPlpf9109d4Jy
EgyTQJ8aK/sl3E8YGu8e4s2/YBskUZzyErw60dWQNFHUr2ahhEJUUw70TOh597aA5mkBjrNNb1Vb
1EobizWkftVu+1zglz26ftD3IBqfM9gjbJ/9Nv72F9Nn6TGZPhkro51Ql4J51GtRQbMG5eAYzo+4
iPm1bhsI/2LaceW4XW4krdQntF3YQRhZORlzuM/18gcvVe+xkuDCji09Cr8zDgDxtasPBzI83YCS
BUrPlKcYIA0a+hSKD4rZ/W5maHlpG3K+I0yYiR14yGI09P/00fj59S6MUpmWqKN+Oesad9K1/k2q
ea+vDJF1tNc+HCGMI+LwiCB0Xi6LXTfi8GFK1o17c94LGx0ToxoE3+x/A/ta28hLc9SatFIkr+MZ
F1qEOe30Zzh3pt+x3qMr95iiSwqYzjRwFKJ+twwdvNHnYR1zEuEuxNsm8Wpw+v6Le2xt8y7tUKE3
SBQBsgI8d5rQXQtAJqBvwVG0h9gOcGMsEpSrTizxh0trJGBevIL5UWxrTuCLM5m1yPfCG8EdhnYX
g3XSP5LCRfXAppW6yrD+MguNEFwvBLBGfbIq93txHiYJ9KxguXA6D1okUHtzQF0kABzIbzoobNi3
D9z6B/zH5hX0KZ8glzAVxueFk7v69i+1KGYiwrJDPvDFlgZjOWYTCPbPLVhDFJcweBAKA0gN3MtI
Svq7DpeBFFlagOyOtcj1nSUs26TvjNSViiqjL+dDrGNn430ZQp6qeiQxJbOM72Jnibb68edA0s+P
eWGS+phzE4ua0oP5bJRUc5gGR494qwuY7KHkXUYHTP3LDl04FCO/k6a8Kc8Q3tqD180LoBctgsSb
9QlFugmBFWFWG6R1BChgXDFeDqMyoXgfC3jjh/VGC+LJAXt5LiIuQxFcL9XACiQl3uh8hnG5oMit
pK+Vd7kJjF3QT4OlzQUgbrrom4LGTRYIcgZTk9CNhgBC+iYLk+4pOcTEJUjDWgLQt40WjZ5Sh9Om
m0sWEOGqPEOth4Zxtdzc+Uo4KoR+/al8BxAJEg2geSacxOP9QHhtI5sVW1bCMjYRdPyovkoa2o/L
c1BgzVwL3vxTHD+pFXrw/qPQPd8+02vuvjBC+V5UZbPUFFhZ5TQvRDjkbNxFDnqCAHW8Db3Jl5uI
rVBG1w7JJAboSSFwxAMIhCmg5dLSoa4qKY563AXcj8iw1R1aVWdoPO4yi0xmJA+iHT+J7UZ+ZTbl
rp6KGsGTiMDpaGB7FulSG9f74aTPagQIROkDSDZuSkfHMDr/DNU7RshcuR6IMchTE3JMPEupy6hR
pEgYjUo/xSG4FDW3OkWPnFVuVJN7jEBDVB9ACeYy60HXrrM0S91K2ZyDslUc4hPGfUMfOrEYIPD4
98aNn8AxJ6BPDq0Ri2WW/NdlfFlapRwWYy9S2aZJd1Jy3lGDZtepLaNZLl4nmUsbJPJcXA7gUPWD
MYg7jGsT9VaUMnBBFIfGGzfQQHf6TfA4vKtm+zLtqy3KiB4Y+/f6AQIg8YnV61l5Mi9/DHVXCDkn
NXEjxif5JPuO8cNwBdPfZm8ZuN/uo3d+w5zQX3NeVMFRCJAVUVfpJGpUm4gXDa4lOa/Tb+ujvh3c
cAMlK+vPn3qiqoIgAvyjMo7L5+Ivd1ppeqGM9PZUhh/N+C3xGaHn+ppf/n/KR7mw6mJJCIdTphRg
tclMPRSOWRo5UtmYWSnZYI/YzFxuMyIeOXK0l16ui/JSselaFXLY/amrTXknI68IEjOyou0UmQqp
O7Pr7NcX73KplNOGSsl3nN+1CHftVtl8cs54xg7dxw1jcSsHXwNKRVBJLwFpIeWRnRwmYVGUNZlN
dWXMxUqovMmxqT80qYX5iXgT7jQ7Z5EWrZmVUPIDp7aK8XPaLYOg8jsogSUnvG7NumotNPmsOhSt
28tbMyODAAajoxgtlmkRyN6HhtOsCdkp5b5nEbgotHtgrv/89SWiIfJlhco/xUrtFbR6MqBGiRgI
5Acc40lxDBB2BVBCYvgjcXPKHTELC6oSEM4g46RZW4tWj0W9HusT5kktYNHsQGZNgFx1jHUwLQm4
awl79sp1y/m9nA5935ynvyQ/PN9VIFZOyC1YUYNlS6GaA9Bbgk5WInLv/2vTFQdkgJ9SJqz4u7J1
eI2gyCYBJapdEZ0X2qBmsdH472WSH8AP64EGc/vHHndpgi7WxK2qj101+++RBDau4b7QfDObXm4b
Wd+zr4UY1NO4MmIV+pgj9myXbzU8IPW9fww+Eagsd7vC6X36woUtyrvDTBSUkOM5EMPJu9lujxV4
NTu3eu6O/+VlA8dTEBNQyMA7mX5MQbxOjpsoj09Zcd9C9wFizVWvsg7syqW4sEJ128IA4+Qz1zXn
HLQ1n2BL4ykxzALE8JwtvTM+1sr9sbBG5a5ZXoEuzY9avPgDlJrQbAt2yWDqR8FS8CD1MZHKCHsr
/gG0PEISuHSRL8Pfl0lPayhNx/uTgFtf9bg3gvmYvexZAO84y9Z1iF2aIn+/vPWFOZvmsJbOifFW
+qqdjQ+5GDNi3ooTLq1QF2Lsi50eQubvrBwHhzSAA8ffR5jmKNz4FystvU4ZgdyUP7FpAOYr9ONN
61sxjMVePnFJ25tF0t7PUX3OFXWfxuUT6oqs40yO0DKkLw1SHqKLyRC2Rp2j+0uI24UNZ/lAwwGe
6uTMevLaB7tYHT0fU06Jn05BppyNFOwT3M+Gg9Co/nzb6a8jrYYOGqCuCk4ymjaUAzZ91s95GKCT
or8J01HuH27//5VMemmAcru4SCo9lOrinKdWcm/AH4LCUvcV5Ik3mT2Z3SvLK5gmKR+ctKGDMJXe
nMvC1D3BnoHLPNaN9SP9jUxwTMxQsZnDNisbiblkiPsC4wQ1t89Cw8XxkgU1rwxArU6R+t5E51hn
gFxZ/58KhUqZFdAza4sz5yOpVRpzYvFrrJ3dxRIo7056SapjX+oR/3QvALHhpke3RJTAaEqK0yNr
HJ6xpE886OWWDfVchWMlnvVw8ORU3xj+023vWzlC4OgXJSDBIB0o6VTSnDWCADXsEh0gTTfV/qCH
uRlzNeOauq55QJT4ywqdSqh90+cc1xTnQtIcJcZTpza58KiOucVBGXVg4cpX9+3CHpVUZHKXYesy
CZEuMI0C0HiVcWrJCaHi3GJFJA5efJkKfNmZmlXCeZZ1p5pUwTIwwTyPvBs3KpMmeCWqEhUMlZhU
gcSi1jNGvhwUJWIQUQUD6NUazRx1FAFI6uTIavOsusSFMbK5F0vzxQbKWSM+Vij9EucdPp2TQJn2
tt+tXEyLFVFBD9wWfl2Ks3juQejSGYEJhXmz1BRrTh6a4vW2sZW+I+pdeBbiBQAGH1yHyyVF4gQ0
YoH9IyMT+RGABTPbCo58x9q7Nce7MEQfWB5TIH2FouI5g1xJ07xxrMb+2se5NEB5Qh9mWVBkkXTu
dFvr4jt5zLcZx58ZG0YCGeXeJEKj+gEdJTSHqUBXanySy74gnCJh8rgWQIjedzE5ZJfF6wyzc6LZ
4SRbU9zY0DC2R/3bEJyG8SkpVKv0AUJPCrs0/K0osqZiV7b48qfRCaEuc1xRK1VxTsTBNEQe6oaN
e3v5jNVL1AkwfN1PygGizvHW90iMxyzqPRvdsvItUQHWEHQxE6oCjbv0Sh+9s6yIU/XUphDdRtus
Ehu3yAX79mrWbvuFHcr7h3gyCi7gpXMPcn/QYWsf0ffwpRvAekhAUDzUphkHjrUy6iou0R6JVRmP
7rE4KsmjIHgRCza/Ur3XwEQGthO8CwhIn9o9rZiKscSc5CmB2B70UodDp1r6Q4IO+GA3uJU3wTfm
C38lEC+MUltZh/2Q6rUgoY2ENwKQ9D86jCfLLtF9YVXr1zbxcoHUJmqiL1djh00s5uOcHkrxcYwZ
MKEVE1AMVgEJFQFFAo5g6YEt+qs6ijDqyTC2QXwnNhsxfmZ438p5XdigQolcV0VPJNnPxmay5J3o
5Mf+A+pVrubJroiKGWZ1GSYZy6KjsFJ3ILzS8CgeLCO1AtXst8lJfKh+TD+6AkACTMeAv+KhYFDe
r5mFPjGkZgQA+q+CZsu1ZVlImXrq2n2nvlbIPaRgw1jb9RMcc3hfRiTqAtClOdLiBA8s4VtfmJLb
ef4Dv1XN8fdk55irYr0VGIuimfdw1ZRR6MMLOel3J0gWH943f6wFp2uaATECgCMw1i1cTTsP8Vw2
fTypJ169k7V9LO54mTV+t3J0FzYoX58iVcpmsnHDDlMW7QOSqA3/Tfod3oHP+sjatrWUY2GOOr25
nql81TfyOd2S+bcK+HKC1Oc3rJTjig9Sx+UBHghM3QPZLUDGdXmIyxoVQiHrizNounbhe/7Oq4Bl
hi4ZaEyfFGuy+f3sDM+8OW1YQ8xkFcs8YWmb3tS61/0qiMRzlqqtGY3VRpqe+EkTzG76AWUVa4hZ
nA0rDfalTWpnDVS89EZtxfMY5A/9UJqi2rs+B6nV5KnJGtCj7XwMH/u+BdJAU88bs/efu6YBHV1r
9vGJa76pU+0CaHQXcbKHFryVyR++qlpG/musEzsuh8fbp/b6tbD8yVQMxGzyLMuTPJ37gHN4IXwo
onEDPac9r7NoCq7DLRrMqOCTiV10yuingpiIEZcHEsncjioG2sF5w0jdryPC0gL5BRfvgy4LYoXL
kOPy4HlQ5NgKWzcNft7eMdYyyI+4MDLwaaQbISoUWrfj/MIMe52xjJXHPJrTINRXNIjYi1e6anw7
BrjM8fQFmZI7fiPC4xH4MXxz+sZvWJPUKzCKhTWatVWeWkPytVZGZyXRLYJmVgHwjM0cNdQHwnsA
2aXJHD7+Q9F7aZiqX1UQjWx1UpEr3/wQhqUN50gHXkJcKECOw0qRVrzjclfp3DlvUjE1hhEFQLDE
e6MeGt/5YtDNWA4Dxj2/EnwWpigfEfQqnPheV6CsAqpA3oDi2KhD9XWewT4dQc46q4XSK6OEcZrX
Iu7CMBVxKz4y/NqXJVIGB1eDq71GkFv+Xm6mI0FT4JJEqE0Pxs/8ED+yQu71BhsE/6ii3QgKJeAk
lyejruqx0yEPcjJUdbQjnsMrqBBKq9a53rl9CK/D1sKURvWz0glqYQPfSKdmPqjKt7x+LfRjYET2
bTOMFWlUShNPEwaj9Eg9iWJ0JxWNO2fpvRLOjGT3M5tdXlbL5ZAM4SKmlFUPUlKlUE7iQT/wliJZ
6c+6AxFWHJqqPVrqMUVNJXeUX9yWmQ9cpx8L41dxOasboxmyHC8HdTIbwyoek1/+pnXkboe5f3D8
MeIbY1d1arUxeiZpBLT1uVEUK8Vcmd+atfF2+9MxPESngkufKl3QYp7zrFWvevgo9d8HZdNNCWMt
K0/Y5e5Rd07rg3kOpCLzuf0BthgPSa8tTcD7qxg5rz3cQczvdX0BLS1SmU0WYtRrDCZsn6OZ6k4A
w3bxvQa5HmgYjyUhoGREM5ZBKq2RkzSdQFbYnFUfeL8A43ndx+2PtXIHLddEhQ4hy/xE0dLm3EwO
V5gZWKHKjxAyFxHY0kSwUln1AbZLc2ZUS1fu2oVlugCc6qnc5RV2M0lNDHgCmgwQdLD3O3N0iCAd
89a7fiaBdw6KCwaISNVrBE8XSCXSFF9G21DcSS6YIFDG6Vz/SMiNJpN7Zmwtyx45jRexJW5zI1UG
nLZBdhvN5lOg67Jf832uW1K8JUYDm3XVriDslouk7iEjFJt+4EZyxJFvO6giARX2SQgB6skgtA0s
+5ODIbdY0/GrXxTdbUy4aQYKhHQ8q6O2HbMEj13AQiEXmR1kxRLuNU/AG7QCoxKLWGjteFzaoyLN
1NYdRLGG7JyBWFrqf/AZ61YnAZG+Hi4tkF9w8QmHSBXDSC2rc4L4DKQgVG0IWgkyquXLZLPpNMlp
W9jDmwCCtDzevKhLa/QMh1L7cVZ1qXhSfShLKL4bJ52ZI20ZNIyh6Zjf6yNHZdXNrq4FyioVA4Jm
lMsqk6OzlCJ8guW1Ks0pYj3SrqtzSzM6lTpwjSZ1cdVmZ/Gx3qtn4MhtAzK08VnAHDCJM6zwee2Q
xKKIcQ3wW5IqAhWwmzaKxRaSvJjh6+1533iZR+6H9AmFQJsJlLrKPSlr1DaWBTfOaT+GuM5RTRAg
uNKAw50UH1sn/hhcbVdg3DnzoXFxO9IwDNO1LVlOhWJM/PLMT5JZKKI7lz+KdD8VP2NDMCcjcm7b
+z/2FcLTOplwAh57eSyKVE0SZcS+4mXthVZ3GDfiVjYJXgGDFqyYdnXMP/f1yxoVR0ek1V3P9+FZ
6kpHqJEe5SyZh+s8kLJBhc2uLTvQrsnpGQovqo7iTOu7s4kZEs5qd8JkZg8gpAh+ggRvNLuP/7RC
Cfz4mMpFQ+qT4/cizPQN1GUmwF1Oan2v5ketf2d8sKuriCzvwgD1wbQmhqCoP4QodI3gUsAyMKZu
WKPV5sBhlI/DhpUskaN1FckuLFKRkx+aNJ1zJT0PXGA14ZtBqoV4s+e7gsW9uhq+JHBYqdA3wxZS
pzxtG11oB146ZY1mjrXmZfH8yE/ZnyZjn3v4jxlavCZGwRI6wZ1xitofU/NWlgyswnVCSxmgsvM+
KsIw0XsRJer4eXqRCf+iFRCSb/2tgMhYxMr9rm43GATxAwpDugFOG/oYh2nVawPKh2A6TaEzm4Es
SvEEC71daPmxpEKvUVuUNeoYB2HFB1IvGCctN56rualsMW3SDedzsxkBlbSbOaDUmlLKHjnZTw6G
rk0eUW//dfswiGvx5HLZ1Fk3GkHlonoSEaeDTbVrQ7M7JXdTZA2HEMrzLegepd28y+9Fuz7wLm/n
qA5bxmAyRzavnkpkS3A9iSBhw9A3DXadhTkeaiNX8cUJ021jJQG4HKAL6JTO+BvKzHb7PbLLP4aQ
LM3SmXc0i1GqKzBb6tssbCBJO5m393jVly9WRkM4k8yPhWasMPHkTODgQA56SCoEU8glw8XAuCb/
sQInhDwvN9Ogjo9c5TE3RDPxZjIKUWE2ToY/qy5/xyJdYy6PCjm+lLXNNGGokqijh5by16CtJ+3C
DfjNPCZYYS1+X24n9RCstD4zhvDT3uAkgdmSeSuifTDZ1XsNsg9W+L6ipaF3k0pmeCMSuToMg/NU
m4N6N0+vaWjHz8GmPPZ3mqWmFp+6SvXScTvpX4kvrEX1ryVLNKtKA21DaHVOyjnzeXdUI5Ty230c
MgZoyDLoa+rSClVn4gCAEmUwoX/GAjKFO6AhU3usTJS1GMo3OaGtSiPrpPMwpaCRFCt70oO7uEx/
M87dakj/J6KAqWyZmXV+ObYRNxdnEcMO8zbGUF5kdXYJqAIm8linnLUs6pIfx7KXJUzBYveayvJf
SEoPc4apeaLNoYb1CIDnz9tLvP5iGKZEtdMQwLSDFj919ALdL0HvjjF3Er07TwdFEhg5vJghNLBy
AJZ2qCM3gHchkfB6wGMWyuGtBSZeVcbq6t+6Ob+Q5j6m6UvUsE2wS4MJx7q9zOurYWGezjaUthvC
Ip25kxTxHg9JaIF3/LFye8yv3ba0EsyWpijnTPoGACKh40AECi1MfUcqaa05/Zh381/yOoylkS+0
PHPEnoLjC5SLijbL0kcjVQ7UqcLdgBF4qxk6kCH8KOTA5MraintWj5dljbrtU1ga61mSMAJUnUGU
lED7D1dR996mYAnk8R0D8J/sSis9sNL66+IaGZS9WCkVRCfU76ppxs6qqUM6SqqFFJjc86GrWX55
GNBuAUTeuf1Br0/lwirdVuqBIOokPQrOfYlydpKbeoTMImKWe9ZPIiaoJV0G9TnNp5EZmTgIVSec
RgMU+flrlf+E0j3GlGMn4h0O5UroPZoThyd3okCtKTeFXvakMvQgq2cqQuO04Oic1QdDZxW610/P
10+jAtOc6OPQcRw6nji9xg9Bf1QB/q1T7b+dnS9DlC/7aaLlQYIUunGaFzI8a+C5L1iyS8aJ2Dq5
65/2yxzlzLwGEQZwCGFd/reoO6bth8jqZH3i+K6P5982QOdEXSFi18vAnrfcidPaYjNkZSvYfO8n
uBerSSjv/LzznwZR5fZRJNeKpcph5buNVPAmF4f9Rg4M9R6UNSC+VrJso/uSK0jJt5Iv/eeRj8a7
oKuNuxJUk24ZNrZWQS2yyjVTmOfMK6JE2SVFpBxkoJMPpZ5xJh+H4dvtI3LTP7BGyj9qTR7RIW38
01D/6PrWLPOtz+Vu1LMAW/9HcP3aTcpB8ObRyqnnlVNpz59kGJz1Cc1BR5CIcLHytptnEgujHETI
AkiZtzHYPmRldo2Bh96vX6F6qVV6cdRi0FrHGL+0GozeWeCbKje3N3Z9vaCfMQwU3iTIxyyDex6F
aJ/jEYcDUW9lALmg8NpAOcD1zdbqwcgUmDqLbJ18rSuPvbBJXWChrmYh1yLEJ4gnSXzKMwaKi2WA
PhJZXvMFAN2nzu/NQPmZh78Z28ayQN0UlSGVU9u2PoAH/mO9Bd2kZTzJZiSiCwPVDDtwhZ+3Ta6G
kq9Noxu5al6iLFDK3Cnha9dvfPA88WYYfPv/s0K5g9zmtdrroK/q1MYpoR7RR7krCAEjpbiGVuGm
BaUAihgonxmAgC7dzuBFqNM0CIy+xqOz+StG46PUf8Z85fTN3dALZh62FhcxLwCSBtK+d2GYfuiq
/4+0K1mOI1eSX5RmuS/X3GrnIoqkWJc0ihJz3/f8+nGwZ5pZIKagp3fQoY1mHYVEIBCI8HBvAiXO
FpAFaXZ4sxwjJx9BWE9GCOU34XVCsthhzmneWrq38MaMWVEMM3CI9zLh/qZT4RjXaKIYjXqWc4wy
C3iLCqAgw6SLkj5d30ZWErW2RH3eZgiqauoRxWJheDezcC9I9c6E+rzZxuDGMEVeLYwc2S+fFatC
pg/Z1S/SDWo3idisCBLtu+6ouMsW2+m1R3KrxvymGc8aOZ2r+mskCIpSZ/AecWNuiDV5tzgmBC3/
hBaCUWuGr67WRl0J5oCmTjuBDUbchETZz81BzPAA7OFzcRg8qNXsxZ/z9+qkvVzfREYD5tIwtYst
3jNzSA4j7gPlh6nbMVzV8Kqn1k0DW3ZL0CbwehNMH/13sTL9jLcwxt1kvaqdmxRZ8I22vIzxtwXs
g9fXxopmn98U8+OXO1irkTWCaCs4z7X1NmvysSnH3A6L5dt1O4zWB76hiWE1/N8w4U9TtYQAMiwJ
ycDUTZruLD+5rbbd6Ibk++W32UnmIVSYvvlpUKNWprdA90jgQj5nu8B0Cjc+D1vrRKjCUtCW+NzS
FusmItVITcQcOf5R7+sadBuBWEG3gPDx4Qp3ks6RkNqBiAbMQ8K+2RiJvUyb69+VZ5V6bceGCpLU
QsYNC+bsqQB1NXcummOCJmVIs7QZIHOvnQH01ESM4kTn62tgnq/Vp1PJVq7CyKSmvTFLoKAc9wsg
feBaI83i1tdmJ/2ugY27FW1ewsdyfBNuCHJNPKe/aIi1gaQNxUAuPvFlLh6KIHRq656zMNKZpaPx
2ggVH3VdwEB+DCPacBDS3Amz2KnEh7jM/UYw7ag/CVJlW3nOOdXM07Y2TIVKa57CchnAG6qqfv1K
irrBrnzrDMLU6/D5iZgusvqYlBeGUzRNajQgW5EFO1d+KRkXtUSO67VPScVgI1OMITBBMCUb3WYS
dL8NazfsAJEo+psiCb4PFtQsY2CWLdn6WVXW7vpeMpYoiSa0v8HnBi5iOlB2rSLNKdjVzoVwO41P
Wcx7ejMSogsDVK7cyCCsGxuACYSodSz1iLR8KmtHax/DXrItiwcCYfnIhUHKOU1oCuhGRmAFICwl
ekHgrxHRjYZyxqZ/5pI5M+KxJKJlpoJQBk9tOj4qZSoWVgyIhrifnzooBaXAMLSNi1qOX2zSvzjf
F+Yol+xKvUIvixRZlNQ1uvc8Sbx0/nbdKViFqrUVOjaK7Vx02aLEH42o4qV+FWwFWBfjm/4QvOmY
jIScHfdmY7ri55ekw6UB6oFRJ54y/Bg9MOLhdINaxlEfDDRtGojN8cgcyNmizt7FKinXbJdkSqK5
zV+LI8ELDod4Nx7/gHWI4yIq5ZFt3AvF0MCOsG2OaOOCmV3am2BTSl2L++JnXACEUxyAIUkBnw2d
kEyllOgY1tbOZv8YmJqrG3ux/8XxD/Jl6C+3MkKz2NS5WY2ZBu2Ozq2gsmL+Br/mB9Qy/TV8Kza8
wimrBrVeFJ30yP1Y9rlUy+es3WGS7KaYalvK79Wy87XmuybfFN0D9C/ADhk6QQmCvOEncEtq1kNx
qHAXfbIlCPXJOhBGNVD1EJgyBicIKjfuH/G2cBVh8oOwD23ReDAF0/0vPxd1bWlyi4HYqtFA2TmB
spO0B6ufGD/80e5yN3at/3Z7SBK+SjwMZbKSKYQ9PAX3wy67RZHpIbM1tOb+RCiDkdNf7A6VIqJ0
VCcz8utXJTfuixQjZnVyLOLKWyyNkxey2jAXtqj4N2pqOXaLmL9CsxQtR9t4WwBekbaBC7ptc7RJ
9J08yUsFVNOkkZOAsC6ztd9Tt3U8K1ElWYBwdhiXddI2BNIX3TV7kYLtmC6gJ+2zbrPkQct5cLPq
aOt10+SkkjWrQaRj3ZVlx6/63jh0klPlNuQLgZF962/nwM1/Xvdb5r6CTA9TYxj9/DJyZzRGrmkz
eJbldGvgzk7DzrYWT7Fizq7yDJG/r/zVKhR57PIQGoLoToTz/RSFvhL9llrLu74i5sWGuPjvkihX
VVXIEyQQEvho1EObA3RiqFI7heQYTr4DVYK/JBut40Zl1iMfyJlPw5TfFglIe8U+IfJv41NVoecT
7ufST4G50vbTJrkHHz3+ExBg7lgRuV6+BOuVacppMzksQDmGbVRsoNlGjyjCLc8m1CYSIoz1J2Vn
jkkaUZIDP9p3Iu4HrT214yFvHzj7yLpSV5+TJvIL8lKuZ7mJXicfMo1ODyRn7w9A6jQOatucHJlV
TVxvnkVtnmHkcxw0cYy+dryFBNDLEtrq27ybt2LjcFbGOQsWtVvxEBlmnAI1qtzGN4pvABDlmi/y
Lt8RUGzsRxAF2iSP3O4d80r/Xy8BqSVdmCmWwgibGmuUNyWIpAlldu7I3017dpdT6HPR8Mw8ZWWP
qmPUeZzPikQgiMADNb/yV9HDmfDUCszg0NfGROZ5fOZVn64eQ7JK4lerSBMosjQGEr7u4C8oLPwa
e9e6EXe9G/5C5nAAhzwhK4Yi4U1Tc7IA3oLJBqxMl1qrqXUfATseVidD77ZpqR1jSec0uEkE+/9O
O1khOZorM2jphGUAvaPXvkufTGm8n4p635p1b4MjzUZ/khdSeY5D1r0ymABnVQwtkJ3qSXmLt8oh
flROnUc4imMMD3K3kPcdqcuiqSIhyJceKP93BeoyutM+gjz4V/RMjr/ye7YtML1z9u5aPCMflbo2
ME2cRGNV1K+9NWxNM3+L1O6Vc/B535EKMnEg60qb4ZUwvMnvgj1upG26gWoOpkNwM/zB+DkzhqJu
icECHaLI9NO/7gMFbZGGlC6bnXb8EAm19VtSSuRjH0jY+uKWK2PUwTOkfhLMVFbwTNb8dG95hJdX
5Mv0ML1jZYc6ZYuYRbk6Ajqd7Ag7aX1fnkzM7Zl2th1dEBDuA483Ts1OKlY2qSOXRqFi1kErnZH7
SWAHtyBHMWXeIHReXYXumP6UQZOUovwgv4fdQ1L9MubZi3vVue5CvLVTV0dT1aArB5PLuej2alPY
mbzReNDxj+GBKxv5cVeujntTG81Sxh1kDgKvcnvoZTW3igWKOMVN73OQZU6aLTR+Pdg9eqPodWGo
iXNUOOv8QBavfkLaqNWQIpS+xuBJP1RqOz53mpi/p40Uavb1b8qAKWNm6HNzP8pNK2Ol0nRhlQDm
PfgSMg1l2x2mfbtrNhnGsTm2mCFgZYtyXt3KkywcIO2QG+UGRXfDLpMUaARZutXiciOkmRuZ5b6p
272kCaeim/dCk9wM4sxDu/E+MeXSYzNkUwRi5ldZrANbT4BpywbtJpeTXaYNv8wl2Y7ddBP27RNI
Eb1JDZ+KQn9MtGGyW0Vwu5Y3yc3dCPKTVxsRW+FsYiopw7Rls5MxXRLa7Q+MCh2zvfXCHY1lP7hW
e0FdM+BOqBshr2SY08GEDSVwMrnTu92T8tEG5NU4WHVLlOzBcvzRSPoCn5Itq9Nq8ORD1cbc6K9T
Z4cnMp0U2P1thOTE4zgbY4sv7FFbLKcGuiwTngUp3gQ9ppq/o/2X2DleQtrGerfAtYZ6Ka/mxvqu
F2apbZySdA57ooM9OplsF3cQlHIER8Mgj41T5YgH3t3NWycVFUtFUrNmQEdeEYFHRRkom3qnFn9y
Picjb/9cFyb2qGk2JHdkJAXNHs0WneEIZOFP7ZnAXwkHn/gd6K9bvoQ6I9m7MEol0aY+6os0L8E5
UP00juys+5GlutclIcaDA5ezREbbRyYkPJChhh7qF/Z0C8C2pEmxdcFJ8cdNsHvT7eSbyqdp5xmi
tmyRjEywlFk7D73mZsldMIRe0h5AqpnHHdpLEO+Jnuf8+/X1EYenbjZFhWQQYR4F1xpdyW8koQ3y
cMCwpSY6Bvw/UTbXLTBc8cICleIFU2Emyyii018tDoYR/UDU3BA0eNfNcBZCV++DrEnEqtKCM85Z
8RzGWnwC4wuvFsYKyOvV0PX6RE3M0MgbePzthFnKCZgMBbT9hFWa1/X4OsaMaSpNNcH/BM1A0JBS
jp5AaiFqrUk+R4Hg15VhZ2PlGeLo1FV9O5YPY5pum0w8RtDFKYLKGeOzNr6YzeAkwJZm8Jrrn5ix
kxe/h7qpFXAaNaqAtReW+igL8S5Iku/BuDxeN8MIKpAIAuQFg+ommNaogzDCUc2xRN07FsVdok62
nHX+snQbATjI66aYK/o0RSdVpLpYZUWD5NFoa3ux0thprWozpDI3pWKbAtM0ZJWhxmBQr6l4SXIz
6FVy06F8g4G2wY6QWAGFbUAkVBA8c4sd5LZ7WP14fM1Pu9TxK5WuGrUWx089L6qX3KlemtpAJ/cQ
WLZlXwMezIEY2e76h2XVHC7MUpuoTEmNGXzQLWU7QF/t9lEY7NQTJG8K7ehV2NR+5ZSt0woO+E11
Dl6EcUOsjdPsG53S1T0wVda5M3dJrtwb7eJKYvUNAkOuzu0bMiLPhTXy91WOhpRp6cxhDpAsW29y
7i6DDcUGMiGPRow9tX5/9weaZOTwU4H7wirxt5VVXQ8hcSXX/1C3zr/JGPnsA02MOShelkb2ijal
YxRfQaFY1iAZcWlKWEbDHEccSDJtIh0g5I7eZMUVtWW66toOlX22g5DNeiSK5xh8TG6xg7v6TWer
34XH8HsIwgZhxxuk4dqk/DQ2s1qEaKp2Lhv7FGyAXrchiHlKkcGEvz7gKhwYLc8i/ZYE37yWqhk2
rnMbMDNB2SF3MLI+w9gOBNOkQVqjy8GFCDB2kQCaJEwHQ40Fkm+Xu1iARjCR1FI8Z8fo2KIx9oNA
SUgVaXomSsVq5nSvBeQxA6d5/BvEADg7gVFQJIPMLFF3mRAU5Vyl2QKOoRlkW7g5D4MtnCWHyDHz
8FuMWHthTL5c6hJDW2dEpn8uwp+l/Kx2u5ZH38m4pNAekhQwC4oiBtapcK6q09xpSyWeayBazQhe
mr804q3OfYsztw04cvDggrTOogeFKnmomgEAoDOAiy/zUoN0xxmsUxO9IGVoPTxAp71aRyInhLLq
O0SF+V+71GFU49YK5nwQ/5HMPGR+/gi8GMYQVbQaa0AhlmDb82vVjLB2YZb6rnkLzZZMUES8lGLg
QiN0jLJnMkmXP/DmEVmvsgtb1NWY1EkztnEjAqav7qGFK22hEeJ0JshhPiZXfEXjFKtY790Lk9Qh
lJJCLfu5WnD4MZnwA0pM+/lWeQcnhh9wYaesULO2Rg9BZUk6pkIGZQFCUWH4wT6CctGwzQ4kgA/Q
W+TnrIxqzoVJ6pyDjl0UogzxVN0EG/SoD4O+j3EzEb6d5nFKNjxVbeZZ//RTmoc1BFG/nOQgLwOB
2UYyYjzsc0iBBvrL9YyGfeD/PQ8KlfzKQZYEdY1KRR0N/VGeMNmVqmnsppIIQk2tlzbX7TGyiosP
SWUV6pRWsUwU5cGP+QaVgpBIN+yu22C6o4TwpRBtKxDEUKfNECPwvgHMi6S0K8E+1W46qMigy+cS
iAavKME1Rx24dGmqrumSBf4o+ctOsqfFbbatK2z0Q6M7PNdg+j9UuqEFjTcD/lGJixaUkBqSkHNX
b9BtlTPQQCUuKU8M76UKju/Ms17+IlnCo+XTJvVJZUOw4r5CNjj55JojksaQK/G5qm6sQAl+b0gA
yQqkJD8S8FX+N/RqHKAqKZ4hzFztcoDYze9EXngBrwA3UpILk8oAMQv/aYwKW53RRSl4Bf5BEBAC
qOlQHCbn4wve8ahMmG5igj4L2EwyM0ZTcixAEOegMwEEo/H7J8vPfOsbZCpbX3GmjbDj7RjrZK/N
USfNDMR2nKIFN12r2FL3XGBI08r2pfp6/bSxTvTaDuWNLZoUhSKCV1VLHutRtEeZyzjB3qfPL0ft
0wKwxTwhZ/kI+HoN4nxf8FrAMjVH6d2x5RZUWdF3tSYaoSMWgzHVVQE+mDm3MTLpxeHBCHX3+pdj
VV3gf/+uix6oqxoIlOUCgiERkCPqSab7BvEkUKpxzxXrAiPCA+Dlg+d9GaISg3ZIpQwNQgL9D94J
yEK1MQWOlKB9CLmyrMwP+GmOHp3KgxLC0iOur8hIjIcxa5ZdZ5rRwZJnHr8Tw/8sks5ppgSFAN2g
/E8YmqaGPfEs1m9GexfXW84uMbwPqgM6SFwwGSJDvfAy7RabJoeAUrycl7fsu+Ev5GFzWz2JLhD/
97zLhLgyFZJAzq9g5EsE1YNJPyg6vV+GqMWDItlpfrsZtqS3yietYCWJcAVVQ8mGaKvSA95h1GrF
NETLebolDxcikT0qeNqjwg0h99BNn69/RdYure2Rv6/ieguCODHUMvEsl2iBBL0LjUjOcfp4M9Df
TiEeoMiKbiHOXtowQUqj91kIGxswgRNB0AJcKr7uNqhaxCjlq2BzicAcQ1ifB9BmJFvxuboPvmmc
X8L+umgRyHhCYdBNp15q8hjmCWS+xfOgLH6ZHqr0sdNQOcmfS0DS5scg2AnVTTLezepvAbC/69+a
cfgs0qD4P+tUTqdZUhZEor6cpby0+yhzDEO1NZ6YBCsNsVTopEGNUgVjB/3yHtO4CEAesJzNR3zu
YDPeoE/d4VA0HwyKmdebdsxXEWXaNUFKAOF6iNV8oaLEC7ivogznsfPj2pEaV/ZiLz+Nd6od3sU5
JE74w/msYwlaElMlT2NRpNOSQBK7vINCDvL/blcjnQRTHcj9eRnJ11NiQvcJYDhovoqQHqOyLKss
8spSkbj2uHea+axb/nXXYBTfiQWIHIOHkugjUb7RWaLeKA3iC7kHUNKzScnCdEd/eHICuwBXBtgT
d9eNkvz38lyaoo5FIRcHVSMUbS/PZWbW5Rxl0nwOynd5/ib1+8r6PvW5XRTPQczBTDHSLFhTAIGR
DOiufy3r5YWkjto04i1KBBcJIUe8qTwBmrbCTuB8T8aGSbgSIBUI2hqQc1NLg7zoWJYD+E7m+Lek
7E0eYwMjksAVVgao1Kdf1BIMUXh4Kj1oievMw5iUi6kiDGr9Mv3iDDQfZz73a/QwcaYwgYR5Cjyf
aA9ZgMjq+ziWz4P8blpPVtcDm/wX01+XVsiHXd0HwiyJIy5bREiS51d+4hatIyib1hV9EKfsZY3D
BsVAm19apK5xnN9ZsjqBlGACTMVvkEcmmG9zdQw7gBPOk22keT+M99ARuUA33jclufpqtXlah2LW
oG0wZw+59iAWL134n0f9y/VRrlgllRCOBkKUPqpuJYNrORLnF6MoeSU0hs9fOAj13IUSvKQloIc5
Sw+dq84fzLmNaGcHsOuVtu5Dj+Mbr2n4Nf5eLo46Bs20TFMjIl35Jy36Uy4vRqRaL43O+xcBdDiz
WIhnaVSceigPSf/aB77Vze6wGHaX8PBmnG9JvwDKpbQMRU3Fc6N0zig9Ker99djLCocXS6JSkSCc
lazRJuxW6OU6qqyZO2zzzMHcjDedUy4VN8fVdeqCifI+z0ZxxnS/qu+tVH1SxupOnVOXsy6eHSqA
5FPSRmPdkirn6GFVfgeQzUbaVzeyHbv3/bZ74Vhk7hVGcaFAZqDfSaeXhaaEbaaFy1mI7OooOxOy
Zsxr35gP+dHao3V94D3h2Zu3MkltXhEHUYipJ1RDbqE9Ad7tyK8O2j3oqYEe5z092BFyZY3aOiUT
p0AYYI3Uscq9Dgh3CEx1dwcFwPjYPMmgOFZA+qJsVcnTb+p6c/0Lf61Y4JCv7FNbGjbN0MsDIlgi
N/ag/Krr41i0riTz6Kp5O0ldBVEs5wZoHvFQMFpHlSRbyv7zdhhZC6S7QE+C6/tLCTI1ktoqLfIt
g0160ESSGS+Y8XmS7pW9CGqwqHQSg3N3s9KFC7NUbNZMUwurEfFE3QzH6UF5NpEFVWhN60iLYzeD
OAvvXiVeQWV3Fyap0GxWddXNRS6elYfeG58KlNFS4Ova0jb2MlgM/iJHXtujY3SqK4nWJ7BXp3ed
+ChnvJYiM7J8bh0dk63YrIZQQrUJ8ueTY1T6fZfH4Ayxxofr/s54ycBJLNUE1aEM3QJ6vlObi8a0
TGs5q6fqOLmS2zws24+pNxN1mdT9K9wEvBKlcUxWqhpkIqkzHietEJgxqiXqJrqb3KhAGVLwQPpp
d6/G5NYPfLpD5jLXNqlzDSY42Rwb2Izf49iZWhfPtd/m9wHYRGF0hxsTRcNnbuxkbaNlIoc0wDKA
HJrKh/IoK4epnck7oH4y98Y2whDM23Jjg77HL31gqHieyXpcAdoJWlGg8DWACqgChGLKSQSq8fGc
g3+wtIc7BMtT7UY31k2Hysro9nfq8x/M37AC59oudU0kfRbkWpSOgGoofguFm/HbglpiZ09OZYuD
Dd5aJ/R5JZ2vukhw3LVZypemWixDRYtmaFzp96MntRBNmbbhUevsdAOo8xOQ+jmy6hA0hc/hLfe+
Yuwwyn4W+kkYS9WQdV5m1bJmjkY1dvO5nW35PdgXfnrKHgjStsEw6bt5yOHN3NF2solUvFOgtwSt
XFTx0finVh2V3VBXUT4DcCABOQlhtyOBhYLWxNW//ecBQpFkU5NRutUgvUHZSpXM6AEvmJH2Khg1
nnbLNgF9tFO8Kh9VOjBr1rxUm+XFQDOAnklWQB7+VWm1CoYkXFAiaDG5L6mOgvNKsBQx6LND1Wns
GpUPPeBr8JDVfPmyK8PUK0mdg7QzChhWTyHG1iw/3pOpGZFoeEK0kQsAYgWmi5VSISLuRCHvxRwG
N+3T4qaH2hm2nZ08LZjTCX5a3J4MK6G7sEjdz6Pal2r7z7cl6grtafgZHz/C0Z1xx51BYB2Q9U5S
V3MbLkoxiMGMRmH6NAMVgz55t21ykEubRBCOTMf1XEk4VhKyXiTdn8dIiZWL4//WmDCOdEAYxCh3
7zY3InJzbm+Dkc6h+oJyIOC+pHFILTMsurQTazwOhcLuIcbjFHe5VyIHqd9MczN5KPy4LS/BYzqr
RQp1MgAsuk4Fn2UaRbwWhxENUeNtcpdd/hj4YAsZbChhbyyuohhzkSt71OEYIDerTaIynyXldwM6
fyO2OcGG3BJfjh90bFXk4CDzogNbMMS1qWLeENxl0WB3O8KiURw+8jh8wTvu9ADPHpUWmEI45ItV
jDh9ig9mh0OGKLq37hWPDBpFPHU7tluu1kft2Fg2OSiHSmKv2UmYFzdQgdwuRDPJ7U6Bp32//kGZ
p29lj9qxahniEOwr47k1s0Opit68mEcweHNeTSwz2DMwRJH3xpd6HTSF4irS4IiW+jZmmZ1ajzqX
Go116a2NUHvVyVEPcm4Y0U/wdbe4DR8z0FdCTJePsf06MQA5Eygzkd6UISNBvrzWi6Kt0MEcR8y4
Dy4ZQm0+gD3Jnhs4mKv6tESPtjdSIHVTiVWZp9GDaLQHmbkQ7NgQqt6K3HuV5e/oI6LorssiyFyo
2waTMr0gGSRdITARN/NRNEsJOnKT7bXE1r3r7se83QARASAYVSsDWdLld0zT0KykRZyQFeY3yrF9
zB3tJjxGNwS0FN3rgNzxTLKWSOYI0GKS0e2jty4o5Vavs3Y8z3vSfiPSQeR8kbdM7PICCPn9dLxS
0GAjA69EHYZKjjK5MpJkgrHJN/efkBQu5pu5qJUdyvflYGk7wyR2foRbFEVSe7CXTQmGifzB2v3V
pU0EW3CZod8ECAy1bUJnLFKuDtg2hKkME/UdGZEra7t4Hv0ctsFx7kLb5+66v7DiyNou+QyrGnUV
lno4V914LpJuVyaaPzSYW454BUnytb7u2ufyqF3DaavNVsTy2iFwRSOww4V3NfNWQm3YkEatXEhy
f66h5XiyUPMkgGDLGwDYUzxUXjgTlswlfdyb5Elg0sPXaZZoYawo/TkU0M8S7UF+uL41zLQRqnu4
mf+xQO1N1FXmgljZo3dBelqYOMjhhJld7jCh88JFPLBym7U5ao8MpVwSUZ578OoDzQ24V+mkTrCd
9n9YeGTZQysZimMgc0GNiopUSihEqCBF8AmvQJfcmw6TYVtnAvwngL3stPAqgMwvujJJh/7cTFQr
rWCy3y9+vCWgjsDXNuShQaDinP1jLxC5AGo8MlGfvjxb0N5berNAKjDuZ2dGuXpCPRAKUMq+QBAJ
brhBhBWzLHRBDVEhr1T6rpGmSqqF5V+HkezEN3eVBxU3N3zgwh1Y9yguaxQ6PypzNBIgr0S16xKr
xzOVpI2Ct2wIw26Ctz83GpNbko4fK1s0t3VZatYQhNi4xp3c/rXyY4w2LC4pJ4GqFURg9vJo7YB4
uxW5TUvmNn6uk1YultFsrhOyTnlDpIHyPeodh2rbHkvw62YnXsbAiitQwtJIOo4bjkY2QewhqEbd
7M9NsKnzW1l+ve6WvP8/laBi4E8L9HRczjlCsQ7RriXaXrfAgNubynoJVM4T9YARQxCzPwu1m+0I
zoi8BbUUlakMDSjRJlgjnvczungXRqlHdhRNY1q3+G6tjCJc7KFKDJ6WvVjdpwrk/iKDk4GzCmEX
Bqn41cy92KAQOaAk1IEmvD/VN/0mct8mcGMEvvGt8dodBobvoj8oETFP+qeT0MqbYmaaaCJisSq4
fsTQ+Zg1j53oW+gYpTP/jJ+vbynj/AGahmobJv4+mAkvQ1mLFrrRlvNwnoPa7ozfOnj7lvqpaB9R
FrWv22KlsBfGqHsPqUIapmCIwIHTNZvcRJErak5nl0dh0+xRFPJ5RGmMQ4E6AlJ0DXS/kG+jQjWe
UorRmviekfGWm6haWAVnVeRYURFMFQGcItA7qGzSCV6PYRBdmOrhLPaNi+lhu8DjusT9w321MeLV
hSXq8wWGmsu5MPYogesREknLlz7G2CXNVt7JhJJscNbGKh5emCQ/aZVFLlFaZXqIEIm5TL++qfzS
0RPImfVv8ps82ORKMD3jAfAmjqvw1kr2dWW4KRs5lUuRpM0KQPjFw3BQUAkeXaDR7kEj9J/rRpgX
C6X8BPWXQrbSZDhP5tbqE1vDsBRnSYw8VhWRUGq4AlSUmaiXQFlGnSyC7Pys3M7v01F1MFnwHIO5
IocSjzMfE9S1VB66g/jEF+80kf1ZqgElLnqgt+girS4NwKeIELqMkqEEjEyxJblYwYclM0I1+quk
O0Oyoi899akTiyRNSOluW78aINRGom66ebdpsMC7GqIAjZOBhqSzM6fUbIgdXf/GrE+MAjuAYgBw
GZARvvSaqFD6sFXM+bwsd/r0fWy2svTtuglWqgnYoIROAWZSoKBN3Q5gX0mnyezJFyUyUbFnGTZI
5xRom4lby5US77pBxrsY9tAusEQDEEk694uiZjIaPSF1rm5HiKfiHbGk7a6b+X/WBWJypD2AFNIV
UBUS3Z04iEhqocAsYOw79jB26ZOHcbHhvkkYOSZW9WmNSlbqNq9MQf34igTIC8z/y7IBVswXXK52
J+sOQBGDgExx7L4M2KBKmCdFHqKMkaMFInsZMLweGPR26a79bmGwHG+EhfP8Zt51a6PUAqdObhV9
TmcgMwVw3WJGcLFBlSHab5PTHgEC/80dJGLd5WuT5O+rmDnLyWgUSzif5fvwuTmGhxZc3o5yMzkj
JryfXm8Sb3zmZbWsnJCUiP79ulR6loVC0tZNMeMx1LmyMwD9N/0UnCxxggfJIw8+k0CteNFUZN27
a7vUOYyqLBy7FpFNFyPlBHqQYKelTexB40VBfUXNojdFryS7VBLZqacsOBtZJPhym9c3ozJqHlBN
mZsPC0jcFZSS9yCfmbclim+2NnTKY2shyZz0xdxqS5O7QKkmh2lUADJP1WHfCbKw68Ikui+TJTyo
ZRL5ozmB5g4MqfsgDAvMZUqFb4RgvrWyRPANtAZvk9LIfhhFZDlmY+a7CfoV9jSUsQ9WFc0Zl7S9
06XROlgDMCzxPMRu0RX6zrCixNXavNnpSwRdlSzHdZjL1c3YF2jglXq2g+BYuwVTrPg26VpyDEwT
DMZlVmzMNNPsLhwtT27F+NSHgXAQK3wTaWlqx6or6Cu0qeGXc5bu5V4DcCFK9V2eGZigXQJhVyyq
6LYRxOAUK1T3Q5Qlm6UCx5PWlICjBF3odFNjbpoxMRxDrRfbmOX6Re/CSLQL1B38VAgXr0jC2AtH
xXruBA2vBMg+e1qzAPKd5fKmg+OCcEJt7TIsMHAqQzbNgJbZURVizQ7kNttYk6HZkloIXrnoyX2g
yeDzLQtwtxlVfqyqoXcFa+FKsbBuUIyjE5oPPMG/yDY0eZvUsYymrWYvoK0Dx+hO3k2OsMn9/tD4
nCjMjIu6DsCuCVaiL1XeKY6qcqn1AdaK3eIiLu7mWwtgZ7jmlmOLubJPW/SMfzgoYZRIsDX4gzt7
hTs9G6iqaXt1G/Ob38y7eWWNupsNMyw1MbbAHYr7pbrL9wsyEcMzNkdgTL13MFpx1se8OFcGyfJX
4VAtrbEXKxPPuF2wj/cNkh7J47cdmLfLygyVIhuZWAiaHEznSoztXjjJ06//cp+oXLjP07FKNCxE
RKeLKBcWWwJRABoLYmN/F89X6yH7uPpsRohUUpdagBSwHAhc2/0NIQIzgasuchdPcBG4wdDnciGz
Mn68QjHoAqD/1zmQRZGCqQkWPDVAaIfK4U4GsZvlSPNu2SfbagPead4dwnRJJHLAgCKj+wLYGoXc
6pUUhdHG7WLUeW3Cc4GgVSsQv3P7GAS7QGa6dWcrf9NbAVXXv7Zpnn5xFARVSOoRtjG54UaY+R22
JN0qvPgvP+7KGnX4wNAv5VYloIbi6UCCxp6ASoa0WSB/KW4zh9crZR69lTnq6OV5r3dyg3olAbqQ
4URpQ7hLeSec1QO++IjU2YtmAJbiNh7O3Q+ioRzep45xIouSXdAUbXlng3nUTbQE8M/4OjaEUuU4
t6Pen/v6LirvxpmD92T6IxCmqA4SKJJJHT18tSLOczxCdVRC9cUWZ2jdcwZqmGkTDtnHVA0Zrrs8
3kq4TIWlTyjON34YPYSiZk/B0yTw8AcMNlKMV60MUVErSxMNvHfTdNbvzcZe3PiggejYq+6UbeLK
d2Jvq7foJnr1rQV1iJ245eb9rLsUyAcIDWomuMnoPoSAHndUNagtq/cTXjQtjphxY52ibbbn9YyY
ryfMt0DYHix15pfuJfJjKS9CvDGSo+jIqCWDE9SZ9sIGdyk3RrOO19oY9WlTxLIs7iPyJAz26Z5Q
HUlexm+os0Ly2g7lj+iDiXjElDM6b72nQXD6CdmPu3wrnmZXLOyZT6zCAAsQiKcBdRRNwjOUSurL
cEyKmvT6TEAct+k++FVldr2T3XnLm/VivtBWtmhck1ENSRGWGMtTbj9YnG5nSIWjUXWavBL2NIDj
bSTHnMucFUPWVulIrAjxBJwrCq777ri4xrbHlC5osR1pP7rpWw5olVPyWqjsjfz3s9L0I8Wk9hke
xz2QY6NjvX28t3fiAxFw88AFzp89YBpUTBw6ZAuE1+0yyjTZHBQWOXo9kj3ZARP472E7QN4enFF7
3G/PnK9KLhS6zIWKGrDBwI4qQCdf2guXJcOvCElluTsSFGflETYXglT4A/oY5h4CwUlwH+jm0DhO
zJRoZh6QonKM0RE8nfaJq+6Mk46A9qHjwoU/f7UIokEwOaH7J5EJBGp92YK6fFfV7TkS9nn61E+c
csUHlvnyA6K2BCJHRC80/XACLz8g+O8VjBmbwot6CtAKazHFN0WAsNcb8eWbcQLYz15Ow7swuL1b
fct9azeMDmcTvx5+ArYmkrCQ+QD1F/UbRFCLRi2enC+k0kWGcXLSFiAJGOdlQEoS1GJ1TJTqlqaj
Hgsg7uVia8PK4qYM0eFPpG3Yif9D2nUsx7Eryy/qiPZm224MOfROs+kgeaT23vfXvwT1TrAHgzvQ
1V1opQjWAF0oFKqyMk3PWoCZz5dn2VjcflxaUEjxWp3kE50ZBeUK3EVHee3MaaoMqlZR0R77Xtib
QemUuehl+cPlTSQ//cwKWGQguY1hWfRwT5c26UEea8WQHCvro4HITpE9Q9IT3F+ip7W9d9nYeS4B
ylk0j1CZBDfP2WwurteoEOM2Oy6DZfdh4yzTVsBgvDW/XTbEmGU6tUR+yepRUvRSLFhzY+KpGmzk
99wjqla1hldJZs8QrAZtEyB/qDJlRx6sjPXdNBUzAJjgRsmSPnryHIOzNyjTo5WgmKa8BdGDEnIc
knEXYZQa0DVQ95pQ+qML10vYRF2SZ9ExfNE3C+ns2AsI/tTH6AFvkEN24K2KkTqjGYAOv0JOgIpc
/XRHTcEwgl7rI7wIusgFYyImDMrMUT/JZsYEac/xzP9gEYIGytc0BY2rSeI+HIQ5j47pr/qlvake
Q6/DbDA+IIhfStNOapuL1Di/F8gqv22S/1/5jbrEQ1ASmwEggSRXCnHbRra2Uf1hE/uF6nIclRHD
MG2Nh50pQuX5TJhJKoIyK6M4wssn2IM4dZPu1D+iMDjfTjwU8GyFER3MyGeXUKssypDq5TeIaBFt
A8ME1oaQM44fvFbS2WEn9jCaAYYqSYE5KmjK2QBmsVZC0Ayt4S7vANSIRyXdSgrmrkUwKvzXZ4Iy
SKL46tuJvdZl1ox2Z/U5+V8J/CGKQIKeGMCeVzeAGjxqXCDRWeJCGaUS0EkPu7xphwFJYXRn+PUG
Q0ZTA9kb0U08y+UmoWfR5dSeSvxptcikWXpxEPAca5D2/aqeCrfcB3fiHWTCg8/u5bfkDbfXc/Yy
glUQ4ECO0gKoCO+0U6ta3avyVHYTDv+Eh1l9qMCTpSA1E7e8u/b8ZUTZoo6gJk1DUFTwm+A5eQLG
52girY4g+1HcdE5zMLhVHdYnROEURDgYaMIhpBx1lEYVpBt4eHZu+SJ72lWOp1h4TeRTmk1xkH5w
jvxZjPla4Lc9yk/xjhlQ6QYopkMZFQNbTrmpXr/AWb71g4eSZR779epoB83DahDVSEIZtdgNYKdL
3OZDBXlWYE/PaNRxng6sU78yR+NRBEkYpEYCZCOX9zO0hDHAZQsgmrJkTi7BOgh4pQNJCpg4gie1
riBZujQTwJWCqSE3SQ03NtNd2POSzLNEmnwsELKAWAhZJp6Yp55fNTm4DroKVQl135svzWjaHHdg
ut/KAvkFqxOt51bUzno6kRtgg2ZSBFC4M+xFZCkjZABCp+eCF87TB7IqTQLCWNPR5aSx031aD4rS
LMMxfplB7eyON3PpDJ1tXhN9HYgfFoZT/eQNSJJPcpJrUlaplS5tAlp4qelRYAd37UbfkTLEH0wQ
nOW0lB3iOqsdlUu9FOeB2LkeXK20myehdepDekCFxTE23Y3Qu2ioYoaemz8w3cWQAL0ErkE702AO
UkVZ4jQmEEFSpc09iQxDqnb2rgDKEPsA+vOKjMyPiWQaJXhy8M5Gkfo8xoQSJjQQv7TPYJODI6Z7
bbzl1+8JL74AFNsiYKV4cqEJiYTpdIPjKs6ndEbpvYiBEQHh8sYKHF3BlGvviiDZtCAIot783UJX
ZqmbIcfEgRItuGs7N3qa39sj0bVLr8HVUT51TrFZEptbCWF9UAu9agLCAcH9V3hd+VKFyygZZ3zQ
DoNl/bvkxvf/X30RNp0jQ0XzjrtORkQA+P9r2AuwCqDtTrcXUg/5YOg9uZCEW8wlgt8qrW3AhTfW
pr0VX7mZNuN6V0SM2hAYDga/6HBgSuGkonZHqv2QDgfBVfhsPWNQBKSbEm+8nnW/nxijooAUDcBW
KCho9eBDR9YCuWZCXlrk3uQpnnjFizr/wSDwRZhoRcmHfivFZjN3nZj920hsNwEAaSTN1q8sN3M4
4ZwRfLC8b2uUkwKqr4+GgQRNkjC/NEMJsSpAvt59VbMIhUZ7PbuEo4Q7kshw1RPL1FWF6Y1aqfKp
P2qP5gYi9177nB4GvF0IMDr8FLgTOOevbAtTKqu1Up+y7aZQSfQcBXMM0Ipe4YPLTnWNjQZQI24x
kMRKv6IcbcfCkTRnFjkpwH/4spZuWmi2i2fQqqZTqsVQ0c4hcxGEwBUP0wPh+ir2aP9z3hfMDwsQ
F6HVI5M5VJoIjvIStK7AqsXSjyC9yqPEDsdXpTsq5TPHhxgZIuZ/vk1RGWKcKEI6ZEi3Bx/sjLkj
fOTP4XX2jip6ZM8f3El6tj28snFnISGgoVxCaSijVX/Zk3xUZtCAk29rSDhVKC5zM1L2Rn5bo2oz
pgaKpWVESgXhznADt8FnMx4AXM4d8W5obEwp+EFuL5OTPPNiKwmdVAqCnf22TX1EFWxInaXBtqH8
VNObYT5G1cPffD2UsFVUXjGYSdeWcfvnppUQ2K0vvRVPmNq/Wm7Cp/xu2kCSxOVYY8bulTVqNwUt
DYtexgWV7EQvAkT0Q92paIFknhy43FjK3L+VNWr/lFJcAjHPpuN4n8g2pMZ0ZwGnZm54oA+1Dqqf
+43p1WCB5MRVptOsDFNHooW6WRWIWGY/hbsc5DlQXrAno7STZTvm95c3lblKcLASACCq5/SLsMa7
Qq1GQHiU+W6snrV8U4S7yyYYuTB6ViAIwpMCcHOa6BXzTtAAikGZ37S9dp8aBiCudSXsK2FYPKkM
ZKh+WZk7xzVGdpbo12XrrAzuxDx1S83SoIxpiO0kaAJCRZB6paM8zP7sJojXM5fakrWl6/VSl1Nq
TEUxWEF31LNHsX6WlltZ5B081gWIlxqkQMD9Lp9NsIdo9IB3OMM873NR2vEDWVXkh4CwuZOH2u8V
MFGc5+454B1XIODDeL9BWf1cRQZkmkaRkuRbgnDmLwLBKshIUoUEPCqgYmviREALKHN4rJqsh/2J
Zerga0UQz2IEy1BdLu36IXNLx3JUO4nRxiJjbLwjyHQaFYq5hgoqG2BxyTde5cJiNsplKJk4/OCr
zgHw8SZgHTHLM7uFVxy0n39Ark/8gg7Ya5vUKjtVixI9IH5zKJ4qP7zHe+rahMQTQTNlG94DjhVm
8HITsT605c/g74JsTU0tg7sik9PrwtBqp4x0d2os2Z5FtHmiDecgss7F2iAV1/RMqZdY6vGm+cwN
t7OA4oNAkGve1YIdK04b2/U/+tUfsDKRjTvbWIQfgj1ATkx3zme1CC2UTbpjHXjivtnFV8SBIMO2
3IAQc3QXyKF0z5Y781bM/KLfhuk2uhJbqQSmyg5p6tjYggWoR+qlh763a3D5/pF6AXOTdSSqqLRD
JYhO3cJe0+s5WUAZHL93mAGb29ad1NfLn5JnhPqSs9hnea7rWFfwbJj3RvaaK8+XTZxjpxFtQOKO
XBclr3Ndw6mug05szfEYvrd7db90gKhMV/2P/Hrymv303DxUG57sEDPLXhulFwb1vAYsZh3yGU2A
cu64QVDdqIJPsACRx1MzZUXxtTmqsAdCuQmjKdNyrIVhX8/Na1OFvJuCXG9nzg+aCYVIEZ4j/MdJ
K6RF1Qk5GJkmKNz8EIN7lnhf7PNw9kzHWBmjQlicV0VcBhgyEeX2agyS+3CIXvJA8f/GOVZ2SGxb
hecGehq9GIIiRgk9IKhkpwMBWfkMLj7FBjGI+Sl5S+hkGx4RGPm7lzaT8g8l7a20VwXwgHWWrxaL
CAAk6lzpAj3ArK4le+y5+A1mEFmtlXKS2IySoOy0DsJbv+dKifJst1/2k/dH3JhnbTocPCjBkvIB
yOU1ldrbNCsFKNZgb9UNnvR2vI83fyYXx/L+tSFqM+NEzY00q7pjuNxn43vL0/VjOSM0X4FdBTxE
P6OXEPPcmtUw6Y9DMVwPGqqvGcasApPnjKzrBZgM9Kch8CVCYuDUGbUJ+nqakHbHvrGjnfWk/L7Y
/EK0A3+CLvE95Iy8+YrLX8Zc4MowldkGkjWDPzTDvVaiGWYcZkVwAL1xLh82Vvq+Xh7xz9VZM9Kl
j6oU1DEEURdjzvd3KZvbdWe6AxnjQhkQpI00iYuU1EoeiDMhu1/8EKUUb5Hg6equwi3mq36zSQEk
ci8vjhnx0Sf+1yoN9AdksYHAJPawcw3cz9fSle7m19Kv5Ws85+/MEW4LMI5raBRTh0vODBFky2WH
pjt02b0F6rOVl9wQMFbBlw9jxX7IaxDIEMa7wCB4+umauDGktpPIp8tvUCbbWzejL0KFR70qNtyc
mWeNCv4YlCmloI1qTDimILUbbjPTbn/Ib6GDd0HPFaNi+MsXGQ5yHcAYLLpdhVpnF/fyPL3rBtSu
kk9Z1zmezzhfJxbIL1h5flTqkzIr1nisW3/ofzX9tTG9XfY/5iIA6kKOA0UXILxOTRiDpEb10oNi
USx2PRjIutHkuDgjPKkA+P5rgk5CAz1Sa3mo66PShf/IhIu3GrxFyfepknCeiIzr8cQUFQkh4t3J
eW/2R2Uy3Fwtn8qxeyik6X6J5MiWy3jgrI31MkS8MCQ4uIaBMJqPY8gTcwoFtQNwRt03d1BBASV8
kjijX9yIALqLrzOPBpi1SE0ywMNkQmNIpcFqYQXRgGVEMVSI+30t6ZsiKTBTFu+KftyO8SLZl12E
5YVor1mkg4nZWvp6KYK2yrRKRJQfHmJQ+VsRMBdq8xe+vrZC3SXVpIx5rI+Ig+F7HP8Mzd28vPxv
C6EuEjPpcitXWrwa+o1Y5rZZH/q64ewWq0qhaoAYkQ4P8he62pSX06A0OmaOyORW849Ue6FneMl7
gIn81M+epyMm77gEJmxHXJml9g9tLKuSUOc6Ftd57KQhqGkjN7syImiNxD8w6umXH5e3kxU6QIIn
A+KEyhpadqehwwxnzNPneIQN02uIJFicfl42wCqCAKD8bYFaEyRoRXUMcbjmveQTvGtc24qB7pyA
QQF1C36D3MYoxmWrTHfHQLcItR10O+gGHdQizN4iVaZxDl1x+GHGkK6IdpeNnOuRIVfTQDMFJV2g
thS6UaYGYSLUiE5f93C+BbcNpu0Cu9oXfLJXsk3Uo4H0VKEFrwIiCbqB0w9ldEMKCRi5+ypAlg9A
vh0mpwZ+V97yyTMZ2draGB3tkzEOFC0VYKxNryZr2ncR+uQg57DrSj3kaerr4fgyF3iwcLaUdc+s
lqlQ/hjO8oR5UCyzcyW/e2oq23olT5XKw7UGvssbUMJg1IUPqGfvL5F7Q10S2Q6VU+ldXBdgN5i+
plDDLcg8t6pNVItUcA7wGHe+yLTPvqZFHhVAA5CC0unXzPoyM+YG7+klQx/ehMjtuAeVl+Ri+vAq
AC9z2DtF4ZlXf1CVJBHykm3qxaQESWOIPfAz0m39YviFH3qWp9qYxiMYD5xHzqXAjmqrxVKuC/75
LCqMEJCgY9jaYD54I2zbrVssXmM3zvzfy8fgXAKgrYMkXmRQfIbt0LS50nXHODD2bWoeFCi0WnrJ
mSZjpf24uXHwASlWgaEhUWiV2mWlHI9Bj0vcPCy+Bvply2n9fPe7msyrtLIi9doYlRgDnp1oy4iT
IU7PrXo3Jf9cPnqskAkFQgD2JdCundU3da2us0CRwZ5ioFSM9phe2hq+12UrX08h2vtWZujQkk1Q
W64rbTyK+2DfP0egtzI2/a575rbeWCd6bYkKJWWaBnnSjjV0CIPN8kQ4Dc3CDh7J9FHkpTxqFLY3
fG8gPQOkhlksph2aYOYxfVC98ll9Mm+DLyX3P6DrZ53i9eqoPEhJlhESgUONDKV+JxXh4UN4VxEi
CUwxdC0ucJe5nciQCY0PHoI0nj3Oa8lqNYQs0syYwapINrTCZBwwGnyueubyVtbIaVgdrSqNQIhR
GSg4+upG3asY+Js+cqd1B6/9R+Z225hZirGyRx3lvosjo2hgr/XazA5jJ87t8RD5EAL3oHXVuJIO
7rW/89GVWepQN2FZ9EOGhG/5lHzVi24J8fcIkBji4h/MVTGqcup6ldS1Iyu9Fc4RvmFxHW7Hg4nG
NyEl/oP9ZL1vDB3wRCi64N/Zk2pIkULPOObkHo9vCNFC4hue+aOzG0Kr6At3YPN1dR4dEzOKIR5/
CSxC7pBaYSQZTb+EXY3vCF1dcC74kmhruW05RuARcqvgKtorP0bey4cZnVd2qUt1agezGMsCOIlu
3I2ldR2oPAYtZrpJhkn+XRt1j2bqHDWZ3tc4gaM330g4D51dX4M+KLV5sGR2NPs2RuPm+3BpZKtA
fPnNwpS5EkhmiLdsy0c0uR441wJn/+j3aSMvsyLGKjzzbdbsKgA9EsjrfMtJIZEWYhqBTJPwquI8
oyTkrYKMaVWFHAxTfWy0T216ULgdBuZ5W20iFaS10DICMOGQy45QS/3WhCCKb9yeE3MpqGBhgkRF
TkkX6eReTGUlRioibmZHR7xs78G94wRPxUu0NT/CW146wkxhkbsCumtJhnRG21Ko1gCZMlQUwl/W
IyzihazvWhUwDLB0i4/h3fiE3E609ZyLbWE9TyD1CyVoicyM0a/z2SylLohQkSS4aFJM/uIGu+L1
mll7ujZDuYeiym0RzQt8sn+brDutfr7s9LxlUN5Ri0MUGTmWQbzju0PyV5fMeh1knWs372olGhWh
OtYRXINoR3bb+TZ6Id274vA31Wl0jIGVVzHUdz5oAKhzIVY5JhrEMQWtrQqFaSUJLX+MgAeopE5/
EKEt4ERoaz/U6DV68RIGL3Ldyk4llTM34yR5Hp1xWiYALkCzAn5Nl3gXeSqWobXAe3KQ95afPAov
pFYeeeOWdwxZHrM2Re20pAlGDS0pjOBoV0b9mka8FwfrelsboNKUVKl6rZhhQNxrvSN7hWT3JfIw
A9PY3XvSONMB7FWRzcXKsrK/tWEqUTE7WZuWEkXZ7HqBUpkf7psra7LrGIyRBMsi8i5U9kox6oeJ
XhWAcuqy66dGludSno4NaFnHDlSYgLJpjXv5CHKs0LTWajjHqphmw3vR1/ZgLXYiP7Vw08tWWAcd
S/h3LbS6ez9oaRuWwOFnOzIHStQ4CcMg76AzvA9dL0hBgJCVYOSoLVMwzJcJCuak+um9735UAq8s
ytgtgq6HRh9ATcDb08lVEkhQkJImFK1bp60+tDb2sppHTcpeBr47pKok4KUpH5d0bRCqCZDTVpdK
r1LmT2D/Ss4nYS/l2wjlz4sxL8uYh8P7MtT2FIpukeebMuW9mnhmqB3TIKqWh0aNtUjtjTQjrWmM
m4g7J856vuDLfC+HSj/BGLoUTRErRzVzqx3UfA7hwXqQNuMbwbJX9+OVtLvs07yVUc5WqjIo/wy1
R4lQs0VcwdVjgDfTZSOsLHS9LrqxKmWgqRMHXUbvMdwK6hevkmqbt8uLVduC+xcJIfgZCDqRVHNQ
BTy9KVtNmhfg+OTjGBvbTMN7BTISnCUx3fvbBr2kQpbzsDYAYJM3xmd9Qyr8qaOiOV29/xkMkbgy
df9pogrKGhCL62gWUz7Y1Yk+jTJSw0wyRCcMOgds95idlkvJrmQj5/AfMR1jZY5yxTDRNUElQSKW
Gt9KwlvwGd5occmjhWb7/MoQ9bFCPZu61MLZGvwUD0yw621VyMKARo28L8UPgysQxtlJelazirMp
zIpoeA963W27zBV7TzcetPAnx0cY7wZ8MnBUoaTOYCMpa6VU82jp8PiqdubP4Mf0oEH6oNEdXsbC
PmEmup5gqsIQDt3DCLouqAcd4PvgoPg1eFZyOCOhC5e345ZX92b6xsqYfHq+oIMdmrkKnMQgHJf6
FhogHo4C74QxakcaqFwwQo+JTeAWqMJfvxjyos21+vVOJoSSIGnVdwMGNRWnv0V2ZD1d/l7kBNEn
DPkuKKiIO57hqFMrDpZcA5+9UKBfsaQfHTolITi7i2qxtXp0L5tjev7aHgkx64R+iBp50jUyYwcd
psjDHMOb8hG4hlPuEgxJP/D7IyzXBx0zcJQqemrgdjk1mYVSW6VqhxQmG0M3jSu/KsznMak6uxtG
4W8+ofRFxgOJOkh1UU+jXA5B+Z6DnZzIAfcbTBF6lXaInQXQ6dydA7fnArBIuDj7iCuT1KYugxmI
qdgQk+IvtfVTiJxoD7Vb79pbIIcUW7UHr/AQx3LfAJ8U76Myd3hln5yd1UfNFKmJ5YncCzPKO+J7
BE5IwUsaO34GYNxP74bN/GrdcQs9rNOCGS2AYzF8gz4mFUZLrdLk2cS6O2QO8ruyje8xJIrB38VT
Jps/Xsg8LN/26Puv1DsjDZOmPYbdQ59BmkC5x2yT0xvo7i28ojzzo66MUW4bdUOYRnnQH+MkAVhA
68P+AfcGWMfiahTea1mL7sJsGHbDLN3rVRFx1J5lzu5+hd/VV52iQc3TYJneCRGE6HV303VzSwj+
ByeEItEV4bOqb2M32oj7Aiy0kc3X92BFXSI1AwpOwDEB5z71rDrJ9GE2BrzdUlQMy59mvzNmzkJZ
SGttZYSm25RncKjW5B4ZfHPTYphyupa2ljf66Yg26hcv7FUsOZcjITmTZ2f2e2Ua9Xk7lAsGOZkg
l6J/qMJkj9mP/80AdWG1SR/UTaI2R7P4Vff3BbdezTz1qxVQgU4162nQmxxVtHdJ8dT7Afjq9AoE
Fx+B7LRvHQQ1rmUbxDO7ywtjIVxOvhcV7tJ8SEqUhfqj9UjIUStUalJICaguGWkK/MHTfUDjp2se
wI/9ydCatXBFo3RHZaONUsuhpeJyToXB0Ufd0YYtZ2nko5x7BaZcMeNPwE5UJI20MQ4R05qvy8ME
gltwJAj/utamsZWfscot+7BqodjMb4vkK69OOYRJgB4uw/aYxfYbIfdvfsSow3jSdtiOfvNeqo72
Im8Dw+Y119ln+9sytZ1x1jZ10ErNsVT2YvQitL5sPF3eT2bAXi2OSuiHTBTNShaaY5qKiNOz8Wg2
4n6qDQ9l2DfIKbqX7XF3k4pXkggSK62Da45OoNkRuh3QYpEzu/KDXVG6gzPgYYtnbeqmj9x8mBWw
AfLUCPSLwZE3qXWVqQaYPkjAlsEkIFUeoWnA7eRUKqJz/MFZLisErC1S+wuJY+j2VKpKWp251wV2
+04IhM271LFSO3lvbox34Re/R8dynbVdapvjaUjjLBkIyAfl7adh2fbj3eW1XTYBRt/Tc9FAMDoO
O9z1eXG1WD8W6VCU/mUTzIvHAAQL04R4tWMC9dTGpKdDkxigjxPRJ5a95jHYoWlrQxl3kwDPItzl
rxyLLBeB9h6YeMDUZeLRdGoxVtNU7mZZP+rou42uuSEDaIIj1tvwrvZjsNbzmi2sfTRBqoEKIvSd
zkpiFWj7Sy2c22M6fUxSvlm0wamhmXB5YQxHxOPF0gmzBRA0NAQqjSplkUPsZJC8KuqzHsqO2L12
A4/B55y5GHyGiP7gLJNN5CQq5fFRGi51WzQJzlhzLd6HnQ1K8h6Zfr3XOlv2iLCsvBOBMA+9OQaC
IuHzCTPuoZPfQLlNg+20MjVLUNCeXM2H3hMpzXZXVU7kgoI30qFOOUed8RnRF0EdGG9FmfC2njqO
MvdF22RmDHprCCCNL7r+KZr3lz8i+d3U5Xdig7qKAGMfZKEU4q8Wv7LttinUbPjIBd5SqHtHn5Jo
TOIQbJDSJrGehO5hUTnBg9XvNkCwIEL+18IsFt3mg6xYqUOEIj6KlUPQEcEuejUB3/kTQl2WO6xt
UYleWGi9nOdFfCzjQzDmTmMknNPFgsGdLIdK9YQ0K/JxTmIgOMlTIHNDT0xc6z15gSyPK+yMfnfZ
FRjn+cQgWfMqK5HkIYVmIahKk7H2A+ERHalYxOiqxvlQvL2j3HrOxaCYJ9jRJMmJisQ2uRK1bBMI
7mBeJcyP1Gmd8qguxHGJj6gWDdg+gg4wd5BYdbIbDPWgmcd9jzOySBNcvdCRRIQCxQ/l4ZPS50U7
SRHexeoeXCk+IvxOvyV8/oFj8Bp75KVCHVssjXDDgC4XjQ9qD8NOGfp0NCIUuqN/+k2wGz/z3RcF
lstT7GMcXUz1SoQk1yIpOLWXViyGeT2MBeZFazBQQClqcNpojDdqWoePl12QkTsCHaCA4xxvHBm1
sVMXFEuouJYJtC7UYdGdxkx/WUvy1gNcb5eQYffEmCfLzPAUwg4Kzhkw5oKel7pbpnhuchSqoFA2
tIVrFcI+loLR/otlrYxQW5ibeaPOmji9131yXbe1H5aqm6EmFZuJk4u8KgKrSLte1NeFujrJRlZF
ojBVxRf2TgRF0oKndWcbm2w7b3lECZwdpEcC6hQ8pFWAb6bV8XMTha8NtIwu7x+rgnmyICrcmr1c
tK1ZFDhcaQ08IbnzQ6jRPhE6vfpOAiHEXzG/nBilAjAKBJgiikBzRxCM4JEEA3CxNYBfjH1uv5z8
Leo8n9gim7z6YlUc5rj/8+L/4ZnlXoGqPNLS3h2vMcXUgXHm4/KeMj8bpm7RuUID62ySDcgAoWlF
0NVKUe2XAs5WLXFOMzNyrExQi4oWAJCMRRzep6IVrhIjjtxBBX1GMScdp4vEui3xZibtKsw7IFOk
SjtDnKqRXFjJMc1s8PT5RMq0Aus8tNau8RLjegdr+xDtiTKOARVokQr3wdCKc2KGxbHtUhMig7rg
l/I8Pv33H2lthYpOA67/oV7M5Di3vbkBxb3olZ3ReJetkPBDO9/aChWe1ELqZLlVYWVPqufmrveN
Pf8BydoyVUSZRccgAy4UassqvKLnMsd7wUxlu+pbu+8nTqBl5YDW2ga9YcEgzToeCxgH7a4Jf4q8
C+9+qw7w+kas5UBGBCcIF4d1Bh0tp0gTS6nA88d8DAXd1qxflz8LczFrC9Rioh6cibmu5sCBEFl6
aRsQcecvaRFefe/rEUr7wNoW5QNLObaSFCwt3lizvM9kezQdpQG/XnwVbDSocSeuftfZ8U7PHABF
0rdKt0MNPAgorPwR9pi5vcADQ7wBQ6qoRp9GxCwXM7lTQGNC0KvJDwMiNblTv30VwH3wab9yMzhW
8oFXA6jzCfH7GU9xEoC9u2smEMujZ/MOjcKHegDnXbCrXWkf/ugbwEo7p37MDlyWI1b418GFBdli
YCTPni5q2nWWhPEwwFmFx/JB+xAHb7DnW1Bvykj2QxOCjZxDz7xT1zapO7U1NGgL1nj5ZdfBBgp/
e/mHDIB3ex3YaJldZc7yD8efyV+kfQxYCRnMbTqm30TKn5tcMMK+QQDo/DqzmztpKzgos0boaRDu
Vl6tk+VBqMkpBBiE7jjdFBxbSBXmeZseJ5Rz5flN4IoMkXT0bEEYfsH5h4OqMhXRknpIo7pOk68M
IbxKv1griPIP73gyrzcya0OQJjBHnwbTFEZwRonxcd70XvxgbEsHwFn5KbOTh2ET3sohJ5IyN29l
kPKOKA0Ad5ak9Cj1ERrikIGsOVc2KztAbQPnDd13DKFTmxcuQb6oETLvvJI8SOGEiWqLGF3lOB3r
G5k66MMkIFowq0fFkXKukHMkmNgXtvqeiOgOW2lj7DuuvCHzG60tUVsWtnkXmBjURg6nIGC2hw5c
WmiMEtmb7FgcBN4jkJwX2v3AfwjSXDTqCKXWaYg0YgUKs9APeycKju1N7hm34TYZIWsL32i8eheO
GC6tHsAz+VejKAAIYcIUBRcMidAw2X6IqxBCnyDKd1GUQz6umYDfT4hXuS+U3IFLlRU81vaIw64y
5K6TxLAf8ASAkKw9ZdfjLNhDNzhZM9pzH9mq5eUSRAFqwHryuwFKQGGLseEKN2ZY2DJutLYz3XRu
QKTstdPOkme3b3t7LK7TodtZgbSfjGjT58+tdQjTTyMytlY3edm82EJzNZufWfI0hG/C8GmVUE8N
cyioxraYvKXd4l52WtbhW6+VHJ31Wkera4IMPfZCQ1tffS1yXqLEPHyrr0eV/YSqKedRyudjL8bg
f1CSQ5ACDQXW6b855StD1Ckf2jGMKwvHL9aejAGUroo7K38jMXDijNTNYkBWxEKB4HcXhkB4wJed
fvExQNsAk1HcTjIrZV5/ISpdauPeMkMhI8DqbkdkReIdgUAlh8uOwHzJr+zQBZEu7iqwF2CshkCB
2w1o3ITd6AsArI3bBeQtMcfzmDnn2iAVLi0zWFDfwk6G782ucMfSkUecHgQx2dY/zMi/vECOp+tU
zMyiKIcsMYYuhcmyQ+lNE3lMQjwLVJAMgnGx4ghoBlSeJ3AJ1IgVl9fAaimtvU8nP2F1XLMyG0cw
4pM4DNXLL5rk+KDh6Sk5mtNtoIPEDYfc70SFiLIegirNp+ld3ZQ3YIxDcqxsxuviT7gEWNmpaWFU
FfPnePDSN7UiF9kYTzEpTgifEqBVAibsi23ynoGwUSN0ppLDw8ixAAcoN5IOFp5YkqxQJ8xKl05b
RDxKRTD9S354JcUoqqabwJ99MhJVxE5zXz3zGrqswAg9XQVMDaBpsL4u+dW3VOoQ5LAF3vWJDPr0
GQIRM/QhqrfLLsNySvJsRFOQqCrSSclQj9JYqdjRVMnrfdWXpmv0Ja8zzijoY5pSISAe0zqX0+2+
KPCjCnKRpl46XapJjpkLhR0PWFswCJxgxYqJK3M0pMdURrWwTL051lVsC9HgiEO+wwvPruWX2Vic
fE68ptM4EYR5EtZmqYjVl3Fjzm2ESozXXQcvQME9hNcK4K8omnHrdMwP972lGhWvJrPSy2CGsVJD
Y2GQ7Xpfhg601ztbOE6ZrQf2bIf8+WZW9oNOK4bXVNAHnCnR1mPeC4kAhyHAdh0ktK45eMqDcCTp
VhbuOp4uC3tbQSBARrdRFteoizvqB3FUVIUMjAPY4JAeA6S6bOsPCkOMzJk0dw3CpwUUJ9p3pwFU
FiZJUQYMvBD2v3yb+Fr9qrrBLRFIAKdjidL10+UDyHj9npikYYVSHc2CMjQdJqnVPbgYvOm124Yb
SNZv1OvUD254Pflzzzk1SLmpPEdpLw3FfNS1pHIsbXQnueFNDjHyhVMrtH92dVGXC/yzc4td+4Ap
wcNneW366mu24RXA2HsILhsd+pqIZnR/OgU3Q95XAZ6/EMsqgmOc7+doRnPetMtssqfoVuwe0Cmz
Tb21p0G086b0TemZ8ynPzwbWDIAYhksxAHTW7GuLISondWm+BH4iR3v9UvjJbNEvPP0PONrJlzp9
dp3Yo+Ncoib50GVCjpdP75FBAqigFVtlX/uYMPn43xZHQxbHJmiCZAJbq3rooApIOvQhRIRAhYKK
CbcEdn7TY2mE78uQiCQm3VbUllAaC1lJsLTZk70MyGUHdJKoocs2mGhDW+GcQ+apWBmk3iFhpmfd
YMAgrjBb61BmMDm3Eju4rExQgcxsGtTpZys/Tj4Iqxa3uhUe0LD3gJWMtrk/v/Ig0ucpxOkmUo+R
Ql7SHiwNw9Eo3+QxcbLyQ08tm+MY5GefeeFqWVTMjPQIYj1aOhxLaEGni2P4Gkqk2eskgmh3cWRX
xDiG9A9EHLlewjxwikbAOBh7Ag3YabjukraJlhqpGXhsUBzyF9TxSE/YI+p4fHXt//AFTYwQiqiA
nZGOyWqZaN3SF0QOqbuWAZNMnc8F3xLpdepCd8Xj7C37GHwbJBuwSgJzK62TVMPdJ2+aXS46aOaD
8WhxEguSfOQ9yRsdZ2AYic98W6ReKYthIY+JwaAtREAlg9hJ/UkmvSzHOvQjGOAlp3SrDcTRxr8A
i52aJkd0tVhDjwJCj9Qcu+U1HA5mcCuOL5wNZXvM9/Ioj9FCU7DaHse89QrZBWFQ64BFyslm9KTH
1k19XmmWgRk7XRUVWKKulDsZJJSwqPjG1bKrnfynVgKy3Hh6D8fJ/X6LQr/uCW75OF7xDgn5++fH
83vFVNRpJsEE3c4IoG0/7drSLyVtq5YCOv88JD3TWSHSTsQRgC+k8RlGEunDkCPtHh0V9U1UCQQn
dtTb5oXQyQqu5l7+mMzw9m2PnoE2AY/ARATCWzFGLor9doSp7pCHS2NbARUMEXlBlKH2T0pCtR57
xJhlrO1evRFKkAGEnL3jGaEidWYWEvhIkS3Nw7tW7lR9+3+kXcdy5Lqy/CJG0JstXTt1y41cbxga
R+89v/4ldN4ZsSFcYa7uZjaKmGoQqEKhKivTHDkMMzwTVJgGnlUQuwzrgEhkuqnNtD8Ogi7a1RQu
/3WpDd8KACRc30QEXaaOvLYYrdiCTeGMCOpO5GwvjQftIe/z/WeGY3AjQHoW+T8mAalMtijDSuul
JUeOCfVxIlED9LEArdve7a/yH01t87yZmdauTVIBeYn1GHOHMDnvwSEI7pC9eI87zsctdygcXqr+
H8yB2VUmj2c8ky9DYiw0eDVXJcHPVFdk3AEyFdBOynfCPtpru8+/J+sih9rHH2NU/G3aoJK7QM7P
9RxfL6nqTyOUqCL9KdDaXQgikc/NsTIu8GyQHpKOyr1Ira2f0lQr8ggY6xpo2Q7KvbX/uQX2AVmZ
oFaU1/I8h7JIDghIlQj+CIF3vNGhmjReV47wwgPKsjdsZZF44eoOm/RRMPpWwzDcLdpjW5CGbsLd
DM5p5CNf4ICGn4E5R5ZFxKcPw4ZBBuT1KBrNOVJuavNXy9VEZd0dMkptcC7CnUBXh9pOHbQCE70Y
iS5sZfmpz5Ut14OtYzaKs1XM07AyRTlWMuTtFEcS2ar6UXa0q8xdtuHRmB1t/8YPvul5Ez0k4tE3
I9EIUzW89PFko/YqBewolJD2nyOIodsgPLpG0dmNRdmRquiblSco2WfdjWUUnFDMPJcQDiXlbUz6
gIL18pTMeSuVSZSnbzlBjnnN+Jd+pdrNI5FFNH6GT59/XFboX5ujbpcySLpYL1tAxufEt3SMS2XN
sRD6+8/NMA8/xrGJQB+g3GD7ulyW0ALiteQAu5rH+K7yhTtCK0sSRhEqiLy8hv0RATolKE0QBNDQ
2jCKK0nOCiC5vSm2zQypXORX2xa+9lgCGhfc8fQvmN/x3SL93sbkkJoJUpOehXZfhFeWdBvw6no8
E9SVVupyOY1dl57DfNepmzg6iA2Hppzl1GjR//vd6Mrh2JR9kIRtdkZHwh6GzSj8sIA6Hbefnwae
GTq8a2OizYksnUXhfo7BCzgmdtMoXpTI7ueW2CfBksG6IiFDAx/A5bmLVHERIz3LzhpEVCNnnJF4
Lifw7oqu9iA+BU5QcEwyt2llkbpYFksbzCTPs3Nk7qbu3hpe+4STRDGaOSCRWdkgv2F1lfQjCuOa
AdQIHg7PbezMmKlyMUJzKq/AB3haMMNTYKwr5UViEmnpsAjkGkppUELBvCNlN2xKyWyMID7rD8qb
ynByb3mV6YwuoR/lPnF55sg5Wi2zmw0B2SJA+DK6Yna6DfcDJtY1FK/xpObPFDMPiypBOw60Iops
0RKYeq5VAFfnqBk8kKKZsZVsHZO+e/H5TfTinicKxIyKkJMBJB8k/UCvUy6tJfFYlSOmQUYyDIIU
dQJ6d3KEDR5+h5Ljdf9hee/WqHu0r+VKHWt8TqJxL/n9pj4G7o/enR6X418kqKwSJGTFMWWJ5QEn
Ty0uNhpDAa6FIAPjrfU9TG3BUY5B5oy7aJ9J/ueezoopwOgARIXDiXcFdTSjLtFGMUY+JwkoSFTP
SYCKoHangl/kfzNEHUoxC4uhHJDmL1qMJOCbWo5eCdqZ/gt0YWCnADMxwdwBuEV3HKYiKYek7YAT
tfaCdh1Mp4E3y8AKVisTdIchEceqDesxO3ftLkolV8t+WAGXAJ0EWTpsgEgEQpcYLgT5BbU3TSQP
Rb9gSgg86xkICxwVUJwGstmvaQMuCoylJdwcgLUyHaOgYEyBou0HhqDWSjCAqozAC0e3krILjG0/
/fz8JDALYpC7APQTKjmQvaByNZROzMrM0+51maB67M6/wQMOSlj1JZudxHTUH6/Chszx3PccV2Yt
DhoD6AATZncUw6nAWCuo/IVJ99o1wCYGICCXDU8W/nvFAeAf8eaD+ikUWPBcvzSTJeiEVi3MlNXv
cnzpzOey5eSfzP4M8OlgxEMU/KjzslhNqCJQRLjKLMuuTxJuMsMrHpfbGS/nxGtxR3O2jXWtrEzS
dN0F2EvlGkoKMCn55DWhv2SHHsJvUOP5VfIWyNqrtTVqr6YqLzppwgL/VVktJ7vw38qmt+1Ototz
9sBNgBlGQfqvGni/YOIAahGXOye2dV3WuiG8jI6+GWvMotQbtUKNtr1COdqvdx0o6nkFYnIcKDfH
5YlAb4BP20AcvjQad6DQW+YlOceGcJiUYZe0d+qgO2UbAqbNKYux7k5JBY2OaoK8zECEvLSGo9Sh
Dz2G+K7Jtwyc5OCqLw7Rq2lDN5c/S8HoNSOFXNmjbk99HoU4SQXhJdqRwc1pW2wBXoQ69mhzTyj5
7fSXXNuistYmLbTamLE2giuvbtpNd1j2qj8cBZdni3VSgLwQNTDPomBKp3TiXEbpJFjCSzM9RfVe
VH8IySPH4VjLAeeXKZKTCEPUwWjbxdSStAuh9llpnvoQgGrIyXei5kl/sSLmyVibo25oIdADy1ya
EKgA43n61m5kwR4lWwLKFMIiicfrD7ISK0KUBfUyEURgH2ohc4YicDDE3auqg29IcRO/e7IelMae
CVEhWjG8rrbMCGHgjARG3dIkhGeL8u+lVbWmJBeA0HgN9OHNfXmrQ0bd8DOElthJTkBMYu6stOVn
Au39mx/BQD8BrvznR8g0EwLUaPK4j9Lo3O+Tb8VNegDfKHCvwc/s0Lr6c/ycpXZWOv2B9w5hnVnM
leJjgxwac9TUBGaRkrHMpG3PTbjYwxjaiQVOZpAyc84tI6dEtx5Cj9DcgK23kLB6fxhl2MdznJPQ
nXxLc7uCtA8+brkrvOqUu6nbPy2/+GzD5IVIe//aLB1pML3aVkqYnnMh25kGcNHFtPt8aawvCCVs
omAEblXdojxyGcq6ELQyOkcTHvoJBNxBpYg28OdW3qo6H1aCAWdkKSA9hrTfZYw2O0hAoghPPmAR
eYO1EUB4IoS25Q3O5LXfpgZUu2RQJ7mDagof/81IPGVEbVhHcgFPoe4IkGtEKjR/g5d5T4aTxCPU
se/0qwxFXn1rCVzmGlYkuDBIbZ2ZCGM6NXF4Nq5laMq2aDO4hGEe0oJec7R2vOjNqgTIgEHgZrJk
QCHojWwSAaXdKEQm6OqgVTtkvnVCJRYjF6+KY24rKPEE4MbkeQbj/Mi46zHmAQVwgAOpjRVjoWt6
A2Yb11K92SMzC0bg9Ar45ER02kAsE3ktntD/fXFlbZdO3cRpAJONArt5c6PKpyV7kpUz59Cy1obi
CmILkJV4fFFrqyE3XM5zELyAWpx0VnJvAfUKxq02gyP/GHTb3EJ1/BdvaR+9HpUVySKZMCpwHxBC
XdvlUHkAVkIR78X4lUsG+HFZF/8/XaHse9Dp9+UADlP1W6Q8BLloj8N//yKCEQQVoFIVlNvounkt
5IZZ68s/4yWtoxzUx3YT3FiOfD38nq+6DTRc5G3oynecTSOOdRlpLg1Td74E6cFc6tHwjR9HT/PJ
1FbgB9eKA4E57ilkuPmlNephlDZJFc+9SqD8RKw09jDHe8DYIVGbgr+JvNV9vIgu7VFV+ghCHOGY
d9M5fYwWv8TcH6RHrgVnup1RvxkeMVKi2V+CWl3apVxBBOWtNulYZ3JV7GTAd1oneBEeFOSiRGFZ
eeHsItMH3o8PfbGPVpqoSif1aKGS6aT5V6y/0TYip7eHY1c6wYl7RzG/LTo9IAiCeOUHaEI8dAWK
WA3RJ4xuoMnjNeDeBV+sZ9qyW9x2R5yfF56zs0/Qu1V6pc1gyGklYqVkLEp1FFeySzQEJ6ey5x2f
oJJrj7oJF5Q9xbEAAbm6GT3J7TcTOmggqwN9rHqwXrj30sebF7NsKF/hbQbdLTQULm/+PEpiccpr
MhlbNG636zeC179ox+gkbKpbweXOmX18Y1waJEdrlas1mtIQZg6kMWoMWjVzuG06TLxM4U6sp2vM
pzyN2Qidvc4LC2W2C23i1GQY1aDLX0DlVFNjhnUxo2eo36KjnL2QceTukD+AZrXaQgHJhfgYsNhI
kBNH5OaqjPB+8cGpAFjVgZouE5Fr9hvUyiFqrDvhremK14tTflOcYs9XwePZpMJgNJdFC9J0DGip
IPsed1ad2q36wAkK7KNEOMKAHwLpCnV0U6CuR/D+jGgdVt+6GxJsOyQ4wq3kKA9/geRjXCX4ku/2
yN9XJykWstFMrHnE81F0CKcRGdAnBNyYYfV5U9XMT4jREbAzABEDPYVLY1E/Np06IQ4MxujklrA1
887vh4UTWZlmCPTYRGIDU1Qg1+MlG7sZchONftegl1Iadwr3mc+IpKCb+mOEjmlKNOR9V0Kg1Hz4
Jxu1nGWX7lUBgwfGcYHiBXTOCPiSR9bEePHD9VaWqa8YSiB/z2XMT/XODF5FCcpckd8c0p3uN0ee
JMVbUZzKNS6sUQckA9S5EU3oy7YCJC3LQMMNIVTAF0Fd10UtWnYUaUkcs060gzyOM6aCopyDkOFs
6Af0Tyt0o9TNkIMEs9sglLYwPzTl6+eux7iOLxZKxVRRxexsaULmth2+T+l+LniwZ94qyN9Xrpaq
pS40AVYxo3qBB5OX7qsFw/b+CByT5KlbwVWE7cQdxWS6uGZCTBf1Q6TblN1iyJRUyuIRcOtqZxwy
F2Oly6l3212z6UV7+dJmvZujYjM0updKjkVwqYt4aauZHSe5o8XcPgt7v97tUPG4COUxjYsWhwLo
XF93pEMVuAJEBAB7wHi3F91OicdlTGDG59XHpJLTIEv7yRjb8QziVCRthIxCv4mRWkhgpq82PCja
f3D291VSsSwUTIxKBhlEG/fRDQFaWwDKx9/+TmiClTjBB/5Yo1+cadV0QzeBO3V0wlPwWwF+vXjS
r7U9gXWDdz/wPvc55vKAfVMUhDRCKUxtoqhXeIGmynjuGz/YjJvhoLvzD6mxJyBlUy4BBStoyzo6
WLiCDPSUqNAZmyOQfZ04nlMI1On99TTdFWVgFzGXH4t1TtaWqLDZT6MqFBMm/YRt+UqeaBhwyNHP
nzw8X7zkF49ag1GxR+qJAiFKstjCD3qNow4ij7ZXF2DgnO6qgiawceowq77TvsY1cGHNoIqSVTDM
+TjiQ6q3C96EyzZ5Eh5E9LAqvAiXe84pYX7M97UZ1LapgwpFyAEqfG88wuQ5CLZW3c2QpmSesNN5
p5JERPrOW31Lg9o8nEm5TBdlxovXxMMMBR+j3GaiW/6KN8Xr7ELobNQ3QW7zEiTizbRhKB4DwQj1
Y2wk5Q7mKBltNXfLebKGRymsbwq13+u9fJU0y4M8h9eFbv4UIx5JOqMvSZ5E73apqCbVQy93S0ke
MFAuQBY4PC0HwpRhbeYd0Cc+Fx/K2tK1RSquSdEwizrYfc4znoTy4lT35s0AigzJiRM7+B5yWz/s
NWJa+k1eCwyN5Betrt9sWXKzFDC3pdngn5SdApIUeKeprrEpPOGG1x9knSEARv+Yo9KJQFDNXJsh
YV1rh7HyVQFzcPyaM+sSXFshv2K1KK1UwbOQRbhsJUy/io8gFrS7rXYr9nZy0v0UqpHjLccbWUF0
bZO64IMpmtFRxuNL3Zh7MYQzkjeKei1e9y5ijzN+Fw+Wq/zkmGUuFa1WzGibuDDoSiUU2EwMVkRg
pwm8YkcYm5FWGH7zvUHxQsOwk21xmaKZm/huk74PQ8XMJEkAub8lP+K66NrU1obd5wvj2aCCG7QN
e1VsErwrR/VejaSDDLBjg3rv52aYdztaE/9+P1rdekwkY5gWrCW5ah9VZ7iPam/K7dbtHsPn6qhW
3pfqImjMY15Z1dGkom93SZ/1XA+rjoyJTSDVx0PFDX6KPyBVgHyicMrvX1rju0EqjoXm3I91OWGN
O0ItpNdg3lF3JIxJ3kxAgjyYKjuqrJZIxbE0nlWgYrDE1nsjmQUnsJLjCUgGxBq7htIu73XLzJne
v+oHTnZBtaraKGFSR/CcrgrfVOz55/iDxLFiM/M4CxidTwITJPUt6KkBZUAFzrzTiwSDgD0C5+gF
v6cR+qN4QlivJJsB+mCye0hBZ6EzGvbn+8l0DWDSIZiMriTwHZfRzUzwdumCEEwh02s5HNP8XKkc
t+CZoIKZkJdyXy14xufmYOdB5HXzq6zzVCqZ2RmhA/t3JdTFrpeSXAVijFpv5WTfxo2Z2OMN6p+P
ql9ec7nJmBEaBPc6NC3QHX4LBatbQY60KdIJoF+zUYXbT1fW0z9cAcrvHiAcENxjyu7zrWL05nBK
Vjbp+64c+1ipIUawgMEJI+eAh5F5yUbyYgskhUTuYartAMzL7ueW2Tv4vljqkBiTDCJfBWP8gwGs
xe+56O2y4+Eg2X6+Wh51TuJozsp4FsnUNyqOiyu+gvMhDh0wjW4GoN/8Be9OsEBsPl8cMyFcmaXO
zWwlTTKYGS4H8CdFQRfaGNp0Ayn9NgzZScnjK3TY3MoCvdjnhtlRBg0CvCYwVvNBojkRk27UDJSY
gzMkynbSwXKGfYE+a+qH3AlG9ucFLBjlOlwTgOBRnq5OoZVIuJw0e0IO0bhEb16ClADk2DTbfBYy
e3gYuTrU5D74kG+vzFL3hZwnoNvXxPlcqlD3LEK8cGPzpEj1TsAsjAvOxNhG84L3cclqPjNLXRp9
3QE8BNW1cyq9QITTbmrBMYTRFsJbqA9zPPOt7/+JNZp7upJqKWzncXzr36FNb3eCU1Vukvg5WrsY
n5Y9y6tdwGcKL0tBoXLI89u4cs3c5iVxTF99/940RGGA/vCiR+lyTotffbTtipNqcqByzDRxZYJ6
u+mBnNViVoLVo/oethP6A6n/uWtwDg1N8mcVnT4HDZ72QTUGdmf221mz3KjTt4mSHao0vR0kkYdO
ZXoIYemES+KdD6+mPKTSlSYCvdQb+xJ03vBIi+6Vk3VLUu4KhJO8XiEr9KwM0rkvhlaUZcL9+0Z0
9i+RJl/zmJlerO1Q+a/SGEspRRZ5TljP7W8FUP3S0fC2/lH8lpzqZB4qp+1s/eHzXWReySow09Cl
gBA86C6pD6qGwJrVUQf0SvHNwOyZ4PT+8Nhf82GH7M17t0V/S7RclSKOY/K+JqXfyBFEmyik5LsK
qbC6FTubO0/C8rXV+mjYtDjFA2TJyPruSQWjPieomRheO9opdAlkO5lsHah0zVk053/7tPRTIxDq
Lq5BoYujA85nR9kaJ6KPK179hQwMq5CwXiaVnYapGZvFBNqgxjXwyFAxGRzuLW/ZoxuCFhbPK1jh
BQA5YGUAfURribqoElGslGQyu7MA/J+sxMhoOPkM+7CsTFCXkoYhRSFvA3JYmiuCdZy2gy3dlti1
EjzL2YZXdWI+DdeLolwhXuIyzupAOkcSSIpUlPOabQQ8k0NUs7SHZsN7NjHP5p8lYqL20vdCEPRh
ppZk3dJ1mX23zEMr8/ybBHr62ntfFPKYSxtiPNVlMiJ+WffTYKf79GGAhNzoJjnAdyFSYM6h562J
uniarhTSLgN9P6Y+ZuDvTBkcJeFGt8sdSlrdI5Hjy5yB295hJRMWZk10iKugiE6nTukUq3lpCBLa
O/DzzCnjfehVoq01oICpSbrv5pAtkBwpO/0FaobxmQGGBdGFqmL09IPuCSCVaIvrKQRCNvmpcNNb
EGULvwgjYLRvwj3P/xhf+cIclYfrWlXHVadPZ6k+Ki0wa/VjOwW8veQtivJyoxf0SWqR/EImDyFl
fiATDETZor9pNtznGiOEXayJcvhiwvO3UZUJlZnFXwgVSwKtmsorAKUE7lbgQ7oYUezCIuXw0I1U
xUnAk570eZodqRqmD6od3IMyFarsoc97HnIM0t1ytVWtGuqseMf03/vywYh4KTXrOl8vyaLcvW3K
KO4RO9/kwAQbaiRvtwC4v295jzJWvLywRbn6FEtjqS3YMPVW/q1i2sQCGZFxi+OBUZMR6kKc0MJ4
z1/Yo+64oRGnCrxVHXQa7A5sGxAYJfwXIWYMB8RoM3OsPRjit7ynNXuhRPAM3QiiqEidkyiwZLkS
0O1Urkn9TtkGu9zpAbIHgBk8DuodZ6FM7363Rx+TVBcXIy6ROMi38saSXHA9AQCTO8nv/AqUt5NX
ugV/fojp7Sur1NHJ6kztceFPyJQWFz1rO7rODhBv8iLP2nG/Kc8adXgAVAc4TccaNVvf/ENlErnh
lbQ3/YJ7tTNPzmpp1MmJMREaGQmWBsioYylIo+UnpUntRVM4h5RxDckiBjdVzNBhUI8eD5RmUVSb
nlQlQ+lcpuJNMOjHrJt3aqXgNS1NHHtvsAXqfr8wSEXNoAjSNuxBmN25wnW3y/wO7ApOCVCM/wva
Ym68gyqbPwO+HLqlN4Ez0wA8wEZT2fv81LIP7fvKKSdJuyiKQFkE+ozo1VruQu2uSx//JxM06XRC
FEarCGuVMfSFEZAyfhUV3pw9M0a/7yA9wmz0lR60nUCwoeE2Bf2mAVmnBCMgAwT79KesR0/OGjjb
+B9CzJ+vR/NNR/0E/JCmTahOhNt4cJfvOcDM1e/hUQZ4egJGjGORs126cpkXZn0vB6awzOcquZKW
KyP/FTdPn28XYxQECIPVpySfelWADeo0riMdQDfpWm7sVgQH9bKbF2e5KlxoVj0JR8wpJTZEF0Mn
B7sKfxiExKyP3mEgKSTYig+gn6Dq504h2W+yU3wfg1ImWMpVn68hxCoUYq3vlqiMLO6NpZ91FCak
67e3w4FIiMTfGjvx/mLOnn1I3619yMya0cgKoUUZZHkmgp/pcbqLnc5TfQKr4LeNmeFawV6aEPz8
KIqRj5YxKDFgRpDhQVaf+VnrdBj8iLbJXg9taff50WGezpU5KqotpZiI1YiXEQZcUu02jF+rkWOC
nSqtbFABqydv80HAjg1+clP5A0S5RJ/QyaPQwuFY4djCOPylJ2iQ4EqNFm0Bcb9c1egVG0iVJNTL
Ey5tFzuU/FkXnpeXtoyyQB+gQCmAUDJLdp7a5mj/UO3sRGYCo9S1eHofzEtvZZG6y5dIaOrBQl0H
2s8/0BcIn/SjuSF4GBFUGqE9ov34o981mD/+2qtBUf8BMymQ6rpcrSUXUV6LWC0C5128nY+kIR6A
iTa8Ge6iPXe0m8TFDxFlZY/ycznOqkbSCvJmKHbIBd3amZ7CDeT3rmI3vOZCw3j2KE/PRzS3BJIn
qZseVOVefGvulI3+HNjqVeMUR969wOpgARYGEkhEM4CN6D5nKk3LFIlAbMwI2cgk8Cby8k3qDJod
RgCmiFcTxiM0wFNeP/d5dghdWaauC+DoGyXqi5HUsNq3gR7Lk69Bijm7hC+S94bmrpQ6On2qqJOF
SX1spejEdwMegAikG9XVgRpJtvI2vuemvczAvVojdXwaSLRmhQ5Q9uhoP8i8S6/aw/fAJxx02oOK
BrLDe3SyKmkXO0odIStFbaK28vG83HeuSIjvUogNlc/FgbSum7vUb7ecrWTeu6tlUvE7bMOsyqo3
kTR5T5pY0bV0aq8KDwNEHKAt+a8+OKSG3hxAHQA10UQjk5LmdY/RjrO8RHejal2NZv0j1etdDmEG
9O9OXRXzwjnTKVc2qV3s+xEUUwJAOJDxLSCAUviB22oOkHi3IMDeKAK3RcfqD4CV7n2Z1CaWVohh
exlxICrt2Wlftau5tiX0prYx4VX21Cv9u/SY3XK3kqzlw/cl5DpQvdAIY9FlgI2Lpo21EdckwT2A
4x8Eud2T+Ctxh63qRnfJQbaNZMN7TbBvzJVZKhjIYthkqYy4Dt3M+RFd5vyYO9Z5eM17O/S/AjAG
PgeqAm9ToB+E7urKEEMzRSzQsLxvyjY/pk5eYoo3upO87uFL19baHnVlotUzDXoMe+pRe6784j7y
5+tlT5AkmM264cUdVj4FsAyoh01clR9mNMVSCwUtkADDixBy5iMIjTzolW4+d3ueFcotdL3otFIS
0CwHikQNY2fS/YAvBcSKoevFUK6QWV2RSqBRfgNNptv5sUDyhgpQDBEISIr9xcAgzyIVzqAGZxZW
hs+XA/2tx6eBWzdgWiCjOlBZFAmw79LLRKGzTGHG7JzanLpi38e88W2WGysrA5Q/gW2+rzNwCZ6N
AbxVymhrNSaqsByj4gxT85ZCXaujVGlBVADTWhe/Z+tOWTitbWYoJNTLYLshMsH0cFiRWJC27dHb
DpqxfMbnTJ+Dtkn3UhYmjlDN6DUE8bSbBxRyC3AQdLVZntS86k9Ka1RepaS6r+uCuW9rMXksgyz8
wozLGzn0v7+Q8m6p78Mondt/YuawM54LCHnkqGUb++TxrRnhoxnxufOxRpQujFJHKNe0KNNNDHsn
zS6Zk7tcF7wlMEunbpcdJNlvVWM5LGW6LWuPY5p13a93hDpc0DceI/LNieoYuFcgp2yPfrsjiSI3
a2PdvUDgAWQFNB6gMrT3z62gtAOUx4StcK350DhDe+7OOLa74la4+YurlxXVkFwApk36Sh+qv1ia
MgDWgMWF0Saxsu1gDEcpqVzOR2T5jQoCWMINyCB3luuuTCYZiYxAJpTI6ELqSLem4sWJV0K4CCD/
fmtovMcbOYv0/b42S+1dkhZN2swwOzyPkNYgGgbjTfWoOQ36dLx3PfuQrhZJBYdAN/ooCzVwFO8a
DAgPWyIlLvvZ/kvdCTC0gU0P2C1Vo+t4hahh4ivEtsWYWwi9xa+JHBmkIEvrenTJiAbvkmUm2hBC
siCIarAImMWgH60krM/mWfIlAOtBezKA9gishLGNTqCHxufLF04Nkl4NrOdAn37gISrzIe+gt9Hg
/VvssFLMKpE6uo7peSIJ8Rf0I6xzurZIBTfDmKxZTGGxgsyM4hduvUlrCIrWUPfAQBYGva2fnEWy
Lq+33BOEdIQgmSppqKAiF5pZxJXye3LH136TuJONUSLMoKCVfVKcKrUBMeYhOJgrJSnv/5ulVlop
C2r8KS7lLjV8cA5dVQYPj84yAU1nWcG4GYOrFoBKMRjRkTir5SGfvnXGE+fTsaIXyDgxSIPOFeah
qHBZNgHywWYiehPlKx7zGMo/VVsdOmhOYCfQyMuOfzEuywrSa6tUwpRBFmkcVIwqtd7wD4sr5E7P
mO/8B6Xl8+IK8zMC5qDgRkDvhT4gdaS0dZ5jeiAPx+ZeLutoa+AOcTgfk5Tp6Fipr8xQB0IpLGOJ
xqU+F11/FLo4BY9S702gHe3q4UZO5dQOi3Cwh67CHIFsbD+3z9pLg8w8gwhLwaGhK5ZBqCizblbn
qU7cNsCrKLJnnVOGYX3KNwp55KIMUlWQjghNOVpII9qtqsi7Xqp4lVfWlbM2Qb8T8kUv2hZU/+Ne
+dHt6k23FVLcAyLqPHwEH7OutDZHuUDa5VMLjCIJkQomZBN/VF3tdvDI9Gjyayg4p4TsAn1IoA2P
/qWF1xbKaJepvGoWWQRNQyL7RXSxLE/ZqABhcS84VuFjbYc6jNXUpIlYBBVKSTJmLBZHfUz33VaP
7DhCKG5APBG7QGQeCHZCvvv8KDKrzGvrJAKsejvgFdGVSLQq9B1NqLRnLhC7ZN6DvGD11sk2M88i
82BCRQSCfCCggm72pcW5yLShisXmnP42b4MN8JHg9RZ+TRjulN1sb3GbHkx3WxmkPrCZqZm4hMZw
XoTAVvLnebq3xC/lsyCU/bMs6kNqsZWBwlydUPWEwFL1E7PUEANCRME8t9PdzgduhZd1m64tkg+9
2roSKg6QWZYH8KNbV+lJBzKR1B8G7F72OvpEvaTa1F+5iNZWqcyvC021zUNpONcemHJ/tjaw9KfK
I+zloSNCxS174CFGmB6y+rRUnOnScWiBasAzLMzcWlc2XXhaVDSu8KGX7qZavgJaBCrZwhgGMng0
P6kIXVtmIydghz4HxwVIkX6TngM8hnKcUPlQ7flFbLZT/DH4lm+v9jKdpFFSWmTvk/JYF3dmccvx
c3LIP0Sz9xW91elWBiLQvJRDASfQrkGn55Wbajv7ZNJQBELqi87wvhzK5TpUcnGBwtrwHMcOYYeQ
tsWTale1ozjjdfElZoH1jtHlzawSQ7WIQAtBZn4xFoBuDsG4WVCyFlydF8N4X5NyPVMelExosL5x
n9wokDTR4ekR2t8VcES8r8k+/u8fk/I4UU7yKTdw/I1uU8pnsThJ4OmbrHuoWzsdN5IxwwqSEhNs
MxqEsahrNuvjMBJmeTyDfHGTJqW3FPlzUcUbNZU5iRCDC1WFsIOOlj7SOPGDwmczl60RWyEhYxu9
5mfrlJt2kx8rvH5y9KXDY+fJ/ngtf+/RxNG9bKPwchim461+ARVbqqQGV3cak18wexXApQM6gZEL
wuXend24cLR0g+Pqfu6OPKvUN07kROqR5ffnBJd9X9p9N9mfW2Bf7KuFkVO1cvipSTJzWowe9ZUe
S8u90DN3GVpF6KhA3J0nocU+Ne87SUXMcGqkGggmkPgNDebl1BASg7Uue4k1xZ4M9IbHWR/DBUEq
RUqHQDKQOZLL9Q2QuhAjBeXJ5jk+kdaN4IHVGcNsSFxiLtUGqyawNkdj+UJIxJizCECYhk5RsJFr
cL4pd1CjxbD/K8AN7vi9nzmnhJXxgvsUauHAQmt4r1CeP2UDJHxzYOeJ9DRBawSu/lNCGgpN5qP0
8pUvurJGuUJfy3UBNBzpo6av8ytqnaXTjrZ5n91BZN6w05aTYXPXR7mBmM5LKvVkffsMM0AKsEQT
+FZFt3G+BhO++JqUR3QxdKDFCf2GDpLMulP4uexXT8YDeraYSPCivYqRi463hwzHuLBKndN2ajQN
YHOyh31my48Y6PCCwrEsN4ztCJTnildtFM2pF1f6ydlRknNSl/7aNp1VZEY3DLGFOcT0sfuGoRkw
B4rXs6840wbsssevFM4u7FGpPXriTd2l2M9sAsouFo8QXHVnUXpU+v5KbYFXLOLwXtCHfZfXd7K1
xM5YY562jPwyF398vnriHJ8tngSQVQAchgkPuwE/plMeyxlgkmoAjZnOi7OMUH6xZirvN6UkS6QI
PaXOBWRmglBRCjKHjLyhyh2YDDf9NuP5DW9p5DetlqZI+VLUIWyCgbJ36lN/9pXWEZW3OX0g8Zq7
7gimQl4ezrpTIPQgoe5r6tDmpZ9uaVuJVqOhMdjvq6v4TQlUuXvjSHbVQ+TxzhPTdTCGAbSaolto
FlwuU4VibdxIcFgtc0TpuU2uZowNDZwkhPkx363QTqLL3SD3JUi0q+pFth6N4bUQfn9+FJlnZGWC
9otYtDDtjIUk5nmpT1bBK/5zvtRboF0diGWMldJcsIbZMezlak697KW4RwvcHi1bbFAmT6/BmT2A
cYh3azA/n4FEUSSPeTTzLjep6Ft5kEqcxcEniTdhMgluCAkrKV0vxxmKwrxzAXWlN5KkD969Mku5
wBLPhthEmvKqVHnzQ1i0LPdUNY4wXl1C41KU0V7e6kbUHSNQTNxKUPVyiywTnuPWrD2xb5HeJY0F
gUAL0w+2KOSjZEfCVArAsebSQ6SNzfckDAEirKoBnKdB3s4PhdgJp3iqAKs3++kaE+zjQ6LK4asB
tHhqy3FSVXY8CyD1AyJrKdykNtLUVrUhr31orQNHh0EVDUhSTUXnsIWVp6WQMfKga0GhOdqSLZNb
K8hClWEQXKjAy5mdF81iuqFhAH+b69o3tLCtTZeBA9tOK70Hyh+EJa/alHcvXb1ExyXTwHGGhNuv
80apvWLqrO1cSmVkT6GUKZs2zCXNGaAf1NpQZBc3Q5xnXlFP1rPalca+ESQNlDtGnU52i3/AC97n
h1iGyJvTaqF1X4Rt9z3T4siwS0xRbaww00ZbFqJ224E+9gGYVhmfSItemqWPnpSlLIELblPzurBq
I7H1IE8f08lqGlsq+uQYF2N+G1rQNbflIWxfJakJTYx1a4OTtwm63GoeQ4Sqz9W6tLsuMiJH7Yei
cVJLBhF9IJimM0UmmsKlDJ0IMdAiKNMNberiOpJzTJENZu1YS2fl9v9xdCXbkepK8Is4hxmxZazB
Va6y29Pd6NjtNgIkMQgE0te/8Nv1wm3XIFKZEZERfkIhiVuD1csWkfS56sCeO5j3L8G0v6Q+h2xM
GXzqozO9qJFvtTcJuL2I5HlMm76aN9/Fp2ubRzuz9COBfeua22G0aw5bBdzmmtn+Zi0dDljamx6C
zff/4rMwc60nn/dH4ulLa6D/mZlb7EzQYuxbmg2+WuZLT7lih8bRvVvBzZRP/yzvzXrwVYpFh9Z0
+jHxjS4HMcl71+3g3wbRYANiwIHe7FhQ4tLM3Ryh4ecq43JfaHoyRkXPhrvd+9g724fLZVIgUKR9
AVMZh2XU9PM9VpR9YfWu+9iXMbpIGy5RvvgxTFTXIPk3wgGu8ntuyr2Zm8oVYn1x/V+TgRmqUTxb
RmcGqsoD9Vp6Xq3yoY+d3eg5RIc31zHc4160Wucu444e79tg2oPmpq07eG0cJ9B/kO9FffDobIn9
GGLjnYLY0acYiil8viYhfTGDx6nixaNO3kdC3tEc81s69iZFFrF1jsuUtH92PscVRBL9Gb6i02sE
j7wS8a0zbHwl9WvuOR4i7cdmcHPphFIgLrxt4M3AB9TIDRp6+DDGD3sUy8Pm+F2+pYiE8lUyFIOx
9BbHWl5dnDs0bTPcSISPiT/WfIffQbS8OK3mZ47jPWR9Gnf4ZfFSh5HTHdrZYDwR/QjqUrDxCAnh
rLJEz/bRGUcYu4rE13Xs0OBpTFRyEq5OizZg5gbztrWkk8u+ljF2fhYWLAfhTdvBaVjzEAxOeNaQ
DMB9oNV4fdwi7iKR4XX1piFE3XCnSgbp8D7NqY84tz1QF58vaETFIL85cWDnR9MZfqej/7jLlqK6
zXp/bjzToY7h450hPcaPFG6rTO3uE7/3wbA+chvznHeRvuzI7MyXfWycQ8CkUyYd0W+NQdHj6TTc
YHmn6LHTDmKcVdzzH6t2594lzVzxATtSVRss4gGmPOQoekmqaIhaSGRHI0XmMuI8TPuoJbguPU1Z
uzF6beBVC6kQ1xpUGNIjXphsV0QXhFtcJY3n/0ETE+TNbvsy2JMuD8SylYitFEcRd+i3k8i+zqGz
QBoW6fnO0zG8SVeyKVd2pHng0KQMtzmW2ewMG4pe0JYT8bDwrjT2CUW8/12kWp0zEjrWp52neW8X
/40mSY/FLuFEqCjteUTwLEbULEYhSYaaxvfEhYzbfgIp/s/swaMfxUXoKQC1cwBv3U6qJ5bqAU8y
czJ/cBC04yawZOm97RzbRrPMbrC2WhwHdEC8itfOp3u5tbsFECTosR+nIG+JdstmMWs1tr/hKhQ3
xDyxDrGj41+yWsC2vinYpgssyRTbvCOB0vd5OSIDteBWq9KOU5TxXrIMx2ooG+7yAnVe9qWd5GIP
K+i5JuOkC26md8ajYjS4jDN533YSPNlZclGz2ZvNZ9x5QYo3xkxYtb5HEXHjb216oGi4fkJq7DM+
9LWKdKsyLiP31WjEi2YNlkjLkTfk5hNFWgT0uT4sLhUUSe/J0m19pSO6jLmGYqBQyDI+O9RuT+hN
w6vcUQX3ptV5gDXw0k/XuPZgCJgvjfrrtlN30WRIX/YhWLNAQ1xKWzm8EPhv1x50vQXBzfswBJBq
hEOQZlET7I8j7s5Khwmk1Dydy2if7F067Zp5tInLNlyxVZtsyCiHY23lgjjKIopbOOceEi+dtSV3
+PG6J7dN4/MCgWaJ5HO/3OGc8neI4J4QxP1Ueh5upz1ZkLggQ1EgN6DLY1ciiCHtbIkeQGVhEIW5
F+zef7NutmpTkayS3UtzOoVuvcHVJ9MNfsQZ2VbZXsL20Egna/Fp1ZuVXQYkEW6yKk3PpEOtHsmq
M+JTlFZsm76uImG49rf1NmyElA62fvLQgf/R5jQcYsNWP3pjB3JojViu+n6sEHmM9AKEPGcbmMCS
RZ1TUr29D1EMXl9x7zt0BD/MNAI5sBtarJMWpXaW8CDVFtR0ZjuKcTy8NbINsx7+12cVNjGAB1yQ
Exv8N9camjku8TOaTD+xUOkl6VqvWCTb7kE8rH+IiYIHY4cwa+i+v2yUsEuzaYlbKEnuLUJBbtMa
D1WiGavi1b37RPc5ochaldv2zGnvPyo9vop2GgoYxnbP/UC2Y0Rx5Wwzd565cf8gVNq8eKbRpykh
rPaHRKSHyNjkR8W7PJOwiZ47oLFu1jme/0hD5b6CtMcjs5nlKlmUlIizGUrBR3w/7kwLQxwYkCSN
PKyN015SasZS9ErV80B0GWw9w/ftvjfJ8md3mCghektwJhPnjnj193YOTGl84dxAZPMzbnlWxtPu
/jd32I7njR0P/dislwkpELkD179CCCkPZlfQIE0JCMVEw6gjoRyenOhhikQGKJQDXzuE+TJ2bIn3
QRn5DN3ue1YjqahO6IlyJIAFpF0eVrWJz2b4zQaN028Sd9+QWI35YBgvCU2eKffk2UmaIEPSG7/h
MkEbHWtxjVqLbGe2dacd7UCpus2WLKXxhzv0kNInPC4CV6bltkzvk3ERAAkks+il0NXoztCFDjPc
Ptpx+xrcGG1q1B5Yuj+FkqgMEB1aUkUfecqPQ7jiTtxhMDWU2GArtR8WykTP/hKVlo0nVzt1w32Z
Yc54ibumcLrgTyBkEW7mAN3rw67N2aXDo43Ba+tR/9ao9BQETotrSZ90G16Br9xpHL1H6KmzSMpr
4/zsfXRsbZchV6l2h7WMxyHKd4rqrcwUFV63n3HUyqkPykB2M1pobC04256R3v4DSpX/rnNkGH0P
asD2wjZViQd1VRQdxDhU+zwcnHRdcohYoSObj4YpUTAj6jiRPygfXoGe+3tst1L4nc1RyQ5pwOD1
GC13O7kqx7VXDgkczBywklMDnTv76/D5K3Taygv7i/GSJzZuz1IsK/re9Tqb/qMb2LPkvzDgtOZt
tOMBElNJV1WweTgC4cqiPr4PGieezJubG7nkoUAOjw1RbBz2If2wntfun5wNNI2y+n21vnZYRqbg
oEaIwdPmr2/E33Fr/7N9+y+atwArmiCo+qgOF2jjqfMngSlbtlu0W5zqOpjwvloT/fGW8dNJwivo
5pPZ+FGa9cHhS5qFyw4nAEXvfUcz7sOPoB/7k1CfTewf/XWuEeJbxJQVTM13aEvLOaF1ksDufgL7
3UWlJs1hccyJarS/nJVig6xPrIWlI9SnqmrQHcLE/uDK5BQs4fvG2htXfVBvXVcHrV9FfXLiDj6N
aO2RYq3gntp2LA+SrcbdWwi2/TjNNuSh75xnYq5jFL4MYn91KCbHneK67lddMLo+h0l8IOt2SmdX
Z+PoFCsNbc2wymp7CglJNNzHlR3dUJ1Sl5XDitDlwT26Sg9YMXBP6wpk19kKB/+9wySTxA0KiiFf
bjQeZ4nUOZedUYXOJIrbYlNCfJtN2HsQUnrkrPFuy2B+Y9mBBP/eD4JBexyu+4XvoiYLZTlbpp/F
7ZdqW00ZoTNwenayy3ffRQ9i6U2tbF/4CttWiQjy1aH3KIDDXTh2W6a0m0+tyNA/YpJex/8m69aT
5n+N9F7BAvz2hnotU5G2mW/1hxq8Z7+Pzs6anFYOJJHFJYaOqOQY0/Jucky2JtM7pHaHOLRlM8w5
R0zpFg+Y7ZK9bOx68AQE2ozbc+yhYU8WWsaUPPgGKABo4RNr3INIEcyXeF3pauTomBQXJO7qfZ4x
9aqm3tWety6eHwPEQ6GlEHOT6z7EwetewsG/hotfhI5+4sLLzc7ew8l7oqO8xFw8diOKj2rXY4pO
GRT3cfWHs9sAq+RD3aRu4TijzWns5Epub0vjZvPIym0VOW/HfI+204z5BXtBhfR2uL3N2D3w4E1E
lj4Lkv5Tx83D6rR/mejQB01xvnn8D6jEmzvMj0EHy4MwPqiF3IJUTRWzjoB5cVvsRACUZViaViZD
jFgtJTyNQxJlzON/47Q9m25/bPfhzFsIFSnuuATZ3stQp7uthfUPFhepa4P/+BgU826zEC8xQB/m
mvbBC7aHJF4OusOqO09vzgSaVvELAgWeV+hitQIL5zk/arVH203YKMbqI7iZZ28EhjNEUe1K++PZ
5U3HplLbWEYjVHBeRD8w2p1G1ymMCu+R8C4E34Ni/mH9LSQx/Aiof4aJwBHAxp9pIc87VOZ4g3Fu
XP4EeOIBGaGnbvUPnHpxvhJZ4lDXjNjHdDd4MeGFNHCOaLtKeax/kg5/86T3sev0Da5f34iUwLeG
zXycUKJp7Y1BFsUE047/TqM5i7y0iOCnGsVMZDZGh5sM53XHwaPjQ8I5ynx6hxH5C//9GAn5zyQL
pkqzoVgMKQp/+sX97hTgMliS6TMkCjMLe+hjpFjMEkZHXve0E/mfGmSxKLf0SVeSWB1weHKVOq87
GgNFbd4F7kWIz6UJ3SIYiSlnp5/zBlXwiMwoFWQ8YGMFuG/LAO/pvPcTW/fO/J+cUhTKYJ5Ohsog
c8hGP6zbNPdWSV27rt0uGngt4oxxEcKoLHlkoLWwCOGKYmhdH79zxDaOIz0PME5A24sljKG7l/wY
IqQ1t0H4mtKJV17q/NhQIoHy93GXQLnDcHrjsjuurfOaeELma4OnzVrzncwT+LjuyGj4yAn5xJdZ
yGS5+MH0ZFL+si9If2nWR7MA4O00LLpJ8sxVJ7NlNEXI2ZPv21M7/OIrUYK7Uh8aYKZt7Hysroc9
m9k/Rhw3iL/e4p7MWRAtlfHWqQo3EKk+bj9/q5vWv5qw6cqxj1TWdU0lcZUi6bnNPRZG1TjDMd8G
7r/WDR+8YfrsNnVgG8z0h+U+DIAnZu28UupdgaqV8Ig/apR81eCmaIebG83PpG1vUpJ3Mfw+IBj8
fe9hF/bkjfuTCpdS266Ymr3ymHpcl/ib99GYEYquuvUBPTVvrkiKdo7QhZmS2LhM1Xz2dvk8DPQj
GDAOJBxMvwivnOIhG4bcTfHY2vW8DeLY9XiUA17Ooq9RW+se2GXuR129DHu9NV21h+Fl9JFJ6W/0
nnA/W3SXI+A67yxi3RzUlyipkepYjvN2dJp3PQKfdOxpUPoG2efFCdvjHKd/PdWccE6GPBjbKp27
h7Edzux3dVzue8Hnd2L8B40h2WvGUwwHKr3uZerN931ZHgJFr1KOL1McfwKB+4JjyDNa/8d4m9tC
0ukTWslyDTDZeiZ8tnv6ljD97Nr2zU9YGXBxNHFwG7ypRtP4zq3z7SnxsOzdo4r9m9f1D+2M8L3O
u6DsfQrEqjg6qkhCysU2TTbTAVYW4bOrIo3rQNSeJk+tZ0viRgcTNA+D13+umzka6R8kEs6DOMgT
PjxunX9b0I/ng+YVdqErytjjxpMJpbMDKNjdtTE4Y6KKmvlP20nUh/m6EloPs/iHinQQZP8MeVK7
I+xpkwRubtFXsrqFl9Iy6JK89bdyH/bzksw28w05JmlzSTW5xDstlx4dxgLmlSDX142yyQOqQGGe
HyGLim8Yyfpq4Zj5SbjUkq9Hq7sybmIva1aYzgfiwnzMSpg848DWZOoOyAwuZj84sGEppnWq29A/
GM5haKd9kjlQ4hEzVLgT/hMmvGDgATznx+dmHq7KjO/bQs+pVA0A6+bDmdIbI8vDQJDA5SjymHS7
yli8dmgh4N/s8mu6dI8xxZ/1IVoMmugvDFif52RrciZhcz7TZiqCdP4A2vovoo4DtM51cpLOB7Uz
eJWOCsMcvEjyeMGoZ517KKLTEtoLMOrlEJjwXWDzCGzlDBNupHXlE+QsWWDM94qvDiA6kufidX5r
e6FKQeQji/HMdzw9Atu7QQn5RyjxzRYVZ9BbPxPMqXXM/duYLnUyAgndg68o3K9IQ/2FHIAaeKnB
mwXYtJL4NnuezcS0IKTXX3FO5/5LzUrmarJLHtj+M+0xM7PRg0eav6hrH6fsRyDo8FEmyn9qG3sD
JvkwSf8TEDZwM9DsBGHmC+2/iGD+ySPybxvACrdPcNnK9cVjzaOGwNbRcsmCKe1OQz8Oz4lu6yDm
pcEBSaaYZxHUcwCVbSWHtEx64pV9sy5PhMdbTjQylnxfYEmts04uEksuk2rxZ7EgXs9e2hZqb/9N
KaQUAA/hL6CWjEaAougvAG9bgj8UEnACA7AVvWDpy6oRthyuxL2+UVXs8/ifB4C83l37IZOkToYZ
gdEW94WFXUhJTPcJJ4zD7GzvXCjs+SseV93QfDbd+uyw3QNkM1wHlz+0i65mdNC9WMAhddvN9sGZ
pOTWrNN1dMmrclDTODN3v1kPZJi/Gm+o4Ft89wfQ6pbjbmXYD4mIQr7F8Lc1gE0xUcmD1/ADnNWP
gkmAwO5zv4aPk7F14i8vJhkSLCOprYIt8gVUx0Owc467kQPSgSfWotDyjfVOxm/rJ0f266OxkIq0
4QHGF7nj/5IVNktp+io2uWe+H34uSfQXznL5GOuv1J+wYbF5fe7KEbja5v4DrnCbO3lP/f6BAc8o
g3SEo+BI/qmwM7AcSsVj7+j7EMJwHqpWZO+SFE/IiB5Op9EjsJt/rvWr0KgDlXvdpxAv8UU8hhb/
aBOQtVj5+kXkt7OlrM8HEt/DeLzb39Yi2jSCY5q0Fm2kK+K1WDr5j5g5RwJZMS/bleJYd80P2UUZ
6y7r5rkIWPvYMWSDOZDzGUC0wLq6AEeAT5Xb97lZ5DmCDi7xkkwHfUZJUs4eSADhPwJcLQ1rn4X0
S7GTYusIfICS8d1JUSRdyP516H84Psk9byoDdL+9dPJgaQrZxMUUyfe0j392xfNuXY+uFNfJ8woy
R3kCZe80m3IlWx1wr9Dr0zBgwumbaxKaAi66OSbQfIfpswxAxAY/uPFKN4yySAwkc1VYwoiwNGlz
4nb8sMQ5q/FpNJhkxrAIjFv4Why3De9zTx8X4debHvMAEN82LbVgQ22Avc0MhzJd7jyIjzQFDgDl
QYc4lzRGWrujq8CwYttE3lCAknIx9ZC4hx6gjcfMI9fJy+Stfxa1gZhc+Xew4JrskxCfYdq/o019
GhdCAXo7r7Px53LaGi/r3P0R+cEIhWv2BJIr8QdjqF8gxNCpMDEgaHtG4HaS8KPXhx9Tun2hKqJy
Rc2xiWAV3wSmwik7z526UIxJme6DMRsX5wyU+AuStbMbII3QdaI9c1Nbql7PGd/nKmXNXeP+prK5
84bfwff+h4xvzHoYeHXyzRp6pbt7kBjX+za6BGt43l0OuFbl0p8+nEW+QnCoM9TsBo4Y6b2fxW0K
/T+tt775C0RdujUWhNaeB3tQrAySeBd+2aurCk8l1wlM8b7DkyQGwkZScJVBNewp8PTxZDFU876v
18GvqGQ8Swi/2zSoR9JVmjlVk8RlJ9wchsintMdA2juY251qDPv/nwrDMUsNC94BLxsRZMPeHtGT
NrnXwSjVfA9Wv/L1CYhztiIbrMPZWcFxMHjeKm+sFyGfYapVWJnk/tYAHr23kZuhfalsa3Nn0uWI
FFaynn31OS5fjtsVswPYBmxqFVmWsSUsSQ/Z3uzm4YZoi0Dm86ivPDLlMk3nmDNA+DeYM2VaihNS
f77bFF/TYi7+MJ82fzhx3y10C9dFuHYGsQ8gczo1JvzHtv/A3F5iwOk+MO50nX6EgA+BBZu0zCXI
tVzuSa4trAHm8AGo8aiSP5vLkeoxF9gTzZXpLmFjjwGGMzAwtVVz4W4EUEaAdv5v03+MHTtEKjn7
jB+8CSbSU1PyxKLFcKHv+i+ZyCG0mLBBKXbjJxU/Yp/zlAPgWuwDPCDqib61YI/aJDnJATmyW5T/
AvmQMVddOFXUjeE17OHB5rZs/fSpSZeLmYaKDTuITtCgA6gd0eZ0mwqBaRxLyVVIxzdfjUAjEZ26
YX+QrRfP6erevsrxmQPtoMxDW+dVSwKzsJ7kBtOvt/2TULqTnj9tMvhA72sKvbeXeRqzHlN4GMIR
rtlyL+4OO3Dlfd7LyP+nwELQFSuSyVSw9oUmzkn18ZH7n51Hnwa5XhsJX74QU91mHkYzHUe2Fkm3
Hbexz6WJ8EjQQwP4NqHhC1+jYp+aXPF7qp9jFMdwAXnOacaUqhB7eaKBekhW+hqZ8Tls9kyjo2qi
ofRaFyqHFxmi3W9uCUainrlPcwK8rN2KxcLLiOMM46gtnFyISXAgNrjK4qoLltwqOBGP5rjp/rou
U8kSaDbIUkczrVPgbhN6N54C5I1FubTeVagQIkz7eyidGbdU+CFbkFEd9AoreRqm9TDN6mA7mFNH
ARCNNs1dUP+G94dtjK+7vrFFPlpxcYMG8jRgfUhl9ne8aVkgr65KR69ULj5o88XS9NYQ72ElkCgv
oD+h9k7QTO/IYum3TDheZUeAGalzNMaWqea1pz4SEtxCyC18jAT9/kBZ96DJPwwFJ1iyPrsA/Rdt
6niY6u53aiASCbdqRiXyioF3uXTJH9JBPtdNhWGi2ru+WMmeWQPcEYUtQhf1y2KseFOJCcq1/04F
sIqm0v19wQ9PEIR1WKyM1v1ku7TCug9MgLDXhupAwz+ebO/xjFdLB/gI4FCBu2S+rOZ+O64TFrnc
Hmb6V4d1B2vQtXXdoddejZdYWgFzDYQ1New4+fH3RKOCrWi6JuSGLyDOI9yJ65VvPwjbfDQkzQOK
ba0IYwvMaxx9gH79OHjuS0wPC/nGkk7m+IeN6bKNbrELmHX953F6cs27y5Nzi47WfZbei2P/GrfD
R/yu4vlhA8XRLzj4YGiu6/TMNkD1iE8SDniq6YZlldxzD03/BdvRfArgNOrgYVtyab9CTEzssYdw
A8Rhvq00i4CAK+huFmwaL1sVhdtbnFQtxcyPp1cp8z71lTelNTAugy+AOHWHQjZ7kCG1oEX6koYk
b5pH5oCD76Fhd953/kZ7J5Omvc5xdFgh6ejSOg7AJqSOxowNmRQRDxbZoxHmbA/GeqKJcug7slH8
oJvQ8kRXKDZ9nWFNGN7H6QvRKS5LDHW9C5XH27jQbF5EoT1zmEJSjhGoR/bma4i/5Fa0yVyQGCgd
OLQBM1XgDrUEP+eGwEL89mockunYxwndjonA1jiGpV+5zdx//r+jpcChcUFgtb5EywxCAVamPZpS
/YJLJJdivK9grbwe8sdlhg7HK20f3ab03vj7acPNhb1ilnxx86oZLcBM56NV99Q7br3zafurClAa
vK8RBCIiiFOY36S6wCTNMWeFq5tDB5LFDTvQ9d3d/1lrL3qID+n2yYGdCTQ4kQ5xoPoj+LsMIpfM
m5+kIvi2z3RMgJVMuR+DqY6zuQEyvJsDiVTZB++zD1ejxCvjpT3KAAYPIZ71TsGrFQPV54yOtLFB
KVxT0fafMR7UDLTu3LiIJVqFFDhyE1ysUl7m7NcdrnNwsshUCszS+/EbhFKMpFjMvpUQcVeL/A3A
M4/aO7hUnR2NsJX5Jtq4tCj2rXx3RQQlUPyetOYgJwyb3tfCj1b8eCM6TTf5VloeMKx+MAIDr2E9
chRaxG4I8R+EAtR3CgTbH5ptOQ2OV/f7mwEJgDi1zJ9lPpIw9x3gww3NdccztsJV2MhixTlod8Di
YiowlGS09zI068UwM/RM9Ty6RWjnPBwOPllKD3lMkg0FcXbIRXTV/vLA3pEsJBvJ0xgHmbRIVGmX
DHRLvjljMbOmDNvbL//es+sWvg246AkqtaAv034Nx9edXeP1gzt/wumbpSt+H0YURP2MHwv1cz0u
2Zys4KxxL4YzroMld7U+gVy4psMbnB5KHNs8QK7KuA8l/LGyJgL3MXyIPcpWO5at98baP9F4H+Ym
g4wRfPyNWplp70p79qdbsWm/tC/JBqRPTeBUJI5vUhMNx3Fpq9mkhwmqCqu8cvewkWkeKNGY4CGY
i1FtxXEX75rJmgHXiIAh2lkUi/cz+XPV4lyK5QGSubxF7+7tX7y5innOLT0y4VTz7+9F7E4Y3QfP
5v3UVFMLQAMKOSGGEaPdfBuMc0XP9djNzgEkxdPesAfLg6Lh9AoMou5BmJGgtDrKGz/FM5sW/Rze
FzIWUboWg9cdzOjDpTD9EMipxvWDfw5YyQjgH0MWiPwhztr6z0bon7aDFCRBLBYelbi9+esLIchX
o+watt/KMcVO54PH7K2TJBfhnC90AAFm4dnc1/5G/oy+uLQABDhV0LNFJVZcsjm9dp24kBFwp4Bm
ZwsuWn6I1r0tAWYdzEPUsLtRb4RDkmR/ASiCy4meY4PmTCaQsAJWkdUI5jaYz6CGUQwghZiAQPlB
7qg1x+372K0qE2y5edI9Rxpozi81GOF5F+0tMMFxIH8DuxUAEContSemtwuyOj4bD8JEeV3lWgju
HCC1gKlwg+Y9+dwAqehwrJZNHnewu3L9ESkEUc0mAWg8JeFn7N+5wglLYUuDGukPICtcnJyvHv2W
D7EmZpVeIQLv3YVLOO2vbEmuRKMBk172P4rOazlSJIiiX0QE3rzi2ht5aV+I0UgDFN4W8PV7+m03
YmdW6oaqzLzn3tRHjNkr/KH8Etz564gOifKlGWM4DApYkMEmJMPPujxO5yxs8KNP5rM6vLYec9Vy
jXOWLefD8vSYa5SwDI3CEE9eTV17LYc0BrqkePBu23qBD41m+u6ycM4i/Zgr9Y9AE+hQ+YB4QjMT
kZbBAogfE54PWZ9i7VLV3Hh6uqsnl3de7qX7LjdYwfUshH62zO9i6m6rc0eihK3n4Fy+tGEJwXf2
etG9bk3C3EchPIMOddEpmZN4QnpbmQmx58t38ptU/zOGl5a1Mzm1AjLwycr+6Hp+y0mazOzx4Kq/
D/GLVF1/3krur9dm0djaPSIer1GCykXadVhhMqhsM7BsL3ZyHQv1+9AS7c1FCAq2X6gAKtFGpXDD
vnWfWB8UOLAmzbzFbfqjDAWP2UzZxqGUZ9KfM1JM+mM9PY0PmCrlp9/SXTHRLaRfi3Pj3OOn6YLR
HcPcfXeMf0xKwq6agnHaUPitm9MAU3E2l0YT5tWpFK+D0kIEMQRwvrSeFkHp0VP0vT6xRqFew3LJ
LrkcA5FZUZenaBIiMLMlJh1nzha/VYEeBO5Jk6kpppW6tvl7IyAW35u7eFztY00VAYJ7WzKi2+ed
0AdftyllqsCWz2UCvfmvJIFtU1D9zZQJ6ZvnHLdOYtIiu3frdw/9fC7Pjseqh8b90p0kaJNYKz6H
oY6yOYsSaRyKBYdMSqI+Htw1GaJheFC8n2YdLbV4NWV7T5Ga9Xy5F7l2qOWv026H0lsulTa/gAH0
XfM1dIwdCEssO3/KlLu6vVAV+ZnqHtdxQd6LStwx48TD6koahhqoFGulbPzW+EzZuQbyQcPvHp2O
1U8CmlQ/9pvzkelD2PUgbTW1Dio/N3xotb1P2TolB4tvJi3ssFGmmEL54hn1uZi/rPrXWRJa5r+Z
We/L4q5nf+f0iVPD77xvvcRoZTgnyf3eK2qA0PUySiQVeCR6UV/PvtI8P1gjAont7NtsCBLNjFf+
Na3uW25FOgrGUI7hLBilJ8VHQSHjzc9JTeQ8H/SEODLqlPGt/M9J04s9WkddPiXJ8lagTgn9pJjq
oTO9mCluNFLDm8prp3zKiY3S2X3I/5gbVFwx3x7Sj4MoMKjMplZUhHGO1CYJehoEbbmMyZdrvQlx
KGo0LgXD76DvR7g/V/nXVCKk9KWXuHfFt5cne8kIVXsghKhAbuFdG/vQJIufCpf6bmXie9/krSJ9
znJamh8jWAEVNtY7jGBgBKv6HZifXV8koWFFEW45Uz+a14HrMVMPDkvNOR7GbY3qlmM84/pFUE9o
LhtsrSZ3Xz+wwavnuazxshtcj8ofRy9DQeeaTFo8jBfBaUU21hFUgFAgWlK7C8tpDaqN0lwMZ0V/
YrmUr2jZ1bBe2RtEAdMwd8uDtpr3q8x36jYfxFhzgbvXJXfiDm1XOLtBMqgyXpLe8Lvyg18yJgLl
okwNZzFNn0eL2GNUAwZOuJ26QtkCxvY8bjx+U13thsaIdINPSW8YjpNqC8C6ipbbKruvuUa8pILQ
I5drZizP3iD2AKsHhzx5v6Dv6t38AzXg2LEomScEBD7R152SW1+WWQMqNNslW5NAKZS9gD/asjGc
jC6ehr0y/BpK5wZg3yJYSv2f3q2vqic+O3UOzDWLdTjloMksO4AwZKa0GRq9HDdZbw+/7A8/D+AB
dpWcyKY8GaN3M03lzjaiAFg+Wgy5R6f+9LiNqZm/0iK7dU0fiQVQoGAZFK+L8TXYduHbTTH4XZv8
eDrbBfXszo7WKSzRPApdhQivXXO3ykeDoWlDzPBKfxTRJQPkMttJbmBC1w65lNGkpMetftwhVUFa
bVZ8rY2d7R7kk+9gUhzG1Txs/Vj7S80mB6TXgKx+LsbmMGjyOqIdgNW/Z7PBrCxtQoNWyXzMKVHp
H9h9/dSUdFRGyyWoZoLnyYOMc1trN2Xn3vpWnV8Dh542Or5T0TmoSwg/ExXrH7d+zjjP2klhGzKL
HL5c493L1qBGw517SICrDVpigTUUpcnsENB/e2a87ScN7JWxJ/0+8FTriz3VnGBqsNTtzhrbcAAP
b0fA/Ok8bljY078Op7lpZnulLng/P/v0hPDNJ8dHkCN6Ks0SV64Ito3AGslc0MFHWA/Lbinla6eL
KHGvk9GGrWufwBVZkuUyaK1ty/IHnCjNcmkdVp+67H1C4QnskoFAT9eZlec2247O9NvYV49Qktq9
qpV2aHSWbPESLt7f3o3H8Xnl6nSza0MOg7tR1WSoER52FDI8xMdC3CfOf9TG1XjJDdi5/mr2jOtq
vJYuV9HoZ9Y52Sa/rKBgintPOlOrP5sisvo8Wjy4DZMVwvdRvSacyGRh835PQVVM8DHvGlKaXlxb
4zYhtMipOWbyL3PVoOizeOGiSsznZD1J540QW3+cePW7yteUMhwEae4ibkhiY8I8iXL1jSReJoKR
uVMszkPLc3aWlZ4z8z+L0qzwBlT6Q+YQia0yeYLF04Apcs1v2X8Gz18gkxYeg4bUBl3mPW4uVnNM
RH2fBXl9FBu1osJW3HKGz0M2HjvTunX0io3p+VPOI7BQHDEksDg+6injgttp4DFYSUIxXaiQAhvR
v8SmYJTk8uF3GM0H7Ah7OQJT6eve6zl4uk9ZR7JI/XVFIQAmLi55IhH1gn7uzyoGwZZ22hws2Hq4
Z9brsuBlnuKaoflIBevm7A4v0c48AaWYM81Tv1PTviUJxY+V7c2HzKHO1x5wPzWz3azzcNtpAtGL
WrYj9raDO2qYuDExcUbnNNe0mWltXJ1SOVhpfrR4mnu5Nv6gZE8S/qTXoYMHrfQHhpjNZF/71mJy
BOXSdM+Fmv4bN+NiqenRVN2rxGtJN1tKyOAJpLIcL9Vkk7qwNXusWM9bsp6baRpDIzfum9J9J1L7
bZL+3Nrlt731LxxiYqeP8GmtMEC8gK716YA5xA6qel6RgQWPKsNcmfCtNLOpBWDcf/Vs+DU3+TWU
ztNoynO3udxKo4OxqCgR0pfnIjP/ia37JXb73VNKik9E3jV/ygxb2/Nf/3OtObCEBhf0kugvaHmR
V4yXnFPLNBAe1/pI+uKf2YQGbd+m5Dipnx1gkpdQ2wPbbu4Q2NoaKOB/Qyp5MqqdyT5IY3q2+zHQ
572HUSdDLCusICneO3x/wI7BA1lfGFQAFdkuEW+Wy0l23conWan/zEaNN7WDedup9ttafdu5Hm76
K2q/7ygdWPLkL4MdqrodoFuKcd0zPuf/QMgLUjSrqemDzkVp+FC2freE9vqNjS1Y1DFSDP2emyav
OfoUUaVaIk9QxkGf1b6LyOQw+7ZNatnGZO5p44thSDOYYTV8G4kgbYzPtvqps+WQGPZt7W0QMBF6
C2wZ+qxhnfPkd0HF2WYyBuSlpp1Ra55OJsZ1qgetStLbo46xbOokba975XLHweC7fBgivbaLiDW7
3a0p0sqxLv/reyYTRdwJ/EBecauQ0Sxe1pITQaqLz5CIUFzeqzcIVrX9ayfpW2HeGOc01SkR3nG2
7btZlXQWt2IoTwlnec6LyA5l8IcBViI5rMu8G4X2RY4AYgtz8m0IetTwpB1jwNhwTJNoTfOYdsL3
7C97eB2RGwxkbHPznvGuoNdop7VhwGgxf6qb36YgX8gwGDew52rKD21bw5NyX2PBkzN7lMxv1rlQ
fCyhizaryj8iM3DgGDuPZ8u2cBCUdZSkK3JXcR5ndwfJclR1FK7SALwfgpW6ZqmfUnAAP6mJMhpm
vgR7n+EMzOw2GNXy1S7noKz6KVCHEXhQa66t4h1MnABjaQelU1HsuzHTd/hSHgRms6XKN4MV27HU
uNAU34VBWx7AwDpDqduIbkmUGubJrX+VzIor+29DwzxQtyxSh70um9DqPwXOtZ6J8qKMh1Q176wN
Bl1uw0p3mMRRoc16UBbpQQ7mtfHGsCznfVFVhzIdOPtwCXbwpiYKCrgpo5xsBbcyrNiy+6ita6py
JzC0+qOq2YCzPImB3JVh+lKz4Um1+/uWXpfB2mfZfLVX6l1e1AkFqM2U1wmSLYV/AfvCbehdYEEi
0ZlXo6kulEaxXFgJSuYbhp4AeSGwQP+ssQjyZGUE0Pvjth0rLxw4O9WxihKbvWlm8v54bnQqUDSw
AKQ+so1ph1cO68YQ95k8KVJcqfCetnyJ7S2PDCxe2YMDMMn5l9W5xvQw9FW8jsQsrzQC3Lcj873U
3m6JRdluuOdWlDu1aCIFM9VjGjR07hkkPJ7QuxYnRMKPWklggvuelXXYGOK40ZPp6x2Xnd8UHxWL
wcFuP/tk8x+qAvHxu8duSbWdKNR5/VB9hsb7Hlr3TXEov3F5TADMfVnvidRhfGgxHKuBxou9l/1k
y4c0010utNj0iEev8mObV4cMPGLdeDvdh01Gv6wgGlnCxF1UgTu8b8yuCa4/9MOEYakL58re5/WP
cOsYUxPYex6UTHqLUZw74V3U8quvAfgUXomtDqq+YVoNLGWxaanL6SdeC2gnQ/m0qTcS2e7nij9o
iJ3VyNPDPeW5f5xiiNxx4zPVnuaWbRmqcUwh1TUbAF+rdu3WkoAudyoXGAUAU0YSH2YypbafUmf5
WAexyUtiT140pOtZju/atO1oA54lQK/jdbGQyW5ty9CgV5sbA/QHGG5LX1bnZFK9To/UFXobaWbP
/fQ7rQa+qDdgdIjTjvA/JdLtOnBqNShEF7Ei7Z6qpPwaqt9gmxBJHmxwYFOxHdIljw2lPlpQ3lUv
d2Imjg4yLU1BeER77mTyMtTqkzVqQbdUMWBoxR7vdecqdy0h+Cy99wRUok0aW0fhle6pVwK9/S17
hZEy/PRyn50yXKcynJlTgDqGxTJJP1eLI1EKfr1k0bYyuJn6kROX56vHm9HwJozFWyrvlobyTb3t
SI1nyr0PmhNhPD08ikPMoLtlpV/YXDgD+9DiWGY9IGqatcfHHXTFRYO1n0aq1Co7DM5/liFDDfdZ
lbp+vr70q/aUKEyGLPzHrnYxEUFwCe/tkbFrnVxEm76agsWiAKfm1h2wsH0B+fzgU5giLsxzXtcH
sXhekKr5FVX3pdicp4ZxoqXUV9HWHud9t58TFGJLSb6kkoVOV+0xev8qRFsX+Al9Wv5bvuK10DJl
3znoi+iML0rLuMOhd14U79c2mfqpqQIPn707mGT9dmNu+QiR5dgv9pq6/kEOF/xJGKIGuQnqwd5T
SJ+HxQaunDysw8po7UUr/yrmxu5XZygCPZuwJNbGRnPbdbT2+Vlv2AO9th/8qtg9x/lupsUaJkAO
ASmWMsys7VqV9r4kXtn3Cp3WOcM45m7GAd481DAWR9NmPYlCvmhTfTNz4zPBjr3kZdTUOSykFWUM
k1fHCplduSnTbzEfSoDMos8pWKr02dk2n7V++CGubMe9lZ0eup4Zqkq6U7Q6qpoGZqyI8v4dywyD
CInL+nNWzHDNIZlFc1SsXxvI2V3S3dzbt1pigMrZIKXKXevpkcU6gh5yopfuvki6UGzO3i3Ug6IR
GcgIspx+Mf35hiJfHKrvDhsD46AvQln9LWsIk7EEI7tti2yolmCw4ZN7GxjElIekqi42tQzWlJ3K
NaSuXDiDZ14fZ8bULbHU3b3GL7W6LBFxZ+euivxdRYbP6mVfdc5F3zDDznTZ05AG1tB9bD2pwFmb
hgToEPMhaO0gkghqX+6ZbX2nXhK7U0VMOoGR3HpgYilWomRfz57NSTG1AQTQ+6KuKG3LFwPBncyt
l8UuzwtAl7EyaZIW1Z27zaRGGRueNkzzvtkzPvJWG5Ph9EggKxsjVGyj2CVSxo2FYKGNwysWtieh
rjdvgtyr3Xxg/OWcm227sYS+PFPZjS+eA+HoDdyXeevmdMQbwn6n8qg11+LRUZKiH9jdBnGF5XrZ
dGQQtDRvaI2gaKp3fZjOs3SuJSYFfCk4ambKEQs8sXJ823Ve620do1WMgVMtsEHevhT1a7FhfkrU
RA+Hkge4y7tbA/QyLCp4fBPVSvsCWlVG5mL+ChMrbg2QkmI0aDsdtpHJHP5mLPiaD+qJwExugKs6
VytTnqyM51hMB3MsLyNVjTvzoSkQtfOoynARvJpbziCibd+KROIObkaWi6zZ25DZb5nMvqph+ALN
SE6iYKqfMeUCa6R0V+ig69sKtdKt/DNbgP02d/5oG1OpeWEoKIikVpe/bN05lbPB1itHdfHEjTQF
rgJLuo3P0Pk/K2xAkCTdsK+x2P7LernXDOKXqyNrkHAYdbGZMW0rWSvFa1Kbgssn3/dOHkx6eV1w
MgDfh9LlwLH6KAck6yE2Z56FUb5qIOBOP8MiPU/uCZa1PJuO67Uwcsa/3HQfLKddI4NTuRCJ8BAY
OY1o46m9S/OsJGm0LHfmxsEyuNFKlACD/GXgSPCqZEfhbfPolu9GlcZVpxy2vDrzjAP+6cWPRv+X
6ta1WTCXj5Vl+sLWmfZm4z894Uxt2P3RFk8OAC0BE6FltmGn9eduwOboOFHbmd86XuGiSG+9ODR8
y7pDTa6UvpKMgFk6Q/AhLBT+nMXQd8qcAGqSIni9tRyQGmrO5LiBNbpPBp6CYMLm5w7/8QghW8aq
idd5A9kbKXQqfXxxy4TLSofs/JuNzzPcvLL8M7jAVU3ualCstmSOUHZhzVTd1spnm3tJNfprVxXR
I40vU96W7e+UbPsh8U6O+Vur2hnMfL/mTuBNVJ5lf9n4CRVOa4fxUopGbwEcDq4XatsV/aYZxWnr
vcBprJ3lNaBrdDYM0sz6VyKAuBpFwcI0KWmOHmvW6SYIbrKGcy7rT7sdwqo9FkDVCSgIt/KlV0l4
Ux7iSvHcFkksqv4+bV+kKDDt7iA3u5ORtOFIxIjWagUmoo/OXU/oAv8cMb4Y8L4YJ8OFTtES6zVp
MZg7FhpFgnyt9bfHeMgYR1xmOqcMwmPz7ab1TQE+ExWxIY4attnMgMz1zXI7VzhTxq3akeIeM42i
6VhjL4Pmc9GwC5BdfnME3Se9N28JrG0tNsaPCqZT92ol88VJrEhqDV2Lclbyn5VumxPxpEnO/6WQ
VAOIjsgt6zKd1gJg2eG/ZZJ6XOGBisKKzQqYFAXARkBr8nNLsldRlN6tz6b2RRUb48sUhzYEe728
j1pzausixkERTMYWkUR0M3IWE9S8Gp1+6ZNh18zza6pomCiycJHPtj6dWu/Ndiyqgfm22Op5SJc3
AjuwAol/ecskx1QpumdveLG2lcK62Sd98doQ6JbXyECG/m9K8UYJobw+7MGiY+rpGjsne1vmmRF3
0zMQl4hUQuRHx2H2J1gL16lqtq+W9bksNX9emf+V3n7GkSSSOlRItdkqleuQqWZu/80V0BDmfD20
dN73cd3pL/j/30SWHNuUn6c5VsZ6ENrMmNx5T3iXCnqIWVCdSeUp89KrB+3sNLjqawP3mfuSzljZ
Wyr01Q2zRx8pKkIMzM5REYegdwoj+ZTSYJuv5jafMl0Pvav8zH1B34E9T9GRhrqRrgUjvOe2qMrt
jU/wYmuoitnkXE1vvOejdTU782gq/esI8pe5eEIxSjeWsat5KzK1udQOJXUlw35uPudCv/f8nsn8
eCyyuMqYimjJPjM1yoQN1+0ap2xc20wClRk61Yz8NlyzSe+GcLWw8HVgtC0aJH3WPlc4XUvQ0EBz
ObgGcRMpWKqFPyN1mCfMndwlK+iUyYs9Pqq+oTwqTfWhPNzAnTodccXsVn3udwmOxtFW/kxG81pQ
vjKVf7hms+26uPrrMmSvknmuw5g6Kau7LLRjj+lmspfzstWMNYYPW6WLa2bt3OoeMUjbjyNHPCTW
BXgLLhKJDoR6tbRXDvC4a+0eusCl24L+HXMTzbYRRxrLv8QKsOqq7gH5+SsZEzdRay8HDdqyHx6L
zMb+fVNgNBOSQ3Slpzg1mXQqVWDm9C/9Aplh0ys3OUyXJtOjUrEQd7YgvmV7G/A5+appO8GY5eVu
80zFX9GTHRoorjgm1B0HiOJ2SF3zxZit0Fz58LT6PRsmzweAYqJW3yTpLT7gScMA1X1L6D1CrUh/
qokaelIKnXmL9q8EVVMK3hzL7ADQmHTiKs6c9oXr7UaMwi1p3PdVE8fKdK7Ab7vaqSKhaXzFVfmi
1+bBHLbAaV3VX+filZG2YIqLZloQRxQ4jhsXtbgXjvjuaoirTVNrRispSQgP5a5TGOYSKPNc4KBl
RVS81NxIueWGA35y3yQWZiHOJF5FxwNuuTzUafbm1dVyam3vTWUiG/NG/5pwP022MVEh1stPcenw
oZNUMvX2rtdNMk14KFqRHrqyP3SVIAQqZ86rlD+KSLkqaFab2r53PdSaDqveVM0/I9FqTvvmKnv1
TTbJnWwYuvBseqWuWyApMShXKRX2KLtTIcfrQj6X1ZYCF9rwozU5OUHzwW3zwHUUusdxOq9V6Qb5
OLEImen91BUAkx255F2D2Zi7oy9udVWcrC092/QDo+jethx2b6EGHCf7JDSqZdM4qo3y32B7lByj
fRjXLu6Znm3dhMymh6IaAJMoi9l3FdiZdiYD4O4qDrXSvK/bPp4f0xHF+yCI5Ekzshg33ns3tftR
mHs6pt7fZgdhZdlb6Bpqy0kwauSPKmwizabj5Jr7zWxQFsZTwjRZF1zE6XLYsvx5GJ48XMSY7Xwc
S++yw+1ZTWgrcjplGyN3t3c465Ko1DIO86n5k2/an0bPwpYueWAtQQG7u5EZYGbGH3udn3OBKNnm
xkGbtaizuo/JkzwDFkn55Vum9/vRrF8xmvhuOXx6urVXRrTtYsvjEU+Nr0028UhGzHoC33XmI+w/
OKoIsLYFydD96KiSm6xehmb4aNzp7Cnyakv5KkkhkfiFtMQ7c2S8dob1p/OWm6qI5LYSd9Hh+kAP
GM6sCq8DPFjOwwp9Z/5+3zr1osvyNir00SxBGKBlV86p2myDTXPOmsIYQp/S7pVDzYFMTqugyMla
S6r2rhMOkGy0QZSng/Gs4glQyZuuGOT2k4WUAZ3r8llp67ubJ5dmUZ4Nh1Z/hczUFCPoWtzsjo2R
ZEOCSU+OXKO5RpQX2LxqnvmenVJ6NeGOXC6EAuyHHDvC5lHuZEiSMM8a+uXkPfSnwZ9aFphllu+Z
WaB7xImuw3moTVqPAcID7zZRwh5UB9ofxcVquL4nCrpf7S8vB00e86bC0fhBsOPkeX+f6Rwqu401
J/GHTdyq2Q7hPE72hEpTj3d3yI7urBx1stYaHfuvxc5iWYTYPjilvzWjORNls8tb9Ew6QmXIr1Pr
XTfg3km6qOpNIPUiQZYcb/YoD6mdEiCUn3O3OJiZednqh0BhXqZSva70x7kJ+tw4p24Yv4tF/Fdb
Sdyp3dVpRRJV1uQn/M3t6oTE8B26hAc9q3YNH3HHeZNYIlR7vhyyoI41qTup5j6Nk3KUWIkwfh28
3GPuoB1tBTveNHUEKoyntdT/o3E51UsVJqnYyxG8fXwqsBctGtqM1QTCw9teyKCBVd7MLXYfrleN
UkxVQVsy55+5bBAqOgeuCNiS5Bdpim2ec1cbdkLTw6kZY+FiaTRzkghEeplt505/erIxB/EY/4jc
jSawvIzvUFtdrIgCaAvdeuy+dJX5uVj3lmL9x+n0lg1d1NO4ABHFiu0wJPhvTQVPOgUSb48OL1mq
aWwaxm0x7ICvGR9z+ixSCM3a2WGxO7ouO1Y0khPHMnQ269y02b2q7V2bsaS5qZ/FCkQ/QARt7nEi
V8Nsv7U6ww1cBGLWzzhs8QWary51gN5oWMWMnSKVcOD6JbYDPXGOLRqsZCPWb6q4cJnyGz3vqHGY
gC4yyG2z4gnG6rQN9bs5k1KiwNgpw74d9bNcaMk2icaimdVp8IbzNBaQffDF6QTizcOqrtPBEvyz
RwTXhIqiaDR9tp3Rx+qfwmwPmzEe+7UNkKh2Sw41hczgZjLYkKKAv2JdMXcSuWEhx4+LCLPLCxf8
XZbmczZWvwVTijyH4fSyLCSk60YwyW8B1ucrZfMxb/8KUb2IYfgeMMeoG1kjlr5ThuGc9l2ISwru
ZQw6VoBRuEadQufc4e0ocxJ6twBLHKcdVgGwpLIpr5PS7x3F9gub46em73XncNWznZVwYEClWRCX
rOcJy6oDg0djllQnG+BTrRsXQ51imaC76kboqdWuHCfgHJtN8EqOXOfCcdruLgVWsCfnhzCMJBDa
s9aD85EHebG63ypDqZrlBcySKdW2N+dprxbKqdaHyJHu0/QY55rLZanwBG/oJkp6BjokzGiieHYi
uGHFHfZkN0W9p17basBiSZzUwrLPYrw2aHR9mwW5ZRzHtozXtOZtSEJVlWc1e9HM5r1hnq2jyiZT
fa4LvtaMfK3KiHPsKgXz81x9zRnO5mjuTN5fZqs+mtWfJdt2XZWGg2UeZUpR4mihPk6RlB5Stx7g
ZMevwI2nEJGSQva4ChZwmiPzG7TsmC0pRUOLTQ7qve+IYWljQ6fKIQ4b0a8K5QhG2yMJybl7Vozi
QoYeNS/HLylt7JDlgecVRHaWjY2o1Mbempw3Oztx/fomIz63wewjy5182De8FlyNWgS7lZsDHxfZ
Nx3TwYbltdvyoko1xol4sYQKINDvc8eKCvk3ocmaGs8nZ4mibmvpKlYcPcazpk77TKiRUDAPtwug
Kjl07XLs1GeXY3cTK27e4WXsTK5kJtn9cNGVae/k5EN5361RkqAMjdKkTthJeR2S8UbS1m4lnrq2
EEuVPzVCnmpNPyWOgE3rOTGaT7PF9oRQzIKqfVpPMcEHpJMLMl7c9Klek5e+cVCRpzfZDy+LB6fm
eQ8I9v6oTJhEfrpiPNupEquLQEFwd/iko1p+5tBf0qPst5S3dcsPSWJcZ9KJ9KniqzReU6qY3Kox
bClRk2noXzPfxIKN/oHnNiHEZCASHmND3Ni4dEzw0QzMfVIKPVHnZ9fUQ3bW7ogp9c2FiSNrOVMF
WGjKY9zbHKavJvCxtRiHvEa/97ST0bW7Sm/8GhikYGdOba1MfftvQk+KNQ24U9lYANvh4J6TMVHQ
7/M2xUPmEWFjR6tThSsqM8lft3pVfoDwfdinmOyqneDFNPlFxNQEI8+nWQi/QwAnEityVzgBxUHB
0oHmq0jqHxbAmOupp66A5/OcUBLxxUKpQ5ar+7k2zlTncJa2v9LWzMZ6GvqZNm1EpLDPc+b8N+uI
pyMRHLp30SnG2rQ+NfoWVtgHcoUpq3w45qhoohKxt2A0U5Xep72Mn7jTj9yyZ2XU7yS37iE9Yk6U
y2YXJ81wcCmp+7Jbr0qxvBYFD5y17XJC49TS+IQ2vI0WG1tc76CTyDEzhHVm/WKV6lnTeqJxAQJN
7h7F+y9NG2J4oHSYeUsDDE93X3hvqFXYse15v+mUxor40JA7vNHZZcUjQ6gh1Cq9uen8Qo0fPx6Y
ipMC7/rrOkynxNbPnQafYmykNYLpYxkhAfbbdNUt1B0lXGY0qHIdCPNVbthe/8urtwKeuRBmzHuO
l8PYVQOpXqRYDD1pmEywSpIGNlTYpZLY5sTVqfCfVdp/DcjOlPbvigPNkFtvj0OS5vv4ONOBfnJ/
nbwPFRO/6RrPpibvzUjMwP8cnclypEoWRL8IswCCaZvznCml5g0m6amYZwIIvr5Pdu9fl6oExI3r
7sdLIurc8qDuZJpEV/dvsuYPEm47JiN20N5jyyA9iJNJs8kIhrsGiSomehCch7Idf6XElDYCourM
c+fZ1Kz7Ezw6uYm0c06Ve2PZs/L0fIy7cl8Kd11F1ZMcm501lz9EtROmp3Y/55igpunsjvauwelq
eN3TMNP80fJz+xVIrLbZkPP/cTr2kEkjNiXv2uiHX4qo4cNgce5RMpyRUcppf/Mh25K9f+/maZeq
HHIYRnpjcr9o6dSgHJqtltmqSJ03z7BojdTqteLKxr/ys1b+SQu6vWDvYqBQP2U/noOp/5yn8dCz
pu45ZtugJxWP+mkX6zrt11HZbhxQp4qO6xDUbjmZ+6511q0cDx4bfrAMu6BWJ5wbt65LjiY+9byN
f1mG8ES4rFWWDUUyC42RrXPFFZAipSftMdDcTPhInVw4Mroo1mXhkSWvd0U2HVievLS+xyre5bEh
v886bjKd36x0rrXHD5ubL43uOXQy6G/gUPA/rLsgX/o+J6huWUupleemyySQz0Ulb02NDzObXrXZ
HBuPkFk7v9vw+5NI3COGBYCUS5FAbcOdm1Zfiiy5Ifio1+VNcEtKxXCgsBq8hL30m/xmQQ7Whsei
iOB+hp3O7qpDU/EY+eKpwfU4hMVH1APkQ6c2AvMwmPFmdCzYXXUDgLKHzVtTqMPFCXTG0mbF2+CO
aLAkcXCsLZWwosddUopVUNebUJGNdagyAcnktHKXme22DEDipiilNeoXaAV61wlEylPBSDkREKpL
wDD+cI095xpr58enmzXpy1Nueyxh+rMRTi8RRBoQZc8RVjP1sA7ieD22mPbCWG0JIl3moju1JSGM
su6/sQfCJS3/dSE40SEiTExyOtCrlhhsbBafIpMv5ErXuvWXwZj+gwXKHWZguIMRKZrDbGrMotFF
a+cidHyYRHFiL3/LK2PlO+KSdP2ak2yH1HdBzH5qsAU28bmhFY4l3jbp80uBOl53zkspuX5GPROL
K+Uqs45xyFg06CPopmMWzFvAEn/RkD0rvEkYMtnNG2C/GDZK7uoA/hJjUWO2ZDG4tUeALLLeZvCn
81G82oR6IqyUICTTSqNwDpsBs7GP1tG5P/XAsTqXl6odX+KA6R2Dkj8zFuFxblIeOj/AVq82FZwr
M+p3PlzMhROAZkrqHbrsfkjVbchHwnzDSqUscl1EnUT1WHAqAk3tp6PEThrWJXoIheQGVdpdrQmb
jhuew0AQ3rC++6GGW1DAvPLYplqnNo7fAqvfO3j5vHJcBCVgA2px1mMknx4u/6r11vB/1w4ZKhWG
h74cnozO2kLDQ15TMG5Mnrwhwrkm73HeAPb1zywBUSerJ6di8zi4/bq2SJrRao5u1BydqNjBCO+4
jLl7Nw9OJoAFYc/LWSQcbCzysc5ocqQRMVO+wM9ukZHLD7u7DlgBSiImdnfkyoguKg+xwz5aceFs
jfKdIomT13jPc8COcrKOkh2fYxjbhPywHT+88N0Z7vSyzEjIou5q1J5OI8g0ajF4WP84DkhGMsc/
HN9eaRwfDgzTyg6GZSLgWRcOyJ3VmnsLi3DNnA9e4jih/LQ+6IsxNg9AMVd94hwjf9gUoFbSekAU
iDYhf6lcN4/X8t7axn5AGTaoBni4w5dxVa9pF90ZaXdALTgmSX0hD8IGAeRiZL944JJMm4iMUS5i
SS22L7DFWc8TCQe+WIy94bk1GpAl46ob+o1pEgPA/Qc/ncDOvG7xboYtjqnJWRpSb51JrVTG6ZGK
5zxrdsBcyHP429HnqsYuOSEqwWP+lroBV+57Ow6AK3LvzfWsDVHI3564rqrUKeqaLaDppYlarkX2
VHsJWW5xGgscHA1nj+tcK1FuHIW9kgxJipNscNXa9ywccf6yQi93yuoe8R3TjViFjCNdMXH1wddv
F8FT52VXvzegOhi3wHYBCxsswUgHMPJV0n8F4sUvES+HTyu3Q1LQccd1bzk/Kg/uzIz8Khg/gRgh
YhJHLD7qWpy7lutwWldXvxp+NfnUVEhMY8Y+N7h7CHPNOU6Sn2sLQipAyn1ODE8kcChxO1p2s4KN
semxe3Qe2dbGXnuRxJTCFEFn6FcO0x31+xSWBfdqlvNDtZ9y6AVBdXIGQfoS0CSJ6sPU8pxFgQFY
5SP06r3PPQVALI99smMhvRJ9t3rYayP0u2pWb0WNX60j5Io/Y3TzXx97hCrNZ0NGaz3JfxWeiZJP
rQGe002LtXaGJ892X4MMcDnhO60tHJnDVlrNHsb4ElTvosFINNqIaeZsnIYw5FSwlxYUYsTnk8Oi
iJH2uyYlSLaBjJXA65GsesHiQhKBJFCUskwcMUWLcOCtI2QN39QiwuGZZGrAMAU4qdB1yk0Eo65u
80vz4PeopH3XDjaBEpdOoo5F01y7yfgwW3mO2KBmtbsZocBOBf5Mr3ywKt4LQjNzUl2SlK9QPr8B
RwZOMzTY4zoQjkTvuoRUCd42N7KIWHAxrNsV4t9m1O4dC8O1SbH8P9gxgNIuohxOuiHDzu2OqOfD
NOauTA+ddeSCpiaOAPjvURGc5FjRMjC3+xD5ruLvmiRU1Av7XEbTton13bPMtefpzWxXG9lSmw6W
hj97048uGxbJB7q4oQ08bBkao1OwUnV/Li0D6wMGBNPZV1PP2ARX+MFVaaNtOKD7cZv1QViknrmY
NYxmBj6qDT4McA35mNbLHAdAmFZXDaK8daebIeSeoDATBc4aWb7GTX+2c+z9FhbUfogoitDfIhpu
CVR3nBAgUujBGJvsrQabIzqSOhb42aIKzoqnZcwYfgAe5hhlKh4QPRp70y6spU76o0MsyAgJwiKE
9x4qodWee+oOvCh7GvyJF6hduTjctPToUPNvuu1w4NNibwOIcSRm9nltFPOJre5y4FvAB3HZ6vzg
I5c2k3PSKQKfTPNb3tjfhRRoQGjeUHLpvMuRTaak44PqXgwz2tQ2RML2EXxFrUckjCLWMWxe6zbd
5kN6Ek1/oBaEJ7g4pRSFzHSJt2XyOXdcNgWHLGfguxe7K6dkHx9wODyiIEaBIYz9uRZbMwTMMNHA
Bx88bLLnIizOdvAhzI7AQCK3oR0umzY/B0W7xGK/jeSwEwFGXc/GOskzVEq+FhFOybC74HtZzIHY
aTm+tLLYEApdScx3edxtG6w+04B5OJPxF3P3dxLTrYDcGJq5T3AXAtZQrmuYiF3g7wPM3h3WGVW1
967vwcvIc+aMp4GdgtXqpzmcjjKhAn4YiQd68hWlGckK6GiVRa9ukVAcXcjHIEUe9qsjugUM/zhl
+S6BB/rAoHXheEFypVrF+wKuuk69+KBYqDZJzjDlUwuGaWQK4e02+6xKIffnh8EmQq4JlgBJPXGk
/UkQqBCV/iNucUqTnEzcRCDZq8at5WG5soO9A1JBAuMzRr5zPfnMgOX4IzgDdxS8/zlSGQuv6iIr
8hMZ8Rdh4Gu1kYVTA8Jq8qxLbvlk9cOy286wN+gvurYJCKUp2OSze+SFfmuceemTXrMzbzm51ptt
1cuYGYbZ5d7AMyjN8dpC+9PYFpM0/+um8VSYzk07pFWAr+OyAyE4b3vXWlWWh7cJlLrGk5eJ8lr4
gNhAX1Zmt5jGYpd6nB1G8pJX062AQwSS5nUIwue0zw46kPxt4TGQ4QkD+eHOvMvjnD5hKmS31R8Q
KHZO526ymfS+fLyW85zAKe9vspw2qZpOeVMfIiYXRZaB3+NGQ5jG8rKctH14sBpm/H5jTI0aSjNc
sO9Mgf0d6L3wI/QE+zI+bmnYlodAv+MJJ7gICoJ/xxElTLQzhM2RjEj36wixr4yY71u076aK8FR9
4O1eVSMkD+2R1iLSJibEJo2+jDfbsuIrdcY77f1DFtig274W+IwtdI9Om39UMHA+cOdq6/fZsa+s
feDpYpVChSmp3el5K6N5OBeD/4pf+bGZ48tklWKL/ApjKOCxebhC9CaFTS0aH95a8xe7CXFHdXSd
cq9496NJrAN4QAFR37mv7lNlPiHZMFPli9CEBNgRwKzapVsqjsoAIIL1mhfqlmWkA1oFXhNvasMX
2Cv9G90Bq8xXGyuFQiFSBsgKvLHHhnLcj4W9Z/cALChnpPj2h2Q/VR9z7v1oIoP0+GAHzb8CxinD
5se2ozfLjRY9mQrSH9tBp1sE8FMZsWqCki86/H8z0flB588Pw4dbF/j2shN+zKdETCeTczCNaTTl
nc/GajV69sGEOTWG82bwe/4pg0fCDDxs5a+BaO3mat6IxnnBxbol0bGYi3JP29pXiVbfz/0vuFHs
1tDS2hpdy13Xsj+FyqtXbkW4uIT6F0/NdMJV90gDPE2ZuamS+hr0PQk6+IdEqPF4vHaUKlRdcki7
YYd8sVAueEkdbNLMW4FaeKkN+4C/djV05WZu8bziOcAy6HK7JVUPrnWOjVMbGm9l6sKV4Pvh0w9k
stzP+2mneufaYycoU/sQQubji0t4WBKcxXuIH5EcGa44HIxrJEbkY+s84DwvGwWSzPkL/f7FzJqV
E4I/Vvz7zRm2FmRbxix7ENBnWSFabn1Is+HdSDwGtYbGFbXNi3ll2xJ7fbCPcmjZslhXtss5IPHZ
ao/0W806r1tTfYPOYywbM9i1Uq5jLDsGl8NcaLwEAVQJQI58LwSSagxAF3L9CRfMiv/+sXYHpZNY
Sxcpk2qJfayLGxrKGWPsEg/FSthYjIK5xoHVtdvG6XbsDlYKSExU22ej03w4/G0PDMxk+xsqICDd
SAoagErGORN4zVp5xr5KH49b8dTTXlFG9i1J5Ec+2dyYeBSrftd3xfpBbYvb9KXCHgFcBgNFx62g
XAUep0hZ8BvV55CKgMFt7l5nnAEm0Wjh7Zux+7UVMcvJs3B8KvufyFm+drz+g5PROGAyMtVbiaxJ
KQLRBYCpqiFo5B08duWGDDfonhuYbGcADosJa0VVTPuyCv/1prfXeUTOPmXgU96iEM05wXYak5ux
IrE0YQVrv9g0XcvgbB0cl2tcy0kXp/qmRLtGbHljq8n1AhMiyTpqs27szj+a3n3SFa3ED/K6DneD
khugAqik8drxubKDfMrtbuf11kUQOl20ZAA8vp6G0T63nbtmMLr6A5VgZXEeGeoEPoWqEW8+Xphx
JmmRdDezF1cSGqe+bXHbWk+P19J3DPJGDuAFDISqXeWcPCDD7hbWzAjYEK8s9kuYTsScGWtxdxIL
KllWi563hotcXqdPhUXX4DwgmoUsvKT3TV4zf2SptwLPMM45vCbVlqPkMjU0knV2+E69xqr1xJL8
xHrKBqAb9J2xUrbR0gUNDEQgbnk6XRpHLrmv7dFjbhYzeMPw6jh70/JZiRvriBCTZ083AMt8lkfk
HLhBSAyWnhjz4j3AvvehJu0bTPccTJ4H9iuxORz8mQC6uQlwjc+dvTX7aI8f5cZnGQSdnlaYjlbg
wrmaYNptBfHM+C20arXxu4xznL1/bNAkVOC8dTpBIVF/nKf6XJviu6njP2N03qRwvvQjIZPO82c6
d1feOCJLQ10RK+8PGgJaB8AEUu6uKjTylvlkco51FVwjMhp0Th1ic/7gy/prKOPcD9N5HuttDvAe
QyhBKEvdcfC/B06yEQCYsR0wqOXqZ6rlb9lmp9EY/nmR9eTk/t7QBZn56iMRTAhY1O6jGo5x0Z/l
PBxNl/ibh8Uj8ymQGwMeH8c+Cp8tCOBK6PoPD4vRqkeuWZO6r32aeIxzk6LBFsPN6NLXaWQRALzt
iMLqLkaZ4APgEszK2Z6jtcHW1xiKc5/YTxrvWwaYxS70rc/wwUS5f/Oy6tOta86hGdwRO5LJGg8N
BRkiAKhismcHK7EXLZ0EY3fJ3YkHBGqysh7m9Xwiql2tfQtn5zAhu1MmlyAv1fbT+MAMQ31eAKE5
D+zOkwZHufB3Ya3Z1wflET4sBSbOORZEJ6kHUOaU4ZDmNjq1pCA796uRKkVKPJH7sqv5YPsaiATH
ShK1K1okXomZ7hoT2VtiEvFj46dP2ECBIUGNvHMPWMPIufZJxAqQaSeRj9RhwE9UmduODJQcJdJo
bh4NVABN8JAr8YOjOHyYFZhjd4LI7JxyIBJyFh9to3fAgN3DKGIWQ7PxKsbwT6rovbXgUae+9VYW
wWvpTX+lO+6HcjyWnXiuS8oWRivdYIy4BpnYWlYGbwIy2jjuzZZygnQQCEnVc8wqv0NCQ8LL44vi
WTop/Lp8y9GzrQRFwxqYYJOEuh10cnX17DDaQxGy2NRP7qpOyJT3RXRsVc48S2uMKt1///fTdRio
vKC8hoEPF0296rE7Joa+R+gxKodY0APfK6bqPxNB1RSw+EO9z8IHK0XsrCa7AJZexeA+LWJixYjU
CK5T856rlzFtN1oYG6WHTzpMvuPCIe2b7WH8HrWAyclg2MT2vqkKHC3OjesYlgLMJVl5cbDhAvRM
9yXFFv3MhXWyKEt6dC6xlgv3XTWcuri7KS/6z29cUvF1AErI/w0TfDnexDUcwhde3DfhEW80nRib
bHW10+bNlvDwu+beeD55uPAjsaaXaRwTTsz2PmXinNSCFSk0fdFb9WoGYIaQVB+nQb5EJF+cZPqK
CphA5HGQaXxy3+5uxO2xbHqzWHrCXUJRj1d6GKh8on9gyrEtl217e6Dxq2g69UH1L88hmnTTQUXJ
MRb43XS50RzJQW98T1wFq27u8Cx3X4qpE79A9I9P2MuorUNRW3iI6cPjJFEFO/DRfq0n8NqG/WOG
uNxdQCRtZu68MfoIBkOw3bKuWAhPU548GZW57hW7T0uxPdfPMRQT6qa2bdtfEsIUxDYOJClfteNt
2XNwTShYDptmsMdtCjLVYOkk9pmTrV3BBaIgh4h9494TUPVpZ1mAaGc/msWfLF/OTWdfffJfw4BD
suEnyOf5P9yCLyYVqjFCCN1Vf25hXvzRuKq233hl/N047i1CMbdjACc4O29UCL6EFuuqEsgRXzqT
ZJ/CLYPA9R/3KEbxBtnSSS+5Vl8VdAmMuHxdON5AH5D7jbMVPj+s0eKYdO4NA80N2iTOFlhXlDSs
Gpdj2ubGGJka78/Ic57QtZiQAnDaTejZT4WiOmDGBJB69auWeY21DE8MGNRFNgzHMR+us+2e6Nw9
EAj/rF355av2AIcVIyEwmphscsiS1e+jix2Vb0EDxUmRKrOs/Gi7kCQD/F7t3LxYmdqEEzDKJHvz
mGhCT5DR6UEL9x6LKOcyDph/Y5ICwh5/wl4UC9vm88lMs8HRfi3kvLRM5EOeO2WJzei3t2yy/wM1
djBF9ez4/StO36OfFLuMKjSW5KD4dLMzKvda+cNH2jT/DQw2DEVcNBNxqlo/AtVWWhy5zcPRmp6j
LruDhz9PRrFhl/zmOMGDTEYdA65gNxN/7jT/RIAhhmT+r9LENRWJAh/4LAA6DKME9LPsbR6h5M14
NnAs3Vjwb1h9rswGJ0k2IN0q7x9g4xmKgfywzGbrJ4zSNWtCklN8yRWIywdRq7fb36mu3pNabiaI
5uy893owD2U67dqMAS2nFc4HDjqB+kCL8L7d4tF4wqZczi+zMl7dB1QDvtiVqkxWZcYxhMqK2XaT
S2pRYOKSz2UwDIstOeR/RWQ9W3zRaLTKVlqrf8FoH2PZcBJ5ny3Fg8s6an8CnCELXXqvXtkdOgdL
awcZIkMs5tpSbgMLC/DYYFVA4SbzVp1UzSrbsjQcmSTZDDkZCPexAUF4eqOp9F5U+mgX7juB6k+/
685kgaxFQD8JKAfMj2Z410W1HnqXPGmZ/QhFvaybp+zcJ+bBLGA9o1vuLQVGr/wpLDERmoX/wW7g
HUe6JHxi4H9EzJnsYzSEx6rFn1HGl7Ioj2FEuINDDPute6jmag8UajfHzKBufqQMFZN31+E/lHgT
pnx6Im1ybBpX0ZozXjwaAWWLoWOsP/DxnCySjUrOHyrz3qZSnNsIyczAPI8mv1JFfo7Zkluuxvjn
ZCuPeRGnn7VLoxlaQeB+JEqd5zhHWu+c/1rtQqCAr+AO1bdOqn+6sQE3MitpfhAobZSsAQQHwbMV
HuHfABBmmpFmmGaFISz9rV21V3N+InK9RE+62Tr8GmT5Nqj+mPb1vQyox4N3uZzjoqDHwwCFIgdO
LfEcGh5an/tSqfxtHOzVTJnNos5ob/fsNxWw2Y/tFabae83CvUldLDkkZUgnSn+F0LViGfflWuKd
ar5PaLP5EUvOux77Jxmbr2OD/XVo0EPlJcqic8Nnm+xH8l/igBW3PL0drZrAqYm5yJ7/q9uwWdRV
QZlUQwvEuO/T/KfGXlcl8QZJ4mUAB96ByCBXkkMdmPpv9rIXAwMVW55daow3vxx4X6iU9FTyofyM
rQOXYW42EteQUVQ323D5BpJcmHp6KgOLJ63KK3LeUIriGZV0jO+WxaJU6uRV9enXLKhrZc3yFRg2
xmFUlmoY/vWTRqci8Bs5/1HUBS5YTjuSLE9ZYz7JINnXfMTDzn3Ovdwij09g17L4O6Owb2OSRq4f
EztuVrIDGpBY/rNZ1eD8e/VPOZhvlbOD7MqSsqvfhQUPXTJFF9q+2Bk/mtWwD8y4h3yBwdafkdVa
16Tq2qOVu/0pymWxhOg1bcim8l/NyQVGLicO4oAhH/0V048RFAdTWvuqrn5zGiMW7Ip/GkA1SyoF
mRtT97kazYM1QnZsrTMDWY3y1P2oSry3TnQzG4gII90odWjy28DsoZvHNofJADjqnp1vt5hT87sk
3tUG3OASN3xtsdedFURLNQSYGfA2dVSdRR1+/CG8WrP9QPxAheP/0Qz6JzxfXGmqZC1Ljct8XuKl
OFdD+jHOzj0L2f+aZLlNIoXoObyBKQJSD65XUTDrTt2nK5OrwkxsTMYe7OCqM+x9rtqrJN1fyfgY
pTQ1N0rv/m9vbgLqf2jxPYTm9D73hblpTP8IrQQAEcgHzlF1pmgU7bmu3yBa/okk+piG6RVK8RPl
SlB7isetwWz+sBF9wG9JtrRt2kfLTLy7GL38bFrigvNi7ynfeK9V/uj3e9Diq+RnCljPYIsOF2M9
HXmQybq6sTxoj9SFHPnONM7VtzjHzFQf2o6Xi39svtJ+IoyzGpt5zVVzOBlVdW4Hcx8l/r+8ZrtF
F9daDQCP9YQvKAT8PM7TkbsTlWYowGGKRO6I7NnI8Kngy3NJuoGu/9BS7Hyvh7pQbtlwv84NMZtW
HX1L/hUJ20/WpZR+JFSCNdxThSYDE8M8DCrSSZNHMZxPFtCrrLv9cLdmeYkwNo7Q+8yDOWRvoYuF
UjcnrUvSYTXiQi/dmIuice4Ulg7F1ZD92rZo+28wnFtP2uuxEceiD59M+KRiZJ9QGCffI1EC8SGU
CWlKe5N3IZcmYq/R2C3MgmUoLoPJHfbEq//rXPIlxdBsHTMCkRUVWG4Tr1tWRKSd2Ti6nXlAWIEO
NE0UhiKOMCn0Dvk1YN+70kqIkZerOWBp2E2MC9mP6/m7vJ6fkfNOmN/xsIXMnWSj6qHc1p3cZyMC
RhIiEwR4git9iuhbkGGwLrx6RwKAvByk2pYhllBZ2ifvM7Mxr7274UuDaXM4IYvcplHvbS5mSRrs
AwMkC56gQu4dB1oNqiu+HHcfpbRG4r270bB3peiNJJhVfqaWcaWtuV46EWVS8/CpLe/F0C3MEDQ7
hfUuE9buASjIjOjv0acpnfFVqXglKebTNiEGw+iIbY6rsfIvPmi+A1BM5srQ2gjb81dc+v+yqTFw
67Udpj5/W1P2iePlXwRaOrbkWTpVCTGFCysbAkzOLOr9wEn/sHcF2zQv7X0A5/c6+aR106CRS49f
GISmAFNYeVKuly+E79DgU14mLX6GEAdTrs31aBd/eWXubWgHhcPyxQq/sxbSeQ1Nlkcbp33gvHAD
5cvGRnPyhp82bXnek/k5zdGDo57wlayx6Y4TNhffBCQTG2QMaDCHkpb3L5U10BU4Msa3KSUBHuw/
tnasO2QdH0fZ88405Hgea94hauBMlyAIsiaj5SgB0VC4dyDFl5bguKvZzejksb4XJHdRW5aKZANR
C5B5uNbOkzWchSh+TcOlksmVx6Jj7iKe5zTpRVnyWjnxx8wf5EJ6wLoCJLgnA+T3wjuB5iA5gM9w
5eBzz9rijj0blRURLYE1WvvzsXIiKjWilFAIqCHx4tKW858zW6i9zITNvfPxstDCMzUnAxQCRQ9o
FRjzjGWig3JfwYt5c0J9L2vixamUxlrE7k9gNhAn/LhcNBLCVjM1DvnZnNFwgEcbVeItSAz4/A5u
Z69E7cHYqnJ0vS4S7gNqkmwDbWHLytjo1Aa4Gq6l/cpVRb3yRqK0oyDskPbmJ4XCMF+ZxPcam0QG
Vm4EJWOk5RlwIMuZOQxvXYZRYmQRBNzNrw6lkVpIWF1LVBLT2kgeETNv+1eako2I9Md9y0y2bHx/
hPlF1X0pp+StDIEGGHZq7DM+MNti5Pcu4ffuzanGXt0h+Oa+O5+5LsYQgbHctXPNVS5F31H/v+IU
LYVE6AC+RT2Bm1TNnoRzvJGR6jBgkEkKMhCNSvfpyqgLSuocG52S3jYaMyrEk0kX5O5rP34VTjQt
KSB69LgwqKgW/0STgj+nxDxcSbNIYZEX0PMltDsH5Df0GbfdtjWzYeATzONqY21a2LD3uvG77aiZ
8mnAItzU5t7FtdNbWT/poKrQpYwxuE5BJ3iQuJonTmG8B9OYv1thbVwTgqIXMxfq1DhGsVPxw/o+
0B+TNVN6D1Us3oCy9stBFClBd5XDTeJAhxUUACytM74VUUrzRqGJkxg6ZP+ROZ57qxwM8pURUC3N
JHxoJWTDBVZE/Q8pGFkwEFzbFKziS4eUffIL/ofloM+Ts23W8wilUbbWCKMun5+EgQ/ELr/MaHxq
K23QkMEwsU46gWCkqYXZdogAomUkwtxMoVsTTj37HSc4pzKXR7RxC+NAWt2lo6eXNCecOlYVcJK6
/lUdBjxzqMI1dB225yYg6ETgLMYgNewmWVGGGTJYt+nkL7QcuOx2VfDJn7hzM4eFFNyXIBYZieso
+TIzI6PmcPR2Y0MyxqZVaN3yPcIFkb37leST50UfbYLjuBvJAOnCSNdGnXwbFJNMCaYQo95F9oDR
l/vOImhHALBNgPl0Ns9c2NmEF7DUe0veep/RoSGU2BPQXbjMmKtYgglROHE9kHQNa60Cu2Uqxcb1
rZuTR3dbom9YaI9mYR+wz7xC3vhrdNTiCPLXVkxjHtauT6iIrNfLEsrXmN7xX+3ZnVymwriowfyY
W/9Wu3O3cvP8TOn2dW4ezg5R0xxqAHfK50MQxlcTAE7AU4QX098NgiOCS9LdsTu6kk3+iyTxDuxt
jwlcvqWO4Rkq0DDo87iFOAHBjirKqGhooKYjAUFsXEsH83hcspnO9Y+pEVGGwGTRMo9/raKWJ5uj
B9oo/m3ZXgeY7JnAyfE8PDZ+DMshJeyy8Gy8KMWgrj59Zlw4whsfBmY341oRJgcO3KyBhP6aXv1f
LIW3bAp+FIWjPHD5Zpc8Ok2aXYex3oWFqxeWLw5grh4lqJhhjRyWGlYxFSM4uXJLff3DzX/pTGIX
eFGfWkIIEE+4bBeAVdukeq0oH14J3zs3VQ7AoHIwj0hiI3ZIlJ7WbkPhklSdAQPdv3CBapA759Xg
1XjCExc925KnwS7xM4Ihq1x6rhzb/tZacw0ECQXIGSmKxSV/WWtyzceN6lp4TLIhoU7b4CwqiG20
/aeTjfWi0i6HkJl7a8nbuS4kGIPCmr4kZImGRJ2XtG81zCRyQhpLEsUa/fj4EXdYDLh8Pr4Ukm1S
Kd2XOSCiprLHRNaS9BAJARJsHYvYbp+sAOJlN5MsNMVqDPyXPA6zXxY1AKkJFmENrkFEyVtkYltk
EWlFL/PccDQmVMqlMrp7g/1P9eIUIlOuK0OaZzwn9IUm89EveNTooT5I/KbuwDfBG8ovO/PfZ2SF
2Vcr3rUT3tecy12EzO9SL0XA11D57xx0e9VPT+2cXEOwdGMAgaGc4J6xX6FE+GpafJpIiJCjM9qn
Pg5eM6rpFq7p3Umy7YeI2RwRJyDk42wsODKe4HLTpx+s9V5d4CQL9r0jI3P0n26adaHqj4y2Syw5
0TkX7U5X1GVL/dI66Fg6/Mwr/3EHxclvR+BGzRqjZuW9+xheeDcn2lpHIowxeQPqQGF2BauxSL/j
mNB2O1VfkbDItxbsiPxfG6cL2UUoRpF5tnLxcL5CL8LYn9rWGiMCfkTvK+Cz304t7ClZvHThRNM7
V8eFPfV7Fw6AN3VfiVmsgxFauBviQy7K5qnkLFnXUfXmBv37/zg6j+VIkSiKfhERQEKSbFWUt3Il
syFaDu89Xz+H2Y7plqog85l7z50UCecjKtMQDVe8RDjjVD5GeXMDdkCUeuseiMV4HcvRJxrW+erL
5egPkOF0BQUHffm7mOhrs2QBWtcXRwSfeq+fqgI+J03uwzAqOGL1j4r7o243T5VWPuWN/UkG7DaN
EUfoOldwPMv9iHJqII4pcqqtDMkdq8Oa8KEUqv2ALyHpQ+IK4/eirL+dARo0Wdd96D6T/sipVNyC
Pr0Bw9rZ6XTKOljZGLGIvvV/0Jqxj0b2yX47XBUZU5GhfysG58WHTEWYxEDtPuYvZK0Cuu/AQaHv
wAHUayz162pVFtW9bUyOpkw9ZFkQ72Wbv1CcrBBXgwqpXWLoGJcODe6mofnq9eRazRDEBwhhnubY
Rx5hJt7EM6n8FdQHH9vATYB0d1NPzR+CymZfVvlan4dz6bQLfZwaIgLvVhv2s8V4UXZoa8xhujsU
tKRt4tqK39zKuBeDejOm4bdX862rWIll5XMB6IktJKvt2aHd0RmRBkOHIlizeSqYZwFN0RjFIhg3
HOLfuN/+Cbv9qZv+cwjVxaiGC//DSQikeMo6QEtlppxsXIJ305wXMWm0fZb7t1wLb3KUG5RVWCd9
8gEF8ientl4GEqZULU+htkSBSCZs1QScPmV/hmLrFIhw7zfaoa/7rwjxgRhpAluFWVJharelFrMp
ac8gzNFbWPNnife90qp9T07GYGV8QVCqllWKYZM+H4ccmTlSGc+OF3+JWBwjRJFkecqoO+NMnJYY
avwuWpac80Rx/6XE1EZW9kpE37qa4kvFQFlr+8ussQq0Q3nKhd5vyXx0WByZb5wCLFeHWacZDRgP
D18dE61W2o+TxLYZ4XVi9MqtUXfDe8BlOzb+PUrMZ9VUK5W658wdxnWsc+gFrksOBzDsDKqDgdLL
RxRYh0mxK4rcAgY6c94uztT8w3Xptyt9aL3YTT5LEYCnK9mBc9+z/O6ak4/mCHjKJdYBTVmGjehO
pNsG2eFK6tAAnJot5ryoPnXklZFZ7qfF0qEscJNOQNM+8YlxVRZPScZuzagZEuRFGuz6MNnaGZdB
1qPMzt2ajO7pWxbhMUkT8sqd01hlJ7JKAaaI9qknBd1oAZAUA+TDcHhvsCibGThrSN4H9s6gRZzk
ixv6LP2Z3UgXvBCSV2wcw/8O/Pwn9IlKXHJSvWFMWHI64bdjaYewdt6SLnxV4fQv6+RPFdeP3D+3
YQr+jDG7a7J+LMmzeyhEpbPEWFZ3kzhPjCxERtflt++dxB0PLFjzmK169EAkl7k7NcQfrgkJ1jeH
By1iRdLiwaIm98zOXcvYxgDSQRQaCc9ubd7IwgSnPu+rzr2mkDNJBcSKRYX+EDdIPUm1dSM2MH2l
ISWKgmxRiHo25JnGZoOI3B8FT8O1YBGIkQzJDi7adpjD96hNbqKej3jc5KoZ898ID4JWkT0kENnF
RPAaoYVCVH8KekG2boEvt+m5cNkoDxZDm2Y2L2aFrhLDwlnUzWOeE1NaDBEHSC2vekV3o0UH5nMX
nwnmuARtgXifFIlo/O4MvC31qfn6R+1mx7rQCHEmjo+Nc0GTxci0aahtTHK3pqk/6RjwZwg4Tjsu
Yx1bLKuce1IG19QkSW0I2TsNNR1qZ//iy3/J63LYObq1rmgJrEi+WT3bLqWiQx9Od3sMbgJjNWsn
4PNG8yrDYWcb0w9OlvcsAj/nSvE90mQREKsgEk88tCXdVepw4HbmgP6l1sk8pT/zzEzc4lQRzOGQ
ZeEb8/iA+/NgTMmjEMP8EI7lxzKnH7vkDv+TdNrpWLHG91JGmmbvQvZjxlgpjDKmxXZkdM/I+p03
B02Eo6jA3Vo/ycZ5KAmO6B22+2x6HoU93Ilwf2drxiMFU4dMmgyQuoHGTneqr0x2T3KIXvrZrmGL
Oka5CLKTlzApwSv32Dcr17G2WoCuxUcaM9tHYaCPpxYJdi1czLJx1pI/AU8AYXfc9KuSF6l/0Hvr
wmvpsU/VEdIxYxm7VY8uqvKDVvOkMZuISqswexvnuPkztIUCkeyyMKI5Qef4NMLULXud3EGNbXq7
aiwbEFKvC6J3fDu4BNA5/yKe5Afolq/uQCxiZSokTpn74UxJf58TNqwtq7fzPDrFppEsDLTCLDeW
xY/SAGJELYd2Y5rUh6mNtBRULdQI9HWQgaI43BQZpmrxZmYu2EqODvE3pLgIUnvXwGoq4nS1LNd1
lR6ITD8vpp2OxC8bgbtvjzcZtKdwnne+bwKDD8dkP7aI5doE9bUIjxRI59Sfj5rwl+iknRD3pqH0
Q2pF744zYhpQQFXPoWtRh+FHpwfdFxbhZ4l9CP35G0/jQcrgxTAar+UIoV5aOxOKhF6g2l0ITwQv
Ozg/AjBoFhrQjsPAB4FG4B9+KZiWTsCRrUHeJKU5jY+C8WbBbFR3xU1ixLKQQkC19tLCPGXkD4x2
Beiz2Jp2ftaM8iMAEwFj6WhC0E0zAio6692txBKl8QAY82eItRvAi8OoNRsrT48WqkBkI8e5AfYT
a4qkr5nkE/SlJTn3cCz00eUThouChI1ZCYKyaA3w+ajgECmbQHGMyBSa/zSufBsFVVTJp6rLOISj
A7Ll9QyuVxIOVPW1N0genFGUjKqwTJfFriNYSEvIJZMRXH4e+bizPBwgB+VGL23u8vkiywHk05Xd
ZxXa2xKGuUUaXepiPUj3Nhu5evD3/WCuWcjtrO4lidOTgpoHzXtjp/a+IRbM1ZJT7ZBE0DLDHZAM
qKx9Iq/UY4Ps6YnimZlmPkbznJJnqzBNzRJDyQTbjnIWfdDfKOTGjQ3AX8zcs6jg82zZlIRXclfx
Auj/0jA4m65NgLj7ldj+a6ysf34PEIenAaVkeZRme65bSXJm8qQG114p4fsfgUZH3WLL9CRTJ68v
tWqN0xX6fTZrWx06wQqRb3oRltOcw0SvNkVpvou+/a0ixdW7/JyRRN8VDchgWMMObe4NCd4yVGFu
l1/6PiUmwjwj0LCYcPCcRds2U4+WcUvIXM006v6kb56UgMcV2iAIYmOV+0FxdQx2dQCbGJzoBUwS
+2ceyVuNJp5ixFB/BGZs0P3cHINgWDNAVWZsxoh0XNW81rPPU7V43oON3g9AUsyd3TZ7kQeQRQK5
m7Gtg2TexoV5NANnm1Mj20n7vnxivupffT04ut24SZKaVJuc4hrJBklxwWly+h0TZ6ZT9KGsxdkw
FfjuSAQ143MfKEaMRFzXOI1qA5mzT7ZwyOawby6ID1GcZruKNq911bnSWeAMorzLSDI0kR/s8M/2
MC/TFPVDK7ZJajRpQQCEUhYlbFDr2gblZ2c1Xkg7uupT61FaCE5KPIYEZRX/DC2zuMDxdkCkIOln
AvppRAjwi7S8t1b/h+wLeyrPkPCzTzsQVyZZL1XNPrtgLG8kXjPl+6Dqd2hIkFMSA5SJV9cCyt0g
swCktUuXNKE20Q5TB2Khy+i/+Xio+QekgASMqYHUOT/aAGOC+WUSphPHt7RpGWDV41Mzl7sBP92q
8hMImAm0mO5taMebUzv7tnLJINGe9dki1eyzi2fMCNXVcaq7VdkHmWNo7eLbXIpbK8QWW/zwkAZE
kkrzhhcA5S39D3ueORdXESb7zgJtJV0fZ3SYrbvWP9IFEQ+jr/FgHCJikNta+6wXhy6uJl7a71Lv
vdRsAAmjgCS5qLnZk3pyEwUPpVWv3VgHqOeSZwY4aB0XGCGXzT6vFnSG/qcy8HOyOAbM5pl1VByL
MKBOkNfWfZ1dA50+fMpIQAovPcgnHUhdPBVskHJvQWLyrRN5WYIAgWKQy2PjV3RQ6ler6s+iCr9k
yNoUJVEwGryt/a3gYWt87MnusMua+Qsw/ha+PjwHSSWPfzNzq4uhY+fNG/LgQHhkH7JCokMGuwYx
hnudyAgLsaixjiZnU5fx2zhB1hZIcsPU62yND63dlVq6HsESmoXPs0XLE4+4cjJ3X2fFxu79fd2T
aGimzWs/k92rwqPMg58wJHWixjIRggdto5OgO5LAd0aoG5FJ0lAzrHW7+K3IJ8MXjn0nTgAzBiZT
QrQmxEOuBdqI0h7WBtN7v5tXVPysHjrqBCqbRn4jHd0H7nQwUwrOufxKJiJH8BAnOnmBpXOwwezp
xrTlbHxHWcUomO1dE+41YnAthDdRH33lHQh7GD+d4TPA7LcJjA/2equ+5yB06g3FBipvINZ2zbC2
f5TUChk6FmbdK6l15Jr0L2USbmFoLUrYl8zJNcKt2Z/4YjOyitd12hEt3oxT/uQ09h6P1tYnmKsx
Ey8MxHM3Oy+itV8n1eytvj70cX9LDZr02ASxCmREBBfUX+UKjRjSIHEiNW7J/XuYlJw4fCBTt+GL
loK/MFD/TvOwM3F2BxJPliFm4A1l/WWb9RbVypGF2UpbxNEwI0TyFBL9K+f2xsu+UXl6mar42vvB
aZ4ZTadjAqUiRevbAw/OfzoreWw4HuMk2qaJ+T3EcpunxcmAum5g7HYiHzeYyK+Ba/xlYbkOgYun
s/sijXCrN8NXPFRvfdK9WKr9ta2eVVp8hewGbDEovvtYbEyI9hx/644w+jRAueHKzTQSngN2jzV9
/hjVPN2sSQ4aEtekT9dTHr6mswO9hfQHYi8HnbYDtIgR5AsbjZ1qVEf/GoEyucm0s2GPNAn02ZMW
GxBoEs+0rGPQqAgnd/pQ9j8coFspC+gIQMMikHFz9mRw76OauMZGikW49oy8+Ne7kMycSXFxBxdG
cOcRXJZiKz9G7hGV3SrsuzVYg2uS8ilM9vgRUiL0TWUypKS+7Gicm5I5gcYyIoqdNTpPUi+Q6ytL
vg/MJCQAeoYL0L7C7lq5tHaDPAALWNkgwmJmp2MR0WF+zNLd6RERB3lzFYnwIpFvo4qptABynBbP
wpgOgTEcKCdfZ0e8FsQ/+F21D7R6LbAYOak8L5S6TLz3SrE4S9ZN7pN9Yu1Ual+0Xm6IFPkFjrwq
mngmRpwRoXS7r6mVRyQjMNKT5lTo1ivk7z+DqCwrbChMhf4moJ3XIntk53tJYgMxVAab0y7LW0Ck
ntZ352giZyhD4Nlgdw2mbQFRK/aNM+l+m8KfL5aKt2UWvGe85eQvsFOkFha0Vo5FfJDlrBvZbINS
X3XlRPs0HmAZH5Ul3lmHHAolv6qAlJCSlL0CjoOm3Ls1pDttat6sMHycZXVzy2JiQK/BLeJGlQPx
y3Nu70tG3DDuv3WHdEfbROUdfzZ04ZoWn+BeIzZxUUVaPzN45XpRsPiQK2zC/ER2V4vJzA93jRuc
NeKlmnKA1DFlEVRRrmLTql4cAvAqkrkzI3lhl0dssvUeaoY3bfMI0V5K48WGFkkEGCjQkyIi3rM9
V9guUYPtVUIoT5gxvOYtDRRwqMH4LvTk1Q1ntKbmhWBgjETtib2z/1DLzKscNgpKXh1XPMet/w//
xwN1yr5FmDLUf0G2TIUIhHYmjFSM+6vHGAvkxDncZZ8FHEiJqKFin6tjLVNzvUWGsZINZkJUgBDC
GSNPu2SwPrpp8X73K1H9EP67NS24yDgn+qo5uG29L53pUrfYkSYre5hZJvUjT6wCP1jF6IOgascp
ZpmG/EtpYrDlU6imM0piKje4dSRZ+h0EjAnraPscYJUNunaf5sbGYXmrJTYDWP1sZcIzG3B55KWV
IyxPYvVKfT1nx6QwkdAzGo338/jiWO+2YK7tcBKV/JdPsepWeQtZA+1x1ND3dAgAbXpmw1xpAT6t
FMUk4ThAJ/eElnqKf8/idVt0OB5dgAUdkDdr06P5ELVaM1g4OUm80bXuUEf06fkSbRoz9wmwsQL6
gVg8beSSvggISLIXahebk2bedb1bTfBz7BaZs1N8tkSmuV2/JtwdsgzTCsJww+CPbTV4l3tPO8c9
7v1vZhwxg5lIWuMY4RhBO2mwTglmbc0cQEW5KZjTyz5+EJ1aIQ08s9xe0RivegNDo2vsahJr3ekI
fIXIIVbUsfDkfI9LpmaRwZ1mb7Sw2Fp2cJ5lvW84CrBfYBmYvZCRXNqI5x7OgA/bZQCsYKM3E/wE
FWlniKk3vZEcpZscfaOFjrVxicXTQKLkIP1CnOFhzqoPJNmoxA7A0ybGeRUH62K8htHENiC5mCPm
d0CZBp7k4kZP/kjduPBUUbvYbNpBFObAJQL2tkXuTYSa6UBvg544onxfc6VotK8xBl3s1wkJnvln
ge24QSU4EjsxZSdXpcdmPvZQI3QeIwWTnWHRRz5LWgXkGwASmVpyJJAiPxP8gizL8MKJfCo/RkUy
mxOxPIHVUdvaitBSRSpoN5jHlC052nab1ZNsge0ZFJLAS22ETz78XvR7GLvYDKQ128XAJ9jNFRlK
P/YqTFQq/YAheFgrAWPDnlKmMPVgHDt9Mrb9wGRCGW1+0IaBkPUC8xtO8Wj+9kOTGDkTIBq5tOFy
JAaMtTRSfgLdZfQxAkdwyNjhmzEJ+BrFd65Y+LG9OTpBxO/bnfGv7pgnLRk4qE7CO2ocutHmaoF/
WJiYQU3zoRdeV2XEJIa8TMsTZx/zeDOUBMOHzjpuFHxh/aVrytfIFxjOG+zByTZGbjqWsPKtdB+F
45qC7tQQOzNIHy4ZHE50eqDz9XRhsCDeM+HJUlSUk44nweI2AGsOCDuxokdVmnvcsg8MsU1kuiMq
sh7NDo/Hlv3iCu/NxtB2bXWcnA4s9L2f4JcCEshJcOpE8FeQXNVRxcAZvdcId6kuIOzDC0LRZOY1
tkYCuFT7JC3bc9NmE01ndDwrnQjKoqm+agR3QRbsDNhp0AH8p8rkJctKpKIEaCLA9vC5H+yof2yS
Xznbt6BBSocBl7lzsC5DsZMm3j2MqkFIwYLGA2fM0bExLLScBz3ZpJCZrRhGU1yuLXP+sMn4qhLn
CUGcN9afsF89jT5FBPWmqqqdaw0/A3UvS1/y57CCT9AVGRYlyMQsPT7GQLdcPb2azHscBI0kj3hK
b45NhD4B6CG/1N5NFVQXsisBHehh9WRMRA+nw2OKJSfBzamXvzhAParZdYJHd5wVxvLnjEgMErmZ
651tlxsiqo5lKrZD6G6jZiL3ooKv0T2VykA+QLr2mFwMUb86YKx4IR+C5QfAUcsWboPiFBab8VYL
fn+nfpBkiwWZzqg13adJduSe/AsSAu0JELWg4GkU+OAjTxZ5Iq0Zb8fxIyZcuIhwUVf5U4wdhi3d
VgstVpDVqun6LwtCTQg6O2QTadklaiKwKOwSOkbeNjmgGX982+q3pB5PplYcQV080MpsWh1EP+PM
jh7ZAQLMDbdK2uwUxgOi0WUzVT7QrK4Gd/pWZf05Bj0D/hK8AQ46HyWVrt4KDl2RP9cESbbALkfa
7ySqiRcNdrEZ/mO64LVVfhyYipncU07MoIuESQ4/C35JbX9E8q+gAkaZszd4PZAdLMlkiOXfqvyT
WI+HiHhVsVgqgnIt6RdMUqDwMZD3FRMewDXOkQ9me5PGj2rkFk/QJUT51VXmxRfhI1iTXTS3u6BK
VwHDOx6W97A5wTndtSGTIi17jgiO6rifXZYQNflSoQAhFQumrfNDCocBZCvzUZvlJEy3WN8DEvmb
XDiKGhzamXN/nvZgRR/a8MMcnnLAod0c/NpQJ6wWWSjjnzHhk4QuwS+TgPX55483W5ZvjQGsKFKe
HxlPs7rQG5s5OrC23evEgmiO+da6A/kk0MssINcAEBtwe4PlXAn0ujBq2omIhd3Qvo5W6ImyXbd2
zUKFadU27qDaifkshX9zGSNNUAqTYbiOeX/mxSJzh2etG7ZwWa8T+rKK+lHnxImHU0F65zSPniCb
3K1PuEe2Ke4EYE6W1p0D0tsMiEuttoQg23jHl6KjvNdleTBatQmLnW76EK3GQ4sIwBXMupYLjfRV
BEYgMfS1j9BwHvjqpo/E6C6jgMVvsYBXYDSF9dxJ81fFwTZgk4NQYFVwNyELWGXptO6SxRvWwBMk
CXvYR/UlRJut1y9dTYyHTmDjUjVxGwhMCxPGcMiY+9on5jq+dZzws+Nfet94zCh2B0JjrBliRPIT
RgQJgn4conLNhmY9kQ5JXUZK12+pnyZ+XjEDiiGircEj4cAMFQT4dovDRAD6tcuM4tOPtmUNA69s
zA+W9QCofEWin4ygzMZZuwKoaSJIwQhJEF21cbgyGf+WwyMwJf8YdVREVuPWV8PqWZkwVb6brdDW
NjCp5VjQ902mWIMQmkVLJpEbulF17UhV+dC6ialN8DkZQHBms8a+PjAg4C8kvRuL7QbCIM+65Wrs
vRMCRdJsqKF4aNwwrVtxcQekauQt/g6pVYhhFGECIQo5wmFazSYQHlmtNCCR/EKMObogNab+pw+o
ANryaFd8jvJ50UEhEtzOmvlTyIRYm8ZT0fDLjelV9VvtL/ZJC9hu5BE39Aa0EnS09Zhp/1ctyKen
HTMUTK7jNiNr0yL2RXfqQ0w5MwzwKyyexvybVTxeyp+KiDQaAl9v+GpwpwfJncs5tqZNpJz3kIz4
FLqgA2lrZAi/cIBS6osJ3UeAMSyavFE/YGeDvO1ug9j0KIBoDl58lzWNnq7awt+mVXhosnbfVyMd
95I4fSgZEMWAFar61yids2nc4+oDO8LaCiB5d+km5XDzi4A9HYT25sGlKGp7ApG7fwYp6A2qaWZL
jDwIfKF1NPtXB9Sc48gPF7Kj6RLo1syevezQHAjCMaKO6ljg+o+Xei9Lj63hsIXju0JNWwmmALUJ
ozVbN4gHuxpBPTmDmlu/yeqSG+Yua93HSH60xl9bY9RG5QEuLYzEi8LH67TcQuTBSKK6man0iYtV
+KTM707krwgV1o5J9hXh716p3eOcWkWQGjwuk1hKnLLfFuB2ZQJjDB5ZVmS3sQk2wXxn5rj3c15j
BbvNfYXguCkcyINF+8/KcKQ3JcNL20esTZoKkj2bzn/kHZmrhl4DvZlTe41ZfI0QTBu99IgU8bK+
X/fARxl8SDa9sJVWOnGg0s68QreXqpu1VX8o4/egjS/wGHcDgRrmlK9pnL/mfHyc0+CuT/m1rP45
xkdpfjZNs8m53BEDIQBtHlM/RFR37XkJbKA6adX/uYb7OLTVZogUszCMfOWqtu0Pt/Jfyb96SCh9
8gH/Sqs80OWPjE8ci9SwzthqcUzmdfNSa/6JF5soK2LhibpOUIFb0pdrpL+P3Rjse+YulSzuvIHP
ikcDq/TTqKv7wNCeodPRYMDTWSRLRPnGDJJ3Rms3OSPlx4UhHSh8mvksh+moEe+biZKeT+J417+g
xX/oM3VeOH+hRV5ZPsvWqtmz9r9wlrzpen6KsvGCG/Xam2+yaE9oWi9QAtdtL7c6KUMqzHa+G58T
gC/EP3500NNNnIQBC0sJXGf0fyIqfytXG1e8jm6y9gexnoNwE7O4LJZlnMX5CyleiVeSNjwNYqO2
7OdUCcNyZMbJOfHPJdWuZFU1s09X4bthtl7CLoBWAEVo6IVSeXmE3Agfh+7ASiGS0OpflW9sQqNb
I6ffVGAwMngMI3Lv3l7w6WzCSswuGCjnKX2qYFFHA9N79pwKzVlWOC8x0yfF/H7U7mMy3+2MWOdZ
2/E9PWpCvtiaOjdYWQAL4Wd+mguTcTWaIoQOBD0jNmRSVctf5b6Y9XfVf5J53LavLr+3w0QhAMDu
MHnBL4N/dn7IddxOzdB5THq3ZXnUzS+bdqLPAOjjPnCpQ32uKxA0Gyuq10ZNdJzK/sr8ZGMnjlr5
/0ozHZ1DNT4VCfJ130ITGzC/0E1IG/qptZtNlWlPGIquNXzNGRNnBh/J4YkIvmeDytZJ9yFFTBqa
2zSqUIgxo5vlCmaoG9jblhVDZ+h7v9bXVnuRbbRqBfcfY2Nn4vWGWWL35aHQOyTdEvvgeJhiUh21
BAI47Qe+CLuIPXOJtcf0wlu4nQqW3XG4T6w3tEz76f9pvtiE8CNRjMPF4i9vjR/Jdc9a5qGM6109
g5ew03WSF0d7gd9x7OXzPnJSVALqb8nTC2vLWtEDeqZ4C+M3bMTrCQdwaEGuRFhHTX+aNRK4o/DJ
KVD2orrSrMdaxI+pRIgGFRhD3wql0mrKBq6uYa9P5U+AxdeNx5OT41mlM/TS+Mb8a1+I7DjTF6ka
K2vdPOGoWw91dC/AtA9kIkz0qM3JzPcojguiJ7LRBcd4rcZjYDZb9iyHsipJTNF3gGtIntDaD0j8
BzuhY+nWbmtjhIQoiUL6VGPJzv6qnB239TxxLk7TyYkPdf/JGqufQedA62SaFSGKWhD84/dc024V
3c3WmzUzfXw34Xaufwje3qTomGLbOQ4L7miAvsWZi2zMj6+Jf+3n9wksQYjS1J1PYZcTP1UDOR2I
T533SoDmNreM0yvWmNqJiImWD7Qc2PQYsTd1IQ/IrnNPCaHxFmidKCzRH6cfQh5Fcu+T8eT60nPL
eluaw7YvL6BScXkZKO70LR5R2JGHHnMKlJIme7fcdjVRSBsZlRbuufEH1/lxSCQxAiEo6eAxSKfd
pPy9qoy3GIGHJIK9dTg+YOdZ/qkPfvOQceRyQzpIwrd6H63T2Vq5onjwx1fFW61fewxxDhO8KN5G
jJsYY3hCUZGqS5p8m9DukNN77GUfcNtv8/qka6fS9gZ1rmfKk+zg9OjBbhnEPuMH5oplXuf4ZxJP
QfuGUXhdsooJ2fKn87OAHaaZcl+gWbZ98sNebeveFS+28ZKMmpcbP3Z4LVGGle7OqL+iRR9o9URB
46/z/zJIi7UNPxrpuNZu55k1Dj8V9sHVqAjvkDcXsaU1TWRXM8+gj1rmF1bvrlzS9djAPoTBidr7
wdC/4vo9b/4ieUPZWVe7qUcGW7wUPRPX8pxVT7kJTp+farqP0XfmG0dFwktUYOBqwnNaVDe0by/x
2N2z0vUynyVc8Fstqy9/gK2KbavoLrn+LxSPNWGcbDzxYJHNqj+LQjuUhgHjbqLYc7su31CoJLd4
KFEgzvZdOsy56dJgtvJPyjZ5MvXwgs5ZPtRkbGYZJ09bkoBQSCBnJcMoSa67J8YCaFHtYDDQGL/I
JA8onkhUzrCmYT75lgThrsPMAa5Uav4G0aO2VqTcXvKCuaXSqSayLBV7pETZQ5Vm+ibKZLitK4aB
BcS5zSwnvGoqK3Bk4IStvotojpbhoG/ftN5Mvsd0+EWck38XJQphYprkP5BWNqwBQMMu+Z1aRM2J
O6v8pmEiBMyFKaly7Wsc0xJqFnxbAb8NFP6cbPLRwe/2MaiDrR9VSnznCEkRHLDJjswcU2J2bK8B
iT/wK4fqNiaBJ/G7zRHfEbLJLHvN+bqEdVnCaZAdkyeaHCxTLQbHdUzVqUOJqhcpw9Rsk0Rhh9Ou
y9ytSa6Noc4G0jWhWUTnPGGFfNBm5lh4thMjP/UFUTdJikuNshmrTpNdRaM2ufZTMKGoGR009nX4
v2U5VtPn1H+iRlr1YGHzkZ0VXu+2ZkScIH8Zk8WXQaav/1MwNJOU0gMFAsHL3NBeSdxQwzwQnitR
1p41Y3DgIWuJnff1n6p9L5nzTiBEHfhNuCc2DeyYGgWiVazryj21Cc7CHBhgplNjIWTsudn8hbvL
OzZyUjqduS0sn+EBE+iEMXwdRpcQBvDcM7oTqC6mcTMromVJrdZIpx7xZBcFLt6GMSQyu3BqbxDK
uCBVudWy6UzM0z6aKNDpL201blmW7TPG/i9zL7Iz8ZjX1h2/kIDPB6VZYF/rbxlU1xAyHivSnabr
/YMZZ3u7Jh2igJhuWSlfqvXEx/ZrSZK8jKndZ32zpNJXlxYVSWIVnOqZuW3G7H2M5F2MZIeUPpwe
vLCV8R41nHCJ6WKjtV/nUeA6IewkDA6xHA96Iw8m8EluG3USCvVzO7P/LYx/KVEBjW7tBlGtDacC
w08zMCbfUU1MTe9QmMzzV5ypk225f505wn/NEWmA+kG8NWEcsYjxsHaWED+yyEF9Ih5hl2T2z3qD
Fw7xbBbpW51wtsi2IoKZiy+mD1dD03YzdBUk8r+tPjGHasK3mTZdG+athXmh6fRNXxWLxpYQkP57
UjEO/v6pZB2M4XsVCQMxm/+GOGUzMrvSo+ENT/qXiOCOxlQgxQAsZWbVaNR3SXYccd0oCir/y7KC
x9bUnugcEZb0577jjLD0G8M3tipux8o6YxtUWs57mTrgyNVRr7Hd0RsxZIMukh5nYRwqo/lUo6Dx
NHcqb1+peTc29veYMI8p3mGovNQWkZI2KXF9dMmKGSQ3ohYDBTefENSqcIKWCgdIINyO9VVKYEi5
hP7Bk95oA8TB7t1UYKeCcV3q9SUY+QxhP5k+tz4fnW1qwFjCtRwIhGaEqInXnulPC9ghbYrjQMhK
Nb2EHTGWCzvaQCC3zFsNsh/akPM5c2mz0XVVpFDXxllT0WaecTRSGaU6QOkQqB4bb9JjdpYipxe7
OuvyJbJ111oZ1V2xGoPkXJnM5koNf4JVqd+lFFe4UORU74o82IDpfm7NxX7xXuTzbwx+qvBJB0TO
V1r5+8RBb80V2u4Sa371H2nntRw5km3ZX2nr5wsbCIcDGJs7DyEQmkEt4gVGJjOhtcbXz0KNWVcW
i0Oa1fRbl/IEwuHinL3X5tTuu1Gnk0KIg6rkiqtRkUTDTuVy36nasz+CAUi127zOj1gFWBIipCQF
rM67Lopeeg0wAbK0oX8xDPsQ+sbBAU0nAt/FdXl0zOxmHJ2D3ohNqUbrqJR3zWTSPKLGVNC00NKd
LXpatcN0CAuioxuKzbmO52xaTRlsAjOqzjlsQmey2GaGBbKqrU4AE0Qz1P6kH1g1XGRtxfkbsUix
iBoYqV110kH4DLnJjc5azmfGsQbZWgNT9+p8w2azTnVqjL0vDx69JZZG/0cQRIdU+dGkI12W9roh
j8ShiKqNb2qtnYLOA5fSnXrxRMsL61S/GZvgNdSNg+3pl65ONlxruWQg+K/fO5jFLuCn9aSLi+jD
WwMerULotlQn3G3wj1Itcf2WFO4gze9HI5kPiPu+mY0zRHaXebGijUTmmUWUJ7GKMf20sgM8gOS3
mkWNQ79tOMThMHicQvBxQOZ7k/2LOg65LaR0xeh9xxW3YoDr2togbaYrHFfoJEkGkLP8J5VsJprt
VDq6N4eP3zKyA0vGLkIEo8YgnbXgQec7NrX6ZBA+w55C2XTRTlhY4OdBSdm35LZYcQLpmIuHPp+U
+5tCIcrES9aF9A9IQ04C+bqfn0iSXhlx+SgVe591BBspFrfUgnLuAIRJ2TWG5noqLHeQ1ChqfcQ8
7TafuDPb0zEygvd2IuM0rZ8GFAxYcReTppHpVD0A7cGD7f9KpbkjyxCXoaAMHa390r/BbnOLH+R2
KqNXj2ytAmbyMP4MKWZgXoUnG+19nwITMG7khzCr02Xb0nNN3muN7C0k2RplEiqGmAnNG0ItABrw
raV040QNHJcUcmWwNr7p74Oe7gMkFnIw3+3Qesss5bqKcGF1yC4omHnLME2uTPXOJm7UhupddM3a
4plETxCtAQU2Gw+pzt3Cqne+kWw1ozsbUlkLNuOksbdB8qJMELiVnNVnRG6kL4VtkgE0bEmK2bUy
pcZkvc1BECOca4AuGKRsiJ/hCaTBjwAtgoCJUxjefgL2bJZKuwR0c6D0CLld3wWZSeXxl0G0RcyJ
xKKUgSSUJWiaVrbp/ND17inQ7ush3irBvZb11IWaVaU5Zyjzt6LM3nsHYgXljo0WFW+h0A9jNW4n
fzikef8ztb23P0qXWnOXaMqq6s0tQiAMnQ4ZRRx5Eor1vnhIExoVXDa9jmKkCiPVn632GcCA/smi
1a6o2n2Qh9T+bWoMDUkTurMeIYDaTUiwJ8X8wN5lMtt2koSPjhO6gNnVaLcjerucg0ofBzfCxEGI
jKpGNOugxh0U9SZpvItHgm3pqNcGoQKp7B5HLyUzL+e/k3CKFle8XCJwzBkNv/AV/D2SXk3YIMij
8KYRaeZnaJBijAttMjsmSa/5FSfVu6JC0IqaQ6E0blkhGvXJlzCYxB5mc4wk25p0VQXLLyFkq8HI
tz43vbZI+YPS/OiifTfcwOra96C1sJIbmHrREq1DwhDRbq9sQQ2CiJGQRC5dJ208SI4hMUwNZB0j
LcdFVWLgsYOl74OCHe0b5tTGyInykrVLLtUa1fhDqRn0BHy06jNoHzekRw081dEpsYLOOTNkDURT
e09Lnu9bXxZj+NDRJCFPZhvCnlAxC0VseWMDgkSY5A1x/6NNa8AQsuDF1Ma84N0NbSXmYsp5SJq9
n5RLRKUnPxdru6vPMQXdOLHcjOCJhpZlHYVXA4fcFsuQVALOkNPB49g6twTI0rpLCDauev8xb/Gu
x9147PUYFItyZWTdmqSLGsxGVDM58JuwyCvWvVpzsAfTdxNHML6ciEcY9xOGVj+Q26qbXsCCkjUU
nEwLkwbY28YSpx4dfkSNWsuNG4+d3HO8TT8TVrsrJyA0AWOCEol1k1+3CkBkDd+tOqu8oMiMVf0z
9rtT5FBfaNgKYZ9wJfbAw5E8m2BBDbIbE+vPBKJrocwERJiGOWCXgR71HxHDITlmIyrTmDzN9NUq
mm2gmXsPjE+U0lqZMIgWc7SFCdSZUgPes3jChaVFzc4RyUrY0ykYlU2vp+eS1Bcn7Ckvk11kgFGL
0HV7k3HGwXKfVOS6aflVMfyymmStipugBFiEpdEWVM87hAvWa9yIY8BNMELenqukTFZEGpfdLk1N
NwW9PMY/rAF3WqC6ySgeQxuMHDwqpH80h7lyRMoTWsE7jx6RHZr3hoEGzVAemiFwLae46kztrEoM
pvYLkserfuqoAgUm5zGITzjTxlVfs/lN1V0YkWk8hmxs1OZRiwYha56FLkR21ZOf0gYckbcuW9Zo
amn+KQtDsGtzAl1wQjWw9BTuLsR/5SSa54UHzFC7KfvsOOLoH0XNcvhYjRS0kbOSXYX4nuYOZlQ1
8Za2Pp/g2R/QeChUOljZaIRvR+NdD8dlystqTRqOJp6+uStqYksz6EoA8lp0aeTqVrfXevNYqtMR
AO3GSJyrASO0tE3ON5J5MghQp5ZKNUesU/hz4Gf2oP43AxZsRIqIzUrihfp9bGVuXYTEZ4dPZjE8
qgUoQpP3QGAbd2ONb9O/bYhTb9WbKnoxezrJzpNPsXOU1SGPtNuiMQVNEXnnaQWOB8177SvYO9bU
PMbUzD0UK3oK1GJCCLkJkjR/hEZEyUaqz3oXXuv4+BaovN5rJwip/JJ/HmfNVSK8bQqBgBP6caqr
kxilA8JPXed5f0gnem24qhZq8MB9nU4C/mKu5rZE/FkXt6EwdoWAEkP9SrVUKPlM7sS6hweAoIei
QiuKk5Uot7ZDBi9qLRUMWZ34D6OlHQzdW+sSJ/ZInqySsLgTmB7z11i0hiY72GOylWDavaIt6XLC
sptPrx5aq8LGAjIL+ws/ubVoog+5frJpAHfF60jbP60mAALeMqlmVS51MjGu6etsA8FBUNdOTWSc
DB/ZzFDe5x4Weq2VAHzqeNFjUsmldsz5s/rj5MqkAUnNSuDNUxmpXlmXCLoGt+AYUhAvraBplpo4
AHm5TfhApJM8JF7LYY3aU2px/hgGt4/HVVy3G6uc3Jo2SZkKvoF02yMlQVK898Nx40/aW6vyutWx
Wqrpqxn4T6Zu/6z18cYLsQVX8QpY9Rl00BW21EMQBfde4ENlVxD7FlQ8sObnzXXtUIX0332fa2Yb
PlmOykal3ho2bhKPf9R3LRsL+ED/mSwoM6lGLBE+BQ3rRDrCzinodwbdTQ1Ir/STnV0Bv6607M1v
g1d/BIdH0sliKjVyqzOYFoAZEkLuEfuFmf4KrudNDJ1b685Dl46HSkMHYZRQ3lV44abyKoACIuAI
Xvo8ewgt/YDDHkjCawrAUHLCAPNBo8/Z4ijbwQmh3I0njw9VeML15o3ebhHPzH38Vn1o/XptGvpV
Z4N8RLFdKwiiOcDVfX7dNem5mt0OnX+u42TtsIS3NB5EfEv/bgD4HSZulXD9xFIo0fpDXVaSCs6/
xc0Q6Dqye4skBnQZnHfyJDrXSvZY9+i8dWtGYZchPL2c1jFHF5RO51ZGN4i58JGgsY2lCiqs6I4O
YAJgZLcEYh5sfi1Pau81sWo12l+z8RYygETd0fgOjbjbYnfTqRL3r63SvYRN+0a85n4U5V0VcJDu
Grq5Wk92ABA2DWJtbpHEoXac8QzvMGgJcYSmRXiKvDJGGjztYFyg4cDKiI/53DSClfRq5+hqg4La
ZlBSm/HnGSd0uCuGohA8ACDR90PUtr79EgDw5O/RS5xbcuZszp2QhCEeJu7HbHB35PVbJEnundPl
BJX8GNKYX3OnVvrifkKGzrsSl8QKqpWN6RTtpv6Qa+l5bONL0KiCJAeW5wTO/uQjSethXPnVi2c7
4NO96mJWjrO0dHOlpA06jrBbILgVfDEaIBFMauB/DoDRn5ECk47kAzMhRsvZOORXQGTU937dszU7
UAINJzq3uX90HOXQ2Mp7D4Fo5WfTW6YDiG1p9Jt1+lNx8rvaM3+OAEIm2vODD4dDiPQytJLkuRTq
d2rS3jMVDLZaCsc5NU11ZabD0RjrS2FCLEct3i5TgNoD57vBEteDLG4UO+3Za6DYY0cjzWe2jitd
EOL0a8C2s9Juk9CcTRFlue9VgzxAQhvnusG6CPMtRC2DPng0C0+Q+EJCAiCfOla+CmM4cMjYq4aL
ZebfQmmBH5z1cpeQo4F4Ho2kN1hPo1DIGqx4NdWNFfTJc9dWyBprzb8tWn6CoYweert5aglwFF1t
voAT0bZQRn4WLC9ZpEIT83McvVTIJ8T9ZqpdG6TeguSkbgAOsHWaZyicISdSnVDzsUbcbW4gcG4h
HRwUhUqFTPUQnRt0LbuK7kWG8Kf1OiKEvYbvW6J5V7SW2uiUglpsOPjYOvOPfMHbSOQbcKUnOpiv
bdHNpQgBvtG0XzOP6shU/yogKPDcWfDDoIWvqdSvCxZdJmbnUPLP3rMarFbr08/sS+WlwWMzDbTs
HTJmVXA5CU3XRWtaqDHYKFHvoamitQ4dliX5KTNKrrcUT3/B+4ko2NZoqubwo0GSqFuX4lhGfMKj
MhbPzqiNq8m0K/SqIa2vmBJm44ljpjnvhQNF1GjvCoWgxVRwMdDxLyleHRAlgpZkgvhpjd2mcrDB
+F11oN5O5SezD17RILZBVxOBIOwy89kDZ4pY9OJXwNbV/L7N1K2mQ4CUOEyWFMDgWzjvWSgvg1WC
aTbmeKokSgn+7jDF1g/jWN62OIYkdupFXNc7YNawT7voQJ5GzEVXYGwmH7WQR6MwgWiWBz7+w9RC
pEbXXEFfiYbyypnG4+T4bPqC9PFEuTaVAZF5sZG2z+8VneqgOYQCv2wb5XsrjCC0Jm5kdLs2a5FI
1DviGleTj/1DE6GbpsiQRXjQyMECK8ABPHAHJV51MdtZCo5lCWnsqnC8axpa2JisuzweXDzp+CU6
4t1aQHBFkzyrpvraJtMPVsgFlYG1EfPnnRpIMSib8DUgYdL6F4kiIwwkpVm2tDpCqYXtDQBUi0GL
i49S2G8Dmpitxj4TeaCv4aXmsjrGI+1kr1tOarYZarEcYABC5TjUun7JpvDZ8fx7jxNTggnTU+BO
SmYnfZ6QQl/94Afkbpj2ey+w7ivVM898oxJqQh0Xy3BsiSU++yXwZ9wsTriBB30yU/FGpW0jggHd
sxLehqH1bOAk0AqEFqrEvmkWD6kznyZZ07VqbxPgooUGe/+Em2DU3wl8nA5zaaUjhJ6T/6wJotNn
JTqyLmk8pkH2GmkdbScUNphTgMTfBwSBWA4qCnrqpKllB9nYN95UrMgx1hdaFL9lKW8l8+44Kbx5
uXmE/782G+KjBSoU7sGiTN2wwXc9AM2YgiOOhGJBHPhTZhGxg3gWwOu6K3VrOSWmvwalQKOqfpLF
qVGr/VS39yNUydFwHvnd34awem7SEHION96xIJwVzJ+ScZ93mJrIRdHtEtsyzXdIkBIpsNmF6qVP
vsdn5EwRBJB2W5n1ldmyR4Wip3RWbmqiMetaPqpath7N7hCXrIOJtW1bVhEt0Nkw6PYHhY34Pblq
TLlrWTXGeHxOsflhGzo3qflaW+2DiIHGq/qPlIpRmqHBVKoTyZQX8jvvCmQ8etP96E2PNUrfI2K9
Tr3xRlX716KTr8ZQgExqnHXFFyUtrACyoqteQIuKRtypXu0dyn7adqXkDNC7neXcthyIhCiXltZw
udE5p6g9uT9AQrpYHMphulIH89Qp1nPUkiGWWst6LNZmwCWd2DpyLSlM4qnJ8LzV9IHbzNhCGXtJ
vAKj58BZ24qyY+HETz2JG5Fercs4uq1iUFU1lrOVPYTp0oOZtrThM9RMrGWDbH7RJfSI63oP04XL
AZMTbdrGiqefgL3gDjUcWobAu1I18nyU+AQYaOM7qsV52sFqOMF4CzNnP8me2EZnZ2GL4+n1bcby
+TMug27bOOGzHRfeJo8861GpnXxpqhUuEq1Gfj/l142nHS3IIiJwaNMNIY8GIaYyt6WR7U0x7Yah
vULDezYdyG2CAhGxNRRJ+nttaF9UOGGCacfCO7NPDoZNIIiX3iSByWY6uIQ0rqepeMChdBM7iptL
9amNe+ZaBVs/9BXufdamKf37uLWQiZcTsKXxdQxG7H/jOdOwouTMrybaE9DhliErl1Wj6GrMa34I
ICy3TazfUCY5jfNqMJBaNaYHtR1v+HcvTdHeD0W6DqgLMU+ejDFbmY08FhZoOaUVy4QACCCyUIsx
Fja5fO8i517NyjsI+fhBKbTrVXuVZ8U648oWjsprC+h0Ucr4hQp0iSPKPhdBzDIEGcSXzWvfVQ96
SCWZuAKimzhzDuHJJ7BqmDsBkblL5v1GpbfhkVNe4RwWirMo6bwHfXbtSETUaQQVxsP3usAs8cv0
CkJqK+nWOe7YMciPtR5we4XhZxN6uoCwecBkbT8qnUcAWNUMG5HzDXNRQcw6EkCpe2yXXaFih1Bx
4mlPIpOIrPwfpjpdkhQMoz5BU8u0O2sK10UfHax8PBNGeK6kAYQNHaHBNc9B1NShkpAaSAjCoK9L
VbzZsarTkSV6M8tnR721kw0c5RikLOqgoKh3Rol73WJrbjtEqdZ8W+DIN0+glzgPrgd7gEWNA83G
c5xjX87m7oDXj/dpC9/WlxvbRP6Qwr9Uey7AaU8KNErbqraPBOdd6XVJ19VDs5f+EbqFE5eqrrdt
IvPOjCmWmcErInv0GY1zysORzqYtEUXMf6/yp6sWuHUBVCWou/ueLz7p8m2gFBxesWfTz1hmuTMs
C8s519FwE7YIuz2hc/r0fPQ/lnpj4hPOFEyWVfQal8WVTOwXMBJ7jn37ILKMhYJ0v+38TaQVK50W
mIUyKY3qZ8G1AewrN4bwIYCVh92JTEo69jPdvGnYcMwY/XU6ceGPztInmMtko0ppHOv1WjjVMpLh
xkF1mofYNc0GrwcIdcNOXvAA3nYZ1B4fcas3V/GGBh2c5d+15EuzD2Je5MAA58fhjFazOfr6sNbJ
BA0spCBTdMJDv/YgrJsyWNvleOyIfDSpxse4/TB17EqbKn3ZnwsYi2yFDyMWG2Ua14YtXZS623po
XznGuSXbaozhcKSiY9r19ZAF92qjcI4Pn7j+u0Ug2VQQkJeOdoyzdO/heDcyfa8o0IdhSljauJ5A
AQZlgUyK9gnMI6ycIj4bXuRWar1P7OHOmW0gaCcro3M5pMMuCTacCmhG1Sdaj0+eJ2Cu+nNjBH45
brzJhLVutY/g+E44Co5xQ+qambsOP5aaTOtQp3+ZwgHHzQGrBj6luPW16NWfuwdyvCKqYafEwJz5
9zq0SQ6boFpiERIZFj+MEz0KTgzmknQTrPanQZLiRw6k3rNjKaWLHxVcBkf4IspdCT68zieSysGS
ALLej2F18pPOpYC1TByEzTqhweF0LJtHnYtVqQ1rpy2Z88OxEPE1tx3kx37z3MBFT7wcsddPx07v
pglYZppQ5p8sQIm0Z6LiseztNc50LoPJS0Z0Jgc1UugIk4VAPHncFmNK+Yp0lbZ+VHx5dmi6dam9
VatslcNISiySVEBQRIY4j/M+RruU+0V6ZSAwrwG/suXCDhAFvcwKqxYVsjroNkGgQkix+U2LTVPQ
So3BfHWK9qNmyfcSb2NF+nXBNleF0bZPytfAbt66EtIuDNPFrORj9zznGqsNuv7IinaDDEhPThhB
WTtTcq2kTr00nPokaMBSltmGGJit0FGXPnARBKEGlCgBOpmfIIf5wgB7H4luVeNzy7mwW0mFLql6
DpzuUqgGq66GwqOFQghbRkFESiP1xN4MkTC6NnLywjyFMi6AnhtsO6CwmxbzTc2VQnu3U7wjYCLJ
91tRqn3UNT5j3GwWQlmRQBz20MokyMZaM7nXa/861CjqxNQP6vCXiTt+ESK6hs55Sk2cAbR4hrRG
5ilcYXEicZRNN2dQkJk0DpS/A3vN2XMfYWxcdLqHNwKvStx3j8rAdwrgDjfBreaXHG8nPiFAylqH
wMvrk8cOYgy1PjqkzaPaKfdTqFzHJC44vn2bm/1tNIo7gjA50FdbDRYZXdcBD/7IHyGuUSnkeAgB
/Bu0ecrHjP8jS8dNGr1bWZZyC27wONCjXQCwqVa+Ml7pVjD3+K6JlqGlSjqInlxZDMZJpb6qaGBq
OsHR/aCFd7FGam+JKlM3H5XRbx5zUDELDQFxaaLYayzvdkD8y6PAgCOOWbHCbGdm9LbSrHZTVVVY
e6I/HFuQNBufGpbItpbhrKOqvS8QySPSUazzGIa/HKa6rTvYWkd7H3ADXsUGqVdt9MvoNTxgRn3E
nA7nKaXXqIQVtsppaYKkZ1kT1xQpyFPl18ujnSrxRtlwJJ3hlV90PbX+s63VFmEXobpsfP71crrD
tAlyhFuWW5uwvScQSpXzViDE7wLIoopWr/2KPNW8HLo7Xy/1p8G0pqUqEv3WCVNalqUyoGLQ7jJt
pKLTBf2T5otrUY80JrzbOCyvDLKmTN9kNtCDx63QxjvH78O7VGuex6G9Mf0ZIOvF9IbslZ2zKhOC
0oGM6IIEtJGM1qltvqWKxbs0dqLXEEbbKgXkOR0qhfGYRemDIBlexznC5PQVmow+sGRrHM9xCZmM
bDYSi4U+7rqu9dw0m8rXYujkQ6xm8arUqncInBtHzHFoAOoK9ufHriyV68meLk1or20pLoMWXTuA
9OvRfACk0y20NCjfDbAQ7zHXZ5ID9a68zpIG3zANS/UpppzO/apvkK9pTVC7JMUY5mIuFAHpzczh
R1y2nLVztM4NTZYYoZht1sAR7SK9VaxeQddod367G+MB95g3yet2JASkjhT8RRZJW7T4+4Flpppa
MDtq/1iWsQ+3x4m5nNpxQsYlYNo02+eEyZITb5oetDzRiF99maDY6GTjEF5WVIQQ5xGosvu5kPHT
QQlV8Roaw3MDY7Y0WE7Vvkt71KoDd1T6PB1NonLZTYXDRZ7g53AV9b45vlqpX8hDUwiinMemspMN
UzUDNRpwI5oMK96rOvX0U9/kqtxjErFZW9JEo0lne0DsMmUETu7QmVspjeG0a01Yk8JlzgivuySn
0A40JHv3pJ7fWbKt33JT638Eado+AQ9XKUMphFD2Tgn72symNb18/TnqsbpEvkPiTha0rgao58Fu
vQhNu4z3VjNhSCknLz+1GsC1xaAO+jmaqUBhRQyuFY762qvJ8NI7tEJFVLbraj4E+l1Ok6vnfgtx
Ik6eUjEkG7+X6KMzRDdBmBQSRU0xuKXsuiubSvir7MnkpqThmYfWnhp6N6Dxsdaq64yOLd8BdF1j
whtKWuDzZJgBrUDLJyGG0C7mjXPodYtOvYfBrUnwhIKjlcGK+jSFOkXnRwP5s1Ylw1ukm2KrYXFH
DaWCUaQL4MoOZFiaKv1PAHS0Sn1NpOepGXClxypRESigfJDnhMeJHXAqdPBeYc9OyDB7sEAg6Rt7
HFE3SEuSXhOTR6CNvhEfYOHNCYRWB0IdaMlLNLb6VSUnQpNTv73oWJDQp5hofhoj5jOcGsSS/6UG
VSvjICgu4I/wG1EQpV1vkmHTTC+EV+He4s0tTc/rVv/+1//43//rx/A//Z/5dZ6Mfp79K2vT6xz/
fv3f/xb//lfxf//q7v2//y2FzccM9lba0jI4q9gaf//H6y0FV/5h7b+4XEKiBFZ1UfNxx4s6+Wm8
+XoI55sh9L8OkXZmrhpISy/xTIKqyGzKw/oRZudC2s3aSAWVOBZxVI73Xw+sffdwxl9HrrtykCCq
m0u9JrDSpYFJgeg2XLYrWtxutSEYVr/9ekzzm4ed/0i/vc9gRBWgJGVzEfadN+1V/7Uy3K+H0OY/
9t9+M0rTUkqVr17/8JuJAP24ycnlUq3gpr4nPzC8rDAFr5RNiBHV9db/aEDHUHXTMvH+zr/wbw8F
yUsC7CWQR9/AsHwEt7ymlO/mO2NZn8FpLr8e79MJ4/xnOEf963CTarDxIfG6UFzZtptm27vCJV3q
m3mpzRPv7+/xz3E+vEevBVIT6e1wYf1fRS+cuzdUqNfKZjhlm+8e6vPJ+NtTffgMHKOQ6VhMA5MR
m+19jYOL8+hSLLQletYHTzkA2PrmTX476IcvYEw9JyWib7h4MFqDZbUztt1huq1X5ESW9/B3lt8P
qn/6Dfz2pB++AY46SW8b9fykmiuW6RqwjrqMb5GsLPJTfEru0iVZXy6u0w0oeqbR2tqnKwrab19P
pG8ff/6T/jZx2SzbQvOogIAbBIuzF+vwxrm1O+6cS3qJ6kri8f7+rX83seRfh/WHNB0UL5hfAGMu
M5ds+0W6a3cqL7w8fP2Q371t66+DlY6wQ0fqw0VRqTT2RY3Hz0Rz6hlV+0+mE6uAZdiIwjXUa38d
S/PanFxSvb/QLZtcENf8pFtvFSBXWGj7aa39hG9rrb5+QG3+r378Tn8f1f7rqLVudvk4Gf0FerMb
2yuxzjdylR973CLrYd0so73uApJg5158PfRnG4ihSs0Spo6A/o+Z/tv80XLIu9C8xgtCdGKlirPf
yOuvh5DzJ/j3p/tzjA+TBfdMqmXQ9i9tq6R7bMA+krSyPnRKF6EIs+lGWH5PUyptL3VMes4kgFZM
8TCi9EbLkJghJjnENo/IHLKtriD7Lnsk+jFtA9ebYO4ZuZbj0ov7meNGNmip4yGLTXD5liKu20RY
lH4RlhEQU++whCFuUiJUNCqZItIuYG0aXnGYQvKQuHA4OM0CAYZ8sI9ysNErweJ/iKZq62caV0Gm
RTfrqfoxzmGdgX2wx2g8e7437bwEyj3H8ci1Sy9aag0AD6Wxf8h0QPsGKj98AEH6a7Cc9qYrCa9V
CfejeKvqO7LTK9fRB3FWbdhpbTTW3020z75bQ3WkpgpSaDXnw2qpNzIYB4QifyzRcKM3gDr29Cnc
1HX+0Unh98E+rJKY4W0gWk5xybxdYKI02urWzddz64+TwN/n1p8P9GH989tY9SWdkou8eBtw3Vvv
vbtGv+DStFoqm/xoLPVF81NZkay8Gt++/XI/W5sM2DmEfFgq/qUPL9QcTQPtWFBeih/8qKtgSYTx
atoE6iI8Qkl0G3LoF/Z3q9SnX9Rvo354s56V2lmdTf2lHZfNClf7qv+Zb2A4Uid/JYJ8W2+/fs+f
7jOGxmlaF/yPTJW/rlBNbcUC8FjBiSwgRZjD/Y5zywEfHwju9L7aY9btF9++3k/n65/DGh8OSpS7
tVQ3zeEC0MHbFG7AeYIU02oBgGAVut+O9+mL1Q3DFIaja1J+mE4avUfugDym2Mg9sl2K4/62v86P
yFqX2U3Wnr89o81nsL/NYBZ/XSLRxKzz4YxWN9Re0UrVFxRf3dpXouTMQo2yCGoR0JJo2OeG4xwR
VpePERVDF8vAsGuESgL7Nz/yp0//2x9l/jV+2wyUuFMr6fH0qNqxT4mleoJ81BaLst3A5l0CfYxW
4uqbUT/9jQ1DSp0Pidvkh6nlSKvuYMtyQduHW6/fpQ/VdqDlzBunMxkdvp3L86T5+xu3VLY72zJh
dfz1MQfGawge6S/2qdg1Z29nnLpHOOlL5f6bR/v8t/1zpA/7euZ1Hu0vi3AM9OuLcMvydGx/0CNa
VRtYvl+PNn/0Xz3Wh/cYqLLyaTy3lyl/yeM3Ij++/u9/eiszjP88jfjwMdKJpZw6mPPTaK66bm/D
fbN1lukOWwA4we23y9yni+tvA374NKgkNnnReO0F70G10HEQLMdTucHUfGPXa3Rk6YowtuvvVoFv
XqT48BnEo8GqgxT7kjeIPSGFovb85rf69l3On+Jvn5rmm2nfUHK6zEZPtx5WyE5W4IEI7HGNZboK
vz9kfv51//nzfdg0UsJd8Vgy7ftlttM52BZw2t7Eaq4VGDBlb5zj1xNmPtd9MSHFh8XUJOlas8uU
9yhRqGFY7YazGf6qwe5/PZD2zRctPpwwm17P7V7TO5btbpedKSIujH20DV35zxarP1/ih7UjpgtT
C8FIyFOWE79acq624T1Jdytglf/g4vP7B/dh+Rh6J5IJpbpLmNM51bz+yvQtjPfy//OH+rByJFlm
SBR5/SWo71NlX4YGAKlzTxTmN7/TNx+0+WEFASBd9dPoz1OwHxf9Wi7Tm3xZYk7caMv0Bd7v8vtN
/dNpSJSHIXSpGab6YRrmalbjG7G7C1lJtWMdZPmSlE9ZPJy/ebp5XfjbfP9toA+zkLkexH7GNy02
lb4yXfRim3AJJKm8ZnfZ/KNl6rfhPkzFAv+KYommv1iBdajolxRDv/r6kT5dCX8b4sMElInn1FBz
uws24KUKLi8Sd1+P8PnB8rchPsy9HPdilqQstpjtlrQOl0roBi6x4et6Z29jYqTW2vU3Y366EnLC
Q51kEJRkfVh8c02zAxlb7WV4xr++HO7KU3cAUR/cykOEQ/b6uyrVp/P+twE/LL3ok0p7SkJWezwF
fUT6jUCurXxzSP9ulA8T3cYXUowlVYQBvDadGHQVP7Pk7euX9/kgllClrjqqLj7syVnETbvuBZ9w
1OHVgswb3pby8vUg/49Z8eco86f22/Y4wChqG8tsL9EONWi9UInbWrCs70mcXoGPa4iISBfe8uth
9c+/4D+H/TAxAnWowsQOuos8yU24xfjsGi5GbESWS3PdriA4LlQX/aDbbtUVztiV+c0X92nJliSP
/7zfD1OljBwMBzDjLp3b035eTIfhII90zn+Y5SLYx9/8nJ+/aVMF56FxHJbqh+8vViTWRNyYfH9E
JXfKXlmEh3Lp7ZInRDI1mUQdx/Bvz+CffoJ/DvvHjv7bD5zXbeMnwPsvzQpKJIeRyHWuJDX+cjfX
ufCHff3Tfn7gMgWdIM2U0rE+rJYxMC0cA5x+9A1U2GXxf0j7sh43dqTZX1RA7ctrrZJavW+2Xgpt
H3ft+16//gbbM6dLbH6irwczGAzQgFNkJZPJzMiIR1T4PeUaqvS2uqufNV6MYd46G3tU6GwwEYGZ
AthL90A4Pnf3za9xB4V0kAb44HnxkC14019edhuz1Oesp6lRtaGZTslo2CJIxwTtZWqr2xKCrZd3
lBkIPi2Z1F0+ykD5QaW9PingSMgy0F4sqPYDs3rZjMTZSLp/B0hRo0MQlzjo7EY7aMf4QLlfhy4w
VQ7pcjW3y0594Fhl++e/7mLK5wFIzDvofNUyxlxQBhZsUOK7xTU09oLSgwLIzvQ49pgvxc1ufok8
gB/3mdiepsPgkYei8lDs8Ux0Ip8X5ST2lzNAcI8SEtIi8vfN2cuaxMrFAlEOiPvZ1Z3EMwWb9NeM
QHNAQ4VqM0BLnB1lphLap1E6ORKaemwzBVegliu3PQiGXgF6bzlW2OFzY4Y65qApsMpIxtqQYXqa
X7rRQd1DXzmYg8RXeIectyjqkBud2kBIHsET4ABXfCm86FQFGDB3tQOYH8DDYhtPlx2FZ5E63yDh
g+YxSPJPba5d6+BAAVFiYl+2wb4TwKSN68AwZZE+cnPdKPUK8ho4I6Z0yLMb02EPGI/RbMmB9uY1
4ImcJwhzXRuT1HkzI800rCKcTybI5EcZ8MvFvbwqsjNfsvONBeqErUJlKXqL0ne+j3Ydeq54c3ht
wK3nMSPHxg5Z6eZ0iZosja0R1qfJ1CG7td5LRHM4C981IMcGs9xFnfhdiSBIXGY3Bbih6jHfNZX8
7fJymYd88zOoQz6EkSSOulCfEg2wkB7cZQCF1a+XjbBDycYKdaqzFnXoFrrGp/goDUjf0+/VASD1
2DUAQdCjIL7C2Md3XmGIXfXXTRRNsZ0i6tHne9zXS2pOojWfLJLkOvp99J744IsBXWcAzUhHgCAi
plqd+AUEumODO751AFtyOKtnO+2/P4N+zlpLZy0yNEpP4n3yIDsQ4sQtAdgAgHpgcHdjsPTYPKPs
7/ppk8q/oRSrgkwX7jVrv4riTQLZJIo3lxfGtGEAOYPCsmVIJuU7AkiGQvwVLgze4XRenVx4KcaX
/80I5TqaHBtYChxUyNqHCgIzvSiBvahqOYthfiTDVDCYbCiaplHnHkpfehGNUXOKocuxVjEmm3qO
CfZ+fZqgjnwvpW05oYF4Qnnm5yRbmHqvfgBm4v3Njn2aoT5LtObj2EVkxyZQRt2G6127HC6b4G0W
9VHaRoWEokEGKjAx0/cKKGE5iyD/wpcwvPkc9AWNB+SQSPCtuHkS5IdEebDgZAPQ0JdXwgz3GzvU
1TxBXxv9Knx2Nej3zX/CvchN3FifHnUlcMThrpQNurg01n1fyunUn1IIXYCKIQ6/gQLg8lKYb5et
EeqrWF1ZtWtu9Ugz1AO4kNEGq39A3gxAnsIPH7htC5nxjbb2qG9kaQCVCKDk/3icSS65/DUPBAZ+
H+TBX/V/VHRPVQscPLL1sfrNhWnKRaiAHxY9PtUr96oXHQoHIF6SjOqvf4ld2dqjTqvZaA0kmpFq
yEGI22K9KhzQpb1jgGiXOzMvRWQl9ltr1KFNgFwMwdAE8IoGUZEc1325N9NnMMMBrHndq3ureikG
T9e5UBZWIrK1THnNDKWrWAMz3wkIvX1zj9Zp0Hoiugumj9sQ1yXHS5les/mOlNesgyVGAPkCbBYM
7/OxC0LFRgIcLG77gMouJ46wD8XGHHXAVbNpV301ZpJ7t6i2doHpTnfiT+zrHRDFd7xiPNcglXQ0
tbrO+Vx9YJ5aO7qSdgJAQSA2mtBAAf3HNe+hxoothgn0IxQRROnLO01ewD8w5WJzynQo9Uk/tCEB
Mck/nM/GctCtFcpN0CKVVWMpp5OYa1dCNz4mbQFGChDNqjJGxwjXxnq/WspPo++ep95oeX7DunO2
P4Dym2KOLNA44IHf/wQzC2gi0AkDJ4czO/nNsK/v+fBLibdmyneauMFi8JQ6GY/lk+yB2h1ZW/2i
Hvm2ZMby0NRHax+dZtwSCpV/YFh+asDoDcbNcMJEpNRBbLEE3Y0YAUYEXdX+nxVqoK8VRmIwughZ
h5Vw5UjiAF1Aq0AprO++py3oQxSwN0HHfhUhRajnQR8C2tdBbNqZsl6tbSkTqoe+lRVkxLPqZgbo
z///XUUFNFXSNRFAWYxOnqfdU1cti66v85sc9EeCUYPGww349wCx5Pk+67Sd2aKidLOUYpsPFXnI
A2L5BtLQ0IUuoAN+Wchfufx7gXHaYFDVRdEydAVEb+eLK1O16ELJUk9FedfkoG/+CR29yxvIM0Ei
6OamU8K1HAtJmt9KcJ31KzixgWWEmi2YXTjZj0yqb1SadbYa6lNBlQw0VkLTAeglvkMf6kqEKMyO
4FNBTDLavS1+EwJ07cOr8Q1f8JoXLcmhvWSf+nzKOugg4RDmN7PEQHp4VMt3UNuDwbXxxnF3eVsZ
qd7ZWsm2b7Z1redY1jt9eGvxHAXqdZbBnQc1EfQn6m7dmb0e7YcmXztoqGH6Cug8o9pf/glsd9Uk
w0QlXdMArTv/DTKeo5O8SsoJ9KNOfCfYIMUKtIfyHQz7rrBvOEtmBhV0YEzT0A0Uaagl9/ksoINg
oVzYvKyY3i2Wn5cXxHTVjQHqVqhA9WOOEwyMuYhn7K4Aq5a1cM4Dq1r30ej47zKo0G9MRquN44JC
00c3HdzemFVD8z66M6+WHzyfZFUrzsxRYR9ZPHTpBmnEodB+QtNuCECtNF6NTnwj+hgwgcC0nQAp
eHkred+KyhuiJFXbFg+IkwxZKvFtwpDN/2SAnibQBQUyJyV2sSgel+SnFr9f/vfZzv3pDBbl3Hm+
QB2kxXUJUoGPenF4V+/KF9INAw+ev3JyZuJbX2LHxhwVJgV9rjAMP6unaMz8rBuvkrB6Ak3PnVj/
TRdj6xJfALFR1OgyhOlOrYgWXwUG9HoKuqzmeDrnOFlUOMQPD7WcHKdcbX+Vfb0DJhogYlXkxAVm
2N1sHRUXxMzMe0joLad8MI8tiCZj80lde5CQlLuVm4JzPNuigkSsG/FsCiVWte+PwKA+h3vDKY4m
kHtoBSEH1/4qzG7WRwUMTGGPBkS3SFtGx+iM7lTPoNKw3gBCBSuBXwZ6yamI8JyRihlrPqFOG/bt
qYPIQLTsIMkNTp/OVjuZc4x5PkLFiaTSamWdpObUGz9A5Sdbbx3vmrrsHtCMOL+lwkUN9QbEF6dZ
fhHALCaZ5iFa3yXSqIhrlxM2yA/+co4NWbF03TQ1kx6q6vVRbrIG8D3o6hyjHRjXMBS/D/11AQdJ
ClLY+gByWm/1Cl9IgzZW9uk1D4PGSvVVVGb++yPo4NiboHAVpHEAuhQCuQ5OhAtxDV/3E7/jwLVY
fZMzW1ScBI9SmizZNJyaZQfOFT93Y7eawPHr6m6xr/6Zr6fdwPEaVnA2sLfIWXVZwuAKdSSS3oyr
qurIpaZgRhyQ5dgV92BRdsb7HqAJbtmbcepNcPugmoqhSmCWqdQSxEGVpCRIdeoG2oaY7h+rt8ue
wzgJZxaoaCnI0WqIEW7MMDuUGbQKDYgsR98vG2F9LVOSFRU4YIAfDJ36WmMSonUhiIRA0O48KFCA
nMcdX/GAgtLzggp+Hwjf5b+o5ZmSCqw8kkRNsmi0swhJUBXDsP2peB9dcEK7XQCRO4w2QmGCXKcG
L2SSAEWdQlMyJLw+VZDufSmvlQY0Q6omTxGkZ9lGDoKeqGe6wzf0TTDNjIaeBw3ZJwXU8zaE4riX
BPNjbuxTHzNfo2UBFiI9gfUexNq6vbqZB0J5QDSB6/m5uLJdPDYiF8zDtGuauqWgciJiqvM81q2x
0qVLPKenZt1FtZ9JkK2I/uH4EPlHvmwuJgVkS5Gwtx+Nqs3TYxngXElYpkDrtMcVc1vzbr1ZHZAh
Of115P7NYcfUzqc9KjWS5r425TJNPyqz7RNAocAYgo3MXl/QleWmrizfQYsNCDlZUmWNPuqYrxMm
9A/zE7iyPnBrna7aGRiVpPFtAJF9pHqcDSULoDd0a5HyFmtIREGFDt2p0T56eVARf1YgKwU0II7j
Ha+dznqBoMONCVkLdx0ZjDr3krybMH4hjymuh8UT0Hl2MJy2w/GHdl6giuBd58RrRj5xZpD6glMx
TWMmlNmpBX9Xjqk3MFBp0y0IpDg7yXJNciGomqRj0Iue2FHKVpa0FIY6CCQ7TQ8sROzHPUqysW7n
DxDAy8Gr43Kskv368v0Q1hBxsJuYiDrfzxGUYGZsThledN1L7eM4BODstDN34nZCWcggU5YJhEU0
FRUvqHNb5lyLo6Tg8BGMTrTLvPjWKF3Vnr18VzsgtbQl8E3teR1Yts9s7FI+qoSiWsxNlZ7ivTI4
417aFXizLqi0ABJo3XEL68w93dij9rRvh26xliwFlAyKH9hTKSDIJ8hqedzbgvz2L99vY4tK6bUU
7D8VRFwR0MqnFOIIO0Lm6kBoILxeXNL/SSNP++dvvAZdNNMSNUM26RkooQXNZtpBlJB8SXDCOglQ
OwvGp8UrLj6DtZsKRnslDXZUVafyJTBdzNKyDikag5BCCbJrJYjuIAaBMiYXBMi6g1RcDKKiIWir
H8np5nqYx8KyalBukLuvHJzp/TfSUQMj0uioEG6wl724S6+59wQrjG4NU1HGaLNsMTVsKIFBEfga
Stxe4iwEenjg5b0snwEDHVJBTQcnIw2tnKqiFptOzE5ZjRHi7ytGpzn+wYpluH8MA+17C+kTdQKk
UWiMrq6yUwJd8oPipn72DDFF6AXjMebL7rKDwBHHJvPbbWzSJ6GrkFZUWnYqXqDs5oD/RHmtHHUP
FlanvFHA5edY33m1IlaJCoTYOAqAX+C/dB1RTEoxaxfENEF0jW/FjmBZrOdwctqdikZTazeSLe64
YZv5CU1kSRJyGFmkQ2k+N2INTlEyFwzUDNiWgyIARWVlm/bvo/EHaGtmHFU3RsmP2pyOOlMz6BxU
JYw2L4ZfBfUOIlZIndo/aSgwj4QliZolAtb5ZepvbGqUG8ElQ+7Ddg9ScJyI0WllIPXQLuSOWzF3
dGOOqhtUKdT49Bw4bq2/aqvXEfRslx2UZUATsX/IPU3xC3DbTCQdNGLtcprAoeqpBegCwY3NMcL8
RoBpywqyWwQy+mxDLjOOw6wkOO0Rp6CzwaF3pbrVvkLDk4cKZy/p0xi1Z7kBojqIDS4nIQLNFPSQ
p/4bSAJ40BBWVotIosuYX0AwodtYa2/EQKNm3WmKI8lLqvomhbDKsigQwUse0K5X9rLU/br8uVjh
ZGuUcnYwj47rJAjdqe2+WRUkAuoroJL+5nNtrVCBMtQgjZVpdfkR99UXKMj/qK9yW/02Bhbucffy
mpjeYVgYrCIDCwqQjecnOAMN2CJ0BTlTkj88oFfsyXvpAHZLeAf35ma4B2zhoSVqQEp/nZReQSZv
xGFygkrp7K6uPwTJr0Zzlp9Ih7zEfWxqj7NAnkkSVDYhqluSDmhivLcE0By6CnLo8tEo0D5bnUm2
IQLglNe8XWWUzc6WSaW1EKmCdm2dkHSvR26ZXC8gB/qDRIj8dirVO7NDeaSwNHlTxEZyggBEuy/9
6DDa+RXouoGWtDF5zStEMC7xM3uUb04KmHdzJcuReIGllxRbil9Eait2x5fKla+sO0lzON+PZ5O6
xMGpn6iRhUt8OECaPXFqdMc9crXhCVR6BT4g9/MxDvrZMqn8Mk1lnJaoSU9Vqtvz8qNYXydexsV0
ETThNVkTJZR0KBuq1LRqNPXZSU8gvpBbDpgWwUQI8YYCHM4RhArndyOMeaeB6TEbs1R81vt07GJZ
Sk7y/eob/nqVObXXgGID1Ebc2gPz6G2MkT3YHL0iKzK9k9LkFEWSo4DdqbO+c7yDY4IeaO/K1tDH
Dg+5wnBV8L2AYKIKUqJKhBJgEbs5QMRO7Ck8u8x91EVABlXUH7/M0CkxJnJqUYzxgJw8AwevvBpc
UjMi3TTuc5Xx4AGyXQHBISYeyQjs+UYKSzUYjZbHBAmJLk1xb9xk+3hnvkbc0jArfbUwsI+CPx7k
OAbUGbc0tcuUeY0/0oXmBnQoPsbaH8h5Uw6KVz3yp/VZl9CZTeqMj/oMdWQpJDbVg+glHir8T/qt
ELRB5K68b8f0GUMFgQ4uIoyzUCvEPW6ljVbEp0QKrJ8SqWUegB5q3NmpwMn/AjJKrtGPe/RLqN4Y
pZZYTdmYT2n/G5Ap3IooUPde6RcYL+49MCbfd/s5iA9QZ0Jjo7/mg2NYbRSgwUHFJ6KaZOAxe+5E
sQQOfsEcYtQFoNGEB5i678EVinEovL24w3osl8XzFdtrgblRtaj4Vmh5IRQrNlkNiKw2tnh+yApH
c9Sr8ppbX/l6HBFF0fwHWlhEQ4CuFMtLkQ7Z3HdvmCbQBifaNYHgCb9asEu4mPT8wXvkfb0hzu1R
F2+0CHE+iGtxKqNA6sEbiv8HWevLwY24xLnLAEwrySoheVKtL1PvoxBW4EeLoQ/QgAkO4grSr7b/
UXPnt79+KjxCFLwPABiGcAtNmDZDw1soyzRGxjkiJ+uc6joEbyLUj3xe9/fr0YMpA8z/mqXqX+Fn
ajcOTZ9L8SnrfqjpSzZ+u7xl7H8fGG5U2MWvCLCmi0qM8CvdKeuPGTjGx5E31vwVlfXxYsPTHqyk
GF6h7jSpt/JZA5nwR3o+79ddixev7LbX3K4Ly6dhBnUnINlgjA5TSYwIBsJVXDFkJAZQPWR2eMqj
zvUHE4Usa/BpSVTQf8R9Rp1XoZWmCoqoZF0fdIDuirYSiobFU+nJ6M8/Xf5QjJAPT5M1CeMcGvp3
dF+i1IRYkTMzxrsDXWzZa8Ca60XH9T0C21fyB+8A1ofbGqSOrNzkcVzqMIjtPJBh5XGnBMux+Jse
8vnSqA/Xlb056yWw9+1P4Rb6QWQ8E5LxzvRNae1u3yIf4T04yNehQ8V2cdTtooprC55oIz6ZyWzr
1TM62B4mMyOoMvUx9xXH9JXNt6N8RU/GGEHD+n0G2rvsXgCjl3Wv+3UQPvBCLddTqJRVTJukslYN
1g4jJCt8AtoOd+s7yVkJKdxlx2QF3e1OUue769KsKlNEqKJPoG8JEmbI8cymZE/xxInvl1cmiV+w
HE2ly1GBtCc9QrYbE8NQ3/SbY2ineApz70hWbIRaI5gxcc4Ng+4mIRrPSg62xFN4Pbp9AZ4O8thX
FXvy0wcFGth2zsW/M7JJnAUNxVC0cFXUGShXESBEJIo6wiVIkhYH7K6aD7n5IHzCOFplLxVwRrKd
P088Ji0GNODcMOU1qpp2y5jAsIZXfwLkyvgKUXMT1MOACqoYg0mXA+8Usj/oZrWU89RDOigR2eLR
H9FLhn7zNeGxJdyM0eNfTN2cLZF+++RQmmymBNbyo/6OhouXXRO+49Du7//AfZiH/nNtNLgaNY00
W0ZYU4PyKUPj04XayW0Hb1Wek9v/dStpBq+wGObUUD/uWajCktkQKN3slYAMt/8BezRvddQLa7Ci
xdIKrA41BiiHwly/S98HV3TDKz7FA/MobvaSuouGBQqI0EvAXtZXCZgJm7fLQYyBKDp3DeoKiuUh
ModyJN5fH813Amr4ia4qJMl2ZIyW97V466Gun7TPUlUO8bHG6rqaH83mlbMeVoq6CSMqFUaazliM
DJSsGNMF3Y8XP5Y7aNFiZId/AfBClkpHjkFUeowtwBV+9q72jVS5VmBbMKKEtlHxRBA+EHqeec0A
ZvCwwJhuAuhmoRhLBY/MaiCV2+YRMjDSrZJInR699+FY+dPO2nF29GtZDT13CY1aMAdjJIJmDY7G
SRlHkvRbj3iLih4c/lW5IQM7803mJo9/kzTAIKggQfYJcAEN01C7OAJzLgzmx1W2SclkREkh2+c3
0xP/hLF288wcOfCb2lNWYioqhuz72wj+n8JLMJGIWZ17FYz6kWtwqA8YScOZMSp6lHNRZSVJ1fuq
0L04L7+NqbSXIDSl1yPHFnNlEh5qpL+oW5BHPl9ZvOB1L5JiULovHkpXee1/6MfZaV8kT30de/ey
ozBeugr+PZNk6Whr0i9rC+o6UBkhFzgk1Hv5Lbe+lRo3N2GE3zMrVEAc+2qdhRzvNjVYwcYuXld4
fJAS/frWBgPH93lLooJj11d4bo1YUtgfBygyJfmxT3gFEJYRlJd0EBygkIZ86/wrGbNRhKLRxCd9
WW3LvG9GaFrlkn3567DSHGVrhgpWqz4XTV3BzevOQ6KqOoDQYMhKH4CoJqTQyyO/u8E1SnngEifN
2oYxSQUkf3WXE9F26NwW4wSmDxUqlxv/WdFKQYlChW9jXob2eVWK4mGWYbF3yz3hbEzdEK97dHG6
4xwsvc0NV4wrDSmrjCIFEnOkzNSRriDwstZ5iWgM1c1vk4e6yH0OBW4H8pOzAzLMDpCF6i/uOVhF
Jxi8TsCa0DW6wYgSyDkZwncStcBF4UN7rAPWWXZF1Og4R5u4IPVoPDNGhUgNmshaRIzNdeQMy9MU
p/YA2q5kfa/H2rnsqcQRvxjTZJD8o6aFiiC1n7Emdavax9GpkUpbzN6HKXT6KehXfEZhOSSjur9s
kBknUTSH8heRj/mCCwQlvJIW/RzhwQ9mH9RaZ9E2/wGVOybuwdnC9VGmx4DN+gO0Q67w8xM/JdBq
Bqo6w2uuT4/tvkDJRvMgtAOBPgmvHDJj+RcoIY3Qi/5rlDr/sQZCuE7QMNvgEbVhvwnGCPhAyYl3
fRBx63cfZaAvnxE1KYMUdYFZoGKnIIlN38R1fGq8yRPfYsmubiTUkk23B9DSgVQmnuU+FPJyR37g
fFBmENjYprLMpmkh0aUg1jWS5vXVfSvfDW3uaC1UmJUbDT00SfsuAeYqgHFaqr2+5P0C5ic2FYxC
EA+WaOS3YeSJuppCdFpvV39285+4pm6U6/xtcU0/9uJfvO9LIumX7f40aFDTHjU06FVTwJI7D0Ur
vEmIygzgZsHlreWZIen3Jlmq1xEY++EjoH/0qwNIA4NYiQcOYV8cm+VQEaeou7ZZ45IUPLRvkAl0
KydzpHvrnpwPJPPfeQ8T3sKoqAMWwQgUPwnJlbCwq363+NZB3MWc/WPHms3CiONsN1Avwb8ow068
b49oq+4Mbz0QrNeftFVZ2aayMUadQbMd8rRUxvJUtaYLnTQnS0C4NZlw+ufLfsFeF7Shcd6BDQS0
83xdsSq1mhjC4QkI8QP56Gbg0BP90gPHK88a83htrNEHvFXWarRgzXxGI/AdzMyoMYR+veChgFFn
IFcV3iXBiimqhEhmaYTKkgbrzVI/dc20wuT18AK1AFRqr+MfoQnKC+KR6S+ZR2LG3FNVRkKNihhg
3Rq1p2YGTae+w730e08zD2puwQcey8+fua1j5gKhg4OXgomeH33vlnNYJXHRRSfoh47HIRDAy/Zq
nMoXMuIHfb5ffen8hdOoGjrj6MRhbIy+CEWjMrulKbu34gUpKbmThtLBF7xXvPyUuDwKP9Zx0FRN
MXQAwnS0lc59tOvVDpTRSXVqwhBad4HWIB3s/okqzrOB5Z1bO5R3hkkm5IusRpAFfdEiHbVE3puB
6Rroh+gmaqWE5JSEs00Y0cs2CaPYjHCbjybaFMoO8sQFMPBBvEMJ0a1+cD4Vc02fBun7xVCrTupU
nLjarSu7Pyo4clBzJtRvMUFO1Hgs8+408j3oO22zSIO6bNAbaRVItTWnJnstodYaD61rSNziOm9p
1F2TNXIGqkW1PQkgQHuaj1Mg7UBnMzrVUU7sBj32yOVdcOylYYhIxMgGelpUNpYuIsRHFmITdBBx
+rRENwIYpS5/NFbajhLKv0YoJ1lT1PEhGVmdJit39fylNu5HXXSq/KEP/wKNqIFx7V9jX2rMZhZn
5RiRNl31ZgEvtAb1i+RE6GGVDo8SgZkfbK1RrlEmbTahKRihcxYVboj5yyGIXbQhDUxIkU4kMMzx
9eXtZPvJ5wopPxHk3GrjxSpPS/GuqYkji9xjzYrB22WRv2+OdTxFYHrPUdmTHmtM0Q5BiFEa0ZYf
B6Jvt0M3l3fJ8BZF/r6xGEmzkIKUqzy1Bt5XxbfI5IETGHASeIaOYh5IhDTALqiwO+IBl4nmEkHZ
4zfqKtxpB8Ikw48Y7Li4sUWF3gK8VFUv46VKRBDJDPBqx49oF9+ByjfgcqcxT/HGGvWQI2z2VYKh
RxTPXfkg+Yq7QiPFcBpXORCAV/jwV7c0mbywMOWMWWsaz9zg/ZqKVkxMTh4R9mieybBH9kSg++U1
j57h/9jQT3uUf/RTLnVNH3Z4VyzI60p//AFJFkc7VH59ze31M6r3cJVPa5SrNFWBjGfE6sqj7EBL
AZJlmaMciLQi7zRzV0a5ClRsK7lsUuQ7eyBi3e45y7zeLo5kFnjQuAoOjAk2HAMTxUuoP+FdSIPJ
1t5sZFE0he+4ZkDQo/jjY+PMry2hNNBzjHADY+zVv3IIXLuXAxeryQNwiI7cDtAnCexU54d8mpVM
FzQDCcm91Xnt3fqaOfrREI4thpLcyrf2I690ymqOnNmktjeNImuYEkToeK8fil11ILPq2XVfkBRd
sxV80gJ6U9x2LvNMbtZKnclGLeslFgqs9dQmdj/alp/dWx6oeEFUi9YyOPFaZ/mxcuHHzEi6MUxd
6QOmpdZy0RC7b3+/gEbBKRzDsxAHAPcsbnElZby0jHnFb4xSV3w4jEo+ijpi6/3sL7h5dUfarT/M
PXTP0Xo6GIc5yNwq5KM/mVfVp2WaayGXJcEQ5tJEoVW4nXRb22XXo+goEHfpncq0dYM7BMr5tDQ1
TTyGS59HcKlJOczKraD5VvLyvx0Vi7rk8ylb0rhCNbf8BtqRQ4E3l/EgP6GxfCi9MuA9SThOQ4Ob
LKFMSxWi6SdNVa/DegCB1co5/TwT5O+bG14ao6JSdBVziUmOYZvVa8qeJ8pEDjOdqaPgTkAj4N/4
KjVpxmWDPkl16s1dlCn2eqOrsb2Cifry52GtZWuHWkuF6FoLFa73SAPOBlP+iHXuZRPMYLm1QQVL
hPBVV8IMqaW7vBeR3Tn9SGapG0L07klLgHPMrS7wFkZHSzku5mRCpUZ7DFtM3MMqIW4AzvgJjx7R
zfzJ5kntslcKYKJuYM5S1OhGa13rNaabkwgglMGTvRxcEei0Hn/DUCyXJ8XDOr4o6v9rjjpaC3Rx
0iENhe95/AZVQ20p7ZzLcMkzQmXQRd5EudpYwveu9ZOX7gUMum6kQRmAZC1CttN/ks0U/uE4DfP7
bdZG/r45ZHKndgvEVUipxtQgD234yg5geMAiJZNAMYFE4aaCPJuUo659/J+uDAQH3R46Jwl0zAlN
KZ7kO/JY4L3HuQ5De2miaYmSkFYXgAcfySdErxqon8p+vlNfiz/ImlgZoQ4hF2S7hJ3Uoi64IenS
uiKtp9/q6Vkg4YIhyFa0uzhlm/9jef+1pdAoO8iLh5W+wBZBgik+NvQUBTqGjkmyMlxxPyDrCv1c
G3AB507TKUqhKVHdv/VuPtrrMf+oco9ONqLiNgZ89A0z50UGiBgGbVfxi/xmK4bWskRidBpae/CI
NILgTXedOxwxiMuVR2A6KAanAezHf0CLer4+o5rQkIYE8UkRj2X70Peq/RfHzgD9hKEB/A6QA3UE
zMmss0zDaTdzoFjd7AGqsb58Nz8AB4+Dt6I1UT5z02kSqOjbbmuVOgagWjaWaolI8S2+G++Kk3WT
oGwpOdpzVdpct+SZozLaSkX6nkxY5PyNEPo0TnFNeGc6CM0Lex5AhekiBvTQIXsISo8vFEKNUi2S
XDQgOd8brSugI2kTgWXInHT+fANAHedKZ566rUEqdFoa4MhrBbg1cAmg7cJ1KzkkcE6AMyW+ldo8
vDzLLbcGKacpMpCVoV+J0YLoOgeqdZEzjl8ytMVQZdYg8AtGIoit082CFOo36MUtZE2WZYMjQT7I
TntnLpCpQZTGmWvflcXGzJls2SCf9fub+JA7Kk+Ekb3Uz99BXGtzLeUtqYWTKQqtSt2hVJxBfOAc
QaZ3bpZKXbhdN8RKnGM359vw3jxkGJCqdzV5V+Z/gk1m3QfbnaW8BSQC5pwOGKcDo8edBWxY57eE
1BbFJG58ZuUSW1uUo4Ra3Ioz/vfU+sYjmT1wuofsYD20kd3GKHynO/kKIsk8/yRh8Ut42ewoFV7w
JJj1kXy05dDulR1p5RIkAveFzno7bpdHxRWlSBLVLJMexNj1U4Q2VmfnvuCpdv8uf0sf5rfmrgWz
1dA5vHSXMeN2fj6ot7LexgY4Z/EVhV30QLqFwOioJG/C8ThIhm09g+XKdJZbI5DdOpjQaOi57QXG
PqsQc8eYpAHipC9ENFZazfKwNNEpaX5Gaews5U3av8bNYwMuTTBvOTNPcUPimaTOo7akmR6lbUTA
w2+o/CtQh7TzPTpfILcE+Q6B9ScQjwZd7cf0B8+1GB59tmTqsMrROGfCiqtEWu6G3CM8aWHOKZOz
avNnRqgjGhqZloTtx/UYBvM/udsmPplIajQvclJv2M0gMOeWXxhx6MwqdVhnKY2Q0eFrTo7yDcAv
H4U15TrbEwS/yq9FsO7JM3vUKc0HlLyNFfbQKXJnVJoxi+qH/uiRYiVvBpz33aij2nWSglpLl566
XvFBAX8Lnnl3NIU9J5gzouvZoqhzqVSqshjxfzKbGjOntWcg3yaQJN6AH+vehy1TwjYhd/sC880S
IUnHEM/B7t0iPIGHcN/vOnd1mjsRas7caM7Its/sUWevEMBLmOqwl1p2dNPvSfl1/FHvjMKDzOgu
4k8m8CxSpw11Fz0xRuwmCeSF1zybqS2DZutGv42v4ns9dbhVSKajSBiaxFtJloGiO7/wIyUvVdlC
E19JIF1YrrZaA2YV8iDoxLmpKwoj0f+aUSi0kbTEnRZhAupUrJFbh6rb6aOXAFBmhLp92SeJy10y
RT2SRqh/rRKpGoSW5c2YvwahliCo4AitwdPUgab352WD7JMtaUQfACnwF1SCUsSilmAq702/bhqn
33foQmDCCzNkAaaE+aSZTDfZ2KMOnd7hgIxj1b2Z18tL/T0HRC5xwtv0ofGLW77aAiMnxLf7XB7t
ImI8LTFYad7GsfG7YdxpucxRx2ZkFhsTgKieeyFYMoWhwYzTadYBEm1/DeldI8o7bXYyffI5n4tn
jHKQZYqGOBR63Kn+6qOK5c9XC/SlG4ysgRyDKPlaB/Mq9pLlCAjpZeOX9xIUQ+cLzSuUz6ZYE75P
yvdlhCKUoXEssE/af78WyOXOLURzLsuNga0cw9sm/7n2lReG4LCVEud/Wwp1axt48qHMgm2sIVrS
jMGw8l5FrJbQmVtQV7TeGskkDiiSkVmj1VVc4Ufoal6yH73WTq8AI3zlRX2ec1C3tKJ1RgLgVnpS
1nQ3ibft2rsLCOabFMOvFudbsYPv57eibuk5L0fBwvjbaU2sm3CObnJ58dNMdC9/KXaAkoEKA8GH
AQ0TyuOjtugE5K7wOgeCiGTO1fJAjmfe6kB8Tvw6FfHiLyF4Y4/y8mEcZGPRK5Jalfv/pDpufmUE
5h8QazO/2MYY5fDmmGtt0gACsSrH0ax90UQ9HKoXiykea4HLNsheG9gnTGBXVIUGUi3yMkRSi738
PS+QecJDvQMvUpB70SMv52E6CMqY/zFGg6hAl2osQ4XbGYgup1kHd8VTEuxnPAdhTLADyP5ph3IQ
tQjXdVFUUjTNHroAw2EH2Vd3AvcJxU7iNpYo11jrRE9KsqLfo2ilK4ETBfM40d0HZlDlFm+4Fin/
KKqong0VmEHlFuO6nf2b4VoJQMCEyr77B/OsZLe+uv/nblKRcQL9qxJqH2sUnQQsjaiHIS0mkxZc
eDDPFhUik1kfNMR40pKpbgZ8ORXVfIJotfjfjmeLjo1SWoRLpAvfGw8D14HuoG98NALFE195sHEW
BujMI6nQ2CaRMIlG3r8tB8UnD4sVtLa/NUV4byXyOS59LiqdkoS5UBNrrKHSeJclP7uJq1LOiRkG
lUGtQguKKgWv+NFP71A1SUtbfRKuJ1cv8VCadppiX474nLhBy6+r0lpmKObjPEtPYX5VWW9twxsW
5GwbXbKEUqI8pGRRaqCicu5KmNsefxSTXRHSkl/tPUj+OCkH7yzTwutgH86izCLlkMatXn4jfure
BlFcNNqYhXenHa8J+X9cnv+eZpOKH7WUy63VIM+p4PWzK7mEI07eawEhpeD5ItcaFTvCVm+HVECC
GB+NDg2X0g+R3JeGC6JsFLa454zjmjTSB62yOhMWRH5ynS03DbiA5b0RCNDXFK94g0zM3PQz+JtU
ABE6dDxbYapPUbqvCuiLJSLanW4FDvfL/s/dRip8mCAmjcwaTyTtUXgkbavQLa8+wEu9w6dz5R03
KoI0CYDiS4UIsuimnc5H+f+R9mXNceNMkL+IESR4v/LoU2rdsqgXRtvj4X3f/PWb0Hw7ZqO5jbHX
flSESgCBQh1ZmQrGjyNOjsS7b4wTqaUkLbUanh6kJfasFVal8LBQHBMsRKca6oH0Otq1AZSx0/le
U3e3vwtno64AOWpVQpAMnHrS2EhWFgNV7M/J5GqqtLltiXcCWFyOnhhDkIh49sUtOdC5GWB9obMi
OpTaheeYeBvH+IgaipG90JX4Nsk+wKLkgvdp6Ne9eqQUFUP8mOGkoAj8fNGYMeSgU+Ru9BGh1Xt1
1++6jX5IDzweTo4ZiUnE+0nzZ9Mvm7NWNlaBZNzPv4/dWcNIpSZVliEljmz6HGmc1VPxa21fscBi
bVHfafMAt/cZRLPbgMmlAYFL6z/fPhHrVihPnYLxGIwdXe4gSeRIDMSx/DQ1wW4wkGqQ2fELHnpq
vZoNesP/a4dxBkWiC1mpB+1ZeiGD44OT39/nuynZ0KHpzCntAhRRHH/HWxtzOtQ6T4EUxXsfkCcl
3KXqB0leb28fb11sTCHNmqRMsSR488s0WV+csK7yiGMI3aT/zaDylrVeAPi1l2yMQZpQyZJS9D1t
wpRYsFOPCKZzCxEa7Z9PDpBjiWHpjzzgyup9Xtilr+biRJqlGZKq6ZAwF4GVAQVq8gY+OV+MjSpq
4BOqBLXKT1P+KxqeDCW2soGbrPKs0HUu1jGNSI3bqPE98eBvhSM59BT1k1glZA1HSPxA65nPGMYz
Sn++MFpqWdxrITzvHJxiUMDKd7HAucu878MEEl0tmlXmIxNps/y+1gdXSiOXc95Xs53FGWD8RTIN
ampEk+/V/xADbLK3+VTtUej6zj3n6273X59hMD4jqEFtPpWt7yXv/ZdadTdA09BpKmugbLMaYtvu
pf0pqlt1r1Xb4rv01+3V8r4Z40DMZg7MbBDR5wObVtWlDml3GRgvb1vhfDY2vuhiJakNBccRQsH7
VlYPyqDzmon0al4/lP9uJRtitLXcd0WBh7Jxyz2xh2280Tzdpuk3FHu4WBvekhhPMeZK1pKs9wEB
SwlEiUJw+hheeuw6DHWIm8KZjpnO2ca1yQDwpWhEgxQxkeSvNGlxw7J01qe4bAWv3lAeIckR34A6
BlrcbhyyCXfiq7jzT7yvt56TL8zSvViY7UtlqORp9j2ypbSR487fyF9zOfyASqIn/uozLmwxTqTO
SRskPmzldxhbcaXjuC/Os4Mp02f5k2psDBm0nsttCqoH3vbSaO2Wbca7mF09+0Xp+14K6D/6cJCZ
ulfQgv6cD8oGXQm46u+3L8b647pYLuNshi7Qoq7EcgVoTFX28J5AjhnjD3b6t1bvRheMqVxqrfXX
dWGU8TqqmDXA1ILaNrwTzHs6ajWDjKrI7UK2pcmaXdrGHXZcb7e6v5qm6mivAkjOEoLOJsCbFQZM
PHGLYdfyFfEQJvHQCs+cf5gXuRavbyngiyBtpeIAkMRgYz+gmopwnOrxTKWE/RK8EpQDS+wBX25d
sjH6A+EyH1y7VNjU0azGPQUTO2FOcNlKZCJBI56V6j0jx6AuLb3h5ITXtwQ2TI2OX1MuRFaZpY3y
pBtUbTr3MrH87vuog5WzTF1N9y1fIttZ5HV91lYFFSbFgKADxlDZfvHYp7k8Et38jPX97G+a6E3i
YU5WwHAG6IIxqgyGFYz/sbnO1JCWtGM3nUcwKJ0ENK/eZ0ffEbB3SzGAfvJ2drUddGgiC2xE4qYC
QYbuSHvOnaSu+9INGFDMBC06jqlIv+Glu+t6CUIgfSSdYxCxU1h4f9TuNKuC1lyw+QPpx0trjNOB
DoFem0ogoWJhoLSqtlb9zbSBDrFBggjBDN4ur9TSIEuoSsgnIdYJzUka/yy8uYBM0598X0QXGVff
AyECyvDAEqF8Z1UvQPNz9pO9g+jqSkBOoQMF9C3VgLu0VwmzAmGtZjrLXXVfpOND3Uyc68CGUdQE
ZUtDaROtmSs8diLVIDVJq+mc7mnNp92pW8rKxnv02VvHmmF2LlJDk3RlOJ0n7SNB+TEqj8o4uZIC
fSR1lxrvtw8ie+WoOeybYoIUh1BG48uN04N48oWwqM959SqH5Cmokm0lppwUkm7/8rR/WYFmKySQ
AP+EIOillVaT5yCSh/rctWA5FztbkPtd638Ukqea7m+vCHM/YG+nMGxoATI3qxKEgYASsz6r5GfT
4fef5oJTnqbXhVkOiiSYvSZgPICOG7MckitK4QdRfa7bySbaY62UdpM+dMVvKkBj2y7sMDGRbnQx
mQ3YMTLI0EY7Ep0gS2hh8psXlbA9OhMU2oooAoAIi5CHZVbk91leqX1en3uIwWZ5bRFpN9ShMxeY
bzjG9YbMR5DScD7V9ZWS0DLWTUxqgTCesP6+zMlIkjGuIaKN8UDw0Zui1yaj1YhPyEbG6C3jdqvZ
xAuoCA34Shk0SECbgoPq8iQaQqdIBUwhaUX92xmPmV38kDBKVW75Qm7XXolA2lOGtBnI168HHFCt
MWN5zGi60HZbQ3coX7jiYcK2s2oUGwJrriz+GN9VeZKqSy3ssp1dIib5ZJbpl927/hWDvTvjrnOo
LjN/dPnag1waYxyWEiuVOOq57xVo90M7S0nuwuTH7Tt99Z78syINMhCKToc3mM8mqEhKSiFozvUm
7WwF8FgX8heYMPJll3zUJ7Lj+eHVbyfJEDEATwDVob08KOOQ1GYqDvlnmr4l3ZMGlebba7r2idg3
MNYjDFAw3sCGjSX0Q/sI0LWzkKjCs5ppBFmWFL0QJQLFs9aMO63ueed/9WOBFlADKyG0Z1ly/qAj
eExEwfSMBqgu8lJXP7J4c3thV/nG18eCri2GpPDBIHh3uXWC6o9tEBDT08HUnW/NwqIBjr+Pv43Z
NtWs7hFkpi/cQZjVDV2YZbxl60eg2Sl1E90tBSRrVrADytEej/Ux+5ifsj0mYuzmIXySPc56r50n
vuTCMPPiZLLcqUmhmV68l8ACmhzaL4r+PzyTC0NMGNeTTI/DUTK9Sj4U5JskcHlTVs/HwgJzzyT4
435GkoNOgHbQocrlzJZwmp+lpwLB2yMkDhwZipA85BrPLJMsDrrRY2JRNT1JAUDJTwpyPxihaBt+
pnHe1HVXslgiE/HEjVooRTLDVmeNIHLfUfIgYy/u+8GZaS7Mh96uPDrLA0KYxocfzKEwQvUdJ7Pc
YyjsQXXD5xr5Lx8Ds+q2wAcGJwnRJZB1Xd49iACQVNOwul4erTJ+SRPet+JZYK6ZBp8VtGCo8xLt
g5BvMa/3fx0A4zZpYKcAvBDVJ3YIPUpNs9flsTwraflNmMsfij+6tSm5WTPd1ZF+GuqEh5VbfzEX
RplFKV2iiEkEna/WEW1i5xCIS5AMUuAVxI2ebzuM1dOuGYh7wGKNfIJ5MWVtlPKoUg0vywMrb2sL
83TgFuWWmla/1MIOzUEXSVhVVe0w9qShsx3RCRKCmwYyso+1274XGKZJXv6DWhP9nZehMf16v9bG
nD/VHMuZgJfZC869QznUBDu4A1GimzimwwMorS4Q0HLcZgPYfTZ+BOSb9GJTmd7Yb6cGkrEND++9
7i1wmeDzEOxfzXSmVR8Ufq4U5+Gg/1AwK3eq7nuwceWZA73YEdPbXNTEqrcAABCDCDgbGps7l6nh
B0FjGJ76UO8heA8qCyrAS6jmy+72Sbyq0tGn2sR4IdgLoeYHOsHLI0LUFEVzUCh4xn2KgnZ0LD5D
B0Bl407aYsjSLkIr12zfvW127bstrLKN4JCkBYbicUiU4m89fycjJ6ld/WomgWSYhgokhMPYZ0wF
Eb4xUgPbQUCFF1OqP0twvTxQgfbEqRLbON1e0tqdNpE+I9BXMc5pMBsJGGDfgVrN8MLxWxN+BOTv
kIdjv5rXwseCT4TwG1RQMBLLesZeECHuUlSU/QhkMuEdpdvPMSMHguDmrQVOdHD65/yA8AoD/tzw
auWjXVinP194k1AnVYKd1sHxLG2IjcYbijrdxn+Q0aCF6qrNu91rX/HCIt3zhUXgHOq0rXwd6ROo
E2AvBFuv8UIbHzVKx7wVrnzCC3NMdGW2vSFPbWB4cvkq4sKridXh8N8+J9xFMUfTH3wB3LgAQZQf
ylPzrlEx0m17EEBC7FDJxz9aFU4MCIhRf0G153ITdS2p8iwfinMvFHY6QxUR8JtK5MLpV4/Hwg7z
2DTEqBSjG3LMqdTFVwc/20rPGJy0v26dC2DU/vZW8iwyT02dB6pZYPb9DGi6JaV/9zInkVk1AGZO
RQU/Fqo8zKcKEwHFOKM1PGPSHA2dr0rkOMIvR8Q8l3CEv0wwgW+I8kcpEqwhCWlrZvp7dPq9egw3
xqt57mtLrKHCQ6Pu4IUrXsBbHuOyohCUtaU6GB7oF+YCWhq0bWG0TvNBaUnAqGbrApc1aS3SQv5O
jyII44BVYy61IvZzG01FBieWnLKdv/d3LUbeaDfI3PN6M/QLsdu7NMZcaXkINFKXGXq0zWRn8kki
Tig7/vwYy7l1+zSuXmzU0MAdi3dARGnp8qKNZVPWPgQpPsl9+6VqjFjLG59G8D4UGJeWHzn2ViIt
FKJR4DQM4EevSFcHrZ+LXM91QAh8dIYxsej5mxSEw/12+Kb8/vO2NMZWlPxZ7SR9NHUvFB9BMmjX
VWONMcfI+haicyfheJio0zFbWM9hKKldoeGJMba0vQ75n9Hu34k1WfxYde384y391xr9+eJ5qdF/
AtHRpHl5cNI7rGfiHb/1w74wwRz2IRWzTBewIEpLFuySQ3Kf2Mm+eRWtafe78xw0PEC4aKiUoAYa
i4ynHyc/NSY1wnpSsq902Vb6ah+F8p+8YEs7jKdvtSmcsXHZubPTffOufgX54CokGHmokdJyd5F+
9qtbbELjHSOkOPGsukSPCHWYCJ5M0BltFRudZNAQUGFfyfaPINLkVPfXzgUBoA0MoTiIV/Rhmu+3
okxfsj7L7BAs3rH68gd3F/VuHRV3iGWgW3159KKuggS6gBVNh8ltLDC8f288/2VycjfYRIVz2xz1
cuz+gaATJWHJkMApzVgzM8CNQEzTntOgefBF4WcoyYE1xMGr3BHvtq0rHAc9hXhwTRUoGbycbIVR
GabcF5Ne+6It6vfRQdsXd5IdW+Kx4EA71z7U0hTj3SWhIK0ZdJonRedx9kJE+LcXQzeG3TgF2Y+B
HgVqtGx2JJlV1LdDn336yYuP0nagQkx6+rhtZHXHFlbYbKiFiG5QjzKduP0aZzsYjm5PkFMOXe4E
wEpuiXr2vyti0bA5UIF+owE/OoEgtgR4dIYyXYzwPeVqfHA278s3LtyrhEmKZhq67FMGUcC8NbNu
m2fC9vbm0Rjl+guBwNTQIWiOxs7lRWqNHq9RG1AMYrSLDtFWBRQr2fBCzfW1/DLDnLROFZoyC2Pf
kyTJEZJXDXM2o8CtQq0daGCvdBllIVFEFe9yNYmS9Wokok7YfxiHObf6eONjlC2wor24Ue76ZDuO
1gBXy7lIa2UAiM3g9cA/yISwOkVTJIZqGKPsG4MetXqe3sYjLX9le+1DBBtB6BonYXP7y62+jQub
KlMUBROXHiYmSg8x7afbVA9MhKtQNvGh+86djdbXwiUVrweoVdB2uZIlrkLBTCsFHSRlmpoj8Al4
iI3R3/dRArebGJMlhaa8a4TIcEUIpx5lYVLtyTAwyJ1kwqaX1PQTaDwDuXc23s1Jae6TrjUPvvES
KXtzyiQ3AIjtGA7D26Qr0FMryvqxm5X6oSI73691NDYbLb4HGU3pynqQH3RfH3vbzIAVzzVibkqp
BARlkE2nD7vhHZhJoFDKDNXBIavq7Ryl410mz803RZ2AVFHMc6Mb2RsE44r7MVAqq2zb0g07iWxI
O/UvWVuV91oTjrscRHJuqwbQYBaCwhoHxbcLtL5eptHA7pdysBPKuXYxnuzfKa08uHXZNLspIIEt
NlLymKp95paGVjpDILfWJA+tLQ9z5EJZQNiWJdj3q1Y3/+SQLL8ac/HqQm0n2qPD/e7OX3KQX4px
XxUHlRNRr92+pS0m3RN8s5cB/wC0eAQgnLyL3TfOkV9LR5YWmGwvU+c4FnMU5xvX39YvmONo7kEj
Afzo9Ao4DqDuohO7ocvlVV99YwDHwRcFzOMa1NnqKRhp5oJeNlo1Ao/TcQCWU9n9B9bz1X2kkh2I
boDFYb2YmHdq2k6oymr3nZs+ogl3j6GixFbvUbnZ9Kiqe1zattXbvbDJxKRpgDpAosGm+kBswUrc
wgadGuBbVHbot8m6aYxD03YMaYOo9IqTYx6bGEpyho6R98Ed0V8PHbLPwICnHNMtL/y93s4vhJiO
r2eYaBMzxzKdm7FLZoTbqZkLT74wjxtZFhIetPn6iYMZwBhRSceyrhBUuZYHeq7k2bn9EZ1mx8Qc
f/s9gwBKCV2u2ZZccmwgW1e6nDtxHdzDrqoQCg0SobLJvHlDpUVSFSYZgHDSpnrOH4RngG8/qdhx
vTVjl7ed1xED7JmqAq45ENZfIQkKccyG2URRZ9BLqzADu6mQPIf3kjFsxHqyA5VYWbTlrPL65gM6
BoQaQCegXb9q9ichAZRS1orztBWfhBeUcG16aky32chPkJOenP8WhK287BSzBqJ1DBtAMIhNCuuk
NaK8i/FZnb77EmhNnXEHeT4k1ukJtMi0cvvbeEPUUS+sMtexrTsIVaY9LQZGmlU8NzYVxsR9BIiN
5oh7XpWTu056zBbRJqmx+VmAYyS9JNpRlm2RMggfdLsZX8hfow1OWJQgeZ28lYoFXSgkmCB9CN5i
NkPwpVmVpRzVLBTFjb3wQdHGGK3YoFvud9vy8B+y4esQXgZGS0WYRsOYK0rMuQzMuQVrJADOytfs
IdmHJ8pvwNcUpq/rZXR9aYq6psWm1ghKJmFqNM+cT+nYWFr4LM2Hkktzfu29L+0wUbza+REkpxJa
Jumd4STttP2Ix3DawwNwmQboI3u9KAq9AUQKvBSMw1HmKiVyEmqeJkQPJhGOIJtxABo/THO66TIo
eIkDz7muL/CXTeY+GO0gqaof0E6GBKUFdE5OwdbArZff8i1vqHztwUCKJ8logAFKzU5dJ9ksD9KE
A2IIj/UAtTVe9YJngAnKdDnIGoADNa90JlvaUHBP8UYBvpiAvUswJs9riX4BJK6+2WJJzBs4GUQw
KiGmB4QcMPIiHggVf45c38t2mMHZQyN5a+o2ke14l2zM1uFFGNw/gYndtBxweEUJUNcYN0MK2AiU
MSxavEFvcYsgfls4ILJHBtP9x0bOCqwKt2SxCUy9XoyEQZPCKDuXjvYEKYnh1NxT0dzGMWqwf/4n
Vu+11xnwRQkSerRgz4peDUQsej8eNDRSe3T5Mgu8gk6FUec4/yrZ/4fwcdWkSqFjEjjPgGS5dDpB
1ecSCWsNwdXnR3NKN5R2RAfWGnmhZTq3H+a1d1kF/Bm65aKM7j5jDPWdxJxVFGjFwh/uxLSVt/IU
6NuwjqJdV/ugf8jTjFfnXnMHKPrhuYA2MBrUjL+rB3QPWrNVv2pkVBco+RTcHnh82a1/8i7P2rlB
NZjGO5hM1qCxfbmhcYSLo+Qm8YzRanFWrHafg/Mk380YKzuTTYzWC69gcjVFhggAsTFAr2AxQujK
PoxB56dTNA4pilqJZuWP9GEcLREjtfeag4Xa6EaiJehx58hWnJMkQolYAcJXMa7qj2Wo1VMhGrMn
+w9R8gMzdJYhx86kv6dj7yolBnx1zNJJPlLwk5FtxBTy04X0Bz7y4s9gfWROyqTNzBkevzhLjrzT
1a35PHmNU+2rh8jcKN+q77fP8trKkeDhP+4OEAjMWZYwztzIpZ9hsqWysv5l8je/bwAOCD1k/ANo
ld7cRTjQtlPSS0mlebGAAZKkcEolsP/ABArICKfwNF/N0ZehmGS+FGToh1KlwodoEDg3fi1kA9b8
lwnGkbcTGfVozjWvNsGVKrrNNvuZf0/2+am2tGN6z5t9WCl0oci/MMj47RTTMaAgRBOycePMVtz5
CDoZZ/5bvENjl4vTWDsFkLtHLoc9NA3Wt7RAveRyXWdnVfxWjd+CyLv9hVb3T9bhRihoCNMcTPzU
VG3S1dmsfCW/1HnlL+aJOi9jU//8D+/BSrwLGLaISNcAPeuVSkDoD7Mk0qYg2ZaYl0Qta1dhiojK
Uv9Bbrg0xXY5g3TEaESJJKLf/EO0SWWLCZdjkzpcJpq5MMPsYJ4Ks2okeOFC7Ycun1PgbAmP0IVn
g4k441YgRghQsjdqz/KUWH27GdTPPzkKvz4N6xAkE/XBHvASJJf5nvr4eZdsWys8ZY9g2nR4Du6r
E8JunIIKNZ280VFaYm6S2kYaGRpEtv1GLSxaDmwP2sd8/x+yrLX9W5hijwJq/c0cQajMkyWrdujQ
nNDY6UYDZ+7rl7jCuQ3snK/LthIaSEu7zNnoQNxA/DDNzuJB3aSUwA66jvOJEkKRbxgOnnlsXrxN
/SqcL7w6lCPEKR0RW4uH+jVz/b2CzmrgtdzJtlXPAUwjRJnwH6UQ5oESa0kZQfkN6MfBRJlOdiTw
5vSH8h1RO9j5ebd5NfBZ2mM8vWiOEjpGggqERHGunhNQYqPcAlagnX6oDyDpz63fFiCgcc/SJnNE
5aoU0jIwVG8CKYaC3WwxBGxuv4adLV5SslLWxZQlnS/ChmImkQXAFvJAsinW6AWErP198TO4m23Z
zg8YEdhxLjvdLfbyQf8WBPUqnn40KS5ffx2Kqp2vIP1AggOCPsqTnySWfEe1oahCRtZbxWtgp4f0
beRCmdeuBaCcdHwQ1RaMzFwarycxGkkxqZjYp8KW6YNOPyOV1842w3eZ98at3X6Ud3FI0frF7tKf
L+6EGIZTAhrfFIiDubNbDJGjgL0tfsy2iMIOBIZj9OnN38YdyKjTYYH0VUW/mVljE6fpOIHd0dNH
H61fTU3szjdiXi1iLUAA5ZUpo28CuWa2IkiQQc55KROEI8qBvKs5crq+tch+hAykXR40yOTmFq9A
t1JKkjDohIFnbCk2lVkcnT7VkzyXPCHZFN2D4f9VF24+lRbnlNLfw55SHXP4GNUlQDyw1Z3JL3sg
cUMRq0tO8Q+1saP7yB4KfDVi1WD8/8ktdq4uTaf9AIw7w6EwFyNJRl8Jy1z0gvZ7H56aEn2+YLRS
ebBa+V3vzOMoAm0PFcJq7q06B8qzOtVK7MTmY5s0vPmWte+rI+4DBg1lwqsAcOznQGzJJHojchur
eYbSJXC6w/8YQ4zZ0ZDUbrlKPasbvzDLJDxQrBZqf+zEr5yWqnGFohNuejApybb5HqLOznNIa5eU
ctciwUS+c4XT0edhSAuaYlFw1eyDexU8JRBDyUBqQ71g80JEC4o9vKO8+q4sDdMvsPAOgzpmUaxS
wx/xKyg1jhPZtN++SNmpxHRXOv/lZVnf4F/LZXzSiKtVEaOl3xVpBFVYo3Od018YBlbt/p4/ULd+
kH4ZZL6oH2R9WBa4StJ0jOVzGPD0gNY30gQKFDBGWvFhbk4kF0MSlBG9rPUe2om0SYBZPXw79Swi
N4IkKy8oWF3UwiQTE6h+lgmTIYheret7NSZHqTW2f+KDFjaYGMDQpVKpUmzcYEsfKBHaDdTA0+8R
tINBZytavArP2prgQMHRoQECc5WRVWojBKkYS14OartgvNehUHN7SWsubmmBPs+LE9/VpWFm6SB6
ip89ZG0eWoMPQXC5Og9p9XTbFm81zEuhV6NRCgS2si7cBi3cl2ZwqBxWI1FDVpAjK2gAXI3BJpHs
F108KF8NB8WmwOcW4QxoYsQPYzMd29i9vah1ixiGpbwjMp3Pu9zBuAtmKSN4dftN3SNqot0/yB5b
kW9B6Xz7HzIYesrYlxBPLQqbFGB4RRETp2IQz8BfeyFAk6pVvf+zzsxuPFPc4uU1ZHR2Kc5M+TZ8
S+2YJ8uxWgNEGwJdXVCuIIVn7gGq5aNRAI7mRckueqb+ynwW3tvvaD2WlkagugyG7Bce98ja+VlY
ZeF0da5OM8aaZG80HrpIBw8sLzpcC0aXFpgcTS0mvHV6KON+j45gyVAqNfaKQ1sA0P6zb5+ctVdu
aYy5ekpWKGZMmy1JdZrHuyA4RTxU4KoJxEsgFMLEKLhALs9mQPJZ6Qp8J6075+PdFD43Fc8nru7Z
Lxss2kuJoE1h1Hp6pkrxtGMUO9pjicyo3eZb4fX2ntHLxB59FPj+74JU5gM1bSobfpSi4h3uo+Zu
lBHxKPemeN+ksnPb1OrFRiwNLiHMvML3MhdbKDKo2VU1TRVIbdGJx/qbDnSgnZ5lN78XA4sbcK4v
75dJ5g0rCyHwwwHPJoFylww5PxcFX1A8wJFkX2ANH4qdsaW+AWsz8TCx3AUzp0WtQsPXevhn7cnf
NlYfWmEJV+bvwpPoGImNaUxuVM9Z8dUAddEG9Vw3opdiaIp2HcHqC4flmJn1I4Yadm0pHwgAAZ1q
lf/PD8wCVLTSn7WSwDadszAqq4asLYg7tuY28jKn/WmULu/Or3vOX4fqi8Rq8d7WZiBLdTerXmtC
GRUs/59lsVdUkAzToczy0P4kGOl1NN/mBber3nNhmXl9Jy0cO1VClBmQB9I/1Sm33rTubf49vYT+
BYu1CbNEinQuRG/+kb9CZO4xeTIwZ/RdscBH9R6rWBdmDDk+mx7Ka4/wyyj9oxZG5aDpozkYRRS5
1E0CnHDrUnwRt+3F2z4mZtYbPevIjO2bDqOTvpqQ/7Hm5/+BGezogVsB4hlk3I/ettqcDJXkhfv8
tZXREsdmGnfpO2ZBEXD+xNj148yNZnhWGQ8kBXIipT6+ofbUgdXdKQ4Vjd1bsFKA2U99SxwBEoqc
tunqwQF7FJ4oCRVEltqgCuMii0a4PaMCAqBCA7o0bEFIOA/ualZC0dAmchIRpWbm9RCTYB772KDh
O/ghhA8BI9jIK6UTaDclu7XLLcCzvLxk3a0urDLvfCSJRSGgC49JbEx9h4hIfQdj5ufyRKef+ON/
67v5a5XMRcfIez4FEoFLhcCzEaFeLwFbXuw5z+PqSVksi/58cfEUZTTSXMeF6ACVpLkQ6J0SECzP
QEmMEJU2H3kebLXftvx+zF2PZlnOxQE72Rz+UZUO3lSXzhjGeI+53423QObG+xFoEEUVdY/B7h0q
GGw2tnDS0Q+DavaIJDa+/7NLv9hU5tJL6dCILQrt3gQlxB+0EjvuhhH1yf5v38Jw9Fb3Wp7OCO+8
MFc+jIB67aUqPbfGrgMLfW8g9PjBOS3rRjDKgXlGYDLYKfo4VxIU16mbfkJkgwEVWdkbXukODkR1
R0s4gOL8LWktjll61q9eB9j7n1mWOlhssroP0hlrc5JTY7UPFZWA1d1iP+3BFcBvNP4/fMwvi4yP
qUR5SGYUCc4JdFo+o+dhW9iYYyq31QdFKiaJPXznHpvVGHyxTMbF6DnK3VENo+MDAFLbbpu8NYNV
u7SIXrV/MuoLvDzlcjFRjUSBlLmICqRdjXwiBKBz86N7grSJ3VrFHQKnj/DAjZlWz87CGnMRtbZO
mr6SCHJ6uG3lb8VG2xP132Sr3le9VTZW8qO2y5/q6+3Ts1Ib0WQA7VBqBWRBZp+Lzi90tRLD4Ky2
8alMTLvtfg5m7wTq79Kjord0YYn5flWk5EahwlKmPIXqfREbwGOHnOdvJdTWUDMAXhhoKNCTsb7F
8KtBT+feCxpta4rdScF0SqglO6i+u3neuLd3b8V9Xphj3EqkC6aQE6yp9VG38t0wzDgWVs7FhQUm
X+mBhonTYuy9PnzO9dmSismaIt7s1topWGwbm6Fo+pBEYKjrvJyAAWyqrV4qbFFHEzxrOQtawzov
V8SeuFz32zpXBHKGoFpkB7pVlk5mi/vO0T4Kb3pJnCS3zEfeU7e6RBU3DCERBvfZFk6KglLvj0Zy
rhtXnX+I9VM07/6AdAGszQsrbMBgloEUCiQ5h/4EqBZCH43XAVvxg6BcACSH9qJAeck4X202EtUP
1QmeYnDBqb4Bu7mKMZxwV2+74/z7qceFNebWtkMemEM7T6j8/QMqSfZgQ+LTBq1eXDqnSqE5ylXn
SxZaFNv8MsEjNunQgAY3zIuACovbQN4p80q7/pkCJMqvNK5dYXSbMLGP4RFA4ZkLlvrSVGelnJyD
OhAdtWjkt6ovwTn1+55iYYZ9pJVMjrsqF3EwBKO2jYyoD4jygr9uW1mLw1Et/Xc1LMV/MQyNAbAW
kHpuewcmsE34YjjD4/RRW4BrPdTcKunad1saZM5HJed5OQ3FBOG7zkXHjsoJac548FFUaZDv566w
J0f+Z1t1IyoBcgCzsxIItxlPD9Car6RZSVfavEtO4g7GHTqFXg3S8tTtGtuXbLTPfn9qW9aWZhmP
nyQA2RagGT6HkfyUTeKuNqct5yOu+fylDeZIBq1eq1ncJABygdlkdCpyDyGZHYDaKMx1SKiC4/iJ
qVbO27lqFnxkQN0rJgjJmB3FrOhUmrMen3v/0MWxFcyVrYU8MMTqfVtYYTbQGADXkXK4/7wgm0HC
8GBace4abyHM/qnoqgrzrFFs2m4GnxTohw1w1v7JV0ID18SOKWjEMFYSQSmIqNQhSqeUNxNo/scK
YBJl30BkUjnmcMZc1pS122bomHGj1MqoJDA29a7P0E4eojMqqC9KFgg7YZBeqtzYZIG6FefCkfVs
tqK4iC2pkTZp6kPLVsEwo2K+9K25VdJhI3fpNtJ5HOb0uzFZiAa3jUjSpOkrC7BJ4VnrmYzRuZMO
LaWeEAK3HTxM0AfKj75VOYd19f4v7THnSNdiBFs+toJuP1UehCiM0ePBoEzBrZ291D/B0s2LIlYd
7NIs8wW6sBCHFoEuCIAmV0A7ahvjZbQi3EoMwXWG1QZco/R3MlsLNnD0RgFZVXWgBy+rEFmtq6Ni
NA0ykXYv7aItBXbyudtXrs2FGZpnLoodnUDUYZqLxlOS4QMzWo0VFTlgUX32fPvqfIV4VwsCzgWL
AlQIbBuXlppBHkqQPGufwi7fiy4Ex74YnDI3efIHaN7WLvSeZhdjxQft2J8oXRqvHLdWpMY0vWpA
TQF4bUCCL/8GcNQLutDhbwBH1bZ81ewxt+ad4mimJX9SSu1pF303978tZ4I06MIuc267aIgMPZ8b
FAniV+Pv4lC8iWi+vPgv0WPutls9drg2V+6mDtAUHaAEbgr2L9c6SkI7FvWsfWpPtQ+98MGd8WAG
T+LjvG2c/Bw21oRXOnDUPc8trLh7cKQDsAV9PvBCKMw2Bz4xh0zuGy9tX2PpLa64EchKYH9hgdlQ
VQiGVii65gu6M+6VgwZfHN2nxyGGHAYFTrVvITpMPCbZteuyXBnjCUBmqAep3DYedEKdSSBu2KZ2
NmTO7cuyVhBcro/tPZrFLFCxMu1TfNK2/+h1SqdoT/n2xCOv/MhZFNt7HFshSnw/bbx5RvyWE0cj
uR0ob5w10RyFdQCLvVMZjybKFdDqGU4FFZ3p9+kDpT7RNokTbHhsnWvFqov9Y9xalitE0GWcD4qp
q07J8R8mxi8wJN5NSF5yS1WcQ6/Sny88KTiA5ykh8C30kYCqnEtiJ9JsE7w49DyS76FitTHnoKwa
BWgOeAWoBF0RFxRjMJR112qfc9JZOnnSo5+3v9pK8KFrCwPMR8vAxBErMw5iHGX2CARE53+KGsA0
2YOZ/H635MIW89FUYcAfIpfapy6+99kmEn5I6fb2clYPBmbZ0Y8B9nEFfiwIRpEXgYGvFFO+9War
BsikO2dyUlpvt/5Dmrv2keigNXiTIRoB+uTLkwHNQbMFYaP5OVLwnYugHsQZxkO0N0A/BliuwwU+
r93o/0PalS3HjSvLL2IE9+WVWy9qbZZkqfXCaNsydxLcl6+/Cc05Izaat+GZEw4/OaLLAAuFQlVW
poWcEeAIHfhjltivbKKB0H/FKiUfTC1ugK7ljeCMjglUafEYgSeUOyOyvrcLq8wJAO1kXCcxtJBG
X3M7T/Op5AwqPC7dXXrmeIFrNUwu10n3YXHmajHvhrSCxdaVfHoFDMnGcjq320V7TNDlrxzvWUvK
lvbotbSwJ5KaZBmKx+/iBjNrhxRMYZbXks24n9zoTnEoa+K0SU+llwMMyLNOzxoTQMFBCUpnDRIM
Jqjezq0XaaCJEGIbUS4ZPBUsrC1udDy4qQJTojtcL1rxW8q/BtZeBTBowITP7fXg7ktirZdOYWa3
qkeBo3hh76aHDMyN4NAVbWHH43VaudhNAL8A/5Jx2NE5ObfZgPwvj6daOknabymCplVT2eX0ofaB
ff1brhkC4QvGTGUFOSk7E1ZCkVOKq2w+ydm+zt/6rrE1/UlpTI6dlTQMM2BfdpgAmkEwpp/qej41
JrErgr462KPbyh2Q8ao/01HlvZFolGS9ZGmQiaLNZI29nsXiSXmaINeHt8q95YUb9Ynq7dYbkfs6
Wgk2OPSmSmmCANBnk2pdbruoGanomg/Cdrfc5MBZCvasbqjiIwhh7S1apnyEzZp7fgrxgFBPwqwd
455FWA3VHGjTKXgfPMNPoNZnpLfE6z0N1BLhffeqdv51p1l7CVKieAqI/LTJBABtaFSlrrDW8FTe
Fa7S2nOAEX47+91iElrc9slNyOv18dbJHAlSq5GFB810EmR3jjR77gnPZ9ZMmMAOKKAwxXf8fLst
4lqsRESL5khCeV7eQwU6Ba4Z9FjC98xOnw3dTrxOcsi/qArhVY1nGJT6UH5iiylipDRxXhniqQme
xuEwzZzplLWjB3EpEyw2+IPR3PNYoqcFyfs+n0/ohb1kCckwyVA4BcFB1CPVA5/7baVzKcDXovTS
KvM0EUk5ybFYiifjSd0Pm3Av7/R72g0GYyG/l0/XwJ52kKoAy4fPhzIMY61Re0sbBThH8EJHnDrA
tivjEO9zR6hplmHrPgSboJEbON3k/ovTsDTOvIay1rTaqDGmU/4buqs+hcuCFABy75tmR7lreHRn
q8fvy6AuMgR8YdJklp7BoLqhhO6FP7+qBYTE6fbWTgeSNx7bwlpwoyQSSNzwjL6QlgVDQRurGlQB
Z+OHoKZ2rLdeyxczWzuAFu2CgOrPoBSu564qS40WjQLUDuWNhE6wM+7Qev5QvrWe/ja+E6AjeGGb
Z5G5lzQhLUGDBzXHAlhr9ckyOQSNvN9nriF0q/ImMXTxRMyXzvwtdxzqu7X7G0KNqDuKuoTmL+N7
c9UoURF1+DAYjzTDXaz9KKt7UINzfHzVAfBVdHgbhsBYahoh6JOmBxfdSX8sZyfYNxvzOZkwb9oc
ml0Lr7Memm3pcayuXOLQt4NRCYoQEOJhdq/UBjAjVLjb1A2Yst/CfSjdBB20NqluQfJhik7Ce0p+
lvqZUHJmk37RxSUgB7XW9wUEKen7HKmeDR6T1/zRukNNRbU7t3qmrbimcQoeUGetrntmmrnKw2ps
UhPcq2BUIyh3NpvgQctt8QF9R5R1a2e6UQ1b5zw3194rZ1aZy7ztRSUXM7rgfXFQfCpsjMegCLUZ
+jAr9sUtr7G6cijOLDI3UmRpRVbr6nSC2r1tNX7c/f4XjgOvAfGACWTHBTA+MGtZTGaMvAa32lsn
bxTkYxjaiGxlcKMZbBHTD96i1kZ6QYz/t022WKW1YTtmAcaxKbcgeYghJpZicMj0yQuvsLPyADsz
xcRJTW/yTiyxPHUzHqRtD9WybpfseeNJaw/LMztMdOyKtInQM6OU/+pki6fyMX7R0W4ABLfdlGTP
e8lerktFdEFB+vOuQdH//OxVZaal6QwidHVD3R8biI67yGWlWrlAz+ywn6qYZ1lv1UiH1tHg5dtq
A3YAaD7vK0gHg3bS2oWi/Y898twk88nqXJIBz1b141TcaJ2ThzaON3Cic7rH/HVgV7/+oORyGT+p
UVAzApSH/j7b1izKKqysECRQ5gu038DBkZX/0ZOs7exRL/nlv8tEDBZRasE4iqRi4Jw52rMEja9a
p/h318w9QwJRi+zoTvdhYp4+qZzKonTz0Ra8uoDicy7Dy0vq3DiTBaZKPCVNbQImNz+Y8YcODfiy
fr3+IS9j17kNxkWbHNCFUkiLE8TZvQYI3LR5vm7h8kqnFqgSAMWCXIx/mapg6KU+FqeswgCu4EZS
4+k4CjHHzvpufdlh4r6Zim0liPhU1fzeyH7cvvXD9vpSVmLi+VoYdwCWRCBirlF36N12V72XqARr
m/KhfOIi+C9fHOe2mK/fSnghqqX6ly0Kre0+hLvKLXfmDfngMsmuHq3FV2L8YBBzq+4qSokBtMl0
h5Q/t3OMaiM5gkzm1No8kYiVe/psfQqb9dei3sXgNDtNqt95IyCZv5qN4OVvo+mQ2UOgtP+gns9Z
p8LELbFVKiqEhzPl4wqovkWdjW9417jjbxmcSDfFrfqN4zQcx1SYWwciBEaYTp9bS3ZKb+NpAyI5
3SZ2/Mv05c9VPl63yTPJJpq5GsWSBLLVtACKOH+EMrqdcckk12IHEh/IjNGHPugizq+3rBQiIgWy
fswse3KUt9EVb2Mv7FzxKY1RYhh+xb5WONeXtnoGQcGEnjNUOCAfy1htiraUewOEQhTnrjqRU760
++ZQeMOWR4SxkjyDAGNhizmDo9yZgItAQ6L1KUNXBO44i3jC618I4u5N2dPiWwINg+P1Va4FzaVh
5jjGaVYnYkjADRZ+6yBxk5RImAN4jFry9nPtRAD4Aj5HGWWiC1Y+ddBrSajDv/K8hjLkbkDvjxpD
9wzW0x0XbEPP9fmDBHuKWjBVxQM7L4venHMxMAWpLU+dbBEnGc38gC5bfGh7hdwkQifea3kZum2V
5HaZ5IoPms+K90igx/zaf4K69uJVlOnhlKuCToOr5Cc/wYPqyffWJriJfevX9U+5mp0tF0wP68JW
mWLEWxyQBeroz3iUbkj7kX7oBzn0RF8BqI5b3lihUjrfY+YuzECGpUHfTUPiqfna9pP0HCk1H2iy
fkIWX5M5jQqpplwLEWkKaPwU5S7K3pUZcjhB5hrVTVWDKbN9MeaPeH7IwmE7WKoTqKFdBlsVEOhK
nniJ6dq1if4YmFeg+nJJOitBE9Zo8aD4bzvFj1zz8BfKJvB4kIgV6Ak2emGN2eiRhGLYpbjEWl/f
jK4PbD/em/kGIxuHaAvScNDzdJwTuxbclzaZLQ8CsdN1gtdSlBxE8o0OGgy7f+OzgH+hmwg20osR
NyG2osxKRTqIEjyOB0ybJn4OkUWZ8tekP5HF8bDQ66v6ssicyDGRRzmoag3IqAmDtD6lQgh+0Xsy
fQgdUDyi9s+rlq08COnn+zLKHM1IJ32iJrL6N1dMdk+THgMD9DFfF5y3RMZZMmmYEiHAppZe71Z3
kSN+xOBb1TxjQ6UrR1Q8b7hLXDWqo7GBvp582QQYB1lqBw0JT3iqd6mXFXaePCjgcVNQgQEbzvwS
eZpgTzXHS9cjw8Iwk/ZESlwbSoPVRjvaVMGtcpM9YFjaF8DRZU24YGpbqWwDU6I806tX2sI0/fdF
xIVms5oFPUyH36MAOObCxzSqC515CUPL+o2w41qkicDFfaKDlBEVGhhmmx55qgQGOICgjVAixs9u
nNvdO6yCovQVwl20P+91v6rClgb+xCY98FeMs4D0yiiyUAoygtw9BsXtM5rIkPYmpk17hHTeMEIu
/xPG+bqG6yfoa+EsSt1MK2nKxR4Cg37yUKBlhh5T8gOFh/obDJo5f5hr9eMaKKdDm++T/Oj846bz
mOpJigA//zQ30iGn5NvAxZPTtGtBwMj7tKvnZ2GOiUtpNGWdRgz1WICxKhOSp8KqMNqscQrr6zfJ
wg4TimRl6I18qlADuxXRXQWvkuJWt6S1Oz+5C+x6L/sYPdxwa2KrnruwywSlpBq6uTIayqKaniiP
f7UxdwEAlOC1EwDgDHwZjAaYV6uAInezf1GfRghe2GduM3AgQ+1K0sDmFznW/aTZ9UEAlTnV9M3f
zMiWf4LpDit3/oCXcTVXWNhm0ntTT8xgSGG796MHyuJJPG1DJUAnzP5zIzHPGpPTyyHgs32BL5wc
MNDhxXsaCBGjEIf/YKiC+uVFUPh7bRdNtalti9wycUwwxn3Qwb+G+zRyyRZKKg2kXHM/CBwuqH11
iZjiwB/wDF9goowpNZJ0AA3k4JTQY8RAU2jTOQ70VNDs4paoV0MBIOrgKcWw0QUgSheLMCkx53a0
nsAmB+hMf1ODi1EElRDZ/MFduvp0WdhjYoEBPh+5HEQV5A2Cjb7orbozIPNGbnmUcitBB90v2t4G
JxlCHeMqBXCoSqMmGvQufg/9c9smoLnObE6St/IIWlphqWWLVsFAfBRRLkvaY+4hZdmBPAhnnU/D
vuKOZ7aYuks5i+Uw6ileJIB1hNDzAu1U+KLayV31q98QJ7jjPTTpHjEH4Mwi9dVFEjAYRogX0Aja
qV29U7bmTtkIG/lfFd/P7DDJBuDviiVgzAdPyfqgOtZN5YD5Itz0nrA3f4hcBVzeuhgnTDDgWaQJ
OPtVQIi1z2aJsEcRYsPxjpXDJcmfqBgIdaK4wwRmORvlMQoNXEiP7cHy5xvTnX4ZjxT1Gt9njvbr
ur21ZS3NMbFYiDBYkg2KgmVReFO+iXfC5g+IUVZC1NmymKNVpv1g9LlAObNoPzRymhc6DT75wy56
5G3imtcD8QYgh0rxdizWThlFNUsDeqlnkV2BIaTOv1/ftrVIsbTAXN+kTkmmybNyrIqHlHyLk3ei
c9oQa5XaT2QiZrEhIgSpqvOTFEjCJISIvvBwrMSRnnPQeIOnNfsOZ3ANFRVM6/n6stbyyjObjJfX
Vt+RoWxhb9Mjx6OxiUIiqURE6HOv5vXvhFnm/6yQSb7MapxQ5evovSUpTjx7HcazcWEaHkA+8bdm
l/t8ml3uGtlvJ5MyTUNKmuy3WCNt6dYgIqPJDp++ft1RvpbIHGchM1tdDuAoInkYtAfR/NGrPEdZ
PVuAsP53G5kznCdKmMXVoPzFLRjPNi0mqpTZYfZG0ORwgy/vuzGHuc3UohhnfDfDCuysfIhlzpI4
u8ZO01ctaAPLYkKGqHuCHLtk3IGTx+E4O2cZLFBPnJO0Sgn2jbbaJRdtxdsw9QQFZdjRK91iM3R+
P3ICPP3g7P1I8cb/+VjsKJpKOqmNxiE/yWkFjrYJ5LU5jlYU+oKZ74eq4HFdrqUbCpQYKfMkRecy
YUQSICoUWoSCGCh1NrLtbYjSDoihuNJal59NM4C4whA4MLNgamKyja4vQhX6WtOpGV6K+eesvSXl
zEufLr2dGgGiWYd43yVBhRJNZSKJMJKhwEGgDjQ/Dm5Nr0esiJcR0lhw/rU0OlKPsS8oDGM2k4lQ
xLAisUji8SSHt6QOt0W2D5vXeLI4vnjpiud2mJgEvMfYQLRmOOUQkYKOna3w5kFW6uHnJphIJIek
SEmg9dDkIwc6TqALdpd4GUp9s5dBu9YduAH+0vcA8kJvA84gY0j2gp9eqNOxCsoKyQwd46Gkp/oz
ZcHFRMHu+mm+3EFamNB1SwZ7xIpWd2qYRSJE9Snp9kn7u8VI5P9kgOUVNfXS0oUkrE9FRewgDx2z
erpuYeVmOlvDZw9ukTsLcVhnfVIS3L7NiUCjKXZar/8OyjF6M3FcbqWjd26NHrSFNStrTODEquqk
3Y94xiV+Ck0o0Zfd2Dd5jZ/Lc3RuiwlCIxELMSJBdSI/NTt6oKUGiI/njvysPon+XemD44Bn87LE
cm6TesxifZmcqX1uwPmMJ6jFUd7R7EEC2T2Urd38oOxFN/fT3Z8IvPBWy0SNnkhpLmVNdZJJ+BhM
2q1ZRodCV7ZRGKoct7yMueerZCIHWEmTbiBzdVJSsGUrqatkGKVXZ463cI7XZ9l5uZkCpGOzAccr
6F9qdNMrhXNPrawDMqXQRqXDZICLMXumzZqYVZNWnKZ6fEhN5ZGQDFWT6JVzxlZCkgUcKGbjqB7r
BVl2TKKx7Xul+AxJmPNxckd/ptq9aJpzspgVJKZ+Zos5YeKkEJKCNvudAk+hRACtqQATXPGm8ylR
fH3b/RA4MP2VMI8QCJirAW0T/fK6H0gzBsSKS8SQcKtsCUY5lLvpIYyhoZfcTDclb4xjxdnPDDLH
TO3rjoi9AKAR0UU367ufmajdZJG8b62YI25w4YV48mvQjgG6m+LHWfxwV0ClT5Fj3CfNj1Z8ntTt
de/g/T5zmPI0N6xE1BCABzCFWJ5kfr9u4MLLmQUwl/DQlmEzj1iAKQwYqPZHFcAUy7tu5PLlyFhh
HgRJnExKE2bVKTcw3CY7804CPzB4a79XskunJINvvKuetzDmSVApRq+HY4LLZA4NJ5t1zY27xPTB
ICZwnECiv3WWlJ0vj228lE1QjbU5iu/zfftWZnb2LLmSnd9q0NczIKwqvEBROUTHabrpXtMf1zeX
s1C286JndVQMqk5OgfAgNKOtz2Cy7lPOGi8OFbNEJnIkSTJ2RoAvKFkgsWsfmvlxBp9rOvEm91aW
I+kiMIKAvah4JNB/X8T1dpziQhBqcmob8SbJk63QNLchqb3ru7ZysM7MMAerU5pcxagVOUEOZV9o
2oM1AAd23cZl+iTJIC0CkwwSTeSCLEQpQR7fRy0+DZp9KJRgNri9aW1LA/489YetzlnTZail9vAH
FWOovmBe73zvcj0W9TSFvfle+0mnn80H8wBu++80n05eeJXVlfUphgU7EHYBbZPMzjEMbdCJVhFV
p+KN8jdSra7odXRoyoahFvf6bl56IMYP6TUCDlj6emQcA5OjahPj3XgqutntB9VrSOdNhbiVpomz
kReJGtTw6FgZSu5gosJA4Pk+yqOaUhEBNFLVY99EDvih7YYCIc3G7lLFVUwumo2en/MQAnwF7hFw
woh4M7CkGq1ZZQYJcTPH32dz0x7AhVk68aYQb2n1M/vgXssXz36sEdgr6M7LKOpCtOt8jTiChTRW
CPwasMwg8oht1LeQffRgi3UKoOLfZk+21R8iCm6cHufl2YNpBT1bCUVEiM0yd05iVokuNlgresYb
NZV9S+ckh5dPCeiOGp/nQKQz8hoT/UNoMTWzmpvH/k34afnlrXSn/6zt+Zavb7lyuQE6ougSkOg4
4qLMhJJWr0sz1yBKniKjBzW6I9EtHEGyDSpVX7xRUGHmPSUut/DcJrOFBJg5QxagB2a+1LItaV7/
AJFyYtfAGGRoEI+b4n145R3By+Y0JX1ZLJW5x0uggRrRgNnanxw53apO+Ti2trqTn/OD9Jsy/Yqm
/W8AOoxh5nvGZdUqfQvJUvP9v4wp5kF8o7QOscsT7FiJa2fLZCHJSpfLXSVYGupwBQaWMne+iTeZ
reyjrbiNXq7HNRq3zk8+jKkQh0D5HgUknalRJaWWjnIE95lR/CCJ5UZtfugMmXOBrx2JMzvMDd6C
cyYc8HHRWKFv+XELFbI3yF04kVe+Xl/S+gYu1sQEl9FKuoBMkLRtPONn950yCBoeGUAeKLsRZU/g
2BM5e0iPyyJpyDW1r4TJoB+sd+MbaavuAGzykv0/R+NTR1ysjLmF5Kg0erkEErj3+4PkJn5dbuVn
bYMbdl9UtvmPHzOMPSa46Fk/oRgYaMcxM28D0jyIfbYnlPJt4N16l69DxhYTVKzamEszhC0Qdv6e
e0AFMle4y9+SOwkBpX1pHRRieJF6NZItNpQJKSH4PaArAQRubsub2QfgD++C2Gn8wQcrqdvd8Kh8
Vg3q4HPD/CUGetieugrC4iwBR/SxMnwhKG2RtJw1XZxoDKQDeAo8oYYHL4gRz70Rc62DEs1ZcGzy
33pQg+D3Q2yerrv8xSoYG8wJQ+Wvj0ddy9918V0of5UC546+yLbo74PrBHrplEKVLa/0mkLMOC6b
E6irqyp0rXSv1rU9cLlv6X/0LPxRQ6DOkaDNDnsy8/2lokM5u0uxWR4Y4wDM26rFNyrfKfvNrxpM
Mz8a3tPwMjyB/htDA/QvkHrAp5x/IEGziradhAZ5OUYaf1VOeUtuKOSheyIbbtHlcoXUmqaCphgS
wRevgLjp4m7UcoHSmmbg/lQOJejxx294E7ZO/xLy76/LjweLoIySwUoENWT244nGDG3SyLCOeI9i
T9Fk6dJN9SIPQHEZwH9DJaayK9G1/rk4FN3ZhWXmaxLSDaEAjo1jGxGnlWanAcJDySb/uvfTSHTu
NOdmmA9oBNKcxuNsHeMJkNVo12vvLYndOmttKfp+3dblqwprAkMsWHkAngV/BnPUAh0tuUEgFQqB
dr2z/LYCb7z4kJ3iIwil3KLjNnkuA8i5ReY6qzBuKxNjsqAI/0MpdadWjmZeutfXteYky2UxN1nS
WXWU5HlwrKPe79IfrQBwd/BUldvrdi7zY2b/6H9kcTkL0SyIYGU04f9gVX2JAPiNbDojOrhqDI2k
+iUwbO601dqpA+GJBVpVPIkvRFBrqZenuCfQHaYsxl6BN0DuzHdUobfdIJ79ur5K6nGsR6qigjon
1Pt0EJCdL3LurDhppzoAyqg/KHjng/DywJesvgz7GjQCv8wwV4sQd8aYFSPCfv+iTNg9YOSvL2TV
AojYTJBRKeZFOXrO1ULJiwLRajzN0qPaci4WGgEuNgo5FLqYSHgvhsWaqTcLoI2so6QP2y5rt9Gc
3Kuk8iwtfAm0EVx3oKT552sCVaWM9xkMIg6ff5xKgH5jENJ4aM52Hh/ymkvpuLYsDUNo4MVEJ11j
+7JFPHWJ0Q4NmtpQXQGUP/ukEEYLn5IE6raqOFHsoGIm28U7nylmzf2W5pkzBsbzSMhGeDstsjcY
3FI2kvcHYLC1oEEvalrzMQHMYdxcJuKg1CQwj8J2cDDF6GayE3+Qbe8FdmDaEapMj5yTtRp/NaiI
mqi5SBjmYYJ9rhpTqMeVdez26p4cIYUCCD8ICN6ohrnAxQxcDk0hXuG6VqC1hHHGi5kXKxuQXSml
hQmUelf4/Y20ATPH9g+wuWsxClOToggORtpjYnYT7Dpl28IcdtPcgAOtgHCj/iy+0V6M9PEHjHpr
F8vSIHMQasUqSiOUTGT4I7SBMrcWwBsYO+N+Bn2Y5qR+fB/qvJfn6jJNQMZQ70RUYTtpUtS0etDI
1n+gdo0tvVKonbEBh8Qm2/DKkmuLRDNNQ00SSeVFdhfEjS6CyQv3Tf2zamVXjUQHxWvvekzhWGFB
s4NIyliWMvMI6inQqmogtEzttODd0mtmUAnXQWQnQcuRdZFSHPtIrQQDCOCbInlVRpc7ML8W8S28
UxDsAU5E4Y+JjnkAqa+sQMW9H70GJLFhpW7++WYh3uNeFMEPfTGr25XpJKdjWqMlZ77FgnVnVOjI
yd3bdTOrK1mYoUF6kWmUkWT1ljWVpyF9NcZDW3PKbiu/j6owIgLI0KFuzUJhyyQaYzWh0Q9MMnjj
oRj8/I9XgFcCGOgQ5yB+JFN3WKxAiqOoAjEi8ueeoOS81zE5c93CWjqGai/06sDeLOI4Mp876qMw
weBgiXmsIraDje5or+bRAK/mPON2it2By3a+ZhMWNQk8tnBmPEvOl6VjzDdXOykAwhx1BXKAF2+T
e90FjT/ED0bQgQvuPx9CkLFMijCjCjGXHFLgZSRSBgWSY/CORzjxK9xT6WHM0Inrb/kNx8vi6Lk9
ln2lTeJIb6I5OEqSrW4Un2JKospLiCc/Zd8hjfSLYLCvFTDN7Fz/piu38nKlLMwttUDIrQJLdZwg
ZqdGW5JsB8idyPXTdTsr/n9mh7k+ZjR8SjLF7SkGtNO8gx7T9d9fe5ifGaA3ycL9u1gDPwLBJ8MQ
ELBtFHCUeHT2kw5yGIktfrtucH1BFIZGGQpVFtY5tUROcc6Do0oiu+g+AGDgHbeVAI4lfZlgjlvb
ypmQ9mmLobwRohWmo0NB5QHIGICKh7dYesB7BHU1XqmetzLmU9WtYMQNQQ1K0E6ScRONj9d37v/5
VJasIIasMKcVvZkWCeQakEr0LtVPxlDRa+dTttphy/tO69bQeMD1QWtqLDI2DUnWj5JJU4jZl73U
U6EPCcJj2hyL73l8DyvJvALyOdBZ0B4SyhnnbtjGiPMExZxjNucfhj7mdiYKri5AhEaQ3LxVWoh4
W7xTfFl/pQFEBfMveovgb2aDf6uLIOqNEgSsW1Apza71GhwBBgLBshi5td3cI9F45Vq9qJ3LeK2g
RQahOBMUoawontRNhhzR2EzT3QbTP6o9O+j9cUHaax/xzBLzSElAr6/LMREgXCxARviONgUEIAkP
xqbyi1u94Z096uTMW/PMIFPQlluALpUeb1krdCF7gVk7L3KD57b2MYh2ax15h27lFabqGJJByQ3X
HWiBz/2mB+NBmbQoAqgbcy9t009Vjz/YSPo77LpoBRtzMkhxMZl/bqfWxxAKV1GDmb7Zp80V6S65
+6TF5Y69rsQRBL0vU8zNnY6NUE7NULwL5AhGZRuBjvOVVgIkfB7CjKAyB0EtC1qoNTJrSlkERyTB
dgQdPCF87MGixYlXK4+QMzN0oYurJRmIkEeKmL9XQutLJHfyMnGnsXE0KbaFEnOCRrPNcpRtZJSj
xEFGzVT0VI1XX1l7zp79R9gUr44LrDcYUHwGGy/O93d0WVCYnR0td+M38Kru/selM+dO04jcz0IQ
HOPMjp7pIY/ALD7dC7fhA0Vq8Ayu+sziizLHzijzJBnyJHsXUhFwpNDJ5w/OktZO9tJpmBMQjoB+
miaWJG6o8omxDaoXwZvxUO8fp+ap2/6P9phjEMejUedjhEjyVO864GoAoaX0/qhAWDteh4pzIkwa
sReumqqYkSxyI3/vymEzB923Tsm3g6D4nEVxvhNbzBnzfK5aqQdSAKRNWolJVuUmOP4EZxMBfQA4
S7ofXKKU1dD15Rsm/bCLtU2gZpOaRhiQDk2egv5pBOrpLZ2epfTa3vUVruTFy6NmMumkMjR4EAZd
8T5asxNjqCVrHSG8TWPOTvI+GBNbpkkODT1Q6lNFiLjVyxIE8EYr2YIyvl5f0dpL6mxJ9L+y2D9F
QiUFA60DnYfrbd0xfphu+RMgbkzFHehMZmXaxT8eX0SKsDhtJhNAQoJWqqCq9UmbLLs2302xcq+v
i/elmJAh9GPQhSC4OvVGU9t6l0BGNDThIa0y2nWu8bIenj0mfhSjKQQkLIOjlb7I2qtRG3aGM4a0
6/q6VjOChbszcSNUq7IXKzN/N5seDHOaej/P48ZK4xh957JDXtnGdg89WK8FGIrj/ryrhsWlFlVg
iqMCZ4n1m0HpbCV60PO9phyCsrD7et+pH+b0GomiPYGLKSp40O+11HLhNyw0FYS4kRgHiJqDY6Iu
ne7rm3kveS13Tn41tUTFBE8DiB5D9YHJvIrIhHKfYjUnYUt2BKwnlTsB0k4rxH8glr2eS3xZY4JY
OktFViq4fbKDvpEdCgMx8R7ZVAfd71/+gHBg3V2/DDKBDKoEgdLUQnCUb4XQzcDsItnhPnXGEa9j
ehG1TrKPn7hAqPUb4ssuE9iUccCI+Qi7VuCL+x605ZYBDVxvvits4VE6EWf6wRv5XQ+mXzaZCFdh
YABY/YCONWmoMci98lrrVnXEpShxyKZ4ppi4RqZSwMAvsAddstPLgyp+QODm3yWeX+thQpsOvBCo
pTRahooeZC/zVeSdvzpo0u1RcHe1wQl5CcR61PkyyUQ3WZjETBjT4l0qJsGX5SZ3hnyUHbEwMexU
6pjd0krNsTL9PswGnqjU6q6itgjwLNA1eAqdX1FTF0hFpSt4UGZIydrQTmNIIoU8dPWqby7MML5Z
mpXSd4BGHQXELmwxJoBO14P3elRZmGBcURKkKjTkUvikfaTMIqWTv4g7bV/6sc/DAa5+tIUxxhkh
9qSOUwFQyl8tPMFTACr7g8fjauq8sMP4YxXJcyubWBR9f1QYWB23wRaoao/O9PFexLyPxHjioNay
QQg+UpjodpUVrmROnCuW527MFStABjEJE+xbMaSO0W9E6yOVR84p5qyDLRSCnNISi1qET2u/LAha
JsrTdV9bN6BoIroK9C+zir43kzIieGeL5K7I3lSV48uc32ffFGFVl62a4/eH7DukKJxK4M39rdW/
gXz4ewnsc2KK1S5TpaA51W7tUnEiDLOpdiGDlgu3ce12z7kbPo0PSuv+T3vHvinqTkzkWsPaLKSn
Sdc5PXfWdtXJUH/DuAPGUi4wQG2lQ3B0wk3RW/tGeSxQCRGql+vLWE/XFkboN1zk9pmQq0Ga6Cjj
1599GWVbfgiO5kV31YP+4w/SilWnWBhk4tsoKWRIE6xKs+U9qtOU9CtFKUJ47z3dT/Yhn96RZ5KJ
cgbJjTm2aMV9o++zn5rk9OgEI4sxNpIjRjYJHdR+jGfO1q4+OxcrZYKeHEYxJkrQWKhRrYa0jBvd
yzsLr07EcU5SsVbGRSb65StMzDOjaVQKDVm3cp/fUTwrec0Cp36lddVkK78mYPtyZC4NAb1WL4qC
C7NMBCFohA9FH1KYIdmpDrSCIqSktHkye8XeGmxelsHzVzYoGjXkl4xhpNBNvQaHNnJSL3rVkZAK
+2n3b/QN6Dv0a4lsFwClcSmWE0QY4Brd/C7fIhKrGog6A8x21I4uebz7i/cxWSxvBwWrSbWQvYGQ
LrbzbxhLL2ycflw1t9IE6kqw/u8NXKXfOB67ek0v1spkUbLSzTrR6Of8PUBsMd5DyMGuM+T6f0QT
x/EemYk9KaXKBWA2OOq3I1gjf1GK63TTQ2dxN3tQd9zxXuDcnWWCD5CHSmc26FBNk5OAEBR0WUez
d7TIr0qbnDTMJTStXSWOxeVZ4e0tE4SCfgrqiFbzpv0AbGDmx7intq0nbMhjdqvxgg9vb5ngM0PH
kvbKaMYVn/LIiR7wQn3KbuYAxM+lO93wdFT+n73FEBuGnzBXwl7FotympDCtHHPeiLLofDhzZEOJ
29VSuzxMrnoYTJu88E4L3bfLEPRllu774gKLRqDG0DxrT1MLO2GISeKbVsxRd+Cp5tEtu7SEviro
PymumnnvK0WbgtUwQvLf15D7qOAymBkd74d8Jrdy2suOLDT1jnMm1y+vL6vM+qa2GfrcjJHNVs4M
NkoN1FD5BvI7RuaS7xLYiSvEXLfm1TFXsw9ACyG4bRqocTCxAGMfY91qAjCT1iYWIjfRHouce4Gs
rm5hhQkBuaRH5txQK0/STyB1R7v8SB2gmvrMlg+1k+Bs8O4Q3sqYIBCLskqELM7eJ9W0tbGxB7F0
w+E758OtHniq0asBmQtOSsZdjCnIZ3QlApzA+gCAJJgPoHf8LbnDnNzm30CPVXBg/G2NcRMAhIIg
wD2F1rh1j9CNpqN4nDc61YeBIjuX/nJtEyHl+lmk1SC6xqzONNK+CmbkVJTKLvolud0Gwfsj3LSe
sZ/fU0Rv6eH6jq75ytIks8TOmABWm3ATS9FBHqBHUAvOdQs0XWFP+NIC4/MmWJRFo6JVhF2/q6CZ
pAHRys8p1gLJ0gzj9EqZkREqtMm7JeQnIdK3WTHYmiKexlHYG4HgXl/Vav1+aY9x+KSRk0iUkTOJ
m/GNqpJFT/UPcYe2I0QOyyfkvv/miC0tMpddUaSjYpVoFqtgeKhN2UY13R77jPO9VrNBQEHo6JMF
nAI77C4V7X8eE9EBQycUhTxC1w06Ll35mSbJrxmvL7F6zy1tMqm2YM4gTpmT/D06aDZUTrYT7VCD
dBNCvA50K2wy2nxGUe5SmVQ7aYK4A1SvORnkNv4mQEoPQlvFzei08p7SqfP1ataP+N+bqzItwTmb
xyijbhPWv3VhpwovfcI50v+Pa37ZYMJIWCS6XM5TcEx/AxhY3gHcjfE/si1+54fmYPrRI++ptJYv
LD6fykSRrIKyHBGBWyvGwskj6PDoga3Vd1bMuwCoI1xGk6+1MdEkyer5/0j7rua4daXbX8Qq5vDK
ODMaJSvY0gtr7G0z58xffxfke7Y4EM5An46eXOUqtRpsdDc6rCXKE4ZchoN2m1a34b35BxyxTgQ2
OyOzQ8mOdX8CFC0qsp9oGLDiz1ZRysuEuY6pghg1KrIiTvhjsIwFyGCSyye+/u2yj+GdKuViOmuN
l1pHb2uOvonLU6SYzoKxB5DzXJbDNhgsVagypqw/7jyIgyjNKVn2Eq7Ma0GyazCxzTvlW97awmu1
R5HUbb7/jzIpbxaXfdNOFl4NM6C6/0a6RHcyJ7cnAE3ZkAls/ZqjKTPabRSlEvjSihagMEf9yVx2
XXNUVY55Mm/35vdTbmxeVWFWYtRhJFAJNSj+YNxmfPwfT45yWnqXyomxIGXGGuJzj1YOsjv4SQKS
PQbtNdboORGBoxU9DxvORo41cMzsxbNkL8qvbDwUK8fWmV9GIUkddpU+7qNU85SkpapjlMvEi0P8
03AnD5labCTI528asDYKk5pAAh7GFbY3wTN1X/zWXSmo9tldegVwDm5WzGw8mGQWD0Anb6SR50Kj
ZRIjkDmSdZ4wQHvRxbBhvRuA165fIUXgZXPsgLaRRykpVPkoJQP80+hjVDpBL9gZnsI9GKZzJ+9Q
WsnvVx4/OFdJyicXZlFLRkUK92iBuwZKHIVTe/ovxUG94Quw+8iPt2dK+eDEVFc11nCmnSfcih5y
5Nheb1YkCtOD8MIlCid//YeIszlSygtn+iKKRQbtGm/ywmexsavrJIgeiXZj5ORPvIIK21DfbYby
jFPdNzkuCtak1tWe1cKxTFfqXy57EWa6rGHuUMWsKrCNqByhKhYlyc0UncXewihuu9R23bZPsVY/
xZkVB73Cm61hRrONRMo0JXMM8XSDWr2R3NdGV9pDDFqRIqq+WQLPZbFtciONsslFVkbVEHDbY1AV
E2xa86jbZI4gc/nNMeYXwwfDUgTgAj6g+xtpP5bFiC1mdd0XeBsaTyWvrcS+2e8y6DWlMQXxrFbA
CeMZddSd7tq80//5NTvxrryX+Bw0HJUMyj7GEezEvTbgPY8ek9XpTgk6UQUsP5fNkLWjB4Swf4/O
oKyiUrtJKkvVAgODecgOGVDiwcCHkiH3icG8xxtJlEUAxUQD7jkmS/Tr5U9ZYJceuKTO6FjrPnL6
+0/QQ7GmZra6UY4KcEaTNTfE4l3Ria6SQ7lbwA+X+CmnU8EMnmBYxyQ7Fpowe34eZYxx1tK1R9qh
Dz9DCXignHUp5tXd/H4qrcFCm2EAs8d6kZfraAcs6WG0FfWBYwo8Lai8ZlWjYtAb3KLWJyR+5d0Q
rN8FR7wNbwmUaoLqnHtZJPMx8a4X/Rgboi4thQFOsM2eIvGpSa4BhWdHRmjX9ZUAl3hZHOcY6dmm
XsRWTFzCHop8P45/uuR1RGnV7H9fFvMRIIgESMC5IUZgYx4mf24O2I7p9SHE51oHtB8JmFv+s3MV
DGxlPg8CjNks3gqjotUSr7PelhCWHq3BRvtodUsX5AiFU+7wGpNM8M1iuvbacgvOAjrbRb2rSVl9
p0zqrBfIg8FS44SNWNnLLO9kPY15TortOt4lUfYvCEPe5hiSeZFuB3CdKDsQy+6jPdmuaLEJxiv0
SMzgvPmA1E2YU6HpWzD5vciBcDvsGk8/DAHhfBz8ENtG82H20l19zbsOzCoMcBbwOcHvjA0dykVW
cSUmawy52fOE73YgvaPiWnCU11UCiwGYbe9yZ/2HY66sa7GVSvzCptmgtlEoaS281+QAVmUBXj5Z
qhp3mrceij2sZ0diNhfNheWdt2KpW1K36OYAxevvdji5JPNBCMgcOBdqimU+FmEzIsiAAOinYtw4
znk+khjXghdZAXkdBnVqW/MIhEXh6waXUo3lSbcCqe/YDWutCGIPWJwSk8QTgOy4cxTMBGsrg/pq
Yq3OWp9BKcAq9kdtF7pKZLe1I/5QUHqJHri7kcwqBWCM8EnINr9I755WirQ2RYGmDfhrwEgfyF4T
EMatTHZtBRCHn2ABZB4kSO+BvINxVIMGgxiwCj40pU4mYZY/7XIln8rbyEMz80fyCPST8Shf8fIU
5m0AnAbwLQh2Bw2SANQuwSjBofaCVRZ7mJ/06BBiAr0zOKjY7Mv+Loh+1ddzp3dqATSX+LgUnr5g
Br28xfSr5Sydh2VexckB2/WJYRXmxdsIplLLWhinQY/rHNsKhDlK2bU7Qucq73jLHsRN0i83gPb/
5yg16t4NHWZ7BUMBdqQf7YDDCXDsePcJLA3yB1+SQ123fp7qKmrkvwN/03XsjrYWxDsQOvAxLZi+
ZKMTde2qpG7VEjy5L2m3q0EtMxnf82q6WarKTX9rv6TemcUrGdMM/eLPg8tx1eTELmlK+UzJrE1l
AHo2XDWBnShJQeNGBd5W6fGX8JiXb6MqlVkkAOqUmiqqT4r5s8sqW83uL6vDuWo0fGlb1zW2GMfu
1IEFd85AK1an9tA+mNgyvCyJ7bs2ulAZxLLMpQgoi+y1d+PH5RnY6bcC3h71s3WQ7eqBP9PDSo62
tk+lEFI7WsXUwk5q7ZvRPZgp9vU5HoTzfXRyzzdxO8smVV+BEvBiNoNtJNdy8sg5NY6noDEzQLA4
jlYCX7gc8jsCglwcVb888PmiOJagU57CjKdVbkINljAatimg7C2MTjP86dPfHJU4vkKnfAWobbSl
jaESQeud92hceBY4KnW/5e5SsLJIwPAppoYtZMK6ef59DDTks4HApzThnQGcCz3rbCGUgrgEL7og
2BzNWI+prTjK4pZM0Wp9hjggSGu24ndOW7ugCHaVJkC+DJcoOVriYLxbcLqRuyf/NsD10Tf9qy69
I6MYWZ5KA7x9C0gcsse+/kw00MBnXpLZ1k2NoSBCd4KhPczwOekrkPOAxuxfPgXmndCB/QyUOUyS
0h38NtXAZGto5ku5+pWQ2ODG4Z0z82ZvRFC2WitqrpmjSRCRZ1cg9OSvWmlXr8nv+RvqM/FOvYqn
6/nlsmI8qZTdSmXSNtlUmy+zsaAo+Vx2kY2WLU85ZnjbKEfOd+NTRvxXKyYjxOTO4ugHghzR9K5q
T/4b3Ftsc/GzyXl9sBvMHgHvDfU7wASci6zaSl4tQBJgN2D5k+3+5pQaqKyd1ON3ENkG8i6N+npC
NOKxrGb5axYOnpmmzlr8uvyleBKoLwUYhDEyZkgoSnUntNgqFLn7+OzP9K4F9ZnkrCwtpZ8teDGy
tSvZzRNmDB0LNOuxN11x15eYrmzzjYh1bswCqDNmXS0qaWtMnup08Jp66oH1xpf3beGR2n/ulYGR
XAFt5/JxMgscWH/RJQPb82Ro61x2MilSi2kPIFY0zSvqb7vaABCyjCqeiX5D0R+jRjo0M57q6XCn
60tha6NyNUzN76apr6Kk2AN1I3I4fxXbat//Kio56q25qNOysZDbEoa50gf6ehT8JQKOLJ/3BdhG
9S6OqrUkvQkk/Rylq06/Grvv4/rE0YcZPQDSgWYEDhlR8PyU26qo1SpD8a9Dl4XMkFbOgu2M2B7v
mt+mO/j9s+hqT/JPrFnF05dO07CsNxxZ1D0o9fI8zM1FhT2b13nhDDfSzsSqQyK7wN5zrDtegYeZ
bmzEUZFZVEorMSokAUlmOVn2O6lNR20fBZVTt2U2DQDQ+K9edExey1xWLGC7TA5Y+oBk0ff2OB8J
RpTu569N4je1x/mSTMt8l0kXVfUaveLQEk0MRpV7gmkRAT3DfHOnn3gPMaWZChBlUPyWJLrW2a6N
1HbtTPZFscEJYg68vbxs/9d5f+m7AVkN3EsmUCjfCq8bN5T0S15aa2S9LPoSyNW1qd43VufPLQ/5
jl1d2Ugiam8kqaEkqU3b6ngv6IEKUlvA8vjlrtiDh2DHK4URK/gQATfCqIgBpsocFU6goYmHMEBx
E5iTBgiIec9xtjVu5FBRQxjiqh4bHJ/2MDwPwfzTWsgcM/Z7MQ9YfBclj9dKZZbCEdT//WKUW+m1
YtUWCzBs5jXoikDRvtwpBzIbBMhS+7LhMy81toqAjgaQyw/YpNoqq1OhGP0JftkGwtahHQcnK3+A
bSy4LInpjDeS6O9l9LkIDh+UiIrHuflpTR3HH5JT+WgQ76pQHwqgFdkcWRAgC4VvpVjtMTtH6UXO
if0XK3+XQ30dORsAkyfjyaDZyU2PNbPUJ8R9+Q1oHO95zpD3faiIOadjggVGC2iS2lUKEKEVWHl4
B+S8DUNmrrL5OlQsGTqpBAgkMJ9r4VESwPpaYsVEBGSx/hSnDc/bsu/u+xFSoaRMQyWPLdyp3l39
BAPRTaCnger2noQdpcGvfg2u4lT+cKWB7DZ1L1si6wtiAxVISWDZeaPFPvdTjQDIvmJGvk6es2a2
I2iAGdCZsxGICEAh5VVHGZZ5Jo8KaCjY97Pa4vGDoWW7llCtLPAO4WUjHCl0rz2f5L7EO6s/9dF8
yocsc42oOMaasLt8fAyT3GpDN9mnaRZrGUiXL7LyMghgVFN/qZHlht3dZTk8fahokplGUg0TTm0g
22ODiSkkKVh5Q6AsZ3umDuWXRjkJR0WcCUsW0PhRsEEP5x4AXQEfWYdneAbloiSxMNu5gEopEkaQ
Ot3gmY9Vzmc98rCkXnqgI+QBAPBOkfz/JiZXGJLs9d4wX6JCtsXk1xw+qKBpu/ypWEESh0hASYGR
J32A1c4wsmNOaU8A8lAdv4qdEphSeABjd0NCkyOebZELqcUIKGcyKSfS1Vat4k9BsdAFxPpzf5S9
ddeARtDJb9IrrB28fOE9cSaRusdSN4phjjbky6I9pvJTUX1lpnUjAf88/1ojaDrNpkLBooy82dwD
ON6twOZU5zhL09iRxD7mbhlePkiQVZ8LxWxyIwikYFkPh07+viy/ONZBbioVmc+0om6yAfI+zHrU
pNVAwEPa29i1vNkxAu25DXi9fUZsORNG3WdrSmQ5iVsTw4sEaywLWq/bf6J/wjs16i6XY7EUgNYk
lcOGNIBVwp36ZABsPe2wlinaQErhZDicawac8PMvlVVpM3QW/Idmm/d/OxmmO93NDsG9tPbV/31W
4ewoqeQjGa1FSTWjOuWhODl6aXRBGmW6qyjJyMkOma5RJvA5YL3FS5pG6e4LEDXMVUyaNLARDHL3
bxf570HyMmxGtqNthVGKqdasga+pBYEHBhXNbJ+PsVNHjVubmjfxuHJYPcszaVRu1czAIylBiYII
U8gHy77O0D4UPCzuoQks3Ku+urPuvjJLeCaVco/91BuZICFfnEAFsLod4ICRpmLsX0GY4XlGpmVi
9UYiPwAvlShpS2UqYYrN+hf9foyCon2rdgFr2cuxWGu3uq9e8R6ArCk8bSuTcsfTCtjwXl/7k94K
vyMjPU6ifpPFy0GJ8mBSR79e+p9Sk9Y2GE24QIqswLqRTq+ft0UVdvEIV62CLzH6JvxYXvvMya6V
oL4ZR7f+9olEktWR26pMD8DWUiw2XRUaL/J9cYMBBqz3j/Z+dtLV+dzmD+/D0hvoQJ2oJwQk40W7
FcCLjje9b31THwc3tJeH+MBzOazCJTQ0NULxALBdusFfNkVnLSsBUT8kJ/WQ/kPGakK3c/Ob/g8Q
wt9oAr5mvoaEGQ2QPGAkkQqBizJjFlyDVDWorbdNkua34Il7JSge25tPVBUYTUIMe6P6g1FLwtBK
eaBqXHtDmhESO4/sY8+7zk+/9QG/dM82GQur/KqJcRC01M5jhhRjPVlo4VjVAC+tICWU7/JkD7UN
NDiHFDHW9GpMORkh83ZspFJROAfE+2ANqKcNzc0cXpXSXkp5dUJWWoGT+1czKgKvlVYULfFwwLZ2
VRhmYXr1FZnKUK8syecFDda7ZyuOCr5Y611WJZT7U2YVolPG8bCLDXN0hSkcHHMGjisnbSI+k06b
ZAtMoqIJyGmJZhFVYqvvmlwh2N3tEd/uWsDgSQkC8x6NJRUAKWmQ3Om7xOdVDNnB+F0y3SRfzFrK
RBH0a8LVX2bd4kn9B+AIBHmKy13EfIFt9KQb5lmjdI1o4C6Qx4N0JN3l0JcOuh8feK89tln+e6R0
y7wEM3U8hWhALEbn5TUqKe2NwR0z40mhjH8swcVkpQtmDJZXTcX6OkahRKXiZYNs+39Xhrb/vBSl
jDBbDej7YZe3ArAuoA6yo+z3wVvH+LJB8tSiLkAbYWMms3Dfivx7hXWqKMaGTsdrazBzs43tUZ7R
iDJtrcnhhZjHXUFqOa4/++L3EN5bLQ80iqcRlZlJRlSHgE9FYQZjgM0aGO1RKp4vnxrrnbC1bioz
mnSAcrcjTi1CByiOSgyt8Y6MnWFuzozKhNSiNurYgIwEmB7oyiD7im+B8JG71nWVolatogBv3UU8
HAx2dvAumK45ATYsSTD0SB5Bwm212shrvylBeVIc86q/LgOeD2Z6JpDVWoSzCHsDdPEJq6Ao8qaI
Zr1Leqq52/9U3dnp9oUf+VzcJnJRaQ+8lUZu4KZ4kg6qppn5m7R6D3SI66KxdVCamz8iDGWAESL6
edlYmAe6lUi5Dm0eMyy2VvVpmXv1AHT82ZeWQXL0boztSAFQuKINmFut8aXN1IxulLItg7E0wEWV
qGZjR0mzckammOaFxEhRUcZBeYOeYY2UUVoUAo+b79N/csA6oD+G8jABc9EOxV1aYD8pD3ilb1b4
20h9S/83h6/mC2AsGlzOrM/tfD6q7Z2U7FPtmKOqZClfaU4DWeFfLek+WZYMSlZ0sGXgUf+Ca+sf
rMgufui/gKzSOyV3Y46nH2VcRSzWXaVK/WmuMVdt3Uvj9wil9lgZ7RnknG3CQwP+L8b1riFlXHM1
StlaRX8TJsUlKCTxzxy4YCTUCkdrd9mYWd51e6B0fDKLqAmjvD1Z0nO4HkYN7ZiSO8HFloLKo2lg
1kE0KSnLiqGFFvRt8AgAM579Ao8Er0fouLLA0CGbe80xf/IZTph5tSK+y6WiYRpVGZoIyM6IJyKr
4Mk9Zmgd4TrEwipwf39zHymseL+VSEVGoRQTaUhhMH8lpm6UATfq7zy+hrEDXn7B9n7vGlLRcS61
Ro5TUDVJt5UUqKATcpQdGdgyJVdywAX2iaoaTyYVLdcxbEeAr5CvKfmxk3mZare7zl1cTJyWtuWu
X+gybA+VCp3jAOrVZUISBV4q4WjoWvwD1Os/Fn3U3MvXgW0xIISSQW1sAk+V+n4h9i21vhx7PG3T
9aYFXEHsG06S+3i9A33wU8hqTCezkUl9w3jM616COzmZoSwdpXiR3SWWe1eZ5z9Gqg5B2be4J+HU
cS4/UeZD6NwIpj5kWFtGqo2G8RKC4RjUyrN1VyQnWV45VspKr5SNHOr75XMzGes6laewehYtD0zs
9uXPxvQv7wLogkRYLm2/ALr01Gv/DON3ffX1Yn9ZhET+yAuHReOJiVNbzlgLNgiyF3nKZl7x1JY2
+sqIBc5307LnA2FlzPyycnreW535qcA0CSZ38FFL9KyYUiEA6QLCgmQCe0+PbGtpvCgZ7GnhQbIz
RYG+E8SImgrKFXL9NzG9GOQ1DUtDe1UeSnAZ5w8YBwB4hnRIjqtT3AGPxG2uWp6C7Ju3EUvFiCwu
R61qITbdmwf9oLgAXrEHHwzA2GxtATzMfUEzzXIjkYoOWNPKcg29Iky6EQLs1Eefb7QNpziOHiE9
UV4STurItFMQT1rg5zVN4OCeH21dpynmdhXoKGESzbgDnJqtV1+6DRspVKGsm9pIn6UY8OjtdVgX
dgT0627ijmrylKFyo9as1yZre5KLiYvdh7bSebLgqQBL7HejA1hIbfjWgvCVV1RmG+j7KVIGOslq
0dQDLGW0IBRgKMKMeyB9k8zny3eebSDvgiiTFFtAOus6MUlMdejGSbbuLwtgP5UMSZd1PCgwTE+Z
4LiUizS2WnFS781ARW/UcqR7gvoee5HLGyFXmIF7I40c7OZmz6EZZ3MTladoXgIzNr2xrINVStC7
zIJ81u0MGOlZ0rqSFtuqENtd/3NYEneYAD02K8duue4S3cZQlDcJz3mLkiHweEt5cRdRucpCdJ3i
cK9E6cHqQNKUYjNAmQ4DKu1SXrvL2NpiI3FiC/cIqeg5SnGSZGtZnKzYJgkJNmBAXQSkKFKG/kRO
yczwNodIBU1gJQ1z00HecijyAynXmmj8SqDs0wnLQsAbTGE6RmxvWFjxBO8bNvfOv5oyKSug8jXt
NTrpB6ywBjMedtlROliHHvNmoaPwQh1xEHSo20qk4rWS54XeVLIBRIhkVx3I2tnkz17kIJnkAAyw
nMhG1IfdijbqlHhsm9O6z/rF7bVHfE6OifBkUP6w0AGnp2em9mpYp8bwW4DJ9Dmn0M1yFVs9KGfY
zVMxpvVivDQFWDWVm0TgPPB5AiinJyml2g1ZXJ+6HK2OtXFk/TfHGbHcw1YHyt0ZcQh+cmyjo3MN
BkVUqBK0eKNAuMZKOADreLUDZslCFYETAxZmND5U6swqfc5H05oNBBABnFk5ENYeQlf4PSlgmgb+
zWHa5U6supfVZB/ku1TqIIdUXZUoAitzmP/plO/6wmnIMx3SVi3qGIcExKqtArUab3EWjJxHHsjA
PLLCwIcCYcXCrTAqgEh1VaySgBBlSqXdLY+lcd9Wf5RM5tyh/+KF3o+Nih1ipYDSSSrIJI94kICR
viej7FmOOUd79AgARDzwEZnYJvkulXLuwmzpwxohYcJUSmhnu+hAKD2ju/IbKe4lXxSIeIx1C7Br
qgYlMBJMuayUtDiBCG92u5vhCbiNmSPfDsfI6W4zV+WyLZNf+cHbbkRS/j0qlCQr58Z4KSu0CBR3
Bdr9d7IAq9+RjBsD51fFYCd+Jdq8yWJmtQn7ZP+qS3l6M4/aZJTy4gQM7woY0FMw/uzt3MZTzR4e
yoCXc3N0pTkmskleq7LLMDulPQvK7RAlh167M6Qs6DKOw2TejHfVaIBrfQ5jrERNmBlMsBg7J54p
aIVtyEHFjZeslGBzijS7RJJV+RyNuvbaeKNL9hOxRPRSE+RuP7nlzU6x/ctGMcqBrZaCEf6phds8
qAdS5gVJ9pFgw375kbTVjfJmSgGcgkJN//8Iv5vdkLkfi9z66E4BAWD0wDtOno1QLs3MrS5ttLk8
mekKngBVzGypNG0pznedJQXTmjx9ISJsDpRybYYxDEtp4m0dhs9TuzdCTmBlRpzN76d8SiJEvVSo
RnEqiiF1mz5anSrqeHZBjuWCG6HTxLEuY1kcxvJkJEd9/GmNhb3y4JrYIRv0aQDwxRCp/OZPNi8I
K+nm2iiQhYC+VvOtxCa2Tmq45am8GYBw5CS/BC5FENtNbcRSRjj2eV6NU4eFY2/+MYIZfr0qQEKC
HsPnJmqYZ7mRR/5/o2YxFuEMqgwYfXE3Dndqu59U7qAg02tshFBmJ7dhOatKDh4DTLivmNrBgqgH
0lWgbfJXtv/LEWJsTwL0h6jRga0q47xD7Yh4+hYrCtgPj111r9pWCx7P1lm4cCNMq0cV9T8CqbAm
yWDPNWOE7qRALOnxHqy+UqlSNyKo6KVohWq2vWpguEQ9rCjvN05YoSBXTdgKN0FqIu80w4tqrkGS
X/zhrr0LpsNYXIVznk6y9rocADNylWGvSfVzzHpcdkzsjwZWFtEysbiIks65HYpSW2M8EG9N8R6j
6LIDdD4A05jHecFTcwyEPReoifnVNhKpnFwX0wRjQamO2j7uWWcXu7eRxEfpsLhAMnUAA8fLLFlj
VkAH/ldJKp5NmtqNZTXreG3KaF8kB3VPwOzEHRdwk3mtN5IoN9LlTR5GApQLEVIGVHGbb1hrcQQv
cTDdr/9aPez6cikvmMaiKoYpGWBQB+DP+UdMeqxLz3Omvw07l/64S/ZCIO94xXx2XrCRQ104+Obe
mIy3T9c9k/JpDfgHyemRF5TOl0ZX1Y006u4VmgyaXqHTcfckf7hpAuCHOSXYo4GDkzs8kAD2TXgX
R09ydsDAVdsk118WJ7lR/CGwbrB/hHNER4YPu8mOcxtx9MVTJlmwlKE4mU8o9ACNG+nj5PRgSpL+
KA4RKtxx7x4zYyXUExgABMObSUUdfarmNl7xAUk5E/kVOAtnm2w99Qf5Rx7ZU2IvkNxef2ICkRmM
NrKpYIQ12NyKifEAKs10yOOOAGA1MVa8ZLw9vtS3VDfyqEuxaNE8JH1XADNz9rHRg61sgHf4ZCqF
AJ5z5fH0oy6HArqZMJMgb7nvTpZfgaOx/4MlUbKqccd7VjH9zEY56m6EYVNKctzqWAPMgiJKnEYG
MaTOxWTmKEUXz4auFOpybXQAbQm3yS73BS+/+osf/AnIMuZb/F0rmqpXGIpKFQcEIxmfLCFDjm4S
5M+k6kl6QlwPw6xCbuRRoUgLFSsSMzzFpV+y09nSzvqGwTnsKVe3Jqd6R6ztQzzfiKJCUCuLeSQY
ZnFqeu0QW7FoCyWghyqzQsu+QlfdLMefnNjOU48KRkrfS+GkWwUmBbRf4z73xZSQDBC4svw6+86R
xjQVTQT5IsG3A+nTeRAaikE1FxnpX3hdgO7tEZkS8B57L59BDJy5vIcCw5URUA2kmkhcMJJEHWi8
LPDYMSyzaFLbxOBDM7xo+OcQc70m4xzPRFHnaBRiXivgekILhUzgNkEU1HCecCMCd7mHpxbloVsz
1oeiRdDTy+dGq2wJA19S/ifNud1QxmU704r6XlMpZuq0wIUUz7XbAduRbM+LexE5CgjqXW6mybCP
M3mUP06XpJNFvXhLjeRDuyfwOKFvDvYMeXXAu9yMC3cmjnLHdZjpcltDHAaY8TA4mNP3cb6Xin2c
8+4ZUzNZw54C0i/pI7hjVcjVjM4bMtrwnhBrpK55N93Vp8aPHniTKqwyqY7C4X+k0QNxg9hEWTXi
uxGiJckfwTReBP1BOohu5dfOcMWLNf9FoiVZsiHrmLakgk0hzoap18iM5lsUFt7ekYA1aZE8PIxe
vEu9xLR5Y06MAAfqaF0EnzrBrn1LnzbvY11LwQaPQQVgNtVeYc7owka+MovBZa/FE0NdAmOM8qyQ
a/1FWW9U45hPp37g9J9YieWZKpThj4Ugkz0PDQi87VF28uFtB4tUmbEH3t8vO67DYhrk5vAo2+90
zdSzCCayYJR+fWPQUV3dtoI+yANeMY31KoB+FnYEgd2I4RHKE3dR0o8YHkGY+QH2qh9kU0cAgHL/
p+5s8YvKqYAzkjVg+shvUzRby1jkbGlN4o2Dfj/Wbr+6y0vrhT9E4N/K2jVXP6ajJO8qAKPB+OkF
DB2rVlaHodAThnD95pD6AMCd0UIH0MOhn7DgyX2vfvx+iGxYpMYPWH6RrZ+HUnE1Z6wLDcqpzR3M
Av0lAah3WroTfcRSLkLSx1sAeVh4wqsA1KaYSjuXN6nKlEurHp0Uwbe672D3Az6s5ly+ah/f/RAi
Y/kItWO04z7sd7SrWre9EJ3K6nYsrsP14fLvZ+yMAdZGBiEEAMSxw0XPJ6dDE89pOMWodg1edRM7
xlV3PX5fUnt01j9kwmcRbRNei5Pakdt0ntpBLp7esk6eG0iAzk9vmCwjVgY9fFV0vPebxZWaxGmB
b9c1dgneoySrOUf5MbbpMn5AxCgpsEu6aNPUQjOhAhe+WmXqTvG+UAEyN9ynarmbte+cY/1YPAFu
mAoEYRn4z3gEk+uxuW9JCmBAME8br5oxeplU2eFaHEMBnCzAllAMMMJOWJctfGF45Ej+mHdBMlkD
BEoHiKss6hqAVceYi3XRXycwpCJBh2PR7yYfA2LBF0obGNMiXCIYnCKAIORv2Wg5hX1at+X0d09W
x0aBOno12FgVVDdK1V64z0WGcmcCiQ/YCOxXvRPGCmO1mRTU+yEw98JTWrioKOIxzI0IDBs9k0Z9
xGwuO3lIUd7Gw39xtB/dt+W6ehqeqkPktbvlNgdzqU1Id9zMtLmpH/nt1A05k04l0N1QW00WY7Cx
dU0wCeVu5JGlYIKLCIwet9pdNhyGOzsTR13IHL5MBJOQ+aJUkWPot+tUBUP/5/8uBEBapiSqIO3+
4KPVEjtPeq9hK17509XfckD/dE+XRTAyB0TUjQwqjifaMEdgXcVq1yF+JGSGBsbs/N4rb9Do94cd
N9NjfaitQCoQgH65jgqilPEQCZ4xOORjCd56I6172U9+8Ee9Ga5sqyJddTPLflVBpo2pU4x454Bp
MmR3jCW7lH52lehwDvTj6+rsQOlbPsSlmE419Kvd/AjMNXTJ0PXDKmwIyDzrfv0D5r/5ayNd54Kp
2z6JI5YOYwhu0VwSwGwFV/bS+cNxvv4EQARPTeq2S1k0xDPpoc0+eJfBSvCI2tfNL2yB7XNQuNQ3
Gh5cPB/z9qnoW74xHpq9u+xlUcv6UHuVEu3Y+uohFMtddDvY5Nb3e8J3SxpC+rEQQaAkYnaO/0cw
0ADOD5q++8g+xn5ZmhPwvr1Eig56ll1PUg5uowgkLMPyGFnKaxMapV3LafG/Ghj1nsiwuNBJ5AJN
DunTz3vzd3Qg03uzZzyLRxEJccQfKWGkVmeXiAqUSSTqmVxgTrb3V38pvfmhckAJfSz2i1slbnX7
CSYzlpPdfm3KNxmxBO80Yywo3gMMGis3o42Fw2AUgWGo3pakiJDhwF+4gZOprKRg80/Flr71gYc6
Jm3NFr3u5b44oYKduxUwmvuDVTtkkb0NzIK7BMNUdiOTCmBqM7ZFDhamk16CG7co7C5/XXlNfMZD
Cra7kULZbrwAgTqUUf7UrzEDq55IyVq7yW0Akukjppy/QO5xLpCy1lkGGlQKYjNYa30cVsfwmyBD
jbxeHeHwGYwh9vXcqEhZqiZWggAGcwOdqvFIKkBk/D60++CLuhmSBFRtPKVoV28mgtJXcam/WA9m
EF2t6DZE+4HkV2/9HO6bjRk6pXd5lIe3chhrTsa6cPPB5oOP1zgI15qX28AKkL74TMRrG/tumG8E
+qxMRWuMAFphbOLhPfoQ+Z+OigAA87fSJFdFxrN0K0+hdguMLFkUc0KxpPlTPgI32cl+K9dkaYlM
ZHBbqTxpVEY+TJ00K2ZF6lyTJ2AMJDdBzISp/8McRCg48Vw3846/n6ZCfcBOk1YrT6DdcDCvR3fx
yBfUBVtFSw5YTuQ6fKIrxnoGbL7h20D95hmghGWatkTLv6OcGMp7UN7CtODyWhDMrGCjIOXEamGJ
Ry1EA25VzKPVdr4o9t4iDzv0xjkTqjxRlCer60Lp8xWdhyy6FrqHVsyxPPs9THl7KIwuKjzYRifK
gzVgwR4LC8cn7BZnHO0Bdfkd6SyCoagPBheNo2D5aT1eziOZpgKcVFxpdFE/9B6saZYKeYHU2vgp
T7tUelk1TlGBmRdvRFAfy8qlOJL1UX/RlgJVa+VHsmjInuTxOZpWv2uk35dVYsBv4CQ3AqlPFjVN
FMUCYgEIRPrjABCJJDByV/ZzT3C1/WVpvAOkPtva6a1VaQkqyuG+BjFR9F0TOCLY0XSjEBVq8lUy
xlRH1bp3QYiOfn5x3YPIob4he7m80Tjiaj/kvsjBVMAeqppOX+MOCXekmVBIDZobAjenBMNe3nFf
0syDw84cinUWnL5OuXyUKOrZGNIGpE6jKzuW3/4t/8NHZY+hLT19okvKjGzvMml0B1kwtTLMMF2S
7vsjAcxP3djFIk5Q3Ik2WPk4r3f2h9vIoxz/XA3lDN9PHL/kC3aN+VPTxcQyIMvaJ16fgfXGxgAZ
uBlQSANDF51ORmumVqtA2ikHkifkt1nljLb8T4r55BZ88PZoeJeNn5UEQSQ4svAJZUuiwbTWxZDT
REFrSg4IOd64izCu0wd8Ip3/oty7JPJpN9Gl0aZRiWVIWm+nPwQ1CGic7nqv2w324cVdyNGMcQt0
EfOGqiZZaNvQdeRaDJc5ztHpGP0e/b3+jRuLXzNg+SrIQRdDgv9F9YW6BZNpLeY4ILcj30wF4g0g
usBFRKaQeM8NxoXbiqIxkMJEbEcBlZ4XIcWkcGnZkdzakvGdYxKMO3YmhrL5Qvx/pF3HduS4svwi
nkMDui3JsnJdsl3a8JTa0HvPr7+B6ntHFIRX0OuZRa/mKAtgIpHIjIxILF8eYWY4TG7zTClNsk16
Jf9Q1+BNXQm9npNcYdYLVGemjGz8U826VydLNjNJxxnrvfybCd5jOmuxU1YDEHJCblG+Iy7sMQG/
iVoqw44eCsVyZSv0UHS0iP5w60OG8s0QlXq43w1NUplAVJa6yUfP99Ua+fIcoI/enrT+Nqw2nf8m
+GjcTTTQEwIdKzhRzotenC4pjkhnKhk6UTc9WZWY5Mccjqdgmhi9WLHb0yufuWMMBbo8tA915g74
uKTOBDpNsxR8MxDpQ4C9JEI1dJ4bLkywcJ82bjQMcjQ6DfW7yKkfwnV75rjPPOixiAsXInuM20d+
SaCq3epHDS2bEiTq1O2N6z/gTLFU1pl/8sIW2kyOX1oj8TtdpwHqFbW4wknuG1xnycZ+tVdoFGmb
ZjcmKMA3L8LaKs8jEeshT0rwIv3U//IDPZ1mMAmhDZwDhkrc4kAbpRTxR6livRIoQ5FRrsssbDLr
xWwsqSW0NI8k2ctl52iAT/7FIVgui7litDCOimyAV/6RrkKND7o22gb1n43tmSI8NqcZhZ7v+yYy
aXHe25XkY8zmmO5GJKkS9CyB0dxna2H9gPMw+2CJfs7F4Y5rkgxpSrB1tHa5CaF5N2/ID9CmbkvR
uRO5BhMdq6kyA8zr68coD50U+pVR+hTogmklkS8w+XBrz1nWBKp+DNKdBnmESKg2xIuHy4/DlARr
xcxttdfSk3YHkufVfOWv5e8QTsNQ7xea5NzYsXAFJgkYaz2IU1D1whWKW7/CMUa5xTqPsym/QBLj
3/5NAWTpE+ylEg6KDGnCTsdjnc5T5F5GQOaACYdNsU4rocQ3/eyfotX7ClmWszzWInkkiMa9nYNj
IQ5vynj29C54ipLm9+VzLHBBlh+0ytMgRjNGPxq67upBgZiUrPB+8i6b4SX3H7aQCRfpUKlJFKFM
Fl5Xz8FVBYVm41oFkVqx/gKgVODzLNP+aPYYtrSRdgxut8KIzVMPWQnFBcbZUbdfqcRzt1GzbQMU
smiYy0x8UtNIIrNS60c7d3TH/EHpwEMwHdAxmBCVMhUYldwVOSZ3mUQjeH6iH/npVSg3cz9VKklP
xXSKs99qL2LZFxhgHb8PdAiEwcIxyXuQNeRptgmjIHgQOAfX4YmB6SGqAm9qzJGeqrTpMfcCkOxK
s50ie9DX6doCnZZWo4ia/+4tzKpWP0tx+5+7QDwnbPzHmaCQtMwMgY9JASoie8mJv9Or+Qdqm7/p
8FLpVqKEn/dUAmjkH4NMrBykwuqrxCd4Ayprw832cew0m/QBnPgAhhXXJuBF6V46olP2hYYRd6MX
1pmNTrJ0Am0ZrP/hWq13Gp711U0P2oeB8uHg1ftk/2W6926Wbfb2gWLXbWOlgAhTOpzkkPv4uOYB
HCur7KFC6+hR4FHcK8kCWgxYMc7AA8nmECEUC6XvDuhRgGK53GLqYIdw40kia9ycYWGNbvsiZyim
PA+6Bqc/3elrHQOECXQAUKpefwGwwr3+FraY61yaarut+ojmXb0nP5MniIdsMBxzkjbj0/Ai6u7y
A/fCHuOw/gz6MNXGvAp9MUYYSaOcHfO+dDD9cyOsc4l2knFQTctKIyxw9ZHNeI3s68wPMq/yvfiF
L1oZ++hRqrlPwFmf4m06eiZmq7NfwU2DyR/j6gt8evyj949HsjMOs2z0Q9CrmJIEEHTOY1dFOzHL
0aSPRawkwpUx6X8U2HPty7jU6TGXn4eb5IY42W480UqJcS84a4JvxgLFaj8sJwi/028WbHtozSdI
jQZPvk73onIrB5JMwd3vu0jj+eKkxa2RDkUjp2gCUwYMXK2Of/TX8/4MJnchp+kJVieIJDbzHvAV
sy7aCbGL7uXsGa7yYq5oXz++krdCYVeRlzCRJApHVY67gT7Eh5X/TOYz+g3cScomvtXccTM9KEAX
ipcp+ohMWImTcZAhykY/4oSuW36XbOhHBPJ0K3xi0Y/0Kb9dfEQmpJBAjRPbVtJTCLL9a/oVh6dU
wpSWv61UNDFVcN0+iAp63FLU0nWY0GL0s55rcarjSugs1/+NLjsmXs0n7RC1aA5P215zBL7Dj9Wo
qCk26vYKW2PW7bT1J2ki0AJX1sRVn/Q34xvUM3eKm/2of1Vv/9IeczpmUoDWxASQgI51pJpDyf7p
dwxvtWckFMNWlIByK7IYxvlnhczpsDVpkgI6/JNe+xs6kCDvql0NQmBx0YjrNdhEGRU3UAiyjf28
tRp56jtyTKNxo3fGrrW7V8EGcgS5EV8WRmg0WMQXLbfU0pdnQDHqTNrkDZGua0WWAOsdjXudtMnO
HzP7d1Hmk0u0HNQpZh66aizFj1mo/irG2MZUONBleVB1bozsch2Xg75WKyXYBoVfrPKysz1C/OoR
GD9jW/mZ7BmlPDiqUs5OlbXIHoy08EDqXbh5YZQuKYm1iWAS/LktyoudL62nXvOvfa22eifPiXwr
J9mvph3Llx6TDd6oNao3BK3sZfOIYZS6ggJwWioZuB2hRdvWarSSDa13a7/AhNasR5u6B6tDrxbg
Wo4kTJcUReIMwy4bX+Lmt4HhVG08grurvUrNbK3PVrmLrsa2Jl5WbO3hKv2eJn3uaHahONNoTfgr
ZHLLYshWE1Hxqqw3RRmu7X5Mvg2DrNyUNmqAThbYGD2fMZzWp3NxaGd5uJVBxbHStETfT1JaOmGj
pdvODM3dHPjBK2R79LtYT4Gk86di1U2ptRoHUODnuRl6iVbZqyGpLaeISn2r6bmF/Uq7bZA2yU7O
bIzuJw2S3r4A/5Ohn3zA4h1fqgfXbnKAAysLS9XtZpdWfneoa1Jto3oOvNAC4shqujlyurz1rzNp
bHeqH/V3RasNnjKhDADuNmXV+FqwGYvMxP/YmLPoNuK+M21io5Roga2T7bRUuQl+8Bp5bbcf3Cl1
5BU4TAhsvyUb8ya8bwxMt+e/RLegwCybKmV5mwUprfAY6T4oJCfr9raUuKLTx7sX3hfHpkgVyjqa
VuK1WUMXMtlSuHD+0q3NPW1Fq6K3Lf9CWJhjznqoScQ3Ca4heVM962duHXMVnqjsL53wE+0hh+aV
xpZ/vh2bJ/nSXPVN16L+DMpoGUoAbvGa/Mq3ReTMt8U1OICvaZkgAq7mwb8X3X/88PlunbkbEn8g
XVnEuODNF6m4zeYfl78eN3NZrI65CcouG7oQIfGEWuA2lO+DMHP1GrwtkEe5bImf3i5MMUlSWzVt
2ugJynG/e4/CPoIbcofRU3AsfAFCL9o4JjMKkihWpHFKT/Mdle8abpND5hKvihzFxQvPHYSjTqLT
xuRHijKnk2EgU8n9O4ncqcWdLWTI46Ymiz1ksqGmC3DT+nhGkkN7TVbRAaCWrQHqR1DEbICY1YRV
4ssOYrPihpbvZ7Fa+MBv1o6xNyBHBDbXq/F++GHdUYm+wNM985vI7UVWad67uNCDyByscsLXa6XJ
Cat6lZqyk84ytNie/pVb2jITTwyrlUlVYkvlvb6uY4gQu2oHBrvA7V8xn9mv/0IuYhlRMMHycXGW
3felQl9DlKVGXyerqnDJ4+iOGF+Zf+lQmhX0Yaivf8rc//EatCQ/GpxVLcygR5GfKkK+BVb1MDbB
Ppz7jRrNlQMJOFFCxj98QHqBo1QlmH79aLCcwV8+m1jhHyYjYFDWEaZySsc8DOfxcql0ploUYPjL
fLfKHEB7LIjRdnjRNqviGUT3x+ieuDnUzGnTjqCkBLHW8vWv4FG4Id7tMoeyN4IwHXW6WgvtyfFZ
mjPHql8u+6lgS1lkQ+eTRAG5MgpIyXXih86A/udlC/xXwfs62JG/oZEV4MrwmMyvNbDm9lBzbFcU
6mILO538isDCFnPq7BEccmBhxft8X5yMyi32EnomkUOfy9XP2lXf/m5eZvmhDObgmSUpFG1CwU93
aE8XRJygFmrRD5I9TKNuRLBKLnJo4RgGc+7SRrLzIcQiqdo9RQ6BoYaKfgrrK7xrAUOaQBNYGqij
VeYWbzqrnue6z5Cj+If4Z7cpMPFNCwGTj84JsKmCo8a76pb2mKs8sqZUGhTYa8lPM/3uy9/KRIBJ
5XrI0gYTQ2ZofgFTjDeqBN6Ne9XVczyLQ69cdbWX/NzHTnaniqg3edfO0iYTQVJLl8ImQ7WPTDeB
DpW/cW3YmAxR/qbTj/kaVcc3AwMBm1T2UuUrI22djD4m/IJbP/l++TDzV/JugHG9TLd1Q5FoTQHP
DUgBOUF5irWjrQprCXzfe7fE+F4ZNcRus5mgBGXtR3ATyY5233i0sje9jU9QHL+/vDRunMLoMIaH
IX8APD2bHCQKGFnKhnYJrI0M4Ld/nO5oU9eOhaMk3KwVuD8CikPTVi0WKkokVauVklBjwT0FrxFP
39BLjNJMidIe7uNmaY35bNMQNko/gv4dDMh39SP65BA92GbX+W07O2BuEDZBeHfm0iDz9eyxMQZV
xlDCVILdoAcqL98M+s88/KWIUkneDbY0xQSNFijKNMQb+2SEh6g4lsNB4BdcT1x8KiZiZJLtV4FO
QI4HAHHjdE+YMwJ1rbxOt8kauG9BEKTXOptVLdfDBosmGSHpgK2jkJNob1NyNcwzCScrRPvGpBdl
DIpcw6aEDXiA5kdKJxt7/Tb7XuzwGkVSI0RRClZGGDTebACNrZkoV0Ry6TtBPZlOFVmbwRrXfqDc
+WOzmY3yqiOysAci+IaEOdtJkRck12taC8XZPrP/+Y8G6vaq95VvKDpwLOU44L6zNE90c793z/4z
pFTQ0W1XRebGTr6PhOUE7s357qOErn/xsOkMvOCKEPYyQ3YMvXKaXnd0S5Dw813G1gAuUA1EesZl
kmmOLDmXihME4NYx5LKJ/yQ4bNwLBujC/5pgMQZpKqmyHcFEeh3Nbpfurdl9fAtWVBlG/l5dk+he
OZVIHS/b5bvmu1nGP9qSqMOs4raRobRQbQwwQ1I1XGFHU7CDLMCm9eUwBRE2vdVoqkgVlP1dt26u
wb6NOrktZhHhe/77yljPMAelymeU0WhfU/GqTYbhPn+rb4x1sk7d/nh5I/n51eID0h1YeKLk+7UZ
Nzo5xhGy4ehqqECbsJJ/zofOs/fNQ6e4KeQJBd+PR/sBNoz3ZTIXTh+Go98PRX5q9vIeTHiqq0HB
on0Z76EGApYWt3bIS/xLFKz/j3v83S5z+3Q1BBqDEXOo2kP4U3kcX/w1sSEJUnjhCuhcoT2RozKX
kRGjtJZYcFQqmVG5muLG3yQnQQKBqr2/6vHWzzx7B3XUVnKMQMzkTk/Cp+sJeHtNB08GVJuYjS7V
REoAtqbdZNrFyvbjVQDlR8pALnzocH13YYvZ3EiyIjUF/S1sjZhzoReU/w1RB0+rfDW8CWuy3Ci6
sMdsLhkHaQo0POT6tb8ho2OcG67oYwW72AAn5vAwg4H6RmiXG/QWdpkrv5Zmu68o8lN/AKLweg6d
8qGiggDk54he9rjpcqf9ZRXCBxf/nlpYZiJ6oVqgCZVgmfYIRwglbls8z9H1gGYrpl5AtiWoBnD9
990g2zuIyigM6hLIPwoPyJCE6mA0FpPUCr4k2zzQJDlqS0vCaHj9lpdbU/sep4LZPO7R18BKBj0l
zYSoJHNn1IFiDkNi0waF/h2o/30CzFb2SOO4OHfiucjSGFPY0Mu8M+aJ5KdMA5N2j1TKMY3iFqK0
zwBT/hQEcfrX2EO+tMZcGqHVgsNgPoNhMKiB3kupnFFM6W2xNgph9nKmsrpkj7k0cp2EnW3i4GEE
XXXSn3S6LCCO9Fz1q2Y9u8k346rEgIiirPV/u1Y2oLVSNA2VTDAhOCOgURkVUBKCY0v1pKPwqNOV
XFopE9JMTZ79Np0opEMD4i+96+4hR7MONvTMkd7BoROiDEVfkwlrqF+akmGP5GjeUcAd1dpBekMl
BL/QmBceCzaY5TXMTUg4KDMhTXH+N7inetBw3wg8lXdFLD2VCWBG2th50J6t9RBLbJy2BGYzAgmE
5poVZjiUo8CiYDfZCOYXBqY8CcrBrTeu828ZZCowlngTfaPtOhGIQ+AubByr1RTizhS5OOeYssze
lGx0BOvhRhaMQaGmbumIYox3zHg/29EI75C24SMdy8oGqDFGq/4KhGlQmrT3w50dC2n7FV6Ihv7p
P3YZPyntRDX74nzuKtwGlFAy9mJ7nbkm4qjsTa0bJ45oaJtbPNVVYtoI2ob9ibEJsJ+SYOoYGBUM
N2lX9TkTprJTojFI7pjR0hKzQDkY27hCnQdl4R4yRpVbEUe/RgKOrgy0w223XlW9o2BEJi7Xhrm+
/F1527u0zhyMSJe1vGxjvDSi3xC/cqLxtmmFYvO847ewwmJ5o7BNwPNjAdO0MTb5Nxq3JVd9jHbQ
UUHRQv6rNv3SIHPp9nM0R4qaA4PuXGGkm4qH4d6lRRLVk6+E4ZqX7S7N0WCweM2QsAlKmRQ0mJ3D
i1s8+VuafQZ3xuryB+MGTl21wF0IwU4TA60fbUlmEcwN9ReKUqaUW8mNdU07JfVm2M7f/qU15iIC
QjkqFD3KgXegdLVgYakw7wwPRSofG8LhBG51dbk6JsxYed0UQ4qdpKdhxCxVskl23Q4M2GKSYV5I
W9piTp6UhEnejhrVIMG0m0OgZph6PpSSgEnaUH1BnPedqGItMsocOGmYJghf6uNp7keHxPpVYgI+
XMVvdmgI6jD8s/2Pp7BXUGSV7UQGXTuWEyAIM4iTtU0b/vh3HsLePUMYxdrcahouOlqiHrf+2tyg
8ePIeBcIH7aiNTEnDaX+WQomxKvB/dNEo6MIFK54xgOcMYTm4+UV0i/C5mILN2G7JXWMgZaohZuQ
TQ3uxQx0Deb+C3QN/CD5/rnoJb8IIrasG9McoICcPCvr9CeVMqKgaFXDUFziDVeiNppoXUwgsWK/
qwJweZ4h2H9oKMgXhg94ucly+5gI0k7GmKWzgcSh3PVq6ujl6F7+QKKgwXJ/yvakVuig0HKZtq5M
WqB2rNwxvitPDXjlPYE50Ydi4kZTli1U+QztCOBj/tiAbWh8UXeyfR7tix6g/yE4yKItZGIG1Lnq
YDJScrT8WxLd1vXT5RVdPlQGi7LRStJWaYxAEQa3qlo5ZXgAQF+UQfLGcd8dAaQWH/27icMUkMwA
WNwdpAzd+MHEdaytyo0uurRElpggUTVmZ6kRPJuqBlEqzPbqT/2g217eOHobfQoNoAygfFqY1P7E
YliNzdiqg3askn1pd06W/gypLMqgOGVhCIxxz+vCGHNeC8k3IkxN/IlD2jbZ1CuyBm+RwAzX2XQd
BR2FgJzjE1FYaiRgwi+0o9zmFLOZAhdxedf4Ke+7CZYbLO4n4huDlJ7KH2qI55+1b5x0Pb5I31Gh
dA1PL90JHGUnIH4xqvs3b0GM7f9vgWwD16ySprZBlYzB3GEFAWOEi/olQeMACRt6Ltrx8moF+8lS
hVUNVK4nv9eOo3EXJdeyebj89/nRb7EeGq4W90ZUVnIWh/hg8S5/NLc+MCUjSiHWlZgigFsIXO4d
XezCVthFakbaiHaI7dS1wd8eoefSu4kKsrzsK3UCbmq9WB3j9aQydD9qKNgDzEyQt4ZOXI7TjLbE
negpRuP2p9O8MMXcVP1cBKZC0P1TwApZBP62zBJXroE/SnESakBsu3x/+eOJnINJd8PeLoK8J+qx
q4HEmF70thAcNm6IWiyKLnrxxRK8hMBkAbKpOpnX+n1QZ+4EKYG8aLZtKHuXl8N/nAABhE4HeNXB
uvPRmjlKc4NxPBUNshF1lvrOh/g55Mjd/jYW69FxfWNhjflguhn2Ug9dSHg+rSBRwcIf9EpJ1iIO
Mm4ZQl+YYj6UErfK5Eejen6X0B5DjzKu7NTlysDjK0NVB70UVVmlsWhLudnGwjLzAZsOJBYhpjtO
YeiZPyi3YfMreqLVd7lwdAPIMdE54EeUhUkm38gnGwjYEl9x2sc/q0N2gxKPW4LWcCOe0OHmHu+2
2E7uZGMqJaiwsTMBPWsFhbHgMZLfLvsl72QDCkooCayF0SNmQdDCHWwpL+RjXO+gGu3YyU1HnlrJ
8rL0ukz01WVz3EK1QWVqZTqZbrJ3aCLPs2H4jYxXCkgGk9lR6QWHwTFETW/eo1+06w/1jXm0dyK0
Le99uTDN3q1y2MR5YQfKMZzCVdGDldvak7LxmmgQrZLnmUtTTEKXkxlqKI09I82iF2nlYmDH8hrP
3uhuEUKpyhWOOvK8ZWmSyexQGtAtNYxkVCF7r95Bp8orXOtIb+9pDa2/Q3QnTPd5UWZpk7lfh2Iq
OlKF8lGuf8kovJfVnWkdGlCBhyFZKcVVVlTubCBhUUXVOV7wXppmrluQbgWDTXLlKKUQUjfQ3kse
ajtdV2l3W/rl9rLb8i4jg+h4Z9J2lcw+o2otAnd9Sa1ZsWPEr2ovSsz5W/lugYlluSTpQT62MiaR
yJ6gF2ZdU0zDVxoMosUwR75W7AiNYUU+FnL9MMvFQ60M+V/crZQI0wZAD+Rh7G1nhJGhz60kH/2m
fO60XHfSXFqjPPE6mgBt1raIp5K/qHeDzIXXx9qk+B0oRHVJuU7raDVm7eYvnACUfCqINTAuptET
uMgXcr+J8sqIwFKayW4sn6Ss9C5b4J5hoDA0MF/KGiSiPlqYrCJP6r6ABYu4GqQIA9JeKaoAwcvd
KgMqW2A7RhFDZtYBViiIEcYIweYMxrrBCRPhM0ZkgvkakmSZQQleoVPzGwDhtfQW/FLvrLPWW/Zg
gDFGVDvkGoSUEcFQA7RHWPhW0EtpOLdJehqb6ZtdqVc1xIQvfxzuwBmkySCJo2JyAhPIH79OPxol
6U1Uu3K8Y3/3O8jzQbwVSf6M4YnA1ff1ytxTrCG5QjPEFVjnBoh36+e2zML75BA48gQ3NN4X2Sna
zlt1R+76FS2Aid5l3LeMCQYcysBDFOSrH1ca6GEo6ym617TUTFCYuhq3vRPt7I3mdg9fGJfnfb6F
wc/12LmPiD2oR7N1u8nRO1cFfBhvC3sld9BX3ajr6UH6Jkzn6KXIvmuWdpl7WkrzQq/VST1i9HWl
dxi5Vl7se+W1NJxUx9T8X33FpUH2lpa1PipTO8VYn1OCc3a8Ct+Swvkj4CKcShNtK3M/61U0RUGM
74gZMUj/rLqn2JvzHc0Jqt1wV49u1wp1nLgvneUa6a9aeOqcGAXeC8hbBxe0om65Ln4F4JDGJ9xN
W2E3mbtGcJdqCmZ4AdtnollVosoe5Cl9foC6GllPMILfnDj1H8l5zH66wYvgLPLiNFR//7HJhDd9
SOsWTXMFjaZyR1sjWeJFJURdG48i0M3Oi4dV6io7gV2uuy7sMvdDaCDpmUFsdzQVED1S7UfMXVyF
WClojlAt/Dt7tgZ8jqECksb4D+4ieTR8RT1XCwnIQaLEoTjSYmdsB6G+OH9X360xfuPnpWwVOpAd
hWJ4fXooMcmrt7l3eRNFVhh/SVpVG0apTU9mexintybc6JEpyH7O5Amf4or1vhTGQYx4rKK+xKuK
lt27w3zV3Eer7EbZDq8gMltTJLOy6g/a6NZP+au0E5I/80/F+w9gPEWuEwAsZMz0kg2kxmZv3nVg
NrK8YV2CkFm1HDGCmn/uF4tmU1gzSeexnOii8ei5RpcmoZPYOyjEO9lD8Xb5O3IvKch8EPBLYAAE
UMqPYUZphsjPQzzn4qxY+4OduWkcH6Ywux6a4dVqkvtCiWTXMPs7s6OXiHWbpdU33VZXgl/CK6pb
qgwOatR1LKi7ffwlvaaOQx0h26GTNtmq3457aQO0iSf8rDznXVpi/Qqc5bVewlLZblQAoE3ATPB2
tt0YlzQ0JGiX6gt0oTxvWpplvCmZFSudpFkDUM8/jGg+R/vybT4oNVi5qH5v8EBmwRHiwqDR8YMs
AAaxkKoysSeQuhGi9ei8qNhUX/cC/QyNgFxq501elLsWCp6GcMSCv8PvZpkgVLbZ0MyqLh+14Nlq
7rTsh1wIKpucg2JiGhxifCbeR8Yn3GOXS1M8ybWK7np2Xx0KIAOj3ficAfH8hb4w3aiPseijNXqp
LK7jUEW9Vkdr+GQ9oeJC86owd7CNqJKta2e+yZ9EadVnd6EWAU0CrgxijoQ5mU1UknhQsb7aTxy1
fMyajeDEcS0gQbV1NGKgTcM6JDGSgUR+d4yeKYOouS06T7vvXYrehhw42PtvR9ELne7Tp31c2GTC
m6ZkdqxYdgexBeJO1jEaZbc0RgeCi55qnuph8iBn1PcH0u+H9PtfrRjimLiKz/Hu41dsjSqIct9O
QPhJ9sFVmQFnGa8NL32G4qD/XYWCgOgzciIsviMV5PyvTcZzIjse5Sr1k/OA0znN2Zi3tktTOXWr
H0VQRJXrqQt7zJH3EdK1fJKSM4Mc5W63fdcOHFPb1TEyusGj9ZDcDW9yV3aodB/JnBaAu5fo5fJu
U/f5/KnfF84EgcSq7TEDvu6kNPtcRYos79Lud9N/n3IRS8vnePNxj5m7ozZ7XeotKwEFgLnSzNDJ
x9xR/XZ1eUX0Yri0IubiUAdFMUAKmpxkVOOMCvOKSraRlHpdE0lgip7uS6aYs6mjiDGnMUz5UgUh
YaQatAU2pOuszHdde2P1gVPJp8vrE/oqczqBjtIB88QnK35Ht9MzpSOnahdlhsuidsXZjmiVTIxT
0JwympwkJ5AKWw7UAYbrJjLqfgWNaskdghCcSbUJwSo1schrApz79vKKuV9UlU280jU8p9g3etfJ
cTRZ5XScytu4qiAjC8ab4rtsDOvLhrge+m6IfZv39dRBKVdNTsNQHJX0dyd3W31oBfc998ipREHV
S7ZRL2S8hnS1pdlJNR2DEcq/1tGurovhWOY/mqYXOCjfVxa2GF9pWy02qkqd8HzLbomrX4EF48lc
0bFNAmiWuHbzOUHEIcfaaKpqGYQtH3cW2J56CN/hjTqskm20p/hxCrcUdvC5XgH9ZF1XgLr8lIpW
c4sfkpMJb2/pQfoBeOcqWoHiAzpOd7OLKsBdfkifhNgz7t24MMuEl6RDDZFIxYSHYvg4AoiMV443
B+g8GOv0VcR4yL39dSo2g9RQ+QSX6eO4w+h3mZxGpYtc1GUBc9ai0P+LMia+28IQcwGqQ2r3gw9D
zSp+VFcIYVRtA5NaaPqRtbztJSEFIO8DImfSQMGB+q/OloDnKDdMsCqOJ2m6nSKQImXhLm0jJ6lE
8r6cxq0J5Ne7KeYYzD2g5RlM0Y8Gh4zO42GWV6/i2Q2O4OjHIBxG6TeXwwknsf9olomcetTOQdjm
IThH0R0Kf1Jnse8jt/uuTRgRi6+mv2CA+mCSnZuOpr7Iut6MT0qFAmbzjJaV2+Yvlxcm+HLshHSe
oCBUjD4Ej+xsXff5em5Tx4+2iv982RA3foGpSIcIvIGJTZOJlXUktbQ83eHD5efyU1h69bYHH3vg
NpDX8ebjv7TIuEob2kpRtUEI3d3qRBvt84sBmRvkEhQKHAn5Fngn3DB0GRL3KD6ZhN5JizdL3xV5
bZE6PBnZKO1UrZLcPA5F6EjezWaAJl2XVQXt7/M+L6wkkWaVua4Gp76Tdnk4r4GMXyehevir3Xu3
w6STSj43cpcnIUr3vVfcV3uKwmwdesooE7OoyMxdlolePqX2JZ9k7RXQ27RZh82Ls/yqlWJoQSur
0W8Ez1ieGQuyUUCzGGiIsSzzEnJKP0zb8JRk2yK7N5t1Mb9d3jmeGyxMsOc2KY26G2ddQ6sNOVZ7
NxIR3wvv0C4tMA2AKpj7Xld77JWE8fjOcjpzp9TPoxBsxF8KSPF1MDTY4LL56NGmFgxxEBnhCYhS
34mUaJeCMVSQRNFjyKbeYEKhczk6AQMLExjsaYZ8niSHpyyFEuCjqc8YHX+SZE8CaHCIHi9/HW4d
g4oMQKEM/+jnSL84P72WmxKJqx7JxrDC6JgLHQ/IF6O3YGx9UG25l+1xt3BhjgkKs9XGQSyFOK5K
4upD4oyjCBLGXRIo7vGJbI2QT0XF2NQrzVTMDpJomGVcUR1fMGYCtE8b8SLn4yxIpTUMTIKjcW2x
OW/SkxEizHN4GnvN08GaHBfry1t2htkyHgGkDUXgajIST5Y6DKgFPZ4NeIRxGJ4p09Xs9GdVShtl
/Nk1cizP3lQ/KWsTLRymoEn5goAIJz9UFQ29ZsNA38RkBwXsBkS8zdRpdJ7kpG1jAH4Iyk/2vrr7
AhSTcww+WKP7vvDLWglHIAcTDYtWdq2X3FPOtHKrbLRbkATd08gL6S88YhzRLCwnJn6wzLhoN8SV
AkSa/yr30appiROHmRf9/yWIELE1tKCBIsQzhv2oYdFCHx3Cpqe8Qm2tXUeFaJSKv453C0ziK0nQ
H+wkZBggnlvbAzqyoL+erVDgnpxHNIQ+VUOBBizKoey7CMzCNriGhxYdA8o7mmwGkIZkYilMTmHp
gx0mfYll1UqDRu3ozPB3E0KYqJsBKTv/d3xE1DfjnevlspgMt/SDXIl6uizrIU4UT9YKQSjkpYCq
YtAThQReAcr+o4t3fuE3udW2eMLK7uxRcPgfpHa1y8AFJIy9vMD4wSC9SBdnSrIAZ7NUGKxWBijt
6agp1EsfTUwNhgfhG4Hrf4vlMRfZpCZBbfhdiwyXTg2GbvZKu1eVJx3qsz4lZQbZXI6VnFTgwwoZ
J6kypQq1qZNPAOh4adG7fn8/dOO+tES3DG916GioNkE5ABPDjH/oYAAp7EHvj7ZtOpMWHxqSeOMc
iPgVaE7BBv+FHbZyY5ptZem19ed4qej/JeDKl6/zg5hdgefyS1NMekPKzioaEycsy343A/gVYtFi
uJum4blP+SIUi6VSlBtFL1R1bAGQMzbmutrYmaPXuEYowTT43T06n9CIiAd5r1Vo2r6bZfx+Vqs6
I0pP9/CmfoTwDRrg/d5ygONEAVq8kRyALFXChpgo3iSobrBX5ZzlMlWI744q1NMp0Va6VlfxQ39l
rqJdfDuDURhX1zF5uez93AO+tMtemmaqmm1L7UK6CapzW3/bg5k1xnH7Ap8eLyFYWmPiV2VKbQQh
xw5EMdktvZ79reXQ0Ui0wIR5Fmeq5uOeMh9xKsw5H9SeZnXaj+LUndQn8yUC73QJzeD0hFVu+xs7
gJSvUCGWezAwjWxByhdpP9vGNOMolDRwD5wa4FP2JRSiggPZlStke3e0OlZuRNUxzoA+Vqub6I3i
ZWbhLfAxVAPeiVd1itW22as5PBoQGWsgjdXsyvRmHHfW/K0zRKw0fPd5N8qC1UE9N6BlksyYhi6v
wf6+oYuEAKnbfoH7nZc3LFbIKvr5ih60qPY357yBznsNa8qBI7oRuLfs0g6TBvW2PIL5y27gpdoa
j44z/IWgc+o7/aEnTnojqqTyUlcT8rSWjTeViafix29XIE2ZbHOe8SQYN1G+T1PVqdLnVoImAWQd
BkPwiOcgVeAsC4PMrWfGg6a1jdrgaASVK28Qc1bZHqzsIMSyXf1V3g0/sh09mWXgQklNWOrhb/Li
FzDu2qqTNna1hk3+PqxocoZ9BrMDhVSCgF5cjKdb+OlWfLfHFhVsjO3bbS43Z5YA8qS9JYYr78yb
+La8zR4DN14NW/1nFLsi9AY3FCwMM3dk144gyokr87Uomivopa+kXj/8TRRf2GA8lkoiRHUGG0Bq
bNRTB5KAGayomqv9isQj55wVAXYHChAd0tfARDMrippSCpI4plko2c8+VELcBmq8vtet/RS06eWI
gSPh1AEnUftglVnjEBdTGpR9cxzXmGB1lCvQfUFVvIUgHR0fUW7UqxbcX0JoCC/GfTDM9KdJqgV2
E7cNnhHdiarzoDjgtf/h7MuWK8W1bb+ICIEAwSvd6hv3Tr8onOlKOtFIAgR8/R2rzo27K12O47j7
IZ+qwlqANDWb0bzfZGv+u0uL2jfbbfxzHVR8f4aCUlmcTETpH/Qypk7c/6hg6lw+2fcU8g97krVp
uwn7KIdc5f13tOqvDiXFBImFMMoGFeBzijrNfSsEWf23G4CtTexDvvcwbAd90s0aVISx/01+9+VW
+s+Cn3PVqpDMljDvfTNiSkeCK9kn2///w/HPh/qsxwBxbLIsfns7+TPCnMhu9FadQWswAw72u1D+
RcL6x2qftymoRkMf4hWO3l1eDpFRj5byvisEv4hmWCX0MQEGlfFfabGZlc4bGH5iTwJDcO4f2msL
R0j/um7oXbPzs3kzPXUwT/zme315CP+x7qeUaiw8bJvu9nTzkHky49USr+wg7ff//aN99RYdGvjo
MHro/X3+ZrJw5pY7s/6BQx9pC7AlerTyb9Uvv+gQUOx24AhhLYah+qd8tJjBeBu8doAqzpr9j5YF
Q2tsjTmMGcvEvf/fn+rLUILRDWYc4JGgDPx0zy8FusFj3d8KXINiGh7B23br/40Dz7PmG8LHl6cZ
sQSutmi/wevo09MFEqmGNtj47bE5/8/8WcDA0Nt78S3flt8ctK/OMsUz2chB4bv8GTaMkSKo0HWz
votyjFz33jffYLG+2hQUD4QZmMtQjn96nlCOvRadbd5puZxpXftPXjVu18Jf/vovvtM/V/q0zSfO
V5v0qwby8cbaFUnx4O8kAFDuFtKOP75Z7RbSP6Um6N6jnX7zY3OBL/8z5Ld51VWk0/rGET5aLxUk
j28MYfPYXb7Lbb98heCr2yg1MSP67HXSSyQRM8E3spQTpqXT1qnN+ZQIPYffxaivDhf1AhidUBpA
beRThhfCvcstBLbfTRt4gOk3hPoS83qjxQdQsIb6VDJ/9ypv0fVfr/I/a36uR7Rrj741IMszMeZ6
kDLI0+HQA+MB/7bsW/LlF2k7UDj/7wk/FyTDHNrBOmO1cZ/fs6y93FaEXtLPfqvSm41FnfQn95C3
UXH6Zs989XJvXaSbXQHGcJ8HSzxUVj1SP3ybXkNwoM1m3YYpmleX+f1W0H6bfX3xYuHgzAgiCSPO
v8CrTd4UHZm4/wZLzd+Ybm9ZSi4msfa32v278vmLXfrHYp/uUEW9hg3Yq2+t/yzGq6YzqIO/v3mD
X1xlfyzy6dSNUOARuijZ25BA1O6jzTq4qZMP787aCOiIVHBL867rNyHsixjpAmXs+TcqNDCPn85E
r1q7WUe8Rsd+7MTZ9b4Vlfnq3eHiBL8PWCDvXxPHsJv60XNk8OZFxeNNdx/86u1NeR9z5w9oUIGF
V0ffvMovgE64Xv6z5qfvVUB2f6wrFmJzgE6+5zu66R4r5MffOqt8kff8sdKnj9bIyRNdg23PRjze
krqp3vAkODpXgfocqKO7Nb2BYr/d/7cP8ymw/LHw7cP+oxEObmHREomFb656wxQhLbkBIm57Zr7r
n5cL2+SxvLQgPRRP31HYv/umt//+j8XlCkesxlHBWxE+efDEmle5JaBwfvMZv1vm063n+MKfZjoH
byaW9oa9ImVI6xMsREwSPs1xsV1hH/IdbOELbQWGkSuDCLkTEIKb6c+Hw13r+drI+f/SKJpNa8zp
dtd2MImAKdE3kfOrh2QhGGNALzj/tnrpvXqEApe3vHfwGKUvPRQIvlOA+2IJ9HAAjwAUA9yQz80/
pTw1NGDFvPfeL6f8IBVEYSb9X3ytP1b5tCNXWwjDAqwyhVF9RmV6/Xs68xDGsxcNQYypazq+fKf9
9sWV98eqn7ZiqcfQ1z6AvHaznLlXmciump3dOHEpwoPfLKnTfdfa/CJo/rHmp31ZU8sppUQztaT1
KXSatB797Ju9/+8cDOU2xuIgrsPt/l/fLFypqVbKxndxQ4f2WZHV8crRjroJ0n93v31RB6DAt3ET
3LbhvyEAeWivi5nl8reJ5U1xqXlyd1N8M03nZ+u7Z/t3rvDnardv+o/wMVuULSrHas4d+jVHe2ul
Xgrhpb+nrvl/M3fFej7eJw62D4nvT3tEm5u36oj1/Ced3gyNi0xtya7c3eT9242X/O/f7t/b48/l
Pm0PVjX5BAOz5d223lkD4sD0TWGDa/Pf2x5VGyauSGaZ5yKv+vMVdrQ0xmvr8b2cm/qll26eqKoV
m940fVbOikbOkjtZPnTDdgqklTRmdnbS7YKTDXUhGYmh7eIwNGA3mGbdQSrEP3mLCXeMVCZpsGJs
502ewEV4+Rjm1r8GcAVMbbfMY0xgxUb4dvsg6wDtoHzpU85dIqKKmSk2MKzOSt0Ve7RTZ1TLsC1m
jcBfbSt/05NcRrR2550CAzmadDOdmpp6j51VVwerIWNG/bnMoJQ+xXlLrW0Ydmxj9aPaD7kefg5m
8h88ak3Hte76TTCPeeTxCdF5rn9ObHCSeeRNUquSnqx56g9mqMsthc3JhfICFhZE+R+qE/I4sLpO
SUOnTTHY82uJI5IKXpLnceycbeMz9xfQlP1Gh0o1kdVMOl2gRbNdvdWLebPALb5jOQIM0TFVurzW
vcdTP7DFrqIh2ZhwbGKrsEEjt/iQhWPtRV1H2r0bTBChGzxcLN3iwVASvjaRa7cAbCy5OLaO785J
UIYwWVV540FcuJ/9XW71OY3UWI5F4oCAt2xnWKABwCJWjlA7iF3bUxJVBm63wVhlTiHcg54CEbui
Wh9UX5JswTk4hXQZdnONZpC94u8WdCB97PDeh52l9Otk8EZ2hIuoebqNv6OWgag59cUeZtXhlAJI
VEWioDparLHIxklDzIzYTjKAm7SH/hh0Z70cNpWSiiZaXe/sT1V5V4bWqyUEHiYcF2fvcdHGnfD6
pJq4Fdu8fZ4LFCZVGOqoXVmxsywXG2CsjpW1AJDB84+Rl09rU6p4mb07U3Q6dQY42FWd60QBbawz
koU17mz9QktXpAsfcdypV/yEvWV1ojXzIrUyzGuJYil3ijryhxaiUFJfwU579t2aRCHeeiyWAu+x
ZdN1ddUSdS17IaYMdrJTVcLKkUalqfsExAeMRahi8MM1pj3VviaRNE4Tl0H7l5FrmIWhfPW5u6Zu
7/jR5KkbauznwvH5JyBqtoOw7/IFVs956XV4CIhtjONaJSA7TB+GD1XqOIsXkWB5czQZtj6HARcl
zX0d8nt7tu1dK8efg2sPO4/VsGjX7JedryZiszl7QFvGMxsPAWQpog5G61un6wcYYDvqcS0cW0be
ysw2H8IuWuyqzuwyQIdwmO3IMv1hsk2z9fISIpque77R7JIqQFZNAoUI4gUM6n8Nj+jsz7Hp8xfo
qvzOKYdag+ynGJ20LuKB3voM5uVTbr94tf+gSPdEESFjvM+ftiJgpoQl9srMeZazrklUPXbRMOc3
L3MYrfJJXAN4iV+6sX0VSoTxMjF3Y3XykCtLwrCX9NvRCGy/MRhjNvjBpbtxYboh8FLeaZjeThhy
qHbts9XP9467jOc1hyZSCGtzrSyR5aS8s4ryVwUT8XhxWmhqVBYGhlaTn8ag2ZfC7lNlmjaBJsdh
CprXwAJIfCWsigyFnu4wv7fNsia8zq/e5B8kWy8tm9+bYpoip+kfmmW4LA2gvVW4yIQX5WVxIU00
zTP82IUzHrlnPYHdorZgSJEDfuJfk4/0ZTFqq9q8OUP+s4tJbR2WNSwjp2RtBNHLftO4CmT/PCjT
sXf/Imqyk3HMi23grG98qp+80R4iWpV2JEbYDq/9DDtBMkXE6WBL31lPQufHTi5Pba1/mYJ60bio
J7djj5WGN/daND8UOPB1x8FqXJwhCalFE3euVNIwZzkKrxvS1XbfwsLtEvAv6l2bs+rFHurxoov8
jYdCvvZMB3cOEaiJXP4zVP5VGtfZO7SSiQ5Zg79dW2QbBgUEMIbc3ZXEXqNmcMhhBErlwMqqfK2p
M90Fuj9NBr2awshiA8E3HVmBbGJJO9g+FMWH9J1f8zJAcL42KgvayttMpWdtl3lyTuvqWo+2tiE9
O1NZ3eWCT9dyzsne5yHsGwzCW7BWfGtRcPqqyoJTSznx2HaVfa9UiR8quQO1BdwhMScOJB58R8TQ
frs0sACP5mLe8NIUd72vebMTltd6aVWLptvb3jz2SdPbqkjE2huM/t3BfzBMSLXpcZ6cM1PLvMvL
etqXeQFNDluH2wqIt207aBYLi4oUXj41jnYTFpnXFnre2l6jrHfuAlu2q20Xw1EC9Uw/MvngwgF2
5VZPTk0BQc19j4CmUwVUttlpJ2jtxAotTDiastN25LKlkWlFgwbFwcICwC2qQakj6a3VSSg8xpMg
KDUygzIO+vVZLG42yoM0z86kHqzuZzizmE0/ypxlfShxOBDuNBxGm6My7p5NFQYQ7dZqHtd5BmQW
HQA4dqqgOInphydrRNRnq/0BKHlaVNjN8HWGg1isxZT5TXMq8nWjVyje1MbKCPsIGI9mjc+4qmhw
+61Xa+DbNg7+UOVfl5EnxNgbt28fuPGOIClEpaVjAxTcaK2PSqvDaJ8792QmKMwNToTxYtQO9mku
3WSu7R2cCO+YGLKFrLEkBGYezN9pbG9EhS4hdfc4OnDesNxTT/vI6tF/kmts7GDLA3NmgYnWsohV
XcV5UWXDKJ1oMlZa115S9OQJ8T8p2JTWVYsPC/46Ba91gFe2Iu99iNkJxzmtf7D2ycb5btdnms/b
RZpMuk6cl2aT2/mOV44Dd6hh18hq21s8IzxHQOpmSPEocbXCI3TY7hGsX3XoXi2msnqeEimngwP9
O+SLNDJgRnthC51atMhlq55bw9JVi1/CDz60pU45s866XFPtj7HVTneONWSugYUsBf6AFPcB+REM
flRAkLi9RZQCXpsMnl0L+o6dipsl367Cirjony13eLOnA62vy1RduQ+BRBvZYYOBTQjW8NKdltGJ
dP7szFYkcxGNs4PMqE2dEUKmnRcv1s8WBgjoQcYBHSMvV6iICDYOGi09Rr5Ng8jI/K2kw2bxnN8E
pwYwalC//diZ8GYC8RgKNyltKMkOKlp0ndYz39J65Pgf0S0FWxKfNnYdaFWwKtG9iGXwQ+TgOIct
wtx2tZHOrzr2wgJpV3UsFrhImepUjghXBvKI82s+ricphyiv+41L+gSWndgLQDOV+sdivDctWTqP
CGCBuKNqzKBTfWfPCBlQ3s51HhHyLN0lDSicJSw7CroGcAsn4YAaNs28gVF3XLj5FgOPh7DMD6ri
+zr3f9vhz4p+qMDHlVbB/lnUd9Loo8HsG0PdY87NE0OuszT9vtDI0Mi9dnGuYWXRYegYzkdboSUX
4hNOwQXMxNTDm0eeCFfdZXhWChnFMGTOyGJe94d6YvHA2c70ZjMJLwGl99jVyIc139Uj4N2Vvydi
iepaPsl8ua9KuasbGJiHwFTMbMscAPTHIcsVLurid9i58MiadRMHQ3CUfnGZfXbJXXPEjZwV3gxL
K/7cBiegCO/61d4p9rvuVVLNVSptFnvEOvWLOM5VmdEc6UQuZIbsbOua9mDmAm+s2lDpZZ1tp1yp
JOwAMfGHc2EXmdDOteIgKjK18Ux39Mb1fh2G3cK7tFmsKA/GhFXzbibkUvvBcy30yzIVkcbPcvs6
1qGTTOWUQfUtmcsiGu1qsxjclDzAJqlVuoTOQWvnox6qszOgkzvkWRhARBPwJwf5kztWG4OUrnPI
Udjdfe2azFrzTbMG27IJdq7Xnp3FTz1G8WPLbMAdWlG9N719Qgswa+wwDvFDdZXH7VJmoZIPOYgP
ExkTPi4xGcA+xjilYCITnX7SOX4c4iayrTjI24e59587/2nhCLkw++sWiZDLEou4iSqd+7WZrxaB
LpVLEgAs9yh0DkLylEqaDiZIyAD1KCuIF1JdJeGAkjrAlbX2xtHq6q0mo+VH1divYiERMt3dUOL9
r05WGvFTyGnL+hBl5ZjYRbWp5QPS9Lt2ns6DvpCxTiVSl44wVAPiwRKAPGkRCw7IdEmuVati49+v
8yNGWaf9XtS/F9Fk0/DmdDcoa0iLCF+7igLRAr3gyXbHV2ldrDpnJ+4V9LiCg74rCC7akCF7tKUO
Uy4t1ASITfG6Cjfz0Nl+w37ttgBL1seS28tWu8xEi8zHmEAvfasKq9wbUk1XSEPlKECAGfDWKs9A
uGVPk6/CHfSLgEGDD17sCNSS2nbq+xVF0sZbbSshPpn2DgFHSva2SADWRkGjKxmx2vE3TkntSJX1
fIFQv3+FaQrK1GmasPM6CDDBLXRPw0nhYnGmxB6M3C9g5u0BN4S2xjJTuKZTbAMKdOC7mQN26KDt
cICxb/MiHafYcOltUMDFhDbgg/loj4gw7W2kD3lPd13FsxDSpHJk+BEqXTsN4a7yIhC4CwMdD36/
FiGmLv1DEYzoK4AUU3T3BYeEfGEd1vY6qMsirKtQDEl5nbXVS0lexfTeAce2wr178RZUgmU8VEBC
VhLuWfYWqJPEboJ0pAeYpEPYqsOrmVDSQooByhoLD9IWncYbI1U7aRP8FUwf69BuF/q7c8K9dUtB
Bv1U+v5DGRrY9OTnVuWJdlRKEDFnzY8Dhzto5+zKwN75k3rqaPXWtXjQXm1b0R9ogwThR7DihjQ0
VbkHtZtlZ7wq6a3qfijpBQYhW7bkd7zyUntqN2AJogBptpZLHt1wSdDV27mDOAE9E02uD12FIUJ5
8NL67lnaQdJNwLCUGLyUdoxkLwlV8GqHCopvLcJVPmSD8bb1PD6qkiNzHg4teyArZk+kyJH1dFFo
8xT/NtSGIxcsJLWF9zH/8Prl7Mws7df8aEjwl+vLh4CSLfoPR78gqe86W381JtJBkzS31sPMY2sc
7wrSHxs2wr33bVisOziEb0oXH9X0TYShSuoozKCmOimK4doW/Z3Gb60DeaEr4PGI3k795g9NrPxl
i/I6yuH0AOJWOizkKZhfAxcMgabbLWObcs9NqdOdOAKNbPEapdi6SEwriMGJkGDf6iin4bkq2XbR
IoXkfWRcfz8SmbWlyWCNkRoJgVLvoxin02qxZKmcTW3D/8Ysr/4Kp16P7iSqs0H7CemCBl2JNQrd
acd1dwnHaWd5/AJkerz0VYXvUqTuqk/VCL17p33AePwvUXW7ustj9MBiK9wqE0bUB9iq/Vhatg0K
vSscvq3Ncktb7yWaVuU07bvV/PYq6On06uBxe6+Ve89mEMRzEZvVzzjrUzfPz8p0m8KmEbpzGyWQ
UbcyInNxwGM/TqoGCbmTGenAv0a2AFfgxMal0tq4OG8Fua4jbdhhLEXmEVDcaRHeobv7Atv4FKPE
/WBfRgs7pHjwiv6JorDWrNiavNwXDO2BjjQHQYuMuS9UrlHH3JMMQXopftJ62hXw3y6bMdJQsLUo
CsRbgJzzrVWND2qZUt4228XND6YB+ZYBDAPWIuVuAjxJohp1AXL8FZLYqZ/be38IE7urExnCfqZS
jyIATr4P7v2yP6KrdfIakFHZkBkzp6KExPSkSFIgrwsC62TZPK7gPF7ADW4mQTIvVdyRBwHxYrig
R3OHw1khCV6QwqzFVUka9URtbM861FJubE7OkpFdS1U8sN9N42Uz4VGg7O1UiDTsdCJVtxtXnuTm
fRJjtFIV6VsfLuQAchQ4ZV5KNIcSux/jV0KveU0q5N92GMQdnU+j5T/USMNnakGeJY9KSvbh8t72
Y2S3AMixLoOP3mYISayQcvbuyUbxwsOsKEUCFa/YcuBEyqZXiDZcagcNoUE9UXKLORLF5XTrnZ1X
PT7+rSuwYEEdRtDAzwJ1Hhk5VXnSVgt+d2hvKu2nC8n3nV+mGIKg4sdv6YC9JCTq1XguTBFTIBTz
Lj/S2k7bUr2yeo3n2py0xlShRFczGCEchBbkAABsMT0sus+oBkYURtFhXW3pDATw/FelNTwglphx
Z18vdOM5Vuzl0OTndMtrnVUGR7yzzp3V3Tkr2eVofxYDOOF8etKzl0L0Yqi8nR7kPcD+SVm3cY8V
ZNcfLDqlpT9sbaQiBcPNMAWHRod7Ed6PZI6r6sOSdDuDSerVTawn62lCS9Oun1o+vZdh/5ijNh88
TJVJmVnInjUQLJB+XzCCGtEPE+Wb3ZhN0wWZPV0krilMzPaOgZ/33MdoGqAVNx9WDUGfdjhbuQbc
JiTIGs9V4L2YtntaqLnyWzJjue+tB+1wqgIRlaHAvluRIg3PbRkoXMzjhdeXpcKOQbM0NGZnwwtP
ihct+5OWQJ/44q1FC9Gp8VXWtili2O/0MRLS6qymBoYb7TzGrVWKTdg6MhOB1WZ2P44PocdRs+bc
2cpBkcdFUHOPNIEcDUfjKi+mYthawQxBCmsYvCLtXVdYmdN7InFz2mWe4aBYrvmyDf2ae5DfmTq9
K/OweuTNgF9siaE5Oo1NO3QJav8RpgGQKEf6HqDI8VFXR2g+0iL1iWUpDARqPcSecEl7thFfNlBW
sTIP5DNsaGIwmYlGqOR5KJSN8yDyddi3RSH3mrT0PAy9QKE23KTQPYVkDijFQcZLePs8UEbd0yUs
ULoPPB4L14pDd6aphk96yhrq7NhSm9RaPH9fDi2y3pxS9diXfR7E1VhCI67RZhusVt0ko93h8pPD
clGuD+f6xW1wwS2N2rCqJQ89kDVHuxu9HXxTSYo5Uo/gHLSpBZWPfWGa25EK853M6+lSDXSyIrDp
9dtEwUCP/KCbHhp7PYo1hBWUWztL4ge1OnG0LgIWdOc6yF/BX3cghOIzlEMCSkuW01yCoJreoOv9
q6gdheZKDtCAbc+7nk1QLCQBmk5d52Lz0upsPJSJbm/6qJ7klPRS+XsPoKZT6fVr0gX5G6C06DzV
+UetvDZugf5LrQCR05UiEZyASJPb/Zkj5zh0BNRQwfQVLc18h0oT/gVE+7t+JuGHGUhwgiatTNCW
kptR5/w1FAi63JcideqFYSZA7d04+VbElgBBuspp6mmPQr6/msZ72dD2F19LligLCW3TQBoIDanY
8uoDw/AKpVu3obTEWwDb3aikb/RT2LUfBcYMr2at+7Tw/bPN3JRpjCFad+dKosDAd30ErYFnfjFd
65Ch12yqrdMMqFmml8G1NpRZu57CfzKUL1Nh7iXuFA/1rtsOOwc01a6afwRtfZSgO9sWu7b5el9q
8dEURR8HnX0tiHOmwtn1rnwsbeBu7PCh7y38kPLQc/JYL+2dgulYhOFcGfkhOziqfvc5OrLt+Dih
TzQytIvHl6bir4Kq+5rKLsZGGXdKEgyEeF9GohYpbctdOaL/joamg1JwSWo6msPctX3itHO9M2rs
0R1R7C4saLhbqrl8kgvojgsYWaI6THT6wXP1Hk6wfS7Jcpo986ucXBIze34zfo4btQjuB1dny+xe
utsGavtpiWzhnCp3uQpXj9HcQL61dr2/fN6m4YBRx9C/KC3vyprd9z29TgUAERTGk34ntpIFV6t0
7GjiaMeil2B5/Uc44dIG5RlzNLiz8LJ7qsPyWNrwGQaub4ogeXrC1GQnFpjymvKAX+ZHaPmn9jKW
UeAFkFJUELSZu2dbqx1KosNkrffKF/uaFRtEuzwCjiHDbEtHbtslGDVceV7eOV57LQZ2XvkUteN4
CAEZj5C3J3pwdsXg7tHrfBut4tFHM7LEQLT3/Uvu+UUEwnq6ltNmtsKzVNZ+npe4nUaDxLp6m0zw
pHIMaubOXLUC/bImbhtjHruzRnvrhfxQCmdT5jzFIPPU2+hadvmHrxxow4V0ZwJ+GvP+skCjC111
8uiMqMymFs2sYD0NSPFn42/WvHwMrOky5uF2LBR6iYv/5svgvlrX7eJMRxYOzwIDXpT24n4e9C8Y
b29EsB65mpxoNS5UHGwL10uwyV16GNs88Y2XoCX84tNxI9HpcAQCuptvAsNmDCCLg0f9R8CB76Yl
35lOJToIstYmj0Aev6/c/S0tfRCNvtSWeRUV+3BdoNEse89CcSda8liE1ZvocMehPD0NWuymCYMc
G+i4kgz32AMvZV1jhuSzDfAov2oHU2YFJxTASq8KdQ0w5E+N02GK06MElFWCWdIdlQWLQoet0Soo
ytU8fK98T0a+4hlV3mPZ+5kz1E/T4j+O07LhrnNBR+zKaX0OiPvBgmGPGaqMJtb/aLhYthLhEBJf
Z2PNwE7bcssnqHW2nUlLas2IoLCCG4Mkt1bUJLjQA2zGgsozkFWwE5obHRULOAZrH1wUyR/81fYi
bhU/AkduSt44kT+GOzvoYg+pah10Ffy8/zZmwJ3edQvylxZHYp3Hk4XOnagnpI3jcVqmTNMxaTUS
QgjLbjCLKSLXMDR2VB07WuyLUp+o7HfO2npJKPMnusjlMLU8C6R/QWjYumH9w/TktzdXm3YtXzEa
RjxZp9+OpUwCe4A30eJZK97b0VrB/2Z2freB+AiX0kpgaISc3Wf3TM6/+6q4Bz4iXW/XhrUeBznt
l9Z56HKPQAHQfu68+YhJ4nGBfIsFak3L3DvbzlOpbqroDnpAxctinN+95e0rLbdN3SMF9V78nCEJ
aodX4QYZmSWPg0qoqHDrzdCKV2uke+XZv8bVOy6NOI91c62rJmuQs/OxfS4G/74X4y+ivXvE0oei
Ftec6Gcy4OOgui1R/8DjdPAf4bfwUFY68jz3R7WgV5KvgThSTz3JUO1bix1lnW87d3zwi/Vn63sf
lb3sfNwyEXyX0IYuxUUz9aNt/ENRwdpMDxamfP4BbPOU91CgEpi+8u5EBIB2Rb3uQa1/a9vwGvbB
4xDMb6Lmx4rbG96bn07vAFSyNBuvQ4vG8XBjjtWE+ogqaNeb4XcVkgfMRiXUB0sfOX7/g7fW/+Ho
PJYbR4Ig+kWIgDdXgN6JEuUvCJkRfMM0TANfv4972cvE7Egk0F2V+bLq3WnLx650PhPh3BbpYKxY
OByx9uxX9SV2q1PtFsVmSuMHO1BlVLnDSbb9xsDTXXhBOtdHmGMNsS7ur0wy7cxS2wdxs8kxAcI+
dSbUaM8IHYHzpFsbJs58UOBH/mB+NfPwYOhTHHEOJmHiDiQ1s3Lt66xYHYN97mc3xsfecw/dxV70
mxtQyrlGuZ3y8qDjv/YOJb7WfiRtt8uwNyiirnFcnfKybnDssduqJaXArlHopTPnK3so97HfbJPc
OKhl3LLXa5O0/mNesLLdWq5mKQ/N4hwWw13nVfsZG9YR7sMMPc/9GucB9VUit+dB/YrCf7U0H4kf
BCWyu1qGiHK3Ph+RKbIknMaautNs8lVheIATvWVjj3QnX3c/ixJZoagwQxLbf5kC6UflotM8MSBe
SkQBvU1DlMaNrrv7wstOtResXHMeVlXXUCW6K5fu1UFDS4z52CTeoeA/UWXldSiZbpmVgkVenIXc
ITAiZZm8F/F0qvrxWeQTXji47egkh7xpTjK17VWVc/VXeLuz3EyzvJm5SlcKLJjznVIrx32u8LGE
Nq5nozkamXZben9Lb3Ehn3Jp2+GLa/Kj89JPv2ju10PMNEaGZowxLkxVmj813qlo01Mzljddc7/a
rPsxm2Y71dkln+lJjfiJivnsSJ+OdrKenT7Y635jhegH53lMDpa/rHMnf2AysZjjW9BrV21pj2XM
Yzjk9ml2mL9DI2atBbAZfpQsw9QQf0pO16GsE5Qk/XkouhUxpEu7aK9VUuahwezassBmoGP9HRp1
sAApOL8Q1fNmQtnXT16a8RF6yaabsbI9/5/w8lNvVm/VyIHbL/rPZGPz5LH/rjJgH9fdZIW/rV19
o9zlLPmafBeCpqyqW2XKx2ny9s3cXmqcVMTi5mzFQ7adBSOE5LDBDzm7rXdhteyqqbWH2JJeqAXc
rF1/LIS4WFm8MbPmvRXptentB+q2sMmGPcNu5tCagnVf8aIKPd0FpboqwzsMKI92TiFhixiziYSg
SD4rV4Dj18172usHacZPqjbRJss37X5qOGMroqqDItNcmpsZEqaw3AfbMx5zWz8qPX+ZTXs3C/Xt
LsEOaOq7DJobx9rz2E/fvt84mHHt1qIBor7jSexaeWZ25leXDt1ale1NivS5N8RJ19h3PMeCcYlN
+8dAJeKE5DF4kLmp29rZ6Lm9bycjD7NSvdZpm0W5378z90eGJq3kUQQO33Qh3tt8eoxLbre+nI4u
J+pqLJKjJfDdhArqqGzQbZLMv6YM7GpV8KiGIA8Hxz0vSqaR51urnB0DO5EFLx7e5cq5673z4J6r
JhtDTcuPMmvVug9gTUxd/uEUoUnX/benqa01yOPgURH1as+mrWmdT/auWOxgFU/mrz6L9zieuCR8
splSalGflg+B017ZYV9t/bHdyST7DbT83dWTbpMPy1XznR9dx+VJ3Ne2tEdUIvtFSHvTqPuWhybX
wlH4K6oLK4wXTrtuTunv+kfTz/4ZXvUvVsHJZvpfZA0Yat1sgfrM3qVOYCT6uzQ/ya+85n31S4MU
cLX8aKL80BwgXX66adcpV4Ytbz/P3FXvFx+mEErPzu9LUaqek4jnzmjSNpJOMm18ZgCEhj2t/UHn
Du0/pn4+2UOcR7MzYvqC8AxupaHGaMV21C15JGPxrOzl7CxtvQblyLd51b/McEIR8CEj7ZelD0tf
jWGcJP8CkW6DvvDC0uTH1djdFEFEyrBoRgp/SpLQmMxHE81sg8vZhRwP5yFdPspOxHsXXzvONbGa
mvw42C7aVN0R+W4pN2bMaV7k9k2lBq5F5h7NRrtQpfZRsfRWtLDqKdQgKILZe2wBN0J62WErAQCM
xNjCPpYRSz/0teo7a9XKlIe/d8+zZ7yZlbWz82Bt2vFbWxZilXvdg290t6HomVOjU9gEwjVDzY6p
IJv21wQpjOK+LFdzoX2osXhuvHzArWxfU4cmyRbth5gZ/pku5yFIf0sjOcResIWAvtfF5uc8y7eh
cZcQCXw3jNWrzcUG88H2g3aiZkzSt7FrX4sCl6PXVvPkPpfMD4/n4Uggg2GUVvxFrvmtbYMPxqk+
FAGMg+rBLzypVqJa1stYj5eyEp/31TENMCcjMzlfPVUbB7Ewf9HUL+bYbArZ5ptcFTPwg/wlQLRy
9HQ1dPq1LNkQUhj5e4rqw3s5GtQcrCxRFvR2mzW8XQYII/M5Q6tx/0EAHTJdPM+uv5OLQrtOmnPZ
YlMntrNt/bg9GS0z8kB1zkzOP8buWK8m39x3dfBsJMV+XvS/jkooVIJdMGNulFFTNFennTkQZrxQ
WeebaShf5wy2aujUKvHvzw5jcEq5PPM3Kapl+c9wVQf3R4FVzJwWVuUtTH1b9mlsc6F36pa6TLc1
5GevbCvUhNjYhVUBi8WkwwUTt4RePNI3vRVG99YF49dsQp2hgjWhyJddX8Au6Fn7mpf9l7UkT9o4
fWip+eqV+oWuZu1azltX1dw6Vv49xt6NRwzLr+/WcVb8EpDiu3EgbpJnGeufTVVbIWjlSQ0gcanG
4zzm5qsxudc89VcuZGlYggs+goBQNnL/j81ILaHr7/qse2FmL++FT7+BDrWVo8LwokOIdKZ6DkBB
YilOQeDvXRZPRWnjXiB9oEQC6n/V1JyB7PxQxSsd7G4YKr40Eax8W1yNBJZ3LgZk6SZDm1V0Sk2f
RgJzA7ErDiFcmTDTO+uqoH83gmRFg2BHpim4MIar6fImzrG7Tqfu5vQpFyo/LHX3oTXmxxIv3hjs
9eBPGzfzKAT0O5Dk1NpKG6YsilsaYC9ZtZ5zTblVtmpuu0i2yQFN1uNUxZF3mOYoYyZQ5N5BtSOf
XZer0NCc94L6t+6qJZzU7EQNrqtdOMy1NL1r43mHQIv3XYWqf7+9U73/J1y3hmjycJkdGIr8KGyk
MDuebmwIWKf8FmGz9IoFHgzJyuIRQQLGJ27FHXtyD0UwF2g/7Q+jlXEgghmokbdjSDwmmrTei9/J
18SGW4nd+F2lEwZWz8zvRNRrU+Djxql3JjT90JdMzPexj8OkM6kK7flByfbVmnmuM5EeS3PBsIh5
ZIEwo3quGO9hPedG8DNV0yvTVM7L5KL2x2xTaXL5qKn5JbPctdb1w34K3JFyyyl4E41j5UlIrmH4
ckv93EyKm8JooD0QpCgzkdEcDfc4bXJWv3b9q0s1BnEnPpdYFVHsderg8JofWGAGD+shl9kLfzvJ
9JWMBw8QFLdET9DcxozCiGnPOxfb2Eym45AGKxYU0qQIG1wzWz4NNz2zk/hh9qpXJDeMe/FWT+mn
KlLoWjrQ9TBZT14PQd6AdFSLg51glwBWNp9ym2kvumd/9YFxUp15adP+qLlyWPueyR+UGSK38xw4
/n7utZ90QYdxs22hyvUoh5sv0JAMeZn67inlWeF02JrGsjYw89Ny3izQQknjnYu5eV50JpgvvfNp
yeFideaZ76687zxNw0obd6Xp+0A54i/PY6wzoe7gkY0FOtjf7Ic4123M5Wp/3hMWPBtuGhmDbqzT
wt/pwf2zj4OvhiWEKz9G+uqH/BcRV4+mvr0WidwnVnuyPHXzHXGYJ7Hpg+Q4a+VxaBE+/XKX6c6w
KRtBM7CYjwzcgclxlqs1uLuCok7TAi+SrvFnYdPhlms/ysrTfZ3yyw6ICpmb++sElHmS3kPTlGyL
deLvFKsEVil/thv3OXDrq5HHQOl4wLq946cR/NTjS2Jmc6gGLWzG4itI5Ute0C508gguwORYFH8h
qz21+Bbv6pBTXnIuX0j9OTtZBwwazZaLuaQnrVw+CtvsuWbHveHV5842NzO+GrTshm0aEUFFbPVq
2wquIqdyjkZqYQ/Zb/HE0FUvTmHXWAjbq08HRZrLytJRirRh29UWsPz9hnep3tfSGat9JifgWDt/
F+b8mjsWeYhmTFbeVD0TKP1RlbFPmZ0ficJ4KvvgVWVcAsj6dqQrFqVKY00ClVR8RWzBXPIsSqm8
RhPezU/GreZDhmplE69TD6/EnyvKBU5Nt0mBo0TzbeOkq6q7FQaNo0s5XNXlj+AuagC/rcCdozIJ
VGQsYtlJYT26mvyz78Esu1mq9ZSP065Wg32RQ4+zXhx1LHkc15NwQEbyafDRnRKAabiW0NL05TgU
6aUaeJ7HeXlG+uEoX6BSu6E72/n8mQ2kMRCStnEwPcRd5UauVQEzUnxotn1R7GIIzQ7WamzZlZns
La/8JGbw4zgNu6nlc6Wl6xQOjmL5YOnjScn8Uoj0d8G6i9KkPcsgodpROvaPDXQ8sfLVpkp0kqVB
rJn3ynB/hiBD+wTMyZp6jpLWjTlAbZ7r0cFXbtL3RrEKAgDVooAvWaHZrktt4rXL6KoYNN9fSx9M
VvNEDzMR+9Aj9nceO99SgXNXbLrZ6iwmqk1P0fhkf0k1abSE5VtV6TD3Q+9EQYVHJnTtUde8j6X3
HsngHc0qyyLisJdkBD3O6cjfJ47uEIHl2TYnVo2kGM3gVydBU2jGXZi5GT5644BeOt+lljy7vngt
7rdz5mCO9GNKHVgj3lj2J7bruQYcC4NA/dgDK1vaqnjxCopwg5nMYeMmc2QnhUC3Fh9WjanYOHYR
jr39lJXyNpfzA1NLkshkGFPgTtjpI6Ih3h4pHeeU0q3DyPTbwJZ5ZDjZ+2SIKioMJtMhOCdAIfap
LouvGTM9ypN266rklKfNLi8FgOucH9RE2aM3a1MlT8y+e8iXduCHVNbB0NHIpCzfbOm/okjJqON9
M3nEanbRrjoljplkvwaKyVfdyUs8g6Ja03RtLOjsUsuOs7Xc+lq+l0mFyGLtoaKeC2z8aemO1Zzt
dUd8BwaE1mzjvqfq5AeUvWYMfer/ObF/ZorqSVeGEYk+4eLifSj6gYXJZhq5DdwJ8CuVnt8elsSe
Ydr6BzdQl67UfjKp3SBnUsz7HE7QZzve0OysUf+dqMywwpmHhv1mh6ItNMi16aVRqYZOl7/kiVFt
KKP/lYuF0wLS68j60R8s4IDuI8VdQe6lwPHces/69l03+xwtDFOu+o4RGprmrsyS2oW5DWto9ys/
Le2ccndpuWCfiprkBOxiZQ/XytWeRhfwK24jo15+7jPOQ8xXiiYHvGKG9+ZRGN2VHNvzqPUXhOIH
9uVs3CR4TC3/5Kv5W9dqkKvM+bFj3rdccus4ipN0tNB2y52fO+5a2mMbsq1jVTo5vr6zG0euE0cv
P8agoksvTmbqvRTGwCBezGHPS16EtTzMPnu++uwIYeatyrIIwm7KnuQ0fVupugmd0JdK8r//JeOi
CLaLrJ8CuWAkLqy1S4wwt7N1YppnazAf/TIPwtYsHv2OR85y2c48/Y2OmLAi0RX1jvvCDeT3Epct
BEp9Vnafb5oxXntVkYT2MmwnG/S7L7Rf06h/Fmd+NPEB7EZ7cQu0counqBbWOcUZiFx/2uY2C0qF
/OnLAFQ+ec+7/DKPJkTRkp3LwGMvdgoqoXhcRcpa0eUuoTrWk80XHXo2b3k6fRjoeCt/1s+qTa/9
0u0tvf/OliBfuV7809IchgG2VUK5xZs8fnMpRoVXbFh5dR668eZ3xY/i5CUx0v01Fl+wJpPvRQyP
TQVSnnsWaTWGzLfuNig1um0a0zAuqOSNwJNAKe5jWunuSlviV1NUF6doPkUcaxtDsnfeD9LDWAu4
3py198jFJkIk1gMfWB54n4HbPeWDvhODuSlIZlTKfea93k5D7kRczk9mm7IOuSbNl4+CA3Mwn/og
ffAy7RBMTr9BuMtDc/Dxp/wpDY143EpuVK7o+pmwwhHddecr/jjttYZmBq7cUhV8Ha9h2qZryu3T
jGoWMQbkPFQgxk6qQnzPnTGNKy2j1rbGxzngUEPLRfObOK2Vb11xd1/lPcQXt3SZcqFk7VHQ8Gse
vU5/RXjTEFfHbTMXZ0MtzDLs5BzavbwIXPHYExDNs69wpOMu6vzuzzH6sz902Vb6wNyO1H+8IKuh
NSoZtYP5Bpj3kGGzr43A+XHjdMFDF1ddY+USFi9Ssiz4/T2HHEau4RC1BTIQyklOnMxTYJS0LzdT
ilevt/ZWqV0osFiphnUWytF6L2vnp6/jtZj7NPRk/aItPHbpkD6jGVwTt3rVAlaWxgEVTb5nK8DW
LBbyLYLPo9XYBhtj5MoWo1BMDkaD322G5T6Zz5ArrZr3pW6e2EgIMKElNzsemyhWjken4Vw0TQ9W
c6v2i6XV0ejk5HtYRRjWrcK876cGtEp78lxoGilOU4VuSxrwyRceXaekzx3IX8i5e2sC7cm13f0w
eV/kTB6UnxwCjqXQGPArBo+57+0xV85DYLYPaTKUG/CiOWQPwGc626u2mY61mV+rpH3xrfiDMR77
qeBMjNthpUl5yeziyXCbRyPp/hUxmQ2jtM5J1z1YugmoKx5HM1sLqbEDdETwyfOraPDzFsV+riTt
/yqldyToAjzjfAdduu1TNMKWq4OA0oXBMNCT2bJx2TmeDnmk4upQTs2vButkWvGjNAEJnQy/gP0c
NbUh+YSP1Ml2hXEvSAJIORfxolVPk+IzjBeBKk9eSPnmLbbTXTnGv8Clf640vJUue2xy0+q/RJKd
Y226WFZ1I0D14LYOp4uRkEqi1q0XHsJmqJ8diLRj3maMHOwXOv7AASoz/uUaO2YMfWlPGf6R6fc7
a568yKBrGRvzSRjJtbD7XxFwX7AnQ65Lxz46pss61i54Cwbkdr+lrXf2vMpX0RdVKBJfpzPFz8xR
TarOoF5s7zzEfFDN8OTk/DFjjw5dlqmIovAtVyjErA23IzWRQvPY7R3NZW6uJNIOJci6cOyrFzMB
A0/PT7HX/je+BG9GvSS7nngoE10+B4Mn3h+diDqmWls131EKKzePzYXRa8cGxyYMxop9ZyQhQxEs
NPdg8OiQO8cFw7L6p2Tmbc784txCTYWd0X4b+WKsOdjXeYpW0FurRuora1p+U93fZiyzQTfUX/XO
aiN/saEKDeM9zxA0jZKvzlPkHitpgjdU5mvQgps0ZfrmyWHY2bYBKgQp0Cp58jvvV2T5XiusBeM9
fh2JhkVWIcfIXrjNLYnv4QjE9lx1EYjcJ4P3X3yEdDTGeW8ly5ma/kIZs3Li9Dkt42vrZK+eXelh
V1kfFKgHPtdTYzhHEF28SOHWa12V2HCa+WG0Hl1I2rabgo3K9zvQupUTr4wa8TAwMgjQZqrB5cu3
btzvx+Re1+d7zx7hQMHf7fhItnlPXfdaAeaMigqS9P+DD3s9Dz+lt7zNIrtli9NsAsfmKWJZo3f3
tDxAxQIaZnL8JcrqYqsX49EdRz754ppolDyxXkM9enDijhyus6/vbbd+qpvhglXPNz4H6KId7np1
GsmAO+a9NuYP6/bax/1L0M4ATV5z0Pz5kLsUGbNKLmWOgd+Au+5yl2VcSBIxt3QPXDPJTLAD2Jww
0WqnrA5mu1yXuH4soQa1gHd3IXa9LZuse5RBeweBy/JrGsvndJnFfi7w2OKSjaXJ1P1as/qIO12P
BG/yTqtNuSqndOvQC8zx8tTHz9oi1ylbpWzkJqntNdWdZIXbDz9xsklh6Om01xvvqOs5OMxjyUBE
s49XU3cP7izMGvA4ZGUd8aZe9FzfyJkJ83qxrR2SLpXYpY3zOHVPC5RSp0bvTEjhral9qGQnBo9D
sIXw+eqUwdLHKlo6ix6nj3z1z4AYiEjNbrpk2LdutyrG9NcS2r80V+tpSXXkEbRDUZC46qoZKHZ8
DZS9SXLW0TaqxNBa9slsfc79swpyWnHtOyseEuqiFcNXBPtIgLEoZvritUFpAzp7iuP2WvWKdS7z
drCvWV+fZJNf06z4p8MQBkz5FWnO7Muy2gcB9XSTPxmxuWpNizA68TUVrFMiIkzCizT5ZGsAEOQ0
Rjc+NyLf2Y4/hnlBjo0YgEdvMYK0Fn7BwnvEqYHzmbFvJOvbjc0yAL0ObqNFx5AkaxDok+bma4zK
tQ9Q6SpHhcmIicrKJaecvuO6Pwnb2QzEhezCaKN+nPajl24yHflBLd4Bmwv/Nd0RIN6lOvCA8unG
mnLj1uTF5iTygmQDQEKqL3tCiN0TKrpY6N6rsctWI2bZTP3IANRNRglY+yhKKXp9WbKJKYZsTrcy
8HcV/K8NuTi69SVJuU8RZk1TuxoGn2hWrLF0dvM4fNn2NIbStdb47axNXbBvtKEK7Uo8TtkQjWhv
U5C/TaW3MROky6batKY4xoV6KRJt7y3VSTOmzVC7K0WI3IXNIn0DMF5nGps+sshNWQ9RwTW54CKZ
EwK5EFZ96ZxuN8xsyUimlSHeTUf9zpq2q8Y78sYPkFt/o5HuWByyMtHzR8uKDNLqyq42+uztYmVt
AmLtHonUqauRieU1J+zVpvkZuQC7NXtTTrEamvnQZ2IrgvdGNkg54yP45IHpw+mOYRWwQKbWRNVY
3bxK37pdecT/RrGBGn9cPG7/TmEeB53QDoutfy8p6YSu11zaYv5xwJ6kaLnUHX41jxP6RiUfFpzO
4t5hA1V1Y3EdRu/kme9z357BH38Ce3hvC+tpnM+Zsh6aGR7G/1vEzSvH76TnULjHoLvrKMBqkPI1
m+ZKzmu3+cZBiooReDtG1W98oiosYqSoqTTtXvGN7prT/JaIgGiHiUptGFt/aT9ybidB/CigeS0n
0rFCgpVJ7qIE0IAOL2FZpmCfHUmBIK62ZR9v1UJA0ufj6GbK52RlDCiK5r9uwWSE5V70ftV14Hox
oNxg/TUFriXycE8IoS3Lc2vmX5jjb6Uffxg9hXCgLFYqNN1bzIKyVRLHDQrOuPf9BBEWB5YOkgF6
kEHq1tTu+2ws39Wg9sLzxM4ooK6G7DLNCKLma93qqwQV1kqTyLnnLhtkhUJflWm6qZ12xf2+zj3j
6mZvZl0RRScgScoiLdqwkN9+U9+M7s3IXoT9XTa8ZkbHWUz8oS+3ViW2OmhRPpKfPOsxGrl7s+Jf
R5ujMUOWyspDlXZP+Lpro00ikt+hbvdDGFTDFUOEBryy97HXn0vjwqLAkLgUHxEZs5G03xg8FnO5
VjOZOSfGHpXsYZqiQGOvmS/XWYq0I721MVDdOO3RD5ZtlQzr2uXzyYazVXXrws1ObT1zaFWRkU47
SDnyGUDU/NOs+cIed2E7FezPwFOdh/E9oYCGac9eBC4JrMBUHLQ+i6xfh8NcZvpOSxvGe7kPlWNt
8248CQ5vGyCYiutJIP77WfXXGQSi4nEtKwZ0GD5RevU41Po1sLgTmIag6R+ZPf8za2Ndl/atdIKw
0udIGf+U8N97npihQWUErbL0t6B0IwygdcmL6jFQVfA/EIQSB3Ychq0TACv2aBUeUUekusEV4SRU
NBjmVivusOISYXNHSlf73ul3JmMKdMKlnv6dNcb23lMDCYdKGy9FZ74kuXkYITndBm7Weiu8etVO
GnRcusm9eZsQXgy8lypob14r/+lx+sREgbOwfHSd+bnQiRtl42rwvVXWgTFZb3H90ffeRplQpQmc
BBMnyAZNoV/5G9L6O79PMcXbW8C/DlXRHxPCw4SymfCCJ7mo+rlqOr40H/wj23hS27Wxs2YDymYk
7dsn85b0PA+UOg45w54nsYoFvjAhC4la7vgyVCUGxcyYgJh97wRDAtVHDeX9aF20PNhMlhvBV4UG
fEftsX6w6yMmVm5jjeU2nB5VylzPstszteOQQ/oUokIZfYU83OgGkdLpKoZXgj0CEqGel51t9Cuf
9l0w5EOjb5+XqKwoDgOP2q2gIZE5amWrvebyPSPNZYPn2pl3met01efdsXXuv0JLZZKuvc7a1Zp5
1pxy5zjduiJyUccJdUR1MLJiqxgNYkw8ywyEZ/3PepjzTSJYxUxsuiSqrhxw89TcMyZyF2hqNdfx
xrGnqFHYDC5i9Ng7G9ZnHLOkPWGokdYCSdHdW0VyNpdEgSwtalsFevKbGt7OD/oteS3ktL9Jq1ZO
6z5aY79yM+cgOCkTt7l01kRiu0CemDErYCBahNCSrwm68DQOGriQuV5IJjO7QD33C8s5aCF2ZTlH
fWB+6TJ9Z/BGOFQD25yn79rjBp2rdaCzeyKXcLFocqX1EHM4ByZDCwmfFs2X39x0lu0KmRyNxtx0
OlkyYn4y7TaTdkt4lW1KpZGJMgVyGxtEqUDcMO/0c1YOcJOoXfjsZe3SKNtr26Sxn6vXfiouTusf
DEqdye2+WJuHlMcAhplIekNBNhrMIOLGcOdrMpkhye+1bo2vHuk+QZAvMOiqLI/AzJeloYPM5j/b
eDKYitAaBOeU9dZqz/OSb+wGSMopobbgfoDkHGtVLYCjwZ9gjoOa8EHcd84Anp/lXRbGrumXfUDK
3fUY5a652z4xTnZFwLT8IwZDRbyCsuZ6adf15NxSoztl8st0l52OWsMq+3txtLGYP6DzzzSGWM8+
s8xyLrRArSZH5zP21p7P4IjcXhVtdhiNozU0t7wDZXHkyk2QiYL025xV1Jhwepa5q5EBLFBD5ZfE
jxeA28YvmVqm0VH62j6Vw3bO+1+7Lv7hnG8W7sYBSXBm+ARjUsOU/HXViZsGFkidFLmx+cQHuE8m
69QaiR32mtwYabBxjeHz3jUHNgnxe36s/9YN+WKaAdEddob0/UOujw82h4/hanjYKuqt9MyEjrfC
1HbL9GIjzwUJQ5WgKBB72pNmddvR68Zd7QczIeZa7iAPPUJuenDqO3T1JBk5kJnc/QapOh4nJzgK
kZnAYMX7GATOqfwf2a8KXkQSgqQt60KSn02KdefZ7q6fSnvXlRVHadaNn5YxVkyvYn3rVAru5dJh
SJWvZ6sJ4HY7dz52Kq4kQhMWTiauKHjzzqqwhOgJf2fmMBFJ8/Vdtej5CWfYCaJccg3bqpMRDMu4
hMlQDxSajrltib6facC7JDQ6llnWeUsWsjeXfYbeDGbaJFvN7axIBIBbDRu5kcInQi1yCpB5AxK+
RkVak5FF6TXxBrLzip3WiW4VQJN5ueomp1lXkw7kY09UclO3uEC3+J5oecllXCxBcrWQu8yV6VWS
9jy3lDPVfnEsqyR67toQCCB4dKXCvs2dRV+d1xnh3oIU01Pmt6V2U/ZE5t0bizaPfF8FV2FDpMiO
zCh7QZkqAPnxmiZpFlp3YjCvbImmAEAq/yPtTHYjV5I1/SoXd080nTMb3b2IOULzkFJKG0JSZnKe
Zz59f9TpqhOiooOoKqCAWuSBLJzubu5u9g99Byew0Ct1m2ty+CBQugF9VId3jkRLti7p+zRNgSBS
ot30GTAK01cgLFv0qhDmQfsl8FCWcgUqhsjRb/XAoFwPboySSOhBIedGoIhwn4GrHFN3tIHOE9+Y
eZBtiqQpltJYUraKJ4zsAyBQ5F1ATBzDaOa+ZoORX6t93FwUCm/TvKjNQ47RKcxJ2mmZnHKLl7m+
yEKhEM88ANlWpW3S6AMSQID58szlH1x/JEWb+X0aZMMHR1wPwdYIVljPggrhinpAnJ2SW1QbBS7T
SF7BnqmrkBsEhwg9icGPfwOvGpaVlqXrKAf7pDugyBSDxCV1ocnVuZBu00ZFJyLV231qtVEKMIR7
S6pIYEGHxvnhxBLQI0UfnDtHNPn1oPHqaeI6vPYgX4G0R3naXWROFEI0bn1YYaBa0o/KpNVi9yiE
uPJVrQ7BDuq3oJEEybTQTR0VrBrwNPCy7LKliQs6MbeAwMbqUtYgjg8VVGtJdZQtpBJowe3Qbe0w
C4OtXciwUdMO7TPqZs4KZlxC7cY0irVfJ2ReO+nEDy/Lo2A1tnfLnZwqnbxxCtWrQMOkBfRF3Jd2
SmvZazsBR7L0OKzuPc0EJRlGBnQSoxu8e70o27chsXJQ2tAyQWq4m1DyYPp2fceDoul+xLWmQSiM
1fbdpyp4gczje6I50rOShbm9guiQHkDGNE8WGKXHqPUVRoWc3LvlW+2dyEeFI1mNEMKQK99ZR30r
X8pFjLhbYZThtVr7iEQkqQU5YdDKS6X0QIoVSCjtOWf7tzpVo3ZJQ21or8vKaSlbBYFbLbRcbb0L
zy294SK2JH5ir0sdN4aiz3XISCG1dypfA7TQpO6ke0cP6UEkmVXAcGzRlKDFoTk3SYke2GWd+flA
iVg3b32h1eqGSyjrGhFCXV+BA3CMpQc+Jt/0YVTlq6Cgid9VUfB7qF33ypcdsJmG0jZvgek3hyBz
KWuJICsATTTyLvfa+LbzPGPRuRFVUpUrbxp5LyDCsnpsU+gHZOmKa5KseJBLSd64Bg+cVdgjrLyo
U8r1KAcqQXzZdRSI17LSZ+W2SyqPRnsHqGstWh/9G8gL+UcT54Oxo8Cq88iLrFBbWo1FJihTZZTS
CyT5oglQKsLlrKXcI1Gj8y17pZtte2MqTvVr6Fz7Z8RDDf0WuOZk5txNb0CrVdzOBvkw6HEPpBM1
63vwv+g5Zl0CbiIMTf0pqCSecTSIKTv7Xae9tk6jk+k0rbqF44t6piEDB1alsIAEYmjPQq5qUoLV
FDsxGP2l17ZBxUwG6WPrtNYPW8TZRYTbwbakRrVzUj2974K8VxG3MRBsE0MW/ap1HZGvVlQHR8Pf
bCEPcf9TUbKl3WbcHEzFpOdilw1ItVZ6lMEDUQUv0oem7e3H0m6stdb77rWRu5BgekfsOsf/09O3
Sdd+Y3aAy+E4QiUEkuWZGH2HdB4PTh9wAAGgAkkSy5sYwcy95/pYDRmaeh2AbaVLgY3pY2Gb6ZNa
2+FvVzThuvKb7Ao9m/o3yTj5CQ7duFdTwMxNGgLrzOzioQ3a5rrzBYgUD5Zernn9PqRxxntVRpUs
bkE1aYgSfjS66jxSa/f/xJ6TPVa5QKdmUMbDOAUda3DhwemEcvRFBQ5OWzWW2e5jqc2j5dD3Hlx6
1E5hD6QUStxGqSkomtRg+hjWpyX13YVsecN9Q08SCR/ae3sUP5M10NCKsgS9N610fPgkgf67CkV2
WeeJT7dDF9EoxWWWlwX5E0EUdVglEh0cX9f8Z0fNnYy7qNqBvSqrNaBKaREGObVapZXBsBqBEy+M
1vjjNn57MG2p/p22AOqHWKB0N/hSmazqLqZLkHrhSkeZNVt0ths9i97VXyteDRs/NnhieJwMXPrl
fpuoGcvYiMqbyKW/k6u6RAikxnexogxXXOLY2Zrn/gpyynqSVabbJC9WLSfQ2pZIWnUc0dH3WmEC
KVFArtZFWPy2pT7c6WiTL/sS1gl0Clf1lrbw+agSIBxK4w4FMoPXQpc5Jdw8IIyG0yuXkNaVXdN3
/caK/WAszuE/wkPOEqAFRLdLgzJ9QOctflHjzA1WMPDQWqhRSqtay3jKSi7YigVYHOKRE9zLgJSS
pQSS8NGuue2LGDmWrvbJUpEIaAWViDLRRGoXdIB8+qdJtc3RuTikEk/w3eA27nMkt+JQAx6kCq1y
6QpJRvIl6BLl3hNxd9fUtNi7rqnyhadSbTAoXN8qGre/2uQlopbwmpI2h/ouNQjFCUROlk6td1de
YDbXbmgAnapVyd95ZGY6DIH00ArLeAa0PXauJMVchINtXcQiAxaUFNHGzJ38yssgYsYiUC4DEatP
GdfJfS057l4Jc33UU5DzF4Uwa5MiP8c5eUWxBWVy3flNzYHaDbKI/Uvkyfmhc5UqoPkdK5cNAqv4
DQU1WnsYtiCDg2aHLmV80ayp4CZ39Z8+QA0u6Hv9Z+so8aMEjuI9YASLNrajn5WsZtx0885dKU6p
bNqgRjhVtOyupdoI948/mOUfqx3Eg+9QqcoFeQLxmlygRJLF7QKoTnafq4a1l5w632e6NGxEKuj/
oX0DMDdIfuii7IAy28llRfPr0vbAlxjCbPp1I4eceCbM/0vF7izeEJq4yHm9sykV2413Wg9F0LLS
fq9Hdfcx1Kr3TG9Xl8l19UcvQnoZ6BnuNTQMt05dvFa+p1KmE8alJmAtkiD1NzRb0p3f8yh0B6nY
Bi34Kdq56oXm2T7vP22EmGhSdahiv7kxIg3dvoIJqqwsuIQfDSbGocP4YcPS3jVR9UNSZAZu5s3v
SKNikBoWZURbdVG9jMyHpHToDBgOv3GsO6UaDyzVrf9EcWhsBZ28O9VyAH9ILZ0uzxXJbjBD6wA4
SULYusjbLbJs+Z4L5rDQOjfc1ejJXRmtKQPNGdTlSCvg3iMrxoPnNdKijgqKL0UzPEuO7eebJtDp
/TuBc+c6RghAowOP1vbgVYrYorNZKgbkWLRh2IoKr3FVH1SwqHa6DeQu3JZqkqOdU2n0g7Q+pFJn
BtYf4HGoDGtV5lPMyIZnWzby5zQB2QP9qLPoQAJJWQo6/ZzEZkkWUV0ek0E6xDAa6oE2YjOk6oHu
nL9TGsDDgJcNuPBmmhY1wBE5vo59B/tVwUGdrFM1sR7iQm0gwtq1ug7VInhUek2MkkEpt/owpzVa
VOay6Afr1XBK46dRN2PZqStQvNLRmMcCTDV/57raU0BnwysIQfKuaso9tkXWzsx8Hg9eM2T+k8hr
a6vTrUiXmDmrT6UMGtMugmjfqq26gciYvvdaY+5UdBi2EddazdXXdtGKRWLU92hhiH2OyMOV5iq4
4gYBkgBlHfL41qMHvTCdJYyb96HuK1Q+bX3n+b2zktxWvPiApba1SyG0MGntWDKoAx6wcBA0U8nu
4G3+BERNdSgbEH8ynWGBCimCKDmlz46y0dqkS34VBqWPGqI6clxLmrSpmj1IelH/ihqDG1qR8Z7V
jXp4AKH3R9iIfVIjcgAbSApnlUr7wW97+b4AWvXSAw/9k+UmTTgJilLmeEgJ63SOEBr0guoSaRuD
NpbwtrQr0meli8KbupUCac/Pkx9KzbJ2Pd3/W6RPBCAmxMykmAtYW9nSxjDpQulC5D9KOfrVtFp2
G+ixfWuj7bsTdVcuLbQf1npfURmUgCMgfiAOA+ysC4l26TLjiFk74WBtW357sAzVJgZH4HKgkTSR
QdDTfGVbCUpikSRq2Ob0i82e+4cvknrXKpQSCqek7hHEdLmUrPfvNNvNnmIT6KXphc79yJ5cITPR
/+SyhU6V0BIPMdIWPhASruFtkAfyjWKhBgRCDXq2HcZYwcVmxDIuw4SnrGZGSwnp7gMUq6YBakmn
KYHOumjoaf2yC8DRKlWjQ6hAxeqFHd5AN+/ewsbor22ktKAQCBt9ykGlP5g2H7rlCmqgjXIh3NpA
zUjhqZGjOF3FurPxyVV0NEJtC6QgW2RKhWJ3OuRLnWSzKV0p/gBIJm/lrKCrTl7a6GnhAs3s6g/d
SdsLuc7ia6PI1B2K+Ig7IlV5V0dy8+5pibzqy7w/9LwwFyJtEWFxGd26K02xoOAUpZveKy+9NMnv
LbszWBM0KHQkkGz5pfcb5TVIYgGuygdIEmjXgZvJB08raB+IUNlZ9ZDvk0hJNrWlyNxxbTi4sqh5
tClJi45tFPt9j7GAZjZ3kmNVjy7C7XR8wtJatIKup9TwyYGEJSXJVxKrvCu8XW3lSJUUDTqaiDgs
grztfsuIidyAZ0k31pCph0G2SxBVQ3ntSal51cGfW3USakgIqdMSTARyNuMdoMetIWp7WLa12z0G
mYQyjaXbL8OgwLMeShnZv0bohrV2SjVaxbWndNchmHUPwZTMeSpExF22Cp2b2EVOcAEPLb+TEgFP
udbhWYY2RLmgzpAUTfxVVBfmVay7Bpzs5rdfwnXLTLAx2XiHVDntV2Zh3PLWVrcwmtJ9WYNoN1vS
Wh37hksTA1wOQg2o+OQUAkOTC2I/9tEhymVXSTdo726XyMbS8a3hFdFmekpG/Fkxk/JXJQ+ouXu1
1VEFtYt9JrfRTU6/EvQjRUMDRuSFXZg8iuhhJWs/toud4cXGFoes4q5lLtdy2HcPwHmag2c4+cqI
8nAb5238mFPgBA5aF0uUAJ5QuYXIWzR+8haACnFWVSv7tyq5EJyBTTU3qxz1YJkG2oKO1+x1GJ8U
JtVg30mGvs5an5Tn+/VDG9r6U2ZlMhi7od5YXCB/xKlkQEAoQWlUfYrufOt2WgTo3lAGBGwcaFCN
1ulk8BQKIk9bsMRj/UsK+vS2LZHaNTJ0wUqsoAG8O8YDL/FkkQAJXEs+kRdaENiInKBVrQ26hqAh
pWZhUb/YREDFUOJFCOGusJN2xuzglJvCkdOBOXr9HJtFoDsoK1amvg7e2HFban4649dwwlzbVml8
ywbWyCdc7FU6i3mbpeprvq5WNHLxunbX0jpbU2peBBf9Tt//93/9j//zvz66/+n+Tm//sun5r6SO
b1Mfbeb//d8nnPC+RpxYRMRFiwxCT8Ry3a7VVbTBRdy+Bt+7Gg2ELWp2Mz5P4rsHzNeIE6e/QOnt
MJQ/I6J4tcJBbuVvmwvUDxZiWSyUC/M2nfP7O2lSYVg21yJWrfbpMX40dVZZ6y2nsPrKGbBS8BAP
NtI6/52JpbnWtyj2XKQbqlNb7wrU+vkvrIwWT1/9kWzVHh2SyEvARfTJeKuGirAv0uINcmJ1iaLB
Stnb19FqdPa1HsMf9Qb+8LKAvbhoruQVQqK74eH8bxDjLE5+g4ZpKe4+tO9MXZlYp4Yqgsx4Xudv
lC3Tp+Kx3gYbRBL35Ai6Ylv7gHjxyvvtzHhVnnJz+RJ3Yn81PsIjhavqm7YNbqHPrI198oedsym2
zjJ8nhnliS+tCZK9YSqWQaNq8qU9DSCZV4XFm3XVraQF5+ntQAX6CrT+WtoH1dxuPeGMowkdvjX7
npKnOokHxtZHVbfI3rRCXbsFSqZCvTVkUH+WuhuFabUGHxAJjHpAXy7U1+fHe2IjfQk/LvqjRa16
IQdtaqRvscRLW+KSI9vtSFNEsvt8pM/98W39HI10YvJSy3U9dLacv8FL3Mr38Z9xF9kX3gpKLoU4
EM6L0cGGi9RMfjqRc4/HqE1yLoWDUDIHRKXc/I+ONiPreG4WT64abggYjJuKZpgTl60SjlitNW0K
mwzI0Srba59O36a/b1eIW62dmWk7lQAZ098BxzEfzZtuQmYx3DJ9QyaaBAjCaoNVmmeuoMAvR8tT
ZRehgD/ntn0yBxyFHZfTUdiSV8cAUDt/C7JHlK4jtIU7FXlBbW6xzH3QyZFiIIYsF3mRvFk/hp+j
dSyNSR7MC/WgL+WLf9230/7yNSebEBME2+lDvqZk/5CkHPQiAtHd3fkNMPftJlvNC205qsuKlhU0
XX01aD8VGwF+Kt7n45zY0mRoHfsraNKj7enXObIKmogi8dI3Xb7V0Zbp1Je2fz8fQ5xIW1+CTAbD
Y82XCj9PcYWK15ZAiRRYZya05z6nJQbCpKpQMzbyTF0YKMsgbgHq6/xvGPPFJJ9glYzMs66ohmlN
95wZ0+DNhNO9Rftqj4TVtt0Ym3DWb+vEtBmypirYzckWyhHTJR8UTq31ifoaZinFehiK8W+dipGb
2jMDOjFxXyJN1nxJXzI0TC41igmqSG6NlziKHry4mMmHJ+NwQ8SiVhcWVLSvCySCV1rYdLrfqNWC
f+yNcl3UOVlLTqKZtTiutckcGfJRqEmaKjpwJhX007csa4BI34wkm6z9AZsez6V65pZ06h76Jdpk
qiRFF1mMFMMbLhuHah+upeti52y6pYK9OgCvWXPFE1nqS8DJjIVUY91BJmB0OWz6dcLlxL8artN9
ss5+zB1jpy5CX6JNNnZLQ8/x0E58Gz6Mg7LOt8hTQQJdY4S7se7rmdWonFr4+Hrhb20bTOG3/ZXz
Tu9L7py+reE3hbvKC/+VA9IHcd+UquYmA++11vwkQ+kRJqak19R1rOTnUCAOVhTip+R67hrqnL+y
4yBeIwjoX2g5yvxoBdY8ymljWnjZLXS1qg8RBJWFhSz1vsMbB/50G88tkLkhTZZjpmdeomhJ8UY1
ZG0v7A3c2I38YlyOB4t0CA54HdzPGXefDmoKXbWFhvb95N6TpIHqZgHfsbaaqxCh5oHOVZNXhzbO
Z3a2OJETDdX+Zywxuepwd+1t0A4Fdyxm5ne+bC6cQ4JDoLsVB/zS9tqOCsUVugGb+P18Oj6VVShn
mtr4PNC+5UnQhG4bOlL+Bmhs4Vl3RgAhtZi7RZ5KKMdRJjuuM4zMMDw+pu6Z2Ep8uBYuFhCRM3il
yr/x8jA00xCWUMG0yNMdEOmuBteAt4B8J934O/8gLan5/JFXaGGs5sx3T34/dOupzOoc3NNlEuVY
FJTjw4OiLHYnSO3qzq/zU3Tq1Da0v2NMlwcCH1qt005j/dsLhMGWlIYvED3fwKuaWYozw/n8KUc3
RSwx7cgP1PwtDpHt3pnVjySdmZ8TD/Ivoxmz81EIGrONVnoih7VH39PMaXWoS8nYQE/Jog8VXtz5
z3dqIx9/vcm5aVZuEKdYYaLsdummtIqTjdw+gPiYiXPq0+kygm62kFVZnhYaqtouDSNiljr1j9zC
pMpRmlHn/IjHXDc9mo+jTG5wwvCxlQnZr4C+313VPkCHXZ//YN8GospcRHnyyTb//21JS2XdKm6e
xS89bbzcSZatheCRmCnMzESZLupB9HIZpHGMuQX6yzcmTT/l4d8YiKGrXAAZzrcbk101MqK1Ufwy
WCZC4/59nmU7M8wuz4f5vj/HD3YUZ3I+lYgyqAhCxS8tEOqluRG7/sWUt/ohovZgJavz4b4dFmM0
UxEWBvcKFa3x34/2TzMMRZbrfDhJlb0NuMV+09RZvvQlJAkC3bOXI0JkRYPROlia7XycD/9tAX6G
RwLFQObS+LbMRaLqSEuwOpL64Dv3WvF8/u+fXBewC//x9ycLvMZttaJXwerrKLIDLk9+utbL+Rhz
Y5h8wtalMO4gy/+CPow7+qVwcT8f4VvSGb+SxesD+R9NMfVJ0pECXQGxIUUvCFULaZclGyd/de3X
81G+3y0nYSYrjxWgIiJGGOuHvsj28brbedWiWdpbyl63s37vJ7/b0ajGuTtaeiZYrF7y3Pil2QS3
sIzWMcp8i7/Kt3QOaNts2pnn9/e6+GSIk6uD46O/a6TEhPl4i6nbCiiRs2eRrzGtgoiw6GfrCqeH
ieG1ZtgW2tDjK/pomFGoW6aWh/EL3sOLHER+1j+en7i5CJMzMOsyH14eESQTbUu4R3004+guvh2z
n9/t70FMVuCgg8I0fT9+kXlT+XQSECNYca1fQqNeRzvM7niBUCJdzb1ATi19wxRCyDC7qchOFoll
o8cMsCl6ifGoyq7N8jnOeGqUM3ni25WS8R2HmayLpKMF6hfDqFB5P0RQwHd1cB1kf2Rje36uTq5A
w0I7y9K0EQQwyRa6ofsAq7SIFVg+Zb+iVfcs33ZLcgbw6ruQS6U6szyUcXK+nPLj4P4O+a3fhMId
VRkdRZRN9kFzZuNfy+tw7V+IHeCFpxpacrDolvoBP69lsUXq7CK0FnP1tbmRm5ONgN2LA/iJn9Eu
27W2jNc+7OOFhB/0ItyPw/dvcHg6/7lPbY3joU+2hhU5Sg9AIHqxfW81NDctqoznI5w6YY4jTHZG
UCa6ErjMpyHvsbrDWPUOHO1MkHFRnJvBcZhHOWQwcc52S4YB5ACVkvQq17UYr91iL/z2Ia31j9wQ
yzRN5i4j4/c5F3iy/SDEF5AFGJ11JX0AaBkWkGMfeCkv0S7pd9by/Mc8tdvpgcgqqDAh2+a4TY/G
6ceAwCTEP3DclGmsr3XjVW4w521+no/zvUrEljgONLkXRCg/Qn8Q0YtLV38T3mcbJIsredHelvTY
16ibrNW5SZwNOtn6kWrljuyhTDRuAG7DgPHXaCvBBqKRlW5QN517RZxa/kfDtCalAMmQEc5MGWZa
33fGizP3Oj51LBz//cmWlvKssCEYsPgjB7sfSrzlRVMB03zvbPx/omY3M2+ndttxwMl+NuEr9aVB
QG2bvvXX5VZ2d/pa+els+g3qnvgMouu1NIqZdfm97/l1vViTXd4InHTDnIWpbQ1UeRENW8AtX9nr
Bs7QxnpQzZW7hPL8Q1Vntv7cJ55sfcnCFqg0OQBR1kWo6lLH6CDC4srCvaGBNAbt9fw3nlszky0P
YjLJ9FqJXswWjvUfT9JX5wPMbHJrctbGcMF7o2JRIh4sRXc2siO9vwKPNzdppxcLVwRDoShpfu7H
o2wC6cWhUNSN+y3Zy2/JpnvPEAd8QKDwT3EfrqJtjjxgPzO8k9doU/477GTGsrzLMG8irLdHAoaD
FlrOtXplb7Fne5krP5+erb+DTWdL7STw8iyPsGkurMG4lUp5c36+vvcZPxf/3zEmE4bZq9madhu9
JHjLbEbUQ751gOoCrltoVNXR3l22z7Pvg1Nnz/F3nBwGjt2UAYqkTN8dbuZUMB2cO7mnKBu0Dq9m
w425anrUHYebHAmu7DWF04wbbQOElbcP2NBFe5lugJ/ObLG5hTk5CMBEgWxUCeUjVZhkNL0HD3ua
FBLa+ambCaRM8r/wAFXwDaKXjseNaMD43SfRTOnl/3Os/XN5TB84StZJkY0a70u1+uteJxBDXY4d
aHVZ3oDJnm18zyz6T6TM0cbGDlXGppmIdNrFT33jfeRbG2WEpbawFjIUZcQIFnP4m7l9/XnNPoqK
zT1mIuM2gKu1Gguno7rD5wMo3bTvcx2DUy+So+WoTLJIDjp+ME2iNT0Un/LJ8T6y0F624tpT5sqA
k2VCBVDRFUtRgRfBo1Wnb5KqUMsBImr2VpR7PX8eXX3Uh/MrcbpKPmOoJnUYAC6a+g3jomg9CleK
l715+/6Pvxt2SPBfaDfDUqzRTHme22LT18ZnvLHTArNMpbA1LaCmbu/xoKP2nINH05b2BkHXDTrS
qxEdZl0A45l5I5/6iMcBJ/lDCFUewsrP3mrPwaDcPxg+PhlSuz//ISdr/9u4JrljQKmulvQqe7Np
eVBvgO47lzUmB/RnCB1aOEemsG3QA19v4VWmqH0aO8Mr2FG/69e1+lZgNJ7N9XFODeUojj3JTlIf
x6oJQfM1klZm/EuC2HH+W0320OdAaIUZvLN1Suna5HoaqXniun4WvslxHCNOEl1DrDhUfbCNcdUY
wLnNBJxc1saAJg1moVOrG9tFk2uig+JVHjfALrJUefMQx4HbtW00cw2Z8CII3ZXF7zg/xmla+n8x
qd5qGu0pfDC+zlZYK0MGuzd8y5K0fBGSHux9DaV6O8vxGync5KaOlWhdd6Zyr6BocAj0Sl4qSEBC
5Rswv5z5PeMYj87R6e+ZVhukLuuNvBiSt/GVM8IyJRB6pEn1wJ35wXAX8vVMxBM7j6/+zy8wLSyo
EWoCbSP/FbG7pKiHjvCFv+w36hqg9BJSxGr2NDixeL8EVb5+dsluEMLhKU6XFTTbCq+unLJYdKGC
8kZNe5dttWDpP58f6txIJ+sra20jllNGqolDmtwrUDKl3fkQ06fO5/wBp9HI07KmG9M1LGraaWIg
RrXBthBNRDLnsPM2wLWf4ksE7JfVq7RSZ9LaqfPBUjgfxjIclT5lsoxTDYXPrA3Ct7JYGIdsg/KL
s5L38V4svQvQ5ndzF77xD07WqcWBBI4GMKuN68fXCQyaVNczqU3e5IO7K7fWvt2Ue2U3h5b7bD19
j4N9EdVTk1bEZGBwxM0oVwUw/eEGntwiRZ8zdjdxj+wb+gXOo49iuqrNbIoTK4XR/TPqdBcO9ApV
t/fTN8e5ltS9k92U1ty7YFzi30cGsEvYMqP7BlvFQ6qTHL6g7a7HT2jfS2/tJn6sb/FZWomZFXJi
wzGiv6NNzldZywwENJTkra7eU7jjdJZnUteJ48KWLa5CdN9o90+rT5A3pQ4+LOYO2YvvP2FvhI70
wZFRkE7W53fZiekBCAI8jxuDqdDf/br4FMWTKm4t/SuEx13tIGFitU9Jh4nI+TjTt9u4m21hWICY
LUx5ONK/BgoL9IobVVJfY1gAW/MnBg6L8MrE33Oh3GRPw9q4SJZzyfHEVNliROPBQNBBik5GJxch
9W9T61/T5KFznuW5dsSpv69alsqdVbYhF062lIs+kivJZf8aWB++/qtuZlb2qb+PowWpgdYo8Kdx
9o5u+ihT9mqGBiVShYegenf9m/Oz8v3va5aQMSek/G8ZhjL5+14r9cJse/GK5UtjXxjxz/N///sF
juuHadl8e5n/TZsmClBGzWpq8QqkjwLHIRhuuuBnjsjV+TjfV/HXOOPvOPpOhopdEd6PxIHq5tz1
SCY1s/Wo77uSIBY0dhU7AIGU8dcgcRlytDuZ/IpENN5QCarcEaYnRdP6oy3sItL97flhnZqeo4jT
3NlknY95cCdeQ2M1mA891jnnA3w+Pr5mTmy9RlyHqSn0BacXU3S6owHZChUNowVsahRKFskKMu4S
Sw3pzt12S2tBQ3KXbPOZ1/rkhmoZti4LQ7c0wMGcecZka0LKtF2908V7mxXLusHKpe4WTgFnswIG
GoeI20Qzn3Oagz5jKmgRcCXW7O/pAF3wlCpxJd4dxH+frEO57aFdL9L9+Bgb1rCDgOxa6/PfeLIH
vgUdD6+jtdmEMeqqwyDeSxNTPBikSnqZW/2CnDIzm5Nd8C3S9FKGM2zpVr14D8WdpV0r3SYbDucH
MxdiXLFHgxFqC2gcNxNCoGmPG/kotJeAZ/g3wigYxdi8XTT5GxhkNI7Ph0S8+w3Snc01Pe1FMjz+
R0H0yauvNay8FC5BAmeLmSeCzwgkoTb8n0WZrHNNQc241COmP70N8ws07Ib4+XyIU1tJ+ftr6ZMV
BqdWb52aZZ0j64tuUw+WoEHrR9VfUu8md+auJ9Mr8l8L7SjgZKHpsSEXg8mYmo1pY9ay0DflVlrX
G3RZ0Y/AjWdjzly6ZmNOVl7cqxXC3aF4H62Ft9qanv+6ux9bgGPl193Yu/Mf9eRKPxrj+O9HK90M
FdSBoN+9j4Y6Lpp5KeIZ3r+znY6CTM4tFQXuEuNk+b1G1Q8phzjfdVIY7JM28GaqQifT0FGo8XQ7
Go+GlJhrup38LuX+tjSeYRVLbK4uff/Pvtu4WI/itF5t917ji/c+ua3TtaReZcrMWpgbyvQgxnsq
U7xiTEJXFhqAzi3KJKXyny0AY5IeBtPFAkkJxHvk3ITt3sPEwP/X3kbTfTQ9AxNFaqKuIoRRXib+
C5rXszfUcVqPDvhvISa5IQ3aAh3RWLzHtCxM3IORhe3xy0iR3mzacu6WPzM1xiQzeF6baX5HZqAg
Xj5hoeot/cMoAbkYDUHQ/kVRcQkAf6VdYVp+fuVNOQLfxjpJEbmRN6OpnHjXekO9bgwVqYUhDR/w
SDUuW8UeLhWjh9mN1AASNb7HTcfWU3xT2IYHaTT96pNSv40EXpEU7sP2OslC6VHKHLHsLL3+jbi0
uQ7yPAaO5uRYWVrRdnAQ/Smz0LmSRWdcoXIwl4nmvukkE3lenZR2yhTa6AkV8p1v3CKqtuiQbj3/
AWdSnjH+kKOt65lqMeiSy4EYNRiioPxgtivsCf+zKNNEZPhB4ZfMEpWfRR6913KB8d/v80Hmvtkk
C2Wh7LuFzzczy2CNVR82GtEqU69kc+YSMf6hc/trkotSX9UE+Y5vhnywX/uob7Qr7EF6au4ejrqo
PMzM0riKv0WESg9HV9Mojk+2mCK1Rt8MJFglf2vqH60++1Qf/8K5CJN9VJllxAWs5lQ6GFt/l+MJ
tWLpuZfN2tj0FwjXFXP4kJNL72hQkzUuZziEVgCb33MosRaFqbBElKudOQPnokwWuKT5SpQHUvfe
l2j9948eIs56MwNVOj0/Y8FSFieY6b4Ux2YNvfLds94NJNnh4Mwkumml/a9ERz/pHyEmSZ2mbZC2
piW/l2vtYG6iFQZqI+0/35cP7oM5M6ATX42iDVqe46sJHvpkbtKsVOpCmBy3CFZniA5J7cpr1+c3
7KkxfYkymZsarDctBZZ1cunukOrZphTrP9D4v662s6XQE7v2S7BJDrLaTu3KmmDeXleX/g5pw3o5
XmLRbeiX+T7dyOWafuBGemwv5opSY0qYbK8vwSe5yaSj5VIr4GKxL/bJptmp23I/f2Oem7ZJZkKL
LqvjhmyeaR+mtvSDC0v7c37STmTZ45FM6xMomNRBCYLmXa7AcurlhYkEtCYheh0oc1eLuViTd5TA
sAEFVe5KTsvNUnjlKFGEbiwCx0jaFumwPT+2mVkyJ3vMcp0IjV1OkE5L7oM43MXYCuhqdiHMBnUw
b5tn6iZGIPF82Ll9YE7Su4NUYqUh7PweXRZ7bNPgmperfoPAxJIHyL+eEL9M4CTTl0KqggjRsPco
Qiwk3de6tyzmHjnTDviYrr5EmSSQOigSZAZL8S5ussv+qbo0liC3l8M2e0J6Hazv7AY/vVhgy431
g+/tz6zAfRVsF64I1rVTX8bdz6C+9LX9+bk6ucMoY6GCpYFWmLYdpBY9o7gwhnfZuLBLBS+CvWve
nY9xciRHMSbJouwGK0a3kWcbilCa/7NBzVFHMTcdmtX5SKdHY+nAA4CEf6NMYlKI+YBo+veufcgK
LAtibRl6s9jT8dn0Lfth0vyPMOOAjy6ZZlHWuSRl/XvZ91huPEYVsi2oUie1szP+L2lXthU3km1/
pVe9q68UkkLSXbf7QVPOQALG4Bct0saaFZIiNH793cLVRSKyUVf1i5cxhpMxnCHOsLcar8o8dQnI
fcZwMa658BbCNOOb6JnVp0UN/L1MGU7JBp0YD8MVGOPRX7UDBRTKidlaAu89skC25C49TS5r9Zno
2THSCsTIyEqPcDj8YcLJSZ3KLZ6nkjA4npfig6WjnJl+sxdyJ6R0WqiU+QAhtlA93SU+hmjET+Wn
BAgyJwfF+Nc/2xD1S9Xf1jkffxusSpY6kKSepPXgqL7mdS/Mqb+22xEitXUWOku+/EK4dX6o89FO
tNSLpkuxVl0Dypr2bQLZ/VwxliTMPIHBBqMLRDKcGmNnkitRffn89y9cy9fM15lGtKbc9KmK3w/o
OpL8SLAOORzAfVj5SbnYjnQhuH+3XzOTn4OmMIxBzo67kd+mHvI0hhesm1dwrEh3DReovJ+v79eT
ZK7zKGVibGwaJkaB9r3Oa0BFx5h5gtARdIzCAYFsux8C03rsCKi9KkOrbxISjAB4T61gi0Ygsg6t
Mt2irKP6Osm1rQYaRADdg3FLzzKylgjvS1uMgfGtaMTEHj7UihuLSrWR8WA+YDH7HaZbJsKIOHGj
NvuK8JZ5ghL5AdCRmLICYwGYb9rBl0NwHwCvPmZHIVfFFt/urnNLA00s4+GKV0Y5gf5yNHM0hmO0
sbVDl5pxBMBpBX5tBvTa0uxB/222gzbxhNcrKuVaBf4bUv9o44w9cS6MH4BmQCY2yMBUb9djJYMc
SZPAtAY+hJeBGha4anIgdVdNt6IMwweOEqT5dwsImCuJ9zHMRa6a4QahTgEYZWmkANUzA7oD4jU7
gpmBrTKUT27KIKdPoM7YMQIi3Ra+eZ/EVX8E2QEBaWArbQt0DWHAsiDfQoDFg6aykLKTAPodkHsw
zW/YyLOajlGCPkJoEsit0rFFa1cEDtyjVGrJcVBo65hySh1iBOYRbLMBMP01XoJYdQongKmeB15s
quB4Si1ugw2vv0bnbrymvFA2FleBgQykXR01zVxsSiWWb1QRJDegYW42hixA5mHIQK3t2sYeRXhS
xZA91EEdP5tqFu6roMHrkPYNmGbAAntbNYmyrTtwO7QF0jssbKTDUARAm80C4QPM8nuQxGLFJKG7
XTQeekOp3DGvDc9ED4tjZIVxBxIvcOBUClC4nLEIS93WzTh7LDhI1lSa9qjccMtTpWi4KYHJmG40
/pTLkf6Qpn3xowWn11oepX6XG+CEFmASO4Jxp7k2ASTpBMPQOUzIulvWeud2Rh/4YOhQf3yuZ5es
vgnmCBTUDFT15o2GGsifa0CH450mapeEJcBDVWdE0u2viAGsFNoGTEDdTB/jzFwB8nvsLFEQgHmi
uykBKQZslfX03wmZRQlqKQQnqY58gAQMTH5dgD0r1Z4/F3IxMDXlt6XMAgISUGGKKdYGELQf7ppV
6AU/gCVd/DS/g1dsEwNie+n1Nx+rfnWRmIGzppo+Iq15UyO4Seok1bTxJPzOGwGWBarr/dSTL7nS
/cICLz1izmTNGxszIP4HA4hJEHb017qdXtEpI8sP6YEmtvJN/k58+X7qabJuluq7F0Oec9mzBxvw
i5AK7czxpF+jecvy2Uq5kh8Vp9ukbrem3udLveSkTcStcD6aJn9AyuvhfnRNFgiwYiCUYnWpvtAr
cVG9ziTMQjhQV0a6qNh4Qo9BkR+DOAf7y1+59mcyZoGbxSyuS02NVfR3JogDamTdMBL5X23VvLDB
YpL2LCzHE5VucuC51mAI/VzCvNXs9zv+x2nMCxsqGEGRNMJptL7Ya16+CtbG9j8ZYLiswm87RufB
mS6DqSSFpBFg6UdwldhAsnfAWB099x6xMda5ODQxb5r4sLpZOKNELUGhADKH7ehbPj9OmF/dqt+F
e/LYPQ6ucFoM0rr5QsvExTuOXiZLtoiuYVD2veWNI52QMNaaUwkivGL4Vpe3C+e2JGFmdmGWfpdA
dTu5V/bVQb8arjGCe5veK165yhx5QeSSxJkJLgw0x2eK2pyyai03B40uR5/YlXnwOXWA/WvXZnrb
V62VDgK7ZkadYwKV2RgUgPTKqx78lMmINoYsBT/kFwrk41JO1o3ypQ8eQUq7GpdQiZYWO1PvpgDe
UymR5hS1q6E98v5h4fwuBfdna523NGSiZ51MsJtgndZt5I+QPULu/jG4HoHICgpC93OBF54uqoYE
tkYA3oZEyEwT0kxOs4JWsIntRCIE+D+7KFLJYSoDVVLJtQ1tOv7ni+bvhE67fBaAJFEA6hgjG9HF
kzldBMobqWjBaoVx+c9XN9322c15J2iub+WACToFqwMzeILaYOE0vfY1RgJwJRvNgiJM1/CDMHSV
EqICP/YDqks0ZmBfaXVyAvGlpfFNlTI7xCNHBs0hOPz2jR4uuMxLtlPVzkTONhIFUQKkgWY8GQ06
r2yA5O8wSerI1y1oBB86t/C6dbo0mfA6LzRfKC4LmFLREmqia/L98TWctkppBHh4OnRV3Ld+tE82
dDved4eosLUfE0qptKVf+Qa3dss3CT4FgBBWn5/tBVVUzz/FzG+AvsCo0sJQTqwGSabQQFVD7c9F
zPHPJj/xTsZMO0io9FKuTCvdmtsJ/Ro8iacR4ck12OzRmm+DqXEt+eBYN6+GE1t/Lv5CvPJO+ux0
kzSrLE3SkJwHdY/xxEApFyyImCNBf1jhTENqFMobcDnhyVHb2tE8TpUbNOZcaffqLj1o973TYRw5
9bOVcCgy2Km/FGYurXLmsaoijfSE4BPw4Z6ZD2FzFySPn2/kpdajdzs581Ft24I1gBJUXL+B+XmT
o6FBv4336Wb0pqh9aUmXr6Y1xavoyUbb9HsFUUvWtAUFSmpiJuhDCOVbEaULpu1SKyTW9IcQddbd
UueqloInnZzinwUYDB/iXeq1ax0sq24a2PpqAlGJXbJg5KaP/lH336TOdJ9aKq86GpGTtpr69MW6
Q2FDXi8hfCzsoDpTbgMc1gP4AFH9L64L9HLo0sI6LprO8+2bqXaRGqA3SVFgQDcaAIrWoDeHXgMZ
bYUiyn27AqXLSr///B5evupvmzdT6BQMSnktkKAfBnUjh7GXBZaHUYQFs3XJp58vbabTVZjVDAx8
MEgacJC0chsFGx5EDzXb6UuoKP9Gtd7WNFNfVPAMpO5wUvIWkIZeezL36nGC8sFjAbxDNlkoeC0t
bqbKHcUDrgeC+ynuiGuNL6Z2GiSXmc86//L5aV3y5+fbOH3/LEphYZeNlT5tI6PfwB98HcsyDD1v
1yDMXKHlqLJ5qn/9XOjSxZ+ZjhYOF4OBk1AjqW2e5JVd6PHmvxIyRzBn4L4Dy5Mmn4gKqH0p9xcT
Mws3fd6VDoafVJFAXn4KzdJWicfw1q6WIC4vOy8COFkFXQ1Em8+X1ZxEISgU0X136B+jTQ1icHf4
Obrcya5NV/6hX4Gao/9p+mBsnqbNJkikpQB6PuT2y4OefYiZUicqb6DK8NLhQ7GZcMBep7kZXiqx
2756TwCX3hXg+ZUX9PziXTmTPNPzmMg6Xj+QHFhfa/FC/kJ1FIMSb9s7U+1eYBwHGSB0JWffK1ba
lulFIIL5/C5eNsRnUmYKLXikm2r4GmPRrbqWrvRbsJzVnuKALH0DcivzqvY/l3nx4mCUF7hZBkq/
H6ZmFIu2oSVL8in/WeynHF5yrx1p5ITgbseYaX6Qr6Uj2YNmB1QC4EscYc2K1eKg4iULc/4xZhvM
tY6BEhbZy4nopHxqUnDOAu/A3FsHvlEO03XNAYBwk3mlQ5cc4OTg5p78XPhs3zEx1rRgt4OLvVN8
w4898H8/TZwuxCUY5IpWn+/5xXhlmh6bJqgBaWLNHK5FOMZUAIt7UkJXvwZDkKeveWVnYDW9jp5j
gP549ao5LU0vXtTPc7kz/Sy4qRZRT9sT5h0ygAEC/D/06nWP13XpqN8aF2hXOFyBOZKloabFNc80
tFNA2AvUX/nUOYqPYrzXnwoFXVHkju17b3o8NIoXvCzsNLl4sm87PbtWpANlWdpixeiA8lVg6+lg
W97nG+ICZutqWLpI00X5eJHexM0uUozRH6A3FR3SxL0bYZHBE/pCozv0hxyt4+BmHrijBRjsFoPR
S17m/GhnHlpNDCooSIxPLN0a/L7EHEOULnR4X8oVAvLubXkzjyzGgqhSZ7Qneiw3up/59VcEpKpp
M8e80fDMVhwE+WIVsG37tHCSF3V0YuhBmQaMo3PuBcCzdwYB1TMcXAv2GHAEufRGWUl4jMGp/OlJ
9FdfRs/kzTY0H1lNOhWJmc4pN+x2YscRO+NbD0jL8VA6zW7pEX9ZO88kznY3ZAm6VvR8ksgeiIPK
jY/071Xgc3d0MNHjkJO0uM6L9+YPoeDNfR/ZpZakSk0uD+jHVmw9e2TWtVGcFs7uknd+20tlPper
mjGY+XScnXJnITuzKv3IbW3Qu96Dn/VGd5Lt0pzapYINEFf+dV0UeTIMZxGrmlC5aWuIrDyynexr
yx2xDjfVZjyAF11dup4XNR/Y4tPcIcUfM/OGKmJfRHE49YqM34PVxCPVBg51jQPIVcDT+5qx1HIb
QYO10NL6b9b6Jntm5Cx5bLqoDoYp9vPjdYbdVa/C+1cwdV93Fw5z+m0fbNzZSmc2DhX7yQpIw0n7
Jt3pjwqqFJjEMDz1qB+CuynRFnkSsov253I/igW5G5II8JkoNxof3viiNIRsclQaoYhR7oiodVgM
jCCarz6X9PG2vpc0e9eLccqRaMiUCv0lDLbEWHi2XVD09wJmd1NjHU2ohlQl5mxTAwGXBNg7sLY6
/VG+rgACGdt8A85Dd6n5eWlls7gjb9UOrSnYQ3CgTzzLzUJV8aMSvF/YJP9M6Xo9EhX4dFElpcA0
M2Iw3t5rYONtMQEb5NZC6nyyh+cX0YAnALQ2+nAA7G1+iFxzyUDPgtEn3zrlPscLUbdAC83uS+FL
MSg4MydG28vnV+ODBwR6BwUzDqQh3/sxsa1JLNbKuDKeBu0xLInTZT8tAZwSpoKreq0OSKJpR029
CVv03WGCvmpbVyWDF4mVZPmtnCxp47wDcf6BZlteE/Td0LY0nibqPIw3HOKVvlI9ebdoUT9s97T0
11Fx63XIeab3YNVGO5xWG68gzw3wblNq1zfKOlzVJgzd4APCxHnON9NTZVwyr5NKvDvrmfC5N7YK
M9cGCJfrDDO0gIHhgZOQ1DbokXfC66ecbX1bDE/E+gpW4YVzn19s7DKCDvRqYdp6gjCYWfdGi1qN
gsP6ScvQzBk3dkgZJq96YEJz4I10C+LmTnkubmbQdbCqBWMRa0/ANQ62WWYFTiH3YG4NWLr5/Ea/
gtXNdtYC2RMBWgvV9Q9AAD1VQ9oRA0xWABZqrsiW/ZQxRFBMzJZOg4Z+wwGAHgi3r8ptsVrK63/w
XQYwYlQA4ygTFQjoH6dbd24yeBvnUpMIgPE33d2oB/WGWmBXbxOWOkzStO8Ya4NNjMzAvGtZlXwb
9Eq5pjXtMruySPv8+X58vOXvPs+8yaRTK9UU0+fRMCwEfg2v8xXM0i81ei6t25o5GTWgJOVFKJ70
O3k71TYjFxjt6BBDnR+Gf8lMTGbg/SlPywIvlQGrCeiNmfLKo5aEoJ/kMBMDTjfzpVtuw0rasSM/
TnyP/aJluryTbyJnKislSRAlYJCBvQAUQ7geN+hddPlLvZM3rZffg7XcDf3xRjn8hRblX9fqTfjs
WjWiACA9HflTtKerdD3uynXt9R6Gud2/0EMxkzZvQklYKI96gaUOtd15Q+AVxM0fVH8C10Sf4l0a
rjJ5EzpTFWIJ3PlDC9Zc+Pwmablp9AJHK69GX/fjrblXtlOCb/mxMB3Z/BZpBORmMILWBB7/XllB
ZqnRgXH+1JfXpHlBRc7h6hYExo6aNtdo0nY+V8YPGfVpbecCZ4Yw0c1a0aSKP5mKWNVl4aQmCsjF
tRxtEL9UMnfkgdim7CvjcwSAQCVcqs9/tPzvP8FMcWgcdJaVFPyJmncDu2P5aI9jbI9WaQORbvX5
ej/a/ffCZioTmVzRa/QAPWUY3Mol8HcawjGT+8+lfCjlznd1phxSKdE+Fh1/QqJvANyBJWxQirPK
trxxBaaSZ+kQAPcAtWQ05AoAjf7px/zsE8w768GHIQLLwkKnSokOxHyQDKOIrDhTpi9bLXbyL5zi
vK9eQlM2ANggT1sNmS0/W4/lU4WG8cDV3OiqfjAGmxa4WHYJ4tvPd/uS5T27wq+O4MzBJWYktwSD
Ik8aMBdGct3+2SrQfC9nQb3R6nplJTl/SqRnuWrsqIIHYesEWFRxQJccyfTbPjEBrynss+VoYZ6o
4LLlgKWt9wyIvuFW2OqqfyD2ZHGWXn0X/eT59s1Mjl6oRa1F/eS4Jthn6ig7ycN9hVfOjku4HJdc
1rmwmblRgrCMOIi6cU1CjFGmCKWniu5iKL20iTOjYg68blgAXMnOGVWHOPpeWZvg9NYN9xffx1Kf
7muA+tmxzSwLo2knxRIUACzXxr7eE096NHYIBFx24E6wAuWWF0EZqn0TAzfczjfhD4y33BX9ImPF
gpF7tU5nN8iQ9ALBNpzIwF5omNjM+NEv9XJcVjrLBCiuQSb43Zmj0tvCarWSP1VN7UZDY3fjw+dq
/W8u5puI2cXMDLg9amb8KX3oPEQYa0Albyayj/8EF/Oy430TNruY6K6QIrAr8icr5Y4WKs5YXskY
MRi+tVLpFEtDPJeP6E3c7H42om2lZFobF3tJv24LDCN1x4UNXDqj2ZXMQMUeAcNxig8HjwF50J0o
8wSKXda2X0WetTGX8teX9fttXTPHl8CYmKoKkbVbx4Bws5PAVn3YlHV0RzftlqI3VM4d02eb/2SQ
80L2YPLvf8ifE0eMzagmTMa1ROKnwaDBKgeXtbnJZLtC6UV2m33jEz/x5DVdWPprn81HA/AmehYl
ovEv79ikEa2P8gvg8yXDzu7EDkMex8CN8UkS3/LYXvaRjgWpduTpD6BadWjpJQc4lc3vyBn/873/
3/CF3fySzf/5f/j6OyuHOg4jMfvyn4f4e804+yn+b/qxP/7b+x/653X5UtyJ+uVFHJ7L+f9894P4
/b/Ld5/F87svvELEYjg2L/Vw+8KbTLwKwSed/ud/+s2/vbz+lvuhfPnHb99ZU4jpt4UxK377/Vub
H//4zcJN/5/zX//7966ec/zY6qXOn4th/gMvz1z84zdF/7sMwAMD8xQmhimmzGH3Mn1D/zugCihK
w0h8yhPlOmQUrBYRvoWfAdYdyogKSPSm6shvf+Osmb6lGX8Hr9kEGfnauzelyP71ud4d0NuB/a1o
8hsWw8f947cZJA3mO2QycfIAp4MaOrJuM6s6GkFeqmKMnUYTvhVkJPJbIJPbUtm0Lh9B4e6oCXez
ZigPo9WMqyQDaMiYFsVNqMgbNVf9CrP0AFHO6EGtgnitKUm0VySlsmWrJN7rl0YcpCsMC/xIx5Bf
j5VWuqKjwpPGpaLza+vUm1K8LshA+/kEpwkSLNDjvHcTRsfTBES6MdgCjGfwOQU7a/pDL8G9YDWP
JmGtPQ5GuhuIxF1LBO0+CFm3D0b0sbZG0npmhk4fYe0THrb3MmPDdVDxvYhAPjBkgbbC9FkM6pvW
QGYyQjtQWJt7qsnmvvqel+sqosxXaNgd8phVTkDyVdQW483Z/fr9HN+d23vvMS0TucqJPBZQuXj8
z1PnAsNsvKQJc3pV5H6tyuk+K5HIkuI2WwNzSm4yI8RwEDnU1Mg8JUnGHVJ9ApOCibqOhv45H2TD
xnawq2poQh/DgfKtHFTqoeX0ICUSMNPLTt/FkmQ5YcbiTUGa2BvMitlmzJWdkaqjb2TmEgn2KwvC
+xNUsV2wqai4aCqdcxaUICwYW4knTiar9VoDHXBl9zS/6mIjWEWVou+MvjZWvQZOc9sMBtMN87y3
lUilW4mL0inLYERjWFzB+FnM7QnOgJrkMR+i4ErudHXfA7J0D7K0parNZHFnH31iiEQmGUdDkVl8
f/lamWVVNUiJU1pISlQ9HJCWZA8dYyq8rbkrxQAeZR3jRuZQhju9D50yX+ydnEWGr5fDIJjAAOqg
rKj6PFTifdeLRk5Sp6srayWy1rS1IRM7pdO+JCIs9oFF8n00/W2Qi2rFi/JrFJcGjty4s/RjJLXW
loHEcvv6N9QAgl9/Q1MyGgpaatotpoD2So2pz5bifDDvOK5y2NaFl9alywCiBfBdAp4VTRXqLCTj
BTUGUipAgMZIvid6zI0K9Rb4P8r29YuGCPzL9M8jY/UarmlYx9MdeftjHAN9NySY86ziGACakwnK
aqRCu3pXaCW6nHm6oJ6zBM7rCcCuw5wCvBefW59dhLIRqjmkao5xXNUtJDTe5LoC7MOkT72wVWQ3
C5MfOajBN3kggSlJ+ylLS2ng2ZDTrw+BlyRGQhF3oRdoVgfuR7mhQPbPHVBi6v5Yhd91M1VcUmB4
phGavLdCgia/mABAvIpvjKhqF45vxoY4fQSU90ArAdcHK6V9UIghzjE7jvx+mmX6LlKE6ko8Y4c4
yWwlk4OdyfiJJmq6Giwp3MW8slHQOmpVodp9XN6hANsfkDB3SBW2O7lj6QAasCZdKt+9L7n8+pwG
xh11cKsSHaOj7xW3wDSYCXqWzImkBjdcUo1DrZBxS/h0R5pqXxktMOFEo+2j/K5myhIGyetOvDcd
uCcQraOrGhzac4NuSEpaVIQwZ6zXihbGd31UOpEmP6RZWj3RpCAYFe8qgKLzLwM6lD06SGSjA0UT
T3dlb3DwK6fmyDAtbcl7YXLovEoiTw565qFWQOxRR/d0IuitzDFZPJGPbIjOha/rPi0t9mhguNkO
hrL3wPmmfsnbwXCllH0lqTbaMh0B2Fobkh33HO/KScV6ChKzBb/28SBAWgbvjeIBkttknotALjBk
IhjQfJJso8oYCaKITr6KuCFfqYY4TNiNG73Jtk3L8cig8r1SF+oXRRl2Y1ZnW6NVmE3yEASOwRge
gPuzTePe2AiRoQQSR9ZCeu/982O6OIasKhMqPmIoAzNv7y/OOMjIZMA9OtbkLEUlxyuUXsJ9rVYN
1gAEAUEdC9t4ldXtz883630G7HfZEAkkdvhLVZ89fWgeaEmiNczp4sZaqQnSAfaoSnjjq01+j48M
ZQJI4JJOX1gyhljRiQGIaczI6LMli0DpEW2Gk1gJvEXPRZOYfljGhttbKKMxWsv7usgrVxssL2vU
wQ01muxiPInMOqocIN/k21SPR7fn6noKc+/AhZfV9YI3vuA7AAaAz4cgFd5Y02e+QxQAG+5L7E8E
YHnAOCd2GNV2RRr6JVGj3Gd6dJv2OT8mEijROxWp51pqV01bJYMt10x3SI6psSweTyWt0kPf1Pl1
k3KU9oNA3MljP9p9tDTUdeFUUZfUAKk+za5/MEWVYoa0CCjy77mc+WGMJnMaZwcuKt2tSR6tx6wz
3c9v0seIgcoaniiIuWCuQckyzw4YyZiM2EI7rRQYa+WpqRqxTUl/tKLQjcEZ5+QGU2wamI6Zhamr
xfk2MGV0P5tItBZmdiPk5G7g4QnpDAH3AhLRPHhU0xCQLpW0aoLYwVh5badBJNuSri/o4Svi8jv7
Cf8yFcLUyYpiBbN0CsPJSWoLlLQiidt7qzBWg2aNzwNrMKIWDTtW9xnyK9TaSbmK9tuRPo962K6H
ijbHTjbugN7LHoXUkxWQdRu3biVb5KOMbLkp74iViq0EJI1UKuUd3kt3ei3Jt1UtUZeYNTuoeOF5
VRVdAyK3uJGsnGIANtVuihB9EgUb7bRUswc9UZkb9p25L8eI2VHRX0taUzhMVqp1C1zD69LwfgW2
ePkOdkjwYETslh67gJjryhrQeyT3o/f58b8CQb3bPKgJGgEoSuHoc/rwaFJZaomhlQYHgBsUZksC
5AprrC03C8stx8JjqcxhXGp3KHnq6KVq+YWmPQWUDds6DUIAT2QARI9DH/THgzvAIsFlx+u6ToEK
FaJbXAa6VVLmhp30gemq/AqWoGFl6SLnJo56U4GRTOlXVq5pO5VleMGADQRdJqF1b2ICYhwj81g1
feWbarMEY48G6HngDgIxU8abikxeGO1e781428ejmaj56MQZsqkSo8oNC6JdIqToq14ietfTULnL
c71wSjF2j3UWvXS8J94Yp60rZzES9KQwuSMhQvFoOQxXpVkMV6lmFV6ihCBJbXR209TStgGj0s1Y
V8NNo2wjw+RrSQ/5MaL4g3AzsjVWIvEuMW1vVOxZrYsTr7tH3jf8Oo04cfu6q1aSToBIRZIvnaWg
GUeYFXqpqWvJvFmNA1PuhaRQv8GReGGYAmlEVfgGVA3sLkvCuy4PFJeqibRXI5ntFCuL7dgow201
YEh1goABYt0grihgG6ta95TpB5suSO0yQdWzwb+3TalstRKQ5Og/KNY5+LzsIRDyNc2bcdO3OrUr
VnQO8DGs6V3Zep1RWfbYhOZmLDPDz00MuRSJda1nwrMIyQ5BNGwBVxasKwW+VFd7yxda+I1p0U/S
tqbfm+Xo8MzibpgkwP8ieNO/RpNZqqXuCLvtCkkCiEOnKFe1DMtTt+CnzdLhsdfWr06yAr+bPRhj
uA6aJr7qJPOmDwbqwYWwq0ivZAdZ9dMgUjb4VA7tJlKbHRs6Zf/6R19QZZ9b8u2QGdETPtw2oo2F
dtnuS4DnuNtlJTrcp3xDxdpgx8QzTckVYQF6FQeO0EDSredSSSw7HdBiW9Yqmu+5T0oopxdOXqpp
cpDzVcZBRYx5FfPYUSPCrzsVNr+L9C0AcFFbK0e0AgOr5maa9L/JGu1kAG/TMZF38IdOq/dSzH6o
Q6+sAFnau62mZsex/j4o5R73M3dNUYwHTNKXnlUF3FVNJAYSVkXHvJW/xixGKhFsFW7EMwD6dhix
Bda0WMVlXh1M2rqVjAe0zdX6Ph0r0x1hFFyWa5nD0rp6kmFC0qS/qvpavxsHDLGnEjxATS2bRDL5
Qnlv+IMJ5NExyjD7po58kylYDG8N6pVcSdzaSGRfJq3utCyqvEDrZAcDS+k+LqrU/9z4TVh477Uf
tW/AnICPDK0qKqCDXr9/Vr5I4NiFVUeAEdCQcRhM7Vj3abkyY8lvxgQvRTMKnCCKVpkak0Mrpe6g
Sclt62t9iMs4VsQVmiereeFp+pi5VOKpPQYg+2nLyHSrIdhHkU6dSMlHPy6ym1KoiQP+h8rtzLbw
lbA+jiPyanpr+Th464CMzAZUupnPNelFL922UIBISCXNAV70Dtb6tgCi4S3XTDhgYtq1qbduAdZP
aZsqsT7NwzW2GIjwCCCGnLF9qKXcq4pR7BqdZDaVebTCk8NWpeQqD2K+U5rHlsKQt0wjXtxauG4l
ClmVmtidJkY7i0qbW90XlO6IrZbRCwe8JOMdaDmQrXHl0Kg8ITU/aYf3rJEU1yAe0rg1eJYl7bpS
2qOiYQac3x1LopQe68rCQ7wonI5n1DVDxYVfQ6cZAVqPiVShm1nPodzHNh6q1G1B3bKVg3QdaR3Y
VAvMrfCOPhKYa48LxC2J4eVKUmwyiK3TsN9po3LTS1p5VzjZoVPV5GgECfqeVJW7QOf6qspt6DQD
5V5aS37U537D4huWGMSJFdC1KkGl25ImAYteKQGun/dO0hw57RoHFPGlndVBswoKhdgdkRuvSBAv
hGXZ4PGUrxtDtJ5k9V+THHCFUd/aXd6AQb5IOhwt4nPjuR4w79xnBG1ueuECMHlrRkVsZ72u+nw7
WqBiIES66rOUOGHb2/DdgT0UjHhDIX1Pu34fCNZfh0o2HEymOHAoJ16Q2JWUzomyDDrbJHaDqZ8c
eUGEMmnsNgkqSwJ8ZaCXtAdpDFxARXk9CQD618fXjSlj6DtFTgfZBGR/8SC2ec3NbdlsxlrW/BTT
zCBgjXZxnCaOUT+mkdr7XLJ+NLTKr/sSAZKalynwwNLGTcwCPfVkW4fKtglS044s9cXKzNt8wnfP
0mLX7ExYWrtLB2CLtcohtPALRNEfiQDyYdhWJ9AE2nofdNtRfqH6ULjAhsmcLI1SP+xxxfNM+1qF
BYZdmiBytMIC4hduQQcI6DR3+z4Trlzo3NeBpmXnqj6lOflaj2NEOi1sqFroLlicv4cJ9t6CJtsk
y1qnABeRnchW6ivY7W0MDF7RhLWnNfg1cdZYDtjXOyfsi+/5UK2tMBEAJcvJSm+abUmg5WCUkX1p
TEdbytpxFYhRc6oC5ryqU80TIu/WMeLOOt5xDntiDUrugcWdR2RdwdRWowL0USO9axCCelGUY25r
kwOcAy/ykq6aPt/UaY+RfWK267inIGsuO+ZmkQp/31mICJqWOVxj9qh0P3IjAaIIYM4i5inwUzYI
U702xU3rSfSQNYGJnksGV6Tr+RbPBAy1yHqP7HGp2UnHGwfBsFdTIOQPlnyngs5jihFRsVQIc/Mo
w8hG3v0/SVe2HDeOBL+IESB4v/LoW1dL1vWCkCWZJIiDAE/w6zd79mEda+96ptUEC1WZWZkvTfjN
xszkNv4BeQHKLyUvBhUJydvoapAyEx9SrG57rc+KWeDJMG2fOxSYPe8Scky3DwKD+l3A1d8YPxrt
Q6z2ZOGKxoYWHFr4IoVCtAJM8dIo15w7PpZx68Mu3/qQfbhjoBt24Z7ZZTEy6tcgcLuFQDNMQ95X
bWhMLglrSuaPP4jShsOcrMtBpQo6kUebdaepFS9UH9um/pABW3I1J9jyXb08VQQcvufpPOvLpsUa
JgdYWnGIGsvWOmwhhOKVdbhDmz54twH+i4eDC/e+C8nS9qD1+D3eKoXG67nV47FbwVV669KVaMyj
qnX9l+v5nLf9Ml3CMf6MhknummX7bJp/UNwh17Zr4fs8wH2mk3P7CKvOR2mXNDdwBCygFfHyZPU+
0swcUt2Hj3E/mYILXCBIAHYX29BjTzd+Aiy85mPEJ9wL7XXwyYXBFKWKbfQOA8nkAc8XdXBby7UB
T5JE3TtZsNvJlw8xDtgQElqUQdNmO7SnuV3bIJ9SLIIiU/Jtoy7JqS+AO83YbYFXSC7E1YsbtucN
kPrN657JaG/GfOJTtsrtUvArmJiaF+AYvxKd8NM6RJeR2cMA9+ldMhta0UkgC8JuOE5iRM6J1BL2
jNbmPtgDYFFovoROaBlvNYUdCTbC05FiRTYUb3P0FGTrXkZElqEIj0uTDEc4Qt9a1yEPs2Yt2w4t
u42651WLuEhMO4M+7mglp/q7CWBu5c1y2uvkM8L2Q9oMcxnFF/S32FWi1J4GHbGq5g8kUg8hOr0y
nMRPmPXB09SSw7JiOHSu/epvR8NMNMeNrvNoItFHUwc5etH2mPkgiDm3uyCq73FVHi0L8x6dZREt
9TtCV3gpdLBUKmweolDdSQR5XbIk/QLQFZXT1NnSrMtJ2CG+DBG5R5mS1wFhQYbic93kdT61l156
b1DbvgCmPfYg6fB/S3aIHi7HLgsP3QpdDCKACxsuxQhVSRkEa5z3LdASPSNbq+/bI7imO19Echcn
SpWdF186SJf3vo2nctPJPqjJt7KY7zJM+is8onPZJkHeaP42OuMVNsWfo1Z8+Zo8UD9bq2aGQjaq
MVWqL4UIweOoYSopEKuU+/li+7Hkqq+6YVgq5k92J6WPWXKDXSYlyc5P1ltktsbSmHB0HxpvrrDF
8+3gTpYva0YL6ZLkQGOUOzXTP5GcYTWEV+kCw8ssT25nFELDg570F/X+iXFOCzkMuJgcDBIXT6QY
tMRQzTS9Atq423yGe3Uci3Ddmjy7fUoxRfLJmzDbBZe+pcEHbjxRqZmjjTAzbBQ53oUY8BdawXLU
0ssnhb8Ljqjqg+VUC6ymA7dKzi8Ll+qvnfWzAg6Wk3RKwbgmUYmahcDIk+5h9Bj4z11HllzrfV3v
0I7UW3Cwc3yMKP9tQ3qIhPdVD39WEtW7Jji43qG8udQv4RVaSVGnRYSqndPosW1ZOTaY65D9FZUG
BGPV1CjzpDvHhJKbUBvlbi2iOmFX7Je5POS5c/F4MOvNjENlzSM13YviOP/GV3OlomU/DmmWT+hJ
sqbDsq1P3YHaEOZ9fv09BrFfBlwe6to8KEFs7lJ2QZ/2yRcZVPHQ3wX18jHbyQcrIY61NVM5a/Sm
NqqLdcYzHcZlR9oYfedYSrO9TaE7LH1Mcn8d/03h9jfjTYIW1TtHCxKRli8mu26/dgvWUsOxwjUW
V1OwPCrPCy9e31RrnzzADljiTWue7QRNGOyaYk5YKRF3mnvYDXgDvvhCHZRU0xqc+yCuS0fi/bJV
PBEfMmvQXUGAgiAIfhcAOZKwXbpLBvYR3V4JQf17FFO171pvy/uopkDUxsd5knU12Piqsjq9dqn+
g9gHc1ToOxCi9bjwLS2nKC2tTdWZAH05T7mxaLSXvj2gyHpAYwJ39SlAbteSpXT6UaZDduQ0AOoW
Yr0gCdF96mbP/aC8BVM9e6sqhtYbDjD2p+D6OaxCufcBb1DyoP1DjHVBdJmbuMSYv/MOxUSCvyo4
kf8mIL2rkHg7moM293wQc9lEs8sBvupnzG17PfY7+wi6ENk5rVdXzodzJP6zEivLxINxUhj+XX3v
IeB9Hvv2bMbpyAKTFgPMfvMIZd4fxn+1KWLCfwdUazLcqy7CWIN+kE7hXliZa0ounb8cMJU8hrBd
6M1LxOsmj8MlF5itFWF5zN15kf4n2JRbh/aV+eGUd6/BnDy5Dr3PDAsDCiJgGnt08IF3RQrKHXJ2
ITe28FaIgS9of7vvYRuwz9Q852HXHZmKn9DptE8GfdVEkAs9sPENQ0k3awQwYJTKRT2h4VjYaQ6y
7TxL/6QyjnktQ0rgGun90gyflpsA58gluy7QBUjUlyU6iUgEVSBiCUSMey+DWs5sgMe9RLIT4JQt
yG+fVOutPmZ4p2falMvUkSKNGD4v02+thVWro9eG+hfF90S1jyKkft67/ubo+tPo4EkjRa7s0hTR
Bz6QD+X75QSuB3f0B9Qf2NuGcBF5bM2fZS5pDBwnrHtWTibB/lr4S7roLyGrzRvCgtznwYodDiQh
ZuoOk4/KU5OZmxjnSUbthZN2rrYQ9n+DehMd+4M3A/l7Mflok/RvOEVlR+l7iG9WohNrpAc3Ccb/
xDUDFoMtQNI+Dmj9wZzqQ6NCOA0Dk6zfMFs6az6nzX20ff80jrAJnawFjhGaU5fWY4nBqD12UuZb
u72KLHyTHb0zfQKUjNoWhRTuZGFwSqzx7xxLTL6F/tFHyHDQT10hCWZi5Q8DbsuHtk1w+QmvAS3W
2v1mOj+3CtJbSaccjQI5eZRBj+v7wLm91wEcPiT6m62P00xemApP2l+yIq5lkxPa/FMtc6Wnt1dH
szlPJd+nNLv2gdw7v8b2aNNfJKa7E+7cXUgH4EUKgF3s1XGp0PTFeivInGVgmMSXGbwPf2O8kmP4
y72gkgHODuoc0+FblzXfiYfvFff1vUsMGl/kx4CewujBMAp4XVaIFU4Xk+eBO8ugEAueAYsMB4zg
zwFi3SYpdRE3N+ArwKNJ6nYtiOghR9zQ6MiBHJu2vbph/GrnO1zd8bzoImSsPvZ6/aTcB4Fwg+Ya
nZ2U9S6dRYSV13x6HoLjGhrzag6Yh4FvnCAZsEfsHlyNpBjj0Or3sJVL0gpTJ768bjkk9Zk1A+Qc
dbPTbkyKLfHhgq/aa9qBiqgpAkdF2B3iFry1SwSq5NACnEaRQWR0m7Nubd7C0DZ7aQTMegDFVDFT
WCoU2106hYjYch0WKmDagEkpwhJYkgNbTveIIwNsaDq8eGx+6mK6HGjXJcWiWoXGb8NdlG5d7iLM
tAKBq3nPbmyrNz+G86GJGlKust3O7Ngm4XAKZgaSfa6Q+plhBE6xBU7n4zCHJw/E5C4S7aeh4y+z
6JZCRh6mBZE5tnmzq0UXN8R9Dm4d7iQhU2Ukkl/dIT79uoEP3PeM8twA1ZjSiORZ0MJ0Op3zMevH
PF0SmMOI6anT86nR8bQ3oz4ubiq7yGm0Sr44E/g1FV2PY+SpOs49HsBofdP/hG9XIJtxWacYF9zQ
gJRowo+QAybc4DNhBHs1IG+LZMJNs3RIbmvEXejjoMR1qEr0cIcRArd8msW0S9WYnJgbdolcsmMw
LXfdNHyvS1DwnmPfcPUXfO803pt2eAzZmtde4u8YHk7eevSt7RYYjPc8QMSTB2z9J7UGa2JL2OyG
LvAwbfDxaKW3c16CzaDevCPQMitJ2PZlGtXX1ITpCwwcShZBjiHtXxehtqpW8wKu27IaBlVmc4LL
bV0xzljaAnyHuyEwJDXC8k9K4Bnp1OURUJbFphhQ5wsitXdziIUrRUqDyn4SC+BPcRs7M/uD4Ni4
mBL2GQTNfhaImplF/KMGwbCPgB9r4vWT4fWrWFPsaoW3YrbiopJJRyrg/J8eg7k69Y8udvtt9VAG
2GuzjXeTFvt0Ts7AcJH6MtZF23evvTLnUQo8nQmPMGjeUh+aFmDZl+UTUiSMv5HS+8bTVW+7BrCx
D/8ggz3XFUUqybQqhyQ98rT/C8zgWI8KOEoi1xLCN1yiXuaj+fC6ypqUFUGEL4QtE7J0wC2LKUW/
h6LoKIdxvAbBCusoDHrI9UF3Cn2f6P4Mm6yCDpNw1KujM7fZAZ6OJW37nY9136JdthPMkYdiW3yw
g9tAdwYzB8i+vfJRsJq196omxD6mZlua+7aUAdA/AV+nA3GBzXt0pDMjYKdqnP0ussCVkdRLAq9K
lP8sMr8+tTRW0N1MtiAEDd86b69L0vwb4/AN+Mh+jOhnRpcJQ2GMzYcZrw9MPwrIakBYtPJH1PM+
haFMAecqrFQa2NgMC+BQ2kBQGv6ipoLLcnhokA/SB4KJVTiS5UFEMfKY12nRT0pB6YPjgcBOnkvY
GqFxjK60xU/SDMNRsXlvmvDaKvbrOfg5WXi+5xGtd9ZD7F9Dx5NyCNESNbocAtxCBBI5pnINAUQm
NXaRgXbdnocJJ3AiwNHXdbrCoKXZZ755CbxWnTDq1efZicr20Y2HHVnhwuk8g4QpAWF3SEYNAEG0
3kO83rU0AYgkJDTErK2WSfWQjnhbFTk0MItDqipMJkq8IMMRZmxw+h9g5WMB83jZdVVbaZy+emnS
H9f2A+k6zaVWQxWPZk9XyVAglgaVBHRP571l3VtsXiYH+aXYwqfEXwCykHzTkT7KZX1jG4NFPeLZ
j9p4pV2DYxsI/Elt3zFT8iLG0hY4ZvvH2CBvlwbdejPebcz7GwywhbALrzbkjRRkwUI5H5jO2zqx
O7Xqg0gC7PxiCTeCEMoE4x+DaayP4AibaFBH2Yz8WNWh4FEC/MRQrCm/ZWGG7U4OtLDWZZ8A+eMT
Ocoxw1CZMSwFxj0uXijhUsbvQORj5bXBOyUSJHP041tgmx8Q2HMRB16E0xHEx1ZEZYRE+0uArYYN
tI8nh2fN4gI08lHw7U8Q6buMgosRLNjuNz2YotZrs1sWf5cO4T3yItcqkDCT4gtYliiB1k3H/bdy
rjmkebdLGAIN+liA+0IgsunKiBjER5hQXaYVrR4Brqv8GZLLCGSBmtsdnNmHvT9Pl5h+rCF4Medv
Y67wgHZCbQ8jsh6A0HvfI3oFI6EQ3qRG1tUkYK0y3xomA+NBkQncxWZ+J3cM2Q95VINGkR1QAYL4
za4HW49e5uzZ7mHcEL3SLChEt+0/X2QkD3gIF5hhunodoJ7IwCYKkVd5JpUH+QFUNR0yLQg6BcTe
ijUX4fwHWNZyy+h2e0L8JJ83+e01+FcZNT55IYQbmvaYJKQY8rgLSeE94FVEn4RVsQDnN13GdB/H
XFbh4GP346+T24/GEyiMDzbepEBq27DN8jBaj3Rb9nrZXhLtAQ6ax2PIwC2KGaeC1qwuNwoey2Iu
GJEcsdfkizK1ARP0GV4nfgaMiR5J4QIGH1h6ToGNCIC3rv18rXukfiy+PszdmlYOmeBAYH0LCmrB
KzuIfSeAJibLJvY8HpvCg1YL0s3hDrCF3iOZ4q+XIRmkbbZTQHGmXBIaBOmGXuXH6Q8GK1TrMLiz
gnt7nq0/EDjJZ1dHZQ2uEVmhHFdAiNJku4i+xkB9Z7gijGIs6o6tFdDc9Agq8ToZZBFZIU42i5+j
MfnGJQIkYYbaIqH1T7bYPzOcHo4t9U4WlAqwNAlW6TdOE8CS+i1M0Rc37HWw/GfwvM/AIe/VY0zv
4uHs1gROVvgx8EVCLxuO0bZrUggpcc8ZlGaM3r0C8KejoM6ZD6Crdmjh+h2fIU+ZatXBke6WnhjK
s781xUrXuIJ08EsZTAm0vltjnLhlagvWatjBOqSeJE7eTz4EpCnCxpbwCvMl7K/gpM7jy8ZhBIxM
+BOq2t5rm3/10lyFuamvFMbAlFEfjAdWoT3/bmC12S1e8Kc148ls5NIrPCBBDXQQENCyZvsR7j6x
cD/0xYSrT/qwziFYvIv7N7xI6AfEb30b2FaK7T9Z4+JrCOJg/fSm5tyJqIeDewLKwmYuLn0b/hnX
CV2mQkXCVT3O7E5l6ncb+FiwKf5xQCNYz29gaHC3Td1jH9h+FzTeXm0plJgcoKMNAPeNOrr067oj
ts4uITauSt/go6v1bR4NCMSxqQs6QVks8aoUwTTsyJxUkAr8CK9/lQgZ6TJev8RrfQoeCD2u2U9i
evwc7AXQzjOkYnrHFv/KpvB9YqjMoJRzoI0nh3Mb4Xlxh8AXrggt3BLck/UzSXRQxL4X5kvGynmu
MhHhk69fChIj35IiyDzs2kygp333HboR8zCw+z4NX0ca3SO1Jz6ByDgyvA0F15DId/ywJry+tFYO
ubu1qnbDlxyPKBhI8uia5V8aoEhpzx9KtozXKKiEpxj4kPlttHi/Y0gql6Z5aVKEpzr8Wih/vPHg
PkCaFCNTwoei3VAV5YrEc9SWrARVagstbV1mA6nWGFBn2jxksYkKPFUOVgKuBKHwchIN2Nnj6XMf
Y88typaqSexUcF+IsmWQUMxNQsqlDq7EjfSy4D7rG9yXZlHwRJLDG9vToflEdN6yD9sR/V83Lzve
Nq4YmHw2a7CVWJ0lxYJZz187OBpF/WvQJbLIYqSJCO31ufGSJe/+UpuhKepRbDwHvY6Y1j1GRZe3
Rpqj4ZCBQTOL8xlPuyhb4fUG7AoNjX1UdFDVGBBW2Fi+AXEN9zSpAY5GCSKdMIAXTP8IYMaHAaBx
vmBAy2kP++kRJIs35QhStDuucfRGb35IYi8pXQLwUmILA2MDwfFX9CtBS1eGEkZ3NEO7guJmAIbM
79GCmj9jK7EkHv+JN7AHUb8g9qeXZ2BBNyFTigsZw/FWgy0FLXeMR3ruJXgqMbb4KMtczPVkziEJ
QtCNXQ2uOm0q35C5gFrihIf+7QZxhNRD5wiO8osJTgg1nNKiYKwigSAlvQEsHheI9oR6BBttilRG
YJ+G8N+CFINKCIO/FR+ozo7TutjKNkCteOkGjLMTZtqcnuSyqMLNC/7aIkBiwPgYkUx5rwcQOIPb
mc471cwCu3BN6QQ8t3yAWQi5fEA5QFgSsviI3iS+O5zKAdIAGKnHgAIOPAQOXCMOKfLewmH8joA2
AyTINlCc3nuNsUSm6evksYdUsQnqWbKT2PqqIKBHR0UzaN3WOi5EP4EvyqB20Ml4aXDdtl6vD5gr
z60K7wEmujxDh1/gO93inpetm75XsMkKGNbifvwRVcRSDA7rGoFww2iL2KEbl31HbzlNCxEwVt3M
u96mV8aDc2rbfzyjb4lzwOKofo0zsxyN7vzCM6pcVh8ZSVv0vDCri6SBYClqkZ6nmyOZvQzZWzhC
U3JcWXa3hhBz0Zic8NK1xThzvC5aDLuaD2+AoJ8CSx9WYOM5WV5ZWK8lQzEuiIUC3azoEyTMjQGD
Zvt0WMAS6u844icIAvCqJ8mFQxcK4Mntp3R8ntF4KoFbfJu7rALw8fFFEP3lMPXt007qnPQzlosI
f2k1e3Kx+WqtQl/JEBuA4K0EutUJOu+QPoG6Q7Rik2JuUiv2+5sOy+7N9h45iVFJp9+zwjAOXSMU
WNmPmccy8oc3OzCsVrfhe48qUtERNYkZ9mAYLREas6v9JyFsWs4YxLmvMR7OB/TFdSve2CD7U6r/
Wcz+xWZeiNwgOufqD5kNpOBpdCF+/OJn3jsE1qd+pogOi1CYEUvVVPMao/2U6xP8Je6oJfGhmwDV
IVL+TuLIzOZlFuhOwPHGO4jcvyW+TiQz3IKUngByxSdWS2wu10ON6DJbMuoaQDaQUqbT7+gWSBl4
dqUcqFkg5NGf5g4yi3G/1XjDF08+c2p/U4SnlWAIKpuE+0YBdBgGYnayw3HTgHuhlD5kQ2z39RrF
ACQ5rmi65dm2PSVuxqlVXVzR5SvqqKyIB60cpEo5YuAQ4+X4h+7Gp5lpXQ54VjuPQWamU1EgOvI2
2tRloJlD2QmLJLDhjYqDaMDZZx/S0U58RsoexkH9GWRXYuoIUI7Z2WHnpsgsvr+0Re9hNVCdGyeV
T36SHXs5vybgBAAVSexxqwXlEOPACrF7ztP5iMW89kUTsifSQUCvnmAN1uS+b77iHkCiVpA2R5Et
ohYiWKV9ly90+6bNzwyq49CB5qwRq9lM/TOP56rnkHlIDAIME4DnXy1LDhxYLzqNGG3fCrowJZcZ
Y17kcGtMXvvTKTrnQBVwLXQtwEEnHrfhqV8xAcXJXaTkIxTUUPVQjKrW5ZgB9oit22cNMdU0xoeN
gCtxaLgUa995P2BiBG6VhQL4W5KoSgRHZZLPycd8ZmEREkFJyOx3mgGp6v2Rl0PnLpDHrCWmzrrw
OfBs4bk/tXVk14E4NHN2mdjY46bGtkToyftuTc5BrZ/5AD4/A+iQj6y7iwCXHMK4PcmwxbgA+e5O
g7XlQQ8xlN3DGNns9TyPxdBB2YN/X6/qczjX+y4EvhYN5nVuY1s1Hq4zUnQbLogo4flcz8lp6H/a
0JUaHRa4i+gVXWFTqYQ45ARGx3USABh6kkKIjc/cIbg9YkrmPipN2c4zlByDhUo5Cnea2ac4XEkO
RHrnYYELX/LDoC2g2Qmo3aC/3Mjh5yVQxwRv/kwx8vVwB3elRfSJDyBtBvJtBxncOQ/vWQRkpBcp
NsLSF9p+D51/9ReNZBY94shRwJ96DfZgj39hzcILL17eR4VnPeNuHzBP7mLFv65SpmjVkuDaO6+I
WWCBjA3vM5n+bDCry5dXYjCEZRgi5nueeDuyCfjzIomumnqMwxO7wNGumAOwRzZFKGfm0OMEXtGa
IcmbFHrNFurETU6fMoDg0oGdyc04/q0XyJEgC8Nx/UlmQEJ2TMJ7KHvzduCXuFlOaMQJ7q8xqhrR
vnacfNVZJ/PI83+XjoCcX+habGn9b/T6DVuTEMRBwYsihuuUO8d2yarfnc9/yQRVTDKGeW0U1O3C
/gPWE8/iagg/dSv6vzDFPZ6ReKdTiBS2TAFgAfuZk0l9TIl6Cv15F8+8rSYD+qATeB2jEL4s/p8t
TcvYQHgaI+MnmqGo8OsMdA2FBG/CpE7lIrB7R38Jc+N7txWxqwYGe9/aC59bh/qDtMVyjqbXiYt3
06F9AG/w0nebBw0SdmtW7OUCjwFii/aiiZN6H/GPIHFil8bdZ7JCUtIC0QPG8ErSHqQPijcyb1E2
pYU9EFe6UJFv8c8ArKDBxKPZQkZRT8XBBu13pB5/NdS3EzdQ5EaQwk0Bf5sDAclzhTWY9cxGH56Z
TcLLOTNv0LRCoMyUKL1YQk8IIQGVwU1+FJQ9xqjbK/Kvb/t3v4MyeuMTrPiA0ifdtu/M/LyaxS/X
AK580BEhd8ob8ByHJ7L2OydvBczrEECvp1+WISkzhqDnCNPkPWkHVEhIyUrq3EcGpT8RySXFh7lb
W0mhMU4+poD2+6l3J5JGe3/9SXUYnaEy+mu2cNqrTJuSbPDlRPBltcxJmnsD+vrZyit1Ft2f+4ad
aQBMHQ9uBii5pgF663ncwSaBFGtjwmLpmS11nI3FOkFDD8D9r9+wG+PhvhYSx8UGeSUUtHAaFKuD
Px76KyxKQqA7zI/IaNLEjlXAEpZjf+/bH80rEX/beB2KIJ4nVDwHCcMyAr8BLyU1NHYckgEN+Xc7
bXl7Y/AAxLVIDYfrP3Y5scBjgr2L8FB5pNWNQI+rLOiPdQavWn/sTgNJt0cVK/I4B82T9v1XWJE3
FycW9bxG2wsUzAIUGAmh2lxOcrDe0c+w1dYs/MGHXxmQYCh0ag6aR8rhZCwQ25UFD1OzPHeE7wO1
eR+kGZ+0aPZbtPVlsHVgurAny6LG3G+dvbQU9/ccZR8IGG1K0vaQ5WGo2VkfnZ41DZBxhJ/DnvqI
fQzQuBl2UqIEGGkaTWCmZrOvCeKS1kXGD2sYJHnrP/kesNGwdjWIdjO8ajzYtKfDZePuHpsu3dOg
6x0I6zMBrXxusgHWX4Sjf93ePAPIDFsmsEt0kGixGLgsW7ffBG35yr3nRneXeWzQr6dAddM2OJGI
Q9STJHdqWxBH1UKC0UXRVaw8u6moczcBzZ9dbY9bMvQQzW2yAHAT4/KeAVSF68OauE8x+XcrjQNM
H9vbsGTmkoLKL5aaH8eW/rXJVvaW0UOcemdtgLAGXAQFll+/IoIF6wTCtsIs9XUCKGy9pcLBhxxQ
Xcym2wIFtDmH3fc8o8CbRDzA4jBEDeZIZKUOXkEAfOkjlJ+sAkB43IIO2ewPK1rik5+24ynq5xnm
XukDltRumGsblDwCxhnhJ+SopAt78D2ODSKTjsBBmlIj6+lOreMddoSgdwllrpJsrxundzpSWAIP
D0M335FUdQ/TZg7RkjyNU4+urwu6E7F254/bg/UsObdOTnkCRB59JTvJfk1K1oJX700VAPYCoACz
R6gds2fOPleH5R55kNYeSVu/mDG7BriScj1mwFdBe9hpO5ithlrARY8qkOeejkcf+ivHET4XzjvG
BrfHNrc5Zh5wsxG5GRLgf97FGpo7T3RY3bnRDrj7ZDpVsm+DPz41UKkkqvnX9bswnt4BW8IxBZsI
52VFqzYv8t+StXVJOFbuKXQneQj/sFyN5tGuhh58r92pBGrSdjHQpaC1KmWIia8BRttjpwR8GYTJ
WcS+1207TU42j7pZO7wWTXyY3D7BN/sLM7ZrakPYSm3D1Qfpe52CkeOA0eD0328D3PHFKiEVj5j2
zrQmEHvrGo+6g69ALxl5DJN4uOtJs1+G3n+cbr/8/8+D5LFPJne2QYqFznCOQDr304Vrfqg3rQAN
r80znK6a52z04FYQ03ZvkiQ6oINqYGpEpb5H2NCE3X6X3XKW9X2yknrnzUD/UIA8ilfNoapm3R3q
dnD/3y9jArAoDZHHnIAIuvTTH7UwtL11MzysbbtCKxj0V2jQ+/Dmcrem9dlj6faKJeYvTRW7/+93
AuK9mcn6aRlJMd4WKju2POACD+9bYCUv6dJ3qNtTvP/vf2zDWh15dEdViMCd2+bDGG/YmQlBWOA3
dY+rWZruvuNtqeBIcA0C5l9JL85hHel74jfiyAa9Fo0cwr2CPgNi1Wh9tM+IAfZ3S+vyZkzQWbtG
fQAGf5kXk5TT/7g6s+ZGlS7K/iIiSGZeJYFmWZZnvxC2q4oZkjGBX99LvtHxdfSLruUargtB5sl9
1t5HRn44aPQt6bYma4Plf8++j7z9G7sBrpaFDNhNV1Ujp2N372n+vuRqprvZSHufdcb618uv320j
v96R37e/L+VgnXV3oeWlD2iDWbVmmo9/8PsCwezXdtw0Gm1oN/qRam4fjQ/HsfPHIfLbR5twk22m
MAwbH7OhPyw9Uio8//skiRikNBgOBPmn76lO5ej1I5xGl1xnKseAf3cXOrYqjrZJv9BM5LeqrPzS
6J7x0on2e7i/c+fF30yOP66tRXFqdpPXkr7Ccay9CJzccx7hte+/8vvSdJ11LIrhDTr3jw7F9jwP
iDQCQ+FrU6TVpqf1dy2k6rZOp79EMT6o0QO3w5dahxaiwF20eK29GMYM+/V6msZmZo6HWhb/oUJQ
eEA9sB6sB1eQt47Nug84BFVoGbp59wWbRydpTTzTwx8vMZGQbYQL12ieU+bfXoTb1pduyNaVP/jH
st33XQydOSdJ6NIcvf2+dHl9qCaJRq0X/W3qIvygXhqUUU88cKZZH0W1xUM+f2Iv18IKi/Z/3yaq
0nYhxmxNf2xFYVzTGTHKn5ZqPUJEbxafZwo+q1+bjcUNgxFjrSE6vni1W6213O5fZZ4AL+TgMku+
hh5nxnVV5u8MQ/fwIO/1uileM1kxzxvjzE1b0iP2cpLQSo2GijvJfeGosPHt7Ka5kRsmgznRIpRU
jzRJ2RNAaWBCcQol3ZuwK/8fOm2rsL4qvWQLEO54vJcFK2ynCzKRox7yxvmLWGFtmEXYrZSoNEgC
njTqLfsJ8aSwxPDkZqV8qOUUUj8TMgcOxJyG+5e/L2ZuEWMyF5gestzfTtGblnjGE6f85MWYGFOi
6dFDXYsqLHs1BoVH7oVSrbm3qockUX+sxoiPHp7TwO368iDr/kfX6fXkHdUh7jfTOM3Dc+k7w92j
Qinv9k1otFgmLWVnJ2Pqt6VrXTt21Gs+OeaWv6/bWYManiADV8SDhYXlx+ffl3yukv++qmr1p9ax
HThYpVZu3qTfuHrhSllbb6XJqPGxnzqKczO+FiiIdMe/FPzMH92vWEqRdZ4csMStI/RxS5ZCtvtd
hw3XKw8xfuNVqxdWWBEbEmhpfInb0b7ZXR9fIfj/TsArF5X0fhD7SagB8B3djhVa90eH84S7pVIt
t9rM+S2dRojXWmc2wH1xUPdVYVF8iLTeQwGRY+sI7Lgz2kfXbnNG0vrdgaAZ+NKsfTWYC3WZfQr6
uk7T90hP0rBJGrUlGjt9d1Pvwy7qMrQ7g+ObnLtjXMruaN6/Spo0jPAEXGOO+/Sq5YfrJv0W3N4K
fRf2sJuJNco9+ohDr3R4RbO8/b6YrvWmQccef9/hI+JxjpNNxtL332/AxbBsPe2ni0w6qezaF01u
1d24a0VF9+CkmreLcuuvbKqDVtY/pUwG2tZp+tIn0z09Z7y1WjytDP7IUSO8ZeO12UR1gDCkpG5+
6xYdBbcQf+wYgL5KcyD2xpquVi6XyzjTmdH9+tNmJtnGL6YxaDLrX2H4xSYZaSiu7Qm6I+oLKl23
xYYn4BtbGaGw07QLO/Z3tFzzIvVRP1f3FxKL6Wz+vrdUlYSYu83/3vrlUIX0NR2gjLh7GBeZ0NKu
isNo301XrrxhSstgcBqiBk1Ot1XrQexYevI04cR4MgChV57p0367x1mMs5Eef3/LOLjFKXWgVLgd
aucN7fSt9ozuu/bq51ocM5oAZ8cckifTasTOdDXiwd3IWZmARsFio+r8rnIwE/AUbehLOGaZ3Iy+
Knb4sJ1d2vr3oB+TKPHuqpJiPiKUqx7ZRHWn/75U0xjmYjJx0yfwZ0MuXkvm7u6WpJs2oqYmZy6m
FlQlTLGelv6tTJrhZNScqxLsVnTEvDcwi2sflf61811aRAV1LTsQ0lpC6zXC5dWpJzXaTgh8QxPR
TwCraEXEQ42bZvEX0KU9ktVE5ZgdHJ20UnfE/+Q6O1HGXywnQZZ8GDpjSUR0yJzP2x4PdPutslVx
LM01FLsA2PzJ72NadtNbZ28KuWnRgv6U53s+Mu6xeNW+9XLTecSA+yjO3Sr5iXC4g8OlG9EXgdmt
pVg3j91fbXxvlE6X8hAbXGG+H+HqA1J7sCfyrTYkuKBD/liR+urI4ymGm682eqiiL4/Wvl+9N+/L
tmpDxkgEZZcECWOnpnnbzFkdXHuvtzcA6UFNwe/LV4nO2nHS8lkndP+l++YDWJlmfUYzQRev1uQN
nFP5yLxjCFPZMnTWoFlZyx8L+Cc2riOgtXcxP+gfeJ7c5iwp5UI/N6depqXWk14gDHm0b7rWsMbA
c7wRzbFkzhqtGJ+K94+ME5KsuurVoEOyxu4azif57TPew59eTb+pdtKuvhhWAGEXAGw6z/EWB5Sj
2ytdsFut0rLbePAn9vDVMQoNUj919zJw1xnTnvjT+rPrjVu4bbKxpwfGjZ9yitWYWF6mq/6cMDCP
5dUBd0I+IfXeUmd8jdsKtdbvd8JdDk1+NaB8rMk6qKnZ2gYHrYDzPkNwh07blgVxaqshcFD7W2Oj
SVpT/Kvr+mDnY9hOR9CQI7sTmCdKQ2BWJLtoNd2ZvWxd2JLh2b9vsMww/LD6ccukKjTk4lvr5r2O
5sLp7i3/G+cs7UYYXb2r8WF8pD2oTT7TvpPYlJGhvIFBCB5zbap+bQuTkX5BjmUFNch7Npk4mcTv
CJ+zzV32VXqvyTcPhp29c2PWNMysdINRpIXE4//D330Tl9HYF8cFxpSuSDSf9D/eyX2ZHsWnbuK6
LJW4VPPax5ymVqlzaozi0GS0wdEAtiBuzTwi7gK9aysBcg89a7rvS5F9Oz0cqcCgfVseracEJBhp
TzfJJ44CW9+CD0IaeAy007KrSCemyTRTMF/jk5XhBZ242u/+VzIl2+HD/zINcbSIeO141Bq1ul83
7gyKjsQebh2kEfW4XDFGabpNjzk2g2Qez9rrcpmvxn42V84fsPAkD/5G5n2NglvQbtMxPQzbce8d
5vgxaYriMmpTucoWgTk1fR90c11KxJoCfnAaRdgenf2q32n3NaJ2k6cckC9XjzkzS0cDPSNzdpEy
v8b8DCt/R7igWTWWyzXI6MjZB99Tv1rV6jGy107hpEdPM7vDOK/YgKWCz3tJ910YhfH2ZpIcu423
0S7Wj9rX6t6edgOwGxjbMtkM73O2EcumfTP+6MVa6GcfvydL9lp77bP1HkOLWf5tLfr+K+1Ny089
61ro7dOtvm/xtG3MT3Wdr/Ylfpk5O+t06NZ4HgUH/+Xdv/Ruca0Zhp6qQzSu//ZDuRUdY4b0eoOI
1Vdm6LY3OzpVxo5sqxxdsA1S88I9UPFERvhcw0gLLf9szJduk+l7pgghla3pfHQlt8e6PFWrlPBQ
SEIcy1xmg0ZgAbtdAezSYqI5ySFXHCvZrGkXX/Dlr9W4a/29qLonmH7uVE9v1o1/zosa0cxboQas
e/+YLqRYVCeTRBXukpTWkydW+QvNXNNyMAOu6spbL/41rsMBV9MkxgNyxoYGHuqJJMGwkWEKxrPg
diu37WQHuKayPrnE4nWE4LsufVgz2LVP10t+wDOPrHFfmCLiCcnZ8BpSK/7E7WHdkbOxpkOLhFKM
3667MQQXg4NoTFIhAWArR1GuZrfiburgjxlaFf5MYMUsHETvRWc1AK7b8TlFhtQ60KP0iwKLK+YZ
R8A9yBPmW4lxnTXR3mrZlZfmzbEkdUqIn3sz5e/GpO/8ICsYD8fKoQlIRW0PBLwcvvru0hVfSnvs
5uIPyNGxzTQEn+4tcYikNHFVqEFkL23e7xR2po8ittVa0122JvAcd4IhV2kfBYQ+yTPeLn1fT9Le
eYvsLs2oJO34OX9O1L0FUgj7QmwGER/a9FYhaX9XlvHfF/fvaDXNqzTGYochW4QL7PYOKtd/LpLp
NmAbxmQE494vqiAOEUe1O3ox95FhvDBhRp2bPHrC3BTO760t5btMK3HsUEGJXJX3EAp2Amz+CZdr
wYzvqXObuW9DjKSLejOd0SWm7ZK2wyprcn9finvx1Rf20yQmTjbkbdiddss799XC7ovy5z6ZTloi
tNNDLkUjr9irP7qMnlU6xs+9Y/QPsse/zOb59PuCy/BR5Zp1JPjTgwu/zy/9/w79vyf/3++BuruA
Yn8b5qE/4sLHRZ7m5U8+ejsnT/Owb1UfmhN6o2Onr8ndEeILrjLFf3RKe+GaIQnHOgghws1ImXfJ
9f7bEDXHjntI2e9LNMNHzf60NkdTPUxz64SZhXjlz4191TxVBn5tHIVwk2M7u+MudrJ2XdGPgQso
+918LzWFVg1n6lYb49kh0fsT9yv6EfzDJYkTcfZhKyOSIj+zpdslLR9LQK+82xUdN2eKceizEWLv
FLn/UnbZsq+G9Luy67ORcXrSx1E8GJ4GdJQgPGf9fCG7wN/O0wK2UBl6UDjDvI68lJOL28T7X0VA
asn0kBFzxgqu+B8P9G4cfE1XYt36i6e6aBULTvAluOi+12mRGQOBK+2COXNuJUfnVE++c+6/USTW
rtSoObtar89929Rnu2lC3Wrmw+87kQ8HXy/y89w8Ia2712wwokfN1Z4mTDdG6rPbiwUAxM7EtS0T
BqDng7Np7m9/v+ePlPpqvIdJzPfg1kI24sjAFL5EZvqSxlxtLUCE0+9L7Tj1QfETJInXnLr+QUsa
DuVQdMd56AW0qi3wIHjT0ZeAMw15KBsvGsw9rCf3voymbiWHuXrj8sAx1fNnmiU2T2lR7aNRAbE4
QECKUNwN/ycb80LvPmeOOhHlxJXsDAMObkQTL0A8SZBlWdLzTK28PknOLlG2ZafSj6rFFaeLCshe
L7e9UN6uNZzuSeoGT2w+GBtbAnZqtVeeUmkdJrzSsCTeqV8cAk9o6yRh2k2YICtVPizdMcLx/mo2
RHIwyeGzMzHlxtKZ94k9MXNB+i8pcQNkjS0+IRSDc3krfR/YTdgAI4vtqDO9vsvcp8SMkJ9T7PLI
/QtJXoWDGRtHjMjvAKSgdsWYhcDHyIxjStOiW/TVbEXNvhuI+Gi9ggQCYRpOWNoXf4iXv1ZhQy1N
cXrhqvRgTQ3zynX/WrlWfBZNVIVLJEhwgqcLE6dwjw3OQCR2zh+wqvOn2bPp+7M5POSQBA/umN0s
NQxftYwuYs5ZxMXIbu551m2yCkIGi3k+VRGScuTZxjaeAQ+TXupbYoZgLpU/PPx+RR7n+JD4yzP2
YXWoG9pUzD0nBey+7nWLoU5l+x6luXVpaN3sbGf8F2e8+9Vwf78/Kt3eJonDHj5X1Ak1GKpewxNx
D5HtB51ZdRis/+8vaWr0A71jq60W1zhYANS/WYjafYX5/cpMzXFL9tprJ+P5+L+XZZT/71vGXiP+
DeR1/vdbUqhW6Tfd6n8/2u9PSsyTtk4SIMnfXxhSDvFCzNlRNfcAoGX8FCbrVI4xliZ9nm5jZ0mO
UdvPp8GhBNdxYUKuzo9LEU2P5dJs6mZIHqJ+ZPNfvuqmbx5jg1+fTJtLqVEX3X+jnSibO9ggudE1
8oNHmjEhQdcGwOpU31/SygVm/t/7EnLbd4oHjRCTL+ExCN5r2u6x9+lKTWMncVRAzi7JEpDr/EcX
1nOSEpswso2GqaH2BOZ8wDcSsmLBFBKjxRHHItLEzEJuZ1Zp32aMsJGmIaLvXnPMp4yfMo4fByMZ
nztt+kxpLfdtBN3dhDEb2tm1/XcwKW2bMEVRutbZd7J4S4ypt7aMzQBmtJZWru3KYhLPszHiVwb8
aUoLonkqnFDJ+oQulR2UniGn5dWyF4or71n1p6omkmLRi3Zx33MwcFqxmuL+u44KdauywV7jSdzr
RuEFDGTBCANxmeK/1IajXmte4HuYWPR0iU4mScInf2qRScucCGneAcDuCEp4jVwQQRID7Y1KERyU
koe8ja+yI+JDikTbGPRrkAyYUoQhutTTcGiA4fWJ9JzWTbqA4NmHxlnIt7yX5e7ChDMwDtuE68ja
A+2Rf6YOiGQV/bSy+/hVloVgzZ82cz/Avrt9vjHjqQHYaiekIIeorIlYKdM1N4SmMpCWyD4CC4w1
RV1/P5VPWIgSMkE0QKSsOBRJWtO6wISbVASTifKYdHSXSqPsAmk0uyrOv92hu5akWxAG9RCbzVtK
ssOj3pXn3h/Pnt2469Gh18AWho9Nq/cNojHFPozpwLCZmaQV7EQjtK2uXoZ769vqwDcN6qgNyVLy
lC32AeplWcWA3XeRda03s3pG8LvGc7rcux50QnX1ZNUUnq1IMWFqvt7vJqqPeDrZGfQp0QEepTY7
lq3RAmlJE1taCyx7KMxznr61dfnaLB56sg5V3Oh20KX6qXLi+NY0ADkVXXfaAEf6hw9DhM+rFp46
eCXbOe7G42zMVsDSfb87zVWU9OMmcvpyh/qkB00t/jb21rFBgKeuN091We2XhgkbkoTbwNXltSux
smhxf4669qfu0i8NW/p6iFW1sxPb4nQdexhNpnTdtc73lKWYzMa2DcZZtVuVZMYmT0OcGw2CVPkT
L/5xkClOLHh2KPYIO1oCzlXm3I0LEYGe988Z579s8Ei9hv1XfjWl9z7R3cDDSs+0nZ1zoat0k0fg
r4QWsBtZCybbJkPKdPgp9Y84JvUIh9d1oNGN56n8NBxvhsxXwSSWBYylndaAoNEe0DDQmuFPM+jy
EeiFv3CejxB7a8okDxNXQ3+/WbrD/Q6qtOygNa27v6fSIX5Q6PP445KIbXQMNZfjqvYSDokDbW7R
EMmeixmvDzDfPWHixVPG45Tr1XZOm4+xmrO1KQiLsvpo2OCtqBnOGFaG511IS0e/GBy8uIZPuJr+
4/dI0SA9GKVUQTx7Pu6ITCnDJc6DoRVkEdYi0MokW3uEQeGSIwdnsLuvvCGAHPsRrOLy1hr1liMj
kvfrWNnFDj7cBw6VVuAP1ZOt7G5fZvElHxuSsEY5bToLtMnNQTjog21kYbEujk/CiMy1ppxNHU3v
Vj8c/bHcqrbej13J9t+XAnaP492UESgQwX5lPtSu7qmZHBlNe4z3FrNSt6mWseiO00I8cvIvwuZ6
AHWtUIYIevBUFYyJbu5zHSyPc2xAY8UMY9WTA9QTx1CYz8m0aHAtTmjULeRjYqAkTchAho44m9qh
5Mw8jtrWmTjk671KEfSjayMF8zUGwwZX5rSuKe0ye89aRFX8REISSSN+h2Pbf53VUK7iCo+up5y1
4w+fvs7xrPOPlmP1u7gjuKGGXeLJZhNPtR6+31nLIl4OxCXuCwUSJgR5QZNL+TG1FdJknUCWzjhz
bN8+egiRwI45rgvrUZpyHavYhxFA7sQul4S4AaNV1HtkfTM7tCg7DvPYuQaw2XkywFvNJtsVhlmg
R7EgQucCbpM3kYF7sYyxYlBdOimzD0puCJczCQ/JjO9rjvtj39vnmWkAZ4OBoNksgtgYXkffpI+j
8a+1JPE+TX2JcmVthGtPHIONikTXFKf6vRU71vT0i84koUMh6jhF3wQ2wMWa5YKTPfUETDwe5wGy
1InzQzLK5gR08U5M53GuUDS0Xn559NCbirXuviduclqTGikB8EdtDJqttr75UebZY57gHx4WVDrG
uPYWOnMpvXrjyuE7Ujhmyrk6QjttZ9U9Mdf5YGlxuRltqwnn/kBCAErPTMeQbCf/6LfDc1667/Wc
MDxgfJZdk4Ao2hCghUt7v5eP3rKQi6lBEYyl/FdERZBlWhTkYjRY6DaNNuMSbzHIIeXvygoBEMiH
mm6+N7U55tSp+9Ard8T13uihl9/5t8whjMcQ4mpja1hZGAyXVAG7ZFPo2gbuMyvb+igQLAQAfhr+
9hX/gbfjMFAxLrqJiqNI/8xI8hsNJ95Yad5NuAbkFHa9etF551xLVt5NqoR59BmHAdqHdoWfPpzt
GYCZgrnyOeO0mBHKHhSGSdX4iurWDKQTvxUJ3ofYe7mPZELLoY9jDtG0Z84OHbF+1U1QLnWifbYF
5WTmk+hg5ebf1KZxcJHJFJ2zI6Wus9aTBNMOkZFsf7euaTnRpnjdSjsgLhh4l+kM+oxVz/PxCaVe
02DkSIYgFc0+r1XMs4im4xVEr2nqrbab9q0zqmcyIp+SAfWNRxrSUDPx+scPSSkWdrL5OFQ4T+wM
Rd6b+3NllfJMPWrjP/e7PaGVuD3tLR6LO+TyzcRhSg6S0QhcGiJK/vpb6ot8bIRHAkg2ktUUpyjL
FQ2ooiqD8X4+NqOeXBzHC3qBr8k2pm8/Fbe87y+j3Yl9bE6fLUMzhtw3d24iPp0nw4udqzv50GoO
GXScSdl5xOOCTWjjNvajlhurqVxscBqihdKTIVHBmph7qmvT4DcLuIjsexIKtvhk0K8drLf86p1W
e2AzRt6yyXBJlhUkBscC2Tpb3EIQy1eGOBgb7CasFNGr7NVxblzrwMCRZl2K7odH6c+Yv+de3waF
ZoDXKoJvGJ5yKdDusDivs2gceBg6khsMmnRl3UIb5cHiu8VG4EnZWN6g8xRONm5jhtQp/59RaW9l
R2ZLa6EeThYi3pDRxh9tWmt41P3NYAzYILvulA4p+cQOmpxujv9GVoNjAYMqzZHgFx1qSsX4kLQO
MnYwD3VvbJdKf1I2y5QTRd49xM0NUsJMyGGhXjO9Fs+kYN4jODCOGnOrRe2P70w4SUiGhCSuwjqv
rKO0si+hsX0St7bMHFEs/b03iCfKrIcoS15JsshC+x6qplsd4aH5jqUfANihmW9hMtZsDLpzaJU+
AfK1d9A6hALBockq4jZMZ4eRolpymH321R5DGwL78iMXD2SuhQxKPeMLzFusxmp40OfExTibI60x
SqZQgZfBkGg6no5pvKmCJ9MpZ3pKCXqsI1L/xbfX7FSS4hiYO/kaCxsLSja+qqjYVWU97Yt6/PS6
ft0yvyOmFb/meNXwg+AVikprD7JZrhBEY1IYog85fHg6UrrEVgdnFKGIjMax6siVw88CUAyUT9zl
wjpcm9tyXKL9mC5PcIvA0qn/nnnaP0JY6zBLPWLDpL2NMkA9mXkfs5Nz5CpvTpTc3Q8ppt282Ldm
8TD63b9aGS8Jqycm8igKm2Mra+3UOEQGFfIjr9GLbOaWjQj9NCMEPQMqD326jRKxuCvrQ5GWM2b1
dMv0GBFi3SqxXQP45XCcbuJ8pdDhmyJKED7Gl2FhIIGMSakdqJuoWhP7tGA+iGWLdbEtmGoy11+F
ifFeEdOiyK6SSbGSLwt2qmoGKJ+1g1fttcYTW8utDfx99dvsiscGr98IE0+Wdv5OZioD5w0AFH9G
7DYam49S1Hib8TxHaA0b43MhcZW9EDOJl/MZJd65G6uHRnOwIDryhRoGnb+HmHA9Hls+uaCaXkg8
VPec1S/4LuNmpeN3rJG8oLvg7+jxls0KuS9GpyXohhxc/V4TG7Y0H93K+/C6EqK8e0jLflo3ZR9t
a82lM1ron870R0dXzoTzlgl0cOY/fbe13DBo4zeT8Fk1zNzj2Xj2hOr3uMTXsaGw8i7O/VHogm7k
iEoQ+d7T5yeCb1aMt7hG7LXr7E6Lq95cp078ZJP8QEeBAFiRY37hpCJ70PI5KrONMpUd1hTNhSsB
Y2L8Ce3YboeCB3CZ8alhGcALnuEA7DGcjnGC5aZ3/4mFFtNQPA3SwILY2ZcBKkygKhJdQRcO1JZ9
bnROzpHrFQ5QAquMTY7oIk6HGj2v1MehYdQDkSe1FY6CQ8yQ100Q2zIgA+RJ83BGYwuGmqI10qLN
Urnp5MoI0FPDJG2qTkFn0Q6dbFQbr8SqRVBD6ZMWpUVEEKjpiOVww6f/kfrkhk1D9qUNzTaKSYV1
MRJndv4CzBG4JQe6McX5IpdvTrjMNY0W/nxbHByE3oGodRmtPTqJGqkJdvqlevyCeXpIuvazbziv
uFqHmaDIf0hmI4+ZpFDZJBe/P/Fwb92h/jAGHLfQL9fUK778QnBW7HE5DEu4tJiTMtF9l1NziPPh
1FlDv5q68Ux6ETWy0TwtmhVYWo3nR4xvMS7C1ZxF/9Jl2uUJa5NncLOQD8E8oZXryjflW+fIoGBP
hMVCOZ2G0YpDS3X3tfnHTdJglKdFe9JbpCLDqCjqMQNN+U0q/1SY0WEZiee3h/q5s93XsgPSXGjg
QJPA7xb9i0OQTYmclP4gjzsgpfQJfa1+lRPHmsZ60YYer3iNXGLoaiv8saPTMW6JfKIPGfc14OKq
n+h/eEZ1S+ZZbdgfDswKChpr71MnxXy6Gx34bDf3y6so2yrU2SfxXJvl4wxnwZMfyAbIYb4vICR6
ZZQK1sps9YrMVdgzSSLKysXuz+wDLNGV/aIltOWQ0FZ+bzDBhxX7NBBHbFbk0bo6VdrcoEyWdy9v
gSX/bGl9v6K0bdd9LBGeXXmdfDwETTN8yUR7QxVowqie4DQm84/jPuO0Iihm4FPCMCeC+2pRkRnJ
sKC4pQMWcOIhLgZ3RWJ1O+TUBzjQP3dYMiYJKKxMm0hTpiRH7hgH1BsG0BsG9HZyXpdheIbLI+jS
rZ5dUZ6KJHqIG/YjV/82k3+EatPJbxHPkzK55OA7hEe9Qx2pdZldFMAA+UMvJh3RRU3O2nB5nDCK
3vUZ/0drMd9nLT7lllQIJlUY1jr2SA2lTekKh9tepI8m3k20BbX1Zv3bcvrnCZcao461DM1Ys+pb
EpN5lScJbouKZCS9Lb89rfN3qrIJtLfFt5bSmskhhTb2zL/UV9YfZBg6yibuzyhrV0PJwdGlT8Ot
5HMZasV+QwVaaTeG8+IZTqs6MDkOrIRYGN6TYiIf12WvpRupondDx1kWtxgdpWsHETaZB+rGQ1GN
57GxdlrJ+LSCsZEu2rlUH2WrPxjg7Rsw9wsxRFdzmDcoS8+Wj6OZuHSuCYn70h6xqJO2Tig0+a2G
xxCGkcindecI7DIViG1vGuEfgwzdwDNJ82oKHCfDbDdbykxjARt0RXtJHaIg3XjYzQXVOzXkTAaF
9Gkef96jwUwHbdqZINApHp+XuPqDwRBxNBsxDReCAgcuqydY0SKjkWKs+Gsv9pco+mcOdWToqGxD
3vQpajuCITQcmA6HPzIWWpKduOs1ZNpVWfKY6cTkzV1kXwoORTX9C4IxpTC5+q6GZuZucVX7ePKu
ha79W6pbTvLwVlmYQjyVoqf2nPKklj1moF+z1yMSOOOqsWdr01Xm1ZXVD80CubHH5CkGO48ZRcQi
lAb9ksDoeLG578jHyjr3rR3yTwl3PdPQ3JSucRaz8dcaoCPVOSVqQSkC4MjF84O2JrLMAy/VJ3wc
KTEa0D4k+c6S+Q9W8tz5trXWKx7EenSpZpybYdhJ0A6k6yRe+ppGVX7sa1uGfkqus65c1MTmIfWj
cWXG5RzkCzdkYTlHFeHEmwmOqhrthw6o5K/faYm9q/w+OTd2yUcSsR8z93tDCiodm7kAXomCaeGZ
o2DYL35MP0m7t+fz4U0v6/gEBUv0INULCbHintNmT4a1ahyxbV3t6kCMHbDH3COFO1bxIfXXpv+a
okgFxFBVq/qes9b4H0mboeraDVL2ZP/FfbWsXHbXDU97CBm61hddhpoEx3AWxM7FJxBkpJtEUBAA
i9v6X5YO1ZbW18mhf89yxjwQ0v1XcMJdwBpPzhlmgSIqU/Ir2evxz+4MMe4a3KPr3I0Ix9BPi2fc
KsJuVrHjbxNYOH5sVwGtmON9ANmqIlWH5B+KZiBNlj7Hs852p95Kk0J+KPEqYeIjTCNHC5hTpK3G
8/8AqxLn1bRHTqPVoaznZ4Q/iSZqnDohP2Q1095uIdzm8Voz+EKJc8OzU3QefNaik0l6f1y7wZ8O
+mAGthjYb4bkNdYPkdW/gDwxr7xo7nfvJTHKVzsh3rLv3BYbiU7mcJ56Z7yZ40rgKA0ovl7rHoCt
J1nYdpb32DJQFpwoHAf75ooYJpt5d2P5fzg7r+XIsWtNv4qirwcaYG/YidO6YGYSSe/L8AbBqmLB
e4+nnw99eo5YUCFzIkNSS8WiAGyztlnrN0g422p3OSmAWezqNlM648xRqR9HI1culSx12EOlGzli
j5ah4vQY3Kem+s3ruFOzXF0SAkAn9PZGa/NHoYr8Ou38PXfz9IwUwJ1WRm+GLKmMKc0sZ/YArayY
v7Yh0XkZA1XYNY6vMlmtbU5B7hbd+gBRCuVblXG2cewdIFKHDTc8GyoNQUM0qI3xpbfsBuMMVO24
VESoeG1rwSGvTXwWajPSt0Zr3JiwwhBFzskjm8/VixJlMw/THjAdSK/VFgSn0nZMNX/YVY5BdXfI
jY1vgexL42QfJc35/J+qjm+j0hY3MeIq2ymO4YyAh0OURDwA6rUhKA2vGKMZ1B/PkW7cZYE+cJQk
toVBoXIgaUnKhPU0NpJd31SkXBQUF8uay4kXn3N3c+FB3BuT8jMDHZgLpJjZbCIggdZcRAiuUvtr
kynhRVUj1YgEG5AUH1VnC2aUDJwbWEwBhWVGmpTouTDhtwGfhKqfqvScrWYPk94FGzxfJk6w6HAU
AckIyy+5dLfwkCDCyfMOo05vam5H+K1GBmBr0uvPOW5SOy+cIaHKZdNYV2IYdn5FI1UV6likKeDy
agkvQLi21fgPts11sQw5YkXs9W+6Ie8Gv+WS2z0AxasuAmlfKfOpFyuk6bxDGuRMafp7ZwiT3VTr
ezik7W3I1IpKMutdgwODrwYXmq79HCf0BjSj2wyK2rCrFte+2pAkMlGBd8g0iGYT5/4PszY9tEuR
utKJ923eVN+Ag5CciyhgTVe6bhuXLbhT28/uNUd+no0A8vSHrrHrSN0aNs1tgFfpxuAf7tRo+66O
P9W2r37hBOjDnfPuK1O0t1zj++vM4WSeVPEnirrqTWwP9qUzC7/p/ZM0ire0h7Y/VD9QGDOABmC0
aJDtoZ5HwcAPQNO1X0SiKdd6UN4g9G+6UR1QVSgKFm8R79SYJdgZYc9ZU20BMAM6E+GXMX7JO4o3
AQihswhGxlYrqLJn4EWzR7Vp4osMF56Gmg43W+TiYDtM7jCKfKfi+Mq6sgl8rDbrATEd1Jev8qR6
l1mXQQfsg1kDD6Y7Sqw7W3WeQzSq6jJlD9KVaq/aMN5AleycnpNdp+tPRai7oW45wDZD1yHtWIy5
cZegsPREbCH4XX+pFBgoCQlTbSdAuDv5+8CyL1RSF4amUQnEfgeufAugPRtYXz3KyKVvUAlFIgap
9G9xW34qOudGAtYq1NsakQp/LNMvJpKbXMd67q963lHnLqc36ZNZ0MNzpPDGjWi6gXRIdynQfr+K
jU9BY0aXhp+bwNOwGW/gBQ8zQg1Z7gRmPwJMI9p+I5TGhlSTXWi7sK52w8gyoo6+tdWC4MGIoifs
I8zZwaW+HCCyJQ0JTctHE6Osqs9mXwdbupNzZ1xcKcAx5/+uo0B/6n30bGZGpK6Coc2Dn5gBXZhc
6nZiuq6pDrm5sO7yyrntfRLCWjfKq7DTpwuEqMgPI0mGWo6PxGRTPQ+NzvmziSO3v3MmmV10ef61
T0AKar24RXpCbNW/JIoNznYdsloQTLcsV0h4w0V1ixpGoJ+W97HT5p9QF371t5pE8JhrEMQFksx+
MbEztC+B5UAPZ0Zxz/5m+ugFNvPlOmCpDDQwhqYIbrQAFFtj9RtxiQMul4sRaUcT8l1DjR82SngX
GhwcjErzN2ze77FpvXpldB9reXY+UoxA/7p81si8AXJINujVXPgqNTbOAFx7pECWy9kpnNjJywyX
FEjM6tnyZjGYEXoZyi2ogtVQqcat0Yw6aiMIEikiPh/06tlM3u2y1+/Iq7XA48NpRvYmXn7Tq/Y9
hIdrQ4bleZ39KFTHOK/bGUrDUpJyzIOAzWpm5DnVlKQgD+zdR33zOvjaS2aYpCC5+iaxda3AI/YR
oi5r6qWDT6qa8xDSvtQoWBu3Rv0KZAVlD1hU277vfrSIsO3AMn+CIDEg10Z4iS5+mUxCwia9lsDO
H4pkX+Z9hwYBJ2Z/TPZNm9xFpq3uqmKGWgErQZq/jVlQZE0PheBWOB0X52oWXfTIAqZG7cFqNJ+L
vt1S33/lIvLdbznCTjVQQlWMblWXSJYN6ARJ6hZWY9wOdYgM0PBZT4Ah16XzHU+zd30GW1g6quMV
ORC1UjtSO2gKcf75mU/VU4clWmWRXikSfAPQMQtRdv0JvwqKd2tPZxq7o6WCYqTiaOr6PSbJuVqG
rqFzRLeL1xRs1QYFvoKgGdPiDX7Td6gG59WIhLRKY9UKhKTI+pGNz34edO1r2ik/tFK/DB2juekG
Nyv8R8sa9vz2ncKtY5t5EdqVIhx28CtuANjPs8ZQ0PuhcOFryjNSYc5mUoZzu4Jc2He4NxfqOdTK
azAoCFRQ4IKblJIKQ0m/A4kgm+xn2s9pnwaogC1/ep380akvFTqhHcWPc7PCkiGoHX2b9Yh0VIr2
w4kNvO5tOFWlnIZtMqn9RQQYwHmP0kf4ZK+xTGrSO1d5T5HWTsZoX0LwJouEhOPA5UDnjDeo5g2C
5V3i35fVdIkCkUqZB/+kLP7iJSapJpbsM4TNfg4Ksm0y7eMNVKRnK1S/6JReADzod2YSsXlTJY8C
JKihEwb4/oyDi5TXWe5vwM/cBTLelMXP3NrjZxCea1X8HeNvSsplC5Risqqd0xglBUAu2DYIb5Lj
ARwKiZlFzB24ReBJMXXwFdn4osbqVQf3ZCIx7wYOVGKBmJYPLQdQXfiDotcVtH6kTRRV2eA79r3U
8d9O0Wxq/IafcNRErutJszPoow2s+HZO6erWeQTS3VGDz5VpP2Lrcz6NdnAhmuIuA2HS8Xsby6NK
6iM0Y+YlERgFr+z7sAzqCXgId3RUXHsWgwhBS9v5hPh7fe0FrOBapXnnnqPfayWHDFF1V8LBPMcO
y7sJit95ODt/OUiimEqxVbuA5RcPSplYb6rxAKr1MrWGz2MInC+fCS4hpRXq5mWFtQHYDzewyq3v
R4jFmhICM5UYMO8otM6FsBZru3kJuBZ2dIVURJNFP1lOO8rBO6NhDkRtL91ARyIgCxFFrBMu9hLV
ihZaidHjOOBxEcJFZcbBdd9qBMczmI1s495rnMGNs8AIC8xPLzt/y/Xf2TUNn2h2UBg9+TNRfTxc
yvGT0tKJJZQfhOFeHG1AlyCvMmpAOQ+0x33Tx/dWwrGxA3Ey9COQRJ+irTJh+wWd8Hockr3V7gvN
iakNgAUvYmTx4lbdcdPzgUNoX8GQQv0OmwYGDR6pAeabV7mn35sghcIeNmcj5Q+vIMOFDsON1Dxl
30/whqWVqltrzPoH0lhNlV/ZYAjNSPyIqeO2vr8nazOcWWQgoRRAzaG+c+n4mrGRVmBwLwAfn2hP
XpTctgWI2YJvzzTIJ0YrX6VePoxtL3YZWgD3E0bfaB1dBJmcLpPJUHf6iFooqhmNpj4Xnt9yXA/6
83Eo30q/Tvch8EIT30yXY/U3CUsDxiAcqzq7o2RbXk5h/uYgQI+qSObagfOO3MmXCZnqKJLfR1WO
e2tEA09jHvRdbFMCmLaaOT5UokPykRRBXhrxVW2kF95trSb2g+inq74Cf25Ayd0hUJBsqyJpr4rC
eETXv37UZ3G20arYDqeONHlvzldmwAUcOq9zw0GjTdP1c1vLxE7V1OyqynFXViB8ZxkrCZyx1M0N
3XAHjilFqgD0B8MyIeN5XgSzxgmHJ3coUepw7H7a9nUHm0koDvfp+soQmI12qE/sFKb7mVTmE5N+
OUuR4scjrhBgRyQIkvqmCZHHbNTCxQzFOQN4nN32Nfzt+pJ+gy+hCP6eXNiGQx2sA9ntcZx8YtWn
Ak+Nw9Ar9SIDvXxmmxqqp8gwxh51qjwLL0vJFUwF8IVIwLBtA/Fa8ZG7TiWJq2ihdqUp4KzEFBu3
BVhmLyy67cS5kTG5DeLauzLD+FNUD5dRGpNwSmfCQJ1hiRQ+JzaFwyFKv6FAeT50nYuD4GMIZN0O
lD3OkflZawz5nV2iiufAjTAJbbQBUcBw+vEccUzk3Ady2JmOLpc5/KwT/Saq8EfogA1WXha6npc8
9DnSoypxsNVC+13zi+teDyReAsmFIfO3HFuHjU2mGlY1xW8L9INotO+WJ3qkDmPSIc15qBUW0PBO
7IbWQna38H/acfaUTFTJqrmoLjnqGIPzyQnCb56BhZmEfXfmDERFpkb4srUhSBfWG2x3EJqMGE2c
MqiJszTGigbxnbuKAr4GAvgeoxlEArvIYKFQb2rJ0sZhGymuSiUpbWLGB3P+uvfHp14PYXcGb44P
ZneKU7SQocdBjHAtDvD4IptbD9RtAyUSpKttXvYxjLRaG27UvLxC4RZ0DvjUlpLxEevD/zQ+FNgM
q6ptgQGyHHvhkJznbaN3SLPiLYDjZlmUYAMG7obMncgNQxK1COxvKr9WrkJyQa4BZ3vzlzt461nV
XdMl13ImLjRDsOdKNt7+Rf/02/Q6MqY71FO0/V92p5GVVlsTAWLvLBgyRI3RdL4yPM/ZlGV10doe
mhIz3p0yaIYulfD8uy41lD31TOPKGSuACLn6XnS+9rWJMBySRZft+4FSLE5ftzUiUhB58M4ZEZHB
GzzkQrmTYdBvu7a4CZuIjCn3oaJH0YtJjK9OS9oQzn6IF4Dvf6k7EwW6mnroX38cMq6ZaA3DHggz
+4rcNirbE4a2slAuYml+xt0JISLRePICE+dbBaziRmkSZeONenwN++7vf4Ra/d82x//7+/B//Pf8
/r89eet//Rd//p4XY8X61Cz++K/nPOXf/zX/f/7nd379f/zrJvxeIcf4szn4W+57fvuWvtfLX/rl
ybz976/bvjVvv/xhdvVoxof2vRof3+s2af76Ctox/+b/71/+4/2vpzyPxfuff3zP26yZn+aHefbH
33918ePPPzRNfpja8/P//su5AX/+cZH9CN/+4/ff3+rmzz8c65+6qmmUITVLt1nK8TPv3+e/Me1/
CliDM3RdlZL/qf3xD/yUm+DPP6T1T9WyNd2ybRu1BCQI//hHTTTwV+Y/LRO3dce2hKXjbeuIP/5f
u38Zv3+P5z+yNr3HEr2p//zj1wgEHKJb879smld8f0Pf3eeXtP/liLAz62Swdo0RIGo9TeP4ORDm
cPuhG/5+3cfH/2om/u/Hi18fH6F5NfZDhjQviFv/sk4ioBaWWtWvWCmBE840FDJJUDQw4Q6/cV4y
/m0l/e830pe/NCidkGWMPXOXIlUd3YkEKO8mkPN7ZWJY1cXh16z1m/rra0iFmFHvZ+YuGIsOpzR8
m1vSriJ/Pfz8lY6zmCwfm2E5pVpE3JR2rVboN6ajWPZjo3BwuqZukg2uYk0mRZmxLB4Pv3ClQZb9
6wsLlKU6HBfNXZc41nCZB2CQN3rdUu09/IJfLa7/Z2CsuaUfZpodTr3atNLYcdnKoxd0kCVIGdWJ
PaRpwX+P6ArVRjI8HX6dNo/EbyaCtbDSLtCLjI16NHacUbne2sJ2ZTpj6HH9VL4iazXAB9b7QVBu
s5RrEVMwTjbsqiK9PvwJay1e7GqJD5Q4AY+7623BcbjKfwbdeFGqHcmIwb85/JK1cZt//qFbc4K1
ByuHpNFYW1/8qgL9KCnVHH76WhMWy0NiR6FZSxzaYhmG7ypr/XVd69CSpIFwlT7XOA6/aHW4FitF
rvQGkAdMKBUfsqxH2VoYeO1QKIJu4gBlav0Wu4kZbYbu4EsM/v3wm9c6cLFgVEkfFYUojR22f9O0
qzhz+dvCcLhenfaCxVIhyFrZaCKbO4y88QegjJFiJUeW2zvtBfPG8nEKiGhUsrwuZl2C0UIKIrcB
ZyA+pfpH1tSVxchcrA012Ui1HwwCyPJ0tw+DBv5DF0AoS6MSzFLPsSuIJnnkdSsjYi5WCuhAetKK
ccY52VN63lda0c2ScPA1D4/Iyh5hLpYGqeee3ReK5TZNK5p9ZuZIlpPlTYZdETb9cCR41l6ziP8y
70oPWqrtFiKenuNqDO7Koqnu6ygP7k5rydyFH6K/J4mh9arhuEJB1kXHZyW+cnqbzQKRvng4cUAW
qwB2B6QTrMIGTaWPFwpWwHfc8CnEHm7E2ngvQ98LR5Uewk7YKsmTqdGgf0W0rNgdfvzaMCwCvMU9
18JR2sQBiWFAR3J2zB2BGoZaW5zYQ4sYp5bHWX2MbFevuxiU/2gD96hVDuRH+milEcYixmMHnS5n
mIegrCRFn6CN1B3+EOiLxEoCtPykvjIWkW4JkOmaQj3Mw3LkBqh5eYtIEaK8nZGcdiQ0FtGNGXGP
769P8Ola2m4N3+yLhwp1zvhKlhOeNg1WKfgk+jmWNIdbtTLBjEW8WyNdRtmU7EjFMGH2is7XNhsS
RR6J9JVt0phH7UMYDgiZIdxfWa6m+NICUNaaJGYcjGlnUn5nY82jV+GRl62sxsYi5kfU/dW0Z64Z
aQfhDQVgpb9OhEB4NkdyXLuNjc5Sr22t0YavhztwnmW/OUsZiwUAVq9n5WjYudxCAqQnfH2qv9di
CoqdMlW5+RBH6OSzziVBc62iDSu+jLojjYfDr18bv8UCMXr4Ltix4iFTprRkLhNsYEzADIefvnb0
MBYLBEKmQ1iK0nFR26zyHQ67HWgsHz9f16/H1v+MaGKfQsCyM+o03OCyG0TK7OiLHQvDOBLga21c
rCA2HrZF3lPURcWwxmlkct4xQOnLIwvUygzVF+tHUkmTpCvkGl2GPWRpLE/gcGePio0CG1ZY7ZF7
y0oz9MUC0mqUB6LI19G1naJXtD+UewAr/pHlae3pi7WjlH4WKYrluEYC4RZvXxsZPvjOMDwPz4WV
2NIXK0UdliOUkMp20fX3xIVuNUJ8KguJx28WtmDhBMRm/3uRTqBMDr9yZWXXF2uH7LOEeQTpw7Q9
SsOT5ZB+m2K/fO9GlsYj02vtLXOPflihJn2Kyxay9y7wk3gHcRQGW+GLbaAVJx7b9MUiQX2PAmg5
TG6Nu4IrQrNDBwxZ/MPdtDb0izUAkcAAfdFyciMRpgAMMKvyxlycOLEWSwC3qBycKqEgagBGaqB9
zny9OjLCa5++CG3NLDJ9gFDohpgQP/Q4xshth0b6seP5yvPlIraDqG0KUBcTfBnE7BUVYDH3Af20
rpGLiCbFaRRIbU1u4wHtBU8EcUeFD3l4WNcWX7kIaTsTE1aSjKsW11vZt3upYMuR+l90J34abMXF
dY0C8QCy2Lo4/M6VIJeLII9UpVJ7ODFwraKvqhIq8BsHfLH0ojxD0KHcICx75FUrYSfnn38Iuwyh
cFx/UCvoFVCXwSyIpjdxkbkQC80jXbg2/PPPP7wDI6EuiwCDu5IAf3QaxAk1PY+P3DDmYf7N1i8X
Ud1kLH79ZILD1+ETE4CvShxfwzamwqR7X+ocv1sHI+DThmYR5RoGolBkotatDSADUBrxgptQ1Cpw
bPPySlCTTo40bK3bFiHPju9haSEbF8UpT9tU0Ddx6hnQ4T/clLWhX0S94fk18GfyTzbZi8vGNHV4
qHlyhQFDdmS3WmmCWAQ+iVul09DHOa/g8ddPnubHPjrTWfJ+UhPEIvRR7ezgA4lhB5IQbO84PVsW
kODEs/zT5q5YRL8RKbGOsjn6oQlCSbJuQcA7eH0d/v6VQ49YBLosIl14uNHsikz56s+Mu6527ooa
rENBNfXwS9YGYRHi6KFW0HwxqfmrCbooBcgh81gT1p4+//xjcBsoFtmBRhWwx+pHzE+vT++gRXDD
p6C8VPN0tBEwXSkQGizM29bGatQ0oQqc1kOLoA6A6OSqUMnh6OIdXLi983RlOrH7F2EcD2lihz4P
t2s7pUwbjDu/N4PLw5++slWIRRAPDRkvVNv4dIECg1M9gf5Lz2odBG2hI7yKcftJL9IWoZwGhchy
iU4+lQq3r9XbKC7v0WP9FkiJs3h6JFu8tt1qi5Cup6op8qBvd36onUtvuLZjZ68AEjVRufErFdtM
/SENjS1O7Sc2bRHjqgfdFjOphmr4yPkB2/kIBGU9hG96rD2hcnraCVFbRHtZO0PEIb3dRSYQOSSe
sK+soJYdHqCV5VxbhLkFqNpHdhA1dV0xz30FSGQGNviOtTA5MtlWYl1bxPrQYmwEord1J42qKpJi
gOE3MOcQSjzchpXZPNcyPy4mogQ02xZ+5xrxWDw6FZLABUL383zWgPo5xk062ql7+GVrrVlEvRZ6
SIwPKUgar04unaiGKRBH4+7w09eGYxH2beUV0h+N1m0c+Yq009VQQ4PMbOVIV609fxn49Ril46jg
5hkot6y6X6XnI6GaPhz+/JWdSV2EuxOGqaVlVuNS+oSu0cPD6PLgERXHSyeO5GlzVl0EexbXSuXY
betWoXFTVvhKkYy6a8zh8+FWrHSSuohsKtl9AaBI2eEwuMtqD9Mn7bMw0qvDj19brNRFRNshuG2O
CKOre5PqyoFScezFoIi1PNn5eRS6lldBn66aHK+kyQdPUaVH+m5thOY2f9h4O99oMTWsGhctBe8W
jZVsm/aO2CsjrsGFnbRHbghr71kEPWpcQgUU3QK6jO6QdQc4JWhrIcwzs3R+Hu7JtZcsAh9NyNLq
0PN0+w68qFZNdyneL2eWKO7R3zptJ1YXAe9kph4WCsaHNr5kJiqllyw41v3hFqxNtUW8i0Y0iA2E
rCZdf6vV/p2cuquiHR5Pe/wi3Cc9dyIviFtXRccAUnm+8/r8NSntkz4fsMavs0nvdXzVwWOi2d/f
x5l33kc5wuD6kZ3j9+NrOotAz3vP8xvpI2hsKiBiUfJuIVvpDRrKtYqR5eFO+v32YTqLcNe0orAm
RQC3p+8bwEh+l794lrb1y/K2FeWRM8rvh9p05kZ+iDwl4MpR5fRVDOt58qadkAhAp8HucCt+vy+Z
ziKwdUwgJDBAZYcw4r7qxZVuHBmFtQ9fhHIxGo0JB6l1gfNdFHW+TzkuYMFxZDlc+/BFEIco8GG/
yoeL/EktKCE776f1yCJwEyeC2BAzrlpu4w5f3saOtT/t0YuwbUuc48febNwRVNvzNKIBE7Wy3h5+
+tqEXEStDdAqUhOnwRcUu2zdzZvkysYpz1LVB1GL06a9vYhdXzRArHVV2bEeP0waDr+q+VbWs/yI
Wp4VSnLaxLQXQcysL8tE5UyAClUBT2rAXr6D2nO4r7SVzrIX0WvXHRQ/o1N2EC/c4SL4outn3Ij9
V/TXx7tuhzSrsk0eqhcPSa4jm9tKRNiLUEb0uNTLYGzcoPRvGjV8NfwaPzPF+3a4UWvPn3/+Yano
qSOiu+rVO3hQuG1IAKxK9Ii07Xhk7NdesAjpCqwr5VVeYCfGvV1k34Bt3Nimc9q28B/oO91AtNyG
QF2l8n4Q8bdEJDe1ZRx5/MqKYS8CW+tDS8pBa1ynl7hgo2W+x8PFPBJ9K5uOvYjtoNYBuhqtgqoC
giNp236zJhC8mfKihbI+cQAWIT4ggNbHWGK5Flog4QZiJo5/Bu6YybYo8/rYaW9lnJdwuwJorUd1
rHF9vXhDwPdzb+RfVODgJ83TJbiuk1KtTElXZfDEt8m8JSsJx3HZTs2R0VhrwSK8q6CzyP4P3ChE
cF1N1msU9jdeZr8cbsHKVFqi6SK497oVyNodSwmdHiXDULdD9/DD1759/vmHMEavEXxr23HZMsat
rlYXOFwh5DAdweGtffv88w+PrwwI2r7EPhphBwG/SL46A5Lip337YlceAy0i8dTUro4iYpCgc9bn
d0jLHAnhlSCzFiEsKHOCGFawWe69xwBMfhKpzzmfvym9ctodbsPaSxaRnENkcjpoxm7poEblOQXy
rf5XEwC+ksXnh9/xV5LhPwsJprWIZGSe6jjQEJM1tdxNa8C/hibguKXGD9lr12XnORhBBBcUZ2JY
CojhgG5/QkanxOIeRcrDn7Ey1ZZYOVx8WXH1luEKxF3dGI+KbiEBIj+d9vjFHt70sg4KM69dT5Gu
L7DwLYoLNT2WvlvZw5fIOGSVYjNKdAR5m3BniQGNTa9+QBetRVsmvKmN6shqshIyS4RcOCFDVg2Q
jRz4SbE+3qaQ90/rokWw90olEnAraO6mndEiQm1GN6UJ8b6PsB44cZgXIW/E2ZChGkFHjc29wiKb
BPpnpYifD7dhrXsWQT8AhMXgHH0cUDf1Ph3VBmXZVG4PP31tji5i3heBwVlGVC7egZ/7KHoEvY9+
V3Fkjq59/CLag6Es4gqKFkZOod7vRJxj+uxTQo6PfP/KcmIuIl0PfN9ubbzpp0F5wML6OcERBKtL
d8jaIyvWShct4XBJaJRkBHhF7XU3pe3f5O2wb8JjhbW1xy/CGKaZl5bdWLmVtL6rnc2ZH5G0B83H
wOOkMV6i4ITVqUYXMkHbHjO0MsEKskRVHMz/kZvXWhPmwfmw6aUDKoRDHdAE3UesxBR3XqDeBZXz
47QGzO/98HyYzW2rO4wAC+oVpnpXcQDJ0hOnzaElyM3p/QRvVr9yszj8BNr8sayKJ7Pz74ryWF1i
ZZouQW0U+SuVM3fl4oG9MeKEa3t5PWDD0Vf27rROWkQyadfGM3uldGvT/mz65vVI6R8r6C+nPX4R
yd6gp7FfRGyp9BWkaL8/8w0b8RG9Pm0dNRah3MioVKLcKd3YGV6GYYIbGz+0ivNyuAErS9ESlaaq
XA4zQy1dG6Y+2gURomcKxL+nw4/X5n7+zZljiUaLIieaumjk80u0QK30vrJLzKPqb7LEZVzNzZfQ
Qn0yKyWmEjHy5mRstLOkjE5s3+JQDinT9FJblu7kVGKj1fpt1/vHIMFrnbeI8FbJ7BzCKxbyxhQg
gGDJMi/ebaeLj+zUay9YhDjkc0wBhqx0x6JuClfTSrxHPA+/nyPhsfaC+ecf1pARcwC7Sj0I2oav
+tt4QC8RAWOrr84OT4CVEF9C0rRUqHrvYI0aoZVI5vIa8bJ6U2rRLVoaxfnhl8zd8btJtghyxC8G
hLxgU8u4ejGwZj9TzbrawHQ98RKsL+K8ScBu1jIjsYXo7Xs3DeOlNon4LR4HZL1Pa8Ui0oewQtp8
oKvyAKdBxKm3RSweh0Q7CW5jLkFqiYA5rVgtnPPMLvbw7utzpHyDI7vdykxagtQ6TLvGAisPBtqY
Pqu55+8hOyKIeLhz1h6/iGMkswpDjAyxk3lljXi/LfXZh948dotcmahLSBrVUXwTi65AyyuL3JqU
ZlXZL3mWvRm+fuK5cglGs+JUAFOvmEZ68xT69UPQTJ8d+29u8C/U4I9cz7VOWkQzwh+9TBK/dK3M
ecUcWkO6Cv3Y00ZgceIu09GylTYtYA0o1atiauKijdPuxOmzCOGiaYLIkkbueioOoaRmtlVimqet
cjO79+MqV41IpBYJD7fzBjH/zLiIs6MgtjkJ/ZvFRy7CtkRYysD9MHcjZAOVF9+atBKV3Lzy5KOJ
nGF1pQSeqW7gydvjfY3peXFROgKzAU1vDfuiLUWMiy7iav3owvNBNanHwKh6G2wTceeMfDcbZYwu
ygWaapg4+gMEOVeZsEq7l3VM5dWRwuxe1SaOwyfHy41mbxq1ZW/D0lTH835wEPA0DVlnXwdLR8kJ
5wcl+qb6Ztz+SDIrIJMXN2V6a5Ii0BA6iqzxqkHzp9/1RTWM26LSHOPRGVIxAvn1yupcy+TY7knD
Tv6+x7YkgxhQmOpFj/aQg96BdLzHdhgC7UotPdxbz/RW2tlpw7kE3aWD3vLlMncVat8Yl2akI8f8
tPPWEnEHonLkeJgUbmJGr92Q3Tmaf+lZ4WkHxiXcrqOENCB9nbtG67HKJNgRO+5kO9vDQbqyEy7x
dkYH0EdLo8IVDs64Hjq8Z8MQ/YDBfmQTWXvB/PMPB4ZK9aWJQHxBaiWKUE+qH2SvvOLE+HxaAxZL
WAQDusMIimhSVQfksYJdWD+E+1zitHT4FfOjfhOwYrGQBWaothkGgK5FmedigvzP7a/SHw8/fSVB
JBYLWYX3aNcVHWvNgIwYwN3oiiMvJp9DNTv+huV1q6mn1WnFYl0rs7CBFOTQWbC20WQtP1UZXjGj
1x5pzNpoL9Y2NawQU7CL3K2a8i8nTiO/EICDv5IfQcP8cI+tvGQJvNOyUJsUyZw1UUUZdoESFu9F
Gww/LIUmHQmMlUFfou6atOw9JUC9zNaTn2CnL43Zl+FwA1aODn/V+z7ERNH2VVeOVs5NGcm5rEjb
L/Gk5D9Sfey/jrnMfx5+z8rUWsLrOqOcZNdSXU1KB4166YcW1UPFFDjZTxIN11DBFmYgXt4Ov3Ct
0xbBjrlpoqmDz3HFzl/bvO1RgglP3PGXWLvC6r1o8tmUJQK7G6fV8HxSetU97dMXQd6rkPENBMdh
ZCfJZWDPCtJxrX467emLIK8jPPG8PGcVz1rrErUs9ZVL7ngkrNe6fRHW1pBiaFtzFI29JLloMzui
nt4cgyCuzdZFTGNz1TrhvMHZqX2pJ8Uth7hXGY6f2gZ13ZP6ZwmuQ05uaAcux64yZvI9gFDwPqVt
2hwJuJUOWqLqDCEzpPxibq2m1SHE42QaglE9wkWHP38F9mYuYXWQoT3PTOzMBbHVxPdhhhgTuv6Z
QL65zpVnpM9uFdvqxLnZsJ/gUztW42WgGFgFH/6EtSbOo/dhTaksydkx4lTZj2VgbxT85BAbCbIi
OT/tBYvYNlU5cRlh0ULPO0qv46G2SZIMJep0p71gbtmHFkxqi39RJzJXSi3kGNJHvU6KR++cI5Ns
Zd9QFyFu1hO2EphfuEiff6mbeB9M7WcIGd9P+/5FjKNsOzZOO2VuUWX1ZvDlz6nB/uq0hy9C3C8n
ra5jK3U7zCsSvFuFqI+c0FbiW13Ed6ooqt+jUONOPcBWxBTcLBAPZuDfKL54OeXzjSWYrgkQC9Sg
0bmOYUtED1AgpoScHQnv3w+sscTS9RaSUBlj64ZjPqF0rQ3bqXGiZ90OxJHZv/aKRTqhjvQs1zMt
dTmv3VrddOWZwg3aY7WF30evsQTQ+QMVTrPK6Z9I0fcS+6Z9UhSnZRFwOPw1svrYDO0OaxlXx0XU
HfWpesZ4q9sHVovf6+ERXuugRfTqzgD5P8Mv2zIyVM0de+9p4qkcp5fDz1/roUXwVkXm+6iu0UN6
gH1f46hb9iFxf/jpa1+/iF2nj8eu19j9IxlAIsZfwpgugibSx22fKLn18/Br1hqxiGIEkzzblD6L
tKlg1jNkaEJuYkV18u3hF6y14z9iOazLzglTVyTtY5JrOCCoj77m7Q4/Xps/9D+vQsYSWIc8SmOr
FQ0wkv/L2bk1t6m7XfwTMYOQON0CxockzqlN0t5omjZBAgHiIBB8+nd5X+2/3+14pnedTGNiQI+k
R2ut35BFTrwjzfTQsXrjgg/ctTZHFObdQvkn4gcT+ImvXPfC1zrX2TUlovIraCk3w/pPHP5Y5NPi
6OdG+M3fDfBzrR1YM8S43qC20nCdE0Q7b3UNcuGINO6/ezjn0jq9OrXL60Ztp1X9bjt14zlQ+y58
vdL8v3SXTj//1wRqFmQ7Ac+GU7EJBrQUTnT9U4Z+f7+qU+jx16/ApYucXu1/XQTRSBxJm73arn34
7qtqD7Lqsy6XKyupCyPkXF7HkNUvfFhKYYxuEWTad1R8C814Tcnw3zsi/1xeJ72haQQ/PQJacngP
9Cl5dHwrZ9puFJKcgYyr2ZU3KrgwVs4Ge+uVxoL0pbZY3d6V0pUAHvWw7BEkYyHo59pm8tIdOxvy
cbCGiz9gyQ9cHFkyCUivg5RXrxv+ShHqnwvtomnmGstnfA8RLKDJUXY/6FPGPoII/u6pn4vtgG/E
ScPcOVlBCtseSgTtHj1P+9ccG/80bv+jbp0n2QWMejYIDF4ruBxq+EkB80YqCbIfYVQh/pQLq9sh
w/m7W21L4Obhqyoj0b4SH+43oIV1WofMeQoLcB9Ad4EycNyEInbUm249MueznkUHLGhpf9OasZtJ
l+NhkWKCY88ghXtFcKwAZESy9ZsgsCo99oj0Xu4FwmOLYwm82JrR2hHDHW1pDyKQx9vpysL0wpA9
FwL6a9B5J1v7puA4RpviKr6dg7LezUArvP5VVQjPSo9wSjqt01Rtx9J/GbgL0kH3WDnLX76CZ0UH
m9mldoK52tJ10OCnsH23jm9xd23zdKEshGeLC8Tx1MU62ArtigZ0FtUu/biJF2gxsrXuwG0J4dmO
9kPsAKr+9R27UB3OVYKki/0AUfkVetJOsGHVrPKiq/MgwKH6CIvUlTnh0mXOipBAaw+wL1ptOw0q
0AqcfIJjsYNumhzwjWuHtpfesLMaRNxCmgpwo20APvszNOvsPgI35ZcF9OZKE/bCJc5VgC6Pw8LT
XbUZLK3ASlF2jD4HBjbpTs4wLl6pRBfu13luHrQSBVAsSL8pJE5HcsRTg4dbwjAga5Cw0mi6eoB1
oWeAzsP/zqSFQN+G96rauvUnj8AEXgBNo5+6pJnt9b4i0QYaoOPYX2ug/ffBk3+uEHQsAOxh01Rg
+jo7QUSGLJ7EHd10BU/CknrjqS63AIt8/YZfemJnNSGkvIpWFcagi3fhuI/VAOgoYs2XTVBMyr3y
gl+6yllp8PHZgURKS2Zbo29tK1nambZ5UFhhXxmqp4/6j8kjOKsOSFPrpFxwhBaG/pgHEmAW6bjX
Nk6XPv1s6zFJNEypIWIbLDTKewk6cqmKz6+fwaUPPxv+wNsSgB8Uz8gkDy6n4K4GV278pY8+G/On
xNIB7h2erSuDZQorctJtv/6rLzzTc6nggiRBOSBlNqukd4P49V3cPfTl382G53l50FG6IV4ZnoFz
AiKbNGVupfNUqDL/u7/+bFxzP0RmLHViwGcRNhw1ekCwvwtYuyM+vr7CpdJxno6HBN6e+4jB2YK8
+eHJ7g3+xCMiFR57S8EyDu7tJKYELp6PGuC2ry96oTKeB+YVQVg4k2fkVi2eyqeW2wPpUB0HWpAU
BzHRlUJ/oUqdywidBZhYVvcSSZ/0pqfg2k78FsTijU/BjI70Ld47YIbN3yVl+ueaQlu6nRloG2fo
Rzlz3pycK8iajNbs6/t2YZz4Z+NbQKrbKQYIO1+C22Lyc5BCf/zdR5+N7kVYW9QFFnZqBKOyMQ1K
ufKfvv7wS8/hbHxPcEisbdHyDBzwFz6HqTO9RcPPGr0K2nhP02JSWV8T01y4SeeqwhVpVcM0aonu
dQFuoljMJ+8b0Ie+/i4XCsq5qDCG3JuFlR9nEWtXLxmJ6HKnJZ9m4qtz5RqXvsLZsDdBw5uwozE8
52tiKyD8rp13XtBEgvT0vysFFqwEQW2F2JLFodNNXZU1/RUGFiIR6Cf6g1h8qHodRJkj6ne1bvw4
g/rSbUIYc8dfYp17dgKbrf1fnTWgF/a/f491OoJ0mPG0XevHYl9NTS3zMlTauVJrLt3L08//1WRo
wI8IIiLCzMSr4x+A4lhsjhR1uNS/fiFOD+U/pvRzlSEAyAbEa202BjSXTcWnB8nrI/C5H74756a7
ZuG8UDTZ2eDHktGnmta4ji4F1ljgHpagLQ4GUFcWXhGmX7rIWRnQ4cQGPuIik5mrxKnJ0VvlflnJ
a0yGK7PmpWucVQMmDNJZDMwApQdydbM+DMX0Btr2B5op718/kwsP/Vxu2FZR5LqUj5vJE3USOQ4S
bSxz87/79Oh/X6kiWiqXORRhMDDoJm3VF0dQbceXrz/9QoE5j8RjaLVREnTgs7pDk8iAQ5M2xiQV
ETg5X1/i0u05PZl/jQnZzwAAtmrccKQefAdDGolegbuGV9Zcp/vwHyPiXGm4+mLuRgPkYdnjBTUD
0uld/86T0a7RbNcU0asIr5kHL32Vs+EN+zddaeQPGxmTOvfdpknR372WT3hhbJ/H39HZo6sC9h04
4QJoYP/IKKTW8dB9GgK/Wrn8+fqBXLrO2dg2c4fAOOCoNpyoJxkUDzXos0p392xYnk+GoCsTy6Xr
nA1vvzKBQzs8mZmQ+x5HyDiGelKzUwEHDXqrvCYOuvRUzoa4s+q644oiZwpepiyGny9Fkb+WuXZh
hJxr8AC0Z1xOINCH2nuXij0i6uITnKUrq8YLf/y5Ck/UogZ6kpmNH4sQUEoG7f7K283Xj/pC9TsX
4SlSQXPZYnvWcmOAC+sNkGjC1LLOl8BTfc567V2Lur/wvM8leSAlckZKfBUAG34jvf8O/cK3yQNj
MZqivbbXnA6XvtTpSf2roGjBw3EMcB2nRlOt8+ej1daklYh2oNlu/+7OnQ31qkRhiVav3wDA1Sdj
OWGC6rspiUbvYaj5lSPsSy8X/d+vEiPrYax9v99MlZnyWkReIp1Q3RYLYGdff5FLT+VstC81DYK1
n/sNQS8ggUHh98rK27oQ93MwvZMOyLi/u9DZcF9FzdYWna5NHKsuqRx9qCu3hEuouA9H9dl005UN
/KXnfzbem3AJxzDieiOrSSSagRBcrrpJ+mACPd26V8bOhZF5rtbjDHhUUga4zNiJVBUVwTkIiGlf
361/1F//MW+d6/QMWVZu+gKdE2iKwwqnnQvNq6KdUwQE384zXOOVY199ZvewMx9jybocAah9AnJl
Pvr2Khjtv+fPc00fp7iUgWp8I7rxM6AReHWlfi46cqcRERh0f+fq9881fTiywMHAEsc5cwCfn5zf
rWq+fX0vLywBzvPyKuIRXtEuzMFnrFPWzU0CdjXfcfCPb6a1MC9QjHvbquYi//qKl96Ns+pAFLSO
K1Ls8pVb5YNbR8b2JiCqia4UhksXOCsMeogM9io6ziMRbdqhS5T7lwvKfzZr/yqfiLLrxsXDRwMf
vV3lmMXhkP3dbTkrAYDDSA4EKm7LKfIrKmBNqjsTXqlkF4rlP02lf/3hiN+BiWRpWWbhFvCb6rbp
9YMbhFdG5IVbfi7lc30IxWhdswz5HLn1vXvWyMev78s/g/o/Bvv/0/EhNUv0tAE0WEcfHrilf5Bd
bw4GOMCndpje6Fz+MLo/Bv26bK2YzK5rxuqpQljSxtTCTezStglRBnRCyh5pHHhJGVfX8hMvVNRz
FWCjSVcq04Y4WmnKN9UpnAuuZIVCmXQHhkCR56/vw6XrnH7+ryconUqzaOYA2Gpn2MHWuzQfnoFz
Z1fU6yzuRqx8rjUfPA90uv/cGrhnC4Vw8TjAmZ3aiMHOjU2JksrTm9aHsWpIeuUTvKWig3UvFb0X
hyyh1bpgF+Fqxj1oEccOVI1W6UDUuSZFWdWAIlYAawnw6/kvSmdIM7HJL8cqWfpi7md4SiQlN7EA
r+o4DXwmwd4i9wEIbuvPWn1nMBe131rS9DaZPNCTkFfkIpeUlrXb6XQiQELrfFk1CYts6aYZyDoW
t9hocNk6iQ2j8kArOqbQAwCPCs5eotTa/+jblX0CVwCHd7h2TniDhO6aJ6BE+msSN5a0B8SRiYOe
A/duaeIRVtQTx7iBD7V2hm3jcyZ/zhHRzqFpSlaYJGx7eYAEK9jODVNb44r+3hsWnCZWEtr7NRIV
oBVAtm5sGy51ju6uKdLSzkXuOytLJJN7JeL1TcAI8NqQPo1skasTJjTq/dMQi2mq5Gxtxjmt06B0
oyQybqoCtqFeLPcIvpq2UTN4OWSpWaX9P7pfbgUcQikJ7R2du9xvYTng07xdJrXtPKCb3aknqYzC
dHBLHEku6kkEXtp3f7zhpmznLmntkDKEJ4MBd4NkWFAR8rgT26FTB7s8IdkmbQjY6/ambjHjIpFa
VIk0CLScW8xcBtHd1U+2qm3luUNqBpMMw3uBOafu8VvdeD9U9t06vwdS/gHO4Z067zB93a2dd7SR
TnQFov3s5qPCvUJwmIEmSf+cpj/YUQb2afae+6U/IE8p6Xu5lx7uGLDPwfJ9iHUm1uE2ml7mQhxx
z+9gGtn7FpTaePJRHSxeY2DZfbk+wL3SJSfZfDpCsGFVK5+g80XCF1DvOxvDiGydaTiScWRpRHl7
FF7BtxBgA6sMCnK/Z9qnS4Z3Ex5mMGEhuI+zflxi3PhBZ8vaxUfcWjeZMevhO+B4tm3Zb7p4+6Gx
z2VpgqSf/UPdq1sQQtOwpMdJqNxdojuPTz/6qfheiumDBr5CZLbO4Bis4MedYcp1xKu3FN/MODz4
K165rgM1HYdkIDeL93b1f5HGeWUxex/W+E6FMm2X+ca4NhOO932mAbKf6yV1XeFuwk68RQjMgSU6
q7zxqGSF96KefjtzOSQgr22Y7DJunuuowPoxLzRynyYf3vaF7lw5vFQxeaaSZkz3YbK0+omuCLKN
7Z3vvZIgzMFy2NjSv208wMMnFn+fZnUXu+qpAJJkKe2tCqONrydQNrrMqSscOOxpEOcOIUclao2E
7eE4IH5IDH1WCHffuuUOgRYbaaLdTOwWaSU3hWhAFyY3XTHewyhUZK1sN0YUe4AUU1nJHxhuyar4
fVEsr9wdMnD00pX8AM79IYQvzglCgNvddMF8jzIoIHlr8O8yjo8S0XJuNCWkuWdtuxtXYBIrvYGO
88EMTm4CfSzwSkndbAD92cwAVZAhLrPeqPtC9jujPsLgt0erF9ikto2MYM7BqrHyDx4f0qBnr54U
2NEKEOv3OpbPXuTtXQ3aTYFtFaAIW4/1ZQan4q1H3bwCTyjpJJ5p1M/qdph9kRgvel9ImUdT+0AN
HId6ou+IykaTLXr3tD6uJ5aGnQ4FaW6XWOY9AAVJ7TbzqWJ8A4jroZnXXcG959piKhULTIjwpmI5
78XFhrnhA2YjZMLMPk1a6us8MC7fhQIk0TiAV0MPNWAEasVLYbIJe+fMBpNMihH5csZh7Mda8eYZ
yLhYJ81oV74xxmu+mRLnTQmkNOHD6EXsubQ2jpJwbsxzQ+SSdaLF4696BUY2TOIL/+MvPajliBsJ
Uvxf0z5P9eI8MAJYcCI70Fa3pUMwrmt3gDteRFW4lYyKV1afwN8emN+AFggVdkng4+a8xDNYpwlM
CcgRlyULazjqNR+TiI7mG5um5qWOC2TcEoaSmq2IU2uTSeh6EwyuVGnEqB1vZrksDxzRuHSzcOiJ
Dn4bqF8RDsXfohBdtrbv6ZGx0bnzbMtSPissoabOFk0+WNM7m5rEWM74K6m2teOPv6gDNXi4MPkD
Mb5AeUOw3b61jTAn1z9LxbQ2t3yWUbrUdbMXHj4x86xymz1VnfGzmiPhdB+UyxTf6pqT6iNw/ME8
kbJmz7aIoUPxlKNoMmpH/xqssL8495qXqBpdlAnN9hbnpncI9FvsRmPW/1iUnkjWDTq+g6ftrapj
52YMAQHcjEPnY4hNTmwyNUTwj0KLRQ+MtH7OR9P0eanGGLXceC/Si8ofKxctho3ChPk8DkO7H0Mi
n3sA5n8XBQIoQHwSlt5Oddx9FvVA3Q2QUOYHnGD2Q9Zln/G5qLJVNXTfOwE7VtJ6f6g3MY3nSNtd
QVwQp/EUf1aQLSE2buyPEziiv7k7j+xhbVS8HTAxPdQs6J6Q2dE8L3XX7ZiJe4xBFkRNOrYBenwc
0O4db220X0VBkonV0avER2GUhj3WDWxYvw/QXZSHyAvCfVd2AIUL52dP2NBsKktl8NTGvfxxQqx5
iYu+6O/R8Uw+mHjw9uMAnsO9QdKwzdSEibhbWIvxxeIGE9PC1H1g22HjgGL2KGZ/fqsjYr+zwQ2/
tSOpDzgB8HPZNPNWj0LmSOD2drEfLkcUzOlXMDn9ABTFXGbVOEY7VuBvWhbo105A5DSOIxDpF5hK
lqCEoDfEXUT9cJwlxTQ3fe8tacqsLRd/wlFQGNPbVQC+ncqxVZ927eoHvxwWZKNP4qaZ5/AtpEWd
OkKA6F4zms4+aXCVDjMYdoAiAi0UjOxSfQQCZzOod1EDMs527rq+P8qIEZuuTY/Su1hF9RNSQqyT
wj3XvRs7RS5NsHaM3vo4Zq9KclfcdYAVF7AXg+323iCXWmaAIJIwjdyCTPvKSs/f2AYLHJ7YFWCR
nYUze9mscGk5yTpZ/eBD/zskxIZ2WNLAR1JYjph0nLaKyi2KJNRi5p8KL+rsJK5aVVcgdzI0k9ks
tUZLcq/YPJp+oz2ksdRqhggrFigQDxKRY3VaBRUmsTiq00Y2Q92nAN05w5R22hEmYcz3PCx4G/ok
y9L7qWjx7CMlKB2LzuHYcHb8GVyraUp8ygPUvjmsv1nrFQ0WgFFRdPuCQ6G7BsLHAoY7kmxCfxmd
1MUSW93QhvY6M6iCT01fcHk7l5Wfxna1fV4vVi8pEMOu8wsLHrPcuXURe1uA4EOvTOExathtFM6x
+TAG1MTnuXJgwJjJMMaHxptJzyAtQoTymk5eHcsbqUwVPrYM0N420e1ohtt58pY71JhoyT1ZErWZ
Ze3Eh87MvpOBLkndp7kTM5LMcLN/aLQSI6wRvckFam2k3wEOKKe0qOiM7r6qy1+FPW3l5tCL4i2r
u6ZNAIaHVsBtvObVrbC0yKzgYEvXyq5+NjAsGGsXC3nIMxsZH2Nk1i1Zw7W/3pU9eFsPU8ms2bAF
UOxNBFigxT23hd1UdbSEmZgpqPANR8ZvtrSN/IANxZQ7XZOye8WzWZAdA56kScGTd03KMeCn1O1m
BKkV7oAFFoFCEjpagCcrnHFOAc9h9w2HFNbllt4wb4zUroHxxGTAs63sCLZj+K6GBsVHL6VoN40O
nDqZNEz0+TxPk39whhmtL99tR5YhvTIqd0Pfmi7zO2GDRHoE99BjYv3pIAFNJaVdBd/4qzd+FjMl
Mcg6fqB+r62QrxhYfpt1SNa+jwZarmg/z0OTIlKm9pIJJrBmb0YTumk0x0qnYPyFIofXu13u4MgZ
ohS/6rDfY8UancK0gZ23Zv30HRxMlG6OmKL3VTP7OUZ0fe0lUWNq4hJBfHgwUbMD5GkJ03ApHSQw
VN56hOWjyEdYZodMT1EY5aXQSmTrKd4gwbtBzDYuHBNkbV1x94bCI+wncKzh/xSASsi9g/SlfmNj
vXSZsREgM/jEucopcCSQQg4YeORQdH1J//j+iI2Nj6PVn7yWM3YFFXX+lEFHl60O6snZMQla4w64
BPvIZVDpTClPVqdIfc9NwtpDeSuCkteZF8iO3ZO54kfSTs4BWq/1d6wIIh9mWKQnBD/EKWSGWN8h
ED+aD0U0My/vRsL9BDmq9A31oqhz7gUK+cUqmo5tN4a/FiyLmkTgYYrMEs4+mtCq9VhI3ZldyALv
Ww9QRLSRhAHTNVs1TkdMQStPmrgNbLYQ0wapg2UG34mhLiBqIyb00qWYwve1ryIfTn3RhTDWx0OV
RHiK3k5QBwutAtbo6bb0ypDcTLTCG2sVq3S+9gSDE+eHLD7Skbtt3kxFZ7OCO167IRQyzdzRixth
Q4TPxg6ihXS6XFHSkaXGO0QzT5XHExyBxMtRWLcfUhjG2LpZhmBcMZvWanhC6vu0ptXqTgWkma5X
57SgnGQhBF1hEjrO+iqrIeYZ5tIRin4WkZfTW/kAYxKy1kun1uSAflrw67TU9BIsyNmYDNLlZocS
B/GyEHGp0ziqNCTdzCNeAudRUCUr9wnfVkuvw204xFAJzDNuXOKXi3kfVD2M2Tgj+jMbhwa5GAOt
IcUPFBZdh6oUg5sxTD8mCwPRj7cYunQ8FAYmRAgiXcDxfMxKb2FkRZMybCixc/Vi/tCOwhWH5hS2
moQcysl0aNjwufaGB+hjhPou6jnB6tMOeGVVICxCakMcWKVuyBYkvhdN/G7ouDQJwx6u3le8aMLN
ivGuUlbK8AFU0PFlsSdzuKNM8zo72n+sFuighOOUY9KR2Q/RPilc9H4QlB7sG4lVEra+YDWh1kSk
+IaOn5IQulUrpAe0CFZ5FzqNMyQLgPQ9R3toDG2TkFWf6sAccLlWScnVqUrPZqL+C9CZPdooYIZX
1VPpmoEAIK1Pc6dxutE1uY9nM/5yndErbTLOrKtuZjsUQiUW/Ol4h9QQNHct0jiKo4+JWT3FhZmD
uxnr7+FxUCie+2lc53hrauRZZ93s8eWWgl/7gCjbYvjWas1x0rLg5J4iVgarvN9Csjq4Wac2co/o
O/U8b5jjdYeuMExF2KurcS6T2dKI/R5kIdU9oQgK2FuoUvu7dg5GCZs9wKrYLsVL0s19TPaExsN4
7w+d0/zypI3UbaDogNZWI2ol/ui579tbA9mIgj1gKdYX7pByfFRV7YsjvKsl3SN9KFB3pvcA2t5U
xlUBzCwO5R8rQEEWm9p+Mu8TCOASa9CIsPIgynHROw3lkFckcCxM7mbQSIpJJrwZ3nODRciBejXt
9jgln7w7V0vwu9OeOBWWePBLzFlXh0hCA2Jl/kBfosa0CxLpqJMaRnmKyVt66nfl1e38yHQE9GsR
SUWefZzPuJ8uDBDe3ncYmgBjj+H4XkSQdJdJWLWVfJ+gU3ewgqJdZed06ELW74kzues7wq/FuOda
jN59s84D2QKkbB/Cdmz2A45ZplvsEQLxk05twF/d3qfjq2sXSLhRfx2Dmz7TYkVDTa8aebWJCMja
u0nXNE59H4Xjav84QGBSiHJIA9doxuNG+ioN58IEN5I33vJe9aEuDiON4FBBh3du4qTAs6ryRski
+vBHw8k3bKG5zSestacHlziR880dvIgfulqV/V0s/WrNwkm4zaNCGAM2kdA0Ah6TDAE8J9FduWIq
nRPkwqo1a2d3tX4aDTEmOxR3x92PfHBrhdNZNwraJMIybkI7BRRBbDoo+qJsV/hz0OwsFNYsC4Rw
qqxxI83fVaBnNDqodevuqEUnvDgBS8RqqEWDEWUNsipNbnwi2XRPGhfh8qsWUfzNag+JaxGpxPjN
oW2E1y50HQgyZSBKpBv7dEXXFOV/vdGqbR2L1p7fK5wlFlWJ/+Czob8bZY+/5aSArYq7Dkhn/Q0r
U6/QCStRQw8I2ytHSDSaUyUoejRDgxS0zYBuepd7OgXwxFSvZQWBSH3bGN4vMTotePFeNAYafenL
fqHo6LmYvWkaKtq6r4gRWxTNijH0URLDYFKw4LiuRlfTmfp62lYWo+GH7/bzlHthpUiKpdxgD05b
jCWWQ4W5jbFenseEkqaeDpGaI9mmdVDjUHmGFG/MaESI2TnDsvo3OH8O/e8ujbVxE6M4mZ6QjVyO
dToPiKe5ZU53gi/imD1YXqsZS+05rbkqcUxNlwo9YSwPGaQpI07B7jsv4PRO0CKeH4hXLiXUSv4g
FNQ+FHlvQzI1uiryGKufcAuTWTFiiaKGscz9upFlg7mKSHQ6orZu/BZd7aqfbydt4yLBkprKjVuS
zsUXG8d4A7ubwZt4amIAixAMeuPbeNQ7xZSD/irtxgKLJI0wD3Hqi04D9neJV7TSe5TzqoebaQxc
dkD4hFnRKGg6rCKaKq6zkfuSHiBIpP0GbYX+D19rGh2wRK3dI+BPw5hXa2tLzOPILD5wvYouKzxo
Gp/J4BX0fal9J0qxDHO8nZZaslvtSOuALrJ4y96L/QpNEknK+L6jhqLVNjrG31BKi4x0hO6QajZW
+YphgIB7nG3j6LkmWuwK6U9d6nuuCGDFGyp517r++ALBBfaVvETHI6vF0AX5gvNqvqmLucVorw32
lZBcsTlxyqBeHznw4GQDmneEIwt0MLqNWTiNv1VjYdQ+XF0h/4wrQ7+hYvDkJhxDdPzhwlri5W3p
8/GpCrEJ+B4SEqzPgqw+yYsJG+c9UGiQY8COocE7aRitsbJnI2T2rg3QTEWOhYNZvo/dlA7TMr6g
6bSaI3xtlGSicSXPA6am2zqydthTJF8NOwkvZX2PRld/38qlqDbK+iTOhwLZbzkmOGfI2ISkFoDJ
18hNhwFLYZHMrYrnLOwjd/rTGB1UG5wIn2QpOEcZsYWL/P4TjaiqzLGIGW0CoxttbviI4rcTTTiT
u7Z0IvfFtk4cvlR+Fe9Za9AnRVOt2IRhATWLXWjBbgtMIzyt+kaGWWlbHxY5268l+gOgnO1wOOQ0
CWKL6ubYywAnM1PrBKjXvbHoI6JmvAYzQsdfohnF8Q0BmNi8Jm0YCeRsYPdUZXqh8FyKWLE3JTHH
bzjywJ4MUkaw3ojVND9CY161L24o/RdsWrAHsWJELzPmVHnHuasL/gkWkOXfo7iYfvUSwRobY4u5
3hqcM5307zhduRltGKAvPQVRccsNltk3lR9FA5YJvG2+26BGn4N5deF9D+Zi0SyJq4UzP1GSOuZX
JZao3UmiKw4buivmHUNX/9PQhaLmkbUaeALrvu1xhAKFap9AWaPuTSz6O4PfnZNZ0QUaDmDJH+Ym
QO9eIVPuqehrHLVM3OybZQyPLuhijx4xM330Zg9HAp4/ReiFBr1fHeCNXTu0XUL6McRi3UaLiW9r
N/J/Btgs5/5kl5wJNO2Q+4m2sCfQqh3jAUcHBMlknQ+lPovn4RYnB8haWfrqLoJDKw/ws2wM1ijT
wwJ78qxArFwpFGxN2dPtXNMYXUpiH1voC34YRkMoD5wGvwj90FGoWKFxbOpvDV/gqoC39YMVVhw8
jSMnzdcf3C7TBiirZk4CHfMPaiL5U9qgyp2wG7EhmdfcEdK7DQTaLMmKmfeuimI64myo9mmOeKTp
xmEu3TeNhxCupWPA38HomhZxzH/hcTo/Sx7XHF0aMIjnBunS1lshmBGa9J++aEBY9lfTfHfNWN+3
qrdbNwywpRItq23ueP1UYmIotJf+H2dX1lwpziX/ykQ/D98IkBBETM8D3NV38V52+4WoKrsEYpHY
Eb9+ElyfXeVeamKiO26gBezyBaSTJzOP8BUyblSgRCtoztSsA87IBTjabE+cPt05qau3iVflkDiy
4lFX07BJh6BayxSXCSXUvSnQYepKJLPGaW+Zws8iQMgEzp8iOxdN3h4DR8mdLDtALXDuq9aDcqsV
xc5FhHY3oQy3LhAOdHVjXTKdkROBfuAI+NNeG2cGydrJvqVtka6xrPiHwrFtAF7SDZ5l4SFwZZUh
G9su4g1quXi3fErTy0x7sJF0HL4q3DHjIW2H6aLm9rhO8zxYo3ReCf9NwdyoLUtPhqRy4durWhLg
9dqbDD4IgUtRbaORW6MKKNJ63DtfGtFCUJgCjgsQpoUBTBLXSjgABePRv0GQzB4TKdJghVdCnkeB
R+0rZiW+H9q95l9TC+ZwSD33iOpMnudhnY1+iHiiRLWnoE9WGchDt21Qkx76CUd9tlzLnJA/iJ8C
ObK9nHx9VcAkr1tXME1cZVU7rWqJ4vWjZ5ETirSV3xwx57IUvudRD1g1fWycEXYyt98D43fAqBoA
RSBr68LiPtSdmABJabi3w40o785YvFHU0fYdsZN2y+9oTpyDW6QN9Na5MBG3e9+eC2QChywzBjpr
DmEilI9sWPWo0XSsE86fjG/0KZZIoyVZwS8cy9gqjLFJP8Yg+a0NDOsuxASXZDiWIgebw3MuylQq
Tr3D7T8AySPorBUXz34uZBS4xKxaRB0Hy7ebKx8Ry2NCFeztLXg8uBDhpG5uVp60Z3ET0D4aFrDq
P2YohNiHpmywdaEuLPAtwpN7aSn3rFM/q8I68fpjzDlS/1XZI7eAJf86dm3rlrgDbzZ+rJA5hU1/
hXROPrQ7YG8z2OoobGUaVZ8a7MN2bZEN595z1fUgWQo0GFlS24F5zaDTE21Bru+wFmyZPTJQDtPp
YE0TuEtAeR2Gu1DmKXbAypWA8HN7I30m+7BGrZSoMLo4NH7dbfpmfBQNeMMEYAyiBe3vPcizr6ZJ
fBamH0ExS+DfLSu2tQZo47PB7yOQEdp1h3zelgS0izTW16Psc6R9J+tTix+zzhCpEFSM+jJh0/2g
QB2KUgiBoSeMi43NJlRchVIlrP3G28G1EqltK0cRYZIYta1yXm9yiGDPXT8UAFWa+MJmo/ttjEvr
DGnsvNetveGLGVpy0ZWSIH3vk3WQTcm27npndmXprowv+7PHAweYTkH9PCRKliuPETtE5OmuGl6o
48iV96lKkd+GMqfeAf4OdjARra+8chr3gRWkiNWmApuhoL1VCYrD1qJHxmhKE/PC3aDbBOCnR8Yv
h6hEdBrxDpUvmBtAdV4La2f1lQ4JD2wssSQBCGbUN1t1tz7q1ENFb6tNArT+TuTGDysBRDfEizBG
0hxoqlOLGwcL7YY4yKaHE0/s9AwAr0KVFSJVciphhsWusHTXegMP08cGMbEwK9jhJe2W1kWKf3Q/
SQh8w6xLqHDX2EkxZz8CuvMeGZFm2gqPmO5MMjpaj2NuGbVppddXNnKt8ShuFG/H+OSiehLie4hq
Rb/v8b5v8xVygoagEqwCBLWaShAsAZwKyocihN67hPkzZyJ79jW2l08wgO3NumZ+gzdf4hh8RX4K
5kIKbGJb8w4ABjbtqAB6RCAzpif8DQpnPTUoz0pByYjxDg7rhrf2wR/h83dPXSBJF2a0Ruzwq75k
6c5UZSKvPYsK+Q3V06FDJF5Zo9pWi8xU/hVRU964oW1q1eMOT+Ff2rdVZXdhImD0cg+qRe5tY9BJ
pr0DGT4/JPCakFj8m8bNTjGPfXk3EUP1C086UbzQoFd5GtoBnrJvJe3dArv4ARVcNkFfe85qbCfi
ooKFg0olQ2W0kuAP9Fm+8/yA1btSSp3BqhBQpIxUipe6ilAbupl2PSKZ4jqZ4mHcqoAMJXgBThIf
apHo5A946tb06wA6q7YATucqvimbFDywsCxznyIESwZuzcF2xr8WyAKM3Q5bKdOCakTg1H1J6Igc
GpBmMqpdgxIAGiheHndPljO22Qn3albtJhQHMGCuayQjGdDV4DnQLnxwi9LB/VygboOIXMZK8qmy
mgL5P2ObzoIpghqzz8CwKiwGqGwEN/uKw5l959Cqavc2FnJ9H4w1quNe5IQi4GzyTpd7fAMo5rKy
pTW6CqokpapnGNg1xcUYY5OZhhZiperBzcuCH5myrekTnEPt+uSosc3XuDHwtUZgi+Lu9wM0ypWi
CL1WEg4Dw4VHRknvVW3jzRRmguX2CwmmOr3Hk6j6W4jH5qriIvZYfeHAkgPsAw9lvIBK+ybgf1g9
lq4nGAfT4g6+KsbGwlqrpvvkE0DT4K8A81xbHHf1la3gNHzN3LTRRYgNfmwAEpCyzU8IaSvroOBP
Zc6TCHJz5KPOK3jj+Z1umzlkRdUfNyed+ORMcdmsy5hkJV7wveVcUSRoFA+R83T5AdY6Rm8GF170
m0Sh1CzezzrzulPlMcXyEPvcycLGJI+zdC+b1jNf+x64LvbnvBntO6sRqtsldOCgKCPf5k0b1J8X
8c7QkgMGRcJ9su9htRiU4J0wml2oxB175IS7drgPfJIXOrICj4hyXzQDdotpZoL2Ik5d7obuxGAZ
kiDy0NdIz2iAoZVfxC6yfAzJiQrAYiZLZ91AG9awc96RIRhO+OpAuts0CdzG6YbxNB8frMLAeCRM
7NZV3QZgVA/8Qk2enT0lSZNL8Gh7gWdTmliIS+yrm8GAaOJ62OPQDPgfB0VMBcZbB/Uk8KwyICwI
OUGmUBqkl0RLeFMBeur8yzwIAKrvQaPTSBZMruR1sxJ90BETItnud3I9cNr5d3AzKQqgEjXtsk/a
ApPpClhKXV3LWsb+C0DjoL9lWeqy+8TGA3KnTZfZNz5BgI/nOYEp2Rc4tMfjCI5m0QDigkHG6Lsr
wrzWPwy6H8UxSzLfO9p0Sqtrojv4Z+ZqTIZ1njd5hbQ8ITGJslJ3zcGkvpEn7oB+ch0zPYwPptOJ
RP63oUhxd4WPjHLTwp2gYIT3d1MOcVg0E7jZMUnoRJ59e9ar7ADVZxwJ/tjUIHXkFnhevtPpXeWm
jG4cFOYdvgTNQCVSU0FMD1Wc9SB9aLdhQ78HVUUEeAl7hMVhi8pPNqBTJKXrqNaNGKM6RwAMAG8C
n+wCxAvanQyKbpXisoTUJDs2rO78T1UN8CWkY2HUuuradljDo7Qs12VmyBF8CHIj8wQkmaAG8WuV
2tb4VFgt+EbjAPR9XQ6ImGJrErcuMu4oEGYK5IqD9MYSeNcAgXWcARmc0kYwCO5geZgxkj0FXGbg
GdvRbDvgPq/CroWA8QJImJsfjOMDtmn7ylWAVGOnXXlmALlwdLQFQDwXjGGJADh2VTvw1jkHgP2D
K10An+gj2qBghLhEAMXr4ghnSc+gdJgmZiIRCox51r0ziPGLznGfeVHSgmd3tpBnAJdm6nO1Aj9q
iEOLp4innPk+zaMeZbaOvkomxBc5AnsUGpYEFBQPpRciEuDfiNCi9J77PBDkGlAnTTY5CF0PQQ4j
jkuB9LNCfBvoYQX2RgmuX22wVUStKMdpUV4E/J4sLCZR2FexoN54KsuypfsymVIEq0jbAfttDERg
1ARDfydsVz+hcqa6CkSA3wlRDR/OcuKlv3Oh40vPYJXyLOpL/DrbycWKvs0kr9gx8/DvCREiN95N
UtqWCeNiasiOYoVBfixtEM+IfBgetUXj/JRVsf1Q5wg2IyEbqwqlE3fOpY3AKj9WdULLK0VcLrdw
rahBxSjAVTjHQeLGUd2kSj9nqEgCIHmEsddOVWkG9XVVIQZCrlnnW94K5l1ZI8ilEav4AGYTcktK
rxRDpZaoLVgBaxls4PESzph3SzUnfyDFX0jAM9qLw3zIOrjQWZABhV0p7HRVsypGhOFN5pb6qlLR
xN0pi2Kgfl5ocJeSvQli9iA5heFbQi1AnhaUAdaG4WUO39bK7h9L3gBxSjTIRjz0GpNkWdgUkjnb
To1quM3g8ylCRJ4wu6dYN61NAqE8v2aln1hbbFDxvKajjPv1lLrpl2kaR70Gqh2TkMFcgezKvNXT
V7y2ZBx5FP/idd0mQAlg2ms7a5GhKPcpVg36LVMVf3imbbJ1zPDc5KQANQK0YwIqJLKR4ComTTdF
BLmYYI1lY+QrFNTovnlx1dITvrUMgYeUyTPNbdTwAHdQVJH0WOZEQ92bMsLrLQYgUgD1ixBg1/LC
BKzj38ahcg6dl3CsK2WKjAmo2Ma79nu8DVcVHZxk5SMd0x/Y6I1i1SjATWtlUnqgqACF1GqmJqyO
VTPvuV3iKfBinKzyo7ycigG/MBD8Pbdzbww54qnmDguPI1dJ7eX0UtfgIUU5dkXIdxc4gYAw07h3
U4NIKiqcYhA7pizyxc9V8wfWAtfe0BxczQgm4V22dluhD90I3u9KtdaYR0jdBJcg0BVWONiTfOk0
V0WYJdoEV3jI0meU/0PYw70G9r1RyxRYs6TwUYkoCTiqDai+IaDRAfEhN24BiwIAs6wC59auCYrz
5gMc346d4xkCZQJef2s6xf28X29tukrToHnCiiPlBggyBbHOs5znZETBRlBCh8aT264FFB/B4CvI
DzWqu8DsaIC0YSVEZznrYhimGtUzTH2Au06v9rawzJe6pNgGGFMhFkMIPiWXeMfn4kLZCZa2wXYK
vgJLQXbYWCFBj/uFl+OlBa6gHxVWBp4c6gv3pwAhk1es6kTW01PCM3oN9/PkxRMjgLawgpCviGwI
uNrPHXKl/uwriTJ9IyquQR/a9WCsoQSQqO/6LCDeRQzgHemyqbCiWja8BxPGd71baD+RglSuSUoU
c6z8SY9/WCPWpdAKVNyYUHhpEx9H3VT601hBH+pjt+wGw9ougCaPCFqR9UW+uwXULUOGxRgpexpj
I1yG4JJ30GUOpFNVsC5H6iV/NKwz0GF1A8oBo2BR1rfIfNUChLcYpR55b9mr2k2y3qz+E6b4AVLX
3N+CIZ9HWCImkGEdDv6KQO3uqq3uShdlgpjpuuvWWGRdJClS1o3F1qiSA349tjrgI1n6ajD6iYx+
u0FiprshmRccgOv2fwyxE1zlA7GzkEw9UJyMZGuhPXtTVY7ZgQhUXk85XHL7Btx3wm0SSitgkfQN
QN0WaQ5w1axjB4LKtVe3LLIakGVSWSBtr3TnogqHnvFbRXcAo/QnqND1bd8X/SoRHT9U2Nm4YQ7W
BJBegB/5MA7AwtP6E+hVHaoIDQ3qCXrFzu11fE8nITY+sUvQgakJe0QtYVszoB2KJhcTx2bDFlp9
yklQPQgrG8OKClsjv6YM6LoucFLlZlHe21Y0+sDVOEu8qImzGpzo8TRBVBMiJJ5WMQC/K4rCHHcV
2JzwfEzj3X/Wk5/ruHTzHShsFJWQRSzcsKorBnZnIPFm+WeZyyLe/Su5zwd5mIeNd6HKJl+3G7GD
qm8XbJxPZO14EV07W2zSQxpCkLnNVn0UH5yDv4Osb02/6givJBhv/+L3+BvB1EffaJa7/YicSL6O
xSPx61Alhx48vn/+R/6dgJF8EJYqVPcI4pTzjY0X49oD4RQlQlUKjieKG4cJknIP4Lrae9+uujW2
eVmoS2iNB1hWqpCDjrxrM1C+EEH9+neaJaB/9Yf/IEBDnQhUUDdQAgZD7TSbvPVpcqWwogN3dRBz
hQCkJ7aDNTz8hPtW8C4CpSEJIiSBVfeLv8zfqZw+6FPFOLVjatV8g5gStaPTBLsuHoPsjQ0U3YFZ
6vn7f/4O/voLph/dqeuqMQ11XW8zAdTjt7DRlMXKLkBT2GWpQvr0n3/MXyvj6EebaiTZq6AYHLZB
QsEBU8gu1xUym//Pf8QsXP5BFKZr1jdwpGSbnhdgLNiAAkQRcv2rIgN/90f6IDprK1EVWsTwLwIm
EUIhs48DeYbh7K/84v7uz/NBZtZC/Amqo8c2Pq3W0ICCWw1Z9S9upr+7+IdXSTwit8oQ7G8EiAKh
X/d4QyaAbP9/36z789/eybQL3i7+Ns5UeCFvAY82k7r954v/tfKcLrK8H75Yr7aLAap/3DYJUNvn
pkznzZlnYMGKrAG0L7qDaByYVcv0+Z9/5N/9tT48/4kvAJahLtQGgDF7oFXdnKWNlOs/X30RFP/5
9UKDD082l8b1eiPopvAD7AqaoJyzlzb+ezHYcn+iqgzQU1K79LaplndyAhZMmljc1yqNq1tsiJJ1
bfLnsXcTUPhaPgErWn67//qpKFrzP/+N9lelTZ0KpHR/bv7PnSrw/3/P57zN+TBl+6LOn4uX5uOk
n87Bdb//3NXn9vNPjXXZpq257l5qc/PSdHm7XF+8qHnm/3XwP16Wq9wZ/fL7b1+RRG/nqwnwjX/7
PrR//v03h+L7/a8fr/99cP4H/P4bCNPty/N/3Laf25fmT+e9fG7a33+zPO9fIPm42FHjRkQiGA/p
8DKP2Nz5F8RiPPBAqgmcYDboLBWCot9/4/a/XEZRgMJ1fNvBGY3q5n7b/xdyZtgbBjaSTAHAmN/+
/ctdvd4mr98H/hjf2z/WsEP66KfVCpoLXJ0Eng0Eywtc/6MHSG7LGtBKxl4ASpyAMbn3Y5U7K51M
wdbuPYjaaOWsiqkOUIYFo8THFnMZderSfR0FyPx99K/OfZ/8V+fawedUKLCNe10dlg8/Rx1lpDf/
3Q5GUx34/PGhT4pJ/3ui1Rw96J92oHzXx/ePXAc/NkFMBG6KLRHykg9C58URejgRWXOzMiVZD0PC
t45X0QeHt89Z2Q6XWFLx1kvWCjEk6DeDeWJguJatHTz0YgTBUrbYfxI+0VUeT/EBgUt8WI7mtPqh
jIVXh+/tLLZdMHqAHRsCARhH1ba2dqVY+VA9H1CHklcbG+zbw9JOvO7SUjH5orNU7gz4Nkc5JeqI
qEgdk3jkUQ5RUfRhYGkuH14KVmSmM7y+l0O9C0DePi5j+QhmkEhGuYZ0r9+M7uSfZVP3ECLG/hma
QOhLRkCLdQBGu7a3qnGbTwGprKs2V9k2sxIVjqjBdZ4LcZ1jcIbOIOwYIKOgFABvEx3oagVCMF2J
YIuQ8WyLFlxrYDC3Nrwq104fiw3yCew2EXo4Cd3cV0UBCnJCWH+DtGhzMSYRB1h+A7ImyD8663fI
/6evfcvA/KyEQSrFfml6kyNu/umk5UI563duDZ0JOKhQ6LC0M4fBz378WPq0w8cfBpY+qKHuv3/n
vns2ElC2PeSXNeQKt3FssW1DPTuqEavdQv0CbdPQjCvpDO0WXCb3YNtOd4GqTP0OW9P0zEbprWGb
qG4c4LYRQ/j6kOUAx4YRuAmoYWSloD+L5NDIT8tR/nbUDFb62vd+xF3H2QHXhEwir1Ok/kqG0vbx
LAua20PZs62A8G7XI8ey6sEfA0w0JLd8RHpgqvtqh6oa/o1u4GbSoxwOovlhDQuS4gk5HFClqJWe
QC+Lj8DK6SpGNm2jOpBxCh3PiCwhLMRNrzYadVDPiUnUmfBanc38ASSMgXWM/OIygHRaYuO5wQhK
hrHQr/RXJDxPCKmfHAmibAQs1bqYm2CH9kmk+DQLAdQTHk/8g96awAvq62YCQ3gqDkg2QaRIM2of
ZAlS8wr7/HbtzjjD0vk6Lhv7i6eLZMcLlq4V4oWo6y3pb5n11WqL8ZTx2D0XYxD5cOibPvX5gJRv
Bd5qCWcJSEBsphHbs8xcBRMbXz/gsIAz0h97YHweqqqetjHF1BFkwJE6ZptzkV6D3gQavamLrylQ
n1F24wMof2eOOsTZ/B5ZPvDWiw9sfo8szWJ5mby38QVexpDhIIVty2Pb28UpAZK0wnIzPYqYHL3G
8Z6TdLqlE0sfsHNAkUsWy6OCx/4pDYLvU/tyOkpaqIcflsK/WF1se97DvW9WqBeQwKGzKTfEqliw
yIcdJLeLtEu8xH+BlD/fp0Em8xDien1haWD3IC6hvRx+bH+c+kP7T4cfzwWCnsE/YaRr6k7kvqvE
TcXMeFmkqbxH1BcXEJHFysTrfP6alw8QCineYQWMPeAWt3QVDlJV4XLoz2eMVh2vl3nvp72d8d7P
nAmB/XLGr39GVdbQ2w0QSvo1wNgeNPDUqetjDFh1hSSO/gzUFCiIKyCXtdI99UF5AHlPf+4PbSqy
z1CDNJs2Vf7Oy7Pmk2UV+0JmIM+0kKNO5ZXlteymSLqTMLx7NIwlu8mDxYHN2+6x7KsCCdgmuSxY
I3a14HZkY+eMnIhJnpB4geqLkPHYl765LbLqis/9DcQWa1JM8b5KWfkwwTRh6YcOiW9MK51tXGTJ
k91eDmbkj7GBcXbf1XS9dIue7lup03sR+O2hpVM2y07TJxcg6S/uvqUwxU93H+fIEkI15MOUxMat
+HOEMUkXlBDipc8SSqQsjbB0SZJNT5RMXjQgZ3T0NOrHgr+JpVwZkEwCiHugrT5OjXFvEmE9GDyw
G3tQEkyoODvWLsmOha6/Hy19ll9cZSVKtH7oX+aCZTNCzzGf+z4MSdRV7db4i//F5ZY+AkKXTrpr
zqhaj103HGevrmNW+3JdqEk8AmO/5PPDzWJ2VXkU/O15qoNM7OvUfnJ+mKp4zp+V5V5JCO0evBg5
MVvDzBw+0YJCwUJhZFde+d2wxyO5GSSVID7jiECihPx+l3w/+nn04zxrTDcjpAmv576PKr+xL5y6
QxqwDMjRQsrqh49A23uJlDZYeT/1v8/NYk2OSxNJ6WMLB/gdssSmC9+nvJ+79DFVXjpDPu6WU5fB
pf/jaUVAbqzMGWCEnm3iKTd3WDxh8OHb9SPSEzAfaP3hi9Cw0AB3CTxRKNbT1AK7qkjB4mRBfWOn
UKBarLy35SgvnYQ492+tKRDufZpW905fyEt7bs1jS8vBSvU+8/903jT/hLervP88gZ+wtN7G3n/e
PPbeevvNWJnzfabTLpQQ0Z18LSBNYo5aFZyK09K3HL1/ZMuAyGnk2eP3eX81Gfh//At/wqXSyA8P
MmIn16U+4hPPpsEc9Pz8II8JaJxJDTFhKsltO9X+tc+lPDXwoI2WJxpbgq9d6frX2PqA8fPW76O/
eevvJ2gIFJDpeQvxdeRp8MP8pd8V/Gsef0bS6SYAst6FeLjtY/x2174ezX1kamZ6qQd6ZdIQTJxv
3mV4+VjutuVomYjVkUKKQHHFpfP14siWl1E1JWRlQfR5W+UZTBz6oDygjC2DqYNLIHJw09XSJKWf
X4MA99pS8ww3hiIkHQt1SNnT1CLTGxt2yKu2uRwcpG/aNCu+VpAxy9hDdhvb5PX7DI89x+yi6X1v
z113FrR42GS9t7X7i90A+xmTpPO3OAe7jsOIE/jux28R3APF8Q7yny2R28yCkqBy1ksUqewtXAys
u6WRZbuBaetOQ+19m5rPfQGaSiPFyYOSI4nemuCk4xeWQ/w6GqS8vp5JOwTrDZsq5+gia7RrNHGO
bD5y577laOl7H1U6trbv85ajIR1uIG2CvJsHiEGoM25aIDqX2SS+fywDqoN90nvfMmXCIhstA5pB
M4ByTDjPnjuXyyyzl4kBmC6/QIe8n/Gu+W8MjwHEhw7kGT7ymh8AR8FQnpaMCcS4ZSuiJk3tY/f2
4UGvCY+buQ2pJHaHWiClmDYX711ViS8mT3sXOV5Gz1aawQcCXiMo8dacqOno2Zk/lv5U0hwFX2wa
fRhYRpHyQ2TrpOu2C6x2r5COzM9E9XKVOsUjiHk2mL6suYRRR3Ppzkdzv6Ke2b3OzSTNLsGMOfS0
d+4nB1QIztNDPWj33s2MjxRLdqiI/8MYkpnOPaXDHTSGyNo6VrVvBi0Py5EczPej/O3offT9CDCe
PGROU29/sR9x//wAQGHtQYAAK1DAQfQDhJfwBPolQ+pn1JmfwF7kMMKrE2Odcr+CD8zY75fWaxe3
4ymsy86shOsHUf7anmcv4zJLzcXA6z1c962TWySs35pA/XCZZWCZm3oOXbUKyqxYg6kv1WT9wZzy
RqHkPPLtcPxs4YtcC/dqdMrqCaWrRISsHbklyQTGPXSfp0oTuXfSstr7XuLC/AncEHuQ9a1bwBAL
RX/E03zFJONzBv9IY5Hd+G5Sb6mlwViGGuQrJWRbjYN5TPsiXoNVNlwgTR5fLTNycHDPuUS183a5
XefbE1xecuTLPTuTHuHXIPJN9zbyPlE5HXLSAgnIcnCba1RVBPlkTG5pFSS3ztA5qzTwkZGZ+95m
tGOVrewxvqnm+JFNSblBPdp0BaFwfb30pTkvNlWAvR9fIk7x1i4RqV0vE5c+K5ByNdmyuV4G3q9V
LIFr6dDQbqz2glbJumr98tyhYNd5OeLgGpw1K9nBhgvGh/5lxjI4n7lMfT+JzWfW85lvl11mLP3L
NMhkXy+7dH04/efLgrj2izXb/9PNzhyP+oz5HvPwync/rNktCsBLgxIbXzNTruAfgpx4N1WI0AnC
dA9VdA5LE37QdshqCf3mhJgwXIY/TJQ+2PrR6/Rl0jhfY5n5Pn255NJcLulrdpk7EIKlUC2eYVU0
I94xpAP6sPRAz2LO2dINDTxEGQMZYbDXVHDBnc9YxoHawoqOo9zQBKLf+XX4+1VsoEiLFAbSirWu
/Q7iC6urjzZMX4rVcrh8NFYeHwqxXhogxtfHHya/TzPzSEL84DDXTdIal1u6Xg9hnoIFCNWBNmAx
qxMK8pmNxp4dqapenZa+5YMBWRjD5dAf+BHssHoPKXDyve99YgJm6+sVlr4AdmS/cMiFNuHn4J8T
FhCK8AvxP95Qrv/hdQcOl2SBbq0vGWg+LbALF1xXv1qBKTuuljXifS3x+2A8+09LR1pqTF3WFDgI
VyvI47/PX/qWM6d0Gs/9V7xJ5qvOq9TrtX6+/usPTSX/BlbvORuL5rqYP3p+kxBaXb3uGeaNA0Lw
9x7hF9mVlkfaOdGI7+U6a3N2G1g9+EAU5SJQU5XdlpMnDygSB6vceXSEbuJ2PoHGeA8sXUBccQIK
W+RgNWyXvY0Fm8IVnhm1W5oCjgorJ7fVjsxgehL/e3RB3t9HF+R9GSXz5A/n2hkp71UxFKCcjt8g
9Syu4H5Qvn5Yon+edGbvl65lENS/fi+d+htYrqj5RJxpBVc+F/8SEAe6jYQatJ93jrJvMvi2GXYJ
6VJ34A2D0hX5pKeGgwUTJ+7jNMWg8lQobz12CQRSdXILcmNya2fjOhCtdbl0jemosJHVyQp2TVjj
usFZwwOy3CRW2kfQLQSXFRK/l3w+0gzeEEBTYC74NjBmAT2holy0THvvXy4C8gisf+bzlwFghVPo
EhhZw6qKToe+roBuZNjNSa2uiOV9BR9/fDS9KjfcZgYmd9o8xp269KB/ucmS5BcvwqXUI7YXQpVz
/ohCjOoSSgllNkfaxvU+YGDdEPs1qSb4MtZA+klYjlBmenRkJ+zTrhUrYgi2W/rN7ZPgMEnS3wK2
bXaoWz1ES3P56PUdZCTVzdJwUtw3lPN4szQTu2TgxLHrpdXBePS2T+NvGSzLDk5v6TOwVfqKc8GI
YK2GwTosGNYrVpUjobhJ+hyKuLd57oJiBV0MCRdbWfnFsgkrAuyUM52T1bLvUj83AzNrmDkKwXKH
nSAnuF3A/eVDZ8WV6Gt9XloxvoJ17nIPZKE5GyBr732+sg3IHNigXlB43qyWo8Ib/bvK1MdhxmmW
fgoR+AUE5/5d6+uP/e5AsB2SaR0NqLMX/2ont9S7+vk79eAGA3pf4FOXAt/8OSD1K6dpYa+ivjRm
8OF+FNf7tujOcjSZAZMsGU9C1eNpOVJZ2ey9ujkjnmvYxTJ5bhZDLGGK7t7kJOenQKXFTgdBctFa
Q3HicvLWvCzGW6wswezsWnzmxXjIOlCgYR8LMz+4vjxzY2RYEnZ2gAmeAOKXQLhgxkURHq+qCZp/
WKmY8qrkWRjwCSYesRMmvZOlLw4ym6vSgFs4zUvP+4eXpM0ROmCgYG8DkM+HqBAOHY4T2OsA27sW
3EF4msT1rnBG98GFs9IK6ly2Z7nlPrSefwQ3TN90uRluoJw44BUIjju/5HzKjvhVsuNytHz4Uw2B
suzbg2pye7f01QGKN4CPSravYTMST3e5buLte6C9xObvzSWwXuLut7lL1zLDs6B2h93dvtHCHN4/
pl6bQ5H/L2Xntdy2srXbJ0IVcrhljqJEiUo3KMsBOWc8/Rloepuy1v7XrnODQgdQtkQA3XPOb3zJ
JklqdUMZI/XCt9Fr2/L5ipruuDXCTj+NZrdo0qQ4alNLdNW8dfZy3R9Fi2fM7/42k4PVEMpUHvzp
E1PI4bwrzYCYhxhv+RFqcrrs6t7caqnJ9isfvDeKMTUKFoJhnw1J+oKO7NqfuW62HfwwxP7S8980
zMln6Eudk56k5oOi1xdz6jcIkKwip4erKlkoWNQBtewMBY8y7Nu+Mx9TLQsudbYSgSe9UkRDxI90
3/anEdEADUGoFuDDFNcS07xgVYSOv/z3zZEmgMh/31I8Gy1wfrbKysH8aiLZg8LNnXTUPpCJV1tL
l+2DOEj2GK6KgULPWx/y/aGdqQTCr3PSOJYP3HnGn6vE3C9NMd+QEfHGCf8lq6gfcZAddmHrEBid
DoMhQ+dlJXLron5Tng14wW4gc+nXab6GStqUr7Qu/R4SswIrzCmgENv9PO/hBSkUez4VyF2XppaT
0Z2a+aiXm6i28ZCcmuGQkg/M8olCRLOxDeXUyvpRtCJ/zJ4843qh6KEqf+OGoXWPNuJ7SL30PjEJ
Ojd6j45w2rPAKWV583cfhCQWI/9Xn4QyC/XClGv7cl2j2cPe6Kibw/z0rYGP+1y1rbRUVJ9XyuC5
RxOU1CI2YMzJo7eVlcb88ffUyOLto09TjaJtF0Hfd2sb2S2Zl9a/s6cDfsLZAVbu3A9i/840Cuqh
xahod3Z/x2ZP30qlStmy6IM17N+V2JrPtQlo+em6QlKtdWxTB1D4fnzSxvp9tBz5OTRZpukJwTHR
LPNOx/EAEoFoVmocLDWECOvr5Nj152rcUo88XetJxStFns3J9CgN86MKObLxs0H9jP5IMx4plQ6O
VLu+ireY6CI3t2d/G5yszLEOXqSf9SEjzyk2ZEoyyrNcIZZ026ndtmViVC0IKH3Zr0lAwbawzuyd
g+SlWyCWDHdFoG+BfQFEQ+dJNrLaa9PBS+CLiOaYRRlPOyz6/nSJMzFNzBBNcZBrq9q7roKeIgKX
GXqNvVZdC9V4FgSvZkYBbDAO43HCsDw7GDBbbQD/03D3qMvSuWiqDuxVy5STrWiCGtq3qeKe0TK9
uZX5LVKg/3kmDoiOnyWX2qciPG6Hd9GP+VO/U3X5v/ZbPHt2gaThEDelQ3vTiZaiKXKiIhsqBm5p
01tfg9VtPspbqZK1I6rZbMXLTybpTfN2cP40XdmYpPp6sBajHrEPRFvTcFmo4RFOl5sX2jFExLz0
elRRcPvtY882fOZ1XfFG4GCcU3Xp7lsik5e8wUW0D4o3PZL0dajG9aoa5fytUPVjwJv9kRpR53r5
OE37cnnSSAvRz1JJXxpBeAgKW/pU/qBleTgLE0vbifIHVgLKqRrBuk1FE0Nq1XNjZJVoN150sppL
0LuWPWNXzuaAZONiKhVdtiEJLNFnmAoZDOsC/vevaanxGnXsfNCOSM6DPpxHgnvZXAHau4hULVgZ
WuM/UjbtToPFVPuA1PJ/uFEowvTx8xtCZQtPiZQpK5phGuwq/150WYmEj0va5u+5q7fIzitzL4OO
KmdaANJ+dj3HRczYt1Yuz1Xf1OeGGLpOEEPXQ2nk67ALQBtUfrFukzS+BqLzqWnz3VyKLZebmfk6
k6hiFhsys81+j4Ztkj043KqifkHUM4gzys4vSJCD7a3/VgrR/WdQzBc1EbdpiHMv4VidMxVlVBoF
lyjsl1abjK+qEnNPQfkkxFUOrw5mhTOHGO9d5HTXadJotcekl9S5WPCwupBXUPdwwZgSF6JPHMRK
6EtG4zb5y3LqS/P2ybynqDL988niQ0FgH2ottE9OX9+JvCQAyAcwaN2LjnZpCUYDwIaEibrkDQhc
pTB5rbRJTUiAvxEBYvhQ3hlHmGim5DV+YAZrX7iAO97awyvCQIo1h5J8wdQU0wBod4dcAcKEzhCh
HYkQ2KP/+S57Q3IB4CTvrl9mzcz7jZawxxVTxAFMBztlM7s0XSbvbv23ueIzrzeNZGTXzwsRA82r
0S8BqsbRmUi0sugraO45SpizOKhJ8D6iMdiLFj4M9r0bvYqGuMa3XHWrwYChWIZr/tvn9Gn0v7yE
jKlq8HM1BosrnAuIylBkpE1huS+7lqiPcI+C/P1e+2qyIy7nH2Poise+GqDqsvlYGJWRVgvR+d+G
xQBqz7eq0hEiTRvN2jk1WFMDBqIRlShdVdf216Ip9Y1ylN3+fN3kIqT/WYDLOLSlbWwGBQoF0lWI
HCEkwYVW5NmiKwdzU4TNS8DWZ5kFPgU84+icDL1DLQf+5sVO4fKJPnOKD2D7Qi4OKYxojYPeTLV2
1DZ1bc4TMMsqfZa6jv5g+7iZTP/GRCXygITFX4rdsps1PkQMspqZ1z2KGaUek8BJ42wrmoVl2jtU
Y3zFpusVDYxAEQXdOtahhQNjXdSslu7MfCBqWNTEGRVf7pYonGqsDLEzXoihSpLfndzWN8iTx7mH
AnWTDSkM6L5Xzr5VtcCqYuXsRUO76KczSG/tInNt9SiJZbsVKQ7vyIBUeuzfG75K2mQ6VAX5JdHP
pu9etMZARvUQOnvbjKz7UWrfxKOjyrxx1eZSslbKzts30Bm2fuo+1HFfHUXJWq2m0dYHGEOykke6
OEiJ+xBFVnUUrdsMUfImrvrzGWJG4PVIYLnjZ7fnonjYqUqFzYr740u3aFqt6gNAv47dHpni+SjG
3ObH7WEpzgr92IIdMe+ml1Vuh9FBI1e3Y99IMUxodEdZySiWseOeeJ8f8Es1wmfQFS3sxSL7ViT1
PXAr95dZf7TpYFIFARYyo4LwR1Ur76nppG9ehEQ0JeGxy1U21KqkWUiNQ+uIysQ6ArnOtqkSPeDC
oo0LJIW/B1L7EdeWgNW8NG3Ae+Awaat661tork/jVea0R74FD7bn6xOg/XoCSeZ6Ev7nZBqqFesk
+W20N+XYPkqTNnIGjnqcNYZUshWh01Go4FwUtZuv0s4KHoLQMHY5AsqZ36BrnQMI9hYABZ2VWBzw
9CkfwuEESXpdUMR2uD3/LH4bK9Z7yfz66Gurc+3bEjgiyiy7IIqfmP8KPbf5aAITlLJCssfQnWpn
ybm2LEpySFYCAHyakTXIV+uyjI5J01h3pqvn86iw1K1kZ7x04Vfsc3aue5zIzL1o3g7QSVBRx/72
1gWDrFtrFKaPz0qJxouA95Lgm38HDFu/78lk39vA5thSYfLZWrrkzjLYLSu/wPdXDEOF1++D3g/Z
eXgkMotwbQexM9NazVmHcTnulCRND5hhKqtGKfny6Lo+rwzXeiks4zsQ7PRnHmkzy6GMbzZ6w0Yq
yv4jkqilUJsK8SBB8RmGEeVjJgHZVoH1xJVdPGZAeZYyoNbJTYLEWVBbJ1dyVmJQdGEiIc1qApJb
0ZTkuNtDf2KD30V1TpwmvsSYpGDnkqeL3KAed4UONVkGCekQPya5IusmORRxKjrFIZqGr2eyChIo
T0m+3OaIJo9bc20DbtlFro9GEOhzsPOD8LXPeufkImQ7tdNZoQaQ0KN8wHeHZhdl/cZFaTlj92LN
IzfgsWL3w6sKjNnprZe8Vd09Kr4K149qViR6OD6PqQzx0VDDszh40qVxC/deIuh8rg2wxoBV3m/j
WqnbS8Qc6kL0YXzzDRxYyELBosBsHSPZHzov/1YbibnAnCo7BJ1s3SnK0M35piTf/8uM3JOVVZfr
rxrbs7NH/FObAhyiFRrep9Y0xkqDlPM0M1Ok5a01jQ2mGf1E0U3Nd9aE9w01c9f7rYA5vu6JhF6X
66LwOK3aPUTzFTdpcjfUivQMxWZelmP7hOSzPSNO3MZxJj3rqdEfCi1WZt00K8w7kNIFrstiNIaL
vPCrnOpihL4z8dEqdIN7BWclcXeLQ9u12bp0YVuIZuhpybqGMorxh60d+lE9N4k1xvxlgnjZmqR6
lc6uzuJAvhRny8xYglA9GaJwpazIkPlBTfB+WvxdO+PByNatSirV9UJeYabE3kyN0vtca1NKYaXu
FPo4CdFz675NBWuRXAcATfbTVNmSnHWLNEjfBPhlY4CkVTOqS+OfFcVlSub+tBIgLopZ1xcDzBMG
r82IwFZR9qBqsOJkkSgtrsU8cbBDMt9eZM8qd9hLfOrXey08ZmP2kXiJdublM5djSJQi0pLZ7twJ
uvwsWqFrvSqt617jMipB0HkLVWYnBlsP+C2JuHgtmoEG/zkMLHUhPs0cymFnqfBTDNutVq2ShYQ0
cbAZ3dI4yDqZldJSzFnn1v4H995Dq0TeRdd4geVQhVdykBVHgCTIGtHQVqUU/IDVip9KFDeP7uhJ
68YfkNkGZnuOx0l+Ok0JI6ItVIG8Y3fLX6T1KV5T4bf+e8BO+JVnn9IaLCYt2bIUACN8fTBq/ns3
plHX6SlOHr8HQTSD8tTcK5pUnaNajXZ5FRUzqpbqs+jLrUrhoR83a9EUA6MGg+Dvq3pJ2QyZU0uP
hglZDgRU72DMBBTszwm1FcmDJnvqkmgUJQEWAua9OLiJgUelIX8bJanapx5EnJlqqdVeng5iimjq
KUjn68jt4k/XiM/ph/Lt339diiju+Ov3ZfEeQv1DHTR10f/4fVWlDFIr0bo3Fef3VeJh86VN6wll
Oogz6Nu81gO5PpeBFW5FXzAtKjpEwiPuZE61tiQYhqKziQL7mKiadYhaaH2Y17EZNZXTl7NWjdVr
X//n7P9/XqeW+H5641rkKQ0KgpHtE1gT22LR9PQw2ovEpGjCAAs/NcXobfLt2jqDAvll8q3pVSU/
KJZcuAqKBapkslUYok0yVXKIA/F6bZ44mrYmAOs/xnCGTqYFO0SVi48yGqQZNcr1AzoNdZNHbCIx
F4/YF2gaMvjW/IGBdsVf+4cZNdIMi4twlys8ks0ctg90gfQVN1xpKaElXotm2ltPUmalD6lKMo7q
vDvN0ZLXAF7DxpeAFV2bIQQEs3MxdQjb4VlLf4bJmL528Gf2mm5P32w+GqVBsACSXgGxYXTQpTk2
JyUFo3LPdoJ/gfgwOQk8SJz8C65N3XnK7DZ9aJy0OFetcYefrrE0QL9tGwrrFmVvGaQ0cvc+ALE/
gyAYfHBzvAV2pj1qMiB0M1D8VWWE5bttfUj4NH18udBtlJd///6r5pTt//z91yzTVC1qQcAEqzpw
hL+fF6PGUxPQU/Jsgkgfn3XF1idEkzmsvHiB94u7l0zN3ftt8eB7nr4WLdFPZg0q2K2NmgafDMrA
NkB+ky02O+zxIC0mcK8bBRDiCMO3NfpzUZj5fWY2cw9k0Fl0pVnfrlophUU9zRADuuo8mmVDweDU
ZSHOOVT+eBEtcehdBasKl6hKS8nvElqMt7LGCpJ0445YsFEqySLTn5dyHR8MihFeeqToBFCGC5V0
3rYI4bL5bWtA0pNy3LJ0y16Im/h6y4tbGYzxWtfLvdfI6szgtYRH2liddJJe10MeAVXUYyP+NIDD
YXUSV1jTFWIy/iYfCtY26Gdy9HGt15CccqJiD2X591kpRkSbRK9tg2eyvve5Q8H3NFHq5btaNu+/
xAFE89aHo/NIFdtB9GS8jo63kEGtegVZNlef+Xbq71CASM9e6L7rPPtPotXUp1jP7EuiuskDwMsT
aSfpWW38fi/LejAvjUZ6RqQUrE1CrRVelvDBAy8986wOHyr+IPjbGI9SyAG/mwxsWVjsRV+SO+us
Toa1G+Ygal2p2UvZ0O6dWMUD8dYWZ7c59jRbNNn23fkEmdVW6TfXTRysHICzbn4RZRSicEKc6X5T
AGdzqDQfcjZ7HqHk2zwjQwFWSeHI8kDRT0pgGHM4F+pSm5riIAMLOqV6/jBV9O6G0ggsmFeRe5zU
1l+mhUU9gLWc1HHyCDYrqkr/JA5pX0Z39nAvGkQDCTsTWX7OGnXcYgCQ6DMxgmcaySddIWw7Xerw
ZdrbdXjkiROe+wowfdbF96IFujohfxFMT6PwLA5JTIprRF/F8uI/fXqOq12TQ17BDxuI5PCjclvt
Epm5LVo5xguwTMdPLXJu11aVqOolitxPYy2iKOx1ZUiduTnuDD+Ud+Ks7vrxeib60GFqM7mDwxY0
cbGzDDvfaZkCpdq0mjSeXc8VHZ1iEuL4YpHz3trFMGz7pIkPWAygx5MG967pkhEjMAc6ZZIHeAP4
9QUXPGvmduQtEMD/DNlPfjdSha9zX6MACMIZ3G82HVVZggHzEg95R3NICsn+gLn4ywW99grG2pnp
uZJcMlRiC9dGjPTvD9R/KHdtjYoqNo88VHmYMvylvCoyXT/tisq6+LjGzMSrt8ubAgpKGO9E+LqX
UKrmshzvxKtXjMLI/T0qK/Hv0du1YlQ1+m2jZvnDf7tefJy4wAd3MTfKUh32adFT11L7+JD+LR8w
G0ru2Qy3KvzgKfdsh0530NWgmrNf7i6Yg5Twos3uorNpbyh2lSTMj/UgfxntYNyBVJ0ysjSJFMpL
29MGHpI0TfAZpLPr4ggUNnsxjGxeAAtaNwaAfq/2zQ3an2JttKp5aUbjLDaCQw2N0abg+THsDGNT
eXCQvDq0LlKLWRhSKewgfH2j9cVOrrIUa0tK8wOWuUesFtS97+B8hg1Q+wxr71lEuf9MTar091So
4cp1qu30L1mXSwsUk9ZRB2g6LpQY7VSYNfva8VnTNYOHJykp2KNWdzhKJuPZ5Kb8wNMDNGhvvmkY
SkGxcscXVGtIIk2zvfQWIowEvttjHKZ4OTYEKWSpbpd24esnPDraFYXB/p1b5vK6b/T6YHa6tYEZ
6OwcTDR2GkDirdV18t4uigzQHmJAJ8iCddPn1l0eGtLStIfxXqUsmBRg15zTMIsXYWDXT1WpspdX
0+6ZB5c2a5JeeQ0sKaZqopPerXF85X9SfmcBcMQL2PppdMlKbzJ/55G02RQd/51WT+PTkA3FQ5oX
H32oKW+Kp8uLylOKXVQhhFTibib6k7621iW1baveA5Lme8bGj23/qWtOPTf3dnQGvMOQSqOUgqhO
Uiv6rhdwWIuo+TkUOIU0ZpNfAswjV6ohafu6SL2j7RnJMpYLD18J87lzxuYnhi2rpgFOaGahuhnY
08yB/TTnJHO1ldbI7R4AQ8QD0ctXTennj4DTeFz6WvJhFONKyct6DxoaC5Qot/ck/qETTQfRNMnG
sQYx/IXoUyxYhjNxCvONUzHpeupMl2v1mO6j4NPHiMl2UHdzS87irSo5WJx0cnnnyoG6a8xUXXlU
LT5R8AjjX9LTn5r/1o3++D3lxQyXL5Uf1GLEICzU7Y0ueeo9vG9uPZCq4MLLubgmte1fjSpnlzzR
o1XDV29vaCizJSW1KOH1e8LRJSihNkx2PA0fA7H6mA7atEoR/WUzPlL5+bvr1k9W8lG0YEYhisD3
6PoZ/2ef+BDxE/o2fk1g+8/NwDYWSCC8p6Ytqrs6se9VKfSfRJdp1LuKZPJJnrpsp0wQUAbyWgyG
hp1QTkYyQDQddSAeZ651Sw6redW3S+R1d1o81iezlupHXB/3XhwRxlLaeFMohrZsp6gW0ulw1qpO
hX+G1jyqjfdpWjNQaZk4L3h7DZucMF0CWLLGTM0uD71B7Zo4iGYSDfz9DCNdED7S7l0l8+7DYIc0
l3il6JI6412TAaFe+0aTG50ygGIpRlll5Pt/f58QZ/h7gW4jGLGp8iS1ys2pKF994gstTUao1uqF
/CfJmBXP2nzXjfbaJO72UEwv8tFxMDOsf7emsVtrGhMz6+m13v8185/XiZnV9Jl/fsKf6wJcEddd
mY54mrmkU1xoZ3emc5CrlppJ2xzuRI84YJ86rKUwBkXw9wBWT+wCRKDYthN54ZTpzo8MlAxTyo0b
PLszSncjWuKgV4Gx5kEBIMbwOyiTtd3MW8ce1hAl56Np2WgAG+dkDYG7C7TwIUjxURFd4kwKSNfA
qZd4Y/xngOhWuUoTb7gLHVBkyajeQx2jcCQp8oUZSQVlJ6mBk0ko71k/AN9L1A/gqPFToNg/x1r1
L6XSditgb8pOcSM49rrmUzHsVds865wl0SjUW7VxtvIkf4zydA29M3sx0y48QIpzZqLZU6/IU8uo
V2Wf5i/DqAZzSdmZINbuJDjIC2JSKvX3mclt3hnZnVfiFVtRMlpJ0palRL1sE0Sw62EcvyES7GYT
eG5JZNq+NLl61ki2fk9aUih9hiSE0iBzE2tk0v/LDKKbGUY3irpGyKOsxrwmqaEmyZE9cL5Mcjl5
5l32A6GI+1PF16Juqnv4aJa+ca3SY+uU409oxcZ9F2fKLiRSskR0YbzKObjK3ki+K1L8ewb/epDu
iM6Wlkn6qsr1ao4BFUvwqeSXkHozj0v2ympOkQs1p4Fkd/triZzrN94hGPpDL3sFdlNkUWqpQg9a
hZCch0795Sn6HWHm6KNE2ztrKYV9sfMixSU0jp6GNlAWLv+Ze6j59SqldPxo+Mmw6WtKWeCX+3u3
N7JNZmf2kXBjvApLkAD8xYAyaCSUBy8xqxVr8PGoFQPaCDXTIFtLw+tk9WXlvUPM3C2PPVYcM9Gv
u9W40PD33YoHV1/0n6bJUQHmbnqCSUPKp9XG72lRhMQ7cn7xao9edH6FQBTKN1Cp8TI2bf9Qh0V5
FyuRO/cQ6H0okEc82fweyDII0jpyqIxy1F1Vl7jkmmrxEmVwvc3I/J7E8c9U6sonqyjy/7X0Nb4o
C3hUOYqm4yGo2LKhI3f7O5ZQ95FixU02XKjWcc6l/mxrDQ9ecBk7cLQoBuKoeEuCMJ+ZUt2c2q7Q
HnpVAa1BfzRGy3boFj46jLmW99FWbEREM6iMz00xamb1HuTYAwZk+MkrQbfyyz4/x2VUYmhiqG8a
1kaBqMt1cDA2rOJXZebftCG2X3CCcOdJpyRbkj+/6rqS95Jckbxp8gEoZXquIAY9llO/TzH+wgMy
+t4eitDNTp1M6F3s6LNolFfdmGGNMr1ZRVyABFd/DNTc2OI0q9drI5OBYxtauLbiyVcKNTi5Sjst
fwfTrU7BosRtD1aYeiyQ5L6b7LowlvCy7uD1RkNWog+/DogpZm5yiZiI60e/xCbpUusmjm1UF4ra
Q1Tu8WHqkhANPPg5jl/ZaHcLxJcYflh1sbTkaTOEnxgIkKD/UQcoV1XP+GXZBeaUtvQKUMCYR2Gp
3I+I1Xn+K8Ti/lyOG9Pvy/nNXS83DU//VQbtedQGD7dnt9vgtZyeKmQFs8wz09eyDOqVbZnJWsIl
8dW3zLfG1bv7oBiDRwfZrOgeHPjCwBNA/EwXpSD8Zrpa4srjy/VLkG10zU1enSw392SJy7lo9tLw
iP7mFE5AoLR076zQKJ68ro73naK1C9HvgaSmqK540moscp1Rwe04h3tZswRnJX+gePzz4dYnW+Cq
9azUZmLKbUA0qRTtlmiWrEXaVQP06CR+cIrUWbLckHlRBu0ahGZx8Ioh20YsC3cJlQt7jRt0o4VN
AyMkUVay1yKZCMcE0+WwP+M3485zO60uUZ3h7KwozStGwPCbAY99U90pB5xnPyFwr4bIdf3ZaKxt
g1rUmTa4sybyAm8mZyRhXKv+jp3Ho4aXevirpZhiKzJmfUVeADz3A15T2iWzA/zLzOhBjJHRuY5p
kyj+z5jIyf3zOljDuF90cN+9ST3g6IFJUanjb0QFJtpYbZflPuKsSSMNZ1Fa6V2cU+rKN7J5xL52
yzLe+4VSceu7WfBGLEThQdFHd5gmaTsZtM0qCVXr0S7JYkM8bn6GcNyxqP5RTi5wo5pKZ1sZs3XN
YmDXe+CSvIL1ZqHGw1tWePvAiesjhGBtbRHJmxH49H5RcgrjWPsl5fVbRnL5xWowwC3sZjxpVj5s
Rk3Nt9iB6atIiv09pJRgFfuVstdKJcBsqIiXFH1FL1Cun+EAND+pclk1ke5/GyK4Hbjk+fcII3jS
YF6x8cpWe7B8KMnFoBofVvfOkhm5Aebu3TEQMgUT5539lJ/sJr2CGKAi6PeZrmAHBi8YAOxgmPdt
V7+VudO/tvYwrCwIvWvYuMNrDQZYbiTnaYi74oCuKZhjYB28NriYLTS+HhvRxCDh2FRedy4x1nno
suhRnWY5GTjUpB6A0kxNgndEPiX/e2p0zR35BH4VeK8vbkVSYzBYZJoDYvl/iq1g9S4kkFMn0WWl
VrDBTnFNrkDbx1GP4MKznLWeVzwZ5FhaVErTPEV45s3ksu3eISo/hHw7vBnWcVEUZT7+Wvl+0Frv
ox6x9JC8QL/I4911YSBF33lQP7u1rr3ktTJumiT18dGj6cDGnUsSd9p1lP9Wl3rm/6ALmv9495ma
RoBYpYJfceR/KLyVbkQibRbSU+ekCrVNmgYleWxPcpdEu6rDbRW5ZPYEfJ/UmZpYP3LqAr2am/g2
d0DXuB2iO5YFTA/y9CkvsITNM828TU9kiFTio2MErrvr3OmjjUlNAjlRxUBhEnWnmHhhmRjvayK+
P8ta2fVNFr3XVavPgzpM7/WoVDcZ+46NlynhvYdqdG5iG/meoMj2WJSLi1o8JIiCUqcxUjehTk+C
3EiCJwsctTpl532AV09RN/mk8AQRY39aQwTt8E/rz3VUuVj/AytDydzXjRKKEw2GgUw5nQxa5UsZ
HeEbV6ec0HrSSO0uomaI8pcYejAlZlD/kQbtbRmfx5k4LXGm2OOuVO2vIyms+7nohFZPJnKEWu0l
BpWk5ngUdS6iHEacfamJ+dLsOmOAHlGb+gaxFGygpm1ZgLf2o4Wv0yq122avSIV1qCOzXVagNS6g
SrBfm37hSX4AxmD8EBclUsBFVtisZI09v7ioijxuS9/WLlacs9SPT6qa+z+arlvaasVdUnjZ3Bwo
hkHd983CqO7VUaBJo2UxzvIQGUssas1jHerSBv2hvAUN7R8NygVW+thJO8fXn32XgFpMkc2BEJ2z
pz40XEnJ2D2laOJ4V3bDT5fy5lrnC0I9HvUebXjpIgc+tVP+vohAeHC9iG1r8ecinLyoFChBdZVY
jF8vCqefNG2brj/JVaXuSXZNUiQUAK1b3UlwIh/94HmsvW94viuHTovC3ZgD7RdRxsplLVv1QP/1
KQZZaFjFGcXgXGOQ4KVm037zksfGopOp35QkxXzN21/VVOdeN3W/KomnbHCOsabuQguze0+PXhMr
ccGjodWtKvUFjKF7J7rEQTSdJF4ReA8PX/r1CjOsJukAaQ/nqNGGPTYcJaghBzHxdHY7iL7Ia/NN
lOJvptst+zb5MY2mguPYNQ7KJEG1TOppVTs1D2prqhcxOjSycSidR6/EHFNNIu0lGp0VSTrzUe4t
/6H0u8d4EoFleoXjVRKZC2lUtaXUwAPK8jLddMTfF+KuVewh3TiD3VybYjQx862rDGsjr38Z09as
p1B/RRjHpIumFCrHgvrPs5v90AZLOlTOYB3FAtdXVoElF8frmle1J8NzvVXhg6uYY5LwDZadHEJP
q3BUm5Zq7DK9BbgC/5CHfoLPcvi5H8vjQ58ayeM032gS501XD7iNkGiv0dhifLXUxb8oSPItS397
0WmtvDFHgz9A4o+zpK7tYx352UXCBFbsMwdsQLcJ8eF5F6nN49D7+Tq3NZxnp0ShGyUaLhC6c4j4
lb2k4X0uK8Mz1WdP1yIYar20xahJ8oq1sbVL3EY62m3N9jKsi1ecRO+9KdbZhvnOxLv2rcOml0Jx
JzgVbuDiOlZV68Bz9HOcxurMplblR62u9Kj6hSeQ8ZZmZ4LB+En9OZGkrz2fh6Bop+Hs85wUk/I3
GXGfSDlQ+zLliCzCrdPXKa1IGanYaKzEaItMssiGD9uapQN7dZc/5xwpQX0XB1Z0aIwsgL1WWW9N
Ui6ruFa+JxnuwI4SjQ8xiyQKAU17FWPteEnq9knMwJqMDWsQX2oskNaNnQZbJW6KczMF38QMC/BE
brTDEQtg1DMTb6ScDp2MmEb2E2VhK/7Avt4M6bRAiccYaV2SPrjT1Li4Fy+fjBYX5PfiazyN3Vq1
5n1q/bnOdfki/nuUzpGtf77/p3IbMj8Kibp/spAmp3TJw6z7aXR2paR0zTZIqElyHL1dtFlo7oUw
Qpx5jcsGSEfjtAgrF4sIzHRWTQr2B3EKOnxiE/tC722y5/JTZEXO0uRRtR50fJFNNyUqPJUWiyLj
cOLe1HDE0wLBWgDUaG/yZH22dOc5tSP1JFqyh6NtGj5FAVEb2Mfujud2ufBSy3hDcf3DolDuIXcq
6S4aW5yvUZjdDY5UEIPoH/y6rRD/NT8MSLVvJZE1ahfa4SXUmmAelPF9NHjdXRaiQseiL7srHcvF
/bGrtiW704Q9JBZFRfvYq/J4iIPmXRnV9hErN3Ue1q2HoSpZhZx33Q/HxICR390mUkJpU7j1x4BF
5jnRk5zfhzeZTDjlN8wXlqmaWy/6oLtr5MDp2izy5sE382NMKe9bnGgLkVeSaxR0Q5f591ZYPHSS
H2577Cz3booWRRx4fVKhmOGlB02NVyi6qvZXp/K+JUMTFM6rn7mANjW53NvWUJ9IifEqbYJhqRl9
sSojVz+VkyF75xb2yu6oKJih2oba1ETW2Xbl/0fbmTU3jiNb+BcxgvvyKmq35K1c5ap+YdTSzX3f
+evvR9BtejTTfXvixn1hEMgEIMsSBWTmOecB8bfpu0LBDMIJOXrWFsrqbC72uWy/BkbW/bARgdyU
fVXvUE2PDmYlKy5PgP7VMdEgrPSg++kDh6/8Eo36VnvpMt35w+ikJw7Fx4bs/Ha0QCyMKKyg/tFs
+jSwD7HeOHf5UA8o0Ulnb8qznTKCYk/qbiNTXf06Ze2s7w5NPNJMnMCz5kEtqN+rKTr80cb9o02y
9XdSTsRsLMf1vcDeQxfUIOlWU8oN2g+HP2GB2Th1wBaSy+AH0ZO4lKWs3EkxJXxzVyxJlRumtrEr
jFy59tYI/qAvviLI91iaWfFC4e2LUjnJAyRK8udcUr7kvmLdq1FRX0ejegQIQEk/wjIc4X6P5Da7
yKH/jKrpePKtNEQ5Icz1i0QA2tlNgZl+602ixkUrV6hm05RG88EuOB6aatfftyZ6O76UZd90CYXY
Sm6DO9Vpr5Rp2tQ/wyImYDSBw10JZ1NcBP4hHfu3fmGMCWISrpldRBu2sd8kK8+2nTd+JjOSPZRJ
9JkcaH0/DhHfpKlXzn1fd19kmyc1peHpgSDJL353+6fU7rTrMFhHI9GD0IVQi4CeTuX5bJRHr3/q
Bss6F1P8gxwjHj0MCScnhJdsaYcw4m5GUJMbb8i6XUFk+QvbGPStLYeftbmJ4Lrjyo6CdDL8zPvQ
KUa3R1QE+hcTqevl1tJbjknsuGyECumNfX6gbFVyg/6+6APnnNXjYzlGxoOdNgdOnzvd0X7lvcIO
L2p+9LrRPU4N0nFqblf7Kvw2VRT6Rpx0xjaq/+j1T71t9Z9RCXIupTeBHUYSZjvELSCSiEc6FH7e
Ue7DdFPwdX5MpbZ4zOY7S1ceUx76d6JLGDsEO2blCN8VTYqb0ntJqX4gl3SX15bxUsVyd0LupnJF
0wr9ichb/D2SMvMFbuH+OW1zF21486XIQWyGftciWTpIF+TJJfbh2dtdEmvdoQvM72vX6rb6OiCK
SW2w+vtIy6xRb0v+KL3CPg9lHZ3s1nOAhA7pMdQV/9qHYX0IKi2+J5U47jUUGB8mu7J2Tgq1R9/7
jw6/zMc8zdM7+Iibc8DX/9iGuX3RYErdq6M8PQxlk+88ij+e2ymGelrv5Zcieaoqg6oDe0qf4LWO
jp1eVafId5qHMWxD4l5J9U31sqtc8k2PE2oLlKz+LapazaVSL33USLseKaSSj6jsxm6Zq8DtiKKe
FJPZekOafzL6ErlmTflucrBQ5cr83S7STwp7CLcmqPjYa9IOcpHiDx1QWcCz8Jvf8Qr7IM4fjSxE
tnJs7m2+SodYtfvDYFArI1s2sQUzUF9lo/6hmmn0R2ZeqdKEYIEv86NJ7vmbFWiFW3ZK/QzdS7sv
0ca62EN150TkBD1fqlH4oEA1q8kElPmAdnWV/C4HHLOcjD2JiZb6HnhhfjdNmnFFSRcSZadXvur9
eCUGYpOodBQe2ftaNsvvYWBMu96WyzNhSgsxzv53sBU8KMnacyKuzae0bqM7LfRh8ktRf0yd+fhi
GD8ipfCBZTTjUQma9mD6bJGgLHpqqdL96VAmt1GydHweU72nwryS91XWta+EJ0iQ4BHOG2e7zFP0
zeucOoD6KFt+crImxzwhLJVf+F/Gh1FuzAdHL51t2M90VUPkHEc1HC9ZQTn+EDrei6Hr9aNVDecY
ZGqv9RutJN3rI615DSHgO5BBbnaiuMvnvdyafVieROlXC7E5lSJ2A6kVpV81gm4tnKYvstxlz7KX
EzJtjDuj6hJX07v+1LaKv5tsJfsGEON3si7DY+kA7ci14Fc4P3ON2NkUnVS4oUocdkTF6dShHHsY
ujh79tXeIV7Z1j9Np4LMs1V+l0hZlHJofS5lfdopSvzNHitE2zLNeUznCwD7fqNGfFA9U1JnMcla
2U6VVaBQWTmPwtFxTP1gR7qzWftgdgPfYvBgmWcRbgnqYo/2MvcyWWIqB5+qhq6fXkcJpQY7L7Kr
5BMABB/I/rnTkosTOb9ZseZckYSEtrr+NGla6KqTCmGtA8q98s6WYyvXAoCKO8GvTekJpPhOUqun
rEvGh2K+hEfEDLM9h+PwWHBS2Opmq75Cd/pdq4bhD/JzE5XKbFQ4bVdSkm7qxsl3CMpWPC4TfzpL
CQ9qXTKeBp4jR3mUom1SmspnM/JRfYyR8+Yjz/dVSb5SM5NsJ7tmwyUX42XyqB5JNcPaR6Y2wAcU
53uUT61LXrZtB5NS+8nIrfQo+taLUtt/utS2SlzNovyL3QiMhHX9ateo3WWWHn7pIHXfdqjTP8ZO
wBGVWgjquQ+RNgERAJBAfQ9EkL1a9oguN1eUmzkCEqH6hCSasQGUPZxEn5JqJmrHDaBiyX6MtND6
nVwUKghu4/n2s6+xSw5V+bssSYiu6vl01iWQJmiv8HQf59BEKfVsBOOvUh0m33o5oGCdcqC5cNkm
AB6cqUrvIEDTTBdtdRSMqKE3AnSaEz8NLzJCp6dwyvg+FLK0La1JJbXneM+j1T/7pn8FG+0HkANJ
BFji9uApVf5EPA1IslQilqs0wMZNdk1AaqvPZj5G14G4BqGQpvocF7l978T6C58f82UaQfMAB/8T
IW7NbDErFKzkFLctOxLAAiAuDFFZe/dN8VM0zCCQd7nVx1vLqqbHGGospIaaAWSCNj0ufbB9HFT0
hDeiKQycFuBIkeCAYVDRR7ErGxkb4JlAbXCs8tK2ydtdohXxDtpIA5qvvm7Iw+Kz3PIk4nOVyN0e
ynx4EQ0oJyUZaHeqON5VXPgYOKcWpJUGt8jVqEx+ANLoqSklJMtyHovsYK0nZRogR+GdORkVgoei
r7HzsxqjoZxHNhLTOsiuNjHJwg+wwckZnCrleE/WSXuUx9FwNS/wnwJe9WFEbe0ocbQsEbkHjTbO
IYQHKlgR05Z1fqap3HQKFSxOpH/rAPVdg+7XqOUkWlu0eB2bwG0RxtYZfUv2YvOdEkOfs3SKtrg0
1j1Z3nHftSEK6Cain1MBErKXkm8eoq+/ISYwM6JIzRee94qLkrv/iVqUcKdHlfdgynwowvg7hysS
8G1F8X5r8NMyN8Wld1Sqag2H6AC4NkzqYJnnrN9KfaI+avVzqNcAG2UT6hWPNxhKBJiTZadKTp6p
IkQzKVLoFhPxAD02kKKaJO1JXEq0x7fsttq94stvfVXTtiRs1PI0JJW++PWKck9Cz7zEueHsi2iu
E7cU/dyERFocOKxflMCsn/u638iQ4L7oVoduuyw9zRt1r62VV42K1QsBAm9pGkWautHYR/tULaIK
rl0UMAro/w9QMCXkYvOfthflKAf0/ZnvWsiJWR+eDJg03NFJpoPhePZdXElfgiiPn3sQknpb1S/+
OFZI4tiAnhrlvvCl6sXResPt4KjmCUsTFRbvoHSEZrzGuzdyiqqAbnn3WWT+UqYpevXTqDqFMsLV
pePHryZomZ3e1+FRWEFEwN0Z6AXVK1iRmYDlNpY+ybYuP/P7QRkL3YPVgVsMcnNjctC8s6SJgsHO
0I6GVidbWERMEFNxDWET1WPgwM3PKaEE9CtseUtcH+soK4ci5+ddii2DEEsAfydlojsxVnU6/1Ao
RbtbxrYUnfFrT5xvdmaHV+/zicp4YY07Yn/6OJVLkzItfrDGQd4L56xPyG8OOnSG87qyH2e7qiUw
towdBm9rkdA+CGeta9RtFdjeYk1M1C/J6ZbHZWyIvmXZkRISf0I8BZJLhjU+IMZzNNArfOigvt+n
4VRc7PiO6pPwRardTpH7F0mxupe0Gr6AonKuuZ4Nx7IDvClpQ//QNlDQhZ0DdkgKzaWvUb6XE3xq
S1cHWcG9TrIZaUJ4biNOzBSaB2e7t/sHMUdWhQmcJ1l4sLPBTa2sZ4sXWlvKp5M73wf4DertZ0Zw
6ntRBMhB5JrxkHpGdAwH+9w0U/rYGvHnVo79V/DI6hldCxivncF/reKm2RNrH/fCSvFA7ZIjdM7C
muvVp7TOu0c/tLUv7fe6TP2jGuTytuiNCsYQNFMRvq0OdUSSE00LaJCcAnWQXWRYf94m862upKXq
fnD4cKunSrGPR8IHvvHsAcL8YvLnkZCljHdw/C8an7YnL8nPoiUZvf4Q+eOzaEVTBgVq1v8UrYo/
Gvg26uPhUAZfpgruIHsgRydmjZpJ23tUpmwjU9IeRk9+u+jSyZIQRV672fAX5wTNK+G09id6q+yC
kUzxjSH3I3lTeqAFVmfhQjyCsw48Zv37cl7HgdGoFOUzePh92DfjN3syve3UUNQ8Kpl8lVXCXdRO
b224XsC/V4Ebzioo4oKu0ttdohk2X++M33AL/RNhVd7vkjx1dkMHoOTGIJyFtW8l/4MVsA/yK2Zf
E5Ug9rrMWtf2JqknCvdaQMUEWMYpO0MX9naJ2Cqck/ki7lbD6rcabvz+gcs6/URBPBqp88LrONFc
fdaV/oHLzVTr2L98lX+52voKVpeb6Wt/Lsy7Md+stE6zvpibaVaX/+79+Mtp/n4lMUy8SqUby30b
hM/rnyD61+ZfLvGXLqvh5o3476da/4ybqdY37L9a7eYV/Fdj//59+cup/v6VQu9QsTvUcheCELZ2
4fw1FJe/aX8wkYpiVJbYb6OWdou89jLL0l4GfBj2H1cQnWKqj6P++hWtq64+MnnnabdaPs70f12f
wwxH716P2J2vKy6zLuus637s/b+uu6z48S8RqzdgIIyy7/brquuruulbm7cv9C+HCMOHl75OISzJ
/C+/6ROGf9D3D1z++6moqW+3Iwo/Gz0a6/t2CKxdRUW8K5pBN1MG6FlN5Q5WarQMZOdtbyvZda4e
khpRv7py2FHOZuE4jD41cRSvXACpV2c1R7NpK8x+t9P1xLlS8wuCTnR1k5PclQ67wEIt1IM6atZW
J6nkgvtzSTNQejnLtS1ibkLXTUi6gdmD0lPcGsMUS+4q9KZabwPXrlUKzvO0CJbjOvnuhbV00qF8
drM0jQ/kpIhHyWn+TFXmUS+z5h6ypexZIvpyMZzmUdiEFyLj8d4xq2ELLDx7Fm5qjJRYQLDlLFxU
T2aLlLE1ZVbhkBQ5NVx6RLHgvIgw/MPVVbt7tAzVI4j6H1Z2RpiXVO+Hj+r3rsrs/jpRiTVuTLg/
rqKN2GTgDonzZl4NSEq/uZi6hEs+4JL3b31irLgIP+d9FqOMg32uA95VChAtWhWRBRC34kKUEJLS
tf3BKbbtK9WX4+HDGCpP/3T/0Au5YmK7gyb30PTB4Y/Km3nfKaF1L+4StCu6LmuvN/1siMIt+1M+
QzcDhia4dLEPW8OfcwgPcSk43sICZXaHtU/cBYnVHYFB/n7TLyYpavuuKibzLIyiy0r6fSqP/amk
3p6aSfKECDkZvEWWm5mVs/QLo+gXd+uF8jrzTjQnQYAnbm2SKV4VvY0Vw2o99LahVjVonqXDnhKA
DnX1SXU28OvVj5tSIUiCqJHEp5YSasJ25rCPnLx57H25eayUwjpbnf0iutZ+6LdejLSxOWvgKi4p
5ch7U/c7d5xHir5lDTHT2inWsS1/XNYRBrmYvqZ5VR8ETFfcQQr19IbXvYHuQsLnFJvFttwLzK5A
70ILS7VDs3Xg5QzI4Z7lRtMSeM3LtD5LpWRy70ly9S/3jaJVsivcvabqhrtGUc2NX3fpto60N8R0
LLWOTXQDdPR60Yoask6i+aLrg8st8lrY/cgGjv3BVZO8XgwXQGzoCzYhPP8IpxGz1jWA0nVim3fB
XBSBQqT8W5rDDjQraawegakokAb3qauebop+4pTi873otGa1UPCvBgGQbf5eGwSn0V1m+mSO5ggg
35TnkCwqxJXQ4okLhOwpunJNt5DmFYJPevZryIYtfpRa9DtYT2qo44r6aWYo2IdNFW0DqN4Dl0rB
jHKQNNr2nlM9Ff1YPYk+Ze5rAXUjOUSMdi/awnwzzyBHD3Xr+afOrPtLB/b54vRkiDeiHcFCf2er
93mbD9l2MRB8oh5gsNofAeI2JO7VDv5lv9iuM7RZ9DbXTV8wz+ep9zfdphxKB0kdntp3ldAPvytv
KqKVN7nEEJQPvzDLzw4pwLvFR7Q/jFx+ZHovlF2foicXhB/8uBIZ0zQJX3twYYdsFpsTl+T9bhSi
cmtbmLs+Xkbc9IsmJ+juQOX/17pv7WlD4BPUlAOIOdVD6bpeMq9+a+p+s2kpE7kIo+hfxnagcVx/
qqbdOoyourftilJxF7ZbHcAhMKgeMkBdC0OKgJVyJ1n1N21sU//cZFZ/yaKMg2lYl6doSspTrCW2
/NwbxA7kwc5c4VPNjrGAKowOldEtWTfikPeiyw7U3GUz2kMPUity6jqqCV/xYE1HfuaUB8Cs6oO4
S9EBVaewva79KtJtl1Q14C7C1ZEpqt0oQ2EcLF42ED861wthPf4Sqr63oeTMmYHZHOoOVJXvq4m+
el5yyCVSMqy2voCgyupLV+vLah/6s6SkOgZdvH5ST1MSlnB8oLvjtClElZJn/lKR8wjatP9hN1nv
VoD6H71331Czphvf3vpasUxSwqfsK6QA2hpytMSpCSdl/lGDr6lfzKUZEpGk0uGtLwdYlQ8lCjvz
iGWwmKcP5qBeGdiberZU8JgpWzGjOQRH4XI7ZJ4baG0I6zsjhDU3ym2iWtZgPlCznu3sGqJh/nXm
LzMAJ6LE5ffAjOD1MOrkoaxitH8RM9wb4FxehK+ga/lXX7mbDNI0lD5IaiVtLIWfJIEZqFE9AAwT
05zLiGUNXjVhFWgDYbVsCh2EVYzNW/KQsqPpTuV6zOPq5Mk31awnRbyeCHxJ/dTaFNZyVqIS1jRH
VabSKWiqFVh+nXajewlAHZKpD+JuNax9wWylgkM5mBFoBeEnLj1szIsB7MaviQzf1PckUdcBYomb
mcQSI2wnMEIzsXBe107mF0X1VX0tKWvSLL3YmSPleKE5RN/AQSEHI3/zeQNIFoZQDfet8q00FIqs
ivHTmPfg86Q4IRPuK9+sTLZIfsre1U8mGQFEPrDzcDFr1mTVaSDe+89m9QYVbgxJQt+HzePJ6G3j
oHgdyGzqszbwh3WXUA3916CYTn5JtL+xo+klL3N3mInRwM/l92qLbJQ/ewFaZO9sojEjrE6slvwp
TCmsYkpQef1FWENd/jBlNmYkipnDbvJfpBQSMgxOTgW91T7LEI6fWjsw94hdmV+kKbwXv8OrR0Lh
56kILWMf1AakyzrsVP2mmozyIPbJUxRqd7qVuTd7ZUCV7MAnWdbujOjN+tYnLGFdfbCMAz8/m2Wr
TsLnqOX1p3iWb9SSBBYdvT43ci/19+9NkqL+VVymzDoBji6upoSeHRPlx1qxw2dxcSjwKGJq8UQL
bgv1WurNndbpCMCkYzoc0rbveMgyYOL7/2ylSePO+luHHCo6RGIa+Vw0rXUVLqPq9femPR3WAao5
xUeeoKDqxQBPzg23gT598VnWneKHIs+DZRINeseHYCTxKV6FRRk+su2esRG+4kLVdLKltqnf6/P0
k2QX7oAqwicp2coROip5W/efRr9S3bBH+Fb0DVTcXqiK+uXMfK+iq8x1qIJS+WrNXT3V6fu4MtlF
zs2CQ9+zZnwVNuGuR+BInRTITiN7+nlMvW9wh/R3ju/3d6M3UIUubsWFx7skoWvx7nDrVb5bhI9o
ennjlxvRhuos3KnG1C1zrj5pHo2eu44W8xrV+PY6lilEu0itF7mv/MONi1nL/KL6zufAqFBSaR39
bHdSSO3gJHMrLmtb2IWnMFtQZb15ira5ei4m4UpCYnQVH54R4STmEHfrkmgTSJr7H1cTnpxRA1gH
qUyU1Xp4sCAY3EaDEu9Es3MC+jpteOjsydr0cFDsbwxen/wKyLecbvvz4RwUqXJXZVViIqfCJIP9
SR2L/t5X/YbipNTaO5wsnyC1rzZeNfUn0RSXuLWfZb2LLqJVRpHy1BrDNkNA6CGfW47u+08AM9ch
JSwc17Y1jt5YT6HrtA0sA076XQH+HbpwvEx8RVTI/sTweeFBD/p9HabUKZWVS3lP/1RZcvAJIAB1
ld4ncdEis6GCyPDOydxn1xSqTpOEuMvcJFvfPmS+ei51522A2lHCYCAkKLqAoqU7a+qgjZ39qb3N
Ll1u/bH6Aw2kvMtE3W52KLtydP0uGI+iOTVFSzGaGbqiKdmJ9pwVX9I4eVsNVqSS8KVpnbSkiam6
yTWCNvasWwaXaMRfFvlbKNbzq+gLc4Mi4rWtnzSAcnD14+DNg4SXaIqLFpoRdTS5v70xrE20W/R9
YJjUCH7RFBudnFHzkUqxSTYN8NgbFD5um76e9mThoa63w+BJDu1NNBbpv1nFWB1JHuGbaLb/SYwH
3H87XngEkNMuHusK7+sL4zoHRcFw+VKE7kD1vzcCOLziCgm9jQl452pLzQ5khg+RgNH/rJrIP0dz
jfVGeLdmaLljoA2P4tLAmnotvBpa+2Z8zExAHmnkpQfxmqCYRpLBqC5LyyaNVkvGsInF2/FuFa8u
/Q/WhJDYh7HtPLaf37pMjo0juWofhFMC9CYuqjPlgnBLUQD7PARuEs4J/7knlyPnbA7ZH8K0OFVe
u0tKO9ytY/w+TzZj57/NIwyQGf8/zrOuPfzvr6ftJtnVDBjKysTQLnmtHrpINU6Np7HfSrpOu4wl
07D1SrRLYmrReQACjCykdhFdvbAuPsK9BJSzUxoHLMk8RHiKuUVTGlCP2JY+hE9NXI470SnMy4rC
fQCEtAN8VW1CO4zfntLFSJ3PptC18Ygmxg71u1B3CWro57BMDUq3eeY3Pj95SEzQdsTzXdiJ5Yz2
riib5vi2r/GG8ESUT7rnC+I/2G1i74e80eA6/rNPng3o34HMqdSlP4N5B7Hk2QUF86+dahQnMV50
iQEKH58tnxRoUebxwtB3qX0x1VHaR+kAnqMvLtRKlJdJMYrLf2oKg3AZYbU2qwlo7f/uK2ZKQv+7
ZcKIVpmfCkmTXHGnU7Sy3GVzX5FIiP+9W//eDz1Yiapggpl2srvhxhJNlTJeKQspmJ33caJLXKqg
8z/IcCeUFiSeBm1b6l8Vywd8Rn5Z11NqnAddo4A5+qTN3V7axueRs7QrmkYJ9B6OJIkC5il/VRWC
8ESBIBydndnRL3NM7GkeIyv45ANWeuUS87XV2cegcGGm6L0d8sJ6rj0TNcm1CTjk1PkQmhyk2lms
PmRlT5GpGxcowofHCZoUY9TaO0jQxkdP51KHEizYZahura7g4TVEZnyZ7LcBYpS42FqyDBUtMX4w
4mhnUUqzLewyIdbZjodcCbWnAqDVri2Ik+mGgaTe3OdJeuMWuVkvLsIwMsEGZrbsXKjj761vKGdC
w9oTpKZnOQrkq9I2dujmryNYsadmNo1tI10Vczg2muWECGmn4zmW1D8WTx2wFtXpeu6KNdcXk/hw
fUeUxRTUsN+J/qRxGrdE4uOwTLW+GGEWLzCykuWFrNPlr4oTW6csUn0IEzjYafPJ0g6l7kipP7gt
iSP9Zu1Uxom6W3FeFO7UfOMJaf3is06xGta+dRrUfqLNxPcUrfvhCyG0VwCV0kuTj8Yhb/Xi2KRV
8gKT3w+Vwsef/+owhAheVD5hGUEFNMrgZDSIvAQZoByY2tYs049NfW4KZ2EVzmtTWG/G5ibl6Q01
1m7fGto1jakHGjz7K/Wtinf2FejSAfHA8lUV0kiYJtKvxHa1q/Cuh2YbV1p/lzd/JLmhnwMonu5A
kvKvKiV0KkGG5hUkYvSiYz7cERIS1nF2EXfiUtWApBbLbdsMG+1sdj+RNDPBRc9+YjrRJojUAoUu
z9HoQ9fux10KDJqLNimBdBxKAvYTvyNuZ5SZ/UeS6Okd1cAFoc8wTe9qKqLc2PIUVwyq7cTZhW0b
srfKLEm/otUMar0fQQDOCulzE9ao8cEJvBYRcufNashd9TQhDXAFgPfKqTP/2qbRtFHy0HttW8qR
lC4fX70yNDZOU2evnoXsYJ77DioKtbSRDDC7rQaiibSBc1ZQp11w2noUeUtTEVQPsNV8aK5Wgav7
p2OTxA9dq+dI3szoT62lPEarQoW9gmNdzZnthPQZVewjOcO73i93om+g5HLaLuZ5SNrlyq6aZ9AB
dO0cRa12diUVR+hT7F0MbPebGkdfaiAGT3JXqg99WiYb0Z+lnb5NZcrInbmoF/gzWzPlqzeVzZk3
oEapJI2/gW6rN7XvePfUAk7PhdQ8iX5fTct94ukGgTEWCetm3+qUEzXwbL6Gv2lBNPzqJx+5Ah5r
T13RTEfUT8qjrKf+M8dBaujNzPwV/qY28J8IT+jNxiczghbmbWcN3yTIJzQdt1BYJGCg3uXnRSdQ
g2Q3jlZypRrPeshKSXIl3+DX7P3OzwiVir7w/W61LnfRkF/bDHKs0DefAnavJz6L2r24AGLX743I
Q7UR5cDNjUE0x8h7KorUPgnf1QOedyJhBjWnXeI/Q+6XfVKqJNp5MmX/eQ1wLJKKwjU6K/nZDJE7
6ePwm4+62G6q4o8e9Zwi+VsPwROVRKGbhgFqor4E4CODavMAu03Kt0iSgwdP6CwHjrU1ZDjBFhHl
QBxOrFVz2QffIIXGnQNnaLt1ZoOwOonNlyaprqNUVIBC5jPNh2Hz3OSAh7u6ujaz1K7aEfDVSqd4
HilMPPW2pO6HqZC+EMFaPDRAP5t0hHjIjIBEZeSHlZlvHRXw76SelTuYdZtneBTHe7jPj1rGy3bl
fMz3xqj2W+ErLpqcfIfCTrkTrbINJzCV3RE+9/qRw6XbTRVpSQ8xNyGU29TE4XKN6MhUN+NnS822
AgINPSrHYeRUtgLlbKuWsrFNU74CUHSTQOmkT6E3jjtY93MTpAy0uOISmLJ8loz5Qq15ylOEW2pr
dRVIQfsj5dlIpmC2CPcZ0/5Xt5mPCGQFHBbcazkOT+H8vIbsyyCHkxgc6wEuZL9PXpPtV0nPibpb
1P1KtAJH6yj6b1U/hUsWacNdMgb6ZoKFYyschWGdStz5cX2I3qe6cYvtB8lR0jo8QLmiRtsmNbZN
Y2aPRpFw0NTj6FCpTbKt1ZCTppwAnG9ldEb16kdfpM5e7eQJKQL0qYV2tehrnG5yB2mon4ThL/vk
eSwIP6Cpq48YklR177bjoGxF4nEliF7Slh/ymAHqRXuv7z+LrOViXrij//1+SW/qGpJ0C+d0m7fm
vsvbz3a4hfxyY6hDcu3Hrgt2sQTU08r+rRnPKOOsJ0KXdM1BtN5dmxmLXM2X934xo2iJfuHx7i/6
9Vkg6d1fLClcnd/MEgKmYmatFpe88Mxd3VXTZu0TdzN/5lXNHWhshY9hw0sIXv9tXGP3gIKEZx+X
SGn1sbXLy/ijzzpjA/HagWzUL5QPzHNZGvfL+yGasF4Bi+YNWP8ismyLm+iyM4sswPvQpSksN31E
fL97flVuFLWXd3XDk02wCxS19ouC+u7Bp7SYGlZlIzgIar9ML7oOT6jwEoMsv4N9YWYo+PdBTR1f
31IlSqig9K1nwN2KeERDCnnmTVyYw1W0feRx9t1IKlH0SbPPR0dQ1zueVtYyWpiJCStkFom/UXut
QTwU/a6TeTtJ2ag9isvUdNbW6mt/t/ZVwOtIIcr+Js1knWMxUu39LBwmLkSr4VutiHlngweD4ywc
Fpixhhj1b8LhQ3fbKXvobFNX9K1zEJOj7qm2rGUOYTAzxbmqPlvNean2fT2qgJL9NOn9rYE9x09S
r91pnbx0+BoUesuHz1GPMChBCTPTqkFqWD1pag7O2tIf6gyBV8Qhq6fZQXQJB3GJrI9dwnUeSLGy
sQz817nW6f91rjFvvjphpJxtNdhYplE/i0uk5CjeK177pmvT5JAiqZOjn1o5aZ67LnUeuzSYY1Ro
yfQ++qqejPfSJnBFLj5T3rwt4DiPOUeZW+91PTFCnucXfaM+OI8D84tWWyivYRq8DnFoPQ09270y
1oKTaArojjNZd6DQ6qvA8KSR4z9Fyp1oCKcAZnqwjPpLOON+RD/e3iHuqJqqDMBgbot03lap+eaI
EcIHBPLbUutU81IWQVxkt3kxSpMHT14Fzm+eQwZ5delZJnXmzJbsZXtfDiiyoE7/MUi7+2pKxjvR
JS4FrE4HRLFVyBxxI/IIl3yEn2xQPBBLVnkuBz2yUBJGdvsojhKx+IkTt+ICh6O3bRRF2YhjiugT
xxJxt/atI276xAQ6Wb+NbOftLgAASskQfGEfSMMAi1qnSk7uFjox4K5vhGH5WO0MQ4Uis0NccC+B
n9xXc4J0iot0D8wg3pdzNnW1jr76c1CooCGlF7rglKzdTZm8aAprQcpxsa5l8qKcnixtsIy9MSxT
zdZ44pOMtiHRLVBEaBp9mQqYujwFRn+7U4wvXqv+hiBT9iCMbaNuIMlTX8q0cp5HNTiI7iBFiE/r
weEOamh+GXK5PmVyEW+F1fBraec7EXm0eQEP7eNlgWXKwbpZgGTihwVCu7b3UJlS9QrMpbkYQezS
JOwimqlBQd+oqG4Sd2cIPO1L643htjbC8EcJkGNS4T9FCE7f92puQmqRx58HqXoSDhRQWpBd+NrD
OhJ5wOBHqXAIdjz9azKlxh5xFz5WBqz1yZDCDzPXrHRzsct6EX0ZwivQ22aHtd8Jq35fUihJnAtx
sJuhoimJYsp5LDhd9KLeJx6fo5APk9H6VbFpZ30KcTHzlkCVuK0iSrCa+bKaRd84+cF26gkECcPt
FMs8RUWimCj0VlMr87Je+rarz11B6dJ7v0810kUbINrb/nkL5LCb6g8+eRMOh7hxfnT+kN/Dlaxe
K2kvGlBDI/Nssh1f+sv/Ye3Lmuvkla5/EVUg5ts9z7azPSS+oZI8CWIeBAjx67+lxvF28uScU1/V
e0Oh7pa242yD1L16rWJLdrLQXafnyEywM/Y2N3MMQUlw2qHI+tuiH9a72X9bNIYg1lCKJPCXDJ1T
+kxBBxA3CrztOGavZLpd/jh/oFH4M0S/gKfVM4EvY5skHZEt1sNbrK9Xa3jyOp+AyDufZ4ZGrgBo
Co6pXTRI6ZTtVeRo4DONCc0oReODR7jxH5WHznQQ1vyEhF3wZOH5iRyeFZ2mtG2PzAYQEvpF9hW/
c7ngRmf+Y3R3pPOl57gNe5sTWUZ0EnECae6sUmtLqqUqKpyKkdF+7fB8XgwgcblrxQA6DzPG6YsX
06vwwf0Avki1zAW4HH2pqhUqKukdoMfj3guUsWW+qB4CK2xw8kEflh2CblmTh6lE3o+DYJ//mGR1
rQG2Vad66FrwHgSK+XtHhqqA6gQ2kOgPav1N5pb2c9aOl1wF+ffMztBJid3bJ/BrtugxRQQ3TPu5
lcOF8md/i3hf4z9GoIktWJboAl4FffYEXorinoAO/dpEdevZVaJFAxh/JEBFxU3vMIJja4Y5FLUN
qCfUMDb2CPaqHny729ouh2VVOVDb1kiItEzmRWl+t6JFFdCStChhKNDY6c+L9pbq1ylESwAtxjbF
9OV9bDblCdoGOIFAnGwekkg98cZaMCF3AoYVvd0huza1qVmeaIn3dcgEQc+lnxoWfs2g7/cAekTj
FUg+4tPksexOaCG9nvPye8+BmOrC8FVNZrTKcdCaI9zOHBYcIJ0QSLuNJ1I0UL3nU0EHIO6qOrfg
gIycovzpzeiCBxsylwaOLjQbRZtmwcD5oF/IsbeqxgnpNVUUd0UNLlHSNe+bdASg6t+O1jNwltCO
GBm1eUY2hPgWa0ec1s6J2eAhPo9IVRWVMMX1Lb8jbb/YjChQk97dKhqU+bXLXqAUWnxHps9cJqGa
LhbwTSc0sIMi7C2gHJJ1mxvA8xlpsFVdv3HNzj96KnL9FdIl2aYEdSJQRtCYJ3diMP+Y4N8D+iHo
VeZovdvnDE3s9C8DzHptA/3/0o9g+rjZwY2zdvKMv/wl3tN2loQVkI0CXGQV6D3yrMVfqc5J0tgM
4naBsrELQTvkLsLaGheOV3SQjG3sF4HKS9shCYnkwIW3fb0glk3wrIDSygDfIQ0dz/nvkxrLATiv
VGckqSrQ3+qLAZ5KwAuhn9FNv2zakUKmDIowErAn01srsBvXVtCcUqHUA9eXcnTXoq7A7q5HdAHg
30kENp3aEha9edejVkwjUDqCjwPIPkgix8ebKR3b4igH8wuZ6OL1YbUPTNbNM0XS8n3Zuj8g0dMf
wf0JGaN+zAaIg1b9EkToLmpMska+XRvJQ5F0N4fT2ImLH2VumsDLZOMJRyZr3UyDXBDW0pLovsG+
HB4aUwzd0QUsaeAtyE43M+h7AeCs+/5tQisgsd1M5l3GfEgZGV3o45lsMPzm+jZaqyYOVmlmq0cx
cORR3fCBmcBy8bEGe6hnGUdyTtI00VAJoXXyBqB/2kG0OlqSN8Cr5uwp/ys6i9WjCy7oK+QAqrZt
+2XVGneNBLcYRVYuurMbVZp7Woe1+NMRrlRr8jLRy4OFflewYeInAo4jvU9ZfaBlKQJISBD2Gc0n
GiUliChx5GxOtBpyVj1I7BsFGi0PeqMO9PBca8AxbOLsKUIzKwoeCWiioES6k/gi723Q6J7RlY1H
cxvXjw3IMRamhDJbhV9ahIRPDLkgsTLjdNz1cQnAhc6p4jhtLZOEN2DFw7BgFbcXQDNkZ7yUwNdS
O2i2MRx/lXaptcyj4rdA7kMEIGqKjVk2UAHWJThDl+AiXZrLkQMKh7G7kImcngCBjRk6ckMR5PB6
EDnRfLLdFrHcHhjdor+Q3RSGhCQNNLPQr2+d2r4pdzWPHqLJcED9RZRWccFAZGWBI3WK0u8F3uUg
V9EeLkLcQgsm23jQDl6QEdzNCKfbORTUleW671GWgjz1KgxfeNWpu1sKQBkO2gKixNhR4oAciXBG
CGGLdoUHrH1PjpwJ1Lwr6wUEGfnBr6oSD76QbZ2iDy91B12Dwk0gqBBN09Js/fSlk0G18Kci+toE
zUVKJOQX4/Ra48CH32rVoYNkaH5kTvHsyqx87Q3816J/WT3hPFCseJmLh36okBBwXOsc8HHaqdjv
D40ZSqjysn99cjU6Hz/Z1Z9s8PpSqwp5lip/RdH+4ycPffac1oW5TEtnuJuScgMSM7BxT46xdSpl
fLUlvudhnzGQYbfBGhT/4Qk9/8MBdXSICsrUvM9AaLb0RVN/dkX/okHbmP8T1EaodE7ZV8MyzJd4
8LMVwx/9fZxHxhb92+khyVJxHrt0WrvhVD36PAJhNHesbxDSePsxLPwYRhTH33obScA/fgw1hf/6
MRInqH77MVpsbM429snLfsTfcyMhX4EiRPEIKtjqwe7wWNEjJzRxAZav9FV5IRN2W2IVCrvf0pCm
8wlYJRp29jhPR1+3L5Z6KhoD0GMOUmR/cpLVYHP3GlVW8YCjFoAJnXuFnoB7HWKdhIEI0pFsbRxr
1K/mugLJ8RUIo+LBi96mQxIM9cTERTbB6c1T3zlvF6HvMsDfPWMAulSPvGSYkFvJbSROtQfkPFDt
scy9CZbKFek6OBayCyiBTCewwUJTz/xOZqiLQipGR5FODUWVk1KnujEfsG+Jlkldgw9TSac9DZpB
hS6sGwbsj0EGnYD+cX9zQBoB0eZ7tBrbddVFO8h19ksb+bM9Fe/yDNxXYJgIQIYKnDV5wXkd7qnw
V7AJcrwB6GW9KFrPwIFJcr6IIhlsq8Rq7RWJv1vaCE2FYEvC7iQWT3fkZWBxW3Ta23TAzvSyg+o6
SMLuJm4/MmKp1SPlmY9EYUs+Pbr5dKT5Hvn7PAgMz5G13dpoJAMsLJKuWmcdOJRoCzjvBsk4JjV0
QvRmkUrldJmjnc5Gly9K87dLqAy1VjV2v5J7u9QxbIAUEvUKYNeqzsPsRSVtjVY/2ImbNktCMFk0
+WwPlGYYCyL1qu23eIs5P7B9k3iGIfcyasZ2unQZQ7eI7BOk22C7eWMdV/jdBLADnRbLvOCX2MKL
q+skOi2UP34OwyhejXbBDlTd8av7aVLi5Y8o6ae6tnjIcYJ/MPCf1tseChdB4juroOQocGphVmmL
8aFR+C+lssbAcGaj8tpoG/5D7pj2FSw7awPvG2imuP3JyHFeI6UallvYzjGOJiKtYwPZlxLQdC6O
5O1y96BAW/EpjrlDa5B5gLToiRdYg5a0kQcDHikrFgWvMihY9fxaq6YB/Q6ASo2d8GsF4n6QtQTL
aQT77LKxB2gaRpG/aRzvzZvhWE1TyfS3+TqCnD4a7NYuNGnQO9D6Xa3/KWImMPcrpznhnyJmznLT
5e2JvJOujJMX1XEEc/Cb37z010RD7rOPc/8WTH9reKplJ3ksE39cll5oPBqx+tedGtmbTb7f/RFn
pNByH0U7bkWZ2Uc+BiDd0V9a4CA+qXpUV3fo7GPdqxyqhvhytqD7tnF6+WCnL3P0K16m4AKdhkp6
5rr2fCSIQGJynARnR8U6bwVJeHtBtpvjb0PkElizoHk3t11O3qrjUMj+w2Hp9XO8cVddYEPiy7D4
HV2KKn9E/6oPxOMvE92B1y1cgjc+X1ekl0nGOhWgTfECUKD9Hp1wgN1z79vNbKs4uX1C4Vdvn+C7
wG5p1rhwyWKer2nGLdgzimssi71hgGUT3UvpoinGdNNB5RNacgHbd5PZXExd6TV4ER7NHhADXenF
m1Z8Esg5QWahgW6rjiBHIZy9hR6yeRLai/uVgLiZsqboAjnSbmHkYf2lq1GOdFnBj0U01C/QI5vt
rYJKEQSJnHWTtc2XGntVy6qqT3YZga2oUEAaa/ugp6MDKr5NbyC5eo29/hkiF9UK2nvZVZpIt9Ad
2aS2KW2ju/+bOKNCeqE0wTU9jtxahvYEun39RHO306C6zw7j6qhMYJbJmuWFtRwlnig1t6Ffse4n
kGCHEOExQJC3aUVqbUnoYvLti2tV5qesGLP7RLB/yExRQRKY29Jx1GcdZYb+1i6Ah6kM54q9Znm0
XDwEUI93r2SrOF+NaHJ8sF3bvaYQal75QF1vKYImOArpTi0AeyWbnjB4YG+d8wABixOA+LI1WLv5
C+DS7T4aWrbmOvXlw+527kd7hWPRq47/m11OOdRnm2jBR95fslIGm4wN1boqefEEGkN7B13KcMmj
rniSvEXTsh/7CyPEMJ0iJCVq0GNSsGWDz2co5IWcWZ1OnzKQkMXYOknobK2KuGKPrJfJg/Q7uRsy
LzCRhvO6Q42XZb6QVhztHXtruUIM/5DDqEB3dSzY2B3mcMj2QW8GIlRATzVgYZnq8eIkVf/SrbzR
kS+mIToITo35goZx3WuGSQMysNoLVdIa4gpoZaFhMULBLHblFZXp8CHovTOZ8dsFQ1EMkHudtVgy
gApaASGYHXl9S71Gjuo2WY7z3e11i+xIrhYJMiTQAvjwGqa37e3lG41r3dT7IYB8nBRY4Jwg8zK/
q2kiQw46ARnSyQG7O86QltwMuspW9GP3KZmiTdfz+I5MvRlA75i3/5CPTLdJN9vvk7pxao5WL/+h
+P/fSUkPtBjYHvCj9SJAntQf78I0BtSjFtJuvqk2PhopdpvXMuqqxzKLflp619X4bbIIsJk8g07Q
nofe70Py3oKRsRLn21Bm6Diz8rhZhcY+cnRn8WgH0z1GMfUZD38d2X5ZLmTuNZ8ACWFLt+DsIWCW
2kBWuj2BCG44SAGxnNAPxB3yy/bKAGDiaWogpKGqpv0WNHwvLOBtFxXg3OAngFBoYX+D8g7/7DGf
LTOU2+YlB0PTPvrl25JyAmCpl+7bkmgpP8X47iadkJ+Nig2gZsSdQg/eAjoH8nMp8Jl0J7Xtr3GV
PYEmNgRh6XLsCr4hbbAIaZWz54PiogFx8pqGbd9CKByKnKQURpphdcH887udpMU8JDDwMs5S7AXP
QQnZ4AVunAjvnwWkOuabj67/EmMC8HMYpsTexL3dr/jkR/skDNVnH3LWvazqZ2FV6TkHQ/RihK7H
ZwpLkszYgyMYOpuOv6jZEO7SjEVbjmbFFRqTnXUia/xf1/nUr+wqh+4HjVXn9KAVcZz1CFEh6IJ6
09o2/S2wTP9Eror3xFsP0FV3R3fv9puJ7JNrzfFEcU8mVwNGRtjxVo33ZCcTOf+n/Y/18R3/8PP8
vj79nCEhOt7XlszdhOhq21iG5+AL+esygMhWsf6uLzPwvjcyQOmiTL+1th9la2Dbkf9pe5CM6Alz
jD2lEHpJfajCpHhK/3upm+V9uXl6CkpfbyygEK7VEJzK1d8iUS9DK8g3ZCPthB7MpxeZmwt7YODF
xqvUdmJrj9KoOePGZJA7C1cE/dkHy/xT0thvL+C0fgubYWQ6LOyq/gzWEO8p+xU2deO/Vvs9jKZX
UYz/Yg/ffnvCwRgKTHdd7UKT3m78h0QkzgPQnhL9w/iiV+Yp78BsQZHCsbud59kBuBIZDiU6vp0S
UB3yFly3FKMM11u0Amg6hhrLHKM/AezL7odPMFdzeC6j6QTaiHuKpmXHEM8tey4OmWI8jD5QK05k
FLscOpjPZo2SRORH8ZmGoPrbtkWXXA0o0l0LZa+U7nHNcpuh60lUCxpOk2XvQMZszt585ADCjGW5
Iy8tySG4caahXlLl4OSjJUvQ6+R93J3dOAItihEiWcGXjPIm+iLaAjBxyMGdKJfSx/UETbwk3tDQ
yrg8MhOaRUPDy8cYdaOrk8+pFApoG1A+36YL0ZjL0O/XVmdDpTBOw4exQasa02qhtRxAO+F3ABr3
A9gf/h0hg+7YjnjV/xEB5BTS4rrk8Zc1fJzfV2NiQx8ee5aCrYHEQUrFsx1cJ027P6TGhoj0Z9vs
B6k+SPabFiywbmlYW7dxUJVgYDVFHaw5+TREyWQeEsKGMDVcurPphql5n0RoHYp6N9GIQt8nMrQj
nHiMVuqUVXd9nh0hP+hfAQ32rz5jz2jjas8gifUhWd4Ea+S3xzU5O98Izwopq047yVSW+aXycwZW
WszOEjddo6W+3dD0wBQWTqLtt3m2ngQpjS3g/ck9mcxgwKYKxM9b+gnGIeiPHHrAC/LSGgw1uNJk
wwOZZG2gg0j62Y5+BKhrNweXeSYAIL9+IpD+QPXL+ESWziyg+jR9i9Jk2FMCToAgdzs1fT0n8GRi
dxe8aB/ISV8yVGMh+p7yB/qC8axD28fv00VR1yvuMdA3l1mwT/AeAHY32HdhUzy6LC0fC+yT7DEb
7+LGxnfcZc7SZVzsyAmE9LSzQZSwpAnv0/G8KkDiqvx14FXpxbavBJpgeAmtAOmdwL4DvvusQVG5
lWPyDTS4X70e+j4gGgn3BYcao5/n1ismkp8mqtoIVm4K0Ey5MsyU7V0NwbeMRu1QFrc09EI8oC7s
LqK6zTcBWAskZJA+91lig+00RwUj10pSWspF24GsZR/sv8ejZnhmYcv7PVqXR0BYMyAVdObvjxxg
7Sf10k5Q0Lg5PiQLW8oE+hKsmmWCZ/gwVODSkNEDVLyiB89ClQXb43A7QMb2ARwByPl7aP2SQXii
CBal1v3Yf52U66bLPOSepg//EfnSS5euZgdu9ZIUS2vQkm7TQrNPf0IzMCRve6h3RwOa3vTJDs8l
DzJ+cbenYcvMFQcr7FOCkwe2Lf8Oo1fF4EJBOyy6v4Y1ejUCMr+H6XPMvBrZ6UON3hG3D6XV+gGM
ykMmAZyAMNm2m7LsCF2w/FhYhrNVQCHccVkBxl5ZwbWPkLpumFt9YQn/knBZ/2hS6N1l/sgX9ggI
dMurH33YfFEGL78UTZlCGifzr4rhj7k2eH4HgYq3T2ms8eOneE6SrlEHa0F//NrY5htrDJSm5RGY
LeKI+WCGNuRMK/M3G03SFBxBbEFiIwzWOXJvV4jEVAcXJRsI87jOlWyx+NxJZ/gkLbwOQheyw+0E
LqxbPKSvAGkUJnaprdU+zJeXoZsgWlo5964avYOtN6sesBsbK1MpytiTuEOxfQTa9XfjLB5PRltH
pmvnMIog+KfKzJMJlpPbje9ZsyX8dfNbTJWG6jnpmlfaI9NumTbKaoDYvIjMPdllGNxxOwD2IZ++
9DFkB27pXUoDa7vDIHbuePGGOg+UfK5jKFVAKsJaJagzQnIunS52JMwlBbjhc9Y1zpKXaFZvRZwv
xWTGmylxnYsBxO18sULGT6Fw1kMRIb1FDgqRkFtalvgj25BtQP/fynSTGMJ0vbgbJOhCOjcbN1Up
8PtrKgMJSKEO2DSqz2DP9SFR6RqHXg8Z2zTh6L/UIK85ugHU+7gWvbeKyV/2AhT+k2+UYMKqf9TK
Nl71TZDVbzcW+HEzAUEQ10J1sbRy67kJum7Fe+HcSQvaAlmbFAcUDMDoEE3humZQRUitqFzmNch3
Yi1PV+q7PgDaG0AejE0LRb90NK31f46hQLqkKdhOuI6+LUZ3vPhall2I45Z9oiPnUPHpnhnTiWTI
spSpe+2jEyb5WoZviz6cvvv+2zzwoYDlfnReW8gyLEB8xK/cjoKNCoCxkaAxPLM0TNZ9I6znyui/
FtUINfMEPHjY1X0H3bO9GPUkg/2aBPDteEZDTwpmTcN8nsZxngRZ1XlSWyGhBbiJEQ3ZMWlcY5lP
Ml0i55Qd42gESTt5uihVb7fkmjITCRS3mA72iAJaqdsqKwON4IkF4XVogSWnMAKDhlGI9pPhpPWy
qgV/VYW88130ei0G+XUQQfcDLVM/eeAGz35ug4c5GJ27zDcz6D4JfsBvtj5nymZr4QT+laXiJYni
7aTrR3SRlQqBreHoG6dxbqNcnLnjwaIK1IeYdzcPuDrQqDOhON+pcNoSJKgaoVM+tMjozQghDR8C
JcvfbcIDAwWJUlMwxY3vcwl1ROtR3H9cz22xRw+y7gT+DbSnmL6xumVYBsd8BEs6MDc6SVM6AAVW
rgeqMo2O1heaFEHbaX2zTWl4sYzXBsfuQxKENU7JpjHidxiv5uEoC+9OySJF524SIl0A4qREX8gB
JrtoYbsl336Ixm551ap8ON+CXV8Te2f19UMYhNyT9egWLbjAX0AQE55FVbv2okM+YB/a0UvNWHRR
AueWFeD3G88GA9kcgp6raZEmkYGniypWwBNB1OD2fBpZXoPMek0Ppo7sjuqdS5l3xUrqYPJEOSpw
C1MAIJiKOfiPhx+tXjDbAtki2tI126Gn6RFjVqIvk25NIj68ucgordQBqg/YDD2FNPA+xPHBqviK
At3EQnuQXfv2njlyts0r2KretZBpc/iiqAvITViWc59kU7Nzky7fl7ar7iYIQUIjLm2+jJB79I3Y
+BHIZudVzH/t/GJc0qTCS5udzC0wj4S9urOx5DypML0zPRGcstshR+TNkyLg2u7DVK0ZFPoWhe5U
8HSnAl3qsVkiaRWebUdawNXooz24Njjor9B6AELGtzicmsBcIuoGeHOkfBbvk80qkVvoo0HeGOWc
O2CGx7sik82ZeVCoF6zwIL4DChQzadWhCs0HGnnaRHfgLcl3vafbE/RUWoQcpRFnG7MG/M6P2vJt
lTDPuxXrkUlNrCBK1qWDg+aYMRAS3j4KtSX8NEDQ7Gi1UaW7KE3FRYBUYR0EMlnTX1Sl/6zMpLxC
yY2daNRGYXcumx68f/DRJWxMufaAuFinVfhmQ+fqQ1QZwfy3iK7a8lxP9h3F058iyOPFOuayWd8W
kpG4tyFbfKZ1kBwG/YbyUySZQKlSa/4rK0t+Cpn69+4A8W4RgbWe7MJz/aXVWuzYxuX4xFK+7VRg
fcmlBSXrslVbCstQQs8tHOzbaWCH/7TsxIx64UnQcNGyRSTLg02wwNbo7R26BqN14U7dhljIaJgi
t/5hyPWQKMvMtonWN28kkZQwy58xXgtPAzSFDiLDv5KGDke2vPICNCJob+pqjkheA5eoh2YK7KHQ
NP00RMkgOWd1l83DWEnzHNfGj3klVDwuaVx+pVEsXPcydOazP03TU1eK7s6Ajhj5uGXz+zYPL+Qb
gVy8b5UNzgB8Ihg1mgdssHYRCFaeEmMygClSG/IVA7M+eSAMpHm927dX1SVL8tVTnDx6xc8a37yt
TIF176NyuMqizEDLlQ9HT5M7ATZs71Lm1NDSAV/UHIJumsZ23QcapWXOgAFMrA0NBwsY7jILLzSi
SSU26AskCIYjDWlJP+gf/Cx9VJr2JB/a7JOhs7ZlzZ0tNhgD5G54vR/Ru3+hEBRl+AUaFPvbhK4Q
5haNAEBQ6EXo0heJmBeJi2bY24AuL8AwEaKUXXuLtAmBZq4dx1gww+UQ2RLhyumn6L7Oq+ge3ZL5
LoG80cKkmIahza6s+wt56ULB6lCGsXc/B2UtHi4tvgPzulkIpiTTzeLdbdLts0r9MVYKCtswK90V
Gq6AIQljkx1d/HLe9wKFTIDWpvGHt/+YqHzd+0iC1525Tft82HnoFrrG3P2Hp1PxvTRDVA786qkA
XdrfArLWfwpVVc8BePEOu1rh0KVXyHFY+uSDR2aReNC0L624Pvu5Yb8wsZmiInmpm7G5jEkMnLY2
96Xk2wzA8Q2KUfbLbdLbELv1FJmsaaqO85txZCH+RhJeob0P8kgfLn0EwBsfFFR+4Wj1u5XuIPPu
X3DgSewxXJElZAz7nKyqtlFeQg3PdULIuuZi7QqWPokCW8Gki7t/KuSqDOY4PwXKWLWv0i9uh6RG
Dnw2Tto9jofYfh+sukWznZ4eQexmnj4FZvuEksewTnPs9luNhfA0PkK0Dl6Xfn+hkW+CTWHqMrG0
lAV8h/b2gXzzxjHa5Ru3AmJKT32fHwZjuTFDMJgmoLBGLgCN8IPuUclt0KrgD+SKun0AriicBQaf
ma+9fCR/BG63FbPD6UgTcz2xo+aWaXxs8kQdfN1W0XRBeXH1HQ1jL8LfaTScrAla22DhAD9jU8kT
hVHEZMTVtutBFrsH+KhfBm7RoOKpjLk3IMrTapFYpry3hqC+APtiAM2K0qkn6wrfz1qLk/6aYcdZ
+ABCQHCY5853XwTiSC+nvk3CC2TQth3Hm37ZsnjYgEmvXd22enqCJ/PuSCYJmr6NGdgASSM9KlJv
fI3yeg/iHeOH5VonCJdOXwSYBZY++v3vwJtl7NzeHHZoLwVqU0/yXfQtpmazn0Ze3U2RUy4yVfJz
rrtSswTwaAlJoHn0bneFW4pVIYtDaYNL8UYyA1godH2M3ge7qlkeyJHj67Wucgc1fhZBybU31bkB
Q9pL/7OWVv8SszEGRy5Y0cImtF8E+L82qSXHDQWBtfVtDvMa58X67sT5TjZl8tA3Nr+ywgYwPjdB
X9WmyTUXVXvCE+cLOSfO6zMoqs/l6OUnW2X5Csq4EFjUw7DHG3BBt3SJjBSPMO1RYwaPD+FOLdTj
rck4uN8AicsfHOU3lxz40UU3hOZn3o7GqmpYuadhhooF1DHlU2bpIxhwtgsOZpjPUdqMwFaYwd7n
QXpE16m3xHZo0WdCPE9FzM+moUIQ6AIGACHZbmVUQXyo9FCHCR1mxg0/I18JTbS4RTEMKKwVqGz4
gYbvYZZeDWAxcKMRqGBqv6GzAwxbdfU19JBT1xnz1GwlkFZ9cBnDsjqhI85bvUegJIEWgFTKpacj
og6U8hQBTaLqa9y8rUERBhTnwEUEjmQ8kMxPHYpp66lBD8hYNdYntNJbn3IRblpkKe8ookhSG4iD
cFwgOwWeXT/1pgWeNmpPwY6NnmyhWmCuMJVmtHpNpCPbtVPJqVjWnrEZB/cLg6bWPgMd06LTzDDu
FNVHGkKkxn5ye/E2jEeVbBK0Kq/GRni7uoRgGJ3VPfyrd6KSyYoO8uSlIZ3Wb8FOJ6Mjkjrpgqpa
ndOBKjgth03SBgZAykV/EI4dHE2gtubqWBaBkmtEhZUmkJ1KZ60ak60CBmhe6TbhzzWRKYIq4Srj
2PawHEA3XgzZfZjhjTZO/kMTlTABQ3AcWfB6Mw2pB0kEp5DLuMv7dOnzQqxSo8s287iOJ81Zntj7
eWxFePk2VXmhJarCy+7V2ON8qCcDbzevn6PFFiR14yFPjkUssxN2O2+XKUgB9vlzzKt6OBbtkew0
o4tCGzSqJlHN2Bdfg82nIYJgsI9eSjsy2IJsrnbgv79algBFrW80IHSHNDrKqEDa8aS4Tq5yH0cB
mIxK7nphuI9ksY1pD/qI/l5o02CbzSKte/9IESUqEqtWQAmtNVoPOyq0SooGHFI0lUNK9oBmrHBB
Q7TEWpf/8Um+3fT3CSAuLarwYZ+76JSemuLY6Usy2hj3ihfADE3Fke7IXTn9CHJiewRv4/ucmMLJ
T5H1VIPP589b8hvt0KwhpZVsnTzOVqQbvi90d1iN78mKtaY89wDgn908z1a5yezj6FU/RJT1J0v2
b5c4dfoT2bwA/Hqukx/JOemIHmwNyKO9h5BnRAcdKJ3Bq1YYD7cy1TT4/Giq5ot47yx3UGYgE5Wp
6GJ0oKjUUTSiUJo48W6eOFe0fq11W/73tcj+/om3tdivT6SVWVnaR/Ri4/GJh1GTofOWELzB+xDH
HfaUdnis3LzYTnwckhcFcZ6z9uy4hjyPTER7vNoOHUuB2CHbfBsAoLJPLetANrqUXo1+Zn1BmwFI
Sl94hxMEeLuEr54MwO+D1Hipu6b6VtrBS4AvwjdQQc83wJPON7+5zGj0nyGVcdDuUs/8H0v8n8dA
AgxdXuDvXru9656a0XMWRPRQ8JxvWujUzuwQtg9ll7o23UuHf/IzCx6Tidkvf5sUBayd2SH+PWlM
a/sltp3kJEs0X/aFMd7TpUv8HFqZy5tlQiLu3kv0hjzjWvTV1GyWZW1trQRnVE9a6sPUvF8aUVNF
85KDBa4Oc9RJCf0JOqd330Tc2mYRiGDJ5qBCuWg7vwQ1aFmvB/TU7yNf5M/KmLZlwwBq1XbTzsKb
XcbVm90HY9u+Ab7u2a1whny33+J/t1cN+teoejUXvnT1CpSX0GRWc7GsAW3tqQ/bx1v9LB9Ysx3c
YFze6mcSJUxkYZNgcyuK9U78JY+d8Uim2c6XVYSOMqq5TUaUnbhdP94+uscDZ9s0XC1vy7TR8HFp
cigrn5emhUxQOd/3HltOFjoEhTchMZgDknLJa89bGq0o0AcwRpfZgyeU2qOv5anQNoprWQQFRSBI
trTCPJcWeF9Fgt0HDU160fcLtqfzSjfTbc0mybZ43/hHcgIH9il18/40oI1/NRY+dtx6IzPvPPDi
q5WD0qw2BeCZ3lW5AlWXHtJ2xS1j1NpklB3J5gUgOAAo/I6cc5he10MpfHOzleznbVlDBR+XpUmh
gWRWKkWGcxS2QbTsAEZrctKle182EjgqqBq7qrEz3H3dYWdH+5kgBg6ChrSfoaEXDBKNSChN3Ibk
RS8b/l6yUxDj1DOgg3gbjdPXsMORKPbN4QRCcezxaOxrI93RJYlKSMRm7ZamRmBZx2tDT6HxbYWo
AsG/PbSf/rDPK3/4EJWHycIPSrlBimPYj358Zc5gvvoQYg0jN/le9OmwbMc0uEDwtzuBxgPthKoK
v1rNmQJcqBIvKx+c8s1Y1+cSOiIrcnhbGxpT36Ds3Ky8RibnkMfFhU/AHqC0lXz32ONQW9NXG03p
K+jYlnrbHG1RIkbuQUC4E+9c9VqYjlj8P8q+bDluXcn2V06c58u44ACA7LjdDzXPUmmwJL8wLMvm
DI7g9PV3MUvbJQ9n72iHg0EkEqhBRRLIzLVWlNjBrVLCOVEHtgDAVkwdBiB2l47CAP+ybwFH0Zc7
aYagVuRTCVRfd3dk6xqOKruhHe5KRAZXdmB0N34aWjdmxc71tKiNkUqiVtcY4coAYz4UgSHyGEhp
7RBV2RKo5Qp0oSbUnfkO5OeXTvInOx0GpJZ2PBKbX+3TtGCHNna52Ww++E92eoFkNMI9ADmXzl+G
A72L/DHrLm/virchN5REqv1YpOvrtBZq6o+x281Lo+6PQiCh06Mm/6b18bgG0Cy6qxMPZb85FBv6
ylNz0zGLJ1lXgPF1VfrZdVEF0HXqq5eAPEkJ/V07apEkmYR+6B2SQTF2KWk9Lzzb/47UGcq40+S1
j96A0SsfHa2HZYhb46FkKt+byK6uRtfBohLkA7Mgc5uvthXMjTHNvoOD+5Pmg/PkGT2C+4i8n4TB
2DZ3AN2X2JOdY+W2865h5ufBabedMNPvTI47PXjlZxRtQqAL7IdS17Owa8d7Zql47Ttlsitlndw4
bhgsTK/tPqOSfj0USfqNDeGzTuPhU9v1A3afpjp4pnYOuLLzpWxl/iQ1woGTq92M20i64b6sIj4v
gliDApvX+8g1x/umNu/B08E/Q6MZak6+0xygH1bcgabtlez4MIjKtGV3VKCtO1d1iELqyF0YHsB1
IMAMTkamomNphtjs23b7WvGliCP1FcU1kMmaHKxaDGtgKMNlbCXqFuAXdZv7AHgh4FAgXs+zWxPa
a+6syPCOx/SGTMBwGchMd54dznoj3wRGE6+6qegDf2rjbLlpNEPYuNvZ03Pv0uEDLTD6+S21QuHn
x8wKj9dBaY6n/hBGIPH8MZFCwniBiyleGVQiggX1+8TkI0OznmVu9ZXI3saJj7NI9LBvspniE+Xb
hfjtciQfOnxoF30w7mvUumrT3UHCZsYFWDzy1D5dahZGSGMgOBCvqMYhUFZ9BEDjE3WSSYTm0bLb
d/8aFe5IkwV8b1QunxMdhZNXz3nkmHcWgmaHP9jbUn20x1bzzNP63b9EAdCc2Cvwu3n2/Ni66wOg
qS6RLOW39Tu/K5IgBynADUo1CQRVy8C/0FQNuCd85xZfTP7YQpJp0wDCvWoG23weceMNtAxf8QgD
fUqdGIdB8/EGKtUuiDIASJ5GIqebP/bTyDpHYCgQxWUkOXAfIDAaaaOi4kbHEB2Xf42k12QSJYo0
kocue65RfEQOWOkBexEss6By7lAhHq/wx/AOXRKBbxji1Ru7tgvkBUIbauGaQY/aBr2qbSVfIV20
Ggo5BsAkhktwdJlfYwfIQlTMxp/4yLqFZ3XWTd4Fxrod22YnymY4IM8O8XGZl3clbvOA57XqBcuI
Bz9Bce8svBt1BcawQhaTqojzUhtMzf/03kZt//begoJ9eG+RYUBkd8J+EXQr7OtsXtths7uAs6Ym
quabHcG+asu4A46k3hZdknQzRFZBIUfhOreS5dKOwBhwMQqkbZduHxozpLEVdq2NXPUQM5uHvY9v
nYx1HuEZHfDDOKl49dNBaSZXdQCxc1n0a7uXamegJOTYCd0f6YwOOs7BUOYLsbh2lKX/GtXMn2WV
7Fd2HNhbVxbhnTtMkLYBVL+oPDkA4lk8kcfg2Bbym/Yj0D/dHHrswa7HrcS+pvU/xPgvp+Q0wolS
ADKO+KrrQ2z7wUY3ILjLpQsMip8uy6msuLbrZmY2qAxsURb0IDhKpJ1kfCY3n4HmlBcFInAt9hpR
1DSnZnJrA2D5puF/cutx5a8VShEhYyX1Y5Vla0C5kdfDlbeyeDius6nZpcU8hm7IU6JKtkssAdlx
Y2QvjPffhthzb5Fo7m/Apg3E+uRvm56Y11oiczVNm2m1Jv8hlu/T5ogbb8YMyHZQa4Nhd+WiZmyO
7GK0pa0tNQsWx9vLxnfqBWIj+tBELDPaxiVDJroEutSlwtUg4u3MNFu+9JTHDpyqXfGQaMUK8Izb
91eEOs0+aBCnSUerOQBkAnqJDETVBwh0+tYqKAAqz2XfraifDoaMvsSisNa9sjQwLDhEKmiPeV3m
gPKnHAwyruhnZIzy+t3HFlrPi7pG9nfypg4tgx78l1BaSAokb6G1ro+681FMCH2peZNDorFLUM2P
1D1OsfJqVmB8a2YuQpP9jIzV1ENnLipltnkpb672wrRA/XHp1fbCLFBo2GNlwPEY39d0oeESCo9N
4uCao9PQvS/sNIbCGeLmdECOKu0Q0v2r3YBfSIHXnywfRlJ7TCITmuVzmus6BkJCCMVPByuT9tLp
U5GeQA/WrBi4wE+F6dtHph/NqdyLDmSmszHs7LmIB7WMsFKR2IP47mEMsjm5JGQbPFVBvyd0ltcZ
qog9YncSgqbP1WpmQJVs500HOgsS3igwKQgYsZ/zlmRtxspB+e7kxaUDpfN62JAPmRye/zWapry2
yYeaeZ5xZ37tEabMF6aAoGTVIWHUqej9ECMaWQEvj3bauyUIh4JvF1tKPeTOK5mv2sz4ThHID0HK
JIqg8hOCPL1BNfsBe8eP0cxfgps02OXBoxEZn1AFbR8tA/yAnR0OUIof4mM5pArcS9o4A4Rmzcsm
tBDjSYMZGCPVWx8kSxQpKtR+RBCu4X74Tcflax6I5rkakLc3RMjusOBxwT1ZM/wd82SLh1YLFpwK
aH6ZLAUerrgeuMJ3EXfD4XJq2NrYmRXWVCopgSSaeuggOlRmDaDF67EbbCILoD3QYbyg8PIMsc7q
3h0L7wCwYDUnu6FBvphXYXmT+PZ46/Ee65dpQAiuAGSMcr53gC9+cHPI6XZMPQb5WM16MPId6DB0
RnZg0+Fqo6budD3nqbXKRxSEd6o+1iLIHz1Uwd7Vrj9nVhWirmVRCZU+8r7JHxF5RXljoe/IMcjT
E6qk3BtqVXH11qtyuEwCvTrQqqYhrsNpznza0OJG1G2pmY58XKAWyFlTs3ELpAcR4F5Rc4j8Grux
yl3Y04uCKzTaIrthz6kXmXhjV+agt6BeV7TRsWmwQqVe1lvVDUIGZ+rE0jWaFXxgm8ww7BFsy0kF
QEa1a7A4QCgpS/wjflv+kc6MrngGX3a3scycjzOr9FsE4AcwwZsZNoYZlJmnMzoEUAXY+REO1+af
/K7DaAS50LBr838/1fUlf5nql3dwfY1f/KhD1p3etua9H0Jk2YBKSD6j0+sBxB98kdtFP4NQQrq/
dsgIlPRlnv01hNrXbnea8dqks19fIG2QkTQlWA7/fpqw/PHG6FXonVyM11clo6hKJ58JxzyPOsLe
bXoT1yHUvLjQKQ0pivgJypvl1rCj/LaBNCRHKuigJsZOOhQDRxWI4RfzwbLfbR2dxcnKgKjRcZiu
ANRG63pV6QRYiR9jaUQeo1qul9bxah8ZsNtjijsRveq1YwC9Tie65KTcECtzHbZimRSRN7+84o+J
EaUCcBsc3h29dqoVdsmlGS8uU9HgUL+ksgtvLlOl2iyWYWSUFxfP8E42SIjWYJjQO6GZ3l3OZNq+
n/3BRi6968gUFzbG0UH9OLvaxDTNdVbquNpKsITOYwdXPOjdvLuileCmCsGkTk2fJ96dtiCh3SXW
TTh5lJBX24QNb+fUWTqud5cj3pKVHTteBnUaSoEA8SDyhRJRpWt149r2CTQp5Vsx8pMhWPHmaHkK
JU4ULK4f1wcZpeBm8pi/lVX/SAXpVIYeTLXoiARc7FcTeZA9K8cboMxnbMCGIOXxLQj0nHMcxfKE
G9KSWnQwRrA5p3bz1g5Bgkxfg4q8wivruSt8sBjILNhXqTPt50vx0vw4S2Lz3UZnbeqIlzAc0hnL
M/ly6Q3WzPTuE62TM+c8OYP3WhzqZtyTCeIQyblBIf6Nj3sZVPP6YE5ubXsOQcZ0S150aKp6k9h5
d6RWH8XJuVL5Uy4VmDSmmcnU1+CsEIYVbK+2NreruRuzZE0u1JHqDKCLHCAestGcYQk50aBxksX1
VQOp7XXSg4H6Ol9gp9ZWmj3qtUwXbzjOR3fviOZMw+gjoS6ihFJp8WF2swQNb3x5C9ePkGBH2YH9
63Q1Kb+67T0ZHq7vTEs/mpmgSQQmFV8Y+dai8meGIeSHT1VaPspILdBVkQsdvBEcILVZm5dPRZPK
1oPoXpbp+fVlWaPcjVGibv36SduqNXbM7Z6vXxwCpOD91+n2+u56xb2bPHihuS5/Q68vpqjrcHNp
joWzA8NGN4Fpuq20IJJg5Fn/Ja6bByvNkocYko07yRgqdCc79OxsI29OI9bhKP5061UDKqOtmxXO
owbRHTkxYZnzRrDqGNncWBg8z2YaAnz3bW9+6ppBHbupJQpvXKFWBMzJpWfeV6Kvbl2QXjVuYt6T
qTVB7RVkQbQnW98GxSaLcja/DOBWcN+bK19rE0ycKNHDurqNtzQ5OHGTHaIi5oyaNMDDj8UQZn8m
UzsilJj2bbWmyYE2yQ6xrb5RJ71dIzL3SOEGN5dXb+wO1WaRWNJkrky6E3OKE/nTwYvjL3kizQO1
eiwP1760WtCJ4AONRh+cUamyoE4y5ZDInDmV3++omYyFvZERgnXkQm+hAzKOjfdkMCQ0XrxyZBt6
A6D1YLtA99hKYk/VRU8sstvz6Eh9W4zdm9953jOk3YclFAGHTdCjGWpjAdIt1GjGnncoqgwKfEBQ
P4On0AElbtbsizZC6Zp1vphbKPDpsgRfCGI08/cdNyjUNpc6vWttfoLUx75VxexDoZ4d1xATN+07
A2+7CPwnyl8HTL3qWucPBZJsG11D4gdRWu9hcqDUNtaAr0792UCQ8zXmKIBMOud7Yqc3TTpYLzpu
BuiBWuos7Khdu6XV7/xSJIhTJAysgU7/kAxQxlUQ6Pw6DYdGqfM9wnCZIRiMn6i/8u0UP42UAZIw
4cgj1wCzhZkAfJaG/SdoVIDLGfarWzehz1NPIo2IgNrFTQB7T25AR7zPNkxu19mi+KtPRAeQPB5A
8w14hzHLhrdMhqgu9awnyA6XKEo0s03dN8mnsnUOsjDDV+B50nmB8uiTlhY75uaA1Jo9RK8/RnYp
xChoZC4ClG3bNlsYcYwEUaDST3SmApFczro/2P7kFzCT4b5ZpB/ybIawhz2YwTYfsnqXHBsf7g0+
ii2l1y69ElmyJTdKwEx+5OjImWZJy3pD9j5OZ2pEYvdUtEWxFqAfeLKy4sJnJVLXXCa2W21RhQRx
3jS/8FlhLQ173IBA2/KMT5O/izgZUGooU+BDDh5lq+is5VQ7Pw+FBx7sMkz+Q7ubx3rmR9rfewlk
R1Aqk+SnbORIuJjdgjqQJ8xPETQE7UU89gvUUPn7q5s/8HA1BKmc9w7QnB0KNfY6a9uHsLPUEixl
/erSHEHE5ogKb8mS7YPuzBEErumBOunQSRCGAdR1phbN1ifm+2yO2b3PFthGsGq1ahDxcq1kRpxZ
kB86dK5ZnahVs7TexF5WzalJBwR5QcwZ1Cen9FCwOXnUIBCbO5OUCNn+MMfFYxrw8xx/ehW7hPZr
0YJ7Mhyc4t5IzD1xM/hQJ90kwFot++migEZfNMWiu5sSot33TjfuGcRfl7g5yn1YB+G8cUfnUCe5
/YmBLv1CW6dVvgMLZbEIUDX3TG5+WjoHkwVr18pbgOrFK10xdQ3hihIxi3PDWLNvgtZdsCCJXnV2
zEvb+9wmoF0dmzHasSxV99NA6q+SHBo6FsqF7CgR2yTFPKK2xFuAgE8YNt0rsqXdvHW88DZxTRNi
riNYRu18hIhy8u7LociiIceoFiaSpy0YesH94bBFT2c2tqqd0i7CBTi79E5ndviFNz1U3F3AhKYD
SDF1sK5R0LvmjYOkrMadqMEyAvz+clx7uM+cS4nU+sSXdvljhM2wqAWCrvS3TMM2PkNZbtLguuUe
459TcO1CTLH7bI09m+sk7qClF3SbRrTGhiHTedMBEj5HXm58Kfv+QBzangJ7Z5R3n1mZQg4S+Auj
i7MHBeg9oNs4C6oCsqG4JT8YsX63XXvpTDFWLztVgRnIwY0SEI1sR2/ZF2l6EGX15fKOp48iCpB9
kUcW6g0UC+JHLysOeW54DzEIn3a4o0xXYTd8nuwpw9PCCkNnJySoUn62j0hkzHKzLje4/fVHLPj7
48hFB31oJ18nVhHNStbHw4x6ZBiNs6bk4TrvBuiaGdBBcL0pqDU1rzaZpMMGtW3VuZ0ONYj1kb2A
jZrUcbXltaxXpW+1c6pyo3o37IHP0hH+lurbrnZDxuOaoXZ4lhJN61XZyrOrM3Jr9VJp3D0Cw7Ru
VMKNZTSdBWJ4PyPbn3pRWAr6HNRKrmP8enYuUgerepTFY1WpNxtRxreorFcIxHWfzcxPFqifGk7a
dRHZM/N6pVIp5pYajZnvZubBJUYEChRTmyMih3VOsCMTHeQURaYzpCmg5VqMEKJF8eoqlhpo5Qlw
R0VcZAMBAPRvbHFEICc/edPtV2nrxRobtokdjltyYfTJ1mEGnhJlAg30tg4ciOmY8ZuPq8K1BP9S
eGG8MDnPTl7C3H045vWy10oD6w28ONQ835w6+z7kbfPghlGz9v082wYZh1LaNBl5jDYU16Oaf0Fo
P174clQLydxhAwpBqlGng6dUufQlt5bU7ADeuxPvDo7N1yLLUC4+NPej8gHtT6Jsi5wGAIZQeDhD
GeTdVsqj4cdbFYrlnzQrfBuP2qlznFLxUoVsgZLFzrhHdA3fQhcFxYKw/wlSVxvkei08wqDyBCLF
6hwiGHOxUZM6UN3ebOy5IUGA0Dqt9QgYeLtzrGLipnYRPqwgDXFtChAo4nu1j7EdoELaFd48mRjG
IdX6SdRVcC95kx7aIfHnxOgt/rLr3E4PuT3JMyECvwSXbwpRwmKGy9Z8Bd+GRs2/ld5KLQZwveAP
kfKovWduBcKh6VY7hO++bQhGY9vS4V1ogrxa+0hkYW84fnYYlHl6PTxBLubdToUY4Mi82Ml/VLG/
DIwRGIOmSTZOF4UrJDmQ13NH3BeRKwe7DUAhSZpuzCRrnskjbCJnHUOcb4bFVja/UM83BuvXf2wT
8TzyZUDJcNfbWALUcKGooX5GX6muPjapFxH/bkvffxl1v/X+Mvbq3E5Tla6h12Mw7roBSVdIoZf7
HhGAlapM+16hJAwyx2p8y/2bou/8b/ZYfre56z7q1MTOMuj9A6rAq8sYnRXGUg1AKtH1xganWsdG
mCP2NK2B9LTg6aZD6o32nLEvV8z0FVddgExim5UQ93GAvO5EVkOgeNDvSOyrHzQZsDZvs0eH1Qy/
064CN01mr1KO4uIoKYsjQPBqibKn8lMlza8EbTTEV9y2krfrGBaN4cLw+YsW+GMSag0VxuXq2vTq
vlxBHjlcpTIIDnwA9Ir3T1T9nuctpOlCfzi5jtsdLI2NTFT65pc6uTjY/T3rzRmyBSUqRHBJ5Fhh
IizsFAeSocmmJp+a1Gu3wHZSL/aK1iP1/mlsIkJkLjIFAlVDnbBMwLoSArRW2bv7UjMsNSd7VwkQ
BgzNS6nd3P6uE+neQY92AYbbIDuHwQRg0NEBTN3c+aqAIV6AVsO5MQqo/g2GTB6DNK+WUJIaj4B8
pTtRJGI9Frl9a8cFn7dchC+tpe6yNHe+A9iP+kZPv4XlX8NlqFG+0SYWiPzxrAA/godQjJcdeNP6
qB7oP9HlT3bLUWIti+qiPuQNVnYLbPdeKQgjXQWJsiJs1lyHIMMdIUh07TALB4Ifxi0YbMBEVaBq
H8GVWcmjbk/NZsjfmwQ9xNPhY+/wc5N6YwZ42H8cm4+o0SlVtgC17YHXUm29aYGFakQosrllFh6p
TYfJxc9HtY0TGR1MLD6JzyDW3Tef5+Gt6Hrnjo3JicgQbNXZa5SNxivyGrLxG1B6wS3WthcvMluD
Da8+hde0cv0xF/grLl6qLsRKu7W9RIQSBcJ9xZ4iG9xwuK79swpr8HHj5n8ERgY5KL8NEXTp7OOI
UnGII9b2XZPXzTw3Vf8ce/aX1pPJN6tsMHzKQ/G0xFaJJW/Cg9BqH3AGQbYA13RQgxulG5Amac3o
6JvGl9TwncuCsk3M7JDH4RdaptEGwQXKdebabbKjxZrn4DcIMHyxJDYv4vXSvZ8ejQqPion5i+xN
rwHtmOxO586vrmSHTGeKB4NXzkDYO64BmsmeJOTFlemGr5kPGLQEF9spTsPu5AJAjVKDJnyNIQ3A
Gbg3LBn5659HJmY03qrMflJY2RxBwaSOWPWqI3Yg8Yb3xifXjqK9HUerwMrK+zSN21uRSBS0dFAG
7RFzmVc+YxvqNVreHILA/XzpZYN4qwH+2GNxhF2LcAxIXiJCRr50AHHdinfKuKFWVHpi8e9//d//
+X9f+/8KvuW3KCMNcvUvpbPbPFJN/d//Fuzf/you5u3bf//b8Vzb5dwBhwX3wD4ihIv+r1/ukASH
t/l/wgZ8Y1Ajsu6dOq/vG2sBAYLsLVZ+AGxaUCJ06zkb25tYFYCkv2uSATBcreUbUudIn6uvrbG4
7GODLkz2QKysE1phdZy3G5Sa8fQkxjBbu8QrB7lUZxYOZbS+qAwmUfNTGzjiU4hCmOsyI054vEA2
JoNACJiJ6BAk/kcbOZdZumD4je8gT4zq2enAVdYf7enQx021ynHTAyPTX71ppZ9Bpp9teMuwYueZ
qFCP5LYXFxpLzjQB1BTY7O+/esf6/asXwhH4ZXGOHLRwfv7qQY+XG10txX3TRcMGSeAAVVPmuMwc
o3ypEiRNpuVENwIHXbpOdUseApgnQLUZysT+7FUp39hlofthno5NNBt2ryFWbOw4r8OXNKqsRWwn
3VFCEnNfFuDJGJCb+jSC9Blfr3ibXME/jRrvyZX5UBoJ0uFAl5lZDTc6jO2d41i45wLSIP/hd+nZ
v345DkPUF9+Og9IQwQX/+cvp3KR0UTqv7i+LdFFw4PJz5xMyFPkZirLtGVD9R7odRrUyVnTLo+bk
hXItdR4KaBVbofcFMWC9FDxTYE3DjSlUNcQaOG+eLV0d5bRGxEPxTsUsf+JGAcmgooPrkDv7Wt6G
Rl7dotB+hYQ9v88nNv0S3LagO0j8PdlAGZasmwL8j9RLA6qoX/GJlx9RM6jWVpED3J6dzRGcirej
VGDt9xUgj70Pzgy7S6p57QNFGDb30K7n97/4OuZtLaytC+WOX5b2pDBnae7tpk6SnxvbAOikDkEP
LH/ZwXSib1XnZQ/NdECksKh4DAIwNLJItLMW0MNd5hXqwdJmtTLMMV9SL43uuvQyOgd5780l3ugU
FltaTpN8IJdvGzndlc1mRR2lxcJ/+EU43k+/CM6Ya+I/h2K2BAxZ2tPl9OFOhTuLNYBKJrjneERB
Po71p84EvTLhDKPyk+nV1hdahDlG2x8C7vcnI/SwRDMqSEHGyZFUZS8qsSQee5GHpdPKK4pi1kxq
bxGKAKG9U8YQl0nKPQ2iDmr+R9tlsoAl/rquXVTZDLabbmQ3mnvmuOaezpw+scuZigZUWyFRxDaO
G2+v3b/5XAxOpdf/cO/5+bY/fZkggBIOE65ngYjOEz9/mUlYMTPNmH8n+3pAKjbzZibwC7dWZHgo
+s7MZZt66iVnfElrXfKoqhAovc7pwHAL4lmkEQsX2OO22NTIM0z32Wq6u344AGR0bDXE2+BAZmh8
IOhkhginBaOaV4kJeleLZWfTS6IZBVuog2XGeweyMxGiBKB1Nxyt5nFRgMvG99KzQJ3L338rnvzt
J2Y7knFpWqDcZY79y7eCFZUTqCYVdwxyuUd7EswAtUmCErZJ5ZY4UQMRx4u+OEdiTBcfqJdzCBoQ
XTLZwJ8HYKwLKnmiVvblgDq4XjSLuooNcHFn9ZxKAXMOeg5IIQd7PlUMxsFa6kI+Xb1qgeo0ySDd
2E2hocKPQYoRGcGGmnqydS4QSuFg/2Yjv2IKNV2cJz+yDbWLpbZjvFQTvfdMBqNzj9swdEWsIAZT
lyi31BOV0NjyK8hwUe8Hb8+pawjkOt4h1Nb0Exg+4+dUrGKrHjeKo1BlsrO8F7hHIKgI1hTs+EHY
76IYn7uztvb6e2sCkBQAIiN1i53S1Jr6ugEKSmmDsBwkwsJAgd65M/0txL2Lk24i0MyPjb93M/mc
Kt3ckSnHo2uRIoexoiZ1mCkgVMz88ve/EYv/dul40NvwTIgLeNzBLnzq/3AfGjyGx91gl3dhaE5R
Z/UU11X0qjoUHfq9YLfI/EQoz0MBMPj1wtcCjBjI7/svBdJKK+imgiVDiujh55Fe1TJsYIaDlxkR
MK7gYhFdXCEmBbpaarrRuAwLPd63oQSrSKBW0aSIV+RGfgRNLEpNpyZ2GM3GlRPLzdTMKpCPli7v
N9QE0Oh9SmpCCnkZodRs6dr4lRMiKPKtehmNovkAvQZaHCujqroAhxCoGrepA6jbBXrNMxBJQAnM
vECvoTaX3/g2/wC9LoK+Xuou05eXoNcZAMxB3beVyBfLkvosLC+4SVrgX3uAeF5sbUEpnLHsgAoF
+WAG5dYPC/MFrCLNCvdUf01ucQz+8wK5rq5xUe/UYgdBduE0X67T2sGICPA0nKYtdB4gFF8cau2M
qBuFdONQtuEDONcd1OcgWlfJejvUyAgAViDnYL+I3rB8UrNsLP3HpB2thW/06Y1CbehG5621pZl4
gwzgdaaOZcGdV/QAJ0Mnq/X7uQXROASngU12pwPZedUMy5rbem6K8d1GHeTXY5TNmH2Zw43WELGq
b9wAERTl6OwzCOB3pAzZxM2e96P3giJGMY/lEAI/AflU2VTmpo8QsDct28Y7cLPPblTval89AsyQ
3DDcDs8DNkbQvIDANc/bB+S5AsjZBflDno01ZAKKdk1NUaZ6W7coHKcmRJjt27pmq1jb+RkRdnOR
s1TeWWWe3rBSrs2hl3dk6iO/WfiWP67syWY5ZQ3ljou736XqZBVqS8FaiAaB3TAVWwoYhZQhm2xN
L1Eb3TIAwrFYckHd9mIo8xxVHEG9vN7aflV+b63kix2PLjCvtT/HNt25LU27XjtpbaAeaARdA1Cc
qyLS+d2f5kmTbZ8V5RoBi3ZZtpDEU1FxV0xoFJRBQiV5AqIoI4doY50qXFKw0YFDOIB8xYi7lBuV
yMn3w7Ob54txyIfHOAFAwy2FiVwLduxY3ToAaOR4kE7khjwtFgAW9buuaipk4Lq2S451nJfz2mTe
Gfyk4dp2iwiKM/lwSCxE51GSKO+FhUSByEP3FZiqZZoFzvdAe/u2QUaGhqMcwDs7QRitUdA0rv7+
Tmj/+rTEqsFhNsODQZimiXvKzzdChKHKxuqNFoLxJkKsnY/0EkEGQDd164Xa3IAqDBERsrXQjgqb
9mFsRAnBG7DkC1mY57hVWA90ZfY1x68SxWXO09UDNfwBEtV+tJETxQrxrGiQrGL/03pLIlXRk4At
nUHCEcK486Cus8s6wkb18Vw7Q3LSYWPdUgdDBuT2778G89d16fQ1cIZ1w/RPCNphf3geyL5HnbfL
9Om9pl16E5IUlzyD8jFIvBAGsK0RfJnXiz4N7IXT2+WvNwMaUaQo8qerPyzAZ4dMWTz/+7fsmL+s
c6Tpmq6Lv5yLm4fz284TSFMTQoNRfLos6EdfVmBCD6LPiAmnU1AebDvJuvR8tv7LTM/4ykQp1e/m
ALyNFzOzdfQZUhtX7zpu5IJHpQJH05LCnJn0okeLg8slT5dDWIM4GCmPhUrM8M4IyvczCCE4i04D
5qEC01kM09nVT0Ei7x+247R/uEZCOJ7p2AY72FjYwnMY2j//nLth7KNq5Mlm8AH14nMboiztCKlt
iYUmAkjyrhs7COpOgJNOJ7coeqs+XT18wxmRH7L6WRf4UG20AGWI+h5STiEIplM8c4ACzcN7zrJy
10291KRDgETwIPrgEDoMWlU/xquOJ8AJm+Yr6/Z//xuwpujCzx8XF68rwRLiWFICk/XzxwXUIhuQ
yQo2FwyXXcwvERnE9r2jFSgkLsGhUk2HZAxq8IDD3g4KmDYQVM8SARbHQLcg5mMSYevAstcDuJxD
7BcA3f3QvvYTJsyt/uHXjD+SPUUDPnwYzix8Es+zLUR4HNf9NYrFoOqbyyis16lOnJ2GXPgclUKo
YOt48BxlHijwUHjuygpISaePZmRHBZBcgYsRCehIhc8ey1OIHXFxMpFzeMyQFyU3lXO1D0KEXaiZ
c9BS13HHQOoYYbXcN8UOGbNXFFvF37PihEUjnkgqsJGR8t2XiWp4jsigvnP8tFllrCwPTdrKHZLI
3bqpnPEW2OxggVu59TTN0zZ+9H0c3+exDDA9CiQTi+JkBiEeIGCQbE8otD+6QZLvLFzd5hQe0mCg
CvRxNB4r8G6cyIvM1Bx0OW6Afv5CdjJRJx2GtvQXJpb988srkLGepqzNvp1ppYI12T68mCubtR7i
ev/BlrUqOzSsXPCuhN4kDaGX4gB/ra20yj7ayMfgVT5poLUIWPz+riFFjT2hy7w1VlrlNmBgQUyB
HIOKowl8ppuq/0/ZeS25jWzp+okQkfDALQnaoimrUukGIXVL8N7j6c+HZO2mjqZjx8wNAmmBIovI
xFq/8WD7aeYpLjXC9YnqI5PXKf2DLBdOEazbQI3Y3U6b1G8sXNXmZFojoMyKYrXZi92F9nk2/Ktl
hJSWqi711VXTChOvEDMjfxMYD4qR/br3GEzxCxFsm0e7kbBfZCSJOPvQ2tgsyzncZSKE0xEt6Myz
7GGkVbInNk4AemmUdXpibAhdhY+3K2XutM2mafZuc0TseOM5vtr1LmoSlOKWcVrj5BvVVe3NbYbC
r550/C3vk9rqHHkQPcudnNWYS/8SpcHRMYVZrKED4khR+tM+FbfrtIFvnLBueZfd5Twjaf1Vi5Dm
URb90DEW1g64zuUW5KEK0NNILe0kRwVOoOzrku9E3pWs0zXoCOS6L7J/ZESIc/hq6MnPZhr9b3rR
RCcHbTieMf1WCw3jGaFH41mfkcLCT8LdtJYZ5utRSVY4tmRPsgsYAx0KG26kkaYVGy022p3boybc
pN/TIU2342xEB0PRyi/p7LMBsdPvICAbz2oL7QHX0fFZ6fsfauUn38FFsZXIW/XiBG5yZXdqrWRD
bo2/+spWniK/SE5z06aevACR8QdngTMW/XRBqg8Z+5GvQl4k9V+L0tVRXx3TXVoO7q4xlPIr1tvr
SdT+VksbqKUuaRylfRjiitxDRzBwzdMlPqiJLeBY85EReRSrcoxEtfZ5iPlqkD/JVtWKes/izX8n
i6HigmfCePU2Vc3/cEWM5uK4nXjBECPa+hqBPFms8lpcoTTub33bEX42VgHF1m/0v+RsdmkrO0x2
zTVv4eqLpozGc6Y/yLZbTQ4TIgPxdrtVR2nzI+8sWK0sd66nvF8hIgJtqGHRJB77ec9LTDQmWbeT
99EVwjjpRv55z4PlXIET57d7Xv4dtmgbFBt51dQEwT7bNpn05QLLQd438ebhdl//7Z7loLFR/sc9
B0mNYD95t2ubj9tBScxdV7uHktwcHLSuBNih9Gwt5OmUdjWwVXIiZWSbe1e2OEoBWzFPsXW79Wwh
dcSmE+DatuBCljkGENVbP3LeEz3ESFrWCeRFw5M8vdWWvSZWQO38XEm8MGIB0JOXuKngc9SovLEF
SV/gXaYvVYYj5eA+yQ6ABvSNgEq1kcVSJNozg2VHOQQHMMcbwiHfyrrGIVncRWusUKdD0afrz2HM
24QtuJyuQndb69MXEZjtdVKt3b1HVk0df2ZX7OVc3dy6Zz6RvF9XZfkg+8mhdTBixybG5iDr8lEM
p8mIP+Zq7g6OXqUekd14Z7SjeRRJnp2DsWanPnp+Xh6cpMDeSuTZKg3L6Wc4b9Pcbn5N6fwXb9Da
F6cguRDXfg4mHOG7uTF4sdTa4Gn00ZHJey37pqkOuWIGAZjlTafVvsemjhB/O2fP8srjVJjHOB6t
A9KAu9KxkBfSZvuhjcOf+qBVpEkVxC0txzxHrBpbowxU2HRYZk9J5a6FD+ZBaTaVgTBHCsriuxOI
CxLaS/qTqI0z8iHHAAXCSCv+Vrrgrwpn16/WKJK1MUz+S4M+pYcNg4D2MX9eGxZ/efzjulEXOE/w
IaDNheHwBZQwBGcVRMH/dz0suuHzFU25dacSBXPUz7c1GiCen2Khk/cqG+6pV79DzFv5vdZ8uA1U
+xDVuL0glvHFNaxjlS2z1q66dmaMjvSxV695lJDLkSOJRfphNb34rloebcykN3JAlu9mLXa+QS1J
McgZmgMwfed1dq1H2T5bMTFdtRouYUl4HnYjfufLlTI3QOjLsF/52bWHUYTJttJq/5tfb28Ddaff
aN1cHFVBhAuTv6+3GwE1u1JyPriEF4KzRv5mXSwTAlw6FlGXf5mdcNprUMG3Wdt1H0k5rWQHRYef
h3df9oD4UvXsOphPyUs1JuTthl3DYwAG4mShgOnJBsVsti5PzffO0Y2dg1TpLkxG5b0w+OaXayJx
V3lz6KSkcEH84JFc3T6uAmP1FXiX4NlScKjxFxNhOaKOQfwQSPpoZyvYjXNZ73Ehmb7MBT4rywed
ZOgqIICZna1ZcYHgxdpqZkl6I1n1Vk04eETgCfZFkGAbdkt8k/020U4gnmWRulyEYGSDGtgvyog5
57Ka1kpsPpfLwUnZ21V6rGzk8hm5PQ3OX6E1NrcFtcyieVeg+7OWg2SvHvTuxHbyLEvW2Lm4bgws
w0Wh7djmqkcYVCsbVMxbaijKUxKUD6rfB++jXfDhQPa8xSLrWgXmJLJxI1utLEg9hdTdQQYfQZL+
SktHXGRpmVEDRfGWLzMiT4ewOvFLs+K6/yGLpyF+k5BCTmBPnVNn9uxO+2rU9oPdXbWlAa4bJLLf
mpWx3PPQtw5zGeNhBy7LOfmm9p/TKbRw2ZnHvwP122AEiH13fUYQzNWTdWiH7dphjdxVujCSNXaM
O6139EsD3+R5rkV41jNx/eycKyT8xi7zbmWNeCEMzarF6WaZrMnxIRXxUxq56TOpcQL+ofuzs1La
tM7JNlrb8G8mL9QYxV9d2aobkOhiA95ZR4nLit/TQLE2meIWGNtQrAYk2f0wKU+yOOraHgwau6jC
N1/yudwUU568B2FNJmMx9WIjnbzjluDsauF/tsbpmHgoNk0H2doL+7tRhPVVDlWCzawLGAtpVT4S
fHmT18lyozrKm8qW+aGM//tNydaM6KO8KQWFTzYLSbXzp1mcJMrzhvdcijkJ8JXPm8xNLEB2uckI
/IYMDRSfAPvSyZZiAveJbp3knNHSycyy2avaYMMr/RpYUvwCDmR+00G7Jy3sYFkSQ8EWDTV2WXJU
/aDPIrmV0nI66UExPMo2v3Wv6HU5V1nSAvFSIS15K4GqfO9GW73ItjzIfqihGd1UwwUO8+RGjOF8
u4So0xW/Df8ktcERWK1XuTsBCFluzu8KNAvU1HmQrTnr/ErNDPI0shX/d35TKUjbLhBvlu2m60yc
W6tODqTGitfZsuNdogjVk8UgFe3Zqf2vtrAi/ovxKQ0m1MZko2i5VKE37jFvlOJ1TPpim8eE6GXr
4OvZqZl4ot3GtuikOOmr7JrlSJUTqGfjvlw07IZ+g+NDSvadiVwUGI6g/9N6aC6pjrVAmmSqR369
uZgVPr+AcjiNQzAWE44N21tlFbo0VY36GGe9cSD0MGEJt8whAIJkeva1HsLDOINRRxwxf1HdIbtU
UXgRiqoUgEVnXthUHTuhpdWMmvbBn0Cc+VlVvMg6jK6+mZkGEGupitwB0/jlRWiSE0wqrAWtaHj6
Mn5UgU75IeaOsihHaOU2THrxLGvUkL3eZKbJVraFUzI8Ega5dZc9hhHD664kkiSLDmFPhPv759ke
vyGV055kdasAa+QftD/KYtBUBkwj6AKyKA9Drb3qbZqe5ZXcGXpFxOoFZYkblQdhenhvePyjpI+D
MYqNLrp+w5Om2uZtYXtyYF+oyvPw8/bXNpU7exNkc2B5zDLHunZN0ninhVP+IrubOYlZTcza5+07
gcE7kPnuJvhNreGLwscP1jg7oext6/pjYi/IbMU53qvkWTLaW5B841mWblUYbpA2HMcdhNrP4ej8
60DHp36N0sEhLEd7kxrwHCZQsI997GS3g984i+GCf3S7ApmZrEHubhzzz3662w3bzsbYzw3LyBuS
QD2Tz27PIAEzLxnT8C//IMPM93Zh9P+1XY5nac54+UuLLVku26tIET10Ldx86Y5+L0oRnXsR6hDy
M0tnaIp0Zvv9dm+VYxtgmV7tivHgkMG6Nrr6S6aELSdEoq2urZ1MCbNrO08YETy37EJlLz+236YB
veIgG9ztzUNJU9/6LmqfXMOtnlI9/SKRMGUcOFu7LN1tx9JJSnY1WdAqIRkXu7vOVqrU2SnktSVJ
orAEBfSfLlJjKxnDykMKZ9xMQ5FMK9vNH9E9jA8SIHWrkzApa2wb72buhuc3AJFyRAHdEg4fGkLK
4WwA2c0hzqD7p7/JVizGMDjG1yFNhmA7BsTpSmVATVPVCnEOE3ejkh171JfDhPrFY5CVPyatTo6y
JOudTvscKuvkQVjK6E28tF1NHa3jCHHqh8lu+lcz6ZpNW4XNdliKhqLaBysOorVsLYzYvVa1cZSN
sqrse8/VhfokS/jlIM87ZcUDHuy/zybUbRTU1hNO2e2zkpw7LR+e1MX+fMhIobt+K1ayTdZZgYKN
VTQQEFr6yzo3Obd1p536OLvcB1rTKFay+MdAPTdJizMIPthAmGL+vJIcEGe5vy80x0kvOfsERBdU
QliBvVeUXHvI/cH6H2fs8Leq7YP+aokeEUkjSrGwEIAHDFVvnmSpGxXzAWOM77IkD0D+p3WM0/lO
zwaEunsneO6Jpy6D5TR+1CrLrzvy+iZBdXuZsQ1N8zQMSvhshYCk0hwPyPmLJv+kGFlrzwgtBwlU
Pj55iOv6IdV15SxL0wCPdhzUL7JU20N/qgtn3qVkzk5REOIouRySf87MyO12bVJ9yB6pWn32kMUp
TdemUcbYEhotErSQgGYsa1cuatmXoUrdq1gasqWhMACzIggLTb8Y3Ctk488RsF1/zaUGXcdMD/0C
UdDV2XgyUL+cteY5W2AKNo/2fVMSRpEdZN2wiAEpYGFvg5pCMZ5sd5vbZ8sc11aiRYClc+MiD4M7
YsOGh+62x1CJF3oaQmcBOk9LiwF/cdQJqcl+shVw4WuPK9teKmvlroUliuU8SGEtV0VjfyUbZHlp
VfzgLzCf8O9DvIRyd9Be7meBMoVeudQpAa1G4v7eeu83FuYJs5sf4TBUHwRnSYfw9V/Iu2rPFdlI
WV/jQU/YrCn3Yoyqj5DXpGwsrS99x4YHCU5euZf6+/Acl5qHGmj2Y6uhWDPj4/TOiwQC6MtZvdTJ
M1knW2W/oa/DP1sdd/gcW9R+vXaHUNspsw5Jrg0RSUKJ/wgAZSOr7vXyrLDa4Nw5RrNzzWR+NVL/
rGDS8fdyAmRykCeYwt9q7Bon35sVuc830cVdeFRq9TH1eYeI5DcnTxt3xqzHmQYCJHyn1nKQDfqs
hUf3PyMc/tLLjQpkY9wCxkOfPa0Y293gVOorX6WyG9Ig92QxbUAam4RtVrLYjAmvaewUgjrSurWu
aNthiGOwQwx1QTiuKn55D0qrq69y4jquCKwuxdBiYjcn1u4T4UUneHIeERjblKE2XtyFHJSMWIQK
M/B6WE+ksv3W0N9RDEPSMMnKteqmxrti5URrlbyC51bp73XZfEymnj4GxD9f/2WQok7CywvNOufY
aitKnLBX8oIA1CW/GC+SJ8PssWJZe0u3zG2maPluAuNNfJzFVxb1xuDNall8ZbHFT3U9Z2H1NE2p
cdRSV1kjAzV9FYgmrfvOzE6EXPp3MGm5gWeC7BWWhgLdzB2/ug6ivQg+ZSe9V2QvOfjfeukKXJBc
tUKiIUn/bihnOUPZdp+XlcU/LkuvJh2KbaUMqkf+MLvcD7GOHlwpzveaTGUdX4HJWte1WZ5kA+4i
+QXye3cSCPt+zTN+y6wzb7iEWftsqsxtQubza183XrpglmIbE4OgbJ1TjBLsdeyxPL+BmRjp13Hy
llbt50jVz24jZYf0n5GVlum3kRLthMXk01S0+wiviu9NvhsRrPpV40S5qsreejNR6dgU/RCd60pJ
Hmpl1LauaRUvRFrIbdm98Vc3dys5Kimmjy6co/eWYLwHqiy8hAapVdUkfgcJNnmOGz9cB1la/YgG
B5UHMmeJz4qqlM3XOXIrNFua8IpcZH9w6uKDTX/mVaNBLArjJfSeJucbG04wtV30azE6SWC9feSZ
aq/9wowe1dbX9o6TWPtCV0kSgb/HpncYPwyrwMaGtVVV/I+OBaFTTffiV2rx2kMhWJd4hOxVtyhe
Bakq6J7uvC6NsHwdpkFcW9wS+d0Vr7KHOTr7YJ7SR1ll1W6zjh0nPMj+c9CbuypTU0+2EsRvL8ij
PclLySonHD2sdronWWpD3YVvhI+JnDuKamVr4amMNCw3YwV6AQi2/Cb7jkVWX7LIhPEdKTpmOlH2
Sujq0qd58U2PwEgbSPoca8cBWztD6mjU4tvkT6h5dgb/FHh5fC3FD9ldUcEmjQ4be1lEl8Eu2uGj
0Ltqj7Nes5XV+Jh6rRFncCky7VBoYbWRk/aKeSz4Mb5aeQslTzcOYMiS56Qw8O0xAHc3do8/VdH7
LIUVazXR5OeyBWUUTj0kr3xI1lZQd3tUvBQSpEv5fzn4NtVytX+dQA1wAY3bAvWVRbGhhdmPnsVb
rCJG1qmluZL1uTrOXhkM+q1bnY+/dWud9PduFpulg2CffJ4iaQlOEvHvKGndVWOr+CW0s/EucN7N
0YP+IoQbXi2rClfz8hBlf9DvXLgZG1m0KpM8PIGCkyz6+lsfWO2XUK+Ny5gFCWlMJustEzJxh8Rh
3K8scv5/wWb3hJYTnADY9BCrrvvN0HGTwzpRPCPW0m/HpFUefLfqHiB3O1s9KpWneELwLYTj/c3s
u4smx88JMlBDVP9d5lhUjHY7oNCK93Dpu/nFLqfugIz1tI/9pr1mk4KqMFYkX0gQ/cziPvwViL2p
6dxHpWpvTuqMuNHw21MWklkcV+oOZkB3bMMZt9Y+NzcR2p+vYnlQ8PY+/lCsBi1rYmL4Rfb7RBf+
flLqwGsbTX/Lo9bZlxVBCFmcgJTtEyWJb0VMTvW95jbJrTgE/EozrM88UcTGWypGsuV6nrO+UmzN
eKRoFbfONunqfYWR4q3VqoN2bxMRuo0NC5t9XhpiNbiMLS2yJ82kYv+43BX0ngzbOKW/tWYmRNLO
EahQLq2uW0b7QFWmW2vq+sou6FVxa53T2N+RYoeMscxc2yRCsATXb62mitOzqSE4LqcKI6HvRIuO
qiyytqm7uWuQLVjG5uMw7zTTxzRlua7aa+MO+zaoWlNzaJyy3ftT/ob30DiuYFk2Z3ng6/08i/Wr
3czj6c8eslsI5XVFIi/dyWJTYjKchyamSYt9ZGZoztmdW3BGpX9l8dVtxFGsaFsFiJ/KStlPHoIi
/mFHIEtlSTZaCvqTXTZs42X8vWucEotKY3Jh9zp51mriVcuxNL3P3eDM+uCE5rGJfFY82c2P4dxW
aOV4cmI14+GzimCPZ7CsH+4X8wvsRyqleEx4If/t+lA4GkSO8ngj+94vZmvJwXSa8nSv7wIlO6Jd
/UVe+T53lGvOmsCYepvDfvFtFaroYrciD0qE00ro4pI9Layy/1SnaWi2K1nWsMr459QklYZ+C5ID
upJ5AoDF6XYqu7ZlqqzCFj8+2fJfpmvTaKf5AamF5ZLTMo8VdLwVybIxKQ4SI662UWOHvRk6uO6g
uocq4L9cFi0zsXlvCouzMN3gS42Hm6xXR0c/VLVgGwv46qvaQAWzGuDOoJyNt4xogKxPMnc8zOEI
OVBOji0PORJwhcRA2NCqpALkoWxj91QvB1lsW7PaCh+iuKwbqookNTn+ciU0YRCZiu1zbLf2OUkb
r3P1+YFF2CA2tjRYvt1vCHyxriQ5+2zZUbaoEbaNS+9wGXuvl2eur34Ok8Xb2Dowj0aB5uqPKm12
06QpJyANqWNkZ3mYjAjBquUgz2RdRMLIAwddr/9oQGocAuIyVnaOlX43ibI4/lEve8ihpMn9bc12
+XbFf7uYHKvW7g8CiEtkjtBvOvjTViz2iNNyANf1eSilgWIKreRgBWJTy+K9z6AHYi1cZdhpjR2v
TNWMMJSug4NdZuluCIP0S+QnT5JSMjd+zL9F+3sPFzD6f+/hK1XrTXOLPKyLgqjbtQSv2iA/acLe
GDpeu/cqO40RR7iX7yNqLen2elGdocdkJ1l/62xPwvb6DEc7s+vaR7TmYbYYOHaMxE5c0n21vceW
qlhVk9k+3irLvNkB6FuEXKkrlkNTp9GGd2zhyWluDaqNf0yCmvYsFhunxdtpVCaxTlO/W9/rYie0
7Vu5kN5N9yZVRU51JUfKyt/aZblp0ML4Y7p/7TgudyBb5EHOaKnOZ929yK+OhV32cfIKR5htAgHN
c8m4jKsymMrziBsjmZ2iEg8V3BShhxRlS+c3WucFbQ23km95Kyut2lpMQSY99pIa7VN9aJ6rSPAs
0SL74LgJ4ZKhTp4056tskzUgTuO9TeRxfa+zTHw8ohw2nZqY9XMIVuC5eJbd5SHVXbbtwrFv15B1
RihiREPCZq8VzrBXMwEGJsvSM8G49NwQ+9iHqEBUfqEO/O86HGWL7AOWswWP3aPjvPSWDXAn1W3R
60iGZal2LMykb179DMNfs8IKz3WCl8yMxg81A7Nem1lLHrrClC4NAEjkzXScKkj1bByDR4Q0MWhU
YGAmvDqvhsyY/oZov4aEMgSrtBvAGukumCUDQYE06l4VnyRer9dId9hIb4s0iQ/Ksu+Cu1Rs9HEa
X8sGMHlkoayvOsnhNhNGpwRXfAQfO35+aZZf/DlDRLUtH3RTI49rT2lJdug/ZXkmD03UFHuj0RF7
CoKz9c+B0Brc95HHWhY52k44zYdsvNf/0Xceq3DBtv3rHPehYeL0Rzz5NnLue708u9fNpROdImSz
lzv440r3OnkzyYz0soML4T9dndyIdpWVI7QVmM0ZYViM6u1A345O1mzqeAa/nz25NkROpWid1zLX
Hkvsl66CROpr06nzarbb9KEfMvd19rvGI+5i8xnQajSDtdXZ/m+0peguXrqzAgRHzhT3tYpvTPhd
NppIBT37/FzYc5/qxCyxYQv4qeO9ztFf5GzJQIFlkGV5ikz6cATRuvA+Rvct8/H5TsfhIktQOV+y
XAzXWyk0CGw54+OtZNn7bC7Ekyy5CRESC92AXLffwZ9DGx7a+SoPGkDYTe7rAogCdXllfDbUICqx
XHGcTSvMzoLhv7QgqrIKeELt7zNU6ARc4yDc5WmEGf0/M0OOdze5DvrSxYQTulNmbNAesx5bQDeP
RmHH+8mwYZb1JdCS5aATFTlnWM9rPm8j7Eqp6/Rgp9fzyPaUkuwbR4a2qq0Iujr2Po8dpkmxMp5E
NA1eRmTrByo8lWr9qFHa80SSaSddKe3L1JNWkw0VbHN8O8VHP5hwOOf2J4QsZzc1bXHMMGtABPB+
GgPPPpLWbeZ1HGjFsVUtvLtGxT9g6UDMGUKlZdbla9gDA2eFrw8E98rXjA3OrsYK25OtGeTCcz1k
XwhGp+26G+aV00XNc7kkVVGZmVemjYtjH7iYAsCQwlaky8WxUf35dkjy4ffiD2W2MoR+leCBqBC8
lOXMn4vwt6Js+KMuXfqVTo4FrRyizu2GZ4u5r4EDjWFIxmPKwo0dihpWbBQ/qWYNE6Zqqh9Nb726
o9Bfk2409olt+Nu07P13BRrBCJTmRzUjOZr3U3uJRaafR7Kd66oe8+sYhaLZBQFMtByUF3oYg39Q
mwSvyEbzH7XlwFtTdRkWIltMuH8DBpZNejPgGkOj7MYS/ZPwdXyUc8hDaEWAwIMttFRwaaEx422O
lKGhT9/0skRpk0Q6rlBdvIt6EOF+b4aXGB2HS1GFaL42vkUkguK9IVyKmdECfdIxYbo3KJZZnRWA
m3aVo5ybN/ZXPfDRWg5r+8GCWPw+dD+spdrHA+rQLcFBsgTVCgRzsFfhuqKANSi4o1rKCfKwsRmC
jMTP0iDrZKup8pqLWDt9gMNWazQIV0o221e3BSHu2Eb0Q0zpc1NVymsJtGvfzIa2Tatc+Zqbylp2
mHDY9roqMU5ypJ8D1ZHWK9iMPGeqIL/7aQXRmimrXaJfY8vUrkQkh22QKTiI/FMnz+o4rNZLOGM7
uVMPh5A3o34aHf4xGSsPZp1qF7d4lQW94AGxygD9HcbC/tuupy7ZsO9ONwYMPu8+qlrGB3rZr5rJ
t3eyQd6KD/YBC58AkfnFFduGiq90TfhlwvP92pdqsCKhT8C5nqedXTX2RnZzfFIEluGy7i6t/+dR
Zh9Vbx3mS4qu9Y+IE/WPsBGQ+tDxSSaTdLrXd1FOonieHV4H6SYbklSIEyHWgxwk6/l7EX1ohyXE
ZetXst1E2AfHehem+CpFdWJ3h+6A/VMJGuT7Vaf8YjeK5fUu+Do9CNtDg2PUHmSWfjXL5nM0n+hX
0MO/9KD7yXTB+abzJxUA7UWaJjRxcYp8DD3v0oCyoe3Ha54mwtNSFTBw45wnFVU1qUgV99ouEJFz
liVZv1TJXu4c+rtb4lfLCwB/hhW+lJPmPynZMyBhKC/LYcaSyYurMdrKInDRxUa5mnZVPCNs6XSn
Rm2nqzlnCFmSdV9DqZoPsjGyx2mLC3O+ka343Y4PWY4Pj2ytMxS9JnBcslFWwbQAamtMV1kyfWIM
fnPyeb3JNW/xm04XO40eQKmXAkhfy+Ldr/pmdCPL49KnqZR2LT2the2McKPV6cVxkO3UFIxM2fLO
LwqsHl4mxrdpKckqoWlfkIlNz7J/w7/sDpt4Vp2lhwOM6KkPDQL4TOZCpkBkA6SYho2OFl2wx2IL
OPL0KdOnSVjsHo3oTF5KeNzQ8ISsncbGdsVz82ms+xJwpZasp2zCb0/pcQnovgat6T4mR4uHzZMN
tzudJrKtaWbvDKLrW8d2ra1RpF/LuFQA6VvKOiQ9uScde0AIOHpyfR7uKhzFbw6BbqNFoVnVDB2N
C2O8yDPFBG5UlQg4ahZfa6wMGfbt5SJ67K6JP7FKE4olcsaSPAgft+PGNzyn0IjiJguSfG+PT5O7
7IhcpH0Dro8ExlQcda2e129aBMsb+Ywjv/9xBYztrwKJvedS6MEhcLIPtw++h3Hg7vxIdfeJrxDb
4nWYVTLiv2h+M6Mp3VkLmsFpxkNcl/yt6Oc4ETbFhrmakJN6LGEibkNkDxIf9Hmlvna6+s1VNWcl
QIR5RucT7VTsVa2TIBITwJ8h6Nb9wK+HKEGO51SLbReaIeLRdQXy5+QJV9ocQgAiEbEB9GxDPC3H
xiPTsRmGjnVZpPHDCGxxFRbtuSMcHxCx/zsxcyRmK73dBIVabctWyVaDAcBUS/s1upIAnaIP1erm
723V7fAvPDSzedXLWjy4DdhWFqd+40Z1vlKj6Zfffa9z1Jd59/2JFDafRfOByuAudvP3PgNMopUd
VNziWQOtthpqzOU15T3Ik7VZVywrVYv9WGh8T/Ov6H5tdT6Z3MU0b7Sbn4JtgmcaX2ADVEcgx7yd
YPayMuKekIGiDGttzlMAVuY3LdJmAN/sKd2oCNd0+IBMuilzFtgpw2yqKpNLZIGsngPydmaCR8FY
dDvQot+VIc9fO/9XhYTuDhLam0J0lH3CfClHAkhZtAhOjSmLx2x7QtUu4DH5S+YKVSbCC0Akh59p
HNQXddIxQ0tfu75X33T72IOgXCt++KrCC/EKlA28kWcAEU/jgL34xZjHYxEKnLiS7DK0eD6pUGQ2
c8KXQaK330XgSY9RcHCrdmNrmCf6RY1FjjE8dWpUs/lsq11kITrY990j0A/PqKcBFLJxVAtHWYko
ykDadS/2XJCwnIrZ6/y8PobxcKg7sLlILZGaBb6udGI/DHDMCiMH+AquC9l6sv2RjYVKSZqo7XCL
63FliHzr4tjAnHHNCbvK2rVdhHZmJNYWCMgQ6YX9PMNjMLAAWql+rh55LXfWQ6ewdffrAzHslVG1
EygOcYzdEH54VUXappqq5tglCKdf5WkF7y1d/dY2a4KKvLD6XSO6Q1ES6AIdySg5iyqbbxMEeATF
vrbKxnnYQfbIYTsb9Qqr9xEdjbk5hm6kbc1OXIVWVkeA5DO/sMjBLoX3Y6+ZAJl02vSTtcqCJjO7
T024qMmzM1ix+gVHS0NcIQ/WfmnjQZU6fz/j5/QRO7zATXYVrXLth2bZL6HfrTRyeocArurGjvu/
yoavJ3Tnx9KwEPAt0W4mA1/ki0h2717rNInQD8Z41Qpf82iuNmkHELnufmY2miUAdW1kU8tyMyuR
c+1r/5DNjvLiI/DrT9GDqndvudkWW5RLPto8VTa23/DlIeyI+k9/FlbYk8InUa02xUsT9d+C2mhR
MoysXWKRUCmHbuv3db7mfpOHLBt3bsQHkpVotmiZ2Z+rgg9LTcPXbCCvr1W8uvjhLomz7UxAeW+F
zSnLCqR9kuJtKMU6XLxh8KnEJgrPNDKaybYt/FNdoiqR8GMUav9Y+urXSLMJ1TT1g+B9Y93Nfb+B
uWgeFU0JidknxiENEbmo2+pXqBbFCk9qXdS/UOmJV6MRY03epBimBk9trqt7FHrroDM9FJALu3kR
afilMkS0cvWRV18nu0S2FWxrfUBfOACbWrvZQVPZJCRO8rWt3XnVJc60tptT2aYr5/+xdV7LbStd
Fn4iVCGHW4BgFiWKkmyfG5TTQSOnRnz6+QD9M5qampsudgOkaYrssPYK9mz7wisJfC9qd19R7rn1
UBbbuJO30upBc7EjwUwNHZYUKp6UXf8Opp/6YrC+G1WMIgvI6Vmo3nHM8Txxu3OlzH89B/8ry/th
jQXxn8Z4Kqk8+YmgXMziPAWzBZ2v0j03AIaejpy8cqpruNnkRXNJR8kc7E7mnvAM3e/XpE8j1z4Q
dE9wV9urObveLq0HsjMyxKliTC9bMwgrvVAdveRFayMdtgtovMPDzRBYgCz5ha34vWz/TQ3rwxrn
360uqYEl5hUy9qVGhejM4Iim7TY7fBC+dYSNhk6Zv2Erbt0mlntftnl7rOOueClmeHhK0t9Fv/hm
X+RhwaZupyPMwhQrJeFLG+HSFnbQayQrN7owMARys2NbuPGVWJoItx8juSxeYZ0idmpnkWTaOR0N
FJpJuVyqNBuPJSbIV6jhxkETYn4akiJmM4usFXpMsx9GghGpNWlhnWbOSyHjJIzbp6ZH1mMKm2Iq
AZB4Z7AlLhtyDhPMf4OVBRnITKVubkKJt4Sw3mzDIy5wEc171x0HxSZvoEzdd0nRPmgdq8dtP8Fj
uIcGZMxEMmGRr35bGk5OWjNU35WGmqiXyelUW6a1Q/La+ZLp8vtkofRJ0LV8R1YsISfDfYCnSupf
L4zvLGAkKyLV+j7ZfU+Gr1DJ1rTIzwAX+R5jiOIzrY/fwdM5sGXN8F3zosEvYEl99yyskKzFbb/H
FVMEPobNdyRkE6baWLzFinEmcFC/4T/pAUg40W7rpmLRb6WCimhKvi8yqwN0SSac7ljuG3NikTXN
c2JzJo5ic7hJTFxvHf/Xy+S2ewhnnJVZgHa1VyC1zB3rib02iJL3oiyt8iYzPrLRDAabd4nFUIaV
9zTikYwpTB8bKwqKmw/UKGi/MQl69mRqgQ1lfK+qSkdwSvfTHXJKzHiDoPGvHtR05v2An8gOppAd
kIZl+INm5M+NNTr+LDIjzICAfcMaDnqVeWSSp+N+qW9D1szHvkuj28L/RUntK5zF9zyJxAtAau/j
ScWS1SrqM1boOPqVy4ttzizYVTsHAAmw63DupjDFSVYd0j5AzCD3xhqC2pdpgCI+e7bHvjp5C0mr
WDuSwVIv/1R9Rc5ItRwaUvnCufY+IAfv+nZMEb7w+48WGL9z4wr+KzbcEAKH5QJb27HDKEtiP8oB
WrsWHxzBw32aIhkSER5f2pi/2Ep209epO84Bruyib3c93qEKPmws3ALhA4AAXqyRFfRe4fhqUVGI
ZHmQaWS/jrUHqG4V+643an+sADUqL3Z3GQFwfkdlOeyS2t7NbjucMeqwn1KhpXzpFngLHXCZZjKh
lmyhn50qvZZGA0nXuM5Y04WDNacXtB3NgY2/xTt7xjetOWo4Zgiliy6SnyrmUPVv01l6gtiEdRyw
okmSFAh5drRQyqg6VLHIAzN972yteYnnSfdB1P5h9qbCPIr5XFr+MA+1n3Sx8mzXXX+b7EnxS8r1
T50YRYBnM/9x1TsnRG+UFTBPJtsX0G7IDT3En6rFgbK0CNB2NA1nejwvfUxpXVXLbsgb93wlppvs
qDYSo+id48glMbVwnzByPwyxkvuDqz6bADqhYc+zr0nlLL3qXQjbuZZS+dtO/KEmSzOezLopw27O
/nQG/J0WU3GSc16qvk2v+TBOvpLOjj+RMiBZ93GFYFlR7eJMkHcUzhHpQWJAKd1HEaFrWHcIR/lr
TuZ4MSPoW1OdBEk/WUEn+J70tV6cFTEgATUARuepOrnzQDKIWzVXPMduasuRyoAqYhCJqBO5AVmW
HZko7Es7eSS6TGyetHboDohsw2RSkKw1YjkWVt5BrazfZFfdFRXCGwbb3cHpuh+ayPXAaDWTX1jO
j88zn5d+QiW3xCc3JrVoxUT7IclC7KDZwcfavFM5fdReIs5olFSqV8s/XWfAlWNbsONHgYaCnPVg
mSbSh3rvRx6Vpi+dAawDm6Ypxxu6s58plU63CZIhnkXdPnfjDwezmnDydNJMRR4uU2xzGB74gIZB
7O04UkPh5B8EAk27BsgsxHJVDfMENmGlxBit6PW1nPDD6iKWqMI2Dd/BEm6vpIMTyCKVgYiSAxhc
fs6w3rVV3b6wx78SdimxMU9fDE1TDjU/JD+aX3IIHGORinvHeTa2KDQbLnUTga5ENh0nVrXV2elz
squNeDoUta3tUgg2vnCxk02fYzFZbG+6IShgSO4sJ7snnrjYltuGEotc6taFuh+Q4x0XR/VQ/GJy
whyOlGbIin2P8fvS2xV2XilZDPip76NZDTvHbX3kyvk+8ixmkkjEIS5PPzR8d8Km78aHVgALFahv
Gl0n6svzyCw1MP5qonTaEf744E/lgrG4P4E/871QSLqYjZ2Tw5GJAeVg6zstiSYthnZ6VEDzmcRH
Aj6DzjVQ4AZCapdtMLCl2DcWDuYNThCwwyv52uRIuAwKgR41/3aCQZ9P5uyr7KTNnmgw5p9f2CyM
F5HmdyVqlmBQtehJdMYP26QOvwz1Oe0zcSpnpmtTgc5VUc2onYvDKRPp6YXs3Z1GCl3QNBqOSFWE
dC6Cp5R1Z6mXkLymHE/HuPEjDFYPqsKZZWis9rOxFlgQZlUQjWRb98jLlj0aTcIwMgSp/aJwUp+K
FCKA15yIvOzP0yiG8/boq4ltsz8XKdQpNDWs1A5wO/z2w1zm7oE/bn02crU+2+Bde7lUtxmz3zOW
SMs5LTi0eeiSgu3VXEkxoM+nQ0OBERuaC+iF6wP134TmteesKT9atwBAKc2xPS5JwRHZQ9Xs5jO2
xP18Ho0eL3OnIwvX1orCtyzcWfTSPA3KGohXH6Z5Kc+sIiWHoCkKrb76sBNYAXKIK14fqKUjZ7cw
q0BJqoSzlBudt4btK/vQJLtZwO77SFHb89K3+GWN1qFlOjy3agZ3MWFb6jdt9ZZm8ncny/7zs9oe
bR9Tslh4n8/R4uL80otDtKZRbueM7ZG7dtdoPv7eu7YuJ940jT1F49mO3xE11Ux0oYbVP6cLqrKe
k34YZVxqQac22UnKhYL7stPG7K4pXkqaPf8xim8WNpQ4QbCD77ooCpik1jfQPA9Vd8sUpgssdIMk
m6PCT9QoOix5cxy7BmOFklTENDmNEl2iwmYNGuxknLd3gJkHdWFneadsV5NXYbhLsD3stKTm+BsZ
fiIhUWIVgvz7rSo9jlajCV5DINUZooN+FmjMg9pBx9b8cpf8F7iLyycb4SE36JbL6Zg+GVjEoCbi
tP2tan2qzu3abN2tMTHz4Gu+/in/v8sRQfT/6+7R8br9PArAxfKg1WNA2PIPDid90Jm4woW2YmIw
UmbHoSk8ijrcENfkf1duiln67LdeCz9TOA2UO5oBxt9+/iPIlKACOGmKvEZ5n5xypcDO/bknJnDf
J8O9jOprxjxwxiWbhLS6+ImdXAxQ3iHT6smYXfTnDm944HDFDZ2sVXyI0ZQT4nR5jZqiZO5eir02
xneHqlhUPMhdf29V1zgMK0ygWlZxnmJsIttWv8wa0TYHhAjOo2/5DXuDC1+yqN68TQZJ/EAZI6Qc
xpNS2Rk/HXe+iRlDNstROnZN4Iwe5g3NkJ8jVeDLLRW2VYixLnw0J7xgFMtfqDr7ygRJyzV0P/Ni
84HjUVnX2dmrlj/8scmngbR6MseSbE09lbuEEpk+Su82isU4ACrXqMaClCPEzmq76lktEDUOHKMC
kdep3+dx9WylVJwxssK0vzwgtF92VGE87sLw2ZhwtiXjRneX7Dus//YSlakZEIlc7jplaa4ZxhmG
VikfNdPs3pla95STS3QnO5OatLXI31MmDs4iyZ6X5sNxRHXgJ1AeI3D0j6qMcExIlZ99ZNYB9rQD
jFGR3xSVc0/nDWGdJ+JnXCfvIEkBCdzmjyEWdwxRnb+FAE9jXdBLxX7OI7YvZZw2fqsS22Z29i+Q
eRcsgDnKUWV/BCx5pTSIxqVvEFqBluyquMtOOo7zO6cwlyMupsthoXSwg6Vp7BZFdiHbx11Vj+lB
bVa8wwORKkFapejtG0R/4grF8FqiJzHSKvkRKbWNEpxigv7IarVaxStJqBr28tqN6g/Zad/LUTa4
kyOYpNpPHYasltRNPXyAxnKH53J2F2lWIG7NZiapUM5FfmmKerxYK3o3Q/UdjbY5ekOrvBN9HQrP
AFJFsbeL+jyc4jR+hyn4SxA09WS2uvJmqJZCfIY6hm5fwGy0qmSft5P7owW/bj0Xbn0XzReAz3iX
m9gpDVSQjzjy71yc3H923mgETuZoz5wAjFNbJ92hQ3v2SEyJ6p1K+N8W+2DLS/+0BBKzn9aMu1fl
9Zo9Yh49YxB3o4mANhRR/s7rv9gKJNRIk9pfWtt7wDaO9nHiIBhuFjK2lmx5BmL4M+vytMxCPsZO
uvceY4ukhM9M0HR7wAmc6Wirf+e82fNW886opeX+V//z8nbnNrj1t2a7/evZX2P/70tsl+0l2uZ5
zMqUUwzyifpjDTX+fFiNxB1v/e3Rtt4MicpNW/9/Pfy6/nX7NrY1/2dse51tbNZkuTPUevI52+V4
v5VlzaK6PlQdtjDAqf89agwmG4L1eq5A2Q3JY/tP//Opn62YKQMqlrKPM9Gct6Zel9nRrDAf2/pm
N/93H/dqdpFDeq1mPX61NJWfg1sYASSi+HUbqwub2T01x8M2tjUq2nQ1GaPr51BhZy8x09jXkyTJ
jScTN//Pse1C2S0t9Z3V63h98c+xVOl8TRvU09cYJ84AM3vjuTJzLUzcOj5YNVbjldJYN7U21VtU
eAlL3yR/tq72UUBEfuiqMp2XSBShTQDRvZoXjk/x7GPxVv1IYFwcUgIgjxRGUC2jTiRkb6fp3rAb
2hwsJSqf7GrormaaH1zW2AtJnmyRliw/oRw7ZBz5LyWWrQfMXd7LNnduyA/VUOHYxbQS20+jnFJ2
+OpTNskzZijFhfReQaQORG5YVEtoeJpN6EmBf1y1/BQOtpN80N4DQP+plK36A7+1cidGuwzVRXuh
3NxzxOyxaayyKehwNzyYbUWlR8WQSdMRyrH13mXDoL43zghhVGarmgIkKScfigiq2Pie1n+Mru84
KUNo7GPrYxnNelegnXvNE0wK6qn6BZY/X7ahNtb7m5cXp623NQiF432H9Hu33b+NyV5/96yhvW69
IakWKkzTk5SzB09Nil1VZONrKaISGWwyhko8jq/bWFKx2YUcddt6Hqmcl6Qp/mJD858blgmralBJ
OCjra2xNof+bjJa4by/j1UtyUoku9L9uGHriHkylzU/bWMPv9iqV6OZ11PDnaodfYvyiLYVKiGc2
7x03XuEJpu1tLLaSe1FSQd2GrGqAdZtXv7d5fRtKxmUO1FrTD1s3nbvqdQYV/3yFkghsHaLSxnnd
SK7QQV/SOnWOacf8imXLf5NuP2/pFvbnWvTta/z/3gfEX0KHNPT99npfNw5a8pioxnGyKcYAB6fq
CctA82RMq39Ok0z+NrY1Q6VWT3Jt4lSBzqnPy+r5hDTnfy583axli3OsdfXla2h7NOdR9fQ15qbF
X9Vr2f20iee7bZc+VTolY0FY7+ejrzFbkZAIWu+83aFQYfq8rYyb/KjokGGkjut4WpuEoaiFfI8B
gsKIPcN+62qiKkhD6NFdO1b3LqJoJfmsWOF6czKK4pgKAal67Y6ir0kMhmeCVRNnL2G/G14Ov60y
QZjXrklR/ah3MPfl2NvvU9mOR6GwY9uu5lOXHWVbz7vYRCs/SNs5Ry2bEjsDnVMVTWCSlttvzlBy
BPPEx9azCi17rHWCrZe4kf1mmBYuSbK4b0NVH7ObKOrlunVhTJkBGY4/GnwedvrUeG9WMihYgiVK
aHme+6axNTqqJZu6rVth9YL/Gpuc7WaD6eIFBcNluxjB6Hj7pvO1HoJxNvhd1fWLur5oJtnuSs8r
r9uNxBKzp5t7kpEILvS3sZGVJxQdLlQe53svqQdENCx507awbWuTqzsRcOdaxpEDcpHAsPXl6OTd
XjhDDvczTg4lbiFv8Xiv67bYewrB0Pm4+l6O9gOQwKL4q/VhBSvrXckG0Klc/dbHGav7XBbvljbN
7POZ5QiNydmLG85lSZA74yOavw/KRLHFiz6wgyaCY8L82evNw9Zr6rF9c4wTs2MS2mRZOrCCzo6u
e8i3Mqyoy0i8dxNIVt5QkkJGox+1MnYCQU1gRfmcYIDpEia52e+BsVZszGU7Xzzm3igDUy/io6fv
MB91X+w1D2Zr9PxomMqzUbbfel0hisdt5mfeNDYc1QRenXN2UQxkkSnF4yC2a6SGOh6CuGZVP2U5
vERRo76RZLgxbvzW9KJHAa6VNezVVaXh85k12EVrsz0S6x7DrsynuIzzzyFtipKzYgyvaZf/rm3X
OHbEWNyEhT/czBb3UjTFd/be3W/XFLdhKrS/xGzsM6+zOCw9d/PisyEvqWFLCV3CynwPc+Vv8cq/
FmXrx2RjvJtpd0og8v7WCozhlJecGJNX3a4uOPOW+0oDpy2VtAzdMa0peiff2PQ1h8FFyCCkJ/Cn
z+SLOVQtQICd/G7FTzVe7IPXaSs7v3R3swpGWKaiIjjbBbRVYcbai35f0rF8G/t0VRfm4rx18wa/
UUgTV5T39kvUz9Sh+rFBq2FML0lrrvqytNvDCk6PXYNHiKWUR+KeCHHI7fYI6NeG5ior52RuvLL1
559fqEFSoNhBggpThUI/Ra3cT3WZAN7YvqnfSR18jRdmIIOpdh9HekXadwnrS9Hqd92ReNYW5d3i
tPY+LK52l52+365hfepdejK0/cn+0zM5v5vC8R5FjT0/ERnvg2XMpGgTwrxemzCCA2sm1XTtqfgt
vjYDyP3aGygWv5Yk8W49/IDr187L9iKqrXdZNYTtlsVhu9Z7lnp3ovb42avN5i7H5WSqmYqthX7M
mny5FWsj1fGypFIHrqFX992wH1zFxstIt2+TrjmceefCB9HBM2AbNNYrqcUaM8/FpdBb+6aOGlej
WS6hmSQDhrVrf7u0NRQwiXkablvn86WKprMoqlbAqMUojuNQAEt2gsA012oFgiGcw7Zutf4DFAFs
nr3SnqlaQCeiO0mduxdXXU69mN8+u9sVra2Hc2JltyIfvptVWp0KEK/bMDT/aXDAdEJy5Zrg/1wY
VW960nkrX/dKw9EMv5u0xodAjrXI+iqJBAya9BTDADOKn43MnfZiQEyp5Wr8zC8JkYA9LPN1zTDa
xrb7XKKBnreu25gvKO5AGdbnf40vTYd9UWsr+DLGLVu5SNuJORIoTmnKVJYQjJFYjnlNEXkdS0xm
T4yAYugctnwrrPK9jhpx23qeN0crtZJE8vXiKFPloIx2ykG67N9Uu9SfbHI/YIxISC/c0UBL5XD8
2DqipcaEX/1y3bqahMqBGC8/bN16LtNTNHowh9dnYuNZPC9j8vkPb0O2NQdJm8evW88qRiDWEU+U
rZuQ/R7a5gpEr08XtlWf0WLY/tbNdcd6aZHgbr3t/clYP+Z20b5s771YeV6TlSrkaa7veyUWzbpW
h1u3Jlyer2ZJ2s323uwCG6QUI6i1t71aEg0veQ3ES2GZ0pqllWqgNF17tikWACTPDXO1WXVH1aYy
FBP++e5M1eyncez8hEB8aXlEJh2/p85a/gW3+JhBQn/UPXIRivLiQc43Sz1bQ5+MzvoGgyM/1pUd
naWxiEsUKcmROmR5rDDxfNaL9CPHnu2PnJ1Xcyav3XHrP2VR2UQuZ9NZqwk1dlPYN2A/yZ8ThfgO
BJ+DgRa76S2fyhQmThxfKJEe0ml5s5fS8LHjhL5R5/aTXPpq8YtG4+vNL3XIi+etUWw7fwYNxSI7
+ung8BgMGQp0d2yop8XNAOEK6jkaOhWPzR4ViyenC2T55dR2zS9iM5WTpRXzm9U3fO2mF408+A9y
136XixtQoMe5u472whZ/m77InpM0wbc2d5Q9Mn31o7ZSjU2r3Guubr8L+0BJLP9mLMu4N5QkDV0l
v8SK95vtuno22+SvmVS/+kmYlHca56jBGKXK5hKchdHY1KY5DkyIHzxhZP+MFIny2XKhIjUUKx1+
2FkzeTtdUF5qIAK8VtUBRD6l5EfouSxTwl9wJ6ZKoH1rltg7Wh6VT4jvedgI7DFNB7LSCBe+64bo
av3jovq+jaX2aqjdGSF641OFivdqBSJmYXcJ8DKB96rszVvHeJ6mf3QST4x7JW33OBc99ocTBOU2
AGdUjppCXQ1NU7NHO69jDxIZ599QPdRbDgK2w1/J3pV2uebILieWRyw27fhHU7jtY9FZtBnSnx0K
95C7HQFiSqOYk7hOXvp7LgldnEa8c4la/HdBBlNL3SMNMO4CaxDyTvFWO1iNJc6xVYLKJ7W7i0vV
+ID5+Wu00vpfExdMakF/k75vEH8LwPqqxhxilL2vYlJ3IrlvfFUrLXlpYKlsva1pLKntEc4Djq13
bE1U6zBdJu8SIVZ5xUZFg/aXHuFGhClZDM+DZqqPmdJq6OnUureuhZHirUjxgl8vDrALH6OBGHuy
h+s2ZKA+ODiJ3ew6N9Me3mBIWJ4QiNbeNqQZFoZvMs/O2xPW1edksDKzd0mOlRatbp91/5gjKK1m
Ut+3HplUcZi7ERE668WJkw31anneep6u9Y9EyWEIOFjSb2M6GSGnwSttVDQ8YWvYlOz5aRAvuj4h
dpU5zJpMhY3AHeyq05dep/qwXlTWZhoB/hREA6ftDqDu8RxVuEB9vWTs5mfMV7PP91wkYxUk3vyY
U+CO2dL0RxcRjVa24pwXgpWukum/trTxlWbv9OoI+zUf/9Rk4r6BaQazYU1Ek5TGWz3Vv0WG0cR2
DYhWDTCn9I4wRs03WyPPUBm8MdzuLQ09PjfE1ATb1VGl0kP8unWIzBfW+xoyTDsXZ0+wg0CKlrxu
DeYoVdhkURVm/zOmz0nhx42HebetJ69zPMHyijy8v81DLhLj4Va98cgWhUkfTstp66aK15+0BXrI
dos22saDBWx2iuTz/rKjjDzh0nq016c3cbuH7h5hiI62rVF653VrsrRjtuvG6eTEqfMq8Ua/TamC
zFyHgFaZMepoEmkO280gguKOlxxnmkiWAazfLuQDmkKIzf95vbb/tyqUKETZDzGK2JRXtHQ6EXdd
/9ndxqTZ7lqN9WzrEWJaHZYGgt1nV4941lIcIogbz9vQZCyU8/pUJdajiR/b2LxEZ63kh7H1WqkM
R2m1FXfwj27NYM/PNeSQp88hVJAkWo2ebzhl8uK4/Mwl3ln2rJs+tV0qxcYYv26Np4qDWhnLbetN
kdvdktY9VHqeZMHSrShw2zj+drVKWOVzSwc667J0/zVmeNlfT1VZ9Ia6u2sJqrK/DtmiU6e+bg3f
Ixw8BqrVX2OROb63iTpdcfRRX4c4Sq+tZn//uiHjnILzRtcdvsZc4srk9Pmi3TBiWIGNUGBN9nzV
k/RFTl5xYw0sbpTQzwMiiPPWIyjTVv3toZeLV02a8vS/xranWV31q5VRvNPqpoDkUzr3rXFbUEIH
QQAKdcZqVYGkSy2mHXcZGtVHm0b1I8pq4DUvTQ7bWJGUYJUpFHNRVnUwN5Hq892PTtvNpkFGa4VL
sWFC/6lV4rByptkw7pP20S71qwQofMLvtX1UGSa3plCiQEUOStbDeHF6c+AD4KKAPrWjkApTSrPb
hzq36XOXuqft4jZEzpgGeN95J20e69tsThe7FQN/z9F478yxPntT28MKmuPiqY3rsKxDRR3rXdc5
7U6z4gXiUdTtTcVwnoYMiUY6RNkaPxaS4/atM6IKPfxwjerhyRpiHNsFNSl0Cb+iPt1bAsODzOKk
U7ED8GqtOU6J/WdxSxhs7UkdYpQTioDTrQ76TrIHCTp2H6VHvpBe+Ass4WBKFISkEav5Vu2DH4O6
3oSDrirjGcbEu9Y6ySFmQQDgVqGkQ1IeBv2iLnjNSU0xKC6gTnKVQz7pH5y7mGxgL+xqQ70VfX4i
jFq5Nn2NPHYY3VMxIIAzjPe0G1OOfy7nZNiexSDcx1JY2nmmog3eIQETjcovylmimfLViSRd3Ikp
386kAXj1kPlyYY3kMPykDndNdN7LasI3I2Kw58ZE9xgbV7NL1b1CMIpfJR/LsrxREdolUqv3lS3d
y1CQBgMQwMOvZh5xgLeN5oJp2TcYFhMpdHLY144gx1XXo9tQ/uFlxBm7FcPH93kMHNOgclsp2rVg
r1pYk3o3cl55bIrlYmE4GwtIIoVC5GKmo8mbs2Onje257aM2JD5y3HWOE19zt112qtS/xRP5ATCm
+jBekGioS323oH/cG918V9KkORa4NV6xSYRXwpoS5p0jr3VVgZLoI/qtJQriZh6uEAmOfYsho2yz
oGzrg1dM3qk05maXs2/gaGUK3yBNK2iH/mg1KyMw7rXQHO1sD0H4F1ZNP9cw0aNJlTzg0xoC6HB9
gDsbCB7fG7tToOtlUl40WnwSoGvhJcGJvTdY7Q0btY36q8n0GV2d2V5GiAYnZQU8jO6+7ai1dVvN
FoWvUU8dJBcYs5QZlhHJKNV3vfg52Motz9H5Yo4S5Okd9vK/i2s0Z+pvKith1uK5pp7nqtFeTRQe
Jl97yr12O2bwb5wmMEqRXPuyic/xxA6j0Pj9zoJcnryvsdsb129vXQBZOQOeFE7yTlAvG8wMDNVu
2vYg7PmXa6rudXIzGQAFSgEU+kl2IFuN2pLtnOJBkAgRI6bRSkLLqnZFSr4hBCiDMU3+dEVNSnZi
HlnLhwzGCvZW7Z4P9N82JyJmAoan+kAoh2ysF4AR3U9hl+2itHt4bofGzO1If1ON6iRa5sFUMYNl
HLqg7sEE2vIFT1P1OiSJdpVr45gEVjqIMPPSF3ochWYPU09oOicUxemZe60ujLPMDSBl7ZMq/qNQ
ecCJIcFRCCjj92CN9YfE1pxF+9iXxNg5LpomPaYGok7IUz22x09xB5FnuXMikQF1z6Y2b8SaFz5p
AO95qgr+ecdaKdS7GXHx8+QBsLd6P1MVjl8xVmH5lA0MpUjt4eGb6XWCeekTm8WugkNhn6loeEwJ
eL3k8d72VvfZZvgTu1GBQZkBvdHVc0gMZgnxMDqIhahGHcG832tImeTfEdFgAu037DzofK3tgDo7
vllKNcBougrVqoeh3CsEsGiqgn0kfjFxHFFYqN3H3Myvk7C7K1BjESz9jClaIZ9RL7+CNHe+hZ/8
yZt1WKB6ZJ0c2z0r0eCdlSxyz9bK02nS/mfnetc6YZo1O4VpLG+a44LDEhGq/4wQUQ9N3/9D9oGB
JtiOQ6XO5qeRrKKrA3hcrQLiONcfueNe4D/M7LKniE9w/Gfi1A66EUNfStNQN/rI7ypEFEXaAFTI
2KTqVlvHxm0q38pseYC6XkGK8yxINywGe8TMZ6ekKKVXeG5hHfuord4F5am0XZamh3qW5mFoG+97
7r2hZepVGf1e7HaH5p211FspMsrvxBiC0irisz7F5CM2arfjpO4dB4hnBwseKLwTSlJKxOGtR3Dv
WBWgh2ru2DM+eZM1vuQjHkUOPcxkslCa8VtZKPblq2nGyvns2uz8T3aLRIyYr5sVsXf0Rgseo1tA
9Gw8bx/FkRcID/c1jakv4Mjs62rMTzEyjcvSppRN2X38yUs9LONsPqsL9k0YRd21NP5rrQlRSHWu
+BZvX0ZOZyzEa7Oa55jlpF1Vs5X3cZDzTabrzE3Pq2N5bxO2uk2bH+rYUUWQO/wZ4YSdFMn5ox9y
dh5W8pHlOj6HZvViGZO9n8qE8/faRO7T4vXo0KSWhl1/z50uOwuOB+c8cpKdUSEAQI2dXCzbvOux
gXrDm/hGEfc4wrgC30vDUWnvCwGVAHsczvrV4EwrjhsHzF4r0kiFoSWa1pp1BQPzfxqlp1404G1a
ecRlGAJLraiGqTEVngRmIa/BwfZ8LQQoix7qEbGuBG6hkSAM1ENjHQ+wseZ4nDlxRjwXaOSKofSJ
L2p16cz5RRXLhLQjsncTrjTB/F+MndeSpMiWrp8IM7S4DR2RujJL3mDV1V1orXn6+Vj03uTk6T42
N26ugAhwHBe/WJLIFEz73uRhmakL0MwJU3glHdKTswa6yDOLOxAZl2GCkQJc6bEzuxelxf8pN+Pk
oGOiOe8FMxcuBH4L/NnRGaYcTsHsPo6ppjEU7LInj625W9xUX2bgRp/x2gBtWPwMhyj9rOa4xHjt
n27h07hllcBZlgrqWWemk9KgHM/VHiSY+IQBsPKUgy+10QDHXq2UUAHs6YMUmOrcvMlpcK18i+og
v2ZxSZc9ds4Bw27gIWwpAIIr5n2BYlrkFDbvhb036fIeBg1Kbw1QAP+14ZQ0XA/JEf8hZoH1kszh
lxApOMRHTxPWcgfHGSG4L3gjANqHROPpov+bKvu0r38zr2nv2iE712PNZxJUYOJgaa0mkIRaeJx1
fXXC70VeGl+RkEeRc/ykJ4F1SQfl08wiwEJvVc+VuRgPxD/UzrjE3hiyW3/w4tm7hpH1GLOVtk91
ZJVaNUf4zwAxbt+5pj7da2n8NqrMUsMqQEYxhDK8mDRVPro2ScP1gAJ9WRUggqzuTjYb3mC5SnsV
jkin393gaK/Adl2ksZWJiYBJP60tuPo87ZtDkdreMywA50md3mYQfM8GYAQ7D5pTFSdfSwYGyFdG
QCtLNlMlOad6xpivzABoKso56dyQ8ZORAn+xDnnQGfuqLPoL7IjirTPr5jLCFtlLUk+cBrxxbeEX
qjQPDJf5P21nH/Qy+HOylelcxOl8h/DHcz8D9jZdO3kKkHJ5ChqtZmcYKUynd9KjVdvVuYQGbgSw
M5QEibmMn7cwNdwBqWAnZJOxCHbOPGZHZtFPBusc9OKHLHvqQsBiP3P7DdOy9potmJlywdWFICyu
pvMULbjR2pjUK8CIcEGSSjDp0RdFMfxj/N8syZfq2fLa1bcy4L56LXS6XVakhAL0bHSQ01pdBQf/
NOEIebHCt7gBKeC/jk2QngLovHZrwC0axleEylE3xPNu1dUQjJDghjKTCYMbOyh5L4IbUtD5KSTJ
8Y/JbYIbuCxrPjJY5ZdIVN5oq4JLdpFoMrOCBAuLvzfUBWhft9VRECqV87RAChnLZreiB24dNHg9
+LtE0ZZ1BHIDsFhHdlW+O0p+SNQAh9w/zX4AxbzcuGY5o8Q2fKKtJep8FKiiZI5zNmUXqRk5LXcG
WcTg7+Pb5SRSSwvVaWc7WXqQX5mgNc0GLMJni6vfOWjUsyiMON4ekvtwBcP5q1ue32hGziVHjVr2
gCVI5P5LNGaKzJYWxneSzLLqHJaKjv/M8ptycJ8B3hkXuaT8DJyXw6gaECfpq6NXln/KcekYwDFf
HuP6hCVT8FK5z66LtZBGt7yx1LszUit4MgH6WLG/0hqg3bJDPU7peFT1+qfggSUYgFF3Nfw61lOR
HMmqwcaMqHJS+ni3Ocqm94rzCtXgRw9z8eg1IU/URkL01CbNqzx7O3GfBtZ9TnNt0K1bQ4TeHkN3
treKW+ow/WtDNNu2hwZ2WAdC3QQHeVzyNCRW4vGZ7CQqrcAKdZ995W7nFX1+w9fRA30m0SWAiEDb
UM4VXu/0LUMyA0QA5ozVMEag76JytIMjBUhk18hva3ROe9BQdnSR641Nwxp1c4jb5Os86je5c+td
glq6K6x0Osi9lruStAXz/1ZDfGXBAMgzkSMkJnlrc5C0BEaKY0jThUA0EX0cuk/y4NemKbdmaw1S
UrPyuavAsB/kVsiP1Pua+9MGhb5nBZ1RrlX90S62IchdrvfXzJ1+BnhlnDJGA7S6V63KW5i24Smf
ITq3+vRJX7oO+Wxnse2c52AGCYwd306FzokSboOekJXkxf9z4Xe/QaLYXkF210N9rbk+PdRkcCjt
Df0gXYB83zvkxi82gKzxUwqXd725K5zi3VvzDlTx8Q4abOMVEazJuTkZYa7Nx9gNfyhdph63O0wn
eNMdF0r31rmo/XOGieVJfkvvV0+pPasnNBr7ed9k4X076Aowj6UfWl5rOVJi/5rndeWMcECYHKQl
9HF6YgjD1GVpCPqItJMJx3prPksFu5qpYOr7AQm2i7TgsbOGy5RbTEuqY+4MGB+5C7jyX69rF+nV
D8EKe7kBXGEBpGxtb44fXH0BMBqFXS/yNnRvS7csLUmSW17B6s/SI1n67Bx9pxrArKTPTqDQR0p9
Cba39V0TXaNSPlfecPEacy8tYT0EW4Gz8qVt2CCQvpAJe3NGofu6veFbW5Y8SQZLK1T7/tQA0juH
TnSSMlMau9TYjv/YBCUtT01i6zGSXqMfyiX5IW9ttmVl2393PdjKscGfmtcArtwuBR5TpIDcehuE
8/Lh0D2IpoHORHXST/hQsE/PuECe+GDrGIM6T/ncvjiMDZgf3uusWMxqgcd28pIDShnq7s5asKrz
WL7kg9udTHNmKNHo6kENCtZuegRmdmzwnoR3MOWLXaQ5D/UhiMonB/Pi7cHLVSW5vk5bWjK3ZvLh
kGJI20uP/aA0RgnqpbuWmJ5AXzJjOE9y9+UkBXjGCcwKza73odXv5S2B1U6uRN/lDq7xLbcQUZJ5
y4Rr8BFS3XdbuBQhN6yLlfTKOjjUkHjBN4yJ/jnqgbsjY3KUeyyBPPZ4GZ4glMsceUr/yCf95sVG
dlLn8S4xSwTKvO4inYxGr93C2S1Rzz2ERbB+AYz2T0j52VVOKE9eYvT07cKGsaPhz3nwnjGLc1fM
sp/Yrz6eZ6dcWsTWGaia6lw5bvt9ejtqh36CeL/dxTJz6EmT5TOTuZl18C3oQkIqgRfwDVyywUjc
Q35UqrC3BuXEQBdl1KzjqmMmgy3wutV5cp3rBDCH/dwz9Eg0iiN7n+EYto6u1llUpAUFe266tnbC
cKkfayMxTnJ++V2+HY3XVn+ajbw9qabxIk91e7QSy7vuV2xM0W4sCpT+oZD/PUHbOg5Fvv2SXgd2
TE9LHGmYPoDxP2qZncPOb/PhAUF28wI0rboJa2eIuupGW/hdhlm2Pl95Elsfsz0YPtB/pdAzzcmr
DxYEaWQxHAOHk4KXwKUHP6AQeCy5ZfJkpFkHKmuPFvBgv8A35L+duVTYevTtSa4Neunvt5uwlUpM
qvz/T8VYbYS99LB19fJjJLmOxbe0xNbMOcL2gwEtwgwy0FU6+6LisShV5LLrkEuiOGzyqq1R9rX/
htWvH0r5ne9GGeuxZe7ugQXcsyGIPQYfehm/sjnC0rW8JnOBHMw+mMwfaK2wnhz2yaVowlA9SvU1
6i9f0AgwSBek6zhOWqqM6LZgy5vmjC0HDaVIDZjYMgiTv7MFK0pS0u/GsuuvL+cRJs7DWKDr1hNv
gKefbHap5j16vQWbUH+48kPM+qa7unqVYZkM6iQmwXrqZVgoSTaC0LwOIIBslaXKlpTYFmyPccvb
rvHh2Cj/3CHUQR9GnykdZwcQIL9IWt487njCNH4pX3/8XGrFLlIG9d0wUh7h2vLmnwFE+6s01wgl
XUDTyzMIuw7JDWkp/xyVo9euClBOc3HL9PCRChLAFNmmcB84IULwkNKtYJsDSoEEWz1JDv6vQavz
6/rrl5a8kj22d2Ydz6yNWXI9Pe/YP/nveyextZZEP6bloPWs72p9vMDHoxSNjY3WftNmpGalX9lG
D3LsP+VtVaR0HWdLdAvkeWxJiclx/3rWd9MZqS0VP1zqn/I+nPXDlYKlw8doru5CGH3LK46HM3sV
1bzOVeWFl4ClFMiZ0IiYvC/LbFuw5c0ZnqDQ76hTtQbRtZJ0t3Lyreq7Eon6ZgBCiC34tUXLyyLv
yfaybC/Vv+Zth8l7J/X+Ke//eip/zhdyfxGD9hsPLg5tDGuXsbB8uLZgnclu6XdrFf9U/UPeOp9Y
TrteQc7zoc56hSHx7jVl+K12XriXrkHmoBLbvtHSh2xJiW0Dsq3yh7wPSann9wgG9L+0GkmEpLAh
8vFysvfO8Faa8BqVXEnPLGUzrc6q7KR7xevWvQOmgja+pZV5oZFLWnp+xkIBK0pWZrnr0pEfWO28
l+6B1X8kWRuUgf+mq62dhq2yhiC9S1HOkDARfzv8U3e7NQVHJv1bna0ZbHkfmoskpXQMmpQlCxem
16DO5qFz9HTey/w3AWDAclEyvgXtEJ3WN15uyhas3eqWltv1r0kp2F5dSQYspPzdfUv6wxkkb84S
sBNawmu0dfbrwHotl+ezHdngVcLkLbtaLIwYywrJu5njVk2OlUAGBltSYh/qSSe65b3741Ly4ZDB
q5TjbDyACnyuoVLgGiA1WCk3NJAcy4erxBGvfZWuy8+SLLvInSmTPs8us+rsmsyxLvKyb090ffff
LWa+GypsVSUmjzcqelb01krrIlfuIHpixBEyKTpa2cPslWzHoOaiTY/yiq7rlNICxlmPm2/yIv+9
qlWrwRHrbLZOGjYH8zy7JkgEwxKHtCZB3bBbudvSvhUo6J+F1q5cdIed2cKAjA55W/mwdC04m7p/
J5xtiw2ASEW7Ru6qPJc6g8qkV8VbGcMzET65vjzguUV0p13XMz/cfrmp7x7ROnVd77rMWSS6vuYR
m5OzZ05Hucty2S2QH7Al5cZ+yFtndVLykcy51ZTi7S/pYajvbaz1dtgYYhUX5P6XrojHs4EQ4FGH
MUsS6hkCpMUVn0lKLZ29M8NBpmcp9TxgnnqS4N1UB6+Rlp215RxqUmcPZVC3O6k1d9l4UebSPKh9
BkhvGIpdE/GqS+Blrrm3PQCeGpii+zRxT2oUWvkRySAMl5nZH1mVBDU8OddGD5onOFnsNSMaC/E8
c3AvitX71B/fFkT7pwAZ2E/wb+oDqnEjqhwkJS9D8ChL2J6oR1QgYrtKP8Weg7Kg2T1MMVoIDrCF
k87e/tmz/Pk5rZpf8B0vvamVX8bcxFUr9X/kJUPyGh/4mx+oIMWz5q33Zuunx2o9O7t+wIaD1qKO
Mwy7oKnrr/UMppcpeflZV1N7j6IO8KoI2S61WGwBTJaS59yq0G9S1UOFRDDKUCU4bowYq8dxKWEp
CTOBAUeBMNHOTWGXj/OUVI8SkyArCgfdszxHWJhFeKuIg0NZIT/kT8N3k82zc6suUn6ZWhnYkaDE
cVgWgHeuz8wtLmJUr1UIn4aPkaiKguGhzQowQV47MB9uCvcGUoPtNY/F9hbVr6mfoudhCSC6RM++
mvxAVlO5SlaZYdKN7iKqXAXCZ4bFbo0TPDeoYT+r7IQ+p4qm7adxDJhBUBDbHtCq1OZe5liK4iG7
m4ahe9SSznual6DOgO3ZtC3Y1dTYCkI9S/da6eCKNrA7Y06YzY2jji6M/9eURPPjmgLNgfKvQ5vb
jq8iy3tCZSbaV2G7Q/fUODqaZR6mqcnReANMXxiaebMdoM7AWrWDbutJu8MKHhkMHMBLLyzvK6h2
980SbEna5zkpWEMdkDay4aaV+i2fzdTYa6ah3SQopuA/mUVfKfvJg+XuhSmLzYgavPU+gFHXHvvv
yZB/M9hKBxcO3Z93y4TPDDIRtEJRoRLTz3+x3fk1zBP9+9QkoBUQxHkLxgzYNTpYT7PGXrI1JdZd
5eb9Te/j9pKmcfHII9Cg/Lfqp2ZUaFxZaj6oRv9Woxr04EbJ02BXDdRXpf4U92wcOYg9HiUpBWyF
fkZ+PT/W467HuGM3LdVjLcWULwbLtRzHDjZZjgLtlj7j8O5gK//hpLN5J6eqG1N7dLzwAjkMp84M
WbQTH5zqsP2CNkh+h+GcrOetjbl9arr2mKvI2ux9LJb7IHvFqHBm0b5omCvb5h1Ei+YT3PP+kaXj
q6Qw2m0/YVoHGSobEWtaakieY5QfD0rcN9VFjwvXQIDa0H5YsViiCgy6e/TT+vt6YFm5TFE7kQIH
JYsrMpgJaDZuhW4q7RmxTW0vSbk9WaounyoHTNhyf+xxBOhSLQO9+GyPv9e/kya5f7aLGs7Zcv9Q
nQaRl00e/vS0mXEwUU6RqARVMMNw39LS2sYWCcl3mVIsJR3kjsPwBHAGBF4w7MB1YalQVnRKev2t
roPw0ttDgMZ7WP0oy5OUx0NYn1Id1aZqVhwWrBUXt3DWA69NEAX33RIMCbonruGf3xX0fYqdzJfA
t+MjFIb4rhwzPAyXQGKSZzLLxrLBRlEt1qIGv8F/qSiHrLW3o7sRc8D/yyGpO4CvULXzx9O0XYHI
7cv4WKqsBu4//DqpLReZilJv7tN24VGw7WhaLQxYFCkfoiXIEZh4kOTk+ygWRv4AeV2NWVxfiksV
5fLdVkliOOjd8eHr2Efm4NhlVSUsKw9PjElRbs4XCyg+ylJS+uFQScqFW1RHLw5C4OuhcrV3R2S6
eexKABofC5ZfNZUxZMeXubC/pdiTglya3fSunar0zh0jACcayptdxj6jym7FMSlC7VUtw+He1es/
8lBTXwe7UF/1sH7s6GAf2ZuG6YLoIF+/3kD/y6lb/c4GWvLFzTgVmznlQ4qawZeoUr7CRw6epNAs
gwe/iO1nKQMpfEwh1H3Kl5pj/SUZNPNN86Pis5ZcpQrfnOxVbRrol49hnU73faClD+MSIO6nDzsz
qYnazbyjzwaNtySlDkRTNnJ89y81GXAvdVm7hLmUfsm8Gh1tzWj3kjT6ZrgYuKYeStNCEX9nW13/
CRsrpIusUT9GECq/ND22CCp8vfPCr/wCFKw82JlvXkYsM59Le3wDQtN9t8qfs9u4Xy3FbW9ZGSGd
ZOvd92YGSKE6Vv6MiA5aumH/O3Ds9juQLf0wx7iI243/pgE+Q8O2HcB7EovD9jhjDQtf+D9Z0CL/
LvyQp1sOqNhsvi8Hrz7i11aiMOcUb5li2bcm7SY0t/viTYcx/Qnr950UKsDY3kBgfIXJqz5Ilu03
7C+4Q3mW5IiaxFXzpmQvyTp2zeeZXTpJyRm7QX1Q0XrTYUTfBdMMLqGwQuOuRisGWnTto8Jm5w8s
usfdASwesp5Iyx4rf3BuUtK3vnc0tcGi3eF2Mvv0PAjGRF96ter3cHyimySdSLWBKUT9nSRtjIjw
gdT9e0nOyvTT5Zv/KKmpz57pr/NnIwbf44/BJYwG5SXNWvUh8qERhz52VUNePQP0OSI70b+UXvs5
iVv1DrDC8KLrLa9KjKp8lbj3UkHy0UU8lUqdPUqWBCYqR5ENgaHudAxXC9xjMzt4keoxdLTn3Hxp
muLkdm6FYWF9RMa8vLMnp7iLOshyi1hweaeoBE1XucjMqtMh9npEx+2oeQo1ByvwyXpDISz9rlqV
d0Q3s7xIEo4OkHq9+FKaI5KURg+WYKmm9ZO/Q9MPVE0+4q6stgDFq/Q7KOrsDB3fOensfXy3LeMu
dxXr1Qwz56FMLAAWS7V2Uv+aQEte+bRpDwzrNNyIiLlLMGupv2cFrwG/+5+8rYrELKX9q+p17fxP
x+stAJjOjp/qcW4eR6UCLl24SN+B6jL5Ev2Vq/5ncxzsL40zog+U68V9Fho2ysZVCiJumL/2lfsi
VUcjva8jw/tWN7l6cOvYekhLDwOWukYtBV3Yz9CRfimIXx3jYu8CG7pXS14qd4x/dhoAMctwmyfP
7IKbYjvJOUpD9RVVlXonp3fmb2rpNb869o2AEZkxOoyTcWHNtkR1t7RePBvNcV53B2FLLd8lWV2g
jItG1X1Jn3pvl+Gh9/X4ViNO/nfBWkeKyy0XHgngZ2T8D+ocqPFBykNwj/dytthxybQr6ISVY17X
pBTrnpaMJ17taK0ZaPqLZSbWWbUHuNvbKSzHvLOBl9+c0FKOqVbo2FINzsUC73vF66a51wzTOdlJ
Nj1P+Lgc+lZtPvM2qkB/XOcHY+cXtHmU34335g4JQ9KxsE4vr3ZbmL/gJCIWadLP0/p4abPEgaQS
zMe6qurHWG/ri2lUwy1yWwt3X7/ElqBz0McCrErHBzNTL5HF8nv/exyMn5PIVP5SQFquF8pyDam4
wvpzSoefoaI43zS7yVA71ubX0EYbnCFK8ASF2j1ni6i4qvjpXZ/G1pnlgPTJhQoExrmxWD+jI7P9
OfxOB/wD8qHypx7ggww6iRE2g/AkcM2/MpSR9a5/C7DmaNpPfQdmGZ3i5s1rmRN2faU9gdvogOfg
sATvyjmwuOb7F1038KAanUXSQE1xi9O67E5ijlOzBYgEwkOXIOuCf80nzRm8tzz1vmlTrDyYvedx
D5DvrcO0vkmyM1Cey524u+pxjzCVxrjs2pVA3YrG9T4HENJ31RCqD31V+p+jev6uW4H+KKl5QYA7
uvUkVT3NuYs0y3+WVNgH5zYt009mofuf/Zm9xMJqXkvDcT7759HPnO8xn8pzO6rt2WmH4Eehn+uh
tn+UILKwzKnqyxAMxTds7va9FbmfmEfeY/JQPNa+gnh+AHmj60Ntt+YtBVHBjjPOuguTZTwjdjTx
EiG8ZkTGX2J3aCGmFjpB93mr0Bi1cajszjoNWAo+dktAw5gODd7IB0lKARu2xWMz47aFZfUdYCeu
HHQV6AYMR3es3RWPxhLYSPHeuYrxkDvV/IlVgG9dGU0/pmgBerTwOdCBQnIv1b/F8zD9GOvI2o9L
frTk/+/6LpJLW33f9TkP8LR9E7gIvv3n/Fv+v53/f9eX6+rVAHPbM49mbsX7gQn7SzlM9YvumPrZ
XvKQy6hfpCBn8rvmSRWEIpuXcsn7cCxfTuSsFO8c63wTJbAWtqVXNeqJlpH9nadiH+3l5mmrJoVj
7Hm7uoZvEJRPStZaECbhfI1aPQRHh3f90KNjc8hGrXiSYDR5XkX/Rd9pTXXUw0S9DyqIeHRSkkCh
Xb1vl0CStqFAul/TWXXoma6h9fifUsnfknKE5KFtd5dHANq2rPVMWzql05tH96nkdv3ssf9Akcz7
nsBnolGV+dXz4ZLqo/Npsnvvp4EAHauF3vBkuS6Gowl6K0WqRuy+wiaGeHxtSuVk6N78FUWG4dxx
VhE8/QIt6yrXCDPgfH3VWg84YXuPfqex0bWcG/OKJ5279hnciIXrgGGc9KYdb3odotm9GO6Io85q
rmOFBeRcJl9SIEGPVvfRBWQFE713rmZqlojrtP5L5iTKCwLR3UG/eNiIJfOMpouBdgwi5I65YwgC
LyYe67NSZf2ZyR+y+Mbvymx/IDEyfI1inOCTru2foqbXLmrcZld/TM3HMNDxxFDK+Usapr8BHWa/
OTjEDv6mmCbqWFj/vuAnczbGLnisiqZ5KZbAUBkehgVyiUsFQ1+oSA2QDastH7UUXjySyepx8Iru
UepLNQyejphGThigIU6TLJ7sQObxku2TlwCxDnzVmvQZ0SEMIiyM0YxOHU/4oNWPVtAl5wpqzUOS
QaowRnO+d1yQxbDj7TsnG6JrgZTxnWdG1pVlj+LmTfNwy6pxvCpqVN5lRoGxj99H90njI/E0OO59
Uk54vdYskkRd4p/itlVxYFDrk+sVI0RXRJcRgOqf2Z8oj2nsdC8+ak/oBoMdpMcBDVT1/evcYfWD
ufP4FlnII3fmru9CFqWCQv3csAe9D0fV+DK6Llre6J5+xXum31XRND74+FAhQZ2nh2oKI5Sw0I/j
2wThw0/nP5LGPfr4kX1j97pB1yZauPZz9AqW9Hdkq/MfSmL8wcIv9HIrYKE8cPVT1vJx9gfz3C9n
cGP8O8CBlVg8jEyo7AmRTiAmfxTgEvXO/OmBNWAKmA13aKOOzzVG6osa/4zoWv3gWVOHFDJvADOj
8pI1GkIyiPeNjzFqLQzKx0tuKtGbr3jOo6PBphUj+NDsodxZ/nDp02H6ZtrMnTQteHML3hRtygtk
A9TxWwQA8BiUQ3+Ro/Q4udbGoN1yRxsOrCUWNxhBMVPVBRlseRhy+O1uzTInBBGlisTeZdpLiWR+
LNmqj5noE3KB7TySV1UuPDQ28PYZjoGPVtli5dgq3ZcOA8vb6KsZ8hXckgy9bdYtB5geSxJFO+84
tQU+l0tSNydIS6ZVXCXpp7W2g50Y7zB5gCRnO0wKlkDPQ/yeSnMq70YvqXCwICbBVkdikofTOLUb
HYjSkIPG+j8cNyMYVUJQ/1/nluS7Szv4CFwZCe3e5W2HyPXHqJxvWfqtmcLwjT7X3xWxY111H25F
nxuvquf4Z2MIlf2c85gdr4if7aq4SEoOMg3vte0y78GylAvSRfOj1zVQCtu8/dqPTrUzBif42QbK
G4Qi709T0065S3eADvg+0HI9ogKivF0W/2Yx4wl1kPiPKqpjPjtN+22xu98nVlc+sM59pyLi/gBR
oHrItSo8IWc67xJTrR62AillgPV3PRNLnqJ19mr3BYgMzs3LGeQQqbgle3t0ds5Qs2f534t8OLUy
JvCFdP9LCkYVwczlItsJJJkO6oXNr/h2cAfFue/GAAMirENxfFH6EAqJ7jybKDk+p/bS+2oFCAMz
dNc8mL5YKqXuxWGp4MFRMS6JVaT+1+SSh1P38BAtgeQBwdSO+KKxC7KUbgVST/KqWs1O5oArgCRb
28iPEbIwhy6eWN6v6j8iiAteodbftWCC/taX0xenZNJeT43/ms95fwAq1r/oXYwapjNmT66BqEqM
iNvDZPXDpQBVi4JjBGYf26qrlXpogiy9+OCo0WOeqtUpY677rKK1y4oBq9epVSssrBfZZ35duGfN
2/2a2CigWLNp/sBT9JvfpPav0vJvKguZAUo48JqSOmEo/bkoWxv5PhYZ2NDofo+Td+/nefHLaOKf
iskqNb0lAHpQQ5bV44ZlIrVgIemZzdnw2a+HBk1zJhBSOjpheRdmUAGlNMfC897v52YnpXEaZnhe
oiknpVNrp4+1Yv5IljOx45E/pXX1KmWx6bLmhNASY/LoqWxV5THGSYh4YM3Rk8QkULPg+6yr1XXL
khhuqOEhxsdnPWorVZ3MOcdsRO0kz2lC5CbdBt4p4qD7rd52HXXIHhqzsG/+rFN3jnGlgon0OiZe
yRaRz+aJlmp3nttpdyo8KjjrkXZOZ6RipECC0UU1aK8sdWpFmarTdozmK7/KuUTZ7r+neVfFcmI4
ZHLy7Ww9Nh373pnKw3peKfbTmEu8qznbirLHDss8GLYHEWw5vTLUUARhsL47UArWS8oPDDPVP3mm
+WXNM+QXbBefvIQm6Dudem3C9vCP/2mr/fd5tT+zAN2G9Tcsd0Fi737s8uPW3yQl60W7MnuKEXaF
Kn62Wle9K5ZqUsE3a5Z5JColEkxy+yVquh3SDcMfHjtCD0o3nBhtYKc2Ng9NElX7GgOLIIJqFjT5
T6toJjT0wDT26tUO/fnseN1fwHKnQ4qwohr96vUE60jTxo/CQx/MG7prmLZ/1pnvnRgz3blImEaV
Hh00e1qkbL1ftoJFdtztlJqOHKFZEzl812ONscHdyq2TL8wzL5DwPptN7+16Xjt0Paa32q8AF3ef
tWDkZND8UMROHnu1uXdi+JcVqCcWdI4pq1uFqf8Mi+FeYddzKrBEnJBgKJcNv0Jh0yGB73uBR8w0
1UvuIkV7qdtEeVZjprwlfkbPlX9nMhbBXm7JGsYemlSaPKx5GiYuu7kYsut2VMBK3iGrkVzCN1V5
lgI4aD/bGcZV1fZQOefXpnptUnN4HhgItU6NFnrOlHyYgYwgXhbzQ4LPSonJCg452B5UnYOyQzvu
Rqimpgfe0Eofe23EAWwJptR/qQd4/Flx5wSDBeqfoGC1eA/HbDzpBVpjkpejwHCecVljwfQ/ed3M
QAJJU/1c4aJXuJb/lC0BchRe6VTPrY1cU9qiizMyhnmelyBKjfLiTs60kyQ9iPEco0YBYahZs7b8
xja/RlZr3CTLVSodXbJxxi60KY6SJ4Gh+zrbRGg2SpV3BSjmGVOzXliyLb1gf3cq8qtcWPL8cNjZ
Xmsc2qlmx3r5kVIYJWp+Z9kIEC5ZFsvqj46jHIYgjF+K8lhACH5uNS16Yc/89xhV/nXQjAeEyNP7
EbOqZwncGa1/ZK2s05aXTn2OiRvK/ImqxAqURt/A87q7JVZiPbPYb63HdpF9nAsf96OwbXDRcpm0
+SkeQ7NVuuc1jUNSdaqL1NyD86U8LC39bhk8x437NHuMDvq5Yq+o6sxnz0uUJyu6C5aEEcV/B6NV
f+9YtbxNZrpMC+H74P4HMGOrNyaoHKUzXa+cyFELG++K6BnDu+6xLKbD2qLmMgrAGrc7VJGbp6LO
gheTRbIXPS5eSz8Y76SaBAzJ9B22QOVFklJXQ2X9YFUgx+UoyYNRkUJJSB6Yw417Tw285zQ3vGd0
ueebYXQ/Ar9GJWTJ152sx0kq3vmxC/NfqqGAeWXnPnyQGoz8ntVIM+6imfZXTFF7UQLPfoYs6jzj
IFYdtdDFy2CcnWcp0FrEPdWSzRlJSgGCKeZjlTJgxHlDQTk2bNlKNox9H9H/Jr11v9UNWTvFzKxx
zqlexSd3AjGBnGX4UsKGOGDPkhwNB2W0vdNW/snwDJTD0W95Qeo5ejHbBm6okbB+MLIe6hoppkKL
l4kEjF1m3LJw89TnkdFGGWCHp2AW4i9KfT7Cw3/HliT6el/zFi8/vDU88HeLtYqPOfRNYtg1Z+xf
39qFJdQtEEaJSTAIUHIJmNQCnJRMpGu7s6ez4z3GCL4U01u4Aq8WnLfKsLv+puozyywts9iF+LAF
jJGhOkg6E9ZDb2ZfzYV41C1Mmnr5CXgTwTyyhX9kVQi7oQbJogC6uzcJ9KodZwyO6kV/479RPfV+
RYmOBkaTI/soxX0/wxCVaIzsDJL/Scw2B8L5bNqhsrfeMXfCgiRBZyR2bbYQ5S6uxYi93C2rMme0
T7A7gGEGfcE8KpOhQLHr/po6808ftYi0qM4j9l8HS3sN8HW8FV3/zeG23kXYgZ1azfwRTqZ3HBdU
bcJpCu+OHic7yv/d7rbE5AmwhxUezYB7peCSdqd2+qFOAvPSYtR2s42ivNpMEpIqrneK2p0H0/6c
8q8ta4ShD6lD5QnTBLSaMbmLIP2sWIe4hsS8kNLyBXHtLA9LYhmiDccKWRC+u712a1C2CCqbjS6j
RIkvScf7dzcGijL3zfYaJBQdba8omc96PwtuVWj9MrNQORrWfTHU460J7WENDDMab76+3Lls+pFp
enWD8lvdvLxCdFyiuev12lGiYr0qMQkSx69AO3moYSzY+WKxYymNCoIOg45/bFil5+TXKEMIYOGI
Ln9TAvnDW7LLDJRlNHwz/YXDNC8YRbkdhXBOJdrOLHjlmTMdticj7XRL/g9X57UcKbBl0S8iApMk
8AqUU5W81wshi/cu4etn0XcmbsS8KLqr1TIUZJ7cZ5+1//3JM2birRjgZfGu4QTywdpsf//9YI8i
OYzCPueb9/7fffDvQ7r9dabFsV/T/vLvpSayCXeIXaqRf7EG079EA6lNvL9TXT8URt+RPmpVzIBt
U2P/+aMzmvMpB/LFkDzXdONDtIIYg38f/v01S6EQG6n211FSzmeCIQd/7Z2JVBQtU2fHrUOLmK6h
Vosfl0TrJuRTh7rbcoox9eiA9vPjFerJaDawLvUIubE1gXOM0i+0zndmOTE3ml+XdZv4MMpolK5N
cpF4Ya7jaAzot/f+vJQ3pcEWUXmtHXpQVs96OwQsGQ0tdJTFph1P4Aa2o+2q3zN9bx7XmQQh6ZJJ
67wO3VDtBU0YXOzjRBZLH+/TgSBKUfnaVNIfwSYYsuGyaGS3wjRksBiLtou0gViYydzD/gdPtz5b
ojhVTYN+RyRR2ov3dm7JLFyKPfildGcz6FcP4yWJO91nc2QyOanrsGcgIxkvgF/xk2S0dDWd1muc
IaowSxUAZUv3c7tlRA8WLlwkCprTwdqYM/nGbh82ICp6F61xUn+9w4VxJ4+oFP7/OnmXeMmzICVg
K6oyHa4pEaWpgVw96YBvrQw6PqGZ7fSXRUxk6zipArXa7iGCdaM1w3EwEy4CHLpUSK60SJgV72eB
L2Z+8dxNuiQIknqs/3HYure1xTBgxzjyVOUHS1sYBNbw+4+zdqCiWAP6jx8Uz8nOXZjfbzSZwybC
puOu1J6C2RwXPBr2TX7xuPKWY+7eKxBIRzqe+gUzLekZLgkMesUb3TCly8z8GAMMdmNXJ2trFDCn
mHpKtL8hIlumU9fbHWRmcrgukvXX5h+DqmejbDlka050U5vjd1tCRzJ5RANjnghrWmb6jYlDYo6e
iRBB9FLnPQm4kjkxJrjDAjnBEgyFr7leBHLYkCKwln1lDq8R+0UI5dUnl5l80JIWjsv3kq2XwoRY
pwBXzgLRy74eW21fxn10v0BcX1v3qylI1Yv1+HOZtP3gchCcjSncCsBJWskZr9ze9pIfDQ6rXyuy
iQ21vnktggUCpKH9OkQkwjWy0pNloOR5mX4PccENrKUIo2R6Wgx3TxAu9pEEK5YmdLqtnJC0/Dtv
jXG/tmoMl6Ro9pr7kmhV5dtZGe26okKfmaq9LbX6siZ8wXlAGUwN4zZW2QCacjmN+icn/yTwFmfa
jd1jnxPV2pHXhZ6/k17zbgwTeBYASa5F6PEwveDItYAdZUlAimfpUw0awQp/1fcITPWHRZV+5iRH
W2i6P4Hskpl4ASTWCkySYL4K6qNWD6uM9BUXYqhujEfDim3+bXmNvekzitsOqFP9k61vq5kDXyuS
b8y5Zdibz0QoPk/4Jem6QEudzx7I1K23MajRDdHa1DI6SGaYgGVk/iHfgDCR79ls39SKpn3hXYTJ
p5XGfG3pVP+s6dluInV4aPpLtI4EyFbLgXheSbpslRyXL5Kz0auf8mr8MEYC5fVhuRMZlf+4brje
GiGQaHQafYIVugIyOeIZBmwYc08EXT0CBMs+Jy6S3zWEAmuWdmoURVYijDYYDlx7PSwcBH8iBc5W
s+9KO7on23DY0drJAtU6z1KVoVWNLAQaGNqieCPjvggNj4Z33w2p3/flK35RhhwHztAqT8lLwr0p
O4KEt5xYnNFq12vFCzD/e9Bprt+/ThICXZvmzN3PJzc1f2ot/ylT87tvLcICO8j8OmcoFO5DNY/L
3i1pFqQGXna3wEeULPGbgQqqSmB/81I/6ll7025CVbVsjdhfq3eIXpj5gROssv0kfLh33U5pcht3
bm6nJPPTWqKWbEbdNlan2mBTKPEISeB9sF5YNWUcZMapK9NbByOG3xT1TZnXf6XlnNpWfvYpBy8l
7hK3KEOhF0eMKuhB0UBeyxwxV+/OVwNpZjGo6rDFgb4brQwizzzlodRIoze1YfE1u1JhZGnfLmSj
JJowoqfWThAqZQ6OPCyqeyLmjTZ0KQ6oAAd7RclMqudK6XtBqvfeTST+YTwrqc1tptVvnl5nV1MQ
J+7GEHuYrATaePGyrEMRwp95Srr1u1by1ayX+0kGZinbvYzV9QqaM5eQ53ryJw0pr2sw1m7dwxms
TTpqoj/lUYRNWx7mVAvdlKz79yVtPry4eJLNeFEST6M+vyRDcezx4OSKeyIb+j1INtA00yUBHIih
DTBaV9hh3nAC17rQ6ng+ocrbxbHt6xkRd4EZBx8aaADZFbH9sQzqg2zq0ncK7bl3AdkMqfnel/n3
DE7PatU782W/2HbxxVqHdUpPoyifFsbIg0KvH5oReHkKh2nKcVRzPR4FIWKHmjYAnj8L7ahfDzQg
gan1p3gc78k0IkPQRR+fB+e3Fz1oCnZYMraJeq8EyF8Ayr4mZiIv9QpsU3Exh+o+B83jG+ts74Tn
HZT0Tu9lD6AP2tCpVvYAbz/HLL9gj0jI0SSN/UwoRn3D3DAWPgdsuskT2UQoO6jCg/2tl8Ml1+e3
kR+Ko99rigkD0mfx4nXamZXvEXNZ44+jw6WPbwyS6WvbPAzZfFR1tO+P/Vztey4LiwQnf3qHyqe3
l1L/z6CAneYmRaU6DuSp6T3BYsq75DWsz9HK6adU+znl6Z3d6LcoiFDO8adVqnuV43AxveFudIuA
PIf7Zog/7JJzIyNkRDfMxbvDTD180noKaM2Q8iCI/ly5N+gIgI2vKBs6Y6aiUTvX0jEYjwfBOePk
cVquyxuiRzvqgFRHq+JxGV/lgKi8Fq7y4fDcFpnq/daBCKgLDEdWGT/VsvhtBtX55VDMYeuNJEYy
dNgl+mnSvQfHoohcEsjZVTydrZ4quxmjj3HguVtHcy+BeTv9dG2h3kFOyUMQd1Ir6Ia2EShRvFMg
d19hEGJ0ipHQLLTDbrK4yA6XkciTlQXdKMPRdDwG/l3Xn7K5DMvHvoQRNeWavjctmA19lz4QAD9E
sO3Z4Kgk770fXY3jxQBExmnMPrrR8KSJBeymN36IAdL4oqX4XsaPrvf28QRStE/JKPZyLyyQCDoa
HAXG+LDSNR4eirBWZEEbowiMul6iWOfHcp3cEyGTr04KvIcdfJyaH2OgNl5mHs8avk6WXoRWkzA3
w1DMuF3a9MFg+QmZTsLVRH7PmraXOK3/CBlNfGGMtJWs56h3CSqpvgzIde7aMSVhkAgWpS75nNX1
GLdnSbEYD9XN5NE0JF8E1NU1A0Qv1NovLk2LwI63rAhTfS82J4DcndSN67HVyCXM3XFLGGQ3lwRI
ZT0c1fY1N1uejjmQ3arf2lOpKMaL3BcuNZgs8G3E6d+Enj2c7XojZNkK3puan+163hmmrSisCM1I
HdgOcrzTZtWcUi2/s2IKcjJpK9OuDhbKVNuuMwVtMh0Y0rZ6WYYIQs8yib/gW8FOzfHsJUbLE8BN
o/0h+n2mdX6KpKVIBh7oVt6UDRgzEPfCL3DbHlc77sIeIqY3Z0G22tfd6OFNHX9t7Yqo5UtKMGuF
CA3wEe9d3uwYZbzLJiH2etW+A1m4GqsV4nO9IZo/WkFwtfIMhvXr5LkRDpUQHigXkcBv9Zi6s07B
TGJBr9wDpiWbaEhnDjLJcI9cmAqxP7MRBOQ0L2S2S3MvrOXJ1OWlzXgCE65wLgiVoCv5azvRFBYD
xOFylxjykEr1saornDPPBY5Un1yQdlcaXCeixG+YxMA2snJel8wqDcsmwduvGmS+zdsWQA95M/uz
ZuwlgUe+Z2uPohb7CcDttkjVPhxURqEWDNSHjS5H+kfOwqZZZ9CB71NifZlSW/aROQFLZoQUoiHH
06IAb0dFaHvc/bXG7ACFCbGJCfMr1PhDmsBIyq0/Sw6VLxVyvw01iXUTCdEGL2jq96mrm1DlnDAn
5dTXPO4SxzY/EVx+yVBuzlNO19qkcb8QVZSbxgPAvjLEKsMApWWEel7b23/YpWjEoWnS2Hfzg7Dh
0hpKHR1jcqkDsiYANddDTxneMqMFRz2ctZS7re6E3xfNc1ZUjCPJK8CY4VpTP8+DR6ovIoUvi+Qw
kzgOtXO9kVjYG/GzGN53U65ZiJGt4TYd751qfnf6+RuS6HFdlkCaxketUhta8gyil+GLSHU2fJK5
CuiD6I14nHLnfuxdxjKy8npyRxoorU4j23vP7IFE+9J6ioaHUeigumGIkiBG4o7uRKFKquvCFhdh
SB7deCDPiT5Gpzu3DaeOqa7mMEn1OwJHns2JVExvrPZxsjwkkT3hBXTuaagQ4JJFMJvXN9d7cKWG
ScTcWHzloIJhyCiwKTDB18VhZtbhAsWWmHN/6kb6DclBa6rrqngGm+fR7IyO3JNB1yTWTmUGJ7HJ
4FPNtNppprQC96qPAXYi+uFdIBvcG/GcVM5ubvU3rShotYzmIVIw91REGF4BBq11xiCehu+kxXpv
Wyfqi74qKDBmx7epKjl9zbd6fqKStqEOF6RUpV5g1JPk25CHUHhaEOHNrVrLCFw3+1mc5C2hT7ks
YxloE2zAzDOXk7O81iItdpF5KAQN6Yo5VGZQ450kB6YW41texZtCzck/ynjXPNkFbAj0SjoDpZW8
Ou2QMUS6yPxZKXZvm1TvfTNTckxyoE3Y0x5OCIn2HA+G8k8TkZGRJ83NECd7iyCRvbeoc5ObX4XG
wG6SQX7feEPt8I0j6ZmGeL3X8Kj4LU/8ztMczoYej9I89zfVsvegAC8Lcjt+rjaM8hg6W81YYMsk
QkFXK+uZ/SsitJA0/amj4qI7GlDzrCFZKLJpPaX9MQGw4WNacvyuNn9mC+xU8WxIpzrEtfHhGNrR
WRX6iYebx2p+6hrUKbzuH3gzn1TU8741k5sV5DBk3zwPSIOFQrDedgkRrneK3ZRHkYHD6hNLDNbv
6Y98y5vII2I5ZY0yCDovJ+fFM9R56YCRwJkjS97qbqdOfFa8WSBR7tPcMw/aFrmcNMulsHWo72k1
7tOUc5pO7d808wvPKDYQTPXbcih3Xbwc+H90wccY8G1yIlboOTdMLSQB6/DCIGnkz22Ee+jHU6+t
a72ibT855Ui1iTHVXnGcEV3N6MS5yD2OqSxRkUXBy7OJyRatt+2w17zr0vxoDbxUJZ4JBNuHmovn
V7N1rxU5kqGw3ib6lkY8TyHpPxtPxYsviS2e4lUejYICXcSE8rE6UQFA2uMM65qwW9vRwmgMSRjB
6s5L4vvml4U3ovMzM1mpkum+EJzUZMc8TTYTiyL0t6QjqGExa/Kg5icApMUeD9dd5kwX2goM+mnF
jSjiIeQQeJk3cutiPRqfceV+OmP/0uvcmLn9QvbFoymrUMTkFBIBDAWcINnlqu94WhjrwiF+7C39
bRzsL82Z0JVxuvUW2XWZjhiTsf87a2oxMTGd2vEmb+GAswBgg9vgzcZ7tB1eXS2+rJAKQWpfclOu
CHf9d9OqfetoLwWRxL6TWHMw1xTeuo2bIeJuoYoZq9pjVFzovi2KqzoavirBCEUyrkApsT9146NT
iLNVyj4wtZGaqsJ+rwOoVpmmhWLL5x09Y8coOFH0Wf2dlMkRcMVVlyZ7Pbd/ErdDp+roApKkSpRi
ejCX5iaXBIp2bXFqJiJTR73Z4Qr/zI0eu6hJQred7rKcxnM24H+LKsDB9o4f4Twmt05aYRKeL5Vm
wHeSRuIz9BjN1kM0MEIRRX9rpT2ZRAkpWSdPWv4BM7GyVzPQYh031mzeLLDHQmswvp1xOJle+ljP
dNaZAPwZou1iJ8XHYkyvecVcNWkL0K9qfud0vlny+brOsOdF8SclxCfBqonv1NPebpaPsdnm8nQ2
cq30cASuNexxE7cdtfmmVKoDXbwktBakWT01CYA3UROSD88mkSLvq0tZEKdU2w+lOws66Nr7Gs8X
vQUh7VXXJku4cNzDUNduUM5A7qphl87pW1p0Ivhr7ebbtoqvqGnwWpr1fQmtcXBKFhfZkbZkD+Dx
zms17yLy43E5MattNGfmjB5NbcKczuQvUxbHZQZLmJANmmU6ot5YTdyNeM5XYYU6PVUYXDGzINUc
6MGwqoykxDTfr7FzZoLyU4r2o1jX2wnOF201ec0T8ipzaG3aGHpVjQfTjQ9mlwXOPGI41kiLytYb
hpeuoNauh9a2djZ4A/YfgzzKInBNnq5p1acjmQ5Q9LGBK3cEss4v1Vjeg3IQbxz0FN+iouMurq6t
4mUUeUiA6l2XDG/JRAt8uwXXhYgpjCX6PpbcKMxP3KxFdEARf4uc4Qbl9jYClM8pgTm0ojV2pBCd
C1E+Don5XiopOOgllLXMU7kelCcxsDFW6eM/q0CsI8ogHjdHTmOPhGq/NUP2zen3iSnQ4QQ2n0zl
NQqZe3mzm0vXRO+UB/gxEkqUCKH+otHI6QzCVsbFznduaR5xGSHrZYtFydDG5ENql9pptBvOmq+q
RNtdR2dPXnYV1racOdMrb1+uoGhWUeTHqruuao0GAV9g5+baN+def2EWQqSRe1SrxtxkCbKSkKxY
ufHVlM4cGiEn0NvXgiaziS1e7MPSl8aVVtDBaplEoBPhcFBzE53xDOOwLF57Yjwu9buFDCZlWOWD
tvRA4528P/z7639eA0Of8Vz2RRQ6jHAA4m9M9qqBsHGnrMky2NKf1JsrUmDcBFhIRy1B6y2n2mEk
nSGnD4mObAj8p441akd+n/1qUKiOIkLpA2LP0eZlLbr+MFGhdzN72NQhQKbDI/nCn+NQbJNd7D6r
Np+EMXkHJ/pzyOwMlsL4xEfGXtNjd8t0EZNzXLxrI0DV2qK0l7PxG1UuDw0VdhlFX1YmxgCJyA3B
BgjPAuKsV/xOkmXJba/SeSvZEu2cOHj4Iuc78czvqce+vbAIR2N0gsQMIB3FavDMVy8H+m3vm0W7
brdvl24dGEtin5oh33vuC/w8sIcVyRJrFUxLdll1+VA2t00mJj8r5scqpvtcuO6pawSSpnObm0yT
O+5Pp2wg/nF7t9jFfba1DjytRDZU3Vno8Rz0ncUT4ZECz1TZFfkYVdjGraKHP4QU1zOPtXWqJkGg
js3p7WjFiQA2gbNDlxAJDKeBiZpbDoTGuNtldnPbZdObKregRZVNh8gq/+Z07a8HSBsx8rZuc1K2
Yo8NdrHoD1jWzkv0t3Rxrr34z+wterIdeWguB84mdSuWx+yxnF8iK4Uu5HJGS2Ir9hmx9tUAy0HV
KnC9jLOzY88+PdVDlurGa+6xWsOO5XSLxKJK8qGM9CxG1Bc5iRvO2E9SL1/70i12WidSjBbxG4wR
Rthd88A0kx5g9GAZ3EyHDrFDKIeIVGOwyZ67yWRY3eQ9Nrdu66oRDGnn+YEgU/6Xebbohe11V36u
TPKXM1JlNNFcAaHCiDsd93lQnOE0cpfcqnCDXEqDiabpySgAAuoWyJepbrBVIVjZzU+etbBfqvlY
LOjMRmF7J1OchnIY/SWmMdWviE+Ok3+OiHzsNrXmV5ge+qJOTnE2bQW0+W4z4uKjVsbgTlR3p5cl
jRXT/qq31lP00aKwBEauUbsOlx7NEptsdxUzGjhSjNxHkruyqhE7R525k+lmYr4uwKPS7LzKhpK+
0PaQW2LN2KL4pes40y/jhoGMkB+6BEoF5Z2vuny8b8lMD3vijTYg/xld/jq226AY0W0URA1jRtak
lmpO2dRC/GBHSFoRBe2Y6tfDrO9Lakp/cZicTlcSy4V+6zXCOgh9bPcQIk9rmzm+zKtdYhLYssZs
DnEs+vOM3p67GNyzXL3ICpOpPjzTNeP9r1asPyiyUdpnV0WNrM65FU5tJolemfawGKBItFV6GRz6
p22HaN9YSmMoFh5k4ZW7dbDYjOf+DUTPrrK3+rNmNG6dTnbOSlqk9UslV+vomDVuZlEvV6LfekId
dhriN/DwOXlHXVuQJ87sxk4k3BbaLBjA7hECedA4Zkn7pSy6MnCMKgpArlR4OZl6bbKAyLYKANT2
SN4Wim+RLzzCVtHZgRBiy1NoL7bIXgfJtY2MQR6zNMfAxGPPmM9LJ/mNW5tvyTwRSkwsWdZoyUh3
erU9G2NxXl5AfapzXN/rSCjcUZUf8a7skrwH9913HPf43kaz7Akameg6U2U59Hp20m3qIIuno+Dg
TrxwScTqKKoDzWILRszem67rhPAWZmU/dSmGh9KMdlO2vFozU5eTMz33EbOe2IC6Q0UQDUv0cKvS
lU/S/gQpQcg68VdjyTF03PEqpoeKcOiZgFHiBdlcNj/wm7lES3Y36aNG+LTLBMzkErtRMZjQNvhp
TRQ6k7CRkYTNijvZjsCt8SAx9d9ci2VguVGVeQJUUq+UFTb3nGiMHxXbn7r5N6n1B/QM4RaAwu32
bu2lDhknQoeOPoFv8b+FKfd6wQQFLUPoNT1DJuge2jzdzPSYJSk+WTLt+kR79zrh7kajI3Atzetr
On/Orlhd0vEEPR3aXoFuUOlwzmG4l4qVc+0BsI8IYGLkIdv2KbOi5UpGOr0Njj6iwpLjxLXaa7Dg
8SE/Dlqh7zv3DsYFhaG+vEzKOK69jiqsuudhoiMi5yEw46oP1OwZFIrFyk8fXyf98F5IWmTWnzml
dy6nfQ7B7IrTpLAacRwYFQ3oxNOo2Y8dc+O3MXkkWk2YNeFO4dxrP109vVsxuV5FdJ2PeCvF+DO7
CPpNhgSPu/JpQBQg782D+1tJxA/reYo4HmbQG3YM6Hxq2/Ra4ixn5RBdUGbZvSYa6Pn2wi23NrVf
Y0UJjYkzn7Mx8fum+tWt+WuYdCoWOR8N1p7DBt2e6+IL7wbpldBP6fdyMjad7oHfKOOuSjLkF7s4
JCBwMRuGuZYdS51A5y6y7trey67qnnvbasOYi+wvjYc9kCa40Xr2Lhnm+aZxdxbu2dBVgrSN8XNZ
6lt22Iwq2PJFw/hcV1f4QJr9km0DuwPnDkLbMMivzU/GkBVHhezR1L0oSFqk16S2U/6EcFLE9Xhb
SSZztW+09vlDi490X3XQTuJm6mmzrar6dpyNzSI4GnU9xrqJd8XQ10Psrf1tun2wUd9KnLRX/16S
RUuUEcpDk0t+236LoInUscT+iCfXZC0lWN3VPCj+3bSETcs6HDXGUzamGfeB/tqDlwgN03SC2Dq6
UtqhWL3XOE0EU25o2nVfzrsu4iBTzsxBZH6n6vbUqv5pcpr1YGZWupu64kZhGaN3THfO6or2wMND
sLE75nCEFb1aOnGUcKyxTOmDqUAd3lldP95MjftQVFzQai38sjG6m8EbGjK89y6bvtvAZBlob0Ad
u+2iBZEfmXFI1Nc8GlDEHdry2Wi8WBJnYdN/NC0kFya6KIXKndc5tyUdsbBZRR9QtO4iRgcnWqww
c7agjfk365YwktNAfOFV3o1qD/gb52J0463xdSw5q3As2+dmkwSzlqPHGPOVQf4ARY76ZckFHuW4
d4bV3bdjjgwj45diof8p2JdiCNKdtvwp8oOzyDJuUtuawqEq471WkIzQGu6fY+PRLIcXNUyRL8Ag
B86iB06/sD5b649Q7rGziMnO/hzJDbqWxXermK3VnYHaTyPEqFri82w1z12OmWLg5jL7J+Y4zl6H
wyeOkl2UdlA8RtN3PPG9TZxQiEMn6T3TCiLTuZg4rwv6L7splicPy88Vg4rPxhYzHjca3faaC+CI
n75g2JI5ohrxda8iF6hNVjx5kj616ZBRBAvkStbL7WTRPbBF9J7c4UBhVQmied2NJtb9qbtexrw4
YMs4LVN0S1wIoy9oEbmhsOo4fM14WV7Lyv7tVnUtxHhLlQq2ODnnEZ/B3alhCOr3uRi5u7fqjD7K
rcwSQTnblygn1rG1h5OhyEEv1aO2rMb1iBfIxAe8r9Nj2VHiDp71a+bW6Feyf9XqYUXnytkMuG4m
k5ktpqfOTc4DvTQ0t09TDMPFICw2S9xlrw2DF/ZrHXgi4W5J7wvIDEHMWl93B7BKJzyTbOW5bjLf
33wUkjixSFkkTmu/sT1+5iL/Grpk5e43D3PL+yJSwgvJW9/Ltf+ILUTILNvG6TM6aBYZT2btxoEA
UYbCQMfW5jJP3bTH+MQKe5UN2TPv/4Pz1TWdF8boBci0iP69p/vazLHKjn9Vrx560/ltiuHVXfpH
uhBRYGYanHyH4CwPolQbcRwQxubeoY+qkRosBZZsIg9cfyzXliO/TtfZiawzoLQvI5rdoK3wiW3d
rGpgPJ+TWhESu3OalAT+cLVYy8HhCari+lCycEdSe7PG9A+4WYXy3KpDrWNrY/w96X4rp38lZwo1
uqpvW7E3InZO1nToyt6xFBP04+rLzF286Wo3uimWOl005DIwd9ps8TPagsEuMn4c85eGprtLVu9a
YUkLKwM0AtbrtNXx9HrJlbJXw8/S5LqpNVIrrfIimVbLq7Y8DIut77DN2VQXczBW8mDMKoY21rRE
sLQPJl8YwhqPfy6uOg6lMROdpDsmDF577cAKf1ia7Dep2w06NZysSuP3JpVTSFQcylsOYVsG2jK/
GGvinVE2AtWTPe7aqbFTTvWUNN2dNRIEAaaaHyMN5xKvq4tazry3fS1zjkIt7fIgXXSCq6z8AlPv
Hvs30D/V0LFSNDEU4U44pw7toDW7ubkdVt04V+W0nystDtucoqzpj3VlULeiCadVyrunqp2brNdp
yQIUJW2105vhKnYJbo91YhdwHBme1u+8QmNceXorVLfrpp4SYIjvNIOif67qn5iGXpsRRunFWhpq
i/kph/ZW6MOx9IplNxjUu8WQS/Qgi2GhAiJLNN8NsfXViHNssWqSE+jQDvvz8DjUwmbMffJ+yUj5
RPwSrftCB+WgiIFjpuVscShNYsoIFZu3DKzcJrN+m84jbg/j1MRFuTeQB2Qp75TpbVYeytGmJUhx
wevadOZrr9InHJaUo3Co7GFiUKOSN9VqPUZW9iBYU/auMx7ybj14jXEVsZMzLBqMNQ0yoil3WYYa
SWJnlna+2SorxEbJ39yYYqfBF9OXqObMcqd1clgmY+8MA1UJYqNHZoHfaMVFqO4nyqafvKdXka2+
0T4U7Tjy0DDyF9VvZiJ/UmX/jlMNr98MLb1oDsDv6ZctgBVaTu0y+UKSpWHfVB3imXZr1etTYjsv
maOOummd2oRSVRvMC/gdxj0EHp2RDdHu3dG//BlC27V6w4YBGmLyxN5u2WH1+aurwAbmX8IS5LDl
J0Tde+mgxBVD/bpGXtgtqzgkg/HskcPatt57Mm6O+DS5aDNGCox2pECU6mKX5J7WJgJ36T7rUNzG
qL4FeDThvJoe2wktZogZhq0dec3gGIF2UfNQMsjge+tyqUYvTFebFCU+hY7JxYKTQpvV3dtu92DZ
5WfXk1Wm6Q6sfQxp+vTkCeRly2OswHYf58GgYLNDllw60DASsOGK55yATsZNwIvZVvdZ6WOo4VJt
SQ1VqXkrDYfMULiBGZr72ETHbcujL/C6Vrnti6RiNp1Rn6i171urv7E75Qb0Gjl2E1rna611V4yy
31V4emYX56MazuZINzimndJp35AciHpEW/XnDoIkvlTT4a2d6ZcXhcG51DkhwbM2pkbDvrYeRmN8
KXUkMKhI20T6QWOwu/ckRQmF4sy0ytYGhCeVgp3Q4wVxgOo36j9a19iPnbiMjgMPpSEZMmfNBmjh
1Aia43A9N2K4Nup0vEaAWGnrzdoR+8js91qjTmUvmodMaPkDx+rtz/9eqHvmH+EUsW3KCBZklMRG
0Nl6f/jff+YTNTXtiDVsb/+9hB2APoQt3v/7RbI5zljHXbWz1755QIdpH7CLPTY68I5/L1nEu960
nn78zydsn1UQYLrnp03C/34hhHSm9GdTO/37PMzW6l61xNdvX/XfB2ZLjgkDlbSt+cn+vdbLfghw
2NlgXP7vtSJ1AwOoz+2/z4DdteB2yRC07Xy+FWr63w+c7e5dUc1X/+91QW0ASmemofV/n2+0EoqF
uNAnNW/++3JBtNpNjMPo3xf993pRL0RPJfYdZ5F9Y7bRXUam51MbYZyqm3m4+vdX6dX5lgG37lKV
jU9eFxdns/0f0s6sOVJk29J/5Vg+N+cyOUPbrfsQA6EpNKdUmS9YDirmeebX9wfKSkkoWtGnuqws
UoDDxsHxYe+91sKXmHpdw8hRWzdoIKxj4Df1OjX7fSfT+c6nDqVdrT2S9U7nzTC2wx3ABn3zfGHP
7S7QKsRpNpktY1jnIuW56GzKsvNHoi76frbUBUg2jq7l4ZCgeNcUyQnLaWk9bwYgT/edrX5OCon7
kOUrrVCqu/k6CmfiyiiLi/lCIiWpr0ht15mP1qFYD+T0gqqJs5v5R8RF6UQlnxZUWb6/bowMrosu
qdbzYTKasxsMBiclGsz04lOZJBh9sq4Iar1cJ6qGnvVAusNJoTp1rQVXuNh9J+v6+JoQ/JQ5kOc3
UNSZm8wL2tsISs1NBavC3VAWxtoFfXPP3Ktce50RP9R43/juRPfoj/DZmbEw/0x7ka5iqcm+6mX+
hKgscMkyfbTaMPnR5ymwwVD7mY4kssdW9lfdM6NIiKkQ4cjWrZzTcYzytdszo1mVF3irSMlNYKHR
jZD0A6SJme60lB6znU8s5IlAxLlWj8XPuDRvTDL8vwdd+MVK/fKbzJqA2Vtlf1GJ3a6iMB6cIPeQ
RrGV4gYxeXg1Y5MuaBJcnvd5UQ6kcpSY/LRFcTMfUDzFpJNw8+28OR8oA5xDoRdLTHe41HO53Ou3
Bilmm3mzni6Qmaq1bXsLRr3fNtB6zkifJo4muiLz12Npyo6kKbAQT2Xm69vEBHd9IdrnW50PpJXb
7NKKmNZcZL5+L8nk+bc+8f6sIJ8NRPrJ2EbIRRICvUItKDlpChEiCZr7ez4zaVtLfXgHiUGwLhVR
f01i6VIVeecRI74ZLdf/q0jENxK87cfOUC0kkGtgs50Z41Wxi3MpzbRzU+0sh8Vry/efqMTFtfbP
zm3/FBlULr7Ygh7gBY3ReJOaufGlN9Rs7XndeGsrQebYRgLdTlK1Z2T3WztUm90rZE2rjVZE8gMZ
hSGESf51IUe36aiql1qeQLSgGR2hCWKBTeQXlzQcAkVeFl1GLJ12GlwL+yjS411TwJISpwS4kqgb
9pHQ6p2WklWQ6gT/G11J9kozqDuYbby9YqvGjg/FvIgigAAZHS5f2VlK0skuB9p/oonQv2E2wpRO
MY0fXnwGr4Txs2Ydvqpqb7idiwZilPDK/F20b6tFUQ2Y862MxveurQW9bxPdkT0VXqB9tutcuE1h
W8adMe/D4blri7zztx1yoZu8lIn6ud1NolYoK4fuuFWDsbuZf5CXNdcadBLOvKlM5ZQWJK6n5WKX
07Uh3B3iy4bVxztVg6J/Ps8PcSpbqlueEQT/OaLmB1EVnn5y/a/r3Ib2BpwSq0HrJENFhRzLDjAw
uIQbDVbhDUk7/Xbe12WWe8Psnhx9GDeJCVFu3md22qYboGeatzrfTS6hKDuZt+YLgU+zT0LU80hn
5hrzj9CFi3Az39DLPvI5S0K5hnra/C5H/GOjQm13Ne/KbSuF0q08yUok1Ps4rjey2pFdgQOldqRQ
590hB+lvQSOCx5TGCF+WWl2ZDAskAkw78U1G6+ftqigh4MOP+1xy3oQ4H1fT9PNyiflAJrz6yiCk
Due0BQ1MV10p7iCfzI77VIq5CRrm/2WnJwz5RFJw8c8nzgXnn/kAOFTCwdPJ45iTPh7Zxqk3LUAL
v9QuW/w/V15SkNYCa+BXvIYVQR6RXas5RBViBI+TNQQcNTN9StXMvgk8gDd2gT993p+Y9h10H/Kd
PU13iwJYjOQ3lE+z8yyHFUoMqE27Q1ps5/2Nz4qoa/JHojgm5EQ98qohoctEIDmr+J10Xpm0ptX8
Zz2gXJr2LVTmQjqfd5VhxNF5+/nPee/L8dYGuBYn0l+L/fPmYp9QLeU0KaJtZ+FDRfdqOPfV4deP
LFc3QUNdR5188cQ3xZ9KCPhAzqP8K0G7n0LPjW+SmT7UilKf6oam7ywl9Ld2osH6AQf8g54phM9A
eKSqRX/qKfAylXHwiOIlosZ0mGRlSNtKG84tWLbcIdQ2ZIXT/6X95VAUydOQQ+rZVOqfnqhkMkgz
ixV7J511jyeq0kIrKhO6X8md5p24ScrSugbaZanJt9xWvqBPLt1CmJ2dpyo0g4E5kpDQN06R5PFj
KxNEG6RYcSQgXF8Nd80Fkm3z2JZefqYUZezIAMROs8ZLHqxhOMUZmX5TOi0D9eS654nfhreu7v01
mxtVizdY9NmVmSXtpesRZeinE6b7IIOSmFZIbmBqePoOOsnvIZSk+/lHS/tmX+gN6bXCguJAYpVe
kCC519RA71dzGbCc05+kaYOB089/bf6+xFw8yfPHJImzk5dLxxppwbrU1tumABrQ9+MpvC325byV
RgDQzBba+3kzLMliIT31tLOqS5OAYH1a4QEhO0wO1lkhlY9DS1w1TPXiizkStw76uPqWxckjaR7d
DySa9w3z0aeqNYBkpR4K9tm4yixgAiuJhfzkjrY98C1JT4aM5ekT3D4BJ16DU57I5TKzgGFOVfJV
gLT0bt58ORDFUoIOMnmWLe7uq+BBapER1yCkvrAMv7CdKifFt+uN6tTXmrN5a/6Zi4ip3LxZTOgi
vfPwl9XmTdDL0mlqgetKQKmzSm8hUVABX22C6fBcppRceR3H+ERLISjDsPqDJb109nyKqsTrUvXE
1XNh3tOlgrKEKIV5A2CIi/y28Xx+5yYlLQsbFSkF531ed866Jg/71ouS9NadlhyBXJKr83ufVTX1
JsIFRuoOlHAgV9TrUrasi0INywuwLI+sicW9DKwKvjHjOq9MKGVD8slNGuLFfFDAar8hDyQ/kXPy
BOtWy3epSb5rXGve58DNzG3eQo6ghj04KuCdiOe0QN36xLgfY7Js7MyTnhzia+5T2jIl1cpa3Cdc
a0uCbHTRC83f5GEMgIhMgTu8mduea11rQhN3Y+niODVVVpiA7FibQ+qu6XW4mo+aGpHOoTbdC8Lz
EIwGQXyZV0Z5aZKxRgi9DL4XZnJWpqF4KLXcBFPhQQcyJsFjLuFAmAqYb88kllrhVLf87+SLPJ9p
0GOt86FSr4kt4XE3i/i+i0EoQeAZ3ISuC2+UUmeESGJz1w2Geh4yRpAOkzREtMPsgv6t3g2JbF7q
PJ+tGUXaTRYjfxfIknnfT5RF8PGuikK3dlXjjsMqmTQYGnNQ9oQ6YxyXsG5Nu1Iy+Pf59PNcri71
DG0L6dcZ85F6GFBI7nQXCULA7cS4t2QkNreG1vh3uQFnRQDR23benH8ooJtGc8vMfkIBQTz0UmDe
RwFFxx2IB6Q7de1GR5m29c6NNC73nd8l2yiJ6wc1CH/Mr1rR/gpE5/8Maas40weELqZzLKiKzvXp
nNjEp1CGevUwalP4oHOf9PT5nNSOlZVqJb/OKQzyUqI4PQdSZZ8r9WCfE/IkvtWpBCSKMPWciLGh
RA2bQ+l8aPknk2BtIzWBE/dF0iBSoIPjQ1V3VVF7WJ7RUR88SBhWQrb4TacdLz91HCAATNbr/QiQ
dtv0KK5XQa9dZKkabQMRSo+A5K86WuFPEbTXetVpj+AWUsLi1buibtJczVNX3e+vczv4VXRxVX2U
0VjPigg34je1TLXPslvm9177aiNovymtoT4fUexXR5bn5Hbe7arSJQllLFqUxSu5Z4wF8U9AVNa3
85+RAiFAMP3kdgjDpHUlw9t1XkbTem3+M4WDVkJT9e3eeRtm+PJs1HBZ24N0lgrvHMiIvosJFZ8R
lZfO5v0A33GezjuVpLfgRZ5KE/Sz09VcqjGURpzMBap57/zn/FNYgliZ2YSrHOaMX+XnI4PifW3s
0j8f6OevPT6Nk7jHMackRXrtpkp6Pf/FLPShJph69rK/dz3lxNII3M+nvi1LtumvsjXcvSs4Dhpo
hy1vP/8IiD5pR4m+NYsE7pK6Afs9//lSphoIdyzLzIcNWUDW0iIsE5Bm6N1LkL+fp2kt45+e/lQl
Mr7mv+afymPsIj3JX73sa1VrKPYv25ExRk6YwGM2nwzEEaamxXVwVxKkqSqD7soiRvbqGkyczHU6
9DL5NTlYLej6Wju4hsggvfZkP70u4sEEI+5qG3tQk9cHTuoWAr+XvbmmmRsirdpmPnH+gVo5va5O
yqnkvKPqyA8zmHLswGkkKM08joQb94ghFKt5EyhTtqs0mJbmTVUHMiqB1byYNwMj2DBAqve5rarX
UaLfz7u7AO7WWkdDLhzS4bFSCPWyhDBP56OSkK9Q0hxvEMrW76p0fL60HevNeRc2OXxKnETEY9jC
K8R6dLotJYZNMBOSdtmhq/SouiiTvL9bfbpbpmG+QySpf3y52/mSEXebVBA0F6D0dzMTesJw4dSZ
R170RJb+zI4+8am/bBaVDxLNJoVmPjofGPuYnn3ejuX0S6zE6cm8NSTFOV0lEJ9Y2dohc11ggUFw
Dbdbv6nwZ2/7yhxIZfKTtQtRwWXGVAjpJFcQfiihz5pLP59oaj6504U16XoE10KqgmvyzTyWFt1N
hP7FBQTy543UW4+yivnB7kEd2fZ10Uafq2l3aoOzKSPC6XUTWY99rYVrHPHBxXy0NkI0MYbowVPI
nq51JHb6TrIeS0BjTlqGvTOfpaod7sgmDC9tKbYfxvBiNmlJrXwB0ysRwMmUG4YEcstU2s2bQzR8
GdGdhcOqyu8rz93OJu2a2JgyonzdtLH6oIMaiwJrX8caEQ9ZBlyMkNUepWxz3xWC2EuoGC55ofrd
MMQ6dEO/D/cSOQwvp4zjONCJQrEvGFo1AerEb+88v2nvEFrCdRiTHOp6bEJ5g4BMN3x7KaE07ucu
1OL9XB7Vk2qntQAt581yuuAUxZ2uNZ/TlYlYwyli72xN7OpmKK/6FLw9EwBS7UuJr1WGJLPRDO+n
f9P4bfYTDaeEPEFv0hrQQduOtQXQvws/C6P6bmtS+jNyVdJfjOJPTRXFtoaZ8AJvpLHPR6VAA8k2
v4ZSsZmLFhZxPrWTrdsxRhtukANGElF2t2Nut6vZngFIMW6N4pubk6ooFT2TMSkS5xWgym0WGNYj
iQP7uWgdql9aSwaDqBoKN4VHZ65D5nbF2mQd9XcdItZQz3XIEuZUcx1KUEOfg7T4Tvpu67hFpDux
HI0nJAckGxVij8/zZltG6Ub1ZfWzXle/jo62p73alCO1OCFolDignYmTaFL4IKOTvpEHubwkGb47
LZSoOoE2GR5RKYg3Jrx5fw5D+0gKtP6XVZ1XsTQ+1QXdBCTkIYByzh5tt7ys8GdmDYQLnZZ+65LC
38GXlUB/F3f5BZ45JKOmvxabDSTPyAzr9Zp1AKWLohtARyAD7daJcRkr2tbtpeCCsJG1jvG7buf9
haWSCwTQOb3QRLbN6g7JCK/hDM0OEH6xe+v5At2pZuqoaimTvJ5pyhe6Ti7otFWEHlk8WTk8H2xL
X9mWZQsjwXRgLjIftVs1OyeAAIt+SIAKJjAnLj2x1/Fv7o3pZ9704844HxGXnLfm/XMJJSF+RNDH
hJk6DYG+T+d2GRpHvkgcH9Wb9UzADtL1cw7R/13gkTBZKeRZzETo5lh9NmwruiOc7j/vz2Nz3Shq
9RW2DdDm7U/YxhnDSH+58XLdPfGgDtpZfpzeRR1BjlqS259aJ68hgG6+ybA2baBxVC6hTkUBrYkD
py+k6qGUlc9eGXVQ6iCUNaT2owjRUAkVM7po8qJDA0QbYO0fvGvWGICxU+8GWHl3oam1cSOmH10l
b1FkN0MYGBOjWLMnBfMc/B+5lqUelafqyLTipXxTVYEj1yzZ5n3zaa1PFv4QNMlu3pwPyEH5BG29
OHspZpJJZVZZcgV407iJC7e6slpp/VIAZhmmZuHw4+UylWYWu3oE1DefNB9omqDfRLHvArngQvM+
pU57xK6D5HTebDPXcNIgJxtCRhvH9sSjxZLuvLNJApg3q2HwtzDVyCfzphlln2vCXdeAqdw7EOpO
VTfiMR88AGz2rdKH+p7QBRT8nvwXaVjyLixzljTzvvknCNLqAswVsGXKymOmOe5Y5qd1m34hFxjo
ue2qG0W2wttuSMW1rn5v8C0AnEGu4hQaMyCv08GszKJbWQ/kjUx0aDvvez7g5l+0QVXO5y2oFMW1
nX6fi897AqHIp0xaX18njDOZrIha2pZm2wIkrasvHhiq52uwuCBduxi/AH6x1qVNZDok9K9MHVAA
3+vdy5brPm/NfVUPy8XLsfbN1u/z5k7ud8n5PGJO3Z3aEaueOsDfJZ/tTccmwp0D59m9R/aj1516
3RDtQTZGexG5t00ytCfQsUT7l/3zX8/7ip6AWUdmA8VfdqclPf1q3q7G9kfskZiPPsPeTUS2n/+a
f6pigFNFjRsExP4+4Cpy0L/a1s3gJJO95Czs0KF8vszLFdpKGrZKOHH3Tdeff+ZrMSloV5/+9V//
898/+v/tPWXXWTx4Wfov0IrXGXxa1R+fDOXTv/Ln3ac///hkkt1oG7ZuqZosAyIVisHxH99ug9Sj
tPK/Urn23bDP7R9yqArja+/24BWmpVe7KYta/izI6/48AEDj73mxhl/M7q9UIwIpTurFF3eaMvvT
NDqZJtTAzO5tXH9n0TzXTtW2ZYAhvXYuMv9YSWGt05J832IlBZ3NRAWRgNjxwki/LEehPf8ko3Kp
07WeERvmWcOWpF+SlZ/vJMVrVi/l5gPE3BDQzAIok/MAp6hIT4rU6vYiTfr9/Jf2+6+pBMwpKdM4
8k59liZ7V1VO66DJbvKAVFpXH15t2al8Knx7cD5+8sJePnlT1wxDt2yhWaaqWdbbJx+IgTw+LzB/
lsi47g01yS67Ro4vUbeY/ga9XRHfmPYUWzGgTEbaRg91yPTza3dY2tAGFpW7lwhubhJdFhDe9NWN
HZglFArs611DkE4qtz6ovr+386b8UcRlg/qM/1CQrn8VEA1/kNWHOKqbzxqgqduIXO55r9XU4V5x
gRjOm7FCUKXXJMjzp3ME2IOtF1cl4P1GPJBrEa9HM43P56NpFr26fp+/ur6kyaddUwK0dBVUT123
hqyjavd4nz9+0Lb27kEbikw7N3VLAfKl628fdGOlFhNWL33CI9LBF8Pzm5+wl9g8VAGVBcA+2PLm
Z/xyuMugRa3S9Oy5nF81IIXhET3z9bG8wK0DHjaiwSXG0CCaOe1srSl/eP7TdfXpT1P9VSoXxlNb
MO8qvNw+hbNK27ZWPX6r69VQ4Q8fEYhx5ERtTptEt+6Fq1zPxxNWOXjM1Rwkp2tcltAbr6vWGr+5
VXTf42O+pw9YXDAm/eBWtjUSDdd9DG/pKPrr1jT9i6bL9/MWJIHD9a/97TU6zzDwtXnqrloN5kfS
XLSNq78U4dRaT59PVSW93IzMT06ykCwPH+oQKOyD/lZ2i/uhVxQE3lp8SVY91cWT/jTN7dAI+YsM
+/8JyULG86YxBJcpGNY7zUIkKMhEgmAqZx+66nR6qcGFMDeN/3rT/VVzd/gjy4cy8Px6sfk/91nC
//89nfO7zNsz/mcf/CiziiSBD0vtnrLLb8lTtSz05spY/3V3m2/1tzcb27QO6uGmeSqH26eqieu/
u/Gp5P/rwX89zVe5H/KnPz79yBrColwNnpb0069DU7cv6OV/jxLT5X8dm+7/j0/r5vu3Zemnb1X9
xyfJ1P+Nl94Qtq2oCi3IFJ/+1T3Nhyz936BcdN0QmqbKGtQqn/6Vwnvm//FJ1f6tmnR1tm4KBBCM
yXwFRIdDiv1vC3+JamuGKRtC1z79Xetfg9fz6zo8mGHh1Vhm6bqpMTk2QTliQzDVevuhd33fFXh2
0F3JwYuRPJ+Alraax1cP49CQecSK+taKBRGU7Udh5PQSbsHNhBWDanC8/diKMvVKLwPzr8rYpmYL
gyop+lTZVwOz2+CqJ1YROeQWuzvbAZeJKLV6D5jvAYU8QLcraeOuP7Z6wCi2gF4rggkBUYa3Rr1O
U+CGAFQBduTaT5UTvyy2H5uYhrVFvd6YWPTGpIoGYRCUkaNVHfQJYAGlaOt19iovu20i3+nGzccG
j9Vp8SDVLkhTw50MAsqMoX8Ym6uPLahvJ1Hzu3pTp8Ukik7eNyuBiThYRbfGGuWEM8I+3nnqSJfe
hUtW5BaC5OQCl9JZvO1O9EsEuD6+CeVA639zE+bbd8eaXiJPjndXbK1dfA1AC7frKjrztsF6cJSt
1G3h0jzyNlX50OtU+e75tKd5zOLpgq9sgMJitd64cMERyNzVmxTE0hpqTUdsLenUdbo/pZ37KO2s
k+67+fPjek/P9l17UoGiotTHkt6aplmvvhMcVLrcJi3VlpOLPGg/yzlxmSyD+Uo9/9jUwScshCWb
8OqrurzoX2ABJDmqaoAcmSdKc57Z38LsyGd/sDavTCw6Fx4kYvVpTecCj5ZRazvyFZBtubDsLx/X
5eBn+MrQ4ktHatMsh0mjKmmMr2UJl1kBwA3W31LK8MVrBSDmfPOxzYNf4iub0/FXr6r3PRtcE5WL
BnWddtcxktn/fxYWrVGElZzg0oqcocK7FHyNgyOTyWNVWHzprgt+PzWoAmA+qbssyAn+uAbK9Jm+
a8+Giui6YjHMaovPOMgUU/d02nPvGGcNkPftcBlvknWwtvcmvOQrZV1fimgzZf7/k/b9yvTUZl69
H5HW3aiR1+ew2nO3hqxt0rL9OoQQah2p5MEvCcC2woKTSYS8eE9JasjMIofIsaV2Q1bcmhR6PG+k
IUa7bvyhxj818ApKfG1TTb0DyhnDnkQ+jpWOuyP3crDzfnUvi1dqJYBCY7ePHLzC+hkD+nYSWtrI
Trr1rswjDfRYxRdv1wxbwHEIIzlA5WFpKjciNFYEpY60omNmFm+yNXtbykG1OTXLMWty0ST6hqTT
I+/x0NegyLLO4kpWFcVavMYJkJkrQ8fn1lUw18FepSdHOsRD/dRrE4u3o6q5YZI4Sp9bnah6uGG9
eV7AlYXE7FY1XZgNoiOf+KFn99ri4hWB7fWNvuYV2eb3BsiWXpLmfaRW0zWWH7miWSpzXkVHDnDR
+xKIUasK95Ijty3exzI4jX0ymUpRbdQ8vLd9yT/yqg4NLK8tTq/y1bcd17bnlRkWyRxeCffcx+9U
sgCLrz/+nA42iVc1WzQJLyPdFnVTpkJWcZoZ4Unlef+gcb+uyqJJjJllWiBwIseFLx6elZVXfalp
3x9X5GAzeFWRRTMgNgVThEvDC0M8YgXEnMWX0bKPvBblQO9jmQSgDJWvCBjN4nmpLsyejZrGTmyW
J8xTT2S4qvH/XIv8LqiD3ZiOZIwQHoj0m4x18n9aSWYxyjRxsy1NEWLRKto4YrVdANzS8KnCmVJB
dVB07Q0ZcsaxFvj+gU62mCHCBStb6nKiRk9BtrObJzAC0rVnUC/o9+gZHWkc79sfVjTELoVpahZO
n7ftPIXmx5JIhXGQRIKddCK3CCCD/QePjSkvM05EBt9/vhlR7wTchxNXiF0bT0X8vYD88WMj73s+
3HUWkDtVYwFBYsHbmlTZKPtQ+MOgmOTkCFrQuSJAC1poQ3bq3m6NrxDePH1s89A7MgxWm5ppm7K+
7Jfc2urg6AtSJ4flPWlgPB7gyYy2H1t53xdB+8t6XxEmD1ExFlP2IhtSDQAuOYuZ+EKs6nOjJp9F
qNyRh375salDzeGVKXNavrzq9qRyCNxAxDxEkT3gLbsgZnP2sYkDCy9dZ+yD2hNXriEvlwUAvui8
hVs40YP4cwTrsSbt4zPsIBu92sJQn2wkZHdWyePHdg+8K8xO/9nq5EpePMW0T8m+BiTvKIgwJ9B/
xHG00aBw/djM1MzeDlW60BX4E4ShaLTCRTMcu+mb1aGVVhv/Nqth5IZaVfTuBd5c1/j2sbEDdXpj
bDFvcb2oKgsPBQEgCBJois53YtV3IROELO6fmLJspg+4hxVlMQQ3dR8Lq+lTOt7vxrDzR7KCjrSM
w7V5MbHoXeUoACIZYiIM0KUhYJsI7byuZefjmijv1+DTK3qxM93Hq0YOsBDV3mJMYdiFiMlLqq+Z
HEKVCjPpaISEMrTbWpUe0J5y7K7584j19yPYW+uL4Zi5GbJsYkih6PUAVUIDWQTbbPiWBZcygGO5
/mLgD6igsuu9p49tH/i631R80Ta7vIsZrWibYvwZwbdryc2RZ3ugqxLzWh9fmG4RQHj7aKte9CUx
BVo/uZrqGMD/+72ZlOmAq31cl4Pf2eRV+GVJfWupSQMP3hwsZaCMEFRxum6AwSC47jpjnxrNkbXe
gdFFMDratm4LW2WwXJhTlcxNOp23RvYsVFKd442wWdvZvrKTcpV5YqPqsFR9XMlDLwzHLMQRtgy2
ePnRlUYnKTCdpE7atT/8HCJOkZ98bOLQGyOXVZNVC0eNsXxj1kDgyXAxoScK6XtQfw8KoP8Ihv0j
U90DLlpdWAJ/t0H4Dv2oRQ/M4n0Mc02KnGpLVh6I6nFNjsZZtO7XZeUU1/Kq3Ie7j6t32KihqjLB
LHillhPGnrQ4U4ElxHG/Cujpz4ANn4UbuGguonsB//sORv4jXeX8WpZjwOTbU+ZAmrGcutkQw0Gk
nGVOuTF/KFBofMZvG+0QACKtamM/QfR4xOSht0h4gfaJSYjDF9+d2RuhrZGh4Ehq56G06Z4alQsx
qTzc1yh+fvxMDxhjFsKaz1Bt3B/L6pG4YcpNVmQOoY9yJfskyoDmIIy3tbM2PNI+D00X4F1D7E9j
5YfbcjHwhD4sMJYEv3KERsG6PAWAfgL72Wo800+rTXipbaXT7MjXfmAkMpmZWMRsCJKYc4j01QjR
2ipCUHBqOZUqAziAGg4CLzQMj3zec7bAoqGYLCQmZwAKsvryiyCPW/M8CANoKP61Br16u9a32a77
outbqCLus01xF0CFS9LXEdOH3uEUj9IMjUdqiUV/VslN2xBfzRwTtZ0CUhcI/9aFGa66ND/yCR54
mJZKFWWDhmkpy4epwBRltCbKOZAWriZyconZXSNHRwaEQ2aEjauZ/gWi4WVfKfm9VHQmfKxVm+2g
V8fbslLUYx7TY1amHvtVy7BbMJn2gKxWWcffBxNBLQHnihUfmdgdeD30Vi+VmW7jlZlMlVuzBFbo
KPU6EzcTEhh5M/KXjzSD99URpsWYNuF5eHJzpOaVnTIHDiTaLnd6td0IwvTN96rrtx/3F+9HMcF6
GSCRaTPQiKURNNZroyfjzlEVhs70c4lAx8cWDlXjtQX17eNS/YEJvUYikRQFQI9KSKu78wRtko/N
vB9MaL66TB65BbrVMJbRmyJIQjWH0cHJN80Wtfft1BlZp4iMrcetstXPq2O939S7vekhsMii2ZYV
kwHs3bR7GERXgSooHRI/4IyHjXHV7JJ9vkVSBfEMeNg2x3yuyru5jsXHylKaJQxrWjr4t0/TL31h
uwo2hzN1ra+h18H70K/y78NPRNmkvbLWtukuxbl4Dc/yMa+6Mr2st1We+gp6JpO1PGlWi7EshNtD
9by+dPR9sxVOtfOddiV9xdWyCZz/fKyeKvvK2qLpkA5KUNmDNBJRlB/JCQRb62iNj/kbEp7rdH0s
YvyupS7MLUYzz4yQWdQB3Kf0tS5EwjKTx/rI8PV+zFxYWfRSwKOQdxTqNK5YN+l1cN49ZWvj2j1B
jM9pric24KOu+oPNRuHrAF5qGvy7GFJGxCSmppMxvYNBCUggmnGs7NfxebslE3ElP5piZf9Vr4ON
e1s6H3+aB57rNE4ThjdNS383yEC9EkvCDsHGWOOJP/QbDQ2xnCSp/9gMAyYTAxs7ODAWdewyWciQ
5YJErwnfakOgbEyEFtZ1k1qn/7EpIuX4KoQGl/u7eU/Ze+BsFBsMNmJ0UBluBvuHwLv5sZX3c9V5
Js5t418iE2U5Bel91HZ0eDAdo6vOCn9AuURkBEHM1icTugPg4X03AwmxhSxH99KV1Y1qoXoCIdmp
acFy8PH9vBsr3t6OWDigYqscjbRHXUCoP/oMuje7vfgnFhAMUsl9YRq7WIXIYoRevgxqp/SyUysl
qb81j0yQDzRGxlNDti0cg6a2zEUp1bpsmlgrHSGTfumat1lQPeIrOvKspsa26CjfmJkmEa8G775X
y6CBH95JYawCZnGF3NdZr7jbsfMcYdi3Hz+4Y+YWbd8akMTL8rAGl12RieppVxPIZBNV2dnQyBC3
ecHjP7Bo8pXhcYf/drmqUYo09aUgqsnBj7eNC40yTPF2C11/O6Aq8E/eGgOtkFWck/ZymmIHnkUi
u146koAjf/yZ6aT3mcP24zodbBuvrCzGm3aspaitaBt2W+DsqS5gU9mUaXtk4jC9+3dt45WZxTjT
RUaRuNAHOV1/BUHwqpeSbY4me6R5R76n9+40PllB14u4L4v694GKdqzAvhulE562LK7rk85RHYQh
z4ojdTr86H4bshd9g93A55wDMwIVH26g9514qh1FPjJ4Tt//+ydnyio+A5XcvUUzz5EbNpjLYiXP
zvygvLC8+BTar6tITOKeweTncQSaiB+3i4MdMQsXXCSw1rAknGr/6mt2AzlGrdsE1L/rHXmLp2mj
n6qn/VraEQNylCPeGHVqaMt6vra36D2MEHLFKuO1devRaR6gtr7Uz9RtemfshEMy0sba9Gcm6lzr
9La7yr8Gm6Nzr+mFfXQLi0cdol4YNylDHIE64UP3De06GCMDfizxFVJMmCy6iyFrj3yCB6bxqvW6
6osJrpZUSEsAinXSC+vMPs/W7ga1x8249taZE26lozU91HJfG1yOOYGV611MRUf1wYguDYSjh/xI
Z3moVjbzdgGBgIaDftl/lUHb9SpaBQ5oxoviMnV8Jwo39ardDhvIRj7Ha3EsMeVAvTBp2RMeghF1
6Qmqp3yGqMBkIV17aNtGGrzgMMp+/GlMzWDRTF5bWX73sRd0VtnltaN230WLiE8YbwagmJ78BGZ1
/bGxAx0nSzwFRRfZknGILl5Vrul+GQ4eBEQ+AI5rSAScyjRWbfMPVgIYIqAHwlt7n7gU+mGuWIhz
OROOHGyIT1a8AUX8x9U5tJrCDNlR9GZMWeXFZ160SDqPI9Odph0vc1htw9qSN4LofDy4a5jioGJF
qDMfvytNYm9H3T5xs/7uyF0c6FTf3MXiS0crgaR1ss2d+LR70NdS4OR30XnxuT3HcS6tdRbQELR9
L8Vl36MwvPoH62iVGZ9CnjPE0axNFjeQjsh2mmh30NspDtjfnfhu8dGHl2hNwzq+OuZ3nrqQZZtl
LBT4Jk2WCvPH+qo3t/1ETxV7miwB1xGQBua+uZHlxziH/85jet0cabeH1nzU8MXiYvyQJQ/sm4rF
kqWsoezcMxgvkWxdh38hDy3O7LPM6U7EsQn7+4wMa3qyL3YXDazV3cAgN5Ll+m7YOv+HszNbbhtp
ovQTIQL7cguQIKldsiXZfYOwbBn7vuPp54Nn4jcFYYjojujuG0c7WYWqrFxOnvOW7NDm2AsH+bi1
pWuBhqWS4lkWpZDP1VKagxaDw6QqQj6BdBt+jHoXH5RcDp0GaD08k6hByGaCaPOEKKSWboU6a+6O
yFCdUXhkmssnuk2Vvp+gNXPTzjrqs+SfGroqOhgbt2XN4Z3bWWypPggyOrr5fFiLG9mBhh+RNXc6
qg8h5ZfwYfiR74pDcthCJ39OvuAzNEkCCXw0CXgwh/rs0Ip+EmtD3cASxnRYWLTHTpC+bqzt8x6y
dbJJYZ33QiML+Whj8Pqi83KqBJqNQMcdAvDMVSWgCJM3bghgTQdqcmi41KfLhlftaqBpZWYEWN0i
IK70GnqwWM/dMn9Bc8BR0O3ttuDIK2+wgoeZcQ1UuhnhWNSuBr2FlpI0aa7bKl9k4qn4KlRt64do
2aKLAMbxvwQXoIsUg+SdKNz81I5hAsmHUtOg7pK8IjWH7IvgTPlGQfrz9s2dVsoRqm5IBgv8+NnU
gMKnXkiNW0S1A7zxyGDV7zpUN47+5xMIiAcwLxghugWclI9m8hY5gSgfW25W+mOs62spbpINT/n5
hf9oY/4NZ6c8pKrSlWrXuhLjY4y7wyBjBEbolNr4VFjvl4/d1oLmfT0zJg6eIAez9oIVUOkrfXQp
qzrZeuTnY/Xxtfm4pIXD8FqIOQo/LPHB0UN/6I6t273IduGArdnYvbUFzdGEpTAPJ346bRTFGb/U
ys5tGUXvgdIIydvlLVsJWf5vwPL/THyK94wErY4RE+pBcY1j9gUAXHgA6ulSNi1cfcMzrK2Ikh6N
PlkyZYp6Hz9R1Vsd+FHYcCDGe9bN8Qb9eHdjSZ89+ly+oGpoQV9KwLzwrCPST1ULSaEb3KhXdbZT
6r3Q2uERzqEHL7AD00H6rVcd6Rkc7cPWN1u7vNRk6b0wNwZ2cuGVzDyqYV9mhXDwO+YYHIuwOXqS
t/HhVjZyDgVkDochIt22WGRcRSVAp6h36XnmB92TOluJEbK6vJdbVhbJWxMjiVEadeeKEaTRsZmg
TMbI8WUjKzv2YSmLM2FZnaAxrDfLWMhoTnc3ctv/mpBg+Ndm5uE/RWUOT57rTh+PXiZQx9dzoXbh
ejmoUPJZrXlQN+cHVlbD2aYFawIlnasLH82Ufdij1IFcU9zX18xdITBW9SQCiBn+h/WAVp1nixSJ
SfmPhtAyRj4sLcgH4Suq8+Ta6MsbH9KeDTsrxRLavIxWEgmCI2QA76OhUm/6YIgJ58vfyS/JTr54
X+td/NWzs33lwDu6URpcOXNgK2jHkhWSPiyfdWmuzYDsE90yVkBqxw+9UG01F1c+Eu8q4OYZJfsZ
v2qgh+ZRfRRd3U8PSZLs80G7S0Vrw3+vmplLdfgBQoZlTbVSsqKtA190O+tWLd5y/acqbjziK86O
5iExOi1S2iHLUCuAA7EEJNIhMKGA4yt3SPo5udrtDLjDNlvYfwAgi8fP1PCt1OqYsfmE8KEmqHY+
YDAXxeQgRlwxG0+IwzGdIra/PEAO37sS1l+pHeK7Lswkp5TCsYNcd4LsO+94aGzLstprvxcU5P/g
h42EAmJ7vdPvhNicrqxcktwuqpu9VKXQZRnIioSRFv1jDiOMVVVYiMekaPt3OQ+tEiIUq7mvWjQP
ZbGA2SyEf6aZ+Ww5y8Lu8oVbiWU+rH3x8Ktt3fcwQk1u7Msz+X5eX0WSpzh5AI1RNdXBxkO2chFM
zijJAb2Nz2ixPPWBu8WEga1mvSWR9ysPtY0lrRQmSQzObMgf77Yh9aoPJxqpMxnCtKuZyUwCe3iz
UEnsH5HpRMP4AImC0xya57JBJn2HXAAQFnnrSq7u7tkvWUSj1JoFz/dZrZZ4L3Fm3UP9tIuz5lul
yU+XP+TanTlf9LzxZ3Fi2aZSEAfc/tQy9mVU74qGbKH55pH6wYO78e7MfvjTlTlb2OLdkUcLOk5l
IsEUrMFu/cKVE+mnLo6nsKi/xmp9gh7AhS96A15u/JmQuGR5cWBrT9PqSMX9eDpEdLN2mKiM7/yK
333F/KswSvvcauCTiqvnQVaOQ2Kp8DJbb5Cc/4Bn9wQxocdkB7J6SiV+NbvO3zXGgGi5hmywMj3H
tQETZ5Bea2JqMIgSoUXfxTPxqfieDdW9ZRY3RSs+ZJGObJWSuF1YuKriXfVW8FsYBt2xBPk75NA3
RhcmfAp69KnwOA3D13Ds7+ux+Mb5/waneAfHyjDr+eF00p6MtTWPFkrBdj9JL+UUvVSJ+b1XK8cM
vCtPnu6hDJV2em5+z0NVdPwcfp5WIQ/xg5AYxodo1NPvA7mrT5MsAkNAMeDebGvSEyNCMdGq5J0W
oNTT9CA0u/4GHDPcRXLU7QPoSsyY7jdMvlC0pIhL5EHxzCNNy0ISgRO3wdUUKg9qnt6acngNlYXl
JCRhB02bDKcspAEW1fZ3oZi1axEr7OgXJ9dVaRb2VEd4yELd6bBWw7lv/irl9l4OmdgOvRJtMCSJ
ZBQMG2O0K8W7gU/2Lg1UWO5TYw+e251EY5dEwj7V5N+V5N95AdLlunYF5ceNrnc7aa7bNHX6O5zM
NxE+roZIC1awiplkLXKKKrTb0P+lJLoT1EZyh8yiagux+AWKUHBY1VWjS3YaiYdKMq5QS0xstSPP
D6onsnQ3Y1xSScZDgVaspsEO3n0JzNxWLeTcUZhR3qG7/GkV1uPYN0iL9artizRdSu17q9ZXgjwx
UBQ/mIGxF/Mkdnkg3uTaQ1q8c+KiTGx4Bo+tibRmYp2kInqZpAkZj+StaVAflN59OYGf7YZe5sHU
BcgwRZimYGfrLGQNfFh/gVB6YngYEwgja/EnGbiTjg89o2DUY66UQdnDUeUwE7qTI8sGR7VTM8EV
wuE58fIbJfGvqilyi4IVwmcmK3ceomyV9g+YQ/jUvgR1gdqk9E5B6apFz9sOE0hO4yl0dcE4yb3m
CLXh0NlD4Em71VoT+VIE5aF0YrDP8SJuDrTBCGu8VbAe6eWAQIT2OEk/R7RgAni5KSzftJoAg5/5
NYe8GGH1U9Epr2QKjiR6XOfYkeTK9tW7uFKurUDfx9Ez0c4uGc1DmlL7pVqpWcmPCPXzVlEOHd3d
Jm2RKym+lh1/1r+PVnMiKUTGaEQqSfqutzn6hpCO15P6mA7NUSj0VxFm5kSmmN3ktMHNPUQxtwUF
7ly/o/S7D2TjqS4ty83TuralnlFZKQ5Oah7HfHKilTS/nQykFMtBZ4NV4cr0Gngxwjsc1pU8WU6k
TLfmYHyDlwM8RK9cJZLVcqCoYRdBoR6RXbqh2I98XNSjta3Jgz2m5lOMaqETN/LXHtpkCxJdSLB7
xNkYgnFSP/iBfNXek9UvclAjXWghtysPyH4H+oPaqbUtDGgXMRbxUJqwQhZE8Co4USGpIbU2k8cE
FD7K7NN1pzdPfaIASLfgvQle2nEWS5Qkzzbi6SaszevIAKrOqGa1Q5w6PoAMLPFhGuqqBqKjqYVS
HpSORiWIBzgZn3K5+SElVK4CA01Yn+y4F3xvh3CSW5sC9GUwyKAoK3+LquQGLAASvX17UzY41gyh
GNuS1N/CKIL9KYpTIuTQVZiTnQUoaUKU+C3p1Kc2zF6B2u6qPPwmSfl4o47DPayR741i3Ui+3NpC
YHxX5bS0jcZEwxn99j3F3Wnv0deAvFszEUttUreX5Be6T1/6XIr31KXQTBPFJ8Fob9W0foTL2QGd
9ENItRDRVxkeRrNS95lQwhIyGs+pWXyrxBLAKCNIXaPeQUD+beyU+BiLyqzrNYuToacXWEa6V4bw
nazTqXL+787y7iJt+mpK/VfDim58ubj1LC0npa8PRj6+ytH0jpSxegjHtnU0I3sVlJnWsixuQpp1
9pTraJwxh9LL3nsRWFcjtHx8UhppdfsctjWsT+G7Luk/A6maPR7Ly1pkimDEmHxpP+vbDQKCZnkd
ybsUbn5hSt70LJ41sHRkReMdMwQ3uoL05cTjFHaGW9ewSZvIkotG9CROdcJVRAvCh/IwL4c32N6D
PUpXqi014RdzEM2dqdCNLVotIjb2H/VRp2Wr01BMImvf9wF6fnHfHHR19N1Zjvo5ziSgg8nU4Zct
VEglpPOsMBfsUc+/dWmkv0AxdZ0miunGFs9LqBR3FIZfmiT7OSaG4OqIHtiS3n5VNAP98NJ/LJXw
NiU+wFviYIuBjpFg4FJQtPPDyZX87rYwlcdR0W9r1NGcbJKgTy21oz4mj4GgoA9gdETrlXpFmO6C
VS3hMTSvByjA7U5E/VpGDoCVW934AoncrR6Wv1CEhU40cIouQxOkRbigq74Vo+jWVvatL2oHZp37
Ed5iXx5h/6+9L6Vfe3aVziO2vUMe8djB9aUb4VMb697eaJpd5/EzEr/W2TTU5aMBcG+al8+W1la8
8oCjJQMduMLQB7tM0dezkHwL5MERLd/pss5NdOTXdXkfiMIXqVav5ThCWNWzGMKPk5dhMlx0MK/0
ynsI9QYJils5IVhoQ9R8pS9j2N+E5bumveH4nNGY0n3uQxVNVvrUaIqTjHd+xR1UEC8EKDXrtSn2
KELUC/ugm+J+xLyHiT96qOQCeQXZ0WNITqvg0LeE6YZZKM5gccZavlJr3SjIZTip1hxh639ULBF1
G/UKcWXPCVXKXiPs+o4n+Xs1VCCzTdCXLg9+E7qe+nUMxdOooo03EqFwcaFA3YeT/6oHCEAoCiBG
vXtNYAy1jN6hZDnzYp96NIuGtNwPpmI9CX3/4MkpQnRIQ8FpHR471TqFkZHYRtTcCLwedugbfwQE
RfysM4XjV1mV7rUwt8Nw+Na2RBN1gWB6lUPHCwUd3byhQ8dSOpRxjHaaSBCpILM8lledkN0w2rjT
rWJPAnYraBXk8qm+x7HvcuG1Gpv9ODHs1UHM0Ew23og5KXMHCNuua9NFrezY6fVNoNa3kDs/RvVL
2L5AX+ml3y2/vlLRGpRS/aZr9EOLnxGF+iR76t3EQz3BHqabb7kn/0MNMJsd7E5DunaoCc2UqriB
ke+7MajXpdjdd4Z1FOPqzpuudcRrhbG+ypryGETBaYSeU66KF7HkDosImIrHqFXZ0TmJNYcbSwtG
JAY5LzGNTT2t3sayeouRA+HZfEDQgee2QvBUraV3LurdWGjIzcDBFiEFVqJwJLXWb80KXqqou1Lj
/BjknQu165WCYNjYjdcN0vaeTDu8zN7RrTRwkLimUkc/laJcAzpRRDhYyyFq75O7EOEAUCKCo1fx
bd/Xt8qEIl85PPtF8yh42UvHU7DvzPp+RMhth5L3tZWa7xA+0Bcdwvsg753GgIoTJNvr5YxuLXmk
IsE0sqqDKVMXaezgVeJgVQbgtUr6hdLZPtPGfWC2cEsoPy+bWmk7EcWjZE93VJ+zyEX2GDFH3qYB
KdtA0pbs/xH3COvSBLACpzbS3f+FTm91Cz8v8KPRRRI5BJUpj8Uwuso4TK+pbD5D2nuPRgenCi7k
y0tcKVsBMlMVOF7oT6p/aGDO8uMqNMcMjm76T5aC+Hv5IjT+3helLazJejXJMijH0t2ge79YVc34
n+eXiNFCY76PUECFLbDMCmQzXz0Y1tM+/dKhDCMrvS1kM3PvPYJQYPG1XRoZ1yhREA+icxUc+/E+
jp/7/hf+BC7z90iU3VRs9kqu0+Ik3CYr8qqGmwFHjaTjOS1Gk7cKRKsFm7PlLPLtvG5lQRCRzvKL
kBtzOyN0Ln+ZFdw39ZozE3Np4+zTWAnwkrTn06i3VbWTCC6DHWWxGcJmnpTHpt/RZkuNY3KHJsSu
vxa3yjTrZ+PvJ1t0BIpeHBBa5WHUp3ut+qIUD5OwUZ75U4n/VLc4W+Sisj3JRmHFOsciTEGnhCoF
in+q4VQYz7oEuqL5kjH9n7QxIhmaY2bybswQ29N+QFdxChM4WLNdB3jVqFqnQapIKpqDoBv7NBEP
narcNaK/8Ys3PvyyiTbVacY0Dkj1KGivWpJjNTM2qkhbJhZF+EbwVDkU5cadshHyjRbB3Ph0+XCt
fVp9BnvA4mTJ3P2PZ6sftDpT6wCZ2M5DN8FELqq0u+77f7By5qoXC4k9yiJaUYjcv1FwygkVMrm2
FOTVqi081ucFfXSai/s4dRUBrceRSYyQdKB5afzwSWcGd+tWyp9KfB8NLW5lA/t43VoGXe6kQ2Nz
uOny+BDVOiiBGw0a1jYPT4joPU7qleEz7D5s9bZW2rgff8HiWg7IQsVaGo5Q3UGlp+zSvXeagV6M
Ufa/Yve/PUdg+gEnWAgSLz6iF6lSL9T+5E6oKmXNdCyEAMHS6RDJ2fPl8/L54M8r+2tq3vszjydR
Ytco4LRUtoCSiTcRAiqXLawdE1SVGcnQgKp8YunzTPRiBIGrlYXPcfGjNe9HsoTLNtZWASSQ0T+a
NXP/8eMqIMMFKifwNKhacgi8At3wYn/ZxGcUnCadm1ic9jALBp+0tHHHcgj3QTicJBoWdtZl91JW
hk4XMlymltEWtvkzsHiWigDESWsVJlVx4a2tyIfdVmglAFTVTVtyz/YyqR/65Lv8YDny/fSbVENj
/nyy9daZkRLbY+Ar35AfAVbiD9HJpymQII2Rsa3zHpriazk5UA25K5tho6K+ZWSxwwGKgqqgoXwx
eLy5bTH+EGMpQYdXefnXn/LDapb+JKl99JlzyZ0s+dgmRgHNvnyMFf2qVNKHymDuspF2l23OP/7j
ozt/xr87uPAgXmqledBa4Ba6Z6t59KHYN1vAk5SLLxta20XiB6YXgDFTGFqcl76y1L4JEB9p0yK3
qyy+GpE7hA+3/3LZ0ErjGkgoTA7qn0n9T73RUmhbPQM17ZpKv69U2faF4FqPnnuVZoV+13svk5zt
aNjTlVEcsylsMfp6+Tes7aopch65+sBdlqG0bPltKCfIBcp+t/PTjDGvyhF7kmTU1i6bWtvXc1OL
DyiPWimYTSMjGk6yqFNt9DPkXf897AAMAKQ7aAAyr08f+KMnE/QozpKSS+CZ4t7zfjb69ziI3Mtr
Wd22MyPzn585faSry0GYayAF8kPlU6wYX/K0dBvqfJcNrWVzzCeYBkAPfDNUQh8thWoRdEas9Dyc
kutfJ26gMmI8MIkhwynv+Dvp+7+PgNhB0CGaMc/wfEqv/L4aRKkjQ/H8+jpt+n+EIDoOMioRl9c2
e4nljT63szgQRptVJn5ZdscWSa+yd+mj7dXAsNNJ2OnFvyUUApU8sz2RMoJo/ZTLNckkqaMi9W6t
Ce9VEN/LCKOq1DSc/7AqLjR6ENzrTwPuCFUqajz7qbpSbKkqqDTepoYJmP5xzDfWtH46zozJH0+H
IIS1Ihl4kOZn+gJ9llPfhs/Rq2qPLmrZrvy2hZ1facjP2/h3eYsg3MuyFi+MGil0zW3gdDvYaHfJ
feEqN4mbP6MEr9q67UP359Sn1C1Uu4JVpd04On8CuE9n5+xnzPHM2QW0prm8rMgy10Id992NSFHu
AWqcL/4VvUa7/ho+6Pf1jXmMv/Dv92C/BUBf9QBnP2DhZkBkw+URBD0y8VdzPUxLEaFEeDLeeo7W
bglQQQbPRSYHPtEMxFZc8c5pjGqbM6BFjQ/gf12z8Hq7g4TSSJB5vnyC1xw1MyhMbTOA9jnPYsTG
GkbICPl477XFP8cw2cBQbZlYfL6BKlFFpAk6kMakNd5kwg0t+o11rH0iBk3g9prBjhCcfDwjSY1q
idgNnJFSi/ZpGd6raNJXKgKTYSG/Xd60+RcvDyRxszQPPxA4LMHKMP9VqgSHuFtndOlAiQgb0cLq
lpkWHAgABD9zdUPOmNU5STYDj499+DNuSztHJ/jyKjaMfCoUZJEMWIFrVfcT+uyTU1UvQvHjspH1
rfrfSqxFckYHtIh8ma3q9fpOreK7qhVeLptYyTWAA/41IX/89EEWRWOYpr07mjEc4Mbvoq93pRy8
xX52m3vSUyInW2na6nGbQXvU8KDPXKZQoWDqiZEWhPiD55banTBluwGZ6i3Ps/qNzuzMv+PM9TUT
ikgNQuPuSFu1mG5947bYSmpXxmvmm/93MYu7U/jR2GSo0LrjZL4KaHKpguLZjdL9qGPvoHoKyrfa
65DWx8HSNz7eyvQSAzUS8j6ABpm9W7I8xX4Xqc1AUGp86fflXX9bl7b53b8NT/I31a0cRrR60RY2
kIqfCZjMj2YXTqmOjTwWDcya/yRf27vxuXvzfgWvxm27Ew7FlXodfinfNsmXVj4ni7WAcsiKukKM
HwqKnPgq4jrVt7Twbc9q6Ev++8yQoUwkk0zw2HzVxavdaU3ahQbpZxmpThZ9V8we7tWNTHtl+osN
JEilm0bg/WlEP471JJWKuncFpbrvUwG1aNOJESYMq/C5n5IT79tJkLvT2ORfADttjWuubuWZ/cWt
TwNaTz5oYLc1HGSW0WG0WejGq7JlZLGVE3wKoe4D/WV+o7M1JfynEPXeHobw378oH3ZzcRy9Em2G
qGc108B4gGZW38rM2wggV4KLDzbmxZ77ElGFWMrki2nGqczvkGTJg3Qf6pbj/7zskdcv9dnHWbit
fJB6z0gZcZ0Et9uNM3WRfyX29syXxJy3GuwaJ9gnjr6/bHjltVFgCoegmWELIM4LT5YZLZPtY9+7
cQoDZeA91lUTbpyJPzwhi9ef8Axelj8MWp94AlRoQiUxQCEr/a38jJ+GG/863jfH8OSfoteyQ0Vk
gBSqOzT9rD2j/Lq8xLUjCaIfJmodXrVPlMqZUmmoz4wkUnH5IxC6dzPzvsbgmTaW+VmwBA85s0HJ
IKtx0EukfSGVqMfGnewGPEBMqdT9XlWQnxlHw7fF2Hyw0BE6ZKr8yvj54NBS20UheU9FwxO5uFlo
F1Z3MBrReJ/kXWcnCOg6RdAb4APjjVhm5T1WJAD6VDdU+AKXOH2rhx/Ch9LK1Yv2VZR4qRptP8XR
vSBYu8sfYO2MnZuSP16jhGC2Clsd9yqdILa0UynfWMzqJ4YFi8EkZKKIzj9aSDuUcP1Zgm2wlKfG
E+7qOPvqo4x5eSGrZuBDBkBPvRfVqY9mACV4nj8SMhf1raRdhR0I8o3m7epe6Tx21LJR71sOBqlB
n8WiD2eqN5ZHz8x/C2gHbhzU1U9/ZmNRWYi9PlXL2qQQKoPv7RwzejC8cdcnXy9v19pa4H+du+0k
xZQWPm5XD83lKKQxQf+gg+sRr7M63IhKVk3M3E8MrMO3vEQO+IZaFu3YUWlSdGcAHDhs7taWicUq
Ernx9TQIFLetfYbFO6dD4PdfbxR8AyZDOvhh6VP8UadFlxqpJbud4pGJfW9jZXfZwspL9sHCvMiz
l0xXs8TzwlZxK0Psv6VJLDu9NWZObmSmQ1c13zEG47mXja7s3CyXRkqG+4VFZHFdArGIlbEbFNcq
6Kgz+2/Drft82cbKWcYGJ2AmoCDzW7xfKKIaTTlRAFRoLCMYeVfoKcjY6J+g0DaWs2oKFimiUVVj
ZnlhSommjrlFUXFzz7JR64GDog5utBHF3cLc4hpe3bszY4s7KhS5JzA0QmGzfVWaXxnTMZc3btUA
YfWsBUTnbJmRj3rRj0w6Kq6K4B8yvb+aVPvnsok/DGSLd59ZsL825t9wduo0q4kMecgUGMr66tQV
VvPsg893ibfTx7Rgyje2VNDGgVbb1qC0rqLmwn6q0QKWRc2DDywzdmEehyetkoH/oR/Af0U/3Jl9
hqqxNYnxrzTzpmknGMN3qDP7nZ56yk5kXm/nZeHQgBUtqq8pIuiOr490sRILer0gsnpbiTJmYSa5
/Ap9bfWcS6l4xzMyOklDuWo0Ov+pSNNEAg7L9FMlhuqpHXp9B3teCeQwSaE68psnZHIZhKB9dRyL
rLiBwiS4E0WgWzVCF1sx/PpXI1ZDh8RgOH9RHFAyKOsrifDaauGQGGo7GLc0UFaPOfUgyPso4eO4
P360IlRaPoNJsNb3N2Kr2KzcLnz/ufXfLp+PtQ6PYcK1MrNUQLeyfOxMmAhzzecMDsUpkoqfsR+a
dpK1hwDU7oTQXOLvCkM7xP3PXEcRHR6rxDK2qjpre0oHwYJCExAab+7HBY9SJnijmquwyzw2lezk
frC7vNC1LT23MP/52T3QPabkGkUZwLQw6BvOcHpRHPbWoO1Tv9uQDFxbDq0dPBGUfUwuLN6rqmn1
MDSkwW11xcnqh7R7v7yaeT+Wt5rOH+RJUK3DuL44gzKpSpxX9cxkpDd2XFt7ORcfpqSsN7ZtLSn6
A1GYpyNRMV7GWxH8/10Lh9NM7nGCGR+GVbyFKzjyqXeDo/m2zRAxn+5PiyNeYSabaP4TeUM5ZLWf
V9VMw+8D6ax+p4X5UCEVbQhiYDejcT3FFNWlreb06l2wzgzPn/XsjFikmVlWc+0Gd4QrlwEv324z
ZyZCz3fjERo3//Xyd1w7lecWF+c+kPO8TVJFAebS9HbvN4OTApy/DQ053I9NF29k02sVJPIihk+B
4Osz9ejHJWZ9GQI10DC4Z0j0no7E/R82Mde04wcFSmBhlx20jbLLymnFxSCHhZIkKMVlEOInqk8q
RWKdy4wDRA+Jmtu9Nu0v7+W6FQvVGfjuGIdf7GUWKOOUdgJSB4wLqDXTFyLkTMaXy1ZWvhhr+Wtl
4Udqw8+6aJJBrirpLlISwLnRsa27u7HRS+eyrbXmmSlSYATJR0+LOP7j12pjMR8TMVL/fK107++Z
b6uuOyc/6W6883fh27TxqVbgkSTOOvT11If1z5zRkTlRlEY+2hW8H1LwkAH77OVrpTsN4p2SMYMw
3BdMIEwh7Kpismuq3OmndzG+C3MmzGCqsfpuYxvklVo5DDx80xkvLFIO+rgNuaiWouzhu2do1nTT
PCQ7BK2PDbQ4O/XgHQy3vFUfxJ/9brgLjtFTdATY++7v6mP/Kr/+h+r2h1+zOAGemuhZrgUDERVT
fjoTh8xS6U22seoVL/jBzOLbh3LZWohcDC7Ap7uYYTdmCojes+pnbynHujUOhGwMlJlbXPur9+hs
txdhr1QN4TgG/uBGXeNkxWtafBsZC718tNdWp8AQTqn3j5tfrK5OR0YWZXWANKU51YeZhVN15eNW
M3jlIabJ+dfMYi2w/sY+d2h0zeCk58/w627k8asO9dzCIlTLKkvoxRYL6uM8/q3srG+6Ux68B/E+
PXEU0UH7b6Tn2vnC9BlSdvZU1VMnW6kHml09zE11+cpCk7c9ANa2IkfdddC7m28wtzWl7W/yQ676
pbNFLxk6JslCC2LeVvXQ3QROdS8Gx/kZafYi7Al2A7P9bquhvnYs4YwSebXm1tWyklGZSdBkgqW4
Pk1ZyDZsuZZsQOiXz+UaDBRKsb9mFjGAL0aab42YGa/gNtkPR5Rmd/nJd+Jdskmv/idfXYQ6sI+g
AT6LoHwmBmGGq50qTLrCtflofQvQFhtsFRZVwxlRVU53mQMKeyOmW3OnTHOScOqkFtqy61z5Wp/W
U6gymVXotjYqJxoGe0nQkp2W0cE3+sbN/W5Lu28tlJz1FP5nd3EZJa32x0LAbr0f99LuFO164U9x
XXEi2wnvE+c/NCg4LATIChzrdOsW0U4vZzScgEa7foiOR/MUTlst1TUHQ91DJx2cJRaWmdpAQmuI
YTq6uvGNwULH6LbYkNYtAHVAKZDXbxkD8FDnSJaagytYsZ0ML2a0hUKYfe3yEEJhReEc1h06fIvn
VRH8KFPmNahm5NShdcobmO+Zadf8lyD9L88Lgz8EoWgliJ+E7fLYr4cw8lW3ZW6fPD95iAb5emJm
cr9xldfO+ZmlpTqg34h6Ksf56IaAVvZmhaZ33UOeFtlRc4QPPGoHR63DIwPiRn8/GeFp9P7p1Tdt
EN289gHvv3dBs5EargZY579qcSazUmzjSO4JsCb5YKFmDm/+lepXvV0Ru2YFjrwQr6QGbZvmLs07
u5NftY7pUvUh8b2DBnmUFOkG453m88aGrcW2zCwh+GYZKiXQxaPskUOOYs51EVHSqO0msKP79NY/
0Hy7ra5V27SZ7r9mbHDD7lowcG534Rjy0GuVoklGcsxuB+XBVfuIjO10HHt7OsxKzWFgm9dk7My3
E/Vu+cOtZS+e8FyTOhTZstEdR/1ES+afgkqzHtNiGKyNM7l6mf/usLp8tgvaMFCJqG5vFE+dVL6G
Rr1R8Vs1oUJaqSP8otGN+RgZcPQC1IC5zfHQ3DfScKL6t9VNXL1ZZzbm33AWfYiRbCRTPKrukMXX
DEHbXvmmWUfZe5pA5aSV8nj5hKx6qDN7Cw8Fp7aYKwNJyeipP82s+NoN3t5rrCvo2560lHNy2d78
933yiNyA+X38U4P7uD4DRS3JyAxmQYz7BKq7eniPtU0ti9Vzd2ZF/mhlaieYnoz52F91rQNJQnpM
dmHJODb4xGm0hcpuT2ATb3PR3oqm1nf07woXp8TqGs/UA07JhOOJsy+AaB14DMqSWdx8CwS6tZ2L
4zKSwwozsbMbQYckhlcQ/Dm9uFHJ3DKyOCN1kXlFgo6yq6fjS+RLj7360m5NyW4ZmT/p2cFHfzUs
08Ef3Xo8Cvohsl6trWmQ1QhUPTsWSy+sJTR0VI7Fn9SodNE5PDZ7lbPoFFB/bAbW6y/SmcGF+21h
etc7eIhd7QtMJn9k3ZjIdYp77S13/Gf/poaFwkeIZ2ZrPW7JJKxmUKA4JVS9ZhmDZXWImQzVKEY+
XO+IjgGVQ2sb8m4WFIBHpnCqbC9nNpUHEovtWuPqHfxr/A/K7OyD1kg9MxiMZ/Gru9iHVaR4lIqn
KjQ28t0tO4tXfwytvvdwQa6SR7dpkDzTSdt14ywOYv6HViZv+P829M8BO1uTZxDUVBJ324BYaRju
g/9ABj9LV/+1sPAehdZUBZOjXGgiRUU95oloR8pGG371rp0ZWXiNyQySvJ6XIfbPkpo4Q/s2CMOG
p199Lc+MLLyGBYmPb44YiVK9s8dJeK0r73T5Ndn69gunEY5R0oqGMLhBkjq0y6/UMdjBPXpI2w0Q
3VoFmw9DBwU1Wzh2l63YUSz0NhwoC9CC3XEITn54a4b6bQFFlhzB/VLcy0z/MdNybfnWay7ymm6U
mFdjg7OfsPAmnlGbk2US34oZHIUavE3xt5lsp52I3SZ91jHaX97f9W/4d9GL+G3ykbeH/mtEXIWp
jFikSjrtLpv4/zip/9kwF4FbZFmT6Q/YKPdMIR2zXf6iuMhKPdIigLNNcoonpAD8nbr1Ree/+FMo
8nc7lykss/BNkWnl6Fp56hhZ9aNU6I6K3v8h7TqWI8eV7Rcxgt5sacvLm+4NQ62W6B3o+fXvQPfd
UQniFO70zGYWiugsgIn0ec6h7Ml2QrYuWK/qvM1HZXP5yJzvaDLRiVapEpq9NObq09Spwuq+0Mod
wHZco9E8UpunpgBgzmWha2NqKHUjSMXYE2gg2BQkqgpBikfkbP9BUyxd7dm6al/aW+MXui9vgDB5
BBpKWDjVnXAdchRpzeJg3w1YOmgf6N/qzGTsWnWakAgs83Wj7gspsnXl4fIJ14zBuQzGGGjygvKK
DBkANttPgrYnqBx3Wnio8j+YK8Rdfh6HCSQikBcn6BOqgB7eFCSyG4U3wLb28ui0DCZ/JEDxs8o5
6HFbDAR4ngXwfmIDwBLctd+1iT5Tp4PeWPpFJMAW/w21F2Xsy8Gb3Zmg+ik87Sm6KUM3c1Q7vLJ2
6cZ8iq6aDTAj/DLgAXmsFq3OxTPfyyKFHo8JngHwGoJ6cEp/sbM3w9PvUPPxi1fgVbncvZA1RTwX
ynw5BaXNUlZpVKL9sIAwMwBubG45IQlPCGOosygWp1nJJh8EQ44y6oANDWa14biDVZcEfG0kUiAh
BOspY521xZyxg4uzxNswmE+5nzxoXutrQbyR9/kbr4G1ppJn4tiAbo4B0TcqFMax0BylEJ/qvOYV
zNZu7lwGE8y1tQzKixRHktSDEaqbBhgBS8LjiFyNy8/FMBZ4wQYFuuAx9gmmTH4y4ec8LC6DeEYH
ZG5ST+a7PIeiXQLLzq/nRgPZaV9U+06D820BXPhmqGFmi4LS2rKQASkua3q/JuLyIE4ij0uCd+9M
SBhNkiAmFsp6YhPXWH7oHCIW3JSZKgvrDQ0MSWPkASb625BpmiaZmqvp7IeafqgMspeFl4SUtgjy
XNA/umWseoYGfKWqsEkGfO3lFkDItpJcdUg7lXcZy29AhwlCIGtetuvrvwy5CniYVoCqKwCuxNLH
k0WSJlibUv+ZyIcQmXV6AtAiALxeLwtcVUL4KCAWUHgHdhROyGazSGlNBAu+Yb6PUMKfMb51WcjK
qcDKR1ftMJ2GgVv697NUIo6KUG9iVATTbbLB5magBZKX7nhturWc91yOwoRXGDdrgdrY0pw3Vh0g
fuZu6FovvRvaTQMeXV7Jb+XyvshjXvBiNmISRfDCUjb2rq5MojdaUuiLg6Z4f3CF2DVBjwCb+li6
/XqFStOHY6VCFMm1Y5SlO2sA4p5+lai/B9Fw4jB9z0MejpKyekDgpWPEQ4XbZOfgSV7n+qAgbKz1
39oiJHYJNDdsOHhJiLrmIABPUXb6roHvghsVf/UE+MC0OgOuVKUYwIdbA0XwhyRummUIBtMA4dcu
A1BQXU+AH6yB7BoCX/IOgHyOVJ5I+dx1D5gvzmyCgTspvh2L0Y5L3sTkSvRkiWfHYkziJGatYIg9
2sbldVQQpzDBv9d3XqFwnvNKfeyLIMacIYkC9mqEqKM2jc6ROqI5jZKqv6Y6yq+wJdAH5gA0lcuq
8uGcGPP2RSo1smfPzRQJ/FcPqTJw96Z5wnY2+Jab59mU7EqObGNqnRJcj0l/fVkyT10YJRUTeSHD
jPcXJ7dz+1LK0n7pTE7rQ17xEV+Ox8RSyOdDAHfSWVRApdMOQ+JZt8uv/mhspvv2J8isERpgoxOo
v6ktymBHKAPlegR7eM3JM9aiSvwUCwxzCiq8EptnZEPYGV0I30pbDrOXbaIUmJTPbSB4rTu6cXRP
2Y/wAzK7vzNeYo9ngVYt69kPYKIvLEZEhtHAfHfSUtgAsd220kBscEG9CIpwkpLiB7CuD0u71Dwt
W8nssDeN/j3WsCl/LPOx1WTOemVCzSPemsH8WHjYbRoBxWxHD6+6PbvAw8Wpfxn35QPv1GuTA19k
MyqgzfMStSrmPoxBQ52P1KD8kYdf+RCi7p3kN7Wg+4tEMnDm1ndLWIiA3Fy2mEZJ7Tga3pWJt1+2
+h0wRiljt1EBRhLz0MW8Nbux/ihX1NtSbG1g4AAZGYNFzXGMDJCe6zZ2Cb1//t6QMtHRFxWo3qxT
kMjYqH1hoEkjHlVpAbz3zixVjpKvPepzIcxd90osibAnqFk0j1ObOTD/AOTgdcDXLvBcCpOrlLOE
uTsdityAodXG4AagopvxOtZHzwqxiKtFqS3MIDuoScO5xTUjjW1R4MJhzBYI74wiV+GUhz1BtYsU
wGdFj1RcngkGskIRiK/65vInWz3nmTDmNsss+n8/DoxSf5LuUwIS6wcsXWBXLHciLCaOfc/rjK5Z
zPMTMpcrD2VemgtOODqTqz6O8UYrbRVQHYWdOKIPp2QclXlXPV0+K08sY5yyGMQHsYzKgUU026ie
VJFT1uIJoJd95uiS9L9lnjgCsNXwWi687JZ+DtaVnt0cmwd2GHivxA49p6bQxGugJ3euUoHZB8EQ
uAqamHNjq+IA+ImmK5Y5sATz9UDT0o4TwJBxY0C4ba2k9wB9cZCWHJDjpXx/+fPQf4w9G2i5MFeO
qosisbxFsVKpGVC7Mf3dgQe5Lb1+tA5i+YCtGTuf++fL0laDc+Sh6Doh5wJrLnM2LKOmQIkGK+fo
YJvSAXrv3vJUEPUqXh2YHM1Yu8hzYYzq1VIuDWUmL35eCNezoSRui/ZnSADpXo5cJNq1mzyXxuhh
Yc6VUpQRqqtZHvpyG4U34SwVTheb5W0VR6HdWmSTJSkWc8fhlzQWByCSvPZxuzhLP4+7vtSAXAyW
r8AEP8MV1sd5IwOXLwRDM181C+NUvZYjaff1dNl1jfUeGVNsA8zjZuh4IIhrHuPzOpAhfZXVjgC6
VhZcfjY9DGLmVhJ2QBaOPl2+c9RavwqpJKtB7IV2SC2/yRK5UeQQqYdXCMRtzI5nQVevD7PuCkAv
ZBChMv4dTfw5ial/l16LE5Z7N8lPFa1uEE0ru+T3uB2Os238CFuO7+WJpQbwzMBhiiSOKnlAjbAI
Uq2wpxrB1hJ6PXeSdvWbnR2QcYKCVuQquLQRzS2tjcaxHQpY0UB2d9kKrFlseNm/7pEe+OxARBrN
sq9xoKqS0bjc9pjjuyxhrVJIURkwuY/vhNUqxs4YShzpYouTKFej122VDbplx2FXHdD7DtKjtOXI
W/tGmOUH+ymKy2CBY1SjTToQXbeYYjXusgZY6jYSc/2tvAuvDc8ICIBiBQ+Laujq8Mi01y7zXDKj
HUYTkbmNF3QdSToFI4a8M6nhUR2vKca5EEYxmlTpRWXG8VrrZEbvCnmN8pvLV7gugiIYAcvO+MaO
i4LikGmxgOK49toWr5qKaiQwKv9ACJbk0RUCOzX++6p5SxxOCjqnkh83aDQYBJlhCTSIP+gEW3QM
F+mgrEMFGW3IMcWv1TLE9GJvK+Wpsv6gEg4aMlodpKf51i1ZxilZRiQEYBVPJv2n5pe+kDqWhzJ/
kbxoTuqlb7zpUeouv4YKwEAAFgIKUBpUnS3giXPZVHM5aX4qze9SHtV2FzUnox82tRIOgHOMDilW
ki9/se8W/otQtpqn6GIEpoVcghuZgwUTJWPSu3O7eEqfuGn3z4tCEKfCcCCmw6orm0wNwwRCehNd
qHKStoL1ZMjoNI+dU4sRJzj5/m6/SmKMYD9LaLhJkJSDwkEBR0cx8Sjrvj+pryIYbSd5V6O8hg+W
WO0G0GlAQx7GzGm7Orj8kVawcL5KYiKtbE71Psa4Nibdm1PxMemu29V95fMXBr7nThAF3wuESAwy
f5tJBK5mHGpiuKCJZoLnfdgo6P6QgLeZs+JBvsph7OrSp0kvq5BDR4nAxef0qCC7QFewAUYZ29hs
4xWSVjXi7GSMkdWMPtWMqNN9cJo9YYzJNzteDX4FSfDrqRitQ6pkzr0BGZ2LJNDJXbprfSug/xnt
EBZLhT04IyrlxBGup9RTBLtHdMOpEHLvllHMUcFkuDWaC7wlOaCg3Dqxa7q9G6mOgrFc7INzIo6V
1uvXczMKOrShvlSzsPjdc+djGcPJduO4AQqPjQUQTxSc8Qoslf9WKpMSAOccfD9JjTeuOES2USU/
aU+CY3hAHNBjtJwlr70TXF7KvZJlfTktO2FipKBVA57v4ptHsi289k2qPeME2Fu6FlXvePjjq08S
5T/UTlB/+jZ1F2NZQkAXDExEqWmL84OFfY9RuBEXeKTwlAk/pphHVrFS/8URP2WyOTngbsaqKeHF
Wy8MAOLkhT9KEePutt1tlj16B9Im/yV4FG9p8VIv0oOxdaqnSQDhGSeoWH23Zz+FyXTE0dABnq8v
PmZGHbk6DuTxsnldteNnApgsJy0WcUlC0LymwuC2+euk7QtUMy8LWX8iZ1KYoKUFJrKJoSA8ETc7
dfeZl7qq5khg+UERG8ywHiyBVTqjwbm+lXmor5+SsbR61QJTooP6zDtNPpBt6RcBGJTemxE4o7bm
gZIQ6K4qeNc3nCPTI32LaM6OzFjc0CplQe6hROlWRi3CSHzB0zzQ0vkkqFonf+NaBM5T+biLs9TH
VM1iMMQPtZV83TGeik3S2uU1ZQhQAlNxAM6AoM6rHeCRhCceNgI175cOzBheAKARUwHTp48w2JbT
zk41IDgixlFz3jzPupFHpcdAOA/YbxaRZOw0Qa1KRYMDXfzpULrNg3Gar/N3JGUo9sRcj03fGXs4
OuhFwSfE7xvOrZXFAMD7UGCsfvzW9sMmOwjBDPoy7p7HynCZjgFjZJfo9wCllC1ktTVIkmUdH9LA
8vLz+Fj+0DYAaK+C2pMtOzs2eDTgFmuu6x15mzfWb47q0jf/7bAAMgdjNlgSvs2XqaB6bkGyBern
IP5d+3S3ULfjW/DgYYiIF/lTtfgmDHAamJKgtXF20z9pWgvVnB7Ud1rhJLLqArne09XfOTmoGQ8o
e83aIbv4Sxhj7TptarQyg7Cij5+FsNnM2XjbkpFn79Ye/7kcxt4JhVC0VSTpfu2mW+M12kjYO9WO
3fvidc684barePIYM0dGK4nkZVh8zDs6ZfSSZODUK7AP/ZI2p6ozXGt5MQ/ooqNHPj1fVpc1FwWg
SmCco+kHMDLmrKA2m9MyEReMDddOZJbO3AvOvxPBHA9707ncKHh9tfAwZU9GxEt5V5Xw7AyMsS6E
Kh8HiT5vy9ZkZ3ht3mdPd8Ab+kv+jWHufHSXd0w07fmvfVUl0WukqxS0bcPEcWrbVkoe9whw8isp
ltxSP+Wx7P7zCwSsoi6rwD0Tv83HpH3aNoUK21wstTsBzrDIeRnGmvdBnR8wEIaELVPWaCVgTJcL
DRSWgx9tlE2GbTwhIAFvBGftus7FMMF2q0SzlKLZ6YetYesRto+K/YhR28v3tRrlnothvkrc9opU
RRCj35Dtx3r1DmQnPgXWjLgZxOUzoegCE3nmuItUmpRpUOHNEoLY/U7FBm263P/RkeAuKUKOjvLO
Vykg+IuLeMRk++DTkfDiRjBsOpzaH0ov77lebC0cAGL+X+KYNzssIZrZqQEAkFy2sennZfLvBiyN
cs6JtLQ1SaqKVXh0tTCBzkL/9CBGVPsmxL62McTvmdznt0qll3uri0Fs15nZtrfkpbEnCRR/KFOo
gksskgRTJkr3yRJOXtZUarTXpag4tlKfH0NhqLFVOZibyaiMTW/UsmQb4NydgT1GMk80QqNBtGo2
ICWWmuGUzo38GGKr4SXUxswlSC9MW51CpCzWvHglYJxO1qzKLrCaAY4xmID/6JvKaYmq34IVd3pb
9LEGuagpO2GlYqKsnWkjsArtqBWmNwAOg/TTFEh6EMYwDhZdwMQZtpcXd+iLQbPHosuuE4NMHoa2
kzuCYif6vAAfm5NXXanJK0eZVu9ckyjSCSbgvwFhhRlJ57YXUbQFPg9a6TiuRQKiH8kTYIjAqVH9
zuPtVL/wwQjWXgvqnn+Jpj/t7LXEXdOIYAfC4gZBJaFEzQQkurowcUzmt7FWUwVwGujRYJIBnf2t
oaVKQqaoiWyAqdZPE3CEgwMis46xoB1k9cXqdxZoBXMzsc3wZ5bU72CirjNUfUE+CIS5TQT7VJUS
xxN+G0xhfxWTEMZVL5byOBp0NgmcOqAu2bRBEiRb60ab7cXDlfzjp8zKZKImorZimNWSAZb2K107
SR10D1MFjcyxujL7aVlBjInShbqWylo1fPDr3UuH+SHZTZv2LUPgW9xS0Al9u5wWaJe5L98Ue/CF
nYbB9muBYytlVr3ZH8IYryTqR/AKagZGj/p3c6d6yx5Ic+4YWLScpNxea16PvHUI5j1Yu7fIqYLy
pj5uhN+X3xnvQujfz3RdS+R0iLB9gu0k9UbSjM7uysTTm9y/LIeNf9jzMm9KHiLBrNtI9kkFiqRM
sXugN0wYodSWGyXJONLo7Z2H/Kw0JlMcuzTMjHoy/LDCCG3VKW44Jw+XT8SGI6wMJk7IhbSXlwiv
F/1MlHLNLWhbd39QymXlMIFCVqYqJm7wNohrBmDj2wEmHbDzGA/EeNpNFNvCv7s8tjhlLokYmTkO
pmHNaV4AVd0O/07rPiry51rXaSSOK4hQpqfENNzSOoQxb3edowQfEdiZkAIOK+ozCMm07FbSUCOI
kF94l7WA6u0FTWObZTWceYN9fcMvxeEWBJHYjBE2gzjJDmZkKveysG/DmowufNjusyPNHajGu9IA
UXg3Ro8YnQR4vgx6YmPOIifKs9gRCEjNrQYs9YWRRaYjzgZIxicLvWqrQxBmdbruRHUmbLMUMw1p
MmWPQzqBlaerYzeSKsVrsIDFGXj91mL5+OEaeAbQIJUMbGUyZsaM4462NX0ZKGU04R92VkDp+/gt
lm+lQFYWY9IKCYFuHcK0isHs0DpVCj7bBi4MXEOHyCFOdsVbTlz/MGfnY8wb1i6TOkIj308P2WnY
5r9lzJJGO/16a94T71RjghcpROmJdnJX/LqsFd9KkOyBGWsnqwlBC06HhXieNZugCCl6mVccMQBo
oJQcw50RW92nqs0tC6ya9bNzM0bQHNpBFiaIHh1s3dQHCoLVOOZ22C23xJvhvyYvctIdt1y2+rjP
BDNWcRG0Ki8SWEXxJnuZgDZW3sV3AAA9YAMJ20EAi9I4j48jkUUsqcI2a2Yr1H2lVjKQnw0EdO3p
pBIedP+qY/k8Gluvwip8I0TItVEcixB6ZQEB5oG84V3hquU6E8PEXED+MoBCADFWWzpxRjxdfM2E
p55kwWX9pO/tm4k8E8TEXHVs6mGu4G0YiRa5sRi2jtpIeaBUCo/rjyeKMTO5WRrTFCK8K+LJbtve
LsLctuaCFyPTn3zpSIyJMZVZlUwBJqbxRIfc16j5g3XyQE0aCRKfV8HkvXCVMS+xatVzOkLe9Nq/
K3f1tvYrR3AkFEEEYGG9ZNf/UweQp/KMYZnabqgX9M38/BDdZhsf447gYK22PzSndsY9z5qsK76F
sjTq39gTYjIPpSCLUfUzjOgWAPdojvd+s5U3xvayPn7DmvuPvfyUw2g+xsPaEJOVBhiH7c41niX0
x4tA3qbgyNvRjhsJ8qDa81uq1Bp+V5tPwcxLSJXBTJce95mRPLdjrfTSIgtQid9GGnFKcVQxR6Fx
3ANPKPMmhDS3WkKzTNId1VR2s0FzAGNux9KuzgdPNUMOMcVHgHjpmMzriNQpSVoJtpkOHySoTKvb
YouFKW6pjnc05lkA0T0KQwuCtOYmjg5d2tgZuEt6DQ4oM115fOVozvqD+PyAzIOox0Ja9AJZTJrY
6HzJHox/FYydK98BEsyRHiYV0CzZP+3RsgrLeFkjysNqoqmGJmZBhO4JSGbDu8tn4x2NcahkrsJ8
kpAyESvJ7UzLfxQN2VyWse5y/ro+NrMAI/yoz/R7YRI16OfUlUCx3EmjW0Q8T7AemHyKYmzJUvcg
QGtwHCvUfiyLdEgTzIWUvTta5EmVjZvLJ+NVTT6C0rPIvC4xodSE8Katp73OHi0lmNfDbvBQX3PK
nfCPJyc/dOKzeMT2YlurXOKBprjlrLlg8nBq3rz16hWeSWCUXZ/aOS6tHk5uUFusOhanBDyNTjT2
PlkqTySxc/kSvxGWsmdi9FwSSi0FfyY+2qb3dNOBJwAKaBK0fgbI5/iXESiU8zsIHXUP/BQUouLg
8k/41vdlfwLzDERpkQow7aJABIRlYbClfXTU7dFN991xCP55c/JD3mdwxNbMlwH+risJIpYhP1ZK
H4S6YmNxfRcX2q5o6x+Xz8exmGxOLBjd2EoNXmBilW6ULbE9zdahjetdXYRulA52TNL3yzL/Jnr5
fIuM25uAv7dIMcxX75hBft3scjcGDy32mh0DW9TkmL0mPm9YgWdrGLeHa5TGYcFJh6jcYq95C4KK
wimn5AcwC54vn3C9rKh9npDxeG3aLQAXgDDjqnlRvXkHghEsU7ZO9NO4HVDjx0ErH5uNG8tFf8dv
UNKjisyLoP4m9/38IYxHNM1YHcAaAgu7y05C4Wf78a06kg3xJtA122BF0J/qN14qsW79zs7PmIoK
+86S0OIL0yVS0cP3vWsaG3AdGH5RHvKj9uMPQ+LPkzK2YprBQgaUTpol1VsJhMa45qduE/rGTXOP
orVrbdOAO+6zahPPDsqYBwFdHqOhoU0C8NSm2Oeds0y/hvanFT9e1imOP/6oOJw5FKUaI4BdoAyP
Bo7d5WjbYr7m34lgfKSYZVh0z+BCMKsauqYeYXtvXraXhfxN6eevD/Vh9M8OYsg1+LIsfKjwSO77
IDsSD7O1LkhBuZMe9Pa/BZ46OAkoiwtdQcPfz0SNaS2LHY2TLPkQz28CpvDVbC9lOpzjDPy8HxG6
X5ePt6oQnyJZaN0iBvKI2cBfWB2xZazJaigFJ6+R+BguI2eIYFUlzmQx32uEzY67EMWWrnuWh3uR
15Tg/ftMXkRg/tNKgHLnU0OcVLK8sVP+aRf/w+GdHYJxBk019AnKG8iBwiiQVONWrgGVVGUAAWwW
p5uI0zb5w1KInAht1R+cyWX8QUYwOC/keE/ZUP1O1P4qjMOfbViDAL3g4U19m69iD8n4g0gs8qhs
UKd1FcluZzt77w6Ku2zqPRrvi4NIdNM89361HYKYO9DK+4yMD1jUEO2CGVHUUt93ykM/cLzdeox0
dpWMtQdfW70Q8EjC9Co+ZZQ3fydb3S6B8R97oQO87MtvjHcgxtSnZRMXooVPZyahNxov7cIjL6Df
44LhMBjDIQtlTnKaI4/xDXBm9kpX2nO5BJfPQX/nBSnsYPOEXpsopbAVZvSsJPJmAj1LnmyaDqPr
winteMtV3+blGTVkUclq0nW6meNBjzfFo7nrb1ukJUmgSuBOMTAsb6CNVNwrXuzJGxTijwsAwVP3
8qE5NtlkjQoxBqEGRf1HNVMBgusIfov/oSDM+YQmY1fMQmqWKBpo1V/4wEfDkn3xgGKAm13rm3mr
/zKuedjB65Ht50swGaMy6zjYVOGLDq/WIT6YAc1Ywq0FyHAbWLGzS1scpcOVy3kRLEtYYxWdTKgR
pYvIi4tFiE3x0NmodQY5gMn/h5PyJDJGRY4azGgUiBXAfnXQ7qRnIB4qbuoXDqb+ZNTB3crnFep4
Mhk7M2qTATY05NTTeC0O+wIgrpd1kyeAMSytIDRtm8OQmdWM6fuffccpha33hc4UhDEsoggaLUEw
aVkgve4RHA+yLbnSJgmUXxGqVY4WIFotbWGXufFu3POyIJ6GWszk17KAIqrGSBCWKcyAtoViZF1F
g6Ra8HpfQg8Z7ChvPLoJjrO1mEgFxCSLbmRwQZ106iIL40rBIP4UzJJjUbnHY6xLAlZPdTKhIjRd
lzCmbf6o/ciLjq1LC3LVXXpTctMdjh3/RsDSxYlOOpgadbAAepohzTLm0yCZd4ZVO4kk7/RO9C6r
6nrR+lOTLKrLZ7GtUUsKZu/xIVtP3Ul3g1ucWrTaQM3mDb8MpziYlZ1vsjvecjDvsEwoo4aDVAIC
A48wWq71qMrdrOm2ppAsGCTUTLvpqoNgtbxMlvM0LcbeiKlOeoVOIcVhdldZc5ArAFW5fKfUflzw
x+xAKYjG8k5S4ZpCRWy9PqpesDMXNGX/Q8uXQBbzkfMRV5+FgfFIEdB937f/QPRUdaJZU3uDNRVA
ehthighAPDTG++WjrdfgLUozDqheC9DZX9WlXJrFsFLq+lGD79D+po5Xgp/n5f6rZzoTxLzAMStb
q09alD7kzssbYk/diwh4kSj+cflIqw7+TBDj4IHnLMftjKeeN5UtRm860DAiwlt+Xn9nZ2LYdxZO
WTEOMF3pwbqKbvWd7kh26hu35Ua309N4qIB2Wgfa9vLpvs0Df8RqZ3KZd9aWTa02I1w6eS4PdOe/
21gPvSsEqOxy60Srmn8mjHldtUWiOc5hwYbRPGDER7eLqNbdMS5eBaO/Npr04fLxeB+PceXmNBXm
ooSST5RDj00p8ykfeV0S7hUy7nwUYiPJBGjIuCvvAWS2s5zWDV+JjQ26P6s1nF0h49lRrh2KDNWg
D0DI0qddetT0uM+Lp4+sA0+JJnW5Avsr/4weZyf9PZ8oWJx6j0nFXfkyu+lmeADaN2fBm2dAWBc+
1OqCVZbF8KW6cEZ5OA3irTAKdhMCC2kX5beteKMKxf1lPVk1+5+3ajHWxBSXqjVa3KpYIKjMWyzM
8woQHN1nvfcwTR2omKEl0gB/naDjemyGuxIojcC/57zq9fjv7DyMNelUve/LmHzEf/fySxMUQeb0
NxTUU3XnZ91Pfn/00p+KXxkX23N9wPhMOmNTrERuxbnBUZPH0UNZFrNQIYrvlTOndutqQIxejhjB
8jOf5xV435ExMHKUR4pcoFS1LNdV1NkJj+SE99hZ5z1qsZLMdDaheh89nHBnKginidfllJtp03IL
zrwjMdbFnMPKkCKopnIloYFJyX8RSuu2cDM9xhuQDPi8zWSOa7UYE9Pm2ZTmY4xus7r4AiC3QUju
YI3IVeP2/vK7uywKO4Ffw4VaIfkCsgBaHcvRXJ7tvMF6pYF2kFB6l0VxLAs6A19ltYUY6hV2Kij6
x6a8IhvgaW3rwHJ58R3n9WGa6aukRQSoVUh9+fRMWSE7v/fIfYms1XIal7zE+H/rLo6I3DX9yXsC
64Xvv16fITIBS6EUQqwsOKe4G7btTewDwWLbb6eHkkufSDXhWyR7JooxM0Kox1bSIQijTDnUGSmB
EPxzEtGvMco3mEExSTRFzWuof5lcEcTMsha9XNaOy4GCITKGQ1AnjWCJBpfWmn61jK5mhn4x8xYB
eGKYeCQB36Sa0Zk0TTqo47GUbgaTA7h12V4YImMvsikUarmCvaiN5Em1pntjzAgng+Edg7EQUmRI
lYkL82usDyipbRq7vPtx+YtwLK3BTm0M6mDIER0vpcUmqJcbecat6tJSE+XIdP+lOMY8DKYJlLkW
TkvYVCdtP20SB6h0u/RjWJhnIjh27+PsZ1l1YYLktNPwkZK89JvoTpUbJy/3gErjfKlv1M3M22EH
xWdC6jpuodhCbFu9nemoA9Gxs0zyJye5H4Pw42a1k/UTQJoYmdVvx720pfy1qTc/RW7xdPmieUdn
bEaIccLZopMHwGAFrEThWKhDFckpTSLO2Tlays7GRII+TfGAS66QkwKaf0BCHx6mPuRWu6hJvWAH
P8pFZ58TBLKpCNZc5DXYQGxvu7vFDl39ni70dDdF5vB4UtYb35+G9yN6PxM4tioZFkGmWZs82+lv
EOHswMgxALqj2oYAgH2Nd4Crvvzl1hswlgGaUkz4m2BF/+rXKitR0kjEE+ncwdUOy0bH6n7m1F61
NTf1/zDmve5f/hKoMeGBmUdkFCkkmJEqVWCG4nyrJ1aO4tck5NZ1JeiNsZvGRr5TF8ncpaNV3AKU
H4CQ5nGph+V3BsCcwRbytOi3qlCVQG0lFfGHPuqcoWuXHXjYo3Fz+Z7kdXX4/NmMKbFCMR57U6LR
N4KmR8y1zY7w3L5ILrnCfNbWPGg3002ynbywssHqdiP/yo9cpVxX/89fIX/9Wtj7K8eug1KOYKfu
H+cjrZrXG/kKJsCp/KL8E2Lq/5ibT6FM8KH305SSHEbbuNN3GegU6XlfswSjTJoDNuWg+nX5sv8m
3PmUyNiTOhnVOImglOWBwpE0TuWQfbGlxRIuFw29su/v/FMWvfKzZ1fJMsqhOb3Snb5rdstGcDpb
OApBB5LIf/0BmZikUhLSICihkb+6o1v7WBMUkGzUHnmEpQbcCQZPeX5wPU39PCIToUhRVveJCKM5
DrorD9Vpyept16mlvWjzJgmFybn8AdfjlU+BTLwyanmpYTYMrjCUMQAahydpHmOOd+cJYSxX2Img
aRqglnV7I4BR2TD/LCT66xgsHzxR/usC8rK0MyDq969CcXv5qjgvmmV9Bx1Y1AGRHaqeHwzsIxul
nZTcIQLOXemM3dCFQaqKUpD85apzNe1W9P5DBTmSbSdgq6bG/CMvHvqbctPn9TF2A8PpZdzTYK/x
9EB0BNvYo0ZdP4lb62dzUDz1V+lYB+uOZz54V0ov4+xFR/AERYq5Hl+KX1pxrwu7qOK4g78JZD/P
xliNEFmujPl6BP1Xiy97y0a8povkkVP4/Fmkv0lzP6UxViMxJWz/Y6MWGDvvXbclKdql8U/SgiZ4
cBfi1fqPeon+3SPWGatRd2oPkGTaJSJvZHworJvLms89FWMl6gp8zUlBM46wrzxFmqct+BtAUhHr
DZYN+9GxGk3aCwMANmM9aR3gi3LnGqgSXjD/7JwXEbK0numGnxrMjdPejsf0CnBQmleAThIdlQ8n
l/nSMb4xXP049Y61aYF6yM2712Pov74xO/016SGRAYKAyVYdCIRKudiGmDqLNN1ZcrK9fPXfQOOo
SzcoxIqoahSSirn6SKzxSrC15SfvWmxnj9IrMLp32qYKoqN5wA5J0D8bN+Veuolv5wP18XEQnnhm
ae2hnv8KxoJHmlUCtL7FwFu7Ae+UnRd3acZDuv2buPrzYpnIrVGjUewTRG6D35oO0GqGQ4+OdbkX
I099nV3lUX7iAb9wglyDsbeZKlV9CypR1KW6bbajDTPKzMYT8zdVqc+zMSbWalVJjRvIGZ4Xf3GN
PeZX3TaIHvoj8Kkc/Wp0p0fpWO+yK/PENYI8lWUMrbDIo47eC61KUWCHDEyCEqAkTXfYiT6ARLCi
Wh4BNHhZebkflLG9JTrb0CpEbNpdcZLc8Zh4hbPcTk61He/R4Lrm1mvpc7hgJAzG/s6GocYZjdpg
kq5kR8ZU8rTXcNTBrg40qc5RI8u9hLuZwRPM2OCJmOmUCuh1xaG+S4z0qVisoJRUDxHrgYzkZyKa
j5zrpbp56bCMbZg0DdTNIKP3y4xc54J23wsghZLy5jGVZbeTTFCyznB7YD+xFwz7LjW5k8rlj0pe
n5rN2AaiT8mcFPjIBXkz1cS2eIj56/Men5kvO0IXjnItTDHCk9YzA+ku3ca/daQaxVH9oR3/j7Tz
WnIch9L0EzGCFiRvaWVSUmYq/Q2jTBYtQBAEQPP086tnZ7taldvamYno6JuKKoggeHDs/zUvwVux
N28ahlvx9nUx3ZVFKHSJbwaqvfm8RQUF3023H1Gd7dKLAsP/bh+ve+aMi7DEaOIpBaOf6N7ZjMy7
dWK+suMQiv6vHMJ1v9y06IVOM57poq+z/jUx3n4u95BxjKyUgXAWBemtXpJbHth1v5y/Ok3lXl5f
ny7xxewNB/9RRmASpPL5lkDmrSe8MjnCHczKhV5ZZlu7oDv2xW5ebrlDNzyR4MrIhKNXLYXGLnpI
LRQ5uvRPFxvuIrJftre7HG+EBMGVaTG80V5XiLdlmr+3tYzM6VZi/KsVUP7xXeg0QCrqOqFFgctc
yWXAwRgazHn1I4kIIZ83zNUlX3Rtrn5f5cpchY70veGSfg+X89KXiauDyBCPYavuwu4HhXxi5Z89
Zt1ooL9sz78te2WfdK9qx7u8LUrMiLZga3W7dcZI7ITWDnbjI/7SVf7tIf/yA34Lacxa+6A54vwt
OyvDwHZebPqtHbXJrT7JL4O231e68pa0VmJtDTRLeec1M194Fg2x8Vg8uefuxYp3Hvrgxlfn542X
+NWd8/uqV/5SP4KtuFwK6QsmcNZtuXOT4c6KGzwhi/9H1/nvq115TcZQg1cEOdOM/vJ/YPD2XCPR
yvbGkTxBN9nJOZLm7nfSxM0chU83HvUr1/D3xS9fzW+vsh8gGlUKfBV2bmUlvIh1Mx3WTXHPNmaG
8uGJfUJ1M8EMd36Lv3ixIP9yZv8aPfttab/5rx5uANIw9GE1GIH0htiebnyTX1nL3x/xypL5eqo6
1fjwCwukFsohMeY1qopb6ZkvJ9R+X+fKhGEu20fHLa4As4oDWE2k04Znh0arH/NfJkTQUp2HW7Ik
xbcbL/ErW32Rf72AQFFBvG6a9nm12HB/kTXPLn43PO5dmWtU8AE72dTZrRf3pa/y+3pXOzrOwgBh
Fyf2csNCQQ6SLDl7NZ69nZuxFGbg3j9Xu/9J3vD3Va/2V1lW1ytPIiRt6ZseqxP3i4MGOi0e2/Gj
c7vtv2/r1xfG37t6Zcpty7D5YOF9Ts5DYP3y9a0r9uu74u+w9+rDn8LQ7JwaeUlj7DN0Utf2wZQf
0wKVNKeJ537ryUdp3KqxfP3F/73q1Rdv1xNTfQvjdqmodxAQarcX3u+tFo//xyXx9zpXTgqb3MXR
PfIpFn1qzTpzwyXi62dg39P2aLrIHLHEKjb//s6+/tb/XvTqZDZtSOsSQ/CZP765xYuxnKT19u9L
fH0s/l7i6hgSpvwlcA3079Ly5xx2S6SN5fzva/wRVALoa3ok8D38dwHWXC/SuZI5UwMqkpuSHcMI
KE8NloRmeuFAeDFCWShqsBu7d300rle9OvGePwlezKYLVNHYZT23nxhhiXL4u9V5D9yunagouzvq
3Roz/iMOuV758st+uwtI6UB9V+F5K5H0SLdd2vkzgC9UZpZ5CfZEeTshfHma3++fy5qQPwaNJ4A+
l3+d6wYgfZ2DFuwJSICmbgySiHdExwSdI5oPyZzaicMzAv3uNeGfDL1K+Y2XfH0BXv+AKzfD4xV+
4IUfcDGjPeB3XkpeLg10MgrORIDbDJdjqP4/imjXZ/ivlYEouhAG8eDXyCA7rElFBTTglVAAqLNN
QawbZ+mP7/+vNS47fGEKYpmrIyznRc2NiTWKTqxxuHQ/Ruk1Ud27DeIW6OY6RgwG8uPsFndeO1jp
jd398hl/W//qMM+DuQjHZRdQzH++3rbaSMA9kiEBDuxXqyLRx/ZNXMP1XXz92FcnmXlg1VN3JP9n
2TadUTXPL8BhL9afxm3/8Q/BzasVrzMHkxsgqF5DcBrIZSizh/4Oj8RJDdH62p3CVKZWPD1d8C0q
ImkHnYklkTy2u1i+OKgQ3IpO/3APrn/QldOu2Nz7s9uuaGDUybRCLIB+MBmV+ZSFkIojkf0Dg3IQ
Cyhv5c+/tCPhRafbQewGdd2rpQvVhZ3pQ6z7oqRdxd25fi6ydgvPMhEH596/EQldzvCVCbEsYL5s
G8xMzBtdLddOXjhDY5Bko3wcoZzjjBhUM7uYAKy4mDeVtS//3B/LuZj/BsjOtv7QO6/G2eFBMBFk
OC9CLOgMTWroL9iJeTOX+4c3i5cI8uj/Xeu6O9tFm6RpLlDxdi/Ce8bJjdFeeI5ApZ3BWnK6SD/a
m5siJV+YRMuCmLvjQtX9T2Z3aAQwCws2VCbhCRDxu/ASziYLj9yoqlHQEtjbqOVIbd7yor+4DgCP
JHhuXLoBVKb/eQXNLi1VOIQik4rlw/BcrkB1h3k15ApQF9ta4383UF88qg2RbwIYIg7rH3SekGrX
ZyHW86b5YAwkM8oy6Qr+6DU8+felvvosQBfwXOJZLk6rd2WUFjksAxSQBHw+TyQoEO5byJ0xhNAF
2Oe3Gwuu3TBson3h5EL62UWm5fp+YZ1L6oDh2ZSwNtBeSsfaSNv+Fk7yq2Uu4v+mCcI2AHhXr6wi
Esq7EPLJJtGi72xJe7DaBLv53X3xmdsuwHM+QUdS6P+1vb95J8MAjFrhYx2bBud61JvGnXaOqbdr
a+UMXtHid/G6EFQloclL+rRfTxy6pa5y8wIskkJZyWq6/82cz2WTwba3LdvEhCou2n8eWEmhz8DM
QmUQN0jcpUw1b5KWHs2R3Y8Bv3GffnGdXhAV2OSAQMXumrWAfFkTFGENsElgNOlQFGbOmtXY//tJ
/WqnUQu3yYUiR4h39UZ7LauhH0sN0VmojFI7HgoWcw5up2lGWt+6L75YzoPtxi7CF/LQcvbPLRx8
o1tV2AFahz70okfT9Fil0jeivuwiI3z594f7yqsHQAUyYGYInMQft5O/Di6zpZRw+P6T8hY0R0iZ
FueiirwdS1luYurlf3BJXWRDkBcIAgeKJJev6LfT61RBUVdkkpkt2HkcKi9ax/CkFLIhIEvtCGtv
HMwvPksPJIbLHCCe9g8eL6UtYvUL1E00FY0qqu7D2t1YTX1jkucLi/2PdS5H9rcHa3XYj8CpmZnd
FREm8WNnPa+Giv3GjVXxjazDDTt668GudnIpaUhaQc1M1m0ZTWx8ABUayBHz7d8PytfrOHg45JNg
3a6+7CCcizYomZkpD+ehfO/oGPnlrRjzy+27cHhdxwEUwLt4sr9t3+Q0xiK0JxH/6MTvozEqXior
cp/XDWqmuOTL9/UwnLkf//enaC63LC4kPJ8DKi+Amv9cm9Wtw0cPR6Sc2jSoVGK1NyzJl3v42wpX
wRUBm2LRNViGIMRHlgn9h2mNPMiz//ur+sqCgDsNQ4wIB6H61YOg0IR6dyVMEHww6+6LeEB38/RJ
JY9uhjRfmGCYqL/XunqkTvF+5pOBF8Y5nsnxgDppw83/7oGuT8VgE1Z0oczcjnyuHqS1lK9jhwZH
o1ZPzAlvCAl8+Z5+e6irj3ikl6sV6MsscN6d0Y6d4kNPN9b4wtX6x8ZdfbfCDxa3pNg4ZTt5i9mf
trGz0HvmzZz+++595Wl5nueDUetDe8C+Vr3TPjUNCmcL2Odir4iOm4ZFfbC+WTPLFGu3tB0yUzmx
6yzR7GHolv+wpxsXzRd5HJTFL+lg/N8LzCt3r+cu2PGSyIy2NKlqa9c5brY09euIIXdF5WngaNlq
+huf3BfLEgsT2YET/IVZvv4WKmYtwYxvoRDGURRh6glIw63OgZjd2fHYVnvzRlm3Oi+/2nPMgluA
vaFt3ES27J/GZJjWsqbuIMERAOnhdJFhF2Nsb90TO86H+nwrEW2ZX3yJBKCmS/4EMOk/DLQte8sR
wWJl3dh8+Og/iKymAcKXS0fkUnXg2MzKbN5K3q/3C3ExXdJPSOSQ+c3tXZmWbidiGGUvQa2wSOpg
sqKOuyqaqvmH5mPSecFJucu+Et6ULk0YC+Gqw7y6VVoHZEzAE3PxN9DzwOy/BK5XdD8UxZthrvfz
oACfGLoHMPngrbkbxOK4iqGB3Tv7ixeUw1V+7DkAr76LPjZqt7+44WZqxE+sLnRspzrXghRJv5Qk
hvD0xoNSQoTRER11o/UM4ui33ndoAtr10Vz5t6Klr33PRNSPk4icqirRPKV+WW4Pv2bpnzxqkXgp
0U+sGbziVTjRVOo1biDcH1vj9F0Xy9ZoA53SulKpL9A7O6z8BBteRdLq7hCWPfKK35llq2PLK9+W
hZWpN0H0tO6WbKiGl9ArgWg0+JAVhWWkRRfEYNnuhIf6wBCENJ2abogV4e+rw3/6FDLF7qTahPjz
+8CMtNKLk3rDBM6Q3d0a4CaB+YWd+8eRuTLefGVSzFY4ZuNKHWvjr7OZ0bkHWtdoq7DKlnIqP1kt
WZ+SydHpUra0j6x2Gl8HXbtr7Ava7UB15BuKS3UjSefsAq8vs3r0IBLvtWoTMqtPVhDvIzJOTsyd
ycy076FNxiNzivur2QTKEnFd+fTes3n3JGRn87iAufAik5vmVrGl2JRKdjx1a+6heIRQjqVhy6fP
AoJmYcTUjFpkOMsZRFeQGTau23MSixqSDRn86TZtLVLE2jaa7RL4w16MtQl4hLa+BZyBHuBP9cbX
I+jNM36aSVbUATALF+lyrPKyYsXdiB5tOI7wMYd4ZaITUdVA13nSddjEreUPKR+VrTOU23TezHZz
NlpQCYEZ4tHY1ZjM6Gf0zZfmD1u6P6YAIpWl2lRNtZnCpogWSpzYaYqtnpEkqxbapTqox+04z0jf
lNaLJv2RN+Ob4tYb6cgY8wZ6j3TOmcGeeGGebZApQgTUkTk2z8Kt79nUpa228sBf49FAzlZT8dwj
iQ5K1aOum7yqwBZuO/1WyjoZlulos/7TKtejFID1GO39qoxXRttz0Xg5KddvoFJtvcYYoonP7XHq
rVM5uXcVJ2famkei+0PpDSe9sgrnfEAYP9q5N1DID86DvZ11jawJczPPQZdhW4+vLW23nXR/WTyk
0dAX97Jp951Lj7b0f7ntEveWucX2QNOpnnNRlB9sXk5raGyJMdyTujyttcJAR298jF1j7lbSlYmg
AFv6Bg4v0BxGhfmvipA7G2z4dDXkXvNwy9wK1AZoFkcQPFojywW6uhZnajL/NBuln7Q1wjwRul1U
mIWbFoYKtg06RSOXkS6S0uIJWsxADyumFr0b3hQJ0t8V0/o80fV9CcgS06ZaYDKXtCGyiQgVQEkt
8ihCv0xChkZaEZB3yq1hY09LsW3d8tnWk9jIlv1sih5D3J1Rp1pSngayajDNhaSXmmGmhDlI/G1p
RIBvDDj73EoVK7M+LL/hdv82G+P30lqgGEVHSA8xduYtp7uhDFRkroAFSmGoyBXzL9wCqVVgiyYK
qTfgzmKXuxRjAvrF6bCx0huhomQpwHwHdx9UGNpjUL8K4Xy5raWiRaIKo4o9W1pogHLI8Syd+zRx
q8nrAj0YOEIsEKkftPs+xN0wBR8hk14agoiSDCX3txXY6VtrmJEBtrsDF8pIXao/SCBftBckQUBf
bEWePIPsZlE8hutw73NjuxpovW36Le2HUz1ja9HryKNgAHOY2T1JLbPdj/M0Rsuqzfgi0HfXcd/Z
9lU4RKqX2VCMCaf9bnXptrS9oyOnzdRBHmAWOiIux2doJLpHp9safmKLflViZlHB9KElNCaGepkm
CKNMq/OL6Gm30PmxZDzDB5J1XP+AmNZj3xoHmy2bdfLOfWC/1bJGo40iRxg6GA/avlraqeLVRjW1
r5pv9SpzRwbPyDQ60dgXPLJV3UbQq8c8KyNxyxEPCXPaYcb7oBbjc6XjuZF011cMkQRpHyrTgotB
TYEaJmag9fLeDuxdzs6nLSu8rS4wUoNTIFnLAhk3RfvcVCOs51CcBa2eTb9FlUfZY7IEPY/CLlC7
QvEi94cuyEhAH9fOGRM3GDfwGL+TecKBCmWNF8tpEjqrFZMJDXqmUdLYtPi5hN0YS/IdV+zZ9Tr8
yVTp/FJsGTsrL1fyoDR9WaAlYFr6cV26e9PWD0iIPg6oMy1tnduaQM1A0gj1ohdn5q8tosHRpckc
VhtIgDfwTszDWoVnrsr9Yi99xF33bWwgjDuueV3OsXLZZqH0sCKFulRVYnIbya8ld7ST8bB6mkN+
on6ZKgt6IhUyVsOcBZJtOGqOGIVORVvvHAPK1ATligrN911b5LVb74x+OK4qeAxDfsSLL1ObaajU
l9U9UeZ71w13JsQNUZndlL31rbhoa6wrIAiK+vfCrhsco5rHVoXBxb4VcVV634aguxcOJv1KXmzQ
wnue8ciOaWXMFltvXd89SySoJsemdjYFAnFh2PvAax6VicsphCFwGqGzltqpt2LMnniPXAR3jT2k
s1jvIPa9r2aWMIMfCwsTeX74WvvAodbFpnBcoGvG4udQTdul01vDQQPAjKZBN4w9YiQzhWCo9HHt
kj3SDAnt57e1EaieMXaUfo0hQ/QAg8fo9Whic+2ot8HAwVjiaamCu7Vqz9RQj2uvTob0P9nCE2qx
zGnme19a26Fk+dyvSe2X36VXpL0T8Ega0AmhckRi3UDWxpgFmDOGcyqF8UMHACotdrn1S/fNhpx+
NLjjdpqWp6JhH0PYPw9D/dgtGuOH5aXEZag1KTDnBe+0QM9gOWPQxtT3xSRfWssIs1GTnIQDVBqX
7nF1u7ixg09POBvky0F7qqAf14DQVRkvptCv/UwOlk0OYdAn3Bd7u8O3SiF0Suzx0+fhUdSw3s1y
7hjdOUF9QkSeOGzcr6vz4fhL7i8cFU4Zg9qMKi8Lm6hAnJZhiiUTFhsA6RqfpN/j1Q9G2lcoL5AR
FQ7gIz/LoN+GzRg8sLEVZ7uSYHKXwWsVBjsb6ddo6qsqFtik2KOdgYJBuLOH+W7wzLdF8EOjxG7t
QpApu8bYz4Wn48qdnNSCVxWtekRPEO3bWIoSR4qCx90CfWhwmdIg2C/43JaBbmtwLZrR2zTagwxc
MBMYWKPEte/Bz+/EgYb9d78nrya8ngji4O+1w06TQXIxde9BEZDHms7wu93wDLIQMtVUY3oltL6b
6G+JV7EG6KBhgNf1VhfXpn6de9Pa285SHy9rYLaUeT9ohZOyiro61CKk5xAiwHGn3DaeDP9Y8nLd
ISqiTzLogkc1tka9nexADlGn1AB82Ow+QSm9JtFS6vBg2KW3F0StwbZoTfOdNFWQhwqS8dFgj9Bi
HIC5w9Rxy7QVz85qnnVA7TCWtgmnstBuOlKrfS4hlLJzIdm/026Fy1uWo5uvtTZPg2eYJ4BFwwh3
x5DPXi03qPXz7z7sRkrD9gWVb+Tux+LUFtbRVzShajpWjD6FynHhToM2bZTflT//oBMaIir/bjLG
qDdsWBAlsE8lezWb6Q35x18dQUl7YLtCQ3HUqr/1isEmuvJAOkNnJtW4A0OVzBIXfnMJ+EV/ctbp
GHSwKlO9wzQr3AqzgnK0wd5dRT+MBoX5chBeIiph5JVvqwhghCZijbPnisDMsj4TZXXwrXE/u2pr
DuWxq0UaDqxKTV1DSqXIiF1+1P64Zb25WZtp2nqukw/IfEg7mDEWX955g3wGNfInvDcQyme3yU2/
ttOeyD6xLPns9UsbiZWPUeBVO5O1Pca7TLmrWJn3PT4CiWijLOcHa0IP2Lrm6zJhZioY6hjux97X
Mi89I6+xMBw6GE7S9rkexPFS+ke1pU6Ldgatzah43hSujOsZobEJqF3sCO+jnsShH+o+ccMBpFK/
AxtQjEtcVuWDMMmhaeUzVLOf2WrEsI0/e0jqPnqa7Urh3enOORHHfgv8SaXNWA8JSG1geVH/iRLk
3Rd07CUYHBijStcq6ptFwvldnXxqyNZwgyXGKWMRqeetr6r1TJzF/y4DbSZmFSREVzQbJoQoxSr2
5UJ/jEK+cqPLMWW4JWa9L3xYcl9qTIqtQHnR6bNs+HPjzw92DRNb9vzkEqtO9KyBHLeUm8gStlWV
9XezmJ4sbZmx55VIifXb2tYnQ0HT2bcWhch3/NkImaCwJKLC5WnjIsFuOYjG1V4b5V1T+M/1EOyq
SfZRj9F0XdfPYiw3pt99V8p9E4v5Utnrt77BiOc6QX54VuPJE/OaBiG8B/iPcJEC/PPoLYb6q9JP
hAUByAp+alNXRLXuUQj2YQIt6R8GeDLwjkWdTYGlt+ZYmCDwVVCAGtRuMIysbBDFgSS4t6cZzrud
KZB7k44tXeSPbRPhy95CWjNvEWWpSR0sQ2648n9xG+k6NVuPA/wctzfv+kZsWDNknZiSkvhPzlI9
N331brMwsxbU32EdLqGiOo6hjatj2PdjtdENLvolALIuAAvJmspsllNalfauHeDL1MPZEQ2PZmP5
gYiJJWuzIGri98PQXw5yGKtwel90ENfG+OSEsE20GbEr6sSm+ptrlruhWjKXcnSyhu+FVR0hZfAu
J/NxHutpO1gqd6a6eh6UQVA9HCGV0Qrnmx2wXyJc/Yjr8gX6XeD5EVvEnZ7UvehkeQdnakqsAO7M
SOdXK5RPY1En3dL/WEN0l0vHOADc9o3qaW/3PGMOyG3Eb95mArUjx2ueEVyla6lTeBTbEskp2kBY
0EU6hLT8uUQZPFm7/r6uitwNvZ9imn4GlDz07XpYff/RG9wHsrC8XoNfNgU0pMY/qZfwSY7kcab6
UAGYHska3n9pL3ujKOK2b3E51E6GTIBI1mp5Vr59J/Gn2rK2iGPzrh2OMzpWYzTQQa7IMs3YD+Z7
MfhPncfMzbzATDAfbZBjVzxXcvpYxvbRQGKop05eCOvFZwW+KYV+iw6C2ahwPFMm7jG8nLbzCncH
BDE0LnRT+NGiNTZWsO5u075IIKADJg+y655Jh/zgXKYzfhSvzBapo+nTsubdutZHqw7zuuZPy2R+
w330s+AaLsOyHoyJ7YIG4wnE8pK+D58tWCuAXrsN8y2k5KG5065837qejoYGXiohmxEXkzP4D6GG
Ky95NvoASDTTvO90fezGGh5/n1cOyyiOzCV5tqNWGHclhh6NdacG/85e/a3ZVR+Uaz8Z5iDjQRu8
hFw4j7x1MA0qwxlfIUZuJ1ueB1c9hNRpE3soysiXTQ6B+JgMELBs6uATMIQddwrg3HyQQ0ZHxBNh
MlnBEoBFdMqfam5/BkX7Y7WMT4uRM/jFr8hiZCPtno0xOGhZJqj8BmDdlk9o2IbGHPeiFslKjZpO
xKWEk6vrOzYur0Hv2qlV0TtE+gnzp7t2CubEJwL4dOYc8G3cSyEgJD2aG63CJV1N/J5etZFneEU0
BehMa720dpeEevarREYg6eX4g7bjaTXNKYID00ReOdyv4QRKOQ9OZi9g8Xhjxq50n7i0j8YUHnyv
zjvqoAK0+E+FLI5FAfZEbxyNoX+1lvYBe32yOgg6aPodzsrBK81E+QzJUfRTdWx9rJAeKUsrnZhz
7uf5p2+LvLqU/jv/bu4GO5lKpCb81tm7cOTdptv71YCGq9rfon796vbWj95un5waFt5Ewb6C1qBB
5DsYfmUUOOrEEeNFnBQ/Ql5m1MYlB8DTW9H0WEOKk4kCYGVLCMEZPNMmPKAgzFRovdgjEjqi1i+0
wL4Njnx2Oyljs/CfEBPuoZXxUrMm1wjOg5I/iHra9AOSJpBYuh+rPu6VcwobDxXAdYhCw9vQSSES
0FTG1YLGmxG7hOg5rwx3u4I32xOaicW4c7R35NQ+uPWa1lJ3cTWgn6uegj3pCkR7bb44uBi4neOj
3xq4gqegf5/r4sypkc6M/0LtDI5ehyhh0c+NrvbLOuxYh4zT1HUpVXqNXAidwOH2j0zCgAdzufNH
+s2ai3dpQerPLlgPWImy4643kHnj3PhcKj7HJrqc88619rpqIY6zEORu3NaLCZ1+jgwK9ZMx+zsK
Aauo8dS9uRQ4PY61E5N/9NyhhZC0f1+o8LsKnWfhmE+qsE+e9L4Z1fow0uG5K43j2LPYNVscixnm
X39YwvoImP3tQrSPHN3uJthDaXIcuIsOUbkJtPVqCPYDuYZj76ol6Su1Iy09mAYUq6flBTnubeGy
mCgWO95wxySUVXAjrrJOF24g7h8R2ZF4Ct1ML93hkriW3NvDfd+U9idivsK9J7RCQNHu4bqdWx4e
nLCIDAXAur7zgnLPO8xwmaA1GP4lqfY4Eb0LVLBDQh4TfyIa/TGFkYnATMvHKog8OsRhpbJFvDnz
PZV3wTimqz/lAWsjad4LSR8aT/6SSxVuHfTURmyqQLXSFVqpLD1lrTFsCs3tOKjsOrHU8CHm4o7Z
5c6cjGMQNL8MFyaVTg5mO90wQrj0SHRQpEbHy9iyRJvJonISBaa29LyT8tCZVXE/Xdl4apBC9dll
pk+POTzolDLnYe7hFQ3IqjRjNDfTBwpykRqW2DXKTcNrAF3DDbp/I1zJdwiznwcC2iQpswD1KZx7
xERIPzYhOU5rv2GOzGarfenL9sTs6t7wdG5XU0IYzboaeMz1wbDHXWPNj3xEZsvkyJPcuwTB+owh
rN5GXzGJ5cIfBbhiPeKvANAxhUxg3ekICcmUQM+jXMJHC6kPUI/f+mkE5KXPpdEdifdTeagGEKeM
B6OCvtS60W6drV5zx1b36KzuFi5MtNoU3DkdM6pbPLe1QX7zfpjLNwLvzUOYFvofMvS+twyDPTjA
eWV/m2v0WCsrktw6VjOv0q7xETcPSVjXW0u8Brz/CNVwr7zgfdY/uWAxug9TXrLvISlekML/RaZ5
A2OfdUgSztqJlQ8BoAqf/OqeJjZvNbfA4cKhukSurbFxijkuNHnSyLnPM1twgOTZIvjJ4/zEp2Dj
hs1D74mDtzInHmyKb6jazHWTMWOCJtO5H3418ASlfW+ilu8gMlATrLDNCwTvTyjxoOweRBI5N4Fv
hzfW3SVPrWYk3T2yEaNAVu4dNbNEm03qdWicsqadxL4HbDqKfs7RKJNgyAQ1OfngNVMsXOugK5Ig
r5mgAIkK2ITU4EDz1dJ7p+H7sdiqdoiXtY5Muf7s4fdEPfo/IVhx58FH7nwzDxyRhBwVKQ2rbmEk
zxC7cW22M1HvFtfAseULgZ/rfnDZ3lduypAa7Uf0zK4PNSaGTMSIDp4atdNlQUNtZ0dBewjQbkB8
qD+ID12DRxm8W4sV0csziiCWwxiPPhSeQUq2lcpr4uyHBuAu4aeLj0I0dWBPIB88IZofXKS55jT8
D47Oa8tVI4iiX8RaQBNfCRIKI00O94U1kZxDA1/vLb/Z1/assQTdVefsOmU+Luufk6T+VDZ7LTNu
toKXZbCmkkJ/mpFlk8uU2YHRlP6C4t4oxh8nRaD3fNOxzA/05bth+e5NcUXl81V5Z82neaazMgzU
z+KQNspBLxdvltqnEr8j/4dTpwQbH03WLNgxg2+NOCu95nfT5hWL9IcNib4611RVc4lolIPVDaO/
WM2xssugb7OHacqCcdC8Zvm6Oe6pypo92QSzuGu7OYrzkS/73qwem+WWUNezuXAp3qsyv05F3lG8
3iSf7jrEvA2GuCvqL2tanoeVldoFA6/s8bExrBbu7kzgtJZ1gNbnw7/t9DrlCun2eclCbl31UjaR
dVihM0OYYqzC2iWxckgQZspPYRRnRI4314xWl68SdycnMAxM6titGr3iO8ZMoPb2IVfqu7oZPlpV
hoVSH+qcn5z/5C4b31BojWHzTUOPTHmfcCpKiyHTVKFOEIEhjaPV/5SVso/Vh6yxo9H8N6mcZSJ9
HRHi6sRhrts4lfZ8KHTHw7y9A3eLUDeb5bHKk7dNz3eLMvpd8+AsI669pJVQuSmnMmwJtzaE+sZu
AFa8Gjx0je9ujeslmvk00HhwWjvl3ZC/KRVl8tiGrBUlc/V7Ew9uo3itLL1B7Z7FGA2tZCsN533x
retaYG+kNqTDZ2ybwQiK1y/WRbdGHthcOVssPW3VFeG2itJ1OzW6EZnpsNe2y2QdR9K/XHu/VMr9
lvySxebN2jVv+X2SfV+QkaItvlR/trEM1GndgSEQsJ5o52FTJ77g4t1NyH+e5nI4uWhiVMSpnnpW
oqKZO2m0GrPBd9k5cMjVE60PLHKSPYsmPZQ2lRQ2U4Z6Zf9L11Jw0W9XBavZadywGd3EH/ScCMLS
+LK17Rnz7lAX8dOE/aRw84phDDqnPph97xuMBa8bhEYWs7E38XW38+s2/mF9lEeECtVO5iu6i8b7
rBfSYwUgQ2LDS5F0u9pc/TordxqiBRfScGvLUYn19rszs1A1U+4+5RyXnylXpY4ORL0zNep+KeJA
jEjkENdpzTWz7RUbmcsSe1vmoWgQuDPoSycJe9rqZF6+43HzK0X3SmPZLaikWTkFqR6fddGHklvE
M0rtoZdjOLkzLbfyR0z0SRvzg42ctPXpvXN7hpSafOpce2H+5SjaJHT6dFfbtq9OxjF1ur2Wqp+4
A49N8qiV945Y7gxuUadiQigWh7RHNYm3YO54li1JX+p04RSDUaq8mqRUPLrZcpJqERWyD5IFeoFs
7HulG49lOn+NsowEIT+O3sdIz9ymlesX4tEp56jRiueOpjnVxcHQCas0OHddxHKtfSgcmgwRI92u
cfq+ifRsqPoVui5U49x3xh9X6/xl1d/qxrrEW8GAgxGY5XRotSRUlL22sNDUks+6pYS2WfumWB/t
Wjymk6z8xbH/gVgcOtIDS6RwyyrvYn6sXZqvRXMxeuK1+/OWq4+9ru+zotzVPdYnt0OSbXfV1oUK
BYr7sllvClwRapgvhzkoWdyrG8T3NEy7aDxsQ4r2lhzrkRVNZXvWjOfR1Q+aWQWO8kRDopdRX/GJ
co0ZUxYq3TFnbMbu79oG7y3xxPLgpsbDljV7ZUTvZMBdyxwaBnY91XGQ2h88TQHIaVDoLQvdygNS
dFjORkC8xY4Ole5wihrlNKb6oemfHC09pDVoutjjmIZblbPYKz3Sgx+GdQzWSdkpM12hHP0i5i4o
1RdZysPkrL8rFiC+7M7qsr2qbsc47w6jfGhuOOig+Xr3PaBKwjjiEMtH5HSaeBlpVn1oJ6yEhKjX
sgnTTDmyEhb9D/WIiKfr2qcXo4LUoHOX7sqPXcJkHB2/caeK1xkwUyQNJ6eR957DjhmXdWfl+r6N
LMOt5d4U2UuNClvaRczWUXU/tYSDtiymMcZ3BBPHF2lyZ2rlEJZl+kFXxsCOaN1m16nxZbHaqvIG
GJal/O3UWf3V7LSI2HnxGpsJczu5/OpaNezdZF/m+mM8zC89wVFYdcjng7vsVcU9jblLbwU0ISq8
G21WecPmv0pRuZENb6xLdItWZCAMRWbqj0vRTddGaNm+5udG5TTguAs5IQVD/OhH2RhaaM3UQ1bG
PpHc25qTMPhEysZLStWX2YcFe+L248nNrnX/QaleH5lm2Lm14TfOt0L7prBZyVgWsDBq38q8LTKs
9Pl8s8/z7nthIGkTGO2gIHF+m8665N3XZt+hxAR1ql460zzUiKSVdANlxHpvvIzrY2501qcZvrCm
YyKcNyAbr3YeZFbvrQ7ABWl1ALnjnG3N4uAqatDrKzLSFNU4Lx0ZptPCoN30yrvTjRQcxbArMYs5
sYW/pJNKjKziBKqp45Xb8bBz2m4Mc9UxCFfucbeUBgBiGP7UZGufYpddrKzsmgIjszCty77bjQpV
79LUR5VPyxjd33SO3bvENl1gb3s7xFu63DVKNcH6xoqXph1WZT23xzLPykDRNIi6Ae84rTIjiKk7
PX6tMRBL6dw3c8Xymr5Xz+W0pIaXIOH72OBTJGdD7nWncs6gCcLrMvNTq4p/Sdb+dpn6T0y16U+E
K8BjNWuYJZbuN13xYGj1cFwGlc7J5IzGnVmjeWOZe7Zsw6FkaOiBlXUdojTFkTPo8tyPRRLma/WX
dZN4GDjv9m1dfDfTA3qVt94grZnnbl0X16+n0a8c+WEX6V703Rtbqs6sFNo7Y3ZGr6JvoB8plzjq
7SQOyl59Ixgh9sxahLOunywWlFttf4C+DIVAiMoLoQWz1l7yHNHQtPS/LdOVqC/Jb47db1fddeuv
LXV/zXJvnZXQmeb9XLpXRdtSkB6hBmhedyilfr8WlVcJgo34wP0E0IZBmoPsu71cS+CJnnTYzW9j
K9gMhnaar0kh3yUujklc3xsTcrpThXpjcCGmnr6kXt/qSFNL0I3ywPBYUA7JTnGah84e79JNPS/G
vGfIKgS+wtpAcM7hRZRWDUbNPrnrEFHq+5l9hQWhRRMHM+HE5V+9aXZupiIaPWfNN24ZkjcC+nC7
Mq7mxA4erTuay8kpOq/ZflnC9yfU6VynTahn7HzReNcGNlQ2c4QCehYmWWAlpYwxvdupO3qLk4YF
DQwP2rmr2r3kRet4FCDWvDWHfeFFHxa2weE7SEP5ZPXfnmD9YLDWQ5WvEXkSJwCEUFbmruPsNUV6
NKnZFDeL3Km+gifuDATxSabndtCvc6/tLSRENUWzHghKMLp3JO/Y04z4kSfscFseXbqi8/rZeGqm
5aJo1r9pjjnbftQUnTQZ3lISyIdOHpb+xkj5CBI7DrsjkOZumZJQKljmTdsHVlpH+RYftu3L3k6d
Pp1aLP5ucCmShmd9Nk5GV767Jc1hd01nN2D3XpAZGDqp/Kc13SnP+4dcKz6mcnqxVX3PBnssG8d8
pxQI2qEKG+esjNkrjcmRciC0DJgJ45R3zk4XQG4NFlhT+Xqd08+7HJzqzpbzL4bbXWx/95b0xoRG
bHvY1KxBn4EBTZOoTuDJ/2f0sGmJWwATMggHWRaz9zZBJHOiEcNg/s7KueaF7fhU7M0ISkkhUA1v
Ys7ZizGU+0YitqvK+9IgaPc8V4URmnnN5VBEBGyFmUmn2eInOcauU8rjkB3dZdiXcPRSto8lvIaE
PK2c4s3cpqjoth89c8KSjUVVWuzi+c1a1ciq0PSG6swi9Z3GQ907iue06XmkiF0EUqnwbktlJUEZ
THDhVFZ+kYK2tO8q763afk7zg2tnIMpslLM17s1PWYcal3uWhGtfH4lovFsoP3OEA5ZyalKPsvYy
IPylMuNe88nS8oz8YRz+6cJEvtIDfdk+2XTx6C4grU2PSqucXJTU7FtsuDsTFekamDeKYtYDB0Mj
T/RDPmeHOlMeSJo4GSbyas0u+tXO2eQ6B5PS+i4yjybuN8VF4VPY5aVpQYVBR/sEnSIv7qbcJ0l7
Mu3RHw0tELa2G5pPp172pY5vVLPvKb2U6/DHaX5MGMeptjboepAYUsaq+pg32TFx8xdKUmahBlxK
27i2rsCORYpdk/smY0lZdr2tEET191XCOCd5WcxdabF9a2JBlib8YtFDEWN4tfTCBulHE8+7QMMo
kyMRYJG1WV5br69O/eWsiY8rgawYKespV+/TetijKnl9XOytoaczbIO1b+4LwSeHlkycrt5c0fW9
YTzkg+C6vZHBs1+J3/L2bejjnhvYF3XhJ6hZ2teWvi8OUSVgq3PbUHbihS6t35rvIpfQR6qnm/kf
UQQBhBuwYaDbKRO2ZmBlnCijG1jK9tCn83dTiEMv5L43J6/rxJMw2gdhCSwwbtA2g9zqkEHWgwv0
0lT9TuiHvqwONy46zood5KkZDKNiBUvuRk1NxSoEVAx8kLOe4jH17TQ/KLEbzAPjykoNPIZttaCo
ZeJPVnc0fxcm17mTFx5kSJYKLWBLo/SWFG4TohYvr8kog8mQ/jb8ptSXxBsHs+IekgUHWeN6dDav
ZLZNm/5s+z0m5rNqRx+i3Zv7zNNtw5+pXFyK3LZ2I8bpS/7wZ+vV76Rad2b8pLkNksV8qMrFFyRY
IkBcit49LhBs4wydOzhe2057W1BlIUCuHavt3C5DdWBdYkqIfIIgOmhPDj7Mmhq9HzfGMdmaIHe0
yLS6c4ECzbZpHfBx+RDJcGeR/BJPHSMMbGJXchC3mdtcsyMotxfolpM9WdQ5U7Dy1zPGf7VZPpYF
0pMIY4sboX3P8+VUYQ6t2ruR6kfb1QKls4N8EV7D7icLf3TNTiPOcMnBvzqUI8x11lZ+ZLNyqK5V
tDE7CwxMewPx4Q89L1251t7C5F6qcZF2095VWemArGWPDdgNk8vJOyAM4hAOVXEykBt1A4Bv64Ny
nHbdUOzSzaX7QbQYmiBpWG08xNDr+tOss0F2ydsonbjcqCPiCchHtWg9Uv/G12MwXyq7Dxm/DZAV
Aiz9fYWibvAtcqIwFc5pnP1LFTT3lc0PcJR9okbdMlNiuB9a/UVWARqhe2VaC0jmXpWdnzPUObpv
LU/0Or8W5aOmynOOpFDIZdfKyGgp+4lDPEjbCGSRf4wWGGYHbtHyXyh6qE+NH+eYbMVPwo9Nky5y
NEQ9awstSlyTWY25fHKWM9ZzWNyktJH1i/i8KFe7bFyfleWha4Qfu1ag6MbOtpwwMbkQsQGyfqHZ
c6qDo+ovnaHeK2r+rBrzXcXCifk2ZbOM4reNTXHopHM1TWPe6ZMiwpVlmSqSr77YwWxMgUiEl7nK
bqyJ60xMnUfWDBTbkPdmqkDdcBPViOqDbuneMiufvake7KL44cK9px1uqJW7bAe9fszj6cvR6suc
V5d1pGtN+prJ8apGIEnYioNarPApp1kX1qV6b3VXSJ6jPtGqJWOkOcCgTIl9WRWBOEm1s3vX30oe
G7U7jZTZXOdR58pQR+TQbbnDhT3Ebukb7oh2U5G3YMJVmdQDXZFcaqN/Ssf0Xs3TcLK7uyTXv1JY
k5G7JnXfjNV41HDF26S65l2909s+Ulmvu7b13sgzrLYWe7+AX9PvrfGSi/lJaV2WGzuhYr3XVnxM
XdWz58rX1vu0ueus8dgM9BclYhPNNvzKiTHMYFCriBUHfg1UN+BRj/mKhF3d+Ad0SetHW7j+WiQ6
Wq7x1hDVb3Eh92se78zJ8RPNOixdeioZjFhTnkyWLSfKU82syjwzG5bOO4wff66zIHHf3WV6dOzh
o0Eaa0ElF76DDChqSmY/6yEmHbZLDVuAn+KX/T9JZ5PdDKMBWJZEdqnEVJXzyVVKH3nac3sditoN
rYz5jmQGbJReplV+apfRJKTfzOVdqRh+R1nQdsi+rOM4AtGzL2taoibLA2lQq9boTThofl1rAfmA
flzn96vdHQpbRoulaF6XGISnZi2B4LRsdhtmne4rneLz4UQgRUFisE2JusqwiVnNiUMQTSDzizal
F1aSS69u0hcOwENZGV5sPcxVdtSrdQ8PAJc4nmuCZGLIqTq9By7ZNznNgCh8q89czxzz57py7oie
vtoxQnD13dhKNCpZQD37hzhxTrfyLe6Iep3OI6PoYbtk9wUmn+U2kw8xMXN95kdzApp1WS9K96uc
3Zm+0l38vr26jn5MlSwqGE531AVYufsVRY1BgcOyiQAKDd4r3TtYPGsbdhS7jVmeVB7EFIlxdsyz
5WY+LtHrMhEt2zm+aptXGRtfVT3ep+t8rWAERnWKqjl/mozh0os5sFznyR2yz6rNr3E5PNQrjZyq
Qt/KjZjcZCbqf7rLwcBG274bOQysHHMno7aJS72KmiL5l3ASUG/+MWd8nnXMb030COEpAW5qM3XR
yHAB7CIpLukyQskiLitafLcYLDsf28fUvLmUjr2PNSDb0cYn0TP+T5KrLor9zDITEbdH5mrIc9X9
1i6pVswYXV7xO7kEg/k616jiLUen7PuXMq3fa7pKIU0uyP7ZyuRrXNSfUq2eHWVj02T+4C5ZRJJ4
WDEeb19FnuEMY76pq+esadRRLqaVDOc4fTWFRgN6h4a0Hxj6iZlzcGfx2Mw31wysUsIBxetbrLnx
XZ3k37bS3ufNRg9W1+jrzgPaFo+PwAsZy2c5DofV3i56sVQf1sS7kJSb9Bwp95OjY+Ub6yVeOsVL
bJQY6SR6AKVLBTAkh7nngbwJQOri5GhTcXcs3MZWvcZIyXWE9PaVmgmuZVPHN2tIzMvI4bY3qjXb
MTgWP2WuqjMKp6ps3NyuiVKdbD3eibr9LcV4Lh11CuIlHxGUtEfNVAIlB/sapjjqyhQ9IE7ofYfu
7G5t5xk6KF9XpH9NzIOd1u2xWhhIAJXwhpl3SF/IWcnWygi3vGhOaDmXwnb+MSxyAsu6T11IV77l
4mAPOjPNdC2+PcRfk76c0S54XxrmEC3nt3bEbrPnhtpPOFhZKNn6dpPAHWNlVo3IiliXnj5OoWsw
T1iL+9hwGX6IYXa7Dmgun41ql7QT1WKc/awVQxf4t8dNm6pna9PwKcrNPfajc0pybuEZlmeF1IA9
/ccUyess59GTHclWKyezuYm7VEuiOGGNCl3KpFMg5CJ/B9B/nxeQiLK7isp+WhkC9hiXe8g6rllX
yf8m3FzfzoA3moy20NQcXoIYOH+GH90xH38VhUiOZtyjl7faWV1gzQs4a50EPw8snu6uP9VFCj+r
rbfhpORtVhW/arMPtfl/0uY625bLLBpEA7Yyu3BHVAg17s/FbCuv5SAmwDC+2tn9SlWSfkSNCW1o
9GGZlr6X6vDW9K2CCTz95kPLKYUe/mQro7y3G2cK4QOZzOtp3WXNFe7VlcinsCo0FR1XU7ufQc3y
O6b6J97fEme1AIrMXeaiPD3P0GI6aGKb8Gdv2uJuh1XeP1i1gXaGVip8bZz4SOIi5ybp2Bn+MU3q
8NjD/kF67xK3+avb4icvt8dM555qOPQD9IjHQrJS0rmdCd30Ug04cMuKE+PGSHGxVsvIcSwEGq1g
P2JSnFYTtzzTX2IBYWwZ2V9SDpvXzcZzN/O9KFm90KablIMQGDvbjPcdKGLvZDiP86FhFwrzOW+A
PMdOxNcZEMcsXqtEvwgxRFoL0rA6sDLIz1ceWcalQUhVJlcAfulZ3tfkX4pdOvFilBRXENmZtzTp
WYnru7ziXrOMkTejNIdDvIz73pY/zfJPLiIU/TURjIGudCTuqSrcHXOCVqyFaj377fqe5Chr28e8
kIKDe2RPeUhI3Jdd3p6j4pw7OBCNHZSp+y7JI/HmVc5nw5S47faTJmt/4z5bVeuBEi28jcEJUuI5
mbYdKRFoJ/V6hni4JhomPDcWxZ7fVbmfNNO9kowPYFQHFdqjZQhr1nKaii2AR/nqt/EpY/Atkxx2
W+FEoqkvQ2qa+7yBb+fkGe5M9g14lmLttBkZIl1wyuRoWh5p3vhTC5xTsSo8zFsquqML+DhpvLp0
+SrU+6xa4j4zOYc3y1j8tuiP6W0ePrN5BbUs/Uh1UjwG0qV05rMSvbO8MpF/RgwgkIMwGMDo+Zjs
XFVQyVfXmrQF0EvjLhmcl9RwznOSu3u3QgJkYpgp3WEKgMAx5lQLYITfNlShnvx5aX9GOz0tqnso
54KiL5+vTHGr1Et5ZJu8PLEpX9YUj7QQ5bsyiJNqGe+brq/BojAf0NNCxbFz6arN9ESfvtEflCGT
2fxxWR5KrR9hYQtMHyPLI51pOX8FTwjccQvBafd9xiRhxYSiN2RF/qBYbmR2KIYKM0yFoSz7RjRc
I3aj+XMFyYTDkdvl9Gh3AgJAcXiSVmVvcSxzdE3667IUMBmKvR2d1tTDRZrxfZot60ntFiLBh+XD
TM2zEw/oUfXX3KSRabST5yDvB6IpmD5tRzpuyeoWo4ZFKFaAu6TdKarzlwz6s1zASwzRtRfGAJ3T
XNt/fc0AFXMNBRFkhc0QkPteF1BmJfCjJ7maS+EMPgOmJ9AxDJOttLxOlXbU5s7LIkXCVSByoNbx
subS/idJq74RLm3EpCWK1k2aURkYiRx4OR8dER3PWh6p1yhVJnFivTwib4JCD9pHhU7Z75VrflVU
F1xlBT/vmYGegL+CqbFAeqhB1qn8Zzj57zgWh7y23rbC/FiczfxWOZc9YffJZUH6otmKdeKH5hdX
9N9LUzV+sbLoVN36JmjKKt5NzMztdGPsgMnyb0cVjGjc1nrQsvOU/Y5i4AYqa3hiy46yfL0ktUTj
GmPT71z1OXPYTeHKLWqbVvpKbt8wVffZceYXORinlTZp6QBuIDtIQFN+7Sn5zDNC5lRctVUwk1Uz
Z6sa8rlEPo676aO0hckZ2of1WhH56D7YVR3YYxZNmzxZA+hEUy77jqk71GNOvgkcftq2o9qrVwY9
4A9hae38wMzqqc7TmXFE+ri4Oim9+biS+ONPlRORk34VS9FEa6bHuN7qs+iQXFJ97kLVaP46vVO9
zpLGZ8E8IsKm0ge13I5KvnwNG6FDrrUcJrWIfZlDpSStOUfMghZhP7EALjF4A9OmHfDkk3c4/VeL
89Yn6XtfTiw2mivod7XmYSjXH4upDATCW9iPxeNFQ5xEVtckVxNe5FysqeXbtT0i67X5JQXC8JSh
Y4XbMkI+yvXUSUO+p4U7XrPKelIU5tgq00RQy50METfbjnmLl2G7jsVESaX4hZtNPDDdS2Vukdly
Q9sNkKoLS6FX2LVrml/ndG6Dwc4v0PuWr8zpGM7muisrai1iTZBbVNwLxzzondIC4qjIqpaE26pG
BGrIPxNfLCdvb1+Nthv0LvhJbrVJ5Lbb4EOF80osvPMKb7awc+AcWC2egxlhta27MO6WiWn7DHp4
6P/FZfs36ezZkzcE1eGfNG7AnP1plf0+UVfWOcfd6tk15Xps8nUrmQDOay7KkB7mZL0TK8e16v4m
Ul9AQhjrJRQ9o0UdvTYW33rX32eD/Zkye7ahQMd1+1RjD0tF4YRHojF0jgvGzkkQEptyk+ibdx0p
O1wzjtqxuKOaj0x1/a4htnqnfGcpe9gYG4ANFXohPzU+3LZbwqavgz6bGIaHI42V+9hyx2Ccm8iy
aXKq5sRABtLMQk+wJRfr9giNinu0MyjVTlNi5Ef1XMd8kK1E0EmSOrLtLg3alTkvCy8xwzVzeUqC
NV/VAM05x+AmR6fPw7rNT2XD6kF6XQyjYGPOr2m0Eac23Y3GdilhUu2mfISkuWeZx3lTbIqpZg5t
PL5U0FnlM8SYWJXvqVxeDGs629Ojqc537XqQ7XhAKtoXpnwVTvKqYmpjEu/VoeQTGaAT66Bo0mOb
Wecx5qcY5jfnyamMdRuLywgGCeKSyN22olTONo+xJbKH2yeQOvqd4NCtnfzQVcV9hvSsFgYrs5RD
yfe+2qjnW+7rQ+rnI3aD+WIluL/AH3Xz0Rp50LhvVXI/No9bfJQrtq6JPq+f4omiu3x0xs+tv08L
NdScU79uwYpIQnsmmVkpM0Y3ubtQHWvjWwHJGgAIJUIEcyImGzfTb5OJ/JnprTgNrPHFze4yZBx3
q8Mmz/w5dWgZGAaM2bpCYG0xP84yO8Qa8QlT/smWTaTHNCQK4ySgX/EIZ/2JrjuXh3h8TSBVG3yY
Vv0kI8JXy+KM5uVO8UGrf6pRRGXSIXYJv97m/aK+sqSI94rciI3+2OJTbE5K80X2SujCbsbmSBXx
1ld7q08jRZ5HdQ4IaQX+Nz0qz1f0GSa3vqo4DqdthA8Z95ISSO9txsyO7K5EMUTcEcl+IcYkzj+W
IQ4G2pG4zT3D/t50JDv9wZYPfKRlf16yU6JcC2NfaZcR3RH0Z9e1b9Tt/jTXZ6P5WiWFtzh2CCX0
jlX6OBNQMg8ATuV7a6d+tdwbDhlorTfxJRc6a3Fdltdkb3H9FFutP6jfFWmQw4/WvqRY6M4Cf60g
YWncrXLwGxMDK/3nTNj8jAsjXVpsuTXI33SbcCpwFrl+3J5iHASz5CVTIJsXBv02/o7aTGlCaf4J
twSG2c9M72MgKuvB7F4EmVGFkFyljg9DCmnJD6xbRGxCTNckmqjoRl1EiooviIElLqoxAinvkhFA
Sh0QqS9l9VjTtWfkATUjPK7EiU5X5WckPG+TsbfRfMfrpUMigCatu/on0Zt3pzFvzGF86bQ3y3kx
GLvSrARIjvCxQvcrvjk8P79EdtjEvbHmex1/JVafVUp0OkpSUF4Wu/zspvXBEjgYIIKZ9qToYPgV
+FVm+tl2QLn32wVfSl1JUlACy/6kHg10amiGjY1M33WkdgPYe66WPcp6Pk7Gfdasp2nYQt7SB45y
TRkuc3+Ldr0nfySsKv0t7b/z9bd3inAaOwAMm9yEa1/m679lEIZC0IOSfhhK2nwJp678Pm+mPXFW
961jrxafFJY84ljzLNMJ/aFi0USd2BCcy5aFRT9LDwp6jbCI432cKfGxsy1QtqWCpqKM9EvXGsi2
mejuOtnaj8gO0NZNTUiAW7jqY2npZTjmkwE3oidvUpdKxMh885gpmwOekqvYLwp09Q1ZmUDd7M5O
3+VW5HegylQSSiGYaozVI519ugd03CKjHvKDIzUo7GmS2L3A2mHuNtTmJDAgQttLfFW5wHaxvdCS
rykVLLI2x3pTjMbrZkyInXhM1RfiQ6OEmoz7UFWVV0leoFqbwre75Vy1phqYDAUHuoDHquHl7zRQ
tfPWzcNnYdZ25lcjLKyegxyrNiDb0KdWqBj0KqaDEEqxl/FAG/8Rdl5LkiPpcn6VY3tNGBEBfYyH
F6lFZWaprKquG1ipBgIaCOin55ekGW04HNu+nu3KTYEQ/rt/nuivtqoeczvwHzEg2acSkPBtBfYW
7eBBAspVUJPo7HkEgl5FH7U25YdDuz2GwTHZZbQRryir639NtavPRe06v7TLXNiuxuLOKAf/vqi8
nnHFHCxhZY0LhbfqIe6Llhhx6j/YcQYBJ5iCbZXxQMrM/64zaaxwWHAiv/ldvAZM1QSgkStzPlwg
sOEFaP0SiBEbgC7q6OCHYf7LGngiLMOxEW+iajdICJx6nIRcRZY3Ps6RSK4OxwAXDy48h3qcwP7E
vADUBUSgYRpu0nqyqrqBtVBjFjXyoN9qF8U66hlsxiCmtuPsDwfRanmV9RBsGgN6k6dHe81ZHcBM
64qzG2K5mcrgLAJGOlgMVIN7OM14pEwnKDlmwtMI5nR6NO2iwcodyQupNRTHRpCLU2NxqKGv3HcN
UeUV/9Z5tAj8Poim0L8Hm30YJks8LlwGHi+ZPbTPTWgLYsdTnS0SvzWvUDli5kyDz9EGC0iTTMNy
GtkyDemjkubSd9ZjzyyPn2u7k4WLjGd46aVxhLWLcts+5UAF2FW5FTl+bzMRmgUh8VDk8zdHzA9s
zzJZOqPG4pwZRvDcaSX3UBFbEm/4x5ZZ3QcbAvV47erQOnFyt05iijm1kEZy2i3Zggi3YDXML9Wt
kKP3g54BROcsY8tVnLyC5GyHncA8OyQj1xk3uY8GmBjtCEHy6E9uuW+wlG6ylLNhMTtgrMIo4cJc
ofy5iWzWNflovK5dvEMtZj4VNWH/Vs8eKTJpctsuZy5lhL+GzWSpQaznuMR4bzcclzyDotiVpZhf
FLf/aTN6+tlr8vbNa2dNhNQGRLAYPfwRyAk9BD5UAvezg8Gt8cTNxTknFgfWZRy4Y8x1tnabIIWU
UjFh9sxa7pouY+rfqfbTaeFMaV9xpzJHLH7c+4kvuIRuF1UcpvAUYBsQQU6MjZqY5i1a37Spe6sZ
XedGCAwHVc1d5G5ivhRDEe1VYIcQYLsYH044uMfc6o2tEytOgjqtjpM2yMrNrsVCkNp7bmfjQykG
6h9UCrEr11ZIaLBQ+Yd0OwauTYrXPq8o9CzzFuGLayBhbh1yhQ0xamM3IR+X9W1JbkTYH5Fhifcp
Y6UtsBcumap2V3T3+M4Jfc5pPpJsE4X6YDqo9ONY1h/wtPOHqOzL62TCGbL7hgwxl6hlH6InLDLy
MIcUUNDeMvrvHFTVNdZm+qFHaRWnyUnNiwwSZB9jcUOzBJPzLR/GtHHuY40A1Agzxg6p6GlIHi2O
38cuL3xOTUW7TBpTH6cMcb8b2+rgwCkrDHDPXfsok+BMP9N9YFVc2suTmfTcp/X85NkjSVHJwZQp
WuLFd8Kc1001MDXiNtpbzU8Dno2TUnp2oGssJr5OZNH00obmvlTxPodBsphcxbFEO+u4c77tbDoj
iv4uS+vFbR0EFX6Sg/Ps1x1fZod/xi1X8Wif3cF5C0ifL4Uqv7OkPuKdOHjluEGM37j5tPdmh6KZ
hg5loap20c/Oc5t7I9K3vuIzu3gjRyBdGxNzQXYjMG3o83ao1vKGwoknm3BgKB90nKUHcGQY1FR+
25jNj3SaqDMc5KVsnD37F+EDk6m8GrutTPWdI/RtpNc/Th4OlLoquSy72TFlOrOfB6YzA3ZJfpNj
t7davGnKybm5U6sZVvxWWyoshop4SWUwD3P8atvVxVn6rORmevAwCHateMqhOuddfh3K8IFQL5Hr
Zm91Hn86eKpL/1ixgNl98OrHBCqkhz17kN4xdb2tPybP4IQ570hWNc+jxnRwrZ1F5IE4HQp9+hvl
cJN13p5KxYPXpwYBj3pPnc5+SrOtkw+/me/tk657mEZG2tPIkux6DzItv3wPn2BYYZkEhbM0nP+N
JzonQNQykYCNUfOLrYKntkBdY6h/N2Uuk2DJBuXla9ENF69vaNcegJnYYYZvzmaYVnk/LSb5ZeqK
jUOwKsyixyQI7/04Yyid2zdmjqw3kU8E3ql6bg6mzx2JUUnIxOZNT3Zz9LNkM8fsteDXFghN/qr0
/P7QR8Fxlnl0HLmEoX2Rh0bxgcq01B1kOYSyhKkNKvFRU+mINeitmNNPfHcIIs0ln60drr+zIopG
WMeNcMWToXWD5keC0rnRKR6NMck2CeErSGfhdajNVS1JkIoxf8ya5pG5ZEEFTIQW3XufKhm+ytrd
m3EWbdwk4OeSUJJUt2d/iGzuey5si+AZ6TogUkbcIfSPlmKc0OH60vP4nRjRKXSJRk8pluKakTVz
OgrYnmYnexd5A+YsYOSWG7uQzLyM9DNm3mtYmXu006WdZHeOianckhwMzJuiIlq+nxqna863FxP7
YSez3fmYBQK5UhvV3uBQAfqnX6uQHJGCjLrwSLGYrd5ZdX1PiM/Y2jAYFk3nsxnNyYiaBwkqc8zv
KAoMBoEEBlV0jQbohgWff91zg1by3RPVs5NmnCMwxPTRNyoI83icDtACH9FfOV7Dv1cWaOOoM2t0
VFhQwpvg4Y3RY531d5KhSJSavAXTBNkfm8+2X5ynYF66VbW1w+AgRvehBfCQO/STh3J8LXvztarD
XcdNQurkvq/mXwhvm8Sa15nv7hrAFgKDjwU2NImbLSsOXqr40S27/WA5z70O3hQoRcynzmHqucfW
TX+Z7Hhz4++NGJcyT32xyp8ms3ktDTg4SmNSI3u3L4wQJmk53M+OdyH1gcGndzGJBfSgYBJ2MY+G
GCDDnJhm+d1pBAp8tWFyzP1PiX21Ap0Vq5+6eWuD/tS472Oyl2j3dhSs88ZlUycqTfdGk/52K/NY
9w8lnzKBgtB9Tf2nweWkRjSLw/ddV3qLW2oPse6BJNCiyfb4Vldd+FvWj7crWplO687ly8H4Xicf
mP1WM7m7iBsdltUEeAvjPrdV2zLylnHRLfPmKTKrdZ8P7PzcQtx8R6vzasDcW2Q4CIPbJkkfBzgy
nOwp235M/VuOpu0C8iJZAGxrwinQ44nrjOm+zmpmXeQlAv8BOYxKsXdZ+lu/kWvabd6d1Dm6GLLi
/ncW3jGnW0F+cpr7rsca4LzktTh48tnofzNa6UjYWrG1LnLc3NgzCnByJSGmDlXBdz5bbnLgWYgt
fFWwAAEqxYm/cW5NQGjEYPZDUHsWvoWRdE8/+k8lPkUdY6UkCiKJwFnkpi3zOdIkFcLPSjHhERaY
Gg6eA9NEj7RNMOCPamasG2+xUR17WS65cVwj3CupESLzq2LlduDVcHzdLC1KFr87TJZ+vpgEnrRS
LCazXQbWZ4p1sHbJCzQ+Ie8HB5xgAnYyUJy70hEZvuQi9OERYFNGd6H+ASMwBKqfMsuOTfXqtB3U
GHNl5+KUWJcCL24cb2Rw1zpvokfLtd4mkr6EwW6xBAalXItSH7vrDZ5DNsYPmIgEewWWYoqZZAXJ
Wot7UD9L03aR5GxU2QGx8ZJmD7WI9vVoLGb/pZwcZNOYpRk80m1uADRKxR3Kp3uMe+vZsxCiIkhf
Y3KZI1rcSCmZ9msogzVP4UfVGyfooOs0jw7a8i9KA2vm86gkpIL+kY7VpStJ2GSIatG8FtFlMAns
sodW5PcEhS+2g/+kJKbQMs8mGpdOW1Xr+8ImGxHPOxXHl9Z/6Lq3Sn4gUt8RdyUXPGxYimFrvVrN
+xyfYuPbHV8rMa8tVy9tppHZzSCuw/shrUmsl0sHZdHWxBNHwcEFP8GUMNZLhpVPHisMx1XQHevu
IVXWcqp+xfm575xTh8duirD7hCfE31U+nvvsGbTokg0TLf7FN0PyoWLtl48Bp76wcc545aNFEstL
YltnFOxVG9JQwkQhcxz6k8516HGveIrytxDRmtmZjRWSfWn2voW4ThnZI6wxZn0giLeIu2+d1Cun
e9DpxRUfLv+pLV4jejOq5HdCkipsss3grvNhIAPnbBSu46549Yd0Z6nn3GoY8X+ouF5CPd6Hk70w
BkE+ZK9GdzHzazZ7JrnkMI2cIh73kucuh7BXkh5AtvklD5jsiuUoRvz2RF3HYmE3V9+7dOo7x5qr
+c0043eMiOyDf+DAjFHLzC79RF4eGTJnGIfwatjVb5wOy9om9nTosDPpmc+tIPeGWTKa203Vgxao
axIJ9zYfU0TSv3DarzbiRVN7oRvOhnWx5ojEICsBmYP6BbpQZ6uCQGAtoF/k35X1ldewX4tzZnUv
g4dZ+Glk/N3wXFpGwCa+LxG2mxLdnFwHHL25WE75w+R9+fJrvtmb2CGn5k5QmDS2xl1+29q4Lnj1
z0xYjXHmNpg5qtI70U4JTDK5GSNxFpa9GJAUZhaiIha7cvJ3oLA3HsKOIqzZlC8ggwjoLfLp2a1O
Bc6UhFUaRadW/sOY6zdmOAz2JyhMbyGY3JFRvhFhIzbfDJQ3X1Kww/FGY10pJyJrbA91Q6B1ehAT
4G7QnEX6ZDBKLiBVNQAGLXkfMxt0YSCM0eoGZJiCt8z5wjy7xra6NFGko+FXD12hMZ+lYNYn10k5
AAjE6SUp/VLsBoLAnz3o6oBVxF5xLscIb853TaAfW7yTu7JJPqsWnlhfMLqj6tFLH4bGfjZcibzN
LIgU1rdjhh8EhDBkh8OnadKNODKzygT7drp3CneXOb+aUG5KvtM5u1bZS2jhTqk6fM7WuiFy2yuu
Tu6PlRyy4k0Vv0KSW6Zs19p7JHdHwuVUEkXHm7IS/TU3+yXaDEzJc9ecB2L3uerXojpZ83Wc3sYR
oIBD3EPO+8TI7oZE32nGtaibiCppuwsNf1MT2qFU4QCFrFxNKb8C5DAEGkTBqWGLmOtxYRBTqjDm
KJj3HTt7HdUUvuSvU2bcyzg4YwPDNIQXsQ7vJsvl1zFLgJ0DyQ7nNLvhJkYSK8zoXhXlvWeFZ2T7
t7SyCTDX9i4z1V545orM8MZq/E/youug9C+4nPg5d195Ez3h7dlXZr9tRn02mOMUUbGyTXUymdJ3
o7/25uEqLSKpBQ6TpSdydCHFJobYoxgRz/eeYNFQuuOI6qwjDsesAv1PO+RHEVdkNLV9jgRrw2D1
rzESAuLyQPzIQBSFpMwALG7WrRFvRZHdk0BbO/bAJYrTTtVbh7bjl6ZHROmSsalnfVVRHG8xaS9t
L7gfJLeV2vHI9UyAf6V1TWNunMBdfA31Y9LxNW/dlygQT4BTv1FTOeQO29RMNsqQm9hODlY+IY35
Q7+in+Ju6vo9Y9FTnhAASIyHpC3v49k6J1P5bCfzvr4Nfa3e5sA6qudMFHsjU5zyIuQQfqlbdVMe
yvgBh8wFNNYF9i2ZXq5pee882qX30ET6obSjLwi9H3OUPGEmoJSg2kZRek7L/DdJOLJCnjgXqr4E
LZEcwCSqS8O1aRS/ExF+Df3IcCnFNeY406dXMSfrA0ZVXOXuZ0sSjq1hmDgA9uaB0RLylwZFHcPm
acmOW3s+4l1q3szrOVgpKb7yLL9ivcWYX7R6MQhY2mWIwacdv8ESIXHaNSFIKd7zWwAMwtfOaxRg
UXxfkcdlAL2Gp0cxPSg9rpoMh7gqAZ8jBqQvwogJ6XfDAZ/yzdIBzUBk3eeojGdghaT6sgj7mi9C
6NeB/GhKTpsroyP7jmXvTWWRh7UdK9Q7LkN5qqiguXQte4DCzbpDA42PoSXIN1QJAh+JlfVcw4Fg
xUjFJU66EoSBYRDQVBevNZmDDu1TpMePOVckYstDZ6U/kVc+8JdI83BTHObizcS4E/vtkRxcTzzX
4g+VpyShFLMtjGeTa+eGBKu8ayKPJchnrm5ad1JKKPESDrIwPJ8gU//jOujKjNb9Oz8Sct2nzj7J
R59jcf46D9Ai0pgcj5mkw1p4tliWjd9tnAFHeO1zqFJyWA1T+SB6d9E0+qvHwax9/WhkMjrFEky+
62EKEKUFx7Bvj6Qdf6kxP48WyK3CIoMhFGBwgTQUOsSM5vGNqQiOIbu7OgqOWYsAtvRrduQ+LlES
IqZ/Iq2mVWHPOJ4Yq2WtceWx+KWccZeEjgOiBOth3cDKcLyREfeQGCdnSNVdGQHKWgGfz1bCEPIC
55k5lh/h/tMACWNjeHdNz1jjtSO60IjmK3ZqZkmRIZzxUlApYJ/0VHAc5bq5A0dib+PBag9oXcWn
dOcO8lmTHhorD051U6pnVgtjFVdQjdpY2Wj6TNsHDb2w6mrCALbGBWeSEjZY386dpThKthEZgFhO
z3abMNjsM/O7sOvuJo0qRmVZO9KPViVY6ER8uy2EaOAbqEEsEO3sO/W9gQGM0GvUQ+Nqq4wVZhB6
onRDD9U+9QkmkKXB01PV+EZXZV3WM5zVOenIzwMTGsqaJGLDqvedmWOM/X6kMwMm9MyFpSiOdtoW
J9Jt+SOzI+YLjS53Csv7Eh262pHQgVpJFOPVa+P5fird6r3WhUVDIhYlH8s2+eMIhkoY6c98ar+C
PKGDLSaOYrWA3MOw5zoxejuGaQSZO0rA8/CnnsfT4CtAnClqmRG8xsrb6R5xLbF3Mh+uZj/vOoc7
YsjYYVVV2CRaFvy9DolXIjk2i0hBvHOUd0ARxx3OkyznS9x4dyHmcmlrVn4eDg5c9sniopTO+fNk
JBvRYL7n+dVi2HuxsbWkPEkPd4FVOURSXX84K1N9eGklF+E8v/Yhum+fP4a3fbyw8Md4ATb7HCwx
9uhDjFsCAUETOk/G7NVnrzyEWBinhcgDH2KJ/SwL2+UK1b4UfQD0UBYrI5u2opd3wIySZdjF70QJ
4dfYB89IIW2qdZWpu8Z/82uucJ3/PYiJ8Pfkcp2X8Qogwsogx7Zi+Qd3U2Kukc54DUfnq0Yijov5
qY3Ui+UgBZkKcn269Lv8tQKYxVDrWBjjhbWTXKMnNyqqp7U1u8YuEF4EbIb8uVWXzW72JrKG9pit
iDg+JV3/qN3wrUwrMm7jyTLC+4xmjoXftIRwYuJ+cxN8sCc9RVaK44xqjnyTFBI3y7gjjjfQBdBs
GrdQS2GYJ0cNyEz8+7oY7328zbYjEWCrfO+Ombhooys2ilWWNC4wirjLBPE1TFM2sdexhWw0qbuA
s1WDuzJIs+9mTJcwdbdx1JztCtCEq2mFMab1VMS/OmH9AONEJQEjOoMBofMjUUwiQJvhtxjjl5yE
ltdnLC7mduj9N3csLtoJKJsxaYuyOwPaTfuBH+pdMr8HhHQ0mW4bY8g4T04bBkcro5l3N2HBqozH
zO6XYwXHpZZsG3UutjkuosH7lmQynLpWp5btXPbW1bXJF920ntZMT6pOYb0ZRPbYC691XF3rgcuy
zqr71mUCisf34iiczjlIt0XoJ3ezmW8k8TLW0ORuqJqzQEJdFJlcMd718eaH76nRn6XgQ4QKW6z6
/K67cXI96wTA8yiaYBMV5a6aGCPYznyXmv4xmDlbqmCTefmmzN1rq8p3jILRAv3hvuMLTEi+i2l+
m8OeeChT0GA6psC1jao/FLW/FZQY5CUmrNoipzzvteneYiHGKZq8rQee1UIJr01CtTwJtYO/kgaJ
JtrrgIElrKE8pSTYmjZt3exdDxhL7BPPVamIMN0kjyLKnoo+nhZDqS1cBPqic7A0gY1EQUO8JcN1
UeutlXYojzfnLiM9Y8EgGvOPvG88dy8L4n2du0qH7g7OzbkRA1YTlH6YwI7TH9sqeY5Cbz1q39p7
9XzbVbZ1n+YYlJm4z5K9u4Hj01g/9WScbcJ/BqE3cofcXyK6gfZae9fEqT8KL/jom/k2GnowyxhQ
ZJ5/joX7i6O0jR+YO3IOSGXtYdrlMWxIhSZ6WjDmGpZpzbcs1Hw3B/XZQNADtD2dPJ31nKUbSZ5y
QGrLseFPgzo5E1hJCvjmZWyWazv0X7oo3drdsG9zfXCzlFm2WV4LrrxFdGPh4LLuZfVUCb1rHBeW
W13xlrzqQRjZE4y4vZJZiRHZwvQTXmBpc6kwB4cuIqYVmK/I2oEnJUDNuNSY0ksQtY/C63ZGpIYP
CDQuUgaDp6EOftkzjhXQGRYJlTxljiLfw2ACLp30i3mofvV1+pyGBWZ1RzzH3oRffu68hSOHx5ZJ
4r2dGt42GUKiuGD4gxH0oCyMU+HnyFShW2yxk4jXUWpKVOCgxYtJObfJXD5jQ0WDTzAcR4YNkSqv
D6Nfs2maRnAPucWh3JeP0DgMNfa21eCZxWfc3wZ0Dk0F44tZzvzAw8RGnO8HvTMwSeaLoQ9uIi/o
A9gxtoDaGlEFGL1ZzmiN2EhnUW7KUPCPGnDDv6jHCaBuRK27MvPOhTgMrft7no1+lzHa/5WESUxF
RuTln6aVkAhnSadjjdx8+NbEhflbO3VQHVJqAInFtbPJ3CAk/uN42dWMRmLDhmm8ZcGQbBGfQdQW
xe3Rpk6hbxOM3tNoduGJQX6d71Lgcnvd4JN03VgsMJlwhvbgu8wj7E2QoMWu4LQANxTqEhSVbJWn
Ew4OzfB7G6vskUGlv00qRRKjkuaai4p5mm4BPqTWbDuCL3uNYAK8y9HQm6BFEG/Iod7aljBy9wCt
PJXDUbNkssev4nzmM+4rDuLmsmz7n4gIi2+FXFmFFQR3jmRW2Hhm9eMkE0nbqMp3dlK1R440wNWz
bToPbz1nKaot3PE5RCngap1+pW161W1w9jy8ibVUgKsgf9JhF52qJH9OxvAriWiDj+QAcHuq0BiI
S3EOvRIj809m3IqVWxbDEkYM5+OWzlpA0uYqjzAbamu6xYDxeYAjYhAbFe5HZrKR13za+KfDYkc+
OiP66zK7pkuSGGFRnt0a2NxgpDNDBkztpSq5O8VWhe0IfQq77GeV15emZpNXIw9GJIlIc1f/1p0y
9+TAHyQ0pH3dyhf0YFpeTOZIJfKOTRNBm7f5cqC3gJhjpbf0rvKYjRi/GG2l6yC4DV/84DRZEGN7
Q1D4wcO7ySaIB06jgJUE+t0vDH/pTMULCTprXRFxACKQwKNS6kUN4OK01R/teIiJZ9cK8Av1U9SX
XaKK3X1SwMBVlb+rMf4cihir6BzkO39MiTvb4FCqFKuWNsuMm1z8amXo1H3b4xS1SKUsNPgcMgSg
2LOE23TDY7JLROl0y67TFgfjWyiF2vO3OMnGaZ3ZyXSINWHrSnhYQVVJsMTLmkcGtoiE9uxTFGac
bK7ou6maX+kIKnap6Hs8rSr40jJgSC1rDw1kkDWYPwi2zIPG6StCIXE3uINwJtC6WwHoB5Myakew
ZKZmlq9rMTT5UYGBes8GqrMWnl1zBhKZTA9IO/yg2sHXdA6gtso80PjHBRfAhL4/V3EcDdsDvFSY
OvQJYM+h5se9eTg4y2055TLDJLgIAI4WG7sizCty5XIecj/JOiXMCsevuriRU/XAh8bcVnosCix6
CFSygPLbWs2BPAPfK+6sRdfhqDQrzFb+wE07teLqHDUEPYIwK47YBuflwBDYzt16wzyeOWRMH03k
Vm+2TNB5tLHnS0JZ0SUtYm1QAzKhzqfAmHHDyTJqMWCrVXn67GQDH3x724BZnFDxgvbeSdlYdW+z
FHvuN3BC2pPEeE1b/mLrkGfRiUvVUQkP1R/1xatTLOQ2dgM27Ld4yJtlZDffgYcL055x3GQu1mmj
nt84KaXcOlwiINr+PRoZZINxPiNUvSYWAB1H2ve6lNyoqfCdqMbapKKKPocwtcisIRKHAsSJYK64
ErH3rAyHtb/Wv5nfWhvGguVPUPC4RIwBT3QeJdu5goHSJ+a4zIvSW/PIOvxdW93FfvQG4pZmKVP+
hBP5g3KC+igmYOLcg0DWAh5dWblLPCSxKeqBqluu0U1mztmQPcyRNETRj/RZiUa/D5XfQF0OEu7O
QN5XHooJW3XLqjGm+QRIY+xcXP9or7ED/cml02aZuGYMs8a86eDxIO/LoZ8OqYmXJNIeU6aoQiCE
E0hvSpD6p5QxyXtJwvSYOJUJX9XDpmd77a7sq+wkIPe+OEKMSLWG+xyNmFYdes1Qw7oEw0Ob7Wbf
lpumrPzXaLKKXR/j8hEJ02d7KoyzZebY83kEfvommu/8me+jCnVz0mkA/8DVwaM9gtNUcUZoPiLC
FPpN/Ty4pXfg1lkfStAyj03jE3cZbDfEPGIAv50F5JwG0eCxybL2QF/zfAq6pt3gaUFan8qG2WI2
dfmtFaGj+8wILHejYlyn2xKeIxH8wrLGrWSA8h6G5Yh2Xg/Wthcu7uQoaF+UJCq3rDSuSSRHAqSh
kSB2I/8MKFC4WG/2R3p0YLPlrbyN1Zh0nO3IwDTb0jljS36+scvBhmIddMyo21Qp0ZUoU9xPPXIC
JBi8bapkc6vhwRPaNO610uRiWmc8g6Jc+Y5/17rEiU09ScY+IRHNPhP8jabydmGZntrE24cOxPE0
KptLPHVq5zri3JsKWNiNPFIwP2SN+cigia/RIMxz1AVHgP9Miwb9U/nk9+Ns4HxCsCmBqDLPUXpf
ZtiPeodpl9Wa8ELbkFq4WN4FmXnsYv+Zr+Bw4/oV3fDg1GRuYr/E1QlzyB6fbewRvlke54qDPB1b
mIwrfIYRnnHMVyTprYxJk7VsQ4h3QdpezIQwny4IsbauPPV5BBp8jp4AMOw7WJ1caH6Tus9XZuFe
C9qPwjFXS1lN3ZaET7NrI7+ig8glgmm6jygrFLFPfFSpM8p3I05Lqh/adscNfk9eCmtzkdDQZxlQ
UDDbAAML30U1zT99O9DvNcZq4KoCnG0InWJnsAg9qqKWT4k9TKQMpuy3nTia1KnFc7bE4k44NrbS
QzcLPnxDyTsjrYezFRXBQ+nVFUwEbQPnIZ+B/g5Um9Re1HFUHiU15u4ExEJxV11NepyWfecn+Hpg
x9/ca9feE/YDzGznYxxCjixmGVXMNSuvtM4jFZVvma1bvDvGLNmXjfneaX25a4uKURpGtKhFUs/E
/QBDfC1laz8J2XNinhwGJjwJVYWROgpf7aQowh33gdvK5rsPve9ygFMwwIxaxud2zpuVD8F9bWq7
f7PMW1GL15vtA8lU78QHGK0io3TTtTAj69B0kRmCsa8xsaYTSyuyYOEchjgDlCRrDiRoGP3AawtV
8xvKKNykN3AUh5xZ5EaVAoGBM9Z9yNb0ZRo5UVuBEdRZwpGufvKc0+K6Koti2lD6aZWLLBaYfaTV
WjeDjLXWSeaRDJTTu5FiWfQEUbo5xydO2sM+g9Vo9rYz3kygcBbnLqxOQzSDdyb2G2EEnNWmz7sC
A+4o7pUHzjVUKttpbkXNOp/c5iUw7NJa/TfkOpHRTdxsfAkw0loaZMWyBG0DBr8Ft9iA9MaliPqt
VTnae/uGiPEg4sBTuW1WIdUIocU6wJ1WqccEOrKQz0Q9MMKyYo5/aNj+h05q96/Fqn9rHya3VqgO
WtzGcLONx9NFY6e3Jc++GgV+R/eFhrE/VPb+UzGnZ1Foz4ndhcP2t/bYLpwmL0OE3DgEIAlJ3xzS
64ZF8F//8d//5//4Gv8z+ilZbKaoLP6j6HKAS2j///Uv8Y+vE/jCCywR+Kb/t3Zc18GzqbGX0lIr
NsjOmAGz/phtuPEuxjXTn3i400+UZy3//Qv/0+vycraPwi0s4d/++19qvhnIcxxsO7GpoTq50tvM
aFTKk396fyZ/5/+87f33f/3Lt6n0dn3BzZG4K23izt++OpG7jPezVmxMpAsGBUiZejeB4+0/ws5f
6/jd41jh/and/p9Kh//6sn/rj/a7xhp7qI6bKv+lMOf7c7Vs+muXXOKQvBfg1/7y7z/QP73i3z7Q
ajbNKgn5Iu2tfwB1s4N7e9du9R+KuP/xB/PXd3Zrtf7LF5eMtm1nljR5HdpUEjKOi27LiRVM1TLf
G4f8C3ozGNLuDy/8T+XGf33dW+X5X1434s6WYfIzNy78HayimVg45p9+leJPr3JbCf7yKuTKbF3a
fIrEq/CBrYsNEMl5ZVzjR7AkG1pqHMoe/rC8/GNV9F/f298fdmakkOUJ0eBqNrhD0m22jpf1NliW
5fO0Ees/V93/Q/n4X58L9/bc/OWNAs2SA+dXlq/4KiySADi5ORfjDsz+9AjelpD//xGkSdARrvRZ
0v7fl2pRbjoR0mMXx851siewxKW1NXSHBYzxTDdj6g65gYIHOTa2A8Uu/MNv55/f7P/9fxD87c2S
EaEty2SxaTC4MizqP2ml5rJKDV6YmV///kEU//gkMhCxhLBc13X+9ksNptmgJZNX4+DZrFAcEXef
uh/jkT6ufbD9X6Sd15LjSJJFvwhm0OKVEBSps3S9wEpCklCE/Po9yJ7pYkZiie3eGZuH7rIpZwQ8
PDzcr98Lg3nmqrcyD3be8psoaFc2fNGHDU0xdEcm8pnCfmfH0obhqVOCiY7ueIITciXULMbuPwYs
cTsBFp9TaMEDeXqfnAFnUY9OVxaxZkO4l0i17dgw4SUcKMCTg1DxlNT3bZbbK4YWfeNiMepr7zQq
8pIJbq0gI51MO+YlzBrursEzyYFXPGPxJFzYEi4j/WxQxnsZNE16uIehVZQSKhqdkvkJQqMUnEn0
bahcjiOvbUP5qSvHm5XfMEewN6fRIJ2RbcuQNU3wTsPsR3rYJffEU4UYzU9evZ7jn34b95BvAhec
nsYg3aUHNHi0dKP9XDE///VvzNs6Pfb5ZKhivnHmVac38+HQ3p1ugR7s0bd4SA6Fa/mG5VJE8bIv
3V1+h+rQdcuLp+LCsPCdSajKSAlJBBgTOzMxm/XviAb29+tWFnYXelUyDcsk55BlwW2pkrZVXXcU
uqb8pw6gDZ0qAAKwXhuw7iAPv6lQ5FxZ2oILvzIqLC2RYt2CRKIPwgjePx3c14bKxDdzSD5UMKSt
WFvYSAsSO0eRLcUggxPCy3QKVQ3ybRIAo6WIxBwPvBL5Snq44CaW7kCJYMoQduuK4KX10HY5/NOk
h+ZZAq4EPsEG25E1P3uGNYNOV9ei9tImXloUbv6yhxBYjoiajU9BqXXDp2in7NBr39S/b5P3fL17
eWf7191lIcpZlPmp9Gm2jMsIy0ySzhk0AzXOTGkeY4piDH4BVVhL2tSFwGMZto0ZTVZV6+XPL257
yaSwNuYVwxubzpM2CKeAPSmD5Cn2tHvO/pMaHL0mpgjohn4XQLDHXO6n62td8hsbkLDmKJpsqea8
F5e/IbRKW4M7LzCsX1Zh7c+mvHIvLTmNbVnQvCmyTl9KCK+mGlLxofkWOGmm/gTJGN91qXHeG2fQ
J5mtZzQnwPJcX9aS31wanZd9sSxbGu02qWamsRRWLlkbx/dTfG4h2Y4xKDcqJb5/YZGt0i3ZIMsQ
73fDKUqnlQfqDO33sf0K8nTTWD8zhK2v21nczj92xGu+P52G6og0QdBNMarAjzoVwZh3TAGiG4z2
dWOL3nFhTAicwEgHpppbFDgt+tUxcodmZa+9kZaiM42U/+6cJQRKsz4WelkqcGSCqdvQb/Vn2UC9
dYD0Du6k92Du9ZWvtZTcWza3rWIjs0zUFPy+yGIg8fkASnBb7nW32cJfA8vihvHVTfch/yWtOOTi
Tl7Ymx32wiFpGf3HHiIGnfrNBAn2Lz6VA7eazEYaBOfXBoBtpQNyEV2gMIxHfxj9lfvrFpYemZYD
4bEDWdlsRtgzOS4lgHIpSjyu8yB/HL/GP2C4+BJ/cr4y5njyT08Qrk3aysKWovGlVWHnNFuvw8RS
1EBBvEGarFsAWPAN8HZYMbTkh5eGhLA/NMe6LFpAQ7HifDypdASNqvtaGOFNrNq7Rh5+McS4knwu
uYWjKPp8ncKh9+KmF24Bn4JudxN5n6Ja8GWbFlN4qR7Fw/b6t1uzM//5hR2p1PKuUGDVNRnF0XtG
cqbP/z8LgnPojYlCTGowkqDnPzSZA3U8OStfaCn2OQrVKc6tafFSfr2KsNXrYgRrEkTD+WdWWrcy
VWSUKofPDmqBWpKu7Nqi6ym2Jpv4vSm/SaoceF/aBgoaAPl7uaDCmoIxH/9FaHD+WDGEh1vdnWF4
kEg3Ovu7LP1upt/Xv8x8QITkHkrsv1dhCLsG+R9yvLDNQYv+PIKPKYAHmYbK4H7vX7e06GUqoFoG
Zyk4iYnTBAoXKK9K2lLAcpdE0dOYM5p43ciiE1wYEVJCcxprKKyJ3HWfn3/IBRJ10Umt7s/S2b7V
x4a2YHX6V0EI7h34b0mvyQxfex4SHNpxqGPuKJjxS/tnXRhoEv28vrKF7YP/WtFsk6lLfFzI4dvK
7uk6nvlQCGc0+sZQupUEfskCzyDH0KhBGLIl5GIGCPPJHqjuMwzjOyFc4Q6p0soHUtW3DkfpWjVM
2zYANorHVEWYfszmdQCyQjnXoyCobcytFUAd5zAydKO/owTigZANwmByRw8YbVB8ur6ZC7cVzy8Z
eKuj8ebjYnz9ybK0lMJzmjFPdYCG27V/0d511Ycx6L10VwTwPe2l4LrNtyfN4mGkk+dSttdsscaE
FmJRKSF6q7B8fUnl8wfmpKKnZvSum1Hf3lSv7QhHYIjNI5ydzMSSvCSN7Rn9TK2dSO9gEur70JsS
GcGi0zekL7aTR83yl+PDFoCcBbONUhBCSZLfj436LhwZBldPx2LT1czINuM7dRP7NhNyK463tjPC
x7DaKARuApbUavbzvEdEg/94r4wrl9BCWsfOGDJ5kGqSiDuCg5/hz8nBXaJA4tpPDG67yi77YHtQ
Vu6mD4iE/JtlXZibz9vFtdpSnTLbMx8cgMo3GaLJbzDQlPT1FLB8prGyuren9/XihCCUZAnKAbyz
AhkQS0qzzVFW0pHV/Zu/48WCpGMSd/A+zu9tLQC/8AmCCMNvPD1Qd9Wn0y97ZQMXSvuv1zRH+wuD
hqzWCsMHeiAfdBMkeqDszt9pnPscbEhun6l/e+Hz2ndTFv3x4sMJJygtwtLQW4IDJJxPzmd4cL3p
e/1J3sN9dq99hEnDR8H8/fVzu/b9hEOgDTEe0mD02HyvdCQgnq///fP///VFf7mXXCKv9zJR4EyR
eg5Zpb63QvCrt8djc9sYHRSivBUNUIfWae1RsLQoQ9c03jbyXFwTsgtA24aqKBVYlMhqXbU3wTIr
ctb8gqIov4W1EbA2shOQGqlg9gz41IFaljsZXhO3l2WozxlhAl52bn5c343FC8BwmEiABocKi3id
ghsBxwWPAZR9G4mAUO7LgH4YukYbdEDcyB3ukmC1azR7jvgRLqyKXQ24SUwtn62yZOJPs6nc7lNL
O59hPhdB4w2jSZnLsKRr+6hkrqz57dU7R72/1+wIX+OYwKZ5Hkfz5Vl79IdddAtDwEbdcN15q4f3
bX5MsVFTaSGppkmKKQQkdE4A0FisFYG5zzP/0/7oh4/TcYNGRHab30NBiMochavrq3ybAZJcyFTN
UNlQaccL5wgBnqZLlEoPgCWnHxGxg5apiXIvSzLI4edZE1OFy+q60QU/vzSqCYcr008Tqa2lBeeZ
KhkxNLDYUvQvjHBvqQYpoEllQnt9gh1uD5BmcPXk+qyA1e6najz883VcmpjXeRFw+5PpAPNloldv
bS9BWdhhlue6iYU4NN++f69CcIumoqivnqc+aCEuqMDuFSA3mSuHKxti6+p2POZezyjBdasLIf2V
VeHqOpvghaSo0gIFvfpkpJxT914TpeBeTt51Uwt+jymLiilKNPRLBAfMQmZeOmnAVJkf4jAKGDjZ
wpn8Lz4VzwCZ8KpQohJLOkN8OuvwDfKcmnRPzUGjrz1wl07SpYU5nFw4A7Tw1MDitg+yHm1TRsLD
8XOJ3mQRQlCKUOD1bVv6QhYPUZMOAjMx4iPKYhz42BVsmzYFjgX5RXdzyg3/HBvBdUNLoX+up0Nh
rCq6bohlFYn5jt4Y9Z7Keu+/ZMDupMCL4dHP9tCIv0uYINoaj9fNLoUI3r66ovN809/U8we5syAD
hhPnPDE+yZDkEdzWdRMLbyvac3gcEwOmphLsX3+xXh2MupVnNi8/3JpbGE5Hf+AhA2e3m+yAb7uw
A2xgOrIfUOFGQGlnP5v+9R+hLNwy/AiTB76sWXSchDCVn8w4Z9ZP5UeMqJe47dbeQ7Lg6R1w200S
rKVrS+eNmiOgJIBX9GOEJDFvFQNRLWpLav0DMO2WwWEmXtYuzzUrQk6oDGdLOeccN9Uy7oYOVoiv
g2yvdEOWfORyKULoUGF5DC1ElINuQEBJymBbKqV/Xq3ASRw+jmqTlL15gNeFzaDOPMMKAPETtaWb
JK2fuihaiU9LG8bYJCBsC1gFAxavfTGrc11P2wiUIoF+G8G+xszkTlaytbrfUuC4MCTmVKkq65Cc
aNQWJTrwDZQpGqzlefQQwuZ23bcX10RU5z+awX8FVxv6yQ5r1dCCwYISrtIPGfB+tLxXzvGSGzgX
ZgRfO4dwBc3mg2L8Nljvs5OyEmsXz+ilBeHjMEWty+kpQT5123+svyDV+Z3xDIW0N/ZPhauvvQNW
Nk4X8iNdhpA1OmsaiXbxkbGIZpN7TCr406H3Cq96H7n1du36Wnqukn3+/bXEGxL+zXOum2zj6bZG
u/0GkGtA6N0YR18PqPFsQ/+6eyxdmJcGhQtTjadJg4+cXdUK+3do5RD+Ho/1tjSZeToOIJ5T9GdW
fHLFWXQh3DKOrSOmipyq3oa3ZZmgcbfaD1sK6ZcLm3/DRSYw0IkIz/ASBsbD8R6VNPd4B9NEUN8X
geStlXCXnt+vvtvsTJfWnEZnKBNr7aHlfo4YvuHeMm8HioGab22l7dGTPOPn9Y+3gAHj5jSJVfOL
UCZZf2323MpRzwWjBeUP9SB/zPcDPqPtbG98ML3uYPhtcNw3e3NHv3/tYTifN+Fd+Mq2sMEaXBCS
2WD7ZMcf5CrjEaocPXDgO9mEBV5zmDM2HrSpeL6+6IVzqZE6aroGooElCwHthDJK6rTaEDhFt0HB
BMoUBH3WIvSCi2JFZ9zPMpieEdMSR1eYZh6zMWjgJbBSZqzStdq1Mr9dhR18ZWO+JS6cplJBVKc0
L4Lko3lAx+gp20L+7Ckf1d1qYFlcD2AhA3ehMSemqsx3MIlRY2uGZkCdxFDjZkadoDTNZOoGAUMv
/PXPP5RiAv6ae+GaIz6mIWeBcvZ4HoNBn7YZL6aqSO9t2btuZekM4P9/zAi72EUtbDcdZtqT8zDR
J4b/FZVBFtdHt5l1b1WRr8TQ7Rifozh6UvSvRcxAsvWtzSHz7T4nKHergwNRTfnPH3CvfpnoqQPa
nC30tkEyfK2PH2z1J3QLmbySpKvzRSS60eUGCFdvUkPsMqIc+J8S5+kBUVC0PqGORP3Nh7llc3ZP
T9Ie9jKmTpobabVqvOjJlz9BuJuVOjnH8D/zDaLPhSP5RglBZwt1j/mhKaC+U1Kmn9VDiHotGk77
FQ9Y8u0L62I2NWk2LIAdBCvEhB+TB8vP12x72sGo9FHzE2RfNmvHaaEmhqLl/Ialfw3K6G1VKobq
hi03AE5XUL1Mky8Z6H73d52j+2axmv0srvHConBP11oc60ipUK353Pyu98028iP4/73ah9cb+fEN
JL4rGdCaSeFykYqpkcJcIhuO6GyhlgtrcLK5/u3WbMx/fhEC4WFFEqYOSbLG5Nd4Pt8UcFZfN7GU
OFJueIlAlmWBB31tgydQD444H0kcZ7w7HM+Fm2yzPfrEuxZtup/X7c3x5s1xvDAnxCNLa2PaKJwF
EjmIZjNknn429c6U65XXyuLeXRgSwkthjEmiIi4WDClEoIylmrxV/39rEUILc4lASGat7UTGDYom
0FEEgg/GbZp31y0tZb50QNDEkQFOcUcJR2qobLlWZBwcLA6T6bs8QIEWPZ7vRG5f3k29W61glBcS
GCzS0zU10wYBKgStGnUiY+Ihhl+kj8au25EsPZ63axMlS7nhpR1FeEg42cRYc4uPn73oWffjwKFr
m3+HFu28QwzHr4LkgdEIxI5WtnTJEy8W+BK1Lw6X1mTIao0ssHeje/no5Y9H2kLRwXHPPqxbwKp4
w7j/h2x4yTMvDQvBCpHSEHKIlxV3MMJtTsFxC49QvZG2c+Ee5qe7tWx0zaQQrCaNsfvUioygzDs3
PR292Fy7Z5eC/uWq5p9wuZ2OalkRQA2GdiIINzcKUkL3EIq/g6oF1QNlVyG79FX5br4HKLArXUhg
KzhmVCiukZ1x0Tz/WsCU8rB2GS0VBzUVjByYW5BXIBVe/zAYx9pjFZpDcKw3Da8PBOA+UBqUU9+h
Oli9h9/XD5H9C1fym8XIemlYCA8w2FTmKKfGS1KJxvJB8hE+dxlzD8bd2nFdyvsvjQnH1Rk1VLGd
RA9iWbntKwhMrTv1rHy6fmgWrYAJd+jUUW81hTAEbD7VFOAeAbhaeBXuS1Bzdf5vIo9tqI7FwKBp
izeS1A1gd83jBKFH5co9kmsl3N32ad8iXnpCWcHpH1Qr8q8vbflzXZgVbia91JxqStlByG/rjeor
u6Nb+qgFae78Ol0rci61winY/Vmm4JddCdWVkhMGoCyDblJ3j376YHsd7Gawqnn/R6tLr6pLq4JT
QtXPOP+EU55uUcYGLxEyMmhsERA4rIb2OaqIdz25BSMmpqnS1hBSi9RCTOV4LMbAfGIOypN7Zpl9
dQ+rNKuzCpcxa8gArn/GpaiuMRlhAQsB8SSOmpZpnoxVwZ0MeZubt3sDWqDK+aDq367bWYqoGgyi
+gx5st4UQ+PTAPszDDUBI+to0+quPKxlf4uXPgV3xQGo79AhFPYvhrylP5r9fEP1fv1YvoupW7Te
4EPR/pXG+krAWrrxqRrIJiykFJTF1j6zCa3RKWzdAJvEsUfHuku0hyLv7p2yvDN7ZS/1xVZH8Xbl
my0eBZ2OvTM3OpjBFK6nY9dWDlSeIwgy84DSj7VLA/MR8hVYvvbne8RKICtcKw/N50v0TtisNFlG
ZZfBZOH8xTDxHKmq4ymdsVOld73juE78ZFGdsu3gurcsXY7wAlkzklqXFTFu6iaCKk5L+qYf2xgW
71ZCF7XTzH2OEA9s6l16V5wl7dBCeLKSBy9WADDgmDbTGG+noc5NrDDXiqemI62OTem1OOzBdNMA
8Y/WnZ5HbQPBwBx2UtA3yFmsfN6FjdYNR0eGkIrjWxTi1DNRbpfKGEwwikzwksVx6seQpleF+mSe
f1/f6mVrFkUVvGlG572+7ksakX2TJowSFg2qPe/1qPNHi4CeQ5NYjtvr1l7esoIXsbg/5oRkzslq
CHBjHS4H2UFFcBxZVRFoqL6EMzdcPbrMNbqF1B7MYbhDaSrQzHY/wOWOvpR7cmovPZeOR8y6M2xn
FyMV2KAwVZVqfnf9py4lQq9+qnDKToMdwxgC9ooLDiFxyMBn9NWnGRzTFdOnk/Y0o6/aT/8mEeIB
QTWSeUdAHOJTQs4MM0aVhsnfYApk37mxIdJ4ZxwM8uvy7vhpZZ1LHnBhTnxRnOSTXp4GcFftIX6v
uuHheB+7oFXOmzCAWd5t9md3+JB/WF3nQnZ0uU7xRVFkoVlrBRusb8PWeXLq7MYI2i0sWMmW9/XU
wnHvfJC91Lce14L3Ugx9ZVxwxCSt6l5TgELme3QTdZf2WYE8ncdYw1YP6s5DBmJ9gn3hztBNHaQM
MyhMCqrCFWXCGBbVjTMEU5f7itEgiFPCq9AYQWGePkCxW1H3rlUYXbt2JaYur9hknIe2HTM9IuJX
y4dINqKBuKJsTAh0d91D4kvP46P8Lv94fN+/G79rK6+cF98Rj7tpUV1Hc1Iju5h97+KVEzlqLGuJ
oQfSrJdeDxCVZQgbnST05rSJy6spoReLywOJ1qf6LK2lN0suBuZgnvmkOM719Np+ZaAsrU/yBJWp
41bcitP0xW6zlUxgIbnR7bnFa2KI8U/hq0IhqCKeZcPAWdt7dNL3ZrG7fkiXyrKYmGc9FdAhAPZe
L8Toj0x6hpiYK+5lO+0NXvhO1bkohmzGj8om8c/f4WdzezS7srrx+rx7Uvx6a1Cv/FfL/fNbhKfr
FE1HKxqYPq+nX9b0UB6///PFGiBgSOI0x9IUsSBa5I5T9MNkBmgbvc8fFQ9xaBNqCaYYHqab8ua4
j3fHgDIloB8e//ti5UW1dEvxA0gA2HJUO0Wk+rEIe8tSX3CCvT/carfGTXFXfJ120dMcGuMXoIy0
tW9gSQQeJHlrM7YLafmrHyA8O8CU0AI7Ah3sy/u47ZAr+6mgwi3BQnl9rxdc95Uh4R3cSdnQtFJv
En8az6kf+2ptbmwp7swISJ6nPIOpKQiui4pDU5DRzK4ru2MY38k+Qu9wgfkEeaW6k70sIO4ZKyt7
uT6E2AO0ieaeYTP7TSXj9ZGh1AjFlxaC9/VhJfbyoPwU3s7BXd4l8krOtrSNl7aE2+QIDYgNNa4R
pHA9pOFNa66kaWsGhE0sDaNs4AGnOALPGRx32WNFnF/bsoVw+WrL5l9xEa5HdSYZLWyGQDLHjRiG
yvtoUzSwsxZTcBwMT0Jdc5MiL+dl5fcailV0LaVGK/jHM+I0azPgC+8Afg/OYYFUmxFrr39PIut9
V5iyETQSMubR+UPUdvfHFOWPcoB10Y7Sp9bOy5WbcnGvibS8Msi/3nRrU7VPGXU0UU2Lf8epgp53
vmJh6XiDBv/bwvznF/vsnBIzkUviS6V9SWlnmQgYnJxqk1nJ2iedHePNKbgwJWxhrkejURWySQEj
5BRkh8if2xXNngriFnXllbth6fnEBNWfpQmRq9SMakxtYjdSrKNP405CpM7ZduFmJu2QGJZIEfyG
ARe0TbbrPlI6VndrpZSlL6iCsAWDynWsihm0ZChwyWkK3GfRbZHch5C0XQ+bi8u8sCAmzWGWWV3U
oFnV+Eynfpb9k2c/Vgh1oV+3gRBpq9/Akods2A0QWH8N4r10LlgVICxwnG/778ezNfYWbcKAuXr3
XJfbSTd2J+SlWwbXIKf05azar6x4eU//2BR81lIq7XyGHpOiA5zU95kfe/reuZvcao822c7Zr70P
lg7J5SIFz9XSsz7KiBQHRnWHqg2HQ9q1Exy653x7fW1LYY+8Cq4lvAViNyG4ormaGE0zX4LVfWXT
WDgeov7ndRuLn+zCxry9F0e+hhvXUs8EFRXm0vB7nX6c5FsIfd1sulGBu1y3ttQmYrDkz5KElHQK
c2VCFoLpjtsY2mOfFfnh++nefHf6Bj1hcHxXfqWVrXxZsbtQL31lV/CSkmnu0oaYM7DvTnsI8nbR
Nv32V2NoLdTM31+MbJdLFPxDL8/WWdfnURK6lU31nLTnADZVClhuYVhrG7ro/hcbKsY1R8qQZDe4
gB/S3J3XlgZtEdToINGimImF3dNWfl7ZTnVpjSCybGue6H4zMszsewucmO1kTNSdgTY8jhGh2hgH
cxc9rPXolyqoMzvH3+aERaqdncFMyJY2fnaveM02DaznaD8GM4+c9Lhaelj0lgt7QvbJmEgBqucl
0T/vwSz5510f6EF3t87duPj9/ph6eWBdnD8kURBN5+kWIGLlJX2HRFPiX/9ai2HkwoSQcEbWkElO
PZ+59ItjfUkrGOyrFT9ceggaKj5scJJmVi4hVuVVm5VI3MwjTNFuvEsowG7kvfFcgs2ZJ5mAr25D
V73LP4y70F87c288BF9TqBOCNoeWCkocwbyWdnIqw2k412y2/Va7sb+Y/+lQFO9OH+IP17dUEz/b
bI/VWjwECc9vamFFq6Z5dYyAi9TGN7tAhxxo8iY/39j6b1UbERfetlV6NzrNoTGyT91Q7+Dny9QU
gqfoF1mzDrX2jyEnEcmaeg+Z5h3zN/7J/nIOv/XHj9NwRgvOoJIdz7q9Lhw1ZGPjPRJzm1p1npsu
hxl7WutViK4iLEtMH7p2kLo2Uc1ZN4pLm/JisrH1lc1b/FhzL5diD+8fJq5f3zkGyuFJesZKF4Tb
5KYF5mM9o0+wL4LzL2e1pra4qAtzYuwHpoVEs4L/I02Znb+WdTBSa7ruEW8OwMvWXVgRwn7sMCAw
8KYNtIdwKwGjzu7UQ7ZTZCbnGe2AAJb0ByLsjR0wpeo2x5UfMMeky2tntm/bNlxiVHxwTME+4bOe
dUDmE2Afmm22bYlY5621km8tOb5DIj3zEDDuJpJrKKmiqJTK4JybfvVMoKM0vbKQpc91YUEk1rCa
gfU1M026hGBfXO3MvPe67p9Og837Nb8H4LeCeP/NFQa7qx6XLeR5R93eWHV0dFvb9KMs/qdsTKIh
4fKa8rKb7MIwgyw9BY31UTXPa4+bxY9ysRbhvkomZwLExpbpW7L+W6Q2nrVn/cGiH1xutUdpr6wU
UMUcWFiTeGud0B0ZugFZArTCfTRokIUkklF8Q6usH9Z2cNEjHJ2WJriptzQep1DRYOS3eZZavepn
MlLQp84inI7HNS4U0ZStv2AdeZvRYwHXKsCYWqfKzspJtugHl5tWfTfUswj9ioe/qeOJVoQbOe7K
NiwqrIQfTKgeTl7zoaCj1/jlbbJTbuaA4Rgb6ow+DE3cnqtIafH7iT9AfR2By6Y2+6SL1YAddMNO
+prb52eUMBDAOK0sVoxLoinhZobuGwJQwhW+ed5rN8m2h4NXvVnDB71h13ixw9ggbyVa37Y41qSl
iIDOUPrA2cmHageTxFZnkrqFqfpwdLldis2v5ODcN4Ec5LuEtvs5UG9g6t/kt/+HPs68rMtwLPyc
N3DdyrGdgjj9csfFbnPnRBt933jV/higFxIfVlMg8SX3YhEeGpMRKB2kxuzaF5mkXMVMdU+KxdPK
3A4wEyo7cjAkr6E+Lkc32hsHBHS2SegVn9QVFK26uNwL48Ide0zoklnaiEd/bXDZLfJb8lZFJO2W
f5y8eagoQ6fMaz9H751tsq8NbqejFwXVbuUeFp9ff20DwWKeowPiJPhbPNp5XRn8kiTfpO+P6ADu
GKv020P1UQKjV7kIJPn649wulX5V3pHxABTNjHGDMjowwTXI3psys/h75th98VlMw54KdT7rxoZ2
7UsL8+imn5yncEN5kh1Yi83LG2CDuWJYRtNEkAIadXmRoVcaGNrPk/Z4TtFnMR8q6UmF5vv6Zov3
zsvaiJIUe2bCTXGi+pSk2dEIWdvJkdnDpvxkwid+3cZiRNa4pW3ak4A8hLzG1CY5CVW+Z3FU/CL+
WWvjoUAz+bqVN7Cxv5YC85FOpgRQVjg9jlk2bV8TPtL9TPke7v+ifdBchHVXQWOLR5W897/GhNOi
hXXfJBn71g+wLqD9XJmqd2qqXas9JP2nBiLj68tbDMIXBoVNTErT0iWbTexSUrbos67eZwMyd02x
Dat3fXwzQhh83eSbLF/cUSHv0UbTDiv0h4P+MH22DyjDe/Lj8OTccfCDfjetzalry57yZ1fFLCgp
7TILgWbU3hTQWPEG7/T5/JlQVO3S29PeCVJvHlczvdLXDshbB7VPpxl0oPZMk2mb3iSBzShFfZC8
taLhchgApwQeC5qjN41SKPbNqCpTm/tAehhuJfRDHyRXf1AOzgQwMXtnoZMUrHyCxVBwYVSIPY2Z
9bomD1B4MfHd7c8PzQdiwIzNnlzF1YBlPSQPdC9WsULLGc6FZeE4KVM+luMRD09mVKTqpntUzYLp
FrEcP3Hje87V++EwbfOP4639vd8p++tLX0xwLuwLJyyfCoShIW8Myua9acredEo2lZQBhVubHlCX
TRk6cDB4Vd5Q6dRajki85ODn7hRYn4+7FjEH45ZpujxAFhWJHef5vMn28q21bR7TJ2Nvfore2Tuo
+jP87fq6F88AYMb//hj19W2jhlksldBlBiHtDEvGvPQtojh33cpytERdmZoqPMiGiNnoGoWBlhZv
7t3RHcBiZwd7D8OoV2/ywz99cr4EEup/9izrANJPCF5ZNAxVwakK0lBHX3HyRuvp+noWz8mFBSFU
RbE0RqWd2EEUjc99aPWe4eQPrVnv5UH9BkPEir3l/bswKISqqeJBKlnsX1M9JgXqdN0OAc2wRpqx
pWgc7o/jLs/ftXAsSZqx8vWWVzsXX2SqpsBgXvuIEcM4HtIYDiKEF13A9tvzVO4lpCM3EZrjYLLW
roLZ694kw2SkoF9Jed9QoiiSnatydbSDLAcm0u2rO/u9yRBoea/CO7E27b14Bi6sCWegPQ5V2pVY
M6XbyEFzUN4V+spw9/LtdmFE2ETTSNGATQqburt5QL/1BrAWVR5oaIGAnLar2f1ilLmwJ4Rypkuj
lpl1PIZQHiLBu4n8Dk20H2imMjFv+0OQbeo75/31k7EcyC/sCoFc0prEaHkZUunv/Q5mrLvmab5A
eo2hb+Uu2s6JtOzBMydzf+lbZ52vam3pQiwfU6mtZmpKJh/D7flz58Vf5veE+aj/RMz1qXw2d+UH
5+f1hb/pVL1EnYuFC1GnqtU0NmuOqLrtbmlhpsBr2i/z3Me4zzzH4872+t1qnrCYGl6YFUORXpxj
nRDEd2axj9YnnivP1Nh+DDQ0z1vJ004u+Cl3vFl9qcy1jWunVAhKZd+CfZJiG+hhdc98/V7bNvvi
Yb3nMf9FVwyJFb7SkMJorNjaSTF9CyTDMXqSk5u4LtwBveXu9Ig49fXPuWwSAQTuZ65HsfPeWZUx
RGNuv1Qhmu1fVYh1aov/5bj8bUcsoOdyB8fZCV+dj4sMx0/rmluEm2eQgeklv2p/8PuH7OHbGJTP
p6e1q/J/8do/9oXKkk5zBuE6traqN/oBhVE/3Mdu+Y7qg+3Z74r9eDsADr5ZIxdavFNIpP6zvy8X
3sUr95zVnTHorFvrUB09I5pdPqYzpyB9mG6tfvYGAv3X2fxjTQi+VpEkpoQgcFDErnzI38/ldqA/
rvY1vM1um9vuftytgu+Wjwdjm/R7bI0h29fX5jkZtSljOo6H/MxMC1NKvEG+Lz+7NdgjJJ4RZvbV
oPAi1TfB36E9hYyutFkLycvX25/fIUQI5Huqzjiz1aGZBKbx27BkJvNq//qBWfYknvTA/WH+ekP7
paOkcbIb9th4d74d3s1JXs7zSZ01tJBcmnt69Yc1YNXL+XgTGi6sCrG+AvAwgTS2IRZNdtb3GFYs
5ynfyTdrrF/LF/iFJeFzRmFoI9vISemC0ddgoMFoxyThPLDVf4eq1Vq5She/24VB4btJXW/qaceG
MsIAr+RDk3ebk7VSiFvdQCGID1UEbTjJLMNaA68t574PTvenw8ldu6kWT/yf5YhB3M6ZBdGjyA5G
2D1cA1UQEzKfNpc/muW0s48o0l/3yDnDueIahhDaOnqmuTMRwjXjh3YCjD+uoVNWvpAhJI45Qm5o
6GLhmJubJj9vxsmhOPjj+joW05mLjROCF3JfEAJUPDaO04N68qv8sUS3upbd62YWb7wLM/N2XkRk
Q53yRp1vvHR/3jMgssv2M8R07cQufxX0Yai0gnh8OWYXZqxQd9IonStL6iNKBYBMf11fx/9yUP9Y
EBainqVT6gxU5ubMV3eNmzjedJuOEka4IfND7Xt73eLykhxrnnMh1IsAXRgo4CGVKKQP3ekwnB5z
u12Z4Xl5Yr315T8mBE9L1WTMEGehhdV9KLpbud310aGEPNTamwPS2lvz5EuKz1SbVPuNDcYMjkc/
hGjpdGtaH0xE12379zh8hzN8M6Bq2vI6zuAj2rSxV1S+I/9Gncv81Fo7J9/ZCkLgm9raT9auHm/G
400k+T3/vvVrh+O0s6Wvx26vQEwxvNP6214Hw6pUGzP9USp+xVSkpCKffHoIs9su+2VkNwhLF9EI
Y/ZjQR2t3mZI9PySuk9htjtVX6v2gz59d9bUgV7IWq/tmnBy9L7MrGkupcuH6GPxrfbUg/rbeIio
n4L7C73yfUyaZVO6NZ3N6T58GG/PMIq16mY6wJLyQgOw9jBbDIOofis030EEi/1wQ0NzSk8osZU5
ctBWrPqMm9zpRT5sGi16SBz903XvXE5+/lgUA69ZyCennbi4eje7RxoE9m3tRVuLDtdfU1HJaldl
8Uhc2BRib1pHjNAWNlNvY8Wg5U91WIOOLsbeCwvCiYiiFCRnybeNohqS+duSvpGtrNyOa0YEB7JP
ZSwZPceu6sf3KPcFTFp+r1rp+/VPpK5tlxCy0MOLrChiMYwNBkxq+uBxtzQhSx+S2/FLt3N8HZDj
ViZbLLfO4xFgCNljvLGf18YNXtp+bw7NxcbOe3IRoJ3IMrJzhLvMD0qobab9nMZ1TOQq7tHlpmYC
IfQSVB2QuHXTp/4mchNvSL1VFN/a7gu5HSyy9aBLXHxoshb32S55Km+kZ8u1ts7vsxsf4u3pbs2t
1r7EfHwvVt82da8PLV/iaKAo0A53UpquTOaumRDyujqLbKVF4SgY1eigQcd1VPT9dYdarhdefEQh
q6vNKjaLuXswj5Cj2OsWv2ChcJ1tEYyfjBVrKyFNxECoUvcf71Ub+8bIn8bJ9AuLYaL23Wl10P8F
KnLFP8V2pXRUIiWdnzNnr/PaexX83kxkaD86uKiqbFrv+B6Rqq3hDZ/lnbkSEeaP89a6aQL7MCzj
jWig0dXp0dLwyfiobAow8ghxuFP5+yz9MqxqU7f2ZuVTzjHmmkXBXQbHGXrZ4FMisx6Ys4QZh2/m
8WK6c2vfryGflzvzCIT+d4WC62RjHfZhinv+BdXNfLvfpPZGjeECUraKa5BTbPr94Gf8z3AhUXk2
n/WaTfh/rlwEDcVpjgrZ3DTogpneuXGnG+Kg9z+kXdeO5Liy/CIB8uZVvqq62tt5EXqcvPf6+hus
uZjWsDXi7lng7MPZBjaLIpmZzIyM0DwA4/yMWTLdvpe/F34p1ayuvlHlE54LKGdFQm3NAorb6dt/
28sL7fPKRMzXfKxnpMv0GtcWIcfIoQKpOVxljYRwhC0Zvu1DPxZFRTBI7ZVTXaE8mNfzaenT70ug
nPWZqa7LskNFsHIZK0QOGafmVUHHuDWnQ3yU7eUoQ5PBXp5zu7Dk3Fwe9r/otuv5WB4VrAalkIGf
x/JGcXmfQ/CnQ3WBLwuzV9LDwLMefALj+l96e6sNnFoxFJsYZ4QEx8JecCe0MyFyIiOry+VYNqjz
FtbCODqsw0nFpRwCW0WkIm3k+/Gu1ibTqIpv+99y++H0cfMviKnV4sYAnryZ8EJPrqpDcCQdA92u
7foq8knbhVk/Zp0ZytOM0lxUWQxPTpBeKmjopCskptdca6oPvNtZfYWCuXi/v8rN1/THImmBh6zq
8DZcOMC+lO5nb4ShqYE71Zzi+qqUFcbx3O7ir6xRefCo5nHOJxcXxlvNQbWawgzPGhQoA3PyLgrk
rAxm80pgQhU4aUwAfSIYlYoFAqxThAc29wWoRRvETfe5onlZkB0nhcUIu3khIHOuKCCF/cz52CXo
1OFS6Ojby3al9mYbkmTwWPYPvP6WBCx7m/dgZU/8Mz9LsiEFpTrib5DfhmidA3a+fz62c/GVBcpj
8gUmBrhI0VztAQxNCxiLghs+O0JQsfU6X/GSexF0XjVEbsz5e+cACIZJdS31RTe0yM3/n+pmq99D
edZsCcU+KtHNFgbNjgIg4USraCQzAN97Xtr7q98+sCtrlENtoNqTQ/6dIE2Xh+og2SFWZX0LMhRP
yPgTG9vE2lEqy0+4WlLBqKS7aOWbaYd8ouic/VWxTFDOcx6aIlBqQEonEZpn6WIp0+t/s0AlaXIl
GGMI3ihXnHOIwQHlIH/Zt8C6aJSzNAx17hMuxXu3qBZ7GfkaUHoewx1Fd844/i7tpx9zqDG+3Ha2
/XEeaHcpFk3c1yHuW0e6fGQOljxN1dKFvqhNWrm/VIdiWz7ND/8ADUnu86fsd2WfcqBcLlVFr5Ps
1y0g7DT54uGXTd5kH8XN2LAyRjkXvRayNpsQkKqyAi+zgzoihlrepeppfy9ZdigXA+60WZA1ZC06
VLwyrfHatD8N8jXP8h2Mg3+ZSlpF9FZXIpAUYffEUjVlcA4PLN5xcuz29ofyF9MUil1OiksYywZk
TwaoZ74CW8dh/4tdJuT37FBeYhyiNkoMeOVgPoArKXlcbMgD53eEr7sAiMicUccEkArNmJiNKNiO
qb+jHI0oytK+yJUKPng+Jrf5e/3cleCdaYFNW64b0EuWZvxdOFf/YA6d9X0pxzJFdSc0eDS4XALu
zOI1VK9C5Uqu4Sb7W4mPLG14Y3xqcvr2PjX5SatDEw9GMOUJTOpnwQ1PBMcgPxJJMxLf4htmGkiu
8I49WlIChH4BH0sIOYQSBhS3D7FXol0IKktPvd9fGzmNe6Yob6JzmjYRVR/XCDqnEe6zCFMTMqv6
wnKaMuVHMK6MEhLBK8hecxDMxK1uB4znATo6ZiBBzL9L74QBK7CAZrhpQPyyv0qRcVxpJYkxSpPe
+PVwxmiXk1+DbTY/ZofQnw6pk/qSDzI6tC75q+p9vgpe8Jr38kfelgFdZrHAMVyQTP6+Ok1Gow6C
QWAxURj9CGXOL4aKMVy0Xe368Ns04eQggd4Q80SwofW3fGC4+OcrCBxPacu70SidorZ368FwZ2U8
z2nkj13DwHexPjnln2Q5EKq5Qx6cSpC8RWW9r+4nMBnKqeJJSWXv7zBzxVRGUwfxwLcp8o26Ks+c
3ohIR5e7kZMnM0vK114uQ7uVBsFqBYy0zIvbGtXtXAWluf9DGJFMptxT26e9GCUol+oalCByubUn
dThmclWa4MZirPpSHtm7vpRnKgNZ79qUJAN2cwVoGa5UfB7A7J+D0FQ/TH7rtleJL5yzO+NQOtUP
5XF/uYwkjG6lKEM8QYYJ9ZsW0/p8fC2CGUPiC7OYj0VXOLEwMmrFn8h/LsiVj6NNN7FHbtBRcURK
EuJhrL1Xy/dgeqnVxFn0u75ARq5ZpRB5AmYC9pe6XQ1YWaacmNBpNQq5gK8MhikvILCCrCa8hn6T
1mfNA4cfMIT7Jokr2NleeiQ8FiJ+nDHQ4aJz5GI6y9Qn1gAK45oq5CesvNFYxFG18DhBIQZrx6G2
iuW5Mk6VhPaw8WN/OeQ07i2HSo2UMZtKtYStSuDsInnIi2cINZkLmqVD/6UKrpfgft8i4zYqlBOK
2rrg9QF+sF46L85CuwyAtk4bU1UK97+ZohyQOIfQXZhQCAtrTC2HvQUy/1GVbI2rrX1LzINI+RiF
k8qyzvEdW0c9op/vT6BOk1HnF5ziOJ9YbadtfP7q4FNehu/lMVVyFT7tS3UQ7NoZfZ2w78vgTY5T
s/oevZHaH+EfQieKP0hA8T4MzuL8kyIZy+fRzZVWF8BTK+BD9xaZi8BPcNSDgEJ4ccq9xm9Rd1Rd
0eT90Z9Dc/kH6EtWOkN3XIyyGeaQhPDWaZA/LKfhawcNwsgNn4jQ4gxoq/GW3oin0NUOM+NMM1I2
lXJDXK6mgJbhTDcDZ6uBhiITQCOFyIgtrAeGSr3JKtDS/Uq0hRuCGmnPkTWe6ycOY4jRe31QLPlr
fFOcWeOHrOVRDkkZk1oKcmBHtK73tUp3RtD0LiwkBKusQ0+rSZLONRh3An4EOXbxKNiIl3aJQU8A
w632Vnxhjdey1kW5oqkI5GioESlLTHfD59pi0pt9Ujn7zoHhY1XKDemxhNHNFmnX5JIpvMGXICom
YoBz3wwj7quUC5qNIjeSAVG45w919EPEgy9srhdoIfcTQJ1zwAj7rGVRLqiQOHWZQQeI96Z+BBbr
lB6QcDCF9bZ7/R+uTqOn18tcF+Icl0sxF/dXQgVudj89l7WpXScvnENKPGDt8cDefB5P8UvvR196
nzV4xgjLGvUuS3I5qTUM2rujcKdEX2vhWQoxDlVitCVjAVVZ7kyjPErBzXkjZFh0CIGx4WF0UJW/
mfzlHhxWtw2wDOUVUQ+K7eCa3fRghGh6lkauVEUGFxhmDmO4lOdUf88fw4zVOmV9T8qrFJPCNWmG
7xkE82zOWns/86FlDL2jR9C94LKr/fux6T11aJoBzgzJZIgl/5lXZVGd8BBgJiGiOkSVSVjVco9U
gwRrPHAeYCtWYbU+C0a+5WbWdqmLGaFWzY0z9HcV7R5606agvHHLK2NxW3u2NkLdRrCklEMpoWXU
2fPPejYDQOWt5g3DoW/yobY59dQ+kolM4X95164M07F/5httjiNAMlsH6CZC212dFm/Eu/2fpBqM
b0mH+agJin5ucC+SpOlNPUPvqCrzY1zy3/7bB6VjupYtOj+ToQeCRquvIedpgwUzcMHPhXHaAgI8
qc0dWIUmcujpfHz9NakIP4kZHuMxviafPajzHWokJmNdW9dubYG6dr0kF/UwwAJyiHvdAwLVm7Bl
aQrUAhleI3wB7U31xEpZN8sBa8Nka1fPmlarlIIHXSWwu9UhB4sFGUY3LrJC7IrOZodsbY2K7XOn
xUE84T4QcJFsVVim1Fr8GSRh6o8QXX9UluwOKI3YJSiV6NTeqC/twJxdZXkdOvobGBguugSPRd4j
VS7SRhbByYsh2uwk34x2cV+73Xn0WYBfpmHK7aTBrPRchAL+gnoeoCmCuXzFdDwI+0bQ6Omghqis
vAINgPiFhc/ZhHOuvz7ljcaFw+vEwCuZwJvnGICg6KHE9BDhx3BHs/VzwHM6k3V7NlNIHR1eVdLA
2gZyhT/PmDjKgD7IsJscyII5wQIJegkFq8mSrPFRBrEl9Pb+l0i2tkqdtTFso5BL4SqU7EkI3/Eb
LBEM6HJoNmnp7N/fbQfxsUIqiC1oocURgfMP2rdQ/t4z68IsA9SxCYaW46IFiyFkq9P39MirpuEK
Lh51RwxGvkH9xI4fIwMYq2qCvqoJOB1coWGnL/sr3cov11+VOkPCkhdQqMIPIVMz5DE5unhEMrH+
f/FLv78o3T3UOUEcgwx2SCsBNcoXDcQJYFq9BWWvz3S/WwNXq1VJVBapJ1KVSiHcAS4hGgmC3/gE
zp0cWY+bzZLE2hKVQgp9oXNFdVmXepweamB1+286AFyosz9kXsYogWxH5o/PSEWuLOFGURwxCRTN
mGADkzX3XvaMZINlg4pdHb9EJeIXgBx5aEZ9YwpBYCkKw8pm8r3+cpQXARQmAsIISQahcZZswGGi
B9BaQPBPw5t7OImHzukPmKhqrRnCHQ6m2/eP/iaEa/0LKI/SC50IVDdK57KX3hsuWoiP/Q/umkSt
9pCcKou7LR+6u5jJ7MP6wpR7yQJMWQkxgrQsP4Zc4cxqY/ESAybAuNkS5WK6OMkWvsTJJLSaBLBC
VPdSlzXFw7zZlAcJJ0SJRMNxya6SWwlAOChUuekjUZIJmSoCjEXRHUIuFfWuIOwHZFGSn3q/gh3r
lb9Z+VsdDZlyIFGbFVJNoO9Q6IFoeGvWHrjcpFPu13jLdMfG6RWoVEpQsClv5q+tL91IB+4Qv4SF
qTGeVKybQjcRC4BiwBeAH8P5ixv71WMLbYzUa93hxFmAG0KwUjgmmHTU8RMPrE7p5mDy+ltQPkdJ
MdVakxdd+N6h15JBwKcAVXDzMnrxnYqRmd5enOZOBCmX+DUKLeZmEB/6OV3/7fToxuGUjhEXR1h/
/Jy+Dy6aENb8cz6qSPIKtzuR14Jy10IIAYIs6W3mJHcRY+rqL4nux0+gnNW4RPGQC/gGvNc7wbE4
RN/j03gWfIx/2mQTuDvebh9UzNpPqP6mLndgF2lYh5/yV1KvZktNni11n5kdxt1F8VEBDT2YR6rA
5YAjLpt/KwNBuk7rzadcFfQEmrrhUKXooEIH4N93adEYkYAVQ+nWoc5VYQw1dNLMG53YH38QNRLV
RBR9J9ge1jj2J6Z7ek2Ux4oNKePjHN9xtJJHiEPVwGNGGByof+hv/MOC2s90Vl+Se9XFlXL2gw7r
NtGNwxE8lVJBXrytE9+rXnginQUyV1OfxdvAnfBmaG+bcwbGPSI7z3LXjNBDdxHjsQzSpob5KbsZ
RX+sC1OaWYeGFVnpcVipCZtREvEuJEAO7RXMm3cFdLhuVZvcD+mJsLeQ8JqlTOnxSwjY8RZ071A0
siCu1cvuDrb+E6RsnnpGuetn7pQ/ifpYcRNZ0S30sTC5Ta4umf8jNLv1QTTVl9lHPzBzpMVcfpJJ
Ubxfr5WnymNRzWyOW69uFt2AhPzvPA0dblamj9+lVrsWUlQGFNnnB80ayzo2g6QNTG1u3CoZGA6N
dQwof6Zw6cDrBEwUjLIJ2QlTbTtr1lkMnsxFUi6rqMu65VvykGrB+pJqVhx60/QInTIzqW8DpbGC
8kddMep0m68rEBYDCqmBDokmctQDreF00ttdeAE5clRlZh8Wh/2bvElzoK+sUHmyqi96nSaYl+/Q
c5hAcqBgLi2yDUvyIDhog9zhnJ1ZDwDW0qiNC2p1nNMCH3RKK3OAWGVxv78s4tA/XZ/VqqgdG5J8
GEXyzG6n1CmDKxFeqsD3A7waSkD2vrFt17+yRoWXqOr6PovBn8B1FsEYTyflWr+KY1M4Em6iwGE1
EbfT1ZVFKi2OizLoW4F8QFf3RGt6IPG7dTmvfmPX+Dcj9soYHWlKOS0DEWkDSVcL9xezNpuTd7sK
9dsOJD7/rMi0ilgN/AQ7F+0WqA7IR9lJwFAaevHV4Bg/C6eyUKBiPqE2U7OVYSpPVka5WcDnQEpQ
zUGXTelr6qHi5Im2lqKAy5poIIfv74cTajV/rrOSpmApF6wzDcO7ThieAyF4Bk/ZeShS/z8dTZGn
0t5eG+pIq9FQnI+1OdnaiYCLCFFXcd9YD8wkl3ypvaXR3iQVeK4u4LOkm/Q6uooeh0P5JQYVO+82
p/JVQDFVv9ExLNJY42nUTBbtIfMMUZ4lE2Ygmnjiqr9Ft9PVAian0Ss9oje8QNdsFs3EB/sxc/hn
MxStjhDlcMIWw9sjqQOU4lla7oPlRZUZ0W4TOvHhqkWecjNyBH68TISrBhoNyBEH3KXH9JS5ZBJ2
ssI3QqjZ2sj7fka+6ven+S5kMZEzHI/IU46nGLVMCUnJj0xTggTIKs+G9Y2MMMYu672yHyU+qUWB
4bz+lX9NGipgk2S1Sc9QFNzEo62+6SX0rzoNkZ4sfF2Qqz+Od8aSPHDpgulPQbCWfjkLc5uaIp+8
yn3a2EYqOkEUvOxf0X3vCh6FP71B0KZtGGrkbZLnmMmZWtUcgiK8GlWQOxkaSIVNaEq2L30hik7P
KT1Ltno/VkK5588foIrN2AUT7mwplk4eBbYsPcfLaE3BtcGKy9s59cc9uYTS1fcuxygKe8LPNQO/
CzAvaOVkJz2iu2otdxloUUnDWvaREjCCNOMwXdoBK8OzNo76FOHgCrxAtFxB1v9jfyMZbv3S6FhZ
4KJSNEQJ13NcakeuQjtqv/LYvVh53zfE2jDK16iLEGc94RqbY0Srx74HEaFy4oOvMloJ+6ZYh5Ny
OZ2sR31MymJglPMD42cn3uvcN1164o3InIXbJJ7NfYsMR3o5QKuvmMyBMQKIgpx+BlcmUb1vz2XA
TNkYIf/yul6Z4YGXhJwpziHOOZJe1SrBiz4ceXRsC0867K+JcfYupbGVsVmZocLb4yGZDvmXnIdM
e2Y4+ya222gfF4ue9g6iJepGKACArrH2iwNxzQQWP77JQESF1nRmq91t15NWNinPISq1kCiEQiw5
kCmq4dSCNjG47T0UoC3pPDmNmbsYbAcrXOZoo1lC+UW/ZhUjWF+XSnG6VNNHgdxsvf7WdT/46Znx
aVkGyN9X25dBkyMMCWQR+W9rlqUzv0dW/xQQrAT49/pj4oC5kfvOMMu45nSDMo/5Is/I1AMEUzxO
6P28Hx/zOHUqCU2aSLfkUbIDebCKMX1SE+4FQmvHnhusGqPinClqiRVME6MezzxnlPNZkmbUC+Fy
cUizHDUf8KmQ9yL4U+zQyr5kHlOcnuETLvMhqw3APG7HQzLq18NAAZ3MDIzTAIWH3Mk942XxY48I
SxBhcNHljtoxx0Fjj9Ntt4xX551Kfqqml+GfsHbFRPA6L25xmx5jr/iJMt8repweqzG/HVJkiHSr
MjrUNISliTKta3kc7aIboZP1vQ+epviRH1/3j9onNa9LLVH4sENd5KpWwIRPODkmtzk04CGRXIKC
iFBV6p9yr/dqD9xYyKIJUD5xIB7igO7u0h+8sKdb0R0+vp1ZrLu9vfMfP4y625i0UYKBR6ewTx/i
vrHjqbDyMGPEHNZnpi/4koaDOuIzN4lsisLNMv5owF0ZjBEjnG5OMmGg4veGkvWuTrIMPdAhCGGp
dSSXuxot1MDzFw0sqRflQjsqzNzSLOlkXHeh2aOy16GVaByN5+DreGI9RP/yovj4OdRljlO5y+cK
rxb9PJWmdpPeV1cGqC7Dk+TnVmzFmAzHMOL18MxBrqNBM4xNhrtdXVt9EyrHSFQxgToU9jgF2qI0
JCs0vqmaH4jeUjphdSNlh2W42z/xf3knfqycusrGGGeZOCKxIbXdS7B8Qc4Pb+JwT5hwshIzumuB
kB5GxhHYDiYfhqliihA1GVRDCManms04+SJI7v7SGAZoDOwMPqExIVUUMQjxYpqsime4i7/4wd9r
oOGtk5FVQUsSUNkrryuU99FOS88yCM2H2Mr89mb2Wen7Xx6eHzYpF9UVKQQGlQsYYgHPDOETTs8L
GMQu3EiMZg7D7dCoVj6ogPNQCCJseAL1lAlEpqlXs7O/U3+JpR9rovxOn2r/T7s/uJIrHmdgvWov
PceYqSQPoeKaDWHZTio+TFIOSCwhntSJhIQ1TC2uf+611uSmuyp3mdiIv5SWP2xR3iVADVZSCMo8
OuTvcgYwnfLSyibRmp4cDHiNV+JV8YVN5M3aPcqhGJ1Ql2OKNSZzeLOk2bPMc/dQT2X4kO2O9ofj
0igfUkaJqjctvOevWghSwfDAQWU6MhE4LeOJ+zLbmROpFlg6LVXykyfWPPx2H271EyhvInd1HjQT
XkvawwxeNMJ2nR9Lrw9xPeKn4EqG7GJoSTJRGXgBq+8tsw3J+Ng6VbQ14nGcWtTUXeOhfc5uCQ/1
YGoO1La8CWCl1E5vmHAl8t/8XGX8fbBogtI56Ca9J9VvEfPIvQcOEae/6jw2NJQVJnTK60R13ofj
hMxTvhMBLau94Dt/CA/ox7SvBopekPGRzOYbW+9g++H9sUQq8amFSot6gshKDoCInDoMgkQ+iBVY
9S/W9lEuqBPB95uQrnX9E9VhN4aMiXGOS+Qg4FrF1IDaggCmY0kV/aVj8rE8yg0VaifMnApv3gRx
ZwpcYc+G8mVJpWPQ4Pk6yy/xHPhqLD2oWeBwGsaeAXMyR01kzDmzsg+dclIpdMQAybzEstAHty5O
b3roD6LPonzYJKJb5X465ZaCAa8HfiRnCc8HJFau8hq/B0iu4x9I8tBRJuUHwAlBDunqN6SPS2YM
WHytrINFOa087IpWJ4RD2f/TIisQyWRDClmZLi1HKAbLGMZgUIeSrjWUZnMpF2ePslW4kV2d5nPp
gXLFrN5BgQcnBf7L+wFxT7GU2uQwnLMfasku7ngMWo1wlINFn0mXUyjAFTxldpw8afGDHLO0ZS4Q
0D1LVDlXluZYaDusm6ghyddEhlFxew/1AadykshsDvM1ZBgRAwVsuQ5VJgAs0Wa9iLGHLmughJU3
GZQHm0D/kgQEA0boEuQfkZti5JlwO2EGymWhrP5iTVMgiy6iYE8L4gVq30cpQRgRMLeKKXYSCdUb
zuu8zDP8/U1lWaPhuAa0gpKyQaCPAI8g/RADaPXyEFoVisisi/OX0vXvtdFw3FwzhpIn1S71TCg6
mwdMAnaI9QVq2BxgdPwrdAGAl01Uqyut8uv+Yv/iPj7MUxs5CPMo6+BadaHkhQtFqpaRA8qNc4MJ
idzTHBDaoluq2+JD5SPL8vhHtrzWXwLix6+g4lJQ1V3fEiLW1iFPRvFn9h2aVE5wS0Cv5ZV+I4AS
zuZPrErIX+7Vh2EqUI2Z2nGJAj9NaFIHCKmOmEUZDq01+QS9F/r5kbAWDo7gZMfQbdBhhBIRxm4w
guMGVnzDkvzcjpwfP4gKYVIW6j1GFxAzw1dgoayigxePRcZz8S9vhA8zVHway17SAjIt3tnFAUm0
5pNpGMVzZFBSOKi5eM+MvPYvPbEPk1SgyqJymicJ6VXPXZVCD0mug1q+YiIHoiappbX4snNqqulT
qTMx7+T8fHafH7ap8DQN0tyBlV5z+yOpQhVuac0JgE2TJWJqsxWY8ZB5rakUOokrPlcUuKzsMBxU
h8ApIitEWY+EJcAhbYKDTxw2F9j2Q/33UmkUcK4rZbiQV3QiSCd+0V5jTWC8Y7eD/YcJKhgVij5q
EjgNL8gNQu8keYRll5WQs8xQrgnMCa0SElZIPa0OrVh8neLBnmPRz+fZ0oXBgyDZQVRThkv8Sx3i
Y3mUM1pCvhI1EtuC83QVm9UNiTZljH27fsfEnc0iLWWtk/JBsVA2kkDKpMVSYzroSU478NWB6JZ/
RX1y7PwpZqmIbicuH0ukvEwRFboIliH0p2X9WHf1Az/GtxWnuBpm0fcjDMsU5WkkHR3SS2Wfq3Sz
1qDwNY2WoUIugamHx7jlMuVhhFzBiDRBFJHJFsyB2kRtCzrJVn6bY9SM9cphuGoamqu2YlrGGfat
1l/FbraDrrbChPWSIJdpx3XRSgiFVE5LTF4SwXmA8owOgH2PwdZ/MkDAcB00/HaI+EDnQGaDtiz+
yQ2zHmJz/zSwTFCuI+KCOkpIn2eaWrOS75Tiad8AK8zQ8NpOh8ScuuAlAhD8ETTgB2hG2ZwHnjQm
+J5xAGg0bdlxcqvViGiC/EOOEjNVfgb1y/56Lv24nf2nobCGLmOefMAXkz3M4d9KUHsVHjEm5iRv
JEEjqq/5owjlAcWrrqv73K45a4CgHasoxLjHCuUy6nrkOY5gsyOts/JEcxYFjOfTS5L1rOSEcY9p
gh4h1ptagyaYG8TKMTa4wKwS5a3WwJ3OK5NuLtzgDkGfmIPKHcNWee3aurbDRALyq4u+7W+ARMLM
egNUXhUMQxdlUYbC8CcpnjrlNNARSKB3uDw2Jbt/JoMewRtRy8FQNmQewOnlTVBBJ8xPJQ7cZJEp
U4gplS+NlT4YI8DqTFAcvSH076LCBgC+IR/FsorxcO5bcCdDAsMiklvpXekVNyiHetw9xOEPYGs4
VhBpMBXMwTSWcRs5rDI6fRHon0KdDaMr66GAFrPb5qKZddeVWEDD7Wl/Iz5Vd2AF6E0FyqnYCuWT
JgzXKbOhL6OAjSDPFKiJjyDdJf0BEHylZuj+28BMGaT9oTobfNIFIMeb4wDqPeX3npf8squ8vhYP
Y7iEdlwtt2qrM/Fw9A24WJZElYdEHMSAaZB2ptVyIhcxmSImS5VOqTcRFMkFxxRYLKK8TzXnX/ag
/KcLusF/6ggvTSMsVWLgLL0Gd9Uh9hW/wcRajsLvYCoO2nSu5mnPxbV8lRxrRrVw4/QAQfphnMrz
tNoA8KgKVCgKtY6YNi7fcjfKwHuM80PCP3WR/7BDPvqqS9ooYwOhDZlHeqBHVnFLmNshbniW7kmO
wNsAlNhoj5wNxozap9ct/XWpmyon6pxLyYCYiqINOD9uFvXIQWR2tPIfAfTSEz+5S1IHEswNnqDf
Gcumy9q0depyytEYB4tIPm+Dwkmk3ciglmzT7BBjy01h0H8OgfZTQBt8KXkWroOO98S4wOs4wSoR
PKTrdc0gDSlKNyq4HrSbGsHKStzcEg/pIXzLwXjClnL41B+6mJQMQdBkSCJDVvnPbTYUvgvSDM5I
BpAV/QroycY+r2OQhUzjGUdwPsY16G/r6sja6a0Thvuqq4JowA7d4NPbQeCnTlXdInoaMRjMyY3J
aZKXYWClGQ/7G/spM7gsdGWNOlZzMyx8DCVt11B1Z+nuxKh/h27WzyJGqaRs8ZSX7XRMDvxQOaEC
nGs7mGXQHiTZuON6xexmJA3497GcWjkOY6pyVhbLvsi/1IVqiS0o+EJkE/s/e3t/Vj+bOo/VOPbV
kpUqriFKPaNu5dfTlYpqj4442rxXIF4FPXFzZk13sTaHeogEWhpGQ4GjWAdjeZw1nbe5CTSkUWNE
tqyroO42VBbKayNIEw/++0SQH7XyOUbYVAhZoeTGvWRK4Zdakx1JATqVZ8YMUsOg3ZugSoJqIGjw
gkaZAuWQ0mYC1hcdDIhn91YGdQo8GHDsk2sI0pwnSzuKduWxov/mHQdkGLdbMSQI/vy5xkbip5yf
kCAFwpcByGa1Y6gJsQxQ1Zuh4/gG7KwQAdcPPWQK1f6FcSY3cjxE2Y8lkCf6apsUQQND2VzwbiAr
P/qYP2kh5F87o7I7pT5GQySaBbC3wKbGGPfJQq9MW85sJr739n8JY6kq1feU0qmX2h4ig+IkWjx6
U2XDOfsmPtW3L37jY7E0/CuZ4byWogehxmGwK4RBwpVIxvna245ZxPn0HqOtUdFdn9HH7SJYCyGo
h5bF4Of4cuCBLEJQV7MmB1nfj4rx2qIDbi7jqJRDBjGma6663/96W8nK6qSo5AesTkqctIOeagG0
iZRoNDNdRHWBdMoHocwZedG2p1xtFOUp+xbpZyvjYv2S0Zn87oUfzenEHzR016IjRto7aDR7TADX
Vvq5XiTlKoc4ScouRhybj4IbG/ai+Fxlz9ftF8zWn5cQgz7ia/im6yb0GAXZRGMix2ssNfuH5Aur
DPipHkefIMq/jO2cNXWMgBE/V4f6PnUIdROaJE60mOD7A1sU6627tckYhNElFfPdukHfkBHiq3Xb
kg/fdJop8+1zVwM3Pk/JYu4fp4taEO2116ao6wFttCKSK7zigrN+XNzAg6z4TXktFWbsYxgXlUcB
Umbp5XVfYupPQYcN85NeEpriyXhjrXzzkbX+PdQFSpAAZAE/CNj6+l12Fh+NNjN+nPHGwlCy/a8r
82Rz1/ao+xRFQhfLC+y1zugA/4zFSvdoad6LZuQYdsjw9Kydpa5UtFTFNEmpAIpK4Fom3lIhD7k0
HGNbWWaoC9TqhTRGIg5QKT7GS2ODKcZSg38r3Ux/O+pidHo6L2VIrNTfkvkZE9OMZWx50/XmUIG3
kaUYSsSIRvz0JZXvwmFmJYPkJ346/roki7rEK/gftQQpyHiVx+MQBCnlNXRauBewBHn9G5mrG76g
6OWDL/eGDYTZDEsw+tswtTQ9MAoOOHje1W4qKKaUHnRaXgkUlX3GL+3pvUVS2UVRjbmAjgmpIBWH
5sCDksRMbn4RwmhO/CPSzRBj0fVt4mSQnhSc4EX0m/rSIApBsNN4vb/vdjZDy2r5dJ6R1QuPP+Mn
Ld8CbzgEz7lTP5FCFo8s2EpOHVrdhs2iDqM7HZcD+/HRab865JW2iCRT7CTO0uXQbmLBlDjeGlN0
n4MzX1zNquww1kpc6M7np3kUi1EWMfMOq6QtQEC5RKuDFDQIxpPVUd50oCAKllFLgaKZQass9JFE
Hho5mfqd7L6FHBYBR5AqVXnbRygEshAEW5d0bZDyNWGut4mYwWBUypEtcuNgtXrj7X/ELYe2NkLd
0zFMlLwewCDaJMrPMCt8KRNF05j5/2WzJFnQIckG3XNIs/2ZX0WBJOQVmFNR+RpskH+43Yt03TnZ
vegHDlPEZetArq1R0SepKgDAZLJZjRm/a9/a6/maPxOaJqXCqwlVXBQMZL8+oPHPTI03v+lqqeTv
q1QSF5AbuwIUW4MsIovqrSg/ikyaCdYSqeMhjqWYTmVBik8frFBsj7J5CleLoQ7IFDTLOLQ4IJwO
oTfO6EHTgRR8/xRuG1FETYETQXJGlXYSJRKTMMda0kJ/Q+3bGeLq638zQZzJalNCXijbMoaJFoNO
xZQ4kspCjbFWQR1xUArWy9gYCD3qeyld6cu3/SVs7rhuGDIKOaiUq9S5EsSmqKexgnxPr0kuCqkv
ooZ6QIQJxBGi9Ih6lrhgrklntXq3DjRag4KIwIH94SnDSzfxSRa2wK7o41WdazeBsTglLzOC15YZ
BSeAlBZFtAGoo5bVwmRwQgIzE4YEou95CN6UmjW/vPnsWJuhMgRtmDDZO8M3AGTwc7wmQQMQere+
IrDC7swmcNh8mKPFISiSBgyrQA9bFsU4Q908FN0GDQ6Qz5tabpL0m2BUQnCo7R+TT9AvEo3X5qij
PnUDN2VCSQhqSVwUneaKkCcbjnEis3cpsLr4KUA8FdfRqTo2nmGzZvC2tnL9E6irkJRgGZ8SHNWk
GvCqyTO3iaq7Jc7e99e6deXWdsjfV7e65/OwHeZIcEGWbuH/WKHo7FvYunRrC9TZV2KtCYauJqdF
P0ovnV9eRafkyNq0TwxOvzZNUnRDExRBpgvqRZJLSkwud281SJ/M6Lv8TmjEyW5x3vg4OaUV3i02
0QDR3MKOze405VZtyg7od83Ua9DNGQMT/D9P+U2YmMADg4oncljP9s0PIvGyKqio+4v0nGnB8XxV
VwATzEdCsRifQXLusOldts1oElyOwMufnuogGAZhmQC8gphHFlf0EHBFg1hoben/SLuOLblxIPlF
fI8ONFfaMu29+sLXklr03vPrN9CzK7FQ3MKY0xw0r7MAJhKJzMgI2ddjN4w+Wv3p8qfePjjKH5vM
wanbIW/zEP1pygtL8U9fUhjPUmJn35cv0bAFKEH5qJWO8IRXH306Zz7v6UzjD5PW4g5E2ZL2pYnG
hkE5LJuMkB4fMhtvxWrcFU2xH2RI9WbJ5FW6/KCXCicNPMMNwv1OjDJBsdeCdpnLEQNut6NbSl8v
pxh46532GN7F0CcGDqzfVYV9ecu3smrYNWEdN5qsKkygqPpcmoNxoNAeyiSdA5IquH/l8JXdH7ll
kI3ApCqomOPtaaIExDaRinFqUlmFvWw/v8itJU5oXNEzJnriE2i6b/UXPgx226gJuwoyXNwCTJRS
+nLqZRhVNZMC2zorzpXOIrLGEyQ7j4e6ZMAGTRFw0bDLG2rRrBejUbyEhFYdRJZh8ipbG/fnqQ3m
lGgJqZB6o1Kq+sKP7imDFND8bTqUe8ku0WedX3kwcZrJnh6IU4OMj2Qa6nMG5Lm9uhlvSNe486K+
91PzUpbcKfrzT0VtmZJuqnjk4fSdfir8ZX0We1nz1PcJ1NSCVXmYHHymD73sY3G1Ix9kcQYp1ZBa
rWyyI5jL2BuVbFYKXpbC7Tw5zZ20G46oxg62/GP5pWBbs4O2a65JYk0cyOf23v5e79lsZiL+796G
UOOulWsiZpaivSktr2F8Hs+xSHi0RFSkkjgLpxvbD6LZzkuNToHdORhjrp7ID/mFAnar78JL/ZZ8
VDfGLjqY34p7Xodw86MSPDsx+qZqCstCJMyqPjYaTkUV3Bbt4yTczSbn7tg8eCsTjN8oqdwLYy7K
XrrkVqf3Vtl1nFi5+an+mGC5h4qkThQxkZA0yqDcm38MQ+0uiF8F4bTlNoIy/Va/9+urxrbKqqK6
NcdewYHrD53T7Vs/9cmN+tg70a4Cuzfvtc5bGBNQmpk0alKhtzPMjWWWxV7ooLeNwCVi3oVz33Bc
gS1DQD6gr4k8o81TwpQ13JJXzBe9TofkQ7IBOnsDquBVfuBYpe/XswhGTNXQUTxSNRY/MJQFUBQx
0TA+Lh+6LwaM8Jr4IJ0/8uBjGxVA+vH+2KKeuvp4cjQ3XYaBG8DHgKrGjDBK/T7l+oJm3FXhhtCh
EHe8pPA8Zzk1Srd9ZdTo+7HEVwQcZJmul1w8zELninnjKVV3lRPVFRVuQY66xaVNpW61tmkUMVDB
wDUP3gJMMJJlUKnPP1Q8qqJn7mDUpuNolJIJuRnSX6ZE0caFgqaRSLd1thcnspejhtTBBI2iBoK6
8Tb2lG+X3WbbpKag+Y4kGJRJpwuUk6KuhRYmoxrYnqc+eRil58smNvI+fDjttw02qGRxNRuLifMw
2ugbV1bhSPpBcLUnygMkGHbhauo+s4HQ5Biml/bZ11sZZvZzjvOxjOhFW/8KH7q9shNs3SX3wa0C
lGvBxTJsYLVOF0q9aeUtHWQE47yFve4tecpviLfsM8+4w9TofjiET+VTdCxvwcDFO/q8dTLJi7hM
EQqs+IjKY+/WN+khcFoPEs+xBf5wzCD/u1iz2ljm/GsV6bJihEEqMdCg00jnJgurvOO/0TaaLaeb
yhx7AYPctbF8QVPyG9kNDzI62LS4ypcP2M6SVutijnvUm0tWxLA12sH9hAOYefS1EF/TGXICssZk
F7zmOIY8GKO0GWh0TdPwbsCL7CshXrlOBJG9RO+o5YMIGczCm+Csii/46vFvzJBv3BWypMsSnr2i
jkc2czDSNMobMYMkYppp79k0OONcSdZUIpR30WDVMmoBfd+D6Gy8hnjdPinm139+Nk9+AnNWAkNf
MrydaM2DeGRX+pTepbPgs3j97tTc4sbyjVNyYpE5JU0qLGKbfFGq9i+QUlaBBKjc+CkfQEb2t/rT
G8H1xCJzTJQ40edsUcBEHVvxAla38AhM1TeguQiQTo+Cn/5IHU23oCrK2d2Nu1JGDozyiakBh8CW
cY0uaqtuVkGB5gY+ZHifQdEYPRaPEDemZAiUCE0GZNOOjXdgC3k39da619aZY5SEhimjF0c86FZb
eYlXaPsZYILn8iI3UrqTNTLZ/iiaXVEYODJBllyV4W2MhhIqX9Zg8mjXt9cDlLFs4l2B2/k0rptt
X6Bkg3dFHLz24WsnP/XlP5wGx/sMi/ljgnGVdpKEekb48Uxp8vLsTtP9PkQ7m/D6/lsx7sQSE097
dVl6sUbsbl39zYwt/TWDQoyjgsrg2wCChdIRd9HzvAeBvYAK38Plj7b1sj8xz/hGUMhlRWiIzX9p
oOrp7zOwWjk1LGFWuXug3F3mT47NbU/5s7mMp2D2Yx6VZQEkScOkbn6zdHb7DNkRQPFMzFtItghl
sRSYkeKTxxa2lROcrJcpenV1qeepAN+BLIFm5Q+jX1/Hn9lrGFvFTekVfno7gpoo51OSbMW7tUsx
qR10vuOywx3gmZR80a28DIymxFXfRKgJ/40OBOeUsMOjbSqXMwrPmpe+FE/LlXmkPNnNTvjAXEcI
wpnY6Tu+P21b1dExNyUV70nmKhNBkhtodH9TFBV+CG+VF7uK6WhP3QyWsHEvHrNn84kfYemBZHJL
DJLoiqoB6SXqbL/K7Je4L2n0QapAvoQjUSgfkQble+yv1++K63+OlUWMWJlkjo6ohOIYhorsTRqK
G5Ia5i9ESrqny6eFtzDmsGRjoop9PWteKGb+KCdW3fE45za/2WohzJmA3HQeDRgW9JYwt7L+KEiH
Uny5vIzNM7+ywXi/JJepWGrwC0UAE0I7231yO6hPQc997tNM5cwT4AIGWLxN8wy4P5WZ0RsLsn6q
8NvsNUxqh2AeoxCR9JFXZtoO3ytr9POtEkVFGcKwpM/84sqATo96iL51gOHmzxSrLXr9fgSPyztl
m+S5H92xS+tkLo5KKZD0z7g4KBjg/4SgG59XXNj0v9UCGS+vSjOWjBYLLM3KElAqDCUu1w9vKYyP
96FpQkYUDlhDS3fCw3B0KVyk/KQMgzOE+iI3e8bI2zGF3Pplv6R/+tIuMr5fF1W/5BRpP8aPRZ1a
CgiS1e46l1EUqibnsrHNg6apsmQAj0oVO06dJQfjTV0PcE0hrWxVkK1avMkzk5OIbT3wARX4Y4ae
kJVP1gm6HRhZkTGoEz4AJGX1fnKb29ND56Jqse+u+bFwqwSF3hVG+TTEXpmwUKlRFQxFkAEvrN3B
gfaMI4lWdNvtWkf0cK1ClCF/BCmof3lDt5cKOSZ0v3WQPrC1vSzoKzUe0KoloUNJ/ySrnKzcbxNQ
BgnXoyNjKAXSSjqvibXpsYZEkU0EBSIWvaLrYSyrGdzGqBara/FQEm8F7VmSv4/6bEVYfCnpnO+6
GUINFXAZulqNnR6PARCZ2wn15j4D/UQ8WcayeKXQQ1qGO35/PmiGu82AuDWFbOIWZ05k3Xcxhvq/
gku3r+A8YGy7j3biTuE0IzaPxMoQc/7IZIZa3WIjl0wBPLSZQZSLRVq1MAcex1k2z7qJxzz8E0tj
Z7yluZnyOsKiyCM27gaqal+iZnh9IecsdjOa2gkF4vNQfZteSkS05lQVYzVnjf7BFPq5zUyZAsN9
Jbez3ko8FXy9duvlezPDC59SA0MQ2r685K0V40iKqKFIuA7Zd2cqz2qQ0TuikAp7MUtXHW6CSgPI
/6bOOE+mrZqJjMOAhWJGCq1l5llWLJVZVkFBXzIY2EPYoQlndqQkeHy6rs2Ag4k2QlRJVNDbpSd0
FeTQMY8ntO0wAXqgY7WYCxzITgVrFghaO8gSGYGf1jtV8/lDUtQn2TuDaIoBjAi6yhIbdAQhL0ch
A869GojVq49l3zklXvRBqXpAerhqxgs38uaHBJIIk+AAgaGKcbraJhw1KVUxL016EEv3L8NVvMv2
5bG6jnwZ82EdZcJBV1bGHEt5SK/qff/Y74vYBr+6U/i8+thWUgBH1jEghkExnKfTnzMmkVxQSl6v
Gou7WQ2v5Sj6uOy6mx8Y/SgRfUNJwp3CfGCS5Z2Zp/jAqt/ITjTYOqLQYw0SftUp94O0FzHiCyaI
f4PCpQKIMjEkfF1dZVs3SpVAaIiMopeAvKrCdApP6XLzqKwtMFlj2Ev5oJaD6EldB3KsJOisIpV2
mAG9k5TArpPie6hKD2HUPuRTjFVGZLbGIh/9y5u89R01GuHBw4ZnMetWSqQNpKBlzja6X8pDy9Oh
+DoK7FFZG2DDu5SVXS8jAI32lxiMBTQaSuH6F38yJmA42dxX7+KSPcZp0IZqo7mEvQTchZlT2t3u
77EXbt1bq4Wxgg1VpQv10AGILncPhOyn9DGZn/7Tx2EhhPEoNwaZsJbFjB0tezY0Lq5jK6VYr4LJ
FNNRJ4NiIvE23hdPeBt9cGH8VCaIY4sOFDxQCCmuGsCxOJkM/QoXvtIXKGsVu0kdCWGH8QFvKMl+
LvRvaWmrU/ErDklsJbJoLe33un78b9vJnLm4XvQmLnAJa8uTKkWgFK05ty3nNLFRcY6NzgBxEGhd
gsEJRLBURm+X18A7T196vqudG0J97peZiHjcjmDzjUCcuUe5DgrjxG4jK6+52D+uSebqMbqwMMcS
PvLXES6cirIXU/EzTEp+gjfmP+4iEzJMgZSTSehjUL5u848EedLlTeR9JiZG9LqoitEXLGXKraR9
6HmJ5nZswLyIJKPmDwjw6e1Y6PI4T2QE4LZvgrtwDgS3BDP5Y9vrEschtg/wH1OMU0M0E9z4KmAu
tQYJ2eRt0b5N9Yuw8D7KV7A5P7J/DLE3vqnEUaviq4BawqPMF8Fe8vNdDBa82qETfpVt7hv4SIiB
/5A7xblVpwZInNDkHZgeg306K2aWjUOA/hTt/Ae/KMchcfXrL3Cm1V2Ht/9mxYoKdB4qSACdaiw6
t+nlUe1LIPiGtwq8fxjzcvLr+TbrgJDs3GRHHw0ztLCVfbYnT4LDhQefB0koiqP0AL4N1TTZ8F9I
1SzPygzyv6y1w/ZWqj8vn4Otk60YeEjC37G3ZyuMZQiWquH0l2iKZuvHDJCRDhXT0mkLvJp5mp4b
SezaHkux28pKrU59gGGGqLifBcUq9cXJyWts/BzFlHPKN+4Y1KCxgSYQOFgbE7bkOE6FXge6NepE
VxxBpivWRyLmuUWCBNQlalFZmrzkdoGXwuWN3Tj/J6aZCNYbKA7MCd1XtbXnKLbG9j5qU85zdms3
za86uyFLGNJgokzckmpoWuxm3M7CPjBDRzHi2UlKLfZDIwTLa5BW7uWVbeVXytooE2/asW6IYCYq
ZA/yN00TLDUC0UgCDscg2gtBvp9V9WYpqpuWcJ6XW5u6tkz/fXXzNW04LZKETdUAtz0CPBM5uhr1
T4Vi8vQxeDtLg+7K1JBryZhB7dMzIarzHCBZt+V5Xm5HLQOJHphhsjtjjLvD5b3dWCDtZtLaGX6y
xr7Vl0iYwNhHHbahMmDKY7PE3hCDhOOynY0rQ8UgPODC+A8hbKdE04teEzQRTHdCWb0njRiASaZJ
bmSMAWJLh5Bzn28cRJCuYV2AX1M8BVP0NMHgMEA/lQBhD9aIXbf7a3iANwa7catTAD3Qdqiunm+f
kY15GtFSh6AN7mRUjqh/Xt64Dbc4scC4xRRh8Deg1VtDPUbKXbyAyBhhy6xyS894KfLWhXdijf6a
lRPKdZrNOUD0qKZQnuwa2mnqXQ2RUgrINPelSziVON4GMlErycSOXgZYntC7vVEe9DrgoEw3XO9k
TUzmVWEqIBgpEnNKc7TpwIdquoUOpuqQVxjmWGLx1WMd9gBMYveabLYjwFdmIbW64KhN+u6yV2xM
kOjrRbFwaqVZFNxBoG4q5MgiTesERHWafnHkBSlCE9h6NHuppD8MsRRbYjbsjVZ0ohEVMj15a6TZ
6vruqpdAYza2ljHU9jx3+14HFqY17NGUeVQk8nlicfKD6b+vPAtVfHlpE7o3QWynL6l8LVQT7ihf
RToz3Y6NKxvfCDnKoKzm7NXmZ6HjELgfTVDAM3eW2uUgKkth2uxBTy67ym1zZdR2OjkaMKvo2Drk
njKiYsYG403gsfnVvWQPykdzH3u8BI/3W5irLM5RrtN7mtFG0nUKwb4aejOZsBOyF86qaYRjcmcN
MLLfq2auLkzmTaKoInCYj9mddNWVVg7J4ekVrIdoEhK/+YDYaHyX7Po7dJ12hsujwd/20dUvoHux
+uR1qw1STOCj+pi5UHzeQdV2J6Iyat43/fUw3nTmZCXNtykq7RSjvo3cOtBDteYht3GV+MPcWouc
34oiYBJ4/+lJ9CTDm6OcU/XbjLGrH8pEvbnN40GsaTugUuw+BwikAoJguZrM20LlHQTqbZe+CxPx
jEGN5pBCGTuwOcgvEcQIhl0IOCO4Gd/53BFbVT9N1iHwYeKIkbOMPurbdqkCeBxVFAuPElB2k9VZ
uHod8TsX6bJ5zFfWmGNuFpHcNhSFGoTXU/ZWgpA9ya6CQ9a+kla3W+AylBs1ew/HH5f9fetdcbJO
5pRLOlk6A8y90IxD+f2JkjSQG3K/2AqFnXCFtb+qlGffcbVS5iRXrVoIJIG9xuvRfURS6iq70DVd
cBR+UClxKvuo72te5N881yu7zLkWSVEt7YId1gnErSf5Vc41Rwsb1xAkV4wqp4/7uyiO90MzHluj
skd18Zcc8qdgA+1CJbLTJWkBRQxKyyDiC2ql4NGqxd4yRWPP+Si8H8uEgFSaqiya4ey0jCNdZejN
5hjxk48Cl8WC+0GYU9zkBaq+NBfrnNHV951nHHI3dJsdJeeEN1JmEjdyecP4XLvMga46pYBYEOzK
vgHq0zy0QLvkdZbiSzY4MyH9GR2p9IPgXd5cundnDohuAdohEvrubKkgzXM5EBQcbLUfg2MMGM2d
od40GegX45n3ITdasxjCRZcNlQFRxmvnNJaXWRYqAU1taIlbOVJW9BFJYeolnBfXdrxaWWK2s86n
emlpBBl+DA4V1Ctu02fFL5+kaz5P15ee8vkm/lkXkxyOXZyDrAzUYDQ6im5yRx47TDwDDWI400P0
EDyOV/kVWrTAgvByga137XpTWQ4dTdHKwNQAXwAs8KHycj/Ymb4BrDfX0rav/F4mi/UO41RSwhwc
etmb2jwspoUZDODaTZe818Pr7Jk+ptoptYx/2Ufp9l3YXpY5Z4mjXtPpMEQC2iIKF5L8FhpWPDOb
r4g/PqMxsX9MZaVShhw1cO1hmBNU8nmz0tsvo5UJJtxHQRF1MSUdLX9BJCv+kH9FYBxNfeVehXQS
BVNCzeXy5vGOAvs417K+qXsC//hfMVArfm92up9Bti/0uND4jVLAiTcysVqDxklqCuiki362T2/G
F3qFGhAaCZ/q0pLc1DMdXgzjbisTV4qEtBiORVOGBu15AYFbHB9C1dLw5qRpn+aYqZvVFg/Hxlss
E2WEORNUQUnAbtIRH9K3HyliaJUMvGnUzXxo5TZMfFELNcCgHqKZdg+45rCHxJbde60Maq6/VbHm
rIt9gnZNOSwJdZnhTfOJCVkvSiqP/bxtfhmPMiZm+LqWnEPOvkUNOagF1CWA+ZVCJzfEX3LUTvYo
dJ9jLO7aPulttTXeQl3hTaHTr8SGFx3tASDyRQk1LMZlwTfcpQWVNtDSQzoPoEouLAL+gjp5GQqM
NhQO50TSQHLJIOOugjproSZDwyDb1x90FLC0jb3q0G6v9Pk3GhD07zH2dCgHKCYIdqC1fYa+GiIl
0bPGwDDZ8pbeSFf6rn7OwcWxz35VL+YhrywVya35U+A8U3h+xOTxKOCNtV5HiKjxYpVK64x5YRmC
4nI2dDNB/HM+WNSDCJbcvG7gO6pvHMRrSpGA4wEcCT9BPFOVBp50HeB0JoSLWdVAcByXEaWAkD+G
K8WpfR28PFTsMHI0hzZXJr9AX0l71Tr0Irj3MG+5dNtXT+JAaNO2VIGmC4qXsP2AKJ0rpW+x6auo
yMzFYc6esuha5qGktq5/ANQ1cAJhLv0MgwZ62ShVqhjzB2b+Jommryz1bmoiN1aG75wvunUXK5qu
4qNifvUMdjYLczvUFEETvCO2WpQyTHAbt0t3Rn3dIP5AVJB/V24WG1Zm2TZPXacob5vIcJRbo7He
hMghASCooauDlxhMA5b0ot/HfvKXkLnogW4WquGQS+JRXm5Fw/UPoS6w+sSZio1uBTAFAUH0NdEO
vhz/36U8azPMAUW6swSSDqos0Co0tlgGzwaU+DzOx9zy17UVJrEyl0Cbywags+iqd+mAvn6TvWCe
FF+QezY4jmMyx7MRVUBu4y8i18AvUKoTbKB2gMRW3FH7G3o0Wyh64OkMjD9CsQLOwQTzvCzLsB91
UIciOaU8i91RPeig30ntDt+sBIRNQme5e+bpPm0mdmvLTPahkDKJjQlqGdr14vXQ3Qy8xh0daKBB
O/HfpDprY0wKIspqjAGkTPEmKQDYMweUt03tYia/OM6y9Ub8Y0gX6b+vPL8QMAIxR0Cw5f33uhkO
cl44ZbBfphuAESxdb6FualhDyyNa23Sc398RzddTu3UHhsLamKGyYvZPfZi3oU1yveDRYmwNIa/8
RReZI2eMw9SrAaJoLmhXWoSevBZWe2NqH7MxPUpqklulmdxXEeqWWaTLGPBcPi7v8da1vN5i5jxO
XTlQGk3FK4PerbrHWKztGMO6l61shrDVhjInMQR/cxtioNQbxO4okuBKiKNfUtLcoHEt6ZmfzR+6
1vJ0HXifkbkb9VQdlCRadC/MsjtlEDJLHY3nyyvjnDwAzU99JUnRNxnbEP3rJEclOSwPppy7wwKU
eaddZ2b4a0i193HuCzvKmtaSSP8+5xnnkuQtlYk8I8kyI0wm0SvCyJWUgwkBCc5CtzJV8KaZOr6j
DBZUxsRglkpZDGBPC1/0HxgBxlsOzByYWbVEh5IB8ijft1JxDBrj1tcJxK7YRK5fTH0BNAlQGR3X
UY+p1VLATPNdVj0M4ntmDJzG4eZphN6CQlXmQTHNdpRjs5W6vIfBFtVXGkOlmwV0g5jv3PFUWbZO
3fqZwXhm2OR6k4fYy3pCHQN+Mw2x05UPlz/ZxqlDrm/KmooWlQJqlVPXpCIHiSqDjm0KQdsgTK4y
KnehWdxIs3mf6t3dJMdXzVxy7nieWeZEaGkwAMoBiAPNV3ow8MR72csOvJm1jT00xK/JDnQh8NmY
yCVVWRXrHV4yauPVceOI5FMwuUNIG154YoWJXJh4DyYjqw0v/Gj20lP1s72HsgAYaTQrekh2EBiA
EvKeoDLPK0FtVTIw+oeMF481Qz2jK1zycACsSoU6rZ2/QPTgGL6Hfu/1SHgnv/Ejl3fituD5sEiQ
FaEki9YOs6WZPiZd1wGrRSwRnRW72IuNFd3pJuqXrZ/bCnK1xNPuqH6hWdvkAAANnqqyZ3zvd/OO
93v+nx1Ah4kA3yWeMynqgZB1C8WO7bVDZJuvkdeA1i+7gdikVzwHLpcrh/om8zxG+oZyNKU1MzEl
d3pkNKVMlLAGeqV1wxsVhJXkdUltKsqlosFV3UiTlaGnxk1VNzIdjGGJmMQCjg1dJ2bna63QKozd
0DODeZ5bQMvvUf1wRqv858/wE0OMP6O/28l63xpAFHhVhyKj9hNRz74ceLYuRVhB4oQvB1ZcdqpF
TNrcTFV8uA4wRwqzBOPnfevQSm3g8ioLWyV3dCNFVdUJEAEKKzNU17NaGQOstZi71L0FIyVUvgmJ
zPPip1ejQ0en67vyNvR4JDlbQQi8bKpswmswv8f4C+ifE0nsBBglP5L+PlwKW9c4F9OWT6oYRQd8
k+DJwt5LRr8omEQPsTytqixDkm5UY7ztm661yjblwLe2NtMEkzEhaMlQ/ibmmldnvZXQsVY86XFS
7JmgwweyDyq7J/7ERWVYyYs5uyKIlaBPR5VOeGdh4/o4+QHMUwY89UQIRRRSJf2HskxuHXS2DDnu
UX9LNVfJFyuEsCTHYTe+44lR5jvqeStWYY1V9w2KjgcIkIOgJ3C0yBLyo4HuxheZS8EX5d44+GvD
LL0BSCvUTohhePJAiI3LsvUEH809h9tvkM9D25cYFi36ERDTMo+aXAfHt9bD0oi4vjiZE+yLI+VT
zsCsJvAEBmnAYgLpiTX6a1ZPt1SNU3EeF8qOSjmcoXo72uRGwV2h7grMmD3w3GYjAz4xyETQoU9q
yH3CYC42jqF/J0nAy4B5O8jETtTWWkEY//pWM+g1wwNxyysote8yl48H2DwHEC/7v+/FZG/TFIqC
GGBB9EpAKQGAw2jX+Lw0aqtoATU+gLtMBFEoHDCuHzXxXEO5FsSr+yywip+FQzC5ojjVYKfusFNx
5EV0FzpvyFzp5d9oDoDLFrx0iN8aAZMH8+GkutP6qo8Dr48gJSWK4Gqay+KOdFXLOeXnLoJUzqDu
D52b81tJyEUw/S0S8eZKcxa5dOOWx0FBo+Op25+Y+GrQrtw+0NsxHDqRAJTWWSOe1IGQOo0BvqLx
oAcPnKh1Xkw7tcYc6UWVawBfsSC5Iod2LF9SPP9sPYCOWddM+0npKqsy2mMzdDtxTHYlqXjNdd6C
mXNelEaQZ0UifJ1z0FKmR8zofxqKNVcWuZfs4Sb8AdqDTwzuxq+Xl3+emmP1GEMWIUUP+ArrOJDL
SYKmxuonM4dMThjdyUX/0AhN6ojh4DZp1ENvTeNckOc3xalVJghkvWoIYYO2bZ0Nn0olPtcq2JQ0
MeesbiOHOjXEnH/IuItyTggKeWhkSk7rT8fOqp32qvZCT+LkGLxVMW82EmqKMIpJ4IFEeHK6Iflm
JOXbEEy8m5ZniPrT6oAQs9MGKIwEXqLvpPQpWG46YXfZLzZd8qvHhe4E3kfMqeghWJINRYCNq2W3
HQoLYBqrrstDMNzp09tlY+fJGf1KtKH2lzHG/00IBE9yLQSeUtdW1H9i5E+sUztKvl+2s7FvaLTg
XYZpbdM8SzRxAipo1sIOhrEAGahV3a6jHA1Keardy6Y2wuTaFNvxnYRFyc2sFlB4gSJwyqfu5Blg
PpBeLYYO6UrB02dwOBk/xunn5RVs4GBwl/3ZLZ35Kmk3yEVeZohKtRq8pRga3oeT1O2CdGi/9WUO
sYESykeY2wxsovWTH8iF5nN+BOeTsW+6WRuNqRiwzK5185vWqm4TAaUD0INdFegefUwQ7Oh3PInG
TasQAqC8KQr0spgDBmKWeIjBvurlwWso+lKtWO0YWZfXxjPC5Oh5BxFfWW0EqKunTqUqVm/sZTng
WNn0k9VSmMwkEBpx7AJYKZfZgbh56iht0nO8faPsB1/5Y4XNwONibkk30bW4ItTqQaZxW+zKPcCs
R95cN2dBbAreLfoE8iiYUponHZRRUGvlbNkG3cDpahjPb2SjCoSow579AkeH0xRWhUu4B3pwsVWk
+kFit0/JIbAVxbnsExuR8GQfmTyONIIgVgYcLxiQFqc/x2DyyzK3K2g2/wtL6LBBpRECfWeywkmX
EGmoR6wRCBgTPIN68DZFjdVWvFHo8xwccEgJqQX4IagaPD0Hq9sqBEWsMRT4YE2bgmRebBIQLIU3
pmL+TEbhIGXGbE9EfgCDOo9NastXUM3AiJOIGsoZmWqlVkWhKi18JX4YpA8KQrm8izwDjKcoEyb/
c3C/e5LS6m7bT4GDImTASZc2LmNpvQzGK6SiKyRS4VtVzb4KQdgngs+sQQFRi23Ic9mX17Tlg2tr
dM2r75XVdVJDwQyeQcBDieGVGqw0JCD2NPOwdDxTjGv0S1UpZoGFFebw0gpKdb20IdL+KnUirWz/
48Lor1ktLMmDWGubGR9LxcRDuWB2wZiPQlF6uTpxIGa8T8beIHGfaS2NUnmrxndEyFoPUKjurhQ0
zanSVLoeminkPCR428ncKLM5xgukyXHSAIZUwu+xrtpN9BZgUvGyi2y7PUp16NIjOWR79PMYibMh
TIInx6Uf1sVR73l9l63bETXc3yaYtaCwbCZmAhPBnB/SfjiQIrIbZfzHY2gICyszzPVIJBQkQpGu
JF1cUW6OTdrthla0tGnx/summWwjnshZGQktTBlDYy8Txi7++VzsejEm23IXwiBEbQoWpuJWxShi
Wj9pysflVWz6GDqXyJ7xaESR//QQKXGlLCmk272qzgU3z4V4twxLexfkEWjVlXG4/2/2mENbgNkp
ijIdfiDVbhqCSAMkeaECZi6VB3vbdLnV0pgz2w0q6BpMbF/WiG6EASxw/lZ9xYlCm2eHgAAM6lnI
MNmM1gintG5ULEis7vr6PSu+X96wzVWs/j4TvltidIpUafj7cwOWZ/muWdLPIhd4A3y8dTCOoAuj
UBblInhz2X2rgsZuwpYnDLn1fpfAcfV7s5ivHwpanEQoFnjlFDpdlvmJIKu3dW18oqWI2cC+a6ye
ZM/NhHJNDxpxKymHhz4hPN/YjOerH8L4Rhmb6SKPwAalSuu2criPJ9AiJNdBlzlayg2w2+YMgJB1
HU2Rs3oinq8Lqni6pwAvN9eRNRXLrg2eo7GCnCinnbV1pMHchfwMCwRWgFnbmIKAqm8xaQ6mP6dL
Uz8XrgudWHP/edk1z1wG9GzQvSfAH1KmNrbRA3U1LejmLMKsYe4Io2xPFa9kTp+9J7XDLxOU7AEp
PPAOzFpmyC1A0gImaME3c5ZX9Y7cqx6Qfp+8baM30CVTzA0ltnU4RhJMjYtsp9XijBLm6sY4QHNF
03NvzCtbG5Zvl/fw/Eig7QBBbVSa0aY71/iaxDCN+6mI/LSfUh/Ihe5nWEiBI5BKvAujQfTzsSa7
pI0T2yxQxw9ww3mVNpJbDH6Q18s/5yzagI/NgN+AYlfW8FWZ/RblsRbTrEv9RNcsqPbZrfopGVz5
YJrhnu61BE0usLBJsomGGvvoC2egu/s+SH0ZY4Tdvrsde0g/qA7UtZ/Ct6q0ecCBjXXR5j1ICiDC
QDR2XU1cpbouwGDREscUVTsxpWMc86ARZ0cPC1qbYXwozpZ5JG2R+UDRW30WuzNG+6fRMoAevfyh
zs/eqSUm0ZFUSL0oWZ6BWtK41qfoGhJu7mUT9FszH2m9GJYHDWyniWzGcebXlfyMkvprosu/BNLf
BAa4gttM5PUiNk4gGv0S6CsgYnOu1qaNjVagzRH5pgDQXSSgGCVJvmpW4FgaDuKUHuqYp451vo84
fsh50ZcHcv2stTvEmjjFKk496C2fpgk1sSB5uryP574ngrBa1wwZ2TXe58ynqnuxqsKogrMv702v
+tPyVBeL85+MsE0WA3pikZbDSJr/yoUXLX6vak6qyFnHV9Fo9d7qMGvSmxM1Ae4bBdd2mHuB0nAW
cn6ERDTeJBSfkE+B6pv+ipWVhWSlrM6wIhbLtSzPttQbzqC+LwOvLkT3/dS/Ty0xyQi6Qfi/kxpB
NzDdOS/9MYg+hlneCyN5FILxzkiaBLQP5sPlT3V+rmDX1EHrI4G8CBf06QqVTJLjsTRSf2prZxaI
3fS51cqF3Xa1Zca87sLWhv4Pade1JLeOZL+IEQQJuleaYlVbtZG6pReGrgy9J0Hz9Xuo2R2xUNjC
SHMnJibmKkJZADMTac8BVhmAIAGwhSGGzRfvLlQtDSePBgXq14Pt29Q9lY7vTC1e7dKUaIhYFMXe
CoawLvFgjBm9PjOxQFBmgI1pDdMMTD61cozZj+tXKPAUmP7C9VFcH7jttrBhd6a1GwcHrWAsBg5F
43ZOgvQ49rL+tkKO6dEJ7C9O/cceVz2TydWGjHFu6jpPwBBrmUeLrd6QzZI8XHB/6N3p2LNCskcv
Jp66Bf9g7g0Jf3cCtu8zWai/KlgJbKUYNNuvPVd+5PrQQMMEbC3+h9MK9EPnGElEGvYBilAaBleZ
q706YX3oQKzwKO2oi+WhmY2wwiGAuT3/Yik12iaNIE97AqLUjekxhDgeCZ2wu+n+6r0H3xLFFDdU
X78g/pxzJLY1ScuwWmcATZyK/MXSn64r4eXTgSv8LYPvCdmFVWtKm2GheEg9GwjXziRRucvKNcIx
vEt4PYBVi+007ukYQJPaV7RMw6Xx1MVd71qs3Xk1Fmo8/b41AuXL8miFmt+E2R9PrJ6L5k8XbyWh
dSjSEJ5snt0lXZeHYmpQQl8BY1tG0XdVHfVjk8zTYzRX6en65Qri4rOj8/uOiOKaas4hn4bmAtiH
Osw97UW/MTwG4hpZ5fJys2kLfDFOaZvoXVKd10+l6oZmzdI83NbWqLdiuBLM3Lfktu685kBunSC/
A7JR+T75sYd/hQmG1i0bX2Yoly7g/HdwXsaawQ+W1V0ekjULhrRxSULchbyVbX+4fsO/4jfOBZzF
d5xJKhPNohxME6Eap+1XR8krj3Vle5enPXuo1WS+G5Gd+wt4SrxoNICkM2tRiDvE+lzd6u/T1OJP
4gFFnKyarFdghCs+G5Hd5vm8oiJbJ48zs2RIUwKzO/vZ3A0Nc9/36tIWYWpm1UGPaOf1WUslmedl
sHMWX//Sl90LM2daN7cE8XVuZjem2brFnAfUWiUWfvmQnYvZDrsTs8yN7dQWYmynsEEethaxi0T6
Q7dUIIXpf8KFvRUU6PHXP73sCrkIpFhT8L43KL8YaQEkk/6pbUeJc5Td36bnu4MBC8sCLn5ehJHR
PGNn4TY1AT6VEv/6SS5jqfP74/JV1th5lFDcH0qbrhP9Y2IcczCO49KES5xILObX+Pw1i+HSO6NI
8zxlCDtSJ3YAMKvVvYpe17q+xOky+sNC7DuFdsPTylA/UCkaYMTIB5+ueWO4oCxmp9GG09iK+seR
svn7kGfRKVkSQMWgLR4ac+UArCld7mgVq964GAC5blewHrXLEJh1QT4sUYQJ5ZKCXUvZClXwvfnk
porhBI2iWkcLjQoACUxaJfmiIqVBjcckqEGAAcDhDq/pHU0XgucuI9ObYmffV6t/vv41Bc5P04HJ
Cg4HDN4hUz9XmmaczVWfJyjNUL7Tqn2cSiSBZhTfagMwRa8LE70wkAYAVtW2tpIk97hGcabmmRoV
CIFmn/itx97i+20nsQuVD5qkMSGyh50wfZt53dnD2M92UkRFHAL43jkVK0PlG+tzvibL2i+zGgwO
YmRQ3QI7RHicRShd3Rl0qOOQsKw9VCXeLKVzCTax1TZIVehGX5TIrIdKdp/b1+GtA6ErOAPAg4iE
mvMqMxh1sZdICrzY7G6DIdm2LSPsglTeHyNCos4C8m+QURhbTH4x3a5UWTrZVRyir0+DagXvmZUv
n68riOiT7YVwCj8ZNVDgV4YnoEWcqkz/6PF0ozX923UxIrvai+HU0FqxWkGaMg4rDJMy8Larxvfr
EkQH2VWleEUnS5n16rRV27OydhO9C1PWvEyVIXnMLsdGzstfF0o+lk3fLCvs16LTvcOaBTyOeedS
BAlg08CwSqlVtkvY6ASxjRaGqYzOy9okMsgK4bMAnFUYwrYtxGc3y6rNcVLMRRibdVjSJZidyUdh
4ZYaM/jIZ8nBhRdsw97wD2IT3m+BRitfIxvZhmIoB6XMPXt6KS3ZgJHIOyIT+LcU7dyF2DozlgZk
siGYub3WpEd9qcJkTR8tDFNd15hLnLftS+5k6eeysrUqgHmPrtNG+DKn/jQfs4PtD0H8oYkPmnUj
H/sXx6OY7NjSQ4xc82paVfqQOCk2Xwc/XxGFAzkBnAHbTiWSkPs28dVvwLP1m4fPmcswJ/bH0/Lb
mQFyollbNxpLnednbppcw+iHjgS/X54Vu74dB+kKwPaNeB+5l8H5lKEcEt1Otu3eEwaDta/YOABO
ZPyKkYz1o3xvRORb9uI435J3pT0vYOYOc3u9X9lwQ9dZxv0tVMt/XxtGyM+vrQNlwcbVh2tT0s+l
an/WmQparqy5XZVG1kEUWRpEoGyGzSZMH3F6qVfVrNgpCuzpTH52NDrZzExdjeXhdQMQXRxo4XUd
rxl2zPjW+whGFYD7w5OV0QtKTSjNyUaNLpmjoG57EZw5Y251KjAWjyD8MdZC45DedEfnObojT0MA
JI36VAXLkSmSV1p4MG3bdsEKLL3YbNArW2m7FO3qeHA8dJbcIZaV8S9XFLeTodSIsApFXId/nZc8
06usQxmLHRTsDA53Gz6SFaNooVkfgeL1vfTzxpehYgpVYxefcqpRzgbD6EqThKt1nGLgQ+IZ0iVj
QKKCDPYkfgfB2/XuwjjSWoatLHkZNu9a52L+rPfSJwY+X3MEVJ8eAAjyaN/K+dKFUd1O7nb4ndwk
7iosNONwhdXcLg11scTvr2o4AINNmVAliFIUzEv/uhWIv+RO7Gb7O7GzlbeDXeO49pf4GVzpfvYy
HP9FqjaDL30Bi8x1ibJzcj4Y8QNIfjSnCJVq/DCb33KwXhH6ZNBbvehcNhIgT1HJnL/wo+4iMJvz
YOrSL7GjIxHYEOCoB7DYt/JpCvOgDKmvvQN81Cudg6zSI8w/0OvCWjFKvbAU7psOc1HXCH0w+/wv
3L7tJcAOIcADiFf7cogS4aO+MUGhZoknjvA1rrjVWAWXXKLGpXob6KM+uOzIPIDA+e3L9CYFuxO9
dnuBnIvrI4oebw4Xp95sXJVa6wK61ZtBfd1+bu5lk8Sih2gvjXMANaLcFQRRRbgAAg0ISX6EVNuq
qddEsnUAkSiYBWYethLzRXwZV21MlUZJwoFqxySyvJwm6K04/pwWkmkOoZrsZXEuZ42mNYtbMD/0
wQS0eLBsYX75qIfTXXFTeGgu/7kFArEDFALAstJBgnxu8kqTTzAHgCNsSjmGJbbrrZshlGVwQmXc
y+EioQgAAs08Qk7f/SLzrQ7OM7vpbocAGPL3cvw8YXJigYYB/V4gZ2B8+fxgRC+i1u4gcLpxXOpt
pC/0tBEWZDcyLyb8ZhsJLNJhC0AMfCrclHVTdiirhks4Y9e7D7t/yJPp0kMJeEdZaUEYSeylcV7a
hK4bTQZpg08OxM8ObHiIge3U+uApet6ovjrdNepDJGX7EtnBXjJ3p0k3mN3Yp7jTOQDT73ulDn7E
LD/VTVlUsak5HznvRXH60ul5RQCijGcO4OW5fUQPUKL50nvkouUxUdKuyiGiel88iqKJXx2UYKX3
duYDUNIfT12oO59k2iI5Gd+6nxZmZVYPsQ1gsezYqwYZ1NB2N1fuju/cA1KJDCzGZ3K02DVm0wWU
q9d9WHUAK3afM102uCq7yV/2sYsbrJhmRtTgSJoBUNHBbzaATNsFsBFDDmn8RBbnoRwh65cJbxJ7
3Bijwn9QITo3cZQ+a4vpcMvT+tg59DiN6/G6dxS7rZ0I7knTljZXsaeFq0zcxSufq0PtGbGbeiC3
dZWff7EKjGAaRUqM2SEvvuRVgGJ0RhmjBTj1z4Z9sybIEtTidP1Yoth5L4R7Y5wOeIngay8BYV67
bXKjsI9zK+moCD/O7iBcuLPmBk1HmqShrjyq5bO6yKbYhYcASjeG10DAeQHjqeTFpE1zWYYFYgvj
qCiti0L69YsSa/ZvIQYXKzpD5TSEoC05jG4DRIT5yCyAL7wNblqDN09HzmZERxbfyKoT4jdlJ5lT
7nzQa7Cp4njOS/OaeLVnftbD8a5DgTW5kXGni/XcArok9uW24UvOs9Mhnqq67KB2HpYPjAM5Aq/P
re/6O3gOELPKnKDwJdnJ49x7XihmpKS4V1DGRh54mPxpHR9Mpwiadfko+Yjbj7/wh9aGZgNgG+cC
BGrNogXDETkQZZZscNW2u13Aa+ASZ009faVf2rKYXZMm/3SLpnkYeXsbo/KlyZYPc7U8tDT146b8
ZmaKyxTZ0sevm73247jXHNUTk1l2tjW+u1N7s7HiVk2QE99+XPyNP2W8rUEvYLlRLCWVFn9228Al
I5G95LFoFHswWP4rRZiC6nsZJAdNd5sAJNrPNXasY9kSj9AroF2gWhZs9gJfX9eTYdUinHYgz6aV
u6kqgwoVJrEYA9lm83V8cX7+bjKWUadVnf5K75CHAFEcxJOZ5U6Hxa+C6WgBQUY2yiN6cm3TQm4A
CKNLMFhjNNCkHuc4zGY9cQeqPzJCXa2oPiRVaLWoiciImwXfzsbDtMHQ4QUEGRdnsobJlsWo+zRM
P81IY/sw3eZE+nfjaQ6qoApV1btuR5cO91wgZ7Ndu1gsNps0NK2HVn3UYA9K/OO6DIHbOxfCBWVr
C2/f6iwNO3/Byn8aNMWTA+jQFWwBeX1K/1whz+T9qlLvQheA6mLLHy3YUNPu0c/1jGEKrh/pUuXP
JXCOvO5o3pEOJ0IDyy300VN12XSwTBd+oTTvTqHPAO4pM+j84KueGhR+TqELG/SyejeEaJe/Xj/T
pfvezmSgrABkQgOu4zzyyufW0bJxhUc1kKK2ytdiNbxl7gI2dLKBxkvTOpfFOUjSEr0eRxVh+pT4
WmmHTXtjVZm75B/XOgkqWPZfHE7XUfizAfZ4QVdOGNUx+9omYdK8rmZAyQv7D+CjxZr+WwzfPbP7
Op5sSwHFozoGpLTIXZqWN7U9PKsxtkXsylPz8m5Lr8gAGI+sBocScRh9vn5akXqCbQ+8kxpKRNiQ
Ov+UaqeWsb1oWLlY0Z+ekhGQ5LUp6xaLfAd4A9HtwfwYcnJOYTpw/akpgZkZBOlIldzn63zfz6uk
enIJR47XfS+HUxbsGKVxaoxbHFO7ugNkXveTcgCylOZZhyw7DEftpZxuWUAP6jFXXbt0f0pDt63y
dP6kn/8IzjMXQ2eCPgaHVZ8Gv3s1vf5H4tcZavzjq+amh/Iv3rxNIvhlQc+Iah9fgm+rmJqjAx/z
v6U+F7oygnILUM9bta8mrpK50prOZVy1rY5YBracTAsTItxHrZK40CMdpSo1jO77T/Nr+QQLPdV3
mN4/bO0MgM75yl9U/s/Fct+4GjBpBKDnNGSk9tUEM9sGc8kimxcX+bgNKglMlJisuGC7BGguFkY2
NwBKmbuMPNgE04Ix9sVmSZIhtMCdIC7HzE2jsxs7yUK7AV59AriA4fG6jQs/1E4CVyrVbBuITJWF
UCG/mRfmGyPx1hr6YQNdcSGS7PISP28zwp247cC71yijAK8rZojr3s3ObR/6Z+sdvQTwnhhfyBcd
9GHjqcb8sa8ek4+LzH2L3gvUMgG8iDVXQN9w1teS3OyNekrCSqEngJf6ka48qLn9jVTOJzaz29QC
veP1C8YksMDmwVW6QT3+6qNzV0zAME2BgpyEgC8c7ozBrMJ4abNg6drUY/Nq4WXWx/inGtN+DNZ+
AM9oUUXVl0wjg88U7PuWUQcGDK1LjosNwsauJ6+sGkEmaeOZmzHjACinofDqAmRKc0nUg17V8Kft
z3pqX+yleyvL/hVjZh8MjaleHus2MEnqx97pVFcv80M5qbejpR/UMkn9Vk30VyNeqgDwD8eld/Cb
AY+RYEpDWwF6MzNl9PQSoxrYcXnVgC3nZwYzXCdvgOo1KQ9RnWIiYQ5mVhz7ZCJ+nCy3ZWHclZtJ
Oo0KTm1zBEIiiDSPa2U5PkBnPmJa5OT0DQBdMQfpjnObBIqKScGoC3qneXYAO1rNeIeMxPmstNZD
F8ePJiveHGMCb3ZVUj8ZuynAgt3nel67UzTa3yMFf1VaG9VdN30k8RyoAwv06tvcx7e01zOXdl3i
UzsHCl9UZIexdt61pfDreG0PVkPKezIgxUJX+U4D0GI3rO/XtUNk4Hvd4OxhnivUGUc9wQhrabrM
qh+ibHq7LkNQ70YeB9AgoB1vgCD8UIpa97U5YUYWhXz10zaORYFQC1jav2KFg4HvZXEeywBjNaC2
IWsbF3GOA0L1+RQ7gRIkb/ajjRJFi9HgUM5IIQoj9oI5K3MGS5sdZ8rCPDIOEyGuacygsPx0/S5F
7hKuYyuEWFvZgPMgfYXaqaGMWWh08cM4jV+1aXwFpprlarP6ce2r79fliV6avTwusZqNNssA2JeF
Wlt7DCvDWT257ax+rpTavy5KdjQu2mtgU0vbWElIEiPs4+EfbWaJPzrtU79qX4g2yCbthbr/77tE
BHj+FozpWi1Kx7LQ1NoF/qj7NGfseP1QwvQHwfqvAUHMgPHhT9MqhRITTNED9jLx9AOQG208bi6o
2EAiVEcHOVC06FyomugGys7AZ+eJAs2MYEUyUjNkJT8qtrrGkkk+lUjXdxJ48hUAtK9NVURZGOfs
Vm3SzzWz3ksmC5lFGrHtmmzdPzyaPOD1RMkKPAYlCxtHaw61NdmB4ZSniGhhAz6Xhs2yaFV4sJ3E
7Wp34QEWMMnSzCVwXmvsDsSpm/WfIllPQiZk+/OdEDCvY7ehdbLQylSX2BrYsoqgKqxAonqbq+Nj
/f31ccEoq+vFbA3UFo0FVTpWPo51+wVb7iFemmDS4ofSKcPFrEtMLZUfMcoULEAN+xtV2d0o57Cs
gkZkRhMmBIfp7FnNhq9Bms8YnooP188ru1bOVZXrEhkGAHAwxGCaxfbqao8N6aMP1pg4X/87WZyv
0sekQyyBq3UaR3FtE62yOv7Zt+zDdTnXLQBbu+eqkhupohUt2mVKYyEIX9YfmLQvEEGkjT9pberP
bf/9vxPJ1YSmatWaMs3ysGBoTE9fsCDgjth4XVf8NyllSioKTn8rKXpl5yc00lHF0gEOR00bQxlT
1ntUn0+R2XmDTUMVeyc+wE4MN9VUGzWAXDJHtX0p3kiwDo0AGFuw5sXoPShHsEaUw+KjtDhOOgk6
owL021o9knkMJjLDR8dHZZlfr1+zoBaMfdHfgvkaSzZZVqRZ2PlVb6bCne+oV97EN1tSnPYorquY
VZc9eCILQRKAfBiFMQzGcSGK3pmDhQ4e3qI+r0EEr35d5/5h6kG9cv1wm5u8uFTszqMAhzq6yc8s
9mvXtIaBRw8lFW/pPzeDJAySCeC0ZqU1mQZaYGF6LQcv1rADO6ea5BOJhSBcRY4tQI8vlKF2pgRF
5XEAj4R5ytKXv7gm4JVQrFSaUD/ON3aaMvd0gKmZOsGoVW7EXlsnb9eFCD46qK4wZIUFVFRE+AAk
14BGSowJ2Cv9IVmpl9v3lSIbIRX4qTMhnO/VBzI7rJ3TkHStH+v3DOZLxvSwmCdMFEi0S3wi9DOQ
QZsAadj+fPd+Vl0MOJ5qwZSC2n23FmV6i2JtvFtarJD9zd39lsS9oHGzRDRdYaMWBTfpOLtIAv1x
/vYXUpAbYQYJuCAXI1wZSaykjFV4guJhsj/VyV1kfb4uQjBYiDUYTLIDxQBQJxezVAPQBbD0MCKw
AV3Amjzofg+uagDaUyBPGuQe52sPRXsnb6cKvtaZZE41EnXsFaut8hA0eYmbYjPMAwPdJ9JqRKIX
29fgvI6FgQsLxzOQa2qcXoCFwGhMrc/DtTeOAx119EarkBbdc2tIh6YFzgF7RYAXAB2JRS74j3o7
SZZxgmq0K8abElxfK6vyiW6OoGqKueWNZIZ310ME+lFjW8DFit2RLbWnaYjjakmGIpOyHXRnTU2j
6Jai4SB58QYe1Ui5b0ZJjU9UALAw5b2tUWN05AIeGSrQY7YEo/HU7A6pofnW1L/jXwVO2p7Q530l
w+LbTvdNRVTlsSSWwFyKPhaedjSTsYmDUXrO0VrUNGmfbaBGyVNmA25CpnrCS8SuNgpSwG65aOyO
Wxeo6BfsSkeWW03f0v6eyWOl7VXjFRzAyVtHXKdADuKO0eQds9VV3xqQnYYV/PTG9Ou7GRia3kbm
LSP4ER7KVCEJBCpgvuGC3LbKiqEFXHZYrB/MtMbOrOrGaSfRP5HVIvaC+0NjHFwD3KF0VA+bctEw
ZECmCUNg+W1E4g/UHF4sRmUNO9GRsEyEcQKcCgAQ25/vlD3pVz3PFLjBhhIU8mo/Hauga7s/hcuE
Q9iL4d6NLNVLjZYUbYDZ8FPCALdPXcSSbknJ4bpnF54IKyhYoUCgiiz5/EQKAuipcgjwR+zqplPt
16KqP1VVd7ouRmRBWN/5txgu4MozZtGsMoCnUq7IvC279KtYWh+XSeECVE3plTZVVtTQprj+2APm
/GDaQyU5i/jKLOBkYqIIs8WcXjdVZ5oYgwDpGtODjjk/y5h8VstV4vVEYrBVY2GgHihCaEmff5lS
T2crqg3MJHT9ba3OL8VyJOkicW2CyAtrykgkENiDF5sHfVQKdN5YZOIdqvLeXSvy0tha72Gnsfdm
XbmdC1lHX2Swe4ncg2HQuEZbCM3hvhnR+zUGwIEuiw9W9zu7A3XHdcUT3iICcGBhYBfvArKKjY2W
Iz5CDchMn7AoGNap9j3Ks78wo42DDzN72EYCx9r5x8LivupEWoq6agw4GFp2HgPiqLswxCzXDyTS
cYB6oGiKdB4mxanFYHfmpFa4vmSLhxyr/phEveTSRA18DDH9FsI5ILMEXBplNpxqZTSTq1WOAWZd
s6s/lyhPA77FXPu3mKSO6VoLEO+0gsWHIi7QmNVBeYqBJLWQPcLCL6mhOI++Fzgcf1VKd753VgpA
JCQOgmmLfmqzpAfwjkM8C7QW129YqKA7QZyCJlo+MaRceTikH+v0RsmaQOl/1E4j6egLwxp9J4j7
lOtg9Hlhb2MShnFgje4qfe1PSou94lR7sOxJx1CN8W3o+zjorOwHY0TyE8TK9PtOue+sDOWS2Qrc
cue0s5u1MEiWUNlEpEwKZxxbnXxEGRsJl/Hdol+yTlJNE/79OgwP0TsgHPlAw+nLbnVygHU5aof+
GqvzzxkprL/xxwAJhcfXKOY8uJcS2wH1Es3YPU/m7D3puudyxPbyHFeSgEZ4mp0c7qmstAYYGyUA
HidSh6MObqhmlLxgMhHcO1nUwC4EmDoqyK3tJd0/0fLnlQlUiX7f1fYDdrZqJWSqmy7GgjezA6Yb
XmLNEtUVWulOBGc82JAao9rOCsyefc8s2GoTGtU/3SSbohM9kBv74DayDpAN3rMTJ54Ido+xi6Xo
p1oDBfzUOSdKh/s8JbWnWtGfp/MIZX8L5BLeqaf2TKcJC7v6gq3MiN3FVvVzznQZD7bIoe4F8XGM
AtpdNJqB2JNiHlFJnpTKeM/bUVZvEX2pnRx+KdHALNhQ1D26PYwlgZmy6UQGx/J0WFSAR0MWOMnk
cYa6KKtZdzYAe1Tarn7eoT0f1V/A8vriWDKMEpEl7c/GGWtSJY6i93kWLqzwWvvjmspKY9tX4JM2
7HohtADSKja4eT03Mi2uK7gdQkD3UatoyKnz1N+W9ei1+Vq6Dikmjy2j6ZoYI5REG5uyXZPOPRCV
qbYtaXG+wS7vlQSLCL0dATRtMh+7MQaiTZ6/OAkNr7/AQs3ErNtG1gzkC376KsWcwmhPHaROwz26
ox+sfr6pak2SZgk/HubKsHwPwriLMahowGhinaAZHk9DGEXDtxK1FMkFymRwClINkbP0MdbvdbVN
j4w6y01iLnVw/cIEyxyYjwCBB8ogNkVfgNMS3UCzn1gdsKI6V/0JFsiwelGeATfqOU/sa/qtPKQH
WX4vtLOdTE43EtVpl3RAb1+Nhn/U5KemlC6rBn8mMrIl4SWagKVHFUiAlWCt/5dxTYZ+movIK2L9
0/UblInY/nz3YrVlaWoKQ1IXqe0Rk+6Baks6RUKlxtQtivGAxLwAYjD0OgUrISRgXuJQLD9MVt9U
TEbOK3yudlI4fXMsJ9MyFVKUur5D/zYoSO/2oB/ttEM0VH+MBWUjD96OhGmSy01UwCM4U0kGVJT0
/ER77bNdDz9rakmuTvRxsOUN4h2Ugi+34ZzRNEFOgHSkTq2TWTofDYVKRIj6adZeBndxVUqSMorR
gqCho3vG6NF2QwnAZF/vT6kLuPJu9oHWLnF1Qst1gM6Bf1AAvNj1alAGrttNLRhIr09asB6b2665
yd5WLJeTj/2HJHAAuy1xGCJlBNIJOjqYc7/cGxoB61s1E+YYVYAc0vSbpbxFeuFdtynxnWLAFK0W
oFxdrMTMSa2Pw9bWUY4Lhv6O1WsP3uY8VJivjV78ufarsH7774TywyVRp0UGsTHA/y/8S9Qy8gfL
YwDwegQawWE6Nj5LJXYgVNDfB3W4kKNdByeyKshktuluhRQyyVZUxIqyk8EpqMlsg41s+RfmQfNh
PdQPU8huLS8awuEThi+O8eLqkgEC2cG4TAHFL0TUdEJjLm59CoYYJ5ZoougV2Xhh0VCGBVxMpFEt
HVdSoX6rzKabVO3HJo1vtin6JvmLrGcviQuskdeV2OXFTPe4aj4jgKiQuXhh3WQvggupHZJWWqbB
Uam9ZbuWDoI0NpofAbJ4HDHmpMXjPdWbg2Kyh1Ilx6XuvyRZJsmMxJqy8R7oGkKoi8ZPrTdTafYw
7m2GEQBbgOe+3ba+FzB6l5VrnKYBitL41w1PqCo7qduf717QFekqmbH5GMaa6naoBNFZ8kYLndZO
wvbnOwkZLcpmZHEWwl0yN6cMvEta9kNN7I/XjyJ2XOgOY1MZUMUXAwiDk/VF6+As2w0OaVD3rnGM
Awi9A7EDqJNjABXLyiSiDQ8Lwa4KSCPY+UWbq9BYOqWoU8JzbegtvbsEilsdyh/d3UYaogKm12tu
C1fvXMv29E+5j9WHaJF8R9HI4f5n8HjJVQlMvYHgZyBUfdUCcsTWLKYNtcO2L/sfABZvzpHPMXbH
5vGRnXVy7DKFvKYGao2eusk3JfOq3suhs+bdBrJCgtyP/ew2e0LF3TMyF3D2kk8u+xWce6VLEZvZ
Bk6SndDh9vWjfdp62+pdeZBul4hyuv2JOa+at81CWQFZo+G2DSjU82Mbmh+wPJfXGFQ6KF4XtCd8
Zt3DN57cWXGlKBRiX+UQBztLDth8+P4Co91oM6PKELuNdwCb1702jp8GVh+q+g1o9KobOaDYyzC+
nuJBS+JAs3MZUoXQpEHxo2751zZadG7SFhgtR8DIZSGp6WM01F/NLi6xe7lIwizBK2NjRQtgog5I
1y9an5PSj/FiYxVsWhXmxqraedZg3wAXPHUJOHcl2iTwhWhFwm9sCPFbW/f8WKnSKli8RIGtScZA
HRdvIlQSXP1q33NmY4MhE2xCwAmAEP6t6eoso9kIjpFKO2Hf+2kxsc2H/zv3LpaEPXUix2yJ3LUp
34s5caOp8THOe8AKhcui/JBWpWupyOEHonpl/pOqbQjqXs/Rkrum7t5Yt3ha79xjh++FOLmJmv6k
ukD1PsJBPBuzBVa60husWPJMC1Rify5+sG1q7TGyqxITfcbwkaIL3o7NyxDXf578Q4yFKgM+E+KY
LZHaPSYDtsrysWsywF/kx0gp/YnJNqeFJzER+mqYJ9kg+M5FFEWyglRNTcJZr750UD6bojw0Kn/x
8mLrHJqN8Andfb4hWWJ5WY0iBuaXwcCKY9a+gFlXFlQILQg1hq0lqYIpi7uvukWggUYnABjhpFfN
XVY3v1GC1AMObxesXuSi52X401G2cyi0JRu759s4uqZduIipH1ca4/Z0RnvPmICQaxSOROm2X39h
TPCC6Og6Glh0eIMdqrFbAAIf5snwxCKg/UWuvoyuPhZelSwS9yCoqtkgp0IfS0eIgbmqc8UwtGhm
nY7KSRvFYd9/s8fH1C7cwiq9mdhuo+sSZ7H9hRfHc0Azi1KXA+4x7uNNi9JExjRjBBj4K26mmy0m
7criRo0oALsXRaGhQgrijlYEpgBzZgfJ6yo88e4HcLF3jSwQnSacmOSH4kQOzQf9rr8vPTy3oCx+
V9/poXuqX5Zj5RmSeEYs2sAcCnqG2OverHRn6E6cKU5H4E8WNs1uOiwD1tESC+9qGjROvwbaGGte
w0aJXKH1O7/lbga1k9vpSjbq0QoUR0L8YYhAivvMZKACYiE2hWGgAIi1wHMhpbVi7ZlAbycTmE7U
eQPp7w0iC8mUgEzMZqO7s0TYSMTqHMUmtZPGXlrXa5AUiMFXXZXlgyJLBM6xg5VtChvhnSY6eBEl
Legr2sZp3Ehrf8Z5RNyczJmLbQDFw17u1+vaKTqdvhWXsCgC4+D3y0AYPyhTC7AlNJixdvViYgh1
yWWVYFFcDe+CrwSIdjQq+Qe7NrCAEnc6ZgQcpcJajVGaXucs2r0aORspZkYCMIrWftQwLBGmVXKT
GX0X9kBUOkx2NH3V7JpJFnQFtw2CHlBQYwgEjPL80zGCtDzSY/ymrmGuiWpkSh3XmU99+upgmfP6
PQuEAb0E3EO/0ouLVJ+Zo92PCrzQFKne9hTSaThk44H0mJgf/6K3fSaNczmJU+V6rDlYcjbt20mh
KKPJCDxEb+L+QJwftw20thUbm1Jt3fwAzjQSpTLCJLYyfLKr5i/G73cHutg3I2jPNUD5h0MBmLTT
YDtw+mqPso6PqHpwJoZ7Chm2cTGYADHYz8VL7ytIyDagGepbPfYuSzyMQZH7LVi+Jc+iyA63miSs
BBoJRPxzL7NGRUPLBONbLW0DK0Z31RmHI4mASHtdEf+fM/6WxPnmxB6ozWoD6QDo3wLV8vvF3aB9
k0N1VJunnHoYiTwmP2SCxQrzWy73DiMBMYmi4G7V+UtqHcrin3EgbjXLYibZTXK6HzsRZvR7bE1F
6ZtRYQ8H+CwslcGUiVJIqMrv43D6P+jZEBUE14iFulNzKEFs1PtOmLm5L0dVF8WBwKFESQYYSxvL
87l2pGU1ZivDpo0TPSbdW1F+u64UQu8E3UOMYCFM4EPAhlgt0wts/k7gzlBTd0Kfc80Ar7TGJ1sv
w+vShF9oa5sgCIS28yGgYjvJ2sRLBt636sMYD1gX6h+yDfzluhyhxmGVE6hU2rZRw2lcZwClPc+B
SoXRSJflsTfM39v4qwJGz+uCRNdnoFq2pdjACeUPNACaFjj7ZRrOKtCxASGn9ljTpmD5Kp+sKJEE
tKLrQ+4L2gyk8+Bg444VQ72bdgEqkLmUbgx03IE9A7VdEsIJn+y9GM6Oxri3aUUxQq/EPti9K8Dk
gVwx8wGT64QxijPyJSvRB0O7xEKrGRnVBf4QKGWyZdJwsrH+kZcPA009bSZuVA+SKxTZ0/+Qdl07
cvPM8okEKIdbxZnNa3sd9kZwlERJJJXD05+Sgf/zDEcYYvdcGbAB95BqNpvd1VWWiVLjFmoB9RNS
RzzxSLk2mOZSWfbKPRQEOvbxuk/sBgjMcKG6g3MFQTLhzHoum9omRfvgf72Y8jcoxmM9riIllHV+
jO1/E185J9bEzo/WKpD5Ig2gkdmKiT++YiDKntcxmnWyRmNpgojCmrQbl+MhQDtIONVgQQlGu7OD
AtPAAV1RUsYTyIzNprVCArTPk+2p81O6ZF8hu2tEIBL8pNopRkNorkT2ZKsRpR352KF1nZissn0F
gh2+584YU2HqawuiV1RgmgGPO1tHUXNAR1Zx7JhZwxhZXaMHrg5Zj2AA4cSLnbq25BPsuNNpgicW
c229NKi5cSfMS/en7vFYt43ydSDsrqaOTIht35gHfilUpMCbI5zKrhn6jJhwKXMav264KTR07j3t
vlDVDxLP2rxT+NYeMNE6UH86RkJEU5NZg55nxHDBxhQ8faDUVz44gZPQiN93EECPZdX5Hec6MyiE
AodSb1C2aQaMAASKlvm98UPDwYQETKCgplgMdpQRCeZw54zC6KYNZG066GKNtuFTuWocw0+Dg3d7
VzdfR6VQgut7uRNLPcwoWptaFbAJ4sW31E4z5BkELatG83PlbuQQOADe97qVv+S/F18MI7J4hyPe
QLjh/P6uMnMyjAEPO70rQAKZPpSa8mkeasTvdv2JOAu258YM7S59pFb6+7r13dvJcoFVcDBjY4r4
GNaQzuHuCKa6NbH5RzYWQTtqsWndaXomWenORwO7mgZGTky92KaYxnLeF+jzoxxXuN69u7LvTWO9
XF/OvontmgAiAjqr2+k4eY+3SweN9wHFuMUjQbk0ATTAr1vQNn8WPhdW8c/E9hNOTFiDmhlwG6Sq
IE63b430fnYP5kbaHuOcIWDBH9k3vYoVqEUEPChiWbK8m6VvvEOAgKHuiFfz+U9oXWs126pCFd2x
1tvGYRkD4Q2p/8ydVidNzlC3bis3ou1o+MAGe0HL1eY2L3j3hAHiPBq9BxDs+t4wlsfr27PnTwCe
oZyGyiRqPMJPUyul1SFwD+wTlBu38faCfwM1kd+DdmqmMqmTnRO6XZ4mqtR4qGNQ53wjtNRVgMuE
tb5lX121R3mS/+Kt8vn6onY/+T8zIn03tc2lXMlG5qNoN2nz082HgA9FmEPL0ewnn9eSKL7rxicG
hV1Mx2Ks1xmXk468t61XAOFl/BH6/pf6b+/+pignfrxWfFgME2W45o+bQNaA+wwQlM+a4Zuvxs/x
bmOZ9yLrVf/V/rE637nvoemSLI9DqCTVRqkaXt/knTvy9FuKFTtv1eupWAE6LNMq1Odjr4JKLj02
zZd32ME4MGIEHPQCNzqlIOJqMxRb7KF7UGw3QWgOOtX9RdNa1ujY3eMTW9uaT/bYW4zCITWqSOmo
h13702Ru0A+oEZR3qrm+40XjoTDooU2OUWQxlBNVUSkvUXRhnB8L41ZdaJBPVZC+4/LdRM2dTRkZ
o35ivc4rB0C+F5QjMj4/TQN51Touud93Thy0zDEwhLvduRzdrmsX3BHtRhEAzFBfvdRTCq5R5KXl
S5tnvl3Jkv5L7wPaFWhiDQOg0J0S0yZwStkKKE7xSvNQc0PDeU65b1qPTicDIu68nWAKhU5MlaGr
cjG/Bs+06FAgYaqZnQazDcY6bcWrpvi2qPbBmOpXwLPjYWmiTE+fPbU0/FnXkgb0FddPwmX0PP8h
gndmbt+XzNqyUutWsb2PXbkCVj/8vG7l8lPCCsC3QCnCYS7mspAL9CidYbmGSqFHMFeQbUqDlE8R
rtnIqXszVLLhzakGjIKnCTP5IMe80CJXzKHr8xpGXZC4my7x11aCi7w82puFDQcDlAAqL8LVs1Zz
CnQixysxr0AP75LFV+3yizHN4aDqJbLg3o6u7+SujyKlR0IKNVNd1G1xUhSVnBaLWiwaqqvrGykG
h0cPXJ9vJxrZ+rLbeOCmdngBNF/GAjepxzBTZtiR4i2PmlZKoIF7fgFENlJBtJ+QEwgbqJlgIasU
DfzF/RioQ3lfMyceoZLXeEPg5U1MoEF4fQN32BogPogTt7VRUG4XU22LLWpr9RN8UQEmux6tH2NX
oD1bAgZQ5qgFLsMHlXkHU1Uee4fcGHr55LQLSI9K7cvaKbeLqT2MlnK4/rv2PiwKXrYNDAYyYLFo
wwhd1nECfivFrPtN2rVTaFl27asjQAX2Yq6SfbhML4BtBTAZRT3Ari/6Dak1UuT9mELqnP6Fz80f
Hexfb17SJreOgjUolU2cw/Obb66yfh7VAbMmFQcLboUZ7b5x/wyq9623PUm6tLN/aBsBJLlNoEGR
R3ClPCV2g2FAktQqizxj8QmxfMzs1FAPvL6s7X86T/7Rf0MhdBs6sWwQv58vq3VRgiq8BuAISke/
WqCw16nqN6fQX2qteJ7m8tCPI8TjB0VGoba7SFy22+wHXjZiWYopU+tkDjqaQ2Xq8bq4h1THW2Pg
5q0CKUZJAN25G7byAQrK2FOEAWFLi07JncZBX5pQIyAzAK6Zepgbmazq/qL+MyNWpgrgDkoKiYZk
RNVoG36v8WetgkHWkjT0JAsSkcish7I7Jp7rxCDtw6poIGsx7jtl+njdQXauhdN98/RzB3EnJLE9
dfH+0ewQ+lcR6x9V90eXzTdchmfd3Twws+COQ7fhgsYPqLSqyQx4hAsoXGEUAS9p5HQpsqRv11e1
M5ELvz8xtUWUk0S2KKZ1WeyN+tD81dANHhGwYYqmIg0NIJ9pFg9tfjQKO4SKtyRN2YlWZ7a3L3ti
u151u+YFEnY9Lb7x3CqjbnDfjjw5X+C21ydGNNbYq7kxLzbmSJ5GVNgDyBTaMc2gNFdYFEzCNaaG
WGP9ub61stVtDnVi2CDcNIuNtNCGJMdqza8Zl2EhdkoW54vbruITG1z3WixuhFMWZv3VqjUepFUF
1QDQ9zyiyjXfG4PmxJmRWsE8ECXkoIP0N9UL8JIs9n2LqZ1bo+/rWxdT0Mkw2OYNXFK5UVsvlSQ5
sv0QAo+5utyqHDyZuEs3Pmet8dOc6JK30nUrIAw435HcbRfCUuyI6/IbS+FPaZe/XP+wuwHnvyNz
UaQZQVo7jgW0hjGkFeT0SQEFvMLeTrJ/+mkvaP74kA9qqiDeaA1wqk48o6xeerKu0vVIg7bF+Xal
/eiRFkCMBOPLr56dhq6ivS6qe7cQGWnXTloIfP5W2YLqx+UADsCnJlF0XDyFAm5CoOWH8ZkauG95
wjPMGFMZ/GRvbZjB0W3U5dFE1YVMpW1oh0oBTj6YoG54b3zQqRo5ixq1tiXJU/ZcQgcJBoqtyD4v
xn5K3VlNpAu4wtdHdQFGFEQGzfzr7X53YkS8UtveNSDQjg0cly9cW45lx30kK5KUde+eA3EI+sE2
xNDxGDn3CCWbbRwhB4nQon93Mv1TZTgJW5c1xBR4E7bpIoGl7gaxU4tChEapwFlZA08fY37s+hgy
HaixRvWd18Z4CgXmYegC7aX5VkVFLBPL2v1yJ8sVonSF8ZW6XzaY3gTwb93hCsqCFGWCd3y7EzNC
oPbcCfwgaMolmZIGWfZxzGZ/qCdJ8JMtRgixXlYrFY4fKm0WD0bPDFuWeOWP60vZi7Ann0tEK1dk
KiASYyFj6ObvkNyJKkN5+zMGj9P/fNAQTq6e4unSEBynlJgAaLW68egpmfv1+kIknm7o555uDZOx
6hkW0lrkno1WQPlnZs2R7eB2NCTHSvJpxP6FMtWmzjQ4wKTWd7SGEo1p3BTECq+vafvC4jPmdOe2
j3eSENj6sJjDCg9AafuDM6hB02qJRtxXxYLuBYH8JuWOvxae5BDvOwVw5aoN5jNAC8/t8qVpZgu1
kqTui3CpWLQ0S3R9adsRuVzaPxPC0tgwFl2JYd+kMniU9/nNUqHvXGls8BeyBgAaBVBJfr5udP+z
/TO6/fvJfuaE6xldcIe00Hu4ZdmoR7Rx52ejd2VV3v1P98+UEAabrmrrfAuD6eIEjU0CpftU1R+I
CUr3pb1zgBDr1F/Xl7fTogRbIhj4/vfdhPBnK7a6OmipJWvZhfgckUmsVwxSP6wNuBcc4t5CACTi
NoM6cvb/3FshJs5FU9ioY+DSHAlA/EP2iRQOCybevFxf5W4iALpYsFVZmEMXBx9mx0KFuQVrLAEQ
Ac8a0vo9uC6JsRz6epI1Q3dG6bCn4E1EAQZQZOztuc8UPeMU4WsjGDNDq3ahMqk9ZAziyLX+RIH3
8y3axCV5bVT9LjP6ryp1f9dFHtfd+o68xMSKMZSDwhAIc89/is0HF2QMYPguO2DAKzfE4Kk/uUxy
u+0uGUJ5KPmi8q1e5D9s9CwMWIOyg7ZMBVtHad5iIhmYIVVnQTrNzK8GfQ6AREeReCF/SgVNcDrP
H1LMHQZtynvAS7S3YwJBWPjvV4kJk5m1IAzmRpNY6seKtYFX3Xqgmnq7c50aEb42x4xvbxjglOnn
Lj+SqulvczWjsWvoaWRURCZfvhdpT+0Jt9YK1jrmaqi/obZz8GYd2j+O5HPKTAheo7DKWLMiZ0mj
di8dGULHlZGI7929p6sQgnlH9WzV1oIlM2ifesuILAoxl9nkQQ0U8Wjl2Tvu31ODQiB3hgz8bDZj
SWFWH6axjx2T3TdzK2lv7d0Xp2aEID6ok9UZFsG6UL1XDB5M3XMlQyrIvo8QtMuczIy5OXi5MqC3
zKWo0BJ0UknskH0iITzrI2UEpKJVkrV56lNnfsyNFEqYCzDR1I11u3pPadLBiTXQooAOoVjtJVrN
3aX2aDL0RZyP/EDn4r6fum/XT+zupbeh/x10iT0U5YX9I6tnbho+IFvPuvxQDqGpdz53tSfd6SH3
aT1mNn00vOH3yAoZOnXv253aFnaVsw41kBZr9JrqzmLZYQZgVRKS9jKJjVDLBVkiGKzFEj1FZTc3
tR4X0FRH6lJi3qcJGq/EVC20JGw7bPkvqnjx9W3du2VPrQqBqfJytW5roJUHXbkBgxNkjhf3penT
iBv9e2xtE+NAiqENKNIl8cppGlvFCttaOdQbWqPqyg9aNwQ0fTvhFUjAT2wJR3rJZ+4UHbxl1Ijf
0e9N8XaAxLkFwR9LA8gjXOJQeTVUPLDtx0bDE9gsDlVaRdc/0l58QkPKhKwtsG9oOZ4nBNxlmMPL
sJiBPbj8u9JXvmpJGqi7jnBiQ4jtKYC7w1KnNFlHN1DoEWLyQVs/gbfz+lr2AtTpWra1nuTmdtMA
CtXCCSpqskevMudHj2DMSE0bxwfbRRN2HuFvpgfBtzpZnOANEPr05tyG0ZIOQW5Sv5bBWPaXZaKM
ZDtonoqzWXqWTmqr6FBlUcbDoACpM3Y+bUrfyvNAq2aJR+wI/G0rAtMUQJd/G7bn2whJrLbQqAbE
96GqYu+x/MDWv/MvSjTFnhtUD22k/O7/mHEd00AGYd6Nh/+si9UEaulFMVJQ+TsO/VQb2gMrZT6/
549gtthALVjhxSho1Uwlb3sssFXG7JPD1hbsjEjb713QysUNtHbeUb5Awo05eFxi6Ppu8fnEMYkO
1g5HA59hYVMd6GNleGiHqpakGns7d7os4SYpF8Vyy8IoMX6Q/czG+dPg1X+un7C9aHFqQliIVZI2
bTqYUJheP8wFmgoGsrYY/alFkm3smkKvC5z37kbDKwQmvR/aclo3DcQVCoI6i7Vi9nPp9bt3uP7K
3akYD7lExRoGaHSzCg+VVgcyoFCXxvdaNILUdv5qggDFn0tdgivdvoNYtzg1KUSMrFHHzNAo2C0r
HqdEDXVihpODgasOyj1QYazqt6MncetjigPcYX9XKVwoejdmDgIwS3KVWwGmvqKlGAt4oilJpXaP
1okhwQddq23G3BgwIWLbx9W1flZTeldPyt0ALNx1X9wtEwN/6pgbQkbHZPf5qRrdabBXy2xAV2bE
OnhiCh4ML3nofDDu9a/EA9OVciSJcufRQAbM3V0nJqQAStdV6+Idra4mqXmmMAhKWWtsD86DOsw6
KridGmA28ff1pe466YayRUh2oVwtHDtmjpj1MVVY87obcJmhvsUPxpjfFk0eZ20nOeW7i/tnThyY
YExZMn3UWaJQEqTz81iWYee+2sY7aoSgAPjfskTWmyLPOsY4lmU3PM7N7K5u3k5UD8c/MSHkoItJ
VqcxrSYBU2NCm8NSdeA3kAAO9j8PRnoN3NEgcBFOF5kyjaNUAxZZk/hz1h6glBGAvCuw6T1CsuQx
vhsYXUy7A4wGUJo4EFEUijsMQ84TFIybkNCRB7PLjIhAXCJ5h9+BssCG42FqW+SdKIexJ9OA4Oja
qeUDb/91wgxsP5Dc1y12ZzJPNuC7efJFbASqddM4xWUpgspHkhJI3YwswYg7FHSHj8BDkmCC/qLf
9/pdaitJXfJXO5c5yq7PA/2GbMDYIopwxHKjb2wNa0WNjjg3TaVCE6vOgU4x8i4qe6D9r2/tnj1M
JW1MFAB1XLDld9DGxd9OLNHHBiLAdfFclrwKZmX5WKZUkhnsGgMHC65ujCXZ4vuvAdBQndmC8O+C
Vgo0HyjkaBDdq5xbu3Ekp3rPP0+THeE0TEBcz9C5QFimwyMdp8CZ7ftRSga45ymnZoSbxihYw62p
Yok6ql6gMDuC0M/HvGYvvdt1/rQ2D+1c3TtaWcTXP91ennViWRcQBbPVz7aRgpl8cZXbslhiVsia
Q7sfDHV4F3OkIKgUn7Mu5JMZ+PNYkg5zFri1qSQrYXWCE18cUsh3SbxxtwKyFf7/Z3D7QScZaobR
P68yQCC+lnQOSJqvaPzjQmu7xvZVMGv4S+HkhwmXTUSMNoN6TjZKfsSu45z8BsFxKM2nHINTqDJm
vRtoswIeSW7Nh3x0HElgk5kSnIeyoQRVQQpyeZINYVXSPiDZOkd0lkrk7oHAAeVDCRwBFHFUxNeV
eMOvtTYCH2mR48JS08+ttfAzaNs4NUbaeGcciO19qlvl2GfLL43yT0tHjrabSk7mrlf9+yVi+Xth
pTKsJANtn1WlvrZ4pm86Q5OM0Nnx6xkjxNcPyu4un9gTErScZeZstStLasq5n3vTPdQevnusktQX
NscQL42/3CWeiQFvgBjPndfMet3luYlLwy7RzHD9tjcDxRqBa4pNVQaY3l3VNosF5AraOWLFxM75
MqfQfE30YV38zF7/YNjvszdV78gq0D35z84Whk6O5DRNGPHo1SoZ1TGq3f521b+U0NTF/ecbvcQ1
dqPpiTFhC42akbVyt4Djkc8NU4+YEnjg5hhOBgSynfHZVJFnIKeRIRT2joeBUwFQByob2gV+P9Pt
GVMSAE8VbqBCay5gYPwPGGiReB0NIa+ObSJjHN5xmDObQlYIRYYWaHXGk6krAkhllS4NwBYaavOx
4bPkFOycujNjxvl35CB1RQDta7DXN99yvUNWrf2eBvPIlklyz++BN8GAZEI6C7HGvsBi905volkD
aitynO/aR6hlBabv+uypupHt4c4xODMl7OGyGoMFODtP5gEkYaNi3Ziz8zjm8NDrUWTHNc8MCftn
NZrBXBsqF8NgVv7IoJpeNcM9LcmvYRmTfm1q34U6p08X8/m66Z2b/sy0cARZa7JRg1pwAlLsMFXW
wJhkLY4d7zgzIRy8ntYZGP5xymsUHTrz2fEoOIFuO8whv2ctkLjahiFQTBQSXA2QVw/UHlVSoo6i
9bfce0fjE0v5z4Il5EUtoHwpGAWqxOzdUFs+s/kGin6AKkq8fH/L/tkRrhWmTgjLJey4DUoYsxXY
RA1SBRqShcTS3vcHLyf2CwVR3DDCntk6HjgUnwhdBf1h6ckTY2/nC4CM1VZoRaYHA+LTnudeRdJp
qRIFEsJjOQH2qG+a9p0iFUjY9kW4JmHKg2CMhZTyUsIRAzOg0kBwUG8U1HO1H1twcJI5yW9yyXWy
s3FnpoT8qs5HotephQdHi+EWzJz8wLOZSTx6JwKdGRG+jp6uHsTSKp4w7JkPINCjqvZQBAExgsTS
9nPFnTNAjIbmoA7QiPg49EZoHXEdD3wt7Y54Mb12jhOtVXZISX2DVtEzXd1WYnNvC09s/s3YT65/
fSCjbUzYwso1HvuxuF1JL8mCdw7SNmC28R5ghv6i7Wlx16privBmV0UI4cDAbp+NtTx0+dvP0Zkh
wR2qpupJNSNBo1MXlsy8zYj15Xp4+zs5JX6jjVFSRZKNDyWWRabZY4vSYV6ndExgboll4lltFNmH
vh2Xj5VdZrco2BlB3dRLwHrFeSJIzKM6TVfu47hoN+1gtcCgDJjtT1karp7R+TMD++X1X7r3YfEz
Ab4BOBhVDuE+UzyOUUx1xhiAPVK/nd3jjNe4xMhOhgNSG2jegloTnQ4RcmRhvrWYG4zLF4YbLm4X
VFUXsfW7tdh3rOiP15e0dz5AoAwarE3iAP368xQnBTVHbxIg+cGjO0UQU5widWjnwLDSIizLdvJV
a6mf0C+l8XXLe5uJ+WQgyFEAvlQkM7LGGd0NRdnMBuQpgBMFNm6QGNkLNBuQCegA20SBaNvsk6NI
iZUvLdtmu7UlTFEBw+7GmB4Jr69li1eCB+NLAWUNN94YiYR7bSgx8j3yiiZZRx71uSMha41bpe1c
P6usWyBwPtokOxa0k7UHdrzlzLJ+vsC5Qi0KGt2QJj0OzldwA90X5Stvu6NBZN6/hwxDK+3vFBM+
zMVwG3hWIPGnw1Yb1p+12KjBp5FFGzd/SyMN1OZF/A7YF7B3KG8gOGAAVRy6NBYrdYytx23NTwZY
XcbhZzmlkni9u7DtoQ9mx43XVnwX9goG9UsHjcvlpvpUe0Ed5XEZ2KCLDutPWFhSvXiSJ+IOudQW
RlAo3QSTQY8heKZXEEoVG6PJ4MN4dOIVPPVd3Nz95UwP31GbPTMmRHEtXYeptFeatAOZjqnj/U5b
Oga5Dgr+0eMYQXA+OE370XFz2ezLzk11Zlq46hUIsqKSYNBE19Qx7EC8XXjOcYbMiT9Je1g7MWUb
VEYpzIF0xEXsZKU6qOWMjv6C12Ezv5SlEl0/6bvLObEgnDer7K1ebx2azE6b+y1vXroVlNg06x/c
phskcWXviY0FOdDQBcZDvWgfQcphpem4LejGcQ7ZobzJQ3oLnn3kz9k3DEW/uJKJ712TID0DpAR9
OZDYCrGM9qVVuQQCdOa99nWJhqQofVypzxtJttP4eSRT4tr7aKcGhS2tnSpdtRYG7XJ+7q3iUNrT
4e1fDQK6gJCC3w9LEg6b4kJke6phgs7NQ68Attu2VWwySKEzR2Zsdz042tDrBWoLQOXzkGykvVFp
xIKxfq3iprKVo+1lucw1dq42vD3+mdk89eRqI5ozlJOxbdtz951FawxN7wN5bA9tNFWxHuJDZb7s
W8mMChs5661ir1AoTIqpjCaHxas7PaQVCj/XP9jfgS7xRt0AHpg6Bhcb0tzz1eWdaVNw4AIa6w9R
+8nNACgNoBKofS0/OChmB81Le1vctZ+b/uCOyepFg+t7oWwGY4+M4C/Q5H+/Y/vYJ7uc1bS0O9A4
gQMQBBLDXf5r+NDclFEaYrLcN782ymP3K49kMLKdtOzMrOBD1kA715vwbCmJ9+Q4fAVZNUD81Oye
Mk3/iOvq2TZmmQ70DmeVB9IsE51JcDWBNUb4vOA6zEaoJaBwGUPkKsiDVQsIaNVCO6yP3XF6NNcw
fXiPU2GwD5oT8GYARoXFjou+0L7L6qRnSgQqe5+uLGow4Xrdp/ZCN7xJR2btesAaCmY6Qx1yZ3RQ
r1mdoM97v1TTwAIoC8yfkhx+LwS44KgBXYQDinyxF6pUdQ6RjqZO9J6B+QMKmAejrCdJDrF3GJFE
ABkKcAFoToQz4lGvBY1YUSfZWj61sxaZbnrrkvHX9X3bMYNGJ+TlDBvB84KlXdc7Vclar04WAyKk
q/I9rdLbaekkrYC9CijAeOBGQmMVmmvi97ENyoxxnuqkXgotTgeVRNSrh4cBPDzxYHAvhLoKiRjo
/sJm1RafNzmN5wJENe9YsAPwAVqFKhiyhRuQjyOmPtIRhMDz6hslaH6yz5NmSELcXgYI/lx8P+iu
ozgh1o/mno1s5kOdqNSIB3MgPiV4ePUgUFIhp01QkvPLXo/0do68gt8bbRHPTSe5Gvf6h9ARAcQN
rxf3kvCv54vDl4mjQ1myn5gwv4XWp+7PbX/bTsbo12rxZ01RFTRdDKuSL9e3eifOwThyYLTvsRPi
VhtKt3gYY8fRt1gBYpfltVpdCOttYGedg+ywjNSimySRYAtjwuVyZlXIONLU4pVWwaprFL8mrXlM
y+KuapZvpkmTxnEk53T3SwP9CVCEDtjRBXlkSzFW7m6rVPJRC/TeLsIu72KSrrerWURpybWjCtTf
xPTY6bPvtZsXPiSOnq9v9k4A3IaY/vczxCov6OtxdoB3SfhKo9wxD+CVD9rGih3Z6ITMknCCwLzI
NeKB5rBa2kgFt4znFSGwvEExKJICxk6oPVuU8C3VXplHwIfBqEj7ZOGYlU1l9by9AGio0O5UQdgK
ojnxVuzW2YUkHWA7rvrVWezjZLQfOqd7O7gQrxaQRoF+emOuEcwo6VoYOnSNQPjj+mP9w10PS9nG
qvdIFdXvBkmiv7dxOHE2ojpSjQvR3awnY27ZMNdQcCcBGUR8ux4krr+7dSdGhCTVAWnGQilcLqO3
Ta2Hpd74msUlMWzvPBuGijoP7nX3gqUqLXRG7WxzbItkfovpiCn/RVZ+m3vzY1/KlJf3YNZ4kv1n
TwQ6T1znKGzhPM9xCoF7v0uch/HGPIKPo4fqmuvrfvqlCKcfPRTwEtn1tPfhoDmGb4ZcCdzBgp+o
U5ctmBEC7hVj7hQ1z5WUsrtpSx3ECHlqY4vbJ2lvPtZ222+5UnqfPylfx2NxU30ZYi9R74qvEGOO
rkemvRIwILybvoiBrMkRZW7GRuvzYQXxj+V/dRP6rQMpHFBqYC4AJ78e94mN5prKwyK8leFB954a
eGCguYaXNoi9xAcvcc3WVQykn12kBu6NGZg8nqzQnI5jgTJQeoCOXghVgNgjYc2OfRkWkFgK38Gp
suG7TA2PfVe/IN4lhsYdY7Ghtb1C41LRj2Wd/7m+zXun0UEHEaVKywT+VqjFZL2FgoiJhr2R3ebO
J49icl2Sxe055yYehzY2oL3g6jh3HL1crXEq3QqstwBUar3v6VzinHs5A1zfxGZpADaK1bpxLJ1p
NkiNDhWYc1erejRsDDsMVbwdeeAM75ZFkbRBLiIMCMUQ+lUQ+sI7L+Sv13WmqrHaiDBe9ntMG7zo
lZ8oh36yewKwRR1f/1AX9eS/5iC/BOj3JhoufCh8wpx4BQTRq8JpoRWKMnyq8sWfFv5zouPP2cg/
oX92qw4yyMNlrrKZxpSxBrg5eo1iQwAt85K1Tk6TegbyZxtgiZQyHY+TvdDjPFfWz8JiPDa0Yvk4
jnMRw52tGCxy6+fRzmSl2QuP3X4Nis4aaGZATinGukZVs7bK0UoryuzLyuoyMFfeA82Cme/rWy6z
JES8ljA1hUQgT/JaiUjTHgyleByqN9NDCgsSvqxbNq3tcJjRrC5mihLqyvNsmf6YySQtdn3o39a5
Qk8fsIoePBWAaBszVG9a1/jTqcahzMyvFUbU/BSUpmuXfan0VpLHXD7kztcoBtQK0odDtY4tehLt
UXF9EKYnRtIdB80H6Yvku+2ezJNlCvlfhzn0jfyDJ+Xq3mrtcGPq8yfQ69wNY3NfKSS67iYyc8Kb
W+FLTUk342SqIOsuaA/wDDe9e9vu1cBeoYHXZBNPrhu9SKeFDd2C7sltXGo1VcZqoQklafpEst55
8WyOyNCZrQpFBsZlCYDkNIg1TIV2QDYANwbJPeOeL/ZzM9uVD/aB7P/5+YQEUZs8aGdhLDMBxvlz
uQ5RbRgYbsVI45yTWFd7yTyXbGHb9z3ZSt53eesUGk+sAuQ96oR3FqGPCmb+r3+yyzK68M2EeFKX
LoDiLQ5BtT7xIyQ3ohl8iZijfSAPGMHeuLkLyV7K1ibEFtMcaMPQE0/midwXqRvYZn9r67Ipw83b
znLD85WJWFSr41mfzwgsq969thxcZrNRr5K1XGaEf62AbHXTs9xUyc8/lAYR1Z6DISGZbqByO4f0
10BDtwloOB8wO/EdROeur8whxjbLWIaQ2z9w/4xvW3DiJaaVaZjwQpcntxvzg9e75MbpCn30G66u
lU+UQga43Y8r/yxu3/bEYl+69og6IgNdd549pZnVHNpGqwMkI2WYFwVD61PKfL5/RfwzKhy+ddRR
CmUAd7Ta9CPXxo0i2fhYryoLW3v2/B48fz4v1HGTff3xngOCvj843aDic9Fn6vpsRc6PUaUpqNaH
oTzqUREVqDEFo/6cH2aMDErL6nsnxEBl0cWTFHh0MQHmUMRi3ME0he3Vsbb2x1VRPjH9rXPFcN0T
K38rbiff0iX6OFQZHhRF0YKWEmzyrkwSde8MnpoQCixTx1LFaOAuGHY37jAl0n12nVHGty7Zrr+5
4slCNG3NKE0H5IIOHrkdCBi1z+5ifrjuCRf5vLBdwkknpGNqbYJnA9gzFtZTXYS2Vt0NVvPQrdNn
0L40wdLK6JxlaxOO+OpoKBzbHXBupa37eBYd87F5nJ1JKh1z8ZYW1iccbcC4+sqxQFeiGX3rQwfx
AJGl346Z3eir+x3ZYDJ54xHCBg9uTcCVUWxeeTc4XnB9n/dCzKnPCKddN9ZOm9YS++ymWuGDGnR5
AsBqjpsh7Z+HOXWebIVJ68tbAiZeF6dmhRt3KTremtU2VxpMEanueMwSJ9Asnx2nNiqlCeElmkPY
b+HmVSh1IaCFL5str1kR2EGXpGEZoGOuKnE3JNMRgidSpMplHV0wK9y+becsE4ZIMemZ6pa/DvkU
dKVbRq1pfV+h4x3WHT8UdhbD117o3EXXvy4Kktc3Whxu0ixSmxVVAHmeUtv2rY5+cQt9+VRYXP+W
dxYQ+abHw0UhZaCCIxcM3FbqPnq5oscEvO6g02ld38mdLrTLiT3XZfprVaw5NFJ9AoX9golZ53Wk
OYVwzooeuutVQ6SNw73aZEoImeZv1lB/btTlhpbak50qoWmD7Exb7tYUHQ7G9JuhaJFOljCFITae
tY+5Z3fgx5huB0X5NtZZHRfqBGzdWNRBvSy4kRhz/DrjN9Aseyy6PFxZ3/ks/z/SvqtJbp1J9hcx
gg4E+Urb3eONxuiFIY0k0Hv/6zep3fsNG8Nt3D3nTRETimqAVYUCqjKzdSj+K4TJiF82IChRFkxf
NGl/iJtYspc5/g7i/2tZmZ5VpfT0tDgYZXKMZSOxNZKdkDIbe4KWZbskfjKmB9AUvVItv1aI4lu4
cYKa3MLxn/j1WMg+acfDxKqDBU4UOqMdW6mJLxfFyZj7546Zx3rR/FQnp0xih3ZpXKkAaNWK7/Nl
8AFyPUlZGkAC8riO3Y9GexulNXUXGQmhZmVl110HhhDrVW8tiMtWxrdk6G8JlCeiavyNKzImyzvt
LomzCBj3/J1GNXpCRP7oDO3ULtAQ0ZbshK8/+QUpfyfKYjiWNoc2A5VKPPe1Gy2F8UpbPTy0oPFI
0Vtpo8h0Sj0ZwPFnWmAE1Z+WJb8pwvA4ltMRj1HBFJthMJlq4Um1eegJuZk0ZC+zfZjGgd6D+InC
k1jnDfE8O+DwM+whTIFzIc2D1EjwlURxFLNrvg1z6g+9GtlMSgtwc6KksEpDd/UyeRwmabIxlrvY
9bJ0brn0cI2s+4gwNOWarYJhuqzLHXSwmoDqErkKdbj3PIOOrE+lxK0mqw3AQsD8olOauyxXF2c0
k97OlVT20ri3fJJUsZszhiWWdYh6Kq0jGwwFv7ssxoutJF0ZcnqalB7ow2rwk8h4LUjmYRryKs+j
90xJjw2OWGLWisuAFLuvMT01xrVtKtEN/PXa6CZAiKVHtJLZbPd6CHr5GrXtC0lA0eJm0aLfAbtC
VJ9UEfTnIROtvoysAB8rHUBSn5YLnHqcwWY31Me6pFeFAuReQwcXwBs3kZkvmQ1eC0aQaoPJ6LkZ
odo2tO1NVmlQBBqbCCTwXQ2l6X5067CpndKcv7dpTlxUI89tDk5A8IZAAVKGEWJZP8xo0pyVLOc7
jt8Pa+mf43nU1kseq+x8JLmdjrFmG4C9VFVsObKUKdA9tiBNGC9XFpmLGzkf2ImB79WeTPM4JvqR
TNZxTIcCs5asVtBdbyw7qlLzLgR/PMaHuh9QCsSVVelnHw2byp5olLiLmY03plqmNmYBKB7R4/m2
yWnuVrL1ZKUq84wqpEfQHaWYC7DQvR9H4o1tUt3qkQ5SviV/K2mYOn3Pome8XOMFsKfAkxF6ZINU
oanalSfAQR66TPOZqTyOxXyr5OH4UKa0OTJtwVhaoxGwTpLOyUrzpFEWQEzql5qV+vXYzC9kYU99
m+qie85aqX09HvGAAXoRGQOO3PE4AL4tQxwWYNjTdF3LTvKXLheC8tSJPNEb8/9yNn5a485GvDbq
oHmNgGTCUWSrL/3i5K2tXS+H8Lr6kxSeGQVNIHre36/wPq1yRyNUucYoCnEyaeGPGKDeeRzsTtZs
pV4chnOoSxTBNV9gkX/8MuoY1xaCXU1m4vYSvWoi8qpOTeyVVfjWpur32rCCyyfw3qVxBZygb4K5
OTTwzq9wVkxrTR/aOmDI0gu7n2XVbrPrnAgQGvuV66cdro5rUwIvL1c74WsELaTx+2AIeoMiE5xT
4nA2BpKyIqDpjw4JWx/vSyqS/9l9ItluGOeMdRUnlM5wxtGRQRxpGy+JnwZKUD6Tl+YErKsg1tZf
/TXUPjeOc0NtSMwshjB3ENJI97qpaWyrrkBXKo2BLA13rIwFV5v9a9p/LPId9zyrIWA6J22glplt
sgoEj7NgUfshDTQN4EGYo8CUzrnbFQoZWBhDl6BzR6+OMbzMTiAIve7d0Jbd8Un85Lrr6BuL66q3
10Ic8RUo+YD2psqJDM0JPExXJimeqWT8kzvLxhQXU72CGcNiAvMHHgpsWpIjlM8Rzz9m1JClIorg
XbffWOMiS9cB1iGQLw4ILZWA9JAfWqZMOuX1JAImiPaQi7AGSA6w4IBEYqnV2oNS/I0uNZO9WNlJ
LVoRH/GuH24WxkVaFiVD2A5pC0AyZoebVgNEvRO0+v/eL76E18YIF17FKENjNsU9fg1n80/+AF3i
Q4sDzXIyG7U5mLidxLPcKugC5orauIJvx99+5tJapiqGUzb5XbdAbae9MrtCcKyIjHDPLp0GtZEG
A0mBmsWHCPcItDjN0wAm4stHyf5l8nMv1fVSvQmxJuymvkrg94ZyGvvCjqcfZpw5Uo2rAi5jALW5
SZn6FeROLlve9RRwTRkgVIF2ID9TiLeYsTHrBgUCpCrABuVV4WRfNrGfsVZdRwIkKHTCuV3U8x6K
GAwDhaNTvowe7m6FXZZOhWjDjLkCIVRHOuqiGNjN/hur3JbKsaTPBYXVNLpRa8kOW+rHxg81zIKy
+0cvZxtjXFLOTatS5NbExJf6ZyDHBLflun0V7OP6i78E3MbI+i03TqIVtI+7CCtaWbR0SLAc5/vW
nTzlR+6PuNAKvttuytqY43LxQFQ2zSrWlNDDjBRVoaKXldTB9UnghLtN6HUI9P95CJeITbkfVTmH
qelj9FbZ3hTKZIfRVzz6O/ZFAzWihXG5OCloZKUFrBnFlUxqe1lvXuoRNwvBaSZcF5eHZUOCkp2J
MQIl/lYd15cwvGdQf2w9ehq+j7JwXn+/xtrsJJeUJwo6nz7E2hT9z6TdR92DMea+WSl+E2eepD4X
rHGakfk1m3wzS9BweBK46W4t/vkT+GkpTB3GIQPOMCiy8XEpplOd5ndVuF68ZfqWOEkWHxXJdIsw
cmIpvVUjzSeZ5GQM3UAIiOCdB8lBZt8wrZscL/+4/XT3H0fj1SmAQQwba8D2FOSPVSZ4nX28bOAr
gGB9Ftysnks7ZSznS7ymHT0ockd11G+JKznqXfaq2xinCjErFruZY7aCaN09qjZ2uQwkpzPr8P6I
DDRemXUF4OMrnmGDy6vb2z6QEoC6ZR1YAgPXeQaiVVVFQxQXAQprkOc9jPThsoHdswJTySaRIW8H
IRsu6aiqPNByTNAGdIAPnQBxmQ4r+H1xdDA9qnbuSm78818a5dKPSusMEu9YVvFmBLLXf0/wfgwB
0QmjfaGt/YYQ8/tlk7sbuVkmt5El0YZsGGFxobGt95adDqL0vecQ253kck9GIR5Ac5ioQkzwX5nq
Rz0aAqfbTTdbI1y6yde5MNWEkR7YEV/2dObEHmRyxgoVoOaEGGxNPZHuj8gqf83CPB3Y5zpYja5n
J48dcqh/R25nx0cLfX4nFc4r7u0lChc8KlL1L0vSud8rzZxLoEvBbOfwTRp/a5iTV2Lh/XgvcW6t
cF8M4IFMKppwvdlZ4JdzI0fFDIGDQUXN/jAiuKPiRI2zVtMFHtEELrkbelvz3Lc08OgOXDMWOTrz
bCs+IzAOjk4nyl1yUm3zJwBmIsDv7rf8tAoM/PnWTkMNshNTwmF8A7C/GlA/ubOcDqjRY2hj9NIV
Wdw7/bcGuWoUdMppJOOqF+TG1QhCmjL8TrrvS/HjcoR/HRrGQbC1wx0EGBSExriC7Sya2Yk1De/9
/YO6NLcN1IPAyVj5XVL8Vkl0FRH1pVW0Qw36KNuSMKtpjO9anWb2DGCErWXDiVmNV6WiHpLgk0M7
+XzzsySK4gkMjfA4cDCUhp0CUSgh3ZaDPfbrGKxn3YvKL+EnX5Pjpo4d+kqadYbwza6bGIFk645i
s9ROnfQ6PzYWAlg04CFcKXeuILuTNoF0CQaOlzfkXJDdpHbpSI4yI6pMkKrB1fAgLHCCncRhQNAX
TL6gPMAAK5fnY8wgQ0wEx5k+Oy21kyM79IOb+ZH7gYHWzlu8AsWueLnrh+OuCrBLVQVQIx1yLdxy
E620tIKkBRA1ThjkXltCucyJ0Ah1RrwTKZlnHXNRZO192DOr3DmaS/MCPANW+9eq5mrtalXV7AEH
KU4DNA2vMhEjwv4Wfy6V22KrzK3FLNQ6iOXvE+a7UuNFDwUjjjs542xhXGYGk7uFEwDbWcjGUzZk
34pIegdy5JSZkYhb8SsoE/wY22/H5WH0DNKm17CLCaT08LLsr8BMwwDRWuhWYMdPD4Y/S+gWiK4r
gp3kB72GMGEhW3cyl576Mrez5YcpGhbdKXy2i+MVf7OGWVkTYXHYRKZe6/KjIOLWz817vgaZdEBq
FA2ijrznp+ABm4ocEUcdM1hnjNKbwbTbyUZeQ//Jmd3+19Taidcj7j2B9b2421rnIqCqFC02S1jP
ekfxc++/IwBxNzh/3zrWuBNGwG7cba1yIQBxOnlJ0VWCasMTtWcv+4i93OkrO1lAY2mjjXcQ1mB7
H3JrkwsJs40q2o6wOflT5stOarmZG6FuVpkL2LZjkANu7oL9FRnlQqMxdJnNBEaVMAVg8h0ERaKK
di8INuvib69NrWYjWU1QBTWQ4RDUXNjO0JV/rRVtMjugLscwgivwnPWnX/Bb/mZqVoUMTCjshuix
O2+LWykov0qHegzTBa2t26OrunNhr21CpylEJ5UgbnhFRSPtF2seQWkTv2DIEk8wveGs7UlcXuXe
NnAPamMPjewA8xKiimAvvW73fI2qTUGQo8whcVRgz7v5Vs+Tl1JprtOicWtavQv2WeBC2vr3ja1x
yBpSTbA1WPbgLi4wt99/d3iPxBWTOcZBPIQoCk+NS0lLXpjdqOL0gESWGRDdwbHopU6CrA7GR1N3
5FdhIlqrWM6dqLyiOgCZAcCQp66SI1qEcYrJR9pVna0okR/J82tdaD+B4fFTyzjpY3VFsuRJL7or
AE4ETcu9guvsB3D7PFfFmI4UHdnOnVwV/MCu9jMONOoA8uw09pICUJVTUfTufF0g9VDwaAZwZV8w
5QAgzSVR8HWNzF0ZDUgboB/x2NngZcWoUe53DkhxRMyoO7FzZpXL+oM+KtYsl7gFV8NVPiFeu/Cg
p/IdUOSOCfVAgQ/v5CiKuk7HDUNZiVs4h6rbaejyAavUiQ0RAzcsnRSzFIds9eHch2SPM2N+0xEV
eCK73DrxRePcyGG3n3qnm15CK4dtQc9l79H0bHXcaaZLOokUIDyBz9Pe2EGJwEcRf2tdFK65k5xE
MFzRoriDrNEo5pULmCv7zp7Za0oeK1PkIXu3QWoA2wXWKZDefdH1qpZmgKwXto7YuPNEFU7pEokW
6IAn45ds2VXhEQdHy3wIb7sbchR4zJ6Hbs1zl1ESGUxuGRYJ4vrO1XpnuMtc4OELu/2dBrqtjC6Y
PzBBYzNXFXEy7gXl1jiX3jHXRQZtwmi/CT6hUbnuhAzzeyn2bHu5bBNXfY8xR5igjTc7IXWl0s5P
zWsHHdSD4gBs1QWiEmjXcTaflItCaQz7BixwuBQQZktAdwxkcmIho6Vo97igw3sAhvZjmGmzE41A
j2OIsubO8YvNWwVPQZkJLmKuquqMaGmXFXoR5ZkrEclG3jn0poGBP/CFXfbE/U37jy3+6U41WTPX
IWzJbYpr6E1If8rW82Ubu86+EktCcgOaMzyNe1Vbra6BxidoR+BG5p8LMW3FjLx+0Y+pJbp/7sHf
qPFpjr82mTLLMcjaFME8fq/oHyn+rtfXS3SX6e9G/Y2Rn2rzXESh+68WyV+kLKBHcATobSDXDSb9
vs/dDaa6Uy22l+TXZVO7/rFZIJc8ytbqiwKyiwGT4RvkNmrutfnYTYKSYdfRN2a4NNFOBUPPAa4x
sJewOc2ZMAnvFUXbL7X+gk3t14cYmCW0xkDQTfpY+dOhAhcQGjIysp7orNx1Qki/gMgNLBJf1Pry
AjQYbQNbA0BLM/vTDYltahMUoxZ76L5f/kJ7W4djCmh2IDzRReWOzEyPOq1eDFzG6oeeGe6siCSc
9nxga4E7JWdQh5dZCk36YtKBWQjtDnwinZp60pK4/24xXDrKUkMCngZgLDXOPUW5K7VGcNnZXYwJ
jLGsgkcJvFfnfhB2qzrqCr6CGKU/4agYRtWtcOUwTP/yWvbSHd1YWn/JxuO0ohpNrcda0ia1VXqd
059WKRjE2U1AWyPc14cmNh3IgjEms0t+hQX1sqaF0NX1Qg03MpZbiGjbtcF+ZDNO+VT9J59rs0TO
MywmUwwPAh6YSbMdRWCYEXdGRNvIuQQoMCJMIgC4NjrSnWUbTgUBuIfQ/Zh98md+it3CGd4vf7m/
Izf8DWqzq7y0FtGzMSUrE7IeKI1LcfV1p8WlrysDKqGO2q/3GGft5eaNzRRHMnF/ROF9JXq7Fngr
5RoWbVIXRV/Ah/rmV5l871H012DD6qePyyveTSKfH5Jyab6qZBJRBjumiib9stixKZrJ+cq9sU48
b2xwOV7qZiPpcUcLlDF5hlb1u6wMTt5lx8iitjb8XvLeLeXSTjL1o7EsD3wEj0yLoNYGtHVM7KKz
biZIkdm5mh/CQQGat3TqdhQkiL3kvf2Z61ZtwnZkSxkPChKEwmSno3gjSD+SCSML0gSEhqgNI/rA
XDoCH8lQFg3it68w5kUzpwTaAOxfdiNKFaJPzKUjMlgDnTAjAlqLyJEj4sQDExR4+1tHwDulYgzi
C2d2svSZNnZIB8lUo9pCXp2tQ5SRU18vB0mpBebW7PI1SkFbgZN2hwG2CsOcLQOiNB968DUOV0qk
epWaOfjDDyO6NphIfmz3ZQMEZv8xycVJJteyNkCCPFADxTdf0tNwSJ35Y3YZGlehN7+Knsd2bzdb
i1zU4HqKSwAjqCV8yHnXcMcTWgGeBAyOS18aPGmUgoaH0CQXAfGQ1j2eWCAsiODzwj+6B6CCIz/B
b0DM7rIn4SJ3HAcAXR0koFDMA40it0gKZEZKCBaZt9F9iUWWugYJ9gGP2AwqGLg0G1Gg9ODBRftO
K3K7iJ61QQZ0CERWEJkLjV9NL6CBWc8VzrvOfhO3C1FoJBHJtFW3sjsqh3UkzfABYTxezrw7CeDM
DJcA0Jcc10lTbHb5Hs6nIXyS49sOE36XzexEPyh0APmAGBIxvqgTLxB3nvUefAGynt5ohX6cq0lE
1rN3bJp4QtQAKQKfzBfytKzK5IINIDwp8JXeO1fxl7tixXqf8t+ph/E3PFjBhdYpKPVa9iGaHYi6
BHuetP0JXEXSqAqB6CJ+gpWg8xLV9Tck1gXQQeu+N/PnqFFFQlN7O6tBywfchZiLwijt+XkhN2kT
ThlYJuQOXFILBfZIRP65N26Njf20weXuqTEK3ODbLki10ptkxS3IjxEd63Acb7M5eox11WtbLUis
2wFKHmxF3BLQXYAAWRudVJnsHvBHmqpObuC9O2+8/7t3oZjGEwJ0VsHAz8Vv31aR2agadr1ugb0r
7F7+ddnCuot8NG4tcNEohUYHQT3ssjIj5helApjJCHHhUUWsSLvfc7MW7ntWacV6Q8JaeqDuTPZj
sCxBLO7NCZrbxXCfU8o6sDGqWIwe5I/DABSAWxgBEAiWEx/Xs6RL7dYEB9qbGBizl2+2ttcA2pQ3
wzj1U1lgeSlLfvc0PeLxzF307HbEzM/lb7bXzT5bJxeMWZfN61laBSibFn/2NLdEK/ZnHVgeBkJP
GOmLZkAERP00ka/wNwZi9XPYwqy83JnWHz28kXLRu+b/sjaychmDrQojCOf7SKJlYFPRISShTG0v
uuVoDLifbrmOo+W+ruX3IgPJf/Ug6/Fr070vxh+z+Qndtjsm6yLWyr0jG5MmuAatUiU6Mbhfk4WY
ZkrCdadZ0BW1LWMIvRzuaiCv2xjo7fy9U+718jFvpUO0lLZRlO7lj73rV5tfwFVGVT5R1oG5N6g7
IEAK3HjZhzR+06taUJ/vxufGEJdrLKh6SvoEQ0tWgBgNCJBqEdyq9/PtxgafbZpxmbVZr6B+EQbZ
u/wtc6er1Ju/x95waP3FuTZ8EHY3QezjaefyRorWx+WfugV0muUEYVHFr6BjepNq4l02sVfGnrkL
l4CqZsyNccQeRtfWneqAVcSJkG/eO1t6GB6b39k30XzJfrxQzH/gZrC+NnNBCaWzwijMuA7mh94j
b7hTR2uDOXFyp8NcFtDG0NSy41Q8l7HDlQCj/7HMd/WNjIahoapdkIfDKW6ZrenMVqvHiXbXCYRa
wY9gN9PsmSLQxm4tsjHMBWXU1abJzB6Gc9AL4BVfk5jPJAlql3gyiCr/8lfdj8DPdXIRaHSkSuph
XWfZKsweSW2cOogwOaY6Q/9jJlRg8Kun4glNW3XVFTD2fdGqy5RabsGWOwQyOksNhLTVUYBN/bqk
Mwt8x2BqtXrQ4mQI0vrWSG7H7gZEaHUp0ur+Wuqfm+FCzmJt1pt9MwQkDwNDbmunytob1rBDJMlH
jPTfmFCd7WLA1S9/sj3s15lvcslM1SHnOmtRHSzKFGTKY0LfyvlkLJELwKzNtPu4au0cdGwCu6sv
fCmnNq7JJbhlmQfdGExQ211XRxAFBINNbrQTxgQ95kbBZWs79/SzRXLbC37LUY5nCedxWYyTW8Yq
cTWrDIPQ1AtXn1ne2b25gDGka5d/aXv1sE2502g6SOZyHUEBmH3MbltMqUOB0mFzfyjrHIrUohcd
UabjgRIk1OTCxDRCYDQQpqG3FljTclp70/zBRsy5Zr27FInDIKhRlR+SxMD8Hl+F8Y9OqgSJft3Z
S5+ZK8BIY7C6NuFe09wHpVU8FLV6kubo4/IH/ho/GLrYeBOX2xU6gpfQwIoXY/CKGNg+CQJ/bX+o
p3uK2zqJJtuIny8bFcWOzk2PpwZUMiyydBjMj52i/rbItQ2100CVrNuu7pyypoEiyW6XvFy2vJP3
VuZi2aBoIli6zgWtCbimWehDH6RVd8gnjGdGOFDdy0a+fjpw0OI1xLJWuDcAmueOC93uVmnNDhRG
mnJQKLCgZe12jaB5tFM4npvhPCSKl5ktq5mmtEcPz2c+2uWVF0aYmlmnAqATW5WCc2On/Dg3yvmL
lqdxqtV9v05KygA7JMyNPeuxdqfZBuWehWetBBBH5/KO7gyXnJk1OIeZmnBu2wVrnbvrsUQrLi3A
hT641Qjqk/Gpip5qyFDrIBrGLA/YSv5BlY53UczsQF+DmDgzuW9qTeDF0JoF6y5tM8Drd+tEPsOQ
1DqGDg4kdzyAyuTyqvecFUczBboCjUiFv5qTsAKnis6aoKgTd1De5fr9soGdMxoE0+BAB2RrJWrm
PuYwt6PB+mwIqNzY1aKAvb73hoge51QU8ev+nKczdWuK77YXAAeCkh+mYqP/zdrlOe9wSqJO941G
PRBWPseKcdvKoBfCzew3NMANN14Wn2XTgz6HKz2Xh1k8txVS/e5E69kv476snLRLCGzDEMzFb9pf
qfRbGD78q322uEgdjGLRwmIaIGTBjul0zMDmpKg9hlxE779fiwMVijnwGQUYvK+48NBsTTRPoyFI
BvNIosRp1NuiV1yq148gcfLNrrxLTSXIssWF3qSN9pzgS+9s57ayJNypvUCBQcsSyEY35E8Yf2TW
m6I9Xd7OXROQPKOrSpgFdNd5fh2aTDclVgxQo5f8RQ4PdGm90GKCq+RO+OFC/mlm/fum/oiScC7H
qRxA55vbURHakik4jfay6ZmJdaUbE2W5kNbMsJIVEYcZkJrZ8rfEj28ym2BGEISeIBIbbdEry07c
n5nlvtEoF0pYNqjN28YHhdupSYEWb0CqJZJ33jujzixxwZVBWHE2Uywwf0HN2Ls5XG6d5rdmewpS
9H9BGCmimBDuKhduVgv9yBrqvlCqQxNk9sabGq1fu/cBM/lvIC+7E82NCI1yuTSkWS6rq7eAGu0H
nMUARPtoutPDAIkcu3RTYCp7VzQFuVOx4v7z6aT8wWj0sUxnUJMFFXC20Ad5RpO9sKcDJHYD8F7g
o2reyqMoehRY95DL51u7lNtjIFTzFpxjQ5DlePPUjNcl01/6PLlnyXIgc/hjpNLj5bDfedo5Wyvl
tnhUqo7UOtbaAIh9w25VJz3gVRLTTR21Oy8NAdegDoofLzkBth67zBXNqO0VItt184xVwxKRjs01
TovIAYVgsE5pLzCu+6WfYqig/7eOxdO0d3NexmYHi62Hx0fq10H6DS+WM/oxkGDz5EPo4GHk8lYL
Mqy5HjObvJQpYHXQYuy0abFT3VqeGve2xmLBcbV+sAtOZPKJfIqWtADjDR4eCdQrFwWwziUM2jm8
1wZ2j2cuhE16iPLc+3fr41K7Is0Q7lM7BGsFMgcFkA0KmrNY8AQiyn58f8nsumWkeAcJJIznOujz
BBKI8fBiZnzAR3FdF3H07id2SF9AcNKECAYXIQrttNJYC7qkOeRW6OcgNUfbiYjIIvb94z92LM4/
uhJ8JpCWQ/Rrfyapt7v0pjYWUdG/fv4v7kF0yJtCL2jlpj33wqocslJa83gEAE/kmqf6IfIBG8+9
gdiTV7rzQXQy7nrkxiR3MoZKWmkThvSDVLrWxlupvdcTFU05ZrPo2OCf4SJqe+5+s0+TGmcyaTu0
IIthCAY8plJJt5vqbQDvZRX935WhVSTQjSnuNFbKvg+XFm5fUO0NZJSPRC1nB0Iip7nWHucuvaZU
85dxCjorOzQoC8BduTzhmgDCS10TqYbsPAOsvwdij5BWlr8KOku0B6QbfI9Bt6iVDx3RY5bWlpN0
qjNZlWfEeL0vmkBn5KRUoej+vHMlObPO7UZBRjO0Kjgx+GYPjeosso0qYazs7k90MA7V7drsDp2h
cCzipK+XM9BucQnPhmAKjm9I+J779lxqWlklWLoStzkm1JrvyhyKUHG7rrUxwgWQllZDzCR87ypE
uT8jikBwIo31a6qCk/efLEiHBrglUzCkcqknxLgbnTKknhnQxbG6o+z3ZQO7OQdT7v9jgO8F6Hkz
FVq93iAH0y8a86mSpYOeJYfLZvY/zKcZzitCneYJZSOOW7Bedu1jEr5dNrCbYjbr4CqnSmumbpbg
dsv02k++0p9qGh2Y/FLJQTb8lAnzLxv8WiMSzI2AYF6VQYKxBtq5ryVzFJdzgTfyYn0oam/Hb8Xg
pwg4bzpN3nA7pW5ae/3rcn/Z8N8EfZbAzw3zjVZQ3i7aAJ1OoGdU8BS0OI8OCfEkzalv6VvtDW5z
1A6SFx4wGDn/kt+W1le1P30J1HnuAhXiXv5BX6s37gdx51YV4TGbSRYUCE+DK3vrG074S3etAG77
qh0vW/visDD2t8OMDotiEX71IBRWTKvDtqfLt0SLnTB9n3LRZedLiHNGuBWNIMIyq7+VWhLaVfgt
H0EcqLYnaOsKNk+0HK5YU43MLEodxcyA63BTvYbWEZAvQRZZnZ/3mM2e8fhHo01buVlfSjrzbikx
OJo+L7LlzmPtKC2UR8dI8JG+1mjnG8gDS7sUQkSdUveYGcWgA7oLxI5PPQGZxuiCenz4/6F5WJP7
pVWuW70pr5VJKctpQFyoafdeyE1vz5L0CnyNF5bsIzHmpzmOA6CvMOI+sVMGMjJBbSVwG41LQpYK
xnkrRRLqRgPiua1quRBk1/3OTF8aC3QF/yoUNO5woGYzojZt+oBOidfAYhtO7gSGxMtmRB+T7ytU
abPUtQ7xgOTYHWe0i+5CV7sdGlz7MXGFUh+0LL8ENr8cGOcOxItI9z1IxTOCtdV4AfdX+aUHTAS2
tvV9wLXJVl3jp+XGgvLha+kE/MNKygvdHdRkwI6cu1Aa0x48YShUGzN+NVPiNkQ5ZuMTJq99vWRu
WIR+1Y1+qqqCBe/kgTPL3LdMQClLqQznBZGnB+5xjPRX7XPd14LTQ2Dn7w5sgoSmep7hUOsx9ij1
rhpbb9nUKE5qirg0d2IBdSCe2U2MAH6VW8yq2giVtbCQyGP5OJDOli3wkciCY3h3PZ9m/vruZj0K
ZSw1KxQWlVZhkGGqbog5HfP2H+3bxs7qrxs7syJLUmySHsqciZ1D2rQjN5Epgo/shRrAh0Dr4WBb
h7i546DvdGIOYEMLOmjQg3e+8sN79WlxKlvK7PpJjMzaibMzg1wVM1CLQW6gR7OCkUOTexGopi6H
8s7hc2aBS4rS2Fu5At3GoAtvOriAYQCzIt21E3ppeL7LieAGskYKdwwAGbciN6HiSAj/PJCPTK1A
T4PnD7NysqrAJfenQv2ZPoYtpAbb3mtrRZQidxe5MbpGw8Y9spDB4VskDgkLHeLxx1LqnV2N2e/M
iD0ZZI6LQj4irb2e1Pi2UqkFbqsUeUxqPSOPD2ncvoGDIJiT4k1pqXf5E+wFyWZLeNHQRuozWZ1R
M8VdjJF5VQ5S3bhq5fjlsp1dZ/rcBYsLkliPlFqv0fSZWHQgMRhnYvXnZRP7S8GpCc1aUIrxXYo6
kfVCg8hCAE2+VRI0xMMPxoDbUfTMtJe/CPk0xAVG21GlCzMk5Lbp7LTBESdBsQNtULUVDdiq+/v2
aYsLERZVVjEvCEJWZ7mXDfGCoYhGc6W4M8BuMl+TXG0wMgGEOrpE1RMDRb0dy+yGGlcYuZQPY0SQ
Lqq+glqIPtvWBBmpDsIhR6XOJTuv6w5A+ya9xrTJAiRN2rRuVA7dP8jFBI0yVZEJATUgd/uuIPS+
4Phca9nmAaCaKyDGnmtQjYmi7csT1gpT3Bji90uv1bmokfTJnRlooNopHWi1Mcx3e8kBso23ncjk
+rW/JJWNRe54nquBQdYHFbRlJnbH3nLrira3ZXRrmu+XHVzZTSWmpmDYwYIwOX/lj8hIgLOAh8cv
RjBjAgE82Pft6HXg7bBnAOyeO1AjoObCVHkyOULmw93N/bT/5UXAsJJkihDEI+D1nvQGPklHA8Dk
DwbMn1dlAuNRsOJd999Y5Pwmio11uhR3oPFUvywuwbpQYQ7oOVQWsBGp/w8I01cP+jSpq+f5uh7r
IpUseBBEX9xCfsiL2bH+UTrcGOEOc4lBdSzK4TRlpRxwEh2XZv52ee/UXcfc2OBSLkTTqropFvQU
MjRt6qH1VEkGlaN1r0chVMOt5aA2y6NCp/4YZt3r3CJM4nB6UOHRttJrBygkAg6SQD4nLzwQIUOn
C/iyYJb9lCi2zG4lFZm2V+tbDaI1kJwebuJJlp3LC/kqecl9kTXxb07QcNEWqTLwRfB44w/PEs4p
ED5VP6Fr4xL1BKQR+kDAOPY/hWMw65jLl+De7CF3eBOaLYklYQ9LEj5Cr2Jo/Ep+yhPJG5I/Eej7
2uGUSL//5YK5AyYZh6FoKxkuCGk4dpXfUp8cAPhyLODn2mvyX6Rd147kSK79IgHy5lUufXn/IlQ7
ee/19fdE9exUTlS2eGcXA8xLAc1kiEEyaM5xpk10a72Sna+LEfRMW855dpmm4ZEKueZbDwh/VzrK
tZ2BSPT0wSz6LkZ2gDafr7nrChN+jQfWqGO5EfIacrWsuMkSLFvlElpsQPLfhXmfu1YrX9VaQSyt
XdQWoz6iaaqa9WW7XV+KArQMSH1yMCHpGPsdit5Jxtt13S7n7WdiOBMaQNEI0GS4MOM+ulFchGjZ
14/q9/CHeYi85BHVlnWJhF4Gd++j1ArCJoFvCbBdWirqQR5VbyhV4rl4MZn+1MtgP+PsVmrgqCla
mWVBA1rho9Le6IyzCqRZz7kk+4KcnvQQyN6DTuQS7Pd/uZNngrkDDZZiiaQU+hWmbtcjpkMFyVs/
wkt1S+yn/W0bBncDR61v45ZZpH7L8IWx0rAdtrEz+4onP/dbQhqlEXfvJgPdfSOVkORNsRM33/Lg
aKUv2nRjBs/NhLdr9T03rg2hdaZWsHVzM6jP6z+B+gVcEpMBdUMSmJ/LsMhRg1BNSXfrEi4VxRn4
KJbeJAnNUoMLeWBcszQhxrwGSAnBwVDsUA62E0AhLvV95QFIN3REOwlRNaLix4UL8Q/J3McEw1rT
xiIqjlPo9Z7sCLnDJGNWRHcXpwAKo5e6VelQgASXrOhcMD+7MGH6PkEPBXOpAP02TTSkw7109xc8
NU0nduEjGoplqLqMccmvmPDZFOSZpOCVGQvPUtEB4ozaxmMnxV29cwkalxuZQ2M2kgaXGeELdkix
G9Euwb1iYfpDIzGQLniYf0jjPEwyVnqW5Oim5cawzYHnKmLo2xpkp9XrjTjL2HgW7DF6XTdUXiq2
cVmZBZx/YJgDUAz7+5lfm+S2DlJVnfwMJU22y8xmTbI9yf/K3NT5WbKtXwNjpiLmQHVwNXByjKmY
AF6bSr58m79jAbXeA1Tqrjksm6WxhyfFyTwM1ERYDl7X78srAoIN4B3rCHpIdGUeFW8Ahb0yyNXi
T9/NyAENQqMB0cyr7+q3YRseMU4ky8fS2C7pFkM24BEgZ6j4rOrjF6jAerYMzE2AH+GfR9wbUpOX
Rbr4RlvbamE5uSDZMwofugScJumXkBWO0Dxawvd11S98WgN73ZjuBb82PjH3mog15N15lC0+sLWc
rNbtEW04s1psORmdOupdsZS3ZtZv1sV+SQE+9D2Ty10bq9WTIVahL2OASu80XwIygbnDVOid8jN2
/22v4bc4w8R+IxAedX4cPouLEY1AAy7Heo7Mu0XMHDV97JCyE3pd/I6mpqCIh2ERNDr/+R1FIMnN
SS/pvmTc4ZUNCq1Bvy66mzB0m2LfLic1IIyXd3Efqp1J5E4yUxtVzmNcmjBX8ADRvCUoCHiti0Zi
miYQQSVd+XIvm6Ke61hrcD2sdzHGBKOUli4IyczxMC/HIh22daQ+rJ8kH6E+1EKjHft+liiDF+Wf
B9mBNSHQepDPiGnzaxnL+0If37JBJXLRi6qdieHyDFOtKlOPu8XH2IDfPs7Jjal52XjUEfCDQ55K
7n+jFoqtFlTClAJ3z5XaKEs9G3GUhg4C3nHTxYNr6kRV90tr5vfpfYphRnPmsaM6GyVNnHQ/0+6U
VLP16SpTIjdCaSK1vlVZ7M3JPR5VhPlftEXrUywXngx9BIZUNKAF1WEuShp9pSLG9b7MuPKacamu
tMiLkJmLDlcNIFpnfGQUhvFOfhFdVvwQdtRLjNKJM0QQaA71YMFCom6v5Q8j9pPWTYISwJlgOmRZ
r/d4E4yD6k6KeDLEkbIH5gS4yAp4vM8Pw67BmT0gvEUpqs2ar96mV+ZT5gY7C+3l6t16ErckgjAz
4hVpfJIHTMPC7DNIaz3Jj16Q0V4bXr6T3cVDNW6z/Nt6I2cT/Hjq0DJcjQWXSqtuZdUGl188bZds
G2vE+5hP9nhBnK+1kJ30mJTDpzJelgQAAXsZ5BNTc5M29+tG8eVtwIviHEWFyQNMIczA69dsjDiE
dwJKPKE3SR42/1o3uAYjc43BfCcWCXukrpjJOQ8hqJU2S/D5OhfwK864ARzwdbOt4fedzknd8Jqa
Gb3shf82T74LVUZpJINiGXwFC3hIox9B68bBu2YKdhPapmnPpuGsn+/l8PIpkXMjhiRHJYDEJL+1
VIQv8GTbRmr9QOU6IJ6ylM1w/kPSWhBiJSM+ZN25Waa56aCDZRpkQO9KWxFqXcigz++5yfmSRFEb
IQtF3c/NFxl1ABTngvw0kXkO4bP4IV9LGKYWVVLd76Vto57U6ce//zwyGBiABiRhjYgfaABiRmKM
TI+skr1szvxSktCnyIhocsnuzsVw91nSwandifg2VnVrGa/5EjhTorih+aZgcTrG7EsuFf66ah8p
Ne8dz4VyN7sfi64AmTF0e1EBZlBf5dvM1UpARYAF1RMcwH6gnpl4xtPyBGqZa7K2cslIgPUJiHfZ
RMtX5IJB0wZgJs3w8T7cs1NdF8ByHrfmTQpUeSyqO4tqZ6ltDV79vK77F7xJ5tXORPMDFbGWyV05
I3qzMu6CMlK4N4/GRvHmQ03cO0LLj59yFvL6bBasWscxl+VVl16n3WDnwoMRPREqXQqt5ypxNtRC
p6oIodK8T6/A03gKtrM/IxmpHOxjUr6ZksYZjwy68lFkB5jsohvG32w4yqbcsSZX6JKBnL1Wvprq
35byESnOzlCQWoz2KR+fS/xg6AUX0Ebb6H60J2VdejmdnyOXO+IR2sWqiitfg79ZTTNHKwCOGQFU
AUwaXW9b7WiHpWnXS0cc6qVYcC6ZWdKZlthuVUohwn2IwvcSCDyd1TrLrBK+5svqEG/7XCCw5MUM
6x5ixL3m9ycLqbhXAv77RcL6suAVW90GeNPL9GQ8dT+VBGPfhKUy21j7mlxwsADhaFnTx70fPSY0
ulZfU7AqtDu88UObooa/mEjIAOaTABrH/s9pXElCn+ZJDS6U2xHoTfUmKl3FxPrEAMR6EYywTlt5
3eu6mpdCE8aB8CLGq5FFkH9+zUiv50gV4NObsnU1Mf1eNfXLuoiLYeNMBG8wgtkII4DKfStVPSsP
D4OuX5uZsFO026AWjnmwnKREJ3ZBL6aE55pxx9kKqdouKjyacp1fycBAP8wCmM+s9/xY3A13qRvd
Ro9hRJgNdZ681YipoCgJpJrSW2EVtppH7vpxXnytnivGBaRpafNySRXNT1rB1RrFAV6nvYSJh70z
O9FvUzOy53by9ZSq1xDK8Qgxc6F344zhGL8XMlescAkwe0fRaVJCuJpQY82y1QPowR9AHKNH34Wc
CqsXo8KnQfJF6GjsW0kNS8lXand4qXZASgNI2iJuRFQr42tqhp1SiAtCktAuUZSpui8nYMduMM/O
ZoT9daughLC/n3nldjIyKc8Qe8RwcYQCODYlhQV20fGfHRvnKqwqnPMOfhlVkjZ2Eq19zaLyfelS
kuyUUobzGIPYoWahfQTS6pi/91fxPvQMR3gzXzQn91FQJrIfSiDnK8JAbUxtQjTtRFBIzhZYzCiz
JrygxjmGqRmasqxg1lIuMpTjufGk6t0cb/W89FDTwyxWStgE9cE4R9GhFy8V7CaNHeDk29QRY/VO
b4LduukRYviFZiMooy5K4fK6/C3OgOkh3tfL3boM9gG+BONP2+OXr4wWCAIT0Oj8sLmSk2MugMgF
KNXqggWVer8uizAGnbmPs6s0ZoEVDDpkqcNRFIChGMXuugQqNumcS1isQDOUBSLYm8J8snxAwvnV
VtsIGyyu3Q8nTJYSgYn6SkzrM62mRC0jccJXaqVT0l/V7TZt7wm12L1c+0qchxBqQFInImQMWDAF
G5Xq5Lds9bl3J6/1mXZYofUFwsy/IHx+pIpnxsG5i3AQVKVlT0T5tgDvp3LMvQScO8J76wq301MH
rp/22fof8wud8xl10UR1ouAbTpkj3Ct+vwF/MIaAD4NTHmVf8rTJpjnOqM/IuRFjCWesfkDXpnzo
SglEQrXTzZa3/iUpKZzniIM2LqaPgvgC6Oulss0a8Kwgc1wX86W/zX05g71yzoxyAalqt8zMYF4w
hLiL95bX+8ItsIodgSQKIazzC7z/3GZjxR7yU2baXV44AYqB+vSrJ1HtSb04FxIOo5wAWkLya0aS
hEoFgwCInXynePl1QvSbSGmcN2lqtcNQNIteLnupAPzZN66kjexja+4g3RDfjLANfjqoFCVMWwFE
2x98xR/v5se+dLqD4ZQ7Ya88DifxUJwoFnfKYfKzQnI6G4vJ/L+6aXZJby/gqpeuil89OHYbpzoF
V4IvUBDbF9uuZ5m2wTkWc06HGJURpmq4FU/9Y3ibPdfgRwud5adwYynEfaCOlnMpHbbW1XiGliAQ
sbPKazA1UFBJPCWE8yARGr6dLEGpZBkeLB3T5/m0PJWofxLaEDGbB/+QJnEZsdyE+5YKAMxOY7eV
ZV8rFYCeZOV1ls1UILgcuQHKiRkhcCJ+fM8zdzL1emlOHc5v+S5cD7v5FOywUdO+MBz0zlEP/TO1
FP6Hu/cpkg+rsvDXaTZu702ujkkvDAY9GBvZze+peaDLn+5TGPv7mX593JRSb0lormm/sqC0DevY
DQ/E/Wbe4msQ/xTCGb2FpmvXsCpW7Y0eo9BE5cONN5Wn7WsfhLCEP6G+GWfzhZAvfYw5Ez8yZ1vS
9mb0vq7QZTP81Iezd3MsU7YfqfmNONll/9OUQ0fqj4nyVpiELpdLOIxU+i8D5OJmVPZYeVo+zi59
nz3dGVPXCIE0zka2QpiiadPvyz+4qb+lfpTSzsyiKBJNDQZI1U/Zw3zFymPi/eAJm9oXtygRuOsH
SnwxfghmSkqj6DTc62SUbEF+DwfK8V4u/n2e4wf3wZlGnVJIoizhIo97Fj9VAEKhs5H/rA69YmO+
CXQcGG7ygzv1G+aYO9B+Eb6LfaiVSyBzITXJVQvwb8xJ7oJNvxm2LJzS5M7Ehf5Y3jnTs8k0PVUa
XGhzvLbkrSWdrPj7+teiRHA+Y5yloppadpTLiIkGkP9kB1XJtutSSBvkvIYBTBSplWEU7YfXKHx9
xEoJ+C6dwC6vMQ76ui6Q/XtrH4hzG0qe9fNYwm0M4bsg/ggw+1XrpStZT+tyqCstc+5DlyujMiM0
sQffBDeJsp225q71011xVWJ5JHrUvXWJhL/id3TQTo6tUcJJVuGTsbzEw7toobaXPeaAml8XRSnH
7+PEyPKHMobnSI767fLBRh168QmLyJktugmGy6li2B8yub+dFU+/bcQMXgKrqL4GVmgA5ttAee/s
4tC/iL6Cdrl1I5/ib4SeREzjObcXDA4PTQI9x726X47tJnCLZ+MEdLddsxnJtyGziRXj/IKJUA+B
JIbQUVcOdXvTa4MPnFJbSe+NqQTbl0rdPkogc9lnfqQUxTIJ2cO7edF6bC7a1vfIKfwImETPylsv
2CjLCBvzIIvAZ7BHGu2VOmDOy5iCbBZtiR+g3ct7hrIWuIYnnNCrBCwIPaBIuGcegUlPNXGZFohT
N3jvby1P2Uhes6HyLSLS8VN1haCbZcGuB1sUKK1HOX9YN0xKAOdc4qnJJqWDgHB8FBXR06KQ8Cbs
4NdMkctIFOyaBmPQ4sNYqZ2Cv9rMT0tC3C9CCA/iEOR9O5Qsh0stE2wXMDcFVojux/ppUWK4zgBW
xZq2xziwH2f3UVGBmxB7WzrFivmHctLfHurL/l4jGNrAihLRsToCMfk4nyTJiR/VH6ZkF0+zm7vN
zxB4PM/r6hEhjUe6LmtpUmZWwo/0b+rSOnk92nMcuT0FEU+5fZVzF3gChvVYQFKy0/fFTYQUPwUt
w1YCuFC/y7zqJxWuiQvLtxnLQFxymCJ6VnpsJ4ALAhWEAhSjbgi3VnlQu84BeCxh+5RQLifJmyDp
uxofEkncXtmmG2XTo3dLeQnSYLhcJErFpGyZu1c36V0BWMIKSymCkwGPJv6Bx8Zj9TikNiZknXWD
oWKpyrmPPp2b1GQ9chATb9ItBs9cCwD3kAwoUVBkVo/BFTVTQbgsfrtBCsMhSrHn548i1snl4k2X
sp/rehHfjW8zBlKmqAZYdnGev5Pv3q/x3SgyOOq7aZw/sdrFHESRXYNj+K7v4+34GN3HJ+XKOg1e
1gIIBlCdV9qPde2+bKP+Lnr+7V/49mPX1OnSZt3v4j9AK6Z79WnO7MrPNylG0Gz1e3GVg3ATHOc+
1QUgvh6/OKHqLbY3CpiqBK6/ybqyUmo8hJLA/n6WikxRrXe9gfQVb8SNOKiH2BoIR0mJYHHiXERo
RanGyjyA6RIiy04FKmqS34hzHZIlFEEMJB+/Uxx1n9yonor1Ljd3VFfZq77yXjJYYgx3klVqyjnz
yxeRlCi40jhAdaP4utM//mfuRNjkflzY2U8yJ6cOlPMjNRieAnQLoa3fHNV3gDHBfXX7+kVyFq++
Du9zImEgrx6XlhRNo+RBiqvXWHbxHeuf5VXkTJWLdbDcqUZUdQPECVzB7bglQTWJQMs3LKVmHoC9
hBNm2zRggNV/Za9YnfI0b3L0l+VpuFreUp8a2SK8Gt/C7IRI0wrW1GY5a+Gnm8Zjrw8qGhHfku9e
lpq1gNlWEf1E9MPUOuVFTlW5xPWcku9eqoq1yGOUY4dmaQ5d/lCatZ/JyqNe4cUoR4chlE+mYbpt
F1OiiRRQ57yLqvRo9IHbGGWG6CG/6+7LTbwZ9uVRclQfM1KH+J76bpenMD+LUTyJOagWm9RiaUR2
lJ3I6U+C19n5MdqK2+iRiA0ycbSc3ymzPmvHCf45fap23XWNlf0YsNFImmQbQAnbdXHUaXKJixgW
xiyViER51NhtgtdicNOAiHFdCvtXVp4gOuddCk0fKpG9+CftDgzqmz7MvSo5DcbshIXqrwuTqGvG
eRZFBBKvNCLT1LCSGG4xDdli3dNBCdupvAzZOyACf1queIe58sChetHE7eMbmmArHjIDiIjgIvzZ
RokN2BriNKlKG9/GlJum11JWfhW27dPszaflmwbWn6v0aL4sjxFKblQjh2py8ITlRpwsnZ6wGqLT
e6Jn+KCEP5bHwAZc2TV5Bwir5Je+0kYrk4nNkyS70cN33E7P4Una5DuU0DHoPR/6LYV7Sn02zq1Y
bR+DBRBnmo3YH5WNQ2jld+uGSYlgWp8lLfIwT7nEYuwy7Cf1xUpJmjHCLfPdyjiSuwnjASzATAAv
B5zcLt6xYVUycSaqPfykqjJbRTT1kMQAxnDJGEr6gteVdds94d1BxjTSADkXAsBGs1VNGGDrtU+q
N20tp/GUvYw5gf/HHDelHudCpkTE3ngLtwgyatkFhU2BAUHjUdqnN+pgF6FNb95TCRG/BIZa9tjJ
Co5Uuw7v0tAub9tH87U6ZE+LI+El+TA8ApYJzOtELk35S34bzBTGJbPYbdPf+l+SH2+1LV6RV7Nk
h+j5SXtMFB4Ab+AXTrSZiTtB9Xl41oKx6kxrZrME1Yt2PcBoI6d2sGAEPio38Desu1/dybb6LLg/
iAFz6vHMUxmosTbkFrsuKLNbtrnP/Adzh5XCPbg5/fwh/P/YMWFZ/K4YGriKAI4k9uJU93CjmHep
sOonOZj6wluC6tQRnpRfFNOaQFRAqqj7cfASTT/6YA+YEHfdr1HvFZNLWaQxqPSEGZBWowox7LQD
FmSUO/G+d6M7yTOfm0cqxyVlcolLOy2pWsofAWlw2dOh8BM33aguJmyA6tX9pCRezmEYnbuEDSCZ
vyVCXsphxHKYLFzsJJ6dKfpVhKDgAnebTjHi/uFOfkqT/xkruhRvhWoAl5Z0n8W29j3Mbf1nvO8O
lbc42NzdYugFHtcLP6yGqvBczqA+pTMjPotUY9wC72TBijwWzexJXl6XWgWTwo8my0FwBPhxXTvJ
+b+lBf1dFfmUyoXgsA4tI41ZlhjdLQASVPPypmsE24wfTIyu9t23IaUSm8sx+VMmF5ONcm61bOgR
k/v9HFf7sOgIL0NJ4C7HYqp1ouq48FLfbsZZc6eakPCHfPBTCe4uZF3111M6fLKuxadll9033wSE
DfWlucsmUEMTGSilExeMlR4jDharUzMiqhoIkoElUsOVzMK/vhk+leJCcJKk2BhpIYNtvkWvbLYS
tKVu/qPb0IB9f0gv/pZmsczqzOIBMDLVCRs3ME+MoHVBetG6yVWI3hVd4LnslD+FcVXHRcqsXNEa
jEUFeNEBnyU3wOO1fCfcMuGxeMKXWMpAey9ApwjFlUP5S99YtnYsT6YLqNF7bQ+sDTakNJP77JR+
nPuop2kwloA1g5AQToDaK0G9aKYeod/lUPp5jJy/iLXOCBv2Ko+Vwh2F2K6Ea1W5SsNT3au2aSXY
hH6du72ubGfhTW0m4hb8IX/4/AGc85DTOpRRgWdZYrAZ7/L9sLVOaKNIG9WXTrlpZ8CcJFs3xMWw
OIeSz2z1e8FLhU2OC8/tTxTq7HJnbuVDek2tRZAXg/MtYpXiMc1G+NRNdINOK1DMOts4lbvlJOzI
dgb1STnHIkdm0ipsX+H37HjqNTIY4Ht/wbuv2DemR+n3BeGSCzoW52a6IGqH7iN3wTACyz6VbfCq
dPa4wUA+OthhaPd42xRbICoJm24jG3biFN70lPsY/syx3nW3btbrsVcROU+EpUApSdhwprwx94U/
HJRNuwME8XZdzB+eG/8xXgDA/9PjDRrqFLMJOaNTHcf39krDVnXgyg/AjR5da68DWdB6pTavPkbD
/uzWFZFZ95mjHYZ5TApWSJj8YNNU9niatgrWobbtKfIbTM5boPm1zS2mQ09AbPwGXCkquyFsGvBR
//wNWppkoPZEUjz4iz97OV6TxZYVuoEHSG5d/CFT/Txozk1NZWrEU46DjnbyPvuRestBuzNOKXJ+
2PkmvC6f1z8tcwBrR8y5pRhF9dwaUf/tYsFtqtBLitAtayyoJxRHBJF6KCLnjFqlK8bRRCGYzfIs
buvU3Vu+MRzR1xyz2dTqljTc9bCmiJxHCqM4qczfHinYTDv5EZq1pROgvMdei+19tk/v8w7rA//l
Q+fzU3LuyTKnRWh/ZwkatpC1Yw2xxmO+S28SO/GiN0oipSvnnfIlSjpzhvcd5ueu78E9kvqafq8D
6EMH29e63Vx2CbICYisJw0iAuP/nvYhiVdL0AHezBQGn/K4d21N8AjXFB74CI6RUn4sNhTR2OYp+
SuV7vXOJGZhWhVRhO/npXb41AAnNirUtdp+d34WHkkiZLyawZzI55yeaszUNzAu1tfVeFaqjitUr
cZrMGL5cwzMZnKcDPp3czkyv7FgCssLsgSQ+ozb7LL6GOwxibofb1J0elXmTwNOtC6f04zxcEEjx
pLO+thYGCFnWXlQrQsTFJO9MPc6tRUMnxwMbXGrid9166pVjOf9Y1+LyK/hMBufJBLM1FGkx2biP
HTS25A6g1o084FJqz6xBiXI+TCW3x+sQgeOpccSFxHS46E3PfgPn4TJZGKewAa5a2vbOYvROo6eu
ICfgvacwdsirwLm2GRyNBZzMXxfwSRkcLLqEXurEwPwIbOMpEBxM71Eu9aKXOVORc2uJXDTYd2Sp
gAjooPFgDVeGGjsmBgRCvSO8DGU3nJNZpjFLFlFD0c04ZPkpAjLeMoUbwnKIy8c3eKusskZdhnUW
mZM+MegU7bA8m6/qTQu81vzGuEVZ3Ba3/YHMLi7msJ+nyXd5DUkRlpINQo6OYX9klN9yZOjmdYNm
SbQnIWKIu863e62sbXrwYTH/qe9bx0+94QBMLwz/y2z7cLd+ssR14Du/uVg1DdAHJD8AHURXdU5f
MshGMMBLg7MuijBLvtOblujIFAzTaFgsOzejrSRvC/m2zV6jKCQ2fil74TxND5jdKUww4x33jZuY
6qbuKzu2ElfpY7tvgVxRi7f/m3q8YzGTolA+4oN0I/RXhr4NzeMYnFp5ttclURbCuRVwLyLr1mAh
4F33MEBp9z21207car7DO1ddL/cqzCLO9mHzlpWZExqBu67H5Wzz7GpxvgMYqFVisu04lm0a/pIC
DskABpOENAEMQCrpGSmJfDfX6AxMm7LdieAU3UhAZDF31Va/j67QsNjk3xp/XUPiGPnOLsDU5Eia
LCDJZRXg6p7FbrQbsMqvS/nCCPPx6AVavQXYtgvkkloBAjSVdSJHhyH0F9dJYYN8Qaxs6Ta86a5S
nw1ss9kYpPRejRG4DMQngRO8r/+Qy2+jsx/CRZ4gTQqpsxBclev+V33Vbj7yvtJmlT62sCfs/quM
WtFBgYX/AIvCZX55l3ZmKWGCuNKwZxzEXiNua4DM9SooT8ibdzmlPhPHJYGiFA16xxZzkcFMbvcw
JP6yFZzej1p7+FVcKY6+xTs7ISnuLjfWziRzKWAeK+FYWgywD2UizGles5JKa4M+080Yh2YKOEvW
Tpcw9ls67TMVBy8GijP5zCmdPfS7OA7MNDaBMaksmzmd7/KifZKM9JFkNbt4ac4kcb477KsuFhtY
s3IdbKIXobTnn8DdArcRKGbc9EftJyA6CxzKlC661TO5nAOfwxb7DoGMBL8tDvFgZI6Y9BS4JKUc
57sHQ6uWiZWDjPlKjn4G83NAYWlTenCXcBiBYZCUsNFgVrxYFm4Es3pZv+iUMXCOG+NTi9k0wKsc
p9yWcjCCTK9BqNohxW9ECOLXmcrYzLRBxnHV4ilFqpyH6OUWt3FKwdhfLiJ9fn1+i8kUptEyWXbC
+hNsSTZxkXe55a7AWqJ+t35+F61AFRUVS4+KBVT5f16mWco6w2SQt20V+pOgbrO0uqoykQiwF09P
MzRZNC1QRPGLZ0Jk1ooxsk23WrKTIrKX5l0JHvuJaiBdnqj7lMR/p9pSFk0xpsXvu8wO52SXm6Mt
GG9icCtHmQ23uZvMcatJ+zIsiMf/Zdd4JpyLAZpiCRFQwBleq5U5io+Rg02FgcyPl9ZHI9nwGGBJ
MIBD0Mkcqvpw2XbOfgAXFQoTCFAtm5BuXNFhS8IMqbY65DsMNJMl/IvXW8dIpmyqoinyw4tdqghy
YEKYtuRP/SiCi8dIf6zb52WNdMOUTVNSIYyLNlXXRhWmav9zGwDU92i6GdoStW+9Uo73S1ZmqoYp
GZIOnj5VNAx+l8QShKGNhErBBxQdyZeOrPUCdGa24sYI4C1qHflLosJL5Hy9VZpdW6a47cmxO45v
1nPpGIZtPC6ZrW8XcH+Aa3KiwCBIPTnnP/fjaOmmIqOEpO+tw2ILznfsBNywzQ7QxRLvLd7J/NZR
A2GFhm/4hR1UajM25Forfhb3dhv9CINv8kQYysee5XlVjBfCrPUsLYjEHrxlJe7e6ICmeaupW7Yo
w57JXeWmjxounuqlt+lmcEzQuegH40axMSaKOYfsJ5YXASLtLqfe8v/tJCz/w7gsQsETSQpKFY+k
+Spq9qZ5XZH4jtQJc1YUF0o5IycHet4+epCO9VWBNSHTjXfFQWmwbKI+h65CDUzzz2heMc6IdGX6
azGT7WUPR9WrTDDgsSJ9uSsBtYP5NtC2R7VN5RVfej28ZC6xUKwyk+YG6o4OVkJnu4tt40Vxly3D
0JR30wNze5ZjvFmNreg2HqVA5CGMmslYszcucua5AfhXjYXp4KYaN2IH+j/zQdDvu/o5jTOP8IMs
dKyI+wg9Z+bdAUB7CsVS9NVEwjtbi67CrNsL/SjbhomJ2Srej3V9rRvjfVZau2hKlv/1J3DRTVBL
4F52ABHNhrwCfKKSO2m1bAsB7x0x63epaQDMXhUOWpru6jLLXEMHa9/6QRCWzsM3jMFUzqkUIrZ2
484YjLs+DzdJVLnrYoivK3NhJwRE/9iXSMHFaLbD+pT3kidit3CeDDeyDnlLId39IRD87SR5vAZA
F2eS1H+kfZg7u9MOoJIEyEEBKNp+12BfiyrOUifJ/n5mUWoa19kiwmHW+iGP7gv5NVQe10+REsG5
paHvF80KAoiw+l3SJH4RgWdDLXfrYr7kXZw/+OjFn6kijppWjxFrGbizJ9jaNp3sSbTrU//Teha8
2pUw2jbc6gf5WZacTLWth/Vf8KXAzv8CziMJtVRmqK+xAjuIFkBZdKcchCvhTndZvWF6E2WPdkFf
igC8VM4HGZmOq7bAZurZMzeCbWxjD6x2N1qGWrSEacVqg6oZuW70Jcnm5PJJdlssfyFtd+7gNjdY
XjuFG2NTeNmt+S+7QbwozumA+BfIkuC893Nxl6hANFSPeULlfVRA4UEcYrS0lMYC5GNQ5m/zVJ/M
2pzcQkkPWbC4SvNcqcOuyoOnrEegc/XlMf+G6tN1WwGPr22vsTH4c5GMZ1g7Ik7z0uhzSHikP+Rs
fzsIPhMuK81IghwfG0nLVXbDWOIaIIahSIn+VLXRiEv1hYqLP3kuoQqB36zqbIDFPLVP4infoxW+
05EhHsRdeBoQacud5FUbsT2A34C4T+yhshLuFM45zWqiRXP9EeEZ1iMejXgEa561QWLh/ttH8G9N
TdUUVdBtqvwEbtOJQdayrfxFwcjcgum1/n1B2ZLQ6XJM+RTDPc70QZL1rvvQScIDI9jgYfimu+VR
uauwHig5yXbearvkSG7ZXPbDn5K5aDZXugCcbPjHqXpdlrtKfR11os9BieCsZWnFpNFMKGdN90ky
ApBkNw+/1k/wD37+Uw/OKgD2Vi45kB0x8aLusd6M9RAkeoUf7Cqv3qVYKujBbDNGNjgUPBpS6Q9e
/lM+F8+sWhmMDmMOoN/DnuV1cj2Vbmdjs9NvMGYfeYGD4nZJXHzqZLk0G2WbxuqTAKylOZxNLz3V
huTMbUR8QPaBvt64T924CAY2+qRDvUTxMcLhW3l+JcXl0/r3+wIvzl80Ll6VpdnkBSsDFce4tUHv
sS+20V36Wm0oj/4Hb/m3Ovzcrd4m5aRYEMWeg6wS0z+GJ91enAwTYBa5Wv2HCPIpj4tTXVqaiSpD
XuspvYMJ1W2O3QFws35DZ/0XW7/HVKzFoPvcuXWqyUZ9iPLYl53m52/gHIwg9y34qC0ZvAZs1pgN
VI5+iXY046Cm3j/sW63Yi8X5lFROFNAoiDJq4A9qeD1hlylWQOvbHwRj9Kwsc6SUioEyu2BrQjkv
Y0RjVhZAtGZp1k4KXetavkUDbaPZ5i2oN1EqDVwRE1Pf0BmQXOWU78Tv2G13hV2/peZlP54aaz+G
80bpWKHJylye/oZiEUbUQk/dBTf6TrVhaN4Rlbdn/Yi3sDsfQBw7b0aq2kkdB+ePhEzvskJHSjBk
gx3rD8Us7SZwxqpZ4q9fXUoS54TKsjeEOZ9lP6h/VMabkZcO6md2L1KrhpQgzg2pcWIEarLIfiQf
tbT2oyKxu1Kxx7qjcgzCsfITumrcGP9H2nUtyY0j2y9iBB1oXmmL1dXVVt2SXhiy9N7z6+9Bze6I
C3GJvZo1EbsxEZ0FMJFIZJ48J5b624tLAmrU8GN4UHVv2r1LfmJG6w94gv8zABIWgxtV0OFA/oFb
Uv6JV6zdLfdqjOd8VXIWd7w2NCRxkDYvIrMHV/ZMG7FwESuu46CbRlfNeSKKvwGp2AUxIadp0ymL
aVIqfTPOzRmNbJxB/Yrs0I2vozVSbkoM1gqfhjtusZsdSmVtMxEoldU8NCgURwS/Sv0Q4ipewI09
3vPqTf/lbf7vwIoU/D9305DqHGJJ+Gzh/YKWDGWNpHOis50meGSlbugOnO/H3VgmuCQl5JLrCAWI
1slfaYdVhzAr7SO0oGCmgNQuMCwqTiUEvLEfnu8wUUXRVLFrgcj14jl6ENvI75XssdBqTkjhmWFC
ipA1gjlRBjRpWZ40conK+iWJSGsdRy76Z/57lCYiE1AUbY76iuYcafy1MHtLEc7F8FAZQC13uX9s
i5MgElbQq1vzeYpHYNDSy4RChNxYlU2b8pNTWzPeLlQbivdW4iyQVfKq5BhpW4+IqUuXTHjrQsMC
Q0ZQ1LgS+paju3icJZJbZWATV+RlHfNQw26isyat37Lh/XgHj99I5NYO2vx9vZxqY8wUYM7y/JJF
ihvW80kK8RafS4vEkCtK1pdjkxw/vGWSG5OQuwlFLcf+KcDEDPFJKz511cd/ZoMJIKORiKpCb7Wk
/LmGsi2T2FYxe/3PrDAxA7hESe8JPk4/L3YngP3smuM1e2yEF5luRanNfpXFZMiLACvKSw+ko1s6
GCZF9rPeyZ/WJwwHdFZ9Us4Iy2AH+H/TbTJB/8autLEuqGEzCxpy3BYxkc4FRDNYyUb0riizf+lz
KbXoDXYQP25lko1BPemQ+IxYLoU0rQ4qER6d5W4CzHT4vBT+OPsht73fGEvFMm6KTJW9ylzOTRte
TTO/K83CJZH24fg7csIG21Aoc3HQygEZXTF/LQrz1LeJlSffh+6T1vFUdzhRg8VGqYOR90A6wyW6
xGrrH9XI6UXxDNCPuNm3tZ86GdRA8Em0Sw1ymaPX4936L6XWv1MAtiHQLUT6t15iX1n54/xC2/ok
ssh9/Fa8KnZ6TpETc6dSeCuj/3yzMjLJuVrHePEYHagazBhBkPPw5zkCEzWiNDX1vCglcG7rUGYc
IbuXkQR92upVzMI7YFc7TnJzK1UenKnbM2+7qGGoVllORK8DaidZXjWTOGBMsCZCx1aLlzHMnyiU
btGFk9gvziJdatEbawjTl6mTJGiGRDVIjHM/TmULcn4nQe1cdVYvXShcJ3oDLqUVD6pp9aZpZyRH
E9jwwwnihZF0Fxa1b4gVZ1W7Z9eQUFNQNRmQCKa4sSiCEGYx7n4VWoLrECjRpYUsXFs/H7vi7n31
y85vYy2k1Att1GQvyk/yfEbv15ba3Dk2susUGyPs+yER8jQkMGK20+s6tI+RDFSVomCYThBONekz
3rWi7MXZjUXmCOtlnXZyjSM8fqQ5dnLWoII62/lV9dBGtiVOxODtIv05GxcsB7MjhQBzSa7aBtiM
KyWxYowpHO8jxykIc3yzaCRl3AFoYYifmjC11yazm1qxq0ThuN9vSJnbzbjZQOYcy8DiSOMKnEF5
qV+rcxgMED9tQeVAgSs8JiXe9tF1b7ZPM7VhzTM4e6lIdjZdpORdk3hQOJ4R6qQbI4qZtFNhGLIn
V/1pCM1nVQCJd2N+P/5G+52Ozc4xT4SmH4VYojzs2r3qC9/kN3IXuZFfXWI8KTtosgyv+an1BeeP
Xlobw0zIyAE3kpRRAAwHA6vmcF2JYXUjr0pEfey3aPvLCjuyMqpRZxYmTSqK2DdzzLMXVco7vzwj
TMBodLMqSsxYA0hY2Y1o2DWEvDnfad8fiEJkVdGAsGb8QYB0VDFAbRSpGC7DFSif4Qc6KEHvyt7y
2jwUEAPgva52HySQMP23TcY3QllvNK1pFU80OrBIpnaTh9acPVQDORkTQPQ6jzl/v8uxMcl4xRSp
TS0Am4bJ+D5o6yDt7zqAsz5nuk1Ey7xGZ6UFacVok3N9HqWPOkTk+KCt/aLHr5/BJoihkA3hLMFt
ojf0RX/S4qoapG+qM7ryBXUHR+Axc+z70N97zaaJglZMEi4BOoWRfFF/Ns+5A7kpV3+qRks4I7u/
57UJ9sPzL4vMpZMXaqWuC14TQg5B4yoC14I4ekktvSzK7B27727BfLOfzI1T5Gpf6+aAJFhdlaAe
RH+eO5+k7WhJjRbb42JWVlwtQSdKHNP7dYmNbbrzm0gaSl26FBSsJPvmw3jJTtN9/iC4cCF/uKCs
dZc+/RHsbWOSuY408JyBbwDuM5ednbd3Kogma/XleE+5TsrcQ5Uo6FSH+y8kWPEMFom73jLvDcs8
/8Why+O92sc+bNbFBCEtMoxSovIt7VSR+64eO2hpiYMHZiMwb0Eq1dIyc3DMZIC7RmZnkQJTApmp
jpyPundaqKazqMpENnWT2WBzEkKt1vGAU5raGopPC0+sUt6Lt2hZybomi4D3sqjtaUnFPP6rpwUC
lGsP9ejwCZ2lW1sr8tfz6i6eYudW/q6C2ExCphG7OcZ5jj8y/Ybs/SUDlysrOtYpscTSSi0oSb4U
4JxFWy16yY3QqcmnVYvdYzu7gXdriDklSlSloyqj+KT6+WP/XTnFHmi7nW/KU/ixcwyL6kAkIF+x
a4dPn73rWGD/IhiewugXYaNfWISkCWcdKIRqnS2y6k9tkTw2KmCp3ehGjelApQ4uBXCyIruDVPBG
7XYzyO0vYKKhmoJ7sdex/uxNB9TtQ+MLthjEV9nDDxIC7oD+rgebEIWDgyH43PxvE5UmIxxKA5Mt
uM/RHgOrFKrqI9rpCPcALznyXcK9zncjoSKaoqqrSHlUFrReaZOYTNqq/4sIBlIIH2jjrj8p/uT0
doU5cOf/y5vxV2b+65ZhcogGmtBKTeXCa0jNq+HPtr0YxrXqeaXuXReSNrGJyRwWTVWzmKJmsrfh
bXyhsXC2R6h42rXNA83s7uTGGAsCW9KiBeEgjI2e5E0IAo+gU/2qXYi/OOSHfAH6l3dd7wUkyUD1
GgMHpklY0sFEWNoyhIqRVwmdTYzBUjXQxHbcziC9itmIs7XD3CqdIFRLUd9ulTKQITsM3q4Ej9Ei
BHK8tv8Ht+RZZG6VPBVJUtDUR/Wrq2pXZ9APPMhB+QZNYgv0H9//INRJpimamqIAk8/O/YRaHqZj
CXvDObwf3NUrwR+DFtNJVUDO2bqTI/jdo+mPPl5cgfB6bH43qf5lnQVnyGYhCK2K/Q3bxNb09yYh
bkS+xlHkTlAY6if5D66QzXJN5nWiNBWRBx0vB8hWYzanFARnVfTGlytDdaIyqjh38z4cZLNCJpRK
jVHrZXxLZUVwRFuyW3uN39/hvwCpU3CmbocPgj/77T3UPoOZ91jazTY3P4A63Ca2loYi1Stt1IiL
chFSsEvUpTtO4TOAWnalQuIuzE5VxBv0ummW/XZ0NnaZOzSaojpMBHzazqVt0sYfnRGIRTqLlHqh
032Y78xnHWeJDtS0WL9yltzCqW0zaEQuIxPP0ZgcqVbzziAjfs0IlYXs29T1XiTiaHUFwqInjiHv
ibp7jjfLZyLHag5dVKjYdjrWbXrVc+JSeXnlDM2P9vw/6LTQwHC030zgwLy1gH/BoOy3l+aOEsZh
7hrz5PrzWFjpm3Q2UNc/5/7I87B9iNVmrcy1No1LP84UDRd+Nvz1kju0PT2e5Y8YsEZvhPcS379w
NvaY201ZSFpPVIsSWA2Auii/FsZN7OWRTvSEVnke3nkXDsemzgI2qmFS+yTDOQ4/jCAOfSsfaENX
uY/uqQTP+gUjwE+8dGEvLfoVrHQWuzHLUM4bJ9qZKb5NkasQXoVhd1WyKKNUoogE/2GcBsiT1Gwa
rGr+GD8Cme6lXnui1JQUhZrUVvpk8rO9vaOxNcq4S1xGUdFIOIvw1KC97SPEhJ7oMBae9rb8fHzH
7L4aRIIxNtAQoUzBHH1S5GFS9Hg19OaXNQzUofGlSreIMPPO/F5Wsn2IMaG2LgxTxGAMmEs+6A8U
rQy2AU8M8vfoUr5hbOREvvMGvvYX9+vtx0TZVsVBgJAphrcHAEOhI10E5eIkURjbS7R27vFW7sWY
bc7MBDXFGIomASTEEzrVVZrxSa+ka1/MKqS22kunRt6xvb2ovbXHuGepLmK+xCsefLlphxG40MCt
ozVul0tnkn5voP9xbHDvC24NMq4J3jdzVlTklfFKHLkQn6pFCCq8SI7N7N3JWzNMABuWLin11gBD
URhPXqzgf2GkvHU8KdFAWFgp2amRzOqUj9L6z1bI0o0IfdTFEkZeIYUcvyVKZjqdAGKKOR2C4zVy
tlJnMi05FCtNMnrAiLVAk8/hKlq6XnJWw3EQVjSimaq8DOVB8czwLBaDnc2TlxqfC0G9T9W7OeXx
Z+0dt82HY2UjRtPQi6418TQn7dc+m6xYr+2+KHxz6DkAG97+MSe7mCdlzkd4hphlTgEd84j8qA2e
EOEukHa7IvozNulhL8tTo4kqmqrgqVQcYBrKL6NoLY95b0WfldHLiR8/iLqrOosH0DKQS/prnzo5
ysGiE2W23F/z8sux73DOB6sykRpyNWYYTPbquXoQZwLkYie4RbpeSqP6WhrD3aKQ0yRrHSeE8zad
CThVA9mTXsCm60l20sXpkqTESQaemd33+XbXmTizkqqLSYlTSEHpqo0h3ZfwhJkWlJO407nUUdjE
cGuLCTZVWxRaXwt/4Va6Z8j9+HhroUwX2RXSbcgmc07+bi12Y5HVmchlLWpbCJvS8tnrjbLTTu6b
m/YubUGGVx4Ce9dfJGJKJujiIYvOxBpJ0atVzVIdai59IEGEkVJKtj6vkr17/W3MyP95VqQ8ScZK
jXVPKaTJHerqXlQHPyfFSz9qz1PU8fogPINMQhELaajpkQaq09jKA+Osg0C3P+mfwRymlXb/lbKg
lm76WRIsYXCPz+Cu22wWy8SfLI6rNJwi3Rsx6XteVDmx0T80OEwZu6VGZWOGiT+iTsgyhISW/jSf
+krlo48H2vDSjV3eDOG+Z26sMQlMVnX1rOTY0DSog9WpH1S8yig6GfTPn7qH6cQrWe9m2Nv1MRFl
bWQ9CfOElhmbN9NSQcSB9hmG8jN78YAxfOfzAfNOAxNcRPDMJ3OOL6fKkVN+G4pLUuSvRayfImJ8
EzGybM8tr7e8W+jYLpQJM1CuQF23hdXWgSbWl/4iuzHqqSFkbeRPnSOCDmq2o0eq1VzeD2Ar5ORU
HH9l0a8C7WqNE4KOKIwvy5B+bmedA5DirfEW1jeXZSOK0xLPCABAvoCaPLPi1zoYAyooI7gdOMRp
D00NFBQ+ewxq85xpN/v45b23s7QxT1pQoqLbAV8yvsfCdR5REewABDN/HB/93VtwY4cJO6iVFyXi
jo7hhN6Wocw4EGsp7/+ZESa+JNWUmksBIzWBfkTefNE7YAKFnAeg3/cLE40UcAvrRGP8MmuMZlJD
2CniwonXoO555If72/W3BTalFrM8G+YZFmQw34zlk5lqlplxAuXuMkBYJBGM3UkyCypTyspU2moA
SazmiJJhK+EfMUsAFq8oiqmDaIfFrKvLUA3QCgefW+U3CQqFE7AFKAPX5U89nK0u66xeMJEAZgtv
C/dWtzHNHt51UUmmxSOmutPWWcFr0ax/VJHb2mCShEgfYnUYQCSuSKB7oZUHyHqTzsqtQb6VHiKv
VZ3/v5MT2TBVE7AbQ2SBKkZkKGGTwjVSDYpBnWwp64PRxZzQt+eAWytMwO/CNE4XjKV4A7nDdJal
mI9ITjip8e4nUogBtI2mqzrbfG1RzkwKJcQgkZTeC4X6Nufix+Pd2otvaI79bYL+hE18AzclaYYC
IXxMO3uQQlsMRzdrH8L+D7gEwMElEzA7ScpvFI0QD66nlOY2eED6oewvJLOGZOJ8fLrtbOK9tcKk
i1lqhnNnYDmg67VBh2mtZLAwtwvl+ruueZ1LXrpI/yBrEKxKdElopv4GPAVjVakOaUHT4PqVag7U
bvgg3Zp+fN2v3cxmY42Fn/Y4sIW5ljoK/GD9ecyeBnBrokzzMjnpqXugLwse6H/PB7cmmSNsRnWm
ayHy/KafWwsyFmetGD8cO+HeYdraYL5aVI95Bjg8OpkqBhrAMguWF1Pwj43sefrWCHPDEjFV53ZR
oc4WvoygzhGM65zElqKbHB/k7Rj955sjVeflCNhEjlxQeJ8AK1IlbmV8b/puuxa6oRsTkIbSpk6D
CTEtHAni0ZjOscsSqnoE7eZFt/XhW6YXTjpO7vEucl2QSeeNyOzXvLy5oOSZHkWJJY2lPZoYi6MP
wOShEy1eyXXvUbZdL5PR5+s6ULoV3Quj4m6WzbspAmnOPLiDrrv1mnC+IM9VmOCeF4k6TAW2Vx6e
xTiyAmM2LUH4fryVPK9nsqRZT6t4zJBayulZTqCW0qRWNv5B2N3sHIs/rYRGJqOG4xuXIMmKq8aG
FPE1ISYnV+J8IZYfPRrlcmioW6Q9lNWTxVqUH0P8uZIuM+Y0jzduL8hv18SEi9XU9bxe8XmkOA+0
erGm5GouL1n4MJg9BN1Fjj2OO7Ds6MoKOG2/IsbLeekZo2xH1ctCdL+SefkgbxeZ0AFi0nA0Y+xi
0w6DVa69ZE1i8ZR2kZOsomxXxp+k6tu9ZCJJka3lCFU2PAmq/CEp4q+VrnBCBsfPNSZilKuslnKE
zxVqvR+qz2WTOYvxdOwTPCNMhDCHpV76HlWGQpOdMYHIAnKQT72g6f6xIfoJDi58lhM9SxJwsTX4
RJX0Oa0etfnt+O/v1im3X4QJC02XdARTbzr4YoT3EkWZxWkM0ZLV64gRGjwUTyo5L33nFNHnY9O7
o0Eb0+yrKtbMZcg6OEMP3XdrIVb03LiaHweaL3myO73NFx0RP/tAgWKrXV/Vj6onW81FtyeM2Xbe
qDvDBdhPj3fjcXad7WwYnZLlmE2lbiqIljQmsU3ymXPOb3NkB9+WbW2kXa8JU4etRxG1sOvQ6gMV
FdvIKp3uSnW0Ent019JtHkmD2fPYbZ8BAr/nKxdyvJnteYTiXFe9iOXqQmaR5btRA/8+BsefexdD
sP3cTLQJF40o+Yzlxpg4e4tOsS29AzM7oajSvDZe8sIbuditPG4t0nVv8hZwcYL6Gv/GBkenzI2e
YtGK32hZXLTyDyIvcPPOEtvUWERjJquESmB5aQPJSiA7B2pXa7kUHk9Cg/fJmAAUhXmYtwY+mVr/
aIaHIfwgZZyxKe72MXlJNOVqWmeIpFQpIbqbkPyPAFwLPjRyTjziBc6tpzNxCGjUSlAWpCdFnJU+
ykZxoEf14i8D5PvmOlG8Y3fkbCDbwZjL0ZjEBt7YTottQt1SbEY7n0rrn5lh3jMj/L0DfhcNhVVx
1CnydJLcRcaPYyu7bEsbT2cVsLsQNSWRPptmTzvXHpU7nKBj9gei7RTgurXEvGug22Jg1xRkJwCI
Q8sRQgRykFy6CpBpEcV1nrg3/e4HQfI3rWvYU7oGKxs98HBhZQqEMYs/YsjcLosJFW2Jt3aqGKJX
tanVhPGL0Qd9rP7ZkVLxxySN6L+NNQ1D2eq1Dnfo3BnMn+gKopisPph+7kLC1XCP3WLfx8GnTSTF
JMRggkQ2J6YgG0ge5CHyBhDkdonok573SNtPkH+ZYeJEWiwkCXsBHNoEjNYdIGHzY9ZCHaMjnq5U
/jzWnKuTZ5EJFtW6aFIqVLRMvjwuef22rIITqaNFhvK6VILmlDmPJpZu1u+O+PcqWSCrBLevOxVV
g1gOP3UTLmzxSZRMT1wbezZ5hR7Op2NRrKqURlIJV0HsnVzRRVEbY6vnENUX3CfO8DhlwFHx/OW/
RPxfa2SeOiRPICqcRJSycHIlJ/fMq4zZUmRdp+Zd4ETg/ZP9yxgTSeIauf+sNKgqgNOn8dsTZfQR
uULC3EUxeYe5TDFOYgwh8s/5xbjx+dSntrVml4BLk5c67t9jv1bFBBKzVauq6/DhhLY00cOdrHQC
O/kqf6wiaeBs4X/JqX5Zo79mk+GshTjLIabEMQUQPybA9fWn0MOwDmgKoQrq8YhCeWeACSjlWiiD
3tFzt97FiCdjd09kxerlJ4E7Arqfg/9aGhNVhjJJNFJFsqe1bZBplY1uEudy5nkgE0a0gRQhZo3R
YW8XW0mlL3o+RJahtpmltomjhN0FnLsPmdmu/nFkPl6cxmJNS+g2hF2N7ya0KboTOpinAYTjRMnd
r4U7RpbAw48LgDlgWb7ooi6GkrcihZLEtzmtHaJmTt+j+0MkjrX97HdjjjlnotKPqRIjeDSFWwc1
KDOgctVAAqNy4jMvVO1+uo0x9pjVlbEKMjwxDarr4Gf+4NXX3k8532kX4065dP69h8wBG6ZVHPUY
dtqPedB/Gx0aiyn1YALV1uUHVd2IHQIStNUOrdbG4LVXXQRc53Vkm9yhmN3gsvk1zPmT27AtWloN
WFbjPEzvbZdaeQTxpenTsX/u1103lpjTl2sK1IYXrJvS7ifPyV1jFzaly+suXUBp3viv0F22oe1e
M8ex04lRkRw2RxD0iW5/6Z6jk7haxVPhN45+zlqnu6Sn9kkG2WVv8YLbLu/Lxj5bvByrfp5JjfPS
mJ1bzrVbrCBlV3JbFz6tqDUYYe/reuWrlRzEoug3TWP1eu5IpHHN+j3seVw6vK/AljnBJGVUTY3L
BLO8pmV+I5jaoUrtut8Mdv6FDimmfsGprd5alr9lOr++PSsGCew2RJxEWO1B96Sobh+UTgpUUu1m
r5MnevMZYuJ4AvIOG/cDMAFrbptKVg1kBJR/qX2dv7ffS0id6dfOiR7R9VyCNgJI2OKhLvav0c2K
mdAFeG5iaCoMYwx/tMDl6s0YAhsccbRArA71Hp6w2W56tzHIhK+lXdrWTODqokTcLoEkpeAnmCf+
Z6eYrYWG/VTqTYgv2bnp4/ITbBcXebazJ0BZANeJWwu8PDL/O3KCs8aEKYWY5RLpCFPkpcVspwtV
+Bcqyjc4y2hNAWWMjOzC4xMZ8LaViVp9NpYKBsBQ0E7ks1TOKGgBCpDHFe8dt9sR23w/JlSlq2ZA
P1vAWZDLnwnpfdBGhk6Tt6aVr+TBMGUo7LYjWFNJ8lM01oLzZXfzh1/22dJpGJaxJs4xiAAhsyOR
O0n+yHEdngWmcEHiTGw0cjuLyVVZvf57AqQXhSPqwwXQJ9AM/wm+axN/2XqokYdiriQwaQ5QYZrW
4YRQ9Ha8Lt6ymBCzmPUwSyk8xGjie3EsfT1dODkDLxHSmWjS1MkSrn9F7dCHamAwIiFXUHNMHN6d
RU/SQajWmThC8PKe1RFbVnWZ1YrfMCwfGhel/5LwOXTp1hzZYlIhVY1GI2rwzFd9xVugunEXXqCY
DarLEqlODnzF6fhbcU6zzoSRqWszRaTwAwiGvceKftFNM7LSiqcpsmtHwbySCXE8iHoydoqpLkkR
YxObtvZIIr8rQ+FWrcDLqXY3UMGEkGgaAKawNNqyPGrTWIv0XqWiqDehgxOVng0txS19bvl7f12/
7DF+uGCORtUmCfnUt+5n/J1SlOsFkLDKmfwk/gwKh9rmlXF3z9dmjYxDLpMKydRcw01qunn1rUom
TuRT5D03VAEBx8KgRWcyX0tTKiE2RbhhJybeAHb1cW7Pcq86Jekdfa3dqZ8cSf8OpKoddaojate2
r+9LBGvAuJxFzh6EcgwSNFbDWsbI5PsgludEm+0BZOaq1F7KIoGCuWYlempDLNjKxM5PqtJfIQcq
mbyZst2vtFkPc2dlKcafhnXCHb0OjZ1oUL1outEujJqT1+1+mo0h5s6KlsSIEgWfpsHFPw33Tfd6
fF73XieQ1CMQH5MxJMeeI1AEqLW2pIYnl3dGErntlFgJSS1Z0znlsb0921pi9gwIHhGgTxMJBgj+
tXMM/cdi+Hm8ml3O960RZr/WJp1K0iWGl6ZQtJdSR14nX9M/zlnsdOPXEMIG8nOUl6d8LexY7p2k
bSxCHs3ycylh2kaFPFoiWJ1410qJN4expZdicPwjORvBPlkEccBLsMkNjzRPgvkURl/WjHNjcr4q
+wZp41aoQE1qeKOEgVG8fJo3tXvQzG/HK9nNwTfbzb46xCY3tVmB91ChoeYmqECL45oFMpY38cTl
tNi7Orf2mExAGswaXCXobs1eG+ROc58YbvE5fdAmkMwiUwW+u6sdQbAkiAA9Hy+Wug57lW5tM5F5
xiCbUMaFcWtMdqheTLcaK69Isotm39phovGaq+u8rNjT4ZwHoludyUseJKfBT6GXCCLdV/Ncu8I9
4iXm8pc7Xi10l2Vna5/61qY82XW6kmVjbHiKZT7U39TnzgXbTPoK5cZ72kzUM2tS7Fizyisl2/gf
agp7t8X2FzC3hZhqgpS0OMSJ7rRBgRRWc4qPY2uBiM8F2wUnMHG9mIlMndDmRRVnOC3wKuDVPODV
UNqekSflLkgheU9XnicxQQoQw2VKogpBKsDonJf581k/tz53rIazj+yDw+xLqR4HrCsODF9yhvv+
1HyE+gRacf8D3T/PGvv4qNSwNKjfin4dDNf6pX83nG6w41N6br4WX49Po0L/3MFxZB8eYtzLy9gK
9JkM8W97+BC5gp2/1KfpLbYp28EMUeboiY5/EDrcgpSX2P0bqN9Bjad/FwJl4lajOGGXxWQAnS1H
koktUKFU2lwEVcfL8lORce5szgXCvlWEsQpDOYQZZTGtuQbeZP7ShX+CydqcQvaZYlYgUFs1eE/T
X6RScUoMeqfrx+PPyDt7LPwihDSgMAi4qRYMmvWBUdmFb2CmVXJ7X4ythAsT2h02266LiS5lbVYD
+DWR8YDnAPxS0E0bIM13C6jiSbiYwfqJs0ieXzABJlwwSFHOMFm8ZWAP0n5k59gRJwtqBy2Ui1F4
9gn+3wducY7nKUykMdMqF1IxgmGd+Iqi2eM620Yeo8mloEWZJJI11qFdStOjQYbr1IlOryd3GvQK
5ynqgfKXLc5e7D2oNtvPYjhGjMCZZYmfREnF6leqSBI70pX4qwthoM/cLdjLoLf2mLAkF6sidDRF
Sb7MDuBLEOlQrr17iU9UtNPmqXaqe1WmrT0aJjfXJ4ifq1SL4ND0xQ2il/v+LjrLj9+QWkP/ZLKW
h8mT7OliXjN7+ta7CxSnEgfx+F32p5/VHX1ntl7+OXRbB7q5kEk+k8fG5U4Dc1zDYFOpUCqGKb/9
ToqzUpzpA6i7P/Tn6nX06w96gNQi4Hx7TsxmcSEhqdFlTWBzshdIP0Ni7L0/SWfxQs8dxxbnOmK5
yGqlzHQ5otfReXRoW1yPLPrhb31xNCIcjj2enzFpkwp8w6rS64+iRLQvQ2NBfhcdJnJWbO0Eiuwf
PNfmRBUWKTLrcg8BX0QVaf4p9895+qAviW2kT5yV0eh0cNMaTPSKWtqMT5CujB8LRK/MjZ3SyR8o
mxBYfm3xIqFQpr3zU1He5cCyoMmzLJIpx57Sefzhi3KLFfE7ZcGZr/ETr/iyC+7cnF0WLiLrRE1l
AYln70he+5h/y57r753d+Orj6heX4SLisKLo481Xmn73thAQnuI856uyIJJCwBFJabwS85+m+rmf
I2DXC6uceJ+VcxhNJlAlmpwNpvSvAFDhQoIeTUDloP6HTJQT9NkqWteiotXpeFNQ8njFGcHle9+e
6IPN8OYMMrgxZ4yVXmwHPmvS07qJwgtagmPU4WxkwAU08sMA0cl+edP02erJuwolGZJw+gs3utUj
m8zDzShB+qPRiKP6k9u+kiCHCiblCvxLcn35IJ0oFqhDd53in3ugTCcnssf72B396IX3kNttRG69
mYlIoTQX2kxLOyKox9Laqr3qHnRcD00CGA1mgHw9KB549x/vzLKlvrDqFDUuYDUNFhRMQauH+329
Ll5+ivF447GO8T40E5ySIcF9Sxe5nBWPgiijQPDR8uVdXbxjSX/HxqFUESXoiB7LzpXvy4B4qACc
AAV0WsCFpXMVxAXcmPsND81KIos5kZI0Wwa9NMDhtnrRXXOuzusdKMZ96juQ/j2NmQUqN58T8g9j
A8zSf75ZrRAL7UwqPK7QsLKFabbL/F7U7wwgo8vBltKfc/tt7DHLWPLGuA7TElhmopJeCjkk6rHP
tX5a0J8I22CSvx4v77jEAiNM7mMszRj2Eow0bnXSH2jDp2is5APUuYEOuBs801+CDKqUDRjrySfB
4bWSdyUN/j6b+AVMfBrbNsH+4qYZPxo+8ZQ7FPk7r3gyr4ld4ULFxERsRY76LALEd7x63g4zYWoV
qzLsF7jUALpUEpZWpkRWlfHuscN8CCtkok9iTJXY1ojAVLVmLpHJFpwYf5iXwALzkJvHBn1BOQSO
rlgGe5QHb8QT1UwirzPRvJXE8r6SYl4gOLzKYJUJOJjAz5t5gO+IPg0DBc7jeCJuEpBzeRYeeVSs
x+U42GMCjxxG4UJUXNMyqDpFN3PrV81HjSMog+wEfkUUqx3TV+zMqSPgAriBj/MdWQ4AqLAkHWj/
DcxHjJc1wPsckCLaHAVS3ZLvhjve2eD4561Tu4k9U1eRNBbgOLqWWkuEM9kZp0bjlTd462ICDfTr
SFMmWJc8tE5pgh4lLL3jk7aLYt2c8ttduVkKEauujwt8O5RM3eiuA1k5vfVxvC+1z4uc+4UNmR4E
YhITVOz/GbSHPG7B6Y+gvdhlIECrwFa+yp++LR4m93/0T6h6Ocfr28+XNxaZs2CGiT5kPfaQ6m1j
ztxrnqkMxfhePvYgkDSC+pQEo7tcxs/9vXES35XJ5mV6u+6y+Q3M+ViGJNJJCHcJm84alZOplNY6
ckLNrrP8bURhr2EjTUSpaWFE7T4soDdThtfjrdxPmzYWmBsX+jYt6IAwet7i/S/beOrMFlVMvTU1
Pmf87JB6w2/Z6sYg4/99PQtdHcI3b1rpnvS1P/WgWacPZIoUMR1kjYCr897l+3XbjV3m7q20bCBl
hoViviuxTwZI5AerdeSz+GS+iDZY1war8k0X4q1XP3/IfC22QslqAvUEdu9XqJ66k7UqFmf/6XKP
toN6wOaoxolRFioGCPHUnFxKeJU62b2KyNp4SAE4T4X9wLDZBOYOJnX6r4MTXUd0AOYTnpcBDahQ
AucT8+5eWRtrzFU8J4WYCOP/kXZdO3LryvaLBCiHV8WO09MTPJ55ERyVc9bX38X2ObvVtNzc1wcw
DAMGukSyqlissBbWJnvlS3UmCLnokTST7+SgA5vVErQ62AS0kP84Iom+mCcdfDxFBWshM2gE+U3d
IuflpDvmY2M1BFhIohyQ7GupkhqYqCNdj+E7VAcMPMkr5ki4h8omd5T2A1lPcMcAAGHY/8/yKecj
t0nCTTNW2llZavZ4Xb32B/5YjGb5VTZ7J9Tt5L0/gg/vOTox3S/59Ts6S1/NWaJXqpzD4Uun7tOH
tN3ve7fcqhbA8D3SqDKBhwlYX+DV3aabaa9rmEJp0cdnoT3CZb0ZGC6SvrbRCNHnOUmr69NJyypr
SBSWjTL0+GJVCxsVktGv1ISkjneoZx3IwxIO0o0e/yXoP0O76Ou71cNUEkm6koD+619KoFjb3wa3
/gLG+M2Ep3u6y1EcxC5vGN6ItVLKG+mDwWXzCMlGh0715LWtczMt3vPpa6Pt5+4hVRN3GL8oIQg1
RVNUWMnT1ST21a4uqYXFTgOUqdSVmMiveLMfBmsWvxmYJ1VyM+BCcxif+Uk0h1z+9FcLl2VZAiSY
pqqUY5R1Ue7SDkV29awjd0JYa+u9/kxAqBM7/mBtNPF8v1vQVRzlGcFgF2dKjnVWuWFpYLgci++N
8FBzLOqPdVO9CqJiM38am5DD/IM7iJWnB8p2MPwHiZOcqevfxW52+2J4ydSUoUjrRnkVS/nHeZ56
oFDpKJJOkjkHxwoEJ/dPjCWB9oBCwA+gBNXdOgtPQ+zvi1D07otgHBJdxk67Ic+BeAERCAX0QTd7
WbFyBXFm/npf0moXKFTsv+pHYwgUuZAr/Yxnef3Z91Qr2KVfW7PYivbEhq5f9y5XWSQiWdiYXvS8
FkVwmFFqNrv2s3+WSXXq3H6NcH3so+1s5Q/FI4qgPLPJY7Vrf7lQKgob2nCaA2JnMkYR4pf0MQOG
KZCp9uqp+ZxtYxQsylcm5u16kHVdMuXWlISf/ViBA1dOgyOCtEVzEiwTI33/grOFpTaUK/GTpmv6
kJQtksYy6mCjdbpV1dp3X+q+MfSGYQV0Fbvwi0zPSU6ldftLywqmB63Kjjz5Ut4FF9/LfYnk4+84
LrrNluuDqZJI/ijtJduXK7vmj5rMAAZafyJcj4vyHnLf+BreeLrLFUJvqmLwMHPpLtZST09kNJSp
jLCYtYuUL1HUTGsbHhaR1Z0Z+46eV9b9bftD4K3poGMDRyV/gTdZGF3vj3zaEaUgFR7RSd0WuZvs
QIZytK2wZUhbTaOCsey/0ih957uqbCQMwyMXfskxerOngPeONE2x8uB/eEBeZVHqDryvGah6eIuH
B/KAHNH632/I+zGczf6Yeqw0zR+i/KtA6u40ksQvSrRZYnH6joSbkSd5ZCNZLeXrhYzFNlKX59hp
fpSS90R4kHehVT9nm8gprDnATJWxi80WnVr/+4ZS2p8UhWZwpJmncUq7c4INKd+UmwT1BcBls/tS
WMpCaX88V4GeRriryQsUWT1zhju+3D0bFjD3HxI3/5zdpYlhYQZ1KqVx+cv9qzvuc/run6sHdUcI
3iKrAmXgz4HozfgAGCbgQ2jP6j7A8Mh981g39+tHUCmPplb7DL0p6G0ePqbkeyAmDAHMZVJX7GB0
M2g1Ye3+kTtlm3GfWMJZtTHcYc674JUAApOxSDIVw205bLywTb7eX+QfsnLXVUq313xq+GWhkGPV
j/55eKjwIKs3Auo31VZFIx5ns2La9SBG0gVdA9ITpogpcxl0oZEKMhhHOmxEK7Sic+RpMM3kxHr0
rXkdw5BkUZUEAVMYNAVlrxhRJOPygz8F2iQgl2OXA3Z34PGu5IhwPxvGdq7cSUuBNKtdPIpdWQW4
afEmcQnTJe80Z9KKMLjqZ+XCVEOG6FkYaGvHeCOXUtapH3lRr7HQxpmAoF2f4kuDIQE0JKCa8ZHV
B7xiHTcCKd2dtDqbGtIYNzSzBWI9T1crxjOPeBQqiDAAzY/efwxlKGCau1XNsI4VaVbgVzFBuW3A
fEb8t7hhKiT5nXtyqGtQ5NrE71QshecOgK+3pkGx3P7bKDrFsMvTt1B8nhXRHrNTrX2+ry+r6iLr
SEXxgowiLXVseHeVRZGWKCeGT0X5Q1QeTS5pbfVvoJKxl1dB1HHxfZwYPtHLqKutJtyIKQupaiXk
u5FAnRaKIik/6thFTSidKP86CKPJ+6z33FqEBOpGbJZogLodcIK3SsEPYI5HgRRhs6t9k53CK9Gh
deFWRYzOSmGt+w8V8yeg/DSAX0wtCozhYiKLNWlR7m3fy91gl1i+G+GSzVxQzjHGaf4gT8esi65o
MgZebleniE0mKyCdg/tQ0aZMetr1Cz9Z8zIf2XXe1TPT0KWkg8+P4BrfiguzIO8iH5sJMlEr6U/A
NTTljjWNtKrkCylUpILIKdaigRyZKNlSGDpC1Jhq9L3D+DWoi+z7JkV+7TdrXkijtjCfaqXhKpgU
V+rbsQT8ZFmaYGYz5wYKEm2m9v//LDCMq0C6Y1TihSSNDQj0lfQYCNxJGALv/ppWne1CBOUmpmJQ
MPgENUx73lH50pvykfGYWhtNulkG5SGmMpaNXMUpIVMsANocrWWpjSKZPe7yTXJEAfkh/KKb9YP8
tdtzm0o32RwUa+/+m4+g7C1WYmOoJHxEa/tn7lsomamdHcmU9wxknfihfBg/2IXCtbfCjVjqBjCq
TNS4EkfYu5I7oKtjy2+LbeHGKHI5f3OUCtiDdUwtGjL9DkqmcRoEiMK761FVa0cSU8a9uQZ6geXo
Bkob5O+Ll1mEz/OkIU3ZtiSP0W6rj+YIlKcJHKLZOfHIoHwL+HpH/6b2qOdwds8ap1zX1qt4ajfn
sZFyv4b4PIzP+tB86urg/f4uEiP+3civIqhdbKShQ/cGImcuADVo2DwnlQKAh26OzHoQC7Mp+sDk
O27j1+r3+6LXdZRcPaqmgNtcp4xRj3zQGvOQrcrFUejCXd74O31Gwh/MKSYo621NGTHKHAhmV9Zf
QC240SMAmVXBo5HGjclp6jZoWOjFa6gyBmaA//ksyn55zClM/X9D3fw7yC3xkMjf/Pf61L/IzvBD
eNPfwVuK8ycJLe69PnbPEtqzzk3vJidWfLgW5t98D2XKfQCCZwQbiKp27ZaMZpEYWHDGI6lJMI5k
pR5wI4vSOL+txyyTO3JtDk77iIb2reZJTvL8dw+KxS5TipekABPJmh4ZWFT0SMN+5JAHhQbIfNWd
mM1Qq6a0EEclMQa/BLhxLQLTKe5soS/tOmH4o3W/vxBBxQCaqKOBZ8DeNU74EmxAPnlSAc2SvCKw
2gROZCHT6yAGf+v2MRoka1dkxXSrN/biC6j4IEzQL9Lo8Be+XzxKfXMSWpBd1NzYmBXfpxZfBo/5
GDG85GpUspBKxQnjWFZJnUJqPddOWGbHvizQxyzVdpcIRwFd5TZDSxkS6fbtdgQAvETq3D2ap832
Ra7M+BmTfI62m2sze1E+td6w1530oL0wRBPj/81fAiFE0hHpgO2MOuSoCJS5It0U3S4/KG7nRV5w
6NDpC3Ibhxk1EyO4J406UGTu29Tn8Bit3ehhtueXyNG3hB+2cfnP4gFtk/rT3yQY4QOuS6TOM/bl
TE9q0sPtJk/ZF8BXeJpTA1ndlpBD+Re5hdU76Crw0hm3uGVVgeurOUS1oAaXsGBHjghix9as38bv
BjCB4e+082SrvtkHFmymAl1my1Kpdf/wz6IvnaSLb6iLguMqCU/kypk/Sy5aCY7+d+VI+N0Imor4
Vy0Fy22+uJOFxNTI06wlZ9s4yYNgN3ilcJ/nLSl2V5iLG1Wz97QdyccxM7rrfuK6WOpGUaIpT2Iy
4TxY8k49cyfpkD+Htn7oMP/7M8fgqObFAEybNqXCuGHWWnJvlk0OYrHsJNI0eCXIFk4hWqCgVkDQ
TBx/qx3J3LOM1p/Yxu26i5+mZ2RgN6y4kaVt1MUja4If9Q2aKaIJnJp98xCNg1vE4bYZFN00dOWp
ErPczGNWl+AaOMbN0qk7qAkCEOdO8B3Fz/kRIGZb8urWkZDxty3QQ0NXfBaBqcU5LaZtqm1s7sIN
ulzsbiM9+g+lLT8YNitDvJZzv/koyqHJ4LQoxgLWPlmdM8zWAJapkjwWgOoGdMDeahq7eWajQa0/
FRZWT/k2SU/FcDCQSGmAxCQjnJPq3JPxoC0DbV9JwrfRcMKMe4hqj+HDSVx5x6vSuUy1SIJAabDk
xkFt6AfU7klz8Eqx+4Ld4cFw4XQe0++VNh56BLmA0M+35bv0Rhxa66R77jg6wjE/DxuVEYqwZFKB
tZqpfRuEeBqV8qdAGkxff5oiBj8uw2FelH1pxyBQTmOUMVx+KsyizZ3azzaMg1qPRv/xU3Tesi+k
zAcoDwwmCGXX76fCnjHuZ9eq/EXOeIAaxUODsQUtNGtpELyKB3r9/W9YDzWun0C5qzhEQiea4K6U
eTRTtdqX1W7mY0+XByuvmawDDNWUKOekTkEdiTVcBBmEw2JGgG0YmBrIPjIvAIwm6XTDHfX8wJ0J
HC8rbcbyzhLlogB4p/GSTwopWO22+En6NMfQ5BwFw4CtmWAG39U+pF24x4wPphbEs8BIAv0hjL7u
OOWQmrwUmlbHjrd2CUTg1Eve0C+aosu5PGUe/6g9yM/9p9oxvPgByUOEXcnb/TP/w4vr+gmUa+qz
XC4mEgwI0VNcP3P1LgrPhhS4QfaoDZ1lqIbZjI8tevLvS2YZLhV6VWmT1AY5/lL7muaT04PQhmOy
dq/XOK6ul64KcgPXzR3Z4gLR86F/id8bPL8wE2wqZzkyfd+cmKVIlr+XKacUVLKslzyEohPl6Rco
bPokbv5FeMOI0WXy/wvXlDfRyOGqhRIP1WkYN2O2rbPHZnif/NIcuZcxfe7R5yB2udcoX+6f4Hpa
fbG3VGwlc3OogBOLNLaVuODHvfY6W7rZoq3N2DJzAwyFkSn3FGAsRogUbCoZRh5P6jl5GkAwPbwr
Hyo6Utpz4rLipz+kbf6xDjrx1sWawvGkEV9/7Qsze0r2BF4htgEC4oZAOrHqh+IU/mBxDYgMVyxT
vqnT0B4g9FhrHKHduHggMsVd4QzIyJE++lfO4rfNAWyZhP8V7e3AFLMxj239GyUjwu7EEDLlpeZI
rQpVxpul53XHUI984JEUkKB7DH1i3LMy5Yv8LG2qhphNDeQlUuQdgA9EsB4JdEaJYQ/m+49lPpQT
6mW/ixUD50tmeOEYdvpLa8YP9eVBwGo9Wht7WsafNI2hkUR+Leiwl+zneIpRHAJcgKW9dT/42JRP
+WbeiZKFlXra9xrtNMwHPSPGUCi3lEVFXYccbryYjLYAOYegNgAPksmhwjBVhfJKU99yQyphoYP8
Mg+HoN0U9fN9ZWFYCI0pnqLprhbwencj4T2bbGRhomkXdQRklRUXsVZDOR7f5+RfeRDN+FJLr5P4
0ygYrnTd4A0A0Mn4g+IW+YaFHy8lYe6NGDUM0QsfNWANy9/HXSWb+qM/WJHH/SD4AGSKhRi5bxkI
h9SnsLOrDTibjqyxq9V34+JrKPczqnoS9ga+hoB0RbvIUzzR5pFlun+Gq/ZugO2EV2VdEOgzHFpR
icoWYkr5p9+++/y3+7+/Hl8tBFAnpxeDoKakUk6IwoXn/IAkj+O/A8LCQ6pfx1AVqsAELp3fDIgC
GrDAs7aStUbqYHvUWupCwieE/msnP/rN2/01rirnYonUUYW5WAEQC78vRkCL9OOsMztZOMyoEJn3
JYmspVD3gDoZGdeRp5Zy8muTd3Jb+jpudBuzGnvuKX0TX/K3wZ1s4JnJdv2hbctj7IEVivFUYq2Y
uiVCzKoOIWkT1TrR04piE8VfJJDW3F/t2jSzYSw2lroadE4ZZ4U4S62T3b5NrCZXnUzz3UwB/HzP
OWg1saqp8ngRn1BzoJmvGqsoQhcTkm7dd6Zex1+aND3kufDK+DgSWf12JV8/7je4xSgx8mAmJU9X
cNEt5AU7vBVOuqlY6bnbFIwtZ5w8Db04ZHovzTr2QsUwJFLt5V89BhbroS6MeJzAVwYoTRdzIRzy
nryxUeKv9zdt3an9421oOsuS4CyGBMSoDGVzTFJPG+anNgyOeTxkZlHF+6BEDjYWC+e+4PXnwGJ1
lBvquCIp5ubiTvVd43FOh3u3Nv8O0WGptPSoiTShnUZs0AoSfcpwyT9xyG6F7vSuPuvP82SWX8jI
SW6xkvcs/fjNCaUJel6IZ1CepvRLlH2+v4Orl/1iAynPgzrprIIEAjPHmGvufdVWO4y2FPNGECun
7htGlWf9YbOQR7kYSZk1rYqwnmlHWMzGTXCYrckm1Ifs0cJLWuyeMVOehuMKrkgxnAQ8DJA6WcNr
zZuIfN1usLLX4KMmBbVXmSSMbdVsDmSkMjoVXwN3fvcx0rrhwUKBONK+v+frbUXXTaBHVMI5luaJ
dODkB33HvaG6h4y14oUb9EMDZYyVj1l/qS/kUdFpxddCXgmQ1zgEIDM5twiCakdHip7fGC+BWzCu
zvWWh4VEyutgQN7ApQawBfVYfJoAsUiy8eVmPItbvTT5R+UYPGKaaS9OmJZVvt/fX4bN0F1ifd0O
wsAhN4+5A0vJCyvJzvclrOe7F+sjn7AIKuVQi/1SgtkQDFDhkLp4SznKU+dynrw3EDv+iyEcsmd3
lJlGWBQjROUzAdaqMYyQbACvCAym+dwcei/3eEb/EctQ6RmVtmx0QSZtFZgWdX6FqhlMVQI45r94
LTLcEN351nboGBYbdCfECItJ2aA5ogJs+q4CKkBSPBs2/AO3Zc0er76/F8dIeaNmrGoxJ3FXN5/6
bHaroDfb4Ev3FxCcy8uDZr6M83kC5zPkaGpqBvEnXUutVHDvKyVjMXTjG3rjQ04kSeZ8xDKMRDCs
umwxEBrMaOcOuurpvjyWW6E7b1DqBFJijUMLt+HLaMuOsCcgdqPV9JcBTHZSjrVEyq3MXDAqIRlh
LnXfLOLIzvNyM4W8p8YtYzcZGkkDHoJEADRvPo5sHqq9EdYPRiq/c5K0H6rmFc3WhsXYTUbgSaMd
zr6I6T4eLpPUkwDGsfcfDUdGDQ9ki8fuK6tJh6j2HW9CP4tDDvNTM3oy3XCcnqs63Gca5hYxtQvK
a09vZbfzS0ZSfj3ndzU3nRzvwmsWIjDluxD3EBIJOgYmwavUw3N+UzDnhDSyK+5xHW1Z2JUi41lD
Ix82xRxqswat+TUqo204M/lC4L/8rehUlr9FHwSSfPxe8Hqw1qBY+o5r2Bbe75+wxLiXaGTEKclk
KU1gL8nPeDsCZXLMzfhRdrjTeMhtYZ8fiifVip+Lc7AvXZKfkwH/kkcYXbKC93jfvhawZsITnZ59
ZsfGemEZzdyyCoYWQ6GbFwB9Gs8CSXgPlmb6nnjJ2pFNGo58ZVW72M0sQE87CWq60QvC7BQAASRw
G/aFnbhyZk57CVQAe1aX1/r5XT+Msvq+qkcMW8OxKePbHIN0bRKtSmbkidbt/SqEmOdSN30R9ZgR
5VzAbVvtAAaqqnFkGa/xPtwyeyfWX0xXaVT8UIplP0w+ltR+bjurtBEIeuiF/kGq9r3T7hGDn4PH
Dru7kfcxA57mD9HZVTrZ8MVaMYwvaGkJRawLc/qUOTNe2KVZDaZhwHuTp27sxK/T12rPgXzOEj9Y
0cVKhRCzD8hNoTVTNVS0ut9+wTzoUQjWM5Rxzr1tHC4gqBYqHeDaqwXLeNDBOnMkuGYygvH6FWrF
CsJ/N8bbL6Cu/j5JQeJD+tILrjSntjfjVGO4dJYI6vXRRGUjJiG2uZqDraCCzq+eN/d9ysoD+GYZ
dLpiUMWSly4DTmAHUqR9qQEFS9xn1fea/4EKlp0qpVWoNWNpK0+YW7nUk4L3ozmZc/LwPvjeCHKF
Xzd/+eXXvCrrtlrBAbqVR/mA2cBkrEoKYmiLfCygJZgbnZ6yT7rTu/Iu2BP6Ot3ON+HDuFPtaMdZ
AH7d5SagGWZMl9XosM6PLFT5FUO6/SrKaURKUKQ1SRZJzx2+q3tIHkhxJXa1p3TfO/VDtq223bZF
gM5qufndg9yKpjyI2HVqKefk/t4SMC1CB67t/gXR2+/OF3IECcRJCigyMWN2a6mgS62aScMSswn1
suQptJJdehrfSsc4l40JH4IXK2tx62q9kEqtLionRRd9mE4uihvVz06jyj2GhoGRkaJ7S8XkWA+6
M+jckZNjzWQYFVGm29jods2Uf0SWF3V7MmYkn30PldBjC6xbnmSWkONh1a7WTUlQNVEFZbgg0SnA
Lpomni+xwyMyjuKP6JxZ6uE/SADvpVe93V+dtKo5C3mUKcntnAa9Bs2pHHFHwhBtH+ynhw5jCco+
exUO05H7Wqse/rnHo9bLHuGGeXP04l10qtwpszgv+dYe8STDsC/n4hL7iE5M0KvfY31yCNdtoRTP
AN+5z4v4zGHXOSC+gIGr74SOTDd5AG2ROG3YIL14f3fW1f0qlVK8ghvAcMtDqtynaAd6LYqTPzUM
IevX32JtlILxYNqQVRFHPu3CF3+HTrXX3Nbe8lNw1reAgbDjB7BPWLJgTc/tEWBULFI51jKpSNwY
5KCUic41/oNSv6XlQ89yjqvnJ+IERRmKDddx6zgK8HThGTEAFEgW0HXjB7Yo+W9+Y7hCmDA2dOUp
CmW5CqP741KjQ+8vmRlND6Vo1i85wmfxMejAvJY+hBsyHMicq1mpY9wKpe5AcNkOIS/BTSCthj4j
gt/fE2pREKmCCPBQYWKpeCc8mGzG85Wq5q1syohHSUmGgb+MCQyAyE52pNULfc+wkwAjx/M2+NDt
Aci0BKC7e0sedeApDy5YXVE5um8yzM2nLHWS4myaIrTuGyF3AhzO52RuT0qahaZozL2pT5wbxdNm
CLgzeNhA+6jiocD5eznsd6HMKkasqvZCFSgLHtJEbXtkr8Cxdqynb2lw4mXWin8v99/uPmW/SdB2
uUGGNCYM00j7FqDOsxVvxL9htr+VRBlqi1dCkMSIe6RnAGphHMS3xe28Iy1rfzVfeyuNCsv5IKiy
KsGzJAYaeYXemHkTnsigkOyOH+zJhNWbaHFUVAwuDWGL/BsUB+COWFriJVuCCMIqhrM0gvJEdVbm
4tjgtFpMk0uiZAbJk5SwogaiV78FDdfF0O1wPZf2yhxBCgCj9iA3emsFjlXMY/hUmfI4nYhiYTji
fOb8JYgVR06AyyjXNje+3LdpliDKvdQC8HAus/58BBaMKPmcFvNe7LitAQbD/9F5y5T/0OMeaEgz
/OjoVp9mDHFVVnL0N4NNSDMz91/oOcN+6YY3QQCsdUzSzUTxlE2IRDopv7DDZ4bq0V1udV+2RklG
P4E2YA2qBLjSyJJZ7YIr7U83dks3temjXIthQULIz8ZmxCBcstH2otOpZgKMFv1AHvXCEd3xU2Ty
B5mN2fB7NvH2AyjHwan6kCU9lB+zVGc0hNhy4vSnyho3/HZEfU/6Up1yDx0+TGwylqZSPmTCeP4g
9kR5otDtkswp20OWVjbPBJZbf5QsLJzyI/Ew4M6t0B6RIfPtDEEkv4xj/2PStdkW44C3uLjMtqpS
g8++LNUNp3U8A5GA4WToPjfQiBaAo8I+F/X3ZEC3UsYsqTNUlm5lm8q5ThUFIgCSbl+s0SN9vfX+
F7rw6E1vLFDmFTr6G/Whu9ryrpZjfSCRFGJ94zPgjKwsMcV3Mjwi2jVGHEgYA5wWluthLZZyPX6D
h+9MqLbqz+FLCUCaYjd+VV+0j2jbbBGCH7V3+em+a12prN0ulgpQ5FRtuZaEjaKXPeTfwR9oB4fw
qUO4GO5YFS6mNLIDi1yfqBR9awSQJp3qw4ixv94EnekX5dKtwMRuYeknFa4kKqfFQos4nN8lQN1S
38tN962DI88dNJmmrDkwRgBBpxErpa7blLidFKBiJAlCIqN0x0K1Z62K8jHKPPSonktoHuyqo95X
3+SYZ+RkV4oUt1pBOReBq2euCnBThNtyOz/rH75V2+kL5kQ2mgFwaaMxhTMaQB5JBRY9Am/GJrMv
fJrWff0krvpOHENnFPk4b5ugm1A9D0JP4r70nGrXCm8F1SlrW4Ywhv3RuQ/oSx3zPIL1ejTMMH3J
MHlbhhPLzFlrEm+NwC+kGcNpiJtGd3J0GdgL0xeCYJSaxllQLrw6tWfYHCZynPu7uVLzujlXujeq
0aaAjzJczV0dFa/iBGJmPRACr1SKcK/kg2z6/KBtuREwCVwPfo2paZSNxKfSru4SxPxFTbLzKQCr
+gZzlv0cuoxPXFVvReAJzo2h8HT8BYKPRAxJTyox2g4N8BiVBb8ecJ+R2vsbxgbsyEIc5f9Ami6n
RgFNF4fXOTlJw5cxYVyT615vIYPyeoZfTLmM6RQ80OotqWGhLdUh7T2kzYjV675uuwtplNdrcq3n
1RrSctRTPP/currX4A4jo6iN1YDoOA/NwtIs9JFG7+VZ8JCWBh+vG9gswPz1q3TxLVQkpsfSUMsD
LGoEdorh5qfwFP0gUHbozAORlIDRWFvZdl9Z9ZT1NOZCMOUk0X8vNwkJTYAE9RnkUV4LqhFpJyCP
RdwU82JbdR2KrJCisSTJNDbTYCSNqMTILyH7cmge0Eu2lzbo9QFjVrY1dvKBJ9XI+6bCkHmJEBeX
aSyDPmr2scYuHHtTrgbeSoS0cUBCFDI84x8ch6QYuizpOuCubn1WVk5SKBJABMWcP+cvpDQW2sqT
Bjj++mezrdzSMrbR1/sL/EMu5yqVOsVf12mFcCH5mSIz2Y1WmJskkzSmSLsKR94UeZMZNhD/+/ud
c5VKXX51MxlBQtJ3hAKg3x6lfQJ00G67kZkMNeshw39FgXXgdlsNPpDHYsC2ogR/EDY6uAZkN92x
kAdXfap4FUO91OdAGKskgaYk9Y9MO4QtM3S9v2cCTX0l9CISa+TVTMjUCfZ5cVTRMGB4uRO4zAh9
fdswtgm0ChQq6PbXoldLiSNlIIKElh6yBzTANF60S45gF/cKAKGY8QZUcaQjoGSytqw+8iTJ4FWC
wosn2O2hBWqs/PIthtgAE6S1wl60ch+0FOF3hgGsigKcnSCLwMSUeOrm4FK+UkMViDIoNKLfwc7f
22cCc0qYVXIneUxe+qfIZXozlljqCgE/RpKWmFjFQ0Q7TQ4qiYaNJtzAJB1AxfewtLSfhAaQmbxd
VaPFeik3oyldHAsD3KjsTQ6wtvJn0oPQAaVDDjHAyUKiXr+fFvIoB9MrXBM2MxZKSI4wSaFEpoqZ
3HkzvSP4Kba5E571wFRe2Unz9Qf8QjblZvpZ9I2mQ09jum235UnfKl75wG8Cl1WuXo8/rpLoiwKE
VP2clBdcIgH3cI6zzKxfQCD5K/PqXTXOhTTKPMS4bEbdH3/5NP2oe+SyGL/Wmx7tOiOGvXO02v7q
3GQ6BobiXnZicSVGgYiRJlKH5neKq+vOWGxCZZsBRoewMNQf8wefWCpYUcGSw9zm1TzeYuHU8z3T
dMCV8lDeeEvq7sK+3mRbCWN+rBuKtUoqZo20REoEFLTcUP1mFK9NoNux/vnv0q6L9VDOR8M0HKY0
YRyop3EvWpPta80HudEE4IJUq0v7vrNbDWcW4iinU/mjGOgztDTL3lr+G4fB5nB4vy9j9SJcyKD8
S8sXY6jJuDiUpnQEv3PymNVnszJpjxfFQgblU5qR7/OqgV0TZFoJTf3fyPglRk2Zta7V1SyCXMrS
jGzgQNoMPdDHxMkUzmpn7/5+rdryQgLx1wt7QiNAr6aiprldGsFwszREvrh7BsfKY1/FriwN79Gk
zqZe1IyW7/Wq9DWivmzzQrSB8gIg4qAOsucDpf1jLDCKlji1aGazOX1UngTYJDsCrE5lybjmI8vv
rDz4N0SmRCt+CwgXn0LtQh7PCbhMcaKDVXxqgdmOJh8JHQCZ1Q1m6aC/maQEAZvHhjVaP4B/3hWX
d85iFzIuSEpDwy6kESbCo02F5mKz3aL/wFWBqIRJUc/Y5g+As3OHDespua7Ki4VTjiYso67qfDzf
ACOPdrjU9jFhZICiNreKr/c1bWWGkzzEryulvE1pFHNcEPC8GDByo0soTMDq0ZoGmj5+kDqyjniS
THHOx4E3gaHlsKKP9cLF4hMoD6TqqG7WBT5BPXbOBZ4jAkRICRNWMpNwqfSo4M9AmVafCAUxq0dh
1QEuxFPOKSlkXRJVmPOQoFIuy7taq55Uo5rN+1vNPFbKQ+XIpcmlkUtujElGDt3/YYvSKgh9Yv4s
YNYyVLdCp3tlKdsaCzGKZUtE4RcKHUY+YHdJhQRTgKEbSWJhtc3YWrGkpt5UcqlV9VHJcGPrEdB1
ay8nv5Ba+QYnIPeMDMxZ9upthy6qhOQ/RMIXyKZDIBt4x2FcfNtC3KhFqjbxuDmFFIDhIEWcD9qG
kPL9As0FV2GyzV4I7+lf4V3eGNLF0BbCe+B+ze2AtfI7fydtEm++YG6x7WVl7uhWEhXwBIUYoiUK
Cjt+izMreyK1SwJHElvyCzI7j8PWh/2igfs7Q4HXL75/fMVlgnmxRD2UwmoioQKhzusPgn0pWxzR
jXUCz6IVf7DKJAzTvOTcFgKHKC/jlkTQOZAH6jK0xnRXTd/uL2s1rFPAtwLaVQ1/KPsXa/4/AZAQ
9QiwAqctnboEumXJyuas3ypXSZQDmAI5GcsGkSp5rQ9f5hP66556gKKBCUWXyb3mxk8JmPY6MOfY
7EL0+vld5VNOwMeYrD7FUJypNvB6zkw/mRhrZCyRnj/qukqSowBLTIrejqJdnjtK4rXyRn4f+Q+5
Vhny1jXknyXR40elZnQa16Mq47e+PTSvPDd7Gvf0P2mITgUifN4IRpNADZswsttoMIf0/bmIa+e+
mD9cENfFSLdOOk+HTFRItu8Cl4mivWy2ToOSIHuIirVvVIihl2GeFCVSU1o87rmosoHl8KZooc1Y
Etma313ydUnkOxYWrGFyHyOEWJJ/bA8iEGeAWg68GdJOStAI70tbgVAgnvEqjYok2nbIp4EjBwUM
o+Gh3NbbZF8+JufoWHjdKyHHVRHMiHb/qXnUeTMHCuieDZnO2lzKoyixNk98TQpaxoQRktcRmf85
/XR/sSwhlDNBdk735R5rlafOFINnVYIQ7fG+EIbH0CmPUcEzRn5Hjg9jSkbeO5XEotFliKARePVW
QiL20v81x99jw3BEvnq9v4r1hPZVLwzqxTYJ3SQk4AR3+8ZBVACHm51DjAr4QPv7hJn9z+xghLUs
ymdwzZij5oeAKysjNM8NKEPIaeoyFsYwr98a81W9GlWFXJCH8VA+Eyh50e3ccFPjVcQ/MaQR/3PH
mA2y5oUx13oT6Y10Ma9ym38Pv5HaVu10BwyanNn5UIaGG+T/F+IkQ9FQDYePKoXQLMXRrP3KG5Iz
Y1WrobGKTnJZwJNboNuz/KiQW76DGOE5+iSk7vRJAWsXBu6s9hNXWkNnjmh2B+3SI7PrfzVgXYim
/JXfSX5ekPgGj2002MS2Ambn8CTGZuQ1Nsmd5WegEOU79gWwbhML2ZST6n3weSkRcjKEhomLLi3L
mRWAwLqzebvcgWeB9dJjyqR8VhSoEe6cSwGBx6uajLhiav7RQHOp6g4Ah7SZ2UHW6VIeLBa5OO5J
B3p48M+z3T21ulm8gkHDGv6PtC/rjRvXuv1FAiRqftVYVS7PY/wiJHZHEjXPw6+/iz7ntsu0vmJ3
ToAgBhxgi+Tm5h7X8vJdeVv+bK+oX7rps0Ct2Nl9uyyf+8t3aRmNWdCS2RwSjpjVN1x79WTUXy/A
lnZs0IbqNvfR8z9Y8aZNOBHMGbvJqjPVYnwdrI6mISOaoz/UZXF07oMO94+q7CfiOEOXW4M6ZsyT
YOxajAW9QXFSxqSMiplQYSfFpn95Io1zkaSoio2mwI1h2fs8kK6GDJqLTrFLvLGMSYE1jNYmA9D4
hb5YUaZ70ySdiOcsoDGA/WrokZIy+mMlv9jqbSyJNlS0RM7s0YIUwCuD4rDi/YLx76fpNfZtN3ea
I8vfkxfwovvarxQEikJ24+2Q/WSFnElqO7XIaxZDswHgj3z6M2OC+yjphf8evQv+2okwzgYpsWqo
GLGFo1RNTkcfs9Fwzl/DzWf4RAJncbppngaDYDlmUTmasVct0XFtPoonEjgDI9WJMkgUElCiD8D4
CA7GLIzu2QAtyzPYIvAcwYr41qzeqHU7TnADjEuCagtjmDRd+tMBW4HnirGHBGaMb85Shj5d5UbG
hYsAJuf1xqx0rmZT+6FXx8RJzUTenT+y7TDoc0cNzqLQrFCUmHFPmNdRqO7GC1hNgPOVYE4XpVpF
m8mZE0ys/HcMTq8kv1vBgpCmuojIW/TsGZzV6NpaM2U2IQpGgEB6afcmOMt6LMoaXEAOgBlUtK7t
xpGTPeSMSFZmmS7rCPVJBE4APSj81GeKYr4mP7WX9qqFqkSu7p0/OoHpMnjjoUtqTxjiYJYBcDnN
DlLX/NWr4ImqyL6WGh/THoOzZG0RnBe8XdU9WS9nScCC145xilvBsDeZJ5UBVBFucCj0YQRPgMFZ
FKuz6olk0M6nPiiB4ABGYI/xwXWBfvggk7wUHeZ2TQYYjqAtA5WNzlcjZpK1WskW13tef+yD9aZ6
BlwA1Ci7rS51zLOE6xUYwm4BJo3ZmctV1GK7vebPD+AUuEkTK83Zk0QKv0TqWEbHTCNqdmIb991h
+hTCqWzRtRk4GTHlVFrpcj2OiJjyma7u2KuAUyptNWxMcEkBNGsWqO32BbWILAOgR5NV/oImY4KG
D+bD9N6suinmmxk7SnkxvaQ3w15DikDol25u6YlIbrWkktd2UiFS1h372joUh/GXdlO82JejDzws
OP75YybwSTdt+YlM7npKcdGYJmtRTIfSaWDNrXE3kiWwlNUX3MfNV/FEFHcfiVmrqV7jltBh6h2t
T//qlPaeWnDXJqK56rLsYsU8mrS4iGYKqILhKknpUxKLEoRkc9EIFXU00NmqxeeQFy0v24TxUHV+
f0zep5/6iwJGspvudbnKH6zfmV+hKAEa08Whq2OMTnqj587wXt9O15mwRrFpIU++hjuCTBuXLF41
UIbo4y4ngFOZM7dK3kFpCWDRN0pCWrwJzoLdzm8X60QmdxbVMhWtqsF8dL8V8N8Wh/jAGKRscFID
3fofTO6LBHImMpX/f/VUUuVLoqNwl67/mjOCeY6fxoLbR5umSFxSpFeWPPstN+tezxfRQDHZVOIT
IdzGGflopqMEJdZCNVAyt7lEFTgDFeE7wO791Z9Ar7O6K3p4p2fpQX1vfhX3thgnRmQYue2kMyYk
O5vdJVDCtzcoZl2mf2lOcTRDGZ12FN3Mpmf8g4YXtr5vinOyfs61nTIax0mLaMfq0CRvIs5SnuLy
UbLulWknUNJNe/gpiy8VZj2c6IxNr7G9bm7TC7jRCHmUQw9CUhftPJdD7AgbpUVSuVi5n9Io6iUY
h/JlBtArA9EASxSqZyCmWDzGCCF8zDfblU4Wynm3XVxJqWqwroYDY6uLdxS4NjswY7BkGmv06/bp
TbKzdvlhuRfnJf+PAO/vm/Oh9CdZtVGzk35ePuzhCCZsNjZObgy0UuS77FrUMiXaX85x0MjQrfqA
U+2ap0ge3WpRHCkSGTh2Smf0lDfxDcVw09RjSVo4I+PBQqIeFxSUR0IYqu1mhZPj4wyPNGSNkbGh
AquqXBqtDugoPdsqvDl60PU40LoEKFhRMNL8Zoh/RdO7NhUHEg/7WW8PhYECkpZ6GkBM4l7zS7sL
/8eLxBmtXk6ieS7hq6EjXfcZCdKN4iB/4Pc+UMSKnk3RITks0uvt1v+TjeGslKZFytyzWj+jkGdp
J+WCDZEUmOam6A76n68uZ5xaQ7WlQscLYF1GITCanS4ckVsbgu7YOhVwW2PYRMHeCh4EHmFiMOUy
W1nszYAWGlCPMMQdA80x8IydFCMVAnkCA/wBiHRyV8EvlpfpgLNUr6uf65uKMC4J6K+cuhnyw4ob
A6XXnXaNL8oybDpNn4fJUzKlel/lVYzwse2qxalmIFaWdfZA6mlvmIN7fpmbqwQmv6kx9A7QouF6
n6xyLa2mt7oFb7keBV0dKvIbMBd3WYJXFhWa88I2V3YijLu/aUooWCxxhDZR3BzMEEv7ohe/LPrz
vJwPo/PNKH16wDz6ft6QNjKYUSqPmGoDYFJxCQ2972bHvsgDGA9m7eunxUNj2esYAx+qCTLPumou
hNO8m/7YyadwVnjNyv8OQmmh9BJfqUi7MxydxtPD/M78S1y52X5kTiRyR5pMs00riiNlaIuay5BY
sjAGf3PJgAIFKTjR8rgjzbtxLmJmeYA8YtWvAGQR6IxIAGdSE4WQSWNHSYrUHVFmA1T9eW3ZvAIn
+8UZTzUtjHksIKHPLGde73JUnQbr0rYvNWF+WbQaznBSgxRxP0PW5PapQ380t+C7ARkX+imjF+2I
pOWj8n5+eezzz9wFPmc5SH2yJj1OyJoiHQx96rOpIfvUNKVDCuLVchTIqilyKTfdgs9N5VOXTWOo
KsgCGPdW6fR0cIok3ZFu3Jlq5xMDXAoayFbXxaWgDUyEQyTMkTu3aM7Rs9Dssxblxz5/UNE4GMML
gOkYKn51/0eO1sla2ct1YkPLcY6BQoTuf7vuXKvvXOB7OuksYmza1h1d03TbMC2T77Bb2qi0aA0x
cWs6Stm7iyF480QSuF0DzJtdpwskSBqi8HY3aaKGg+38svW5CG6vkl6up5oVfJdDFJaAn3/rfYIH
vHZFyUJm5r6rwKckttiTU0nmEt0qrFqlGgDOm66G5iVrf5y/W9uO18lyOFsL2KV2KGMImWpXzd3s
rr2OfqBD2kocJTvohwotyqrqnZe6bbA+V8bZXAkAF9k8oKxaRKCE1lR1J430GpNjPknog6yWvcAG
k23IupN1clZYplmnTD00A7AJOwtQKsmY+51iOqlRuGl7Y2VOvV5kf63W/STLXpugAFMeAGwmJ/e1
gU7i7LpP/bh6kparprmhw31l39Li2Y4vZcxYlWh2noJs6py8+pVPP9TCdJv0Oesir5QOEjC91l89
8aMlRm9bB5TUWwIyU+WqS++s7Dpvr/J5Z9A7tOd3A3Y+P642CPeOVkmdZHZSEtqZKymecgPgWtl0
pO4lme4VKXPMEhYoulQocQndpeTa7F8W+0nSdunPQXGTeZ8uTrzsuuRAItkt0FgnSS4AD8cqdjrV
W5u3KT82AF1pPHvCMFVxOZtuBN+wdQsDlrWXnFHbR+173P/q1fcadVFLO2SL5Jj2r9kKpYk4E/DI
Ey9ZPWk9AmVAAtAGhluX3kvio0owiu5EvRtFf03ZjSEBhQBvrDXsNCvU0+vB+m3JXUDjyQEXhwuP
NVQn1F7RgUsfLbMDOhFQwOTeRR3O7fp93OwaNHWnqxtjTmi4zI07efbbeFdlBwtRd38RW8cuvlvG
vVK7A8EMh3qvkdExqeWMy0uTPFX2o1YdUusqe89jFIqG32QNqTE4rbR4ceqUxg+aqU45741E81P9
QKrE6avbbrnN+52CEQo9XNWD3F/gfzWRM5dPPSYZ7ABkAVrylJQXw3RdGq+SRNy1v6JKWMWrIyvU
keRDjKa87kebol+h/zUhqMXb2YZp70uWT5fCaQ1UdtSfWeU1K5pHlsbt9MM0vU9V6uTmY5+9SqC+
BEDcXRPvRqCmRtfK8KigjatKTSeunDZRAil50EFL2tBjHQdz9UsqU8zK/56gn4n8u8pKgQcisruc
B0JkW12iCuFUEv1syVWli1AetqsYFv4o6LQxZb6XzCiyeFCZEwD1dumNHQyXDQD+jR/rbvgL6Ets
uvKoHecMzSeJ310I25e2rfHfH8B3mhEVtEZmA7ufPqHjBc2vfho7FCTJxXFEsmAOJ8kDOZzAUjJ3
6vsb8CmVSzHZrdzgRkAq3etgcup3OhyANhTBk2zGNZ+7a3Pvpml30SQZsI5UzivHjCc/LZSLLtPg
cdSiuv2m9Qdto2Laio7+fk5ZANxMFYlB3/Xak6G+lm0XRPbOpC8KjQTbt52EPclec+6qPme2UlZ4
afTr6Und9Q+an/dufMHqmf0BvcVgGWMFk8xLZLe/Q9bsl3ElwqreXvDfRQQ+8J/mZJBQ+EIfpDS6
hX4zzuCVl1cnb1t3yF/Ov63b5ajPJfNhv5VF3aiUWDKLnsygfcDgRNi9gOPZH8N/NHG0mdg4kchp
D2ns/zaiMSTndV8BZeBtdosH5hSJx6s2L+KJNM4Bm+eMRPmHWxTfGOVRke4V6+n8HopEMHN34nkp
k2mmDTM2LUhu6MO4Xg+iQEokgv3+RIRKEiXqEqTlm6zyaTk78Id8oxfhxIpUj/O0Rg3w0l2ElUja
T6vZN+Ottr7pitNlArUTCWK/P1kP0Tqjb3XouDoZzlI819Vh0d+G6hJ2RXCp2e5/s4knCsDZDyKX
KwYhkBamje2oHeDuldH93xSAMxtLWQ+6xuiOFqO+GyLtOSUTS5cJPeHttdiKZVuGCs4EXpljVaYF
m302ql96NTuGofjnl7Lt4dufIjhlTpQ6M0YmAild4rGenwK5IzWUX7IbOLriHoctVQCYBDD5AWgl
63zknKVN0sgM/s1WfcV2cniCPkgpMKHSF07+uxnchGU9UQxDh5Mok7z1koGyEn1hFuCIbB4zGMSY
CqnYFISF8nRrxpd5ljxWPfnRT4WIdHFzlkpRgChhmypB6Z87PaVYrHgh7HW2nfVt8v9DuoG5w4o6
XYVZAYxfABJKyDywWUc4FcydqTHJCUhS2Coz/bYH7YZjzglQavOjlYw+0pQ3c2t7pW4ex0jxunS4
Alr3lRZ3pZfYA0bCl9LJIxAmD8krUHCuytG4tPLmD26RirysgbEooDjz21MNekcHhudjaY0fleNr
uSivWhndntfwzd04lcPtBknnRYumFQ4FmpHbm+Ju3af+/GzclLv+NxuB9pddG6AH20ufpb3IRdu6
wqfSOUsulUlMFNZFr3cvZpm5Si7KOWw5gacSOCPedGabq2xyLpMRgjaNnyqaHyfHcX7Wp32+1p4s
CxLQm8jUKnCDTLBrAGZc5ey5Gq8jloUcLN0vISbbiDMHQNvw6TX69pLEMdADXWdgJjDAuCNq1N3a
Ug03CkBe5KPz4utjUlRN2vXs1VrG0onU3zX4vc/rzObVPRHBu/MjqRSqsVNjOsNK4wwz1r6T73s0
0OS+fGHvRaZpyy6eiuR8+WqkYzuw4gExX9YFG9rd28qlvd6hX3d3fnmCDeT9+aq0F30yENuW3aD/
WuV6dSdJF437b7qaGhCKFB20DuQbB4s+0z6nbKQj2aOj+Q4YJQ5Cstph4w+qGz2TZ/XHv1+YLluy
KZtAhP9W7VG7Au+OCQBVrclyB2haKPQUAhSDTd3XgdxjWoapqN9izaYfSJ8mmRpU/gAkdJTNEky0
5xhnZ3RadlgFOdr0mvvSFYH4bJ2brhFNlTVEugaPkTTQ1bLmEb57E8WHeqh2mlrdn9/BLfgcMDNZ
pi0DEwwoepy9KtZZbXsL1tJ4pXZoqi6r6BSH9FC4SJi+jMaF/ju5IM+muBdlo3vhi2jOkNFeVqUp
zTHDvl9Q2FF27QWDQ6BC7KytLO0XSZz5Asm51c5I4qCo/+F8BPLkxMcFYwV1OIsaHLf6ZXUCZCt2
bCbgpTg/AOxgi95VWBcGxH53d9RLMAHESqwEMEhsuDkDBLXInGyVyXTVBik5Jo9sHQwJX61k02Xy
ksmUSdUsl/jrzoZjRw1n2rOa+R/opg5jrKLBUTOsby/CZMygYQLTcACOOUyEUPXBrImgMWuLlEC3
LB0elQUUSTDGfF2TOTaNNiZY0wLMymjJnipAIceK7g3rk9yBzKx/zeVwkY868HNkzKYMkuHqxqUe
3ShmjyszuaWko1bzbrXl+zz2TjzOXjEcDA0/ava9ks8/2kjUurxxb3U4mwSpKZ0wUqqvnz1PEyh2
YwnJoT56k6fqeq3G1/P3lkU1XNSjg/XdwIyZja3hiydaWUppvNoQ0SBOSBE0ODn6SZyii8J0SG+l
YvyR5KLu8w13WreBjWiqgBBUUG/4ujDDWKlN9QjPpBo7g1k5KjU9OFvubFHv/AK3nuQvsri4rl+q
alwsyCocEMH5uXJlX7CoAePF+zXf5TqU+v39vNCtBs8vQrlLRMu6yQhboKmnidcsBJI02in7pDCa
2MtTdJbt5FUvy72u6/OjLjWAoOj6rHsYlEq7qGo7HhxbTtK3ubLpXUoM6W2a1eaxl+q5dfSxpLUD
/IyhdGUpXl7phNbZtFgixx4zLXIUgPH780SjZ4to/cv55W0qDZw4S8ErbSh8KLYURaRMOgyTjDDZ
Gq9LpffiLH9dUZHISXyHjmbBKW7dBNvA1TUJQkDcY05hVLnQEla3XFrZrh1pBk610zWRCB1kU46J
yQcdXe0K9POrnMGc6lmSiRqoUeTHdb4n09v5vdsKnHWY179FsE84SWmM5RhHXazieVQ8K8TUhY+W
pGhnPrLoFa0Iu0a0eVvPloGXxAJRoIInmr/kFmCupKX7MOmzNz8wQgs1XI717T94PjZ20NBhbGGv
TON78GoU5iony6IGa4cEtgZyXJJ5aQxE0CK71YzqYZaS+87Od1bzI8tQ5eoPjd57hMDonN9p0Zdw
G21bdVOBw0oNAIdf57VvjcJRZ5EI7l1JqnjKmqZSgxxvl9QXXlMC2Vbqlp2SAjRQWRIA+06vFpUK
v7Gsp6Ycn9t4/qnn9Pc6EsEYFpPG2fIvW8/5QXMfa70JIxEURlDkpVeTfZpl7vld3QqLv0jhbPdq
JXVSL4qKRLC8OGni6j8AtgXC0jwwC5BS7kx/dRVX2zU39c/I+QecDhv+3pcv4Cx6rfey1XQrqF+W
0l2BVWQZjbuOiRv3B6XMnCpbgyV+bVSBGyE6bc4Igdo31+0UbrRltJetnQaD1ojaeraCH0MH3rUO
N11G9od782XNWNMo1tRgRNlcubVAd7peyPs18hW0xuaY+kYZ1LMfBKe6EUV+Ecsl2yc5MgaksuxA
S6osKMEdmLtR1mRwB2ppvtDADObn6CFFYbFXwpqs1J3qyryPFqNk01N17SlGMr9YCkHv9xJLri6N
9a4cSb/Lxn7cy8VcFw4cAjuY7FT2Fi1Fm4PZljfI6wFSvqD2VZ2r4IIChZQAw37bAJ5sKmfWG5vW
Q850VgvrhwIgJkPACCEzDzPsgvuxqSTYSjhVOD2Tf6ls0pr1XOH8ZntFOVcN6bQXnNWG9wQBf4sw
2f04eUEUcyxLSrCaOcgMZ/ipuYM7/LbfkQF9UB1w0nmILT3jBvudJd7kxWhAzeDwoHLyZzitX76G
U1h77qp2MvGerdNFu2ebaxwHsJC8MXyCPKx251e/FRV9kcdpapoMuWImkJc1Iw16adYCjDLObjop
Otp/0IOxrIW2k4HTEKwFkH/1KSc+gBgpozutD1bUt1cVVcvXuJbtH2jpWWbBy7NhiPHYIpWvabaF
FDn3LOiWsaB4NUjIrKF/Z+icJjm27eCf34kNTUOqAljAABEh8Fe4jVftLokmVZMCeaBHaZ52gMy7
Oy+CWTTuRbFk5nTp2n9Ycb9qWorpxV6ddYjo3/QqCxMtJFFQjpIzg+MlNV+kdAnPi9xQ7i8iueM1
+zRCmAKRpAztLg+mNHUn1HIp/v0DSYCkQZZdMxF4cg9ZUTRsZDk3AyD03CwzSErl6KqHdZPUKRJo
xMZZWbIuI4ZHiIWmYk4j5CmKAS9cmYEkpc9alOwjSwTcsdXca6mazlIGpoIQnjNydmnaKIH3qM16
2sFOnWn0IsOVZEe6k/fWNb1ibb01ZmypqzvDRd8E4yV5Rt0f01bCLAITxmvO6cewDTmxUaSZTClL
akZtLl0jnebXGCkO54+qeNs4cVAIGm639EbV4OIiW6KrJp/jGuWuqwBsDIFJfzuV0dVE9B2NK0RN
tijNuxH/YKc/ZXGOVk0yVCCIJAVtmnXPNc1yzy7LwVO0dNxZVS8/arZaOmkki+qhW9HsF+vHHTI4
UFolbxvtowwv5zs9CTP/P8DY9iGLHDzYUwsE0D8oR3yRy50ngtBG6bDxwQrNatDHOZi356/j/+H5
fD5r3B0B6nlTJgt7SBpPu/0PrKrkSjYoOv+LFT2hoU9gBLbCMUNHdu0DcFRHAuqrog5x0TX5BKla
d0fWyzrC5IbhVqHhxV3jjX7x/g9qmRvK+kUot5vNNCR2hwbFAM11ZrOfydEoQsxB+kwume4XYLzT
5xEUU+KT3FyxgeBdQ777gwH164q7Ke6iiCCrhKHtQPs9hTRIgqR3lDB6a2+XXSoLjN/GK2KcCuT8
9VmNq1K3oTsxmgN7ml1UGPoxh/SCppfL/B4DkEyhbwJt2rijBjJmBE2XGpbK24O67ufIsKgN3DrQ
vq1IRjMAV0l20UPCgEPIbtCQSGWtJLFowZs+yqlw3kDIJhxoNLAAYc58Ke7sIH1NPPNqvk1ghNMf
2q7+y7hSBH7hxhvzZcXceybrcxcVq6UGenKngtV2LmbRZdnS29N1cSdpa8UoV4vNcsP1fjrQwa3h
8VUhhfZcpS3Yj6tA2sf3Iusjkss07OQ1keKSWOsEuSZ5n9L7UQPrwLwzU1GJZlNTNQv9YzbLa/HB
Fymajmp1a2N99GZxR+qQsD3mN8iKdq+gFr+QLofCVSQ0PQGsIhQO4G8eIWontoJUDT6BWyfGWZso
Qtcj5KNtB3Tt0bsSrq4BSpXFGRwhHhQzqdwrjTDzb3l8JFERfZEKaiDddV8fm9W33/TA0Bwwq8g3
0uVSX5f+iGEuR7TQrWgTPSeWzdxjXeaNbqkM6QovyAiaenEA7nOsNEx9dIkTga6mrkSV7q2ahmFg
zB6uF5wSvCRf9YcMeVG0fWoEo+a3+zIoQq12bCA4z742OmJi182A81Qg58WOudJWZg6BurO4Ekat
1p22/0+dqNkJLN1WOuRUFveC1dZaznENWY2kHMwh8YsIPdj6I1CwnEyZwQZUu72CbBQV7eum+jAA
AxPyMSbHWZzWsItiRBklSKUbKVHdbpQ8LRbBt25acnYZdNTAzG9xTiwbXdEpMKY5SUy3rGTJqaWp
C0o9My+UsVqv+mYwAFw9iyIEkWTuFNPMQJq7ne2g6JYntTODrqjCHHwoLjh1EydOyiu97mSBld0w
QqxEjAQCGpJZ8eersvZVWfQNqaUgL8y3SgNIaKa8kaV4klG5nYElm+qmF+lKeF6PNsWiMG2AFwPJ
W562qu9VFcg4EEvM+6K7a9SLhPxWussWhQlkvgJReXNDeTCtYxEVhPIsBOPcvVFXNGPsECT31n6c
33tAJXSpqIK2cYKIxBUbw5UEBX5eQ5e+NcysnqRAqW8j0K1bwNeQbgggW+xCdUEAITi7DXmWivQ3
0lg2AhGeG6tNRlKnRYsYjHYoGQ5Ov/6ysgpzGsS1uptq+fWvD+2LPPY9Jw9jVC+5qsyQJ6+PdvUM
Dj5noI8G2HRLxLCoLPs0E4jceKO+iOTeKFIYRqWbCDPjqghNTECklejUtuz1iQzEzV+XNaO7GsOA
WBbDzFW81Ncmx3QZ4Bac8b/U/flN3EppfxHH3bhZ1uaBFghW6b66ii7bY6K51R2bUF+oIw8O5kZ+
9k+orXXXAE/zop/e+Q/YuApf5HN2pojzfMw6lh1YFK+238ik70YRmoVICPdM9FKxVtOKc8uVxp1Y
s+58sXSi8sCW64u12EhC2Hhyv/ndGfwPGY2uyKoE7d5qnOFy3ulXPesMBfVJHxY3uR/dzX/wFH0R
y3nctlROfZMi/M+j1cu0xhnziyoTNSsIV8e9eE3bTFLSQox1SQAoUL2ClcIo79CcVH9wdupugerL
64zayN15Hdlwgb8skLvpjanWUoQJx6DL7hsVeWut9uhM3FySBA/BtqJ8niB3wdU6zVPaNGYwZuk+
qtajmjdHPWmD8wvaikNPV8Q7n0oy1NQaoZDTwXxRPP2jKo/orDYcFpdZgg3cXBa6uGQDcFom+dZN
09fUiOsBdiuVriIaO1Mz7bO4/JO7fCKGmc8TiyxXkdE0PWhyaKS5htI4VYNCvagUtb15cKE1YgMd
+FukoualsaxVEYdRW0iXSSxVL1aj2Htl1jHa1cfkrkxrClbPmditQ3WEasO01vvRHCag1lTGoZOi
tXMEZ8osFRdQWOrJZ7Hfn6zexADaWNk4U7t4BV2UFzdHpXpqNNC1LJjpA1uMfrWuAKs3LD/KFZF4
ZqjPieds3KAUQ9eOSRy2VFt/JwQcbrKWoenDUuOd2mSYmusqezclXXxJTRMYuI063upxaceiTxHt
BKcHFRknNVpoHPbZYB6XmErvpSqPl4WVD0c5H6xDicFzX0Zh/oakGgkVK2/vjKWQvbTTZMGd/igG
nNsZdjtODiZVJzm1NWh/5yPP9DiE6W3nRnsM9sUP/cHqEWVGDqvX1IB+QAfia3dQb84rx/YF/FRZ
zkTHuJqAGSvjEGDL3S0gaxVvIZF6g5b6P3rrTEATIvFDcNU5Mw1M59gaq8gMTGm97uf4OMtpIC8i
Mdu3EL468oaYwwIX6tddBRhX0nc0YTirKM7Gt4hCZC8CN9DoU3Kpg6PUF6VCtlAlLfVTJs/gR2uJ
oBTDDAyo5QgwPFI0czBUSVG371au+Yskzi0aEfkVGdDOw7HuQj2LMXaK5HZgrV3tGWXcOkkfX1Vz
ui8TBYxcEmJ4Y5VQkTSUsFXVa6qqnaOrefEnJvZkBzgjM7c9QtHMhothdbXTDOBMWOS/aEIP5xV2
2y88EcSZkx4M47WFsw/qF9akPjzaV3LnxBhkBjx4Bw7hqAX1ZnKr/GzuU8CktJPAijAj8e3WnnwA
Z0SoIc+ovi1xONnae9XTIF5FjNQiEZxhaIuFNipTYaLZ17KMfnXEuf/jPnI3Py3NrjMrqGxvO/Jv
xWvccWc/9pUHmNByB6BQOPYMc3a5wEj8/IPEjgiOZTMuO9lIziAMcdsNfY/O9aoy4IsmZViXuZvG
SRCBJZlMQLDuup/nly28P5zLNgN5oClA7x5Ixs44rPvGRau3hpsElN0OyFd+Gaq1E9+Lim9b46lf
Li5nlnpbUm17xH5bKD8/SCC9ph5wqMIuGF7GQ32h3TBMNzYrVXjyhaQ60kMsZI7dNPc2wLLRVY/g
m4/v1RJV1KRBT32Z5scFGWI60uM8Clo7mOp8uyEnUjjVytOpTqQYUpRu3s1UukjH+iKzcz8vtefz
57l5U05EcTqkIbbXlnyNke0m91JthLok++dFbM0IWChJI/+DHLRF+MQoUetcX1TwTbPAF2MxXq+4
Db0BSfq+zZ3xKjlYLj1Sl1xZ2a0oK7u1QM0iiNtkJEuUj9fuxEdQQMBjpGYUh2b02HXX3SxyirYF
2BiBQEuBYfGt5TJe0aYmEIARArdLD9Uqeh3ZGfDqgHwy7L+lKZbBz/NnUjwV84Doc6kvCutejeq9
pT7ZMkgk5j/gXLdOZPGzPktNkqldEJFloJrsykM7oxEH7MjnVWJLwYGuDJzYj5YSHkcwzcnQDjnu
8gzAoNLsHWJdz1KLrIuoqr3pzegKZg5RD4XPxDcQqL08WgOGlD9qywYIDJJqb3m9zzDdAOwfB0Ml
WNxWzRdt+RpgvzGnir/cC6sP5Uy6GE95fjQOowrytgigC6s7/+xfsxsdzIqiITChSKakJ1qeDzUI
w5HSxojW6GUSe9Extr+v/bJxib3vgVTklK7QmdoKTU5Xyr2zndqXQ6YaIAUrpmPaRK9dXu+sASUI
oLwnSh/Upvyz7EE8Pa90l9ipIMm1ZY5P5XOG0gb6STEiIRvIQPko65vKfjWTt/O6unW/T2VwFhJ6
ZWF6BAqUoQG1L1zTENUCtiSgMIdiAHh1v7O9G2m8VNogx2EKFq93o4q1+7nWhuDfr+NUCrdXZier
/UrVOIw7qzlKAGNNHHmRTEG5ccspMYiMAjXuNsBPOeVv2jLVMp2CxmCcA2281qzfdgtMJum4gv8y
+4OX8lQap/dZC7L6CVSCYZxSfYeRUi3QCA6oVBKAxetLIXjLNkPOU4GcxitsNHougJ1OQuDtQa/3
+vNaOrrs6M+Jl4FxDZS1mTOG6Y9lvz4CDCcWo1VuqT2yMQA8RT1FQXPJ19teLrWVGS2enBRowW+r
x2Z4k/vyFzCO0ofVN3bFtVU4oozyd1OKhwEzpui3l9EH+K0OoFJ5VVDLRXom94YnxnqeW06hg5QS
4EkXK8b9vELgnrCVfHn6mEiMRLOMEIHTxWlTX+Q0iyOI1AqM0gI4L0nBUWGvTomBCaoPzlrpfrbe
/curwqTaGoaUMA2i2bzPMJcLVZc+TsJ6iJ6idt5VswhV9dsRQoQKF5I5kqr8rcpYWP3QjGOahFI7
giwJPcI/LVJO4dxQUerzm3nhRHEe+zqXU5YoSRIa0n1a/JirQhDQfR+T5CRw+jguxkCsGYsBiXPx
pIO1+kr2MT4f6FeA3GoXV4OGtE5+a5nC+f7vqQMIZ4Ri6BmFj/ntgZ/RzVnVFQ7LkgfdNRoF2PZR
6kQAAG4Uuvt/pH1Zj6S8su0vQsLMvAKZZM1TV3/V9YKqJzDYZh7Mr7+LvrqnM50oOdVXZ+tIW71V
kTbhcDhixVoWOGyqsr2b6umuHN0NT1n7jEtOhtTMXBkaoq1AAyKFf0oX6I0BRV7jNvG3+gBnCSCW
aMMPEU+tBYCrBJ2STDUdC+wvd7W47H7W3n/9aO16ZoeD3BRPNVbOHMD6voERGmC91fZiYpFcajb8
pYma2+4K4keR8QiJ9910t81BseacwC8YqK+iqHU2xSPNtB4KB8ZGPsJTvlZ0ji4f5lUHQfLnIDs3
nYXo4jRakmEY9a7HN8por+96VHyKBIHb7Z7sVt+RzL3lafWeTkY0VtZnpyvw5VxwbIAaYEHIqm1v
q6INnulwzsbrb8nkPzaVc9hY39oWHttYvudx7uclY8MgeR2DjkqG41dop0f+83yPHt/CCW0cLB5s
0RavbqpLLEIIhjnPi4SFB1WAQbfT2A7GHQTCXmj8h4D6aYvZcX11cH9soYmZUSX98oRhD7gFMpDO
/RT5NZFPl7dv7QS7GEX9f39fiY79xCw2J04a97S9Ii6PC7eISznHl82cpUWLIxhwAN8muD7VK6UX
nGYm5F3iunSyHc64B4aZiQWpk80hMB/i0M+z8YQxK/3qsuXVDTTJn5YKMC3q+9T0a3DeljyLCVA0
+UIns8XZtbqFGHnF98E8r6lOBrQQOE4xOZlhC1M/1HjVBy7EHoNm3pp5WdtFT0cH1vA8cKKpgdB0
a9EkDSw54Oor0e5q2gJiY7dFm4YmOWjy7fN7t+BGgFpZwBZqKGw5H+kkYM9t0RvNkrBiw0Z4Wstw
UG61gInxkXWcQTpT0Ge2GTLYvNdoZBL9puur58oD+aU1/Mxl/mCO839QAw8vL+3sCQ6HPLarPAdM
uzAbbbk2Z5B7dq280shb4b/YxRaf6Jp34IJcbDlo6qkPAtYlVjvYMJR0TkTnN2m0+2mqNnKQ1eVg
HtS34ICY61DK+jaATC0fcY9MQyLvJcbvbwojk2GWYsx9yObmcHn7Vj0RvQLgfDCcgLzjNOgSSqtm
MuEZlnFNurccOhaeGwPIdNsya6f7+8vmVuMtsPkgo8CssG+q8YN31dT5HPao40E+BxOvkLRM77kB
ljyMmPPxp2OBxNJmG26ymtsB0ugg73Ax/KqiDDWjgmbTDMNLoDdQPylk3LxA27PQDsZjcWXtddB8
3qTWoYeax5eNZa8Fr2Pryt3WCTfzsxzBqzFBFxoyEIhCjDJBQmImO3eMxDOPtMj+ednsmsv6SMt9
HThOBy/Z04/reINNZxS546x5GAi+cZ+Fnv3poTqcQF+HzzoYy8bNoLgQTVlR6AZuNqdP91o5f20L
MAlfXsna/h3bWNz4KDdo7ZLNhl9k8WB3QwAGmkPZeVsdamP5Cuor7diKsl8T862UZvhKVkyf7Rf3
IfvZgrEEY8PaTvuFVxsgTtdFBIwaIvZHGurLo3ijEbux0j9tr6OVmtkkx9rUUAlw5H+lOb+L+vP0
/n++GA4DSFpRx1YvusprZKst3jhAMNRLQz4FC7dvqO/nDwk83ME6AKyw9X5b9UacehdRDTWVs/w1
bZltCfhJZ/9qpt9Wd63Nm+D+VSOYGEM1i2C2QI3SnNtt2+g45t2+/23ulznrXUPC6jCFfgz2Z2Nn
gBQk6v/FP8ED8gftgeROOQOY3+9zq8BJ69itRX/obKvZeN6vWiiQwExkEQTNc1WymqW+ndVDFoMK
BcB+Cs1Cep3eDfho5Re+6IZucves7OWJSeVqHcWc2m3d4ziU9MCc6bFv9KAYtsbvVq68EzPK3vHe
Es0gYKZzgDrIuuInKcjOk008yarYuO9W1gSdjqWgjf+38BWeBhJfeN7IjRGv7IoGKYZwjeZpIFu3
+Eoy5IPRiRCoAy7QaCWQaLx0hrKrkKumg3mfOgJLmtxpN2ez/dH4RNub8/S9AvX+R5N66fPlYLm6
Rsz0mDgEvn/mjCmI48aEYo2NJ6GI2AYy+ejY18tGzlH0tr6goAn+z0HSrOawsiunxnBhRb+Gdzw0
h92wM0GiBmmxy5ZWUhTQ0eB5hutFt9GNOP1kJQTFdKk3NM5q+QYIfchYd5vU3W2j0/tEcDCOkPLL
ZZvnIFes7tio4vtT5tea0Sf/N13QAsBxwF25KCpfLdrq2pa5lah/Yk45A7PP0H+oNLwOcbLNGwq+
670XMUhwew9Qpaoi9murEb1y7E5MKldq0ZQOw6M0i1NATx/SondiC3WgQyN6CJ0zdwtSuGVPORNe
bmkmcwzkz+ldZ3t3Gvkm+h+jk2yccHN9L0EjiCoMkmi11lpWtVsnLgzZqT7fFnPXRFXqTy/O3NfQ
Pu31RwxqtuFEWg1ycaOf6JEpZHldEWHugD20riCIPoVQpp2uSGOlP2pWjbdcWOh3tRPvg3poJJCe
ArgawJicGAjh5pvZEHHbcmsK9HwAksLu7d8YbJFoDCOk/+5ts2jCpCaY2ElJEzKug1yxoHQ/st7d
uI3Wt/rvDiw7dJRDgK2hSymD86bVC81yNK0AREqNnbCzjc1e3WvXdDxEOcMFV9ippVzPbDY6NcKp
RskeuIc0AgdFt798GtcCGkbAoZqDiAP4svIoGpgFDZqkorHBxirgouhRM09uOjlvkLSsPU8wMQMA
Bkjd0GBRua+GBrXunnTwHTNrnmZceq8VF/CNWRYPepKKw5BPycFO62SHrgzoZctsY7HLUVeSUB8s
aN4yEwVyYLXRm4+TIaiHn+C59e/Khc6gQ3+wzn0VFcSuRvv7P+ztkTnFVwDkd6zU7mmcaqg9dE+M
PpSMRZ83gqoK3nwLTxQKEKduwudKuKxECBcWUmi3inrt1aWfJolGzD62YpxaKfrWAIloS2PPh+L4
QrTlt86/nK1jI4rHZ2metmM+0tjP5JvjjUi8+upjtIx7K7G2jK05/rEx5ePkrYTMEzKVODeJiMCm
YUMaA2obopRbtfm1k4zpUXTicM8CYqLcQPmMCm+R2RQECz9TJEQkrTei0ppjH1tQLhyRSvCmMUJj
Ih5Gl97I7r1J/iO+vCnH35f9bS3/Ojal3DUD2lB+lmIxlliamNP4YxpcVKZ64P+L51GIR3QNfphG
8y+X6pFhVbdqTiik4mhNY7SO86AUeWyTEfdqZ4Uym79eXqW18c1UqreqTLIWOGUKRLUrwsnJbybi
AFXdsKeMFS/VPPd7Vk/lVdk7u3Kw8iDJTBF1tXXTNUhouhoD9HOLMudktaFp4UWb5zeuW39Q5pqB
QzRwSDVNFWlCuE+64GPkjR2/5eOQRf0wp7sOYTsgQ0/izhvaaMzqNCQ+eclaY2F8KgaIvkxP3Mm+
9/YITGqGEpNBwZ/UTI8sZ/fTMD0Iy3vQU0BTL++OsxJHjz+FEg3qmlQdpBARc4xfY7LQ0uFO7591
8Q9XIHo+4IzF/Qfcg5KeepNv5oYJX8OdK6LCZBD9Kb/9w1rAFu+AjZGAClKJn6w0MPUBmasYakeR
T+si8AiEe7zEdAMow8qNrVv1qyNzytYlzPTLsRwouoG6CFpmHjpHbOArVkPbkQ0ljkKgoG1tr0Qc
NcA+W/3nkDwEMc+GlVUnOLKiBNApk2nXYdIAWkoaDSsB+BCKYt+0DHMX6LdeXf5Mq+kDcqH/+U6K
LwxjNhdzhcshzwjbm5AgigYdE4YohV8NmUEwatjeYvxlN5b6K1q80WX7q6tF2ge0FvozZw+/lskE
XYUJ383WH7tsgFKCEboM1YJsI1Fa9ZAjS0osz0FkOPGs0PZTKl/0uX9rk60H5up1cWRCieHdNFkV
d/DpeGdgrL9ImrCZnYfU4AtbIAGzy9YLZfnRaubl/LXoKYONFHXUupEdIPudHReNG420GAO/d8aA
+8mdyazfftV9+f/6Zmpd2k8GH7BVGPXKJJobL1ww+8zRg6z4NCYS+RFmiBc0EwofZ0TauS4smrEe
aTTxD10P+SkB4VvgCC+vaM03js0sXnr0+mC6RnV0UUAo1OWPqQDfc5JuuN9a8Dg2oSQrHLkdKMTg
G73wrk2OqpThPFrGFknlORxx2TED7SwdDavzrj5PNL/ocoeixoGWQTAZuzLkoX2XPTfgp6MvUFv7
tGDiYtID5Q1qKmgNqg2SNmta001hUjo3Da+Dwtxa1dr3wWS36+PJtpAxKZfJPHSOU9s5Zsk1zNkN
L3O9NT2+Foc8E2iBhaT1fNA6n5qUVQbV9gnmCDFfJ5/sorj1SPYK4twtr15dDjrqQM+Ao/psphXc
u1UiBGIuqSRkngoCzREvtTeuxPUl/bWiOLXTaga3JDyuJaABmtO3zGD3stWvCyv9evn8bJlSnLsA
ZZVLNYmsTpu9q6JEElajqQ7WCP8eNMXWxsrOYe0Y5kfl2iBAFwMIoXYDkilNSG9NeWy8O1U47+dI
RPR9hKpaC8nhcT/vjIC/uB+zAzKOLVjE+Uk+Na7sa5q1pHJ6lse9VwWGo+8KgIHs+e3ylp77yKkV
ZUsla0ie5iSPvcb6wWrzVZbppxEyiwngEqB74vpnlRDSZCmamDVOFQY7S3nTjBs54PpO/TWwrPEo
rM5pU/akYdoevyKas3o/9b+wnA3n27Ky/PuRFSToLOtzfI/KK51gzu9SjT4745Z+y3J5n1612C3E
VNxE4H04q+hIdKB4qc85ioG6vuNlm+1Tg+a7osX/PMh42l+DJg6cM3LsyROghWQra1+i3PkvsJAo
ga7WMdRuFGPz2JZOkscd9Dm0sE0y97lteu2uLkh56FHwhhhmSwDmd5o2/UbzmUV1zoG7h9haUFVt
DloHrXk3SkSF0JNO8lpjHhusc411VbcZ35djjucfZJHaQ1drXWjTYXrkIAC/Huuyra+A6NOu5SjR
XdSm4lmM5LYfp+S9BBJvb1t18y7wZw4gA3N2qVvmCDVd/z7OhhFNxG+i0q8I9L+72Q1TrKYO9KTc
uivOYxG+k42qAO4KUC+dSSuVqdE6Ay1iVBOvHHCm6u7OrH7rfOOArrodDJmAB3rA9igH1Gv4OBd+
VsQTI3dGW+8MAtZiy9lfjgNbZpYM8Mi7C40hhfS9HCWIJJxwljK73Mlyy8wK2ADbhu7qnzsJ+bjy
uJGtk5mJZ+fxose3jNTVGQ20XYNpjSbwvtsf+U7cpdBdRiobXl7inwThzLGRQCzKASY5G3tNa0mK
lLlw7EgHC0IbdEv7uo6MfQZJ23C8ScmGybXoCkAiMHRoUSJvUWKGizn91DNYEY9Se6e8+o139xYA
YO3LHdtQ7wmwf0lNw6pIPcVdR16IyR9S39oIC4sDqJt3bEbxw4poustB/x+7rI2hkRwnbvs9acmd
zusDNf29XvENk+e0FQuZjoFtg9tDbEOtvOFKLtEc8ZdSUeCy0ANpN/rWSUTEwYLiUvqYtQEgYkUk
D9rPf3AWFEkw7OhBohuaZqcHQgztMIGJcHFUiASDCsvFnb/rAjcGudgv+rDVy1t1FXBno7q9zJqr
vZksT3sgnHgR63Ny10nioUZmbSmArvoK6iSg8gVCUVcHv4nfJ2av4SO2dRmayRfPt8KRbvV4V13l
r5U/tYCjWDLOkjfCghUfeDop29uyEb/tmn01Su3WoJUIAHaKL3+v5XOo7okK+iKsBhjf2aVFrE5K
y0SYxKX1hoF98Jto9hjlXB7sAvrDtUc3ssO1DwbldqQ24I0ByEdxED0t27IuyyI2rOyesfrJnKvX
y4taNQE2LUAhTcNH6fnUB6e8H/KeVvAJWT/IsXzLoLV82cTqGQOf3fLaWRaiNuTNhECDzsXGWbF3
zfJgeMHI3LV9LwEHt/7r3p29EdBNXtaVLjLGLv6aVVlUcgodkmG51sbCsG7qyTCDcmzSAHiRd3dA
GS+zcAImtwZBdr3jPXS1M1/7ounD1gasJVzHv0R59IGLMxmdZQOmHwxKxncTWFy+LfJWLgb6ZCTQ
pqzi5X7qQvbOfs0bqKbzeSMEuWP7SkmRUsu3XIpEooH2mkiCug3GKShfsTWPKeg3YxTk2GHhfAcB
SXvtXlVP/yC1BY5BHRx1uJhBb3iGYscGzE2Z+kXMm+EmLZLI85vny562kjDBBGRhQFIJZJUae8Rs
QnvAhAmTyg+d97txNCBDZXo0AvnKRqVlJdDZOvrcAEc4yGNVfJ/bdFYx6AmMTdm+KKaHXCv2Gsgt
Lq9ppQyCfcPMgQuBNGDkVYSfQZEYdoNgcWc9m28Q8QrmA30VN9BN97w4f4aW8n7rYbi6kUc2l/B7
FF5zSHlROlAWZ0be/eAWTx8qhxsQYBmdKKtSI7q8yJUohOo9qhUg3wXluNrJ5tSbWe7jw5FqjsCj
3iWb7FtL/VCJ3gt6Hror6IBCZ1HJCie87K2O2ojedg/QUXLTsrIOppxfjWn/npcZsANeE3lz8jwW
uBovL3DlvjqxvmzA0YbicVoZft0XmJuk+lPnaaj/tcl0oKTKD4M07Juxm76joyReLhteubRODCvx
vevrjDRTW8R1+yMDmUPPIZ6RxzmBHMFsbTCNr0V6TCYsmCRUC1DTUDbZTn3TbZlXxPmtXHC2fR0W
H/quja1v9VvJ9vWX7ODc5O/2xllc8dcliXMXjD1m29Uz0hfUz0mqQ1NB3PQ12Oj6AfXCPgCj88aH
XPFUGPHRZwBGHMFsCfVHH5Lq+ewn/sjiRLqBAFqZsy+Xv9iqBbC0gypxUQxUW1pGKsaycLCWVGum
D8+BVDWQeNnmTPvKgcD45187SlJfeDaree1qe4/lD3lrXHkiiewRXLo67sjsGY2F6xZvpBFToJdX
uBI5TywraQ0UVbJODpjkdQV7STFSZ2r2njntxrW7agY1d2BJTGylmu5aOQi1LWqw2LKeeAbV6u4W
zajo8lrWXB45PEArqN8BXaG+v9BDzWvMZCM8R+3XdA6K9rH1Q7H/I3UfOpimwkgLlEf8UD9shem1
FQIqA9Q3wD1g3Vc2svW0zJKk1PZC0Otu4neDY/AgTYcflxe5EkQgQPjXjnIdlAmjmT6hoNIMvhZg
fPc7NC3vvYVoQRuKD7cB7dFli6srQ8lj4XbAvLkarU2TJrNALSwec4IiAWpYQaKVXTB6WRf+iykM
HqECC/SRmp16hubrCUfNn/jJ4yBhqDZ2kugblElrx9rHvbPM5xOEKSU0DrkrB1I6eZxKlgas+9nz
6e3ySlbSTPB7oIYMilxkJGoUpF1e5uXyfs6v7H0bd4dx7+y3k4OVbwMzEEsDug+QH/WyhvSeNM0y
LWKff9OS14J/K/jr5ZWsbBbyKvAmA7SEKoqaW9m9BinkAbeW3Yhn30Nlbaz7jctqxamPbdhKw3Ea
U4k0MoeNsachE3hze3IO5gLYZIOULGyrLt0ISes2wfiDIwsBUfULSTsZREebItZEGVj8e5vdETi5
tD5Sq9k4Qit3IiIf9BswaYCRHxUiPBkAmWQO9pCUD7I0QpmzICGPKfk0JwTeUci1gcFYvtfZQEPK
+GyWkAeO8VKNMKMVts5Gef/c4xAG0DRF1cIEf7AK8Ad1ml8kHTaqBmlAN/1iHrlBXNhfdrqVByPM
mAZewmj/nXf/jDbXBwesX3EH2PP14HEIuBMUhESjhxM+3S3z7CoExs0Bn5k2X00ztZ6rLPUO03aN
fAXiffprljNylGlMBmtKm488phWHOIQwUb600+s0zd9Goe/bBjTKOn+WVntruP4YoGSxhek7d6HT
n7B8l6OfMBA34X69xCzWDmELxfdgbszI1avrRTvmcHn/V7/y0fYrCQnamVrv55TH/viYsd9WG02o
sVy2sQISwdANGg+LghymjtUw7NAOB590OIFQyDPq20wzQjtzkOVAKDQP++HFrqcwFx+X7Z4f/FOz
yscUHKJkjgGznTvvdb2HhIoMHWsOuswJLHNrLnNlK70FQAu+KgxMgt379MNxoVv1PKdlnLk/Zvda
t38M1caKzkM0VnRkwjg1AXLOCW0DrMi2irD0QRoif13es/Pr7NSCcmNq1WgnieuJWJSmvUONlr0V
mArWKIbAhGPGXW6LveT1iNqV/3ns0qlx5YNlxEUZ31o+WEWvWUEABbjzhXENLfRP5x+wtNAKQNwL
VUX1TiBGVo7Q8ED4dGQ8j79FJvYzs6LLm7kW3GDGQVNE153zRnPvg97Psuc6rn8PET1gzjlMDtmH
HvEo3Wcb99xK4DgxphzlrOW1kRgEtZ4xL4N5mj80rQkHMN4UYBTfONOrzn60suXsHUUpUNVnjA5Z
GRvTg+x+9IUOcpdPY16Wj/R395QM2LRnS28To4hdPJhEd0/wuO2yp8vfaGUE8tSK8rg0C4sJG9JY
aAgkdiDaK/NHnkWc/SceR6grhMVdv9fZng4B5yEf4rG9ogMoyKrwfyFXe/4+xI8BnM4jqKWd92j1
wejHmoLHYED/LB4nYWLex56By6rZl6mwq7suTb+LeShvClZ68TQOm628JYicFm1OfoNKJAdGCm6X
Dpx2aeUtHZLy1Q+7wL4WOy1yni9v/6of/V2wrwRNqKCLwjHzMqaYQ+Yy+2KAUAvjrszYcNiVccLT
ZS3LPvJYvRa1hpQNBfGnIeLVDYZMrSlq37XnHqytt829C8Hx8c04bNVJVq8hz0eQwVTywqZ4aph3
bTV3ExxsMusbR/vqNiaGcPrQ1e7ZuFlhWAK0+vVQIHVwteE/4Lo8tSZGIFi5ia9nxe4Pd2/e4GrH
A/nWve7CInLzwP95+Quu3UnHBpWwI52pN9FELOK+JbuC9lHHtoYC1iLbsQllB2fRJv3AJfol3gsb
3oraOfS6FrX+ll7GmjceG1Iiji5onyc9fMQt9JjpT1Wih95mH211xwAFsdCvc1EoVO7YTmOjNpiI
az2osLLmpjG3yter6ziysPyCI1+f59nrMHlVxMk7y3a6va/vxT6LugA8Y7p70JIdNJxiKw22ZA/X
fN0EegKkAwtHlpoDzaQxrZF1qKO19m4qy0gON136YDRT0Gb953NX0GqCPx9sDkAWq/voQuG6zW1a
ArmaB4J8L+wsLOz3y+695nvHRpSt9IicTciaYEX9rN9jgNAETe0orMhKBPsPTGBy9w8GzeWl6gL6
BAjK6bcTaZH3LXiN4pwZL73u3bg2edSm+sHOtgiWVr6WD4gv6mhQA7UsQ1lb7XaFJlINr53OesGA
DA9KJu6G1HqkndxV0t0ox6y45Ym95d+P3BK62A1Q1EAgTdQBn0BViqspT3+PjS42LC0HVYmCJ5aU
oJTQtk/qCs0/acw/SWWDx5l113rh/chyDNSZfVcGwthiUFypS0JnB3QpGFrA5wPD0ukCpTOPs72U
GhxDyr3P9D4NR2lOQT1VbIeMWh5w9ulN0jYshFNVQY8e8YH2VIsM3tAdtbM0MOZGxMVoyCvoFPKN
zHftMYaGALrOEJSDzqya+vbmnAgJeaM4H0Z+Z0Et+WpKpiHyzLvB07Sd6WvNq6YVVVTNTYNOe/l5
9Ax26egXqFEWvb0ZfSFArKR9cNC8Sztn4/uvhFjURzBBDfUjiAWrd65T6qUtl/yeTdmusvVwYFuv
2jVnxpsW1Ac6ugZnEyqJmdU503oWFwUhIZPs6yCLj8Zhze5yQFhby7EhJXHxaoNyniFFGhMtTqBG
PqT622UTa4Hg2IR6IzkctV+Jp2veHATxg9T2Qjydwpy+DaWMLhtbWw+GelCVBR7mfLYVA1lmzo2c
AZI23bgzuUqIvfFyWEv2MA6Cz4IamX4+1epoGeqXuluDOWKIILuRhc0LgsCcBj+Ad/xSvshqRzfn
9tdWtgws4V6H3TMVFJFM6JMPLoub7g1FDS/fKMmt3EX4q74BkBtYz84wHaTWGjoMNjpu/j2d7ggZ
ryvNjku24Q5rrn1kRwVxCKi7dfpk4c4rKrAtz8l119bvU1JsJeUr1QbUFw0w/P159ajCGImkGkbH
0ceRs5MFnBS/7ZFX4ETKD0UvnkwJVjKQ8NFAElC1XnbD1c0EsAhYWAwdn6UqU1piZr5IcfkZT60D
1Jm49Th6K8mnSYIX9c4jQ8r51WXiy0RqaIlptz77Iroflxey+rWO/r5yeJ1MAFm8/H3b+y7zRwui
CdLbyozJ6qdCrw0CmSCxOkNeWLOjy8EwWYynqPYKOLgdWaDpejRR+9g39dxHTYNRvXYGQlGnjR/Y
lQMwn502O6M1/8td6v5HHWk92e5YxpNRs5AVGQ3F2Ba3iBTW1b/syv/8XrXTgP5SZs2dw+LewYzi
9KRbwP8k/oYTre/9XytKsgYaazIVAu3OLn/mw8HWH5opvryQ8yISRmPAKoj+kouc4ow6L2nynAJb
y2Nn0KFmkpr2fq774WooAK5KDJYF7sitsGCQUDdpPgRaaXzLoc0bUGrmG5fR2alRfoySWFleb4PA
GFJ7VuZ6AcZ8f9He3/ujd+3l3cYz5iycwhaG5y2cHwQ79L1Osylm29BgrfEJJw287869xHov7+26
BfDyL3rPC4ji1AIv7GG2BhwdqcvYqoDTghDrZRPnLQXcAwsPIfgVPGT0aldV+kxA+ZnwuMrkXVZ7
r2nmfReDxfeC82fMD9+Ltr/xG9KF3AQp3Ey6j8s/YeWbYVboT/UDgFcMKJ2usnWzhHIPkt72kD9S
2ovAY3gM0uqe5/23y7bOEu9ltUe2lh0/TvGl11vdQsbZzfuhBmjK12NE8LAu7aCZ9IB2W+wnZ7nL
YhEdJNCvg5IZD8JTi+ARlwIQZh4jcgeTJoIZ9KlG/9QxpNlbF9aKw5wYU2L50GQMIxQCjzNhfx2m
lAV26vy+vIVbNpTPlYgRxJKuvxwx8K005vy97LfeR+cAt2XXUI8yUY8CNbHa3QNzqocxd3wn5rlv
tkXfiyY56I4ZWXkRzZiSH8wSohizG9dO+54M9mEWKIGKLBFB3ZGtg3gWR3EHA90D5dWFSxig2NOP
aLoZGEDAShWPc+4FiW3Xt36TaDuIxm2dhvNHGsYUFtoyoFP+8D8vDnXkog2SN4/xhKO+qUPueV9A
18QRYX9PryceLHIPaTj4u/EA2OjlL7uy6zANsB2WitTUUIG/VU6Ez1KY9l6HyAirPQH1PA2L2xJC
D92dFm2xM5wfR7B+YUPBnWzj+lAPR+JI9MVpUceUdLFs32V/ZYKmwRleZCECs9zIu8/PIszhFIJi
fqGSUrGgLjclT628jpuRUADRhinkTbWreu+qy8a91eg/L+/oud/AIND8KDWBiuCMnNfvC1tWJgzq
TRnSiYeabqHmtDWLcR5BT80oUU12Azj7W5iZujeWuJiIup4xrJz2G0d/aznLvx+5JrTek6FOYaci
1i6bfpnaGBmVCC9v2vpqUFpa2HhB+6FETMkzx2mgqQnpJ/epLNmh1AHZ4zX/hkru/rKt87wRNfWF
wgFtUcBjzly+yDM2pkMpYoKo7IWoe0x7AxrkIHevwwQlSSAUMc/VRyQ0Aq2P/heY9CVgnhSDlJ+w
7MfRrnpmLhAB8ROgCd5F6QGiyxg28b44PQTXzY8q/vRE82IQYy2GvmDAz2ZM2ODXc6LXZTy438vk
NsuzjS+4FkhQZAVxPpR4UH9Q42XTSB8Imgbtt6cpskL7pnhN04P+0wnGyA6b2BzD1tpIRJcYrG4j
Bpz/RGpgJFXgm+NJpDcCNvt8CjLvaZz7UHCx0/s7TX9xbCe0JP1y2X3WDsSxzSW+HX26zhwSPatg
0yxdmgWtUYJ9G2/BnT9A62EjPK8bgw4U0E/Ac6mZ2uTYkuEIljHXHpFSHNrhJSFbg/xrhw8fDu09
vHnP6Y6nAZwyZr4YMUsM8b+76AQN7e9O/kPiiRIf3GNBSWIuT31cdynkD8rexcnrYma9ejhloh2D
qfrPaA9Wjv/me4GrXfX80yJR8P9jy8pX80HgNBgMY+OC1Hc5u0vML7M1XY1duxVd1j6Zj7Qa7NEY
JDvDsDcpL6B5YJdx9YPXIXcCerOQDLfQdrZ/9+1OotOuRVvKZKvHbyG6xLsMBQT0H07dcvZMSngN
s1prxK7fxz37zf9o2TD0Lu+9/Fbobwbw9HMxxrR8H8EZlPZadPlwGGfdYuzz0c9QO7WDsPVMgJw+
Jg9ObBrRvLdCEdWvXRc0BwgqxYtmVb6jDxRtTRptiUitufLSOgDvJnb+bIxPE7XLS9tBYbLZz9ar
T5OgHO5bnX3+XAKRiAmChYb/fGSvgIK9lrVzFc9sCOo6C4pOi/pkI9Qsd7gS3nA9WUgkCL7s2UCu
rQuzk5TVcV59c6c0QB3u8+s4saAcC5Do2JyaSMY661c+OYGc67CyzY27YWsdim+C+DGRc4p1eHAD
Pj/yrbbbymc/WoatKxjOpBR2DhFF5FzVL1umwSBI5HZgebTZ4bKDX14KpoxOjxmA8EnKa6uLW3My
b7Na8x/oaP7bhiGGEAQtpOZK0qXPZsfohPUYWXrI7eqqMOdvlxeyFjAwK4GGEOreICtSrxYiUf6a
fbeLq1qGmtdCfAmsKnTXdR/E+fAlZLbolU3eIQkNFk1vQnHNfL38G1ZC5clPWDb76CotcwcMaFNT
x74GShf3XkozdMjWHbryAjixomwmKSTqfqKr47YygzEBmfiIWV6Dhon+OLjjxoladcWjbV3+/WhN
jZXPuM1xolpfRgnXYn0QsZfMQT/8vLx7W5aURyO4x5LZd+AkzVhHA/kokwd/SAMobu0uG1r1+aMl
KUHCG1FjNbzl+DaaTwO3nazAoYWxNea65Q5KmGj61vVLEx45ECc059tmdMPC3ajgbeyapYQKkiIV
Jh6+TzHWbwlG2xyQJPFBwtqnxf4WwPVSK8TeYXhBjRWyyJp0zrBveS7RuSx2s/br8pdZ3TFIRvx5
SyNFVHaMe60xEh2uLUQC1bpxT30QZxns8bKZ5c+c3UN/zahT1gYtJR+Gvo5Nb+7iHs/tqwFPwilY
5EZuZCucSIfq2HWRFCZ4JKE5uHGBLB526QcoUbcoKKNzn8AzQJ+AZDvkth5wnN3Jtvd5BeUbN91f
XvPG1v4pgR+d4zEB/VNeOX9C8K4qitAx/TB3suj/z8zyUDwyM7c+8rEMZmpMhQS6AKEg7dnPoSk/
LhtaPcRH33D59yNDGOyaRQN8Smx3E5Bs0DCaX+qxKT/b5V58Ht3yP+UWDKkqQal0hABCAOsxwVif
/gRp+EZ8XXeFvwaUYGQPJVSGG7iCX9419RBW3rDzk+7/kPZly5XrSJK/0lbvrOa+jHXVA7ezad+l
F5qUKXEFQHADwa8fp/p25RHzjDiV/XavScoggAAQiPBw3za9EeeQ4GqVlYvylCMAgGVgSCAFA1fX
14lTLChpqArtN7oH/H2lJ1FRcbD6dc1KI8rvFWLMnTHXh0HfgfrNEifX56XHq2n2BemzV/2h3Jfn
1cG+Bd9xRG8gn7tBq9zd925xopQzG0UEgA6euU9k4YD2ZFMQFVq4gzPf3WhhuynP7RrcE1pkPyKm
XVm+U254bG7hhoCXFa43wRyYvSOvf08Ne+WsOHXAH1uY1/PI0V2vdCUU8PgGWoXFDosKKi30LwAc
hd6/VOZrMlIn/eNoAufvObKXlqTxyn6u6xtQlBxEMFIlGAe++X6hZjdbHoHHw1q4IXp4INajYViG
lfl58TPhVSihVlOooevefG9rbUiLPZZoWkqUFLay8VB000ZKLTAUbeUmXnW9xe2VFaWucTXhGxb1
kYzsoIDKo7giOyPKY2PlDlsZ05JXUnUHR0lMjAniijdeSs7Rah5xey2XsjaoZSZTE0jBQWkI+dIf
AHQxgBxz0zdv858yRqpv4+y+X6rfmYY+Dw2oKSGCB2xhmU7ng9LaNgjxN1BsGsIxdB/yNIBIwgfb
gUqc+9kfkBstTOpfPX4sdM8jXtps2ii90c40P9+TYLyeAtBpndFzbWXlTp34MyceKmpIXv7GJJMi
003bScGMTlfcFX5epfD8yUeoI9glBX/i91N68oj6ZW8Z7fT15OamgFua42tW71V75SY+7SJHBhbR
zFRZRo+cerNBM7dzW+/quIByR+UGQ6SH9WaN7ue0ixzZW6yXlVRWKUfYMzfkQn1tAxY4N8ktveGx
esAREn4/fyd32pG5xY1iCjQi9Sbmj3dVMOlwi1xEiXz73srJ8/DIyuIicTXq1BbDoCp520ICQBXX
Sn/fVBB5mf6XDjEP+OiE76a0xhsdDpiX7+hZByt7Gn0/mFMB9pGLf9YHjyz0YLhTqIZNnDtkb7An
T4MK9PRzQD7ZAK6X1h/c2H5vcm3+FveJMtk1ej4wf2rbhGa9lfKlTd5tUUUqXTujZgf77e46WqvF
fZL3tad3Ezxi+qG6QfrZdAQCngw0FLvuPLlYOzHWdvDiYil7CTW9HGNLxuvGJIHo1x4kKxY+06BH
Cyas3jOHFC4B/imklMtYgDPk+wVa2UZLuQaTJZNIOUwIlL9tp8VV3/p6uwbl/L3ZaD7Nfy3O58+P
hgK1SKSUQWwJ4oLmLHlwHrVDAu1xUMo8T1svsn3XF2ddoB6skO80pIkA7llxkNNDRTc04k/gY5eP
Brxhk1of4R+ddz+Zl6N8Idnzn8zmLxNLF+wYlDkVDzmMMrvLJN1Lq9yJyfz3q82Io1HDRGsN8rbL
hnU5NlaTsLrfUNU9R3/seQXZoF4h0WDUe3DEr6AvT04cGvzRwzoTQy6B0+D+zqiXFz3csIXaza1b
X1fu4/czd/KgOLKxmDl4H52Ix3oQchPPLyA/0KAC6EMG47KS5lZUawH86XfQkcXF9vUgLyjbCi8u
EWgxo2DC7bmPToA8sF6Q0DeCJujLIGOB9vP7oZ58OvwyvNzVVZ8yBnBUv2mg70yK7aRGRvOe0XIl
t3AK74HU+r/Wbbm3B1FWNsngJuZmysIpzBD6mum2RCumjfHJO9U33MgLtT/ZaEd2F5HA6FWGS1rM
bJIj+gCER+uKN6/2br6fx9MRx5GdRQhglKQydAGfYc1Ppda3U3uHHJI/us+a5JHpZP6opX7SX9VI
HSnsXUxv/8svmA/wo1OthVZP0UE8GOqKWty6B8vbkGja0oOM1X6vaLt1FmXjtPug1WimNwPget6t
RzaJrIXKR8wulYoDQiD94PRQz9buBVR9Wn5DbMifpMkTwCFhOYi49DQfSJKzprGDOvf8UVyOheVn
Wn+ZoCPEA1lDktCgIfIGYli7frA3VTHtAZSKu9YKW8fepe2FKBzwHCsbd1DBd2SDunII29wKKq1d
eVmfuvSQI0BqCDKj6m/tBS1glZPqDf1mdPSN3anbXlmj3T6FzQD865eNhYdaM3ONbYseYjvIATv9
PVGHgyMBBpHGtLGR4BlI95HybjPl9sFj45YzAIgq95nitNXGPKzqdFcScWHZ6lNSDmtkvCfrJsdf
uPDtrgKfu0rG+XSiu2TDISMGlbguA0jLCEgICpz1rMl84i0DqGObC292pVDqqoXNgtX+qALgetNb
lm+6r5zXQYF6fWLk4fdb6JQ3H9tceLNlTYrh6D3OCn3Ydx25rge2aUi91/m4Eov+3gCEGGTGuzog
uENzxPIRq3ZlPdbo2tzYBZhJOLicSeXsjYqHqpNcUWMMNZdHlc32fT6uZCxXjS9cDlitGkz9Ets2
L4JUZ6M/JOwK8pdnSl9eD4YTTVYZDiKP8bRYiRdOQHG/jnzhTWyqM72up36jCTdiKo01o4k6tboX
4O/3exWiogZgZO44Ie+d7pWMrWUd54LH0rdQPEVnEmD0gB8u1jnhCWnHEWd1O0w/hdlu0ybf0xFC
8iYBQsM787zpFY5wWavVSvhycvTHtmcfPDoxLcjupQbFKa2PdeGbXeHzxrprXGuLsD0cRROmgt4O
LlLjTlFcqoKvLf6pM+34CxbPIB3YGm7MN3Eu/Ub3Z6pmsAyxwHzOA7uN2JV9oJs1Is6T9+Ox1UVM
lRujqpKs6ecMQB/l2zrOIyXIAwOnCIj+83iNkPpUoIiIA2R8s3jnbw3fuW7ygvYwqBp8a1fuNSRl
w4qmT9+fGSfNYBvPYCL0bi7xWGVieHmtwMwoZJA7jS/4MzPWwBen1swBbG+GukA7edlJpxlKj5Yc
3EOTXl52lfVoi7Vs4ZqJxQJBJo+7bd3CBPpvNDzDtWHlzDs1VceDWAS5damUbVHj1FGMHzQ9Y+aN
VkXfr8b8kcudfWRiqYPWJSPS/S58OyHGcJ3lRrrHm5KHjvAeQVd0r3f1pWK5dMXsyZHNPLMgHwN8
YVn2HBp1sgcNhzlJIiIRq8sr0EyuxCInk2jOkZXFqZ3R1sknqvablIR8Asf6dFfunUhFbjDGfcFu
1x6pJ2fzyODipDZaPtppDYOiBG+u6XR+aXWI41RwNrwoEioJ60jVU3fw8SBnNz06HzmEWkoGpq6N
Si+G/nGYLqC2W/JDPRZxPXoghDzTGKRF07vEfbAYAzoeV+Z4RZWb713p5H6wUOVAdPspRfD1Qxif
IMNEMPiEAfKoPSj2HyR5UVz7HwPL/r5US7gx5jDQl+1BTPkzWLavRi8NUBuF7hQWlKxxsX4+537b
H7NEM2puDpSFFitqOX0JwBxmd3iqfvb7KXZibWt/KH4ZZaEXDGbsbGZ9eW/nQGdotTXzVCQJeTDw
RVoQ4JiJt79OqgHBT16iIRuRZMaeUQB5mMn6JA9tX+k++XzR2P8HBbgvRhcuhRqwI2QJo1oqogzs
12nyBziOLybmA+LIa8H5U4JRlM3c/elGKfh9VViKzxDDrJw0J8JiQFbRYaPBcVBXWSTS69Ypa2Ei
eKJ5O6LvbO4n6CNoFIRNT2PEq5BBrCI0m/z8fjecur9hGGo9aFaflUsWh7cFYnljbqXfVGBY5Pk2
34NnNtCLM9eHejE4LUIITn5v8/RY/2VyuUEKNaegVtGxAytI29i30nmTDFQ4SMeN5DrLnnp9zeSJ
Te+AQRLgEtSVoK24WMeMQHiEeDBJxUEI0wcBo/8Hg5o76fBgPiGp2IFg18ld7ECPXSpABYJ2zy+K
W6+UQWo0YDfqrzT0235v9OTq4VoyPqNd9IIuVg+Nw4i5EdFuVHUzxVro9mERAqbThiyLzBhdcHq8
hlA8NZdHNpdFJfAv6iW1MVKenNVZ4yfF0/ejOnFVYCv8a1CfofbRpmNSWGMBrqZNCTBOineEfCCN
PDPLNQXZNUOLi5dTx0TcBUOcYM9N5/ZAglKvIgTRK95x0tIspKh6oOkDGPLrOaLklOSNBkvMzS8z
RqPCcm8Z+B6tKbn/g9k7MrUYFDQdiJozmNK1a1V7UZ2zFLxEY/4nRyMaA/81pMWR33udyKzPITll
zGp2bWTJG9G9lcPipLdB3cNVZzE2AMK/ztzMLWpwd3YGwz2IBlJidboi6nny9sK1CWibbeumszwD
C31qHbM1kBfmYR8hv2YHVagElheCO3cMsm0LKEnsrhz5vwulgTL6yOzyHFToIB1lmocmfRlQPSQX
6YECYF+89WjnUeJHM7ahYUDRPe9rax0Mn+1wi5jhi/nFzE7oyu1rB/tYGOPgN5Zy3g6o3SpNEqSp
+uE0JL/gHUVTdA2UZJl6SJnryeAzJS1BuZJrgQsZqUBLjAub4YOZMpzp7WBHmQZOAdtUtFAR03CY
RiaQ+bOqh4Tq2g9C2BpQ9aSP/Fo/Z+HyVcvAUmJgIk3wi85NsBDkMOUfYDwwX6A8QZEJSkhL9FQz
9mpuN7DSkw+neDZ0hM7mbUl0v+m7QKtuEwLhAnuInP5HUqydVfMN9ftq/bI+x/RHh6LFxjJn8xhd
ehgtwzf6s5G8/ftHBzrW0O6HcAA38OKWtKvRnLgOj1CoEgq13eZW4utUBtPIb783deIJApm2X6bm
A/NoOIlZNJ41Pwes4sYyITSBYkhuhKPmQP8cZIDr2pvzebScwGOLi/RIibgfeqyfgc6svVmj7BKn
yV5/7kMZ2gexle3KQ+BUbeTLIBdrJrzBEIxjzdpIi+vaZzd4SW5wEltRHyY+CeXjZCLCWrttTu2H
46EuogLh0S6bLNhNORJvRosmgjUgwckz88iGMefijhawdqkjrQzTWexK5+DE09YNDVAZ+7MEDqq8
mN7oT+AfxxNqLI6svJBZyeZgtY2MGMNr/CIkgVP6VoNaUxlWJnrUV67uUyOFOh94zsHiBSXkZUmX
mnREq63WIkJOt+BPAb4wMFFKrm/ohQUK/P5ttQNqPrAWvvrF5NJxHN5Ndg+T5ibdMjsskJYfIKsj
QVlM/XS1kXl1jAuP6dzKLiHc1UKYVn1IHSTmP222YYeU4at9GNwoiVZzhyf8FJlatInbluaoaDL7
6kOpWlsjILbzcrLXcQjE/fTmXXR+ix2JOpPFAmX9qTrv89/m9sjo4uQRQ5J3DJpeMCoifqGe13h2
nKGi9uhF5U7ZN+/tnfWeXa+1rZ6K1TFaVFSQTQS3+OfPj3ZMAcgAy/jUoo7nboy4RaGUBOaujz2I
o9GNtXL6nAg5v5ibJ//InACxVavlGGdpOh+s1SM0jmxY0Tx75Zpk/Wdx/vc5/TW0xULWuQkWaiMb
Pmn6i14LhQCgrkOFR79PkQ62NmY8UN4Gjst91uwhRRmsNeOfeFV+Ge9iXWVKagd8e8OmqYqAyie3
+GjAWTHwOnbTeyK5n6whxE/cyV9MLq6ULB+FA1HxYeMW6Agu6nBSisAFqdP3d+Wq5yyOA5NUpqgT
F8X8cAi7Oxqi93lrohm5vWsC+e9rcIAa95NIHETbiIaXuE+7lg1Pcf1vamU/OVMkOiOYVjvpTkQA
X6wsgraEtrVqdhiU5LgcJzPIi3M6/kg0JVRL0PmxVb2kk6fqTJD+17gWL5aaD5OujtgRQ6wGyYe2
Lc/LgJzJMxbX5+1KMer09vtlbLH9bGY2eLg4SLuLLCyGFui3nzy9UKc/qeJ+mcjF5puysocUJF4v
FlCz6cE2oREU5W4EFdlb1wfbxrRRhu3083unPO37v8a32G5DmlC3roZ2MzVPDt97FDRiXvy9jf/H
ufLLyGKDgYqvKDyKSQSZSEB/lntrm0Ylbl+2kyFK1DHddJt1Xo9TgRvUU0BdBmQAumKXYKRZkU1J
VXiKaYdj3O3M9zwigQcosu0zEuxlaG7X+n1XjS52OeQYCHe9z4tJQ/6WpX4eFbeQvd/P5XgauZCl
v1w/N0/f/UeDXdz9dNAylTrYiDMjNaqGQXYLkBKBep+1dw94yGTXa4GcfnJ3/LK5hCfV4HXImAWb
HeT7ssIvfrJ9be6cQP0BioXKp1ETpGipRjAJvhisc5AEeESeOXf57eo7fO1jFlGlCqpZVx2KAdGW
EZvZLpfP1aXV+TN/hrPRQ33rgcWGdgCgr03EaQ93UUBFq5EF2dbF5m2aDvxBXjlsWPZJ3eENfjEE
GYjlEYP5BIVUdIj1wAqgj6B/XAs0TwZgR9YXm9gyuAIZN4w8c94VuctAArGyg0+8usCj8Wt8ix2s
64aYWtAQIrAst7USdOAqdug2ByXJTJI8pNvWzoM1FalTdwtAkEhro6hq/laOaK1RTlCYQlE6cw76
8GYYnV/Qg5L0EaVabLLHz2H+54/x/6Tv7Oq/Q532n/+F///BcP3ladYt/vefl/U7ve2a9/fu/LX+
r/lP//WrX//wn+f5jwYypx/d8re+/BH+/b/sh6/d65f/iZD16uR1/97Im/e2r7pPA/jS+Tf/f3/4
H++f/8qdrN//8bcfILnq5n8tzRn9218/2v38x99MuMR/Hv/zf/3s4pXgz4Isr96Xv/7+2nb/+Jti
238HBYZjzgzSqKBrLhZJvH/+CNxYf0dXHSSCDRvihZoFI5Q1XYY/05y/4yd/iY95jgqHaVn/+SPL
/jt+F0J1EJVAgQ3ysX/7ny/7skS/luw/aE+uWE679h9/++ojIOhDbxra+3QQXNio8SxLAk6R6hYX
Tr/NZWY/Zn1Suz4tVbyUK08yEuaZ9cAyAobbjjYoLh3N019fc2z96/VpQxRc9zAYE7QaaFoHg93X
6NwEOq6oRrADJ57R7sok0yMuUvNWy1pn872pz4T8r+h8tmXMGD7wbIPOG8CkxRnTWr1hgSS/3xHB
MusiyZLsagK1Dg/bxLYJeLrs4o6ZqMjsiwTMvls15ZAJqFVSNvH33zJv98WnYEt6Okox3sxLurhr
vD6rPbWnAwirTC3wErWBKoCXvWPYBjK7jhooBnH/PWTS5wQAx6vjPsc7c9Zd+jrZZVfZOSfltBOW
Y0xh7tDxIx1cCqUA2VWjr7l1vmsM0Hv2ukuLWNUEe+mthnVxJotpLZV3YhIMrMOMEQNVM9z56+d0
nOeT10wjKAka46FLbTfgrYu0b14YfuuMxn6q+VqJeOnucAJwfAAcBeFAhPdLPIuYMs0sy07dMdBh
kxgYKtfcJF0+JEFlJFaUqtwAo4oGgBgU8HTzx/cL/7u/I3UJkirk8MFpounznBy9Rqc0mwbwtKLb
WkmGPRn67LbVtPx2lN3apbbAU3wuN5ggMMUWSKLgbAt/V2yzNCWUiHZ67YJUVxeefWFWbnsvK7j6
Tocgxp5jV/CztratrZ6nNAkymTHDr1ntOj6+jtbR9xNwav7xlvJAgznv+uXr3yBISYiqmXbgeunA
vVt727GqDKSr895497o0q3xjrAGd46WevH9v3Jw9fLHvgGEGwaytgvBJX+auOY6bmVd92hXuZHhh
201sPucckA622kRq31QEzQKjFskH6ayqDUxXQacpk3lxz7XEQz0i61slhNRsXwTmaJmKP4DjwPFr
nrjPxmi575wYlIdFq3EQ/bI6lb6nD0BOdQpBV1OXK2MVdbmBNzJ0hoGDc/N0AGMYukP21aQqqt+z
KRW+y2z8t+bwnvhJpyRJ1CPrXvvUVgzbn8B9FBGdontOQBcDEZqEeJnoRMcDBrKl+yG3AWrJepd5
K2f21wzDp1+hYqPO3FUAOgDO/NWHRV80k5uq6k60E0jwVI04cTts89p9MdTxRum8Xc6119YS7O37
9Tt1hKP8BTEBhFI4w9zF9hmzWpIyc4YdcTRraxGT/xzE0GEmVBVpMg7iqyHiurSsiwo8iBbQAgBJ
+qlnGmuMoKe2F2hyZ8JDgE0AXVucpkbpOiMYifudh4KIe4B8vOcFioN7o6Ol2UXdWHgA/Xtjiyeh
0ppllA5t1WZ+P47DHZrDpl2iDvrKFNlfY9nP1QG7DJjFcK1CpndZKGztrpsGtR93s3IAGhBZnl80
HVQJMz9plMoJjcati0hJB3Joqr53LzpHQ6G3FGYpr8G12124Y2Y0t5K6JAtyIsynOrUFfbbsUQnU
oXfqMEWPfvLGTZ6UV7kuJ7xH9Tq/qhQ08c0tuAAydVDFrEJIZ6Qg7SkBjAktXmToh6wL64oAo9kF
IHTOvbASFm/DMuFuBYAhmM3BzGkqI+C5FFnmIdMwf0VSej+zXrJqY1QMyAimm4k/EI98WLWh3EPe
h8akmrZ9xS9NR94wprSVD7rbcqtUNhrhh25I9UvwBOoiYKmb0V1e1eZLQov8ViNFMfnc0goWu32u
Dpc81Vgf51BE1Hf9VKklBAt4cgfWOqvfOnpDqtADL5Z5+71/61+fCTaQCyZoLWdpTAPK4JBu+bq1
6oowD2tEtrzgZ5qsdn1j35hJPvqV2iC3P4oD5hbp6NLLgs6q79oiuVDLJmQoBiBvD3CR2u56Az7o
8JDqOvVpMZ2l6UyV4+1lqgJ53K2d6d7iUP/vz8bg0UUwU2f9FsXpCtRYEp1stVLfFWV/BvLO20pV
RVA4DnjxO6UPRF69KE2Nt2NWBLk34LI3233FoF1pcMSViW3tgf5BxaTbTiC8BtAUff4uLV1fUdhZ
pk1bzUq3IDo+twv7YORAy3jGfZoYwkfdc+tZ5KyvlTMYPAhb7AugZvei5Zc2VWJBDCWQWcL8yrWh
Da53echl76Dca8eOXZ3RmmxTol9ZTYZOa16xAMTiU8AaBRJYgDqOuvGRJZp5USM9ETpTaoZ1Zjzw
3E39Wrq3ullcm8K9VmtV+N5Yemd6Pl7WhvqIkA59x6LVNnphT+FEnA/ilVdgK538LOWFb0j9LK3p
jibdTU3kNtNFvu28lmPw4A4pi0H6peuyuB3FW+OB6bGRzxwsl9XEng00JzjMivV2PAwGPU9NHpcJ
OWdGdqkk0GRS8ywi3LtsuHWdq9qToxcbt0q33zvuJ7Dt6GLF8waCsbgLwMHpzd47e8hRXAMuiiwT
aEnc1VphvOtD6jxMWWvJsJeARftjDw5vr7fnuzBNnRdz4Gj3xj53+5hXznAoa28agmHAcyXo7a69
QB5dKfwcjWMvGeOqfpGxrEUltqMqWC00Yld+VlhtE2SGdH+UxoCFAE+N+mYUtry0LDScRUU69K0P
QqUcKHRCsDFQaz3zWuI9mnWimyHuz2wFAD+nCr5OBLAZkGdAxxCY+/QlZybg72jfAx/ILlcaI0hH
8GA3VlnFpK8UwCgydaUcP58IS3t4POEmNoHQxp34deJNq7C0bnAhWao4mj+k2nDOTNmEEBDVVx4t
i3sfa4zjCTyjUGkFBy5Op6+m0sboM7Vz1B3J1dKKswLXRozuilIP8VJNbhFuJS+5YzddQF2ryMAH
qSlrPGqLIgCOSHyFC9Ui5HLxEaAm/foVwiJUkYqp7oBDKEU0UuC4DS41x2dcqxGwqSCTC8opB5w3
t72iAfbL6Whk51ldhojG3JtCc1sWGpM7rtSaFnfv/G0A1c0Cs0itY4IWL5q0NUeTclvb8ZQCFwK0
miUDKQf36fvthot6HuZi3dGVhI2GdyR6fb1F9FEQZSqQbtJ3qqqjPV4RXCCyaCoRtay+HxwGCbqO
ijABUvw6Hyb0o2kKqOB0yHyLetL3FekA6qFpE0OwAHnlEje3pP24AYRkiMZJNy8nr4R+ilvcSJdb
QT/lYEXUBXdj1+DepiyEeq5RzURga6DTWEj6OvaJt7c6JwHJrqJv+7Ruz4uWqZsB8jaPZHStTd0L
0PmRshyuJ0N9sCvTRFdY1cfdYL+VPdAyUPLw/Jyrpk9TyIUHulWZO4Xq3bWshiwu1Ga6wgvB2zFt
1GOpDcN1agq5NTzmHqQu+v0IPh+0+RhPCRNQLmgK7m6BYaWXrlbR0CukVvqdIXnQ6GlzxhOd12EJ
JpZoaKUSMMKUNxAeZLE9MOIrqW2Hojf1+25She5n4PMJOTO9wOoxeL2R6rOedukPTS8TH5puNs4t
2YzwSse4zoxplAHRXXUnpQNZdZuCPW4Ey23s4PQL0FQp7jjzPMyJltbnvaFkQJ4Oquf3xTA5vkx0
54XWlXk35f0QJcmUxLZlgH6uTno3yiDi4ns1myJmOvQafSjKnuMR9zY43DukCrB1vZeNNybJq/M+
07aAe+MqytXxklRk3Hqk8G6QF0SJkgBH4CU2nop5wlgMke75iuIGDcFj3qDlMsP+oSa5xXrLveJ5
T7SUw7sz6tqlYngt5KHLGvIQjjV5BhhKtZ8kyZw34XjKrh2t90bYkMZWzAdK0+4DmgTWBfaS+pA5
TR9peMqcp7VV1n41pP0PTRH7AXWJD7BF84dW9UQScqXNN+hiEw80t+r7BCpwPtjnAZPh5pVtJfkQ
osu47MEnkmeer4yTfaEOHnARhNgfMkk0HzFujYetOxFf0KkKQF/702oliFOLwooadxieG0G9CARA
EsK0quXjSeZA0ZAWgJ55TmhWRn47VWCAkbl+qdi8fCJcCnQOJq3zKrTuDrQuMvcRGQxhBZFe5kIi
zOeDPg2hQEwOhrO2eE8HHQo0UBsIzKTtA55W8iDSUQ87OVpQz2toMCqj92w3Ui8C0EqCMgIZodGX
Xa7e0aGDY5aGXg9R5wz1EJZ4K8VTyfXAFB7GVs4qo1zKHU+aR/h3FtPEiitZFgFDO8cGDxEKxdtU
vy/MtNt7lVPs7Jo+u92Y3OvUOLMUvQ1UFarcqedc5E1/X0gsUIMmPm0g6Zms8Z2iZfyR4EUGmTP2
miT1LMhSY8epAFLgYVibgd0zsMaSqr8XFP1voKOcNLxE6nYCW7zWPGRdnpyhHG8pAfrmuBVKqz0z
ias8ahxzheQk1GXLSX9rVW3ydV4kWwUVqUCMyNn4etWmnk96lsU602pAfvPXBIRUTy5EvROfKnYD
tl4nlU9ekhpgbLQKSMIwo6+iwh3Kc3BJ2SBGRuozKCYHyqvUEle2rtiQpS+LqvHxz5Sjbxdudchl
Z1/BA0UIHVpIylSiDXRp8Ge3cZAx6XQIfrYFRTohLa4N1tnb0RSWD5o9NXQsVh7AlIWKHSL8veuN
FZToc/kjE+LHmGTZ1kDbmk8ka14aSy1COjgDMgCOeB1UbcTLH2K7OVjx435sXMg5YvLJ6FSVPzQI
bAI8j7x4KKR9WaV16bs9AKJtU2JOtWIMBgDNRaxNzViFVl+hotZnRRoLk2lXWp0UaE6wan5hQO/z
QulNgN1MxtotElVNlLiDhaC3fhBq8oLpIuf1aPeviuing1Sr0i963kZeypyox5t2Z5eiDPA0HWNA
TN1XPCLFHk+XZ6Kx9FEiJRcOiFsBWEoTvi+hngYqFOjfCs0QCBvyUduATAyc1Uo5nsnCqa46RVX9
ziR6YFNN7kxvgJY3sfIzOP6AolCHs9wce3iBQi8MnZ6bFFLqmQK0aNUR3y1GhNYVSLyQYYPQXIpJ
EX17NmYK+j8+IemUxmkhPL/BKIK2MUaU4LUkBk2WGqkSHUGjnpZbpEy7wBN146clNzd4LdeXyPnb
LRjIaBKmVgfsQ5VWgdZzLcwgLb9pPAJ9SrtLfXi9uIBH8p1VgpHb6Ud8Wpa3bmQWmnMOpWvE+NaU
bfoCElQKxSMEV9NVbxDoNjBr2Oi0GsPaYflHpRPnDGkdfibwAg1b6ChquXPtDA24yiaYJpnTR53U
AawTxvSikmkKGicjF2XKvRcDHWThCNpPzJf+0M0CPsRuk12BExppirGNux4rAe2+xAdvgh0oAyxV
1utU6y+qdD7sTGGR4TQ/7a420PQ/OIFIxH50ScmDrmvoWwMQsd+b9TO3hzJC76IeJpr3DMJJFOEV
74eVWOV5C07ia1svcTankA4dDBLrqcu2rfTYgTnKB8EdfjGK7sPCJj8gQhCR7kEKmmugCFSq7AW3
dPKi967RBmgrHTCJrHorUGYL+tS1ogx58BAxT+erg1X7KDC2keJ2ONA9uwaze3kNFY3Or1LoOXDD
eurc7govrxbcRtZdwa0kkpW+T0hBo8QchyGE4q12UZXVDUlwOifETGPuoVO/Mx2y03I1PYy1vLMp
bh4pRt13AYDyiZGYgVN75CkDV8COj516rY8G3mBalgQJOPxDkNkq/iSFDNGfcmPpww2t+WNRK7Wv
JvhRnhDHNyfXm/PkBynYBObKPIOjIbN+qRR6ummyvtsLMYx4GU1NiCsRw7SUpyGXMoIYyPWsJR/J
XG3CTKtk4FRMi5BimxtysRVU9Jw5yhPLgc2ECuB81TTXEyBaB2lUXtRZYA9Ui9F404rUCFro8CKk
sl5l4+HpDe7Q/0vZeSzXrSTd+okqAqbgpgC2o/ekOEFIPBKAgvcFPP3/7XMnfSiFGDd61B0tQRsm
K3PlMvR0TRIOLYdLbahsl1XBdKLIGvuiNT5Sqjtunu5lF5jHzZx/2TnnY88Je1lPzlsxb7xppvop
xvpn4DKwmQ38via35vvebE7WUs/R6BtJ5DX2kzmt5ofRkdre+grfiRIYCeMe7mzZHgOagR31C91v
srlhmirBrjWn1W/OdWHyXtq5kpyYDI+uW8whYaR+nKqyDj13sk8qKF4Ho02vB795dwGXMGteun1m
6R/SxQ5gaIIhLCqZ80w2+2aaU/63NZn3EwfK+U5kMUDht0nWw4FRpDmutf7ZLpQWimj2aBrpYcjl
tHOLbt/VVnqByUPPgY3iwuvasGikxIRye6xwAQ79pTtZaljCrhzcaO0J1c37+ibYzKcFu9tw6gSB
kELxAVmwTywQiS1o8jgPQOmUn58aSSSob2IF3RnM3bhY7MtFdpGV+9CKKipmtiT5pTC4tDms/WXu
SGjsY9BAKJ3gIU3iR2vnXWi7c3qXFNUcET+FJEBYxkPBEMzfK5K43KbHFl+B0CpYIdUdf8fWzI9N
EVgRIS4Xgy70qS9axe1b7Musn8UuOwsYGtF+UzU1ZDKrmSR56qfDNPA9ZRi6UDk66soiSi1vV/6i
tLF5G/igoGtb777ugxNfSBKNnXqukm6+kVNRfHS+lz71W3ZvBO1rxeEc9ZN/2Y6TDYkSq09zsvqd
19V33uia0RBYIOtbm0S5HB/GISE4ZPGGsDPHlOxu73LRzfWipzZ24bc5cYov324bO4eBJ6DphtsU
zo7IdnOjpzj1hf8ovVJEtM3ecWkXFQ5VIeNpZhxXVT7csD/lhw55epqc4KebWj9H4KTQXT0r6t02
jeWU9DfuWHbvth+sRmwmk/3a6vWi15Xe+f32q2qrCuOc1oLGp7p+p7quigb4fqET1KQm1Xo2H3th
1cdCTzA1KiftkFRMOuPYKlR8buvgBiuoie0axKDIbCH6NpD7erEhZBvDYvEYigKft9z7ZRcjyPDA
NZIina7SynvTjHR97jTX5QblvzNK+rOav9mftokfXEO3Kid5cw6836+iv5S51DuHIe3omEyhAFjN
FaNYsd+yzI98xrxTl5d7b0PPLGY+rWKyYn8Yk30zOB910D50AIXhWjuvfttVN54U/2y1ulNrjiML
SzwI68s7GWPD05rI635aN/QITkpCnTs4UVMIa5+s/IsWpBfhCLId20ZykRO5fNWrBZJJOd4jrHF3
+EmhHDNsTv06t+KuUm2Ej9Z24cnxUYjtuTCrG0szk1VeoR6HoWOeGUtDR26QmFd+3pf3cgsE77/5
2rf9YS2n5XvnLQ6eUWkGI82XO60S4cbeAH43ACWGMHDlTZNuxXHOQazHdfRiLCSaaOqwjXVx6d65
Hk9PzvYaGXZpHnrLEbdV4BCPMtF/8bCbg++Pr0mSG2EdbN5ejHTO22AmNIIb2/yyEldWE1xaNIf0
Tik1B7kGkZsiPza+gb5Sm/ISXP+ajMCKHO3trs+s4qkWdn87y44Vk2RbhbCJLJZkoCmi5dNe81JJ
045H334PWkGhsk3irRq5s1vXfT4H8kSDmyxxWaR5VKpz8xkk9XSB3LGMcyPzabswQVO6C7C4qaYb
gHV/v4nkSSZtt2MkznZd3067oFHBSRACEaZZMJ39NIxD6+vk4CbOe6uyIIIWWoVDrv3d3A7V/TZu
ZMOtLX9gUGk0FlsQZbo7Wkvxq5rErundOZacfXGZUq9sq58YSTB77ej8aMk8Jg3gzjixgj6cZzXu
tF70bstkH/rrtMWGmPuTVRJknLrqnRVqsmcouepnDhtvpXUqNp3tjcZ9V51qohRcjfN2pmgMLpGU
fu3EYBJNTD3+JZoJQbIT5FHjD/fVVGVHSRlzvP7WY/l4VbssudLCueyK/FexiZLXzYawrfo2Xmt3
jD13u+D89kJTuHjVYgiwg9E0RSlIUOgQeRjTXQzROgUPVqo+pmSqY2PYjHALkh/EOKb8+zJgF1qe
dGmdPVc1dp3sa+w7um5n1s5N2usGuLYEUw3KMW68jHrvkl8xj1jYra5FvNKiL3KH2c53wVDspnBO
ackCqhjGNR6nzQpHliq3nVdfEVE9HmRX33hdV+57i1Qavzcvp5FiaA/DayaJNsnyF6qxf9V1QB10
BJwO43RPWvQrzJggNK2s4DzjZ07YUURra9Cl1rdb21JiewvrpSR4SApXRjrV3ypdTNG62PQ3Il8j
SyQ4MaeGONlVwsxdT+JY1bYTJVlQxI1LZkJTpK+Ly3GZ6f7H3K9ebLFjCemtgz3/2PsBbOuQSXGP
62d2wAmnCxdlLyfUSckDu2GDM38xT3TUjKG1I5/FiuGLVv295jh+nYB8Tp2zOvfjzGs4sUkDp6pY
+4IWXg6+oEuaLobAs/bN2LpRMWV9JKytitRAHAtHgBiu9VCcJyVZM3hgru/JboxzK3jP1lRHydaw
NZlGGLfT7ESYXp93MM75vXfrw7yIhzpI4R2gJq0o4s+0GXdC1B9a+VfSoOLzkj1NQVfsis7/4acJ
A7ub4clU/yAip4ym2ujiUjfrucQ2FyZWCmFSjQILo+nacBjO3UZNF307880MUxWlbfM8TZxMo6GH
3Zbq7Lg0lfFo26KN0qxaYwvTzF07ZcE+8elS1zYxrvyFU9UE3B/7YQqrpL3WS5AeSmttwiUd2eos
22s5anEtZ284kmVDW5dR3VYCADk3bYZZ0tsirCVmAnQC+67MrEcpS6IpYLXaq/5eZ/W3wB+DkBXW
u5mbZbiW9o/KkVZYMMKHziyqiMkcMKxoQQ8cHYARzsMJ0fFwneaCKaGwdmkZfDfEMIflWh0ToD+7
SvPjvK3prnf0P7PbvI19kXOsjfdzewYfl3E6U+XdB7NaxT7vLdJXewuQzZPNzpmdJDL64a72eNPK
vtEXrpwdbFfHUzIteaRHdVeWmIzN7BJ3G+/vo7uWbwULFhZc7T/W4hku0EVzv3bZfDvl9Rss9yLC
N/nWAr4M02UCMi7nC7IT0F1mwxrDRQkOnjLvrUSkHIg1HoRdczON5sewnv9RsmdLA6LN96deFdu1
Kbcg6PJwoiF3XwLhXqZO/cwR8g8I140QNBUdStMjkw6KHdNjgTk708nTXhpvsK8uREsLO/fma+Gb
3/yul2E7DVRdt2rJb2sr/6DrfnlOvSG/5ajpwrmsVaQHaUW+01a7npTvXTctwV0/SnUh/IxnuMHn
gDO9n+rVOrlb0kZ5v+VXtpxuFg/TAvyc3X/3q5YSY4wCFURU2XGB/2fUVmr/r2pTB/UP5a1ZvLj0
colJa2jMa043qB76bHBDXEP6+OwgJeQoP8qgAY4ZTVzyG93v56pIoipYTAaD3r6jAqtYmfrRr7vl
Ys3KMrJz/0fhUaNR/RO2XTFet7dqq15gX6Axdbv2hinlamzyn8GqMFclqI/+fOh2SrXDQUiS55ep
Wfmzxv2Yr790RlfBfpnOAHw9tIsJL7XR7QnNkSiJ2O3Hc9XNB+hfTzWZC+Hmbg/90vOKK4EzqO68
OCCAkMmyoY0Fuo71mqW7ZFK3nVO/27A5GdzQumubLshNGFEDpwD+2eqawWi7S5PgfnHn7XoSubzK
1qo78Uu5BQYBEr1vJnxHya3oWnM3LPZboPFommvLievJftdl1h9oe/0ocBIZN41lHeGObbtKjU28
+tnbVnM45p3SD6uXdoxv9nSXyQJEDgrUKejI/ICzuN5YKZEz6yzbyPHZH+eFl+8DkbxQfr57aYHu
0cufndzJD7irPEPzgcvCnQn9qvZglQTU4m5WzdO6Dnkser1cSXdBYLeM7CEqdtW2K0Ajtjdh6u1m
c1kXQ5hStKPud/qSR5PUb7psI925y7JiVzGLuGI6C2sDYKBCBnGLlUGzL4utpaYt5kVueRiiePPB
LtwgMhZW+u7g+Wf+xJ1uCNrO2+XK63AS6XULUmvfdJko94o+Yy8WhVcoWffbQeYqey2mGUTN8Uf8
Sguto6XnKsY6WDyCddWPA0Dr5SjS9ljXiJz7YsyemhTkigm2fKzyxH9F4WvsRj/XUWP09RERpR8h
Gq9PWc+a9hzMdAS5T277MuHICWTGz+jaLrKHcgMlc0DfzNbtQUVtdcs56NBezR4eUsaMGRmLqV0D
teKnKmR9bbmbfAHkMvj/LN11E+hfppf3N5nTvHbm2r6SCA7aja2aBz9r5MACk5q8hpHRyh+SoPvJ
ntCIMhK/ozz3RSxtQcJsq8oxnAOFBnsZm0FfkJehDjpbx9BnJ/aB6k6+LXxl+9RN0rcNoMYl/WRm
AU0c4PAj7+W19IZ2xziYXVpVNly2tWUgy21mXiYveW1E1nuRjbHavZaZwLJxsx6SOQ3M0GQNeKx0
Si8+6fJ9hER5kYIhhM24zk+LaoabDE/tHTm/TWyCax2TPvFjxvkmTpduuJV5O3/LZVnGVaenC4t4
52OgMrQIeHDuq2IqLqgy2y6tIIBh7f8LiVsZijJBNWTl2SGRNoNi5cztPm3oaZZWFDsW7WI/6gCg
MOvyq8IxpqelyEbwiyy9zOicT9Nil1eao6oKhLVzOmFf0s4Ou2Kj/0jgw96VyXx2ad/ssMQsVtCS
w1swG/cZdFucyN9tw9atOIl9MjeXwMF5bkanbSVm8WSw6wCBklAbQNS/eRqEOJmGUxXAWFl6Yjuz
nP1kKbqfsOzsnU9sdlQaAtDBrs0oT9wns4HgYldA5DSn/8iWNJK5dKeonWjk3T61Y2G1xnETGFoW
7mBC4WjzsPby8iLQGCxmY+/GsDx4lXLYFWYixj2IgXUsubPxBkPq1LnbdjJA6yNpI/sXm6ljN/Uo
WdrkFQla7FyrMb8xITpFQSWXaJxM95SzZXmppik9I3/gIqJN4Cj4TbEb+YMHYzU7Rjks7jejU8fU
Xgxe8TPBwymtl9QSVTyDrzH/jOcbH9R3crBEZIpShc28UJSrTYVkoH/QDXUh/NSJVhtsOavkcGdZ
s3FMZ8kkUBj6Mpg3dWlCq3naFn8KRVd3e2Wdu7vE2Z5rEN6dKPL0qLfevRoDHCczYWdf8AU+8XvP
23AyT9hF2udUcOtfzsj/cEJWa/PaajK2k7AqEfqynaOSLVhYUC8OrsgmYCEv/YJ/8YeLSsIogYKA
2jzzsxNMlaW9gIAJH8J1MIHBte4iFWV5qB1P7ZBeGnSNbG/+vo//AwmDeEbTx/WGTTyMwP9yErKl
SAvdl8ap7GxIRUVHqlBYs9yQMd2tvP/71T6zIM83Fm4ZBD8ZSBhnn4m9Rlu0YCKzeRq6fL6gLMB6
yWoQmyTpQsEi+47mw9vRruNewIA49v1XvP0/3GbPkVLywlqQDD97dugG0xbXTO2TtlNjv7DEOGrG
5hupAwg8sgINIM84/vsP/wMBBeYMsgeIw0SbOp84D+7sj9D3lTxpz56v697qT8WcTSrctpG9TNv7
1Q+ZpBgLpFVGfCw50e1XTKc/3fyABEfMTWFvo4D7xPFoxiRwBssEteoVl27Wzah2ZJytTHxK2PvA
oaVgNeI+sjknN2aiPXd3PSSL5Ivb8Qeq0f8TD5BhhDov+MTDTbYtl50zOKcAYP9ZamN5HiScyngd
hwVIoZk7I/z7E/jDY2fktM4ZqGfuzWcPANwU8tH3Cvc0+qvNPGKcdyplFVlTUV64lEfkv1/Z2f9+
TQg7Ltg9lHloke6nG94vhTf2ZWGelOjTC9x2GiPGfSpLQtYv+Dj6uWsBtZrYJX1hJfr7+/bfK58f
wP8UsLS128moG/M0q8HeW1mZXVbziBJxroeHJYAN43UZ+adbUO+GKvsqSOxPP9yyKGEw5cnd+kxW
x09adGPb2SfCicsjyx61s+sFW4AlH997x9SXuQ8c9vcn/Hspg8nMfAF9yWff9NkDyN+KSnmMzafN
gE4oaOif5VqWd8Fo2V+wmH5/f7kUFKZzuOw5FPPT7e3LLcdpZ7BPbu/pe/5vDmHBGqqrzsUpV6o6
/P2n/c7OcggoBmX1EMC4gfOpSm/tvFglBxK7IiPpw2HygjrGykfUX1zoT+8NN9A6yzwoVPLTG1u7
jTvkXWqcRCVgvJTDet/WqxvKVQb3NKfVrjyDTZ5r90dHeeMXr+0ffqeJUYdvSOZ5Xp9PlxdbcXYh
8MwTuAdAGFQYTYVKXLCZv9/QP7ygpgNLyXV4jEjcPtXjWk0eNWiQJ1sF1rJP875tjlbTIgdoKodI
YDG1bkyI6zhGf7/yH34i9nIeRpoIG8+F4b9f5rbJSbkQx3mUcibsPSmrD2uW1bf//8v4Dt1EwElH
uftUYa20G50U/TphrS5cVh8izXpsMQhxvvg9v38Kru8CruOLEdjEWn/ifROTNLpeY7kn2TsjeDEw
ErtULhpERW1C6Fl9bZbx33/dny4a8Pwc16emc6b+9yaSFeNDBGy8k3as7rIs5/6pzHx49YU3Fw9i
GS3jiyv+TloEmj3bO1oeSct0hv+9otzcRKVt4p6C0e73lSv6Kw3cEpuVxHkr2dLrfG3YT83d+JVN
2++XxoncRPJz1q0g9/jk0yNSGFjw4LxTW23TQ7vW4J6ulSS4ZRpbwOg+0m9FVVZLeBpZvnzxgH8v
CfSi//ohnuVHaJw//fKlXmW2urywKI6gVCVvW1s6P5xV3DYoro6W1xt7KElEiiT6K6Hd7zX9vxf/
9KC7YWV8hQ9/CpZshfQpZi6hCoeRY9IcYV/81j/catPAhNXAABXlsXMuG/9zbCYyS2s1S+c0SWXd
5zqrktgol7wHmKdl2nu6GR6Bcgo2EPCG0i8cJ/50eROtNbLa8+f0r87/fy7vp65AF6Sc02ipUcbG
VpVGVIFg2JHia3gYDF0hLZxSoXdDpq0vOMB/utk05kzvpLciNPxUM4B1hgGenXOSYp6/p67BvgEN
TE9KUtBu0xdf1O8lmC/JQ1FIyA75kv92q//zY+Fgr+zLtXPqq608Lo6bXVUqB8Rk5bRrMv3aFrn9
Rdn/vfier4l09Vx9YR5+Orf9NK+sdEgcWgSvTCLdCZj6c1URh/v3AvWnH+fSap5jcP4tGP99kcC8
08RtuZAzzDDsajpr5Hd2ertUBQiS7swnhuri7e9X/dOnepYxeEhFqRmfp6uePVlVwVc+BXP+khkK
PKgCG3RqQurMpWuf+qHO46VppijHOvOLB0pNOpei/1K7PeYH8jhoi3wK9KcqqfoEpRWY1snq7WGv
BxMX1VnmUW5U6iOYqHCgclNBHsjYrU+CZMf7uq5YU9eOP4dYC20562KJ+zxc4cMMVvs0rLZXh1nt
FZfKhbcSIhYnlmacIJV4mXG5ekH3NimYVrsuKV8KFvzXxqAC1iYtPAx3JqZUocOytKGvSvZyC4Ci
Wl/EvI460m4iaaWapWhhxOFrkDvPycjGOpS1X8tI2R1Mfd8S47tyZ8uA0+H7+3WSIk7E/MPY+vUu
rZKGVUHtQkOr3dpiEWyKuQpngzYjROHgsxoyO5RQkwoqYpERX3SILrE7Ok6LJh1lnlF2hIUEZwuH
nk0e/LUtb9nppvrSKpwlgfLriiMMARQpfV2QcbhZKt+15dpNYd0I93WDb8oe1lydqwwpZxDZZcI2
d0kFOFPqTcvjVmkWBUPfz7jlWZm+DsYiOU7wONF4KJ9FlcqW9CaYAZZCPWaDOnTsYNd9GqjtxrRB
QkS9FFdbpzXhL6mWaVxOiTvt5TTk38fR7h7zeq0uVshzVtTojNuYeU7/POPYNbBVDMDvcj46uFeb
VT2RKOezsPIxe/RJ3IrqTY0fSsBqCPt8rF402qybzQE6q+aqvPWKAguozq+Mf0xdZLfF7DTfPTnI
+7RuVH6FKMo6OY1NtZ5mKJJ9bUDiNdnPwTpl2beV24YmyYUWknRiLwnIeTEt2twcuhti+RpxK3oL
7oM1j+POaQJv5yRBkOyk39YPmleEpQFOK06cT+YmQsvOB3SqbSfg6CtdvVurl0XJ0Khd62wWRF9c
WLbOlq8DQ8SpK9zkFlOhMycoKyFTo2KPFnj6XSi7zSI22/U/sq2Qd17p+dWhNDPvMctSl2XtJN4c
YxOXHH3wH0tIEAb6xrYxQqfx0ErU+YIT4wJ/GIkYK8wP6k5lHeCHZ8HNWiblBtui3/o9WnW4Nqm0
1Sk3gvon75V9D1u9uPWWM2neLpX31mDdlIej0vLNrqv+nPSmUlbZ7Db4euZSn2iFRiNyhmVBDJWR
xG0fltKrX9w0n+zQaKd8Xw29zy5Tp6jWoK543xvRlXf52s73ck2Cd4RP8qP2CxjsJi5L/wiZgPtm
VjWX+8kxwCfl4EQBn0Y4LcyOvGT9T6uU4xaVRY3jzDLI6qLgvX81LUS8hoEdPcKx4l757JtCMlzq
vTZE863I2ckMJK7d58pNsYxfGzgvAYMxDNx+J3L0EiaULCKbg5Y1En1YTEO0PAhU/uAkJoPz4NPr
3CJx3u6XbXL7eBvXHK2ibrdLuwbNiqsxKe4HDNsiyxZDjLTWGXbDMClQNfQmQ0QXp+gazbR4ZXQD
xlUT/Dfop27xViolaoDGYT35XkXQ4hQEFwkkcKgrrAGsbqxgRGtq40Wa1zCNm7S6yLyCTPpVZAc/
z/udnVXiyF4xp7Y4C2prc0sPtiPLY2HK6sMcDLY1iaWCn6lGodLh0TXBNbCCByO3vX01sz4KrcYp
nJBDa35tmG1PGBoBjdfjz4qsodicDPVDsciAJ09A9InuzA99LyE3qzPw4AqMd235hKFluhIvmwVr
7jxFQ85ypktDexm7l7x5wZy13NuJqe79ZeqO5El1yDOUC4UAVi8VLsjEsm/5sGIcd2SGI31dcjyo
Cl1COr46QeodZsgBUQ36fCQzpUM4wZa05uWMm7Z1jueAkRObKnjrA+sR3EKXVT3KQaQnFF+4Fa4Y
avVFdpWVc3JEV98lUVBP6WWChouSkEsolK6ay7CT9hCOU5nf5CzhbgPRdfeNntVl7sF6UghHdlUP
/XGZ0o19WYZIV1DhIIFa8WQj3EowTYhsB9YATvpCC7a3zqLjtUcpmjtujXSYXcdcJMujP2zBY4Kf
+32bJOqK0picjMEujoD7/NdaJx8ia/V+xnfj4LDcvYaxRihIpw0rKtB0H8yqd74Xa39WDal2QTJr
tCcO2vlaZIMfGmwYdjA554j0rPzdLCfvKaPEMfHaEj5a5ls3lYvQwCwXfo09wT8OVv4TqcAUD5Vk
mVsF2oDag9KxNDYekznjI1zmzZEzma2R4SxP6WSYF6pR7vu8NYF1a2bs0C68rKv/WfVgHMYZESld
pZE+YPgewALu9GnNpXs0+u5GVCqLBJuIQ6dQkYWLYVU7C4JGjMbHf1y1JsuVr7bctdpbOSxVRquT
DFnw08is7WIxoAZ6XlPvLWvr3rcymKxoXLClg6Q4xN2kkmcvX3AuGNzODXZL3/Gh8QcyBGZNEnwv
8tHiszf95aSsc/AZ4PmbSiX0fZ6NjIqlyg9dX5vH1N+ym22syL0YS9FEvZlJCMAGqLVe14LzL62z
XeG5eVz3m3scwd5e166YYi/Lm0dI7ObLanGyME8ktokMLq13Yy5h4E8Uem/1lg9Sa8sjgdvez7b0
CNhugvwxQ8YI2zEbtn3RNddiKOgrEqfG8t9bBmvPrje4o583p3C1x/q0DaN3aNeyi5Y1AWVejAJv
BqZ5xSm1qafJGUpSEdbUvTcQqxbxZswY29a+Mq9gk7ArO/MtY+FX+lduOOWpYB4JfVv9KhiVQjNP
t2ez7jlqF8sT0BscdknZhBtY7aTUQjN5mQ1I9fG8dfVBYPAQksoiDvlCs7P0Gi8Jy3Y2dNGbcYSo
KHeb7uEkq8bPQhi4sPAaf77P3SZ7Nqck3XVNIlE+iefWg3MeOT1qSWeqsElfiuF7ULTfCi+AP7xs
9k54uvjHK0b03ETaK4g9KrvYXJwDjCXLImvzm/G0QRglODWYgktz2FaURA79n5UMCeUVu0WSmJot
8iZL3KSkvw2R7ykfEmvfhkO69LthG7gPaec9QvLhOcyl2b1SoswsdvMpiYdug4MoXbepQ5oKRFKr
Qkwisg5nboMSyIZdOA9bUVvHFZ4G/zj8nqK6Dew9nIghi9mCOxXibiicO1IDSgKuKw9/RxYIcVE6
8p8F9ttRDwksZcfK2SEAm6G0h2bD5nkn7Q2KubFaPW1usZ623KpuYbxVF9LL6jO73mc5WOGfvlYb
87aLgAO5S3XBv1as4VSIbmflLju9rRnuESw+lOP4o/Tb5LHHeLmarfwF0BX4ft0ADsMtr9UBdUO3
Z5W2tbsz32NvOn19pwL9hEXX8pEV2mZ/jDhYh1spaWWXDIqit9DabsuCZL1i9zuuazvGtSoL0Ec/
naGbOzn7IUksWKMK1bJ9713oVKm2r+nyFadp/jxouzghE9oZ83I92A00hqyuLquS+2+NbnFLzef4
awrvYBtdGrdCPKVt+hD06XXQm4+2TKzQWhcVwRAtOP/z73PhHKXFugZY4gF/cc7lCVoJYZKxSvqr
OtH4QbdoINHKjTdI2HiBtTHerdJ+1JYV019JvL/So1/nz6Vv3vHeqUM651AEfCdaGo9x236bWkfG
o1fd893f60LqKMjtn6Zcvnmm+O7TQEWW1sPVNEseyyxodZR8YXkaIBUv+wc6Gxjo0k2ayBqs5jax
siqqHUzaDDEh1lG+OhBF0lAI61+JgEdsBJsbI8CF8tyb32wUDWNi1Ic2md8wbPnFIIspRsASUjSn
kmIF7Zm8ervJrhdoyIjFWtxixhdnsWdkAvp7Wfgs0Bf7Ts5BAdsGjUGKGHXrTpWoup22tYkbB44C
hg8fcLIPZTAfm3RUO3znUUJW+kOq8YnG6JFW7q4b0xEuZLbbkMof50Fdupv3jYbsknahpS+w3AMm
XF6MXwJhJ63tXGu+2D0SJHW7guHDJ82GcGjsNira9cZN0Pnp0YHhkN34nX5EekMbY5WP0ig/nK22
+HaWPPaJi4n1xNRnFH7G4dda8aL7b0aO2QMEf5ua4B6Va762k3NjD+1hyWc+j4BH1nnJGjtab0eS
KjnCCveNmfb7lqn3xFn60CTiAx8f+24RpRHOWi1H5GewonC9V9McRH1bw+csGwhidRFamy3RANB3
YYOF1tVtXoxkvam1lYWZQ2cxyezRN3MRJZBeQ3cx64sOZDY2OtPYb9aAzhpXHoiWUJomaexRESDm
M+b+0sTSn2bdsOn1mstUyV+N9C9mIN3LMcfvr81qCOljKi+KJmh+gMcmj86gEBu7ZXEEOwl2Oq3e
a1H/rLAjOW/807va96ZwVu3Oq7AmSkYPpFstdbQZSXA3DPWL6cO0TaERW/UvM1j2jsF7OCTBaWqX
j84lfC/jQL/Azet2xKqGU6q6yhoK2jIqVLM2fftQQvWqRsQXgSWe/G3meK0teTlU5sUwLDeDrL+N
ZjqG6Bu7XYJpSZR4a/EqlqR4wSyj4CH5z9jrMFQm2VO6pB//x9mZLUeOHNv2i2CGMQC85jwnmRyL
LzCyWIUZiAjM+Pqzsu/LVamt2855kGSStYqsTCDCffvey3O3/Gx8H5eE5kfRmj6W3nwb7Ab1hrUI
urTsxVypU4yJZ93KCrekIz3MV4VchjH8DJGZ/IpQlVYirwGMK/cRK0Oxq8fgFimCOHHYvKWTEW3b
ZpZXNbfwXYe6uLRxfQbd9QEJhj9vcH4BRdKY6Ce4KEFAMjBhTG3IF0PQJyBS6i05R3eTODgCYpGL
RWsC4J0wQCn8GYvGIZbXW977EPjDamjltDBcd/6QcQAyLUmsZSRphKH7ret0vg55fcom/0gRunKa
8LGdCZBWdf4teV6baMi2bt9pPKWMZUsdmRvbavQ1tcb6WoI2WcTAUPYhBuadT+uxwabdXh0hy5fW
xUWYGXWMNcXqvitNNTWGOoqx4LENSRjpnkwxe2anMv5gnyeGFKoohkDsumvrNUzah6yWJEZ09k2e
wXpz6kAvVUtstTHktEOEYgWa9VaX6RetVru34nFNrmCf2yxBc7HiYjvviNBZj2N9//Li5BFSCZ76
TGQbw22KrRiczyxtH41WOyA+8ltqVuW3katvyUrupU7iYOW3MltpDIYL4WfDXc97nKJqnZjzi6Hm
YiGNbCsLHkwDW6dRu/yX+AectJNqZvhWxCCRCWa5a5yW7X1UzNgrW0yMKX2DKAi/YaLH1kNtkhjG
QSZqixPkVbTi6hntA2HMle9TIaDX/K7qMUMkG1Jrl/b9a2D4R6vEn40f56gFYYNkvPjBwA+coi+Z
OQe/5Ol1pi57SWpeSCNOn6cie+gbla2THqCBb44tnC+xHaqOyrEbtlkrz9FIRT9YyWvH825y/LAE
CUth0RgHG6bCSmbGUx0YD1XtYbLDsCrA6qq6fM6hJiwNnpGqAiowgdWRKnwPjH41mn1IGex91LCX
mHVsSym3vhhfizQ6jEN/5uz6GnprRYF+YMJ70NBylD+8kenpSbaauwnGnhvMtz7A7OipcekSa1Ap
I5c0xiEVD/6xHMrX3BnIreQhkk967F33IU2Mn7avLEweLAKzwnSjVXb2u3hrefIA1f03khYJ2iIf
LonfnOxk/m2muNsNh5J5iuTFdshfNBgIm/rZKkpvYbt2ssVvkK381MDKdH9udTgfpcFCaS35XF03
P9akuTobr3cbzmsnTT9QjLd5EjymdbmWsQcfKqdFHVz3o05gJ5p5fK7S9iwUCH98xDfN0wQErNhE
7NZocMGtRG8cixTZpQ+tu5JTb0I//sLxSAXpTc4qDDqMt0g0zkR5gG2bJVbhyi7LcZUMxS1uOYVE
WoAlGgdU0fBS+3rn9nziabO3vZZWo3wvW7ZyFtGZ3O/r7GTku3T9MCFe5kZ0zFXyoCJxNuf+4A/B
q8zzZ9UUlzlC3/H6F4KOcqXNbCs6xB1Mr2+1kIfOmt5qJV9po0zKBbc+hun8PU/eIRvtgVcs/wRA
/5iTUoDNVgHyi9ZeoF4ZiN/Fgf1gCcLlnftlxfFmGiLNHuDiUdnOa4R8YJpxtmBbyZYd97caXueC
+eAeQe5TS7r/JDF/cQc/Cys/J51E6nSSFYhoriXbfu1KveOk+2oINED5hm1hgOfgQMULpMiOD4Js
fMC0FnXEWYaG922r6pkx/zqLxEtCHxBkEbuQg8ZeVJHkTEmakJCUHFCt3OJE7mEXAyftnOiIwddY
gq+8kqP6iMyyPnIdQy/Io1NUSjzZ+Y5C/76zjTPbD6NlE/gvZMUucxoHBFGn4TWqqf2jgGLA62PA
H73PNUTFEEc5ZK0kOlo0WVwBcXuUdv2SlgahvqoPuSOLUyg5bnAhDWtfq0M8te/EzJ7iHiNtOWP9
MhLeI9wZG78lfNLH6Xby85PXl8/pNOxtOTcPNUs8tmMcbIxEXNvUJmU4hptw4DGxzHbcaBelITTu
1H7zTVAMCX6rrZDhfhbtY6JCuiNCbICFnHfwbt0KI4C9iAJCYCZux+Vgw87spG4XthVnJKZ1eeuJ
IXkh8DJXjv0mGdxXFx8unAEepj6Up8g3MYt35Fww6iZLnyMMES0+mWOxjGizoTcQMRG+/IUuYy/T
yjsSlz/qvl/Xwt43Hpa7upvHh6yqp3fte8YWkVYtsVX268yIMfWa0YZcwrzg+XO2mZ6qh342HuOo
nj8SHUyrOfWKXez5o6aXHQwW/BADu8qodjHGghYIKJ2fjMFJH3p2SbJfqSzCxdyb+JwTAiOLxCy9
TZWV9bk3tFjHlj0/Zy4MjVKC9RCTOy2DxrRfnDsiYRKYYxkZ2JjxpUUueuq+ZJLjSXbJzbThxL4p
RuFuE91iji9zTFKIsbxncEoRJ2xBdLeJu/jZcoiS+sG0oWl7JId05qobicay9neSl6AYxFq4dbU1
eYhhjnTrOSA945mSDjLz0d2QZVepI9kc0UQb5MRvVEDF7Qw/qM6j+8y0SFY4++XzXZO7Z4bjBegY
vZIpmeCYBYJJNPoLz40ObtQeabNJAEnzsVBNvpZtfKxH60ffRI+5jNBWh3xn4RSH3AJ+0ooYYIBx
YPeoccmRFvHHElzz5KMY8ytbwYiEuQHH9L0akuYZ+YUBg0tvohH1p0+ryt4Mh7RhkdkPGIiuBMa9
laesA7aRE3NS0t7B8IOd2GufpNV5IkWzLafAXBZu8p5pGBCZM63zejqZKJkYWsmX9Kn9XhriUrvt
xlHRhYnqIdLeTc3DSafdjrNh3OFMaba6h60BNsXlE6kjC+Jh5C1d8GrLMSWqPcQE5N2in7DWB0SR
EuvLL/STJg5tZRpxW+fVihn1yqDF1aXxTKH8e7Lbl2roV9bEzjiC6Yrt5c7Vi+eNN+XrIAe2pwfy
ioWHCz06BYiwjjFd6FE/auRKdJhIPeqKtI1FOrOUzq1E1F7NqgzPMTxuZrQnF0VlZeqArJ1JKqBx
+MtKrmY7jdZOrp50ba4nMuwLZmb7whCoErV/KdLh11T6FyzsiPP9sdMADfNpUoexK11GPsI4smGb
3oxix1lpUlMk5Eq5aV2zPoEyzB4UiyF4wcVH15fme2dJzmVAS7e07ZnVyWRasyWvuWiXwYi0ovGN
emtep2bHn+TJ9jzpiixECxunm1yi5I1pbEyE11Ui+eKy3HEgTyRPfkZbWdZtvBzH+CeCEmd7n4xb
Uww3lWtq6cxi520YvyXpzOk3Gxdu/WQJHTZdBDlPXUQe0kFHQq6Zsy0gnKxcaMsV17Ebmpe4uxfJ
mvxOjxDK94ywjfuLfTIdpULSjnfwAmZvOM8u28h5uDpZrAhM9A+D3RuUF7W7MQlw/5g1+dABQMmW
Sijeill468IqzIOHyRZE8Jy9t944nwsjLEDQ84hWLgIKeKeK0my0FmEHfNRhgnGu6YafbKXUsqAs
h2pEAztHPhSFplNANIo4W+uimVeon6+EJ35n3MXKJ0I4+YW5AklMptvHXD8WXFSGX8TboM+IYhHd
oykU6SbK8w9GEYzCAZ7koJ8ab2cGMAYgYdBOKSg2HhmYJYwPDm9ZPaUxa0SiJve5Fo1X/LL6UtZJ
+tzVo/EkOp0+u6Bwlhg5zI0CcLVFoEiWRdxQ2XSIjvC3ymlbCUFzzTR87RLUovslch5NFFuOLoyH
jKTne9znza6P2WQ2hGjLHXva2I2pWcZR+T8AGrpE1lHGPMWXEreNv2gav7t4o++RwbbBo4aIRaQL
eE588yfgnWSTa+kclDBblGqm1pOoXm17stE8unoTEcCnwyW5sWHsfGwQ0/PFnLB9qydxPCyqJuvP
bmT6awsX80KWjrMdLc7tOLLZKJC35TaZjF+KMmrvQYgh5+Wh/acie0hijw5CxD9agJ3Xkin3wmJW
hd5RMVLznTOaOOvhzOhdOMa8Gfp+1yPXMGMznjWrV1aEWsN2gR/jtSGGXq0MENOnTLT1ojcqypjh
WFvNISmyYKVcsWkN7yTmslxPbrNuXaCB1pCki0K3V78U27KpLlbFHy2Y6oosW9tdtS44nTdDOqtl
4MAGDdMQXKZZHwYJ6aAwWTiY29US+P3JhOyx8Ae5csCsrECSwCJuHJgIfR+viDHxSA4O5U/LLEWM
3TtTC+BDMvyaYVYp7f2cRfKa2/W49kV/hm920hH8mrqeT2E9fKeNoxdEMI9g1VryICarlp0Un2oZ
77ll2FPCYHmRuAhjKrkrLQUJ4OjsefXeUDWwswyh0xgZikyiJS/mHiMJ0pcT47FUzlF7FU+0h9De
9htaAp6b6f7wSGr1xmLtmts0SydKRup+9077M1MO9fERTVP9JG/wAJrFW7MNkYGgbn8R51l7fOx2
EH6Dvtg2YbMzk3STtNT/4eye60HSQJa3xESzkioxydzZa9ISH2lb3CgvnuAjYDSQnKKa2I8z87uZ
BVuJZTksu0Gf6Oz8d3eIwItK4XOUUNumfgHw1vfHhR7IyeQiO2RDM4J9lo+WXz4UbbVyffkMDWkz
ROGu0dmZdUcgHEx16TCGLVwYoVkryPl7a9dkk4QLA7amx1jOvq7xCZbvqeV8A0XcG7T3Hrti71Za
tuGYwdlpUKcbIC++m70iaeyjPAUeJOoHZo7WAtzshzV2F9afrX1/OMym/godx93ozgesaLASNKZP
AhrmMAJncWWdBOZGgu5ckHSFwmTP64wH/xxTWqxdiLWLTpAO1I0+FkH9RnKefZAuDcl9PgHX96Ec
jO3Er9lWDQSQogG31N2U0YsFd+QjUfFXwiVPXpHdMHE9qKz8bYxIMpEms9qkqPt5e8oCqrQwrflC
fQLLLsGIZeVyFyRV9dnHal/ZVbDzIprGyNfrKrAARYvmw9HOJy4fnsmcxYBtX5mLOoOKlQ/2Xqny
1FcFQ1loRTBDaEqboN2XkbmETlAvyyEcl3p2HS6cHPaT7i6zdCHCDlxTMKx2TU8/KrzxteXMiYfA
Wlq0u4tCgFkfieckzTNQrmdCX0uRDfuYV9BS4UY2ucs/xFSJf3rjaPdMS1tjranW/Uj0mLwzuUOz
PARl/amFdcoJak16tg/sF0vvgKW97IPLaCWPKVkxqt1N0Tv09wyJpMVZMtHkLm0hCUwX1ybjv1A1
/upZr0pkmvZgFISVgIM47CWrUZVwxq3n6f75eM41TdNrif7P6SU2UeztjKD6LIviSC+AdtAP207L
8z2HAD0lekQ/+lSqv1akd9VEkWKMz0hcX+SgPv2pvKp7B5hnyS6xgHMw1WUyFr7MQ7+3K/sQVP6B
o/VTTs6dueMTP66uEauW756jedUF8VvcGQgiQGoyxzm29xRUHUAhjYyfRdS8hY5FYYWowZYPUt1p
d074ew8jpxNoAKZi7Wgu27p91/gD66D7nceMx4tO15fJn6L14FlMjH2SkyVchLBUj4mHUyXRxnq2
8m0ex4dGDPrBxt1ymmp5BVtfXv1ev6nc56UTWALCobvvkVmFRvDgzPRjk8CdEUdHExODHQ+/zLQn
wpgP5xCWqpbjzhflTsPKXAJyf0zsdu8JStokTF5tpYmFDRAfq8RbD+CDV10bzIfK6z8Zb6EtEFhN
e+s9TOqe1mJSW9UyYrKbaHrmHfE2eWDcdNxRek/lgpeKCZ/T/ZQ1ELj7Qy0xIXlT9RI24QfoE7XW
GdRHApNqiagrNpNPGy0a+WKK7rfZyNcmzTeR5BR0Kv88lsNrEvtvfp3h2BDI+pMBm4gOku6YD54P
j/bYOSrFlQjY9TrNMbK+qn4I4k3L3s1veDIe7Mj8Dv3pYvnirH0ZL10/eDVcgp7OzNlZQc9Hn1NY
S6IX02v5dtvgiUA2FEBYfDzfAClD1NSLTzPAjD6kZs+ePSlOwahsBDqdLsMcN1fKMK9tp1+Np084
Mn8pYUMWaMrXNBi2oWv69sIDudbV1dEEzNgtcOhY27yzPoUHF4pM2aIJMCxoVNQFGTho6EyNIjvq
CP1NF7cd9mS346Uz1hjHp7cOGL5LF+35Jv6L3KQVTq2PvLRWMKblEr3mh0NEEvwHsW+pOY5zo6jW
BigtOKOgXJIe0ZVL5xg44mC5zR7I16FtCrmHv/jtxPGDz17tpTa63ZgDUxndsFznI/laF1m+ANcI
xZJtBS5XIM5oH4nOPZgwIdPW4LCzxwVj3ad08haqVT9c4A5BxkwtqV3rMIEbX5Ar60j8W82S6Tep
2tFPmYNTVEz18GmE9YWu7wNi+k/biN+B9wKkCIN0aVhabpRiCisy2DsdC8zctPooEow/KTaZsBvo
2Vz8aFlb7soARI4HMXHqbLUFEncQmgeVmJlJKTG+pUXinWu4kVz4rPur+bdAd2fEmdei836LsD+I
HNRqXP5uLbyBsC6tJaXjSmXBPkxmoru0jFULoCst1ugk1qFwxk+PScWaZO0OM9GZlwh5LE1ureUA
j3G6PX3SOU7EdzClr2NYsw1rcMDqGJ/tPLSrgvw0TkqgqgxCaEtBo4hxF5osnW/SmnRpw/4ytZ+D
5FCwJ3ZVTnFHUc1tjgBzEgXydx9nH3QXRyxEe8OvzlU2zSsYEcZCIKuY3fQ84oAg3VseTPAYd6Tx
0k9Al5qss1lVlrBQ++AvSTXcZpM7l14k3SKzb+jrf3Ld7EIrqZYlNHVuK/8tdplDO2I8a+k+F1Y8
LTIPjhFy/U1yAh+wiXBZMMwkq4y+ULq0RQYTY+QQ82wnfnV1MvNxavpmRym1c4vsabDjW9HAhDU5
O/ajmrbc979lzEujU2c9K6k23DjXiTnLQoXjIRL2G6miH9y/4LFHUu+T8zFG9aVPi1ulwVoObRxu
itBbhH3wNDtFeqjzireJm9Q0Tfb6UeUtLSq9LM9vRZX+5o5cB7J4NdPZApIKijVH/6+qYQl+NVzV
43DM+GMWLZfdYBnVimv6y65NgEg9NqKJYYrLYHc5y/mDcXx550Uznx4Z+KZzeYFvjwbQl79rNsWs
LL5ybGcQ1KIgWZm09/ToNzQUBDdwYVin6T+5ehBYU/S08U1pmCuFC0S2uf/SE309PlZ3c5+cQwLC
DmSOD4NIHw14/mkHxsch/hSXsM5zzRjM0G+V1ByaUXRp8SssTEQY4GP9bynNfY4sFXTOw2wnZzdj
7WhaVvbWGNG/rImJoxcBwPHrnVlhLfH9/JLjVVy4mfebGPctqkpx6Ibkzp4TXHcNkzsb2xivJ38n
EDfLSUGod6q9pePjNCcfdtB5d7AQ6pZiVTwz75co8htiK3Z/UkDTGFxA9bdiA4vdWK3wC6HhRmhI
bjjiRQ2WNegWOGnZTsoQpi3iIfJLuIK2sh5mb9qCh50OlgLwJjzvGCrzlgJzYwwSLqsu3QHxfuOV
O3gj6D4igw+2bH6StL0o19pxdYU7f/RWo8QaMozNJbuzLlIIvwuz9re+TbqDQd+mclm47bCx/V4o
GTnPj87vjhSE/E4ARAF0pH2WcFu998OOMpjWosVeWMOIJNqPYjO5W84kgoljhQbQ1GgFBs88mPQt
8Qc0QNAv9qgPFiBRqyNrn1pbatZVPOX82rK7AqaAx1cX4TmRxvxoq/lReTFLNhRsKzN9AHmwhc/L
q1iKn7KM2l2OnxxuX/ISzkm3LBCAUoUfNhEwgZ11mzvJ3iG5t+S937cVxInEnX7OUUK35a+KrPzw
kTyBr3a3xGWEYePRGJruQBVXLNLMXSufWVUIWNC1+JPdU626p07lhwnOGptrrpVlXfU8UBT139CI
xBqONx2h89E7MQVwNO5bqkIubeqcO2/QwP1ToAx1HExtNT4wXHgsOnwEnZ85izvrgmD2SlL9LukV
LnYJ+ruS04F88W9t2ReNPX4VDMkWuPZH2A6Xqmc8wDOiFjWPdxom5FnqcMc+bGzljGicEUwLiXS6
hPvAkKNDnSOdQ0CAJHaEP0sBAa4KzzX0ZuhMi56NobHD4JCE20aUtgMYvtj2QfIZmdnZSvHr0Ffg
Tgy/dYCeCMQQU7EXbxM6p6VEanshLzVBIrS3LTJEB8Z7Ieb4K5L1qXLVAK6rxbIW+Vva6I0JL2bR
4lHGl3/Caw10Oin5X6oRS6U+Ae8ZPuN+0MSpcToZkQtDyvPBRDf1uhv835WW19xU57DKdx0bLsqW
04Do2w84mflmHGq5aRyrwN5ToVY2Sl4doCbM+uUHc8V1VAaP0rPiw6Sdp5yb7myPxm+Mb0922Dxa
eXoaMoABVSGtmzGWD8HQvmL65AkMqRNdMXLcTeZn7egH1k1krKfFKSii7SStIxBiSZU4ZUfpJC/4
AHsQnH2x7u1yYJJvrAwZpKex5mVhKFvhDo5/lW5RQnE2XZzHwBoK+LHLaoCMoWYqmrjQv/wefChA
N7quyE2/2sjrNpGn6l2h7VOJgIRBDqtJOVVLikxWzTAVlSMhMjb2Goa7bSJ7HSpVU1YAkDNbLtbK
oeSRcb1FJIZEPKgfUHcYC7SolwbMpHnCrc3UPN9aET4Q3NLAhkW2VLDMaIHCgS2UQbLs2vAZdzws
stxqVvEdhtwLOS8zq2SnbkbnHcLc1nhnWNEUsFku/bTbeqMy/i913794Na4H4K7evQZK8XcEqDFF
zWw1cK+DY0FHJ03BqoPVXa7jUYFjOPqHptWQW4S15lMYljG5NbwIhKF9s7xWBvd2Zw83W2G9GcZx
2hattfUTKlXPrrq7r+Qlb8xb1dBTzm3kLF1wTguGSDBxEqwXhnNSQQ4C2aActGb5a0zzW18ZvyBP
1Fh1SCMETD830FHX0rF+SxwweTL8GMz2a9DFC9GgZDHh4ZpjCDKT9cUyGto7O/yJOw9S1Fjtkr4F
oMIHa8npoy9nB9dpFW5AtySLLPSZnONLPKiIr7Wn7YW8JH/MLoQpO62/Uy94dvzxnSkMDx/TxB4A
LU5pjnLPnD6cqNj3Toral8hPmIcMkGQXf8+4Ghbe6P5GAZM7b1Kf8H32WPl/uKn6Th3v0IX1ubHF
zs3TYxDbNxoLezsjod3vyR0BGPr/Sb5g3qDpiZwXN21iytLBPEVtso3D4DBw2tKl1XtWe90ch62p
rdkvphBRMujrn9GUfzl8pmXtYi3qh40wzFvQiR1ptX3PGB5aC/qF0v7OCjNcfcaq6ZgqYan8zpqw
hbqTkaulsBUdK7bTMftK7xTHJgvKU0FOZcGKKSakDjsG3EJxpAT0u5EBW9W5W48NbRU4a9Nx2wOW
SiPaSVakbcJ+pFMpo2tBsn0xm/SXMM5XUJiqZS8ZL8vie0B4m6P6yWn5w4yguVo0BuEY/0hVfWhD
qhrmv/sZq+gVEMAb6s/SENRvcsw6MGXYM/owACHaN0ez67fWbCGt6BHX2ij2VevseFCHZRSCSa3s
zzYSB20E15DufAEbdTdxiDPEFXd5PliaFjSvxrWyhafUUctmLWzM0Bba/CqT2aG5S4+5xnAEOOPs
supuUfgYKeZi+pQMGN2kPDuecab2HveZixyMuLGtJiYCnRtzeVgTCAOE1g6HIgcaudj0QGc4/LTZ
c76N7Dx+bsO4X7LWJcNDbt90M16GdISMNkR3uA52hRwsgmQNSI9mPEN9O4+GHh60tsIcxA1/LwLH
02GEW75UBevTpAgb2Ml9xNCVtAzPhSm/M+36m8Qq1dJnL+bPWJX+uWCPzQ0ZHpdSGT9BBh6gHo+a
+battwSY4xUI3WQfeWG2hdQ13sI8zU940tpwNTSImIReYdRPVlfp9VjDOo1dRXPPMsoMt7B5ysya
dBRzuGyVaFSumFHn3vP18IIumqz62Hbe/D7KDoVXY8rUWPUS21Y/kjkp90PX9vsmpZVQdtPCk6rg
nxeRd7T6gQ1bfPk1ts2yVniym/woaEO8ZVAV+U/txvRbRcyQU2b155zrcjP1AIw73TbbxGvUzzrC
r72YYfjCJnYi5r1+8pAXxAFTu2VfM7r0sVD4tmmwBFkyh3t7ycuL6zG5a2cW7TejKH+tKF42bTS6
ZzV5X2F1X1afIKcUFdA0WO/qgncfnawRH4FbtRswmQ4JbKvBUOrE+QYwSrt0wahC/eq9cTdZzhf0
XVB2aiiP5qBanqtmbJaDOwCgZ0w1rpq6rba6AWzNqcAw3RH1CSnAX0tk7j2ipKZUT3rGhdgakRDH
p4KBzNrlPlw5BMp2SEflFopwDnvbcBjczGwh5GNpHwIsC9TSodqUqXRvOamWTZ578ZLW8M7m7O/T
mi79FrPC7DD0RsvtkXA0eQzZVjEbIR+Rn9wb5PTmqMZZP1apEywdFunwcNbxxZgZ5LCaFcZwAWZm
wdoBTCVegQ+4rtvLlEXzxe/H7zEzi5Pv1MHdZUHNlxQzU0cPWdN29cPgxcPVzVnslqmorBZo5PcU
ckyDZaS4qP8aWB1kRNu4AAbSQSiareBgoomuyHfVnIb9+GUUrPiBf1Nt3JAgWuV204bVykBvbSiR
P3r2O7iLrsI0bQSMgc0i07+MXOgXhyHkJunyJ18yg9CpO59mqaKnib/DShYpb+8/x0itO/3gzxhn
cN9URBiYvbp/xjilSx1TJErsBZ+zQn3uoq3N5IECd4Skd8Xk0J8m+B+XxtLdjtOseaaqC1/tTMOd
pgew/g+/koNME3i+xfYFPvr/DNRKgRmjqasA0jk5wwWtRfLexHBlOSL72vuY00Q9dr4xfOOnCJjQ
NoxQqj4Lnto8lvTVU5iLf/ml/ptCAIjTJBNvemyTdMw/IRIGraDXdMHet02EWha9PMrWqlKMrw03
OzEUNhf+81fzNxFtn7g0e9cBggDj+uNHmtph91+ZhHuHnOsvDBVU9CqqTqw6/BeAxF8L3P94CMgR
kyJ2LcHaU/OPLHxrpI6Jcy/Yz3XqwY/0zIgirNOM9etaDrdcsOcA+ACZIUqWJP5Z2XP1m1NHJZeM
5vpuVe6ZkKScgy9hSU8KZ50zeGGGrkLkgxH1VCcyONbBGOyKosk+/vmz+rs08l9JaMFCMzZK/sm2
UjigAG6Nwb60VXbj6oYPAfQXA1eSr5N6nklp4aaEuieTI8NT3ibbn//lG/ubhyQA88E+bL42Yf+Z
yeYIdaPeavjG+sG6CrPEqNWxqwrwcra0S3bS//Pf+m+ekAC6U8BgGLn5v16UGQ+Hies/2Cf/r0ec
R3aoK5IHyy7yfv7vfxaLU3yX2IoVWM4fwACXJrkUtK57BdAPyLNy07Xge9jD65zjf4mXW85/n0rk
hlx+DN8qIfM/n33Itw77a8J95do5Ue7AeukFUz3QeWLnsB1sCUS23ohRDQ/z/TIN0M0XBtmkHQVu
deRf/weGAco25xKIH8cSf55KKhE4t7o03AeqE+80/MG1jCpsS27c7IoyUaxStf9tZ+Vff9E/3kzo
aZwBMEHwjPzJIgkSgTd6igMwEXnlLkarCzYCWfrNyeb5sUnL7hcGhpYwKEuFjuaMOxnE7+ScMnfU
V3JpwHsGNaYntqqYjykHY8oGB0fcwjazPrwkjj+T3HcFdinLfE6IdJcbHEF+smU1nOk9Ql6OnL1m
41XBFg68tW9hMWFDAhoMUj/mCYRjryUlzxRPyYfZ9P05cEOSF5ap4MJYiT3sE9PRHyxcIopo0vYU
xJ/sSZxlplN/RZ7VjzZu6qtzSyL5OtnCuWYF7zKrw6ZkYoVGJ3t2AYWZeWhkhTFXlp750OVxe5tw
70Ea514vFxV9kPvIcjv+uaHPWNjGUAmHR0ZXxrB1VOklMiL93TlzJVai1Xb/v38fQ5h3rJYM/1rj
/ie9pSr5uAYq0SBPfQJpbNdhmJOl43iIq6b5N7DR3x16Ifgljx8KwSn4kyESt1bHdN0I9xYnDGDc
FCnGwg7A+m5absj62Mmt4qyn1Nr0UWiso9lK/2Wz49/dHaxadELT9v5ibdxf5f+P7eFYiSKIXUb7
IRHd0SZf/8tmgSqBakYmS5bsBevO8Hh3OzcX/G7KMculM3fN3Ssq5gfpKODCIsHltmu90u6X8eAX
754xOSDfp15EC5Nlc8xFJr/dDnyN1r98bX+DYgn5wkB4IFUQ9v7jaKu0Lp3SZh+0jjFgAbDwY/jU
QY9kqiqQllU0udhVNZx86if8vf98sv7tj78TSswATFTw5y7OgA0ATYVmvLd1ir7HNo1FCiASku1g
rlk6nj4wOSzWcee6//KT/5tcEpgmZxlbp+8cyj+LGoyiCbBUVva0VjEj4MUJcwY3qJvT0CTC2TQG
uji5a4cK/Z//zn/7kz3btqAcWTal1X8+NOE4Kz7OPtpr5lJHvms2Js0SD5B2WDwT9e5j6+C5+ecf
+t/XMyWOsLgn+Q8PWtV//lBL/Q9hZ9IcKZJu0V+EGc7gwDZmDaFZSkkbLFNSMjkzDji//h3qbboy
yzJXbd3VVlKEwP0b7j13DnVVkiLl+T5L4XQMwvtFUWFWaVjiMaz+Avn8/Q9LJcXbGfgEbQYQMP/9
83AcFYPHRBLxbDx+t8ZafuBkRmSP+NDGODimC5vQKXp3aNPCv3zY3/E3lCIBmZtcopji5C8lXT9C
Xp6o+C/aYQ7fc5S85cnpWOEd/vyl/l6DhMIOJItGjiFgXL+8PJHTugyA4AN0VTu/47cBIFeU7A9X
Jefzn3/WP1Sif9+GISCawJY2X6uQ0S/fqFmIu7RSMgl6evtiq2ejbqa5YRAjdnje9UemBYOsmKfu
OdISh0hfDD/aMZ1Y7+QTBn0UtvXHOKU+vsg0Ml+sw/Ul2V4DBAg/iR7we5B+k0pybrZL1C8Pf/4E
//VtgQmyQag5jEV/rWsCOm7j0z0A5HDHHzmBFilb52V6jcsUEPWff9h/PH/C4cFzoUZJZAi/9FFK
ZIQ6AVC8QKU51pd12XMnxnJaUySc5UMUUqfbFn3ryN3Z6L9cDP/1UT2KFpiYfNb/j4b9n3shDnNM
NSHtSyqT4pzTRm4qSnDW9L5rbv78Sf/jZznE0oShH/JIkzj77zetwWw05zkHtjeONVufKXlgRRld
kkQX/6XT+P294oIgQJd3a2Xouuuv8j8fayLS1gloWy8E0t23ZTE9WrlkaP/2xxO/n1bcRY7r25D9
AnqaX06rqBI1nMlKXgQFy5jjwA3hkwtCkNeuy1FVbkWbeC94CZtuW7hEaiKLUneTOwXWE7YxGW7m
zHXpzMiBg7E9OwECzVIsLBWLpf9Ld/D7o8YvyxMWCj8A6fgrpK/lVYnlClOTMu4RK6LHrXJLX2Rk
hx0g3GPqVKhWnQJY/5//9L8XQQH2MWHzOvGH50H75W8fj+Rrs9oHShgOg2RfLd3vjW31JTyCFE2C
7a2+g1lh9z8F2DIwL5QluZ8l0IH26c+/zG9/s/V34S7l4QipA38tyCoXBpdPPBaOHUFCUqnC/Lof
poZpXteo52Hoq7s//0Tvt2+eH7l27S5kXZ4SZ/3n//M8xqa3o3yOJFAD5axLXK/eWG54UXAIrxl7
ZX2Toaisjpp0eRSRUKTafdMgLjzQyY7zvmoSuPxjq53gB2/OKF6sYbTe/W4CPoLO2bC2wulj/yC/
kQU1Ib75zP4hZihXNgXz9BbVrSgI2ZOS2/TGmkPElT6fPUAxuZBONThaPAZzGGcnFw5Ids/wtzKI
/kldJ3M0xMidiJKgQS+GCv1OR6sL/EZ1+tFpEoB3ReUzfRRZ07dbtDP+LVZKNzt4FvG6cORro4+w
QxO9m4Xf1z+56wzBCn/+nn+/evieuXOoE4HKUTv8cp96hUm92XREUE4NW7WOpJa7ytdInto4XFMo
oVec+0aaUxXr5ZuTlv2nP0Phx7jT19+UVbD3VHP1FWBhfA6zRH7r0iF/CNrCeQy9Ob7qsnLNGIzG
sn9i/BzFf/kI4p/5w7+uTz4DL8n6oqyXtf/LXY3upSD9B1GiVdjxTTqY8LL3CJElYmqqEO/gaNm2
Y1d8dqr1EXOCcnE2pHfjhcVfDiS1Mq5zkxei+gTDIt+siay0nZdoJEwurnFmpHbMPBYKeftdTmN4
m4c+QbD1aJGKw245KXacdRE05DKd8JTZUDywDwzipiQgJdr0VroYRk4eIXeuYsNDBBjLwTEbiqc8
cLR7Uja6wQ0tcUzm0dCskeCsZ4YN5pv6Aof86FwuiTXk93YNbBzhZRewUrPFeGf7Dplq2DYB9tsR
0BeE0M7XUDcMubwkat8cUhurU44PLyUhogUTxhw0Rr3qQHxJyLA42Lp3LLLRPNccedIakmgahvbn
ArdyctsqVHQL3oMvtynFufL7YDUGtoQrdykAgWoe+rOG+pPuLG5mhEFFrDuUuOVSA7So9VNnBhYa
nglb4v3cgMRKaBpXRZmWwW7xR9NfeDrPLkcWsYSbkt55a+dTiYUqz9lQTB3CcZKMU/6iTI3MT8uN
Mad7DUp9Mjpd55PfpbwiLIieXUMdu9bLWPwkg9Vb9hUj6TuDPeprjhkFsu7wQOAsMi/HPYKQXu37
tkBJrAl2/VanY3euiJPJt7LsndW/Odvl3oPndi6qAsF/7a65CjBbIM2AMggL8hEq9WiJcmI9C4lf
b9ywh4vle1WDzYQ4l3TXudOIxF4MVbULxzG6tJmCS7r4pP+QbsN6DXL59PrnF/u30mF9J0Kwsh40
YipK59/n5xwT+pXoaJ26z9ZBQbHcuSzWDxq04V9K5d9KB34U7Z3NeBKcLRGQ//5RMuxNGXItXlCC
SfDwUlnJYc4GNs9//kziPz5UYNsUKZKRHaiY9Z76n0tBacLfGYPERApbU7jxx2iFcvCS67c0xgdM
H6vYHTlLRizxFCqyhakfx3BD3OgMA3FxqzcfFyziVC+wAfeNOmHAQlda/eVX/Y/flLdtbUBF4HCL
/fKdqIkg+Yqb64J0X9d6H+IQjdTEmwG2MzWPf/le1gPu3wfgej07rC05/GTwz2X6P99L42rQinVr
XZiqba+Rt9k7+mt9ksv4FJcxwa+wYA++qPCtzLU+dwXP7xKPfyvufmt/16kNTxz/4cIMlb9c2kGs
WWHM0NbGBY5yrA3wnl4SWSiL/qAyv933vvfzzx/+90KBRSU+oIjNCmPcXwe4NgLzkhwRDn9i+g52
SiYdtqXqruMc2Ru60b2OOEuclfL355/MXPA/vvf//dnrm/E/3/to2CfF6RKTJYf//+Bj7Q6usOH6
2V0LIPylYdm+ajG00lu0KeTNO2y2qyPQ0AoHuzZujvwtiZnnM5yudoVRHQFks5hejB91nyOdbb+B
sL886altcUD1Y/TTnhv/wpUtlLmIwoMFdWOHlxDZ0idPdg4cpDGbchipFiAj7L5YKSxPaTBZBsnE
bvGWGKmtNfZ4Xsvlq61TAFlOUyN/GBdQG96COwsZZQceS44wWK8E4T3nPnfm7+UQsRYyguCJva4b
NCNCVuiydJ5CuQrZpXkbx1TybtBSEDcIe1D5zchRSqw2mmMyGnGJENuAlwP86xun1MB2TthVsG3T
f1h1oZjf2EO0MVIOW6KqnbFWLVMrHmVi2+vUrJDNan+S5Y8k0bHaOV7kPPnStPWO6kzeEnVLiHkd
LrM4GWPrtyxpZn6sz2rvCDTDyy/AwIM2THNN1mcdZ0i/+9RA/UrKMMYgMXqvhcqxqWfWEF7HaAbK
A5sqVG5jVVUvMFhD7yIHa4g83o7D75xD1n1IvYpTrfdnSGmjMPeKD20jkGOrtueuEaBmRJ8Se+Ow
/ISuhfb+ObM6dEhdwTr4YHPxv0l01n9+Tv/rKY1cxiZrfxfZv76VueHScmYsKmNa2liGmsH3LiM2
RvaGQ6Is/tK5/MchwCCKdpV+gaPA/eWliHMr8Jc5JAY+xAkK5gVVAcjA41IgRB4dnZ5YxroXf/6M
LA3+edN/OQWZNTr0rz7XAyfvv99GhfIrFZJNBmysSe9aEagjvSLOxajIEbSmGg+tjfTguNKvd9oy
9iscJ/Jucw85TkyUngUYjrcAWm89CXHqNTwcOyy4ZZSXPdcEO6MQKcVRcsbeJJ7vXI9Z2D0OiKwv
I57k+75SeMMXXCvI9nsPagMBsT+BcmAFaJSuP9HPFLwM7LL6xMJFMVruPm4BOSN2ag4+ovu3cfaT
W4yiJB3xgDVkNpVeuZrsMu8ow3x89xC+W+RRQusC1pVNj9Uk4pumsgYUbQBWvhO8VdzAVwPjofNp
TXmLAdtg5BWRObR1n16ZxkvPWYvDsBvj4ZwzYDpphAOX4RB6WN9JL71vshX5R/Y18s8MOV+voyNY
XvW09N5XnsbFVRYzV7Zhg7CjYsR85Yl0eaTQJC00g5dTDagIlYViiP9aHQLu6UPW2umBMrW4gWJb
7SEaPVoLjjvtBh5T/iz4clG4k020DB9FxLy/Qo2yA0cVb4YZSWk10oVZXDKfiEu8F1MF/r29VO73
Nh/NGSeEvO8Dv9kry0bKlq1B7Wlff3J3NtYpD23/pBxrfNSxBf1S1vNHbwcji80MKVK7dPVPr+2t
W7ov8cSIkyzzoQyv06YdHrFh4ElSIaIwNXyxsA92RN2TNzyOpG2OMjrGJPRtqxY3aTU5/pVn3OB6
dBpc/jN9APqoJtqnA/I+AIfFgWNCn6ISBc0Izno7LU1EgtqAf7bS82NcJc2tskr3Bs6t9S314mUL
+Zp8jrQW1THO9HLZl9p7Gm2hv1nz6mmFQXq3KJUeSBAhDXrEQDTj27msIv2Eay+58IIJWyJG03ZX
YRInfG5aV1Rlfo+8yd/puYBwMy/hDpk9D02PWRlg9Hxwqzi/i3xfWI9FA9pn282yvQXRKfY1uWHI
kKd4F8RrGG3UopTNIvmQcoEkQMNKQ3K6py68KAQuIMti3wVp/izsxr0zvZKHQGCVTssRWXIiahAt
DH+vfJFlL1xX1aePB2IrZwgNNb3ZsRSsEPIMbXljfHrooVsxjSIJjimKzOcKTT1plYhW/TgtbhK+
3js8ztAXxgQ/vNPll6QAjuWmiaplO7UgT6KYjqCrCAhCZo4IbgK6U5Gt8b0vgQZEAdenmEr7YqlE
t81JZiOAuidnKZinqT6zLyaQMfe/eUsP+2YKt01ArHzfl3d47in7E0tsCG0PT3E4rQwToN951Den
ObbQgDh406Tqk11e+4/Qwt6JdicKEDcO45wlPPhNjUMweGxYs2/aFs4OKIN4P5bWeA2MMTl1jg/p
0hAjHC5VeEmTzLeu6DX2nHzRO9e1d5O5+WDvCM/RD1GIygIiTupeeHkfkuRYWc9Z5lsfhVvP2b7S
lfvEUEngpQVEelPia+bxNbaHkxI3yN6gmL3Qc+QFW8kQBp9CvYCupafVapuEMxgA03VDcgiHFPjQ
WMhEbfi6OmjaVvY5VQSY5575XhrGaDZ5G4cl50tDYNXtS1LfzmkpMUPU/Dbizs5N+xgyLZzONVi0
hGw8Eq4+l5mAtpOFytY9527tsxocrdl28gudRGYgiyvBeLaH5pzcRsDjbn07jXEJD6n57jV0r7jD
AXx6LZnTg4zoTRMPTEVOpPim8D0LwCFlCoaM1D4nioiSfTVNPnd4BHoinztQJU4SfERpo5/YUM4w
xbV6mrzG/xq6sb/HzooMKmxrfl+FcjkkbOewIFTbdFzGd2mn/Kc6kM0BaeT8mDmiPQwRSdvkf9SX
Y7R66my3/d4JU3WbzKusHV6w/ENNCG71wAtthkldNNgjyNZj2+QgK2QjBZLA8o99hf03MQoQrJS5
4jI05Lq3AYrkNYvhOgQmDjsI8cWttEix2pSert/yYpAXk1X1l2Mnu0t/4Ze16rE4hTlNe9M6w1Pa
eCMByAKLtIdsnW6manEmJOVrnDdQVEBiIsp1UOjfQi7rn2Nt3YRoaEGXrVllvKQ59ZPdsdddBhX9
sCZmR1uk3O42m0B3kekQ3LLAit5Lsp8uKRfJCyx4+3KyoomJbS0wVxNh5p3dtg+qiNQ5HKriTKy5
c2pAaHzLmT+8iDnE9TtbmuDqwe2bZo0YqWHyectLDk7loql9dnE9ovE4caq7hfvrqQu5c5guEyNZ
B8FlOofzM1at+DQb+Hq99lfgyzgXpxwJXXioya+Y0P91/M9qtsLrMUoz6j9tHf1OmQdhCaTjRH1f
4E1JTzniYa6EpH5q0tDf9VUNLNDv4l1CmO63LOqtvQ/+/dKRcXZJIxue5pUMt2fmCp9rinMQ7CXg
c6foV6W6FkgNGE6F4DuKaNf1Q3brCmPdpz1MNRz+g/mO5ri1IRhI5CM8HOI1ZUcD8XYiKlZUCfyO
GEVjgM14Ey2FahC3d931Qn+whT5WntxG8RqM9llMSXKNIdK5BeovV9nUCHmipehO6pinYZIXqmRK
w5dBNm9cP7koatA5OBJok3FPY97a31JEvSCVTH/OlKof+sGZIGbX9cPA9Opbw8QTcHUJqmvkNW00
LE7W0d1WlAOwg87yDwzJ8dclc/KQKPWRTMVy6wZh8BCCeNv3ZgKH443Fo9803atZhDnPUFl3XdH6
j9CPSWaF4Mz1Wdg/aokzIXOzBhiXHk62MO6FRYyC2cVFgF/dbRnBGlM5BwDd5Mf1kYQB9I/DPw/P
vo5DxtDp+i5N0ZU2BkrHlITbuR6zcwOY9anQ6mdUYRPEGh+drNHHjZgAuVlY8TzZJEBujQqGvVMU
EAmalKQ48g2ObQiFoLSJylbYiff0eh220qzcFjY8rwJ/4FeEO2E/l7phzyu9w+AO/tEB1fA9prTZ
CPzgewZ9DDYrRGL9Qn6r0bK4WSVN0Bv8br4M+wmaeuZT4E0wTm/T1aHQOlw4LbXdfoxceeXWzldR
BNOJxnFFsfv+0QPqcCXtTrzXgSFib7DRTaMEaekxmaltbJEXu9b0vONiIniz2lQTuCrE2jj1d71V
xO/B8GS5XyEwsmZURKO0fbuDsQlerV+wSlfKBbdVcNkRUjmoqdw5hVo73xaq9AT49mGUArlxUkYH
n24aRweg8qEp+33stf51HI7B1tNB8DHmgTrbHZFXZeckd8kYx3TVPkIZf67sC7vU7a6ou+KaUVWw
XahrbuqBvOhZ9qAjUcPjVPGC7svjSqSGMFV1h0F/+VhcSY7HwFMdzqpms4+ndClgNgCgDzGjOW32
JoD+XivMcN+1KzAi+FX7A8Q1vIZkkkYTdO+EnMR1NPobLxXZS1TboDlM50t+ySL2zMnharymCeBe
9WJGYRuN3Xw7tqVD9Kmck3OPd4HQUhGiUiuc5NJBwfRGmuvy6oBDWltcG4JxCaQaYAMQ0pmfhQoS
1A6Od/IGDHaKqEbfb0iYwjHjDOXZj4dgzz/h4oIr856UHhFRAKovlEQHhqCouhZB7twGxnJPPNre
yVS+92ZlrKW6pJBvpuOvfxiyNrsjiF49yjjWt2G3+PvactxTZ3fdue0h97daDFehNXOKacf1nkn8
bm5yAEA/XPg8gKr6FsGEsgLAZRNEx1bPOAvTYLyvdANmIZv5DHY3E/JQwcXHFTv13d3iooxjIg8b
y1ozgmH3Te8GAni6aaQ/snTI2z21PHETALTuEqavNCRsZxAyk5TMA3vXDH39lHWudcQo4rypmPpu
xJFElvcUA8cCLXnWWGKul7xmFt063neiTtfx7Th8U1i7MHp71nTRBzgi1Fx0726UofSq/MZhk6I5
1y2rIY29NiDVKRM7DS+hIUt8gmQ18xDDjCA7kriD6nphsfalyGx68PGZPsg0mA5doLJv5ViPDDvk
lCLEd0YXKmJLHLEo0hsnDqt7AZ6VqbkTcbTAbBEvxF+Qm9tgWHSaleQeL7UH4bJB07r1ZgFFgO8P
C0ZiZYSotN3OCRikLWOoqDPjYHxMco5WaU0GJg+LAigASbR3AtBWwosx7eL6tzh1bGDqlAhYwrlR
XjAkRKeqC3gkrL46EnqBnygrp9s0jMmwzrVWuzZNZphrAk9kJsgFpGIZ21V4hyER6ArIGAFZbDlN
aDPMlkpPMVEacqwSDFHLbRotXO9KOfnPJfRY5VmlWT6CeiguWCU6fgf4tqcrVQOPvmhTxmMLqcjT
wIIhMRNUlVaOGTTeAj14EI+3bFWaiyEazLfETuDryhaOiy0BYTtOg8FuwUyaMDO5HsrecIKUzr7F
OgFvb5a3uOgICE4y57NIHdKKZ6f76Kq6vDJMXZ7SrFcXWqbDDiTncBgaxcXhlzk+xsgDn8sFUbrm
k0nU7OMbRAovSsla0jHzXdJH4tAEkA5RysanNdGAOjawcTbwqHfbOoAG12SZ9NYhAoQRL6SuWrAz
KFMdOoWf01YwyHsWEwiDWaDApdZ2OWzjtnI5conx+cqmKrny+wo1VG/BJMNgVR05Zr0rPgN4dzew
TsuCRyJOa/NjwXl47iIARl6sy0ukEDzFlu/tuxhqTTxAiZlT94MxSHdsqwQKJMUVqRtG7gI2Trt4
nWiAm5+2/RLer2l+x2kJq6vaUAbXUeU+i9H6IWCY3ztFC5KntIsXq3PCp1Et4mNhSrstMIgeEz7s
Vnip3iRlln7LkzT4oo3EjDRE/VXC4B3LhA07LfjHNI5rP4MPVGa89i2svpHp5kQQzyvcXzIShgBK
8OQKSFJj8iKmqHsPAGQ9JJZszq2SJcc3C3mIwmp4Bh5H9NQMjuQrdC372hot/z6zLQiomtmkG7X4
yg1qCkpyT0PBwnmIwWwWtI7wX/wRoqO3gvIELO6dmgq9jkNVvif0KNi70dJgunGnDw5gA5qnda4W
Z/GeKgwcB+wn0BlnAuXvUc3zf2Tme4MsuN659Cg7TC56r6Ux1zXEnvQE0q/j+HayVzvFzIvmNr4u
Yxr+uBQvmNeKTe3g03TBOW4gSb4qpvr7TjJtwLfzBiX4EUgbzMK+v8ZSkWAcmb6FzJxItfEcRtiF
2BFlJ3dzoaJDh4drY/L8jr6Oy6UQ78rR9qZIsBt62r4Mi/qmX6p7rEYfpfaZzzQXAcvnTdiJByec
bicbnBE1TbNd2hm0fQJ+19OOv0tDAKkBHsm9xYNdxk2Izq0/AknVjPZxp4MtOLsmqijHxmq/ssTo
8gS7AIa+AJY4i0vXQvSnl9tspeZHefgeUuedmqiLYD523TFa1MGulkdVE4roAMOjAww4k5YOr1T4
6Ir2OcvdlzwB7+vHWbwlyC/Y+Xl/ivPwDUvXz7SJSbNZ49GKqIfb3FRPBE/dQwT88thUQhLQV02X
nJoZSZnEYVx4S7EJWMLug8R/Hjo2mkzqh01mA3iblrQ/oAz6YD5N3rs1fjRdcdO4hdqMA0K/WDmg
DGEJ8HLiyp6KV1x643ZuKsD2OetfICS8gzrVO+M2b6ZWz1S4u6hu+ReEE/FiIRoqTJGEyF9nof1T
JiRYpWW2nsPFS1cbooWrxBw1MejbVojpOKX5Z5HBeOqmRWJ8Zgldyvx2wCyEFMWWu0L7wTbBq7cp
AGizizbh1lfVRVva3s6axx9jn5xbCWgQrG94ynrOqmBsC5zyLiFKWV9fR3P0GoQWDqTWlhddnXNs
BdrvfhDcZU46rMVrD8Tya+TKQ9nR6BNpZHikg2rw3K3ryPG5Drya6aNVHGQbeSzqaUfuszgTt+BF
6308KfYAddNfhc60Or8VWwt0de7Vki3ubZcDaN/0Khwwokt5GerQ3hHIxA5ZlON2jBf72k9zGtum
CtQdKzkB+i0SEOxyiNuwMfay9udvkWmnq2qJlgrYfdY/AU8bTg0d2XWqAYP7o9KPo5UV43aZ1YB5
04u37jR1csOQdxg2Fua4y8XRzrtU7ng1G8t75cFno2QFUm+FyMXFBOsG9FZrnSrYEMepGTqc3fy5
kAJgUGlb+TQiJ7zJSpae7RiaGz1y8aHQK3DIltkec8d8r5MspSh3owcoqujTJ+C1Nsq9ZyTq9ps/
pFywIwoaliOQwgGkep9Jjk28t6xuFxqdXoQQQ7diCS9nGxQlaESLEkvcUwr9QORwxhZ3quOANAvR
00/E5E2xldE9iF+IfJuqct/aFPC+VUZg4EPx4A4wIALkjBt38n4GVvg1erm89nxmTWxC9XYw+o1V
DtjTkFgCyEQbqLdAxDhvt2U9wTQB1eB2TM3QCTwnqeXjdqu+mVkVrP9DdeHGxds8mhmInxDnpURa
4wQTNVKai4PHd2Q0FvoKZ6INOO/IGhnafymBhVTlbRwqGo6heQuG4BN7d3loJu8ZqM99V1KQEmcl
w6wHUhafxmA55cSE+0N7mcLccAJQblUxPUBmxXUMOMsSRH3VefU49gv5GMPjkLm39oAPobOy8+BF
52lM7lGDQI6p5V3JoQcbqxp3EX5LmxMZEl2bgErAPQriYNSfhWpfBZ6CIzNGSW/aPaEDfxtoVxAn
pAcTrqgoFXe7tOiCPfQxsQ/rFRmE3u8AddJ5WBwlKNLarxaKyrZ1/QncvP2wwBY4en794nTUtST1
HdJAOYeUdxneTuOu1QkanDONZ3Bj1ZZ3HdJcvDmqiu9013q7pYuCjRdpAu90K/cREntmNaEEXjE8
eWUKQdBty7PVk6I4l9VD7ABh8euRBAQ7OnDbvA9D/K1WNG8tQpfNWCe31NB3jhGURMt8VAFTxyKm
H8zgWaNTYbrXdzrkq+jpKBZQD59ZAOAtJfL8meaNxJglsy9Yuvhoxob5qZamvhpqDaI8GvxH5lXi
rMwEqkfJjjWE5WfZg8mb72GQ4aQO7Pjoti9h+UqfO5UdSVWgqPQ8Nds4VUB5cqT3KnnNxvai1YbB
yZyxxPSRA8TEmElk/yRudeRRC3FcHANBmFugbuVL7pGVMGX5Fqy6+eaEVXRRIqtASk97m7rNVRlU
/UayB9oSiVNtymxJeHJZurugwRECZhyt5c3kjwTvtNaVn5XU1mvckivPSlKLWTUBHYjG1VEV9mUX
Qgeu2xg4mPMKAqk5GdvVB1Qx7galWrcveqw6lcp/DENlH4ScWCZN4Xnx+x4koXWAEWujj4Y6MsbT
SY0OtXfZPPbL8lUN9bvy5+MCjGbHrtscnF4DxGgmsVm8kX93hXu6+Ic3BokAIN+g+f6Sl9ioW4fp
HGu46aFc/ZwD77prR8lVKyHjCzgquUOfivH2O4PI5DnqkH1YVIeXU6mtayR+6WFOmRHnKcL0xKre
KiRFV6My85b8jy8k2TD0wfqcUt8psK8W96LzkZhM5ujQzm/sPjr6eiCbgGjiTSI7fSh4eLa+Nz0W
SRDu+snHJ9TYKPUS7e/bqYNNNHSfLXujZ/IUh4NvNcmxgjWvLYQRcFPY/Bm72iqmbpTV9n2RLa8g
8p4Qwl7LjtVMoCZuWYvbNPIcpkJ1ezJ9/B7J4ZoG+SQS9dWHrmB0Kp/M0CW7JSWDp13NZHYwvWCw
TLZD4oit8eYbaAoaWGjvvvFH8YkUSL8jJ4AJZqePCLfRmJJgsSNdYqIdXrKdIGwkwTK3ZRxrOAMn
IFxkVeFSJXAziVhLTk/Ct9hJjtVtqvhW8LmsyjPxZQmoLjNYfPoNEx45jiG+LrCraSCvl04l+zgW
t6XX8SLLz7F3CHSZbAZURr0wfrz3bASmk+V8WEQW8dlFsLFHD2wH+IpgsRRr1Qo3Ce3BYUmCn3Pf
fjk9I2o47ROL9Rk8gszeC7+0DutwR3YQp4YsIeAahi8pn+EMqSGXtIktCYlVaiNas84OMs4TnCKG
zUY80tQScJUXlxQc0LHJnt1iar923M7esaOfd1lCb+G0NvCink1yIvrn1tT1vtHr4Z/pTQAqYuOA
p5gD9cxmIiMkvbiUUk/7eNCMLMfRIVDVwHsfuNHK2hcHgQV8I10EdMOkb3TRvpaBIYaiaYjbYYwj
UpUdJuU8KwS+6OgivfdUc4YDCNxHsq8Lu9rfD74T7YNieSfB76Vdx98AAG+N7uZj3UOVSNr2sUDO
QSAYdaR25hx+9UBu5MIJAqX15zjIK9JSKqSz2YU/Q5q12aqQulO84scj86vRRCxqqAesMsGpa/FO
T/5AQ//dzjJvr3UbXoJlJKqhYdAIMYFms8t+2N6w2th550L3w/WGR6kxCYgBhhQrxUvtuZ8Llin+
FxMfCjScG7L2+DVB3GS+zzLDrT2K0DbbjtIISkXwlEPFKUsm6C2VF0mvDqWTN3jtHmprxwzVgX5j
+fsym8AVRx1hKkv6SIWHXZcctRwW4A5Lxr6brYesdPKdbQUAadr6kUV4ecrC+jPSwcREknRXnBO0
HHLxN1PTv+lAPaVW8dYHRcNy0mTMhNz55Lt0Dl7XX0WCKm0W6isru+AQFR2CghBA4iztLQ/ienWn
L03i3QY2xJnMatD187huWAN1iERyta2CmuVeXsEUMckEwCqm/SspdwCesLpK40OZLJfxEOGqWuGc
GcT4y7BpYWczNuZqlumeq5LVeUFDmGXRsbDRoAIJffCUEgfbSp7xflaMftndtKNL5R9NT4hM422Q
ZM9WqL6glqmtv9TkF/j0NJ5pzsqBVDqJ6Z4IIQXnuLiTKA62LPnolqrR29gJ7QvCUG+fEPAOhiC7
9ZBDpypOtrgyxcYvqX8sydPWCyY+uM/xDKH5ufQMm8wKO/duAqikHWc+JOthA9O32Hkm2DukHl1J
KZPtOECY8stiQkSJdKNL6TxSCFAS1iPxEhfkvIExQEWRlSSHgsHco2Aqrus17ZKFDNkNxdrBelxs
qh9vMxO8hP+0VVl11yNs4Blt3xPPZSGh3gqCYWAWAnZN+yOJaS1QH/XVzP5L2A3NgZ48OWSuOZiY
SBVXAUfIMGOj8CW7NYV/BGDNvqc0PmCjvm4by+xd1/5hBeV+9vQNBhMyEdg5cgIf7SZ89HwCRwzL
5Y3T6MuMAAQCZj8Dr73AeEIBVas34JMvWcxUPGn480eVuU/G1bA7vzplwCI44Y7VU/0RwB0GgEel
Jkcfk7GTFPvCWfodF+4KfVUw2vPiNU6ajFac9yn2e1YeI0WKT9IwFgvcQjnV8gnLjbNTgeDNR7VB
1BtJLgvqit3Y+Jx2tek2LkveTeWgdk5V8wgZm6RAy7I3olUsK+Kp3AJRvEdinMBp4o8WtwByMEmf
W8HdY+ft/3F0XsutIlEU/SKqyA2vEijLlnN4oRyuydDQ5K+fxbzN1Ez5XgvRfcLeaz9aXsRA2SCM
qzNwt2fEoASZYbHD5sSJuu51nnI4QFn8HKeQHxMPIibF1rHTTa6Mmdm6vRAIhnA30CPjeVwiRKCs
OdI5f20qWgWdJNgNkbfDtubHCl9+15kJrL724m3rIi0btKUK4gmPxQCPbFsUKPZq0ob3ICRBVJlp
sqPgb7mf0qeFNR1oU1ZzpkbYc+s8SoO2sTWaX4Z4WVALk9iJRiuCeSAnyfK8P+FNcjM2dQorC1Rf
OXOb9TarFj7j+0WiDBuW6m1aWHAYtv1nd84XnL1HB73GJrLs81Kzi18dnxwmHBGTDVZmYCbm8uXd
ZHOFsLnNkcbhbtja5kAVW9btbsAKyLvrnEpritjYuCzGyKkjd3AibW8SHzEpZLvFGh/AxR4rXb2T
U0h8hu40DNqwow1p/OyBSrUb4yYGUrUmg4+f7RSQcZ3pSsLQJjBBhhK3zKIltjgTM1LEcVPENqGH
BC1VzT0TfVIbzd7f1lTaKZDsg0TbAxHIeWvYkG36zuAGJYYYbYb6K3HEU/MbqBtNgpLdrH1G1nrH
vTN9I5D/kJzEBtJtstTFK9PtIeA+uQhBKTqphayznh/JZmONZAdsDOj6ulRDxLQXyVLcxMZPa8Rk
lzB2acVAxE8+A01bEYFlDzCGMWSUa2dbWs+LdH/EHDPR9mK0GO2xdpkwTX5z6bOZ3Xi7nDuNoFNV
86yLxfw2JOO83NZjCoM0uR/mHgJcrZ/sRptp6bB+R+i9Q4ZFB2uMyeDlMpoGpB1j37Z3nSR3Jybc
YtvYYgoNDacuIeLM9ZsCAX8zwL9dvG80fGWQWAvDcURSyOUqYFJz+WiVIxYuIG/DCnEfZlIovWrc
CK50PpjiBWnoCKa/eolbi2p8+tcvznyune6jkQY0J1CYZGAQMWFk9nOsZ2DUsLSjcvkSGL5BhC1Q
GqWiW+5MxjbkCxYb2AK7Sk8fcTlcBSIl9l0o5nrUEZm1HF34jnqDeamvn4qcMtHt9U9tVtw63UAm
ew3tLZrqjb7EBcvsnDskmamgo6RlnCk5CCcA6UDIEesXKTyobU9RcXNQpz3xjW130s588KI9t+rY
6R0beV5lFpAI//BwJpcxWQ9mNSroR1mWcba1L5Sc8nUtc45O4/Rg8ZblNhdOi3klaXZmVBl3lOuM
3/qm+Zny3t5DztPeM4UaLLKM6ixLiLdmP2aPZgtBSXcJX3MZRhJI3txiv3RQhs7lHBLc25xhUbpv
jhPFD9FEROUm90zEV6jqPkXtyTOh8Gxf+2GdXtpWCSt7bO/NxdXf8KiWoTBJdTEzVxzZWRoPzGRy
xiJek37XhN2QYtbZh2ZOsmtt6sCmnWm4NXPe3zFDFGcmJoCMJ7thaOzGGppcRuSf2ZraLSubwRUQ
tKD0cI8QUg/uTafKeMu1nixje93LF15uXpyGR90ToH6Cm7zct7aj/iwu3cdSg93LnDH17jrNjF6d
KCftT/XCgXXkO2uL4UXk8nnl8KVH0h9oOQ350aWqOTnmZH0WLgq91GbZONT6cqs0o3h2+0UPGpUm
h8aGX1oaWn9v6R3wMBKuUbxA1io3fIzlsSU5FB6XudLQBz7x2ZHzoZMQ+kZdN8HGlnzBhnyEZpbF
QPJU9uqQNX2alLFcBjDa/5RLQCZj+BgfgF+hX940mkbLQgqheWkbrbvX2b4cu8jQ7j3433BxKve7
Bbd7b3kVpmBjsDIgrqC26imZHqxqIei4qqCR8YaGpW6417IfzUcU+s4TEixyH1LVITPplztOIfaC
thkHLB27I2p9aAPStkim8Lo/X1XddyVhW/Eq5ECCI7cqr2bU6sd5dPPXanGjU2UK/UlXGlHnSDop
iC2THUTb7Vl8GU/NYLDFnlI2e1pVux/cqMnOG4fxsR2WkUeKPGu3DHZKkeT57FGK9Mtn00qZ4nRn
g6GdNo36LtI6c49yRJKP6JXMXDPn0STH4s0i7uuFtqP4x7OUhxJo0INJWYCaeinaiSMibi7CNO3b
7Ivu1Ixu+YQkL2Wu1uc2QvUuqQPR5c2O5w5YVq5io7obkqeKIXxYw1/mTZY9TGO+xdgPKdkOTK7F
gzG0/o8WDdVF1bDkaD1NzoCETZ6Zwtc0iqL9ULO+BrSVKc2ZSMOhnvKwqG3ae7ae/U5Ubv3kVZKp
kCOc7rGeveXcExzzVVjm/A1dLz1JTKrHypPVKc1tBhzkNxwG6WfngTC9ncjW8A6EoP/0vByvMnX0
vZYr47FNEQ4EuCFQaJhkkPV6g3MxccXFNtvkVjHNPiMjszgkwb4yUhi97xj66YkzkBJNrIqNVreK
x8mrkG5GkbWz6tT/lE1dn2cSxa7WRM0vKZa+8ty2wjiWPHcjyp76rBlfZ1iZr2ORgB814wxUcedV
b7416985AwjyR5qEq1YnECFWqns3vCbeM8jqIDH335lU4/vsGtFBGzPygxqZW69W16XHtkczGTFE
ToDFKZx9hkOpZMLP2es95KBNYysOi7akW9Xn1A6cZLJMOLOGvtfVEF9l29Q/C7JIh21BinPBjLGc
lfaYjQzvonav+tE/GROZPxubJxVoccx+AgPEdCBGm9gQazUIW0kcUDoUd85i1m+05yQK+oP50pF+
EyY0Le99MTHIi9L5q0L/9jEPiIHHqcBNsEzE9IyV+Ustxewpi42CLs+sLr5Vag8m4rt3F+TMaYLw
MYG9dzh2RKTdosFcw3vJ7RsNazhYwjKOzPL1gz801d3A6vlAHdtcM9+PtxF92bFFEPFZZlbzgLW0
/9KaKKL5t/TTUpJOVpmM1srV9dws1hzozOQOvdDTi8fiYcsIyb72Zdfepd1kHJfI9jkM2/6cmvTZ
JekOgRzVuJeGLHe9gEAlaNZ2wMXii8ctEbReDvORi7kIGWRRqbnSGU4FFuedalV1xRRFGu+gPP+Q
xcoJhZ67PxjdFowrpry5wm6vwo6KG1lY8VmwqqbyLwo+915G7zQh1h7njb8rvbnC6j/FQ7PWh81e
2SSXeo09P+qL+39wXRW3W5dR8M1ReX6aipKVMAfDY4dAmfW01Y37iegpMgRIAQr9okrYafrTk5Jw
IhOVD9fOKLuAjCCDNANBWEntj+2nn4ygUz3VgsgRtUA4V+kcaaZnzJdi0bKrYNMcSoat+2iM2xux
BB4mfY2ClRHBjZyV94m25mZUvr93y4q1wKB5r3ppm2/If91LXLnl2fISAJtpVM3fUeo2Z35fUI5s
BXpKdE/jham8p3pAq+pmLpjQgTJkn7TVeI6Mfvyqm6mjZoUYseovntBsMc0YclRNflSaDBzmdk+V
4HJbAO7LJbo2ZKLxxRYMJ+2xFSSzj7rJ5ZihmXF0yw9LGZlHTWkIegtvCjVnXAlRbaWfF6D3ahsV
lvNtJxlJYb4nH2dPq041rC1g1ENl72KggSgqa2y4udHVjz2PfyOZOTOLNNAoMPGYAhLRyqNB/PvD
+rK+TCS6X0sH0R7C2W7aeHiu7kalLeeoMePrgvr8yV1aTDTOEsU/tat0hBqWtP+MXOr0o+Bew7Ee
DBOTKYBvjSisS13a6x4yJ4l9EzPD+soSse5+Su0yAdF5cLMq/wdXRp1TTSfuaxzY2YGyCLg+GmQH
7Iy2dmp44HbmTDuQJzYc2i5xb8ocbQ4dLgfCyU084ElbEo2dTxJjrip//KnLvrASseY0Ve38NY7e
r/hW2qAtyeZUGPmIf9RLp/pxEZV1VvY8XYhxJ3JKLf2DyByPQq0TQ3cHLtT7EEQ3BXKOAOfLEXpp
jt382MG32gnEInmgm33xYoM7JJ6pzOdj2hjQR0VrvptQEgBda8UpaXy+3Q3AAfDP1Vj+RuhxVqPq
2L/lbVQwj++RqTMbS4ZT5wrQpTIvSpIFhikxrsrSMyugAo1nUrtwRR2VkikZJICQmebZbnQxEWD9
ilFKzgLSoLsN4bCmu1Vlsa4rAM6mZzOufHUycG5O51E6lf0dmfOM2NTO+UIFuYv1d9ew3k5uy2xN
jy55N1UoEsaNjxUB1nGICAjzBzaKdtnJTM3PoztMdlCgR2ZdJDuymj2yxS36UY/QtqoFWgwbFv5J
kNrDpHYkmjTxMda9jLlzJroO5UmTQzVwfI9er2W7xU0Qa9aL7XTlt63yipRLxx+s6ywaQapgjPcy
4LHP44V3tUkDJsfR88TLYB86U7Vwz5cUT1LfZ/WEmgKb6rVneMxAaZzWLEbmTeRCoK7sIQG4UXvO
GrF8jpx76jJaOa8kqjMkikk/juOlllKPmNFpcgoRBtDAid43edJLXd6k4U5JOHf003t6cQx8XbpA
78vqGu0pypIO+mAxJMaLHHTy8EoQmcWBkM1KnhHX4FXXwaKWZxdw3YJPoEL05BUmzjVmkr3apopu
7mznpl1t21Zm3nn00dXvlMwGZB7EsxaHbBhkdK9Gz2O8WOrEg6ExYTw2JjRjJ+TxRnqYoLBGIYBd
3Qo1DKNoN/hOw9iwetSGNG49gUuDyuOwyouqecEw3j5GiLoFA7GxZf9KCXFHakXa/ulzIowtkm0m
2Zu5Qe8d5qPR+ls51NxDjhPTPRuIQqd9lLku2WXLwoYc8Uqrn7TaXAgdjU22G1XECGo20tnYoYuo
EMVWijSMOVIpyGlfsFdzEyv5LFMXxWxK6oFzoHLK/HB1+TPaRVdYMOJHfIMFFLrO1pwcC7x/VnDN
daTJ2LDGC3ekl8iUsSMrrfxo4xaFVIRgPSdGJc1k/YJlm7CkTd8wf1yzZ3qLvwUgRpy2oqCvE9SC
LhmO2MbegcU276oYFSIgExfMejNJAzGLYjkVibq6VPFovvaytP1wIVRcbMusK5N92koApLFfCf3Q
ssEa1juU4jhlFsqBW6v5bzS1NuM8L0YdG0r3mZscLgTf1Ij1DMOtmwe9x1IU1p6dGXcmgiZ7Ok6r
BmTcmmJu6GqQQ84OKsTG6cgpAHmc2RWxskLyFdqUyVTVDLkSMrHIrKzNvZg0ImhH6XoSIK1pvUUt
9r1dIX2/487oWj46t4OF7vsSb4sTZQxUfXJnlkOHvOPsw0tOdr07WdXTuECuP7hFnnvMQKLePSdI
9vvAhTnLdo+OGZTXhjoq17SNPfqLjndGKVIuXC3uMetnfh7tqrkmjjVRoza/oy6O3KM3VR6qYdOr
nQgfUsqGXefjE6/1UrFWcsaoottAuhcFbsWoe7s4UkS/CyxWHB5lhABMV32hhz4Fn3VCNQwZm90k
XYGPeoyFSoMn9lwu5Am3W0DmZHxuZ7SJWYpbL4o93n2jkiHiDDp3LFi2jz63MdAHwKyTv0BpGGCA
b9/Yab34Rwh+tXZ0cjEuL1OxUjzlJNs6xN9aJI/dYrTG0YOvPDLfhnazy5ZIe4cBPP3xmZnNO0Jc
HQOCRTIS9Bv02S7ynGGxHpD3yuQNX7Fi0uVmiRuaAK4z/qgEnrChaVl5JvqSUZdf6MrmAdYskv7l
7tzN20G0CfFbtTUsH50DZYNAVMVvmNdxrULkx9Y6W2S+sxFZrOO1cgdj/LFAVGLwVXS0jOg6H+/X
iYTYcbhoep4OiNYiRA96lBmBSXpOfjI9iwJga1S9733PPL5nf6L8OTbJWPtrvN4aq1xElvdL3jFH
HcWe/ukPtXjRs45gJyS26crMjuZq36m++sJ942QE2hBlQ+NukOGVs9e3T8YoNdbJOb1s2PDxamCT
bSf77LROI/G6W2r/RnHFmhP8EKNNTfOgRcnSbdg0KY3YwX9znRBUMU7OSEAmguzmMjFKMZBu4Lbf
iJY1C0pCwH4HyywtcR5Z8nvwp2N/PLGrSqr9GBf1fSq0pN0XDVhL7mRk45gmKwruukYKuGugXbio
z1a/nu9XA1FJaeT8ysVlJW6MaW/vltw3/vqFxf9lYT9FlAbum+ZDWnHtkJIl65m2a7S/EeTCAUME
mdUHk+NEfpQTlA7mMKS6VS9lYdhD4BFyot+x8WzZzxe+n1zInyQbz8ojfFmFIfL+iawNV3tiMM0B
2wJ7/k5bKu+dwSAne2Dcg+y/89gjA2hvCEO2uokumD4JP6SllH3XtP70EwPaIBbMHyuDYdWI/3wM
wBQaayCJTLu97w6qOGHwnPrA6e15DjN37VjiJWY8niRaNdyxalKwtZkY5ex/Ncs5WZY5Fg9FJpS7
pT+uf0bHN1mUkBGshxkDLPwFDRqi7VDQD/ItnVxx9Ru2OLvRWoDV+k0rPNT7gH3OHvZYoKNC6y0O
DtQMBHPlZhrEKu/7I0pxyhg2yvjJwtEo6iUoe8YNcNi5itqi9HW0wOizmZb6OtuKvDeycFD2QBhU
uqzqOtwFVEeEujNUQg2UhqRRd+kZFEOOFLDy5/yWGE40Pyjf5KtZLfqAAiVtv9u6EuYWuwutUosO
3toOZdrEwdgROfNhFXWiApZt1RRGutGqANkc1MkBwJcMayebp09NeVEcEKeFMEKVud2Q81c3aAkk
No1NAbgGbayTy79kdu3XvmB8EbAedssTiTmuF+TCmoaQ9DwkrHXp4HhjcspxiixHz48M2J2BBMGZ
oGlfW5z8t2CCqf1zVZyl38hNWqKCFSOa8QHFOG38zGiU9WstVbpch0bgyOHFUdZD4aQsC3y5MBRt
sRbku6Jbkn+eaeJ5SgcV5fuqmBmzIRax2UUO9dh+d03cwk/Po3gO7WldEa6WKHnMenLMT2KIqmfL
G40PFaNhPxCuLKOd/r/qf/Q1/83tCfQMMkoYduOYY74zdlLIZZyqm67YGwF/V0i4i8BtqYT2pDTH
7IPKKkKbVFG9oZwqWUROqifccQHJFb3QPwl5TPNIf8dJ05mfM7BdP6T3z8VhMVSpnbQINAeb01x/
KoqqPaK5V8/EShdHEYnxSWGp/x5LR/xyJasnz3YRs8ky7Un+wy11nGAIIJ9QKO+rFHQPp13K3dyX
rvHe5+wD+wQca2CY+cICSMXocEm6iP+ixeRgc/2G6s+slvHQFsQzEuAy3Mwiq14zurJdTVj0ujRf
BTt5j8lxo2FKyze2Piz5GUWalh7rvItgKowWNo1qmgDACkQF2BbwZKQBvyFbS5YzAEXTnhiQwIe+
kh8tX4oh5Fu07jSIw6MKNrgJp56rLvLcay462vcBPLfPX7LSosD3Z7QLJVDUjes08a0eMhIR4sk3
8LbPxfRtVZb/wqjcIwqtrlC9Lb7JCEI37O7kYFFZ9r1d6b9wxeLXzhPTb92iKj1hFrLuDdItdl5i
KgqzGczRbFrTqxjIF2y6BgovhzJrl2nCbDy6caSFxhABf0PoYR60HoIoY6teuy1OIR/RJxcBI3Hd
xPphuGFVozlbfI31t154hODafbsrjNE4MqrPT6VTtL854KLQtmHHKRZqX/zTdip8dhO7jMgQmz0Q
lv57k8ufAdZ5ma6OQOSBFG6Vb7TzQwffjcaLhMcvLCSbuSJsJHnlvD7E7qVEXJrcO2wWS9qKYjQv
yTCd9Pk6xPVdNEcHlRML6WdPS5zuUt4ps1XvDoJgx391e7lvDd1H07Emrp1V2iDzJC0adkA9/jp2
fmTqtVON3KUTHTQyibbbuW7+kXf5RRJmKIv7KUUxpjz0C/XWJ7SArcF75txsjZ1ginzcbY6sa0iS
gNuHXOKftNknxMmH1xdPueu/ZlG+67zp2IzvrUVJl88hUX/3qjCfAI3u4nZ5XYr8ge95yLYu6IjX
xehbhFMk3gaUm63ETLLcigLTkhQ7TTGhHZqDO3VP4DXDMsm2pfbP8yv2OxEWBNjlzEa12UdgVtSb
VGHRUvcunVYuoTsk0cls7MfOn14pt39m6kiLxFKuqWPtFLvM8FC4fFV4CYY6uXXTV07JQrbkBuVX
ZL34HfguwyLPVo/4AztygvOtzHqGPg1QphfF4Fdo17qGUGbQlINrqbcLSLJxGaAXuMfZLx+rxhw2
YwcNbOl48iYGkboMWnR8TAk3LFs2fSy27VBeaJgzyueFzi3mBd3BTCnt25ohorI7PGsBktNNU6T0
G2IjrK+a8GCUEFvY12zeHqzh3SCf1yL3Rh+Lrc86RDhM2ooDB/zeJXUPV3w5laEn6m/fTvhXkpdc
gqpJFqmtnR291gy1mmCh+XYvjKx0TGhN2W/T+MlFd4SMcSFsTi9QyIqtM467Yj4QKRV0pXYzx+xb
KWC1pmUd/fVzWMXgAyKDtodhUeULYl7MTYg6R/GkJ+9Oj89gRRRU6efUOqe0Eme0XLfKHh+lfz85
n7V5qqffESaFpbNoWZC6mkGkH6FADA0VwClVAxAE/Gw4TnnqM+Qu8llW3fWU3xkyI9NvYeok0D4w
E7iQn41nPoo/QRpDHchfOE0Z2HpBbXGBQf8OVAf+gKcUn7vuaHwn3GDKb+BPyL8hOy9MEyygBYjX
tGrX+Ps4veTPMwGEyGAt88Flo6q1pGV8adGH5e7b6D7Rd5L/7lCwIpGZ7yXbOP+piHEY4C6BGkag
VrYxGCHooYwC1GP1dJbFnpXPYh0bNmfl92JuM+2iNTfbJd6WPNnQJBingOhzq1OSaLhZ4kduCMO6
r/1rRpZ79G9BrCcIkGcY+1Eb+0ix13+t51dH3ubpdVm2fU5/f8d+x0d31IRuFhrObnIOEEfQ07wV
8r4uXlnStOpSqS3G1zD9BP3BxjeetzyD1D43HPugoDxxS4kUr3VSE9n2phLyxtWpNFq8kOUbjIU8
HGYsfUqGjk1cN6CIAwmDgVvvOAAt50CoDlN1YsJUetebBld0+jFPP3gDdXla7u1qPz8QSGUkD7aJ
Js8mZM9PQCmM2EM4VocdXUuLaqzaelr66VxV2f2yJgXXhrAlhcwt9cckZtkS2To+j/xaIFaTDb8p
fNhbRSEa1+2+5X8m5izwougxaQWQrygEBnKHSMjQPusF02+c8iIXh9r6Yf7HHGiiUZfvKSNy4CuB
nWK/n5toM8Ik4CT6lpPxlmTUQ0V8abVfKdxwSe9U7uDxIqhMc/dobIkmYifUbC2gdCS4bxMbYL1G
AFQTE17KlLngfTaks2+aamfo8a9MBxz3OuGM7UFfwCAJ1p6JC+UjOiZTgdnTOAvvBzN6sCbO5JEI
2S3uKGsfx0FeHOP/EKxtWbX7ujduHTlQbuIeITC+QoRYC3HQ5kXQc7cy+GHLxyffRTgE1XaauyBd
UDcbSGrifa7Qp+mMAM35aPAqoqnYclptk+HSoSVjEoZP/S1lLDfp1KNkC9pUityuOwNlsONDY7T7
HXlBwdL/QF44uvq/ZvyXtLe0jLeyoHQ56PmENiKaDe5YLof8/yxjvrMtAop2G6EEFDtSmpL8YUL1
FYd5PZhkV3cTIBNHLxzvZs3LND/TjxM26GuzJCcnmWMtZEuQjzvO47g9xACcmk8/1dSfbnXsQWQW
L85VRkvV3lVikdNZGwrsSU6DrQARYWbrxU9Pa01EelPocYjVWFl7Qpzj6s/1fGhJHHmRvUYVjj4M
FB5nqSHAj0El7qSHYM4f0JCLRkd3YzW70bSw383aj23qzwte0tEYuOEdYsqKp9T2dlm/XIuOLzeE
ra3Q3IqIRMYzTf1l9OYzSIlDNSIo8hfxUvnkGmBTrBpJoldhAITRlnAtxyiSyw1Njr4tl4aKSSh6
y3JYDwume3OeQLxMghJreh/lQbKCLGe6D1T4m1EfDsSzXIpYb340n3y/LrJ/W50cVkWGQ216j+xS
z1ml7lM3fp08HzEVWi8Jtgp5UdsFngLe2Ht0QiOO83jQMUZpz7HWn9qpe9Dw5jgoj2krdUyeZqh0
973LZRcs6Bi3wlq1SFOOlKUl6HmxL5Nl0Ctb6Mp0S316af7pJDix0L00m9o1jiWYR+pl4+J43Xdr
oi6UMGP6mazOcgWODS4Sy7hMtpCO1bHyQfdUUr8Z3vICAu+FyKV3h60xBjZksp7XXDBT5ZsiWw3F
UXxi8vevJ2jeFd5V55xj42CgvrMIwRboq2x4uCiC2iPbU74KSON0dlSMKJ4qyw5QEsDMQWrZzuQC
54wKTmgfaIhlcldq7D/s9j5N0Ns4RAAa4o4S/1A35qFn3bVJZXuLjO5TzzSK6ggh3AUi/oFa9jOp
+x3bUdwW/U9caaGliVD03hsYmw1TNqxJj8wHPtHI03WBjbDxAghkTLp/39fpOy/0dsQuZ2YgcPxo
F4slAF28wW6Ez366Z2ZI7vLcHeOC+Az56RfDYZgjRi/OIzKl7YInbF0AdoB3aLt0xpQ9gcVmNZ1N
F5fklEIT5SHgE6C9dwPPVcwJb+QO3tvtD3Pwi93wNyCsFBhRKKr5zq2jL1BhGOwTO2DNta1N55/R
MaUbDbnJoiOLHRT7MhDJUZ+PrnjPkIvpFWYYRIc8gs4n8N4VlCQ4/tqoDJl1Bt38V5rjViJ+RLvy
yHG3rte32LdDz3b2uDSuY/SOLXbn5ebWcaddNj4POJIbMZxyflHbYfjuBZV2sMUtz9tdpCNItNl4
o/tzIeqhFYizk2vCio12rPjDptuJWG4rCNTLQPb2ozd8Kxz/yA21BXVY9R4bO2HmW9YSMJ12cXXS
kHNU/XV23yXlHAgwgm7Psf9eJYTaxYeS+O6JanIw8q1XcoqQ8latGusPJzo0q+s5ujFZ3q6OUst9
j4YBWejJTlHLF1dX0081Hi6ttW+QodBIHf183tvj9L6gfIu0haBaoLrTzvGptsrlqWbKnI1vjmjv
ekYDZZltsc2GLvb7eLDxbg6HRmTnGff1+nt2H6tUOaqSx9mdnzu+CWW7BnvyQ0rnWU2wmDpcM1a1
F1odtI1xqkUUlMy5dQkFJ3suzN8SO7jBhjAP0AdB8Puu28+UIcf8olV3sRsUtI8eQadYxUb2kFrt
hzM+Uzfz1h1NMDYl50MRSnysCQRbeQEFd/VhNE7jg8kMpafTHeWdaR6TOv3CJvmWmeAHC+tB1PUp
z+QdTf4Am2pueF3hx7bsnTNajuKd/bpQr2l9mL0f0R981TPg9/+5cK6i5H4y8P+pEa+9vbUkKnhq
PLXcS8JEGhFtHIgRpURgiXCiKs/J4J16482imEaEFU5aH+Y6m8D8LkEPxVbMd/uw1bfdcvDlBbcR
u1aiJSMOav/mWkdl3NLuI17u4qwJmhmeTeyAs1zEI2BvBotch+bjgMYP5T5O8FBzae3uYiu0oHyy
gguUL49R9N2kL4IBJTHp3cgSwf4aWSIpknOdCRkCWdEeWXxuCPGtLx7c5XesP9rloZK0Gdz7PWtI
FPRvWX4x0VtMT7CqAZ0FQ7Zjb6g3+8R8SsQ5ZrLZURm/VgyUyeYmXbx+RLoyGT2zrqDtQPoGXh2W
VbgSHwz4bBdVnp0hxHtC0orVXchTZRQMlC6Q76O48p88rFJYRJPuflEnPz+yVkv0c4aQLr4IzGdp
dl9mN2LRN03ya09vXfqXvaqRqNugM4Ns1c29W+qXpXznnGnrwY9bp47bhZjm8UHlD5odDuNrGcMH
2cNQIJR16DCvh6ilNis2I96W6b10zeMa2G21pwn/jP1W8mzmn8q6umjUG4aM+yg+ZGjGvY9xOdUx
nnuoeFfeX13ba6Q3Ojxm1BkvjflqsvNWrAXxSodmxuW9t52bme9nRojLFv4KMZmp+1abZ9vYeFw6
sNUd+VF47YXRGOrOGwmwZfoFDXSjt3tNP4ju08vvyvIVQdcGvX9BHC+XO/oQaPPbRp/DOXmJ5Gc2
/mMgodfkEpG6yQEC5JLzFg/e4Gp7SeUp5U3vQ8M4JasDwFp2TNK3Sf4XIZZL95P8J+f9lB1N+9Wh
Gk4HA67ZzJ/3VzFrdvJbVRwb29+6+VeMnEMhbWXRc/YnDVXy1YjCoj3jMqKsXEEuEElbpJ/jlzGb
AY1L62PIIR+bskO7T9XRKvfY3l3/i4TXTVpcqv7gzJ8OjVY9XIkkoJ+7T6WzRSYXjv5jWUPLws+e
6mfUriAIig5B7HwvBKnav0p2O13ke0H5Oid3yLe2VrFj+Bwgf9iYDjGxb8oX/LBbN4JPx8JLhtLW
npn6jtdkOjXNVX+2xz9E4jlezA8/CqlZGjLbrZeuIOAAS3nLdsFs9RXovJ3K7kUiuLazdxHvitZB
bxWHqrADy8GaRQvNJ7GZrCwA+ox5Cxp29WcMfMKQZvPhUFjyapXPrpj3GnikkexGq/7nTfnenLPQ
QxICzpykHj8QkpYSe4rWXkiIQDi/0SdGTOAYDYSe5X8cncdy41gWRL8IEfBmS4AAAXqJpMwGIVOC
9x5f34e9mpmYmeoSRTzclzfzpMCcFX/F4sqiBMxqRyIuPeVJhQhM/KOS2DRqhWdSislrDNmp2i7R
ekjK1p2WkMLNVfhL+UWLDcmC8iNSzZuSfJJf3eC32lv94PYxS/eFtEdJHy12UrIkZIbIyMWOsqg7
Uyr9hAYIzH1Olh8kJDQoGn36JlgUkAibZFZ23XNWwm21ttO/bCjsYerdeF5eFyWH30EcgqSG3+qd
vXAnJezmVM2L3picyFxjInmPRYzTBROE+IoRy5mx+nKhQg1qtov51eKV5v7NJpC/GOZcsr/cmWBy
6GRqMwwXITGsyicGGMSk6hWawchPe9pYuKH0kid0wec9+1LdecI2sOewh+WV3siB2vKWK2jFDis3
j6xjqXhqfLIkv4eExpqJP+uM0XpGL7M0h02gXVISaqrd5hmWE4ucS3pgyOFmTb3R2kVG4xAcugrm
VRLXLxV7Qodp2zqH8UukwPeaibk2ftIF4DgYvT+n5L2gfbZyxYkHC4aJfLKmfwombzOaN9pAoEJg
QRbepOVdQlFYhywQm+pegR5ZZ+vDNFIAF/9a7S/Spg1JXTDIXiZYrqrGO0Vvd1mWns0IugrF7Qvg
h5nrXcPhOQCFUbXZidJpS5Rjg6roEEBj7nyTnx74EWWEvNcYL5sOI3Kzn6qvrHhb0HYL8SzIu+jp
wq/OEarOE24B62fTDgL+qMVPzfBS83A+s+fhyMdUM4iQnOxp1zMJWRnAklN8UOFseq3+6GiTbRTO
UrPZJqSXOobF/ocls6/M5i0ytI1mnUc1J5bab+D4e3oISIz1l7jcQzSxiplzYYqh4dYrktBpUI6r
zLBZkjrKMLh50W65Udi1qNqAo0q+Ra1FqEdO9ta0nNocbx0nhZJii/0yix7rCcOHSfSb0vlcSN1V
vLL2sYXiUi23GaqeHgqOMmberCx+hMpMfBI9VPeS5dILiEcfKRyguuPTjd+k9lB3q7fqkJCzeaMI
sm2I8r6AdsoyayfND2t+MRlduh54dBZwpaJuPYK7J+0q1rFNyP27IePnQzvalcZ4rNq3rtsRH8SI
bFMZjODPW/x5y0QZpJunm9mLcaOEEQR8nUcl2WnlpTbIOCCPVcp3LX9Qy23BKZyiT3M6tInPgcHW
F+DIzP/8qQTgJGUrBk4k1+04nxnzDUbwqhMuoiTvKv4xGfkpfgvvQoZeWvbdvje6o1wa16iNTrWs
3+NEk9ElutQW42ceTO6vc9k7hpC4SoxObgAAgH5jbLpMuZArxxJoVujO3ESGdlEpruV6ZigyZdjC
eJoH7lrG+i/uo90yRK8kij9wxRJFEYz36BnRwf0ArWQNvXnRQVZOqidoRTBXaKNSoXoaQlqit9t4
1V5UUQ5t04o+LB0ZOS15F2lDfGoF9S3RC6TXqmHL2SyB9Ex+rg3ZQgVXlUBclhA1z+HQixpQKmUE
RgF9KkNn2RgJteOiyKpBkPUU8J95rmOr2xFr5HuP3XtrtO1nlT31+W5FJJrcKhX/JJS0QZpvKe3x
zwt2uIhBOkeXrk6vIgVfVU/MC+JfSa4h3Mkmt7ZOxvdhYUwZUX9wr6rs8vVrmiZXNQVTBJB2qzUD
TgBWLxRzXIhPpa6E6G0a3DhUxbpQZcMtxKyvYUq+tSsUFkR6QQKEhHcm5w+5woxTWOjlsmKVfheP
jxjtbKuWtKFivlJdbanQDSqeqzbn4B5WGltrodtFkXzraH0gQmveywSpYrZeEmn6orj4K29w8UVh
eq6yZ8aOsaAXu4vWcICzQQ2gjX9DrwZWxLxbSaS4eXRlMMw9dVSRVX+YqfKn9WAk0+Eb5Bm0kET+
a/L1rLWVxe+Ru1De/EjcVlsBuQLkIK9v+VtDQapo+V4XFi+FLH9HKF/2Ek93bJauuJpkO8a3OixO
eG/+paqhBiNrKixhGm8odbZ7meVxQkoQ63D6r4bNLBLYx179Uifib1gll9WwKBIxAmhdJ6x/BLay
X8BkZ8JimHb7KxN6i75cVxtjQtbDfoVzTVQx+Y2mi8ti35Sh5mRPMAPGTd3G/ZNsQri/1iB647y+
1Y31rT73wvmCQII0UjS7uKU0oxPq11lCFhAbDY0WWE9HOVmN0jutaNWZQYxYmEMuv8D7SJH2JxAL
kxdP634t6pORKiw6n9aBPsl8fACAiszubqwcSbGC33zWggUQ4layQM1C+nlLV82lh2Vb18YJ9pcv
C9YDb5+vC3xRLJYVKV9RsvFbiLgMOUn9nrbpWxch4AtS95HE8w785WmdOK5q6bk20d71Er79kJGf
4O6sH7RFBvQrb8GN/0lYDceZCD5ujG2ewVaTtMjDIZ5sRoshKEvLPwipvlFbHp7wvzJVL7U63LBt
cHmP5qtUEZaD+sbVnwRe3BGJt8rjgOF0UOXzgsuMuJkU8HDfItncQoEeNyqXZqq75XvWwxqFGkyx
Ip42W+3mr6RTH9FS3gQ1vLd11wVNOuzVdf0I+zYYo94zC9mF7J9s4vUp+tOMnZifo2rWG4pS3bqF
h2XVhOg1zR3Hdg84ZNsW6Q8A2EM8YWxim5bCwLTk+ougNzsnVfxrkNPsFCjeRs4x7ml6bCGRCVzI
4L9RcFu9sdPmFOumg5HUD/bS/9JU+DLK4aVbYAr2rdm8CZ1KbQ8YPooNOneNpfeylQI8AdrRzAay
M1gw7E6v7vw97VJS0P0TBIUhlJxCKW/gE++L3uzjVbh3zXpndX7BaF854bJ684x7ssROuYmq+S0v
u4tkrAwzHMySnvzrualsTHYuSjT7tQRIsyQJzOUB6QHEClnHJLkmaY87rA/ZAKbv2ItIvPbyC0tT
oFLdBf7IYZrkO1Wvrp4D5AadXRvRXk/H76xjrIYvzRp8uLez7gxMKcDUcRvP4l5S5WRjFIIfg9KG
TdY6msFfXxAYMsvdXPUQypmy8IdvU8vayyNlK7rw26zgGTSuvkU/8rdYuEjE1ca0tH2hTPomMZGa
kJyNLR1mL1Y6lg4WF1SdubupT252SCaFt0J9lYx5p3TxtUpqLjpk9JZRXm3BGo/dqL0OMt6LdoRm
jdUlsUtV2HcRPtxCZSWqx3tSWiRQhO814ivfyNZlskyZPHRDfpe0Lnm7dxhE773VvA8SL5aJvafQ
0cUbF1MwxOgxmbbTKFHC5UFTJ9lQUp21swCCJUPcX+Sifhvy58nUqwEdSWe884QALE9VeZDDjJ/E
wJ1BxPwWosiz/bJ+2hHrh5x9mT2jzVx/Uex7E0wjKHvzqM8EjQupN5G5+BUWo/KPiqgP3lNo20iU
LGt6VzG4w0fGdqzbbwkRo49KkhaFv7BDrTTRx0r6qvTp8mz/25tNvbir8AOXDq0BNoTEHgYZDiGY
SPjsd2W6Y7MREsVO56vM7bxTjcNAvD7l1StoNIXpnd8Kxc7U4d42ITIeHKNEtQktAY4nQF/WQUie
UEuUn7npUjeMF+epGoJppcWJi+uAJp+AilaGH8zYrlDHIbSpfEFCtU5JU171xWJWNv4J1Z3U+SZi
ek7WcFsbhku6wE5g1M35T4jvd+VWKYwyX7jGFXMBU/UfdmAnSVpvztiZlDw/UUn8RptZ7R9xU50I
MLxZbFXMCJhcYx4TjV4jCIoNu+T0XgsKMh+eJ69X4QUqQ/Sir88U0eDxppxsHUuvIRaOxFQcIa5E
LFU2ECRxXr1IsebPbbtvS9dsel6XqwuO2IG4isbCFk2+AbrnpfkhGL+wG53eUi7pqrwqAuquLrvR
qnvG0NiwKr8NU3KMJg9qtWAr2F3KgRRV4wBpy/nW8AbiRM4jsGqGdleKv7UyNr3ygap+NaeHXIIr
WLmVDByDyLKY4t1e7zjmqJ4TQmUbm/lbOrlABgGrLujrvKBTJNNu3sgpQj77a7glNjiEermknAsT
ixD8MCkiRT52zCmxYyzsHuU/af2rwaShoGOrWfSvWTzp6WCXw3tVQczR72sKofdTUFyhZOlZ1Iep
mTcppremrLwQO0/EY5/KBTozdrXpdRikvdhyD2YEANxv01G2s5IGn3B3BAWNGqK5odEeR67dYlid
JDXBYlEyQjZlYJXxW15EOA0VA6Nlvn4t+YJHMzmvKu7fyHoAkPlOUKzFod3D6H7Nk9lLou46KnLQ
y7xk2b2K5ak3I/bdib3Qi7XpDfUgEOotwUWmIAgGdQdCUjd1R+adkA/kVS2nipAq1YJuhfmzmD9p
o9mmbCdn/Tc03GHgtIszr8bzPmBYShPgKXHuJGC9usrcdSE6KgaeYo78xMS1XZ8NYtGZoO+xfcIW
6bxh4NTkl1ZNhUuJlzPiBuSd6df8oH2UXY0oPoUzfjEpdZJx/KXJDL+Ewq7a0C5Rrjhqp3rgWwIy
nyC/r+CjMYWB5LdWyg9Kr0oGnxDMthTRGJbJvFMpdpxLFXOieeY59SMzkbkNhldc/E+5yq7ySwK3
z8rTS29NXxFqQ5i+mDgRWLFg9vrHb1DnQjTkRyJlpykx7upyq9PXrPgO1c+SfEGPfjSh8sQlzqAJ
8AX9YzHdbVnG8yINX8yeLnfbvTgf4+yxUO5RsBXfTHm9C8s2UHQArc25NR9L/iLDV66LizgqzhLp
3HgzT2LBkuFJiE19p1XaVWMjwX0yH49W+8PrxEljOkpH5ZCkP9H81g79bajFq9U+B8kQvuO9HZN9
Jl1yC5+aaJRfaPxncNNLHO/MVWM9L2KrFZaAMf0FNBu7ETIZtFw6eli7RF4YeL7IKWvTt8gWkrfG
tlHKT3pSUIrjHZ5mjwsVvKr4JTWqXaYgUq46F98ML3gPjNsUWJ9haCZo/6Qs4djGs55IWm/nA1hO
g8NlWy4SrwS+LWL5mhT/ynXYjVOJzILWqM/XtZdpbfpJJ450dXJywCtz6+FQ/jca+ZU2SqceYoc4
UIToG0d07czTro8ZNjBWjOxeJPHNQJvAr7oR6r/UTHxSOqMibll9odh1W+QUXElISTSP4JkHIjXY
bEuJYYFxxxiuH2Bp4p6Fj+OneeeUcdDHX1a/hy/FW4mdFGJ3PgVmWm5ldmNt8TCg6smWtDVULBRS
ShmSBzKFhWfMSEnmfcQvpHK3CPnyAzfj1WaXbEmmAR9ACX4HdFExY/WoWVjpuDNAw0kfrPH5g95S
QeYebOzT6p5Sl9FZKryHeXozDX72kcso24cd0KhbnrbB0IdOaJJCSkTZhvbjVvqs2kkGaQrmEcir
ncDVRk2DWlNdpXtdsteUeJiQX2PW/eGX3p5T86p3tZuO/6xSO4gioq96V9t3U8IJ6k3qruWOC9Ft
C94R5ZDEjwklbNH5IPRPnlQlCR9yuDhk1vzV+iEdyIdpNB+WQJtjWwV1DhsoYzyvCrQswhG3coTA
UFXiGFDLyZ/dDKeVArCN1jd+WD2PgcVJMhAScvMra6wqjdcp/2unYy8TzCO8DuS1/g4XOrp7dhjx
vle2Az82pT4/iMMlKNhPGWdKxhvQ6kauKJpNbMmejRkjMnYiYQ9HkliEL+YO4wnwCEKyOFcBomuT
F5We3m+zGLNuKQVtUnEyM6Kc5/cRZ9u6W+fdNP2DdLYp1W0e7ef6xoUKZaEzvsfMkVitSK5pnFhD
mmiuqa11h179HEsvlrbL4rZXbkcb2LKbSf3qmm9BsXNWiCPHEMdwbReRS+Q9h4MveF120+YT9FYW
gcPNQqvU1FdT8bG6LhFRCDsNg7Q9tgqq93WY3Gn0de1bngOTtdbo1tJXb9K1TdbCRBWGihNJpyo9
A7sc2ddE5T4xCX9GnjV+1BiyWJARhGhlcsBu30JhEf70xbHKD6Awa+FBa57Vi5AeDAE0pxP2SIKS
7JZcWMZgqX26YXhDuaLiQdenwJP7idQCbLhgPQKllSOOsyoXLsBLaghnWKJ71nYaRUCfFWs1Qkee
PH3V0onuktNcO8JoKzyJaXtNi7uK78XApRJI1N/lvlTceKpY5CIatjxRdzZjbT37kXxEyg3Xg8q5
MGyL9AwPGGBCMpzFZzWKZNfLV0hgoT7zPbQFLqDCRywf9PmbYBo8I7Yp8xP+tJX1v75BkudwQZps
Na+mXAO5qBebp73WL2u8avxgww373EaVm73eCz5gj+2ST+c8k66x8CqC7070u9W9yRyPYPNBmMhb
1HUoALVQgckT3bH4s5TPVnXl+a2W3iO+8qaFCYCIPFzIvdZeCm2rwkiWvAoLxfrSQJVVdtPsSnKA
cjPqmaclvEdGFDzlhbf1C1Fya+URPBT5p0TlD8dl/4IcJM97Jieu1p10algCoHgXO3HwgCDqZON9
2EZ8abczplQL4A4lZ2RAgqrFCULayU5rX+PD7o86myh+OfBenvFtb6G4AlQDmwU6hVEg8vRqzi6E
3tgCC8aeOEjkkxEfINjWFiZTNwLKldlLR4h7Z5SUqB7lCqzIM1NMzx/E0gf7Q83w4G1shoE9kDOn
7jIc62WTkTxMb7161JKPSX41eb4rX+227Oan7EcHJ8uJtoAOnvg92Gl/wzogldtO3eTqUZcecf9n
fCkY9wmymjr4/V+iyDEGxOxWVG6qHBF+Nw1LLWWL8su2UI62BCL6bmdwtLwoLLzJrWjstVz56dc5
WcsPhybjwjRQY8qb5p9k3mIWmu0LAfUku8mfE0WSxXcnv6SVp5kHUBQWx9OIEIJOszPl/ZhyaAd4
pzF3O//vSaEisErCPO9o88EIL9BV2CvzXuW8p/wgECOiqPtG2ZZ/DNsEP5VuXxuMrhQceDm4SULe
rVcnPhckqd1HBR7T+SAhVuQhYlbQQnfAdLdshfSnqylt8SxzGyVe0bwY/UkG5Y7lEtp2ZA9Pmj+Z
jwGvnnmtC1+d3hZQauJHoWNg3JKZiEkQVIg5tjQzCvDaJe0ZBkrx0qwHybT7p+XtyMmerfvSeK/M
qywfJCFoxu2q7nKNfyKG2MPcXXmkC0yx0nkoWS1ta93VkJdqeymPwDcGyWUagkGtJX4pwDyD33+M
E+ZquJlcXTDkn7iIKstFmVC5WGZtWuhNOGtHBlNbY2vRs3nbaOab0Phi5HbzLqTeU/ZChdYyanY2
hDIh9Zt2DHYLgy++5u7WqjhX4WX4IW13ME3mIO23mknsDRHUg1BB6w/IXea57ZjvpudTxF2UrBv+
Ic6OEu3kD6/aM19it83qIiutGPvgxbSHUJ+3zF64Ud4j9bj0NEf9iVBuGWx6AoSUk/P7wk3Qv5fK
SbZeTIO3nR/ORxH63zS4rN1t6LgpnwVAbSILkifIGXmSrDj16r2HaL1CuhNj5SAb8a5f1z2sPFtL
/bzfdVBjQ4z3PRvITNScXFJOqTx86d2wCysKV6DcKeJCl1exRSI8Vj2dZWScD1NtvjAZPY+c+lct
wIbrUh0YsdR60DBY+Jt8PGK03rueW70lTX9DJbgTLKeNpnS1PT3B6GEbP/MXNP4mxMvMePTyGRyf
smBTrfwFS4r1XE7OAJdM7ddkGEuZMpe05DZ3HK3ENSAMteeuMekVqGGzXfW+4bYEQQ9wUTr/xsOl
KWi6KcCXHWLh7SlwzKajPjkFdA+5aR7ADheEV2tB44TznfGKFO6WspeSd/UJGgWtZBsYJhofP7+o
2ESNeekezPooqr9KfDTaX1W4lw2X8tLpecksf9H8by6/cUJQm7EKG9yeGEWeNd/cdxhxg3myW3vd
Iom+P7kZk4PXCxw93KmQPnX8XtEuubUsSlMbu7P4jYzC14myCy15xcUbltf4SXI8r4+kZ0fsyhRR
mFhoMK+5zDchGCA+sHLbYyv7IXmlUZl6xE0LZ7na1Fv9o1xsBH2dFNCfuE++DazPmAPvJkIRlFMU
E2PfIkU+xivfO/44XFXtZ2gwd18ZPlEOSvAClEY0h+c4YMDFcODrunrlR/2eKwV7iYSY/T4CZB3t
BAxI+znaMQxJiHuewvUn9WOsJHDxanf4x6GA94KuvcFh4NCA6TY+JbTL0wMOkUE8pq/47WC6MGIu
L8UfFjYDfRWAGw99h5QFbh9rkZ3ehN/wKJbOortTUHMXFF4ZZGSsHof0wP1o5WXf4WbZgJ+CWkln
92n+pOTGA/Nh8iMBD/MjCR2FCstLPZ+Glrcwcfqd+T1/5A/stbqNA/urw2VWblJvChLsGc2m/Cxw
UAPRRJloNvpx8fP7wM9sfE00vlc2Vxb2zsu6yxOOw12JI4fNCmUoJ0JlsZ9foEPBA+0xzr+n/+T2
QPwhKX2lIhfLBtxdyLxbTiM5ubyTAqoltR3lf+kjEbgweaxv0Z+06jJ71gVqvsy4/E2uZCTzfZdM
t8dHi4qqcMdCnnmZB5eFOIA2pDWngRYDYNFPqPU9Zzfd4fOy3qyd/EdouPkjqbCuMFqD/oxFGpfQ
RJz1woCA+VZ6LT9DxpR0y+Tgl98Rt+rf+BV/AyW22jH6xREDtZn/PM4O9d68fZcLbo1FvIweuy61
3oRnC1Tbz3wyOG0hJeKNMjfUNnA7VZS3Nuh1e2UYN/aYN6jo0GDhSJvlRhph1C7pHr+hhNUOaSH2
wQ1jMySTjrNoAqgMNeDAl7fToJvdjHprJo82IRK3j/PrOpwKyG2P9pt/ifA3tQ9tthmp64c8ed0F
TkThyti7dW/q9iM7djtTzxWrKJsitQghmLEYiBQA0xcVz5vXu8XJ2rGxxiDMAyIIGwJuGIP2+rb3
YmjxcF22HciCaWO8d9/GP7aKbLxf/+8JdjnVCuD/OGwgRkp42Hdpcx+vACOlykUYo10jzrYW5/EL
S/ZkOVs/ufWVvWTj+VkuXGwoSyEAA4vZRjn64w3PWFVuWfmWRsDk0HwiQFvfuWQXCOdRQE4VSXKz
vhN/EqK/JnHrJRDc5jE/r4vY/zfqfp69aLwMGp50O94VuZt0x44/LfL1E/vDxUrwPuwrzKV+9ZsI
+NLsDJfpjTe0eUtu5b74ld/bbwCBJATkH500A2b1+yS5MY+6j4DcEbeAuscKgc7PVeeibBe57BCR
21CUNaV7rXhvsu9EXTi1NJeqYujrPYhaDk8ibon5J8pgkrSTqbAv09kO8lB03Rb7rrkAbJ4faFEc
uacydhVEJlju1vBb8zKcsNRTF9Man0+Up1h+ExpitvMI6EJae9Qhe0DkWxRtys4PaUZxYIqC1vtG
SbT9YiQ3FoR1eSyprJz5sv8o3Ump+Q0p1Smnv6stPC08COYr/8bo/omtuUk4lpPiSy0BHeJ06S2m
Sy5tPNwS1xMHEaCUA6l1uX/RZfLRiiK1HVq1NWvtzQK23Nfmtzr/5fFviQ1FUF41FWBA8aVRhpd6
qnQS+tuquEnhC6wrn+0VqD9qEGr1ERwAc83PsMOLQqaBkxM3HVeHMUMSLp7TV/NQB3gj5T/sjvCs
biUO5R7EJidEmUUOSUoMo/sFYx/7E9iHqbYXupcMwUr9BDTX6wRjJkpSox+N+zj9kF7cSlsi5kux
N4nvrbihFi5Vo/XIO6DRZv+odSc553ww3H+gd96oImbN/pxFY3fs7zF+rYkARI74Df6nU3bivJtb
kmD4LgSJK6QnCNi34ZwpdIIsJ3ZSLS9b/msVn2E+c7xx0TMuYxmoq0dwnPIWcVdyf4UYhyU9p7W2
vaXjepqf1P6ufo+l/EDz6cgNR9aq11ZIt4AmbVHF/Av1T2JnrKgo/FaxzfXPPJIcqI/2CP157fhT
k9Q1pas6H3pReHQy4+yUHBNZtkN1D8yB7UC3g9bCrb7YhzLfeGCjPul4Zx5X0rVwfkWwMFMKBt7k
eaPpMMTuxttvOPQonTSCMkvmx0xXg7UXXpquxXvHGUSsxGnCFNu7WA/8f/UPVSRWWzPUsYrXwRZu
YoXVI7MLNi+PqL0I6mf9BLjSUzCp+eMoA/lftZMCdDvGyWX0zWvKVa8SRHsB2qCOwFl76lwgfgK1
QsTCDwVrRCQXFLPLw3PechDL+nlYvlVeMUKKvw4WnSHi2CPnKpIRM6gZG9B/kU6ZgVh1KAODuTEV
71oE8JIvliT9Di3/WEHVcUNPv53JVJMKzFO99RalHzrk5rFOdvWkHwVrYJAmoJ6ugTWp+Ta2hFuV
dDe6xh5A6u2IiC6ZFp4+dqiVwBs2BCUR96TGegkEQE4KGbN52YiEawH0mL/Y7JE1n27FRDq2VULe
gydQ7DxKKAKK4bca/Pc1U/Y9VRCigO2OB7btNWxACwpc+WvyBklMxF4zdKchsc2UTTz3+WyNL4AZ
qHLPmhsUBr+lOYgjtiDSYEFTGdfAFMzAXNNAVOa7KsPnC9VjH3a+peQ73ah31ixDmZROc9k5KyR5
mscJnWGXIQdBzvYdi6EDCpKZggGgbh5ruLhzBpeatbaC6ZTtC8xrpuYwMJRXne5B4CmZ2XOdsw5d
X/xE4zHP3nKrBZv6EhVYcursAFMP1j/iNp0ILHnl6VSpjFmJyjINh2GSqAJHaDR7mgIXflAUoAcq
F6E4Ts9aHUt+RrHGZpHHRxH2To7YbInzdRyIKbYzkxmVIjO4UgiD6wAhgj/VOj97pmRs+Kb5KOR/
nAJuFxlOFrNspRMieyNJA6a6DJSh2LGR38CsfEuw8Ch0SmUV15rlFC3XRr6mkQBCERvhqg88yxJ7
SiLjdI+esFcw9lFVr4wnC8ExbagOIHQwDBo3aGq/eFpqinDmjjphE3jSpmhwvpOcp6uXTj1K6SPP
GNu3cC4CUVr29TM7oEXIzpMlE9fSTWJW5X0orR/Kofwkz7w8/9T5eTtN8hQe1bxEftFdgSDUlEu7
aaGTqhex/JRYfoanoNZLhzqhN1Obdc7Vrv5JJMEiibt6SpRoNkCPzwKZxiNcK7ttNvlGob4ACum4
QwRqvYdboHFHNMFLTCT2BISuPhoJ3Ah7qxgIDa7Yx8ffLtWvnUKxdj9sO2ZJQVadsO2wZZjbmJqO
jSlzMg0rBUrh0AQh9y0zMY5SIvh5px7VPjmGUXGc+LyNRxj1R9Z1yN84pvgpWaqce8C3cIofYBfv
GtiKofgri9mmUIa3m7khtxF24ROhbcM62UZ195MAA7OBs/+r4smtGxwjuN8DbK0XE5QgzRA3CZBe
Cz7GAHkoYUtuZIzma2eLkrJtBv20oARjNmeuwA5HiIzbO2wB/SssQ3LYeGm0H/At7cTVm92LhiAp
FAYWW2tfazeugBRp8Gj2ZJRtaSTOOWrUH6hsFfUSgZ9eP+zDNAqep6XwZADW3URHRxEfIpn5j9Ix
p9MLb9Tj1wliDIaJh16kPkXmvwCg+cXQT8vvSxhRsTv0tnIe3gG170ZzfWkxy+cGdmHisHQbnmX2
oC16c0fX0RJXr6VE8BdikQB1G/q+UM8/fD+CXOLmVUJk665CN/VMztlZECCrsoIxoaNVRIWXGLI7
yjcbUZPTYplv1EFuB/yhYeUtcoJ0LbtUWDCdKwxfFoeMQDCA3Jg1nSCXeI0peBnZn7kPN8CH6zaj
9Ukl78Z0Fz8SAopatR+SD31gbVp8WIQhKXsr5i/RPM3Tt1AcqEbnUZJ2ObkbiMFeyV0au96uNpE5
2K7gdrRVll3mWLnxqAep+gYIa4lpEJQroil81DifuBJGuOQhVm3iSOC6zhFBKg6DHIMTr8LEJNxO
NiHkXWNqbzryAi+2IK/aHa89p6kvWlE75Amdclqw04Xk4rFuZ+JeR+vJIDhkcvadDrjR60G9QkR9
PgnbCbyirlneEitOpPUbJTNBudXJC522sF/J4W8qpi4w4viAQBDMxOtq5nGpIHybtAeFsBlQrZNm
dE7c1CeRzyS1MNxzFLIA2VgIjAQRsYlkLzodWBr85tkqrxUWDM162k9Su1xnNxGT/XOADH8z4D3s
N6ahHOjX4IKhZStggX9kf3eppQQMcftGpk9NXrdj/NTeZdb2vHMzlk28S/XliC15O7Egy5aFgkbM
lVSj6XSxxWKQD6iskmHBcVhdvZt8fAlehlkxhlwyVbLLmE6aZ2GZMXb/nttEFixOYx0Tg6OLRU+p
s52u8td8EfaKVB37xnrLmvRBfYk/j73TSum5RjIf0+moowRqIvibASopEe5sze+GZH6PCcO62d9N
YDYyF4spobNBifemUV+junih9s83UFD1dAryMPPLmbdV3NuZ3GtOgVWBRhQvDTkAzYZ5vDN9jChB
19dOxvqMv4WrIYkwdtHd/QDYu0+THEf4uEtomBU5X5Zy8GOWuGQrDuAGIGsZF12ePrQKe7c1TkeW
Fk8DWZiFH7pQYyTO8r0+yix9oiKgnpkRKxseRYotm6hjQ0fDs48G7B/e+Y/oKbLX3b+a8c5CYPt/
CbLYcxHvxji0o17y4RsAzETSy2Dq4sHQUzlYn2iLFf638dN1/E4zQAZcpqL+S8Tanw2/a8TTu/IF
wVZBAG+xPlpukM9++aVhB1/hFIX5HN+6Z+pvhWAJcgd7j1uspA2pz8PptXmu5uUZ+R8tmVIk/lh0
Ib32Bkrxwmn+6oaaCpnUi3va+vgE1T72BdUybXPsHBlVIClwUlkNk6N6Mp9mhQs+PHtp6o8wRIgz
QWYSNkwUv+h0R63/ZdJ3gcYjkTmRmU6GOL6MEWY9zYq3WIMYDysNXy1xdWMsKAeiMAQj5Xf6FLNV
pSVc1p+mkHQmi0ZjompBbo49tnVitdo+6ZOTrrX/cXQey60bURD9IlQNgEHaijmTytIGJelJg5wH
6et96IUXLrvek0iEO327T3NG5l8kyA4r4vbsVbNWSJsP9SRR163vHA7Sr/V/HZHDZs8e+u+qB+Va
sE/InAJKWqw2AO8uxIZvvs6Z37N33xifMf1OgAipJ0grDgHV+AjVFDxTYr3oSN78gItBDq+1YV9T
x73bS7jnGHiM8BuqFuZ+GPFDGsJn640Q8CXMkaqJXpmN2OMqDBVO9zI0VCu7kbej7+6jdbzxNlrh
fYphnCmJzA1CcnKJ9O9ou/UyspDe1NBQ9KiDT34TAnBNgJqa91c3cAtUSnbDVO+g1TU9JlZk71DZ
8FeUf2lclw1Rus1aCtmSdttqtWONDUT6bscxCM0u4jD9q6141aXmHnzgQ1fe7HqOqBTBheff6wpL
2VpLu2zrkxzVq2vF0O9HdPemhWfvVx3mDOxAUFZ7Oua4YBJ24jCC6FFrcJ+MVfzW+yggEHHQBDI+
eKu1Lg4R8lXuzu62FZiFUg9nY2LI/jOr2AvGQQfuo7A+5mK6yMj/TEJDbXka7OAr3awOza1VRrdV
M+pvcA99VRi0epPhMTBjjgZ96V5TiUiixh6tvT2MJRZTZ74Jj3AVjGX6rXa0kiz5dMQ6yt2lkPMF
NNRbIEiKw3NkegV66gWYWXrbazfMH6depF+hTxAkJz6aNd0NSmmwGaxqZTU5O4cuf+tdxgHKKDCX
Uz9rdBHBYuvqVBa7AlYdvh98cQCFsaiKj6GmEKrV4puNfbRwZfKUFf4JyRz7WMCz1t6mg4cUSRQS
YP41c4YXkLbPTc8uq9Ps6PPpVIF9YhhqfkaPJVTvmWA7KeSYpnHnRQ6rMIXVOGt3YwScs/LH9wAy
JDAPFtcsVmAAsDgUr3OVfFoubza+xPgE2nuZxghZWeS+krxfZ7K5FcHcUKamsVHhgRvz9KXlvF23
3k7lWGQtxYZLZgq0Cc41lrz/vM5ZN8ZwoGdoIbvkYBrISEQRPcf/bEymOvcufDjFNnY7WoqK1zl1
pkseYDUf+TD1gNIU2DESsAw/+fqy0yAbf19VMzskq0B5zsxwWVBdh5qkyNUT/sQly9pESarfoR8g
gLmEmAcTrwtH4LAsKU7jZ5UFRtgwekqVScJ2YrYM752LQfnFbH8Q3vjjVu06kO6ee+Zx5iW2MmVw
pn95WMQS3B9ogZ15RwT7iXqbMxaHdpu9pEIcelIBdIQcbOw8fZ2hPxtnWXWnvA8PWdKuwwo5wOzg
BfHSnynJGvP1lPh7wt0kGxQGnEL6x3LK3s3Be/REtk8cF600ytapicrtwzChl2AFJOCt7bQLrJ6r
xUWsKZzoKTRzhEMSpb4K342KPZY517uUZWwgmX9jw/nocgQ2bfukOCUGzWSlBV479AzU2C6d9r7V
fYaj9V4blQmtybyEo/t/FedjmhP3U9pDHG1pgZEo6oUmHmTf82FxxMnK5TVStsXdN02Aq12n2Bst
RZVppeAM6Ws+kcYhpgLUDFtZNf4N2jxHAix/OW3sIKO/TxffMAeZokJkZtja8xrAhEHO1vTQ1NsP
FID8AdqEfkrsoL/Xg4uzYzLsRkwXJiTildNlf9IKOSIq57Ng+iEINW6dXt6KbqhWNE/tC+GdgQD+
DEOcL4xUtds0H787mlEfIgLIwrCatR/UP9LhnKDz31F3HCDBai2i2P2NoTaumOxInWXpR477FSRq
F5Ffas39ONUpTtDgmyv9PYAXtqjmNtw4Et6lwT0zC3ISLdy1B2cKCWJblII7FsVrQXUb8/CpS5k9
zepwR5wJfKbznCyytiQZDHi0CV5iKzkPMl411nSqseGspH1/a9CUsGjYEQf4q0fL5xk82OXDHAcf
UHqhE0f1Oz0ej5hOI6Jd8CBFvddlf9B+vonSElKhPb25dQ6CpTbwoJnFulLcq8w4jw6j4aidadve
RRscZNWyo8FGi/zKI+o8J9EFIDXStwubm5jKMDy75D9qh4WBZ14y7tS8nM48iJaB14N1RN+gyGVZ
82rxPb1X0nH2VVCW38Be/aPAhWdwyasx3nSCTVsTfEC1RiLJV3FgI/cyQrKAIP+wl63a++VXn43U
tY3sN96j5lSKLyu4RVGJYaXEBYF/aPoa4tegEA+dUW9DcdXe54y1fOh2WSR2ljiKHDUA+CM60105
x3HcxZyzAPvzYF9nUQmuDGZFQGtfZj/M1Cb6znNo7FA2T5w+oDojjDpTv+GpsyxaeQsCC9RMcOhr
cWyozprqfVyLtaHueQkj/xe1cikg3ORjdKj9W+EZb3nrLAkD7GPARSKPDzEfcoQbTRCF1ayNVI/T
K48puyMd3K9shVYpu11IulxT5mEIc6bRGEyfOS1DrJAzh/UuHZdB5p1DByKpP8iTxe1zP7fHZPs6
8kaDLZ5BLv4mMCvAFaAXuZqhlP+i8OkRSyAiScHBou7rX7jR7CKbbGknwQt+1YPhVE8tUnfUduuU
AHXfYz51uWomuZdDtxeOOjaWzRacD7RvHLBeiI6xBduB3L8bTTf4n7ibv42ILWOZssyCoFG/6m66
VaaJnwVxsg/obJwykDWxYiGDtYwhi7klL+ROqvCJrkwStZpzj8dOqib7liTHKjSfwgZbn5nhhCwG
64+y6OfIBFERF3QnzK7P+j/fe1kx7QUVFaBMWDURBQDRbBxBTSNAsRZtEJ/X9BMeR9hdHG7qB9mh
Sk9ALK4DhG8mPGOlCjZ0XUyUOaps5A/zO5P+xi0juFXhEb3uy6LmqnFzuBbBUgLbi0ycZHV+gQZ4
tSMXysQgVsbQPck+gnxIVLqr6EbV6i9JzHBdUcBkWS5teGwfwwyzaNirR6NUVOaqyKbIeUaJyaAe
hUx1FIXukaDxJVDLa9O/sqhKJvNawihsHOomtYPCgOMm611aTTN5aGcsh5Q87+Iq/Ze48dowe6T8
7LF3/U+6Nx4HMg23DFG/dqITLOmJdiztgSW3D3lokDkxYudAHW21Gs2Ri8sl6V+XCCS+1N9DJFGc
adtqrO4nSOxjNXLIoQXNxn9FqJMYARaTlASGZYjnwS+6fSM5JPs8D+lMmvGJ8qdyhPW/hhqBIPMU
9phBYeJKsbRkAdT3yJhOWncmHVbzba6CE03j/J/UijJhoDIErvfUw9oll+4dgpJ6dkEPz7Ibh3/W
qMh0xB1uIJMytKL8mKbwx8xZSkAcfRa6AmJlMIs4g9+y2+dolQt9tGmx1qq9BIazzxI6apN6rzzC
sxmfZUai1Onvo5uH56RJYDVF3vTi2lWF0TtgNzhG6MZdba51jN9t0j2EE9sgSc8E+DFJhHkzZR0r
muFzDGFOBO7Eu8uz8o0bcT+0ml7iXrGsl0O8MSbnBK4DEu5wtrCOUyKHXKQPlrAvcTD/+bMHqaux
jkr0LqpeiY/JMuDOxO2ndJ2tLFihuzGTRGwHE3QWfg/HK7DJRlPAHhHjIqIvp4r7B9jOvLYmAycq
CKYJ/vTDkOiP0Y6PLrB65m2Ne7d3+Fc64tjvMYSMQXYFTblWEF7jOMQUA6FGcB6Fvy7PzSyfONpQ
x24Uf3q6s4ndedkI1vLekF3zwPzFgox4Ctv0oZd9uuOa3gMSP6TszCxGGH7gJ7ptKDJQL26fXoeE
xo2e7828Z9+EVT9hqv1UmfgZK/fJrrzXIQQ8JVoc+AFCWGt+ziY7KsnWgiczWzUvwKZmJcMPVP+L
NNTRCdQtcgx84nwGfdFTLpE4x7QNGf0scn8V2nMdJdc0CjnkuOzQBqd7ZD66VhhllyFHmTAOBkBS
SJi5MrtFpfMPW3nvIeC+zCsj0BLOiB+fM1UEL+tBedPvpInONVWwpocAN4bfGpRt6k0QaVSNZFbL
0O6eTc9lqzxhgQtq4y2jlpTKA/PUCc1axVZb01WAfwaGyckAn4vpvTcB7/gajWhIcQOnNA3yE40P
tYnHTNvxB7UNf3Qs5UAvoWpP8p1mnJkFhFTrwITTJh3IuL5JViWS9bG1o29RtZsBu6DpmXszBzEj
XO9f0GCVaIn1rjwjbEgoQLapA0w6wqcAg4rdaOs24oMBaV5UXv/WIsz40d3xo/09f8XBKXGhRmgt
9BRyXkikRoIrv+LMp9eU/gJQwgiHhmNTt949EsJ8Fy5QAK+j7iJ4jizX3EJVxatiDpucaYmj7Fwt
Zwc69owbwfOjeNtWYlvSWXPsayXI9xc1xlTvYuf1J7WjfzMUTDoFDc6vIJQ3dj85B79P4DNwFMqG
8nce5o4XQvUEF8nZzIPOjrRc0/83cKMQrmNJ1oevQYnkbYZmvTSn2frqvSLARTFCLYzU/SE8g08M
wWzFPs4BL0evCSIeetDxCV3yEnYFgVfb6tYyKD77PhGkPV1wWCUwdIf7btvlDl7XwDjX1K8dk8n+
pkXnC4QgxqNUn8LZecqzeVWV7jPFZJ+OI6e90ojhQwKBwhR9v5dOMKxmpyMTNfs0TJDm0oa3IWhg
cMlGW6MkrCFRTbAcOMHKzmAEOOSjj4Ho8c25IBAn0RCscn8aD/fo1Jlflhkh4vCYdtMAOrnqv3Qp
UVgtaGuqKx4rtp82cu4DqlrP88aCcOl0HhFaap+7AuuePcNDMyHzZQaEjTgg9zwK73nI+k1F1hp5
ivrGiKCxPZRHlifHnIHcAiEhZPNMvLcjBEGRGhuvYi1yRSwjuubRfCRpeKWk6JPa3B+jqn9jyAAL
pyLKLrQP30n2QPJimEJyMF/7iiJCKgMI2Yb5kxFJHGdQEAyDk6mRbc2muIgKy2xuneIMZokfXdhX
Xui/uKJE3nTPegJok+uJSzGRwZ+dS5nwnGzrXSOG57HrViOLI7Lw1VbH1rvjkHideQaZ2uAM12JG
rFcF3EF0q6VrErdyKKktI4ARdr6fR/uZAgp/P9rhLwCGBdTx7Rhg9cuscsdSYWXb3l86avaHHhKC
+pypeWSRx0w/OdveVlzdNudux8xYneDiAi1A3Z5m0WtSZkTyPbwDKGxYtri0jG3HcYPt09kb5EUO
3imL2MTaOChEB0lD5G2xNWwisZj6lzREHRrrp1TTRpjBBS7ENe/SG1g3dm/eOoaGVBT+Dxfgt5XX
a/iQWFAZVUYFrAjnm1uNR0M3p8i6e/IVg78TbSRvqM5nhI9c0qHUZ49F/kTp9xt/zYpm2aXZIKh1
Cv/qECxJuvyOgbEa2RRFnACKEBcj7YF5Y98T5MfWML451qxQQ3iI2tNzjDAvipSmz6r6s6b50Wqb
f7DPKRcynsj4EgkMPKj2vKb70PmrQuOzaYLtXQYOMYw2Tc3vVW5yae8GUuqDj+ncicBkVbKdr1U9
weXKXCxSuSsOI4/vhgDgaqLxDUMBphcfyU/PwJz8SXzbVG/0vfTWvnJI7YzGoo8MhFD+cqdEowsE
5++KcOwdnvhALfnBGuOrP7OISUqLiIMBzGTcpdw63Lh9vrSzOTnFM5ATPhA2fA6ZSbdzXprCv7R8
PTMNGwFPYQOksIA50vRYEwlI7EeQf0NFoIWOp0tkpXJbjSQcOgL7UKjrCKh3yrbfu1fSCfxSA6Vx
lrNu6WcSd6sH2TPs8r8c1wFVydfsnqiPWXfCCTsDsjsjUdm4RedHxzU+h64FOWyOf1bkHCeqyAo6
bdrEf1HSY9uTieeoNTDnV3y2XY3LsIVbGFnjd9kX5iajNw1kXDdh/wvoGW/QAQbN8kn6AvaDcC9S
O5hso3QvI3K8ueHc7CTaS8ZX/iC8/yVWdwTQqdmEBrlREJsTbsl+hpgzudbeRa+hU+RN9O171dBC
m6b/AjpVAzt44/pCd7e5BFsUh+ZuN3A94lPErbC+ldgKhDs8Uin5OOgO46s7f4D+OWd5ygvAgn/b
Ue3ku8FNg0PiiOE0yNEjrAWj/e6t6pxNzcWxPDwlcvyEpfE55/XSiOfHjqOfG1u0/zE8VTATA6MB
gwIpYCSjD5JCngoFzFBMlgfkcFh5c3BNzc7eulXyB71/U2bWisvnLzfikzsknzPn4JVTO4fAMh8N
x3p1QwZr8NzWSrp4cCuXRxISTNQNvGoJyNqTd2eUzjauRwhrPe89wIfJixoU64zxMQLrFYfqaRgU
/iXzEeGpQ1Qbg5NliccZsV+QD+D6d6GS7zLSSVsp03SVh/O0z7X6LoP+mgYD+3EP1lpbO9eh8boF
+2OwaAB/tRElJOXGPaVSNAl4f6bdUSJWw6ZsPbrXMJuOzWczgcB2OWrUJgKB7U94rTqdP3U9apPp
Bz+KX2utKItYCdlxNPHtfZUHbERBRK9bQRovCnEL5G26C2S5MdPyR+UcQNCmUbP7yl5XcxqdxDSw
167RynR5/6WMnoPEHfbh9BWYEWuPzPlsu9VbEQVkWZziI7IzteY0CWcU+Ul7WNPApWa3OsEjpDOD
94BlTQuVo3giX7U+baq+f+7LgJUk3l8xc8u5E2EYXcQ4Y1uwrVWUfgo3oHw+s6plXCL2FfHw7IsW
Cq0QHl2yPtDiNGLJaKh3p3Wea0P8m1ouV2CI2NTyEWDkvSuVebrwNlmk1nl5tjwaKoiq0KhOqO0N
8vWR9QBFMJx8gpJZ0T/EU70juT+tumi6tGm5N9lJSTvBEUv3QZy7x65rnl2i2a3/Gtj6a5qNi8KU
3o/2GnvJ1ZmnTeak/EolOe05+ezjGUtsuWm94nyvGxkcWuqalBMaVewb9IitQiSzrPF/QOdlKOeX
nhGcH4QTDHlMKK2m+5xP9bpPok+bJwBQ82eOchXnzVasaYFdqrqF0GAudIei95jPLKyoiAokL5fW
Wk0jlh2z+/UJ39jiNiJwl+G/+5umVVA7idPgCAASSC3Qysz/JQDCAw+EcPNRVE9pVxwKoyWP8AEx
dhGaLilS7LXjLy7B8xD9jTbG2ala+jk53Jwyb688kNc8Bdapw5PKOcpg/24i/0y8iIzIO5aa/P0r
yE9iTKhHy8Rd9/rc5b+Vkx2i/BU/sYltEkkVrDFfnI3bGF4ehzFBcg+E12TRbG2kbwncZUOz6huQ
jdzg22QdG2IYmwrv2giHke8axKu2Z7CtMfPY26p9bZx2E4cCsZcJnWTBSCZV6GuQHSwsHZnnIE9w
rh6zl7FEeq/luWD9Ueb2cebwn0NN6ABBAahe1C78PO4PHvy7iVMkkxVTNOdOUPmihhIu4KCaeuOg
55cN1kl9DUnGjAcq1PiDQI/5u8jaAWS6d1RdlPM0mQy7d5BVA7jKuP9qmNirfQVMcE7PTALwE4hH
v5baI07EY8P6bnVIHk0feWBgP6CEx55XoSs3YW0u7Lvbh60C4w39GVukbdbRHvFz6JgzD3dgZAoE
NfVbi5qwW0hVptZkLYxfb141JvH1jd8/pcF+tm0ocv/SgNNLFXGdMGqOT5Qs8zuXD5xslilmETqw
GKY/7v1gBRQOqzU5eIP34ZWFMzYPv4b5FVLDAUbsg1uTJJLVR+nGnw3+pz5TO0lx7kyfD+GJnK/n
gkK0pjd7TZE4COzv0YMoQK1zgk/Ac/ddcQnbizewW+Z17vOwSfjMrWwTi6vH8oLT5Ng9D9OJQhWy
BU9hjpGbeambh13Fw8jLP3ngLS3HP7glfP1po403ymSWaXM2OB22mOdF8eMpgsSIoAk8Yll2h1lw
BnK+jIpzgJutAzroRt84zRLFAPpA+QGhUftPHQpGythUT98UOq2zkpiO/BPI/C4uiJ42ov6e8YEK
ylGMlzGmx5w9NzR21+EVipk4dD9MwKs5tDGbC9DT6J4UFCbRAWLd/wYJqkNA+/+4fnkuBc43C5p3
fo+qPyDlrJMuee+aikBU/5l67SLzkMXFuomPDhEY6Jym3W78mEubnjsLVJ6jiWaMkgTZsJ+nf6N+
tb19ZePlUO5pECE5dAhXLozkBk8rD+G0Vete6i1mJh5A5FTdHyp9rl0OiYLvyXD/5eMzGjlG1Cdp
cWCcb3mPIVl+AFZHUBuWQ68f05YnAVx4bhqku3eLh1Od8GuU+YZdkB7OPnwS0/ttbG/biJSgmibt
QZS/wdVdsq3quqXApjH3nGcw5sc1TraBh4bkWCNp/aaHxESnCHkylkdTyJWK2ofEHDccQXZUTyHP
TkvNa48lHeMMYdeMyvjuLWItPIx/Y4KJo41e2fkzGRpwpu6bwJc033nyaaA5zFP1ns0xhgpnlRRq
yZpiwPgko2KFVZquAw7SqK4OKdTauJQN/orEu/W8pP3yFLdPHsjkyr921bCh+OBB+cxiBkjrkn0z
2UB3+qeHCUoiWQwzfhH3ZekccVIKkabZcIYfejAXSI63xvcXlqjXqQzWs6f2YIsoGAd+WBk7ilwe
M0+TLg92EIJWITdnanOUcd5jKz8J4w6yJ8XfEqlofxz+/szDESvew6DZdjU6Bw+/RP3i/t3akM5S
q9113ksD1DhtUPKGZxqSH3KfR/ibafKWKrY1Sq5sCJ5eqb1tvScLJScHMzOYDwGGCOXswNuFyTHt
D2F6yuwD3ZVa7rJyk5I2kJcu/zckH8K6KrIKQXUYnFPdE8k/Cg+dPIcnAXI0vo3hbxU/Oerf2NJD
3iwL+9uWn0BkAkVQBycOtiFv+p4skgf2V9bt7Jr2wWuSfEwWAc8X2zlG+FrsiStx7/sEzHnYeeOf
R8v5jG9ppcuzrtEMcBYflHwmTGCn+8rfmjga/ad5fGOBFIdkBviqK9hbILyhnT526l137zCVHlT9
pIf+2fbPZfjLe61BO52mreKVQRaFtkvwVTM78zY4F7S2T98cqeLhjWi4nRsQDzd4iab6uQr/3XG8
FWmahFandFdPy5S44tA3K63GdW34WBaLs2aY19Omomqnagn9RoyQ02c1vFqmALLwGLfLsXRWdbKl
FIX/TPuguy2K73Za9sOl1eu2vwYOQzOD8LBnj/QA1eSeAC8xtcqoeojaFza/SycYtxMyIs8xfZ93
F+B4TFbpINTy1WSSjCPWdggSEpa3LPw1qaWhP2UQO9ltGx9XCbiDZe2ceglt4mp4V8tfayqlqy2X
muiA1oEvYNtBqWOQvUjjx8u+BH79cNWBg2nPOeCHLuWNxDm+RgtOh7MQzxkhhdR/NuDem2TOrZL0
FqBnUT8F5mtTptuKyhuRv0tKQ9KLyTAybZkx0CsfYnWMIdU32cHB6Tp3mzj9scytHn8jDypozp9E
bYcZ2R89oZg8oVy35mlSV/GyDJCEnKreDTWpUhiGB6dgc5X2bLIxawBCasplNaQ03RCnS1WwY+Bl
OVeAUfb006jQLkJBO/z/WL+Ykx4Gt7XC1xB3gi0bzStdvc6S+IrxZxUX/qbzL1aP0ZnUktkPrLbv
LAzGNGqTGKn5ir3a5nsmO8xui+RDEn5GXrCpEPmnhtkZWQmjOH3UCX59ACMdwTxOSXujIuncOkDL
CdwL/zIg4PjOE2ZZlK0f5c63xB/YGpgrFQo2ajjeI3cbx9lecHwKPHmdp+jUjz2RSBzMnJSWlv/j
zB/U9QHnUXuI1M858QvTnDZuKzaUlW97TJSciHDs9+Aq+nhdK3/RwiNW/USJa74QIVvP/CBAEPvx
weI0aBTzEgr5gmcTlTQtTp6VEA5+A5fi0Gg9zOUtiL4oR+Mv/a0HcfZxeJBGDFHZbI7lD/wM8H+m
AwDnd4iZC2HJtUThE8SeY7N9TxnSfP3mzAFRp/mCt+mlSswjkJ4HS5dfQuDTdAI6jAkKG4MRLduU
j00OzXskuH4tvcQNwQ7zY+QOb6x6zZntOYCoiOy6rEePTpC2xdAYbjJp0U4+L3IElNjehMB4s/yV
EYrixv6hTpttProL6rJR7V9yq1qHBfQDUiYWlDHyzrREMHna7WUI63NbumcHc57gHeWSn0Qgfuzi
p8TgH5NTbfPCd7i63xZ+9zdDwjCi6RFo2t6qqtXMeyosvY1j1Vv26SP7N/vNTtwD9bLLWrwrPrfJ
RzFLmr2c/miNpklwUeXdTXOXKMf6FSTKqKSBMs7OCnzn0k/IObGrIB2w0ua0c82zJi5eljAOZbhx
HcR2VhQm+UjBUdoosT518bEiJZYz/PM1xeQ4cOGjtKYJj7RqeLpL7jLh7CptPK/ZQ+t3K7o0kf/C
nq7xmoWu2jTaehsJUAlU6p6oZgTeqfEZJbTxYUIYIt21d1XCUEfUX6mXjARSGBjLewEFr6otH+Ai
7t2zD0FXRnAAekreJGdeKvWoWqUk+0A970NDT6HbuOcGmv54Nh1uUNTHgZ1p+OekhJLnFw9RA9P3
OkIXyaHUe+H8FEP6Kzu9ZZdL+u9R8kChpGzZ+ETRwgZR5HHq9dZqOSx3+TtcHVY3jEwwSad2U3Hm
TymJwtr7oOMfLFpB2Jzx9+GhO7LHrjtCoszoPkh2nhmr+1DfDC2D2+sUBqA7Dnd7IgrmYlQp3zGJ
xZCaHC7owhcrO2EEst+rOIYey+ovdgicN7ss7zZwwNnEizdR+aukMjY19g2qTRfFoNY2IVk6NK1t
UGKMERYWax9sf0iIsPbOdg1NfMLNHTXhKXblMcKigi7IK46XSqCw7nx0hNJACNoURgk4dcvKLg9l
kD3SlXvtJ3/LGhTHeYj6Ud2yNoW/0qDXIlOIB8ui+cxnHTkjIMfyDzcYL4/RQmcZyn9ZRA/5rUZt
dHmIB1VGaS8TVdrik/QesTitg1LChSo2Ct6Q8hWPDxLg4A/GYyT/Rn0YSP6ORPqyi8MqA9WeZQA9
TtHWjl5agwaeAd5CfOrkc1o9SXyLxIPbYNuw9/eJ/zR4awZspeK9Kn4j++4P0qfcRXIs21NeupfJ
j6nRWoW8aJNGHd0JDE1Lt1t2sfhp/ExsaFtY2QQVO5GeJyVXvr+f9J+FkuRNn4XEPmTaj0UPwsj1
Nyn1mqTC0zuAWU17W06nPDbALCf8mveCNPWPd8WjiWEQrqjEE9enjBZehGm6xq1+KZpDH92q0F82
LBzrkRm29I0EWZ0wYPovz+MPYG6rCAyLw34Me/SnZaSvQ6luaeBsIFXvMNPzSvY+LI2EmMcLN7NP
fk8sp/sme0ULKfRbc8ka75Ck1QrnxN6tBlbkB7fdh4L6zbl7rGNw9eg0Qu8Ui7JSoCG7I/FHqh/K
pr65w8TxhaYWuE05QnNMg7bVEaUzbyHQjaJKjmEJKTAOP0I7vJgCBIwfLsfG3vmiWOfd/AhjjphW
siYAuhmhzbgcnwKSIZTEdFozq5A/zYiUqSdfmKuufR8J9FvAo0Lu5BgL+xy9aNfnOA6/g7ZqqvtW
WfXlAR4bOAEo76KZLjNaCAktle0bm5Weoi/nbaBIJWSlOfLWr5Fcw+yj1Bc3e2v54KTHEd1f+8nn
ELznsNJNrI7GIoDSWbVnXG49q8nKI07pPKfWC03ZINPfq9QAFvQ2MRi1mk/KgR9mIA8GixKT8PQV
xICuvptpH2hrwf6deCfLh8+xvcSQDr3yV6RX1SoybDdJgCQ7qfBWm1cKpWGRUPdC3J8wF6aLxWy8
Jf4l9B5biyCYiXan5bIKWah4F5M7s+nxl5lfVDsuqcSkDZjjJeuqiDozqofwODgAK7EjEnvX+BND
fuJhfoNvsBjd4YEEV9VtR49WK/mn+hdOeT3SObhDELUEgfw/Glx6f5V6zD32h4vRzxC/ijgE9x0z
/a2js1LtCWg+GJy07VlumLgQEFnLFCEeUz4Y19+zLYP9z2iXqJDmDCpy8Ly+6nuDEOHM9NAaPyGV
wAofMEVScAXjn6K6Oca1TU8K508z7mZRErMDDgjifOLAlDosyxxKRzj4IbzZ46N/r7ioh6XJ8pG+
B9vfU+wRu7jU9iAQ5R0zkyymsV9rfRz7q5p82sJ5MMFRJ7646LCJqfu8RudH4bnLriWYg7cw8F6L
6G4CfnQxH0z3es4+wlOOzAyNVW9tf0kWLW9Yd7FM0ys9DrOB18doc5wzyjnA2k2+7jv1Pw84KQqA
19/RsFZxjmYLTgxrGO+1pmlVLZP5Dpm1GNxOnSbIyvtu7LZRV8SPrQM2GNNC9Gcqz0ejL4b4X+HF
E4jvjMQQoliiNjr2toG2fx34NPl4p/b0T1rdMjLmlfst74tFqshcdLKyFzuV/Qgf0PnYHHnksAAL
WYPjeFftjkJo8i96N/NeL+REnNWCy82hIv2RrHksYoQBRx6TbyKv9EGwcCvsvUx5ShXymrpwBBzg
Q8VLPAZk90sqAMd1zneWi3vQxV8ZxL1BguBNHOnvnlnGwPUkGhrCd3dZEbc2XwVzUc8lb/SfLX74
LPnq02aTylPvvPmSNtEYkoZ9daxuaUzbLB0Ji3anrvjVggx+8Sc0NzKdq2BfMYsgw2nn0aPLwybm
PMh7LbnJXjXDaiux5PXclzwqAwYvCAxRlvCKKx6G8R9h4iliZxR4J694CSjjKRFKZhpEDK77SZKy
fst8YKW03IT2SZDy0/M/ic5e+/dBnV++fMzIL5T4aUtFX19B5sh9KIZs1bGFmFm152+8+Mq2PXTt
ABs8OihnfmBAJqr1T6Nd0U/Mq5dnMFN+XjmvOnMPE9v/SS5oWyDKcfM4fTvyrc2dW1P5i8m72fJ5
bHCYkGMZWJm7+K0En3d0qphJY54doQRUAjx2Gv657q9ZvSbdL5NixlZ3oEytErRxswWKeLdV93PS
h7b/Bs842qzh/+PoPJabRcIo+kRUAU3cSoBysCVLtjeU7d8m58zTz2F2U1MzDjJ0f+Hec8fiZlSh
a4CXEGS/+ygWzfrLwGpSYk9mpVJmtx5yui/ZDuklfm56EzqANq2YNJ/0+CcJAKYtJJDpaNYvmfRT
skkI9E1GJd5SY2AVNECWYXYyBWlUiSsXLz3na0mB2FKNdh8ow/fomu9zfymlK3u4J5f9ig0eVSiw
Agh/LT9D+ggzGbHXkiKJltOW3+PJ58ZhWCvfmugTB8xq1kAAATLwBf3DEkkAY7N07YbdRUSOoM8I
bNsNJ9DiKbtc9SnbZ02z8f1AraWOJV8ln2c3immTLUiUhXXWGcmoIDXsqbpO8YCTccBBNDCyF8ua
elWOTBYpBBb3Vhw8ANm4oH8sBiJTdunw1Nr5NbNwBmm2zWR3ruoA9XoaCuh/VsidiI4kVT5rwD4k
wL3k/r0k791iy6XwNTAI1WO6sUhvxK3CdHvX6fxxM69tgRKMDEXI1Z2GP+DLzIO/QtH9DW3tSZK6
0wMWEBMjEiyqNZZZLJxrpfxdRHWF/WmWD4kbhat8P2pHgS0Ngvkq03aD+mGnH2kIy9cym3XQtUe8
s+xEju383qu/tUWjtHwOLIopBdfZBECseK25sWtYAjEBsil79kb4/GfF8qd3U1O9FHN61Ft0jkPv
NoFAtfTQ1fqZMtcpZ3MzI22SQfEFJCUrU/xkZcamYXRx6np6MV5mMjB1qiIzfijjfDT7j1Gef/wa
4EMjwx/7TcyPuvsEVX5Qg28p4I0ND6whpfIVyw+MgLeAGy9pRrcGMFHg+SrQUxqFcRrFI63RnBav
AWMIyfZ3cVa5GlLghj2IHGleA5M/pu4s++04DR8yr4QuW+RQ/Qts4abgqDT5O2OWZacN9WbolMFe
iL/lSVfajy5qHW0q3FFHxI8IQ5U6pxrSbdzr/PFYQ/UaIpeAadbnrB15RQg8OXXltsJzjCznMDIr
qrGRNmRhxDN4guh7ZhmRgY2JreBstu2qigFE63eNAVOwLIJb0ZJgYoLyqGnsmib/jCoJxh67KwJD
9Jq+sWsMvMRiUy1DBKMgsCccsCJjc87jf3YDjm1ULmosvUP43UoR+z/DDq+TiHuk6o3T9P/MLnYT
f0NICf0clH4YjlWtbBffGOh6mzIjnpnM8yL22njGLbOWaakybdpYauCZITrLCYR3nD9zdfYs7TOb
bjJyltIvN4r1yQh517NgKdqzDB4mpcfP+EzwY0r9BScyu/+dIF1BDXFn5MlDmjH8ZQph1FScEusu
GuQpvbf2qxKRGcYiPWw/6uJfget6LIfd0BzMAhtVSjcHG4tNermtIRWFhWB2i6NKA0ChqKTRGLsZ
ql+WISTHpp2V1k/RxPjY27uoxOgliKsIyJq5BQr7RWlQClmL1JmJgWib/ysQivqk3+hVerZD/xiL
zDNTqGZ0hSgA8MMPAszVlLBvNqWQT3I8iY4TVqlUqDVz9SsX6tWuMLj3pizR+lZHQ0e4lWdctiGA
tREBF3G5iHYxqlfPSSsOfT+rnNhY8To5EURy5uCZTEg/dT+qqygMLn5SuJFZkv8XngPZZuAc/Wsx
G1nFsk0j7lqRi3s0ZPuoBAGbmdzz8lmYo4mtUf5LZkwuFfsitY4PiGWwgwY+XGP/3gOb4eQwQRaE
f7KGDsTuce5p855MTTLx7FMRI+eQ0MU2Y8AJLyaELi0xMLV/MMrkZ7Kghqh2jO+1+ZdIGE4LsgEM
tfjWje6zMbhDrYlIq7TqYE/TvPUsmUOb0SB0S5Lf0MQTyHdNa+xxOf4LhBZOFhYHAxanM6aA5UyY
BH5O5muRX9kHcE1XknrBDszygvuXtlvbShJLED8j1TUer0E2MFXMJTBoFV2/njGnLgEIKiSI1NIl
bqguBTWgxz0sObkS3UuFNWujtpd2JLyHMKkGWZxG+FxiGojsspOmiec0ZxO55OOhGiev7czdIDrs
BuN+kuU/uR5/5ki9GJjXM8M6aNDXU4YTil9+ZLX/XnfkmnfWQQjuGE1usQ4rl6QeP6Ja3DQkpAib
wGnUcnjIE33Tobv0q+ikyeUdlfiBn3TX2+RO8/znC1aNkclEordhfKUB5oJed62hxMbTRJTkkJnQ
r+Fs48JCCMYrkya/uaCCx97GKjvH7hmM7XGYmI6WdrJVegIw40l/2FJQMR5WvRKg0tyNICMlJ0Wx
ScSeemjr7D2KY8A6xEnwHpK4XYwmyXb+0QarrtMbi3zC+Zub5UaGl2bbzbazUIn3SKURnaMK2hPp
YmNvzSj6s4fCrDNVIoG3xLo2CteGxr5Jyu3QCYhiFwEFXza10KkQcSmWSXxsU0PKLNlnyp3/HI3U
LaJbxUvtNy2YsLR/R9bwpkzyVknsC9RnrxSWV8nQA6OF8U4c2eIykIcPkTPfWnhsmOcqmf8PyIhs
2W4etOD+Eqf8v3+LuToMuIKRBvgvjRytkN9nVqXEh3BD6yNSjL5BmW5bQ3DyF4pAqqZ7hG8EhFrc
GShYs0k7RCHSXFbBhAaWbrug+bn1VlET/OWCahuNjSs0+xTK5b9iGjH929Q5YFnAUPT5NRrYHVpL
Z1Pl9q+mpj8hYgXsv+9BWuyKMD8hxSZ7lqkhVNmffspGdza7i0oShOjOVWtvzNjCzK85TZfTfygI
HRFlVkbPXpicLA2HkpcXBtHMPj0XWV4aNisW2zbwJchxI1MclefBHZbATmby1Hu5rLqZQOIjsA9F
koDY67+Xs5XzzCVuFSqAxSbPt8GrycZbY9qPTJ4PKn/DMaSrSRoIej28B3v6zjrbw/UK3MnyZhLR
u/yFXEF5tkEaGnt5YGeCWpRLbbmIiSRvIByU1xSzhDXfQjXzQm57fegBB/6YRC1UOmZ3NCidJB8r
G5O9fgkU8xU67N4O55vGhr9NO/wMaFzojTphkuJSr7GErYNIOS4bDgxLEalr0AG7wqbSmp2+eQQm
3YDCczwpb1aMsifcjKy/JA2TSfImDzZQnZz0v54vnTgTRhfG4dsy/tYqnw3KCFLf3wLY8CQ72gTh
Wykz+NeBuc8yryzzvJncDR1deQTz674IBZYEy3ibxEwgEd9URMvGRIG157Q+LugdOjxPhdWSTwmE
zm2kEgH7m0tiu/hHjAB5oSpfoEsiJ0AsQCGySCaDJYA0CjBqXyrGPA2isWVrH3rMdkfg0hOQrsL/
thu88oKdVv9LZjWSqpUMkWiGQd+wMbG5LPuBsEnpa9CYobJJDBv9MmiLOYQANBdVdqztavWZdZFH
ShEafdSb6b+memOtkiQHrd6rvbzXEwxvbLuz5CMimsyHj2Wa4AZBpYgAlr1P/Z3VmyjF/WCTrMU2
M59/wg8JRVF9LRdGcpIFTqkrm7I4jDpX2r5vvMmkq2nueP86gnMxuqfKKdQ9MZInZQKjhfKs3Jhw
olMGjrMJmZ6ic7CJVWYa2Lyr3bal29LED2QD29r3fX4Zmk8JCUNdzo6UgU82vIbfukH6NZH1Y41i
ryR/LZaIet7ENOgVhFx2DOuu/Gig69Y1JBYdB9CQqjs1kLH53Vp9cjLmMz5O7RJ1YoCxFQ++O5Tp
vkhiyaupKjw+l9aZZFtdtzEZTj2u6pXQLMjJvvlAs5/AptKLD70CbtFgLvC0ZPgxc+hy46SDy8sR
IgSRtdM1JjHxCCkzV0MZGo3Ol44eVhx9R/LwIOFZ4w+ZHOrWdFWm7EohdmliF+sxJFOkJiQVF3rO
5kC3xpdyBjJvoRRa9a1KSqbEQen7HSme0C6GacBQHaOZVcBbBDH8zqa7k4RbbayZ08fPqDbFkqs7
qfC/IsYmepsYxA7F4XaYOZWmrmNAXBzb3h/dMEI4k6O8g8tvOtwKnEPFt1SNOBhoBkaZKOqZXSQq
n1DfA49ZB8g7xYwGkzU6FAc3l6N/CPeOoc/cFsgzA6sVYudFzrjPGVOPEnihBJWHb+soxSi6MmVf
ttXM9taYi97VhY+OLksxOlDg07ntmaAQayf7TWQ5lpXMvacoMWNqpVXtXzw5DDGw9MfXAgSNq5hS
PO115qhEWpQp4SSjNQ4Pw+64JAKEwPpPkuBx3wB9NSRWYaXmH/iBsV9jBDlncfXN8nTiPsbHM1oN
5FJTMj15hGU9FfVrp/UtWDhSbPdlL90VgyR66Hmt+CzjXL2PBW7DMhfRb5bq6hdFYnYNx77fIKUk
3a0DAZmGIC2bhqGDQBIVxnxInegY1BhMrnLcaZ4ak8BsG+NfNDN7LdXlhB90iwtYkB+mcAv0cTwc
YbwcMnzMFyPHlawp3CMRDh4ojyxxUY7O3AkJm4c0sPmRWOq2vayjFVAMV4XUc5bz6Ef3VWNVJmLJ
Z8no9HGrwIRPm6edUtYlBsBs1G8F4LAu+8oTSazzNIPdZA/tZsxV7dD5eNAskzZDjUJWrg0v8Kc2
j7gdhWSCpUWuNg2RsStivFxC4a9gDWJej6PRvoI4LL4qTQRH3zSWPACFrJukCHe4M2pujBjBbuRX
8OXl/qGI8MXuxWundht58QiHyGhNc1pJJi5TOuH7POYXiaQw0lKVA9SjN5jE61Zr9ylzlXwA4KkO
1W22lONsJhqeIYyb0Rj+07CpQiex+NC7FCJC/0yTigGPJJGG4h9KYjIbCOhNQdQmN50z1fZ7E4/b
UWK3v/jOKWBmGODxOVL8TTstSL2S4fAc2rBSwf9m6rjLQbQFdfzRLgi/cXBaxbpVAsp+M33ky900
LIDgeBFRhBRIIuQIoYJaxaWyWDmHlTGnFyXqn75EQFUXR/teldn7k3lIioBJm05CQUbiStcX+b7G
U74S5Qgjg4gESx09VSkwtAtcxSWFaocbrinkZ+ULKtqQTl+087HXq95pdaZJuTztE36U0dSPqp/v
GyP4ZsU+sUTNrkGLpbEsIPXUlMJDnsmoaLXtTCxxmkk33U8JdpSIIxzAXRY5rOm5dMNSu9tSv5vi
6Y3ty8bn3qg102kNeBeMhQ/YI76FmW07g/g/I/1pEkFkH5d/EhlHUg0RslDBa8aub8jYrktSJan/
RHOHrLJL0uoAp4NxHztXSUb8HibtS6Yqu4Fxmx6xaLEAUCNrmXvz1MYpQ+f012gzpgbzdhzbDUc5
DqDkRaskt62GbVelt3ywSgDn2L7txJ5ZhKOUTZmhZkw217Zt3luhtSsbEx6LvJBN3sIZIXtC1Qfq
Lr3vvVln56vL1BJxpNe7YIxPAVxgamvQzETjsSjg92aqZjo5GIEkn47I3XFVcdUHAIDAblzshpIA
7A5QVRmtTuRDaOD9hwMF764zjF3Cf+DIre2WcGs0lLFWCexMTuLPuKu+43a69YM9u4Od0/hES4EC
oN4VQLESn7qjlbVqjx2DubHN+MSWSKwheJVoW+Z4WmLkew6wT3MkmKJivkb5QYOUqILPUvU/28yI
91UpZbuptNl7B0zlNVMj/8knoxUiGtPt7lm3/ETo67iRpiF1GPj/dJ0lObWhmTuytrDYpfUCRmJ6
LSfkA3FU4VzHUMg+tNcRUVt2Bw/VMhJoMfK45Cbdx2g4maIe13qBZb0vQ50KsWQdtmxMGNQyBPys
DcJJdYMJALdxqrdeOxqvk0JIrF35ntXXKpN4g2xv8zqTl51UOplQ9MJqCq1JJX6Sii0K1F00WRe9
H7ck9+67Wd7XWXYM7TxeDfN0sKL0d9S6eW22WBf41xgWCKRmUbplj/hSIbVkOzq8zwPrlFo+6YIG
oii7XaxjvSF0FmBfCrqQeLNaNzmPgl2VIifszOlbMqaXZhqPyLpCpDQMfhumbyyNsZj24fChqMlF
BxBb81teq0CPzzrk0DIstzQ8O8WGSZrEYslqVy1WRyUeGl17g3PDurfBlCtnCmFs9MXNEP1QSeHR
LFHLZOErk0+dVQYtxBxh76y5Z9uB5dGQ6o0706sxlWdoG4fIyHwduWdccxYNNaqqQb/HU/boRAsU
mgO5Vuw9KYC/Se+/Nw2GRr/hO8bxb66kH9ikznWjHOaKciuqMuSUU02Gn9pmaD4mt6g7uoZ0Gc3s
iGB8NTlbFlET3AKIohs4g8ayv//Hd3vXM+smWuZc4MZ02f4VbEtJeV53Idpb3T6rI5Wt0vIHaqFF
rQpT2Ux9cYnGZpfI0gF0qby3x+lXEzpuNOGkqSDSr5HdoYk3tYnld5LSTbMM6KWU0C12BhDkfrEc
wa9Q7wl4/VYPdwiLnakNUCDGf8xv0YGb9zAh61kifRQ9y6kJxk9l7GhWlPBF1ZEzGsRIdOAdVYws
UZALxBvttlcL/IvYDOF90mvy8fAeBy00ZMPcqb20AcD5ReDsR4IWHCoZgGyf6leMlLZmkp1nlGym
qn/LavMsFmh9xcp2moMPEqw2c1p6I3Zf1rDgYOeA0GqyJNk3kWT12SK2mU15Z3dAwbW232TBiBl1
DvlRaV1auqSYZsqgBOtYOdSUQVsm9GCjbRTIud+fY8aGfivv8xp9TVUBWkXo5F+zeaqY6sbGVvFT
9ipWIIPh9AnMWZR3iN/YG/COro1KfjMJx8zYUxmg/Po82fQZnJJK1y6GqetuYAe/MhUk65xN2y4Z
xOEx0+rtqOMyQtwc2MZtmYTps/w7Bco9l+gaql8jCun7utdyTK/yCMhHsVB98yl5MupreU4/9Mje
5CiiF9tYMxHVEpLwEgFC/g0lmf21CeAN2dRQ7Qo2VbZBPsdM7ZRaXo7Su8SYpk2c83J+7+k75xyz
WNTi9U0eRuzfZ0P3YWjYZ14hspHIs0cYrYXyJWWVwapbXKpMZuDB9CZlchvVzZckwcGZQnegExjS
7KMwEe8LCHw8b9e00/fVqMElyBglMZdOJ6AOBkKPvPySpgaDGqrdrrH3RSxIbPHDY1iw+dISL4kp
j1mosxdBlUmHqv3m9qulozgt71KHthv+XI/RWNE++3S4VeF0y6XxlUEID0Wh3/XK8mpNfZgxHaWE
3Wbgbq47w8GX6Uo9BqjWb9/UTr83uIh8bVos/SAHhMv65cfi9BMygV6a4VgYcE0bFV4gjzslxTFJ
+p/VTDs0eyjrm11qabipiCcquJ7KxD5JabMvAYfUer8P4YFWWbcH5Xsc6eFG5KItCgGMUHxV2x2t
7rtExjRFyBdZD5E+RtOLXsNSOF0DezvrDPzM0jjZHYcelAYnZUEnK7BVc1XZGhK5JYWyC3zUD5Xl
6Jb/ahAy6k4RToVULx0Djc2g6EclphKeuGuibN5qvA8tUeVjaj7UEETyjPeAqF0wzg72N1I+kPgi
9TOC6gML9ppLd9PrDXwL2zWD3zh5+gV/cRJkOv0LwhdvUOb6+BOUgGNYZdyP7YDphTOU2FnsoH/q
TfvSs5SVsbHkcEyLYgT8SxfBemLfsSuxSGgaooFnDM5XIGPjKfR2N8RsVgb5B8+yF1RYSuyAYyrf
9mXhqgrjvPEaIdjzGf/NUGdnaCC1tCQgGRu7xqBRByR/IW6pibljjTFaEV4tU/5l4kjbOrEb1Adp
H6lg0cck+sWW/KyMXCPLXZXcLkk/mkwK3CKJHn4Mn2AETaOzRWD0OCBcMIX9KoPnYvuMyaYilick
gNfOh68hz8NrZrJBjyvuh4lMQezeKI+hBIz1TK6e/VWZNaC10c3n6SOD8bQMgHz2lPycDAikVeVX
pzCWd1KqvvblNDnDVKCYptoRJvd2Ae1hFVZS9QoJEKwge5ApRvgffk59QhxXxoYBEKojkgashISs
Vyowufkx87gwZzpVatKLovtXUCWbPIYXiCVsBR/RXMkg17OEgBRpzMdjH8E1LZBgplGdb8EK72wb
wrMtCGJFlyzJZUvPQwYAXhC82pusM3YKxpd1TezRmKcooPrkUvPceYrE3rCPacuVtIv29OJ/WYik
xu/yYNMMCQiLoELMaaY/cd+/2Cl7YythQVEJ/OyQxwzk+z2MuRSw8+z3VIxZQqh9r+9KxF9OAclz
ZfBsrVSBpAFDVMU2obQoN9jsgODQmgGTCqVxQzG9lBSoHsPmriXtlipXYPoS5S6TTxLNa/Zoq1Mg
NjMzvwG6gJm9lQTzVnQhxTLg7RBeLPEq54l5IDXlQsTtsCtM8V/F8AcWqZ+0zFh+6vAAKHoF66LD
8dksjmLubP0V0jQoqqvdvAi0dMSjOxYuwFb5TjD1D+Or2ryEEOUZ+JTGzmz2kFb76UkKdlleCI2m
B51wqqaf4+CRMgASkWilUOcOLDeGfyll5PTvieqm4U8vnRDMVNZKBlRjleegfpPS5Z+20vBGerWu
kMsFH6HCVvQExYxpE3PE0cQNkwYhv0tYOqmMQBdad3Upbuw3Ec3IKdJ5RyKek9AAuHEBBT86OFeE
11gwAGGaANEE/BEWgOllOuBdSjjP36Zqo027jCQQ8Jf6lmjIIN1ULJBrrzdcPvlupxeotN2qPg7h
Nv7H/9gS/zttZoLbAHuUb0hBAJfBs7aVrV4C8fFa8xDL+wC0gLkdjhG+H0zm6hokMoX7YvBcMUZo
QofIGQrd3n73YaHq4AlwtNZbKGlABVlBhfnHEmgnYYaJT0PN5PBOeRkzqLb/GfFd71Cmn40W03p0
BuyrMSJkG0kobXrTLoL0QypTdFIQpzhdbTb3Dhbj9Ar6mnS1LrpC1TXn72baK2yoVC9FV6U6JObi
MePXN2vquSOhLiaUHHV8NUhdT5iR0QI19mWKvhVtw5Kjy1eid0OYUcuc3TjF9Wf70G5KeAnlF3hK
w5XZ7PhGAg2vORdMvZVwU0RcW8cQ8SGLxMyd8UGO3lx6hKFk+ju+avYTCdOCOnOt6IktP02O1Xxq
rwIrDIDR6plwZvS/iXEDArFuS2NtixoZGMs8vum9qz6z/FUxLjJ8nSr6GYFWFeXJjzl6HTNC2ET5
6OajM0sM7Nb65BqonVgpY6eMXuEgP43ipP0McPrR1QOdYpbHwBfI+ERL+MzNlcKgninSky0knBWc
2vJGLn+mB147roQsQwjKntKZF2iF097bZ207AtIow8F/3cngGivWCOh0nutd3m/ZskHslXuHvx4B
LTA0WC4JJJseb6P815CMgdludBoTQy4RlR5AawzBM0EAaJIlrHdU8uu+5vZx6eub3JNQNDvjj/1e
YJehedZOFgRcPnrQDP/MC+9I/7u8hw8BHQBp4gaNtWKvulcfkRM8Rax0a0hCogXEtgLSY1sbcSXw
Z4aN5CNX4M/pGfEu+wQwZCDlRygCIfuWfFfJzvjNn7gArewSn5ebnXMQ0RJfkgR06EB/Dcz0NQws
MCb5XxiR+gFKwxF3/lgo85rWKR8oxbtmj3+Q5eoNMgKzrMHkYuZx3g8I/x4S6iUwQB2xqW6LOBMV
kokCl3k68KpV+20jAUPfxCtywQEoEReHiHtwYxKABkb3SDQP4Rc5lwbUKtMhTI86W5u89CYxtXjC
qQTWUKN1lxymmNq4rgKP6S6zV/+NLXjLbIu1ilvD+n4JfSc61nh65QMPvNR8ReGeNrkGFwBi+chO
uXA17B7kMBX7yud2/pxeRnZEEXmU7hITBhVTxjKyPB6USrK0DWPU9jgaaM8PiKUoXGKCEKia8i14
shio87xCIvtpfwSht0TwNWs0fDFjdARxr+SqobSZ3rAgItlfEpwyt7edzOWJm+9awbvNU8a8E4+V
16rOMGwN2QM8YhCmm2OseTIfEU/prS34FfbAp3VgHamT8tvFR3LI0mN3Tm0Gvhu5uTTDUU1e9GlT
/gzkM0XHAjgwS5hir5KSZ6AuRmS1So/98p3V8ijv4xLIMnjZlUUq0vJ4SMOdEEy2A7z0wWH81nK3
8wFNcVRiHkOutpKOiNgQ1/axk//k6kH7BISdQK41PIWnJ4RA4aBujb6r2Znf+erw5EesrYBrf5jX
ALKp35AnNvquYKuHl+Nbihy4gPO/rNzrFQDMMzI0pgd8x4SHZVqKb0p6hohHo9lqx0Ral5Tuz/wd
4x27MOTdGjcSV011pNhYnE3NLuwvWsvTIYgd1TZjX6216jsiA8JAUAlwzHKtF/POi6KLM+EZqwlL
ijZ8mtK/Aqk0+yx0PtkR4nqmYTFcEnkQn+D1jnWX0Zp57f5Q7wLhRV2kpX+DulMAOdT+X1oGG717
kdBWL+XXuaRhq7GX4Dd8ZtXW/KiE6cqcSwbDmlVP3Lp8EtVd4RWW6b2uorxaT4GKm5Wt4sohdx5q
P4iYrKQU3hknW3J0GEtuumHjXwCCLCGpxbaNSVZDdIROlkf/hX0ioAg3ogn6aOCUGcds3EvZvtLd
Mj1ONIs6qjSe6S8F37C55/OJP7X0F98bjjWY2+uEd6yvmOn/UzBK0QJF2pZnVCJpvNSugQnOmuNK
ftWJGIe9LHaj4oYdW/k9o5xzFG0jZvtC+1I4LvX+asSHKTpL3Fzt9N2IZsXep7UE46QlS88lqtX0
XZEQn3zIT8NeV07FTYifCsaWtNbZ++ARzlbKO8PG7CG/UUEYvJ5E+JyCvwSTnsTruudhKP/AcpXB
SfvHSCxnINiCGGJyu5LxmFBtMaV605DJ/SNUtxo8LdwzZCXWECf2sg6iX5/Yj6xKxvuZU78OT/tP
AgjaXALbM2/+uclY9B2jZ9F4uYQJeRVdbesciBXEKzw2PAT4etr8iHS0bDd59TLvICcm2k6dL8lC
dHnDlyq3rz34rkfi7xqLJ3IDNlyU2Jw96dCTgIyuDRZF5gbfzLamHabQnCL2rZs85aEYB4MtQnxY
2ix1GxWPjrQe4kL/RfOWVzXHRzN5pJPOPF46VNRT0u3ZOFj6KVeORX1oPvAKst2cQVuwZwhI+FpD
j2jVRzF8ytYN30fY7ieK3vZTfZ99rqfkptr7UqcjOsQdj+iN/ewUPur+0bzzs+hs17NDIf9l115b
ju563iGCGGpX5yr30LQnK7y9TGBZ6s1vgX7CNMzAv2X1od4LjKcXRMoUSOYXRijxZfqvJiGsF53o
dOlZdnuo8Wq9U48zqA3oLv4JP6b0L035oX8b0+PxGCgLJJyTVJKBupfnU8a8TahnjQdOm19HoJzl
U4teMrRiFkFk+z45CQ7Yll8h+yqsS2S91efpG3AAFiCqLH42fuoO/xI7yAmoGOn1w7f/W80GUNOt
xrY5PVTtrpTqlfKwlq6C+fIxN39YAXKzhP52jI+WejS1PX7UqChwC5Acs6/7k8LhQKOfkCxRXzr0
HLnHxJgZ/LQw3NZq5xGvE/HIGB9F9T4a+wXvE7sjaIxgDylEqHdsaim3EfxdcCAB85/xLQ/X1E0g
ScreWaQq6t1iVRs9gvabps9GvQeHYvJCwB3aP3z9quKx7OR2wjpTJ9v+q7fPVMw457A6DNiwZ+Sp
KzIekBVniL9tnCIXkJM4XxTtWugHlQwF/APMKoLmp2wzZAYsp4lmnfv3EMenGu/GAHwTrjxm7+17
wWRkusRIFbsvNs7MX2vWKR7+c9/a1Mo+Vrfof7E4RUK9KnW7Ku11+cBNTr2MHJhVCMFUn6b5TSRU
T5vV7nVmKzKsHzk56UsPshHiliO2FP9M9QwQDMNPyr+kVFGPlOAN65ziqwmvWnQgP0sxJ4CQNBhI
C1TxsB+mua5REhdc0tvoxoPV48smEYnbRW0bpoSrqP9sg2/WmvDgjLNNMTjbN1O5j+UZk5z+a0II
wSe347Tq54Tj8aj9sZgt6AHJpMJLxmqdV8mgd2yzTfpaxR4qDcwo7Hm5aJRok/OGo6YebxVImRFZ
EZ8WQnxv5CyTGDVL29z6IxNkmPkO12R2TS65n8J8wa2uYmBpjwpZhwS3qkdotIBpIyan5QOzPYmR
6PQoDvWTMlGXqV/Utqq5oVqxJi94z6W/WfZIg6u538B73akW1PiixGfN5zeA9ccAcbyMwQ8sGti7
jfLo7FfbPxoL6osHMeY+PDX9XcUM7pPm4BdvcvgoqKeK/M2sErdRlHVDaDdJvuahms6kNSXo2pXp
exmSxRGJUaTlpUiGa7KFmU6+stsUNV3UgbxAARfDfy9wbE1uJDtC8aCRUhdKb0Q/g4NmoIPjfKBI
Y1m3mT76+M4BpYWHgZI3CnlKulXhnzL/M4jfCg4g00mbcy92gcn27H3gxuXZI5hRpzSDtlOdJG0/
/ag1yZiHRNqP1BwDsy8HPIh1o4mY2/PIPYnsQb+h9In4gOVv3M4tZ3b9MibbApdZoBxS2ykzGMJO
dCc62hqfMiNlWTnC6qc0D6JXJi598C4rZ0Ije3Ehv69RaHPzT+ZUjK83CS1OxlDf6PB7y+kWefCq
YxbrNk9GSGpj41UDKQQSt4vI0qAQ7y7yIj1hca3hiC7z58hss6gZp4qQwhS493Qao60Gin9Gajy3
fw1x9Vl/KomdS26st29oOs5lfR2lrVnelawj1xdu/rAZBrZJXekl+UcdbmuqltYWG6VvVwP5KYu8
fWhqV5oBnJSIOjj0c2GuK16VyqzWedUe0xZ9VnOHiwcOAQL0zH1B7ld2aBB8IKrPX8DI5350EUq+
DRThlMwnLfK/8FVXL1M8fqHASrQvEzXXsoSWSwnVSXoyWmgDi4td4B+v8Yv+033QBNNSTL4a7WFQ
NH7jq4ZvNsKJTB4G1PUEK9MMESLIMSoqD7Pu/gLgmSlhBspXNcIoRmhKXzDvpD7bpZQ9Nutc+1x0
28DEvUs466A6pYwLPpL/pHDmLfN/0qzbGLHp2kSbq2XyWk6XUhD04ptECBfoVxWwqWjlxNOoAPN1
w31KOeGauP420o618fSC+5lnnla77Dp04DULKLnK/vVhuQN1mtJ86884SpAshSndQxU5imF8Qr5/
gCGjHU3+4+i8dhvHtiD6RQSYw6vEpJwsW/YLYdlt5pz59bM0Lxe4QM+MW6YO96ldtep9ImOB40b1
2kreLKCHBhOXfBRwmgPG6pp9Zr4IC9E7W0y6f0fy1bOsfgLgPwtl4PZThxmrn8S10peoIEhtdVX9
iP1y6nt4SJZJM/E4KrLL0k5+73HdZUlH9IMOXJYBRfQTQLIf+I2ZrW8xNgbMkcSc0lVKq0Ymv2CD
y1kYB1jbhMEazGgmaFI8FSFyvdjtep5i7YknZsU5HDJ9aj9jdMjFiq9d6pB0q3lLdrx5AfM3FNFs
C21rkhwiG541xWpCbAfU5sevvMFe77a8u8DMOAFm9lm8RIYdPENJBC9pkfdho2IbyKftplI9azjR
+ClJyJgQQpb1SK3w3H0nk+Ys0DpkMFd2U3z3bFaIlGrnQjwK480Y7jq0JuGUCV6RUoR6YXdf66fI
3GWD0+ODepGTfC4bVXlf5nM5Q1Fz4wTOafvWBnD/VI55mpy+aRrGtLSVyRE2217fKuU15R5Y6sOm
lCwa0livYmKgwJdFipCeY65jlGPAwiEU9miRtSeKFHY5a1btpGg7ANx8j3um4tdfzJvYMikxZW63
2bo1/TVLBr9Qbw0y2uQptavPu9b8brsPgIQAiWKBX+6O1qhYdBJTBNrxD8YCA4Ef9Qi4/8a9RkwA
K5f4Y2H+NjdiSUAC4NnojpW7DGuL/28p+0Drt0ayoSklxwKMTdCtvydXurHCjFbiUf+q/wADXasH
OyBaivRDXXnC6KkXGmcRYDZQov70g7idTvp2vGriinv7V5KsK2d0ydtP2/Id9m22obPhY75ot2oj
7dERz+DX7P6TuYnvsf5JMewjeCt3RFbMdf3M/hkYG/mnRtNOdxRAPdMD650bJKePcj164o62Kqf8
w1NkM7NgrTiN74aylhmA13iJ2r+odSKGO2p+cwdYfvmHdoKuu5BlXWOX+AIOrVLyfo0Pkkq7BL0o
u+GpI/u55k/yrRzIe65Hu7jmNi19jvGaFsu9cOkc5dDb8bm6Zl/jjnuiS5LESW7BW+orO8xS2/6d
QJRwMlE8t/UBLfiu/ta2MhMh4qW4XNM9j4RtXGvbXCEL7eeDtI8dYU1NLjhOzJWr2VNpNZ52xTPG
6PmGvmy+scGhwwxBInzmTzDBLhTVs/HbPApeARvxH/0wHI/aGibDhiDYTfPRkD6SC2lJnKDHzg59
KgmqLbMXCU6D4pfVHNz4MRmUgm/G3l2OtFGt5rN6grTbutqF8Y/qEmygXNnGn/DN+GILuobXcI9u
pt0WJ8zA23wDlvAvfItnd37IbuPxJXPLg7ipHOqo8uoNcROJNjjV53E/uhS4MFLorrUdf6cDGjcg
as4FrzuUnzExCVyGuzFyhHlV8KZd6W65bQ+oR2uoGtWxPpO/OcP9TOs1xsqNsaMwU3OavXBjJuPX
Wq7TtYTbdiX+8GlrL/k1uJkPXvP77mD+VMcFbBjm7xUF67Z1T44SG0j0g1XAPsbRDrMrn4QvVAWN
LnJ6Pi+IlOguryj6vqHMCRYlzBW8C/bCR+URknW6vWLjzoxs0qxry+3vub8Uq9orPmobuZEwdbkX
8c9xSzjO7wtzNaIoI7jdHuMrLa8Ow+V7/aMjfrgoaB/muvtZHpRoeKMTfep/83e7rg+sIth6VTvh
XTiEjv41nZBgnPkrdmI/+qlXprfYmM5cRnNpW2/0XXYodzUZshUfyBYS29Y4ln7+Pmwym5evxzDF
33RNH6zHdQtpLnnyHT1Gfm4nlyWxRRK/fsgreh++SU6Dt3MdrcYNPnW262xX/k184E7221/LrejI
CKT19/KY9qDVWFp+mfaPeVI8DJ/+y4XmLI51Ud5lV2E3gHvoRlQDkWNVc01d4+hWN9o12pgXXH7L
g8U3SMCH8lBu4ZHHtL7CSQCjrvixB3AXcrjiKra047uBaXWbHNNN40wrzcYkgPnILVx6XOzUby+x
E9nRHxMXu0U2eVvBC9/yt+yd/9BV3JocTJoLqP08e61PZ9GOyOfD2Bcb5I5D92n9cpijIs7GWltJ
bvWLAG83t2lT3fK1+RY6cFYC1PHd68Z2NzeGk/y9qvHWsWM5VHlT/L3OXcQi8mMeX+FmVR6bU32N
ncBmUmTKxsqIEaK3x5/xbDmDbzjQin5Ln9zco3rjwUJD7lfTWUKm22eb9Eh6zNWegLR2yIl+sMEo
hXN/hfKpOxROvPazfottm/4lUrqbhdQVz7FEpP8wyY7g8DmxCMXu98i+mtW5uGnCGhOtx6xBTwQS
YXUmFTXuwYpz/fklq5RUnNI8z7zpmVTZEX0Z/HEoN5GjFrtqU9buS7Xawh4fDsbwTqk1Ci9ie/CG
1hFvp138r/SI6n+FB0LdwPCvDM+mLZ6Q5blq8Qc/s2e3UzeGsWp22O0xeNnGQbggD3NxpmiRsAK7
hTXlImCTV9o/eXRlmcU2eXScXxeRy8uTXLcROxOfx5G1xxHoKx/6bXFjv/YEp0KGZNjf6ZtgA9Q3
9Kis5rWCmb/1YVMtWwAH7Xsqe7wcjAevU25sE3QY/F6aze6uv/d80QQHE5SsOupW3IJaoIIR2xbH
UH/MyZmHaLCbYaddedaKXbiR8He5r7wAKC3udwhJf3ycQEhCqMF/VOg4wz8BtXjwR2RiaZ15qMYv
v5KNxdwmXPCqFHagrT15yNe82FbD01qDmM6+yzez5+Sd3tuzsaXSKLawvqzTq9I61abhEoyJaJ2b
mKsOuuGUd9oFAXP7IUee/DbYpQ/sHwBzfXhJgLw9WA+r6661gcdEPLyIt458U2iiXLGAcxcfz3J6
R1ZGGGVW9sJvDkUE70d5rM7Trf3SaVnkt2Q6Mn+G3ihEnYO8oWWQlBkG9mfxIe2S24hsvKYiBEjQ
et4U2/iTK3Y/rGE5WH/9L5dGIAjUqAHjwp2E/G7zYmipjfS4+MZYaiAzbPAOebXiA9WeEifzqOea
yRVQcGwb2+YyHHlloB9ugDZ/cV3imzrdqjMxCPVbk1iCrWQmiv6bHMTs4EKlG+Fd3Yahi7MhwaJJ
WuQ9ev1Hr5QW5+oWpC3XV7S1VXEq1VV9GO/lGufcPVBW2rE4RSf93N7zAzs31or5nX0X9pep9jhP
kfnEc7w3Mpt737W7Tk64RrmCvO2h23xiX9nUe1zBBMQ80cX/o9mzn58Llsxra8Mj7sLNwk/q0hYw
TOvKm7xUtMWPfkf8dn4NTSuqM5kI7tm235Rvw4Wr7lvP63AFu9Dr3iXngzfNdXGrvXKK2Bu5Esfm
4o/MjuuUx2JhuSKvCrTZX+sDTk8QbWdsWZecogNyT5whdnvhJQ/86YQMuOoYOuaDTPoSkSVcc+/1
0EyXPacz2tAPw9pa8ElXBB6rZ94r5aHSvderW0FpuDPfOIg6HHmCx/dhq3nmD2S3fYCMRITzbTqa
v8QS8W3NsDz3xjV6cjhojuqwnU93wpP+3l3mQtHBR8OU+wXV0lW2XL9kMPIe/EaW7+fKy20VK7LP
g7DckQYANkGcZHNGm+VbvKGS1+cuHdukdTmPdxbTyrpUHBSBHA0dpszKgkC9qneiR6jA5U0YecK5
u4NCwKeGgYJgA+BJiY36isIV6SN8jRwcZRuC7b7kBzQF4DtfpZx8NKbld2BMK8ixPLwe+KJLtB6/
59erszkR790BncITyYwB727FQwi4jc/InXwOEGIltEBAh2ioMlgjRgU/1KninJSkTfsbP4rFU5/w
nwQOhSV7BkiGL2gr21CMv/lFnPnXsn5Pd+x/jdAXDAcd02BiR6NvdhQURRhQRLYG9jB5k7FHuIYQ
PfBW/ciijZI6bBFZOMU9Zjsb9F11B6Gv+80RtbgrvJE59UHXY8gaHkj9n/RX8n1+w5QIUgdABUGH
ipOXC9n6lQtI1tgQhOi8oGrz1ZDYHq042/t0Te3tVZRX+oOxs072Ha8hFHNlbV2w//M6Gr4D5m/i
QQ8w4nEFRN19oRcM5Qa8QQ2MNVRYw3yI7SbGIB1xn1cyJut8ywPdIKzNQbnt4YUoElzOnNekTAu0
OQGZR6dif6VVxgr1vLhG1gFtpBzRqolwsECBPaVNJIhkOmiPY3ENRo//m8XPofjBJz+baGZ/UsQ0
WdoL7x35YKhEK1f8ozPG2Fp5h1ZKcnmfZOe4PbbTMZ4v5fJA21ln1PYJf6mGycwB/isMOuYU71WN
mLJnwxLOIqf+INTFCsxky9c51Hhrpqux0Zbm6mfp+vsAoCJvbwHCsBpiNMjAx0i5lwJfq+eQbNDf
y+FSW/MtnHTQddIqB103sELEp4acqj4iCrvE5SwzE7X+2HDdIqvTHQcWgrTQeqXYfIrUsa+sFNi9
pmQ64hUBEWXE50gj1s8sGlQlVV+WAkN9QbCjmA6/Es7DXBpCm/DRLhLbrUJFnfySTXHIhHIerWfT
2Chmtddm9NPWWtgGDouGTwKTiSVUR6UFsTmn+DTFXvkVyVhtjUkRXFkzr5C01u0ke+DF+JLGvXBM
RYgAmcKfTrLqWEClzevpVxBBaAoxaYIoeJhV+1GIwTUSqBUM5sJpNTLGkVwCwJEAlOTDPtGCfUUt
b6zgcNW0Br9irH8bOSvf0hy9EofXalKBPotzx4vOxOWgjLnTA/MJosj41hu2YuKc9jal2YVdD/ot
kGm3Fbj+TPWEltIxkvWkQGaSumqrPYWxfSmgEqZPOmzj8Zzx2cN2cCxl3IqicEl03lLWaPn9THCr
WWYcJwGvYzOgfwWf61Sa26UzL6maPXMZNSRIla8hrGwh6S5aNe8WCFZ6EiL+aQFGUH2esEpyBpRC
Bfs70qudqUcQE4e2WacxayvL2qZ0dQeN+UyIgEtU703S8E9Vxo9UGgB+i4i5iXCjaGRrtSgzOVyg
FwVqwmL0+v4N2K1Dlk8hfo9sqaF6omNHX61GjnwBMd2J0mai8YGPqY3/BjrtVF7oQv8ikaD5a7ey
y5yc4U5vuhOdiKuoBNFKZ5zGQ5WwGUs7De3lPGvc33VplclURMRfSkgnXl35g0U0Uf3sKbaOtaeo
pl43Wf44aRhboXYAgosXLhnsOkPxrAhfucmrsBO2IhintLWwRQawEGpyAr+JiUxAJGJm05G2bLbq
F2WYOJnGrxJAwiybMNZMvpcgcTSDr0fp4cNeRdxQBOSgqi8JB3JvM0D8A6bAK36dWU9ijMTpjwKM
ioMNzIKUruKxNBoyqwnd7ka4zlJfD/9VGUd4InAK1zfa+Rh5jnlt+vOyKyVXYvtdiTiR0AyqTUIm
Q2R3HAYfDUeKzBYlYXsi5GhY2jesqnsdvLiEFtzDoP5TzIQPYSF7IJe1V9X9yUiBC9WxUq6xMD/q
LGErYp442w7tNPvNLBzGgOVnGCf7XKhPii7YndztkrZdS/RmyhOmUV6WITXaeR49Zk1+xxWJdWL6
qKT+i1Q5RzezRWZ+dDXB/sLEatOzbeAdoEjCWZYQP0bIHFOFLkZEqi1ELzSI1U+7dAaUSd0cM0kA
lTLoNYaiXdEcYU2rxdsCVN4aMleFDYubSA9/adJAIeSUwHOaRda3YdbfBl/A3vgJiQlpQEFohz/G
KgA2Jhtsi/Q6H6SA7//AOqRjgJTJ7Nbnmh8g025NDQZsLrgUgzdWtTPJqbzDuMJKOxU+J3JFwHKJ
z2z0lN8he+lFXc7Di7YM/3hhOLZ8GQmWiCQtXasqospCiNkH1nSxo4qV9K+ail+OKr3SfqgT3wPI
qRWHhjwed46if4ci6JaVArxpE3C5CZTfILd2SbbYWnqUuIjkChfJymblm5XEzjkFyndCaatW4WYw
Da+gM+dHZyeQHICN0OfmyPUe1Dy7M6wg0mfCG7ZreAXnKG7WS74N7yjJrCOvQKPMWCVZ9KmwIWAg
y+8kdl+JspLFQKCuJ+WU6FgqaFhmGxBpHw2Yxjy6iywP8gDhsmG3Gm8GSmkCE7DraeayUezH5tIx
mAoIcy1xA2gmPhkEidedgDFZUrb5y66mv+tl7xgJF6DwnyASqu1PwHbr6iccX4OEto658oY1AkWG
xtK9pSRFFCAhil59yUBlhTFfK5JCeGOvsGfuLXYooi9Y7VvOuoH6P1tFjJfQ/cESYpDcW1nwK/Gg
F7W2LTCUR9JXmTwx/7LF/UxMpu0BfCNfy5Id+3CYhqtBiwLBDC+scVyXzakF1TmFBZE4eKGsHqfy
PA8J6aGnvHgSRjkh/IwV6Jbd0ewAnPQHgL6OWAOhMx/ZFNpEFeCqaHwTZySslE6+uls2k0hQTq0F
OBXIrNVrixIMTtcsTj8sm9rgHcR6sb8pk7lbZkyCMQ0+5FfNXS/oH7Lak2GrMFto8SFlnhx6mWwc
+akjneqcTgJ4yZfNPyRvltrdKLH0L0ZgTXK4LysuQESX8erGyY7qpm2Vju+SbH1CmPBiGnVXVk4/
aJkjsUTYyYr4PVULoHjEM4G8s6Qk9OEnlL6k8qMeqQzRDK8BWJlV8x5yy00t5p8+rp6qpmykgrMa
kvsK9OfOqAbRHq2OgD1JNqJtalh/RGnzHAOul7IWuyLzZgnnpuP2sIxfKS4ItsXkF02e446OD7Fo
HS1jQkNOgu6CqaM5w56gxfLNwilEiPfaAVCrIg6hpI2x5u4tMrbd/IoI6TAwJQUE6w83okbhjtfE
1BcAtSJEexwWAvDCU4v+GkU9JKx7KyAL1qSRgmUso5Ghqz7hFmNVq234FtyT7ZGXCmdYQf1YkFBG
4RsUy2XmzwK5TFTepgzzaMfpxQ2kxgdCFrK7qnyAoTt3W+wbpD1kDH0meC63Mi9Lf9OVaxz8i3SX
sTOGscryVYPnQLMKbRys+2FDYNSCHCmx4WH9R2ePDUAc9nw/bVPL08JNgB0JGSw51aSDtYcI4gGb
Cni1loluYsTFPbqcQLXwmUJbC4aCKYwlQvK2mMdEPYUo0ExQ8gRl/DSzV1qsD9BVgQK9akX6Rsrs
cXorQ1gWucU8QtcZhNhzHZNyS+2hwqa8bYN9YXmUc5CpKNk94r2d3goO4YL1pLrNHzpVrcLHWO1T
C1wxfbI0gT0b/XeptgW8Xm75bo2ciGNCRkz+xmvQRVtuMIb8PoGi1NZC7araKWVHwH5B91SYQybU
M75Xuu4J/D3D0DaV35guBjynkscSUe1pyUidtN8Hyj6lGcCQ6dW7U1xB1Ts1FNZOFT4a9ZrOhP59
qaOkbQdveGz/ZETdIk8B+mEd0HHCgtcqeHxYwIAsoySXbikQe+mLW2y9pteA3422lqbdIHwRwnwh
umd35EPk5Jzx5mqjjxlpYc7kaII9tIpYJfS2Wv3UGDe5YS7cGkqfi00LiSULcrsoTxKrhHQfR77M
ZSqHVTFMLllvgjbfLXzLBh3W6gngqnbCzZQA2Wpsjm2mrrlCsWMWpn9jxFUgOMbAEYzXhIIZR9Cf
Os8CGJbJDRcnl99yoL27lh+DwZ27HtQc6oFXygbnIc90P/PNQwJsHWE6jtrOGHeUfAPzg5zNlJO/
KxvxL/mKQLZdcAWrER4ccHIbdRsdlkeMW+hIvMdKSVMdyXjMR/BOMoo1LgtskbWfLj5cJt0nVVVz
p0aSz8FwoQXz8fBjq95yxnqcepge+y3mbEZNwzb/8m3xQchDWfa4+iACJM5QXcenZqc6ljnHaP1O
eufnwROE+ZTTQWaq+OLNZ8YepX5EGkwaw7i9/BaYYGxutrrHH0FYM/kYUWKhrC6bFsgdOWoyQxSK
rRrLC6p1TqkYEM7P4JDRM0FmvF3Pn+G5P0o/zcn8BeLPYvkeH/jtCJcS82Fxopvzov9VPUBy9ODo
H4YmiCV7PJqYJZYTJJhuk1+UzO09YkiWI3nTA0yyZktnCbQpmsUeCzgS8bxgof9iB740m4Hpp8i+
BOGUm7aaO1XvaJqXJKcFU3/pRH8jlRXiZ5FuZXmflYyFK0PcvuBmjM+r6SCTa1tb7G+oIstBEnqs
0kN7wVKAvoKI/BX4cvWJibATnPmEPs7b/mUnmGy4+ZLwnRc0B/D6XhU2Qz9ljByyYe6XoJvtdMtp
+uLUbl9J92MD/hO3qVM+IsGJ030RHjrNbdJtUlAkeG7EUx9j4Cf+vObagnULOFzHLhiaxvv0yTJT
Z4WXbSA5ytxRqLPvr7igCFvj9SzpwzA980vRrgqH4lGccausNPbZuAV8qbEZMBMqSDz9Lwo9vics
VAAds5yIztqthoC8ph7Ekx4vI/gP+yDz3/CU9sKmstGUMpLXiOoITOEjPcV/wYU7WPvH9G/izVdp
OVmLy6r0EMAhdfCrHpNV+w8jJzc36lwJDuobZds9GfIUYI8J5fDrXMGwyzGC30SA1PbTv3NiprR+
utKzxhbNAHRdmKlTGx7Wpvms//F21JDzn9F3f4s8TFaX6J7T5/AX+dGldtvfnlJMVtVb4SxegRMz
wHrGETcFol39OfvKxsTO50S4rS+JXxwg3fHTGE6+iRmTiY+FDlcl7TJuivvwbe5Gn38bjjXMQBgD
OVeoKOowuz/1U7sJDyQOGGXNxedxqI9st6zDq3DtqpzNe/SCW7IfkC4pAdN16Cs+/wCOmPololLY
CyoH3BoXM08+KQ9AgO8oLfzXl73kL1cMd+ZH+dYc8n8jry5PIxiBmm/a9Q8Ix3ux6xyufD6J4/Gw
PEMWcAXA/nHVOXwUX9M99ISDdBifumUnX/xGpZv1BvZdLzdwAvZ8VYNz6zJXxLtlN12YQqLv7sr9
ytLX/ceEHsuRsNwztqAzYR9H9QOMpcouvRu8W7nI8wDwLKoHdTtxdSNUQZLZYfbOOEBtvqPDD840
dAfaV8BUBiw7fZX+i615HuO9tqz1ExrY1jgHfs86q942b9UpP/B337FBaDk48L2eeDoTSBoM5H7C
KYo/FZf3adwIm/gZvROKfVlRg0+WOzJO8O28j0+sFIR1RJ213f6EwYqCh0P3rT8FjKG8Lj5zEpl+
9URixtalNK7kFd/jg7RxhOW4dspL8/tieW8t0mfEUM7TKyS4wpAdH7KQ1y0K+yH6rVzj2J3Ms5DC
RVuzHWtnd2I1kDDtYQ12F8MW4jeFKQ3t6nd8phxcHLXo7xSd3CO8+6u+X5NPY0dl4LcuMHrCsInh
F5tbtFTUVx3ZsfIYVJXZDssr/qyqeMtfDw6Sx6qar13KtdGHWEHR+56+rXreQ6mJR3OlsAWAYkck
v5cu2bBuGKMj2tMGEnsssiwfw29qXXXKU5ufMXbZWIS1K+JIuAeY2SKVo3ibmve8+gfgMKgmchSw
18A+fS50mtPSPMQ/QI2T2tVGft2ZHQTOK82GMsNiN7U10kr9UY/+DS/3CoDbr3DZqNHpBY4eBMx1
Lx+1p7cHbboUBQ5TRivkdOtNHG6KdAfUr+aHIPP67CEVnBEchtGhBccOaHDY5PopJjXQ89acmmvd
J4wjtoSIjWK2otHRmXoR6Yn0Grsh9jlUFy/BH5Bnz6hrm3T2VLKVGhgdkXar9Ex6NmTRJ0sUW1HJ
jllPZC2YXQOhYho6qMYHNAgsnQfBujZ9cuyrAsT6XVLeIBOmaKVFgRyCVtGR8lBELN1BhG/DGcIf
QC3FtDPE1s6V0S4pNRkb3MYzt26lJp8gVev+H44FI/Nm3GyNp9VEuzdx51FWNX3QPME7N2Raw91N
UMdB5Y6fZok57GFKvtCCynfk2WkQNl91F3wH9G9ReysINgdezyTentWEG+l7JvJGz2/9ZXimus8g
PolOzEqLLVw3AWukC4vFBDi5emfxMjZhfUkXacF6ygLwxeUjk6crnJ4lzH7s2zErMMj11HBHM0df
EfwuFIREam6P/EWJj3NWsqhKUmepkm3efioA9akzrOLFoUHA68wZNb/w4XvtFiqJM/wMXfUMm22F
jtsfBfWsQIjA9tsUdvDzymH8zLmL1vdDPhXmPW9rbaMufiB57de0Jx8EGJ7gHFaNMsdj4nUX6w3D
fYCW9lJQPAWTdWwLm8YV6e95Z5XNF67+Ex60cBSXgqwWRAPzxpSafVlUnDKtsrziwnjGBEn4hh88
2UQ8dqi7//iKs925TUgEd+4qgFXQKokx0SL0Cm6twkO7p/F3m9xDEnqMcTtmKWxh9abzeh/JMVYA
nUGj37QzqWAIDzgsjPfpgzhKvhGuCgI52Z97KNvWV0hE8fLan/uVxxQ+HUVfs9ULWcRBWPFKA2tB
ztLTt+VO3bJ4Icbg9JonUoN07N3gMXj4NifgU7dwx+oL02LBBEnS4eX7ZY+wMAgUO1ZSEEO34Xv5
gX8pfVakfyCHTf9wFRD8l2yAPdwyAnQOODRr8ZLvMZ21P+zx8k+VTcm5ex+87PBqucPChmRjrujW
CxxcYxh2e7YLO/PY/QxgYI+mo3qy6OPybkkBr5I7HSm8NigHa3ntf9cewXsCQye0Z9anDen0eV2d
8dls6GVX3jnjFp71Cz22YJ0SfOme7gCLxfDFK2nb+sUebkL75HkwPPWm/+SHV2ASeCD9xY785PqX
qK51KApnfCAFAK67KJ+UeFx57l1O9HgghEUG4rXewc+3LX3SWPJh8GIceKsQHy6YfXt8UIeARdgL
dmZpZ3thn7zNh5BadjJkTjetgzsj/6UCZXHqjoEbnkGKcpHctEcTBse6vqmHlPf/szrGSIjr+MK6
MN1rWxoHCVySYzwNQB0+KYWBSuSyuhL8mk39Sv5jO05d5SawMeNckrMEwO8mnkm193vCicI9Pfz/
IXzK3KwZPZaPaROdejKHTreNftCkWKerl8yfkcTX7XYZ4eKuW6IcSCXpmemzu2u0UEEdZ+S5J8oO
hEcE7LIitOD1JqtmN7qT60z+DZfsmPn4dZEJII3VfA2H+aKU2rlTqYlE6IkYDTVAkmVtHs1l8VLC
4gnZhjj81OHbjLW6p0XZCUzJU9LpXquHOLi0leDGrz9cs33UuB/GgStz5zDKdC/ArzJDjOUKlEuc
fGb/LsMNncuNTLR7gM7RMTpOAwvVIWTQB548Ks3RlI13M8zcoMJakXKdhZZWulnEi3XVnGuuUMCz
XstQ3XQqYlr4OqLtSL4SKDMZQ0PK2BB86gl9Lzx00PVEzLf7mAdjdEZIdXiM8kdU+qF27DODjAIH
JNeqlm4au78apierlwSzVpS7MBHRB94t68QlMs2dmNuRxuvNnovQTav3skEKrrZNuxUFLkc76FBK
u4l6R2zvxPErea2hzsFJEXicKtusBfLycLr9NN4SIRg1lO2rqIJvoLrkNGQns6LZZjhG9XYSESq2
s05oD1L6Wr5juGbqfllZpTUAj4ZeA+6O6i6fNuULpnaJ8XlhaoR5H0xcl4wNffAQPJ0q2L76gdoQ
h7GH1RoAwYy8w0qAuy5Wm7Zgd4BZl1T1GoRFFnjF4hKwd+mkBe76CGYSpoAyXxcpgn0IDzIDkkXf
6h7Ls5q+Ui6LjvuL7bxpHdsF+PZKC79D6ULIp2b5mud0q+xUBnjLm1AcMN6gkozNM0v2gkJGkLiV
Ul8I8VfgHcbxnuKoo7Mk1d1Y9C1Kh82ESgzfgJTs9hZykKTgNlVS+be3ZgpFOjs24UEXkeqlryoM
tgsA8wXMMnQj80AfqFlZ91iuA4s1z5Qr7FtiwaQipYvU6KeRdM0OJJl1DRjkGLyBVOv8RdX6O846
mSrctvvpx6V6NgKNC6EQWr8Z7RRPKyibzTjyrUhGKz2XckunSqrew2ZGg+5Dc2sYITgDvQ1wz7L8
nZPqXzLPKiH3QQMOpYaQyWcmc0MLKYurVY3gV5WXD5qUAk+cKIpryrkm5gRO1qEx23IjGjtu7cRC
Mq4a6XfK++aEZ52aQ4kBsRfVwZXDGktMLDe8LEUKCY3efOu6mQB+CVpEquPuPOUl510u9CF6Zkdz
iCTL6t7Ix3BcxQZua+jz1maoS7oSljKiiMDCeKMYXL+CiWdB65TsYsXivLCd5/jv5UV4z3PppW6V
kN0QAQ2i2FkfPdJkyGnjHNv3LmlE7oyzYboKdX6OMWbmKam1HJJSZhAjV2kSaA3zK24z3jKGWomb
OKf3MtJjhLyqkCC3mlrLLArzMzF3XV+ikWmlfGr0DgMTHGxkWtQq3qMmIpM8xZcksLJzptAlo0uK
AEgT/h1bsFb1JTbnftKHRJwnCp/GmNqCKZGKm5gPKAcjglzYk6ntXihJOe3mTWVFUJ20+Q5Pe4p5
qQ0AK/K8fOun2OBCJnGXmlOkDVox6l3UKSI/VF+UDzlLoSRraUtuXlEH3IPFfC2lCse/CFkaoboo
foSQRxKzwRTxLxBfFKZJE9raK1XLeMbTnJ3DsSOFM1cAw+UkZSapRIvpejaSW6dnXLMqhRYYoB5i
/dVowiskqRp+S/mAVYpMCVJlMTRkCvcT/ockStrlnLt1PZJ4DPoNaBST5Hrf1e9tWAsIjxnwPNns
Cf8u5B7zTNcPc9HG9yWkLDSb0t9AHH/mmmVqqHbKjdIw1PmmTGyl7K9KNMi7JTB7gXxlVec2ZUoj
XvOE06JI9RfVjw7dz0Jl3bZIFDw3SQeoYRL4uzIeJqXoz7JUt9uY3oq9Es9sk6Kk5WkLs2RGQJDL
zDFNk1epqiD+RS17KziH8lnQquBSlBV6X73U8zXiSXZasaNTtiOZHCyAktjfAiAcWTVCLP/gd0f0
U4R8vskEoCeox4pLw21gt2aRnKPKCuiPzcBBFXNIC+PwrFX2KfAEo1VjdP12VnKuNq1EOcM8zLsK
yM1ER96bGHfNdxpQKcAXoQG/8mq41FrxOMxtfGpCMA9GCR9Yg7LlLyrlP6xNG9ZAS+DqpownCwYL
PUs0ge4FQNquOtWMd3JjgofTtRG3SysVTykI57Up6WhvxFRoc66rl8vayjKfZipekvqAmbkXaBEU
OS7O+hSER0PMxsOYGNI2pzCByCnRPDVuR08I6haXJl86RTP/4+g8liPHtSD6RYygAUlgq/JWKpmW
WhuGpNaA3oCeX/9Ovc1spjXTqiKBazJPjsc6IESwDeRw8ozVX8lj7F5l61WoWRI3PCk19qjxZ5yG
0LHQw1CxRi6JfMzvfPA1gKWICQRl50W1y0hQRB+zA0rJnhzGECGdtRNmkni64P5nCNSCcQgVQPB6
3xwCIVfuCCSCQC0Ga6MijTOZPcSVpLaYQ8uyfk1wY/6sumR6gSnXKq7InsfIICupq4qyoU/vBp46
dg8DufZo+Qg9D922eu7qSl/tBUVNxL54PbFFe+YecHZDT0aAXVpE0fSDcxjcBDUWkFpxzINk3Ops
EJeynsTXJFxEnSrEbT0uelMW8/idmplnu4qjkOm1GRDneZLqswqX58FbzCXoZzizc4lyKvMzmqve
2cuulRLxBuoQv2mLa5NXUO5nDdWhzu/2s7HAyOpYJr8U48ScCY8lkBlQkum+aBDwLSPUx0QI8jVq
G6ZYIvTfopoZpk7uRzzl0SYj9W0z2zPalmjA1JvHSYN1GDn94An4GQMUic600Pm0q48coIwTyxkG
00PT6Qyv9JJCh7IGSkUF2iJy77mTWe2hPIzVUxVbKEDCpBifG1+jZxsF52eXkws6ZmTecVVQDhoG
t8McSYR3cZUAhifeAwBjzdCuya1Hrx4CNvkdsMeMfSILu9M86fzXdEmVbUFvjfs4KCCBVIT++XUV
3yw7QOkbEDMYimii4ekgwnCRaIBYoMHfIR3dYTWBZCbUpfW0cYc4u0xBrNDa5Gx+J1UHQKcZV7qm
yh+pZJCEtSRQD67PViTIIKTpwWcdmY0uax2qpv5pduw8JG6gbXcqbrttm9t4CQt4AcVAJuiKIAA4
BOHMxvIBrBO9npUBwxnilIYZFjCa6cxCcJOYAOFg5Da70cOQ2xvwXwgeKnAFzGRS1FfnyGhe8VHr
3ZgN9a4x8HpJnLA4q2ZEgO7EIlVlvJU6x3g01guOdIQtCQO3QsYXCed5U4we6fXu5J9FaptzgtLp
4IR1c24XEpxBeo/2V15Fz1C5sjcvCsWP8NLug4SA+GBbhDrEPlW4pjDYRQ6KpMbuea09yerQDosE
LLRYAO90rULJlmQh7vlRi8MgtPc+Lnb6Ztyw+WPS0scSE4/NyTEq/uNG+r8RhdS9SMO5mOfoPxvF
Ik0n499O+LO1C72Rnj1glTITA5Xj5Q8YmGn9nfZJudVpmuwc4om2aSiZFacGZpdrD+qNLC91NJ75
lH6nzsTR6r0Y4uEsggSHVq9YmzAbCXT0ljSLZAAjFZG1nSexuU0FKsZhdNy1M5m7BlIpPu2qm4ez
V6fDP7flfV01Tk7u0YRS5Bf5VbpRdfiZxn6z7scRqJo9+PTVHDFXL1lUtY+gJOERzAgw7Qb2PzYg
pTTG69XRaog1OjCuPKoQVoUu7sW+r4tztNwjzerKfqoqqHSs+ZJ85ypySxcNmzeXOavPYiKqZBUZ
x92lMetPt43lgWFbKEgFdJB1aj8fDu3kY6+pEZtXadE/TqiTHoKaaFEe8fEGhti9NW7X70Jdpsdw
GBlqpCNNiYmXt7quC16OIh2xdY3zemqQfPZVR3CwyhICVdJoYwtfbQI45OAAXescKTAlZRrF+9YP
5VNashqDi1VtJ3DTW777+y4h6z6dYOrBZmh/vySMTFzpj+xzSuu0CGgWwVzxwc9B8EN6WfVH5BXk
rHIS/4m08a5kuhU77Kv5ZzsxG8qFHi5c1e7OaUFdyTwb1vVoiqMa23y3tGP3GuQzcuR46lY+gFQU
UJO62KGTHQvRZienZr0a9iMDHNLsW8rwCWC9duEX1x4uzREHX0Se4YrHY3hZnPGr8UfsT3bvfENz
TY+B5ztH39wbHsHvBUAu/LZ8JoONKxGRLoGriWJX7UYbIroaFwSNsQBneJlo1qPvBoQVNfemwCW2
HMXjKq0sB8DYGD1yhEAQSVEvY4RFF5ES2zmlmfVmT55C1dbm70NGLmXmSOs0uVl5W2AFrog9edF6
hixoxzHu6Uzvszm0TjaZv9t2dmmumzwQ772K4w+ygKfXHPnazpIy/I6TmXx5raI9ryTEWq/mqxom
9LndVMx7Vc/RL7RH5zEw93W3KnsQQ012lAhmQewPIbP2mr6fAcFraXzCJl1vZPng9oInuZkmrhZ2
+nOZcqnH9SC+lU6Dx3Lxec1jtuQEwNIDY3a0HlUF8j9XBXTApZCIWdGJ2dZCGxnAgQWU0rLxsXWc
s3I0xnou/dQwOyizcNMqZoKxrMfT1LszUFz/DqX0JlQVOJmV33SnuEGxmvpJdAys9s8cz/Vl1MnE
ACBcQijc8XAoc+BqcQzY0nbEuIXy7hJ7mlNKzWP5U7nwGZhpm6ncG90/ETk37gaTAFHvm0neiMCb
IVSU/4bSWJsxXOS/rMz1zgY6ejLx6ByZnrwEkZU/W70/7Ye8oiF2uNVvSaeK7zHNOmamCrVVTeva
MM/tfk3cxUh5Q6pAp62SDxOmUBloib84W8CS2FF5jejH3nl0lnXIV4r9QYzZhs8fQ40ohiOppfU5
zRKIMbQrH15ehaepSljqU+LPyH1rAEdqxsFaD/cFiXTuQ76eCooNSBA8NX6TvsY0Xz3P4tbvkhhP
tBO9RimOCUtEgrBmt35cHMs9TH2hr6JWLK64gcAb2bA+Jr2cosVhskXKKwCPtHiXwl58NqH29Bx3
1fQRSBqWwFuq3djgievFHbUyew4TN0FgVBAQmTQ0rLUHqqO4tliUJQ4Cychl5ta0YguSDcuSDJy9
ERUpc44d/+ooIVouaQEEeab7j6/do+2CZ9UYj0Vg2OdMYZoML7xiHN2QhbKKpU/cbiD0uinK5kO0
VrZP7UWQ2q65Mmt/+bGccn5tG5alpVeDN/er5VYGEP1xYHeDj3TVBjEzLQOL0aAC5+VE7fySF254
rHvlPhHZcHVrf/pPZkV0kdB0mZLPNupeShdv7hEBTBmS8S31Qb5lzEUGbeJgoUdVnj/zjLVI55ff
KUf0BeIXC+tCkIy7xNgnENaeq0TNz4EsWEbaZUxMEhiPoY/CSzQk4qOYxvKUjk58Ce3B2adVjYAz
Le6xBVQH/lrORP2OHmPDsA/NyfZ6DoEOPahX8RsafzZ/5dSkYFzv4mI/ivAueyB+OZEZIMzQQZj9
WzJ0f4ax16+cmMG76nz12HcavM9dzF22Q/OHQsvftc2At0+FviK1SlRvnhTJ1faQa/WxhmFaxmY7
mj7eNpm97JXnY7OB2ltXa2uogTPJNK8+5NjWCJFK74vznNFLU7uHJsM10uTYLsBOMGDuHC5clMHY
wgVu3ngR/0pawtWcEy2ZTmNwMHOEf680P5mu5LqfGkCFuhu/LUGabZZS53P8wlFDVoieTfJUq4Ud
aIBMqe1YQbv1TI0d5idA1oq4lNh/s5TbnyJpDNYXeBkNUVje/VuGkhMwY7MdyzvnShdYYfMJdsed
Hwruu2P95ZHZV3fqJ81878QwIjyQ+IDlVSoyNdrHQcUvhT/8eon5Zy8OjwbBfrXJRjh7KGiWCr3o
PYw8yPSu6OxVFfbbyXA/hjnZowCwH+xB4ybztlTrqxwa1uRl78USsrq3iReET0n6LmIPzqattJdX
ciAoJMx0DswMPKfub6XVf1UKzUsVbEON53CJvVuV9/DoRmoLyqhmM4xIGvl6sk3AusZhwiba6Bok
+txm2atPXMDK61AQzWX02CXlT+Qid+VB7P3lxSUpKXA4zCwJq8Y+5lCM+QqnsxXPZ6AL8OvEnjS6
TYS1wzdoQH2LSlAeZCCelhSXputunbA54Gh4jXRy6BRjstp57wMcqYs6WNcJ0aK2YGN4LXJKhyAI
ZBOu3CWWc8mWnqtnPA8h6s+W5cOcG0lnUD3PfkcjxLIrhpUYDU9RXTw31MZ6ZgnHsk2wVq55R73e
u3Wd2Jd2c7JyfIShYciuYH4ioCBtKHEwEwFDIZjqGkwc717snux6ecuEj7owXUWB/41OcUdjs1JL
91Ld2zTJ/irEaBLP2x45sMDaxuxmi46h/wpjuYISfGAIRgV7V4hE42OHn8DLu8ci7o80gi+OZ34D
Xz9lSAzsHHP5lD+7i9b4TiP0vgKTrvoc4xbfQYr7qAOX6tiPy32Vpn69+A7Naw59TtCS+5R23o5w
T9zMDFq3LjArHfc7Cz1TDdnYQ0LCFHyATuoNwTGYVmkg3ohoiu0nAJMtZg4r6C422jwVLIfQY7tJ
isfwysgC2obgDVDrCfXE8uH47639HZTkWCFWPMKvsYpzJzcwMKBp7nuJL3rZB/QVQ7jBVsK6i7BU
jCQO04Zi+p3MPwNtLbzl5RsoSUudJJEOJGHHGg6pkJ8GXZFA0dQ13t+YtbFdKhgpy0PegZMkgdXO
lp3qmm1hfyaSdNW/bsosOrgtBcyxtW3vO70h/OohyL8ooNGLPdbOq8uiIGUWnW+YZ7n2c0XEB7Ur
cYn1TwXwNPlpanJbuSCmx7TGenGXedcO8g3Iwd+Zyw5rqNkfp/vFLv66MEcp4je9iRCEi12KAE/j
+mUATk1Cit/KH5kOKFZXU/GflXQbdqa2hnSJrpxRzVH5/dmJEAuyQK7+xnoPpU3zAObjcwUyherH
eeegf0hIc66nmuKZhQAIu8lHIN18u854MbjpJ42+cGQkuYS7AKE3A6/URXQ23r1uTb9PCmrg+64D
tavQ13gCCPcNFnyHQWftAGccIvQZ9/ssv/OqvyQKjshiOS3EYxr/hCOuIzQQ8vEOvbiHBHTjnSgP
JZ9qS5df3uIeSwAhhMetZBXt3CLzdnbfsAtXW0oSXmW951QqOIgYZbam/F0acZ0TQEA4jS6ar9MP
+kMCkziQ41cChSFK3XVkseZEcBf2CYvWhBxa3uEwwoxAAFzMICPjGmJwTQvdc81FwOMEuQ8qYnSA
VAa77DTj73H9Y6HKQ+iOV0UJP2LuKWwf5VdPjV/MHx5GrUlKZtbuhRzMv4vjXlQiT8rGK9suw6FX
47aLGRzM/LSrPwvl8HfI/L90xk/LHf7HTYpUibl3j5R/RYHubWQdiJOuwZkFo/zT0RocU78DxkP5
jE1c/I1boEVZLmhIFg5Kp7EwirLbACC71Ngw82g5EXR9nxrTbcerqMNDK0uA10lwcUPJVRm4r8K5
60SDAWkV9+Pge+GDNUcGyZl/CrqWNbZvrmNO7qQe5MMwUHMVoth3MmTf3BhklcQc3EOJOPYm8GpJ
DhxENgtc3+BrttO9pGEpPazRsX+zJr2rZ5LfNLOjhGwtXERvDSZDOXK8xqHPiDZW0DzpnqJBEoVW
NrDTu1tUQYMz3ccwAsmdsvlPGXoXr+6OETGUNJ+Q+b2oa7k9/A0n00/lpI9Ky6dujp971Z4Gnwgq
5iL7FoRw0rGNsz3vyU2tQ6qyTUyzTsWw963myqzh7IWIqxKivYlrDasGkWeNNbOO9HcEbXWEAWR7
6d9cFK968P6kRG48TGW3C+x673UYmaJpH4jkTOTfmvnaOiCTxBbl35Hygue0ehLgC2c8CHWG0ygo
8z0x2IdwAIFLHbUa0W424bDOvPkyDOjMsQ51PDvcJwrpaSaBBXIpqSHaety7ObvP9K5rcUPUSQSY
MjYhcDt/nTS+56p+iQnTpAYIDmwD9pLH6sEalm+5VHxa3mvlMiGPSIm3tVcyjfWZI0ZrdyI9hbaX
N9or6n+odpBae3rLFmZL9Orr0tdHGvPbUkvYfMiTxQSEGL9mCmQ4cP2XyQ7OmY9ZxCFjtFZXIqt3
3pAehhQ+lqnOrY+koI53RQFqjgqD/uoQFOWhzQjfKSHRtMs9EvrOEmgjVl7mLVaMZGd0Nc3CALl2
P4ckvFD5bRmefTGXXuWe+0MFtQ/a+S3K9V4plp1MgDZtnn97HF++16xV5BxNjEIhYiXTAnanrq9A
73rmjuLtu1+pshcfQN8U2QjAl1vt8gcl1zzZq0ftVZuRwKdjJoByKiaJ3Gr1oytRi8aMVmRZ/SQz
gZLWYF4c1Gw0QvF6mL07r7Pa93n8YflwRFJbHV0fuR9p7xPhWQ+tpNTO7Q0V4YZa5WRZ4yHXREyX
PCkZCXB0/F+uRbRSu8wHMiipeRwX5WlzI1aHgghmjQddmwUb00H9nY9YrnCocZcV1brSxb88Xa50
qG9F2D/XbYQz24JfNuKJCBOUzzEDirwmK404uX2cOQ91+6RmrLB6hCrkidtCQV/7FRwHDjLP/fCd
+b+lLJ/yDK0veRn7Ki0ngJTm2x3u+6XZOxK5fJStefPTSFxqs3BMsAdcxT4TEdMzSNVRXO9GThI+
kHmT2XxHHsMkLH8MEto+pY80J1dNlw5jUeUhMAlnd9/MCVWJlL9ke+XEYXH4sypD5IE3o01sJi7O
o9/Zw2Zc/GsWp3S2bNKne+vr23+VgiClNHTmxOd6C927mt8LoT5WJyfM2QTW420qGJrbiXXsmwrl
hwPuSCMxlfC225QNsME+kAq491Fh7dTCgdxU7saFC0SC0SVhQMHp0+pnehnne1x6rsyWX7fMWKmG
EFUgHWU6GZh81Y/5ELymob3DrMriYRi/mPA9To7CPaateE3rw92d1N2qtNN3DL8rJ4Fppf3NrNXG
D+vvgNcv0O6W0N6PFJGXsMdniQdoFXtTvq0ZAQFEHbtLoHDmp1ip/Y7/WhoyeMGuwbZe8qou00na
CElFc/86Z/8yWnfT81h8ejGQhzGd3k1qW+siSJ6mHIRVFl9oP35EkXw4Ys5WQ4UyuKHSzwRRNfyb
wUt/Crf8b2qNYgQ8/HSyffJ8HAmCr76phCT9oaagvWO73fFxiEj8nfGHE2YKkAk9LcU1NITFvDA5
uMztaD0UISOgOxy0nEd8Msty8z0byX/31ddBt2em5fADw2Oeo/7IZo89+7yPRhBsgklXRPIkfc51
mrjFhZP8LeEwWhbqDdFceGAfdeb8qbIGprZrXR29OHQ6y4UExvLb6pCtkeVwYGe0Buy2rRBoGiOR
ngTLaXCxa7a+WkDjDbtsso+d65ycjGoNhDBN96tngbOKOMJdgzI8qeSAN7j4Liz9zQeGLhVNp1HL
2bLyfYTDtA3wUlLKzH62sy2NytnMv0ykNp6/bEUiHW7p+yh2YplaWALDkMhulL7HBvNLvgT/iLZ9
bCsG+TFgqCCmEsrDu817xjtQSXAK9M4AR0CUZHHvrq2JFaNx0q/aoSW2HFs+qoXRRAZ3nB3bVzTU
IN5a8ZL68SmEXLcyVDjZNO5CAhGYIUNdJQeV6q7944cIPBcxvJWEz5j2Tv5vfFwZHpYGxqnEluKE
H2S4XRJ7uPDWh2st0aWlbbxJDV4NA3sV2GLujMnGD5Aet0trTlXZHgQbw6aPQONk1qlwAWr6qvjN
o+DJYnq760SE9Q7h8RI8RUv3Zt2Pomru3gnNPkjkHDxxjywYOApU8gcrJxgPWyU3wiZ+sLitB4Ph
vR2QyRfdmdBMaCMkKVYLYTuFuk2xOkZm/BBd+W3uLveO3rWs2xMygKcF1ipct+ls594xoVT16+XM
DA0TkH2Nsvybjcyp7ZjvGOYWEAnjBOhfG5l1gpQ5q5x9Y+ZHDrO7Q9+BcSzym+YAfwiwnjlan20l
92HaIPep3Tej5IuayDYjQsBFo7d0yCtrq8bk0CEvrfaq7U6msd/T0f/J2+RgRdAk5/Q9L2ABSYsD
unB/bAxUdZFvO+lfLVJ1WQvvu3E8Rvm0D/vgE0/5xlTWZx201WPQhRlanU5/tA4AZwfO60Ma3tfK
UKgmAjCyflN0DqRFQjdTF1013A8VMFJvSrFl+oTSsetxM2Jqiwf1HQzmn6XETDgef/egAdVOS8qq
CoEcDAGxsnwPDCTj916iJpaL2LTss8O8ea2V/0bpA1+mG+nzzQQpKEddR4bBg0dyoVDlSRb9iW2R
8xATZAo74LkywVUGy2NukDGOhf4p0BeayYYdB6AT/1VNWYAIgrYHbxBb15PCTusU+s1HJ2hLvIep
+yEFNXwe3+01DpMrhVJ7ZP6V+ta6SQksImkgCTw2SeY57SHfE/ZXdJzgKWZJnMvOl8almaca9atc
eT2pNEZeK7/4Ikjps3LCHaPGHzGGwBzlZ5k613npNwtFTFKjzJLxVfogTU1986zmzdN/MumCN8XA
JJ3vpIf5PnO79dVLR1JcaM8hIVzT3m67o63GU42irwJlGJF1TrzxoSqaW5DfHWQYMwWG7GViijA0
z4k13xRSH0PQAbqSDdksqxTozIxCaVDt2qWXMzw4sZdsaUt3TNt4UeOra9d/u9w/E0q6W3Bv6loQ
O2edTDu/M179CCc8Yxk9LY0gugyL4LExvniVwLqSw6VJwqtNXGJEaE1L519rs1omzIlWc0vNhDnX
tQ6Zyb7mJPppPdbASQKMIlAPad/9WQBqF2W1HwaKYGegJS5rLELNeLI850LfhzdkUDcRT+NqDNNb
YWpWvr4gRtB+ye7JGJU+95N7yUf7KBLUuTbEslgfRqp01hqv0YDzvEQYskqwMgxt++RwZhRu/Dbj
gZpsyhJ137YHNudlgAnFdkKCQgx+HAdEUHu309Vssw6siTZohfj9eLonZ262pH4nOwVlv8wz6NdY
frw6+5Myw7F9KsKJBwXBEY7HkWztsgtjPoY0fmYtkx7yzmt3Xicvtg8dqwny5iPlb+9hiBrJMDsF
PXy/2cZaUS/6sKT8NeMG3b2PPaYeOJGyqRRou2n8leP/ckMkx1wA9C+T+YQ3+NDXyIOJ7cwZUlj3
z9x6od8jc0Lbw7ELxYNx6/PiNZgz0SBB9fU1qRSq2hhh09PEzH3+Ly4SonwJOygQuVOfQoc6skuz
L4vgHDEN+MFCqD+hByi3pW/wiVnPuKdMX74MLf2aeEajxwisR2jVzxTcTAcPIkn/eugjkiQDvYEJ
I4I5gyWWhrymnFra+TJbZkfUD0oIrhTFvTaN3Wffj2+kouwJiiaLfTwEDCTG2YtekjDf58v8OzUk
v5eSOUvaKcY+FWLQrkPgflfY2/PbJF3DSDl4d2QMUGPQZ5Q5V7+cvGsTsrFPMS+zHHeAK82gUBZt
IQlO31KDMLNo3GPeYGWSDo7OOfzsK//qhcM+matzjj1FyuzMpQv5PgXSkkB30fHyL05VsSL6y7+O
E3A93oFjbvpkk5f4+Epl7fUEj7Dz87Nrg9txy/y6IKoC+LDTNntehooPlWDoxcSvDfJP0ZHN3Ern
OOX+M/f8Y8D6f1eiFNhaRlnHVOaEDyvoi51T/GHZVx9iERDOvbjs4EEHI3i6pIT5EFO567Plb4wG
iIMYm4Nr3HatPGxj+aSmrW9ZK2UHAJ06Awo/eK7NvC7JahGegnTTOhuvwedeMz+NJ/9adOJdOf2b
wr6rWR1sEwSWLRpHHUQnij2KwoFSyxixj0ME1GEfQ+J20LLDYMVmPuMyoI02huzbvqAvrEgPq+2T
VGXzifxl7fh4r0h9XrldnT+xLgl2ED4OETbiEC/QrJobN8Yn9drfydHUAOql5E9LKywOjZLkyDus
ox1CMznbWYn6/MNj0Y33KCEFytO3vNKIHvHUb+M6r3Elo2YbCBNn62lXK/YF1Gnzc5t146lJgmZr
XPOeeTi8MivGk4P4nUzq34YeA5AQaUNErRO2W5L8NNI4Rw1p5U1SMU0CzbGdkCiDUMZ2lG9R2G7s
FjVAD945DF+ahpozGyp/H7fqjwnwqsUK3UhaeAdvtjfNkP5mLTuWVo8ghYubyNkiUPpgmMDZWrsv
KRIxeoRmXTfQZYQ3cBjWeIeDmRe4aFM+aQSkNz0SQozW5LCE5iYzAnLS7LB4w5u0sYU1uftlOrQU
WblFeojbVlhvYRa+VwDf+oIkDVl1b65fHyCQzGthxqNbtzaztyIHi9KV68CrL6Hqn6qebc0U4FXP
MkpxY/zXKRtfpa/Jc8qDGOKoc5YBs6zQtSFGhkG9Lhb5WSyce3PF4T208iWxg5fSSncW24ZEM+ug
PaV3G+d9GUrU2iO63amPPjjQNjFzdlwZpBUbflNEK90tt53HeByuAbMvQqa8c9/bHfFLxXSiBVKg
bNqQrN3yq5TuwbiM7QWXAr+Ndy0VdvSSSAllvA3/V3NgEe1eUD19+Wr60K4LEztadsTBh5uQHfHa
iamUl+Ec4P4hMdtmiFSPKEI5hg6LNViUnTXMed59ZzFquwTLf0vyUc3qKQcgkwQTC5WFCb4kNBat
C0MR37f3Y8rxEU/90WdsYBqWnCW266qQH/WCPTrV6V+HEtSOE8kVP7zSJe79HNj23AKhU/6yye7u
rzge9WPht9kutGzQbgucxyKW3goJ9mmB9ixt/K2Anh8pu3YLxy0gc1IMmcKwYUNrTUGS7uBGcNaR
CVJlwUaVAUiJqihWlUBkmxZ4WJhSUqprxLOx855b4tVp+zfz/0G7o/9Mc3KSkXhrnVTt7MQc0gwq
ZXReKiifjA60Suc1rXX7nwTELsr6ZcixJirhMUVrr40noRKhL3/IFQerCq3fMBwwDg/YkkzNOJud
fpsiTtNIGC86CagZIqY8U+lEwLpFx7rMDRAu8wOqZ/3pCfe344t4cKPos64A/CkMhUlw7fsMkDf2
Q+On71bldEglALQVd64ikX+7LFi+CLt9TaeQh4MLK1Z861P1NyyxtfgxLmVzv09HEXKkEjoQx8y0
BAsCf9HH+J4vHhWI7TDUzcOL3+h9bMp9q+LPumMpw5r3aYwnxPrOyMLQErC03XMt9XvBLm5XWOjc
m6xi5Bg2b4MsJckMibPp5nHf3E+6EGlpOSanFIHdqvYVGl93a4cWLCsk6Vq0OzcO7xaK3iU3LmYq
UJplP/PFplkGcGaGete2L0M3XhIsKn5VvHilxfdcvHXt/FiGIWGAJRbGJGVHD938ISetG4qhc+zE
TIg8tKioenUm/yPN/cfyzgWSGDIMNMCqGZ4400+1gAPiERal5YjGF1deOHv7rJL6NjsCXLB4zUhd
5LuGm+gvR0nCT0ZvpSWmRycuT0NfhNvG5NvF4b9kP81kRFrFt2XNgMHZQbuotddVrpMH4SoCM+T0
nCFk7OdqM3stYWIR+NRsQCJo+ihZkUf+k8rmDzKybz51NFnZPkvBFgC/zpR+S/uwYxmDsA79cBEV
7y3xIt1I7F8dvs2sjHD3CLG/9wp9Nu1Skx6sqc05jLxrn9k3t+JXLHuXIoPjjwEsMmFmixkqWWAL
wVxnaxc0zHPJ/Gw9dMGz0/4f702i4Qyloarhn1I8UB7sfRKKS03xxBjpSTozXSKNnHTyYwwOPPAX
HHHuLkI8E2v/naHHB/q5DFiXtSYPmcQb5ZUrq4OkUI6Y5XGZ+RD1EGJtA0FXJkW6jib+8NLG30th
QIiypdLALtpx3LSevQoV2xgDucEJzVbV42+Z/2tBMAg33NaDOTQWkNNOP3UM54U0a9nzBi+wKoR6
orrGjGoLCjUe1w61EDkW9qlnfZTM3SHy8OeNyfARZvm1n1EpltQdzDf0rtHLf40etiLDKehqwh8J
GE0b/TU4Md7vpsw3qUW6QzMwMql7xpBNXnOesagMER5zzUJX/Fca3tmmxLstWviTxoGtP+Dyrfp2
U8qQYDHcoD38jGhQlwqZuOXcx1Cxc3RDKszMXITLAM6zIRtLwYzLaRy4NH57nJLourjWm6h5nWe5
LicmtwVQgnAiz3liuR5+NsMp0WTE9nlR43gUYDyOHuyBsbx1ybxGDWVGvNL9hR4cMxjVLcDWYfhy
5qn+V8eV/EGtI8gMHa3tiLaPKYvpf3PEcc9IXmlsdZRpEuH8ChotThPQbbkcXnJkNptsjKw/bVnN
37lMsfnahdWei8iyP1M0Ayd/WqbDxKl2dYeke5vcCezx0jYghwrIIoPnYgN1bNxXohrIdO6cauMk
EdxoH1O4sqPoAC2JOyPGnlv57IdkDkJjSIb+acGMs0kNOvNelf/Zvsg2LDNnTL5d/FNWPk6zCoVh
2xdwmzuH4Ja4f28LdcSosEkknpI0JtqyBMu0EpYCFjcYrFRzVT0NLbWC7g26KThwrgXpZGTUzPBf
T+o9mdKPDvncOZUGW7Y105zimGGrCUmDXV+y5wMJWDzzabcoxbnHYiTJfavnU78sNhSMlJzbCsdS
fg95LhP4IVVB3eT6MPI00dicMTW0w7Tu0H80jNQkP/hQKCICA+N7PIRjQ+QiQT39/zg6r+ZGlTWK
/iKqGmjSq3KWLDm/UPbYJkOTw68/i/N2q87c8ViC7i/svXZrMclkqU/jps/SgTCN1nw+v5blTjfR
62Z4ss357241j44aHqCTeFD3Cy2AByq0KBmXTT+Nl0BylSKohu5DIeRC3GOEYMczA1No9IsI4EjG
bVqBZEF8aJzSmU+dOGqMa8t5hdI4VCYVUxDVMhDX3U0NRmub5Iz8ZTyJDzVQRzDzKC5jpt+j2mzW
SeNco159Gkjj087ce41z6YB4di2j+aRw/uHhwecjmXqpKdwjoHz2MwIXAkwSg9nfiqwrNnQnUD8q
Mu4iTNmtm+F1lx8WkoFRKJ31c3aji/g3uuxSrAp6vqnIu7aS4BJZw96PIHK2xiOd/Mck408vbimC
m10YpI/IRbxH9Hmy0ZtuV3UhF3S+5paJtgKFaSiMDf3RSeGUq1z1mrsQRRz3bCQEsnRsG8e+uE4I
PNHVvmemcRN6/msjgMJyVD7JpqTPKjnv3Uc5MXqPdePVTyTSKuNS5UCHEoMioY/YD9TtE7u46a3w
6r0ZuWh0DP+lRutGdBWEahAekVeDkB/NcZ1ToK186T1pmuZvHeU8ep2dKn3daxIM66423vqOiJio
fuSUUYvWxP0sUk78OCBZLkIye7KYIXExscefIhw6kXINdAmdWiQ+KpI+v3OPLHzWNTq5z5VVID4x
WO0a8xtW+DFDWCw7eUcJ2ltrhxSwSmV80fKkJa1HjatBhPN+Ald8c5S48zbX2ISEn4YtTFuje9LM
CpiOiNiMgV17JFYLGyqMXzQAJANid8H+jz41xo7qoLfDSLBKJ55MPdLR35LGlLXt8JokDpP3WgKd
142DExTOls9kl3jdH3nG5al0mntP0CNjx3qFxgumQrWB1rlTkuACbGirGOqkzDVmQzEwMI1Hyosa
pirdPjLcVarkh+jDC3pUyo3c3jdJ2l1Qni7xEHosjQnVnDu4XKC1Czx+YNrJVW0yDg1i54LrDnG5
lodbUcS/Y8BJEDY94K4W92tjBkt3gqCR4kJwRkqiAj1Yb4tP2VZ/raTW5sSrjp3u/42WvLkBExAc
kVgyp9mCb2bmyhIKYi+Qi6mT75HN32rmZ8vtcMoHxSJqhpXm6QBADP3d01GS2AZaZlJbMocfR6Br
o3P4p8FLazU0Kf0+TAFme+HZnxWlIFnXfgrou0zspyaONuZQrJnGf/RqgCVU4ozu7ZK2olb9geJ/
3SEkn1JsDkLityuYkWlCs3dlkAtmMY146L6GiqnI26tR89anYrZE6PUl5uAq2Q302bQMeUxJU1lQ
Ra1FZSwNUmesonlYFggMF/GX5ClomaOwhFnqIjlVSKyUHnxb8XjKfcXmTN/EkQkd9MOFu9GYu9Jv
fwu3jJcmm4OCoS039y3FgMr7BT3Q+04QtjTiZkzQ00nZmvL4LFGduvKzoKSKA9BTngtyxZpjL4Gw
AApnRUlA7vuIJRAR+D6X+OUh/Y1ueUUTtqYsWjcNtATfXsS2vmmcv0YjCNH4Vyn5LNEQxfYXO5j5
0A1smADykCt7Ax7xUvTYkKGNaLg1dGOAcIoohi1g65PsQWAaxghuAyjdA5R5MFRjDgTbGk5NBg5L
AnbgKVIFx0FLPJXZnIIqZKNfrqKQKS0GzxDKAEMxj6BP09NPJSImv/9ySO+j4lgYFMKhDX6WP1Z0
/pcz5tyieNYtTM8Nij4PgaxRVqtKdutR6SQOyO9eo9z3uEOFue6K6lYDKeBp3WR4OZKyWXRxtrSM
CjTwnd+ZXfCqwHKO6KtufwwwW9gfZxn5poSbhc1n4bhiE+YrVO5wojpcPgAf0OqkpTjYCYFJnb2v
7W3kPrMLYx82bpzcYoAzrFOI4M2LY7HBUC+lhdbfQEwyrTC0USyfRa5ewnEZVTymBiFGwGRYrXuM
BIxDFmI/CK6IeVM01gZoDYQfFt8BqLO1g5JZTc9l/6mI9ZL418cJlTo/DnXuxkw1kk+1N98q3gL4
RcFMoOHUCmp7CQBx41MHsO7cEsqNzh6jJgCLJtU3rveBVW43Z3XbhfZlqxMsYo3LY2QHFkj7IlGE
JXBCJnyeqTTg/cIzZPFQIAglGQpmm7U0s+bqaGQrlS+SLEJ2SgUps8HEJzoll7wRq2C0v7idt5lz
scb96B51+HImyla7hbuVkbq4c7A3e6QJx/2lzJJ9XE3sNBjChPvG/NQn8ClTto+n9liPgtEJuqp3
n8WLRSqTc9BaRu8rD91GMj6nvJ3QQmwsDIY6NB1o9udqurhwPhyCvFOIrshR7PJSVoLoMVIy+g8v
flV5y/WzjNWLjtHDYadMnqWznYBtJOJ7hBbF4zdjisANBOQFeSUOhjunjOjmzSUBZV21rWdTK4lf
+qsuc9jQxwA8piyeCvhMqB2a/Ccly48vLJ2fYR94GSTqv06/h1ScuESp4pje1PuqffZD2hwQWZU2
i3vBoHP6tSV0yV+EXAv0Wosp61liz7CKfOvCO6+AcBmQjLDs4eEPlvmgU+O1V9sRT56yQIS2x25o
j2H0O9E81PG0GiLYWFxGuN3IyA1uEcI9DX8DvuJtl94HmwzDmGW+dQkCniIaOzQMPONI7AgzTdyW
kSu+ZlBwlniKIA3zKqfyNwa0MMqThNUsjGqt0FF4tH3G6Gxxf8E+G+9e6+1rjcu9vgcqImfLXJoR
K09AwxnB0FqqfeaDt1PZg3r9XDUgdZhVN5Aqwo496msa/6hAR8lvSQKFY4oz03sdXXBeSIK2jc1N
BQwa6WmzZ0V1mIL+vVfZb1bLNZ5ouLLB2fHBYg7PY0SIGaYnDQ0bUpLz1P/PSYx8xSQeJgyjyGAE
EWb/UowsBvVbRPrCrJlD6f1yDMPvqjY3Wpj8Bn1xkiYoaT4S2qAFeruzsIG4I3eZhv42xEw/rHKJ
np4ByG9n9qcyeqvqX22SxwSlxIBudxFYBJ6K3YCuLguD42i6a7ti7xj9lBp6tB7/rJldApeIGMIT
B6/+dpvw2AfVpWMUY7bxzxSPG0lsspt96k0DeyxZ2c3eS7udBkPCErOYGUaUob96UP+a7pMS5jiF
3s6kxAhjRW6ZvzYwIPNr8a8Qs2LTpuiFUetnT0qL10Z8H4GLOUy/qx47TvurWGwbub1R1s9ALBvX
v+SEsKYbo847PGQV3NNQbIfiTEXCxcGe2n1pEWyn3XueXTCLDSZBo6u82ZTMnXn4L4Z5tlP0FpBr
O+1JA10jm2kxJTPOdTgyFIdsUSwm92+qXkRxTdKvKsTvSE6dCQd32JvdU8a+gfigirI1heVvM5Qq
mE964ckFnBvBG4TEoZ4n6E6uxxYXGbJpr7GWLZPyrMP2ziJizBUSY58sXX3bCtZPrgfoixy6ALkx
sIjB6hDxucsBP8dCVgz4/DaG5A1pksYK7fuudFPW9yW7CnNvUXxOVNdLvAiQ6AFfhFTaXg8vkO0P
lbcb/Ligu9vmSdD80ygs0K84lOjWVxx8ZdFXnjLSjdTCYk6dx2BatoV38sEV19ac+QrfY+yosQa0
QrV1LfHkoitRLHY8vuoE2xngvACcC2mxTfXZ+GBPRLKVifekV6wLw7j6F5J5MtrJdbZy8w6V1rjC
/IUrjoUEZXgBOWKhmmgXuyjJ2KRX+KonGAEFTJtw8u6muXHib/Z0cDyzm1JiAxRh7TLHkF53mOnT
Qv/Qh7+QmBgTDzbSXHfYB0BdSvOAEXaFL3SHd4SjiFe+6y6KjDRmaJs6Q6Lc6UtftJseDYQEoqDh
BlAM+XT/LQggX0uPIEfcVPRu2FJ0tqJUq/Fba7P9yCqQaF21I8+S6ZrpE0FmR+yVFH9aIXdpbIOF
fjY9HG+kgYw/ZEf6LtoRY6DBNNxsGZI7yre1DodfKfyfCu1RySdgiX+kI0KYes7Ml7RF/Q1CQQsv
iW0uMr/bD9lVlccpevU4yEIANbkLWy6BlkrlhQW+7oYFc8J8pCt57gxSYAyQbXzLdCXLgUGSEzOi
g17qVfYZKE/WgLvTdwX+1IZU+mq2NerNZ1fBH/BMQlMEvjtycxP/3Df1tc4+KsQzk6pPOjnTQ/BQ
RfySaf0GmTgAvq3LTYdldxOXCT4lAhykhliU2Vq0wy7EPtfcJFb4ozGR7yRKEOFtNYsto5utOUti
EIrGlzKiArpVFz5qCAtmkD1yOzs3OPkchl+2iB9ue6sNEpFzwJT4j9ADnn30P9jGTkq8ty4M5cB4
Um11jsXzYP6YFOF1+VbBvB7cWx2/Y2RjPLpO1VE20a0l9tiKta0ura3VYIqkhYiIKkzmnCNLO3UB
UYF8FyM5wlos3/WCtyau//l1tGGyR0pA6r30qINp8LdATUDvU0cGzEqIujBxaucXNT0mREbdUFw1
otnqUl9nbpcvfMZkXReu9OgWtG+5/4cYrzGOuSBzLSZgE4tZ59Qbyv5V5zV8yldTPiDC8Nr3+6ho
1gKVfGdrO7D1G5npW+mMq44lB1qHgrySU4NCvXL9tzHWNmISe4spZlH+juUXCpx1gtmsNsZDlQi2
Fu9N8HCy01zuBojqpp5wXuIN0W9qvOCQM6VEL99ExyygPaugvla8dBONivSo+5D8wShZSMgMKviH
AH7FZgmfZYyYlcl7fx86pGKM4TLz1JBRJa2fcfoHX38vOzKfkHY04WtNXkmKeNJhlWFjJIgm9oJ1
zR0PQKEWFf0D+n+n4p9MWlB7dmAR5XO0jhttE6eF3A4xdkiLvRk8JrhoFd/dWFLBiRcFrCoTXw1x
fzhdnKeJOaDJ0HIDTyMZf7MEEGnzKhwQTuOnIa7dcKYSOvR9drC553IQ6t1zEe90DBSO7y70olrZ
A+M/PqSU37SY4l2C+CDS/xh2bgjNbPUnkj0CuRHqlQQu3+IzXWvOK/qhbT7MvhfyxE9u/Nl4sOfQ
wCp4VVxaZbtp629Rb9gsQpIJg5DbhTLJv3CJq+6NnqRhiICGESLAiIj3iFpNsKBEuQrlmv/NsMVj
54AHq4Qfr/AZCMw/YYLYdrC3jNzACYD/RSvb2Dz4NDdM35Yh1EqH4W2nEU+U2buc/x8WcNx/9CR+
chPAJ3Rxq4NZZB0iIAo3iU2TAOndqr9pNavwVqob1sd1SUS3AEclNgVvgeIvtvPnwLqiIwO0W4OF
4g4O+vnLO1ouEgPASPx5qZ3IhLCMo1QAhke56XjsEMLGvCbxxRyAuhjJJtfWE9NyUGB9jqDz6NeP
Jjl0xRrLhJWfbMTIaItgIt9pIlbNuB1EtjXrJwb8MvvS+WBCxOg9P1aiy5I6odqIT0d2JqQLL2sq
U61/TYtLUlHWNN0Ktfs+zubcVkb/xpc/0TnIicXm29DkG688TOCBJ2YiYU5gn4Mtpid61+MX5MNL
c+Tf3M1WihxfEe91JMWFzRsMFnaZqccxVixbtKshAsSkYqXQ/abhUYhi07ETHhHFpwkwAEwDMNd0
l1SPZGBnH5tEdQen0rqrYt8QmlNFAHhz+dRkGQ4w4peojFMo9L7cC4Qpg5UBJhpvutZii21Qbw7n
YFwls0tAYJ35agZvj3N4Y3DPEkMZad7K8vlC/QBi8ATfqn2GCrTWImTK0uU+dvoLZfDCtLiXCaIS
uzqw2DI/j+U7AinWiYsS9KmwhlVoYqSGWZDCExcmfhxMRIJ8HnwFXK/Vsh+mT4cs2jEjfonlhR97
18g6J/7L/wSfBpj5VJJILNeGejMnZASUrL5zzBioGwGf7dBeYlrrXAKxuebqCmPFILmGmEpEgAeb
FAEPW2mMGYe95xbF34pZIY/gyYKZDxHA6uwzdzno2/TMXJ7IpORqWHcZQBeboN0N0ods6m3yvCXP
wkCXNWyqoPwOJo0P6IBsQcDDqYaMJCoEXTgHwKjHPW+YdbZtK1zhhPCYoAcn20uZladlfRnyaI45
6atLlWqEWiXpL+Cej8iPu3U250CHGYI5DRHjEiYAaoaeqRh6E6ywJqdjKGduvHhuSus29HCMlE/E
iQfwr2Yf49QhkjfUHw2WVL0RW/St84rePYrB/8B8TQgki5AmNbetGR0sGexjRAleSzgoOBnoiR75
dSLMrmjteOGiQ+u0W+n1VIFyBstOzXWYRt6kCsOoV41g+m1Uk100HWMrxYGRlcT8GSpft5n2yTxm
V1gMZsd5gz/aBIIFDvUh2eHCZlnfCBNnmMrwYkFhYQhm+PtsbgU142jo1iE0xi9tZGDlkIrdmvLL
wZKKqo1KidlXxj2Lj2PAJZIqKKnGwSg4sbJkFcqvDsSy3vkrEwVyQUuKnYe0UGXe2C9ejcJ7H4aA
VQtqmdQUIQryEDyuhmp3mvfP/fjPZbyIv8AaN73X/2MO+uq57rcfjg1yIHSV7mzNmpC/JSgyl4HH
IBiNwAUzwZUOTf/mYSC+PCX+K6jqz7K1gVrgDvNKwjF79CFumxBa1nhzMYNFoEJAweo3nUCIJ7Je
Cam9lsDc2alEpXMuQvGPrea2pvl0EC7l0oCkojZ9FD2XtsYNgfciDFdSZ7iCaWXwrX2I2Nt0gDog
co3dq9BAEubuy0BqF1JyrBTIBeH2hIL0aI0aaQouViaPbXeLMBpIxQs7u3r0TnDYoXpvhvIx+Ijp
cTg5rD60n5BgbM1Od8zGv5pKgN6EM4bA073DuTOYyjVb1zWBDsYrx+bJdHti3pzm3fedTQfwDS2z
wc4QRS0QRYc4BzOO0TGPt85y7gag/DCzzlpKO8uYOkxfcEjs+wTAg9ZR4KF0NYcLndAqquqjYT0L
kBiIM4lAICMBoUpE342xjgLCZH9En+R9JmWxT2W4LUb1auGoSzFPDPMuvJZ7mDo4zJiFQ7GM6drq
2ln3CoNQ6hMCFiJiNVbZbGL1BoYyD9WCReA2MoJolxDPQkdHodGfWl7aomTUYq81vg3XcNZj/do1
9yZ4AQLgYSamm/PzqzUcx+hm1OcKGnQKGapgwEj20GiD0WfXymZ0A1JhW6IOT5DV6MwHh6xnTA9I
HhlyDJzWBgVtMZPq5JcCYlG+6ojZfLteI9BZl316nqjxUu17Bje6CEOq/hgzuGYvvjAyOPYID+u8
344ktdC2H1X11WvN2va/7JpjAX8tILYpoqaLfejGO53pCdEP9DCIH1pQeiEihMwaPydmvpJQzHb2
Z2CYygve1WoTVckjh4QcN/O4Z1bi46GqG7w/IU0L89dc2+i+d4eUxLM7hW+paK4ZZp/5jc4nbIYz
ucfN9zyJ+0q0zzleZ4slbub0O1TmR3f8UUC8u/IPlfvCBjk7KfAsJfmjrHBrjMxJS6IxSlVdcQyJ
YU3kyzLKeWmMnY5IvjScJ+XNPpNJ3WS5HZvvMXoriTEqGveiRfgRry6PWlTbqK3laWg/k+gaArBG
R7mIrXrtBQ0/bNjodrfLYgHNuFlZuPJM9hbwX/AJtMvW8l6Deo64k7nJp5xARnf7n8okyHkoaqi9
QXCUkvCdxvzt4xRhozjFTvRaKyJCU1yFic/ZVhrttGqHbDsYktFwqYOnoGosRsolzlLGX/0BYsaj
UfZZIUoImUXF8NO9Nt3JIf5zgFtykDv31B9uLpC4wG+MZYjDQUMdhDRZnMNSx1RpapwBYi0wg4eM
U0VasO7p1pMFFi0cSbuebRDmybQU7mbtywOcwiiH0ieKSgGlIj3Ce6RyiqItiyF2BEl+SDT2tAYK
1gWADFDJaXvGWWst7UR0eJyAWEmhgP8SN+EN8tDNV6trIKNPlPYT6P1ONg3R9ckabpGL4JbtSVSG
b3gQv5UvZ4rHp23M6rvJeUtBai473fVJtQLuYbFchLHmc/4ZuGqJ+qrQgjYus+YR88POyqvP0gJ5
aY78mTR4tgf0P5n/p4L+ULUWomnO3J5YnigYdzXM9jY3X60suJYh1kvf/m7MBjNZ8ZIU3RfEu2Hf
Nj6xtaK8FupLYxZbWD1fOZpErJ42bz/zrgLYe29c84QYMh3CcTBepjF7FOhzrJRAdmVsHBUu62G4
B3z5eA9XfkwRKVwIu2oG2OtI0XQz3rLA2YSN2ijJnZnqT4ZbtzhwGLynIYKBtMw/jRRoQC2P1UAG
QBz2d8UcCe1OcLVs8znSoqMOIsgM8nNXqnlax24MhIRgGl74mGxi49a0NoYNbc2u7aAFxV9DIILn
QpvhRY8RPzJtZwoX+iy0eZS1ZYtonM0aREgnI4e7xP9ol7i93ex3stsvBbczSnoy1fxJQWUHqlyy
CWqb6EOYoKIrTmgvBsvrsYtMp2Ft6SkwAat/Kjs0+qIhgSiLzXKvGe0mS0Y2im3xFprcbnG1KTCi
Lgsxe54scLZqLujTpv1AUYZeD90p7U98KnsPm2vy7Wsw60OkWVNCsqpZTc45jei9pKq3gUbmgObL
2+hDvvXn9CLCCDfTCI7FMck9LMpr3ekDPZsx8rci1axDCvHS1lf4Y7GQA0waNY0WUDLc5bmLm1Ne
ZZ+jDPdY3lmf9O8eO0A/qN/ShFh0DS0fdqSDlcUdY32Ps0nbVg4Rnn6Awb11zT/bMq+RWd2QEsg3
/oK7k3IG9Jm66wMsrhCnJWNS+MBmpqcEGeBP7spknRtdvuv06ptQx3Oqsh8jVEcjMM6mPspV6unJ
1kVwGTfZG7aWQ+M487Btvva7P1Rrm8A2PuxBQzFgn4qGBcug/A1W+w2Ot9XEqtR2reOg9ONQARrW
iks2WX+ic57qzj/URvnhGlS/WlgbENxps/pee+Ps2LpVDxcqPPiAxaXIXiu35gEACjg50UVE0ZeZ
jcw27ZVOboUW2/surbepYEDn+Kgdrfh97PgE01wiSHdN6JFB+cNqGbPvvCzRb5XeVhenjM5ea28d
YXzCA8lwD8WfSIcOQ6BWmtRnavOi8/HFEBvXkZHpoe0si3iLXGdVd8kugszsFWj1yTstyvEDMdQq
8/1Xw5zzDtwDuZkYoCVUh9hnC5AxTvErbRWGxolEvQfkR2NpV94qU0TMtJyEEHpvyP3OREeyJqHO
6xR8hLiYdqlH/1boYOMpFsw4OdZe2sN7z+5D3VxGUOaaPfvPcrC6Xl1vigGpG3amjCNY/DkNEwnF
hg8rAv40TZBJoAPPhoeIKNbmRFY2fPwAvnI63scB2ksbHZWKH1ERn8ewPjidMw9jQaXYLGWc0buE
oXyBfECgeas/srC7tAIcupTrQoa71rGpPtRS96JzJUga6gOy6CJQVpSk0aflVCiCuPqimImhqey7
Xo46EoMEh8qkX5penVM/Sle4ACEkeSYlv+FGKxSdJHgQaXeYHO1Ha90KokJz6z2Hf4YBNg3PU9xF
fA5FeZIRva4xEeXR4a1HNPyorP7V7AmQKMATL1HvfWF3O4P7O9txM8d+tt9SZ0Oa1tNrYpfvOVvn
IiTIAi7IUyQjlC36qlEs2lPDPrZeoa91TlVAbejZBzdG2Rgn/4RFuIdl9utAYa9KRHbWmhZZI8so
xAB4HGRuGWuYbrQD5XuP9ItBNPs1bfwXKOcQEaCwi+yxYi1rJps+nYNO6Sbi3H5BbFquK+YBCG8S
ZtTiC1osOQRW0Lwgyu+WSL35PTDbIHNhvTS2RFkVFWYwTXsPs4oTaJxOqkYjyiu2yEHILbHNcaqY
YbXlXXiJFHWTzsiBbURyHeRwKwdqr8JCIm6b3V5UIWYvbcfBt3fd6mnyyYxz2cbCY5qTb/i49naC
sydBm7i2UlzWFd7BTQvIgxugOVYjUd/msNKRfy/t0TpUWhKs6ykWK7xKc2JMcB98gu8brWV0ycbI
RE2xRiAJeId3zbIrVLgeuStN8xxGDjW5A06A5iwOevgElnU3CD22NNqxmq3xosmCbdOzxcaMQiFp
U34F/IwwYISp+wxxib81F6Jnpx0V/YvVI13mJ75bFQs2NA5bXxBJFbbjyNanFuc4yIikioV8TGZI
OtE8t2Jg5N+QUlPBRL8VPWLimjCN1Zl7gDjyCJKgOdWgBGD85fw0I87TTeFp+UwTfI+nuuEXzN/c
kE1WJEl69owp29r+wDwx8MBZ9bax6ET3KouJm78jTyHoWKtS2/cpNDlx8tts5+qtwzqcFta3QC2y
b4txDRfuNRry2f7eq3vQaVsZ9bCapv5Hj4yvKYQ0kk0x5wkfjN4Pj4GDqy6dAIQG16qh4rNCyfEK
IYfjvHd4EOXEfyPNIECtjlo7frGE+TIAtGCzhtzP0rO/IYaxogNy46VixRZoTPW9vmyX3BQ04CVl
QtURLV2wsRBcRwury8hB1z8qj0QaJwPjOFTum+c2L3nhxBssJKemyGARjNkb5oHjJPutbuXPjl5t
09R/TuzxWebTJeiKe4fNSIKMBUr7AR3uWlrWRgsIsNZ79uKO5q5LG8qoX2KxdNynoPZ3TV5schE+
RjnjTRIkjbF7qTAnZx41FYDwTT9UHEfceSV9Hg6BP8Cn2hIt/lUR1+13XM39lOxaW0cg0zOOT9w9
UNpjrsO3YGfM5ZLGm7Cc1xuz43gINAd7vseoj5TakQ/fS4gW62ZjSGteUH7ePK3/V4VZzsTBuorC
QQdK9wi8I/lHPCjNKmOHstWPDpwuF0MF7OGJoZm/GVrQw5LmxOTcwYD+F3HTYAXJvrEj3WLf/zB7
kgfdOuYQdn5rt7pCBX2BX05ZJk9zaOkY5Yw2A3VNEhAhnXsbRqK2YM4TJWgglefZw+CCakCHHzlE
FfNzQ3L+ZSbqAdXjVwhYNvoC2air8crXtWJCmWyx5VO/xB2ypixkSZHSAZqjt2Mhu7fG8Fyl3V13
LYxZVOZsD4hcJZAHId1TKZOjLNJsJ1OyO+1uPCOxzYkkFQ8QBlvb6PbQ+G/5NP4r8/GdkplPBuUP
y/PeJ4Yig7GZj0tTD7Wj4rihPrW0/iaw+r6D2g0eLVzfXTXj/b2SYX4UTQXlNGnJm0EHVw1wOTuZ
evIYMzO+5FFSLYuW/U7jArEKoSlDd7yObSvXNmMUjh16vkEw2dE8bpxJww9JEvfWr8VLJLIvCwMV
FuCadl+JX9Tp26G2mn1R94zthmpnWVbx6MhZxqqHgVnFhCi2Xdow+xPEddaq2nvKfe9DAVksRTIL
QnVnl7RCTDKXdclKstW9R1xjJIrQhyySdDiVUz8b9FOkot6HFzrcMzYrCmQvaQ3TZ5rPZoLE2ea4
b4bp3Kb50NL0H+ZQN+WOgExCj5j3qucnRN0ds/sx1vq7n4ujL60LY/rPYBAvFHWcbPi1WoNF3AT2
zcf+vVAjk8hxsr6nhgQN4Kln0B0/GGxfq5wSJCMJqq/0N5gjBFIHpHa4fv2Xp0zGFlAcQ2BLiTyM
XfcdOq615pJqd2iTVz2pkrylA7FV7bjWAGl1Qetw2LLN4l6oF4GOxr82GmbovYnAg8yGeKU1itWL
LEnEzY+RB7vBYlpKdQseIx/lZ0Z3tq6ByzDjj2lgaKvKcsJAYSOA7dzx08/I7eS/Y7Ejesa1tpWH
KA1w4ge3zXvMbw655QWwwUUCv9MMo98NOVctZPtNHzOODHmF2pHbfXChBeQv+pSQsQYOL1POxbZo
jlHw0kA++37LEUuUSlQ9Q6/AT2Yw9Qm0W0ufFxvtWaTup461n30QlH2gSCvp63czF0/KlMRLjGrt
U3mzZ6xudkKgTC9+pzFgyiAQ1gKr0dnWTQH5eYm9d2rJlmR8SRm/U/kyfImn8eo48tG3c+qA5v8y
GWP2jy3RbuxPt+nXfAbbxIWNI90bR8Aiyg3cfqUebEClNCcE0E9DyQ5uQOKwZiZNalUVace2YbTh
uThOSwZIm8ZAUcV2T22zaXpOePtSD7lCG+PvC+zxyvzKgk0G0Cqp0A6ZGeok2xTNQmhq3ALVxjbg
+W+xBuok95BfNDwPvm1j1jDSrU3I7IyH4QrbV0m17TRQ75M+fbm9c5Tu3QopnfPI/uwgc69cXped
BFJIITUffAqaoCjIyLUjYrZgIgTxwcdPSInFyA1fMks3wc0SppN2gNAH6wTkcoqHbXBghIUh5mDM
8eLYyNJ5bsJqQLDFcdshf6EGVYJJZoam3jC95SBQlmj9nPxVsVjBtc2TNS8wvX+5ZfpLDcmgoeQJ
B+B7pYsM/XT1y1oaHxpW/CJBgxYFx4yHYRmaTHTrFse9AYHE5P3G7xkvtYCG1E/tj4Rg6SW00X0I
5pOMMj40Cx0TrznZB1FgbQxUSHyMakkRgzIAUccKJa+1bqrEPDSIc1NR/9hx+CNkOqPlH1WQjSv+
7EZW7SZmvlJFJKLVc+ZC169HncM3MR/6hAq2V/6PkVLIaukMN3P9rTuwyIcWixFOQyjgRvNeV2Ly
CPs5EKiWyIARgknu48ae0KZpsJIGQgZZO88MpBk7ozYEMiP1y2e4lDHcJ49Mo8F6jkdYJIbPWxgD
nwMrBuo030XSvIVVtFa9cc9b9Q+J8QGwKxIvlX/WtRjnx+8vrtiYhES3kKk3Jd4u70gGDV0936k6
eR2K6eCVzVtgDr9ty5udWN4DBv8162tyiqIQBUo1La3uf6YhJV5dFs+EOtA/NhuLDesQsW3FWADA
xS02bCv/akKV+TfSJ5MsFFHKCmLzAM7vcAaTKMA9vPZ79S/ntl9GLODvWTacIvbP4LeI1oGC8A+C
9jO2xD+oNd9tX/tE1Jn7UtggoD2iVmJ19vpiF8b5hmacNrSxLrlwgEN4jTqXll89haE4Q6+6ZmEF
hDOo9txSKzOqGJ7xd+P6eTQNotvxP47OYzluZAuiX4QImCqgsG1vSTabVhsEySHhbcF//Tt4yxnN
SFQ3UOZm5sk4Xtj2P7FtBNtSOUcP1zJ6hskTr/R/PtfOacRn6HaI88XIhZ1ar6alDhN72xInevfC
azfYZ8Y4HNBN/g4B9d/g+KtDNrgLJcQ/M+q0jyqgaHrqGmDwaS4vqRhZ/T3/OYFcQGCZNWgkVKTh
IT0YblHvHYkL07GsN+XVtymdGIPT9A1ajkdjRo+jLUn8GMJ/hnK+a3txgrjBXBwz2GGJHM2Mtnd5
gDzo40AUJWDAOGUiYoM1g2tl5/Tcz9b71Dj/VI+TKavlozKMz8qgS2MEgrRLETFWcVJ+gX6PUTNS
PJhkSMPh2RjTNy+aVnWljg6H6pkQLuG84J6E9Uss5700u69Y2F8TPQ6ox5J5vvhJxugZz84zVRPv
VdGfoVNQ5RyZa5XCfEwoy53mbUsmLOW3jUwMObPc+3m8qSuO+VlPkqfp4+dO2qQLC5gfcqvN+lyM
E14GVAe7n5iSkyr0PfnYDOVX20cQ0kLuRvOAhgdRqkvmNzXap8Aa8Z3E9scMVC13gm2U+/s0nt+S
IH32Isqpim9l4BOW3nlOk8eJMebgUaLTgVkd3XsIpRGAFfV5HpsjBYrZjGvX32ve0KBq/5kdL6JN
j5zBYRJxEH8LZVAVWyRCczJ5SIs4icIWwf7HHL5IVXHkbI+GJuoJ5ZbcyInNgxLLkmL67lrm02My
2UxRq/c5Ziyes/0gsNdlfqgcTbt490+p5OLP6XNFz1TgyZOMzW1L8XmWFueO9gAOGseMfo2mtt9T
VFhNs5DJNJguWf0bz78p6GuUtJvPWLdKKB+jq3daBOk0o+AM7WxfKWtXFlzbbOU+dxYeAZv+ysmI
HoM5fI/K7pCzRNc5Bb+aTGrlnJKeQ75JrF85Jl7GP6v8KiGNlmF6HVJsW7pOeAN5Urdl6V19z94l
nfUzTePO4+ymPO63tdVQ3hlQWsMNVmd/nRKHMkoZZy0j/jduGqu2Es8ZXqoSfSKebz6Dk6CmiJcH
lDTCU627nav6Q9mOW126xGwnPKBiXQ/261SOmyrvs43REbdY+sKd9pU2tfc4nh6t2H8tw/ga4Mxm
+X3w6dJG8gUwY4D9SE4qrrZ1Od2DyIdVsAAzWJPpPcuoHqhaWkNlZz12zTQekpyuQGfc900EXtaW
O6tH/rL0/GDYqDUmvdhjNH/nNMHZGFGgJ+GpbKJmHcT1N2vsw+wzntAjn4PnTX9JNv7KyMugchnQ
ixIqrOsYf3wOvigEU31t0RCODvlBIg6Zf/Z8kv31WN4YI/u7tO+vhlT/5ipv1kR2nlVOaNjGLhhk
5W0qscmHdIBymBTsm0gqhuPjbQXs7YUQL2c9f/A4fHVAAihZ2HGzwtY9kVWE90h1TiLAuZrJDtFh
N+bJ1k2wegElv9KhFW+MBipCxSDNi7pHrgyrzqxOPl48iXjUufk5IUuugvwI9vjslJS2QYiyO4gV
DvBZ2izI0RSUoySy2gCQx81LJiMGKb6qo/ADJjLbqunaDMsN/kuBIi9SEEPYqZlSm8AhGDYE1EVM
wNZ9ujFaqyaMAikvJUf9sqzCM9PLle2CjRQTh5fJUUQrx1ebs05j4YCc8xMXgMdlXpZ4pMNGyjzi
Vu84U5y0AUgI8at1sG0lNdRr+qDMTTIyxks1/wcHsXYjsgrCJeh83EuBSWuw1djXdOT61DBvqR26
nzK8lAY7OdkLeW6WhHFhBrivuHti4evjS2Vb53Ae+ITpWx6Lo8utYzTmi90sFefi1Zrc18C1z5nG
LjD76KgzVi9sA+hYTr/vU9pgcRQgZMqaOje37A9O2/yRpoU6WOBJqE12Q3sHhu3S1/1DLgE3dLQ5
zM2SgkDfil37sWm9ezQjBgX1fETIOIzQupkX7hiZ0ALhnPtkLrbK9dGY7PwXTMW6cxEXk+nNxM/R
GlG4EThk4gZmPX4jlNW1F0Dbj+cdVL7rHOgnj6peT8xfiFIHS5Vv4Lk7wsDN0R6Sl1a1v1CosGqb
AS3jGFB5nNjBcRu6Zwqhtq3ZfWcjR/Cqc+7pDBd4dP6GKPr0MYi7udxzvqM7Pm3yjTn57ByUmQf9
STswIUv3pTFRhLr+w3KBVAhtv4bzeHGcGKCRd1yqwFqva1aa4ggMftZVF43ix1j8ZA5VfnFtPJqq
wyEflp9B6vyEOlo026WIsPKemfgEa23pPdk5Lhwp+FVnfnLM4hni2ndZ8teqGals3R77DFeIu++V
t1an+W4o3OcehgEaQRE+htTzOA7LsRcDTiP4IERMJI7OJvTS4ntqsl/D5+dPfNLr0HVJ+i0yYpno
TeFG+1RPWxQYCFjpXTI8MTIcq2NIN2lOduBPL7ch4TcfErnVjaazmdf3VnMa5A58E4DDWojPtm0A
+U6JXqXToU76HTGEk3brB+zJ90JgR4m4muJjQSqYt3ReMTep9hXoB87GuCPzvEDwyTYp/L6RU/i6
a0DZRs7aQ4ZK+vqkI1Y5QmWHMSpPXjk/V8L6SKz+KviPRh8ZtxafNd9l6foIq8EtSfPHiCTMPAz/
5pHmpE4WXDzFJDAJ+Dfuqp9Dhq2xxVw4NZgOOtT5xBZ3c0nySf3eNe4208S96TrEeUFOy0k5+Nrn
2HbwNDINjkLxgLD7Zoflk6PkB91ugMwoRx+ZAuJ0ToNxD9z5Jxv8E4n+JyuMyMnVF8POXueEY15g
PJeYXb0JYWHMTwydD64cnvqifw5kcwAKenIoi6lCVg48N2NLw4UR5sdpGI4JAyu/s9knKBAc7LsU
BWaPjmFCe+oqQaNJdDIifBNm86yBbhS58UWp02fF0MGkAsCF8YhsHSz7P2qjTD85tNyrPnuyhvCe
DmBCOpE/tUWxidJyXeM6TErzt/WBxkrtAMzy6PayTDCLbA0WUzMMxi4VdhNdv8y08JC0AGy99JM8
DrnKvuVtwkgA2qxMhn3Dg5PP7iWkiToKpifHJRIlvb8w8386pA7kdnlze/QiGhUExpNUcNoiyueb
17qEm1gCeoZY9GAO4QURcKmu/s+oxpuFbZ2OkPPc8RPMQ7gpccrV4bh0L26jlDwB/YcYryNQrlVw
yfgzRRig7Y03SNT7mkR7oRiM9MF+Tse7CBAQel0dh9a7doW4Qlz8StDffO7ZpROfDUdf0so3lm4a
LCXDxQ2jg9dDLlXVPkiNF8fkkQkpsI0JbcEZWQ3MGlcpm1TINQavPZVASULnebmVrQG/bJ560O7B
C3ZlubdCAEbpQvKy6tmlbjE6jtgGAkrsG4LLJNq0OpEejJlY5G+zh6Lu+1Sf4MA3WIKwHGy9IGV4
A0SqFp2FoEEzQW/M78in56lkFJUMqGDjpRqc3ZRN76Mp3tWYPDHV2UTxcJmaYWsW0LWoQqRqrd1x
FLt6U8zNnQsfxlpwq4pCPYhmKRUA6DfiTbbLXCHGX+TD39yWmYSM2TMK2pS5iB8BeVULbRH4eyLj
T4gD5WZSU/OIxyKkoAnjgmPjh3SxrJ89cANrE7f10wyi48KIYslojckn3lr1Y5f4v2fW7V+K7Wyk
ZJt4Sub2ahMOyfSpXGJbdqdYPCpvSdDmjgaKMbfOdhYs8LIiee9BTLkUqZInmGHu42B65nsoooAm
+MZW5NYmqAAhBqoKTghuKt6CUFokCvrp7hao93SMu5KxNgkY7L0TmD9O9jO3J5/oGfdz7TD6aYw1
kLx1nY5vxCV2Nb7RiEy82baPKr5ZFG53rvloYh+dnepo+qQVh4+sRHroFlYvhh+xFBsB9ObfjQF4
nqFe+TF6DMBo6BHsQMFqgD2piahydcMy5utPLjT4scWBNDB6v72ba17YlgkEBow8d6EI5yu/N1dd
zpjPdzaUED4WFIK7Jv2AVf5mhMmZJNxJZPmxDyAf8w53xsC5S54Td/yXDzCftHjqecNC77VS4Smu
ke0G1kvAsDT87ab2T6fztoDogH6GFkGRIVOpNqB7uv9mDT9IjrGafTLT/yS+hcx/Azu5M4GzeNJ5
xZK10X77O1vTpRL5LayI0c3xlhqsOwVym2VYRlD/ILuOyX94rYe/yowP2mrhf4xrq7liX1nLmR6I
km7z0uc0iVC+whx2nmhExqS5UsFADQ8A6Mpdq+QOdIRJHxWhVbl1YvJw0r/gxVwjOGE1G9OrbeSv
stbyFPRsKIbpJWfS17skmT5SOLSvfUa7alWZi8GFxB9pAybI5Hzbabra5XwVTn1OYmgAA6ZWnkcn
uVcu9mAnexfYAc6JThMqQKP8ii+q2weRafL0hFz1kCswk436pnDaMWjPvoc4+/XhB0HOGRGgbQ78
5KZXw0g5GugJ457UXf8993mEPN+fhyI+zq6Yzk1qd1s8m49c43lbl4/EjZwEHm7z0kT18KVK/WXr
/scevXvTQIyNOrSOKSR5hkXWHcQvY05yWD2kA8ukCM7llmuVZJQ9r81e6jCr93YPRCqiN2KJsqmg
vyOhHD0JwLtRLc5Lpdz+wTf86AU3iPFPDYN7Mrv8rXZk+qEMHCVsveU5ymhCmgsb/qntwi1k0XfM
pN7kUeWe2rb8oYXq2TYqvCZKZsckHt1XNO1fUNr/ZWbmw91MgFP6AVXGlJPpksw+AafixCR4ODcc
w49VXhQAz4n1IP64/4yhTxmphuC75wUKzDaZYIYnpl9NI8ToSo6MNQPY8/gYvsuY6nZwAGf2zWoN
+O4PELj7zj2C3z0r1aVT808Wj39xScxYVa+FQ58UywP2tJHzLK/i3sC6d8jHzvic60ge3LjWNGCl
7VXVerg1kU+rcWfH67JhZp/YbI1lOeEtC/0foHdku2KPuwiHiolxNs0AmQs9sBQEelxTNk+F0u2j
A0t5nZdc76ISWk/Vj/GVOpZ4H7ogf0R6qsuZmUO9cMHcwpq+clX8mpUlH9OuaS6JP9wGRzjYD9L8
TzkDq9VoNQiGDs79ukeTc0LCEq6FnXNOePKlxIIy1+ESs8CHU9YW7oyBKkjAxIynyvLs8rWxHaKW
lTMrhldCooGfpHfUdnVIZT5aqZXUO+zcNmFuS7+is7jbLprh9dcNw2LfzyPSlqF4nGtBsazjH63A
qrYF4MvnpLW7o+fTucaQ9x4ngoqIEAICv8YbWUeveh4+O58MTRvY1pM0SfYJCB4cR/tum/i6IzYm
unOT5PA4LJ1P1xCW8C6aojMZaBwpICGgsXfzVVWi3WCT/fIMmT1MngnLNqLWUfky5vFqE9rj7Pd6
wX53czN9NHPWgMVjuYQugDcpmGlxJD3EATKYr5bGRZaZXN0nB4Pq6PMAVRGsbRmcHZ3bAO8zYrid
8wJ6F5mzFsDYclqy3XDWX22RcOSYmCxMXuC8qJkQF6DMmQGj/xy1i9jjg9U0qXY6WjPKjhi51FnG
5K3xHS1LJnGJmvFPY2NNoYkebgB0031EzmrTFLTLuoO2CGzAvG+s4W7iJ6GiUnXtf4GHGwbgT7Ek
lxuy+Hb9EnI0PBRGVG1pY/yGh+7TUVID6Uk5/3Ze7W0jO49XRJQnhnVcGmWouBjFkbNvKye/VpOK
dsrSEj9c+S8EFwtyXtGMNPcsyVHOEd1v+ke3Zkg4S00WKM3Cuw8gcWuNFFnGBm5ZRcnAiq92k7rS
XzVm++m2xaNfMMArbOLssEW6g2cPDjBL4Z6tzMr3qYUrLvBsovO1wpoTJ2DIa1SIeISD2qfyX0t9
5yHRc/2Rz0WHV7n59FyxA6lx7vMM/SvlzbT8Sz/Un4bDuD8L0QRLg9BwCsLpqCzqG7WJE6UHErhi
uPZoFAmSll/+eTOw7wHW2Ar52Xpwq+6lxV50yKrkiH+L6xEZclhgYEFU2D0PM45iBlG/eA4/qrr5
cAz1wlX1jmBgr0pmO5jjoTj1EwXgZurC2STxNDgLv7cLmx9AmTljvhhwXregCJpp3mQ2Z1JdjJR9
9hADgfHVOwF/hNGE4ewEvx+0IW68HXWKpiJq20SET/pMnXqR0XO4HJ9xlK/KvIkvAif2iqug/LYD
BwDOpIn6z1TzALeyt9ioEFKtFvlhfOdTulYOVtLexmfv54LQUJnjBBXa/881aM0NrGVTVMzk50nW
J7+dcaukSXxyrekfy0awMmt+OmBzxodmTyaHXqydMSLcVZVrOovuKCFvNeSOteLZhhkwfXIBRPwt
ps/WKN1tODFWiRlDncKI+4ftcOvNl4LBjCm1z7xlLUYgGVNM2awJfHY7F+rGTNPchbRj8EQKtMvG
OZaek2+NkY2HKZWLG8zilF1SPxRhJaB3iCyKUm99PMwHR4gjZzCeknZ6wGpRETEGMlnpGQWvhD6u
uyfcT5eY4/kex3t3aBP8n8oNG54KYeyCnNMchRWcRZMhh33NSck3Y2vHmiEvNKUPu1b7CjbAHIpj
UQblJQ17e1+OnUd7RYa1oKomiNyYco5ZTOY2MW2cfga/4I0eEtsQuW8deXyindI/MGkbqRpzkcd8
0E3Yr7xy50lCaE2ZEyrBWbHrfRmcvLmct6GZIBFb5tlTPs2b/hiS1YmwDuBmt5a58bccFj95mP5Y
GYoZa1S/tZrc2Umlpz34Zb5yETBoTB1srqQzeDbiTj8bktShzWAn88Ynl7wK4J0CAa7LoXulphAP
mXLkbyXz+oj3tV2TWCGolc75hmsreYhxEHiW/Ow4V1P8bAXzf1WXABXALfoy9HN0c82ajalZrlpR
F5isFriEATfG+5qbFqd+UhW1YXJO96nG8mIXY4039B9ipIy3rAuqNcJO/jmi/bHsJNonOgAzQwfL
ihJkcJwg07jcWArxNcnOjg8kJSv4xyTGyURJVbOdVMrEzk6H6JRqSlXdOhe7CkjXKqGcZUukIn51
Kw1RMZGE6iz/LYocOqdgNdhc4xZj0JQFeyOFbA8mnDYLVhIKyXZmDsI2Zrfg8pi8664EQV72RPoK
vJ2R4Xz2tUl9t+HJ195WqNC+yUSYS99KeVXMCQ06VQfrbw7qL9rZuBnWLZEHN8T3D1h869ZOuYGj
SStaX3Yna/A/3Srov5wK2rqy3f8kUjKdHfJuhupjgrq04gT3ij1Zwh4DlOmMKVsKBvIr3a2M0KgA
Wo0dkWhUbedAus14bMP611pgzblUyZE/69aF8Y0yR5Qbgepnk36/cw3VOzeLDhTJfSvFOK3vYVok
jgU/MIt4UQjBhr2V/cV5OB5FEdwlI1sYQ4gGAl48VVbTcKecE2YtzKVjHozEsBX8gwrsNw5f+6HX
7UdhWsC/ejg8BcQJHpJvNx5QmbjA4uQToOGpvthg435T8wgMNa4HvBUO5tQRJZ+GtgbYg72sZ0n4
OvnqxEhtwBKWVIcmpyit9FkYvNJ9GNng84KMyjQSYyibOmI1xkKBzQapO+t2UxreUt/7CegTxYcw
Ax1OA1bS2iKf5apdKYr6wCS93HJRhzgqaENr++BZKitgEEKB4dh4BTvaQEOOPQ0fraWfaEOVTPSE
Oo4zxUNpTiKrJhW4aTyCeJlTYTceOQuWKjC2hRxhNDq68T5VPDOqzdPwAtmXdxZe3Fspm5bKIvU6
D7VYTWMDDbYoeDXDovlIB4DjyN7jqeKb+7RxKM2IrGx8QYhC35acMM2uLO+lBFFCfySOpjE8w9MT
rEkFwnwTYKt0gjNw1JNEdX+fsWbDXtBcf+R/xN1oF2/NBxYMOjkEWbUMS6RmX+U0xaST6t/JfzED
rowZnPojWFiABBEFlrBhi1Mk4m9zytLbOJM5tpvujmEbSFFnMg1z8pe0rzh72AMIniEwETmi+J/j
DMGOgQSC0xLTTavMJ48JByV1o+zNYxBHq9awmazhygXw2woQ0GN2PVg4y4ygH0nhVGNwyousJB3l
PiZZ+iMcjjbeWDPUSyKEIx02Nq7uiKlAWVXcrk22LgO42NpOpPcD2uNfoywcldMzY7/mIJxs3NC1
AA6WZe6hHvR3nUWfeTeFt6hoKauxumuetD+JtF+KOPozm4K2HiBtAfGdtd92JH3i/6zWvbeZeTPz
kt6hPn/g4L04zvnCEKYec8wtR2a9PGKmu0MoRxDKa5++4kqe3ND9YeMJ92TFschxGNsEPrgHnY1v
HZN0P5qfbM+6wssnOD2AsSjlW9V7H4UHrWbK4B8P3tX1BtzU2J5X7YQ7u/E8igCMAARbkBVfaUSA
N0KoiJva/bV7MdC+PggKpUa6rNlIIBAsDUwysW9GmPX7Yioa0GEm7AqZ0/9jxsvtFtWFiUtTHQKr
hdidjWVxAqDgHg1g+YdprujINeaU5GqAnZuoZLqf8JknjKnWrVFA2LBtQs7WyGzGItwgKn88WeX4
WZbuP2YWf7FN6+JCVbHtyHjsOdnKdmGwJpgd2NZsAvtcXygR3RsSZ4fMUFjCxC1IJpM/MvvuI82J
bhLxGib/pib1ULtEchuBkQ1/x39+qU//59jGVvns0q6GW8eDahLrL4wo0XpsWmoTm/5Wpt5/XkFr
h+2EJMSmun4yzAY91GayklXybiyNnHEjsYjTJ3fEoW098y1zkbFldKBs6BCB2F/3lGVgvE/whdtm
t55Ke94V4zjeQ1w5yOwiXmM2Z7KhjJtQvrnrRl3S6cR7UGb1Fzak8jWeC7zc+F2Y2FDwaYc9+FDl
18cYG2+9Akgcv5lpp8ASG+JEUNn68lNwN1KVbO3Km177AVPTyqLecBO6enwOyIWsjBxlgrsq+qYJ
BUsIl+VpXPC3tgvP1HWN7jBmtIcxrnXuGDjsrSSDtVnQfRsDjjKZDKwloNlQAwMWl9jIsRhGUy2f
mG7fSG+NOM7JbvsR7uwCfWzVlKb9O+P3ekgGTfIHvC2qXO0A8RO9SPkcqsCABU5lkO8YBtgQBns/
U6j3spPyy7CqkbdZPzUtORimmRrNx10q0FjltMIb4idlzKrSFTP7lNQMjnnQ+HWoQIU33VMuo0Qy
cchGWPhpniv6e93MZATrAoNmE/J9iNTubyHFQCiO2TVqaNozp9C84w2l3yI0QM5MJWHSMTGe3Y4G
5sTKKzqXUCyzOQI2QUhnh36MntF5BNhoAVgj9b9oahO2ju0CFnK474gWVL8RQ+gDBdzsmWEY27Lv
WVhq7Cw+eoTGeoZ90H+c/PRQOPosTO+tLVoYfxo/ri1mtU9MCASgFvnkYrAJWoKx4f7Nbbkp082w
4NPz5d6du9gjGjkC6ZH1UdM2wGtKE2oiLp3TBXsm7dYeu9sDV/z8Oeb2vhly2JF5ML2OnqoxAVKt
wtu7cYLUPQyunZ9stSw3RLCJKpWMciXk1pXy3f88l26WvlyG5BZmn9rHYp+q4eyRhqAVABNZ7SUh
8jW0TWmLX7o83QtIa4pM6BECqWxdpTaDfVUL8cJ8lPdTiN3s4BwsyaieyCbNtzjuPg07fi8MshaK
dAlzehYFpj/GEz244y4XjBUyRl+rHBY+oqsNgtnuKHgNCYfYkt1uqKN5E+rapuSI1BDhmATqevhn
uBRROJ7hXXj9qRmIwDF6if+hGDEjslCbwnhEXTVwX2KJ/AmlM78nAfoR3yIutinsLhkaCEOR4r+x
Us+BcO5dlZiMmfKM5HpinGUYMuawWwPnth/j+fGq82S3X4MlXXxEMM35YDtAwNF3VhO8b8L2J6rT
aqODkfpSNLWnzq3Li6P8hTAhinPkuPpgpib0UYkhJTWsFkHEgXllIH/3c9rtu7oWkmmnNM9Da+Y7
Zef0/Mpi2lXGVL9o8phbzZRiXRRcI6sOam6CpS92JjhGfkuWvsKiYXQ5bUrjkJ9F1h7pDWkS/Eex
c7FtD3RDJIR9q/rOggBTMip0Uw7AJDS7z8Bq2pss3HJpzvC3tQMNowjLHt08zA5m6XofwpCkaezG
fCwzQ5/w3RaHMdXtsYAoRLxvUOucIy1uBnxrXSz9xybKFXDG0rsnidG9eKbIjwEFpnvUkXDr1K6i
+jOLXjlAdnt2Y44quOZNnApt135MDki5FNckLJGATt5R41EQutwHpYWqS2Tn0NXxsvHUGCEYZW9b
WscCN6Ptd25+Cx0Zu8YFXjKFjCgNm497XE6q5LrVU9KMyyiLJ41LcH6ZKjFivyGZaVNUvCma8KOt
IQmlksQXP4I4Mh0BG1EQjMrymXhiXL4Ufqi28TS/9W75lGRGBTBHBoAINHWB6GMkPWxGAX0xbdER
5aYYaKaqWkaBOQHWycNTOmX1RhltgLsTGDw8y+dJya9+wMw1LfEOn5AhoJ/+1o/qOPndjxkrvW4d
9dhUXEQGVW2A/aZvTWv4t8AjAhS2AwZQpTULGtTUlqH13jCtBQ+KgYQnH63U1PV31mPrgb7OKMlK
0l3I3gE8iSAeQadulw2xsW2VjnY59+YFExSDYAnqi57t8u72cnpoKQ2Q+Gq48BNTNWC1jI5waJm0
q4dUhf49o9GC02GonH9UmXCmcKlrIQSBV/uPZG3zwx4JU1Dh8dmFPZUzZLAt+aKGGL9XQG7M2PZA
b1qYuNPMcMfwsxfsoBFKqSYvRJUsIU7woVX3OlMHtneIIh2CYHwR4ezAe56Lu23rFFYM3T77sjH+
nyhxDuwkw9atqvDMdU2CLDGCq2ljKYv9VG7Srn+sSfytK6SBE16U9BCM/cwG0tNbGJOTDRg3r6zW
LN+0aEjNGV7Ht49bwDX4xih8Ya6DofMxc4Ngm5vQf70CaryRMIaVLSeEsDTIwEjeXt920ekM5P3Y
hp1qBY21rSxh3owBFZsKiPigkgHuG7uF80szTPfWts5foRRPaxd359FIlnkHQ2rl636jU89e13yi
O8cIaPbNc9rlIEMwEIrafG+HXvVIFIlMcIsRlsN1QmCqjoi6OtGxooZgYxZsgPyu73EUZWgZbncW
UFcJaFVX7BvBylCRebLdFNSWtLxdYLHrarOl1jZhHuX73sso+otQTvebG170mE+uetU6B3JpaAuu
SkatLM7ACNsWzBwy1nQHx2MYbUNGePCfWO/3Vc9aSMjK3TOqjUBCug801rm7rKECw+CGe40qbUFx
aZ2zaAiAxakPtCPIbr1wSKfTsoMDLlz3VfyCRfdOig7VEzQBTRlZzFdlmBQQNmq+hJWtV0I2v/FY
/dl+FV6okr9OUP/vuCanNQfdbOtBAgfI0R3CVD8EIcFjgTa7NbXA6jSlMQLWrLa28CcqQU2CvhZG
qoz53Ab5vz5kI+h6Cx1wM8NPvlHQZyxDayuH8WS2p0gmXA06+zS2wSuyBISRNPEw+1BUyOdyw8/+
bQumDUlrpsc4TJ+r1HbfuUzg7l/oNY0Iq2Ob99ZKI8ByXPR3hoZFHdAqxXrgBdu5Ud+g9GnTdsR2
REp5ZyIU7YWn9Z7IFSk6j1G7ItRbekuirSn0py8cg05ywzmnkfdXWHWyY2W+0C38k+aedfDnDj4k
+J6/Sga/PKbcScWVYoJobw3UurtN9lUHDM+53JjEt+Zun0XJcOBzqfYO40f64WRx4GEdmP+g4YKz
UmvP99FINUsprqBp49CfsMldGBN6gpktgGtLp97BL6r2xhC0m5G27Dcn7mi86nGCD6YyyHVr8zlp
BBkG9jEMyDovnmq/f8qKgJeA5ZmARXGoJQgWw8q+2jb5B7gyI4XH4oI4ozdlIWljolrnta8kboG+
Lk/x1IhzHTaSsjd4WJkL9R78x68XSbmvYqao1PE0p3Gqu03OgHy5G7WbWuOO6WkNvkjygfsy5LVM
Fr5sN0bqnjhzyenc+apwBBztlDhAkwGuHcyc86Ap9pabZ2dDxSaALcju4UQcrFDv1LOSthkzEjtT
YZ0ltVqbKVDeuRwiVLywpt7bxz6bVEMP2SXfui0vm+kyreZYClS7ci8u43hC396hCNtnxw16nJrZ
pzuRcBj6qtoQ2HoO/UBsVMG1dcqyt0xpuM1e9T2K8qvxHbg3EFakbAAtZExY5UKzSX4gTnRrFUGm
7UdqsWQqfgc//rMNoH4oe49xHcDngr/+bNTMQ+eGaBzIrnCfwoKG4g5Ur58bCm0oLaHnYPzgHPgC
4OpTDJ3ax/hdEfugkiRMXFAEkCliBnXMGkSzEwARjw6+5hXNusz5fYb9neefU3fxwaNeH8oAW585
VxgAszZ4KJuETFYE88Ws63CndQwFGkqDUXCNyZ2bHdmMXO0Yy6x23lM8/7bA2QtwCFtFTjp+pL6N
bO8XU3/ckMxDhlzB6m48CIq62YOieKjG4ZscFYARyND0LqJSFWX7U3eSjxQdB/Nzf8zTbCtt/9Ur
anEKpODP6hlbtgKnvUsToAgWQ9iVsbo4NGIx4mvf2wQz32YxZm8Rc8dPNYUV2iyGfo943Xru/Kew
tX0uU5n9k87Os0+j0wunC/VOh4+3Ez1D+YlKoS3OFc2aSeP24AXXROV6A46FtodQvKELkT+0K3/D
tQBfhs78l9l13kNCHisRUjhuDZhp0jrNz3HLLbX2a544NJiL6WC/TExWTNvpiotIh0f6JTgwMFdy
WaHxVyrcirBO5qr9Lfy2PioEk52fNkDyXJPbtTb+YadY6L6wIJhF4rRJ4awF/+PovJZjRbYg+kVE
ULiC1/ZG6pZvSS+EzBGFh8Lz9bOY14m5cyV1U9TOnbmS7zPhSGLKoUkfb4dVqHfnu9iPsP0kcLs8
97WjkNuwmuFim0gVoRnTtGt1r9CWbn5ig/4I+G8yYc+7OQjHO69d4LcQD3ZpMbUr6ji+e6t4UG4K
mKjkSlA73nDIDZ84XY3L25oh6tIRUcfyJF3kUiz7yW4uw28qoNlQcjFg1sAAV46suA2uyuu65r7P
4MufoRzyF26tSBgxWbt01CfKWOJT08U3QLa/pQEjR5jOE20+5hP3DoL6NCGA/IdaI7Am220zPQWO
95tzo6J+hHfbFFpLrXLdf1Qjsm7UxaiwCYVRtG9ZfN09AtTaSz7LlPwI4Q/MMImBupXmxpYTme29
25rPvkfiZTSMquY9rYdN4XOLwC+SPdQOmMho7m3IjhpIkfmQanRs0BnbYehvulQHO3KfGGSo6J4y
+zymBOH6tkg3kgjK1cvqf+6E4UVapbc2jIBFv/3TlFzpHZOGjYZFhpv6r2YbWWC9XeI5GfN8FkhJ
bLCK1mkBjGYu7kLyFzj68odpqQsqjGrAtVX1LOZQuGrpn7NSH7WXxTvkiF3RN8aW1WC+A5Y8rlQL
NM5a2kX9TJ2suAB/GNcQuVJEBcwXt6krvgGsbHMpwwdXVp96nDE4RWgzJ18mNDvGiNBTgNmiHpPi
6FSAAOa6mw9VEAEQC8ZCPzDks8tsk5wGCXP4HgLV3At6wDEjO/pLOyjpnOjF56zRerMIGDGTENae
IPnrsRTBtgEplWVlu/Fp2eExK5pDQr5mR4Un94K8DM4M6P3B0VofBaQuSuawDBeFeDe54dB7WPx1
cang1OBzzE0l3kZnCt9j1lLrKScI0to6OwxWY18Y0ek5zGmOqBRuvjyKDbh80mBn2piPSWJhHDW7
6MNmrSei+sWWC1JcU/6nNLTX0Zg0YDeGrBEp9wB+hOZr3SRbpHt3Uyvrouzu3U6K5wyda21h6T4P
dUQGLhn9w0gaaJvGcPBiJ5Hnlp9tM1qBoN7XBRDMqQPY4p+BNrFh5VgcAjrtz5XPFrpQvOvSLvzo
Oopk7NjE+Z3SeZ5nNMjwOQhfU1losnzMyaOvKOhxrj3dJBBttDhYSftVzql7inGCEfRwL07TFMgz
ZvnKHu0s2GdynWuTZzv2x0squECrNlCHXDkldh/yx8JiF9k6gb2Lx4agV2Jf7SIeztHU+PtRTora
FvnFAwzrMUS9bMkF9aF9taQ6oMB/2aP/hEn7SVrRrzYI7tWzVSDHAv4xZwrblsE/a4lBWHn4PXa0
xai0FtcBWtrRlOMTA/QP8+q4sacEz75rb+lVMY4C89RWze3BDNQlVhw7aNPJneGl/2a+MjvTKmGF
F3l3wpiDJy9tyLEjOeGFxps6gBpX8EpvnWfZV2XE1H4xx7VR0m4iJwuuCetvzgeRPjWLSw65EYuM
IJcecWmvrb6lVikC/dRD8bin0JCXqoJ2W2u28WQ6aDpIXoVrPjqR85Bi8d/CHnFX5RAeRwvSrQ9l
C8gK+9DIs40DG0EKmv3mzqqdlzkZbqHPQdUMc3zEYYftEOA2b9xxXwUO35nQ5gZVc+vI22o7BsUz
3fPUgGAgXvauKFsW76dhuSZXmfz2y1CyJlcnGveWfjCitl2EZ99kfVvVLV28WEaCULw4bXj20vFU
Vqz/24wKAoSxbNWEGDmGiPy/oAIqkD4lgbEvT4bvt2trqK+YsQTaxLRnnXk3IGDRokjsuxnaZztI
ne0ALGFduPF7b+pnLy2nO1kH0GNk82uVBjmJxbCKzpnsixlJrq3av7JnwzSZFmgCVseIsxCkS/zb
63YK6N8J1XgdvGHfjPF0V0bTYzLZHxgEUT9DPAbSAxaYFh2PbgInPAIUjmzbsrJ3n1yvfE2k+aRK
DNUcdjAgO/nMNwZ7hayqK7MwIwYXNfRd3CBgYk1CmwP/DLDBRjQ+1zgtP6Gm3hmI6+u0mrZjXzOg
VtWwDo3SPnT2dDTJza5it0VTxCp8TitCweOIFRMH0rIwZKEfmQyO2n6vWXLya5Y3AdVkwY/E66k2
5CHVHM8FlIEVczzFO6jUK3ZuiwLoHMfUeU1bDbUu58qlLXhBMTClTZChtnqLmSGrPkpIBoi1FnND
3DxC5UYmIEwW8IVkbTETkCYnv88WQ5BM7B/HFVhmeg1MwnTfO138CPLa68zhmPHtaF919RM7jXfP
nvFOz5m5TtziDJ+eXNAwbdoMq+FcSAswO8aikDi47Y0ppThoQ15g3I9O811mwYXdCI5aoe/0POAu
TMdr6bf5xSspAaXEg00aa2sKHz+HMP8oQ3GtBGgZe/Y5hNP8ZIRAREl8WFtW/AhXLflOAjDAyueO
75Hv/xstfYnSmH8SgXvqFfjS3h73eeQUpEjqg8vVhFINWjVc/WPL9CVh3UOHu/jXtzbapvhms0rq
cXZ5DXbgxkLNrGGb0VtlOrjxDHqUckuzcpiHNzBl91RafzQ++ah6ZHu4WKP6KfIO2qteZ+hEiIDc
BHJFL7JDQYhHA6Kn2nrbTf6BZgx4uxZHYhMHWxKXD1phXgfyfqqUeJlro75HmoYiSGuZ4BvJg3n2
pflZdGQc82i4xsQZXG8CJYy5jagknFXoOdiAJBsOfBaj7jLGQyDRPM7lXgnaeDA8COoKuKdV5nCt
DPURD/pNexFEyBhPQDJ2f1XW3Twpnv1oXqbet6qr7sgb5Bugcs/GjCm299ES53JyD7nw2VyEsX00
3O6iY2+vLfUVdAXPoazbo61aqqaE9RIt/iuMnWhDOv5DpKRzw3Cx1HAr/2dyPvKw5ewVPD/iouFE
BDHM7l41zU+l4xvn7NdgcVGfyxxpGmR6SvmLg+p7iBWsdI56wic8QF3C/7PADUi+iw7k3rwxLYWb
pM46qkN6asMzWV6SODLwvNB+qdgjHyPk51NNvmlD/Iu+6ZSNhtTthAlbXJDL7rXTfZlT/IwDlvKI
Tm5Tz5u3uY7ENiANtMaIu/V9efQTJ34oHdM72XCf9uRxwOwHbB0L3MDUW6bBnl1Bg+G8Y4ixphsA
4z/RwSgS5XFqImM/g2w/EDfy1mJWqEhIkU6/nPGwQ09hIokKl17HEtX9NfsGKcT1XjWGecbpNtl4
fvBZoVxd+8J4LfDfbNJB/Hakx7H6ZM8druFrYON/cHKAj/PkvLcKoQZ/7HRrVfIGJgwFMM092Pjw
/2zSCFWYnEOcjxt+W+yDitgJ+2DOrdRHXVdj0Kyy0i3/RXiMaKNh0Ter+0RMzln4xX2Nfs93tj1V
3mAffVbJTGuUsA0tXg3Zjd2bE+eHKYfFFIf2aZA2VVtLy+DyEVqjkOu+NSGAqGbLLpN2RLC43iSf
nbb+phKQ2jGlq4e5qtFWWoowMb6wajbtO9Mad3FPi9PoUnk2EIVeGY2CzTG43l3ld80HF6lD0CbV
T5N1mt55NT72QuLwc0r7Zs0dhVe2nE8xzvc9tuLggzMTX2Cjh+J5Fka2h0XAfkvXeIBiWgWKlmCf
lziA3nOImRF+lh1UFID8la5f0NFoosOSiDqXO/jrPT6zStvTLrN96t9F699SQAj3MNYlzb2YEQyL
BhgraH7GqkPGSxOr/PRGYW3TUfwMuak3dWqR+a1oQc1Gz3n1VJgeg8Gp/ukUeyvdDy+0SZonjUSy
Ynie/6EfYLgYWdxULAIgRbjY+HWmvA83t+Qd133At/ydxk04AeV06+qHnuLFdgmpkgERimdJSeDg
EPdV0/QSZWV6lmwR7gzX9h/xdwN9NUpCcKUpYow/UfolRrYSqrRB5NcgL3KrC66O4su+stwRYYxV
OgqhVCauvK7p/nmZRf4i7HU5nJgEua3a/W/S2fK5SBjH+mH0sP3QLFx28Yzji8xUAhcOnYmdUEdk
C7WZrli+mAIUGkYxL+EWPEJs04uQG9mphTEXc4iIKxokKs2zLhdLuJNblCtn0yMdhdEnLxCJ25YF
WEEbZGpTTSPZ7+5MWvpUyTrMMSMNhKog+ugYG1apkL5jjdxmPNqs+h+speu2lxNVmlV18HO55OYM
BbEi79x7PZn4G6Oly90Uf3aD+aJwXB8r0LTzXX3FkmKtgtlgbh/IBqzyimmAUXEm0dmJbqdpVNww
zvhLi2QOXJWAxK5UYKuCJmZwD3DTcPeeEnVtCoPhVMXz1omyccX7u+TPi9gXQCEjuERSnUwNb/UX
A1JkZOckpFGbzmnEToHzxQAhVqSryZ5Yv+fBaySD7muaCm4rMbe9WS074To+TdX81hLrJ3Z8LPwA
vT4K0AVn/VFQs4rbur4v/fymI88/hoEKPrpIMOc4BAUeaKPFY4fmyxEsVPxrN8Qa7bQN2Xnr9AhF
kKkByg+9im5pkBixf8FVYuh0LUyrQ7YaGkr5GhX+NG7XPo14hekqoqJ3LZoxP5hwxbqvDCQmVNip
hBkt63wo90VgAxTs8Is9t3pSXE7qhxQMHDfbNt9UHScwdA+imjOdAEM+Jtu+pf2xaNIA/2B2H7Se
tQFdstcqgsGqyAWz6afjJrIupe+B7tXw4p0Whqhduvdm7MBTzA3k/viaOcwfQwXpUVv2q6VM7Ngq
VQavXXpMMN+BY7NY33H1bVhHa4s0IHatseNlkjW3PG6ZchukSfADlWbG6BRpT+B6DZ8SxH+3YVHS
epB5Ha/WxD6b9BsKxx0wUmRgzxRPbHSml1GHHXZG77s3gxsBG0yQAWMTC8huIT8MBCjZiDtsUwD2
mt4G6oJGbnbenWo4FgXutdqvn2sLnbLjk+CBzJuD6GEwEvMeyEkT1a1tPCezg93NGVgeRvytAd0E
pPUyhmeYBoFcwkjQzN2W3ne2KQ0xNfQBdYj4nhimIvsZTM0mQnxAKAIm4OMz3HZVDTCQ6BI8+rDa
dV32ouP2CoBmojOXmGvI7EyZBC9RAlGPfcgtw19Em6nKcJEOA1cIB/9QY7BN4OSqYH+RWE2O0Syu
mdETbcD31WRE4dKm/C6FpsZHyqeCcxY88LnIPDqak4FvmVM2S33RspRKvjum47VfVf/Y6omNsnip
atoTlDX112HIvtIs+8PItO2Ex+0J6zdm0ribrXYN5bjAo2XalNxWc03IDG1z/rJinQSAYa0ZckLl
Mg+MKVEpZobaf04ZjZ1tkOS4EoMG6+4Wx9v0DHkFEbe2c+cexYRiI07Y6uYlHQVQvtMGOKPwiTcP
s5lrMDKZObxju2sI+wKbTHArJQNmwYIveBLYFA7kFLLBWXCyid0avrN1X3Nw1UI9m6qTD8KNf0fb
fq3G9oEhxuXF67jYdXhFWxXu9SrIYMb6v23MuqOXTvZF4ABnT5u92YU/rCtD5GdzcpYbGibYaBkU
nYZlRYbssp7hY1/c2h3fAi5CR4AAOLlapmvUS4SkIjS+C7MnJWCTpduPFtkwwsslcDZWmUdCGhFl
RVQ7o0CNBm3uA1UlbIQke1vqq/TV0+wcydUmmw6q4YqIAM2KMc5TvJXxO6Dh7Mu2qN/GW2kS0cXl
4eM+WOUJBr84wL3hSvLNiV1lT1ZWQFYoa+eTfVhKq1vHLx5StmeHDkAzt+TgR7FhCDOqDP5pZIUr
l7X+jvtaArw6L+9t/gK/3AbFP6kbuaclet7RihT9S21v+hnCIHoQI26NzKVSmL24u/drn/wO0ghN
3iyseNoGL9jaaZTdx7gBP1pCLI+IOvWzO4h27aicLa8sZUGVCXa5YSeYr199a6arENFR73xK4AEP
K08/FnnVvEwqKK4+i0D8EANxKLct06eQI+bGJ6ivph0v76AGQaFODXdXKQtHU2nmtD2EkhdOlXCz
qNsZVHyXCes6ey3etIqaX2uVW4AV5nau+41YyJ65FVgncBf0C48zAP7cNdgbaSjdKm1OMyGDVdcZ
HEWZr7CrwW50ewxPVTc4jPI6Ovv8EeHOMb2GQxDtXPixq7aIP8q+gs2ywNijfOGrL4OU143ZWqUw
i4rOlGdZw3aLBwTlJC67vS38e0H4BjkROX8WCRNGYb8OFYWnCcs4O+s7PMcIQJ3uyUjZ+MVj9NHK
U3QSKITEpGfIz5IxWPkjh5w0uAYAGlzQ5rgtBlUdaw8Ahr0Q+3LhDJTHYPPW/4+SXub/mXj8N24Z
PQLSp0AvSm/QKWh8S2h5iuOSS7Kx0BtZlsakSmYeAlbdKl9DbocSO5UN/QZxhTbcPnbFFGBmGNjJ
STaa9LPjHA8rStXlTEN3EDvBCx1uxWexLK6KpZpDjun3VEwvfsP+sCveknzISLO0/HlcY4lZ6p/C
RAZAk4nIwXK/zpUBStjg4ZAye+AYf9dec0pmYr7+pJCLmx4Tu5U/e37xNucVKfM4ard4KYe7IAMQ
LDseSuG2e9EqYx2kWD8Zv9SrZXVvQ0TNKGrDehTixm294+Uo0uiUlYQdWFCm+VEYIRvzjsF6z4Ce
XQJ/IXE16BVJW/q7LrUAA2e9vgPRMK47g3ObB7P6zLHcUxrL4TBY+a9TRvBkp+ExJEqHn7X7CkOk
pXx2ggfglPEjfcL1ph+Tl6SAI8Z6CWrhEtUdmHEOyhnCvVnzq/vx4ssvR+RwT/b7CObDWil+VmGw
B2IMYTdeCpapk/WAUeZ5DlpKavSs9/QmB6vebv+VhfFbuDBsPAmfM4r5rnEH4pqVhefQn2i/6k65
5B4vcygwyWB94ZpA6M3yzzomLqjNyVpX4XwbRherXP3CYgcCiRP99UjfQNBzutKH3rq4SYtkBtZ3
69fGsew8Y2cZxosf4p8dfHaXo73glS0r3s5BdYmku0CeUzosLHoYeg7BFn+qa0EnHlX/61FBCWSR
TKcXkNWMGyZHc7BeQ3ZXbPeGt3DMX6iFcvncWAy7afWXz819HaJ7+X72iBVEM3TSvUl37r5vJrrX
RuYsBzsdfWED/UE4UzspvoQT1IcJ3zjJbfVTiBKAuxAe+LbiDVyg3gu/GYhZ4REfApr76ohgfxUi
WvG2YKqWNMRLZCk8zaRNSy0+WxkzNY33FAb8paGNax+32wkbJMziEDyHcI2L65TXNiHlX/geeDwb
EX0BNDuk+FOfxj5jCuGNsmTH0GMFMDano1em0VHL6C/remBqZQc3FPznY2n0YL1DJ2HoH4ZDW0O1
ymdkLBVnybnPpuQQd+jCgEiBaYRVB+0DzuS6NSUfgSiCA8H9UxCF4wogscVBrH2cX/m7W7dUJNS1
tWfdJ9Dribrm+mGO3OIiW/kza56BvLcXXkGADFz/+SnzFF7d9zisH1RjmXeTyj3uUDV3H6fCJ70y
vB6voe70J7cjwuOe5f6SVpCfEVBJAugs18uhHrb4RKYTDfHYQZmPqZVNgwemTNR1plWyicJmiSXk
KUV93RV1aW6mYilNScg6xIuFVjXBrZqixVqJokt4O7p4MQOQJtBAxMi74fdLL21c9Q/J0GV3gxM/
+5IPI8NWc/TN+qMfio6Vq0S1C1W2HuIguxaeXWPbplKeuLX5VSsaaizP8h5jOX4YRY//o2YXVbeH
jlOG7Sw/MQw4Wjt4lCNbqk1bmghrbjAwo/dItdyI530a8ZLJ2oHO+0p5D8GgyBTREnswDcN68yj7
Pnj4BFZ5XP0Ow8KYLVx57IP8p6QKYg0N+LEi4p/q4NtlO7XlusU5nduox+mEXSbz156j/2GzxPXp
aLjdfVbf5Sk26WAEToawpsulTGmZa8apt9b4TBRK64xnpgZhB7zJWMLK88atOFjFlL9Z9nBA0Y8A
n/T5ozIs74OZutz0tZ4OFtnUR2ds/toKi25Q1/Ve2xGLRFX5IANpIei4sJopUSojddSaG+o340mz
ckfvd6opDI/55m1j23jXMo6Pnu19OewxgQL481Hy3d2OmCc2oxd80VX100YxfSsStVLihkJlq948
ndh3uesPW7db7tcNWVAd2cPJbv34k/Td1opa7PfBrDeDroZ9mE3fih0UYbOoPgZNIa9sHM7QS2l7
kka470Kkq8ZTAq/5JM9Zahgrx2bIt4fo2+9czLzu8I5F/NGtfXmoebj2fGIS4FchTmGksAJhHsdF
+t33/jcKNLuSif6eoGnLixQuOyLDfw8Quq6s3ttjbNQQwDoV/lOOGi6ebPCuDEO74XbtrSnZ7rn+
9AquwED3Tc4OIybcsBsm/85uBY+4R+dCjIOMOdUoPLJ5NIz0m5gfEXw6kklVWGSVLUeAw5xPAEEP
Nn2sBPPPtjU+FoZ7C4LSS49G4ImlBHuwuwe+BNdgCvYJniQK4WAlTerZyRfmsbHPKC10DPVilvZV
pF65iaiRG2Jo6MLizOlK46p4b6/yEQgxTPtxmJ+QFJHzsW2q+M2iTsUrSl5sDrkHH/eqCyZ/CRrA
Im8UGsIUwxHwADSEAduQJu+fFoJFBU8dxFiEBi2Cp3RWn/5snewFdTwjI9Q8+FlLgW0hfv2URxGG
wbrMoGJD1/Vmcxsl/YNbxZ8iJWml9AtXOrZixfhKLdVhzFnEYQrjGC63M4WwNrBY3L/OyXXNbVqq
96Brv/5nz+CSI3/Wd5Q2hhEQU15szJ3qq5u8BkOHJIYJn84NzEvPrgqqhk/XpW1e/Ky8m7Gsb/Bb
oz3ixFsvltifYgwZOFR/dj3WnBEv2BVGEayG3Fn2TV8RUC4wDH4iQ9KJ3UyQa93kgbrwa0vtcw8I
H0HAXFVVO+5lP2CEsNn1vrML/tNeeshj7nPz3H0QwN6XrX2qgvSj0P2LVeSHlKWFhD8HJCh6s4jJ
poKhNs/lMTfD49D7b1aVg0o2gQH1QwYPI03GrYdn98Drl0sEF4CVMCfjQZThI8b26+x2PxMFdAei
bQmdZSNnePfSmNLmcyXPCML+wdW5WLk26ySIyX+QnaEJEgXbO41jrlzA5ms2T3t8LmIzuXG9Jamc
7Ia4eiIRx78Uf8s0f6WhK9zhoOIXnLnRVg9RSTiDJino+ylJsDIhQjfRIb6hLIfGgHbyfiLQOTdO
6DPGrSv2TAUY1vtEiTTvfEjIuT3+eij1TlZVZNMoaZIodCbKoN/Lw5xZH3E/v7s9JJQeZ4ghjX9e
7iNeetWfWUXhFiEVDmzH38QQE3ziWD92OvrTSfTS5ZI1eXAzqQBeL2w5O1zeIDxpK4fK52TAlRFg
NdvYJntMhDwy/TNJPqP4IRSRb6aesTgVw3OesFzmL/gMHs3gCTH3Jr3UemIG4UbwFkWaVJ7+imKC
3QSi+dlDrKMDt+C1qZqz6XQ/VSu9FcnHP6MjIuDWycsY82Z2usXeGUMBm7qbK6Z057ojnE/Gzg1U
cTwohK4UyhBRhOQew3sB9YYrLVXGj+U0EkfIsZwIx2JtNSw/Tuo8E6cFkN3sumy5OLtls49jBNWw
ctztxJrpiWwtnIsgezcJL0Z+iVIj5rXh6lspnItw3J3r6YqwWH8lBnsfN8xcMJ7p5nPZYNacOolw
yGuGBeUaE/GOspVH2dXboO2Ze0z4Z+0Fi8azTa6UrMe7stxtZvgn4VpcWOsBTZlDTsnFLleNbA0t
88q+8zLNxlPXFVuL6xj5dH6+8dUI4Yz0IS8zTuNPMgb9kzOxZMQozN6mC/jlO2MrDRaAorVAHYqM
hG2hT7aoLtOAUOqM59oGfjIUryT5nr0u36SGUwFx1XhYIXNYc3igM7DbRG7anBuRPIWlhcWvHnnP
cxcW3XznV4W9HlJ9x+sMH2NJrG1Ql477gCEhzsiFApVE81etYYj5RrgbGgAHeVo9xGb8pAPrkV0g
QjUWpxy93xnUE00LW4l3c2V1/XOY+D95Z/MBpb/ULv7GTfuRA1dolP1A1ujaBLw8AhD1bkDnrUGO
TFPepvld7QlVliszjoRi7YuUforgbMK24Dt6cRVG7SxLLiSNF+MgK5cpM+99Jts9HdabAf75VpJx
a2b/6lFrScvXVoXG85wIf6+8hq98+VN1fruqA8xRs8me2prOtnLOeUGKPmYQCeNhn+XJnzcDJOyC
Zy5qN8+Tr6Y3/SOpsqN821rjAJnX8wii0AzLd7tscbNp/RM4bvM1y5hrHKhFfplon9XCPtiwyze1
zdajrSJ1QUy1j/bQv4GF2/UZno5G8KhaZnS1mct5r9Vwy5P8pUdkd2vCDP2gljSWd0cPZLTp2P4C
aQnOkd08SSNjZW7HR40evK5kQIO8khd+N8CQpf6xIhoAkvGfnNjqgfzV27qR/0xyJySVnhKX/7Ez
3twR/DpupANOlH3Zm3uKY79NwyU0kf3wbNyNI23DE59djhC5tsvgsTNVekhbtdW1vTcIWBFlep29
8K2u9XccBT6lgelr2wV3UombNxBCtAIZ8Kaw/qypZa9gahhudbW1RP86zek3xMNrSFph6bRB1LPl
GUjIQ1ZPA7fX5C1miMEpE18yYgdThC5SWN2Nh4/eBn+4aLNkfpvUg2pdWlI4eelQ+UyQTTD3q2Na
jpea7l6/6NDMzP7J9NjfhGn3KUBprxkHPkfb/ZMB5N4AhvI5JDbnmvgAs7k6dWZOVRffp1XtJLe5
pcmaK+JWmb6/gjU2ID2VGL6oFYi4KDZA25uT4WGbawsi0LEXIVAoliHjxWkN1mJx8MEHn69MvM8x
5nfpVw891wZMHCN1wFgnJBwF3zLgrXnVO4gCuvSINRWVwWtBWfdJz98WgZPSB4BhQDseQf2v7TgG
GGpBxS1OkR6/QpsmRdczH6ZuOCvLfhg7Fh6qPQA9/11kUFrBWpwmbnkZjGSbN/2RS8xGiOw74ubL
B14YJMJxhgQW9RmgMbjM0iqFthAde3OkvkQ3z9EoIN8PuCa6+i6Zgp+0jLkh2YRug/fYZjltT8/S
p/zOGoJD5Cd7vh3jdQzM5OBp21hHTRyuAWx+z+Pi63PiepfzYezA77irABl9LbI8x+cLtWyS7a5O
O1xRXH6HGQteUtybpX8LRb1rYEgwgnDxZQrdgNve2B1/1DqcNw5O5S2GjV3UFm91Vr7mhojXaVC8
+ibSrFuqkwigG9XJDbsTFqrIhZmA2JXW824KS2g51J44U7EjnFxtKzh2IHQuGEW/GrdcjxPVov5k
3NkVD17S9xfAdOg9UvK3i7E3C+IGQdbR+QCNHxDGNURcbnuMyFldnQEFZ+vQd+1znUdnZ3RRILN5
Tzr4q2yxQuC7ov7Bz36jIN32o32zcrFhmxquBwxkq4lGKNK9XbKTWryS2cfdVPB5tv5dKpxDBVwI
13xycupC3UcBzWg8hXCA8w6IBv9zQwI+QVWFhjXvZBlsJKBeGfMLdDkLkSzvbkOUbcMp4x3m0Rlf
+pxTmds8cgrTa7GUbzfEKDZDb59taDorzxZgg2qfUXLBSxPqyMrfZIRG7jcfaayOBOPOttsDMvcp
VWox9eKDorwqML0UbCpOtpg67Mll7biy/YlDM/0a1Pyqpo5YCZegVbL0HYTCOoeGIEHqv9Bbe5wb
qY4TYOh2DN9njDGAp7twh38Ce2tLJQQy8yaN85PfiL+04VVehMe2MG5ZWdu0FGKhTRd0TJf4/Jjg
qsfeu3oBUzY85MCrnwDYHAPDe8ebe2Yn+yhxQqyLfn4VjZzgTyUvArpHwY2W6OYJhQ+HgJBsuopy
M5oBuwglgbv2LyCXSDJPxr0QwdFp3Xoj2h4ZXB0Tdvr5RKWEChjC4szFVV77ZxxPF6cS/wLLujpl
+d3OJLZDQoV53jjrwfAOvMjunIqZJh9e5jAUh/n/iz3wprnqvvAo0HTpT9hX+Vch5ZKTp++1vtT2
0v2ClRUhydzQL/FYZwUJ+vxfyIA0JAgzDbnPIkqee9/7AGaD+7WPnoZEnQfFvSzo9KvftDtUz6cY
L99Wt+zG8Lz+8o1h1wsg1rPtkyiyV1MkLBkk90gr0QAQ6X+dutjc+3MFTxpvjGFjEmLzXayoUzvM
fXYnK7qcAxRHyezZowMzNYRPM6B2Glx4I7R8Yfg7HubE/4ff9K2y07vQcE8NKwsud/iArIqBEFIg
hog2fqt63M/TQG0vCA+Uak1YBsM3W6gAYVCIAzXmP3YWsUlNWRQOXEmxjjoEMTfsE6GnFHeBEI+5
P31HbnWhVeFfxeaOeTXexNi8LfDrInTvqXfE7l3kvzAlqtVEvswrrOfEr2lg7gIKThZTNACudoDZ
yiXvPPblnUjcO0EJxFwwHroJdta4PlYJPcCT7p+5Zj8OvjjUlXyMnBw2HDeIFIDDkGBOTfmvltFI
XalPJYaO1bcO5DG11JOb9icJjWxPqxvT4Zx8RaLkR4jtM17Go+mQQNWRW69HSMrrEdBVGkzVjw4Y
5pRA3kasOGPu6e+VoPkl8/pvUbOBjRZAYZ1X9j7QKaZZ3Z3Zkfwb++IG9YqMRdn73FTUyW48CdLI
uQAt99dOPP3JrAnPuXT2Ttq8EPIHKZ9SroCQbpxYxao1aiWleAZXpXYaT25M+6UKzg46dltYqL00
F8QwAlfGPL60or0ignPaNMnBMUoAnUb7Z+JhasN0B8/jgCzxBjxc/8fZmS3JjVzZ9ldkem5YO+Bw
B3Dtdj9kzBE5z+QLjEySmOcZX38XdF+YwbSkSTJTSVUlFSIQgPvxc/Ze+yI2UOdxfvkSFeLaWkD+
5jJqiUNnM0v5tUF+2oVYdpENBqq5NYz2icHcTamNy85ZcgYIXay75juU1p9VayNfsnvCqvHiA2zZ
8xxMK2F4D8L1xy3xzWyukX3tM4s10/qXKVDjemSOXwxldeOJSVxY5KlFHkfdPE6vunjBrAPPz6Lj
0OTfe+W6K0uU3gFLSY0kKmTLUyt+7WckKduhs392bpZudVf4W7itd2mma6S5+OcCjIac++mJR7Da
V1hHyTf2W6h9FYuvU973Yf2EchCSwxAU5JMUCnEq/RfmC+vBVjy6rADEGcw7Gr05ujm4xRLN+3ZM
zZ2fedBqieWWWX50MNZ7poGbgHAjxhVrVtDVqNsfXaKTTcvwaMvQGL4SLLddJXwUOw64fSju7NSA
gcp/NcSWPcm+6crwofDz64Y45lbKnZzFlrCEep14I2gF8WZJVvJwED8SkwmK03uAHLt6x9H0pllg
44ZzIPdyZnSCd3iIg53TIB8JzWgzWi1cAlyXG4FWcgXmc1j1EW6abPaD7aAwmVi8Z2VAGONUx3v6
/E9Rk5AxOcbbXlhbGjCvhadOIkjXzTQ8zwlJooV5ZwXZk2dNP9lYn7xp+p4kFrLQ3la7WUJiNuGB
dr592YfpxlX/Wn/zfINDp0Mbi/zG7ylc4/KR14s6pG3xO7mYg7qTE5RQlCucNwmMC8v6EueQ7hD2
XONJ36aZT31HAleY5JeJcr7kInlwLREe0fpT9eXhbZrIG+YRd60NGZLNatOyuV7MrrFNR3vnt8VX
o6UitcJfoVZXSWizM/a7Oc8ux0SAp8G0AgDA+danZPHh4zMLqj6Z3iFdXpP+dCCo4170Hgoq62cj
2fXHFMnKohswdXq0TOfVn4b9YBY3Ku1LNlYmp4Ic3yzL2j1ElnVRIaJW+GOTun30/PqGzJsdTDLJ
DCthQpgAxAlpea1cNLC3ZtXtElQuRSxuRQttyGpPXVh8M5rqVo0KHSe+OWI5yQdEQDxklzScf5GX
te79+HJo4cY4OnioG7O8cGbxxa9IAV/CQOmsvqYIZudRv/axWd70vNv4lWkjcTClJMeijc+MNIXU
pPFpMTOgj+GorxZCZb7BhijAQ2+FPxoCHFeRXSYrJ6luZrrc6NLYolirTk4md11Yf586jfBRm1Cm
slLRYeAsF4DcYDcaV71lPYY05Kwy3LCAhLtWw70m6kAxoGNw4dwi8vbXg8Chi2kBnHyVylXaEQLR
xX6DdmZKaSRjEXK9+ZgKrRCP1VvOSAB26T/6bvhdV+WO8fwMXazqr6apv0aibpCdyhHD8lx7cR0+
i9gWW6+HqVp21p1gHHhQvgvbEnLHY6Wjk2jkd2OUJyObSPHNwVPkE4txWIIjc7KaeQ0a0qm+pKyi
WRuuNfY+Pc1bZaChk9aO4d73qQ5/EqcSo/Bi5YjBnbjY5S96WspgSZ/johwPXu3ewDshH53rJNa0
D6uJxvQQ3HeJgGqA/ZVSl1xe3SzBznDXYx9Sg18Yp9zwD9E4YzPQZBrRzYV/Gt5y6Lx3be/gucSQ
tUV68qn0V/WMNQ0g3ks40Tqpe+s+gT6fFtNX159vos76itZ5n+FhuiCvMF5NZvMwJMaLYdOgtjt+
USJ8QdtoHI1+4H8XjKvQlcNMDdolkRV4F1q8bl+DoNxg0mXnxxTP4AFJaVUQppmapIQM/ncntjR5
nItZS2MDm30AfLVjfUGjTC5KYF2h2t9CFClWxUIPx4c1cjZrGIrUbbPuC/thgpixrg3ShxBUu4g9
UdiXD5yHgVhw65pRLzh1HezGUj+Bqv2KIoKzp37FNf3dNvOf7hxgXuV/XlG5y/oLQ1mal8Sf+qV3
36fB1zlDqNIRc6eXR7nw20fCJ548uqzkKJEd1TiQ7bFvrJMZMFQ9liQx2P62N1raiN6vymU4N4Xo
LDzOj25D27Nh7Bi4ySV4xhZnNCMUyU9kiXbEdtEe/ZEM+IYWQ5+7DILL4eg0zAmlTNnj659IbtDl
9Oxdc8dhqHRG7NNVO4CVh8s+kLPkGtVdPrLXjaEZrwmjWFeiIu/Vj3FFqRKhFLrODQSsTVoXz1p2
dFCdajPo6Ydo+pcxG4eLHMYmJegiIKhhcleCxQChirlCoiEQiZm0DGSxk8n4y5QSOAZRJxGocmvS
34MJ03w8cobueh/NkBuRpkF42Wos0ZDMIv1qhOLQ+ICeYedMefs8dCGIxj7f0ZS+KZS4tu2WglRM
N8p2aPcX9H01oRC096/8waJxiCuE3jNHo+7WriRtibjj0SF+MG6HlymSeNl7xneyNb7qmiEiNMY1
HZ5dZUEg8LJjDr4Vz61HFmFuH6teHIkO32TVfMXx4KnPQ+b67JiItOedhQEA/epdXimI8w2YzAC3
15zav8rROiL+n+hLzFdM7AAGOeoizp0XxNYoZULvNQjyq5m2LrEUCICEc1m5dbCDlP9VUsVMZhav
dCuezALVpYnF0EU2Sc5NcITLsh9n/yUpGrpdhGY4Jp1T99hB5LzoBj9YS69Zg6XDo5UQpudXZI60
W4qwH5i/JlZUjuhGFmyGwtnVDo5TtyXctk71Q4j0lEEjn4d+7MUMiwfSAR14eqg1PyEz6ZpOb9OL
Z8+u3lQ89fd+ROpv2XlXiA0BQcK81uILZvbt1I17V3PWbA3/6FUShjHTGNimMWqG6RTU86kgTwMZ
EwFeagb0G3Xl2kerd+Gmyc+8dO+NtCekrhuugkb+clpvS+bVnnyGa5tZTJthRO6Ygw59Qeh3R05H
bs7PJOxKbrT5w0yaB7vrx0ubNttFK4zyotaTfGyi4rmtuUOqdzlnAFqgeKpWnPDvdE1DP4Gaq5zu
B1HcX2YYO7j4LWafSLoEz7XVshKFQwIHq1G3ELAPHilPnoO33ezcn0HGVN+fiQgFkm8o/2U0+tuI
UCJ6pwg0xupAWPUDzb1wXaXmpXSTF8S4SLSn4qtbmQ/8wyR8w+ZbTERGYJE4QRzEaWDHiPR0ayvG
upUzRxDqsxfL639K8Ju4JEcgpXKBwOTqDSwyrqbs1FamcWwVkg/kctVmNJPvIuRUNFnwF2Im10gF
k0Mw0SwvB3TWwdAwZHLTlzqLXx0rGu5tPJXbxov8fVMhcnJyXj0rp8McTFAarYHc1kUadpnRi9iH
A3uuUeYv0PFvQcPcDFFClymqpp2wAo+zYuvu69luvxodcsKlk246TcXxVqSnoOGGNCbMU7DJb1Tq
OPIj4AqRJwPiF7pmA03agCFSmru6AegzxeahGyB7FBhXr2l1FttG8mmNuON7jUgXNSFAlwHDgS3a
FnDkU159C20/RNkjnuhuyyvQEtXOJsl0BL42P7alaTATlZjOi8y09umkJGNwUjIPZJ9kz2bc0o+c
ne8NrjTwLeoIv8zneD8MmxAZ9iskausENm/aO15bv5ZqaO5qfvt7Qks7sjTN6sHu53zXK0Jq46HB
S+bF1zHtKzhppA2gbHiwGTvfZH1eEnDkMk7FWc1pGkAuz6dp4OHLkXll/U1XUFGmE8lvntdk+56j
NHfMecYw1N27XfcLJu/bAE5m19s6PPgxJ0kGLsbRmo3iilAxf5PLduer6Sex6mgF4u5FVpJIVc5G
JIGHL7gacJKW2KFniOQkg9KLrlT61MHqRJid46KsH0u6K3hnADn2oPE2tYMlpYD6YkasW1G7TlL5
mjZTsWs7FawIy9jBfGUOONrmok+snHWrG5mvdBT8IGmyOSK2IELLFjTtLM9H5dLZ9X1fUd24ITa8
MM3lpY2le+NbkM1M5beHROXiniDzcu06DeRnxjHPRejNtFPJBx5IgqG0Z6euy3i+N+IEcFhaPAug
Phc60x5NN80BjrSmmnZf+OzP400fy0ef/C8S7mi4IuInBlHWtEtaAwmvNBVsqJgayNOI3xQtQLsu
3iBoM5Zp+pHNy2VfGP0H9nH4Gi2SijaiZzwnQ37ZlTp+UpiUEYr0VDzSuEkyipqwEyboiuwVfh/b
vahOxgTVDMRjiKWUyAcEdjwKGf1wTqVvtRoQUwDGpGvZ+Vdjzjac5EO7myZKuDQJmI62KYxezzxY
UwwUoemOvUlrpBoSH6NVvzN7hklzbaBI0fNX/HQAcProGmIAmUKm+u5LMCGjJ+ejZKyPdUck0a6E
rnCl0w6nsfuUiEitHVTLu8GnB+8bIyO5fBi22dwPF04QciidbYsKX5NY5ZZPupAngZF9U+bNQ9pk
XzGtzlcg8J5L3Etra3YA2NtwzFJTJE8yGqvt6LbRLUA+sRlquBYlbrJ9SjNz50QeSGIfx4Ot7O8K
FPXGsUB5yN72f8Aa9HZGAHu/YT5bgXC4dmzoQA0tNdoBNDVGBjHs6NzqLiU6PORPURcc8Re/iqx5
LKb50ZHFU1KpfmfUWUX3Nu7I+OTUb+faowtBHEeQjPdNLap1qOW15fTmtdkJMpAiE/+7QQRaU6QH
o3aSvWioAT1SFnB/UyB2zsTOlQ0QEBFKx0gf62GHosZfWUxz6ITIEnokZUXiQ3kKwwnUdnefIRlx
yTLIAvTaOo4MBPZse2igMnJrNeyHsHwMAgWJ26QWxhzf3TVS3bNpJxsSgnK02dUNn3cxZlJRzMN9
Wab7FHTjSsbxQfj5RCHEUM8H431yQaetWgV+xivpnWgtkEOZaNn20u7lRonW50/7uwxI1iaTC2a7
S4m00d0L3dPpaoiLeR8Vab8qI/9xbFzCYgXpH9Mio5/jdllsGA/mFU7/OibSmJ3TXbPJtTj3Wt7P
jgjaDcKeBb4TGy8jOxpVvFlcTrJm1olYn8KJCK25vIeVWp9Ej+8ES/kDobyciWvTvqD1QVRfJqEO
OtiHKbgYtnUsQZrzNoK3kTRD1KUMc+tjD2Bs5YXtTwi9xb6ognxV+fGb2fTV3vAMCy6b215b0har
1soJ/lbRgwwAtAU+2anaLfqvqWN8wdCoTjCekr3BrIp0MgvxjxtlQE8HGssIJfnzzoiRYroGDj0W
l7oInCdzoo7JYHmPiZ5XtJuX2NiiupzDnkTKGHKCqhhzsjqTOUfJPDYPESrgV0fXJhH2AmN9nk+X
EuLSmuUx3RQe1OQhnq0njCn2d9r7zitQ4V8l55E9VVl0wLsgDmYPjwOVcXXTRoQ1QTaHaJRZiEFx
eGMPQfbZf4kHzkM7oBjOZU8V+gYgqK9QnFoYAPKqJg7ATSQHTs3DpwPlf2UmaD5qH18d1asT9jgI
OFSjyzFfZA6sGv24f9V5PVOAxJBowQNNaFjvGIdkjpor5pMecw/PhefTeZo4aJs2XKxN+cCxZPhh
Apy8c4OUH90CxMDhNgY61zX61a1bpoCDbL+Vbjwxza6T57GntR+Ktr0zikQfq7m2UUU5uH7j0Vcc
+AUTxjaXHMJjK62PjjH9sCLbPBAx1YI9m0jea8BR4REvhreihphUMobHhdISAUc6vHPrNSOKJenV
r33m8k+XJvQHorQxwBoltZ9ssoGaFZCcbS9NtJDEvGYpIAiFoOwBr7yyAB9eZhVHaQWe5NqN9C+8
c+42LG2iA4Tm3OBanBBrBp9oHEjropoIYvBcmtpzPcyG2lRh9LMby58K6+0hlC5Gyrbv78zGuKLB
1t1Fgu6QzpldwZXJtjKhnMVe9lZO0BzC3GP84jEO8gkKWnlVP36Zi0C+8MBBz1TBvBO4t/b0kII9
L1EfbFtBrAdlMDU8/OktQ+p6Yw6p2sI18fdlFuitDd4EvaSkB5v4De3XUb1OqMu/4BbJrrDjcOo1
vAICCr6FQzq40aGt4XbqOor29UgkBMt8sMDBQQq/ukltnHpyV++GtmSYAKcOkglLCmAvrkb8VziW
tzTzNMxXa9oNjPHvlFHpa58n6FrRnVx1IHb4oYdTX3b9qVRO+J1hOfKzCsFg2jXTzdxxYVpOqTi2
Tk/62ywk0CvkZUuqLz3YophZtYqO47ObzvltU2gO35Oi+nTxmLRaccouyFECjqgPY9jA9JuC4A27
ZXQYZPA0EuZ80OT33jeh4v8wc2xCpsstFBOBgpYzXhpDQKXXj/Q20iILdzwC9LtUYFLqNHRLrXgy
F13+cMrsqr5ZrLzg3DDrORwTHPTTNwx5CXeynDrcJM5MjFZTJ0gJPFwYvh2oU8lTyFprqPHYTSlV
LcTkY+xG/VXXWncaH+dqHqyS4y82CBPwMFUIFuZRWPZGWYiKQlsw7qO/i9W5xcxRSQeCfEcG78qU
WX+C6xRd+NT/KClVy+wqz1DkDpho/HKyeKYMV5+06K0TQE+2k0BQ62dZClEhFAGnnlaMFfkmsymu
ocjD9zeQyZ9MMu9XnYScLuhYUsrG9gsTT//Was2Ijk+L38enWUI8rp2sGioppieoo5EtdGJfY1zu
132Kh/WCHBLt7jiV2kRkoTbgFW3I1UV3Bjmx4W2LEVZc4D1Hv8GGTtAikIzmVEwpyvQR02mFs1FB
kYWOlCd7XeEZYFMsjHZHGTFu/4v8w7YYINUjzM0ADM3FU4WQfIRXVwA4Xvdx87M28pdGDVdRyRox
J2SY5KRCE2mZmEcixlkzQqevaN/PVn/3z3/89//+37fx/wQ/i9sineg4/CPvstsiytvmf/5pOv/8
R/n///Lhx//8Uzu2o12TFcchuwX4lXT5+2/f7iPWYP7X/5UPnTbdURoHL6j7YxVSM5ctWRZ5zuHC
D9Jp32pf7kJ4Wuu46JBKtKFgOkPVDhM8u07h4K7N1GCcuiTfkbgYRfFfPqT352f0LI9PCjfJth3H
fv8ZPRCyHIX94CgLV65bUcpLZzZJ1Rskx6ECT7Eay1UblEyIFZHen98i/cfVHRq+ri01/ylsudzB
3+5QklvpTCMQq4biWDjUgiA+C9kUJBVk8tnt51f78/dwpJCSB45oFA9j4vurpUZLnoOejYM1o3ql
veZgdaRyxb3LKIKWDBet9eHziy438P1DwEUdW0rNHz3lLD/Ab18RuIVXB8MCy8P+hiACDxTGBs+a
64vPL2TKD65kWhDRTCoByW/5/kpkKkqVR0xnAJzHX+ZA60cV9hG1oOk7P8MmULuYES084dQg6Q9a
uP0C6S84MYtjCN/SrQqSOr7+/GMtN/X8+7NS4aBQ0jEtR73/VLCoRdKnRnDslvCVMtY0itPhmzaY
Z5uzVa7SyGQyUYCy+/zCyz/4jwtrHm08S9pEsvD+wkpUQcOTEBwLJPuI+aZiPpgRuOGdUxgkUH1+
tQ+eZKl4h4SwIdRIffYelRMFeVqjZZqz3NpBK3Qeef2Lo+qadtMThPf6+fXMD54rjL0eT5S1/Pv8
67VpXtFDdMKjXwztE3+QD6YzdCYxDqn+EUZGa+AcHXuAWmH9LQMwSpS7sfiw+vAHaZnmLw3d54tE
njv/7c5/cDNsOgmOK4mwRdx09sznqQMvAiH7UZctLCS3Q6XpQhDDYohp27gQrQynC/rejFYbfB/0
oQl4qNCtTuotjTUw3iCjCKcVrJzHpHXhQkHohZDTwivpV03fk3LvtFFKk0s1xgnUqblEMjsdPi9z
nl7DGqXoLragrBJlQ6L2tmhtlWzCoJ/QojpLZJFJDDXTJ6dCbFWxkdyM2XLIIUl9eEImBtMNQkq+
aGip3E24eSQpybiAXsh0hMa38Ov6ZPMl+Ct2TbwbXvvsW+BHpHQWtMgOjZf3xkUYgTfYZp7b7zL2
qZbtmkzCFW2AKFq5dG4130rUt840ZPcaTxHeNNkw2Pv8gfnwN3EUXXrTwqzgna0OjS3t2cbveZho
xoHXBIfQWuj6V2xd5IFIvzj++xd0MWTQAXIE/yHev3/4tQNj9uaIBrWPwsK36qvcptPV0lt7yJV8
/PxyH7zuSLIkomoX1I3jme8vp5iMBoMYo2MlFcFBYJhwfDgiuFjC2f5yLz9495TpciVXSJRZ7tnL
nqYeMHyrC46MBFtEd6JreaiFFanNv/2llCVMS0iXkR24oPdfKkXpzcfw8AS7QJ6cog2fYo2hT0pD
rD6/1AfPBx57xQPioBR0rbPnI3X7bO4grBwVw3p6DOZiCi8u0wqFXTL3/f7zy5nL73G2PCtYPqZp
mZry43z9KkJHOG3MmRR81KDXktYJTgaWqK91YVmXVdYZGWIiLEYX2EexX+OoyI2NXc3jtWnWOvrL
rf7wA3GLPelaLOS2u9yg3zbqOu/bMEltgJOToa+RB3KYGOpHJFbtyc+KX12b0O/zsn5LJsvRLxmw
NRFC78/vywfbpYavJi1FT93WannMf/sUkZFYqu/66GjlKdEWwYQsHV1tWFx5sH+Qr6Py+9ZMXvDD
mhlH/CdXRyLtSaFMyZv7/upkeDSY3OGYiJG3CbYOdTmzDIt0IL81xM1gaW87wwZ5iv2ZjOfPv/sH
jyDEQtNjjIWFxHHOXuHOKjpZOy5aLiHj51mG4Ws686DQK88pYzhPRV8/v+JyN88eQldakBBcc+EY
qbP3a8IqriRb+lZLUnvZicY1OUDNNmnsdP35pT74chSdtoulGGqEEGc/bENu3wiywd5yFugue9dV
pGx0GHimqjnZXu1cfn49c/ns59/t9wuePc9ua4FPcYvg6Agk2UGTZlvsBOI2TKto1xldcTS8uEXa
kRDOQH4mYnqguX95oP68wazJQlmskSavlTr7ELzFxOmUUXykTUT1S8Yscr08FjhE6ZSZf7nanwU+
V3McSLiupgx2z37ODI5CYERFhDyVPDfTwMcUoDXBzhk9OgFebCfR3V8Wso+uaQvTtpTmvXHV2UPr
webNszbhhfWTOFm3k6lhgrsvkQe3xe5r8yVuGHJ+/uN+dFv1UlJ7bD/KcZZV5LdVwkZ61tYAUY70
9uVBaTxmMOujfWMREfz5pT4oNGEUk3lugvx06fefPbjxODK2MNPkSLx4uymGON0ioUOekVGjeFI5
KG/jfl+xzK+ReZPh2+NRcj2a67RO0HCPuVpncLW3n3+wP1+o5W2yTBxSnuIgfVZken0IsBsh3tFT
k4ZWXqoHDxIAP7bX7Sa7HDefX8/86Kbz+mKLFBwr2Czf33RygjHHtkZ87EMktrvGUiT3wE+BB7TR
IlEvIGmCb2znEYkzyYKAw/4a3ARMb0/VEFlvyDMagFwMZpyLhsYB8rMqdr99/jE/ui2ey5oGT8GV
nrLef8qux989JCo6BrYZkktqxm6+iyS9zwtzqrrnWozhw+eX/ODGoGnEccbOwcalz14BOmFqwFwd
08+zkqtpycU9IQBROaKnOPjbRv3BC8e95/1mj1bCc8+uFqfkbU8qcA9VGg1b5FDqtukjiXHFr78V
QGG3LT3mv/z4H13UodiSHjJylpaz3340ywaVUcSJhhyhTSLNJ6tN2stJdTlN9AgB/0ID/LdvK6ch
z9HLS2Tyr/e/pHBEz8OPVc0myPAmFXTB1jJMagDZsqv0X5aUPwuPZduVbPsW7UX+6/urNX0tG6ef
YKBN8Q+zovM9LVayCwBk82XB+JbjQhRssgE56+ff84MnVjvLAUHwa9KdObsyLbvRbCHoYmUY5yth
TdZxjsnV0hJCNclQ7tt/cD3OQPZS7Gm6Eu+/qY0+J1WWFRPCpbwL1lIIjRHTMHz43qqj8/aXFXRZ
iN5vxJ52pL28H6ZaejPvrzcWySCB2RqHdEwZTRcq3HntYG660ff2JBwwaUuc/oRVZdwkpRs+f/51
l0fzj8srXhW2RYvZ+9mCENUyCaMhDShZkfcUZZ4zMw8hYf0Hjys7oEMbhJ1Xq7M9Ca1BV8nUj47t
TLrkPu0n66lu2lEtUGq7/cvVPnghtUvNxg6AUI838/1NNYi1berKQ8Q+ENuWWKJZI1MiyFzRZp+z
ZNog5vny+Z384BVxhEU3j0YWy517dk1d4rUjZ2tpazSSYUT3FQEV6ZhwmZBF1XemGFC5NoX58vl1
P9qCHd4PzgSKjdgWZ6uPAbM4GycHSSm6i3UZCWuF3rpArWprhlBt81aXTfUUjJWF6k6laPbQMnDb
u2t2LahG9EsuTBawvxzxP3i0HKGW5iYHR+ZjZ1twDRPKByzBcQHV961uzeJbGQzB1edf/4Of2mEI
QPodp1JPeGfffhoxaKVTEbMq1NHGLZwJWnBarRDTZhck9+EuCwOx+/yiH+xpDisEBzFX8GPLs1KS
cAUUpYgmDl1OZOM0hBqtTINLvM3y7eeX+mD9c1galqYh7w7lxftHGTlgb9iaqrXo7HQT955EVCuj
xXRGKKvrPH1+uY9+tKVY5ZwlXanPu+CC5HbyRERyTNEFP3l1ZZOCOKekhH5+nY9+Ngnc1WLfpO1t
LXf4txoVaP8I9EY4h1mY8zfpVQVqNUywvKxJ/1CCTbtNLA1e7PPLfvTDSbWcYRdmoD4/wiIrkqqk
/D96gHruutYjusOD0J84CGA+v9RHP9zvl1r+/m/fEKGCU+QdZH9YS3AHYPgHRMUgeh5wTdXW1aBs
469VqOQferacc7wRbF+ckymAz965sgo51mQzZuq4ifVFjx4GHXXukfSqzA4QR5VOV27kDuQQ9cX8
HNboukyZpy+izmZalRYAjm1utXX2l1fG/mh9tD1aYtpUqBPE2U6TdV0vMhJWjk0QVIQXxi5S5q6o
AczIsp8eEXQ7L1GSV+gaugFNuhF23Ku4CkCKSTv4ucD5QCSiW8XrSVziBRrs4cdYSmxztob/dFEY
RnZSCK6xTgmYE4wMxaMbkeHEkLTDQJ7UYX/thDHT5iQHbXRlw2IiDLmWcAKdZCQLugUfeV80bnTF
LS4wu5JIs8OZ3/C3jMp4jkbeQYzXGUxf2rhBz2w9b0A10IJGgpxpUkA6PHqYC2PNhWN80dUWHH8F
og9c5jdAGPGtTIf67vPn7aNH26FXQYVm0h/RZ88bAWW9QGrnHuCkePumR00RGgGz86Rxnj+/1Ac1
C21A1nWqT96k85N0QpsGVDSHKyySJlMbRsu1xO5VijbaWESywbMN3J++r9LDZKrk9PnlrX91Xs4f
c5eGCV0wy2YRXlaX394tssvbUYZ9eGQcwMichhd0vyVDDg8Pk+PZ7okFGeJn9G/ZpQl/q10D+SAB
1VJj+m0MWnsHgLq/cxV9+pWFCxTgoNuX2AY8A8h5Y9xbaFePo5sUL6WaBIlR4Dv3MY3+XxK006OI
kJa0THZphMYuSqyWlCypzV3eqgWsPTbfmiwytxV5CN8tR4MST0fHeYiYOYFBmUiI1jK9VQXUqRgY
MeUt9HFJC4Knu21QVvReLk4tWNedFQbfyrnGZGwU6GknBUyyrqobpDntqddwmeREQKlyQyjhZaUS
zJpmHjxkRaVvEPuVeDCr4tC3TvGczCQ61XjTXnU+xV9rxyvfIjE5Kypp4yq242APGwaDLRSsft3N
ibNVqN/29uw7l8OI8i9j4Vo3ue8A3Z+Ho6gsc+26IDoHG19v0pfl5RxnCtOJNLEWWiAUCd0tk31Q
JulP32jrBwGkH+qqY4bBwbR0jwSAYVy2IdLCqjZAsYonGjXG3nIWnG+trZ/T0AD6EDJ3ND46P97J
epimCyCkyRECnvpa2hXwSQKOSCeFmg4qppfbqmtAQ6BvurObOr7DIo9h2dcGkxoD7UsxWJDP4Z9f
FUnlP3oi7dZDqcTVMqoTuL6DsWT9qepnD5EjSlGgst8Go+hf9VQ6JO5QX6VNOf4QcCwDZOg1mF0U
FGBa0u6EQC/esRrINSZbaxOQF/0rgRS6r9MMo3qYxQ+qsDBs9bMgqofoBeCzgTNf2ck4PRSjGq4H
u1aoL6L0C1E85slM4BnD7gTqacRuei/GPrhtrERf4jhzvZWRd8CUUc8hacriJj/4eT1gHPeTDV7C
5NhaSWPsBmVlJNcC64TbkM8t1vVFIu9A4buIa6w1F+7cYLI1WE8wjgwRCKgo99a6r/KVH5CMRRma
wo7Ky9VgGMPe14E7r812Hl6RiHeXkeeLVYKUGNd7aG1a4C2HDAEm0U6lnvQq9dO22XSEX29VN2Vb
x0z1Y0e40Y3R1PMByKB76Ppqfqtzi4wLY+yQ6bdBt/X1LG783ik22ejN1grgCAbWpJYR9LI2MNDD
gI9HL+vZCc63YVnN6U5BgJzVqci94SorJ/97MTUkcSfEZ+eRN12RvObvJodwO0ZxEQ3s2TLKVQLh
moyq0kLd5HS4OCKCWS8bO6M7Y4TZ9NI0wGaSUpvL2JIudACF79rOAvIT/ClS9nY00m4RUXbeW9aA
PUiqNt8qFgsely45YL6z91A4h+soUeNLKPhCdqfEl3kAP86i2rvXSCLbN5CaTcKU1EfeLstxO8Hg
wgiUpON6sCZvFcxwmMLED66MEJsdj8z4yzKrWv+lnvmgMnQtCkK01fRX6HS9X3PDeCIPJQODboZ0
4C/sqDDTTTaP8Bc+X94/KA1dTm3UTvTtmJefXcgif8OZA078EQjeF/I6o8vaG1V50TblbF6Hoc5J
ircjRiyfX/iDb4g+gtnO8j21EGctlTFO4b3APztWVNySYO4SCTWSAHQun1/oAzHG0lwAN2PSLkS2
frZ/FSOxqZ7uqIWysvw2dpbvAgkpUobK8Sy/Rpic0nXY9Phui3HsfyUs0d+RrscPFmYt3vQqKG46
1H9/O6Z/1Mak8F8OspxiTcc6O8X28CKQZFAg57lMMCmV2O6EeRxUR2RtlcGsJHHtlBjoEAugeFCt
RX7R29mzVCFWpgBVqrbxHjGT+9td+6CAxP7JacGyQClKa6l9f9v0u0DnZWLm0ZEU1HpPaHV208Hv
A/+JLaDPBSLzEM5dzeT8Lw/GH/WOy69E7Up7j5OYc968CL0eQjLsbOgATvlcB+nbSBrJ2jVHm3QC
LCpVCPNN2IOzieu5+suLtzzv74qd5eqaZ8WimWETZfb+e/fN2CDr4xwd9k2PF3Fh6uoZdTwYvu4v
epw/XgFXcB7jYOtxhECVdvYK4FFBhWuUBtp52E/sj+Ytsxt+1M9fAOuDO/ruOmfFauiMo50CIzui
iDV/xlL5RzNm3jQPdaFQtKG0IvDNY0CgM4O2feV0+uR7WfjdcpvpO5r3+aj77v9xdmbNjSpZF/1F
RDCTvAo0WrItj1V+IapcVcwkJDO/vpfuy3ftcthxv+5+6b7RRhKQefKcvdfOAZkh17itLQ2flE96
ZRWyZif4fb1h+oWWb7jHiCIkYn+9/y2svITF4s/ec8km4Qd6SzjFyrMAayFf790DgXUEmKAJwWf1
+Vf+6+nllzV1z6cTwqvFz/v2LlJILj6ayG7noQSChCdauTdrd9m4rC+HySTOyMM6ewABGn9x6Q8e
oDeXfvdOd44r8VbG8YHFrbkmT8bm7DTW1bXrIIL84tZ+dGf/9T3fbxPoY8l8mPv8YM1ljKv6koG4
mkUG8aCMUKqv3BkyFFGgqn3yKdJelyKv7/4fv7XrI37gGGRyDH77W081zCKSzf39MrtusqsaUbyo
pBd/LJdYmk2KbuqHMUJOckjn/qoxz1b49wtrwuS4HJEu0sn3TYaKeYPTjCWNr0LoHZNTIv7iAgPz
WFSXRBannuBVEZHLASKuXcZfdOQwaTE7K6JRQ2NMsN1GTpH9R5SND7d/IhcsiyMc4VADrxwAblhx
DXpbgzUbL7Hr9Lc9g6PtzFlpRFAW1zsbQ9pV5LhY3siGsf/w8EVQOZYcaw4giRnsADlLT4jDrVuE
YdFOODXkkyzSzi1SGjzqi+NcslcoKVvPbg8OLdVND/kB3bJRMFZRDRFpnWME7FDFTE3t+T+nzugf
Badscmlrro5FKCl+0wL11jM44IemaZvtnFhWtO66yEHFDlhlC7Vkog3ZWD8nS7QTpg0GgjDlo/kA
SzXD5oeVDY5ttvg+xPsJINVUedipCw3EFNbbGamYysT4XZQ47lbmpMQvjhXwmagrSXtpOROFs5j1
PZp/JwSWmDyCZYquUHUYIbEPY4hnQ22YGmP2jaIuOxs4/+9p4LbQA7Pc2UxN2T3INprP+G2BJYHI
glRWm6MBD6g0WpQqlKOrUqJJDn3XzX7PvVLHhJ/BCxPK09sqV+V30Vv+xjR7cl4u68U6yTsLZIA9
PoxDAYyL8hZWkI/V1N0KTwNjNLkDIdOTyzYTgdXez8yQ9SeBMeieyDy57926eegyO9l7qulvLb+O
vjGHQT026/Y+s4vhTAtRQNLDijF2pndwhkjcMguztm5qTwctNfp9nJa0LkkEwYOGZq3+YVbdVJ5T
n0iBkLSzHO98kqoHfOr4hWQUjQTemJLoZ1Jq2zZMVMT9wMOXguCV0VGA0a3DeS4n1HMF7ve2NM4J
HkS6I9CqROCzn4JmKkT53I5WW6+l56cQ0HW3PVYRUrrtZKnO33tOrFmItRc0fQ5+jKtYc3xyLZN6
507lcgCpQfFkJeOwbxx92jZpXrwQBa3utKUfYRn5xaEy4hrsb93+cqxpuYMrMxytxAA7UxRQkwJS
g6BoaLbTZVsnHZOzj8UW8UWDCOkSoosXx1wGdx/3RMCGLZDK9ZymxpXVJI53K+e+btecG831TEcI
p5hvdKdxov0DaGuEpCbB7yf2khyRtQy7gSf/WWKCxjDfRVRNok66a7vyjLPPmTkNHBXrJ0cp+YKR
zyzuDOFiFilUZverdHFJjGpZ2xK87Oh0+2a4pnfvW2uwStAAYubtpGfHVsShwATB0LCaOA+1KXoY
AvrgcHCdFi+5j/oaPkXZ6A2dr2T8o4yIhOhJjjZOzsQjlnrUl/ulbKwH3EDFIb8MwGIjw+pe5wAP
8tLMrrza4RjZyLHdKAAYdEMKz1l3Hv0HumN+Ddp38g9GqTv0IsW8hhFNfifBJoE+iOIR8DQKOUaO
QJ/MaHzQeiO+Mwh6XogwKIydRnSRswL/gwR/qm1Sccvye1JJ0jPxL5SHNvGqc08SAAYDgx5ikaDV
5kEaflSRSG+4EAyCebrElJBuII9RlKgXwuRkHLDwLY8lKBEMfuUICUFgtd+xZ8VXyjPmnWh0KyFO
lBPquZ+RStNCrOyjV03G3teH/GQ2UBWFockr3+7rxzgnqsRx3W7vENmyxxRdfIumul6n+CrvvcwB
CRp54gTS3d3FxqinW62vll0SeRntQc3YVBZxyeCuXfNHX6bzatTsb3XvQXG2AFmsljEbrJUBD+fo
g7nYXWbDp6Ein8sZEce5HuwREMrVJX3Vsh+YVQMCTBBsgZuKi2S6kKckKagdrZ4otJw08ODyrXTp
YXOh6DWTrVMbxcHwytwKarhcO47MQoQSfjekyr7sDr414B9Os872dhjDJ3NFzAtvB9k+LoFhqnNJ
EE/xmFX+fDOhCdvR50yvSxiBhy6pom9J37Ip9HbMDtbbqQ5eXR89vI5YkulZgKIV6TgRQVjkzSVk
A3qb4gj10EyefbUUmhMaYsC+poMtNyyNn48p+Lalu3pWJG0+xsidj14XeXTpCvcRvIJ7oy/SPdvR
TFKRgcr454VOu9O9WgvkoBVP0P4zF1JT1MZh2WBFvUDRBPGUilxN33N2kyHiu3TwcSU6FXS4AKRb
8sUJ468zL9Whx/mCQbfhYQZ4Vx2WnS6kRpV/UHriE9ldpyHBUNqKPJk5yCb1uzLU+EWl9sE1aUi6
KClpGF9aaW+rJKH60QAAUx5SMyKNx65xR+o6VYqRTrslWaIVd7HZ/+fSzEJPR9dYNyy+6qV8/Nch
TplOaqDUdLc2/jIg3YvFeInO56S7yS3G8+nVEVKsF1XG//0YZSOToBr0bNMDRPX2yhiNBxLp6RfO
E72y2mLfBoMIE0KJ9ubzL/nBKQpBGzJj3nf7ohN4e6mBH0DYlxUYRDbyprzVdQ8NaxP/96fmckwT
yOnhAtp/jZyT0cEHFvsQGWiBYcOCTASVadvkZImwY5FyiKz7i9PEBwX+Zbxk0qNxbGrsd0e30ctA
qaaau0cfeDGfoXIaUNaRGdKDTJ1bUYTGYFi4DZVx7UeRf/78x/1bush8i395HqNDKlHnXR8gg2Ok
o2Fadm3hGldjS/sxYOg9E1Tn69ocuLIceapshRkyB2p2O6OKTW9Jhui/+P0/KPQRLaKdcE2BheT9
7Nmt4qRM+kTfjYVYNsqR/vWQGO6u9hMitz//2h9eizmpiXOC5tH7Kf9Aq1IsEI0PQkz6PQIoc1M0
ffpIilay+fxSHxxVabvpLtY0g7HzP861f72j3Pli6iGmEZ0RV83W0UZfhkbmsScl1az/gRxb9ZuW
rOAsGNTs/melLzfYM/GBIx+4vELm29dnbjM687PJ8Y1V91tWiDt3NoZv+FpVsFwiWD7/uh/9sqy5
l54j2na0VG8vZy8MzYrB8ml3oOtfVZY5/+yz1r8fwcT9/vxaxuWzv2vm8K76+Nos2iv85+3FUqy9
C0N+ZFtpI9Y6F0gSRz4lUr+hTPZXJT25lUn/cdtEkJpIeXomCYM2eApU7fPP8sGLzKPLERkHxmVV
fHdK9mWjYCnX+cFMOtWHgpw1Cxh3FfV0J7rsNm5Efy/mSD2THzWeccOO/73bhGoUmxXQRNYw/906
aQ+uhSN18vdtCtAs1EAoawAaDf/X59/0g50O58JFX0WzimXy3ZJVkr8Xj8sIQ67wu7ta4R3KZf2T
3W9cGzxkB43Q4i9+3cvffHejL+YrJGs2ux0jlLc32lAtyE+Xa8LaOXlySDe1kae73CyijRq9L7Q2
H9xLEnwuawO/pIs14O3V3EHhcRrN/CB1a6bREmX3dqzb62pSDYQTJdada+QIBCfFvMyNvrj8ByuG
a+EO8QTKLlLEL0/9v1aMymxBpppxcZj8uL/Cz++DFYgkszeyqHU1jqvcgDMaz6la/+dby4TA5qK4
3S4S27dXdprJAu3nzrvMbOqj6Cz1QHVhPkA2SIHrlCWcLJIQvri5H2zwLE/4lpAX084z373FUZrk
9bJM0S4j8DXn/E/HG9wXprDPv91HvysPEVN29lkbmdPbb1e2fs5p0UoPudONNyCfxiDrE2tFe0lt
7NhOsWwP5PxlRC5+fuUPXpl//Df+pYeGnO3dlREB0cpJFFRvAJ6byWesZRowBSo/vksawslapN/b
z6/5wSuDdJqSFIXIRV7w7pr0m8goS+2FEAA2HJYbCUa/1846PvVdbzR99sWX/Oit4anBloIjDA3k
5Tb/67GNayfGWc6MdCQM+kGIjizkyXPoWqpCX2dx2dzEnEcuQw5aDG3hf1En/j1t4bb++wO8e3pH
jrp0uszyMFcw9+3FxQJsm2u0C3kd2MvQQ8z2gqm9m0uGjdpCwMBxhODQBMQtAxKTichhU8Od/fxO
fPB8e8y/WLqo0PFnvFu8CmKTsE8a5YGkiBmtb0vuDOfRun/4/Dp/D8IEQmWEp1iZkDC6//zzf92B
Ji09dB5pcYiz1l1Ltyt25jSV9EHnF9ISJmCxrCWlNjK4X3qyXDIs2ivT0rTbwdTzjWE2xebzz/TB
Q0ENgKlZCI8P5L+7Jx1oK61pq4KjWN+ek468H5+g6Mcoo/XQ1S8ap/+gkZespAQMxOcX/8dI927b
+NfVWV3ePpJqoGnapSNlXhOBYXfdCehCOveQjXvb29jA2AFuRw7Yb6bOmAub0nx06rjqAhOd076d
l3QdVz7APA12EpLCSQXd3OKfRYhk7iCfDXlolpnc8CZeglIFGyHz9AsLEGEuRYi3AbHRPhpT7x5L
MqjVFz/wRw8Xsh3UhfhMXcd/V7/T1jBIDHeKg0gR4yhjMc4OMIX/vjGwG1z68EhxMau9+yHbSEsh
OMWSuKgWxdhAibObvcZAMIB4pgjHyRiKK5e+xbfPb+EHa7ZnsBmjw0Kxjp/r7R30rLFImnopDrOa
5LleEBg1WYuXuMfYPpUxaTuzW217J4u++GEvf/mvZ+f/rvxeloWkQzcLVi0s/grut+kZgdZK7wyR
Mvpiqf7oHuIGwPbD+ytgWbz9kqQRyrKaBw0BrK8dHWWpW+IXhi8MeB9sCGw+tEYECnUAJu+uEjEc
IeS6ZHXwCP2I9Mo8zEPX18zqsMqks0V89Oc376MrcknGy2x88AjeNQlKOpdWgYt0p2Zkv/TerfZZ
SHvc9I5cvk+KdemLm/a3fJslEFOph/EPX8VfhgO35x+MPq2fYZrNFcI5eP8xOXhDR+ZbZurMOpA3
o12MSZEkrT7bE082/DLxzl/8ni71VVZBQ/TML9aiy6/7/nFidcWYQGl3KUHe3mOxWBX4F4q6Wuu6
q5H/BmKy7MjWmPRHfZJeAEVg/OLB+uAZZtzNos8MkTtuXW7QvzYEC05N4QCX3bWIr3/PU+E/p5oq
nss57b4oWj/65Tnw2RAILDpDfMm314KKmPmxnvn7NJ9lclo86SItUswEQroorYf9QmvutbFoSTRW
aJOCeLIbe19KNdhbOE/VfSzgSntgZK50+of/vQhDLYus3+ffvGnvJZ0Ty7pLfl1GyCixCKYl3b3b
ADQqZ5+gG9rzv+DEm1/syX+/AogNuAOgGfD0sQu+/VXisrelxxD6QCMWCJNgxlIOebuWsvI2hVZ5
Xzxmf6+XCJYFRS5fkEr6/Wnf9eggTxJniEqqaTsJW9sqwXIZew04Hlj0d0nqa+u4HNWfz1/2DzpJ
aNwRVaA/5xwMYubtV+WZiDGI+PFBr6eGvjaRpCXTho5m2pDqQCvHhJC1CFNZz7xBgkqtG5mrfbKU
7MCff5i/37a3n+Xdw1h6yYhzLcY+MgoMi5ozhbaVVrvGbVyI5rIhVLr+6vT0Qf2F2OfiaBfYGFz/
H6Htv143o3dyPzPR1ORaaeyG3I2uJ0LKQtUNfdgNlrtqmGse+wSY32jRnnfSWAWkBgNHaxcghV32
xePwd/kFfoeTFc3TS5P4vUMxrbKBTwWPxHdIlQEMUYHrJ2h5iVR7XUW8DIoj122sRBMuJnl5n9+G
DxYFJiOIvwDD4JCE1/L2mdAIQSpSXeWHtnP8+x4VZE8MYS+IIkoIwGyiHjgJ3YwBVthQoMcts0hH
BJ4aAjRlZqeHgT8ugzpZxHNiwc/af/4J/34/bdZGVmREas7lcPb2A/aWkDJDW3zQ8hpzS2vpIChL
sfJSBJxG1JRfLJN/r8gX7wmrAbshZ+z3KzLhF3B/ZZQdksoFtCoXR5wVYMFu5epT/fSfvxzcGupu
xHH+BW3x7su1THHszux3WGbJL/VoUW2QI9X3Rg1ucG2OZKl8seV/sArgvqNc02koXwrFdwue3/hN
7dWEIC2EkSGXx5AQjQyDfIXmyh5yIN+5/8OarBLV8XTBP0flF5/h74fedvBtYG+kDKAKePcRQNqC
353ksJusuphWZZ+CIKrieTnOAic3uEzhTmQzz1O/b2Q52GHf1UxiP//xP7jTrIIswqZlYWZ9r1tB
NDAhaPVALFoJbHGReB5B9aRcII6KBrR/n1/u7xWPp4r9lwavSQz2e5VO7MLvURWsVmwV6LClTWIe
7o97h6yZ/SwG94Rr/SuCxgdvD+4Tj349zK0LBuDtA0a+h9LjNi8PNhk/Ox3A8UF4VbsubMJhexJl
dp9/yX/+4NsqCsYU6wm7Cy1tnJ5vLxjpideOqvX3SK26TW86r00f109NTDBhOxm3njnJgzn0y02c
Zj8NM1lWE2ry8POP8cGtZX23DBdXECO/90eDHvxgLtneACKm2ZqPhNi6NMUpnv2v6ofLF3r3hTH7
AbRzUJFyyXcbmVkzwwd6zPmnMtKX2IAoFUwcSKsvHp+PrmNTtFGjWPSOjXfvjEl09uy47cCQzW9/
On5SQYjV683nPxzN2o8uhOaTXj0ohYtH9+0dHHy3UIkaqYOJcklmBAfW/H1sDZCS9Cc0r9iPTn0a
uuHRmKs1D/qTBjF8MkFo5MlZ8/NgNKcTFNfAMOWpGvTf6KduZJU/9pzVxtK/dLl+jawQAd4ZuMiR
/9uvupfZc4828e563FD+1jcziPLtUqDHt2EHM6D4PnkJhI75JWpia63TrQsiH20fSV2kIizraoQU
W1TtDT3nfZpWN3msPbRWdJwyThaWf69a/QpGtQn1kKRCF0V52w7PVeGfwcGhU8OQgBqAl78L+0ye
UKheR9LaQGUPW+Ww/WJ1yBj/s6SH3iS3saYfS+k9ZPXwy/L6w4UYUvnOsS+6nQsjVS31H5D/B6tP
g5KRXOlbkjNM8j2SXh1IJz8DxAvI1tjP0OhB/tz72XTAv/St8ZffbZG/Nlqur0iOvalV0gSZ6+yb
eOlWRLzfIHUI2r6+M5J5DaX+aiZPgNiEKJALaH//4gudxiuj1R8Xzd70WrsGCA10ZIYuDQ/tytKM
XdkmR3eY19koiVGwT2XT76PJG4mCEsexEaGGVS3IWgC0dlveDWV+1c3DetH7BSUDaccST1tGEnQC
M7YidKD3ifWdveGuNYoQdNFaR+AadLb23SiIXyvQ4wBwbg6903wbuqexttaFH93XnJGCKNPntZ27
q04hqtKA0uv5y9KJYCaMXJb6LbYEc2WSCkSAD9EJWNigl7/OmMdhFmvbLq+eOxjtRxpwcHpiw0Jd
Rp/HHIqnFoj5iNXI4LNGCLYCXrMTJBa56kbrRovmLX0fsrhUeZ136Q/Oa/5aqCJfg+DfzZh7SM4K
p85VK6G3iialffaYT0LXNw5dk+3bC9B2JuU61/lT+eVwS+ozjk9CjBDHqILqKW4fU3jLFmEmNCIx
SfVNMHj9OTGKYzJqL6k9/Bk891ecaNtWl7/mS9DhVJwakCEMIu0nQscgTDsvejXvgVMdmik9Wnxx
/BHkB9vmNS3mOLBleloSCaqV9BE5zgdJsEAyYqQgihEZZn5qmgg0dbyzjWnfDvYDmbnrdhoPOWGg
dlndyjH5VbX5EwPLAzXxdwbjtwT/rseeyF0Nm4saNqw8u8Yh271c9FDLgOQm5t41i8B2tE3sO3tv
yLq1r02Ylqx/pOOByLwtLuOQWIZNJhIisxgiQ/kNfS0/KhRWTTneR8m8FSLeT6LdmjSKna4mc1EP
iVGHkHoRxkwXHOhhMNtroS0Pcz/uI8RgnSJXM/fGnYtCXvQGKS/c5bmyXzU3u6n07psvCLpozMeG
LHSEwEtAF5F42Vhth5YgyVjC+6fSrbrvWEcPjTn9Hh1rc8nQiqx8Y5bL94jwQJXPv4Yahaafh75R
/i6S6laz/VfUNoFS3g97JvEr0QGtZ471exbNt97LIBx4ey0fbpuUPmVWX9OpKwN9mR9aEhIAGps3
ppdsZl40GJzN3Zxr14lPwAzO/YZntrq2bBk6CVRhkHHFxIANcFDWZHd1qw5mNZCa5AdZ7l41vF/Q
AKCnk3jhVeohkmSwTOrakf01wNSHNDIOABCesWJtLEe767ySLOt0M2UAiYllaIZi3ZLTwIQknBgX
Rt24NnX5x2unXWRpu6RjjRVF+WyZ2hYp4vUYJbtytkNjNm5zvwhpbJ/zjqxJctZMQqMtYgTxynkZ
R7u52pFCcVNzriujaW3pIxFPeRkMRndl9sVj5PKriHrfLhB8mWEek5af3k4dY9+6dU5sZHPC+36T
Fqg247TH8NvOAkv1QoRlP+MSquj1mv6V0cm7tMz3GvRkIteJVVOTvULsd+c2ejjE+r5Ok51MSTFP
yCiYtZ9IzNDYDflDMhA3nfRb02qJOsE4hkCKm7wlefE6M8y1Mamt01iBPZmEm/BmVg4sd6vYQFi+
meY5EObFmGdQxc7dsPe95pwpf63LfLOQqYhQYoQeVr8W9nzrkdQnkvJg9uLK6YHjqDSYNAF5vb8g
Fdvyvs4rP5C+TZ+aAKku/tk4/Ws0VOfEdn+ijaMzCAWgoL9qpt1GCuNuWEpGCvGtniZbdrRNbplh
I6ubOUrvcRxvOr87R0P95OvtppDVjxnZKviynV41R1wIjwTYa6u6k5sK2qPT++O6EdpWa8n2iLud
kVzw4TMCfl28+i6AQQZGgWNl3xU3fyWo6cHcOCPrVXGOc+u3UxPaDbhPMd5xEYBP9aPf07+r3eRb
VmZQ+/WNXlTXl/VIKXC78Hno/oe1XuSr/rLWJ5oX6HV0lxkk/NjGw+Jah3zkzjRavEkitrRkWqAw
W/uR4qE1iDrUk/uq4TDNHryC6xyMZbGeC7PbWGaDTM+esZPhnmua+mVkNXaXaU3y3Hlw4quOpDxD
n66sNg1b8hpyczjVVM6Ole95iEMTen3kkjJY964Rjp27l6yei98f0khH+N1fW2YtVoM9PHqZtVVL
mQbj2L0ii97XAz5TLe9OSWx9j/L8tkmGb+hXwZWXw/PSQKmYYvwa9FqkJFMZcdouyTiIunkRGMaw
1TtnV4HcWPVTZoUVWXJBLJFVZATmbNlOTkrmJx8m9TISb5wZ2VorU3SDwLx1i95/+1TKPIxa/Q8W
4/XU+VeqQfg6Kl5jS78hPPS7MOabtrSfcLGyQJv2kzOKm7wBptV7a6nKPRbEHRhdkl7UAA5HQ0wf
hwvLaV7UR7Kx71uw2Qjg2Wsr4YYJhktP1iQUmBsv17fmqJ75/bh4tIaqdyWLOnSN4Qwl/Le6jO1R
3reIWGFfbGJ9uLdku0nF9GT2BIYWeXsyWE5lO63BX1/bS7/jg9/WTX41ieUlqXka+kX8HqKaaPTu
BU3JlebMf3iBQx06JSfNam9M9C/IAggNbb7Nu5zXA3YXiC7siWWxSrN+X3RDMOb5g5t05o4zMAzv
/FXz6owUsXFeFUDihF/cF9PwzXLnu5xB9YqD7IsS+l5q4sQugdAiARCupyvHIvRqtvq9dMd65VND
TYjHV0RVkMU5DLdRxxKIZvmqG8V6VtZ6dqAKcTKqV9Lxkchb8pxl/nSsGhS6o7Dijd/NL2OXX7ee
9x3J16Y1tGtNxd/quCFuQB88ZnU6E2W5VmXy1KqOUk2b9mnkPNlW8gpRP9QNUhYsnqWmr0JZxEQv
ATXSuV4x2Gs6gFvdbm8Tvd9U6hLoYnF2woRXUeOGLrajsuqTDW/KEJAB/IOoum0bDyctpjrv09+Y
07/Pks3fXWJ/5db6uRKVCAvuZtQReN6wi5CKEIDjilH6qjWaZ/Iqp1eQdYHZ+8/eZQFF17rv8sla
WX5pcDJPnmq/q1ec6P8MpF7MkbPTOUfQBXJYJTPCl1TiJStVivOikQwvMnmrYuvsOtnZM9TKcZRc
labcgf6C/o7hl7C2/AH8/0kWrQwqIXaFwLJC5fGSts1zXcktJOfbTofj35njzrIIsZdqPA/U/0Q3
O+t+JGCKeh4i/vhaTzb6606XlAAOunNF6LpzVU3OXpbNyR/Hp4kcNVcH6F2J7aDyo1ZL1L+1FfLC
L/9k/w5S3ut5/diiVAhSVw/thgmQ6YoHYZb7BguYaXQ7e8pv2yzZc0a76sulOUwdIeWUeuvZM1Bo
+PKQz+k5UqVcJ5r1UFXlCTbbISsJXhCSPFGN3FmRw0FugaEhQrpuSfVZicw+eJlN1IR9U/r1Q7Vk
ZwD51FZuf7Xo9g/b8h5w9z9Y4yU30SeKRb9AjfOekGxdPHQ1+gyn6YvVsJjXXkn8kK8u/5M3XsUj
9o7SJYgSw/KqvGAqKtmQw8ijSb/r1JK4ELREN9qd9zIb+aa3Ey+MvHTvpMMxau0QU8SPwmQ3Flb7
YlvNQ4tPc2fzzrRzfFco7yDnlF2mru8a/NWDuWzqEshKORs+sRXOrWvWoZPxBlYw0vrJ065tN/M3
oqy+eaWhAJqxXbF9rjkEn6SkxpbZaTKBLCyq+qPx+XKwwavJIYbNJg9wRRr5mqHjrhekx1cPeVo/
pXr+bINsWM3k+QE1TWhsU8sZrnUyM9Wt7TlxyPfx8h/KrvepRoryNBLuIeQfiPc3Wmypjdst7crs
vaMzNKE7Emkp4vo2H5qSk2m2abTBI+2kvtGTYjUpJw7Zl2M2A4N9KLUDyAQ3NXFfuhZxvOy/SYcE
DkO+FLXLARQKwBwTDunmURH65ninOXkfTrJ5HcS4hUy+J4X5gAYEl3fXQQBw+7WbaSpEHs0NNFPi
yOOUPxbfjPF0iwb1N3a3MLGLne31NA37TTeIB2+J9py6JVGd+O0bLbpvlpjYLv3oWhR6CLWPA1gE
6aR8qZzUR6NuuBMNZr2+KQgp0S4RMa6O4dVc1yV41xIiQNhl3Smb5xsrMbcaPv9NYpVXGQ8H0HHS
u+V3qeH70Y2bEgR8QKcpKDr9mZPRTR+n7mvj2rf029PAYtRPfSqIjXHIvM+qipRahQxxueacHVp2
lhzTzFojPjv0iLmaNOE0eul5Vy8Zw/VciYGYrETDb5YEBpSFacwIeCj10F907Ei4ASrVXctJXCWu
TaWDmbgbnAu4I5ztBXxV8lxZBDNNInvtPfbWauEUgdV4X0j+vwN5FKr7JjXj1R46nAtTEU7Jcu7j
5ATc6gYJ4HXSimChw1CAwNHFfJ3OCQG/zfwtMuqjWamt3VnULs5GIwXOWlSyQ0bDEzWL/ugv+fdC
OL+cSA1BMc0RQVpAZLrUDcFAfcckQvU6BD3haQUve+EDQOCce8S29DONLA+HXrplyYSUoB+W3Dxn
6TxsZuWT+RQfyfoAGJN5DxzrKX2M+cHgac9yS62kEHkoBwvvhFPBtCB5XdMeaEsSt+JTryf2i+qN
K6RETyUQdErwZgG44l6ZWnrVwehfd05+8ES/zab4WIJOwgJ0NMv+T9uZXZB59mPqVNddKQ5kNFFz
2r9kipZ2augRVTxHVjVfI1jcQP0ZVpVX7NyWkrQq0+QkO/LGyVpiA56n06gl30zN+e3Yw0+n5Vhl
Sf2EI2PXKz/fWCNPREuQVJdv2kQ7N6I6Z2Y9rHD1bVKHjEllqnDRZvIlezoyfghdqt9bnXzIMvOe
3agM3T4Ji5Zw0dKeToCYj3Y/bSSG2QXzHikXeZAl8tXwpBnEtvfUZ8ZBVER49jXLcwckvov60JZC
f6mMUQ96ZSTUz5QX6WhiqMOn2DiSMJGCkktNG4esJ2vJtzQ4Nrwz10lkvc4JU0C89sS8JL/RCfH/
LUt7ZSbOd41xhIt3CpjZSnenOWg7KGOwvf+4jMUU4SlZrcWBjKabFCAEGZ6084bpudVJPAGnru0H
+c0asThrQpxwCRC7ifVtMqqzVywATwhBDac8+gVe5jlueOF7nQjJbAG4YHq1e3Bj6/dAEQKjzzy0
GFWYSyYvWl60QaxqqqmFBVD0HEpq/PDV3MHE6PMyrC62G4NQ8cEcTxNLj2/W82lSKN5s+Nqz3TqB
444kTi/UCZVGpUTW2oM2F2A3bLqWPsnkbgEAP21gIXP6uprha1o1hIK07l45tZ0WYdxnaTSu7EJc
291ExTvJB8Zl09pwqjOrjr1KLfmDaKodvi6MJmg2YS8RMwSbivisAWwQTULHCVuqbjJ49ia7M8uq
t5KX9yRbBtb15lHNHeffSgaZpOaG83VnS3mlWS6dlt6980rydqhnr1vXOvNw/DLn9Kp2u9DuOVqQ
9bTuo/Jo28OxiOSeQVNItC4B7t7tMho32BaeIDJuemmeja7aC5k+TmXx7F3czEuTfmNqfm0utBOk
o+0Ata4rb7wWvvMwxyxOTctpnWeOEngtdEQreFhBApEKvJjb1OseRhpnlVRPJH+HKqkxVyrvpGf9
HVOJX+hKYUBmy+8synd9la3TwqUCSLBCaUFdimuc8iEeprWV6wkR69E515ur1iD63CPvy2/EvdF8
z7xiCnJcoISzu7QduA4x9P2sSPDgVDyCVYLlYN7jw7mZavy2VsKS06jXkkCyECWvFnokuq7/x9F5
LblqbGH4iagih1sBQlmaHG6oCXvI0KQmPL0/+eJUuY7t7RkJutf6Y74UTKX3NpRy7TUcebhI8bNu
+XcQgYxrs/Vy51+8okig2pYuLRNvpQnOaqjv/ZAHs6R5anGm5zRGkCtoUGv18uTK/pFyzfNCOlJJ
hZIVM6I2GoaJFD0REVIHYi6vrtt+WB6pTObymI7lc7o6AfE2jx73g9Z4B6+wTrWu0b8uQ1sv9tpY
altbYw3w0oOs1JfFBE7MRQUSr5lfbU47kJlPe1FiKMzl/07d5gsgHu+dReKYmb2Xk7KjmYKbOCP9
gy/t/2GAbCJjCRNzecO7Fgl5b4wkp9uZYua90o702TmWHv9vYTg3Y+iHzQxRv5mm6pXCyb0Oqmwr
zs7Jpgca6x4H4e0NrzjqnXeYO0zBlnWlZvQpNrs/XY9fK0ccm8a8iGq5VuMMrE7RI68qPY8ni2BD
CjymAAPmzs6abV42b8StB8KQpyE2fVrkdrM+/rU2imuxzm+5OtE76VjPSUxU+9TQYdZaVK0tI22Q
M765/iXhulHMJQmsJlkJ3050nLLwfjqTMsk22AkJH3yL1e5AG+m6MdVql3QSUZIYo1TMkBHSe5hI
4Gh0g0bcJmG+YCDfMM/lvlmrk6+r1EqwTd7LbRjg8eMr3bEzzYs2Av9nJh/G3H/CyjG+DB8ViPQg
FUSfi3FJmnjvePzSnQyaPA7LhRI12KdfKu3EwSprc4ui/6h1a5S4DJd3tYAX0+oBCzOFnoFLNZUP
aTqcacrdmE17TQ3AXymsjSiUH9Ujpi1Lk4PSKy+wzL+AWBcz7v1JZsVGgPHITufW1vUrxGiQi3Xf
9CtYyHRE+qlRBtJukAExkLaRugwvmFkTf0lSc1MJ0IGquS4LY3Nn/A4qCGDdi306ezuG5SiXukIy
gPusKTFgVvOGR+MlnnHQzo31WOV2JGvGejojnNx7kY33Nxr5dwm51MbVTlvdCe0nKWK4L/fk4/6Y
en2hvUf1zbJ4LmeNjtRMfhcjc6NGx6iVblRzZqY1t2mqnptMhpWjU9SWvTVZ+rB66VZKIvVys683
al1+0vv4163rq03v3qYEcG4onJ3pJHfratcSq7Uqye7+ZtDy99Wp/7DQR/HUqqjyFuKmpB5A8b9U
WR1VY4oF4S6ATJXyy1KownWEoJ2RjDM1sfZe43ob5r8bgQdIGWybAhiVVq+0ofGhF4c6tSFKevGi
6cvRtZPjyoIPX0oSmZ0pQaqYn0YvyRRHxQJvcpWD2MZ3K5wc+r0ym95GLeXvMNunudFV36PkLVtN
cseya0pF5jYX0F2WBobkBaDbV5KU4FNcQq+6UM7Gdp21Q6fjMcNLd8IkGY5Vs51qI1w1vFH4sniC
lqMmKJTPFR/ikyC018HWHlqV/WfpdnatbjTp7Jak+u4UuaPhMcxNYoUt7wcSk/GqdUg4cEDJPO/q
2tklM8cfzLGvk/IlXA1YiUOVD+2I8dag8NcrNs5CDpXVO2HdG6cCTzd3AH1VjRs10mNk5cXSZ/OP
jOOHBBGR6AEOJcvPUJXPXYwnY1IoqvAwBVNTTSHUGc/yWTdrLjEFJsk5VWn6SvjBVg4LvhzrTe2o
s2cKahjy+4LYxQZsbCKiqus3Dpa/rhmiznPmDSkStArSgtvgS6vz6Uj27Rdv/o8m5XdPRxiJx/6Y
JFEvqCzlw1U3FLx+2LwChWbvK0N55tLbjGsVaV0Z1t56i51lyxW1JRpgN9XaTcKRtFZ/SnW85COX
pEt2v1IGRpJv7TndElXtKzp1QJJUiT7/sZouyLMJS3f2nZbuYVznr6H6FQWhfJ5ivqp57ZvAR6wj
2SuaHsiO8uIx4sSAL2ItAtLrjhaoFzWpNKDGZ2OaAp1iXpXm+QZ2Vhr1Ns30bZ9N5xVjtTCb17WR
YabQkmHK0Msa4XdNTEvFajzanbPrKxI8MLlxzcQbq2FoMmprB2LDRe5Mp9jz6KN1DVol4V+dMT/a
E40QqI28gfF2BTdYc+2Mdjok59J3kvHNUsR+WOq9TiCGnalPcTL/DUrFcUgPX05I2fJei+SMHEzb
lMIMp0W7TKv+2NAD7FhwBXiEIwrDI8xwNNunx0l1LgakcgjlSCSiEpWD95Yuo0+Ig8858dAX31QC
XsAB4n4KMcc/FY52itN/9aQfdUIhNzrrqU4p6Kgsl4XFEELr01JfgCPm22Rw0nS9dSTzcBdTddxV
lb96zX4eBKWODGnEi7vl9M4gmXEFspyO7fCh5Hm7JRagx/vgXHTMriOsQuIWf/PofpZZHR/qJt8q
g3eH/A6LhhN0Mc9eZd8Ks39sDeWs2yXHy1Dfyni4JHnzry0AQhYZlXfnhzOB0Aj5k67U/3rj1Wnd
LSLvA64L4hs+miUOOjLwDGm9K5bTbGZWdm+Zs41njc9Ob/4A1AOlzXu5uIdsyR4Tm/FGUViwRs4m
zLHDa6MY3JcuuIYq6C9RGYM7ZXjS3eZlUuP3zE7Oa1VtU1Pc8Co/rZOCFDHZSZcEOs3Y9hMMN/GI
S6qf+zR5wVh3M4DEdUOcLH16HhnEWzH6muiuxmpvclwim45xa7SXK2k0h7XON3RnhXe8R227p1ht
QiCULNCtjzaub6bV7RfdIOPdDYqmfynW4UXVi8dVuL5BcSzAL1SIeFryBCAkeYE3WTZeM34Mtghr
GlIWoWdQHijfk3TXJ+IJiovjTS0eOARDZYI3ng2dN1/REHOvfZCQVzLE3ptWl01kppxhtIDrp6Hu
AmJrDikuNrPzrG+yV2wVkClTwspFA16ki3tuYpdhc2LyiHNrOjpGe0/7YDcq0oovFhAZgg5obTkS
RhosJYMG4Kbb99+96/wuindkUA1TrbIINlELLqP05AiEn1L5KlZrPxE0uGMi/xpH6xLPYAZYJLt+
rIJ0XJaoqmweCdBiXVhnmbDiVl79uBrerpqKx6GMfeGQ3KH2xSFvq11nZj7waeTEAzbERVAUq9cB
FsxH0vdvaq1Fi9KcKGvbtAu4mG1nG0Wpn0p0O7awHgmyOsl4vABxo5NtjQdCJQgusBp4A4/zQNQ5
AgvPbTdUkm6gqo99p2/rooYIUDatbTA+I16uZDDJ+tFZEgYNI+zEsGvs4olwTHwkMzLP4ZbUstzk
TXKsK7sLVWMKp4rTnszNgcOsyiOStUgXovfAO1Z4tx50dzWfJemze/KivUh1ITv4RNc80LS5DlvN
o7ZnpDKYCpBHlypSw+2BdSq+qElspy5HXgH7l4EDkMGllEpkUFX6itoElp+11iz5jHHehGls80R7
7TJ8e1r3TyFTKKnE1s4XuthLLg0z3spCHoBvzm467xEUUm9rRgnvcPWjmFQda/m261BPGPpbZ7ZL
oJrtu5b0UB5MST28AnUG176siR9NNwpK1LJ/HcDjai9+w4MQcMCEDlfzMMjNKsRNIRci9fSbblFb
P7RbU6l5Iya4WLFZezsyMm1f4uW6z9C9GB/Q790TQ1OGWONmt/hQk088936H6TfukmhBio5E6OIp
+AtH1AopUKdWVns5ps+5FbETQXtVPGxKkaCLrMNENIGKV6KHlhzN76w1QR7zU2sU11lzWMHlSZjq
3uxnNBf6Q9Fy87SY2oJyoeNvlsWjQ4HHBhc7dTwsk22tXYp7QkjhsqA5MMu+iRmMgG7rNszrtbe8
vSppNpvIMGt5XBsEm8Kx243QCSByj8hYf9knbgsyAgrFt0KRl6Ym6oWmUHrX6eCJO8bUCulMVZyh
tgkRNWqWYxZVXeRkQSvPiq6FNHj7ZZ4dyYPiim7UT8WVdEgz06/FsPFG+70yoBgTLb3qhRnISVwS
b9lSBH5bXbSLVdr4ZGruvLXzlwYiV59ZY1ltDdbiGcmLLJjhFiMUruIRUzXuQUzmf9wI7LT0+Jp/
XSKd3s96jwnZ1Yrkt6Id8w+Ys/rXukNBfHk3ny0HhwDK0aV4n9K6o7t2oVizJxBuZ9ox3oASErP7
lKPLXyvT0qpUvWriUjFDnp28cWSwEm9bHrsVKdbGUZT1oEmhH+h4ZZSS2HGaKJvcGf6Q7P5gLev6
VSYSwaD3z0Wgutziyo4yKlLNOP4nvNeyywLasoO1cvfOBMNmJQML9SQxhA0Xe2U66UZz9quUD4GU
SQD8X0pdn7P5znV2w5EB6lwM7atKkFIvNJCdlK7zdLnWpKapZDRwq5D0ZWtghM5K2DG1OrnHO1+Z
AcWJl34eo9aWAclOoWPQVLt6jxqIr2YOvDiGuuW1HjdLAoi0rDCETUf1tfrtgAnREu1ERcXllg9X
jKiE2HjTcTTHV4598J52NzQse3TgNX43dedEVb5hQ3ra5o1gJpKAcMFo5JxeFMhplU27Q1elgCyI
1QzhhT2Q/upLW9SP1uu2CyQBYD+l8RCb3SxvuVr+pIlWheloHYFswZmSPw/edyDXcqppHCfzlYsn
JKeIb5Na52oNWsomUAeTMM4Z766g3/106mR/bVe2o5hVEl+9D+C8JX0maOGsidmBhDfYrJZIQS3C
nv2cJOul04w3a8x2TeUdcbGFWi2+tKz7XOouLLvywhv025FYBKlsuCGJWLgDiihe4odyVl6SoTss
KSdPtgxdOK35ZcrEZoT9aTv3a1b0rU1/nV2wyTnac+oqr4aZMLAkj/xWOyUb/bTUifdS/d6st9Na
+FY+/JT1GiqLfZruwb82KdJteUPpaACnYBYRLQluGunQaeTW8Wb08ja0yjJovfriWSIiry0acuVp
Flw9fU6vbMPUXRGnBZAgFxQK6uijeIaiB9sf26ve2gGXX35JJl7gknU7bWSgk6CoTzLQJAicxahh
WzalQuo/I3GZw+HA6+4bR9OlUtqtxwuwaG3QQrxDhwaTW70s7LOFJKG8F+bGGfgoErEvDSR+JnFa
Jtyy0Wgv7UAKW+ZiBNHN7pgTiBykuB6oxTUvyD+35cjxg8ecoC3vkKPf6VciqEoa3lU0PVX8yW/1
Ws8VUhAIy9U5AQo9lwPWkdi4LQSRFw4BSS3ivhIEu43TDGAHdQYhc6cRBYO3eg+uEX8UmPZxXISx
nfnSjv9RQteA45AJ1Hb3oPfzSi+6R7x5uTwsposaUPE1R90nk3d0qzEkXQlOBUDC5XCuFv1YrEZQ
8Ur4CEXc09qA9eMQnER3tLvqlBnYRCfUhmX3bebliyvyBcKjr8M+8RCh3FmtrN6ahFWaebHPIJBw
IHBbzShX0uShn90vtaojxEm+ZkwP3B/bqW8DieqD2nsma3zM7jxVm0VeY8AB6Z57pb5J6RIOQAi5
4+7E4IZ6qaE/T7Q3t+Rkj3MlXNY1tFl8sedeTGFjRqnOTndDlv4smjzhuajfGPDvMigETQ1X28CQ
uyZkpQthoVwa5cYGA9SJlINlu3pSPCdofDZ22vvaDHtIUE07ce+Ns+UPKXeQdKutMHNWW+8aK++N
7UTYlFDltDs20Cwg+mfbLcvzhFxmHeC8Ek+dsMRUFJH4Lc0Ce4rLKftayoi8muvAF50l6q6yWz/u
AYooEVk3Nrc3ABH/k66vpdrBmt3PzNMejFEJUCgexhERYDyGeV9Kf9WztwJ1GunQO7RIAdHYN7Mx
wkm3vlvC3qmjhMFXGKiGdiegGTKkgLPx4eoki1FsBLem5wHkwkXOcCL51AedMYMnxlduk6gtO04J
dTPP2V5Yy7ab3KgFsOEWDmai/hJ1fnG0CZpa9N8wXpEpe87W9m0lKdZPoMAs5gUpF99Lch9QcF/P
MT7YPGil8m7m5hPoVITTKYi9MvIYLynO8yWfvhWnH5RX8QDkmW+PzS69S+gqJmRPticIHASw40/V
IaEb8+W2uNl2pE8vMZvnkrVwIzvzmJOJkKjTmS4RX+26azlUj+u84wXLIjm7FBXUwoR7VgEhn7vR
+LS0+dtNoEgkAIzaV0iAs2fNai8tiXHIMmM8poaz8kUnF08ot3yx/uYZ7ErQJYRKarm0Cyt81/PW
THa9V8mobQTVAplzrHvtl7SMgcYPhK93hWgsk6ikGAPMg3kIiVcJvQMdq2/KIQ9VVTyIXHmjeiMs
2vrQ5f0+4+9B5p4p97qQMrQdNGsD9PCbZ0bENeoPRBeqS06TLRnMBPl3m2mBvq3d8uiN7k2P76Ja
Zh85HCZz6O9xV0+LTD6cXMJR2nugu4PGMHLvKqoJKodKUYC3dO+ttcxbnTaXoo9BqsdjRuhnKcYv
ksH5D5GcZSm8zMmAsm/ijZ5HQtYbngvQ0u8CSZA/JSUUQU4TQdMwELgtn9N9RRkn9znT6n2ixzv6
kyN+6mfIn2+JV2Pj9JJbSmOIRmjfkX6mFMZzBXLqW0r3nrnpsTbmWz6CQpWSoVw/jUKeiLVjKbHo
LIfNP8/CpdABL82m1pTnbig+RsuDnkmOvQ5oANL9mN0D97TuwSVoV7XGh3gc2TZ7XpAY8UWaxFDb
0qdtBDp8BiLCV6FunW5Ud+ld7TekCr3OCB5XVE99b6pY5Np028/JkzG5LAoy7QLR0PokDXOJYmFF
HSJTRDXI7Nu/El57Sctp0y9j5WuteaRWQN+0cw9PzSnPjHjwOk/6FrnAfof6w5LN75qrf870aHsI
OJD18Xs4z1apPzH/nBKz+Gvq6YIng3KIKvR6ySJu/uUNrzinxDVGTJA1tKiQpw5mtFBojZrOlPVR
17thKylu673uX1prbMkloV5uYiUb16h9dIZBwo/GP7O82Aux/ZRcneRcvyyF7YH1OeEA7srdRXqD
Mg/3qf6h1qerheRINHYCvTYdzMQuI6E7Ry9dwCbdM/SxT+QOIyjfbSWAKExDUvIyFBTNIxVeh2Hb
5vGx446BLrronGQxGbVsUjPBnfVWL+KLFqufRWLWATqraO7H11m6wKDep61b4dQbB1lmjJQrUhF2
xqAc+18AElhEys4ktulGW2e/y5qdLTSU81l8l5GhX+1qj4xRh4TXOyuWrROZi16UOuJ9MapXp4PX
LBv9MWfGLUXxYk55IPF68Enu68ogsGJ9qkcqMoRdqdsih1MhzMQhzcpoTAUx1IJturwnC3aRUk73
b91AbUzUo4TonrynXKf3lUBx0v+rb4M7HAVWmLEl0SrhkxL+k1bTmbCfbW7nj5I/RYW/ptxmq+jd
86Tl/4a021tJe46L5erE/dVOazYQ64Fh8N7qzU2r2YzFSTgW4y/NO3/1kEX9VFwoBHmcWlTypiPe
HHi0UgNrwyIc6HzWHF3nFOZmRPk8TMszJpRt3U/bRUuITGx4XdNc/e7s5qxm1QMkZjAsxYORlHxb
DVn+IoIkBZxTj2vuvBWuFQPMr7vKTI73DShejGuHMr/t1A/dy3iSpg9Hmi82t4O7TudGkNncKc8x
aJ46uH8xurDbakK/lskPWQ77FfCxlN1lTvnN1LXdqO6Y4eDPEf4tlgkUIrjM6idPdidbdSfCB3lA
0HPpm6wZX6apbUJ8TVsSkgm4bVCcm2j9+upfwo8TDtNwaOo0UmJxtHv7UrjKSUGxk7cK0gir3etJ
89Hiy4ZcKHaWqT/IxJlQLcBrrliMEcDJr4EfU72HldpVc9TalMhy4f5VJK1Bmnz16nxL3epLoW6X
PRNH/6aYmz2l8ouvd5z9a5tSuEDPkRzMd6LnKKBRHDsYWV3TMt2SBPhHnOZppmaloSIRs7LxUpPE
5ymQX7mq3aaEVNGaPGSD0nVgGMQcAtGktX6zsL7UZvNEGYYeKP10iw3ld1nM13KcmYQKKxogLZel
/6PADiusar4JA6E1MJHdNeS0dmRF1+1zXKNvX4anqmfFx5nz6AztEK5pUeCUMueQtnJCS3T7R1by
WnvGe+LU6k4tIJbSbn03q/HSxlM05c1bUynE3RTfeEv48pQh3zZqRQmU91wQ/8lhnQWyX8+x0UWr
Wh1iqwuyVHsZZfkz9g5SgnhfyVFu19wKJUqeJ01wJxHiU0PztNuOsuF9Nc9uKGZ8l+AVll7XYTYz
YMddszBpaofJdZWAeAVkjU6LBiVzcTU05kE3h8csNQJtmh3cP1rYxSXHV/e3TlPUSkdH4k0MtUt0
jlQA59aDSFHUOBwMLOAmV2Oc8hOQ92Z31s4snY3aGoG1dE+rk7z1FBD5ouAg7kYZ6Y3EAutxvJL+
qnc1f+S0y7jngSVfG5OAvrpj1UNwt+PfmXcugVeRjQmJ3aP4a2cbIErL0KOg4xTzoHOoD+99nxxV
soThxLtDPhbhlFhkqa7nAf15rEP1NSngFmbbrIQlMjX1N0evtajNpYIImTr5ZgrmzJEk8U0814cp
Ls7aLCNu/yKoUONQFkwOTfsvvwuCnGnroMuvhCFYcbiuOdYcF9LBjsWKSqYvjig736nMvRRp/qta
C10Si3OoRDwHeuK1R/SwYUYhB5j8XTrm3NE2jfvc1o9aNb0t1XAjESPKjfGxKGRQF+XFrhbeiRnk
r3xyKipDEmDzLAtwVg8IFpheaSDiruth6jQmVGEg2zSUTaai3CFL+c3U421bGSfqcUMTbgoIbqsj
zIQIdvdFmj46iS62ubr2T8gwdGJ5S44vTp6GZ573fQxG0zjhdNixJvfbmmBKVI8Dsjd0bMHSDuci
B/IbnHwO7n9R6yx8Q7xrWNKg1fNjiSRnkzntL1HhBzznoVTSXavnFkOwses0xAZZKg8I4bxtNsuN
KqcX1W4fHJ5iClogRdUs+ckNN1jUdGfeDzZAj08P5E8f9Ocklay1Tl3vMBFOGysfa7S8xZe7pDdX
JYUgRqlPTO96jb3psRHK1VyAe5TV5tjzjo4qGvSEU1hbiFHmbL2UjnkGsaL5jAxpU70miXZ0VRAL
j1R1epZaP9HnFmu8yb7WM+K09sWbp83MljUX6bXBXIBRlV4ewt7Heteg8Zyz+qUulQ0ZnDt8+ZFW
zsfO6N76Aa4Mf/zR0ec73r1rFVwsVnfpx3irmh1fiYxkWtxq28WEgorITxOCtIoV5NjQrxmaAh7u
4tVe4YjWyXozO2TH2ApuxDDEoa7heKis4jv36GA17NH2jZQJtuvTbavNgTGwHUryN7WGRGVbfZK2
uH9zCK4WDCuyi/LWIPW6HeDPTdL2neTLsZu9tpQ7uUIJF+nIdIRzazBCKum2EumosYyP9+rnoCyS
VxbGa+2IU0a/J6uhcpJW+QcfUfrzilNT4GSQXLIEjDuTmwZua96dn/WuWtGgu/IRC/RwMAqoRE6m
LfdnJLTsSQw94lPzjgRLtkWon3SLX0AByoF+j1N9V8T8EoxsPHqpLXwaOk58lnur0yKrGJ7dYR6I
nSNqtq8PQl9Yi/QT8pZfU+3fseRWgLe4dQi9fafwlZ+Tw5YuiDCusucFGQZmHuovTC1yLDZZT3O2
FdTpKtnPDfPTRumZqf2DLWkAlFV3QBsRyeQO6E3D5HtD99MI1NRxvG5nYuLYSROxqZVk2KD7oloR
8KST47lulZmFQAfXwTPKyTsjrFqNjBxTo77ljfhnCu6sDGLQr9PE9pNiWaJpYNK0Tflhcf1uBlia
UXPQEXsKR0N3rXhLmoTLHMTzXZrOU52uDIHj+zowEUwumUvjLbk7YikUueAOHQN1qkKtoEmncs+C
xQ2LKDRg3r/WtYt7iD6XeH41RocaShYgOaBS0ssPJ1WuCnUoEqmcrc8na85+xjo7Dcuyi/Grosc/
L2TPbgbXOiTq/fNwqqhJ+nWrJ9VnmfeRWimnBkYjShkFkO7JFxU9uN92NfGBMv+2cm3X1lhf0+U9
n6l686QM+1xtN22avy7DfK5VBI6UkRELXd2Fes4X8bS/cdIgNBuXf9ZsvDH6fSb6QpvFlJ1lJ3dZ
rj3JFfh4bqZfaLAR/978p84G3jDzhdJdYuSwMgETinOL5wZn3HGRKcYHBQutc4/YIXsDDOX+wMbT
pddlGEvtbSBwfVBFlPTyKopm9vOFfrGhU2KkJawtsaCqie4eVDzttrUWtFLyS0UQWMENWVzeYVvH
t1znCcm0DlOoo0DxTKh8WjN9KYXxrHnue66rERhyNPPTaeVdYZeK2Gf2wBWyaq+pkc8bHXMkfFJk
TuUJ9ghWM6UTur/LqrK6vSI4AcSYo9XUrtLKT32ldkGP2BPc/6jF+qPqsamOvcYU0tgHry6eJxNO
TC7ice3TKIudCzkUUVqhTuuEjWgIwshaVn8oXGoGKXWUM0CVkxzTln45zficaRoNSfG7FiiokaUC
UHhT+eCKf2kDbUYlwYeR4lruEAuz8lq553fWCtBR/PPMugrURn2MMUv7xWhyQTVoR6hMD7y7okVy
m3cxk6bdg5ybIzDuvbwS76E2IrNyC28H9EM+kfe81PWbbsNcxkVAYNhuUblmclHDcqgQOp1475iO
U00/WL2ymVXzZq+EuHsA3CVvntS+F7M6rh4dEKbxafT2rjG138WpXudM/WtjsuZreenz/KRU63vt
jjeeryeFq8Nq85PqkdEFTrhicyi88db3XLarkl7mUftpJ4vvtN9pOjx3HX+kFpy8pq63Dh3OxnPM
vyTjLGBbZ8M4on5DM63CXY87GIBD1nMe0oMJnIzEbhWwMkXYk8EoMXNv+soLlE77MWRyjiFv5+l7
5LjXm/LMKPniuNVNyQzeOfp+VOk9jYNC0q+42iYRbSxJogaVtNbxPS5rBoNqN+Z4Dzznltj/vKa6
Sk/stBEUauXTNxj/UgpRN+4k3xpdu3XsKVWMuXmuP7NkOOtYq3Fg9ugwIa/oBvwmvM3ykwqrbDd8
5k4dEuPyHGe0R4nuDGaT3M/As4iXJ6M1nluPoKEkb2/Ksjwxo89+RuHqhtx8cA+8o6YtbuSh3upy
+nYhG1Uzv8axtiV7H67awcVUrkPpT0irixEKuetPxuBceVZOidCiRLezoxtLMgSyady2c/VScRs4
hYgMnSAtkfurU4RD2v7Ga8c3Hk9P1IkxuyTdb4Vi1nDlWeoSCyBMpKuJwzyhURfyYiMnCyfOJQZh
gAM0YJqYT2XaB3bMk1K5ABkpGSqW96kAzyqd/miYbQ8YjaeeulD+JnIf+1XDPwq85J2lmuhkUK2H
lKA1n2CGr2Gkt9wSYL46OusSmksvru7IDUBLop/EiD6r7IQVgwLCBT0FrpIMpUazul9SaQ6NpNmW
die/pcnd04bvUYAR4bUkeiEZoipJrw5J9A2Hgb00fwleK56wATeqNp3sUT4TdLsxkWQNGhbRwTi6
ox52OShVYhf4RNsdXnWcjmQdpu1TxxLAn0D5KedCq39ag7VNjeSM3zmkfBYxKNYGN7/HTZTYs4aO
QTavv/s7vMG1hK4q3c0FcRaJ9+5N2dtcKdcyXkMsgXty9yDQ4Xzi5YLO6h3e86g602FwASLugqGE
87wdwwTKryzRvaozBHJu7MvU/Gm1equOZgToeLMg/dRO83xrun8ARRH0Mj8U2hTkMt0VBCT2mnXt
NC73pe9Dw3MSBLHmVkmtx6Ic3zDzveH+3qemJgIc+xecSTutcoLWpsEAlrzQcZ+7pnztrdinUhI7
fwku6m14ht/VVvk3knGR9mnIc7luUkfiwnLYrKg9aON2y+H9SP5aMIgZuH7hsVmIagWDZoALnAHU
VW20yKvEnv/whzeX2DJaZPU61GDV7nLvN3eWP0fN4NWSc29qFBZhr3XW46yr73NlHrLKRatk7GLK
S4YGJW86H/OcbU4UFQIx68vW+N5WfnKnTglQUF0kGRMzlhj1g4eHTK9QYxWUjSA7Rqjdu8jS3Ikf
XxlO0qDBiDFudauLyk+dwAObMrs2ls0ZpXCOe/4yyfB/dWCvLr6AL3X05mGpddZcFtaul0EMTWx0
6UXk41sROw+jkTwN/3F2JrtxK126fZc7LgJkMNgN7iT7TEuWZFnuJoTtY7Pvez59LbpQ9SspIgkf
Dw4OYMCRJKPZsff+1hfhq0oxSMN/aGxrmsszdpzkn4HiY5ZFR6xuH8HjnYcRS7xRSf4BHWB8ZkX7
n1x8LoXoX2yC1o1XxRqy5P6xKJiqFjUa28n3GrdDL6S+GuQsPUJqZi5O4KWhfuFSCNVAfT8JFMCP
nL1SpX1R7Ayn36mmj/pc7dhBo51ZOF+bOP4YDh5lKs41tYh48261ITp8nwVfZJ9j56vtjMZF1jM+
psp47PMBe+bh7EwaZLTztDPUqLnT5nOgSS7Wclum8sttwIw2EYdmvBwsNS1bB5UDmlyf8XIipSWN
gdPJJaT18wxa1KNGgc+VzP0nOhbdj3VQP9GaKWHjdcGHAPOmu7SVj7d/xlsukgHvF0AOFEqopXPw
FmjYNvFHX55GL847Lt+p/WLoHhaqmacVWHSXbfL19pBv+U+GKiTKaoG7jImjxDVXx8kqSocU8C4O
aIjtqGUgHIy4ps+8QhWhCONsm5WywmN6C0ICcQWPiQbwych0TtrKnc7Pqxq6rxloebrPaz/4ZoOg
sXCAGbPvf/2E8Kx5SlLO3E/nfMEsdVmwitaetKzrP4UNNjpKKspj01Tdi5tI9VPfmeHL7UEXviSQ
JxiO8Lv1yaT7+rXSmDjSVl1CUUCfH+yKWIV4gyvFkw+FK+WQnpqIbw+58FIdG72WQQZ38myYEX1l
TKAa0PB/iQeNyVm3I8YFqnEUpMVWeEzzSYNfAFYn2KYaUMpwUpjR76TtBGasAw+OzDLeRbVCFn5q
Rx8iGx16VbH71WCjbz/f/JUacNk0mzbKCUkIcWr2SmOOcEo4k8YOz7e9h74FlDApDWpmzR2ZDLG/
Pd78fU7jCRv6HQxh28Ga4foTyjCxi6RxTXYy+UM4cXc3GqKnaKU6T7dHMudwq/8ZihKWM11WxB84
3s/vH4LUq/7//9P+q8nKgPUyDiecKfR/jCzgbtxEO3S5ONIG3P2oRGRIR+0PWR8/t3Wzn8gNA2m1
dGzvGmS/giymb7gHP5lKfl6+b6VyPzYSCcy4rTL9LhmsE1Zgd3SvPbtieAh645l7/I5MOH254M3H
r2PRn8sxvqOUsYe7tAmJNlLUywANUJN9LFTvoPcNNGo8idTqB9Fgjtm8ea4Uvd5UGcWgqDnQt7hJ
xXdPT8/Sp4sdzaxd5w/jgJjFo6A3hFjqNse+zSGcNHuRTkXCsktOrrS+Kk0frUzV5a8I3ZfdFFTj
nN5Kis7TY9MYTqZe9eeOzj/AFpjmkhzSjfuV7zg7RKbPqLP0dIDTRPTzba0cPaWwRGOektAw3o/M
KhoYy/aBqhb4MQOJ3+3xtGlJvz61/gyIK4FAm+xIEKrXUzRNS2/yaE4uteend8040HMQ0EglvZ7m
DpXuuqhs1XtShLjjqMlwTEeu29yWegRtjQffXDruCjr0zVE6/SipIkBma9A5Umc/KkIklUWuBHrU
msm+tWtSFWMd5ifDV5IvbseMgSTj3FeFYm5zo8FvUy+rbwkK+pXj9A99bv5+0Pez/Qp8gzlzrt8P
V9ixFiRHyckXx25oMwqfkbsJ+uyxA7pBS6+glkM38mg+SCu8p1+751ZXwFvQLqJSlUPpa1+wBfie
xbFz1zTRj9tfcGnhSw2kHZ9QIm+dkTYRAue2MWqT90EukeiaanPp8lwP12bK9A+9eRM2DESNA0mo
c78oqVu9FltjiMdt1L7rKcDQKq+TIIcG9tJDnP1Jo6X/TOX2c2kgFkY8Ua1NjKXfMMU3qmFQd8Dc
+Ppr0KHsY91pQ9ujZ5feW6U8ujVbz3RdPoiqociekLULakoKvbSNp7qldn77hU+Tb/4eJisFoUlh
GdZ8p5XDGHoxdIUL7V8aGivL2pf9j5oFQYJHqfqLGdKJvDLo4pJ4PersaC5zDEqaxhlO+qQ2qRu6
0gvs6Q9oNS3S1UiraFZ0nkVQIPvFH+lQDbTqZllfaSs/RV/8CP95AWLaL18dNYR2Rl7mbnxpipL+
msJKiLIRwQ8krbpQf5aUFovtgFPfS+tLygLw1Ox+Kz3HcT9Qvscecpg66YK6Dc4p578N/UPxfgce
Fn4bhSLSP7ZmBPahTHOT3kdX1/uto7jJCy1tHTeoyIv/8WsZfzL9LKS3JS5/VqAN4I30kuPODUby
u73leytLbSl8MPCOMqbNiVLEbFsaKdIpZkW2JKnSwdxRWIRbX8Vq8x2Ia0gL0qDK47+YbCgohIOr
lUrEdP2u0f71tFUknAe64b30buORYrSL8R4DYuceB3jjIAI4KCvfePFJdXsi98KRNeTsEzu2IpzM
wKTMrYb2I5wTitBObx6i3gOmb0fdv1rYEHN5QhNIujrbxQK/yuKSG+cFH87g3AgYkGpEfbWil+cc
1q2/GSVam9zPu10gOIC9Tm9+3n7X2tJWCo/5f3/E/AaHV29pQUzAZ9ZUoLpQyUp3bSOjs9vRoARF
h6ZtDGRD/Vs9wRXSmEISwg7CJEdBkHE0B6gZ1PrdytgMfmv6KwTnxZ3n1e+bnUWWNWaer5XuOQPn
DxDQSx69CPNdO0Jn45RjeqIFy13xtlmcCnwSzWLKW8RA1zOwmlyuNSqel8DmVp1HvuHvyX9KLnn4
9n6o+1JfecyleMuErS0xDzBsQoHrEUMtSbo+DEeE87Fub2VtqAYcKX8iLqTDyppeHMyiIqUK7nea
OR8sxhyotXX7VLVCfRdoDmLzmN5n7JLNv7yyTlGN+WqoGegWxWXpyqFB2YHHQLwxAif9iWsR3ns9
hZDbc3npsbgZWwIaNY54831Dd1XwqbnlX/TC9n+y1aoVTQM5jC+Ocefj7cGW5iXfaYrVMEoz5h+s
Q73XBDJRqWQH7lbxHPs+EAqkJ790diJvUFvH9ppT2tIT2tBMNS6SZPbt2c6otbJtyCL759jo1e+t
V3u/Pdl/LyNXX4l8lkeypQTOrcMPno0ERFCD19fiXqK6MGZA3Ibe1gTIunWgid7dfpdLyw3Lhv8d
7M8979XhipTFMkb8zi5WSc65ttAIiNFQ71stLE7FRB26PZ42rd95OPN6wOnprwYcYj1FoXvJNDgV
OfWbvYkE5xQ5CNP6IEuObDs4+eZwc2hLt4OdIrIONXfgAIcpk+fbv2fx+VH+O0xblaTSbI9zekXi
JZX1J09248fGavwvpUiRv6pG8b3XgmbFrmFxPARZ3OxU5ATz8TQfHWDQSfhosVAeNEm1mb6R9uJU
TjW1kYi1970wIIPxbJpgMyBwv37fQ5bodGnI+OKm0nrvWDmlM1olhIyTb9LOuqPWI+zJW7ff6nGs
n+oWGLVQQ1AzAX9hR+gHk6q23qc6rFVQMPX+9hdYmhHEV1xD8QAk3J+vrA7HFNoOzZheIPeDXoEA
LUpkJInfxT+QlSsnCkbBBy1pf6OEUb4UElKmncXmfeZDwrz9Y6bPPZud0HNsXVWRRTkQwq/flu3a
iHiEwtsKxwDdbhleQguVDG5FAP0iAeYEo/J3biF1EtqU524PP23Jt4afLQ4PL2fflvDxUkyuvaNN
jQNhgQaJoU6KkN51J9CVnTJS+Jm4rvnKLr6wsdrk1yTXczI6nELXT0+L7VBRrksmAHn8rFpVesho
Qtg3o00jbdB/A/pdHP7+kQWfn/QcoHsCwOsxC1MDER6kOa2MJl6eOamxZJdYtBccdDXIXFJKbXEf
lj6lCl/vKfnfHn9htyV99Z/xp/Xzaj9ydMgtxagiXxJMclKv9hGxgbvVYjn+c3soOe3c88+LGwZn
Mo4RXIpmm00IAM7OTNpfQog70abT81xFwhCId73h0QYycNo96FpPSTBMk/rrYCDQx841fKkturkB
hfXBZy9CnbLxg6mvr80CysGpokB16JuWmh7dLvaHwY36D9pUbw1jGE8bLbERpwSFg/mGYqBW7+hk
K8lgV+DxnrRsABNcFF38Fe8DMmlFWzrvIe+alz7XUm/nEfm9C3vDpWSu8GfnZdZk2J6jRzJ6HDK2
lHcpGymevRLCLG1eSDl0AjOJJfafq+Grj8P5Q0Gh4ijUi6FTNy7gzgNhDeyopE1+dklarGxGiwM6
bM6mKskmzDOoQ1X6Y1P69kl1gb1RxWnQgdg5FXeoPllt2ivjLc0+3GUx9LWJCPHxuJ59ZQbG30vo
3SMB4ZHgAqoT2lW0Vbievbs9+xaH0jWCF0vnXzNnizsd3agzLWxewPe1Fxih7ke1RpGc9BIs0+2x
3hhUEntOxgf/N9hsprdTHbIzBrz6jMA9qaxqwFh+coBy/RgHFCMRmlW7yAiLnRgzZzN2MvxeWk0N
XURBM9KW6RFVFji3qixXftzSNzZJeXOz1vFOMWfxVYF+NRCNS+q6tpHmgfovakLJATxzaXYj4gks
I9eyGAt3PfvVoNbsQ+tDbo99GHWnyjXDg0fbWkpVVlFWtpilA8SkIChVLBJJWU0/49WCGf0CNDMF
3Qstw6ikLD+4o/ZiP7YuQNuxUZtT2Qa0GvvKz3/xxU0yRgYHOKkKOXvAVJZFJCIrOvex4h7zxBMP
dc2alUbo7yh90FuIC88ePlhyB8yIcmxSwXXD52NLZfWfxAzDF7N14gcj1db87hdfPvd8LnlYO2rW
tDRevZWyhFonjNi/VLUC1E5AV3ryyrhbi9z/LNf5Bo87pUk4Tc4Qc5rrgQawEk5QxclF81PEuVWf
n6WCMGKkOuzxxIS0cS8gsky+UF3U1cCnVXclpF9a6BwyGkY8HKfm3J4uk3Zkdk4IXlqvlPeN2wbF
ttAb9TtHgXq4/dmX4iXqsLomONckKdLrB3Y9vD9VNREnmkBSGkr0jFY3xRtNfDASerS3IhCei7wo
C/B9EmKq1WgD/MjbP2MpleLg0U3YxpVX8kuuf4elcVNwbJtieDha56qxxb0B3foMSwmiWQhqNlAp
Zhj0TG+bpEFZNgGY+srHBsCw241MjWeY3n8fW7AUKOHqpAws/Flnv4q+czgANSVV3Wa/8YDVOVsT
8jdoDjTf1d9vbAxnWzgDMwe1uSFVJl16AjQAL7J1UQSmaX2v4Lv2IgaDC0YCAe/2W1/4+JRvOZr1
yUgHy4nrx/MCbxSys62TPgoSUWkqUVSWblR+NLIIuF+npsZvmIV+vDFtN6KH1SeAOd7+EQu7OT/C
oIpMWZdHn61tOgV8BZ8/74x3AHyn1NV7Z9N4GA4eC7DatIyCpxx2twdd2GYZ1JGc23hQ6WL6Ua82
lJi6fSelBvcP/OYZ9kvyMUhjGwU7GIs+D/DjaI1+m+K5vmY7trC6MVNTsSBRQS7R/nA9dB2DIco7
mGXQOEv6m1h9wDf18L0M4rXoZGFZsaSmwrxqaMTI86MyNt3IGIbQR2meFzCUnf4EpBWBb6qH3/oe
kM6Qx/ZWcdANcAJMvHPEuMKgY80bywBi3h/rb7Hme7ZwZ+SHaeSKaTgHTzN/C14BNj6ljfekdU1H
uKTpoBCRQb9H7lx8i9Q+/EfPIluj/7QuvT0Ib5r52yzxocQBwUN2WefdWrn/7TEzbUC61Lg/Mi3+
1D5fzQpMRhRZCC1CReeJX2kf+Ieaq9qPv517jGJaFmZcPDt3tesJEKMtjXKvc49agY3qBIW26C4f
wOSfaBNy4IH2QJRGrB1oX0eDuRYiv537V+PPmzZg3+ullrneWYRxcy+iEB1n4rT2hyrw03wvo9o0
99aQtHdq7Hbyr/ccbSrU2txS8Xu0zdly10RB+41GRU5xcNnujdQBulfQ1+07H2iTkmSUCliKVMme
RWSvucC9XXwaGwoHCd05ZKfnHqeQYAphlr1Fc32RPWZV65z6HGCQLFJlJSu9uPZ0zNBsmrbwNPzj
+P1qNrVaYEZpmtfnrKxd2hKEa+KHUnT5N7AqaKObqgRU03XoXjU78nB1GA0og0auuMVesYzmk9ql
OCIIMA/dOWRD+Xh7Ir7decnBYoCIwy/FampG1xOx8KuUuqAWXIhHs8+52f4y0rHfFKZrnA1nWDM8
Xnr3nDKCHnBqz2Jei00las+0pp+u6FUwKUZOn+cOu4ush1snlex8++mWpjm3JOK4yb2SnO/107Ua
vO4EvNjZ99LkUxzQw91bgQ1oEqFWpCrNNuUavM/LTl8Z+W0WRpIHwUOXDLelkyO8HtnFWjyLUoNJ
VlRaeU7CqECzAlrgFw5Wwe/GEF58hKI+roXJ0yNdR6+ErTjY05BFixv3xOuBE692kMIEySWyXQ3u
DHKrnvamez7vHoX/46B3hyIrdnb1+/a7Xoibp5FtEMhTsMR1/3rkXi+0pjSc6NJYQwTgMuoOQul+
WwjkN60RwGhomgBxdu2/S0okbsFKG8yfNsU3j46PrQHsnX3FmkVqrW60TaqJ+EIOAtnwC3eo+l3Z
Nz4uA7jXsLP9bIRV3w30O27IhHoQ6wMMcYzJo2B8zsDBIrI2UrJII2B68pIy9dWN4mBfcPtdvT1k
yIRM279GUCkoIl2/qgxdh6XVOKM1dYGFUdMNu7K2lJU7xMIcJEVFSo5MKCPpsw9iNhGhOl1aF11k
/j5CW/bUYbz2oBvulzjBuKBB3fHXkZyke42ZR6ZHXbi70qXVgIdTT40A9LbTZBJ8D6WEgz8UEtfE
PlQeb7/Lt1sKI/7ZXZl2GDjOJryiFnUVeW10yVAt/oyMRlE2FKcnJXtQIVe+Pdrb/ZLlTBr+f/4w
4vWXc4DQY0uoBBfgjdaTV7TZfRYF1ucS2PzW8SEm3R5v6RvqhnTYw7jycvRfj9fFioy7ATh1M9QY
J7qlKk6Km3V3SldbdD5n9jMTTV8ZdekpqaJyCZsiVDour0c1R4nhT9z7FwcLkSM5VQUIO0jeUM1q
+KRYHdx+yqW9wzLJnbFnTekcMZuqDcZbnZpBxKPdrAY/nxnDO4mVi7cZ3J7cQ0sjH6sVNh8kJCQN
G8czEeHU42D+vP1T3h4Z09GE8oiZRAJMnT06HeFKrJrwHEwBQFXVzHDnoDc5o1Muz5ll+yena7un
NuySlfvI0qe2yJ4b9E9oUy/t9UtvO/BnVlQTk0Xq+9ZHlK4nrnUX+b1yiKLGPEeYiKxM58WnJU1K
dxTXEQqj12MOzhBV2LRAxMJ6e1vmNqzBJlb2Ed4IR4Sqw6GFvHioinBYCTwWon9eNL0BTDAufITb
10NPzXM2QL/kAiBTbKBq+kgA8ZjuAu+TNCOEMApSQr0JO6okJCQK1UH+Y0XRF9vJMDr9F599qqAK
W9LuO8+B1L6sShkNZJdSUms+R9i+AoL+XAGNPdltBjOr839QYVNXpv7CUsPPk0Qm35zemfnAOXuo
TX9EdPGidtA2Y2HWE88HvUXXVt1POVbhr9uPurBhcutw6C9mobFjzr55rUExQrTtnGgr4KYxAtFE
5TbeoXofvt0eamF6TVpxW9gGNrA0bV9/49RVw6SP1epcWMVY7wE7Kt/rAvSeaVZia6WYoDhUU/2D
Z7S0f90efOGQtcmgajoX9Ckema1k+t8TzWeOXbwYTAh0cxuKpZ0qjbEydxb6YaXNoYDNM31AljHv
chS9OfgubsqnrqMcXlq1exwbU9v6YQDmthXuWUZlT3MSVB0OEBaVkuGcVQ+/q0HLdi4mtSsV6qUX
r5PKI3NI2cVypr9/de+wACeCC5NggvFhfa77DjQmfljJlktO9TJaiMNDw/L3qN7WEljLb4O0PHUu
rtDs6LOxKQWHGtXzc194prOrStiv4FCV2N3jhmYARkbVDPG3DAzj4FR9UkMD670zjlsRbfVwNhCQ
D2jfEfjG4cqNbGm5URX+vx83m5FVB5uV2ql/1qJwmCT75X1Oz9qhqTvs8wpsPm5PwqWTbbr8/ekT
4rY5P098Km4JZm3BxfUwhPVNRJ5DLAEuYIKCfwsGcin2MQdavyBFF3TfawMNgrd/xDTTZ4ExlSlq
lVyDiCXU2WyIi7rQhxorq0GrIIJjc4iCX+cYNR+VyhHvvUpWPrhHqrfIMbmk3KUGdLWV9bhwvjE6
8aiumnyBP2/q1ZzUk77UkKUop4QZgnWwHQPvTaN3mqZ4H9qYmDHhvyuDLm12U8qATnxuQ3yG68lI
qBrHSeOU52hogP9XrQTQ5XcpHFynwubi3wzHTq6ZCKkoS00/59Uzhs7g6m0MT1MxUgCegxK+y1NL
ASQ6jisHx+KTvRpq9lHVKgisLi7tUyhb7SGmR/FiK+nwBFNnrW1qadHwPFQIuFVNlcfrp8rqKT+b
KeWZZCHuv3zcvWcBjS5dfWqyCdbc3RfSJqSBEU3RK00g9mb7SjSQbBSH/TMYUsj4if8jlla2U1qH
QoBaj9seRcRObVQHw68+/i6r+nPZNeRuCcPfySClB8Gr6pWPu7SpUgiQdBmSrqTb8Po1uGNS0oyn
k0itZf/O94BUBBLiv21EHtu8/wBfRN1GqdD//iLHZCKBS1nO4JSZDWy7/dCILtNOcY1xzxhk/q5W
o7o5eBnUNM8fJ/vGaGXTWHpackIEX6TIHDGve1DSyhwx6NZpNIbol9EP5dMYIZnDRKnIqp2liOpL
10Bp4WpQgc+5vWUtbRavR59NuXQsDKdsGv+s2KlBARrVcT829nPqDl/xfk4ebVkaK12ri3s1MRiJ
QTlVBOarVxnquJCRNR0OUX/utQjCYQi/oKBstktz9NLO0HXAfZPiJfSBxCKSHH7efvCluHh63dMl
hBQGncDXs4wmcQ27cJyD8HFR672ZaS36RI/a8w5DHhwvLVGrLhiZuss2EUrJfNOHRTVuMVEu0i3H
rMch4keANm//sqVP4kgSCiZ3BS4os3O99iJ4UkqrnFQZib3nwSjKoCN90Mc8O7gcLJ9kDLj89qCL
38QhBhaoR+iukPr16zCrPMk0jKIvVoYEvier9I+eQz81LSSyroIJB2IbMk1paz3BmouOXQRM9faP
WIokeV4TbyxDMx1n2h9f7epxaGGaRPLs5Dlx+SJS27+r0M+s9HYsPaqjstlNyWmdkHU+50HoNaSM
cIKT6qMatnCLW2G/wNiHaxq+H4x3ThhtKrd+kM3aehNT1D+LESjB0MvM9i0s4rPrZwyiuK3ySMRn
7j75+8ANMe7B7gRgTB/HPv7QECDkicbHRr/rdBfjbiUDbbTBqtWIjkJW9o8eqh04g+ErDEDzoajK
YDx2ox7l0G79xtv7eWnF+2BEpgU+n8LOKa9UsRLgTS9p/hxCI/tI9VQnwTz7VgU2LTV1C/dk5d54
Z1vh+AQxrziM5mgfbk+LpWMK5aSUBDUqg821HXGIKHswOILbAEOTs1mb0a/SDWNIJ7xl3FRU8Db7
zk2S4JEQy5Z0+3dHUM1Kemh800eb0iW/dRoRv5S1wKL09u9bmLavf968qlricEluTEnou81lsasb
GyCCsEbnXyTFwPYhIyNTRVlnnnOuc/pTdaczYKyg6YYmb2P/BYGMiqota+kfixzziJVFuXA+cYmg
fEtync1ynhmzgEwEmTT9c+GNGa0yArOxSofikmrNDsvfaofUwj/SZm6tjLywEVKnRodPWg59nzXb
kmJabHFcpqc19RIdWkUAQc9Jmq9NbbTbyszLY0Rx72XlYy6PSiVJZRMGUjYLAhLFT5Bx8by90msP
nAqIScvAhceV1ZTydpYNy2zT624Obs2O1e9JVgwfEw0nX+BXsL3OSuBlT0UQ2j8zLDDkxsTu4Kcb
dvWHyocBudVl3zwpKlw39tVH+pPGo1mBx2XS4rBlQZutC+ezbSnt70DScbypLLd10M4nWbbTwwl8
3OIQ9h4noFw9uTHH1TnDcNTa5jSuxWdKJXH+zm36vt+02MwE+2HoBggbbgH3pawqsIVc5N30neVB
+rjLexYNkMIIDmBeWYF4gSFi9ufbL3ZpHtFqJeizIra152IOASl17FPK466LJK22SnFqcTg6eLFJ
f9MklRlbLz7nFubRt0de3D8AEdiUwuh9oOvqes/FwlNmRiHQQDhDBlKm6ofoa0L7KuUT+iJJ+5Wh
BRAoBpq6V1D5gn5X+yA8Cki96l4FilaeXZgNH7vGcL5rsNfEylyffsJ8O6VVwXKmN0RWf3p7r44+
2SCMQwAuToZSTWbjJqi8tjCPqRE0T80orb8/BMmfkF/nsNUk+e7ZIei1Tq018JsuyO5L0s5W1bwT
nuKGB1YA6CnFHLCzKauY/sO6JX4CcCkx+pB1rq3Eg29XHDcZNnaIERQY1HmRPvN9VKMYIF5yJ3Bf
QLcmey63wXNXhdZBFQnOO7hir7zwP3nP6zd+Peq0q79649xSe78Y4BSTtBq/0BQTke2OEhs3TUMG
OIn4EwKvN9EyQ8zJKaBnXppZj/7IDW6iSw5oGl1dbXam3cDWCAwEgJdWpupPIMHVk5sVWrbJsybG
3FC62OpITXfRgmkpig1FSrKQReHpZ9moIYbFXv/k4yQEt7Zy1Xbr1577Q0sHL91o1pgirBYjVsBK
3cOWJ4e60+uWylnQNFwVEh1ySagH5kcSLfQwSxFCmUkwhxq2+CM56tFDdplve9sl12tlOfoJa8SL
8KLGsvXACwMe3fp6hVzXp+zYn6u+Tn8MQfwRBKz1w1V6L9m13PH7PQgg786s4/S5GxQBurBDeEk4
rOjT86AB3vXGGOubOC3Uegui1vhYVvhSiEhvEvBt7XDnctOabBDpTBC1af2IRwv2WmW1SvLcgz0o
P00lmnsknba7z/wAdyYOufbO4kqRHUWYOTgigUw0D1Zg1MNDCLUbY+mzxK6kXgk+3sY5TJOpb4aO
HoKdP8Hkq2kC70AD1B3S5MyT+FxRPOW3IcvSorLaMllub1VLo1HQdkiNIWblf64nJY2nbZQCJTy7
dh8gJc7qAEdm0wDFABfPyVeCuIVQmBruf8abP13SmVHYyNQ7Z17bnBrORG5iSnTEe0Y9lJYynotY
w2cmAA/sEtCCrE2jleX/duvjNzhcwuj5JW8nZs9smIhuwpStvxicEP/ApDjirWiF4FNVgb1J2K58
0oWG66sR5/QWbG5HL9ECuiNoIs+3aSiTnlVBsxbIy9B/Smy1BUgbaA9EvkGL6ZJZwctNx09BnTS/
HEjLT34XWY9YQ2lcibAfuT0Nll4JXZAkZninRL2zyIcYmJXq5+EZXHS+JV34QnekQ+ghacxqS//v
D0iE0wKh1VTGNsW8Dmlg1pqgDwjPQah0zc4dyok373Sj8qEr4sR9X485BmiAoQbszJBc2I+VocXd
hwEylnowGjV6NnrK0Th4EbYcoMHm7dPfv5Mp7Q9ViHSVnGcYM72xwIM2aF0128TCyEgOSYw/akh7
2ztDp0VtZS0uHUv0JqK1MeidI8N/vRYbO8JvWbjeReeAeK+obgKt0x0ALxvRQdblsAsMUznefsql
DeD1oNPMeLXdjAHHf1gW7imHXYMTVzzKaj8C8/tlKWAr/80jAhiBakK5nejoerQmzVtorFysuCr9
yqvERMoVo1DBEXOy2NX3eMBbz//iCV+NOXvCwUxTJANVfY6xY9w3WieR96n9XvdMeyWft/QybeTR
ZNYIUIQ1u2u31dQMVibKWYgC194SGAmGHGOJc3dR5kX76faTLa3a18PNVq2sNdE0wuUeWEbil16F
4yc3FoDg1aH7WWEotpYoXdy+SeByLNG0PYkYrr8feiLSmWPhnf3Ax3sEjXuzbTrKLJVp9+Srmrj9
ltT3I3jopn4Bwtz+i7s52j9HpwRl0W8Gf+v6J4w5wUjMi72Yhm9/gZ8nXspB5Xj0+rh8REOgPozE
3+azkxPXHF3Hz5UT1SjvexkWBSanTouVUpyiLMMKc+J03P4oC2Uy0EAo9Cg20/LMDnL9A/XGDtVo
bNxTMNiAAjK9inC0tdDig8X3mOe26D8bQaEXe1jdwUe1qBxvV2e4ZWyg4nrqniZK4qLAKDzjsPLj
prczC0K5ENGKgP7HoqFq9uMaOjeNfJKdq1n83vP8mohTyvSLnpnmt2aY0o1VWrRPBRZs5ok7515N
rJUtZ2HaAoejOE6piCLm/Cbgx06TjwQXJ9sPYPXiG9ufmyxyjp3dYItoRtZaA9nCuhSSWhElXMMg
uTALvVsaIcos15NLxmWx32QysUY40rWdbOiZqsc7bygASWWiaL+lWFsHk4GXe58oEucjK5ksOwtp
pr/zrEjvh7bBJ00JsKvbZb6Ge2AVo9HywHodKFnLbAcA3nxPnUJ+524Bg1ZYifN72oQ/CCu0/z6a
4dCeSsGoQ0F+zZ4tEGqLp5gZXEb6zI0tl3uy2QAowGpLoMRahLXX7Uk0/YvzOUTSVKPPmSQNV8Pr
Ce66QdNl4MwuaR4b32vVoR/MqSIjWwlK/jTqzwei2ZIKFWU3rqrTgfnqbAo7pmMa1MqJ5IdM922Y
N/mhAgHxmZ4X2of7VuMuIXXF++nEEM9OeKZr44tUMQvYd7pXPFalRUI5bexzZcctdvNewF1Iq+wR
fhNME/vikxAHhJyOWbftm6gd9/pQkJBufKP7HXdap0EuBtiGv6RpH/qyjbv97de5tBzYJegLor1z
0iVdP6U7Fo3dGYZy8icQdDUkxsFUQhxc7TB4TMekWVl+S5s4eiB0tTQwT9vA7NgwAfn7kYLKXWDS
/qEUZa5ROjYVgm3bKr+5LNknRBPNrzAuw6deBwxcBfbKNvm2dM0pSa8kOXHEWFQgr5+azhKns0Qf
npVsaihoVRQqprbr6LQ7kVZN7hMsaLaWVLxvcZasvPKlPRoKH4oonc+Lqn02s5owidE72+5JcCfF
coRyy6+kn0wlQeBkIJvzDOeFQMjmPfV7HypHqusPql45411DrgTnYKYD/gg5HJi/X9D8LJPUM5Vt
MoKz60kyxFbEhTw+JVCXU+DMmfHZbepUuxc2leFTZdZgzv96DuoGywwpiUWv0jzRqygAr/Gyas44
xqt3gePVz5y8BRY2QlGiXQ9ez9neHnJhAhD7Q/jh8mlOXVLXEwB7NZNWRBSvVR97z6oduI99jMUI
phYkB33fanBecsQZZLTJRCjaPP0XCwFKCYVo+mjNqUn++id4uAgJcgQkMIv6J42H7p7263FThHaH
zUpCIFWP1k5x/PSd2ZA+HPWy/3z7LUwTbbbFTXQLaG20irH+ZxFjUFuu2ZZecImd2KUqrlf7PoAZ
nhqj++CWONJ55GbXNtaFHdxADjopA2jHQyxx/eBWMmZEL/hwceKZ0S42qwna1cWVu9FLIRG4R2aA
warp6R0osREqJvlV3Gmkb4hj6tcvakmqAIOclMyIHdDLhmZODdW9iymqvJd2HD1GuRi0Y5jmiNZr
rXUxSR8r86Eh58X2CtKLLLRZ4gB5+40uJF9piSA0nfo8CTHmXxU+2NSF6Tk47SHmjQQam+lZd6mU
xVamNY6Mpt8CGKX9tNI0bjulUezwdyiPEAWtp0yN3INo7LVL7+JLJ91KkwHdzJyb1y/dTnzbLjDy
xi+yLfRtERtsNC1CjZUWsaVxKO7DwkWbT3l/NqViKIkUrcb0MuYSLyzCA/quaEov1hSGU6w4m7vA
z/4z0PRDXh3PDjk1NYUwfClKs8aCyqqOAzrqXVpiUFC0GEOpY9zvurbNV77xwpHJ9sMHntJk3M9n
I+ujlWLHWKRnCK4wJ4gRvOgQq4PC6R1QefMikoErYy681gnAy5YMg5eE+WzN5L0fqemoOqfKZy8g
O6ZS7XDgNv99f8bETabDkaPRgvU7C9GzVA4drZQUH9U0HU59SkR3ckzUnBsNKPy5jKEDbKKmM7tt
5uM+uPKgC5/19fhzrbg7shUHVV2fiYOc51b16ZMAwp1vaq0eP6BHVN2Nhnn9NtGz9Hx78S5shxNT
depMp0cdLPD1lFJiTVDj/W/OzmO5Tqxdw1dEFTlMYWdFy5JseULZbZscFmkBV38ePPlbmNKuPnOV
2Ct/4Q0Sw7i214+ILso9/iojBkututOsOD+EERbWH39068aw/zCAF64qcdgqoLVkSKUDhjrKVL+h
/7ZHL5PjZU41RP9r6zXK85QOSa8E0kzUVxR6sM9VwPaVg+36mF9Gd6iU/fcXGagZujuoNAC4XMto
pVKdKP/iJoR36EDcSRMZylzyFRmemv5cO1xZ9a2Zh6VLmZvcjMrFaubNols09RQX4uBQHvLGSg5I
LWJG57RpIMLFdDyn0PbxzG+dqUXTbSFBAOZdV4OdCdikHMr4ktVYCuxM+MHKXUPYpV2pO29dGPBl
yMtBWQFyWd2JfeQBukkwIsT8UN6E85h/4gRyxCy329lj8v3KuJbgZXU10jYH6UHhkBLi+lkPW7et
XC2OLqMw8TAZDGiwbi6jz/qI/9Be1HlrYkOImzlEfAOF/TydmWodSyy0D6PfLbKGb70ajjkei+7w
rR5qIU/s3So9TVj7fSrGmUbNJLHd2AsM7854YSWvU0vgejBqPUTykvu5D3Lhhsg1qp73o4vD6qHW
Bxn5VWKVw44uRpQe4LtMv1UP9ys/7FV0frtGmzFYShpB1ttk3idElRT3s0Mv9XvVp/PzoBi1E+Aw
La7J/Wxtwn9N2xqJVMjQygS7/pxZRm+cKhxIf6luneKgo2bo66pSGZyvs6gq/cfHK2ZtLJjHXfsn
JSAeXb0oSsGdjJZUfsb+lttdtKpzj1B9Nx0dqszTlcO2+TUd7hYnjWt+PU5FkSnuRK6HRKNbnjt6
AP6szfYLKPNrEMPNTwHR5zIF4ES+/v5GjbMSNyAudDyBsXXqYtrJGPsCDreQsrtSZ9n81hLcoMJP
dLkmnQylI6qyaaILwAL8ZrX0VRRx/0UpovH54+Xa2ihU/+hYsV24tlaR+5TCrM1w/7roo67ssHbD
dFMRxj0cnxDvPg0a4GiYV67kZapWh9pZilZggmjRkT6+n0ontKDTT8TqhlNjZl0Z4fxouqLDHgjv
ofpGaRrbPFsy9Xq/TGkzYSgzZePu46FvvVbvfsbqtQojpH4bzt5F2vrSvMXFedRq88ZzcevRSry3
jbR8huTSn5IMi07Y0hgiTotwD8xE3zTCc0iIdq20vxE2OFytPN4krdjHrpbEixS4XsqUAttR6J8m
rVn+ymJbX2xR4yes3+v9DGX3O5mvuFJ231wYPFM8sIS29fced2fwJHWWndsWM1xjzOMjHkH2ISyL
+VGb4bep1IiCttHeHC8ynj5ekI23hWI4epe81ose62o9lkrhHBs8JhPEpztnlLiM60V6r9UF1ojd
HB8//t6fit56H1Ip4qBB8IIOvKrfCCWch1aAty8HMVW3Qq3nl8iycFQvcW914VqVWM2Y2E1iOZ3e
Ol2W/GPlNWbxuGEKLO5rADtHo1K0+3GksU4djSTzNOdlX+49qeFv5U2JhzdUXT5VC4TioE2SXl03
VfsCQNStyLzmTkGAA9S2sPoFptzUsS9tN81OzuwON620w1sNh7LuMYTleaN2aQqqdaKsf+Uu3bgK
EDdB4gR6MqGLupoN6VFwx/w7P4OZaC+xLvTdgCrGyclL1Cn7Dhs3r68eP16DjZuO24dF/dME4RZ/
fxWMjUzg4Ui81OYoe8hbRZ5m0x1PBfqRV9K5rXMFeXDpVi8Q5jWRf6EKjhAr8vOMvXnQF0l2dBxl
8dW2v9m0SvdWZODFWE3FlVh8a1+DEl96wsuRXucBamSqvadkDrQOiXpFN39G1RXImYfm5CiMa0K/
W/gYWoIIAeFZwbP41/WKFZ46ZpiwpkmPiVksMGuc8cut7gGlFZ8Le6Iw0Q2REe0VjL2508hvv1i5
VzwZkR6LQA4VJl4gjtuHGABa7McZxY1sHJrfSW6M3SnukT4pzAT9k1o1X7K8oCrg3Qy6JQKM6IuD
3UX3balU93FvSutLFpW1BrcGttmtS23K+SXdOdYDt0YR26+NMfs+VaiZ7/phalWOjpeLIPdklJ0n
ngEoYumov/Z2rj83VO+x7C07xyUh7kWCDos05R2BX/lrzJ3e9jFyjN+yF7y/DkYf6QdyEMyPzXE+
0lqrLCT06/IzSufVPRbA+WmObVCfnkbqu88UbfqR6hnuvFXXxW4QAhhRfFEbiNBAcKM9EcZzdo9u
plEfCwPBxkMZRlG3T2TtmjtF6hhyz3WhQsZVKrw/JtwTvL1dy+bVkHKcdkap59/LapnbyhvuK3tu
Hy0xgcEcJ0QP/YE+0d1sABW+8upu1WpJg6kQAlSjTvxX7J5XwubDylnR9Ng9xHSOtJfYfEZosfnm
SVQnA2wLsQzBV0SzdsiVmnLn5XEq95onJ7rpffSl00cuq/9+CSwF2j90OLj4+vtLQDQOhQhwVGd9
wmp0Nszpk6tg1aqWiXElRd164SjmAA7lOAI3WL0xWtn0melG2KgZJcBFAETlPi+M39FQO/8og42D
So6FbAim6FQukLKPR7r5ebilIAVpGVIvfT/STNVLKhYV3ttJXRxmkeV7fSRJIMMpglbVMHDru+ms
DKI6KAO9lY8/v4WfAYDFO0HVZxFdWSWnyJWgop5GxaURlXVnEGCAW588NDbAFFo/CrtDhJ7XqqtP
2RxO3BuJFn3xhrR4iBEWj3GsRLjWG3Ac82MlNDGYLdL5vwuKke7RFId1jfIDDZ33s4QvSW9PfZVf
rDB0P1WhjVQvL9Z+GmllXFmRzSmxNZo4sBZIoddRx+Q6iQaK1DtFdV48ZYkJgV7o1S4Ow/K576d7
SM8twju9e0/t3MCYWncOeoeJaS0jLHuRX8MXRDtFgy2uPBxbLzLdTOrZvMngmleV/QwePd3jQjlV
jqrsaIf3e68jPEgj8WCQGET4h1755NZ7TC8JFhuoCw7kKjSf1biQxDrFOS+mpgqoOKRKkOgFkDaz
xHfx4/24/TWPxWbBF6no9wttDpK4K+nzs9Hb6oOFsZOP+WJ5dGt87j7+1FYPFGoI+TligUsndHXJ
lH2SVTPV7hN5u9ntxh6TYLvJtBmDduzTTxVspie1gS94k1SybrBoxg2HprWaOXsEeDzamsN0aMnt
cclFuuSb0Zf0OuMCRDeN4kHNAxyDMaP2qkK1b/QhjUDnWkbT77O2h3xY0YVKgqlI+2c4IfOzG0Mt
PXw8zK0ZRbadGIcgeqnQrGa0JICH+ocafmLCJ8Fa9ZC61nhKlVm58qmt9ielcRA6mNSgiLmudPVd
Ypvw/eXZMymlHlRRNPvYMevRN4BoQ0xT6qZB6bRenFGHblZ3HXWpJ2hrrvPt42H/4dqtQnnafGCF
XACCbKVlXv5VQg8VIVSkfJILC5V3KNnIEN0sIMDiFhNoXe7xj5hflcoetAO1EbX+hmVgph9GvV1c
4LR0yK68NBsr8e9ftBarUIdJUh5RYLZD8O99dQArTAOsLIOlE3itALj5NViI0OxdZArXlPKyQhhS
j9r0gkOn+QLZZrqPGuSsh9y+ljb9wZat5xqWJZElZ4kxrvZYIQsLH2EzPMtKChJUmcDah3GIyQNP
AvL2Omq/vhc2wgyM2hoeTFXilAgFrxR0Ajut3Fdq2pa7ZsyM5qh3os2DGj16PQi7saM67yZNvh/t
OEnPtWzdRzuuufireAo/mfPkPmit4HGYOo8mn2HG/f7j3bQEAX8NcJH64mJyKRmvXkm3LRokLdXs
EtcT7M3GkF6CXJLMfw20dp/cdGivJN5by4dNBnNKrkfdfHU5IRwMcwUE2ske1fZLlSPK8CW3M/dz
Uzmh9vTx8LY/BlEPOWbK9GtVQRm3UY3wcnyOdCN7MsEq7BR4QV/tqLrGe9rIuZbmGXghKHMghZef
8q9jSWyAM3iCZQv+v15Q18I4eXN9M09Pc4GH6KSnD0km0s8fD3Br/QBZ0mPik7ztq/WTmlGoRYOL
mh1J9c6c2vY457N7ArOf0YsdrODj721NKBVPQliQIIuO1PtRJnPZIJLPKIdST4NGLoe80NoU3UqR
plfuleUFXm/ORThqoVoCMFin6QR3gMk8Lb3ETdgUqHTp8pOpdsU1vuPWoGjqg+1wgCeBMHs/KMOJ
GlOtLYT5Sm98TpW8epGdpZzN1LpWxd16SeDOs/d5oZHgXI9JS5I5zsJMOY9ToQXRVLj7SuAeboQQ
jAcjGndJ6xRBYcfTfsL+enH5dq/M6x/V4r8mFtgXnVCyJGp57wecRGofdkqXnoehCp1d0doCk2E3
BjpgJONYXWb0QFDTrURzjFWE6Xdw3KoYTaAKjy7ZtBEvfN73vpgtM7y4emz/hP/Y4qKt9R4ssHiW
1tvHO2+DC01N4V8/ehUqE0uEdCaGaBErKeg22W+YRDJJWdjip6WNx6QYwx12ZQxlBmiQwPuDLqKV
O8ONrhEOt7aMRSWNthC1Xcy83s+gxMYqVWNmUOsQrLRGA1JYTnYAdC7ZfzzwjURq4VkAuqJ8B0h0
tVh0qODWNLpz1qoaZcgY+SEljDGTnHtxKhIcxhvHmzHQWBg7kaJeOfFb99qCCaCQRMYA9uP9SOE9
1Wg+8HlP+63nhXOv5rO+q8Jp9Ke+bQ5zMaXHLM2u5W+bwyau+4P14Z1fDdtFJXEQkSjONlgR95hk
5XDWgHV9wVjJ+DTIBov42mmiYR+bIE+xvs76B9cszC8TaAwqlo3DPWxHanwKjTlK2ZrJ0PjkW+rs
KzW0mLONC1+9U+JSXFMB2rq5LFJfOKHk+CTB7ydtUGytiQ07PHdTg3834sXtraXjwvbx1thcGyJA
omC2InIU7z/TpdlY6U0Sny1Bn+9XmTWafGpSaxgDSNuz2JlznkdHJ03N31RthH1la26egv99fy3D
nth13+cNl1ltR5jruQQ6HVwM2Gll2vsfj3Ure132H60bB7wZ5c33g226MkbCs0kuI/Yxe0yxnUPb
Gj/RwA93ZRwWt2Ht6PdJYn8LC+91UlTKY67WBomnDftoapbGZqwFUsmaK+2VrWn49y9brXatyyhq
VA9uYFQJd0eRRc8PQzPL3p9sZbxmd7D5hpDfAeNHLZj+xXJ0/hVqoNBKSXMyjbPTdUazk7Pd/pjS
Zmouoo7j6hMB3difnSRry1s7Lepwh8ik1e6lWyTXXD23xk4tXV8URmkYrr1+IPVl3jQU+hmXdLlT
nHg6GlY/YS5T6eePd8BWrIMbGRqqsI0QR1g9AF0R4upXhujTmSIacn8ow3j01djw6qMyWN14ya3W
qa98dWuAMDO4gcg24DmvygTtlPGExEZ2Vux8vnTj6J2bXs8/hY0V/vdeKHkNsD7aBADs1hU7JUZI
IscM6aybs37u3LR+jBEcPWlenn75eC6XuVpHAPSuKWxrKoIa6zok0hUyHO3UYSzlp3LEfx2bXsP1
Sz2K7nlIU8fX1DC6kkdvrSBseYA64LAoTaxW0BXu1NQKAR32kNOzIUzh57ha7yKsaR6M4qrK1Fb+
xrMFpgLJARZxPcwcl5cZCy50cfK+CCrNTHeUB57UKfkRqd1NZuTS75vxrk7a2wn25r4rW9jN002i
ar/zcD63jtPtLLOdd+jcnOCmZH6nhI8yHSY/WWy3mhpCgLIQ35I6lEFmZddwthtLxStI83hB9XDK
lg36r9MeYS9Soeik8ABLHRy6/RbpJVpHahz6UtK9qMv2Gt1iK9jihJH5QkinTWau8opEa2gi2Hj1
Vrlsj6G0XmxLDr5E3M9vBmIOuM/6jlA2vUOwpd+1oCL9Ni3zvUfb7srVv7Ft+DFLdvqHj7HW8jXV
tlZsr2fbACJ5cOp5fAHTUflmVr8Qe2b7j8/GVoWFrhmYhOV2JfNfPas1hnapKsLy4oDVvli5xB4V
SxP1CNhV+ekmSelg1zTbgGkQT/9mhp3VBFXeiy6BztTZ/ZVnfuvpA/GO3Cn1vMWcfbUa5K4Nypyj
OEsRNyc7VjgypfF9SJQYRJ3yu2ujLwyouSCLOe2VsYSvMA6o4ZAVlj6hehWUdDSodNLourI4G/cj
MwQaG0We5ZCtJgs/99YaiUTOaRzn+SHzMqgdIVZj2VHgQ/T947XZ/BofQqUcfQZtDXErswTlGXuO
LqGtDw+Dnerfs4IuHDSp+fPHn9qcdabcRAmH2xh+9fuDF1Y1JR5sRS79kH3H4DsKJHjRHUmdfecY
Ey3FbJoCE+TqrhRJE+SUDndtiQaWplaPWoLwdcfN69vWfO18bk0DQTlJMamxTqN39dPAUtIVnZWT
4jXaBcoGpSirr3dhaV0LZbeSRdLE/31rFW1ksPeG2qXIqdsoPgWzAFi5Z9Lq8bZt+h6VQFzN9CDP
FEphjkPQcXbpY3TBXOgC5KNupY8YxNCZrUZ8cI8dvt5hEOIPVAfIl3l2oHqp0nz9ePW27gwSegBF
NAEBd69+tZ1HdhLXBi4ig6Uee2OmgNDV02jsIM4Ix+f5++8S2xT34f5CD1iQn2tIaGV3YVSEExYW
JFP1XYJT27Dr6PYDF4S+3uytqjN+Y6sdXtmpW2PFIwqEDzplIDFXIYrkaWqHqBnP3mQ5+85DpbaR
Ok23OI147+LhytxuvUiQNmnv010lI13NrQV5LKlQ5TwnsBPOaCNrdPhTNIltuA54GTif2lhTrsRh
Wx+Ffch+B2mHgclqy4uuH9xOG5WzOyvGflQc5b624vo810N/qPLxy1gU9pWBbr4EdBHpRy0YJSpe
788ZnGQcQ8G1nonAzKAm3/iOCIuxS6ShHcwirHZWTLArRu/XVEtBDICNwFAO3uHj3byRTy5sZEQr
F6FeqgDvf8fQeHXPM9OcB/CXfWDpCXTC1Crb+v9xm4NV+8OVBSq97kdiiNfmaJ4DQk2VFOmqdFb+
Sb3E2kW5+PXxmLZ2LT0VBPr5Dm2q1ZiUZgCd1Q3OOUpz+9B2SffsWFkXIGWBQbTjiCt43q07k5bJ
ot9CS/gvqrzUIolkEpiAXKb9P83Iax2Ylam8KFA0r+H+9KU8sQqwkYkBIr7InCKasvyaf0VtCSiU
qRZiOpeJrsdoUGnG9CiEiTmYbYEsgI4YzlYwj4mRXGwtF96+Kszyhcp/h/+FMxmYPva4x0ZgFzxf
nYqpDFzRivZgOMmU3qq13h8r25t6mgi99tYVZIAPLuY41/KurYlbnr9FOBlh43XUDiBO7aAdwPxJ
GYZvyrFUcAjiMTwlkM6u6Ur8/TmWh7cduBpYqb9gte0woUKtg7seIZNBWrA7DXJRLaJ+10TKNQOY
DWgkWhLkXNSygQHSVnq/UKUFhckkfj/hy95jf+ROuQ0sqPVe1XYw1ENKLPK1C8em9JuUfqMP5a94
8OKxxqapQpPp0Kfkg7CvDGEHuqOY1wRQluv0/VbiFyJHZXGzA3Fas3U9uB3o8ehEWPUg02CKHXtE
rDkeNb+wKqs7CBQe0yOUU+eHC+evex5j5aog5hJj/vUr0CIEb8WTTd/8/TwB6Il6Fc2Ny0Q0flDE
bFwAK8LineCfeV0znNyqoRKTOFcufngcG59GvY/HHMLhIgH7/tN8ln78qMcXR+TNzejoROJKa/pe
KiRyZm6fB/kgbRoEeRwkVUXL2waVVCmp4ategZ9GjRZlLFLnn9gROsZW+F2gs40qnKxUdDkqzU/Q
Or7EkcQssl3MQBQ8SbusSPdzVyNMrnT1BQtlw69nTxzjKP+JIti4C63O9h2jAjCIDtS+tLsUlUOU
4229ni+lMVWGH/d1fC+QSdyH1NA/dRwZsJFafiBu5ZcX5VBaPtYOvZ/mVmj6RZhHu8lQzB1tgjew
w/DkYjRVsrCKPhfqYB8R80Y2HBmUgGi7OOhooAapbOlO0/V9NSM57LIyzW6MusAwNuleS5RKeS7c
2k+I0akPeegzdXp9n6KSd0qj2LmkbaMeBVKOftmQ7eYOurJCk8XNDIbgVa/LL5XuNAcvnlyqbaMW
OKo1n9IGtQIwduCIcjtK3hKcjG/RKHV9VkWcBr0vn/REG9L9UKjhIcq6OEA1NH8UKeyGsWhQeooQ
0FvOTY2ol6xvLWm4e1ogPe7Vo/tdHWZr5xW2ctNmEGYg2/UAFWJ9P1f0LACigeEaujDQe0riA4zk
x2aq0q/gfZzBTxMrnwNTTYy96dVl0NZxdTGyKERYyrMuYT79+vhN07ZOCReC+Ucnl+bm6tpXjVAT
fTNHZyLaXt+jwjaXwYSW78hFPhk3OYywJki7qcNZppOzDESkQ0ST/SS/xSFOqgdvKujBotheVjvq
fHrk06KdTaAwQCmDqAIc40/DkMdXgAVb9y7nCwYKfB5a6Kt0p49Gb9JoxJ76tHbOAJ5wax8NZQ8Y
eth9PE1/x3LMjLZ0SYmTkedc5YwCeHWGThvw51GjPGpHnv2a0ETKjyrKUnGAyTEZxTB50bW2wtYg
//3lVUCHkFgXU2CcTk1WtX7hGfNdOKQukrUYg388yM1PGQD90M4gVF5jEKvBHvFmwVCsMmfHd3qI
InbYVWc1Ftb+//EpCl10SUD98ES8vyDxzVItYSbY3oD7tahK9BbKtEru+pC+2uk/x4gEw3+0XPBE
waJk9WK68bA825V7QqRG2+kx18KUJ3Rgwno4fjywv2NEm3uE0BumM1X/tTiOlsZjZZpIwNWyGJ6T
BNhNNxB04FIoxAVHgbePv7exZvRRHBPFDxrP2hpbo7RWaNlEGSetk9LyQz203hJqomaANUZ9LUjc
eNewEKW3x4cgmK1xWiiu2N3YZuk51qXTXjR7BK1clXn4E5ZGLVKfi73am+VYVcHQDJVyUYDUXquu
bY2ZKtdSWSQAgvDzfvM0c4VQQBvG4GkmIuLQ5n5SbGXfeiBW/vv0UiUghIGBi7vr8lP+FRSDp0Ur
rEBTxRBFbwZpH4Vo1iidHvtdCQX5yrH4O2taJLFwUKVRS9a4/hxirE3nUbI8tYqR/EjH3PxdYdd0
5Stbe5ROusYXlnL6GmPSK6Xiubnn0CDopv4wur3+o5LRfNexWKrfaE16DbDwBw65CsboRyxqlGRQ
Bnq77yeSk6KaowRE4+opvqwp+ona0RvdJNrDu+2aY+6AdPdDJVTdXVjow9GSTXFMctHdV4NsUYXN
Zbz4vYyHIsoz4YedK+UR/iHhUqcW1bMjDO1Lm072PV3GsMUoHurGsdbC7DuXc1zuJE7eP8Kejncw
Zmp1M9ol2l+qga1XEKUKJsGx582ab6DJe23Pbp0cNitMfY4pyLzV+AGnVBKpOAAMdmXvoq6l05rz
Q6AfxH4mC27CsEKkQGouRh6FXl25Ard2FqoX9ODQCljyvPfzXznICXMFEpJzWiFVKdYRmEZxrfS/
dTQpdCJehTgBg1p9xqukEueyI/CNODSh8FgM3sQd2rzXGOTLv1rvKLhBnEuyIW731etfV0OcWQ2C
7rNZDZ8KgaLmIqsEWHiYwvgt6kP3mtX0n2d+9U1Cehr8SFkAr1u3r20lwQFlpLqSOpmOeOQ0DicA
2cQ6vYdiOHo6w/iIS0k8H/MytcU9ltSR9eplkNnR80OM585rTPOxkLoWBpqFaNtRM0MjhmFUd3dh
3GVaoMWzTXUyNfvOL4EMqnAntb4+O4aiWIhXOtekIjeCm8VSaTH8WITb19WxUOAKXXVKdIntFPfO
hq5QnrbI1M10CTrYuAGsYjv4+GZFC+vvBcRD1YCGzatsci+835IRlGhKLVZ6seqh/WHUrnuPpFsT
hKOVBtK2cC3Tp9pXOdbwuJLILyK354Vxq12bZq+zcO7gRA2+1SnGXd6XtDIm1/Y1el+wukC1wNRE
MbzSXcQvgLkq3ozxWQeby2vqg3BbioBK+6A5+Ztamb9l3zU+L1rmj5j47KKicW/VIQWRY+ke3Lrk
HDn2b6W147chd74qY/rJ7p1y58bqz8ye5T6vSog5cz+fa6Oad0oZ7nS7+sUYs/3kVL9zrfusz9pr
XiJHWxnzY2tGZCVlKz8r3fCPPSAU3cfthdIoPzZyf8F0+aUNkFtamf9j9tMxqZop8CbMQ2SIvZuG
Y6Sv62UP8dH43iZAicNaG45FOAMVEXq388pk2E2hi55sp35PmyzaYQvxzzjq/ac6Ke7RtYCUW8Sf
p95KySij6carLXHT4/N0ScPsJ20RIyjb9OAOXvg5TBZIqdP9dGiy+UPLvNDnws84l1+1RVgxGcl6
FDrdqa3FO+Tz5G5yMnk7dtFvCUP4GFdDhBab99Xp+jKFDaQZx0zkHq3J2P7W9Xa7i5S8OKpTDnpb
bZ/UOPX8OTLbXYtzB2q2Zn/jNXlBGzZBT5WTowhkmxDabYNsLu/mMvxV5QgrqdkrV90nw4I5apfR
i2nVP/oRBZjRrV9UTRn3OQrii+RRGsxz5eEoVN5paoNWm+a2cqfO2AHAHrod9ErZQUYz/LYsyj2K
jwqSejCcbHv8GS+dqsk1Jl/9Yxuqg+3V5JAcq6p+EZHDhgAk5QOp/d4rQxKUU3GyQqwvRsNuSNe9
Z9xXgNG5xSduHMiEXVH6ckQ+O3ANGX0dK7rASFI4AW0JsfPS6ceMPue+n5b7Q+oPeLt9qbwy8js7
bCCVkY4naTRgD2tiwWsYUxDJNnutJHXuLMMFW7SxFdiZzhvcVjpdNlMBc9Qnh4QLqJWzFjRZOPuG
u9jXTSAXabXXO9sae7+I41tCrHDvhWxpT8o3OytqHwnUL5ZwC5a6Q2m99X4qlls8ernxWau1byrU
skCJ7Hhv1dabpYYvmAtAk22aGP1k826OpeJLBYmCCLecvg/Vx6JzREATCUFJZ3jRNNH5mpP8rKL5
V9Xm2l5N0+ZzHzezP89zE6iTyPajo7wm46yyjsWLp/afzYUd4SbqvRjKfDfzi6LBvAww4AOhZAfb
jejlh/VzkdY/ijr9PdEmP8pFt2Cy1UMODU3U+g24AjOAbSYPFTf+WfcKEBydgitE7o43RcTVkyVR
8z02ex3n1pkWZsdfAM+u/UlxYUrTBg26MHml2fTNSdTXKAk/d7aR+2E+qMfJnusj7UN9acmDDUlA
QlWRcjfWjYsPg/089E58Ew/iK/l//iA0mIqakt9PbnyM0/S576ioT5V2mwzKUzQoD1oIUcNoFOx5
PU6JVb6NHsjamT7XN7cxkhsxRkvhSa0vsxOrO8MeY2SC5ukgnekn1PZHfXCeupjWGCC/G9LhGiuC
Qt1nOfWzfqKR2cjvg81g4vxrnuUOmt7dszqZT5SMtJ1azROcxP41x3nD8t1Y148N9i++Wsw3MuLf
zo764tI+M2QVH1vdfnFCNb6gFZn4oSOUneHB7SOSTA56EkeIk6AuaghoPjavQV/jLA6xwfa58IVf
N0l1EtAJ4FZ8rYoRtUmZvzmWvKMp8ZDI6GZ2VTwdrFLfdcvZSlo1vcAoFgeVH3kQkferQIlyZ2TJ
i1c3D6w5aKzkzpqNR6rsN5mmtGBJx2w3ld6dMKfyCI6ro1wlvnZ1N/ierXxzrDR/Siz50hXwkSNr
GG5QGMa0r3fhJ04QxV0RvUg4JQHd8nt2Gofc1S9Fl9Q+evmTPwBMDFDbPHL1iENbzG8wvzg28F0L
xbxoTVnuC14ovwkVdVdreK8buf7DdXJokEmDEKCIvhe1nd+gbVYFmVAfxlrJXsumSvduNh+HvtE+
S7u5baziNPackzoLXzrTBP2ktXeynFBLb23rEuHNoPgwMGlphPmbxQsRCHt403Kc3qs4PEfgGnxR
ZPUtWvax76FiTUsZMLePHGx+tCyOZaVEr1mlv1WIbPi2Eb3Yetc/oPpv+pXrHBsZ/0w1sWhlOW+e
ETvHIhf3hjHfQtIG1+MkS2UwCu+wFXmx0ro/TwN90ChL6WvBO7sTXfOjhOUNx9/jJ6jTUz1NsCrQ
MPeBK5e3upofajhLvqyTZwOoma92+Xe+i7tuE97JStyqY/gYg7c52/xaXxPN7ShcZY9JmLHTB1E+
4XMXPXaDMHyuh2cEVYWPMrF7JRnbiJjfRUGrKrUVJ1GKw513HkbFOgydpuJKEzbtvQk4/z/DtXCt
hxTyxwJJo/X6PuJy1HRGYgdh21BTkacHvoKrdVM9TNF4TSR4A/JHREdXhDYRQn/6upg0hF2iGIpA
/SNz+0eUNIlIPPvIDY2gfT5+z0HE7WJt+llH2WPaQP39OL78A+NYx+rokNGHQGqa+s+qxDThApB5
ehaeK/xMumPa4YPkpzrKg76jualA5k3x+lvTQCXmaGllsdBLbV0EqnC5itpoML542NoU/pAn7TWF
361lJwdHHBovFgyLVjUMs1LVEhaOd8YapN+lRiPuReMpxHR69PzxTGyF9w4NI6CAZC4QBt6v+uAk
Ak2YBOfCsgBsbemzGwUZ0OIioPShu6Sf9FD3Y6RclVLeyNFAYy1ct6VkBP/r/afjJRbscjM7i9QY
LF86rvzUZpk1BbROKPYVZTb0V6QEtmaWzhOwAgQTSA5X6240pqiTvB7PUZngQVUN4pAm7pc5D5sr
xKCtiWV4fAWTUgRGVqPr2nFuTS9NLlleteeh1ktYsIP9ptgYhiP6lB1HhNuPH6/m1vCQAAFHw9Gi
Ir06wwj3AOUbYmS8gNPvpRN5oERGeYxCM75SD96oWSwblKyQqilkstXVNMskDGevDk9dHdnfw0Wu
yLeGyfT1LnbO7jA15whfaV4DXYQ3DRCKawTgjRkG10YjFw9cWG3r5n43KE1tZBXMOSwFlF3LgX3S
NFlHF6Gq/Rsgfk1lE7kyv3J7bMwytRKSUuoL5CVrlpLZRW3cQKu59C3WGT7mUe0LPm6zQ81YpbH6
8ZpuXZb//py3qmX0IFkh43kKbphte6+BDTt6HsEZJNfiUZL9I0uiJ0ET8SpTuEuDNJ2vPUQb6Tgl
QdpAVKngha3VPmyiayeUSnqhcd1gXD7ZPoCDn3pO5UwZouE0Uvwgexqbt49Hv7XNtEWPdVGAo866
2tGtMDssZqFHTvL/ODuvHceRrOs+EQF6c0tSlEmlrXRVN0RZmqAJevP0/1LPD3ydKiGFmZu5aEw3
UzQRJ87Ze23HoRTS7HW9JUDTTHalk8Q31tDn6SZjIkoOy5pFrrbMV970i7/9//6E817SLBvbKCtr
2HMyGKtDmmaWtyvJLfqWj+nKXBVox2Ne68b3FDv4lS/68sVp4fM10507v/GZ14oVWXy5b5PYiizY
H5Wv0P05VHRC4j3BWeuxYxB4N2jLNUbwxfccCuH/v/a5JXmOW3xVtZUdFuZbAAPALzQBZ+/izSkk
wcefP+kLTUimdKfUdHY84jbOXnMTk+myWKeOz8A3vLHbTJqbhabZtWD4S+sGviMIqAiDTl/xx31n
mnDSAHjD9CWdFOYHj/JVG+exRhjM3JnJ8tgxLKzV6sqLdKnqIP4SQRIbEIIQQ/945VaZnJaIcnHA
00P4KHad4zxTIWtJ9c0Y6VZNi+EQrWe9av04wwpabZ/G7xTOJpYvmLzu6+f3/NKtYJiAvg92LRO3
s+0wM1sapVml7Fu1Tje56sQ+ahxtgxqu3aVMqTZ4bcwrzb1LrxXQJh2sOQuJcQ5PL4t/JFlzdgCT
QeOXFIXkO6rKZmsYqfj5+Q/85/s4K/SgFFDq4ZfFvnTevuyQAKXZbIz7wbDz8X4alZQSc1RnD0Uj
OIE7R1kSxGd5VpFjTdsBl/kw06EzlkFxwtpUq+SepARXhlImM+T8lPjjx7Gnw71pCtV7m9KmRVRP
iofLfVNIJ6UXkkit8K3Fyo0btSOXfAfsV+12UDVdJagH5CcvvAwEVA0I4fQrpcelG8wbhnnXPGFE
z/2QtaUYeudlSOzHet14YzEEDl6SF+rdPPr8/p6W379uL+8O8C/LUhFUfXyjx9niSF2XHgnnlZME
Q2sv4QzXOGwh8YPEV7vHzy94aT/Aa8qED5QY7uSzsqPXBY0tq4AWbYljXqdrKDPTjnjE+rGrrfGm
hOPzLMm7C1rHuUaBueDAOKH4ES6xfpzSxs8u3w344RcXT4uyVGu6r1uJWLrDqShHou7U10Vf+7dS
DEly6FVg4rJQ2wahiBxpFOHlfNR6qMvhKtvWvTMTmXiHPD31/WK9h1gJ9F7bCrp1+UZYqNQCDxHN
tG34/zvvBp3adiiKwm9rskd2//2NRRhNjx9/H0OT01Lxr2GmNxsGAPQR9tSAnKaBQwk3ebYe6L94
u0kb6qAxpjVyZgTRsa1cSzq4YNFgVvuv65/d2ZZ8kgpOMpMvYLT5ph9ytabRzfRv8lerieX9PMf6
qxj65DXrFt2L3KFcet81hH2/5vEIub5d7CHffH5fLpRfKJGpfRA98t4BJf54Y7Q5aVad7/pgxnke
pt3YM89JVVpVRlUy6/FQ/liFcr9iFbxfe4ijQ6FdC5i/oMQ5EQ8ZLeHJx5VwPg8RsyG9gaDyvakq
68HO2glrCtncymxWtNVOsxiJwiZptPduMrKwSPBADfP43GNBjCplKYKpnJetDej3Zql6JYg7ukpp
W12b3fy9p/CXohhCggifDyDgx/vVjlmXOpIEIOKl5c5bUoUOImm6q5LNNICYgCSwYK+c6y5e9BSr
Dq4AA/g5j4ZqZF50o0/2QI5RMg5raVp+0qj2PfMSK907elpqoZCZIcPP34+/FyR+7r+ufPbdtLGe
GlD+0ajHqfMFSG0VitI7cmq2tpZEdaS5IGmWZIk38Gau4Seu/e6zl3Ps63wsV+acjec0G6+abImK
TFiBufTdxmC12VYDsvLPf/Olq55EDyc1i0eC3FlRzlfirnldFgeaSc9NZk6M5fRxr5ept13mygjQ
zBVXqoa/y0OsCP93zfOOjZWpat2Mo7InqK4/uHGmppik6/KaHfXvHY3rYOjTT85cICJn69DUQWzU
pJ4fqjmzoiJ27U2eafGmy0Z91wz2tSySC3gjLogZDp3WCYqvnd1MJXZPZ8kUuJtL5hkNoVoE5RAv
WoDYTr1DCrVMJEvP7isdb+9bHOuzG3grBYXfz14N7iircIOMytQealF4iBVt2SeBnQIUiFZVTbJX
TaTGC+SD5UdTlfkSZWOm7zlQMZNkQQC5XDn28AObCxNmZqj2tdX9n17OxzoBCYcGyvs0Rca/eFb5
1pnBJLSNyz2h7uJXnXkmIRNK5z7VTbPuKBKTx6QstC+Uje6zGztEadpV1/yJ6yWJBuwBc1SZWgu7
MJNpqBlMsYKuq4mxnYsqeczqRTuolm4cXU3KJzBkxo01N+3rUnXVK0mn8VOjzv0TrfHmpdTj9U3v
c3MPnJVOUE30iW9mKRHgDeYWrVfKDSUUQlWnR9dq9qt1N6ex8VPvOmeX4E/p/TUvSRnWamsNmMJr
91VfL99Tq+NTz6En1Uw95QBgQGjk7q6je1zho98v/aQhsM1GD3tq6w07BLWkvJK/64xB7FTVyW1N
Re6nGlGnkVZkaobsRLVesjLvnvjL5m9NPBXQgWQLuJH2prprWPaOc1KZOznF9VE3B/sO88j8LMwl
ZTBTZ9sJWO8NDMfhjv5QScCt4RxwdSQWzGUkrdI1+hsbc+AYJBYKWtj4xpuqQ9AA/aPER5Qx7UPG
cLyJ/vt1BHSITseKJRtD4MetQhKfOrrQ6iCVqPZukryZJj35m3pQvfteMkcraeG9fX7RSws2LAP8
h/hBqCDPLrqsp0yVlrSowjSW+z6Z+4AOOzNakZ6QopKbG8dlYJpFS3ysNj98fvnT+vHXl3Dq6oL4
on48Dx4pq7Zy0xMIIq+UbGvLelrCTp3z5jamlKCknLqK0VOrddmRiAfjyin70vLGqg3z5qQ2+qt+
9hSM7EurKPuJNOzI0ppyQwRx+WsasvGWad81JvKFMy8SRA4h0D1p+EP6/viMwTR4WWOrMbPOAQ3M
Yo2+rvTQMmMjJmPM9DbMzmIGpi1Jr3obPzfMOiLZ9Mpm6lSopGv136tmufun4CVa/1Sc57VUN+AX
iqsFuZmLyeDYrqbwognCxRJkasOM//Mn/vdx7D+ySKRVoDs5+X+8A06KzoLq2tvREl5uRWKbh7Ry
nWhZiyt20gseTy4FQI6KBNEOJPePl5Jlp7tlpULK1fShCwxHV7KDpQ72rk664Tsln9ke4mquhqem
XN0Xr1mJ9+nncfKispPmsyWbtfJF3k5usNhdZft0R6Rz5bu/YETD/GEAIMPmh6PIO9tknWGplVpO
GZ3awjmO3i1ujDQkAbVAyL8WmwF2F+BEx2vekchm43SlmLjwSHTWRtfGhcEneL4doTrhZBorC9gi
vXWee4399XYwkvwniZzj18+f/4Uvnovxc5H+gkI49zNyhdMIqi8OHvveoyY9jqYkujAzVvqXriOx
JRFlF8qZGernV770M3mHWV2RUXH5s9O5zFUix5U6OZQgrffprPzM9F68JFIxrzzRS1fiNp7S1E6U
0vMiJmttxUQDQG2f9eTLQ9gJMuwsG2bT2pWC+9Lt5A0HN8X7Qzlw9o4v09g2a5EXh36duk08O+sj
pf96Y1dFd+MCldv2gnQwZVaK/7qvAn+VGRknMGgP2vlbK4XdzDT3qgNnMbcIW2uWW6nUbRENduJc
Q5FcWKlZFOBnnHIiUVWfPTxjEN7cDX2zV6WBDHSeDe22mMB5GkVrBDbl0ZWP4kKFTYGNm9dBhYoU
9Kwv2ikSSZ9bKztjcRQrUP4DyRyGSr0C7LrwspzUhJ6KOwP22jm41YbSGZvFQr8N/lbo1Zb61dIK
rJIyH660iy6cVOhonJhSrDMcVc5+k6d7TaWITiBOmd+diW49tsJsm5tOvG0QVN50rHHbz7+6S1se
ZRvvCuswG8153xzJueJhHj6F6diTrxUxbQNCuAD2SP2eehuGt7t6FIoyD9FTjjsnpu3omcMagaTS
IJx32X//fVL90uMlUw/61XmfTgC/x3igTHvLytbnapUymi2nfVD6Qb+iI7hwyyEkmx4JuWAR4Rp8
3IOmzMXt1FbFQQz4XvB0jUkTrqL1EOQoikP3ZBbJ/br2SBA/v/F0LvhvnxVXrLFMA1n1ALmeMw50
fdLbsvfokvS4/MlwywaEO3rrA8WafBUaL5mSlCGVVbonYHfVHxSldH5KOTSrL2KQsH65ZPqbyKsh
D8xRlwGaNXcr2vInGpffapZPud/pRElkhviBP0p+RxSzbLBAnZLevN73snr4asQgZ7yiWl6APFW3
JTqdvVVAWUGvJnJkaHW/Zbo43cwQdPZaligBcvOfZVutG6ey7WjWnCYiwILkwXbq9oXjDaTlwFxP
ypO9L17+DMliHQwNPL2vUtIOvrks/SPZWb9qfTSOkzOP0VorSmTHNdF2Rtz4riky3ng5JH5D7MrG
dWI9Kgxg6AD70jkQleoGRH53G90gRaeJSRdfS9chlFeKoErVad+lpY3CdkWWIDod9UPe3wFh7V65
y1VgqOJnZSN49IaC2SsqvBujNNywUZU/EPuVkHPoem87sfJoj7p2hODf+EMLz8BPx/URcMLiV5jJ
tnWrp9t6tbONrqF8HyYBRLDMm5uCJnwUF0ocZq6poIzWu7CZ9T8J87DIXe0UjBvhekllu0+aIYsb
TkvNRtIoDmri54J4GJIoFyspfLbXi/Dkuwu02cse43ocUVkR7IAQRLAulbM46kmMcYVyUQYwCfoj
MSfVJhUj4M1VtY6V0ythO4CmzYlJDwf+dT8uU/ijyI42Zj0AKi9icwNMk099raCi2pri661ablkb
JqSscn6Z5j57sut+OXDrxdOCROEOQGa/RavOAKgozG2jlOI1tujkk3GCjMlSOEISJe6jjFs2o0hU
nzS2JGgyVYk6REsbkqVqssxLByh84oZtukxhzDRtCzZIObbZqvLx0+EYpwydcSu1B9qJHnG+jrnN
nb4HuVaKp4LUks1Ks+/OKxjs+4rDxleqmmho+XQIqvNi4BHiJ/X2q6rPIR5IoNDjOB9BP31dXUP6
hRcbD7ANHR7L5Obh7K3le9nYMiJyFsOMKpOKnzWl+wpvdNiggXc4+NnWTox685BRBhypzpXvStvw
MEoaMZyK0YfXYRPbKpASVV0O6KT6l5KY4YDRHmJjBReOUbXz06ho2jY1E3uPjtG7K43e2Fg0bLHC
2maQOgmAqsoeQwujRZjp8AgdY15uFHGSi5oVcje+KUyP5N4nyajtFInanCpxeE8Sr+Qb0tvEN5vi
WyPavvGhJr8tCfbyIhMEXClohmDa1bXv1O1437f8yybT5NDo4yKCZ5xFol0cJ2AxswLPbozQ4YKA
EYuG0XJC5sBWbdc8w0RvxlU4y8mGXInNlvbuNNj7GklXoDhOsdNaue7J5xvC3s0MHnaCmnad5tBZ
TDQQszupb2THyduFzIJ9hQj4uZVzsjPEYrx4+fyVbkNPa2Nq83enGUb8qOpQvKeUyk9AgsubDu9w
OE+94/l1vqy+Q7JzxJJJ1gCQ7SP46nLDfHMIprXjI8Ks+t0ahPO9W735Tw72KBB6MW3XuKcvAePS
L0d13VS6nI4eVexr5XhdZOmpuun4KkNGOk5I3NVzY1pKsEqNdndd6lpga3OKtN2cokU09aEs9fdJ
I+VkrVBF5g3goLYCtk5227iN8yENqK/5DygdDgknr9Vfjl1iBNVjB/2karyN7fyrxTe5Wcpq9fXR
U75Njudt9dJott6UitekVlbIIMJ6sNzcfegUXQ3nvDajkZi4IDHtDBFz7G6MdGY18Wa5mRRd/503
Ix7rdfRk5LbqsDPkou479GxHAg3BIigj7aa2JyGy7utps849F80sEeoz+vK2Gr4lZru+pMWwHowu
/rZwco0mzazgBan1timaOIKJ2PmdhdKxdiVOQnwg0KySPojx8WzVRnUfKmDfd0oXOxtFIZS9Lfr1
Xqmn4oG0oniTDY6i+DYpHBhN1uKdNkiy+XxjvlCyOxy3TtFEHIIZTH4sCfSBjwlKjbNfnfKW4YSX
3RWqnW97CFFEkcI+WeLevNbquDBS4qoM6Th02VTS5ypDFAUwp03WIxxfwq+JSXkoqNnDZomJetOX
Wbn3EI3c92VBWQIXqw1FOyAqpZv2kLg6HcDP78OFCptinnKev8hAgKZ/vA8qmULJoi0VUdyj/WuO
0b37U9peG1ld6HD9A5ygswH7BCDux8vYjpbaS7EU+5qF7L1v6uyBHkTsQxtErtus7S3bRwPfzK7e
41otf/wPv/Ikb/jP5c876MLryJhrOKAttcPhvmPis5ixePr8KheOR7STNKR1jBsghp5V9mvf4GQT
5A/1kC40iBqxIzDYGFRxTbpb+li51ja6eEU69cyeOQRiKvt4W/NYqeY2cdz9OmBoPdSOp3yZVZQj
AUGkEoS6Kb99/hsvPUicV7y+ZAJxN8+OgPFSSbN1FbZWgLl/msS2CwRt9MazXPs6F4oRLZ35Q+SD
gUXG6a6U05e+H/yYLogM+59ggrOTdmIlQ0lsBT94xv8SkaJlPEzocRBzuz0UcPLGTDVqSmX9Zapg
jPyMR/KjaEfCUYZOWai29Ll0rxxTL5weXdqnJ8oOpjQGjR8fw2w2vZGbghrLXDH9iK79A9N1ecNM
PL1/fv8vPHEQO8QTMnJlkHkesktNYkpyB7p9Mq+Cc7hjPc9lT3d/8Rx3M6uxeqXDcOH84oK2PbXu
TgjS84b4QpG04iESB0WbhD+mwxS2RZxuZhgVAYcNc2dmy//QDCOphY4heyzzp3PRKBZxa7SByR7c
pJwo2UxBrUJL1tRX/cpx/MJG4HI2ZP6Dvovv6GwB7LKJ+RqpvSTkIflvTSAdHZqR52Yp71LNnHf8
izPCPrn6nz/JSxfmXTntPaiB+KEfX5pupgObuNVMglKGbm8a5LIx3Np7ocei1UBOWuPBFl0igpqU
uGvO7Ut9WRKLTnpjFME2k8WPl3en2vAU5nH72pE8xzV56VR9jFoW5VjBpyRfEzkh/0hww6rW9Fjb
L61RtltsDBhJqzYPRG1Yr5/fk0sfEud08Ftk3qM2P/uQeAPzuJcD5oLSBbE/rGih1zYJ8UNe48Rb
F1YymmbohE8rtuv8NTFOhFI0thfvc3tIhtsOVVbn56U15DdyEsUPcHtYytyegA3OGMOS8qAYtm6X
DKW+b9ancZ8DwlLG7nprJ5rzo0ontLeWVg+NTzDMuobxqtdmONn9lG0UjiUde+voJH7R24sSJpYj
DiyZ5cSxPvcOgzogD6rjFLROzPvHPLJE8+VbjSQ8q22dYfQHZTWPySTjSHXGzHpQe451GEnV9Us/
UaoHal60ScD4YG03NioQ4U/u0ByTUklwdIrhvZBpdT8sfeaEFpkxa1Tm+vQcq4un47Mj0wnjqTbW
kY3kx4lmkcunOK/a+0Sr7SpEpqa5flNNUmya3K7fUJr2f1LkJ/3L//AuQKH7p1xgoTvfaZj5WsIU
yWEs4mKjxUv2rCd4e2dlsKPPL3VxW0GNh27A9CDgn7vdVzMtYoz5yk73jL48aFJxp2OGN7tl4Apo
MLGOTCx4NQDe1EQxEGKz6miOvb4Kmhn51OmD6acrS++FPws9twN+AGuARdrg2S2Y+ibBvkvCl6n0
adTA2EJ/NNIdRKenBq7t4Uid2gfXauzDoBGZks5d+qglXY+FQDpXVsrT1T52sj78Nd5ZsWHBn8YD
3Rr7wsraQ1FWifQVqFH5ld30H7bmXxeCxgdYki+U//m4NBE5WCMnE+XBiQ1NhE1mxe0OsJH97Arm
1dFkNgJwcNNwhOSv0L/VWQUwdqFk6DEoZnjeRNoNT33sLnlQ63yhzOQHs/CnESue30HcH4PJndqf
Nsra5wyt5o940pGsgLv/Y+jE5fqd2WiHxl4JNbMZS/9xZrsPW8WJ4d4X9KIzSnQ7kFPD8XgSSXso
TTm8iapsj6lrFscMbsIfOxbiR9+eekjAC1b14LpC+5Uxr9iKilO6v6yD9+W0gSa+LnPgJBn7O5KC
xs61h3px3Hwj5wK2fl+UeMHWyWu+q4tgXlMQtpj5nG2qp7XJ8spPFpVkcFpLJ+9i7pBBqS/NlG5K
i1UghBy2fE1h/KNjmznp7WziCTVfKI1U6IEs5YBGA9sgKSMV2wA+0eIQa1rOaTop2v1Yl/0czH2h
ureEIxFGMU063pzGnl6ttVH/SE+4cpeotW2hbGqsb00eG3NISnQlAllV9i+jQVgc0PSJE98eDQLz
XDdOr5Tgf28gTDtUjQ6+R2Q6g4qPr046JRCFawJ9FkUYpBYVTtiY9vAwTXiVriwaV65lnUq1f8kT
B/AcViaBpimWtcIeSyfvSLypsu5ElqZYtcnmy3zBU8j8kiMPBLu8Wb5UVQltBi8rDK+qQj3k5hbu
ZgB5Bu7zUZ/ElaL5n2ne+ffkaQ4tcAsAzX/ABv/6Q20nH616buK90ZbNN6VEXeIrVes+i0z3Zl+z
hiTzpyKO7dDsGNr5PcKPERv9LDIEjEP1u+jK+psthHYvRZ+9ZVNjviFrqdGUqexe2BTXDlRb1pNc
rrFExj42VOuHMlVZGiIoSDfgwZUrXf0L9x+nHKHGBppiztRnFYxCke+SjTnT5XNq52gVjZP6yLFG
AwcpI6Urz/vvypuSGxkKohDq4b8G2YIjtCqXnLmNoo0U+aPW0h5p6HIgrD515pcCdvnn79ila6JE
YfwFAYXB9NlP1GnCK2aVCSI6sFeivqdZPhn2dFfJgdUqNa8NZf4uSk8oVkZTTGhpV50PTZvCaWH6
9t5+kDKG2L4iqAxLN++LTVvWcg2yyo0fG1mcaMzzaF75fC9d/nRw5mHyY/XzfbhxSpdNdvb2jdrU
iW/Yq7o9RX0Sr9DqW6naE908a7mZxln/Hx4v77aDeQpPM8Pcj1+zLpqsmYZC7DXFHIO21n+KqVfe
6al3qJrM+ErJgQ709F88+ywxECHKh9SvUuictQva3lQ6etv2vvdaUqCZIm/6ePCCdm29qMKOfrN6
CTCI+WQ8bhXzBkkaOc51dXDtIejNWNu5ZWK80nN3XpiEC6hu+kzKbJX8HNEHA/OUu25xI6Zvw4aN
2vQdfSGhV3EDy8KaA0bXl6li3dWlO29aqT8AuxQBOhfHH3tzT3JiipZcX1BclNs1Qw1uuCJYx/iO
sC02r2r8IabqZkap5stcuD4OXTJjaK2ALFyfW82+MRT6kPp0v9hFG6Zlf1/DflSVennt3GWncLTS
pQRRCPJzh9yDXK+4eigVuY9J8OWf/savfe9KdF8OOPxS77c1WyHi1YSrxUsd0Rj5KWQpLKZcrrT8
2S61TWVl+c5MagRoi2n/KYtOHwOG5Z30u4ZhVQr8ccFNCtfIR45I4VRzuz2neO+xwD+qA+rFWRfJ
L3L3RL7BkduiG2CkHnqjquxT0fCsrMqJnHaqd1rqlPxKIyWXpZNL9sQRoe02SpfaJ6YFw1Uvm4tD
M8TiJs5ltymQ+4V5V8TbLlv7wIC3s8WFZISrA3I2N6oiGBW1eod8oL9m8WwEsVITol5I8TL18TeD
hn9AtA7UHXt4Mqce9xPR4PqU/Z5W442MEipDRTpfGqSjr66oib9Kq9retYaDKT6ZyDUoehlp6zxt
jEI9AH7YprMFSwIm4gEQbHoDCB/OgmImYZUI/Zc6YH9uUQXsqbWKfUku+dbTlOo+h3fAHzbA5oiB
/xBwZ6pArJbq2PfWeKyr5mvZDNVz6lr1wVWzYssxhZDaNc5u7BW2ejpNN7pUfi8nRMQIGyOkW+Mw
EGug5wDCtcNJrjIyEtJ1Za5jSarsdUx4oev5ZIz/rRNMGeYna7wvIYIfFE76TFeqP6mtaXCsR9eX
pLgES6wi0CXKwb1n/dKf0al322IZ56hTRPZVnWquN5k/pxmASnKiQMeo399HaII+o+U0ciCVRAYR
FbfjkroPMnFJe+dAB76i1BmDLF4wrgTgjJbDD+z6+nY0km+6Wi6Ri3ai4oVtgTxo1bjRzXR5tkE0
vnZ2Fr8MhvOWgKDeMwaxfWvuuqeYUu/Yw57YG4Xmbm1piSfFGBuoI2kbOjWxA+wMdlBQbPkyU603
OlD598lyuntCClqf+boRpdJzvjIMGLcrSLEkItlg6UKOrZMbpoM+VTteesGxbqVU9lVUjjew5tWb
wgYZanJInYIKQtkNqmZGHVZSG8xvcm9jONUQmDNrUX5iv/B9SaZio/6ucOTd0bmRv6WWl3OwDK0a
2ASBb8BOCgxLNLY3JZ8cYB4mfi+JrsZtUPECPkkjm3yncNZbrbXXe0cZnO0ik+kLzYkqwPcH2tVL
si3THyPIxl7Zx2tPfUzDEKu4VH7MdWx+J7RDodBPzemRBsscjTRPf6BtKF/GLl03rW7kUa1ASkiE
kTwlOgonPR7XoESO9hMXiXVjjYN77AZtZtQ6zSyV+fKuaIxrgHJMwYAkxDc7z9kiMi/uczmZoRSZ
zfppfF+HId9ZSaIwvCJzXkyJDiaCF/ykWA97m6xo4g7aXzktoZ5giWZ8HI24jey1T2+B7XahF9vO
V3gx8wEaq84gV5siIyeJKx1IFB46epzaWNGyaTWMzWMvVkGkDKK4AvAS4ybQINARgPzM1lKERdyv
v9scGG+K632nz3Wykz2S4ZH85T92rd+hxU5Lpsmz+Z64Y3FnjHVL27jtHGg/RfqHNO0/aTELOC0V
mu+5KjeKbWWbtbGHaFTd5GlezXIHKEWRGyUb1HEnrFjbSMuSTzRBQ5K6pt8C3GyKdHXpA7JUm22V
JIgcXW9WQ2oBhvlOO+/7dhnZwuTj0lrWM6gRb2PllQBzoHbAfNRKjRQ9cfg8SL0OoJCYiT8lrLGo
leO02CC5Wn7G3pywhVoTM3F7rAmgKauIxb7hDZpBDBfwbQ8qBkaO8p0LLai3vUf63f0ur93Tqa/S
yF8R+okmlDYFnMoRHTDY5CVyEMu9MB/stbDI6CScAC19FC99Hw6ZAaCkXLTbzHDS26QbjZK/2ObI
WdY5VCW3TRaMIFUSws9JAqWdyfCbrP6QmB6iwpZl2UosNraqKZ1fVu52O9CBiMv7cWRTS+dRP65W
vH4lCkr/NjHgvHVI385OpGUqUGqMIhBmMuw6sx+YqXHMI3Wt8DPhpBu9h9Rk6RyICNspyrCVSdmz
INjtRsjOGwPPaCCAC1KNN6cT3VO7NPMxQ5QKhJydMZAFLSI/dgcWV7Ho7/agZBwhirwNDbl2bjA1
0jnotVPtiNIRochiflAL5ybhoxmTn2mSiueGAEaqZIs6RE2oeMwh0zZTb5bYlpKnhokgpUUe+zSU
tjMAGw4kvwEuNcd8ALBVzeJprgnjAiGdRsSBfSVHudwiSVt+dl73TRvEc6vHR7StO3pKI/jp8bYi
MdPsxudCWvt0GLsbRaudh9iegqXp+a6K3bCIfqcnsNHGE+6qsnN/bGH9DGy3ZH1avlIWut83Das3
r31CP89Pp3Sr5ebLajT7pOetoQDgdmQdEzyAfr6UVqiLepfOJoobXep4I1jaBtVco1SIL8a43DWD
sgSqkSLTT94S2igBe+aN1o6+PSwbuHLf2zmZAq+xbjDghWM2vaZwofzcla9W5rxMrQIvbEKyM+t3
ltUbPiznLGDyUUa2OZWcPvkCyn4NHIUDN7PMewt625K2311AV46RGAxENNBvVRS7Bhl96dEY1/EG
GlTQJ4YMdDUl7sQdR7+p1dWi9e/EP/EYyhBrQHHHlNl5RRIR39s69oCuwXPkD/YoAydttsyvQxc5
Of3COFI8ZCuE0pcINBw3ynQBUme0vqIF3Yo425Zy3jG+COBaPpLYHaWOdRzcWAPonO/cvvteruY3
p1BuJuyeD3pcyEivraOwpxsO0ctW6hinUw99yGC/osqAKJ98Z+aj+4WtNXexgUGdTkZzY2MmZGFs
vsw93LGuqOWOCJVnGBhboxxvtQFlxcBeOzZ7Ryt5xtN2JAYCGDjNCgxrLL0o8A3gxtKp7ai0nIe0
pVlL02ELx2NGCJJYPI0S+UbxbrrTUzayYOUkfUp66YU937eZvVWdEuFIuQUy8jg25RdTFxEUsC+s
Yr+Kk7CDlY6iXyf8s/ztWOC4Xee3MRM0rsnsQYrZl3qLmGIl6TiL2VgZxDAgt1DqUdkyimPZUWut
9d083hZDec+Pvxdlf6u42S/8WMC4zMAtAJPG8pdRDF9SS7sTClWAjLdu2jxUGTxlwyT/qBgJTc7u
R8QJgyffG9k1HEjcgKS69JHd97s6T0/uPEx+D4o60qA9V0Uqg94ZbszBzFO/EOScU/0COXciaoVi
pxfVD3eRobHq92x370iI8FOWSXtXzrO1nRTUUeXo8otP1gP7MPJasneY9w2R3D1sNKOeIyBhUc/Z
NJ69Y+pkG8afYUY2YGDlJ/XZ2i3BnBa7Ym2ZZ6T2i9dTNHj28EWzuiK003INITOZGKKXDJ2SrUVK
9f84Oo/lSJEtDD8REUBitwWUd/JmQ0g93STeJP7p71d3OTE9PVIVZJ7z28bfLKnl7ntJ4pDv/HUf
EDoW4rrMWEemC/N/1GVeGyRV/YVnAUOsvGLHFmCJxtPkTjs/dn8tlwMbMScSs3H6VciWpDltpTeS
MOxdETV8r+awXTvrwNX/1Jt2lGb5eZgqGRgpeFVadA0CqeyiLf4uz4nA79vdouQfoPhf2cc0ULAh
zeXVshBwJq4QQdPrY7QO9Kb7GWnmHM98Pj77gleq/VQ1X74e9//oDSKO02taqtPJIc4a/1kuaeg2
ph2YXCbITHi0/M69eozliZF9W5l6q+rsNxshqHxWoNpcQ0vioo79S4MXHRkFiTXyQMAhW9CD72i8
Xe/a32WD3AtYOzDb+S8CILXz3ZgwP0HEWkqYWSmtqKqNSBXOK1mZTIAW013puxtt4m1uoOvwtfbB
SP3lhtIWxPcp+XdeVx3WmIYtszT8oFWmu/Fy0vfbpWHqLj+yBn9RmjHnaW3LTtqNv1iIdQh4x9x0
pasFxGJ9e/1wyB4vS+OPUaYjoppArPqGLL2JmhBW8WR6CCo5wJFg1tpyjWvf3gjVhvhxyd6V6t4X
7CmyvM5WvvVzNpO1+Y+WkJcJYmsj+i6Y6iSLRLfclhHpbC6ai90XX0pwGDMX/0XsGHPTYAwTFtGU
MUUKVskkPenlWyGak0Xc2Aa18q4oKhVJIc3tItvXdLafG0dmm4Hrio7YeiXEf/xtqfrYdKt2ssS8
UWrpiZ6ho6C1u9dKrcgwcaZXqegDBbUR+Vm/T2xtX1j1xUq7EPI6DpvCuvT8PAnOIwQ4FvGIVXtY
svZuEiQQpeNyQJeq9kW27P22OfBbXQyagHUFFJOlXBMIhKrduFb/MYYHVlL951bGgbVCuzReOsMZ
sgi3bnLJ1vp3idF96PRKoPKZogdpvxtbxddDWOqyNj5383yOKVfb6JOsIyfTUQrVxNANrUBMRucn
gHk3sTsPbXxmHdOvY++vG9VL+2CSjIm2qeK/zQOrc+6ZkR6Wvt2jrAnwMn1wSm/m2tgWGbHL8Th/
ZoVOXJvnTcfRHP65htYdyoXSJToCjkJfXrsZSVXrfGRd0l8m1WNJdNmj9IIq5r5qjuZjsi18Z3mJ
SwHXtkCl1bQzWKDcReeOO11UhIFq4CTUzbNxcKqHxji8t8rfjgS1WSTt1ul4bof6lcQ/huim1Tca
pkKEdArCrbEd8HIuskpHOtsSwJGu2mUS5pGB8yAsHGqJdtEZZFHGjlEsoChkX46bseEoLFtrL91R
bfj79yuY0x7vW7OZdMyBnTW9Db5i/esstwgHdPAbS0u/GFA+CsWJkLvWffaJCEibxdkRFsXxNPbn
clpwSY6cWgtdEWZ7TbtZQ1lpB8j4NhNigUYVw37Nk11Xij0JCu9e7SGZ1S85ObAeM72p2Wmgw6pG
qcU/KrfYoiqmBmZN9gUVCajGw0IOr16dvZnmss3ZMcinjHG7g6YnvMtoWY1y2yxqDgx3ciPSVcx9
ylydl9YJEH7r5XyOzI7LxlTOV6oNT50y/mZx8j7Wj7EAG23TpJ/M92Hc2M/SHCLujY9lZnlCx7iZ
KAoNmNHtcJrny6gtbyMDY6W0Zx8t7UGZSE/WZTyMesKFp65znweaWmeidH/o7t4yme0QMj6RT/Q+
Cqyxdh7vhmXmpRxmnq0pojL2uc+n9OzO8lEawqaipwnaYpeLl0zMBvAT43SV9ldtJYgUVTeFDlau
R2bd2vSIOHtikP55lX7AQfohWstgbcxEKNfmQMTlf4ZTTqdq5Jdx+yXEpnzPxuqUJMYNCfqFtNR/
WTYB1OnXBZh1QxLuj3iUk5h68pcsj5NqVj0qNe/uLjjEUDiLpflCzbRr8/4ZXog6BN37JbYtGgvn
T2lWu2xNv1Hw+duFmYGAIHwUa/+dlFbKDMSFzJBDY1vpvDSjFvRr95wwKnnWYu1LO/8elTYcyBkE
1vAU2vya5Fkv6wqwluTi2ioO1wJhrgBtS8be3tvKuWVGfxTOcM0d72WNk+GQmyndDC1fJ7pG9o/1
o7Xn/xj7nLD0a3fTWjOP1vpsLebbOuS7cWovxmxlkQFTuCmV+1ZlqMfnZnwdnby6jub4olspMThW
+YIQoABxWr2ADLXDkogzAZ/hqpQ6lqYyA9Jrd4YSH7kvY9pu7HzTuf1OKH89W7P8rm3r4jGiS2q+
B9GlIabIA+0tfohu14lICQ4Hx41wx+6sKd2W5RjN8edQuq+ttzJeVlHXNrfRnj5y1/4vE8V/sdPf
dAjIUyN6sr2rdds3cjsOeBV1hhhPzWAM5dhyEbpEoJisZfp8ZXu/jZbzLXIrmI1iX/cl75uln1rd
sjZIP6Mpnu6tsLFyN1RhIUvXCTx2pgYEp47mdN0iWP4YOvHjyeXgTv5prYkGQe6rlA4Is2RXTnac
lEtv7vKkAreqBBtO0t274pEyLBi45H6NS203VdXVK+oQbwMlrwnqSJuUXH8i9V8nLVfYZIk2C3uV
vUvwpFI7Th3q4GzWx+MxkCxLVvIu69SJwqg+8N3kOuJofJRbXWqLSFeTFaQYTCwu8a72khdP1sCt
7qtTDDs3WY/4t8Dbh5Jh0Mf3rnajjfi5dxknzD0HyNmzuz3i5G3eEDeGdVsGy+x/Za23W5FlY6bG
O5RERVptR8vexVpSQoJZh8J5wHO+wxSzHLnGg7bOT6k1MK5rkVDibBpdONfTNq2pehqWjdL46Iom
O7mMGJDM93igTEXE+NIh/iF3eR93luUwlg7XeumPWeFeDHKbaGvmkV52MMORVBb4xxxkrnFNcYyD
IZ+LwaMzuw1jKqpRl9b7cnEJyk6anfBjXmJVXrCM7OpS+62MwXnsb4EUhLp1w5n3dyfBN/243mpE
YWnFElaUoBLFgn4k3sVEz0nN/LXWeEdt60VHKIwO5rDU/WftcKnX/EOm3NcO5K3K6i0t0xy89qXs
5qMzr6ehMyPf86+9mUcmq8pUVzviLfdjr4dToR3sfryafX8YDP1i6tk+qetQWNq2z81TtRBJjcYr
LOfqPI7Y++gI3cOe79suP5TUmj1uZn0a9jx9wZoULzVyokaV24LpO9OqdL/EZnfLq3wJurl7dq2S
m6Q4SreOVkLGN9qAAXhtY+swJDzkufmUt+pSJstTr8d3r9B/Jk3rt+WDSK3b4c/4iDaXTP6uDDWd
ijpSNnRZP8+ZvXPEcGVUIH9dL3Y1tq8Ixs0422130iY0OJpQATVF8XVcrSTKTedO8HILI7beOlRi
L7VfHskLy3epA7LlFVFKcGPToytv0zeL5wFW/d4YiN+tFMJkDce5O9nFtMXpFJkjtFpa6B9jS66W
X4f6Ym9Ki+HyYa7J1zholL0H7I2Stb7WqE6oC+NvsPd6zXI8tl96Qtp2Y+ivDkdJNYMzoS/3zJmU
0hSoEIAmNpeSA0B7nbMlYhbVgkI6euTEbE92Jy5GMcVHXcPfnqCXDLyKYq7GJHarGGO4oYSsHzCl
F2vImxBKlnEA6wowRvlRIW9knpLnJh/3Suc8gyu54Ej66dT8p9NWGdFlwE/Q6Blr8XC3B//ZGYkw
wFAypkg5CIl7rm2fbgPetopCMqtaro3XvILoIvcYib12pvrMUQf0Rrh5sDLLTswvm2F12To17Wkk
DNZOitNisk61rUcQg/xOfA/4IalOFNZuayVvyervBmHuffrKJMAYvNYUgnfu5orfaJrjaGm1o5Fr
nwUPBpjXepAwjQVmkT5N7iJhUPOc3iTcvz5WzlJvYse+eOSerxTQ6sr4zsQDCID22M8Z0hQlFoDc
3NS+W4MM9jln7u+62EHFgcTQB4Vx9Vu7mDOjWbW17GHLDXX2FAcToH88ZOUjI/rgjAtAYyGuWZda
QJpdUC6DQifS3VJr/BqF+acbS/vNqpABkuxRBV0/V3yUJYOTUz3XTbVBSzajdVgOnl0yX3jbhWig
qay3yTzZJ+mPn1LPvH1GuGLYCBxDRINqF0qHmyeKr0+JfAyEQ414BOrRBKIPedYiVDCv+th8Kfri
gG31HNOP+IgbEiYJaCcTP7lC/+zxJgE/LJodadQiMBW629Vo9rkunjxMYkzp2jt9atjNejsaZ7V3
ta4K7baK6Fgxg27SHaKmdDSRRNbE3AOqnHCR2Uy9qYJ3TXvE4xOfc+jNU4h0ncqGnG5U6js2zYBV
coyJqLWVoYhvcHduWVUh6OhWOB3LiDtfAGjfuPD7sFWYLZ0WdQWegHDlDXIgxDaLFHsz9d+cBray
beKvRLR1aAFyBaS5P4++Am2ztaiUiDFtuavS5bMZcTilydmb3bPFBLOZ6t90mSNf036nVb/pKjks
bfZBySkQIjUIsowFF2yxnpQ5/dqZD+Mv8+1i+lBQ1rZeVQX6ZP60sS8ucTUYP7Sv/smNIpAgEnbe
qWAw65s7Z+95UZyHdDmnhYjMFZIhIbXfKdYWY4sLIrloAbLGLeUKR6Rz/9I8v9hQTEfp8bbq2V+/
Ezt8OZFutR8G4uyQtlLcPIt5wo4U5kSj483ddnYRibXYEyD73SSP4SZHnJJaJAM8cG5hjP+avPhO
7fbbybQdYuXnsmtfDHM65eBxyize+qmIqsGnDUCawBz5PamSlzxBOlWb3c4hbE+Syg0MPoM2Ja9L
tt5wHL3VLf8joPgk8NbmtDg0DinQdioSjm6n3rOeK9u3T1YGNVOq8aUyJi+yco0MDaP/VWjTtl6G
OdOLWzO0++pHDvoXcF936iYOicl9dBPyHrmO9iCK/1peTUpemodEsQGfjRh+XJeclIqaLM6k4mSt
bRvhwNMD2WRZYNbesycLBGXJn8JIomnQ50OjpS9j2+644gOhddhqvIs0Y37D+lb3a2gs623OuoBk
dQDNSuBdals09OZx9Kv7sPb/NexcuE70YNDzX3sdv6wYfKypubTKyVs5TuNtn3hRmYwZ3Q/+tibh
ir+hDscJdKkk1IOmhfXH7YEgnE9J+FRIdPxu9tZXzV1+/R7OjJ6Ng26VfxyLDo6GeOLAs4DCpZl8
+60cadvO182MHYXSyQSeVav9HV0Jn5o97JRf7JvWvva4IL8JnwEnj0lht159LR5CKbN2D9d5jgm9
2/Rm/Iy1NSwc74BFrjgqRyWh1uufDdUZc8kJZ5fIACyT57ICdSDlDWtg2v5OEBTbNdYuuTu9dyvZ
Tszeh2oZXjLZ3oSF07G05vNcES9QuAbB9r5zagsZjqb9X5l3MDD6iesqXMWAVfOjJoRw01trDf6m
nZU3f+npsmtL82VF0LEjY+ndXvz76qxXtVRHUCyuSWI/dTR8fpJsZ9KeVr/eOUprAzuhpbK1HTiR
5pmajpupySXEdRSqDgVAIvr7wqtNSLcWVgtZ931xdruMWcI3Isx4gZJYEgkgctD8Wvm+8axPk9AR
5JNrBCD0xIsftbG8yDG/Tosc8JU17id/lCnHv+VWt81NfY5IRJLEC9EbEBvOS9GwAJRr3EQ18Mlg
4C6VvqS5vC4POCS3hD5QkUVarqmV79x+7QaF09bBATb26g/V5fdB1z4tlCMbZ82/VtkQlD/chzy+
0dMaB/bExccp/5fgqK+mtLfdrN9XZCr7Zew3OUz/xF48VrUKqtnYr4lNGILcdM4DLli1nmrKny41
nrFEXZKaQJ9qDe1yNpm8l2cyTEJrBh+vJ5/XGVrM4IfnqJSfVAz8oi70Ix2S+n0FFGsHqw2pZCBf
0jyYVv9tt8mx46wlzeS/fJXHqtX/zvHjTV3sZzRHN2n5t6TrolawB5H8T2X7o6XD6uKAq28P3iTQ
/3i7wa/+sbLcuz4+Zy1tpb7+4xDuHoBEboakOci0OaVFeqfLhdlITBg8pxGS2DsQCEypkKz+czSd
HQvGoFcEutK0R1uH+DKsgUO1A2GiZ2zyp+fKa1g55yJoXRSK+XTFexmYIv4d++nD6bFRE8VU4QBU
hEeyftEm7Ryccng1yelrveXoI8PZZHP+qM1AD+S8qJpHjTotPU6uU8XS4RVH5M00iMTLm4PdVuTY
zhMp3ucUpsUdICissMCHyTOWB1IWl8H2XzkiI9jZg8rlZaj1H/WgIvsc2WQux4M01Itam2fh9YdE
ZvtYLKFTj+dkzUOiIb8TgRU9ZulznW3WWOfcsEK/H07taOymkaVMG1GqZky7MYalJU4jaSlojHpp
g56QF7uu/pEpCH9NWYrpkpZVh6Y2P4k+3XszdIEqz31joMo29rbFe95JGND4TFz1W+bZp9XS8LOl
DQipdFaaWJdbN1TbMtXPfgUIx7NbFf1lnAy2C/c4D+LZ9THGtvZL0qdQyDNtKLqLGSU70UwYxWm+
k3I8s58EXpYfJtnzVMCUwN/OUp+R77JHDiV7TU6YRHOaHw5VGV8bHfVlub4ksRnqA4htWWt+4Kba
CeoVo/oSeKXxJpJ4j6D7aC3pVm+7Wz+QdNxyOnTKDzWLwzxbqrAs4rDUgCRapC5IE7euVG+Du0CA
8LJ1/YBVvjqVS3JHEMqrYzsl9usWSCA/lmO1M2V+Zs+NxszZz052Eoagchulcj3yNFf/lXHPnDqf
CAJ6SmznmPctgNcyBEYOwPyAA3sWXOD1I63Sb+gxzmx0hzFNj4bDKCPHPiCh7iZGjeiq7FxN68Hy
cwqpkvFvZYHz1lRtaPPBL7WzPdg7Gm3cyEVjv4kz40wV3Eeb4Yjx1vtcoS6gMfEwlA2NxVb8QoNI
Foy6jSWiYIj24tcky8dNkltPhl4dpNYzAK7NVZvnnZlr/5pGfoPismoX6MtyhHFF7/dnaaZbWoug
o3WIWhBELostalltC7gDQ7Ks87G13OfVpicHKfq5ZHlw5imAxdyrTPCUaXRf1RZvqSa7w+zJ8yLl
c1Eu1xEZarO4kBHGlfamJxqX640BaN9YBruLfNelOGT8nKRKsN7b3sYy62tfd+SrDXx3+finxu6+
9vnXvA77Qk+vMBMBBoyX1SwDhurdYo6gqPI2j1qoI+7FC3guqMyxlHXF9YwpPf40UR8UmhEUq/3e
tstZmeW2m8Q26Zi2pUZggMEwO5vuC9aTDamgTxji+RGaczqroBzXP2powqHJz44xudd8nk52o7MH
KvdWFl0wZNMW7ouLLsM5zFzosW/YSrvYFTw1z9qryPJrYqMvrO15EzeTGxQMpGxX7hHi42Q6BN3B
8hhw8iN4Ybq8lQ6bkFbYhzyDDR5d8acWurEb+X+cQAw2fju8C5nu4t6PeoEQtkHOEGpp87ZazlVM
6kLSgx5JYwkHvdFxXDu7yjfPhZf6lBAIcZmxRztr/KoEBAt9Qmf/YX82SSTq8uJmD1pNLJ9xMPpU
DxonvrOZ7inJPoq02g2W/0eZaeR32s1xstDSYJxkzE7tYxpuzpUs6eUexHvcLe9klOTkSY+nskte
E1de41Sd5jL/HMA9XQBN2Lsnz/RlUKLGD4xCvVBpcEDgFRVlB8OK5ChLrL+z6xx1Uz0Vif94QPcu
VyQIKE1GccOuMgl6UZznlqiBllEIYcXGG7S3es4OmOrufEEJLijzj6XkzsUPSxGcxhr02KZqi07t
pmOMKqIkRaumtRk9JuyCu4RCTQLWrL8x8ZSBstFqOjJcZvqoeaphd/uI62ynCjPAw0Shll6dFjW1
L6mkfyljUZ+d8ZCs86+FMiUc3eIfj40ZoMy6N4sdGi4BMKTuLFB9zCI2kXpkdibmFkx8el842EJr
7ZHDd3nkpUrbIIppNpLAk42GtiNaY4zqY3tvKwA6XxynXvw61C3QTM4w5hjNtp7QtlnGatyoMj3K
HOWHrZHtl0l7t+r5hBwWyJzUCShYyl3CDhqT174KzUU+Eyj66eXinK+AhTP8UD58wGl9D5b4LdGb
XZk2gsGikzyFYj1D9QzRqPQ/bUMuutffyeB+X3tED7VjcLphUfOwbWR1y7BhzJg26+sIdNc0ao2c
1LjC9pPjlFbP5cqupnfG3khTpEyLpYdaJbdiKo6m09FnVmR3UUAZDSrdm9Nohk29HvK62yKreid6
x4oyp9h3fsfPZ9s330kuidac3YnqU1BE6JrEW5gBIS8oZwTvXTwkMbbIt/bUzpFcsg8K1N5nrfpn
duaPnhMY7DZPHT14GxP5dTKUz6szPBX9vG+E/dGBCCNDSKJ5RUpVaVFb5Vuc9U/KB2nEVhP6U/5t
TPZBDOqtXmKiE9PBe+isaVijbniQ29hfXkr//8tcHySpdDbw7Z9exTIywxEbbSqJQ5EY/wxwiOEZ
e35A6NWpMXnvmtjZrgtd91X6tlBP1DtfzUOkmy3JW9ENPOrKbsJMIxmExo9k26I/DihL4Cof2zdO
hHxTejrLPAGpfmA1VRpqvt78dLgyzpO+jgEdwQNPXT+GjdV/Onn9nnl5HKKHMDa1W6fbbmyyLSG/
H4Ia7z5pishfBkInahC/dbS3qonDTqHroP5kQKrDEhAPeFnjJ3YW2qHALZFCHs2Bc3rEvCCY479j
YoEns9pnndwbqvhPwBBtVi93LysN9OSbZGHN+LyTGOZuxUgMSIdIQwn7dx6X/hmZx16UnQNMLF46
3mgyPjZxRYmCr6n8RH19eewcrPjJKOnHWPSrp9rloPf1G7qmS8+xv4H9vw3z9LZ6fYs3da5ZcGDU
hPsyqzpKSRaCMlngz+vyToXZPTHkpV6qOhhEeyJX51oi3wkSWkCCxBHA+/1rYS38Ue91HQw7TInM
hjOAYSKWpo98xwODqsqPODeBPQz1LewscupHdlsXounZ2JOcQD/TYwPMpRB6gAU7QerD8xalBw/F
558UdnIq/Pxo94gFMXNh2sontIKL/7r01j5zyNkfnHTfaHofmR7CkMYyfzTZvDhm92LQ3BJhUT6K
AurU7FUe2gRXnclzT+kzlU9E1Ozwc33mOnuYw4STFdUXJ8vzWC32BRVg4E/0jrAOvoxVCoZs6VPg
ebDFLBNBvab1doFIxXWKnSxF7Lf1RbUwpOXrH1hbsdHRZF3TYX0WCE8HBrpYwRHpE/xF7ixvi0HJ
hl0ea6T1spmP6JUDfel2iTHoQQGbWA52VGROmM/luHWRuZdxvUvLiZJQ/22eKnV0jem9ksV3UU7/
MmLQNmLyj+uE/CdjADAX/53V66R55cFX4IgoPKli8A9+ZaL8VU9ZM0a1HPYys4+VhXsuK8fbokw0
Ek4kGhpGCTPpw5LG2dAtG8JwZXaTS7VtDO9kk29Uz8Zv0Ro9MVwun1DRmKEFah5mXooIQerNzjQ1
6jWxyGDxNN5lbByNZDpluBAh7RDhasmjVjJfn1W/PpH+Tq608E7JQudMppfk0lYThPJitdueXmeL
EdN+xKqoHht3rnM7UQLM4ufo59YaUHNYuzJDFZ1ZY+iV2UvWGR9mU0XVRBqu51zcAfOCZplI01ZK
V7V4w5sD3cXscQRlcQIGWZB6hmUfiT8P5kVv+X06ZQ0BkoECu7B+9jpIASdDi+W3Pjlac7yEtQet
3nvGZhI5K80KyqITFOZkDlhOiSy0v7kFB2zutuU+p9EoWgnZCat1onrQG346IbZVboVtVwdCLWEx
2/+yvDzFbpEFi2K9m6mYajEqB3WunhdRMN0IY9/m4i9ZW+lRIyApTCe/DiaBS45SNRttVayFXA51
2A/GeE1dktHr2tt4KeLrKQMxcIHATCbNXE1fsm3+gO1PfN8OGXqV8eJ01aPyDmaxd+y/40LLKLls
WURcGLBNL2oIZf1T9strxaaid6jtbH/nmQ4iOXmmK/m/Ocv/0C8TutlA9Ue3LXCyoCRRVAvW4w9l
vCflJ6D1SVa+xsb6lEOa65qxdQb73FWO+ZrrBHQV+s2rQPQyQLoT344Z8unv1xQx/VxgSaAwJ8Gt
mpwXW3vvyYqWU3FxuZoBec88XWko9LrfVs18naf4d7amF83VThklfxuz9YsNanaWnvqLzyvqPJpM
jdzrjsg5w8XLz2NupxDI4p2x6M1Q3m2md4PdXG5NYQHll/4BaEGGLnorELFYf8UB6Dw8/SxKVkyr
S8H3wF5Lk0CLWL9XL4IgwDC20n21akdNzYdsRgWfmfOzZ/Y/1eJcBihsxEn7xu7vFHFhh0vZu6Sb
F0Hv1HcWIZagmK/W8LnZGi5TfewZXRRjq/lZJljq3bGky7Y2cigFxi1CU/bGkt9iqKlDP7QFp00K
hiDTs66yfc51lpoldQM18dGi+XaM4u9kV8YxXzLSyMkr2haI3AG2pl0+VGRKzd9DqR9yn+7LCqVE
/cgpc9wUaC756jFidrW3h1QaQf/oVXT9gDw9VFfVp6lZX4NEHCndjJKFxPiyCU8lBq09oyVjKDLi
bUXY2tgS2GQQ9aKs/WAur6PdDrSqAkASGrrzuvKtt/q/rMgfvTGfit5+nYoxIgew35BVdEKAeHAc
5CywLpnqRCiS9tXGUoYckCem0RiApaj1qHWdu2tNVqAxMnq900Gl46JgmD2LFIVmP/jXJoWZT8Y/
3tjyX8FdFcwsc5ZaEWld8O4sBOHQd+9OYcBV1jZH3wApVQ5p4BfJeyLKf5lRP1cMZJsxb57BZXci
bg5+m17ntN9rk5FT/4gYx1mrD1WQU2A1dBMzX33jL3lUbvohlFuCxo/9ocLOlS8pf6ijTghhTkV3
s4xR+M2YcKz+wr87l54RqDmDrmiDoUnxOcVPI1Ysb6UG1pPAiym14k1NkDrtzlYZj0FrmF+pozlb
hLZmyF0U2AW2E+/RqamyJpgc/r3f/xoZsQtEXuz6tf5auvSqpZxNg2P9cTDGIBhtflzXDrVM9MdZ
IaKwtPGEd2sKdN/+VFRuBE5HxTPVmiEu+2Dxky+/AdatDdppa+T+7sDtWwCcI9de9PSDS4mAhWqb
ul6Qmc4zaVNIm2uEFJkvvqxE/jpqQHtaCWtnuso4GwU9PWnNSgZq5EST6J5IVidtkbF326EIgAI0
DvRav1LAcvbIh2pL/CS0hlIfnp1iFfPVNf1+pgFGdu29LuR3W9TZRi6sjFPZXnpUNRu9IQOC/LMo
gyQy+XtJjqs/2tKDJXQsmiKGi++BjlOtdsAv/tMLepzhWWoCHu14eLVm56Ut7ChunJXRonjSEuPu
DMO5iJ19Zui72PZanrRsY1eY7GjTBC3WWmtDzIFAYjzueoEfne5h1ATxO3FvxyEHgHfN9piL/Jz3
Yj/bU0jMWGgpNxwZlFSaoDKu/mkWx4Ahk72ynLscCe52h4W7WISd2xwhED4RLnQbHgO+XyQkmiFR
oExHp5r0fSqar15ZO10H0E1xeva9uJmusTPasYxmTtDabo8CQafhAFyK9Y4BOmyEILseF5xYr6w9
20az/8luHHg58y34yq2TFN5TeK2J5SlD4GfF3U8rrEin7bpJ1nBYHTfk2bjZKXqiubjQhfAQeCAS
L5NbFjvnR3DUmQVV7KSnB4vboCKbv/3SPnW5/jQYvAG5455ilq7SlR/8FO+ebZxnj/1Xmz1mGLGw
UyOeqev5YFTxzcawiZWq1065aYxnIiROVKdzBBSo/AoBUMU9RqKmhp24gEjAI+CwZIv3TpMD+nRM
Q1BOt457MfgfZ2e227aybdEvIlAki92resmW4j5OXog0Dvu+K/Lr72DuSywLFvYB9gkOkL1Ns1gs
Vq0155hOUTz4LvC7qDE7xIAu+x2O3qdhYAtFtFHE0zH+TH53IF3SXjm9tU6abBYOBOzFW+SyABxA
DDjs24J9obR6gYJ1Yyv9D+E6q6TVbwMVH9XovpiWzQLSYntRwDc2rOwZyqmQTBjK325l7w2aSFGA
nFKOJ3OyKfhqK5jAz2053ZuBjpYG5z8N5gXvwHpMjXHLezZSKeCwNeJCOJjV+A3Z/kppwcHyjQct
ciiytODHcAc+GGyZkA7lYodYFjxiMx2Z/RFulDDelLCPKKtExSIi8GEhiTywPHXw3PJLizi2TcSt
HYk/mlO8OWX5ZpvtHxblYGt4/d7KWtp+nKJr64Gla1kbtLrLn8jD7i2q6XQYb1OlVnbwcwZMNLAy
Q02jD8GrkYW7AHcSZ+QbqWXs3IjlcCe5nKJ2VVrZbWKVJzuk4xx7P7rE3akBQH9AWMcKscQTB7Ev
tOIWA+03khOiW7YOd1Nk/oTrPy0A1qAW03IOPYJWRNvSMiE1iu4g6utObKea1o0dPGlm8qP1iBKG
w/M1Tahjmdk35EGnqahvjUqsQaez4DMpus77WZcJEzYK8KTNKdBahcmixjXfQILUKINlO2ptx96n
NVl0YbCeXPdEHqs2S7mPKH2XZAz89HvEj2WDZjY5IC5YW+70CDV9HXvUactwGUrj2S/zW5Qnc7gZ
WlmPuV0qSqOVpHsoKKVS5sJ0otAiE0gYFrdxGQYUMMutEvKQD8VDwXufEaLdVQOe4+Tezqt17yha
Y/XcRo0wL02bXMlnKl4jqeXhg5UyOTvfO/US+EGEh89DUJUaPxJXUSBLvhGXdTR6zeWs0XyXtIXG
LKHHiwIrASSZt4+u0l4jfFiLJKANnTq0rIJ2+N6l7a+hGB9kpB1DV20hGwB1DVZFQq54gq11kbTa
m2gQLjHhXxIO5csJbT3ZAIccha9EZWTyG2MPJmB1HOm7jjQ1VfAKNea2LKhNRoY4BXp043X+tO0c
1uauRrnmDCWaSGEiqG7Mb3nM6pBlCbJmq6C2mMe4gQQtwyYe7qcu7g/Y/rODGxuvXq4/Vy2Whs7c
t0IeRxNZdZLxpSRA8HuQYxVXFYJSf2xAkk5rmogPNcfiE2c5e+0O9o8Qq8gVkPcFSA1rH5U3gzhn
QA1nVK1OMuc0i2UQDl9IGTTWyZ0hMdCorqAZLtEn/rmQfQapkWnTVwPXOPRJnx0NGzO36smF5zN2
LbDi4qVM15IE2FvSOY+vcgCB8mXO/L3Twk7uUiLknZbdc+4Fcv85cOJv2vA5lICWoT0zwnVyL8+Q
Q1WAVRptbHIAWahmJZWZv9SG4JwmVE48RsXajqNpQK76s9XF3TjU8tiHonuUSiN6vSmjwaHFFFCR
jefiQ28O1R6FWUZhpLaSlzb1xJPboaOjr91Q1+On/Cq12je3na78Yf35DV0iaHjCcGz4J3OE3Blk
waqjQVRKuXuzwTXhlcRpLmvgXLs+bMxX7I/T7vMLXpqAPA2IDoAkDPNvato/sJXCyNgrGrG/58g2
3iN8o18Zk5NWXuFV6PNMPntSHhQTD60QzBtwHe+BFUAhI0xruKCbTIRPOcXWBbCK6iWtRvVr0tmD
jX6MW8tnTzzoUUelKlIUWx0cjtSAnz+/7Qvj7Bm6JQlScuBnnBM2jcEVEyqG6JDROVr7VmesG5r9
C20kAddJ5Ovnl7vwShCWA/SFOWpgNjubphkGrlGCR+Yg6lf7eD7Dq7jkC5qlcvX5pS7dmbSg1HuW
bjofsjJ8IcGHew37BU9Mt4EZaRvP6QwUrI65sK2eQurnF7wwgzwJ1EbqJmYh95xWryJUNyJrxn0q
U1qHftuiVLWNQHnbzy90aRAtAVtmBr8ymvPf/zNV3XTIpDAGLsRuI9sgb9fVCivFRMMDAFpybcZe
GkmWTMBeAnqoJc9mbG1p/cC3PD3UxEG/dkPo7jwvCylCRS01OUuLE7XMUvCviOCIP2WrmkSI+vJs
J3ussvEYZfkaCcLk/LAt6jWLsKxN+iRQpv6HZ+A4xgzdmSezfja/ChdyUcZOmWzDAfGxnab3kESH
K+m7F1Zb1iZy5qVp2hY5CPOI/fME2lYr7QgO476z/Ya6kpuNXxt6b3jLp2FA/Fgaw7Qamimjjx4k
CjGXV1rfMz3QHwGlWDCny7EGa0+T4C4rZPOsFSKicgqVHJaCRKTGEW1Exc53uX1tBA11fK8u7d9Q
9OayK7zWvjJ0F5J05gXX0S0ouDxn84zBRYJBN8QYivZxlZV8/VG18easgZy7u77KqGo2wQPXpRE0
OetCdtvKxZP5+dz+ONdYHITnGA5rMMmsZyMre51urV5RqRqy/sao3XHNU0ZlOswENzSO/xlG5SGa
8sidNSF6OufLfpXLzO1K1qIWRSHtgbx+FWRLHEoTxfznt/bxtfV04kPmxcGRrLhncxOeiROHVPwo
knuQHqu83LNJ9J9sN4mv7KY+MjKJWIdNapObYRN2fgZFIvlD9HEip73ldmLXU6Q6JEwiTnLeC6Il
GzcgjUSnjLWF1VFT/fxGLzxD3TbhZduEjBofk1KQ7eQNgrlD2zskjOLPpB1cULO5MzF0Fjdxzrns
yjX/vtnvP6s8RujNpgAs5vAJf/9Keoja0hos2j5wIrnXOs6hktbbajTL7E7WZbHU2rKnCR5pJZLp
sMheSLzs7lAl23+sVtXNxhsMjsbaCPfj8wG58OQNATicwF/vwkdWy3vbxUvt731wVSfdGuoHvNHt
WsW4i//7pXQSHaSuz8Ep56HGXoGQPkDfuafzzJqhhiyRa00OsFViMXVXdzPzPuxs2Nme2d7MlSbT
1jPfD3sRWOxtgyA7ZKWBPTgDEWSWdD88W29WRkE8iBpLmE4tvaxShsUGC801+NmF+cZiMWfQkbKJ
BfP80UOcqVpMbvtGd5N0FdqFGjGIh3iH26xqiiVUuTS/MtAfkWceZXcYtIihDJfYzfc33tj05Vk7
clRH2RRshmpISpy5fRuvdHaXclm6nfNacFiEApbFkfHy+YP+uNuAXUSmKAw9miGuc3b9WqS6r5X0
k7Q6K+29BngXTwausavfhfkRnj9iF+IZDELDw1969l1IA8uDTjDle7vL0YqHmoyNdd261a1PP2Dn
ByFwKCWomQKh5CuIgSnSoWgQnDtsEgwVOQ0MDYxY4foUaP/zMIBBm3ddvFo6/7x/DClA145YwHEf
FnH17OQy9Zc57dJr55ELw21C9GOuu38zu86IfqailObbCNZqKB2/uiYmZ6OrkU2sP7+fCxnRnskd
wc9mt8X7dHbwkZWcLD2q0ZKDAMss0VPBt2rkDEKecO2iYBsRgnHYNI/WVJYLR/Tj0+e/w4XlyjRN
i1sVQrc/wASZSCZM9qwg0s7SiaPHEpGZWnBCBOtd+SZevF1wn6grEeDP8/n986t1EHZa65BxnhZd
98x+qzpqk0F/qRjcCK+Ym1UtqmUQg0sOK96PMtfx3Wh6SnX189u+sIzMlEjAc6RMwkc8m0ol8GC3
itpyD1AwWjelDfmpiKBJ1UX1YPjBeGUb/xdRfvZizV8qF9MfMdesYO/vPfcq9MZeqO9rhUyP9mDD
xAVvlFckDEE8nJZoxIav0NrgXOV8rL9pQ+pswpAa30Iv3WFpOKCLgmhCghxAhvN2Rj4ZNONGvm4B
PwJKXtdbQOSghdxxZu5fCbY3zGUqaA+bGO9vOP9VX3WhpH8MMn9oDpHeWOtcz7o7txv9ae0aMf7B
IEZBsexcE6tzI6wCRJbePbiagQ4Gsyn7xbRN3afIcaZ8SS4VOMKaBK1DZBXN61QWxlPqTQWrROir
wwgOmsAdrZ/wDSZm2x8wcJJfEvquRwOnNxKKV8o0yWRq6NLSjRzidFOh1HpNo4FTDryJGtE/ZAKP
UDBZv7CzQujGKqvUHgodX32INlgzzECjLFnnwUNjDUiljYbzGYQUmb81OjWtpaDW/LtGJmqsI3CM
xcKTfU/wk2wYciePqrVTA6oQpoUoTR9H4vIifJUnqlXRb2PI7GjVqK7/bRVeuWutZDxquYs+sxG6
W+9MCoiPLfWEksK2DgTa7TtZbuPO8W7tKUT3rxRxxJ9PY/3Ces2RxIKkOwfiUlV7P62o+/d6TOl2
X3MSQvCJrC3N2nyt2xo8JiuLANjYJEdlTrR3ZJug+abKl7Y62uA6Ch9qGA5XMtUvrZ5sr1lUwGVC
zT/7hNArmIJqTPCVJraJcmry6NCmhZqc/77Tkqi7PdKhdUMY1ry0/XMw6ziE6m7oyX3uAJ+kae2p
30VjoAke3Ua7lh95YcVgn0VKqkv8rmPb823/czXlN12mgf3cV3GXPSNzH9YlKotFz4pGLQ1WzpVH
O+9kzlYMyfZWzucVQQjh2WoJkAjOouDjoDSzeMFT8nM0RtD1ChMQ5r98CcSeOaxnFuuDIx/amNYz
BiQQOoi9misLpnFh8zdvCdj7Mc/ouJ39OmYwSOT8rtobVSb/EBekE5dEAFmJFipYkgAXfZdlRkJP
4g8HvUz0p6YOGlzMVh87iyAdg8dIFHjSYlsF+7gH74hjvpI3TuNDwJ6SynnGkMKBt06jrr8yKedJ
dz6YxNYCidMFL/D5eZez7YRlu8Tl22rjT+kG+TqgDqehruXUQBQWU9a7Ujm4dM25uk0Vhdha3s/3
MwYQfjj2MSVhjn/0giaMClLDqWtRTsF70/QPVuKGd59Pm0vTlClj8YRwU38oikBbxOzDNnbfDFOx
C9I+ujWoqNIKo4kstLK5//x6lz7qpI5wzOVMQCryebwNzuJJy33LR1nSe+uEyL8VSkqQig4vouW1
b26lhfvayceVwuiEsy3478U4D9QzrX92yPwuxtnUtKJCZQ4pdPuUb4W+Frk/5RCskBttP7/ZC5ul
OfybUojFwZ5gkPdPlO1thLGJ/qVn+Nom0PPwpImS3meZZtrD59e69CAt2iPGfKan7X623mA1J2Qb
R+y+9zuIA0SeihyFdJ9Ua3PEuLJsW7YUu88vevFp2jZJBsSsUvQ6T4IWmOBF22XjvnQL7Z5jJZF6
5fCAccvYBclgbvmc5zstR4jcEKex7o0wv7LSXHptSOiF321xjKZg+36QWV0b0n8VWtQWQO3Y2pj8
4iLlNW3GW85+GT2cIbnyLbk02h4zyGa95Y/z+wZFEflNSUiT6ieknVYAkAHjRT4AwYm16TXMDCxk
nw/2pdnE14RNqLTpEIiz9aFOWYsEJs+9FZvFFw6yUBR0BZkyqK69pRcuRaVvjug1+ZyQQvV+TF2d
o7HRTRZILQchKPb0Zee1xg4Huvfy+V3N8/JspbXnd4Oa/3xS9uaR/uc7SRUAgCmE3T0X4PAi2lo7
ji1BjOvPr3PhiRGnNb8aAsE8TK/31zGUJqOpJ18PuFV36FK9WpgGGqO0YW4q7C1XpuWFIWSCSB3T
BR8/KvLvr9dW/F2JMW9v4KVbNR18mAA73A6Ps/9fyw2GEAY7Oou5Ae78PFvDzZvGQvLqkn/W2RN5
A4H/5o2ONyxcY+q/O6IAcOlHmp8uLEersi+fj+yHF5DDLxsr+O6c0iDpn02WIFWxjtnR31N51zbQ
2rQtL6B2z+sxregCsrWtfevKyzD/0HfThqYN85P3nQoLAS9nw6sikhGChrRzMDmgS6IekTiRc8j2
dETTKS31ugV/FVRxcWW0Pzbp5kszl2zHYrTB5rx/snY8aJlv+9p+iFDAc2wFjtqIU5UU7soM7erB
DrzkR54OQKhTNzlpSLSeevb4W82p3Svf7wvjwGPnM0YQNIU9MW/4/3l9ItfLZV8gqIjdDgWbUuDf
XYSmfhuBKFUhJlGXwopP8ebKx+3CY+doSsaVRSPWA9j//spxIBJKjTiD8tAAJdw7br1yp27qANM0
gLFTUp6yBZD0NLzyBD68yiYdACp6rBtMfONvPPO/9yzNxrTnHk7nW8PvCa1Dsi7bINyXSKdfSt8A
aPT5FP/4naNjZCOYtxxqyGwdzr7kOPP6bO5rHereDkDne+jzlJ1swUHauzFCRQhFFK6Vp48k+Grw
eZUnrmydPqwonJEkZVR6e6yUFNveDzi1PBkXtR4dYtsKtqLMi1e3HTTk/W2mrqxeH6eVSY8AwiAf
NwDwztnDxfw16SOWfXYucJUxUmiAzOsQJsJkNQ22R3JfkDS3fnDrOCjBr8ytC7f67vLz3PvnCddh
6ygXMyHRCFq2E2lhHEWJ+DeLPPmfJ5Ppzo9Vn/8n2UG9v9RQ6X2TayI4wBeSx5RW5TrwSpA/Mut+
oIS+8hA/zl0ux+GbI6FDvd88u1ww9ZnWVhY4TLsGGphTIl825JAsvMKYAYbYd65M3XkFeL9SmlSj
abdYggoZqSrvb1DJUJFBKqI9lYW82I5VT4El9aK+WEVa4eY7KLv9qya1ehspYYNjzCW0rRGIsbEz
XOUi2PfL6FcKUdW8MvjzUvnhd7NYtmj784L9Tbn55znbuq8DhEwQ+AWy+N7rYc/mzbI6tb4yCB9O
oyZfKAqJPGpGn33i+0EwGk16/iBmi3UZKSg8LpkIhujgwqkcWyK8iNR9bTMyJhadw7n+wS5J83n2
KhdR5ee/zMfJzWslqCLyO9Ef+Jsh8s9Ng0et9c7kVOD6ziHj43Zn0mVciQHT1+dX+ji8IHQtk57t
fLjTzxumWeEPGJtHf8e4ADgTWNen58gH9nvlK3ThlujmScejQGgzs88+iYQbqoa5g8fHG4Ns1VpD
/OB3Day23leoVj6/LefjS0RpgRKOS14p3z3v7HK6NvUhtCexH1FqJntLAwGxgg4bTEsfzvuz7ozR
r7b2c+AlhnLuSXlzumUWq5gPUiebP7khyoZ4cwj+m9ojMnuFHLRq1jaJXmBi/Znx5Wn2bzri8psS
Zquv684cvQWp9v7vNK1BESnuDJ9/Pk0x8SthV61h6gjw6lM6PhiNGk/aDE+owzr4ZZTKfwNWGPhr
fOUOtokuUkgbqZymWOAd8V35k/sLnO6EYa2m0uuFaYlwguxTqA5ak68BcIoHZBIj9Cavg0NYG9kf
B7cgXOl4xMcEtMYIV7C5oOoFaTu6K4fQkROAESPdcYn2e5njKALGR8aZK9K7uOq+UmqA5eCBIIzo
/erfIDnYj76JYXptAdsisn3y6nsba1m2mnQTAUJTluWX2gMltjRa9tQ3DRtT0P11Ye2rLDKRNzoz
uhfRPTHeVx78h+WCOqHDAjpXDvQP1cveh0lPIEYMd0DiQhwaM7+fVFAciySjaEQaSV+vhd7b6n+4
MMdq1hAUHQTYzfP/n1e2JgJCaUk17QmVtxa5idEZA1nRt8B72kGtMz3UX1p/vCbd+1sle79Aor5C
yUMDk7MLpNP3F9ZUCv4J5fWhMAcX4EvVxW8yduUpMMz0xtfd5qbBx3RKcpAQp97p0kfPtDLUrthq
8wAdE0nzcFU9OXZPtdCH6C5BikKVPLNekVF61rV388IjQv9Gr51SLpXPs4U27mxRe3C7DqVjopeD
Glau8A44T6qpjFPXmt2DMVGevXLZeRzOx4nuG/VjtEiSg9f7ceobA5tQl/v7MiumV34LhyCNqQL1
8vkM1P+e7M+vREmHOgMr3Xw8fn8laY0x27QuPSDHLqB2+aGEwUPLIeyc+rGy8erCiDI2NOpA9/mT
A2XfLcNtMU3tSeHywHyKvj7XY5OgBAc4nuiTL6r2LHyyVXrDkE47RjD/7kVNjHOU40WeFOnOjdLg
RkRJtXRL863Hy7SpTHgbdQLMMGqkgyVgpt7Ybvu1HNH2Z6bf7OxsKvYGh7BNIltnY7AJKDHaFs1c
kzIXcM1C8LAZTKhsQo81u14VgRGww5p+wAVV9dZhapX8GZc1YWW2L7eNEWbw2Szc+15u3+aT6pct
fZKNMjy0G0MWj4+hEcenEJYy3Fj881NkIDLIp6y5Ez1e/kR3FM0SbNgslk65ZfHQWcBJm8IBGK0o
XAekDEWQNQhTWlRkQGx6snxAjAOQ6BMqW9Uw6vzHOtrlMP9TaMFb34XNzimHtzCKihvFh+AQ1Zm4
rY2gXbiiM7aaqNGuljilsrwNF11DlrWmC28BXQ3yZyUxnCuPHYhfxbeaKgGA4EQmEgCDP18CNI+B
3W61UEU7vgNAYEasHRGt7CVFjHbpT8La9dHULIgUSHaNPjVAJEKSMcq8WYaNZ65EiSXHEe4YbttO
WPexmqLTkGXNyq0nuU6BZlP0zdroZNVzhovolZiQK3SCYcbxuE0H214qh04RtKSoOiZyHHB4Ojos
R8XeRfa2uY6cuD05mgVJfsoQ3un1SOiBQIkM2MiyDmqwJRA7gsBq6gMLTSjB0+i9YDNOwn11gtha
TmXbLc0sC9a+Lm70Cl/QpIAamFiGseQSDp4N5D58/nZd2EaYHoJehFAUuThbv3+3KgU7MWpJlHdl
5m38zCMvAVPNdG/SkLqyL75wLdqqVBDYFc8Lx9mKUQszq0RfO/sAndQzR1yFlW7Aq1Lhdn/7/L4+
xsLRNsTuYHNadRFgn8skfO5rBMBGxXnKtWLZUKEanvU0TR79wXK/tzr5OosxHitr3bYE1i1jon4P
YYtzcFVHwO0Q2dVYZNsgO0aCdJK6MWIIzHHVj2tPqAx/gJIAqLWiVg80e+WBZk9fXXk+H6Rj820Q
S0873pj/z1mlR4Z9Fk/uEBxIIyNCQWksFVOEz4utRPG1YFOLzXLE7Bg2X4equfYVvrDtmyvbjuU4
SCs5jL+fHt6AvVeBJ9zTSByTNZ/FzN85hRW7q1aVekZUgQ2F4vNnN8+Ds/X+3UXP7hk7jiIxq8/3
OhTTbWLTjfBi89mEmLU2IueHRkLV03+/pEVVHQm0RUPovKLdwHJhrtQz0Q7qnlPL4hBVEdLKUP1s
OtYSwnPTKwXtS7eJGg+Vha7zkO2zsY1Yc2i0V9EhSQn3wXvaioDdboYAMNU64+fgTR3pyE3oXMtM
///t+tkQW+QmcTq1baqI58223teNbhBadCBuRF8NRoszL1fGJs3MYpn5UENrC1ym7ifAHmfn7RjW
ZA/gEFqKrDNv7Vh999E6bkms6wmKoXacTlCI2jCRBxTs+Bz477mbfjiE+LJvbAsSDAgKbSmq3j5F
se5vDUzXswsIsGBBcqIX5clbyVu7pmrsH9wKlhYW/WFlVBoxa3nlH9NujpoAELsKK73hA5VE21Fq
wx0mb7xbo9EeqtSHM8c+4alI4uQm9XuxI3cAlsyYE4bSKbYNGWhnqowjX3MJFLuM0l3MErIDUvyK
0ATQhinKNScvtZ18z1tgVHPvsQAC/nZNdSqzgFivyGtudFmpQ2lY8U3YySJfT06dbWRLPRScprkm
PeQHLc3mLipIJYx8N73hVEzatD242DYQBFZaPOdCdc7J8/EWaGFFOEZjyDcjtATivL5clBByabgm
hFGno9igAcoxv2HEyTCHLUZL1jem13XLnE3tvmlr9YS4ot9X4E2epxSiGRDMdm/xx6twBtTgBYoM
gBC2GS9suwPImXpVL8DJTMz8BjJDPWEQB35RHRUqCdyHDFcdJt7e6ZR5GsvOOgriE+QC01j3axzS
6lQPsiZdyRcLk5d2WWsNCUZkDY4aSlPdeaxaAG01gny28/2LRvF/aUWq/FLoKFaCsR3Xlo1RvStJ
syyHgQ2IgPVcNFFEg9IJsH0lzpckbvW96C3I4/VggVIgSTNPSPorCI4+yhj3cIHaAwKQ139B4E0y
SWw/1c6QraBxsz3QsPXyje4e7dEM/9DxsL/T3obYEhcmx7tONx77Mbobmsh/SDUjvhEo5zfkNUCB
Y/VDjfQTrrqP0VYjIiiBek3evL4t2W0XMyNhBFLnjivwwGJFiVYDXNdwYg6GfN/msHCDHJidsGeA
jerQqaMB2Nm0LTBimzEIkbGQVPwQbgadSUhWM5pbqRoO0ATKr6mOq2MyQI03EqFe+YQiBhtdfU2T
osKLXXtATmI/XlAj/qFnJXuNLBbGS5jbaMgn5WAcz9qDH7fBbRBBBuMPtUyaUl8RYn0AnIIZVxA8
41SOP7vV3DXCYPMHO7pk0SQUWPPOPBrTSIWhiiJugZgLZADtrQZqE/J92Zw8GJL7gaP/togK5yiY
7Hdh60KATZ3slrkvvkyjsu/9VCG8JSMFiroun0JogKsyZNsM7a266Up9IHCEZKCqQV4UFeyi+yb+
lhRkQyldN9cTASdvFEi/kC1hnADUOzethg6QLKvDZFbNTVrxr7pmBROrJsFrlLJd2pMzq43gZ600
u0nXsT44R4z50deiduyj63XlxulNfROgib8P4r4izQn885SxOqpx+hq5g/aDEz5NObKT1l6YZY/s
fB1mvx0uJ4u8GRi7IGrY/C9yN3SPvdGNX+Iu119tDJOvFSqYG/RbgKpqCDxGqH2jAvq7idtvEEDc
k5bKhiK3XjKGGWzE0R2hxcGjsAMZ3ja5hHhGLeOaS+PSXgkppSHmUh0deuOsXqmNfuaYDYwqkpBB
98u+9p9hRZOSmVWuFh9NrPy3eTrBgE619IcTA2pauINXvylFsMwyIuCHQe3i6c/EEegJJQNhDRnu
yseOrPknGsamu7SDUGuA9hFxu+xJczCuHRQ/ll2RFqAUnO/CILBJf79ZaYmx8M26nfbTqI3mQaou
P9Dn7L4NRMF8G1TtPzhO4xxsL7W/TMZQPeCet7/2YoruUu7/lxt7/c/PNxYfq/rUL9i2maj+2e6f
R08XhoG/yZb+PkaNtsqk55Jk0UGRT3s2+4NNZJdPMPwktDG4Mh4X9hdsZDyLIi91Qsqf74eDn+iJ
luAtoJgWP7wJRsiRugNvXk219rvnMCYXBH5NV7asF/aM7647//0/lZu+AAczuRIvd9u59ylEiY0O
cXERel6xqFq7/a+eEZNO9uxWZQuPz+J8iLswjmy/c8d9lOIeWAHgQW05Ch1Kn4jFeG1U/4rWzvZO
mH2Jmqa8PXeHzsY1sYLKMM0OL2QpDsADfmMufglVuyLX6amGM5ro6tlX40vgGftca7y5srjPSxJp
it79WQUIZidwXBuQuBbRc00B633SH6w89LYSZjr6QFRr7AQh98KpgHownDrhU0yEQ9nBPdk3f33t
0IU9ZCYe8Z0GCTYBvMQSVcxKkv8cNXnxpTOhuJKZtDeG7iZVxoPXFFszaw4jUU+LdCi+tYJAXxWl
a/byD8R2UCBttB2shARWWFzf5EaRIQcr7AVVy/sQ49mCKLi9muz7xla7YaqgT0NN/D7B214Fyj4M
Rl/PAkfg6a69RmsZUDTUAcKTlQdkEByYvVAg7JDj3Ba2djK7R0QIW6N3AHWKVJIhnZ4aHO85ao5O
VMAr2j0sfwJE+LYRb/JGbNZb2bRf/Na8sTXmlLDqNSX5dWkUW8KEf8upmZYBy3zl4US3C/+g5cnB
y5LwOaOSas6ML7177gkEWioN+oJXvnhtkYBb9w4eLm2d7d4EvmURqIz4q3Kgnqa/9W61hxS+cW1q
KA0y3lGIR8sdH7TJfUQDs66FpP9rLF1ijoyxpnSY3jVpuHZhDegEOy6UTJ+biWpvPx4ZulMlxiPZ
UGtiR9cCjnuumY9hDbDZyqD7xvJo5mDR49AmXSA0noJG3BBwR8ZK9qo5IMqT/C1L85u89vZTCydS
pynaOFj50pR0END+eaa2cQ6QeBTJL/aGm7SL77IQYnYxHU3T/+HI+GsC6Z/03Fet9VeuyUZKOY+l
TTCxCMOfEYlpOj5f4ZYoGVv79yC6GxEaP+qRzIw8C3ZJMd1lM9MQMQmAJ+2rjx19IUlFbWXwMtjA
VN26urdhcdaa+cMhR8IJxLGiwr7oWYmWseR8HiU6WU584NJ+BiYVp8Gm2u3GsEV7dUz9nMwb474g
Shb9MdxHSdZQor0gvl7WY/qCteVgD+pnS7k/ozbeyeDUDNYOZhUAB2eZpNaTq7nHOiyWUo7kKzQD
O2vSNkbS/lS3NCwopY5x1DROfWRTrIkK3aBsIu+n3Wduxjucv1Z2Ts6Jt2nYpWcQykad6J4p3MVZ
c2+m7AM678gsgQAcbVvbOGRpuprc/MjPeIyo2S/QcwAJ6k9aYf4K0+lZ1+BOpvlaeIRxheoL1UVS
q6p1h3ZUqO5V0eKI8nAP7ZbGBPy+DjZYp/1EQ5kvsqA5xWV31JlGcFst2hHRytK6w2CrE/uHQ9mZ
a6BvzAut/45rZOPG6ao1m7sxHZdoVdZsJncDHUZywF9rWT+NARE1OBohuDqkGSsb2b/Hi+JoBxog
9w2tQng/G3SNW0hZa7LbntNCo+6VvwCnftCjiYQAb9P1Jp7S1LofNEmMsiBp0rpxYouM9PKNXQNM
CUM9JqW6iYgigIVKSIO9BV/I47DdteYTXNsaJyoez+DB79py2MY+9GUFqM0pHqYgWflF+UtqFHUp
qX7TR0LwqmpHLfarJkNSaWMCB8sC6ljr9xLQiE/JhtXCVdEp4JRPFCs1P4fwGIPIPXhG1mOoDUDo
6EGlqa6tDZOEobjuvnAU+ZbZ2U/V2UdVdj/aomeTFLscy9uQpVXCcDapE1tArty1ThsgS5JdDcgU
osYjWXEbUggfapsvvkkw8rIZwsfcib+0NS0z1a+0OthYLockHwq/cP8EQUwgEalJObzPLg44H5e4
E0Vt3Rpx8KsvcyLx+v5ZRjOT1B95O+x1ilKVine3dwDuZHW/tHPvuQVoEnnGPc/+tsobyqm4kSjF
9vPx01h54/S97OU91uWQ8qd5N0SkQKpU+x5B+I3Sql6aU7O2Sv1Q6JIF0Ih2Y+AKIsEFoQUziiIE
siuPg6PgRaWM1gC6qFpxCjqQuHAUOrhfJMQ3qY4Hiue2N92JtKUYkKunhTvJ+b1x0Av5YbjvrXTP
U1wVrbGvpnFvM1arwrbuREY6kp7VxcpL1cGIDSp0xY0ZNk+JdF8JXSLRKGwh+Nu3/SDXlUk2O9lZ
wJzWHenxGQCmsBz2sqUO6xf3pl4zzED9YvdgA+XP83oPxf07j/cxgUrIcdLdF5IpTIDyILUDTcN0
5XvuTT7F343MMBZT6vz0wx4jbir+uFp62+vZm0VZfOHV/WYEp+ZG42Kw+lc1wKVqaioecfcrSf+P
s/PajVvZou0XFcAcXpsdlW3ZsuwXwkFmJouhmL7+DuoCFxbVV419Hs7LMbCpZqhatdacY5rFzZSx
nE9QzrQZ3HYz3JGVd5/V03XizcupaiB9Ws1/dG8EQ2fb8c7ROC/4TqB3OaAokIdtB7Nxgp6WR9UV
WuwNtKhfzlj/ZHayJSLuyBS32fhTfKTxs6G5RCbibHJ4VAMQmH7W9i05jGR0H8bJv1Fp8eQDC2Nd
+ML8Ym/NTR4IKJnXVibZxfvmNreGJ4KNyQ3t1bF1gbnnSF1tMI7o2sNuiwPmIZz6+zopl18gec3b
m0j7a8r8z1Bqv0zZEXtGimLttNegLRF5WMcOFOnk2jt9wMYR1uquK2CpNy3xghxUfygFIQOKy4Ot
QevyAe36oGsSnUSj0rL6Ja38e2yaX7MJ/pHDLgRshypGHBl87EZHHLuB1V2bId2K9pPhDvCXF9hW
PGxwfh6bcnygY2ZvVFFvJ0/cGR4mkNJ6wUPHjlY+TBZqDeKju9r5O/ft9TQsCLLsAd79CcE/vRNm
w9HXtrfvvTw5WbkHmxgkZDqXhAwLYn07tTfC5oD/7bOZTHujJQwWB/rINyM684to4fObVnxbFABz
u/Y+08P7mqDIlLmORrpHlmdPTW1/GsEFh5a3T11yFX11zzl2hzjru094og8qpSWXTJBf5oIOtPHB
MKHeE0WSbID//0Ue9Scb+i9NMd3Q/LqXag5EoVuBqUd3FcY8twU2PSTLFCn84kI0Kjq6axlEnpx0
6iK8703c9ADMuJczHx/BzDFgrIbYbV+jDCLAMWU/978nhvyBAey2sp3PxILch3XxrCVYH0DYf/La
jHF6/NUgj1xTA2HqTUTfZPiGHh9stu19VeRZur7/DfkgzSaofWECzYDjmtrgcXyclXkf6+o5qY09
qDNj2yjWV1GKw6zAmesd6P0uE2S4Z0GFa8Bv4dnRgXTYoYuMGpG4IpGRjGpoOHA1crgUWDQgw+Qy
ZVvyQ/aID4PC0f7grfqLfpO3IM4/+363pBsh5zO6ASRWNW7ixHuxPIPCgdlepAMmna+8AaBMqV3H
NvIGUg5++5hLA6Ro9wItV9SDZpnIK+l4KIjWgzip//Zd9mWQw9FVblASxjDl9M0KC35UafSP1ijv
KonMWZVPpS6uurQlf8a5XWpZCL28tu58TNGYf3xQXbrN7041C3rEgflj4WV9e2pLzVAYEi3dKZPV
eKfLvt2NZmcc8JOYF0b7Zy7lMgLSMUHgVAa9srqUHHUH7axz8pzE3qLhrJ6gnJcngggo7T7+Wfqr
Q3P1w1xa3Zpr0u720T29vZqcIpnWbTaDBzPZ7Gfy+7aqSsFJpWQxkSHTfrfkDOQo9O36t2xdtj6d
e3BV1Yn/E0JwRJJOaiXpPs3Mftzpc+h5e3MIO2o14We3hTGMxT6c7GraEL5rP1PZtn+I52bFVZZT
7LyqZczbeE7x1Sf79W6WvrFnPNp15Dy00WPlGINguxnjq9rNpgzKm4gyFv/MBxmde+YvbORaYJZa
/Tf3NLKip9qibPDFsCn6ljkyHdyrPIoYC4V0ofYF6cGJkaQPdduOvyvfKdztHJK6hf1X26GfmL6N
U6muLK1un5iocji0dWh688AhrpJjshSg8HXTxoH6KI0nRw7NtVZME5RaTQvmtEPWkzv1vCsbDftK
Li3CF2Pna1RFSSDjOHnuuo4wDVPlX5qSlHmLvNkHvW1LZ+faMSDaafLja3Jjxbe47pujXVZTc4Rs
TBe9KXpzi4ewu7Fi6T4x/xluzIpWotArEha5/e2ebuhCQJy96zBL272DJ+RGVVb2UhHR3Y3KvfeI
87h2inq+Rt2TBZNXAwC1iumgGNj9SNwkBB2KcHdT8s8797Wv1kX8Z2wwijkqanLhq7aYr3q76T6p
NkwPfUpYAT3h+UeLLfSmqT2SMzqOvnT7BvQ8wtPvXDm6h+V9IvwFfbgmq2rBhEmz2DpDp7AOQE8L
S2n+VnZMThZ1OfVm6mePlT2gCbjw+p9R4XkGrz29EQ+Y0lo5jaRJ6rHsphOqbnXl9ZO5K3OQo5OY
ETPMoXsrXtHydubsQzMevxZmaX39+I840wPzQEdBEQEJwdzXePsFui0hxMrPHAJmSLsurEhcm4lD
JrNWxOF9U+g9Yy6sOrTvldFcssUt3/fq+1+6b/SIUBEx417JY5xOm1LgLdFV3mTmFykVaQRdYnaX
AEdn2m2LMg7xgo5WhdXt7a/U0m6089ILT05r0Nupw0cza7InZCao85ouY8mYukur27nHuxDa4B7o
LG1r8k0YMb5ohICX1rJ0u1gugoaEkh0hKCQXh9DvKnTdAVDLhKZ1wSaKFePw8eM9s5x7iIBQVy6U
JaRAb3+4cOdZ1jXGPUtCcs1jQKo5i8ixZ1a7/fhSZ54lxi5NcwAKLZ2+1ZvkWCLlWIxSxjY67WAA
ZP1TsFd///gqZ2buOFawGtCyNXhxV1uhSI2W7EbYJZ2Yxw1RZlqaH9qprwJCBUBozymJhQksDSZ4
9QUX5JnmKYYSlx8JHR2pxKq56PAVNAK76ckhy/uGSrM8JmP3yU8R6vjtkJ4+/qnvL4dEGXcO8n46
//ZaGz33c1X0o+6e+skroei2sU84lN/ULadPs3iMGsLHLry0728v17Q8z7HgdfBJLh/SP/1hHe3N
bI6WearRFMhD0Wr2Vpui/nNvYQ0/tEx+zGdLFGa60+KoGNkKDP/lf/jdWLoYDy1N4zWeRqsirCqw
Pk9DnZqEHTXypdIHh8BEcO239Lam/ccXfL86MG9fjGQeVchCXHv7o8GSd8aUsSH44DA+hTqjSMxQ
efZpxnZGZpo19w86AeWXZjvvP85lzg+JZZElLz/47XUTGYIHqJkMN1It58dQEZSDZuPbANL584Xf
eO7J/nOxtUWPhd0VNJ8dLLyEDgfQ9J1HGlPpFMy083qSHzuYzxYJxyRFFb5zNDRizCNB1hDjZ7RI
O6ETYJ/LuHs0B0PfxyUHxFFq83c3F5JI+LEhg7r2jUeG1fXnfHRTYiRNYf/K0lwjQ0XmzCo9WR84
kBcYRFLwqZbSiCgy3ZE+BJeOPpNA0/9p+aQcvmXRMYKRen4SsxhOcTiZRAGA/Nrnfk+66OhGcoau
OxX+vR7F4aZFJrNEpJFatffysfgyxKAYWldiOXVMVe3s3szvtY4vd6vPnOsDGgUtEbsSqH2QZV5r
37jzaP4ZwqUDOlcJ87wkjMwxiHSfnmGKFkn5pGSnIwhanUNnkCTZ8EBgvdillVPvp1Q6aEqVA0NJ
I/WwNIqrqS7Lb7mSxiGphPUMxsPe0zWE9t53xi3TRqRtJaVAF5TEsu2rWtgXVq73u/yybv3ffR49
3XrlUrLm3B5LXB2FTjc4c6OyvypcUf00G8VpE4EDrSZ/yrwvTook68Kqcm4l+/fyq62h7iozBuwE
a4q5Pl1V3xY5Y/uZ9PlBOe10X6dCXVg93zPaTNZpGmeLx5GzyRrvFDZz4ZMIpE5JGsv7FMPMYbY4
MTqkqu6F6Y0bOJ/mzhraMJhwnwTzqIH9tOxk9/Gn935jxJIGJxObyyt6aVV8FIqGN6kd6jT7Rkks
c0OccT5OFzwH577vxZHFTJGCg8Pb28WkIDhXAZtTpwFYzmFA03RXWfOz5omq3eRVR7eJeS/BiBWc
38q1L9Y7Zx4y/2V8UhSTSym3UiuCHCmkqzX8TD0y9+APjc+NpLURmvZn7C7/meyIEJyqiqIGnzW+
h9XiKWN4iV0IG7TztK/xZAhGFGSD7lUztn//8wPUuaMLn439Hx3321s7TUDvlG262H8L7yEnKuVR
zDi6P77KmW8UKhOQDJOBKcTK1QM0UkxLUQ+fqskLZAek9iHp+jWYFZh5h27KnngAaLVh6lwwrJ57
cAbbLD46G029ufz7P3t+WzsWPgdXIE8XDCwtZFgEpyf9/NeoKkPtSsOKL8jrznwSPD4U6obBq4K8
4e0lRWzIqMwMygx4mMNGV9n4xS7L/kL1e/YyvmFhUTRQta7JBn4SV3qcENtRjmbtId1V1i9d6fKS
3P71ZXt7jvm/Xx4HtcUJu15r0tolvpxY2at5lM23LkK1e4xghH1u+tr+RZA3A2890bFjMGIHqa1F
siHWijs07cOq7O90v6pK4ryK+bkXn0K6oXl/iAynIT57LES+ZScL9R17kYWdRavp+gIhrjFfjGF3
7fXIqucwcsnic0wQVF2X0oVrfAbUnnIYDfFfooFdV+Dbj7xGQ3KrZ5UDeYFOic2wkojGLenZbUJB
h/4KcveAWUBKB3LA0j37axGITGbw0JBvEbX2VAQhazYpci044DxAFxd5wVhxWgSOM+vbtBH+Y6KH
1allgPRDd+zizqOTLEku0LQ6ANcFzASkRdHsW/QsEtNwwWREi6B0O3QDk2PnESYJXTe18QcMEZju
GOgUqWxNkxPF6aUkrtGo4CYMeBsuHM5fgTTrR+oslT5yFc41648e7eQQEwKYM7HzW6ARA6FSgYga
87Z1THnjC0MPdzziZthHdJufSbOyiTloGNllc8+uH8eImZkcutrez2MeUGJO4jN0fsBNqV7WT7re
Zc+TSOXv3h59pklWrTG1L4hEbrIMppRGGF8MfqTcCJvYxLwD5L6pQSz8ynETm1AKIxM1Y2WE98vy
/8PWDPSVdWT406ZpIn1flMTtbHQr9n9zTDWHe0atcrjOhU9UHAVQdxrxRxzqeYjIkBy77AFK5kBb
KfW8bd9WhGRFo2Z86emfvZhD1jsImt2yQxmezd+imL0T9W9cExRvDIT9GW6K7C8rrOZXP/TVZxwN
1fdaNfVTqEXjSz8zmSM2Q1M8f6ibXz5eQM+sY1BRXJhG7EF0VFaLSpWbyBGSUZ1M6GQ0SJX86cs6
fWpdoolweTaP//l6nBc463owBjimrRZs8iK8qRsTB0ipHEH8o1YQzK4/dZ6efeVY+p/RmOyt/1xv
DWyynSYmUnqiVYPwdQu9ib2+XOoWqqsLJcuZkwm4ZIeOLJR5zkWrW+m65ESr3nJPtmnl3S6XiEa3
XpmnSO1VNFyqD89sfZz2OG866GBNPPRvt4OpVpbXI3U/TborA3ek5S9lGd0mtkNydi+mQDCqvcq0
drqw6Z6pmiwAqOy7CPjRWi834p+9TxSa2WiEO50qvXcfR3q7m17LcT6mnfMpZV59PZpOcrDKOD2M
phdtP36FzhjpgSYAMNTYYmFWGKu9N9SwIbGO4t3RIj6dtKybU65V1h5oM+cS/JwbNL1hAMvNvCI+
nXlQF8cXTgev7a/VWseNx2K+uPlQhi/76D93gSWJ9oWK7JMQom1Jws4d+upaQurxCCqWoHQ9NLSX
oh29IxK/9LcfluMyLbLl9Ekgu9afsLg6EVDPluDgySn1/6GbZtuUDJyTaVIuD+vt31imvPtzZjon
RDjmUc+JQsT9eeeMprhFhB4HDMdmxo8Tx8mh0dEYTZc6XGdeU4QgfPAmkBvNWXcR9Yk0W0dqLs0R
/dogE2jvO7Bws0mpbaomhZeUmJ6waC/sRWfGJCAHltalS2wvH8nqLY2zdEbiX02nYRz7p5yRAcFg
opXRtrXNudijj9LVNkla6ntsNGjYOtL4SA+uUMRi/CvENaER6s5uc/s7WwDC44Jw7Lj1fExVjaQJ
kEwhsxQ/ykJ942R5QdZqWXh/VJYxCRmSJEI6VacGu9hkTb9KB+sLhSEuYFIJp7BjEjxPyUZkdFAu
HGzOdGcWvzblG6L+hfXw9sETXhoncxkWJ5vuxbHCMMeksa83czJu45k0ohBm4oX178w1acdQfuGp
BuW+LonV2PdthOH6NMvWJ6+u+ozZa9xW8/i3qgYi1cbB+PHxUnDukmwi+KIYhlGurr5BxVyo8doG
ZWYUojiT/aPSOZNryO4Ofmq5V5Nh3Xx8yTOrPG13zLS0oKDGrMeKzTSnmhd69gkMMDFir5EtA0zA
TalyNBYfX+zMUofqXUf6C63DX1gPb59jk5RT4zppcRKxK5qj72XkUHZySvxdbGtK7MlnISqOkWZ9
L5E7uje4sQFB6ngpLnL6jfe/HfeZy5cM1I4B5Lr3ZsS1K608MU/IYXvrb8SLZKDJQJC3QbRrvWBn
QCMTMTBCbEU8e0csXTf52EZ1xMFlX4/1MZ4G+y+Z5Vg90jw1JMnJGSzM0DTlKcchfcpx59wmLkPI
wKez0yMmnNz7rrNDxtHzWGjk37qdF+QGVXQQDpH3AtQ+fNGauv+dDDpahynMxDehl2Q4m52wbwtb
ur8bwRSMRCuCpfcNgQFXhbIE3kDEOCNrNYDtjesNzn1rtYKxZqw95Jom7T1s/CHZxxlePwIyrJYi
PtQ4ccxmogdObu9zd7qi1xdkXQXCBpdsVKsHgNATQae2Vj6PeeEYJCDrXUHnpg3/0LCybkvZjZ9m
3Fkvcizan0WmFHlWiZ//MVrdz48x0WhgcDS3+Eoq+Wxva/owf/w0dMHxuFE14/x14MgScaw9NYXX
WCRcd9E3LAGOFeBENKMDld8SpkoFoJhhhuTDtiITxC/6A8+pmvF6I94SUruzvQEVLgO3zj4KWbvf
y3EkkKgyVUE+slMRGyZrpznIHEkJ3gnkM3hjxQIg5Z9Zg7aj4XZfTKlT0LV2opso7ZvisUk0YqOV
j8H4ps4npDNk4jnppsgz9jwa44wrE46iGSRtHAxML/tDrrdTfC2YkhJg2Y8Rfh6HXWRb0OE2OM7k
Pdoht4jUPiFSpeG/ZYS0Sge3u+HFZTzamnX807GU/kmpxPxGYlvUX/gw35fNCwaMAG8gQQ6f56qM
dS2YVKMBcV0z8v4vK1P3nUj48NHLVXTrTnl8idv8fhvlgvTbKWcN+lX6quaZQJIBzU3R3TpGYRGw
OOr3PfPre5I9o0cva0TGSXXAB12P5jRcKLner7OORnuFzgN7OISu5d//qXVSbJqFTvVyQtCQIq6N
GwKuGXM+jJbdOLup7+Z+545VdQlLdm7FWbB80CO5MryOtxfW46xyPVX7p1Jl3i6papOs2ab8ha7D
vYDONJa19G1BxxVojBHUQMCHsb6WwKIoM3dCs2Dn8Z1K+GgNQ9Z7vyJfrOJpXyvMVUz3/RDrOjbH
xPby/aAG53tDfwpjS5V9LRoDm2dZOceBIHTUpaPao7XodvQSGDxVYEV+02PVKJaxxu2Vl0efPt4z
zrwpC5aX8xUTano4q3NBM8vESlrSVDjrJLfS61AZV3P6xJtqP+b+MOETk0ja45Gs0Y8vfaYmduDU
aQsLFJyXrS+P85/3hJEQ4b9Rnl5VTeYSkFC4HlmfmniqAFCf9Ggk9bMkuBijnTkfUkQhLE+c/x61
Svfv0rZhmGMQHP8AiJa5wIW/bhk1rh7wv3/d+gG3tsjCPJzzq9SHuD2YUXKXzcL67foqP4DDTrIN
HkqEIEYfo/VCN4C2iuoivqOYwe/xv/w5zLBosS25Avbqk1auG9qdG4enKDS6gG1ebB09a4I5Q/7s
m311Yuoo9wS3eYcZMjY5uVgNmoJYmI//knNvDEu0znHS4Uy+fmPysGHPKLPkKsQvcZDSN09pnBEL
3LO6UssapAHn5tcuF+L48ZXPrCtwBymmGLVrur0+yXWNO1kmjQDSY/27plTdlj5IvZsqNoeR4N5j
FxG18PE1zywpBgA2R3fxvFBbrZYUszEaM+pMcRrRLt9xJkt/Olql9p5Pm+y/X2rpg/FsURGACnj7
OYxZ5XsxwIgrib40sHsVgUzQqscJXuSlueirS2f1dtPstvA3e+gmKFfeXgzSR0gnR1on2VnA7DVR
qxsNfNEcoPIp+l0k9CS6G/VOvtiJ15bbnLlDcbT1obvJGdRBwXcBIu11yHT4lFn/qmstjcRn1x+n
Fz30ZnGjhEtTFoCxPT2Q1C0e+MyH549v2pm30fSgNwBhefWZrW5am6dVoc96eIpNy/CDmKLs76i3
gCl8tIb3/Rza3yJKTgeVd145F46NZ94Oro67jIobpfAaT+BxjC8BbYtTnA/pI7B7HWuNFNRz+aXi
/uylbKCLwAg4m7/uR/8slmi1ohLUPj9U6+urQccFEI/Sv2fGe4l0+bq0rV8OmnuMKmw2Npjab1+O
pNO0qcsy85QP5Lz/LNB0ip0bTmVzB/MEUzKjXv+lRRgabW0/LOg1phheILWnxxKw0F6mxYA5Wxbd
uBtG1yQnAlGzgvJe5Lu4i2ZyqNu0uAbujpWycKxSXHDFnSm5CPLUyW+kt8a8YFVyaS4p7knIqKwk
NPB+wggRB7bynGHPLEbdl4lVtf/LJUG+LdoOuGRrmnZLYnpm00Y+dXwChyLB0WXHpnFFZPaz8Izm
wrv3OlpZPyXaFYseaOForzNfiDx2hAn95ZTMXTXeMtmAEan4IL/zV7Bi9L7M6lMipiy+khnYB0wS
E+1+bcjM30seoI0vCCcxZ9GlAAAeqNs4NAwBALzSK5uNzVTGUbg14dRSj0gP1fVM+Tvh+EVxpUVT
/xj1tv4VoD3QAGqy7lM6tbO1RZHgyQDybn1p3TozcubVomJglSQNBM/j21czcqBvDPqM04bB5U2S
KJOY3j5q/9Sj4wVx39QMaObuUHrGL8vt2wCXO6jDUCT/fTNiR2BRsbBlwdVbFqZ/vkdc1rZKWo+7
33Mav2unxINE3c7NbRan/d6pyWT+7BLCcKHwPHcH0LSwEzF0Zxq8nsqWQxvZfQwMFk7aEp3l3svO
a9HAm+PWMpJp2+TQFoAwfNE1pW9cVKJkTNSXImheB4ir149Ke+FwUwBTAa+qt3SaHc0UjXNSI8GU
G8B/5i6vi9hFUVp7+VWHyKg4JqGp47SafFgbjpqMgLcPCiWaTJxJ4xBmlyJ43rebmQ1SlfA/Jskc
Qt4+l7GxESn6oUPmXln9CRPT2TXhwlg0aLX2co5OVgFnqW8Q6xVRcwmZfa4HA9UEsjQ5KiZ/w+oF
LZywU6NpOSdmBskxD3WYyHGuP9qG1xwA48YPaATEnqmsHuDJsLbYxszdx5vi0shaPRr+BvCI/H6X
mnHd6IK6GWdjShe1IH9107fK+w7oH5fdx9c5V8GTTLNILhhs66a7qiLavNRLrDHuqaRBEeFDiKZt
buFJmRsmn23UqAAxmXew0qy7ccu+A5RcLopwnfHDGP6Kcm5Kl4/ehVPNmc2S0zYzTNRt3gKFe/sS
DJihesNhbtRZJLV6/Syvi3yOd32b1YeP78GZ921RGNPU1yEasxS/vZSBvWhIYuY4CaqIB5gV+WPS
ZXWxCXN79jYY0L1TMeqq3DRjnBCz2mbfPv4LXqGaq8fNZIPNGkwRroJ177orxzpqndo62Vbq9uVm
pCRDCi/t4qHtfA3QmIgxJJt2m1Kcx6ZXbyUhVTWB26XzRzIObrcVUd7P5PQ5LZqIxKfeM9Aob1TX
N/Y2NIwsA0imEUZTTAwAgiEFtb1pYt2NcFgp9Pu6Xavxi2XWtG6UaUf72M7qJKgIoJnR3el0/caB
tMmDmymLGWvHurLD6QIrYgyFjxOnzXsvQhhXlvaflvzxbxx6CU2rSsOAn1aJvj7NfdLp+0bOEtxK
qrGvJnP1hWoz7a5ANDn2Rsv63LzQxD33iGmNA+xFZeS5a0gY7gU5a+kE7bwg59KzOyPomcbibGHi
Lofxgfq4wjXrjod8jKMLG81rYNz68SJsWtL6KMXoqL59wwBA4SggFftUdb4c74YYBmVYN4jnxTDN
/mYSvjM9EMEWFzdM+MynXHBWudHsYui3GZ2uKJhMohoCjbUi36io80gosCjUrlNCQW9i06mSHdaM
9rardDFtO8khEsOtJqdn1cr+mlQO5ACNU8qXyKTXurG1ItslTqSQrIfJj7KKZA6NLjKLwM1Q88Pi
xEN6U1E9YlqLGvgLorCLTz0R4u2tkK40YJ108q+bZvazTHX6tH0Yzl/61kOQqpEzWgSWDbtlSzR6
k+zmlrZuEOGcnr5Kp9d/CDLFy2PKG+IRLqMTtCcTpfX7jz8thl/vl1J60bTR7GVRh6D/9ua7cEkF
qHtxkqZfmsfOMqubOW9nfWPEkW7j+hZFtbGE6Ty6A/m+G07FdYxScxZNUGVaekfKeHzdiNlZKFIp
8LzGj8Ny0xpDPBxDaA13SZPkNwZPK+W83pmQcEyHjuvgZ5zgUScBZ40GLy4XgyJEfQPh5EMuStQa
Zp545dZgVjRDGBzl374c/J8imsmDq2at/6LnEJI2CiQVTRNGkLtqUl4YMHzxnS36ve4vw4kGyl+W
dH7QxXPJc4y8DPOkNdl9MNSoKfZ8z9N1mVq13M7ljDga8pEYA6vXwp/l4Cp3g1l1nsi2ip370eNX
BzM8huvK6osXQiT6cZuVjnU7xc0r7MGd8FnhybM3c+l55V56xF2j3lEAv5Sp9/iLwzyio69Si/tg
txpFXqZISq4RrXs7SWLXoxZp+n2EajYnwcmSlH2UgUFlRYl3FBnomkMiYbLwdnjJQzP0xXfXHYe/
Kh40oreMxHt0cqleSOXCs9PFg0s+UR491PQeXhogh/02jeE3BiBVSrLJFcyfpqiyKfBnd86gRCEH
yRCxV4ww2mEIyhkuAMIdXWftRw4abfk/3B+jOVSPqTP0z6bVDz/IZRYuMTc6uh6ToVOEtoA2H/yg
9nOKXqN0u3gKyBAxv0Hla3dot5ZI38waug17atIutZxubiKfH4TaQyeuyLczDSwwOLNiyg8CvU8w
jm1J459XZeNF6Pb4HK860TMT0SzELjEnofKOHqqMt31E1bbJet0F4dEjPgqcpPG7bSFQlG6m3oJ+
Ada/1naZHyu1Qefa3CRe4jGRJeX589yY5QvImRweZe2lX9ll8h8DxuVnA2wq7oFCwUPwLUki5mA4
oAScfDrQmpDhBkGl4QWcYCGhhXjNvhY8QzvousFKAlO4aG2aVDOJiGN45G/J7sGhy3fS7HBYADJO
Er6rC+eqM12mN1/8qoBslIYfOM61U86mR8OxZwnLJg/OaFlXn4a07Q6VMTmfL6w0Z2q2fy/rrRYa
00ghnWa1zYEtNR5Nsbh9i+x7jzHrh10Y1bYDxHoULRKpFB0MNlIFTMBc4E4d/BXdbg6tb1xKpTpz
jGYYjoRwsWTQ5VhVs1MaJjYNHOtUAbKgC+zFRk3kXh4JlBNjj2UpBH9yYdVdSqZ3Gx7FDNnEnK60
9dkdm73XFGxtp5mp2VH3O29bQYC6H0U0IMqJbSCthh1YMOcuFbTLXV5fGjMPKFAD09g7MGBcKsmw
ksKxnliimxuMz8yiM1lr25Zh9rWvkYbYZND2hkt7zfudxkUcyi5DShUT0/VAPB4R23KiSK+awoHV
EMsyEJiMfzWALi684ucuRY/CYgjOOIqj0ttNTYdLj8oQHWzr5t5VmiGEtGnxYAcAQ/vxe/3+tQbw
iO3NZcS/wBRXraTWU/Syvdk/JRkhJxsghOKR+JZU7j6+zvt3ZlE3OVyBjhVTmdVJBIVMb+SjLY5T
2tl/ujiVX8a+1QmGKVwbhtBkY72gTTlaWJ0bcGL//fJgphbtzHI/X2u4f7oBBVmRnHb97IQXHwVR
3vWZok9qs6nOOJDm+0FJHKaVm9b1V4O57aWe3fsPlXY8mdP0IlCVMUJ8+0hViYGQfsvAsZdWz3M0
SgcFSqsDwfEyXR6UmQGr+fhHnznrerTjyWRZsm55aVfvkcMiz+TfKa96d+6WJTlF0oL2Mis782Hs
nR+Jmp+BLjGMIINsnxlauf34T3hfmr/9C5bX4p/7rhTWRgLMsyuvFAzMcp+xu3Qn9qopYsRJpngw
0kBDKw+Bra9Bonx8/fev93J9mvXcBpbHtV6pMnsoELnKryxzkBRrcWL8gYWUPX58mXNv9z+XWQv/
W4OyJo2G+MqDvAd6kdhSkNwD/mfUfNu+FwAZw9jZzJgsL9zh/89D/n8/cd1QERZEjDD1squxWuCm
ugbyPPaTm0HWfWD0ek31Nw/UCPFg3vtDa219l/Pgxzfgwn1e9zo94be6xgkCTvPYTpRvwoYZ4Gnh
pd3//dLIA2UJhhrJaoIq6u0LhUMhNTKZRVdT52YPc1o3twpT+n1FCXRhyXptCL/dbN5caz3P0snH
U83kJFfoktJT5bbMxodh2jCRqXZTHPcBrD9nhxLmmxrsIZC6qQ7LmXiLFh6uXZNAeYCPGAx2jBov
xN3kFVNz4da/igXWfyYxxGyLaApA9a6+cllK/ql3RgaMoSiuMLrA+tG0dvCOTeRBJYe/Wg27NmLM
jpbTl0W86eocJfM0dabzVLtVDO1RTUn5yRusqMKCnfOxVFEFjN4MXf1SlvGZh4jCncx5l6YMDaBl
1fhnVYCEkeiyUeExMzzyJxLD9qtDNfrRb5cstPrCF3Jm6UW/7hkagissLP7qlWnkoIUaySfHbnKT
3x52vvmqdaIRgkzc5/POESXE3o+/hzPr3hIVarOhgjbkp779hXFZcDelDFHsmfjbiM55GeaMzJCp
se9DqxDPrU04Slo64NRC6YYXutBnfvMyPlxyJjXa287qnUgHTZs7Wnsnoyyt23R08uNM2AcmAuyC
PNz2Qpft1SS/eglp4LDDGwwqKCaWqv2fR4pcMkZbY8UneOBVsU1iT5g3LuTS35PXeHs9JKcauok7
XMdJGn0mTmU6kf84faJp4m5BCs/3MqPrvIkAGf/w2KrMIx3aJhgsV3AGKpyvdW5BRx6QH30qYmXc
D3WS/o56EtCPBGzlDme7TuSnTJizepID9NbWTOzb0pyHreYZ8m7GpVAxB+nim7qYf3q1EYEBTWsR
iLCtDyDRmhP2hnBHSD2heXMLfgwyxxzQxtV2lklIMiFJRhjkaZIedQn1b7ZV4W3GkRbCXNvwLzJ7
gBordDRQQFYWh8JoTbBGITGZxKreaH1e81LoIK4S8tHpEhWKqCGSRhnnoNRK5764c/OOhrABQgYq
QnMtPCm+ma4qqj0OaPN2qI34e+SKnMBC4YGrMUyF0fTjN/j9MWuxYCHHZpWlaltzCdDB6JVV9/FV
rwyzvwbappNx7RXmU1cCUA0MFUdPfHbj88fXPbOT/HvddaUGQgZkK62Ck8s5S5xsA6LVvvNKmNYf
X+jMJ0o/1nRxSnCQoHH49o2t9USbiswQR5nXctwozR63U0lHh/iK+oumUnkN04mb6xnFDxrWUMY/
/gPOrIKLa49TBWos5uPG2z+g1T2F6NdKroi10B4GBIJHZkTq1ptC78JydOZS1HnW4m4zWBHesVbd
/0Paee3IjURb9osIkEH/mt6UVamqJL0Qck3vGUHz9bOoAWZUrEQldC/6pRstiEkXPHHO3mtbMmmT
OD3V/ZCcs74ZZ7Jnmfy06d5mVw526YNEoc3Dw4Rl1nktlnfavLlLKER/qNzCu5dVEm/tYQoOWVxV
Nz2U4V05WNa69+0708vwNOUD/ekQqQ5A/5G4Lw3ccQVfGRBbvLYG7dfHF/7CiA6NDrsBBvUszRje
3155vykiRA+mf1BdPgZApt3sKz6SmbU3evGzNKXmwB81erWufLCNmcibGreZGtGdiuSfzYfEB6FO
oIU5B84to7KsaEijwcv9gx7nYj1n5dwolZe3QyKCT2WXX4tpvPAwIP1EgwfXHy39sliF+NgQxaTx
beib6hYQe4pGqpPqxh/q9hre5H2+vIm+Wkdwy9PHVnKpmmkyLSi0MHQOcH2IkmNOAgfdBn2b7FRo
mM3GBuwAWcZ96IpQqLMx+kSDYkwP3FlXBo3RNX3txxjYycvHj8GFbyRAkFkKwLUnXGGx9XVzK3UG
JpEHXLveiYCFdgXBwnrVCfg+EArz7wgrVtK5czC/hOizFp9IE2OkFma8hJbU8nNaoIyhWzKqQ19a
cXFl4/P+5Jh2zTt7Q8cPzcP+9hG3VFT4GRsPih6jlJui68VOyNb5aTN8d0MT+tHHV/PCvPnNEZc7
/FEfx9rMg+gE0uYpEiXg2mx+pQEnHp1WM1Er5xadVhn8jpIOMuIAtzV2jYAZnAquLa7z+b2tRxi+
I+a15jKM3cKi6IusrPZQfHgH10EItfZiP624AHaRX6l8LlxopoqII3m+iXFZCrXYECRekk/JsdJM
t2cgJ9I7vza0nab6fEvNJK6Udhc2fAyaDFoodBH4eniLVoLfuDnRQIF/EFg2qw1EZhVuPD/rX7IG
cNFqzGK8mEYxfjLoDEJ0LJNpItHJzY3tx/f8fY3AL7HmjGZ6j6z2i4U+MEBa11ofHKYBsUpH6huN
+DrdFmPVrm2rA4Yru+xKK+fiQclp99EOzWzyRWktRZiPpenlp0TYdbWSDmv5eYJIcSzNAflMGgXq
pc6NTt98fLbv100sGxglPAzq0LyXIO+gLcsqAW58IqF+uuHfihV6pfFQR/m1FMz3/QQONa9KGOFB
pDuLpYnYy8FiyIsoeWxESi+TCY1D3Ov9ZJrhl2RotPuhJBFEq8pr0vQLH0d6RbM2i8WRF2fZMglF
KJKMwKgTJjmnXfUGhF679rvDiF91FVqIDw0nyveGHg97iawHwoml7+ZGy5Un/c9pLl9irKWzP3CO
VV9uKmLTKKDPOuRiAquI17JLPYCKpQA36gRgzVdijLxu148am8akaTAUePY43qIgsf07iEHhr0FO
6hF8NJDFyrSHlwRuU7DL2x7ySdB49hnYqNet3Sj+1jaRa22iUjDh80mP8IjW8Hq++7KLjsNY2p/Q
idAk5NeSRTFgdKG5H8PNXZG+ruBWtn74Q/MbTV/TbWpuiRbvghumi/Gxy7w4PKWprRjGFllxqPsy
jw4C8+WdYzUMUABGeCDOfEN7GE3oQrscgQRO8TEI2p0tBuOkMJ3iJIYwxfjKVxm5KJ5536VmEKyD
NIz2QWgbjP4mN80PYsyNV1IGosfcNyeGRXpKNB2TmWs0/UvrLJpn3Z+FvyhV5+Xxr32fq6lxakDB
nNB9S9insdZnO2+Elndlnb309vHOYdEg7F5n5Xt7oMBUUwIFsDh5cSPwZ/JGJMC4d56njMPHL/rF
FdaHdIGO06ZfuzRaNh5DkwpY2iHsTeOG4T7gW5Ume2cyyJhog5I6MQM9agYM5uqQTBMED7+u/IgL
VxbZL6J0Li2EiKVwpZdRbnuS1mUZuK960JeHJOOgceHXa+EkDD41HUd8YX1jI/sU1Jk8t8A5Vy4Y
SLC6pZ6eaaN5V27Dhc8dd9tGsYlqB/XU4jZ0QTLipQvDU0OWyD7srIe2NLNdkTNhJbHEv1JVvN+k
0a+ngz2ru1kK7cUXZiScDsuuHp/8kZJqG4BrOk+dsD6bJPNGawFK33zMehNjVNoZwdc2gdJ55Tdc
uBFMuvji2HMyHLfj7ZOnj71R9hlfOXuy2ooWDnYzIphEmF2p2S4diJQvKglyG2baytsDeXlZ0L4K
k1MVWJ23kzqG1JuwsZiHf/xsXfi8mK5PWj0eYo/h4aI4shXfT9Mvw1MEd4mWS226I6RwEgYP5VCM
X/Uw7J9j/Fw/rda0+yuP0IU3mW8bn27eL8qH5XeU8CuDzKPWP8ihL5CyFs4pw/G4c3tgsx+f6AUN
LnZZFNmz/Bv0l7+olYypdDrUqOlRK/3OXqUJCAdwwbEJC9tU4zc6pkNAamTaynVkkbCIC62NMrak
ZmOtYxKAiRmSBtSKEhK5WicTKhIsiy28RlRy6R7uUkZ/J9Ni595NOw/vqj3Bzs0HOJudgSdxU5dp
9bMjjechFlL75braAKJi9EOCte08/vf48r9PGf/O26fI7UVhuOVELEDuNl+KkkJo5dfUgb6ITSit
sXz8+CJfWhLm/bTh+ChK33WKyrZsSBfotENOgNq5mgpV3Wu4rurDQFBhviVNS06bK8e80HDkNGcd
Ow5lGp3L/pRrqazq/DyhP1U6GxOYVGio//iP40QiadMDwYDiozZlrD8FIYCYrjNWLBcSOovxg3TH
mxF7TOrTyTe6vUGvTaDMdow6YQse1IxrOmIoxjOUezRltQc3zAWR4K1U6VkrJhsENDWHSnOSTd4Q
wRm3DQkN/TZodHyDBDLy6cgh0oxPOSzlpkZYM07xWUh1zEfjczsYRydFqZ9JhgrxA3pQj+ySYte0
/nMbVOe+tg/MYfdNSKKV0Qz7Hn3BygyHc+9Xx7Aof4aJ5a+mMTwImd/QdP1vIgk2GqJP+VA+15Uc
7/g7HnFlVKskr/gJ08tEMAqCHnTA5gZCtIF8Q5knWfgPgIoqZrM+Kgpl4KAf9RWorJSiPr3J3fo3
epznQvSzJIQEChIoqUKx+0Y1PoJcIqIV7C5cA4ZrrwHYHIIXSHLnpO5gYVmfaI0Sb+YQre4SmWgN
zkHzNey71fBksuQeenfAOg/kp1hnOajOrK2Dz42W3zHAOPtpAM1dT56TFFs/zph9HcCoH+ytFhcn
UDsw8uuzn+vHyJIFqqBarABYfKoLbdd747nqjHuknd6qc/TPg6HvjUG0K7rjXzR92gF93Xgq31de
eCcB1TRyfPBLtqdwIFfMZ3dd4Rz8Ue4nF9Y+JcjRcoj9VlNbryDbvzZOu4tjK0Bv5oIGhixXhdUp
BLMuMZcDizHPKhUD3mJNvwkj84ceqo3eVc5dn+Q7u+KUIjZP2qiiY+rHLAww1tvouSur9OCb5TEd
whvhY9wQ+TmzxtuhNAXpVsn3IOGRQY31k8ECetIxzY9xhI5VivIurO1vgJX5TgmsnLBSbOVseq24
q5x00zTO97rLbuN8uBdq6Dd9Q0SsckgkmqJu39hQLPqm4XoVJxzDZ1USiDuKF5XOw8wGLCH5hy10
cGxmOztPv3tQeV7EAPsYlTGDR29te2JHY6s4Jn742svyHMTWJxJyKq6ZPMa59UXZ2q8oCPdG+FIH
06eioFURBY8WXf59nhkJ+9asPcrM+i7saBeQnhB2KjnWlX9HTluxckUZbwp3uI8BDUo//6VPDjfV
m9bSdDcWEQNDiGVdRtGu1iTVcihumkyqDR6LjUzbnReDEiW4BdUW6Xi5oa+iadyYYCM22PRh1I91
tsN+eeMpAdnc3U6EyTcqO1rD9ykqH2EgHfmDG9NXD2E87UlS/C+doCUSd3xI+/q3ghitK/l5aqxb
W/lbZ6q+d0P95MXTayLM5zKMvlk21rgk+ZQSu+N09g8xlhsncs5wrL8AgNyWBWozr9N2bkfbhsw8
jGCPTpgMq24wwSSqrZXqW7tji6HEugJRMRnZj5yZ18aznN/6VO8ytkAE3+THKLTPRVk+0JIme7r+
Dvb7BmDlSZazQLBtdzqudojdyRdF+3BPcKxxDobpHpr+t5qMgE1QNA9jqt2r2HogugL0pV4rokbS
bww+n4s4+tKr9GutmoJ5C1PPVu3b1H3si27LNnOjAngl5viZYdic6dHcW7337Pfi1gHluhlk9GA1
ztkZC7j2XvLZiSdcC6W+NryJG1T0rNxuk6y6lBWEffFKd2aOE+xwdrIbpfvHgMH72k7kK1rOUxO1
xhay6ANhMetKFPhT1Rxms+4z66fRljf2DPHJq/x30XUn4ttPKIW5B/WaTv+9HanvxM48JVVL+iHf
69CqibqQD0C0T5Ff7z0hU5bK+tC54qfe+U/I/NkZYsqpOjz2UARmsCdZW+UaOeinJJ0ezIA00F7b
K0/tWtQ2iCuHk+mDJgyKZ9VPB8ebZdOzmRAWwL2uTXuwka86sVMrcmNImfSCc0jotBP138Myv4df
dhs47YMI20dN68Eay4MUxk2qm7djYv1ksrb3ZXsIMqSjjbst7eFJxv4GYNM61Iv7TPQuI+z6WzPk
NyUa+LXFrZKSuIOe9OE21T8JdzqWo/6SGznKUXD4oKsO3hAQSMP1yNRncjp+Fi06SFF/7fPgK3EY
96U9PupufZf74feGJKcsN54bKfZQTMaV18pyjehSbOGe7zB/Fagag7WeFa+FU/ZoFaKVXyYRIT82
j/+wj8fpYGba7zKU4Zqqm5SlaUdjf23ENmGguiApSdIksT34qEmzqQpja3ZNBCE4+dWF5K4T8cOc
pVhVqlNwIJM7tuCHyHHORmAfZCNPDYGkdl+uyzg8ekGxc+xii3PrLCM834K1FcjYBjzSS4waXre1
nq+yvhKpjNcUnQYRpiLfdsp5Ahb4xLq993PCx2R/CoKeERaJNWHinwfd6Taera0guJ8SFbT7NJdn
Uwu2fAJ/JpMBIiz76s0CY5YIc0Uv+XtU5y9lpW+isfvU+uUzo9uXnBFgZxP/lLGUj7Z5LtLJRrnF
Wsy0csXkExNPre1ko50Srf/EhPguHfUvCEVJ6BgANRTm17412cDy8dE69OKpO1MY2nrjeyMeZZns
A0JDmpqPQBh88aRLNop7X/ekHIXWtgrlvV0M20GVyFp8Zpxhbu8z230BQbmFo1DNqSnrpjb3dAhJ
s1QoanHxwmVDKOwU9g3snFPTyFWg+mHn5hPNJP5822FKmrapJ45GUj00BNqWPMKJlf9klHoD/BkV
6lzAt/pwP9msyDR8yrK+d8Pmmw+9seuDzWRqRJVHj3ougpXR9htQbhZKo+i75VfnWofQH0+pxsti
bVxLO4aaBsluOJcVGQt1Nm0KQxWH2eRJs82+bTKDfDpsy8AonvQxO7udXEUWT23Mu2J0wZeREDAc
dr9znXiz0W2Im9TvJOuWpQV3RUbjLjQ3IiA8puKmTCBNEDqJz7Itf5GUutYwpKTgyIOxZAcibmXb
nWvD+2w0zU0dEgcQst0vNfJBK7NZeUF4sqz4F2kYR5mrdWYaR0nS3Fp6067Lq1n4+yQp3hI3fjGo
D4jTrXAUKmjgSY022s9PhqWutGQv7OhoeqFXRONGwMgywwIVqKk3gN0PjYqbbS0d/2zHOSHNNMCu
9AQvHgovsWtQ9s/b18XuxpikppVdeqQhEOxUL4JgGxG/1RJN5ETlP1tGZ9r5/zvaexa4nZVpG484
d4LoFy4NrjjpKqewS7w7Pjv5lVbDxbPDSIIjluY+bqG3Zzfk+YREPEEYk8f1a6GT3YPOe/A/Eb6R
RNf2UPxli+4qODF24tyzucG6aDfoPVGI+FC7YzZGX2NBim1R9gSeGJX1ydXd6cqdu9B0eHO4xZ3r
YxKyzdqkSlfQ5XRB/ajAF6wzYpTWRpmBUydEYyt8RvIfbxYvXVXox+hYaXkgA1pc1WlIjKwUPgFM
vV7w8lFqVmnn3CEK0X58fKgLwwlSBjhP5Fjgs/zFofTGxRlQ+kApPJKQ4dmR5whBc13Tl14LDFoI
+YfuCrzuwkEdBtl0ORhDCeQ3b58aBQuA4McmOwaaK3dskMLvg/SinVa1/obkCZTScrx20AudOfq+
8C7oiYHOXarOwrgugoDwymMfFdUtY/z6lLZ6egskH4jalMMJSmX1KujWEXRKMvbHF/rCPZ1HAmz+
AV3Mray355zmDTOpsghPdeG6u1blcbHqR4edV0Y45b8f6/8CNWavInqBt8fy7JrmI4zwA/r9pt7o
4Eejbe8pXbAtLfziyiJwQXc4M3SpzxmqAXg2F+c20O/oIt8MjlI0iryobZl8ISYIuGhKMimrPLM2
N3P3aahle0sjy9h2BmtH7E1KGU0gtyRMeFPp+GZiI+3XuTGqrx9fkgsv8ywsRrdCD5nSdvETM91Q
eWdXKRmSwrP3hRM496Wckt8dzCaLfWTWPnZ6bs6thAFA58dHv3Dz3xx9sXIpUq/KvLG5IXFbH3xY
w+QHFoa98934qk7oQnsLRzJ9Zl5rysTlJLnX07AzGhuHGfTR09jU+ks927XrQKbbiU/2v39MaXRD
ZWMRQSdgLt5mMxu1OhBeeKyL3piBZrRvvILw8jRy/weHmll0FqNURtjL+a0zz65dwtKPZWs0n/N5
R1xpeXKntPoaZfTCLUN0QgwM+stZvSvevkO8MnHnlW5zJAU3QxftJBTkLQEE+4zdR3LlAbkkRmBc
CDSJc+MzulSdFJXeDyIpNYojWX2uCHoPtpXZyteI8e6WmVj4VChTbLygzO55mrV7mwiIh0Sv+19j
TcNp9/ETe+F9madJ6CNp71vCWpy+7EZsihLYQDMYwbAZtEkPVl7Fh2TfWol3b4qcGhNFRPoVDxZh
CB8f/sJk4c3hFy8Mroi2ZlDvHqFvZU8teejtxjSqydz/746zeHZtu42alqQ4QgdLOhkAL9DvlKoe
k+3HB7o0omMmhj0GvMMc7rPocquG8FpbJClE3ITpbGuTUgGZ6NDZU7W3lctsiByRtQ7p65HtpDzV
EubAxz/iwieQbzzOY5ynfBaW1aHdq7YPWhLMLfq+dhuc3Fj3oeyUznlqdrQxPeqBbWFU12BTl24n
Ew2KME9HI6Avniaco5MXZ318ascxaLdN4nSKYMVolFeem/l+LUpEpm7//0DzD/lrumvj4EpSieTB
yeeM49oPLX0tKnf4T7fRQsDkDfJ0VeZ02q8c+c8b+u7QfASFi3gbAfPi0BX1atl24L2GEDHcpp7Y
wq2r0YXIECdpQwp5n6Oiaru0OeLoML61rpDGpmvVeDZ79nor+oXVfRTnc65sUnVy687gwnWLwRT1
hCZ/yzCA/9gQTkO4STymP+gYiLsUfKy1ChLpHk2JCRhJj1TVurVo+eOdlkSgJPm9XtvqOYKMczvG
AamqHz9ZF687ujk4QjoJHsvqJtfSKM1NwVS9oJtQiErbjjrp50Odfhmwn+FO7tJruLf5qXlzxS34
CGDe0cJRfVDbvb3Z1Tgyf3UK8Kt2YW30StS7ivjgXVqmTL2z5ofR+PU3ZvvuZiz7cO+3hUcDwrWJ
5zP7K5+mPxrMd79GgEmcVUwg+xcvuOHFaYQnzDqOytACoKNuN+0ry+sl4MDGtLaEfk71qq081b7E
XvNzkGPqs9HXMizJkZXQ3MNaFhK0O+nERcUFlKMg6bJHpBEkRBdmk0bAvfPxKeuL9FOuh3n+wzU9
bbw3rKxREOoVwB5nrBJt7adpL3CmzUHefp25X5vYsW6MlhT2fU7HZ62sOs/Ifx2qdlULLf6C477P
rzwW73ke3CJKbYp9eC4G7cS3t6jXoyYpmlYchwFh9H0Wef54o8Aii5VZOeNXBU6RXXg7pTsszYQU
a0UWkouAg7+5a2yZteRoKDXtNZH72U7XeuPp4yf3/cI8/0Rknjy7cAuFvbhvFVBbfXTz+OS1Qx5+
oXdd6zu7nEq6i1GUGBtrEpW30gYpPo3tIEE3x4IG71gxJbzyOXpXus2/BYm3h1uZ0m1p4Kmx9kUa
jNUj4wC3WQm98sd1mATNL93AdrfKkpYM5I8vwKVjzpIENnN/BLaLTyAg1KzWysjDh5B2D32AM28e
8FTfUbQFq6qKqiu1zoUDYsV12Co7lFf6srLKDBGVcaF7x0GTw5q4XShwRaTNcuVpLeJKv3JR35Uy
ls61RFRJ7AzJQs5ii1uhR7C7rrKPQdC1+rav7KaHkRkPr3ExpAQBFyGaMJm3jrNDkE6P9uML/G5t
xIM7W8DIYeAxowZ4+w7Yg+so7MHyGGTecEvwtcWib5ogi4zogLEzpmtst9WVo76/ynha6D2YArYV
DuD5///1JRRtlVRDwZCBra3q14PM7Ie6sthz1s43bcBDdeWA7wpmJCA8sbxGJn01drpvD2iYkesn
jSOOXueR/lGpPhn3MJbN4aQKR8+vPEXvZX8W1rEZXKeDCeIUF8cr7RLBZYAqPJ5oytRxGK37kcsI
8nBrEmKxce0q33cKTNlIdMcGmbq3G8Oy+Pzx7b1wofE9c4uxa3P+S6vCBFtESEltY/Ri6reenhTP
Ni3OXxIH9s00xL3z71caNyF7beCOgCS9xRtLaGKCFhsCrJZZwV3V6WKboJzell7lXilb3787ALnQ
MvFlp6h5t21OSKKBvoxajkZDcItDTx3jum52zTTKU2a5cjWJ8SWwrWs75gvLssELQyeTRxjVhDHX
sn89vy4Y6SyatUVkXZg/8fu4r6INzP+Ic+xOUotJQNNDN6gOuW1pNb5V22u2LbDyn/98e5Htzthx
epyszYuyzgvNBN55n514Du07fFblzdChiCHxWtpfnTjsr+4FL7xJbDox2EB5Z+/1B7X516lT3429
ozKS3zrbfKFtRHKQo3PGu6kbrO42FinaASK6i1OWkU20qtCMHFwjNaZVKMcwZpynJ7/MyNaek8LG
xpwrjEH//hTyUMwFL35zHsL50fnrV3ZJOFNls/IIfNw50CztTn4o7JUNyfj543tw6WGAlMMGebZF
C7FcQlNLlE7exvlJ8OHYZ71tnIY5128AsUTWEZVBAr7+C+IoBWK9LtdW0F+DSLzbPFncEX7BLM+a
m13zXfvrfOtgsH1iihNUsZNmn2LHmDa2GZPmnUKQMGCl1x0ax3aC1Tj1cmRm2kj3v4+vxOLRoMXm
0/xmOZ81RDo/6O2PCKiybBKkERiXRXBjxXp77CLDObSCkvPjQy1bEh6xPAY3dp5cGLCvl13ooiTt
y4sS9wCQ0NJW4WAR+2w3ClBoFTZMlSSbdLUBoAjxfwhZgsA5+sZuUP4+jeLmDrRC+u3Kj1qstn9+
FDhb3gyMm+z0ltVaADnLA7nDwKvvXsJSFOqLTmk4MppT8iZF9/WKH0c9s5aJV5NADH1dy9r/0sWu
1a96LTFPUZXvzA6KwKqg1tIA0MS19/DxD108LX9+J9Jfeq/UHmx7F08LqhV/iEclmT3r9SeYM/59
CEdxXWpadpdyapse7eSq8qb23Pj9NVH8Yt3m8LNZmY+DySrKHVysnlaBGlvDgnSQ+kAMbemgwIKu
sG5HUrhz1SVb4hHMXUtGVfJv6wKHnv8hEQOqytxpXdwhVABTxamnJ4eyZlWmjXU3RUG5H0mOvbID
fPc2MB3BjzL3M7A5vGOysqsarTYd0lOECOe+y3rvS4baNyETIAdM9vEdfXcwXjg+AdihZqbKu/Mi
jDob8bGYB1Ty+nc7ZCTb+pL0UFC1V/aS7x5y5mn4ZIx5beWgywqZ3XMPFE3FJzHlXrju2bWTBmEi
HQwS43Nl+OmVfdrFA845iY7Bd+eds2yc6/UQv+Ws7piStQ2tqNgpy1G/cUe7w8oNahbVj6/noiym
QiRzktqU9XQmIyyfkyjr6s6F5XiIbXBXkEyi/HNsDWO3ip3Ofm76zirXIgzca624d6/mzFYED29R
XtA1WH7RLcYORtXbNKP8LjkgMiA+fthMtbUdmrLcezjeb62AjXxtx9c+mn9mlH91Ceaz9ugp/2nQ
Y7RfKvVR445DVFNQOfjAwvVQueJz7Y6sQk1Bwtu6SlHYoikUzjPPBoKqEBrJkxjDMH8JTTvuVpmo
QRwPYzaGezZZfXuQbh/iK6oGmbD7L+Ny74STeMnSyDgXo1Z9x2eC8tIHLgv6ntiAeCvrWj76oMBA
3KaiaHhPY7JPxhndRvZIfC8K138JOsQ2G9p0xotbBaO7FaHbB+sahR/KTmmU14wMczG1vDqou5kl
MKYBIr74vE1Kb0hZrdPTWCnj0bF77xZl0TVnxrvFcUY4MKzi+lvUTt5icazaErCexcSAvsi0K8hQ
PmGIKfIVlpDps2BfdgIR1WyMusoOHz/0lw7NnJUBJGESCA8Wh1Z0YMsxSRi3AnX96ur5bAmAfr+C
ge9+HRKjvsc+7m7S2h+ujLPfv+PzlJ5vLtv82T26+CLRDTbiWPnuPBTsD1rtx0zBOrEzwGEiO/WS
Hx+f6qXjwa8BYoRxGU/K4juQy7HB30PNlolQgvpwpnXt1x4JLG57DELHuLKeXHqtGQqRx0Tuug9t
621p5JR0Zi3mEScizxysnKF9j+n7p4HNYl2MSApRn6q1Laf056iy+MqSfWE1gzoAL4miF4/usslg
62nBZ+GPpjzvKiRzJUElRjqHF6dOXf7QlBAjmyXLvlanvf8u+dh0WVVwsM+Fhnh73hG5LI0ZieJE
N11/IGYT6AKp3GeAhfbTx7f0wtPLnhq3BwUYJh97cYnhQcVul1TGQbY8SJs4G9J+10a5RfqIkbMB
rwN6aCsW+/IzsqbAu/IJvrA8wIam9qX+xWaz9JtQbZc2IaTZqS6j7qWINX9YlVTg5fbj81z2FuZV
mjrbp2HDpaX+XWz63G4YTS+Vyan3y0ejmt2M2DjB1MZ9L8ydhkW8XwcC7PKkayQLJz1hK4OrNY96
mV+pJC//GMIpqMXn8n45ilOtRrUgeJGmHIBmgfd61+qV+9yRhbXBWNftWqvS155OiF2bGu035gzW
PcGH3r+WW1wVDFh8PI05YHK5bpYQuk1dk+FRs2p9nY1edaMjx7lJABfsP74DFx5q9lh4tugksVYu
nzQzKmWjd7VP6ran4FqgRrNYOfTaBbk8Bf3u48NdeHvnYoTzYvmAx7u436PhEEQY5tHJ5dbuQWDR
nAeMqnVlt6qJOdoXmXYNz3dhveIa/tnFeOC7330KqqLI+QP5qW0aZG991JynPhPHzkxyWjna96Bv
8r0a3WlboB25wnC4dIH9eZAOTWB+pedX/a/drB9YjdGJAU9TEWXb3u+sDaKR6nHigFfe2uWqAb6D
epmNMxOaeUyzWDV0B7xpAwzmpOshwUQ+OSuQ2t2yeKB/IB86MQVf0gF5/cqVhnvl7Vme55+D05ej
zTzbch3z7XlmVqhqIoCCQ1jE2avjKEDUpbJfpAc/+uOHaLk6/TnUbEDGJMbWeckud+ppIH5NRicq
u+5JhoamVrZS2bUN1vLDOh/HpAlCFYlAAaPf21MyCzcI676xDoOOanVvBJwLVSFIbt6QKKpWuV9N
1zD0yzdkPqjFK4nunccFPPvbgyZOScbb7OBuabROoH8Cz7odGB+Z274kWAkI6+i90s3SxD8uBfOR
5wBPykJhIGNd1BEDOJVSIvpltKjsYx3W09EwQoePqz1eKZGWfSbANm+PtfiW0k/1lJcZ3sFGVfJj
ZJh60zbD7IhzwJUrfwDe685ZeK13iHyXlN06upZzuFwX5t8wt+zB7RM6wDr79kob+jS4c3jnsR6m
gThQ1GnCRVvblI676ZrY2hVCz7ea3jabMOiuPcWXXhhsy3xtBG0fc+mPzmJGuR0pN8jBycpbcZuF
ti4iv3so41T++viVufAoI4XAVznvp9l9zj/mr1WowxAmKyd0D6YkoQhLMIhmxcTa7egsG5Murqzz
fy7e3xsMLi5TijnjhIATjreov4OU/ZJUPiACK9Cbg5aHY3kMO7a+D07kldW30B01bVtHjdH8ykzR
PmhQp869HXbpKioxEq/Noc1wLdi9OPhtM5X7gZh3++zbdas/8gfEXpswi2BEShuU8bFI7O4HGink
CHoR0C0c2WvPPGrwxY7MxRbpvMOTFGfFjD9MxtfS18u1Pspfg4ZijUZzOliHgOA3QN6emxX7Fs7y
1yJxxC8TP06+FnDD0DZ0evGbwJiw2hpeD+tBLzy1rdsJHlnsxqrfTG3Ujsc6Ww2Iue5hbTinsvWO
Wh6D4fblKgluXYeUGdnkO8/KP0+Rsa2q6WQn3zIS2yEfIdNcMZs9lEBtx60x2Y23x9Qjq23v1vjE
pjyJqzOdg8bd4AZ3f+C88h/dok6+t7ElvsA2cz6HyBF/dQWxiLN6S1obJm/WUdpW9JrF/MZdESgL
B7tr1LQdmUqINZhTC1fMFMlbvZjikNeysBNQ1G5dwjAmtmzoPXT16B3yo2XJ+mmiEgVoD8YV/Luw
0nsP18n4PJBjcht6tpOx1Sbc/co34MIySeON9BzMpazOy02PP2khfbcaD3yOyrMIW3frB2H4yk0H
6B/YPTQII76yQkJt4T1ZPtZI/qhgYAMJqoa379EgptgzIhpEfW2UW9oW8LBFlm36gL0W9NJho7nJ
tC9NU/0GwKY2naG+JuNgf27KfDqCgW9WOFwa8s+SCbuH4X9COOJTTzpFB+zbScWxnHzvrimb9h5G
KzR43cluhRHGT5keZU95lFq8D0FPMGw6nQqraH4kmWdseyQ/Z0C2/iYeXIIb8vEbfOCE1TS4s3Hn
bmJLniy7TjaygaU7xckMf8Ag0IzKJEi2tr5OhAhsjKYRm6bV9KPRGOFm6Mbg2OStOqSOr23Mqa4f
pRzias1djRr2IPRUVU4+aB82zIeQOVfPGGEtmP/QBkIR4WWFHKL9nmx/XCm7U+shyKIVjmduUsUU
GCiMSyZdGK7gSuJx7K2WiFazfxaDVjwHXpP+sP0oIRHIVeMpLhybSUyEI5ZWYQrBLymw8Sgo73Fv
e0+uak0uctsbd5GWVs99UPnrgdkacPJYXw9TP5LEV9TPWpkYt3KEhar7YXmMq0aSvYHw8KCXWbWj
lvkv9AJ1O06acchHN/g/nJ3HcuRI2mWfCGYAHHAAW6iQJINMqswNjKmgHVo+/Zz4N2Nd0/a39Syr
LKuSEQTcP3HvuS+ic7uYZfAyswZzjRdnFvtfjKQdPknTfLBKiH99YVd7oPFGL1g8Gz0sZP3NXHH3
TbqZXfD+rl/bMtXhZtfT+1KMy88MmwRbLzIAGzFUZ9HxaCSyHIMmQyQn83I4VWWBGVOtVajr9XjV
l6b5Ng6A+7nBktVveZEPVp3rh71UULTq1M5vTmuuETldFSWD5fhwhNOro9lrjI3FPdgE2pzLfJhe
Gncug6ob5jC3CfslTOrkrhlbfElWVLY6ycFO8yv0jjrU7UKcrMT2grlGOqOMTf1s+6H/JPyAZJCG
mbdj4TRya86+zB6JEG1dx29zIrNFBaORZVb5QsZJW/6P4OEoR/VnEmbG85fYAdQZhwzthEwLcJQ3
ZFrdiX2r+4tYKosNaD3WU2C303JNhTW/aSy+Q6/WvOfK8WqLN95hjGeQXAvpZ3luoRSeJamDLCO6
+dFFjoUtp//acDMemx6pid4XxWnqc0yObq7ivbxnDFWrHhpTufizU6snXsP5gDOtxU+m47bKm+I4
dy4WOYFHtgfdy0fe7drnjWie5tUWUF83OkV5H6pWyQBNL5kj3RtsAERmzaA+LUsCyvXxzzxjKS/T
ZX/nemSjtU0Domh7PTYDI+nGyL4GdwC0oE0HmbGltNd2vZmLiefTSHANIrl7NNbpV1a47wSoqsOW
QpSp2mGKKYrv8pnV6QK3HOYA2W5+ZiCrEetC6kWp9PRXSaZOKNrECacEx5LUlx+trYYXon0KjF9W
rwXYp2E2jWN2sRLH8YlIM6Om01K/XNrNr5ha+njr/2jZJMJ9T9/u/IoIwME9iqL9Ymk2537pziuN
8zKGePemawHJhhMInx0pomPhg/B4K4bGO+1TtwSjJgqchFvy6BXF8lN6C8pje3C1SJvHIZyNbYlZ
yquDOydaSGpFGrZlIQPIdflt1RYcDUwiZbCmgwj1bXBjaxz+QOUtblZdUOp4JsizVnxAcjF+7qpM
nkh7T6Bl6sZFurBTcLk6n84y3PPeq8/FclVQkIDH8nNDSVKVU4ypwn6QLQh9E1paMOV7fVi8vDtB
oqF3tvifaDDFos1O15cEMtTTbuTlIe36MjKHe4KIKmc3gkE2nGdnNV4mY17Oakn6OBPdjsexEdzM
pDKVubmE7CGZnSYmJ0aBOT9JCVgwhu7ZAVDo9xPGXk3PXmxvNXtf07TxRbWpHQ2D2/x2i1m8TA5P
p7nk7cl1kiLoNM2KOrBJ54pEToLhEtf5kS7LFKTZ5F3TESbQVFrqOiPDIBNwaUHaqDEmZtKIbLW8
NYpMIL9hIIH1OLUCme3mUVd3+WMOKpxMsSKuF5mHwkryIwlWY8ggwbqsEw+JtWfDmb1K6ws640jK
dY+1ha2ELsb8iGVAHNtJc0MNW+K5GmEdcp9XV6I5RqLgOLn7ccbJx2jiKGpj4R/Xn7zO998Rj9W+
9sOhtXsFW9WjScJ7FtkVcuPWaPqAaEf9m7VoGggcWLe5sw0vanJz3IzCxEKLOVsSaQ7Jw+6/gRFr
Q3MryoAOAcu5yeQpdLV2E1iGdesoRthQuwctBPV0Fy9NTp5S3oiWDI5GCwmPXx7dbjX8lYyfyG0p
gKrG1iMHNmZYw+ALt85QvFF8b0NWUOIa+wb90PyLTHmgD7AKvsBGNLRf2Rg729i/zUUhoWHSknm2
puKO+bcPNtgLZxAk3zdjMz57hImRypdvxjirq2GX7zzi+W1Py/HVFUN+0lutimW9SkyUqokSa69i
b9wgrnfDPZecQC/qev2aD3PxYtXG8Dkq3JabyrczQmeYfC0sn+Nsp20bmbIk62LR84ORsdlJtaTk
auWkmprBOTdSqE8SA8xPtosl7neRDJVPkkt2y50l+5C5RQglHO1wYUkEHaFOw37tGZLkZX+oCUcZ
AEisyaP0cApZldhCWqn15Brza2Zl3UPebFY0tjw9LpfsZYUvEqJ1BMQhMZaUKR9tVas4LsLTQZDc
rY75vYPuEJZC/djN39ZqADLQZxUnW7ce0CyR+zz2ViwMPYsLfIMHayO5M50z4lvIVPaLtlxWX18H
/OZTV1AxdJhPQzmYJShBZz7afKJnD7/TG8WhcdOKPr3sKd5SOaUqrrzUo1beVMAtP0VepRlRJQk5
KxYEVoDLx1M26MvNyyRVykKUzUoDwNnamf7oDGbAVMR5yYCexXZWaMehTLajaw71sTaJu9AXaYdS
QwO9NfekIlmLp2VN1YNWk226iKomUg7S8b6qKZRiEr5u7fWpztkYs2d2QzO1vaOc9OJU6NTzrpkw
0zdSEgC0yryWDLI+2tQCjTDV9al0MvOxZ40UtrP0CCKzrG9ys/nRvKS5dcicIhdbwSFfRxQcI6Wd
MPeP0Vzu3mkdau62NjIqNpQDIF5HXP9WGuF80aJysDf0qIYXyjU3z3vXytCtlirq97I6cAaMn31r
7UHatbav9eYYe3plka1VY3zuyJmeNz1jZrDqcScsrhX6tqCbgbGYSt9Cp4JnZJXN/Ga4mnEh9ik3
fZXSJo1puzwVlRriZd3byHGVSxZoawDyIbUzmPtSfM7zkB1YLTWlX1SQBuolmeNF7dkZCNnu79NU
B+WajyETDDpcvPQheuHmG3OF8aHT2+VhaZfswhnQBILHP2qWAU99RyBQ5c3pl8y5OH0TydmD1WUO
FdXwNhAGB2jaq5NDS9YHJtpVLf5mupOBm9rRg1yQ3lnvk/k6u076xKM7H5b74Hi1Zp4B9r/nCdFk
pHSA897cTseUiKWCQL8s/Wg1SKszXdYhG63OL0YlroYOFQlOhx5VyEjjSdq4hTEXUOlMJayEgk/p
2UVy4NNvD5DXrCd70hrfSR3u8h39590B951zM9lDb9WHoDNlc1oas4/6NqmOmwtjmza0jgwTIvC4
UFtkgKYOTITk0dB290Wr0dtTaO1RzZ75rWQz4KdpxaM2ZXigIXxe7GXleLK23T1l29wFrS2xgSfZ
zmFmF/pTbvI9sWyfXg3CO7LA8sb12Dn9gLpoJDJ5RkQk+1I7uqKvvhptWcKqHO2DMZbVw67tIrwD
3cKRltCXdrOFxLTKbys5nueFKLfY0as8Llts2hBD3qdBJ0PD6t2Lezcbbvam7pCB5FDuRUHpRZAl
wVrD3wpVzxkFbBHJOdO/aZYges/Nn7Q2c49J7UxfUjRJCFbYipMs2cgBQzxLclCDhb0fh+PWIUOn
MfjT1J48uNOYHICG2FHdSAyInAyho/EyiWUev5a1IV/qfmB5mOhfuYfZhGvZ/AGVARvZPC3gNVLt
CcZhnxF9RdNHdtFt3KEeSwl0RTat86CNW/2WztI8boRZcdzUmOjbpDisi2yftVGTXIKjiLZStwO0
jE+dasYmbAZMOHUpxK0pCyPKS3NCdgBIYqyAlKdJOl/Qz7ahMdASNkKpX3RJRK+gK/3WExxxzmbQ
cTnbPPg+YFO9QrcOi8bUyN9HtMxK6Z9l2Vn70VFefcgyxFG7lxEZTOpY9N8P0dDAYBpj8XnHN/xr
8w/aCMaKo/RjVW5EC5WgcGD7eCuirByJgV5mLK7+97/y34y6icX5v3/lP+akYz2MwzrIHRgF3Fo/
t++RzZC6mvS//2x3Nw3aWpBZbOr/Ma9zkza3R22pz2PtlKcN9kVsIoE/uWrLHiQZk6//+wf7N9NP
xp58lYId7j2H+1+/S+D8XTGbeXXevD09sCPJn/Fnf1QQ7P/LBQyTSGEhJwVDIBE2/lMIkmVjo+FZ
d4/UmjD/PRxnuju4YcKg4z8Mpf7NAoYhGfpzlJqEzf1zMdEMk9ZaJiPrYnQJyp5kIi6eGKhFdhwM
ikPkMtUZmVjN+p+cyP+zF/jHZErcR7vI4FAToub91y90msaCij3VTnq96u9GxxoPve4EOmldv2dq
k1QtA4SVKLdl+3M19eaMgjK75gU/dth7VXIrcZNy5lcSoAGQx5F2IoGZ6KwTV0GCF7OlXdRmPSjb
fXzJkhwSiMH5R6G877i9/usnBFkf0jbhmBRk/1RgpqOt73NiFSfXTRxJIuPsdC9zj1OzmSdT/n9s
JASKBoGQ1SDPyvzHm2Y2a5OUrge+Eh7yT96zqHIAwDN5SC6OnMa/BCRr3+bBzIrYtdV47a2drIb/
/TP/P1JQHlZ2PmQQ38PpTRZ5//pb7EVSaRNuqmNXkEHh7yl1fYHPWzdI5wER3kARZIhcLbob5D0i
fGOV2dOgagPM0zz9h0Ph37yk7C0hDUvcBsxY//FM0U3f5WjCPRqdGA5cbtOhI4MrGthc/adPjkef
z/aPJ5i4Tja1COFZgFv/mK2yrtQB/1fc/bvd+bNaRzRUjAnEFE5uczHt4bHFl+SrRC+BhdmXlARZ
7soQZGTEIXoahg3jEves970q5Hf9LovUmKQISv/HtR3DVCAAGnT7LU3fLaP85FjjSM2OFnAaIGcE
DOjNJ9qWuAEGiD/4b+s1XdBrjX4qav0FSu9j3szROPx21+EkBuN5EIo41Pq6llVAJkmULe4vu9d/
2JZCpEGtSWE4Lf7e798snY7SNSmK66q8tKR7+Dg3fk46Ea6r3r9aaRURofhsiPxQ19VfLdtr+q4J
xFi1VST2btes9M7Vpp5NC4Bga4wPGzP9Ve5n8CBXO1fE88hz0upXrxk+99F5RpsDSKmPQZ7XjAlA
kNllufrK7BjPJqrAjt+qS2qvJUy18kXTUxHt0FTVShZ43Xzb9+Z5E+WPAUbN2DSn2d4jYdenkcGb
sj8zF1pSTgCC5rUBPf5Huq4PMtWf82S6KbsJyu6OQ4BL7I0o2zh+ojxZHqU7UEkXb2ndfhd7j3eS
OblXHxkQ5j4iRoSJhRWxUj9peh4WWyaOdmZ9YIlHFt0I+ndzj/KqbXgFsrM3APMTgHUoA6Jqndvj
kM0v3AldsFXOy6yz8OoVwe5KMVfPdCesRP5s6Np2cFW2B5VFl0Ee2rnDqOcDLY4rNyEp0knxYTvL
+7Bmn5NmX/QsL32An+3JnGXjj6ojBLWxllvZjz8wJX5azXqryAvf+uVRNXty2gqNIRmqJAyDOZmd
fYRY3oz6Ljs2kzgWuxYNJca7SSke6DY9myqDxqPgBrbJsNMtVWx+GsQwJlMKo4XjmM28fa75zv7l
U9fkNa+aI/tihvG2/nef8V+ay/fEbd5GplCst553xkhYEkIW8me3986Sn51hL7UE7PpgzryW7yyJ
VLlJ3JN7LLf+rRLpC4i8PMxRGfkpw1sygHnnErVvh3rY8PmM66O4wxfR9I2cQZURVLL/sJd734Qq
Mrfml8Xq0rgBzhZ7W/1r8eB6qRJJTUJYAA8YsdaLC8Sy081AiO2xH8qbsSRn8scrgAP7F9MBiNrp
9slsj0ZM+LuW/ZWr9Hw9NSNPrGuABaPyGZQtgNJGkJoKpXCiRU4vcMyPBYtEB/ObB511afvnbM+8
qGbXxX8yMqJhTsbPzy+XlUqgT1N3FTaxCN2e1CFrWP2SaL18NHYTRlW5QwSY9DCFpRhvRCgd7XYs
wsYC75hSefsMeKBF2gCPc1Nrj55OcbH1/Rj0zvZTb+aCCEPeA8ddbkadfzaW8QSg/GwbdUgIRcZo
mH9BOGhR7e8Uk+HIpNxPdOfdLiD1oUEdgETNa6A059mwNmbarKSjlcjeP7qbvtl2l4criC4GYek3
S3NCd5Gngp/Y6ta/VZ49u5JrOmHxA+PrV2uaJ6tjSbag3WU6JUCGVoweVGtGKFizELC1y9ogf7Uq
+HwdOemHstVvU4EPyFl08s3aYX9Ell2wP63jqTGe66Y4Mej52wGZlExv8SjUv5Fxh/DMnzF5XtMS
amBKD76wZwh0TYPIuc8XNIKMp/HmCRB8NGUavMo8SOriCijgYa/TImg7AKHNLB5zWel+1TmWP4+u
5y8635wijInj+Bd+6DRKpuJjsJ3Pph2ek0G8elDpqGHp3GlcUhc+U0YMas1fzkh0fsyMrg5ZYMhA
pPAhF0tHblsgRlZcI6D6psguG/eB3vfIejXYQZwVQ34ukzvq3lviMXMu5Fv9qsYtnEv7JLq5ZLht
/WbYcVj0hRacVF6nTAh1wkxx6mqC1Tet+TkkBfdHcqhkdSI4u/WHvgyaMS2euwxctpc8qG0N22SN
2r67uar7WZjucdjnmxBE6w7t9AVsNCa9UQubZP6ZzMWrV8zf+mTvzoOLIb6cpQqFNryu5EAdSjdn
5GpxJlmO4qvOLm2pPVdJfrLl/sOgnMDFx/k27sllX9Mvp2vPqkiHs3KsDzUDpiC1rGHgCQOvSnBQ
G4pxIcME82i19u2O9Cq68pqn3kftOuDK4Ip6zmnl4fAzlX+JmR2PZ3Q3QH+R6JtvrtiO3AxHfIw3
gMofmJlu1rg98lKSO2l+nx3jtZkwthPtfe3z/iHd1cvYGFDM7Squ7PyytOaNBcPHNA3RqA2Me1r6
TSmzK1nrAqQuNUozk21iLgdGUXfIK9Mmc9PzeHXUS14PcV85vzMLqYAN2JTV9eA3y/ayDt4aT/Ny
cMuOncB4qbIeZiurgICN6M8d6OFkmY9ojjtf35h7Fq78JLvzVWtSKI0Gr/mOUhwfzzj4VmtxOCAg
Cr3ewCMKtIF87w3l+Zhnn8zTha/hDA7EvNH/lphFm7osAi9rHdwk3hTsUqSPOExh8dVKiMynXEZd
m0JchKRB61QmaVx26xzXqs6+m3VD4V+4CZs7dZ3oi+J1yQ1ft/eZpaLxajhZy/ZkBeK3MBJwFaNE
Czk0yEpiyVfT/V2pntUl4Qq+mLMYnMMQgs0EkcUQE/vsemFXOOJUaAnaRYiLkgQKXuC1Lj7u0b0Z
CkK5rNt3VJZppAnrlcSXd7NPhT8x9/A7j4dF9PVHDqLVHNrnSiuZ20IPLYYSbKMoZZCIwSRVfCee
RTmkqHXI7hlSjUHmYuqV1miA3+MfuzS7jLp2Fa3+MSfZ5mdALptlskPBVJXRNH9Olgwqrceus2+G
WXx27v4gd+0ya9TN6fiY6u2jxvRDtu2NK22C7AuCDwVDmMk5Gizrp9ycmKP8IOuUIX5ucgLNFkj9
ST1ZKo3NbClYa1fZgU1D7GjtIZlgQaEPfpd18ptCx4hS3f7qRPNiF/3VcYuPCW/SDAEMZMJ3mZin
vDf+MBRjH1v96T0qIm0A/kk0EivYQ5umsazchxLzMpslOL5l33/nPPojCH1guLW9Q//NA9eYGGCq
8Vx2lYT2arzv/FAqWxm6jzVFaMIfIuki4/BefqRW93PLcn6luHXLrDik5fpnAocTmEaxxmInoNNw
6sDlQCld9wUJ4yVh1wfVaonKJdMfTbnUQWJN3zN34iHQszrCifuQTt0dYp59Gklt+B7D9C5jSosy
s4zdWXIZefBoJZFm1M0zw/SlWlmEoFb3d0PU0UZ+nI/MZjzpyv7avPx31y0vo5pWX/SpDFVuvM2T
Z4f3B9Z3V97aYWMPNa88B4bGUa5YZQ+ztD9YSJch1eV3gEypbwgyxrIB7rX10m/uY6f190PD+aE7
97Wy7ujHtFpOLVHKUVsXc1gLyOVig4UPMDLfnBMW3hNi6RenW0Qo+yQFJ1Ec0ZEBM154dLttZIPp
Aazf0GdwFKlDWjUysLXk1yxTvqRkcwN4nO9Mq2+yzk4c5DGD38dhNf6CM3XIOSOoRnIEPGSO8Zut
rXds8wnbrbkJwDHCDe19QIXoGKe9bHTKgIXvFn6Dj2kXicCQMgrPGNx11bvtqNkX24znpx08fxwF
S22LUS9d7WMv8x+N7X5Apf+mpRhaE3s6OJ1J0h0H55j0xqkT20eC1PJRpCnLr36nLvCahy7jD42w
xaiKXlWBwZ4kE85QVo82lY4/9s1HY5DBkMxyijF61QEX2fwkjVljMlgZh1GYf4hpGGI2XPKg5QA1
pSpCalPjAVdZ54+i/xAODFFbeQe+PaDcGAr9uvGo17Ppk/k1Y/N7iFQulzdFhgp11p4GG8UPcNq/
UmnP/eZ5QTo32SET47FcJd4b6MDs38fjslZvspr/dJMlo3Vw9Zh4KsO3avnQ1SCUcdSxWqwaPK4j
RIqpUGHCEy2s/DmdNC2sbG2HMjzqUaMr4wTA3OHXTVfQ5Ev2yZCzYheLdvFRyK2Ohq1wopUK9Wqv
i1v59CHJR9VJ44benCyBIUvP2+qmR1yx5TlhBP9DtItuXjVuHw+OaZEdICeY4XQvg4vU/LOXzm9m
omWc14k6jEkpHj329R+p1pohnlj92UBA/6msfjlURWkeqqzEl8E6x89H0zkIOazRVGzzJfFqxvAg
2o2HdVlzeivDnRnv02k89Z49RQBgYci60+qG2Tgt37PR7Lqg6CYm0asmbL/Iq/GhzRL3SNzU/DxL
+LFPq1wpyCvTnG/GbA5PEPnSw2Skf2z+H0FZjftbrZz8SWpz9s22hypIach/iEKjLUwS7qqKHjyo
kq4MkOUVB6HkcjRB9ceNxkIzn7Lmfc1tNA9juR3Y55p84al86cG8xUJtblixUzpbbqIHbIrlGRkb
hJE+9eKMqOOotMZXm6Rp6vikjWYzzc/IvrK/ggihR1lP86uh7lJE5BjA1pn7PiHRQE6DQvxCvJHj
0LRo6wMSNTvICwrFefQ+bdbgEUv19dzqjRlR1XqPSW57IV1c8goHqo1FxvSccb6mIpNN49GEOxuZ
GOxZ5gj9uNWaEQy1qE/coil3Pav8LZN2xMLAwOy7TdE0cGZqeIwiffO+WIvmCM+8KaRNSmlNS+bf
Ztv5S0drSE8sA8SJBTtm16bl28ULeHoQSUNTsSMcuxgc68x7L2Q4AAz0q8lzD3pr5QeOcPG+ed0Q
T1TStwFW10mlBAizeppPFUPr0OKwOxud2YZ9UzkhrVvzgRqAHOlebs8EezfPqL/4YXbJMMIcHHHS
cOHfHAcqq+zm8TLlrohHxATXaU2tk7e0QKvGSd52o3eRC+ntHqyKacM+ThaxvLKi3ymm7vueZ1Zs
cpc+5O5cHZIOgQn3Bwc5B0WCrJ/QZ+JuymBAgQT5eVCUV4WazquieEE1l333kqI82YT9nfAqo6kZ
tOF9Mdb0Rz52e87y1F4j4mTruFyIR5460/OzpDhbfRXaq2b4Y46Dc+2SZ44zZEhWyLroumvbt2Ks
T4vH/FSWyxPlwU/X7N6aUn60XUc9Xz3yN3/IZf/b2dPzsBk7EHb3XdsJidXcS90WLsYiOpGhnj+I
On1blS1AFi0vhmO9K9cbMb+jtVlk3CzaM40Fcjde9FxlJ7PXTH/ghQp1V/2VM+dvLmI7Kf4Ql/XK
IPydRdTZ6BFXyfxBDNOvfmuipepuG0RQKKRsvUd6LEzbKmzXVgBGb97MXTussL5czbyVQx1LUOx+
WnsR2H4ZlkLFDqVoMDvlj6pOQn2Zq7BujSu9zNOcqu+VkT12ZXeSiwaUf37VR4Ry2Cghcc0ZRxBP
K6AU3+xWlvjW0YFnYo7w0bvdMcNcum/abnYAiw3IMvK8yfpVjk2UQvvy53U9TU1ysVgCU8rkx1x0
fxydVkTahr/wg3c7GQvjbn/1rnrc0OvvkNqJElUdSsN1p+AcPOpMtsFs1Iox+7qv3VtGO/0aFNVE
1zx5716pP6Q9w8EEzBk7x4+qdlAIeQv83XI/7WzmdVEfu5yNXDodGOxe+8Vm32Wy5jaW5Wxszutc
Z++OWKluJyYq6UpokfOgm8vVIVk7H4YvYzZq9ESU/mrjeU0d+cfdl4toYFUbNBN2z2iisbTWT0rj
pWmb2DAAqLvjb68WJ1SZD+iB4nK3bhnNoO/MmR1YBp9RuRX2X3BIdDD5L8li7qI3XRt3lnr1bHbt
QM0AMFot/khayEBZTolEzv2BhiHjOy7ictghiHY0t1o82wyo2uZGLnfuo0wxg6XRHqSLRK8oXJI/
nHMvrLM220fu4A8M1qhQDcNH4RmWvRnIid7CIvX8bCZVzl3CXDKp6yD1nDkqZ7QMuxFn5RqOdfUg
xu5spi1gSE3318S4tLwZFOsL2cp0BevufcLFYK+9xK7IP/pFf0377DviHuqFuzLLHqJso3jQBLw0
lnZ+3zYN6Q+KDEJveAZyHjpipKWjoR1zddVWCeStaug6y8ib7OedqmBqumjiAhnqLhotwB81+LgA
mxaHjjl/MgZ76gnxrhE6ZDk9PhaCX65dfku84dXRJIo+N5KL8WE602991eGqIMxb1OMOmpScsBd3
reJZcVJmuuQb3JZvdrH8KbAe+0WmXZzZVWE5G+quK2TIDLgOlMsPjHI3Ld0BC1rXJjejeapu4o6P
afU3jaOkqIznNVmDDXuvnTVfnV4ckGZu0WhvBkfWYvnSqgUcdu6k1K0/7tOSzeuPBuQ7gFFaMHnt
r750Y5GbT1vi/DQStvc5ThvkSg8uFT5wd16ptvIQPszeU1urHxjieMbXeg/Q093Y790de0iBm7m8
joDi/LrvnzV9/2Tm9jC22sThjj4z9apnMnVVNPdzBoZl+W1pePLxYdxMBEGh65CLN6ByDpnmngvc
6m2z/awy67PNqym0pgXda1EOQaoII7E5KR47lVbHckuf8CF/uJ72RdkarbWG+k/7qJIqnrwUCntO
wT4yTlSd+2CaSvqdYf/xCEJkxo7WRVb9D+TGp0UUKdt35V0ynkUCKxAnuFy9Qak5HIdiIpQDJjxP
8KCHrYt8cipJ4kjZ2M6ye9EtPmjFYSvaC7JR39X0vyWzYx9lzNXs279qaeJ0Ht7QmcatNx9sj0h0
ZEi1Gr80JJhJ1twqwoR8d4QSwuQuYgXwlGvZFrV7fs2drA8S2NmYH+I5J4bKMv6ataBH2vZzW92t
5slRJsmvpC0HZA37DST8Awy9s90lsdtndZzSViG8OlGcfnkpug1F5V2iWNrRtaEbGjdSBLT1oxzr
i4eaGxt/ZDbuRXXa6BdW+2R4CeUWWewVWzJH8oZZodmiD5ySI/vzSJCtoDpxMZN7tm9D/MduIGfi
zkqZ2wDdn8GH1UhpZrOJbTFGMGJ+29nQ+B2ppbNeH6ZRhSsD76l/HNPpVtTG1UznP2w4/2Q6YFHD
rcPFSONWn45KpB0I5IQIL8/7odl55KrqV2Yvy2E37fPELi9Md/tFZ4UxVI3ms7tAiAKweESom4zy
tbEFrWGyX8mqfdhW7eDwM/fOwKFu558bfEC/1FmOpNn8d3DbwyDKC0qzqKAZGZvykgMvQvm1mGhz
KmbjA+Ibq34gcyxjNNRcSxRZRrdQi7XTECflPWAnQ0XdJtNwmlf3KskdQNLcRuVePrHKPu4Jp0Rh
mR+J4JXTqU5aOBwVRozFKR6MLXln+h7Trf5Mi54ohczj3K3+WEP+WNJMcU+HTGEI0DauOTovfrVM
YwpiYoXNADp5T4wkcFKLTRWC6nr9OZvMnLRWo9YY+ZIEoQviycqTJ93pr56tHhjJI2HlsVQlSs/h
A3kSvBxyK2dQSfY3vdfe9FKyytzOm1lGFv0SPgPGgm0ZzY3zoTq86mtVPKEA4ZlhLeCJ0CvnY0Ht
53VTRGbDnXpzHpfpc4LjzVH/Qg4erF7HX1GIG46z+rNufVod/7W6qwjTN3a5sS6712HTX3KnK5Dp
pQf93gPOeInN7ehBRVfF+sJt+5JU23c0ayemiDGCoHOWF2+j1WI4+j+cndl23EbSrV+ll+/RB/Nw
1t//RQE1khRJzdINliTLmOcZT3++pN3dLFStwpFvvGxTYiAzIzMjI3bsbR6ynJKhpeyVWt2MCS/C
Pl0BKFxBDdC3DzpBMDuLVujzmm9k6X2HCkxyNAnxC3J8W9TReRamjg9wta+2eDFK42W2Ut1VrjSz
6DCIUvWmMEGNfdFqGFp9rSpOR+8vD5ddIfNSBDk1NTnyW4lTbxxkDSHAIESnCCZVT82YS9AoqHph
I2iW6X9IGkWb0pwrmFd1JcgP+ZDJsNlDN64cAn0oV4rE1+rRjgFsF4wKdWlrUR0fgkKh15OUeURb
w2NGgYlHkFODg25pa3u7Uou/0jNn0OZF/ANMhcURP3/VM6dHcYOKR5gcUQyO3kn1NNEqE89eNZGc
LIKSDjMDpLuktIRIcyh7mZ6+G4nIPJrNJvCnsLFHID12LbBkV4oNfUWD4sr6wTnkWCpci4IsYDEd
SFyGmlN21AXCUj4YvmO+KwMw/ZYR09HQEmRFZVeuGL1SpTchxzKABQDKgLT6fFbAr0+yw8Y5cs1D
R+VYRTfRbSMTst2e/yvbAgYuIUVJUZwFX4AP+preSRWE/mksIFKMzFr9aRUpyr5VHaBuEtO32Y7m
PjDY8LctX3Ez0DsyXbjwOdGAL+b91cKPZgVr6KBEx0mjQh2PaScsN4EXawQjt21dm05D1Q2drluo
Qgzx81e2JCBDdirTnF5MyfBlJp0je7SLAcy7beeKM8OxoIJNglSADb/wFb/rihzFOVj+yhJiLo0u
5k082XTcDmP8LklBza9YvLJ+lpABALsDQRV2z0eWmX0EzimJj7VsIB0ESSTyXOSx1Y8U48vmAC4X
jHwa1fMHUhX6tOI+VzaHBdssuwImBdp7F4vYObPVOKEmHSPoK/cK1T6vt/14p1Lu/kzDr/Oeynr+
9vYsX+trxiodiXCCqWLo54OuZF0rq7GmrKY3hMTROIGCoGF8+GQkYa7edUkcKHRBUUF0qbeJxqdY
Mz70URpIP25/y7X5hwiAJnkdAjtW/vxTFMrYFJEJqXToADwnhLXajor0yMNC9WI1Gn6Ph6oAWTs1
v35EQKyryiaLjyTwEgZHia/h3GjDUxEUWQoe1oDToS7KQFvhgrkGl8ISdANcCRZzuzgjNLJxikVj
wNEumjT+CJcSnTeIB0S02oS8IpHhqIN4J9Oo+iVpK65QOnjMEHrfYnrTJJAxbFRn8M2VA0SYXSCZ
YNOEDAECFsRXluzC2mjRMJaNwVEx8gTJE1S8YUattxEA8Qf02PqNHoGzpjsLnHfUmn9j/hE+Yb+L
E5q763zloWnRanVChFDyO6MjJiMGcKdJsov9bRe7cnjZuBYEMawyJ/QCEDu2vBnaERBnWPgDRJ1K
N+sbXU/7aoUQ5dq+ssHFqRa3Phx0S8lrZSC5Hieyf6QCMD3EDf0dbRBW5I6g30UHUKoeEo1XYGjG
8jYk03HSVV5rt4eriIBosa7wN8PhASSO03oJANbsLu2TUUUzuO402hekeKIrXTHp25NrPYo25Jgd
guMSJgNfNaT3VlcBk/cnwPFDmMjU4JI6Bmqvq+3KVrhyvtuawomDLDmb/eXTX90jQy05uRMYoNL7
MN2hP0z4DmVCezCHONiS8l4jPrxySQqKERE9GuAVX4LLVwa7Oej6Jgv9A+0O0lc68cOf9VzO8X6G
wWXa3p7568aAggJuBcerLw7zucsp51OFOgJgcfQt3SwJ7fFzR39fLAX2Gu/vNTAtg/uvPXG2vhqc
WjtJ3M1tesyMrguBF8xt4ua11kHsSCQGtsUoeUe0U9f/IHNoIYkbQqKwR2jAoqUuLJ0noE49/Iiz
2khuVce05FipPJ4sSEX0+z42hhOZmumHGo/GR0BtvHGsIS2rXR6aMP20EU3AK5N45UKAgw1SRe5/
au9L3vwwIX6nb4Scd9mKBnCjnzZDnE+eHU3Vfo6G+o4VpFeztavD7fW7YhpUF74iczfyCYv1q9SZ
+g25dCplk/801E34ZRxpgupDRTlNymh8GewBiRl/7FaO4muWia8UQ8Sspm0szsJOzgYQj5N/SHPY
+QGm6PEenGF1p9N07RLI+l40xcbPEYakv2NaYJdxJbJFy5CLPubRSGolQdEx7yo3VarxHuRBEe1q
pan+UCgmPOmJOtCelFvdp9szfrljoJRFhksXQR+uLObllQfntTEHqHFahzBTSJMiSzj3blHWRg0o
RqJC/8vmNNwK3C6nItjdxQLXda3bKOFGpyqenJ3Rach0+tRAdiY9vmvcjlduA4amQMJGiC6w7ouH
a0d1Jy1zOpphaQDBCeVH7GZOpz+EFQlMbofokcZVypbdlJKXGmhr6airf7s9ZkVcb+fXATEOnmWR
C5EJ+Ba+5VTMBBpk4QkOYqq8NE1HpMZ5NYC9bACVbeKMKilYSJu2I39wi64QiIH+w8p3iEh6+R2W
oErGmsqqL74jSiZEkzSKfGWWmc9Wn/k0pcJm1RsTmSQT4UUpHaCEaMdy+mZalF3CuWpXPODyAqJ/
xKJgLQiZAEIsHM6XS9NUilA+OhDSF7s6oWnkKRzJKB6Nus1r17GL6PPtkV/ahKVI10wLJTEIvpab
mw78pCk0mvbbUeve+lCm3cvI/v5MLTV4D73EtMb1fxnYEd0TiMAYbqoKkJXzXdVqvUH4WKQniwyJ
fSgCve/dWFb0zu27MclQX8nTngy0RG/vUNk9EUmm9fMvz/XZZyyZCHkKqyn3RHzK7NZ+GylB3B3p
WaSmwOUffIMjX65XYp/LUM9CdAz+X2JtajWO+Pmr8wRqGKsJlUY+IE9FDUWbprY/gcZK1x4PlwcX
hgwB/yeoMDm2zw1JipORzXCKQy3r0aGFIs4LUMDaImUu7W67z4qp5b4BTZGD4YAjlGbW4o3SDWwK
nZTktIHIw/5+29ilr1qKDYU8/sO5ddHOAn99GdWBOh9IV8mJOw9zT/3VLp8d+nrB/+pUO37VTTiW
6GVxiJeAFRIYnU/lYM91QRLLOiDBmOztUUv3mdN/quLAdst0Vg63RyjO+LNjiGuWByfcc/TGkZRa
rBydcY5kwpR+mNC2/QKdEbBqhJ3jj4TMJkGvlRc0HMhq/eW23YtlXNhdnDxwp9ealkCfTuraAemd
T/tGLbKtX47D9rapy5tH2IKaiaQbsqHWks3PkEbK8xRMD7FmSS7YdjPOit+zvgBPn0T6nW5p3Rbm
2ZF+ClV6zOGB3t/+hIsjSHwBVJl4kviOlyfxq41YplAdgV20DiVN8+/7rojehKERPtWZX6abAC7Y
N7oZaXScWsVHo5/pgbn9AcqFJ4svwJMJJOH5U5eRf0PvWQMWZjokYUkBtu3VcT/Xpf4otaWluRGn
8taPKpLXuax/MEu+CHzq3mlLB6Edpk3LEnBUQ508qFNpwTzVZrqx4oxXneLVR4ppfDVNaVDStBrS
TZurdbTN81p5HIFJHYNKT371GKFTiwNRMMmJJ8NyRWQjlOiLT4MjEIoZxJjVPvadYXk8ifMVU5ch
BxeeRWMY72CoCUkbng9LkeTMh/YgODm52j0m9G1RnMm16Q3ZfZLSkNEDmqB7Kh87/k0dKZlDJupm
Q5P96gSLLxHvPqEvC+vAYoLbuKCIPLY0rYx6s3MQWv5oZX0Gv1IerBRILncdtki5mlCG2gaceYsd
nvVGKVQhgtNQ1LRCaQkF/rzJivcTWfHPXWsoz33ejM99gXXKZYhubwrDkNYIza98CGUwcQLAa82E
LlntLC1oSQs40nEiIR9uazqFvlRyQgdw0KnpMWxbZwY628V/IOIOqUagpdBEAv+O85X7+NqnOBCf
UQhBpsLhdD/3BL+uCy2A9YbKbmV6hCWNaxsFGNnIoPm718utpu3nIj6ZpUWLUULoefscuDgGUALA
vA7bp0medSmOkyk0hAAkCk5m7fg7CaZMlMq1Lwp4QI+uRJDJv2yPWB8a+xf+Qi628wHX/H9UcZSA
qCP/owV/uoW5PtpTrjJcJHH9Ff++GB5nq6nTioi3kJzXFztNL/2+p+EpOEkEKndZETT3XaPMz2UK
Dq3E4MqCCh8+uz3JGFLoUBShD8bKiu95dWBVfpRxfiYOTThm/NS0k+lKJUgUyrv9LknNXQ0vyJ0a
WeVKBeJioGjKEj+zgJwq3CqLgeazEdSqkQSnvGuMfZMUNSRBwxi+y5oZHpBIyaBLvL2UF1cI5xKF
FVyHYqEGl/hiQ5sWOr30lrbAOkHVtZHylrz5N1olP+jJCH2SZHZ7fTbvUELZIn50MKJup1BhIt39
I5hr+lRs6HjgBxpXnGx5bVh0N1nkkxG84l95u5+vAj1GyG6E43xXKgFtVhu4iXRAbYBy5A90mJdr
mnAXGWyesCLQxXkpDIqc4rlBq+7jOovsdp87kCdoGr2cidx5qpblqA1N751aepOZ0pswGO47hQYx
uytPfdHkK/3PLyN77X9EpUQVUE7Tdcw7fslaP6C6gagmPFw1XZ1bybHelFCckD+vjlHz1Enkv9T8
oGvJZ8HAVPfyDjnFhy6zjonZwqMBrUhYKD8QqNwmY3Yow/EgFbpbgbSW9PrU6jTPmc2zOdIt8eJN
/+fH+H+Dn6DIADnBKfW//8N//yjKCQRv2C7+838foh910RR/tP8j/tp//tj5X/rfx/Jn/q6tf/5s
H76Vyz959hf5/X/Z9761387+A76zqJ2eu5/19PZn06XtixG+VPzJ/98f/uPny295P5U///Xbj6LL
W/HbgqjIf/vrR8ff//UbzvhqY4nf/9cP33zL+Hsff+Y/5+5nSt7iz1/3n7/z81vT/us3yXD+yeam
c8HkQaWolP5++8fw8+VHlvZP7gwD8RNUx1TK3Hh6XtRt+K/fFOOfonIjO0jqUD0jg/HbP5qiEz+S
/0lor9GcbRLwkAUXz5h/D/9sof67cP/IuwzG2rxt/vXb+W4T9wa6IFRZdVrLxaW6OHq6TO/Vru0R
LfcL+oEqp70f6nL4HXxwtHKcnz9OMCXSA1AJ8Ba36QVfnnJBgERIAUjdBYcDa2Jb/96m4xs4GB8I
CFHzstvjq6X4a6yvxya+/b/76cUgqgciJSLE8yAZPt/YMQinzPdrww3H1v8sJQEw+7Tv1yQ2Ls0Q
E9Ga8mffvKkvSjATCAQopXpo2FTAmPE4vQsr+qtuj+X8igD/AEqEVcdT4AEgd7w4FQPZzEC208jC
abCZYyT+BILS/GhO328bWjrE0tBi0vQsGwfJqnVXMeD+ar4NQJFNMJC3rVwbjkiUide4SUp8MRyr
HE2TpmHd1UwgbPInRf9qg/wJks+37VwbjbhVxerzDF9SovelMnTp3NJyKxHAeUNqD18qHeqtrSTV
89fbxlR14XBi7gAQkZsy0fmBdfnc4VBqiOidT0FyfUAcrr73P3ydd/Sr7hI3/KP8Az5/N37Tbrd0
RG5gkHDX1PTEnf3a4S1ic9j1aRun8Oswr+f2ObWbgOSb5jalVj0DfnlTZvJ+1KBcrfSJvigatai7
f7k97KX/C6sG9yexi0E8ukSJ6I01FVo1wmKr5Vt/lp7Udl4xcbmMmAAfRaoX1+cZcj6wRHBZlz01
3DgnlTrF+pFWPdS7+2YlErtmiEACgUuwpQZMEOeGwP/Odh5loIYsrT5a9AjT2N4Z7bswzLOVnXa5
B6iFoAYF0wjveNLo57bUqm8aHZ5HOj7D5rEz4kZ0uIVP0qxMblVM/cr5u2ZPeO+r8Da3LRphR0ln
EoE+RqVu7CIDoilYH0mcqyv14qvWUF0QZQISlksJQSmKYL4cZw2ouX2ndNlDphgHCQ4eOGTe3XbA
q4v2ytTCO5B9LrtRo43LdIJSkI5ZNB8XwGvsbRJN6e+3rV1zd1iM/jMwLvTX0wjkYI6HUdcgV57L
Qxw29ttuMqrdbSvXxoQ4B7xMKjxGaAmcWzEiCgd6wVYGVC6b23YoW2VrlcPwo7a66effMIZykWDx
hqVpqVphjr1NB9FEAydtV7vCjv8IMiCITuRnm9uWljGAOCtoeKZ2T0qUeGhxQkGvEAQ27Fc8b2jr
SJxI2muZ/n0Aye3mXfAFhOv2tkWxHMszkRsTRU3CJWHzfCLznkRCp8Y6tA3pdx8Yjq2SlChmgw7X
nMsnjmDEJKNUAAY2VhKFVxeRbj3yUqIGaSxeFm2rKvro024+yqEbNoYQczil9q8lmUVsICJIg5DK
hkYahMb5EO1gHvSJJlS3bCG3U9u9nN03swGM+u3tuby2p18bEvfPqxMEVT4/zkNbo8ncfEB38W6U
IKijVXCrOPnKul25y2hX+RN3yAm5LCzpEIsXBKewVGS/T9knjX7umGZTvWo/28YxalcO/iu7+szc
YmgSjXJNRbQNv4LkUuz4JgfjWvrk0vlBJHEUUgUXYdwyc9jWuQndtAIuu/Oz8M6g/SHZFDyGweFX
nd1tWyiVm505pNG3X1w4ZpCEBsRoovBB9f984eC6lEs4B20afexglyI17xY6e8KZS3tnR7OzsngX
ji/scaOxlakkycvTK46LoNdSwjt69XdsrrsiJw2arSkQXDEjEmAgGkhggDFfHMXKqAVlRe7VhTSF
TmEeIOgJWrWh/AQQbK1pmysXLmlj67/mbFEEfuX+zYT8GC1mphve9560kT4pBx8mo0f/vqNZzVXc
wssf9BC2h02NxuGa+1wdrUKtlScf8KslmIHE64jWjUF0ZwbPJGyQPk4CIOJFsAJkutgLvFhfZAll
9AnJcC/GWZWtWee8G910hnxinr7qxbwSHVxsBUwAluJMdgDeX2Bu4UEg5IiJy6s2bp4nEJmeRXP7
fQjj8BHEnoV+SNCsXD5XJpACAfSDJLHFg3wxrsCw48BKmcAp9Tex8ztdrOVTpKXB8+3ddmmH5zyP
Dc58McjluxPO1zbsJIJIsowGOE+4cgyKgOh4TOpKGu9yqTDFrc0kQlnHVXPukvCH0Ds+w4g9ZhMa
h8hRH1pKfdtfHxByf9wuBPjkChYBllmiqWn4ugQZcQ6G6vMAVyp8vL9sRAdfyCUNQgpDi6GAEBF1
Z5naFNnF41zZH4CPosGUVB9vG7qcMx4R9BIgMK2S67UWo+mGUtPnvNHdOhmmj3OXRie5y9ckGq9Z
cRxQ10yXw7m/sJJwZ7f2aEu04fUHPwkeDMk+3B7IpZ8h9EXSUmQGOBeshT+bkO1HErqLrk7nh3YH
1CUAC9mKXqbW8OEx+zvmdFMkSXnj6gtzXWlXRmVzfTk0hX6IIoceFFRT1eFDVBr6mjTU8oQQzkYm
nHWiyis6LM49e+6TOulJ/SIb+6z238vme68re3qyt3OcrKB1l7YcECw4HclXgRUms3Zuq28VY4os
UqVTXGte2zflx7CRsreNr6t3SFDE7wYpkT/cns6lgyyNLgbYm9M0VHpsu3KYfE/1Yd75aW8df9kI
57dIF+KJRKHiI15dWXYG7bvGW9aFmP3JlnrPUtd6mJZeyDhAFZJgE4gK6mALE4ZFpTXuOcp7aMV3
9Pf7e5pfK8QL2mF/ezRiz7yO5V9MgZQGxmRycbwU5F6NBkaHum0DRjNmxhFpkQxOEv5RKR1MfivZ
+KvDQpSPZBsSssryzCvmqrEyUGduivjZwW7giACR0j3ZYVHvbg/ruikxHhI34ASXnqCP4oaMaPdV
6cWOLBOy6MQf5vkwjmq24hHX5hBkCF0ZfDxUw2IvvJrDDAbuEjZNzUUqgrbCQjfGfanCK2MMuv5N
sgfnF68osWhUqMmLchKSg1uc69BSBFVW8l6eilCvnlpwcYNn2ZWvbG9P45VdjLKkTn7IEaX5ZZIo
HSYrhRKSXTzBEz+240mSxyPqytOmVL+Yv5r2ZVwchUAPIWzmBl6a05oerGtvSC7EVG4Ty5tc+3W/
sAnBYISmRKfozuLApbQtI1hC1isvwG5M3VtdftuM88r6XPE+4lpgwaDpiNeXuP52bkbYbVoDUiSl
AyMUa8M7RO2DE0X0bsXW8jHOnNnCx2lJ4d7F7LnzFZNfq2bOnOn74IDq+mHYVUf10KxcjMKlFucE
ZgQulcYU0AJiD7zycchSyJQjeO2aCs1rMewcRYDeT590n5BEC3x6fruRPuqBgBruCprpq5WBXvHF
sy9YvEwQw7DrPAkcNzMnr5x+Kmjv5Nk7m6iph+TituNfXUHCMtTYmFRKLOfDLSZ50hTuElfRAB/E
QHyQ2SEAWDGzwDsIcA2r98rOYvV61U+gA6TXz3+AJ+0U7btdeEhPZEhXZk/8oov1Q2yRK5nAktz9
+YCGLoiVIfY1l47P4k1hqZargKlY2V5X18hhh4keQ4pwi1vfDnCI0iRvDeVb4c1d/RQKumItgHow
VwM3K+f931ioVxYXBz097mNaF5nmGiY8fJuB3fgkMDzfdDBjKy+sRQPFn6tFPC3TPQs8l0ao80mc
1Dxvy1Lsta/qSXUbiD030mPxMXuTHIBtb8cTWMDiXu3c7lg8pg9A9h4RdVpZymu+qdAzomo6mx7p
7vOv8GsrC8aOFJhZRvZDmIffMkVwembwjP365AKFoixKt514uJ5b4sGKQh5FRleO4neT4sNlMEN1
OK11plwbEX3PVK5MmstUZ2GHOqsGc4Zmu3mvnXq0xrLWlcZoxTnXrCz2WqMJ6kVLKKqraPUU5WNe
EYVkf8tLBHRM0wSumNjqfNZoCVVTpLkCr9lGb9G4dtXtfCh3cLOetF2yjT1I9AULwTb/Nm85qT/B
6fRO/tW0sDhZQO+htY4G7GVaeA6iZExpc3JjYoWtqrSwVpJD+pp3afC1BOfEmQbOenvbY17y2stz
5rXZxeB5W8WpWjN4mDs/2nvzZPxo78fPo0fl86vvqb/bCvRIm+KI0Ea+jU+5G8krh6owsfwEGkQp
IBPicQEv9kcrTWMF6Yz+clHAwinv5kyGbEETca0/rOWwrpkjd8SD4AVCuwTP5nNTGj3SmC4CU3cU
1R78ub7zkwqBQBP51dvze/XC4BoGsKcJOeqlenOFIpCZjOQZ5VCIsHhB+Jhzf7j5NBxSJXswuxoR
SiBRaJ6uoeUXsJ4/z79XxpePBTWVKlLtPhBht/e6N8kp2RvPsE659X44rLnSlXkFTUXQKeJceo4X
nhQ7IwVoyC/IPqq/D7X+DWYRSI8gqdmzvmsv8WtjwxwlLV5CArixOB2gh/StUSU5bmTTfN86mvRV
KH8/l7j0DlaAwkUhxnErRQ29vCthaCM5cEggI4Ww3VatX3diPoeFpshB1/GyxqLYNaFBXZowQEJN
ldsbK4sOFthzTXtz26WuzbMQA0e4hLqHsfSosukqmuRILJeUAYajihiWPRaHuOp//aomD/AfQ0vv
4RFGXFLIJInG2Wo9WfbJng9V5Cve5McoCd0e10XEw9vPIbP78ixTKBCcH8NmEkSDnXfI9oRQf5NV
FzRH0sqYrhqxwDWyGbmQl4mv0q+isI2YvMqpPptQEMGMr/26DXBLAm5DUVu/gBVC5YyAZcVrQg6e
7Wp0FSVdOVUubka66gwgmjyXSbJeJAFCSYf6kfSaazmDqwd/FOq9r+kr63HhZ8IIOS5CFuSNuRnP
1yMgPeik5SAitanaVE3xqTerL00J3Witw2T2q6tPy55G6AJ+0QYhslj9XrZLvQVP68bFowJzLNDm
lfFcnhikCcluMSwOf1Bfi6jFkGRoRuNKXHXzTvFSL9E3wcOwk/bZbvhefL89oMvpE9YI3enSEgXl
xfkUdHpKAq0ykICyoehFTrn+5vh28rZ0YqgAu9D6ZbcTrVHA09GjJoxY9ttLShOFgZDUGEgESU37
0U7WnguXfieA9kLvGjye6Oo/d4kh0OWuQbwGdkvtQA9NeJzmCLo9QKUr7vByfJ8FBSzWa1OLoKAr
IXE35hzW4k15r+265/Gu7D42u+KIKKxXtCjhbSnU/9Ka8So3CJpVEEwauh6g68/HVwW2PDddQKE8
1qbHgXro0U8k3zPVSf2u2ZO5UmVa+MiFPTHfrx7pU5DPmTYAEFFiA3J8/wN07G/mLPohWdbKkSE+
/dV8XphaLp0eRxQD2F9NLSX7JgP+EjRQrd+eQFUcCrfMWOcjgu8kqMuOcFLdS+8mZJz8jc67K3tw
PlhvLSj/Xbrn38keEJVx42/lvfF0+wsW7AjGxUAXjtMEsDQkcYl2xefeCw5oZrso1T6jY+ICKPaM
lXldbIkLc4ssh9HbjVIXKtllowNb2VhpBdVaEOaHptXk7e3BrfjLMikQBF1XOw37Tw/iftNrw1Gr
m88+dcKt4/QrJbwFPF7MJGVJILnAl+gdp7h2vpY9TP55PUfiXRS+tx/y4+wpm+oh3Dlb5wHhFNBu
z5K31oFw6ahYdcDjc47IvDAX68f7LvYNjWsn1vUHVA6e2mht212uGUENEB9TttnvpDDPB5b3TqLQ
pEduxQ7eTUXwBEv+3ewoX26v1gtY/XwznNtZDqWq0ng2h8ATqb7ilHyVgBi7PzoPtRY3f0ZnRHGz
T7eNig12YROOaPgpqB+SOD0fWxCNvakGmTjCinu4I0aYE8svRV4hSqF1X+IeIYjbFi+dkicrkT1i
YQS/F/Qr8LIVMKMSiEco2VTIZLWNa4zWtll7IV/xjDNDC3+sAFXDok8WnTzKgSj8S5NGK6fHFc9w
dNCreCCV+YuafGc6kRPXeIbsjB+gFDqkg/pB6pyVq/qqGWIrAlAAnQBHzxcpCpTSzHVC3TxAh1Kw
BZuQcf+4vS5Xpot2wP8aWUxXhOJr7MTcoNb0Rq59t0DY5raFK2eteWZCfMKr+ytQaStXtBZKsmN9
LE6FC+3+RjmJs5b2Ga9Yyedd8TQH8BDORj8UJeWFb0PmP8R2Re0rhd5kTlPP0lMoFQyv04Pd7aGd
m3pJulJygDcdWBk5oSU4u9H9NokibfSiKNsbffN1CtlKaWpjOFsrH56XBDAGogAmQWA11FIu0cPw
51VBqoWSm4+Z/NCoKqpuEGPvpSHIvUZphn2RSuajbmaOR0qsWLlVzo8MYf6lp54HEcfhJUcZ1HXV
VKeS7+ZRmRe7RKkRf2gmC8kjZzLH54JkFCpctmQUK0fHuYv+2zKJEfBYQKCWLH6AP+0m98fA64LH
No0O4DgOt9fxmgWSrgJ9oJJJX2oH1vGg9IEDHawfjE9ZAU1ukE+Nd9vIoh/2z3G8srJ8KcvArZBA
jiggboatcq8dRJ7F3/CYOZkrr//FrfyXLXwfbA2uyYPpfM/pcd5PDS8Kb3CVHaVZLyLGSfbJMTzI
O+RfN4BWj79GefmXUY5EUfwQ71rhQq82ulnYEA5VNpysKTLAtVmhxVBmJSoQyN/dnsxrK6bji4Bt
TACyyxUb7a6pwjGRXLmfoL83hmRTDtnK9j4/gP8cD4cI6RrZgBJnSd1SoC0tG0LGWM76z3Gp3wfI
DwzWKtb3cmdzi9CqAjhASIguuU2dSWvGMcLB5VN7VA41xT6WabXYt3gtifEI6jOyGnRQOrxwxXhf
rU/U+nrS1naALM2mPEIQ7oae80Z+GnaK698lO+dpLdJfBDeXJsUJ+srk4DgNKH0ymsq7/IiMwS73
in20h/r2m/1u8MwdVteITxYXzl9G6fcS/f70qS7RxE6t9qqUMJ/xMTi0j7EHq5WXHcftnxeO8/62
L14uH8kP6BtFh7nB82gxrV1gBHNLJR1z/infJfthZ53UQ7wSDog48L8x25+jYjDUytlZwHzFZ7ya
SgkNQCNsfd8Nw+GDZOafw0D/2lhod9JVDHtFG6IVYVsrsc7lRuM4ZHhAzYEMcPecWy0RY6oGVfVF
g37YvLEGX0LrgEbQ5Hh7Fi/vF1FWB54NGyBv6+UmCAZ4NVP42Fy5nQpeYEjWfzFqiNTAdjhRgzDd
WLSuLk/6u9uGryyfQkGBKAvUBe3Ti1PLkQOo4aI+ZPcFh+RkHhFUp4SxtnzXvPLMziLOD4bQD0of
eqe82Gg72B2RTN86rrlR3MDVv3OqrFX3F32yLy5DBpC+EnqYRV/QYmhNhDt1NkPrd9ouuDM+yVuR
Jsm9+aB+Ud72W+s0uhXC5JULzSZVm+p75iE5l7v6GqT06vAJmQmWqAaSPdHOHYmjKTEjWMy9aktf
9KHZZ259aHaQUJyQStuuTrcIXBfbhb4kqo6cdcC5lpwDmWFNk1z6oae9s/c8O07ml3aTHJVtelp/
jl5xXoyRTaNART5q2RmdQhIyTIPFMefQWUYHxdhp20Ky4OaGO24w0QRtEJ+LitYxV06fa6c6wG4e
cVBZvTQ4nE/sqMS5pU5IatoPoxe6xbPyPfTaDTJ9f4jjdTistWO9jGYxtUIGndwoYPLLe9FXImi7
bC30Irjgt/PReHQe22NykrbhH/XWeY7fqvfVO+K1lUDwItymNq/B2MMbksAePofzkU4oEth2hEBs
paXjszHJWg0TeIMgME3Q0ZsA2oWV1NuV04/CkeiLtAVv6BI1nPRaENrOGCIvY8y+N0+KiYyLNiD3
c/sQuraKZ5YWY5MtFZrOHh3b2pu22dvZ33AUfUncdCN/hpQu6Tbw4q65jthzy4UEHyhqY8C9gZyd
T6hZdd1kyhgNacd9nxzSx8yF7d54MEnbNI9QrK+V/xaVzpcjCVQigQ55BzIry/ukzY2uzKMcqeRj
8abbJ3tlr+7K07qzXAm3aS+lt5lENFHPxbluzqof+M4Yefm9suv22V7sieoYkxheO2iv2uKNC16L
u4s2s0UIoI69BmBLirzpRFnRC07+rrmPN+J5uxpSXTlrQN6CJKXHWb48SAe/m6gcRTGhvXwaH/WT
7jKPvDjvIhcZpcfJa9386/BpzfBVu1BJAeWDNgY09bmzZL6iFeOoxZ490JJbKS7yfG5oRneVbZHB
XU0biHf6wjlfqKv+bW+ZmZiAMDtBBbBC+4muE1rIu442tGymZbGEpVBUUesfJcrXK1vximFKP1A2
wlpEpmqJB5JihbZxJ8pQQBFyhE4VbDIl3Uu+saVh6C4vsq9xayo7qyxhY/Ofb5u/cuScWV/c2YZV
2SU6bpmnyPlTPfUPyqz9ftvENXel05+QB3QDqL8L5pBcnrNuijOvGenvJvnTwkGJzFFvbczmSzF/
MvXhpBVurVgrT6or+18XOAeZ4j9NYhe7UgrMwJnzNPP84q42ngzj0Kj39vR+0N8ayP7K6f0MHuD2
eC+nFIIUnjsCd0D6bwn7CxQJXR8lR2slRH9T/hQna8/tyxjy3IL4glexue5Dtib3dea13rzL3oin
VbRFe4eXh/6u/Dhv0Wh/53jaJtyulWyuBFbnthdnD+0ONtT/WUb+2N4buxKwqL7pvORJ3ZTu+rl6
eQmfm1u86KyspgarsYC2AoFqj/4l5LybRh++5cUQrlyL4tvPzwCMwUtOoRzerosANgjNMtSTAkft
0q+zMp/In+yrhMTe3/CQV3YWsbkdtognhSWCZdr7XoOl1ZxXRnLV8QFbQ54jnhoQiJy7COkDbWxq
UpH6fnzJ/fyYXelU79cC32vr88rOsvcOltHanIwwBX1RfQ6MHkBW3N5zgH2sw37F769trNe2FleC
3Y4DaloyKdaeSp7B2JIPtxfmqneL8ARiCmCutGacT1sPIX8zDS/T5vxAJdmrPmR7bY/iC0qEcEPA
b33b4qI4KSIUkTkApMO+AfyxfDTpFo2Sud3ic9vRM3bZW2cX76y31QcEMFkzpAP3Io9QflCeuru1
+OjajL42vnDEpIitqCkSJAmp/ueKvpnGtUrM5T1+Pr6lI1Y9efMBE0I6O+JN2KWuk8yuiURYiFrc
7em8kgE6M7dshnJaRKvITmcelHO/B5ZbuI618e8jN3wzbtVNjmSKO8ibtQrXArL4soyOyOXCi+Yg
kLJ8krGISharDNOnNLMRjajyFu3mpiDpZbn2UbtL9vpm8NIZjr7NdNTv0oe1KuWVvQhxGOBX9j3w
6eU9i+JQXsVlRflhNrb9XLiFSrYmfT9272/P8hW3wRClKHobyQwt071aM+S2joqqF8U0xESbVF6j
QbtmQQDohA0MaOIp8eqGK9UgV7N2wDEn6WvYR3fAQXe3B7FoG/5zyXhDI9FAOygP90XlBmm1lsI1
kqXdyXoHvvTI4nnOh/Yx9BK3RTjODQ+JR55tb/x+2/S1Tc8ziOhWnM60aS1OMoumchk65vTlWZIb
22GGVmyjbpWDtQ3UTfBkfEQ07UtG/qBFEc2Ndmu+cu2k45QzyGdDq4KWj3o+w77UJlGrz6lXfx53
/bHZt4dup3udN3mZhzyZtzLkK+cAzW5CiolHPOu6WNGcda7TCZ8pi439XBO4+A/lUd8ru9lD7exO
PdZb7aQepx/5QTmpu9aNvIB/1gQVa2+Ly3ueLcqaA/AlBX7B6+dXseYMZBW8PqP9vThqGYFaskLN
ec0Iv5949yV18YL8euXCPapWNQwehIF958ryR019jorj7Vm94sMUagH0KYS5AE+XbC7ct6E0FXb6
/zi7rt3IkWX5RQTozStd+5ZtaaQXQmNEU4ZlyKL5+hu9OLhnRyOMgPO0wO5C1SSrsjIjIyPy+inY
hXcglzA42qfsl2NnDowJU2sDqD2nm2UzVvmXH/W6T39PmK7LY7QLvZEQnYsP1yWcLBM1rNcXWQ7H
63XZFu3JPskT1sq8fbJ3kYKChr+DVfseRfhXWc6fIPXv63/IDscq6hmstRlgDKekm+GF7+xCZ1cI
vv/Gdk0pc2hgFGLz5ZP/uZ2xMipTtMqB4v6B9yXeONj9OrF8yRZ4wmbmZ3/HNjKvbgA1YjfhN8A+
YVcBGjOFfMSouSns3D0o2D6nsBve/n0juJ++if/+no/BDMoVXeKuC47uhjxdQQEgZSW4uJulqA/J
gZYIbcWcYdg9Fwd7B9tHg/4EUEOehgcr/4pm8udV9Nvr+TjDsyBT620LsTX2jYDaf9JEVc4GjLym
oLqTZ4tU8qvJ0D/vDKwJ+gJSquss/Mc+zBwJ44h+xidRF99q08D7qqf6yS0P0MUOETNd9F68j6ZK
uFMDi/aCAgzhO3aut9GBQqD8F5uyatfeAaLM+iNcWNFVSBuolPo5PX2Vs30SuX/7ER9THIEhqLaO
semDNMTnbTKJHCM+Onsnw3HbJ1+Akp/tLGBNgF+v40KIM79fFINpVoRQPDMRgJjEZViTlJkbuNqh
MROktv9F3PxHHvljUAHdFmHlKt6HGP37golinbA8LAiF1S0MBL3vVe7cL7fRJdoET6xcDt4OCKJA
OJu+fxVS/qHA/rE6rqfrBD/sDD6ivoKNiQf3cpYnUkIUG/QE1WyW0eEiS5pw4nk3OObFlh2ps86b
w96kXCRNsm1cKH+ng3DYdFODj0Ey5qoYPtQxqMM7Vgvv1TV0XX+uk2B96pjOndKxQp8Gs15hP5Y1
6zjPvR4OIQfJWa/yeoy9x78Hik/QdDAb/vt8fwSKIU7qNsA9XKOEX9Lom4uAKU9WZrJggznT4H1q
0yq9VvNfDb1/eltBDxkQG9oWwH8/gE32HLbV2s8U14WAtXRZvcOSuEAzEaM8EiH8HZKQRYJg/nWd
+klzCjKW/1r7us3/dR1jovA/a0/ZVDSbuVzevDzYGjdVJd+1hxUTLwXN+4xkc9a6uZPNbzEsZG+/
bq1+lhmA4YfO6lV5E+p8v/+UzixDq3yU/3MCAzQgGyN18h5T7a915fGvUoTPQjF0ADF5B3QRuc6H
89tEMiDMINHjSergqXGiujwc8iSzXrs2w0RASm6sn/Ty1VH6fOFrnwifG3yaD18b9mcWgc8HMj5k
Wb55HWEt3KlUjV/IO14ryI8nFgKm4GBBewAo/4cKE5K6wgq6hgPqUMhjCcZf/fJ/+moYYbwS50Gd
ABH1w1dblVr8JgY0YLeGlvC9Sooet9yGVdor/n5IPwm5GDiBUeK19YSL5sNScoRqPqTLsRutLhsa
nSUJpu+IwcADvNxuYv/t7+t9cnP+tt6HNMqDN7hUYYVrzR5+DDXuElB4v6rMr2H7w2f6bZEP26Gv
pzoUcKgF0DEczQ5W1UOaFPQA4+WSQar/9qs2ySf7Ai/xaoyGoQc4sX3YF36so6Ra8VSykqnA3YGB
ULf9yfufa/Xur+cKYNXf3+MnqBtCDE40xl9Q1f0xVauxeZRskivqFoObYVBSWRt/+zUset0BH18m
nLvg3XldzP4YxSEXZvXTYtG8sb0Dk3ZW+yiYlqe/P8/nqwC090DqwmDPh5iJ/rmS64DWBLNk6k1h
6o99Dl2+8n9Y5trwRIcJNf/H0pB2nYsWa4MeRKQ5DBrY0j+KTuBugKr3F2t90oyAlOJVVgZzalda
4/Us/OsewGwIa1uKZ7K7OTyCNeYcFpuInIWDvQ+a2X6IO0yCj6vbFoMW4Y955KYIZfeVK9SHQfAr
/nD9JZj4AsES9LXwQwUeiZUv1MP+BJX9tt3SkpzFMTxhCLts92Zbb/i7t592vGiKMOVnDL6XXx2R
D+NH//kN2EP4KeCCYRz997eh5VDFvcHb0MVShOgixDwL8wUBlN2AXuB9cUA+CzQQN7kmVsA60ZX5
fTlqAynCtBvQOXKBpmUq0CH5H/YSngSFAGCVP5h6grRRTfU1dBpSDInJYM5tfWWA8Nlj4O9jft6/
JsQfBZ6gwjEG6tqUCIa9DpYU+jdfPMYnDXq0H/61xIc3JeLWHiDJgudQZSB3fBcBFrYyB6yyMFcg
ImBfTNv2qzv7E/z0ui6IUfCx+YTDk9SrJZYKjwZPtqdhd21ky02cr/vluJTBP2jMl7yAT18nxGgC
sG2vLqYfbgbTNgmpPLSzut2wk3cB8ItMbCueDkW3JSUvWpi9fxEHwk8CKHb9/6/5IbQRl8aiJ8jB
muji0VdL8CIOL9A83fx9P361zodLaI2n2kDCAv0r27xX1N37LHIhuUhIRqyvdBevL+rjrRABSMNc
DGIKMoffjxfplOjGGov1aCJ3fZPPfM7XMCqdqAMU/ZX2+WfXw7+Xuz77v0KpowEwCg+FaDLDy3cY
ZnJMRsI3VcK/asx8+hr/9WQftoiauF6SGnALVK3TIdxxihSPv0W1+YLO/1mNgglc4MKwcvtHk/D3
h1LGd6ceGqr5XAKa3CkHmpFZdKj+wYTt3D+ul/g7eVCv7Zdw2mcJCyQkAS6gPrve678vjatoEHWP
92nT98V/DBZe2t4vbbmpLV5GM2d22OZ/356fZZr/XvLDjrkS/NG5uD4tsV76Gmq7HEI2aTPBTqMN
op0zW8Uixbe/r/ppnhShXwJJKOCHf6RmqrPRaIX4NE68Pl85rOxobRRg7q/ak59u0f8u9HHyyOfu
msD+kuUjP7DmEYpKqb38/PvTfLY3YaMOzWCQZPCPD32EpXMD0TShzC2Llgw9pzUme9eXJ1jk3P59
KfRwPguW/17tw8Uw6TqG84prMjjQEHrqoIXewHMRjt7pPLXsKekmdymZtXZRqdjozdsxMuTbyMw8
n8kKlLImw2vXKcvbTZhl94pGmO6tFR6F560tpzVt/HGR+1boyspdGegX6vSuyLRtRv+mmtzOHIgX
deCVQmwQKEgcDeZiu7quMmuIh7bwuslb9h0kdHkZNrHuQGKTSfAoluGwrp5sAJGSeN01xFSEgb8o
DdabwZrYrxaXYu+JpIIhcLLKbrsQMYpCR3PbpbWwVxD8Iy1+LFzYeU/jMXNdMozlSDC9DAsLT8sU
rRXllT1z5FhqMkgDG1kt3cwPhYxSymMHibNn4ibVbOZATGlbs+Pi1y7frDpkcoP9P1Zp2Ctj5Ukk
gsdltJvph22B+n8glNBq3/djYsqrKciaC99V6xFVNvymvDmBWKEYmerTVjlxv2XwfJ+OovUhf2Yo
mlEFgB3Mcw14PNBwhVONh3Fw2jaTMXh/OxtafeIwB85VNResQ6je1yuAfWE3dlswEVF9nLQzAOqX
xmOYOOJjlC9eP30bp4TGaWgmKQutO6eu0zpsLPVCLT95xzBo2LzAbz2yzy2rDX9I5FBEVTBtOfzT
nL2nrwwoRqEruuMJ4KqTAK0tyKfI6zwwsEjEMR4GPnYmUP+y1K1Mh681dkEIOxw6NE9rPXMvnfxY
8EczxK7Mh6HtkrPFu3nYRU2H9OWqt1K/BRD3fIwFBjjSqAOSls1JrB5GfGKV2oOwxtPQW8FrLSy4
0mvjB9PGJw6FgpyWYKG3dQ0JL9dd6eNiZpiIIYsYQUsjkk4XJxnwe+vEbZeDDoiIt4rP+sEC1Urt
1soyPIPFpec+IsMzuk/7qV7sM6QtmHXoY3eJcw6pvssktWvnyOC53MvaIDGZpcvAXg6WK0OLchrv
MHA+nWYpyGNAW98uRq31raxVdZ4bQ6oUTqwryYKmby6hV2EmIsUNYzdlawXzAjbLsjx0AAvdtINW
5/OKFhrfzpjcN1tnaTioLorUU5qEOnxoWWggF4V6qYb5QTtktQtD9RucP/8EHoFqHoRarWEHUxJq
F223yGAT0YnKIx7JRytiruthO0nPptthhYfirpN4LyWnSwf/S0OnMOuxA4OMaRbSLKCCfYtkG+Mj
Tq4tMm/Cpfk+Kq7sHloifRzl2luqqVQeaMd3/YAWUQYhT9Wmkd8m1D5cuZfDvFkU7+DY4MnWOrHB
ERdoHXY/bC7YbWNXVVHHazBlczDBYNRu/fBBcDL+8uXa8GKBd9JdW81VvenXXupj3EQxS5NJ2G/K
1TGBQB68HtPKn8ypwQx9CCvFtb2X9rwWglGfpbDfFudYE8yCOjo2IHOsndapYBXG3E3fJ9/9cIz0
EYMxPYSjQDNCxIBc8cWemg58jMUdVepXvnb3RkRLc+TaMcNPf3QSWSbtAKdbWgfqZwipZFHEzdjg
XUkYCOW2M/Moo4EZl2wCAJmkuM4dG9KYydLBCw7kpqxRky83C9rh9r3WVazToW4ShSvLIOQRh8x+
ib8oQZadpLgoqP8nRctk2BSWHZgXFvbedrFceN4aJc/aaq2XlUFnp4Sq//qjjpeRp7LnUZL6cuxp
SlAEh1vreix8rmDc7hpG4MIdJbWfRmECH8GIjeISdcH47pJgHm9dewp07vOQu1chzLHBmPCQ/LRW
6ThQ+TYcYXIGreMO27BHCr+CsliAwNlxUqAQd8c05mt3G0DqwsaPoVFgvnvcwzAORuHsH6vw7Vto
/cddThYoe9yPbAj8B7m6lBW103jRXoZBlexDb/CxVSFVhrO4LBEYFpU968LMwl3SgPjL85AM07iB
CSd+Uww/G51yX/rRsTZ6eVsEbVRhtwJB1Zl1/ciVZD8aS8JrDdLGicqoN7i3NW6zaYdmTwVl1trV
GKELLXvvdabuy9GL8UINcMLb1YrBC/Va4Zjd3Eym38LLg54MRx2VEsvUO3d1G1umcVgZlsJCqL0Q
/CsIAahQ+7lN1tnfzUx11nZspdxW3eIEqb+2Bk3bNiZj0TjeHB3YIJsF8Gkbb0Zcz/tl1Gg8aNrZ
3cFrXcvdO7jL3VTWnqLw2IhM++wImbg3zaTNg/ZE/6sX3OvTFXZUt4sJRYwFInaeXTE8RlKv43vg
om+RLonxnuYqXllG8WOA3boDGId7BQ9FsFDJmNRp0LewLvX02Ic3cTct645BYR9uwUkyW+liRZby
8GW8Wu+DeqxBua6coS81c8LpzNgSiVMz1FoXYqbczuAx3GIaZIrgXBgKTzrndqo7piFIpXt9rO22
brMKboPMS5co6HlujBjfiFqsG4BwoMdDdp1lPjHtBbrU9L71TXAnhKVcBvwUeyEoDRs7MO1Y7Tki
jWbpiEMbwmL1vLp6XFJd21zt4UA/qq2v4VCeIVijtKcT5nhvmTUj3qSM9GQp25okJPeTset2lEzE
uVN+ldQ7AfJ+dd8uS2gyArGFb5FtxATFjppFuVjtqb1fpqo/d8Kz75s2Gn/VXm+bLl26yZ+e8J/Q
GaFqjCHsLrhr3uOa0Pob1NAV35IegWMLK7oln3q9+umAqXlcd9wHx4c2tSYpiSg2+xS1bpvRrudx
AVxey73lrWu0sVsIo2ZKjn5w5otjQycfhNkmgyPn0qQ+H+xnNnmeKGf0IKIsgYZE/5wE8BA/QqOG
uf1+asfK0sha4FMcZsyuLVLaoYaUttOpUaSea2o4/FYsTvtZm+DcTJ5pbxaJebZH5rGphdaFgaqt
kLLf+NROxGUZFQ0obmozpD0Pzz0iU7p4yy+3cdEnnwnJx2ToM89vbrXV8Rzy7qVpoKcpZt1lYUez
aoD1oHB6HEwXMnA6CPcdbS5z6O96z93Br6Xe6N7e1szd+dNkl60bH5tgwKUsEVHAAEK9M1aqYD4t
RMJK30bfFta1XjkpsXVjrpEyEl5SJziMk/OM1Brek9p/ZjD/yjox30rHh5Wpb29Dzc+9Vf+KaDIV
VQcdX8WX+6kPSWYi8zpXHfiyXe+kbeVjghuq7TCGOmgtFE7LVPR2fJ472NGz1iBPsOttFeBqjw0g
ILmfZbJbiHOyV3k3RfxpXcCaCQTUU3p1nxhc7X0sj4Twp2S255Q05AS5+0s0VLccrcjN6FVv0tSP
GtYqyFKD58BeVBpXyQ5U+19BQO+jtb0RNXsbu3bDWChTuKf9nPj8svBRFQOFdQKgvT1YMxvIxW5g
n/sTCp4bX7VtOTgqB2AM/mcIXbUFF2cWzu0umPTbatnfsUWGHHl2V6y8DVLe4M6MejMe9MQeIPoy
5igofvltv3cXsm6SqnGuAbRN28RBKdpYr0PvvPnaKQx0OnBD9u+1ip8ikZygdY7/rXbHok50laI9
u9dU6hTsjKIJ0F8z3QVTOzggaOWmU2xvnYq9UTNvDSRFjatKJEGvEq5EiKwnK8LQxozdgcC5pKEF
Sw4Sj+Em7qzHbiXT87DEbuovjkohAo3RhD60sxDXyMNCLP9cd+4PCpvjCYUgXKA9N6tcrxxodaIu
yaAc+DTNw9ZXsgz7OV9QHacdHJlTNkP8xvM6J/UCbl8WyusmU5WLmspvHKdPaS9Xnhm0hq5p91yK
sd3PcdhjpI9Z4k0EDsH1jgTD0UpuY9+6JSpuUaLxoWgi/McJdwCkYCCE0TTzDgL1qUXcnVPpY9UP
G9HpfPTqAhvvLCx2Wqi1oX2wQVayEdas0240j1Po33otu+PTOoGDPeMvxaUrwuMsoz26cBsxOGkV
uTcYoKfpKO04xyY+M37N7ayfKl5fHboeLCf+btv1OyTxM7+jp16sj9rid9ABvokRA+UyZgpJp+9U
eczI3UTs93mNj8tMxrzzfJIh94AxYdNBEJmgOHCHA+2brcIthZS4lNJ9DHp1nOK+iKX1vTLeyeNt
m65Vu3ekk04wA0b96SOJhA20gGJ+TthQoA9Q2CstVxtaX/7oQgEAN8PQyRYZpNq4rPqmbMjbzGoz
uECXo/5idHVDKmtKkW+50Pjlz9KR99SMNK0US61oPlQV27ROVEDV7oRKeStc58SC8MEe/LOy1GHq
ka0Q74V2yUmvcmsGtYFG8XaanAOIadtAmTVz7e6G1y6K8maXwDG89g3I4zCu0/M56egBGM2OC4uj
LmA7PvEGkBEAqnbJ+jpqs4E1sK+Jd24y3chIl1HVHlC5Zj00PubezftxJWk1Q4Ys9HEC1fQAR9Mn
wNM3UV89N66VNd2Sz9R/sRaNfhM865ldvXlX6aSEwt203/uYpZhscPbsuBwHd7tW9YG4fMpdw++6
mlpoXvr7xFHbellhTdzt4rE/jCH4M0ohL4HMKEecrvd2tPyiKrx1zeimwToNSNSC78hfb5GwYuCQ
hbed5XTpwMKzcpJdHGiVul59HzcQkx7kGbNn5k43OP7oOushm+uGFlCEgfpLYLHUMHrspgn5ru8f
7X557WHw69AReqLEOkwDSIcLRfd/4HCuSeCfxHR7bwYM/2E28TjXYVbDrTANJg8ASy1wLfAubW3X
SmmkdzLiOwu2mRtu4hpyocAhfFufbN4naVU5Mue+fRmYZ6dJO+qMJpZf9oHdwpIcN9GRiRAyYhbz
hmdh0Q2C2t5PyDWJBvbiYb/K7wv2IHby/LD48rFeo/VC0L86dSNYlLx9oXV7P9OV5W5I0UsDKntW
a8i3htvtI19Hsh973j+LJFqOzgjKh8E3oogqywDJEkjTb72RyOBFQpM02FDtWPG3mlhtfYOCz2f3
wm+XCfvQdVCx11qaJzTlK9RtTqJm+t60szv/CHrUuvcQt+y6H3y0FMmt0ZHeYWJtlbzEcT8clQzj
ubDipPK2V33gl9oxQMajWgz9ph70wtPGhgkNqpMxCN86yCK6EIJmjjgaC7KWZ+Z3srl1Zti+5XUw
MppObWicFGIUMQb+rUq+hDZnpx5bVmwHr1rX9Cq+rCDUhhd1TvxlYQWUxpEPskYEQd76k+Dp4qAB
kqKWgVO6z0CfSGPPWGwDSkt/gWxiwHNH6m7KIRcll6Ib+9n6HsWDRpfXU5VV2JWSHRLHdsFEVbVc
yzRG1wtk1RBsCGbMGNQwbG7tvN7y96uDKukFpnisfw7mGsKkFuZSX2N/8Ld4fYam62jiF7EYxFym
qq5cBwSErvXU3ZBY0PhiTQVuHVqnOMIxvmQK0XpyVvhopPRgG3pwwWsY8yZeY5E5jYTdWVurDOX5
N2AT/Glgsd5IJuPHWA90hxQnejPJ7N7gD+itoLX71sHe4RxV3fqA9BIVQYuRwRycpTBzl5A/wUEA
oMXYedvOZ2LXCKWObQ+T0tGBNEcuJuMj0Uh4C5kO1yNvbm96J+crsvscjV8Mqfvcapa8rVAO48cj
NRtf3EjFcFR1VUqxa5P8irHyTAtfNuVgmPOtcUJ+lCMTGwV/mmyUXrgBtYk+SmT0rxpKr9fXRGm7
W+cI0mC2Y4lD7QXXEGBIFk2meSEMFc+qgBzOKqJeiZZi+44qeszqNlR3C2yn7qoF8Grmm0Tuem7I
igeHXxyEaYZkNyrdnxvueU/al9/s1WY0kxrGISY2feZI18mr0LhHpM7tpa3hAXOiJl6qwlF+kC6A
X6+vLEoyohl6ND7mdgqq/OHUUVWlCC9OU/qsamTGrLjpTjOpqNo6mjo7+LB4p2nqm4eqotY9JqTn
dzG6Dk8h52MXLg7zxgWKkaMn6lyGcPixRDFSnX6rBd0rEvWpkvOZTk4hkbqK2Gyj2rqF8dMTYQ0D
x4/fokC4h1xY5g0agQu9YbKAZljxAl42zzpMfjgmcHdrHRYjsqC5aY4tcc7uWO9WgIKpwhwCqo4f
/rBewMd+8LpgzarWhDkEG4+6XXAX1M82HPiyCTv3gVh2bmA9WNtg7Q6i4G0EWblWHEa7u2vraSud
2UPfZ+pTw6PvKsDwe7BY92HEnioR4hTEMFyWAU9H3hVSoHnjUi9Kaz5ZabQ4gC1dT5ytqkaMDblz
SNiyWzr71hdJYVO2JePwbmn/7Fv9NlTkGagQSrdOHQIV5HRimEKFpPBDpKHSAjQtBqwy4IN5gcx0
rd/hu1Y0hv3s6vmAZtxzU3W3zfUyXvnoZpj4qnMI55dGqqewsrZSKlqspMq8SD55YYfkYz6CxFsy
SG8cMMrxc2WYKOlZe0MjsLqjaUbWgy2XtkbcWRMekfM95KLegeuVc7eWi7WI1G3mOZ0IuXRoYwG4
cORru/b0FKwY8xbNgEEwWBeldIjymsCK06PwHl+aLAaaf8B5cDfKFfjtcZhWgX3CoxtUW2704Ew/
5gnuuAaz4vAbgLFGkhIG/FbbU7JdI5/kYURVHo1iThvan9pZY6ohUDKLwhm0/9AvPU/ey9o/QP/o
1Hf0GLEl0wHb2uNyWch8Z+z+oW/FBTJoEPPsf14hIV0RDMNXpnQ7iqZwX2+p3exp6O9rJp+CpHqM
r0A3TsvJ7uMbHukzBvSPrUA5TFS1aa1QpNK4mO0dhzBzkDKaMKkKMvp4fNrVG5QU2GizB92RgWy7
GMLXlTOmrIruMfVd6nB9o0Rlc682bPZPQnVHz+WlE3TnVqMMj4U6wck4SVuaQNJ/AbGyNuLV091Y
VuFyB+0gmVoU0w4TQF9kW+B/Bkj9bP5aS+zS2nLuXX/+1Vd97nD3VtnsEffas0Il0bMRPmWV+4Qw
seGJ90A8zdNYBycTYqY9dB6Hxvyo4vi5gtXk2FRZInW4VxxoZxSDStqrHemSjMZel0m6PAFigIZ5
a6yi4+6wp7y7gCfzHCtWQRB8Rc8zidq0WTGUSABEbTiqLi9XTYAqtY+ufQiQdxFuExzuEPlVOHUX
rsXGaGcrbczZVvNdBag2HRb0EytCltxQFMkSZU5XA0ZB3zg4Ddq6WAH6WJg7t1KnrWB5g5qY4odS
sqONfHGXqc3miN37FFd0u1qXVlUn2IJ5wGKRkwM5yKf6pz+/armiCIiyFjp8zWADfJ4eIYv2DT2K
nNjhdg3Q9rNZtqIEsxr35MN6ZtU/wEdNq+bNRXFU+VCSFBj1G/Qd9F8OtWlwR8NSa04u8wiQWMVF
jNNnEiTTq8y6oC8tJKs1VJuxEVM3wpi/6o+8a0tJYKqrK8gFL96x9drtPC3o1oky9i4D3D+CRGc+
MsG4l5fZW5cCe56nNQGZGgxjDB9NwQ3QS3GGdM2vIUahlvjQFpz6goT+Bn7HdzJgRZWMB2TTT2j7
gID8xm2dQ8MXRQr4j41VhuKHFBqpi31nW3aZoJNwlZf3CBVZQ6fcms1Gi4d1mm4ou3NCNxvnKB0D
DGngjAkIwUfB/E7JQ90upV3deF14SuYqaxP7qbIJxsqWozvJE+J4AFNFe+lQxnVbyz7N/FYAgPXr
MG+bR/RRUmnNqSu7o+L1xuLD7aS/RdNtPD3LeTl6SZdxcqeYfpymuGyq4RBxIFLoDV4v+8erk2nQ
3iOcQj0SV7fX7INpOhC72tdmLGJSbSVKLyfqs9ggWfPWeruiqWHPLdS64g24CA9+TAAvNTC2rQJU
vfh0jtyp8YF2fokaPdWtjWvJzjngJjfq7htPFsD39u7c57bb3wQ9PdOe7y3b+ibCde/oATDPJpHT
xhOYRJW7idZbFgw3nv3Dkgd3nMp63tBkPibtlM96gaNnkPfhA9FIwazmqSFzhuYGBiP4LowxqzG/
ibWDG3oIPikMY5plaxyAI814Pyp5MxN7s1jhGWz0Epnjoa7qk6Riryq5bYnOUcJsGqSKXQ07BIMi
2QrOXQDqAmw3KooJgTEohKpy48S416c9Ol2bTiPdltguzdRn3JPWMZzmNOpbMIIbvl/dI1vUI43Q
cLzioI61lsE83PiBn4f4YKO2NhOTTuG5Isr80TLlAlTrzigS7CFVuLfX5Ftg+DG0AalV6ERvmFUn
NtBy4gG6RQ8sHaPW3rAalYQMJckjKdwdo84tqfxvXovkHcX3P10UXLASn1uvQdkAX3thMBXZj8S9
2HQZS1QWbE8NqfMomlnZd6y3M6DSKkxXWPFtnL6dMQgJd5I9EVShXduJ6TayZxvN67lP9MEepuow
NjPatwp95ldnxYh4rudKYlq0cZY+XQYPE0z2Yu5CbKaSQpQQdFwgVENaeU21Q/6+BAWow3zZzKKv
4oLGGs1pL5Qli1Vutd5BTJLcmmryd51eli0hFt+48+RNuZ7EukMG4OWEKGt3dYXd+BxJL+0GCWBU
3qxUXxKQ9W6GsW/uBhVb21nN7L5eR4ROfAgkC227nIKkI9t18JLCtaQ61RFqejjbAC8VMbZbWPfP
cLfdIo1x/o+z89yRG0na9RURoDd/WWS5tlK3pO7+Q8iM6L3n1Z+HOvhW1SyiObs7C8wAAhSVyTSR
Ea9R7otYLb1zg8mf8CBLoUj5Z6Re+lVEzET+WtCdGhyWoixTf8YaVH/KjalEh7RnDI4mpum9MQlJ
CgKVijI7YJB49Hy2FK8AVWCK2TmkyJ+zSpNk3/GksIPAwOlAVWPxAf8JpPQo01ApmkpNPYRmFz9O
VtEc+sprPgdNrrQ7nUILLUHe8b/Y/dJdXik0+bEvf4Xm6xV0KKwRYYfRu+nadHglRvpaBuJ0p+kj
z/I6592qk8FUNp3IyO2acjoa0cBpaHi+cOqoPLiF6OmwoOLBuAWakDxMrIBnawYOywIGq1ohNL/o
HZY/w3Ga6ENkpvIUGfOTN5Ca9qmib3ukwsvR4iHOFu5a3yCD7Jv4MaajycxHQ/iW9KgjGmKRHQVg
f7rdUaf9BQyAsvpkWPsyitSIiiVVN51eyVyZKtMzXZHiIJZNeuzprj+kpTw9l4Ef73Uhm60Qu98Y
xb82g/RoghyyZZ0nrhCqkRNoek+P0fPdAVnGfR2BERnput+afRdTpgK7gYNL6eoytvNxI/1U/J4e
V5xrPG4GxMHYesBmAicyY9nVW5EDLIvYsANI7apuf+JqUR1bMqld55fDufDaZB82gXAIxMGi222c
krozOGe1l9aMs50JDo7MJgkdr9ZgyPmQWmvwFq6cBhgGspPGVtfsnLb2J5Xruz2aeh2Hd0hKUy2X
PXPYGUryoAzSqxWMTwEW4diEphNLhyazlUKUVwVqnGEz56vse8P/LaXxg5V30aFJqzNawO1uFEAb
NdbzENA3KBCX2YUSOqaSyHNd956Czsr3/cQ+r3jETlRPDZ46mhyFCIUoPJFSXpT0JyMeJuBIBH94
1RNPdQoxLfeK3GJQHcS162X+XQSv2NYb6VfF693BADnemT1SlcFEo8SjyGinCqaShIaCI8s7Me54
Jxf1cBwU41UVvfFO95tTkdZfhKBARayM2m/kjRUdLBrapFu3BY9lG0la2p4ezyrdGt4GRXg1sQnF
itP6R/WF2yTmyWJO/rTTOmAVlsXdXnqTaYep9T2LCu/GskrV5bEp3KiyF/A8xOIgKLObPAjvWrC6
vBUmkhONHl7UFL/RqbmdDFJjrYs0m8buj6ELqB8a7StAYvpIHOk8EPpnpQhMW4w9k6Z/fuLsUOxo
EsK9WEHtNSju+6V/JzTSWde6NxGnNzvpop8kM4bokJsO5sE0E3KgShAL3ec1Mag3oyxAJawtp1fT
J6pKd1Ind7YEHsJWw+GANelDK1Wjgz0Irm6Aayhaj7HdUHFQKqhiRfmUFIrv18zBOEV2W4xhh/aq
LJ9ivaalPY5Q6TTf+ybVo/Y1LGlPZGPOm1Qt31oqFA9ZHVsvydB3h0kBDxGNrRHssjRJ+IADb79S
N3ZRip2HrZn5QDG6sl5Q7dcPFggeR6RLTX9VGKhPiWXmnWjGxXu5KwVXC8eo3rVj1zwpnSe6SRK0
59l7ZFf3jXYMRTwbvE42n2jrVV9NNdU/yWqguCFn7Y7uofVdM0fpgBYeUqiprkZfWrkfCBaH42BT
8PIsTsCg4JWjdzzbUlnK+SKGxXGci1b7pVBj82xaSf8tVAVtBL4g6IBmdER2VUlXueVAc5ekBz7J
QFlqkEhDJb2NqM+/BfLEyy4JRgEbn0KhIGkVvuLkFHiH0vYbSXwrBazVHRo+NKox0Q7tXAzLH00h
gtDWLT+7SbSppMAfBdrOhPXyXbEE6WSohe9WVS981+OyP1eN0HySRyO4k2JRTexQH6eXKKTGzpxJ
eyvwqcGGUwFmejK/DdRunBRJIJupqL9pJbgkIwcQG+ZZdJiCN41640+gDDpPIIVzWuoApNjMfv4l
s8IwOKH0RXOWSXAGtcnuOeinx3hqcNnyi0HiJqhScd/iqHGuU7G6NbIoPhR0biiUZ969HKZGb/ty
I9x5VpD8ExWGd5PmvUf3Ig1uRVrwD0Jby99Do6f+B/J4JI85FIATTgX1NRC8LPh5+SbKIWpUHtEd
Tu1QMMx9rKjhbV+UoxOJXneblr11V7Div49Tb7xk2sQDzusT7SgmtfIQZVr5q+Y0IrnVxV/+lMfk
vHLluaEMhck2EYLbjeYg7/BEypzW9BFoFfr6nMdy+tssFOXXIGXezcBTlvuF3JS36cSLWgMMMgMP
rWKUPtexLB/TgYZbThf1LqV79DrfZfGukEx6+ZIQGYUzmXpaUXVV2xuvM4eTAYXSNJ9kPTIHaR8p
OWLWFMz725K8VgfJphen1GwbwE6D34zOWHhebquGMJ7M1CzQcqyD6qlUKmqr44Rqp923rXkv1wqr
VZvidN9A17qV48h8GLBxfbO8jKpRM1jC55Im3VuddSKdtkExn0elqH/5JirolGlbdDPVQrP+SZuK
qnBcs2P3BXuVN2kXtU+iqtSvXmagwqbFUXDXIb8o2EVmUV+Ji8K/IQmLQhc0gvbQkA+rByOtm2gX
mD0axR7WYj8y2awfq07qa1vIaeG7oYhPBYsU4P8+l6OacvFEhW2+OGlPzMLL2SGDgzzhtWDOPvNd
EgGnU7AO26GAJz5BufSmPWi2RPhe5GNkPZe9YA3fAw+nzR+60VUkkX3k77URE2/XK0wKDWVrjUxW
UehNd4yj1Iz3gSJoygn6KjbIXVmL+WtA3pn9AMvZd3s1r2txL4yeKOIepnaZ03gyt30fZv7kRlZX
oyCPHLqW57bcWqBie6MrgqPcBL52K0ewlxyl70rpcyAbY+OiwkHrJo+nVPsOzIkqb8kNrB7HrjPq
GkiNQpk0DFuMycZO+ZaHqOnYQWHKshOH09zpreOWPG7QEAPXBEGXMBJNp84ZzTzxdvEANO52kHAe
FW2p4q17LHS6N24Y0PC+SYHOqU7WS1N4xCWElrPuTwVtG91oYcQ1GQV6O8yToXop4iIFVARORQE3
M3LY1/moSfCAKccAdKQAsx9QhEfhsDdqpX8epbn/EkUBAIwqH9Rx1xWx+JJQgPdOalD62UENIBnR
ww2jp84CtnunxW2HeAJZa3kn+dFBVHuDG9oTmzeuaS0/h4Iw+o8RiN7x9DG8WJkpR0sCgXkBZZ7/
/ALRrxRh5Ov1yHPlmJ1kBIlEt/w03M7ORFyP5+kU7WfnksSWdqLTuO1tehscrQMvZ4hKaKU86a6/
39JaWKVsmRBIoV0CZbSWJm5ynKO+n+SNgwThzjsrR8Gd5RSEg3hst+D/qzNwEWtBNAAUC1FRB+s2
yzHpyjl2PYdKtnZQ90Ny2BaSWOUbwMNCSkdDzhU18/dTbtRdkreaUDogrFtXcqqndNiZj6ZTo8QC
ctLJnfEWWNoh3gTHr/ENLkMvwP8SB3g0amEDCt8/tgegofv6tE29XuUyXcZZ8ERGX8K/VWWI4qF3
Z/fKwKluipvaEQ7NwXJwDNtYx6sDQ0IAhhmrGTjt+zkt4FjUbSQ10DD//8Aql9NnUyJ7lT0Hi5uH
EwZhKPIusPi52iRqWA5znBiD8OLG2E9HzQ05Us8U37an8s/feLVBLyIuNmhZaJGYeJgWI7ywk8tf
YMaNfbePPNs7h+d50QyzuDL/+i16sV2hPopS75bsyhqVlyxNlEQGLV4pnlfaEFRCocwbEmsBDHjC
T823mTcv7/O9Z9hbJ8Aq5wFXDwgWOBmSxL7/np7ol1YcSbAUmyT9bOhp8F0sqy1r1zVpBMVEEAmH
PElHynVeVhennyUGeSe20zy50x7R+u4Fj68DzJ9+J9y3+1npFG++7oDR8saMri1YysmzB7euQoxc
DFAyksAEGts6syj4LBXWw8AETnn8+Hxf5d1cxlmcbh5ppS6SzBIHph1Do7Z60PfVYZNYuvbJLiMt
+HWw5UlOdIx35iVinrlL8PZyqyNdegfFsJI35f8g2AzpTTXIYWeNFlo2779f1mRVVQmIhk36DwuV
tSzSd7V+MlDl3pjHle+FP4kG+dOC46YYi3mUABla+DUhUZLscs+9mwHvLzA0nXTHq7P/OT5kP6RP
/qMIdYt/6o1baoW19S78YnI9nFuMVlISR+oT/ZOqGtRtgQ4hkzsWewXSu93UAKTUQNc2VtAK1wka
uCxJEKdR21kyDP2q7ERLQExC9eNvrcdTqIjxBJbJBCYaER9P8+owL4ItdoWperUYZwwzhDYKwk+J
AJtN4V4DbA+LQsuPvRgENxbw+mkj9NY4Fx+4MEp4A8KI6E2V3iKu8RAkaCsb409sCbY0C+e/a3Gm
M6ca/7OQq4ce/X7Zml6qxkPFYgLcq3xug/orlgtQW0QYE5Vf8iwI9ez88dSu8OI4Z0giZ4E9xJ0X
WyXvkNxVIkqcafnTKF56qTigPeJ+HGRNqehdlEVuEwQ1NemakdUufkjw2uuD8Tm+/be2d2uJIurC
kEwkhdviyljHS3J6UD3yC2NQ1TtQRfcQkPD+Eow7xSvvQjF40NAqdcHv31Vj9KPL29PHQ/6TWiw/
Ji1huhLYk6rs0vcfU9b6QEdCeVaI6pyugVNfPKX/wOU/zvQ6R9mVT7hNnKzXCAcUb7fl/Ld2MPEw
UZBSMGC6aPOfX1xhXF6Ab2ZVvzmlk45zSie523nIGk18Tq1EUiwE0HClfB8nRAJSSnRo9smtN+7m
JEtwuSZTyRHeBtffFXgb2eMnUfzvL0o6/5QpYMmBr7oSEODJn1oTendI5oA2Rb3P+9EiKuaHVPBr
UDpD4tZKsnEaXF1mmmwikiBx7KlYsi+JuWAdqpxCUY/epX8C8Ltvi+7HxwtnLcRM/WXlKJqGbu/7
CR3ALBqdT2O2L36o6W02FBszd7XjGQObHWcB9FCQe1icMukYtJEAsQl1tH/AqVL1e8whGH88iuv8
dBFFfj+MDhxJVwZNhzK1uKs/Z3vzVJ4jR31NHAFgE0LRwHMf4of+GJ2FX9at+nnjB1xtgMUPWBxs
sQ66zsx04pD6x25+p91g13qLF6XbHtA9eoQFuqvRJ6z3yjlzs0N50wxOZHs3/dG6jU27e/34F63P
uyX/OeGvjcxg4xZeD3jFsdreFtSbYfgCiP3jGNf+W39G/TfIYjumfhVKeKP1jmYldlG+5lm1NwJ1
H3U479JmBvWHpd8nGUy5YOXnjqZY2rpW8s0ze3Ab6cZau37Uzr/HMkCvy2iKXL3Yu5g+oNKNHVJe
5iE6dZ1t7WPk8Wb/GfVFOEPXvZ1tWNqbrQNwZR9ZwNtITtCr4Tm9+P6GYLXmAGPCGWYaivZzUzD/
6raGrX4ZYHGnpeZEhzueA0w1ZX4BTBWlqTOUL9Q4sh7+zdbRsBVxXmEXZ3qKsJylZ1bn9JhlePpL
0d4nTWP7ymfd2lis67OHZyZeVpqkL1MRDa8MUNcs1iKublvaQEA9NkJcjwbNVdXgLELeDx+QRVKX
9JZhDVo7OKn2ktThl5SLwsc7xighhn3a2BfzcfPuNkZh5zLY4jbGyjiB09mD1T0k5hFk1i6/M530
tg/c+le4Xam63uzv4smL42+sAg811K7g+JP2+qxDeu89l4jq6nvx+Ks9DhuTef1kfT/APxpDF2sj
Bp3SxxEBM9WtfmYnenlon+q3Yb9LGrvb8aJ0sjf9OB7TjTfI6nek0ElhDtEDc6lAJXeTMKmJOtCM
QzFZM7+OdX/P2+DRStVvsII65+NveZWRzyP9G28pmZxKjYI791hA+Q7H5ugrQ5m6GnR840Ym25NO
Yp2mydYCut4QCu/I2WMJRRDxWua1CLJx9Lj5Fd9BQheRpFSkEDo7vInT/SyVvO3utLaILmL+UYC4
+KZSI6eQACu+KVRgP8AOhC5aDB3u4wm9zs6Z0bnagPgzumRX5Y6+6qURJULQJ0jFci26w1E6ALxF
RfTfODmsTeVFuKVoUpYbMWblZDgBwOQA2A6J3saaXJu5yxCLHCeE96fFXQO6bbyfYOtromsW1sa8
bYzDnP/84vO0ZeoPgTfQyuos2zBnfrOydX9uxVgc+YI49rKA8Q7nVngcezdTT9YuvY0f/Z2vUcfk
DZp+0zfsFbYWhLk4mivUD/pwYGSN0zmzQ3rZu4Lb7XrHx/TPBm7guR+vwasXPksQ+XG88MTZS0xc
3NaAl4Aa5xwigEhyOAxNZk8yckVedkSN41acANmFib7xBdeOksuoiy9oFoD804qonZDYMs36VrXs
CjeaTt4yR19bkRehlvUSk+kMcs0rnMj7pHLTeWWxU9tpY92vfrnLMIsvp6NuD5dY4Mv1NzOS+6C6
vms6sfkwPzk1jo/9pgzx2gUA4wkbExMpU5667/dBUef6FAfMIjuMxhY0MNFFAPxNcK3vg283FFF3
4S8QyTHer1s6ZavzehF8cdGi9SAaY0Rwr/oBpG0c7lHt21gm132LeXVeBFmsztTMMCAeCRKdxl15
H+waCCZnw23A/+x4yzxl/g5SzsdbYiV3fhdVW3zLdirCQJYiLhhqtNa38Iz95j18RDpeGgrecxW6
u2vw3Dk2W2Yk1kq6dDFgbZEuBZmVWAA6YF4evPPsCDAbGFaHrfbM5hAXzxVgQTVYirB0KgjovUqp
BtZKLeFCq+d7pFzdACh6BAmThIpC8VS4KctLxZgnVV5QEscI2v8eCMZNYyjHjelfWVkQ1gyRi9Gi
grPMa/QpsMxY5aPDx9URRN7199KRw/fFBGlkG5/K5xyl+WFD2GnlBUdZ4W/YZXojUrcue1Aujt9/
15SOSoP6ONAbnxWrtPF7lP4Dxe3UmG5umHZhaTssHh+r0nwg5dwrIDo/noaVlWChzUWeTo2Q7Gfx
hTorCT0B8SjHMtsa4klwE2jaSyii8CZ5sxDQKY+7fVdbdx/HXVsa7wLPP+zido3SNjNQHxpYgp3s
JI8k0XvrPpB3kYCB5+wzZSR2s8v1A0pA/v5/OFcuwy87h2XotXwGwqNIsUMWFzjQSzupW/f7XM1Z
vEsuwyx15Au5zaMSiV/KZ/oZO727hspIfWq2t9rGh1QXdaV0ZrUFCevKlF/BdO2gt58LswJ0+NxH
n/omOEk+tNMOuwiKQsDP29TfmcGTGEl3VIg/t0l5FKXgk57oG3f/1i9b3B+URMZ2Euc5oFRZ31nu
v+tEXV9TeL8hkIs7BvbkVxm8mAy+EQy8N3s0bBOp3PVNbvvRbw02RyRqW1/2OhzmURQKqU5S9rgy
nAslKZhVPQeS6ky2UXQFyP1bceoDIoK7UcFkCYD/HxP29qidNjbPPGXvl9X74ItdW3uaEZk5Y0VI
8xYlj6P2Zh383Ywc2DJfv1bp1xDspcGuU21mVpepm4XMTlNWrTZfjq76fTpBc+tuLPwPJuq/gYtr
ixs+0MXkv7bapddn9OwqrqOwzDE9w0LeHxLeUFmZ0SOvpNJl1315Z6TfvFTf+JZrUaikm9QqZvPC
ZXefg6hV1DGGJQfTKSuCXdrBRRPijX1wjSLQmEPcJOaZVPB/XIxGHTEFqIdQd6i3DE72qz1AcLVD
GUlE79s24mRtWNgd0SEx5lffstLcjqrYj+mENhVv2liTvspgqOwENZiNTOZ6K6ChyexhkKKDEzAW
G7xP2CcCBHXY2d2LgYof2pL9Y9rDrVf8p8SfNt4vKwMzYDLLtCYRnb/qacFries8Eg0E22oXlwOU
71A36LdaEOthkPWbFVZlcVnA8jIvlwSNMPhm2iJE6gb8tpBuZZ/XxyOzh6v8/4VZ5GJZkpR5nhDG
Ayi3myC+gykuNNfKxxCMXfiWacoBTfzXqBt+fnyOrI9wVk0HlySyUN5vL1lLEsksCC3C8dGUCVhj
nt+VM1b940DXDTvsD6iMGyYYd3PuWb2P1IYFGkzoNcD6RbHIntDRGxwBAhz6NMJ403WmSte1RVIz
qL2fgxGLzyjcAZeMxWnDdmRt0HR5MDoh90N7VXn/U0yDxEaKOVOsELpf/48s/+5CZeuElvlb3p/Q
DHhenxxaMo26+VdcpDdZK1L6ZK842kPwOKOFZlMe6XdlRxyTWwbWV0mlxa1Hn4xDEgMIirqLaE2N
RGUYBRGAltmPDmAEdZ5i753avfwyPyRmke8tdNCydrEIuqzzVEqPq4WpxA5iCDlXrP8lM4bDxsKZ
v8blPP4Jgvg9lGEVueOla6IcGRk7GzlcE2ohRqTG3ne7o/xsvI172SkOW6/d1UH9jafO3/Xiu3l1
LcO+0GOnmcLHyMu/Rkr/dWNMy9t7HtPsUc3yAM9w9aCu8KuPVA/H434n7YHnYI0C8fwgnIPzFoBk
udiXoRbDaYoJBFekR85Qnc3gzUv3OjpkH4/nT+15+Y0uxrP0gGqosih5BTEWfvLBN/sH2gGjLUeD
YmtpBqBDDZ6qWPZ2CUJXNNQPg1+d4Hs81eiWwnOHOyKOOWiyLL/pkMS0VSn/GgzqS5eqN9qI5rrv
K1T0i7LY+OlXZfXF/GiL+TFBlAQCBUune0EE+lk6pmRvnkMV7s4/8Pz/nO4FRyhs/8fHc3YF0PoT
GFgN9jizvcPSyyTsJR/xFty2vTvvgOr0SbV1O/msHrcAWssa2CLQEnYa1y2MXI0FbTbQZ7IEUoxX
NphTBtJx9I1xI5e6qqX8icdRj0cmKQeQyfcbqE2GlLyjJoFypb14B3AA+X/T6ffhI2kyrke0tnbC
fmM6V7fURdRFpU8VpLBADYR1btkK6BOSgnlCq+/+7l+AItYOCRpn/xnj4rhNxkYLpxo5GnPcNSDC
9sYNcr20CsJD8D3+1T9vv++2Qi6KRZkWqVqWc2YM2s8SbnncPG1M4bzUr3bxxaAWV3Te0ZPB4WY+
lXhXvEo3/h34ZLt+LHbjceuYnf+yD4IpiwdMO0rhRHcydkrcChX1Lpp+DwYqNV99acvwfXUD/B3X
8gnu1XooVR2h0LiwecmgAUQ/9eT5rxsTuHrW/g20fIFLUT9Enkgg8YAXs5N/Lp601FYOg1vZ8hEN
6324/1/u4IuVuKzNomGN5mRMTCjxSD00sOLNrTNyY+ktr0Q1UuIenlXMAzC+l0F4UiZzqVq+5CfR
QfDJ2dzNa6uDZJDO/uwSg3nD4gyZrCaRoF+CKpD2gp2f40/5p9lhUbizDtoOXMm+v8Gt1dn4gmsj
vYi7NGox0SvtIcnEWAII5V1zmvt/3rHj8z3NeJZa5oW9tRNWczdL4n3NC4Mu6x8/s4uMI6mzNB4G
H0GCQ+dMznSS7IQkB+UFrMnMo+QiOrbf6sf8efwtN+Bl1MV5EvhFpQuQsXBoQ7XwYXhKHFioUEGK
5+Q12QuGLT82rgVmuLjHO+Ps7/oHTOOCY+QG5/TB+OVvO9XOm/6j37T47AgeqUUaoAMDwZo6/HfB
7h7Sc7C3AJzXJ/2oafaAySe+jzdbwPO1vXsxHcu9W8ZmavjzGu+n0EXl+KxY+Seji759vMJWF/bf
b73crmXfIaFbzKKy6ZMGE7cXzr0+93yVG1WzNq7ijelc7tukNBE+qwmGwg0ZTGDc8s0VO+vhd/dy
f1QEmUpO5G3dxetxKXHIogQ+cVnhRoepFa2MpRUntnmIgQzOvpXVcW5p+He6LeF1zrHxWBy2VvX6
V/wbebGox2iKpLwVyDJk3zaHO3X+V7ZRuV79hjLlKIUknjfe4uqKVYSABZ/9WvYRKiw/w/Ctq78W
igqGd+MVuXZ1WRehlu/zIBeBCBBqCt8k7Xes3s/yZuVWT2J12v4TRhGXpWOMJoIYFVknFdDsTkbB
jhPL9WLx58erfzXb/jseRVwUijzLkycNQLkDxfdW6uyAmr/+GB6GTzNEDxnLU7GrzoG7dUvKH38z
5Y8X6MUZ24VG1w+6n3CwF5Shm71/j4OgLZ5Ht/kF5RDzo8aOvjbf5dfhPJenE95ikwsJ/0bZaAB9
/E2huby/2zRpfnDk808py3vYzAcxM4+5Vd4IJmpNH0/46n3298Mu6TS9NoZqkgWY84q9K3b4uG51
0bYmdv7zi4kdpzI1po4IqZDukXSYTeKr6jGWvubNt48Hc71KKdkoGGnO2pRsvcXimTyvMfxwgJEw
gxxb5IEUn4Qq2OzLXr8lMGKU+QeTYa7jpZ1gUSZWOKkmlIDEnr3Spob3S3POT7mDfNOWcc3Kg+ld
uGWZtkpy2SpkwoVfgeM9Zg7iLAdop2dEwNzky3bGsTKRl+NbJsSUpTI+U104Yjbtch7phl/ZCLps
ZVPXD4p3A1veqWoXZihvEGdmWXkHlKwoR6HM7vwby9nrhTgHA6CgSzDVrgwZPa31WhMlVcfQf0gy
UpLAqOK8sHP4AWq6cS6vz+D/BbOWj3cjxNGzKJoC/r/6GVwZIryVmNhdF/73jzKGRUdC5v8aLYPF
jZaNHWz4jGGlf7y+p6PuYOvwPHu5bndbVufwb7BlkdbHtdtPkxYwUh79skbra48GsKR6d2Wm3cZh
JW8cT1dVYQstSB1jKKwmZFC8S7h9MVRFqTX4E/so2eHxU586wH+2Lgm/yf+f1bH+3EXxtz7J9hkq
O55g7D8+U9ZG/PcH0D18f3xBZ4IXP4qFo8vDg9YL33xkVO1gMG/QInH8hNbhfx9wHi0s0pm6tnzZ
1IVvxPXsG6qn97Oambp7Fv0nBYr+x3GugELz1F4GWmQppuLjsaDC+xHP4dH4MRuWp6fIVtyneG9t
9umuuvnLcItMpfEkRW5r/B5RzLr1771P6X3wiuqxw8lp42eb33oP+fNcjPnvc753AzXmU+jiBupH
Ts8O2wsnGftfdRcgd2bi+5BtVfTXlsrFhBrK+zgxMoioo2uFUyYKXfXJuke7/1whfY/0f4OKUbGR
Z64dMpcB58v9YmCen3WwDxlYkHGEVbRZWY0DTlQfr5SVMBTpKEIaGj0ofXnCoM7W6bWCcVoQfFeC
G6gjAHW27EA3gixPlgzeHhYXQADouXQ5SGIDQX5cBnJ1P2F10WxcPavhDEhLXAUG5KzFahRnZ4Fy
wh7Ryo0edLQxc4hyVM7suPeS148ncKWUC5/vb7QljDeGBjbUFKepeKLQQnfCP5UnGS/g/xazwiab
iYNYyEpzA0tbLMGsEXyzHRmWF31Tg98KEl15vWlIOv8t71/h76MsTo46EDLeonVJHTC8R17YjYGa
+19mhJjyD9zI3cb0XSWpM8d09ohXcTkmuZs/5sU6z6BZgEEaRgdVLxdIqB0h2exqb53rv+IU6FjP
zVa/7CoHfx9ymXJ1AS4jrYCojtVJSLo2KDuCMGpQqTejje11HYquFS05xeLTwdZdHE8GYjgCFaXR
qf1+17bSUcDumCLdt8mTNu6W6+cViiaXsRbrozbwJBpnoGZyW3Q2hen+e3jsD76r3Tfn8Wf8rKIk
c4sS7T44fPwRr578i8iLs6pKRyW0rHDEh8m4r9Xm2VK642QiGDLL/gNwPit4Fm6snHkXv1uo74Na
i6lFXz0eFWWYGWDNSTrGh/ikwr7YaqBcr893s2otZhXdOrlMqrF1NLmH2h4H/5TBtEUNXlsmgCfY
AgbMdjK+95uAKkytYHpB1bjBVA8dOizBENO5y9rnj7/Udc7FrF1GWgzHNEqlD0twS32jpkckPV2l
TE950D8inBjbQVWdOlUGlljuJqt+FPPo+PEvuDqc5x9giHAt8E3HCHhxvmhdGoXxgAj8LNYrJwc0
oXuM/z4OsrYgL4MsboBQ7sUOHUOCiLkT+W958Ks28BnyXzR4FupW7X9tjVyEW7bCPXnAZ0zU2Hm0
oHA32+X5Vhvjz2N9sdxJkSFsQeQGhbVEFCTFWNdAlQaneUGdS3RTtz5goHBI/1FR6JH32iE+zDwg
/QU9+Z3wKt8P+/4o0HTYOrJXFuvlL1luvKQq67Au2XiFh2Bq0SmfMV5wuzR4m9Tw9PGHvAJNWYjO
Kao1M5Bn5sCymqhhuoovB4farAkk71Dhe/Kcn+kpOcYPm2/xtZFdBpv//OIuQgcw6fiYs5gFxi7T
bX0AklwdrS9z+T9/8D4Lt8bjeLNVn7rKLecxUtFgZ3AV8ix4H3YyGvxaZ4pVYqnVbdyO0U0xNPTd
Qi9DJ9dEgq3utxLn1bFeBF2M1dOyMZVxanDGtNj7lXLAz8nOYsQjza3xrd1MlwNcrt2yyLKe8eFN
cWu+6Qedt/Kz+CV40E/SIYOa0drIjJ3RE5wbmxtHwcp58y72YpyhjoGaOFWtM3gpbQ1fLs3XSUIv
7xBVxbjVu1qPNvO750NOXVaprEhAIqxhl3ZoH0b+qyXch+Ptx3tiK8bisigCcilh4LTByg5wxY0c
oo+rbYDs1jee/p+R/LlILvYCTfxUFRTmrXarU3+XH8zb8mWu3mOceZCrjct85QTlK/2NthhTOBbg
m3SijdVeweChtLaArGsR5qKeCpZVgXi/iJAZXRdIg8mXSd6q/NuQ/vj4q1y/gdnFFwGWwDJkjEeE
BiGlVcWzkDyYiauoOT5LaB+Kw0HHKI48aedHysHjKmrQVNSjdC/3yV5G8CQRxz3+J06VGvbGD1tb
LxpDxsILjD80x/fHC6oiWpVlKSpje9XcSU6y93CYQWV9p9Hin1zrKzZ/nqtuFTuuixDzjFwEXlz1
XoWyCdrtPTyzaV88Z7+qzJ51QUwbyd3mUxBvVlPXhqpLIKtkBJ74Got7H79nTzf9dnLSKb8JUegU
ZIhR+FFtTOkS1z/fShdxlHmxXWwOdLb9AVtj/u6kjFHTl0pbbITfwxi5ZtjfVL5y9EIjdxsJ6pAK
+W3rm66tZh01GZ16J2bk6nylXPwAGfl2PShSjfpODquz1+16NzOC6UKls/gI1/4WGHsjpL4Ys5kN
gh7LHSTBSUSd9KSUmfPxtK7dg4YoykhwiGgcLBtRmjzU+jhweMaW5ZoCEtpl42HOgZcjtrdH3Su/
fRxwbUgXAZdn3AQQqsWBtncyAQNehEBz/e3jCGsLkmQXhK0+q9Qtr/Ys1zNq05zVXnws+t9xI+Jz
s5VS/6GbL3PDyyiLO66J09bI6znKl/Ec3ws//WN4UzwEuDnsvL354P+R4mkOEkKrR8Gpj8lB/vzx
QFfv+MvfsFyRdYFhrakjppgU9+EUH3mq7qxQ3Ke1fxQ0zS1r+UscIYwsDe1xGqdj03ECIPx9bHkf
W+awN6QApHWYbJzMG9/AXPQ3aaKO7TArOUSV+KVsRyzZBuOr0GhbraNrVAXHwsUcLGUVphQzJyuG
1aWhGNHa0ktvPdbxEya4h3FXBO6AumZ4lh8zxMIQhd4po2s+aXcYCFb4D46O+FNzW9VV9+ned9KN
xb41DfL7I2MA0F55iM84fiyfOyP83KoyvtDi88ZCuOqfzZMgqaIsQaS/VtfDSxX6d8hFK4jAQI24
mrsw+M/55Y3Smzdjl9yXjeUCWt4bRfvQeebPj3/B6kD//gBjcVD1E05WfhbjdlcBNZ+kPRro9Oc3
cOSrDzJj7jWh4yNTeJl/xsURLKr4TjUm41Q/WQ/99+LUns2DYEONvQ+PyOCk9sm4z44on+N7+6t+
xLFqL6I+Y5w2gUsrz1318qcs9r/VlXU2KRycM+iyNh2eEhnXfMqTUH7IvpfP8m38Ur3xvhc2wed/
CnRXh8/FPCw2fp7ryOEqHD4yBiCB2JHGjPc4i33W1fh7VI5fjSn+3VgSlBrToQqIKwdMUFPtz2KA
A3njWb+yPnUKJboNtehRSf0fZkuGwgXxYIhkCvKQfRf64Sz+P9K+bDtuHMv2V3rVc7OaM4m7uuqB
Q0wKzZYs+YVLtmXO8wTy6+9GONOKQLAC6eynXE5bOgRwcHDGvTv1/rKmLNr/j0/npwBVaswBWs8H
UH71O1NvbuRI1FfJtv7C7vDDRcxRnwmgkj1zrG+nRmNs9PaNFFr7OQ9a7/J6RMK4Kx4NypwnHWBd
AjtN4Eob/VVuo8VaNoIttUpRImB5+1DKIgZYv02LUzvDaCeZRjD5g33dRaqTRaIcH9Od8937JcHm
dMsYGzBpKDV8Du3VlAZkT013CqeXstZf80Hg1S3aDTgfpqETwmZiTy90kCRFDKpD6hl9fQc63S9g
87oJY/J6+ZCYD3q+pg8xnFesz5I5Dx2uqCaBYUIngeUXkRbvQuvJBDuAa5voLM4n0NimbSFtLgtf
jFKso0VyHrIK6HtgVWORswHs07DeynP6FiXWbQmphoSoNU1NL50KjEGX0wrTF9s+bvyqNx9Iku/B
SPUUAqXQqOl1F9eCKHDZjv3aGn4mW2liotIYpkQ2gO2m9Pm9mba3dmrf62l9o5HuFhDxInwUwbFb
3I5YUVuQxGhGwD8XKy0CwbdZeIbxeHnjBVJ4JwTlHCVKEA95RaSovqWNyUrXy9oti06ETSjYRd4L
AQsNWMB1iGrL1unH1iXJ5EagC4b97+xolXaCUqVIIGd2cqsa6ipqgUomDf4cF9fU6LfmVG71RL3p
9B0mTP3Lu7loeQCji5FUVcEABdcMlINpOs8Cpig1+A5rsCmqqcAaLJqeIxHconBFNFLoSJSDNtGr
g30+3of2dd0XLihnLq9mUTc+RPG15bEdNTip0ECjTW6qIL4Zw3aXJdXbZTFLuX/UeH/tGu8YgWQY
NQbQL3kKySi45gEIdzep2vQSjVp+VQMk4Ydcx8YPJBunOxUzB5M7gtAQqQKpVd4vf8ziCeoYoVBw
hIAt4YwtmJzGMa0CuCwt+EOHwB+FYdF5ZZZ5oh8y+PUGXSA3k5FjX8tbGr7qAOkKNBD/ZGubvCmS
6tEEvO55KHiFF5eGujNQ6TCmfdbRrXeD0qhFNXsl6PsGvB9gE2idy9u3HGp8COFrmICNMONKQW4l
22srCtyS2AQPodNs7fv8LXktVgBj3Mb78tvgmwzRGiAt017fDIDupl+UXXMjnlFZfNgw4GyyhgJT
IZw7UFDaUQTRmOTcGisNmKQMTP8vQE4vXpcjOZzqgHFaN7Ni0Lxoi96kZ4AKrHN3wHBAdZVupfWw
nja/3R/ONOlIJLOAR74+QPm0SA8hEgzHjt4a4CsBORMdBKe6aHOOxHBPkY5OgszqQTExDb2T1t/n
oUU1cHBMejeUq8sadHkXVR7CrpHJnI0tUliyHOzLZECXV/swW8b6spjly/CnUiBOOt25hGayZKQV
kPmqYRsAnA8TzoKn9fKuoZPsVEQvhXqVWtIA1PgHtXqIzPlTIpcO7TuQ9ohclMWk5ocqgM3hVNqU
lZIKclNcPGi5dSW1bli6g5s96yBBcepH4lXD5vIe/geZALYwFBkREl8Em5sxt0C9BRpUN/lkrWLf
ulEBNwgysBXaubZjKNDDZctpfQjkrjLIXtBKlWGRlg46zKgCQEpaGXLrAoRB3hk5qT14ZuULHn5Q
1Epm46VRLEICXF42cIp0Bcg0eCT46wDibmTUwYvDwlr1yWhdsDE75bbw1c/DOxhMBe7nogH7kMdn
dc2kpoBOgR9jZQN4aFEWA+w7ST/P5qbHCAUD46wUEczAkvbaKIcDlw9PBtIWp/o0hqEdgOHO8MJQ
3RG13lYKCJWN77n0apgiA7NY1TmWxjlO01iZI5BLQXK9zR969L0b1xa4Rw6NNsK8xJJfeCSMR7gC
D3skVQRapCWyUwU5+MnAbjY2gHuaPW16ShQRPhpzyvjY6lgi2+wjO40KjJYVDXLULRAcTTf25/nB
BCxntElX0/wgehYWz06RgWlgA8PB5h03OY5L1W6AYpBOt2rWRUhVSG6sggHYvIvi2r9sBpbU0z6S
xtk5C0zHUUlwdsk23qS7dG2sGWqXiDxi6WE4EmNzFnu0tUID8xBOrRy+KcH8TvX5Xsni18urYSbk
7Kg+VsPDK6qDSelcIrTPMLNrZpZjW2twl7nh8OOyoOVtQ3FRt9Ffg7LsqU6MikWNEiO7GHVrtswt
YZwb4qngxSQ8vNlfcjgfwSpLOa8S5iOgcQ4dSeBsxGR/ipLM8MN2gkeEfn51jaIb4MaareHoGDlZ
/9+WyrbiSP07A23veYel6pDAbne/snZiR2/RMB8tlY/Tq9CMQxWX+VDYQzOU7pfr9rXxR0/1muvp
StSrsOREHMnjQ/TaDNQY9G8I0ZGLcJBiJ26UVql3efeWFf/XAfIhOgx+UYYzzJXd7e30eQJ57KwK
fJXzcQ94kkdL4YPzoRjrqYUN9jRAdZg700UK4In4CSbVNb9yC1dUmBGtipnMI50AoVxV5CaQbUMF
DAnV4KeZ5hVBJjBOy+oPLD0klxi+kc6+40iOXpZN17LHut/1PvPJbdh6yTEsh7idr7mJU96iv2NY
x6g/DS+2+z3aiezx8u4efQTntwz6FEa5io9ofe3F/pH74/uAmMd2UOXOHO1JDOK7GFTbHyINbt2V
jmazrITTALbtFbsI5j7fMqiD3wetY1XnY1Hc6uxsRFaigMm0AXGmmLAfQMxRQCd++R4sGkxE5WAp
ssFTwoNiaOHUgY758M4wg2lumcH8C6xazNc4ewGO5HAPjdbWjEEQno91G6wZilnll9ufqMRCJEr2
uy7J4t7Osc/JGFgHizX6EaAWv3Yb3VFcNpSQes27SOCixfpYG+8Z2IGdgboRtqTN7sAzHpWiHuZl
vTuSwK1I6kPdkBToXackD4ppemEX3MydsQUR9OcmDzFBneWPQavvw6CVHGnu7b9jL4++gNP8wrAi
tBvDlE1VtylbE3Tk403eR4JE3GIwYgM+GPknEIHASz61LMjCx2gJgj7KOyC7O9ltuJ5Wmi9+ZtgH
nynJhyCNW1CMUQS9phTEVS3ZpFL0FS/6pqoAQPPbF8xicdwBlQ34gZwTHiVgVqrBgwr+Wu11aqcV
1ej9TM0bKZmv+7LcyJHkg3fl6bLYpWf7RC73FKAC9UfFksEGzl7rxH531a4Yzo3qRL4qaCFb2M4T
cdz9TqiSJPmMZQbjm6SUYIq5A5KwYC8PBTTu0I6koCXmVDsmDdxYtl0iyYf5AYJqIVifd9Wd5iVe
iXiRwemSHRpIthgneJjfEYWIXp2FMOfkCzivaxqUmtQJu4mSsi/bXaK/gawX2Xc8gLayKpt+dfkg
F8KOY4F82bKYx1ELVRgXq68d2VhN2fNkv2fxOx0fLktaVhliIMOOzDHmPrgzrIzQGmMLleUE1X4A
1VMZNNhkTZO+dGp1fJWD5iFMEj/PgQ5C0SyrDCs5Se6jWIgrsGBS0Rb056cALuP0oG0il7RkoO/T
2lzXNwCEwvGCX30/wLtAx7MwHbCov0cCuWuaSiRvJqD1erSP34Y8/jRH2efRLP5Gh6qFQEhWYUvB
aMWnOVgrqR7EBJWGFq0SlQQswydGFHr5KJe270gKn9zopa6a+hbbZ5qD5EO/pi91npffLktZagNC
ogaFGTahpMDInZ5SSVUtUILS9EYDozWu8Y3hy4OVx417FBNWDAZPBXKbtI2eBiGcFzNgnC04Fs7H
JSTVlSobldEjjzNwTdD+dzO9Bhtpja6nO110Nxb8F3RrgwAHYBCGpfPl70EOkzaVbGRrR0BeIiav
0W9REgycAaVERZ+HYGsX9PFYHl8MbyZ5yiRoJALM2doEa20TIa+PXlLjuvcCUAGCzgGsxf5lsQt6
QwAOiVFEZPXP4TxGwNGbcgYvza5zUAgxMz64l0Uwv5U/tmMR7FiPQoeM0KbTG4jo1XRVa9dl/K0x
Jg/I4c5lQUtO0/FieKjSaAyLQhmxhWZpWoBFsDqnmIDaBbb0DkP4K7tIOteM74aw20el+akd2klw
D88BfxTz5Bu41WpzoGpxi6oUugDQq2kZg1t2QXo9jJO9q8Gj55K66fwUlB1em0gOqKoVLyjb5Dbp
5/YKLSSWk0rJp7wzfT0vf7+5HCYP7KTIuTJ4Ey5bgrg+y2jBjhscUqV9V6HHnM5Pl89hSZM/hIBa
7vTA9SSWYq2C50it6DNthysj01bZKHJAztjrEDChNQXtwGByQl2A78aPMruv0swk3uTa9/IbJvYj
j9HXAkXFwCxyc8OiNDGy/8L7fCKWW96s6V2fVxIrhOUx2BKyFXVSPFWzq4zPttd7oBVgEWIpfxXF
bos7+7HiwwU4ukpJl00taAnxSJbG9yQHTGYpfzaKUOCTLxqFIzHcChMt1NKoQG91PpEW6d3ougP9
knNZS5acD0yEGmDhshWgLPAJGSCH23KYI7067dA2607v7PSiN9thg+TSVhKo/sFvOrNDR/K4B1/q
4rIyS8hjSOXdY3kPeEYwLdXAMd50Dnu4unWq+ni70Ehx3X8WOZKLdvBIPrercUvTpOxw97q5dnvy
qbJip0W5vovuL+/sgsf6sbHos+YWmnVDNlc1isdl8HnODFcltxUwVgv5VY7pKkFN57K8pbzMiUBu
ZZOa2AY1IVB7RLZXWVWrAbgAuBLDjzFmx+mKx6WX4sYTobzvGhIVJJkoBuRht5tt+yUNlE/DTKX9
RJpmU9bA+48aorp9nAI3IAMDg2DZywcKiHjTgl9ylhObI7NRehOI3yQETl7i1r4JZnTwi0QO48iL
rQ31MZ+4+xszq1j5L7m8HwSCzH6OZBnpWKJ9bmn7bTS1d8Ha2O6dXRaGPciyRCCW4h6KNEgCvaAW
Lsserb6OdTVfMca1aIMu103higzbUuWKoFHolzwuzgMXODDaosL0in1yF7kY+H2K3Qmsp/P7X9Ad
weoOiFJHdjRsJap2LXZwJs6hwQCTlule3847ANCtkicisD2LdvtjdSq3ulgyulaKWNFlavboP9yH
vQ3koXAtOLVFww3IEzRsgs8N3dmnLy9NRuQzIoMgc4+Kyy5yAYrJvEg22NU95Lf9VSZw7pZX9iGR
0xM6pfVMMsv0LOXZDJG+qZ9p/ixY1uKLe7QsbvtkGX2JlC2LAWAPn/rnfBPuBjd4bK6+dT4ghzz7
a3It6qhfSJRCJX8t7QzWoh1H2cjxCsoxHvOucVtpoyc5KJJKjyAmiKfRTTVB37lgqRa3VBC+0mgY
dXCfqSaA2r4NI1IME14pgI32sYgbQaAvfOUlNaSYWvKM2hW1vsdy8Bz0VJAmWtxFdDIBt1wGJySf
3lMAAz/nEwDgGZNrux5Qn2u3MsjPBDqyFK4ZR3KYoh5dadph2GcGnwe8suyuQHO8cl84Ghyx2DPu
Lsta3LUjUdwt06cgHANbJ8A0ohgE0RwxYeGiGnyI4OPsMZYHA9EKkk7e6A/fGwY/0hycFXsrN7fU
ldZS7CZ+vyGicG3ZFB/J5pYn2YFlNQkSI5URQ+u6CABiaJFCy76cVQ6GQwqvN6Pgq2bE5R79f7vS
qr5aUpw7UzGLelUEe82XdxGuWKSVDfgyJM1c9FnEAPHsRQZmWXkQfsugVsYYFzuOI+WpgorUhlFh
1B6UeebzvGHoyApAUau1iN2FXeCzhxW9N3+I4lFoW5oHWpHggjfK7FUyHAUJnDnm7IxS5ppK6qgS
FdjoZU8b06GMQgAFbMKlMEuqxJmEIS2kFkYfQ+ob1WdYY9NKrqWNgQpJthaNEwpkYjD1dEv7pFQS
DBChqOv2PmNrRiUUCZTOYcl9dSOCwl/WWjT2W6YO3uAzkgQNGJAT8BhZbXDs9oyjXkLfVqjtGbsn
IK5Fe7qoMh/yeFCILG4UYyA4xzlIX5sALFaa9UjmcS9LzQ6D+emuyobeb6rioagbALsN7dNlM7S4
ZBP0HvCbTAK+C+6t0Gqa5FkBZhb9uvPCTbGKn/rXFgRUrP1BhGy59NAfCTsQCR1dkbyoDVLpqJ5E
5ndpbFGcLN0yfbm8pKXbfiSE98vMvNZCSTbx+lHg5pcKOrJKQwRXtbxvSOoxWDqMTfPVuxzRkTlV
2LfgKX8O1iDqQeA5ZsAuLL3IF4V9ixt3JI07papNR20CfBnGaGa4EN/n5jsSSP7ljVuyKiBy+nNJ
POdnJNc6jJCFzFed7OwZzScKVVEH1ZXbto3vCpWMjqGhu/2y2MXzQgcf8kkEZFmHnT5Sik5OzR5j
Xha625rHQRlUJwBRpmBti6bE/JDCN5nOhNolmWw0mV7/7D0IvHx0dKdwTHT6BK7x6fKq/oOC/FqW
xgXQObD4g7GEGhp96dWYVE66/krPi1VQSk43zMRNw/yxmofv4VRsg4a+zJ36t/YWqChg1gGOzhnV
QmVhjihooKVR/6KHz+r4fnmV7BnnHyLz6PdzeklJE7ZmRNh09Jw7mKy/l7S6dRrTeJ/zWBAALebq
jqTxYLUTADPMMIU0RqkdudoGudnwi+1VvvlS+FaCjAu5E721i1cPzDK6jiS2hofv9A0q8zKoJ4Va
3hibiGE1+PLowNWcqG2/Xt5MgSQeJc7OclvRYf09u7B3g97dGFH2I5FEhDkCMbzzUFREp3qGm6DN
fYiBvMKfK+MqjRTRZN6iPcGgnIG+RyCb8YGkrNggq5/xmtIZ+KepPWduVocAQ6TyytSifR+Fe2qm
wgw+yxSdKeWHXJNzxOJA1bOOwmsYXQaXrzj5/XDVOZhu8pv3v9F3hmcTyWPNYt2dfGUuIBGJgho3
DON6jqm+x/THZa1YNI8fAviiXCJLU5b0SDPISbfLSbnvjO7tsojFW/whgoeBH7Q2ygdbgn9sUBeJ
aT+ybaeoa99uBYHcue6BBg6MRrD0YPE5K/1ReaDERk3Qi8aIhcT+UOpuFgu27DzwYWRzKEWzAoWO
XrrTK1ubCkVMrpuQQteFOt2oyWSsS6XedrW27ZVOlHk6IMOcqtypRC55qZp10KlURUnTDe7DTXpT
3gyxX6x6P7nLvgPldKWs4tBJ/Xxd+f2+eaC+4VY3dE2fei+7ia7qALhqSFmLQtrzoz35ML6PpOgx
E9A1CmD1a2Rw6ue6/9JTQH+I6qr6uZqeCuJ2IKxQ062sGQAFpNyGOpob0PTwUqg6br6UuC2Yhaz5
Nqh7X0p2DD60J5gSTV/GCRAUdeeSkrgN1W461a+Vu0b9Skx0MOutVyjXYIF1+3B2ut52tPBrj4db
I28DfR202I2mLbjr17P8PYu/5eaLgbVpWrXrrdor2/6K9qqXN6ofV9Gu16eny1dnQaFRkUdKwlCB
4HHGQ5I1OVXTTLU8Q2022dBspiJ/V3QRK4RADG+zM1NWg5qqkxdPT8r4vZjfLFnUGH8ejFjATVfA
bCYjyMO4wemtURolC7M0sZCttdcsuFO3wS3Lu4vbJha08kQUU6Yjl0+zo9DQqyTw5HR2AyQ/7EB3
Q4s6Rflw+XwEknjEpR4dIbk8a/DKq2dq7wj9ErNpV03kOy+UL05273A/jpaU6fqQ1zlK0sbjBBC6
/obaoDZDAWNc2Q645YGpGYHW6vLq/oNUeOAokFpg9+MsHckSsITpseVZFjperBXaC8b7+snyUUd0
zauEIs0uikWEQtmeHy21ljOt6AosleHtsRkK7WtaO7ong/YdcXmxDt5iRbTS8xQg21/0muKpVYAj
wLlh3Zw1tKuzAAhV5IXcShv5QV8j+bEqUrf63H4L6ZXiy5vAbVat7IjWfE5ghz6VI/H8nGipzG2T
Dex4Jfm6TEZ3Qok9TIBYoYNliNauAT4M3UL12EaPRaO6dM7XEoar5152MUXn9rK9Tzu6ihQCQmVw
xndoOSvJc65SfwaNgEAxmLk9epAwWIpbbCGaYxyC9tkImm5EQLJrsV3Bl9Z2wVME0GFAaALlmPqH
1hpJIJGz/0wgWofMA2Y5CAt565H2jaEPRg4KJuXdSB7iRpgsWZKAB52pucbQJDi3TlbAszibkIBz
B6Pa4BS3IdBKbjqHDbkQ4MI9igNvzn4clqWwmSsW5DC8sFNdB/xHh06EBBX5bnjs8sRXw/jGDvNX
KdM+/f6ZgYkDdWyLENU2+Fq2RJSoyHJigvBv8kE9YniSb/jWWvON3gO9peBKcW8KW9qJOM52SJbe
5lMX2h7AJubrruqDt1GeyUOizlRQkOCj7zNZTF2PTIaklvGY6jFI/gJzn1TxKh/Du5ROn5tRviJV
9qnTJS+XEcRVBmqwXehIQfcWVrrA/+QLvmcfwj1yXRojVGFqOqKvjZiwYEnhqVYO+EzDUxu6aqy7
VP0MJCTBbvP5gJ+SkSkywUkMbAq+CVUfoF1ohkYc6ZJbGSilE3Jfbuqq36LNULqiES2+j+mnPDQQ
M2JUkAnwxddgJMrYjanNRqDROp+v5zUwxx3gEwvxfTh/+6coFAptw7IZ0hH3nI9NF4OYuLG8eVQc
hU10RKYzA8OGtr1jTMXz5YuyqLhw7uF3GRZaozlDMJAU/Ykd7mRaR3dq2N6oU/x5run2spiFq492
8g8xXG7DqCQQYvWGBdCPxjFS9A63n6oGbR1C3ViwbJg5AzWJASZgIOxzN3HQqywcDOxf1Gpu2uMx
M9LvlxeztGeYGsd0MMIhdMrwizGCEejA2DMj2Yey7OTkCVjSgjeAT9AcFAFN+Cy8Q3MYwJtPrznR
O5BhJRGbozN6124cNOO75bXttd4UruG8o9o0bkTR19LaEO79jPiQReTWNmEapYwqSB2n61l1yPg8
Bk+Xt2/JgCGjgONRAcALqm/uiLLSUApEEGxsDt3U3RZFyGFle9q6aVdggVqPwFBeX5Z5rhU2UiQa
a2sC5D0wHE83Uwe1fRSVo4bOEKNyg+yqY+Cgl2XwvhxO7FQId3WB09jWdg4hcKu+RTgj1Pvj1CG+
9CXvdz+bpkVe6/nFOpXJzvPoMQhJVfQ12n08NeqU13KmIaxEMEc7YuJ/IhQIBeAz5woCpYR/DIgB
dFATjTMYTR6rdQdydc9W6bBW+hZzXlFwhXHMSLSfS2tDk7aFNlg0pWHK7XRtStw0FbUL3VPX1Tat
3HBXbaIXRlBorGcf3AHThgBeUXQF+BGHwzkieMP6dARwIMU8lWuNhFqhAbmtH6xr04t/sCgkqJ0D
zpwrvU2rYFNuBwC7oDmlrpxoV4oCyCWFPfqGw9t7dK59luuK0jXwOVPW111tNRBVSW497sZVgvGR
2Ou/BiKUE5FQ7mK2Zin389hqngl6U+QLHKI/Xr4jIgmc71LTUI6MpEaaWZefYnW+CyPM1l2WsXgP
8drIGnBaFTyj3ORCY8ylWk04P30NcmILY+mSW770ngzECrdYG17hiq7hgk07DEz9ksltHZQobgk6
fcChCgdsm3nhF9Z7L91HG3mTPQnlnbsJp/K4jRzGum6pijUOq8mfWmTDMJ+O/yBE1lcdeDz6TfUy
P/02aMMfl+Njc7lLaQIHKjbY5fjZPpKuNQQMqpCxmN2x05jrdH2cLW0sqWlmGWLkHetSaTYdYDoR
kvoCXVm0MUe6wtlPEo9l35mQ0/pF5nYecWZveERpHN4ktdC7rK/iFzEhrGh57LOOrnc9hqgPjr92
kTXhRBtxxnLBUT7dRs5aV6FqaDN7alGE95Ed9mJ1xahu2y0MlxizWCiPcx8oNcIwULCu7hvYbdnE
G3WUL6zbDd5rtRalEtivO9MSkHhgShdg5jDXp9sIkKBkKsde8yTJm+rGG9pXubhLor2UX8kaFTx9
i7ryIc3g7EpnNbEyKpA26G23Gnp7dMqUDL4RmteDTgVPgEgaZ1ECvZyBwjfoXqQ/t+l8U0elQ6LK
U9SXy3dgURdNUN7Zmi5bqPafbiKwIAyptXPdk6a7MvMzaS/1natU6Rpumj9WtRtMXy+LXDbRRzJ5
PZnkAd3XE7MinYorx2gYzVcDnEReeSftcm/ctCJ6zgWPGpeBxQUsB2GgNnK6UErUUTcaRQeWjpOU
TvpMe3d6Y0SJ6egkaFN701c6Q4z1Lq928dE7kstddtWqwfMO8F5PzexVgTqhRE2BiEWv7EgEd4Zt
ocoTLSAiystdleoro1af8qD+dHklIjHcsbVWkFfThB3UqgQtl6Fnzf7U/7gsRLRd3KVGaSQexwK6
EQ9fqPpUR6JkzbIAhAIygGTQcMI9YR2RUNOaICAZAdbgJACAWuVBEAu6Epfv1YcY9hlHNh7IsHM1
jJruUTTopMVWrhIMABsFGsuoK8/D52y2Pqu5vvo72/chltPyMIx01CBxRpRMXwaD3mZE3lwWsWia
0Ij75wZyCp3WcmoVIURM+SN7o8Ge5MhT7YXF/H9cDKfXA5h+9FzGHproeRxJ6FimIIslUgZOpbMk
7Ka4h4Q4f06lL52Uupc3i093HzwmsDzLwJoCQ8IZ3UyiGHVaDTpzMcIH9TryAb54KKZrnvpufQ19
oDUZwI8GKQuG4WRnfFRhhIQZ0aWFatgqhFJggTorSXV5GeU0xmeAwiDd2mCJHRywv3mAr3ZM4sit
X8Z/Ad5o0dQfy+X0UZqG1EzZESqP8U1015tOfz9vrBspRedh0jrA3Et2omHRJUOlodEEcxIg7zuj
JGQXYE4TLNa0q71WIUcDuwhWHMHZLu7phxjeI6BKmudosEJXhvxooW5TRSJa36WFgHUCI3XIZSG6
4NST2CNJE8B6Aha1dIbyOqDJJiOJf1lHRVI4kwsmBbAJ2MBSsiQ03w36VsoCv+zCv2E3jhZDOAeK
TmY7TJJie4omuUqPG62m+56+66qoXWbJQh1L4pwnZbKmxGSYlYFtvQId9E3LpF1SBbMDos/t5c1b
UgIbYzloIdYUDXnbUzufMWc+sOEW1mW2QXS0t2dTkPM/EwFybAb4jf5ITP8ofEHUJmqmRDr0TEU+
s3gd6qfLSzjbLoabimoJ0pnousGzeLqE1LbmfGgCC+WL1JHndWGBEmi4im0RjIpAEE+GLQdpkyhy
iRgLrAhvTUHidTjg0uBk4BrppBS1q58XKdjSkAkAXoGh64A1PF3aWGvtVOYZenKRj2Mj3IOTbpO/
EGud3aFTQXxvUa7UvdGNQNoriwCMFz8KS3aK5P3yQZ0pAoRgGWziXzWAFsTpdW0WLbFqy/KKVvIl
JfeVURDkLC3jWAI7wSOvpZGNrkH+f/b6OHKr4VtovofTw+VVnIeJh2WgkxKWDQhWfNyWoPAxBD0q
qnPvAHmh2AL7cTffAJb4J8beb6d/T+XxdlpWCpzGiG0jNsmugc8jeUS3RA7f8tb9WhWPkk3rPorN
Easike50YChv5i9x/Lum4HQpPC2QoSYd+rWm2TPb+hM63rd52IrmRwUL4Vl0DK2ZdNJBB+peWfe0
3Pa0vaWAGrmsBkvGACzIf2qByalaXORQjRZiDO07JZiNG99ruXBrmnuXBS3eGpvRhiBpislQzkLL
pjHVE2BVPNqBF4ZW64AWAmf/PAHIzuVIBmdC4UVGZauxivp1s1e8/jrWnRyL2Svg3FhnawSciqhx
/vK6NJlbFyoDYTYmGFupbX2npfLNlLd/54x+LQscQqfmoC+rsZ8liAD8hjOaK9sgGEAyHdLLgrQt
Hy4hRYr6KoJzOMk4kVN+F/W/MdBk61kwAjwUAPBhpbRuoA6Ra9KBbv47iJJ2UtoBtftGuilUY0/S
SkigxqzncTqJ/wTurQhTc7LIEAVeg6npoPmsDJ+j6QrMKWP/IEffStA4lO21JiqkL60csB4AL0ez
s4Hh+9M9zoZpINoEyttk22yLlb1tfJafE1Wx+Xl7NF0TVKg+5LBrf2Tak0lrCj1Bp5g5ko3dfQ2L
rx14LoPyqk6fpcFwJFl1mki9p/Qtig2fWpWrW59G+zquvkjzF71+MqxHmqqCJ+fsjcaHod0K2C4o
PIJe7VCQOfqwDrzCXUrAV5lsh23tRqt4ba1V77fJhdkOnAjisuaxasWtpfS9Z6eKvRnTcHyLMCok
cHPPbAEvhkswTFOdp2WKA5V38UaNQMiwY8WA2e9cwKoBSFMane53m4Z4ocxYHG1iK6GRHn2zvVcO
T0Uc+YiKBNEO/yxwEnROTycLzEDVNAZeAlLtSX4p7dtS/+2MPC+FO6M0CYcY87aBB9DKNehn3pXP
0gNy1iuGrJ/4zW54mjayIAvA4/vzmsH3NmJp8BTjCeb7fl6pQA0AEMxa8Qi6AFsXBeqvzQG/MHZN
p7ihbnCbPIQuUJbX0xY9ei6qdKKh1kPelbNGx8rKO/1oEUEqbMBGGI/mWkbuIN2gS8vvNrWXbg1f
ZhWDXYr81frwWv7PN/r/wvcSKdwpLIv23/+LP38rq6mJw6jj/vjv2+q9eOya9/fu+q36X/ajv/7p
v0//iJ/84zd7b93byR/8oou76b5/b6aH97bPuoNMfAP7l3/1L//r/fBbPk3V+7/+8a3si479tjAu
i3/88Vfb7//6B5v2+5/jX//H39285fgxv+3KIn7jf+D9re3+9Q/V/ieQVQ7Im+COUAhLB47vh79R
/okmD9DIY4rLxvA+e/wKwKpG//qHQf4J1xWgW0gwaAyOAT/UolLE/sr6p6GYCn7AOvw2/NWfH3ay
9x9n8V9FDzIyMBy17GtO3iRLhqOvAezKBiQc613gh97naE6k1AwVVEwneocojayroX9JZJk6s5XO
K6qT9dSiQzar7ffWpE96Y3+O5lxzSItu4GIwbidJAzi3RUofwFKZE5l94kjm2PlK7qi53a30Wqd3
uplu4z4etsWc7QO9VTy1lxpnCEpRVg+jHGerQlEf4RiIGtFIgLjz1FiNVlePtK9lL6Hys1oNKLAT
cPLpkQIUgUoeXJQkhj0JyE4HjmaszfatrLzOhpWsh9CWvLr4YZbK+vBPawwoOqUSP6KBfF4NqQV2
ihEEiEDsS8AJnMwrO1evJ4vObkUU38ZAnJtXtbQKy4o6STOXjj4o4cpS+9aRoqhz7czYofwNoMbQ
AtUA+7VGXWhOjZn2FVrHB9cc5WpTDnDt6g7N+CVtPaMAuXsmBw7YeEbH7M3GzfLAHWTg96kaMOCw
ZHkjq9WnII4VcEHR1NOC7Gschxmc+QjAqDJp10YCZhG1bh4zLWonJx4CDCkW1gOpiL6tqfEeAxvc
j9Sp+ikbs7cACyCFi+3Gt07z4JI+XDe6yf5BNa9Ms0kclIrf0yF9jYyUrJsc5juTej8rqthR0Mfh
JsneLqLQr6v8sxp0IJBsW5j5vnJQ0EODRwNFAn+N17RVBfzR7KYEW/2uTfMfQ+Jbk/Rpbp6Ht2I0
A6ds7auyUetVqHTP9thlbjojv3jYtqndk8mSvJhpYGjEvaM2uelVTZ04UdkNriJlukuTaXRIrYE1
Nxge5Vn6Ek255teF9X44hqTHT1egkVpHQehQuxqu7JTcN7inqJBZw1ruMLdwEJgEaegHaem309xs
M116KIrhK4COwPcY1/PqcHzJ/yfsu5br1rVlvwhVBDNfmWaUNJUtv6AsBzACBBjBrz9Netfdx76n
1nqwy5ZmIAlghB49enDNT2vbpyRy2NkvdHdpdH30Zpoaq4HBj6bvjb8OWSDw095+l9zBCO2+tS6Y
hQS5Y6c68XX97iAnl1HvxItkoCTOK9i0avSTao66s7s9w8GC0phY2tdS2RrlIFufKgsCROCkf9/X
L7SrTx9/jIeDEGHCIa0hFLq9jrY4hpgz1YEDItPG5tGBK7s7rc702gaNE5NJRodeQgDdLNG5Husz
XdV3NPm9lGGUQY6XXqfB3s48PggNTENmjXlTNzJvOoLO8754s5ewwAQrf8iKSWBbOwP0z6SIaSVf
fHRM7XtZNflciftoMpBqmfGdxTL3aeNgCffjWyI6SPeDOfhHTu3xELIZN9MpB4eNjLGDbCUVAt8O
MlZSOuwaVOGPfUsMMjyhwvqf94M8Gx4+Zds5sduqPrUGPBQkBikbyyaNRnxPwfBLOX7rgZ9m2jdT
su9VtNhmazje/vuaffdWjkRqUWvwJDgO/L74YclkRmyrjv1Tvf2+Iw2mJzvVY9s4TjIOI0oDDKrC
AhZ16CMw40YxxppP2CoUlqosVhOvgl32pd9vfP9X0zlTMuhujP0yutuNEduegSlxlftX73e2v0zP
RiT1xJLZgWrDMhdrjnmf5WMJaajAWOwslfe0jnWftJWd+pYmGTTBhnjs5JDtL98/OqijKm6aaMT3
Ri8r2rTqIF78wcRLBSZpw9sfhOuX0VH4cVk/Y/6dPiEpwVPr/B6vDMtk/68F0xxHW3smW+bpELiH
/aoLYt2j2WTNOOdZp7AFo2YEy7IPPxmt3g18ZzbLV+TCLNvPtE9JZvgsDmPhLOCXSxlkvPkUDckF
Gf3MCDQzltrXsHhRDl/n4ZSXB+Nb4wnNoqcZQ4ASg5QvadHkmEQTR4W2p7Hv+JlVdvKwr7a0BkDJ
DQlj7MbGE/5dzS89ET307sJ0ghDWod5MRhAF17EKb5jeGR2caPpWD/VTE4o4Yu8+w8pCjRgmdKxf
ndW8lAK7th26/r1Vlj5xjuCQ1+YgS0/kK3K5a9tdmy5lhekeagmLUvUXsZ1EezthIe3pdb88qvvT
wPmv0scIJcem13FoC5yV+c0vXyvVMViECpL00ZDvT1kZtGHMzqpjztE3uDQr1Pf9ZII5mWi/JIqs
FIPlLDAQ0I6wMJyM3ZmzaVjjalXvgoQhmvXRmRc0PvTncTy9lg6pISUm5mw3T7pDR4IZzRU4tZDw
rI4rXeP9iJpSbv1kVZTQQsIOwWpVE3tZth/7SraJL889dhfv4VhFCTfhbq6xd70ObY4LBAwLnqLM
dKc3P7mAUX3owfNqe8LicPTvhcZO60ZYU18Y+0nM5Z3rrrd+c1Xa4U1s2+S4n4zdcc0QEMPA76xg
cGzb9y5rV8Xz5lRDVVgxyLARs/PAhzGwcWpz5tO7dR3x8RxYAm/ahAZhPCm13HeqDFGn7CGLgr0B
q73m30B00mlfwLWxuv1cwX5OvKhf7mm0kpjBwSUj6lcnrcaDP7bPbRCWx0qX0AL2VREbgmUfmpon
cuu97azevhXeHc6vwtEY+nRq/emEru7T2AUYR6EIdjOOf+dDv5cA/4qlkuxcRc6QNa7/skdm0kzW
EdN+s/2lAQDfuFLtE6R06BkpK2bwBe9Wp9bzvrsaZR7QQ5NZ6t04bD6akYDvFi7H1qOZWszRQX0b
E98iFmv6azdPxI1oLGbuxjOGZsAkTRV2bWSBj637WWdON03xAjw9aa1yzUk9POqpk3FnY422NSAv
cy1UZjmn3l3DVHO5ovEU7nRyAoWw82tB4VFo5c2npQz6BOcMbsKqlmSS7cu4OcHeRTOjCvvq0sPm
yyKiVwwOudC2gUevO5qUYftkudVTvfjv+4OQvjdDeYm+7r6PBIUXtzLHnOmb6AaY1QYPmLlj8YyJ
D3BgW4QhmJ0JXxeo7sO+Q/BwSAYOyjEvli+dPeV0VMfawljD7aaw1fsD7RYVA8R3sXwUiu5Yl7LF
kE431GMmWuzBoMdusBH0be+BiR+yPQrf/scrRFojlOC9gjt7FIbu3Zdyi0Br1a9pUQBQ2QOJ1hk1
9GY8dNnjfVP3tV54mO0hwn4I938VhdXBZtnF75uZZ5xVzD44ymiFqfX1aRixlcLKaVKptIjJ7Iy5
sCFg2FXWLZB6upjYEeHL7gWDAMaxDJxX3j+X/l3jwgwEW2goZVknolT3Ra3KWOgAEXhoXlunx1zb
2i7QKYqv2f3nvNmaaAvPpTxbzfoxoacgaXlpp4NEorwwMGP36L2eEDAylHYH+7mfzb0K9acKMYEb
44gyj8wZV3Od1O6T5UzrscQgmrwy9LgUC0L7GcJKVNlZW5a/yh48vAU9X9sDBs+5TZyqvOMrbPO+
K8bt4ubR/zXXkUn3H+2mxBPju3L0U7/Cm2PuIMEmX27K/WGKBSzw7SJV4XwbnDIH7dVBHz2sFavV
kO22h24hF7odL8AdL6L7zl2Akv7mHpw9EoEnHl2rjHcnsRt9bTWXbopggUfYxN12EQ9HAgoVaxwO
7aXeIqQ5WD/CspjhCt0h6yQSIKV4Fozu2azhS79FFaLE1v1f6e5/sso/ssi/8y1kWzZwdnCpKQVu
EPyFSE0KVtPXOvwdQ+0bWS3hM2ZhjelCXMCcTZcY22IHjElus5BWqeUjOKjK4oSiXJtabvFB3B62
yvJ+rcp+9xeYt7Z3oUfFxZFDA0sHaFL45+vei2b/xUAw290CKIjSN4UwDKiKf1N5C4E2iBptmVk/
upeuFW0maFwXmBi7LXxOovVc1+iV5M5lj+e7YnysFU5fP4wC5fh+PYR1Ex1mikDDs6oDSj93aFGC
uffm9ohMKO5R5CwqLwQtZ1KQRIbxcIYGwqOQq6xL+oyjO6VR9GOCvzmYYvzYw+K16LN/vte/Bpzv
94pCO6CEcO+M+Ls9LkKu4ulCoJHX4JgVLSJ0jNrD0dsCYNLNkIEvCHLY7XqRI/xObT1fs5i75LbH
O7U1uHHfVXYs+s7J2hBRLdf6RBBH6mmRx33lLTqcED0m0xCCpyz8i98uw7/czT684a+Vw6YD/Rrk
C9/19xLg/4IjfYGod11LltYiHTDkdHRRe6E2O668hzYTWtaoHqfE6tEvJuVUnnbD0VnhafT7IJWm
eSit+bUl4Bbtp2w/2w2J5qMfqXxo7A/TFNCUbg3CPa5ypwiSqh+82JtlfaTRAt+KCBXgskwhZ7I/
1NEybqzcw1R8/+fF21sy/7pdiN2heu5vDbUQA/0L0Ajnupo8Bb6kW7CYBhMG0j84ZnMT7XiRPcAE
XWLgSsXuW1MtCI8RX9h0KtLdHe4B3Gbi9qVowzlHC2WTeOWwBSxVzEZYatSwBrzHz1bFaOwescSY
P9pgCEMVRU68GxgASSbxp/7ZLmU6h/avf77Pv6BtbFKKO6RgUIYoo1nh3xzKebBWZMAYWb27qNCo
IS0gJQP3awMngHB5bE9IKYspX+jZRPXzTLiJJyNkRhvy9s9X4+wC4n88dlyODZDMC1DYw1b7C/SG
LF8QcVq7aeTTH2PEi0O5EmQaoP/XGH3XN4d5BdBBF7MN+Cz8xAV/MVeC+5nH/Ftk0eYMsYX7lTPg
GoMFrnloBvi95cRcV58KF2+c+rs99WR1+bWvEAILK7oiTUX0tDlQZJ6hXpbf4dGkrDBRqM6qQ2Vw
brsuNNk4rvGeW+zRHmFAcgI2PrqRhn/Y8+K5RysUt1PbkqAGNoAatk/ej38IdCUEnRl1ipRvsB6v
PJXg49AL7YXfahd5YBlNub9AQVxtKfAWr1dVTWLJf/ViecLJufzOdQcnQ0D2uftxubkZaiN21yw8
go2LdB6qd+G0Ijvm7/t50SXidLUA0ohoaPLZDLCs63xgumTnHWOEVqU+uOF1f0A7yGBP5ROTiEcg
aw7BTO5klSISKk1GJbPtxp0TvTTEyhYHcQcwny3Zn6p4ZbgSssDobSERn6v5jmiVr2Y4zy4SG9X3
b3situM6YnLv1wqZxNwC11kYjoicy5+o4F0H1/twPHBK6gBYaV/xU1NEdt61rMkrb4KktPTXBPPU
cj4UkM04zC5Wcg+BF0mzZnQ/UV9EdmcZekW7003zxYtFmNu+qZ9mfFisa7PcrwZQHzja8bhBS7Zf
/XIx8cuqp3TW3rlo3CK1Q8QTbLsn3pkzWq4BLeqCvLQI9Se6voCdDzOO1ULAPR1rrDQ6b+CbAkju
3HqOCM1Adrs0xVXyMWkmMuegTZPYRT6QMHSbZdbNM7Dd0GVHlOPIZEY3PO2mRG8+oEGjf4xuvj6x
W23FEGR6232Jv5Qce7T6sZvcOjDAlMDC2A0sZfi4n60GDAfS8gyJUzjOPqgQC1rqkZPyJSgxSMJp
wXZb1nKNg8A8cWOCM0WXohKVHzsMfMbZ06c5KmF/CfK1qa/jntpRvHupWSJjW4G57Tc79FOQlkuV
ByZazl44hVf3xx6glSQhU68QSSO524wjihl12sO2OsAYK1E8/catt/yzsVZ1gqFxtY9dZCSCzAo/
bdcDHZSMxzA47ffnFwO0t4Mg8bb4xdvSRliVKSF9BWLuXODbZGgfxIDejw2GqZcSQjdsOo1SPUcF
mNXMASbBdTVm64ZHodn6vurdMNlNOAmJdeogD2Nawc5zoc+VF2DVaP2zVSvJIVRKr2y18zmszaWr
FJYGYAFp4ZoD9Or5uk0kyGv5nj1SXTuxtSi2Z9zoFbXTgFZAPWFYuDRdPkbpWEAhtisvgLB4xmc1
IkMRoB5sOdF+hgVTKZEKqcB/UVwOd1RUwztVkMZeDVJX1zhgJltdv+Z7hlIhYEKI2+UdjV6Ru56a
DUaQVfQIAcA1DQSr876LPnY3MDawEG0JCHaIwtzrxibuh6o9DX55IK3uj75e8HQjgo/zbphkWGcU
seKOWLp6VqkO2hEod3QWm6MkyE0SQgocfgRCdQiqQVQ4TdxB/fEcbrFKuQAvW7h/tdbgIaqGm+uJ
XzvMaG37d4SL56G2EMMuReZMp/3W581KlIqJY1iBZmRxeZJs+b27ZkfTSz/e+s+J3cJKf5Zb+BXO
5ftSD8d91+6R4X5iOHiMMUGCFPv24uYzoccQHPLrngi6XfnFcav1YCvvc1yn5nd17o/i3P8O5aHS
8FftBC4YQSK0EkEFhMyk8xdtxgFNrrEFmt9NYNGrcA+0DctUbsnpIP3/1E/czeXYDbsWacNnG3DT
BuEXyMNlUAOpbQrryjKYMgmYXboW/Dk2c2h6vABGeh3LO7/s3yZ7qLGh7hUS7+tmuTVx68wU3XWH
jsJ6YJB6h32MKCK7vsQpkK/7QRPFc10PUbIloMDOMEcYyfi4VUvGYAKcLYaEVSFmWG6rEqABJW6X
LqaKYrNv0F2wrTMJmwNdFhbvaZ5wkLJGPJO16jJaByd7FkXi2u9WvdDrDkOhAQmuc11Siqm+C52f
27Z/jcrwdU/IHAFcSMHW/kaJ9xxsAdyTenOVzOB4xsR1Eh80rrvALo5B155GB5yToSEHGxlFqt3Y
dICnNxe1PQ13Jl94iT6gvYjy/351ocBc8x3RjhoVsxKjSX9jwiN34qAkp305SuUChtIC8dvB2oJh
pLebbpgzPP1znPRX58setYXBZh98D4EQSG5/Rqc0Mk7TNzxIHQuVqj3DtZvyGZJ/O26/750mnL5O
lvlORhfkl7G6zLgfZEawkCUD2KKn5vQvl7VV+f6M3sCLRw+xDUkFFLP/JhQIzGSbl2DywZyFhGOE
KWzT5L643gIEct8pW3KPcDRpZn/Me1Vggolt/9t4LwTo/8d1gHREITSMkBYVsz8fT1SEq25WAMCa
VtGhre9AsiOpNRdfJOafthtUskcdvEWggmF1PBYjxshEaLWekVyCy1oks0djC5MO96hof/W60JNj
h28k9MXRLX4QojAV2au/QkQJ6jHYH/SV1UHWz8k22ottAA3mAMN5c4aaWffkj/YrEldASnfcB6gw
BGDoG7JAsMu6H0J4J1rxy9TS7p5Px7IazD0HlFqWWlwGlDZLYx2nESD+QjAdaoV49Jky8zpSCxZX
REFaBQTvALKxn9gd+a0UkuAZOIeiKC2UDkqf0fxpgsHPqWcgJe+8hvxDeATzUzeTMkl00EhRPS1E
8OOsQyDTuDBAm2/D6CAlkM7HAuTld54aiEPTwzHNW02Zog1GLC6qFHvNjA4WMnu7iZvSPKkZqBxS
oJeqxlPZre5olmJzvi5OaoByMdy3cWovdZSVY+bGT0Qc17KuoGEUAB/u1QE/QIxHK5bvpbWKIV5C
rPa7vuxDfOMQXO0FOP5uG7qSv3hF/9EI93HPkn8f0W76NJJ+28AZQNU/CT/ut71HgHvZN0KrPV9g
ZRdghYQFXkKC37D5fqp4ceTdVVo4U/ux2xLcXmnYty3A31M2a7N5s7x0zPBsQqAyjgCk9m+rIPDi
akx3QP8rkKlhRgfFdiD3Cuh+2Zhtm1XagwaLRPGmV+79fn1jwD89gw7uLWzayrR9GP0bS/SvEbSb
VYGgAmiPEHHGoCqcnz+PTVhEfJ1aaad8q2p4fvVlrb9Sot+rbds42wrtS7u7it1CdhFQtn2z7VfJ
1+InVIGucujDt9BJ/oxXJjSYAbT9N/m3/49RgcuGPgj8p2dDigh6Ln9eNhNBaZF5clJUo5BtbIbG
7j3k5353gQbrcQlGJJB7dcsbn8ywARSbc7W3XMke3Cd77NasCNjLfmKgOnuJPKbz35Aq4OGgFaib
b1ZiK5kPEVTLXfHK2iHbC7Woz/4b2vJ/GHg0NAJ6sB1UM1xQKP+8J7S0idH3WhD4txJ23SBEL6h/
IyU6sjxMFATUqkm6w/K98A7zgmBvoO6tZhplm61eRIz92iPgSv/Zxv9FrNo2iYs5AzaUN1CgAIr3
F0c1aKSYinrGvFQmX13U1VaDsx+Fe4W8y4ERLfcDKv/VBKBnzzcxxfJzrTe+BFZmnWFohWxpgs0I
rjO1D82vLX/aHcQODO1VzC7oH+eiwpjSjROzh4J7CYB6FkLBWiL9COm/aOgCathw0z88GCAfgCGb
ZiHQB+ja/vncecPNyMG3AL+g8e9YpVHik/OpWxmoCNT8smckdui5vbMiKHRA3mwog0e/d7u0rs9c
i/Z5Xl79QL6GQxRd5LgMTxrih9Ykx9MIDffL/hefpwB8ghTJWZ/LqvjaSsoeqEppp81VoTHe6q5L
I7yzdR74GNwHPhGx8qPvpJnysWD+UzOheE2XQ+TXJnPvMBO7yPGoqkQYnDLa+seS9zJnrfM0wdvi
mhlmtS2Rl0wT0YlL+HrqARGsFBrqmEaFXBrafzXqIi8S8/DKBtXTBX5uQRNJYyh9seq7iA547kSv
xyGYH8DMBEJuDdHVR8WdFYxd5YgLiEgFkEuRHyCzP7q+4Aemyou2cBJlAAVFqF9q24CcGqrqZEh9
B30kntJGojefeAY64YUFonqOOl3qglpZQxEEeQLS7kNtkbMmzVHbQTzNb21oDgPQ0zJ6Kl19Liso
jAcMfmh9qPv6bgCQhslvoN/UyEZKLn44fMlDd/y1wvi6YFa2EaDmougweYHPSWX9Cgl5qXj4UIxZ
MGNrOpObw6HwCgpcDiQYR1mcqgE7sEwa8I7ivhkeBQkIWAxLXCw8RqkqLhi5CuM89GVzLFV08NNV
28BuVLxW1RFK5eeWfB/ak2oFSqB98zVU6BLs4HPKEAJffZgXgXgHcSIqUvPq1F3sAzCLrbJ97ls7
qShFdvyOeRw8LsMio9zOus47FDK40xf71+g599YChk7f3YplyVRIcRCPuNTYonf1nCqE9cL/oarp
zrFAbFqTnLYoZtZufGequ6j7MgOdxMBJ554RK3X4mAZLvj3Hhr9tM/dmX54E4v01bOOZTr+CuUO9
+QrplcReg8RXbQyE5ujWDNy0sjytLkdKQvE0p098o5YRtq94rfWhvRAZZRYajxG0h/p+QEU/NM69
GfAYR4gIWUMc1eSIRwz5OvCqWNijtlWeqG8wrBn1NNq0WbSU4HIF0R1X7ZWW4wWFK9TR/UuPQW41
Plwq99NTTUrG4FszomFT/sBgwqRx65ORUzzV0W21OiSgNkqs3vy8uBqgWeeCPDGdOrtIe5/dBbrN
h2J58O0BHXveG0OdxyqbCy7rw9Tjk4e7bVgDzf5bU5kEcv5vxiu+kB4jdKvwKOcQul+2feByuohF
Iw7tOIvbvktq5mYVFXndu8cFQoSrPdwr1DaWcD0X7ZxvyjaotdsHS0JX0hNHq2VfGqaAYrH5jJpw
ZhdAa70asaWaMEGK0WTUZRrZ6snIHCSgq9csed9Ej9y2Tm14I8Q8zDNLuv4LWGKJ68mnWjoJ5Fo/
LJdAhI5fBEA0Bt5bECGRK+5t0t+6tXtgRHx4jh9z3STTgooZVNvPiy8PTIgHu0H9FYz6gUyglDyW
jN0LjjpzSA9K5bK0rkXoPJRN/bhKDC702S0SY1ZaVupHJN6K+G54gSFJ4eQRGLO8LhWIjcWpiOBM
iHYzPtyMfST1Y6TLr3VHP6NtgoprDU9zF12W6EoKgGjQGrbls6R541QZSP9O8ZMWrxchZFyOfWZT
kC4aNM4+l6H/KHj6YE/fcOkLmOOdA7D7dXRfmTBxE/ySGEAhADc2HOO5odsDvfrQCRA2OFl3Bbif
rs0Yh3fDNnbSfracJJD3zDzZ+rvV3Sy9gIp0zwmO/GBOqNjkXQGulAcZf9M81kGVVHKznzyZgfVi
hMCIUIWNMovWKrUH/TwCfxNj/aAWKGpaEYiQh2EQFxZdbH3uqYxZU4L60yGNLQEMbNpCPKFD97D0
Z40D3RHMa6Y6dkGWrKfPgXtPwTpcepfnaYGmiJFdQqwQxLuzeQiORQeaHxjTzveFjMdl0k+evxz7
wE4MLm52uwtxmzPfimvg5hE6XUMiD4L/UpEBEn1dVZTSCaLiGsorpc7RrOnqLg85KD72mEG5Egyy
OhvD+94p0wkCNxRp8moHh0aAHxG0me5FYrFbwe6AQR0VVZjXUl8rc7AoIv2wu41ue3KolfeeBub5
OXX2dRH65ADwhEA9Ig48A12fl+WgPCeTBemSOWhCqBs8t8C24cXdQ8UWmSOVO2nZHCBgf9waYqqw
j8diQPYA9VLw5dzYI6dAWE+2916h+EJQGp2nk1XylLFfUl2izZIwuFBnSILwBwaeJfaZ2sj+XBGz
Gvwrp4yHAVVJz/8+Oj4my8sLkufY0m+0CJHAYZpX/UBnIOLgWvrroTDvQ5lNpM4cRpKytE7B8ssD
+FXYa+atQFho+F5GCEY9lmnZv4y4RMrRZDm0FsgdAFZk/+Si6E7A7FgAsYFtmhkqXrllnrUFdmVE
UFD09Nmb1jN0CzJwCHHGABk2iWvpI1FVAf5jZ2LLepD1mDu1OlCNKZytAGmiP7TkONLpY8AU1hhC
GE0iuvnCrObBcuzvPuB6y+mO2rhwzs02/M1H0pi00YVhwrhwggoy07euqL8vfV2D7zGAziOCtzpg
BXosqRUvgG/lD9cqphizZlPXxv2MwfscydegHs908RNi189rCTh6AB2X0upmv7VVm/rkaR2W1GYO
+g6huNuV+tml/KatGTIkkfsD83KQzjODMB6bee3r62QFR0dWT+N8N1InKZzXyf/RTeJiEwWyL03s
oE4msoHCiGt8ECe7cy/eR4HWqQm4rbDhOfMeQJup5Tdnojkz/ocO/bRqawfblRztun7k08O0VpcQ
BU27rY8oV98K10WFt8klaCStE90o3hp+BIGX1bBnkTUmxQWMurvSqQ8+Hn3N1I1bqCChBKJW+VqH
w1XaiEDAjP5UQ/ip2Hj2V1le0JJ9nrhBgaUIL3aDSAdR0wqQ1suM5vQJBfiEssb6wERHF5RQhG2T
GMfHyj1S+CC0p3uIH0uTaEyjApJFP4dmQd2T86RyhUYcUDggDUI23Le+gRkIgtbIzkvUsDMP8K/K
QGsMEsj6Og/hBNsxi0vnI6suitacakFLkH64OtqEkWcdLmtM1nE5d0rzF99vx4PThF26/9ZvyPwQ
DuY8tYb3CRlsANKNgC/CW5kXod1ULCDRbv8tpLQunWPa+PeLK/PTLyWG2YHyk6t2rV/8oIYDDpfm
HClug2FAnQyRsbz2LFRx7V+04eLNiKg54/ACUpzb9s2ax+EY6m6BOGvTnZg3kGSZPIxF6QYv21+i
aY+hAEMvDvsHLMByYSAwYXqGzPFbUMGgoZeHnvffOlvJV85Ir/ffRhWY26RNkLfafg2+HHuPpJ3V
s0I92GUS7KI+AUYJXUgHEQX7MJDu6S1cvbDjjWrfyfLk9M+N3z5V5WrjOJBUGFD3xsAcUTeaOeAc
MyHgh+Q+nZvv1ZVS9VhUoIxXfnfwp6aBy5ryuffOGAeUi1Cn7uQ8o4PcidGLgFIwqlpfKrDOUNkq
3+f+B6Djs7WI5yKEhB6mFOUORteCSfvLVDNkOhGTxOA1HFyy/gzhabc/VKuk7lCbmMMph9oImhu6
wItNVlJz1OB7gaOlcbHNsZjtOW8gSe+Jlqfh2MahwYgd36QNxp+X0kI5ruCvkdPnow2NLx0ey4A9
qd6WsanW8yQf2LjMBwKqhCAVB6uCH4Z1PBu7/VpYORtXP9/YaRhRkjTW2CUhRnKvFkI9G6WWDizN
Yi3AeqWP0GpIdCXuIJ0XVcV5sgnoWz7/CIoArGNoR4G6iqGv8zCB+Lbem7r6gM05R7N4dFq/Q4KL
Hlggy6BvwUYJFBVWnQ/gQZUurC30FW8e+PLWPKEpoAcK3vl3qGKCsodS9ziHQEnJWJ2t4t3XITw/
alJg0i3fRwtFW6eOrkv4YPvyEhB1w9R0bAu5HgbLSd0eDEhtgy3bBfrQrEuuUGKGiCXGMKh4kFLk
2oQ/BcKDSFXIOU990TxVbXhnuW1Cau+tRreFmkHtlXM+2/5Vew6GtHsJ9Yo4sIZnV92K4EeHD4UK
8U9Ul+OFsbjEPFYkvK9CtLldeSxva3JYOACJuVEZ5tcdbdtJhgG4Vm3aBVeyvnmbwp6lftp6wMMO
KhYLxHaznuLCwN86Lg4098AXrgqUrODQ3LG+n0uwDzzWtpl0ui8SjjADF/dGTAqea8bCJgO8PMWt
j8iGQRE3XjQSk/5pNfzqEFBSF1W8Bp5MTNef3WrkiagqeujeICrhnjnEs20h70tMU4/Rd9fWdnRH
fNgIBR7hHdgit1E9Ov5anTzjmXhA98cVScZe1/NtfwUO0KSqs/0LJV2ZrC0JDwMdygMVfk66tjgF
Nvg7tmjMEdUViEgtGAG9PsmBSHOKhmCAKZoPoV2ocy3N3c5fXbcyBcSo31nZtpcmJBOULxw30yKc
7zAt8WycCvkHRB/SoLbROSyEnxRrzz4UeIanlhJ+gTZ94iGiKg/NhvK2jqfu5rHVscZ4HR2j3WJO
WtKRswPuVVogd417w55XkNkPnHbqqFp9QTMku6gpuFBUUJCzofwNuMk5DMpyLvYYwm+PqsoBrk3H
gpopRvVGHtELDI1gGby3nqxu0QTQl1vDLXSinxiuc4FezwJON+LzqSwdqL3BLZa1+zhDMBmEXWc6
7sTlqZkgKiv4ZX+mo51XAhotraOzERoLwPTX/2HuPJYcR4I0/Spz3D1gDYTGZQ6QVKl1XWBZlZnQ
IAQBgnj6/SLYs91d3VNlc1tjMYsCBAIRHi5/dz8DjzaAXOBl9trjooXwsbuDE86tSxlpCVqXfkxn
GNfKRL8wzIYDOQvKezM4d805+ViR70BkEuTjkqqfS9o8oJuYgZzKFnB2eMbTciAKYJFvpZ8PGjzt
9CTTUaQjVAIYbJcGLgo4jiPKJYUJYnm0U1rXVZUoYWJhIOr4Ei6/OLAZOmvWQ4seGoC/qjooSvft
NBmoKcuwmQSGbRrNIfxRy4yGUl8Fy6GeLpE1NcePkGZnsPLTkmzzqmYbltNucvV1pYMrVQ+kQaid
Gx4GruSAzpc5HUMP2BVQwHEPytEV4Tkjc9d93j3XtrJJXWUIO6U/Ecx2niSoSTqo62yA02pOEUiY
rouHyUPbid0G7J2Z0XhQQFbk/drH5FNrymY3r4wLuFnG5y1l/rSLE3YhtWbLnNPJi0uQhoQr/Oko
lHd+qG3fyQA8yNiWPLO2qAqRyCmU4yq0RnlU0/nKPJoQnsD8Oy5hF8wrOcEg1Wpc6STeEC6Kc62/
Qz4RE7sALuQh2YrkjsUB5eoImLci4FkkllACq519W6Qq5ABggMUFhkvMqCraJmit6uWYqKRC1cPd
JHz8MtJ/0NX1Kcv6KD9tzDHN43n+cRQRghUxh0t2iOqdBQsrV+ZGejZFTLVdAf7SyHArjdIIAeLf
KcYJ/VmEFVItfdPqIZYADJtMNQKkKs46OiW4DZtwLrc2kOGAuH3rFbZ6m9SOhMIq/bkKiHPOsCml
KDelUGptFJTT8CoRCcO4el6GZVe4XX3BKJQiQJOTZuVp1vAi01yW5d6yiuVKhGjlLUpfrda3Lseo
seRPMhKQzt0DnghLYmBONRjLAu4vZyzVXVEIugslgFciQKS3PSX3QZ/OFY4cELoSQSCjNbQYD87U
j56JjYUyzUpCSBTA+6Ql4B60AcP4CqUp2axK4JzMZ0XBRS+RxHK6ZU5BYtNqtF42lmJYXk3RHzCU
biQD0soID5wBmwaWmRGTqrSzN0wKtt9Y72mMQ6FLEV6WwQ4ZA7vk5SjLl5XkDQ4v5XFyh0s2RNMX
FHZXcHs3qHdAHYvWoJNE57JvO2MjRFTQqsTy05TIfgL8aYKNYIhZ3pxVtmcL8MrpIMJEDpRycJpT
VOv0SxLwEpn2mQjMTNNkm0lFfrZOjQYhzno09SeTwsqXUDye6MkX2BgJMsQmpqHr4XyDO7+XyHQZ
0Z4xljoTEzZrCZKMreGtcE/TdZkxZG1oQ4BA26cVLhwlvkT2LK31s7QLppchH9pAxhJl+MtSDzCC
Oj4pZKrUce+k5Trvaw2CgW57bIxYrsM8gqjp80fJHCxXqHUjfupegerUZn3O+o/hiE1s5Pj0tOFG
5vf0E5F9EWBr53q3LIdjRIu0XXY6ky9HRo9POeu1XJ4KHx1JP+B6L0JY1wYPYeZetj/F6oGc20Ok
p7hPXZAraZkqxFNSWjYO7V3fwou0IdXul/4Ml4FNX5A2MqZVzuRUZmsZDHLn4WNcatMXUbiD6z6q
o/no5HaUDjWqsMCnlfZ09pRyJtnnDPhaJK7Q6XAAyMU5CZQQdQfZKbA3zRn8vFqXU2TAUASY/MI0
RSafgiR2joc+LKoR3XiVD6RTEjY8wmwlkzf6vvOqwR5iSfB9h9xfsht59iQnhdScyslTCosA84QH
WStopXgw3k6ppfhV6V7JYEpRnO9741QzDYfvK325buv2bYXTKnP710MGOjzXAAqYq2KXlPqDPtXZ
WjW61BvSNlDUtt10ANcuCQRdnWHwDpHc33KDqWhQGw2VU9KQmmLSC3VmomNb1KP7jal2ZTc60QbN
+DbS7wqXc01woD21oKBEfhmdIAkp93RaFxmHEtIv2YQk80JD50pIm6UAx7VEnmXgLYLRblX/WFHI
0intzs+7q6QGInTUM5Q4RLZtzTeGNYUySXKqLFKdgDZ7Og0CIqdrW1+yvLKhfupgW6S1QcLgb5d1
19NVkaJdEQGDkgZe3V6mdggcQkwU8a0VinzpkJUqkqjmafV1sp+6qcfF0Js/DOVoQwnjt97Jo8ay
tMhgR3sGKE+8yoQVM6fsvdXZanzD1Q4BXSJAAeppRLItbsdDhcutnM3YWVWETsSNyO0vN6GqkDRY
ajcSXqWcY4LZazc9HC4JLvVkLF6bmirRiyU4CnBjkUPivQFZziLFL9Hf63GJexqAXBId9BUN2dM6
KkWSrDq5uN3Zbszndxmgk0FgyS4ky5PropHlEep9t5XrX5fph7LSzIvyK7FXugXOVntrrJOykVrj
8QjQTSMbDGSWfS1vRIZlhTCk18CmBWoCAiP/tCwTVFRGScoleRoFirLD9T2P6eFqGDpPAv+KJCPF
qMGFR4KTZP9SINE+dd2m7lZukkwzwUmQR8Vsk6nurCjr1RCzOYggtozRlxb5ecodEZX7/JC/jIqa
RAaQTqkilKWJ9MpEX3BCzQLDf2FSOrCR01ntvIkyu6F9aCH4GqUmBR/tyVmSxClRTFUzpJ6KV2Y7
9mupUkrU7qlJX3Nz/JJiRnKd4ujeqSA3LtIHgNaRCFa5gD2qgFoKGJ2z+lEUKW4u2rQuLpU0Fuxc
ga/J9fy1gYtKqSZXUEIZrCr73qS4HKXsVWcTJm9do6Xf/ymMj4kTnId8igt6Z/t2f1rL5B1dQMms
8hs5ir7dkGi/jC6ueJGrLSCVZm7sz5hMWPnAG4dmKSLjYFwJHmkPKQn2/QwOq+C3EgMNrsFr0mJb
4n5IrOqNCoJOXLOPu9W5Wcu5KtrpDFIz2ciNPuFDg28C8iVrr6Epp0FYvCmBzguwh0Q39jN2O60S
KK8vMoGOh2n0T+fxSb6TGMTqgPfN6s2bVWYSUBdp9ad8dGO1IH8wPefRqj3ZawoUBI6u7E6Fdn8m
s1+yNlPgUWV2oZQulXnE0XtTioxtCX1zWhYaLPCHXRRZqNo1SDtSbbJ65Z2yyp+Z9UhqTEtPHWZb
nf2crO6jDa8xas0lSRS5D6x9QP9XNnKHgeVsQ+3H2AJfSpP8WVeKzWoq8K5VzsFrdKPxJWVIjJy9
IuUv0134lJhg6j+v9qp9ui2GLJRZzgJ3s4jKuPlQ3A9l9mQcgnkpcdEIxI8+F2To10mskMThUzLl
phMocQGJk+qCAwJiAZg+D26YT9UTd5psTcPamOb8OCzFEXWAYVrJ8HLG6tZGkWYEBrrWFPCraWxo
nRZPPTBn5fBDP+rHO/uUiAw1uGTqgKtvnPSawgkhzWwqEOX5ESL4kFALmSUhJ8Sekj3OGvxM5ety
Gk9rbQIW0ApTAzTvPjcKyE/Ad2XOniQ0WeZBIlBEtUW/tmmSmM5V8pZS0u/cLzGFNoht9eOnxHmO
mcifTUC262qTxZ2u3lo23tPCzAgV9Nb+XNpXXQKtHlQtHtrDvjyreVgUVjAIhJS4Zf3YkqkzHS9J
gccjqWppZz+alMyI7eToy/k23PF5Gqy1lGlik0jYotSSmvTRWA7wsFWvUNzgm6QMqRrISZCK9lFY
bXKnnQ/mvZNYlsQESZGAVw/P9B/IJM3Mvqz28Cq/Sc544c9VSWCjW62RUEkomVovPJ2LIySBitnS
z4HqWtvOPj6oqywuaAclEUx9o4Iv6ccv5YAaejYFBDQZ49OpaqnpUAwRgQC2MKBhga27cDCRoe2M
RnQYq2VHJap9N56bSKI1p56wuCYmq2ayLor9aXbwHBwrbNPzrbQD3NIw/VPXTJ7cgZKHF3adh93x
ovYN+XilDMlA+gIpmdQ12WPg7a2ivk5EnpWEmhha8ZyYhKQsS+TXjyoVf1awiNPKugNC9Xooj3v8
ABfMGuHG1y4x48Q0MSHVA21l4Q7Hsf8uV06rT/fVvFrrq85mn6KLSUioSL9yF3q1Ho76p9SrJNuR
ekRxtNzAao7Xh4HAw5kAuUBRSWzuch4op3EiX14klMrkEpNsYLBGzQVMJlHYx0kk4KrdTtq1kuCl
AGsO6a2TtmFiqs+5e2r95VlS/WkRafLpTJO9yrgwhBNw2+TYhE/drFAPTNBP2WLu4oGNS72Ok0kH
blYAp8kH9eWUOF9SapCSpnj1ijiGo9ShtNwlUD1R69vEbb4tDYkA+fHo0vw8SoERSiC3Wqde0i5X
uXW8h+Rbr1K+epELTonpjVzHc2mRP0FO4nTeoakovjTyk8lGowZ2LucuP0XjYbyzBRx5HBXSFRtc
WKsmlIQh0bqrPtlqJaCC7Py6pGd4CTmm61HP7hphF2nVoHpFVe7krZ4U51GvimcrGzJfbYmeyWsd
ikrdjqal+r3IGZ0HTiNXejqqX73iYjrjs5asX37cuSmaa2F71mFtCjaoKEoRKJPxqhQ75aR2W8kx
zbki+TmPi0XVIjr2VGhewCVkHrMB4xSsQi6WeFEIW2AWmRVt7ecnYl69kT7U87Jc2IWqkT1BrOOS
tiul3XiuDvghyi8cklegeZqNaq22F8knVMnzSAWLRG0JfmiGL6JV8m5ThRLNDUkOQPvhvcmsNz7Q
k71Ka5p9qRVkoJjMf4rINsFMOPDL5DCfI2V6mDCf8OI2RXg0JyUypvYxndpulzire2dRxz+SirEo
sVvGwTvkMhCDqin5uCR6Ob7CbFPURAwUp6QntJMNr0kb1u4ZZ3hjjFg4xme6lG80s1zd56c4nd3p
YkWZ1uFuXopt5VhAy0UJnxMoJcw8Eh/L3hgQrFXlmSgOFsApwvKJ7nejloeUwj1G2eIt2fFtOVag
GqyF8qTGMaB1ja/MKYENp72XdQgwFU47s8K5KhfLUoDLrIYWSx0+LVGnY4FNOrnOTWnYV1LekrmI
2S+TMkgHPxmV3y/6Y2fkT9mgfWWquZNsXNrM9jkHNJ8DLZDs42BrdWhny45WpWxKh7sgJTclmqjc
9iZ+HqVs70yDBakalXhAi5y0DPRcrKG5I8aO5DX8BMi1dyiQMXp4bEh1tdvnrFmZYb3KKf7MmdMR
l09NXFPqY7YzbR0X174JhmNGL18rek2CxjTcF0f7ATcVU4O9WiVjcnMUkC/qna9dfSLLmQBV3TXD
psA1tiCLhyapKWUNPEkrSYds9MUKxtL1E/3U42vOqLlGhavIpshTYFGFyQRX4I3VWEV9DRM+ETLV
naklVwQnn2ZbdajZw23VdklE4PhdmQ07GjQ8/Y29bhz0sPpUfE+S5BSQjP1mm/3abLR6O4GBGTtK
A5UU5o/GfkdC2g6TC3bnUB+RSOlNegB8rWRlnJUF4dnaV/ui87L0mMaFzvZSLBpJrgxqCXZnfynG
E4AAu/cSUnrO3djt6OzqW0251Xp8wNU4EbMmCWpUyhTnLpBr3Ul3zrmg0gclO+6d1LI3xdJ/nk7n
BAAA9UtOQ77LUscrz7ShKkfaV9pOuOQzQSz9oGw0KNFPGjLZjpT20Khr4uOQypey3U8HUcOqbG+H
2m39UWudsEjD8aQerxL94B3MxAT3Yd6RY1Jj+ONdmpuj5h8xMILVGTaZzddONmfr1abruzo4L8rW
OkDVU6Y/sB/S4euYNz+ynl0yrWZjp5+M2+PcvS6JqobTiRIO8k+LB+YwtHBhTTlETXa6xcOEw3rU
v5YzGEMqeAa6MnebxFajeliBswOpao32SDCapR1qUmmZmYYc4hNVO1Jt3MwAWuusLZC35q1lOA+D
2drkDp9TbyE+fpxOL91Q7xsT55Bmg+IfNOW1tVOqdZntHPbkJWa2M35z3O7dTYc26u0GeFOFrreA
kNbGkrIUxVitB1cbiRCaCVE3XA46uJPTIXtyz5S4ckCG4GLWbsumWGiQnQHwTc5oltS9sRXLd2Zq
kxbCniP89J7a6R0hcdCAZ/JhmqF+IHXtg6zToHIpftCX/a53sjx0QSVjipwqzxmq524eJ+yFYvaS
446W8vgLR5dws5n61TEuro4zhXIK7OxQL4xynfXid12uixhJXBTTMeLHNbBXhfwNl9y8+VS9YWzQ
Om3snxX8rMuJIi394dUgpBOB04uA3eHoch/09MMGTLFvCx34oDPv7NPgPo/au9vpH+bs6lGW5t9z
ddauchLstCXJrp9BGi+7hOTIgdQhynHh2tLtQ3B0sL3BxwMywHApCbeDNtpkM/bbYmsulcazh5Eo
AAV1yDuwJ2afjoEB6DKX4inn55FWmOERvGNDcaaN0RaUiiHD+dSvJu/craarFaUhTuQklcXKo10i
QHzXaPZ2a7zO+HB2zST8QgMhEgr2nf0hKX64lZJvjProbG39dEPDMzvK0aIAhGBynA7vdaulvtbh
xlNLAsvZ4au054qUhnGDb6zYzd3EbeTnEvQmCZaK4G1Ym9TvcBpKt4HVElbBoW5AM6YOyY+luj/o
jg6c0wzxYmjhYI7PydyZ8WBRWomk8pBqTsnewUdkZHa3OdntE664WDeA3lomSWp1olkkGNNUkK5D
w1WBj14Z9PPWsusjmDAi9yrejm3vNKTQQIUwNzAW5W7IKUNNUpcW1e4EisdkIlo3bYHl1uSGCsvI
7oxL1Yb/UQHJRwq5HOq/l4r8e8nJ/7zKf6BZHb6Ovzwq/jyIIo7Dzwf9rSbl/x9FKEXS/39fhNI/
/DgM//G/dp+fVd6k//s/NkP13nwMfy1KKU5wKUrpWv+HOtWG4wIvtw1aM/HNpSgl3zik8xoq5Z7p
1SS/+aMopbJa8Z0B2BGsPRBfXaTL/1GVEu8ZZS4dtpRt0PHZJkPgf1CVUlZv+BP3Tq4HnSgcjRG6
9EmksclPCWVAv/IF9JQRV3uKYI3ejUnm+AaIhrUjz8lTv/1lpv6lfslPdUD+cb3VTzkbfZVN9mk+
GfGr7XUeFq+3eAe/874dLi98rumvvPvKc+PeK7ytFoTvwEe8p8yjsAkvflN6wP078v+fI/op+YXY
n6JopC/FOwL93veD+PNdvHwl3OnX3mvt1d4zGfDeh3jFuJ8zr5FDAbDlEcSk+0oTPJLz5u0bb387
e/iqPNybPqG0h/1t4728dMHti/g0/uF4iQeOz7/uvSfV2/b+Ng2ebe+7mIicc4E19J7K4KvyP57v
Hn5T9UFWr/jFckty+Esxj8JYdIJo3CzoUO9bwKzf5KyCyW18J4bm/WCU3ACVOrzbNvy8fXljmJn3
9fT0NHoM8+bgvd4xwKcnRv1r0lipIt/1V4MTK/WXwdFqtmxNg8G9bgjN0wnxkdIf/uB9L4J7ZzN5
n4p/f3sL2MH7vL///Cx9pjs++LP3OTPdn5+f90f6Jt5mwT0GRqD4n0kgvpi996ezB7THe777eEiD
LzfgFp4/Csr9ogTx/Pj4ADzq70Zv9/HcB/wvPngufMdPg7uvO37t3TENZ+/ut300/l6L+Z/k91Pi
SXUeMou0WiOmQymrQKIXc//9+4o7FwvSBDffB+9x4fZqv/M/U17MfP7p+i+q93R9/b796taCCGvv
TlBlHmTeQxllDHn/lnhPjf9c+VXIsWfv6+M3SyaykX61YuLm/rJikzU0pLqwm0nuXwUUI3Bui5e2
9pIfZAgopl98Zr/LmrYEh/jVNQUV/eWa+tDW1CfkmoKEvwtKBanG4772a0kNRZR7HSyFugbBFBBD
ihHiHrBJuVsTSkKPofgEDUdMtel9mN7VHHwTv8B7ErDDqaoYnX16KfkH7xS+qr7q8/U3sTdLwRAO
zDZubc/Y2rwS7w3/+00ZLmz9PbCnYL/vAoLJPkmom7fFf7PY9XvH+3H0Xt4az+Ewx3t7oXy594b+
5LfiS6iZ3db773PIh9ckSvlv15yvkUerkbk1Ii04RKJd+TYPvr5G76HynWtBzOT38hCj+/UK/zcM
w6KUke6QIvhz1WIKrRZpazPbZ2Z0JXh0XIePN98/2VyL590+NoHgXLN3e2t5U/je08669x5wbkVf
X4wz8z7SoPKfde/5+ePj7nftU2UX8H9Sw5/jEzn2f6EGs877uSzhGc8qrX1h3Y+dX/uP9wMMhI0D
X8YgkKwVU3LzDcwGHUFhFrdvjtfDiN9bL/W3giWLCax8Njjb/0v1OrbQmbbwXw/c0/XTbzc+Lcb/
lZD/HPpPond1dBNUPabWhhTTe0FrtrdAdzb09Ir0EXRo8jxIWou+qVAkN+B9A+wiD34VvxUPQcwg
oH09AkgVvAIBj2Dt4lhIN3zF7+01mykQ8krQsTiNkFz5vZB2nUdNaaaILQRzfVtBja2gRPlnel7C
t2vo8c2NHW/lQ6dktm/EJ4n35l1b3gtkCsTbe2Eqe++Nv9dvc0hhJHGCxRfSj40AApeX4jTbt3ct
UuKn68b/Na3q/y7J/9+E/lxjbER/P6dCfmSGfwQJ7oYpKoRG2QNfKXzCLz0ZG9wtUX4zQLTDQ9vO
77Fv8N0H5hNVWhyPMnUZw+Unlu923mj4ylbDZqAF0G8yKt2/Z6v/F+v/c7w/aR7DWR0nrWa8Culq
34QchnHFF44mlIHFq4IielzxkswvuNoiDxEHrLxHoaSU3t3XB7rJ6/fv1A70J8++BrfuxZ+f004o
IJ/372evCClu731JYsZfF/P0KTXmP8FAakHqT2zXMno6Qe9Ijzu27ReoD+/hqUaWNP7vlBBytv+V
8l2HnEvufvVzgTSFuml9Nh6NuA8OIQE7f5QPwMg+rV+jMQSEHlDsKYKQAx1i7x8tdvcqoGrz3vIb
uox2/njVxVlEUeiNQovfJMrp8ZtR0Z8meB61wWiGp/gJTfEophISrrnJ+T+7cUM8aP7i4/KhjQNg
DZ/8d7/n7xyL15qnMT1zvBUv66D3S/ksgzJgFndpRO2mIEExcPzCt0Lx6tdUbP9ucn6Sb303Z0e9
G9FHZRNjOu8+srZscimgSPrx7uG3wfclGLz7GJnxsnhm9F3wYDSDz0/0zfcnuXtV7x3VWepttffQ
+k/vny/vffz1ATWge359fZ1+qxLYK8G2/sGRDXWlUWvf1LWfW0JR42ma81NvxGIxiZ+ytOTzXeER
oW/iGJo/RjoYt5tTSID4vdqw2OEq0HmAspD/W+j/lj/GVVCHQFl9I6yCIaYgbDCvU16nIdCuMEHB
S7cZG+QQz+sqqqIhZvN8o1xXUIZktLLoeXiIs4csUkKO43f4FB7ysAyLqIhWu0NMx8Yo/ybO0P3x
yII6VkLA0DyoPr9T5LUyji+i4VMcdeABDpS/6baIqM297mL2JlckPkWDiZpx52HDeMCghAPv8DhE
AO9iEhi5R0G8VTQyyiLCJcSoEq5Jk4zdvBb3N+8g6m0RLGsxKkrnrOXVA3HFJBBXls8baqFyLe7N
V67xbQZ0EfNxtfKghppPsCvAXR0SMeQvOEC/D9sQMGhw9HHKPKpwYJi0f47mUA2Aa4S6T8jCSz/m
MEV6EFKOx3DgYcR4m8M+MHkYvrmmcjXrldGBug4BmIdiha2wioFmhQ19UY7XC2ck9SFk44Yw4s0S
iG2MchRQjy0sA7GvALL7+a0agJWLez+PlNs8QmklbYtOHJSVjxJODN6MBpt9RG7BNgmVgLYryJWC
ix0jqtiK0VEtLRaUJsbgBkJhB3AeFGFzf2aDA8ILz9GZ+6ujxCdxKwBAwH4uQnAyQRW3sck4ZkZd
hIBT7snsCWsulzBrYwBSJjSkIVEwy6KFuMps2XHHLLrBKeDMEfmBXFcwLXTg0IHTEkAX8xz1MJIa
rgEH4c7myPIFLVt+unbimaNXkcmsgLRlbruw8M3AoZ9oHhH5DNACY4cJqOKUEXdhyz4qYu4rdgP3
zQ4cvw3EPZ8D4H9IYzuk9dqz4h/inm4iVEyWFCAmq/cVzsB5YHmUfePY+nHmNx13B5QyLh+n8ClE
Pr/8uN2jwRne7cH/vP3cC4vV9ePJu6WOlS8ED+FIVIaT/4z+e/a/LdEresRBcKVU6Ki3L5zCovkp
FqT4d45QdN+vgaV6T1W4behk/9X4lf+FZYvG+oFceXp/x5DkNaY1g+SrExrYsLv7gGehhbseXI0m
y+hrmEBiBOh3ric8BEIlArOOnfYMcjkgGzMQJAu9rNObKk7EUjBxaFOwECueIpNpyDD4HD/xzUd9
Q0ltPhGPCgK0fZYqAu4UngMWeGPHpyCHNOqAuB8JFEZM4wFoUYF87ABH+jqB/QMZgXCWsOaThSUA
lMmWEkSyQCzgyP3jswuJtXETF7DBa8oCcojYjz10OYcAmngvCDqP8shhdsAGs9IVjzQCe89TDJFy
u3wKxfpOaIWE5337dxUQ/tUM/ZNrmz/5ZUylrlOiyReufYQ30azDn/wfOazECeA8Suj6gn+IEYmb
0a7MwP3dKKTk/4XwMH9SiTLzmCzZgWEIjWAIVTQEsc072NCI8BhDh//r55kNNUVHNh522lZsISFc
GPbGYHPBFmA5+quxPYVJ3AsGFKwCM1oFFsxLCAZityHlHO7LeFqTdIyWILaMxS0ft+K2gYVBB2Nw
ZiOL5cJJ+w3EbqjwGaWkWOkxWHwzVqMVfAmqgjZO0FmBWFMezn6xn4JVdOLTFhoS5p6w8l6ophaw
N95xJTy9q8G1MDuo2oFDY7+fPWCb92w+fPfx7b0RUCSeB5908SwMx3lr4Vx6eXm5ZVHkNsM2PEf7
N17vX1AE9paU9w8UyPSehfZPgAX7gRxI73n3TNIlu5VkUW9HZVV2MBbNh5hbdL06eBDWJHqk2FOm
NNUqv9hC3SUkKHYI8XG6/OoxzeWZORLjnzpmaAXtA+by2W/sp99WSFuJ5f4VOfxUDSWdDKXMnQN1
XllU4gMhW5lFt2L3ZkY5pHJfRP5krLHQ4hvzdRWlaxX5RBY5S5/Eqk+RDGQuHBw5+wPQkMdKh25Y
+umGJNc76wHEAbu3DnJ2v1BWUu6jCTVvhRhbYKGCGvoQhDK/7KAQYo2hgTCjIQvDooRhNK+twJY0
c9hMbG8hUsl3RpwBX4uPsRb012foSzRoXnzRDg3OAYcSG9v5TbleaZD/asp+cqJpalfW7syUnXwh
ZOagRcWi5PlevxlRyI4IDqonIVryiJghwqlCmIjVWyKCeOwUHcGEsN4JheuiQdcxzCAmeQtegK4d
a5tTREeUK8Hx6I/J3JyCiYafZiz2itCvaeAQpDg/qN2Ahi9E8gjHHNZ28DsHhen+jkZ+cqBZrZO3
0zygp0TiBrvwCK0IFiBksmAGgjEIPWYMS8k4rBiP0DVUEqmhyc0ugfosmIPhU7oezaa/TXc2748b
NSSRO10D3oGkMv5eZX6504PHOhyfiFSFzQ0KZIjyiYJaScWOT7dCdeVTlM3jwxjTAIgmkqinqKRC
GURNjPPtgrK3oLYWqKcHP0OxEyqcoMvSp4IaM83+F89tj0zJfaqmMdvCqqFYzJ16I7jU5TjXt8Nc
rBCWDzVMI5N3JaqhWCmAexyl3rqhUIHFlVFjUd2kesrrMhZrarHOwnPqymune5LpoWIjAs6GQiN2
BXFn9jiKkQ9Vb1eMaHztQ46CLwA89ec72z+uk41Qj6uHFFHBHcR0H2IMFBcPKB2A45Xq3sjY4kl5
K9lzHTuCZFsoUJw3CYvY8ZGTUND5VVhoyM8wR+lU2WVC0WyR38N3ZDv0qt05KGwN5zutnfCwEwJS
PJW1hdok1LEjcvvCMoQaS8sMf4ZdCHIQzIQQJqQimMrEHqQia5zfnNcN8l2KXUSuMPBsri6MvA6h
LM46yj2t/6FSA5BGtaQiOYqgAKAwGHsPqhJ9mCdatCp0RLTdBqWCBwtIQUsEx8ykUYoQNrHAIMgS
RbtD+xOqCbqkkPxMM8yI/FymTL+tX1BZNgk67CKWKhSL66LjXUhELIE4M41/EFXojogckGfSMhVa
MdAan5Q3NFb77bRTNmi4aOo9Z6u2E1o7ECv0zYuYs2Oh04KVRu+lQYIkQcDdW7G9kwe0Q8jUvcao
3gjDmprdjKamy6OwSaSpfSV+5frGrRPo1460a9z7ZFM/YeHwN9nMO2HbCDIUxyu+C1cWBjp2HTaS
2I0qrNViqyTc3xyuQot5dBA9KP++usZnz8wKMhHMWcwn14O487AOW3TsilFNnsvI0dIjPdTWLYyu
EfoVmksaDS8OCw8sgUUVClwOkRvrAr1bEBZEiHooVsK4z9BzLmKte6n4BoUvFgqk/ShYt/J4IVre
S7XSDoadE2r3wgK5qJoW26becTQ63e+Y/OrfPF0uPesIHFoifvgTk69NrexcnYqhA64SrAgYCB3M
WLMlbKGd3wUpqNT/L4L4rxf8icmW1Dxq0h6p0iJBMODZM0JWCoYL8ps9JQby2myoDI9EFoqXExtb
J243cwCwAR6LzzKkuCJ2bx6aMD6scZ5Yyoy+gQZKvtUDO8pw84hPhO0rKEQwWMGyhNWOvY4dv6xr
1LYMsVvcOIGG9SMUuIvaJhjaDNOjpk4sLDY9Xvmmj0MHlZzyidIepIove48i/GxgYSG3sF3bz9bF
rloLuzSB0oQDU+xosTORKFKZI8DBeFeIfay5+BxWG7HSmKJoJPWOXXzToP5RMIBvhMFRwKhGqKFH
2JfRFONaWpdBQchPWL0n4gOgCFizkR13iijztREjPcZkfWD35bTIZDfDZHvupyS2UeA1qJml6cZi
psROocYxKliFskKoBT6DXRoLW7aOTvAEC7FMJcaofoC1QbkFZkgZnNaHnYOyKpgicC+/2oglJMng
+YyHpg4OgRYJxu4yNjGnM1a0YHWKYKqBhiHkYIGIO0/CN4o0MTix5ftQ6MeooDMMXeyUX3vFdFv/
9+jgn07Dn+rPtZlulSYApdi4Wj0I+1f4l1C68SxNktlbV6ub5aYPir1g/Oxy7rHYFMh1QaYXDnvR
BmgfDr+lcQsiYsR46OHBHL0VnPjAe9R3RIT9gHh4Ta+FHpG+Lz+E4BDXQ4liJk7+q8nFNCyU1U36
LBQPcVFxWYb32oWrGwXLVDAaTr5NPttgtaE0PcfLffOq3YmLaHcDaskRO6bao6LgNcCfIcTUMWj2
86v4aoqyDbWL4uRbsy826rba40W7EUcIwSg2HmYH4o173VQYQBcjSHyXvufvglpHNmi14RI8Kcbz
MDP+i0YklMThy4qtO9YeYpYPIRfFY3ltuBSX3toP5615o24vO331o2KjCxus2gxf7V5I12ZfMe3i
90Ixd66yTRdme+H0E0+hf4qpFhL47I9h8k3MnHAL/pd6Jr6zb87YUMLanjizuPLIGVlw3hcbq+In
9Ds6b0/0soySbxWzIYa6/BCzIx1CGcQspkicTd3iGtqyFTEXhKGgbYXGjur3DKpyY2E0nH3xnXU3
Bem1GKOYQG1L/RLBVBmFmChxNzgoIwojMWnoIc8r/kdr4IzNpuE84grieifiS8KpucD+tG15bcXZ
ozgXVsJefHNGsNmcRbBFugXE1tbYipmb8FyQLAnjoN/PJonr6yvBQ7nMXlg3M7xH9VsudWIYmJSh
/Vrcjs/i0HOYroH7PU4bM8rXdMbZGL4Br3QjFzgFRpAe6RhElDpFna0QjxM6Kmzj+eocOtszQ7K2
SSwU3MP98K6G+VqcadkvgbCiynUd4muRR2m+0JOFjiy0YvGL/lFwIPGelH5uTXwqDO3i9sytLEG/
Ef8fro/8L87nbBckgeZzFs70fwk7r+bUmW5b/5dzfagCRLw4N60sIXKwfUMBJuccfv15hvhq77W9
XWu9fu2FMSCp1T3DGGPOPtNd3ls16fjvPDjcqUvJJFdPz05nW1/X9bzlbeuWdwgPYfmDy+cVymX0
c8iIVk3xQ/cl5+VnQ/990PeQyOHomk8hBfDujU/nfd11+zrSM6XZi/eTMtrsTTTLebfag/FXssjO
W/aF+3XsI7/UB99qGiFO87syY5+VPJlA3t40N81LOIwsBrzoUQ/jHdvKDrIuetW6hmTXHEb6Pc/g
3f1KX38V+pDnmRyg6dUfRrwKhyZQmO1gvcUEkS4BzAJ0YuvO4xI6YCPc+xXefYucxOJFRe7G1T94
++iZ7CNIEK8c75zqwIqPoLL71tq994RP00/Ef5FagFg7SknOoOMr0hRaRK9b1ljulEKGmJzEv/rH
1r6lvETnoqzACs7+OgK65oNywTzaONSMpK8UwL7xECyTG+oggtl1CLlx4QFzN8ffzmzIYq7J9msd
KQGS36YC1vcOgsD5QlS/8wocjuviUHhpEHIh8mefKqVjT+59Hb2A5tF9kCUtW+uI7aj8fYtMiePr
uADjAJ2Cu5VTFQgOdO6wvjhIwkA6FTOYNNIKOCGlW3wAlcoNKuVjpT30FiOyWHEpiibEJ+hy+RDw
ejEIOp8cKPc75pDHFWKvKEXgkV6diwUgFWMNm46j1E/R59W39EqOoYFcuhYpdC44dfhkPl+cRDmA
aY2GIRw6nMHVp++aveY5Xj/gtYNz8oo1xLwyZQ/0aZwHZ6sLr/TXLrvBpefKmDHFYUb4bCBSfQTU
Q0o36JR0Ylx0OuZsqMSsIkRkCStEFlExjzKgQ0d/myxb2+QWVOvLRPlnxTnEp0A+/RKcAhrG2/tQ
GR6bhSVXr5oo1ci5CljYLc0919hHFkCcPpvhhfAzS9hx9x4pLgbq5R1rWa9I+KVgZ9nch3ngcvSL
ON9rGhqd3T3Juvi/RZgFu33S9VQuW7FlmUxsRcAOJkuYTojSYHcSkyfJAeCGNgGHIVh6ETwpxeKc
CO6epAQgL8DubGWL5y3yXlx9CGXXOYBFQC+ADQu8XPh8Gjmo0JgcyK3lU79MYkbQ54PxcF0Prv3K
tfDJwUnZqEB/mx3OOC6YCeHUNRDih1ib4KuCl1d6QVgSnHrgkXwSXTegZSjpBiV8cnaUpnh3jpJm
1wRWBadA8lIma2dlMp/pnZEmHGfOW2mIgF/aZJJSKoI48FwR/wPmCa7EFRpSEkK/u1JJo6vPcley
Hkwo61IJ1YqgWMHwxd5F2WBBaqnP3JPipLl8SAkAvKfYlntAvS0o6o3luPK+2P0D13vi5Tos0W2a
fG9j/Z6tp5ESfxX/wDByK+kY6uXsiWgFNpVEI1CGhrgRturxMbwQXFNuqTHgWtmfgLBS9DNluynq
TnhMoL3wn2C+wuzxzISXipQIt5gfOiyIlW2FC7+1gUbYcrSzw6hVoafp9M/7CbUZHfAF5DE50sRs
IPxpH8LxcjZ3RmZt+5MHdxsNNWezDqmw5QzZx9A+kDpbthLha0PjsWV8M86VRFEWjw5fUYnx34/n
6R2AMSWLJA8lpnbvXNSWCbxh6qVsm81UgjGmiMywKopCN2AMlg4XOqrP7RYYo30nJQXydyukBDvu
ZNWhBgDVTNVPkzfvkax5jpSV7yzzDRTGP8Y7v/qZJrDgG5nalTlIlbZDC1F+wlhzLbfk0oLG4uA0
DeOuViGqV8zEC0cZxiQW3Icd3Dh3PcU0qeytbeIFxGIiD44vYVQ1IPvwZdcrpsKcEdm9bFCb6oG0
DDYJ+AhfFaaHYl1RgiJ3aezGNTL7OZuTv4gAMNxhfdGC1uMahBvxOhKphV8RScc60VnT0t3esSYF
d6w0A9wTq1J/2biFoBSsgnRdh1CTLmQ8a7sKvpgH4OB4BHxKwjYhRd+sigLWY1gfAncIRBH/ozPd
8VjHF+eDDeHTV9CcfJZ3Ii2aC08K7gEb83CPdPwLRwGQgRuiuyGpEmPsiNLMAt9oTtM2y+dG8ymn
hL+gwUIQkJJyG8gZfc2xDM9BBn4oG2y9bLBGrGXZBU9EHLQJV2BFT28bKhWVvXoyS98KhFVA4sbq
KHkFD7S9sWFmUFDEuoBqjFf+faCR0/jtUKxsueeibQUrieIsNUCWSTIPzJgVhJLGNlujVKUpdYOl
1zkWCS2KdKfoS5im+b/mhr+wF9h/bjvkIOgd9ojfL7FskxgRujol1ISAfVf44mezyOfQ54trk0UV
25aCVlzzGpCFEejpHq7cSB+Z8qgpDqRsEjOHCd3zwVBjiFsIMTBUEIwYStR7drU9j+ZusT3/AmfC
CYmjZp8eFuWdzLYEpgNISSafE0kDArDFWF/cptYCZw1nIyySDuSIPdc1zvsAewtWEA+B/C8ECE+y
ag0SA4hjsvgcWqBwA/g7U4t6XhZUmSnLzcW0l53WihQyTxC49FAeM74bF60lc4uaPubjyX4O8syD
VXTA5jB3oXu33inhTrU0q5Ycbsm8W6eP6GYNxsmuIcxM1j9eiJmBHYRoYXYusAjcR+4bnYvDkjPs
FJxSCB4MoAHFn4oEQIkdwWbUkIPLSt+iiyPM8zaNPY81ZGDw9rJWRosM7hqC7YYV/EOmt03BBd0h
rAgzqhCInH7fwyJe4uHmPRq/YAcZKO7lubFwmd2wA4IiUisT5KEvN+2X2E0wf9HJwA88lo+/4Eu2
zNqivavTyigVFohVOfh5ZxFk4AasiPI9uLN9WDFlUGFKnpnrWcfiJggola+l8aZ3rt25qYXUOpSC
43cRgE6WhC218A00ByLdFbx5tZ+xvBobNoUQ/tzgC0d9I85rNEH0UWWcskQc7BrM50nicLEln9Qq
I1LBW2r9PcMeV0wb0Vj3TjNXVnPt3ZE+zVnTzwBLglXTWKXnwdEkBaLKFDvFhjzBJoVgLr4lC5JC
SmVfDPIT4LLMlSMi4a5eU4iKzqzpWBe8TMK1MwfkCSsT7Iq7DQW5lu0JPT6wwZS6RWfCrzchnUM5
Ydl4HL5Esxz60AL8VRb7zKK+E8RgoPgA+rwSlq1DuTcFb5A1PGJPiU9IBFzhNmSYWsewGmUIglCU
cpO4wZ4uBp1AGlLsm4XUUUj/cCAWRd6bBpUkOfalQxMyr0qwsG49CP3f3DCrl2Am+zGkZ04GVErI
ms6jQKKDcIs0Yc2qJxzBCCpQEw7+YGKv+PQDn7Xztu4zoQEWj6XbUcRL1uNtiXItEOECAWzGlIm9
RSmwPxtGVRgedBq/PdIFKZOoGyANhGwP2g6uW+oYQuJoR3oge5PBrIEtYy7Yk8pWNC6aC5UB0+dG
OMtSwdgTKDARwQpZUmxu5KG+Jr4Ha1WOFQnvXkNwaHmyuwoUjBDIdLw5qxK2joSIrEDEjtQ9aHWg
//R6IdN3gtiXvUcjXEkTrFWKpVdBcek+i+KHPWAwwyDspO1Z5VEcWQSU7CRhvVOsKX9h7DkLVETk
GkqCrIBdzhjnCggplUUYcIvIxOI6Fdg+GJFjKGoyg9XEcvoQkiYDrafgFg2Jr7PXtQhrpHkYSS6Z
I7OtynExRFIXMStk1ZlzjDs4H9d5gSyah0WcY6FTwtQcmU+4OsIxCBtMISVMLFOwVILUlHnA0gq3
1+wQnQqXTX4z5F5gUgkfhclK5CM6RpSQItEyi3Dhyp2mIRV4PoILkoBP8dMF4g9BplJZYH9ZdcVI
5IrsGNGP/D2+L4+nX/n6YvcM95DIP8sySwy052OJofoCTS0YfuUwDNoMCREEBDaDKIBX8JvsnGI3
+V++sGzAxcR5OXcV5xKa9xArvP2trA22hfMZQgfdiFFo/Gd2gMCylvOPPeekuILHREEb99XHusKa
7twV+QstdwOs8ijrlGc38pMigzU0ZxYuu3ErROuxnBDnUK9mz7vLULdOiw2jwYQdGoub/SS/Iffj
tqF0kC1E6bDwCgybsBYLrwEniL0sk6QrJS5zY+mG5uyjdSAq5sEUoK80iBIJ5YJwAadDoHDHkGL0
MJ0y5Ra8DiSeaESyZnhQeSNl8UruDx3SYsDqd6K8YYGLSc2znK1Ar1BKLRRC6f+bUKLvLYtGyTSy
OqbdGXykApoyJzwV0S9ySJS+kCwgwJSvY8dwZbueBFY04MXfkZMyicUvEt1g0hQbyaYrSxxitdlB
sUbnAttyqYzlNSWksyLVxIVevQNLQIw/xlTeAwh9yUyBxPOUNcB712ky31RuWParLfkpNkaIle/o
LsgAs0sBS4+20m3g+FRKdseI37g7HL9BvOZca4jf8H1ZrL6MIvc4ZEuA75O5h5Z8GQEKHGkM9xhc
QImVZL3z4Uq7Glabc08auSUeSWA/XdM4S3QGzB/mFUe+1444EDA2vE/qIvB/ZUzPxUzKtLCZ17Sa
ZTtkWej4Z9XybjUdQbhr+OghWZtAkl0KIu2BRMCF3Hty4B6SKPDKFNXqiqxZYJiFCQnguDVlsID+
+lnQL8vLuoIFs4J7nJwRpCL6R9gY9xMgZp3MEWETpGEEdsg7Re1IbZBSepipu7NCyAd20D1xbSvF
J+QDErWdIDoYQe8EGy0J39vdQD9CBurMEVJibEUgVbhMuSCKXZt3AEgLEFNQpDDXPDiIoD6htw8H
LMnfJ1XmzpLZg+tkvihrF3V7Z+VoFbF6PoV/aWwAM0GShbEWY60XEUG6V2IBJKHMgRxLk892JNRi
jx6hxdAdWCSAat6xJTpeUgCI+R6onQaHhBOIgQsA4urluYUvJsuLi8Myk+QRKMHNiJ+1/D0ThqZs
wZzbTD9UjEkhDeDuGA+sI0GFxbs37QIsaM4dmjJGEdBG0oxuFtOAADoiIW4QX9igStxCBbo5Tvtp
V9KFVkFRIxj2AgRLrTrgLOAk3nOpIRW4xPcKv0jRPzeVpcyN3bOICth2xSRaDvI5T4xaloHMcePY
Q5awEi2bfYiXicTYKfzBJ2LO8KTsXOjQ3CYNlS5kB6CF9hOOYhcuAK7wEsQhYowVNQh+RKcBRP8A
X84L+SbGSD0bAgQMJOgYGmH8mq5QNXp8Vn/e5lbVZEgOYN3C/a7A8WeuXGi2EDwaNZCUXphgj5GS
bB7L76fqTeHXWcyTFEUo7ZmwtKNIJ1eZ10jEwfStSf/7SkkBoH7KMgT5YxAxDjkqtFoL6iSG4dx0
0XrN3ZA9FlyPXwn0Gd2jzBi0gqYSpIVdisSqipsmYWDuPNL8SZPxiP/UrFCoKejt/c2+L2EuwjTB
5b+dgGKaM1BcjsZXIhkpZ2BTASYH3e/Y1Az3o9BZjgkm0Zl/lEhFAbBIcXm2dquj+WuTTjKv5Lpw
fc4DQZgcoMJpuc+Ve8Ng7Z2F9PQX3eQ4D0Iln0krVA5QYhJe0jcj/cV9yEsq8Nyn/jdPzkoO15EP
V870DApZUjh5fEkydqRH8wa8v8CHhkAysfGL5A2RSRd7Do4DjdBblFlsDkmqpKGQfqJKCP8fXQWP
KnVBi0MYTNxyU9CAfucnsNgxkNLiHOQ+M16mhhr3DGYhonNlszOK3qaXunSA4ZF+Fw164DHtYvhX
9lgCAv4S5j7LYaF9jPVbob4CKCuG5wBdGdcnVEXXu4nAQECc9LVhWdwYcHIoFNr+obUlpT13AKSI
zCXTEihF3zaM/SY6wRBvNKQ4NO4GUdFb44Bj4GQocUEQ86+qhMpvigN2Cv+vko0fdVb51/a2pbGx
hJki/Fe1ZV2sjypXYCrS6Fz8/jyWA9BavcJSyCUIbpbFAzYnzE0ts5YJqAPBozziHZ8sLISlQXZJ
9RGyyLf/HBplm8JHiowRVDajpYkqhHfJzUTowOXiG8MLjzVRUuTJ/jv1/HuZ1n9d+U9lbOm6n78e
ryv1hmeaiphXwM4fG3oy2rQD/vuRfpey/fcgF3+oX6uFPX2lThzqSV2hagwhZVX4gdxatVx5ezxW
jZC+UEaP93Z7OiHZOJi2SkJV5tYYw9OZ7rt2lMEnNvrK8HJeShdGcnbqtz7rowfVWfXexe71VirR
e/9cIUrtjVR0rWBi6bRAhtGOlpuIrP9+oaXf60b/e0x/6Dp3x9fteC7eIHYdXZhKKCUqVzHlu67z
XfqG0vxoKAKeTprgtyr8vZmJ8GOUtM024tiJaiajzs7+LqYf0Z+1KKUcVFSAuHKpffrHiRd/XQaW
xSZxllUuFVNhzmTUpg/A+f/9n9z/XbD18yq74A5xak9U6FTpqYROP7fmq2ziKrE+FXZ6Iqmq0m68
cPwmugjU8KqAQ6x7duoDTvETbfzQMN6M/86mTPcfY/yrotsqlaqWlaP4sPJjMt0Lu+XwabFiVaqa
MVQUz81CeJ7KhN4ThNpIWjI6DToxB0vmjuo7FzZTq51xKSOqMBU6s4NN6dDTrJ2ISrGt0+t1wIj8
TgckyW61vr93KqBGsP/306fFzy+So8of5/9jjmx2iywb7KLrlL5DBMuVbyT9KH8fyG4lDHiLB0TD
391MQ15WZPqQ4NPy8u6FglxsT2fdkv15V89QtErspdBT3N8eblRxsGIa5a5PChiQNRMAAnzaw66i
EoGgpdqdaviTe4mIJFoQCGCF5P2m6M4TveIt2YSQsOeJ6LMqaMCalIY8HuUbsRWBKDo5wlqJNCUo
JkbiX03lMhGKSCBl0lLPvXPoKyC4suaHC5GBViOP3b2nukLBiiIC7riTTaIa9o1/D4qfSjMVpxSI
HxSeE7fVKkgnJJ6HszHiLNg8AQ9BkQMOd0+IryC3DKn3lnI+CK6V7FypiYf3QTMnImSHk5OShj57
EHLywuKEEK5ED3ghukfjzIC5EgtDdEMrKAxGsD61hN49/r7D0nzPep90AnXnhkm10Nrcqbwwraef
VfHe8tYC8uSp5WaHlHGUnRLHugZXxNJvjy89pBzwClhcAjT99vdJl7Y/+F/i6T/m3A9d3fJx3d8e
N9bMkfpCf4sMNUMgef8oR4vgWCXR2kz/fsT8b8K6P2f5D2HdofDMFB95ZvkFlL5srnAVNCKa04Uz
KNOlfMGGOOZcsrPU98J63U2BNUr34Lyheedxb2f2Tob97KCur/YWzpx0lwAcjI6C8NI/HGFO5/K3
0ZHF+dP4sWXQLT9kdPZbNgqizb27TF5nnDhNkkruhbzj5WxoXfG4/8Mxlv5ly2Qr/jjybrmuritr
zO673Dle4xXR+lO0L/94xIodKRJSAawcIWZtxfqa4DFq5nMyoIRJk29LWezWxg7LNywd9RJpMb9M
/xsLTM0rc5UiWdXL8s8/bnPquv82dj/Ua8/TLZ/La2bdkUMVkcHTfI5ai/53/4lXz+Eu+n1qqw4O
xVAq1pjRbGRl80BavT4lvpQ+yY3jDfHyx9TjKA7A2dPRnNxkTC4OpcIWThqBudulSa9s/cJrz3kf
FAdmR4XBhkqvAUYLAsYMSgbztOGpjN2cNidpc41mczJJC00GzebgBpxcMAN2VjDNobcLmiUoxJJp
SpRYrFfBqrFcOZ/NlOh7AGkoP5fWefNOfRyej9qwCV57OpmoKnWC764NOqRBGIBOWvwVK9DY2bMW
dSs0eqNihcmMe+WqaXntxf2WZUp19sezv79XqltZ2RJkb5Fk99/MYtGRB+J98kS6o2e3z+NW//ut
3eZP/YtHmRn/ixdsff/9/lZ/rdqtVgvlQiWXLVcrPwODbC5TvCy2KHKdD7SARaMaZinQpAjTpHXi
ux3T/y2hfMkQ1amgV0EPtrXPr/2iiT8+bk7ykdbte0fjJQTXnuN90XKF7hSJ5429RtJAH/vVSEiD
QVNK9pgnvxr8qUudAneZNeCHwpsfKhxaUGDKs0B0KiolRtSXUk75PxX1CarTdMnFIZGAdDd2V1m1
4B5IJf5G0bkV0yJm7YZn0+VVdLhoKGpYGk//MSd5CSXKzLmuH3aLFxN2Q6YfHVx4LoRettscuR22
pzRkaSvwJ8bwmJhz056CNoKlcFIRwnDOn9/Sz94widiNfK3/NzRhXLvs8FCuL6cVdpVYmcN4yI5M
dDMgQsbr0m+EHvqMJvvZmZCi2iZn00ZmDkQQbm3jTStO+z9NYggmCW7aLAPfn/qG30B0ODmxZNOq
O+WkQuMbKrBw722Wid+m58zRYbpPzBSmwDceL+HtWjmccpur1ODj/B88WXFM2A75WIYcn68KXwVd
afy9tdvddrPdVuTKYPgq2Saf2HBrgCHh0dl2CCqEKTM+93adUyMXzyO2dsa+cW+WX6/B1p9PD+Af
FXe+drcQPdMqUQsbAjQy7VOcDQFpCVGAQOjVgY7oubcPDVEHlFQjLAKqDSzqKctmyTZuIP9zCB+S
8UahuRlXPulwtk/Wc/uIToMIYm/f6+yosqOJLPt6UL+2w4VPef9uNtjWrnsaypp98+S/KAC9mhxj
/1Ueze0HWRKJc/8QXZLshVZnnn6uHXYhPrRo4VZQB+jI6tGc9FS/13avVLwwDF5250rFbyao9HYT
ei3sUUq07vRnW9HQzylDyHKDX86qZN8JUoi+oIRAb9YmN80TWY+ymHNMZshueG6lvekdYbcX5r4z
KzockNDACsNLPg195y8rYIn9xr60qbZQ8QjyIDv3AJXZuX7ljjAK/G6TXk9xulGbpl6nZ1Mt0Xv4
7GJrkzjlTT2ig9OoXrSjqBfB8rtce49kdQTkXK/VP41tB8hVnO+4f7VjkFwqSLBAQdJHzUKLEboM
AQ5Q6xqw/GMndgLn28FOUafHX/rfyrNjyj7t2HGSt7VwPhwcR9BqgTXgoujRQJTF8Tsn23bduh11
nLgVxy2n7zgfHx/J11cyxji0w2634SVfja8v7EiSZid5e+h/Pd1EnW1KEcW8UuVScquImq1GwMMq
SWp+JbPGOPUdqgalZi6aDz24eH3OVWcuZyXps4oK2a815HUy23dMNEY3/kCQizFX9aH8G2bu/Yte
hYgo0tv6CW3Q7T6yHz6O19FqhsCSw/cxpfKUOgH+T59lMC3jfPfpzoQiqVVoC9yhoDj+nrW+q9j2
2azFhoA2/I5ylMhxGZ6DXRovDAT1AfqmE+B9Otxy/tk2GEe/M+swnmzQopB0EWWcoFVljFvB3fA/
H45Gx2ntEro/ALzz1OzOj2s840+ze0zfpVarzJtmJEM0V+C1vIszmTtOYHNvXi4/mQ/fmhBxHH9w
q4MWvabiv7uhXOm3pKmK+6kU2Pyikiv/CDO2x+Imv98tEKzXs7PipNq4V+wn+iiIcApECvatWxlt
JvOTyffyNDeh6HSnn+cHZv7QqTK7Kyw3/wg5MmaVAuMAndMMp7edzlsXmqmX7DlkSW+dEJde4mUv
e2cHDcNPDDT6Qeqf0t8etEqCAODnivb8ho7gmVG+iaThak5PUx2x3dUtLn2+tmZZo0synHQZ7LC7
rxWZXdyKvHl+sNkgIOgoQx3Nd3lkcbrfRaproIGTYuvyNNcPwPmqmTePWztPQEx7yCkCGIBa/z7b
NIvefbRsr49scsx2d84zyuQMDUlzDdT7K2yAWc7ms/LCsM95hnZFs8XezGfZr/nsMDmtzH0uy4P9
KdUXiXXQLyf0fu1chvvO1i0LNrNly5jesL0psCGjnR3PO/mzjdXZNlatc8Vkg/yY53mEDXoysdCq
pT/Xk/s3j1bJ3+99/rc6yD9v/Q+ErrDd5PP527LgHxC101jTPRMOrvA9ku2IZ5WiYI7NEHA2J9v6
+/HTmqMfEW6VnT2sXDGXs8rltM/eHzF69pV/XehcnubrhC5smCtJtF2M2cl31+GrkYPaUDG/yAF6
uK2RnCIzJla/9ignRhm7NNvAQg+rjjeMPwFqwYjAUoOsh1/yXskeNBTIKmtuKDWk2nhrNCpYAbBV
Wve0Dv6NvjiN09Gw2DI1OoP/40Ktyi95EO0c6eVYztIysZjmdH9cKZtDVc77F0XqWfIRds1ktIuU
Ljy8RbfkZxc2XXmxorV9fI7IyT+oGPGyrdtkO2Pf7qudCZ601LhQWtTPeN/HwPpUgp1DdcYe2pjS
VweFqsEAfX9fTaG9lyzWTrzuAjIjbfGBOkg0B0VvMHripAQZ1IiniJ4QJhChv4mrozM9xYusKXRR
PHSn+2ToFGkP1Bw6Ptk4TNkECaAZUe5J+Wfgb8a49w3RetablDiGvg7BLj7TWUfFRDkChgmREKVB
yURvL4JzmB3c8kS1ZyXxPUhzs/DB6EDCgjP3qayyrXbV3g3mKAhKMDvlujCQnJ8NB6sZm6F4ZBaP
6M1MsmOgU6OVVJpGkCVQMJ+CfEdnkIv2KNekXiQxURU9OQTIX94b9VAqfr5sK9pAlsEISl3kRp1W
C4ehiP/g9OXTzi6l7WRW34+mUgoxdEhX8cP2N37n5uHEBJ7zjxxTCc2BINib94GnTij0AlpR8c/F
+VDJiqTFj8aiFj8jCWDR+1Kic49uH8fZkxxHXTKe0YrylCuEborbXCNIBO/RVFnqqvaMLOp35Pok
ZBJvwYHZVobv7/on2xA0KmYUzK44wCyaUVoHZ41BrbaB8N+YtI/Lh/vJHvae5ET78FMCH+QT0d0r
Jz4l+rTsgFCi09POhkKRr/pHQmv9Yw1YP/pFbNnsbmWdWQNsyEPp0irs95MEKQ0wItkKBFqdZIYm
IOzvFh2Qmbh71DQnSHTXdlp/tzzWLwj9n+vR+oF0Xi7H4+VxSs9F92+YlBs3B9ibjiH2F1olp2oS
LwyNOxo9azbcKdNuh5ZzVf+M7E7rH0648IsP/h+n8wO4LK7WudddQ0PgBgR88O5+Ak7B3IHWDacL
B9UWRfONmq2M0DJBp1NnrwXzdIL4qXCvQzzp/H2M8jro/7LOxVKedq/lCtuk/8BunqvjOUvjc3Am
5zFhi71ha9M9IF3JOwW6fC2dDUJojFXZrILSlvqT3n1r317iGIds+uis9v+wor9BbdXcHyf0A9K5
lq7V25qtPv0lninIElTYw6BQcHIzhBOEi3BL938ck9a4fx+EH9FRZcsOqcsHx1S4Wm1kIVRvaFk2
AOTr9oOSpVN3jVqh7BVcr9udSL+es6t0B1SjDnTt0YF+jGlHG/r+0KBx3TyYAaYPo0lEZQLF5HPn
H9jCb00w/sdI/XDs5cW8VC1uOWsKMIemFFUH3WzGPIJq0Rw27uNfo/TPqfKjL2HxMj8W93umSjlv
1u3s2Wgvo07B3dbPO2RgIH67gD0W9kNz7Nz8c2MF0lGwy2xR1bsGf5+2v0GOf177z3bB19tis3rd
ufYPmnA2GiTlwExRp/OPNZu3fpsZpRK7F5WJofLZn9dcydHle8s1W3tzCJdQaaAa7UL/1Fi2jr1T
owIrXgnyH4f6a1Zp7KaFGA48WfzDkv1qyP77LH5e7REAKZvPEMLdj1RN7UHt6M1PpLj5x0LIa6L/
L2vwx4F+WMzDeV1anpZc7hH1kVncTRaoe8heVEbbKVFMfmOjcWcD03A1UyZb9uOBuvHY3AFygD7v
zHCXFD42AC/uBnb2H8aqRGfsX09Qt6JMJXDxZx6ze7KN+e56LPjKIkkL8eZF4/T7/VipspJE9hmL
+mSHd/lO5aFOwm8f5KMOP5I+9bXvnBWvL6CtmCKG8YnUmAyM/zLp5yTgdbxb8FvRkGenxF1CfWSS
eF9Se3hfnhJlz/kCmbvSap3GOgl2Xb2vkq8PL9GLLWr/SK7X7SGlnLuQEkIKT+d1ynUA/5b1Y1+c
lSBBzhWb/0ghwUuN/WQoY2Dz45OzCNcq/W1RL0twoDx7RS0rKjc1h+D0pR9kEFrUOXxRKUUsI1Lm
6JIUL3me0lsPjBggmDpcMLMaKfrHqpb3cw3iFkqG1Wcx71+8j0VYDdjA2mwKdFc6fGxq1Q4hbDIk
e6Kmp9ioJKuQul8iVCKkDZ+QjRahopnhlxL8+WhDcbRCpnWfT6afHa2O2NodZHNB7bFervjmOIOz
+yLjWoSExtS50qQ+76/7VkO47R3KflMDbsjai+4hrJDSNXLEwAz+iCdni+a2vumu68UPy7v3pTPI
248aMFiAP10HjxAxDzT3NiLmpYKNYjyK8CQ1UMNAq6aiOoonr96jxIaa7N5Rbj57KKvYogOR+9m2
lgtnhxwx2SOfR3PjXgbhkuYURTYnpQjuyzSnwIXtNjwpWF4IoghxykN+NWEIaGi2l7B0iocZCvIS
agKQvkgSWfJolj3qodMwNiIGspStE3VG+aXpwaUBP/UE2ezoeDbvLFQzAH702WQv37hCSG4TVBc+
340NfF+dGxdfagSGgIXNeSgdmNGYs2jbpQ9RbGlruYRNz2OB6ll4fdDGEkzHaUBiAJ9oJuwqxN6k
TrdA60xpAFAFsKOWCxzPlVAv6S75K+BkMDebDr1CQX2N+vutwGgRjVIYlemxHTutfyTRo++I3azV
oqcB0NkTsgpHB+GY2fX65w5haMkpkye4LoyKWAsVse2BahY+eH1SJpceLI6gJQxD9DkRSRB11BCm
Am4QdtisY0bBkLP5QpBr8LLEjSR+KF0hGKr1E2KxLPCdX2kiGeyhp04eFwMm4S4fwNzD5pAZhjg6
QxRB+w+3eXGpQgi+VXH0rv7JjknX5+T5HbrQHZIeidDSb0trqPddIG0nNZc2qJ1Mk3Kr8RNfHql4
RannCIGB6v1UfyOiguw5pkLIHtafJqh/ohAnFQMYrTjTZk1i3OluIJpmnAj7T77UjbxNgNMi241V
G3ta2116QX4wZZP9F+j52Qx9SKAlyO9VL5QaUo6oarqGDHgwJ6k6pKSzcrF1eJ/c3M+cPQroWf91
c0gkrxCmkjuVyITnnWz8NGyACdjVk2ySxtF02uuM6k/PbGvNpu7oLsh+FsIdGz2boSeRXG0E24/W
qlltEn8tWpuv1Zcq6SQ9Wpj6PXyGJ3METuDeqOUG+SINMpf+5IBqb6PU7OWO9h6TvrFoaXr3iv0z
2dimTxrwWRFpJG4deaZDcynHN58Sn0kNhkLbVJAz5cUHkbTDOaMtj7beroXUh6IbtWZVCCbhGqBr
1lHTZqknkKAh0yP28j63jPsLXXrVr0aaXbDpNMClDpop3kT/KBHaIVrRb7vvW/U8Cy3jgoGjvKRZ
E2RKwa3G5Zga3hitgP2K01T1FKsvnBJTNVfcMrvyOTPYh/sa7ZBVYTBi0LJCYk00qqOtYXUNpLL8
5EiMBML0E0oazSY1QFx6HexErCmO8pgrR/ZUH0CR1VSvQDO3YqSmQJ9Fpt7TcSkiVAGJJMIW6k32
ZHL58OvHZ3Pw8icDHxJu0pYyP+2K/7AHSs7XIaQejN5gUPQVoz64dksgMWUsKnMLCGNd074FXRgd
L/Rr0qawXMg4AbC3juOMkwTklh45wBFyuyLxgVeY7tIdIM8zJwoNad5IX+y7Y/c2LveCztAP99N1
26YHlxqM6q7PeNVgdlJGx+0uHM6Se8LZPoJ2u+I0gQ0EHKioq1l7zKTVphKGWqA6Q+MwIBAOyUDz
ZupD5d7MwP2kl7QVDQoGq9Bk4pXMANpSYpYz0aEK3peGfkPkWBA0MJZNCB7QjRCSxmdYajBUU78J
Z8NZAYuzRPkWcMLZpd32MPlTFucNNkvWRK2EBrA01LfzsnZbcleoCUna0LMVmVzUpycvrKm++Deh
dMXG0KIOjTgtinAX4uL0Cnom3dDZTvkjG3JSH79u8RBLBjfEDbX9UO1TasD4WBUqz8ACWoDUJO/y
FB01LLWBmylCwr+wLcbQIOJ6enTsFM8nYm/Dv2FjrEAFyw4V5nPdc3eKJ2CvBPPJDgpV/s3Sa2bw
YKQHTYq+1NQ7F3Uwl5LYaVnpOfXzbCK72hluGAjtxUDdyXwxXHS53ycwbA203bQgyJk1RXugezFS
AKm1Qu9LnHzBHVNLb9JV1dqC6m3RD2+DKgxmMWgogKKibranlbEeN8ZdVis8GTU6fILlnCWnShYJ
1bKZMG0M2ulgoID0O7Qr3KngjlW3cyOwdhG/rSevpA4Ez5gKSSWJJ3MLIlnsjkrdenb9U/hDL/iG
j/EJ9hC9x4+wjFao0RVdjlpY4gGuyG084EjxhnDr6iKf47UEDm8qzVB9wzBwoxv39vhol8eMdRuB
XZt6a9OG/DzbxIx5VDjjq6/CJdjahBZGEa+qmTpEANxQFNXxc4Lg5iFOM0gvACVCHVvJsDcB6dTC
W5Tr+kuzdOfxMWotx2MRwFJgXwl79Gw4bzH/4lTWxB/wi3L4D7n/W8BC33heV8wo1K72kyjRKV8N
8MaCFVcOf2l3x1t8f8MPay97UquNu6b99HgwNCYcN6T0HPN53Xf7JRXsiG1WHAEXKmGZDjjuci4m
LAYSIgKG01b+zgmPVUagvvsIy+BIXRc5GSBnIC2sgqVd1Cvaspx+9+yrTzKiNI9KqA5D6kOdsPkG
PWNJt1yqEgmBXJdl2qWRA3wpt+r8pYITmRnuXdiFFwRl6XYRq8cZrpTE1RXJHfqH4IKSwbCK9Yaj
7VmB1N/FWE21H0x07v6Zu0/Uyk2X0hIQmjVO8RuFZ5oM4x0FDmwlr11TjnaXS1e5nZ/eKtRNyEtC
CYfO5uARS6kwgBIAaHwPryn9X9oOn7XxqHmhqbZydpsbhJbc6foTiGgWsdtdMtUsxyvhu1RRhwAJ
9dpB4W6y3bgCybsUIJhcwOCnyzCEgWeo9c4usEWjy9hxfl0mcc6M+aO+E74bO6frcWI86noND9pa
X16Xz14auP05j7vghrzX0BxiiXpORg2+v6vP1srUPcxxtKP9oYbz/IV3wuZz31kNY20GcdYgprKA
sT58zMmcOrz9jFqhyxl5nIlORiPd6HKizJRxl2e6O/0pbEBX8g+nAGRnoN+n3JswbHeRFMjAeVD0
nHEYcuIYu5L95cFyjseeFzKaXBclA1XTxaLiJzitEKtqaG4sC4ncIWhjy7R5jEh5GRy+WwggnYdM
p5aFmsNYzrjbvLEluLMNuk1Kf7APUxU+SFNAua3q+mQh1ko4KFV6EHSK2pBuAkcBShLzDpj6ryI7
niE4ZAYFFspQRkdSi+5atzB+NzIPWTYb7DUiAtWCqIUDbVUaDLCPCdVwj7kkT4DmGH0GwVuzajPX
+CAqn2Rk1Q9f8l9rfOogEGPBr4OjabAJIxNXHU3OlFntVMkZ0R2FDjJVqh1oSZNmBtmRNLjaPKMS
jVWeohYpUo9wS3LMZC0IOpMYtbX8T3UmZ6jhRHbGbB9r0atIURZOpmp6iXE1L8xpm+YiUuwObIpo
EE17S0qotAzqowPxEArjSjJMrIl61BJoqhZhTjhXjY7e6BQ9ALBhJM29kaeu+mIfv1VTN4xHQ1Bv
Nu+jQhVuQNRDmElnP+aVPUXtmstNEpf8MQ/G3AaUHVOsMm68EeYd2yXmcWt1GPOijdsbRXU3NI0G
oqpGoztttn33eTBT1gETjgmezvF2V7aFacmYhFo5/Mi9f+uG2vdFFqbLDO429GyDX5habT6EyCJT
vwXTUMGI67pRqhggGq/jx+puFJ0Afu16RDQlNTZyDJww0SMYsD3KYetUE70zdV4VuYoXOXF3xHe9
ZyPdtiVDcOuRq7Br9v8ZO9PdxrFsS79KIv+zLsWZjVsFNKl5smRZnv4IdtjmIHGe+fT9bUXWBaq6
0OiMDIcsiYeH5Bn2sNbaKjY/GbCTv+dAj2thlHx/L4Rjs515HLnGyMaaX58AC8zYgD72E7BI8NWK
FUSqbvWx/xD+mGAlxCYnGAxzY3zmThVPZwJE03D/YpJsEHV0+PgQzLGy4fxQmJksMRuezYKqb2Q5
rTf5knTSc40diz8H2hn7slwcrgsLNDcsugPifpg/wtg73Pm8PtksTKWnckXlredXIKjTdwYf2CUe
HWxFZVYuyw15KyjVR8GaGTS831ekgkhNydoSsZQzGZcsjBj3j7+n/LADPzmL3/otSsAHHYSscIFk
zjqM4nEpq2vO7EK9ah4su5lRwgnribxo6DQJz02bXTekzg9AXFaT7XsFWtpFj4nTMSdsAsYW2wWb
I07U7MDIf+p2wx5Spexj02ijfYgAFNlwuFTvQjJSZyIRBvJipOgQ027nrKPlMIMpKYaF4sVvVw5S
mJL5E+pV2/xJOGpUI3oWIcXs8fo4zMCDbqNlBO9MDA3rp9gLoy3zEAPbUigGvtL9cBYcPqDcKVfu
3h3KGr7Re/yq8WaA3JfQNyhF+8Jig0Yti7RLgx1MsPRL5K3seQFKSSS+PsapQSIyWhZ74mIWt4aS
U8S7JM2uzd5DrqqfQnPj5zAz0Me6YPkIKWvCqscqRRckCPOpXrnCyTT/Up9377t3ffrgPBc8OBBL
c2cdsnR/Yo9sbwexT7jocuWsA6S2RFsMzbIR0P04RbVrS2lGgxvEZa93JsrWs8v69lWuRJ/MZFPB
JtNr2Z4IfSz7bfY4Tj8LObWXrR8Ah6MKflkzHLbsQzBdBbd/OWr+7h0resXKqcMtU2c72XUExCbh
j0dZ8WS/oge2nNGlqg55JnP+mT5NkO8WL75dyUiinDosLiiBK4c0EAapmDgBf8h+EW+UeJ5E93bX
RzhpxLdE+IwB52MG7x66HWvRrpvFB6lA97pjNQEA5iV4E8Ou8oAQPl9m+VkA+O7qKLFL0l1AexJv
Vy03WM3IvYH+Vh5EaE5CEJBAxI1jcTgL96r29zMDc2cxwhODKXjzWIWwm2PWkeDQUgMoOXxonobt
d1viinZwIAucf2FaJodhGm6alelnB9EVsebJodsarBTKD1LmTEYqKS375+ppfQrm6zf88sVi6zxY
QOpEr2L1rt+toWKVU2IJjz+cHZfPKmlEofnZqFKh+TMV7f/Mu7Xe5eiemhkhSZuLMcSsUUGF8F34
mnMbRcKEsK4AkqhfNzLQwMFiYXxv37aLR54cFsZ7u+W2wp1/XLFKYKndDRzW+uG55zwp1Mbnci7J
V4pT3Rb0h3zlCWQTs1J2SBICUndJnVUEIiU6/P7wIAXyXEafwLKejwL4WR5fESPkqNcjLojqNQek
G4x5tWpWyZd2X02JVeyblb2W9fUDZt6U0EHp78/hrHggTohXvRAhCbJx/IXcyu0hXhihIrOW8m3g
loT39PubUNLHGTA01UOzARrPmujP86voHF6O4QEk1x18deyQp0mp/UO8SmLkgsqinhRQhVfc+yUs
gPXvM93W9eLyIkt+fWR7EtbV7TF/JOCzt1HtgELqr7HZf8Bb7QYf85L7uqu3AItE6jDYE0AHehXu
nL09xUU9cRXEgc5sXxV0XWWhrEU+ay+7eb0o2dw+ZDjp1ArJ3gjeTMtHZ948WczVtTVvDtBFt8Nq
3+PfCu8QL5e7RRXg+R4gHSJ9BN6lBkS0tz2FOBwaQMpD8vGKqLl/PJ0+wIrg15pr5fhWRMRPxpI4
g9BRIbCTAz7rxJCq1VtwuFuIZIIlxsfjANMHloCBI3Nd2GlX8A5CbzXY6hZIqhDnc7aMSTi4BB7e
OJG4Jqd4scQzXXO16pzo04+I7BCJAqB05w1vZyf/x4EEeCQWbFFjZcK+P/W/MHxkwNTz2P8Sdrdg
0sjV+3u2tRd6R9TnAIg93AvgAivH8IAtE0sFNej4BDHDo/bCrczX7NhScs7xUJii7jVUuWy+/pgd
JJhQMjpEA/b0I7JI99Iq0/J8jBe0JErpr+6DjArkGrzXAc2bgdCuxG83RDvBNWSz13K7w8ae745f
6nLTz/WnjrS1Sapg+sVIX15mzzhnNx6MUE0GyLoFAGdrx4ADA/fDusKz3xP1IgRGBZATgSMhiRrz
Dh2KHNNjYc622zduf3SweWPmL5UNdbbJIYg4Jio8hApY8SRR7i67dQwZVogwd3APgXTizxrIySMP
nnlArHb/xtK22oL7xQ4TMi3exgIvUvNE+kXkmKy5RmygPQvFXqChJk/xZ0mSCDKX+/rA1s62g74k
P2VFH5GBzB4n7DjlqtgXXvaY7VuY7zrKkpT+nIMwEMNAFgmyoCCexOmkZLdXPPYrET8QdH6zUF6a
xfBubtwN/CQA3BmWOOWsWsyC9oTjdI80cCxM5tntUO3Zzd7GaYR1Idr0bIbYLS17d/v0/ikuromH
OMHTMpefNIef07yLUqO4zipQuUWBjtY8zzHLM5R1Phs24XcQfQRp2OwfkvVTdUZr4ZieSHD6zbkz
KD1WGR6wv1nSA9hqyAcUxKrxZncJ0are8cwXIkDLXoQXxV1J1vqL/SIsTxpZmy9YVSe0Jz39RdQf
q3O1sz9FxkH4nyLRWBEci2BGi6NA8kEEI+md+IqxSlwC2UNOJaDzyi8fRPawPFU7cTHMTbZmOxcH
R8771LCYYVDYKNK0J/cFjUfxct6zY3EcduKx3EgIJbMM+cqSeAFdUGAp8BuI6O9kXS0+My4Mbbfv
Di8l24m1WOx0YlsiFonDZqtYnXcdTO5Nn8pzXUqL3aNI+N9ZreAlzU11FNWa9tQt8ofimE5tNCGR
8lw3u1sNAXY4Nzzo4cz1nMxl/YDM46Z5b3bcUjxOaUrMiWahfRsMkk+eDYNB7pT4lBXSnHIulysr
2P2Lo1wvphhxKIw1GuDgnIGVHJHO5AnhkiD9uCk4Vn8RrRvkNrGzl8DD8f04uWVOCXOfh11NZwnF
ERXpT4ybo43xK5Sx8alffWIaHTpCXrqXvwHxPKSsLft2NRr+ZV2j+YppUq8w1qbN/kHfpk9YKrAU
NJ9J8I77LKbag4xODKGaSfDwOZ+sP5O1/aKt4Uxupk6+oJJQvvAeCStmW/wpiSoIbF+CQ958UuI7
FIXg/3kWnwhjEnekbNc6eIcl4Fmx/B/t7L2I9tRLUa9UZppCpCyAWvdpS8jGESv8QDganarXYXo9
VHg4t0eW3ucrPiQ6KluVmhzo7WHTlFhE6hSdl73LXocwEfu2xc4tilHVikU+8JtV9XR57U4la4Ux
z71mhSn3JuJVkON12Mm0PIM+Tz5DncZLyUs4iDE0SCzJYiM7af4o3zJZfER9Kl6Gy4/f4jL04o4u
+ck/wJHgLR3M3YTYdTc/JNtuHj+Lk/NGL2Vba7bmWsB9Jio1IvGgoBlYrSSPIn5jNk9xA+udpCMO
GBd0g77z6iz4d8L0wuBckgsQxxHrgR+adwa/jr/H5gxCeS3BtnVxKh5O6+XdTRS7kEAqkVc5hpyk
x35yY0ujSVLGAOyQM/Cp5cRKT1YDM+W+BR05VembUHuxKhETwFc9+dgFIX0iH4X7GXrgsrFfEFGj
6yK7JVJpUm8P5xM6fHrM0F6QFVpEAgBwL7FSdprI9pByWBeEDY8tCdBkXtAufaLb7eK2hlrP960N
HeG7fr420DqzXuRcNz5qpQm+UIWe89nubmttmZGbbXfZKV1nD9an81LvEhQNJH6sLfudtEySCX0D
51P6WfoFmxhmjOy1IFuP0jWh66MKxr1qz5dPziIKj/dbwG0WzGq9k2j1deK175noPq5rjpJmuYR7
fD/m1oBmPQqyFcjmUk7bss5xLA/tbG2MTTZ3OKRdyB3pd8ay5XCSX0fkPTEw2ff5JMdWFGm3fC2n
wQ59mOB4iOFF4yg1yA4o5qi1bB/j+8PJ16L/UPrOxuFZSLZNBCVRk1+f67tBymm4d/lRHg3ZRNGA
KOagYeiZQ8RGficn97tiTnXQmQf4BtMbta8Z7sPKmn8gKuE7c3k3xqHIHxmrT+JLEOfAGDB98TUY
oHuy6NOC7zEqS/5I2x/6jMNoYY0NygDcczVgoEi0M3JFQ+LCgRoxCt0/i+SSBC7kSKGmKAsavp/l
TrOe+W+67++naJEIHJ9Bi70kknciwiQG4J7k5seH6HTmtPERLtcfI6GWnIjL2nndzl7emulLgigL
oUXRLtt6s8MWnx8CywuUNqSDIMwR5Nny19sSoUmBAez3a+YbQ4lHIKNCfECmHJc181k8/Bk1mvcz
Yu7M8pdmSihDAhvEfSQNIGcmPFV66HB8yC1Zf/g+QaIzw4dmSy4WUBLDgRnNfxih92fK22vuhLgF
YtPD8j+fGeQI5/EJLigN+OcTX5Jxw5yXt+UF7665w2cCb9byvD7x6uwvWQnOMhlKWT6m6yXoK5nu
8ew+rJjGMrNzH8v1vkCcGEUnVRQYp8xsxvEPF086+nTiXagXJ2og0OiJ759OZAoRQ9nxphhiJxzU
cCbfg3RO2VHmGZKirAyywsB0WcqiwelO/lTbyJhe+hxO/zizfInmOLFnfUL9UD3GdOjxxtnnlX+W
K+TGc6NYzrLpmaWOT9CTkLvHN7l/BOXuz0o+SEhs+ixTslbIysbVy5oF1+e+XE5pgqZ4FrIOsL76
a+YmThxdxVPjcrm+H39JD6c/003qb8jj8WopcNwjqdglNB5eLI/+FOuZ13xMJuvIX36dHoERHmEn
4aYJ+4Qf93+d/W2B8IU7lYTIZSZtbI5UVvoSv+tLmpuG33CkHyFOC575R2rKKU/623E5nfp4qdnn
153QQrE9TrjkPTkzJ/2ZHn/k5EdMaU5Ny5zi6550XIqIinw2PdIdrul44i2ugW4HfCDflF7zml5s
aBhS05KTHfnL/1z19LThnYCPf7homqIR3qTDtnRL/sCI4dvA3jmclpY/0xPvLOnPUt6Sm6VAp1HQ
LRaz/14ib8ql3/z7yX+QY6ai6YVoAuj5H4oMSjlbIiQRWW/p2w+Hpwt+SCnczQ8MKggDsH9SRFlO
Pz9C/P0JeYApI42/PLIfQDqkW5c/uC58zkL/w3vpggPhCxFohWl0OvKJMiUruVxSOXcpPKLf73AR
NHF/LQXkOQkiDwv6GKQe3hs5TXGHRFmBqK0cKIOGeUFTQuuSGfJDcoweQVSiK3dBnAiXRZSsl7Qr
f+48sOv85+ck79z7ceIJIU9JAyiS8k8oG7nUMw7fL+Yi1AJ/+R4bJ85/YizSCb7dceZBWvjhJtJP
TsxF3m/J6UchDisv5fat2ezllp64ot/3BU+U/nAkXflRP+XuIXcsehbo8aFqMI+vUGHY2HfRXa24
hy2DlOZd1+ahPOekOB+sy9RgzyOQD1lyduu5TxA4voXLke7SXfjeVX7+HXCDljwE0S9lEv1w0VOu
4Mh4o+fctp+jaCPwFuEYeR/f/MidlvvM0yPbSL/vT4fHzTu0IZER7rlcuTwcuSpak0sLZ1zQ6ejz
YHj523U98Y48DbxejuTnmockhsBJMBAsEBZrpawX4LklAiKrr8HNZ4FheZO1iZvDkSdWBfpF6I6p
0S0Zw0eGvcyky55JwxNg8DF8pksJuPxeFSAzyzRg1n8BxvB/+AmSaidrg9wAmSF8l9mE5tCCljbM
SZt/v2TKhrsp3284glf+Rg5ibkvDTOPll0xvGnYev47MHynUxidftwXsaSBPyy9eyvdlWnOrp3/N
eI6QtaKSr3OOr82XKDHBP/zi5FP6O/3iI+bvz5HgwFe1VJ4Q8dgQhuCcmyUt0hDzfPPFQnekCdDv
my/YfSYQlA3Qkz//+K9//Pev/n8F39nhN7b1j7RJDlmU1mixmJP/hHkF+O4AJlVV17L+DQGPlkhf
ZVdLRyr6XvfFF2VJURGhQAdybe1UsJhST4UwBjL0DdVgRFnKEc0MkVr3w7PUhsph78dwrBofygfl
w0TkzcSBEr9MlDeAVe6SWfgqeYZuP660Ge8Q9JcIdrKXxIJBeZJ/1kVuOe/t3o5EgXVSl+K94gjj
NZubBhddKu2aSwTmSEBLGQXxna+z+kSGGblD8Tflp5RpyFE6ITQHnxjflEIPUqpBvElheYu0s+Qs
EcZbZ3Ct0END01H0lyPqcaEXircvR0qyW+Bn6KW+wz4W/EoqdG1E6qRi3W9AS0gEkAY+xSuTQhOT
lwjJOr4ov6BdB6YqPCUQlETvGdhesAOSeCb6S05RuYuhSMElSjeRxmTSr6hXdxePFRlVkRMItiKL
InIqVCDgm+kmRRC1mF6oszhCb1FX0ItOCLSuJNQjrpK+EByF4AXrmX7UMcpEZKWc6e8kqPgDYu3+
b7CV19TSPKJqMIWOuIW9BFpyqj1IHSb56riQxkT/tfslTQqqTLRNzIXUWBvm9cw8EpF7z2cu1c6o
kNrSM35IB6k3xclFLhDpzbWLOq2osskfkf8dXvlkW2ylGAAyhs/iZoroJ/BRrO577Hde7zIYBojL
I6/BeotKNFttvDBXiLKAuRRVd5aKuWxa1DWYyx/RjxeNZqGmytoopZR55d/pqlQ/kKJvbIJ8O3xH
e+z+LVe5L3gcvJIVtvmURuJ36k4hi+6upBIxvCRGu4n6vwCNdc84/p4dIr/cI7heUeUK1PFUAugS
kIN1yEyhdi18JukauytCbt2mY+GVTtOpg5RKlc4Ixq9jkUP1ZYUs685exWfMFYwbd3XbyRoU79w3
aYV+7LsNwMYzhX35edeHmRF3foTqCzQWGKp8Z3YB9ijQR3nnwqdwwLkCruqJynmUCoyogSWx8OAB
CViuKuOK/t8LzMT5v3k/7sR2TdWybMdw7X+nBWZR2zeDq4ONZiqY7UZLl0q4scNDfFlmyVQpp0l6
uqX4UkbgGeqyr5eWvrHG1hsHjZDIOiXHhbQbGrgsTLD4kAYAc2Sti3hhUJ1ImaWqX1EMoToNJOiN
hXJZlkxxGz97m2ixN0HLKFgU9qrkoVjbcVh14ezS+CYRJRzYfqOhTNeAN19Gw1N/abzaPY7q9qKu
QupjQ342jW+L0oq3pepsTOWcawc12l3DV2XYBIjWfxNKmnRzl2pJ6sm4LrVy3pZLpVgZ6uKiLlpj
egMEjFYuuOpul/bzIJiblEkqp5M3OGwFsRJ9HvczvfcviNhxrTnmQDN8D9HUcb2L7oUU0IBaHW+a
+Jd1hRUeL6J8V5Foiudmt2rceYb8XvOWtD8DznTShejgHLphWnOacd6QgdQW+uWYJjh02quiPtrt
uj1k1aEfnkcGhDMftc9+/K7sQ9TtmstzcN3Xzhv/a9asLedmusmDXRadXWN+szdZtVOHTZRsjds5
dDfGheuZlZNdVK+UtW5vtHbhBk91uY+cx1GXd5IatcXimnpVtQvVhZHuWsrDkm3MFhpmTuzX/cKc
bFRloxj7ITlG8VsYrpPLb0LLf/3Lflfd979fWT6UURDW//brP/53U9Xlxy36SP/wmvL7o/kj+/nj
VH/UUVVHv6r/lsb+5+B//OuvtPXXuaYf9ce//DJL66gejs13OTx+V82t/ucuLN/8//3wj+97K09D
/v33P39lTVpLa0GUpX/+9dHqC0E115rAkfmffV7O8NfH+4+EI/dZWYd/7D5+fX9lafTxH479/qjq
v/+p6X9TdURZXN3QNWtiT+D3dN/3T9S/GZawfuyJo05s0+Z8qbT69z8N7W+6rWmuO3ENXTdd4R1W
WXP/SP2bY6kT13Ftw1Jd3Tb//Odd+MsW+f0w/rNtMtGcf2X+2HCJXYNSjhRzNFyd/v07G24S661m
XKj44KJlawVYph1LgO3AhEfV4lYemgt1vbr4oBrMzbw8D4qzuGZNA7e+8nrVXZuZCWC27gDfZ81D
o4TvprZX2vhs1uNra6Py2ynK2g4u+7q35wDyy6Hvp1FpkBmYWK/OWGxv/lCrg6clN0CTQ7gxk8vi
llyq+TW87brRXbqde0GTJUa4FYF81SJaag9AvN1+f1GzetUq4UcZVU9drF1n6mVCwMm8ci1aTrpn
TJ7r3go8U60VDxk9zU+u9fliuR/6EEdTK7xSjaHRl7mOOoCSN4gb9e6TPUz8cJj8UgtEu03tJ3ft
Yx7G/ToBAJGRnS1Z+3Wb/NiYkawzSfkZeo2y6YCcltIQh4qiFK0d44Ix8dblCXm50YWw12SRZ56a
HkKT21/eos4h2551hZdH41EDdZTD/u9Cl7TDryCIW8+2+h1kxc6CvV/0RPjVUgHXUSy7WnvWb3bt
T0qkmBWyDnV8TCc9ggKlc9DNnAj36GzsGqRqPe7SqD3ESjbOogiqsBIps8rIoMGnau7pevNu2e2H
2pUgnbqRvHUz765ONp30t+3FKJ7iptjU7fXhprxPavfZhH8V3vgRRS9lXn4WUbBVw27dO+ljomTh
1OnSEyzPwRx3k1gF5VoGD23VbBVV2Woh4I/49mPk5qbTyTRO7GDpOFfV01X3ySw01xutX+alfY7s
K6kmI0HHod+oE9QQXNXo/QTTTp6malSH5IZJaRjPSpoeu/p2rDuNHWUwAMJ3H7ZVNJ5WWdOJE6Db
U6YkPssM2FianPP2erJsKheaE8RgKGPVd4co5BFdcnXbqCMx5h57V4MldI0jL290Ys8kycPE8i6d
c1LTaNn50bXRvHi8onRXT/D+NYPtoY83iaoTilTbU5pFiySavKf6lfxctS6zzPT1GO7r4J4mo5Yh
dTOQ2U9aQv55OVXa7kXvJi+FRi2UvNl1urW4VICdkuapiagOXqTb6w2ZtvatCnTIKVbwoYQ6K70G
vFRzPtN0ck5sFJPjni09ap/MIEIKQkX0pG0XZQCFgnXIK4KBiOUI+SlNH6rQLTyrMH4pfc0tatk7
QxT9Ot30oyo/ZC5ZhqA73z81ayX3KiwDrXKpE9y5aNHqkJv7ZK10t9BvUvWrkUpyzmUTRsbgGVW3
zlVcGO322dnVm+q0P44xfEZMfz1C0N+9Asru7HKlZevUShF2vSaHoK2QEXV6EsUXGyKYTRoDwYyx
rOe2qYHLt7gIoyEgr1+ZbWpLSS7z9jK4wyxpL9suRi/e7I6GXe1MPZxP1HATduo6N5IPs40qStWP
NmNYu277wdiNQbBrQ2dloGnXV1AsLpPnwWhQGekJrxtp4adtSBZhGChNEUTKNAtA0DQEgjv9pb3m
ladycsfQuPzLMhllduc14CAFlSQjCWblTYn9PqgetL73b65L1rZHDSNOVuVgL9yLgQR1nNgeSoCz
wjXB+pjdOTfhYSojTL2L0h/GtnyM7dDySnUApVKvs1s4em2jPl8Dh3QUV9fXF2Xhjvuq0bLZGN9Q
K7za62DIz45L+a3o9qP1lur1fTdgKfSzxNL8a5YBF7wW2NIpsgqjsY6t+McoFKDJk2Lb5E7n1Yl6
80c19ifXieKXNjC7avjOxk6bxXr5SPldrdgnrRX642gOWEvxQ6rVxCjb1JkOaT+zqjRdtLm6uI5X
ykPrwUua5++jkQM7diukNjpzcdVH2J7BRfHztyZR6Wbxll7s7z6dgMc6KT3yXFXVfgSVhhxXpQMy
yB5UY9ynDmJdLFabNjA179LH37V5QS4zz72IPcBTdCbYJFKf4xjs66ilvj25qH4Xu8ehKIC0lRr4
MWs5lr3m3SqnZUFWPwfj/RIHBDzUAfNJiTdG0yorJ9e8qq2p/8XdRWnGr5uKvEZX1V6q9Hs1Z9pH
qfp9Ma7ntL2d7LH9GpxopQ0V6YWOsBQ7XubXXMvEZm1xtOo5Ga3J3KyN7bXqzzd+IIwzgP2K1MEf
o0c3rzo/V/tF6lIQwO3WhhXCGnEZ7xdkOi5J6bdNgoRtQazDvFC2QI/fJsVRZQfwczfq/IranYnO
FprAe7mQsNRiVKZtPT85Rl54hC/WlUnh2LwZPGwPy3f1T0ywdGr1BsEI63K+FVdiDS1cnOK61R1G
TGWZs6KLt+XF2Tq1+qEExa8mXBtq9G0XD7Wuv45X+9CM6Pc7CUAMo3ifmDVPxUxe7KZ7opb0prLe
anN8LvPkbeImsBJu0YXp5/hFQg5OyZEKuH1pLsImYVaFnq2VcFL7CGO63MbXYVZMkq1SdqoX1Gyg
XUvVzjw924FGrKnkjkRV/xyHzbKtruxodvVl9QV5swwmow71v2XN9JkBZmk5XqDqtudY6b61OlTH
JmzYtnvNvZuCg5k7H2E1nmNDh6eS1U+WQRmICRjW3jD2eVBd544O47O9GbtmSJBTsTpKplS13xXA
DcaEDHtSW6vg4nxpCow9xcui28bMJj41tTu/qHTNd1x8cPXWoOqihpQ3yWxExkrselN7sCscmdam
z67Zv9eWupmI5TI+pRrKZK4Sbi+1vmuVh2B0j0FWMLhMRljT9s9uon2n5YViT07yGITtjuVu0QfP
fUXNrsp81rPJk2VROrvBVgrqKbtTbodPiWFHXhlOFq5SHS+GcY5fMkfE1HJl9DqrtLz6dl0YKkCt
XgPr7KguU7ChzmtcP+iazhBOGWIRtuVgarUX9uj1J+UuqLIX41poC/ua+ommJn5/UTZd1ayri7Eq
knLlTsaFM8lWgfZ6N8qogNNWVJzQxsa/pEit5GQLY3ub3cqvRG8fezVH0MSAjpn2vyrndirU/LUv
rl8ODOUIdbYGyZfKLPy2D/vpJC8f6nEA/xJFAPjMnZ5UAG6wYV3r9hPHPPHAsWTNd2Cex/oU8VGk
6IKJ6aVasbW14rFortiQE6Wd3SpIcnGRr7DyXssufcgahTBCWnaeUkaohjfsZcEpaoJDp5q7W35z
vTptej+gdq9pAtF3jDfFiB8mdfDDzufF5TX2Rw2hQXfy1A35g5iJSWStOtN66jPWnt50WT2KbGpF
heOxSH/GGRs5voJ3TQYAJDlqJ7f+rIYBSne2cvPKaASIbUxmY2h91VHy0hrj2qjZmLNw/HZKRLKs
GCZV6Lxr8J6pYtdnj0qJiZsnJeoKdkosuTEfx9ZYKXmY+s5NZUPK4xebjX1CHbK6vS00t1lW1wHQ
3Vh894NCaM7qmnltXRI2wGCbdTqL2JiCVsP2nRalFvlacKEeoX55U+IEjE55YSFDfXlpVNmDpn9N
7I4UWKW4s9voLuwJ1W60dtnfLMiIWHN2MIbTStHtWW7q2APppPGCqgAosezSEZRzTa3UWwJgxbCQ
2qhdb4gv2qq0E9+ursQzusGcKrceqfcOnkUP0ki/aNO2vgDMC1jZ3R4EhVYCRG5sMveT4Uvpr4Qi
bv3eGtVFGjsUlbs4OxeTe5raZTeNLhDOsERmVh2fg/DybTvUuhiD3NfzkLk7eUtGRtq1K6Zp37CR
YqH4Vzde9nng+mNCKaM8unn4k2j01wGQ7HxZam2/cl2MwK19VbSZrh3VMGv9QRkf2s5Ilk6DZYE2
1ksbsJaXFZZXD9Xvmo8mK3aCzMmQfVl2VfqNSZpAb8SMMYb5mOYgyS63RanazXJyXWsRsr6Jzjps
Dsq61eNiqmbqJhDztCkHCiyMu/4iBhAKxcaY577SO+FsoepdNTc0hSRwezlXcdqyiBziFoyTfQMF
VC/60tEW3Tj5qhoAPuPYXP1mgM6aDNvBao5XJvaAkJLtjOrUNsNu0VTmm6mPrEglc7YOqRVmFHAd
mhBE/YiI3MhOoDTdOkkeh4JwbG1bOIgZ060xXseMUIx9O0ZhoHtRSSh8ALd4K9/rqEimDCuMjuqU
ddlpIBo1In/vGwXPRauLqZKwoLJZgmrQu8Bzs6t/VRrKbpfITkxUtfYCi/46Jha/M3ERhL7mIBMu
A4QpZehnkQ6etIwDqN01G4JLsaQhsvFQra3e2PuiSSZ+FqmAhVg1rxNj193S50sD+ttuNmaKqK7V
lbOb5lIW+1asrh0rd6tkuA66ctajHjhEyaMEG+oyqMObNVP166viNNbMbVUda8qaLIaciumj8T0W
7W05mNHoh/UF27LtopV6Bd7RzZrxYu/CLgbCY/ZUsG6RD49MmNaqDaiwLgHfTtqVnrXuw80xN2kd
x5s6dBdGkoUonk2o2GVYs4iBlroNqOhRRya4LokXp9E5tV7zIXWn4wApOzWCmRHpwUOJ05Qq+bAp
wFRb7SzEhF8kKV5KXl+C6TVpwec76rGPcX6rWwNbcDjE9qSVurjl9TzpsjL2q5KxGzaQ4lNclWBS
xfv7jzHWCs+exOHyUsOcuKBQatZDyJ7cEHtMule9nQSrm6Hetnn6UgRx55nxBD8IvR+/q9naEjfO
5s2kB+6XaDvjdrXek2zXasyo3N7XFyquD3jZKchuvb49V3r3yaMtoeD3ZEiCm+JXQ7Fz6sKeukET
z9ULdRVbc9nd0IllYx4XcTUMx6AJyjVucapXHRtQXHxdiqNmpflZ64p9HA3u1q7N77BxIWVoEfj+
8zWInyKVDbrUUcBpc+rCK8p3UVRPcSmGz7UgCNAURPsjJl2n406pajFD8/TW1OCTG0y6RpMQcPBS
WQHY0yYCrFI0jz0x0Kg1z/Ft8qpb2WOtJo3nRiCTiuBYFcmXnkZfRmc/Jo69rXVz18fVsbm47TEx
mrmm9808mGQnM9DOGUsvobDlVcWn1TP8viJamLmmLAJHmae1Us+1VJsFznAsayeZ2nZiIvJIiR7d
xUhsc1JdbX4IQuvNyYdqpiRKPxsM+zEtImBodaz68c1apg5mUtmU1DwrSRxdMt1X2MaJgqMZHDsR
mjLaax+yfgd6kWLjxR/OtdPXkPqHnrJkqv6jmFk1TSdmjBtrh9jhs8TEvSyCG0ix7AowSSdBZpd7
XR12tmY+RDiChUbFyIHYcsRCaGZvhp2zy9+Gct45wee1Xt2KkpSN5v6qr8m7Zjf7ejB+DUrxNmkV
9GfT5idQVvUlP1/xmb1S/wg7ZZGiTlKN7DXXpPO1Dusjl9XQtf4Pc1+yJDeuZPtFvMYBxLB5i8iM
DOagOTXVBiapSpwJgARJkF/fJ6qv9c1CJ4PWsXpm2lSoBBCDOwD34+cglL7Mf81RM2R4nFRd+U5N
8Pwc3C1tAGKOSj0Lo5+StftzwhNHCIcamh78ly4sv+frdIwE8lJVEeG52q3HDoEB3AbAPIp8dzeB
4yctFW7+iU4OUUXxypR3wfgu7QAUUzkuo3PN7hBBC4PgWEFZuChYNvTg/7OyQpAHpJVB2GPp7SfX
hJ8qElUHM86II3JAYqsShSpmxcyOeHRa0d1OZBluVdWaTEr2OR0qKJzNT/3K/yygkfm2CZLbQiMM
s6hK3LQDrkmMFMhwFSWEuwcKj4nQJFWM3MuU/pBVkz60IXmKVUuOFPN/o+3y51QH62PYdkc+Tv1D
nYvncg2/uqY+DB1F/WGFwo6Wmh857X+vMXtPOApW5EpuBWiJsBUAay1GiZCXrEbcGiXEAhlo2VO8
pJb2AW/pho/LLQi3j/jJFuyXUnBleO9JBDIPRYWQUznrjz1uf3MafRjbITnKbnqmI/sjGtbxoJSE
mFQC4t8pJPd1/6kejP5YV/V913MkYWziHmoB/7OkfXpiJUj+EvonW4U+drL/MpHi2Ccr8qucnsgM
puKhTFEG5NoPDV/SOzbFv+RikJ9Nh+eycH9M6QzRaptgApyEThxz35q8Go9/h77/TzH/Z9Xizz9j
+f/MEvy/N+UvRNbUb+v/X//IB/z/kQCIkcTfjv6/WX507Y/+ZdT//A/+O+QfhdG/IgbCOxFGCUV0
HyH3/w75ixh/EXOC2xse1KD8QjLg3yH/mP8rJYxTjr+nEHgRAAn8O+Qv/oXwfETB/B7SOE5TpP/+
DyH/f/JbBXF0ZoqH0s+Zh+zXf/Rj1rVzfWJG3CZpo55WVbffdNKRcofg64xl+A+/13+aPxPgvWi+
q3Ru6rDWGckr/RTMYp5vmqUR6nbqRGR3Up7/RFT8pxePPayIFZv0wHSWxsagg4Hbb0Wr0hph1Tge
s9Gka/relgG0KF6s7ysojq1p89gmY1elippVZUWACB2Cu5F+LJoRCdPL7UfnT39l4pjH/2Zs1Rek
WVTm6l5A/3qM6JCluFt/D6bAyocoT+e/kijOn4Nmtt+SlaIKiSMPoe9DEvdfLn/GxjDPuaiXyxc0
JCAEodRs0mMPmoxKmebIqgVXgcsdbOwPdl7RF/ujmGzaN5Yp0MAniIjPPPpdNYYjwpwHyl3ZiZfL
crrqaEELnZmyS8lBFw1/V/dzg7d6D3L1yyPZmqrzCF+MxNqRu7RQOMdsNL3jRs/v07WLd3gBt+bp
3OuL1lWp7WT7QGW8L8nnemnX9lR1nJHDwtYoPl03Bs8ZhLkoYsqlyprAQuzP4FUYNl358brW43+O
oaqCLioZHq4KDueDiTSupQXraX+83H60NUmeG4g6ZO+XQOmM1oub3+VluoT3fZBLaP21rQFr3KzV
Y99XHUpHw7REiUlQFPQB2IkyRG4RB/1RNqFEgcPaAgiIiylHri9EImXnE8/W+5pVe25jKfG05AyO
Sq48QEWOChG/qklOQDVQB0L9sRQkn/BG6XTyRJmtUXJIynj9cHmGzhv+le7P58zLXZSSYp54nZuM
qp4/zIskH1ZeIZyzUP0YdKP4ebmfDVugntsYm1XX1VyZLFf5OesHntNDESm9R/G91b7nNfJSr3Wk
BMr5U0TODjJC0o61Bd/xehv7iHr+ws50dMjDIY/aIxRTT2n1KSj66te8mHbHW2x1cf79hT2PUd43
IatNFogFRW5NgJbDHrmOQ1Uwdp05U89pNGvPBIJ3OqvKuGTQ2EgGRBZahRrVy+u8NQrPX+CwXWUh
cTwQFURQ5JpbAxxiO/TNoS7D6ut1vXh+Iw5DsjQs1Vlh0jN7fTBG/HHAVm7eumGU5eFyN/9EPvzP
JYJ63mMUi2XShl1G2IxMXBqR2n5ikXPsTbcIiFrJ2HX9XaCiGOTpzbKqK/eC5xQQ2DRRoiXc1lR2
z6yMSHLDrEP6qRV5safpeN68r9h+6tl+0rvZumRWWV7rLndAIyUqOM4BazW4MKPyDKWidvnj8mRu
WGjqeYCJBzqWzoDsftC8O0o9EAkCzKL7fF37ngdwmgG4omJcW2tcrG8rPag/SRPmfGczbH2/5wKQ
IdcBogs6K4VAaT2nkH6mCAJc/vqNYyD1rF+5IW77sFLZHGFKgKTPoxIl4ohbsc/NSlaa1eWQDjdY
fc0fa6P5AspnMe+dAxt2m3qOoYvziUQRVifQk/gm2yT+cw5Xl+MRz4Ods2ZrBj3fQIMAEIt+wZ28
VzPk49cZmSTJ2O/rptBzCl0z1SFLEDbg5VKjinQciDgi0jZAcA4ZNOT+h9KAkVHyKD+M9VJ/Z5Im
vy53vmVLnqsoXFkjtoyLBhBFcXtL6FAUGVjWF/eh1MEcfGKFVerj5c62JtJzDzpAMoR1DbYiadef
FV5Un8PeATt4ufmzxbziF4jnF6gBv7NxFrLuzRLcTi782iKgr4oBmQujPje03DmNNjYd8VxCK3SB
0D4ObZ5ONVDRbhohLqmMig9lFK729vJ4trrxPMOStoaSfsJ0hQNqmZn5bDlHGkw3V3bguYYEMdvB
GCy+FTYCc10YORBaiqktTuts65+Xh7G1LJ6LiM2aqlLhXT6nTdt9jopkAlZatRwkFUEr2d06S6Sc
XUfCYGdgGxuNnH9/cSdpAe1TSYT7eVhF3ccEgV+QIE3Igu7stK2V8TwCUC8VG0K8YfSSo1B1qpFv
OQI1AQKedXAkfX955raG4XmGvEl0bGWks2RSUPAcaHeTjEjuX259axCe6au2b7U4W2Mnu+QRuT0k
oNbOPqulKK976xHP4CW1ZR1yPFdph0xtUAUg37bzp2Ao7d3lQWxMUeLZfAF1XhPEVmfaLYBdMhLe
9SaPdlrfmKK/1TFe7KMJFt1OeY8FGJLkMYY3aRrgBhPV7N2et77fs/EiiI1oA+zUsi7MjzYMJqgd
B2X35brp8SycGzXg1etwb24X9U6lAfAkIt69iW2YduKZNl2DSEO+HF+/zL9XxOtvTAcBmRKyVKmV
b7qgeHd5HNF5x7zi2xPPopeubgRTHda5q96vcfmNy+Uu5v37oZ6f9NQ+6CL+jUMUQNQIGLbLvW4t
jmfmVegk4i0CkauqfBBV8HOV9c5RuLWzPNO2ZLDSNfAgBQPKMBcKlAM6iA49MKs79n1e49emzLPv
0U2NjKNRZcM4n9LSrrc2Geg9UNm3mhLz/bo58kzcqgCAphBzxAvkjVeXgrpNteb2cusbY/DrPpiY
yj7RuOorUz5WAQVLlwUEFIsN4JNY5f3lbjZWI/YO9I7m0wQ8B14Uywqi/5bMIB3BCwNcHVEISpTL
vWxsp3M8/eWpFExpA4BFqrKI98d4HqG7iNv/dasde5ZuEs1ZMcRYh/wdskyP3YKkVwRBlXjYWYut
z/eMvegsmQRwY1nL+whSA6t002PX0n7OLs/PVqQ4Pvf8wt3y1FR6Nr3Kghbi0H0Zjw+9DoHSN0CH
uiZuPiYxK97xAQILkV7ppz6x4jYdB/f18hdsDdEz+NQtadR3qIMZrF7g9NXwcVzC4uly6xveMvZs
PmJunFSDzRwnLVBs1WhB0NMpwHjGCSi8m9Iq8l2vbmqv3HCeB1jO6fWkCNEhQK6AWbqhgpCwhbXe
XR7Rlt14xp/2wCdFZxcjKJDqlUzVUZU2ekorPp8ud7GxJOfqkpd7ouiGsmgk0hMJp+R26VsBEHqX
7xj+xpKcK2Jetm5TXfdVikiJoGv1qV3YnbSQaIkMaH2W7mfds35nLTY8WXT+ghd7W2vHwjkYsBbF
Anc8r4DVs2R+sjnJPztcKI6X5+v85a94fb/aRZGwEM3sMF+xjDPb9z2qwNS3jhQP6bkmzSw2A5Qi
/Xq5u40d8HcA+8Ww2mFKiklqnGOlrtjN4qIKBd+OA0dvrByu3ASeY1iDqZ4qoCpBkOX4Tahzcs+R
bNzxO1tbzLN6O5AibGtsMdg+A6+XArmQlfV1NhJ5Vh/2ckpEB8ecj426BW4yvcWLqMgAm9u7RG4t
gmfncaDSMQFyKFtIGT1R5AfeKy1QHdx0Krq9vNBbk+SZesxsFSWLaLJhSMD9imcucu3dsDNJgL68
vm9Dz841j+mQ1EOXxY0A+1Cao6dqrLM25OtTXI9gWQZY7kaso8YlswGMuRvGm9Cx8ocLChshstWx
8tawHsCeuk8oQCFtQj4Ohamrg6o4q27xmJqfp7WPHioO3asAcnIPbNUoBS9X1LuEk3ssGwIlTzbE
v8Z56D9P/ZyDPvNc+XZYLe7lQLsBo8MriZIn3QTTmzIugHFt9Mqg+5xPC+h4cCF66EYSgocM2a6H
MWnWh1hy9S4iQ3PTLuX4bQV0D4RWkW2/mdYl74pZrrdDQ4PfzWykueG6pR+WOEhBmavr5qHJ2fpl
csZ+GVen4iOwSPRdPa/N53xJ/+grF/5Udbk8oO/qj3Yp+NfYtigQH9I8KxTiEmnnwJ05OVwCUwEl
pWkOs6Lu7QkJpvBR0bC+5xQgODzJF3CprWv8kRWE/9lHVH+mVYzSGRT5z4hRiRHYHYpU7mFtk6o/
EMbYc0kr4JNpvQ4Ax3ELMOjALP0tdc8e4rYawbsX8EkAvCTp+5koftekqviQywLkeUuZ8C8tTcxy
HxRCQRByauVfypbFXjzgvIlecYqh5+b14JI6btsu0/lqn20XQzeqX37IGcDXqgxRv4eCtDOAXxvx
VvYaWNrLVrNhmaHn9Rc8pbuyzFVGqxaKpkhY3QEYuZwrw4Yd77XVxfnAeeGB026em7kuVbYOQOXd
oDBguU2Q+fvOB8B1rhzHufMXnQx9yGme1OAK4FF9jJvE/pmjmOFxFQHQaNfNlefk3UAIR7FMm1mA
A26DjpHbUYv8mASoMbjcxdYNM/RcfScAn5qHEGxyZRKkD8zyGtjhFRDeU5i7CBlMC8TUfTySXp4q
Lvv8Vq3B7LJiUQ6OJZF8TXY+ZsOjht7B0ER1GqAwtclWOqJg0yZsDG/YyPX3y4Pdat87Faxay4nk
S5NBz7o+hYTbG1ugnuxy61sm5Z0Hi5xQzbbEdYbKla8yBvLbzsLcWtQg3sSNQhy7CUHSev7PpmrJ
VXPGhXdKSBKUdh5qMJ2FU35XTUt/SjtBd06hs1X+bzfBhecmxnkNqIlGoFNatrqbca7snyWqWz4U
JiGnns4EvOxjS+edOXzddFF09E+rCqRxTRKvQ0ZcjbqzRpsJjMBlzQXy6W3z5fJKvb4PuPAcRIT6
kJogCp7Vqk0fZcOa96i+1j8vt35u5bU58zxD0RCXclGApD7NaXKYoh5ih02dQN9yrFh3o3TV78lE
b0SBUNf9zwnrUpqOY9UEp7CKQSibaKTjJE7mpvjhmuLzYMGjUSp9P+K2OxP74fIQtybQcxorEJ5D
oZzEk6BxJ5UHwcmUvN/Z0lubwHMDdTqIUnZxn4WhG1C/2/IcXMiyFeSmbaXcFYd9/YLFhe8OtGaN
KHWfEUHHx3lqjfkx10mhH3nImHyYzxHgO4DyaxDblAVJ7h3grdX7sXDA/F43k57TCHCHDEukmLLc
GPIcocKnasTePt/Yidz3DapM8LQyRWYcZaj4hG7dwpPyOCL5XQbi6+UhbCzX32wDL07CdCjHlPVJ
ntUr9v5NApf6vTHtTG6VbMnDdZ14joHbMY3xYkclQqnQh2mSm6YGnwdribq93MXGpv6bceXFOKK5
XVpjCYh0AN/9QpMkeCOdYDtnz9ZaeF7BtTJmJKjlSbIo/TYpAIBwB49tfTsrZSbUXehA74xka0XO
I3wxEmHoVPMg5CfTlfR2GXATDYI1OeQCCPfLk7VxMPjQ0igBrMDqGUoCoUxR+zkhkf0AFFA3n4Kw
0/aICtt4vHcz7kXX9eh5haHN68qISZ7KwEQ33ZASKBIPEzL4UxLjfAibmkPTXNBpD9C1tSE8/zAB
8N4UaRWchhrgmhvLJ4sKwSQcop3TbqsDz/iL3snQ1XCefRdykB4BE1bfts60604HGxvBB5qieDLu
dRXIc6U59OlRcZ/lxegeeTW5nY2wMQYfRWrSWFVuaTFJRnU3w7REtxWP98AU53vGK2epDyHVtGtH
4BZU1vXB8Ee5rg34sk2RH82KJGCbWHOsKQWrPdJe147obMEvrCclJQMLS9Bl3DVfp6nCAUfnbifi
uTVdnhtYUa8CsogFZE3hgsKLZRZ3QyvYznpvtX7+/cWn18j20FoiZBCwqn+cRCgya1FBedkCNzCY
nHnHvsibNg1lG5/GnLbfLAuguaKB5BU10NgFCi4BWHXANiYpeFF1FD+qtREPrJqqzPKyz6CGzu+I
mL72+bKz/c6L8toG8bxCYlIwbnS8zRA+FHAITM4/bVzmH+qopn9NeQn6jcuj37IlzxvwZpkH0SMI
g5rE+KZAUfcbFkbkPpTlv/mUwID0OkXPVheeP+jyQASA0SDEQwQK+8PAPjVzGD/n+Tr8vmoUPkoU
QRmADeCtMzIjEIP6SUgbmybMllGMO0uysQl9gKiM55Cj4KFCPS5gIHdd4wgq9liXxzu7fGPNqXcX
aPsxNdqhg3Bg45d0oglowdboRvd1+q5RYF65PFdbAzn3/8KaUM8Uw7FJd7J1X6B6TqFS75aG48p2
ZmpjvX2SSBXLZaTFUGXTSumfdYHaprFhESK5bUd3JmurD88lIL6lKW1kmcmlgv5giErI2wA10NDe
UJT+uDxTW514joH1OUNIT2JFIlUAl0E7UCzFbCnbmyTnCbu93M3WgnjGTgwgJnHoqiwZNTmSGXVm
c8j4lavhGXhNSZMr11dZyiv+ZEET8Q7vxOhDUxn67boBeAYeT8LVc4cuwD3ywxQIFOWGvLmqbR8D
CqIeS2PWVlk3gLuHO/CZhEQNV+FWuI/5nB2Qi0NPS9wfDENhsSI9O1RLgBpXUUVmLzq4scKpZ9pV
TlYDrokS9fSFBdCY8xwyfUHC91K2G74j9WwaAVtWVClHuXBOfohhHUCrXz0R597Ok4t3jorXI0Hc
h4CCSIPzBUUpGEXydo1Q0NkRdhOhtNDw6OsQxOyQV59IsD5fXvoN8/Mhn7qe8HgtkjIbJwrIfDFG
yWNIcvtHuEzXwfJ56ps42NCaPkCWxoHP7GaVKztFKF+8vzyCrXX3LNvFVeyiOS+zWEVBFnV4TSLx
nOzMz9Z6eJadByzKaZMjw7Qa0RyVo5Y8lMVIftoIEOO3LSmgS+MK8cfSRqGpQECFYP1V0WieejZv
62DWIJeB/F0Uu/u4n4IPdprKxy6v2OfLs7dxS/ZhnlHST2kNaBGgM/aIWty/Olc0h3yxPwRZchBg
IHpPFkjLXO5uY7F8sCelHUAtCMpkyITMxyCax69iqXex+lvNez5AoSw4ZA12AChSxGOaJ8jQTFLt
4KbOrbxyYSSeA3DSpLnRKs/aOnqPyun36QBamDxMvhUr+9oNZKefDZsk599fXB40dZbYArEXFVB1
C+5MewglYi9uLszOOmx1cZ7AF12042JLHoYIKXRAaByoaOXbwgQERTNqHPYoZ7d68Qy/JySedD8g
vANygYwtaqiPlWgHaPkszbBzgdhac8/+59XqKaHgkUkTuwAxap6SebkONcyJZ/4M6eySdWNwQoKj
PUhTvmtaAta8RX6+ziA8EzcT/G4FQpZTPIADkURhfz84Z667hvqAzr7R8xRVgTgVpSmfEreG9ybo
9oC7GzPvAzpblzcrirfEabQtBcfeAtE427e3V81M4tly2dIUmbEuzxKrfnPVqBtOoytjp4lnynE1
ocAqGECnQJvipCX4Dlk4lTsv9Y197yM5E9NH3ShBQdQPSQDEFRvdmSemwNsWLADtdTkv7sM4kQxd
Z1TRIH5CkzibphlS78M8XncpTDzjHVHTm4DfBDxKVVUdQcqQn+Y27q4Lyiae1Ubc2dVKCQfUG1wK
0qmyDnQ+ZooPRYdjYec6tbUSnv3maxxPhYWfowv7nU8gWot19EZH4IW8bpd69ouVHZCHLvOsr0CT
E9kZddASxG6XW9/4fB+xWXbVZAKNZElPo/lbTUZoVKUCZHNFYt9f7mLDiH20Jlstb8oqkSfQyCIm
Pumvw2KjK7/fs2GlU5TGrWjcRPnniOtH0sovBNjfy9++NT2eFUtQX1a5aPJMA0t8PwDT+Ig7GPj/
p2UPK73Vxfn3FwelWJRdWRfLUzKuH4oFElaLuW+02iu/25r+8+8v2re8h9JDWUKOE0yPT2CqW8Dm
1Qf62vY9KzZJPqEsBaejqV36BXzb6Udrhvl4eQG2vt6z4o6QWbiC4nzp1/yJtYvJihGQ4sutn5fx
lftW7Blvy5cZzM84G4MOZNEACCERpZm7qcBADw6hHU+0NQbPgsEwROao1NijoDEA8l1XEAcsFxde
5yF8zGVcFx3QMj1O+K4u72VZg6C6LO+umiIfclk6zHYscQREZQIq7HkAvkrSDxM8EngEq53Yw4YR
+HDLWPMqqFCfgE0U2u9Kg2PozdAWMX9K8fTZqzjbWAgfbFk1OpnmsQSTN7zFzZyOKUKlzO0s88bl
3cdWUjEtBDU/mCnwpt6nXZ98MGXQ3RgOCb+W159NxOXOBX7jURWdR/jCqNOWxGJhAL0UVQk1oaDu
HwQgMvcMUfAjjbr5Howvy7FqumTHEDdMJfLMfOngCokFCzpJ6cc0QX7LNvldaM37UpA91O3WAnnW
DhaasBYt8pAxL82xHMEo2qTjXjh+q3XP2pMSV7GKFMFpsksCKlTBbpPGJjtXsq3WPStXszTJBNDh
aeo1O0mKwq+pSZq3l81wo3UfbwmAS6+5Qbov6fLUnRBR7uYblI2zaifIsQXW8EF3OUgoCiaxpRI5
fR+V+GrFao4C/FXNvGSk7cytnuPnZakeQul+Xx7Whs34gDszGyXWAgTRqNtSZzoolO082LzOh9uq
LUgB2imWQN96SV28M9ANVxOeN/gL07ECbFldCZ6zIp7seyGmOQtJYD5Gbb9Xn7JhK+G56xddgHM/
WRGCFKdyaTTkk20MJjWIB9DvMYbzFlSg/c78bWW9wvN+edGV4RL+ecXtQYWGFh8NyEEhgRSN7fJe
h6Z9LwOio3sQyOkVJEhMt4chpsYdeInC/1PeIgd2XOounD7mY0ksZEuKMrwFzmQXNbW1cz3H0Q8L
4o05wRIDO/9Hb2sUfYXMqi+Xd9BG+MyH5YlI5VGknDjZHNpSKzlTyiHGXz1Xawt69kh+sN2i3wbl
dF2wOfS8CNENLvzEyNOQdJ/WAsSrwrydDWjyLg9oa748P5Ig/d3q1opTLlCqE6drcwoCMey0/vru
Zz4izwCfDYp+QFXcCtHkiX+gTfABj9O9GPlW++cD68V+BOlVOi9sEidpmo9j1N4HU3eXSrOz37ea
9677cwmWxoTXuOrIkR74pCrwBI3QSTb6OmAF8/F3dJ5KZ8ExCsLn4VcZYyPRfueGsPX1599fTI6d
kjQcRxhrIHlyZEbJbCJddwS/Zr6zO193PcyH3KkJlG4y7PCemwv2nM5hmSUsEO9Z735CRmgv3/z6
JmXCM2ppFzsrlopTl9v+0EauP+CCvlclvDVP3jXALbZPgRRAdCOBOoctHsNyfFimfCfu8Pqhw3xo
XaJkM3RQfzjlYR4dnZnAdWQmEITGpT3GFSo6Y3Cl7hw3WzPlmTMvCmlIrxE81EX0PU5YC2ESyXYu
HRsz5YPoQJmPPB3Y6E8pSqlBjezWG8QSIT1Pm72L38YAfASdYHkHzLrkJ02ofiaSxu9CRIVOl73d
xlpwz6BjSrq5C2AS/WpA1qHHTmQu7wdEcUFIXoORvwFbMQt23N/WYM5m88IC2yAewekL/5FTupx6
p+G+G6KOlwfz96Pof78nGfcMvJyQBJ7zBodRqIa/0tk1KRTBSvfXWiNncFfly/s41Ee6ROV7kRiW
38fFmabZiSUuTihq+8VGUUNIQKv0SQQRNABaSkZ7u4Jc+rkcBk52PnVr45wn6MVEVI1LR+1afkKa
tPw6m0p8ApR1QKAeJPnZ5enY6sNzEs4FY1uXTEJrBsS8gowptAk6aIkEu5iirS48T9EkZ9LkdYIp
z9AjyqHH1s/sd5xXO9fuDXfKvcO+5gSU5UuEV0+fH6emmA8IoKyHeprApXplIJpxz0fUU7RKXiHI
waIAnPmpU8ewhDrA5WXY2PM+zm6yrIIsRCpPCHXgItTm4ScZMvPxcusbBuxD7JBf75jUozjVUHRL
gx6FRzllB8dWSMXiITRE+ZfLPW2Nw3MVjOdJ2Tq4bQaK0x9hmYO8WRfy03Wte55hJGoOQIaKceT8
S5pq926UvHi+3PjGNoJG2j+sTU+kDtsIdwpaQAC8m5+SJH4cUXc2S7IHp9yanvPvLyx6oIEK+IJ7
Y4A6jzsG+qs3bh3Tz5dHsNW6Z8vggInjsMK9USSkPrVVAVZoLcXxcusbZsw8M3brFKREj4DPysl+
TcA3+QPSGsGj6QOIKV3Xh2fKQalWOsyCn1zTN/eq7SCikKrxqLDYO5a2NQzfjlu5dKpLOWJlzUNK
uiOJmu+sNTuztLEGPjxuJlGqZ6vFqVkpe8wb29xLXYc7F5WNPeoj4zhKQQytcXNkVU0eHBhR38xg
aLpvowVgFwSSxOmqhfARcnOFNCoLWoR08+FHO7ffgjB8QrHLHnD59Rch80kUxwYwLBrV8KZQ3lE3
awrI/KE0KYNUrK6FuEF5YZneY31AFy5R2TAcTKcRa7g8vK15PG+OF3YoqMSTHLoCpzzIy0M7QAUC
qSgIWFD37BCiu9zL1l7wrD0YaR/JYOUnxIX6H7Nd1ixcp2XnobI1Bs/aWxe5ErcbaCIEzX1eueKG
siATDap4clJcB5UEQfU/Z2qZgrglNTITcd5BiUF8Fq15q2X8PDYAz103T77VF3QScY+QL2mFOSoj
6akXfb9zPdhaBc/gV0XXqJcDDN7kDmnkNobETPnlqk/3MXMovJlpG1sGBdl2qG+WtmwqgCdAcrmz
Uze+3ofN5fO0tBMZ+amYnDwW5WBOBXQon6/7fO+41kHTT2sMXY0RMmNPab12RzpF1zGMMh8qhwih
y2sGZMBcqPKuKqfmOA/QUrju2z0bXmU/jIJiXdO+r0900PHpzJG6E7zfsC4fETd0YPDuec5PikET
s4mmw9CLN4RBZWGh4vt1Q/BNmAw4sRsDBV45VF8jXSQf5lHr6672qWe6fYLgha4oRT164D5ANA4i
kcASPoJ+qd85JrZ2p2e5cTiGsw4LeLiBJ1CcUq74QtsSEMLrJsiz3XDA+2sgULLksxvzo+t7CHMB
Q9jv7P+Ny4CPe0tkETGSI07Y8TH9DkUfki01z++1W/MPl4ew1YUXbLO5NQT1BDhqcH59GkkpjyjX
glD9pPfQmxurQDwrhryFKHmCS7eMoc1RzcNwyCe9F+jZav1sIS/OSgqlizRyBTupGJEY0S7BU6tl
//7y9Gy17lmxkdCsqgrCTueKhVuTQ9FjDepoxwS2Wj///uLbpw5eeTifXknOjng4/BGn4bKzNzc8
BPGMl0AcsqkcXs5za0dopom4uC+jaTwpB1UdJ5p0x9Ft7SDPjqd8rNdQYxCI0GeLY8dFm++iTX5e
twKeDdfStY2tVzw9QRz6pe14Vd1ZHvfNzj3lvNFfibf4hIXD2jVzUCE2RVl8GwTkaebul1mb78hZ
ZxAgORkRXbeZfKBbVOU9YKWUIWiY1O0hCfqmOSxdEYbXLYWPdWOBREWCwvvEuMgcpqI9LRE/Okmv
OxB8tBtxSTePC4MlO8RjbgsBEZwbEPxCkemqxfYRb2Pd88b2HJdGNnUHo0N2U4hxjxxrY6f6iLc6
AUqG53BESHZD0JfX35YwhWonKXY+f8PmfKzbkIyVNg739oSRj64bprsODP3K0uQ+WMLrnIYPeTO1
BY+ERbzKrgGKqHoUqYUSohOXV+BvIMMr9uBj3uS8UIiUz0g81qLIQY+XgtPJ5WzRBxqBseeRR9Ba
AWgZ8g1Nx8Eu0ZmGftFaBP1vlDfE3/JZg/pVEq7vKyBhfhHSi+jIxdzu1clsLaTnE0w7JhPEiPmp
U6glvWUY/3iwaUfHg2FQ5NhxoRvuOfGO9xSkeg4lUXjud9PwWSbxBKHDmX65PNMbg/Bhc7xH7DTP
Y+x1U7zFlCPglZSQlrYfL7e/8fU+Zg6abAHVQ8dPYbNQcGbQ9ssAYqodt7nVuneoc4i3RCHwNqci
MUTcCAFN4Rs9Q9VpZyNudeCd6+VI40aDnOeE8I34C5fC5Zl3yfT58uRsTf759xcnL4RW5xW8jOKk
F64fktmEx6lqAc+TnF73vPapDSVoeYDvLxDuknUOfcXqvzi7siY3dab9i1QFQmK5BbyMJzPJzCST
5YbKCgKBAEmA9Ou/x+fqvP6O46q5SlWSsg1St1rdzwJgcz51gqdv2540+t9ncBQDuQw8+4OCosgh
2eCMMPTilnrEtTdE//fT6wk2wZUFKFV1pujgOKnn5QwMvrG8533yH2nmEjaXBZLaJBj4IVT+Lq4y
mJRJuOfO06npdQ3btPVtBS69COKoGbZ6qQg/gOq+HnqC4UHHWPBecz+9bTNdguf6tSVeyBnH4iqX
T3whYZdLMWUwavEb+fL3HZv99wu7BNFJ7ZOoadbkQMeB360uYr9hRa6DYlySHckMuMjrC5hRVb6q
vt3//UuvBOElpg6iDquBsTc/pGT1pwzuwVu+but6i0h27fMvgtx1LPZz1MIVLunQxU4Dx79aGfbB
7m2//yLM4eEALEqKlxYkG4azEQwlIzLemsVfW5LzU/0riUxsYhs9Q81M+FpJD2ks2KM2aG0vbAdp
8xIen/kc3sRoXonIS/icdLR1WuHrGIPDQ76YFZKiBMa/UEtN2I1T6dqKXIS9tzM8djaQMZiSy16k
ej7C7HL99vf1+EcC8T/C/h+Vrn+9shRjYLakMPpTzuaWB3u39oWW3500+QLz9tSye0PHOz/rXNXz
O4y13gZTT/4Brf3rq3uPK+jaJuevdiGmBGc7UQiZFkbP1dvC5RJhFzshxzll8QGC+jDcZtGvqsve
phqUXILrhIkmFZmQHWwvpx1UMXUxL5XMcSjeuJ9c2c+XSLpxU8wZKC4dIv6Pbei+ioIxV7w9tjSA
9872mPm0FHClfttuuMTRoXA0czOjn4reWxcfZBcMatdaMY555MnWFoJ2pILnc5t5iO3Paitc5cGX
i4NefVo72oJ0tgaVu4HquLL5L0F3Eo2KHkx7tEtjgPvaFsLQuHre0uy89ukX6QJerClQck18mNZ5
j4P6tWP6Rjvw2kdflAKgFWeL5+jzynhzOwgsLYXW6y389j+H8n9E7SVALg6GyTGPUhIcttTuUtf1
9VdoHEI0JoX6L8ywBQk/xLWYCYzVWVXdwQwoWWHkDBPunMQkIAW8ukJeCq9puJ+bDPp0naDcnGbv
th9BlCYlofEHXhlfw0p7jVWxQmIyvnEQXMmdl4i7WQANR0TKD2qejmElX8W2wf+d8lt7+doKXJQZ
QiVBnLXs/AX2Z4hlztETeRtBKL5E3HXnNmPtYw5tJQ09xvRn7+uXLEx//j0O//u3x5cieDIxUZDN
uNYvKdfg7cLyncjgFrH6fJb//80Dy8//PSXRwaRhMs/xAbYQ5j2aQ12Tb5CULRUk1naur7M3Zd/4
EnXHhW4TzxNUegujPyZMH4Oii2rsyb+/pn/quf96kotqAjxRYGIhZXGoKSwud4QPVhYh4KgfQ6il
PPabdOxe9mYwn8ks2nonPR0e2xiZq4RrCKRVOEA6Do5JLiWFqe085PCLXFrslaZPIZWKkr6Et5KO
YTDi1lsEp2srcJF4SENrwSrOD8aI1/PmP2+fpF4muPsub7oPxpdovq2uvBcDTQ4diEEefk8xtQWj
xNzyNri2SS8KExUtGVCn6LVrwyDki4rnTjY0unH0Xfv0i45C1i01TFwCfvBoLUJ3KRtO0Nttbw10
r338RXZw0PbDUXe+LQdt/XMdZ/S00AcPbqk+/Hd6iy8xfAm2klnWjePMYkm+Tmf8gEyyPKyCt82z
4ksMH8SlwTeKTXyoGtQh+QpVoq/NWHVvGoMCJfO/WcIlcN7rtMEC9PV0FzXcFElshhuQ1ivv/1L6
boSnUrAZzUFgi8zJb0YeseBvIwHHl5A9OM/JAaBodhhD1pQVyXiZ+uBtF/E4PT/Tv+rWVMOTxgzY
OxEkAhsoVbd9nVM1iPrUcRv/+Xtyu7aDLioI4GU9GHeY9Vk6LS+sToLnhDrxE+J69bD7+3f8d6s9
Ti9CGFJnQKJ3SNDznHxHMSehGBooaCP7vmOo7Br+22a1+GKTNVxufOe1lb8IbIDhABHA2XxYs6aZ
ij6EAjhK5pn9/vszXcmtl7g7skwDehWYYsLzcErz2WoeFcz77FecKPbRAWDx+vdvurJClxg80Gpx
V2rODuqdMI8CFc23GEja56qLh7cF4SUQr+NxUk0jxTyTxPaOoyeJsWDYHd72ABchPqSjdn1A8QDr
wOeiWdbqEeJm6bcUtf6NM/rKFkvOy/SvYAH9RMRwDeVY7jYBkT2u/Z9GUcZy7keX3NW+ltXDOuOH
5B7QpFtW0Fe2wSU6T6ZthI3lkL5q9j4e1aORSelxKKIebusbPbMrezm5yASwB0wzMazomcVh9j7q
LduPkt+C81779IsMkDHWYyejgvU2bN6lrA6PtuHdjTg8L/J/1E6X8LxG99syDGF0cENiCwtt01PM
snAP+2y7m01W7bO0at8YKhdBH7G4dQP0vgF7GaUrmkaorYT2qYDALiAlt6yKrkXkxakOlTEL8fo6
OqQIxrPuxkvUSVmILX1bPF6i9SSruW/rJTrMXLi7sRUjTHDYLXW2Kwt+idarZLWFNhzYIVDduO8W
gMiTNZj2f4/2a59+Ee0jJN3h1SvZ4UyZnHIqlvDjBrPjWyyka59/EendCIFZUuPzm+iZ+aR/ZD5V
b+oDxJe6dUBw6LCpW5SZ8xIDNcV+67PR8dtezPmB/pWi0LCHAtCMSmcVvr0POyHApVfxjZ9+Jc7i
iyhe1LaFw4K+eqBV74u26nwK5J3yCAbGHN8ngck+Nws1P/7+OFcIC/ElBK+qYmF9mEaHzgqVAtdu
ocyAJitZ8nO/6sGqtIfdAoVFoy7HyMICA0qwsAsqlbBsyRncF/SONrgr5dlKY1e0MQTLURjMsJKt
2gBKT2CNRqe0N82NU/va5rlIEE0LLSQ4qkaHNcEoMd/GoTN5rFr3xoI/vkgNWmIQ1gcrUoNp53IK
NSvIMGzl39/5lZ9/CeujLSPKcyypX+lyBMOpf+J99zb7mvgS0yfXNIGyU0APUJ+ZSjgzmNPgMaDp
ZHtLDu3KMX0pg7eOuJZPilE02rr3zjJA2Kh4iGf9sRqAUOzZQvfjzYn5lTx9CfSLLEBOcTJEB0je
RHerJbTYKtYfUzzV4e8rcuX8v1TEW1rMZmZougMenPVJwYZu/JwFlZqKaGgh8ceCWN86dq5910UC
0RC50baPwsPApS3ToOdF0FP3EMGo4Ee6RO7GLrv22i5SSVybqt2qhB609wZDBmh/mDzNdBMVo5F6
eVs+vMQBwtLdLPq83VYMkY9wx6jKBuiPGw9xLVQuIr23AShSOgoOpE/TomFxUmJt3gYNji+174iY
B7REQ/z2szKdqwJeyn66JZ10ZaEv4X9Sb7WOAUE4wP5qgKCIe9LBspZwi8Cg95bw/JUXdCl2J4lM
NGx9KC7eG/sE9r4qkipSn/4eF9c+/aIKcGnTsV4F4SGe2+XTyGT70G39Lae4K4fdpdbdMqTd5pUO
D2k2i9yPBl1Go0llc6Lr4GPQTMsCgjqpblAlrz3NOVL+dXSLiHLXLiu+b10BqWC2LzAmNzcAA9eW
+/yt//r0lTO4ULYmPHRGyB2L2f0k+X7ljcuTBPDVt63IRVQ7U6ep3MbwMJF6enHwNX7P9XqrR3ol
ZzD6v88wq4RmSY9ncNKJh02Q9D5QoetzsIpuoX+urcJFSHuwLja42lCU3TV7rmcjH8aY0u9vez8X
J3dj02VE3RIcYNEu9z16XWXYdLc8GK68n0sIYISSIEziNDhsevB7mWVS58vsqhPMRkDweNMjXMIA
pUuhTRba4LDKsCpj+Kfde7a8zTsvvgQBJnyuNdANIZiGbPxcEz98Al3vZqv02hs6R8e/oiBdFVeL
qhBjfJ3hTcZ1ucIMDiTANrhxrfrvOSfU2v/3KxLe4mI7rFhiMiafFGrSYlumOo/JutwTEQ2wXAu6
kx6X7pON3C2k6bUnu4jvhMh6FD1yoYB3CM3naeI/MheapthgXrft/r74V7LIJTywYZrUkP/Cgeci
dxeGq9gRMG/2q6/n3bAYe6PhfyX3XuIEvWhDXCdIcAg7WDQefQ+jWxDHB9vtKpsM0w6iCi2FIPC5
AP77o10J/Ogi8Dso4y3jMAQHAUdNtI6g5mVsM+/f9ukXge+TZEmD+iz+v+n6vdIkfJXOrTf23JXf
fon2s6KvoQMn6CFM7LybePMDtpz+xou5suaXUD8+TVSD/4uYUcl42AKSHfuh8+AlJukjRKTeJhgP
te3/DZxpAIuC9jU9zD1D/2xy6iyFfqvRHfF/3FX+o0t0aWlM0iHooeNLD1tU138CtnL0VFPjWmmh
1CF1915MaCfc8a1btnybncMVdyLCv1SDlkvpmmoO3vM1yWjh5qFfdtBw3QBPxI24KiDnAteIVvNJ
f87A2wzy2LVsKQNi23yDtIJpmqBgKXgQa/tVz+6+Sqr+fs2i6imNrHuCl5IuhjlZCrU0Wz6nU4eD
bQxzko5rDjrRaRP6azgFWz5kdVd0zTIVMXc/x47AQnFm6yn2mQIkXz2gr7OVGcZYZdVVx5XZJicd
mfK4VxXs1BK6GzK4OConCwU07qKHz4oHZN91468lWjdI3XfgJJL6Saz+9zBVZyPA8JW7+TdcLj9z
E3wydI2LjlqfL4FZizBgcaHM+m7QFDJsIev3BARoTuF/C5jvUNQtPy2KfIibaC6HJf4Ax1WTz+38
aKfwuQv5JzlCKIVTFKFyjHkxJxPMmONgLWrlfvh6m04k2L6koEjukgxmnSYcPqWye22y7v2Cf9/B
bnUuN7oth9EMWTFJFw155yyM6kin8kis7rU2mh5qhhOlre3DVvGXSmzkroGWMXr4UU7j4KnNrMwh
0v1pgBVqoXxaY6o6TWWacJLrZSZ7VbufykIdWrBA5TaIDRAs9clmm8hFAoE4Hf1oebVC3p3+VhV7
CljPH4myJ1RIAspkEcAfIvodUDJBIEbKg1my+2rcTtJmJzh7/+TS/yKa3c1dHx02ZtJcxBIO35Wn
5YbCNAcvS+ER1VLMTfd9btOwtAtz+VRBpQ5eSe1dn0A3HY19foQhS39qNt2UoRDbLoq6r4lo3ulB
p3lsQp5zDhsORps/a8O6vKWyfrL1+AxxqBYYSt7nnUmmXGEInSft9AsKTa40o1x2iQw+jcmyFVi2
DUabnc1dprbjpm2FAaFOy8hKWYa4OOamNa+U25epmt9zEgKSbNCjRRylmOUCMGHT5qWGpyXG07or
uYcmdgBx4EPtzUsIWbFczVCrU42f8jEJzTvm5gcE1e9kDI5JnaTFfKb4L7CKyoMoozuihyWng/ko
WY/bWTj+tJx/B+8MbSHLVQExVOgNU6yirdOvy9Dr3RB04W5EA6QQrFE5W7tvE83gF0ss+jiTz3XY
GwTd8Jsp3CKBgn6cWfi0yBRejou/c/UyFFnSveMs20Ppprv3M60LHqEzWS3k3jXSH2ev33e6efaE
PfsYYYPB/3BQBAkvmIZfYW0jQJ6Hea90itpW8YInJtuTuLFlSFpfrBLopXGsSRFL/9PQpcvJWTAf
5icfzBR8Ekn2NFJndj18NvMG6amwAUAjqwZ6XdeG7eNK/dLz2gJzOwMbMwoOYyC2FBIqJ7m3Q11Q
BzZSSh09RqNoSuVYszfOuiKExcDdFMYznE5dUJCePfZx0+QyTn4qF7+aqQL7BELd2CnW5gvEZQ4h
gyhslm7iBc0qfhot0SKfA1BHxigLPodA/36eqxaGmGEVQn9knmbxlMH1kRV81PSL4LLVQEuZ+MHp
dD4JG7V7DSjJ8zwh29jA9EuRMPSwiwSKz02+kLjeI/xrV0TBQl7bBXbcSR3NNZaBzgcZbuw4Qln2
FEwqOGpYleyXqGU4cWL8ispbf+q2s1d8FSKBboBQ3MWMmRfuunkusgo8OQqIJPp6o1PvgnFGr1HU
XLA8WoFRyqFOmz0Gduj++Kbh92YEZiPXKlEHBYPJkuFrRW7jqLnnlorjYmhi8xBX8g8kYuHXvln0
PXgH/Z+smeqnOR35S1inrYcXdhg+1Zl2j0OEarZI+dg/sbQmv5hbl4/1sCZY3ZS85150hxU2LDXO
ON7eawcIej6Mg3tI5k6rhxEmYLDi4XFPckOj6F2WmPWoI7HJfU10dMy8cUdqtf+4pJn9ZGB//I44
kOJzmD62cd7XW1XOFEJy+ei473czTaffCZTObd6IbYR2voPI4GarF3Lm7iJDPDYr/zkZQFD6SfdF
KLM2H83401XT+tyNGyghESx/aRDMH0b4x52gE/QAlqjLI7od0ph+rmT0kmID5RD/m3F44ZngzjaU
o51eCRW0hMQNet4a+4+nwxffkJ8eG+me1frJtgOQUxB1/tgFFTZJnIgTPDiqHFY4dDcGYZD3DmQP
pPFn3iWnitNXsEbtPu2hlizc4E5CJ2M+rbwt9ATnVjlhJg8i+oa0K+YPwH+zkgPjWuDI+65b8b4j
6FrHczIWAAqH947NsPxMY19EXD21CoaWvZoA4h8wrKqn4JHHVOEsR7BO8Lm8U4l8NLAlBRel+rgZ
3sOwmu4YWvylsSPHAb7MBfXC5VQPP3Wdgarr4rawblmQ1HuD8x+XEEn0oY+UKFQ8kRxGqo/Sm7qo
OkkKjMxJ7jPw03oVfRLS6cIHKC+U3fo71UzfMRmGIVWNgWeP6iR3kTmsMQr/KdW+EJynxQrTtRJ4
5Y+jAy++lR6iZ4H8nooFltHK1LuxDV8hAtvlTRhKYIsHVq58HdCKzZaiJ/M3U4W/QIesc905V2Yz
OcZ8TOE037WlaYEEhC7haw9tpFxJ+hyEkTqBGAL4qOHuIe5lipM2ah3EgobPdWJ6PNqc7JstWvej
GrsXBnxr7s126Osh2C8434AxqR4WoFJ/b6ufcxzywRHAhGZP6Bjvp1nyY9VQgt4bODlZnPaySPWY
7OvAwAcSTjp1CY9t0SLLu3Z8Uh1BXExixYiuh5dA98BVNMzHFJz7vfDncMG98Ox07mr+IdqCaQTn
AWqSBe908oxNtpSU6vQuysLz1V0MvxY/tXdxM/gjkKhu59Z6/h7EzVgkKrUf0oVFJ1qJ9OiEV3dT
xv1LEFH2XtNNPVfw6W1zajj5UQmtnreQVY/Q5Yz3JJuaLwN4vkfYwVXPcN01pUG/432VNcNv6DQ0
u76Z/EOaReYekos1FIUmjJuHqh+LKmgzmc90RYYYU/+iIgYZunTo7xe3rBrHMmzEVx9k90FdBQcI
+6y7FeLLT86JtbSZ9AyZcbIP2Ov0i647/bEeUd+MskUl3kYrqHluRAjHzWsbzu2L8ZLu+sWlYPZG
ssCqoO5rB3TFZq2i+5R4vjcdD7Fl3fZQ67EqbRQPn5ZQpCepeCPylDfg4OAkf6dqMYq9j1RX1m2d
FlFS0QIEzbaEhli9hxgUx8ib2h31XXTXZ3TcicZ8HytS/Rzstv2Ua433VEd0F8Oc9kcWr9n7DB1B
7AzbfTLwq3me+27ep1mldl02NAdhurE8r/PDAAsvVBbJAIBoRY56a6ajnCxYbGyGzE4UryewryWK
HQ8IK4bkuwb+fQVKnq2cx569RoGP7xfEbpnqSD2Oi5lKQcyKKUcffjBA6hf6rKZnuzUBTjCmpU1i
8pQlPD5Kg+5x7ocMKbOuKvqqhcmmIwR54PpuYrPuYOorBdxTk7HLs0YHn2MDNaPcg0D60LYJOfVB
K8E6HIM1p9VSf2j9yp8wQba/2GaC1zXk0b3cwur7RqvwMxVBFr4KXis0fJ2kcADQTpBvSYeXuZ9C
Vw0FIdrQb20WSleKLWt+NKFaxgcRjuO4Uw4sQSgTQ5KwEA0nX+BjWEncT+rus4g6Ah5EjabNKVw4
kTtR26HKUaxHrIy62m4nbHM5naIUhqcFnYeGB/kYVe0fBnAOUjnpwDiUTSLcEZaXAct1xuem1A5q
AahT6Tjt1jADA6JTTV1YZid6hHsBNEYsPJ2H37SD1/u9XlxbHWW1hCQXi1i+JfBYfd8lhoPnPi1t
fF8zF/v9vJGwzQXqviafHRuXp8Uzar8a9Ma3AogS1Elq0Ka9SweVhflKkl4DqklxZg0wUYO5pTgT
D6c06UCRqWtckWBlPgal26oN26/DEjwTHENQqG1muCuA0p8Nh1A3yS8JQfW1AJkyVO8cBQ6irFiT
9Sdmu3Q4KWLSMR96EpoiG/3kH1kVRh3onyp7p8IJhaHYZsuemIzAZIXLD64MPuMGp2ZiRNDvyKxb
DGMl8S/ZNPTwSeAR5trwavB2L0gUsv0Sb9sz5AZI9AOoVIykKZ/ghw3/SdbuepTvaj+yjXRPLZkw
pRm2tqpKNYexgIv61E7FQpd4PqhwjNSPoLUmQIUZRSGuHl4E9hmieVF76uZRYHg0Qd3mlNowRBm3
Qtj2xXVyS08zqcP+MDk9YRHaXrTb3ZBJFt5VcjTpI9oAiQhzqVeaFWu2Ep3bCMuWA0cUw6jRtarB
9bOffzVj4oYHx7nxjzQeYCGe+6Bp3I9oiNqmqEiKhECGOUxPXT3YNM+4hdUupv7tBI4/0vuObgY3
gwASHl3ekUYeJ1rVAKajTIDN49pb5C4oD1c7SQlQozgJEZW1WHAOLyvmii++jgLy5WyTHe0tDVFM
B10b4drrRvbBVjaCPjLGFzlfSVo9RI5RWTYD8sZRab8uOYbifYfd3q7YVKLO4p2bW03Q7eCDuksB
RQ5+VLB5eeBdH2i41MPjKQ9Sbho80wg9Ii/DzO0DuEJRXPrDQWB7+2xa8niy2YroHaETgsy/jHsd
GvNHC778MDOUlMsVervVsR0AC3+MFaHpiVKo+xVA829LjjIu2t7B/8uHJdFjMzyIpecG6hep7O8G
U/Xhzm5LNMBEbR7ta9K6MPpEdYQchtN8dcWi6zSAlaZM6lPMI8gbM4I/dhXEz+m7ugnUk+4yTE1x
3az0Hqcy7n1RZLv2oSWOJCeLgquFpEEHJ3CEYLLcgeVnP1Zaxp+JqJcGnRqqebEEFYYRBTw8ar3H
TXp0P/3SROwRo9lm/A2jkND+hug6fp6Cb9qOpiQTP6mXw/eQ435Ygghlopxvzi+PUwD+2Pt+A9qv
0MDHkg+wHJ51mVbCCpRUwYBRPAhzDocBZTgXgP5Gh2lTLThGqx7q0qGWQSqwohEfoO3RzV/qAAI0
JzHU44+tzYR4YgOd4GLIZ9Pv1DBIU6SuUu7kU9OFWKi5kyCqChfljq6Rf/TVuLrD0g+OnGTsus9T
LUz9tKzzEuXWrut4h70TjbnzImtK+JnwbRf6Va0HOnXhn2hsgt96SfH/+hBF4gF3O528mxMdSty+
V+Qi31vLH6YFPI07y40KTmPkN3/H5m5e9gGryPCAHRPyZ4wcLHpX4IqzwvJ4ZbuYTsKW3RrgLh8h
1L/BaVa730EAuO/HBqAmn6N93LFDGsUZNBETC6X2Rco4ANAp0BBf7pp+vmdmSH0ZhiYRu3jdRv2O
x9aLIooZSe8k7eMAsngqpYcxXHAZyNC8wc2D6NXvG9j6/Yq1XFXJRjUznEG2ke8wQTfRSW+jQQx7
nFelJbLjuyrxTbYzRil7QGPOItVXvMOuh9xrkzej3tgubeds24HyMeGSAFEHkmOiEMy5lWjD3qMy
YM27usOVomjndfFlYAljO4AQyeMySSEOWQ06Sq6EbzCpBAxR53oI4vYeVfNojrgWMn1YItW4UiLj
4yaWbLW4FwPzXUnERj26ZUP1J4gIWXdxO9GhFKqTXyVv61eQjVVYNE7RP0kDhFreL7Y15dQk0VQ2
do2ewGGYfp//EnUv/CXrHW8a0pUxU/WXBMqyYe6BifpqWNDNdxtt4rGc3bQg9zaShGPBpY7+gNW/
8t2CGdyMa3yFrhqNGlRH6AvWw/0GmYJ+nxjbtget+ShO0IeKsSiwG7W0sJUyYq+SrIl93iKMmt2i
ITL0fPbpaO7mGspPSLlxPT/ZDOZNBYZCYfzgNwVWUe30RgCp2IIIBArTy4WecBHmSTkneN69hpwt
SvC0n3F/ElCNwgaEPQp0sCf/Oi5tA4N43PjjnAi28W9zB6bjhwhShNueQWKnewFGNUxqtMqgfVDM
wtjnpFWAIXEO3aWPsuXtfJQ1qFC7JZOyvZsnKFj+CnmdhqcMCskgPoV9136Bvbbs98jPMVqO80Ah
RY+AVDtStwEr29Wq+j0OMFhVt4SkasghpwpdeRQgGPi/qwBbXQsHWwsERtZm089BRbE6+i0RG4gt
yqt7iChu0TkTuqYvYhxfc45DfRR5hmoTB3er2vUJ102Kf6haDGf2PZqJ71HRqXo/o8Vkcms25cop
Bj7+rkG1GJ4YGZLppNBZZaeeivAIz2v9TkKKdrhTckDusTTyuH5OYHLuoiGEsdA08ghDB8Wr4Whm
3SXAQyv+sjo/ok6XqovRYOEG7Y5uqaq8bWlnyjhkHK3WVc7zL8NtQEq8TVE9wbkOrcJBMf6iICmg
cISgy7kDiqMO9xicGmRFcMfaEtppQp/WdKy+CBynzUMHR1uGy6mYkhwKyT575JmYAP524WjzMUuX
Mqrpeg8/jbXPjVrVcdJZ+Asd8eADmtvJF9o7FePwXKfd1k0L1Ozl5J/ORa7KXTMABiVidKWTwWRP
zeRWlVdjguaxYB2MSXnznPE4gsBL4H4mQ1p/wbGy3LfwxPtYkTBAiSuG6TB6P6GebLWvcIGGjGHb
h/WekibZxdDweghWVZkcWQnRy5Dz4VhmyP0crm1w7j92zW6WVfujnVb0SDpnkneNguJLISzhaB9W
W7Drq8BqnLFZsAMB2r72IR0sLkUzf5UavYtqAehz184t2SVGz6cO64rhQzoH2DxVhom9buFBCyHZ
ZD/xbcXdGiY94Dxp+95FdPpUdb3fc/QohlNX1VCZD61FZ4kR+iWrrR/2euolJg+NTikuBRv6wjSl
1qHiSd0x9riKPY2sn048rHAvVkH7kagKziNEtB+qwZC7jVBswywdHupu5TALiVNQGvWaLMh5A31k
AhOEegmD73CFsod1AeX6nLI/te3GS4/h9z33qn1H8b3INWPzkkxb9ASvkepbMKs/w5g2xbKyzeYZ
RO2Pk1uCKMcBuKL/u2ZIEiSBgnKEQwoztE+dZ5gRN0FsIVE2Le98S5Mfczwj4XQj32c10z+kGfQ3
Ow31ybDG/JJJik78llIDJituQPmWDttDgkvKdwjpUuTMbZ3l3ukePGRIitZRQRMzurL2oGmhaJ0s
y93Cqc8nFzbNnRWpTHfDXG3rnaqCbd3jOv+z9eJTK9i8A88uegxjL9MiBBdrNwJYj0oQ97V9MioT
7DwokEmOeKPoD7v1JfV192X7P8LOYzdyZEvDT0Qg6BlbkumURl6l0oZQOXpPBoN8+vlyVoMB7sym
0UCjuqRMMuKc39p2FcuJCKo0UNkrmdHNvw4O5newTdafptoYXnUlSq4kd4hFP1bsSJUaTtkiXqbA
gOTN7d8WF/UVaRqcc+6sP+wyHyIxyJFcB2eOK9vuaF2qZWQuRvJu+/m9/bZct92wziQeZsRRwRqp
cDNAlvzK645VZUuABap3+XGdvWZR28km+erEmkAGLsFeiy0HPMqrPffv9IkZifkFTf8t3ZKjr12x
E5pOBdfYylDVM+b8yldfokyNi+JjKyexnCuxLsd5boZ5h2PAgCmiDe/vXYD4yyJUfDdiKdyNI51m
U9C6e88wRB+6TeD/xi3sSbpHh3bPGePsBsOZLzPlOafeb+V+ynuUI43vRPCQ/OmkKh/K3DMevDkY
T7Bv5nGtieLSTFqk7Ggvtqogefc6OZ+kMD1eS5el3HPlbzq0Gz/k7t0+S8PeaIajmoM/vP2xGw4r
s2F58SE4QkmEdQgFuTExTEa8MU0cRMZyOtnd+OQJpziN8zZSAKN5G43SeWwolqrg2YLuQIGYDmtS
QWuEEO32wgjvxg0/8W5eVJaxtRvGU9P36hzI1P6cs3k+ZyxZka6NIlzKiQXaKhr9ewu25djQW3Mx
LONXbRb+h1KJfmvG9DlwxIypH+qrzXXODkQXVM7P9CoqNz2tbtdHwVD3+67vu0/Q/eBpdbP2E9Jn
dOJAudwrFGjG3jB59a531Sje2qLmWRJqqA6Bbwc74kOyGAl3Q+KoGww7hilnp4zefpkqV8ZYN5uH
rJg3Zk6Zh0XjmyTk3PGMZOyhchwdd5tl36YuneO6WsoboGRzyMzGjE2pv1OmgivN9dnTVio7xmcw
H7PB0ru6YbVpTENGfp/9Slb7lo09O4xZ2lHZ6jKqKI66h3KnB8dK6niYinKmtdwHKW4SgEUw9RVm
Q1iShc5Y+Bpjx8nc30tvZFdZldbDlHiLBex8B/0XK9lbCJfjHEKOHy1PvEjNQ/Fn8LIt9Oyp/FgG
i3MJhulk+1PyNyvM8UyYQ/fQZ3cGDseH8+Gv2oYnUqzykd+lZDIni7ld9b3B19UVuhHWzhfR2M6n
6/rdzC6JZT/ybWozdG69mUX7WrsMzVEAWgTInfeK4qgC3sXXHC9h1xChF6Y2YV6h2fUzkRgV8c/r
nA5/6JnYzpYqyrjXrTfD9I3U0AO8nIbATmiu3qx9pqpTIObp1fCE/DDXdPyVF3BtPeNpHBD5dFi2
2sDYlw/XduZlxKXYnGvH8E/1XGQ8JBMERwkk8+pIu+InNOi5rPhfo/EY+l1SedB7QTvuUit9JVdK
7hdDOytEYOA/NJmUgBFGYe8Comu/Wsck94xyrsgFqSSiwjduvOhD6APl/94cQ7z2je0dHYODcFgW
+aDogdhPLPLnzTb8K7DfeG3XEZLJKo8UtqYRsW3bN+hcthOzKp6EXb3XtVk96KIv4crH5Wvoq2d8
8rBc3UBZFlqbQ9sY6sREthZham7evtic95ZzISzsPjkOMwfWLJX1M6tq830tF4PA9q789JyiOjSV
aTIZw2ogQFu/EyHsf8IL/k5EN8Nc9L0f37MVYHUk3Los6v3ciPFame6yd+moiqRb27eZE57bqU3F
sSjGKkYwg92pkl53CO6lG40o2vNGntsJiUj6JQG5nlXukdPcz+WXtid1aJS7vgaL1z1s5mTsiibv
HmU3GvHaCozKpYzLMd92fpsjM5LFJ11DSYjQI48Dg5fVyjXAcMZcbdmF/4jEUO+TbEmvVSJ/+Z7d
PPvtHWSSVr+cjdT3zuVcQvyB2zw7ebfsVaHA+HNh11HLyL3L0o5v1qtccmYdzkEwOhA1TFfjjmiD
8Q+eKOtmSGnsZy+v4kJqBNFMxA/SNT2KCfztw4SdY5srgktGZPtHlwUtbbzGzqb9LK4tWV8sk7QD
/hI7/d0EwYZV3P5WRdfc2qV6rsXqPBYWxToDWNMFusDdDfWSHR03cT/oWJJf7jYmt7WEnKzzvj3h
otyuVFZnDygvzZ0QzQ6Jif9UMAvuDKNVB7PhdgytASuwaKBV2jn5WVPrc2mVbv+0A0CLdgowl6Yc
gBJVttucxtwtA/Rfk03znr04ubBx+scRhHHPe8HdDxB16rNl/av7mfDEYXPPSw2NXTTc5yJ1EAX0
s3dyq7WBMcn3ql+r/VAP9t5BtPWZjxPAUxF8OF4pj9iO9A2dvoy3cijCfkZ3g0oB1oZUzGCvUBwy
N67qChDZ3kq7GI9GkJZncIosHOeqY43uKt4H0uBa1MzRKBWMg7elcU3l2c9+gBoZ8raKrYQBiEAC
M1pWMIWM2+XimfK9ItsbAc44XAyIhNdUUdoZAgXOFyuTxUV327c/ZAaBLsk/fzV37WBXL6ZtbkSG
wXUYlnDDejPrPeoPUPqNOSzLxr3OE30cPPXdd7IHzhutCM5qOWxb593wcBjgYKWqjlvrGLth837z
0hTkKOvuIkcxH9m/FkaJsjqALjuvBnTUCSc89EHlf5YuNZ8J3nVWB6oUlYXneBXrcDKrO7GxQpto
vTRgGu4cJqz6b3VtjaHHaHqSrLHRDHbwC+wIupguhE+/DMqP9e5NzwRxLEk5GmdWjuDkMhM/Lyo1
TwMH055uTtQ0BovmVU2yeK6wu376es6fqpwOzOGuuErSvjlBh1fXfOgfTanwO/Xbj55BYAfCmUb1
4BrHKZG30VvlHqnM7zn3l1ikVfZhMHU8lsSz7csBLlP7lXrQUATHPHM+U5NXPxlnZREDU9YxpHcX
B4HNPZRN1V+EV8Mhc+GojGCajquxcE1gaEwTBlwEA9ufua08m+iDwn/IA9mEy1YUf7cODsxss2a3
OASpedZU7U3oTCaRouB0ZzPA75eehI0CqgKIKVhis+Zx8Wyg6dRTEeqtEZzO9qPcbLpLk7jDZSiq
5LRqpQ9CBWTHNxkeOxzCF4x2XRg4tNibnqUjlRrmgU1EPG0BBUKL63ld6AMifC4FdLRfNUass+bH
tlrlb19oQnGkctKz6JcAbGR8RtXih16V5LGfuH9tTZSSZ/nbYUxzHRcTx1wVVAylzTTuN6GHvZPI
n12AImko5BIZ7FpAWd38ON9/U503P4K8FfuAAKiXoE7kddy8IfKmCcIt39wHuYqfLqsS2OgIwJDU
J4H/ORqN/EZ+JBOm2U2xXS8AoyS4Mp01n3XAODtvw9sA5hjrBRQL8f4WJ01ef5OB2D4GXZqEW6D0
R1ES6Gvadv5QrkZ7qoLyr+WplMHbey+ka+18W9toUII+tjuQnNFqxc7qUOI1xN5cdDIfDZLDnxta
6GLypAuuLF61RaQrEg4OE6UImPEyafPrsGbArpaR16nsKEvL5HaxyottaGAWk3tcCJPYNbf4O5qG
itwiSF9MwflJYBXaukT7837D/xGP7QBHSkddvCFNOtXoGCKgVi9sqrp9GO+JU2On0fPBuYQgzc2p
War50BS0R4xDh42nId8lE9kLeXIGupFmOGvXEZdJq/TLsiR/VPXAbQNB6I2TJvul9JKPucaLkyQZ
AW3uND3PXOMPqVF/9RJud5o2fBd5xZu1iSrueteDgAmqc2VYvzzt/rA92B6dumZoWihTERzspEyQ
rCF/5q4wOnKZGlM9CMf2HnHP+1flltaVQvgsyifxPBaeOjmoDONcyjZeB6c5TwKgwpl1EWIqnam7
V+AcKVp0p6wt7snKCyU0GgIJ0ZzAdlEKmUQk2iYrauqPaiccVAUNTaHe0nwlBToEtG4iTJGehCkK
iVBhj4gM/O8MknV6HfNZXgouwcfCK91jppPlU7TEFMF2mO3jvQU2nIdaeRxONUBm587buy9yNrRU
WTtQEDFcEN7JJ8RjiDBMayDwMFmOG6/3AwTe+kSSRoZyUuzRMgzXJk3+qcJM35DiuLE/cxkqyyzO
GbVLEI3kzKWTHl5yYiujsSMVfMoMvQfbTC6QlmbouPBquWn8SkcAP7W0bPU6bVoiiRpdI5ciXRUh
xq+ZX/YFGq0/ZXOaR242PecDX1gh6vdymZxDkaOS5yio7rmA3/AXReR5xjmo2aag/7HaO3i29Fd+
l27MnpoOWZ9VEZ9aBe3rOog+i193xjWiat7mqve+gqX/5cC13gKvqBlAu7Pnm7d5IJ3J7XRYld37
am/PG1lksbUgcbGDYe8b04/RF++9UGRyacaMdTOeunXDuFQ1ENmymW88UjbMgG1Hbuv9bYY+PwyB
YUaODRBOqeMUNsgiD8WYXWud//AXVqNNdX3oO177V9DCeGH2pQcTHcbNDvqa5RdR72eAyfWt0dUk
ULpK1rMSY7/iTvthjtN4CHrVH90qlzsYFfeoBxlEpYEIA8EmkvJoK7f8T5t3ZCZv2WJEDnzjwZiA
SLchnc2bmGBLBzaef9Dq3bWvmQoaYXtlmBhLF8v/lovZqKuySQ20IpYDlJPjxcjGLPAPNwVT7fzp
S4oAPniaWQ/WRr0IVITf5NtV30M63K965Z2HFNQNAWBiPKxtbTPcrGgzlTk6fyXNI//atKX7q0UV
zAXmqQ+zxoDBIWNQRm+MsyVizvp2n8jEgdZXxCzYRqO/FZVWx4DOMHLj/PXkZAqdjreN+nnqvB6i
fun3i1OWh2RLRcRcWV2AOq1roZf8uC5DzYhdjqiaiVdv9qadeP9QOOSnqYToKrxueFcyn4+F4SND
aThah1Lazy2j/IMe8Y8uY7vEzlarN28RKxAlf1ccuLyqBqr+j8Fdsz+wi0SBFLUUAJkE3P+Asmne
acjsPkTmyp09O0U8t8ZyFkJ0U9gu5RZ2aTf+UXLrhtCbxGru7TVHMkYh7LbtRlSqBI+VeV+HaZP4
R7wd428aQ0Bt+TpLlmiWMSaJ7MpqZpwNSiwvYJIVgrVispB1b9L6XiUJmMhVi4UQpzJ/TDwoRW6d
DpkFA+ctCybrUJND/JL2o/Bjl2hkEKUCnINt1wqDrKk+UCP1Ddy8P7GMr8TdXdatFTIC4mklco2y
WY4Qae23TkX10UoxX3OUBix3G9JYUiVBUyNoSPTYXl/7y652VwkV4vr92aknthbIOzMNRT9lsDqZ
kNUuK6p0ivq6d9YPsTDzhlKbqR+tgDa7cq0ZCjNetSlyutIG1HULZ29ai5pZTsr2N8pWv7/HNlus
AZ0/Z5FYlplConTy2rhspny3MQcC/VQTmwJD8Xzsnbl9SkbX38E02re2hsM6JZsv/ahDmOBdZwEw
zWhKyN++9Rohw2GU5YNsUh5gbcMK7LxGAYbZVBIWDMwLvDUvrPGzAACsX8okAzUdGr6UaAT3UXFf
dW4bY1tUwX6h+XTe3ye9p9FsHbnrB3t4QuguT9OY+m3c6GGrI5QvhowL04AitlRe2YyTU/7tUOri
hh0DeLNbq0AviFu2FQtB4Y3y5Oe55xNRii2WD6Tqkj7heBuk/Rtp6VQ+58Bja4iMx3LOa9B6VoTE
zFE7WtmSOlJ+Ab41tVMxw/INNfI3oN/tls9lOxyR2Fc6BFDjc0o4x3Xsea2dvE+tNSavugnW9mdW
1MquESksVbH3GljDTzhWPR/8nGFoonl+7YtDs5VWECeqyT+KtOqfWmJ93vIm86vQALW/DUbOT8m5
yqjkBplfx7XZAmvbvR4+4InsPAb1HLaTogmli+p1yj7HwrSSqKefRj30Szassai1D7Utl7H4Dc3r
OM++6Yvu0U5EUh0WdGBE0I9GBX/geUg2KZW8EyWLFXCZJvou516Z2mnL7LZ3R6/i19KW+SEzeic2
rd4iPXd6KeuM3yQVxTGRTR0TszO9+chD48nsn1m49dkj4mU3OHpk4Bifi7JNEKYHqcYY4DZ7PRci
bNC6xrQbg8Lyg0bgx+1t0yYDRVmvtP3Rmvqo3c5cQyY2MGd44x2Mtv7pruqZC7E85pay30bH1Q+O
SoPHkTIFzHs9iqYt6Q9p53Lkzvb0vgGxQUjrr1kgAEtLhMlNtmRxAP2KLFMbYRZYxaEkuOk+I5L5
VrbtKzwU46ajymdtGl2MHkHtAz/bYl21xnVxOpQaLlbvRWGnNDSyE6aJdi+KIqGx1neYXf3BWm8T
+8VjKqdl2cneN39CVQpO2BYay0q6/nMqVnXqUIMQDGn0/QWdpDFEDcpqK2JAb+NiHoOdEbAR4ITh
sAurPkm/kHgOl7xk60NRZC436aw9wns9D39zAWRuoqw0o1kGuYnZpcJQUOWDRsRjaq4JOS57e3St
RwmbAU7JAwU/q15Td5x2qqVvB9+Mg/a/Kt6suU9Pg7fWp2Ht3D9lazEUWk332KxZd0nQYr1iv/bO
Vqa4NRarGrnUWFhCUzldtm9zpyNRz1J72r5Z2JDRUVZNtjDjPzzcl/atkrUqaLfzoNX25QxAWqG7
rlKHBHMmcQGNd+IyHHfsKh+u5SV9PHgzFXV07v0aSiQ5XTeZrw6TJ/vR7Memdsmr9VFSu6kIPnxQ
+YOVU0C3TvlLIo0v4k9KKLky25Ole6tb5o9t3fyTQ6jtnpPx5CN7i4lzTHYC5JItr+XLax/9objY
qhG7QiAgLJoFAZvIpzObBLYI03fZWO3vNs+R9bdWdWjV2IWFMz5Jp53jrSuK2FMzgTdzcN0aJuZe
ptVDEfhe1E/eGhvT6GPi6W7BbF0RDu26ym6O21Qeh2yJCx/hXzuM9o2ckqemQUxNCdlHldUOQb2t
+YO6te8Vrj90VBdEhspQSPnuGzznsjMI1NzRvf6NsOjqjdvBnRv/5BrdZXK99wBhK6lLeoDqya48
7ysYdIOXaEitcE3M4WiDMSXznMaBXezcpXqbjfLXkAmmMwgRGljAS7OT5WaXZERwhRftCv/sh2lv
ilPQrfSkcdRNIRyhH5NL4kBcObvEzidGPePprkNF984rhi/Z7vvT3GXZW+61N3ub5ogi3DIy7bRg
PmmfE43Zq00z+FC++VCDtUKPjFkdFr2T75weWV/PDQetldr7cbyfPm4p8isTznft5OBm3Co72DuF
Cm30QaLZ0+yyM7itgN+dRD00g3Pt2uU7MPMuTuX6U6ISzCBO4aZT+5TLDZRv8d19kw0YOPoO3MLJ
+2iFFT5Bwtu7Lcjq3TxhxrKXzv8jG4gtX+P9IbbXPpN21T1TlDC9eWkB2qV0HpP/MsfZ4qyoVOW1
aNeNl91J5ccs3Y/OriiVYGma96hnLkqY3bvhV9dgrdMIjZWkaNoTP1dv6X5lQbowlTXmFfq6Ki54
JzgLoaQvfuuCDBuMimuyFnsrQdw/YQNYx+rHKHv9hO8H8hjtQqS91H3QtjKPtrTXr4XT/w0SLY2L
Htxe5tbjjKsKGmwR4eT4PbR0biGw7HAQ9dk3AzZGsHTM8pfBECaONCT/Y+NnOloaZM1nIAXYwmH+
NaFZfHCw803KCfZJYSGwGubnAukF11zwzuyKXMRAiF7lvOs+TH/qrfPRWfrxTzNY27Gz0hM+t6vD
3nI0ray6FQhK0IP9LNryXSTdz7JNzw0SoYNEVXwlnXmOwaNVHMzt+pMPzzxsDNSxUU93v043GQ99
ObdzKFbXurYWpsWs5C316xUBH5qH7IJfnFdy6rE2Tg6ibN+24rWS7rE0FvfSB357gdlmys/m6bff
ifRkjF77b3N5Pjwr8G4+J1KEZcrcI73OolIZDnjk3F2qZd7+5v5YDMRgA+dBUnpIHGSSPQROkX+p
hsyJZqZyqm7s9rMuOBA9v4Q1c//hXUjPq6+tf1D/+qHNkurYsC0imySz2yYM8TjprIxcamJuI/Qk
f2XgnnID2yLGjLQKR8o6L75KWHZEXjtfytqYOTJqXw/JNAbFtcbFUkUUqYt/9eaDtjn10s8vuhxM
hCOFlB+6Ht13n/LePOzbbr22Rq2OEqYxP5Q9eBD0ucifLEc2v3hw0urst7b/kvqp9lAauhjpEnLa
Zm/BsnFPZzknuvcuhJCZzwLlfhs1tdYEE+ViiV3Z9BgIPONX61GvqzFQrOxbqVuS3WTXT3lVZ18T
O/VRKbX9Hbelv5SyLOaYjT34ofKtE4ciW1dAhgJNrBL+k8VDO4ZLMYOPKawJzMOm84YCTLpR22wm
sjToP2a1rHfBC4b+ZqGyeysNgBd77KoLPoXxBFaDegzv1LVPLOO6lbTPDFneJ5jdhkbvzSTz4k4Y
48Bn7lsvDJ2eJmhf5j9dlNPnyhHjKW/c9WCRdI0yZwrsKyLe+tmegyYO+gVzw9TaV2PwzQsjKrqE
nJAE1CuIYxa8ktjz5fjWMODGmXlH9YQIuqcOvWIZLZ3y4nGeqmizLMiFKYewd9efjsX+N+p++siz
wNi7a3H3TS3Bc8Hmy4pjQ5Ys2OX3TaX/FV6fP1cS8y6UYtL9LcyOaWJETc80TzZGKvqraTn5g5tV
+sHtB5fQIgdXXdLqq21txp5npNy5XoBMedvseCLO5qOoVpoouf8fIaJfXXPMjyh5N2Q5+WgeS+Eo
3KvA8KiyfwunAWTJWMc2t1qiQIHp9RgxQrPyXgXm/bBTPX6/BfSlt630DWGPeyrTzXolsEXtxh4F
vLmoKVKVCXmUOfgTGIdwJ3frDq2czbLG5zAAL9yVCsB5Pb8ZWzn7A8f1m7JFHWctJaRTipKd2bxl
5PHSkwnFyqEBoGpblnWiChggwVunKEGs+jSYrl5DhCbmH64hvR8r2i/ceQDENFjSadfW7BXVE5hv
sGcxI3MfDgjt4ILoQnqXfAR067NM/qYz746KJfoih0yFvpXAzNKkvCdnhSndg/rOtvlWb2uOmNdj
eCA4KKbxp2AvlxCsuZk8otdYIr757DBn4pIWwyOEcwEcigKrGEdGfi+wX507oVfV+T/FehM2uiTQ
XGUmr+OYH1ZV26HAtBJNAmkTSmlzl2JA5B+Jd+taq0YyKf3bUprvUio/alFZPS18fF9oP/7Zd4tK
k7Lambl4Um6T7X0fqR+4ENAnG0to9qRGj0qluwLRJgtDYICU+OujRyJmW2xoaDFm9nezxmguW0hT
shsOgsfeqcDmqkJdmSfqcEgXIniXo6eRoqUu8jyzl8dBl/wxm0XUce8l9dq50uaUR53C6On0RIcm
Tsf10fn/OAgodqp1/bd2A3VwNu8P8/Dw2Ns5H+cG0ILbYjqrFHfzUIonqmaC49QG/SnPkzIMurZn
3bVGrnrkXoGN9Aa7EwMRLE5jVAmPlzuatwoN4KFAzxuVeoXBu/eT5wspSXrrPsu5vld/MELWjfM2
sQLygHjFYZG5hMBBh7uxIj/QJvdJQqGMuNzOQNAzv3naxIgT6p1v0oCD/a9m4Lch8WmPuhWIHr+z
2fBzppTJPdv+0r8Q0Wg8cjWvx3yYBzbcfkLFmLocBgvyrQZh8MSufsC79xygFzobblCB1FcOw2/O
+gfyeqoX1bxo5FVzKly2JM4IOYHIzptjRx5eiJD5KCf9y0WegI/u4AeZwdsrhf3DE2sdwXXwpjet
hq3HNtB1ogGC2/wvJdfyuNCkdNsQLL/oSs2xQVPJzdN+sydhll5VFjWghGrkX7Wn8FrVaLuTbI0o
7ChvWuiUwa1oYivQG5kpk30kweh13kYzFlre8wla9+pgmItQNIMbW/jYWOuzhz6vr2inHt2yq/b5
mKaHKjEfy7q/GqjZItvEGRfolosRcOY0CuRdax5MPyyscRAN9YgcrC6O2sn9UPnJ+lgkbYHrs2Es
XOYwR8HJySbUjlP7ujR38B9l7TggnGnq0j9Pm2+9TRlrQ6UoJJ7yDmpovRumyxZoe2gAlAtjPoBS
TYcBVdZT45FwUjiTCgtzfkRd/MNYDLEbq8QIkaKNV5vPPfad+qG1sx+o3sdIaNTXncs4MqzTDdBt
ex0Dv7uMZDx21vilPdnvS8y9wG5UuOgR9DN16IpPLKaPhEPD3dCJ4Qt50RyhkSj0O7Wcv9ycW9zL
dLdH9qJ2TVmrg11l18Rx7N0cuK9uOis2D3n0SqfabaUUe5G2KV9H/+74/PeO/mVZNz+GElXm4lrr
bgArcH0Mcz21AjsbVcrRX8scjW1Zn5IxG999ZX9uw1aiZ4B7aJwJ8aWSf0y6nRnlzCZyfB68dSvx
t+PvxR1ecUTItDt2jgQPy/NXW+vhu3CaB8/K12+MWuU5Ka30wbSKIMZNSI5tO3x3ZmmxuLkDbOtq
P9IroX4Nui33Gyvmz6Ky1bnB87BvMSa+VgOOOXdAlJ0aApWM7Vq4MZxHcgKguCXMHyR8aLOncVPh
FnRmM7I8+5HdoiZ3AZRQUXiNN+noJc4TsafMO/rQCes5NaY9J+MDsvCPYcwuZsEdh3Yuj8YO2bHP
p460btrhb/+d6qbkEq3vN5UKA7McY+7VG9ZcVKeiuFmEXbDIcbB2icAkq41rsqm4S6edzBROk9m4
0Vzu7mY1AspOFubJ9OBtBUq8av7ncQMTxOHr3cqsGWve+5B6eCuWQfEH5xSLfUUcLbZD8kGq0mx3
5rSWT3k+Xao64AlweKpSgw8Cr+pXv1nvnIVfLkzqPpklHr7McOLRm1Fisd4iOa3zPff4Bt9Zprs0
lWExdvZN2hlEoJm+Y7bgJanm7RyU3qvdrcshXddnE6UdgQ4tqp4NznEry4qVHft515vNmdmtv9tr
qhbIMVEf+UxxwGghIjCtDdW27n8G+fiPOBF8skgwA2NG4VAl6WVLMICiTtoizI94f3oae316fI9O
4+loTmsBFcgAU1cYU8ytRd6EUCi0W5HDbY3vWboVIHnbjTXsPjqpIkrQou9cnNOhGO1LNaVDmJVw
mN5qdFGDESIEtX5rW9sMp8R6oogd6UkF5li6Di4cILoorbOfKex7DqJdarTqvRHl7F27oAyCPQL1
JnLr+m/Sbh+b9Ko9ZSJ3wqd6dHKrRxDaIbUr0bHmLiZSmfTQuNa2N51NP8py9aKMseljsLc56gyV
8HataWz30L3+UAZ7MlC6M8yaFeLD9/bdgIEekhcLobTOazr4Z5QFC0RZlu8FukBOpeVXvywJRjNd
HWxn+lBl9dQDJ4YKUOzuxs+PltV/t4F4z7IZS+KSbRGRnxVPNVT2Ku65GeN7MPnDzncUVp+7UL+z
2KvrmiGp3j6ChQAINjxaIBIDht4Vw2FDaUWlZgHE7KiaGW3oNudQ1SMaYPyB0o6NlWkh1OXGS2KY
Vf6Y+YIvMbO96jeuy/ELJKsZoNzdlODU1T/jGeIExB9p/s4501U82M5QH4y5N8x4BZ9qD1YvkP2k
yiBxJhjkBHflNkVyWtJsJkq2zP0MjY7u+R4Ne5AH151beXOW1NVn0xzUx5Lw+L6VnkJuYlXJ5IWt
ZyfzHp48H2Ec5MarBn7ugTcLRF+oP/L/L/P7P0Ur/a84r2R2TdvyWa49o0cmLqVYfwX4qP7937lQ
/yG2y7r/tf8jkGw1Nq21cPFK/xdnZ7YcN5Jl218py3dUA465raseAjEzgvMg8gVGSUzMcMAx4+vv
QijvrRS7s3StzWQyBmdGAO7Hz9l7bWMu0EeN/Ym+HalEsZyCf/8jjAWP9z9xjz5B+aJc9Ph2Ubkl
uqUbe4rq1OCqo8kVTAj4wPbIRJEhWDrJO8V+9U219eTQ0wtFcZ6Nrqh24FrGu3//6/wVTuoTxI9o
B25pek+7UErqL79mY7OHb4XTv87m9AvO3l/ww8QnmJdGSZF5jOF3dWkVlI9h+Cxo1iSrPLLw5lZp
xj1u1GjP//0f9VdXySe8VxTXboYUdd5hc6N5oeXzurOUePhffffPEYCGbg6MZ9W8K7vaWXPksfa6
LpNf8L3+4hL8nP1HNaBHInV4rnoGZGhOdfxENDtdN/wVn/0vnp7PSX+58qXuISzZScMvyC7DhyKo
CdP4F1zqv7imLnGzf7qLtNIoMcThVYzru1h0+8yq1hPl2KD9KpH0Ly4o49MywBAlh89VzPDbzG91
yEzQuNaeTbGtEyX/dxeR8WktQL7coYMgFFplDj2IydY2gqnA/t9fRH/1F3xaBUbYHHalpzPF2TLq
thu5mwBV7FBMTGtbGSFokbra/O9+2KebPEMvmdgtL0jT2yQY6nhdOsgIxymKkq1XFSWtqz76Qb/7
j2/jf0Yf8vbHUtb88794/I2em0qiuP308J+PsuDffy1f8/8+5+ev+OfuQ16/Fx/N50/66Wv4vn/8
3PV7+/7Tgw3D53a66z7UdP9BA7i9fH9+w+Uz/38/+LePy3d5nKqPf/wGKqxsl+/G0lf+9seHDt//
8ZsQvHr/8efv/8cHlz/gH7890oLO38vv/+1LPt6b9h+/sdf93aGx7ZouSDoYJQCyh4/lI777d5PC
X9Dx4JOsy0dKqdqYH6n/3XJMw8cli6HBpkb/7W+N7JYP8d0wkem+4+JRdOloWb/931/tpxfnXy/W
38quuJUJur9//GYtF9y/tiPgVz41vW8Jj/XLdMXn6BmdHGd/HrV2H2u5T6E3oIjpIUrRJpfXSHyv
QVRQe5cgZKlvjy77MO0rBLzktTvPc6bh3KqOGM30t7H1NjPWBgq4Pj4MGgpG3abnhuT9ia6gcerQ
8+MqV2D15jSYKwrhse8GMLV+/ZY9DJnbP4q24DzgKUs/Mkby9gpT71jG4xkchDxmNPjNWDQ3cz6d
rBE2SaZae5tkVrRPjOEX3MsLsfHnJ8c0dQwlOHVcATd6uYv/tKJxFgfblcftXoJwOnVON57LCmCa
rp1r9DXUuajmrD6dbhOt3LViljs0cM191qJytK0Bm7Jqi52qM2tFUPD0ELthir6+pVy9/J0psX5r
b/CiM8fxnPvU0hKapJQEEbr3Ae3RQ8m2wDK6vMX86ReL3GXN//NfiKpVIDTD7GoLOoDWp9XOlX3n
9p0cd9joxp3r9NUJfsIep6y2mxdxlWdVr3NuX0ktRE1pz/2eDQM2GN3LNeb46Gxjwt1pvQfuYnDE
VeJHvyjK/turgK/CFB41uc2VL4zP+OoMA4Mo8TbjD6BzObsFE6Kxa25kxJG2yjXzULftjdPTQan5
Y5BXGPH9VLTvihP/VtkCBzZI3lW9fCo22lvPqf2nPhtQZHr9dpFfbVJYVBsyFcMgs8vptgUNdJC+
P946KdNybeYQM/ndNnVy6xcV2CVi/OeXwKbFYHksA6CzeDl+vsiqzPDsCW35TsOBTJsobcxdi2Rj
rVSSPzQdg5sUMk66MjR1T8CAea2Xs322C13HixTbGwY880Ho+MIQkX5nWl9cqQnfUyOK6lq0XLGA
67J7LUerLkFeGLYwD25vyFVm+dF56kGkaPHSTxhb6V8RyFneRkn4y7j5n5MAWMjQlvimJ3TD9pHT
fg5ojGrLFtLLetqN1bGK5lVXm/ED/tTkoZPGDKByGLZY8YNoxDRVT1+8Jky+0we96URdvMx6FW5g
sEWBoYXmVQrJ7xgnv+S8i5/Ll8uvaQubOx4br+/Ak/v59TB8zD0WZcDOjIxhg24ECGY0crbRsnp7
WQOcWCzMPkyPLJNp+xa30X5Q3PKp1o+30eh9ZaScHH/c4uVU+ju2dOQz6H9wSFwz4IaCRnuyLob5
wRA+3MZk2ZGXdaAZDfGL7V98XuPxwRiO7goUMz4kP3f5i/+0jInaT0IMbv2O7kx5shN92tVj3NNi
djA0XY1TwDF+jpobHRXxaq5RkFpMxs7eHD+objtdtb6JMrzRi7sW2MiehgSiXGM+VgrzHbIi+8Gt
kvoXjHRzOR78dGMsO6BjCF23OND53qfjw2DjuWOKgHo6kuU1LWqDlk1/wt3hrwvKtKPmdeopdoaj
0PP5TgrnWY1lwieUX3Fio6vwwcLHUCQgtE3Vm0S0ozNotmxtOEtriK84l2xjh1cjdp1qaxfGEk/i
PItJFd/y3g7YDfeG1hlPRj3LTVj/Kq3xUhL//CeygTvcC8LzLQJQP20wU1LM1Tx1agegjG2vDuok
NZ/84iyGybjnq5rNlJXlLcScEr1WMQUtvLV0irw7dumag5U3nPF6PY3mr3aGnw8iy23A5S9M29Yt
QZmif1qWSunOFkMVtWOztw5MDbJDNLTNkcreDFpU91ikq4OpWRJrK7M8x8TNqVyJiiIPg9xLwEMz
ax6r1z8VV39UMH+uWC5060/PGZUUk23GNliYPsdMRY5vGNBh8IwMQu50I8WdMJb2SltpdjaewaWA
WJoHBp1SGNNeUnGtTJ04Pde9Q1qqX+VZMq8ny8fuY2TrPhc+Fk8UMSNg3ZNee+pUIY8L4kKWtB8L
50rPxPUUmyMDGFEemrTt1qjJGVyBt/luWTcTDr1QzOM5dnJ9++//XI+L4fN94COetF3Tstiqnf9W
hSxeNrZuXF4Kw29HN9SFgChVseIg4R9LprW9PT7EFQbzoXNc4sim5yKLI+TWBei6DPZOcYtDot9b
+oAuPTb6oGKgu2kxkkmpI3Kt04Ju0vQsDOdLbKFcMyI2lqH2to2yhwC+RUnaUI88Ba0cKDDXXSF2
eigGtK6qij6s3HNWuK1IAhZLT1BUxRqGnrvtyeVbN623BhqQYt5E3pkZaSD0bljZPkM0hPQvsHIg
E+TYX2B9cbes7CrdmCi0g8Eqv9uyekvdbo944qbrZ/piNfITfDwbCI3LPAGYIhNc+4QdfNzkYoJ8
gJMevFSdbjHxMpOOcfKB9ly7OWkLfhLdxj0/2i6a736r3YTlfGReKGjHfXdAsqz98UWbpujUF9oe
w5IFxfMWKlqAXbHZxsAROX/QzHNSMBBebNyO2jG6N0vtZlBtIOpGQn5MwkMiiquOnIe1jYwIRxeY
Bukj7RZI6I5uhC9mdnoZFCF93LhAJ6/GYRW77NemElcLhKNZfBB0ijADxHO7HiNcEXMpeNISPeip
1UotfUqa/uswOyFm0AJtJGbr2KA/bSaYL9NBBrF6D5WxThL6zGXiVlsUWKsi1c8Uc9tJak+67X9t
jXTbyQ8EgQgbBUPAkVwgYXQvqQMvW/bWvLIq/1s+KgbiAkkv29aqXy45IKb71C2fPDecg1Ai7BJK
Qxhp67+PZvOsVwpoW7ToweCNhmKo0dwQD+zZqX6Q3DjxVD6nnb7KK+uq14dHPXb37L635IdiCujo
01tp9x5jswW7spntE5OoBqd4aMAZMxatvIi4hL0khNjhBS0S1K01LRd9Xgda1L1hOO5WDjMSF0cw
J5Jt7nT+guotV9yvJKwbqyRNgVn4qFgNDSFoN4AmSgqk/+Yr43YjSBqgEfHi+IiBKILRtk0dxqwl
36YINyLCzVXcRONeZjhNgHlgS6/VWVjjC5FiiFe/WdaEosNWLzWLUdipN1IMT6q2sbYl5ROq7jfZ
u89qmiFiMAEx7ALoAdzkqj0gfPkaZZ0dFGP3EuU6vd3W2zuTg4x3YUfYORponwl2jUNgrWc4TzIw
fcEiKWPbxrzkd5uyoXJGHnUFcg3Ecxhex/wGx5HWLlavle/oj3nUxes+RE6udZa7mg218iQjYLgo
+wkgZeDH8EhDbsv9SEs7qa4XcOquEawPnTN/gQGOBA3Rhe1guQkVL14OvNz/UmrJi23ZjIM4wUHq
5WTUON+oSMft3EVnX5a3rRbWm3Twp3sXUkJdSfvZSsbDaAAySCQzoTE33PfiTPs0/toVJMjDw8Xa
R6l8Mt35mI6OFmgLFxKZfHIwlN4wLtT02xqmMFox3X5sYBVR6epMR1rU2EvNkinn0VgWItYN7cFK
knJlicL9rmOeyZ00+VqPdyEhz2t4VCDXzMr5Yuv3JazqF5kI48qz5ByQNut86ZOxDmLUyacQrepz
Zw8LlsXZGoxRd1HkdPsqn7VNhP/kFVTHCRh9/FhPsXsyWwxkI1Gsr3pdc8MrBNzprOVXBEHup9ww
b3Diwqfy1d1UeXAZtOalKdv8pKv5Cznbxn3UWfq9G9cWo/mm243hlZtE4hoHanOj2fq0nfP4iWMC
44Ll2ZuM6d3PvfTGqq3x1i9Hm8N7wkCGjRo4Cd6roR1eXQ1tZu/m3wbXZUTeJCemsqisjSk72kOm
1h1C3LuGSVrNa7eKJWhUZ1TaIQuNr5VdHEtwkY/Irs6XI4ZDe2vbMxVaNW6/dgDfHXutU6dpsNQJ
3QzGC869wrqfWH4fmqY3N8VorisyWWyJbS/L3OKxNpv0DiDZRvl1tu1m+BmD5WmPmrUzyZZ6kp53
6Bw5HiZNYS5odP+lHZJ79vn2A875fqia8CoB/4S0paC3wcmW7qdjnmczxs9ujHIvulyBc+XShyDL
ZW2Fzu081nLfL/RbLjk2uTgrHjPPePYqI2bwjKzcQyZ36wH1OUUS3WWpTWWgClee/VAcJybFeDaG
AqHU6L5wbD7lLqtpAnHxri1Lic/SyrZ+aTF9YHfbdtjJOlGU7xiJ841H+Xn0KXceS027v7wf4G+P
h6aDyRLDmxn0sLnBztTcDEhTdpIp1yr2gZtrmZ2fXM1HiWO2t0IAgeb05GzJT2hvh+V9NfXAEYfc
izebwCkr6W/SOvKu8+W/y1vV1s9g6f3rHWrW0KJaKBiTOUEhFjPtamWY3tQ6I8XLf6TiDRtuEiO4
fMAQmYahLx9BFc/Tiet9OkGrXuBIvr0yQNldXd7Xcvv/+Oi/HtpFvfbzoTprPtrGxrh1c7ZbNZkG
4jNmbZTO7SHNLD3EX6eoBQDRpRmT86WKLpAl7CBtxxtJdXCd2TVwoLI9N6I5yThxU4JCk4rWzhAF
dRTJQJOjvBli3CjeKCCfS0iPdVHECPoN6NGGuqs09qRLTTviXLmc19y6iM9NqxFiUFevWqYDqEKC
I8CBHPQwSzeDixuGJ950gKoZ67ruNn3mzm9khGB5nAv3EQYYEnd0qNpYCeaLXvmEswsBZomv5UnJ
prmzbHu+TuN0TYWYIvfS1gwloTdcHqWDV+4BtDy1zJbVCmkW17knnIPWsu33LpB4U9rRMcbiZsYT
biIkNTnI5Nxf0U5XqIxkfXX57/JhY/kcT9XNMaqYBqKOZvJqgKHl+YjiLPkmQ+APAb0ECAT2yzBo
JR5yrNZupD6KePBuallSdzukOjD8x8aUx2uUy9AcoMo8CU+tMoSNDxkSWKbTP1YiaU3jbThE0xae
TnSmSi43HMjaNZY58aRrzrbUmnyDvTKDTALtkGgr89s8ohnghHQPjUEFOO72FuPzFgEJbl+us6y5
72yR3guXE4AcW84wvhKc5EaxzlGX3hmj+zQ4Ublyy05d5dDcz6p7mi/HB7RinHoBdD1gJGPV0Eom
6hoMictyE8rkg/qXXllnODuZ1g+y8tXJm+2dzJcjJThR2OVsEQg08PsXAwc8rM5wq2dOKwNotYPe
tE+Wamc8PPqHZdS/952ZIcBI1NqeYEV7AxLlsfHjmy6zkVdVpg4tS+YPhiXecHVKBv5tsnd684HZ
dPxFq5ASW8q4n+koI87q5bVduOsfP7s2THUcJCzgSHdKquWheymzG4nx+GgyiaYo99L7gTROjEac
HC4P+6h4+vHlJtG+mOt5zuAldZsxYk6tOkzxsUqR78WVPCdN8p1mXr+7PIJUOm+SsbQOUkNfW7YF
dXqb+0fTG7VtqzJzXZRde4936l5HKXFq6/aqQe0Iw98zikMOpmMaky+l893WQ6ZWePr3lI3JbewR
dWEiNAHziMLPXOH/S84K08VGyK5/NPgdVpOVmAzHQ++a5s0fHbS68N9J/nK+E0i6ckny2DZdBeNU
sVtc342JM943bYSqmv0hxfz5xzOnY3I/QQFwEcq0OKQnPQ6gffPCiJf54u2302JnA1S/blvPuo5L
2irLhtojKQpxLpiP/eglh9KOUqQfQ/Vs5eNtU+iAMvoyBSR5YFG3cAJmB7AcNs11fZ8xPA8td3jq
NYwWiptyZbjcMAPp1vsk09v7piy30Lz800CV75LBcb78h+349kc7wTX6bcZvSaHOzWfH+k2iCtBE
HQCrqbbfU9/mix0P7BddtsDoDHUFmdXJzlnS68eOruOhqf3vWquOcfdFDWby2oROvrdj1Jlurb6T
CWDfzJCCN5ARo0MZTg/U9PkZvw9AIFc/XV7/TOi/i+GMP1Y8K9+erk0dnFM4kUiytJep4hB8doS3
5Fn96hrgoI0YMB3wypgWbTkcbSCOW8JJzPWsYCJFLPJrP3HVHXVHTnky2IfLw8vleXmfMWvWgfgR
K6jJQD6EpoY1Ys4a6o6xfxlmqHUVksaq2ELPaI+gL8n5GyrzSXJP/3ioZJvfNVF+NwyDG+AUzx//
p7doXTzZReleXfZgFNUGVs66uRp52kUS30WGPNtRpQdRNuIeqf34ARfdUnxBvIuuLJVD86c6vZoL
DntRWRjnop6eUlMzb1EM1ju6GAsCN62gnbrWE5Q9XHVJbyE6QjvQFMkfb10+ev6xNud15u8Msw8p
rczi+KN/nFXZuBHlLLcxGmBCE9MqA/lsU4IsncepJ4gJbk+yyYcQXkhWFPpmIMmMIiNXJq9lFBuY
oouXAZbU3myFey6qBlhAm80HaeZQ78zFGQ6lmUTo7pvFXkHLjqPwWaB/7XR5bdTMl9Bxa2yQNfj0
5X2iU0CaSQZupno/plP9WjB84nZqIyZDErpmG+nrS+MVqVUWAHhOVhnip5VR1OUtYlGODD2nkIpj
c9BYpnGiD9vc4wR740g8HHM4B69kK6zwBkWoYbej50zXYTf88V8SLtCYpU9OPWGd0a58XPrk5azS
3ejkgU/FjUWza9dFk6U7PQFzPQ/TG3oOzF3LCpdxZrwrWyj+dGoQS9eVd+QknqITepF5ol1ntfYB
txroV+bpcKsTte/JINkA9cROrrsFKizLAPIf51wcDROV0QYmhE4Do1NaYWvOrGtXwN3HItZuhIqZ
3Uf0GrapHifrvPXnR5C4d3V25zfNd5yPzpW9bF1Zb/WAPie1ihQeTGS5tA8r/Vgjiz2XTmjQQCnM
faWD2MibmOIEGucpt6Ck/JhHZNJktQb/cpODO9lNcW+vahqu1zPDEs9yxm09IJVM0fp+sfqPviiT
x9KLb2ajxjOdQbbMkAZtMRCzTRpshdsfTUsw3it8OtT9A/bZVau1pFPpMS+osOqNbSxn+WiU132u
X3mpX97kBlQ3nbb76lIr4PV1cQOnt8rOPfbBIVobQz9sy1pMbzk5RU2RH7NW2k+pGvExmyW2KPKK
ckJdztWHrsnoK+2DYCj69jRYLv1CO+zT287GkBG28Vc2wXnxT13LOik33rLcaK2WExS18OO4HjEx
lMi0DMkN2S+/ajb2Dz9GeCJePPKYjbwsvZ0tqViGGD4VQoodR9RpM9DahRSibXh5xBMv54cW2fYD
sJAdZSgwAaVzrDeTLsg6RFqxt+gqL8+WPszDSaEGy1CpPlyqTn32yFACcbMqMukcDUVF22KouWeG
jNBX5PM27Y0U2zoXRFiWIM4otgaARCcYp+CPjRReXgEf7cf2Oyd5Q3LCeF+5E/EgBRaF+dKFFml+
AP7mhFcoo9aZ4RLigPT2kArHPzP3eC4l/NdWjF91E40umQLWqdOme2xkfWAqyAnQgNSdbWjyWMze
7/3yaKYNidKqQbxJC+JICosHPFgdetVoKKrz76FBH26OjfEIfouX6TLy+3HpYP8o2eSBlF2+lRIg
5XCuhPvIMqe32W7he/utDCwx6q+to22RPuhHvAbdDdTYo4Hb6cUIGSekWfkQSvMeurvagbiOt9Dj
zJephfcxedQemv9YhPNRYM1GVT0MV5Y5aM+hVd44RZjf9UjLN76r4NQ0iHitssJDIlL1kv2eLekN
kCSjs8zSrwiU0yPpPdYmkuRhjUvn9XK2oAU17fu82wxezipaaksih3iRDodF3Fv1vd+odJ8X0WPJ
irLVGJQdJ5eJM3Bq8KKlc4TES/bV8hbsyvkAj/yPtzTA0SsigMFg6/S/6mxS6KfTPAh5aXe93tVL
t7Vh4VkYCulNwZBkmJL8KYE0jBFvGjZTVTH+haO2DL3h8WIyPfndgH+MKJfh2Y9C49BiSaW7+Z6E
+nxvk8RzyJGjByVLEJ6CXD9c/k7QClC94Y0hExqfLjNW005uL1vQ5b8h4ye1RXWeG4IUZGaeIvxM
u6ShQzuUHUdweuXXdWvA2Sy1rbic/V371pdpzimG44qHkmCrXNfD3eKZh3yGeAi498Z1SkVHp3zj
WTRvtD5DnY2blUNN6rxqloeBHosF1FdNboZ8gFrNIm9yRWxdm3YWMoQfZz5oEvm+G/MPL4HKRTNX
o2mQetuavDCsJzGdHg4SzxhByoxRdFmgbNWkm/7xVmTYQVaFzBZdMR6LVJs3FZvRm8/JUzKX+5pm
4tVOCJVJPPN3rZv1bZXGDflWHKPoRV0j68WHErtEBURjYJFNthoG+5gkYQEsxaKsmoqXCgQYhbTX
Q6NfuvuAuNeJZRxlrpxNpiDQkI2WFmpNv9OFncThDq1cerKGx4hUjdnsnlnk3t1Uw+NlRrRu9Hhv
18m9F3KVY/3ZWqiFaeaSWQGOx1I0OAdgD9jmOPKNzh5+XrT32aLXhslBNI6iV4bOBND5KM8L8510
hnETT+EhWxoa5kC30IxyAIvl0bAwtos83WRM7/CbQ6PVPBIbco/QOS3u0btqZxnv4fEbK7/BM02J
ifD3R2rjjlxCXCA8ApmUg9+eBH5LZhAF1dwKwjJrOK6kgO0s3RqxQcMtmTZ1FX5U/LabWh+I2MDs
oWn5PjMUiXZ5nFyVOlZmwgmZCowPg1ndqFwj+aQAd96HnLU8sSYhYdJ0ZiBDZa9rZlOeB/Mm9/me
uC9oxi2LE8l6hUbzdvJhnLZNvueyfbeXrCdBOMa6/W7ojYDCn2zbpgECZ6xUyESBIlAFiVdvjLDb
daFBTypzs+2E57CuQCrriMSl1RD6CBdH4vAOikj1lBsLAcSJD+P3fNEr90xHxkSUIAVeJhEzt+KK
Xymt3tnpng7Lc0JnfdbrwO462rjZfN/BHg1K4T1xTkjW/dwUay93dqMsCDHocSZ5PVYIVBK6P2rX
A/aTJA7JEswLc1PO9THJwJFYNQO4BARE/RY2idr15jthJwRUpc7JIm8eD7fTMgnxAo5dGOKW3Yqp
Gq5KXNRaMzLIKQ/KL/LnmsHCSlf+F0WTZkeizle7RWptJzS5S1ikiTJIqrWiU2Xb38YJwOqUtDsf
HSrWaFx/uYDpCYAGcoO6Niu9Ja5DbIUABeP1xrFy0D7FJBHhD6mem6baRlF73VjCOswHPfeei8QG
q1EQVqqnlrbTDOqmiBrOtyH8mfZ3AOL7aZTNmvHsiVQ44Fvz1SSmVxpx0ohvSz8e1wZJMhgEsuew
6L4aST+tNbfBBxI/mUvjPHHtcNGub2SB6twtChxBunGsjeQ1hVO1A1fNpI6nvgCovyu0/gzx/isz
rYcp/ljulY4N0Qs1bZWZ2ReWzJDsALKdtD7ZVbRrIXH+HuUuo6EG6FQ/vQ9J9dFGQxaQhcFczgMB
BTPeCUSk4WQv/bP0BnMLt44J3ogF2GVBcwqCvoZx3fWJ9dijdcKE2GE8qV51xzu0s5OzvtUvqVIV
ARDqfiG0eH2UPkxltXZt/7UOW4LEdP2usBYcV/+7I7duRVSBB2b8ONp2tlSg6XqW+SvYn6NFNNUW
MWyVht45MsoHhzA/iqEoSPISxhwHF0OGD7bWMaaI2KimIdMDHJT0YuLiqVZQkD1pvGmpt4uGclwB
GYUvEod7DKQHKAXvHoyBlWky6ZOR1S7nCQgDcXgQXlXvRF7cc34vN21+IbJzPAfWU255ehh4una0
AZKyZoNqd0ZbfOP2juBotZzQ2w4QgOMExPXdWO6YHwzbej20InofkZRwDkbiphFaxpNxKJgPeTM2
KqNeWisMqAI3fE8TEAo4Reh0gKDtReMCotO/tAOpA7A0NuT+sHcxSIs1QiOJeNtbo3sSdHHWTZK+
iszJjnFZvjf6ITZzHCJphmK//N4JlTE2ANLAUsOgjEyFNgmhw7XjUYEtCqymb/b4gVZDZ27NiAkY
3SKLA2qyp9J70o99DrlERMWBkMV60zAxWs0KPnKLHoZBUokrRktvCNHalJG5GG8hWSKkYTpHX3Ll
o2oLGSutyeDCN1+sQX/djzixg8oSu0zPsEmzJ0uTMFSLxu30ONXOtCIjwgv6b32SEqNU4qMv6vom
UrgQGvpIWKGzQOka1MdiUKcmBZ1dEESy6xFpbsiY4TIYJucm9W8MZf2OGn9VdZ3NM9Ml3Dqkjk5l
/Vg05kE2GLY0j7+a4+a1J+6Y+jX7zJXfbS99K/WkfB3jSC6H5lU+ZdOxxPSzIYhJC2wsH+s0tp/Q
+pCk6JeAYfN642MT6hfqUe27m9DRnthICJMhmHVFiFi0Vs2epDztblAMYLxMB2+eLEkQufdKJohG
chFoTVK/Vy5BuG6dvg0x/BArS2iA65Wxa2PrLcd5JkKdkoe7YnQQMes0Yh10O3KeyDEZeqxhPjNJ
RpeDAqQpSkad/QVJ31xXGhQqUsVWg3AX2ni18NeKbw6NyKaGdF7P1gQIqtvDAn1WBQgqD2Ns1Liv
KhUNzK1w53OKnGmJM8LGyKyDC01d84McgY03ErBUlU62NaFJ15pHK7arbiPUnoHlX4Mw1E8xcUsb
2gAIGnx7V7thu+eCOcy9tlaJaq50u/Y2LSGCkFP21UTKHTiLswPg5GYa293MFkjbuLmlz3bgt+8w
LWNkbnqJ2zeW27kaPzqj2fS9dzKzoTxwaIzXmRaCS7aAsvAqp52/ptQ1dn3U47DyK0Jkprc0YoQ8
R94Z8Fig91m0B5AfaObg4VOiZVdMBWd1GwxKK4mksce9W0I3zuPpWNXtW8ECGWLwC0w3ZzLik7RL
EPkxgd6BA79fAsUIEM2I74RhLDsyTlq4PANDRThboPZ43gM5zsizOvI+tWz4TvL6AHEQegFwbyDZ
J7ALQHH1NyaiWDQVsStm5wPgreqV6ecTsErmTNhOtkQa3o7Cn1a6VR1JOnH2kd/T1tC/SryEtOrp
zhGQJDeiR4ln4hXoG/+5mXkiEpV+LRv6EwYCw0wr13DkxXYiMIDz9hDMfn1XLEKZeYqufHDlfqyl
a0KZC15fd9p0g/F9ECLe+r1+8tOc4rnBBBYat5mmaztTMq/GrZ5urDbkiGOgVqn1l9GnHLAmLlXN
2jSzbqFepORTjG496LuHuUaDk2gICufmuokzB9SRYtGtJjZYPQm0ejb2AzvgrijYVZRjvFplfGBX
D/d1AqUko/SvOApvprF6RC19kqCQMArX5UqPKG2I2WA8At2J/OS+JZgmY1K31sT3qMrePWHCckHB
RnYiHaKJg1KfSov42izcun2xhVwqVnGhP1eDXgaJn5yiTidcuF9yshcf5ETM986pxo7A4ae5Msb7
8pEO3fM0zuclkZTwbk57d21s7hyH07Q1CXZQsm6Ra7x7HusD7PyrdKKx53Y6aG66/sV4KgxoKZkn
npRPCqzAoBwIwdKLFjXHgsNVhJlS2UciF78IrXiMkinI2kw72PE39EMv1PQIpjZVaZ+sRftmJVZ+
ZwCwRHfqhi/4mRSZkdOaJjWIbcI9g7ZI4MaA4ARui8FOG8km5OjhgIGCYRGv6UJJjy2HWEIdhhDz
rFD1cg2jel1m4/sEwiQB4I4ccgaOYtXMEbvFzR9mQYs4OGhjzJgdJ410GHx8/M6eopTyVW/u8zy8
0qLiNa9uyAZ91ejDrbsJG6XfjF6Q24IGC4dRcylrJOvtDnpcu83d5Bi1xJ9GqisCEhUoMBRe3nak
wTyQmw2Ukq4810EaNQnk1LTei+arN4sexLHMr841GYkYoCsCO13kgwxtlyEZoaDWHNh1imfVxclY
VSSGNi5gZ7OB0FyTzJcSM6o59qtgYkt4APiX0ZjGla9/0c2i3bT9eFNNAHXGYrR59nKOF/BQAR54
sKPZRhIzWsM2ehRssst2Q8fUvi+5lPY1BASKuOyLIzNra4aDs09tea+wP9JDwnVO4Nuxt+9HYQPG
7OJizx66jUiYkjq+8TLbavYgz/jbT0RJ6je2pK7jcBJMMFPJJBRlEHYuKdGk261k5fb7GKtGQHgh
QZ4t+EKAj2ezoE/fqxdCJrnQUDFV8ZWPjnpFoI7JyPz/cHRey5EiWxT9IiLw5rWKgrLytl8ISa3G
Qyae/PpZzMOduNOjllRVkByz99oa2uXlbW4gMwg2Rmog2xc37aHrh/cBsKbT+9+5GXzWKXISrwhO
CUJ4gkaCjnXufHS6/H90kIPtvdo1E5mGKriUxMAxOV3pNrXqnNYfTNesmwWTSccFD5EB+3OdYbvj
NL05g7w5wb3WJeI8mPY/R76UVK3HzrBdnoAbmALibjS6ayRNpz/Bts5BLZ5zCJ9eCmgkNU2N+f0c
acXi7QgX1yNDS69EMP21JwQ5+PjaHCYejtHQEcab6eeRvdQrlxeAqQT4ATILHOFQYy2F056ZoHao
gmoIm5OzlnOYFOyxJLceFYbSdgjcEV4FOBSnDIhkghrZnLudFOM3PD/zoBD3EVSAAMz2iQ/TnX/4
BYm2mwCEjEvjhdsfIWU+Bvov+W7TiTSEITTcBSdnQUCJNS1Xx0q/2afsyI0yr5n9A2mIG2D7fiS0
j3xm4A/sBNACTliVNcVe7wsOyaDelETWQ+2PKBIQlLB7mT6TtMsu8+CIA6ggNkQ6lwACDqZ7BMT3
0v1cKr6wrxEsyM81X4ODc+2Gyowgm5h7SW5Cm2j/JjYo+0C6nKF60Z2nufzQF/ZZRLpTqQzqvizt
v7lYjEgfGTbDMjmWg1UTU1D/LgX1i4/pirBweCJr/YqegbTf3v3WHO9PPhtvTgKKK9Bh3HKfH0g0
0IicWBhIA/fIoJVuTHQeRekx20bPGckdKLrAlOkjRW9O2IQySaHx0ryOrZk8UzWb3K7N01qs3SEA
6k2HyKkv+2s/SL46X34Mh0oT320aBqibqfs+EZJKsPoA7QfefL2CQZ0trOc5AVvKdTEPkW7pWpSb
BG30UDBy42Ocpm5H6nQfS4tQ5xELZ6lA0vWThI0HLvL/f3SJg7JeL4ih5/miwOfsnBynjztrXHpC
HKe5rpG7GA7SQ3YIgrG2406/CMbBPxqgdLhHuZjIyO5Ed8RONh8tNC1bRUUaJgCZDiEpKYxo9RqL
9QfWSNaEMlgZPKnlnWk8cx0TYgUP8xYmGN9vjczenSOGemR2UMcadRc1M8yjyRh2tpHB9RGMKDZK
kGk9A9BhK3esc/8NBaHmES8BHABMFjnhyCYpcIazgusZNYXdRYlx6ywrbLbDuylAPI2Ji5VS6muY
BSDVe6IrnYpI7n6TS5L40OxayzEQUf9pR1CKdtelIRCYqPe472ZgznotvhoDA3zGvmdnJAhsLQRe
usY49jRnxn3rk78si/wA6q0CgkpdNeux7qjyiEP+SYeAieZYxZYwtpKNB6itS27p7K9lyA4wuXwd
myfFnDhiCpfv1lqcC6eCBwC0LoEegdby1dGdcKrX4AldAw3PXJxWGy0ngElgE7lh7rpWHyhtqCl8
3F6PrrXGMxliFl2xlU0Y1dt/BdlYDGYWD4nnH2HLqEp4g2Snke4rLcqnmhoMk5a3J3+ZnivD09S8
FMNRshV/Iqj6LdDZqII7yfbQEZ0SwgxD32JvWGN7yBsP6i8dYGgb1c1Q+iu70Ck2uwHVVmrH8FRM
OGcsmieYiewRKQAXSK1NS1HhIu1y1WFhxbWvwW/O7UJiHUlFsRv4Xyyky9U8EsGHFkULHoKK/6Op
tcCZUV7Rd7LbKUToKoAtZXdcGqpYE3oL5s3nTvTiUNvmA0DU9y51OUcXswyBBv2pk+wV1Z1/KlR1
FEny0xd3E9py8Jg+rwzLBAkIcT5x2VXVeCGEEkayb7w2gf8vIBg5WHwfxgJIi6E1woZnh22Z17Wu
h+vEM8pPyV9gtBIAn/H+aMMAxSl91rJ5IHCCueuYw9SYGAbbxnrT/NWOtA7pVDKNRGoQhwrjtjrS
qnoHHPdVKr1YcC4enMz8tnz9c5w3xqMOdqhslitxDmNs4qObCFosPDCdi8MDRsjHrldPyhx2ZO72
R9Ny6UnWgfVY5jwJuBVstinwZwsO2QJgF1mPNVE1wt4HvsOzk2lxQNyMWIDE6Eg8VSXiths/ViZm
YzoXB4hqvYTXj/h52a08TY8rvpGyInQp02ULe7Pvn389pXfPLFZeA9El17QmmMPTjKO5IVX9/G5E
2HWRhvPaA6WKespvUj3IxxgKRuW5PAPEYeoW5CEy3EvROeVpZG+0GXPIlLVNF/QWWE5aIdCXWIHN
2WPqpBtwHXgQ9ynL4lYVHstN/1DmJrChksm5RcalGh2f3DsEMYJCH0f6sitF+rDmgNU0AJA7Lxh8
Oh0zquyNHOrAx1u8xzkFp84EuDznPHA5HTRCIOUI8PCzRGcOCv3ZDND+kFNeHfvRfyRrEQoMjRzh
XzIaivmdRCoaooFUSdzLe2KS4DI42ZHqkL4La9FIznXD7xLDK6dmReRzsn32F1P5lOQ9UTpDx/N+
GNzrLNwjsXMed5dXs180kCIR66kSuOEZozp8+MlZIGJrK4b0cI/v2EZEOuzbvUWA5d4zqxIuSh0V
IL1Rp4FfbyEMxbT2X31KcY84Ymim9kRYztEmEZk6sQnn1hn3SFKYVxZijWXALHzUALqt1DvZPAYP
4A9rnAYdR7lztFdGZG4FcC5VqwWMw3nWdPNQJKX1SNlwYYE8RlPnvLe1p5CF+a+ViapWA39yJkl0
t4zjdE5H42Oq69fK5eHY9TyTXB+KT7ukB73n12kdxkN2Pv1mckz3qp4h/67OpcJUEEoBMtN3UGP6
7O8ivcNypkgJOwku+Z09OF+qgGLp8EyUnrZSXBsPyKgYl5arOtaj+6tb5lMQ8AmVhPKhAl9yrb8Q
TBNQRN9X3vxD5GGClNO6yGlEC8tH03m5FcP3HqHDbEGulh8DBHpIbOdp8JplX+lLe+BVIUAjaYci
kia5bzT0EwDP+qyjZWUrlEBkcvtMvVadRLlCho62AYSJ+xkwokLdw4nAGjQggbNdH0YxJJdFJfdl
YEaG15NlDDP0krXuoxohXgt/jukT8ihYCXc3qwZzwlofLHSuaDfeqaCmh8BDNiA4XEsDIXweCPVC
6nO9nSxv82QFsd0jFRgtPWxTMmJFYhz1GS19oA0PafFTVrRk7nQsRHbKyql4RYR+Ew5zfFm0Bx8z
ajx2a3siXAOdmsuxQ460FUrd85/V4EZlQVRqMTVbaJT5QHVCCGk1PdkMc7F3qvk9d82rCnyq2yYR
l6m+tYuVXgu7hlSUeCeQXEj49e8S6RaY0S1hybXeuJQyfM7p21yw286tZSNOl6e506dDwfeYf1NS
dQA7Z8HRExSpZTCTVBuMEPIeS6HuuFH1e+lzczqTyi9V8Njr8hkjNN1SxznSl3c+W13mQOl6abTg
ee168w5pzMljakqUxj9KiNsqWJmBUyZagc52Z6+pgdOjG86TAHJTz/4pAARUE/W0H/3SOC6ZwyjH
yNwXOMKvaYMxm7y6j5IJc8RFz4Z+0ENNb49rOz8mAyGhgifx2EE9HbESt+lJz+f+gtvwsXGYmXil
rk4N4XmMKr3PlhLTmrTHBQiZTUEQ1a2RxGnBvW33CuFJxp2TiRDJptxjifpHWRCEvRO8EFLBCsgN
3nyzSfleY2hp8iMxG4aCRKKXYP33q4LA23uEnCGBZfILFmiprpXWsGFqKLWHEiaihiQePjCFQ/u0
CmCWqhAehZsW0qTnF2w+ezt0x8JniE2VCNaeEs3EoEqgNKPi0VsY+yESRihHIPn07bsTKG6Ncagl
5DuX859++mQjYH+p8YEgDKICTMe8CPOLWL01wsTE7slzrgwTu5BS4cdzLbljW/N3QueAFoUGoUn1
Z98QR4QwNFAewRA6T8hpCaJgdD5gU8JIq+VpKdu/orSfGyZ4G74uGrzq0e7b/qEfbzZyrpCd9SNo
nGL3M6/deq0A4fs7UUNMJgi92udWhfkmzx66xfXA4aXt2bPP8xQQBYZqzbUdvlX+tLA4ZY/DknoB
0rlVRuwRiJdxl/7L7VvrQZvpyyDF81creiYnGj0ynzxhwEmrvldJBEde8+bBY4+WLAf1R0dPfk0Z
pd10j8eSy47iWbHfJoz5HTHBA+QoAGwOMhMgxepsp8itGuUjBZ8wA+azdsI/+t6ud6Nok4faNkgZ
EN4X7DYE1vmfNnEfMe1wAC14h+i4VyIWimLvNeqFVWp6zuFgrFoezihb0Ix+565TxlUzchmzZYgC
h3QYxBEvsvzazFGbit4S8bZ1SofqB6f7iQAtKqJ6PFgd5iA3J3myBhMMyRiklfSu/TRYJ2AMhAFM
gtFHn0WY1u4KF+ynAU9ob6/+novZiatheEC3FMJYjPgtCZ0gmPZIzR6txvKbIvcIrSzXLzveIOZF
hWsj4SyPRTKMCNID/HnYsfGOX+C3WwdXCOYq9qdwB5L1RAtSdqxjSoN0D4IQQpPpxWM+tZEtJFqM
sp2eIYbutCoFMM1sGL3lNwjNZiMdAk9s8e4FQ/ZkW7UiihWDeE7GDDnSct1PVn4PViKEAzjtJu1Z
L0nd7bUvDenxrmzw28xeFvmLZ4WmquiFWghY+ji6CMv4AfWq83ysxrtSwU6VrHP3ja5nJ8cceQwt
8sypiBMhzItpAQtRP3f5s/JZuJg16ws1sGUMgkuT1hqoVM/cG7r2xCgriyx9fLVKqnvcUje7r7R7
9y9D0yxqJh7u5XxkYcKupzlpNus7AGUhqc3cCVbQfmjFk6VMLqK7zr8V+cio7GT54jlgSEHQJlch
gkLHWjDObSBpioNfqAb7ZJNRePUWq5rzMK2Nc9a7H2qy2TKDhSPCfqJTp0rGDpaW/s3R2NTpRD+F
TrF5opuZiZj3pelre04T/TJ23jMgsi1kfvhKKuOM8kwdfK2DdA/d3i8ctEJkSGtEPJSUSS/dmt9U
Ud91Cg9LP9d8vMhkmqHRzoDb8SW6zr/WGvuLIavX2s+cGCbGHxOBRqgZQF8N4peTSecdlV/g3TjK
CxtZrU7E9aCz687m5oPaDqC5mPpDIbTrtvg2LfQnTPHuhceCwnPV2SGEj6UxSz27eGMxRgukpvnK
jP1u1Nw3JjTE6+Yjdbvx6s2/AkWpW9VnP+tIcaCrj0c9vUvTo7OSvlMZekhe8LDDGYa4odIQiNkr
sLiKF4RQTNET0WDwEqwoW00fLU82njDt0pEEqjs43vDGWjGPSkGvv3ahm0IfqHpmQMMQc4o8W2lE
BMdxsJdXeipY2MmMcZBA0cIx/g0lgc3zfGd166tjVoRGtixNsAhyxVeYb+xkPCTchfuAzDXyrPZ2
pqCnEhwDMdjSjz2D40nCHM1s8jGmRX+GWvHlTutd1XrXFUf0zmVhJ3xOndx5sQrn7I3pl4Gc6OxV
nIaaILxNVSDpRDwUVC46OWOkx8kXtyAKPpXMTUgFi/Eh2ngxCnEIDrZxGe1WxNIcr5ZtveeVcSMS
ZZ7Wq5DiQY0TSaKdfbRVcUhU1m8a2gdRjemhMqs7iMzVobIpiCrv6pQYqBaGk6NG7BYCuy3UK/vT
o2+WoFWQ1NPjswm65Wp6GBe7iWF8oNPtNtQTuZXuBrymAuS1K4S9+cK8OGifAFuwPG0eUeo/DoXx
p3grdL5aT9Uj4SOvpbus8SLkEX5DfdYVCJcAXXXo6cVZmFo8iSAmp6zDIosb10z9LzWY4O4yg2Bz
iDGG6T+TVfdI3uO/CTbEoWdETITNIcBX7yJozTT/wSw8FRY+69rEzbZYD8blGoFmTUe2DTNQUDjQ
96mYIEm8wPG0iBW2YSqU6/toLNcBX89obUQ8z0RqwQN8ypm3tTkDPVWegAWEW9LcTltIJnbKkU3M
cPA0Gku77o99VvxDIAL1MVPaHrHqtJf6m8SRnFndRWuweCKGo3gq0jeXmJSd3o+IEqeffn20fNT/
rLNH9sCl7jI+adxDkZUMboBZlA2OyzbzIrcOt7IVD+xrZk5q10GuAm1oGvfNYJpAg0EZColVNtjE
PBOqJsZOrz/uwsvQFQku6drhSJKgwjnozexv7uMcyrAGM5/jWhB0onoffGYAEGNloIBrey7/8XG2
EzQpIyif9WwydRwQfCU+yYFi+CgqxrMkWHw4dfdPTx88f6YfGMp0b4rIKJ2wstEuBaX72PfTa7kY
706OuHbuKtq3/CIRS2h58uF76W/jSIcY+/GMx/MyeggSu+C1TfLqmDF1sXSyNGqZBMzbUM2a97o5
/zQ53mHGmLXU3lsSxfaEyzCa61D/2DmqdwMKUKpw0fLWWP4W9UuSYZ57l4mHMnpdY+u1Sw+dS/e+
qp8s98PC3goGXwxsSlF88Bj2dQb63tBZ5y9FF0snllxl5/3tgCCEtr5cZsfNoy4rCGvVfxlc/SmC
6sS2ODs0M+oGsdySKG9tkrlQnrN+Z52aPPHsFah6BQjmAglQ18Q2aN8av+ngmGcO5B3BOP2e/pwF
McYv0oKR15j0yd6hWItDw7Zto5Dm0Gj39cBo3+7SuJ8/y7xBo6nS2EdwT3zNEHXsh8PtI7Ck+Zqa
0+tY9F92nf6gQ4omGNtpmwWbGPnoBswMhPUvgd8Z+sRL+EvyvF2lhXQfpvUfgAZkYkNwU9TCK0hQ
udAHyml4XzSc6x01B+MlnnockhXhaRAVGMyThIPD99FNmbMBBQKWHcg3r8ge8A4go8F2THiUfCVw
xdx5TJ89twBEjlSJcAFKxmVd98ST4BEx8xfpI65kWzFygPi73jSZJrhMD1RlHoDDYhBmNkzU+NSE
GgoahuCI8YzsNTcyjnHioSbQ1YelzteTmf0yTHlTLtjshq81Gadh0t0nyDPZo4BLWK+jV/wirP0D
KxK9zoKLbCz/Kp5sez0L7luglwdX4kvNgdjjxNqlxKAD2F3v/dmNTS0hn6CiHbMMXkGahzl5NpuB
c2JoIgkLcez+VxbZWY15gzjjMffoAeYg/ZMk7qv9aAd68qR330By3VjlAHtsOzgVsDpJLqnra51h
5pcTYd62a5J1So1F7ccYxEj+KZbIkdBcCPx2fZUUKeJ9QrAZko5hxAlMAXa4iAl72z31K2flpN26
tXR2ShF+2Jh3cAha1g3OO2z+4hBo2yMR3caI/YqLrr2UbCGO1YPrYDxPSEqWZvPJam03C8NhWUDx
ZS0M0XOLw7h2mYonLdXsOMXe2pKitBo7FjciK0/TnBwakfKamgVQSEAWEoSYcEYfvejlXylpiE3Z
ahy/TkQ+AUIC52Jk45036zf+g2R/R3YBwXsaa2D9PgHACx11pZCeKqC52WVwe4ACLp9w/QFBh9FY
/234nb1zqcQjgBKhHMdL69Bezdw+8eIj1yFY5JjrRViTZYY6owI1zD4Udrz7C3P42dCqL4DJNAyT
8Txjk9pZQN0hGLRfUtgfQXMUHZizfJzrsHCWP5BOgP4MaEPWBM0NgKjbClwZbVtCmavq7uIowlkG
9ki5/uF587EP1qhKEcXQeR6NVBSPdjF9FQ32YivJfhNVPLeFZbN1tQjd1Qfm4dOW4cVESSdnaE7a
B8358Yzqxx+s22RphHJRJxklwl8IwTG6UO88P9Fv32ZROkcuyCystYSIv7SO24QuwPB4UsiFcZdg
J+dN47k2dXHEK5Yf0L6/GjN0h95yCRwet1n0eWUo01jyOo7SvgvQ95a4vQ+eaUSCnZlKm4uBg4pj
OjnL4MpMM2hFfizN+r6z+OXrnoz7oeu/uADxU1QRsLYfx+lWZmU0r4NZnlrBrF2KI/HjZhS401/Z
8jQi/cNgQ4fxbzp7q0FiH/o6HrosQbsW+1CgiIbBDUxW3ku15UYN2ms90XeU04RfmsCMQz0E+wzT
M0sdLz1ZZv6+6qd82653me7sNs/NTuQp6xut0gn4oXv1exStRIyGwOVSUKTLzeb4R422fOVZejWY
kJQEeROTw96alhACb54QHFx5IdGSF5mdawC5sRhxuayW2D7pRiey2L2s/djwIa0eWz1Mvc4Igd5a
dBjqWDJ9hLlMDcS5nAlBad91V9PPSGzvgO6Af3PEs9sX7WnWUakyi8JstL5lHotTBKjzYcztLiSF
rUa0kEIuW0p0Y+iq0ahegpTMgdxpT1mbJyGG3SRsx/wz11ExW6mWscV1HmGTT3BfxZkY+AcltqE6
33c3OGS4+JT8nkDAR9bdxSEodhjk2yi/3Ma5H3H2RWNPZkHu92cbTAP6sPxqqwGUlGVah9Wr75kw
adQoOlo1xh2hQBd+HAEI0ISxHlD9gViiZa8gm7Az/UEhEPt+J2IaY9SGNU6mxp0iu++4kfFo4r/I
yHZXBSev9ooljhMtzYh2wB158ILvaoAigYjyYkk8mU6SMsJujLgmV6aukzu6xyJKPEDgkud+ZW4G
lTaJ4Y5d2E0POyNYPs2ixZV1JgRdhivXJcY7uXctIyMjc/iqjOlXJ9M54tCjvVzXl6IrDyg0vnyG
WnxCPOZt+Wgk9ll1+q0bqD+DtoxxuYPqXyx+Kaw5umKotWlpF8FCY3IhTRg4jS28ExzF/VZnuAXw
c4FrtSQnS3PJGSJYufZ0pO7FxcYes8We3gsgRigo5KPmLFlslc/eMtH9MEo9oI94MMUEUcSVfzo1
PM3AC9nfLSgP1XqYVp3Xa91cnwbfGguBgIT5gDHcrMVvORrhBXX6cQIu/zp2iuw7clRuPEnfZ5/A
uskl1GgJqoszY9Yg5h0BXxa3pQ+dxaRK4fGCxMm2Y8KQx71PCid1eXlftQjskorjB5EgaPA29h17
Pa8kcO1TMma1ukTqFVwJKUI/7EcdENnr6mefWoei1dZ5OVjiWoYzVN3cWn5dv3GsPnt9Z+1WPsrF
2ZWFEnFGS8L2jXKRv1ZC9VMBychtfiAnmhACoHlWnx4GL0e24FkD6e01ukEKoKT20eEnXCIMWTvp
pZeC1OzOp38NBmD5Kz+hWsc33WevBuWyDO2UXU//UHpw20hEM0OGd1HfJZsTg7sH5iBk+jQhyBfO
jlqld/YJB0H4dF02OCaJJCz/M/fJbwYQj5WkKk7aF2cG7p4FacQ0mrcisPzdZMynwP3BX4SdHTpT
CLD5jaH45hcF3O93uEeknR2XyWfgUPWPZo7Rww/Ut7FJlKXsAq6nvtyrHJwZW3+ILHZ2bVPjQb5x
lFdUXYT6af0j0972fvEg1OvMkQweUGRacY2yOifIkxuvyF8NwFByvvgrqm1zII4qp5RsbPecjN+9
FszX1fCBprv/KH3+j/eBHSVcEtt4Y1aBUWg0y7cuM6+VrzHy3RxyOija7AVoXXqHfpr7Bh/vkmFK
QNyO5kk2BlAK/nXoFS6viRs0lRO51K0PCC7HVITzhc6RnMWuNE8gnKK0wUsK1uGOIzY4CZ/4Efjp
+GSomXZuySB3ygnjItCOtsX3Xvo683ad37CZLG+mC8G80NJDE5gFRIMeeAdHWJ+M/3rhL4ekIN9O
Q1hRIZvlhxNeUDrQcIApaTFJeM8J7MLANqgkq7scwVtIFVAj5KABdlr9x0fiNCza16SjqvTnToZY
HSlujS/YUXLntubNbTBFi2YzU7AfzyqNCjgRJ/YKfelQkxfbDql6cytV01dzY5BJwJcwzkAIx/NI
XVPpklLktB5zk8vU9MhsW4WSPpXfWg0lx5+XH3ikf5lJI4qy7L0/JPpeAcgkjTigH9cfBDb4XG8/
DENypKtI2t7fUkOwinSrhVI4Mw1HAWC2dU9xdR5rcmPrhEhPVDFqyv9WS0JI+5R8+1bAH+DatkdS
QhhA3zib6nsWwOEgbMBNZXOHroF+gnVk6uOsU7xpfUd9oyEmjpIE1L8yXXyiDZj+BQ6WbqTP7pqZ
hHngx+n8XsNOykgnIfJkP4MJ3UmQS0app3vs+yx+gbjrcNx67LPMVtVBSQT0+cGaXffo9cMtSUrn
kOvUxKUcnlxNUlKsnMGz/QB4aF/I7Nf3i3cRRM4yw63YeR4YqPJvp7fPRUbqFRae32ImOFlL9DvX
KfDrO2Sz53HQmg9j238NjDgImSjZRC1LeRja4W6appdltWP8BFdqhweicT9KtKHjqDMLdO/9iXQX
c6tYpXdLJ5TsMn/ezDhtRbNM5mTLGNVF4Cn2fjN+uBaGnVqrP5eFfGDb839MjQQMLKNrnp5T1Dea
rKKMVIxaV+hZcM0ZnXbNzIEIPd94NqZvOXOL5VnMNvaj7LXHEoWgyRTabl+nrD4hiqSO9E7N2lpn
VtHhnKdtmHcOcTF1cx4MREA00lqt6LCg8mUmNNGqLsOUQSzN8QKMpNYwBQb3tq+fHT34ayykIPTq
XdtWH0TKq5MzeHeMw+NkZEgAFr4LvYphBJKneNBGflwAEUsnOfGIdY+yYKzlcbLUryG3IFiC6FVO
78b6y1yaU+2lMl5TUdFBY1I0Cuo2x9D3W7Mw96oPG6Pqjr538KyAcIbMMMKltL8Dq3/01i2th/0g
N5YUTyn8KxveScvkjkucSolwJ6Jt+M1AJIZcNpFasvFIRbaGQ78niXBTEZ28sq1OScLcRhFkE+r2
4O1rhR9HmWff8w/uBlz2bVguxXTVEudmjeYC9/TZKsfgSrTxsxyptwK/fDZq92pOlL8ErqEuNhrg
pJ35ubQIj9NkiNIlJQIULRVyk6Xkybo+VjpTKy+Ab+jDSLHrMq4DIwgD29k5BUpn0ao7rxJnr9Fe
E1veBn9C9oKdh7HjjkxALebRwXkuGbF0Lh+VZQaPJUGgzuSmByPVtr73d0yna6p382XUFwhQAVO1
n4BRVQiIND1MXeTY7tVNIc8KgcBWX9gJGWv20TgmDgNl4mtaZSQS9TuCHmb5NTQh/0PY0VcvNZt0
HnX1GJlOTm2QGZFn5ZIrzlzDRDAXCbArbuPsJZixeNoLq57pODjyl5HCV8c4/+Z5+YHF4Q9Son+l
hKZZt0Hs9L9NO7717loe1r57gtWDMViImOSitJE3aFMPnE20Og69+DgfR9ld8oGiWaTTHnPYS9Oj
8Fm/qU7nS6VA66xsaXA3sAdhSwpaM0GwT5behCegcpzfXrmoTOpiRfFHKtuI2MYFO0V9q79ki0fg
cZ6qqCMeMiblBRsFdClE9z+Uk3o4bwtorwMoUVafDDaBJfIHBA8zkaWCSZ0N3Tf21yQxiS75k2Sc
k7i0xc2vFnI/PVyFeqtnUQ1rx3T59QbjY8woUrEE7wI/mHgSn80J62PKIe9iiiG2luIZI0msp9Vp
kNQCwdxkd1ouSdyVWuQTH4iEeQ5NxAf4YPy9EPa7m4Aa4odb+ivuvyl2SWhGvrBHS/DL6vybTHQE
/X6e7wwHATV50U5T9tdqNNtoruzz0LgE59UHCEY6u6SdpXV6lNbsPAjPONUG53yjRnWd0/48shy8
lUQWpVSmez2H30qWDD3nijcYB0zbpreR+oDe5r1fpjks+wJQODZxEIA560dVnORqktjInLqlryf2
hLzUPrSmlHJSS/84iHJmknQIklrDkl9x6hGKYxdhTaiqKrYFV0iTfGBPYgbIzRLPgxlXXYYDqy5X
hhU89HKiSTOST2uG3BF0MayEKOI1OA5y7p9Et558V4PGUvZxtsLCwd8TGDOStsW9aVnwHtCvQUGG
1O8O9kvLVl6VSDFdDc9W3hEbLNHmbDJHr4d+Q7oYLoVVvNNgR+6Qv04BXm3mKXGJYSYhH+ZksrvF
/8RfLwhBDEl/I6bURESGOmAMOgxiVcIpy10wqWVL9/GmODefs6URR7swXivfZBLkgoNaGveWa6KF
BedaURBUYemiphwm8hhyboB8BG9o9Cigu+LUGww4J521ObNKhKO8Q8iygBiUCCDU1O3tstioWdNX
4qxHfxjeC4l9neEw1VqSXNsxwHtmY50rzDjpaioNj2lNUKIaWMD/oGGqX4rGYhplDBTK5jHoqz6e
ML1DZf6wqnm69c5PPVMu48smm55i2HxcWGmimvWeG2nJI2/GocrtqGq5FxBrLlFnpHDA+PzpxJ50
A01RrZp4TZYvsiU9uo9PI+WiddT8B+HFjRxr0Kqqf/Bs89VO2RJgDfo7mgnzAkxhbcfEYAiAjjU+
5KBJsA0tqkOz+qGPmCJiX/Ha2+sfL2WwIczhqa8MNsRm5uz8VEekV1dxomfkME5MNZrZTndJXrwX
/D670YaMAD7iaWKSiUCVNyHz7hJXwrtlw3pRg3eV5rVBdXHIFDnpNvy0ZGkUAmdKvT57GOf2vg60
m2PKTerPFLFFrVCl3oGXuqE9jau7dN1BWPbvQHeOZhSYfeb5nDbg00OClSAWyfneJUJrnww163Ln
iJgEb7Eyit1iFD6dAMpEAXo49FBY9kIdy/yrXfqEM5FjzOeLdVQVyJLSZyhaLHFtFqC65/0WZUpw
NOOdquDMcf0AoVvgn2mbdkYqye3T+5iPF1j6wvINedMmFKp2BMMXRwyxHgPp7qkgvpA+lV43LxGn
eL4T2/Zy52KdR8OEialOlkim1TPnpYqLfsFZMTLm0DNzEyCd3RmRblfTFSRlUxCGCtibXCWqAMRI
bHAsfryAPeskLA9Iy7yXTSpY34/qoJtFubmtwZ8PqN4wddRdYO8CGAuoMitioOAbJDYJ7cv0Icvk
dSl8D71yhnSM7O6ZALqD21l1OBn9uWy1+5FcZeqRSh5hde8MxkahAGW/E8d8g96aLqIzw4D3Ihjb
NB5tzzBlrPkbjG+dC1IkT0MdEqdwO4Y/3n9EnceSrEgWRL8IMyACtU1Sy9Jqg5VEq0Dz9XN4vZjN
WM/ME9WZEOK6+/HqiEqzS0Pb3mHyXaqqvEsTin2s2Y+tV5uM49l7rR43bSBQfd0offBs84GRN4Ge
BHyAiEsWHnyRmE3LJLij7o6Ar6yb+6BiyaW5s1/R+FufR3d61JbwVzf2JufqjqG1pu+mDm6shnOG
QNZBs7GqUUq/de0mWBshv5rLX7WQQYqV4u59mXN33eh0wXgSFUh491WiQZApCDiJBNG/ZiQX3CY9
Lp+4SLs5V/I6HeGp4QmSEz12TAWZ2MFgX9NJv+604sPWBwv05wTESB0t4dlcHqhjrEf6uOu5u1K4
9Y6o9UDAm05Tr47IdvGZmNlH4pbtQRGAidPwp58IP7NhbjODpSuP3EM/pZmfNNi06UKc/IAm7XD+
SwumsxaT/1WtHdDw0TKL4EuvgUV1CQgX3X4QNB34Vd9fogAfcQS7cRuznTt4XEuq4jZebuNVSTFl
1U+B4mrmVBH7gI6kYVtQAZKnwGwPKK43A2AzxtISCZiwF1pIcisGB7YzVbAggQKuZUg3rWUEnNuS
Lxyi4RlvUlQDps8aG0GOuD7EpV1H0y62zA+DQO+mkrT6MrLec9T0Vo2tCuhc2ksYThTyodoemIGu
qyVVrmMzWA0OSGh9+AUaGm1cvC5DLK60911EQgIS4OhKcjXhWJq4RBpMD5+o2FShxa13TDxfWdMl
b0AMs1L+wFN/kfbswt8l42eo+VxUQJIjS+I0cOSbhmVk40Tpn+tgEQLuVm/q+sh0oIFKasCEEHR9
25VCt+MBEowpQ5vBqqyYmunTZYiDOwE5TqXkuxH8qbuw8nNp0QxHk8PRS4EM6otu0dPYwPLrJMzC
WSuarK8+20yudeJNJMQ3VZo/hib5koy645UT/5pts52A0jPVPjY0mG8SRbFHWqTvuUSAaMWVVXLY
YCd+mtvh24yNre1iY5YCWMFsBXTg9mLf5Dw3kdu+KR18WkUtxkIkSFmsMcrUkEBcAsoIi2QPK0uD
SYZjQ5sCn173x2AcwPwazBlc1QC+7G5GzzhUFRD7rLT9EjUMJFk9UodG5Jxysv3INQ4oA6Yp7c7D
gesrBRM5yYqjBFKRs6JzZC+xKbPfivCP9R63u+qKO4Cn607kVIsykjW18ej0Jey9aMFXpQbNzhg9
lx+pr0GQ9m7LiCQCp+hZEHzJahYhDvIqcR4ql+hD0d3LgZGGlzJKMYbMJGGfctlO0IAM6Hw9IqzS
9rlrvFZYwbu0hmJIDg8clRfxcuQqR/MjyelR8prl+AZqG/ztrbMJqntZErwypAKrCr5vglKRYeZK
e2IpONhWiWIiwdjgWVIGIsIeDG9HCFWzoHgyCTc8BR+E32TDmtzUmvaNH/dqRfP3UHMJxbNqrlNc
wfQA2piwq1PhOX94s9iOZNFtXPnSEHxZR4X1VaYB1mlL3waKsEnDQmb2+iVPg8d0rL8spyKq1qwQ
EJ+VdQWRjG+84vUhPH3rU9ijrRF72646ypI8KoKUT80mAnZeX50J94TeB7e+0PDUZMnJSMD7Ze4d
7eW4XtzoPuFfljnotCsWMxT3TKiUImYTEvZi6NjXkZus+zJ8Cie68Qz5ygi9DIZjV85MD2iM3ZZi
9uOKsB4kged8Gtrd4NEUoHqmY5Kp8doK0o+RXJAvE+ZWPWFHx1mQqREN3iOICF/imbhKCga1Tvct
dOobGaWUQRqHA9KjXVH/jG3VcCBH2rAvY8l+PATxRzu2yJv9QeOq2TXy3e3/WqaGiH9evmGxduKp
8uUS9YoE7J++Mm6poX3B5V5FHjE/8O4fA8nJeYFetFQ9AqHYh91wYkOT/VCvG3OCexhVJC8nXIQt
FXY+lz4slfF8mrletnPjO0yPRq0/mkL9kit4svAudFP6XTnm8ptZnSI3SEFdeJe0MycGwsLv6+Cj
EQR0uYj8dSF1QZor7mqLnEZpYDpymoWRUkNVrcBCzPmjk9vtwYIxtgrfAotf4Xo0MbMLPQUxEbxc
ZUsb7M1CVRBgM+wKIo5jJi/gI7gL3howbmsZyHWET4M5IKwX+uCRc/YO/8+KoJyFAYDpQid/GQ32
qC4ENn6mtL7rOFgjVRi3PK0Icg3pMYM8mYv8NOgkahtVYyaqr0XOQQ8M0rbqW6D++G7q2NMZjkzn
poy+NGZrORFZnMCn1HyqZA6gDqNRXxF8QJlchWHwnk+BucLOfQ6r6BbwgwYYOjQ1YvamvCZh/4+I
la7xUfr0YPTrnF4SnNTJvb0QIKhxByumrplkUemylEV6NG7wGl5BnSM0he1XwS7QztW6j/RLM6jf
mQt8Yg+kZ43a40uxf70p+fESElHE5eEneYyRreCrFM11okMY6+WxB+vq5f3bnIwxFGL2OWNr2m5O
ooCgcjs5YiWaCYcjhZ2jOd4pvbqUVcFHrxTz3vwBbwBwmJqjahTsUp7DzZgMd8R57uqIFVIpQ6OA
wSJBT28CEVJHx8zMPAs1h+eSgbe1sygtbqNWcgFAArR3mlxCaH38xmnoVmRMLdnWnoLOfU6qUd9U
+hTQsNtR1uQe+1g/yPnFmLpD5rkRFxXOJLrJBHZeTQZzlSiDIWTjUASxf8cR5p5aTya6DpeSaTg0
APbGWgHVd06mYd5iAgDxtKD3hXrKp/ZSacUX0+N7sz3lXvYc1OoYZB46PKMeSG54iV+HjoiBJvZt
PW7bGumiNbezovmBHwOD5kXl9p9NyzgDAbmJ4+FzrvqL12F3aeUmE/NTAf9C0s6b6AaEB8vaFGbK
HCj69rTxNQAyrxsaf5nFRQ3Pt0l/OGvblN4T/DgwvRzycl2Vi0bTu09NFF+0ruWKEeCKQdXSpm3S
zMcus575xJ8TZr6jVi3Y0QKecp682Jg6oLSwfjjV+6hJoiZBDq1qlvBy2/GV+neySwX312TGVEke
snabca0RWRy8g900a5y76zwE/1bwmuoj7u2ZmIoFdBWJffnhdEVotfMudeD44czIX4aMOF0yb4nr
vtFP/hF4IafWePgtsuLL6NxxnYTxTa/fR9gHlIf4eePu0yYXvmViie6tN6e3CZhCkZO05BiFPIF+
ofm+evV6tVZmjPCxH+x5OwXDc5CXd3Ey7nuCNnZrlfi/qjdSjrhfxRt4qUuph98kOJd119ohQ3Ki
RR3AlqQob2ZtGT+qmfdRby46yg/PGb9iiNBUnPBzuU4h2VkwwIhGzjgBJhYrQ/vwaiCwgwnloStL
8nK1Ym+zN3GmNjpuKtbEQ+OCucAAFEXaQ57AdsdXfkzymQNKarxq2vD+7wPvEarxY2FxTaFvUNAO
i3pZLhQOHpMxFFlBRP1nRZFWQSDO0fdx9zdDYwmT8lHWGcy9VTKQ2hwjWLvSYew2sAR0ZKhZidfa
MJ9V1DKbIUssouSQ9Kh+yzc95PFHOkbPPResVdUSQOquUfttQk0ifjOs26R8MWS/110yCBKLiI5I
uu4GE4BZXR3NvHjoymQDBmsf9oMvRsHeXT9KrvHcyF1zm+v6V4CpCheusLdqbLcWKualFuMZxxIe
4doaGEDn92UJi5s0KSYGqW2AkCClk+GpcGnV9XQXdDlx1yy8RO2wnTwgMJWnPWsJgqkjJVIVPtfk
Pu2n6TCr6iYBT3KK67a2xDnxb8IxtPm7Tq9rFImrFWAlY653Qev56jxegKF8a1Cb8q5zoAB5Cdx6
A7hBNj0haSVu8xJaPSh9J3xxFyFICTiYFO9hGLxzYntHIHFc9WLaREFH1uAfXU5iCR0PdWjfJ9GU
UgLoC8v7DRtemLJWse+68ltTMA6YETynXF38Bq01BdYouktkulRqKNzfQiRXu9kqRVZmdILHCpwM
M2QuUFHwQ7UaJvATt2J6Vkxf1eMe+elS51Du4uh+yFS21orxtXhqbPuwoKCaDqJF1egnlmyYymUO
+48yCWSZ9FPLivvCtim7Th6csrgfdIoV5p2VyIsc3a/BBWc3SgL+8kOnfG5DNQAPp8AvyANbjMVT
ZozdmjJm+pqpBNCjel21xnNt5ciwFeQJunKOlobyGRVgfPEN498xnqraGE62jagPSXFai5xDG683
xoQyFkeRi44pa//ed9WB+nJeyop6GZQe72DCJ5jNGbQJWOSV0XOwynX5Z7Z8PBA7jTOG0FXhTSc1
4Y6BkmSvEkvs4RWdTTF8Yr/ivBmp32p68saEaT7DLMwV7Z+dhmCyyx4J+rFlquNHetScsInotflj
aeMBjzaa4NjUWNiq3xqD5OKGvQ4EpXC6Qq/n58AgbyCU5Eu/HzN599+oObpgz6/38Ww8mc0YbntS
maa6sSzjrI84LaqvCDV93bCdbVqm3z7JvI9mJnJFmtOTobfvXQ6nZFiDfuz9rAvOtoCR0LksF9zL
oUdEuyyDvUzRVcJyiC8rC/4iySOB5XA1jcw0wwF9jMLsS2qrY6qUBYQJeMxkao9Tq669VWs7NvP7
ZIo3kWPdtFr1G0PTPuY+O0HzfbM4aJOurB2u684FjuxSugVFr9pJd7gMwiKNlDenYOjOnotjslEN
GQiipKsMOX0e9C1dBZwpMvNrikI2DoxPWDeyVczJwi+Kbjw4hbiUNX0/KKt7voFU56oojeTYIqvj
msFzZ4BfdNvYXM/x3rH7HStmtqqpO7cFcKZYD/6cKm9XJmLaztC4O6nJ2Fu6A7il0QhsS0ZYsnbs
qz6fvA7LezTFayEgRvBU8XfgaeKEpBPlxDfG+fe9SIzfSpjZKRcDPTNR4gum+TSNE71GKztOujbv
OPVRvqJXRK6x9UhHYX5OJNM/kEjYshEcjPk8smdQuNSRuPWVFucXbJAYilC8gCEw0mCfobDFb9zW
vnBMP9YuLQqe3fKEW8NnpJtPbUsuSqhsMcUvbMqbIIt+dEwO/Lo1IMm4w0xmr73Th3FkLOM0awj4
f800bsuQu6Eo5QGh69Y75iMPvgFM2CAhneePcEG+SkPfQYZgsJQ746ZjI101iRvviYaiD7RXaDwc
RnUYd6S4bq520/UAPuhknLs5/BJNdm2qIcE2RlEnwrY/pUgboEu/JY4Jqe27hoIjMi6MlpO7tuPx
mlXU+LHlnWKdS381LHVetvwT+vhsx+jzXE+wTKuDRkB3ZWelvqvc6NRP2YFYhN+YWnMdg36rmAJz
EM0bhlR40DLMOgWn07KpmdYWgWQqQDBZjuUrlNF+11A5hZ6FtBhqGAxU5a5FoW6kBZ4aV+NMMiCn
JjJqNmV0R5wSbUDH56+Jnm+9AtrLI40fbEWHFw4kab11unV15ltPwo4ej5oW5ejBdBZwFNNvzi79
RiIQ0kljwC2Ab2119S3I8pkNbTwQFilxCmqaP59SjVFBkA5+0gI/aDNrQuPVvjGVU1xnf0QgbDZy
sQjaEod6jmwQW212cKH+0T6BJDrBgvS1rHroIHvBAaGJLWkKfj17OBEzDjq97bwmAuxHMTZy2wfR
jdnJo1U7wp92eu0+x5jk/B5MJeWjNbZmYgucDXD4DLWz1r0M/g3A+6AWWBzwQCivAV9OIKEaB+Jc
dhZtgQDSorFAWjWNpRFYsZcbyUY3yABn5TVrBty3jvPBRN0kC5py7pFtwfAZicgqXbBEEHUG6yya
Lton+NZWETbaaCISRwdWSlS9frBNAHX0WxoJQauqcM5VZZDe8ZgZeCgZQ5rfmy6pttLqP0tcs0sW
6TQN87PbmvfdXMPICLZt4zY7OgP/pj68DVPPgt29IaPfG0MLus1q/WASxc41KfSFbgwBn3fXC5Nj
j/9pIEwbROqhHLxXnLQwGftI+pWPZucwGIZKA7sCU07Z/5AlYDCGem97dORhkpI8B5rPoS7lj/O8
LTotXWDEjScbbieZBenC9XQQ9b0HWWPJj1hpMYpbiKyz9me69adwOFDHgcJ8KfaG2Tz37FHrXra3
PgoYojH8H5qBQK8ySKaFvyTGcRrFn62A18LeCO8nbJ845v+gaO2sOjmOzXBX09YFpSz9RqHj05C/
Tpbf8tapUYLmT7yF4Vbjlg7YLInjtQdR9N4KUO5UuM/c8ccywmEn9ejViPl0I+1Fr2r43Jbnzz38
MQXxbCVqrd/aXsFFkcTvanFw1lb83ejtfaEJypiJvrc2ox4cVw5eUYdgSekRh7fNj14LTqrh6QrR
PLHgibeOqF6YwdcUKa6ZGt1wFTMuwlk7PuILgqi787hpI/81M18NG16DzF5NHrsOxnz0luMfd74X
bYlQ19r7nI4PLDlUogVINZMgrzkywzH5yzNsMXYYcDJx61/b1j7ZOiGbmt9qtoZta0jeCjPaYTd9
Kxgg5AaWrELrYGWwxtUWfFKre5btDD8EmTMI342geeolVzaHlYFgNNbuOPtt6gxkPR+USgGDceN/
VpBgAjf+eC6hm688B6cd1oR3FdsdfIZ40+bL0GcEAhXa+aGSd3XFy6VGd1cASmVA1DIbTVgOyAQi
xzzpcX2yvNZZdx7HhjoPt7bIQ99xg09Z8cjQGfVnI9zzteRHzsXCg9tqDtzoCLxwnWFv55G4g5yg
mNVL/LNgprqCm4SWjn4u5kPo4mDt88HbZqC+puUWVDOHc6zqw3YGKu+cgBUiCHb9TOwYwyNnXjYX
6M/MNeYZi30UXYvEydfMWGArGrQYjjJ9o5CJb2ZCDq668dbq6PCWy/5IZfazESA3TewjK/Kvf4ak
2sWKCYmTD/CjnXKmRzscd1GHuWCaXZSp+4hL6JaeNwwUMvk0dQSjuYrf54Wpx+SPhxQGQR6nZ8vp
mKzzqhQ4GXO3PyBUPaqBIj3Zl3eJU+P+LK+ewESL+EViWv8JWMMGA9TNbKeYd13KumgiPqdNxXMb
7zugPcf8mwjJu+iIwSbOIhGgCYJgnIMtS6AdXykHOSiTIS7DeIapZf+2cN0R+lcsCU8OOGoODwzo
Qo4QaYDM0Vf24prwtvjqblz8dnVu32UZQIOAp2yYA1DpkrBej7fv34XXpcYcsZeRk8aU0Oy+8jE6
1FULpbPy9soexg38xAWkyCAHBYWvui98qrK+u8yEmsWEAHSY+Z72QuL4+IhTY966DSmqun0vY/Xt
LTtQJGYBOHY+1dlHhkZFRxd7o8NkeIMT6kbQdhTdGucukI+adhlT/oTCwJvhZtcgPFE5Q0nVPKPI
m80ugZ1v8Kcgi1gHgynnFqD6r4gPKsOfYaaMwnXTgkvSDkejfZh4OJm58cMmK4d3muu6kzNpmrmZ
RM0ddvWTPcPg7kyDxANny5gIBRNu86vk4sVL07XMb/Lw3BSUJWeNRcIjz4HladiHnXy8rwRskUxK
AC4tx62Q5G/NoQj2L9DWRZDFPhmxlvgAWxJCYnxp+G9FwnenOQM2r/g8epG9HcZvXRB415Jl/Ck4
GHq2hq5usRZNMnuuxPCu5hGHtDv5bjRgoxqpYc/wmuAB5OhIMBD2XUxLxmhhWWrac5HG4WYyi1ci
42sba43fveJ5fy0ggMD/G6N1F6rTZCPWQP4Cf1h34LgRnXnW0dprh6wAtExSMhnmBdAeu9mBa9Mv
NyeuhXoACdv1mLl3CfTf1JH7Uk0b/KuZP41mvma14q9WGHNLYkStrPaKoQ1HUx4qmGWDijf5UD1Y
UHCMNLyLovIzqVPObar6hpA1S8/aWHryQoR6PhM2W2cmNxAqlOGoUNcwJVhaOqsVvq4xbZclFZ9V
+Kbo27yN+MtNW3toVP9DTnzeovW161ZeKevO18MUfjITebG8n7mHtToEmONCXfZUnpA9GAPtztER
5wwOUkK0z7quHgYr4r63ZMnMoH9fFg2ZQwmcIucxS5KbHebfWqT/zIAXVyJF0EJOah009aAzO2Zx
r0bPoCwDExzEw7NJEH891tO+zuqfDJTZphDlg6Oyj86NLYamKcxCurbWqVW8NaOwAZY1XxZDXRx0
IfsjJy2L6YFbvBpO1KxdmwxTj9V7mp4pEBs5QqWHaPw0WIfjor8n9/eGNfAYLDN5ZZafQc4roaT9
0lsj25PmUpDJjSSxnGPYvJqLI3wqRwccJXOmRWZD+mx94CTJOcXSrc/Fa+FBb+RI8pWb9TEpEHXN
ANHK5TvSddf0eRXpnuUxpak315NrSmsLk0+GLT25JasEZc8te5jjAqs4SBcp4gfhMYZrjOxzjKbr
2OTJis457q6zswS30k3QklIVKTam2mZNLMNmKxP7h6KiYhcRiZvydj+5UF6nhqQIc36yH0+xgL7Y
l98yhwtWGiQyanxgTqevqYCAdFH0jxasEXRI9yEY2reGyT0YHAdjoG9VscOlgycRw3/s162eb7Cp
B2PrrRiZ/lWUeKZFX1FHwpvNwbpd9SjacMoFn1b8XXAqxCpf8qcrtW8c4KmIiXpSfJqNurd7+j1i
7afJoOowIdkYNlJcWfVECEsoQg5xy2YYvi0oev/+yxBZ+EQVULixsJib0gsQyupO4l4BxowPNK7O
peDKn07sZsHcv1LGuLF7g4xrXePy5UdLAa3vOI8j1me7qsDbrwn3C0vXOmkYMQmH6wgDpxFeABEl
lEKuHWhQYv6is9LHpwWVw1MvCkyy2TS/c4u6v/ygsiKJFqbVh8URYT1L1lmtCDZeKS6qQb3Hpa+5
OiNtUsyGA+cxZbaX4duHEIc7ffmBdenuS3D8xB8Mfnda3aVI9Jl5jIL2ZVr+5tCo841pac7a6ddQ
CFa9OT+WRHqg16GL8lAcc9BaExHxTR0bDxF3CALJB0vANyMx65H/ETth0eITVr82N8eVPfAzJA4J
LKs6ZRPZQmdYGyO7MqdwXCVe5uuVfBmwxzMiHG6uQjdR13YMP8h4QoiT4runH2UuwDcFuYWrZexe
AcFsYIqx4TLE04JG7ExqJgO1UBWRpvWQe6VWV3hHJfHVwAxOTLZIpg5gIgstRM5APGbvGhjpYndt
fH2JOARucaOAhlkvfQ5ZSrtkvxTvxCRBt1j7V87M1ZZzkcbmY51r4Zu6rBDwcXIHYYlQmTClRUgU
Wy00/zwx7Zk3QRDoIrlFsySXDT/HQ0i0gN4yTjAg+ZJHaGT8wlwoPtf9biiMp1n0+Jva8dEq7XUX
ZGLnKS9n94XbNgLWCwuSonYFOcVKj3oxZr7FgVayoq9jhpk7b77ZmkVvOFd2kOSARokPrEYafUCk
8C17MYdhKYtXphHTFVTQuFLzhyqHakt0UjGzXSbIyzeVZ6/egLk/aBeFkqwOWbtR+oSk/mDvcjNO
xEaNaDtl+S7c8hDolAizn6zDlp8upHCCmRm+gRCyCtxVxvGgjXBCcvvEyrnzjCMNd/A4KCCCDZ8I
f9bVWodot2pjEq4mywBUmnchg97vmTtbHZ+94bSvpZvpQLw5uiiTQYA5f1VWfpuSuV7rnYAQjdyp
1ROL9PiHV+krKmrG3mNEHQQDqrbmJ/UoH6PoiCokXxKUG8fwUNfyIU3op2WWSRkXSS5cGhap74ju
KlXMn+BorK0xUI4ih99KH6p9iIuo1Ge4M7I+MGQqeNYJiRaYivAUqa8GHWtlzF6xZU3vNXx1Imwv
eIYgEqG0oTnHE/2j2dCe+IcLUypcaJCv2XuuVbVRKen/SHYSmAWbNiBSbD55yIHtVLsMxGRJwiCo
cw15bTEbZQbfNtP7GMPuylsECeqJnkTx13aFhVpNO1FElR9eQMjg44aY5bx1lIfqCp4KSpLtd+NM
poI3yafmatjEgquKxy7GDuXs6uB5YDIqOhAh8bPo3AYhVj6amL1EH226AkMPU9nXrC4euZfghuVT
oFtqnJyFdbH9l1tLqDqZKhgHxBrwyXbGOY7wR1sja3llcR62mbpz1tqOc8iT6Tl3uWFsaOVl3Ebs
3tdMRri68Tzn+jax82qfCwHNqrdWbUXnOjrttArbE1W7eP3i1y7mZjEHv4XZcH5ofUHe78zw5dVe
UP4GuZzV3JbfTEi/yn5xkJrgrqkIzMkCbDFwdxke8HjJu/Ujgj3XcRJOzWrKULjQJ9yB9zPkOoDV
nhZuMAXkftAHjSVqNacao6okvmUJTGWThLLvcHvgujYUMNgb46EezJ9c8ga6+UQHzhzXd8LOnL0+
EwizKxLkRmO1J9cT9R0RuQctITlrl+hVRRKg0FLg0NUQz/OJRWdixbEnRGWi3c+M0od1n/burgs9
wHRB/En91Yvq3e4pnJErWte8mUHZP7VdmvJ64eDFwXjgJti/ouydulZrmXTZ8WOCRdfMpp7PcoD7
NrsoCQpgZG2aO9LJ4wcVttUmaxiRUML7HizVaYPTyYMFNICHFhosMcdTaifNzZoaho39ErCYASkc
dTv5MOYu+VGJfvXojnotpvnHG1GUNpbFbczB3/Ac2v0y9GofPHcEl5jFMFGrvlIbobXWuggAuVLb
JY7EEqqHGTnBcVB6DTf6CtKewxbYhgf+xT6XDlvP1IMDuhSSVEKJLdJpci5x/56jaXov+5nmg7p1
D1ORePZREyd3KUv89x+GDN+af6VsxHGxutpteIlNaGXDxIE8mkM0E09aQOocjUmm3s3IbG/G4DYk
YYAeBDljHRzpDGwMejmDCm0zictNZOX5zu2H355pwl6bRXgxNLAiShIjzmpwxMv/lJqatgNx+VhT
RnxSY56eCosBNRbRjDfxPnDVPjBmchyd3EmD2iirLI9BTUXVZMPd0iSsRlOnwtCpNXnPAmjdm47p
+WEcm1tqWFMA8bnaSHvqr1nh9dcE+CYgt4Cz/bAUCUZiOXH8+2o4YVQ7HiVn2+HeP0iDytu6sUPB
7BE2cJCVwamC20IIj7v+vwrlIoSAV/D7trQ1VtdgAuU8kzfxU6ddfkmGM9tGRycaGq/pR4q/Chup
XMJJ/e9Dn005nf55ZITjpFePIhBriqZ91Wr7f02gqqB1OzV7ctZOwjXTiy6DZYN+X/5Jyhl4WtoW
pOom8NMGVCR6NF7SKGrXtdDDkzHYy4aUAd51TOoAnJhcNc2oeyNbEAtLh55Yejz5asQ54gvYWTB5
mNlbDjt0+sbGlBxGW5vvdbiQ+1hqOIUYboaGywVVYcidoCGi7yTF02R54VP+UC8bWmNSl0VUqnud
LUJrDrX0dvdqhGMtuENujaUzNeS/ksngSQzNKD01DebIpUwzhGe2zlUiDzogVTgaGMVbDl5H0eYY
VbQmrO9kOr20sgiO7X/Pbr5kU5Y/KiXRt688+Rja6XiRMQ109vLkYltJzpOVaNdsVC9Yo6e7JG/i
i+OmqBNiir8GFJZVXOHbwQRY7vu4UacCih1JA/7cqQcZmxMrGTimAooWYDUY/XHwSKLtf+8+dBSQ
9gY+JCbDCcuajmwa9pf/fkSoTsHmX22kYYbVKsEssA1LjEAg/X/yzJxeJ9gRejWSv/XwwzTkRS7/
HkRlKcxB0sj3vM09Ls8xOaBDMUyyZ7AusiMaWRY/WtKyyuuRfPr/PxVhimll+dR4IWgqCxfwiVm2
+6Gpf5xI2Juceibf4N/SI0JwZq8taCNVtT8TgNxHKnSPlvGNiDFeJlHlpxw8liit5haZ5uO/7wjI
zZK6ZvJAa0V5nnXdekptDGxRZbz3TtmuM51rZIwFULYnnoiScKYTHJLnpFdyQ4ME35dMKDzHRLgy
9cJ6Gltq/iSkWUzrAaOoFtxUlJu+TSr6RtkCQxHIq66ojwra6S3vOH24Xn1PSOWBg7p9V9pO+1xz
BY3yaj0bCr3ZQqGDo6rOlqtnZ8qhwBdNW6zJgD/HqX60aTOtteor9rzprdZtHalloO3C6TZxEzLo
z8b0ZImaAYxsknvHq69m73kbQw/Ke+afZAOopV2HzfJpeDO5SD0E581t18ccNVzIkWpkHugpJqMc
PajBvVc9XV1VMzxABrQPXNkxZ6VD9ZqPf0E0bySskpHsxWMYeNajLV0uLFbyAfxK9xONK3DY1lfX
IH4vJcwn2Z4hvWq3gjVzKZ1C009MoDfSKM5BFWCohahxhRWq34UEpzn4z2IFNqsPtlQPXRl3cCMx
aqcC0P49FCI6jIqwUmWTVexDupts8tzcR+Hg6U44fZAo4WgbqV3pwoLrlbMxJ5V/DxlUW5BXxkUY
BY0yY/1K1A8AZAJjMLSw5yeMZB9BfFABoOXJD9rBbhqjo2or+7nGXeu30LbuhrS7X9ypm7QfKihP
xPWdsqRRM4df8++1GMw0PgfTrJ8HTR+Ra6gJBNbPQ9NL7yFea2SPQLK76ZVZFfWSyorPVpTR2+hC
HFQTjYSZkNw+BudUSs7Q5O/zY8uw5SgmzDTRk86YDCSyrfy5HuqDYzlqV1QQb61CliyUuMtASu/Q
Cq39nLruxgopZiJAdukMLjdJZLDMEx5M3ARSdA9RMTdHimAZCAyA/qKiv404G0GoYpWJk4LhvPTo
ZWVRx7yoXQXBHkukPtzsS0oh9z6jBgRjUQlEQz/3rBe7th10eJ7zTejlwGuIbzNGLN3gYeZlGiAB
DOMMQsVz/FpRxNvQSLwZTfJbNmmzRFN3TgpS3sWCC4IYUkPb7SN87WAVHxR4CXgrw3oAonHGw+Xt
U/ZROuYoLcGrTvtlTN6DHTWGJjqcXSilAMOzdJ0jYclMUYZj5sxEIK4ywolosq2cvUkDaTkqDrW5
y1WoD547N9+4QbDsTsGXpvJ5QWkxLOuazVxbD0p44c60PWvlVebOKRpn32b6e2HKF84ROUfXyvVn
F4OgZ0LqFf9j7Mx6I1euLf1XDuq56cshgkPjHj/kPErK1FTSCyGpJM4MztOv74+y+9rlBuwGDPkI
pVJlMsmI2Huv9S0eDZwpAGS7ZJdxM+ZxYJyjgUSXEbU+wzQXQad+ZG1T1GXIi3ItesvYoWSNLso1
ONZ3dba1uSnXcdsYW5Uq9DHRC3OwaMGijkcJwyXk6fs2016jef0ba+uuYxGnsVrejol9DkcG+nqo
Tyur058sulVL1Omz9stJIC2eUB4PT7wcpoKodRTJFyPsTtKVxJ2Tj9AW7ANVDRMYwS8dIH7M5hg6
RQgGcfWIDZ6DVRCKZJ+y5OY4b5xM+1Ia3EJDlkBA+rRZKzAAQ4MS1IpScku64DB00UvBQR1xNEQD
zAyPQ6Hgzk8EBibT12BkDnGV/LPsTht4Fv4K0e5ZN7GSzYgP4sPCfaT3eAqnjXJ6ynbGTktdDIzw
SmfuyCyFH1dHj9znwcTY6OrltbSsMwdexVNT/apo1zuppKuGEqmwNazU/JiUoUuydebsJ8NF3lr+
FMq/bYz+l99jIq1r+9WjcEtceeQTbba+SHbGYCH/dsYnQFhEhib9rZZ35T5qCK/s5mllkxn0a1EE
VzSCG0naRtzhPgBbHlLt149Go9w13GZF/CvHLtsoTq7rhttO6sSpMh6BG4MW1mJAUVsJXc4iW1HQ
Ey0x/9KmHJ4GS6NITg3BJagUsXOEkJO5WQlrN+UFjhkVb620+dWAyFoGwTWzh+Y0RKJYMcY5CZWT
ANEzMNLsY5dA6+6m2yxD4l8Z46Fg7Lr1kvppNM3D9wtJJjgzxDMsLhxc9LOfG9lKSEIeSQNlmVhE
KeZ+WrLkgNfdxUm4yppbQaJEE5CV3QUzfrrCnn0gpujJAAaxsDpw57hICVEc9fvYGl9qbuJVM/tW
nBgho0tDDIlh8lK2nI3mGBWZCNT+4WVUev9ixwhe8o9Y0gXsEohbzoRR2db3idY9kSD2ZI/sl9HZ
BYANCLyAyzWS08ZKPO++P5kE0BeeNdtTBOhbz49NGX/UDpSx0diIHruG0LynloyyXcGihnieUUiJ
YCNsw0s8te+ioqlFml+6wiX8kksHk1hm3Nmj/mhryFAppOj4qPQVsaO9Jh5QVu0+53SwKBUNIWXS
u/JBuLlSIoB2aarDcwTaFtO8jefp8E7zq48aJ0kwyjcS5yGm1N/Xz5UGyuyo3HgWzrOa95oUJQ0p
B/wXc5fvh0xV5YUZChyPKSNZgtfjhfo+z9E1y2w80Iv1rwG9o8aOPgtBDeF1wUMBK4focmoQoXTE
fgS9/vjjv/763//1Mfzv4FPdKbwxKq//+t98/6GKsQKw1/zLt399UBn/+/47//Mzv/+Nv56jj4r0
p6/m3/7U9lPdvGWf9b/+0Pxq/uc386///dWt3pq3375Z5w2xSpf2sxqvn3WbNt+vgvcx/+T/7x/+
8fn9W5AefP7540O1eTP/tiBS+Y+//9H+158/XPF9nf52meZf//c/m1//nz821Vv+8fmvP//5Vjd/
/vD+IoXnCQ8utefZOsecH3/0n/OfaPIvBrIJ2kQuBZFrG5b1448czHn45w9p/AXBqy49XRrSsGzH
/PFHrdr5j4TxF0u6zKEFDCZLOLb94/++798+v398nn/kbXanoryp//xhyB9/FH/7mOf3JQXaVdfR
8a7YQuc7l5dXfLxdQVjOP/2/aKdhsqEtD1SgR3+Nzo+pB9LYqjPDU4+R8pTKytogjOju5yWvz1+t
uJ/9Fg3GH86BDE7GoicwjnbkP13Ev7/Wf//aANKaBgdPk0wbrqLz+2vTM1CztSK8ag6QXgSQeKkK
G1wBo35RaUZLbMR9GPdWvM1NChCv7KA/VpW29EZgp51O5HHTyuQUxMxk/v2Lmz+33y+cFNI1hOTj
nf/n8OH984VTyBUgzOEMIBpgQKBl0WXHx31Dertcjy99o4c3sYXvJqFEWAWFJu7xSq1yicWjUzdt
9VaQDr7RXCScZND51OUzK1StHKMs91bJ0c6v62A/FJXBVGaOlEx7aIRoDrapQD+h9RS1A2dozdX2
3ZQD1EDIQUBP4Z0sow9vv794KH42kaWTr8ln/R8ugjF/Ar/dPdIzDGjaphTCcizX+P0iMGnFJBBY
eAW+/2nGDHvEbEM/qefQUc5Nxbg4TcWD6QXWowsNHBGyu9fpv++/3w17UXRufK+6JDFRYzI0rv/+
Y5I8KL+/Qtuk1yIMYfIwgaXnQf7njynCSxOHFe4b+qEkm/ZR622DQJ2DQkxnZVZiUziUj7rbcGlD
RbS4wSRPMolIJSkX6LMZTaemIiObMNmpBp01DC3hBrAc78Moe/cq+zalCSIq8t4rb3TAaKd3FjL7
q2eFBO1m4zEk2x6XfVDf9pwuyRpPGX6l5CyDWiefdUpuiii2HnWDvIeCkcrUNuY+EFN1MgY4YVZq
vIM2eqznQ38TlWsXNPGMFZ5WRITGV5yn4U4EDPELBKC11WYPVsux/j9cyv/njre5hlxJqkXTY7Wa
L/U/LRViECrr5308DKtfnZ4211pGzXouWglWBZ9UyDsOFvldVYUIqBIV3BZJ/aWXTMhbu94RBqzw
onlxDsDAuxa6qs6Z7b3yd+1tO44V3JHwXZEEdzaG2lpPXVkhvcKoRsAUcecqWP3j4+gtLpGH/3IN
rDC8H0y2QLtqT0Jot/CyT1YYSXJV1+nE8E0OgumS/5B3VvkyOaOFS2OkzT1gQ+sLEzUshxUGq3vd
0uqrY1eXrhvy2wqpYjTpjBgG4m/DOv/lpQMAiME4BLINTv/h+qIM/O1mdUzdtkzd1B1mIK606BP8
foUzRkV0E2FEcCojt3uwrUXVeDfDYF7KhHITKDoC/pHwEOXWK+RfHjTWG5BFUECaE/NGHVOrbZ0I
2Hh1Mw8eYJeROvJROSI6+3MXRMz8PISJ6zjynHNam2LRolteYQV8r+ikLRlNEzURml/h/CAj6XwZ
+hR/4tQeJ8z0i5BIgiRnRuDoI7PhwqtOdmni+ZhmVzcDRn6KmXBlHtu0fQhRIjr0d5aTklc3dh+7
mBz0RHst6QjuMMS7tFPjR+jk26AoD/ipqZhJypOmhZ4qI0hhLftxDZqYIyrqRySMULORUxnCOYoa
8ruGP1fU1xB6R+GheyFv42TaOPQI6SNIwH1HLsFHlt4nYfCsQewG3EE2YsGgFelEFRiPdVLdO8b9
VJADY3vkxqcEtdH4J+PEjC+ZjaJzvNZZs22By5NwYgy3WfjV9ZF4MrDjOdhGdPaJI5FNd5Dd4r2n
Rx4FZG7t+wjhT6dkc65I1NyEKfU4tEU8EPnZ1N34KpPbwdUa2uIg7FaZIb1ikXV2scaaTLpUg2Za
0yIa37aLmEiOJuChXt2ZeoBKQHuDzuJhOBxJABzN2xjm6N++SJO5IyfaW1WYaud02fTT9BB+E9+A
ghiDkECEtPICEVzBfiOr8MLi1hkDKg4iqE7UV94uL2nmScPd9i3R0bIt/DvXteZpY1o/G+H0Faau
+6v3EDkAz89s86bWjPD2+4vX+MSdMWRAM4sSzej8U5eRBAWiWYC9xIC+zOgqcZnnJVeF/dwKEZ8i
eS5UEJIxlhX7ZBiDX4WfvsR0/V4RVPZwv5Qg0JY8aFfI/t7tfLofJPC1Iq9vdB1bGmXNQ13RmQ8K
zzw5/sHgNPyA2+FFtMVwY3S2+ZhJd5FO1hGEQnfHSKd9iLoE+U4pSP6hgRU0EN8iq9yWWlA/IoB5
qsfewVcNu78gXPFuYr/3vEZeMM8gw2Ym2wSDuinbXCwbCfLNhpDJ8kmMTTe5y8ylhkojYgyR+hGn
ORbmPTaJkIZeHz0KEmwHx1Sv8OMuiNvjO8uSKE41Oj4qb401Lsqv7+8Qx5Nv8v2fFAtoXyBu6uSd
w0GwtMPfvpjaTWkFTKPGQWKwnJ/xMiqiA7qaS6sioE5ZfhuYbXkqBX3dMp8JOz5d7cRb66QmrQOP
BgtqzdsGOw/pk8Sjof2Ye50AiDx9CGBUdX2FJUp3T3/7Iumeh9ayjJcYf0hKLOmo/uNLbfrJrlNh
TRojH05XE61jJv1Pv9ZJZeWlkH8XmgcNA/ApEaG18VLRHRk3nJhD6JdY5w3S8m73Jj6UveOJp8i4
aFHz6WS0SIcoueTEyNyCnbbBtSLDNEPjZJTGHGmwUUPYvUel6y/MZpKId3gAtpWlJ+i3Bb6/eM7r
5rs8bGdSK/MM+PmkmXb1xbXI5Ik7eVb8+ktTCrw5TbOPEjCrKMGCTSKZrVetMneGF3/VwAjmAw49
oJIEryi8L0Z9oPEuxp/FRAyx6Y+QNQhKAuait5BaqgbrrJE0B8Ptxp0O0CfXarROoHSuoMNdJANC
3+J2gpJWvOhN/2mga4nMnva5xWnFoI8IRVJPMW5w4/lFBv27zg/MAJprAuxhO4u7B7O+JkwG6sa7
pkFxzS1RMuVWzV0X6M1dNaKJNpGD7GIPbGfUxMGmCNy1A+noYFAkLacx+yDhKjkNsQ88CdK1rg76
SFtu6WHxSBF5/yQShym03SOa/R5vkOz5M+288XVTwTJ7kF2jryeLJOVm/jbJEo7uk+tcvTH67Fo+
vWyatkaG4MANxb3eFePx+0vrEGRgqDJ9shpvWuGoVqehStEXtxXaR9roW+ERxNYNFgeLXnTgCqOQ
aC6kxbprqfOkNZz07EiwiuZibfe5TgwbRypwex2D6FEdKmpnpCJZx8glyE6Blz530m6vSmvbq5Nx
dI8Eunmtg7LZibAkVE6Xx5EgmQXNhJSl3xLHvuoGtHls116bx8dIm+GS2vyf399//5fLQJ1WKQ5/
LDl3ac/k8/ut+UjHTpV4rqyyezNimIWu229qPtKefKGTLES2KiIovxmHl5XvGqAf56EbT4e3xR9N
BJwxaBsCiTitshltMsYazBvH/gQNvdoG9gimcz57TkAcXGZFDEaGNUIm88xJp9pObfZU+rlz0YbJ
uQCll/NO9+v7fepBsYcel905bCQgthjtevMwm9ko/SNsYIaJlaIkXugxVAVFJCQHhlv1rdcfTJqJ
myjF9Fo6bk7HGcN7MXUHrczUiVENC+yI/Kgvw/zBnw08RkSSJlnf5CY7gbfUZjlCZlvlfTAQEGQZ
V1AT7grJJ2s7PpMq4tEOH6ZKndjSums8kfpOW5gwuNi9YOsM6beSbx+WyHTKyWrBMEw3VaEXl8YN
jrXdtqcos9dTHBQvWZccJNMps3sc6b4dcCNWm8aV2Uapkp3YtVI8N1i+C63IN2Ez3nuUC2eeRnUN
8s+mMOznRGCVNIchvavMgtFRptf3pAlEq3wIfmGYqoAF8OMZ1uJDQMcQ01f/3qKLOJWlWd6jZn5V
Y9SdvCaq6A4HGwsh4IryRm1aV110jqQYY+NPd9Jngt5tHE/DbYk4M5qTMthVCgROH1Ns/sJHHD6Q
0dqtQyGWAaOfQ80Mu+rQlDl0784OUpNTlbB1UYCkAeM1BhkvUYyHsYBosCDs8C6nm3GcCt0gQiTf
plZ1FWykB44o/Y0JwgCaUnLSPVqsEp1+WET0mjHpmcgjBDIr8SqGONj3uEeQLHBELKYm2nTuLVIi
b4m34CYbyFGLsyw66x5H07Q692GcPI4NpLJOXWo8PfQbQPQpBGSDr8+u1uQpNgJJkjDKPiRRKKBq
896OrSdrji7k2nVTurEHSBtx2hxLMUaHAv9PTA59oW/9cQS00xDAJ+n9D1P3DtgK0kIHRsglzDPE
CoAYEcG2tmnQ3M4u58LXzqOtrT2dmtBps+5kVw6G5Abe41SMt7bLgVlAzCA52d4hNdi0TpPvaqiu
SV9iVqrlgfEdM9LWG27a4Bqhxt+YnsYhNsexg3/tWBBJsFXqlskMKJM6uKRORqZ5KWvOe2g62vsh
wFRrDl/zXHjTpQdfD0+GZcxpUhmVwkwfm0p2gaTTFvo4vs6pV1cr22ogvYS60gRwDqZOqLSpeClt
2F/Kqd4MBRyWJkHmZvruwY7mM5u+9WBi4CVD+idtdkMMRKvqWEZ6t47kqqKcXyEzJdGZZA2bjD/0
GcYmKJjV2l77KsG6gPwmgGoMboStopuBg1k1tPnGFAFGgBxNXiWXtNqn3ZD+Ql3CnDvUTzkYgzCQ
alcql3wr4kP8Zhh2oBROwEOWdcZt6RCrhOIXxZUf9w9GW5NN57047C2LKipIR3dQdPqGeo5TGOmd
pyE/hfilkgrvZ/XKMAgBl/ThONUvVNaskpjImNVnmykdQV3gJ+l7fZnpNP8z0FBQk6tjqBXnVncv
Zg/T3bSId03j7Bwk3tmvjEenIYaeJFB/W9bxbWw4wHRN+6tlEVnPU2L+XU5ro/GSW8Aq2OF/wpNm
+q4ga47FdLBczd8IfyDlR0yH0m76uTbtTmPa39XJR29XkJRxRY3Ju0Y015Zz3XCf5fqr/thy3++8
HrljiMwu92prowN264tyOp19uNxY1N1V62AqxvZz28pB4XcqUFPE07vrjrvaJsoUzqxLGEcgD4OR
r8eCQO+UgZ2dNLCnZbLpwpLZf2NdjZECbbbPj6k1n9/Rz/GW9j0RR8u8QB/npLl+E5MjVhvFg/S6
cmOX1o0s2vIw50a1HbezVaH/LrpxneaADPx8PAZBM5ygIC2QwC9MwcSpH8dPEFtbM5DDXjSCeDbG
PKXjVcfaKpk7c5gEUq/2dPkeo0zcjYDVN10LMzNX3mfMiKodcbXpNZqi/MExU/wgjfkaKBCCZQmJ
3o9ZTjGTTC2G+Bpu9wGM9JykMOvMmFubdgCunhIznYoHtGzQnYnmKazaPXlZAgzGiKtVJ2MSP6pD
lnUtcur4Mdd8795DXWXHen3VkqBH4w1p1s3egQsLcI/unBtP224YcYXDit3PNVGsQXjqdYcPP+Yh
SbQlTWFt08OXI8qEW9hjOWKS5MP5Y/PGE3aNsccdbSBXC1kMu6pj/Q9bXW0dT3vL4ZovcwewqSxB
vNfMbTOvx4zR5l8RvQVYGlIdm0GD0+OelJZO7AZzHIDwL3lhXzhU6aam3lzhXgYqOFOlz5NyLjFi
poU1kDzJJBsEJAqKlWuRhxOL/IzehM5ODfUk7ymmJjnhyXVpBjYzA7b8UB5RciYFFffkuDBaBnq5
XxULZ+bIRU6bnHEWk9Ytni3lNVDuYcGnfjqQOT98lLpAb854LnEClN5FRkaVeyNjXEKgoX/phrwy
EUVjOnHEtq0Ax6/K6AvxypcSIy7H79WAB3XJHUIekcdlDefIEqVOqp5YIvIkXjFYZ+RGPwI6VbVK
GnziKuQ3YSBjhFqe4c0wK0+SY9IlYo87lXHW7PW2dMmcXZoLwotyREYAMUVK/vL0iteZ9EYtbTdN
oO3R2WbLUnr7gLjpZS+mdp1P2a6ABXVlqLQu2ufEDsBr9qpGeyYvIJLo6nCOW6INkSsXa9NykBGl
comm1Sc1O+nJLxtD5IM07XC6D9CwgYJDdaghAzVGFK9NLA04uTCyhwKTASxguFdwwt1hZ3RRukXi
Ql9d5KuK6LRlq1d8BmMEUQ1ma1e8Nz7GDKCEaJSgSoNb9zYFJ/RhmLK9ZtV71+tfOgw7gfwcwWtB
aFkqBI62m+5VJdTSt++dKaSEIW92aXTGXlggogvb3ZRhb+5b+Zyiw0CtnfFuMMfGOufXljgvcN9I
BUbP39j42k0aC1enGMH0w4NyYUCvMpslwcxjuZrArBNNuQ7bGDVUOWDjBwbk9rTYsRmDPtPJF44H
JmXKspZBzd5ta80eGi7hn0qwjwkyLKyhJa0M/aEOT2iJZjREa4Djiy4gHgk6kIwbIrf0DzG2lwIl
yGNvOJuqxibmplaxhURBGkao2hW2MAMhNCaErWkY9abPuOpD5q0oCuojrSH7TFu46lhIIxOorkzo
BuPlPzQumTSOMTyPHht8kXPtWoTflkuJRorLaiyA+buM2xe9aRN0CHxYt1oi7w1ORgkgrbXkWNvP
smW3cDfQvSXrKaEdXdR1eMa4K6EtDZDWulcz647CTF/zqG42Ktd4BbNkPi3FORRqlXXMHFywlyMi
FHjlLQ/cspp8yJYYtUM5L2g0zQXGi95COVNlYL/jZ1uG77rmtKsoakAfOfdIcZ/CHA5W3qGHpUha
yZFPWE6OsQvA7mlmwNbgnwX7w8b1B7i3PQoKYrCwguRqHUv93aT1tSrh0K5rez7W6bS5A5HcN2iP
OJzC2yDz64xHB3g+5yCU5i52MzdZVz0EM7jZYL2jcSVYHVj8A2qtYaB16k4L7DFEwQ3YK7K8PLmx
+aiF8ObSYsJZ3jv5OdNxqbdk/BjQ19mAHKRKIWucKwyeobE91kOYLKF7YwXrHBzWyI3rDBeci7Vl
yX2qbxKdv6N1j+SwNAdcb/RPJwOrZg2bP6PULSHkImxaOvz9XU3iGyIuoDlm3B1wpiDh4Fh9Auhy
g2GZI6S0kFZY/OuT0iAVDtM6I5mSkz7tQMHS3jv+bCEEe8jC10/shI3cFRYNHAx4BX1dzLRRY1PK
hitRjC+l29/pBd0VgHOED+XyArzhNnRJdZc4dQrNJI11042+tsUN5yxI9j1Dtz0yJJAsaUCbUVyj
OhWQbxmc1xvDnsQNbfw15eyDZ7gT/TT2Em6lEuAHw7RqVTp0Saj3arTEiuKiAuJUzZoVPALoIJJA
LGsSKY5GMeVH6eC7agMWQPRku2AS1a5vkcLMeZeYWinFTB/5lnLdVYLgk7ipYQErKj3gaXgp+XzO
mD33iQz3vob+PdJC8zwk05K87/hQ1cUKh89LM1Qj7k0IkwjWeOh1oOWacaCMHJ+sSsiVUxhgoygv
fQTfi5qcrjvKy2iXSBWS1YMIoIOjrwXGjZkT8OShc6rsCSiHkd4N9l0ykaHS1s1XYMPTauzwRsKQ
bmX/rsnqhuIA5SZmcvcGFjn8zk691brRrivXuuGgQQSL2njNOWzFz7os3hyApYthY/c+1FjYmaHz
MaD6XVhptnNteNptv29HVmpbPbSl/OA0dk2oPdnYu9T+9OtdyGTgpeAGB0i0doPuqZY+HpwAQHJW
NpwUeJMlsB1GPMbCqSGw9EDdB30ijsR3XuIxcZCZUB/L+LPN4usIV9mIcUNh0fDlGmAGbWUvZpIJ
M7OgNwljtxfvdQfM2QEoRa6Kol+bX8cPZ+B5ytLh2chGe8mR4aGpKVsk4XYjoCqq+HFlkhsJ0LVf
wEDBauYZv0Ix0E80HmiBcd+xjndZuQ56P1/2Gvj00OZFxuDq+ppNqClht46tseyINAcpsS0T/bFR
YGWlPj8Y0a246/B2HHwf+2I307/xyz40TnOrZZfYJ4nb6SvUVx789Fl5u/dL/T5N8qfU0WglD8VN
lWAwr9w54SumrGg1wnn0WVdJNsEH+QhPTpTR/s2IsClswbrS3ft5UkGa1nah0doby4GB6KaQ53zD
qpGQpyaEMnWA9RlQ4hlfXmQbc8NlNrOvnL7egBrf1RUsu7RMmA8L7IMDRz8YsqT8eLYk2FS8c9YB
4R2+M05aW70rbp2PWs6dFrsR+5C2/GoEOYkkQUf8yLlUc+b9Nb7BtR7t454ZXM7uQrqAz2oPvRW0
zuDfRJn6RGS7t4f6jHhyE/fyqaF/zuspAHBYPXbRxMc6q/tkeoO1GDIV3PihqdY6C9ilgLm2Cu9G
XbVnSIRyW/J3m9Hc8G6zU67A+0bla0/6+YhT4FavTRJeRPrZ67QT9OTNpzzlcD78LKhPsUVCccuZ
06/9WmS7ngb5ykMxFzfRcK7ohS8Dm6IcKCdjeXM8ZrWvPc8x3w7Aj3Xua9FB2v2z6Luj54zFAupW
RFQILeDSwtBtRsjzjQZ3pASZ3jCCJUT7kb082NXK3czRzU7z3tTRoz2I5Koj8aShkDyVGCm3k/mU
u7F+i2AcVVhXsUnWXJM0JGagH4cZZejSNDPap7CkfPW7ESTxGG2n8E1gh1+2FUaUEZa1xRTCycks
N31iqBgYz8ixujxZtjXbstZut7ajpn/XY6i+tEBIRvRsnJsgnACvLuoi7hZcb/fecdJftYuWoEwn
ok/9o41vFgfi0VUHk7biQgeTPpjxz2G0aAdX91Bh9JVJiq2KSu1OTNDs4Q/XKwDS19psu2Ol8isc
DGvpYdFC1b+oeEqXIziGA2YzfBfgAkHl0iJQKtuAy8fDP/VUgkl7QD1CcqGcVYYO5F8u/cGzicDM
jP6mc/SD3T6i2+2JYcVQJmyXxTPw6Cy4HJY6TBgV9l5WrHhT0lJxW1QXjIxXJcuv8Iu3ec7oi59W
QECfKQDyj/h3J6E9lw7ZkRho52OiuUK389WEHtarUXs0c+cmbbvgyNC9BxlCiZCn1m2lEU7SHsqW
OIYOLTUQyVWNarnwXURj+QKfFWWfQ+lB7AqcSf9n6oTzidn/wvOx7E32+Q4GdAX1+0FyUtWNSwaC
UImJvSgROKibaqW1klSyJOakTvsM4TZZ6+CP3IuvPHMdz4QPPtzrqGg+c459wWRPykLuQOpEsJuV
V5Vgo0TR81PU9C3tsxFh57dLsmIaiy7WlO/cskCSO/bEARr9xmzc50RvPtKyekrcAjlBXW9rWkfL
wTXrbR8Vd3kar4aoIbnXj6ksOk4nQ58cO+Aetk+AgwNmftCaRamD2G2Y121wJ+dz/QRhNtyYJolS
0mLS1/fkm8Y5qZKkBS+8CvmDaeGqxfzBzFO0aq28FB1tA/4pKGamXmL1twEZEwBcJz6uUTFAoyeT
s+gOU5wA7IlvVI7ZS4ccMDgdcTWgzVcMexcJrVXg/gUxQQvRY5YMSCzdpDriVu85DJ2L43vGTtGS
oC3RxjRmFYfM2O6xlMB8Mcx7BBDBIUMHuBRp8OBRjK2kJN1jGqu1JxjyGU0I4VfF+yi1cEggxOH5
FctOr50VbzNd6SzzZ4PGHlJySfoGncbeVcNdkdfbYPCveGe5SGW2iYmmhIrM8c6IiAPaZDVKE3p+
ZBIQPl+511pzXm2z+WJpwBFdI0PvaGkBXTV+pvSVl7LJk3UMy9hhrgyPzopMWkn6w+gYBHnQCrBJ
1YP41b6kU3eSaemDHyK0a/RONEJhkYmJmMTZBgDhCWrFIXo3i9TYFlJ92Z0Zs6Fh6y6H4NKyJBJd
byw8ktQWDbnpK4FkM3Q5vTIRRT/MwBiHE+tmdjC0aUfq2ldgsQvrES043+iXPSyKNKIUG8LG3k0F
Vj9z4OEvMzJlLSjMVB3MUvy73vTfsRuDGVO00XIbSUAKmGsb1P1rrOfrtmfa58qyOaQTBqAxzdY2
t8NhaIeDmoR5iEXkb2OAz2q0t44TcEgZSWAMzbdWa3nQ9PTJx/m9pOM3w+pw1O3LnFcyNh8o4PA4
OvjwPb19DHkyJBGRC8cczTNZBSfAgYl8TZlMP4VZeVfWIPh6QxfbmMbluowHb9VahHoEOuTGIWJE
6LDQJI55EyhjPhu/SKTm++4OI3G8HelxLYameuDEL9ioiZdSkOSxrKCnKoRjMWACORbk2k1ABmIi
h3prTSfS8GxM3x6Sq/BLMVnCYk/LwNJg4TXiPhfl0cH29f3/mFg5xdTYFKvqmTAsKjFRwMxlfKQB
oD5gbrG3Xp7eyxDIJWJqjkxMR5myrHu3MNaG12gbEM+05N05MJAbH61FzCi9RZZToTWmDgJ/jgMi
OdTZMyeo/Nj23SEjX3plM0Tl4Y03U6/tVTm9SYU4OtA5tINAmRWygN+J3WIOnJg3VPRl551TikfD
Dj5CUkLGUIPKaCM/iNj3Vm1lRBum2D6iWIDAfiG4IzMOKuKTkntV444F8acr7VLaP1Hw2+gGUXk0
7SRvhyDd2oKLrgON8ipJ08y+DzMaQrZTqPWs4/OavN7pLTv5iBykdrWHxvfTNZLjDqU9CnAq1Jnd
C9YxLWmllcTIB0wVPTrS/PhPo3EVjBFAfa3baetCIYKISXKFbpnsq4ciCYuzWXj7JK0qrIpGuuBu
YjF569L8jvj3fpl3PcVWRS2f2DxttDDXnuRJSeoQtUY+2FsZlmd0Ydqpd3+WdRmcTGBzy9An+DMp
29u0R8fh2b8yQDIHhzzawLsPVY2zmm30kBJodZZ69jRV3JeRdHv0GWF3I7zgElZ0OGq91X/GZvak
SXOXFoXaeg0T3+JOcO5a9gqoEqflX0lOPIL9XGtIUhpOHsKVB7OYjnoiY3Ld4Ly074HEmTb6COBI
lNVg6mJYG8GqEC0cYCOhMO+O7D8nck+blZ6wVuOdW8pRfFWhiyWDdCkcSfqyxIaqyai7yWGSD6WC
5dn2d9XMBHRwSW4cDJlgY3BZtn21F/nAKBMFgCVv82aEnpXQInMDzlOgpIPL4G0jl+WeAbEOnjLq
Dlg6/LU1QCJsADk73iFrDYwnRExwkocMQO94UoQGTM0NIrhNkSkLhxZOCjeASskQE3oWWQYrw6Xo
Be4S0tHSYbsh0VkYNpxyy4aMVShtQ8bnuElSK1yL0Ds3MCDxPAXTikDsRV07JF1jKtnn7kvJiPEI
HnJvScor8KbDSsVqbcNkS+PozhjDbc+NvdHLehdPzNkUiPbv7FLaZ2DNiA1fTKYs98zrl1M/kSrj
uSjiVLBpIOglwyvLlbvsyAHKvZJ9gDAisn+ktUpK1zzXpC4macNLbTaYx3bf9MzK5hhg4eoAD83W
HnOmrZsU3siQnGIcSqRf5ERGPo6x/YCF9X00SGazW8Ld6OStkDmhlqJHvOzmrqyWQAniwg6O2+xD
OT7qCqsVo7kEWnGsYfHx3XU9G1jSWHvPjThcFqHNJJaSLiyJRE5Gl0BdRhdJhCIidQoe9OESas0d
c2MTBkb8Fk3/h6nzam4bCbftL0IVGqEBvDKTICmKyn5BWbaMnNFIv/4scOrcc19Y0oxnrEB0f2Hv
td0nj7ETI5qQaa3B7lmV99JSRCynsDj1GvFJxuRU6t/jmNymUiNxjI4PYTHtoG7itQJGQeCwIjSe
OjT0mquu6b6eqJMT4ccg1D4/a8RSoJS6m1G4L9MlAFTOn1DKdmWk6yvv01l6WfB5Nb55SzOdC+jO
mORUo9mIpVXt2vS96+YrhJ5NWTKTMobmTZtPAEXeOSYeaafbjhXiqWjxYdqdsrajzmEVK3c9NLh5
vVM2srYl5YdrbLp0ovqCKX6Os7zasvB7hcdGWEXd+GpKvKNMnb+1laCHExS6ObNyCGoOHlDTalGG
QRQxJjrVmvsX8x2UGPztK7olxDgEDBQQTqlUQcBE0tsjrURerFl32yYaPsDRNAcMfyt1KNv8oKdA
XVJkWwf633WA1mxFImi7HSTSHn3KYZLKrl5ZcXnDPHOAJfib4mxeDbLy2JLkiI0oumAccg8QTl3t
cqhtaUSEqqXLTYM7nvAR4yeTsXaIG/SFjfc11Iv2bJmcovwuthbdk0KUV6CD4TKCJezkinvK0W6N
FHs5IoOMZo+6kXsMCcHJZIzEuFHzW6v5CEOPN62H7zZ3sMHPkvEJOpjYJog9SYNjHA7YuNmyTQD8
17nXRWgt7QOBKm6GVBE/2p8yciA4GNV+TGyf4U5AJ8CNVqOqXw3ETgnGnoSceWtV2jjrGA74sRu/
88snXCPUI3JrLJhQEiMXBk6m5NbaRvpA+7EJAk5eHJtQw8cs2rMcDTYsw9ekQHmsz7HcJhbW2+Fi
44eM5PyTx+R0BYAcasSZPAO/0tb56LCSBG5oHiNFb9nB6wlb/G7RkFMBRi8uVvmNWxV/3Ny+xZVl
bfqWpVM9IURKyZvTkueeHIGdN4DKRQUUrDJtTveMeKBS/gsAxd+YyGIQ3eesSzONQrpjIiz6ku3U
em4D++rqRC7kKbvmnJsDmD8OnCRo9lMBagPc4AYQFg+8Y5wTe0g2nQx3dHCvInd/zyr7YQUD9Ivw
JBQk2QYV94k+ylqXg+lAvyn+1o18dcaKHTLQpxVLz30U/fYspAix0tnkZ27HMRSqQyLNrSsYy815
9cQYvJ/set8Q57fyzAChK0T77Y8i4g0zobXvpGBb4SprrVxQzwZTRHY/DCM8naCO1Cu2yfK4WgSC
r3VGajKotsjPuUP7YN0RSMH7vn2T4UDGfMTpXbNdh/35nBgCtdVSnFrudwPLPFraVQ8F9dZR86HU
Gz+ds39xbZLrNRDA2fltFODQRTKNxOUvrtk9+8wvCjMkSgPgC6sgBbRomabVz2OSfIfLrIDrCDIc
iiZS5ms2L97VwGvND6xi75PiPIKTDYt8rj7g8vzRA3g9dsN4PAzVVpneBNzHQqNAEi6+x4+ggSiN
XrtcpeUAD8krDpmJDzmmLAXsyvcLdjoIgVblyjincriXYK+2VddMq1KBIPBYR1WThrnM684a3olW
Y+6pmRQ+vXyvWZKzIvtMo38GOKTDMHCl99E38NgSZgLmCtMJ/vAg2vsgJi7Ew0S6qlC6rLQp/Qel
UttEpdznVv9UutoG2a2vZXq+G21158rgoAMRmLSW2MjK/DM5YIRpbOh5UaCPFhi56qj1y+5ZzW95
F5GMAMEfrl/0OVlgj6qmoyoTW7b0z50R/ahI82c8LChRnH+Fs7Ib3giqUwiMgceh/aedH7kcNqx9
vZW1DJH14o9VPDfvufWDmOmtGfSzHJhxQN9a8Ejhb1Z6gxeho03Ur6nzKFXHDKl9ncaI37120wPq
61DqEedippvElGhqU0zD+jYMiK3pGvu3F1FqYkc6JLCn1gSVXwD7sh0DPL0bOgWP2hn/EfqDKi5I
P90slIedM/MF22Pj0Si5K5iK39Cnv9oGD3FhjpQXlbdNRiRrpZTfKcujXS/nj7lGJzAy5dJyFLDN
mJDcWojfauyeAqSIonGao12humIMRLKOiN4D1ewEyqeNxvPZBqxf1DS+q541GtaSdntH4vxZCDjP
me2ku5oQHFbIjF0nKAHM4uNrnACYge1u80CvZk8FH499eKtNL6Ibf2Uqd4D4OtlWV80P2/93fmqY
FtHfEJfckCKXkKNr62WArSEX6/X4Xpnek5eIa+Skzq7wGN8VlX0szQddiDegWerZfpY0tKx4iaMY
qSdCllzUrQbFTMk6QOdgIwb6aKTJe5Hyjoi8qgdJZOHypTLZt3w9FIc4Syf56WWgjEdOP1K9Xoum
/NtzgW/CEMu/QZuuAAssR+1qggqQLssI/LAzux3T6T6IrYu2wgXIDe3DLe9Gx3xN5cWXVpIwEvTq
79zQdM1GVu5rjhro56U/z44GXtjCOw6DJo1mnMSlImxAXRM3/CfD5ptp4X1Q+sxzv5BuTDKutNzU
DvVFNxf4Qhakm8mWIwvfZOuMyJLSTucaKa1vW7wOJTwx4bTPbLTUGpjWPXb34JtCLLNyF9CTI8Wm
vUsLGHJD8eY4I6g3O9qTzA1KNvYHheK6SCMeFR23JkbRVPvIi+LFLTFct81M3zPx9Ae1n8zwnyHx
WA7fQZ1zrNb1GZboIrbMoFe13aEJU99rKIrBrB+MCihQWdNTtl7tYQIv4P7bN31CWsP6+aQvDAjC
BXQJSd8rYqbsgpmvWddvbWN+owLjaI1gmk1Nwf41Z2sk2UUEHudanOD5nXpGp5oxrsa21IBb1eTm
clH1sTqSGb+siFjBNOIZZj6xXnmU7HX6EDjTag8APVqTyXaPCrIf8OSzhpbOrUB7b1nAOC2idDkp
6zcG8MxMZx7rXn7XHb5wc2yQ5dUkAOghVUaSbHCG3rFk3WPeRdTvWNDLmWg8c9tXoLuNkekJLiXw
MG5I3ij1xVwyaqjT8LOeH7zQ+RpXyXtJvhpBJkf8PPuZrZvfuMZJh+eykvgUqFW4XKVbA1NKNpMG
ZS0h9XIxUMXrVs3VxnCyxseCWjJT6p8qZP07ROMcf9qpramebH16Nfi96M6ImHcEhlOGRXhd9NCl
g/K1qb2n2dUoYrgHIWxZU4Sgn2u7tUwYzjBVpEFD6QGvEuYs9xAcijVwvSvRiRnikG2mo7ueQn2N
L/JXHap4DQ6DsXda4nh2kAMkQh1d5kwnaesXKyQXZ2G11US7D0n0LU3kLdXSWDVGd+sETZfLehL2
oVFs8patVVedHXP8MpyR2GR8bn3YTcfCrj/JxLlKsgm2s4JbGe0o9pxJXCqrVztXSzASJqANp4wI
ZXTHmFSaX9Wi7Efju1ZRCDnIbqvdkoAbuWqTeSBHZ5zAc/FumcWw6xN+0FgNbrIhpyB1epJ8i78t
7h7sS/mb7c4v7VAjAHT5i8HKrSuaOASNzhHI0oEO+rWzjBe4t+BOUwqdsus+usnbj3HzRNCptedK
2AaDeI/s/qOva9Z2ugYAQ6uOtWS/1Pfhkrj6Tg7tP6IgvpiRR4RBdtesBGIYkGOAjniHhShYu7wh
V9rIL6FG+W4LAS2QLYG+8CBq0pEa9WE7dn9BFQEZqltgYA7Bw1Z5KPPZBBtmweOb23gdtfG9RzvM
vwc8lunUqXhEXUoIILZqIznpVxXVASXZ+EElhWGMi4w4ReoGHfF2gnFuj6UamaT4x+KNYyoGjdNa
H6MgZl6aJCmkw13EDDsZFxXn3PQOg3fVGnZcUuG+078jIk1kapFINDBl7MkFaaZmWmusDLdBWWqr
JtM+JO6mneWU315EeQ3X+hK59bEmUf3sMUw52COr/xno28hlzAjJy9dO7VHkW5chQGbfNQqRYC7X
0pNUGpI3UEUV6yRLSDatqrJ5wPoSez3pKoJJFtbADikR5epM2C5CglCDC56gMQHxb/4xO/eaKN7S
0lqmjD6jRTCby38wID2Fh0WhXLYh0ZrLrY2rkPA55TCDcKEPawMSCKAG63FuAZvL/sb2Jl4FzO7W
Lnh5TzMMIK45s1f1Z8TDuitg45h5zyX/TzoWaalE/a2bICL9tYo1eJ4R1KiC0mkpn3ONXkkb2WQQ
tHlyIemsVTYx97X+YGPRyL8cLxP9+wG9/huLGxZLDrSFFHFidotIJYo6myoQBk8+XjGnZM/pHD9D
L7NOwOheeu06euPdIRubDij2o5Ts06kI9vQMzrEq488BcctxTBsiAtLLlM68TZtI36G3cHydXFeA
Yq22KhdJj2Z+pEZU7Ck391XRbTEYnid2yllLy1vZV7LHkaimxB9J0kH7gJmM/W7jCiM/hfPai8O1
S1IKzrnxKUbayWFUffcoNLuQxxFuZLOAB22ZHOJQEFiHTXFl5RCf3Ti/5xHEegdQkRs5v5LMPFhp
PjEIQu41ufNlHMx+rcbx2yHXXbq9H2bhaWCYvrz374BH4mcmQTx/7rEYz9Dd95mTNDtytAiKS97H
OW6B+a0Sw3LXoXLPAGUwxQK17HtkNiwtCTrq1ZkcjL2W5MnewcmG0NRZkxjBByILX0L05BOBO3oQ
gfJDKAJoPT9N5Vs8K41Vn9yABK/PRC2shYoAXjUPw/ZTFZC8bhGZa3W6j76n2EqZdMz5UnhKARXo
zDh2rPIj1KcDf4YmMukJP3BM5jSLurgea1KsBZc98WAXwnPQPFONnKplLVD16hkizrpgmbpsS2uY
xeMEUAijhAmdmIASGM1UyeNIrIJSwS+4+oReafIL04uHaHz0/jl2bgIRgyQPjboeJnufKeQD8TwR
nhbfct1iutPEZCTm8KEVXH+S0pZ8T33nOeFLnqXyaFbUN6X5O43habRC13bCsmokR/Exxyu6TSD7
jV252Tf4BrZDQSSfaypArvQYqb7LiYbQuviWzVCkS5gb7Cv5hbmSHzR2MHEtq9/k+f7NTEzLRIIB
n7cyn68JbaVtFAfJBJ8mH0OKyyCACJzWqHof5cm+8Io/NW51KE7mNrTEY4L5B+fEvaPC2xHzzNiO
AtvW1O/K2cxw9bdT47TImkex7T0N7fBIgSyYkUAjemWPhk9/2WXWU/MNlhsxqIe2xKypTsw823Yx
yapi+oYRQywB3igYG0D4u2D6sivyjousIf8Jj0agCB/gZj7YXNplh7OjZAi+bW0PqO7MnjEpKc/s
LA584GQDlnwkwJG2KUVHB+YxgUVMaO4LMgoBDkD9aSukg8IiLaicd3PLzVB1NXYlUmxZm8l0XTr8
ZSYllYHe1NDL3/xtVkj6cTinNLPjQfdaHDoTHBWIPeEKCv8Fb0tWoWk0UuOvRoAriWqngkOH99q8
181bybSP+RJYPzQUw65S0Ztq5L8orW8IMPQxQSSv9c11jqAHcCpoAwJTb/TrgR4iJnHXIgahZa0h
o1Rnr9Nd9Nb4qnrePDp/bE7UWQTqPGlG85RppMkISSmWds2nKF0ItV58YaTsoJtSE3c6ysbxVVDr
rZHzw4R367vBugFSjoPyIoUJ19c/iWlFRwvfFL2wsYcH0+8YpuI+HAb3KUlN32P8f8Dx8KUhHUNO
5BpAuBmDrN1J1Fs9jWBpCVa2YxrdhBba1gF+bsk0HNfobLkSAj1TlbRtoqdCctWkobe3ycplV5CS
FNbjFel6/bun0WR4FJ1QmxBmqgIEvFb9PAQgtFAmPZdWdwmAsvlVQLw6F8z0qqyaoBt2ildWtSeu
2AXNouEpQSc0ic7Psqg8eYXGBik05gKHXueFNKw5OYpd8pOnTny0vXlcOsr0YNrIC4quv9P1NMgC
hoJABxH/qlNol/NgjU8Sc/o17cxfBLTpRXbmvUxqTtr8QRcYHid7PAM31G7sML4rOWKpWT7ryWmb
bMPzy7TSL23skdzFZJv0auMAY/5cjwOiSRsOTt0wxiFHKt8yAUGhmCbTtp81chxLwEgoOcPsgCTe
27HFIKE2rcurubw8PuqFHp6Ior383z9vNCvfY8TPDsmFLqt9qSUWnxkF/1ohfBGIcO7WiJIo1cf9
f+TJzgj3zJNbUABecISqHe1rj+oBFToWVZAQm1wY6oag0MX6yp/DecTGJU1+t55tbCn5xZYEbARs
uUZezxgHB72j5h7d8QghYcPznH+j+uesQwCXaoV8nXJYrIG59N+tY78ahferiUkjhU87w8hiYUCe
Xny1yMB+Lzjdhjjv7vHgyDfD3T+kfKw342cTLMfjPyld4Z6HySOqndCLO0yDvVHZxcmxUSGKpjDf
/r9PufauWu28N8ron/PmaIaiuNvLC4KO8ojY51tHKGFOyroGulv65jTs+3BEpiY8H+JceFV551x7
0wSKMQa7AhWmH8C0P6aG/pqnsylXUe6ehqhAiz872cXrLHJchO2LObB9nnh+sCPnbpw5jv9/L2Of
un6fuIi6nJjMzZCTwnSt7ogpz7oXqZJX4cgDeYbGusib4RDLInurcLenwWjex0HP3gCqXK10MJ88
N4uuZB291xO/eKkrcWg6bbzbkFiei+CDVJ/x3k52BmBtJMPbSJyLZpRYejFztL17BzodVFT6wV/B
0+taWX6ywMsc0zm1V07tZrsZuuJW2m5wsBcpk4NuZNtRnRySLK2/lhjn1m3yDwxmp7InYg2MP3rk
KBZfMWbxVVkQHVNgM11NnoD/HrTsruL2OTPdPw+GxgIfw+b7FqclRlUgBQ5GYkb/JHiFm5SkAQKc
RXJQnaWfHy8db6L/Pnp8KlgBEIxTHQTDsIM2eB5SKJTIJNy+eUuQHIB2KAlIHzbKam3ke3q6wxqh
I6aRw7tRNzGaaFUfpdVtI1Upgtzsmnjg/31xAt7URb18v8WRTCGBRuR/X8JFnjp4+qVBN3wsHhZ5
lLHQ2AdoBtIywXIvOyVrsViCyO7OaJa2CmnJNY3V8u1WvgxZOa70EiOR7aEYRxqVRWcJ2BRLeniw
zNo+aW0k3O3jw548hBw/7br1AEaIoSTlIjS4IGxwLG3VPk8Z8ruimvLTsHBaNBl8QxGq9sJyBSjg
WfiJ9mlUkBPAcZJaxcWurXiWu2caNnQsyQILQlJVne3Jn4ICYpzGcFYfDX1d2kX65JjMzpakFMFt
89gk1HFHSj1wXj2rzgjr1Y9h2hcnt+QzaPHP0pgqiGixfnc535Cnu9t8nIkTJBYN/9A735zCkjEO
Z5tZLqGoHyJVOp7VDLuEptAd10xO3cL7PQ5R7NvYxlkuTKwKA2PXF/F07LEQUDZEtDF5VS4uFvjo
KXK7UVhPVVW4ByOnEs+x9a2dIkd/t/wcHi+hjgRHkePbWrDu9MUsDD7sgqLeOFqLBzwMmNHGBEPe
hYCbmOFX2aXd13+HxRIqM5OzRmRF9s4GhjnBQoGpURQA2qtIAVl+8/rcAt9OYsmv0ETgj5Wo9tld
Ne3BaMR7ijOJ5ZeZ31g0WtuCR5KKSNabdDTxiKfFJdGSaOuO0ejr+G7WwzJxbVnPIjXxfLS+gS8M
XK9zUpCia+hYhFN1R0AeITKzwzuKuSN4eC5wb84vZaSJtac5sa+hqhiUQ0RWs6/kVTaCzInHy1BW
T7FTIh+GBdoG9W1gBnJLmllnnh17+3aev2QlSUC2g2JvUPoxKXNueesg6dXVgGJ4rs7zkJScZOMx
qczsnV9UdAoJxdrhCQBvWYvTYJr6+8bKO9sP43peuWWQnMeyqZErWl9pNTAglObA3km+NjLs3yqn
STZypq5cMLEibvAKcqVahd3vQQqUL8JmbcRmIe409Q4Wb2UOfY7mJcs/TaCrm7atsqPdJe+xOYOA
mIyXRgzxFR43wbiG/j1n1i1hXHsMBdsdNx3SD7B00Vab2mKHTG4JM858c3YzGlEXWy+EHZTmfOrW
bn2YwV9bo7kuga0cB2jtmPWXU7vEI6OKHhPVZGxSx7FvZW0xEx7ahuFt3ewVSvAr4VDzFRMJX4vS
/4KwmrfYEBC60CJsWJnnZPZW6JKc1lg9cEzEloY3xno4Shl07Wd7sl+beCR/yMW2lU95eq613Ns3
sUOplI++BYALdCtgfqw50zV13zEvDpdCt7V1NiATzVNNnHkKWy967/RSu1CI9q+mpmiqq+d+co0t
AyNqExnZmHqmIT2MqhXrx9sezLRiudb9tmHxvVjJ30FR/NoMpitEF9B98MoZCCE5Jwiq9PKERrdM
iP4F6YAP1fD/O3xS8AtqwRUxOHxl6MooMRha1DhR+WQJVOelSfBFWE6/JJIPw/SybbO0EqOCEzVT
2p14a2YBf0QJ9jHDMcpT/VZo3V8BDppxkinOTQxwD5GW/WLU6SXCeY0wC2yDhXXVqW3cHt6YnsAG
FLc5ibKthsIGpT9GA1t0/5zKRIvFd3mZ9IKgTogRhyY3772B7ahtCvxCoHb9aDCPscweNmQGeT0w
E+nq0GFKmzK+8DDRyng7QNLE11cQJhwQdvj4xQZufzf1AR88wb0+6HXwkJObU6U55pYDm/xp5dEC
R0o7R+ZULIcDY1C9nc6jRQWWyADJRFv9aQ0u+ZAm4HFCKc7CHRXwP0PE3iZKXHAls4PXoHMD0rIK
bY3jaKYoHjBATC1G7Cj+glo4vJQhA2yKP+fo0J8QrWwKmA+8QPVdVsKc0Mm9R5T05LYeDRdHn0ZG
CE5xYW9ElumnMWNCXkFVGyPAFYKR4OPwn6I5Xdstz4GbIbUIPSX8x8toTPTfXl4whPEok1O41Th4
NUC01vCJhgNzWBNxhng2dCQSENHvGIIomNjbTnKcz8PyMnZue+oYddoBdAb6aGc6JctILzUJUWZ2
J0nUuoRlhtY+qNvVqMvmVCX5J7RgccFdUpyIW8F7ZEqdh5S8cOnUPZcsCgobt98+a4E+AsjkohjC
G7Afb1+GcOIfvU8LAe6tAH6xmBrfgRvYl17I9rmYSU+j+nscOWPUnmzV1VsyaZ9Ir+uOtjkwGATQ
DqiZIGaXo2jfda6719C96lA4hx3jMFYxQZ5uVCqmgwqrc40e4I4EXFtX/Kl9SKQNmR+F3Bc1EP6I
4qPtk+7sjXKgF8tecg6eDYam4Z2Cpt5lzRwxnZKwdPrpjNlF25P1Ze8wgDj33uWAmNOlp7djmk3o
1VIa8d7IoK0G/cFq+uheBNQPLe7iMiGmr46bc9tY0c5c6Bf/feVjPPwalxMQ+e5ttkkQcSYaHNAR
EaCdpcTTkAfXCSa3oqnGjb48MgIjxyFbPjWzPtpPWkxiXuUFPh/UaNbJ8K0LIOkJqmZht4qKr4Rd
1gZoNzuGgrFuINMICVasEH3jfE7PrD2TY1gXH6XFoHKMXJMIdpmc+T/S/taVddWdDB5u1o2YgfJ3
F6fcAbdgRusPBscF37uugjm8JBC8PJmd++FrmJXzZJfML3QmlSFGvafHM+cYldgkTkcmMvE5p0g3
3prEOA3aqH8MCKp2nbJeMNE2TxaTakNKMF9UpSu+tJEQRRCtdV0uKt4lmx0FMsELvwjzhuHkZfMB
5i5PKg8sA8FkPD8+aqPzKL8XL9Asw/gJ15e8EU8lbzJF1VcXxKyCe9f/3z9GHgeYCexaNhKingJJ
T9ImP6msT1cDiHViE8ltiKV5lR2LMToF85D0nnkTbb2baM4uTNH2LQj2c7JwS7AgBL7TqANBx5Q8
sC02Rd+k4PXC9KKhEeQ428zmJF/1snd9TD9yHTPH/pp6Z8Ndt829Qj4ToWfsVYdZoJFVxb4yDkD6
q9o35qa/uUlJfA+1PBnfYX97vNTCvIR6/qNn87OVO+y8KS49Md6yYA58MmvhUNkobbyp8mPZ+WVi
F36TKO/ZlsPucRkMMzzl/96rqrQ+YZs9GRpvB9Gl6WsNcnZThwZ5wNBp9vA/0yOp0kBpAUChaybS
o2nU2q0G2zdURnDAyFM9433yy0qwMvdaij/oecgljeKelLP2xfSTnYUtw70s5mQd5Jip6iZZnFRN
eH28SFOE1y60plOTNkeWrvqmrCAQM0CE+xmbI2INI9GeefKoJdLg7gkkekKh9S2duWZhiGc6qUmf
0kJP22p9nN5N6zUDGIfCW3IfQgvq2JLuDejuBHbXKSV0aglfCVY+C/Gb2T+U8iQiFDeaNLlzOLRX
0fKexgMLuAEExlZSdgARb09zPGaAj3mRKvviUBi5cuLUr5wSgm41L8l2Q/Q6UTUo0rBKObrtrhqU
B+x6epYtOcDKoAO0kF6fWrynq3j5m8xFhFc79a8C0BxwfhW9xLjN17WRR4e+7wHZIJ7aIxlCmas7
+NgZNe0cEEBIX83sNkiLUK+MzMDIm3ZN0GY3T8jrAwSV9qPaxb0++bFCtFXGlrPvUnYCMmthrDXF
e63qITzaNvRxcn7Kdd5lpY9ILNz03jysNXqnVaW6flcxOS1KI7/mud0/Y3uq9gsaBumQcQlimyyB
qX0xIV+f4yT7ofQdvlK8SYOWZQDxPG5WaEqamOi9jKw+icH7l0xmc+6i2sFxwd6K/e58LAKUZnkj
oo0AdH6zWt3Z6/gzT42MgF1MocnkXVtrSZETEmC7G/IBAHY1rrt6fOmKgTZjyizaPD7FYMOJRuDu
hlIA6/dAz2MXNIZKYmvia7rgOWbcbngbopctPxWkN9I3I4WVGtrpwISb6gTmlWMX9EMNbLFfCOnJ
qLW3voMoZoY4ParOezctyoqObm8j5iWHZ1HUr02jkWfKNXm2zSA+jlH+IuvyQEJ4fCM4LXw1h4gL
qE20vciQDJZibnw96updFNns411yxnQj/kRFCpgCgeZ1GrXfiWy1bW7bxW1wov3jQNXATqZCDgwg
nqsw1H3pzOlZi+QFqfsyT12+yxjTic2dstEEwpBZme3rg65EWPHgjdYVUpJ1RgsGZ8KxwotlxOz2
PbbFqFK7erpZMjWfUvcrsEm4I9aY7FRNHrJYXYXImVh1/B0YCFm60L0wUjHN09T6VZ5I0JG6wmTx
rCuC4o1lqkXXsmJiol2F6l68Kkg5MO3PVk7z0Y5wHfN/7FmUH+lrg81/jZZREGLAoAD3CzT9xs0W
zaaXDwfB3tIfDZdLjXOaYTK4RnP+Nc1gNR4YKGV4NyJLQz8P7OgkM0r1sJVHI8x+CNDbhHbySNHr
2q2dpUTFitIjgilOLl5MvPDS+jZGD5jBmg+thyoHYXy5GWhdTg9uG+mBX/XcsCnEjb1ta7c7Qxx9
jzBAXpPlRbbyabQawu3hiZjhsDfhxz/xAAwghiwGE/j48lPdSkaOtfzbGsSLjukQvUzfCjvHLoPH
jcdRzb6Qauv03DEVHM6pE9p7bTIjg/kUsgcV70GXhzcgSfHH2mTe7NeNke0MRAe7PAGd9bAiF1MR
XRTnWlb8dqB7dAJt5boVsfv0f5/mtdWfLNBM/5HPUr339hVrXJw8WbCP5LpQXfUmlvhFW9OmrQLS
wi/UateW3rl7w+PybVNkyeVSUPRpHYIiSHC9xtWbHs4nLUpQhWUvi2L1isE/vj1e0omCQKaV6eNJ
1t4QBxEoftM6J/oG2MoKNmx/jBRvYq+l9kGUI2M2ax8NIfMjGFdQBLD9EfyLN1NqXk1+QE8Wr6oY
uM9kCp6Cn3oo+1NTd90nG2qeVffTaTGeVlmQv3hudZZ6RB/eFPMuSD0L5XfdHGyy756zYkPsydKn
TPpXqZv8vrz47uYs+Z22f03T/lDMGjC7GkmAG9ktEVZ1yL1jTxfarnAXWuDhAqmCE6JwzDgOVENT
az6bUPXHAH3VU0xzvCZ8BHraaM0+MUj/mFShGfc8SGscmhzG6M9EH7loh1Rx1caTPeg1WBZAy5qW
sRuiGtZWmmWcLQ2mRy7k78Kp57sdm1cwq9aTQNkvoOL+91mGQdYkWXinQyf4nIs7I1Tnq7B1hqlj
NuzMsXW+FLMh2JP2G/M0bKrWBxi8fltOjvmSJ1ANNdbnPhQDMLDsPFWcfZnaVB8bTDybgvO9gPLz
ouGD2jw+ihMWhY+PBkZ++HOHrdUhUyaAznh+vFhxg2LQQcW0/CM1utl12cs20mVJWXc+xWJ+7/JZ
v8Xc2Coh2wD8P8xThgwAB3odndjyMnsABphFd2tqiudBkkxHitpibhxLJDpY8l00A2ckRs4qsUA0
yCHyjnk0C5w0dATdYLL/1YZL6Y5nQVhIYBmUQ6M60pwmvrVUE/VA20PM1KuEePQFg+QDn7FGMQCi
IhYZsT4T1TfxV4Qcgp3e2TUKdhNKClYI56fGYnPrKaWr8C+jx/j58cLa1jpEyxfkFKZ30/+NDpbP
mCCmZ9vEkxgxsX9GtUx3uVRlhGwRvixGwu2T/E+KFpYZe5s+1ZgJNvS1fwbCj157TW1RywGfzgIP
epiUO7yNNxvlmZP1hECn5WbWvZ+xzYuz6YTVx8ZSFFMIVt277PghViNIh3J5SMq0fqa9Cr/7nnqs
gQOFPqHdO3aVk1nE5h7FgUBGHSMqBFehz912HAmaCFvSNZkzWhBgZpv3aQi+oJuQf2Q9uMEe5eAW
8qp9Hiv056lTf6a429Zm9NOgZvYbKgSbBNlCx//7qIP7sr1CQ6YB0JRnId6qyJEWNFy6+xvbMrJd
B9Ups7dg24964tdLRltrOQiNB07pnjgoag6fldAORqx3jJZpmZij8vC4ONoYiUtA5b3NyF7us2H6
tPSiW7e5x7qD4iLVIDW3M9GGnY1Oj6xPhOcYy09YsAz+/h+9BhQyjF7zaqOWhGyS+4bINVjcW1mH
JDHp6AGmqRSvDuakbdK1Yvf4tDcKGGqNeAHDBQ/RZZtuR6P7XVf9U2z25fvQVs3/kHdmy40jaZZ+
oUEN4I71lvtOkaH9BiaFQtgBx748/XxQtk115th021zPRbFSio0CSYf7+c/5zrbWXGzYVRM/hu74
IWvDutQJzTjkz8xLNpJuyvHU7IoJy96qLYZ0nYz6mVkwyZBZEi2Lur7NIBnOjXxPs4L6Ngg7PcAm
AkwWOfyWgB63LuPlzLT2JLxhBCyIFpqljfWhx+Mn+9Py3uBq9qb6ynKndgA8M6zEqr7WDguMNkVq
mwm0cYQoEsszZNycW6uAIZNCpEgu6Sf3OdbkuZ3sjLIKasXoFgcJpN/Ztxt3zBTY/HWc16bHRMGB
MXCritkGWXoJfc/ttivZNOqS6YNbJdOpM2kVn+bLmjnDsXOBDEksdNhhW7FRsvwkFkIysAj2LD3u
IWTMuwomp/ulo9tUhHhfGOJiYDGIyAd1LI5ILNl6Io37MKg/LiOwJZyQ/oVNAGxqxynNrTvwAkdF
0W5aUURnAEfR2fULJqX//lq28a8K0WL3861/f//nv4qwYaaigVXyMr/fALOxSDfp0+XfD04NaNux
/a9YC5rdz/dDuxsYEhh/dNEk2m5EhKZyq82Oo12Lvd+axh0GaffUflQChyAJApKaVTM+cKWZ1rkU
xbCqVVc/B5nkNV702oFH+quYx5h5+VVT7wh97fSBrQVEFOvu+/6Zm8P42jEIZZ9hAB8rvF9FjJVH
yK9CkqsI9NZ8EjE3+Kivd7YB+uvnvIol39y3dGwXzG35uOGaqz0kwx9RotThfoxkYu4lBZK3xN8a
z/Cp299qNLqliFETDLtIj1gpeDvYcCE7tLqfh14f4GxgsOWCPyEL7L2i9c7O/KB1utJXQy2+eV/S
9xOIQqemff4VEtLbutcJgv/v3w3uawIXMLENoQ7xYXCmLwQPsf/56ueBEjJjx+1QcacpDEUcCi9X
ZQ9H26iKlSlJXXYkf7EPVPKAbH6rE9+8/nzr5yEtQoMPP7idf/yC4zdPhl1eKwV6223C8KxNFEyG
bfriTmV76PTOXHN1JzZa4ruPqUskvYT6PwX2vrSy7G1cpfP8sjBtY+9U6oHNKsqwI8x7LTtO35Nh
PuOY4R2m6eopcvL7VLmbolXje2979ZqoNoNteH172HSbkUTvr6kvuEf79Jj+7K7j/IhLellEgTw0
aYnfsUm1RTpWPlWMFUs6WtWX6YacwETe7IIRmwQcuW84VnPwriqg28jqRdf1vUYbEX6j4hdElnop
FV+BHGXoDaiJETrlw/h2K/MhiSl+0+X3YL8g/XM0FU68TZuInBRG82VrxhLDfBcfpMA6renVwZnT
x4y0PHyE6bym4lGlE9GvwjeOFTqRfAs52GwdXAESJ4i/yuChEQSdqo0Wf0omwTtJ15uBx3OPaWUV
OpBU7Zj0ucd208Uzx3CbQIcCpgiapTjqsn6gRR1LUx2qZUF3cNPwASl6fyYGYgm2NEnNpDcsGCLL
JW5JWj3bOZ6GSoftvbnZfskwfP6DOchPJIpk7Wnu73xWP80WUz4j/mVrVHA7OBiuy5o9WxhyRu6D
rwH922KfuSQfzJQGSHHV5eWFxBVMY+Q937uOUosBYrruXreTfWSCLGEAqg6pJbfUHKdLl8LEwB5O
aJjdNSO8VsQmjcNqagimOhTbq4xKNYujdYsdzTNqgJgEXuyYDRR3so/AR7ahx4eCr3pK16U5vvnY
3xa5bqjzqLAqB2bT7RriyGlPLBQB8jDUZnabGpaLiHmuMpHC5gi8Z8b7zs9OdZufyqDulw37dAou
JRSMiHsk+ttqpI/Hp3GEPTWA3SJ4aDXpnXQKRpTbAlTpOOVHiqQ2uxkUS31YRC0x3nBuem6LfWzo
22Kg+MR0a21TWDpYn2goWfAJdVnQ6JdNVr7rOgCJtCsBvQjlr31T8TuQNjXjEjmJWoYBHlYbl/Rg
S/Nd07ul79Xxsp5i4MFGvc9wcuyKiIRmJx9CZrdPbmiTuxhbtDas69LBtGg1/gNeYcTvmSg6+dps
veKOxiFooye9ty87cUWDSbcMIxcaSP69X0TRviu1VcWZZuXSM0DQC/zalAIBGX33LawoxTJls+5p
pN9FahWGf3xy43f60Bd9q6L91MIKMF1+5IZ44CFvyCgEsbFIZ9s3WRmrIT4FhHbV5U5y6iEyVkGD
XEroqBxbcC+BMwBuZfw8Liq68HBPJHfoBkyusu4LjN07EI4RhKJsNqocroMiJEdANJ05lgbOrNXo
DG+uGUJGTBx3djkfXCt5wrBnriGesRZ1bFx76w+HqLUQ1peNJ2Ll2RNbmmFjTomxkV3dzEPSZGVz
CF6IVplEybKNLjufgl1MkynAOCZ94BZBEDLqm9jEyewp0Rgd5zJ4I6GK1Fj8oY/F3Di9aK8SH6lj
QkucVPOHxLn1rFgoC09up8l/iTPCotXIoJKeWHUYIvGmOcToCtt6CCLKzLSeALYWmn8ix+FKh9q7
h1C6yYd254TdTUEVZlucbpKKnMXBcLzk6nFCUpN3Mjj2v8uw2cZN7KwN1l5QUbzfzPJP7XZ//IQp
JJ0h7bIL6MRQY7kFLfAROvnnYKUzCGQGI0FdX4a4uc7F/FFwdWmsLXiymF66ag8M+GXittxRMrFu
nUeFfnCV8dysKkAtQLHfiLAwT1HkY5yuBgAqNNZwA2CpEgqyjYT3VeLTphPNQD6jBbou6IzoTZoM
umVtq0+qYS6RtNUDZHU04xjAEaoGoMgq+apnsI/NHBEV1yhXRuVgwbb2ja61h7a3r2NunpSBDZ4Z
0YMr4JSb3hTtG2HTaUvMExsBWw6goDgNunNLN9UiibF+6112p0GHzLuv3rsSH8ZYEgL1p65cUfG6
nqrcPEA/xPQcH3PQ47Ob5zI4+YPXNtFa2cExKY1vDelnndMdn/SpdqhG1z/YfPQQdaZpRYC/R9mp
2HYUPcbvFjcy4PVvDfgj6C/vWDZuhCddf+Gd9ELl3Gw/9jauDQfFrA3K7d0+B8/KFauNalUIXHxm
gSNNs+CJtNkXzDVYhdEyLwPC1IYAt/tcK4Cyadb+SkrNo9XzWlYkrcmJqCWuUlxIFhMMLwE5OPTO
NS0h0oxBjweOdWcjH7SaewcaU3CvPLySgoE8+z2xl7WW7gkZkuIPq5NOpfSFwqdo7buUNZj3NqAB
ArL6eRJ81oxqjM/aoH0PaXNVpM+2Sqc+YuyNb5XnLygv+KL85Fu13VNeTa/VJC4yJMtOREeZ2J/Z
Ec6kUwn3xuOQnUAyrsq3oQFN0+r9aznazsGoyab1fJ9gLVzblB3jZPDZCYvxcPOmgkF8o+e7zOHz
4TQ7Juxrp4+MIx+tXwB9OGWkNYeskUABhDjM89t41PpDjCXMjXN7D376ZDv9xcb9f8CnABfcjw6Z
N9BQEZA0abQyP7RR1G6ynPdSQhp1GDln+GV2SXp7Q5Dhawr0h6ZTVyMoxNmtk0NZBTs7yo0Xd7aH
YNNJsUtH754X8aQibRXza796P8gRrVjW8cwJJNxFoUXxZpC+fhHj02iMmEvDk+XomBML1mAhiSgJ
E78I/HRNv5PDI7tOGno3RPmnB8cn1lpnbTXZUtcFarMomq0r2HmUWq8v/THAX9ZY65Z089lUnN9z
cFB2RTtri2WkK7I/SITdpWvwtpp0KCBgLb05jo/JcgWf9TbZ1F9MTnzrCIH5w2lqPnNFiURm0wSb
6VuVBu++rr5ya8DNBBYB6R0uhBFfcp1OSwYKi0Tb0sCNwKsF6VqQv9gyabl1mniGUhe7xaeI1Tt1
pr/VYOGsIZKzQaztMTOP574CEeuk6ptE3ncs8xtpKJIIzAR27sCOsGs8xvtepA7GUKkDeyZGyOeS
/MuCyuxiKSv6BTAiWhuXWcWjGsSLAV2YKHderVCXUx/wdp4UPpHn6Y65lgR1ku+SCDBp2Lm3OMUU
7RUeSCZgFGvh9pjALBxkltkuGzXssw511jHoh/HZCN4rk9mBocOzHFZJTKyc0dUtMsAhtMinS8sK
jk1Vm/te67Z27Sztyp1OVZbgrqIZ/Gop1NvpGmKS/ep67UYAfN1TR/PUsHJVM4BS2I+8retLic1+
oozdsjt30383gdGshQnUocFFUuAUbjpP7ZUgrGIO4SmuCx7KYOsQj53Ia509NleLJunot1D2prIy
AI2a/uEGyriqzNev4LsbVwsowtWCg5EnG9xUbH3G6TmcIIxWZvJO5Ef7ZRp1sw8wuywG335pGNut
Et+4IyDYmNGsdIfTxNqNtQtOgUoch0/JjkEtdGMFmcSXQ3/NSLVmWSMPHJf/R9gzGDKTGaHS5Buw
lv2+JIsaB7T6jDoqGIy5iFC7hiBi9RjVqYnJAnUh6icf7UIdOwca1iBXuHsEtdqLwbgOeRjv8sjZ
c5beFKnHcIVR5i5IaFEoprud+BzkTTTHcfNf92cZNu1YxU9j5VxliD7kSmFDUvIMR1iQ7+Zf/0/9
ZBivHPB7BLSriaYZtwWcEyams3Zp1GH6ha/E4Y6IaTDI1zWXGnczDoG8dX+J0foM6qUrIsnQDOdJ
Eg2X//rZif+j28uVls4/YEjikDYj2L8/O1AxnH3GhmcXcN9I4gFaf5D6t9baEC7kUtZOtLEyfZ0l
5ng3ZIOzIXqxjPDMbUfb1AqqHurbieiAAZqFlSQXKMuZRpktd7+JHA9ZZPXflJKZxlyQ97er6rm6
7QrHsaWuO8hof3/eVW2D/klb0Hs/AxM4tMmFvDf+M2+0T/i0sjuL0wdR0nw3scP6yxMDLwc+mGbS
HER6jsG11aPDVeNGGyv70LtefaiGbo0bKXk0RfIYeGO2CfANM7RqKSjWWvyOmX4n4qjfW4JdWg2D
biKsTYsFZAS9dIE0ps+dbnWnNo8pkHZrenLpbF1ZDUhQwkrAIE3qDIoCvIDvRicM39kxKKZhVZKi
YKMk161fFg9Na9S/uAAm4C4aIDQF6KuOFbNwA4Uy1fPoGME9XOKfs4hO9hFL9gCTpokjVkVobbsa
LBcMObJPpXJdXl0LKltJDJ2zVnPscshESWTMA164m4XXrkGwsTaIxDsEBAIhzoK05e8Q5JwEJeeF
rM+TXYRbMxyDZZiazQY/fXmwlAaDf374+RKM+nOMj3Hz72+lYR5u0M6eYTUwF2sSZDRuEsn657f8
/PmfP+qENj0G9MaY/hRe7fmhzIkAC9GepkoRwSg4mhpgulfumDPeZMzEGiB+l33tPmD4X5SzmFgF
vfsLdYhyDwPYueD0k3TNCCSdh7SGO9FaOPMJsF1+pC9lyHFvdFhJAoSM9aDlKVvwliqSSKAqFGRz
fx5sw37Cj2xuyUrFa9I8BaSV0tl5tfa7jruMHDKkD0ovi8PPl2YSXUfGMW6tD4cpy+5tY5U7tFp0
VO0yNfRiTVKcOw8rKASxV4O94H4MJcR2Q8U0GoDZH+rRvolKYd1waXoAO+Gffh7yMgVS4dRgTc1Q
O2V6wZ5Yb2iOYZ91q3olnyKAitQ7T7+mnLbmspjEKmAvZYSB8x54oie3BQJFBnT0iIFRU1PSgx3R
XJOieDPjxOE/8lp4k/kg1DlxPffaiMJ8qMeLk5jaxmob7+AOGAp6StaXrH4DR2pLHmijgfKuqvH0
MPCuPJFRpjt8tAL4AXXVbBiB+O1iciLz1HAu0+ZhKVGv9PDjw+RmiwIzHQctyC8UipWMD6s/QEfp
MnWyhkyGWoqyNw6D9MiSilG7o5YwFkUNXSJRxgjV1CnkpTEsqWCOjs386cjXXmCnO5r8ipdOUQcd
MN6SVabuJlhBOBkTVQozSICJkneyCECse5ZzGrVKyPh0jAHW1V9dA/CF2QniWXCsH9KAtECRF84q
tOczTJRC66sdjGxTVi8dZ6gOgrjtguaFOquhy1YuQeoYfwXj2OgwusFXzR0Cd8p4miYTJy+seiFK
ijLsYt+4cbUXnmJrjvq108aovkR+TZa0wEnmlx4Tk/l7MesN/WVET6ra5ajCFhoHqFuWvK6aPDqa
d6FoLuHZqvCEh+K3byUDw+wzmwbz5JsW9tU0f2MObx0dvw+gHVUEApM6W1cmkciRs6c/N8JKZXI8
0fN6HdHCtR2yHAOGZvzBTTG+hjMunf5rE7ZgzwAHRnBtDUSNcYNnWKnwebpe+E1qV+yYW6p9BkVy
1bPcLOtRg+nZ6+ohllOwIzJ7dFKvvsqostisquSpDfmIaM2hMLP0hLkw3nS1q180B5nDrbz0IB1c
vGbRnyUpcCKpklKXIoZsMx4SN47f2hngPCatQ42BgaqB34E4Ol4O4befPzkgCl+nRay9UDcwwKg6
uCOmIPixVvuM2/eI4ObtvGxwtpHefHdhl92idCgvuUE7O83m7QUHo7keGxmdrD4Zd53o3ooO5aPr
CQsPzrDKCGaOvl2/1PlrZGLZDSRnjKpPC/YnEDDT7tJY7Txd0YotcY3u6trewQ+Nc0SFytX3TW0/
5m5FoUi40H3J3gFq1oW9FBO5iVOH0eca+beq22RFO1/QeVQpCaZplCmg/9tfCrbQKe6hRjVB0B+q
+cFEQVu2nbDW0Ey4gzqlsWPYlj1O0Ll3DgcOuoHYKkofNFMqYAyBxtxH9GOsNOSCT63bgdjJj2g1
5Taz/GkZjLiV0PhxWmfZ2eQqvGS9D9DU94cDg1rxV+Pv//yr2frhrxv/Pxq///Hl/5cF4JLebIrS
/y8F4OhZwUcVffznCvD5T/xVAS7cf9lwnAH/OZYhhE6J8l8N4EL8SzqGYbkEJlxLWvOO9j8KwE3z
X4JclunArYLjISTbMgyA/1EALkzivx6mAcRux/5/KgD/e/83AwiBQMms3fJ0KUzH/EeDc9YzjhNd
ay1zW767usfWFy+66zT/zUZS8hP9YydpSn4iNtu6aQkpbdv7+06yHK1RtX1PKw5IealBT+y/gnmn
Z3hkFwr1G0j6dzuCUmfh+9NTPZLNLOQ4hjLbeOWDVoFNiGym7aHhLLFSvQRMNsOhyvYlahVJvrGC
wqkpGFvGdbRn9SimNWVETKZB9W7XEF7szLv2ATEbAEJLHPGv4LnweUDPZp6QH/y4XKLYAW908EH6
lXwZihtmrQyt1f090b08Dc2ENeYxkfptJGii0KTTemz2tnQhxCXtV9QSX+5cmqVTLCSxGz3WNnJ1
h/MAC7u5zNEt2YnZO+4Ju1oAcMpUYNMQaT+ljnAXnEj0ZWoDzhHBuC9l/8pgAlwlYhaxdCQzC405
HfaNsnd4Rt+Ubn0nvnWtgROBtGg2MwEauY3UT9GrJeSaaTkY5MliTukUUJ7aeLwXtfrgJoxv+Fi7
oDD8jDR0YkdXUpTMp45KOF+9unRT/yk8Ty6lzjHdM1alif0W1m7z158YqvEMa/SZXFC2rCSLX0QU
Niw2xWQxuI7MbIEkTm66ugLx29uB/OidCehEvs8wpix0mb6rlNurfQaB2m6jFEeBgVbimRgffU1H
+sk8GjxIHNjDaw9JHi7O9FaxC1gVafG7YjNYA6T1JACWjmAKtARYaza6MXZ7TFbsnwDt9SSceoow
tYRINxDVRRm79XJQRrxSBqDUdgSZBaCHKMRLFdMAkAHk5/NIEAnuKf+It0Du7qHiPmle81pl08B8
AmhHRrnShl5l4DgHtmH4odlLY8/vv2FZ7KeagsGE7WIbwxCuwCTJKIBFoDWfVeXBkMCYJAuJEWRm
e2eoULPXqJC0RYG80NZ5SsC9900gIs7WqxkBxPAeGk2RjWc8HUHwYih6oH0GiAHJK9ipEgA646XY
mDpagrwAo/OBNi+kt1kJ1pG7Hsws51TBl6Ims2tZT4pxwsrDsgv8CwsK8NRlkjr0f1jXEUQAUSOC
YHDZCP0M0R7Nj1wa2/Xa/qVV+WvnBU81L45o0r2mM7GPx2U2pDMMbVzUIOtWbqt/O5V7Abv3Tdro
1xDhMsdzDp5RBbiikJhLqgO8cPhxoRzmojhhgntHKPtl2s0XEyPUmtw96DX/Ibj18ZbYKtFjcc4b
WCUaNTe99dyUjO5rLbnhr73WI6QDX2++RFNf8q48DmUK7aybs3PgLsGSazR5cYbDILOquVF7jUq3
lP7yTs6XZei6q9jND31/tzDiyt6lY82xlniDsT9W/QfjCLVqKjXuIUeQu3HUEzfpbwMzf+oliIcz
XC+JIU3Yvo95bjBJj2EiCuA3jNEvJHAKiwg4DTbN3kPp4CsmSp4Zq96oP93OeGKuD2O5J83l5DfW
vFvRqb009aP0fmPRZkKQ0DZWhP6O6Ny1t+ytMf3y9f7dg5wCymK69X36QDtZW3k36ZlMA/ttqbyS
pzAwP4p82Nt2DTETAMek2NkG2NAHBOmsZEBsw4Tpc+83hViA2AoO1VZQ/kJlaTb4CxhIjLxL4xa8
Kx5AlaFxpT+zCw2Ro81bE6Mm7YKaR5TOa3ck/+iZm91k5Avh35+zwtYW5UCYRYDd2k3+uYXq4dL8
Gfvv+LEPUWo9xGh34YATrXzBE3UClvSU4zMUqtmiXa0VOCW9a4++3m0aY43JaV9Nw9pGUeVIQUin
fUBw/Igc5q0eXjphrpTuv1kQHmgyY0Rqb3R9+CybvFvFGb7GIYbryu7T9V5Kmjsbc+cy3Yldpk8y
aBmxubTYWuQ+rMCDvMBW04CsDZWn4ajKkzHL8pqz9rP0hsc2zI69yw0v7pwN3gw87jhVQic9aLH8
pIlLJ8a/DT1tJ1vYZ2Hsnccqv9YF6IzGP3AoaAK5pTXlDNBia/vRyedDmcjpEeMRugYpC50EQNEM
UP9T/TcAllWTGMw5a0BP8gvqHW16pfbloiLC4bCv8PK6Mr7QJLijBJ7DEmMNFupLQeMGQ/XqS3R4
chLvPWs+9JFMIuc/t+eYMFxbnG2UDdAtYeUfDdYUmMUQC9CV6X35aiEhMtZ+IJHwhub9XGrDveyr
V9FNL9D899yHTMy6aMhy93MjUdsaBJASL+LiN0ysqKMZF230IuZhMGXfXz17124Cy+4QcJHumr7U
zpn2TR+fAc/ep6a45pTWG0Z7S8OnAcdH5LXXyrNoEHFvoVcdmpD/CbgAGVwgszzXAk5XSkNiLPRD
bqZfIcUyU5mfE9Jt1XQRZXqpTXqSczrKR+s5rKaHssXXQjsDc53IiY72d9Qr+kIIYvaR9zZbqDtx
iZ1ykxSE4pyieRUTid+BbBj9iDkTrjCClMYUvLLU1myjk3KCj9KxPgQQE9nqa2Bh27opd2MIWIVm
tKr2HnPOpXR8cFg0+2cY4lttEh81JvjYbd7dkIVkwHKcE4XOxbs25H8IJp90+lS5+ywRZ+5WpbO2
YizNKrwEFAxsaFZem7SrhrX92PT4Jo27bOsHLdQee1PdXOdSyOAx6L1PbD8N1AjE+CS9ObkOwNbc
+/l0NCmzXei5ceN2SU7NxCrmnISvfltMOhZ24X0apXf68rAWhEzZF6ZOrifGPTm9N0I/26LHxjCT
Hrt4bVXju++OX6EfngiL/sHhnrGcxRQcmzfBJqgbAyqwk5EwymhuCyKTo+s8RRgrF1FdQCKM96Ei
9Zt3OwTxTVE/zv3DVqKbK6LlYPCVfcbo/0rJ/YcJvYCQD+Fk0EqTpjEuzJ+CLHjzMd8uBo8DlaE2
Q4JNnBbxKKjPjkuTPYlU0lkvVXgjIsU0flHx8tGF9QtR6hjVrlrGNg5l9apGZxsGw1uf0Chc+fmK
/d6r2bRbVHy0GnEpIndnDyB6g6ne2qwxiTfv+qr2iNZyc+VTUPZPde+ubQPsFSWCALijd97mzNZz
/cXIOIU6GTl8o2bw1NDP1i5T5ZIUcN6MSe6E6HexwVhO7/ZUCz4XFVxdMbN7eoYkjrvK2/Y+tOO5
sMDzRFiJYYvpXXAwR3eVyX4bq+jkKdw/2ybWHgPhngO/omcm4K7CeJV7N23ZcNizD4ArewHjxKKm
qHeZVwUouXw8obfjfRVsx8elAu3nCCyWhk5cu1hXqf1EXyhxHv/S5cObowfbXmm/OW9DS0PmMntS
LaB35v8l7ChcfMqeMZ7HslgZtgUSMV7VmnUL6/GspuRcstJWw+uotoKLKazpkCfeK2V9y07Ih15C
DggMyuH7VTImD62Jz3lgtuWJRwPWJeljItDxikHNKY+1faCThDH6G7hWsGmT8RvD+oZZ14D5JhLj
pYDh5W9hGLJ6yDfGwjvfKW4U0CxMqoK8CQT8u4k7HCTfpZJijefzucV9SJPUoZdyRXaQ8Iy9hdZ9
rfAj+Gl8SkWzdILqIvpsH4lsrcTJavRDQX6XgksWiwsm5TVBZoYxkPaKZOlZ4RrJ/VCxAPrC27dA
YpIeicRa65V/MrFyyKE5zP8v7PHaUxat5s4sC6ZOm20iFsSu0M9QVJbjKPcMA09uRTaQJ1fx/m0t
iAe0QdDnRUttdpi/D2ZhpHhwyNID0OgHt8AILLvn+VVw2TFoSbj1KONUGJlTut9ot9w55hf5qcca
C41L66BPZIOR+7bCghZidu9pyIMqRBkUuJMhug1aioriLwXOZVvdkZPXmp1sy+eoDg4dJB8b6Eqq
aQ+8JTcI6uuAJmZDqW1vVQcPdroL+bLs6Okcoi+Wp523SltvbaQ0s4bxaf5b6rR+Z/5Ggxa7BnOb
lrAiO9pbpbMLIcfaQAlT5OU0QB51PfU5M3NKM93Iyj6nbPeq8iPZBKJnULrXJ//uzka6H8wqM8qg
u/Zhf+yhHGm2t6q46IJ3V51Pq9qE+NdEF5EcjGbkjZStZUd6g/3m/G8iItEjy2vs9cG6q22WSA5g
DBKQZ2fRz7vVKZkPWa1zdCBsutuaucTI20YO2QbO3IpM5wh8uTCLW6kaWpihFDce2ZLoVEHgZd+z
b/wvGlbJ/4bHHJbExGGCayjxwbkPDX/el8UmwRMVMm8dh35D9cHS5w7fzqdg+uj8MX0mlEaLvb4L
w/GETrAqopSiLmrhQRCk+nBq2G9xNjzjQFpBWnkm4LPWgELqg3lthX0W3rgCa7YBvoOjryK/SWeI
HI6aBLA2UUwJcDRsrG2li7WlhVvuDCcUtyVZUFWKDVkedpv1ufC4s2kkrkcClXzwQ/BHBu+cjNnk
JLW9FT3PXUrG8Np4YmM0b7nD52LB7Rq2hwMghKkNnjDyF0jb2oMF6ZM54rZNvWMTMj3i/ey02Zq4
9tpr63UNGU/OdgbS3xPSKJ26bhVsxsAH+EZBMFFj0Y1nb3DxHlRIpCE3lU3QzRmz/kyH4cZVzt0d
7TOxE5w2MaZ0EnVWv4GjeMWX4FneilDSvta8W55TgcSQY+XM2G0LZm2U3XBO7zuj2OdYMYCCbvMa
0G8qyQyKjR84VBHKvU1/CEeJVd3CEqS8tOP0Y3aQqmdiPO+teT0zOOL2c2uXb2xoE9z41WesQEUY
9WzIWM8XArVmZqnvhA4RwKPRyoOQDxjoRRWg4qd3u8sO2Cx29EIu578qdMbdwD14DGvWSWcrE8wJ
PUkQG2OGVPdUPqehvp3XwtKMjpXRHMYmXgjLX0ZmdEZJuUk1vTIl5ShcH/2kefIbisGpSn0amD9T
lEzDvHZvNLE15VYWqbumu+SE36BdClN2tIJ4nC4wio6j2tl5dUwr813l3t1X9nOOkLPQx+JP5Y3+
0gLvY7X2l9kjvarysTDRhtNMdKtpnHe0Pgy5OvaQe7v3n19zjFEs6egmcYGvIxke+XSJJdNCBk7c
Ecp+hm1DtAP+5jKfZebg9vI50L6VoGgrdU3kIYNZFANRcD0ZOYao0u55Pz2nesJVGDjz1d4dgeZ7
srfYCk9RAQ8VmC79SZNDLSxHqeUYGeVi4plWW9BjzzlB8CUQu61RgmV0OJ7EljYXrGhHerYAC3uo
dmXTCmIG/D1D19FZ5q57/BoLR6+A/fXdVvfk+0RN5gbCxrSodBqmim9Tm//xyecgSdfpUqbij9HM
IXCIJguKFaaFxkeTABtLmx7cg5CVCVoqQKA/EzrdUnl4FUn1cFtx5L7Umo9qLu4znvFSUe6Tp4Ib
qZ9Rk9LBVOs7tBIcAni8jYvjuNvCFh1ricIdOp2ylBpHg4XML8b0ajE7nV9TB8LmCuLLn1Dw+lu9
czfs9E8RE2sRE5pRamffsqNXJeQnmSouFEbvfdUN3yVNOLSrTegDNHIouLnzekFTW+c9tZ12ZQ8I
gJ/LG9DxsG7K6JXElo+hh6faN/LZDH2ePOe3Xr5Dcr7qDs/GTP5Qw3EtiWoDh6SdwBlzXPvxttCb
j8bjQmroKwhD/iNZCvBirPEEzZa6BGdtGdElSy66hNREgiEAO/iR+/VdWY1AKwh+N7MVugLQmcdX
mw0T9cxwt0uuNiz8na4nvz2Pm4ANGhVFN98NNs2PI9AK3JFutB3aZms7CfUPVCUJ2NwDJwQ1cNZz
+OFQCbHO64tJbwHWwLpOCzPYGBMnMgtv6lrrw409jtSK969Vx6tOcQ2xUcUQ+uaPCBkVZFOm5MF3
H5hypbOeL50yx2D0NGLt3NdN8gxRI4ewdC74BG0LCXRj6nJcx/7AeN6wX+Eh0neUeeURBugqDj9G
GRHf8PkJVIaHwXfUUWvLLX1YnzRq/pZULq6Y2277gBByvDWqcNz0SXZubJ52EFBtww7jsbAfzMAu
j7qvrWlkM46VbTMzbnK6hzy1kWP0PcKflo1z0zL2ODUGc5NK+U2LI92HA73VMQou+yL+onYHPnBg
PWV+x488IL+VTKGRhj9HS3snXc78KV8S1MFoOV9SPdfuUfi/2DuPJcmRLMv+ykjtUQIoAFVg0Rvj
5m7OeWwgTqHgnH59H1TPVEe6ZESI1HoWWVkpmWEEBqg+fe/ec+Gm1ymlfcsla6mTNpHa6QidoyLf
gNaJMsnqiEBkLOffmihUDI9EY++aSt22Lv8MmhrNZMcfH8JcULtPh1xzCJwlgb92hsbew5clRYlu
7yofCRHR4zChPc554EpjXhGUx57quT3aYQqpir5aZuAyX37aJhhIsDPVUTI33lRV+cno+LMUQLiL
ANBFyWVo4/AlwlWCTcVA2UAY0znKy52cJ3MlR1qVYTyciTp+N5OjwpO0hgHF/c2qlImy2fEwfdpO
zaLvOc+Ja6nLTNDLZ2UeSQE0at0C/k0v0rbp0Ypj6qrnqyCL1ZnoxtvCjV+znLHWPLGXhh4yu7EX
RHqZllgbyEBW8kaTiui6NF2Z7Z7bPMehE3FUSvFoL+/StawIZL39iGu0pBUypYHP6FBgMQMmfyzK
L6RfnkqNdyar6maLyTMuYX87oHWbIr4DIgodusX3Fvn9VZpJYHHvSOCTdVdZ51lKKRHxYrHL0jcw
bsiXrcTHtLSBNt2hRq1/lIwY8cGxEAlygnaOtdwehQZo3NJynMkgosUKh6yXiFI9epkplLm+T9/D
mhXKSvp93y+2KRPJGbNy0dWbVmefDHE/A2fgSqD5QLa2TQErzJMDakdDjSLEat1FsHABlMDoXbqC
MrijzcFGRsA10LhkP6ApMMm+ulRNau/d1kZrGgPg9dpbsn3YcGjHLDG/M+ZbTDpcZeUvdyogPpAW
l0FP7WDn4yeRGESUmOaBkFiWLJtMzSmlH9bGPZu/PADyGGmY89YSzc1UuZ9WxWWqMFCviercO31/
16cLKpDHx5nNyzFNGI8PV6rwbt0Ej01k8thJyf9kKPr4PZLdHClJtRs+cran7iAfawWwzVpNI2o0
kR8n0HzAPQQk8ap/iujtH+uGLh0MPIWo0swWJ2qiPv2F8NZMCWkZo+IAM74tY6+5pF0qY9M/1G6H
kwXB5yZ35DZQDp1Zm7NKyD6/8qZ6h8hhhY3OeYF1d99M+nmwvWDXhBPFqwPvvND3fmiWZAL06FwV
mY+da6AwnZrXJAA5E9f3lsPLq4GQvxm5uFfN761g8w5k/omxcEHk2hCmuVEkfNuzalJPc8b8Z+yN
eFcqSpaC9pdyiElNDO+pCOUuttxjN7BIL7eJM05XrpAOxzZuZGHz87cQktcoEi47A7fshD5egm7v
fOAr7VRH235s9mEirkammGh8s9vZeHPJEt1aDkGGruNgdnaJlACpWWxT3O0MzkAgtRax6nNKMFh3
b1hhffJ08eS0ibNHgPds2EiDdbDgHmZwuVXfPadEvCPDLORlWDdvgRihLzAyPXSGumnL0DxxiUxE
8OrJCW30xXRXEz8jDjczRtJ34OyBfFObKKSpF+vG2yX9caI5snWzhlYqvj/U+Qjf3agab/whAxzF
YG4TLW3REmU3GJDuxuqJdDBAVds5pabQ1gIsBjsEkXZV1VkHkY1hCYkxH6nuwAfayUXRpc/m3NvX
eXavwPPRcTKQBoC8ym1OSzg8nbPafHdV1J1IruG2cyZqeN2sK+Rdm5GQJCaV2a4aIIiEPfB+jxwq
pq7Dhr4lKt48vnEiTZLgEhmtyEQUbjdiAh7ufUOCWWir1yyZLpyIIQGUI4Y+FaIXTmaPGIPpKLd1
f0BDdqsnjslGj+VHjznH2IgTfBHoHfcOBoBwuInzolrrmWC1VrnvCBbgx8xQEHp5qHu6TUGhLDYk
fBUj4UlJFvJWLuJwA7v/LB15MIFSCde5kpXzPCYoLGNfa5xj9v2QF+V6oFgC6tfTvwoUAZqHcgqi
895hcCbb4oxloInnU5mKH6Gwgx3Zh7thLglJSODVlxzFhvQBww2OrbI9ZkTkcSSf2r3dvsazhSqG
FBPhGBACyAGcR9ToYQC/cJHJGOnIPARhzSMp8JoOpEqjQ5+gNB0bNgzhGufGo6bdsw4fihFO+C2q
JGvTUXOsRnbQteCsUATg2voQkQhehlCML9RB01D9MNLoeirJePdLjLPoLZFztw/gpK2j7h+8BXqd
oMG0m7pfc3pkFUrmZ3+0JKQaZx80Q8TZldyogW6q4aav0BtSng032zvqNXBxtXVwitfwZ57tmpxc
TWsOHxbyfWAsK5kiwq0rbghgKDuz6up179N4SmpOjAN2hKGOOcSFSbHNnHnPqWeZZVOUzvRRh5qt
MzKSMwpM0OKCtYgW+LolhAz/EpWCqRh9jqIDcbgpA1KpFLrSTb1kBgTC1DvTGJ+BL6oNXjmk22QX
G8zSCySKzK+rF1NLG7oHg0835+41ypAkZg5mc1L7F3Fz6tsC1TXR2YkDUs3uEvBt3UciAQdkZQwW
nluQm6k+NFK/ulxZ6STJATCNJMwie4Uw5gEwGi/YevQB4jupU1SsstccpAz7iK9gO5qhJpyjcdZN
JI6lORfnhkd7UhXM/yahQdBDgpdqCQyP6QyHPDugFJkThAyjSqqBkjaqGVfbtEa2H/if6JbYYhMU
4m31FvbpvPOKZc4VGkdbDGR9Saol2Z+LkhqtMZEsieaGyUtxHLMvK25fmE4ny49BxnEu7srOCnfM
EDmkt8Xb5F+ge0IT68O0qKr4GgtldwqPSePpsyiYTk1E6TqGS14d7cC2NMNdYLhPrbeAvyB91SAJ
bCfFNdiRgoysfd1vsxKsJ9RYYsRikFqTDduHmbdOqBVEHh19R9/W5P3RqKNK0Fl7M5bxWz5DezUW
TxFYTDhzpK+p2R7OAtgS4Yg7sAZTRzo4/wHmC5/pdO4h9g96VGzzUzTdBcgYNhWpHNhnFDnXfbRn
HnqLq2Pc+sDcdkZyIEGdFUaZKLYmpOJxZTKjRHKeO+GZcvF6813aHV8848QCn10HYJJKdd7JfguD
k/w63VAFwfYwysrcANlCyR46F8Ec34YKaLHCvdORnw2wyT+6lbrHnQkuPxlTXIHGKSoLkE8Oz4KH
Ww7RQbkJSILG7JGeYWwHbSPwSZnhewxKYRtLYkv84pFtVOJB2I8ojWlIEHei4ie4L/4xMgb1WJnD
kyDmaWvHloSBBnctHMi0zdpp3kmRvfQdyuxpZlH3kmrjsyauk4blsi8qWjektNIfu/Cr/rwLKT5G
j7Q4oc2tBF3JAwh5XwWXnsecrjFIcimXKDPU7YxYhZoPKCBOgRx5uyUYJQOGucE5ew92AvVzrxiV
azK2JISeKkRRmBkRo4h6PG/ibm1ZuJFqxQyRgcLJgp7qZ80JQw+t9pJef11G6aYh/8/OlhzM/NKn
h4GtE4dSbD6IZvGEtRwxzJr/V2lCKu0ErwPNAgjlWMF7uh6+B3K/7Hi1pGLLcsjR0KPh7IjR3tYe
cUr/Sg5J8MVTUxTNLo3HmUgvNvjWdFEfhea2NmrYmExy9sKiPTsB7iJuhR199LA+E1YXgVohkRWQ
bQ3ymBonPEOCuJx+x6XPFWAdFvAfIdGXfe4sPJ59n+UuloBg2ATjNWO1aRuq4Zir6BAY7ZG0oZCA
UthGXoupo24p+cakfHEtiG9ueE83EkFRkxLmFQi9VTInHhGlEKxQdH/CJjspv/FDXHaJMuOTEOUh
aCrCtH18WCO+1qU6LmJYakGrPQiKPkL3wmOe2kqDNmz5IzGgrNLFeAvoJef5TOinIT4Kch0I2vM5
f1Gxc+hCKLmBo7JJROHSpiD5CjstBKDhwvWLB7+xT4OFPcAld2BwCvvOReFsJWBwlnMvJuN2Zc5Q
Q6fygpzw8Za4hnshVUDniHGqs8ThrfywADicJgc3zk9SNvcUzfbO/aEwAMdivvTQ5JKmmTwRY7Ie
U1HCeC0iTqqIj/JZbsqy+4xCjM9ZPL72SI16x6p2IeL8EOYnOYZIgMDQ7cC3JBvTj6CSTLd1T3S8
3bjv2rau49nfU5m76bNSzYgAGsuVsiCAcJZ5GauyW6kSU6BSLf4YY6QGCG9tJFSrzCFfUEI79lFt
bapRM8LvCS2gWCfNxiMtXk13wqfYsXqkZj3MlgDm1VkalQZ9D/5MXuRXZWj4KJwTNFRU7VmhUszF
KeFgM+0FnN/XigDGcDxmputfhR1lVtL7uwa/88r34nena9TGn8RVlCX33Vwb28kwR8gcCj0WnTUS
FwiDsT33PHfKedX752ZuK7zJCe4lZANrx/Mux7i6gim0xDG6xypVH0VcVQcASahv+qTez3b0XqEt
70uqGihAO5ZPOkzg7BczG7xex4fD7NM0MXgPrXQAcwNyOsspA6ggeGtS/zmc0WwJ1d+Q8lqdQcn9
DD1Mqr7G1tm205HuyWU3N7chAtlN1R8b1eXgOKYnswOTa9n4MtHtQu8czqU7rWwzo1L00mvHUOSQ
svhUA61fwIdbry3VzjKRaiHsOMqURyxbDJkOH1dbDzP+SfoOwcZIMesjyv6EGdyjzNbyDJcSPfOt
b/fgB2sDLUNo36QZhh6XdjQloH0ICodFoKF4mmcfe2AL5qXOvwbhnxVe9d6M8XPfMjJYlC2sXnlA
1LCXSsQAGBEPaAAP2giR/uePZVQzveyGY5k7x9lnNjYUExCwrecypncW5/U8DxnzAHhcfWUQt2Rk
WF+dJRvWZDrhk41bI8XHrLsPGG1w9geOZ7NWr20U9GXVbpNiQUl73i4dp3yH0kLQJA5oJWr7x0iW
zcYpw0eE3edpK9zTkCWfKsoJTp0CUNRF+GC3EWAALyZx1ZMghz9RXpL/YLqHZqgOZTzc4hdi1dRB
vsS6gVN24m2mkAxxKCQ7zNMrC5HZNmXQBYGl29aJ/0Ak3zVIKkR59ZL67NfHPMM1PYVZv69b86H1
3sZcmWehZZpbYgYCqb66GDOazF3m0bM+mq0LGjLtpoNtzecu0zEbEmZXA7ILSIxaq4KMyKwKCYWY
9Y2G47Ky6hQAeQWwKtQEXbqQDUofVTnbEZO2fleHL5mhX0zKwFSXEA8coga41hJrQ7uLBegdPW1r
hem6TWvrnGzj53IQJXvQVPOu9Uufc/GXkDAhsXlK18So7b8knE/3MiKCJYDMvPJA2uTseIDGEV1F
tvvFwPRaugyr0PoZKyIZsVQfaYJsK0wRcO8ujMSiBWTxVvOSQ6Ea7fDE0OShc7H0MEZqP/bxyEsO
c4HqBKspYATfWCfmEj/puWvCyq5thlOVFB9+yC3VdC7znvKG/m8EA8O0d3bFwQOsZ5rCd4tImCVG
5l6iAeS4emXRirND+D1QWd0m+JRsiKJ4GQ2UQUS43hky0uAdGYbiijwvYDL4mKeWyoMOQAjGQs23
rEj9MRXFnmh1DMrBZ0AcNIjmbW1O7AacvWZ1qeDlxxxDUIFynjW7YhOg8j8QdraM7AzASpa/zR2e
f2NC2o+LP9pZvcGUFjzTFJ9hzbk0/WDcoZ8i8Nhjtg7ua3m3qVfvWS3HDUZRTgnUkWH77uLGQAVh
r2bKgjYQF8RhMdHBUAiFgW1QsCXaftlx1kLMFzK8zAjJ0RL/FVwbfw3Q6WziTt2aBnFscW495xLn
WTXdQvdnwzZK3KozFoSGnyVqQAoFJvIORgz7PB5RmxaRsQ4oDVd23T5xJipXHc38OEMUt/gYQxIQ
VxhJDvnobwmHfsX6R9st7s+nqWMHDysYVEl9m7bgbuqKb4s/Fe0u+rEoIL4IgdIB+CCiBCIsZgO2
tWcEb0zd7e3AOXdXNuYu8SgtrOg9M/CGB0Ld0qM4ce6g1WmhARvyJ5arA1qwLwrNirIQ9Kj2GFm1
27HnZzc1M+B8WzUGgXiBzWx7PtkhIip/cDjjkbDF87IfR5zYHdzblRuFcFoWmt8AJn6GGAEv0Ttv
8dqv7KiS2zRgJVNTuu/TaM0hga4jvLH1kJOdbrIooF0CCkm3iSbHAUTBA4XmXeKrH7pBQKXi6rmV
CENlX50xQtvMrcZun7OFB9RXfUXZbHfHhAwF9EH4zjvitgBAgQy24gBEPzzxbHwwW+M9ZuiySkB8
0x1N8ZUCCM0BY24qjoLtlN/QHWo3ZkkUk0LzHH4Ar+Nk2zrGVofRSwN0dzvNPLocFqG7DsAeQu+6
IfxtC1B2IoXReHTRW2YuhvhmIVZ37nRVSPux7CZKsZspoy2Ka5cfGrzbmtP0tmvtr3b2n7vYB248
sDR69Alx2tO1sggSHFD3mRjQOImqQz94LJklRC9YvbwQwXB5nH84mLaYFXn3ICnPRQBTyU4RQGUl
ogkfFXpC80TS66X7YMCh41fBMt47k7VRyfQq++QBgRFQeNz/dXWRe6rDCDk/iwSl3Riid4fhpw1q
o2CGY4JHHGT5NpPqIknHD9e6MNInmfk/SCB5wIoEx6z7mFJmnjSJntAxwcGR6OdibiEILU+gMNHh
ukQzRhiw1pX/Bup4N2W2t/F7HwN6OzCD+iqRmG7NMniZBoYOGl12F9+KumAeZIEbGTxAmchUwzn1
10yRMdgM24yQqBVOpn1AdIAwCaTKpHfiSEj4QWU9wfp+LnvzeTA9bGDtm1u6Nx5RcaWkxsC0XFF8
xm9z3T6GLiIe5uvnQYXqTGAFK7yS6MKZxjCPMbutmdgo0OsPD2qTXyU3AbJUXUYkiy2fwYz1+ZSn
Z/0YIOuKm50TMdQ2addjaZw9OndthW6jhpA1dozUEX+QlmSCMpGcCQk5e2LadK8x7bkxjE7aFQeO
qVSUWt+aBmU4hgQELESj9zNOOsaCyhAXnZMfAyd8tz10OuEHIWHtqtPJfdbAqZ2YfWWR/aamCjmk
GT4OJh79xpkuo3Ek6pg7oHHp8ZB2c3QEDEai2qbVcC0XgU3S86XIAeJsX4k7iZ8L/tNKSxmtpR09
1Ub1rGZCZo9siG+Z6Jz1FKJlDyp3E+b9ixhwIPs2gw5j9qAbkFGZ1dFjDgexGnrcTJHCKdGQf0jR
oNMziwSGFZbnQ+qax4CvqSMSJDObQwkHYatsX2o5vZeE1Hnsnj4K/8icj82Enaqxj9gOXwkxB4/a
zGBFIw6c5wR6kbdCUtFq7oMfbci0sIKFbTKhposkvAgJuvGeeBG1fYyKSsJFsV7A/OA5DG+LVDyH
IRVfYnKaHyr32KvpvjXlheemYlO3+EAEcbyovE7aD49wCW6xJ58PnEp8895BZcjs62JQNafqYC+t
8t1wmlsHMcdIg1wPN3Rmn4qeYZ8coUWMr9ZUXTmud6o98SDz4Uq38RsNooqcSddWd6S64Gnr9xWt
9TBpbuc4bvi6PfCsju6YpalA+y8Z9ESJYOMlO4WFvxZ3E3JsSMJXKEooInP5zNj0Eg3mjYqGU+Mb
lxHwK2y6pESGLgImpKKykq9916GsDZmz+uxKFlgKN7gQLpETgLD+9S9jvAlMtzg6HCiPHhGxhkQV
sdLHAyaAJky3URse5jT6nA2H9C156qOvLrcue8smNCnmlp7c+cVI4n1HMnaBJW3FePqycltk4/Ex
qqkam4E5ZjO+wrSF67d85QHyE7GzSEGiI0QLks5T4yGLxKHov3CQX5gh9ufc3LfmBflByXruwOSM
BdaFqEzvyDWEMfYacSzhlw7pmkfOepkQpEDSqTW4GS0PKDrY2FEkKyjLb7oud6LSGUdIRI9j6x/s
UhPuJ2lUhZxmKBl4WfsHglpky6wbnuCOXY5kE7lPK3QJ9EMCdLWO+GKURR/AjM8KdqMVbleMt/zR
gOYhHH396rkh/VWv/TBbfR5E1qU3PirYk6ugZJ4OaumYd+6tr9ghigwOC5Yjhm5jcQt2yrJ3mfZ+
uHG4BX9Px0zPn3broJN25jPyyZ8mDbPYsZg1zMyoFU3lWYfcjik7ZVlv44zBrWfT/SomLNrG+MZk
xFs1qCoHWgWcRjh3OKF/n0byOIzLmKq88n3rfhLlW0RiNOgR6q42/Aqc+CrznJeWORDAz02Td1hE
MO6wCLlw8kK8zXcNsLSgBiTX5jUbZWdAbRvyK5sY+SmuCAFr+i1hjf227GCqS1HdZqI64YzljqTI
QqkeI5aE72MoDgwUuySbyvQrcPOVyMANVe6FiCL8HfOE/7qsr7pRjyTwuNU67eIvJyICJHocquSj
RJSbOfFd58/vjOV2g4l7PZMjp9j2o2Q3ycuMNG/IrrhT1yXqLeh+GJjEwbCeFW1cz5r3JTlvXiuP
jt+fASZFsmmS1kGcNGF6Ym/UxZOf1Rfh6NOulOSAFhFnQkXmhxBUrnF7FXuEEeOd9Vdq5EmyTYUY
Mdn3EGBxuzGvzz0m79FToNUDZ6Ubm5dNHYUQR+n7HGF+0G6WGZEroSjp+b7XJI6G88GaHwY00cjv
LzyPGNiamtLLxGfbj4/4WfBPgVdE6aduBuNKkwTrVuEJv4hcL68C5ajE8u25448OT+8ahy+zIVdc
mXW7rQpofQ4gdPKAGJkrn4DHskGpR2DosHaoy/IIxzCwQfonhu99+Exsj6Nfcu8wIiekYl2C8t20
8AIxTToXyvZS6DJNshsc59KHV46mvd9ZRXsfOXbJ4zY/+MJ91Z67lT6/OPM87m85lMA68kunVwo7
WEBpqUAvEN7s2HxmF46kSxNonavmo2sgekW6O+hmfPTqZc1Brgl2Jn0YdHGEBbM8qbhcpLGQ2cct
6PgTibA726cdaAE7WAWx4h7M4w/Pye+jKt60TIdJLASfT2AMTnpN3Tg/Ns2LH0OyKrp7ulBPpV2i
ESuKHw6I72UevQWNDdyE40Z4ZZvRJ22bWDTvjRpf81ydKKJODYFcwkOdnVXJCVraZVIlRETL4MEd
gePWHbBrj/3dV3INKXVaJd5MuuZ8pmg8rIo+vaMcblYkwwH4w4TX53PAE/qcdgEcMJemSmlck5Dx
otzA2tiVcd91XJExyOr16AbFtvN3ttQIQ3zwOvSH2nrYj2xOaCwAzrJ3tcTdrTmGY7NsxgendWAU
SGunBFx1iUjAZZ7EVQZpPnActRYkG121o5z7j+XjjWX4MHXjp4XFnyledxkthVvXUXqgK6pt3dFU
Jce8rn6gQirOHcEmVBMWIU1QgKyMFer22Th62bFQDI8RDwQ7iY88rLA3hItLycC9nZlox5wU3JxJ
cw6qoKZlZOdkHKtqG4we/RQ5PoQe2neoMZgIAiajZhdbe1B3QOFwUHQZug6JNYRg0t4mM8Sw19r0
eL7rDj3IeCUMGC2AlzG13sKiHzb00m+bvnjrFe1TCfVkBU4R1dASJM0pzXdA/fOwroyXJGpRvYZM
0xxdvxp1cl3T7gdtcoOa1g3icYdAwt+aZ+iN9HFsAOU5elBrM+EK29UMwsEfyO40GqziDgkKGiXW
lvIBktsS+xm8jT2GNbpHgCqAKqys1py3ihmiVzEpoAFNZG/BZy+pHs1yOI+5uH7vWXRZgpOfYDCd
E1kgOjRPZUDueJAb+Q6/49IPY6so41sUTFcJLH62C1o8EMPkZh7cJYZd3RDwWK5smJXCPyECNNdW
TiCKWAg10zjtGIPSJKBNgnkAIYxKv9y8o49ry7WTuM8SqPdyCPfWlbJ32gKRBv3rJPlXI2odCp32
S9vqavlrtlj9Z59RQ1iY+d6bOB1yjMgXzUgtTqnyE3R73i37ygVnEk6oHqO5BjWiGOWP1KI4dLyy
2/QZWJTW2ckWOEIeLoWNwG5hN2e2P+9jwaBfTDvUWqiJBWs8OOtjTewD05+zoTGfHU5pBN+fUMya
XfIxQeQGbq8zUtZDFEScvDkrgXthlJPBAx8Ev4I72nor2QySoXzPAgwrInzzAucjzARYPPUuaZmn
ZXyfkd+5ijQCmdB9LsfzgvwixJ7zqUvUKdY9bv70ZnlbdNpvC+vJzggD8ug1j82wHQCbrgYmH27l
rRtrP8xdxnwzTzbF5LyHOZ2qMn0rojN0eAR31pRqIjWfSYA5X6rmWnwZs35QUfXuh0zUQB0A4T8s
n7E2xGdUErLWiJuSBvahjR+Uw5yVDtMhcnvGd32Ktxf9Faw5HHJRe2XQXceXAEIwAE9AvEgdmg8x
HdiQIF4dN++i6vZxLjYpMXNkQuMarDTG06ptmRiK0zza1xWKO/C0bzzCwG/Soz+YF4xPr0IVEl1Z
3olsqbJq9PLdSM45HaWC5PSyvwkyjmGa22HAD8L22m9sUWO98qrLMiy+hmI4dRa5R0juc4YOK0sR
SGqRd9ES/obB4o1J5BYc0CPV0c6YnTufhkDd0j4o2VozC/dU97z8vRb1JU/3oVlQ2ISRH/suXAIX
uP8g9a8mu3keSgCJKF5Ws2XchUxbkXyrfdE4Dbhbpn0EhHMbkcHG1Oo2V9mIGr/eZLSEiedZvkNd
X7gm592ifm4UuqAp7a5a1T86HkuRGzE4KqN3Kk/MtqmDV46MYYdQjhVlB9zg1L3lhPJWZfJWFGx+
lHbkbXrAtiE4t6G+MjPvLKb+KNjuV8pyD8qLkc+ZrKS1b8NBQW26XGefwApAibixhyY7BVrc2pN1
ijxxj2Lnwcayalj1ZVeRND2OHCSCGKIunTYJGmPQ572e3zsx7wP3Ic7LE+OftyaWd6j+j0VmXPT9
jdNNx94zXprpvTLrKwgaz43HtN2tnOtCewdypFcNjf5VA8RlHfposLvgxfFB0rkOHvNAJny+5Fay
ZNL76H+AptxPXXiRSvR4qPNXE72ayUL00hCEXknORGHHZuIVEtxHuetsubeDV0W0DtxDkIADyXfc
09rIn8Y6O/gt/F0lry0LNzjsbHf2z3q/uwCosgooo6S58FOmY9mmKPeY+6jxkrm6hQ8uaehkaqu+
H5gptTTvW11chxKYVBWxwy5H9cjWzZaEF3Sy+CqJFqQ0ME7WiC6l6OmZI1K4yvirqYSixgdY5jFh
TThnboJIXIMSPUvn+Klvqr00XHySEeEMAyIkJluc27MLFxzfykcPz7YdV1QM5TMr2nFMbudmYM4d
vwyodxx+6r5y6PC4+MtuPOSRiIXuRbAtRveq7JFsK2+s0BUPKB7AzqhcPsZV8VpSsKdkRLLmpaz/
tn8QTJRXJePOnYfCEQf4F66rNzNn7lzVdbaZ3iJEJesw6t/halNaug9+SgsrKPYiaOHF+URSRaJ6
ymhbdi58mVShZV+yaHZGhzWeOTv9Lpc95nG0LIu2JQ1pizguZRvwXxJxn2cuAeDTGQRDvFXYFnJB
XR2l2gDNinvdtj9jDugB6/SW5jcwIzRfsB7xmCQbxyBrmewLQiHLhrIAfpm2sRcMuCJyuIggOpfl
pETSMtMisdgZClLy4vAss5Ek2V3K7EnW++TKM7LwDMInb223CB2ZfCr7LUg0jXrbAK+U2GtyPFpe
n+lvlDg7Dl0PhW8d/rHQSP4/teV+Kj//6x/vRZejob79DGEh/cxgITLlXxfqF9iWi9f0dWr+im35
1x/5H24LQ4t/CmXZizbFBbnlwGD5H3CL7/9TOqakzIOKJxVkl3+DW9SCdHGZgAnPsznPWPa/wS3m
Pz3MOZbvS1NYgj/sin/8P6TMX8g74Wfxf//5/+Rddl1Eedv81z/+ilMxBIWW45iWb/4Vo0KpFOH2
cJu9X9k3iOc2jpU9+r57/OlS/M3Lc6XK/+X+/fvlvW+UFlxmLVg1aMgj62rBblnb5pnl35tmjH4j
O/v9u/yVLvi/78IF/JnVWEBQd1gA2v0cuUg2UMqn/vXvX3p5ib/7AssX+wkDmbR1DvEJH0Qj7oOO
DnDymXbXkrqKSZZJt+73b/OLn8H7xnNUzhQ2WlYITrhGABPAlC3K5Hr7+5dfXubvvsXytj99C19X
dqxtXj6o6ONBoE/NC39Y2gxQiP5NKvqb3/lXn3/5ZX5+A5k6DiJiuAXzElFIHUd5nprd5vcv/6vP
z2Pw88tP2gkUE3/u0p7TDn5QNCiOh0bBJ25TKQIzfv8+4ld30jc+ZT8rR5R+3eyHtea4vVmUuR/5
S7KNtgguNujs1t0peEeBuCTUiJW3yzZIJldEQ/7hp/rVlfyOUOIAJaK6afaVdp5io3lRxSKeH/e/
/4a/upLfnnftR4SMlFWzdx1Ai30cXlWyw186Ws/Ecv/hofnFm6hvT70eunQqirbBI9YjFecMMAN7
EY9ECP9nX0N9e+KbUCOQ67tmz/kNTrjeN7gFEcRusaj86YdYLsnfPDTq26OPDAO5e8GlKrEO4teH
yXxwZ6zOKxs93TktKvGV6JgsLtJFD4iz0k1vmdFmSUk5I+4n6RjocwbrvNF7CS3q6AG/3NovM/Ms
bjjprZOoVK/TMPl3SDnNnTHK+MFsinYNfBoFG1I/Zrr9cbaJ5QlBftHnSNI9UqjoDGIA89LeSMWx
a3qMLnM2oykZ22PStbisDeZos5m7N5GuOevYPunmwzh+oJahxTx4DR3guBTq3nCN4mQHTXzRjMuA
u9KygXwTQKvInPzxP7rr1HKj/LQ8mH0y1X7PY8WYZa3Hz7HF23OTkl7xn73+8jD99PpF6uIobXho
aibfCKHz4FIj180YRv3+DX6xLqhv61uTWVltI1NAAQWzD+9PF8d/uM9+9bB8W9sQPMFBGTFNCMbx
ieet2+EhRmTKMOo/++zf1rTOnlSiRNrsO4sYGatBJAsJ4w9E4uWR/ruH5NtyNZddQDRHTgiGLT/8
SH/qfL4o6ugzMdRr3zQPlNJ7xy8ffv9dlh/0797u2/LVSNwGY89GMHc2SikYaNYhJRbo96/+i5/i
O1NOz5yGIFY2e3ChW6UQDzgOmQsBEKjsD7/2L24k+W3hGlHLzV0fszRWQXVehHg4jMlO//BTW8tl
/5vrs1SsPz8IwsjLLq1Cfo55ltsil3DRCZradIoMw6ErCsT+5nQm6yo6t/ra3jtRo24dv5J/2EF/
8QOBE/zLB0gmvFBxUDR7nTHKgfJfzfF2Lvz/rM6Qy9v+9KBH3ZC4ecbvD7Rr18wFPJXg3dTmxe9v
gF/9Ot8e87hBpafSCQOTJP2JEVzHwOH3L738An/3y3x7zD1lzTPcah6GmMGWQjhAw8Ffi6bZzEj8
fv8mv/r83x71rBlrC0Zsg78Ln408MWH+/Qv/6sn49pgHmZl06fLCMhfnbfKSMZMOSaic7D/cN7+6
PN8e7HK0nWxaUluM2Trlbnss+vB2nI0fzDBOjlZ/eEB+cYHcb5WJNIl/RM9PdYUXYDWG9b1eRr+/
v0j/zdl5LMmtK4v2ixgBenJajmW61d5pwlBvtUiC3puvv4savNDhU1VFaHbjXO1i0yABJDLXOvPt
m4uxrQYKs7Ud1x4su1sxZU9oXNj1UFF2+ffPvARzMbiBimjSADPglZw5UVR6woQl110Kn6WKny5f
49w9LMZvklNwGbpMFn7+WdI7Ng0f7ByuPKBzN7AcvXpR9CTea091ycAEmheF2T1wX0q46yuE0HMv
eDGCqc6nAb5lmLGgsWiTyOC6/duTWQzg0ZFaSQcJ83QUrw31xLtetZTaXP71c3/3YuSyN090x+LR
VCNkJ6fJPKu2fl7+7YU14P/tj83F6A1ikH2UzLP8otWd4jFzHDddPoxbyuZgzQxa+KDXSfLpI83Y
x1U65+aLntpjmljhoHRPjqqKH6PTIcGQdbdpusA6YqvDkpE6qYczrDtNRqDd1KacWxQow7j8l5/7
YBZRYYzCuLFMwn2dqVRbU4Qgsh8drveV1jT/FtqMRUhoqx5i+jgBLBrfFOtHqE7bngOvtHGufDhn
bsJYhIVYo8vYdvrGU3AYx9U3K0C0wfmuQ7L98mM6M2iNRWDIht7Bnsct+H3kvGcNavoGm9HjUGbB
r8uXOPN9GvPN/THxDq0mVD/lEk3YUcZlGqX7Q6crdnP55889o0VkyFwnMRCDwWG0Tx2gzxLxakGC
IpPx7vIVzt3A/L//cQM15doqhtnG4+z5CbPSRkJ5vPzT5/74RWTgZC+PUauQvKF2FtcQCMP1pDI4
RuMfX/AyOrScbGlBwCdE6RB1+HT60t8PUvLyDZyZfI1FfHDoUaHTKmrojfxU+wEj+QdcKI5O33v7
+fIlzn2ii5FcJ0ZadwWgzXoQgDvrbSrz+8kony7//DyW/rK60heDeFKiTq+btPHiuB/fqH5U97jK
3FdRZnJfzB7bRvjqTYA878pEc+al64tRLbUu6pzcZ6UdhJ9WENDCSQvuKg4EPAz12ox55s3oi5Gt
Qjgdqd6ovaxCZi1aCm9/WLQ0SErE6+HKrZwZGvp8i38MDd8NnGnUXNYVWjWfUGbf3arPrkxs557T
YmQXlPikZcNzivLXznjtan8/tN+noLoyNM79/mJcD7muG2bC7yvhBBLEyDytqu98+GCl2u8vf13n
3sJigJfsmww/m99C864xPY/Spobhvp5+ZVpw5T7OvYTFEKeDyac5l2uQhKeqN2o/Q1t4l//+M4NP
X4xvfepp/J//fpnfhZYL55/aW/F++cfPPZzFyA4zhOyGS2yqbXEo8GZCa3KAJVK8sg70l3+6iLYY
33RDqFbvksA2OVcFNOA56fRZDRT8j132o58oc7x8oTOPSlsM6xA4bUxtbw3e09841EJUfkJHm33l
58+8ZW0xnu0mo1lVcNwic/OG8pRDrvlXPtJzf/liFJMODce8IdsCdZxKKroVYb8VEBUvP5hzqQVt
vu4fUULp3K5E6jTDPRra37qk3MiksiHVldqTESQbs5rGge5/6d6riayPqeT16MIvr4yQcze4GOlm
b2HDC3l2Q5+dMDv9ijPlqbTbx8s3eO7VLAb5GNKyWcF4gqKQO1CEOnfTcqR75fGdGSW/l+Z/PL1Q
VEoNylklL5LfATTb06Vx6PG6WKn6TJvSle/r3DNajHQ5ZVXRmaF+ULIGVoFobTxvtPR4fYkZ+fKD
mofCX+ZabTHgmwkI0Fi3upfp5N+CG6Epv+hNXlkjBXYyeSevdflCZ96Iuhj0OvDjCjIw2D4QmavI
FchMHG13+cfPzBvqYqAXJk9llEHlRRHyJc1Sfqma+ZDY6q+mDr5fvsaZt6EuRjtGnzqOK/BjGaxj
lbP6LoY4J67cwZlPavZ9/Dkgfa2Z6FoMK28wKVYuCyCChkkdeppo+0ShDqdXqb+9fCfnntZi8Kt9
C3mzcBAkVbG/tUhwbJPUNvYNHI+fZdApV4bJuevMn8Ifw2QCYy6ztqs8dT4loQlwByGHHqFgfCsz
sDOX7+bMFzyfqv95FUptNEzxdXvIVUUbqXszxLemqOKHcJxovcv1fDvQq7tOQ20s//Ga2v9e003T
chiCsD3YCh3Aa92Q1QkxClVS1Rir4VZXcuPZKeaBFEuWfdvLt3rugS4Cgp9q8GgzMR5Erj7IwXkR
Gk26Os2lNU3Dl6+hnhuoy4hAH5I20lVzoCtRe3P8Wms2SWZSJKQq1bgJWXqc3MowfjqBzqqgofnu
1epaFTmkm6sbX/bdXuCqSDgkrGsaaK/8XfP1/xKpxCKAwFzpkYAbzcFhe3CiNh3gPQUX6FutiB78
cMxSgG+QwzINdQQ+hRSlluJH4lrS90wAEIsgQ+3cWE14Az1ZA48rFEqQSu5v08F5vjIrnnn2sw/o
z2/Zp/bB6kxVx+DWVJ6W9Npbnyj95+VHeCbGiGWMqXqfvqcJ7TCSTtJ2Snorlaa46x3gviWFKxAK
VECD/3a1RZSB+xfXoxQaBHF9uG11JfzWDX1xk4LtBmRi0woNLmX4t6MrsYg1dMq6RZSx1NPdlfHD
HjdxsJ2AKOHJrjdJ/4/vZxFrwKL5FhgXDtwD7VtPHn1TFqO1ufzAzr38RVAx3RGxWu7QesrCbC/s
9MOJILlf/vFzw1osYgd9+xB5hEQakbvwrTnQ37cBONKVLJn5DUUEe/iS2ROce1ihEECPodLmLM96
hQbfzEcl6FO2OmXweS7/Sec+x0WgQTGUd4MyswQ0kXjAxJJHodNZZ+gjVPbOQpkBsOLpXy4m3EX0
MNUxg78W6F4fZ/gazG2amzuV7YDjUn6XX9l8//2WhLsIEXXqV5DJLA24A3qqzBgUEHcU0w+N/KC/
4bNXG//K8Pr7tCfcRajIKjOawnBgOZJTgBnl1cuYjUc/H/YZYPsJITqYh2sfz7mLLSJH27shzARa
ZijbsY4xhXF0RSnZUUvhhaRxFr+7oZpNqxhS25uRGP5dQicEfUjZtKVeXkfimif2OpDmVJ+G3Gi2
k29iETXSqNxLjLD/ljwV7iLo0PjsZ0XUZ17g0DYY6E28yZQREbmWXNs7/X2YCncRaSa7QrEy5dCH
qP6m+XdDu/8/jQiYy/8b/sk50akOYpYja62Yux1mIY8NBfdFNa1ub2RmhTa1NdUrEWf++P//KRWJ
7P9eL6tj9hdVOB6q5r3R833NMonM/7r277TG9gwaiBQESJdH4LnntghAdlINFgr61OvpmYZoEVJH
fPmXz32di0BSKpphVY1ovVTP/I2bR/lBmUZEpZ1QPPpjxbdWBAQXzDNXXtSZ0jKxLIVMRlVV3Kzo
PSNoPgKteGxpPOQ7Jz92sOjPrEq6G/vxYAO/zXJjW1DNPOGZRJXxi6XRWteUbS7oACiRdwrBfotO
JY6iWmq7lR5BVhlfGbt/XzOKuR71zyXFZFS0+lq0cgFdBuJYbnVbcOJF+5j24/LjV/++MhPOIhT1
9ZhCPK4TTwjcfX6szXw0FzI2HS9BFa3N2nVuTVwbT8LJs24b9on2n1kZkJ4u/wVnwu6y4JJlaIAU
LwdAoZpg4Po6Pw0EZ22lJP7PKWvHF+FOrnrl5avz8PjLsHEWQSYSOvRIdLmeMJPeWhdGRMuPQuf3
f5LE3J3i1gpLQ1WoP5Wq0EnCqwCZXX2EyS2E0W7Vrq7+bcJxFsEonjjb0ysbgHuqR8csbe2DYtAm
HkEBvYUoAj0UzumVNdaZEewswlPSmSKL/bD14sD8odujjSGxv5YUPPfji1g0pH6tU+mbeHqhAf8C
gSujK/Hh3E8vIo+bpdXkyyDFiGJBsvsvIvdw+cP7vcn826ewCD2hwQtOZUkdH8Rkr447+6c/9NWr
ZfkDbAJ897kY6FjuI5rX+ZfVIRl06Vm5WW+0HN08zghdbi7/NfqZgbgs1UQwEKYS7bln0K1qrmRV
lDRf5AZ6A/rf9x3b0hMVV5sJ0lNmT4CfdXJ8WUm1JWD7d+bln02kw0FIC7BFOrzNTQOGey3SipNm
I5Dlbuijeo/eoNrYphtvUjKrW1+xUg8Yj7xBL1i+NsrgP/XhZN7p0JOxDcVMY1ducR5if3ney1LR
AuGOkhdj6w1GpeztNEj24GAkXYbyWn79d0Lnb9dYhLNW2mHYJioU7rQB6TYk6h5oBl3HjqXf1zyA
3dAG1bauFGMjJZ0bpiOmfVckNmSkIUYHmJlenNAuUhuO9qZp/F9ub9ne5bd8JqAvyy+ZeJSeyqbm
AB8KrI0Fwtgc63QX2vpwRyNMcCW0nHvUiyhHl5/IXY2mppAFD9hg6MQPdjuJV8eIkpfL93ImcC8r
MamYhfNijuRuzL7ilH4udBpbKqpcWn3Bl4zU+FwZqmcWCfYieOk1GEBmXp1iOvnNyp902O0AADbW
jD6hOGJjKvGV6ehMvLEXoYy8nVmawwzPgkv23IFlXo+09u8vP7PfGdO/fZ+LcFaOboqu1WkPpdsa
WyehoaxrlY8RnMBOHVHCW2US7OI4xgY5GOqtGflADHJiHyCh/mCqRvLQWfhqO6xQGzcRCJciklaZ
b+H+k+wGL/+h517uIjbiKjFH16L+zpHqbtTfOZrESEl9EPBNB6TE5avM2uO/hYRlnWds9Al9uVPp
0TNVTvtcm4laourCrUuAhTdj5HRft2lg3upGATMo06Z0W5pFd6JP1gE9bsYfsVCcX/4IaDZ1Gu0e
zqK4S1FrgA0SzZHTBMp40oSj+pjsfmt03ztDL1mxRcqvUVYKGzBJ07YyVcOrAXOQjvNO7Lo+sF4D
zezXTo9JBEpo6IkxBQ9y+dbPLN+X5acijyASJep0kLFinApX09cqoPAjwK65CH1WIvphvMuwcdIl
Dmn98mXPjKRlWaotMeQ0kSogXOqYhO1MCb4sv4UuNtrQVEeLatQabnsPMPXKyuN3Iv8v3/yyEpW2
Z18YXTcdys7P/vODEga40KBOVcoEd8RIQ+W7afVyW6ip8Pqo1b4MPY5urX5qntjLcELd6KbjuRmU
u0ZhlT3gCwQFWAjx0ars5C4/m99n+X/7QxdRU7a1AD1nzTZKeBJFXTe3AErSJy0K9XVgl7TJ5xZz
ZgozfI95HqVSMQFyicfspqaP0POl6m/ojM6OAobLYxJ1qKfiNP0IenREcTVgXGt8etEtbbC3IHKT
1yEKh1donNprMZjWb4A7Bkwln+6HyQaBL1PfI/kT347A8mpQ6L7PqTEEhUYfsWhOWXnU+9a8lYnv
7i4/hzOThzUP1j9S/7LIOSCzCOzWZA9Hzqxvm6iaIWz2cOUrPDMNWvr/XiFELMYJXEcU7DX1RkrN
vg10o/leGHOuSqMH9N/uZBHMkVfkdTsk7cFn278Zh2x68/WJxk+zGuWVKf3cQF5EdGqj9DJAxAis
YlCe7crAoBXqEv60SPttIFXtu6l26LjUuAcTpLTjtRzcub2MtQjSru90QE/s5tCzEx3hEZ/adITc
3WpBgYGxNpK9BbjnNEs+NlQ8ZxtTzwsvyTJkd13ZXMusnlt1LYt5XeK44USAHJTgU2ozJ8882nDx
AmEcQ1afGmQ1pq91iudy6Hg+ro0fmeJNBJBKYu5qk9FMX/Plt35uYb8s/53Yoo4SqbvHXH6YBa6a
Mu7dUZzGQNnJwdyCqn2zK4RetI91yLumtnp3yyvronmY/CWKLIuDm4iKzbAJNU8vZfSYBJM8gXbW
rqzszkzM5jyk/hicoaPWhEAqdu3IHXYTHXj3YU0e1ip996EbSvtFH+rs7fKTPHexRUAEykPfGNPf
IWF58YbwAMAj/fv4UDqxMfwIqR454CsD6UxQMBdhB3VOjm6LsIN4fG/3ERIBVYc/1yFm0rprXX3n
VmDmIvZk0tZBmhn6wcHj3Xl1Sl37usJPfCxkq8NtEL3yoAhTf40BrGPAIZ6/OG4pXghYzmffhd3e
KWPOwZ3GcOUa2TH6CkXU45ba4eYN3wbN/uSsxufLL+FMvYegvfh/XnnfN7WYYA0eYurBwa47U/Of
ZmSpgLaSOeisJPBlJ3deBqsGoC3N2rnPzNw9pj5r9Cvrld8lSn/7rBdxDpq8izKmNQ4OwNZ+3Wqc
33FQFzuQ6tMp+MnGJoo3VuE3oAD6QO51txi2aWrQNVkWooIF1+E+GMK2+KJ13gG8YZXtqi0HKClS
sseFPaglt35qah+9ApUt9qPkyW6IVbRzJ6ghgeKt9WJIfzjYTepNrrQhwqw2/oybJH1oQafcYMS2
r/Qy/66n+dsdL8Jr1tlhMsU+JRxNHu3J0Ntw3BQlfbTHtj81Lnb4VWZoylvfTsaeWKc/mkUZH6bA
UR/omMiPut1UN0jBnUPSl+ZMSUwHH7mSjCDpifxDGzXolJO0rY1uteNWLWlJUayJ7j+jh1pz6G1Q
aJc/ozPDa1ld7Svz+qLuJ/48ffjP1sfsE4GheEKJHZ7Iu6JVuHyhM8uHZZX1YGZN2Tv5dND1Sbl3
6XX/KN3afyc4lcqVr/Fc2nJZaC2NKBp0mM+UoHVe39UvalLsIok0o07rDe5ZaCJRh7MrHu9Rmv28
fGvnnuEi+CbgPrDj+L9rrytIRV14G5k5clfwxO6tmQ5xdeUGz11pEXmRgtHGag+ZFzbDMVIQprbJ
ixLaoN6zu8s3c+49LeJtpqBcs7KOMk3bcr1sEkBuDTxdraTC9fIlVPN3Fe5fBpGxCLfUWDSgXEjI
0KBbfgWNNd2lakCVYB6p4y70S+NAyUL+0k4j1F9qso6uKsdjBKhhVUjAZ6ZbR/Va7Zv+jREHa9na
Kqr6NATZbvCTnd//F08UUoBR1zQ4IBN1Nx3211QtNnXcenV+C9Bhr3YQ5KG/OSBBYZKuiRhbm55y
LSkeSLrtq6q+dXzn1eLfGFhI6Ts8jqj0Vk4WHGVgzv4giJPuPTDOrQ52MGnCL0snLV8U/tpn/dKg
g6hqKH3jsIMrtI6G6VioGDrC7JacG3jFd4mtOgD8CR/JXclcOwQ+0HtpfoRQR2wzobC4frHcYoOX
52fawoSJaVsq2DAgNFn19NAqhgT6puyMUXxJ60XJg/ks72iDC3aTbp/MTatzXV6SQs18TCaUQaIG
iiwb5IVlftKm6dnp+106aXdAIHa+cUz8zxQxg2v2H0Zd/Dfkdx15P5FVGzW575Nfhv8zmvKVtOJh
lZITbVVJr2cFV6DfGHW1DkiOarGxrzCFBXb7xY5yVSrQ0xX3aPp7Sy23muk1Wrwe3ecaHrcPyzeN
H+LoXQGkBvA0aeRznBtePQHe0Z51Hw18RbsWJPBR/Yjo/ixkTbmGtSvL7KBH5C8RxiMCQTfAlsjn
9MaZ4k2QfIFy2YzxQyqCBwqddyUTc5FDRG3ZlVnwPqsU7+e9Y2DbSWKS7Tg92+FTV4WXi/rg6wP+
7OqGLsZVFRy1+j0fu60F21HLIDoP4Ljczzb76QtwQ9n0WEL+h4S8DkmP1OjwdLITp0aLjkV/57s0
s7WIEEbZ7hpxGppX9DEw4jTkpt8TLb7Xw6+0/55Kn2/yDqEkcohI2aSBN7KsIDHKrsuiqNY86OoA
ThJ2cz+lydpupnXfPlQABUv/i8qzNfyhm9TMO6/R+4PFJ2sJPpTA2jsz8z73n432MRPywS8oqcGF
kkKYE+gzFLfdp/YARLh5mKLhrnLzm9Lx15x7ALJsWaYrjdyZ8ISBEB0U9zPn/zkY3Y3Rh/eu86ux
gTn1qOE1BeUUDpwZ8YqA3sBnBBqPYRZtFNngq8AQSN1KEO1qzDtFSxrHwng+mf4Hze+cvtT8B7W2
6pyvipx250zK2hHts0pPVy1BW1V4+2wzWBnKz6lwAB0aWzjjYHweS9tcszTb55VpcCjG6ggX1Akb
BYdzECb90AvdekJFdB9CSDSnbB2Ez42tookzsxtkgAiQ8i+yxBDu4WaiUiwe8vi+cTJOcMe7wp42
bY9ItEHr6oA4pJ3QT3zAzYd85GNt7NnpuU3qj2YwEE9Nu1hv9wly0KkHjFEMdDe+VXp1N0zTh9rf
qBGkBzoSx3ur/NbE2AfiDiPNe+YmP3wlOzUKO0bdPdqaPMqKVWVHimEy4Xeq20qzNxRlsYYIjqZl
fqoFh3FIK/zqm21+Ji6YSnxHSfcZjukuV/RdFKueLlMGK3q7GWPcQtFQqHqJ0WpBqlU6Y2uii5sy
1jGpUwEUvOuhb9FYumr0F1iUawFtuTU/rejnoH2ESG8Ni5xDwX9c+uYarPxuigdq5Af/wVTwEw1j
ufMtHXlsvuvcj65Dj+sAsQpuKzD1WAKH2AFZhm+sc/lOXWsfauaeQrgN8Oa9mb87anQaAscz048E
j62qVl/tlO6tMTr2AB8BsmADcfxjM74jAUYd4TVNfgqGOzx+zxV8dPh8SnGr9P73DiGECJlnTO2Y
2e66yLNboWHuAlVtGEQ5FLasNVcZXFOcI+vYoj4O57fOsX3U1HfKKLZT8c11OPg1PoYU8DHmQ9/4
mksGBKsNJf85JPdQ8Deqnb0G8buBr8jKUYc6JpUqIzoqMu98D2NUnKymPYaIHzpMMT2U98EEVx9+
OWiFALjnEj9Jot0ONpDGoJ/1mkiY7OY4w4STtt3GuEXzVkNcIDaEBq8kVGR6cueX1Q81i9GF8nW3
Tc8kMYB8J0xozsnq44NPaZAe2zjdNW2G7sGstfZBgTrE9b+PMAohYYnIWofBhJcdLp/J+bXdfFEH
cgA7sQbt4dGEurYqTuNnaXoNQFR/wxd4CPWcTEN+3wnq87HDO8kJ4MXW8eFdqDdsq0KvBFxe6uBv
yx9a+yNN5C7ExFfGNcg6vtwU86WICHC3Qcql4+i/OOTkSzxrhSnSFWgiIDmc31dvkdtGmFhF1p9U
Rwdn1puSireKbcPJplEQ71Ke+98KI9W+FXFYbEIAxtFKdKZJ5QWmVYEf+UmrhxTpQlY8xiIPdrMW
DoIkqQIYtAPC8qFvbwbYnPrGLPz+MQ0DeduGo3qIkYIws7tRdYw5BoezXGtI3VQLBNtoB0m3NsYo
OE2VWUF+A/VNXz8CyqGdsXFZHO3pBiB5Rh+A8UtGWMnxv6SMTKq08MjKqIeZCVz+4ArzNWhs0OLh
VN8V/sDeyUzs/Bnv4482UvayFDfWkB6qQElOlU5NI/6iDJlIDjSWpIfwgGW22wA2w9awHbGi4ecz
LYaX0Q3n6TOH0hxUWIf0z46zzJOl8x5yjciUR4BhJnrta/lLuNY3o0Inoeb7yQbFPnvFk6jedUqe
v8hA3HRmuqX2hMeXWzcUb/fbKYveA38274CJbG6FMe0aKkW+VUN/R+1usR1ManvlJJ+GuSkLzsmN
Fre7WGvlKbe7am2WqNzUScMZ54IUkLr4oMN1mydli7KqeYhdJ12xmTSgSqcv5uhYm1j2/Sl2rNvE
jVCoqAS4xO1e+jB8iypXHDIVAWQZtOAXLX9FRwGjK4KPV3RvqqZCgm+eWvaMpmsd9NxWdrRZv0fO
XHKc28yeVowLo2UgDmDwAq0ku9VTPS4rOIx0U0BtkY+9Vm/iptnnqnGPBudbGbv7SJ8taeKtK7MI
V091VGkgWqvOeHKn8S1TqWuKQucd6KNLrSg7MKc8wAJCt843U+KhLkFn67HcIY48OTUyKWp5nKTK
kCoImLDl+D1qhmEDRuoYNgbmJ+kf6ywWeyWAQBe1L/6E6QwA309AM/6GPgGXOAVScJXh4AiQQw4m
C9tK7uwpN/7Lo3FaO2w39yF7XqB2LnrTrQTwzfTYONJaaW7BukLxpwHQoNTDcGu2bZTu6ALRsse2
Tux0rTgG+4YawuFKyfViJ6weQC8UxPHZ1YPsLZncqjipfjdaXjtSMsB/bcgvm4xkskogUu8SV1Ef
hDPqp5ntOm70oqpK1t3U7a5alleftq/HABXwZa0t3BIlwxY68EZPFGcn41TcoLiiTAiYs83hgd7c
wvtmYVo72mPT0G3Vaaa7VvmBNeMl1ne27/TFHpVm/0PV5nrvTo4Ngq0KKK7mlBzG4Vl8obXGStZK
37vVWmKh8uqqhigPcFBg6wxFfIyrRkG/ahJCkhBS8ipSY5swG1TVCQJTUmyhQVccV/LUuv8QHcjQ
cxSDCtdRd+Jd4kzqttGb6YYySpS+g9mAVEzDkuwasGEUnN2ATLBkQ8u/teQ6ivt0G6dDeCtbdKhO
2LaPPQRVontvFRZ4RDtlRePSx77SVCuG8Wkm2BhcgzVq4Vq4GV2lZnpH5wpJO3WL/NjqWtwcugHs
BgD5sPQJ1WGR76JgmDLPlnXWbDnH+Zoh909o1BITEVojo12hsYejvUhJgtUUcF6B4o4W1v3Y+Uho
MmlC+6V6LVlFrGBYaKQ6mG7OV6AIW0j5cmQU7NjI0KorJwYYgCyrVF6DrNAw3xTlQ9cY6o+mLelj
G5XZpKCK9NE09ak8pqmbxJhFDcoFE6rL7y0fI6jB9+y57NFOZmDDSTZIQRw725ho1FVb94Tjrtzr
ZiVfKPJ37nI48dsgHYfHghcxrAq8yKBO4dyvrdTP7/Lccu/MNlS9Bpb1tnDbeu80Kssfc9S/GbVd
3gIJSzbZMHRPUaWGiDAm8dAHbFzgJpfmLs2jyhuDsTpSnhCdUkujb1uUiQJIs7K+eqnKxwxP3Dc8
DenngMd+m1OXxD1pFgLYeTmpd0YVemhqHc8yTL6wTGswoVLW66V+YBL1o/GbbxrVaQr1Zmc5qBAq
Ybt0SAJTHZgGyPGw9rfNkuMJ146Lm14aKGgzFGHy4EgnwEOQqc6W3FN3zCESP7Vx598EWR/sZGol
pzoK+ucgrP0dX3u/NUUMWlRBVPKL9U2yadP6E5QtFsS+uR+cPGRZT4eBidn8NFr6scoiAkXzELAF
WVmYaSEr+8C0R5vC5CL6peItjM0p/C7N/sdk++xNBQf7YeU/ahqGC1GXH/QdIsMOp2DXW82LiFGh
OXFSfyv5gndN5/q8IrwQxWTgiOLfEaGrN6n8LjHJXhUAi/vabxF0KRbrE6Ee8trSvbZq+70WTtHG
KbUYJcV06yN+Ovl+669LRwS3uY1eSpaTDkYt+ip9opK0wjetQqPg9zLnlN7taGmO+l3pp+ldHKnR
jdMA2a78Ytp2ruZuanpNNqkyDpsuaJWNiu4ONfL41Ltm9dO1U+dFIcm8GUYDQ2BmjJtIqZ11nElk
tZndAmCHxu5mbA1B+DrrKbCdXV7r1hYppf/o0wB4MuoQJD5w/LWegIS2custbysEG2GGtCcpyg8/
0BAlmxpSpqKOdhhkTS9jKxjTcLfOR8fYOKy0W4ONJ2ZlZyUiqNs2h2eYpZQMU0Ho3zZy1DwIKxmL
eD9cuanZHTnnjGcRVrJqUte/GbQkOmpF3T9GucLxfeAgoapSk+1cYJKW6aevseCskxzpW5PgQ/Iz
WT/lNBccUi2dvClPQCHrtUKwh55mmVF6qzRWuU57gRNX6ZJD71TPaTF7TWT4KNMIz3ScRtuiiQbK
d6L2uxF24PMHYQPJKe/kHD/avEdYZ2FHtsLZr5oU75NCZbNmgkoswzLAPVtZXhJnLiUGPGS2Yfo3
vS/kraioZWkyHWw7WyScCm5408SDjnsLQjRFYw4eOIDGk2lYGxGCkV2hYlE2csBv21v9W6IZ6JSy
bli7mcusDmJhheRx2nCc0t9mQforScVzq7cPg2o2a4rb76O2BaQb6Wio+gf4dxbF4eFEMQDsW2ql
o5dQuNUqocMeyb3+kjh29oTUwt7Wqt1tkJs/NBWzaKrpqWd2tuLVbv0cExJxFpJT4UYo6UBEvR2L
9Fg1rXPoQ+FvcYL/6KNJ3RiGz9CllWEVh9UnfuoJbLuxd32fQvxUy1/V2C+3eHxUKiOFuu+74Cuy
WkD7eVjd4dQVj53MM4wfwBik6hwimuS2KZyorahAfqcylFuRm6+NlbS3oTHk+6xBQ5UOpbG3VZDf
HMW8VpSJ4YSWLDU5NEe0O53UUH4bItdhFrPafde6FnIyxf2WBFWwJr4dDKtQTpHbJ5tCg0rm51+B
w3tw0i694Uy48ggkKB/tRNvhvnC8LJPOqZrNtJGjDjCyI2OlBs0d67ADw+ZmkMQSJJ7pqtKcn1Gt
VPf88fe53dxmap3G+67MWXSh0nO2dp2ldyR9NIRd8TAFa8cfHjqYL2t2XsWDbk79TzYTGh9IXsO8
VoO2+xHQ1z6u+jCqDzZ5hm05Fv60HSwHXEJqpw8it2lUy0bla8ZF4zFMjMcpSv3NNAQKlOyw2LIP
7ecW7P7gVrm70dNwlgoC0tZCkIl+qYb3A427p4Bx8VSKaXxhi4h5yOxaDmWzRld/WoVN6VE5eyiS
KL4P868YSvM+7dg2xk00ecOI7DRNVQxSo/aOdifZqKFg7+yyeDqlWeLgkSiF+zowNzwrLOJejDqr
duDgOTNEvUppa9I/jNqQ7DQZBv42i8r6V0P9BOoZn6OOESGauepln576qp4B15nG74tUyg8j6MB8
1oXGRfSa2STUxcrvKB6poFyTuctV8kC++hgWafrS1KX92NR2vlMHDeh/rRBcM0U70aVlbnS3JRr1
0Sgo2yYP/Mrqy6Ueq3J8oJLqMH7nmI+uuckdbErNRov0DV5ZMD0DW4AsltRmRjX7udWUGdWtMXY9
1aJdaxI9zHyvTr4++xjh26vCelADXt3WzUbXg2ja7NUG5HSo8szn3VjradMYHAtsMls7k3yFFqHk
VCiq/TIZOfXlkYjIGwq/Kd/RpBj/x9mZLLetLGj6VSrOunEb8xDRtxYkQVIkNVuDtUHIsgwkZiSG
BPD0/dF1qsOHbUrdjvDGIYkgQeT0j9/d2aFUICnIEmJ3A/ylZXEWRk2gHzR404fCJnNpEFX0mlLs
XK57VRQVKmMBptck1IIsaD8qHg0h6FqpfTwe1O3AnC3JVeqpkynJyQmJKoI8nOtgbG4JxRTyssor
7Rj8rjyozzxWi8pNmpwSlnljok4NNsqfveJycmp322kWkWqp8Ij9Hjxraerc5qVWUn89NB4tYs0g
vrspBw7arKp0Xwx0o4lh6FZumlVfsxKqc1U7BCbiYoiGS12JYceCQwObUx1pWYu6nqUgWmQ1mARl
ABNMrhFmqGIpTvO0ivHdCpomUFvGj9NcphfdJLo36mOMB8pxne/jYHkrTa+SqyimNDNOGnXDbW3u
89RkwcsDi/NFVqSrYZyouyTQ+BgpM0ebWPOsVeKTBj7nrnuFaMv84mp2/igd3Q07eOyDqRnWU9GV
0bPrOtb74BVJuUozFFcUVPpzvygogz+43LMkjBzffzONxtu0upfdlGSMLh3yMkORRQd6mudvKtBR
AyJNOsyRJ1YOcstwEIJZvQnGYBt3bf5Wij7/6gS+zzuIqYpYx5CS7LF7LZY3XWrTcZR6nTaxyaPG
i0omtqDDGH8TXiGoOSnFmrRm8zAGjQr1oaXlsBh+CPAKlg5il8lmP4Yy4cqk1aaI7/yJ6WVw5gsq
4akFcopmGYyjBPRLn6po4uGJnhT5MhXZE1t8I/FdQmNYWHqULnMYD7XeHBZxntM6BUqM5XNAZIjl
wtc9LjD4B6jhm7LP9lrt0ohXKZRPmVyrSYhyNSgWmYpjyYoyviDskMHs01kH38+ah7KPNn6vbY08
AL8bvFuvae4gCg2Mk7kdUrHFgjcGwKRswBLRvHT03dwe8+4qczxwiAi7il7pSNXf7WH6atrGfTXx
psyGHXVlrxw/O0TKPtD0t5E5ya/e5O6oFAydTLx7RkorNc0ErK8Rupdh5kyl4prsSuT9+6FIb4DA
t6aX5ofpWIuURBR4c052AcAZf1PUwHlQyn6Zay+UyA+V9lgkyQqoZmmnWXxMCBObIKpfvDQK49Y+
iB7AcTTcYN/pxc5qGIQ4J3uywNxh2jA3+RsTrzG44drKBefQgvXYutbyVluOJdt1qBuX4TxvponK
dT0tLtu+28eaGTgbQNXh2XHgo9ef8IHWT6Xz7/hA859iBn/saArx3GQbxE2WrjzL7p9isnVCT0na
knzqEg1dsoEvO9HfNYnvFgsRC/lWpdV8Lyk+3QYeu8JjrrV1rIlorU3WlKNNa1xCPZzDfvqQq0Qz
V302eXJtsMe7zK1At9e+6tBATak2ygWn/nZPRGenLXgW+x9RWk302JRWDTKeOOmN05b6e02j3gXd
F0m9BPrijJS0NpRdPQ/jSzVW5r1Zldkjwe2uT+LKGLCetrO6sOlRCxHpoW4i0v0uKmz9lsmTAaxR
5pKCUP4QfleFnTEqbOderF1TeWugc2yjpltRwtu8jGZXZOyPdI1+4dRgFXJ0/UtTdxMVUXNPSrDh
Dw91LaNLzUutLy0NOYepp+W6znQKjBrfBgcWFBLYS2DiYV97bsP+WiaXvIn+Jq5BVklI0s2LJjv+
aoVv6blxa+s4uIrxx+QQaUCrU1N7i9ydhm2ak+zLXjWKLg3RWu/0tSHNpFWsv3TB7a5Ho7KeWs+O
tzTlJtQY9YGEt8DG/aYVqbEvcRk8BzKun7yprG6tzrI2gVu3VDTI0Tk49qQtRtkaL+ZgcsC0LXsT
FbF/ZWcNFSqjZbWHyPIgsoi9+EGSOghy7u/suIrfMySS8FXoMm8SyvweOseaHvXJfmSzGl/Q3yVB
N70se6tNwvGEFUx3Zqesg1dUrChNTDeI4VMXNyJDfKFfB9snbYLRFzW5DoWopbTvKSbxb4JG5A1T
USe5wbhRd7JVAOVxYOX8FoXfi3jM2st8miibazLrOnIsjpTUP41h4hipQxIyNW4rlKwFHcg0+Kxn
Or92kTl5YWST9bX1lc6pwI26r9z/9KkLrIDZ2MRevLDZvB4P7EH7iL2/e02mlkrkQtSUiqIph+z1
tM45tgVaXrmmGYYpKEWwulId1eDbNLadg4XjaMKHqEcPrgL7WEeGoKrLyqFNrZQVn7r3pF1qU9f2
K9MewVujcrIS2EmTRanKC7nrDMMdF9bgd5eYCnzSNc2CquGJ08SK58l/9FufyqQOTSzVWflUb2PR
1i0W0jGiTC4SX73MdS7mRkXwyBQyL2XGBmohxyA4xKKL7geQ72M4S7xv4Ln2SeNkF2Za0vOi7K6z
l1oh/X7bJ5EqFkTr5VeeizIpjfr61RlmmAGkT9palEIevxFr+k4JpPaIor0mTdg9+l9GuUq6yvwO
mEFPZzpSm7vMmsJ6gGZvXwuMN/GKNrz6FiVA+oatP9rz2Il05R612Vlne5fDRMScnOsciJH9uZlN
/hs5NfZrLQS4flzM80ayl9s6YI7acsha/7pAjvqlM8T8aAvgaA8d0/NIGf0zqpz20ZzLjnJX1lo2
7yNLGCBeSoVkLjm+czgxndUAxbrVZmGYYQ/yFcBKlcm3Qu+p6TWcZt0VsaFWeWboyKSlOT/R79q/
05ho1itnyNivtb1UP7TUTy44M8ysyaJ6RnlH8XI5sYYUsz18q7xmenIYIk9Cj7TrIqn7Sy2xgyda
BcZ3HwR/LYded5fsXI0rz/c96NhpRr3d1/F7H5sdIerwAy/tSDnRousyO/TGKHgovbzdSqEXN0FP
r45GXdTTPIjims5l517kQ9qsPCjie38IHHMRVGb3UtpwcMedNw7mY7ljIOB3/TGlJpVeTE3yW1HO
/XYCQWtsZuQXnImJojbNePBpA57GfVDgjoXxm+nQJaUa6naas02V+fWDU7QTAQox02gm84d0FB6y
kKkTjxGNTP6yjqJyq7Rp3uvKSpqlaQYzXYvNEe/ME3yxC13rW43S0bwd14ntI3FQDfJ6atz0Vi46
wx5S1LZF9dRG8RBv856CzhWpTe6DDEZzOyde9e47QRc63Cswkk4BrnhT1d64WZE9majQ3oLIA43y
qbficJaor20VBG/JbExIGIxofEiI279sp7b6PkN43pn0pl4GObAviHwvsYvQvX4V1YU4mMrl6AOc
rryV4atCraQTDJBzR+A6smrePveJiksSsvhWO77KasEBy7003WFeiyqJdhhDym9eDz9g6KVOfAqx
MOQC0Q1EhgiI7qakvI6CZ0NC0Ue9DP1S6+4LVx57J/MW+MYNRtp55sq6yWyoItYI+5oyxYLzdktg
ToZCkBI12q2IM3WKWzIM9FfSze0tYSnVap4zH3Jezle+3yAxjgvjpkROv2w1vbjIiqkEAk3EwTVS
/WKugB3cMsvXPl62/Whr5nVaUvYjB1CLpKvRSrMuF0vwIe05bzAGG2ryRciefNgYJk6QJY5um3bw
VGUHUMcuXdS+CTbeVzTFuX4ZCrflYbRNf6k0mwYn13F3eWCyqrhF/RC4Y0d9HkILRKMe4Uw9Cu3q
OkpsHnFXRnG0aPTBfag5/0QrlDbMiK6EADMMVsoFHMH8Yorj0dRJRtQTGEeplM0DKLoxiNLrWiD6
zmfYuzquOS7XtDQ+l35dXlWRhnaH3coE0OQ59B6CmYBe6lpyVyBBvObLEq9WFyPDcPOuvbIGXfgL
3yyDC7SIPh3EAXN4lfvtlV8NpBv1ER05yzyS7p3ogjjUZ2O+bcEYLqZpmPFRs+vq6BRLijCgJfoC
Bf5IC3Z6bE33oDaprDKcx6l24ntZG2VoTJpk5NXt3dAocZNqvtpNbg5Ra8TtdN3jmHuUUxGgaGm1
/VjoUzjUkffaUnhP2XvtG5uGwbjWSY+BSudWmrkvAOdJzJWRzWeZjHg9NgSusxg0S22mMK1m849W
xetQbTlq3U+NoIYjD576TNn3svLb+8Aso4Vn6uZzWTvZWm/NeuOObRb6GZS73zsvajKBSBMAohWB
ezYQK8KhO9eekqt4silW7mNjG7vHMvI2MNmtNLndV6v0WGfI9YPr2TG0G+maTbwBC3JGRD5jwQ7W
5UsCw+rMax6jolilldXPBypchwfhpl3/ZRqArEM70mcPPK1Iv1ZeTDdxY7pftNqhhSqh3JeuPQZV
BbqpI7B1oGAVreSj4XEW6ccLYZZoy4ZgLIi/U518rTxbq++90RObpJfFWwHFCd5SRbSasbCSxFKU
CaV8iW0wow/ToN33sd5B5cdgEg9aPY/+drAJRlhME/kRgAt92DpdH/pGZN9XSUINXjL04PPH4r/M
D8r14MPrL+AFKVyY55ZN0jhhXg2KKXka2DmvI3PQ0I5gSKJJj/MRZEXY+s0Ydp5pbfU8LiwaQS3n
R+/F6H14V1tRQOTBmlHSOnbjcsA7/poKpFoJpWF31STUg2Qy3nhta15aVuP5Ya/b2XNuifIa+rN5
jGQ9P9FiRINnbGQ7h5a+i7zKgNXT0jhq+gzilFhmdvbYDK9NY+W3ceo9NgibnpgtiwsQT43wKtan
yqnKl36s5quyURRR+mb0pelifad3otqr1s22+ow2yxP+jOqm9YNt1A+UvEszfkCuEDwYrHlMHZPF
DZX5Ohl7ojcmBzwRHD++iLlB4dQ34AsuIcACUL6YbmNbpGB2RTXfOT6zLkquZLaQIoze+9QzOaRj
XL2rPkWKM069U4VWb4D4uo7a93qehVQhQ/V6hUSDV0UGE0fiyw5VeR1x7pDCCasuqG8n2fn+kSpo
dlIvk62m61AQEWvjioORoJtSM83dZCeUhTdztUUAiU6Lw0Vp0d6I13ke8vHLEPjpNZRqtC8IK6HI
PTb8u2pUDAJnqFdk0M8Pc+Jkz7T86l/y2gg2EMRduXRo8LrrBCa/SO+tQ6XJZtdrxgA36nZLVbf2
ztdAVZm4I3RqrBJ0TsruFkKBXifq9b7HrWS5S5S27OiMDgdQKypLyH8YxwmEHiK5uDRsR9sAyI4h
vbQsncwO3aEuugDJyhTUV86Y52sR2TNR3r0kOLkjeifp/PpaQg5R5kl++J5WMYVusqq1y1Yzkju3
s+y9peB8c/i7vZMn5jVgV74KmE4r6Q8XPknY98IRx3kzgYVdEByqbuJ50OnZ7NFZ2Bx6Lgovqd8T
ZRtoRqf0u1bU2ROLdx0TShuQD27Y1tZUnEaUGfs7P43Hx6731FYFZrJPC5XejagjKdXEeUnkAtoN
KixBgykXxwYIgY6MFtan/KqE5m81ssTYNqMXWMytO9aAdWVNn146aAbkrxm8WKPmXsbeXK+6YWy3
ZTQeHQmqobDVbfVpI4dIfBml1ax7R1qP0tXyDUjAFJJUNm9Bk5rXiQICtrVJTSAUDygMc1fIgZdv
vGvW2eEAmR58a2LN2gbIlrQdHPwoQc/S5HviJQPqncyOd14+ZoeUFqkLf+zFW+AJ7RtNqFMI4VUt
bRwVw46tVkkRC1DRpaozE8GIDLaeRYgBCdjRvW8m1UPDHo+VBUkbqrOaNBANVYrVzumK9UtsbZ6W
F2Z64/uo1db3NOW4TZOgvQQ5ij0qsapobWNO/QLtX15HVYL9K5JwsnROuvRud5oXAjBkF1xVXprS
03c8DD7iOl8uYp+AOt+EwOSZ6i5G4k/hZ9DS+bHfoCUGHsZUlQfjQ2No2U0D9rQSmdtcQqGTXwsZ
tya3wNj1HDL3XuwyFls7ePHMsatXuVuIYOE2CXrNPgV0WbStUearijWfHt3aQAsnLHUllZnEWHDq
6jBkM/FORVwwhqQxUDo5JmHCxvsuIc1iXbtFfBO15bzP2UJeyt5Xh0bnpKfsQDyLmSLJKrMITrHM
dOnQ6rGRSWIsc82JwiDBIofsYILVrAGUsZBsLJK6QHrVxKNZuthGZQblSmpdnKH21M0WGYVHx+RC
EVa40TNXuxiaGF2tqziOYhfexWlar1JDjHdFgGosGRFAxRE4vFUqf+tmYrycPIXUnJIosSmbIdj3
bZIA8bsefzjKZE/8PIdfN4o2UxU5N1ovJjS8FpIcznv5VYlV+zbuImPXaBZxWNkojvSxee04qfzu
wI4Wl/bgm9fB5HbENFrSfcz6ovtqG4b5Tcm0XSsRlHtmb+TItqGo1U4GGNQ1BTizWEqm1LdianVS
8Zwm3WfT6GwaKZqLzGbVHK3W/Jq7xzzvGDE/4uZc44tz0NS/D1M7XBm9KC/A8BlBeeAELgXJuX+n
Z2xf23IMyi1pzfNKpMVwx0EEkYiTxWOY2cG85nipkHDP3g5ToxZGxRTsbK9QX+tZi2/Z7XTrOQ20
VadohJ87mTzjJbGTpTQCGYrIyVhjE1xJToS7ui3Fu8w6k5Aiy7GvqLTNe7xd0t7j7a+ebGsot1YH
ERgbhYneLYrbRZU6JhTRXN8Yyi2nUEhpXpWGYtH0TO0wJB7lqK7eX3TsuhSITdBdE+E1X+NoMFYU
k40PgjSMYDn5RXCAvOoXTL52mHmVjwKj1jxyfarsutLmuA8FERHBoqMyElJkRFkD1VUhzB/1biCt
EE57qby5RE5nVU/Mgfo1NaMcovvSv3HYQXxNDdktJXrjWz8YjNBOI+++k0JTK6PxoUA63X0IqhS8
NS7cbF81mcKWKcgB6CqnBHCUFlKGWg+zeXZuWWGcuzb9qRXJSd20IRX61czJbol6MU1RLsfGus9A
tpVVWNtMG8t9LvXiVvTCQs+FiCxF5LXPx9JYOkySRz6FSWTOjTs0JvkdTJX4TpUsvu9GzG8Zkm8U
3ePs3AOJR+iqhymMSmVQvTzNb+wmj5QBZbzQEXZog7yuhK5FK4/i71UxtMRB8wzvhgRaFTbXXCqY
97Bs0NTqsqVUd+qs+SrDUPGoMQ8my6mv0o2wxmGtSdlfE7803pDwPYcyHSu18JuafVcGNEyxvR9q
OrQZb6UXm8xTZB9kRX4lNTdmkvezO/q5i5QKZjt97PwR6DzpQO6hzruVFrkTezJffBFFoa7ITGiB
qQa0pSXt7F+hlUGFyngOkzEr/G1agdNhdcizL0Gs9W8mrp5DNMd1stIVT+wlyH3ErrNQ3rKrLVBD
ldn9dROx614WrBuMX0+sOwNAX40tZgKSMIq9lwa9v9cs07NXdWUb8OQ2k9kg/fzG6mF1O8dwH5Is
Ri1KJGe/kGhtiGfp1Jo2Zm1b6B0VvUpD4NYD7R1SEFBtqapgfFSZDluWV3ipDek5V8C90T1bIuMu
N/G5EMjPHghnuxHGIiZKp8xa9JK1K7IXMMeE51WmMG/KTYONbrJOrxAC5AYokGqWtSOnDTjgoO1p
Xgu8sMxd79t4JM5QkcUXZi+tW1fVU0DHs6avjIGUmS/W4GoBJfBCR65mmVZ3gIuZgfsMy3Tj+wG3
zKsQ87jhMM352xxtDFT9qPsdOF+bPxmaa48LmPgqfiDu2q1XQ6Y5ALtZNFwisgYstLVjqQxDMwJF
XyYC33EXYPgdoQT29ZAfD+yOg1PHRGGhSSdZ4lhwnVCP9Wg4uHo0FdtYsnhyhAlML4ov7AhpiYas
n7gN3dGAiRQRpGGWNfTdW6znl42DMunOsET1EDVAHCtPJgHU3oSWaZlUKXBj0CfNd/qke31VJnKS
3CAQhl0zQu4srEmb+hD9hcWvS5WQkpK4k7bMkgLPH531SixMLP8PQIBCLRuPHfnG1cdS7aBLUJXE
ShXaS1XUyVaaCP1ZiofvqOZt72uZQmJjra41RPuFcNKN5cqEPGJjqOeLYVDGvWAnpq/Jt88Ubokq
n4E3JOuxTHp7JWZpXs9x6yYL0FdRAooN5t3oZO6r6bAzgO+bxLXtGnzx8xRQXViWGFdEupYtD20L
GfeIpCNbWeCdK0/1086MqA2H1xZrn84+a4kKBfh8tFtSmG2amvOFTU3ztrC1KPTYi+EWcHMOiEjd
of7nLFu3co7vYLFpuJY8aDu0dPFmhAAHPZjydW84c4xQdOyuGi9p3S24SoyIHdVtWNhD87X1pu4d
zLVdm21k09gIyjjEkD8ESWQCvMjM9plpptPCjVHB1pozr2Qf5+idXdCzKyqwxx+NfaRZ+1jpDNJS
XM0VuyChzzhTWzNONsxutLjSQ7EZ0tl+SVSKTQqu8qVMMgJeLNIdLtOo7l+6tsuuLYbnXeKnLRig
37zPGdqJqhfzGpWLWBMdoH1lEqyTJXWVKkS3nu0S6SuOYzA0L3ZKDNysuvrdnGMoBEPApSOJwGvO
VslNzYPdaNO7BdjjLC051g+INJP10Ix4JVAz30kbLNeLS38HkDO8sRoooFJLMq/wJWW7QXOb1yHI
kn3mdmhvVOFW5sJODPWM+9hOWAmJsj8GK6DDkBOIXk8K1XvNGXA2nYVjo4CnHJ0uAiAno94DKwQ7
dDN9sSbLS7/vyp7JKvLrYeVEoo0BKxI3VHNUhwh7PGBid75r8cseJoLB35zIi3mTBVZhNWidv2iE
2e7KbrRwE8kaKCaCRyu1fp9wAv1hsu0KQXuPS+EEOt7Fvt8vbT+v3rRBmq9uWiW7WqvKVwqgszeC
RNttM4ykHkeRq636/GhR+pjsPOevPDFM22pmttYztQGSKbapNNUqAqfnGwaV+rNLnDiUNa216s7V
uk0tnH5RNx4Wr7zR9asYYc3dx9c42kF/Q9ieFrpETmBEgSeLjS5G/cKZOzvU03H+hBE+43M9LW+p
Up2mpITolJ64rY01tdPahn2F+1LanRNPn+UZncm9Oa1vkTq7tDFKcM7EbXFdJohvczPG6tPO83xg
uXV2QHjFklGvPsu9OX7Rv7tzx8/89nonypjab+N/tHAKcdtThi2HtjIh8DGKgdt1pRj3NaE3S3/C
AUNw7xaidefXT8ncfJZ8cu6+nviH46au3CrQSlIVOdgN6KjdkSWDbf1S5ckn8RBnnvCfqU6/fsAh
akdO68iuxtzbzl1rXAHhFxfecZL++Ok7d4kT+3A8e4lb+62xhV3r1r6nN2sUSCj4+m74xBh/7hIn
igQy3vHyVhITYdaPG9zGQ0jeY7CWcfF3s+z//K8i+pv/+tLbn+Xvb1U9SQTb3cl///NLVfDvfx3/
5v/8zj//4j8379XVa/Henv7SP/6G1/37uqvX7vUf/zlqI7rptn+X0917y9v/7zr642/+v/7wP95/
vsqXqX7/919vVV92x1eLRVX+9fePLr7/+y/Kxn75Io+v//cPjx/g33/dJCIXNeHd7+3/9Vfvr23H
ODDdf7m6aZGo6esurm6eYPX+8yeG+y+U0ZbpB4ZvO57Od1+S05Mcr/qvAJdn4Lu2ESBM8vhRy2ae
H9n/cg3HC4JAx90QuPzxX//96f/x/cTv1d///4+yL24qUXaMyt8NH4xX3snwgY7PlO4X/oWHDDjG
8ZyL67y+Ev1ntdm/m1WPFzgx30dZm+lx1gyHqrhP8mcyOX+5zf8fb/xkvHA8i91+TDhoaLaxpApt
XeJ0HnP/61Fs9wfLzvHNn4yYgq0O/QmuOHhI5FdNMCBDhNwL7W66+bOPcbJ2OpjN6saqvb3lTjf5
YN5HwquxosIz+KizPr6I95v5+fgxTlbPwep1L+gj7tWMUWF47tGbOhLeT747slh+fJHfLTxc5DTh
bkb4rCE09vdZ6a/jhsqnNF6k/Svi6o3WsA217j++0Jkn6jRQzrWAfTkh+XuvdgFmskYuEOB+lkdx
7tWP9/CXqb7D9eK6Na+uPEzV2NcI5vfbt4/f+u9m4OM9Olkoid0hl0B63t7pJWxB82jVTWhn5SeR
Sede/mQwDyond1NE3t72mmuioS44bN5qdfVJOc65lz8Zym3rRXbaO+4eMPaqxbQwaBxsSFNdf3x3
fpv/c7w9J2Nag+oEk4rdPUnrTo/mjWHBIcl9Lpovo7EZHtWF+CQT5NzTejKyUx1PQjmX7p6mEIO2
reIZX+B1EkV3ULz3U2tBePryzwa5ezLItWjqSlVHsB8RmRcIod+8ob47yqjAVeJPUnzODPLTjLR2
HoLGyrhIVRX7UsNnXClgEkX1yNHoa9Tiszi2M2uGc9JS0Lapynt1/DgW+BEJd+jTfHteoU68pGrs
x8dPw5mBeJptZogyI1yHq3S2GSwmjA2LzMlWf/biJ6OcRZWdaMOT5jL77sbUrDFwgV9+/OpnBspp
dFlnQ8xjVXX2OVGxMY5GixiYuu0/mc7P3f+TYR6gSbBwknn7uHsDvl901NfMyXPrqU8G4rn3fzLQ
g8BSZjkxjxAKn2zNoSWliVKU5aTH7idnhnOf4WSol6h4VBEHPK3U+OA3JlJDwD8Tu6qnG0m6y8ff
xLmH6GSY64HCUDgqbx9E8wbRxF2uk2f28Wufu0snozqVGcmtovH2CCFXFVGD27gyQ8Pygs2fXeBk
2UY4SahxG3t7EVW3SlgPDd7aRd4Wn8wYZ+bA06CsBFeyKmbN3adECZn9cJm4NHtN0WpwhitSMRb2
9P7xJznzNZwmZXkmSUdmFbl7wyy0hZJHVzGRAx+/+JlH6TQhC5t2fWxqdPdIVMkErx/nsYNKlgZ6
ejRzH1/kzJd9WkZMAdE0Y+pw9zPJBfgin8feeZ1bRsafvf7xur9sO6YqVXHPMWAvAJARszWERNrD
vP341c/dopMBnbRE4SBvd/e5hxdFXKteD4sxxvH4J02JLN2n6VdZ5ld0n/P+PUO+mmZkfTWqRnyB
s6o/GcrnvoGToTz3yiqB1t09urxg2R5LNGjmMVdjhETk49t0Zgk9LSW2Ax2QJOVD5OndBEN4xHBR
/C6s0l6ZGPM+vsq5D3IyrEEqUU1BZB4EVnB0s7gMrdg/KsSz9uLjS/w2MJWv4xTLiq2u03pKag9R
ghTMG1W1Jj2jwD2HtulrNUfq64TR+DKPigH3fYDlAr0aihnAbuFfB8FoffJWzOP3cwoOHd/Kcfb5
5cluIx1ZVNlWB1laczh7RIyR9t9m87KpTSS/Dqb8duF5Y4acFGS+2qiy1C6a2g4uURPbN02kgkVE
dgSlHaCy3pwE8Urz+uZGpz5tj9dVX+huJPGFeSiiECNoh3po2s9CX89Mk6eIWhkMo8RvJA9dYpVo
DvGCWQtf9tqzQzRkRkZziRQMywUiUlsCIn8y/f9st/zdnTuO5l/uHLkH4HZOmR9Ih1injnVtIVWy
GoS0JJJ55EgFfnBJhuiKxLmdZl12wOSTeeylQI6t3sht3GRMJcLV7nDAkPDmwI59/ICdeYatk+mK
ZBfhE6+dH+LBGHad3TgXo2Xbh7TQ6k/mrN+G2x4fnJNJiwNxpmcYBw56kNbdlYpSLV6KnMpft3Rw
1JSBg1HVVlZ3paVJv1Vw2/i3uEGPGVkal15uEH+mYXn5s898smXBwdQMXVVnB6fsjSWRJQhPIjMP
+6ofwo8v8dvGnuNnPpnkiq7WBssKykMi4+yljHssKUHQV++m1+Qv/AhHXW9EYVIRkTFEmJ0AOkmt
sJEYRU4z7mxrbt/dimKIxYT2dYR3IrVkEfeW89T15Awukjpz9jHx77eVLqPn0pXoiuvBaElK6qY/
295ZJ3uj2PGlnlvcq1xeW+SkasOPpLoJ1GfbxzMbip/dIr8Mjf5nJoldZAcfq9rSJT/iUmpT/cnh
8Myrn1Y/o8oL8B1V2WGQWDCQN4a11bufDJ3fxWjzFZ/WPTuZRPlilNWB1R7REp4nMgxbT4bSunb8
52io+cb/cNtyWv5sYwnxiBOqDugF0As3YYmS95iv9fHzembBNE9mKM7r3qS56KWk3Cb6oROHEeXP
gFVl/v7xFc7NAqcd0KUSY9dxvw6FPTvUbjvNZnBrREjRrG0dzWyec48kBmMy0AjgBOPs7lv7zpj4
PRlVSJ1k8Um37pld1M9B+8tDV05j4jaOXR70rtn2dn5TVOmrUwY3viKC6+PPax5HyG8mffNklvHr
pnGQJVcHtRxX+brZMNGt8ZSsjRUhIKtxGS3UxbDBk3nJuWkVrz6+7m9beY6P5cnMExloyM2RZZr4
+NBZfzMW/QbpbVgt34fF0+FwZS1fH+7RHoWkkS3Mxf337/0n264zi8nPW/HLfZVN1VnIhSocG9ZB
lNhK6z67xY+w/viznRvOJxsulJmRpY9jSsZLXb+agjjQrurtTyaLM0/FaWU0IYHUIhMLcqjdh8gk
XyJB3Zctetf65JE4c3tOa6MJb9PJTuACvYZwAGm9t4hLgxOUSWjax3fo3Gc4ju9fvgHoOK+yJJeg
DGVFKuoSf17YyRvV/xkCZhwv/MsFBp/DR0sJzKGNL3ui43zyYyOTiMPys7bzcx/hZEei61pWkTXH
6qyna4NUKON/c3ZmzY3qWhT+RVSJQYBeGWxj7DhO0p3hhUrSHeZ5Evz6s5yntE4wVanzcO9NnQtG
w5a0tfa3sOwpONgGQBBcb6WFcSRf/v7lIxqqk1ZP+uJgmuV5NmSohPOV6bcQSD+j35dHjxEbShAi
dV8yJ83JoJbcQtG5H3sXJCS3lwJpZWFeWH0+DwxfXtRiq5bIepwchq72Ks3Y5tmAghZogzlKKElp
l5XijirwUNfbTL5Msm/i2Weu98sLwzziEUoIkgO2KAetVWDrBWJ1ajpyn2xTELoAKgDtN4SFwZrD
2Ofq9t07hQkPz7ciDFFb4XcOspIuROtu7g5eezOcMmfevWcWwRBxuldEGrv7izt5C6Q7O3Bhebjy
3QuTVvSB7lDcUID2Mfm0mG5yStwk73ZFKa2cDeSl5wunqtxIhlKRLs+36AZZJyd2725RA2SB7msR
C/bPK8H5c3R/05ii2/PUp0GWxngTwKDsKXtO9zMwmLeg77yrHzqKX0NbTpzwbWW8LJy2LrekXyeZ
3CR1VAIj4ptH4xTecAd1knDDQSGO9Z7cTI6yCXGetVU32vGVdX1hXhMhdPTtJEHaWU5I11b3NBwe
+NT+WvmcpX4SYoYM1S2HA9Dk1256p9vY6dncSm3UutnwQXKJ09ime/1dCzHkcov8teUKKNxMOmLU
K1yCt7xxOyXpJui6J92s3LHDVLv+nqVPUv59T9qAHxCwdPLVOjxpdfVrGJr7AbyWlecvRHLRAxrQ
3XlG/Rz3c/2pKl9qFFbVVN3HSbPSUEsfIISHNCItiJSM+83kj1qNEscnjnLU662zEPCo6OEMb02p
zXg8+f3Qd89IWFUNpFyoolaxTbjBtOUbA/wTrwmg6q/h4uDUVROthPfvhzIwKP/2zTSlaptwfBr4
NuV9Ww+t16AOc2WVWnq6sE1ITSC2zN7gQJEOqJd9U5NuJcosPVmY9YEqG8Zs6twHhdNq45dce73e
Hd/3NZgY/zaIBj6AxhSZ+2H9FwUsgPS8S8r99Wd/P+Go6LHcmOBxFl3G/Ap4l0mtoH/0JyB/ByBq
jWAlDbL0EmFWmxDL8ySYOMDKsD6SoZYebijLN5OGimtUbv3sU4Q5DdKeCsgn5rSJlAEKrnOzsvt8
cBpCXWX8ifE4xCtMyAoMLaEol8H4kSsJ8nwKUFzVHpq0+lNMjZvVgN9c/5zvQwhlwgwfWuD3w2Hg
vjblEAdUe5jtojgpttO1De3CgBWtlXsgXThFKavfAswE7rITNCuj6nPP9/8FF1Ckf4cseFyoaqs0
/Pht8MEGazyWR0hoXfbRPph+eb92nf+tQRC6Q3RETnvUPaN0kPuR1ykWyMYHY6PbQNA73JK3xjE4
0X3+x9zUG7iMrmgIFjLTVHRBxiTvlT7GGKio7sKNGACteQeFugdTIifPUNwDBbPC91NOPVok92rw
+/qYWGxXIRRkkZ4TKcTnQjACLqSTbHSPeKGHEWhh7bfX7hwXQo7odiwrKDdNJwwNFlKobTY1nBMk
bSXAL2QIqWhvDFabClvKkfs9lMzgbrYoqAjaIT5kahJ4M+QZKU5vWvzYUIlvQDU3UNzb9hswYpij
0XrcxDUqC9RYqyBfDFL8t4xeMmjjNicBiF4ReGZhnleg3ioZJhCcopRmgNS+oRX0ztc741vLocvY
EwKOhkx6geIfjv1r4Zln/hSc8xt9b27Bo7FrFOFa0cm4QTGkTZz0uWstfSPt2wdEpZVf8Hmp8900
E4LRTCKlQ3odi5nVOYMDOyLrCUANq7ROD+6dF1tvqEw7cWt7eH4FvtXGKCHW6+1l93ZJwoCQ5MYb
GEK4azvtpZAiBC3UakG207bcJ8GhGd6Vam1xXcgpQTT4b0TJ014yURDCfWnXutyRLLorsaOW7L9Y
qBBbOhe1zRYoYdZlFpCVobrUwqINMoGlOcR5mHCjPW+A9rekA73MPPwzuZM92hP+Aa7OKS1mGVbr
UgflZ+iA1pKtDCea0q523b5/Zy/Jjf6O4l06WdQGSW5l17Fww0INYUMTaWHDARzCThAjQD6EfrEp
bcNu3BFtEh/CbeXqyHZ1eGfoAOJ5ffAvrE6GsNkBZioxJdKjo9M9B7+zBQ4+88dy7cy9MJBETWeH
iqIJCzf3k+YZFk7KeHv9d3+mdb+ZMqKWE3AERZpTPHh4D3/jYsK6jCXV6W/iXbB9Ab7RCl3Uytq9
wz/U/aWz9uMBCJFju7IZ+kySf/cLxN1QY8DbHXAHhA04l28VN91FOFSFbrcLDsHBsGsHVn1Hskl2
hQujECdwTVf1uk1v549rE/XzFuO7XyEEr9GoC2MIsVsF4tNF2cMp2A+H2UElpp1hAA0+c+md4ile
tSus18pGve++O5anat+elB3K+W/X1O+faeHvfooQxWqUdCSthAYxQP1E/ArvDCxtl8Rtt6t2KWbW
i/QCYEh0I9uTBTqzLz3AgMS5PiI+76W+e70Qs5oBxOayuIwIR7OfULlixQ7oPdvoT3Ib7ihsfW5U
n/vxr2BjntrD8KptcqfcQHaH3pHdwUUpvrPWLwupCipKUHkyX4RXlw0NYEGn7gEo//lRvzV+wdFq
PLQniLff5JXJsLSdEGWoEpsBg4W4yJ9Pxn1xK73lR7gkudOG7pUDenlF3bK0S9OFGKWASpkhYY/B
tq8OxW19M27B9LhDg94bW5Ry7qhNLFRcbKk3ba9360IAEWWqPNFbWW/Qq2kMuktMbF7+xBAX674u
bMKmWo5hZnzpIlUBMMJV6RPHAbmIppV1fWlnoV8+6kvCkRhNQfQGy2izKUpUHdrKmXr1LrzJd6pf
/6od5R1GrNqp3YCo+ZYeARnEYl4co7/q8/XmW5A8UFHHCgQTHdrLwgfYp114lWduwx1MfJx0j0zk
NrVbB/awGP+9ZyJOVdtxbXe91HNCZCLzBX/GFOxxM0t6qm7HY/pL8aZT6hn79Dnbx/fDmk/m4gQQ
Qk8fABLSlCpOptt4NzyQY3KvYzttPpk7GDuD+/vD0SjEGEUhTGYBvgnwCGeICheemysbgM/7h2/i
lyhlBXBBmswIz44OfKNv6VO6U3fh3jzEHtnUXu9ROz2xlWi5cDAQFa20L8BLj9BgYXyU5NdG3zTR
n+tDbvFDhCjBASKsIj5jT3HOQcx2go/sWfulPNelBROq2IqA/EaleWdJnuRdf+fCWBNVrm2k94GG
yma/UJNNx0+IhivdsvRkIUgwOFeXCkXOg5sGimjPNHv72U++vPBLbBhVEiVdhGxQQQdXit7iPPuR
lhKuHP8+uebjGF4uUP2wuVFS2GfVN2U+wIjllaPk1mzWJvj39zdUtMhF2WAE+iu57Km1veLCjWMD
9upd5TdueQAbfBdvkqPh1dj2BCvb1aXeEOa5OoBDCS4o8rHGY42M5ri2/b6Mze8mnzCxI1g/SWqI
3sgYjFrywm5buEWmtzA3hWMCWVkQPu9Jv3mNKHMleghLhUv8gDPvU/wa3ij7eFdsZF+6AWTmWHrh
bXTX3BT7YOXgs7Rki3JXqE5H04DDnx+8NOARxJb8QB/zM0rpn+HRhPOjC4alvg185RC+97tVqd3C
wUJUwhpaPgx6iC9NLRT4BCe+AevAbTzVuWyRAWnYjE50U32kHtItr2xf3Cm4f7jsHX4Yq0WZbD6j
VF4v0aUQZD3leXgTpNHKMPzUfX3Xj0JUUIFAgp0Lvq52axduYjiwt9vxCHqK1TgvDxF23tmGvpXb
9Gg6hd/izI5DutX8zdzEh3chdpzsNjv+7IYPjtD/znjsNfV8Unos8gjqsPiDElCpWxg06Cvr3uW7
vvteIaSE0pyXaYf4Wk+vI98T8z1KVsLI0rFBE/YJWUn1AixlZJHs1pVOskP9asM9tklOfKc7Fc5Q
8n7C4CiO0y4/6bsGQeV6DF76LCGcxFNlNjVHN446vGLJr1x6LacfFUDBZ+3fPlHnruv18bK7lFUn
TCIrqGB/AsHp9Z++dMAQZbUx2GKAc+O3Q6r11Dxov8kxu2/8YNP9jv8Yv4EGlVf2kAuxUVTNKkGe
6XOCNzVB7MRhBa9e3LiGL4akgtjCVlatz4b5ZoyJ2lYjV8DxJRgHT4r9AmdT5+HlmFo42x/f4v3m
rbQ2sXUXOcgTZRYcXbaw1tsQ6wNMIeyZP/zf58xeSc8urDKqkBQBHccEIxELW1zCC4TqtTtq0uv1
fltKgP1PrirRbAbHiPulW36AYM1LoNat6RcwkHfspbhpPQhscRlLz3w/uEiH+snPJrEoYp2ICWZE
jX6kwK1HACFzFbYg2spGaWmlUYUYAeqITuUZ8Tb4NdnE7Y/xPjkFXnCQYEBvY4+zJQfFKXA2zKDr
urvenAszWBSp0mkydbXE9iy/mN0+xEFgDfJKZFoQNtDPnMuXLRoIr4OUwTgFZyfpNByoH5/zX+aB
7+tb9NE+PuG+dCWbtDTkhGjBwwpkRCBcfFTl2WC/WVn653oLLezSRAFpDS8wnmaXj4jvivJVk25j
JQE+jII3BmZN8Vdfy8kt3aeIctIsqYamBufO5yf1NO0rj1lAuiAJR05QxL9f/56lS21RR8pGsEja
CV1eVQOkQzdKDd65DFNrVfXkGddGMajrRb5jWeVcf+XCIBOlpRQlvqxM8cY2OlbqK5WP8/hw/dEL
daZU1JTOgEEPoPniGIB5Cd54qz9NwXsF29800OxaeQP/3w7YezuvzJjF9rsMwS+jWh1x9QmbQO4r
Hc5mhWQNA2pYEpiBArEKiOpOg7kVi147Y82Rfqn9hMgg5ZGSlTlCnqxdaNePuXQq1V/XG/Dyq79Z
NUStaGFKssIM9A0Y2fDrSLv7Vspuf/ZsYXswARle8bIzPFZB+CEX4DGDSZ+vPH0pafF5E/ClI9IZ
FS+zlBteVMoDmD8N3FU7OvAT0ePA08dGgVdGgQueeMIF1MBHmOzUI+yj8tYMfsfNrGnWYMIa5frX
Lizzn3H9y8/hVatIvNbwtaifzZPMzvtnHcf1hD7MqfazqSQKSPU0KMIhZ6bXDCM2LnrWgMNWVZaZ
lGwllC59x+XvX75DZya8YXuZeQFcAza1HrU7UifJFv6Iva0GKnjxecNX1tSFY85nDuTLy2R9bssK
pAcvzOCizjUK5EBzHkDwHatoZWdkXhaBb8b45/r05SVA4tN8kEH77lRJPkwSvN0NOZHsWYeBWVSb
0d8extkbU+PmFig88pijImfTZ5V0krgcPoRFAucgA53rKVEbuq0WtKdZUqF5lbQI/1MGaxvFHhug
f1I7N1L1DpjK+An60uAOlE3Dh9eL5GlRVN2kRty4hME9HrbDjWe2hDgSrPQ2UztebG6K2AWfIn3s
OpPsU5mxXQu7k9sQFc4PMF7v3S6Ljd0Afw3gbOe6s0oS7ltekX0bm7AijFPySKv6YtbZj/ULrE1h
ragNIbvLWnW6AfI92Q5pbhynuU5ujYYoD1ImzagHxgkPfrRzCns0WLDOqqlpNjy5JKcpRskZ57oG
CFTCDUgwNMMmbiqoovO8j28no0eKUDWhTYISteksmkfjS4dEH86uuaZtSs5kmMZlGbxejLI7o96I
34zNkIIMTZqn69NvIUiKil5aJWXJuiDwULsFIqSc+F1koJZLM1akhUsvEKJwRMoCbpoUCZlpgqoa
9xOQbcOrAdLtn85u4ShndDA6nLNQ8gDAtfnF4qOMrZQZK2cec2EeCPG4MFH0VsCvwVOM9qwrTLZB
mdzBaeBxrufjJCkgt/J5pT8WFpbP5fPLpNM1vQE4jzG4VBe3OexelaCxr3f10sZSVOQOEi00OdOY
Vw0QZ4HOieu6MYOJWlkxCl5xLwO3aTimCqwb48gt1LTeFSTpBlsyAN5EnU4DmKqay/xYzFxfiZwL
wYxc2v3rJxN4qZcQoHpgx9tBggp44IYJsL+V9LOTlSjgbbsyAYjOYB7Qv67ScS9Vk5XldGF4i2Ld
wVBo3Mrc9AKqV1tsqC93OnCaHQiYztf7bal9Lq/+0j6KMVISGlngtWUygDVfoPwkCJ9QF7SDx9da
cfHCwCOXv395C2N1HnaYNB4KZ59iIEI7kIhXvmCpkYQYkLEsKSjAhl5IdC9rUMcz8GOtypvrDbQw
QYkw/7NZD+saJgNYFsYafHNwuQ9yMoIJykrJ0SAQClA0evE6HotoJYez1ClCUOjghADb6DLwevi0
nMc+LX9nvY4aPKUid8ZMjB+Or8vi/KVbMiO4+AeahociNreRYXnB+x08hlZ65vvPAHj138d3rSoN
uZGj2Jj3nR1UNb0D2kbeF2HdPxntXK9sWL4fAaB5/fueLC+6eYbYyktG6Uyi4SVr6LkLlZVc0dLj
xc0X6OEmHI1MLwc+vDP+6mFgw+5kpZGWnn5pvC99YLAoBzgDE7BqstKG+Tex0wZME6kPn66P4KU3
XP7+9Q1aEMGtIgo8CMs9ovcXVwv1b2XSHza/MLmDgdfIi2MJC3huReCZV5lizSCnX//53x/2NSbM
77gcNUBkoWg18+YJ/jBvWh7Vzkjge0aLC5QZZpTjCA8BVqVrUXGpyYRJD6Iu6LQ1l7Ff6S0eo2wf
FYiVGq4slkuPF+Y3rFlbODs2nZ8CEJzTjlpw9Dmp8EK63mTfh1twFf7tcRLyuK76uvO1VBosqsDF
gZj93fWHL/x4UZo7AIkL0yKl9kPjCR7FYEL60/j7+rMXrvY1UZwbg17fhXUh+8PY5l7YTDC6ntIg
slNqFC4NtHajm9L00eaTdAN3qdkuUL2fWfLYRbeqPmi3kwLlo53CaXHfjWzcSLBpwojMh1Ops6m3
Q3bZxHXaKDO7aU3sBHBCUNZm88JgFTW/kpywbjYrVCeYmQ6wxbCBtdYmKIqdTAFMiUzyBy5Nz9Ng
7K632EKyRRMFv0RiRYZmQYuVvQFeQFA85GpUMfgVkfqOyQaFELBH4buDAn/JgsAMR9OAwWEa5D1j
JQR8ag7/f5zTTCHGdFkTaqYGw4bAGCduhW1s6NDPt/HkBPBq16xEaT4mU03fdPjTQcgEX+5NAeOp
Ax3htaPMDbeUiyk7AKA9EKbwhmONcRyNhoNFImkWLIJh/ZzL3XHkevzKYXv/2keo+JBgwfcCywL4
ds5GMVkZ7SsAzhIG6nUrgzgsX6rtCDp9D++FGqJcGf6xJNCxrnb5byAG8kOtMPDGqy591MjFhTtq
iZX2cHrXsiR2h0S6eGXDt3ELNvxjpxTAKoHHvlGqStmiGoTumz4jrkI0mI5XI6xT8eGbNlYCe5qT
xilAa7ZVpdVsAodbRyu74g7HlkS1lDyDYgvYlSNgxmwDzK/i0bTLt006qaiML0cfgOTyjNIBLNDl
DAcxpISQwK8iChOMqsqLyqvrSUL2ro3PKHeJC0svFCrD9m9o3q+PsaUZLwT4rmJS3fOh8w06KI5e
VoEF3k2NrTT5mWZTE2XXWpeCU9IMjd+Q6aUz6z1O2QWsY6aPhBnO9c9Y2I6Immg2KGYV8r6BFeRz
AytilOqb8keIkXP9+d/vFDVTiOpQhbdzpeu1D/9yyRkQe2DXZtgkNvZFuusK82Guy8fr71qI8J9p
lS9rOlIPQQLnLdOjVbYvcv4kqcnr9UdftjXfTOX/qZlniXVpX2Ltw6IEt85iE0zDNo+abV72yH7r
ycoqtTCsRP0yQ3VCzU2k1pui+aWn6Q6Hjg3N1iqWlx5/+b4vTYTU4pggqcF9hB34A+fJ7E2k1DZ9
Xa2haxZ6QVQadyWJC9TbdCgrNo0/SVlEd1lWryUvl54uxNQql3QUVHSXNLD5zBvdkWHSer2Pl9rm
8sovbQNXkZEgBSf7NExuZWLctQzyymbt0L30eGHL1snBPBlD0/hy/ArokS0PB8ClVqbZwjQWobEm
vDJnGOnCmqE+R8P9xR+SGO89KInX22Zp/AvTGCeWGc5DbYcwAQvlQIO6HioLqxyVXRXLt1Kzdq5Y
6l9hl6ZoxlCAJy77jao6uh7v9d5ckcgsfIOo1FV1mEsiidL5+RCqzgibpI0ssRh2NFHl1lHyYmbF
tLneXgthTxTqomProZSZ7Ce8PvOwg+WWjBxLNkOuKwHeD5+O94bJKzvEpS8TZnWjwDBPSzXZJ2VM
zqwPGfix0YvGRhnuuRzi3Qa2I9e/bKGDRJ1uV8WDosH+xTeJcgxIhtvY9vH6oxdmiKjTLdXalBoD
EzBR+3I3RubsGVItHRlgXCuHjKWWEuZ42aRBKM+T7PORH4N2giEIHG1TnQNeFd0xArLl9W9ZaiZh
tmMnhKGWM+IHzURu0gDmq6wk7UonLEx3Xfk3VPEo6GjGMEtYUd0PVYujjB6f4Uh9z+jP+ImaCJBl
qJscepjhIaTowb7V0taNVZzyf9Y+wjzvJBVJO7jj+eXMvLBkB0Yl9/qjF/pY1NfCqKXI5KZu/B4m
wpGZbrMycuqWbmG26urz2/W3LMxwUVibwP4NhnBZ46uT9lF2U+kaMr9FhbfXlRCQthxpkbiUVobT
wtSgwgzv0zgoUIYi+2Wlv8D76KimcByNFC1e6Y+lRruMtC+LHzHg5NUFpuzDK8Qp4fQFDR3BFgHH
FJuR9GchmF4+78tb5pSbaDiVIHicjAAm4TIEbNHNTJ9bVq2oOZY6RpjiUUByPIwSv08hQKaJVDtx
B25wLb+qCbIWdSShxivTztfHwcJEF0W4SSeVsLVgjQ9jq0PZm7uo6b2fPVqY5WFbVH2UjbKfwrZr
jKB8gIbo+qMXAggV1nPwiOpkVhFqi/IoabGTyblFctiXflx//tJ4FaZ3YY4cjq9U9jUy+aHZ3+e5
8odF08+2aqK8dpimvI9QYu9rnWIrU33fpdG2j8MVvNJCn4pa2hI2QdgV953fBfVzaih3WQ1Po+st
szA8Rb2sWlQguTKz9htw8WGNZ6fwgdZGq2hzN1A/mvZHt4CaqIrFtVaUjzV2bLjneShSXYZNNH+E
Yc9aCnKpkYS5DCsi0qd1O/lxn59Ulm+ras1nYenRl79/CRMwem1nHjayH7TKLx4kB9bTleiwMDBF
ZiyBmRjcyrABSGqkMzQgm8a3Apej1zt3YVqJEtdqiILKaKfOj5Ghla0hT4CIzPXBz/KS7CIjzldC
w9IoEuYvSgqS1kgn4septmv00p456FZxEQ+w1cVXAcsI2V+8pihc6hBhOsOsFu7bY1CjyK1wchBB
J5gZXm+yhS8R5a3weYEVJ0Nys5SqPZRKMKKQut8mh8xBhZn6WEoE9wvVyqxY0OJoosa1lRKzbVEJ
63Md5/ZE6WFkByc2/RX+CxdHbQ7MHUzYnQyX53+yOCIu7Ec7l+RDsplLSt1WZ/Pv65++0KqiEHbo
ZBOet8h4j1Nwo7Xtg4Fy+Z89+jJAv84gtSK9iXMBBM/qAFI+n2650q9WWeMp32RDRGlrFmrwDB6q
zh/qEx3gIL92ObYwO0XlasfUuCc1HkxI7OsD2VTVeFM3a7SipbEmbMoNI5zIPKuy3ybehNLuua1w
7Q11R84dmYGQlK3scxbigKhWbQZZG/SGEz+n4ZlMimypBg+tTDbfTfDnr/fx0kuEGCCnCssiNe8g
89VN28hbqFfjJnRoNqLyuG3CH75HmPxwCI61huPiZOTSyxw+T3C8j5XaM5W3H32IqFxF6QrW2R7L
LUwEia1FGnvqeZ/6UVtlrtz+9NQkylZLPQM5Cbofn8R1D7gX0QcbXG/DkVIe7Dt9tWh9YTMtKldp
ZuDYj9S5H7adlZvUq9hjHc1Wor9jmd9cb7WF6CGKVdMB9GKpxAI/FMoExpD8jGuMfCUqL0xEUa0a
aRlupzmsPnuDPKlV85ry6Skn5f313770+Ms3fQ1PBEJDtLziI9v5ISspCNpTfwJa7odVE9pnEcqX
N+QZ5XxuM9XXlCw/SHWsuk3Y105JCtQeKQPfNYmMcvUw4l7ZkvE2YrnhNHGVv9Beqp/MRp72MMJS
f9hbyr9fnLUlzj3SpPqmET50Ba5gdLomjV0IBJ8VCF++FSaeDU3GQfUnnvxtg9YFs/ypHsZ3o9NW
NtxLrxBiABv0oUvjUfWB3/qQkxA0RURRjTzDcmRlyVqYNKIstY+lmcukon6UwYLVgH01+IzFu8xQ
ZKWuRJqFcSeqUlkqt/WcD4pvFCdFV22pnaxqDZOz9AGXv3/phgT2a2Gkd4qfkeA8aPM5K6S3gune
VFd2O9K169SFiS9KUaUSisuSBqof6pCfzkNl7AOpH342NUUNaleCIpn0uganq8EOo9iZLv8Z1yu9
vNQDwsw3mQY33EDWACrCfVCTwjq8z4LQpVLMf7ZefW79vvSDkSqAc+WB5sOJGdeFN/DtdAjbRT8j
imkizpRBcGpmMLv2ZzOWNmFYDa5G0uhojF23U5Gb25SG2f0wEoss06Yd6gCJGc2Hgtfqw79h9hLO
a+DApaEkTGtcMHdIhkYtLjHTwgbWnfkBVX6m2NJE9aNpciU0gV716xGEtyIK/3ZJ9FS19A8Z5p91
tihlBI5eHpmKo2KXRShoKM8yBIK2DjvkKpDKleC9EP3+p2YE1X7C1TvIjVS/YyGEwUF7p8/xvu/r
H4nyP40avwYPpYNhl6LnyPVUt2TC0TTZygyc9uHvz4jXmkgcNTW9b2FvLPsy7WKv71GyiHtLpjy1
ap/8+tG6LkoaY6PXZaKSGnTCqbS4YZLtGKOCO8/alYVoIX6IwFEMKak0cK/h43bAibjhDXqwqeU1
5ciCVEUUNhYjhQ4pVWeQDxtiDUGZWUXYHLCNP6YyeaZoQXiWJOe+ZGv9snAoEdGj8nDZ//ZQicyt
3pxNdrmLaLkceb1pdC+sq+bbirc4QlRmZf693k9L7xTmPQUsVOm0afYnGDsc446ZhxACg6cYTNLS
HtU6d/UI2As74K2+lmL+vutUUfk4w2gW0VEZfKS/oHTGQQVWaFq/Mke/X31VUe8ogd+aSmqA1EuX
JCh3m7c8mIGq60KcvYDODsuVs93SZwjLvA537wpROdg3unkIhvgvqhS2+LC11OzSh1yC0JflK4TF
CDdUQ9oXSnkfStEfqRjuAuN3HCOXBI6he30ILH3G5e9fXmMMeQGi38j2UF1VwTnl9zN9vP7o78Ol
KjJKo4bEOPzM0j5nNxM7DNjeZ/G5WANqLD1eOMXnXFKkKZ2CPWyRK3LIpdSW5ZPSrYHpv18UVSZs
1fVag6RjjtEBsfwMjL9yuURYAzWqnxLN/ydPVBFIWiV6EZRtkPgygqVXFROM3MxAtZNsDM88oXfm
hPgf8eJXoNVgoxPcTreZUmwVpQq2jMnjgbQNMEMSSkl2uJR/jKZQtSNV+s2RDfBg7KqjqpQctGIC
0m4Gjh7/eoZ6vIk64IV81Ans3qnWnMtQLb1EzyI/iCbTQbZYQZURvSjV1NcoyVBKVAxv2hiiZDBh
9EntSAXDxS6zx0TVLSOhmYMbwrK2YG+M/79CSAQTMUV38S/hohsIDysZzL+zXmEpa2JA10t4bcI3
UAZ3Y26ARZoYt3nEJler9dYqpimBt2MT77O45NtEaj7g6Z5Z/WBGm6Ytgg1V29wODZwTQegBNxTn
kty+7ChxfYHCubuctfSOS5KU28GgoahaH4Mj70lgI2PR1lbQVZ2jd2lnRRPK7NiMOiGYDp47haSZ
hX1dumk5Df1hNlM/q1tuBRhfTiO37EHvY+U2nZCnG6lSWrgSkECSz2pcMNWo9Dg1gaR2Vi/XxpMS
s3af9hU2hZExW6rEp71qIOMUpiy3VSn/KNQSBVTqoNkoc232UdqoVl1fRG2m6jBVu2FKsq/meVPQ
+gMQvIehgbdAYmaPPIUtDMwwWzj2xsZTaXSyDS0waIZjFduyKYebjmqBJ6fpfTdnzFbySt3mZvdO
O9RDAZ/2m6A8w5Jj5Z4OsJpVkdLcsD5GVVQfo8beHAAgklJiMS3ESOJhbZWKinpbE7RArUo+WrU7
mWEe29SoUdHHi8rW6/gv01FJEtTdqc77PyPLd/04plYN61wrzaonKo0fEW7n7DosU9eUqyiy5nxO
ErdTg+aWmLFqOH0bjs9p3yKDTXTVTbuih6ks7c6BFE+oMAOJaRpUw1USAzYFccUvpF1cnLDheZya
BkrJMHURQokdZMm8H1Nk9+R4ekmqZvQ1adA2vGtypyghijSVgOxhcpFBC5LGWPUqeAfTctjSSrpR
sxKM+TmBu59UIJU+zKk1wKvNmQssLxQsUYsl2AyUCqRySTeGWNECTLJpOALQ/Dtjwf2g89pmURDa
kVRRq6L8te+Ki40cT1y9NKZHg6DsEmmJ/khII7k4vpevhRzNe6IZAKcaVWorrQygayu3zmTCnj1V
pu6+SJQDG8MOWk7l3HV5YeUBqayp6/4oSaGcIdGRnDycYNYVgUHcScaz3DHoqVv10TS7F5WkDJ9l
qpZeFXfTJRcG6QAsgKToyUzGh4jGjzpJ4OGGT8RjizdTrT3SB80hyFjt9DRVbInn7ejCEgpZc1mV
yJbGA7RSqO0bI7vJtQmmHmWYtC6TZSPZFFXC0BWKhPGPakOYxE3q7M3IwdXOJJf6o4FKkW0E26A7
HHZMn3Q9c6sq1e0oiZDPzGJdfWt1o9ixSM/OdEYRnVvNauWhhk8ZrBrj122jNnBGXoR7FDWp9/Dq
7s79wM2bfkbVTq9k6q4ZWA70mzKgHjrrVFn9LU+5dmZqp2SOIdPIhxcOaOkJrBlkjGGgsE2AVkx2
RwOjepeRpxwcfTICO+/ou17MycHoqswbCaKQFSr9cAqCptkGcB5xI0NhbqrkkVtlcfpbNgY40JEC
ijVjAL9qxL7rgVep/LtB4unZGKZZs/7j7Lp6JMXZ9S+yZKLNLaFiV3WqDjM3qGdnBgwGbIIN/Prz
9He1Kp3qlvZqVz0SFI5veMKAwl5Wtp03ZoPXq72X+962JHwCFjiX6ytv0LL1Nc6tRsrSTwkFQ8Jf
3DoJ5rwDEHh6BIbNP/QgMG/cIOCJRT24iCf0fIvMNo332pNW7ta1FIfSCXH+lXbOqrr+CbvbXaD4
eba0j61exowINGW4T8atGG0FX0Jgwru5HPYuEMZJoBlPnLAL0jEPFQZVXSAtLzADhMXVUp9y6+db
8C+rmOftS1Ry71DCMSwpu+ZJA2m8dSgJU2bEBAMY+YZBsS816YKDg6M0ndnyXhYdyJsTmEVi5m+A
vLTxPFX019Rp+hq5QCCF3SdXrhPpOOM0oFVo4xk348a2dXMIaAQNskY7CXdFmJhK60e7mv4vrxf8
K6uLO7ZWIS68qX7/Ovi5Fb5dhdajbgKITLnkoKdfYzjGhUOyRjQA1Bexo/5j9HbNN5C0VuNoLbBs
Y1hu6imILpQMUNSW5L8BnL1r1gE2yPTZZEfPr3gKodiScIZjtQtfvh6nG/HnNSkAcEi//SRwH8vI
fy24gWzSGH1O4PKdiOX/n+R41yQA1y/WsXIZP6z3WM/lg31dPlwd65N4mR/JT/edv9vL+Die0Hx7
+vqjboSm14j/UocwLxacH5xSVekgDZ/isF5JFftMlskEV5rkv73pqo7mKPiF+ICrHppmfFBOcyqr
+ac3TnD4dj6+fsWtGbqKs0fleJA0cjlcMPZV997KP3Cj/ebn33r2VYxtZvjdhR7KgLy0OzcsM780
2xGX3tc//dY8XLXGZq3bkoUG/jELxNBwkBexGikirLx6H8x3qlI36L3eNeDcg2bgGDAQWxTRC661
fv9Jtpa5lyo3SBltX72pPa5T/jjz5tnzlh6syGCM18JDNMkkfBW+w77f+OJrgHpUzoP2el+ijd4E
Gzk4ayYHKR/J2NSbSBb6m+z3RnJ0jU+fmNDo2CM79UF7ODlg9ydd4XynknLr6Ve5NVLrFTIpnsGx
Bnvx5q9m35SNbj34c9j+le1Oa9HgeJT5AeXc4sEod03nSPw373KPfa7yfz3dRHmlydJPxya3o43z
vLbJAAOt0+o3y/PXS/rWF3z+/V/vAGjYQ2BUQPqXB2Zb9UG7x+3d//5vT7/a6yTvO+06WMnhFIwP
pVbhFq0M+fe/Pf1qt8NSnK6qdTH6Li5w0cBNhJTfOW/dOErY1V7nMteCQwnvODdhnkZzV+ypM1ZZ
Oy/1N0XmW6+4utOlsLmtiMLvV2sCDmTqQCZiVN+cszfuqWtceoDUt6VTiA9YXWRxCM5if47uWF8E
MWCyv0QPsSvfH76BDt34mGtoeh0SbRaBhneu/KQxNpPdc6jV9uupvnEOXStHw/jGdLKR9dEr5yRs
nxRDYpLHs5XfvODWz7/ayaS2auFuNaG7oxIPrMWiQfTY/Pr659/YZdcQ9FXNYHr3kT2KudZpEIXy
JScMM/L142+NztUmromo67FC6YrRV7X8jZDejONrmX+nwn9rcK62cVDBUpGrCbVJ5b0vA30UYfjA
R/LfWo/eNe5cYWyKgUT5wcHon9fBrhmh43eEyVujc7WTiYFdDICMaNxJgrrU9CKkf7ANSem4/vhv
E3C1kyfumc6nKE3S9X6g776GY2v1J6iCzdfPvxH9X2PPfT8ApCsqosPqyTa2c3VeQZMZAaR2tcjK
Rl2+fs+NdXqNPodaFBMu8xDbLiFKXV3gPtLRFbuvn35jGV2jzXvhjTkAjNhjbE7rgSaV+uNV32Ez
bo3R1Q4eclG7rBrQ0URplY6/awOi50dbvtcQ6vn6A/7/No53jTMfiyCsIoIzrgNNPqEdG5JpYcM9
DYaoT1nVzSdQhJHDD0DIpn6zfle8vzUvVxucz4XEM9Ec6MJl64EQAJehb6b81qRc7W018bVS4ZAf
oonciQUu9kVZDDEgYN+crLd++9UtjfvSqJYg3ke77jSF7q+qnr8BVN/67Vc7W09l66+a1Edu3CBZ
2oGkoR/8rdecfBPg3XrD1cY29RA5s7D8kOdvNDBJtaq0qO036+nGkr3Gm2NL63osR35wVfcPCjrw
t39uaJmETgNSFxu+mYEbH3GNO4eOQxmME15TuON2jarnrlO7YbHfZMS3vuLz7/8KITvDwU3m2BXB
+iCjAwub2LYvfvRT+sE3A3XjCL9GnROrgtF3gvwwSWeTM/DBcwp1gmF4g8hWkH29u2+95HP4/v0d
k4vqAcNcL3D95uIk+LDlyKZE+d1n3JqIq20s0Uvw+4Lwg8l/LZAo6F3oW35Hgrmxz64h6I0zoFwG
3vWBudBmJZPzbrzxz9dDc0P00btGoOe5X8nWGn4IO7lTQ1PF0QjLrtGgGwd7chyMCQ2qYyHrIm71
d7WWW590tb+rdVR1G7X+EbajKf+clqDwvgs6boipe/8TEv7XfKOvUa8V6rhHdxrEdnB6yErBbugi
g6HMymLsoWBYDptac9gky8DZgN1DNg6DabWGksw2alZnE8LWzMa9Ro3T85omawsXeqVtW3x3rd0Y
g2sgu8tnAgU91z9CadpL7Nh0b3nl8N9fT+ytp38mD/8agyXXQa5UFx0sUo+ihlUZmoRfP/rGdrqG
oVfD6sAeBe54k1vDIAK65eNgY6a7rPXa16/fcWNDXSst06oEJGpEvNJByWB59Rp0zvxvMuMb+dM1
Gj0idM0LiqDUn371fZniP/5oYkhqbKbg1ZpvPuHWDHz+/V8zUHfT1Adlnh9ENL0vGrK0s/tNUeXW
DFxd7V6NnlQx+9EhJD26wXRRyVzJNQsaD27EVsnv4qIbN8A1Lr2oqECBQvnHnJoYDtmPA19O3afI
xmL3yyo3X8/2re+5Og4ci04h3oXrcgIGY4DMUiyjJoidwvzJxXdGULcm5OrKRyspKG2Pj3FCfyPn
Zuus4TcTcuPR14j0ru+d2kKH4VCpOYw731ogCPV3qLsbm+Eah15rSHjgfAT3VThwFGPoOzau/N2S
76i7t15wddEXy2rmycUFWVTuvSejey+Htwyrs6+n99bjP6f9XzsB/hlA3YVAD42S3i+N2bie2EOb
5enrx98I3q+x5x11vb71QNHKuQBTgwJ+ofOE6jKrO3QpF0rbdFxytF0jL/36lZ5/Q6zH+5/35b8+
ql1N4KlVrUfroBwtF6d41eHq79vArbfGVEtWV7U8hrUtfoyiQkF5Yc0PYLeiLG+16eOwN5/CSiq4
tKswUMaE5G8crNP8MyrAN6m7ur+HU6aE8oPonftgDee7FTJ2SQG1riNjzXKSSx/t2Bw0G0Pr/OKV
Ztq6cy+2DYHVmik6pDFrwy9h1BWbivfqLg8oOXDHooDulji0HcnPbQ1M+8JoVybUTurVmZscthTF
UJ/QCYTyzoyWN8Rzlge1jEOfqDAa0ZPzfedQ+r09mHEpdwAGAFPRaHc9+ws35xyyTZAfKpzXZeLd
3kjhPE2O1TzRtoCq09pIGK81db7T0mEPTTlOO1XLKlvC3nlHh19t3YYB0OhXNl27Af3U2QGEIA9D
KB8TykmRiUF1GdAvkCL2mjqBRBtgfqFFuW0AnLaLSrUfOQPQJHKXF/ChzQtI9mJb56N4Ej2MK6DL
W7mp8j3AQH04jDaWpbLtnmEA9keiH7Rtaf/qVK44y0Ae3b6X4M0PXjwvaNZKMqizXXkHcaY2EXm5
7wqA8ErI70pj9u0k1IvvdktWqqlKPN/zEol0LJWyXjdMk1+kJiSL1k5nU9BdPCKKOOq9pzViWYh0
KiaqGzdlbf+gp/wXunbrM4U62w6vXA8FpTSeKMjqvHJPZJ4+glzyZFLm2V1hwDv7LzSqgWlbwrve
xfUMe7Y2NhVsDoW3qTy5ZXx4hAP4J5OigHNCBE/rupE/1dxD4rNHrlvQGWhxoIO2dTScDYsgEKbo
sGOOKFNnrvndaAYoJzOh3LelhYCTWVqTAHqUQMLAbMCeaRO4WouYiZpdHAiIbjucLXNFg58eU5Cu
WiH4n9eRPGoFiF+VU/I5ThOAxbIBVicKt1L2NoHc7dim0E1G06+Yx2lIZyJDLxVEy4wG0AfjS1ce
7Jw725aH816XPTDWiMqznlfzjharm+ZlHyZDruWe2hpWa7NqDrTtYDzDPJrNPkA9lTbhqzM6ZonH
xSXbYegRAXaeu8tzkcd9r7o2Hjs9PAFWytOmaaJjAJ2izOtdeaq5MA+8jd6N7saE1KoHzKxPF+G9
OFXtpVDSuTi6zohTH7rSeZlnNOIBOPnbNZJePO0AN0B5nhov/Lt07YEM+U/eAsTdl1CZCA2Xp0LM
h9orNkjk/3QMh6m7thcnYlPCK7mduqXd+R7Fb2R5VulmR1X7w+/b02C8dCnzrSz1GZipI9QSD6Hm
J78qnmCl+wExsOeRRg91uci0t8tOlX6zUcu8ZsZbdl4/lGdSTKcl7zaKqg/azNncDs8wRL9b3eLd
TmYL4bDUK0kZl217QHwYxagn3kEkejfP3Z0v5BHZxX7ygn2voI/qsSLtg/qtKOYodtwwyQsoi5OS
PEEm+DQv7p7n65MD5BAbw1d0FTdTFaSycaBNuWzgC/PXGvIIR44dEd69z8hz5/lz4tD8ZAb2QNZ8
kzvFw+SIOrWsBBbBKU8NAAW1bHdd0W3yudh1DeAGK0RUPZw3MWK1ccdCdZxV/rtqgW9w6hcx8jME
2R+wvjMoh+26zgUKRVwAJQJ1FocVeDmAdQHxvcXTNo3R50m6vwM2HEXDIDVry81C6zCGIHSZMDbA
lRedEricLUUKNdeULvaXovMd8edT1/YHTwwywdAnGIOLy4sTwm2BEgh7AEwhbdbmjfhLG7d1/xYu
5KUJyLuj1GnmOBVrb1Oy4Geu2jM8I3Tsj/xP4y7P1excFNAs6Apg3bKRZ6rrH4qIvRXBskFcdNcF
lsK6BZwwXkWJtxCZaBJsSh6lIlp2nAzHthhSgMGeeMO2FegXMSHhjhKILrfkPFLx4K7qLYhWIKCp
/SeM0Ps1oT4TgZY9Xd66hkP9Uc0P0g4PUPgDgvSj5LgztOYPtnU2pat2ppJ3axuc66a4CwH1K0p8
xdLQOuZF+NL4+hRI/lIW3gmCAeiL4piCzJCNl9p/i1xjADfgv5nnHS1zz0BG+YBKBs9UT3/nObwU
ODlEA+9p4Cd/RL66q7jN49C3953Pn6T7SfNpnyGkP8cV5D8qq4/Cme5rr3kpifMQab5ZI6xhnkOz
cbxbm/oeATg0Q2j7nq8UgLb1IbTtyVvbvcYN/AnKzLSvNhS/rOxAuF7G/j53zW4uKMwlxQnqK2+o
3bhJJPhWwUAQN6iADJO+d9r23ORGwuu6xTHRoUbvLAE7Bx4bD2FQ6o1fou85eKveQEuVJlMvn8H9
eB0Fqljgsp0dQKdxeqmjK/AyX76ZCMBaDdmOFOZvjwG2zzLUbdb+UqAGPnIBehurK3dnC+5uhjaI
djNj5wbK6jHqD0W6yOrVWc10Bzjksltq22yrEWXFJlwq3AJMJUDarbHxwykGO+GkVvEcLP4CBUf6
J2yw8mgBIObUCBkHzL2n3vgMKZqdgwYT+tztpZewoRtsf4DY5mmOYEYSVIltxjcTqkMOwaJ4hU5H
DH6OSNBU3fZj3yZOj4EmEH8vq/WRmHlNBB1fV9oeIivvkSddiOe9ASh6mRZ7XNiY+ehwj63A3db8
CFogGyFQ/740+mFlMH8GznIrjDp1K1MQNimLtIoEsk+nOgWFzip0tGMvnLawL9/XK0CgNV12dgDO
LOB/mA5SnOvuBvFiHVeqPpqAlkeBNztq3WsmzqJ2AFMM7datKE0ilExLQHpjbsq9n7fHGRjChAXe
k9+yrCfkD4I9FOwX/aJq8R4V66XwXHI/0YBheS3wSmyCB581u8LTd5HGiauBkzW8As5MD2sG7WN7
QNyFi716qe3y0K/s0Mhmb2fxAmX9NqGFcw6xGIrZ2QgLBTCl9M9u7V8YFOtWR+6MJj+UVSliFsSB
MEXPeK2mg8P0ztPDtlT2iDL2ThbhySsYwI5Rf7CuPbpOdKkn82hog5CDljLrACo71kaweCq9TT7A
64jKl77Sh6odlz1sBPKf0hL7u+dD+0P1xWaaliZetBlSNyLnuoq2bRBu8qY45tq+zfCGB/CszpOV
YXP2bQTR0pDtWDGJC/Qnmz0MJ+EBHdl846jWy5aA48SIquA8A9MK6VsAxSRVblq5A4OWISDCns8P
9eA8kzlw9roN/RjoPfehKIb+wVHVmuSuvx6bCmvezKFJxUDnRJYFEKRWk9iu7j8OdGJ3s4Szr/Q0
zYJpKJN1sq851Qz40+GHG/ioCjRuPIW9TAHkFuksyJi4Hfa6rPI2dfoREQz5xBhXK65QJc/Uz3fU
m9e4hAZrLIcQOGGYFcS1+hRE6n6snu0zXvYfecH/UOPOGLKlyXhL1ngcXeg05haHP/WPiuki0Wx+
7EscdSDYvQVe/Tp5WDIGmykqoJw8eeXDSF27aZqwxMY27E7RFStLhT+Ayby0iwGse+qjuJThg+cI
7wilLO8d6Y6aECjWW8egXrxMyyGQ7UvZVaiI+qj2Obr4Makhq5XZV3JIAGLOHLYe1gmoR4fvQr7e
RU2UAXO6bau8BDpPZquSKYrCMZtQtrPYayGkhBuUjAFnTz2g2Q3UTduw+Wudtc3GbjoERm3DZXkN
7LqNXPsWhMC/QvT2pTIh5EG8zdSFZxI5pwkQSxz926h0ToyLF9bkQYp478g9OD70Ab5mkd3WbTWg
ohMOOd7ANFyXEkjckL6N+f9MGRDA1KPcOaEH9X0JCYqhDzLg+u7tOtRxjfkBjBnyUo41byJnvyJP
frgWmru5XbLJKudHB9OOuNOiSq2tws289ix1QhPu89r4f6APRoCD94u90mTcLbkDf+VhHvcLKUBD
HvhwjFxYN0DIo24faL6Mf2bqA0C/YI42vKHhxue0eBEhJCtSSyZkhmrqd4SP+g5iY/3R1KRJx64d
kYFF63aC4maKEN5FGRgfrXAGJpZDd0bDj3aLuDl4RvO4O7teNG2HwJU71pBlR2iBQ9ZUXaqXotnB
x2PZgnAHYY5JdGEKXGx/WaGztW8Czp9BEm+eoWk/JyMQE6kkE0n5ILuUdy59CVa/fIZ04JCFedu9
53plx9DKYE0gcuT+ZA5MPsvRXTZrAD8XShwDBxwzuvtqzPsLo3y88yqXnhhzaKraXmF/jZByCiZz
Eu48fpp62JM3heiMObV30Qjvz4h01AaQpfUHsqvwHrcOilFGG3pyjFgPfFrhNu1OS2wG6iZIpweY
h6DBhni2TYPeTvEqXY5Gj+9+1uqjIBsRB+5NzaLnCePlz8V8mMBD2Bek7p8Xf2rchJmurmNkreOd
Rt/jXsjOgVVV1d2NfIQ8d85HZ+NgET0grICR4wQhkMRxy3IPMMj4AFKmB3CPsBH8H1xxISX2vUC2
dERuhgRPDXBFoSWsbwsz0SFrgwKZlcm9TISiOVQmyNPZr+ttA5xTUrvKHqQNZVrMQZ70n8ZjzsDk
NiRuuOGK8N2KHGnj22V4FTlcX+pIm0vktx9BN8G/1wryPDSwSiVzHz0YxpY7RNRrqrswjAdTeWnA
Z/9pYaJ8QVkLJtCsHrc4t+EBsHQmK6Awe2ZuaDPN9Bozw0EacBv+ZHp3ei660UX8VFIMuWmPFjLd
v+TkkQSeTGrrNG3dpZ3DS1zMRRc+RNRDL6YqLIISVig8ruzcZJpLAfydGwJniWGY4Xv1ea6WLTgl
oyWASgdeDESK82zlGLwjdGt87IEJYUGpuvdPVskJyOR0WBcX2ze/jz6dTFnxS/vkVRTgFERu/bNs
WsjXdo2NqVVnWTUvnmVb1zjJKuYEs7Kzbegm8zhAXzxq2nsCd4TEn53PCoZv06DCYoMxyw7m9R8O
llVMRnZiZNTbsJ2cfaf6E5VeRjQDpLrv+bEgMkCo4tmPsBcYpoWj19GF3bklYLm6xbqm7lDhRqRq
jFU/JX1HL52IPtam7xO0WIsMwKIRdZG+j2uLNjhqKjPuyeo9MrKPl8IeJr589DV25hJl8Pbp0pKh
5DL360PUznYHXZp/0HaB1mc/hxtA1OHrLOW5pPNP4SKbQ2qY5EODfTKNIqlMgcO0BSpw4eRHYxYL
BhAQ2oKZs0uLMRU5OI5FsaON46QC0g+x3+T3hV+mo+D7EafsINkF4R20n2CnieghQcz2AgErTOXs
fVaT85+DJ+Cz3kAXV4IOYt/6iVzoVP9YhhWZkgpQeBPdYHZDS9/DoksHHR71StMVhNG49fP7MFzH
GCS7Kl7H9W4KvXdPLh81W3Z6FcdZ148hs49yQbauyGcwrvM3vw9kHM78Icj7NeZ0MpcJeL/7HnlJ
kcgWuiLFatvM49pH4ac9kYKfom7gGxlW7Rmtod/IQsivMR9s2oJddSd7f00ib2k3NlrgoS0dfSCB
NfvOhOxeyW7awewMWxvfGpPWjZJA5OYxBBcixbH/j3Hm7UTsvvQRnphlt85lMnR0U5Hmj23pY0jh
Lk7DOm4nEAvWsDr1JNAplP4uaijfqJFn1CIOy9rvZk/P8WKmJguo88dC1tOfxWZR9YNQfM1o5S6g
YBRnxy8bsJ2GU+tjKRoHtJCRQc4U9gMJNajVyh5ap7wO8hjuUD5Shc7ZOsWACXHGuwGRSGZa3NBr
hcTZ0RLenn1NE6G5TVEPAnNbfBIdVuKsm8hT3cuSN/6JdQUDJ0K/DmyJYhh0n3rGfxYC+x3UIR0b
0naP1gYMvnACbYbJCeJBQfI0iOzPvqsFlNLzDWpPWUOrPa3UZQjVh8qLjyaMftEZlcOud1CMUuqV
NPofHzpep9G6IFYE/i4wzZCAe7vpOv+RtOQ5cnyItftQPauLZI1aLLDQopceaEzDtHN7nBClHESm
NMrui/8+gakIdp8FB8Us3u8KDlR71w9D1AU/JeGV9jkoPDXO9kB7DLAhfxxiY/zujiCVO5g5GGF4
FLav4DOgv1g0+VHQBYVKOY9vrfBMmiOwQf1lhLX01NRnXH/tjuUOzfgk6gllFEMmnFocdjZrSECv
shMFPS6vEchUsAvNxkphW0yu2TS96786sBZfswYpOEpVvOyOUPAPLpMvcg7VJDc/B+jJQhmy8Jd/
qkZOPxpIdvydSFB9UJA0elCHalBp5KAuOazgdqFRedp6MrwftNTbCOS8SyDGDghiJk8gw5CUsTDf
eUZjvZp+pCBUIWVl8ajpelkXBe0W17gicwSYYElZhrrYzLQmKYJ2/2V2AxQxRbD8hYi5TH3ILb1D
rF4+e6Zt8gShpHu/FkPpxIUg9V1HJv2CeAM1B+XmWB8lbT6o1zk+aldN/c8qINC8oPK+9+Zeoxri
6fuQVf2ODpb8aZHuJ33QRG7cMVrsXUv6rdPz+WfZ4YSiqvGy1mfes6zIsCe9x8dYgydmUpMX8OJs
goDRXc3kVKUiIMFyHkheZTkQXGCayap/JqHeTQjCXlF20QIQLN1sl0BUl9blkOHvOPI7d+CmSbte
hiluQ3+Db6Rp6PTkzi8H1yZERHUPi4tB4icB+vzK0ErYOG0fnsFHgyHbuJYuqGPKnx9nSOtvDXHz
P0PN9EfTK3gseoiD0sApsauku2wRmRYoaYLlmIDxVx2brkfZamiQjoh5hL8BYhdRbDw5yczto2aJ
G+qth0kEGgKWTrCzTp4nbNDOiU99fadwRf3qZjhiumXn3w9zBYvyoIX581iuO0IGg6kd+baX45RC
CRMSD3W/pDWuugwddvOwtEsIKXaIslOg0pO6DPkWjqHRybcE7tVOj/SmhkGogOsD6TekEd2j5pGb
+ZaZMJlyXj9CuBM37FK3+qiH1n3QusnTEsddLDX413EIb8F9PbH+Nxogar9MPQEnG4X4skXAaZt2
fUGMz4HgEORp0SWi+Kgq5nQaG55CabTY5m1JD+M6tVsNTaILFm/0Pgy0fAKaC/y+Ab8ArL65YHFB
uSMTpwK2FfVk8l4EPXs3qzenwlcgGMK3Ec4iwrVTBgnD8kFB0PG3q63AAJbqyXIvQvI3s6QcBKI7
Maz7GkJUZ4jhthDssRF/Z4p5G7gSLwcHBk5vYmj7f5SiYtetZt3C+chuKfSp0xYVhY3twnUvkcf+
omxp/UT2n3Y2Tl/uAluYu7J0/J2A9hTE/CmCRiTO29Kb57uZgb0Vcy7cFwfefh8jGIQfOQIY/F8f
FEkVDuZ5wsu2pl7YBtxhlHOlDPibX/blduAgO7q0hWKLitY3aPDVB6LVeqlnqp0Y2pAjgB01c2b4
cyEke+o89LdSQF1g84CapYMyT+VUL3KBb+ynzDcSncH1JOIaSOHZMlLNTrqKdrEfEfcdwG7LNzbw
ybHv/Tmrg2aQaW6H4rcllfhB87m/1049XhY9Qg6itOMvtyn0hnegrgZDLTfDCFoRDSuejsb5jBAj
9lMuFj3CgahFZEPreME9D+Hx9eyiYFn+KHsiAF0ZW9Rx58Y8R1ooVJE+SyCyRn1ujiT4pvDzSGAh
hNp/VfJsVmQq0w5SifvcdT6pXvhuFKXyXB59+RkJohEVowdFXiLuzMlEDTsMWvcgHNtWY+XJCGlT
5d3nCgcELPWUX2TUzivuBxiMeHBAEvMvnHrLCSxRvTHR9Is7YZ82vddnGDC4Q5TgOaRBzQYO2ocn
vBR/icFOrB8mMzTvlWf9M5Uj+eT1eJ/7yr0nuURIMg7zQ9k0IBEamFyGnyIa6DkSUjwNdQEgzti7
ICe2lxl37y7I3d9zsYDq0LxrrVGzNqjvRQp0+F7CMm/sHqCIkebG2wXM3BXeisK1EIgN7Q8zk23d
IKTKmx0OYhB2uXdZ586gnlCfCdDRp1qV67ZG1SRBAeOR6KhJa8Pe0VfLBkGOFF8Rr/4k4NU3tUkk
u5/+PPzxfQTMJofBpqyjNV2m/O8EfDgKQGzDWwVOcgFO6eqPFSqoIJwtgDwgsQ8DHLF1m7a0hRKF
lDs8fYhdt7yjvT660oVFY7D2GYiLD/lcchwDZoYwsutkvgAhjnXrPwZoboMmc1Iv9nlROJ0KQh6r
UFeYOfcn/z/Ozqy3bSRdw3/oEGAV91uS2iXvduLcEEmccC3u+68/j/pqxtOOgVw0MN3ASJbEqvrq
XTvnJMBvudZhvBxm/a2wR+4CCZiWWr1vMXc+rhoRm2eqxQG3O46MSqOIJRZfalWQHjealLEkCWNw
8zK65nFNNCOI4YFCVuMP+LfCjz3IDeXuRzzGfuNyFsR1mdLtiRMdhQd3dX2idaBqf84coT4iWM1v
2VaAvYgg6NuBHIU8GveLNjx7TpXsdBPtlb2YBxXnD27ZX8xYXowm/tH2eekLwXDILR97/nAyzZFo
ATpY220R62LPDxzfrazlOyPOrIPohmVvtw0cxsKo1BjlfRcnJEsx5WxkouU7JwGTNYV5l2ZO2IlC
D+J2bkOp5NlU4FqRGaOHS3kF0/Z+6rNwgpk7Zbjq9Kt6a+ubq35Mrrwv5+mmW7wqgIC2YSu7LlQa
XKylyjdu5lzmx5X4hnJaIDoAwhdAML/3xpA2Zrxhjv1WJfI26t3hZM+Z9xRHXbTB2l2SRtu/OM0M
JYKaICvSn4un2dsMK+Gh6lLhZ/qgINGr5lAsWkaPAHxqqSr3Fpf/cLC98bg2jjf6Vdz84v+a+15t
Iv/jNu7zgbBpz//EMwzUHuRtGmosRHI5hLPFYq4FdbJYgYHLd8ORfizIfdkvq/44uLmzyYh/uHSu
ARJr5bfxYD+XS9bv9Wo2DmU5f4kajZ22ToYQ8sMKU2nVHPkgsKkUYyAbfQpxs/TUBeHVF3P9JPOU
YFWsO8g3S7FJaPoOS9oZNp1syrAwCpc7cntx5Ohtc26x/hx15j1HVmimygvyytYOlUxGcllnWI7a
xThqledsraCodZ5KOdAz5FZRd1CtVpx6oxr8RKBEyMzV2duUPdRJi37UtHc1vZ/PTe0ke1vFEoI0
tkLSAmSQ6SUZ7t7sBVNS7yIzmoK5Kl+beKn90VgXf/VqGMoF9/TQDgBDtcWFIS1+Ei8Zw092925C
7CArqXz0VqhAu2t/8BNR8+m4AqxGf51N5Odj71BrZFQ/7UiYYZNps991xYPMh+elr6hwgifDpO1U
oV3PsPfJIIMiGkDPZzQwsZXjK01YZpbB97E6ULlMI8/chPKTqUXVT66mZ2stv66Teb1zGoR/lJ57
V2fw0X2+qQ1X20eW2W8yrwbu6WD4YdNXTDWwATKfvc3srq9uravz2q7RIZZx/0NzBs4ex80CdsPs
qEcml3y9sAMeasI93PkL03cVjJL8nYq6Lc7k7lZUkeI0rG4JH08AllhX0UrE7ixqaydNnLi6SEND
r4h/UIy4qhYOS1f/zvxT0fuaD3cp14mgE2hdgJpelMYCN+2uRys0vdXUx91UZbbsCh3gixSX89gS
u2nFzm8cp+btGDMY0ftBx9Saci9f4Kea1tDhePip667metBTxGn1VUutLaCHxc2Sfee6Q1B56VuV
Pu4IH883q1P+UBGecp6cbxST9+few9dWAIWmKldhpg2/Hbqw/NHmwSqHlhtAR53heElYaJweTb8p
2FAgq2T5UlbQysoUSbj28XMympdBLoQ6dwj8LdP8NdnYSE3+PMINnnD5bt1CncqSDCo94tAHPnlW
CQluy5prfm5ZP/kqftgFK5racBi0VP2sSUSKYqJyzPxXVtoAgY32Uq9t5+O4hMWbyWcXyybt62lj
jHOyy836xhoL3lMfttpg3etxdCoIEAiKok639jxTe8U8cKoqBc0iWOSmWH4vRv87mddzQ/pmiMW7
RxtQG/nsN30qfkG599zNdS9L6CNu5ZMbR3Hpa5MlNryCvK2szt4uZc+lnlCL0FoZwjVvjXe6HYtq
K5KMo5VSQOoJYredF1I4mNJCJ1/FmZmyIo18iLc2LPUTKQPrOY0rZ9+1ZrJzdJ1GbM/MSEZJuu+O
lONZXxHJpVbRPy65Go5NxSDGCBWhXc6byTm26eCS3di4xbfZGMxf2tD25MdUKAQ0MXGgL02XBZYN
8tXVPO8chH3JPbt/K71cTcHomPE31ka7XaZCRY8ZGD7IVpYW+3621m99GUEwjFY3HGiebgrq2Nth
59UEukKe9hh31c8ssZzTJOlIqwcqV5xC6WdbdfLNzZryHpyr27h2huSnNdQPON1pPyzVvGlzt9nY
/SL2AlznILNooaHZFSHomLftzSriF+6uVcRe5HyNtWbew0rm5ElW8c6s+n7rLP26m7LaeJvbcT2m
bZZQJt4NO4AJ3IN9aryunAU/U3dJfg8t2TdtP9WbedLkfqCEfZ9qpflI4lcX6g7FlF2JosX3GnTX
EdEcTHiC4hLVOUkduvaqQcdFtB+3kwHNgQog92uVNiggHP5nZKXptrhCa3wmbet4qboMbtwufjZX
aUahshvftJqXoKdMu63oOvnakLU/hnHnGYHXNtOOG9f6AEtcYMdnswRTayy5Iw++He51mCdsiqOJ
SbyrFImOC9I41Q7G4uuidnkI0pKRp1jiIyyW9s2hZRtrkaUtF9QsgjgQL3n0Uvi2vDN/Izvvf/OU
Lj7o8RySSkPIUmOSqZNKcNxiotX0avszM/s6ipB0bbhq+GorWh0Lo5u2PSDbk5fHJVEkBpq9JM0u
3ujmjzOD9sX1SHjl1m3us7ZLA0UP5K6YXO2MGjPbIUDwAj2pQoMD06jNLglrizyWBZXXLdiTBtlt
2eZ+nCr5Yjc2HGTXQi9dEBR4V8R8Rp5tAWWoK4zTLD4rLAXh7KLD6DmADN1abKyMqPTYYFASgBSE
PyFrpdwwcQ4xdT0HU3X1T601u82SDWwUhd68SGes73uZyENlesOLOU/zXe4AoTujQKsdtUCZOVAa
1Yy1ubMSVTHqj8nGrhsSq6YKwdA02ONB52APosbI3oYl706joYtzLkT3pNwpCWee0U22VHJfzWUb
dsMoyHnq991Y1eFkZyqw0JEGWlHOG6RFyyNTIkLE2ml7MoFTkOQldgg06sqbOueA8RvHSH5HSiX7
FXHT7McOMkXL0PlUqZJ35HxLcIc43noi087uElkgiVqfPdmWPRzHJG13WA+6A2WBU5DGSIxSo5lu
7LWyd8YSyV069NajVKSgjkvebmyrLwkrrttvZBEKjgVP3VhLIjdcUIrtABDsu8aYcfIMqOoQCfmN
0CICzGHLJ7cp9pjyq62JjuJ7yk55kQu3bJZ6fCoBMrYm73mHsKtjG3YnKrw45oZKtnVISJAduk46
YgteCxQoyfytlzEhRvNEfhEobpi41DkarQbcFFtjG+axOVo+K5TxeTV1tjXuGd/dJlPnxAPGqZdE
xVil9Qol36IFIkY9DPvTDpuZPBicGnMdlIryRrRT6WFl1Z3LJs4ejN40GWSq9ZQSIQab3BfHLqc5
k6QD85brTQfv36qtmbr5q4em4pS7EQkvRGYF1KWmENuWySUEhmgdxuQHCBE7bbK0yT2X5/xmVirz
QsL8iA/Le/JvCms6zNnQBnzxfK3TVO7A0lDy5Pmwc9ivTp5Zmcchmeud5bTVN6VgG0W7TGdhooj0
nT5Jb1OHm7ruWf1B5t78vHSxURMXpNTFRhT2y6YKzIc7JKfLmW5F7o3IAUGGEa3OOZwe8VTSZdw2
hi0ZFo0vCxHkMxqUxQhdE29DHXn3GoPIlJZBFtXs4wJw+zrmzm29vRb1dG7c78pe25F1cZ95447H
JGTX5ibQjKhEoQFl1xLr1W6GeT46SP3WOA8NyrrjHLK66Dft4B6NCWxtkVDB6zFa8nOT6M1Oz7Sr
MloxrdaHeDRIAHJVOGfGjdezUzu6NoRFymjnqPwewxzTYGrf8QtdI8FuZSRZeqSu5bGhfKEZN3ld
3CWTHghtfMyT+j5aoTjq/q4xuKlYbX3jEY2JFCk1D5aKCZtTg7tNM+9GLbI9OWxim4nszEMBVxxE
WkKwWbHL0/SSNxS8RujgDCO5SFMJv9KjL+PUb3XDbcN5AsSCOCRGzLqg340PkVmMpxUq0EP0Bm9r
7G3mXnSeQW1Wz66FEGcyNHHE/hxv9XwUbCdezv0xd5/ruXIe7F44h6pas/t5VsZzb0W6F7rj0rzV
QFWnBtlQujUG0rm5G9bzDGiC+JfvJ3fvnLKxNggVhc/INpFUEg9Bj2Y5IGHS2VLgTEGvxnWF/NYi
oBySD2CUXLGtPqfgeS2cneE4xbavY/OozN44SOk4gVKRtss6b6LDCVZSp9EpjBRKlkRASNJvga/N
td15P0b2HAB1mNusmeszuehtaHCZOS+NmjhzcwNINsufZL98qwk3QgeBeg69uv0cGUP96FpyvmlW
dAhthTUrZXw/jqO9HDuVoKIE+N4IweA9Kst8haEeDrHrDDupOcUPWPVr+PAVVekyjFz4d4yDQOEG
fmgu2w747NZ0Oz4Md0IMr675bGa1u2m4XwuY0WXYrWlhMx+ZK8wrWYbBkspxB77HyGnPct0LmviQ
VXJH8mEX2vG+wL3w5i2NuM9S0cIo2+qcDhLxiT3m34t0dh5UJYeT56kCo5zTV6GsYmX4adY7jHyu
Vji+ajsztNuYteiUq3Zp9LgiTM4zN0spFMxMfHFhGoBvrOVoJ9DRqVC/ZeQRD5Kr7vsAiLWNVvUi
BdQ2FOmd5+akJXQQH643rhcjs9grSrtuty2CZzb/YUXaPlZHLYVK8ud1mR9AvfLdkq6kFDQLaa0c
6JsJ4X84RWy2RQkh13mze8thd3WrSrO6lCm3gk7meHEbD1xjpP45TRRwI7ctGSZVr92URtf+cjmz
0QAN0c6sC3LIzI6grAGJDZGUUXrTFm65RWxc+ZPbR996QqSx89o7cHwvxVeaTc/oNLM3Kdc8rFLS
OdcV/jc3hviYlM7vNuko2JyzfWqW31KvUmC+hXdeeFJuGyIJ+RoMZC6hxvf/Mx2c5QXg6S41nYlY
0YHrQUdH4NpqzdGl9uCgk04YrIkbM/qZwwbrb7GZ82neLlES77N1XDbFVPaAz15xWF0C0VAHG8i7
1oRjHAEv0WbJExtMgy5gaQ6CVJuj1/PHcn1uNulU1i9D2embSSzzMYrt6qAt84szetZWcV/YVaYs
ApSWT4D1iO1dRltP19WNyq+yj9WK7hGBj7dNPpe/F4maK896O5iadQpbx3J3ZVmxYSSYTUrG0sDu
FFKdJLYQ99fTzkgXM1h1Mg7h7O1HbUhxfnv4nCsLsr/j/jEMJPcy4kgS5Jb8psqFEfRd1wTWOFgA
naYB7rA28O1zat7SruRwLy/TzYSX5Hq59X42aeMAf+e/GGcZKlpptYfZXsaz2dWIEsBhHiEEkYvW
bRmiTVJ7zSSKUhsnPOmWSu6cYnWDbG6dYARAe2kTd3hwWlPf68LNLvVPcGKbfmhWhduCgtiJNM4t
DOODNcSz39f1yWphbstuKdgN4PY1I4HS0Ls57B2LP7Uh5WWqUG/lBF4JkyjEPpsQBtSTeIivk7qV
obciy5DTYxHPiAO3lWwetLV7TZPl3i6d+1rZOKtnsIuiOOYop8VaPzcaWm5wo5vOsfWTsxrVfrZ1
fVMK8hndKxnL9UNs7M47Gp24swa6nSiy/j013lbxNZHLzgPl6FeIszd2PHwPhZY8WUUGbQThN+Zp
xbbL0D90hnWJMaRuehMxoK3S8UJHsrkxzHVfuhoyx9raMwqqENY32Rt2/xiPM/45nd08Upkb5M78
5NTGr1iVjyOW+ni5uljgTFa4vuuWB5G/9ve2sOxwKOZkL5DJh1CR5dVBBOGZzvZmYLEju5L3MUpt
oeyNVTTKl7XMwtUuXnVSo/xUAwVxYPj8JYU+iInO6qRk3QyPGnwlfWJ9sh0MWWyahUJvVbpOCLBl
+MKIvzdDP4Bt1Ik/ZWW0QZ8LE86ybQYqrCfDnTeGobGB1LAK09gD7lojYOm1ZmQo+34zp5LcjGh5
xaK7nFAHq2Bsr5Rbm5S7kmjVIO+saDtaXgzU6KCUKrG3CDuurysZeT6n2GVKtGnvdAgUGnxYe64I
1d4pjTvOasTIaAz4Mt1LhJQdrWmsnYckSrcqdhGxQ1H6aZp/kX3fgEwYL1qX7k2A5mPkyi9Ziuql
EctbJ/vvlo4zkDEX2wECnw0DjH1w6pKDXKrxPnPUU1TZX2l/p7C9GhGRSudgyvhm1UhYjEr6D/u5
LTf53FjQ+vwMVoI7k05BzpLrSBZ3M/3lGZLJlinoWCe95qNJ+B0VJk8eesUQlefK7JBFft+hr53y
9CbKEhD5Hv2WPhpNAGmuBwlCMXQRqeuLub0vzfiRYKMbTbO+JUN6TyXL1VEUnYkZbpkPALsbgRT0
6iSycDycXbLObpnvb2pTCyo7/7rmzSt7UgPI1Jrbiqzwc2q7BfP89DAU6D9lHs17aegxs7ox3/JE
vmZDtkkW+6lLVjQk9pPRWjfeyr7BAkUPmi+ndikPfWwf0G08ytI5Iybhz+mAYYccLlfOXRbmc/aK
OG2PvtEI5WSVYZWMN1nXwA8wMmw9TwdETacDHYcSOcGM2C1vufCArUrCWAMaFeCB04rLt9tuWmP+
2dAzh05iTr6xTrsd8TO/UYJvp8l9WRJETZ6e3GqmNW0RvGS+5FrnK8N85kF4dm0es0KfHwWcVeQk
MMid/aBV6xOa42gDpRHag0CZLNyBmMo2nDzrpdXLS9QjhK4r/sRIFMkWXxjPvFP+uvJ7QZPHKx80
5lyMbs0hz3zyHrPAk8njFBNcK4joEkNoS+1Z9kj37WprI0YwAcUCZ1Xfay3ZTKu54d7Mxpbj0aGY
9Dm5BocULgd2hFAH6T7/1ri3CqcawpqZuaKo72zh3EX4EpZe3+qD/sLXMgWZsL56M50sXrfHmRX2
iXlAAck+oC9fKxGhNqUSLBjX2GWIjy7t4HGjWatdBbl3hFpm7OgQAjvoQU5IZZ8hKcFn5/uuTb+t
dr4Qz1nmLPzitz6gPBh1A2yyKV6qKr+FgMYCaoBGxoTe8kcmR5b5WyvG3Szm64GOSJlDDguQHYel
hdCxQIy6yaQNCd5wqa7rmENVkgSK1NnPKobcYjHaAFGBi2xuBvUelHbJspqzM+fHMt1bRPk9oJn9
pR0RuDlMkhddq+bbaLLgZJKh2zhmpx0Sl3R+NM46apGh35aqZ8NRrvcDjYzYp1GP5ookO+WQOTqS
uc5M5tQbijG+aE0GKBwN1dFb4C9zoN2DqsFjBOm42y7VofPq5pct1GT6yiuiW21NWe8xmEZnFCij
Gdt6lvxgabddC7wmsrm/4K94mBTZxZoHD4jw6yVTsvrWQnIdYMLLYxuJb2mLg7FfIxm63E18qZp5
gwBFvA2Vhh6phoPgEkrmMIj6l8wgGJuBjzaCy1pz62iQH0lnuTdmooE8MzQ1HjCdTG8fwO9p0cTW
ReC0W6ZOHAFd9HO5LtZxFUyk5QiQJAma24AeGkEZLcNGoPiVdUdRtXhsnOrQqIX6nGt0ecRcZ8z4
2FJtuFHCOGpclDaICn+1GoZNL46fhtb8ITWgwLzHWTQ487KV5HT7uta/JoKCIglHHiRtQ9xQnWaB
7WLyTKzuO9lJAL0puGsXecZO6CUs+/wEJJ8Hi8NeATXEGDdDVdco37bADuGQrFOg8oJQcBvKCWMF
OdEyro9eaRzgmhb8FfEcuKu0dz2k1FbD4JBG4raz0h+CWHHfdlbGNb3VwE0Q2Xl1In4n9XSFvbG+
xiQ7B3UWt5t4xi+LCR1Yjdxocs5IejJ1ge6TfKx7YsMDOXS7vBzulmK27+iZ7HyV0KB27bAIRwT5
Ow+jwVNlDsZRJxl3Q4x361tSOxNtcliYaDR7kuEyY12zG1TwThPtmLlvqjE1N7m9XipjvtfBfY92
3n11i/GgOckhIdMfAdXBQ5o8R8XGjrNTXZlxqENisYlpqBRc+4m98qHwzIdEJ9CX36T0a8P4NUjr
61I3WQi8fjsTv6wAS7bQMb/LeGWIVaxrxPdpVT1yw7rLXXF2PSD/ii3Rr5ZhG7c5Uw5guS+zfuTH
aV/xxvEb1IinXPJVdeqR/VVf77K8Ajmp0zNXigt1HkvYmfKAZOe3M03gMdUvWFVE+SPHWZO2jwld
G76qmJPFlO4R/PV+p6yTPoxvQOtXY1BsArzED44Gc+/U83M88lGzakcaycW2eGJzG4BBu6y2+0oN
6N4WLqnbRaf58YAmNdb0c6bP9yVhD74uq/MyzEctH0sYaYB44XjHlCpMv9QgZKaI7O2q14Ncd95E
OryW119QRrBTWJPlYt6nBWKzSfZ7wSIJSKN/lJV+2zviCUHK0+wtsPFiQX3aH68CSV9UzWld5XlZ
l6CN06NR5+dyLukmtJ39AAaEyf0i7KvKvyDA1jgubL5tTNT1MkwnvRmB0kqFNg0syazJjyHS7DHr
1zcMkk+dWeHkKuebIbJ/drb3TFQcc75X3cS2XgVOpF+yIgZRca7+mZvWkXm4XM8t5Th04Bow6LKE
jHIH60hgLnLKfipR34sstR4apBJbInmmvZY5wi8Nu3uxc6e+reMMmxe6KoRvtBToi5NwI7IUOfAI
ns0OlXqPHvAFnqM723Ymbu1IL39rbTWQrcQ4jV35+tZzLYpzsTr5neT0/6mptXkQE8OWNSvtrRuH
cRvXExyf4gEzq9LeaCOtoNjlQIo7up8GA1+zrpVYqW0c7YexsYZDh45766SGRTnB7GjbdczSo220
qtyAUZcJvl+/u5mrq9WYeQUUOn1Yodyu+ux4Oza1QRmiMd90ugNnm5l4tla97bHH54vFWyy/xZIy
y5hCnaqsFsf/q0t3dO3EGk4xXNavtkQI5SNAYLvNfmEIuski73tvO84n0TEf5Im8b9nLnbwpHJfW
okV5tq97ydukm1WQovaDxnZ9robPf05o+CiRQ/535kS6ZnyYYeWd8B3G5fA1mzBG//m1P4grke/i
StpOCG/iRDulNVMeUuC04GCH6OGJWXZ0/nyWi/JRcMa7xJLMEK4bTzTgDNFjuZyb6HbKPklY+6DY
1nhfnzdPay7c2b3GPHUnreu245qhyTZkkBZ1mKXNEZzWR1GxM0hDFgkDdnKHPu3Hn7/DDz7a/zTr
xfR51PRrHhP13DqPrQ5k8vZ3L/0uzWQ2tKKDdqAPlB2+LTG0tT8xdPzdj/++TS+aNdcxcrJd40Ie
C5Z3k2HhG+8b8fDnP/+Dp+t9oV6NXVVNcRqfHPHLsN+cxglIZSnHpz+//AdLUFwXzH/klgwit/V+
borT2kDPD4MICn3YOzLeWjbp44SlWMHfvdO7lCLy0AjbSZP4tJS/HYC2HmQj6tAQFVyOu7+Lnnxf
rmdPbSWMawBrg0+rLy4g3b5XaZ/82B/sIu/L9JplwK9F7QL6pnlLZsXGND+Lrv4ghUq8W9tILK0q
TyyCb/PhxsjUm8MFHtkbwqPVHjifkeojoZSffJIPnqr33XoozVyU62t/ssWraG5NfB1l97JO3Sc/
9gff1PtePQBLgfqsvdYOruslsVswcvTf3//8KH306u+WdNwjUmRKJb0+8ja2Od572fxJvPFHL/0u
nGgeET952eoRcuiSzVBvtNLJP/lSPtjk3lfoVY0JiUyox9GNuEaYozhZMho2TK1Pf/5ePnqD64f6
j8XcNuW1Ja0dTsagKx+HJ0pLSym/zty7P7/DB+FK7/vzWg/vGUZtdYqWJWGUjJJH3LLJTxvgbqcD
Yjx4md3eVWvtXtYKxPwvn1f5358M8U43rjYBcO4CSqpL7aYidg7NaTOGavr0sf1nuf1Lu5b+7izv
4rbvEBdEx1lqjFD5zojKs6bPBM+tX2NUt8IoXjy6l1osEZ88Fv/UO/zbm75b+6ggSqlxrz55zmzc
pN1UP/ej1XI9R0fjV+tUHCNIhX0E7PeUEo+2LSINgS7W86AYKgOHgSTr256nDZ2lxa2Va4TDCA/L
MONCHerE8+nAM9P0iv1CbvM6g+AF3Ae6d/pZIGtetCfU8+u59kR74yJyRxhFAzgTMTgCHSHYEPt5
a+K2upFrtDyqqaId1WPk3SUoozbmMH3pl1w+jsOEYt3SGSGnqfm6uo2GJ3xyQQHnumR0qCjJOaMK
AAaxpnwz9Fji51nzjh24+g8IAxOptmGJc73GSDUNbvyxZr66JopSTyXtF2vQ7aO3yiv5XDibKulM
HymPvlGdvhy8ZUoPk1HVdFwh86gcFJLkjcT7VcR4KMRUH3A2aHvNqLI+mJ2h3rhGaZ9N2+iRW5sY
xVhBZ7OIMc2lPHXKZzbn+1DIrHcm0Nc2NnN5cUnf6MI/L6p/34zl+2ZDw9AZ60a+ApJnuV8XgVH8
0hlUcvH85zf4901Nvi83HPV4dBuCoo4w0e4BuGZ5TIjQ/2TL/OjPf7cbD1Xaelj22TLHL0tNRAG5
JWP9Q35WifPvu5r03m3JmlbXpJGJ9WSJ4W5d512B1clfpH3/52/no9e//vf/2DW9logXd+bvV64i
amfdXIWx2Fv+7tXf7cldRYoZ6QPkPqovHVEXrXpJzE9eW5gf/e3vhirUm3pWSPR0aw3rJ5Qx3E7j
Qh2bt5Jeo0YUM568mayWstZiWb/k49ifNCqTt+20GM/VaqrdavTND2/i0c+vmRGKy3U4oCYnpcmO
dtk40tsVXyn2Ml5sqq6qyMeO1h0r14DXtQk/mZxZhcAf5mHkSscFs029fZVP41NNWjcIrqbfoxCR
4HS6/ctkB7nR60xtxXhVsK8iCryqMnZNLqpwXZfxVErssO01Qs7oQTRiSgwD04W9wk6TXRxQRziB
fi7IZsIG7chBu+rXoh0CdLw9cZcdI151BxEykyphP/WZIOeupCAmzmsMaFLSj0Zk5ncMRysYXmbW
O1Kvoq8SgOaEZNh6FlFR3M6Fi0KQyoAbYejtXhAOcF7B7Qp08Y2xq1AMPE4rWyY6R7TP2MyRs4j5
C0iR+VXLvfbGjpOi8bFLlHs3WfIgQYF225Qe+NPSWERODNWDU/QUEdRNvz65prmW2DF1cIKV0kZk
auuDuaTtUTZCAmBG8ugsxQ8cTRHSWlvURC5oap8hmHyRvagudlkXCiYEHS5SPzKmBkFSm2rwYklk
Xl2kZaEmvQFXrOahJtEnb9shU7gKNxRqoRZLJGEnkHnoACwzpWuvuMLH2kyAg5GJmpChDOPhAmAS
USkWahaPjyEKavqQPOMJXbxDPyDbWgavPvU99LenKhFYQ0r8Uxnp57hySQrQwDWEayZnzEPdVW/Y
+Gj+SWV2BnQ5aw1uWXTG36XUSu/dAFF58aJioieONnKQyNGIsknQQeLndj6pYP5oG3w3OljevFgL
sp2jOT5n+eQPzHgFYOgQfTID/XPN+N85QXrv5oTCtpqVb5d6KGt6GjvxXU+MPVLZn5reVr6EpAvr
sT64pfg98CyEqZP+1bVKvu8LQ3rQLFqZuMeGE6pHZ15CZ5Jy88kn+2AXe98Vhm+gx+LJHjkUXxTu
Kae5keNnL/7R1+a+O5+WVeunJCfHp3LVbRqnt6KFoEHI8tpPkMbCbEIkoRvsebDq2cFtok++tQ+O
3fcNYlYOz9sBk5JC2s+HUqvj/cx1/pM49n+u6P/yOLxvCyOBUeESEd4xknVyMuSYf8HelzxVyRXk
SxLm46GoZaBc7D54DUg/i7Li0Ao8lzGKiFeUIuOmMtLor3pupPvuqNOtYp0MdYWhc+mDBPsV+of8
U7Tw3+8e0n131oGmJXk0lGRYZ1O/gYudN1Mh2DoWJCOU9Jk73VqmY6e19rHXG+pa/3yCf7Cw3Xdb
hzTJjpk61z3a8omUoL5Ed+1Srzz95eu/2ziqpZtNbUalKvT2i9sijUySk2wyAu6mv/xl3u0cViwG
d0Jec4TFCt2m5hqDJOHqavyrr+h9fdgiFbTQajuUAml1GdRVM96DHzbfazgdZO6oLj65LF0X7b88
9O8LxBrP7oRTcPUn6QUz/lflUMeZ8E9863HT/buP827HaOSQrhNVOMdo/G6RxkB4Ztj1pLpyN/nz
O/w73COddzOtZRUzJkRBxLWoftAbfOk81WzV/3N2Hs2R8l4X/0RUCYQEbDvZ3TjHmdlQEzwEEUQG
ffr39LwbP/pbUNUrV3kBrXSRrs79HQkooHCBMvX5vM3KYYVHbYivnrbD5W4P9V0e01ANALo1VrG3
Ioi/C1Tnr/SY6Q3a0ndn4ScUhe3hCNHDME8HVMFCHPSy3FuGFehpKx/SJ9xBgpBw6gD9K6qfo/8z
Zjd+Zl/4653/ngAERQ3aiCzxCZzX63yGvBYV2lcqH1eyJqbfr61wZSUCohf0P7cU3aPXhxsfNJ/N
ECc1bkxRwbncT6ZR0Jb5nBUQQtgO5NeiB+EWNACouptpLalneLzuNDbW7Qg2QIZBTsDW4sP0q/Pj
bxnu5JZ/vmFt69ZiHOg51WROcCrBb8IBJnNBso1/VurDK1Y2afQ8Zb6IH1xb2l7CmSICfCCeV+TJ
p9S/jVEIvMmgoLlhveUdk8yjKARGbQOI0XxAPhywi8SN1D4ZbLaDywqKSyyLXGcZdK194hVwqYcd
Ea4Wym3nQK09F/2r37AZGEHI9wcLxblJGluboYzta8YICHNQ6+5Y7/IdtHbiDpbx0XWVRsEP0ce4
hk/bgqSXzW2uRZokVWXl+Oc6NQ+HjJTjzjmAXrzMxGF51Eyz4vz/T8dn2lZxoIZoCmOX1lesyGwo
Z2sgOBSuwpdfYZoYWnSZQZGA2IZhBzfSg4Pq3w2IbCCT1dsKN4RTDRHKZS/SAo2Y01GUsPo4way2
3DM15Nc8g/dJifogMBmVPOb4QF/YcVrUcfN+AqETUQcZsU1Sw2M2+XZm2y43xfCF4VrMSYu8zVqv
y8Kgvq5oyKQAGzK6ikEliqYgbLJp5VNmGn8t6Pg9EK2gCiIZn3QCSOP6KVD0O7il80pLDC/QTdGS
CRVIXQOwlgpQEgmBKihV8ZOC9HFlIAzTS3dDQwV34TRkULgMyZ9mlHW0UIi5r8Liv7mD5bg8IIbt
K9MiD1gVQigQ50NLvMqy3Dbie+w8O+RBkDu7v5/TNR+886r4IsQxbcXbIId4EYjx4Qybg81A4DdV
JfH35Vb8u5v/6unacq9qhnpHBicZF2rSa5hOFKiy9bBvaVw2g1JC+I3op/IpyhO+R+WwPDCr7m4l
6lUh9Qd8wfdQuBJ7Lb1CWjj63bvgMZW2BLRAFNV0Bf1PdgPxMrlGiaRtbRtrBonScdtm7Wt/7oev
WqBFkyCVKBOsWiTI3N9z+yqhDQYlMmUrVmKm8ybTgogCdsoeITcI3WKMfgFdWXyH4Ch+zXkhAEyv
fAeOUOjCZzIWYF77/h7EIvB7MrJmjm1qoRZZcol9jONjSaL0cCMH8D5u2fizV2sOJKYZpsWWgKMg
pEL53wnq9bAA1xdGf+/L88u0FrVoknZ9mauKeafxLEtEXVaavLVYgz7D0X3Nr8NwzePohmytNRWi
HOw5bHPxaM0g+/aPng+fCQC2sxii3gNqyf08WFn6hgimG7ONZByDosMJckLJHERGQFHJD29I/iz3
mWG4XS2yCBuoLinRZ/3ZF+msg45RvqZuuPey/ALDoLhaROGpT1UlY+zIMrYd85Dmz4rfo9QbJTMf
y68wfK7+Jbg/7SLSlhcl6IKYsiUyP5BPI40Gonaffm9IfjYxege/eeU0bOovLQA0MyoXKqtCWaif
oyBcTEiM1Aebo/RhAPVvuUGmMdeiQDJZrgezU6iCgrsoP8buE2wDLnu0trwdJ2+yluKwFTvMgTZe
HSVA2r07/lx+/rkfvgiQrra8nSROszrGhUiCQPIiUGwD64ioXomPpo7RVnilqjivCXrf6qPQRwHE
4BTfoF1fSYsZBlf3USvHRDWoMIQVNUhvRz7i49FbOe6MaYnyW6jbLmsGPU/kTxO2GjwgyqDmDSsb
bBiU5Cqwc8AyXAkZpmZoa5rLdvLBeIDsG4UHwOlsED42hS02OKssj7LpDef/f2oACJAwPaQTDgad
h7KOfNMxaH/ZSxa8Lb/AMNC6sZpnlxHQUkgK5dz7EfvjW5V69ypCBmL5+YZpSrVlDBF8h1NZOoeg
3DoQb4OuVnjqsl3tv/Pjp96xPYnrJ4ezU624j5SJe1uWsP3LZLYmfjT9fG0VF+VkO6SRyFVW7QsU
5icWJJcFCKotYAv+XSBRu2XYFtEG1jOAdIApWH5b7nfTuGoLuC28mHgQtYaoQCQ7nFRxJcTyAKSt
zLm66BW6gVqKMq9YuXYZ+sFdwF5BWm3ZZcFNd0+bA6dRAJnIMB7qaIOySbXBZclliTZHW7WZlw9J
E5AyFDBULn/luJ2bV1aT4fjgaMu1KrCjV2nGMU3UPYUzNJmKl6LGRRPx3X0vgR4d6gQV8vNlAc45
D/+nFQAKfJzCggtS9QjkkkBGqFoOaLrPaLIiOv33qC8+NLppGnzHkFGB1XEI95bs4Gbwuq69XIAt
1Is3FCDEfyFQ/ggabp/iCYpygHRQSToM0a5CGSOguiCYzJLjBgR2WXcslv4RXijpLkX1xJ8ilqDg
Ak2IkutifmAzihIKPxJb7IzjXTvkwcvyZD2PwFet0L70OUj9HZ39Gf6iOe5Z+m0OrPzo/mTO+/IL
DAvO0SKFDX7xWJAc5B8Jcpa0o1PrMGtHe1bvl99g2hDrGuY2yfKepe4clo3XoU4c2SGGe4lD3aJN
KRia+AbB5CwYi/Rsh5EcbKjNVyaaIRA6WjxRTh6lAR/qcEQV10HiGnNPom4tkBvWjS5sbttKejP0
jWHLv6VwYvCr5JbR+wQ6eVvNIMNW+0b8Wu5Gw0DpKmYgUgfAXynqVXhyLFGn2bLhrUvnlaho6Chb
iy68CRqFImR2SjmMcywAoc9lq5eFLl3InMRV0Mi5n0MGr64UZaRnDzbYWqx8Tw2LRJcxNxLUlFl2
GAbi0F0tAfcAtyHe5XA22iEjcFgeAdNrzl33KWj1HAUeKJbBCNQEpAQUFYmbhL9DqL5bfoFpiLXF
XiP7W1ZgSIVx+VENPwRsC8v072XP1tY56t0DYQsRnWbs9Wak7afxFwEZc/nphhOWLl72RzZBTyiq
sK9R6StsBevGClisDaBTcK0IaLftM4s+FkFUrOzFTRNWW9k25CNQIQbIFblKPMHCRB4ygurg5QYZ
VrauYW6qko1dm0UnmQ0olqa4xUdY/y491LkhjZ+AgXHhVvN/5Mwo0GtUDJueTM0PnUwA2suQTV9u
h2HOEm1ZT0gOZFaChycl3Idn5yYpodiCs0K0Jt84P+mLLxQ5v/nTqgBYqpd5k1ZhDTDlPVBbewbx
07aqwCNpUyhtCp5fLzfGMOS6xhnAbJsGnpJh49IwkdbJ5nLl0aaPFDm/81MzINLrW9QlVmHj/I3g
T56gMLgu4LlU0c3gIamWnq+lvG5bsvfl1piGRlvtfV0DUFwm3klWNhh5tZTlbTDWAa6bpXwXM+DQ
l71IW/ptgAM3QEdwdbOTLRX1rgURPRpxxS1eLnuDdibgAlvdTlpnS1RYkmao3U2dk89R05P9Wn7D
vyKLr6aZttzFbCtazpN34kq8Vq714p+BD5BuX+euijZBxMHkZghtdX+a4UxFbeula+uLjiXAlf13
doCGwAdU6xYhzB6TAIA2XCJSSxEQ6ZS0H5fb+HX4t3UlLc78IsCVXwmyDZAj1Y8kGbfNWvz/eu3A
uuC/LQjy0SaWnzfQ8jD4Dc0/sOdfiTGmR2sRgKKuF5SLxjtR7/dEHjPrbbk/TM8999OnJalmmhRN
jZOmAK97AjmXtCtL7+uYZQfnN356Mhy8Criz5vyE4qofRRPnYHDBtxYgFZR2ph9AUR8ua4K2xqvC
RmVjgI1P6id3I3FiALrBtrrs4dq6tpEE5AJnwrCL54/Grf8G5dpW5+vPnx1oC7pi1M97C0lZGTTX
0p5CV1hXRYlS+Z7eYd++A+0H2J15JfqaZr62uKGbpSlUJLj891CXJF6qnm4ByVnuJsPDdX0hLPtU
LiiOH132w0OyK0ORNgFi5rKn+/+dSq0zWd4s/SIcW7oPSnCSKK6Q+xgh9rIXaAtX8rxMLaB5TsiS
bycbAH3Axvja1tnUOdrahZUSG4GjqUJfvI8uSIr+t3Ze23wYFrAuIoyS2Qcqva1CPsfpJqLjO0qz
98vdYljCuh4w7qyswNqqQstxvkUc/F2gCkFE6gFPLotwrtZuPA1fHluXBuIsCmw07LDDVNXWA8tn
SKBd1VZXPOnjqwnQy0M3NEixuV11RYqy303tme40+NbvKmj7i/a7tq4UlFmdBNO5Sqks68PIwWz1
rT/LfWkaJ22158ngNILjOn/Ih99zFGzTDLCM5WefJ9L/frdtX1vabj9MsAWFbnOG53hlAVpY9d/r
5AyWAzB3+R2GSawrBPO0mzoGdfupBWFm28yZDYsvsKFk0K2tQkMzdGkgrsFYD8QxvDTtlxT1b+DR
oLr+BdyRlTaYXqAt82Cq8ohKfJJS1PzP8bsCBt+eH9PuYbmPzvHoi3HQRYG8JMquMUNhJ+pUh3gG
1bbqp/5E3AG4497CuRkuecccFmcrs8o0Kuf/f/rIAtyfdm6HFvGSI0n8lwS/oVC4sLvOU/nTw0Xs
+xLOW+4Jeiv4MEwCgNFsP1iQjbNRWrvlTjM1Qft8c5f2GbHPifoRpkNgG95lXnpTEmdNcWp6gfPf
ZgCvkjnIT+HyqJKHluc3DQ+uOVAiy7/fsLA9bWEL4aiOU+z8wfK7q7ncd319tfxo0y/X1nVQB1kx
BPAmSuC0GANy0gPgJci8Mr6Gx+tywCaVRZcGyj2dfQecodpAsLqLydNFP14XA8ZEuTTIcSqGyLdp
/9r0UAHOtvxsw4dJFwHOfgS0xvmX1/Qxb/hWgsgRAXA0/6zIZbW4tq67Y1GZw1XUm8Lci6/7MX6Z
KxvKPo+s5OsM84afR+XT6koyJIXLgcDWitq/GtRZbpLBW8nImkZWW7mgckXRTKSHSqj8vlA0ApE3
O/kxvB+WB8CAm4AP7n9//Wz5bRvkSQmtpACFx06mW8sNYNWp8HXoY3BvkknA24JasQ1+uBwecu6z
G2T4s3uOpM++sXOx9msMcZ07//0xNIITWlxAXjC5fyr3mfYBdA1/lbVWbG+abtoSBykX9bdx5IYA
zqMs6FGiNAKX3mfr4E2Lcs/lPjUNmrbaJxilJTKGwR9MpVAJCAYW26RsZWdj6CJdg9fGo5umEk2g
zQmX6bl9V4tfzfhr+aebnq5t0OexngVq16CPbp/gU8pruATWT1P5uvx4Q8/oyrvSLoc0sSIeRmn+
UOCUN6ih3kRJfbzs+edmfVqKTQExZU7ROSlMsC0Y2vb+T2E5ly1Gdm7Vp6crkjR9TjM3DEo4OLl0
a1d3DPSv5d9umJtMX+oWwLydnJ0QRmZ3VPl/irwTsK2xgwPhNAMOaa1eyfQmbcmTZuRW4zQsDGAh
W8LrSgZI22EZ9F66qd2fy+0xjbW2llMXCNfE4TyES911UgJd31lISAnlrSwzQ9xl2mJOpowBCH9u
RvxTeScBu+jLfrm2fuWcx4kHvWmYwgvq2FY0PzR0TPZuXiT75VcY1pkue5vxlYKPzeiGtYULnsa1
yQYpzkfQgSHcnP4uv8QwArrYrUC0jh27ZWGZwYQdAKkW3NYkWFNvGqbR/4jdAOWKOlY1YRLb3qMF
FvsDIC/pcbKBpASRMo12DLnHlR4zNUZb2hJuXBOsAr0QPoybtuLXUZCCMLzGxDGktP+/rvvT4iYO
YPHK8twQ6QnUu1abhlxJZOX7AQXPQKLl2Rv3HIAY13azhqpB29UWfEa5G7lJ54UxoIDK++XbP88K
0Tl6Vt0dbX8T/6FM30l9P8l+Q613Pq7Wr5qGTosAcMwQTgTFcOjC+oFkwMh1xZtQoFCT6k/dCVhL
tmEOTGBVtr9hGjXuoGJ9kUNyrLzuIFpxJRR984G+WJ6ppt+jxQq3660qcmsbboOwohiTbylLj3FZ
XjlOemUVfKXmxBAxdDndQKZ06kXJQsydsIzLo2+7L8stME1PLWbkGRLuqFnhYQJYjRyAiwYBtny6
6OG6ks4SZVRZRWeHkSU3c4+8/YgELNIDy4//pwP74rirK+i6tKCwPKuLMGC0uvdcmCxVmQO/1Izz
HeoJYebQZukRbqD1S1B1MKCBWheuPl0HzKQALRrn/RwmCQRY1zwDL5F2cBWsmob+GeccQGu4/Oxz
NyHPpW+TNwVPnV/ctoDFGyG8eh1AI3lyc8/+lmYC7Ksgc9/bQJIr+MrZ9xY8tQ+ggJ4ND5OcvEQZ
R7pwAqR6LZtgGDt6npWfl3422mMbVSSUFFafnJKPuIr/0PTCmjybarHLadzRY43Pwrbtt0VPgFVx
N2SNa2GY1bq6D6XTzsyKGTQJWf6ohuRGcDiPLk8NU1jUpX2dCyQAsEgyzFFJ+qeBczbQsR38YPrx
Q1k16TeW5ZT1Florcg9G7IQybtWjrGn5/YbAoIv/OtYGvHFmGdqlRW9hY2nBUKvw828qTukDuNk5
nMBxDbSyEkyv0+JQ6dbE82jQhWeHI+xXimMJnsK2tyIofjAzrfJxuV3GftU2L/HcgVTYSieMmAju
4q6Fh/iE6wK7zclxiOszs7YFC4y4Z+OUapg4LKqGZG3Jm6a8Fq6U8BQWHBnDinDIpPoU4PZEYLGe
FetrnxnDJkfXDlpTV6L0SchwTmbUOCP1O1n8rxrOltTYM6xMUcP012WEclSF70+uEzYqg5Wy/FVy
aw12ZZgPuooQLO0yGcZ8DC2KpA0uA98aS4KjPMA7Y3a+ZXW/Ms9NjdAjRCuHNPeTIYT5+B1sKHZN
vFaKarid0tWDzCYtoCuQ9lX+CMPTn7KN8WnnADq9AYyxb0Y4gkGHsDyvDfNK1xEOlSuzhmY0BF4k
DJzovsxgh+mB/bf8fFNjtI1LInNSdrGkITx6o60Nd1a2mYoq2MsAtogujKFhMZwksMZ1+k3U8Xlt
JpjmshYZCs7zlhXQYCp11/F946oXWHRc2xiq5ZaZek4LCIHrevMAmzxUCT5y70EBdMWylTILQzpb
1/XN8PL1K7dywo7Jq2Bg71ISOFGgkK8T/W+q5A9Q9X8tt8Mwk3WV31DAslFOCY7gtryBx/Z5B73W
jn9lLl9sVHRZ35wpGFskqRuC5d5vHZ4CYj24zi2rLXUdJ1O0BRen3NUtLmArCEs3LMreIgFEfNcM
4jFiU7LJBrfZphwwI/xv3NRZxeHR0MCWBjaMx5g15NhEVb8L+qIDkcyr9rPbweCMAb3DUDi2pR4Q
/uWcg0TOrTfQUskRNxt3YwvDprQm3wuP/MjkTA6eG90oG97ajRDkGlj2DxVLtS2C+m3ElTrsNWS8
cd2oPGSOHHfTwNfyXKasni5QHHFDn4wyBvQ6F3CKg3snvKGR6oMOA8yJPiHtNvPq4CmB08BDZ0nr
EHeptSNcdq/+NFjbFgSop8tmhB7bChmN4B+BJRUxvsnUWG5ZsPohNc2383r6tHlL064baDLQMJDV
jexh6Wun4GLRqBbHtILTZ53fRW75gc3oYfDZLzm14yZ2OgUPb3iX2kH9vNxMw7fi3zHv0w+pc9hn
ln1CQ1LYsNeqbzrYlTgd7Nfqqv5VM75WT2wIRf/G/NOLAsoBm2m6JrR8BltxXp6A4H+xZochedOt
bFAM4UjHtzJR0jLrgjrkWV5s1ei8iD7YldZaJtA0bFq4i6dMxDkVdsgRzzczdW+7CT46y0Pxb3f6
VZzQtjeB5CSJaU1CwBhh07Jtb89mGYfikb3XP7gLPeo+aHGo2dq/AF49urvipj46B7qHXTWY89UT
7qUhgU+fy1f8aV5TuIVs1igzhq7V1ZJpnsIxyO9omLte/oySwewWNprQ6DW1kpdtZHWZZIknEQEn
xNCHAj/ee2PXvbRt1ryhRrS9gSN6cxV0ZXG13N+mFp2XxKcZ6VdF2scxvl0OpcC/dTsHp992Xjm1
m56uxY85rpXvidIBS9W+YzX4fXEAT7bybfnHG5aTrpPs24LW0Qg9dDM812dcPSz3WlzPBd3Kl90w
1XWxZBEMwEZzOMrUEwy/kzn64yRkLWts+vXahihqYBcDTzISunNe44M0Xvtk6M5OAC9T26zsH0wj
oG1+IghfYCfW2GHmvwrfhT3AWwy05HL/G7Z0OuiVwEDThkrERgUwsH4gg1bO1oU16tDfWcNrUfTP
Yk23amqHFhZiplK7kzbmac//ykb8tpPu1KgyWFl1X++ziC58LM9GJw0qA0I+ei0cl6v3rgtug2DY
WzJB7dfcfvBR/lruN0P9P9EVkAUECf0o5RQ2jdUch3ZAkUjGwFADASi+yoIgeZWeN8xPCtZ9TyJL
4DKOtPPkIsMWUEi73MDf2S34gKTM5ZaN8GvbNqMLTxVP2v3RPwvgcVPQvBY+OZuRgTrzPfN8BRC2
cKNqv9yOrweF6FpLhyLHl6SFGybZay1/uS62Y+n35WebBkQLHWPQiRLIOTeMk2HnwRrRZukmaN/H
iV2jjs2O/i6/x9SG8/8/BcBCRFChjkjn59mNN8cwDqfXQAGuXPl9vUKILsDkQ1fKOEEPnfP4HKC8
CWbGWWJv5HRdBQ/wet6UYOQuN+XrbQwJtIAi4ynyapj7hgMR2yyujm3shZYFFKBVoevci+7SiE6B
zJk/gF7R1qEPzy923pET52ou1ErM/TosEl2SWQK74Y+Q8sNFvthX8Pac6v7AFFROqwh605hrwQSo
uxyyC1QYWiAq+7jnIFa0gf3UfnkcDFNXF2ISj01twXGVCd/WDQxj4dTibd3shw2qkchhxL62Wfr6
80R05CM8JweeIiqE3kzvcZV/Mw7VRV9uovMeoyBoGbdHHvYwDZrAUSbYF9Td83IP2YYkGtGxjqBJ
2J5n4ZRTd3a8i2eLP0Qdgd2H7/nHFL6zf8ZiIt+j7Ly1rALkDGD7w6IH0EzwewYYFzuJgrfVwCqQ
aOE76zaBgsu1O09XUg1q59rZmCHhCPfZLIWKCgvbLQ9pkvhX+NS6pxk+9bdeBvuZnLrlpldF/DNH
mdneDsr2KhVnl6gRHkpPLHDKAxRAcNmUVv08oSz4AEzLdFCz612lg4p2IyzW9p1fdoeol/1xmNL5
2OI2ftPg2nnX+OA6VdPoIUPYlEcnK6YtTCTVqamn/MRxg3jdwIJ84wq4ROewEruH3ZP1kWfdG6uG
8fsEM+IrS0aQCrPKOUQjL07uzAV4WzVOhNbcTHDSGgYwxmdsg2N72BNv6u88iKAG2FgJ766DV8Gz
21BE0d7Fzy9gf4P7P5z0gceLyY9AkWNs4daPjIxdAaMndjAgUnJDGY9ufDv+26O24s5VI0t3fTC2
u6kHhK3jdYsyIQqzvaR3n2EJWT0iFZna8ADvehy3nZH/bGM/3lvZkL7UIgdilTY8nWHm2cB+skgk
gckcRMoFd6fd2KGsYuhcsnEDUTyABJzxXQQNagwL2kBcprkiulwXlNRuIJnfw2V0JDCUJD72d8I5
zFXtPSxPcEOE0VW7VpuV8Ej2qnCiSDg2SOOBFory7qwHvnj5FYZor8t1A0tO3Ee6I7T9YQ+c49vE
C7Z1aivdOlN09ERQrLzJ1BhtDyk9H3U1Ke1DJ+jIUcFg+qGdEwr5kK/elxtjCPq+dqYM3B5WHVXX
h7VjzTvh5kGI7Hn31Dquf9ONc7ey8zLGHS30d0Pf5hJeupDzDT7CcerdxGycvxVZinygxWwY/Xpl
7j7WFoDymxK4/dcMVSbOyrfBELJ1CS+WSSLhrCzDup8TiLTkwRe+vzJQhl7Uxbs+twK0CHRpODU9
ZF3xp+39YYOaxausrOnKLsPUAu3EyGdVnQmMMuzhOQdDgKOfZCudY/r95/9/2ou1CYJ2RHI8WgzP
PIvgx+WUwwZGDSc3HsTKBsPUgPM0//QW2EPA/3x2ZVhVSQXHB7ID2e/v8jw2Pfv8/0/PTke7syk7
wxySwtn7adcccAvnrMgV6XmW/m9yhOgMz8aBoxuMi51wIhms3SrU7r8D6m9/TNRX1zVi8h1M/oZ7
BpfZbVTXv5VD4V/htuTRSpW7a8vO+WgnWW+ttmLPTQJ/O0o9IOaJxXfumE63DRnxSSgF+Qic3kMl
IPYvLcnIsW9GurXgZbGtIsZQ+uYo7FzbmQ0HFcdiJRCYOlCLNanMy8JO+jbEoej34LS3LPKvl8fm
nxr4q97TgkzZB4NVEAVrrqm+Y/CIGLcob8BVsWx8eiw6x3qE6W3/lzeeKDZIcbW3Ni5HfzSR9G5Q
CVdcIZeR7f0ePqkxSrGvUE/CvrMuS25R71EcZAO8QhnM0cEGvFdsW9xOh53jFt87lRXwEAZ1j+Kj
f0+Sst/CnbkD9ysdr1Q8y51V9TjkiBF2JKnj47NXFXLPuwFKB4YCAoBZUJxUiwxlwIl8gF1o9iZE
Q8NynOP7NEEC20+5vYOJYXLq/EG9UrfJtkPkkF0XsXrjd6hw8udGHHkSl7ci86NrKIP7LSFCHCsK
JrkTpOwN1gPwdvTGeJ9nRV1eBU1rwc9+nkaQ5Xv4XHOg2d7dviGwwQZQIztOnQ+LVhSAQHHYJVWA
LC7saidsNlbGzTDptZAddf7YFIE3hgU8r5rvw4jsXkpgiN1jf3XZbTXRddhO6cSx6uYxtDGee4Du
x3tWpxUkC9NviI5R0CYtiGqWW2SY5Losu4sit1FRPYZxnElQ2Xr7dfDmYmUJGY4fujCbzzClkMKD
JmL0HkkdXEPOdyqj5mn00qsu9//OsHhZbsg55n+xonR9dtmAaBVXkx1S8jBP8BqscPCEU3buv0Np
tHLeNHwVdJF2kyh/mjLIu6aIfJ+64mEGhCoeWbVhwm9WJplhj8O1wE0HVNiKGLaADYXBnfM6iGM0
ruXJTA+n//0q1Cz14zkDmj8nzUa6sCOi8QankJXfbppOWsyMJIqCYTwUnPC1REF67O/hr12sfJP/
CXy/GmMtak7w+HGKJp1Ce1Q03Qwc3tZ1DtPWPJ/oNwZD7V2nUhjKpA28Sdio8i2urJBEUVG8r+lI
qk30xjaRu3FcrNiBwm/pbza7ztaGzcVeznVZbpifwqq8hA30MBTeIY/z6QomNuSpaWmHnUbT76do
D0DucDfGqrxKurz7BZA9ruRmeLfCyBdMfgFxy9hbfb8tUWT+LU5d+3ufiuwRUnh2w4XlHptsFO9T
FsU3CVNnKFjZ8CvHrwArRV18ugdBltxwGJ17G9Xy/rGAn+hxsGNQ+nAxEX3DjVVw6DLfuldVJMlK
Hxv0hIRrIa6NOGx1KbdOdCj3hRS7qgNeHFd7bnoiFnv1ovc4nU4DavO814zWmyZLd/4abNMQMHRd
+lRFuIyvmvP0nD5sUu+yPoXXKrsq6/7FbdKtFayVlxkChk6J5dEQRD1cFkI1Z3twAfYlaItV8kvY
86boP5ajkmG56VL1toSfD1Lq0cmFxglJ0e1siQ1N10pJTW3QdqmOT6fYy4l1mlxkj/JmYyO9Ztnl
dQoYYk0u28vrinUo0QLpSTQC+AfVqx1LX+D+s7O6YGXSmXpJi3h9wgqG75wbOln/kxTNuFEde0DV
/5oy1PQCLerlTjr4k8A9ZA84Ru3BrKdst2X8vDzIpkmrBT3euVZiF2c7ri4CX9xXCqDLJAQ1+weh
4wv8mx+ctln5pJqaosVAImHLIVquwpnDd7sSD0ghnMhYXdgWbfm7duuMSTwDg5hMe5HVm3TKt6VQ
28Qn26rF9QPKuZe7zfCt0NXrlqwrbOmpQjS3dmzwtnm9kjE0Pfk8UJ+OPhW+PQUjFEJgHKGZqJ4j
5v247EefV+KnR+MQW6ky6uswK9p3J/feBXJ9Kx1i2F3oWNaWuM65fhMCXT8nSJ/IXVJJfj01EdvT
bnpYboFhAulkVnjLlCywvBpVqUkWdqWIHiGwa7ewLGHXy68w9b+2nplvgSIfjWWI7OH3obaPeXAZ
toC42koWvuU0c+9Zp0r+sZwOsLwjcda296bfrS1k154ZgXsgDAuUtXPbk6fWArWp07VV27Eet5+t
gNNs1cavUd8xQMtK8SeWRbLS6aZXaCvXAT+zbVzA887bRqfLd7F6UwAuLw+p4em6eJxMvT2CPh2d
hDdsFM03CS7wpB9cNvV17XidCdjeEZhtMQviUfjEVcETjZ7rhK78fsPQ6ups6pV2mzCYDsZj310x
ac2HunHTlcOH6enad5hTWEtUIK6dykntYs6xz2TOWnbV1PXn/38KOfVAbWb7MDEgZ4qG821wgEJb
PRAYthD/I80O6lyKKoEXgxivqsTdKgjWJJuOefrI05fLZo+2ajvcDEW4U/BOqlPNyU0j+5zUr3aw
qHNXrjdNQ6Ct3ZSgwKN2xjkk9n2pbgv1+7Kfrq1c1aYu0h/nomvc1G2iwD8WwXQnaLnyrTJsHv7l
1z6Nrq/aPIIzYHSKSDXhBrDYl1H2PBbdVT9nh8ah2GQX1WG5Mf+Ue1+coHQxtc1HJIp8OoTDNxxY
mu/BO+s2VrHhNxQXIRt5R16mH8/yEflm9bz8zn8y56/eqX2Nx7aGBySNG1SDduO+6isXhzNsJ3D7
7DnRqfKm5s2jU/AXBq/zD3eqsPGwBu8JpXkO0iptf8hKpfZ1HSTJxhsFrmistK7/1lN5vp8S9APG
uRQUobrqtsEouvsiSnFx06KinYRBYbO7ZA56pBcRu4Zt7Q/RmguhYdLpym5epfbg9Y0IC0BC8sS+
K3J+4Y2qo8WUiMNOIBfAaBZIQeYNwbFr/rs8JOdHfDUiWkSJUZBLBunYocjGbSx+p70NW+IwSdYo
NKYXnPvr06TGRw51OAOunafUvW9mHwwH8VHYuNwsZ/59uRGGwPVP0PLpHY6HbCCl2OQx+sTjb7GA
L1nWbn1cysq1xWlqhxZUWtUylircapeTu69TtY2Jvctqd2una11lXJJagEm6GN7QwGqEttW7R7up
00MCou2PMsVhtByi/tFqbH6amxH+xqLx9yL3IGyCMIeckKrA3QGL6MYlrXqNatQA1lwURzJO00pg
NfWztq/IK3soyxjKqrqL3/t5sI+gdwXbvPLkLrXi/lFYqztgw6dOl32nYKR3EZxBYDM64modaqEc
99DZn+UZY3q6FogSJwqSJsbTB1Vu7bJCWczbgNuJy56unQzmCBpabgPgIAYvR8Zo6Pf1/3F2Zb2R
8kr0FyFhFtu8Qu9kTybJ5AXNCpjV7ObX39PzlM83NFJL8xRpTHupcrnq1DmmM+4ba+h2lz+xcFfo
nK4lr6E93PROaFD14HQd2Ypm2GTMRkCQsl+SpPvBcDeXP7a0WpqTqIvBGOaEj2FttPkr1AbTXd/0
U+GbXj+vXH4L/lNHOxuGikEleFbqmY944fgVIr/rfr0WcZSFVQxl6uCiY78b/tKWH8n4cnnoBYPQ
Qc1KmA2o02oVZqTbe1De84sSamCiiH5SPqeYBGLYy59a2gPNNxB3MNVsYw+aNB+2tK9AdF1B9oUm
08rtvLQDmnX3KRsHBzWWMI37P2lqhKKNuussQocoN3nVDDI1ILcVq94HWW2e+J4ryifmJHSt2W5h
AjpGObY5BMuZAwG4eNqiC+PBHpLHy6v/j5D7i3tSZ3JN83KgSZQK1BRkdMtFB+3foS5MXJbJvLd7
qjagRIu+zR1otcHfbZpB0XnpfWO4w7Eph3nblbR4L9OoOFUVRTaT22gpcQu8nXqzLo724ImnCZTW
e/B1J0HnUev98m9fQhfoHLGjK8cxHvAGn1nubNI0/cvGCg9y9gttqe95aT7HcYmqj/rex/1a+n9B
K8nUYdCDbeMRR6FOl6C9qa+AiuqdAB182xYqMCRCs7HgabFJgabZ4U2MgA759BVnsmAsOkLaiZrE
6IwJjIYekqwo1EzbAmThG6Bm3RVr8b4OnEzNq6Q2qnVi9lQYsf6tj1yBEFbOfjkWN7HnngTkcn2L
Tw8ORefl5Y1cCEFMLQRRjjD7foA2kyE+3IlC3vg9qu+zeO3aWjwomo/BIcFeJVAm4U4c5IkbxEa7
bUzLt6JXW8kty/PHuHqPqrX61tKMNJdTdmXa2C4+6FhyS4zvlensRHTTZysBy5fjAz593rxPgSHp
wTAqzHEOzfpuzsvjfK73JCEb6Ar2YekDWhxhp0mbWY4owya7Ab2KX1lvNSe+s9YDtDS+FkmgYUZA
b72EdlLq+I39U7nexnJ+OlCtvXymvrzBsELnD39eIdmJqCqzMiyzj7j9ZkTobYHubmxOG25W13h/
fESLH1TsCCcZYCs1/YWwEVW33xx35eUZfBkJYfDzbfBpBoWMity0GTQaxIl2v7q23TXJ5LfdS9OX
vpH+uvyZpYXS7L1r2opHMSco+9XH4Xx/zTagFyz+AIwO1AVGeeWR0qycs4ZE0WiUIRufORrKAAYL
hGI+nsBXbodm5m7ulpnDoJtQluAjGVy3CzpjvKnUKpjpS/+LPdHsWqopHplU9DQDWR44hjHteVvT
O3SopysHl3zdroBuBc24UU+jgACBwbtQCT2hTbPdUK9VG7voADgylYNG0T7ezpI0SWBQYBK58uy9
6Hv3AMmoeZ+xxH4XqKWi5FD0p4FA27ygRYpgvYTcSj+Qg1H02QZ0nA4Okhtt425C1ahl6XyfjgCx
OWMZgclsosAF1mkwKac5lhMASlCNKm9aStEf2XjRywwesvtCSXnAY7t76XsWPYFhHFl9wd1t57Hk
WNSVt0+hJwyYrEwDOlhjkLRGu2mM9GfErA7arqU4zqKrIJHq8e3kkXHbARMV5nE67FTT9t+8ypi3
mdWWp9hh2S7JJiNIp0G9tmWZbPNcTruqJvGeFX10JKKJjjRi2dGIC4zalCy7Q1OH9dbnXvyzm7nw
/Bqah386aBccHW+M90OBn9/ZjCd+EVXJDg2Rw85iwA5DnCt/NcU87ApQde56j5Y3fUOSrd1k5kva
iHjDksJ9TFqrfYqhdbHNhto75GNTvvXU+2sQ0gWWId3AaHKxETH1/KSYywO1CUM4NKIjySntwDXj
4qh4Td9SxZofMjKTV8YHdzOIWPieMu+THHJRoO3KdrnbWwdA3f9I4I8PeTIWh9LxpiPKu13AbV4+
ZFaqDmkJBhKU9MnWhCDpc6c67DdaiIiPMn27dQokKi87kQV3rkPjB2bOGWr1KmSxpXxJaulLd3qu
hQOktgRo/PJnFsxPh8nLsWkYHUUTjnn9kGTRQzw0r1ksd5eHX5qFdmfksRxaySCU0dd3LXsoW/Rb
8o+Ev14e/sswHnat3RZe34tmTKCe1QiGkmb2Yg/Rz+uG1u6Kum+hD+gysDljrfPy1IAY+bqRtesh
s1WE6yGqwyj3nntH3tmqvSaYxXpoFwJa2SBc2SOdHdfKZ1IGLSkDaa0sydJZ0S+DPusVsNoKkEDq
czSrsineTNFaNWdpeO0m6OaM9DOEAcPZgX9OEpcHhYWIOGJijSZ24Tjq4OVCQbIbiGh6GiJooqFi
/dch44vIQX1FDXm4vL8L89BBzIORNVBLtMvQsV949IS4e2Ir+7tw3pkW49WSQ5OnIFU41ElxD6WI
CdjWiMwrG7wQuOjUwzGtEsUqtw4naqH3xOHwrlAOHnde78RHxpW6I2bdDCuGsLRQ579/Cseghtr0
8wxyVzrHp16ZBzqA8XNYI5temo1mwVC9t6ImNaCo0qXNKbFEs+GVC+yXATBUyQZna4lWPF+36ZpR
W13i9hEEwMKJ/UrRJgchMIW2y8uDf/3aQpui9d+VQr6276IZo3sxUpsyVeZedYi7OygLHHu3IYHn
AME2JHF0iDqrfkQay1gJMr98veLbmtV3rui6Iod4QdSixKQYo1u8lN1d5Xp+PItpRxPZnSYxsX1V
12TlpC+dDc0ZxDm4yKezEFXVPQHKqlJA7NyVGS2MrUNlbQ6QQdEV9GSl7NDb5U8y53dZpR4v79bC
udPBsSLPit6w4CaL6ZsAymAafufo7c7TZ5NfJUCF3IjmCLryjDqQUAOQKb23qP3Dq+RN67i/Lk9h
aYW0axuyUOAHLCoJgRN24xQKjdF150/u9Pvy+At+TEfE2nxI8S/BPZXUd5njfiPCeLk89NJP16y+
Ik0+oMOzCBsCYBv76MDSLs2VdVn63ZqVD4MDlqHCQrm47w5VRAMRNVceSs3EmyYeCDQRkIfKqQ8E
oJ8kXUCdtcz20i/XrDhOe5c2g8NOkSqKW+j2AW1mJ2vqKQsPax3+KUjdODkkt0JVE+q7yjjYcfKm
APYnXrX1wPQCmpu17tSFHdbRnkidm+0Ye0WIjr4AZa1gBsEGKdZSwwvmqyM8x5aN4HfP57AwrQDs
EoE9RX7Uk0ACx2ZTFVx1TnWMp3S8lmb9NIQp+BKOaDqsHjwXt1PuMfnj8icWdsXVrDiqWuK6Lqxs
oHJXpjWeSiX9MY0pnppe9giGtD1EH65z2DrcswCNhQninhLMIq/28FCpZ9F8uzyPpR3RTJogGoHe
ArrC5Gj+aHOktsDK58t4COy0vekdCA5d/tDSydLMm3S20c+T55zKpHlMJvtbbzTo8bT3l4f/muvS
9FzNxuce4UdUFGPoAqUa1qbofFpX0YGXY41ouvRyX0pCNhN6I+/mxBmBVOsn9swUMd88k3cGwm5K
n0bDcXagU2j2jiI92Vbo2er2DI0LP5JUUePIJrSap1EpbiPO4m2RCYEkQMu+e03X37QkyvcjZ97f
2rGaP13XGNseUMpjZtjDry4WBWDvtneTRLnpp63Jni/Pf2kfNR+UuankVZ5BYyl3Qysan+QsfoAm
LUAX6LOs+MpxWQjyXS10mFWWeQj8KuSs0ldAiA5om4K2u3gyqjXG3gVvqoNQ5VjG0SytKTQqeYxM
45DZq9XshXhLZ07mMQii+miqQ+qp5CDT5I629gmETvcoHR2KGSykQwO57uoqACkYHs7b9SkMR9O1
azlxjkdF825D2EKhy7cT/hT9ubztC1alA1THyFGoZXXg0CFDuxGKyG+e16jjIF1rxfksbLmOTkVi
IBnKbAI1n2lt2uK1T34TLoJoVWVyaQ6aCyoHFLLjtCShkySRj3zeQzOppxhlqJXr4B9L4f9VDbEL
mu+JM4XEQF40YZkH0y69s05O0AYgWzB8I0BCXwXtxrhFZ/wu8k/P8Sa6K95QLFv5/NKB1jyTk6jJ
ynPwHHFvVN8U2O0OObWtNW2hBcvXyY8pWuDaus0k0CqAXL2b/H2276co34y/L5+xpd+v2XznSoua
NiA3Zj5vVT4dReUdrxpax7DGVmNXUy+sEJpFz2iKfZLmuJIpWDi2On5VyJTkc46hK2E+DxwWPZRn
BRVXND666+TK5i6svo5iraVCVzifVNjG4DurLe69STM1Pkb7nCSdU++vS7I19q8FS9H5hoVTg9qn
ACeeiBQKEn+y3kXs9/fyXiwt2Pmjn1xVNxSJBbqvJrQMETgIAoSY/Jy+FcXKZv+DNH5hhjqwtbYa
UoJrGgcpcAL+Ot4C6Vh86/wHsF1soUl+sL53UBV7NnfFxjga3/u36q34aT4hEcM27JgHVwl5gApH
8wfoGMjQlQz6oAJPDSa6c1Qw3BoZmlkvr+WCydiayXfU8WYL6g6hjL3qjvcUiXnkeVaO9tLo2l2P
hDtlxRDj59veMa66D2Pwnq774Zqtq6EmxmxACoPjpB1Z6QwvlKjoyiDw/8Cu7uBaPfrDw2IUJ4/x
P2hf/m0y7xo+M3APnYP1T0e4Ro0frbPY19asgCgvoVovA3NYE5JaMD8dWyodFEJQ+wctTeTuGPlp
QJq0VlfGPTq6VJakMKzItkMl3N+NSY992u4v7+rSD9dM28vLyoandcMZuBIE+n6tCj+Ra6XfpeHP
5/TTsjdOKUuVtaChNez7jrItB+Zm2+R2feXv1+0VXQK5EAzcVaN1AK0Nql5SILUvvl9enwUn/g9t
9GkCoiWWa4KwDglGF4L1KQiAUvOhsqbEN6qpRCu7sRJMLZiupZluT2NcSRG0TZzMhoh2o0BpI+OH
y9NYGlwzXpcLc2ZTNoSTGDcj+BcSL95cHnrhuavDQLupGSVFi27YDd3RAp+AXY8hTZx3a5JPcoze
pmjtRl24h3Qu4NhjjUeq0Q3Ry8tflYdW7okOyYaDmXfT2H25vTylr7l0QSV2Pg2fdj1vCjNKAHsL
Xdj1MZPdjMdcgQxsaYuDaQp6jDvaHzJRWLdVXpMNs0V7sHg9gB+qt7/FBEmqy79l4QDqMFI6ZXNR
cnCFDi70dBI2VDuAMLO9VKT4UJOZoQ05XcsmLC2w5g2qJinRmJ854bmnmXPQAtWln3VoXZ7XUPhL
89E8wpwz1MaZGJDLo5uEgZxZjXvODGDN/jLx67pF07xCZs7pDFJwKLuAgEFU70b7c3bSoJl6X5ne
/vJHFmxKh5ZKw4loGYFwLqc9DWyapz6N5EpecvEIau5gSiRYBTuYlWlnXTC6c/dYFUnxhOq0dSuo
B1UEV6j4luc22xcF47uUptmJyVbeSiOfkYgosnLFCy5NVXMfLW/MfhxdB+Ix+e00zS8RhFAvr+LC
DaHjTpXjIuGdNVaY2DLzB4YeirYd7W0JhsiVmv7Cr9dRp0YkatHaiPch5Apdqrlju3oy3cfrJqD5
Cs5pBkUnHOgKzDpG9L0p/naASl4efMEgdWBo2WWii2gKZHSfb5vqdlDmpml+e/bbdeNrBj9AYqnK
0UgWJvIlMW/EWOxNJwd9m9xc94HznnzypMBXloaRG4gaWX/sWZL5dO6fz+KtltutNSd7GOyL14OO
9KypAyqUBup7OXBZflawLYuGo2vYuJ7zm3owWh9Zd9e3Cmd3eVpLp1aL4qsqIm4DpFvIpxZmb0Ll
zGC/wdC3Emwv7btm/YzQSrAaywZPZgdc2U1QR/zZ4iN0ybqXy5NY+ohm1VGWiwrERU5YxcMfo0KL
xURPedcdbKVW4J1frxPX4Z2lZ9keYNROeNYHS0AHWWWD37juinl8bdlc58PNxxQIs6IrQ2iWv5G4
fJIOQtjLq7PggbmnGXYHEZDereH0gDa6Z4bxQ+bj++SA8Kjo4Xf7iPsZJe+MeMfOAL+iVzx7E2gO
z0Kvl3/C0vTOG/fJeEieMtvl51OG6P+d15P8PoNubuUMf739XMd8lggIJwdMVCGUC55J3gjQy6QH
twMNY+r1K+59aQrnv3+aQtnnVWXPuCQ9Tm6cDnUDN12Jac/78P9WjxDov0OnTRu36G4hoVW/luOd
21koTjyl5huIlzeXN+Dr2JbrlLUlU+iAGME2CtHBx7J3A2nTfS+8OzMl90mh7g1FXy5/aslSNIs3
59JSEdDQaFSRA0B9aYJeKt7vatNZeQIvbYVm7j3txrjNBoqt+Fmwb6N7f/mXL5wjHeUJ2RqwwLiZ
iRJqzqBVxuZHN8nEZuaNAEthcR3Ah+vQPAamVijM4/cbeKo2w84Fn38sVpZ/4TDpgLzWI307leCt
pX0aEAIE5zxASgSKHdUzOPO2l5fq65YLEO9qFp0INBCnMSq2oIa0d5Ydk9uuZd4TRN/dkCHmKbb5
mOSg/x2gGSbMtrUCFQH+G099c6Vb0eF7hTtE8xwNXQjyuQ/qJT8ZWxMvXjoL57P3ydy5W6Ct4kz/
q/Jk39u3mUI36bPs1pgqF86wTl7aFWOW5hPGzwZoGLm1b6nfl7dmwf50DF9v2dxMs9yC7FhaYOU7
dzfnbR2AUaneXf7E0hnTTLyCRDADY28XpkXjy9Ty08p+tqg6FuPNFF3VsYEjppm5M0SkB/zXDSsD
hQwC0XEi/Q71DJKsxNP/kmZfeF4dzzfJesoTB0693mACJxoUp/Yb+4na6rHdug8qcLbZNn9OH/l3
89m7Jaf+Rhzyx/yj/KDWdg1VuHAWdMAf+vj6Im0Am3PN8qWx6UH1VxFogMRau/rR44X3fWdaIfrY
72fTezZGoMgTZ3P5ICwuoOYGeggClp1Eq0IXN9UG3JjlBspEyVOft3PgWBV1IM/JJVp2ZfUgkr4A
Un1M77iXT7du5swbI8vqDbF6AOySGPWolBcf+B/j0UhFHpj1LH1DthVa+Dgnge303UfmVOPOmEW5
dT01JD5q2G7QQzdwa3ZyfL48swX7Z2fr+mT/42TKYYgiEoIY3bMgoyQ39fQ9ma7dmPNZ+DR+3U3d
TEcUNUni3IOta0fzBGkYsvLqXjpSWkhRuQjsXUGs0OuSYkfZLPeiMr0V+19wMTqcsMgtaBBVtAmL
1PxT5+B25oW6M7s1mNTXzyCuQwZVrqQLDE0fEgfUwOhwFkdiEXvLRG1t0trZR11MtranCE7b9Hp5
x5eWTHM30kbyb+RgxR1r8gFlid8kXTOThfXSAYMYtiqcGVY4x5azzZk0t15RZA8ooDX7y79+6RNa
WYCCWI56aWKFQHHcJtS6d2toTnbTCgHVgsfX8YIlKHYbU8HO0fV9ajP6REnyCzTO72j3vMffr4uE
dTrNmEg7LvCpcCIk3VDqZX7SjsSHBtcmn6o34hUriaCl9Tr//ZP9dbAITqgxhk7dPxnttGnBXzsW
6UouZcF96GyaRFKDjNY8hZ6J/jA++rz9ztGgbRZXae5BPkCz8LoroQbsofEfL6tuU6XuH5MPxk6J
fA1PvzQH679LxIzUUVCyPdMi5AMUFhr0J2UgktySqlQnD2wba8mhpc3Q4onWlJVp8ALi9GQc3mYI
7e4ip41OA1ic3y7bx1LAqkMMXQvtRDmIbMMW0qX7wiznTUPBb2JNFd14UV765tRYR4GKzmakUYxI
Q3EkWhP76fIvWFhOHXYYpVXa09qbQ8dVb6C1euQlKAH7zHhIqzW3v/DM07GHgqSWspoUh2Ju6K4D
TnYHtbVkM4yKbDur6F94PJjb2TbnlTcTWdg7HYcYm15cSU8i084oP7aQnX8nZinuOUnbkytm9Y00
9LvymhQxCFQifSIK765MkuY2zzz2KCZlHRTod/wmsq0VP7L0o8578Mm6eZ7Fhpi5DF1j2DTC3nCG
vryrqBignqD5jgx49kaSgYS5/ddA0+EA3mqrw17SH3a0RgW/gNnnrhYhQP3CzHobyhncS59bO5ab
nKWHuukfLcvdA3K1LZp8XzXkd2IZ1vHyIV1aOM2rjNxD04PswWec0Grb1vwBr23Dj6a8X4m5l76g
eZW2rytnpCDfgFr3WP0wrJN37b5obmRGXoPNtTGF0Wjvwc+w7yYJFcPqR0vLrXQHupLNWrJkLVJQ
pdkLu0vNsKM/uPOg2mlvqnITZe9XbYKODqSmpXB8YzOkrnpheLOrsn1pIXt7efilfKCOEIwzUIeC
LhQqA0PqgjDdLY4eutT2pZXENyDWnW4S6IH+zZp2RH5ImnsqgDmNC9n53DTjA6jBriJWNLmOHQQE
fsobSrKQEg+007O3qQUFWo2Lb5cnu7BXOnhwEnKCRLuZAftL9pXT7mzB3u15QN7CWsvaL0SOOnqQ
U5JbDlIsoZVZp7K3AbqbJ7G5PIGFWNjR3EBRJB0kaY0ZDe0tFICYnxpPdWHvbPUyGQxC9dMmX4Nn
LNimjiEkEPaOeG2CwyAdg54nm9r6sNYgdkuDa4YvLcdgPD1n1/p+i+6poDLSzcSS7eV1WhpeM35a
OrXLbFDIulYSjPburDOTjSv3yaLJaCafoqTXOhKihEmc0m9sxqn1xzKNkwCdy6gkFq0DoLehtjla
2/d8crxNls0d1CGiZNsKcwCVQnude9ABhaSwBs+oEjO0m0cL5GnEuHHjZsU5LCyjDimMQbpF2wpR
igW2mKz9GLrO74srf7mWjYCS1RxDJcoM4y7B+y0evdseTOOnhE5kxVwWbFGHDxZWnCE97M5hVg6b
KM38Rl4l9gdG1vOSfQoqkGyoeBnhQp5VsklN8K2jSQ+UgbvLB5gt/XTN0rs4A9Cqo2PoRan6TbrW
awJrPgsbxl1rbVHj4N9np/WywK3phG3BG9IJAL1OwtaeejB89w3lvotWwl0UsfmkqBi30huj27iC
4/aZBUmWkjEZeCCy/yZ6PhX7HNjaO+eMrI7N2IQoR6kOBNJAWyEs5zYH98CPyImi745soieeTO22
LC16HHJZ+LExegd7AHqoNu1+07HWi/2mmwkgyIXLAjlUEcjwSTe+5k5iHPomqR4BQWwOtRgiUHlX
OWAmVf3kDR36Krv6pS68eFu3TAGwXkWvgz00R4SXadB6oGuuhZfcyNo0NxZwAwe3zrLfTFj9jha5
d+qoR//OvBZR4JlVu+doJwTysVa3tGbiPpqrKqwB8v4xgZuo9e0imk95nkjlOwVrazwy0/L58l4u
3Do6+NIrHMOzVAdyw7w3fJBnZ0GaQQ9kRiNFENN05UmxdGI0l9oo0hAU9iZAK9DKRJsWYNZiWHny
L81Bd6hzhYipx+Ao6Owi9YKEzz5VYzBOvy4v0tKv13xqThJRSbSfhCNgbz66UPubOmHTSgZs4d7U
YZgiIpVJbOjPyNnsUcuMh+2sUmsXS4+GsdOUGzvNmheugI/1U2Szf181Kx2fmdgug04EUspdhpdW
Lq06qA00sl03uuZBbbs0LHucZJjnVhwYrH2Uq5JtCy0EXEdnAgAf13nbyNAehwHYRkYeUnRYP1gJ
SV5p7TgfGRR0t6OXFA+5MlhgJvVwZ3JRHhqAgcFx3zDXF3Vi4JcZyHZ5COVcQLvuGjT4bSiJnEM0
SveOD2I8NonqN46YQKeNTqO1buOFF7ClOWlF3Zk2wDGFeRtLP+vRgTSedTMZq09gVmt9ywayAkHh
5vKGLNyX/9by06VQQGSoKanVIzAYR1943Z0AdVuQQVD6ug/Y/711EogNGnJSaHqSRr9xe24FTRPR
7wJCW1cR/plcx4ai+6s2+QSVe/DCuWoOqHdgQ7sSUSztiOZH4sqqwMg3RuigB5UoIAWxe2f1W4qd
GbpfaXudy7U0b2LV5ug0vANFDVf+XDi+maZ+IfKNzK/DAHMdIMpmc8wHBZo5cGL5bnNj5HfmuOIM
F7ytjgi1BAWzzjlhiCMUimTPiRo21AG3sFNe1zLKdTBokdo8dgwQ8KoOBAYVDSXtgkix63IHOsBT
WlBw8lIFKtLozaGjbyCCTJ1vV5nBv/TTJzsThetW9Zl3t6m9OzC5Ob4c3Ffqpmu15KUNON9Snz7Q
KZkonhNIyTLe78Hc/GKLob8pICK6sTzQLl03D82cWxUj4+fiWprdp8IdfVe+ztmaksDSHLR4AE2X
PXMpwo4iTT7wELnjCWhKaFncJNWaHNLSNzRzpiB4kGk94404xDTITMgfm40anyNVe9vSNY010oqF
C/xfXuzThswjqWjd4rEgqvQUtxJU8QJRm2fAidjEN6z2wKXxYfTTWirzPIUvqsE6grO1iEgph8S6
aaDxf64nSLkhKmd3VBXQHpimqvw2J6wFwhdKgPHobiHTmW3BKLl2ey3cJjrAk3EvM5H7mcKyFkFl
xoEV/8ysecUTL2ydTiyKdv0xnc82JAv5A08ucgvhz3rnThP/FU/J2m2y9Jnz3z9tHMiIJXQUkQ7J
mzzbQj2gMbB7Qy3REWBYa/nRpaU6//3TVwpJDIPHLgkTLtDn0W0pb320Qa2s1dLwmjso066Mzarg
pxbUbJllEehDlN6mAG2Kf9kTLC2T5gl6TnKXtpydSDv6Tvps100woGYXXedpdApPAaXMAeUa74Sl
2sW8vKs9c9/1+Yq3XzBPU/MDaNxxkqnAZQjQrQxYl6ljF0fp4KMJ3DiMpsz20DADMZ5Hfzelbays
2tK+aNc86P1IV42dd8rK+Q2e7dmZq3vi9c/XbArTYZ4qImXvTBDsoN62ThzftgoQ89XfRwHixcuf
+HoGTId6lk2LViWK0nyO9O5GNrk6tKqIA7NPrlKQR2uZ9kqoyoKWsxBgbz2zDnLweBEP0tpEsgOp
67+X57FQoGA6nyelTorz1SB9M/itF5hqX0EiM/VVAQrEADsOg7z8qbPR/b9jZjrAsy7ICDqvs1yk
6O+rdLjlM3u8PPTXVsh0Ss8xUWKO2xbhNRjPqsTecfFhx11QiTVG86UvaHZeO1Bmgb6uCvPqOyHJ
pjmrnKjbVKw1Ry99wPqvJxwVOGUg6KOATAfifWxT2y+bvoIUqRlQAfX6yyu1tAmawZNsyt14iCj4
YfHSAZw49icnfro8+JJRaGZdQfPQ4j0EImfv3oRgQ47mlhLSbFeNrgM7I0QpVTxO/NRl31KSHGYo
dWbemktaWH8dzmmZ6UQysGueTMeMniiP55NkkX3TtdI8cAHA1eVZnK33CyvQkZ115JCkjiU/0Xo4
Olb5J3+rXCMoJ7kH8OO6WjzTgZ3mbJjTDEn7MClYvM+iOds0Q652g5ivu1uB4PvvgRUFqDets6pT
dQajEVzf2bw17DVu6a8fnEyXnkeKdLCyWWGdHLUb2Q0TTkCtu7i7zdEcbyUr4eKCPegITgEEAak8
fGaKo301Q4Wlcr5ft9OaRfM4i6qKSxB+D6Z4TOcuPaAnJ31yBvhZdwRTGkPh7PXyx76+yJmuPJ8B
NtLIcvROSS2eEhcEPCO/ier5nY3yANACin5DJqC/3K243KVzrNk6SmO5AYaaPPTSMgKVsqVe3amq
f7U9mM1b06ruZ4ulasVqFrZJh3jOEVBRTS3mkLRGFaSs/Yu+y7fLS7c09vkEfopBVc6jblCoZY/2
mZjUJj/RgbmS6VvwiDpys8mkm9hOModDZnwHPclPlYxvhUpX0qNfK66aYN3772+fmRqbrmynMC4F
QW7G7e5yuxx+lp3Z3bngkriBzLe3cWLh3nigEgCnEQ6fBQrPmxgdI5tYyGRL43qt4X9pvppT4GiC
MNAjggQIah2QVt8ms7WRs7O/vFULTvpf0eXTVkUymkxQvvOTO78lEGl2GwrNGmhapMVKh9DSF7R7
vqcM37BqEaqyPuad85K6BpLylD5UZpqvTGPBdnTk5dB4QMpkMV7f1plF+RatwrsmvZWQBPf4n8tL
tbQT2kWflrVBPUfYgB/Md6rJQzPKfxJ7jWtnwT0zzfzb3B0b3qQgJjZY/gDMpWf52VlMCDFrtxFm
nr02Uem+pflo85XYZcHH6QDMgSVzMcxDig4h9wbVzWxjRJu5G0EA9mgVKIVBUMVHbLMWKy2chf+n
cKRlbCsYb2ammypO/LJ+dpEuId5auXtpRucD8uk8g/J8JmAgEGGVjrYAZXg9vadz04KsweigGMcz
dju0JQqUbil/Wq7qVhzHgs/7P4gmQ9d4E0Vgp7RBgj+RUzy1L1cdPJ3VUcy5PWRei8fX5B2GqTva
EXJvxF65sJc25TyjT0sWSScCIxoe3GBHDLJ6r8wkIPw9bq+LMnVEZjw3tWkIyk4W4w/QkNzakm+I
Qw6XV+dfO/YX8R/VogKozDdisNISKz/dx1lyB/GcnVHX90lW7irLeIl7q/EnXhwje1ZBb8jvTd+t
LN6C46GaU/gfZ1fSHCnObX8REQIEgi1DjrbTU3mojcI1gQAJMQt+/TvZq/p4lc4Ibzqi3R2QEtLV
1b1nANShdTpWLkcOeP99SXswJBzlbXpP5JFx8ME6hXbalaGeY+a/hrqKERTUK7uYkVsVle1ug2zq
932B8oVVSRWFtgpue5jHJmQG0KMNLTchopUbw8cpXoQyUQYc3jUayqV77hq46QR9repzr7/yrId2
EMcSogpvNQW3QSk1RaGv+RYukG06yNKBnLy55mh7IVSu4Zx85jyfeguiwOEpMC6U5l9cEkbonh3G
7gf0+OPP5/vCzvh/GE6r7sdBQbKyhYlYNAvwKdzKZJEP7+pGyCt536W3nP/+1/6rJxvUxx63MLd5
GMkvBYVot8giGV7Jmi89f5VB+CieujBfRELui4hbmKfMi1wDsRPrz+fzdCH2rSGZuceHIsuH4CCy
+RQyFKCHPv380Zc+9Sp76DvYcLABjlhgbi3v/liLB8CxSGIFLcTOrE59OHD0PvjOArzC56+8NF+r
eNJZBTpzhRMcWtLA9uMl7P7obo6q5VoF/0LM8FYxw+YC5j5iRIFooh3YQKB8d3Ybc1dsCouVMQ+5
2Xw+lkvTtwoYXtP0DgWm8SjD13IxJ7+dk4WamKFL3mQmlt01gNEFLxC2RmcShCZHNljGaHWYZByM
iUUxmzjnk9wEeZtvKfGrbeFY2cOocgWXOSpucG8vgTAphp1j2dWbyZwqnrsJ4GGyDFCco2FEfPhY
tJMI0womeNsR3rKw+ciLNFf58Pr5PF1YwWvoZ1dTo5wRKxgd/icI0kL/Iv+a4hhbYzknIeaAGdyG
JDoikQQKaRT2nhSKXVuw55X5j2NhDebs9ACCZykhYw6o73tFHESQzvIfSjmJmOkMArVwQzx5tICX
SaE5zKjZaRnRR2FmMdhL3piGvrBhzGK82B8sKxoN7KAg2VUm9iCyk9v2+mOUHP/BVfgP6DTGPHDE
99oP6H7xy3ZTeGeIVl2ruHMsK5EtAAzFWGYxX0gQQeYAPEIFSCZ0CPxobsogzbq2e5jCDLBHoTUE
FnIGV1hXxeBUwANpWPIt/o/wm2vl58pX7+9akVs5BMthYUZzYJVySYYmAvY7jxzHNQuS/fqeAv9X
yfkn9+3pu+LE/NLMtqco55Yd2S4Z0kmVfkxo15orX+DC1WCNdFWyzZ2ZNfXRQ89C+X2kXZUE4lrA
uLQ6z3//64QYyxkOS1bdwvmgGlEWomK+aXJZPn1t8a9iLHXx1Vk++Qe7zO4glvuaq+5aVf/ST18F
UxbAtAHy+c7RCpp+07norJN5Fleyr0u531oAk7DcJi5oZEcI4N7KkuyHoofxW7OHg8lxgdIr6Oq4
wswz2eAE3HVNCLMC65rAwqXBraKr8LQd+PPEDpaCUtUM20yrqa5kBReW1BrNqrtQDMDrwxTEyyMY
G8ed/2eovlgbX8NZe04L4JFg3KRHV9yigTuBEb0A6i698JF7cGP9fGldGsXqOpbzYYSEEnohzDz1
uHnx18z6WlqzRrRaKoB4bNbhFF2g6jn9yDM3CYcqhv7EF3/8eVB/bTtKyBBYhmBfNMEt66uXgltb
OHRdqWRdWD1rScy+91vNPFxFO7fdNBz4y0r8+tq0r3Y0kcCB6s6fjxO/H6q7kL4J9fb5oy9csNfy
lhVq+UCtzcOxpiSZLJJqWSWeu3Nx2SrcMJ2xXGf78fOXXVo+q0ypHEePKolLtU9U5MNOeRQtvCR/
f/50kA7+fXCu7d4RVSHhGrTj0YEXMUYhlq1ZiJoTwJmt323nW0+kEZ2fSMfJVEysM3EGPMx9NZb6
e0iX/OiK/WIWZyu96vsiQ+e2Y5a7hUY5eCk86IajUABQRFZFmImsyRN2KlzQnCO/6kodZY1b3/m1
ZW5qTrLt5OjgPSSDk0A6tnwufZFt4KiWbQQAk5tiKrM0CMfg5PuNzaOGCkhq4XqN3+JxGddVZp65
ZelzWep9gdLPC7R7caC2AYfjwThOy59GheLGtILc8TIcYxqgqTcPpILeO9UbFBuDqHNMucNtrd6W
0K94b2tXx4KA9sAHq9j5fQH48Nz+tGUXbNDgdraus3Q7Q5xf5ULrqLK7OoLsVLkflPV9YNQ8jLCV
37hYOE+LY73ysaFpZpXqT6048tDWqmFRFpqTWwv8u5wXeeRzDYTOgEnsMuSpcz5bH25VFdHAyjkV
bd0mMgxVtPicpA7L50TCwjUdehLE1ZJPT0PlfAfeMdzPDutuaQ71SGL5EJdVg9q3EOeNq7lHdiTI
HM8L7AdsLX/lXgXnJRvI12xkYBBkS5l2bg+AMlnmIppgUgEsj6MOVcNq9ExUh1JpOHYQApXLHJ7y
ua6cyOsg7aG7ItzIwnUje6Jg/8uJxtRUHxQ4/MT1OjpG1VRRJ/bO8J1K03aX1838WsA2LnVH19v7
LjDSVDvNxuontI1rBcr6QhCgKZVIZQJkQKfS6kVE24afxsrYm6kFiWTRlbyDj+xbz6Z5b4RWLxav
7U09ld1j00/TVjds0hESbvOjnKjpIk8HbhRQOqTIo8oUvLble2FNf9zKr+9hiD6BScsBowbs3U19
hnxRBKCB8qU16TjzZUMpkVETeF0ez5Zh91kzFHdEj/qpUR7oRR4onpiJ3PuhaWcQsEsu4WXtje9S
gLUDMSwkaDBW2NVF+1YZBtg6FPzv6WQ7aru4OaxqLD0nmT5PuOmxSsaqu5nA7NxYkHKIA8LhNj+U
wbdRLFU8clypz/p5bXk3wbDvPg9k9T5lEFAovQmage3gdDFrjNzpWgQp1B0/fK9519Og4kLWPFY9
oPMcDm6pKKm9rYJ8CmKLg89SO12OpHOgoUzCIrSfe6wfFeXGsEchUE2PncmppsRexsei8dqNn8k2
GbBBE82e9GBb27DlBRKGWlYPQVazDalqjdNFPEtN4LXeF5kuUwVjgQOWLBSZIR0aZ3nL7st6el0c
f/GTIO+y0yI1XPfAgsLHXHzSYy9x17uhYZMnXUdlntASIhrx5/HywmVyDR1fcjWMqmhRDrF8OylM
8FZYcxhRXxyckh2dLtuVZLhST71wSV7jxcd2GYjjjcEhK6e4Hr/7ZZao8GlsOkz9tbbBpRGt0hMJ
VHq+zM1yFPV0IPVc7/q+rNJGZ3cw/xnjZbFuicWuNVsuHDdrIHmPOiStUf1EH3xwojrr0Fpy0Hm/
Kpd26QXnv/+VsUyUOc3QdDbS4eGjVPlWAdQczcrZfr4CLj3/nMr89fy5qZyBCss7uFk9R8qbwhMk
L8ZT4dnma1nRf+WFv14hzew32TIVx7zU7GfPs0VGIfwgv5bTrSHdgthBYwSc3hpaOimXMPzoBROo
wrhffcUqaRmUr11/gsPhsLCogZNvO/7wrWuKZZc+werOAUncwFQS5m4Vqnk5fxf5EGn6+qXvu0Zy
LxoKeA7s7w6Udf49ChdNBV5lzuMxzL0rxcILG3uN6HZVhoodQTnE8RboCBctsIRzaaK58J2ok3TG
sV+TK5rLF2ZrDe0Ow57QQfgWwITtTtnGoEre/QQ16PnzCbs0mHMN8a/VimSk51aHyguANGzjk6Da
QP6reKoruRyknspdgJro7vOXXdBqYGuwd+e7eSU7Txw9FvBtMDgOkqCARFagsMqELcKogGTit3Bp
8xvjduMW3y5MxradriTkFwLmf13zv8Y7m3CBSttwxiN9hP2T0wUPDhSfQjjF2lX2oLprJoOXXrS6
wThZRWVrcAQ7PKihx6hQUuzIxzzppF8yMK+9b7Lv+NfqN2ul3xonGzeui8BsEchnezicrTDLIpLb
Tfr5xzuHyH/U6P77pn/NHOpv8CECKfZgMTsZumofmGt0twsF6zUi3JWmyHmNucoKmPpZzi215hvO
1Gth51d6eBfW+RoCjumus8BjCAyeow9OrZ84+m4xthYcmcn0XH/RgY+tod6FgcDcYlx+cHr3xoFn
sNsFiectV9AIFz7DGuuNW4cQfgu8Q7jkKTxIHvz2i32WtZQvqtEoL412eAgWNOMgnALt0tgnd1lx
pdp16befg9xfS4iGGQRCAxIctKZpOItfrFP2lR1wQa+EkfNL/3p44MDUrMIt72CjcRhDDdW587LS
TdxZlslSsI9moO2N10JUB1RoHncl55Dip07CLS62NXf4rqRNnSy+Icnne+bCwl7L/opR2U1z/ljC
BanO8MOs548sn+96UG2vvOPCCbGGg0vYcC22dtlhbHDDq7SASkEvXzuirySyFwoma0A4ylKdPbYi
OAT58txMkHWrJ3035GKTZeNdNkJSYFbzU+mUPz+ftUtFUbJKEQbHa+xuwRuNa/ONCOEHXuELZd5b
eb5r+uEI1YzhFmyNEzAn+6o09znn12gO/55Qfw0V9wcYGzSQSTno3vciletwU0EWJG7gN3flm/07
GvlrqHh49ljJVFcfbVvduCZ4lEvw3YLbWhcG36Wtr6kP/3v9gcLzv3uic+0aBfcKp10HGZvJ9M+s
9NDfamCR6LlXdt6lwaxSiMBiM5nrUEOSruKRRef2F2q/LNG2K17AAB1vwebK366sDfIfnuj/H0T+
GjReNITZcpgyEIAh8ggeAlSrttr3XS+egJ4Y9gAdj69wkJdhBNdPOBuxkqs3d576+6L2x9tM2f0R
n7h4rAGP29ayn/fI5cjLMnjkj8A3eNahrl7qrAGDC9HAgcesnYcvllfOAagWpHyA4UEXg2lT3tWM
SihHZ/W7ccApSzl0cLYojanbgT9b9MNz6hs9qnSsw0SY72dqf6aXA12gfddNqeuilgDup6q+9cyC
Z1GdqPG3yRqs9wPMJGK3xGV/zqKudW8Djdc5sZXLSKFvpII2ysKfIMck5fDGoBhiGbEFCT5dAjup
nf5FN8W8hV3CU6brn6UqokL+GAuKXPXEiz0f389qEJphiory6AV/Sk/uSOUlvou6VWOn+ZRFnvMT
oLQUqujpDMnHSBRsOwftPjQZUl1HLNBHcjdFH5yc6Z241nF07Hhh+b7NwpTl7bfOnbcMWZ3vuHvZ
WgdWqCO3pgh10WdALp4C9qpKqBiQJDdvRaVvLZZvhAw2fZ5hoJN+Qq9sU5awjXJruRnLdwYpAK94
h9rkAZ4TVTRUy8+ldh/YMsW9mXaV9oBmr+7DxnmEQ0GxAdQ2VYvZDOML/DkSawBOXKCK04wAQ5Bi
S9UHQeGrgv63zUucHne189B0cIjFX3vtQQ1kSWtzW9KPzMiIODJy9c44Z2WYqMwPqrIgvnXXzqix
mvtBFhG0sUgIovLsRwK/fDSoXt2VEqymrWnCKGjYfgFTthxoXJ2nqNywJU+m8qk2LIELZDRby03D
ml07OmkhswRSDnHtc8gtZ/EYDHE+ia3wl8i0edwOalsyYaXtfGjdP8IlecRfGv2hixttshhKYbo8
qvrklHessm/nH0MV2a9mQnMaTo53KDXRg3Nr77T7MuNeg58cLU4AfxcKKNUveyr+2O1w5MtzDaoR
t2KBZQr1+qg6oBgLh49cpFaTEvcV/rSOF/OXVtx5Rar5rjnlamvrGxMeRivWz77ayUdRgO6ZoEGN
x2N4thOxPfzuoa0DOS9tPfX5wYewJYTY+3h5svLUqIeZ9gnqXpzFdXOnnLiZHuo20jCEpyQdmiLi
UO5YUFHtXtgrg4oENopQZVLAeIJuAd55YUOU0fyO+W1ivw34Z+6dcoi07YLwxTG7+eDRpIArWevF
FX2d/1iZeSOd+d57WBlVAdZxY/auyMaI2ViP8qCsB0gNxDM0O7hyIdCBHblhmR/Z6oVMT/lyy0+2
30SLgkhbWaS422xRPFXvHRCDKNvaP1GHg8/DzpUscf06bmqWYhN1y6FsIsn2sn5kIgr1+Q6bzGGK
cEIHTFNEgjtF7gezb7Inom4WugmZjivnmbt3TnsS0xOTu6E+9YFIpY4tGXXVXd8kdYeEblvJN1Pd
1CCqtOJhgXOMcWC3ExXWCespN3EYRigjz2JLrM2yo2EMIlCDKnmB5Zz2j6CgVPVNOCXVQdmbgmyK
Ztha5sc4bm0M8ldxFt314FJY7shHvuxaO1UfpgayOAY4l360fzhCYptYAtamMYYSsl/4baXZzPBU
s+774UD8t8y6G0ga+A+wRJF9PL7kQarGG4hJ9MBkZJsiiINub/mvfr6xRRGN9NEnMae3yxjAwuG2
HXb1sp/yFtfx+2xJR30gMvHQomfY+DjZPSA9ZJPCdWVikXp2dWSjQQP9EsTibQ1/bibuTBUXbhYF
/U3gmnj008VCyd5JSitlcsK3St0hFqDG5vOrLr43/gOf2oRDk4CViNPoI3h+edLE2QfE3eVyjIju
YsWxveGJLH9b7XOtPzpGo54/VkCCLc5vIm/z4RcxdmRygazDjUMpom7MTxaQmRV71VO1LUfs/AIi
s7+nGkoIQZuMzrtxdwrdK+m8urxPp9KNSAvdhmyOW9knwXTvLTOq7t/62ont5b0STRLoWwUMT2V/
Y8FLTymMBht0Uh6nXiacvrTqRTT7nmwzD57WjYm9+q4FyroZ+RFZJ34ZilvzibYsKqgHiFEWVeDg
+KqMqmKOQutHle2t6hfLocslYtL1sWY7hb5R3edx1pLEE88DKu+9FexqqGVz/HBq3XAPa4+gfIkG
Rz6lbdsn/vDIxhtJwDwdOqSgIuEkRi8iziE+XpuTIlUyYxeG1off8n3J8w1XW7fHMpWbxq5jPytQ
UH+s5jKpq50Ig0RDk6aDIZeXK7i5pKM/Q9W8i6ghtyAjRq3tPrrQdQn6e5PjVi0oifNCx/5cweti
q1AwEV52WKCrFC1zGxHabLvwiaLdNzt1TCErDoOitiHQrHC2fTY+9L4fQ6JCRlN5w8bptsax50iS
hF4X9164pbJxo7ZwdijrRiAgPPlQSY1ZkT1WfE6s7g+ba4ARx0ShIVoO2Mtz7C7gcLio2XfB1h9o
irwHU5JHLXlbSLOfsYQrWoN0/B29YCz6PyJ4y6tsS0BSb8ZHd3zwwh+FtqJhZug9T+lgfeunIMrH
LO3tM1u5RNBlacceCI6mjNxwIm/cWh1d6e1gwdzFqNn/IbZMMz5EQ/dSqb1HvKQNxpfFWA9QGYJs
kD5V6iZsiyRDfFOYXHlfIE9C9uAgchl1U9s8bu2EBy/gPUZ0nGlc2ikN5i31gqgPXRItxtnTAslV
EDvje1agBVW07WPRz1DA10McQjIp6plDYyynm4rxdOmGLQd2E3e/B+bgK7f0VsIMICqlfgird5KL
JLchUtP+8SBs4mY4jJSOs/JW8BfiObAHvrPEvcchBFneu3i/brsTqlgR94N41sFmZM2hhFqKw6v3
1s8fMNfJNL6Gix8tLfZXM4H00KfZ0h/nsf9Vdvpt6NsENXN0vQA6csJNBsBkS0zKyO9aZd9KUu4M
C1J5hpeP/Z9evoncs+MQbHRu/HiEwYD27BSCJxinuuu1ukUb8oc7zvtSuXCSESwdpbm1+JhYRffo
dd1GwpYnyF2gPsetQqAuuvpUVtPO6quN7+p9b8sSajnWfuqsuGJqRzzEsUHsxgbxN3fl/VnfO1a5
/xPtLjetguU9pBQtVeX/ySDQFi3D6AAmh28H71K10T77SWSfbw2xvA0axDTCeUqiYJmHu4XauIQj
Hy6fmGl+8BDxAlazAqsH6ZZnIPi9/CgIUoCKx5B+jGDtGFkWuANIM+MCSJg4zOY88v1im0EvYMjo
dsraJ5goAnyIJAH3grybH4rFQio73oFLPKZjgLSstLmJbHu8hynVLz9ssdu5zhKhRAJsl43UnIex
T8m+6ni8ILTWlRnSgsNKnFnSSssGp1jZoncKTS6olZv+D8VhU9IZ1ko59K8U+soeyLJTZc8JeJR4
ArF+mylzYlLOVZQJj8cEkmDHHGNJSO1B77Pr3KQrrRdiQ8jGH1CT5O6Q0rNMMqy2N30bPoRUfyun
5YbV/luOjHNpWZFMatoNZfGT5AsctrwnP6ifg348wk080hI34rkvguRcEY9ogUNcVTARrt3xMdQ2
nA5DPm5hMu/eYs+81KgAp7qR5lDb7m+o3uiozfPuW9tmQwKXogGS7kh7M7/ib3J0nQjkC4I26Mii
0ow/XTu7M+bMlionpEIt2pyeIaAtjHmXhBVGGRQS94ICemZe0R2NtPcFRZozMzgVwon2ppHZCRWc
nev6OMNkc8znkW5mTHiSMfMRziTGXeoXD5a0QCRumiXpw+poVHcnyyFhhb/1Jha7Z90AV4Ix2+B2
HaObtBFwzJUw0N1D5j0qWPMwI/CNDt8MXoUWrNmZobJ2mTRWwrTc0mwMY2idOU+N3z6GDb+t/fz3
HHSbRut0qXEkQIoIHdRe4+BaioN7do1yKEFRazqnR1zDkU80cbdonYgWi3FpCg3jbP9GDihm2OWA
m2kQoqDfb+cW42Lzz3zIt1Xe33dL++LSIAKOIxLuCEYDUY9uyzfOwP80Vr0DORtpdTcPu9Aa8xtY
+OZopMxetWu9MkgGYIr2dJHs1cOm3kGjIbhpTau3jZMF+76V2bEwGjfH3pd5hv48ax/ggNQN6QBL
l6NVBfSggxA/xqvz99wNs+dyIu63JrCQvqAFn9kRYJZQIa4oCL1tVlaxR3N741rKv6UcVe2obiQi
ucqtH8aE+qdlzfUtbJzAP4PNQwL/1AGpQDUmORRTPua+Uyn3hBMzu0B7venELdAiZNdUHZT5W686
4bRf7oNQztsWzWuoDGX1XRMG7Kkau+zRlIbLj7HudIFrm0H3vNa+8/p5weFSNWhVVvTGCgUUdLKP
1tIc5+YRUubH/poG1KXSyapJkNlwfO2tpj9mYXDSWbUvcdEbjTwhSbivOvb0+Rj+6xb9q2Ti/G8d
iEvTzzVl1VGiLbErWeX+UPVIwe+AxwszE/sGE1F4kmUNuMDzCATQDoJh4RRVVsueK6LDj0zUThNV
6J/raDZF6MYOdrqKxzkg1xgZ5zn9189cNR4hOxFUpA66Y+l1I2C859uIXV5pPv27jOmHq6IilscS
ZLPpjtk0o/XbIIEt2xuH6CcbTQ2NAgkIHxw1zWv6ABdWzpqcjuN40GJYMBpoio7UxVi+9xOJP/+m
l55+7jv9Ve6ewReAzkQ7HDgL04ZnDXrBbNuAanWlrHehdrhmpReBEv7cNx2gBXDHVdiGuJ+qwv8G
24b6D4NX6/ZrI1nVDyF2m1lM5PqojKcQF60nYbmHuqk2X3v+eQb/mqmyzRHpKmyy1phtPUMZi7yW
TF6Zpgtrdk1K7x2fUDlCgbK1PFxu2fjeDeWXmr9+sAoPrF0YGAL0fBL2T4xnkMjMN6hxXmklXfrC
q6jQziE8OuEtC9+HeYgDOFehqBbedzCUGp2rAOpLb1ltahF0Ept6qo+oEh8nwffdHPxyPPNhS+/x
8y986RustrYBHdL1qSbH3Fn6mz4UxS00ka65+FwIHGuiuWfRnhYBNOdz4cUje+PFjwm3Qzogo3WQ
wU/2Wesg+XwoF7b12jJokVkf4loBOl7vRtq50yipj2Diff70/9QS/xFh2fkg+msvyKWXvQFE6wir
la3Ymaf60J8mFP6KBD2zGICh2NnMN/4GycShOZGd2g47P/XTz99/aXSrre6JymPo3DXHMP8Y3Y++
EVFwDUp/4SxdG/uMplLopw/NUYUNinoidu2ijm3DHxvodfrnS+Xng7iw2taMc8+B6IjXVOToFSQ1
mX/v1eH+80dfGsNqw6uygUJwBmmn3EOpKvvRozjFVJ+AGR5R65rS26WvsNr3ZAikpQMg05i1nHB7
KaJF9/fa198/H8Wl5692POcdcMkhg7J58MsKYGgMDd4QANWvPX212Uu300QCdn40SNclsv2oV+Zb
zfiVqPhv4AasaP53i1iNnt0AjpBHwe80DTcjoM6MPYfhnMC4YaeGK++58K3XVPJGjlBzQgZ1XKrv
PHP3qrydG2zD+cG017S8/hPJ/Md+91f7fYb5+BjYZXDgvn4ehcsjHIferd1k7u/QIuUrrMPak81x
6Z2HsEmHAoB4sEPDeKoccyBLTzYNrYd7wkpmoxeGci6Q4P4DpQvuUig/vFou+WK7ck1BZwFrpYIt
0MFru+dwManlzBtY0t30AKB/vnounEZrKvpcuII3BMkABMdSBYX1kg5PhWd9d6zm42uvOMeNv2Js
WVAfKtVQWm+GNg5EC02lzjk1jO2A677G7P0PG/OvL7sKFdyUYiamh1XfNLxmzEeHh3Ufcy1+lMAa
NEX/bJfqZPfZNieEXklILu2NVeQIvIravAETHipaHwWgsgptMql1kfSuvEH784fU/hXEzoUwuyam
NyQAM113PVJP9Y2wc7u3/2KLf+0ZVNrE6aDmO+DZKPHQOXvrIezchSj6f74GLkzUmlo+ZCEBvLh1
Dg25beR97tv7kqV9AR1vTZNRmyvB8MIkrYnkxaJ5DyDouZjk3VJFDzO3fn0+hAvxac0dLwuNYrQG
zHEpGmc/zpbakzrjr34n6k3H1JKCJ+s8ff6yCzmWt0oMAqdaCp7VBPzLgDx1vFPWmc/gj7HwbEhK
k2B+Qrcb3oONmeDKg6r9NWOE/5Cz/9hJa9efnnk891B4PKAw/7AIVrzJoWCpgPpCbNlSJw5rZhBC
bC2gOo8OqxrnajMUEDWC0bxIXShhb3uk5kEEixD3SJeqhp5phtp8vjT9vjRhcCRFU38MmUVvHBtS
yZ/P2oVgtqat1wtvFVWIAZN4lQApOIEH0uaAut21dXzpDasoY/NeoWzgn803GtS0AgF+K31C7ME5
FXwx7HurqOIZXlms6chBUG5D1rlAVcnj/WbxBnR3IDt6JaJcGswqL8m0K+EmPpFDaWcJiB77sBA7
0Y3R4rn3n3+RC9Al31tlJwrFkL4bB/ug5PgIfYlnpzfp7NvwSDCseHTFiLJgrftNNY7DJhRwxnIX
FiQ1iGFXgvSF9IuuE5iyR015yOwDnfgvBoCRpxt4FeAk/3yMFwLDmmo+oWZXW1kGfdPejlX77OPp
LphYgpbonnZfHMUqc6lQakXuCDMUKC9FobdzQKEm/hUg4qUpOq+Qv47oZWGlHoDNPIhS1kkoZJ96
ui1TZgXXQPQXFtuaUU3JYPleCU6yduyYVr86GGEQ69TNV8Lzhci/tg9yee6MKK0vB0/y8eCMkOiE
NcW1X3/h/FobBjngtEvbhP4BBkibDngA7ryW9NHFhQ2ya6hkXdP0u/QlVnu/6orOdqEsC4rqBBhM
7cEbNpz9/ZCDkvn5er30itW2r7MZ/NTcM4dKv/NFx4EFIFFWX4nB/6mg/+P4oKsdz52pAhbLhiCT
yKR/7hKpV+EEy4d0vZAknQqaH/UUmjlqBkMBeXELcN8WdLVa9NU8dqpL5vwuHZumgJfZr8HQgSIv
FsKvEFIujH9NxG5b1zNaS3rI0J9E76t6RRtla8ycfml+11RsBfeFcmrUfCip++r0k4BCPwTMmP3y
+fMv7CR3FQlwxA4WIWMB7eyTKpztjMWH1DoNeHZlBBdW+5qJjaYw5JqFL47KgUZ4M29Qk+TR/3F2
ZstxIt0WfiIiEsiE5JaaqyRL1mRZN4Qt28xTQg7k059VfeWfY0SE7rrVHUUV5MTea33LKGgjbF/H
Ey3gZfPtytX+M4r8Y8TM84bsKJOkA3n6rHVx0jrcNT1y/9gPTAR4Om8av76rOHZYFW5KC30Tmu/G
e8nMiQoY8nQf9/6bQ7yVhXbp9l4XmL/WQsg2uAf9sDkXyAraZyQfj70b+Lv02lFHLMhaJvfSMJwd
JaxHCiebXHsuxvwgMP88CQuo46ychBd2pf9n684hf0TCnH9m6tEJfgeMg5j2VloX5GK9MteXfsJs
JalwIu4qjZ6jLkZkI7Vl2uw95VG9cUzLV4bH0g+ZrSduSR0YlidzzrNb3yZ3DeLtgP+q0b69AkU+
nlMLv2TuhPRI2ulGUX1OrCVnDlTnIXGNQqwNsBOfu8R1sv01ribEIge+TQE+CqV+QhyTI6G6yiF+
wYohVwpmC4PXm60NY5pqt/Pa4UKT0NkhUODVIAsr1hY6jsxZuVkLT2TueuzLqeRZ0Bu4aX16ITXM
yTAQD0dnSLwtqKd2xyB6/lxZaJ5z0wnYkboC0xGvpnvNoDODGQOI1rYudoPz+vGzWfpFsznfVJXM
XNPloE1+5ezR6XoIaaq4QbJOOqqVgbxwQpkbITuNaL2kb/JLm+QXR4dPyOBeeexLHz07NdigAJSI
oUBlE/cm96szXOsrJ/ilWzOb48Tp86CBVPhc1t/qHnLD36F1cOj5FfG1KvzSJWYzHAqQgrqSdZc+
ekwRZpPXTgx4POw2N6oKV+7+UoFoboXsAomMpMGn52uEWCXx7cGykXhlDfeCQKeXKP/cuarb9o28
USFbeTQLM3LujhzDPkBAPRjQYyXCLfegLUfOm9lx0TsAR4T14eMhvLBnz42RKimzvpQjPavQU4+Y
n+QWd3UC6MmnW6SNC5yuGoKziB/8+PiK1/enf2zb8xgchGXjgjz0zwMziO6IGsYRh5A12xKm6ANw
Jf4uVxU9izH037sapK+Pr7v4JK+L+F8r6YA+YIPAbu9s++RpjKiIqc53Dc6JsU4miF+SF6f1TzJK
aqiwh5ePL7swSudOyaLPfbyzDGhzNMpuJ6nhCePQK8qpqOOWIgFE1FBUf3yxhQntzg4HhEkXiFDg
y+g43tQl2w312vlmSfww90ZK09Aq8/BD8ipGKmkFoctzugNZYAs9S/oLNQ24Ku7Nl2oHHsHKKrI0
OmeriIUgBQd4Iy4afqy9QBrhlk8Qf3aRwIty3jobEsB6UDdOvjLfr4PhX6Nztqh4ObAUomPtJaOF
OgV1zm9cH9pWp9fRyhFrYWrPPZSAehPwcnz3XBXBd0FYesw5+DGVP+yVO6211xZ+yNw/mVU2cBGO
SS5u9ebah2YAP3zlqSx99HWo/zWRvMkIhxpqL9wB/s3mwNLUDYRtCQFk9OOB7F2f8D+ew9xEieQX
6dZNgDakVw0Q8Wb19DMMWPNSVIpdYO6A09iJJmo3lv9KR9K/A2G8bfJuuKF+J/dI9yDdtlP8seNe
/8byDtp2R8MrEzOZBFtpCmfLfQL4SNUNK996YfqR6w3768a4Ze5guEKoXLb2m8/al8lzVz566Z5f
L/nXR4epriAmC9HTCYIhHlxziXwOlTw0ax/f8aULzJYO5TqkR+y9BXWebcaq3U6Aq5jCWxn0Sx8/
O2qQKMEJjyOzW7vqPKTuoemA0+mD9JP3Z7ZS+NqGsoAr/WLYg+5/VO1vs+ajXPrqsyWh9EyW9gpB
WzLtvZuAJuKgw2raRqnnrpxW/70nsrlXsnDHaBhbEZ0pzYNtC2YN1PTaRmdIyApgT6rnEssEIS6q
H7SMVl5Z//3D2Nw+KZsUFW5SuWfhcLDxBswQQIQ98DyybMX0GvxzGrO5c9KH5wvILMQN98JuVGO3
Pcr9DOlapdh9ZtyyecqOZTzJbQiTa1VAE4ot4mdgk2EvaLqGIHDJf0bj/78asblXsqEoLhlWYwhA
1Lsr8n78SiY/SgDPzMLvbchNiGytsbb7xu3MPnMktPphFhgU+sFHq2J/DElcIBkYu2TT4D8GLcoC
ed8cId4tkc0lHm1vglh7pXNpilaeWYWsxiBDqWkM+RhrX3jbHECHnSyzex0lbBNyNN3ysPwtKxHs
uiiqb7qq6jaF24CJOg5PwJg9jL3zXRIBE0ff3TMuf0UCcnzUfSzoQsRupC40mNhgEfSEvXoJfFKE
MKRCNsm28aZzMEQKCmSw3UZqga8ycNX02VORuS/QYTtgUPoKGnH05TCUNj4LfqXCkJiU+S31qHuy
0sKMlHEcX53IxFK26LJMX4Ooyne5A+BaU/IjVWF7QEr8Q0Fhg1CjPSXoWG76RL3jHYLGtZoe3B5Y
zzZT8N9ORu0z0B5P0D1Pt/zqNXH1lGwD8AK2mvbpieis3wiEI1gh7lsZ/pJdlcYlTd9lEf3RVqYI
g67fhFuKQ47AZ7DKrDi6NYikQrdqX1XokQ60rDdeJ6cdqy0ym2x1dul4kVwF8Vim9Ng3Popp6X0F
RO3eThZiJtRhY38q4RZicGaSsn3POv0qS2E2I9hCu7zCPzWa3/pl4G/DZvpduxG8FHDy4SRzmzAU
VdHeNvu8yBx0M+p8l6UkwW8e3LiFvHrbj0DhwujWbyGtz+BmaB/LpNgjlSvYRQ3EBb2DBwGILeKa
QmO2fgkbdGs5nJbUlHtXeVewSvU6sO6Xa/W32h9xMy0wW8WXJPK+uQo68pH1J5xcH8yE3JyKqD+p
QE2WExfDtwgeiRp/Rmq6kRWK2NB0vcFU+BXoyzvPAL9eJFW6aSUBSGwowhjqpD1Isgfa+fm2zPWD
n7I/bS3PU01OQZk9gPqrNpra22ZqHyOtXpUc2k1ap9MuQi1q0+X1S6BxYyAE3SIf8uR6wU+RF1+p
IkcGvT/qIZ4LWJO4Bkg7r0EFA3+kUnLCyQTY2QaqMr+bvH1YZSdio+cqHQS6FcgOzfzhTuKXA7Lt
25hZFw5klt55TnRDhnBDiy7cEeseuiqoYWsT8LZl7rPMxaV3HDjHFO53yJ3HepjImeSejGnzX/ai
jXb+qLoNGeG1HAtnD/pfcSor2EYqv2ufwm5At6eqGFxmpDumLayDqd/AM9G17bWQWW7TFPQx3lyd
mUUCpgySRmBlgPcICag/aW3fERORx15bNbt2RHRgHn2f2vFI+BjGCTh5W07ZL2RStTvK0Nnoy29Z
OH1tigRhka7A23J95+Gr7BhSyTc8m055mR+L1j4gZ+SGcv0dnm83rnlyMwwBktZVcQfR+C0cFehi
cw9EMSn3YNDDV2EEerZjH8YOcM973M9LA5aAr/EynnAYJdtseEmQinUpjfSOlYRfhuBW10MJxb3W
e0N6yAdacseUf7KuDOPOQvDk4LwPn13qxTzM4MTF+/CGVfDIoEZ5J0wqoKDGohCY6QChZb6pfH7L
XRfeTOUCt9cTdYQ26AVDcTjYLgTYCwmFQ+QSxL/DljHkab+ZCieF74+ibc3RVM6qCk4z235xLCte
ywlOFKjinxqKR0tSALqp6+xUNbIdKrqHsoV9sBL0ojiHiArQ36egdE9RSO7HYHjkTgfKbS5PIR15
nMr0GwJQkAVv+fPk8ocItETAv1q9Uam9qzy33ASM3dZ+8ObW3qNbNb+Mk900YXlyUgB1xhGrD1gi
P7sabDKsdRhymssTK5JX2P77jQRQ8eh1KsSa4XubEa30YxSgPDz0Och8WjG43yH7z7pmS7P2JyCP
InbG8rG0GKUhGqjxIIs/QJDSGKPtsahkuwe2N4W5znvxa/EMTzwOCjz8bhV9lTgJXY1jd+Gg8T4r
zJ+6rMtNEeW/TeaF8ErRPG6DCVgwldi40HCedi69cpqBC8MrTw7d024wYCs2ee5sKW/Y1jo1LNiw
mifBcONDW3tmA6NHJOpoKHPMKcmzm8JtX2zU3pGUyLgMpt/lYH47VP20ZnhkBLYwdyzOIy9+GnhK
D24GJKBO+M6zsHCmmX/v6OqHKuu3Lkh/9A7MSyPRh2bod3nh/VJ2/AIE57exlk9uJpq4k+YCWjQ8
3hb4ChfKaoxHgDkdm4CaQIqtUuGLKVi+AdD4zHK0pTLHXPPTLfKBmvY141grGGwV8BF5XyJsXzsx
NDlsKthWVWHO/hVINbmd2pQKdpyJmwdYOto49cq3XrkUQ7X5llowMadWPPtt72wh6qiOqhd34E0/
R6R7yRJfx36oD1ODBIFOwWpMghPwm8UeR5LXIIQmnwfPOvCeS4Nq1th8Savhu+9hUR3bmm16cOK2
XgmvUYTufjwqAbEGjDIw9l1h4Eiy7Izjwv7ZNWC52zvf9A9eTtQeoyc6OLn1Nj6vfjkljCOG49/6
FGRzqB7ckwlTdUsiWH8JaIlxjrUk7rFEwJDKnUumsXPmLXRwKWtxDuHNPcxyDWyLIDbrqLm4BcH2
WWcneMZvha6/hgmL9kOfebssGusjLAIqNk3wji36m+/W97Dww65lsBdneQQ6p/k2JPY5k8DYqD5N
tqHyvlpH1LFny3tXd+8T0c2hddvmtuzQYJahDC+Il0IlqkO/PATt8r6uxHhUOE8AouqT+1KAnVDz
FhAkDRuyGMUtVjNYiIf8i5fqh7zsn2mXlWcHXcM48aEp4pio29QXkKR6hqKwXk8b3gUvCecaFpHK
JReSifRehF17MrC/3ue6gKW/E0jsqOT0tYqS4aEmOYtL1MtOtqESMArniJSq4SYrWg/nlk7th9FW
vxuA+WFodQq6F14uN60d23cvAxpSZ0rcOoh0BN77KvNNS/eu0w5QnSqNvgWu86Icbe+DRMFhpwKv
PxDZTic/m7CXBt2LDNsjCeW0b0wZ7ZFP731pgaPc5zDHgHhJ7E0UIesjcRqybwfpbTLDgGF1Ybft
m4BsbYRlgRvzFczdYpN7w4tpazh/MwN8SAG6x+Tk7jEbWRk3IYdpEPXIGEChfNPilGy6kd66DXOP
WvHfyO5kOyHtD5FrBnNrhZNZP6Qbf3TlPizG54AgKLh0u2QfJEG+o5DDXb8UkLyODk6Z5TZOJGk2
Dc7S+4SPbN/0LvieuRgR3NpHe8fCM+00cLMkbVpuQIJNtlPI2KHQE/ZAFWAudyDwDY6Tb4fMBV3O
ad23DuWim8BTZEMduMRDP61umkC7z2ww6REeTdBpmcu+hAae9DQk2bb3ePWjRl7yeCiF7L65PQNS
k4ZAB3Yq+tNAu7kTFNZq7bt/kESG9mWZABaTSPzmOoXxGcyiDeK6iq0b0mTPvdpucu2aTRJWvzPd
e5u0oem54MFPCgckTjJw7SNi1f3lN8S/o2H5XnZJHpt28hmsyh0aJ5MQAxZFGPb7vMI53HE7HGFh
hSZuUR6LPCm3UWtAiKXNRovJnIYKuIjRV97WTJUDwQbzke9U9LdREZQb7tH6aCYo/qPC6rj0shCp
UpOOEwrshaqFu/H6CWs0YWLntUGxt8PwyqL8a1e32UZjdAEqAKdkhGP5vh0xJjKqf4TS6RFlYO4F
3nziehzvaY8ZgAUKojHhxskwPo4yzbC91vWuqlq5RbroY0nwapO2zrDjMMbd+AxI0SESD0EewmZn
JmxGHntH0BeAEWNotg1Ps91Y4WCiO3TnaeK8klq8TxG+caDok1uAmBAWNd7/bA9RkkSVt0q52TIS
4d1NJb/bjCPGS4b4/2Fr3Q8Tzt4SlOQdikZYq8oBKBY43och/VMryfb4KShaseok2sHZjSOc92UP
hEVWDe7XAv00RGTgKFt7YXkJFR/JZoRmYDsVpgXGAy5TfKUh5p4pvkYJEDQdMCoYrjk81LbINxYs
/jvYb/MtxzJ6a5IOFsoI2pS29cfdaHt2pNwvY9ej4h7LdRJXgwYQAgtVhOxIEBH6l2EoEnRUTVHu
+paQfak9sq9b/4YgyH3HWjD2c2X+ND6wBoRk404EASa2FN9wfhGHIErrfYto9C+w6DQxh+Iqzsf6
V9eALWAToBdS2KTQZBkfTa95F1MCyG8W0TfQWM2dYiBlZBZbGMMP/CZV9dhTHxCFznRbaLZwpZrl
IF3V2YZU+uRMoGM3zDwWBG7lys+GmCBWCw+U6i3Cr9QhjRr0CZu0idHG9+6zFNsSVA330HpgG8NL
q2eaDALFEgf/fHzpo+Srtsmjf0040U3xFIbsR1Dj3S9UiJqgDWkfGuvhohq2bHYFIeWd+hlVbQsv
P4mwUrV1zKsIzACnx34d+dl94Tvk3JVBvwGnC++70vnTS9Qwgag9jCFe1XVGbgdYUPeiEX8Mkbc5
qX42SAODV7dNt4UfDL9g1FBbjjsOxHFZf+lg6Nyg+YnnKsYWHG0MQshBxr2H0NodI5RuHAFwtqJd
jnjcVCLPG2ZUJbvhrkFyX5xO3psUXQ+4UAOKUecj3Ymk10FUvJCB94CraOC+gEpkEGjCf5x7VbEf
RAKwz4jXWAcMgwPIlfrWB8/6KCprMB7dF3S3+TdR6gJJ1QE5BsHIdxHniKfByfTgIKEEMCea3dYG
Oa7KwwbmYsfadz4ZnpsgdcNNJEo0w10B5GZXG4wyeBhalFbeUN1FytWoIr4BKDy5ARg8/W2JVE9u
fc2+qSZs5izNWiC9WvMqhOPtPdzGR3do0I4y0HE0IBsgAa3Ib0oigofeyfllEGI6kMSyhyIBX7Ni
sDOAct79EY3MLcBJAIEwG9XnUDWw+hecbt1hxGMBWuPIh+hqIZZ8Z8tRHLIatQyV1t1ZlrlCtGgW
QLvShoCcSBNt3IF55yIbGoQ1gRLfx2rkaQfjd2LdzRRp+vXjItq/C9csmlWXqVuDt4Dj/oUK5y13
vfeR8U9pBFk0qysLSrKQ1wG6HboETYPWp64rv2RmLf5hqYg5KywPcJVNw5WQ3YV4w3aiMtt70Ejg
LKq748d3Z4G3yqJZcblFnh9WRLDIRUOOUHydLAkfWI1HlYpdBIIZXMFxIoA7YabEe7xcKZovlYVn
lWeGXhftFRS9XuJhS07rL3nU3CLke2/peKwHB2wtvJ0xb02DtlCunXttp2ryhS5R6gbAHWHQzSlM
ywEUq/6kffbr47u5MNbmcdDtiBiqCWvfeaJ4I+oVUDI0WikGL332rDPVAS7Qqqkg51b7L70Isal6
zVqy1cJImyc/91Bs4kW9B4rWoDceucAmAcxR4ZAVDCvff+kS17//1eXpFU+9wG3IWVnU0FDdQA1R
+a9oy3zyArOJ3qupLasaGY+TDJs9/OHF0Q2aAr4v065M+H83vNncbVtjg/cdePog3WbPRYW0Yk1v
Stu9uX5wazv7++Nh9O/WMMR1/3urwFeaRhyww3OE3oXOTqV4S8gRpr/Yuwb9kGalsbQ0JWZzPy0D
lfetcs8eEmWN+z78R/ZApXFa86ouXWE2y4OU4FsPKMGSDvmuPd3Xzm8O5ERZrIWhLlxhbr2tNbIQ
2rp3L2n1zZNvJswOrAF5RPiHTz2Mud22zxNh6zr1zyHLix3UwbBR2fIPMjmenEGdHYWZjlrVWjLf
whCb22+nuipBq0K7LNVJc+kZP0habwOBo1tnyJ0/CboyX5audL2jf03IiAzoL0UTfAiGRlvIAcC0
8wIcQ9Gt2LUIl/rSBwDKfXwXlx4T+9+LVSAQ0ShgqJ5qIBukyrt49PonXoKxD7rESvd+6SfNlgCS
cw8JoWkCKuZd03EQbcaDyVB/UggMHdZUa0tXmW37iVGjo3XVXWj5p89edXDPxyccqvWapeZ6U/7R
kgtn8z/psExWowMSpGjPU4AGE1okQFgip/vjp7F0gdnEJ1Mk+okw92x8DhgUTV7GEOJvZtZCkJdu
0WzeI1yrzyNgy8CRSX00axCzU1z5kz2IGsXFrEbTLvyQuRO3cazUyHFxz32CMm+rhwfrAlqqs2bl
mLKw684tuB5O5nWgIcSuXKc9SV5czyioy338HBZu09x7myq0SlBTIWdQoGIwoTZu8ToAH5fJNwQP
bj++yNI9ms3zrokcFjWgXo+JulN8eMULHZCmNlg5YC99/vXvf68jfl8wxkFvQGXgfO0GhtfiLExx
n/v6szk9uPA9SOvioAhyEweRpiLpVvp25QEvnEPnyc0esUnVeRbh8FFL99Bi6XMOJNymR0FxAxvf
XZh2+xwv5HFrmjXT9dJzn01wvFEppG9NILSrxxYi0jTYIjwIXKwuRjhI/LkbN5vk3iT71nYQzFnU
8Aqcpbvu95X//fGn/6e7+8ciNTfIilTJsPIQIUuZf2rr4NBIZ1MHwfeGjTek55ugiHYFbIZOU/zQ
2h5YPe61+fXx5a9P/x9Xn7tnI5kGppuoey5YfwHs6QnNszXx7cJeNXfMGmFVhfYJP2eleDa0PqCm
feL5AJnAypheeP5z42zE+AC6AvgQuUdAgIMIjHloozmMnFqBLhJqW59LQWRz22yOgg2SZRJ7IVTs
iduhp4sQqfBPUn/2CrP5L3UZ0bCnxYWHJWCFCGvDjgvcWtyljx8/7IUVZm5ibUqad8SN4MpMYPec
svYKMAWR1XruWu7T0iVme7qEZbEwuUHIScWqneflX9sJTF82rUl0ly4wm/I1jNFDDabemffOuavM
Ky/CvTfalZ1k6eNnk51aXzadvPLwGb2pvEiCuWrA1vxcog2bm1bbXFmCRr64JBXa9+EY7bqOPTYi
esxMghT4BijXTz3suTc1hUxo6nk9XtD/ArkvPNuRAahT//j44xfMeGzuTcXbGnoaTTtCZJgAke3h
YFU6UXYMW3USmhxCp33R0/grRMpcg5JR4URbn6d3cB6jLo1SXjQ9irZ7+PjrhNcH9I+FbJ6cTAQB
qw+6xHMJYvfRsKxGzxU7UQtM3qPSSC4dfNUdIl1Vx1JGILUOKDil2u/fUL/zHzwRAlfljOQcmMQ9
Vm7Y3CGDOTwaRKbcjQbgXF9W5gsDVnQzSpRyHVTY7lon6E6iDMIrhr07clOnD1EtyDEBP/ZO4z36
hhoge20JsqozBMltVMN+GPWmvFFGiT12Fr3nOY+eg8DUGwkt1a7qGn3IU4FIBDTAdujsjptBI99Q
gAzXbJADQdEngcA65Hw4Q7xCgb+1ejvkIBU6AQ+3aGIxZFTqfE9HLS+FU+N9FzmfgKPV4ylKKQiu
WY74cLgJn5tci2+JdsNji1rmVkVBt2cuwp49COCvLTy+hRpK7im6d7uPH9fCNJunUHs84agMAyOF
jsrFTaNzVMs9yYr95z7+etm/jlL1hG63CSFs7smbO1wK8mbUigxzgfPC5m5gWG1cp6L42vJMD91N
CW40MhFvwmO9SXfN0bsrT8kd2pfiS7s3t/WdXDF5Lex1c59whPe+FLxitLpL9Fm2aF9XW0k6u8t4
Y9Ch9vydV3L9OUAgo7N1lpcBOp0Rotf10P/Ae8AP55qs/fHjWfops0U2aKDMLlnonSdVdA9Vn3vY
gui4kSrVtz0Mi9ssHeXnNj06e4XyEUoQQVsIkbsp7Ru6+KqJawHgxMT79NunftDc9zuRPmg4972z
4zb8UCMAbRv5oFdSAHZPQZDlT04SRJ97OZ+bgP1JstJwYi9h8eyGY+yad9++2QLZFdnaqXTh6OZf
n9xfEwiaC8yeovHPgfXrOAuGKz8agRS8j96mCOkCH9+3pctc//7XZWg9lVByAuHQtUiF8CFICbk6
dxn51QbeyrxZeDGZW4DhF5fI1Bkj+OsDdC3HWE36GPlvbfhs0McsLVp1jV652MK6Ns9pDptCAivm
2EsAZjAi5+kLs90TGOFrh8SlC8zOVwzvICGWAVBoRHPQNgO7s/He+3H4FFCMzb29Ga1EkVYBVObc
ARtNyOIh7HgDeYNcKy4tvHL4s9mftlURTQ5eRJWEWol34ic6pCuF5aXbM5vsKgkTl6FBjlQDUp6m
DrzuRIzY7Jp2WLnEQlF57uft06pKQTpG91VG3xEudWhbiaAC1PxpDUR+hQDbZJzWIFoLS+X/izat
e8E6Rch5HOhDwdWvKQ9/FppA9RB99fJxZVdbusxsvkMmyoeSiuFCiY+wZ3Rh2+ClH+WxRL9/TNu1
lX+pTTY3+HaJypFANwVnFIS2IxS/YRsPoNIrAXY0shmiARCgLLyvIAUah3KlTrfAimFzq68NypxN
femd8Wjueh8imwSynK2BUx691Dx4SoGHiD0Inn+meQZ1sx+K+HpA7KFiWVnsFsa9d/37X4vdtUMu
fM/vL2rot0yhEb/GClsY9XP7Lxemlh5E7Rf47/8EgbpDGwpJGytjY2EB/Q/m9Nf37nSIxOV8FMDD
jDfRhMNldxN0EopEZLhMBzG9Tfz7p/aD/5xef11qYqWT9sBTQ35c53ur1VOmBshiQ/Gntc775y4y
WyMK2dIy53lylpneEOg/rrwYvBcgOXJlh154HnM/MOU8kpN0RxRpldkETt6c2glSi6SXbGUVWrrE
dXX6607hg+Grs0kAdEEhodJMQMjy63qT+JBkfnyfli4xWxOgsnKs8iU9N+OrHzT7EcI86a05HJc+
fbb18wCMJgHDyQWJ19vR00c69QgdMvvPffnrZf+6PzqQU+9ULDj7BmbT1H+vePXGnGKtzrGwC8wt
u73SFs5gJLxVRfi1S5qTGzqQ0Tnpxaf0vaH5DdaWlWe9sDjPHbtQJCs/gmPmUta5QOS8QgCNez8W
4fPU2T8pH79+fM8WFqi5e3cCDBeRDEF7odp/oiEIbZW3soYsPe3Znt85Ld74hN9epEVeQpjUJ44g
lZhDWrMyWpe+/GxWk7QSXBvg0/pCHMBXOZVe+rma0NyMO4gph5MVC/fIBtgJjhMyniDMWfniCyNp
bsJNpekaJEvi0weJkPhqfPGL9itM9lsJkkfcYJhBMWw/d0CdZ5qSyrQ5IgoI2rz1CdzHbYuKB+wO
K3vcwnOeW3JLU2sNyTi5CNyqMbsUqHok5efmwdw62w5tWpUhyIUaoR9u+sZVf8j4YwZa+kjblYVj
YbLNs03DELggPTIfEZz0XubdFz2UaBmGgdx2BEsJJNgrD37pUDKPLBWw67q26pNz5L1bt9kF/viU
TCWyq17rJIShIzpEVQKzRw6xKrKaCvO5Q/48x1QVeP0NCGZjQMKNBr4HtaSNgirw43XkuoT/oxQ3
TzGtM91I6kv/nOUJ+WLTqN+64OTBwueYvaIiOXx8naXBNpvypZ8ogVyZ6OxH0VNAkmdaAIGRUr0y
FP69pNC543bUXqMHiUqP9U0cFG9JtLLQ/vsG0bmpthF+GHSjIy5lBMCmIxGFVAv2kIwVAmWLvvjc
qZfOnbVQIwVh3U3IPg3LbVh7sCVp4UAUSJujIRCTx43J6N1QF8nOq5Mg9shQ7+CJxNv+6Pdr0Ml/
TynIE/53L4ZuED50igjWqhDttspN+sQTRDjirTU/NZ077LqSmZVBsXRvZxt/6WZeDh6oe4Zmpt66
E1Pv8tq0xaWHfVDQZuU6/1626VwOmUkUXDzbtHBbeVsx1pshRdqR6uKq1/u2IEgB5CsLxb/HOW7W
/96/VOKtqUB656VVP9wAPhqcWdvVTNmlG+b976cjSRbcgB6fPhGy1TA6RUCNqOQxz6eV9WDp+882
fxyTKh8ST2S6tNF0gaisvlV9Zh+nfnRXtuilqTpbCkaI+pBQm4hL3atb+GsgiE32H68yCw96rnd0
PasdCffhJef8HlWQ73lAkNqZFq8TOhpoE0Ea3uYrU3bhVs2Fj7YSsMTUlX9GCfuonabdOGNyi5eh
p49/zMJUnCeNmGzw4XGp3fOoEZdVO2bYFCV7FO5wU9cljBt99fNzV5pN+qmqeicwlXdWyV2kLWK/
7kIwmRWyz+As/vgaS3fr+ve/Dvm5zEsy1iiOIAHsLQ+HL5nSF7eVbOU0szA1+HW0/fX5sBFMeaVb
BL3WMDk2CPtTL3pAMF69shEs/YDZzIZpboCWFsyuUow3Q+N/y0G4RN5apVYG78K8mCsgEVQYoOUn
7NlDXZXCj8OM3n1885duzmxWY+5KFKK5ewZD6FJCsxUO91jl946zVjBZGqyzSZ3BrNIiQx4BZlQc
9ai/0ta79VJxSnX2XdawXX78SxauM5c+ZpGXoquM9KAkhHTP/eY6CgJRBM1mPy3/nACKzuWPrIT4
seoxVpNufHdFcgcP7sqisUCtgt/rf8dpCKoEzlweioQQntZwwOIUfqgKBrEe0rswITZZ515MHsJt
UiLS9uPbtlDLo+FsiicVcgwIchzP2VDcl0VydGS/DSgyhYBehV1Pd91xqrw96VVcsTWl/cKQnoeP
GBt5/ZjB2Kz77Isdp4d01CvzfYEoROd5I0kKAwW3UX8BxqA/UNIW53aoTLHzmrq4lakpqtjWEXK5
gDGtBCwcVF16Prq7JGxxBmhF4ZRbW5T/x9mZLEmKq0v4iTADCQRsGWLOyHncYDVkMohJIJDg6a9H
r+pwiwyzsrPoY9XVEIDGX+7+uS+tLTsPNis2d0E3gv8YzJIU9xIBAfDc+CaqHu0w87CW5fRPezvb
XYwmRkVB825cKNtJf68TmQdjmW7Mofqn6py9lFPWJuRvWmHygEleHw2eqv3MBwaYLOvvAAHK7r5v
WCsjy39H/H8Mu7nZJM3FQHsobdj6uzMBU1Db98Z0Zdr4rw73/zcotrsYWEbdJBwkNn0whrqL0rbE
8OLV5K7rs3SHE6ghMutkePFRXysCW+bwflZEbyw3KfcJTi/uK9jsY1q2SaRccH47w6w2rotsHCUJ
2deJ3V/5qSuvYqnLJD4CxUcOktqY++dZgAHn8gI+K/8wk2s73pVJaCnN5LyBoc0vEPFTyE3tYCto
Su+576/RDVY67FKc6Re1Z3lzi/hAmz02NN9ym1/JW1679GIE8n2ND9PjuK3KtPiQ3kjOQyPxRb5v
iGtv5vLnfzbEXsNbNukK03PxKE33NBbqsXOKK7P/2se9PNUfl0+hBCIYpNXRTz8Qlxba051QGcjz
1wK1VpauS02mV9fpaMM5dmyd332NhCGwjfjwk3knY7R2KJBtvn9P5D/50l96FCP/+ygwwAJzM0zy
KCp7R5Fp4JengVQbpLXCxZ8DCQov+6kW7zSPk/JXCxBSniOp8pJnP4tdk+zsHGTw6gm+W2jpt9R7
4kW5rfQrz5tYey1M+a/FmB38rN9Re9t3zkmNjwls3wxbW4ivu/JHJg4tQzpPsm2R6+bA2prJDZ7/
LgFNu66Q5iFFkFh1MFEQtc+jvcsFJPSg8IA7jpwEwFU9BE+8wqMaJvi/yQuDM9aOGvFVmGco53Dp
e4mdXVXBXLWZ6wPCKXcKWfbOLsGZlTc+qfTLaeZ715pDB7kyPN3NYNTPvQ6QyJXIdjOqL5CMLa02
xYSUfft3Y8PHizAjVcQmtv/+5EUOwiHEc1WplzoDv9qNtH5HvDniknIxBfAYtCoBPTeG1ECVBz1d
ioQv5rzj+RNvRKjSd/GCZCC84xRMVPC/aR8YXRcxIHt12QcjEgOYhlIogVR2gili3FYIWBpEMAP2
iozdwXwsSRlOiQyK6regUTuZgUg2VvWYdmAxOyeA02vySKwnB+ukSzyKa2yhItpIcZM07fGipTL1
D1JYG46gW6O9bz0UTCEtrwoXX22TsR2qdinSKMgWPGbkQBxztm/yGoHbEcbfvImwWolKGTMcEFrt
DZYuBIfdTXo3jUicgW0a+s64Qw15KKtQ2HGWqaCAI8L62Ts38BdtjJQH1cwjlTvRUCGPojeBf0Yq
e/Hctk8twiErB3khWRkhAzEUCIcd3NCd3u0KQTxGbAOL2WEKEieBfNNKnRL9gehPJJ0+CBI3vhvY
80ZP+D7ls8qOrvOIvhzktQoq8yzg/66xftx0yI0y9IcHHjw2jUD6hB70lgQxHMjVDZBrgtilG4kU
pPKm/W2X25IH2Rsdgtr/ao1PK//E+aRyjokYoyKjV1bua6PmYuXez9bMISKAKjC1u1iaVXVXU0Gv
JMatXX0xufa2EB5IxBgKkBu2y4SJ0K0SJPrvh5qVIXmpVzaSoSz61B2PM/ttIeY6wfcDVCb6t6tf
BtI/RmSdldlMicOPw5DBpdkBWL31nKFCScG+prD4+3GqvdQsd5xCGtsrMDJT5K7AnKwjaY30PaV5
c5bSzw8CK9oMEcWVRLx6Yjx8/2wrk8FSwOxAlzKwCdFO1VxsxwwGOLPrAeIRpxkBaqgEahseZ35l
rbgia7eXqJ8GlTbkZfXjsePI03Th4Qwk9V+pWT6y1pzisXHfrZy+pL67S2dyk1cgvePoPYQ89p/K
3LazmF+T1i9rlnmw5F6oWZ6BCN8xQqnjSmNZmb6dxXK7pJCt9AUF4JGTl8RyI1+be8s2t4T7V1b0
K33JWUyr7jRypDShL1FJdlXX3ZjXrUVrP38xClQ5lwOSweSx4X7Ydy/YWG21devArfp9g1vbli61
zj3RvulMGGdsQZK4zef3YZD7Lms3meXuYUaJE64iAxuKyqivnBGtPNVS9QyhlZc3sKsd+8FDlksl
k0e4962Nmox3y+zllSF0ZRhaip9zgB1Tnaby6HZPCDpCJtYUdk19pWWtfPallrnpRiMfGK4uvLcJ
MRNG8vX9J1m78OWt/TG+GaCOl7WHbA8+JT9mK7+1Ebv5/aXXXvzlTf15aT3lXkK6EWca5luj2wc5
V9gZ1T72uWp4+/4mK5WapfaW0azoEEiHiLO2iwQa0oj4OEtjJWEjvuafzqrtpdB2qn2/LUQ2YI2I
7LLWingJGG2aX9lU/Kf3+ctaeamsJbxMNR0ScBF342YKk60ZZ2EV0x3ySNQNpIPRHJ7UqT3Lc7mr
70EDuk03/9op7UW3H9NMNkglxd2HoCkDLJK4igFobDbMCxzYWn5//6nWeshiGQBmGbggDPexfSyH
IgZtNLvSPVYuvVTb1uXU6nEwgCuExa+xjTgF2sS8VlRe6SNLeW3ZkbrxCvxwqfKXKjXhlUuvDE4r
zXepqhVNgQCsApYMs5t/ur73NAjUrmwr/zFO3X1uGT++f/drI++SsoNKE6K4mIFcED7naTSz0UfM
TSKTYM5zc4djq/mHTSl/ywZiRIi4gUOBiMq7NvKvfaHFYOA7w1ARVib7ybLsHWJ7kOdjlxV9MK2s
RB0DvwyHt0YoRD3vjUaocCJs3DSl0C9dZ5pdbCKy9RXD7PyMUGhypeGsLIGW6lyFs0bPSNvxwAis
T27pogXN53IwXrVBn4sZSY1JOxjXOvqlS/2lo9PFAoGLITG43yV7mIKxyWTCeaC6JYh6my8xgIgS
7Gb0D21AzlA75ResjKDxsd0wzXf2+CAQQ7ljFmPPlMIk79qIH1WlWT1L2I7PedUmcd0W85VRb2X8
Xgp/R5YRqHLN4eD2SKadWYDZodAM66XhH9/+YuSZysylVkm7g+i9I2yA50T5KJmO/iY3s73g+lHa
2ZXZaO1LL0YfkSDNadZNf0Ayohm3nnpLhulB+vJhUsbOMcBfz2dHXmnv/wkt//Kll5pga/SzBpi4
9Jgkzohssln0WaycYvryxFwpZOLJ+guHlKkbpIXF30GZcO9U2rRPQ2rzHcssbysd1xyiAa4EESAK
sPvMZT7s4Coo71XuqxtiF/07mSpEkXnC/jUwd/7VCIacpO8HjZUGsFQa94ZTT4gygPV4zqynygeu
ZG6JccYpbbpjuSJXusXafRaHFTlm1Gx0B3RCnMbHfJLuVlgOdu4zUsyzMjGev3+elXF8qTSmWcoG
gJG6Q4qR7laOOJTw5rL99W9XX4xwmrLKZAOM2uXsMJwNwi1mWdW15rsyUSylwlU3IeQvScQhY222
FdiTPlp8LHZwDmLoINiaVlSPV7ZqKxvSpXrYEvmIYnsuD56c1VnWRXYnm9lFHCSZTphGxLZmbfcF
I033lCAy8kp7W+miS1mxGgTPEYk84NDK23dFhakciYpBm5QPiWP+1I7/gIDfK4XilQlpKSxuW3ws
u7U6fK4ewZH+VCJeMO0jt8vz+PsWsfY8iyFnSD2kpyCZ4SCnAnUs1C2NO0gqja+c0DlDUY+bd7ox
mgTxkYhk+/6mK418qTSuOkhce0T0HShyeoFz9BV0KOTu3y5+edI/lvRTmpRSjjI9SiA84DVB6OA1
0aP135L9L0PmEiqUthlRhYOLHz+M4M0JkHId/AbFKFShE9zcRB95sBHBzdvxGN1s8L/b/X6z39xE
0c3N0+0DvHbB/iH4td1+bh8+959j8Cnj0912vw+2+6d9sP88eUEYb8sgPh8OcRw/73b4x/vhMdwd
tudDiOtE0XEX4u/E4SHcHW+izeYtur/8tTCM3qJoF73tYA26Muqt9Ogl0cgFnINqhQZYIFzpZ1NP
8jbBviiCJFlGmS/Yi9cgu/rK3Vaau7UYnSg+XZYL090jv38jZ2sDxu8Wao8r891/Kue/fbxLc/yj
ZfQKJL4JplfkFXgbBCgHI8xuMLsi1kfspuyAoNa7Lkd0gfvc5/xBJfMmHx6H8poLamUOWSqiKQL/
R3iLO8whpXOrXRwNtpZRYT7kcpcr09p+3wPW3iP53+c0J4K0QMQp7nOB2Ad28Juv+tqw+9/5199e
4mI9ZJjIFied3R0Qb1jvakRX7sRMvDykGnGMm8m+WDov22qkgYNyYI25F6dZok4SAfAfpoA/C2zV
0gjqApHUnuOZ98KjdYj8cLVT2qb3NvKWjh43ml9OO+n0YrQBpktIisBFnEkMCN9NcyBzGxQDkfma
wEFYth14ovYUUihSd9wi0EJ0VtHvVG/mn0CPlMdLfeWtyXIUsIca5wSB0JUVuYgz3E0m67cIerKR
uF5M/pPF1fTL9TW1kOoMbXbmWWzPGodvbR8u2qDNe/VcpfYc1Uy68ei1zaNqLX0HBV8V+6o1sHGs
upC7ioe0BYK3NoR8T7NCYUBNvEDnpYOQ0a5vn1lLAJrqEe0uXaSP2hazrywm1wbZxciOg6oMeegF
+m7W5XeceDwe6p5cmZpW2vJSXc6Q3ZepTrl7hz4I6xYuS1Bj7mf4ir9vw2uV2KXA3AH2F8ax1tlr
X5yLoo5QQ4l5LkNaCaCymn0KkYvRICO2oXdpR72AcCuaquTKRL/y+paSc5FPDWSlqPiBHIgExNsi
e/3+yVbG1KXYfDItZVekxSiAKLetjYjw2GRaPefFUJzSLrEPpjFdEwOvfabFkFrRDGGcDa8OumXZ
u2fV4q4H5PzkKz48FXVDo+8famXIWerPFdO8lO7s7k2xEePP/BKBmj5+f+3VpkD/dzzTck6GxhX8
0EqFOMpCuZXe9RWCw4ORIjglGS4aA7O2yiYwEy4REO9ZoggR1Cw+wT1DtnE7qq2FpPhrGru1j7gY
YnHUMdK6Z+UBycjNJp0K/mvCZtgMkXIM6E3hadThpLoyoK99xcWYq3k3szpBZ+PTtGOyPZkZvXew
k2bqWhjgCgTPNhfDxThxcwa5yt1XpZZQkY0sh8O1ITvFOnYPAkl/j8SfCok7LQLOK9csLlHn5JhW
9rTXjVPDcZlcImBUV25H3rFTjUV5WNmOuiIY+/s7hzr+f5uBC0ooy2q7PfiJcHdFhjUpb4vxzmxt
vwyIlWJgnfV45UDw7++cLtXuqS7TkjKnxMLYGqEKS0R6nurR2Rs6oTh3p/9mPqFLubs2RwQ5l6yD
Ya0YthPsRlFqI3IdafT/dvxIl1L2wh9Lq7dMDDm1Mfkox9h5VHUqBUKH8muL478PAXRJkjI5tabS
SruDS/0XR5F9maQQKDjX6qdrH2SxeptK2XfSscUB8YFhUklwBeyQgsjov3w/zqw9wGKY6Xq3cDGZ
YLfV7cX8DMVcQNtrOWZrv34xYFTatXCyXHcHsxtuhWuPe+RZH2tAtzZFlvIrw/Dfd3N0GefrdN4M
zZ4aDzpBWi95Q3E2xD9k+u4yM9a+f+U+a69qMVj43jAgLbQaDw0soyGzxx7COskjZonu2gLg73VI
ulSwZwxcejCtxMEu7V9Zm4RKmBvEYGzoAOMRKp6glrRQqEBFGoiKyLhArOSV51sZapaCdnMEVAux
4gWKC/TUW9lHlkP3MvbZgwb6BGibq4GfK29yKW2H/p8xy5zaQzH328YBYWSGXi+wWPP1fatee5RL
g/xj08NcG6m1qN9DXgnxDRa+5ROSwPVhyhgYaqZb32ejhlbk+7tdOuP/3x1Q7/KYf9yN1kg576q0
PsxOyy9N3DlQJxFXPsva1S9//sfVQbqxqr6Qzt4VJAdgA5CdVpHmSi157eqL/m9X6VyWyFg+DAnB
TiA1zV17AQ3925tZDADjaPpGP2ElRhOeREbZ+Tcawtcrs9XK2Qn1FksE25MjUDSFu6ed/t1pDSaB
UmdYb38OJUJK9LzhfHwaZ/83kBb/hrun3mIYoHbPHTrl9cEzeQzo1H6mxb63ro1mK31jqXCfWCYr
AKmKQ+VP7FYj+foLWIT+6Jqud+W9rd1iUSwaaWJMjgulauZ8CtkEU3ZUxdP3X3zt2pce+UdrbcbW
mxJqXIJi5yKe8c2ClnQcXAp+rSq90mSXWnaqUMHvBr891pl5m5FuWxF+Zfvo/jdp/KUvLyXrFIn2
2DxUyFMpcwtrK1P6jw0XagxkQ8TdIJ36OBPWbPE3oTKc9WRcMFBDAlYDSY9VLsm7B/TqcAPgMANC
0Gx5v0MKXl8HaTrWwN4RCPVMhwkYFZml8J8Q59xYplMGJur6hz5X+RiMQ4c9fXNRRzgZxG4cmku3
5iKqZkkfLQOApUCpaT4wTxnb1gfmAVjDYe+JwTzTxLb3gOMiHtau+83EugkYSbotkVByDzA2RJ4D
0RD4gLs0KVqfO7+QTzzNvTes+NIybB0IcnZulaqQM6eJOu3pV7eABKSH2j6oM3oLiMPDOIK7MOG0
pp+9MhxzasQ90G4xHtPY6NYHbLBRHuSIDfgPMFLs8BZGhIpC4udnVb8BvGlGUHEJ4SmYhVuPAzZi
Gh70mgYkoYZjZHFVV37kNJ63M9x2U0/lIRvK8iH3hk+HNi2km9NZGhDpmRNUgJoBIAGN1KuyixdD
6T7q8g4yy87ot6TMPnxGkC7uD1gjJN6eV4kOLQXhZt0ySG67oQlLwYBqI6dM2yCbZo0+dcS9Aemj
Cz0OVowLNcmmTSxA86wmGoF/ApvTfEZE2odR4GfU01BtXZdvFbGhzm7wgLnpuXEF1h/CmcDQIL14
QkQwGJb8y++aE3HYk1lY9dbLzBNitZ4rNW0rG5W6wpnaC+aRhsSTpyJxWJCIzgS1MyEhQC2bGRHT
h6IsoX0dEjU/mTl4gspJTjWtaWhlAuxZ1GZGaFpNf3giBYs9DlZiZuyN3P/tIPKxqu0xyC9S0zRP
jWjoAWUBhDWEHEiGo9OmiD7JNippd1XqJmGGnCkUzYH48dUdTskqyFrrRzHbw5mMwwCbmq+hxRze
/aIpdh5CkB0koRtm4W1qnk4BB6VjM0hISlP/Q7kc4MzGC/q+fPNlDf0B+8jn/D0tW74RM4JUGwqr
piv7OoKzsowSUp4rbb0iP/AFNJCDdFTceLSPCz/ZMruHTnPwso1T1jNKJkMa9UXHIpdULnidYoOV
IWahvu0DRhALysDjQroL/cG1/1VWzrujKEXjTn+Ctn3b+siQhf/6RsrmlIj8psuzW4z7LMBmcd/C
VjGO9KHP/eNc0k/dlT+Jl6Z72goYS5l88IR5Ku3iltgluI3du+ObJ7xDrB7tNnQz24nags77IRke
fT7SQKcTB9wsOTlt84M17pnODJ7/vPlVKM/auXaPr+f59a6iIGOOZfLaMDRIHP10gUmki8ob0Dqt
b7/n9X9qghFESlSIWp5WoQ1VJ+hucYJA7dhIyU+zYo8d19vMz24A0DoTn56SIql/VaPCATjQKpFJ
1a8ur9tNIRCcWpjmTZEaiD3IaBcQTXEvy8TZ8+w9AdjeAdZdvANYCwZijhTRGQE6US57sFhzyO1G
+pFZ6skf2m3S601SeDDjujjm8xygNQdD7UEsyWN/4AVatmwiOrQ6Sisnzj0Vyh5kMdd77UHfeoUA
jQbA3ibQe/vPKGXO6LlJ8WPIwZQqZ2JuR0D4AtagdcMwwWOkqHoBLSw/NEkao5p5bBxEyBCrIGgR
Pd/6Sfoy2IDIzjX7HDtypwBuiRBGmcZ9CWuOk7LbydV2ZPDqta36m0Fj+T2TLA2RuPPsZPavyhrq
qAJwFZsz191YKHaFk+vbkRrL30D57Z2sG2OUdEAQY87OQtKYRB0PUNvEv7OMdoph8rwtJvXDrHgd
+dgGAEoLUL2cZyOyEvcg7eoWQ+CjWxRWTJ2+AVHargIM95ia0jIGqxGITeCaQl5MNxrEpKDuDQ7N
vt8E5SjfDKN7gWP9gbPhDunPqEX7bRcWVYGaUdVDFl6IJxyTOlvTpb9aPb0g8hRJNWkJvUnuRYYj
PwoADhu7tSPHaaGw77xHSbtN1w/dMc/Ad7SHGz2lD7xuTp6PuJBEsSlijf1uD/q1noDZUC09CHCL
ASW03nHkWwaFwF9sCudpSvwPVNY/Elfu7cT0QbsjdeDn5D1PgH3Uk/qYUwDLIL/vYy37cQ+PRDT1
7IACH87xxxicpENn9gAHTYgAlTMeCn6n24Y2tymD2p5lUxYYwr+FERX4R4fv2xkaedPjVTRRJIVM
BBSA0XVhGa5VjErPp+e3bUzGpg9mLCcjx0sPUys/XEegoq7zL0w48CgM6jj6LYp0PghxKN1WaeAV
rXMztUMS9dJOo84j8xYYxOPEvdDJsXPEZBt6TXZrGJxtXA94vJQABJPwLycrAMGD2L9GxQdk3fyC
HwL3tj861Hxik4sfo6HKsfWp7jpg3GjzNs1zBqbswEPkqiGeonNA9Ztwju4QiK4kFg5gE6EyZRi2
GUiNObzpkFQ6G8ZPCSBw3CPQJKw0qF62YC14rRp0wAwmCOqY93VKTVScITzya3af1PAkdGYHzCRJ
t5WsKNp1LyNM1PmHDQc2avwKoGLpPJayIoFmlcbt+KVhlDM/ayWHO9qa9tGA7S4EqoTfFohQwTTV
74qiP88dQr2AK9ZPepxujNZA9LHDOgSbki/ZJw92CrBRlrc3pmpuodloAhiJ9o4HfG4G3FTYJwz0
LKb3xIEbAf/eQlugOCRPXaQKAi8UG0nOoZaxMDeTHmg3ZZP7tveKWwgeeAwsXRK2rGleB5iJLxNY
GonxoBokldtlVBt5dcoMH6FnU0bQH56F/IJhNHYFjqprCY4wZsuRFfdDgw2J21sBCtzGQfF0K3qF
yZw2H3wYAeYU+KSSRDPKjCVNnnqnhA0FbMxE/h6Alsu5PtetiIWpt6ST8FIg3hxhYTRsB3kG3zeS
cxY7bfGUdicUQBATr7amUbNwTuxj69FtbTWhaK2fM1IkgAzY9rK4oz0/8JrErfawH66PSWfEFlGn
EvyqwpaBSZNwhprVRslVTd0Hp+LSmQC3BGNMEDe9APDwkOmUhR0ztr47e1jEpTfEaMEkTcPS6F5r
VWzsJt1hgRKJIrlrEPDgwEXUNOwdgJ37yvvVYwhzrfyunIzQBUAoSGd+M6bDCZg+I4DtL3QGdt8U
HE4PTMt0gCPdZs8Dcq0AOGMRgwhsX5Z51KYtOJ8X0CT9sAr8KiPvAWDQn1la1KFTY4lKEDsOd41B
/UMNUbmgmL0KaX50WOtWmJp6AjQokRGgbY8kZ5s0r3a2wBbedrECcsR4VO10MDgAxn4yP2W9jlTf
h/ZQIwpIBw6l9wXNksDxGsxIdh8kRgWPko3pd8wbpKm8Ot0r8JEne8yiJgOCEPkhMPWTCRWWMinF
oXGsZmsKZyMKUW5a4eN8XZC9Hlpny4C53A59b2393jgNNc++khQ2lIrR8tCMgND5RXUzIFEFWcDD
vBmTcccIwTAxCpDZEiCnAfhF3MqIo7nEMmCBlbqHIq187lzwyor/0jbrH9xXewTe2UFeeDdzAlmU
nZlg3ePNydE6DBjv29SEA0aX78BWulFSkR8U5iBrQthVY+GNQMAjMNzghRFbWJuJwn4Dc45Pu73j
pvm9MieKhUVVhhlEVJjUMQgLCmsL6ZsmAt7ODtq2wbKqtdN3cBz7J0EnN2QO6txV18ofNRI1bk0E
ovxEu2z2kItxtFYj3WdDBYgtr4tTYVDzBOB6Afqf12NInQUNeCZpHva6Te/9DCtaXbF+g1N8fN6O
tSndWY7rALTMYVVPlY9Zn9Y4bNgPum9/8Fb7dkD6ujj31lRvBkGA+sYUBo4caPHyjktEaccKWtFr
kpu1ffSi6pP6yEooiik5FP04R8jDBT+KpZ9IhrGj73fqK8XZpQV56mE71nWdIDlUb60GebuVZmHN
h19J2f0b8owufciqoCOgkUN/bO1PBAVuu8LBMmkKBqydgKoNGXiUk/X8/ROtVP2WZmRg73KjsStx
hGFsuulImBfRrHfuNQjOSqF56UVWLM9BcXcQYoR5qxI2vogN35sOCPkaLWtXqX7z/ZOslDiWXmJv
TtMcXfYSZ4RVaZNEmXfNN7Xy2ZcWYiTtEE/bpTiWTX03CnTrSseoUrzN2rr/t1+/qAFNvWyUbSfi
CKuKkz8p/fX9dVf6BLs80h+1JTiU0jphCKdxaHFmfr/lffHEPH33/eVXmg+73PaPy0+c6oY1CKYp
Xexy+G3G52gWZdhbP203udLr1p5h2a+hP5VujnejyUkZLzjObIcrHqq1RrMo5dZgwBdkxqWz7M5i
b/U1N9pai1kUcdMRWbkSA+PxskXXzoUTkwZ+xSNgo/+tgs4WhVxeGFgGKwiTHKu0AmD5VDDO05US
99orXxRsxwGVGsMdxJEpqQIhpiGyyksuRFVm2++bzsotllbHlNez9GQjjkLnmzzJ97nBjq5q9t9f
fq3QvcSzgDft+mPitUe38s9JBracezY4uNuFvqvV79SfkC05vtTFy/c3XPnkS+PjCLAwkm2S9mjl
7qZO/ShBl0AWQDCJ1+/vsNJYlxbH0S+174pUII6meMyZceOQ+e37S699jMuf/9GPs45ie5yN+BjE
x5Yg64+oqAFgfC0jzbL+08P8pUq8tCt2g1AIlp6SPTcM8maAExETwzf2hR7TLfSSDtK5ZBNDvdNu
TJBGdYD9sNw3tag2puqnY2f509nw7VGE4COTe96Bea9GPR9Hxy/uKhxcbwyLy6j35zweWeq+O9wd
zsBcINqoMsybDM6XB004Dm1GilU+J+pAnBx8eImVn1GXtxzY9Mgm4wSv0DRvsZjIdv0EnAaghG7M
AKQAf1qB8A1qp219Vj6ffg2zm286v8+x4pdZOOVS3LYVPP3IzMe+o+TzAHd7PeNUhY3kzrA6/pSY
ngA+2W6mDzvRDLtrb3CjNC9rWOVd95BrMf2Qlc1DHCyZP2vUoTBjNuMmodr9NMmMCszEICMBi7nd
+S407D7rrA0pCXIvIVsLsdG6lLD6mQQDb+azyvw6RhWye/SkjwSQyRbh3LsN/Cldvx2Yoc/YHbg/
7QlIYDHLYSNQG4i92RigXjMEMsBHbKWNKc9/Gwzbbc4UB9O8nd9tFwfhngFkctDXuXmSBDHl+KUS
mf1ZR5ptM3TiLhOYEOA+GobITdLknE25jxdsFQ9Tib1y39s5C3LpFrdu07ofPYBqN65Tdh+CouZi
+Vzt/Es0v+uoHsFF2fiL+GUFN2oHcjzS0Z4m359gdkfPkzMTN7qRzh3PsjnE+6+20A7T56zs5rgz
JTh/ToUf5qg5RWsyewobXEtwUjy4SawNBLdXhTeHvYeSkGf57UYY+BEwX5rPdKIsUOA9npMaGQid
ZbDYcS+VMrOq3wrm5yHpDPclQ6MCAn7Iz9pDanGEE5JxqxCbg00BSr/eSPV2BEM6QFSLuZ1kSo6y
tibYvZsh8CTpdr32UdKnzEYFFkun7MdgApeN1ab31sIrGOR9720dYDP2yNmqwacvXmrfJC+6xn/m
1cOTJnl1ZydA6k0SJAXPwcFLlxr0htfVHKNf3I5dMUVwTJZAX/N5xPlBKk4QkmPF31U6miUqzrZ3
5yNWA29BHlTVocg52XRXEWpslKiMFzCp9G3jTl7Q+TXSb9GXn9ECkYdhAIARjNyomtCFbLWOSNXz
MO8xB9qsch5brfxzPlL72Kc8PdpshAKry8sgIbYf9COOMTzSoV5gDlmMvI06LHCLF+i66FEzH8kQ
KTHUR+0NqC74ZHhNhO/vp7TxUInMi42XKPoq294/j/AYoW6Xp7e9qgXkUKi7s3QAmGVg9Rblvuxk
MmwT/FkXW82nJshnS2Hort3bklPkIhm6rV6sLDUeXQNCA4jRk7ncONRjt2pEsjvtB/1mmLILXbej
Z91Z42GSTRkJNK9jj4R+0I+sZmMPOOP4P86urDlOXAv/IlUhsYlX6MWNdzuJnbxQTuyAxI5AAn79
/XqeEm5oqvwyU+OqoUHSOZLO+ZahRvGGK9wdyKhz3CaF2hd6gK81TeYyQn4Xx9q4/REWR9N+mAy7
T7Oy/G1XSRaB3uhCQRzf1/Ue35mRVweWj9lecqPu0QFgKEjhrjCRqjl6DZ32qJR18Aig5ujYVbEv
YXB/sFwktDzh1t4nbRNVxHNPk+/2h3m0+A7sX3K0WzXvfINe2Ti32dXcW91PBueuHdzcp+8KR9bv
hsvhyQLJZwfr6eomsPTZqyXPY2FQRc6gNqbntn/wAzUeE4ISJfzgJ3Rj7FRcN7hvhg7VSZTA1Sya
O/QOk4L/7vKJv1EBKwsfXJpD5uB66dtFcGSjvDKBAxF/F/ICdjffj6XtHX2Xkn02oDeIejg/Zq3q
jmSEwD3HRIbSq16yc/k7QydxV8KHNeRlAo8UZLx3QHNT3NyzAeIYzL8ZaphpAMvDp6+zMxVvaLtb
qHJaqLm3LUrZ8Nc+gCwiTt3ctTDadtQVjuxgMI+oe7Rhpzz+FCQ5/6ht10Qcpa43q4bbQFVAIdC1
iXNI7RmO0pWN/lHX0WPeFnOUCG59ybu6BVRZwY3YIQ0cYgI0nlzfcYEsdpMrU8KYPbEL5xWUBXkY
mt79PqBdtm90r7/mWZJ8qzStT0mGYYD+rX1wB0pU2Aw1cg6qltpVIN6iyn8FVQK5YwZ7actQ6ppx
hzkCul/uwJ3OQ8lUujOOmLEdTibM8+omOYvIgzR1L2VZXaUaNahWZ/axVhSJSk4TREPSXww2WbvS
Mc1+UgDgdlYgrqmFYvo8DCakOCg8IG4mVJdRsYO2FLRWhsk7dwxeOp69MsLFlaNkeaz6rLummMqw
swmFHvhcvHdTaY69lapQFv47VIRQLC7qMYK4qnVGILY38AuBtohkGXyPcxiFC1z+y3qE1Egm6BOr
nV/o6D2kTXs1oKMQwrZE7tBQxv8Dm6qw4xM7cRx9jsRyIaJQ6yry0ATaTzCk2rOO1iGsh2AbYeke
rps1OrBD0T1JwC0PTmpBM4Z5Zpfm44z9IFAIpBR6ypV3HANm3XodsoKw1dGbGvt68PPngOTzXacC
spclNLhYDuUi2Eh3UU36V1OirtyP/UOWoCSf1z7IPBAMSpOy2Qfcfgt0+U3W3dFpnZ/VCOI2chh2
XhtyM4zNH3AfakOH8Bc5oRehsxlNu157YTZDHqDM/eAwYqtGI6D/mffZu6tHiLwAunSggrF9mti/
c9s8+oEPxReIVziFD0FCdsspwy6UgzjclXgjnGe+1Z3Fr1CIo1d1gBEKAph3odE87Vp2ZqPlaRF6
ARNfC0ZeoFbfh1MK+G2XTDU65GqOUGGrz84iaBnO6ofpp9eka+yoxya59/rAj6Qn7lPivaK8+H3U
/GVkzSv14At9piHuRTkhBU6zgIJOa320nsp2nu19SWpksQCp965xxuAt9yAMjNtMc/C19wAFSgSX
0z55XvKaZ3azc1I0gRwCdRyJLHUADEBFnXF/Bq4FO1qfv0/DIFBQaEpUs9R9wBzQWaVG29QP3ifw
8KBmpEpULy0kLMfgK6Eih0YUncJxRAE2yVs/5EqAA1S5D6IUH5DZguiBD4zD2I50183NXcPksLOJ
1JHb8REdcdZCLUTUJ0QEbtWkoUeaC7SAaPa7mJLfXEJ3qQooNjWNIvYApi2K0P5X6CRe8cYrod6T
vDgaYiQOTo4QQ25P7rmwzWje7rHk3pqhgHCNr+dzc+8po6rYGbTMokAN/bnb/9HO3I6ydMJJFyZw
kWjQi7dHGAbqxji7scuzMKs1dAAts6cDmo1S4MhCsry9Qr7AWViy364I5hhg3O/lmFqHfGzmyOFj
DcZ08q20eBn6phv3hKRfJwu/PQy9FXqkF5GGsR8q85bZaQh87ij65BHFUdAbmBVWLQACgGDepsU4
AEHMUUUMBh+vA78jeN29jTaK5yXvw24enx3b/0k6jiaN79aQfsIhmU8ALZgO28pY0AeKHlLcoAcW
FSLoQ09ILzIB/CmneiQhCeafZC6HPTUU7D3o1eF4LX6D54trsZe+1Yy4+HlAJJieZeQhk4TNpMY9
TABqMNMDGQKE8B0toTIiE7a+CflmPyrcIIQ1uYeEtvVHJoJ0TyBHdoMcbK4YNo5DQyV6wJI9K1e3
OzHMAPqy3nzUBvA8iJGilwKIiHtIy0J9MaK7qRsgHTt48+2AsZ6vaTe8cDHfySLtQ9GK/LYdbPJc
QkLx2ZCcPCuomUaicJKwoPzZd1h256P5BNDJJA6ZIqc5ddlNci7T57U4NIanEKOq5gMkdosDyr34
drBzxYxGg5LqZwuE0a5o++dGet7eofJxhu0rIAX9bVriuNOepWUhbaSiROtvbUFpOEr9Q+gJPdhB
Ufy/SXCN+oiMoKrygzvQpq9RJq7z+1nOqEabHunfTR+rSoFIHIzlKTfJT575HvYB9LraFITbBjel
KFfkK2fVM8szbDgD4g9CiNBZGyo39Mo6xz/UTxxzCthajH5YmOJn06i7sSQ4USZWtrdIVx1En0Ds
jfTpjvD6WdX59ahHqJNBXjzKXDOhlwXwxNSRG5HxZE9gw2ej7XpouvF+UvkQkQSmkW6FFl3Q0vSg
cNQDk8wg3VajjICFAhSnL287redDNdPrwbazk5sDIJ+66QCJrvI9mJss6nGej+pcMmRFWh10mng7
XGeq0HR1gtp/rqPKoPepwRtDCsK2T5h10wRVCWk5VCohVNSc/CTJj9ijxS4bPSSSGSQpJexXMmMl
p9rFB7AAHe2qAg6gxfGl5K08m5XjPuwkb2NSPcx9jVYy6DQHZk/3EgSuiJzNZRwClpZniHhg2gXS
ybf5VdpLbEzG/QFxZxg0emqKehiVHRuNFyp15seZbc8HV5VtVJQDP06+hNebYxc7QnxQoFo7cmX5
2tdjgF4lQzrAXXUABOQ4ui3IPB3AXLTBBUyVNY+oQ9OjX9E+Glt+C1gDVOm8AiW3PIAYXIakmVf2
AX4HRTRwAys+XkAVCP6PEN1V333dqfuqHsT3QpTy6CaVE2V5XT6gZqHhOVMXz7V2BuS/Ngl1DeAG
a0d735TTvCuoJ45T4zsniJhDlpaZYQ+c0bgf+BTsvamLe0s9l3mH3OpW35N5eih6Pof9ADmGCWeO
k2/pV5B7nvmIHpfRnfVQNlCTU3aDRdKRLsyKYtxXSoLZXzX6yc6AvmoUwSYJa8SogPwf2maoezhq
JsepbtrQa5T5DnAqGHBGYN/CaR7BVko08H0L8JemP9rUheF9Mh36yUzXTKbvEP82+/48vZDSyG8l
OujfHBTpTg3uX9CVE83eyBFQqAKwDxDbrwPHEzsXjh4g27AQGN72kZhGPlvGB6lvsJ6n2chd0uDw
beekwZEXIlWCwGIEjaYuFPAMCnmDjbESM2T6aP5TjvK7Z0MgTvXU/6o789B1sPJtwLDbI9q+lQNF
T4mhGJEU6C4VssYDeyc5mcl9mXmD4nMGbTHLF+WhI5zdUGP56Eq12S6r0yqNjEjS+qrgLnFCS56B
Ko1INERvFZqwacMp7poOfYaOif1g7Gm+KZqR3UvL9LdeVmOTxQ22gsoi87HorL52sni0wczYDSMZ
vwrti1fLm8orWQF/XkKC6M7qugxYuX0vj4JYLz6cO6HpWA03Iy/sqBq94shtXFumnJgIjJr8PkhZ
c1ONKjkQd4a5AeshnIfd5CDH3DsK7tbHIDNAU1rM3VsQ6t0BztvdBcAj4t5WOOiOTgW6OI4HJUaS
2rvBM8h0OEQceHfe2AwPzj3WzD82bc0eTW/Z6AwrsOS6JkVHfGbympSVfa/6RB06gGjjBAniVFiJ
FeGafN6LSb/TZZ9f+STF1dKbcY1RU3ktpyZ/IUWeIPZFdYA1pHcAqb6DVSSfd41bZ1dlaTdHdzr3
XOdCH50gQ2ENpnzQouSOjhjYNDtsUAMEIa3miWfAWYZ1z6tvo18J1GHEfMNpwe9mHI32UDvJo1aq
LIbUSvDE+8mOSVG3uN6m9Qv2H9CtDRuRDbosextZQe9rB6CFJGgN4DFMxLqqfAC+jPLCXpXsqrVF
f/LcFrCX3Nft7VwV1SPE3updxbj3RHGwuxEuJAro4LkGBzs3v2OE2fhv2cd6wPV4clP6IfVUP0qC
gpXHz8WWERBNF2G5F1bgIzEJIg5eL/n3RCRwGauTElApFKuchmc4hUF9c7JFAYSodBo3KnWf7Jw6
kBuszLV676LvkTqiZEHCmmsCHKREfsK/KvH+uWLyovmhxFBYyrKb61k8tT6EQErU1T7XcHIXXY9h
HudsPj/br+8be45IevDBMH5z4DRy+e3XquyL1kddM6t3NESyJ5fEvpfdOij/XX70yqgv1dtoAaLY
3BNYAjs3E3mCkiY3G2O+8tZLxbZ5Vk4wkjyJodl3Myf9C7fIRm9gpYW7lGsTbeuLanR4rDPx1aRn
Eh97UO0A2yDOrmrApp2Sb1D31kbo3Fz5ow/BAQCfoFLZXY9dirsken0q8gHWuDz+Ky0aZ9HlcN3S
nQxuwLHE6WLSAtrY7c72LaBdny//wtr7n6fnj/efal1PKmNBjK4r1MeAGPFH+7aw51+Xn79iqmQ7
i8AdiJeTTqMxB7Grcm+OXR5lu/Kr9x1o3dB2d970OcLDUsYtgQ49gJ4VOoB+GYnEPboEOEze7S5/
yNpULOJ47vozijntrrWp9mYCZmnEr6jQERtiZGs/sAhjGnDN1Vm3oWsrtJYaFMk5IPWTBgoRl0Q/
uvwdKxP+f2JtPEeKMCBWdEBvGVwp5wwHznljOa2015dibSUuxBK4TLTlkuc+laiWfdTy6Uz63OxU
r/3E+e9/rNgMDKDBBF57XdFdj6Oj8B6IeLHKL66zZfK6NkaLoPbPiCWrpkGMS8pe4XpSdR9l87md
zF7EtD+OgKy5cPQNtHhJgFzb1wz3bTC695dneEVO37YXMV1ZCa6uvE1O0GHo5G7IaXo12k7dhbiE
oieOCrcP/WMOgrnpcM8Guhz2fCYwTxOOYDOuiT6Qz2hAAoFJ5j33huod1xWoR/o+Sj29Z4WZMslG
jlsb7EWCAELbAsUe7mQKRQ5YZ6ADN0dNbm88fiWsbPb3cmkZa4KJwRYFqB6InboG9RjLo3v43iYx
n9zPrplFfsitFOd6VbtxBSCsg97S+ZTmFlthu/YZi+wASIwt2wmO5m3yws2TL1WorGeRP15eMyu7
8VIwDaaZPB3gqoi7H3C5SZtfyX7a0LNameClkJlLpxo+UwOLewY9PeOByDCimrg18GuvvsgHYJdW
UFX05rj1ynt0DZ84yTciae3RizwgVdKb5sy/Qofm2WtxO2u25nPt0efB+iOL+VBJd9FoYrFPKRCp
OGAre8vgYWWtLNXKRlCl/IkyFivg1hv5XYk77r8P9tvltbL2+EXAWoNdpI6FteKXP5SDegb9mAIV
Gmdrq11bMIuQzUHCBjuOsrgq0OCdBFpfP214el9+/ZX9Yyk9ZgepD7Vd2OgGFBQWr2h/zKX+Uo/e
tUnQ/4d0yZYM4docL2I2hXvr5MBSMq6St9J4qOFsSVmuTMFSZgz4DTKVgctiiyb9Ic/QYQhKpu+p
Nu6+FAkKJ5cHa2Uq6PmI/ecynQN0nq0MitBt756B4fa5PvqY1J+zygae+O8fEMaFEQRrWWwgzTGQ
b076NkIG93Nvv4jfYZh0gEIrDJFEcUyHYsfJPWvzLcDWecH/AyC0VPUCh9Lnk59MsHyQd6m4V2d2
tZrzfZW4B6dz9g5gJvCru2WAkrKhQ5viDUzR6HMfd151f0zNkAstunOU82wMBQA0M0YwVVuLd22J
LaLcKWkHegQ2HKV+deyO+Sj4oM6bbmwKK1H433Xhj7fvJ2cELT1hMeX9foZnX+X80BBc7oZf09Tv
Lg/R2o8s9uSGUtRpCOzLQXQNVfplhLcLgWqrlGiKsmTjQOec4/lf62AR58quBt05yj81JAeR0dFw
Wk2T8YaqoHgAcoU9ZqWEf4kC5OqqqsGv8piYboDCN/SgJ+PcW75R4ZgRekW7moKzWgXXgA3lO3QB
xhu38sbnKi0hBomi4IdpCg7SZGDKuyo94zeSxmtu7YaZA+NE7hrd6C5CzQxd37HJ+ZWbyGGf9j1U
wCRzARepgCnQQ5OitCTsU1fByeNAC52fggLuSnhPkmxcxVdmYCmmZTFop3FAMGLpz0dvtg/zFBxV
BZRcAa8Tz/4c+nMpqZWrDm3jmTbXdXNHPBtgHUBK9MflVbSSxpd6WbxCYxEwrOaaO2B/oaetumZ/
+dEr6XWpmAXXD0U8KVswxZ7OBF4DmpweN9bl2sPPf/8jxNKqLgDfExACJC9yGHeOLFHC/vW5N19k
H791OrCLAValJTqpdX70zxQR8vG5py+SzzzNQTNMxRzPKErwpIngLdSZrfPFfyKP/whYa3HAmBTU
ngWf+UmAS1JEwkNbkhRpE5U+cBRu3p8/qxpfh3Gy5pCWyfAubFfgLAKOfZ1m9S0wC3zX5FSik53W
e+WSLXm4tVlb5KzWLjvVSmPFczr/KHKQXMExPpIE7kGfG9tFtjJQ9C2oE7C4EBOkLZ4hBh7CaX7j
6f8OFraUsjJ94ygy4OzW5dbRWNkvUdife3O2FK6C6l87NhJCf64vw6p6HOyPQmxJdK69+OIgwtOq
d4jGsARAkYZ+597Tagw29up/b6YsWBxE0p752u9wjHJ58c56GJh7Wfk+EYh9BXL/mXmFE93f4e4z
Am5Wi8tKAQC8C8QBMaA++lv36H9nchYsAl6VDZokAE/EZu4BbIOOWleHJUCCDrp+uvnU3QJ89L8/
Avbeg+FnER+b/9Qwi2LwQ5i7DsioLQuXFZg9CxbBr7mTdwr7YFyjr65hMfkDgLX0hvgG8hBTl1ZP
gUvUboY5trsP8jJ7Mh7AXJcn6d+labaUserLAUAIiMDGjpkODdqixiC50efW8fa59ZzYG2fTtdW8
CPJg9Bn0QuH2O6F7jxZU2GfPl7/g3/mJLcWrkoowOC4qGkOeSO+J8t5c4NR84vsbQ7T2A4srR6ob
kFrr2oolt6/txDxnQRo7rPxy+f1X1vFSlsorK1P5oD7HpMpudAanutkVT+jQnI1LrA/V9J86k6DV
9vdSRpksD7IMAcNlNexrbGf7LCAx1EE2dGzWBmoR8NMgdZW7ZI7tTFu7MeW4dKQ16NWBqjfmYmUZ
8UXQZ7IG9yCBKLSn3dj17G9OP9YbO8Xa6y9CPaAMNUp4lsacQzsHJDuvd26bwNpfnuf/qp3/v8mz
pdWyVQMFIIG8iiHun0dA1voAyLQ2MKp+MsO9jaCMyfphfJrAFjoH+rALBk2+zESVBzp7CVrFQDHO
jrRArXWyKfL7GgwFZ+6OZ4raN5/X9LbuM+dUd67322ur/AoKCfSWlOl0W3YEBlp2Sfr7XhbeTy+x
/K8UCutv4GTbIwQcePDVcF8foWER/EqhKb+1T64t8cURIuFlkQCbpYBpBkuZMHJfQO8oJLS9KX33
TjTlp5pfbKmSVUMMmTpD18P8VD74WX8L5glwYOr98hSuJMulSpZuU4jx9WkXCzI0uxqaGWFdOQ9t
VUMXQfyEdEu+ywO9kTJXRu3/DKEhV6yttNOxlvbjBKXsZqybq6ErcLvOwXrRY3a4/F0rK39pDw1Z
i4CVvQVl+kKnwKtLHnX2aEOJKNjIPStxu1TPolYrSmvAyHkg/9/ZUMh98tyZP11+/7WnLxIPsDCk
muHKHHdD9h2CUSffYJu+/Oy1sVlkHDdFDAaAaMSw5DwBpnUg7W+oRW2MfIDc+4+csKRD81wnBuYK
bTy1OILNAKTBZkE56h3R+OAGPTRe9e82db5d/pi1JbU4aqimCchMWYsyXQnyf/6QlOKro7tT3oON
ndTBxqCtTcgi4GWPJZQ0CYg6lgC0eX6Yi/rj8iesPXpxkKBmBOLGdrs4mIcrOXAIiyA3brz3ymQv
GdBT6ZSaShvSoXn7hvLHbQ2RZVhNb53p156/OEr0prV9w4o+JhA/R3dbQfAlSAkFUrZjr5cHaGWO
vfPf/7hlgzHgA4qalnFpivwV5Co/YjCnvsoN19cjkDXXrsfazyXcJTlaNxAm0LMFfTTjd7tcdhOk
mRhQUzBV3biqrI3Z+e9/fg/TowXKjH/yGpjWPgYoHABEuBF/aw9fRHddKMg06RrKpxDyP2a1hfaq
lBwuO758vDwfKyG+9Fg2gYRaTOHnMUSfcvi4TbX3pLkfhA224v1Az+jiTgA7xsYMetooGgUbv7z2
cYtodwovT3wIWZy6gb01U/E16TpsUulGTl97/CLIjRYM2cRA8NwtNaTC0+loBRbAloGcNuZ+Jdi9
RbATF0Q3A9+LU2XRHswKzxyVUVsQLu/fyXfJnx7rdsgGG0KesDyMQF1NLDckUKKDWuvlqV/7gUW4
F9Lzxw5gvVjpEQQHQqFtVvmKv7vUS44s4eJ4+YdWxsldxPzkABhsa1rEXuO0R8IS9wYKTsXuc08/
f94fEQistQM5ObeOJwk1OOb7oFlR025UBdfefRHfnWFJGrQJ1L/79A6U2C+Ov9XTXBv/80/+8eKB
8Ope6q6Mrcr+AnShfZMCzhnZ2nlTqGY/XB6elThY2ryCokhbP5D6LFUDv2GV/Eiz/LVJ+cYArZw6
lx6vSvuNm0pOYtUL84NPTXAEs1r8ao0DqAQImndeBb4pah59trGHrNUkliDBdq4cCE/DCK/PJ5QU
E6jm9On4DjzBNeH2gWnlXo0zgeIw/9Xb1bfLI7m2FBbhPmjmueBAtUBetPe1yL90Xr0RiiuD+H/A
walsSW3BfAle53lUCjSiIe9zO6vpWzH73+Hsd1PKbgM5tbIFL6GEUDRLDTyuAVyHIYJU7hEX42Mg
nH0xPdEOFL7Lw7Wy8JawQospEAJqjZ8JOujm2W9pKR9LsBQ2su/aZyziXmeNsNyBdHGG8uZUwX0Z
Sm22LoHX+UKTT5YJl5BCMJyBbg7wFSh1PzIfBudGVk+u8H5fHqW1r1gkATnZqZSZwij5NQRbK/5A
AnCWqHfTa3MAICn95HQs6gcDqvKydzDrE+o5R1lODkRQBT0AhJx+ClLIlpDCqoMm4Ow4sH1zOogj
auu9symAmMVnp3yxp3smySmxMVhO2kIzF/1v7ZcH6Ov5oQQjZFR8I0TW1u4i1CHZyUGWxQ1B0cfW
ewno97L4cnnC/8MC/ONStUQUggZQFMStdcxTld8WU5mb0Ju0d5gyM/zWUPDa9azqn6q8sV+T2Zte
XAi27kdH5/FQ+vxqoK4+ZFbg7KERAiW4DJS01Cc5hFZK+/3yW64kpCUwManmKqVJgrJlMKDt490N
KfkCSukNOAIQ+PRus4lsoTNWBntpK+t40+jXjs/iM9kb0psg73pHMB53lz9lZZtdmslqJ5t550CX
pNZ9HvZVAk7qPMO9M/sJgchfl39k7RvOf/9jL4ewKggd7cRPnhZXgXrhgRN5xZbLwtonLJLEIOHS
0rQuwUGz/Mn6il9B/KK7F4mX/0jm2t8YqbWPWKaIhuLCPXvkFOjgziXg+BZ5ea1Il22k7LXvYH+P
ElRBcAgAl/Jk3LbYWbO+mytcLwsaPJJs2KrnrX3GIktYpmuJ1VTJiThP1Lu1ICvrblwo1z5gkRdG
e+JZ6kpySqAtDmQC5GmeG/W1Ai748jqi5yn9R3ZYIgu9CjBscGeSk5V06HNDfPmGCYg9MB+tvLAU
YJimEPL+NZQGpMKizPYTV9ALzEj7OJ/hTAJcqyMkLJqNe9TKJy/hiHlJK1YxfHIJtxXQq3ZZ/7MF
JZvIz4UOW9wORM5qGyox5DQUoHg9suS2HT82RvO8cv81mueP+iMsR4fMmRJ1cirzs+xz1QfksQMS
DBq+hjcPqk6cU+Z4/ktdcQNBApp7195sAQPMg5fSZ96z07r6uPE251Xyr7dZJIkWdMyEDQNBJgK2
AJvxEGLrvw2C6pQZdFHB2L2dxsoKiwAUYDZDTe/yL68cMpYIRzRq3QCaq3ByDuidP707BOTyVO8t
I6C3//tzP3Kegz/GWjW5JZy2zWIvn19Ag/VvApnnR9KMd8Wsr8EymTeCZCXAl9arMggsCcJWGuNA
I65srSPj9eVB2uxzQBO2BD0ar0Z5KhmzuCl/pKK6agvnQKyNRtRaRC2SCIM0s9AlT05+ym/TajjA
FiLfkzp4JqXWnxujJeSxLoCerEcrOWkyA4dWc/3cyhrQqWH8ZHXq/8COGvRzgKaSE52eW/gqzMUp
29LXW5niJc4x92fZ2yaHJj98A3Y1zRqIPkELBNx1f395va4ccZaWpolNOzMYvD4LNIRLU/+rZbtv
w/lYAP4T9UGPyIPm4fKPrUTgEvtos66SUMIPTmWW9lcllyBkehDkKp5V0EHExNvS+1xZXP/tK39E
4Vy5vYvLFrbYwkQVgIJ5NNE2qo3ZyCVrw7YIcymEC5YyKLl9J+8ge/8Lfn/3tLRvbVKhaGRecsic
XB60lb1wCXqUuYRD9YxvqQZ2cge9F9LZqFqsPXpxRphmTwABqJJTY1V3E4yv0XXeaIytPXoR3pZL
vAYYNRHDSgMi7hA8cc24ZV27Uq5dAgShp9fUGe1EzPKghKm2L90oTUTa79FwCO4DkkEtJGdiAOed
zNdC5aW1uzwbKyG5BA0KfAQjHdxxWQCVZurd8f5VGvp0+ekr63aJGmwKW4PajQ9rAGKXOfDAFjSr
oU3ekI3VtPYL57//ERnA4XMYWyuBBlb/bs8/Mw1J+kLE1PqcCxKzziP3xy/Ipi2DFH4jp064p3zu
ADIIHgMRbCystQ84L7g/Ho9eKzVQ1U5OU/ez8z4SCDww+lCDD395ClYi21pEtm8FFIJtiOw8l5Dc
UeWXMte3MD+7pjp7quAg3NfTRvJdCZIlpDAoWgtKX8jvkKk4WhIyJzT4fvkz1oZpEdrNmARw/a7S
WCUaIO8rrro7BTTi0DgbE7EWCYsIr5yqhgbc+fyhXosSEvS5uilG//kz70+XkMAZoi9nvUIkWBCw
uGpfMzY7USWgTOkkessw6t8bEtiSfy+moqbatfMkOWVWHxE5QOAbHp1wa3WaGvJHn4Nn0qWnpV0G
doBLE4cQy8lG4x5iHlCs158KabrECUIAPfAmx+WnZvRiRqajKQEMHoNHV1mHz83GIqbpUNo4uHbJ
yRnIETKM4eA81IWB0BD91GqiS6SgY83nyENYlzODd+0czpDSwKLdiOp/L1a6hAj6+QjXBghznOrU
+9G6cGn0J1jidnXzufs2XSIEZWLzpqXYSxMBoRIYP4PnEQrxuS4bXWIAheMUVgaPqpOx2VMJeU3X
KjZuZP9OFfC8+TsI+gJ6Z7ODQ3LKobTavQUQWclB3pBfLi+ef2c5ugT/Oa2BgQzqq7FKO3awUMe5
RTe62zjDrLz90ptS03yU+fkaxPlzVr+OkHStvGc7KTZy9L/3A7qE/uUUtlO54/NT0t0oeAJAZmWH
SnUYWGPklGTXQTHt8jitrNEl9m/0m9qbKqQ8Vk/Fl9ElEKi0u/IlmbFDXP6JtalYxHETtBySj7qM
uWF633uJ2LcuasaXn742Fedf/WNrHqVXgwoyFHFlpehE1GiVH1LPe5/4SG+kyz7XE6Z8sUWX5VQE
tm7S2G1PLUTNuxepoabq/rj8Gf/1m/6/QkGXIMBZdtxzeZfGr6/3J7K/vxVPztE5XsPbLIIVUIQo
ierwOone3RAloNCJ1DGLvAi2ViGsSEK1UzugtmNoB578Y3sDnVUY50TPMFELh/D98luutP8oX+7w
HGYWuklwVsxyaD1MNaSZy7SF00fg6zixLHffZJOkISWu1FCuamFrihult7GW1mZ7kTbqWWeeEhil
Qt7w6qdHH0boV/mT2tjWVvbmJZAPKq+tGYCEiOFtc2UaFEbZkD9MFHJaQ3Kb9/3WbWLthxaHAHi/
w5SbERmng2/BoMXuphNNKrQAbcFBA+NMHHFL9l8uT9xKDC6BfCRVzZB3Oo3B23mySrIfc/N4+dEr
uWqJ4Es8HGek9AXkUUh/AGO9iNISzoRlOhx6Wvt7m4+RxMX+cPn3VjLW0hLTE4oPGYDicECCHqD6
Du+TU55uqqmvjdQinwx9YFg2Y4XPnO/h7hAVg/9BoQkctZUzhaX0D75yrbC1PEgLZdB04uXb6Njv
VWenYZl0r5c/c+09FvkmybLEgRUKlB1Irp4mCB2cGg/44889nf2dNX3gIuEbS0XcVdMHDKN3BDDV
y49em59FipjB9mthcYzbnbLiYTSPllAfnp433nzt8YsMAKZkFogO8zME/l6K7zQDgwfaT5dffmXU
lzi/CpzbJtOOiFvgypRIYg0T0cuPpueZ+0eGX1qdNIDDMdpxBAq8YGjxQ8LXk0PLENrZiP/8R9l/
YaQPq7GBwvywJ85w7W32b1cS5xL8N1kFh4KXzGPU9jjUzwA4SwrC7v/H2Zk1t+mzUfwTMSMhkODW
eHcSZ0/TG6ZpU0mA2AWCT/8e96p/v3U909tOx45By7Oc5/xUp9gOjoXsyq+89ABP3//bdQwIAYk4
jI73lR3vQSaHsxFcD689wQsePfQciiIwdJp34cz2uF/id5jKTo9gLOtHeAPyOQFDz3wXlMt24TcB
Rmejoo1QZIQUIkEjr7ZrD3oxmCG3ffNS9SXsOxTN5iVzan4oJAvnhWJZeNNJP99Jm9c3kYsoej+B
DgETlaJ70nCi9hZGCPMdnN9+5QpRwAJNch+NwSHdwCd5/jB9bY4G3unZoqPwaoPNleqSPp4BkmxS
NS7j0XNdMvjstYcVIaiyvnwZmRxgnzs0a0y+knXTcT8pS9WDklYNiYhAkuQFA/TOZe16bv3oh2gs
WeFGLmGL5qH4xESqbwAvnQ+xmMZ1X4wSfrtTewK0jf7OD8Lhea6N2eSlzGAeXQIim0bhXkes/N6q
2tzIdiZfB1nxvWVj+9BktviWBlweMKbj4GAJssRGRBANRrqmqzkeoAfPMLJb1makiWiqZgXuGMck
YtylRz8v0yyBp6lkCxgb2ts2aup7zgUWX9OP8WcA64S7SHk/qwb2oDBtB/0qiBCx9Da4I6oIk7lG
WX5qZgg0Ii74Wxpl7LuNqIN3pF+4+wiGMJ/oYEd7W8TTrmUNrCiVi08QStVuANpVuyAI1V1ey3E5
kQput3kIjmwyTpN5SEWUJz5Ggx412roPOSvrr0FYlfCOleKLG21fLAXJYMHelHAeTLv8I46U6BeZ
DBCO6xxwjyXNoRnK+5CsCK9Bh2A4ADHSVpsHn5dDAj/xcgmgQ9kldas6/ONU424nA0ajp3S2Lx6K
4S9ViWXRwltnh2Xa2YWmFWsWBhJmDPE200NfZuANBEr90DknO4KhakSEaTUmXo9JjiWmoRVqLljU
XzRQFImccqDIvJLyI0U7ZYebuNvDb6S4C2H9CstqW2LFCAV4oDQas0Wsr0oQBTEIiSyyr+y3rhuq
DSSbcbOgvKO46KYuO1Zy1M8wm86BNhibfBEpPFPoQQAYSaJRgCLoFwGK6u14m8YqhGd4DxLQynop
wIxo64zTyqFknUQ0CmCj0OViixTEPs954T5qN8POT/btZzsSmLCWLR7bIq5CuRVZBQRpCHdzFNVh
Nw9rnCEF2wZMCWmr8aDmMHs2cSRuZF609xmPeYeSR9nqNWrM9be+BrUG5aLe/gxbiM8XSLrIOsx5
sA9gD7xCAS598sksd3kqy69ajgOcJuk7vBvLYz+YYZt7RfgwVV5w38pUHdvJI1uA3tkKUxJsV3dF
tYZZe7Ys+wwTzDkLt0MFDkZQd/5RG0UAZ9HwYDS92hR0mGC/XPI7N4SbYfQKsk5NiYEXMrQ/orwc
4c0epk8YYpwOHXSQKz+aZ8g3w+gdoUl18nbVt8ZvJjBiowrgP7VE5W0Jm3NQF4JqT6veGxaBjftN
ygZAFbkoVaJgkxsv2TDGt+Av16uBYJyvhpV4kaLsG2kxriNjxmU69YFI6tQHAbjta29FMjivRho2
vlrbz4pG4RZGmj+bmLOVnDozbgEkblZwBWW7xgXjdhQlCKJ0KKMHBSe7O0O94GeTOvQkZ+V2Tes3
Npk60d+MIDN8xtBcvkYTO4E0M3PQmHoDeqDJVgjGGpiiTvkexpNw7iQjvS1rhghzAqClRkFEopnL
/WOZ5vXaQy64DTlIASyYyHMAPukWo+TgEPR1b754aVUvvdTCRngs5hWRKhDrNI3h7EZOsE44Yy8w
z4faIvODgzadtwLuUGI+vxUmW7uxRd0GgFfvneqCvMTO5bdK+2rjoiF9g51veauUhT+IrJq7epqi
/dwgtLdp4y0jO8l1L0m9Mkbld7UHRmzTCRhvkEl/qSPMWcJjwK5TIG9vZhB+mwUGqnnSR61ewpEI
gIG6Lm5k3+lbywjOHpJS9jD48bTluYK0lytMjdVi3nl9DictCsnCJFn1Dd8pGsTJcX5b4kT9Gisv
fwgDKbBsJjetWtpkz0HRwa8fNqxdYrPG20dlY5+qjDY7JVq5NinJ1yGoP0kVdPGrHALz2ODYePDA
UUGbuYvXgjvvdvKNROMDzFWnVAazVCH6N/gdnJi+GubTNBDd9wnzv3saZtEbugCQkNlMvo1jAV1A
SIKVky677SA3O6DDUm1HAqyCg1zlJS7gIiF7xfelVzWfKav1nQ9I8zuqpvneG0Yf16ik8P4I6Q7A
ZAbcLx1WgZn0touj2WK41NlbNYKDEAFF8JU1Wd+vwTqGC1ZYk/S2h7D1KzKLehONmQeHcZmKz0yL
dqtBLU5MQbM7l5fwnK3hN/JAXR/ftRWm3WldyVcSKeoBb9lHj87V7gDxaPjVBsP8OpocRyiwQ4lR
PH71IZacl5qocVzqRiADxJjqF9HP4GCGCs4YML1dwWC6W+UQ0sMv2wt31mNqkypPAhjsArKO0ehf
jpH/Ixt0k7RGovERYcyJz533PW1x1Y0CDsGQ5ekcVv/WrEG7rJe87FFH8uCv26kaR35dYax3Lvyn
2asYwFqu3+eVBDa1LtVbANnG3hDT7xTwqcupC5p1KHzAERijSeSbZg2o+ryqEcocZ4dnGY22TeAD
Ut1iBMBZOJ1jkAj07XoJyy6IxHsFRINqmxUuv9lboO+E8KCBSfkMy1wYfcQqpTego3WrEdOHQHZi
MHKRWtodIPnFHYtIYjrSzsPpyPiYnEKSRwyT9svUxhQPpo0BJul4dR9E4BOWsP9Z5SrPflbwJDiA
d9IefMnwUFqYkADzytCioBTc7sjou37OYmBAOJzUvxvdzZsoq92GdzXfTqrhx4DAGV15SMBAnAC2
YQoKHDBy2FacwiYY4FL6w8q8OxpSYHf6YxBj5HgqcZ1r+6UJ4Z81yjAvVh3KJyShBNJPRbhYI+TI
HsWgQOx1rq2CNTKPbgn73GrlE+BY5xR3j3EsrMD3UO5Qg/kewMW/7sclePP1lyGArfkixfEFW92w
YvfdhDgzDFscsfPY49rUTTX/SG0j74yCE7LoYcsCE6wMdysow24Faq2+i7XK61WUUrNBkNWak6wT
pv+9N40xcJnA2IL83GBcc9mrJkyKDnYtRV3KE/hA+Qb8ClCX1ilskuS6rhFXgesArCZ8+sEeT3MB
h3Q36DvZ8Pib9kn6AwW1ailALFuCd2QfUAwm2+hUaalmUoMHwCb/CAytvmXASKxmkQ1vft9TvD86
T4AG8ZzcaSwb8IJw7n8pgaV/oqSN96VftM8S1HYAn4BU3WCeFmhiGzT3+KPFwaL9VYKTpcUr8b25
WtXloL/MOvXJkoeewYBt3e8mAQZOVMz1Z2BJCVYIreknjMX53ZQO1en3W++GsgxBepsFAFiDLxPi
JlXAOMBBBvyricA5efDYigUl2cQEbGMRT3DLxoG47E2u9oiGewP5A+gHfq6rI+fOVUlGAelYdMHo
DD5uZp81zKBvCojeYyaDZSUpPUKJCzQOiv8hFrwNXqQa/fxA6ABBzlzYYEmYb46Y3vU2VYtkQgXU
bwFPENkKTuHBS99SlDPsXk0R2Ta9F3/BJHCdL+ommx+kq8WXouEuIVSwTTsUZVJXpX4UTV8dSKzc
e4isCbhkgw53E2j3Di9GeGNrN80/EBuB+kKQD3wN8rF8d16W8QXDPXz0CkjqSE+nRwNU1EaF1H8E
D4fslQmzZplzGFSBiY7oGbwyDkJYDg5f2mR3bIjwmlq3ZaHaCNZVdx71Ithy593GswEEMNhz7DHr
QYNGv6J/bDqvuhXFML9hMQQriX2yZp7utzMweXskWnyJqLpMIMXv1ui8ulWHnO0GdF1YQbtJvI6D
hZl8lJN7NEHAdY5HQNOtDpfg/VYJsk1/7wkt7yofHkmGxICVIaFI4sqv4QhZTDAoh5MyEiYebCWO
+pd2LDDEYmbzmMsgXvoumA5pDBQBjl+1bkqUa2d0RF4x8uwfsNjTQ85t/KVtc7mP4cG5RHzR7OMg
ax9YMYybCvSOfRZXQCfhWkuKppl3qpvlu1Be99SU0A0CbcPMFsA2wNZq6jZx2NIPAcQwnMZjvxdJ
1FXt86DL8cB8WLIhHuLxgikOUFMAampCRiSjBWdNMgDFEC0wQIj41qmc50le22GjdGuOZVbQG6+O
SIMqn6HHaDxFjNg/r6FT0G7B4fN7XzL5YQFbUAtYnVWvdaTlnngZXL6ZcsKusCjUjSNtddQuK7dM
eSliT4pa0iodNKzGoe1AvkKHRm1Mh1Wg48FNS+Jkn0DTVeL/MvuRybp6BcikRswWWYRzJdXtaUql
VN4KtrjjD1MQ9xiYssg2nTBzg9CmYq9YfzM80MMqW7C4dWmCFjMYfsh006TxenB5BlDfo1K1O3Dj
LE7fsQYHC//Rt5hoXYAyUe15LaZdU8oRB4CJvZtuquGJG1V+EkN8+2bq0l/4omkRmATkNAvQFBwo
hKz6NpyAHfDUreHvA8ilL3gIVmPfdoue2/m+CGZ6X5CYJfZUfbR+CVLfpIejy3TrMJBdVivcqvM3
0O2yW9FnwZboCHozSqNvHU5P9EKsvSvGoa8Tm47VOlYtrHROfB9/FRkPOayhDDw5X2YUYR+Baim3
wvtgQL5Xa9An1A51C9zLvp7RYBRgbABHFLv5Ky8iNy0G2g7oAMBQLhlQcSELwoe2Wfi8AqBPi2Sc
wQMZZBMuLNBP+5EpshmqzGzrPJi+oWUTLZCwGX8xsblIApHBTn8ozNaW3fQd8+bwnMSEuzjIlhaw
e8/l0s1Rs24tjTcMh8BaiQ6EI6AYdjgnYXePuTEfBHksLBgtQ+vpz5ZviZw5rsgMpCGErVWiOPWX
AgWFxCqR35fcwh4eFtOen7AuZd8UVmmCuLY6YZNgURuIZld4aGYtMpKrG3DShy3IQcW2IL59ZFMD
L5gxT5+buQAhawx4uSIV/xI5VW2E6bI1GwVdithnG9jJgC9EPNPtlGrhlt3neQAoFDhlgJVrUCJk
e++Xld4QXejXLDTBoYY2ZFtJaV/jwILAJXBKVxNKUJBciNUwjtO+Jg4eAEEY6CUSRH0ja0zcIulu
liaDKeLI+vpnLHwN6y6V6nVuocSD2gR5hpNpjhrBIB2C24ndBp0mD64e2J22OBUTVUzNe9i44cF3
AMYgzAUCs9VDcVsXdlga7ccri8Qd+nUYy2poQKDE6fKljoYggTdfsLZxXH1YEELgxaMz8dykIbvX
IDO/gDdUoigQ4gztKgmcKKDcZWDnzyAt4fFPatPemMiTW4RX/jq2Xr7F7nbL2nXDQefMvqlcc7hD
MSgcqoyJJWQDYABirOege6fusg4cGygWxBPYAwC58Tl6g5FWc8dzKffUtvqBU1F99eRI3+ZQ8K0z
A75+aOCc1QZeuED1bV7b8hQBKzBsmAU4CFnzJF9Fa4A48jLzonI4v7RjUH/Mwnc7Mbh8OwM0tWqy
IDzYWdDHsJjDZTFG7a5sQLIgGfADA8h4NywMg7u25GrJequOVDbzwTcOh1bcFHCyd4gbqkIWX7Gl
07sJZeQluD+wNGp4i4Q8FvnBsFlg/xTdOpWqXuUYh94KpD3roUbUiCHNT14X6QJMGv9Olo5tglwA
Fw7XtfcY2fTaa6vuZx7i3m1ar1nn4CQibY/sHtj34sgwwL1srLYfXqzsQ9GK6EB4NG0VSRGMzVOA
6kkYg9OF/UIe49JGR1agSdPSSXSgV7ZqXUigO6FbNdtJTPyxATIoMaMJ6gWEMKVaGDdXJFGZTZ8q
JFc/tSrNo4dmwj2SbpWgY1a/CgffABQp/WQ0yO5yVODW6dB3G9NkKV1gMifcB7rNAUBSdXoIimoA
tNIgC9Lwkr7lkmYb0XC99cMcD85F8VPpTL00EnsdIjLkfkV5QhjKngOdEZKXeQhaipMRZa5EGBbd
M5qXR3i20IMhlO0JYWOCXM/bKbyWNcOU9rZ2rdqHRYiElU54xzNvyx3XbridUsER8zg5LHCME+Dw
4CNg6iZaUYVop20isxtGki1Gzsh7NdVpEupmXBaFND+aCogTkHDz4CVqeLQC6xA5QNeX9+U0y3uU
oUi+KQh61BgA9CB64OniVHIFd9FZuNJmPliJJMzoclSZeEttVd9Sl3kbDUtTD4QUGSyonNXS92M1
3bQclfwF6iAFBh0isoFVxwkyNOLybbxoAjoG2BrsxHnhww/+K+NZ+TY6hMUORO6vqVH2WY+xRC3O
q28tnNawPGW6GiJOb+tssE+43RRyfVHsRhRjbgRS5BZQvqYET1W5EoFZ6W/7sKp34yjduvVR+Iao
KV2HEUUO6PL2gwwFgh8LGl9aGo2hjTx+TEWtnvgA3M4i8nP7VE6tI3esrZtNH0MPYFMOznHAafXu
AlE+Ow/7uuobA/gJtGsl6hD3oXXq2ev97Fh7QbwLBZAiLmQDLGtDFL7LvMQrgbHbnNfjpukidVcU
AMnVMVSZLcq4r0DJkiQyvn0z3oxX7rFg3sC0L//0PYTSyHyjLao13U1XIr4SVrEXUIGmB9SpoUn2
UcKZ0zyFTc2sN34EilXRBhZIgtT/yKN03ljbouw6RfXOdW26RMaVPWbwobmBi6i8Y40XL3F5e68Z
EC33Wnvl2uF9qw2LDBBjcQAyQ2TrCiFrjUTvNiRYsVlLNV8hwBUfUZXaAggtC8AcEYLcBwB7mgTz
KOkrBeYVjJAg/4IazATxeYk8ZFPgAuRrhnvmSwiMb42NPGASi4Ih94WmOX+GLyGEpb0rsg/UHMNv
eH3yJSKlAnBSFeLox9ZusS6Cl4xikhH4IsVeSeCGQ920UFqWjLymM4ZM85pjdAKRHuQYUbXtskEB
203mW5WX3prVub+bUt/8BCqFH8o8KPTSB/9g182slwvsY7YFW5o/V1HonirQMPZYSt7bYIl5gS+d
yGHKydlDxIFFxoBc/kOSwYyLeo4AOvc6H9kNGlsFADmtvo/r0b4HMJ/a5nqkP+EKAywOC8WVZvel
tt1ZN3qYIZQpRZntSRQeGfgdiz6NK1C7arEAHenaoN7F3uRZtxk1FtK70kMZaWR27xBOonHnF8e2
Kh1aUbRfFyYqVimPPdCogIXOwIdCUKjq7YR7ECPTJr7S4BWnRvGf+qRnvelpCFu0+OBTkg0kevLa
BkuZcAX/2SxEoKN7IJhTjw9vmW6AxbJTD1Sia2/lNPjPHVP0DupKsQHSqV1XdVytp3xmK8Fh/zmU
XYgWRu8dcMigMYiMDhdwMCGBJew9L3hxYzDa7PZa0WI7NbK9BT6x8jeZj1LRIoICv1xVyDD2HSQV
PbKMDsflLHL/K7JBirWJ+OdeZl2EL33m/djDezyTY75pihBlEAUFQY52+8ICoAriXtZtJ6m8Nw2s
2maecrOlPYi7EQu6VTnr+OTXXN6AwyD2vEuLN9CA22dLaZHUAZKeMB/QC8h8ghumGG9sSeOjhM/a
KpxSuc65R1Y9Omhb2PFnDxxTwVs4UgGM7I1qCZ9YDKeI+ZrG+4KghZ+1/VHqQVFZK+iwAqyMmYI2
l3qpRiMjGFeFDwz5VJvyyraILyyRMxHA5HUpjGSyYs9Y5wcA7UqxVJZHRxTjUPmLIAVfDqhDA8iW
iuq5gPzs8UoP+rQK/7A6z71BbENQNIn8Yi9Dtqk7oxYUjTd0QddmfCtLtpGZh+4zOSBnTqLA/KDc
XRHxXJA+hBH+pN9668CRwYc6dNk+6P3hAfYP72T22C6vWHDluV76htPL/e0bxpAOzg9QuPIMy7bw
eUPshvtQrkiaYXj374/wgkQgPJ11v31JX2jHPFSc4dTuN0suunaLNu388m+ffvppv3069mw4wSOg
2tsZs5twI+GPxDf2yhTqpQd0dh7XvEWXyKJHRNFNzJVIkBhqcs1S7NdM0p8W19kx3FIRV+AgV3s/
7c2HQZfkLjTOfAIYGb0Z2EzuFLwNE9dl0dGCjHkY8gkE08yf1hnt2sdpLIt1F7F5JzxVXxmau7DZ
zm1GrPCJrwQK+H43306x+JkLD1jU/BMUwzWe74vrcLaNoHlu/v4KLz3ks6NkhvcGFTjq0CUCUs9n
vZ9EJWgovh7a5b99xdkBIoHJUGWIAwRCXhh+jN7PQOVfWVxcEQhfMG6GS/F/l+HMAxR9pJL7mkn+
GaFbf9PGEfp4WYtBgjmFLoWHk0b5FLdnTESc6BAkRk+DAluaINSJRmkB9ah5so+x6obdgKmpK4PF
Fx7wuQ0JA4Faeo2BOBpp19iVi6B6V+XHPz3ac/MR1MKKAlFEsUf9FjbePHffbDD7t3kcz6u/f8WF
EyQ4O0GgN3XWwLdhh6LCEQ2RQ9U09//20adH9tvxMXp+HdWYttk3qFpP7L66Zv1ySTobnB0dVqhc
AcVY7uExA3hoWI77YKjQKw/b/oFb1EwWdpyaxewQcnVFF+xzUdArB/vpyfzhYPk/tlnIEFZlkGVZ
CG1K0CNDMB6Cm45fW+8XxG3nBiR9o/0U4VK9H8sTmD5lmZ8MXQlEaDwLDsgms6Bag2ECwLVkNcqW
Y6mzberF4iBQYvjm8ygbDxnLro2EXfrJZ6dIrVQMd4sMsMeBbvKMfm1wbaJETflipPYf52B+kRZ+
Wy8hG3k+eLgQihTZD4rWirhd5R1He21c6MLvODct8epytEWbYrN6DUGEOc3tG4cgbRMAmnMDjYW6
Jn689E1n8UWP+YUWmHhU5kOUWm/g5ZRMyO+q8fXve+tCiHjuNoKkBYTXGDMZfiDBUyXjm3X2ALeF
bRWpNQqJ9ZUI48L5du470uN4x5BbUOwxrA7V2mSeM3Sm4iK65uhz4QA6J6PpiWLmQFXFPspj1HbN
PQ/SK/43l17C2TGBXkduBBshoEzdi/R7/65FXoB7QKN4j1Hm5d/fxaWvOYs0dEvqCSZaaC4Jtwrm
Z3jGbuj0IumVW+DSE/L/e462vciHbEQ5xeVfQ4IWAeRcf//LL73cs32NScwC9VB8ckw/i/Qhrl7p
tdHkSwv0LCqoMy7LLm7knlc/UCReenGxJdGGoRRa5v92wZy7jDBAozPrcPeCwwYIPU24vrbsLwRq
534hPhWYFbJDBhHHhIudt5QAMTmhcA4x3BNSZH6TllP6MKJIIQHGi8yVNXvhZZ/7iJQw2AfeaYBn
w1w1tykkoEnOpFz/0wv3T0v4tyO27jCiBJqv3GNaDxI+Vz8460Oz013jWV5YUf7ZnV/3OPmiluk9
2g1bWs1rQ8KlmuSVN35hVZ1bgDiqJ61wQWL2YlhIdPzr0V+EKEUF6AZ42bW6yaWXcLajhfCFniLo
7ofIzU8Wlg2oT+iZ7P7+Fi79irMNHcHwCiWMWe/9VjznZXYs0hx1jDm4rUP2hB94JTa99DPOtveY
DqYRaG/uifvWt28jFHR//wGXdsfZ5o6nbIoGyfW+h5iF5eTduAHA+3RJC7SLPfLBudm4f/TIo+cu
IEjlSNO3OMd7tPAXQwEjdTdB8+ONt6jOdkuGmmby9192Yf2eu4GMAi3E1OKRUdjx8cDbFs196ddX
6nEXntu5H4gk/gAvVOC8J2VfQwLptim3AYU+wwgLVbY/LcBW3yKQK678ngt307k9iCx0UWeixohH
Wt+ootxBBfqNYRTHOCjp/u2Zne35OPZYPUHsjCLED8jAEmo/BM2u/IBLL+S0tn87sTJVTnrULbrR
6b6vbiX8TOAhd+XDL2yQXyXc3z48DXnO6IC/nBp7a3O7mwZ7xUXwwh7/NXXx20fXE2pa49h4OwrY
C5jptn7wcohvIy8CZn4y9klOnFxZV5d+x9lGh0CYD1UEywabh+1OpyxNSlFcG9e89ArOdruTYLPx
DDyOdEQvZYhgI+nQSd4IGrArOc+FH3BuCFI1Wcg15E77ygQfsuhlAjupf7szzh0/YPbuGd5gC5QR
Qzt7uKl6My/qHMKftsgSYumXf9oH/2f+YQM6BBmsRQKMGWcygijo2ebXBsgvJb3k7O5uw6ATkC/p
vfJ/YIJlGWMYBRLzhDK6VtLcQsrwrIwFqur977/n0ks529ek6LPGBLjL0SVbh41CCM1+/ttHn77y
t90x9G2KqQTMhnVcQ5Vv1qgyX1lKF068c/8PAzfrwZ/c6aPbHVefrkQy6SyGMq6ZpV/Y2ueuH6ps
87gUJ2uc+EmHT6aqdsxCiPnRVuzKhv7lUPmHIgM529Hccz1rCJ79mHyRh+4x3Yt1DpN5maSQ9K2K
JeZJ1sU6AH7tLd/P2zgZEprUj909eY4/EaG+YVQsX7b7cj+4xDzVm+lA3q7VAyK8pj/9dWcnQuTS
Tmcptmvg85tSI5UO+uYrldX3IpX3jqo71JQe/r5U/nz6kHMjEc3JEPbwToBgD7dW9Ti3PwpxbUT1
l9na//8Scm4gUkVBNsyzY/uxwFxfQtIA/nrUThj0DmWzRbcY7LdUZzfplJY7E7fmVgsZbqlR3UtO
xjDxMGawr0hh791QuqVfZv7CcTkkHUcZyvP1R92n+RpNAHWYxv4apfjPi5CcW5IAZCfDUHD4bQRw
DQlHVj1AuN9sZRXI7Qht2KJohmtgqT/HLeTcocRUzGvTCNUGOIA9anQvT/N2D2Rq74mffYMU8x5i
8G8Bhfz/7y/9z5uYnGPNMOoeFm0VpjvXbudUwPXmKzNvfLhm/3VpUZ2dP4HOVURCAfM6ln3NePp9
ZBhIAAv973/+pY9n/z3eupgPKQYu012RwzMmM3kyq3IPMOi3v3/+pffh//fz594yM1NI9HLKdlQS
7yT7QdCFAayYvUOovm2nceNDu/T37/vzTQAfl/9+X+gbDBz4o7dDZR8D3O6LJsW/1SAAL/jvZ4/w
055BC8ercE8xqhtx80P/W+WEnDuXxNmcx81M0UMtW8ypRf2QofNP9frvj+XCaz63LtE1hF2RmeEV
iTE1GOBt6PCYtfU/RZDk3LgEB4kaM2h591229SFIs/O4DOlLCsFiE6vN33/Cr9TjDwfguWkJtUEL
JRd+Q9hCmt9jzHDZjfl8145xdjcOdZFQPsZLRTDmOlXBJw/mD7Aen1XbAazRuPg4ZJ5c5o49FXyE
UV8dXPNTuXAIRKfH/luQwOdaxlOHDniFjf/Igwajypgh0ovYKH9ZkHK8ctteeo9np0GnHG+Fj/Zj
GUBT2JuTbh1iHnblGV/6+LPTAMr0vtU1rH/KQu94QSpMh0Fc3sSrv7/DS59/dhq4xgshaPLgXNR/
FJiZqJojmb///bMvXDP/Z1KCayujKa4ZBfWXkhL2KUiHl6N2H0RDsZc2w5XN9CvF/tNKPDsIuCcU
heKIoRDMyuNkpxxGOiGGeBD1HvsZ2U0HKW8CrbpZzq5A6xZODu+kwUzugp5mNKmXs63zp/4gK5/s
Rg5hZQ4WcrHIYsX/qaaCZuJ/FyVDxDDPPh5IHc9LP6eHiZsrt8aFZ33OItNj2YZVh48umEoss3D3
/R6WnxIl68B/+af3eW5eIm2tc3SXIU7yf8rBLoLiow1hmRaDfir8f1uQ5zYmPSFVFZ5+CLpWt5ht
lhhR9h+GIrja3D+tiT+slXPjkowwVULgrPdeBDMPxFcyKQINirjwzWsMFNCx8j37vcSED+qEZQMc
NgTiX//tGZ4dF4WosqkHi27ftg/Qfi/K9IFGaPyyeFln137ihU19Di0DAKTLRI4aYe3fn+Y9QwyI
O1Jd2Wy/uit/eoDnZ0aF6W/rGFojrQH9NtI/fS+sIZav0Xb0T3OAgdjAO0FifC4qlyhbfcO8drNq
y1NeMdZHjwhknvHjpOYxaa2kixBCZN21N7UuVqCH7QHM3inXBotAsHYRmPAxj7Iv4QxkgBIuaXRw
02T603C3nGi5mQaG0fEZ6OUIqrQrBZ5LW+oscMlz1zLrsE64HTpMW8bRS+cyTP4VlGH0XjhAC8ry
mvvnpW87O8FKJG2Qh6FWRcdDnn/qNkw4w3h8ni0IRsr/vvou3IrntioYv6U8sjADb/1PIR79cEKt
4ei7K1HHhXV37qwS1Rhjyxhs5011FxbPBX0Q45V6wqWP/h9nZ7Zjp85t4SdCMrYxcAusluorqark
BtVOQ2cwBtM+/RkrV/k5oZZU+yLSTiRYgJvpOef4xuW1/bWfSwh4K5BDsL5VtP2ajcvymjoSmBYQ
j/wrkfFGpLr2Sptb49cLhLdnRbMsdLyh+JGKUbx87t1fnuyvJ0Bv90XbSL2T5w6of4OwV3QwqbRY
Ci6hPn18k63XtFpeDPrDNUXq+VT17TPQ+C+OBtm5nacrW/rWAFqFI9CG1jkIsuJUjjPk2P1/kzYv
PqueeTvsPn6Era+wWl165IORK3Sbs9HOHHUUHsuSXdvC/p18IOvuSL9H0xgajtD8kbju3jFQd8uc
k1NB4LpKMg2iC0yiIH6BA++VZWTreVYTW3dsoSZLqjPNGLtN7Ra6hIxcO8pvnObWbZC5QjdJblFk
atzZtAEk7NUtcOf2oa30FFXekAHF58jvpq/BrnOa8Uoos7FcrXsgDdgdvACt4OwCUxwTa+6jMsno
NyhwpmPR9hDeNOM1Z96tm60mvw1RldLCFudR+KdGugdfQIeZ71wG3rq4EshvfKd1O2RdjzpJRDHH
jLnstprAT1Otcw2JvTFxnNXstxYIpF00jsSQ5ezyBoKJ52WG6Li8RgrfekermU+VmLp+cpa4mqtd
VVoXzFFQtfKslYOs1JUexK2XtJr/sFuxaQm5cWx1/SO0po/oPbxWGNxYu9b9jQKCZo/7NpDdIwts
nOaReQ0nfi1dt3X51XbeUKiEWunWsQFdw5FviYt3hGPrx6vW1tVXsxxNHF3l9ZZ77ml2l3jjvTdn
AAl8rhWTrNsYi6wZIWuj9CyzedeNwC/4RQv14DUjvo11cd2JWOvSL6fOAsINFqQNxKC8lsNbMi5T
rFVXozZ7UZPDxqq6MpA2huu6OxGdESSli7DRWS+mwGH+twxS0BnkrqGJMzklV77L1n0u8/GvXddp
s8T0Bt7wuZGvuYQHoCdiH+g1QK5QsftctzNZe6RBgO068ItiwF8lbZDa5QFLydPHQ2tjzq0bFrFE
jMMoGh0vgwaHpEmXwHFt+0rJY2PgrjsSqxzty6pkeEFyuYUoJ2rJfJ9Y7udW1XU/orBsTy1ln8fw
ddwvxotbaj18/F62fvlqQhMCgAqsHadza+qvTYuTRMtuE+9au/VGzYysWwqhwaxKN3PGczrhDMKK
4eDX7PfiVjWg8/WdIThbp7CfDxwNkl9mfW5mrPsMe4DhdZ0s09m23gVWv6x5tvmbAjdCy+Xw8av7
gxv8xxFubW42N8QFWmAmZ526cFYDkQnsl8QvQZtaxvsOWtLfTtbVB/CjpkPRk+EITJtzI8d++jJb
lR9KhMpnQX0/cNveRDX8dY7lNKTvI0H79MXTCjEVoY9djoypBrzq6MkJSp2uRrdK0g/sMXWdLDS0
9A7lgv5a+yKVE1xYO8NsEVFpuw9jm9Cd8nQBiV6+A7/tx5z5095BA+ED8CsTsrK+aJMQf1scYM5Q
vaV0IheR0ACwnbTBctAT1KfDmL4Sr/PRkOHbUd/LZe+CkBhBUDdH9qLEwU+gT6gNc18pEej5ZpDN
63FkYY46JiBxXrFzcxuUdekNONUuXQN2AxRCDNKiW1htYeCh/LP7+OtsrFnr/kxlkckXCQZ2UtO4
TRiD8zBxAlN5yP5VLN9XmblmBL51r9X6mC/Im+mJ9nEy8v+qmR2qJlOBZyuYe0kIg2ec5q481cZ8
/X/NmlYmfZqbLG6nVKL4CVhh6BbgdsHLmx2rFBrpzs70fily55dHYNLTTG568MsSU9t2rC8djNCP
adXYR9J2+p5qDRyV7XkPRW8mD4BDr3/whwzYDB/a6yHQoDjme1tRbzfPpRsID65Xsyj7qABlIYIF
ffmQ9nTZuS3nR4cwtgQWG+hBzl55A6ZNufe90j3zCQEJ9PeAZCGvHFPWkNsKgu8q9HU57jwxnhaw
XjzXikCsrO4Ky05j6Nfzo7dMZdTnC6B9djEeZwr5bF+ZYgeNbxnIspvQPQlQEqSTfM8nCeZkPnwr
5AI2JkvUW1JIdQCmATSamvFTO7V1VI11FaWcKSDmyBARrLABSCpeYKY+vUdre7vj2usi6CtTwJiS
BpJ/UOk//ogbYSxbRZk9iKKz30zTWU/p187NYt00zzB8v5t4/fjxLbaGySrEdLq5MnkzZXEy8Ghg
/GB3MrT6NPr48lvLOqP/GxF4qmepTN0+bkB6zIvK3ChQpEK/BDyts0+LkXci738XGIoIe0Dm+Pi+
G7s4W+1WHRNWBlRmHucQB7ZQ8iKr88lLr2JPM5VJnZZmjCXk7Ix8HdL8c1deN8mSprVVCkfEuDfZ
w5hVdVgPPP3cwXjdJusnhT01XTfGPuCKTR31w7UXsjGE1n2whmTUslyaxYXQj2WeH0vD7pMm+Vzg
sW6ElSmHHYbGCB0Jfx/BOhqJJ5Gl667Z0GwsyutGWGNlIJZa/hCrJH2cBn2DpHEXNLL6CnG9OogZ
h6OPR+XWm1rNZzIb2nUFz2L0H7zqxToqix51Rj8X/dHVXKYW6Ug6tFlMpOj2SOryyLe0uCIC3FiM
/vRl/BXbCzgNuCVgbDHtweHov8v6rsBe0UDV8rm3s5qzWPIFMoEY/kr9rlS5nwFZnK9V3twNsTeh
q3mblco4uuPJWYBOUe4Eaa2HofOTo0Fe+WHsgGAAgior9wCI6d9ytHpy6ix/+gkGJcirLvfRM4G9
u/nFxnl6Q1XDdDD9VhyopdnkbzMoL99HxZF0qL0S6I1CAPADYGRkgRoVoAcEyNihJfyBFJa7nxWl
R1frZidYS2/SxUwPNaAED8az81hiUH5tWAlNFHrKH1zupfsR9Sso54j15jpEvZdDKwNhwDRF7IC2
bRQEit0wTOYlk8B6BVONlFEAFGJ355dOHvHZrQ653c47P8usPYfKEKtjXnxDgzPcfuHXvE+aYVKB
tER9yOlyaX4sZ+DgSlC0rFn+GhPPuteDPT+QzhRn2eftjmnpw0AmseJ65vzRtnrAdVQB3wtVpB3O
IHq8K4gElyur2mVvj0m1F7Mp762qp7sx5dWNmHswKQwIlASY0N907ugNk+0LoArDocvmEy2722EG
/8gqRhIV1tJEHSnAD4PBXWj7NoqMyrsDp/oGIKk6SMjyRidHRFKbZ9X0TTholQOqOeEM7znDGUkV
yONnA7tZQeBxkKobiTxO0KZQomfLCZCco3T6U+VQG7X85acandts0l+7VuZ7dlGRFVkP+F+SwHqj
nixE5fS5YsYE1sBI0JYcvK7Mf6h8BayC678JXv0gtlPv667hgadpFpI5f7Ski9xLXc1hkdYvbWHA
Y+U6JnBZC3ntz4BZ8BzHT7BmFJi7gcK2GVbN/MMGsmWh7S+TOt9Eqh/ctEE/MqCVxPadwErzE4Vb
diR80od0sN4NXFtQC9JLBHYy5uwCOe1iSwRgvJyiPNP3TrXwKLUacu+gqxokNMp2Knf286Tuoa9t
b7Do/gCc4wKweah1k0S9nPDPBX0HkOLGUuwL77h6Kojz3toQKthagqDm1AQzzZD9XDP3N2nB1BFp
HjA6giNNWhtY08bCO4boP3U5rJoyK0zmug/EIHSk+v5ZLwZJVSAlGWTfx1EOLkJz//cESW7AU/Xk
1tZ3JeiEhcjcCCd99x35NLEmhOva18xLX8re+Wn8TgYz6W7s2v05XRokgP7wwyw3uBrhoPL24Iz3
gFzVHuicDpc3iQLG0Ub77w7maoCOCPtHOQOKBW/TwKnAqgFa8g4tzyeHl0/WCF5rKcF2bcB77dt9
qv3bSi4PZG6+1dVy23FrClQ6nGuGj+zx8oYBghYAtUd36AZto8FNWYQjQBuxjN/pNPvPc5ynSdAv
TcpPneM+IGJXYU3YLTqWCjjW2XkA56lTP7vAFat7WusnapZbgWbiBizLAM5Lx3zxbpk7fdGaxab2
d4lpb71i/koLxBUEfoSAvKdnMLse0246WhlOagnfy6X8abCXhE6n9rTRWcA68qUy5HdX2G/t1FV4
HSULGeQjgNOVt62r2iNxNSaCMyZBWsGoWLfFEPaU3pPUD9GWt9y0id/vBfpEIljjRdwVz5XnRjVo
1cGI8YQ1zd6hn3jZFaT6WWXVDU3IHYZqHcxj5YYwen9NqyQCu3jvl6kOlN0cQH0NFkofvLl9U/2k
Iw+SjahrWORyYGOny2GEq59Kl+9tNh3KFprtLk8j6QDwkSzkuLQQvBqY8JJ558DoNTBmHAMiqx3y
ZfyBO7AfL6rmsU4zEdU4GOIQNR8bR/3QTP63GJx9YZiShSVv38EV+1owgNjy1rbC2Z7e0ZABYhYQ
+peERrp33aUOPJLgOJvO974NcwusFKA/OyFIhvZRJpBFJyq5zYFTgj/hcprGar51a1j8SGoekmYG
BNOfg5GIl8bCAKpqf3zQsxPMdH6wyAVx7eOtz7s6Mc+G0e+ltthzB/jAe1UzfJ88JUFHizzgo471
kP2YyukpEWB9CBM2CPxPfZu89RggQT7r2wkLJHaS6bdFJDhS9Oto223o0OQw+zjwjy5gXcKJm0SA
LzhVe7DUwFYT6ms+w6eu1AsJjJYVILn2N7u1bvvcjhUyF9B923uhWv+Gwox2Z+dYt03q7poFRxAA
de+1DTtDp0pPaQcQSqq6uILVL3qWgBEpeux+i3/2Futb39o3A/d+osfuYVr4CQvOf6VuMMa0/M/r
2xe/R+cJd/SOJ/0h48VXv6Tnul7ogXtgjXakv3fKiYRl4ZxYg1Si085Hg905qHU7HFxZlwEgP/gA
M7ujXRYv8LwMsgt4kI/PmkAygEryqW27B19pGiR590ZHbfAVwMdklXhD0+UJIUUWuAO5IT4WPUF6
EjltCbeCQv5C+4AXimY0gMBdICm9/8tuGfqzhHUr3PxQesuNZyU/C2tGAEGQH+4L73lwssdyyR5b
OJsHKRiibdOqqAENLixyyeJWNn54ARRHi0zuU4wWFJ9TBoZi9p8zgDS0dNjhZw9oXLx8DnPx5RFN
bHUw9PUbaM3FF2vmVaiy8b6pOJoBQBqnw0lhXE0UZLEE4KMAPg8Y1Q3SPAMpizCntRdUS/JqWmyu
7UUJPwIvRP32Lh3VrSywo7XqKWvkzh6QHwJVK2jy5VhkjnssK4jDLEe8u7nzxTXjoarAFOkA7IUx
CANwFqoD4JHsnV0lT5WP8hQmcMhJbkNepu4MVNbAmy4QmrVkDJndKWRvewV/QQo2ZQL4Vec3yx6D
B8ZRc/oKAFbMTbdrBp+E4KU8QhgTNZr/FMP0JMFDhHrTMhfkZ43P3X5Z0BXstZh8SNnA2WHgOMli
I8mALQ2MVx20A421WthLk9n/KS7iplPP9YDhA0YfuF39kZYCeTn/ME3oGmp9JL1y0LXCFJmtEei9
IEmXmACyCMYe/5V1BkFjjxqm6lOoGmHeYJd9tRsaNd3OlpB3uZ7tIE+Mt+sch+1oD71mon/Q2c/h
FuhqcFgrgHwdmHhGekzbAmO8yZ8T8MTcUeCgb4A5GfM7B7VZqBFeWSbetIT7cb4st4MZX5uePmuB
xydW8mTzygsHPn71PP9bwfIxTAh628EsB5K7w4cqKgv7etsHRPvvy9Td1mimhcDlphAC8jmDYAMQ
ozBB1nEv7KoegqRxaoH4p9aPdWKXsShrDA6v6g7gNDT3FJ4mIwSbWC5NCXwrmLiaBwZgtR8187Iq
guYBELC2xnvPZigfgJbkCg11g5GBU7fFq29PoOSqEVWuokHKOez6nCyhQBQAjiNC/Fevd8FUFE6J
+CAZgaycQXN9lM5Q3VLoKZ5KMB1vkTBTz5nmsBCxHBiU2UgqBDmKBPAos1wAS3lJ/AcJOOfrQNPm
hrACuVeGgOUAzGj/UHB//Anqot9EmaK9DjNEYke7tduT1FaKN2YviYhdHNAB3CKJe88WLDSpbKQE
U2genWfWQREfKmyeL3mS+aFePDYFcrEGOzAtxkSUGbD0QJAUcHr3kmT4YXdLf5dogBWCuRLjw4Jf
+upo4//41HFtLfVjPed5pxUKAtJ5yUscRuY6/4ZCbnMld7RxLl8L/GqHjACNVjpWOBAVlINOPT7h
nHLvg21mtcBFf/wgG7ki+3L/vw+2c4NmF3TEn0ebPA6GH6riqvxyo9L3/0R9rrZLC3nJM3jaSGXX
fh2MOVTKk21/x4g8z3p+U85wJem7kV+wL3//15PQrPUa183H88i/YASFLrn3P+msStZG30nSe6ng
Yw1CfV2WqKXL7JUhps6DdtD5lXLM1hOsUhgzetTszq+nM1VlVKQ3jTWEtVS7j7/0RgpjrfRLNctz
lZU69mVR34kpM+CNLoAWJ9MjlZC9f3ybP5mvf9R77FUmowHt0zI4nMTksTndqya8BwjsJFR4bx8z
LO9xdRLwLuwDqEuD0P71LF6fy+fn4pBcedCtYbfKdTSsR+NrXzRxDfvVBVBX70bjmCyT5xJhxpRc
0+BuvNC1GNDPaokGQVrHHv0yY+Ery+OQgaC4eFdyQls3uDzgXyPaNki4qEk3sfFviwnpAx7Ozo0C
C+/jT7V1/dXczxQYcVnT4EuVWv32XOQRTJqbe66w+1a9tXzyOS73/+s5vIxSWyqpkBv6NvjWHcPe
25ffQb55/fhBNiYOufz9XzdIHBhgOdlSx44mR4u7iLDa1g0G2l5rc/2zHv5jVJNV9tK4w9AYoLFj
IF0TSBvbCn4YBOUQbJx3rpvBjsEXcGmVkxfNpoDbRmHt+1KnO1+o+Wj9iRcWVYWTp/ybspL8jme8
u7JbbL2A1cqB5CfUhOlYxQPhvwVGO3iW7s/R7Z8+fsHsT5PXv56f/u8rtlAFA3nQbuO26Kvnlglx
NyaFbgKdzPPTUg1AtSPOYYdO2z047mrs9jWgst9QFaXPxrGXBrFQO5xN75N7dQkvRl8nHFZaM3tP
Bei6EZhRqCpk6FhDjSQFanvUmn5VTkmA7bc9fTcuekEjTTs9Nx2fTeQDMA6HXNoYGG11JBPApQ89
PCo0qN9+5QxPDKeox8Z367Bw+2VGeDbjo3mIoLvIZLZfBbojOdwrqmxv8boJGVr0vmM0ed9zdPC9
DLXTvUo8+c/EB360xax4aReADlszoS19QEP6fmkIQV4ejgJZalVn5lgaJnJuExPQK+/cpeE3gF5X
XkBpDwEOGAQuDuYoMcPsivoGjhU+46EeCTbe0vTzDw2v8HPnKBnW89DdDJVLkOYUMsNhLJMNIH3W
dPKSjDzlfTZ/kS61IwqXwaPv+W/MRbAPJPrwq7az5lYZ7h9w8J8eqnJ5hnHd6wgu1NlliQ9XFAT0
NRyAYpIyK6Jpf4LVQ4mMFCw/ElHnYYIXgf+VFjIaF3w87AX2pZ/L0F/qYV8V6k4SB3s4/Jb4aD0u
tG53AvI0krnY5iuCYDst2K1dwg/N9uFSq+smgj+sDZK354bZYHsRscllLiXfhZA00oWd72BTyJAe
8gy8lyq1Q+G4Day5wQte2KtVuypILXObCexe1gArFsPZ3cK9+QAr9SSoqlbD0difQ4Bn56DDUgCZ
OfLPBKD+CAXTcd9rjdSW5f2swWoOpt7584DWr8XU6IO2XB6Ofn7OwQpGxidzgqJzTKBcUB9roEpV
gBasPBiRWL4DJo+B8+w9QMZo0NxgJQcB7fwuy+2faG2pvhcuiHAI2uShqaZ0BGp78u5zy16eaYdP
Mylh3YCTW90toGge65wPB0LSXwVakA+pgdov4fdVM6JG7luPmUFtOYc5CjKovD7QFCkz46TlAfgj
0F/cyj10HRngW4Bx44HODVkUOpBycEfFcG56Infcryb89OqJdeIWn6MLlTer26Vt0P2KS78q23pG
gms6zpXVPbglkXDpSfnZUn3ThhNJfpTgyKFAcSFTedb8PpDprQN78DRLj37NlwqVb6R1grqa/B1K
/qjvY/LxsOjtJvRxmny0HJwBSWv60AjYk3WDlCCN+8sx4xZMgnzAE3obi+PMzXLqpskJaCZe61IW
UZIPLFhgscRUisQPm9OnuUIihkFAd2YCmhuWVuWh9ZWN3WCxI+3I1w6H2QPFdh1kuZLPBZagsBoE
/vAyAwVVRwI55r+UTp4sX3VHAOHysJcFKPCzB3+7i+WN7TQvc6K/iVKLY9LakL0ICwcp2oHs4jTu
7XxR3qJogdwifAF2bQvlhRCuJgezVBpFX8cNncLpwMq2+QvTcKIQqpfIq1nVo0oZR1IE3kp14vpn
t5rbfQ38bO2guGFEV8AYsMESUioA5DD6UZIv4Rpw68HrBTUUj/83osYD28ShDLltwzOKqXaXLnMN
77B8fK8bnP5rWcpz5g7oPZCcLrf2XBWPHQdaJwQhGr1xJrV7zHm4FdRz70c9W/TRcsff2QS0G6F4
5qJMqxDLOCTefLRh2aC9Uzu01o/Z8+U9zIHK3dwmxXlEPh9p/Al5nrCYoT7nYyvro5N4w10uZyQ7
FCpL9yO0+8+TTeFDU/mlOuTGSyLWLNmLmSx3B9yWQaOeMgFWI3MwcMWIGFzHfnWDZasQSsOsCzTa
Lb9UC80Di1B2HADufgc8fkISCnn8L1XrAB498AkImLrzzJEJWza7zOtQILKVVd9Ay0T2vHX8OvRx
FMIf6fDAjEB+g7nCTUNFC9jADck4Y9IjQG+RBk3ZPcp1/nfiTp9Uga619EittV2LwgFAxdPjwjRq
Q9fE6X/AQ//avlcxcSYHH2RvBOXisb2BO1ogwn0XnDCfvkGCrSP2uJzds3Wod8/Z+YjelfJ1ukKK
+lds4vj4738jh1qj2Ajrmjq27AnirXNT31VXFVZbF1+FyHOBXlholqdzP9GnjvVvXpvEshK/P457
/tXyfvntqwg5MZ3g8BBp4ombHewrQmj+7kZwIHwHWebBPM79GCziiqblX2fxy91WcbJlNz4Cfrwp
QISw+LULin6Se/uPn+Vfx6LL1VdBskfpqLLMbmI7gcmeIHChehht9pDMzU4uMhjn6vC5O61iZTmN
uQ2k/IikDj9lA0ADiqZPpOrg5lh+rZEIlq11jTeyNQJWoS+yehVFnyoaMOpseNcoTD1DxCp3Gpju
T765VezLerjHoYkPnppSP41Dec9L6wWPuKtaMC10fdREXwm0L596PU8vH2l1eIZ5GGiANZIYWiGC
db6yhGNrklhtl+Djj7N1h9VKkC+zgG2GNZxpNbphmmga0mo4D/701Uuna81blwnyj+dYK9qzAb4a
eSrns982kLWeXQlDyiZFpf0HnLyPn3qUta7dBjKe8DGZIOHzzgyJ1JY6qPiqs6OWK1Ny422txe2e
Fn5iJqeIl7qAy1e2Qw0/WmDzVQ2/Pn6IP/mpf72qy63/OrwWNtKkGgj6uH1jb/pu+QK3pGKHzbx/
m967+7P/DUp1ckUTurGgrbXqCOAL2tqki6cEed6AMI7AlqB79pjXbrGfmwymfZaPvmPJxj+zaOof
P37QjdXNW60KnsqnfCTaPVesP+WCHaFQe//40lujbbUG2CmjPPNHAYb/G2xxuu8Q1KKHKe7Mw8c3
2FhkvNUKMFPNRt0vSOXXM2KN+hcd7DJI9TUC6Nb1V9M+MTCOKRDbn8XwfehB1Ta5EseFOv2V1OLW
d1/N+oUYGBmAhhOXi+Ueht5un5il68emT4cYNiY56luKopFz7tH66ZfRx+9tY89Zq9Bb34KvtGnE
OeFNyFMdznAUqwd4GOcA8uUQc4trTY8bM3WtSk+R0PTQqpKh+9/C6EXbETyM0eSxoCnjLIwY//v4
kTY+1VqZXudVX8wFn3CExim2HGG30+96dHV+7vKr1aDE8u839VTD+yv/PRHrDY44z1Rcg6BvjIO1
ID2nPa8sorNYwvhMmuTssfJhNNMBTQKPwJTu6rQ96ERcmZhbH2U15+ExnY90Jmgvz9sI/oBwMQEy
TcE9SnRXgo2NZWUtQE/RmCetSs1nV80osBl3D2/xayDmrcXZXU98D4uVkzKEZENW7XXulWedjQan
FZjitR6D/Qv8xiWK0jmFy593iXHHmfgsAq6kfTU4vZ8Yu5xFXc3fKOeoe348ULZe7WrJyCdhhnbu
6pg37u86y0GYL/sHy6vgepxUVzanrfm7Wja4coGpcKomLmw7RM0b6SIkSHoY3hC27Bfmxaitffw8
G/NqrRd3JHxU2HIpG0gTseJJ82WvpyvPsTFI/p9aHCdZEEK8OkaHf48emEFGM2wHP/7lWxe/7Ep/
beDCGj2Cdm4ZWwvEBS1DaKtztMl9fPWNT7BWipcgB2cDs+pYZnQ/1gl6FayghWh8UvYJcc4y9NHn
7nT5Mn89B8cWCnNc0se+MDtbNHBh57sMmam+bM6F8V57lJWvPNXW1768y7/uZcmhEmpBXNUnr213
WLon9AN9/Bhbn2MVDHSDQ5DjRdXEzeUNnE9fJ40E2MfX3vrZ9H9/9lT4tUeW3DmPJvti8uGJ5NlP
PlxTEP5TMIDwf60Z9xwXhOZZeDDOpsONI9AD0sIXbYf8KY0ymPE98wWNtd5gWTtXmRluk7X+XDQt
VnMdjQIVTyaLnY0c4M1p0Ej2OKOVrtaf6XHG060F5MswwMxsaflZo4EJdpUcLT6la/YIEfIrY3hj
VVxrxXPbgIsEJ89z13vnS3nWEye68B1FA8jHQ2Aj1nRWsz1JMd8Bi2Ywy+qRmJogGYpcZNae0KCs
4IU6TEFK++HK+WNjwK2V4mZplYOeaBW3Dext+n7nD+LWGrvPffO1VHwpUJnLCPXP1Ep0mEg/vVlS
z0YndTsfShyjr2zSWy9tNd0zG/Bgp2D0zBSMSStF9qxPvvgjBxNHPYpMXkNkbd1oNfnRJ4x6A1wR
z73L4KXrJuFQIKgp5W9S0YMlvWvL8taNVitBOuulysjAzo2yHjXyAHDMCauyeJ/q+YUAqvrxaNv6
/qtdXqSJC2tXReImffcyUOdQ0YR1+5XlbGOpdFZTHtg0zyw2gs02h1N5ae8tOId96oevVeTNYMve
ovgQjZe9wMHWCfO+foHJwbXdauPNrGXkoE3opCs7ErPBh0MGPBEZygxX5B5bF7989b+2J+EzBSdQ
NsVpBwX0xA/OiCBfXFulNqJwvgry52zI4E6hVIwR5NxBYqljC70wTVbDjNSenYjlvtzDaSw9QJOQ
XXmojbVxLRwvehRWJ+ogVSKt4wQlIe/rLESNCh2P8LH/+Ltv3WQ10xka8eCnOLVxktf7JEcLYu72
D8gu/XCMe+UwuzFs1zpyJPG16YZOxQV69AQ6Assp/1wUutaQO5nnesTr/XPCFEYVCcqKoMZ/bdXY
2uD5aj7Dxhc8QKC8YyvLv05M5jedlr8MOnSHdDjCjXZnNfLkz/0xz+nh40+yNZhXsxwV2C6XnbvE
k+ftCiPgXCePFbvaGnFZ8v6RwFqryKk0Jdz2sLhbS52c08HOjgPr5ePsMn7vFUP7zCbt3DZwoUZd
wc3cLxO4dy/EquVDP5H6CiZmI1Be68xHH0VZRPk6NtkEEUO7g7VjqNA5WkC0UGdA3k7XDun08ur+
9cir9aEnfeNb9WifGToIZgu9lm3QOIBLKKTtKtSkSrGrxnxPujKYhxJuY+Df+jg13lPs415P4gwN
yvjSGbptq2u9fBtzb+2Bkyapk02wCDpPrYteBy0EfRFu6QG/Dc0u9hJ+DbS6MaTW+mpGDNqjoeyP
eYUGYK/TO/j8fkO/yed2j7X2t+vcDn6KAE80S+tGhBTFk2eQedXaa66UpTYWEbaKFExi1AyHZESK
JVraZ2c8mSW5ArrYShushb9dbfWQdFXJeZydX7qx9oV1z5q3BbadwmPhPBUn+D7v0o5E9syPpKxv
TckPTWkOJbieH8/7reGwWmsaa5F9Zs1LbGz0h/RT6Hn3HWt2Ginfj++wEQSx1cri1NKye7v0z8RO
o0m4AXSEIRW/4QEdcLvff3yXjedYK4NH11FAgU32GTTPnQN5ju7lPdQ/99OcXfNG2prRa4XwxOB0
X41OGxfLMF6ML4rRCSDJI+841C9l0GVaBZCKV+d6HLMnB3xBGdTlOO6TDoac3O/x+6B//FKNywip
5FLW3123L+9TPwG9fxYWP7RD2cRcif/j7NqW49SV6BdRBeL+yjAznsHX2Ll4v1BOsoPEVSAhAV9/
1uTJW8cMVX6MKyUNkrrV6l69FhAV11dmZf3N5uNxDEFySiaZMXCYeXxo0P3mnuMGTqlGCSapbXvj
DlmxFrMPOVdxo4UE4UlcMHU/sG45lirfoj9ccSdmE3JdStcKUFXJ0Fh4U0T5C8jJzxA//HF9mf4C
jj9w16YczzCV4C1Tk30OYwUQAurDqdtM/QH9wt4+mLzyvvOnOaHWFJyo8OoTyZv62CmnT+zJ4qlX
W+j4VG1zd+lg+ybqIXq5/tPWvtzwQk4xOkhXSPtMCgXdXJxv0EiUXb+/Pvzatl2u7HdxrA4wPIjp
Cbo+/eohAChqD2Ai27hx10Y3HExUSkfHUITPJhp7JxbR/j6c7PLp+m9fWxrDuVRygiS4P3fZ7PEv
Y6BfdcPRpac3hl+xHRPBj2I7UW1A7POEaKzkcRKX0F8Th7FAY3G9McnKN5gofigN9EHoLKDtB7rj
lUpbZeD6URmhwOddX6a177j8/d0WD9BnL5pJi6zij1UIqQ3P2tvObcH5Podu/ecmubjmd5MUCCAZ
AULoPLb60MnffAZAHRnCSKgdkLEbTmbtUy6r+G6WaSa0025BzsDxXJqB9Z1bzk9Wzw5DD+Bt5L1e
/5q1Xbmc53fz+MxdbJSNRdYO3W0c2fdRgA5Wf9h4Z60Nb9i0CtFEx+0RTWmBddC0zmK3TXmwxYm7
tkqGTbfRQmnsIPFfSz+1Of+N1mBoUNbqN0EDOhrPgg3f9Jfc4AO3aSL50WdlNQrthxn5R/6YDsH5
MJ1AHg/+nkT+DF685+CheLRv84zcPNd39Cv7+bn9MSzfA7WrXVeYd7AfvfqRSfQzL9PGUV5xWiZq
3/aQ5PR6ARaign/LXYLGyWYjUFkb+vIyeXeuyBRxubhIp9h1/wD8yXMh+VaqZuVQmaI9litQuWMz
0DvAuuxHsOjhuqq+EHve4uVbCbNsw8bLwaZRaTUa1Aa+flDhAshOVc24lazoax4zkl7f3bV5Ll/4
bpXyIox4Ww59Nrluxmx2S2Lrtq+Avw7oRoJgxURMsP4ipgU91yW6deJm13Zy79rd0+DyF5vIL7OX
/7r+JSsvTlPCx666yqfgJjh3XGVtTN50MQPIOHlPaGhNRRVVKZGOvRHsfUg8j/S5bRh+PEFuzR1b
XLfaTZ1yeOwmhnotROaAV2b5ct83U2qRAcHmeNYIWHcB+LWmyN9VgFNXZbGDyGgyoH3VDt1PHnkj
BGi16FhhTTwbaXHjtQQY03lj6LUTb3iBQtfF2OcICu2FfwEdHrj1y3MeeV+ub97Hw0cmLLHwCu2J
cRmzVgLaAyaVr3OzdCDq+Ay5ng/kveENoOTcuCGIPrI2/CVK7AoB2tIvD/kMLKn1mSakyywXE3hn
TVRXhdMCbJVJon+5lfdN8wFoK/VjoVsb8bFbA83df6cAsD8guWfxbO7mA7hJEtK2u+ubsJIPi0xQ
IpFeqyp7GLPOFb+GhWVUsq/IwtEkiqK7Xs5PbiFf0OUKCalqSzR1besvH/puzaySljF0qptsDOc0
4ODhqPjJDuZPZRai2Lj/LagAouklr8HZBEa1Rsw7hR6HjRVb++2GExCs72prliNosr7wqUhI99p4
bxu7cbHa/7/wIxN9CJI6BsQrLt5xdK0KjCh2DC3Ltt0XNp3TDoTfibZa97YXiu54WdKHkbft70b6
9caT4m834kc/wbD6jo6Ml/aAh2b0NrInzh6DSN+Sskgc2zm43nLPeH3ukFxQwU8Ij23M+7ErRxf3
f4/EbKFw2GoQn1qTQFt7nvB+t9Rq36AdBnyVRak3qtMfX004xP+diIWRW6NTDUtcaeeJIE+wV77l
/mob4Z+XsrB2MGexcVhWLNdEL0615KpS6ESa+zxZ5nhn9/x4/ax8fItHph7PGMQ1ok0MzfuXunxt
ynsKBhuwmGz89LXxL+f/nY2O6MjCwwaXndNX/pulQvvGZ8B1g9axTAlqbxv7sWJPJiqxBgcnmRo4
INoF59qxU7yP93qYNoKdtR0wfAGIOsE6KlFd44qeXObsqei+X9+BtV9ueAJoUYKohLpNFnjucZT9
vlTkaxTKm+vDX07+B4ZoKupUzJlQl704STT7HzSksXM06PeTqkHXhZKnCq0jaNi7Pa2GrXzi2icZ
xu/nAAhohixTXoJGchCtRhMZeErQP7YVRa1siIlIzKEQ1pKpHzNi6/s5cM8g4Eyur9jKrzcRiHGD
5kPInelssV5ITJOFniqAwq4PvuKgTNih10C/RDmiySKLJ1GHc9q8eZ61c+NbX56ZzzdC57X1MS77
sVYRiL7iJmM1qCFavZ/Q5Hf9E/6mhT84Uib40GLuZEt03GWLU4LDv6wrtIPhEYBOwwnaLJZzKzuI
ZUEK2j2HfejeVBpkZBF6jk7ojYz2fTzIowZ4BLWVwvpJR5skReyzO0+P464G2+mz3ZLxu7LK8sZ1
QnBDhbl9klUOpZdgrg99Odl7n4b8sIC9NxkmFnzxQ3uLTnRtjy5r+s5nic4PSzwK8LSsamQTC5C0
+WIHppzXUASZXzno3Zucjct67bQZnoW2FzTNsmCj+LIjeG/M7r91sUUWsGL9Ju4RPMhe1+R0zGzn
3A9/gsBHXWtKXLTbaoceivqOd2TD1a99ifGGcCLWTy0u/mzmP+vg6BXHBsxw18/c2pYYHgVEDkXj
+Rxj+yDKeesyH4yBHHwn0Mr2ZXp9kpXFMqGLRezlctFMA3n+M4dC0ei+DF6M7tP5YeAqjWzQO4ll
f32ylS8yoYxor3T45MxA6bXgOcwF+MKLkf5qYpW2nIFXxvPuqpa9XJ9tJVz5S+r97kiXmqHU7rq4
HkHQPAHzzsc8ydGkSS/kelP8uSNgghx1G/C4qXibFdLdO8K+CS+ZeOZueJ4VpxZcTt67r+Cl1B7i
2DHzyul1tIaj7W51Va0Nffn7u6Hn1qrROYjDi4bO6BlFLwLaScgebcSlK7YRGFY+cb+ZoTfXZAQV
tmHJb4ac3nGrP1zf3rVfb8QQnIAQi7m5zATouDUPU8Wmr9eHXvvlhlXTLu/juClAuTuBNp247bxv
7No+6MouNh5aa4fTMO4SzH/OIiqd6ULuwqlJKR2gP/JPDn167m2EWStLZIIWq6lu46ilTQZGzxu/
jV99obYIONbGvtj4u8MD2/WWmUHoQqPvB9SIoAXf8Hsr4bOJUhxZE8ueMvi9YQyPjbb0S89ivgeL
Fr1h3bh1gFZ22cQnzjp00HAeycz1u/5OT3P1AlRWnikeVDfXD9Lap1ymfrdIDhTWwYUay0y1wxNR
EAAA/elOF+0XwBU3zGxtIy5/fzdH7OdVOTuXJ/ssbyHj8RJ16vf1n782tGHBoG+tpzGiOqPelARj
D9K9L58b2TBeZ8zreUY3QlaCtLEIyoS4n7Nd37DdLqo0whipMqsaUcXoD13ePJZi2nhzrS2JYbds
cMNW1zYOjeQ3YCb44edQur++KCs+wcQdemEEwe+5VFnU0COoDY8LWsEsAI8C62UhGz5h5dSb2ENQ
Nw4hYuMxi2R4D1jmjd8N/1RDsXHi14a/fNu701hxe6AFFAgyH0ocwRAdiZ0nk/c5TGlkog/RCuHV
iiEmKmNmp30HqtC6du/tnAWfu85NpCGwLxMNxFJkLh1eQXkPuQ6oH3lx/3J9k1dcgilTM8g5DyXI
jTO/nJ917TwIQg60r/+0kfV6fYqVM2piDKMqmDnKePA65BE9+XsB2eTrI68EcCbEkI2OYASUNdnk
iGdZ2mByVl9EsRwXsJhYTniOfJSgr8+1EpmacMM6dnVFC6IyoLwLINHmo+dA/Bjl1YfBgxw8B5cZ
VMAnpLuGrXaYtdNrWDfeaPHkQmIym+yG7aDTogGgBBWq7kDkev2zPqQzQNbbhBxWlg4qvQwi47jn
7vzemu8cT9X2TrG4+z6x0N6N49NkM16lM7gHLj3I0fBQ9NKvEht8QM7OaosABCZVLY9FCwTYhDwH
SbnS1RvDnf+gbDQ+gXE06OiudBeEvEEfsLPXiCYEgZC/Vc5dOcsmbFHMQRzMFTABLgMXMMz+x6Lz
N6XE3ho+V5iMTJUXMTmuVgJz+MV92J5p+fv6PqxstQk4JKDf5HPvq6yXaFZpknzKAnfjfbu2Lpc5
3zlBJ7SHqJXDkEG3peNJ2M4zB+En98DNi+f0ueHdcLj+GSu2bqINFxZAZjWcgc0ANXAr/wTWZ0Qt
LufUuPwj5fhF72Bk3f87kVcRbgAM136xcfUzq4PCfa9h10u5t4FT74rg8fpirK27cfcztAXrocAF
SieOm3N0H4ln3zQ4PalT+PvPTWL4CCALKMhcyvzcsvY42POOOPYDLcGDC/rW61OsLJGJGnRawIU8
VpRZLfLlxkY3+7niIAS+PvpfmNAHuSwTL8jcuA3UMGIHmjG8UWi7PIKts9pDD1OCFqyYogS5Wb1n
lVPvvHroD3xWLPW9hp8cZwHfFIEOyYLaaeK19gzift5YOzpZEaqzgXcv5DxvhFsrVmqiBCkDr2+8
DCqLxzgHA3QTItMirBvFiP85CzLhgWg/HaqeFfIMKVC5q1EpurHspdv4gJUjacIDnblkDQjMVWaD
3CHR7XRLWfyNgmUkzcWmksvaLJeD9M7huLWPe8BTKhuqf6DOzeS8Y2iV31JNXzuPhivwwiJGaygO
TDW9cfVbQGXl+lFcG9jwBf1QzOXkYmBu3ZVdtaOQcLo+8tqKGK4AHFAQResXlSlBnokNEerSiu8o
Ffdqjjbc/NqvNzxBF4+LbefY25joFxbPt52jXq7//JVzbyL8wNNdlGEEJ8mL4cnx4yNv6UtfBxsO
ZiW2MrF9YL6GrsJiAx1lQ3XEjTNout5XDsQRUKP9QZfqq+uVv4lCwfz696wslUnV24YOC8FkqDO7
v2+KP27kfHLgy/6/O/mDBGFZICDqZNPnwP43pluZ3ZUDZFLyOgMdqGeDCKi9MEqN9Q6E28VE06ja
yACtLcnl7+9+ORQdQLns4Jc3/RdvfIkV3zj6K8/Ivzo67wau53iCJohGi1H9zzg3u6qG7AO1dyUE
O6CFszHL2gk1TLdVINaLL7JUXgFadnrrgAfNr35/7rgY1lsic8XRCglk0txDpe67tL5dH3htbQyT
bT1qaVR/VQbyy7OAt0GvX0L1m6j9VOVb1bSVrTVxevEwoBcZHAeZ1+vnQbG9TYaNU/O3DeODy9s2
8m4RpBR5OSuZQagLWg++EJAHnMdiJ4j2dzQcolS1Mkx1cCGSQTYdpOwUVK4Q3ihTSqAKGF9EGUjs
L6ml4hycdxI94aOVv/QAz4GWEOCryiY9/jNUHCJah/9OQx0leHY3hzxw49OS++EdPB8/ihqvsZFX
DipGM4HeRA9NcD/+9/pmrZigiRtsY+m7ERjZMz9qQdwfi2fBxQu6Pvdq4hv388oxNpGD+DB7FlEu
MIc45JW6Cxn/BsD9Vg/0yoEz6X2jCDyxVtAjHTVpFAq9ytsvDIgafWHWSCrqOuVOVQ7djblsD3Lp
wgPYONhPhqT5qaGaHtuJj+Ax9evnAoSip0CiltXawkvIZAV7iN5C+2zx9VenXOReB0redWPj7AA7
mVJo8bgnGSJg4rPL71H4GB4IHgzfIPyIrjI6Oe0fX8gcSQjAiGWn1V2zgCA8IZEFFskh5Gk+BAHE
IZmb+FSmpPle2rGO00IqUKJWpD+4iytuyTzpk4L0Dkvq1g2QyraX5ltZuvSh1rRFZxAeiFFQx/um
KEDsqTrxWDBIeEQ567eSQ2trbXjUgMYCqQJ4jY6B7dPqrTeftmTn5LcONGDAObHhRNbM2wiHAtuK
GWrl8bmGfk34Deo4G5fZh1JneHOZMMmwAn/VgqZgcFAm9HeFtEexq/4Vr2BIqe+rV7fb5U2yBVVe
+wzDyXag60ULDiaL+etUguf4++fM1vCxOvegmAX2y2wabiJGkwG5iH76XkOo5/oEH0cvoQl/jLrS
An7ErVFxix+0L19rt/gz0AsTqgctrKI6id666+r86fp8Hy9UaKIhY5aDQ5/BnY/OA3e+5p+SFfRj
BED/DQHAQ8M1OFsRQFogYB8H5M6IP42nvB8+5UJDE//Ya7zePBqBWKxezgpaYZnsJ/HHj+rxzm/o
luLD2gpdvOu7kCNXdLGjAAzjEjRMyKrcNH78fH3xP3bQYXyZ8t3Q3In7kjhYfPSt5scQoQHaK+re
95MlHtstTpePr5rQxD2OVgGcaIx4Wyx4ppXQy5lVn5FleivGz4g8XHbbiJjA1Osoa0BcppkLIm7r
LWLjD9bIDav42PuFJgDSI84cQJ+6zuy89XbS9p+hcpPlpHq2GL1vBSi/r+/I2mYb9h2GIApuJKr4
ai4PzQjmapf++NTQJpRRcmqFI0POt9Z9Kp1XO/95feCV/TWhi6Tt9LIQCz4JJDhFApHtdt9xfzwX
5UCfm5H7G75i5biasEU05CGZ2ODd6cliDwbwQxGShLv+xtqv3BChiV1UczAHzEb9iWu78hPPArYI
9UR+jhcdHp0GehXI7ADlEo3tfeio8pGgHQLC3aD6GEo/gsxcN27cg2A8gRH+fzAampSMTU8KB0qH
QA1xqJdavMhvQThAn+VU+MgFQxap9fLmBJpvJCU82/vWQm7rZ1SHLAeXvMdVosumlmALLca73I2g
EVsE+W3fS73v6TSlHvJSxxARWjbGFZjqBS2Odrg4KgGZd3Sr5DCDzLoQ/DEA/zIYAvr+V4mkJd9Z
ttKnKY8QfCMmhpyVNd2WcrZu23lwD0XVFY/ONFxYcJvwcRl9+58WgFaV9iwMK8i8WFHqo836lXbx
8IheGH8PzRz9jRIntMCh3kXfu9KOoMh4qdMtGtxolqDQ3dYF8L5TFDd7T5DpvodIxQ2duumN5vb4
LEoaZy1I7B5B/0tT3SwTqmPgkqrzon3IZxmBNhtIGEvM+R3E7PNd0atJ7GyoMAK/Agb1ti2rY9P7
bEfn4a0tuHhi6OYHpVLE3zzV9/u8dCERvoCLHtJz+bHtqvgR3T0WOBR6edP5wjuNaFDdYb3FrrYd
CKfKxftOewoNRpBEnYYCjetQH/eAieX5QSgGbUSdD4d5ACoc/Odd6kDN+1AwBK8BXNoLcyu+64Yl
RtjpYT81iYFEJcu8zzXY80jI/X2Z8/rZ5k0DIRCb7gowvmNiqzyNpQekGeqSO9UQ9pXmTrdXMbqb
YhYS6BpClQLMfpAYtNAX6NrqRxmr7uh2bpdOuMIOLep1j/bUlOdyouUDuKDifVTUDQQHK+gKluM/
OtLyAXx2AuKWnfs7Grr6B5B1/W9u637P63l0wW+AN/51Z7PmA4wra9aDygtQnIPD83aE1l8LfdEe
imnXR19xv5ERfbqURIPt40Kc5a/JeYqmDWtec5Hkvxeti4JTg0bxOmtpvcjEcWz+CBSG+wcC8NaT
pdXn+m5CE53bQYjCIbKBhI/3OvpQHVzyjYX/m8H+yB8ZV5M7V73A2xiYoP1yGE7qBE3iM0Ca+q5u
k+ZrlPYp+NT34qTu5+fpq/rq/bRlwv8tHqxTvv+2sZIr8amJ09XA8FQE7KEo/wD9/68NclKLPxdK
J3nf7hwbisOfa60LTdyug2AXRAaojkFqB8ShZRLyDtT1ZOOs/dWI+mBBTehuWQ9o3PJDLKg79nvp
RPaPqRib+xl6Zall+eVezqWb9q4f7mvao9Eiz620vciVBJNevk5OySBY11UbaLiVICe8HN530eBY
+9BNcVyZRZDdG7onkFWkXbUkrH6JGrlxjNYmudj1u0k08YXjQ2UvE9ANqa2fUFpIuYBXYz9hd1tL
ezmTHy2t4SUkL0geEUtkkO3tT63sxXGOgmVXlkocnWW0Ds680JQ4nn2/jBfSORhjet2HrH2h4UNK
4G8l9OplNgztvdOIbqehKJIsQ9slgVOcQXC4MdOKt/o/MG4RzXNRwhdC9jLJUcxm+t/PfYP5fKXD
7OYW3IgLXdK70LkgsheAsWVYDbsKB3RfLqJ+uz7ZiksPDcey2ISpMeyxYMHEnopOhVkB+Vo0GPBo
AzmzsicmErcpW4lWF0R2cxvkSb949C4WA3S7/RbK2+iTh5AIyB+uf8/KtphIXGSf3KHnMYq7FF2s
OeRA0ESut8o6K6tlIm+rGiqRrULVzhlCKCl3eP8HPZ6fcuu5tjaB4QbmaC462U5QkiVP0v0qwx8Q
y72+MmvbcJnynfFTt29VvbQy07FOi/KPVH80f4JsEaL4YsPBrK3+5e/v5ujnAK8Eu8IFMdcCabah
ORWE0Y0vWFscw7gHy41Y4Toy64M2jTwfWcaL2tNWYWTldguMOKEepLNogR8/VKNIuFRfIFV4Al/T
jVvZ3c6XIkyKoX+s226revQx7Cg0qUWtfuhDwLJUFuAGT0a9X5b9smcP1ee4RkKTP9TpB82VKPCq
AmWanKrE2YKZrPx0E4ILW24QDsL/UdvOGoCYGOtvGk7kcQbZQlrawbnX01a2+eMrxWQQ1XQBdsnC
2W1JB3HjJz6FO2vrS9ZiAROXO9hNX8oOtO4g65ogoDpqpPdiedu6QpwQhINOo0ejNuR+QS+NkP/B
dkf3AL2iPp3Rm7O3o85/6WNoE1+31JV+y9AE8IZ+EeF5GSN3P4L0n4bLuWvYjYcQCNrV5e+JxYcO
qtpW0xxo7R1VGC/g+7K2OhRX7MwkICWEzB5zL3Fs9BxY99r/GW9p3qwNbTgIhp4VqFriwCM12+sT
epdFtKGisBLm+4Z3CDyAkXI3H7NpRD9MOSQeg2ibswsmlV7fl7UfbziIYPb9KfbCyww0xbP7RvAx
beLX66N/qGaINJoJ8CUBnwUJI3QteJBv99FbnZahQIfiRWbc9hU/OAKtUjKWxYsMx/y4jF77GLKJ
7F3fC29yB4WYWpNmtzjeslcj1QdmFe3P679vxbebvKTQb/ZdtAHG52Z4BKtVWozR/vrIK+tqwoMJ
zC6EPl98DhZIOnlQI+iq8Ocigo0AZMVVmchgIW02tZdMK6qJ406XpZeKmB1933uEyJuz8wL9xkPr
z/WvWdtH73IBv7sE0RknZiIRg6Km6KX2BNFjsODzvSJVeybIqNyKGPTaTbg0UCULkCwhgXso7Xba
ITkwQqY50N8hsW5fOCXco/QleZiKZt5YjRU7MZHG/aj6TsTAktXKH29bQvdW69V7Tkq1Q8lrY5a1
Nb/s9btFcFGuk7aNSCmkX3qQKdZOlY54z7jFQxQNacu2bu2VY2nCjgWx7QVVaZl59XnQaVBtOOEV
op3QBBt7cnbiUmJgcNPv+an6UmTqxUnbtD7Qg0qCFKRLp/gsXrzbKBuO7W6r5kAuHuuDB5QJRm7I
UOfThOYKeus+REd58g/8gJc+BOTu2R3PxAFh1aO+LbN2TzJ6zvfxS7fRauq4K6lPE55c4akGBw2G
JFTXbRfSvCxRSy8JZObUqBLXcaIXGkTtIzp2kXhS0F6bwH/vW/dloPsfsVr8YLegdeMB8t/9bdOx
0EWnpwW/BPowTdGybM1nhX+fdc0bsIFrtMmRxsp/QxheJ+Mgyd4PG47CfBAdqkD6x6luVMrAs5I2
Ycx3Tdnb+8VxYryWI3Fu+9i+b5w82kGqsH2cQhH+cVs6Z5Ahd3/MES0Pnlt7j4UX0sx3ITVZFhAs
BJ6EPtnEA468GDydNFEe3fQ+GfEg9sDfYEV1/QBldvqHWHOEmtxCbsKhmu98sA3u84pPv4aOiS6B
kEv1Ox5amjZA15zCRlc/bDThyITNzAaAijzn1hDekh7a6AXET1NcsfLbItpmr0Fz9Zu1npX4pFVf
x8lX98j2FUkpvACYBR3vmrCvniNRUYAeAI9wakD6KjUXDfirhjINdd3dOJEX3ywdl7ceDWgEoB+l
xx7Cl3vSd8HDiAW7A2VLubMDSr54GpyK7jiDOsKZWP1DDARv5CrUuwhbkMVKuju6+Ei4dD56c7kV
p34Vv45VRA5WHyJD29jFIawl3olc2jtU0uWJWZaz66HvWiAvOAINYHVgf16aIf9OxwJsjRB6r2/y
GRDWBFlpH2JA0Tzt86bTdxZxqxceR2C2d+u6zlzRf89LJJg5l/FPOy7mJkOk4yadWlRaLGidOlz3
1mvuw3j/hmAHiqlAs10YiYSIH718vj7wyqVmouH9Yuoi1MTcc182SLYs1U/BAMlhIjx9boKL533n
YTtA03MtBvfsxW0NoTWPyEQs5ewm8GVbqnFrX2HcZSGHrhJdOpmVwxNjzzWos6zuy/UPWHmQmkB1
inUJfdqUGRlvJxf90rgAi8a6KUl1LOctmP3f8OkDb2rS4qLwNrFuwA5rKdgL5CLZLc8b58Thh24i
KJQW8GlINI6RQ87gQydfLoLvP0TpTNA6hbgG+t3LXVnl8kEN5ZDWwndRi8+bow022ZtqsS2osNTA
kvQQ5+bN3L1Q5lnHZdDsJGkB7RsWiaMaYrmDuoZO6gARzhiz6CA9iLwWYyuTVlfkRFReHitVt3fM
Y/JJ4H2V8ZwWu7z3un0rpuLeDXv/XDoqSuER9X3oC+sAIawgiWJt73Xf9TcQwLZROXGnPSKKCgq/
ckvdZu0wXGzo3YkrO5Tnpq6OzyDk/m1bw5On7K9z7H8uwDRx+ah5CyCvkZ2chruGfiPzr+vnbO1n
G2F7XZELtXtVZiHgPVEBtgJ32Of9FlnJSjz19x59tyrhPBOnmXC+Asg3QnZk5wxuStrw0NtbZLsr
wZRJ6TtEsiHWiFBEpVW7r3ka3kEnVbZptyWgseIGTWC+jEq0nFmoLzBH3LOhP1E73l9f/hWKtNBE
5ffw/v4Qw85dxxXA4aE+WqW41eHsWVC0zwJvmyWBeIvr75W9+G+Ne2E4AqsB2m+/Q9nrxrXC4iez
K0ckMbTehFfpm7EmYudEckqu/8yVbTQB+V7p5SEv0CEVz/deCE6lZYGSWIiWpW/XJ1hb4svE786J
5r7sVYvjvaDfdLaemunwuYEv5/7dwOVMG46sGALVwjk5cnmJwA/5yVUxTH7sqZzGIga93fDg+g9o
TkisAXC/Zqvbem3ZLzHwux+fs6qPNcCWmVyC51q4f7wuuqGgmhKVs3ETry28Yf9cgzNHC7fMMM+8
r+rF3XtMfa5rBqru//2AyYlZZw1tf2aQKN43QkKrWA3kxYsD8nUJnX6ju2jFi/3lyH63UKUlpngG
gzlio2jXWi+yA3NUsAG+XdkFE5WvCGQfHYIna6FgilbdvTh58cJFdQCv9tZWr3yBic0HMzVujwDn
lAwH2YL7HjIAefx03QjWBjcClcJeCjsE6D+TMQAF8ThaCVRaVOpx9rlKyV8e63cbQHpwvPJogIMI
llTMR3eA/nj97frPX9sAw4YJmLadBiiGjM+HEBXeOdV035SH66OvWMDfxOe7n66bfq5oAN+mWL4T
nkDAsxGErv1uw3y5E9W2DxRbBqHXCCWR4Gefnyp3Y/SVCPFvfvTd73aFZDMiZxxLSw+HSMZjOkK7
9tzVRZt6JW6GEiDv9PoirVyyJrGuXohW0sMiuWgxTksxV9BZI78XStzbQhX+b7cT7T4cGnfDotd2
xXh6uFXZdCpa8HUMCGbLOrOw+Fy+3MTpdzV00Tna+aAhxG+Y8MEAqo9Lu+XzVhgiQxOrj2cGnoEO
jmuuUUBOF3DpQPPlIG6lOHT0ttginFuxahMo7xV1oRnSR5ku5yJpcCUvvcgCurFMMXz0B08DEyNP
oAwiOILm89Tw4lwXFj9J5tvHuBVOSsvRgzxq6+5s1XXnwF0+ybkVmth5GtguoEhtkUWQ/6CJy/n8
b9QE9CWXIMVNWmT7MyqEOjhlTu8tW/gMZEVs3PuNsM5L1IbHqrerJCz65pc9AV2ViiCO31D/6W4g
QddCYdWP5rPvLuy7BCnVGxIt/LVuUQpKeqthd74LW+qsztrVbqi+ilKGDIl+BH7e4LAf1y1qxTmY
jL+VDAMxOCQ+2ctiH72gYy8TGZAJUF5Pvs6zKzcmWvETJudvaRcOCGCc+FQNuv0+9LGVzjaLnoWK
0BrUzHZ1aSEOt0Rt1k6lEVDEZey1vu+057AQEXTGiLNfWsvfL/1ob3CfrE1hRBXKUt0CAe0S7bGc
JwFhjINrk9Zpn5NgY9XW5jD8j5CqmMdWFOc4p2+kytModBzE4VDGuL7/Hzs4HMD/hkYFPETbRiw6
6TJ+bNGhYffq2/WhP/7tgYlcnxvl91JF4UlJO4vrskrKYmaJ8Io/1ydY++1mPKFrSNvg3XECIPhB
AfLakXgjxfrxaQWTwH+XpQTo0/YjGp3KLjrZ7HkGU7Tkc9IU33y1WUO8nJT/922BSeJLo6CzPK7D
0zADPgsimsp19wRaNiV/HOpfsnjqIFJajt2vvq82brSPDT4wIe0dbH1oLTs8Vf70hc7yB2jkDlS2
kMeLt3iC1+YwIg7P8nvPikLvFIFD9UBz9I30s/SQJXWXFE5z42pYm8aw8eJ/nH1Zc9tIuuVf6ah3
9M0dmRO3+gEASZCiNkuyZL8gvKiw70sC+PVz6KqZW2Zb4kxH1INdkgkQyPzyW85Sm5xl4xrtFdRt
ocRy2xfkY6WnXQ0s7PtL7K01fLbHaadoF5nK7LVKzcuMrtAHpcUI+WBVNq//2TXO9viswG7OZqX3
EKS2hyguzORJjGY8+H7Ds/T9i7zxrM7B7VDOlVE8Fnq/5uu9VEtAXXWbRuM2Qrv/P7yG/nnTQOuY
Qj8+4vtylvedUbuMLduodXdAtWze/xpvvI9zhDsUU7tZ9obvY00gcTpt0gh/1BfSy7c+/fTw/pbL
ZujyRXbUHLseiq1EeaV7DRGqC5/+Rkw5x6tjwUD/u5B8T2u2JXPqm+iT0uOudawvm6f3H9Bb7/kU
K//2FaIerkod9tk+a2UDycn+G3DkYEja2SDfyO7fv8obkfccBhzpfozGRPB9PjcfE6Ib+ICNH97/
7Lce09munoHZT2LNYA01MH/S/EUMcJyuMnnnQOzS62hyCcj11pXONveQwiKYsxTht2PwGCuWYR/B
Az0oTBd/q1c67Mq6yC6cKG+9mLNdTgahAMUp9T53M7/Jr83oHKeu2orsIj3jjePkHPqbpQqjLElh
3DuDHOmxNlHf+ET4ACZfNiOVVNInjaXbbh1hFc7T9gFChjzxXAYG7YUg8Ot8XZ2Dgpnu66ntoUI5
S4UZlxUu+B9KBEOSUL+gIt/HHCPIqOjgYQsxrW/vr5ofJeAvztJzsHALML9uHTiK2Y5hVL5k0KP2
pRraW1xvrjw6VvGtgVi45+YR2pqOW9dbrmT1wNKovBCe3uijqnOIcApWA3guudgr1gAUnXRF7Wx1
BileX4wzW+CtWFEAUpKh2Ms5Tu9qnVC6NfGYQ/2EYaHDVDhqggbYYo/2wO/HMCrwYlg+Bk7fye24
9PHH9x/ZG9HuXFW47lPVFzSRew7oUDTXqz/AM91zsvnuP7vAWSwCaL/SceaIfQ354occc6PtOGRV
AOI3uwAoeoORrtyzVKOSLF0SOrj7dSoDE321GWyk13ifKIVHBycnwHLoH7Khvk0cn5kvNLM+gf+P
W2H6I/3FuUq7a20eWLsrs8Zvx4+RgE3MHp5KnpC3Ge28tnpsimc3ot4IaeRivZDbvxERztHJI8QZ
wdNa3L1NhvsOlGc+f14MPRb9l/ef/1sXOItvVOfFXI7S3TeaHnNWeqPqAVhPUJzrCynYG5QwdY5N
ViMhKetiJMorUM9+oYcO+KYlC8d4iGGoovKjC5meoO3gQkDHVG1JMvBtm1L0MKF4GQit+Pf3v+8b
C/ocxMwmdFRg8TAdGT3AkHuSV4N7YSm/8SjPIcumGvMyd/rp2JcJ3JJvlS42BIyHEWSV92/+rSuc
Dqm/HdxxlKAMq9rpyNMP6/q9TyEB139LSXQhNL31cE7X/dvnD5gxpiWI80cxfmjnw0JuOudCkvxG
NnCuEgwB2UhHFLdeLQ91c1JGvEQVeAPgo9RZCIkopHulU0/HAhwvrZO7FnYnNVnCobReU7S+gCmf
mBt/mFfPNdZzXeSFhQ5GkAlso8Ek0jsrrU8p84te3K9xucHgL1i5vfDi3nDAVOdSw25cdhrCDTDb
yJP5ZWqNDNa8Lvy+RDMvAcN6CyPsfJPqst427QJjzDqGo02mBA7hYpluALFZHyODnjWkUiT39VgX
H9H4GuaNcaM282YlzE702jy+v9be6A0CHv3zYqhFyUuenHYKG8ynCD08IEhi8jjidhK4BpyQH1o7
5vPQoR7xhs5aEHtm+sf7139rrZ8FpiSNAB7UWDAMY/tvha7d0JkoC9yiSW5EEtkLa/6NBO8cWZ2P
ceLEI3Zts9ivUXGyDC65h5j7yZJoT10cqu9/oTc21znQGg3IBVTDZDla2qUn/4VhA4BYHio36y9c
4g0EtDrHV5MlTWLssvkY12JZNwPX4sGxKbvOiV6fjEmmmzrK9NWSZvSllpz9QalYjiNIrtor6op8
QEsDuYSm0rlkCvHGAz5HZWubxXEaQXwqSrPEG7CgKjdiXuXE93IunptEXThnTiXkL7K7c7S1HZyo
GaEgcJxP9ut2/qbdbPAzOMv7NBN7uRR6C63Mr++/zreSyXN0dQzybCeWIblqmjEsMwhg9ChxQIAZ
ON3wzL3JSrMrln0R/xGzS8Yhb171LNgtQ5cnHbx5wdFVHlvVnoAWBYIiytDigOra102/gyJy0Lu3
oFZcONrewMKqc1A2Gdu8q3OkBbNbGdjolAmNAPBZ4OlSJ077nI6yBVm4JGmQp2sH1l2hxKfYUPs9
7jGD8a3BrDZMiWMP9UCdT3yJp2HTTsre6HSe/8zw/+vb/L/i1/ruz7fd/+u/8fdvdbMAsZ8MZ3/9
12Nd4r//Pv2b//s7P/+Lf+1e65sv5Wt//ks//Rt87l/XDb4MX376y6YC/He5H1+75cNrPxbDj8/H
HZ5+8//1h/94/fEpj0vz+vtv32r0D06fFqd19dtfP9p///23E6j0v/7+8X/97HT/v//mgUddfPn+
2ifn/+b1Sz/8/pth/0TaC+AKcOecEQA0fvuHfT39ROt/EgbtTCldyrQhp5MJvJchwSXVPxWnRmjh
UqIM4Mq//aOHMvXpR+Sf0hUGQD4ppSGa/fZ/bu2nd/M/7+of1Vje1Wk19L//dnbCuAIdZQCiFbDt
FI0xdT4eLGMG9DQka8JFZRrMiPQpz059FWeDkBlvDGSkthWZ580YudCSRcv1wrF8lpm6wiWEEymk
q8H25fpc+aLiNO+nqorDJdIAr1GoACFU3w9953HFa2+pltkH497ZACULYdtqmFAbu8Kbewm0HnUu
BJWfQ9if94NnjsSDwy5L/LjfvyVirNd2nGoRh0w3NYZ+buc1qVn9nLZ77bpfiYCY2TimlxQzzvb3
jwsLGMBKxgX08NV5DgtO3LI2GFOEQ+Bm9TYqO7s3q3AC4IiEZ2z5CHkvP4L3sQdmSQhF35cOlbsH
cj8o5JPzIJMM8Pxxenr423r+a9H8tEjOHonG04DckCSEagCCsU5+TkdkLlZbSN2F1E5POhGFh76B
8RU2ktch9O7zovrW2zBebO2X8WpuBv55NnrYNHHs3uTQG0sSwK4afd2Iq0HSSyYVP5Cg/3PuuLhD
xkG7FXiKEBF1xVn3JreTjEZF27C106tyxzbAAy58cH/mfdywsI5gwecsNpj5okIjG37nRum47zUi
50fm1M/5Aj+BNhexZ7p7uPAMIbZO7mPmb4/OtAZWpy5cL1OoRWRI/AYYe+6xQV8IxmKYI6IT5qTh
2gCmj6FBCNOP/lgQgZXSTPWNasJomCDlDTJZQHKXPGSQL7u0k05f8vwhMEYQNhjSB0rOHkJaS4TM
guAhaJD6IgwpgzTdLu0XCSnj7cCEr4sJaGEN3lCxigsDix/YwrPLa0mQnkAESRMh2c+rxOkGPUzD
2IdQtci2VE/z7aDYbm3G7NDF/S7psuamQQejWtwC/p5wvFQrqLJ9ddI6S0RoCQ6r1apsWyGX2hjd
HBzYDe8nnj81dvnqmgxZe/VS8UzuNHX6l7RtfT5If6jb+BPw0DvQfkzIinUnsjpIwJv+wDjm0O/v
hx+F6t+/qRScIH1TLqIDkrTzkAVh3LpzxigPu6GCA9Oq3H1cZ+sG9jtTEyzoH19Z0Q0HxqLVA92p
hHzgEm+bIXHDJQPugi7E64ha9+7ibKoiKfzagGrrRv1tS+MtBFXzzSA/5ZoGYgoiHpOrlC8H2OQG
EdDWd50oIY0goMQBTIIe824rGrNeYwT/UiTdlbENPxoXpTBjfNmVun9Cqpfvl1pF6HZFre+mcIVr
eP11BvtuO62QalNrFpLWLY5ar9s5b8UdoLTJBvIx/Y67vA3yNSJeWQ7iSnNLPEIaANQtpuFFZhl6
NvyWE5de6aSKPFO0iFBLuonLKf+UWAMN7QnmMUWW9Xtagp3w/iv50Yw5fyWGCYr1fwqh58ETAsiQ
oatSYIkNf55cyIdAaocApSyeeOoOeAHDtGs5Okg2bkZ/4gb+YhG2BC+jx2Tt2k3RgfdCGqcIXGeZ
Dzq1AFTWMGyCnjrdpT0go5MSMYQNMidoBb6yWvvrEcZf6Nc8RAb2yGLQ0IfiQ+n1sJjbCBgPHAA2
hVi2c7cOc/GQkqXYKKeI4MQ4En8xbIYCJ1WBlHEgTJ/uu3yAGu0IXMK4+AaYiSnq9L1Vmuzgsk68
sc3Qou4xO4g6rj7yJt7mCU2hfG/cLwS23/wkaAOnsw6C6G3i09aKGzVA4y9tprsMbxDSj8WNg8l+
5ziOP6R29OOlMVtAxlt/1uYo5ExCdDbdrr/Ehvy5oIQEEDYOWHlKUWQ3xD1XWnImG+XaSYow7uBc
4WaLr0aBp65de2KqhO8vip9b3D+uBu9MQhjlmKMi1fk5IGmZu+OMCBq26Zr5yziVGycn1HOjKYdY
JRPeyo1zjTuNgFWKLx3oPxddf11eAvGOgxPo93NUozv3LRYWLs/LOr6e2492ERvc6+w3sLwYdTv6
73/fH7KzZ5sAmYsWnGErKPdcT7qc4SwJvm0RTlUZXdH0c5qYO9cqAp0AVQZz1WU7GN7vEowFdhAz
y/wk6g/G1vm2qGGwiOPhw6qLC4DIM8GVPx8EVUJB2s/gWDoHRnO4+5JiqMqwsFN2hPqsLwEy8Vey
jHugwsCNmmN7lDkg+EkSQSQUq3Nbi9HxlaSI4A5oOcFOoXY/NLndlkDhHeE/HXkqr+4yYLQ2zFlV
AGnb5lNJM/mhNhiaMFCSvcjAnKYW9sLK+uWTlpQisZcAoSIn+nlpwabBzSaSNyFaQf4ACSuAsXnr
ZVKIA+ZjfsyKbu9kfeW5CSJKHUsTtKONNhUtrvtxcbZxB5Ul9C0vsdTPqtM/nzZ2GFpOOJwIOU/W
WKlyxRLdhDzh99xxjq51jqIno2dMt1uVLq+8sFik3TqaFhfi8Fn348+rK61OdQmVzJw3BNEjbfu2
hAnd0HbR9TjOPq8Fv8JbMFWCgR2KDFJKvGhQrwEHPcTuDLCW7ZpN1xgwLdLh0rT7x6o/3xXAFDPl
Goms75zd2KLNDsoIUrCqMtZveL/NkKyFBebSvpxe9DLqYxrfjt3sXiOeVLAdL6LrJLuPhwLNcdsE
Rcu3TUQPa2yjAxttumstmir5iPwwbsjVwNfl2FCygV/jE7TFL2ygXz5UF/mtKzUoze45+XaFBu00
admEIiEKdRLxsmWIrys5Q9umgaSr9GH6Pfok6+qDALMOaKclPrKunyHRmkdeVpD7C7HmlPOfP1Wj
JFh2xCjink9H4MXBSdtjB3Su43oOdyl4WQNwaZVTh5AP1Xg0RRoUxKQ+cPunEq6foG80o74xorjv
LPHZCiG19+/rvFTBCQPjLOYS5KDKRVH788ZsaB/B5EkDwldBRi6be6jzVOW+mJChlN1zNRYvkXUv
uYT94qrgyHJCUYlops+B5aXhnYR1b4MKqHlaoNx9dFVeonsM1l+uMmR10Jh34j6/lPL/4oxhGBlT
CP0IfO/zt1AgiDuNYxGH7FdHa34kDfrBqmjFAaYWq5eMXb5Fhr1rKGs9li/ET/oRERE1ShwL5lEC
7mGMI98na/vaOdmlgPCLQxi5B6oCAS1WVGhnRUlX23ya56ELoa1wF/XNGuQUgEKCota3EzFhOY3p
o+j7K0OqYTc6iKdsWPfzBP0ZyAUfcyVv8prqfV2hFHdZN23qMk4DuLf/f83hfsQuJrg0KBQodek5
BsdB9OYDDsmwyBXQjzM5JA3dLHW+s4DJXTqsT+XQ2QZCZqApkWAxMHO+UieeJcOQx10IlMPgj8vS
hZV1ksAZb5LKfUxz51bX9xY9kO1aNfO+dJjfFuNFpM4vlhDnWEAMFQ2ypXNqUS1JlramrEOToM2w
CvKEG96w2i63BdbS0jHnBfwsJC2CvkzWtrsm6ly/EsNLuzTzR7DZILHVfZ+LsdpNpolvcoghbrEN
468J9MK3Yl0NhAx7aMAIEK1rnR4nSg9unWTX4MDG20po1ystgEjS0TimhhjeonlFNzHL2YcabgcB
+rlf07JHAUuFpyYFoGWeIWs5Fbp5D4gIb30D04IDS8CAbHIjtmKGY0eVpte5wLnbAYC9QfXhsaNY
IabVtM6+BvjNSIONidk64AnphSzhl09WCwY1VzT33PPu+2pFm7PKqcKZV2KLP7GAUtiNLhayDACu
77K1ugQb/JFVni0rLoSRCpeFsNr5WVEn4FGuS1OHEMxcvnaLzj0oFDcPLRP9tkWenQ8xRUEHSjo0
/yccg10Ie3bXXxv5PA502aeNK0Hjjf11ToqPjoBGYw9RsNPhBiXEltXHi+PpXz0p3LFBWxNBVP+b
wi5ZkaS4QxWWAml4OUTOkUPRd1NCbdRXdWz9DI6Sl0LTL6I2VwicGnmBe6rlfz4reC7UKUUvwza3
lQfElIKmheNCHWR5yeTrGrfVzZLoclO2atmvCst/aD7JgqTPM+yzAg6jwkPVoAIH0PjAeJb6eQkT
rfdPtF+d/lxJg+OfGvffc03joCqfiVuGbtTIa7f8rARsvuHEDLPI8XTqO04wCd540jT5to3rx7qp
5odpHR8JkuhrGpv9f3JLqKmQf1OkmeedJsiPzclSRGVYDfS5aHt64Ka970sjPb7ADU0DpezzCR0x
sUafcAi/aF5nIQyLtyKtH9Dvvnv/jn7gSM6XPTqT/NQyZwbl1s/vMpaKQsVa1WHEhQy6mg6bdW6r
D64zJEFPTXM9jQJkyYhPniiU+22AGwESq7CAUur3yuzykjzk0Hw9Dhx9k8WV7NCYiIeTQZmUpd3N
AImVsOBwD4cbQO0n3NUbfLvBhz/bS4Tu9hNtDnkN3gAlBsqqydDtE+kyKMlAKb9O83lTDKLw9bqI
sKCAOGXt2odrAZ3UJBlhizbmYjszNJYVa3OvTJPIb5I0vyIQ1qesRg8hyqCpOjjTwWkblHO5PSCC
WIDPu2ITR7L2aKzp1Vzver3KW1lJZzurJfIE6j+/64XeLrJktxjqHBY6f9GVWm45rapgKNF7z6v5
RlYCWv0FI/6M2W8IXuRz6lyuVE9b6+x1CYLTT57KBELPoxRXpB9gD1Vj60F6x3TqIKQ4dLxLN3og
Noha2M24QnzK4+kuQTcFhgZ8OMTFyDdxUlzixvwiEpySa4QBhgWN3uXPqwd8W+gosLwIWZXGwTyt
H6G7ZfDmkjgw6iaLzTdD8nz7/qL9RWoksdSRpWJugEbBWfyBdARM49lShNUKZbFRr/dq4V8X0dx2
ytwO8Kf2XIcCDjXjHH7/0j+m0T+/AIFOGZrmKCgUR7n28zcuU9DBwHrpwqSFC0w0mMkHiTRYFgh9
tMXyCQx6sU3X/IvoxwwGzRIyzBk/zAXENGSMpmRyYjYSAgpMscXss/xcGGIwsXGLG4Y8BocL6XcN
uK+eiBT5ElMWAzA9Vx+WvIZXbFFjbKr66eOqDpZ/k23qqwa99Ni6cej0kcTu4BBloV2+gWcltJRF
pq5hmPEss64MMbPyCkSCO6iN36nVKbZFjqEspAf0vciKDaxGHeSKsj32qW2e0UrgA0ReSY3foVkW
WubAI6PaV7UG+2q8hHD6sX7PHi9yXvQHCCPIi84hN61YegncWwvchHqGDHWHxk+2bxLjhKiZ4InT
V+MdoU0AHlEOxsL9VIl6V6ewKNA1q72+d+2mqzrMD9pVHhKojBQZhK4BGLur0GPZ5zRyfDFIhubJ
6G7Zgr5WXU3xlkfNEU0vVGO6/zzz/Hqtxts4LQV49Vnkl3QqwCRAAz3JInSWy96rkVQGKi3242me
naDt58ULgRxyspiwk7CRjJ1PrRDOsY7sNbDF686qi+MviR7FvwUFF5Qf5mIYSDg6mmdjJrNCkTqO
KZRYUlS2Lmyd74oBvf0Velm2fDCzTD/UtHJu4RWPaNY2BzICiw9yVvcErPZijCez3v3IJ2mvhgRo
2rmO6pOLfBQKQK1vYnsrIYKOkgJd8cXOnzJ9SBQvMJJBF9RY+RE2fVfSiSHck0LGZOJ39WuNttJt
0VZmo2IybeKu+J5ZdGvLtvDcBoackFy+atwohPmmu0EDNAOawwQFs2pjTRLqaYRAS3JdpPNyNZLy
M7fad6Bs4o8QWOPzFAWDya4b2LwivRXlLqLxBqrmj52BkuFI86eWFI9zze8wi/pgZvjTx027EU3L
PujK9eOuNLeZ5t4kjd870uej8xw1Oj5Gjf0jhvSI140GbGErdlrkxEs4elY0t4OXi9rL2/W1cSTu
hMSTV6Wt9eqoUb5Vw9eVzNKzURXApCYNe7BuMPxSH3ro7fgT8K/J985A0Teeuz+WwvkWddHGkdEu
T4o/Gjf5Y4oBNoQ0eOHRtg+qrqx95rA8yLMOUcMZaj+l5RFKo2XQfmnyKt4UpX7NIvoQueUGSovW
Zza6F1HNPNSG0SZBLQ3zAv4wSsgfFIW9K5sOzfxePXEYWyN4rMlmTXI/G0y7mcbV9dxXLlDEYWRY
b/BudQVfwjXuiZ8O8sFN5n1U6huhx495o3pvNaNGswQ5sxY2w86IwBaDVnqq6h0AULFvC+D+iLYv
MdQ5MQ5/TZBzHNOaPSHX3ww0gWDv6gS9zowfYeAfqAkjA0XU93QCzKd2cjDRcieAr1CKs54z3xI0
lzqnzf0FhdKmAcck6KCSHifaTx3aIyyvY2AjSDmVJ3RQ2e2WbJXX+VB3vmIkoE77re/H9cDm9Aqw
rdV3URD5tPJ6l1vfDll7GHPgcBgYkNAV3oD5a7crp/2dLe5Ml3fHGXiQfTyoo83SyS/Umgb90u11
IdndIs0RoLzq0C+xvnZKODpWgBFsSjUCNJA4h7rmzabidRgn9A8OMANkrZdsM/NWnkSnoT6NHkN4
8q2h2cx3umqfHadSGw3EgTdAayHoOQOBYKKP7UCqDYop+N1XQ0Bn+43XzcvYJNKDgFsdIOVcfbro
0m8WYKSacjSBmybhAubXCP/UZuwTaAhT1IJl+1107CpKK+WR+N7OxAnLOIOm/TJ1mznxYjdtb4yG
I2KUYnClb7C6Y1+iNYXGZLNgmenI45O704XaRbr6HnPketmKk8YCPgYjcdgogpXFXHXDG7zN2Bkr
5I2wJFtTbxGPhTKVn8aAW4GksDO8xShw6ORumqdNsyTipm77u6zDTIB37F7F4ysgdwAXwxZgWD7R
xMAzuRu2YxzX29h+RJ66hXDlk8sbSCEVR6eHEtJsx3hH3XTaRjHMdGBmiuophDHyF4zu0r0tlpCx
lzxZ+H5a0HQFHcvrHHSmaJp8K5cRmEwOsYUaXyNP2abT0a1xV/xf6HCB2Ijo0PT7BbQtHNj6CuKZ
t4mutsgtew/kZccnot53MKe6or3yuVugdVr1VxR5nRQNw2irUN7qyAeZp+41+rNHzBXTQFHsHQPs
b9FouYWZ8u14rWaWBSxZbUB78jhkQ+MJ14mDikOEUlCxi/ou9iRggStz6+u8tnesOS3vtT8qNd2k
fffCZx2WUe+vU7LhRZx4fTt+owpaWYAHXDWzc0TKxT2rLDqip7e0TncRX1+Irk66YNk3ICpn6JZl
+zYh9wlodwn3BwcqXW5a+Uk1bd2mOEjmHKn4amYcLYjZXzuGiJwBd7ydpiH1MzSPfLdeOy8q+k8L
Z0dGMLZWNYyzIiGB1WRQ34rmIuiRG00erU7kB+qGMbp7yFvqa1Xm6QYHYRzkvegOJJleFhhOQ4Nn
JwXeVkrrVyMl9P2N767pHY6mO6EhDYc67UkV2ONP64K3XtS+MuymXzFfR41WBk7SPUJR6YrkSH6m
Nf+e8dRnwk29toasGZUT5JMSOHJAH0xBVdejRn+yonjIuXpEJQ2JJnoXWwz4RyTuyxR5gFR2Hka6
HkELGjwjByJ29Q6E6pWkrW81Wf2krh9ROmUBmSR2aI4cJMPcICBWPRk4eIeTzAFLn3ngnlZeAxvn
tUkgzdSXx6ltcCQsZm+cKKhFw3HqdNQjKerMPu88Z+KvkEv+1orxGRnso9NmePanOAeUbO2s88YS
nBhEpkcMbZfdmrMw4yWsF+a90dULzO4+CPTWvDG9T8aJ4PRKJUKsi+F8mfv1mDzCzMN3qPJ1hLVw
etI1aAa65M8SgG2vWid4mrX2sRnLjyheeg/ozqu0YfC+dZ7qGVUwxprfFE1DBIHIc+fuUUq8Q4dX
n9PF3XYNZIjW6rM12Q76Ph9ZiTtvFnKlEfBtO6dBFo3c51fdYpmXzP3nSPTPi6P3Tl+Dq2uST2uO
Uya7y1CUerzJH2ZbQAC0IXvpZjcSIovu6Yx10IBrqw2wMwYnwbxpWxWKZt4CoPq9ddV24nAKbGCd
MqQmAdaJP2YJXKcsxW9FiOH2pltXfeQCV4sjJAITNL/Kkyko10Wyg8dHWFGaHAVGq+Bk7p0lG0PR
s+u2nj+O1D5hH7b4ZglEvOajk1d+OZJ7SdewF2Q7wwgXspb1H6yCqZlFItdQnJTwWulJNvpwINnN
a4zwyrtr0NpGj8W5z8pk3LoWM/wlcnaC5R+TOgZeDOeu39rca4RzH6thB+Wnh3lKnkdMBTcRthPU
yBgQ56T9ANlFAm9EKPdpoCVF7l610NIH8ecpU3GxW4oEHS+IwAZZUgFRo5YTowBlduJmmB0ZnBfJ
BPh3zDPPNEnpC5t+JzNgD3kEq751OdgKfbYcRp67BkwiyDTunUId2AC+i7CgFDV6QDIwu4e8K3Yj
SzpIGCJmthUUY7LqhwqgP7qV9mvg2rel1p+FeWocnfuucKBEzdxhF60wZQQpJqHJTaS751WPrd/O
eI3p8owiG3SFOfKFSdvdNKBfSucZxnERQjCF5vEwlN0274vbXrXML3M4g0IrWcf6Ll+GrW0Qests
+ToUTbFPqvwEcu0Gb+2nDu4p0M8ZGVLwFmfEtl6Lfda4r2OXFv44wDBTQkzXVgTJVu5CDRFc0Bre
LUEFcLAfg/kjDegZM2Ax2xHcCh+CsjaQdUqvY52R4yKf0CK+0cpew8VBwKqnQKNkwbtSld1NELNM
42qzKoCsNJ7OHo5pSGsBYqDLPG4cSjzoJALX3zu1D1hyiZ0Q3dkySiARSyFKbrmfnxLflvYN4tYS
MFKgmzzPEaTpsruuglsGLxvqGT1VJ9MfPOW0uoYKOHxfkVwNdVgauiASTcDLIMVBMsZ129x3DFKO
vIX4luwgFKmkDdDMjDes6ZEDtGanhixoG6TU9WIbnJtkr/ocBG84LCBOuFc1vI9kkwOhk5EbBzBM
Oq0wSFiiEWU1sG0C1baK74Z2Vd6I4G2XHfBv3VUXYatj21bx9Fmi8Xy11qex74Bz0vSAs5AIChLT
HFrOvsOzsQAZLoD7TQ8Cg/ucJ6eia6oYNiK/WXLneztHmzXmX+P6cz3V246kESTdITZWDNRjTvVB
ZeUWHTVk1fIjQY3pV+PTJOw9JGeSTSud/TgUn8z0BcTdHJpXzVPCIL6M2LpN1kO24N4w6anxmXZH
0uQ2i+a9a+pNP5fYlJDuRLb8Koot4WV3BfkptYnvWPJlFp25wmRmxGiNPOKdigQHS7x+j2yEvM6O
QV9B/RTVlgHpBGZhSJ+zAWmERe7arewa7rRAnGn9gt2DF3LVNckB2OCrYeycYK0zpB7xEoyQMvMM
QQRzuNc25BH9a2SXGf88FjC2bO1LoaMPGZffx//N0XksSYpkUfSLMEOLLSpERqTWG6w6KwvtgAOO
+Po5MYuZRXdbVWYEuL93peGQXKtRZSS5mFbb+VvqFpMIMXNze6e7WkJleNJ69bGrsDsihqTsQnzl
BCeSJHS/am7N1FEfxF7+ZIZ44+O8X/4PhYxk8XbTfeUMz4RZcJYPgiTdXQjSmSj5tJrqWja+Ge6Z
Irh1MtBiWdBHlvnka+J3mrY27INiS8wAwC/LH9XIWQY8s4cbHVpj9gs0i0bLNd7Hyn7Sc+1g9syR
rja/6K0mDr4al6Qua5+LWweL889By+aPdcIMxzLjxwPQUP3Z17S3rTusmfcwmCqC/S3gEx0zEv2D
EqjG7P2vv2ZnTBKnWzJqrDqnCVn1U4aC65hvWmh02sde69HN9xlLp/6vWJyXfTFZ1zx4jKD/u9Xq
tOeuFbn4mT0NX4yzNKchI7+1LgI95idv+eWed8v34tknXo3tYklUXXmJy4wjxJ72JEknbnDwXQ5Y
Xuja5R8aQfE8+7UWTgXbwjS5v/iF9hiT7v1e2GZUejt5rpRqlYOrBSHYjhbOKJkBmPyH3RUviB5P
7jz+Yv9gNjeKq9X7/2Z7KuO1Qkb8ELhBD4oy2HG/irPsx+wiG6uOZjRotSUvGrterdyjSVToxe6G
JECckG6cyvzdOcNlYNPJawncVBVIVrtiEVyd1Bqdjz3nPekr7r1l6E84/LJGHJGLGQdvYgfVQrWM
v/Zs/6EG3kp6R5wbo3z1afiOui3/EFltx8vMe8NZJ1+mTOXJmAkUOpX7YYjyrE3Oa31rp8fcjdlB
bXBq0v3RduevbAs7Flu9hZPn/Va9QZSirsXzPlAzV84MUWPwJYo+nPTQcbWS/HVzTE+aNrXQvAMo
fa+d8i0H6msauD9O9CWXDIOe313pKduO3Vh9LB6Xomy+uC7Tfe9eHBHny+pEfWnPoV0xgBgjacMb
j1K/v6OqcmJQNJZXTpOwM8tL0HMoGWXNMc5eO1XqrbZniiLs7Q+4bnnI6y3VhFzDdq71ZHMjvZye
W2leW8dekiYLMjp495lUY+c5aOfYEMS8cMJPh5qxo+hXck2dRNTBn4E1Ms6HyYg5nJ76HBjBA3Lq
Sf87bGV+RCNoYxX2DBDdJaGeKSokARJlbnyUk5un7kWMm8fEyHrt1cWPWwy/8CYSkVTPfCe5nrFm
Tr7+uhHXHE62iapt67a4z4SZZsHXMiyXpWdrUjcqF/BmTAFdWu7B6mRufhBrjUOHkOPgox2rl7Ur
1mQsVgp5V34nR5V4o/Lq2UNpdb+b4rNuJTlwnjNE+NbvuGQzzhecuiVVw7qsUVYMOeCS+btbbh0H
7M5o1a0H7jk0nk2c+02dTnC6t0GdicBnLCBG9ICdn1tTjkSYMwSMLFQxxPRCDYDjpJlmjnf+eJ/l
znLv+Jy9RaO6qAIXhgNoPsjE+GcafHyrWA9aaWpJjqEqJboVpnjpwxapQGqDueXVblPBkzOmervG
X7o/zpzWrOdWvE37VZUblYCNDWzKO2b0xV+jKlAIziyDVTkiLEZPeqjXC1tQf+5tSkv2Pk/ykX0t
8M3u3iraF1OSOFJ2P2qihNqW2Rrnoox3x2nPlIkfhU7lvK3tY2QV6rEVjThlqg8iMbovYmHnwZMT
F6jNI7d0spBDuLlrSO1uMxbCynNfCqAjEChzjMcRQa5jKSAY9sA6ap8LT9gMFr0Iy7qvTrQ2g5Dp
PLOB8v2XbZoPurliidqqaFlWQDVRRyLztRcKDeLKsBjzkWMhAWR8RJHaKvNcmWiioO0oKWyNv0WZ
/zfsxtOCLS81jK560HukPoUoDpM/DuF3U5qnzdk/cKr63dmoO/fN96YtIdm3SptijljF9tDmOQv9
ynjaGvlNOIud1huD5zyNRdTla+pxcPWLBXZibOdxZOopvK9sKIkApq9QtE6kLV4QVws+kDLnDs+k
8EKfWrEEdljsQRuplfYg1br3ii7EEMnsr6/1Z4Me+jAoN64pSWq25tiXphv4rGnOTry2lk/uaB8B
ovOzyXR3WcmzUHOXDNmcRbrMbWBd61PTzWQzm/ayeCP6lLn6CjRrJIZ4u6uKHFyN5ZgXb8Um+qqC
FVT1prhai4DkSh1AOTi1VQVRN7lPYNdNCt9GSS3wzGEzsrdiGd49COcwmwActTlXkTQE8vnquzM4
7B2rmaOBbB4PMWuidQ3DrlyuaHWNI+nLRNmX90oQSVSI6hV58ZrgjKsPfm8cVpON3QqMqPbKKiVK
SEb22K0xvexpb+eYS+zxpSkDpNyeqdIip8LIEWzCATs2NnRCbuwNzfNI7pFePPrBBk24jvFcdCJC
O1FEps6KYGWBBLvsn/vNz5LZzM1YYhGNmnVyU7MaPgo9rdvMTmdvjUx8v8fScidOJ8QFTpWd5aTA
MGAlctwU47pZl2JGhAdIfVOuG+5xrXg4UDoFzxzBSaVnSKlYaE/rCczIoVM07Faje9NM8dDhNMZ4
8JUxK7/Q/9KEWL7u14laGrtmqQS8Naz50imMK4652deiIfoqX/O0GaaTcpsxXjZUz1WjcSQEmBZL
+6Fsy09WgCFdEeu3+ahuL90fynQ4zM0Mk6EKeHCcGsbFGBgd2wV+hKIRfy4JeNneF7O5N3yXkbOh
cgcpU+ogzThzYpzh1axkrY3Xfd+PiLJe9emhK8ZzBRZ0yNlbyJNnH8sTlbtPTGWoFOxF3PmyuZLH
FpUl2y2vd1B3bO/WYMX7WN4JJBtgtCsPkSQ2pKsKMgWL9azX8daDMcmRCatHvxNX5KC1XbW9mFVS
2hVY0yDeAzlxOpNZL/fmvTeVjSMdKY7RGZESCGxHP/Qmzzp7fvNpDmu6Mb1mVhCSa+4mSuyHvZmb
4+Thi5wKiSHH9h5mNlyPpI1M17OLrx1gqoywZVGmo9Y5lOgnIrNr2qOxWUBlDtOM7W3fRMkUSSWG
LlxXhDsmqL1TtkvCIPgyzEzC6za9q27qkxXHOQUgj4Nxh6T+e22UlnqNesi+6tauyFPZ+D7mvXos
tXo+uY39O+BBgaNpmO58S5wVcJWGPD3SRyJDzSDRLZ5q02j6w62xOgdQH1SRH72ZdzvQ8/e+A/8Y
VS9TIhynY+/XRzWb/jWoliya3G3nRB/yE0Yt7jb4ajYx+msJSD5XS3Accv4Kf1++7NEt7zAAp25R
gUdKKN8t3ymnMIf7PJPv25wQXDg/lZ2HW5cvJlu6B9PN1FlqPcee97a1lY1s3+rjoitLys2HGOVB
DwlDpN6AaUFqGPcsorpVlumJN5KCPqO5tagvOZn13Vx7O7kvxdOc7WbUafNFtwd0+a1W37GPH4KG
FkVu8yUsnf0b/jwJOkb9KjOvuemBjRYMi/7Ux8PScfEVe6qEf98pCG1TjGccYczhhOMel7H7IGOw
vRMtajLoSk3KPhK1SXCAmJOSNMfUGW0RLRqJYQxNcR6w6DCg64+YpJlIDQoWkCfc1fVknPRMA4tA
Ood733dD4lFG9KSrG3bl+kdv2l/IbT/VJTbdG4fsVVpwdY3sllSQ80GjAt5V82f2NuPq0EtL0jg3
i10ys6El0Q8uPFg7GeO1XIrxKlvXjvpgSyTfDmxW6jpaeZAUWB5kKUOkrXkiywFcj4Vy8Ps2ciC7
oDWevHW4OA0hayCdnrHmZxXcuDAXWBLqZTmX/DKHArPw5sruYI52GXk8iIAlgXuahDsmqrTH2BJg
6y6r2TTv4l4rbs6OmZuUIeY9uO6FWsNsrUTiLFsoOcFu/pI+WRzxOGPMTud1lYSmAKcrEMSdV7lG
FRtqrfVKCsIf6e1V4psLg1FWsQ7Dm/rqYZH+gzNPdkLAw8kz3SLd9gYeunzIi347WVr+iRCpS8sK
5NFvLJmuhb7GtKXFpSP+ZUVJzwv9vawgwMCFuV128rrQeWXYT9AKaH5Hvn6xqMveM4HhorisxlYi
gCxILR+mR9/iNl3m9kYBG+lkKy0q3YJ+5ooRbZceMJTw3GTqlvUKfbdehXBe9NFjbXS2xHBd8fD/
/9v0pn7ID1OzFgmOrYHjfY95+4zn3PeGh2HeP2E+2qsTgLgNReukjU4ugA1iP0lLP5TaJCLXcApM
hSjmkCFBDeaM8ewF0Iy7/9rMdLt03aBH8xjEOpU3cAvGlm4dnDl7k9NqwbmiQJcLUMuijssIvd3P
sMP57qvGRJQJblMeu5skfxFeh1gfOopOEd7djqYFKMtY89pD0PXWiUEqogHbTSXRzGGmyyHlO7dC
TOKRNjtvJWwANJX2QsZL2nb0W8ARmW/yrz3KLrHd1QBf1fIEF+Ro+kQBT9Dg9GQO1X7XBJ0X6nbh
cd3t5qO+Fd9tu9CZGXjp5o3zncbBt2fjcu69G5G9OGOsux8869xNvjya8wBetSMCQ0MQNfFidc+r
7m+hQZ1oZHRcitmAyJ/ubj4poR2sJvinj0HEmH9Q3XxF5ulcMutJAf4d1hL418e/Hm9aJg+2VYN4
DTabk9i+mdUu+8i4bEn5wy+QxUqrjsvWy9NSz+8VQPu5qkToCxROakFLTAwsiU32aoO7DNYZ5fEt
HPS+dLQprFrLZOQRaWYG3GgoLJkBh7vZCvqEjlqwDPrrCqCfUjMvFZRAX+5PVSv+mdwFYT4WJq3l
t626uQNTe7aHooumcb74tygdxA7f8ARRrldb7LQsrP7ivrtr0WEljj0x5S+5Vwx0I5I9t8jt7Nra
Ek7dlLCF4lH13st2AyVSNkUZoDrTbumhVRmvS5+ZSW4HnwgHkyEP1qSsOg2Yi19mEtWeOhqTphQ1
YgQzLfvJ4I93g2QaaROf4IG0xtuP/mw9tHSQh8ZEILQwbv0nLQBxYOWcwtbfXBkJ2kcvLPzBi9vO
/TR46sKNmTTyinkLWdRCqnjmqHVL8jhNmNKh//K812azGR40sWNm085FETx5zbweKqduYU+yeA6y
q1fhqkUovUWy5uHKmdq1Srx0KHZHfzgbZvCM4CTq2sC7H+dfqwv++hkU7ldDs0hZ+de2ZzRgdrh6
ZXuvdwUAioCiaDhZWBiSoLIvUts/+PJ2QpyWT3Mvn2VNN08FZBhuvbWFC5NfASTTLvtZn4Zn0cPr
t/B58qbooz3oXVrtmTslOG+qSmur+2Tdfa1Kc2D4Lcywl9UV6e2z7ubqqemhZU1xIHmBU9Ybt5t9
W0Sy8r0EHmwO84ZtXnQG6+Dkx8HK0tGID7Xrv9Xa3I+DyXJGoytKdJBuq0t6zTDiceXnKVVXXuTk
BUnnPfDT97vJC9AcPS/Xz+XtgIYjvMBHFclob15YFfLDXTA9+3Z5KWB/nJHJkUzD4Nak8iZzgugg
6u4UA3q3t/eqdO7MolIv1lQ+ZstTJdeNXK4Sw2q/v6kaikjRHknH50EWCL7Gtol6QnCirroIuNtQ
eCTnFd5y2QQ6YmS8YMVj4rr8hda0gIk3/dfSmx+ZW4FUef5fuWX0upnz2TYXmRC8zAQxLGey8t4X
a7n96c4j4kLiY+3sLp+ZJzIve23ReU8qo/O+Mea0kOWhsf79/8fj3e/DioOJezl4nAXSir1vgldY
JMzpromOR6aBRotMv5cvQ1466eQ9bcOUasrnCa5AC0hO+bNbO0uJ0O50zdrTwfKhH+1eP9S19wVT
BsHkZschI+y/es3xMSZFZsKVdAd3N90ERQa7MubavPnR1+pPhrL4U2/ODL2U3GOfx+HJW2WwNaNF
8NHM7l4ZK/R/k/nF1e5Fo6f+ZQ0VZvTrMcD5T5sOjGcNd8vCy9MOaooUX+66Duxf/Ztqkcm0uqjC
zHHEQfbmWw1FCTGv+vZqTflX5re4v83qTC/ViQA7EOMBTKT5Y6jhrnXFr1nWzp2kXkzgpz5TItWH
Wu//Acfcp74JK/tTKC1Ix3ZpuH/LZ7CjEUiBF6S3y7+imZw7/tUNEkDkYxMq2vn4SgG7ohn8TXcW
EMTZBeipTIbd+lyVq0yF2/xani0Pbd6haKaCx7rxi7vx0/tQ97eGQT5jJ5Tty5KpB1sJYBucNM3e
OsyY3sHtjY9uLd/2vLxmcvotKhA4X29+IbQeW2eD7xtAtrqOQbnZMlh98aJV5h5vjpu0nfW7agmm
W9FlKrWDgU2hUyfR609No+5y35Vc9vIVBd0brm881tJheR2AWlY3Anj90zZDl1imeAXZpH92DOvM
XKknA2sN2NnRaH2WLandPf+i+eRE+1ZoirhvyJMiOuvgjOb93PO+krTyzzC+dYN1f+TcDkGrJcon
Zmml6QiqjbON5GmjRg65cDdcS7WR/DLaEFnL+qkJdW2c8TBkzT96wpH59dQZ1Z0ZjVn+Ufl7F/ts
JsAf2x4GJmqrAZdWLknkc4c1af0aDajoIJScgXdWh6Gtnvx2fvGcMnWtPwMMBrWdJCT4CHCCoAnH
Zfq0F0b53iX+q6sEsjAFpAQRzgTrEsZn3wBjKGy2h70+1pIe0dHgs17GPul0I+dHa8K2rqK92r9K
j2I7xrzHnUm20QoVIz5/HKrKuHdM41R05nHd2MFV7tFMwTh1doY7vAtB5A8Y0qnWQ+lcLXpMAfTC
m5u9tEEGGWV/KqXVafeidJNHFTEa0xkZIkhFlk0/dFY+hK0zPlsm9HTVTAUHlU+QRTHQ1AVrvUxB
lu4lfk2dVa/WCmhpr4bCw8q7EuOA167kJUOJNg8twhlduzoqS22nKti+TDu2JuwVCyMiloNLa/oK
Ond/doeGh4Nvk8XqXdnoiZqgJQurb3xIdTiXfco4LgsUc7lAEGSGs1eQSILuJSlEELk1HJ5Wam6I
IJdDRNR+PO4K9BBDT+hnAcqC4QsE4cC1Sl+LglF36p2qgb39k2Xu0bnJeLrgverPXusgu3zdbhWT
42Q5UVUUqDq68oincD94lfkiOjqKAydS+vqnp/Ivscb6e1oRQBQrozhmCrgTpb30O+J1ykPOftf8
6VbJwOG2b84wvwoOk2SoyNC2Tfu3sfUXR5Ke5k3lN907McW2/sFoZYf00zzY9sb3OuZPSjXvsner
eM2HNazdEgmgP1/IuzlsuQZyh8CrkH4s3e1NJyAfMniXJ9sZf8Y6J7YGhL+n4noNHp2MEzbINvPO
VCYfqJrivi9fp2JMzVpeQX945lVFgNTO5erbIHnOnABitKnlVyebWw7Ph3qg6fiei/0OMxQAjQcX
vOu8FPTlRsE8/G52UIWj2V4nAzGMM1lTOgx9HxXrxJFTMxK7wfdQQNuVXlkjIlvf5BKUse/ca47l
HJC+8040ZRMKOkajimPCzGqZ3BL607KQnAY6c33R5JEm5zHaakR7U9WGOcAdb/BH4xx7F5HENk8O
Q5ZIR2H/W5DjVZt6sSdunn2rYYynN4syH6v10BGCEeBiBDq+CQqt6PY/GC4Zmk6gzoIjIguMHx3/
7KBG1IEuGpuKKwEFpffi0K1bWG51zrFS+FN2NxClfhxXnp724jGOc98NjwqveawTiFEhv3kpG+Oe
uzIWE+pbDwy7YKdq2+pq7f5nsRgfGroQRsGGEaH/z1zZKydIx2Gk+iDz3Eu5yDLl+mNavaKA6SLy
Gu7kXK9nYz3zwqooqPg6NQ1zWqE42Y3M/TYzVM/2yXTs+5ztuMyeTG9CEOYBePaaBqjhvdtaD0cw
Fk+NA6a8mTmz5ms/7Pd9pd1hBon7KrifN+vZrjL0G0OWasXt3pq9S9HUpEi03A7w480tHJZyYb48
vUYHQmuMOQhkKvJvg5wwzLBJR73gLJlJZki1vmDRDrwp8dwscq38FycivjdrGpPG798qu2hCsirI
cOmm/FCCfJt8KlxmPa+5W0RtVh/Ahcinb4of5OUus/wwpL5Wo+rV/L+Ohnze0rx4LfnbeanLk2n+
erXBgCVmM/xT1pN1GtQhyF0ZldmPYFD2Zce4r7st7u1k6Hwz0mxHS/qK3kw1gvIhN9axQodBtdM6
CkaqAqB9XdR3kzbyT7QZ9mqYWoAAfiK7aV7s3AFlagzW1taON6H3/HjjnT7JJVl5Hmpiee3ifuhv
12mW0s8Iw6yP9/Ze3BSf67eytoegs4+lJ9Imm6+myv+S1HKLk9VJ7MihBkpwI2wC38pT3/YIieO1
bw3jye0jWeK6sZNxt1+3sUPG5NVWqE8tsrrce5QjxZyNBvnj2jOHo361KzZwkSnyKQyVWlXwd9hE
mg8mQyXavq4DNaJlFGKrDZ3R+Sx6fM1Dnx22UacNhWJxMnZDXY2xiaSb4TpZg/7bKepHz2I1pT/1
p1p4/PV2XAm+1B4QVJOz1W4Pubm/oa3dwkK0rxuSzmHWYsdbG6QXABEGdkYpgNb7Jrbt9TA7ZhdR
4AEzPsSMy5+KYRwQcuE7NUJEKG5KY6iIBNB56qgaU5s4YNi+GK68dqtvQOTlnzq5Mr1m/TVGmD+D
9MBID3I/hgTuu+XFmlcuCzVHNhqHSanvQee66Y07V7OJMAkuQDHRJCUIuSJk0zTJ6u2TgLUolHX+
1BSuFuad5ANV1kinCO9XA2hIPWYonM2O9E3ux8rld/aQdY55TekqwMg0Ta9bDfjpYFu4TesT7cea
2TmgWOiZnNx5s7Okdo06oTv1x6zgmmfqv912e3QF17YzYxhoqolbsW7R5q35EynK/Nf98MAEpnF5
9e/D7IIoz+uHLKwfq5k+hhoThKn1S1gEAWvcKDbOb0sRHwDUaJbXvC5uPZX7/VhkFbvrxi24j/9k
M+DKyJYTXhYGEoIJUk9vLk7rHmdKwtB1oYDLbqwbHpjebU4QPpwX3F+3UOMPAasaDnJOVzRsg4Uo
3+7cv3UA+qVN/CONBmi/kMZ9FSjMG9P6Oe6XQnglyrrpadkNk9Qbj1MJ5G4bLDw9Tn+d1vG/Ev9m
JNOiJMLURF8YmbnH2VtTJAiq4Ww+AB7Xa4JR4JO0q6SVdZXqs+hj5kE+icJIha+v6dQD9Ln2YdmH
DyVN+oTRXBU3/K1W/nYgMyBSGfzE9s737YUWbSux8gpcRLn4IU7dOlguEWobUvHUN8Sl1+Y7282I
VNwq6svL+7VEk5vZLJyExFiZ76dOOKCoO+ASYmmjrUQPtqOw0DFPaqMduRU8cPLFon4NmazBzLy3
j3NXywivmEKJMiaGbIxkzW1+np2/nJPRqOf1uPI9RNrOx2q7ux/XvNtmTnUBxlCVbJvy4sLZ00J8
kES/HroNUYljZIyN6O30WnybIvDijuGVHxaViqHKZG5vyhN0hZ2H1yAL1JvW/iP7nE4BT/9oOztp
uj4Is67K03wbTlNVa8C92r0arRepZ2/t/n9TzrAyU6p/22y/dwOoZyDlvxlBrfD4flirI5cCeYZS
/bCCKBy3bTgCyPOB1UjJBJBIuA/9vzlHOmFWd7W525AHgD7G5lDMxKZt6KV7ynRkqT3thLGxFNu5
2Zv/XNW8ta352RT6cpZv3aumcGhoNPak4gbb5P2KtE5mEbsxQUEeQr8yV8jDFYJ3tazPZif7S7V+
NfO2xznMXTjsxtdkyj1mtasjZ/f/UwLcXMMkltZOBq+TVThQdllFozRTuZgPe8F3PEz2r62PELyo
dFNrLdmD23sU5RNpDitRAt3+gnKTSmAjBlS7MegZoovMWiGWUs8FuBxK59+uMdHmW20yCXUoOs24
rt057ucsHdX8r4XnOdZYoBGSfEwWEy0xEmc1clAaWKwjT6/OFiTOMyPwD+aKPNQcDNZIOojIGjUk
dE0BMhhKLH5JG7h3ext8aXX9U/OBzKtG07hh8QeWYIbLjL1zm6wj3dNGJPV8Trc5eINzOOvLS7Us
Bmci64QmPruJRuuCZvaoLWuCY5bHydwtknoQOY/gRmmHLc50XJGUc44vdOx+583b4qq3T0w08Kyi
hdpRRKLLlv6oACR7kW9lW4CRlrw7LhzfwJJZat+tHpf6TpyYJ7eD1kyxZkE9mf1+kpNjs+bqn16t
Ptl90ecMWRtpCA2Oe0EK1gIQ2OrDKWt2fDYI4WOm+u+iEl/uXg+EPSMNN6rmY9Z7N3bbvAfk1DRm
GS6DxRpO2jp/mJlAPSdc/lzjQFwAk79biFhYT6Vd3z4w+71Zt/9YGxG+jr2f8pFfNCCvO92y/7HJ
pW6AHm6ClFpsahtaeSinDoGVkxAienGL/d/i4toInPajEUCwuI/eyONZo30mYM5rbbA5g3is6mVS
LpwTsjcykpiJCRJyphwMhYi5ZOYPjV1d5FHTi4Ujw/wUcKO2xeI76/It6+bPvSgunkNpMDa+A0qq
z8zovhx6P8hM1KIeHaKF1TTa8ThSRzwucakVSWH9Mc12Oxa7+b3MzvOyrvVNAcrfbzBbrh66xHU7
ZoX+XPqTc+rXFRxvuizwgiEWF51YuCLW+/FB7zYiYgf4IWfnDcs7r0aHVVfnXl9fDYGM1MiMd6+U
0Tjx69OYo0IYiFfQ00M/QltrasjCUjmnom8P5Ta3ob8ivbFyKc+e1b259Xgkc6lJ1iZAdHCnLPOK
xXU48HJstNi5MKVWfZYGlfALXIZrxCbR2ojYWIQ1MhP7/W/T3N4qnCBdUzKnZvN0nMzlu8lfiSv4
sf0R44yaKprUaebWwcsKxEOXWW+z2z2Q4xUa7zX/vkDzmsJUdekqt7840CcEuZxR8520nKteaQ1W
GJAioyDaoTLYlsk/KZPB4lOHQ3LjQHS/Csv0q9jJZdwHUAHPVlC6pYc0ddkPg8fbN29Mxav8XucR
R2sHDDhn2nLLA9ii3jG48XweUcIt34Q/X4N41hlhl2z2TzYhbnctvFad7Rll8fg9s6EmMVAPB5si
d2Ptxsgepv1i1XncrYGd4Bf+6/mLf9zr4qpyOHvZBU4yAxMTyLZCJWkC6hI3Gc6jfWEz9n8WS1qJ
W+tXH+4kLEh5jZwVgGBYci5Vrt+Dk+dOnM0tgZxThvGsJWh18K4U3HfJVOkMb4XS71COHfUaWcAW
tKdNc36NjJGpsTmfS4tNempChERFAkoq4SbQdddtbkfB0JB0g2Oo6DUWrFxGu9f1h8y0NIYNO5zR
0D02lvPllDdsr72fenTLXm9/IqL8l8NMwzZxaqsW+xN06mEk2gucGUWZ9Iy0zxFkgBtp8y6P3bqn
JEY5Fzyaz8NtOETF8b10PSFyuOChk9u7/nmex/zU3h4Xp9bv64kLrzYYCu1Fa5NGXxFSBka8EIeD
x7+9ZjbXTbmDIpV2dPPrdttHnWtjNKsGTnYrP7vGoo5iXdF4Dfq115UMg9zjWwuemCDw0RJxNUvu
Y2+t8Ha0eA278YgZSgFuiROTOBvCuP4RdhV5FVJ08MdzNjqvOJ7sxG7ap9xbPqcWLgsoTYSaPXHP
tjKWIkgbDQnQqFtMbeMImPLaO/ckub3PVC2apk8B7ATNa4n7ZsMnjv6bXUWDpl5JAQk5Pz4L0yQf
ChpSIP+PdT/d6/JrXDD5rCvPOPKP7KGe5FvRB0+qdp14tlr8ZtfB869j/Z/qcZE4KBqmsX3ozYLG
dAdzta/r8aDq4IxwgKOjouWND7xsvB8TlT+QwgaJuRQy6nobpNddQkYzBWDmMyu5abkeJtM+ooEi
jZIYApGzdxd78N//GDuvHcmxdDu/itD3HHHTUzg9F+F9ZGRGmqobIi2935vu6fWxZySdmQNIAhqF
LmRWmghy8zdrfasVjAWBBsQMZaxFG0VPBTfEqkiMnMFQuGv70lohucypbudaQseJEbuPoxzffISw
S0gY2bI3inUv6zOycozMsU/lTzbpIjaCIwJ8fd0Wps6ynNtfd7GhVkiUs+gjUBrPF24nbNm8dQhk
k9XoNldKxe/CjLJ9LF+VgY9zMJm00NPPm9hfeYztOoKanEj12aGnTbWeCtn9lcHW9qsKfkgudmNR
feoxc2jkTDYlSPY9+AJa1qxRKosU6CTgBqPbGlOwllYCYYTZb8ttyVSwe2h3eqTli7hWz+RVwj2l
zzK7K1T+hT24VyNs9z094ixcv/HwuuWBg2c6IjhOooCnKqY1dnK64hqMim2E22JmmMvpFzw6Lg5+
OZqRe2/Hl6wy4Ac62qtj7MuKvWxgIXkpzfwHuDjSFjWeu9ZvjsIcPjuR7lu0V0ya5feQJdREJnOn
KfvEGpKvUxrIZZGzxLdEfkhs5QD+87u1Ury2w1lDvs639p2lH/Mkor0uco+Bp5YHq8J9ovFwWHGC
RXIm/GB++JDYwl4izGAuNJsDOLLjwd7ZNRuoLC+uQV08ZIOt79z2C5dtwK+b9DhBdPUGUwIhjM7T
j7MfcR6fpLv1qW+jJ6L2kkXDEeemfbwKFa4Qk8FVN4ar0VKMDrSPbMzftJzxQRwP99oHBaPbv2PL
fSzQyLNQRF+fj9+5ooW2s6MTHHKbnqgrVti+ufAw4i9qPfplsVdcGKrBY2Th/IvMY5iEa3reX+Qb
PijHgbrj70cn/JpG2mMmsXaRN8sgTY6O7y6bIX00y4jkgtqh+c7ChdM/OE59CPD3LOZLh4lZv818
pGsm1zFz09WgSXc94ARZtGqYm8WgRi49flm1oaPOQn0bkRoeVs2KpXG4dIYPJtyLWqUvKMrIg1Tx
j4oK9h0TImM72jchwtoxvuJtZePN2I9YFJ89AY8dNLYjQnTL2+q5+yhR5m5MA15tPStAEIAa4UQw
5tgvjC7/6oMMZ0JesH62ogZdwQbXh+jfeG4spC+Z8+NTiKy+3ugo5hmr/+Df/hHatjJ1pLDOLKGz
zwECyMU4FL/xGd0Ghzl5gCSmL+914DgAWua9VINnpdbcFE0q3mBfQypklO132fRihbhlp1Mmrgxo
NnDG22LVJONjvceJ14ESnhBx+eLJDKvn7L2bo7bLkgmo3XKMdY2N55iRVDa6FxH22no0g9s4Fm/1
FFy5iroV7Wu+rmhClV8XS9+g3u3CGpdB0S4qg31uP8k9UR7OkslmwnWCNGKYpR+RKPeO7n6nA1LH
quMEdXo0KcrbzFwQTLU1zbOKUPNH77Gc8DN5Y7cs+lvvN9GKauRSl9qvoXa+/TgFEFCKFBOFWklD
vzXOhJm3UqvasTZNxMsxYcUJa8E0qVfrvkUVPhkLr+VOt25oAm5ByUvYcauOEceoqMu9J4fLgEmR
t8ovzrSAHasPV3OxAA+KnTT9p+X2X4Fd01CoxuPXPmuNdh/aIN1Ew4T9r3rQ7YgdjcYwKPHf4rhs
jgNq9KRlASkb+kT9XTrpd+Sx8BqsjU7qwWJ6H3FYKePMWe9uOpgEdK52hC+54UnENejX3OGZ2fuA
OD1Ua84IVuAzYXS4GOvoBXMr80k28PO3dh3jpSrcU2+37nrkNFgOof9ARvIsvdq7ES1B5MMLE61/
5MkWYbqKPkwP+wF4kdBE+MOJcGzTvNrYGdtco5druyl2stUvyjGxuhXPLnQe5OstnheG4KwImWK3
aERdXX4k9Jy4TJ5dHRhsYxsvYKZ3qSHlKpNAunlDJpyXm0byW9Le7fAVL/i9+7Wddmc0NvU/iCit
vWsU63/LS+Ge1c9VJ+pViYeFunJ4BaPNa+FNAonBMq+pFbpe3ry2itbWTAzJ5xkTqYeU2jLWV72D
/IJwtKgIcbjn/hpBEUtDy7mV5mCTNlGZi1bIkILGf8sZuC08OwnxVGxZ38dbtKngOvCZIowylh7C
y5FGPNdQzhsFpp4CEoRTno0q/knL8RvZ/iW3MPmE2RLFeHuRnXrM2uTqFQ6FFq45n/t5YRoiX1j4
uZErzbc7wuU+3lRuRltqynrNr4fpxEaQZpbs7MdzPfoHT8+rLQMdKE+LwJvWQRl+jwF7YTccXqw4
WpUN/sUc1QBZWFuOo4fMgsTtdRdU9Su0j9dYa15T292GZZ5t8aewjjP5+VsKWtqXeKubgHu6dGdq
FdLztrTXrYtVpE4LRML2O1sdCa7PYPnWZ83aRYoUj4lc1WPp7zqDogUAMT4wEcCCjnHIODaovDzX
Vj47bbArxaIqTEDThp2so/qrc6Z3j511UyTfwjSaBW0PAiEbrqVXc2+Aw6TYa/ByjG60bHoZraGG
+C5vhkCuu6J7z6FB0gZUtvUtZIoEOHHenBEjLcq7ZqtjYbyUaN2dzO143HrJegSCn2vQw8ywYEec
IQsaW+JcM5VeaiywK7Zmp5ajKxRafi4rAxGX40WHvrG6xyjDiquxaqAb9Ndarbdb2CH7qoZd4Fe1
vxpbOEe20l6mPme0WeevMu+mZxNhD0dGHpuUwZXRrzXGaBujla9xkhy0OA/e/KMH32GbqsA6jAcv
W6VPjWk271niPcQqT47BRwftAscy1lDkMmLf26ybLe06QPurcg0xURFka4w9G1Ra4UnV/lKCMDhY
rS2Qh0RiXdjJpVR5BkOBlVyE1xYczWukQA3ywpuU6drVtJl0i7IgwRDmqae6aGaB5VtGSlPasPWK
eQJlExqJaNBRsjom+PcQdbgQ1R53+geafZ+fyX6mV4cow6qZSHKyeE1l7RP7JoRdnULMYStFAgGU
Ti852k52lzYt+oBuPy/TK7g1/jIMj01R9HeIds4S/p/L6ilFqk+E4NGNnLNO53NCeLUs7VA7Zz41
D6NT89jUcjVU6sMEpjgEWNC8nIl+0+XEjxkUoAieeCiGGPPxMKRLZMbT2dBpKbRpfFb9bUbYpIn1
OsGgf2JEgEW59095nXO1W9oWh2m8akAvrjSZDtuIDfRgGNNylLk8lcL6DPvc2mlmKtB4BtapRAG0
yD3rwWygprxGTtjeWKZE69rIujUpEzBelJ49RUjmi9TGlBD7xeNAW1xnoC1s4fhHY2CX6tYDL0Hb
RsdS5Jyk/T2mi7lmk2tdMDEcNOXfJ27D48SoLSNPJ2OTDdIeTbQK0BnjrlQPRN8UWMNYXGFMek+S
4WrZ3QDJvc9XfY7EZ6YrQx8KVm7LwAT5N8sWy7w4mVlThjDbQgN0QVIRMIEKPj312645HTRfHkr6
yEXZVuS6eyC0UE+GazLJ2Ls7bX8pHPseN0VwykXcLt0w+tUkrIeAutGzTWCxRtfja7YWQ7UWyWbb
2NvWZjARkXnBFnJ8A0/y4McqO/pSLs2AQY526XEHl6notyJAemllyWeXTzeV19MpKTnnyZ9zlsFo
rmOk1M0A5inyuCQNzR33oQOSkcUt8LUfAFr1wSmY7Soqxa0ohxwl/vDWEG91tfGrbQa7aOEilJm3
Nr1C7nDPonk23PqRvpW5K+HTq1YvPuCT9BzPvnfZTJr+ATmnOBaQnBKrMJcQhdpt7qs5zcDH3Ge8
wY16CQxUIJ1unXrei4cgDxhXRKJYjeXsfvA4YYM4tNZhfeK213uau3QctAe/wJClt82xS6MLVVhw
yYJTDE5gjjhLjzHFNu+vs8MCuxJ69Dvos6dQYSgiYwHChQ1iMe/MHz2jE4l19WLqTXeMxJscRQ5T
q1evqQleIdUDrL1M5N2AnkQ35Fma9brAb7xE4Sb3jp/Qn5XVoShtde6kNdzsIqKeAe0VDZTjjU+X
iXOWXX3VQ2iwWFEWutWdusrd8Tg0zqL32kcs6Hu0UweDGac5ifK3Ho1L95frfeI9sq66BpUAcpzY
dX2SXhkwJr1Xru248dl6D9yphf1FQkG9881sjakxfwzsojj1iG5gSNTLnNHmi69VIOBabVq5ZTpu
7X4i1krngoQBIwDOTMOqa9rvzhKvLNy9vZ015YpQS2Sm9iyMTxB6EWv9VCFx8cYqvCI3+5JBIbaG
k54rOYVXd/xqDE2/aaVYFSoy6X6ZM0SlEsdGI+cnpwReTPns6SrLG8PBrzE3s8dBC+nS/LHDWNQj
bjY2Whril5LJvfKhtNR+iyBcAxvAs5MnzqFIv/MpTXYUfgl2QK24pNMxnB2tni0RwlD/Lgoz7C9+
Uh1TrXthnUVilmdt9ST3D8bsYfSRiNOxJUszm5AcQAeWFHU1l9z2J5XDomhMJoDJV9X2/dHRY0pi
6bnbMmC0F5laf83r6Ed3GnnubVO/Q3jAfzKZTMNDYzdTNvc2pKMFo0vqRadhxWjm415o8LtGfRKX
kG6pszMMguxLV06AXNZCALNMGeqvusQyr061UuQDPo5u8Yg/BuEoamZK8nRLgA/l9T+Gmgz7ZkGq
aENsuk2wEAY7b4ZTF8yH+cbzAEYDF+gJaNGe43mVOnl1gw6OZ5mUln6S3rV1QblAmoKcG9+k2/nX
v64VASV8/5eT01Y2Sizt2Wj5H5Aa7zyRNhBTvGXhaOaG9feHYXJWCSnUnoTn/qCb6CgjstMyrURZ
OkbIY02eQn6Y7RF9Z1Sh07y7GsYDOUCbEK0TOh/zpcT+NOmzAAWs85NCVN115iOprcYnpVFlVN3B
qmBl6rDEQMRxbU+WP72DOJ7BwaFit09ImY8lv+kADDmNaG7ZmLzUU7EoJx1OGZv5pVOpX4k5vCYq
wAlZuk+9F9mHaUKa4PSfKBE/wEHpW8GOZYHCPV0nmWj3U5/sJpHbB/zKYit789eQNFj63PJAxTCt
gkp/6hUmP1Hb5cn1GL2K3pBrzwpfjQGWq1kyQDJy1lY5VikXdAhWr75dUm22C5kyRplyJ9kmkebB
WanuUVehSC0DyTgqb9CPjf7xrz8wpa77EuS/4Yfmc6MY6KVZF5/yoDxUmYFnUEOHkU9Bs+4G4mp0
va34LpWzTzX2cUFioTWVBtJG6Q+HTuwN1Cm7wIlZ3808FN3Hy1pCZkFDzISW0Jl8waT42cmI/wyG
+EG1UsDS1RiHiOJtyHpva3lf0uHRgnoFbJ7hP/h9Y2MqIO+qZg46FtIBh4RZpubf7dIifpKZVoGI
Tn+NjdIe6orDMxiCk+qKJ4dwQYS5gwXONJZszR5i0GlhNKVHQxafnjfo+0KEIFSYu3Ztt2t94ANJ
BxPPDJnIFw0LPSKwtj7T5cvYGjWqPG84OpIVltWFxzZCe11LkR06o/7hzFZZlz5bqow2xUB/Ii3/
MITi2/JR2rNispeBX8m1JQfGreVlCLzuIUUfijN7W/sJm+kRzy6MQkQtyP1DwnF2UW3/DmSYM6zW
9XOE/Jo8qo3I8L16NoITBNtRRtIMFi1/hOzXqFk7VBwRR3m84ddU91fDEP2Wwn3VXJYwUL3xKIYU
9TL06mveda8A++gQ7A05bN2H66PDQdOS3XOsnjS+Ijw4enlKFM1E2ObOzZIHtssY7JrklKvu0+n7
9yIDFMokuX9A7T10srv31LNj3Qw9pkpxV1XhEFxmm2RbdsekRTcPcLYHMqPMe9YdasbUaBVI+iai
cLoGHs9cbPtibVsxiELREDQaEGSAQRJd/qA71wJv1XLAbZJ0qcnY19DQpTrekYb0Q4Aa6Uvl74uh
pidX2hwmpUXvrYdSBp0a93vknltkWSB2fkd58FJI2Wwt5XX7zGYVKFxSl3uPtIrM5ORxfPC3g7sd
0IGipapzPHzpQpo3fZzIE7EZdHuN42zbsVjLUdqrjoHlpU/Nh7yPrScSV1jH9tOpDFvKwmmf1667
8icxPEjbKzcGYEQEDki43PS3Sa1wmYCVU9XZ6sUG3o+LAi5Ry0N4geDpSg5q+FqO8znedf3Bww9G
LRUefBFtgMM89H2EoCQZLyyEmQo1OFu0wGlOLNcOjaM5K8re+uDV0EQNO8+XKbnaq3ikUMUzUp9U
EpdbU/BtrUowdW3r7ATWI1wAdsq30BMQ0Qxm9QAsrX4YUty1bmg8CYWsw0pwPqg4iI/Q73h6jqOJ
GiHVj2gaFXBN8dB1ZX4wi1tajOUx1GcbV63mBb7c6lZOkPlUSITLdzci406m6LDczPltlwmer6Q9
gO1ejQzb9w4eiClP8iOtMJeLnr3qLowAO0135MgUyOFZCszFgzMVB1p5fQ9J2dxYKn/PhZ2dSNQU
e60X265nwwlyiQWkM5BHVuE/w9k5LLIChYzpn5SCL2fL4BL73HiIPIjbwx93pqHyVg0h8KwbxLSq
TMIIaaRwCtY0F9J9V2b8xGhIbaZILhvWT2csrTfb0ss7ZSVuWnFCGoOIoioQXRWq2g2yei4UAXPO
6HPiiSA6RmX1FWOKh8YDQaMbMFSkpntjYBAeckf/xRaBSaoenZIxq++OgW0AWXw56v0u0/JD3oG7
HsLqMgbi4rXS+RzTU4aS1UgnFsrh2cple+wm+YAxGzpEb7wyC9wVDLpSPJ7M/wH6No69H9z+SvLY
sayT/TT69Tak4l3iPXTpII4m21AuFGUcdNERQyrULadIla54arPOPogx3ZuKJkb0Job3KDzlqQ2+
r6PKyIe8vTlID/CxK2QaAea9yoeJoPlrxRkBVsofz3/9YRqptqLpkzuLmN4cYNvgQHsCZBwd7Dzk
Xs0ZuyRRf3eCBsxFuy8TkN16I8azE+oJ7uW4phdkdVDXyKICczxhHd8aKXI1zwnHS2bq3V7wAlvo
FvEt2dzKRhmf//ojaJptkJFlSyGSn5JiQgmVYInHY0nAT+Lu8xy/fT7m49JT4cDoPXvA3hAcVaKe
dac1SdztziMc9p3FqHZHZMKPbrXuNhvIZJk0LJ1ST+oXBrc8CN2jCiv/t1L1uAj5F7GbHwM5C4vZ
wG5mOj0EZqjFFVEUQ01l2c/DZgAFazSgTOYtT5xam+zFMasORpU3jIbho1rYw/FkAUTUKDbxSPfL
mL1h1JAHjNSi68Nyhc6ZxGVR+lu/gKEThP7dgrX6lGpijRv8DdkACFKcV4fGA3PiLkhZ0i9CY7rT
e56xGCfCowIEoRw+9O3ObIrvrEOXBemjGMwQlGTXMvACfGABMRxtPp2KPGTSbJI2UWvJBm9DtBpS
6+6Uzn3El72MRis8xHPzr/fl0W9EDJiAfPrcwjtt5FW48obm6Dt9GS4grsXRIclJK10UkH3cDLpd
7Lb6nrK1Xs1KULuY1pNt3Se/H5+8kT6ZXbLz4LaY74NG7QOUylvlDeNbq6d3IjnEzTGOWHraQ1DD
HmX6V+9ShwMqqoZuaTWox3g2DUjQBHZmx48ODIdDrFbAun18D2+6QNsy8NxED0PcFsOJB5njQlpV
XnzJ6yF6antFZHcP6rc1R5THPjJdpqVfdPxi5+tYelpbFSujTp4Z/qO4yzP1UqE2OvMldoSP/+Bw
SzcA3WbBQTlcsuLKgLleQeTmRkq6qVkpR0eC68wuEDtrF2YPYwA50mGsY0yR1uwJwDy+0UfWM90U
vPbZnPhaR6TJ5DhJjZY/dNcdXml0+YLlOuosuTWSIb9brJT6iEur1HlxU8W2J6tcFJxhAotHCVit
c8hFiRMr9GR5pgZAzL5tSokmA+AKAvdu+t2NFpa17j4JEjUj5nsnOc6InBEtS4K4OWCPvSa3jczQ
UaarIrLDpYI5eQiykNSGATYCVtrDFGA8RHJOhEnQ4KX1b2Nkil9VtWk7p/ntT32Dg0EnuMQs298N
oC0Px70roNMkQNuWUQK2KDSHAV+rsH9jYgeD2Hk3fYLCZExglAYVM6ayS4MkLydCDFY5b/jPCGau
fwHCVXvbhZsykPVn0nLwqHUnmoEaabnHWkIJbj+pDVRlVfBtkLPhwmVnIjA4+yxyUcVn2cNY5NWV
nBj9FobWhjHKxreD6h72kq571p3V6G6T2k0eNSwThREkMLnY1so7gj/jFwT7Iyt39y5y7cVS+qtv
aO0DEiboKXh+itZw97JEWSoCPzlWLfDO0CZg1h7q85SZ2vMsgltKy/tuRlc/+36nVklhEwYiBHDC
Xj3leEyoR3nqjYl2ieOIQ6JNTkOf4DRFDH7xdB6LwmtQ803YySzc8tOnbRhiKWAm/eob/NYxz6E4
LeEsEcS6bsANLDFaoLRIgvHFgDCCKqrVRHT96w9/9F8CgSaYDay+MnQC/Hi47jQUrVQy3gq0IJst
pAuHlAXCNQDtTSJusO97YnJwNyUoHlBDaKyB11WX9nviRfYeG6hH7gomJDRPrItYuJc+AkJW+Fvy
w62tprg/OjrBvTNCnzG6bxRK7VMVwelj33QIrdhYWX1V/yLFgJ2d54KlkwYVIj6nulfeoY0nDRD1
t3Lt7COOYjIjZtSRq8x+55AxtKnKBPdmq9XrWKu+GHO0hz71qjXave4hBFO0tjFtbdGBYPlPjfKZ
yx8er30fzVxbDw4346DUwH0epXuRldZN4CBaJIblbxEcGWcD2FJnlf5R9w6mNZpn9qzVaTLGnR/b
yLI8nqGhZp4jU77bhA/d2Z/hbqnH0zgV/sochb+nrcRWOzgfY+KaGz3sH92el81waoaFOcZat1Mf
zjzQaQoAEF5CLIA9go1zYYEsZZ0PD617No28PnaopFGzUjlETNmQ+zxTSH/mOGm2TU6VCHFBsIm9
xrUFyA100Mpo9KtVM5amaGBLS4qOfJffsd0jKKfZu7lq2Dssp88dYKKF3j6UkQFLSXPQXgh4V20b
3yBJjDujKtAC4QamUb2IMYQK1tZ0IzbxpQLQVBn537ZVOI8dhzCCMbaPSHoWehOAbqLs3Ey67C6x
0fZH0UUPRZl8ZSHc9dHyqFDomLEIjggHGn2dIAdd2Wa8z8uKyX3S8hBGFWDWFhvUwduil+xRk2bE
xE55uCljtSOqFgWemWTj5i8OP36u+iRhE7GHw8qJZuFQecQLjwENIH7Jx0Ilz7Y++HcfeSij+cai
XG4V23xDR0AhEK9BvkQfMjBZW2EYm/Vp2LjdJjIeUMLsOF2jVcvfGIRXP2BfkqNEjrJwlBHdmSUJ
vPXgE3WRXjzXDui7onyD332t2MP9VeN4BgABMl1Zu+mTedSaGvXT/H/Ae19V3ya7zeRyovcCuLWm
8bzSM5AYCkvkQadsp2gI2BLhXexi9CyGzVoiDUDd+rDrRFOecZS0B980eDv1PdSE/NEwS2I5LHk1
QIRisMPXOpnxTun1pfrpquRDDvCSXStCYCSao9aNWMv5UQ6F022Y3u7CSmvf7A4pnTaZUP9tTtMq
VMVB5cXaKFX3EPWxhsc/wTyOGic2YWBq02EyYND4UekuRTUFhzJgntta4GjIn5wOoXIxuU5MfaWX
MLNsmAYn2OkMaoT3okFqIofynRVCcUKhUm80BqOnmNvmmOi6vTG6pnrEgr738vpDgmf5rPNzypF/
13XnBnI1vg4i+B2gBN0TdPGqlZXEuSTbfQK6f9V1cBHipnGZScBFsBu9vSjh1zfXML9QsIu7HrR7
wkXKjVnUzjoupXfvvsfJdnZulMULoRXPZaGmZ2QHOMdKeZ60tNw47RT+v9LO/mvWiWvTaDlkPJlk
8/n/lnXCi6fpuucVO9vAHlhbMwuuYnifNka9quX46k0h9GgrfMSpT9U4tW8J9fBSzUWqjxHgRNPM
FrzKXKBhmAEVqptOwFXhbP8rG+W/fw7/I/wuH/4R09H+/T/4+2dZ0VaEkfy3v/79Xub89x/zv/nf
n/Ov/+Lv5/izKdvyR/5fP2v7XV7emSD++yf9y1fmu//zp1u9y/d/+cu6kLEcb4rH7uN3qzL510/B
7zF/5v/vB//b919f5T5W33/+8QnKVM5fjXT24o9/fmj/9ecfzJj/U4jM/PX/+cH5F/jzD1649+Lr
v/yD7/dW/vmHYf1NWLbreviIuHI9m/e//54/IvgIZYvnO6xnLPIzSf0oykZGf/5hW3/zTOoy3zM9
z3HFHAfclmr+kOX/jaeULlzftVD5srj743/94v/yBv6fN/Q/B9i7wv63wCFEFJbhEXajg8twLKyL
/5p34wrNCh0PYXkcyCvsrmPaVJsE7kEjnroKK56F45G55aroXQgg7SHzuD9SOHFmtBXI61XzJdld
mSa3ItxFzabjKbHxOcMO7/+my36RTxMOtyzeI9HG5CgQfJRLnXIoJScLbPYIPkm8W9ol4EyamVAj
Gn7LAZSUgY2nUq7l++xnSpTPoNt4z98IR2Djjj0J5lYP5pyEiiQHlkCGVYe7ZiKoJW1Pabdv+Q4m
5ByJwAM+cJL/HiQyZXPceHDZamIvk8ffeXjnbkDOfTb8p7jYmpAFYIowBAQp7y4rD+XgJSc71OYZ
327x7y0FQgMHML/fnLXqRoHt+gRgoyaw7UWg/S6ysw/KMUyBT4E0LlxoY+5bxRc11LVzHn1KEqZC
1XspIgZGm0DtkB+vmF4faHCMGant60tPB4ISnRttSx6s2XjIJvatjnH5SMe9Es1jNREViRSnMxE9
01uKH7fdSdYhVTV8d42/MTXzUaX2wYrOUdPQMRAp257UYC+IBU5t9LBTgbiDDg1FXxgwtbSWtuBN
s0FxSmB0OGRWSZ1u4boXGN8a6umQxasJVHEz9gFY542M26PhMh1gdG69xvknSXaLtjvYcMQYFy2m
ckIs0V/JFYynemmbwFKQRjAZ5xng76cAe0kEbn9EvehHa/ygiwwdwsRwloSUs2HccgsFjzcwNVw1
usnPqjN6RGcHhiiLEPV4yapDYPlEqAxiDG/foIRv2uxswSzlED+Yeb3Ug7PnPI1ugCJyYjTZnX2l
kThCJ4L8NQgefUSYSiiiEZCDpCcIklJbMOgRPk2jd/eZIJvPRKhh11W3ybz62OeiqljqrDB1dR2a
k5dg0A8bemE5k0DXU32t6PNJZDnl6ATqhmPcm/ZVU36ht3LdzeidXOslCUhUWMXhpmn2mtyakMxZ
xXnxoUNb0hQj6mATQFqMsMV/FImE6VZsRsPbtrixq+zZS7loUoIAB6BRPJ8UTPOgRxvnA+iYSel0
+nGZ4SNuSCPxlw30NfLnYDsjJlBLEZGl4wwrPQd3iAcpDd9dJoawordj0J0lWmbvhcgpBqEMltQQ
7Wx07CXxVO66Ps1SVOOXFwaXCOeFEeOdK7hfYSUMfn7MYrHNjPdm+jGN5zrjK44PPXbWeaBW12Kb
d8BTm3yLkcZhMBC3mH6jGUDW1KTBsR7exaZ3bKt6J/v+3ssvkzElkptdF796HrjvIdu6Ubot3eZV
s0B/zECIf4STasM1Lt4tvzjp9V21Wy+ZOW1cjQ3lf9v/TlK2lJ/R9OHqsKdgLdi4TmL/IzNv05g9
dg2SHvK4Ay6pitfbKZ8DPHdNNgKQt459PG6YGNNdPdls+1TRbCr4VJFt7LICkhIFf7vUriDUvARe
QVE0h4xRSpz/dJxErs611BwQFq0LdlhmZe/T6qN1kSl02cazitVgdWtb+Gw/nnurI7tTrnTjRqe+
8OERARwbsBRNalpbdkauMdicBob9ZJ6D1t0wGV9YabOPE52MkWNjhM6CXSg4/rjdBc30kQDrVS6G
HEg+TQt7ZJDROwZpqOWoxjq0JDIjDgeUDq5Y4XC7sFKj36dYd4mNXDCEj/BxWGJBtbwwffa4uOoO
k3AhhfX5xbKdez9UFXoKk+qrHB+aJgUcwrTK6mA8TNOXNWXgdUZn2Pq2hs32oGlLiNae8abX8WcX
Z7iLNG8DtsllyRy/GK7hb5NQ+2SKdHTtEFyMZhxbB1Mgo+4tAbjFzDK1d4VNJFI3uzSexpTcyaxF
Vz2X+YWRUFZqtDsV7YnFcAn2NQf5kKCl9dS3aOeZcW4ThG2nwz71MXo6fvyU8uiq4477w5QMvTvn
DZAVlBA2cbgGfrkzsQS8Ma6kMv4JE93fcbTnZFilyGILu36wph3EDlRKPrD8LBjUnhVanCWU4eWy
myVqQ8WmsJvUbHZ3MOjdjExr1lGzYk11iEAQr1w5Lu0mpxWv4x+Ua8qf7cO6jZA5K/V97STf7Ro+
zgCPPd6VI146bcTzWY8AL6REA/MqiZtEH7fwJMZ68o2sAOkWQ6Jg5w/NFy1rgxpiipKHiZAAxLs4
XWTX7xkBIWuo608jZlg8Wh+RFVo3f/ZUN6mmtszUiLF2B3VQlf49CJ569Wx6DcZLgFNBSkSkbhRu
LRiGmVtdVO3+cLjVC0c03t4jCoIzvH/8n1yd15KkSLp1nwgztMNtBKF1ROobLCVagyOe/ixqzi9s
LianurpmujMS3D+x99ppVIl7V6dnV+OwR1G20NO2u2i+QG/cnFIV5mmkTxqntyNXBbAaMwJYXg/u
czLk1T6FisnS8ksfIfmUk8MPVmIqxAVAyMVT0yNQnJ+MevYf80a32Uvj68+TmiB2rpx7WL+1Q8wb
4KIuQGC3HVTO5FaE43bkJLF6k5fDDF9Z0XiZXoSenKZ2I4lLf1Zk7rBK5P1wmRoJzYDlpdLGRCmW
FEd/CYQIT3FEDJovYw7AllYm6AhFJcuOD4eokDzed72nwpshpaF+sYoiPYWV9tpbDvIw1pI6DeYO
LVO1hU1PGNMCojFiEB1MR2+bbAYhY3EZnn0zCC/+FFtnBKR1i3O9mqGk7pB9WpUtgUIWP+BGmHqa
4F5A3HSDoSCxdYNVHhZHw5Boy9J5fZcY/QUKwQMRpLXFwcUNwhRwFcXTsuGZ2rmp/TBDwApxraJr
r8wzcQ3k/cD48bGuemh9yUebpQDWaJgQrttkaZY9rmL8R93AfcwfGz21juTRj4MXW2CfbY9OjZq0
zu0WBCUCbxQk55o/zI3qYC5v6TD57qgBK3agjhavY/HjTvoD0g6q3jhrl7Zsj5YCV6Rx+6MbF/Ik
i2qH3GidReNTErufdeecdVNulNogQw9+ZBsXa41Vob41mz1x8nBu6wULMKa4VGv6DOI/WOk2ro+5
sXMwiAxwfPR6gIbQQcKG5e1VPnM6SLkk1ATZtNPazwmIBub/7tLMYLWZ88+JafXCC4rqYqb7NPwI
tW+7OBjar4FIBPQ3RUPKdxA2Dyd7KJFY01Fc6kbnm7xkwS7Ij66qbJTkz44xbpXnTGa8J7DMwH6U
OiPtq9T2LeaMsgx3KeoFJHrSeYBFXfR5jn4rojM3P0cL7WIw7KVhbXUD5kPub0c0mJl7SMHN5G32
qZAsZWU8vMmacwYpervWSFHwewYD2msdvY/Mh0kFUSWBB9OBWR2CHmwVRXBIqjsltOjr14LatXWn
tWJ/lDCUfPuMVX6PWb6+NmXyZLfTsuLpVxlx0YB38p3clHsYX9hLLRp/a6O4maWhDgZyI2QLyo+d
IeckTWxz4ZV95No2B6/p8ZT2xqpo9tp0xy0EskRfmYp6MNWDrRVPJtIn0lTcK+SjVQg4JQGZNLqr
pnp3y5lAa0B99z3X2kyAKNV6XEg5nmOlwzh9bDJlO/FiU/sUG6KLRtV6k12yZEXqZPm6nt0DrnaQ
+R5jxJqMLbNsr9FQLDXeodxFk+yfwrZcZixn9XIrrWkViJ0efsGG4XnFGj+TRntEqtUC3bMu2aCr
NzUpMQKhgJbwou3vELVLB7yanxXgaDqY08ybnoafBJ0A/lVM+ib65V9cxIyPaJJIvB24xWzRe2wz
kRjHiJSCT9ybg39V8ZJFlJ3pCT0uSvTiJJxNYr82G6a6lDa3Kbx3PSkOHdhoGDkasWzxi28rS0J+
16TSwFzhgYMVwYJzl0bEpOj+coould8uCynPTZ2cR9OLMrEicm9L2Cd9Fbg0VSBzy/h4S1ae+BJg
aEwvHUBD7mUvhls5Z6kVvr0cQCGJYleN4TXqzUUc8G+hY5QOWYlic6d0Qb8o4bo4xjmwrlpxLck7
UJSrGtzZs8ke0C25MaG7r3rt6EbvOipMNarXqrFxM2OpguPpB9OTOEgbxFJ1/2NHR8g5y6xGPEED
IPmn+h9JiP2FzxOY5zqqGqreZOmCDDJM9jigSgO1vMtkfNjlWZoDmw96w1Bsc/hdsZGjXg1XChvN
kpiM1jl1RffqKEgKhoOhIDwmS5a92NC+cXstoAEgb70mOR1aew6xx85O+tjep6qxZ2TNywjriCAM
3BwY14EBbaPsbczPmjbt6HcKcYu6wasY97rBB0veXdVbh9L/7NjQ0G1K+2LUrEV0NVhr4rkKwmUL
kSai+4KnaC4inlqwXk36hm772TS5GxhrF+OFOAGCb7Gk6+ElL7tdSXuRGPuaBNxOPWGUXdSIrpRp
09mZ5zvbSMonXTwNVD5G2GMqh8xjbw3ImYoyNw1uQ7e+69o9+9+nJou9NCaYhey3iZ0RhBnUNOUD
9uaT72ubaPoaKuus08EPaxdb1AjrNh8OhGAsDe0F4/jWRHu0aBseIvBAANETRhJDqaD1wVwMJlli
fmSDp3xP2NYRMvNWN76H9XnZu9V2IGwTW+zWj7alVm7imNQxGwuRlYYI18nscbLrwFrHxykZFpc8
e2exu7EDJOq8A5CqL1kffxURR7sWYJXB91rl2WHYGRxeWgyn5lE5EwPFbiOa4wTT0wpRWajP5TDu
lDoAB2gd9V1t1xvXnPZCKIcJxJGL6J+MYZqZjhayeHAsrJWqeeRAF1UfnEPD5H1MX9Qw2Jl2fSu5
mA0CEsHWeEHyMjJRGIrDyKaxCiC83C3xZDUtij/GyxFZw+OYvLlxcEjD+tIla2EQ9GXjSk46xrnc
uoV+EyrZDuVGHaH9a0kEjsv8IAf7IMxLHSrARLWjxi4uV8CbqSO+x6iYs05XMUsWNFwrgS8a8T6x
tDysLdUkM6EA/pCdGT8DE3XR8SNuXvSUiyaoDqGv/IysyAYXaSE5xcTK3BxayAy7sOK8x2z+3Hpl
FT+D/dSAJI6Nfewk1L/Ptv+XRuADTZPT3uXcaJZlDI2IPe6y6IobiOiDNv5VkpFywNCCLiGwhm/c
eKRsFjugAxrXSb22BYVsutIdLJlZDd9hrCHgc+VotRcmzbqxhtfRGRZAXvqguaQEYCzqmomEfEO9
cpmQx/U8ehCephn1l190CwOjFOiabc8w7xGbGvBH9vy4T2c0uV5LzSHRGOPUSHPVe9HM8Zbo+VrL
32MX7AmlshWV1L64YV9HYPyBOlM2/1omR2QHFUa/zmDrNOx6hn3Q07KZ+h6BOx9VuK6NI+MUr1JP
/rhJHMpVBOdR9qXmPm628AirCsqbS5TIzGkLbuF8kw3NKjLuahXAaDPPE/5RvBAWphOLBEWR0pgG
Yh5N7SysbX81JXak44ujzAiydMvMrCqenbTb48cC37HWLEzpIZ8CGxuFXATD5i3Wq71AOyTFcCyE
y02ESX4mFtwARgISZ0yb5sYbLlMtdomMdzcI2Y7qbGumGyv9QwN1Ii/Dmz9ejbDmgOVwNS4l7PQi
1x9FT694NcjCKZVDG++LrPF4K3jl7hHUHHQeLC+/3LB7MpFoGT2xDaVBqYiVkzUIXt5w/CJ/iScC
4zouTzJKFxGZXIquP6LqmXu0jl9996sTX2F7Fu5ThgtnGsdllmv7rNu5WbZhvGZXkOLepirEmMNj
Al1SqgBeqmEbsLwGFe6xUkQn4VUa+LNgS8Tf0n049jowEYGuWb02IRB0/4hqpLkU09xoEi4UMB7N
loUO4X58pAnjjgb5C7Tkzcj3qBGiVQIBKsJ+m1noUJhfdv3WrFnYQn4xJIFYmbWyC32PAsyivwJ1
Dug44fBA01mG0YtkWBX516zTF7epqDcpetGyfGpT5xSXFUKbZNkHD1U/OMQLBvGbG5mrYdJ3Tdev
S6PZiag78TYsjPEnYAXWmtqm5OWcav7DOahDD9Jy1Ej8UBoOlsBfk0hG5bWemtsANlEQU1fZ1UIm
t8QfEARy86vud9IZnjUnokDVgxLI1vFV86NV2o/f6MbTRFnpxp62ctXWh3jOBW8kKJhDjsSSdfBC
H56a6FdFqMXrBgsezIhqe5ZLdoL0V5mOWky/Dg0nTwhsDC131CAVtN+FNXqhywyAY3VkwsjSiXb6
gghmO+LU13KSzZhJjGN8u09puIvyZhXg7DfhC/lor3MrXday22cpc87kEkPiG8jQ1MBvxbxu+Epu
BI/cgdOQAw9PJfPPgYyX321LPkSmisOMs3B7dnTUQ7WKBNAlmg001m/B0ce11IzWSjXWzIaoWZud
5I93mrLEzVa6hO7SK7tMADpUf5FV75sUxk2ysiRUWGqcgCIuv1ikvk/iwF42IIc713M0WxfUffsm
OZsufxg3TIAzlGke5C7VbFc14x8TsKRlnsYEQ3SC0o1vmBWw24OlKOqtxNnWj2dC/FCtM4V0fhyY
tmPHZC7vmUBXGzMbN/VcRZV/6fDahJDNWGsrUl93THhjBHCKG+Ea80oAOj5vaaeQzdF2lIvvE89y
PX4n+DXscpZPfQbImXOgDjCNtqiRQGoJ7mrkDxkAdYVl+6tibQxwwxiIFiUfw1Ce+glXu1rhDF73
Mmd73J6G+BKNnwQGs+1D5cnQd04wlDPjjlNd+ngShoSufZ+b09qBUGKdeoCcxJX07XFSSCgXb9aA
0ACKbxFs3fTS2kRazplQxRIFLux64G8vcT9CcOHpb48ZJUZVHEr7pKcjHx1XsHNRR/hb1t6hkgZI
si3Nl7y5+Fa71YfZHw3h4qOEIZHy76aCJMCangcENbbE5WYne7qo0lrBughonbr024zwEELxQVwx
tj6wmDkSvHs33FuA2dkICKNmneEkm9SGhw27QxfHOMJ6jU+6XLHQmYgPGTDUd4wU2Z6tkGTustNI
FKkhwATbD3SNJePZgNTeSj1Uygdb6iW5pVq5b8GeFvF3nc255sGP0f6Cmm5oozDVlAQzptpnWD2m
+qt3u02fUAgBiTIZqznS2KrDm+0C1mijbRUdqnCvBpAxmmKXkMWjoUKJcZix+l/hZKNLh3RRes2M
fxdMapxH24NnYZPPuRfx3GVeMJF5zydgneBVLeLCxizyq43cAsi7R+1T1DvD5ARWiLztF73F6hVu
QDT4z20BfkGUK6m1HwW16DzuJZcgY/o5TQ+Lc6vDaJmL75xj3GgB/+NeDdQ5Uzc/2Qn53XR3mpU8
ImHtY63akfOl2ewYqLsCO9r46N9kv3bDz6wn4nhkgLMi6Hitw8ShY1xC+IjYATnDCjnlouw5KqYY
UPQPEu0VWb3wJE9l9TRQyUCm8gYQWVr0oVjhMu0OhlOuGQyNlKhyvDZGv4FOv5kgnTJS4c6AUwe3
ShaNJ7Xh0MgSZSZULcimVnYZnfFZtNXan8XJ8+oZszUDxs4FElPuLSyLrgOHS3sPw4E6De/hyYFQ
MmXRS8uzhIrVS/NbqV3z8skcviQG+cYh1TMaPSjrbPLsZR0ccpMc4favLJGvo1RkyHNk9wkH5OaD
gwFkj+0UpVLjrrTxbZKvo/AssdXe/O5bQN/EEW4D9ZYBSEjzkb5N9aXhzBpUsh9NEu3oqRNVvZal
xEzSMu6d9r35akN/qJPOmzrnHkyf+GzB9iCbr5ujZIKZKKlXa0QMOKwiVT5xia81e5rCkgAHEpIc
0BRgSEDBMB2zudOtEehJQ3oNMXdk9Orj+1R0HsxtbizINToxYL21KoaviXbRjF/G/uLq3qjZs5B7
X2nFyk9bXPqvBgizzk7fewZzAoKEasijExAkKEmksrQDVTqidUB+pa2u9bZHCYwYBcCsKtZ5Eu1a
66i0B9cJXiQ1v8W5aPqvxAWxuKk3SQXoE3ZqpdRc2sEKDA9zbuXJovWOUT/GcpUPrkdX6eVZ/Gyy
iSP+mmbQJAcPrgqe7Ty/xsmTU0KlcBnV9c2azGOcVoi9fAJ9a+cphIrhquYmVDNkQQTPoh1q7Tdz
CCkgAayBzum15GjZt6mlAy4YX9L8ISoiZ0shAffJdn2s6+9p9drF9jPK/e8uA8t9zjVzaZBP2NgH
o9BXDFjReezLFqicYEydL1P9WUTlKmmf3UNbhpcuLNd6ddXVYTnaB1mBq1RZb/uPQr9EQI5RuD37
cwa4JckAgt4D+siSf4loLk2Sb8IJ5rWUrz7/dKuxbz20Y8EeTO3a3aiR1BkieK9+mgZJtdMcanof
MH2H1vagah1FHh9Ck3XyfPxfYu6TCjUPM/6lOx7B8+8siwiXOFzqJrNszPgMuhlu7vg5TONaGjXN
yOzQirYBgk2Ve/Wbk8Bu7gEml2kTyQtKJ2wV4VrjwtXkDzexEl6S6EXUpkfAz1S9xunNia+kYizb
Kwx86MOL/l622yDctcDqnzVzBzKBBKIEnS3RVojuQcYggOUW+6zS6TtBNTUoVHahuW504MdtAxjW
oieyyR3pmIXn2QYsMPf7Lxr8vR1VW61oAPfFrzFM6oLaic0dI11x651ry4Ajsx9T1h2UPtsEeIE5
39spPuWzjqAc7xECAgIYP12ckVZVrFt2MiZUQqERs6FgW9OIX7ThVKSwJTFm9yDv2cRXstwlFBvs
DffE3Kwqblid2EBiR/jZPHIeDJKz9Fk7bbLU5YKHNLoh+h3QUwOPGSed/65Mfza8VWzp3IyYvPTw
LYMGOzVwLCuWokAhqK0SH8QyfriQmVxP4kIGRwc+7uAon4F4KJiuTf1mtkezB5rJirspmHzaOtPc
V+gSVAQNYtq1beh30iDAamIfFV+6tu2Y1rc5URb+rzq+Uc2TtiVejaJaBoDv50Tz7lPv5YmzAPwK
AQ10bsm5jS85jYDOGSV48CYfRHiuzSRAevYZU9h/lMmnHZlemHYbDRiYdFvIk+1GfLV6SBOMxC54
l4QqQDBFj0G4WnWLnOdCc5ZgiuVKTgqbrRQCLe+ufog+hF9cIqI10SfEKWCE7Kuw3nPIIqBAfpVq
ZhX5VzeQy6j/spS921leqL+ESGcxsm9anm1F/+3dczhpr1TfyEuw7SnRj+iAvstqG7OkVWJGmqiO
65BbnTg2LaScUDZkRjIQRu0X2i+5eA6yv9wE6eBfMsZhCfTjWAMSyS1pJnLVp/YizBp683uBDNFX
wS81u3ogHwq7T52SPZxOeKC+nbI5482HER0+Fda4d0x35wIkUEmokc8jMFIdpVVFbde7r3b2Z+V8
BnsnctYxM2DivYl5WFrcrqAFWzNloenjVUXdQa2NWmVlhsoTSgxOAI5Ifiy0cz28ebs7YYhclULz
utTe9ulZlAWgIDvehpipdVScwuz3QSq3nYIsHpB32l9lq3zrLYE2ottPME9VYtxJoNhPEM00lWkf
i1Zyy1eBg8MO1m1O9GId/wrSx3oae3wZa2v6JVAorN5jMdBXy4tKQFJT/up1s3DoDRxWRq05XJSo
ppR6sRy23MkyAKZQIrrIq+pkuP7rqN8UgQtaKw78Dw9lkrKS4bt47aanuWFgJf8+R7eCktsK3e14
viRDL/LE8fmh0achzPTyGbT6OsY9du86RnlAkXeW+6NNLbz4aFO3DUqkfTMYWwxKz0nOtArxQdy9
pgmmxkL5FXPgpOM+IKnBmQTWopFK6KuXot8WlBumj+ieIcEia6oNHAOYUtmRwftBs5R7rI87Up92
kHCXAQi1lplAUSLZJR4Ul04hul0fXoyfgqFvr6afgpUHH4tdnNWaClzX4B91BxQBx6qr/waY2wHC
i8nelA6gmIZIZavfBA6gBaJGWRIHYXkK5QHXqhcoASRVweCfvaTV2/iCUJ0nh2I0F7j81iRj7d1B
81TBSQNn3osIDdYatrHZpCwLTimtbh/O0H0bKAUPiT3nOvHzie9TzQWTYgcKq5vgWhsNRvL9l282
7Da1Q8+AkN3C3cWYsBxzn8jMhYvwo8u6O3qRVa1nG5VSwjAAncJf0hlSKzpu/qnfo+HFdD09CYId
sL2rC0X9ZCHgZT7o9FoDvWnSIJNs5d96wLMYMK+thuFOoMtStV0nGzqKd6cHgJDZGFVq5L0KlpR0
LLblSDVt+5jOaLhTDPmJfZNdtxb6cEWkvvCvlYINhIJ5NlY+SLV+r52AuneWlT9rZNVOYEftricq
5CckqbTh4S80FRG5vqrMQ8ZekfTHo6a3HwM6cb95rik2o9jYEWzGEdBhYmDL7K9stnPT+DtMP52i
7KiYvDEl4yJH7IN2lSiN/BfbJJVPu8/1ZtdQkinhgbKkr5sXqGRwICjqmm43ib85jTIvBkzbE3Yi
HwYjrJN6IogP2KIg+ULqL4j8YDo53pCnvJ6uuGqzFnykBt30tCZ+0X6ApNmGsebZLavWeFM2/ZZ4
XrZ67w78mgL7EcNVDNe5siR0bmBmkVEJsCjpeThyHKlKBXT91rbhCeSD5/O5myZ7X5prsmolUgvf
FgiQYHI50ZKo7q0yL+EC5YVD0yuSq02qcDWiDK/PFn55C9UZyosDH8iZ8ACvHaEGK8TfdZfA38IA
W/u9OOhRsIKnh4EffVcDnoQRPfOQRYBfzoSUbSKazvSOGCl7X5JQ6meBV3/hsl8gGF/OqyIm7ciC
ire8eFF6/ZK28+XOWCHqb2WEUh/9liucOz51zye5KaMzzO3aK24VjJTOlgtRTzvFQruclI+4G/Ft
5wwQ3k3zPZooRAWtiOqJnkcK2EmuH1gyvAiK3xq6daWdEoHDqZNPZUs0ueV/6yZvcTGU2wiKj5IY
73pDqWTkWF6ZwWAuWNVjuzfaZFN1ynnO8MS6wjRr2qqRutCplRZ9AGExxiMB60rqdOHML+Bfi5Lw
hrrqz5EzLozB2CkBwxwnXCd0kfE6bx0q8YQZgv9DyvM6oykjrPFZSUGZYqihPfWulZtvytCAVwW2
bPpJELANhM20hfHmxzvJfms0X03lt2SQMqBgdPM3B0RrgAuzr36A3Bo63UF4abk/iRnySndO2XtS
BgiNpcE8PyK429wKvCNi2UJsdgt/V+H8xGmx0NHRtdlJI83axmJgAiCv0caZwcPANjTbDAAKdfx3
Ropv81W6Dz1WtqWFGTwP2eyfJ/UelHd9+OxzhkLmKiYppDOBTPLJ9hqCL6O5dZPzKzIGKdwMlLLt
wEuSfxahQZdvPcKsP4QKUIUmPhWRsuoNEkqdiXkYnBcrPo4S0Lvav2uA/AGALEyyG8k52iosSgi+
8YS7UQgxgh0FOmox+4XLqb0NHbWLzakvTGgF5If1kQTeGbRI+dzfXgCgYbReWERnRkZ3qjn8IE3Q
JwwfgG27qvkqsoBSKk9OLKiJtD9zoFrWQ1VwZjWaTshhi0ZF+m8pwRUhr2ZGggpOgBq8fZmO126q
HlURnqzBWDbgkcNGPcxyRgeSLkg0qX5L5rV1CXMh/WyGCfOTD5MgKed5d81Nszap1GD9HEGPEeKN
3e+V4e7VtrrokIRqsJkkzas9kCnmmj9BAsciDN9lExSvTjCg4RcvuVsB9FWsCtZmyPR2zkuO7XHj
1yOzUaB9s5AquFuKCw9Zp/DlJaZGWJAKVT7Uns0oWDVD9MscOag0Wuuj603MUGYmTxo/7Gwi8Ty1
u5QBJ95010nfcyddiyK+4raK1ijVWdNzzE1lwDxuYno3sJbaINRIU04DHz7E4BuCFqv9cciRpGh0
3LsPVHTpuohY45zHLzO/ikTFEdl1vud0WuM5kfjjGgZzomHeQojlmKZ2EETW4GGHCjlNdbBJ0vI1
5P1NGuaA1qiudKQIbmwsbMrJKUxWqjbtW/9FOWoh4z/zx8U/4o4srN+C9DYUw4HKh4iaiJek3Nn+
uEpBSFTsTrO5QkfDw/8hSkgsggDeuC/dYKsLyeKbkBYzxqWsoz3DtuO/tjj/7LDcqdSzECgwfhJU
huKZ3WisGwctGB/kcfiHLOjTJxNSYaf36ksW0SxmL6PJZVPH8bnCYe2ZMfuqVnzLliPMHsz+NbUb
sqWYrDGCcL1eyZG1hNdeL+kNu50k3rp0i3YPOmlLepqxIc8qZ6E5dGsljBOEwyx7i54lF+kCnoyb
Dj4n650BnDlIB7rgoWH8iAbVoLxkp26n9TowiCvGPKcB30VtQHK9N+iokrRrSLrSXquGr5iB1LYv
gK9Pg8QOYyYguVUU5lq+mCKCF3UtUWn2cmNl2RdQmQoPW/40oHwZg3PE6tYIQq+V3xMztyyG7MK9
H+OvJ3UTetVExTauHMKW1OE0F1YMC5emtgehs7SJEK0lW0Hwpz6FkOBcmGEshUlasMVNFjAVQsGA
HUeTfyl9aJ2j6DOfjaDd9i03M1ya6d4w63LJi0fn4PDTiq1PkKkMeXDYFegjVM8BjBs6VAU/wmDV
a1MbEgVDvAF4SAfyL3jSJEVCPWybaD9YH1kO4b7AnWt9SzTZioUux33WYhT2xP1agvWdSzIbF3/J
nH2LLZV+fhP3a0afy6HapAQJajOIKyq9tGdOxp5PYWDumG85NC9IzG575oKty6esfHUYGkl1NtYA
+ivw+UCCFrciHGCGsuvBrlIQeGahdokkjaQPTXFr6Hw7aoOh58i5XbK0y4zYS9SPHhK6JJSOoS1E
BIaQyFf8J1ut2di8SfDxGpdjYzM1mGiXBi50KMAZnxp0PS/KD3r5RwuhUBxEI6d7j+gAtqx9EVwX
hkh2UD5zUkDm0TMRyyUynDEC44e5LH0wcRrpgdujGh0YYVj+xWZWTxoHLGB/MxDbQacvrA+p3UvR
YGiHujyubVbbxbQKDWNBoiHt585V/BVFPGzRcpOBAVa4HU1Gz+EPY9El+Db0Dhz4NeHNhyT6Ccly
0tlpSKwAyUdWogIoIPKe5wWSwoID+XFVfRYZxgO2FxkrNzVdwQkgaQrTIAWaFRGwzkejd0efySlZ
LOQluoxwu+it5KMZLP4MP5U5Wbqo1p0kMAuR7azEFCNVxOvEUNrSzmUTHwoD/i94m7xkgli+xc2u
ypJlS/Y2Rg+GUCAAAvmr+9fySrDWQnLZ9fppUKkjWSGBW1GwVFiHHqdAS49eTneFSD47TD2lPpA9
qSMWEZz3eYJODnhKLPcJLXpYPuBzmvX3BN5w0K9V+AOGAzTFrDNK+tPo/vqS2WoAasfE3N+vHG5Y
o7cW7CmAIr2LcQvOZySnOft1m3reAe9SXuKazlyx2rXt/tmwwOOJIedgLS37Vw1pDPtVO/Fd0MJX
+T42QQebz+qw8bnOuhAPOxAs/xDFzzmUKos2dCZ0lX8oQRckdVNm4x7lvGNgtNbscuGnoEI5urV9
wcgt9DeThULZVHYDR0kHq6taCXJjI+1i0LI0zgZiXFG/aYF96NPvgGq2g1XvFy/Ys1V7TSIMzLDV
/OhMbNljWiAVvIVdfg44QWr4VPM4bu8y2QwCbYG+jwwW0kfq5I+LlvwxuQ44LY2ooD3haYgJDqoo
7bRlmUGGeprsX3A+QfphIfisfoqI5AUXwOC3nZE34D9DJ2EYUNVgoWUzLUGyjmvGBU00lFenuItR
bbZaQ1dSV/J77GELFLpGZvhopTtBdq9XsKutRE6zRSe0tvw0xBoTY72c1XNKW9wSFn0MWX4N1STy
QkHCPIJoIPbCf7gWJt8OuWxkviiR65U9s3a9CoZlX40/oZU5L42kk/KD6q3uWFNGYM5QIKqMatia
Fw4TZEKfARyeWW1bz11L4kwsVnmqgyAcGE05yq2y8+Bupt+uT1qaPnBUYRvGqWTrgspR/mXl+Gqn
3J7Iw/gJ3ooUZVFkPxoC0jdhZ68BLbxrLFa/IJQVi4xOwWSdRWNZMnPrOPCVUNVWOO2CdUbCdY9q
5hJo1WXsnlVee5N/EUPAp/JvWsTLgHzC5Z/DuoLBrc5G2sESpX4NCbCR/J4nx84dkXuyYHL+nHgj
1OtYJAQ8lR5Z7/ta//MJcmFLtJn6vxYUav9UKUcn/TGV+Bbx8aKJFhTzL6BjktjG+NStOoNBHFKa
3ibBoWsXtnlvEJIE2JSg3KE3PuXDiyvNs+t+KPh28IfOi8X5cjTSnjmyuUrC/lhjqjTDbA9HCqF7
KvproYLx1mlkweMSN6yfp4z9eVvTM08+WbpWVSKNhbyaAEx2YG/aQHFTxdF+GLduTKtLjlISgBlO
1ypqcFRT8mQi5n60s3AdFJZ1SIe43HDzv7aK15ARfbE6Axr0xA8nAKFAOpAL2Ypr2FcJPUzOkeS8
Q0fE5af1bKwS+wExeKWKCkKvog4LvSyHnVvxgrQZ/YpeWegX+hhzjSquqRKTPcUROHI48y4Q9Mms
kXTbcZn2zbAmQ+DFKSWUXkALK5k4ECSm9OgY+JgnVuN33zyzwLpHaSvwxTW9B2abNNgMTWnR6wC9
W/tSZ8zKswogSQT3fx3ttVwfvB5WEeQSqPYkE8DUQX6OPHobVsmXqyNQoCDWNtR0OxduEj8pryuU
J3g6oZNc6iArAKd18SpWWjZM2Yc2StgZ8ddoqQPj18RTGmvaNEnFOjtJfxnhzHocZJm8tixU+Bfi
08Dko70UmMh5hq58cxHVnjMw8I/Wtc/9XteIZ+wOAV+kFPuMteei4uOk6R6JMo61jR8KVjM5A4kI
qIubw4QnyXFJUEW+nBrFXYJ0Z8ghbUZOjJNn55fSkiNkulSKgTo0kAqNZiUSqH4RMC+MGFv0EtQR
CD+nCmlCkXH1k97znrfxDmcgtAFuviCU13GwjaMAhdfjgVeC2N12eYaOHjpVxGQjF2ikp4DNNHef
FiF3GKqCyg1C07+/NivVZByRPMYhYTs4f4H708ygNn757zf/fUktMe5jvW9ZS86//PebbTXn/pI4
4Fauu6f56C1yP/glQUKgigMNC6NdgDWjYaeSKdhpAvhU9938BRrm9J8v/37v//3lv7/7X7/37++2
bf///89Kcmv2Tr0vDB7BJUE+ghBuHzGL1sSxpyjMNYTRXl0twK0QUfAtysEoDkCH4//9JUx6tN2u
WrdgYfxlNwXlAeVhcfjP39A4XlXcCk467gl8wxtnqd24/88XSUJW3Eu0wTo2nXq0xf7fr8r/+6v/
/GVklTsDRZ4Sy+wQJv/ni2FoyVIHckZvaSYHC8kVg1nrwEZt2iCN9vOxPegKGYj/vlgxuz5j/vJf
v+dXSrpTMsksPRZcta3Ab8+v6OMZQyUjMwnmGSZ9DZzw3NDXlAj/Q9V57TYObEv0iwg0m/lVWZZk
yTm8ELZnzNDMZDN9/Vmcc4GD+zKYbEsim921q1aVUDj1B/Ajs1sVcdeddeZneB/DYlfKKj0ggN5i
7dgnf1QJ5F0rcZi9DvbJSK3/9+t4jOZT/Pa/v/DvX/37q7rgLglNaqhmMRpnNNz/+0HPVXMCgcGg
iZax078fhsDiJPS/X1O1umc+qhEObPIL+3HhvstGnoD2EKvxvRpDawYjvPffqq7Dz8C5RNoPBqSD
+zBG/zDS5r63vO1spu2DbXXJHWPbT0kuCJcYDnWMLf5+6DiAOM2YXaKB0KqWwd3cmTiUyehshxFH
lm2m8dlN5RcGHWfX2oL2R6tDaEXBPP37gYBniwpkYH3QVX0ak9znp+DmpC6CbmusQ6+h0mFuv5UC
n55amGXwSrRhaWyrKHqJQrtmCKf6k8eAC8GKfXzhD1RWN8YWABj9IQkZP1H1p0ZjjKkN8Tj3rjjk
HhS5YsBW0I4UA3js0YKlhY2+QCUVcpxJgW1ZWHuH8rxtJuqGorvMY3Ssr2lol8cESFbsG68Rfu+i
51QhQdyAbOfEhtc8PHrUBJABNfY98+WtNQc70xg31CKLo10knM0szladIa+RIt0nBFShGcTeneTU
C36F4YI/dbuuFsssI3ksAmSzdu4yGHg1u7EcNscFIITBpn2It4mDSg+dEXA53XxN3bRXutP+fWmY
J4QfQuGciooswpDMz8VEbHAKmUw5gAZdgzgL1pR/fxGMUQLBo6OsG3bNyio7d+9kaK19gKIzEUqi
tM/a9jXwQEpjut1oh5hdGjp1K7SmhwHjFrv5/KMRqd6agJB3cc4WNLUM90AdurgVBptTr57zPfmf
+UY7a0TKtkeipzlFwBWCE3XIPDxtSraQRvCmxXP6S1c9tmqa3W9lJS79XFlvfBZyW+aVt6bipkMY
raI9W1owJ26HZSwDO1XCgCmRipE/o99CTM4JLmcQ5pQHLFgZVbaXFFQUBuzx1aGbcQdubfqkCGrt
VUVzizr1OME1egRptqoSw2OWoCnikBadMgvkmzc7HiVIx6B2Hzyct5wNrXz3v9+r00WVlpD0Yavo
q6Y+FCG3u/Uz83ty7yWUqrK7/fuhpdkEC4ICzEGzTOF48dWd5TmUS2q05MTaFrxNrRmJfV4FDfAG
S+3MDjJVYnfRKTeN6IREDmPQakFbrVBsPB6EXXzOKjc6s8MW1oUuIpvBdBIsp1QkNTlFeypyqwvO
mepSQ9AEOl+BjssaVBU22ru2G+XKk3l5X3d+QQLKafbuIqm1TV1ewhAsCgNjDDEO8ZUIsZwOQD2e
2fAnRyvNLt1yNaoZ7zM92iXXhI9XsaNlYO3q6Jv2bg6OgTZPxCYJoo6S+WxhwHE227NBMHy0tTjr
DkiullowJtRIM/7F5ZFyyigVu8UmU9MQs9+hxaIeECh8UNQsrqvGJJe7/F91Lv2NY9u3ru6RjAq7
eZCUuNwKh3SSQUWDtsWR+ovx3ePsxCTV43Z5cVofU2obEuFhA+im2rt5Lo3mygvfoM14TKYY9/A1
hA/GlGp545TUKVEh7UuU1Dm6UPViYitmzFun97SviFPfPrZNhk6Uw+eOSL6eROe1JzVOgHrdEgi5
EP19Vtb9/WhGD25EnpuP2t7kUxzeW6r2t5Id4cY3e3Nj4Nw5+JIuuyZzHyIreK2A0/Ls41gne1e+
AE3ut7Z/FD1rM1704ciM5NHSBE0D4V7Kf6Uww0C9QZ1m+Ium5x4r/jlzED9STSH6nM9flV89D5IQ
eJiK+kRXQPpMI8otQTLhY4c5VKqcKghrPtLJDLrfwolSU11QMUC9UTfQetGzHySSaBZwbXp3nb2u
cc/9W6RCB9E8r1KsDLF8dOvWPnT+wBEY2x8t4RRsMomZhhPw2uGkR284wTNVx0x429DEOeQ0BAlt
WGu0PrVcXH6sZuRgZmB91Nl3CkOCmSb/vb48UjyGHPQdyiMOzGGML50B4i8q+ScJPsAxrKuPYU4F
JQTYNov+SdBGbQgqxNZu7V3reDIu/y6oQCGHiTIFQZVEyYHt+XHoA5Dnud9u68pz3xO89Itxqjq0
LFzXxqRnp/BLnMODmV1VHEdX94kSGeMasVjBFxoKYDg1v1x+z2dvcYDsg0ktRC42XR6fvWV5993y
Q+yAmYmTWfz3jp56GzKmnI+dxkQPafffDTfDONulOf+t33cEQYyWTlg2dlEfxFgIAqQeO5bt1Rzo
0Wq4OFcMwsgDif41TJW8coCRVwAF7AYKSp/i2t27wA/vu7BL8Jcm6X9/1gJrdWKYMhay/zYaQ6al
VML7m8BQb9bU0g8LOGfjOzRfKVABUdzI9dgJUoA9IfVx7N9HHUEnSjCz+ahoygIJQnqGGjDHVfdj
19ebqPL3VgqrKWSNuXWT/9vGXgqCKQtPoCx66lZ3UzX9BQkfbczW2kH9oX/dAoqZzBnCj6doljWS
XY0X+cAI7GYx5sRFKEi3hzku6ihkADoQsaeoB2974J9qB3HFcvV7Wu16r4h/hQSIDT3IeulznwcK
iu5EDg6yaXogr53eZQ5m5VY5hLV49FOdWR1D7Ll72g93Uz5cR7oag6I9Yt5lozM5NyJRj7WeDzQd
rwdTmjspOPVVXfBIc8VzBtNhpElFIZyHn7aTB0+O6WJFaqgNojczSPBpaqvB00ij0J0bahCPZNAK
O6HLt5uvM80RvYJY3OpKrcCIwhStDrNfcPLDuzXYh8KBXVfEU7nLGWHl1pILGI03ysUunD/1ZSHz
y9onqEOpLM1Y4bXgnfZgEVGEdZ5GX26SFIJd6vtXGxAZo6Wkuxv6iQDddbIgHVq1OOajYh1ubojB
gE06cujABVx8fmv6Zq6AptlmqB/wM9GpmstkrTTQ/CR/BXqBCJdtK07Grl8IvMFtulZN9CXTzKJz
Gx+BW4SnoJfyYPjLY2f+7qP0KASKpDBmULzW8GZGuM8qc76Y9fDpe5y2uhbSVWjjX/c1vltRVbTM
2fWxFowG/xWGjITfUsd5LBI3YMQ0GOvco9mRu2ZrJq68m0o6j5koITaocxD4T4aMaAOa/8oE6R2t
AbMXvTDr1CiTnZG9TS6kEswKzRoIuH2KKAkRhA9a1sgHqxzuW7ttz5G98OiD5nXIeqwbOS99qh4C
f6ZrVnjONeqQ8+aiRIXHOXZHg+GGp3WHNy3vV2ECHMCFGNlCBUBnjI+xTd01Y47FTevGG+0EH7EE
2zLRLxPQi3MPYJStNz7owtQILqGBybJ5aNLMAMGX7KXfPWWxvFYNxM8sb6mJGbHvVvTliMDh2x3S
K9u15kC63Dhqao0Lk9LLLgcrMTjzMzzy4skjy3hm1/aqrfjh3/bv36YvpCvnzvDlN90n2E8GMFpO
WewZQIy4hKy9XoIGgr6H/WROCW4BPOlOonGk0mlg+FTeFHl5GbENMqbq1qmYttLt9Y5xK2DW7Ft0
9asbAx4IKQsvOKBux/4hTNv+BkRrm0i45JruWz6fgFANp9BeUG6GdeJLxCF8FTF+YxEg9+8GMNrh
zG6GuF7EatJpFYChge8bX61mB0/Exrcd69BOP+bUdCCN8kfecI2uz7TKDgYftBmRejtdkFyj3tut
9+2VtnMS45/Zd7BgTXedJas9we0PU0T0KJeVcxHaIY4+wb4dPrrCiDaiTjGYTXI/jSXvt7QJxg7N
XwMWwwZ4ZLL2W0yP8cNMjfIqwYlKXgSqcIZoBYanfxo9NUNhRFpO9Y2gsFxlZv4eT/LXtD1rlaWV
tckl4lYuMN6nWMLDAmf+zGxO4y72WXE3QWfiI+fyO0EBsRgxd1b61nKIoPC0hguL8v4nmG5Fm/2U
NB5qjzxXYfKhGrmTrnPHbLZNyqAry0H2YyHfCdmIzexTgWUgJsbwiNyRXjfPVZ/Sm8Dbph8BQ9X9
oKmvtXV9CXITY05X4kHQHP5b47lStPR2afauHf1K8dAmnlBrbUc+tTMN68C9UUtFmXXvopF/zZyS
446wdyB5DAo2nnBFMp5ZVbZ36Ag6TYATtAkaxA63saJlqqudndOnydbCnQI/+GHWxUfsMETvHQyF
Q8Tg2keTJ0fJAgh9Y52o5G7q0kfJtrQpfyOPBtcircFDm2AGguivpWibnABR+DHhKFT8Q6xtqrgC
qDyTH/3ag6SnXBGDtw3zb+nGyMzD+GV6xksxFJjBC+Y1EzsZ2q7OVgPEKRjseygLbAvK8o/dvtvu
MGItr7/rgM17OPEEN8zmcwrZ6pitu3V1iSsMX1FlsSPue4E7AxEszKhlkP65Y0RcTjHdKwFkD2MO
d6PZ3xc5yKV6RXe5ywldC+YvBfy/0CKqQ0Eywd9HEBvhhvqV9KvJapK+UYbCzwIfusN7FC+hQ+39
jcrR2kcZSlNK+gwaMcMYZT6ayY+K3OfOc/d2P79OiqFS3eYWygJDQrNmmGIfbU+pTef2xp1K4xdD
eYwtu5QdTPnl6BhnfontbfSd6xItMkO5c+xR0EfRPKTSQapL632SQHYUPiprsKAj2mJigmKKXVMR
pB/08n0l9tGriNv4Ge6DMbZe7RlhzHXGjXJ/GpV7d8Ey9p0r5rIc931gBplotnZbv6bsRrfQMPZl
EZ1CWgQoj9kMCStDYuEkBDiT0Pe0KhgAO5WV7dhTMWd2kXO9iRieJKNvKuKN7VBvMI8+paMHNbm8
7/0ZKkLYob31AdRtDJo8AHfKmF5AP6NuxhnPm2GpLXBneA9Tii2Fc0sWNj/24uaUX53Z54QavU9l
Yerxii2cWg+dFjGj4lvLw+R97LvniUcn4Bdqq2JRb6Ex7kuWLTfnXEQiH3gNnb9FflOudymxxBYc
+kV60z7EH7/ks04LTm3wpP9kDTeJ9iqiG+IMWHgNniO7S8DqMQ/1DqH5CJdGrPuQJ1qLi8pGMKiK
p6HBsUEHqDY9cTDjP1E8/uSoTis7wdrO6XNNtx7fS8VWTZj1V9BiOTOr7GHOpzvotfu0KJLnBM/o
wCGMd7JeJ8WQ0dgEH7/gqQSqp3+lzwEYK+oStzHDWZHj4YAtFm+nCdwJ+JQT2pe1VjVYRJW92EVz
wKj6KcTj0FVPIOfBJFiNvfa1tcZXvrwxOBObabrrS9afMLQPoo77nQ7LkilB82Cn8YevArFyeEit
2rY4UQ6Zb/Pkayqot7As4CzOND6IhMSCDEFiG4DW2I8unOXswK4KHZjnd9OKeteNvEm1R5XO2G2F
gLNkBKT7PPVUJDaxpaUOQPdURoogO+YB7GPDfawq3CN+2v5NQmo2lzQhkTE8ijQV6JS4KUh/F5vc
w8AtQHc82QxV/2Tp5O4aW0OHCJ+YspANGy8KXXwDkd891EN9QXJ6SIk8HJrl/es9GDfmyEGUqsc7
ERBnNd3n2HfOqjPwOYz6t86bcOOaPcyU4kctqT/LXroiCRCvhGW/SdlZlB8UMUQH+Ud32Q3rXIew
CNtuiqN7ZSHslXN6tSoaEOLI2RmR+8Y3OTMhTN+zKc5BJuG5mez5AtgPvcw3UQ25AfZzRV8hPFZF
6vfkBcxBYXMNTYL7M41xhDruhlP0ulp2eEB8ahwssKcSczLXGmzE5EL2smz2DqWHD6ek3G/lYUmo
jAxnzIDXU5E9hSLy1gfVuGV0wIXc1N6Rh/oxqywwqorZFdyDucjOFZeTb7nDQY36DGf7QWKIswvv
nfr2E0szCPvgd3IZyIFExOUGPWqS9hNKG6DD2OLJrT7nWTf7KO/us8Z7U14JuqXYp+V3ZFQX7tXP
+h+iB22yIGVDoCnnMqvEyY/khXq38xQNtyKU9TZmv8dk02G7SJiHV0722GOI4uCgIi2jQf7U0MBa
5VJFPoAGqni6AlD4JAaHPNKbxdWw3J+hrb76iQ4oJqQQUjFQl/bVS6PhLs+PpeMTgmneJsarfIDu
V+rxkcsZcv+oxXoy2F+vDZ4Y7Aky657S6NU8mHuFNMEhsI3WvHIEEXck6WSDOG+rFzw+OdUJbP9j
sxarYPa7u5anOhuzT7xnQDsiG+gBstGJitV5xRvwjEs9yNPgllt0Vg6k2Aa/gmkovUcMwxhJcFqs
jGR6C4g6Oyz0WXcdpPXqRrx+k61xaDCYmymLLRR3OOeUCRcz7RWLBYNx2uPUWqQmDIp5RCX+eGdn
bliBM9DzqfK4geDobObMrk9skt6akWE8PJht6dFewVmxSoHFq6wOVgPgFS9LEHItQmeqPc2G/J4J
jHV21DJrVSRqYjb/sx2xUC+73sfcaFgLvIyJiawxYxf01qdjna1df6lYhf6E645edwMY4mTDDgMb
dpiH4NGkhnHrGt68Hlon5ouh6JYAulVEj2PdYoxrUK0V2ulauvzjtg8OtRUCbDE40ulUggLx33Lz
YfBC9oggSFYigL8fNW/+QvGRffjatvpT11gM3A71NSt3yuoOZmY9tdZIaV6myDuZ/GuaDDHH2+N+
bDvqQVZp5sr7JlGnMBxxGXeg7JnDXKvIXEjKAjNJk/1QjcFq6lOC4GdvPDO4kKPAxJg5cjE27gmJ
st7agXuVtb5Y7aujLBOyXr8J0gFfvJ/voj75JOrFtt8sH0MEhy2lFBe9uH3LZGx20E6fOvrLNwF1
uKgcqOJTK84tAMUQE8w+iCTetNz8TGdG8ha9XTmI7pWuzCM3IctKKtdh7P6p4jLkKRABTfRZrLs2
WtpA5LZCscp8wsuUzZAwo8DjUDv90o/TVGzUeFb7c/bI3I4YUEA0ir6IZ12GnAgs9Mi5gnZlRT85
siB7SkgnzD+e61FeSwu5WhBUtmdl7mZ0dFS+au9LNGKRdhOJpr7Zs8LuAiMIdgYORKEJ8Rs28+mQ
NttLW+SXNmDy6bYA9dORvRWFzTn1ypVzSFGosogne9xowgVAo0xI7RQvxDtLFeIQ1sjymonqbOuv
tFTAqh5q0nFr9i6ErC0SjJFMT3ky7jj7qc0QfRUixPRKg0IpkV/LGYxdOYB2CEK5yTwGkoVCnTFz
xh9jDqMinHdNHr1muBXUMl0PC/2Q85COsk1FV0AJb4wB+ykPA7VtezyoZpw9Fz6nNgyp2JSIdQNq
9OalfpAASujBYRRuceuU8UfklUFuxBvXkV89zEZ57gbzUyOj0e6STKs0MG//fgUpsNwUGTxSWPPT
xmOUQrPtkB0ilkww+t3K9zButRNhxyiLWNLpEBDhsJMuZJ4qYyRuifS3awcQtHDtWhz1dUI1pLOQ
mqQ/L+THA36b/kXL6o7NXXFwAww/qUO8TVZ4muLE1jvh4pwVxU1T5M54HL/alKb0ZXHclx5UwN70
j9HyuEoEn5yOyEgV9rAr++7eTPo7PJHH3lDjLZnG35qTKfsCa+1JYNaqJTsQhrizK288TYrImNMN
gO2h02KKxBKU8GBaLg/YLRVYm4WzU7Lds7LuM9Eg+g3oAI090kyq+t9kLt760M63lrHtOCFwmw70
XxKHqyT7+sEGVGlnmD1SzDxBeGFUxPjBTxaPNgkIlsW++ytE9JpDfDq3c/GZVYoCP6N78EdXndym
OId+jdUO4mCimvzClOytFiV143EMQchYhRZSKvsXHDqNNe9tl3cjzY03tprTufAVQ42ZU6gfG0xT
uOVKazplg5ve2FSOGerwNIYmu7Fi3Fd9fmAbfTKglm+MWYj17HYxtcdvFuY+0qHOoTPjQ4kc1MKI
4d4HyTQn4z5N+I8da96klkfuttAQ3LFZVrlND2XAZRbTC7BFY+ESye964SHNxM7G1XA6HOpniIOJ
VaOBDoaksXJvoNCIN4RslEVNxix+Ku7LWBgxyy6vQxTNU9hRdmsUVAyZGPziao5vIiOZMhMRjzA6
8ZSnkrkiOpAPjc9jbtzNBh3RUwJnaB5/Jyaeq1G3/s5l/nCimeWWpU50wWcLJCd9G4LE2qnESgA/
kB+vI2hB5DvqdtoMjc0eu4YWyHAN51hPSwxxj5ZkzCax8aAHcTyeK5OLnz97jAecR7A4FKxbvvUB
22TBtsrC9NFUy4KBW0dVOf8+JWxYRzeOhMnBdmuKb0yLmVi8t0eWZk2jfJZHtzzD0GIz7gPjwVG1
BrNFEXiGQlIem/qzSj9F3TlwPMdNMFOtWPHEnUrn2w55HdSIwbaLF2Kio7aWbX6OjnpsC4d8Z6Ff
GpdE+Uwh97oCYoF/iJUbRURl2OeC4Mv3Q1yG8t5V6gf//SudYru+TD8nzhbrUfqUvJcQRUaSoVNB
V6sncC/QqnA3SdiJZo8hq9DPma7WaUlFt8KsvqM6Wr+MdgvOuZyOZGYuWPYx9OuSrvFidtddgb0X
5XmlzJAnCbjBnQxhl3Ddr9PIXTuY5gcPjT2JiNW3JU2cy+GqJ7SwzeYIx7ru91Qbsza1ac4RuFnM
Scvf8MlYqujR7Gkno9pm7S2Srd+cGFeNK4KDrOoK26TsoD115m/VJPhcs/AzT+LzXJMxAMD5Q1wB
Yyn8VqE/mEFssClAOxba3A6KioxspPstIxtZ7+oWS6ucnjLm+BvPeAiMu9ZCIs1CxN6CEmOsMlW5
dhMT9F0GK6/t+2Mehs4pYp9ehIl9F7Og4MzqSA1gxaYsAppKU6wnKp+Y68GGZDITJMVHLhBN+6mj
bgiA7jz4bPYNh7K3fTJU8ZoCQf9QY8gXaZHuA5F+KtxmkCDg2HZO/8erwGq4hPrE0OZ7KOD0VEDQ
GHM4bHmB2b4mUoSdnJeEko//vU7KXy8LAxje4bz3BvVaY0Ie8oYHdQE4CT/ONqEHO+iACg1UG3Mj
31RJZHB2mAy6JSKLgXTtViQbqbrE3GYeBtOH4YYljg9MCj4SupaIsSoOGLgPvxLiIpxBb1TloDk1
1NsW8q1vMHPWteSt8IJmhdU6QkGet01rUteMXROLK6GDCWcl+y6TLnKWqARdeuWGDlu9iiBh76AP
haSF4xjXmIwwyRj+EouPzT9ZVr7UsMQKaaQnLUELkPThU8hbHCLjycXNuLLt8SMrFDkYW727dt0c
7Tb6ovl1LwxOwrrdlgIWTtNV/UE64j6cvEPZNM+mRJJmdAhAIbpojruEjIo/VRONALH8DysPvkrl
gLatrsJPn3WMC1oZdQFCKVuzh9y3FuitAVoHYyWm8g6PVe5/bg1BiohwJQPPYUf1EekhX5GKqWjj
FahBAjtMpQyCuwB7fQ8kIijko92RX+4Hg10fR+yAKTFBtZ71rrHgJozX2S2dhf/9YCiSWAqnsGnb
r01X+3yoS1tX9m2EfzPl4jbyTAIEqJRAAkn/NsID4diTWInxZNFxSY+T9Zu4/U/XYzikTYv6n7La
MVHEFR3sW4ibrmF/MgH8ikQfctlBOgdmnHvYYiPiMUXIVrStv41E3xlWGRzx81zdqKlOE/UxdPj2
D0ZPjK8zkGmjv5hATukIZS6Ikm8iTK+zTAxySPTNV94HbjJOmlN9zFk50FZtrLlMWRpSIet+zCBj
9a/BBx2hf11X8lzqfXZXCCLZ6H6FbOHXPf4eNYPiJV1h4V8M90rM8boqGA0N2KaJfY07u+XGrZoe
jcqzqWkZ/61bL3m+ENiPGTdB2BM0ny0KeSqW2QGQD+YDIncUtm0sEg+/UDPgFuqRGWNuPaUhg6Qc
aZ/mpArmik+WtPkcM/LygyPMjQmZxeUltGZJ9jEF5hbYYM6c3yKgo7ELzbXT6lPG8XE/T+Gz9un6
6/RhhHd418pqBwoqPjrd+BM1bspQLfAQXop14MX9E656XGIDxYKszBM9pvt6MK9KB0TwKtyZDd7c
tauGOwN0Wdc96aZrWU4ot7edgDHJGgr4KsVAhJPlhpZ0pBQCkF4N+VuLdsmHwqxLsuGF0jeQzsbw
SoGOhscWXG1XPCgb7k4T+t+symjB1owxZuLh1Roaw1I0GnTqbrqWy2amlghGbNWydSRAdwWQOn1Z
cPU3qa5ZCVq49oWhwzVz++7AtgNdQNrxxgqK76LiP4iz15p5KQNNLFpJ0qy10YHMCesD9EQFulzd
JT0hT0qEV1ZSY5zo678dIvEwmH8HA65awSrKS2Bu3fI8aSccN7LhGqcgd8RdWrozhzIncbd1gyTf
EJUcmKIv4p5ZA+MbUazKcdr5GZjMpa9LwFbfMqU7Vz4rrHYvBq9xZTUBkTkqCJ28LLdDPjobyU4r
6THOF0kHfm8Qn7k7AusHgWFjGitQdgb0FABwtb9J6SVqZnA6JQeMbZEar8PEojW7cDCI30B+QHPz
sVpQ3UaGcs7f5nmfqvJvN3h3MuKrZY61n0BZ8YWQXyObwZ/JKMuYmZR14bEwgpOZEP7KMGcHkXCP
IqIEfYQ3YmLaWXmAS2mRe2PvIbajTwIJR0eO1b7rKW8MaN7OhMP0vX3pkvqpwU4EvAKQU0d14qyt
J85Xe22ZQODrfOFHFCeOG4gqdGgZnH6QNUhCjZiuYKycw3l+ZqWhyHiiOyBlRW8TVzDkWQ7GiiSC
dLPdZLAKOI1z7NmEr+3Qh18LB2dly/IhG07eBFbbTa4iJczRz+9l/DEa8mj3uOSk4JRcFJq7z7Yu
CaopGywQ/gVxFofqBcNiBDMmTN+Z0+8CZj3cN8rfLhdHRVaGSVaOk2IcL3H5IXhCrm0mTjz363eJ
ulO55ATLdHpNMt3RSsfKMtglnH7qOUHpp+MfvotzlnjXJQQ8jO0ZCPdL3UWwnZqtSoL+MBcGSVA0
7cwG2DxHw4fXBNMKy9tUeOSyEGur0CvB2opbE1zpKwYalLSvsQ9XNHgq4uFbQdffVe9zym6l6gDy
epV7L7P4nU1ntS5lY261/c4KauKJHG5zZ9wM0KGYXZCd63tuwpM3Ogcs7BojoEvIJmAyPyzd6SZp
Z3wWVNNVa6Med7HJUXu2sByZATqSpKt86wHyM4X1xchsY8SUNnEGOVgLm1V9j2iuFKyW7LOohUVy
QjEtgkViGg6Jri3gWnsOTVCypOvva8cB59uBKJ5lMW/cZdLYGa9mVgWkZ1CCoraMj0b1kmUjaHKo
vZItE5soKCMWQxmmOHvRwHhOZ1YS4dlogGZ3MpkvTj3ZKWuIsvVUj2dazB+j3PnN51NFJiXgIk9Q
JtdNHNBi50NWdwcU2hh5hx022b7abQ9ZHpxbs9MnoqXLQR3gIir+yfftNzFzi6ui7rep+0OZKHxJ
p74fTJOERqSfYwu9oOqLVwzwRJtC1pgZtXXV5OFGuGgmHnIkA4CBGZTHlGaATQ0f7ctWzJfwH3z7
Edsmxx+fM6SjTTz0dI9OKPKOiarPNktttAfXlg+7qW8MJTAS+Paf3DXP/hj4OzQeMhYNiWcaonU8
25u5dr7ciGwiEVxJgJXDEkOoSSFKWEShkgI40lgrkP8+TZXxzO8bLNmr4WAY09/Yat7S2NlzsHkc
aQ6pZEg21r5xZ/d4q1BIYx94W+wggxMf9ENq2xu/x7jKnWfKQ+RwI3mIJQVQ8yjJXRp/Q2NPXYkP
+9TajHl/s5Ssb4Ym52jHzTFnxunmrd5nUX9v1l2yrUsOwsPS1eVUPyMjAmNiZJXGHqZgTegx668l
wSwO7yP4gMLYsH/hlZrKPAobvQcyzZHd44aSQx8ZXv7gpnN5k1gPqDDYUrklN8AUjU1ZpD/xaDwU
ZfaU2v3bHGIbQBP+KQNZbjs2ZlXnHPBd/KRNoI5Y2bcZWTtpNd2GMFF7CFx3K0cgXlX8RSuQB2+m
ODtgVMnQhT5WSJLrJjFHqPnTKu9Ir7Q1oOkAKz+DrEskZuNO28YLppzvGFrlNhr69ykZmQHELwLw
7VrnpDPMp3lCKHAwecwqBwHdIQkMyG3zSL3nnGXA/rDPqkq9hYoteoO5lvYl80M2E4pQ8cnz3fP+
FGPzYjVs1Y2QypK0vVWGvusUB5ByLD5TH95ibn74Y6q4JRnwqya2trWTPPbWWymyw1wn6owpf63D
rUkEmmLI9tC1oPON4au3zI+i6a62sl9bk41kn1h3WK0hhdInRwSVc/sXkekns8Ht0/YSjKiTbq0S
z6zJLMFzNQdJU9wzJug3Es1lm/DGCm2XGCuKa8Mj1xiL16lzqjtv4CdoQ3emO1BkiP9bR3DxZye8
pQ7x8QigElE+CJnmqJ608JmlIm2O3UsYIJ26Ht7jIFPvdUl3RVrVbMR2Abm/mPx3tdMNbBziLSTL
poUpARm4z5Kzm+BgJwPEAtmMUCHgkOycq1/0TNqXUIasJbBJu3wPbISPaXqLHFCcsoxPAGEKvp5d
b6W+uR4NR5ohgkPMepOGgGJ8k+LOfoqI5erlCYr4NcQk21u5DSb3ldYUuLkJolH+juWx3vWCr4Qq
gnsd5yj3j+3yx2470lSr7oM8qFcyn+57LGCU1qWIuOY3hkZqvQOCLg2yO5cnrA7L2cWK2HtYuFeR
ZK/eE5pgcABrCgE5xbxIdZRfDtdq7G5z5lY7ny25xfOO7eVM9N9wjlbOWLdOr0OzbG6m6Lm31L7r
e+vegdPkSkLYvuYZL2J8ck7SHM06/TVLdWjb10xVn17cxVC29K0M+ZbyYWMH3kdlsdzUWDU3Wdwt
wnHFB2wFh1Cav+HACEjWzcYcUrStHApShFccY93O1c4TAPrXSsNhAhO9KVwOV0VtbCk//HRVjqAy
jOeuy4pdoTu5mTsMyd7WTEFg+P5/2DuT3biRNsq+S6+bPxgkg0EueqOcNaYky7a8IWzZ5jzPfPo+
dKG7JEqdifpr20ChUIBRjuQUw/fde6501q4wvxaCsEW2amtEhk+RTpXWIP6JPHHErm03QoDrUW8h
/8R2ozLc1enPiC79OnSUsbVQMMWzFE+k40+iUNh4NMOnNpy4dxQRLpBwXiWGnGagK47lGQ2mQIqN
eiEuoM3b4il00MFR2tbXpqL6bIw0LMEmzNlB2qGBg44MYYOx7odPlFToqWdpQVPsHGoJnfNZp1S/
K2xajzn0rEt8z1luEyU/X3uV15+L3E1RtIKM8NtwrWa6Q4LCGVcs6uTRhdCqlU+yhFqClbO1YKAQ
F3uZBqzbeqSxKtlSXThsRjwT1aoX0vlt6nYfmcYPvx+pbBHznJSYbgFxEMiK5qwc7sOw3/dRQwFs
pniNoVXiEC++lYXigWRkFBqx/OX39rc5ZaXIbcLJe47PgUhZImR8fZPTkF8lDYtAbsqX0X2OwF4Y
mGnWYLVmA5nxCVxvtBpQCK1NNPzrQdNRx6jZsGVAjktJPGroCA7g0dYEOmD6C7BjOUHwpbWUvWa5
PLDqjWvT1w5T5T5oJjVeDBhuZe3gTGgXfhRfF3OuGb0NrPSJ80RNH41jM/FqCo0qeF8SUMJegWRB
QIgATWnYsZ0s1a8BJDx5PWT1CKx1tMTpUz0NScYWJoL7XwPtpBLYyPvG/Cnz9rfkQWy71HbWIn4p
HAr6pBatEpQUoYfWkYNhu3I7mF0EblmdnTApZdjPcn3LGuKxr0VT6YiBw5JlO7jcaCjUGdFPPmoJ
dNjmtkEHttL8TNuOJs1L09B3el4LKBPqOHWlsRM+dIV8MldNO6wsMz1K/6vq6xvQKFc2QL2ofNK8
3xQWj6aRPnKADWFOUFu2E7mJZPTUSnp8VRH+wlPy1SA2CV5iS9yCEBKkCgAEt5u2Y0A/KAwLY69r
5hPRZLmdXqkcH0sRFMyvRkFmA69z3My80/Jb1jJrj+izOhv1nBLArVCkT/730kdCWY92RsMteMra
et/OE4qTkpfa/vSNEf41Nz2P4NGg3bmQP51C+y4KU227MPotI6PYdYaOcMyKwWNMnLlZOm7SqrVv
KXIeJL7AS4SjmJA9nf2/RfG5tDG0UiK5oXHGJO0iGU884NnBsyW1rwMniK3d5Z+Rez7Wrt7gEHtw
RV1tJ6P9bQx4QcuYVA4rQ4pS8LIlM5gDPQjyH/vgKNUcaKBMPCcGHx4GlD+pIE8AXiONK98cDtRg
fiJt2mT+D6YvMOIzBmd2T36f5qy/Xs0L88Psdgmi8cskEoQ8z43V0xSFlKUXhxBykpXau8BH1FW4
VwgjEC/6xSX7fH5OftlitsTXAoYUKLG1IkNgauOjy0TSomNMYUqb8wSP7XPy9lUb7zs3fS7ZFYSD
fzVO8bOYmJK0YZs7z5XBsbz3oGCYwY9YYx16KTP7qgjvy2dZ+EchvvjmN764y55VMIEBBJ+RzqB7
iaTmlo3ROiqqHzYwiZpkx/4LhlkC/Nruye2GG9r068KZBRX8RLjJbZ99LUvuQstxQNak10fw/JNV
iuqARYbdqb4bGtTDYmNm7ta9ozeykWRGp4m4Z+PxreqsjeMdPUqZrm/dS0glxM9T6kSVYA+0IFrv
ykvAGYfpIw7uQbW/fZM2aOea40VPgk/vioMdRXtifr/IAowDG9WWO8OJ9DlHdc02/sJsjV2ghk9+
HV9mMTrO8tga3U9DPAnijphNLrIw3kQxnyfUUct+GHWfM8p4QVT0bZvdjiNHoP+fxopsrBnPpLEa
hn4qjfWx+578+F69yWP987/8+j6nrprmf6QwXKk7rsK9hCHq/+ax6v+h1MY/4Agc1M/8QfZXHKuj
/8cxHCrFusELpbvm33GsyvqPadqWcIQUjpSW7f6TOFbbIGz1r9jdOWdWWcyoCOKEJWwTzKQh+A3F
y/eHMPPr//U/xP+sUhGZja6x+RUGujlF4okVielzx9IG6UUoUBeZBWFXy0d1LFJkQczIHNu0UQyH
opjhYIR0bXrR+qDHKNocc1y/xKY4Ol9+Slhgqrs3IPkJ1eqjkd1RBlOebUTJQdpV7Z3dRhQOUMBT
conqGLV4XBvq81TXlLz0wgq+o7TLN22evehlDV8r0+zxGA/FdAg6z3mMNBsAq8FFGNiCa+vQ15hF
FJL5p34aaFQ1WkuxdWhbp7xwIuphWm3GDe4q0ZIVUe4qP3HYuRpUENMAl+dWMyrCqG1ODVLzLwPC
Hm4CDW4iwKaroKCPkjirWOhYb5KAky3ls+Or9+f41+1/HZLL0108FKWjFXRtcgslm/tFQrOWdZ6f
5V2xm2oEmR1G119AZrJ1UKPE9bBlP0HCuOoC2uanB7bejWyQx2uYtjAMVnXe2LevQ9+6rj+mtBit
SYo7USUU+50S02CRIAjwbRh1eKRx8iLMYU8yFfel8GIyXoe+SfYhjbNHqwYMQcLv+GyUpfdt6C02
/GXd/pRIIGHlmx7ddCNy9u3YYExxG33mF0ZNBI/bzSnZRx7SmSSIi5nL0hOwonqFcNm12qfAz4j2
pnh1gzq6RaJBcth9jKISddqkVU+O19TOZW/XSDicKaZb5WthdKww0d4WgWVsNZFE1yTPA43ES7dW
BQel1NS6zzm9im9mVfyfSfNNgvXrZ0mm8ttnaUjB/XRMJQ1h6vNH/voD4+VAnCMB1NvdzVD/Dr1t
S2ZH9OP0g+NvOzPO/GRffcjU7X3d6Uex1dBL0s6QTkkvqbfK32zMiCzpiKPZD/bgzur7/r7JXcwS
fZAb1jap4Q1Vfn10p6D+nEYNkWGx/a2kNLGyNR3Dqcn214n28AfQInuy5dSCpH5dQOn4omzAj6hw
r8ph8vcE6VIiJ4ct23k+9lWCekr27Kl+G84+S5ydik0avTJxg3qNxgKaCl/tghy8VdkIuA6BMFDc
um1i3IHdt+FmlXVGCYjuwkPr9f6hKgwYs/iJkFEM8quh1wDV8rj2PueFgr82ldldXbg3RQZ2zSXi
9Q5rWHZrK5Fj5erGW2cYdBjKqc7GpA0M8hEESMQh0NqXBnnE5WRpMXFOORgx9iOrdgDNR4gzvKmp
G/gms/xTkbbtYUgbQFPR1Hd7nQT1DQzl5rEn0atDUJoEt3GQgixCMUvCa6DXz9JR2k1lUvKI+5So
4xiVwpWW5v5n4fe/HFSkV5WkHrCTshD7gG985xmFpV3iteJcWcdaXz86je2XhzZokcpOVedm26lN
/cuhdhBR5wnpmkVAA5w4BdKwG6ppkkXki1do+s5vDMirTppKOqxu+g3NAZmoWApyWGXV9KQyy6uf
fUmUSjU66wQZP0cWP2TerPIeuTp9RiRKUVP+lr5k9yO0jjxXzwY0JUS1I1AakpUTlbclCu3HQlb1
mn45uj427Zsmzd07vXK8RztHPKhX9aNlT2CWUmHHey0I6EezCfrqixZ1ldFYGgU4mCUo8gyRypeA
A/hTIenCxgbVtr1DRhy4qkJuOzy7mzTp0SxlWVk9WARCih2245y98lgyhSLx0n5YjmBT100JR4/c
UZ/NgPNrRYDWJ7D5zeyO66qf3mQUn9DVmdoee1V5H/vZtNEdphks6xaSZjKmA8sH6xWTXhfRkL0Y
iFklYciwcX4CdSCOtMvM4EZzbS3Y1h6F6wulBucminsVg6bOp2kLkVxCJzHtrl+XRvJYhoDdlUXC
MXAMYJQYCrZpNCS/xkBYx7jwp4cRLy+yA29A10RQ03CE3cTu0kk0QX6Dm1LRVWxF2Rfi+iVRM8pc
+jdIB5BdNcFvjXyy27jmzS5KY9phCIH3mNmdAfddSfdGVhFekjyZS7vAzusA89ToJ/Y20aNkK2py
cSrTqIhnmT7niWVvKi8wgeDOqsoczLRjaf6mg/NfGjQGI2/O7kEZssbBPcdbADyJO8Nbd2h0NhIv
N9FutKRWVecXOywJ4Lcz6kYo+JudJZT1klV0OywdzSiBuT/qMKUS59t2t6uHgCbuGEQPiM13nepA
Swsv3VLcT2lyWP7dmLj+y4yYuncKzP2YE827wez0zYTKnbBLA7ZOnRCsjG53TEgAcmw4u6psAyz4
Ufwj60fpz82yWLJIsS9C8DOROyy9GpG/8ou8fxmNJtdoHcFVvaP05a9jBww90hWg6jPTUPYu/ccI
2HMVU2QR+PdAh2F67xO+5ScP091jp2ksSWNVs2ei44dYIG/QkNATa79EyVjsWshD0CmBf25cERGi
lwxEbgoh2kMW13R7KhvWa9cY9lVYY09JnWlgkmp/tAIvLRHoxKhL2u9xSVQAWins5LhJyJ8y5KG1
0aCD373PfPRDTuB9b2TbbNMKp+cmKwoFLnIMUBURvTwZa23w0YOpoQp3aUlHyChpOlSl43/WKsoY
vuY2TG0SnXAVHrqonDDoWS5461Z7Co2ku9IMb/hW9DH9lsI03OsUEf5V0wUvDZX8moCcSOAssDlH
BSFLSGM0nJBV5K7T2BrwZJjfy05piGagpOep1tmkahjO0R8nVojQK4dVpsweu2aof2nr1ryL9erB
cZx63XfAFBLL8w7oA44lnNptz6RI79sijLGtjas+5YSVjcxPKEsQKFW1fB7rzAadlnbI/WwJ8yDU
YArloEd+WbQtNo7yR2paQjumdGhyquxm+tUZTF7Ytve7z+xwk6MzjOOdjCCsZcpKr0roU7enF/6P
the2ZNMmDVdZ+LjfLvvIFBQBtYa+9cFb0E2CUYHWQd/8u1EWmwtsOR5EjTHbzdRZNLuOPjsSr2pV
ff0vBrItQzcN4biWJd5eTtS67Id1Lqfhjg/JvWX8dH+51/9ukPlM9GqrFEc5uoWJQcb4N97BYsxX
+c+mvjs9ivhoR2a/upbFLh4scI3irsl2tosEtHoZIcEB3V6FzXOJlrWYGgTZR9p8lvnNS48aeaax
QJcbJX+d2/+fW1CX63lzxmML+vqHWG+vd4qa3B40dmSJ+ZChCvI+9/Z13j2m/Hf8NY5vTl/4h9ft
sJpCgxCcYeaf8+r2Bg3yUz3n9nIYwyyH8CIRvxIt/H56mA/f/L+HkZzRXw+T1XC0E9BleHOGG+wp
NmVqrc6RrJx5Xd6fiRTWBIMzvG3/+czeDhRz8E0xr3tbSjHZrqTAQ2yhWV5Z/UjQexR6T0pOqHiJ
dtyevsSP7uTrs8PyTqInLbO4FVv8zk3Yb8GwxoW1+1eD2Iv7CEZBTA52pa1nMnMAjo/MHZ6oy9Oj
fPS0Xl2KvfiwaffSgTdFtmsVnDV/TklS8NA2aJ8eK7dQZ+7chx/f6/EW37jmV3pleW6+Syk1Hjxc
9JQoOtTQdv/J0USPTLgmVRLCwj4c+u7ottQm8IsRVuy5NT+wbwG2m/6+Q5yx/nf3YjEx0LdFkMHO
fWdyfAgEXvZiXA3Bnl7bmdVBzLd1+em/vg2LT7/qW9N3E7RhGL/9VSmUuZJGjP41YsWDxQ2v10TZ
KuxgH2fChXyqd8TyEkx7+pLfv8lvv6HFAkJELoxkpEHb2KG1ZwfbLin3Fga308PMq93by2UYV5cW
9QtLSbm4sylbOKSFc77RrE6hDj6sSge8lRETE6Y5eC5Hx/1vLu3VmItbHLmq97JeF1v2R5W8nGrs
+1enL0vMb+vyugSrosNJA4yTWlxXpbdBZ7nptDVu2o23a3fN3r6u1+MaGO1anXk9P3hplP16tMUV
gZCw6KRTCfRuCDxfkTd+BdVvZ27ix+gfTz4MxVFdpwpqO6Yzvzev1gphl3VdjvgWoEH3LRBZLAln
3on51767d6+GmGemV0MMU4YBMZmvhp5VusHqcubhvP/GFBfhSou9CSWeZbVuagLPiToejndD8XST
7/RDdovpcEXO4+r0WB+838q2TFsXpgtOxlksCBn9mipt42mrDUeFnrB5ytPv8dfI/f2vxnEXa0JQ
lsBfXMYRWY3mDOnVtZGUpJLE8qCFibwD2Jiemas+mCJeX5u7WCHGWFimNkTTdmaqBp8nuY7PLXUf
3z6lmwobnWMsa3HpaEowngyRy6uxPgLKDR3Q1xmb+efTN/Cjb4ir+XuoxYTn48dqh4SXYhb+8sGS
mvbQXQ4bQtC35z7YD+8cJ2hl0rBF/7z4iPRKkDQ63zlQ/wKmFdEYqX5uE/nRHASo7O9RFt+RAjtg
VR2jWLthjXZ3qx4oSmztLZnRR+PhzP2b37DFV/tmtPlRvvpqY8gRyuy8kcrDpvQvPZALOgVhIe8n
ZzMTd/QCEk9/5vs6e5GLx4b6EdtrGU7bZqtfhvty56yn3bgF4r/S1ue+5g9mpjfXuPiayzT1G+nb
3lYDUXDlhBEEYtd6OXMnP1g7Xo9iLr5lgogSJNpcUr7p1uMGN/Eaicd9fkg22U47MxnOL8GJx2Yu
PuJEYpSWGDm3WFGK6YeNy6bTD5Mazqwb4uOBTJfeGEJe112siHVDzjQqxWmbYYON7sfsp0zhPyFk
uPazu8wvNkHfrF1U++aRCuBFodNK9qruzFr50c9QOJf51JXQKUS+fU0rsLZT7gHRLkx8ASg70Vd2
Nt7F0ZdPoumtM4vZR5/66/EW29oMjzqZ74xnz5+6S6V9o1OxOP3KnBtkcW8dkEcckXmI3kje8WaK
9tBXTw/x0av/+jrmP3/1eYPikbnmOuM2ISgZ7tBEel2BOOb0KB9fCK1X9L442JbLZejlVtGb/rQN
JH4PaGX7dI4Z0UVz5nTz4eVQtTJpIjjKWi4s7EXnfh6zVRM4hwgl/Xx8OH0tf7YRy09LmTYrl019
jtXr7S1r2DxZTcGj18dVdUg30TpfNWABVtQZrzHpb/MzI374bkubbYY0JSfgxWswll6cSWxsW9cs
EKYM5Lb4WRbs3CkEqKbF0ZnXbp7uFhfo6ExVOCB1w3q3OvdKZpbes/pH4ZPWbuqAVHQExS1j49pN
pk3eBGeG/OC5vRlyMd2nSUqic1+NWzD27kjqy5n3Yv7/T13SYoYfYtW0esgtbIe7gkQTcTkL8sVv
8cuR96ffjw+e1utLeXeMB/QfOEXNK4jOzMO5EquVhXXDtc/cM/HB0kxPmj2vVAjc7eVhxKEkGtgu
nA5DkrlFti3YyyHGFfCMxh8qAIE88pspvpy+PvHRvXw97GLKkB5B52pk2HJDS3JLqP2aDteK7Lkd
ipt1dsv55I7Ijv25ZfrcwIsPj7CZFoEseZaeFZNMrmd0qrK+7X/Xvh/fgJiFQuARFCa88eX0NX/0
TIXl2FR3Ke+6y9ORa4qukHbCbO9N3ZoGA65zfPoXajLKnd5Z5yb+D8ejTW0wHKex5fHZ7Wpk1el8
ksE6rBHU2o67iMoavdnTFyY++vDEq5EWD9Pt8MKFle1uI6Rfd+SDxDd25VeoQ8pwV+iVv9c9SrOJ
WxCoo4fjnTG52i8Z5z+SFL14RUzxQ66V4szvOvezFo9aU4OvsoT5ALTPNiYjAdPAP1+TkO78fY/n
Z/Bq5fM8Ay4WGRNbvblGYe4VNxD7z1zGR9vYN4Msds9ab7mhO19HcIAPusFLtEKPPKycC7HR91V/
ZrwP1lmHgouBiEkpS3cWuyDh5KKdcpJ2DaQam8hQ9FFC66ogAO/Me2O8m1CZ5CxgclKxFr5bI0Tg
2BKoFyv6od3IbUJeof5ISNCu2tEpOlN2eX9ZbwdbrA7AuFLg2lJsW7QGJvRHAOiQTboze7r3Xx0r
N/IrpRxMO5ZcDONHloVykmNAQWAeAOfyiwhx3baQ7OsRv/CZWzg/+7dr0tvhFmuSM3i9jTXZ22Jw
AGxUT+hF2+raKqPieogbHL60tddGR1Sja4RqW0Dn3eolLeIBFNp6mhkPAKrEJpPe+KR3gULxKo+n
f+WZH7lczWzH8gHTCNQsRfZQ6pfemD0FKvndkjFvSOP36dHef/ZvbsmyON16qoNzYggOExsbBba+
P/33i/dbm/npAkLTBRYBXt63H33cqlyvNNYu58a+zLbBo3rofuhHpvKOb5IIpquELJOr8Eu0S86e
yT6YDTCQi/mM4jpzDXHxeXoqBAoDB3Qr7oji3tc7bx196bfTxtr7W7k+c63mu8/GhLOCfExB8WDT
vZQUcqrNI9v3wv1UyG7dZNHwaIdaT3Y6yeeVE+wmbNGbzCuOuuHOon8pjtFIL7Yrg3YXGT5s7EQZ
41026TD/nNmGSUtdP7iVQQic4TYjYWm6wGeqWz1sD90HVFApJ5OXoErsX56cMFboxYDsXseEsiJf
AzufOTlVeq0NuesQR4EsvkAR+WVA1EDyo5ZEM5DbuCnSsEWOUcHPwuGZhVAkrPZeKmxRDABGMC6R
ww9QYmC6DiFmrUkFEBMSE7splMx+F+KwJM0OeLRZQHZjQTHLC90MJtI2I8AMg51mR1440JSZMfp3
nTuQuoAHyN6mRAM8ZQVRdKMaMad57ayLdl3+VdukM5cB7LFkrA3iKyqSgRrYp9/toXWf2BHoGxDC
+JeryEqxbmoWaEfE/U0IxJ7goHUVEIS0L6xsRIoZo3TYZLVPFRGRReNsia1rZ6JxH814z8T9rpBH
6VvVWhxsC0Mfr4eR9LHQxEpa6MQpWvEkL4ZcwWMYangbyO5NAlKndhxvJyMGm0NX7IDmgzM4krNL
WVX2sXH9FMuCKmAnYiXc5p7Armk1BgrypjJBkdauEs+T3/XTps3QQuEnzzfWWD/4MIkuosiwvms0
6Il6wnqAbPxnmCs8pJOEO92q61Ji0MxL00Fojck6bqlXRRT/K1dukFTmaxVNaEgCIMIdRo1aucOm
lRGcO8Q5L8LR+P7RaZg8dwU8R0fJdG6X9e77sCzdMmz69Y5Ln2I53zv+6I4VGNzdRDY8Uff6y+SC
f3KAjp9Zl/+cCd/M9TRCTIm0WNqKroGxmOvRGAkz9myAj5LvsWkaLHcNXFllBuXKGwrvW+tY43OU
ICwFkOvjvEk1KAwJJlAwkGMd3WoA6wM0+44+rPWi0F5CNHwNMVgt7DzYo3bjDHeNzmphCDHehRFH
AjseO7LxhoFkYzB9Z2aYd5Mp94+eFqJl06EdYs/399UOCjm9a9kVabCiJBUwi2K+O50ri52s/oSM
jMcb41tq+z5b24GD1+n0DPfR8zNdgSibfdy8EXk7PhwTACA2cZDTpGnxLZyfHCAAcrVdlETRmaXp
3UI4XyxHcC5X10FpLg7h2CBdmeTFuAuCaUSNiTu2Vpg2KM/DTOqPfDLjmet7txrO76cumb0RwMzF
tbfXRzy3sJIiH3e1QcgsiWSqPtcOPDPEsndPNy2sm2weoqxfCiXGdT2lweH0c3pfg58vRKCid12b
WUMuttqqZjG2uwCW/pgjIzNGajOkkBBAjfhSDQWBvZ6BA1Kb3YRJZl1Btg93pSusn6d/yUdvzOsv
fvHGlLzGKbIO3hituvONK1z+m5nrcnqUdxUimlwgRlxohBRQmFoW67xVCDFVOrm0HtPhHmnGZT81
BZkj6JqvYruTm5qE2QcrbaJNO4FCL9vKv/em2a6U2DAm+yrXv5/+UcvN7fybFMcCiVtBGfpy71H0
tlujyTJxS0cbSCIHv6keCpbuJA3+4WmZ6VSxu0IjZvGx2MbiccPZH+HuWOOm+xkTsw7sbTbv4iH+
h1f0ZxgqzhSqHA4hi7tMokLrpYYY5xzCjU8MeCnvpH2sCGo+PdC7QstfF/T3SPNh6NVE58ak3rW6
MW5KUVybebwT+FbxQoMrrYmpGhBx8wHhifPsc6/S/Fe/XjgYet4qSslnw8u0rPH4RQW806kZutcP
9eBuZoe2NdqQtK9JS7kKoRaV+LDrrL8IdTK7qnMl1WXV5c8v4DjEFtJ1cGssZqE+53vBjDFueGW3
M9hs/JUV3j4QJIw6l5Fbnrvk5bKyGPDP03h1tzuS4q0emsMmVeWuwMgMjAsfqrNP2ZtUP7lq0Jks
nZDnVbmPLWcTRvXGCPDFfkOquwIRcrBQ04aWsz39IiynD7ahLpJXyjI8ChvD0Nv3oNasrIWbpVMA
deCw9pjiI3i/2pk78NEwhsRw4liKdsa7da0dtdInJJkr8EkuQC5bfXe74szq8m5Wnq+GyQl3E4PQ
OVlcjRY4veuXmb6piXrMy29AsA4iqfaTm+89S9wkXr03/G+FNXxJYE7+81v5evDFHJGnQR1iAdc3
idZp634aWtIJ0pmGiHvoHw4lqWLzGbF6U07T7cWkb0q3lIgMxcZtSF0KHO+lBwd8Iabw1+mB/uzi
Xn+sDiNJjlvmvM3D0WW+fT9IZ/ASFGlig6KK4FE2xpuirulZtmHHCT+r5MquAvE1IlMFlGxlQTXx
fPNRn6GHMIWMT0ktiQ2uFZ516GgbJ7Tce1E542Uy1c9VZGi3xUB2eFfCgrAKSHS97Nt4h8t9/Oqy
kd8mkS3kBQXR9tpnZdEvBBjBc2Wm5Vry5zodwxaCoqjzbi1Jhy6nGh2B9yzCZsObeumi6MWr3gUx
+imRnDm2fzSejdqGJAvaLWJZDgUCMYAGgyqY2dM+C3zILtPs17xoOuuMWPTdt8cjpLUjHS5AB7S1
mO3MBnmUFTbYGDKczT7MHw+4K2/n6VflXSmAWzi3kCyWYyShVOveviqpK1plZLYOlm28IvRsXRvZ
jRytL66E1fjLnIXhGM0GVFJVae+6aXf6B7jLnd/8AxR75llfxMS+PPy03QSMuQrFRk6u+0tCPbwM
mxQigGEibr9IbPT/MWEWGSShm7LENeiDh13pMyTbJ7/vqg+caBXEqb12aHiAs/7T6qiyTRqEh8bL
aNjXxrZ1euLTC5dME7d6zgoN5qxLnmWmoRbPrYfBBufaRERRArH4ZbQzt7DSX0Ll39uUI7DA3faq
J2YlTPQrisI1QdW5sUFWhjgl7/GVcQpaNXZmPHqudSvsCKJYOuXffJZUrsL2cNso/4GjPUTHrgYT
OtoD1JqCQ3lrtMW+mKL0UHAxINTJRzZAieAkcUp+H/zzGspHXOLqrvKdbajoEjxRiWWbsdLY6w54
mD95An73pMXT0+j42W6UtXWREHHtalqwV1mdf65j5RwrgiO+No4mN86AC5oUvOqgUiGuFUeYcajl
pqWvucnDKX2yMkAOIAnSLeyzr10aij15TPUNK5BNCp0lDl1vGCvSdfs18J7izOv5wVdAR59iKK30
WQ+22FoFECNTp5lYGlT2YtDR7JzvRflw+hX8YJA/757kcIP1dnkm5sRB3ng4zMtcjUG9kzcAomLi
yPJ/KGjiVWcgpg57rlW/W+haXaZUfbCdKNgjYf1NjnJr+uGZ9XT+YheT/5/zsJoVTRiJF/fM0qrQ
r7RG30QKYuFPVbefyXS+Fs4x8dSP07du+fECk3xTuVjMUtKq0MpH8bjT2YAmzs1AzOfpEZZT7mKE
Zd1Xc+CIagkjVPUlMYeRuI++1cWZQc5cxnIHP1hW1NgVUfFpeTRmwTOAhdOXsXzH/lwGKy7Nc2oU
79Qpg+pNq5/mG5UfU6rsnvG5qrszT/7cIPNlvtqwSqev/Ql09S5vATlEV5KY3RJIzX9xKdKkN8H3
iJFk8X7Vfl0UZmeMu6S1ELj2pL1F2iAfUtnqn04PRYV28TKzy2W/L6jfoHGg8LHYyfSu17UNpK1d
UOPTDhLhM6WN2JvIPoq/i2BoqcIWEH6gxproeget4SDQj20PEG8U+m/2MGG7rn2DWLBcqntr7Ivf
WTBRpxoR7/e5NC5tiIFwayrnoRrlbE5VxX60CuveqgHylqZwVjiWEESrgFT30WW6vnAM5X5KjE79
sA1N3HKEVoee8DH9IkgdgDTllBv52hl7wopssFfk2uaTuHOUa+48Irh3RgJiMummhtyxhFJu2bj1
umAiPCighhgCx7YqDz2nvPrC8XyXYL1Sqeu+1sRR8z1xl7MNu6uCMP5Vl2bzuwfG/VxDPxpXk5eT
MJ8pHGnwTgPDufe6bhq2crKteF33DRUwuDbefgrkjI1wKSfB6oza+3xsnl0O1RQhB3KCwgB40sWA
NXTcyj6z9xibMGVGvSD7akhuQumJoxEaGvX4WKtBoXQS0GRZ+vIuwIh57Wr1RvY2SZQhFWq7S7WN
zRXs/SGWzgVqCECgIGdZ41IGuacFLI4Oy9lnbYzJlnHj4Jp9Uvww6WmMQbclTI34rkAgx5OJ/JHh
G95bXRl/yvJWrSBS997aUqOILjRwPeWBHFIBU7aAR97FDbFD40Dt8txL+v4dxcpNtjOHJHZry9nD
zbUJazl64npjbrvH4NG/Tm7lqtv1e3nmg3g3GzLE66GMt1+4lhiho3smnEQzza9row4vMchl6zYL
vw0WBKPTl2Yvz9x8fm/GW3x+/hC42RTOj9QbNJQ3tDu7VvwAF548NFqh30SClbKfjbAFrtqMDK1d
NgTGTdibG+jhvBeeF+OanjmoTnuFqgiIUerH2rFIxmTvZvImrxxjY5v2obQieURPBM3KEsNKjq4E
RtXHt7Fr9V/SMvtR9DXcswrb2VyjusF2B0t+0qIL32Mybf1s3PgY+4MxAXDO4WgbZc6MUa/N+qr1
R+6T2SL7GvRLO6dl3GdxdWm0c2BSRrFRBMVDnGb2Na8O8Tc1MBZwLr5Jluj02bTgXIEwZtto+Omh
If1zbVeNdQPYNv3Cz9QhJmoAY5qi+UQAs9hrItybEflo/JXtbqgg2555Ou/eO4mIDVUGJ0oaicu5
cZSJ1pMQIbYgugEcgXDgs2Uv+Q8PPUK9HWaxqhhppdx8YhduDkjl3EG2ayK2HVK4Sm1te2Jz+qre
K0EW482r3KtVLLQHNuaQ9XeGOTzbrvkl1e1r63fjjASG+RhkxjHlwRJV4nXJS/LUxclLTU6BzjH0
zPs/X9rrrdR86VCZlYvCnpuwXOrixIThBNdkW6uvFMEBcJ9bTM+NsPiglRXR+uG13vldZq2A6WKF
KoCMnrmny1LW8kIW3zGIQ8vzi2TYlUnZrCe3+tXp1SdnNDeFJh6hsW6s1OwIG83Jb89qmj5Oumr0
5B7W0sGpB+eSOjLs49jaV14+rI1AkWVMYN+Z3/l+uWfCAXLjQrNxcXXPe9tXz57evubjkBWUgVai
e4SzUvtrs70GBTKn3f6K63+4JWeINwPOE+CrAYtitCCGD+Uuj2kyu3RidxbAR3qZxASfvjjj/WT6
dqzFZtl3m3iMlWh29hw/lNedWlVhltAGF5xzRbU30u6bTtzykIR7vySQKTWshFMkDUeFN9rvIEJH
Y0e/2LiHoMybaV90ImbrkNmHILGeOWO3675PvAurUO2xJaWhqcAxQyh71KZzUJr37y7VboGpEzko
54x38w9uUdNsWPdo+YMGsPuJjnrz/fRde7enVW8HWcw+DT3hwQyUv6PvXfXX7f/m7DyW40a2LfpF
iIA3U6B8kVUkRSNxgqBICQnvEgnz9W9VD26oSwox+g160EaNApDIPGafvT768ZNpzs+ucLXfzP1c
0gbltWi1sre0mdMwq+vvRLPF6r/fCzJWrJ+IZhFLXq9uvcKAzR9hJ3n7TDtqEziT+79f4k/v5NdL
XK3najA99kkX93i7OQmMzkfL+CRZ+sMGjaL5l9u4Wsd2H7tCy3O5bZm6NyNpuNoO7SEbAoaBYCwB
LJUFTqWtZhZbF5DJc1AY8498wUXTcpJ+5eL1EUHCa9Z/v/nfoyOfgplFf5t0wXD0qzcJPWQapnhC
I9Si/Rpe8Ry91weJx1v1yZV+/5T/faXLL/ll27CqyUVkwWOeDXw/8kgWt8lwiyIlSb5J7B3+fl9/
yIL+fbmrhaMnaTqwLQ5bVYzyWSACiQg2IMMuANCtYNGJn6X/tccw8FYX4mdVLeYnR8jvdxxcHKD4
i8I1/bSrl65peFzBzUERFReh70S2sXL071717Adbs/tMUmxfDqR/n7z/utx170VIV3OKBGLvgBlH
iOnOs2O5YRnEW61JsSbLvlQSm2mln5fe2DPKupeeWuv0X7JE31quduri+cNj8ElZeAN65rdkcn52
U41FBg7ZICDVarKLDTtYFLhY2+rTeeqAGnfWzUQjxdRzRAPvzdx8t+Wy7FLI7NGlhLmSdn1yPI3o
FiKmwAFCxuZNqfJsk9XT499f/GXB/vYUCOBx3STJ/G2YRBAn903KQw/cBwsXeg8wCl7Pu79f5bca
MAGOSbH5f5e5CkKwNJ4NUVrJVtsxbLdptyrET21vrPNNsvpsiOBP93SRE+As53DMXy8kZAZYn8Tc
U+J96fBCdecvo1Z/8n0an1zlev30pvLdBJQUBEuIDm3xlC0kf4uxmiywacq6yHu6bQP0RZrZpjSL
AQNkZ+tm8piX/ryrZGV+8hX/6Qv65cb/aYP9smeIpEnKxEfQhs+ojtjX+qb1Q57j0XNZqC1+wNaY
nvG51f8fn64XOB4G/BeJ/nV+OsUgzTCaMTbKm246c5iPntVDeLEThr8Yu+/T5cOLA/0/djAuq+rX
y16tKpQNOAkmrCrEcDUqim+fikZ+e8k+9gs2VVUa/DRJrtughWMEvWZiVCDFk8Q83XpQ02dB228H
6tU1rnZ6MO6NLtKFA9XpoBDncJHH1j7nprYvymYTEFm5urrPMD+z/eKLYXy1+vYwTlhMuV+BYp4F
/qtyAWKHvK4c4Ja2uP2vqrKnOTd91ILFlmFC98k7//1nM31mEkKje3Bd77pT5Q8IKS//cuPjcq1t
P30uv+8Z/r8vcPkBv6xmrRa4YzByt+0ZPy/X0w7c+hSNq2o97oKb+L9GgVyNqS2CDpoBWDRfHYDV
EAy6NXA7uobKGH2xGRXQk/6+D/7pmf16kcsH/MstOVVegeyaqm1lyeJFJKZ3cKmef3KV30Q5bOSX
KpFDSUMP3N+alj68F3MouRe1sTagZrbDN/MRIGxkXR7dI9WIv9/W5dn86xC5ut7Vd5hCbUP/Ss0E
/lgznYijlUpWmEOZ7re/X+m3Tv4/t4ZChISZKpV5vbe7Q+zO5YJIu0MRAs9hT3k2it0ANzj7jVmN
j4GqiR4/SlEfHdm8/v3y1h9eIEv9f5e/3vQTQ6v7ViurLXUxspLcNU7DchGijsPyplqYHnjtDg/d
ZDbRNAXPuYIdMehmjLFxwFj2VGJQxc+tb4qqnw5VCvyRrdM4Q6BOdgNj1YfaQ3zaZ/awSkZaLGpI
u9DJNe++rCHFlm1aHq3UzXZJVscPy0ydFhAh1vchAGdjArw+eGgZ+uU0dnm3+vv9/+n2qZUz14gS
yXOvdRRN6RdquBDoPW2jxMazP1lIv4XXLKRf//9XWyHGaiMsYuyLoLxSf8EsbesV3xL7E7egP9wG
0lTXQ1dADeC3tDJPC9z9h0HfTIELKE4/YFz43+/kX5e4/IRfvnRzWlrajgu2mxcr/PHixIWPAihk
C0Kjm+WfvJg/PDg2S53TFwg31hZXsfOg967H0tQ3dSpXZd0Dlvbee/B43SL+sxaVuYJfrnX9DQgk
6oqZ9Qpp2MYWd6NY6eKTg/0PG4pnIjxFbUvA+1svS0HVTUUiMTDNF+hqyb3VfqP1ccgyCAUq/mxk
8k+7yr+ud/W2oFPYUy34rKeNsSnXYlODA1nR4GBcvZKfvKvL/+xqt2TlcdjQbcal+brkp8ADT73N
u6qGbTrd+9Unq/v37JkX9OsFrrZjvR+IOnOiMRxcvJXAY2efVtJ8nA2tJT2mvLGYi/nS9ItLnuUv
5yxFcjZjaQ43lIlbIze/VUx3fHLfFwfrv974JSP79ZuAy9n2iF5hnLbvcZYaocLFkL0OJh54S5DE
OAdd0D3duzd4eFe0IoP3hFdu1GnIbfJEszcDwk76NkN3n6m2OnqOtF8nL8lutNLoz5b6VDr/2eu6
/PtffvXs4Z1k9Vq5ReWNZ/90rKv/nLBcXpiLjhTRPGHmdT99xiMgDWJpbLzMPnpQ3FodUgOZy993
79+D2X9f5mpdVI0TDP5ilaSgtNwE2KUG/u4nedGfLmLZ+IIgwCWkujYHnJI8Rh/e4qbnnwMDc8C7
9jP3o9/SHB7Xr5e4iqIkVvWOm8piO4v8be7oHzYTPlIm7cGtGOOvasm8KEiE8cls3h+3CZpvgQHt
HOnmdYyoxTRdYnpSOHXYB5uItNrVezPsomT12bTqH+/xl0td3ePIxKlVg13d0m4tot4sD804PEsf
fKNrL3i8AvprU1v/5BZ/0/URX7HlMuZIsxFnl2tRWG4s0lboPje+Nd61C9DRrwPTsf2DmO3In+4w
2EAog6Lv1m7T9WRqG0i8YdC+2O3XeLjPYB9X1doBfiEBeKZfhR+seuujMgZYcR86TAfjMf4sKvzD
w/r1R19bB2Ej22qTnHM4hEBEuimfwoKk/B9lluYsP4pFbuty+X/Eoj7OSFRbsXlAeHktUzB91yDx
13Gn8Q/9Vu3s8xIx9oMJ02f2kX84EP91qatPFzScav2GSyWxI5FdYUszIg24U8Cb0SK0z83cOp9s
F9dP1b0Yf+EiDioAAR2Bxb83vqbWpjGzpYUSWnd/lkVzNy0o5ij1E9KsRDwfgKwJESVkyNu/71Qc
htdXvyzEXx/u1dVlbpSDdGWyLarCfEltymarQaEVo0VG8RBT4sKL9Lbqf7rDwpA6FLr4iMJivLBy
3D12vMCCMpwLMSrCtUol7t0Ip/0LmIP0YCvTf1YWTnwoAPrx2e1tByNgK5sZUCN1Ss4Fqg34JNMS
fBd+DcrNwCg33vXmaDMirsdFecB/vD04BN37JU6o9FhwuQayMXiAI14cpAR2UjPsWrcfQcxD3uaT
IEzH274G7iyNZnosgzED7uuK4NRSzUBD2/SdvhYN48grpTvqGTKzB1lnDCB/G43RpSstdfxT04zm
nVmY3n7OGT8Lg9r19dOix8CMhiBOgapO0Ae3lZk3QAeHWD7lOLoxUiykUWEF7EyHBj/7DpSA755H
n1HA0BiVgsM+mPNXvJTjl7GZMNxoElp2T/0ircfau3zvGhVOkhkgVzjR+IyyeOYNuoj2KyPF0qUv
BH048QR4Gh3zjNaqLhaxWnOzuDmjn2l/Yck2gNp8ShK5pnb4LpV3TcwN0bczQk9A3cQDLCCNQ97u
A73cjvE8R8gxj6hu5r0msCHGaJtZTC+4Gy59gbmY19mSEM1Db93MF/2T1xk/MpHKdwyFRTjqc/2k
5DRGWjlNG1815lfbam7tnPq259f5imz/q0I7Ewoe0XbmRUI4R3jIiMfy5ur5sO0kbVMjmL5Ysa2i
ckKSILI4YPfLIon0cjM4eg1xwqs3QTfWuOI2tyOWIusOelnUC79d2+mij1GmuvHkyLHcmI2ndrVL
8cqyJ2TFMeabjDOOOU7t/gBiDXKr9iMg+jCG0rntnFiup6YEglSmbijawpCR7+bO2ssz89bRUNCs
gHrBWFtaae9Aa9lr+BV2Eeql1lO6tkqA9t4Emm+VepfpvywBPRPoOajKysib98pfGJDNnSp+Mksr
eADhpG4d0bSPjMI2LvAsbfiJub4XGgiSblOp2G3HBdv5EBCBzbyYnfXvtuxkfjRy8t2tDh83WCd+
DbizqXJvGySmtoIyZK9Upo6VrfJTpifGIwuitBgIqpg4madDnalYRHmqDAZ3JEu18BrtnDuYEUXq
kksN7oydmq2W9keuNw+NMoazKPLhTo1t8DCj9LnBPRXUuuOV7cMS+NlN59rfzLhLYA4vzUvQtU8S
YXCyio2JT7OatfJs1LP5YGtOeYitcfxwGs17hgQ/7AtknNQBcdnRgSW9mP3SH2nhkdQvU7yJ9Sa9
rQNp7KSXtqHeJ34k6TBssy57LIvFo9+q5rsuttyo9Ky3TuIug5l+92oaDW9bBwCWJqZ5awejH2Xg
Tr92hL5B2Kqi4jFYwytsFnfLnu18ycfeXpstXYVKZsFedfmuM7vmMHuUf8MmQ+9PwL+v/D5+KZz5
vU6drdUVwRcR9+I+5odgv1l268VQjy0uJ8eq8ih4mZQiVtZFqAIgAAZaNjTVd1ko70uQim4n0iIu
VhlLls+vHKYPLZGWyadlzC1I5b5Oj0bdgOWbuzoEdwJYw5aZtzJjhRNmJgnhJZbwbliPJiLrQgKA
FYvbnoQWqyfw4uou5UmF5pIpMPIG3ReNMBUJmbUmATDA5OblM7uivS2CclgP6OLCwtTkAc+E4oBN
rR0lSo2hXcAviRCSDee2W7CNzu2XMpkZZi5T4kRVGifPk9rW7ZwjtgeAwmhor9u8P0PoW9CkaQ9Y
n2OWTwKirT07tm7bKs7WhW6q19rXv3pehZv4Yq3tzlD3dtxlx0J1HXtn4j63Gaa2iKrTo4789jQL
y75lNOIC7K2CnXLoIhVFKl4ukyobo+TzSoJBrpnjZ7RK18VaZGBxsry3nnITN3uVVMwBJRXmrT1N
NxDP1dZpJe6VqbJr2nSdujFEGn9N+qRaDz0dOhsXiSgZYQ/UbO/bbBq8NWUr89FOhL+GhDaJDbCb
4aBQVGebebb8s2cH4NfzdKFo4C42E/N5+doEDXPuTdyMqFNa7Bi6SoRaS0bm9Pq+xg95ZALc7be9
3/2QmODfoj6/Q0aQ3TvGCGme8xKe/KACAvLB3wcjRC+9Bn6zBFYMAlzzqnAwofwaZesfbN5rELk4
oICddM3HNsjiVaMxX+cM42lmQPjQODBQhbRtCNvtIMejZOwAE319ZtRwZAokRQ2/TgfcRDfKkB1U
oOy7LDMIpI2HBpGRnwdlxFWz7ua5O8JdFc86E5vo4u3+pQkqvMGmsdHX9Drcs9Pm2akVur8S+UhU
2TH77y398Ga2ijUFDXDXFWb/YZi+EUmzLQ5pYWlvLs91szQW4/b9Mk53oHXUoSwb+wZneZPty5yS
kz161CnxuDo5WaJ2PrnwidEPtGZOmXp4c2c5hvYtv0e3YXsyo6TepVzEvhdZcNCSIr7J+woCh7+A
YezYp370nR08WFWKSxucVAUjuAEujCs+kD0G9aNOavld1RoghBJ9NDd0uH1IyzV7T4fsb5cpff6O
6Zb9HOQk5dC0m8PiiDNpKzwzx8sGCKax+haY7vLUtLlxMlNZ72A7mjtXAzgSmrZSoT2mCOYKVW09
gzvTeKorjz15q4+T86h0zl5lunFEt2x8mIL5WOgdBzBm+OGyzOVNaZu7kceF0rVRyQN2372IYFAM
fAbM9cODL0GjjSI2gd9qfhAxa7sAdJ35ybZAKQL9sPqul6Z4K6sU0GoyNPeD7mY/Jpd2WNPX4zEv
muJDLWUTBaXyqMuZ/rvtimY/2CWQP88NIozu46gw89zemENm2ZCm+zZiNn26L220rbrVAHhkvMTd
omhyozjw8QQfSnVrLj6vMZhUuVVxT36Y818x+2EdkWwQYujWgotULfqoH/1uHQQN3CnKYJCm4mHJ
DgbHx00/jOnLUOC9Glk8wajJ+2k1wNw4J206Y4hCneau73AFd+uAsFin+BHGtj4tB6BbYjvLyQob
27dWtdZpD3kAjMOjGXRTCUosK2a8G8DANs2ksBcYHoWZm4Fw7SQJXYOznBV2Rgu1SLR1bJOCavHO
6hQKuDQBQFHr8qfG4j4pSAtbRcwRdnEAejh27CPBiRaVqm/CCSzP0fJjGJjoJuqIfUvfp30QP6L5
Suhqm/J+AdyB8YJwLntg/A0FNnP/ntR7DqQsfnRq66XJy3oHbCE7CC/PsWwqFR6ndQlJ3Z5rb9dh
HHfn6EzwMGUMpmM0LPGW2lp85B2ZJ1Dl9cEXS3Oe06SCCYkQJ7S61rwf6SFv67Y2Pwrf1da9o9Rr
Bi4UOrHRZw+WsvzbJGtZeTEi4lPBDPmNFzvNpvbSMY78cpz2+kIbHZ1ivgwkRw2BcI/CIcxNA1M+
qO4HZ57AzQee7FDkyJrAOVHpoYPZsraSStIq0Ad3lTkCgoxeFtvWU9oTbOinLMWrnFgvfvBixqXD
yYawaVp58GTO9gRe0Cm9DW4RuPyPrANHx77WnfR43JsUCAghGb7Jert67NzE4r1nzPikXnzyMXj/
TtZnrpCPWivbVv+EnuJcBhcJSBx8xO4w5VFte/dw2Ee4f7AfUydB6TJpT1msgkM22uKQdkT/IfCw
t85S+q0RM25iOtqAjBu0qWvUw8GaCjPyvUztnCaQ20yHZqw3kilAmLPtdkg87WnwQTlOuQWMfKYz
7tsFcKEcO5A5uxWdEJuyjWWoAzfqQxoES+QXsbu2pSfu9MwJMBUx8FdpHbmfzXw8OHmWh0iFyttA
Vy96jQV8M+T+unSz6dShKz8wXbCgdeiTt3LuLhldhwN1aDvj9OHqGUgSvZhuW4PpfX1s3HevzGk+
QpwVkHrlcD90+RiqRqTfu94ujtlYZlt1ibVlwzYiYwxBwATPE6+OSlKYtR0rbUQUGcWF8nejALkC
RVltDcz6YOlianNaqsVDWSfcA3/mw9M7axOn1klmYjhrhp8+VE4Tw1qOiZDoDsUrLcFyBs4x2mYl
JeAaUsFtStr8EOtGc/al81oJ4A65I/v3qte73XxRNEVSWuqgHOxKCT+tY1omty7481WB5WLkGx2q
77HzCSjV/NrqDWTZYfgWo5YJ9SUrbgdp1ltJtx/+lTneJPZk7nJpm+9p0y3dtp/9/rmy/YHPgpkB
I8OTJnNdVnohR5C1FRhwps/ag0YEHC2LF9ehP07+16KxfuY4yLzShK32wldt1DV+EI4K6WGsZ8wK
OERpNTgZSG0BmYhI9edydOZ1LgaxGl2maxU55wZwj1h1g1z2y2L5z0yfOWFheerFyax8F6STu8vg
HL0l3pL2kV8tfcHiu7j6KP2uFKa67xk5ISrVnQ9Rdq9Gr9J97ZVuFBStG3XAyiDy+NM2yPW3svQ6
D9PI3iAyFqjONFjiO/6hv47lSFWBgk1yxhzNPxEIop+f7M78EphEDtJ22x9zm7v3VtVl0eIn8txP
NpY8zPp/1TVVXEBPfo3VYFZNa70muwRiq2OKNc8v1dydJeLT45gvB8XQ+DFdvOcWv+47BExxtORt
cEoxTdpWTcf0rNnZFafZmL6PFxKw37flWbsMrcxLIGHA5kS6BoVnX8vbs8rHhz7X25dlAd6jG5BL
3cV3T1WiUdXDRQ/bNe8C6gmU04c9OLYSoPPwkOrKgcVqjT+7cTHua3xqm73b9XlIG7NfXzLoo/Qr
45AAJtvOoxHfK82bD6XXzMlm8DKPzsNSnHIzzZuI7N1qD2SO4sZIkp5RRk6+G66WvvSBr3osePxO
W0El7k++Pvgh7yhbAUma65eWQjSEJWHV35IxcO8dT8i1VxjObl7q5LtyxfAiKWdtlNVS0ASo1fwz
XVDegCnvTsFoZO9JoqtN0s7paTTyIEy6Kt5QV5leA28QLz1eRXLVeS1Hnb5UByPt3ZuqwOdjbC7z
I3VRMEURL+IkYqMyt5lf1ifTNNQpT2b1aDIpeleNhf2lcyY+ZG9x+51eltkuTgSZatCVT0YByQ0Y
PA2TyJ7ES1FnxnOSzWToA33mjYGAGj8vf/F3/lCOT7NwczBsWrMuR9IAf/TkfSW0bE2a4WbhEqcf
jpff21S6iM9MOLGc7U9OEHzXram8HxTk8NDLBC0aDlPyqFkeCkJmIMb6sGug0IWmwS6mLMf+McwC
RKcFBhx/t7WsJKG7rGYl12Uq4zspYRb7PmcquKAXNQ0d7K+0L3d5EzPDpOxWf7M0pmv6gMkGd7Zt
mFFkA24aDzdzz7PE5aaaNtLLUxmWburusUpkOkphkBQBEeX7boBZvhQQmW9mmjSrKi+X763VO0zO
XrQwFYdzb6YvdhpPB159sctYYWRQPjvALEfYOBNXpDWY7yAWf2+7JDHDvg904qZ4+mk7BT8KEhHD
dA6h2cLiDoR7a1d5CsKjP8ct2hoalT+0uRoOU13mN3h5p2SP6blyTAdDy4AYaFLbNLAoCcqCNxhi
+OR+cTQn+6EV1SUclfKu7c0WT6GZPJa4Ij9k0LpyFOleHcq65oR0OshlHOCMkRnMNFEpNMyd0I0X
AY9+mxfpprFkOYfJPMF7TgrjxHzedyOZP6joXMIDJspG8oVoEHa9ARx3hOZlRUOaxRtYizXkESWf
dXKzcBz5ilKynlBLYxwo6rZdUUwcdi4ErluPuak6tCUEb/ilxYXTPnrkKJOp9ys8Mrp4P2m52BJK
iIcFU4AvA1yUH97QDpEobeOpqmb+EzX+aByhMb/m32tLSpBaw/QSw3LXtrQeF622djYGkCFT4vLY
zf3ZbTVaPUDJHiUZ4ROD2Q2C9eldMO96q3Jfv9fxnaojjVWGt1kc5FVUkxutl3GWK63kLjy74AzS
4GXpwtQhsVJlMYIMa4bSeU0zF9VBSnFjNir3FFsDNuxzbUaQAI113/naway6JHKYOIsDmWx6Q92M
eTF/F5qa39OJvUrlVrZHtJaudcvtz70iBIdQZoVe79oPCkuelSGEfpp1B3p9Ob5NZZuf+7bVw64y
y23pe+g+bMzV6goyeFc6bwEmZqtS9/nag+HHqJjF8vTRvp/zCb9zktR96l8YFov4Odf44DbpToE+
iazaaHdaXXjhNNfaTdUu1n2lZznnJnEnpDvtpiz6R8bPgdLFo1zHsNfH1nrtL0NVdLrwueqKR8fW
AMaY9TP6Hrknmuc06rQk8lRwmig3hlRTDmNWXhhd684Yg0Na1XR4tSUUfNLpP6Gc9pNIFgacIOgt
q8fEvjcYJI9GmgrHxdePLUmjr5HSN/4ta3z4FkhrjuZpOGba8IgB9qpp03ZVD7sK8FJe6LvKkNkq
G+qPbEy+dDRVI6andoY1fKjhNTcdihaUHvOkY3hnJDVJeCJzh5Zcec1HUXprS+Dh1c+FDNlYV5nQ
j9oQQxb3pqiMYz3q2uS01H5xCJrWo6QG2nwubpAAH0CFXbrqDLOkwbJzLL1eJ8xUrC1v2JNNiLCO
MxnS93+27OCDwDJBKT7nkb0Y8Y/CMRuo3DppVJWQC1Ov7y8+IJrvfk3LMQk73ztqteTPavsBbUWW
aK9aYTuUWyfBUgZFAKIgX/HJfBFUNQZHbkTirEfLOXGKTmsEQLtxlKe6rzdAJq1d0w4/6JKua8fW
13FTHEBYbdysPtjp+B3nmI8Brx/6felhCRbeAwYdBnAm0ivDwigg3pLbnhfqgWszSzCBUfnrxATA
Ph/IZBx4OoELeU8+KFO92VXtRKgZo6zp5tBs+52M8/Rg2u0NoYMTDpk946tLFGC0+EW1BlXsOSFc
oE2iRx5tjjtMLTV8EJHyL+FACsmUkDuqjVAKS5yAEn+R6/qdmtOZjoUKxoMbBJRMxpYCtObH39hX
+/fZxZyt9Sst1GVwHgNRrHJDiuNsxRXgwcR+pkj6bho80riZ5BqzxiMlP/N+MhN/hxc6IRz4vi/2
7HzTpZ1tLX189RZmP4vJH1fY040rmVPznjNRE44bl0KB3t3kSX5Qltu85LUH8nPWkj257oTFiS6P
C2Y3pEO9HhlkZj97w35Gp5WeZoSfq6kjOZtqRhxxuXPxfKXfeFZNghU6FpHQjdtCnsvWLllNZlw9
AmSMMVLprVDD6mtTZRL8S1m9NZU5/cxH27r3FFeafNxL6d0yvRw0xU6QrEcX+djKCaoKDmTqDivp
2PM+iUW/DlzhENnB4raHyfu24GoRk2WfjC529vaAtmixU2JhURJ1gNcJk5YWghwF/WF+GolDan5N
DPnV0PBxmssk/Ypxntw5cduvZCIENhoj+0VQG8UqvkwBj0n9tVs05PCBZ4WAx+I7aLbGjV0aZjh1
U38KpvSm7vr5dXR7a1dI5nl9NeaREcTm2Umzc+HI7N2g6AzKW/kbq7dW41Rr5cqIfW81z0u6bziR
4pXZdxh6TM206QLv8pkaRhrqY9dt28ZRz74o3zQ3qG7qEVW3Zgbt28ixu4vzoYIblS73cdNPzGC2
1S4xqfWEoHa1lZiS94my9Q85K2ej9YX55I5ZEuV2zIwwpn3nrrXvO62j6FaOyiG86zysOAIaXGpJ
wtoxilsaYnXo5oKQyAruJ0979rIiuS0tinT5XJ2nwGiZ6TF/YnJpr2g8WhClC4ScydiCyiXX5NxW
+kXLA1g5CedOmEejABs3W+NyYna4WhUex1JeBXSMEqrMZmOl77Iv6sM0NQLXTkYs+mJiNw289sZ2
FtCRZrD2Yw9zzoJ1RtjRRXqlo68EUBY2huRZw27VikH99ETxUNLzeRnpRB7Y5JObZup68H86Lo3u
0K3SCTrprClqUv5MUmxatB8jzrp+i97De20bQKJVJqxdvWh+NIxu/tbqXscvm4edUcX2BafFyVO1
dJmynF5cUnsbPH/edekTqyzFeJA0hg7g5cptXwzVxvHLh0l1l2ZgqlZGhwld5woyxDqv10GOtZYr
L+vMLpd1TuS2s4UKtgun7Q1mk/d5VkmSDqOiqVLMgh1maDBurenYrJZ6CI52U5pHfcx1CoCQplXC
OzanSUSOGJ81vCsoOYxi3Q++f7Qm4zAMMiVDxls4j/n6dOxPnCLlT6PXX3s1pyDzGOK1cxh3N53+
tJSxFmlO/mIrDlZOap2mF5idsUFof/nwR3WjBqt9a6zE+TF56pkqWvGQtI4oQ7djllorvUtjTkf5
S7HEShlWoDoarONeczcu6vpQVuNJQxKJN+f4PR+oixQMKp6txbK+J0QmUFunYk2TQd/2GhKoJkjP
QeIUB9endOF67c8KPSKHiZ8/+INebpQLWs9UxS3NTHszDab90k3TtJOzlG9pV2q7risx58v5pYUW
FDChmdQvmimJbJLfLK0MjpX6LmD0/sA4o79xzAxfoKwODj1mrCH+ggyJ64zvMzNk0i4awdnAVA5V
RYeZlqwWaqLzsDuk0W7Rjr1BqulsTW2p5x26oP5u7oumXIMCV9PGpERthc7kpSk11CIpIWKK7FuK
quC97gxGURvT0IbIpsZ8BgYvHidnHL8EFV1i3BjyL1jp2BC7l3Y+1jCsLD4+s1qjo8kesyGP63WV
pLTo8TFZbj0JN3xx0QXwCEZrb7q1fwyWhKiv4O8fKkag0PGzgsSYfNNjihue18mPGTT5T14J/fmg
Yy4OUdpwugQiAGBcO36elV7c6S00kzLHw14rsX/QZrPf0a2qiqNdJ5oA3uJIeXBn3zvlk2q2vjsz
9zoVJy+p3GhJRLKitmMnod/l6nmxLz7xi1vwCP+ptmhZ1PXNab6UzrDFKqLakP3l3HJCqn1+xAZS
8EEnS78yTWqjkMvzm0HnpIwxV+fb8enc0IaG1Fw78UOBV/xTIaaYv02Coy7KO4ChZKkJ2TCdv9lc
GVYbv/cLm4fAZXjniXJ+HTTaxU0z+ZEVO4wDOBWNv9weI2qwgkB+Thesxmq3f4pbM96bHWMQlZop
n9gEH2NolVixhGla+A6+4lW6HxI1UDz7P9LOtMdRJe22vwgJCMav2MZp51g51PQF1cg8z/z6d5FX
uu3EllF1q1tHrT7nVBgIgojn2XttDqHWhty2dHqU49KoWKVqmM9F1RMIIgPnfaGf2P1URJJRfQA2
fYyyYGwQeICiv+3D7FYP+ym5EXMPwUcPwTljTF5EkLB+mrUt3D63KCIEE+y3rRrTBfLaOv8aKRL+
f1oitryxI82jaKv4R70NJVeUtbKn5xvfhOkwbvogG92qsl9mzSaIdEp2w+SRRy7T5EnTvHH7UNMf
umacXmjSmrcD8mecIX4cfRaRdxCoIn7gUevu5RT+RemLcMdRHAqwz7tCc2JvKz7dz0aq/6qRLjZ0
YLapzae+8AtKg3aFBQ2IhyZ9i+mqJhwbPQ4KvZ68jQh2e4QGNFX4OJud5YRCmX5ZU6P09HXaiXMJ
qJftEBrFI4HhIDmKUHqBDUXrm4CXHm2LLG49uws+V1LiH1vPTreoZZIvPv21eDvoJNtu9FYqil1v
hW3hJn5L6EgF8s+Dz1VxkiRHov2FiW4uC6kc4sQYaI4WVRqGGmvKvxbNJD7TeJX3nYSE2JoC84uQ
QO1L6Wi9mBUICM7WDUJ7r/leyJmHOTrzaY7kgbiLxyTf82X0HjwJIIhnZjTEWnOattOolf6macvu
c6UE9bgV+tywz9WGOLms6amCyCzco4M9nrRxhAXJsQub4MXy7Bdyq2hyJRB0BLWuTTOWku3kjWrt
gxAimSGN7IWHivSBje8JcNshJcvuXsvzmiJ12kraFstvEVOe9JXiIacbRuOh6xuPs40FB8xDLXmX
ztIHXpLxLTcqyjCBOQbDbUnB/VvWF1J3QFAj2i1ZdaS9V7EuvhlGWt8Z9AUfaL7rXwLTmFNesMjU
yK8l676Tp8lyYECxu9SGsf5VG7L0h+a5JDsGsP+n8L1hBqnCvNXHEB1M43EQnb/OUDMekyFX7zQV
zQntz/GHBtwucLNeKh+jqVfpIfm8qL2nO02pkiFaVESxlXYhbpABBJuMUs7GrtXWjeqi2deeJx4k
mySzWO1+GmGPjqbiBdzHRLs4bY1mqpoysp1rxew1+nUAA+VSjYNNT0rwrd4FdLPRom8Makz7sYv1
nx3z6jcSA/VLZ4WYy2rR0FPq8mqf0PLbDZoe/DJY7r6GWoEPuBREQ8w9KSfzmsC/4x+U2Esr+prM
f00Ut9Ai24Hd2bZvhvuhlL9pXfHQd9JfvjT5GxC2V2qo3g6BoH5YUeNd0PTOHjWZUPrZVL609+Hl
q5OwExCDkHzOj0b+ZEaPc0KSNuyTqPksyYcxNRDHbAc1cfkwStlzDRl95XdcEJB/+B0LFeRoB6nv
9SaNkSY9armyL4gwUCBFCnlIHcVrt1L/jArtWYzi6frY72LOhWp/doih15/nwlnouaLTHO3sCKOs
Bsu+D5JXQ/a6LVwo9h3GpPCNsB+nod4HQ3+TqnlAK9Y4dGmHLkl7qJWWjSSYCU+WNrLMX/qx32rd
8MUohn3XVtT+6vq204iOV2Wiu6PhGPrtVovrn3qB1mkAVOeMCZqUuBr0W63THcMay52hVzSv6Z9C
9N9Zlv+WTsk3aIuPE3YJMMGmc/0+XJqBp7dh/vsnavigkrKYcqHmov+7Y044pl/dDKP4PNLsnb9G
yAXc60NeMgJapmbMelS08SgpPo5ZZ8bIysv0m42A9SeisPf9L8OhEvDJ3vYreIOLF3gy2GKOFV5j
Zymxve57AItKXkKg3XnVyCZ+x7HhSEzpyvWda3vxl8pzzLchLjBwaxP9MqpR3q78E6LK0LiT/+jD
sz/8vn4fxblJ6ONAi2dnSlQAYogzLkWbbt8K75dkRfFu8tGwZURlTxvMQo8xasFbIWpqvFOJt8wL
tU2KGPh1GiqPVGPrZx2pbBrKod0MlKIcb9TUt3EM3soy6m8s0jA2/WRSndES9unmCFXNCOrqRtDD
mynZ1BTynKWxRL+x6bO+oQjt90e+QXwdc841Abvbbdqr2ZMeB8bK3T63c7znBRmmYpj4LZb5VkrL
R6IFWu6O/lHukPWuSJfX/vz5IZy8IFFr9Hnjt+BppUrem3wyD5Ii/tmsOl8E6CCE+oohltT1pCsa
phJTBvmOA3nKyN4MNqvX58v5qv9xkMWbAOECxaZFG5p+cXNIUJgdowC8eSyFa265C6840l4VqTnP
xdQVY+Ffo9tn6eN8QTPgjNYufAC+4okzbeas13ZtFbtwaafDmfOH5uQhjWogTAlqvcuJaRuiFd8I
6fOgW2uA7wvjwJ22kSHLiNlxjHwcpwkp7oT+/GpTG3FpbLpKpQe7RjdWPF/nr/YMuP7PQItXO0qQ
tZhActzBaOyNZQfx1orU/E+vKJ4LWzVYCRlcznLWYsVCAq3g+SeDeunymbQq6EfDQkhduUkBJHzF
e7C8ccs/f3E9fdDHul3Zg8uKSx9FCg+q+EeP4TyEramwmXAq0Y1ZTDkJ6WFqKTALZSv6bCFo3qg9
H+k0qd7opu1Tf80wfzbJ30fEnUlaAvk2Z3CewQ7zPC4qze0qhDReXxSbsIruhMjNI7+vxXhnTveQ
AO4M1unnEar2RpbK3zm2hu2/vdvLn7K4v2kS0pemjuFqtdv7z4jOk3hlob30CO2Tq13c32yoerlr
gsEV1dc4/B1r7F/8f8WnvV8H+F5YmECzibj7+ILlY21pkhaMbu0fhnFnxSvv1cWLOPnzF2tgH9I+
8OYiPIZJCmnoAfaePXAZg0rL/vozmW/I6Q5zeS0Lx4tuTMj0am9wk8McmNXciH1wI9/UN9eHufTq
AtjUQB7PVq9lLljN+ZqcKGlwi/Quqr0dHc+VES5cCN0tcuxkHgglu/mmnqyuURHZiBO4kDB7gEDa
x0+d9j2jFCheDe+2XTMLL9c+7pvK8oohj7hKxXoPJDoZrjNDz7dGhmvtp1Da+eijuuH72K9lxc7v
xOL54EUWcJ9gD1B2Wcw1xRxlucYU5XrSTa59zZtHO9lX0lNMaVE9/PND+jDWYt5NQ9KgIuOaFHmb
0xJfW/zOrIzzTQPOYWlg8HRYOYuLSQapU6jfDG6/6baSQ9rSUT7IrsDwHKzsiC7dt9OhFtdC/apK
M4+hrGi6V8f+m2zUOuWZ6tWOOpu2xE9vWPNYX3hvP1ze4l1qanIIqKIPbheCc5SEfiSu4MtgJbvr
z2ltnPllO5l7RmePaAj4TpFLONGNF9nc/YW4I/f2yvJwYZqjQUYDPD80mRzKj0PZWiWLEcqzaxTK
jVeWw6ZDELAb5iSy3Fp5ZmvXtRhMxJh4gpxnJlUHP39r6xtreL5+6y5NC4CXnHuEzHF6yUQXmWcZ
UWoOLn49VAbVq0wAcxFIrBr0vLJZ89P9vj7khaVPPRlSLLZ9U2tRCPaNwdVQCHm7+F9Z8vNLdfrn
L14qUIphC/9+cLPqEHf3SEGAely/hEtrK+5qQjdw+Mtna2sdhQPEYSYcwrQbpLrvH4nUXftIXNqr
gMIRZDvBO0FFtbgUDDSIYwt1YEPebactbpLd4JB3585IBGllq3DpuZwOtlghjMLyQrPhojzrQdL2
Q7yymr4jKZZL9+kAi+XAk+qqzgrBdBZBvxlI9hmSYVOK9pCVOvYyhQA+OhiaqH4E8spW+dITOx17
sUT4+WAm0cRWmXb5YLzl1M+sP0UDcpvKupI/pNWKh/vSu3s64OLdrVrMB36qD27pO4p2O32vupUR
5mPLtds5L1Unq54fKiXREUyOfgwxqMl2/9UjbpHDB0JPqy3yYyWib/8+8U+vanGUqpKo7MxeoXcP
Q+JPalch4PHyQS+m4gnDr+zkUHq3sWz+9hKv/Pe1V4VASllItymBLnc0PhY8FMFccKiSuzdsBvPF
aPaavrLqXlgSxUw2gmtFhIN1loInqqyqS7mnQEIvUqe2iQxxZ0TyBvIFFREzQIvt7a7f2AvTBUk+
Wn++0UAotMV0MUTtNVFJwSsXVCGHbG5MZ9k9ZeRx5VB3Ydp8GGkxbQAl0QJsDOHKPso1rXBTQ+S4
sks0x9O9TqNsBb27NuBizgzFGJN7OhIDi+rF0rZ6h1AoCZ1eP4j20/XbeGEN+3Bx87M9eSfwxgL7
99Grqhr+cu0ui+OVpX/tQc0LzckIZTOFI4dx4U5WajmTLtID9bVoMoqV53RxoBPj/2LtNxqvSytf
pTqSTht1zO4T9ZucrJUQLk32U7zAYtEH6R92aqgw7+a8mbjfe+23Qk2w9arpNjIfwiD9e/0RXRpR
twjQQ5nEXF8GzAUR4ky/74Rr0ijdaDWC8y5JH6cRKY4Y2q8I8ext23srhYb3Q+hiuYSgDl9T1ikC
ARj4+OBMP5cnAqtMN1fU9mfpwchATlHdSZEm33lC0nLy37Thxu41XGFVPe1qhaAewPLI9JMueUDy
kWx1hAu3Udho2MEScmedMaAzbSaJ9TWmBYR4WqsQ/VVr4QNn2crsaj78/MWDYmMbeOhiLLem44Xz
lp1Z1ZQxuFCcAo5Xq69iav3bFsfxXo1L7w63jDjiKTVuWjPBgAwXdF/4SbU1m06hONzZ9NFUL9+i
hQwoDivoeWoT3nueU8TaVGwIj5Kn9S9KZQyfAEGo9/zG6VfCOhw4qS5Fj22ddsnGjFSLyonuU0wB
6Yc5IsFLWMTQS4am3v03s+c/T3Gxh6DiFSBlJJy8zm35ebYdHURCQNeoKNZRBabkoAua6FFDfPvf
Rl7sICqFDYTBUdvVkKMg8PaPBeEVf+024PxZxympSrWjSXJdrywEZ7i75aOfV4qTJcembRHwzQUn
jWnGKef8W61HqJYj7rQnS4N7jL49last5hVpA+IgI/bD/pQXWFVqJdmLTIyoB3Xlt1YECPTS/BeB
hjUa7RhpXglsKkVn4fihZj7Rb331fRwzVid9IyfudxYWxwjboJPYOt6c4n7EJ0bkTPIoCiVCiiiV
awziS0sfiwPdJl1cSIAsurav1MFSXUvWnsxeKlwiG/qjBJr/6/WHujLSkqKWBqSNK2Gosi00tZvS
Dl8CDj9fTClcK0Jf+gqeXNN7KeDkIWZWpiFCQ5OFWxC8ZSJtUCNr+7Ydm32baURrq3b0+frVnaXP
v8+c/9zI9/PFyaClESDtmNfa3PL0XWwmd0Oj0DfokkL9ZY2d/RoqfXs/6aQmV7jr6Ftn0YNvVO1b
jzNp21BgOgIx498I4AbUgFeOMAfibdRXwmH1kFfm+sWPw8kPXrzeqkfuXj520KfN5n4wq60WRG91
HD3jSHYLQ/3ZS2vb6EtFGCIZ//9sewe5ndwkfegkgXrSdI3MG7ZlZdwUvq4d8sn80oa2SZq5ZmxJ
v8Ihq1Y/R3XaW5nw3euPau3CF+/4YNAjMOUCxK2n3VVy6Qilxp7Rhduwga+WY/gfUty910ddm5SL
veDs+x1lX/CiJS0abNXEtytQ3qmVqxBC4MXmyhlw7X1b7gVxjaZWTMtnljr2mpoieOwK/UBxvf9v
9hknj3W+4yePleKnHAqvt9wg/a7XOn5W+BV6ddBiC0JEthFmuPK6zXfrbIdxMuJia+gHla+gMJ5R
TXhzzFCnvWDG0mNfe+MGnZ0drzy+SwPyiuPz10ibOzupSAmlqo7YKtcmMPeZXQ8pfTkBO5Pw3LGr
+u312TL//uX1nQy3zO7OW7R8ZRONuK7JX6y7Ur7PPDHeq2oZHzrDehG2BLgnNvxDmklwDK8Pf9Y5
n1ez0/EXOzjDsBJycjTFtaDhuHWdoteSCXqcQtgp5ehrLrgdGjiWH/X3ZdO9Fhod5oDG4q6ZumBL
kcHadJX5i7gNY+v1JEJaca4/2E3m4xRqAVM0EGVfcVxC1fCQ+Th5PlcVh1F/I5mreE1GGZGeTnwi
yavxYciKJ2zhle8MmOJ/kJdoufRlca3HJqYNI8/dSFlL41DVeRG89hwWW8E+9PHhxRm8c5s0pInM
VLcodeFqfYolJsTvWxZK8tCMGilKfuZ3+q0KNuJZNYsEKgEy0B9yKQHDFWWsjo6pTdBQ/Rl9A+Y7
VR1qJaFwUqLshBvQU0WFmZgatsi8o3GAAF1zjEKdnL5O0x2aQ45BRlXedLUuP0pRCObY0Aniwtdc
oiEmcQ8Qe+SN3VYQHvYVK2DzGtiAgUA75yBQlDBCl4pksAdDT7YDm0uqXrjVe8v7yx73rYOHcle1
if+Ht8DbCdtId6E34v7Pcu0wJMzDMQk/qV2Vb2A4IOUbxQ/h1/FmqvWWDWrnNU+GWRGBCWDpQGBb
t23pVpBnnVUazDI8fW1K8IoIBSmYqC7Lm1rrMbJGJetvFat3EAAwwZGIU99pRk59mfS/9LGJup9Q
hyj/9ZW3jaPgVXikB01mhxCe0JYHUwbLgSX0BiLPDqpucadXOvLyTE2UXSl3wZehKTXUqx0iDIE0
8mjleOirNPqGJxKR3eQLJEazl4B2cvY6qbkbBBhBbRL/cEqUWw2GV0C0zY0lYxqwMgOmBNqk8ms0
jvJsnEteMSyIQ5f4s+4X7+Cdro5Y6Yu/kmwa2zgukKGTDLpTeqxA3P+Ava3SbrKmG3VAIHn0tQcl
8DQ21dEoMpSsffnHk1Oxp6hs7QozDh7silqPnDdytrUkSd+mFdtkxAR4xQqtyW6SsArKA5Jww9oC
hvAeAl9WNoEMUw08AICfeCzvpLKWvrZDXjxHtq3iBW/QqKjVNGwi39DzOwRZeM4VWEioZCa4Rc2X
OiDyLxDyzyAfxn0RGCZ2Atn2HKo26mdCM+S7OErDjcrrgay2tAB0eWKneJ3yTOa3/7tA6QyGQYEI
YPRQ6Cq0hVke4o7Wx1cjtIxvDWvFN6saoi+G8H9grgUR4lflgJetTRMHk5ry3UTrXm1i/sCRg0eZ
OmQYu8hPswcdQz63cWPUjXqTC/MTeR2skMPw0saQnQKTOqhiSj8sn8WLdmEnOQOOx8iJEH8T4Iwz
b6/VmL/yrCsPRmgmf6fMhsLut5/qvEkJQB7an15ol66uaMUvIwGAMnrym0S21C5pbWUnq1j2aBBD
slMy80vcGmm8sccyMLdFV+KdqvuYuPOxa78RD61u06Isd5Dvpk+RpgatYyqdtFK4XPls6YuTFHAf
pGoIkZG0iOTFk5P6mwBJwLpDUnZQfLv+2VDn5fBsuVRmmqawFFNVFnsOgaHHbHz2lFakH4M+sYhZ
DPodrJWWfXjif0dY8USSXLVVqwE3Yo8JKOukYS/HcI/yDHECMB/bEQmuyjgkHrImwjDLWuWJ7XGE
XSoIgTPl3+Q0iHfXf/yletbpJ2+xHwazI6wCyL8rFB+ChRIgrgTMsPJlvbQrM07u0GKrVBVRb1Ow
Ro2lDcY+KLynatD6NyxR3soW4uKjPxlpsUVqwr7wcwvqciLaJ8LucAlJkgMyzqkL7XD93hkrD/6d
hHyyAwyNUcVXxMa+VPRwG+Dr3E7ARDahyeuKD9HcxHYeV5tILrBtVKa3b3Q13k+TZ//RbD+czZf6
bRYq1aOom0Fz+tKw79MgmfamL9tOZLfVXdlYHSATnJwOHrBfdQ4/quEQOUsWDfywuNoRuYs2d2zT
qA5panPu9tL4QBnh1pwqyHxerH3ykM2js5YM/Mh1hr3EUO7GVI58xwaH+FCamrgtIH9sErsJXouU
o5AkmtYgJLuebiDztW4rR4NThhWSiM4rrE0iBHaIDAekMUXVfRTwnayBxxyrOh93thzSHgu1fl8X
E4GZMM3riNUnfyiztr21ptT+L+rAJ7NsqRIp1dGbpqyncpoV4V1TGDsRJv1LHAHwDOO23lZRt1be
vDizQTrPmGDbZk1hbTiZAkle9XphJao7pP60HyxYCdgoxq0h9S/XZ9ulN9WU0cyZ/BUu8fxLTkbi
nsGeRK/gVvJzQZgEIRMr786la0FZoSOzIIxNXcrYLF+Z6B6gFsrFkcdtFr86+8+/X8TpEIuFoLHi
CS+X6F1FY/8WYUciNmlliPmWL5dj5CEC/z1tHJrOH29UCwIlgpinud7Y5nvS6m79PFc+KVSB6Q5U
gMo8uDYYteLiFUpr8KQYmblvlXxnBkX5I7BNNvdZDbUHKI+jYYKNna6GxdHX5idDGsqNrwO6gVD1
s04LZc7WCxy9yswdYM0B4iJ2NDKIaWxXbLVod6OeDptxR7sfBGEkmq/gWdpDCSxyn0+NcKYyDL4D
zNJJvdPJZSLE984fTftNyNJa7/pSGeD05syz7GQWFZU1UnBWe3ea7Adsrybvbh/vcfV2u0FUwBfV
scCSE9Uri+Wl6Xs68GL64iMJcuifPHkTz1SP5KkdditP/sKDp1Zpz2oXTVaWUgMsP4AKB/pAc8JX
gXmPuLYVf8ClV+RkiKW0AHFSoVfd1PO5HJ3E8LapGJ8SrVgTEc6fqcUc1mYd/Cz1JOLlbA5LWMJ9
j96MgCT6GyxSdS8Ng7oxE6l2ctASr7kkRzdwC7dCsVfiTy5cJHNRmAT+aLLgbn6cIxoYvSi2kKBE
HXC873LoStPKDu3CbCDxgfYnCiud3epiiMG0QmPC6Oqm6ij4NKsGoLrxx/X5IC7dRbQ0dMtU1gJT
WawE+ogiSJbmJbNQrL0GvPcxKmX1YcDDeGAOWo6qQSjti0zeicZXn6NqIltFI0H6gQOM8hr7uGWd
sZDxxY0gwF4yOUA+D5hnRuoo93Ug4l2UVwAvsIC7BbqNP0EGLVAd5PIpqL34zm5K6LVeQ9itlZbf
eIr0ePSR+Em5rV32WvIAc041f4k2qR+HUbJvoiKR3Mos1N/GHJeg9fHK3b/wgLEIoMBG+KFw9xf3
xWgKLZO6YHK9guMnOwcltOZeysr3RLmwGSPqgGa6yfdEWEsNIsdr5MOqxQdFF2wINDZEwSCnO8so
lW09as3PhphDv7T8P6EMbKqqem6pdIiwgmxSyVY3sTwquyEtSJQFprSyK73w87TT6bFYC5Om7mti
YkdXNqT4Ue0KbVtU4QR8snyoAjoe16fjhbuu8UZbhj5LJmEzfnytiBNMqU4yG8GUbsoxeKx8TnlZ
/Py/DTNvWk9WeP29udEyjIepWD0o4UaIlQd78UpmYwU7EYtay+LAM8RFK6F5NyiH3dQ/UvGgWf9+
ryjFaSQJKoT4KktdUjbTzuOQEep+2Fg/qMRtkn53/Ua9v/6LRZbAa5RPArnn+TqXZV0t6x46riHh
7VT8KtxNHciCLqJoBdQz38eQxF+SpkKBNZIe2WGE9Gf8hPI5mQwYypGnVGu/an4+137V4vm1XDE+
ftkACOF4+8INtthXvrPg7NRtsTdXHuUlBRhsQo2nSOkTKOniWSpFCARmMiin+IrqxAkn8lq32NIr
RgwZLU+JXw3Mo9d61jGXmuEhUab0PtbMAy928Xr9kVyYWB9+zGJ7GEhpjjSSNzLWtBe5ikAWBcW9
1/vayibx4kDscgV6cguF9GIFlKSOTus8kKWORy+/Bci1twAX/heXczLKYoGZAoQIrV5y7MXF/RmF
bFk7/WjBihqAMP/7WKdr+mJ18eC7+oWoWUSDN2LMuy+oCv63ERYTM2iTTi+lCDeSPtobmVwGQGP2
lqrs8/WBLs1J1FcEpaOOmo1Pi6eT0X2u6NBr6EMT+NepIR07EurhHBnDUxiyN61CMBJqOya/rLaX
b8J4wF6pq9J9ralrssJ3i8jijfzwcxaP0a/yyCSYYmKz0stH4DX9H7geMREZjTx9M7wOYrSXCf1W
kePmKGM7OnheLH+qBjQ7XjQ9jYaqOr7hgUMcOUJLQDaIX5papXGaWu8/o6/zN3mjpb84uFr+dgAZ
nd/FNsjUnkq805mifKa03f7scimRnVFlg5DnxtGSTBRk8SBvDFJsd2MbtlS5UlCs23iEug9yFMA/
yk/tpi1Mz42ndNzDe1ISqKqQ67Ms1TYCDvkXeRrD19DoAd3woKM5gfmRJa+cidJpfK+ZWbY3WpFs
2zxR9oxvOVFjq1ApY/9ZVcfxtu39ISbpyp5cy7OeOF62N60FGX8kXBNwGYkXD1YQJ7sebARbPkPf
hnL8O9cI9Ojibu2pXZhElHeA72kcWW2ynBcLm0lqIm7FcHRhH1auFKrDVkgxwJf8V2ICxW+F5YcO
xObPoim/mugV/vRjJcNb1ZuVdeC8A6wL6jCyPCttWWiXHWB1EHBlQr9wEcRvkNk6062+g9W/G2+M
le/H2abmfSgxa58QXBvW4i3VjV5GLASpMdPUAUycXB+iPAXcBVNe6easiZWXdV5YPr4ddCSNeY8t
yP5lSV3sNwAnTqAlIThuTWe+tvBY3CBr2oWrcuWz/TzSKjaSpqKBsjHOtPFTEpkGZQ8q2YOR78Ze
Lp4CI1GcvoXdFqlefa8ohvEFou3L0BGMcP1K38vGH66U4TEtImWfb+5ZnRdFSg5v0ptc1KjkMNbp
uK142Hsz67Rt1vVvNF1cFEtHSBGBE8eS+i2RIpBcIMDvLJWEgq5o7X2dIuLZjpJuAmGbKjjnkCrn
AFjL/gVhQ9lZSl69Dl7b3YweyuEABOavtFanO4IwjKPS9VvTThKS3FggiYxEX6WWRyUP5C39SIAp
Jh4Cx4ui5qi2lnFHX8t4AxpTvnlK81ceaCDlUSg/eBNtiRyS8b3B3vcBWmYdb2GuK8UN21RaP10M
BGFkD/Tsj1CvNwLa2ieRAMGOKcNBtoPHtDJ756X02i1ebAAG2p8WeAZucZA0b0Od599EtvZ90eZ3
YDkKWbZzBhZ1grMIciWL+kEN6KOTxAtV2ipNC54v4EdoP+DsfP1HHkkC6l1mJz9buiJPeD+E09hj
VDo0wD2CCJRAbHCydnvbjJNNpevdQSokoBYj6C9A9k5J1VGLo+9QyJUnEwDX19gnWzgCr+sPk7GF
kKa9dUnY0GpkEk1FE+H5UIv7Oo1Dd2g8z63i5GucSL9p7TfOFNvDIYyD5lPVeSlnFvC1rR93n3LT
vLk+08+ewvsaQirY7D2YSQgfX2k0byn80yZxZe+h0L/Xw9/rf/6lNUoXdEssi+WZiubHPz9BJJg3
RGq5MLF6ZdwNlfFYUmADtvjp+khn8d1zPVjgwzTQenGWWB66qjKGYYWH2g2roSp2kJmPYNy1z0qG
n7oKcv9zylHdkc0sSDf2UMV3ZJ2AUPXMr2TAJ9ssr9CpGjLs6EzP/rkvwq9DXMFBh2qPZS9j2MrW
r3xtxL+k4SJH7iT0fcC8xFhERKK+slKf7XnnwVg3IRBgB9SXsvOQ6RkacjG6Qg4s14YRuPWoKW8C
kf6+ftff7+rHF2wearavKCZfvuX2WjaxTYbgcHDIAIocDZukmNIef/MVfoozKGgb1Qsf41QXe7MG
NxDn2ielB5skR0KVNmDowju9qLtt0iLwbKvU31XAoNwCwg8NCi/b96Xya5TbX9d/+DzxFr+bPSfc
D1UH50Up8ePEnEqvjLq5LBVpAXFf3k0HwDOGKtyB7NekFdfpuV9F4bOpwG7FnHzBKRzVcs80zEdX
iRLvkHq1v8XHnH3PCkozsFHrXWKjVYbw+ztN8uJoVpKx8qqfK/gUHEbmbDHiw0r7cvEuojtI6ZBT
kYfGY0Vbq7X114qq2MYfo6nZlqX47M/d5zaaJNfvrQOpI9ohBbi9jQsFUq8e0smcYrndloWRP+aD
lB6agg2tR0TYPi6kamUen60e/GJTlVU+wPMvX1Yf7L7WZBqVCG+aaUtn8XYSxRso/o2n1tHKmefC
hGCfiEie/Axa2MtSaGfzBUB0wwkuwMxv/SBzUnE8qZRuk6wC6ALG4voMnD9wixlomHOmJpfH/1gO
aLKBbzCE43IdMt+VgvTeZx+H5lnUx9CU2Zjbebf1BqiE1wc+W/MV9cPA8zfzpGyUprEhcQMmN1HL
Q6xa6QYFQbVyO88fHdVohNIzeAWzmb3YKyLkHaMxRVhUp7eKfQ+bLaID0Yz769dyvtIxDDcQRxsU
07NGltrJgNzmYUxBRMitCL5E9ufrQ5xfCaVxW6FED/aPEvnitfFASdaaAKZfNeZWTpojTNr7qJB/
WH268mTO5iBfY51DMA+ItMSzRQnsqkHhJSKFOcYMlY4PoQ9dXO3Nxz6ItiSGrB5X5PNZyBcT4IOK
u1sljWVxdUFjZnU2KN5O86PwoLeGel/2WbeTmz556kdYQFwyRP4mfoLiXe2GMH8OTB8ulMapPTUy
C12trm8ij29pU/oDwD6r30kdchBJ5/9rByPYqAk7p0aH8GkZfuKOcfGJ1ml5KGAzDH7T/LYD0TSb
Bg3NbqrJRpJBOc4gahr6Y9sdxmbkHUzAEydRTCOLRJ4utrWvmkj611H3R8cKw5/oNH95klE6civt
Qw2OHDj5b4iRrIeOPfi2nBr/GEoyDesgfiGU5k7FWLdrmsLb2UQ9POE5B/1MeBlpEOyxsxI3QBbF
PpBVxSf+RVJ/zxPxBmEeNnuU7I9BX8T3ahl5PrtANXZ0kxAXasPSE7oq628ft6ZjMlEcUUwcTVUI
EQ145BsNtKE7KqN5b5qDzD8SpTuFTLFjk4Fha4h6ekptJd1Rdwx9pyjT5MVoIxvJIRkjljGpO7Yr
Pfj5doTQ1TZ85GngT3kMg9YiU6UEbb8lIW06Emo4OpGs/Mwm9Pq2j/LQTuQCLqnXU5NGvTpy2Lgn
A/TVgvjvFN0QrXz9zl5SOrTEYfKfeRmnNfhxwSHhSZYkHpxrEG1PHuL3QVgvEemDKyvq+ThYgeD0
ChWUDgWlxZqjEtgyiyxRSsKDBFok8HKU/crCdnYypVZFn27+jnI6PHtHzTFttaxrclcT3gPBNhvC
SYhCyW9q6F5xtDOYAME47q4vQmevKcdRmaWObNr/94X6eAv1gBgYNFiRy/mceRT593wc7uQZTlqm
rYJgUr4rvFZbuaNna5+hz6ViqB98EzFKLlYHglpQV468HpYaFG6v1e1NJBG+o1hN4Pq1tXLuPrtK
Tmini9H890++TKWaeEoBhW1nzYzE0oFfmvrP3lAj9Xv26r/X7+nZxTEaG1eZPSDkPsAZH0eL7GEy
w7FH3ObvBSjjsr/FmMm38F9voq7amkYtQ2F9tc4SmOE+BLANQQVlCohW2Ns1RpngTv9z/XLOPusM
w38NBRwNSPXlCUMAzYgKSU6gX2K/dMtiZQrOt+PDfgVbP2sWCBCVt/nMMsssGMC8TrNollAcdI/j
3u6in2SmSCuv2IXP4Lzxg9LCwR3Y+2LWDWkvj2DJE7eicbMxU/NoNaVH2kDXOEnSDs4gB2vns/O7
97Fut1g7iiisRjOimAaoGJy7+Eq64lpc+3mhkg44rmN2LLqONub/ODuvHceRpmlfEQF6c0ojqdV+
TI85IWbH0HtTJK/+e9jvwT8SBQnzD7CLBQbYEstkZUVGRpzvONTcC7Sl63TXBGDrwSraH/QuooC7
dh99XP65KLG2k9gonDjIGyocrNMNHjea2iliynfRcqgRul8e0+hGL/x2qYiBCiFC5cGtQ1g6HUJU
o7CKFLKsGn2sFxB8eXkIm8kHVPFR4t5d3+Kb+GDAGOIwKQgWAimcJysEB/C2ETdI1ei88Vcxy4dZ
UjzU73EE1P1Mivx/HdAC6QR+XD3BYWic7YrZiEcVyNsK7BqjulAiZx4d5d5Owz9aCE2vK9PXjgfX
jTi4PWqnw66b9a84WFOVNGCZWvhGa1NgKo1zaIRo/BJ4fX/9C7cvU15Y+Jojw7lKdqjnZLNhMM0o
URcrgLbsdvbqj9Y+1Xjc0YUBnpn9DJvMa6XKt7RbynrbzYPmheMQemFhwxA/2586qrqx0Jldc/pc
RJYHgOI34ec2k30U328s5fvhOo1fFu9v1ItWmo3KiTid1EiLm8ZqR7hbuWk+tGlaHls5zr/ZIyYi
XTkuP9tolL5z5+l70IdPbccE2LWmfZDjcfgvsTCBwAb8aHegK16K0NybPceYNxvZ66L15rAjo7mn
r6ENapGiqhE6pG6DaqwG6+hB3rhVtpQLFg5WjQythuO3aUIGRFmM2iIeOxjI7tIFt+Kk7IZdNDfT
R92ZJp+2VloDK3wEHaSLD2pl9R4QYudTjy99xK5DV2DB5sZt9biY2P9e31qXlvfvH6ieTniFlnXR
LlEYdFTTftsa0uZ5NjYvyOnYL3Lftyji0/B6fdBLR8dCOA9ICu0DcI7TQZewCm3W1gwEffReJWkv
0rTkiLeEy41bags4IviGBN97IxHEgvOTow/6DMRrxTuaZRGRIJxHujt6wteexG72Cx+jUl4SNzRz
L8wqsli4l/LehR1wXuxCYlwMo3CkQFl4Vy3HwXR2KWR7FZH8CIeE69O5yZFAx4gJNrcH98fmG4uy
x9Rz0fHCqe3feRy/SU2S3VtrK9xYL/8c9rgUV/YQMZX2kXNMTtiSI8bYjneps1+94KZAn2/M3ho5
T4MAcIuFlJnDdU+X11nIwd40nop1iLoJEtXnuFyfr+324/UB1QDRD7qZoACdbr8mJW+RJtkMTOOj
3mG7lPT5t0WK/7mD3AClAu8g11N4EpzDK1nR2wsvqdWKufmJQcXP1mTCKA535T7thJ8Vyo14c+nL
GMuxbTo8+Maz8GlJfYUiDDd9nfUNZB1rtZ2I75R0HG/kFJuRTDQduBAoFxCuN6xefItnEjzBKwBf
PN+qK9uXFR7cjRwWNy6FzWF6H4rihL3qQG9uoIZn5KzoaOaNYf57io1PU157TVV+oCEKd73MvDGJ
+ipIdbL/TKw/abR4f+ZY+nu96q+bXQHbnmEyq4FsLSkmb4v1PdGixVdnjBZSBdXntPGlaaw93As/
RZllPOM0hGWgSUkJ4pLhgGIgODpNdO33dqH/HHGh2heJSANM0Yy7pm9x9xIOF1QSHtpFnw/DDBxh
WFF4L812f4c3b/ZDbmE72hOkDtoRfjd5vmC40f8Kl0nfDR2NTFKvPpj6lOK+QdlfjAX2DzpdStZE
U9L1M7MNpJzDVS+Zf6DBbqBXJ8dCVo8SLVglsJrXZo9etvlrTYxlv3+tPXEA1bjVHr5deo4O/TCm
wm2nbgYNSxjguAarQWeZnyEsyN3wlQ6PoDMXr5icG5fFJu4AFmi0hrOhCaWgvmdxAYxLTpHfDcaB
M8ts59W/SuCu1WoiDx7z6O4isbEeq7+21rCIPpvbWQuWWgE7brFS0gg/6g3xk+1qra0JIDk6D2cU
UM6jdEr+U9N9RyXrcUDbd9hHr8nn7lsfKJ7qto/dAUuWG1F7y99b6YdgsGwOpF03izVkBZ6ALep1
7dfeX7U0Y9/01Y+TtwR5gEPM/vqO3Nx6DEf9jBfN+tplyNOpNIo2kYYUumAfHsFCh/Z71Tyq9o27
4p0LchIM3odBzgS6yLoTz1ZMx1g8qddhKtpiH2jw8bR72hg8TOAmT93Nn6S76nD9yza7HmFcDSh7
ZQNzbRhnUdyu6xGYDMWm2MkwMVMazS8SjQ5lJCva0Po28cC6cbw34Xytbcjg2mx+EtXziwPkiLCD
YsUuNewgNp7rsXpEev/GZF74MIq+gHKIhkLwPB+lbIciGhbqefi9PVcYfCYanqdL8tFpXyq9uJGp
XNggxAzlvfGExPX8rBmgHzioSMaO61f1orGz/LLDebCyaHcdzd68sSHXtORsp6AMDhXlHYljKk83
pJwX1OlMDBlayZn+6+c4DSTgqrZvHQ/7wfxTnRnDXZKqD6QMZXB9z1waXMd2BWq6vopVnnEEKO9E
8pKb+o523af8J06+x3xVccZfVtOPKsIOqh7egIw3L302DdpKJFHsUxnU5PSDy3kpKrU2kTNuYjex
p4PRG//x/vbHENtMQ9Bent5o+NhSt87GXBf97wBqDzY6t4ypDLYnO7GPI19QjPK+oV/PaMy91dTP
dQJzRtMPnTbdIDBcOiekVpTQuSTWUH46fNZWuPg0rHGe4vVlYOO+k6Jhl0y0Vv/7gv490lmSWjZ9
b7UxXQz5Ah0lXF0fKQa8GMqwms9whrK+a72iGT9UehjdiOUXP5O4ikotbIjNsxWfLiTralrP4J0c
1UgKQjS6tXG8Mczmwl0BemuVcMBigpz8bNNqMCWtGCMELJTk0cfVrToKfbyFiV6IA+iAgYwjPg+E
fP6c6OeqmZecrl4V3rI8fqss+b6n/DKXzY2keIvT0KQjc7WrFMRJ/s9DQGpreWMLgZh0FWe7lMb1
ezhT9W7J6OxYrM5mDXXHq+TG+JLMmFYaYr6xby7EWIAT1G3YnOQx511X6TgjP5KzP0RNRjrOiD2N
cwgbSl3MI8mrSkYZTTcGvbCQJi957g04niCNZ5tVEWbc9moz76Ra/IowlnR1+KvXD8SFZaTCgSLF
CqNsLw8zS7HCGPV5N2R/Yi3AtMtPIn9AfeP6OJcmkCcF2uaE8LWOc3rEZyfEojmGlxM52iGzou+W
/Qqj6fswpl9Tu/r3IwBCBHYJFLKWJc8uDaS7AA6FitR5njd4stHvkC+U/K9/06XcDOCQh9T6pF4l
8U4/iqo5PI0Wil3S4QGVJZa1k6sk/9OYS3cnDO0nTJTYHzT1eUoLhI4z7HNTQ7/PMdu910oEo6//
oG2AQaVEx8XAIBneot7jPGpqUaKWOkSPRvwJ27E2PPzzECCWbJj/Qfnnn9zaPIHDDnpoaqHg5ORB
Lst3qXnLJ2e7XXgEsyk1g3IIvTdnN4KJUbuxlFAkw8kO/XCxVTecSMvdXO+Xb1aH+Vg+YKF8/eO2
wOJKuSH5pXfJou53TvMVWHzFaOBB7k4rvCegmP6acC3NU6f2Q7qB/M5qo1eRYIBRRLb0HVUhzYXj
0h8dUX+BszU95nOUeDh85k9pnzs3cgNre1xXThBbW4X3vVZET3echDBnw3bEvwxc1e9kqYcvlcyH
cpLyR3wz+gRHMewgrQpz0clokl2OTydqJ6kau0Pd7oWsNPvBkV8UYc8HUUXgtPYi+8qgIgJraz+J
fp/G0voxydPKz6F7bQH2x4MRn21ecN86bcn82Rnb516LZ8+OyU4wsoofy4Y+QqROaNfvi2x+zEtz
8MKZCgF1K+0g2d2rjfH1To71Ioj60vZSPAJdOApyMLAZ9hnqjDutwm3KEIiWxAglPZKhP2lR290p
zeB43TB1Xu2shnelvNxPoTU/YUSCrE2ivWLV1lCDKbP7fsBJrUjS/DjhPneo4+XnpE7JLrKnxo9T
Xf6s6cp/BbDCfemg66HRroKJ+vyERbmyqyWMByejmlA40I3fOH2qwfVttj2mKowAiF2UtaGwn6On
Ob54WV1Gy64ykboU7e9cgGBZ3Y3n6oW9QkfiWjznEMHoPotOGgWqxdG5PjBHjF1sz1wcIEpvlL5U
YrnxSRfOK8r7Kwl1lfonyp/uywqEKRulnGukV+XDaIQk50QpvL9GeCRy86zJN1UwLuQFRHga5xSe
V/zHeQpSLYj91q1My0qVv5rNWASEpn2G19gdp+ihGgosxYnRPk9QYJTB7G5cM9vnwRqcyOawjgG3
O2/gq6DuqFiizzurU/PvyYTglUVruS+heRokAjhqjEo6W0Z4LobWxzfC1YUFfu8fWlmN6Jad1wRV
qzSiimwcM56JPjoEk5TCHaKiQtQojX1npvnln3cuqQIRCMrU2ld79obWVFkiVwMAicpqou/Gbvdq
JR2sBtTt+khrPnD67ANohTLDpQomyAyfbiiEpeY8WmzkCiX8VDGEppUAF2LTHy1UUXFQDOsbj6Bt
tvWO6ZAxoC+xNm2fjhi14BS2BZ+uoB/IKVq63m8xAy8NQaIAW1ijEqed32pJnaG7jYbXrk7JWUe0
osff16dty3Tl/wsXGcroyrrYPM8h1pZdLMYZY4/acdX+u5RajWeGVGO0/nXUpuUubBc7yDS58BLR
HZJQeR6Mcr+k4ddKG5BZVxHhcsBYcRZLA0Sx4l1uGLdwpnU2z9ZXo34O8kMJdGVVnM42dhZiUJIK
LkDP2najm46FK/ThxjbaHpEVeiQmMRkwDM8Ru4bQUasx6W0rWY9O3z5Yi254tvYns+rP16f+/ZV6
/kmIda1kfBoKNiX6knLlkHW92OHT0d73pl1FLjXZDy12O3ttsYeHXKq/JwmgUyxNr1JetLtIKcnq
aTlzFSNEUcrUFi9WROsTbhI3qumjH3BiX3oNq/Q2r7vXRiq1V9nAllRluXzoAsNbVMWNq3NXBlO4
zF/KZtFcIewRAL38FFZqdAeC+NiF0rzX1ST/ES7IZvWdOT7NqOv/M5+E/f2/RiniqrGheiABVthx
V6JUXk8I8aT8S+g3CSUXAoS+VrOpa8vsn/NQZEemgJ0/kwlNQ+7nffJUm2+2I1EvaI1jQhNKXovS
X+biOClVhfN55Zlqt5PRLXIzyIhmrHxxiM6rvWc53NgMF/YdyRKcNSIXj+Tz7T0vtjVgejPucgV7
+WGYIt4I9u8oGg59r9wSo9/KWjPltJCz8Xjt0GVxFi07nr9OoQzzDjGG3lNU4cnwVEFD/TbDIrfJ
jmH5B9W1F7yH/xRL7Vqz+cJz4bcWdzvIlY+p3HwKtfJNT5SjUA2ILCisKcmRVuUPPHEeclzX8t7w
LLX644jc78XwMRto+NLywTN66YjySZA68W/DGkcvN9obwfnCXb/eBoRgLgQw1Q0fXpXnDH3deUcn
rp+Ni2vYiRunwl0msUc2yItp566mX0B0N0LIhY12MvL6939hYwApRR0WudiV6mi5sensJ7N5GaLB
653kW1i2gWHg73c9mFwIj7xcaRyiTsYOOk9tRKrlGf6k486w923/4pT3nfl6fYgLoB8PCPjpyD/T
mAHr7PTDotxKq0Sjd1SPVvkq+55kBY/pvZUph86M/U63A5XWtPnoxG/Xx75wEXLNIlu0NgBAIziL
/oSfJh50bdxRRm7ccpGgOcZiuDGJ26RUYwK50CHGolh3jgJ0o92KcUKNJ7LNz7Wq3pdju2/DaI8y
6b2uD7+uf9SFNaO4ydPboHGTpVv//q+NEvcIJ+gja9YWj21jAsP/oD35xjddHAQdrpW2ZEH7Pzvp
E8loVmvhCAcXfRazDZ/sDp0sSTS3WDbbNeI9DY5IqkeU5c/p5/RFHcnpwPbgLSTcvKVxKdXnGw/a
bZwkbdXgmPFMgc1zDu2pfVtwWdAJQu32wcAZvFCLx7HtkYDvbgx1IYScjHVulGk4YmgRMaXm1JjI
NjYkPpVo4ACtlpJWgo5hPdHl3tj2/BvWeOFS6rhVzdgu3+lvOFs+rRdmOvS4NqUzpt6Eupd15h+W
VrkBmt4aSD1dPaOIjSyzRxypyFSORRLqT0tNzj5y1/n/uu9Pv+nsMNdhM+Z2zjNkIHB7Db5UQYbY
fBETUq6PdGO3WOuW/euECWlSGtVhtyQiEV8zeioaxNlzV0uaY4gHzY3Iv40ffBjFLpX+K9iX51hX
qSFLSply2nFK8vusA/gYewj2OsY1j+0sz/7Y2uWNb7y4cLBoCCErLeP8UTfkS6qKJqMNkLLYcQCq
+ROmhYlsv6P8uT6d2+crkC+He23vwRvLOLvZIOkNZqmyGevCBkgZ1I+LvFSPSmOmz0CY80eV1hI3
VpXwtbRm7ev10bf36lpHhLht6LCSiM+ni9nWY9EbyEzsatGKz3lWBl0+t3ergWWQjAJfcCIDdgm1
/s+4CE6pkF7gyHH/bcDhqYudpIiJAxATIrfFfUTuEvUYTTIy0OjD7K5/54UFJUWlfYogR7Z6nptV
UzZIsJTFTtaqndanR7n9SKX/w//HKHRnwCVRqVieI5d9161k1467DiVYb0kjCwFdFSnnvHDkG7DH
hZUzbd6wJN4wejZfZIvOkSMZJkdsmb3XhbGfJ8uh14xdpMZvYfgsjFukrwuTuML5LBY0GYCjs8sI
3qQ0RCGQmVyIxC1RTPGoCz+NBe7a/zyRJyOdHYrJgIQ1mDrpnp5BFI12dHjuLVP6cn2YC3OIvx66
POx/UoVzfENpU91pTIVkoZvyg0QxPSjL7A6QKtubiKYgkDhrx0IG3Lw+8IWZZIeYvE0cDPE2XW/9
OM4t3TRi19O77KFEL70q4xgeOAP94fpQmwziPVknaQdIX50515/yV7heANnZKugIDioOJ4nqijz/
18PFEKRcTCFBDAr3WRBpUome8h41xMasWq8dEEY3w9WzSvyziyQjORpLBkGT3ozzcGXKUiRE1Y27
uvpUGt/b/kcGWHJ9wjb32zoGtHBldX8FhDqbMHuGENf3kdgVQqfTtyNNUfukOzY2op5R1d+YvM39
tg7HGxpZsHU3nJfdO3mqkjiuBGZISUxzXolc/Wq8g55NGjTKZAZq7hQ3Br20KXhycJZBLA0i1umm
IG3ta6UBHZij+KWg2FAk/12fxc0OR4xKJkhwtTEGUMTpCEuZ6HqDbD69H/UREOCQxIgOExWvD3Nh
9hhmfXRjWr+Fe6wM1k/RiHFnTZAH53vTKZ8qu3+UlMEXeXnj2F4cjU5cEgOqmhuJh9SxSpPgOO7C
hC5QVIhehZDmYGy0bqeM9Zey6tIbmciFlaIQRm5DZRMyynnMtdosQ0+5H3eFVh9aQNHQuZUOX/qq
VX1jjYNAdOeHqlLnLEQVCTFTTFODqKS7eO7zg5ji8auRioe2sbOf15ftwu5Ymz5WJgGoEaL9p7tD
NtssmRG+3SEJ5y3lshc5ePlS7P99GPiOFvVh9vqmfTBEbw6kLydcTObRqqB/ydMdvV3B9WHetVhP
QEcbmWTCuQlHAB/Vc+9jJco6cmLegxqHijbYXJOQrKHtvLSprBe6wYOmT75GqvpYO+MxM7PlvmTV
/SivKbSNanMoSlEfcS9M7jstf+lm1LMMe/kdYvTh6o35qw3ne6PQnBclwjHSzgwcR2eZjnNJTT0K
PA0ON9qIxLucQo/A1eH6J15YMN7w79UAhehwHqVqMRUGer68eCc8UxIrvMsW+ZuRlvmNJ9OF/b7K
hHKiIURvVVTCpk26OWfJFLxtUH3z5e4WCfpCgDcITga6XCtl4ByO7gDjJXJhhogUzAET6nKj6DDA
naTez7TQvPnmXS/As/1Bar/igoR5OuLOLshCUYop1lEnlVsnewsXeTxGYdM9C7nJnsIqwp4wnhe/
qDr7ONUZqL8BGA2PrwgDJHi7vdLRAFUYFX0Jae/4SG0h1BBZU//FwBckQI+2vZcGfD7VEpkVuzW/
zHRw7WPFqu/Nqh5QjVPfwiqdUIWOo72kR5GvZGN+zFYtfkOLVT/EavJxbicF+7XMTHytnP/gTF/B
y66HOzPK4ntJx29L7Yv93IlfRFc9oHCbvHZGn76oTazsqdIu+zayP1uSKu1KSd11JfpVvH7M52Qi
uBBVe1cScReo1OiI0DrtZdE4f8Kmw/qAz0fyYKVadmfOyge7oGpJ59NvUUggjMVgvnVYOvmpquU/
ikYGbLTpay/ACHBviZ66tgkfS3Vy3ojSYBjKWAVaWDUPM8v83Oaz4+L5pXnRlCePoqS914lyupIk
oyndGo7V3tFNrKnwRXCjsG5dZW7ro7SoJnWBZswCJ6qyAteOJcxcJx77zK3sNlwgj6GRNwg7f8Ww
5WmsQ+GPKm6yY/vn+iHcpKsQZ4G0EE3naUG+sB7Sv1K5sM2NbKb5e5ejcENEaU2fpmyk/7VCux+7
THiAKmja6PiWXB/5wqlc+TUgXtRUUGY/i9dMewiwxqlskRzLYCWmN/sAN+9genxo8tZ4h3JOqKyc
fpwdkzIYPS/RznmBDyFLquvkjznaWK1FO32Te0Pb7xXnOZXsY91/XJT6lef/XSwe8D/Zlw4VX0kP
qGfd+PYL4eLvH3ZuFSXFvUh6kY07O+nxlo+9OMNITal9tCduXCTv83gaKFSSJsA+OlrpR1DX3/LX
ClMVGf6XlyH98GA2LWMk9FkojV9rxsss5b+lXPeGyPjUZfMPyag9R2gHZMOkG/F+u+CqDHkRHQPq
N6CcZ1ttKfsmRmd+2C3j0clNYmNyd31LbcslQCukhiAsNJLRn362p3JJLcwlcjAuQTbrT1TNh27W
xg/zZKofJadqBr8oyvTRmawyQLxXcZdYFgGNMU4gxYoU0NJuvJZV8atTp/xtUjSaNtpQ8qSuPWTU
lDwNWiDBps1daW5NT2GXTH07UpnRa1/QiHVwjDE8jmsxg4a21qvFjGmLTNeUZdeZybki6pot93SM
7eittVY3lwJNZrjr0t5LSrlp/4+FWkeiACyol95bWsFtIAcxRvJy2XvU41+18VvSSL6wGd/4hmDg
jdRyW3tgBZCpWLUboU5snr88LioJ2uS445vbg2UhSTkhieflpnPfWRENVjR07gzIiXQax/HPZRyj
uw6k+591lmiKo/4BFIQ8Ke/is93WYCmldVo07pr0uHRB0VduFeZImSc3tvU2gq5oFwwZ0k4ekeeN
FU6dRWMz67Caw67xRT8/C3so6a7WdVYbPmnRVcrdJCOhd323b6MbA6/kahrmOOLnm12f5yJNEmNA
aG+Xh+7SeTGdssrv/geuXd34z+k1o4HPrC87ELbzR0M/ZxqKZ3xmiSZOiCDaN67PG1O5DYsqjBDy
GRg3+F+cFw0caQ4j2R6Hnb28Jpafq0Fm/Efn9PV5uzQK7Z9rzzR92oSk04CodOmEZBE7IzUPCNMI
m2o+Dk+3JKm2TyDKUzo0MB5a6G2eD1Mju4unIRM2NXdogC9fjfArnLSILOD692zrH4B1cKVWTWGi
/Ab5qbALq9p+YfGX8Z4WzvS1tzTpGGsceluqScZ4CT5O7fJfj5ZPMJjmLTWcC9+6AtvANRB7SOnP
prQy2zmJW17mNRK1ldN7Qta/6xE6+GX8B5LUDaB3PbtnVxp6OMraR4HoxCbbJpjpPZI1wy7MfFHy
jHW14cZVcnkIlg9OlLPlqYb4GSFfqjGnZWASOwCwe0XcWLkLO5G5WsVgV6GqDTPJ6PDFbmWZLnup
cNXOTSsfEafyFuXq0resmrO4e1E33cTkimJHPohhwK9BdUtVCYzyT6hYNz7mwvXOWsBPtlE5ofB8
9iCpS320TXSb8RLapQVCBNgkXd/o2+8ABQdcpXaMet6GXtkZ9VRk2H3tmsWzU9zl1p7Rf/Y5ICEm
olKJhe8D2+VsKyvjpEoWMrg7PN70Q2J2n215xlZ8tm4E1O29wUCUe2F0YfKBk8NpGDK0opdXM98d
koO8y8RBK6Uj1mmPjjK+dubPQaqC6/O33W4nIzprI+9fmWBs0GsrrIGsM0SYrFF6+VjPNexbiRCI
h/YtMedL6/XXFzpnO0IZ5CXpa4A0ufztNNMDCoe7oeo+Xv+qdZ5Og8HpV6mnXyXVhlKMIbi3pmK8
HlfAnEpyl9Kg6CpmPgTWoI2QSkrNV8M8vXGXbDc9GBo4OI2q9JFtsgw9H/KhgSWJx0x6sCLx5NiZ
d/37LswiQ3B014Zu3K3OZlF3RqAfHSmOtjVclPZ2EqKD6CDfwLUubA6kDZEogJVpK1yAp9OYZs1U
tjGHSwp3SukOte5Cnhba9+tfc2HCCELE1HXeYFJpp8N0lpLLC8/znTVnPDrkQI9vRdXtZbRiSv9v
iPUn/LXNEUHBVjOPRyrksau0WMIvL4t0l9P+9c/SCKsuG4LeNrqQFK/Og8WCjutc5oKIlHix+FlF
e325ZaZ0acZg1EA7fJd2Pc8vNeC+0LCJ3mPmiS4Ib4lWb8/PO5xJxRQ6G9fp2cIXnZOkaYOEd9vG
Ps53avpVdjwTWWHjjzPiCXhLJHS702jThRwEk5ULY3N709Ggp6JHpqLujiSTHe566bxPxQ3U79Iw
vIb4QzwnUVi3yV/bIIpUqe1UksmICMc10fV7p/KM7hadZhvH39tm3wnrFxiBUSui2FgNBrUcnQqr
+S+cP6FAehcNwtWE+ibnN/L+7f5mQOS2YNgCb7DtTj+sqsZRRrqbR+581w4wJXJfjv2wexLLt+uH
9cJr7nSo9dv/mkNqLK0xJ3wbvEOU/0s/vKMjZl/tEHfd3RhrjdOncXyt3lOAe4+joHanY8mTEzdx
ajc7tIt31i7dtff2w7IfAyWo9/Berw93aXdQVwHER5qFaHEWVZcCnwE1sbpdVqT7rh9m5E+X0I31
Lli03Ph1fbStShog13vr7/8UDc4DxVwkQ1KAFGAzIALFz330Nz31WdoXTKVyd300GHfbQ23w9H2/
mXgbcrJPJzOxRq2IKPMEWp8No4vm9Oq5XMY9gtBSu3iZWaaBWlRa72qxkXszjslHNTFq30FP6kOR
y+HnFOV9zL6c/DlXHMTpIjE7B8uJOqTlu0wLrEKOHwpRYUYR5SW6pwJt/bg02qdxsKN9VICyZ5NU
N16Skj2NuWg/cJVqWJYZ8fBIhv0lbPT6T542zacKpDnoamN8nDE5RkB+6gMJASu3GdXiI7YiuYaA
6jR5PDRsz+nD5A8SUdRSMaD9IqVO8oEeXLQh5Lp/sy3MTAwteYoTffjTWEoL4JElR8PSwx8LJgh9
oC7zm5aVBezqXq3dlHtVeWoNFHRQmukeHGmK7xPTucuo0uL0aPS8EfPY8KNisR9j2el/xFRU5yCc
YumtNMzmTa2d+bmwyuKrjPH8g2RCqg25Hn7Yxmi/RtmU3UeNoX0O82525Wwwfi1Nh6WoUuUNho16
4U6LpB+KaVlar5Fj6wNBVI+CJpXbg1Lnth+OzZHKzJi4y9gOmB80XXFU+8HKvLq25GeRj6hKLmMX
+qaRV7qnmEkyg7yP+Ychtt/iSfmhQSa/0w0syuUpzV51Ze58ScjFoXecZIdDtf6QpEK/byIZI2e4
nOWdqaP5NHXRandpqI9Zl8U70xym2JVStdlFMQw0056xd6d01GbFEmSTqKH66MAt02zlD0IpcRVu
JshdfpYMMEucug4cFjYYx6FWSTZkvfAHqdaOSi3vJz3MjqIT47HSlF9V4aw9FZPxLZ6bnmbuobrH
McfXIzWsDybNHP+N0py9pRQK7gwW1R0rTM7xBn4do0Q55Dmqvu6iFr/sqH2ZgBgKN1YMKiBW3fEV
Wl9rtYv5TfrfYOCBjaY59QdEynS3NCk3CCRiDnHfx36a6Y8VCuPHhWdpMMQOXuZZLbstAJQ7Zsar
YYvFozswd+taqz5ZLBabPeVHGF2qf7CX/kO3YLw3o6n03LTAkzQi2oj19tOHMim/aEYVFt6cl3hf
50I/mClNyBHm6W/A9OmhKWoEYGcHKLsunB+07oGRFKN5BACPJk9aDcRdOTekva0l9qdG0YqDNelO
0E9J7mZ4FAzUEVv5USmcfkfx4mdoh8uhWBZxsMykN0HHWsXt1TDF632SRrcfZIBaSZ76h0JPlhIS
YFQcM8kcDwrGojhxlAnKVqFyyJoqeqBorgdFlYggG9T62MxSeN/acn7IJ2G8ogkfA7yH8EXK1Wc4
lcbutS+S1yVqkcPXlvhpjqTqc+9Mb5LShnS2iekoW2NVQ3bCeN1sAIXUOhGW16ETtxepo+7reqZF
TC5fJXnRTV8Cffgx2tEv0kANsk3SlYo7h/3wWrR9Bbu8M4ajoi7aZ62Ypm+z1nffJ1hb37q6k16S
cJpfEAXs/UFV0BtN2NJL1Wevs6kND2M040iHN4vhWqNq+6kl+k9g79Vj0lvdN17Ywi0rXX5OFcyi
gcd4ivRZ/5BB9vkUCt6uPFkRY5KHcTmkxIFnq5zgFNjN/dL28vcFERxvUrHjHAk9kejF0bJEelDC
9g+eMarhdVZOXq7UBhr2c6Zgup0m0ZvVqNkDZalV7FBGl7xwJldTOdUe1PrRFdPwY+ir4kHSBdGs
i1QgfkhgO7k2k9cmkvTFpdV6eNLw6PgYr32fJmYOgaZOip+ayfep0CuvE3od1CjIwNFs2CRl/7Nr
6KXsEaVzMbC3PteDgxJTVfWKK8+p5bbJ0Aa0KToPfcYaurMYq4ivtdUgiXKTuD+YKVp+Tqt7LaGK
bboaVTBi+cPCUx6qIuKGj3kvDARgkYBpXb5Ae0Yo1XQVe7F/6Wk38MrLJEX3EqXSdL9AH/RrLseD
V/VpNriZEbZPRpR+tZcu/Ganup5St8zy/ZIsuWfRJPMpRf4bZeu27oCTzAyDq6WU77LOLl8TMUtP
He9mdJug3H3KZ3jVHhl/Y7hZmqjZQczCeHFU5Kpq3XyNzDx6Vuhue0qKJHOpNsZ3I7yPwaVwLD2U
fZh/xz0XFHxOxvErwlSWn4Ka7BQrqn20qLq72ID2DbeAwmZRNuvNHSZ76hr2N9Xuy9hNG7m9F20U
/S5Gu9+juEVbhoAVLAeICpSOK4pi8RVnWb6FCHJ/09hPvTcXkXJXinj8UfWlvEM1MdxxETtRgJA4
mtlpXVETFYj8VZH5SBlJcod+mUkGhPGpdQRuYJYi/lhC/BxSI32QjHJ8xpxU3LVmNP1XIznGU3Et
gXQxBpkjyQV371GZjJ5Jy3FxjBZrwsJJCXH0UexkP9hzDz4u8uIlbOXu3rA6zQlEiQyMj59DXBxK
1ZkfhWNPHpiP8iMtYqqtS6eoj1RPZRpAi7r8jxYovXEjpYmeW1pGfdxRNC9ZC87TsHxNl5XgrvQi
8pbMcH4lzv9xdGZLkuJKEP0imSE2wStL7pVZ+9IvWFd1jUBiE0JC8PXX876NWU/PVFaCFOHhcRzu
K1mJYMp4uMYnxAmbs7YiuXei3bHzJdw+E33UtY5zP+H8Q9fIC6MCUzlYZnCpjEO8C43p8jiqwhiB
LC0muZWssH4r8ZU/WbX1Be55/TyPtbpMMxr3bAsHmYUVwOt+yNovUmPmm8nmHsMUeUP8glHZcoh4
cldhXJJeR8PVeWjW9mGabXIQ2Agn2ZJGqqDe2r8iTxSr2Bj+uz3ijggWnJuHnnNsfiGyFYk/YJC+
+cSrb3O9gtLeiTF6asT9rUN0yQ7xj91uwaGchwhpwNk+CHTIpp7yWM5RSe0kijVqvZcmjmXJEtdk
y6Y6OIj9FsEyq/8WugkFQT+2ZbdWAU48sujMN9F4lOk8l0Z5wQMbKjTCJETfhdMiKLWZGc0GgsGI
qOuz6gTNLZ3gJ+gCh1iiOJmSS79xFKGd9c+e6f7zGK1eLEgE12qU6nMet/EV9+lU4mxKbki2dYg6
TaNb5NfJc5vo4WeiC6oZT42FF6mpx05T3zy0TLIvCnW6DHCTlAI7PQUqlWXvJSp979YUpR22Bfyt
pEMzZkPLTh4f01cxD8NuAItlB9eNQxsM4RszauzNJLHwRcb81fxVKh2PrcQrW9itj2QuooHhgYhr
80zC/rJJVV36dXmuhTDvXRKOeVip4N1GPbKDgGQTmQW/6nXt8Ow6VkEF9uRwi+1inxBwle7DpvJ3
fZWcwUaZvrB8/jysYdWAaA+3LDgCXTYEqf7wA8gcbo77YqzGv7PBqzsB2Zi1zkW/OPvFHxov/Yc/
i6gEW90vh7Ff6Une1SqKXJaMch6cGo48vVWy5pbC4IFPDM6j32r1Nk7IRZhggt7LdK2GXdqrN+ZJ
fmIEl1CBEAX1ip3k/tFEbNm3iRz3Tkv+Mxvf5F4V1DmOHg/fqjB//Xhpc08xvtN8bU4G1filMWNz
TTcb7A3k8hx3ti5TITrUH/if9HGMt1ZPP/EyoQNla1OoZuV4kChiuJPmAibOVkSTJ/PA6OCN2gAT
ELWFf8UCCzNPEPYy4hTYkSjln2Ym+j9VrfQB8yFYcqn7UY1lv6SZ/rF7azRu6Xlc+3ov4+mPibvl
Vjet9w/gh+ChTdOxnABVPibxeBEYqQBC0G15PPZ1LvjIjl06Rd9LuCVz1huUnplqkVKImBmWPPax
Eje4kKP3EZTJeWiHPfbrm5MNe9XnxqkGfmRZ7SFgASEQDuSN9+vPIAClCMa2vQVIcSigCVTHSId+
TuLwBYUsToW0XfPAtcj4cmGXA6O5FaQy/leVKgovWII3OfNMEClcH4bsZBUQWrZjBE2UqQhuDzD/
16+hqaahiJip3rYJgHKJJPe8i+PHOCbP8FX1VzJH+i2iQ0iKsYGDFJHzDVZwwXzQ6KGGXufk7hpa
mUPVAYkyX1lDX9GijHsfpex+IT69DMCu3uEQ6NaEqNwhCIj+i/uR4hhqoi188uZxPrm0l6iuTYUf
yP9vmXycRamQ3y2oYJcZlNoOicwtG04Ridob8JGA07oAyIckJA1+6Whdwz6azyap+JgFPf2ZZbRg
Bc4GeVSDxMw03V5RQNbA4nTuTHhtDgMSJov7TfVIMbk7BukoykE1AVxd2Nx16B8znxHsUXS/QRWB
Z+FMNByoYG0ZL9aePRmFGMKhpksV4P7e/KeamhSRFi6oitkquUP5G+4B7Gk/p3bbyjhp9NMQGeyr
du2Tdw9IsvBsn0UAcDpfJ3SGQWzKKa4ekW8RBkAB0GBXDaPCqmvXIBKsaYG1QuHfljXtruM08I8w
JMNhBUn1w1UO+HAdp+6/iSn2L8YrRspUA6kbt9szNrPto3QJ+hXXsUvf1fyMkgVPLhOhylPqiUw0
cBP0Uej+pU0vy2ZNT0Qb9IZINM0onocrsrT6G5w88lovQfrqKydPk+TeE06cFrNHDnp0loJocnLO
xr+iHX/F4g3HgIrlwUW4rTLswnR/DOXdrpuXpMSf1hdar/OBWTc8byvqhSpq5vehJwkteirReyIb
4Dtq9TOlugEPuW5zYhU5NYjsykIby5y4qs4N3sRz6G/jYUwqeaC9gy/Dq/0ypMQimmpdchyCsAZw
yIMUovcRZWaP94GmO0/U/WmDRfF5ohRg3Vpt7DkGC+W4sHCEz97H/0+sY7DTyLY5rj4ipsiCrW1P
w16i5Dh8DYMv/iJwYrn5PrKys8bI39W3qrqXV1c2Jz3WYtL6P9NO8aO8a5NziAaWpPX0tDD9rMHH
KnG/qS+lRlhW7lFiFrbQPAYqD1bGbnprplDsQDvXhQ8wKjIAGcP9o6Kcrq7d46Wvcz5sy8MyzOpP
31gY6sw6YSSsugtb6vqVaxM+I10OMFTclVdBUrBUgMpsiqStpz9JiAFOJxNy8Viw3bBRdUWW/JBD
vQiBmZHqVc+tO8AWKMACqepnvxvD09A0/X/wOIEjo5b5xSfIaUHpmZ7qtDJHo+oKljKzYd/YIaEA
G91i+uVen+4r68dZ2jTjHzoT+zqiaW0KxBXNUzlENQtLsq1UZOCdfIepnmWuh4kc+yjdEZh0XhIZ
9icPdk+CN7XSfdbL0eST23QxN3H9TXGZQPIKveaptcTLg26DhOHgGLKr3+x1H9anpPa9rAPD6pzI
vn/UyO758n2eR4sSmC8FMFqGKdZHxFezzud7EOCy6FN7D7tfq4nteT1u2KwliP6u5+dVta8wQq8l
RrCQ2SpkHlmlc4omFq4ghFFOVfgiPXydgJz/hwLnMWS4A5y34f9IlfqMhkGB1sAUNprcA099t+vu
nT0yyxoEfCjzgXXfpTRbP+yRViC/WB1KlEC9mx75gGFyig2mxyV0cR4ieee+aFMjAQhRqtUwVUev
QyyXGdZ316yXsVvO7ZCWDF9wsHn4yqvXsMLJbAI2lcoE8hB6iOdRcyrPYCdhmyCc9RlFynyZl/GV
p+mVIJNh8NLqsWtodOMBw91M01w26VPv+eOhGT5kUn8HUBMCV0EiBGNtXqYDquBjjAICT++2py59
CZ06mQgl0mLSYh7DK9HNDtsBn1K1CUpYjPagkiCRCbUrJN6Lr8aMeJAXZ+x0z6a5SsCDUDa/B17/
Prjk78Q6mWnX7VHQ3SRtHiQVB8HFlxr0AWtx6OoXC51KQMNALquX8JuZ8Sah1t136yIwfln/tHIj
2dpCPbLClKYJl73tYSE1Y9QWwCxHD3Kk2wc3ZjzP6A72MRfd1dj+eRn5YW6Tk08CiAPsXacmD1cW
PcCj8QQus8lNBxjEGAX7bkEFs1mgDNgVeDUgYGhcphQGNGDY/k04wNEYht/IdkI+oayB6wyjR8dp
Dqb0P8CHdpsJlxxJb9eQ9+0OAKfdQnAvEkXj3Nmk2LT9DAKIuiHaphKE1MOmNr6Xg3hO8aNn3aj/
TqvSpeD4bAhiQthodAPkPspwhrw0VF0bH0La1mJXgcT+1ZH1FKX2jmKgVdbO6wpETnoY1uEG+NLn
SvnDxknu+VzlfZoiFdtdaQQtU3boWbftZlHzZ3iQMKdptmyO2rOnFSK5GB+yqu7B2amBA+9nDmey
/zUL9iHb5rgt5r8EhGP0yrkNEcc0Df1SuGW5jAHG6kmTXDG4UXnUAWa2oZfZ0rHJvGoravwAemZ/
cNPLrOrVfRmeP/Vc/EwTeYvtGsKQu0ISm6jOmxEaSQJuHxIOofcy/erJ+F+FSyKy0W1eq5+Yr593
cSSpcJ8tEs4XH9VVI703w8co64z8Xmx8EKG5gA9SBFXz3lmjD0LA4gzVYJ0Jtr6d2ROhLyqSx9Hx
CT2we0R66jfb7F8AT1Bo4pgpkOOrcyUDiAd6/OlDhyIXlW6WJhMHtk3wkrLZnRexyL0dlIWHeFry
CLbLbaiGxyVt50PXaPGAurv/qHrjISnDG9ku9lp/P/vpVi6UqJ0hDdjRQKddLEvVVdzlR1i/TEl7
7xul0l/EGYPE3R/bEHRrW+OIShN6C/Hfy9Oe13thYLWtfPowxckxiJqXBLCxjUPVD6NlK2Yv/Dt7
7KVxWPjz5gup4EAfUmBtqo0Dyx3YCuKOhdayEYb4DGexNYWjEQRc27APOtqzUOGvCzaWWb9/Xxz9
bIz3bdx0qZLon58syMuacKAbuJKio4urqyHo5aat/mk3ckIsGkh+ws9pNd+fEfNLu/rYtylyIF3Z
IRxkjbHv7McnT6dTJuL2Jeg9HGf61BFyxTMcl6OA0Jnqg2tUubK5QjMpeNYSTFZsPTx6HFP7RpID
VthgPYdAq0nzlYJekEPERnB3FADNYB7DVvAi6LwvGkKjG4nAF9amc9aw6Cls5b+OjaXn1EV421UY
tP+bdxzDSGfQMIpQsH84XdR+icAAC9TFTv077vAjpgAvuPxQhbXY/VDDKw7gq2AOK9YIFB9F/Adw
EYghbDmjZT6qGnJhj2w4gAE6XMrRaVhTyBPJpZkYphaLecdr00BcrF/cmJzoRuBakUWXzI+s0ceh
byC8OXegtlZlLJIpZwZxwBX3f5sZPQJfgJ+1/oIThT6HLqIbcDbLSd6DgKOI8AO2COYz1IgWI5ng
w5867yzwPK9+F753U4K9FcRC4P7kfxo8lzvL6Qk/0blv6YdHFM7fGqnhfQqdeZaHdF67ix92K4wg
6anV8ja2kGNgZf/qteLA8OO4IdHwNC5bVdRY0svBEgAjCq74rCE9K7aUgF6X2CePYlIQh7UtWYzX
d0Mtn3cB2OeAPQIe6CVNPlFP7xiQPxmE+QlZEsYWIlnwlsUbmmIrjpiNPW/4He0AS49KnyJ5Iqge
uhDiQui/KiK6fJmBZwnb7TNZyE1UALVsPLqtzrwzAbMbLiiSgTCHHhcBL00MAiyyAy/YFYofTLte
knm4hIShXE7BKAuEOVIep1liwj1DLTcP7ANYWVjfYzYUftuh2U3+mRUmZohyO9FsIu97P8ywPgjy
DqQ0CVJ0psa62AKfoaSEBsuW5NQukCKTPnkIovaxT735DLEuyrCSUtpg+yOo9vHv1YcoDbdyc/Wr
jtQHOoa9iQc/Z9Hw4Ahy8wYxn6NotNiFoDdsNM6IBFhdhr815EuLw5STy+Kn17ZeXClTMmRdhWrR
zlzk68yOEzdu31IN3azBzmayxaVbwxSg4fmplrXMlWYPHm0/iL/2B2+GNNNawB6bVCdlPKh8GnT0
MBB44meBzn+Mpx0+8FGGmmZd3zzGK7SWShlZULKxS+jst5X9CEQsMyWWvvwyUQRkLTxte+lVX1Or
sWflbOlAOSuwM0OKxq/9bMRaaD7W5nc0rcBf50BJ3sdCrLEh2NrJvpnTJZ98cZSc0UvnzYDrTZHe
K85Q6bVx/TL6+HKWSd4CkhTLNOKVlq816aHMQ5q79oHr92zBB+gk6OvC0RaW9tQrJzbtWgYOyzT6
uQABt2gHgdu0XdqbP8/2GHvTfy1BoCWCd9ZyrHF7e606V3gL8iEM3/iIvMGAyI86Qs04+Pavo07u
trh65gnE7wAHAmrCx5n0EDhx0jXY3iw3H3O/yQKfazuXmaHabQqH4xQLAE5kv+/B84GPWGDDIhpm
6FkgwQH19RrhJXIU0DtvRdhjakker+EzQBS/vE7bQ2/rYNev/i/M7yXmZNiK4ai4FWkKAhG4YLF+
tdCRYC9AVScBS0VD0poCgMinCcxUcHfBxQzbP8SkL6tGLIPrTuOmMeS1y4RiZENDlfYF4E5P0Yi+
RonFPZhgdOfBg60a7eBj2uk3f9EKBWLQl0FH1rd2gYgFcHGl2VGsOj5P0Qdszsg5NQ754GLvyx+v
94+dUUMmug5vR+IfIalvOY/iktL5EfHoQzPX5wDKRW/89VmDb3bZFLAU0qS0XCzGQejD4E+Imps2
dMTmV13jSMWNhBgGkvfc53vwEXGKNdULfJ48H90A9UPrCTCeqmYx/m1xREfWH0ky+ztu5K7qRpGt
XXVyw3QRWA6LNvwBvrM0qX4wTuLZWvNPn4iPaTXLAVXHjjboRWe/uWJ7f8l5A8mJARGfqO4RBg6e
twhteGwlIWXdI2d1wZbOQ9hiOk4wsCXrUmc9Gd9QNf6FRv7GeHoZtJ8+z53Xn6oOVV6nYJK2bmFZ
n47vhKxHqqtbsODDT1j0KZKALDnMAgwVefJfurk84v7fBloUqg1oZyQdd+H2i42i1wRSbLEm/qeL
vedmBjjSRrxAGXo1SbDfpgFqG8VQVf4bgijvN+/mLW8O+BBssA0Qdb2Lm7wfqmOe1UhOGHiDdxJw
REDHLF5LDPQgoVpfnze75ov7Bz3mIQrGH4fttkPtkjdtsTsCnz4t1NLil1nJR2LReNL1qScoICel
HlfuRJ5u8d91qkmO/S+ophu+20V4Rmaoa0PcbIkrmhnDTN9phKN0HW7aJe3ybsJhGXEdI/ZYMLyx
HVJsKG/QcVH6DyI3OXQtMT8R5hzAo0FQw3OMprDpvTLCxLKc42gDWxYboAiztfkk5rCo6nnK4mHF
HWIqNHm9/4atIbcnUedjZa+9mDgqaFXfl6gQgN5hFMK77nWwKK5jvHYGn86SwZZ2WJs8GixqI+UD
CGWaZzHUHqDa+CkV1SXx+Dul6yNuyhuoTvsoRU0jW0S4DgPumCiVBwDBCqzjxlnc8cyS8b+ab1c7
pz/Jgq/P+lt14jF/CnqEtethvCGyvMmQNofzb2lytkm978VStDG/LusfR8lXj4ldMWiFz1iFBKsa
imVYh3R7lKVf6JQJ/A7jF+YMp37sL8jaQlVUTa98SD6aKB7ysBFvMwvekA7+eWcuIi/+m2PgXBoS
Ppr7vGO9o3cxCbmsS4+5kaGVLXBNLifOYFpR3siRsYo5+ar1mfMUcz4TnDu5Qf8LJEaUzKLFiQ+D
BextRQuKxFysDhCDTiJgVwNbbQkRdMvIUHd74iMuOsNoRO58FugX1sofFpsW4HQ5f3hMbUeRuKFI
k/a/ZGmPyijEHPfxEWBXmitiguN4X+hEvVA/AGsCe2k8RhfsUPEbA7rlydZifaXrfAX618v7QKJJ
hdpMwJjK17sSVa3VpZIqLNxsUJvATkH6EbGj3n+IwOl/vbqrfqkgY75GyJPTnpYYJY1qh7oMD/6K
7gT6IKbXy1AXI9XhnnQ+rKGxI2cA2p8F9fFFp81wwd5ecAH/CyonFuNZtm4x4n4mUhcRKn9Upq1J
FmCGdQSysSaoXaRdH8wUYNmjeiVoi/JwsMEHlR57qJoF/gHN/BwJiO1xs6Hd95OX3nSLvdiMSAed
eMZQ/tfe4zZCrk6e2MxrHbGbQV/6PvBoCjIQTb0s7TE8a7E9F+exaUg+zghXkCGGz5H1+kwDpHFs
qsi0mce3/hBA8cNPGJ7MBLb+O07GT9eGmDDrONm5acZqooVJ917+jO0jkNE3r+NhxmAHOKP9xAAz
xoN9WHSAcSNFoii06QTzHjElpQXCv868jr6YQJMrAheqfIISlIMWHH4DCcQ/kPTB4NOBH7jKUlvZ
fZ2sEdawtvZ5W2KMpnpkW7sZz1zUdsOLSra8Ce5ymkQaSFfQ2LHzEFcaxaZj+PpxnEcVdlTnoIue
ITQKyLxNfN18Mz+kLa2KiSbidVjb5Fn78dWv4+04mlBc1sTdp6CaSrQEiX3kOpwOm+m3h2Teks+w
X1FUxCt2W+ra9R8gH+uCNdhXXPgaVyUT8w1f4PaooUNhrW/hkJJYcur9LdpRQszjimM8a6GsngK+
9pCOMPLHR4YZGEMX+RvO1P7YqG1f5mnDtCBFSeDsGr265v8ncYQxs6VnKbGfaeG/+fIqF7xyR6d3
mKjMd4fpdrl22J8GHtjATuKPQbEtusObXYc5o6p60dTzz3BrvDckHI5iMgO+RxrsxwXFUss9+VJ7
/vqKhxERqvjJszpo7EfCluHaNq1AN8j9uS36eW4jjEg6xEzj4cFsHfNYmLjO3UohauMufofn7wHZ
jV0uWuWjWNDtCUBarKJH4YJrGEwEVUsJgFdzBvkwOGOuF5xxhOAaQzofQhe3/7iILEZZREDh3Sr4
KlLjwWA6+cu2W1bg4FERJHmtmyWvx86+WJ/ZWwPW60MFFmi5TJu48AEzrn1MwbPDa84QfIxJQnhM
qtjiHwM+YjDEu3rLxnhlJyhrQQ42uzpgTwU/3ESSPykGbS960vLAtEmOaSdpvgwdy0mvm98gaGB3
Ghcfqm5dr+aNSygJ6DnBI/Ubm0GxXnHGWgoUDn5TzDb4thNnFEKwUHj3CqdhxqdO/wugxb+mOl7N
TowIkaw1MDo562EYQ2AbQiFo1WGTER8ESN2QbrjDUb7cxCrAIB8FfjScmxUCPilW1XSd6EKuPv2P
OdmzDA4D/cdgneQvn7fuQierMVrB3KiQifxnJg15rdX8g6BlOgCyANVrG32eBdYX+9CglR45vt6q
j6piq6x453V8H8v4PIZuF8P9O9QDHJCtTXaAQmDpqo+e9Kb8K7jnKvdiCFDVBvA5MYp/wqIpZRZU
0CWqlF9nWosr5rGoCzeUo8Ma+49m3fpPGkF8OJhqSZFVvWh7M6tpX7EPi0mSocbiDQNbfUdV1DZZ
wgR9iBHhcWMgw11jXwD7Cw+hZhUg9qMUOb7EfwYmygt0seEbh/oSfZAp+sEO62MVzn3W+VGaqX5z
hTW0zUdjEIizdudtZTYDlhzGywljVFwDX5h3OGTIVWvR94u6dfES/R2qtc2QotwUlCXbPgzE0YWm
3ztYxQipk2uvph8bAPckFnhcvARL9CtsG1lU9ei7/VVdkrFrCjTMKebhkD3G1YGnADfZe019cxNw
MnyilKpKB/DvcZ7v3kKGViAaIv6gMWVVinkW2vGWvK0RqxEH3ze4U0yMICqIpMFDuuK7giaPWPvB
3Umclby0SVXBah+F57i3bRn8/09ByrzC8BBDP7U+PiTsUrOEJMzx0c5tn74BsTOf4sF+O86qD3So
lGPsQ1IYhgLt7dqU4VHp0VlhImzxu2y3o4V9QcEXtk7YY5t4zgbgeTBXk0W74FyKA968dZE1md/V
KtfJTOAqEWAXz6BkQwY2p47Vcu8RTIjh4JzfnZoSlEvwYq5ZA2FmLzvvglLA5tZzqAfcIHLAPHY4
blyOZzxTEUryALjgLMFhBLuk6zGJ0jr4pI150rXtyw7rZFDlQIhBLuxcrl7YPaAqiy5tT7cyQWF0
qMCx2GQrmtyYnhYWKPpzLdtvaaf4JjVPPlu3ggYch05m8CKr/5xXJae1wcQjTWukCEwY7kUiRjsw
sKeRt90z1OtrN6CKLHXUz6hu1zPfIE7PsXxCNMQElvC6xnFpNB4EDvSaziMCb5PVCE4LEsazNBbd
EeG5/U2DY/aQeGA66ETcKtkHL7B8S4CKhSLQY8ARcHAVTECs6HYPqgPmO1tN5wLrYeoS4NdRw29Y
3zMPIw9/DZLpkCcjnhKkUIgioHBZwPy8BM+4MmmT4cbDOHZc7ZmhCnmBRQrJGZWdv4zVBmUyOBZm
6l5xl8zvmHR5J5w8DRpxGuDcxdZ/3rXiRFHOfAEt/LT2yt8Li+fYJH0F+2r45uO1exp9++L3E2z4
bhiOKSVh1vjmR+GhafRoHpM4bYGOgGiFmRq446udM5GIb9y9H34DnAVASqCh+23ZeDg1FrnqXSrX
FRrQSPamwis7S7ruUBHC90V7vvNa71HLlp+HdPRPAom+uPAF4oAcoCQjoieyKQVdZcM4Neck1bjc
ViR4TuEo9wsLLt04ngBjcXtvru5AkgU7sKIKjy2NuMlEa2lSDJvmaVYZu6BQTRFJjWWAwnjcXkeX
PhgLtyuk4dPq8R+8YTPaY3BJEKd5jrZ5zFFu1yUqYrBMrSMIk1xpmwES7h0xbW3fqqH9Rh8XPG4x
oVls0/UJceLuOg1dW6amQ7GywMwu+nu33uKSn0Tjvc7cTbwYN+bg0Zif03rzi2YS5Oit9W88GXvU
qKZyl8YYK8JXfkXw8TmqUHkinmjNeMfdSXoQhUFJW2AI8M3eZ7N44FKtcM9qHCqsAeSE1fZbbV2L
uLNtO9NpC74W7JFrWH+FfgLS3ZwgAYGGgQH7roX/LIPzg2IEF41PEdyxPIdA/2/CGBRDfccwmYx0
jbaLyHMKHPcR/60Nkw7mZ1sMKSnCZLDoYsEOUQ1LEUJuoIbjUT6iogHUvMEYyaLIgCoqjkvcVAWe
TBRL0wTfelo9eylVu2qDb1yMHcucbdzB86QHUxmGaiNTAWbqA5piLxAkRxXtQPNI1F6S9k89ofyQ
ZPVKsFQcnrVm3mGRL7nMK9Y7yxVawN0lM+GcjSzMl5B1x7nuIRZvY4pnsQalApeIssP7GMVLru4w
6GWIUO7W4KW4anJwb40D+64mgrBDo866IcMOy0C/JoIaTmengHNJvofWU3jpQIvcJaPHsKgIEj/D
HFxtPmDwCCmJMr9B+6grdaM9lJ1p7MV1bAQE0cEfnuSESVi08KH0nRn20cYOcTjHhdLJ+IBCoD7i
Stl2uutQD1HzaHv9XG3NRxXC0wGbPowWPHJBOaTteEaqdvI0Ynek5DpNizGcmyLV7DfBA3ZyQHEX
cr6ft22vfmawSc6piaEz9PD3S2hMIRY/wsCUmLycw1n8Jhzc2XAczZxxnyLe2CFShwoZ79gwnTnZ
xlxuKXa0MTxDASSg7nX3g8IEpVqD9uE+MynW2dELRVwmzIxEYZXu3v3p+Q9OHvoIDXnOpmnGW1/V
I8thD4VNQdl4DyMe5PBx5Z94h0iJIwFkx1jUkP/sPqHVCEsDqmHXkCc7eu3Zr4AzgpP1FTCoZDfC
gPA+xzXEyLpnB9Lhg/RN8FUnaa0zhpnjQcYpyB1J68cFTTAb2cQgHiLS6CKdyMXIFHck7Zr+2i1p
/7HhG2I5cuYJZvVJmz5yPJUFHMiYLSG3qtSYXhY2ras/WDFIb4sDtSjbsHf5SXyWlv6Ic4wrmHsL
XyUKZgKwKhrFwmvI1K+MiIXoXclSdBytvam7Twi8I9bS0QLXDW6Sqo7WI8IH4kdYkEhJeNPvEz8V
F9YsB6vqn3VBn9XFq/wzY4EH6r4fYia8VWE2Dvgdo5Joe5QsY/KOdHc4x3oG3J0/TmoPE9u6BxJs
ryZ4FghG9H9bHprzPEQQORP1weld2Bib4B3auSgd2Cclgap8iX214umZ+KOTcvvFMkMVFPMmgRiC
Av4/js5suW0cC8NPxCqCO2+pXbIt27G83bASJ02AKwjufPr5NDfTXdU9jlsigXP+9UXRAfTj2lHC
oIMOoHCwBUoJU0Tk0RPRd/FJke+zmUkvQ9+qRb+xld1sh6FA2msVanoeOQRPg7RrmsMn7wRICZIQ
T5k6pkOuLo23tPuo4cXk9rV+FvJv2Z0N1EVUOfvCrrZwdeLDt6zXsLfdI+1B1YmzaznKFjlq1uP+
GDstGNpl+U0ZDUQYHfD6KDpDq6JP3zySvq1PwLQ0c5lQm9J/zSjp38o7KS1kNr5YSDOfuGK7f6Oy
g6N2+30cU0HF0Lf+4WGn/hFr9skf4sHhIi2bV4Y2tr9xjh6tsGrXg3v3scZ5drerZNmF8bzztkuQ
rZcpzJy9qbPpkq4pqFnoix/PyntxZcwPmiSw2447qoyQYAt1bRorTeZ00Htk9TkIvHCPUQgyY9V3
ebUE7TMdBl12ZLVsHXC6TVchIllzsiQ3q+imhx49YbWRcR+8a0T27wtnYpCwDr80pKRviTRwN52r
9bHuK34EreJX/s5/Hyt73rpakaYQzB4cYzYa1vV1+maQdbZ3IATypK1oJammY50SibVCLANpjv/i
2RpAmSAgiHP6AMahJrftf7QocBvUZEG8lr6kayQfEc55BP4+EeuB7i+0SfteGtR3qX6xeUiSsKi+
15RTnCHzJGPLpfa9Qcez8LsntOSOb1M5qZ/CGjgNZ5gMYosOcb2kx3lmMhKGQLeFUAjkltWLatH8
zCMynKih/Q694pa+pOHsYRYjbiruv+14+hAdxRDpCPYsFzxkdtymZ27bn9SR0OZeVB7ZGsSOC7JF
iEdoXAY5S2dWm9BY5p9Up/QDMGOwL2KNGW8J6k1muw/zCPVoyD3fqMZZErMiFh2DDFAxc+E1iXcb
Eh6R+Db59cUpacSoLGlxhbDd45HyX6yhQgdjqVfpFOU7BPRuzqN4V7qajmrXbXZ8z6ipOgM21nYa
9qjqrhFzyimqKGisWn7NeBw+LGR5BEYxfJRp8AWj7e1VY7lP6AubX7CRzCe+V7y6Os7fPZX9RLPw
/nCYMMiM3WM7h/4BA9ybtukN6NLK3yJCtBNVkTtWKIFIJVxjP8knnlyyhZpdr+1T79jLkfHl7OL+
34aSrbFUXbtZswCbiB9ab00UXNwFxVLUTN5zsOILwvzsYjROnW1TWM86XP6yX8B0xNEKXRNOG2/C
1uMXgYTj8q0v3zb6vzpuxkvmaTjpYK2Q4xs6VRN6e+FCHZp0iDQiDO5B+p35dHEcMFCEmC3LyRfP
Y16htMVZyn0iykvbkqOeeewwXmffPCXHL1BMmXjSyP/riTYxqOjGa+EopzpC5FE2/pMbTl+O5TlX
Qi31eyXUZ08/FQuAf7n3rG/oyckvTQSugC9xfTZ5IRK0b24yrECzbW3mrZiGbG/mVpymMgXmcDuC
nNfOctKN1VQN8abFZSxQFzeFyYCY7eYuEMUWOuR9l1Sheif5btoX89BV8Ffrcu4bE76jSoOAsnEC
LE6MSavPqo3v3I+IdhSfCBXzzUxN3WsgnfJraNedcuz+RKs3aVjSIyIvm1hEuFmfS/BvQAjxHeY1
fFRtSfeIQSV7CmVY7MRUNZAxepj+Ldg391HLXKpVXV1KtwHH9SbExNmaXR1JRnBTIAtmuj61cf8h
A9Atilu9B8r9/g6zdv/JWBb/0macN6bSFSNZ0zSbUMZhRku1X+3UuvY5LFu4sB5MPFhsVJdWlx5I
3OiH/7JZEV7G9kDOuCsOWFgJqR/X8j93jrJ/eYioICfTw4HCZpLa+7VGlRMwWHa9tvYqH8ODWUJi
tTWcZJhGyTIS4mTX0KBp19hQeCaAEnfK/MGF0j6qeGmercwZeVC4TLIOiwnZXuLg3HerOgecHQ0n
mxxKCeccl97BtHl/Mp0fn8X9qMsGuBm7b7iGoTulhQrFXddG7QZtli9lXDcHKWKAHUNCyTCj5Szy
ThuHyVpk8aNUQ/jACGyTyzTemrYJd9BCBWPTUr0TxoZWpec++i+3UpbLmms36a0AMcQ65x+gQEHi
gJ3vhsr3s2Q2zEh2rsy3odDwMhr0C6jEqD83lXnEWASbHy9MqH7UPwCi8oS67j2exL8fn6F10zKr
b3Gdw04TM3/pPQXTwZulyDT1/Q0PImxS7A9Pja/NZQBQP3ZjCTHF7+ldUtSZO78P8KVUU7rplrK6
sRipPytCTm7wqDi2Nj97Hi35gEizP4BVl1vUINlWZuGRnvE8IdeAklrXIAu4V1v0ZfOMWh8VMeff
zrbsS+Co5za0EOdJ3JiZhBEZO5ibxCCO4gaY9PxS11KZ8zTP8rnR3ImW6SUezqB6c9yhvuQhgosw
bPPT0pqWwTRCF7WAPuUo4erj5OXuUxbTeVVNkBqWqeeTE5X2RWLjOjITFTtes+hrXTwJI59F2Taq
W3/nF0TWkXRJ1mNoO8dBsxrFIfS6IyW5k3Mf/S0AGJKgTPtDHjDQNEEl603kc4xkvowPXPdcrJbb
sY51YhtzYHOTDCCTte7j33kbbtZl0qCw2OZoTjEvJRbk86rn4jQu7XqpRBoiwtb2bpHO/GvtjH0o
Q//GS52eoexwQtd5cOvQTJ6nOJ6OeVedZA7PNqPz3jiYSrZ942LLcn5bIn/JmT9ZX+P53OISTtRU
vRtJQWZndTG7xMCwg863Og81EPo9yBTHLZvCs9tF6hpk3W8dQhh2uQOvNhCBaofM/NzZCuVpg1aW
XjbOdAtdtjcO7jV2ehd+llEVSUXZfIPWeFt+a2C6vBRfNHX6HjR0Vh8EIPvOjfLldRGNuE9YJNEM
Em2MdhqsL5XVJ2Ds6S9BahO22z74bVoboibOVXSlxYefY7w/63L3eKQGhRKO1tWv2l3rY6JBEX4q
5rHCtCRY4O+iYGTDLWSAr+eJacHgdDtHmIS25TKv6ADcxTnroUb1MGLA9vjB9B5F1V2qBvN9Qs7g
vswDmgsefrWxrNr/W4SVlSjyR/Y4gr2T7Rfu40gY0tkQZp+0xoWpL+RcPGCdgVHuo3h4IE2TD3Tp
qabuTVc/Rb3wrixNfIIRzaD7GDDrrU2D+LMY7ey/nqfzoWgdpuU69KlOUwgsZGCwglojNIPviwey
VR/XCblEHH0z1U6vLihvgltmvcHjCyY/iX+jtuz2hRTc/l82jcMBqbT6sEVjnfywrpN1ks9aKPgm
V681XkOt9xgt5OcI3owrJprhjFNsIf+xTcePIwml7b6N+MV3TRZNjyNOph1OC0KEg8F5wc+nXPSp
wboeJGPnif5TrJrpSEtsaDSmStsxFDb6wNWu9R06fnH2qgKHbbeafd4YPE7V6j25xeTs1tikVKOX
LbEJIVIYYfga68ZG9mT3THMUwdlPtRwykImsBGSLUMhm6JfuZnDItfWn7NzxONQ+tXNBb6HfmqW/
oocJreCQRlbRbUb+8tgOTr0RWUuVixAnkCiYvQVZm04zbxtkav3udLW85LPXb8YuAzVaHDaNWM7b
YCao3skcyoc910mf4qExbxJBanzwg1OopY42BrHIQZJseqnTjoV5bNzqtR1QpAWNbe8zM5YHZ2BX
CoqM+9+hT24T2eg+BGjBlo5vAz4cMBC6zlB9FgGRxTYtp8+Bvse3DHjPxm7mZglMTq5i1PzouhnP
Oeq854l4Cp6vbLzKnH2gnQJ/D4z2Z+VT3FNQhI6bMK4Duif7MZsH+wrkGBycukzJT7m7FVVQOU9w
FtNnaLENIwqciGzgfq4R2v12m37F16LwOga1U/OpFzHufomUZe/ovOETVA7+A535m6k15XtKb605
afjnnziT4R/XGzu11c6AZrRW+WPurevrRFs9A2SZ5bc4i6sLXzN/AFRu8D7VfLxOl+I1BNj+WAI7
QBuvEZd6ANF7GaPiWcHiP8Y0NK+mFC9hm1pbWKhDjPwM72JePs6uDlyq+rLmZTZ8BK2N+DJP6/J1
pAbjmA/o7Oe4E6egGsSOWxRrVu87pJ6u8j+2Qcj2OnoOSzM+2DoKsJ8VXfPEzWcDirYZSbmaAAQM
sJcwACPD7mrtsnAMfqGTHrivfblFB/1JQ0pwtPNoOI6RBFvnu3pwxYSYpfDNlhGl4DIZq5PVN3ES
khG7KZeIhaPFmuj5CrvZeFcl3EUKHgkEANjRn2HJuREaMFYw2t8qnvW+5I5MFo3ivUTaxEeBrj/K
K/QLNPzIponAaVJMApYozr7NaovvsH5yfIto58g0Twvomd6A3MSHcqVCBuk9z1DTRu+uad+boJfY
nHuy4awaJVPXsjGg0e0+gb7LzwZCktElk+rHo2X6xx2Bsg6e7fj8W30UPc2RO94WW77QxIplnqku
w7CIhZ4d1LtLFM2KxLiun4raYczuPVICmgZrorKWo0HGslXKoVJkXsdwN7TlcCuz/pRx2cKVZLeF
9OKtmdkEtahKDMqhczfKddspcIsd1GHtbTLT+/RcLEZsPCTUfwocz4/ZwkJC4fQCSZpLNGpL8J3L
ziZtQFgHRSQd3kS+jX6V/3BW44JtelI1kND0AQgnerGW014y8NZl756X2YO3MfkjTPF6AkC7rwhW
9tsG8zm4pV4/cTT+7iBl32Qn797f1WoAtsvqMtg2ltcxrI/GStut1xI14lYlahGZyb3IoaUcXygm
5AELlWVXSA8L5YlzZ7c1N1DokNvNIvYbb/yQBBPm0dYBS4joQd1k1BpC6IYLZOliH4gWuU2DN2/x
1ptn14iHAeFiIqsOhVzTYLdAIjkSeeIvGzQT/XXFb77jH6+HsLaalEukq28lGRYA11z2tanX93Cx
5xfS/qZneyxfQxbpTdu0zntB9N2Jt2nYFflYbxYTh49xgVPAbVaUYdm6yte49rlIGq/8zX3oHIZp
VacwDwVOxay9dqjFY5RUMNFNSm0ItvYJeVZt00KzGRvEUVLrVymt8YBQA5sKONS8cXKjD4xbKAFd
MW/c0qn3UjvdIRiqX6xay1NexvYVvRwwOUMoQ6IzfVASEN2QKsaPSyzQOa9NRZT7XD9HJv9DCuZ4
BRetLl7npbtWdw3zsCcP98i1Sy7Jp4iUrTYRm2+CRQhHseQumcyMzydFGkpjtSnNa+WjDdG5Q5Qj
SXF8TFV1VaUsHLg4q/4zD2aEo8czL/qRmSGMmn996rUpWj2WVEh8i7cWvYmdyDkWZ2eOrN0UaIE1
sdZghXMb+f8Fg1Fv2Aju0PHif+ZprhP8VsMJDJy9W5T+bZLIxNjA5Rpu2sX2QavJ+hxoGK2IXdrk
U/ChB+RHGVU+ML9QyTg7JiaZeZ72Mevm7KfipTFCQc37JV9C2LPDR4PjbCqEmFhtmuzYlP5v6Zbz
ZkDH/ags9y9t5f571Rq5m6eB+DN2qatfxB50RIl6shnfa7Cd3RhNFYrAqLt4hb+cs0gDDdVLj04Z
DQuN2O9sed0z7/mPUkFxLQi5+S/vlvSdlN3md5DW7zM6EHC3lK0swI7eOyHEH0T5oR/mxHUdcIPF
IYqB7QiBO9YKP31GSE5mM+QF+1XZbDIH2YhPys4PrbCI9lLELJk/gsT0ahdOiKCA4Nakv18xAd0j
u1THgBxRc9Mico7dNLy0AH87YjHq5yJokIljkNvrfvHuiKlgCDGISfpAlUfbEMdh4v69bib3j49i
DGiEC4LCIazw/M+ftbDzI3zNuxxxJXbcDHVVPASrPzHTiu7tjspSxuXGxxzU/8wxFuzzcLT2FTqN
E5Er5oT6FVwgde34AumoP0Loy2NrFd5eMojsRK4xR44vEsVokpaYTtrmjkTqBkTF0nwHrRcGV9Eu
atfMcsVFZ7D9zEgf7JFUDNVSfmz6BTuU76EUXr2BQ6zBHZ/UZjg3edqRc+JVP5q9ceMvfXRb5z58
LpVlI5IMhifVePlWgngco6mIt/i60kcSM46F7gPSVwjfOcA28B7wK24GCNhit0wD6w/Mv30bu3D+
FdSMvYnX3L/TcW6vBQaQ62o359QyAgCE/Yafam9LXEBbIID6c+zJc4g1Gtd+XsyTh/d/Q4VM9xaT
MkTixOAD7GXzFzOh2okB1Hfqi/wfa++rCib8GuB2l1WiXE60JJ3Gc1FWxMr7r/dsxPYCweVQScAN
9HnnakAVqit5i8oOsRYEUTKHenwk2cC/St0Ory6qvC1GCHWoI/fJWT35AkjLBQ5T6+8mT/tPflFF
p87Bi4yR0902aTZtGzMcREjWu5UygFOQ2B0pVjCHmmKJTci4uhEBps2ekurDCDC9yyw+5tTqxAYi
395lE7kolnLlLrQ9vrCUgMKh9KY3L+fEjq3Vh327p1vIOHrKXMv/bI2f70jzpbiTB+HeqjHaH4Nm
9n1SDFsfKguZxAUV9l7ww9jsbrvUAP2ufIv4q2D3i5ZxP9e/A5TyV8bD8ZwSsYW9UP+nsVVjWbfu
qhBeaw0q4+UsYH7Rv9Wj40v04Q2u1dSmZzpT7W0O/OKYkm7wq0I7yuw+mHMHlbti2o9Y7jwsuAsj
7wxoBoyEMb22poMQQ7+vnaieE8C80ey7YvY/1yYE6TUQGz8rVkH8HqJlfjUudguX8yMkOmYU/+U9
++j/AyLaGLxviKf5d9XM9q827xSLWGcTtL1oHKuJQ1DWL+0gXsi7cPlwyjHEaIzbsyvdp4oAtb0q
y5emJBA3qoBk2ogSkJxwqte2stdfLqkhe7Is1V5lHVq5OejFY40+9IocL0xI3++3lov1aR7lcMit
6k1x04zwqGBpyWr1wdcq2gFPvnSLW7BK98LgGfr36KtG7mjfkHNS5znSZpkG9SPzAk4XBrcM0via
TS6yV0Q9h5WMDgwjmJs60RCzp7hLeyiJYwUGST7d8Nm0IcE7QAIW2WCQcKhW6h+J4uddDWn3UcL0
HctFZCyACyP/FE/PIsdHJ7wFmqrLzRPuloFAUQJLpqFrvkffDl/DaGr4zxwDsylD734vdt3ZsYoe
qxihQQ8e6tBLMCz64qaOdSBeyznB+t1ViOKucm5lvR+qof6X+nb+02eBEvuotOQlsO303KLi3Hp2
+lc2Jjg6RCfy70n46LJvwGNDOATbTavtJMyzxPX3m5c7A31smx1cldmtd6Esbc2Ddb+nMxUdtZ2i
yrdQ6R3VnZR0ljA4sbQ4VAQ0KfMVNseXILc1NfYj3eUNKALiDiAARjErV8lYKvvLkHd5FNr6hQV/
2ou4ybf0K8fEchd6PBHJRhT4PBZXzw1d3geCFp86bZxLv7qQ1mPKPBN1GOii2vvTld7jGBb/QXni
lw1wKNr5KJ8qt/snrHm+ufy4NwHZ86wmbKB0Ei4X8MkQRBRX66XPouGSwo48Q4mJXZOL8qitDEN2
2ecCk2DXxl9tLORlrBxWgyUiCGoiH2isebbTZiK32h287xlJJM5oxsO/WojxBUl6+eQKSDU+vrsJ
EXdDFHiKuIbOe4tqmAMG3nE/pf3ybjHi0eIzXwpVte2xLk21Jx5QvfaDqI8k6yOKC5w6IqdHzrjK
oRi3olvkT2/69F9DIfjOdZFaJLMjjlqp8H0mjuKVfyU9xms/NYmAI3xx7NA7tiOcWBAr+zoiQas3
HohrChuz0I7S8iohHXEq/xaKOfpYYCeSEnK/PpYoVd8UscmMSs5Q/w0RRxy6gCkJUv9P2dh/PXt0
fwz9Cde0qoonX3fLicpZ8CzXRXWBoq5TyC4phc2QKXLkgeq3VUVQUVhi3ygywpz0zHy+Reoxd0nf
z9g5O0vU+5x0punQalD7C+koYCSWXUf7O9vpYm9CON7rkiRlwXi1YRuwbqMU8sjGr0lh81HVkIx5
J4erXVDp4ejEYkLorfKyP40xPp1n1XrxXw8LsgcQ0On84HbEKiaQ4HjgaqPHr0ZYwTeQFZk/Oqac
IQ1Xl1r1wT30RmcC1ohUJyci74JwEeeTepH02asEa8ycPfpZsQKUIH4L3H4+Uk5ScNZZVvYWj0xz
Qs/iV9igfpjvph8d+RbeUtIsI6ub8AOk1x5++TD1WfrX1GP2rxPVCVfVeiaOBi1ASrEiJYES2XDU
pXitIEN3ekKjSIJLVR+J+gnyBCf/326FRoU3A5q2yFGmvlzuKkvFB8L53qu+5ywoh3k70Lj6YZNz
9yiGVeFp7MNz19SkknB+H6pV3agkvDvlzV36uISPman9bTzF4TWuHUjFKT57mRS4o8oUU4zGNjLI
8H7yFQ8E6ei3qR7ka6TXDJdADqLp8RGSsVE++kWX8wHVAJF9F8qdybv0JyI98mgTbXcaC86WyXaH
I4wd8Z+OE3zZeYrUujB48qq1eCGtrztloupe7SquPuoALaBLNvunR0DIlzv249GDGP67YKE5z0Nk
J+Ewk4JacjlsM5k7SQvlTOdcHnOpEVxIKOnHjEHHEtzhbgHgG4RLs8W/T4OMVtZNQKw9oKy+VtQ0
XkbbexuUya6kfYSPg1eRd5SCpSfB3Z9RLGV+1Tz4L2nkVB/8AW+xR0aJ0bgemPyWVyH84MZb94tW
i2Wv6/HVL9bhMi9O+LmMK087Bgk8Ra2PdA9YWXzn8zxvYbfLVz/HL7xhDe2wAS+eTx4X6RRdR85X
7ttyT6mo2KP0+xjIvvqUBUtCSTIL0kWCM5qy/rVI1z3l0rkLg2Uq8IarF3QKkoU4sPa9Fw0buVhV
sJ2d9rVu0/S58QJn3wq8bmCj4dnz0YmJwFaHKSeioGzdFCUzojIOMJ9wneGNcPwIDIFmaGvOQeYG
lNflTuiu+4NEA0o6d4z3JowXmmQhH6ui/STzvgjZCh6MvPt1NRJrNh8A3ApiPK+9fcDj7GIIi3Cp
zaRdLbeco3Tf2xNOHXes6ucKB80zmo38ZcTQsTc5T4op1Xha/EAh70Up2+8n8lpMsvZ2v2tNhjY3
rwpQe99pCbb+v9AzL6fflkv4FfjyqVNisndNbxF3ijBjfNLLsB6ytflAw2mdmtQvj6u7duelz3zW
6sm/cv7YW9Kjpl049s4WeLHblAoxP76ZAaAGI8SeaEhxiIo1JwbKrBDgReHKU2rqS7WCmSMz4523
qQK1Jzt9YGxKH+aKg88KAcOiKt5M2sZL0lUHRSjypqlE9rG23rrpAi8/Bn02JQEuTRQKynpTa9u+
GUhcCS+w4IindblMaEL5FwVju2lkb/8QC2Nt8yHOP/uKErRQ+cU/x/WgElCz97fFYidOCDLTggm0
S891QcrEugTlPtTlsRoi8vbipYV7c+i26VAxcGku3nPGwfcrzYC3N75gVAlC4Adk6Q2Bf7nb9VtT
TXonipb4Ld0ascu06/HBLfmJf7oLrKViwAJHgkSLVM6LAUVzFnGwfMu5CU+Qs3gdrH7wkjKDp63A
Of6m3Zw/+ZCdDzNinkfPs8q/5XSHE/jEvzMNV0puKCuIZy3eI+ZI7wNjbADh6IbpzUmbhUPbs16Q
zYB2oS69G95nJGR1kb4MahIP3dS2d52eS8BUCSRAvs0YzQ+LNROVZmfBrTI4zMmjkMT8RF7Bfeyu
wwuXMuECwr9bJmcS4n+wHk+3eq7wGU6VCkUiQkDrKs7RNOdT7P3JQwcLZbYWv71+9R+grnKchUae
R+25x8nIjuwjCSba16Z39zi63O8J0e0X0Hl68K3ZbFKu/ydsdlCapPkVL3FBqurooIvNxuqW28Jj
NFtyomfU2xh78R4jNiL+EeHBIUSJcaIpYUZiHS/dicELt0vq4M5yuf0yIoGwJ1d1ScAkPnynCNp5
I9d0udly5CrOIqjnaSZ4DHZy2kDo6fcy01ina9jylyEMC59QmDR/bpj5ENRhGLRBdjDsjerIG+/x
AKJHOnQLTTx9EXNdFbndJIQJEFZdq2L96yya32koOITYDuZtOJBJs7P82X8jYPNHIfvZVjn0A/b3
+E3VrfsEfar8ROMKXLZ+50+3OGJ8iaOlIJ6huad4pgWSttKvozvs++SpAjlZV+/dIc+xUqiJwBUn
w08xB9b8YjB1NXf7o/pDaNP0yO2OYBpBhzn6Zc0Z58ykeA1Zow95l01/fRIU4YNB0gGsRQ/Mk+vy
X5QCNPR0X5LNyIt3mtcWGyP4FUxAFI+bziHrA/MvnEmLyH+uRLcVrf4iNJ+fY/Ng5whDEdJPGyUJ
r5OqSxk3fBfFW9ChtM+kEz8HyyjP6BCWI+9kt61CzhCLa/l1WKm2d8l1OLhZC+3JcPZGHA78FWJW
dI29m+fbKWrUwwhFvPVh+nMG7DXCo9OG+6nuQ7UfFudryrAgkzgcoTDDslx2pn/CUu48lrZ9y3Wg
j1Mo5NW0I83hM39SNd8rgYrecw9gKOYc+Jbz1w4DSOdAyO59HRZSK8rWOiBVtX8Fbjv9skypf9GA
2P1iO0i/U2aYL4g90m3deXyLRpohHeaARFrM3SAb810kjLtcDA00w9KIA54j9CTs/Y91OFtPy4yq
OAHiVddVrN5hGZbsYHfzdM3snt25GpX7WxYRwW9DvUW1RW5Imo/Hca5lkZBxbKP26QiTls2cYNDy
rm1nlodC1ZehTMONJ/pug6w626/8pyKFGNDf9j4JrEUwMZISFvAw3kcQB877zaBbOmH+CA5trOYH
m6Acn6WE7DpZFuHnTEnDcWHYJ1IxoyIv6wV4oQP81S+PVoe4v2mJRBZB+hkG3nsAYvG6SP29jPjS
YUXGU9/VOeha44C7Ek22J6+h28A8Wm8R8MAn9DMZOqzuDBqpd86IAdmu9/XLkgx2w+ydyZZ54doB
/epclvO4vwdxWxXs0X0GLwScvRFY/x2pGFzidny1rZXcuoWX6qRcSI916sv94LHdAmyM26XNCHEe
cFapylQNUE4afeu0fUU7pBO9LjW5asCRCY/tLVx4GNq6TQozHBH+XdtpXg5rTbJN4DmJGlcnKbvQ
PjlV/aN0Nj+wHtGfWHKN0zBQXsfCg4OOgsUgeciW+RoaQrPcqlOv7ez85qO+R241xZG08tqBem5B
7Nc0JnEkxJKVBDrK/lSr+0uxIHICopKwwjD08RFn/e+QW/BUDnH2b+jjL+11MTYvUFnM4fcApaAi
zw1xdvvU0v0KMAu+P6659RwFTXAgTxAbBOF0D1MDAJlMZcvy11E4Tfi0+8w2iRJgzsiO9qv1KQNq
JjR72eoqHSGLZfPaINIgWfYe7FkuGvMttrU6FfowNtxJqKT4v6Ki8A5qCadHgZRtjzKBAOClJ1m/
Mnn07pOg+aasvt6bVuGQvltQiPNI8n509+zt8Y9fyvwBZR0JqgXUud048p2hUW/SCDVxmGH/t0cl
rple8/905Y47XMYjFiZBOSM+f5Rbw5dupwNn372OVX+YCpNFwfKWNCSjbFI/DKuE4EX3Fs6lDa1Z
YrUgImkgMd2OvgoPCDBQ8qzkoC5L3NafTXS3JDPZ4oEYXPlYeMsb57M6+w28xoZYXi4K6hHoFhQz
mGxDX07LJIzoBce25xX397S0ENphbPnpu2xFJ2OCAzihRgzG374EYlI7zB39e9H2+Q2jEuDOIAJn
g/sG1bhLpGC81tGd83ntDQKG2rVJqM48CHcRW68j3qHSMmRBgKY+OQbvg3Gt/CfnmkrYdfKNe2fS
Ro8AoCQIGlFtRt/vj4MoygdlpzZHa8l4N4Yt1CSucn5WjQs5I/gpDdt3uJP1umDt3OTOnFHvVh6q
kiSUaqyXW5cv0zsCBHwRzrgGJHyM824VYEdMwFkBNbeUL3PgNXjX8La2gSbcOZ4Uw9o0IYUrNSW3
VDeFm1IGpB6pogGewWL+ZXCV5qhk1uG16yE7BiJV6rYn+yq03CtQHR3G/uhDaJXQLLkdWFcvIrN5
jddhq9zo1UIggAsdrUa9o/P47kGylX92c5G+dGTEULvgvXbtitLJLgywja+z9BhWAu0epZFuMuaB
/8OY3e3wJ0QoFRFJ7TMo+L/TCCvOdHpvAI/Xfd2V6kExAlwd3hsSUDnRXxsyG14hnAkdLoboqpya
7yCb02/GGHksB+eUdQWwgrKjTW+8vy5SxY38H2ln2uO2sXz9T0SA+/JWEinN5hmvY/sN4Xhi7vvO
T//86IvnRmoR4t+5AYLECMJSd1d3V1edOicc5HcQTZRLBXyGb7dvJBplW3qcymBSHltzah7CLPsF
ghcW+cTSYEVuzB+ZVQ93iuaMpwSuUjcfzfR5zGj7qZUOdmhnejOyLj05yGg9hZwGHNl0TJdkZp99
8L6c9zMbZJisZhfw4HWVQFdekwrez6xCuZILJX7iaWt8HGMteoRSxzqlg4oiDG4Cj7f1NiY6qYc5
a9XvqDwHj/kiWdEogILp96NBo60Qz3OgV2Rpq4/piKqF4iDUupu67ldhqn8blq1TvCOm24XIyR8n
HRjvLrdL/WlW2/jF7ECoDEsFa9Cqet/3qXoy6x6ZkCCAPBEuFi8yo+WRAgRwR1Mv4BsKs488T7pv
HVvmoNM0+9ms0XIA0ihZpwDaJm/p9nFlZ2w9EuP+O5l+C/LN6DQ/IEMTfYDhuXxAfZsbGDgtpHp0
VafHPtVpmqBzMTKAMZLYAdYJwbmnSr7/OAM7Apxm190nTmi5OTQ8eL/SSpw+8ftOClkS2iHRyyjn
15lb7FOqjPOTQabrUGRN9p0XKoAg6C5PhQyjMBWBwqWQSBKSQe15fSLdNw9wHSeON8JFA91nFTp7
OTNJyqaTMd5LdHC5WjzGvJ3G/DQNZvquD3oi8AiaYbfItfiBTDAF/27k/ZtE8yeHYXyb6jTm3Gzy
u6VcdpBMVNjBJo/P8myUL3UTy2+1atgnLaNYX8Wk+fexrXTPFGDL18rO6BcfjSp/gDaTZqqYV1ik
jzSiD+ZTY0Dh95s3oAx6oiKStINKBJQW1Yaoj7qo9lxqCBkKopsQykBKxrUoKNxZek0yXukcF+qJ
mBy9xmlgDN29VmQdbemy2t1LrZ8x9zHE5XKl3UcOFAi8F9V7C1DKqYePGRhDh0R5ONTPVIY+9GCv
OZOT9rMMdhViOwLXLKagd9hQ7Vn57aYO2FkmBaVaog5XHeRkNQgOAS01+04CqQgVVkLbx20z18JH
hoIIEXIJsoIEqqhEZBS1GlUj6lHA/X2bLP1foDnoxbxt5Vq0zlBsBJQ1k/ZVmzVhsGfCUTGtTlOn
oPHVUtuHkIXCAyI8nf8vBuPY/AXiVgM2I6jJ0bnjG0q8zFnxDErHNO8qWpR4Zd8ezYqakqoso7Dp
QTMNUxCLyhB/MKUgqDz53vCap/ak3HMa3Fcb+pai0htCco6sKDiBIxsOf7qcNGWSe7OCJMODmpGz
QTOMjXFsGRCk3gCmzAmpCmqfPrmm9gAPh3t7psR1F4eweN/ZuqdDQ5EnZwigocsE3vUcxkxrQxHx
StL8P1ZsA9IUQzN1XfAussOmrctYGfaLmpayC77nJ3S5j+qBtvajtLEu64P6rzlDOFUmnRy2OjNt
efQIoG3SPhh/35629YX5x4LgYMbk1JEuDaknQzOAPmu0MWNb31cvl8UfeSnkxjICwBS1pw0bWnui
Bp6wIOI+rHQdnKnD9w35Y9GNb+r8zJPjvjE/KAB69BAKxtsTtrUkwlZpJchj5gGD1YiIYOHfSTJl
oDw/3DazNW/Lzzhz52FETSgtMQP/W9g8Wvr/+H1huwA2LUJy8ak3F3c1/WbyhueKUoHiugiaepkj
taUdz6nnKF9U8ihR+NkC1vnSjhsOIN4qoiFBKJB+JKhcZAYyzdz3cFYhL6LuEg7+2wsinsSiHWHn
zwBWhkTFjnq074Gx3Q0eyhTHeOP62lh3U9jxQQ0CTg8x4xhvcPiS/3i9PY61heEqIUYxCKcIWC4d
qwzow+yWDU91jkJHc9BNuFAqUtRR9GGU08fb5taW59ycsP/jNkhUCeENz9H915aYgiQp/YnBqSKL
f9vU2lHA/aUpKk0Lui2ezTDUzZGzHDWmY576OP/e1yXd+ylMMGQpLLjaZel02+TaaikOyXEOUEdT
FcHLAbrWGhxY7FJQ7sBPn9HM/DcTeGZC8O8G6XWqTExgUvzUp6+o5tBYR3r9y+2RrLrFmRnBvdWC
tukS6Ch8GNCktkfS3SSUUKKTlONtS8qy5Oeh8rKTFIIMm+tTU65kXzuktgKwdfQBH+S97AK0uguO
yOf8VqTMNs6htRVSl6DTQVjM0n5f6GfnqDz0En1eXeqNdOY86UooHyTK/f/illNpi7IMh25zU9xU
zlhHsFhQhIVTSKfgkTsHO7C3oo+1q+fcirCXAJAboT2yRiMvoaAEluzTt76xi7aMCIHtWGRq38pM
WKuQYuC171jjF3rXNu6fLTPLup2ti5poVWYsidOsfGc1f9NbEEcbLr269GeLIlyhyGMX4NkxYdjU
wqX5ifT1xijWTjfayE3dIjhX4eYURjEUs2SiFkVzmw69Nq0+CQWTrMheoAjdsLU+Y//YEg4CR55b
a66wZTnyfWWDSN4ZvTYAkq6qt40tunYamKqm6gyK2FwcVy4HeZilZkFr0jsO1LB7sShcwmpiw0xk
kISO72vKu/TDoBewC9/Nza/AfAoAQvB839hba+M2AZhpmqw5piI+gYLSDKypUQsPicLKfKTPwpK9
2+O9er0vR9K5DWFndUNtQRIUxh4kN2gNISYIFXkOdE5TGns3m9ldDfXDbNBhRT+Blo+/rKGjYFRB
+zdG4y8zBvyHFBZd6SAk9/SNUTM1X/1k/JXrRCS3f+6a15FQ4hEtw8RoXD1xYXcvh45MZNSXhzFv
vreUKBO693w7fbptauXBw6Od56fB3DP7oq0UIHAHnKz0zM/tz/pR3Td7IKr7TDnInrEvj1tevmZQ
lYlP6DyxHfSshPMHVB+4TLhbPHon8zuoq076W0lPiuvv6Do7OoetC/a3M1/eRwa6bY4qkwKxCB2E
TWyqUB/pSeC7JawClHu64gXpkNMgfUzod87ncG8lFGoTnvfNgSI0CA7zfacGz0oKoFf7qPrz1qxf
rzDVTEtRLIefpMtiKEP7yGh06ER60Bi6dLccyrvSG0/0D7+f90DgdskBLoo/PmB40sq2QzTjOCak
55eHma/BM5IoRBpT+0i6dGf8iLq/b7vT9V42dOrwpBnIaWjG7314duojn2RNxoKxMGHQO6XIJ7g1
7fiPUxIrf7xJMKXbFrkZDg9VFuNcvbGprSax50sFbf1ye4hCQ9t38s++k77dHpZ+FdGwG1XiCyaN
1IC+DPtsWHpSmX4Juya08U+A3+RyY2Wu3x58n7SWsUTtNvfM5fcdMy8jswlIz6jAK1uSrsBlygUS
p+2AZxHDB3PkVlHeUw5xrLvbo/ud/RE2COZtizQ9g3MswTG6qbEglZ9zD9qTx/Exc6t9Cz35bvDC
U3wPwdphyxVXJ/TMonDXWSkQqBB2E8+sPxswpLHrNtxjzQLHGZc3LI+4iHDMFEVsgBWFTb41jkZ2
RAXw9qStefr59xf7Zy6hAEEOCpKRXty/ArJu+59khP83E4LXte0AAoYuZ9rNXwv7V4S68Pj1tomt
WVrOqbNRoLY8BjIiex46pn6A4oh7+/tbsyR4FqCcIA+QbfOU8Z0vvQJt3MMVcdvGyhhIzeuqBrEn
oGoxu20TUc1oMOK9serRcPzO1oON+GFlfxo8LYiTHDLoYN4up4mOoyHqRzZIDjzf+pFB2yndN5Yb
mSc4/6r4/e0RrcyawfNW5Vrm2JE1wXelwQ51SY9oqOuOmfxAR6BebCzMyiPNWOZqiWlJCHNiXw4p
09O60rskgzRtZx91N/bqk343vq8eTW86FX/8Sru0JsRfWRvQEBd1sRcqk3+ntTB+BU13vD1ty6Eh
HGMXQxKmrQcWUKEIiH6a9XFGXQP8fT/8pFcEv37Rwi+3rW3OoHACIE6BRPuMOZSYD7ILAv8gf+s8
1Su84FD8tWFtyQuJg8MZqKpw3elXXl5OfjWFVRF7xnN9p53sF31n7uTH9ticbltacb6lsqKqxOOy
fuV8gQw1bxTYqVfUf9l0cBTvFXVjO61OHQ9pW7Hoc9KvclQzsnJBSr+CJx9/T90BRDUDWqZOOkgb
CZaVzQvfCHGPSVbCMFTB97QKYEcN0ak3R/YO6AlwYDt0PtfzU/SzlH/NsfnnV8OFQcEPla6qYE60
Y69of9g/TOvHVk5/bf4uLAiul/SdTEzP5pWP4HK9/AD/9N76LHuVN5z+vPBiYMyyTNs2LVUVw+de
ayFMUJrY66s73H2vwaqIYPttr1s5xAk/iE5VolNZNhevPLuIOs3IB72tY88a3mQdJr5Pt7+/FuNc
GBBuulSFZarrqthr3OAEDfnB5G8GAlfrTnGpXZS77s8vpguTwuUXxNJgdNCpeEqL0vD7sHveGNPK
mXBhQIiipkqZFHTNqb1U1SHyX6FxCqJHBK9MHwhX/qx273x1w+jK8UCWjQ5fmVIvT8dlt50tFDzi
ZlZovFws+27Wjfux/aAmzsZ1sWJkKYbqPNmIh01bMAKwSKZ1k/BQM472+BWp5Qh23tuzt8y+cKDy
9FK15anCUSTaoO+Uyi+E3J42fbSB9QbuJD3YzrMSvdw2pKyN5sySI6T8B8dMJCfAkvMxeccLFMdL
ntRv+m7yNDf5qJ/yfbzhesqKa5yPzhGu90GJoACdlsCukRBYKX4CjT6hmrlXpEMtoU+H1O4+l9MH
hI9vD3drtMJx29hIy4TtogNcfNBo6TDps5s31m5zSoUj1oZPHi4HHEQ+GjtwRYcYfZAdWOCdRaVW
2QN5up+31nH56LXHcIksIROdJMvIz1y/jgjHlaLOvd7rH6FZ9uQX87HfDwcIFu9B3vru7ZlcORNZ
w3/sCUeWokVzZILqRFUhQ2/PvwuNb/+bBeGEqh1kEYEBJ95Efil+gQXgX3zfdGww0DKJRk24p+xS
C0Ioz3KPPjSPHr9ntB42JmnV3c5MCIuiB13qTJCQejlafd0X3zop6Yfbo1CWzXK18Gc2hIVIuiyF
fKXMPUfd/46VD9K+QRHsmLv5MfzzKJYswD9zJqxJ58Dp7MAi5VXgKpXQlcPPVXxQl6aIaqdHf/7U
AESj6xaNzSrvJ8GaYikF5LXLy4ZgLH4IuQYtO9jYrsv8CPPnAD4BOEHaib+Ew8jUrLoPrIwjof0s
IVBm3OfRnV1vTNyKJ1xYEQ6eNlJ0i4J07hUxLKkwlz1uPjXXkpcOKZIlnKQxk9fZ5RGQDnMZgMrO
vfEZUuRjd0R/5iTfRXf/KW5NG0NaOQEuzAlDCoFao7aOOTDw8ApE+d2GZy8fuFqZs/EI5yhU7IMV
G6QYYP3gEVgc7Ud0aUnEJgcIW7YupVVrsDY6v6NJYNGXs+dQdaLvBT+AgM0/wnB2Mj8Fj9YTzeTH
wFO2BrdyXjusOY0DFoWO69Kgo9OaaPKMnt6DWL1bHmjOfiTBqnrZIfC24uRVLz8zJxx2fqKoLWwh
uTfDY1Y4xoGeEhMGzUGLDreXbdXTzyyJZ57qJ42vxLgFBH3WnfqKhuVtC2svjIu5E468SEOOSUMF
3GtoPyI3XeylPeLNtJYded56knfb3qqjn41I8IxSV6cQJoPcs2mgoalK3hjP1owJkbI80drVwbvu
ST4CT216Z83U2JVy4+285QJC3AqvfBEh0YIZqOz9nZ1A8QJTnfp6e7Y2RiNiUeUULlXFZ7ZoQpud
h/l7Um8E4FvrLybyU21I8wlKHU9Pf9cmwgPy5ejH8kZv9+pDtzFxy/xfnUP/rL/4RoeDO4MXgb0z
1B9KfzdbNOp/LfpTKu9D9ePt2dvwNVU480wzUckSMHtIAXXByZw2fHnx1VtjEc4B+JcpglCZpqGs
AvYO7d10p9C1WH5StI1Mw/p9dDZvi6echaTl2JlhP3B3N668N7/ASXpAp2On7NVDdpAftrbpluMJ
pwLUP7R4QOfjgdGe8/vurY2OtxdnYwepwkHgwxqkTfRIexq9Ou1b3b505DW2kERbVoTjQLPgEimX
42Ci5O1/+VtbqP5+3h7JlpsJZ4FFq0faSsyVDxHmCDBKCr/etrAxCk14VyLbYEzIeDFX/Ue0F51F
Z1h96P2Nvbm66GTYyco4NiomQsyjdoVJso4gxOlpNoQg2X7MHPXD7bEss3G1aQweCqqJvtgV0KKN
/UyqJmZrwUErJ2iiXBP0ne3eNrO6KGdmhIWnA7p2KtjpPIQrIf2QxsPt768NY8mcAuSmyEq8e7kf
nVA2ooJ2VjdV3rIppCMFyARkr1/LhB7g4OAg2LU3VGnjSFs9B87s/k4HnJ0D9INMdjvh0EtcuoQ6
IU8U7WncTweewu6/KN9RnfjvMH8/mM7M5YWmteXC90MLh5t1MjRM3cZKrXnduQkh9LX0MjLyQgG/
muwjHg0NCjH84/ZyrbnDuRHhKmhDmiVwPNud4vsOyNW4dY0uHxDdesloOgaoMSo6gj9EyG5EvTxx
jR6DU+KOD/VDeUp3815xIYV7dTZS3Wsnwpk58UQwVFrC4pnTM6FXGubM7pM8POjy538xa/8MShMO
hBA15cnPxtyzSvT03H7cuANWV+Xs+8LSF2oND3hM7krzDxD/Olt3zKprWbamKWRPNdURFmXKaEBN
oDX36N0r5Ifurf7THhVL+d1kYS0FFFIfYgEv1gOpVpE39to3KX7q3mJzY6HXpshWbXnBs+iUJYVr
sgu0spsbFM87W4VfWldrFN42juQ1G6S6dFW1SfdaIugBknm0d5dWCMSAR91T8417ZSXGJCsECG15
nDEMEY+ia52k0P+Zkk8bXEQ2POK9BzhrwYmmx63X4PXJfGlMOPmjtGsra+kjiO+ik3Jy3AXcAM3B
hu+unMSXdgTngtOhg5hfWyIyxSPV64Wes7ee5r3plUd/L29EgMtCXx4w5+YMWYgBBjVtnS61QHPK
Doqo4TdN/ybRqaRSEVA0ayMFer1zLq0JOx8eapSlFSbRiB4l+rx8F8b4Pz1cMEHlkao97OrcMZc3
qNrCLhvJ1Bdila6Lk7G1QNdevXxfMxbsI4A3MReljLIV0JNpuVYyfMg12o9hHnI27pWV9PulFeEI
63KfFsWxNd2xHO8LtKYz52Gs9MIrOgg1pl8QQb7WFR2jxlYocH0FXFoW5s+edFRXYnatZX6e/jbb
JyN/p0l3txdp1Q/OJnGZ5LP7vzf6eBxoPfX8DCr8E2xA4xa+Zmudlp9wZiKPJWlUGmh7qhqJtnw+
QJm3sUqre+dsFMtUnplwCr1GoEzm3Bke1P5TTb7V+qHCUmltQVzXj7ozU8J53ciFMwyIbP1uK9PB
WBb75Kl0IQN3p9NWs99KvtqUDZnsJKKDFOrELKVaaPCkw/BFVm/2LK845vEeQtWDephOZrMxi2u+
cG5McPUE3u8eItfYS+AGqpx9TZoaYss/d7hly5o0S3KjimnqLtBRJtWXYy5B6XM3xvcw89w2seZw
ABI4djh81CsYcgtEtLN7TGjVfZvcxf/m4Dn/vjBPmTT0JQrldK/onh0daSP4336/sPGRZFCLeOD3
I9dcQEOsblzXa+t8/vuFPZ9QLEoDmz0fzu+c8iN0NN0W7mm5g8XLzFYV2dZ4aMpXuOdpRrQulJbm
y+G7HOwr5w3iBcs6jKDGts6XFUDAgjb4rzExVk7aataLDmPtAZUvrzpGf8Odjz4GuRP1FB3YKPrG
Zb06hWcmhesTWHcEnSJTWEK+aj429Z2+NYVrZ9r5qAQvM7RALpCXxIsD19IOKC1KWuAZwa9h/uu2
v20NRvA3cushEmdYmpN+nyQ/k6GgSrW18Vd35dmUCV4XQDoLGytTNs0nU30n9Rs32Wq8BugEYNDC
UqGKwJPcbp0cArgFimQfVVd5qG1PP7Ru/Q4xyoNzp0+H2/O2PqJ/DAq3Doyg5QRxf+rZ/quR1zBk
/rxtYHNIwmUzT0gQs8eYsyOEDd6SDIDd1+2JrFNXeqn+zcFwNoNCZB0g2yIrS8TrB54aJbCePMbR
Vnfmurf9M2tCWG1oettCHQ0VVLCzuzv4ZaPij4vVv+FH/98TLCGURsAwqmXAyB5q0jBLb35/dWtq
Os5mQzpyVQUNoGZTNOjdPMl+nlAi1ieIfhaanx1p9tsusOpjZ6aEUwAdx3IsdMBOefk88wAZN5b8
OsiEUXBJZ9Dfp18TSkABU1QllJJuFZRsllL3ghIp1mTRj2vBRG5smWVxL+8FG+AZ9CygdOj1E1+7
NgyWOTJwkQeMTw93PBmRzaICYnwKLXhH4dZDtUKCsOgVdapgb6B+9f32hK4M+OIXCD6OvvmEepwF
aakaIhv12HeZm8PDL22Vyq/9/HKogp+HCTLiVkpGKtOT12bwZdhAeTvKqALdHpGyNiRD58CDwXOh
BhHcvYMyj85Wx3Abd5688aDDqrZfCgjtbryXvU7ZQbmp7bcBpstcCatpK2AJleXIpUNZGOI8qgiq
dbPpFjTW5wjwlUjD6B3UlHmTuHpQ7hyZRofbw73afKqp0Zqp0QDDHtZ04UzUNMRI0dlwXK2t/FOc
1eVuglr+3mngxwtDu9gNqDVsGL3ahsvs2jaSVQZAiqsWFcikzYVqbeGMseI95HHGh1jptjrxr897
zNBnS4MTNxhgjsWnzt4xihQoagTLu9tUPClHuMFPTVTBYyblzq7WQhVxnjxZOLkeoeavnyKrRXJY
nj7C/CwdBylzb8/1lQ8vv8ehn4X8mkp2Rwhz1FxB94tWGjdIS/CVmnyKxyl2TZmS6J9bwotASekL
t43YS6YDlUlGFVIeaegeq1xFsCqYUceQmo0hXW0WhmTQrOYQW4GVEXsM5oGDacoax41qhIDaHp4e
LfUPsW2BpNvqyVvxVQNwJXonprJgsIUNoqL+oybV6EAgpX6qY0iL9S46MQXzDxoSE5Tv42ojn/g7
Z3uxKRmgyXKxK8Fb0ih36UN1WWpQ/TPAfOD+TuRw3GcN3P0BUp1uVprObsolC5lfKH2zANEa1ODm
HVx9+V/FLM8wqmdfNGPWUSaCL8oc+s95kuGRbV99GuaZR0NXyXQ26QclRVVJnvvKC9C+24NleF/b
yJ5XJhyncGLQ5dgln/U8+CEllv/65w6zhMc8jk3kYUTX7ALGOA9IL/sNYgwhbH67ht6yne+gFvtv
THFlkQOGjFa8tJA/S3n0V46L8tcrcg536Db2e5DoW0DW6+1mydAhENIxJhZQOMgjGPoT1Ow4Zea2
PDiabyLbh9gdWn4/bg/p2jEvLQkbO5zykgaFACpyk3oWGszNwdJQ+bQHv4DKNPslxUm4UUJZHZ1F
GmNhmiY2E54ZueYko67CVuCrs3LfUbk9SEbW3Jm5Yv7xijE8MO5L+VEDeCzcEaYcz3pflJb7W3eb
9viFvj71Yeiqso2IZm0mTSxwbFvL1SDMpG77aQwrm+XOc/WgcWwfstzU7v3C6e5Rj2jJoKhb+Ljr
Fy+LYy6NUlhmk9vq5R6HvRtmQym13OBXAqgnc2OKhLCbH2WvOITuVq115V66tCcsHbrLA92G2Buf
O0D3oGLc+cP4fvIWvGy6H97f9s6rKHEZnqbwokev8BrKiGqUWitwgruOnMXgnM2vigaThmyV9pdC
tcL9jBqkV/e2p1igmm4bvwpqFuOoeS81GaSdxN1ezhqU9pDHuVBFnNCFXUSHYULr9aj6hKTGMY7V
8BF2wbvbZq8jDPgPoIYEVMndT/fm5ZJWtmHA52aa8KdDou5UtX609PHttpHry+/SyPIjzuILCZx+
wBFjQoz6UL5pcHoSLplbHRorG505pB1II8ZfItJLK41RozIyqQwFesEdJ91XtTD8Q6bEqXt7PNf5
UQxZGiR+v4ndkEkUTJmdNRtLBAqDxwJuW8BNsLX6z/+XcPd6iWwo2akIgrAFaCsWHIDo1Egw9ZoL
q/WEXCME2UWbqhuOcD17l1bEvY0EgBXCJeta9X0KI+yL7B82Zm35xGWIcGlC8DXYLKEdnxhI/7M9
tHfKqT0lhAXsZvmU7qONm3pr2gSnU+EnT30da/X8oegQKNmYsK3vCz6gZmHaynarueX8Nuryvg23
KllrS/KbVEqFq5Aq6rKtzrZNFY+yU5gsiZEb1U4JMgQi5HmGjrPr//jmsu1zU8LNZRtxUwNw1Ny4
de3wAcUabYtC47qEwUvGWkrNAHiJaESajsouc1U2mDD9qT385zQP/+rgyMrAg2obq7M6d2fGBHc2
u6FDkqxm7nhqeFAAo6cC88ghbiVp4+TeMiW4tTMiWGhJjCuixt0A1jv9efVCmDrBl0sJIrZeYXnm
IElQVcitd35nvuldvNVGtzWY5b+f+ZwWq61hNOwaxD6rPRz1uqePyArM4bRVD9h0CMG/S+icA6Vk
VPC3U+kmkX4ynhCDopluu869NTDBw8dUSYK2xCGmTvruR0jbllbQ7TpDdg63zznn+phz6BWFWIJt
q1LxuJxCoysy2qYbzTUT9L6aHfFCBeN0FX4GwwejuW9+u23w+npdeFDgGFuSskS4gnc4iAoYi9iD
G+fPSvI+Nr6W4y4w/jS7iaTouRXBM5TaljQtKzXXoVlKceet4Hkl2rs0ILhDoMRj5FgY0D5Wv/zj
fyDj038g47n7fyCSWWJk4T5a+GOW3BWtBODRLhcK0ezcUiUM2uZC420hC59RJmg8zRrvMvO7WVvw
5t8rgOQlcwMIseb8zgKOIQdqUTgQQ4g4IPfQVhjvpt2SYqeT9M76DFGHp58CL9u4DFdd5MyaMLeV
E7eh5LPV8jwGchV8CxTZ7RN6guxs9m674/rQIDtZErwkW8WDXgpavwcLqhBKjF/Hci4Pc4CyQAHD
8q61guipS5IvU9pXP4LYRF63h56qz/rkriAbuzHwlVANrzr7McIigxApY18K2RyPs4dG6L3/6LzX
9rGb77faU1Yn+cyUcBH0vhMrMkTk7hgjSRgilRYgZ/oM1OG9rlfR1jSvuu+CcOGo0Zlr4ZwZ1UTx
S5+RGbv+oO7DfXQv36EgzVbZqtBcj8zhgWDyOCGJDv+vMLKpq/skMDMm0QfpgAhaVanHGm6p3Hf+
tMSJKMW5KeEws4rWHAaFSdQVZH3hhh/s/mCmwem2k14/ty7NCKdZquR546D+Q3zwVxL9pAZ1ME1I
4HKELl8MPf142xz0kleHDQYVGXQybweuB+HBzqQOpRKjsDX5kbNztKCBSgwl3mici8+mEhU0YtT+
YbSqN6CRzfM4a6gAy13xc5ga6auvk/YBNDnswzSEWUfr5xc7Nto76CxbtBvUCMW7fDxomQW9eTG9
hgU6vrkeRk+hFFQzQqyp8r1MJull1k2fAL8u36S6RoGz4S5Mo8qn93tIY7dTpFjfGfChTbS2V7P0
oMpNoe46qZGkPSRz8Uvr53mCbHdg/5xnq1V2zoAMMcg15a+RlOROT7Ju0SIc9nVZJcdE1kZefNrM
n7NSyXelbzt3Nnz4P4Mk9iGiD5J3PvpOL1M+2c9hgeYBLFOJO1SLjmbqw7BmVJrhzrkafKM6JB1R
cjtovs/Ly0StNTdKAohM9p/gWeEt0arpwVBLpM2n9qVCvf4n/F0YVyB71xPzIQ/qCn0hcneJ3I9A
IJNxN+pMsu1PuzqO852aTl4UIQMYQJrxYJlJvWjtSmjjKvHTwqm/0+xQbnexX1vH0ujh5i/UD74k
v+sC5zgM/vBZ8wf7mIVjvo+qRbqS+g8SI/FTOaBhnKHUeUhwFEQkdR95hRiJO6d9rSPpS6j7/Qn2
vpK+H4TRC6Opdiqwtl1uaC9micD1IvtsvLORg38/zrXy2qtjuZc5KQ7s0b8QANU/NoYv3xfoPR8V
J+iOvd6iUoBcFhLYYwsfeTHcg8aIjj0/GXFee9fYqhfZE817ZfzXkJNKZcFR8OpkFAUMKUT4II5c
Vc1n5HiQTrJC7W+r7G18z0cVjX8Zm6x052qeT3qQIPCoDMYBVVbkgvPkm2TRlaVYHWrczfTYlkn3
khVV+DNypBKpU6P8Jk+NAj2E0e5l4GEf5TlDwLqLOwOB3Dgc7tV6KPa9rgS7TkNabNIkC31bZIt2
+jzaH4JI/6j4aC/X2mTsUOfN+N9kV6Fcsxsm+TXS60+Aal/I/5WHrpZ1SALD94o9fphU1asz/6kp
4h7EcP9qUTo70OCR7+a6nk80rbwrfeNFsvzHQO2RzK3tX37U08FSI39ZgJtE5kW6m0f9Xd10SB7U
2U6uDQultOSzWjmPjVkWh6LMUAUzP1YasnD2qHwZaUxS9bnYx2P2YIQp4sacAIgPtLR6tOijTtMA
4X8ycDtqhfXQ2QjekEJCRLoePHVCvNdP+yd1qqT96Evw3wWmvE9tZCb8OWue5s4PTo2KFF3ho9AQ
2THEsKEjf4lCxfLMMDk6af8+QA37k92hgSzVc/VoNSXie4FRvDRU177MqY4qeFZ7ipyEnlINMMwH
iYL8iY609FQhq4rqF5qcZMTRnDY19hFCO50RfpxUKq3IKUnfQH3Oe1kaZE/pc0XZkVSLn5QMmep+
6pKnOe0ajy7iCCEOqzgEtkbpIENZZFZDbS+Z5ePUoSdf+gkpP9DKp3m21b9SbewOGuwYXp6F5SFs
CpgXS+cu7vvSY5j63kwdqqARIjcg9Jt90rKg8qB/oxZa7m27qnaSZH5GjKNGwwQpXiur5ENdtp/z
XLXuHUWlszQDj6Yok7azEim4n9Tg+zwHdJXUCmuth6035ap5DKJm/tyEqvkoR3F55KHmoOfstDWI
BvzV1Ir6yUfI+F2Zcs+UQxK/4Qn3pR+krjwgX+X4QXbXD7bUsULT8CnvmvyrU1AlssNO/ZWEzmOM
Nzzl2fTFsjFbTDwI8fL6W2ZrsLgEjURtBOE4pUimPQHRcJfmPWqgrVb+INA1D0OLplCkKxS3xwnp
KshBU3ht9lLKxAV+5uyMOarvSFLO+75NkKBAENMLqjQ9yLlBLTeL270VmQgyTkr1ZKvD6wQ9CYq6
xfCY575MPCD9PSXQzI126dxDFj1M6O7l5smKawOpUOTcp7xWPQtF0sdwTAyoKR0/TnelEtIO3y5o
VlvtHlo/6H6lTvGXEk80bum9ibrhrJx6o9Og3SzspzzN9EMdGYpnOMiK7pXYUI/FlNjv09m0Pyb+
8HdWtt+LzklPiKUqhwrNzkOuNPUpNBDpbYOCDIpdo3PMuBZFYIQHrAf0JyC/cWZpl5szvW/SZHyO
AuVt0JL6ZFecfH5HU4Spy82njDOFvdlke/bs02DEOiCJ4oujRNluUrtF63743sWNg6SvdLBCpXRV
RWk9VGd+6VZjPdeWZBwmGx03CX2lh7oMC8/Pg4e4Vn/4cXeCxTo8OVZ+FyT1c5p0HzK5sPYVSXkU
yMLskCNN+tip/gdb8ec9HYndvguQljTCykRqN0L9rO0dlw0c7RvEoh+pBxi7sM7fGnWAqmYqnX0r
jW9z6Bie3erfeMvWnpyb1cZzeC12pCwItTKMLFAFCGGqOnRlh5aW7jaS/qBxpSA/6coBZ277+XaQ
df3E5316ZkkoQQ6Zkmgwyuiuo6Xjvg/UkwVp2L5Qqw//whDV5gUMoKtXkfeU6q0Zj63qZnnIJgyO
avJIR61728o1BpxQmFc93Zk6BISwT12+T2GWDY3RKlV3qrTHMbWfldy6KwLpfRok1W5sk19LPUBN
56fMJkTasL48jC5fx1i3FzpHfgE1AiFCDgzCycCqVLcmO6MdIjhdlXfacaG0JzuzMaNrTmKZwHKh
SecKE8tZszXl8gjyybWiD3M6/kBEKN5nyfwSON3b7YGteAmx69Ij6FjwBWuCP0Z5mGeVzVNYI1yM
v/rTu176edvEyguY3vczG4InzmFhNT6aR249PCRmeQgQUpIQu4RoJnlqi2Q3VN9l50OtZ3tli2pw
ZSqVBen8+xEFtEFYt2YY6qS1yeAZEQqf9yZ6iYS+Wy1QK88Z4Ci81BRZh9JcnMVUzyNNm7Gi138X
Eul8Uicbk7g8KgUHhMqUZaL/CaCCiGJoI+n/cfZl23HjyLa/0qveeQ4ncLjr9FnrcspMSanRlmW/
cHmQORMcwPHr76a7uyxBicS1XqpKchkAgQggENix9yaDna1hAWm/yaKebrW7yUiuFejXttSNHKPw
3CG/6AnqyoE1Kn5Ag1Sye71N5gE0Bm54GCfMEtS3r30wg+Sfm+N1OZxGChUPptqRogKSoOLY1KGC
TPRkuwilpYeIHnlMp5UxMZ2w11cj4GyJ1Lh8Z268hDFh90kRQ85rwLt5qpBOMuMnekI5GFAjeN+F
Jtuv598XuV/STQMCdNMMGZJEYMwPhlTZg9p1f35hTxjoq244A51oQzUAm8xwaaydmrHnqU4jo8MT
jdpJXnS31eFMCGgtuCLiAAeuzq0eK9J5UvIYqFwTZLTZAAW9ykYKOLHtywZXoGWSUS6dmEMVrJtA
p6k2+Hh5QFELWbsCzYMJxY5sCFvWFFqURML+fML5kF3ewGgEKPc3Olm4Z+HeOWKhiF2V/ojv9pR1
GcPz63SqFywUqiWQycaLzXZAvDCHOFMz12WqFrZ241ukgxCqJTGFE96FN6HfXXB5JbZSu8UjvxmW
sxXqyQO266BA+ce0xh+0lu6gbYGiXXY4/2En1uhVr9uHv/gw2yzYgGAMlKUQi7ccSGgim2WCkeB8
N6dOARiCBs036F2C9ZmzvqKq8X6HACzEhR58/GnxDAAfIBMxXgMs6jjXQzmOdxootHzcNvtgWhDh
pazND0U36n8Mg8GjBHBEhkWQhVL5Ivxqmd0UpJwYDL0uu9Ijz9UkwYCd8DbEKSq2D2wibzFuLSTs
cOZhw676pAggZWztswIlEbG51J6hTxVEGwmRzPIbK90AboCbATZhAkrMF8wTNkKlaHu3Zmy/JunB
VWT6QW8+Cz1YhuqAsg0cZG8UvawFwrfJquNJTCU3eW89jRkNu8K6N63vzOqfz1vNm93xdW9vBL2s
1VH0dkamHqLk6dBGxbSEpMr2BEmq812dmjoLQngbbG97N+K8r6Y2Sq1anG1jlahId63QAO5kRcBv
nG37ni2wA1L3xGNApcyu0epYH8i7fYLMMDTT9WOmPp7/lO0QfLXR/+oFFwxgRk/kwkuG/AGqoxD0
kOKB9fqNluuHLAYNuZM/DpCUKrP85/kuT3/Y7y75c7k1oOaYuXjXsOyLtVErqKg6uOzH0sIsWU/c
PUBpWh0Psfg4lJzfs/ZTP7Sf3TmRONLblxLMIYpmwTvhgELjDQq4MJbc0hmeESF1gfIIyBl3Rz0e
nH2Hsy73kIttDgppJw9xgnlfDBZSaIPi3KqVXsgeA0998suxbF7yYotuh87JDRWvtZldf3emO5YW
X6v4w5+v4MtOuP2Zas6qlxU6GZd8Ciq1zr14KVMImGvh+Z5OOfXLnjhbySeadRCKNsIUuNa5OQC8
d20PqBLBU8Af97R5AAiIcG1El5ytGIytxtBg+2jyeqfmxsNiAgpfzI/pQmWR6Yn9A33hXgpbQVUl
f7O3oaHs1KkJyJDZI6/UOFHDNFViliemDiT8iD+gZQK4FY9Nt6zMWampGaFGlju7dkK917zBHJDk
Knfn5+7tgW1sSXJdAxgWeh9v9MEK4ELNVUFftj2VlzGx4kjpoAfV1MboNf18N9JRhRheOwQ5auT2
JM4uV6Knl107k38Z539/n/9P8kxv/7V59f/7P/j5O22WLktSxv34vzfNc/3Auudndvza/M/2V//+
X//39Y/4m/9uOfjKvr76IaxZxpa74blb7p97oF5+9YkxbP/n/+8f/uP5Vysflub5n399p0PNttaS
jNZ//fuPDj/++RdRsXr//bL9f//h9dcKf+//1uxr951l37+++UvPX3v2z79gRH/9Y3re/lP59d81
7ViKHyz1v3CVQoUCah2gCQLptr/+0dPh15855L8Q4oO/H4GwjbIBjOE/I3g1y79n/R/1UN3SrGb9
P/96fZAoGzh/W3zCPc914DAsYpfVR1x5A6X9QNIkSux7BxCAmtkeZZJnTg7t8LsjDmytsTxxddQA
HKeLIZyvNkwrMgNDpIHfge0gsfn5xRT/+wNffhAH2v27ozc7gVKBmLVd62MfQq3lK/XjINklhxUl
OdlT7buBjCDj9XbwuyNuc9MW022gj1Qdu/V6NneLjBbx9Vnwu11ue0ZlQzcB1VIf86b+qZYO6NbY
l1T/M6TY7+a5I4ZRe+pdVEoc9TJ+0mIlitWqCFqb/VFU/Lv97bNeHGE5tKC6BNCcY0avnXU3Fd+T
pkbcf2Nk5I+Ol99dbCvyogvd7lGb0yz1sa1+uJkHJMbeBTklEk7nbUi0AlyAWBpa1ihKifaXJihH
06fU8KlaSfZdUfPcBXMeXB34DxjOOl2O7hcIP0OfSmb+m+P+jgx/zw3n0HNt57FZ2fWx6WLlzsgU
KxhwB/Ggx6Z4pCkUX3emxbOG9YcKjKVHR+YGSYKavPfNHefnZra4g1ZX1RGS9J1x6OzAif/oSvf3
pxncGQ8B+GIhEIg/rpXPxkeFRFXxdH7Ur0/d301zvsyaBXWfczeDFhIZk7U8qlPht5/rClv63xv/
iV1J1D7n02CiVfBEqlTH2H2YnEe7SDytgOymDE0vap936tZU22p00X4LYt0f7mxdZflNWzFJVCIw
WWP7/QuPY2YfV12JYyJTCv2OZVZzs+QqRJVcCC2dnyJRF5xTa3jEGe2lq/GohGfK4dvC0tCSYbS2
eT7hFTw5TtE2WRLbWnXctI9zEibD5xEEnQp9VBpJxavohDM4t7bJOsVWixPOhA5uBUrgPvfmu9lH
Kgds11rjqZKzVDRTnIsDazW5Tk+qo7McUu22nIHz3p9fBNE88d4LTbdpLpzqWNrpoajVH+gq9qx2
svy6a74mRHYXF3wDz+9mA8OFS4CFPdD5WJLcH1CdnH44/xGitjlnrvOx0Ot4rI4jACDQoe+ixZRs
3QI/41k2mdmQUhmxxnOneQyF21YZjl9mJtm9RSPn3HhpFjOJaxNBEvCzU48qmMrva4mDbY50wgd4
5CWUw1i8ZlV+LKvlydG6TxPeD87P+Dazp5rmfJfWhW3N8ZwCh0Su5tSsvKzRr+Z26rzF/mKUxZ60
7p9lwP7eq3ka2oQktEhbUh8Vw1etq0WWZRbYPg+LZVWRqtCnrY9OyYLOPKTGFxBD4lXbrxzZGnBX
rt+D53w3SdJZSayJHtdffJM9JNa89a44bM+L9kGm8SuyI86NlcKxK2Wc6bExv5fl04QzrYtlRdqC
xjXuGF6mdFXpgAhjMa0DMYZD5mZBmQfnTUlgpXw97QDUZ1cbGT3GjoUiCZLrN101G5L9TdT6tvYv
zrHJwYrWjoIQAvi3vEnCblElPiBqmvNdZo+ukthxfdTU9GpVjU9MlbFkCyzzl6jHy1EvJWjFLYw6
ofGPjCBwaLPrsv3eoPRfKWWPE6IP2H7/ohfQT2SpDaWsY68erfGS/Vlu62+T50vtbKClEmJaGP38
pR6uk+VaNSXLyXEy/G6bO3PT1tVjmsMW9d3wiBffy2YNzM8kjB+uDN8IgVR0KhQqS5ZYZPmc8xJj
JqPpYonNqU+8cTZqb0Y6xneNUabNJ+qC89zGxjaKmvn6aMTMK8oSIL8NISk5X7ic59/zxb8a5Hae
mw516mN6cKAjkFywC3rAS66fBLIsmeCIVLnTt5gLJddmLAkZF3+e7f2KTKMF+CCyqZJlF/iDynmx
U6zEGLd1UCrD7/WdZnxRyTfLvVHGu/O7kGAZtvzOS1+AdoRtai16aObOA7R2JgjfHMnwBY7GI0zw
VAqIIfbQo+auu1hf7pK1lDQtGjfnw8qip3gWxU7RJ/kDAyRucOKHIXai89PCyQj9th/uZuxQt66T
Ae1rD8tFc9Ce1qAI04h5fQRAm/4EhN1eprIqmibOtxlVlnYkMKS4/ORU1geX0k/nP0PUMufHep2z
oetyesya22R6cDXZ9GzTcCIO4qlh9CoDfhsSNEf9bkSpn7Z3Au26CyGUHeZhIhXoOz1+lCa8ts5x
rMqxWrEKdhH3kTnqmZe6U7E7PzunbQiP+q9bL2vwEiqbdw1udtVZj66ZhWaphOdbF42d891VH+O6
03QkHEtgaA6zjANZNGrOY0mjglVh1jAnKFsys6NTjb70+rs18nZdoST5ekrGNqkLbVFhinhBTjpf
78qgg970KOOEFM3K9vsXZ+9UJuWSOrD1jt6wFf98171d5wtY0srKUMFS06Ob3INE1ejvwUpyfiE3
Yzs1J5x7qiMgw5mLo4S47ePSA/hr6ngIcb3cZl5csNXTASYtmIxuUrTAnNOi6sC0RhNTlDQ/EKV7
bg2rN6Z3He0AIL5egJkkc9X02BKsoQk6Vy28wWp9kCxL7uybeZ+YLV40ryZrufYTwlo2fQJudWa3
YwxYanNZF7NkrQU25HB+u4B4bK5c5I2bghwWCrJ0Z5QAcARz7/BOa82lnlpwWmJ8X5T7tbtfZZqM
AtdyOL/tdT0blBTR4eweZ3rorCLs85sSAOPzZioa+vb7F57VVVMFmSOYjWqCqopMH9ta9fJleDjf
/Da5p9aVc9w8H7OOMsxMXzyU5leKtY37z0Z/tc5evZL3bcmO8fojSpUSLVmxudXO1zK52q6lRAZ7
Ei0A58dOkiCpoWIBgDca2TOw8PkYKJ0MVyuaf85tx3UsEewgV7+yp8YdvLJNvWx6PD/7IpPnvLax
hxYSB2ic6hdOcuH8GWLqP2EOKBpfz7dFFBR26GZ9HNl+7IA8b65W9/n8mAXzbXNuCnacNVtb7ASl
1uw69yPLtV3Tf2OyIEQw4Tz2z0g6p6rNCala7a4gQd9fpPb7fMnmfBWhH96MSmySRUEuJ6N+rpIS
3CyDJL//K4Nwwplszlfb2AJrEG5VuJ24N24XmB81HCXQHuvCKaBXc9jelB+JPz62kZx1R7Az25wH
Q46+sGINMZuDSrvOmq7LHAJri3Uw7OzCLMZP55ddYKo8QBJk86mh9gghUpQMjmR9GNNxf75pwUls
cx6s4fnWQHoNX0Ajl9l7UCZEqZ1FzRS2mnploNqZ2NPhfGeCK4Bucw7dJj1qpWZ8iJaE5QEVgb1X
Qg84jqYIVEHl4xxW4ESSCacInnOBx3/tinZMjWLZujMemOGvKGT066DaoeCjDKDEujGzyhXwBL7D
Vx7obHGtnsz1saggCdRcJNY3Nr7rXVS3OL83ZtqM3ZrQY2I6Xt5eUAitaz0AiTMipk4SxggeIXSL
O6krkhSsjxGVuXsdVYwRKkUj5wM5TtEcTgc5mYBgF7O4rSC3gaqsTFwSCqb7Kgk2fpZyDuhyLzGz
zXhP7AU8vfBEFJXSJUXAFA0hROIDEL/vzIdfIvFSFT3RenO+b4NEMylrdAKCyTn/oJMcYaWMZk40
RdyhDSyjUg8EU0SNyteVUF9wWV6v6+HD+SkSDZ5z+6yHSp7rVEjyrrfaGHX91eRG55sW7Il80TYt
h0VvMkaPKE7MiKcPoHmydzEG/964zOL8ugAYRVdijN7Wf2LqaXvXUJntbG2csB3CHd/MyONxBu7r
emrY94U5DbAsabEftea6dpsLlSq5nzTKvgZSOUiKVXaLE6wI4VyctFDHa50R35TTixr1vcNs3JQt
k6yK4AghnG9nWtNnVYy3A8ZqOyJtpXumQ2RPE6LWOY8GE0+9glgI1wfrZ50cje7jeVsSuAHZJutF
AG7QZl5iDRlN3XgaDKfxV4uaYdKZg9e59Z8JCP0dsfFcMOo8pm6Ckv5jXDw0cAb3YaWSaRetKufH
aln0Ze3CGZr2WGHTbj+31t35uRE1zblwMRlVn1aYG4f+MJ0wd6/1WDJq0XJyx7QDStEq2TLjTj57
VL8aV8mYBXsDD9QmUFCdWLOlh6zYd9S9oz6m+o5Bw0I646JTjMdw9TVkj+ZuO106Twe9vBnOe+cD
mOaqq3/V4a235xdAYJwm57EQnW0mtcZxOeijhyrUtLscdeotiiRiFrXPuawxFk7d1AtsBxdDuw0d
J/V6nDJ2LNnrBBZkbh2/8K7OxUUlZ1jmLvsIYHJiH2ZZYZ3AgngEKiUZ6qEosoxdcsmALrclgZBo
yFt/L4ZsZZCQBWc8Llfx11l5ourtvDydX07B+wY4aV63PVhsWksV02HuNqX5ea9VHtRp6KEOp33N
gvPdiL6Ac1u1ipW+Gjt6bMvLaroYM58OP883LZp0zm1rU1vHLEaUmM6Xa4Pqu9372uWO23ZWtTEF
9fyR2kvQlBSswYVkNgTXDx6WhftfaWWgSMV78JOd7DrlUsPrWNvc6cpFRfeGI5ka0fXQ4JxV7Xtg
9be0t75bIz1EZW7YRyBej8i96Q0BZC+PpU/3LYiA/qy87e9jhS9lmrWOmXGHaZuqnwM464vsnsky
X4KlNjjXXZjB6qHG5zQkBbcG2ONzSbJRYJ9v0FpqaziZi5dcu1Q9zc1CRllgFZpkUxM1v33QCwcu
N5UsoGAwKTrxJ+j00kkLxjiV2JOoec6HmZWVYwKqguNArL05fY0n44bJ8rCiSedclzmsNbttwy+G
K+KAlGR/3r9Eg+b8Np9iiLAWGuKPMvX0Z5f96Inkxr3Zw4loltfbAX2lUmoGhqxUDgBHUdnukIjx
XFuSdhEMnYdisTjP9HxrP+m/pbnm2Xi8km3IgunWOZct9Ml22waJNBMB2bJvOokJiiIEHohVsrHu
wEaNwymovhKIEKUBVaC/sMkFqpfWffHp/LqKPoBz0k6zOmZrxWbrpgbkoKNFE+hJvfOtn556FEu+
9qQErB3tVCe/kt8G8JpLB0qdr+9pW+fhXkZFRyNekKxz6gW78VcCOH9fSoLA0wOHVMHrgRekpzXU
AoCQrq9jimqz60J2bRY1zbk/MnCT1hTblksuAUyf+otGdlKJFpNzfrWas5hROCm1Lul8rcnI1QQh
Mc/iENMpAY0/9lsTyRDLihS20fz5QxXRKZeYimjs3AFuZLo99xnSxiCaMZVIl21cAkSazsO5dBTU
D/oM95+HNshKiAb3M6qDp5Ci7DlpnaPTFBF12ls7LnFZBviosx/Om6jgm95gvage50WHxKW9Aa87
62m2kU8837Zg13xTpAWR1xXi4UhTdvHgN71m7da8q/fL0n1zsiyWXCBEn8DtD0pNZx3pdmyewNIb
du8v8/vCZB701cxtGddIsh8nuqvUBPQxfp5+f9/kbF/z4gQvKMnrXIf7WvneHPdZPnqAmepQ6Djf
vmhWOB8GP2OztAsmv053tnkci8fz7Qr2hl82/GLcWWWrdLK2d5nx01IeynHFpe19x+yvK8WLtpup
cbKBbQ5m7YsidKbOM1VwDn04P3SRPXL+O4AlsctNPOExC9txCiD6z9b9Kn3F2w7UE0HCG2BXEjMI
S2NmdMhzxKDl0NpPev6FduFICo92Eo8VLAAP7kJZe2qMCWKzPKdXpqPs+7kJEZhH5ydJ1Dx3XV6h
jJoaNWxeGfO9MqdBpThPKOCXBGmCNeBRXZOrxivL8JbQODeQK0sclIPlh1Z2dxM1v33VCwsap3le
nRUWpJWJP63+kM9+Qm+W7n2Bmsp5rbOqQ0JTrLEZLz6py8cSxDpg75Sc6aLhc06rrPZYDgWctkBB
MDj+s+Yj3uW9sfkz4vC/L1M8sYZGWdaAXQ/JFhItFIjDhHiAp0j4mkUPU7xeAF1MpcrKGfn2n1No
+pqXB+wbCOCezGgKEr8IkiCRRIWiQ5MHeoEj0TJR8L7lGcA16PcfIVX9UbvYpKrX3KMSez0dV2g8
zgvXCeJmNsAFYxnV3aeRpr5iPtV1EC/T7rzHnd6pNR7sNbPa6YZiRmGMbn5shuXSXDTJIXDanjSe
QqgptBGiB0hughUUTINXpvrYrTerLOgSNb/9/oW3pSCsaJ2tzrAgWYsHTi2oAEBiDUr2gQ6VTM/p
DQmUJq87SdSRNYrJqmOP/GDbezn7qa0375t6zt8ywHUWe023q6h7sDoQPxq1dn++7V/FEG/PA83V
Xw9cH7VEYeqwJl7SZ76tPtjZB2UAJwlIxo0FBJIXFvtcOgmSkpZXFWFpfGmUcILQRrcsO6brATPn
S9DwhiSx/cRcvSyB364S2zh9XGkud12eq7qkYw/gRqLdje59YkWu/QFFr15WRWMmic0E2UCNB3Up
rWOvCStQFVeG+YdiP+/VW8MK7N28yyIZV7TARHhkV2I7IxA02NVAnpzGQYMYsO6pZJ4E7sljuqa5
mnKlxZ42Gz/75D4zwvP2IdhZeEBX1Tadu2hxdXSbNrLATw5yZDB31xGZtjB2lcRUouFzPlrWhM4p
wTKzguyyVr2Y3gkHfKN642YNGPW2zMJijGD09PLO8LpCMu2nU5ogYXjtPaRCEsq12y1+nb9qRdp7
cZ54jDiQdlwvs64NqKsbnjL1/vn1EOQzNB7hledlNoKCHAsNntgb92YNcH5FTmDPoRqBRTSSZTQF
xyS03F5/m9sVsWqpKG6eLpL7cvDbx01WPY2sIMkQKAb0oAdF1EuOMJF3cI4+lkgupSUyHCu41XCd
10CeXsoEs0RWzMXUSgE5qY6gcVt7tOqH2nxSwCyeKEFtvesSpvFAsJzWBqCIMAS9/aavF1sZQFZ+
OL/mgqnhgWBjP4EhjG2+rf6k5cW6MLmereBw5EFgLNO7Is9QbwzmzNUtPGZ9UfWfJn1639A5v1bc
nA4zVO2O82RcomQlAxrn4DiNbOPejsATp9cbIJhjt1mTjdhTj3MJpSkzjA/LLTkW1HN3FLI5yjvX
l3N0FWh0YpoNNih7n5o3SXxTGpIkvCBGhDLea0dL4Watu0FD0y4ANfemG5dc6B/iOdpk44qbXBKj
iPYOHv+VNiDvIT3bAl8wD+/7HepS/eRAr5agCrJABsUS2Svnyi6zFNJAUPg4E83P8aqmJ1/tSiYY
KvBlHueVNmzO++1+rC23Cr1BxXwA2uK42euGLCshqBYD4errFVFzPKyRfMDWd8eCISSR8qn1QUrn
BOoBV2YWKjsI2Bc+QvjzfiJwQx7zxTIwNBMbdlyA9MjIAme4s8wxBIGQ5NwQzBoP9xqSCeQ9MTog
Rli2UHlCiOoEqXYlzQ8KVp0HekGrpWhbVmMHVI/KfGXFF/ogcXPBKctDvIqEUl2reyx5qT7GDdtX
hN515hioVvnNUtMd+D6pZ1iLxFFEn8I5O7XyvJhW+MlqzcHUGd/cidx1ayYJdkSLzfn7lA56DV6S
LWgoLld3uS3W6VFptT0UN4Pz9rSN9MS+aHFn9wTOeo3hznYEy24w0MTX3PB8y6LBc86td0NLCxvx
R2OvO90Jhmo6WMqFqUsuO6Kwg8d7gQWvM1mOk9QpvOJRv1iD3kOhiHUoMm8CsNNP90AnHlzJxi5w
DB4CVudZN8YKulPU1J/LOXKN+U5DzU6prKHOVkl4I5g2HvEFiQ5i2BvZkOIyT00vAPULMt13y/vz
yyJYcB7yFWcghyHK5t/9hT1GsSGZHoErkO17XlyeB0gBsE5D7KHoP93G8EYSQNP7fWPe+nzRtgLB
NujBYidPlFtWX5uyGFk0Zs59E5AvmC6gb7CgBIR1s5+vdWDrH86PWmQwnPf2ab4uxELqcSzB/Aei
49j1LfeHrhieG/8834foCzj3ZdBkUlBbBHCue5FmQaNDsiU637Ro+Jz/kroyGnU7nCtteCYt8x3o
MuvuU5bW11Sv37m0XMBdjFU1uCPivro7gNznnYUF4NZ7bTLlqvc1AfH6ca5vsKsxcjnLqqIEc84j
vFCIlumQt0HpntaHvdEGcFmvq973WgkWtdcjH3tkZS2CfaZcb3OCi8gFbrrnl1Tg+zy0S5lyqEgk
GHllFFEVM2gRyigcRE1zLmoPq2KMI07eZSo83SgOYJGWGKKo6e33L7wffllQqBzAj+aH2LhfZGqq
onY5/9TTTpkmhthtxnvzsiYHpTEfzk80Jzzwn8Q02HRfj9npqKIY8Qpsnmo7mp/pM2D5JgR5dFzC
jemuspKHgqDWPGsOSVm+c6Y4l51bljvF9hpBCfsG8gg/V3tZOaNgOzA5R3UUM4OqC84NA9WwWnm1
gB+tzky/Mz01l+GARPk1Hvm15E5T6gpOvy6YAxzofnxgF7igBfVOkUyShSU4EfHwmC+nq8wsLjBJ
WbH6JruCOINn6j912TcIzIoHeFWkTOJ0qRCDWmBBNb7HMu8VDXz7/Qs/IBZra3fGCWvZU9hVT4N1
xcaPvfJRYrOb3Z+aGM6FoSC0QjYSp2x+INGM+15Y+KOvlv4cJn4HKSNvrP3zfYk+hXNp0O1BfLnb
Ln7qJ0f/7joPRnFdqjJbFezQPDfXQLsETIfY56im3lYLLq6suNHL7H1nFk/LRaoW2eyZImZWbk2o
rL0PTKIZnPsmQ6H86zHRyD4C/2I8n59sgefyaC+jKrN0MJGeG/uLyo5ilAb1pPdcGvXq+zj6NB7x
leGtZ6YbvyG4qz27iooCjxuu5BokWE4e8tU3jmqQAWf5pO2y+cn+mhSSKmTB1PCYL6tVNKarcClW
RElzm/eX6adx/GjLiM9FI+dctiLVClmNBlOf3M/9zqC5V3WSw1zU9vb7F9tBbyp1bQL4jPoESCUP
kzd0rZdKqc1FzXMuqnblUrQdjLzUf67OZ7famUzy6izwfp5uC/nVVFlHrOcQQ6DAuqW6Ehk0apT0
fdsLz7uVkMVQ1w5b8LzMz31fhkqD7AyicBQbReedSpSL4xFaTUKx0y+ISlgwhXZUBmmkH7Sdvmlw
B/SbpBfBnqxzp25lAnME6hjcqhSnhq7ZWO3rFHotquJG462V7/oeUnv5RMp9r4zjraE3E24w9RSC
4F0yCIEl8HAue1r7HFaM2dQeOx2qB3fu9L7LLg/XMlZajdOCpsfu0NDDXHe+WwR6UUgMQZTI5DFb
OWrD4yqGk3SRs9PDdc8uNTcY/SnQg2U/Tv6/yaZfcU2/JAkW2PSvBOELb4TAHDGLGV/C+rCyble8
a2rKdYvT87wlCDJbv5IgL9pPct0uuwLANoUk+zIHKowyD8VPftFNHsunXTE00FOT7Iuir+GcP52a
ZMlThMZutR60er2dMsX0HShKGrX+6fwXicxqM/kXX6Sncbe6/eakoMJ1nUODt2SmfjnfuCAI42Fd
adknRmthi7H68ZLW8wWpJN4gapk7pB13am0IbCG2KC/S+NaS8UCK2uU8fc1yqB4ii3I0zAYSKsVl
awySvUqwmjySi8yKgm0Bq9lkvb9JtSt4hGfNrZ2/b0PnMVyKoUwIuXDMKTpUddfrCReq1rzPh+D8
agpMhWfnWoDRW5oUu+Bq4qjrdwtb/Fx/5+xss/bSDm0dlEcUF5uFGhHRvVFhO6BKdCa7Gos2IZ6d
q1RJXE09NiGoWkWWn4WooTAPzBtDDYUl2uTJas9Eh9IbPBepLMuKgWBJD1oE5aRdkQc9Hoe2zW7I
fVnaW9gP57u1TRso6uGZNP44R8m+jsZ9/7kP1rAMl73sLVbgETy4y2yMaSoHmO0y0m9l636jpmw3
FTXNOfFq6Unq0BjBTXyEZLLnjI/nLVXkapwXay1zgW6DpdqsyqGmqX9rTTOHVHC2ekA5upLT4PT4
VR7G1UKxvIPuPMbffh7ZAPlJGchZYKwqD99a814p8w3HsVXJkwhcbEFzaYMvY3vJcgNZNv30RKk8
lAuCt8Wybu+xdZ3tZnXdOUv5fXC+QHRbsmmI5ojz63oYKgqJALz4muohVhW/zWUpOlHT2z71YstI
HTVfXCQYIXQM2ZFuNT+BWkBy9AroKaAz9bpxh0BXVV1/+ZY9eNC2jZTr/Js+ePRKjTY4YH+pSPbt
k/uq9ka2qO9W3cnmpjqSqb10UL/nmwM5qEnx/bw3nLxeoX0uC6aqDBzlBWjpDeO+NoFIa3zSll5P
97WVhuf7OGlI6INz5R7FTAaex3K8V+peOx3G6llrLotG0rxoijiHrhWix2ym+VHV2X1Vk6jRoE1c
dZIA+KQlQS2FS1PbUFx22r7Mj1D+icY1vUsGU3JrdmAvb9I5mxDLazsaG6s2KBQyj8p4qZDnBaLR
HchviuamTnAwLD/Pz79ggvh0tTPH7drbcXYclfRnbvaXlWZczBCEP9+8aII4L25Sq7VmF8vbjmBN
BtJhJH1wvmnRyLffv/BiJ4NEir3mOaD/uguI2nIDIcBbnYwf3tf+9kkv2teGdO7nleXIL+/q4ji1
xzGVwclEi8sdwGu6tJmKdO8xwWRr0JmmCt5n7mzrOi6GXa88ve8TOAcurLlKYgVTZBnjRZFl3rpo
N3gUeucKcL4L3SuwVhldfoxXZderzRd3HTy1lynECLYfPmU9TGyBFFWbH40899XVI9pHG6nqiVzR
MZbYp8CI+IQ1+Gpi2+6L7Ni4pWc9k6HyZHk7UdOcA2e9TbW0r7KjMU6eg+wOtGe1S51KA1NRB9u8
vTDQbCZ9U3QYO3T/zKBHpbXSgIA4izUZPn8z9RN7EF+QrKPYYgTWOT+mluVtj6tMim8UeABfkVxm
WamPRp9DAc/Am8qSXmhddly0OmQVsL/V7DWOK7FTgSEZnCcTJ0sXx22Bba0d36ygTXtEH06JH4gl
MaTTT0bQHeZcumBWYmebFgnxxqDYJxfNXo0g2yaFFZ8O7TZl49frjXurXrQ9Ios+nANEjBvPrnFt
PbBHPJDu8mcZ05LIrji3LtW+rVzNKY8UPNmWcg/xHqj17M9vScKv4E7kcgVD32gjqFjussfm0ER0
V18mB3A9hsxPQxmqVWBffEY7p2uX6DlUZyxoSWi9P1eXqvmQz/dO6SdSmQOBg/Cp7cRRWD44iMD6
ejfFyO1JZkmwBHxie2jVqh6SAjfmeB32bTH9LCfynVqxKQkdRdPDncuDTkpVKXBNgCDbvmOh6v7M
897LhrBSvleFDOOzmeaJDYQvOe50p4VL1NttpLmyUZTd7DfmPgO1N5mUX1w0WZx7t9Oc0nLFIqT9
Pm0/Qbdqsu7OW6tomjinzvWhUSpdtX+Q1vDjzti7qo0MwxCYIJ1b8K/mXalUjfA5b7oiilwzKCZ7
LWO7Nv1RZh8ADAkIk6yFINDmE96607lQfMOKT9397O5mY/XM2DNiicWezingAzi/ngt1bNIMT0jr
TZ8Cobs5thmYbTCGFPR/Mr8W7R98OhvU1qy3Nss1j0NoRMa+8pNdE4Jl1WN+FsX+u1aeT23/P86u
rDdSnGv/IiQDZrsFaiWVpLN0d3KDenphx5gdfv330K8+KeMpl6XczEU0bRe2z7F9/Cw6yxydbTB1
YxrgAPqqoS5scL/Mv2f9Dhr/iq1JkkDEAjdxepetDKW3WcP11kj7H5AF3t3+BFnbQoxP+eiMLgSN
Lmt7StwHpbKFrN0tDj+cOwaLlnqawhLIm+uTBo+1YbAUu6gklP9eqj803bRmMsUFXJlc4rX+nOX/
6JW+q5UKfLL2hXhGhRaov2rFrlBHJb1U7omqvJ9lTQu7Mxl0p1psrP/ZfSCbIyb3NU0RXLK2hR2Z
aJbGYj3DYjRxTMU7bTAvxRcyqUDDsvaF2O3TJulsEzNaJT4x7sH8nj45LGLxetRJUWkZFjgwkXAr
favjaRerGPGSlSgWrmk3116pYzpbbx/rYVwp7t6ydoWTdQyEsTm5iBzHnbqdXcZaMMWqa41ksEXO
cWHz3DNzPJy0tDgwXvmVtTx2lQofI0uQYrnazJoVHudov/9JD+2p3lcH9y456ecVibg8WOGnsotY
q87XqU2XERXAkTeJ7zbWm9Y+3m5aNkJClOaxqVE24guK4tilx1l7jNP97aYlVwGxKN1wqMg1OWzx
UkPDU4dz5+jL2eTJAWfFIKu5AmIi2WxF5rE5GUZiaAiooavyM2mN3J+88V0nSekT21NpTcgGSohb
QMmdmiDHX1ixc9LYh0sABJMVO+D1IKBikbqo59gBuhzOb91RWy6rypdBskCpWKL2gMPuy8341QbU
8EtzMsN879yzye++a4f67IX06fZky75ACOOqommjc9ji6eV+Ja/59HK73evDDt/nf2+AENKC/5cL
qzpe/lmtu7q+z+J/bjct+8lblx82wEyDW0tmMbzMaN1dnGZImZqiMi1revv7h6aX3tiMZLH03SHZ
GUnyS5+I4mwpa1oI2HEYZw5yDQakcbuzGXfO3rSYgjZ1PWSpSFyGrhCtFg03OcgLB2l7LslrXz8W
5J7rqvcY2YQK+6vuevnMYkwotb53/L3XLxk/3J5Q2a8XQrRryqEpXECUiup30+G4cZqcrzZr/GIw
FIcmSRci37hcmD4PKSoPuQ4v17ja54a+sxx+6OJXVqtwkZIxEonHcQbYtDbhSZ6SC3dL3+T+Oiiu
WZLLAxXZx1nHOwaCDNLyad1v90Qv8PCAFS4h25cHU2WkLBspIXDNdgaR19sO9d2PAnw1t3OCtWBH
jVB/VqnDXoV6wKFbCOEcDucsmxDC7ZLZ/gg5i7LNH/se9Y2FhJZLYaGZf5ua7MftFSYJPpGarMEQ
b0SIABDrkP0c176eqHyJZU0LcQ0++MyBG4ZvJp6k4+eZKjZ46XwLh+URO8Dcx2i43cic2wbg7dZ7
OB/jiJLtU0XsyZasENYrSPhsHpzNFnU39F3Qv4+Jowg62dAIcV1n+ZpMC0HKKF2YUWEBaZ4KdihZ
piLHWIOMSDWW+N02qXIWrNzxjg2EUp45HDV9UhHtDzdVN1DJcv0P6bit8dpjwGF0dB8y1Pso9/Xp
TuueCh1nleFsqSoEktkQGciV7dUl5+ANwoQ1c3Z2tyOqU52saSGunabqIcuJRao1sFKwreNszie9
VYXB9SoQFcnHRsbrpafc+N0vpWtecHgpl3Md2wxgt9HkeLhJx651vsBvfE2PjsGXVfVQJFkKIkmu
yuOmbifIK+keNNFdc+2jZnHT0AbaaA8bp+IZuVjl8yVZ0yJFLh5y3KYIYN3dOgdrCkXJVXGWlEyQ
yIrjnVVTt8EGW+gvy7sJoyOu9DeXDJHIiLPitrfwsIy9A2/53+2Ds1/9NIxfjBd+MU62H/ts3963
BxWu5foLv44ngn8fpEpa5DYsf7GLGI52oetITk27vJlNaYbFYN55XZgm+j1cb6GZUsbVOavJFJhL
u+68OFl2ecOy/e3cLxlXZ5vJD2e6tEyTtN/GVU9adJHPBzpWcOEY3Z+3O9i+6b8FXPofynqXNPmk
AyrRG6V7SHHY7aY2AKu49zWoQ9zuRLLuRLo6aqy2SwboBeuVS31rBdjXhhj87cavc1LAxxJ2AQbn
yXhokODwONmCcp/u62/9OXs0wuagknyRvP5QkaxOFz65tEMlgpl8Z8zjgRfV6GdreXLS8r6wm/vO
Kx9Tr/3hxJ9CvulUJK/DN7ge4w6HJm2u7XBu+RpUBfvhac03Y7QaxVVWssRExrqNQ2Vr5hPetZIf
FQTA2G+nero9NZLFJXLVvZq1K5shj1ZmeeDEoVW30Jp9yT9XNqMiU51Zc877AdtClkP2e+9ADUTl
kSXZEkSmOiaV2ZC+hLpvjWSW1+XZannuuzrAaM4YlvF4MftRsYRlUyBEORh/FWMzvqPRzsbyPS1O
Dnu9PQWS5GkLJzzdmb1qHKAJy0zXb17K/MGx3+Y69ZUK7LIfb/w7RRFvwQPvBqnTs3EPrhxE8Lz7
wWsUGVCSO0RjkjSvSmc2nD71Wyd5y0kM/koRf3L7Fa0qLDLM02gBw1hlKQ21NbVACExO8Aod7wZn
eO2bVMXXlawo0a+igT19YTMciedm+lW3cE6c7L3ujO/NRJ+J8ViY+uH2nEuGzBLmHErdS8y2m1zV
Pq6sONu6Sshf1rIw18yieW1U2C1MmPySs6kSNJGsIREk1hSGsbLtHsJQaqnwTHJvJoqTiSQARPOK
upxSewLMBFrXeDi08yLkY/rDKyGa6TTQadHhmXV72CXZTsSK4c5Dx1XDUW5ptfOQ/EbBaw7mTle8
EUjWj4gXY7ReOIhdqBy1T4xBKPnAqh/VwgOHhquXKlKR7CO2Yfxw4LBGa5xiXDIvdH4v+2B0XkZo
bHFdcZeVTLTIcK5TAD4dF3t1q3+ls2+ub+PnntSpaF7h9ZNX66mJp+gGtN1qDgj8tF1D5asqWfp0
+/uHgRnaqaq1jc7FKWhuS+UlQZLZXDHsklUqulikmtG1WT9XF8Pq98YECwu+q8rKbxPv0KtoALLB
F6J36WITEkWQNmyMX4BbxQR3TRUJXHZAosIpbKmTiZIE92WTaWGaN/CkK1Z/KtmXdXWfiQ5kLOmf
kqy+Tz0VTVV29BMRZCu01BnfJEbmPTB8eAhp86C6g3Mg8PSZ6qVYMmwihCxmhtVuJWGQoCyUa3U/
BnGYr0+3s4Zs4ES+czWgwEMtlOFbe/hidd2hnrVdwYsL/OMuSB+H2KkQJfo7c8ZekRSvL2ZTLLlC
4x5eXNDbwTOsFrEJkkvx6+3PkQ2WkD+4XdnOAtOqC4wudrUHi7jFehjWn59rfctaH4IQxB5r7Bwr
/bN4rNtlyzy9Vok3QQDOSH7d7uL60FARtzanVdMUbCODJE5kQ9zFTFTLVZLBRZha32qsWJMcVQwD
zk/2ha0XCxz66slIu0Az325/gGwGhN3fNOI6g7cIDsWd6fM2yLBqS/NzpzERopa72HCmLU8Vq/Wb
pu5vL1eRViQ7j8iuHsqlJJWZZBcYXniARDc7O0Gt01KUJGWDL9TzNC1pUb3JgYOe3PfStqNkbO/n
mOzLwrnk2KWnjCgeYiQzIELTxrFH+JpaClnlx2IO4zUyksPtyZUMkohH47B71schTi82Vr3b/hNb
jwtIY7areBiXZVQRmNbhbZmxwUsvrPVWqGymASzF/vBCP1d6w4OMQRgTPGAM4jOrOLCosUKfSFKm
NITQ7llWDqONL+tJ9TikoxGVGW1eTLeND7RKHX9jJZ9ZpsHIyGEqi3FJtIv4NbuorbjPMVUgONre
ZfkcLYGKbhlju1SO16HdXmNBql2SxPX58nx7EcjWlxDhrHdSiOWNzfu46IFj4k0YsFdzVqkuydaY
cEzIprizc+qmF8ruh+ze0JcvQxwusffl9s+XROJ/gGrVTPNudrD5tGkadH3/szedt2RFNdo0gb5L
pmitXUVnso8Rwj4mjmmMBdazB5+JWSvCsgHTyHaP1fI5ZB8VAWuegzoEbC2yCwqFrzZfoDRUlg7p
fQ5tuC6E6rMW3h45WWVSBK3NGilA0FlSoNnh9HqpYJKX/rOJfe7s/bEIYyVdWrLERNiaVncoGhAT
69cmL0uefVu1LtBprUhjsjQj0rH56A0tXGpSGHu5BzNMzvWRnXL/86hRKjKyq85MoUEM9Hztndb0
ZdJCpSiWZFGJKLZpqXMvS+30Mk2an//UyjZsnUA3FA/ikqT0F1fx4ZRjNrPHs3pNL9bg7c2ZhE2n
KpZKsuzf97oPTXd9vBj6gNhuBqvyhzgPYgoGefNdT1gIHbT9kuuhSVQenbIvES4FfOg3AaeueW9j
aDzm3R1JVMws2RwIgU0m08Dd3kIWqb/G09GdyS5dwslWOZ9L2hdxbeW6ej3PkaWIwfMg1Y0/OBkm
QR47sApvP3dW+w++zYUk97xifAoj27upta8SzR9tVX1UMvwiL7sa6j6JBywkI2u4j0efZz7S3e1c
JBuf7e8fVlLqVV22TBifrqQhd/G8a7h7kswRT1XgbFkXW3L60IVBXVT75ym95NhE9RXCrXZ6wmOM
oYIBSm7dIsStmE2dLRmyEIOUuF3fWWk4d/dWYgPuNitu9pJMSoTN2qR2vxiGgRObS35PiwubCkrM
yNQ0FR5B1oOwX3MtK6keo4em5viSJGy08rvW0k9+gBDDlY6XG04x0Ub5bSLTVzPPAstdFMc+2RwL
YZy0cTKTXk9x+y385q0cF8Dvd6tKmfJ686aIcZuMvqG0Q/MuTPqqCZDa9mjoAZ1VEARZB9sh58Ma
JWPawYd4wBKi3/lYwuZ1M8/WfYP8uB1n12fXFInYDbNB1Vm2NTq1e8e5LJp+oraK4Xc9Q5gi0m3t
uNFVBCFmWyTg83g3F6Zij5eNjBC9W7WSZTGSzzRUO2Pkz5xYf+pGu08MRyUkJPv5298/jL7VVMaw
5mN60YaDqd01qnq07LcLQevpUxN3E+ojqMv8mBd+Hmo6+Vq37rJBpY8r60OMq4KsHi2Q+2MCODYb
oA11TnqIKfy6vXBkYyNEVg6iqcEYxmZij3n2Yqt4y5IFKaLREpqPTQ55iUvu/ijc0I7fGze8/ZOv
n05MEYLWrT3NvLhNN9uRu6xtw87I/KU96dYXmr8Ps74p7d7uSvYV25bwYeXMBHScuupxyenZTlsy
3+DWMfFUzUsG390m/UPzRtX05kp5884K7Sv8ZKLCxcPV7Z9+fdcyRfyZ02QWOA6YAOJBmAtlqkeU
XF9LFs9hZcXP2G9OtzuSfcT29w8fUWddmkycpZfYmB4b8s1ZzW+3W75+BTRF74sl1Wya4PnlonX1
rpm/ZVbY5N9jlMH4eo9nxNu9SCJM9L0oB6uI5wzOa8X8Tu0g6T1/cMF/UAyPrHkhgD0P/rpkqVNY
xE9+VT1TNhyHAn6tqsO6bI0KEQxqRd4kVYHf39tt0OeEBeUMbFCTZSq3I8laEpFoxhznVmrFySXB
e4Zh7fPmGzWf5vgxZYoNXvIRIvysr5qCuJaXwGzSCos02bWE7ZxE9V4l+4Dt7x/W6MSXlCSanVy0
Hnwc65LPcDWMz9oc9kpLHslEO9vfP/Sx5HihXTt8AgX4OZvz1yWzDisZ78eM724vVdkobX//0EU1
O2U+llhLc9M/k8x8RhH9XC+xAuMheWQwRRyRaZXF2owrA4PfCd05AYjO3Bfe4gPjABVzSNVZ/WM8
NeGSqlQEZTMj7KEtJ8m0zsiwcOKEaMDeNe9Tnfpxv0t1BclVNmrCydeFUYTm2gjwxtT2A6vDtHOf
rax4/NykCAGep47pahW2I1Ic65z7MSTW8u+325bkVhFP5GW9Rpt2O3gR+6S1kB92tfr5dtuS9Sri
hhru1o01Ylj06bnn37J59rPcz5NBsXdKCB6mCBkaURIcC4oOloN9sPab/Yi1G6Hob0KHNt25in5k
3yHGds5zMH+xSxgrfEqzKocICCRux7kJCFXhSyRrSMQQtf0yx8OCY1KzzJAJr6GB4wB0Bz558inP
Z90UsUR50nOeE0RC2llvgODGE/zIms+hPUxb2KXtBP4mo4PUYa2PRPsC8Z7bq+hqznBsR6weZG7C
K1bG1lPcZVE9mIFhV8e8SkPYk39FceTIZ9Cr+C+oXir2iquw8a1LIdPOpB7rmcb0qdv1d3pY7Prj
/KXf0X17SELn5faHXQu9rRMh14KJXWDLs9lztWRZu2+XmFhHGveOiq9x7XSzdSDMSEmHhAweBo6W
yX7OJr/g2W5Jc38o0z24LnfG2Ciemq6FyNaVkGSTjlYUL63sPTHfcu9trc+afmDzZ9RTtuaFBFuB
kTM0pe1EuQ3Wt4tK81qbb+ZsK+pff2vkIvx060BIsUOyGInbw9ie2uWhnFi/G2hy2jCugCe4UTvE
hr9CesxP8VAN8tGDnllRl7AfPaTO/WJa/lRxBcilDvX2lh1Q64K3iDYpVCqv2gdtP084gW3+orU5
MSeyir4K1zKNxnze2679lgP66ePirAXAjd/BrO5cDMTy01iHMZ3NntZ4OMd5d2RGqe8z/De8vXgl
UWmLFY24m73WAcEmyj3+K53aHxPRxsPgtm/FYuOlF7JzIYM4RgBVZgjMd5rK2eja5cyxbZHVZ5Vj
XmixZUWrZn+xvSXUq3rnQMurKrzXlfQHxwIrjNRfbn/o9ZVti3WPnLhx41bUiqCRFegaeJUum/Gi
2gRdAaf12538VV/47/qzxfpHU8eEj3NCoxypzmeO/qefXc0vLdShhs6xfWbg/mmZ9pG2w5+16n86
Xu/4Zu4lfjcNU7hQ/Lusw+rIePekxcy+b/MSTsC6CRt1qPU0yZydS9tSpMhr29U2C0LyAkrOcNaV
dKlfQ8gYelXW7HNVyeDvC/W14RAyF+kcx1rYTCMrS3Lf4+V8R3iT+5SUUCZjzalenN8rZLP8kVRP
ee28GF15ruxhCJmVvM2ZczG0sfDTcrrXUgMKFEld+cjqfs/I90ab7T2n3SGph4umZYecj0lgW8lX
PdV4uPY88fNS6Rf5V0D92tcIydGx1nLqPEiqjO46BbBqwjFlKsipmKZDw0mUl8UF/k1OMDbe2bPS
u6pktW8NmhewJOcBH/Tuq2EnnT/SQt9zo7H9qWKnehqfkQOoz0qIFS9W3ZyTfDGCwps2iVyKlz93
Zj7s7GAobnio2jnISlAhvL1oZUtASMqOx8YJoA4zyrXCp5zAtOYfe6CKkJC1LmTktcbJ1CTUjBZz
OFlGemBJdraTfH/7x1+7FWzrV8ioTTowFzxV/HiW32fm6iclCds+/23Hlc+ZrribS75CLFKVS2fZ
BcNXsNIL1rU8JiwPua7yUJY1v+38H65rjHtT2uaYAq8ydglle63Ndk1NVEleMkoiXdLLoQuokcqO
UtSSg5YVT6RaiU/K5QlSYBdw3U5ONT6Av0eCTtNOTkN+V3Vi+i53vnSl/lNbtddpsU6UjppiYch2
HrGm1YJb3y90taO6zt8XXr64HLseXrghW/QN4KZgGcx3151DL5sUN7Cr78RYLmKtixGTcm+c7ahJ
2p8jGbKDZVWnuYMyOHOKU0zJHU47JxwGeh/cptY36KLgPMvmWMiFZjHxFJUFJxqz9HmI2x/M2XK+
6uQm2U7FEliddpTGY2NFpHWjZjZDzTquGriRZn6H59/Q6F+MqVfd/2UfI+SMuLTmiqyVFTU1wLFD
883h86WkAELnVmjq/Mks9F2b0H+Msguy3gtXTn8OEC5cIFxYx0y1sLf+rqRkV8guXmNNbb6MVmQY
7D5dzNBZomRYLuZUhIw3ASYbQndzqOuDj3P6sUxVbpOS84QrJB5gTRwI9i1zpA0ErPtVbw912j5A
tpL+0aFW9/N2fpNFiVhRG0fXtZk5zZED1yxsoe1Op1nY83Jf1MMONhz4tin0hmw3eSopXWmnQj7S
3apnpo1O5yXfxwWww6y9MF7umoXvrNkJoKMZ1lb3MqGG+MkPFW7n+bJ4OkRC5gjgOb9enrvJ9b0p
f5iodpfOlZ/PwNyYQVOniqG9fq2yxTKcbvaONdERL8zdkzXeDz3xY/bChnM1/Vo7xY1EEpYiFdRb
uiWF7+kcZWUfWuVDW+h+n037bikCe0LFLwsaqqK1SudNyDH25FVFV8F2fV2KA4jqftfeG0kbsA1D
xLN9Bwtlbz13U63YfiV5QKT7GbHjVmm50idNv9ON3ZS9WirG1Pabr4S2SPLLEstJ23hGPFOz9Ncq
twPS2yoDG9lJ/T8sv8nKG7hlzYnflsyfYApl/xjbyKh+0945D2bua6D+mSedvOTGi5n/k/f1zoW/
w0oOacHhw3BMk6DW9KCZfvQqrRPJRv2fMp7GnJJZNn0yFt8j3MfcrdTcmVlgur9vB5pkysRqXjmW
sJLpcVzt62EJeZPN/hRn2t2kIbd8rgshfXhJVRtZPq1R31Rfc8aex8x5reANf7t5ycoQaYDQ0IOc
uKevUWUuEcr/X5flM8xtnA/E6l1ZF5XVMDS9AjzvDO6u53Ak06fvbYkjUtruaVorigGyedj+/uHM
N7dG0eS4e0WVS0Kt0r7XpR5lnn24PUiy5oVUUOCdbaoNskZtVh+SZQiIPf50XRXURZI8RR5gHUPo
O18xULk9gtprTwFPh2Ct2TEb571G7LsyThVleclWK3rWGrbeeqNprBGzWTTqsIQYx9Oqu49dpj/f
Hi1ZF8I5Yu5BwTUtitGKrW910dYQTUtA+dDuOAd853YnsnUrHBl0ontx2pjoZDYOJBvOS5wpIk7y
+0UmvjmRcW4ra0U9qfGn1Ptu1M65HK2gmnMVcEeSm0RO/jDozFsguhKBnPk0m7/jFZdtLY9Ijo1a
ye2W9bL9/UNYmHNeeJ2OY5xTJ4FDwg6sJYe8lXxP9Nfb8yAbrO3vH7qoTZKNuBsskUsboKeCOCv9
ZLm3u2+fa1+IbJS4a+J2aB+2Gf7aHD0N3u1k56hASFffS5ClROpn7LLJsyZ0AHmHAG7k0WTfg7EC
te7Fx5Xq2C/s0qcnExYgXvs7n97iWSXMIIl7kQuaAvEJqkCMvGtUoWV+jfVoKpdwzWO/nneL8xm4
5PaJwgWjphA3rQ304yVRkz2swyswqw5upJ+bIiHeF4JSK8Q5vKe4WHdzbOFYNC17O3YCO3VVRC/J
8wMgT/9eaPkAnBXp8z6ybcf7nkCHY0esqiLurlg4nw8FXcj4zzgPWocHnLx5wvFtxNnCLBuiP1bc
yMunjlSarqq5SoJLpJQmMy+TdEi6aFmOehGw+ilZHvvNRpspBlaS40RWaUz01tSqsYuarr1LCWzK
vF6R42Q/XsgMllt5ONoufVQZS9jqzy2IYIWx48MZ0tO3l4WsCyEzYEfGebZy+8jzHhI8Lts/LIbq
49D5HfLq7T5kIyRkh4XkpUc09JFp3k4rxxcOuePbTW9NXDkyi5xSnkF9MkuyIQLxPKAd3OlxspiP
n2vc/PdiLmYgL+bF7qPE+j7Bm8TMfHP45A8Xor1LEvBDGhgOuv1rkviV9ztV2dLLSj4ikTTNetrG
g9NH8fsYZkd+MGFsuvgoTxziQAWxv8qkQL4SmaN1NU3WGKOXbpcbIdztdJ8X4WaUtF0ZgiQYy0NP
fRWgUDLTIoc0LcbMmm0sonmMWuvJ6C9F9nR7niUxIPJHi3iKq67r+qhsmufBGCKjJig+FGHVkKAu
RwUpQdaNEM3m6BjOpJMOVXOCu6kdjrUd1H1+mO1vPfMUHyMJNtGQoOoq0G0XvYu0Zt5DNe7Q1KpX
WdmUi8xOK8tn5FOzi7gTBzqbosUmvhbHp4m7u3j5slhdwEgeWhxJquLPg43/xapPZeb9uj1Vsvu+
yACNLc0rDRODCENIXOUAuSntY+4aL7Zn4t0SpTiQ7eMiCcxUdXiSHABE2wLdzLKpyq0uquNLOqQ+
fKJ9s/zCgFGGKSXjKiiubH0IKWEkZe54iY2ZI/R1Mr3TDG9f3XPCOq9O49Aqyk6yQBIOAnQBpNU0
hz4y2icoRWTjMWsVSU1yzBR9eIGdnB1b75F4yoNr+8t0mL9MKoCXZGGLnNB1MUc9cfG74/oXoGS+
lypKu5JfLTJC6QRdRX3AmWXGkbix6jtUOsOF9CdY1H9uJxE5oQ2FQFoMR+jIzb+N2d52Cn9QKTxL
lo1I+wRFru+6BeNS5EaCHJz1uGaZ+rQvmZPed+mUB0nhZorVIzvhiXzPslsbIxkwx7rns3t27o8j
CaZ9fQ972yAJW5WximwXEwmgOvhhaR2PfbSc48PG04uP3mEjuCWhSr9Xdq0QfXpte+izrJn6KAcm
Z19DZNF+6yuf+uAh4FEtWL5BSOJ25pKtMiG6jWSsvarXhwjEiZm8oChqzftVtTvKgkMIahgBjdwy
yYB3EFS57vXPMGOwyYuWBZ0BgI/B8aun7LSww9j+k6n0LiTrViR9GonNR9toh8hMdxzOvzhdWewt
7asdbo63x1yS6kSyp+2UYzGufIic6mE1Ap48abYqDmRtC7t5v3o8Zf0wRN7R0kElNcvA/LuCvGDO
j+sfE4Yzk58rupOsHpHtafM5htV2N0Q2WDht9kZh+TzawWB9BimNiRa5nnhLjmnZYzas5oUnp6bO
/FpTHEn+NnLllC6yPfOmBU0sQ+PGpT7ZwXt3SXYZkkb1cr7f4ln1EZIoEGmfXjIAZUVMxFgCnZSv
g5I1LBt+IXg5bI9xecbJMKZV4K37qi8xC3nQxr+yLjuugLY6IMC1RQo4geWz7tRmNACCzTeLsF2+
317Oss8TgjyDyWpm6nTAnWGvLQ9xq6g2ynL638PWh/JQ39KBLDbGrQ21h7+gQbjEtwANjhcvVPlH
SwJGpIP2azzbhoVfT9u72dqlxaWID7cHRtb0dnL78PuryVhnK0HTjnPUqpMW73inGpttcK+sXRHD
GRsLHucNBz/7sN5ttxvq62ftAFUQpVOobPxF0GZn8zbuCfroQ1aFydE8AtkD/egWd7Zq74Uq4wPZ
OG1//zBOI4155dTTEGUsGsYdUH5Fonj1k22lImTTwAtbQgHo+rtd6yE/rJWf3C371mchOcbB+uv2
XMuSiQjYbGJIhbp1PwK8A53cewuF+IlDmSA+WnTnOo8elBDgb2xA+WQ5JtoPsqmINa+f7F3IBC1N
EtR42hFTNe308MQDsEmO2V/kNhRUvbBSLDxJsIu4zm5peDpO8PaezLeqfkhXxWlXsu2KgEyIk8DD
gWP4NOYP/StfD8vwpXNfO6Uc0/UeLBFfOSekWViDIbIv+Yu57/wyLA7Zrgp6qCysOyjTBZuNmfdy
e0quX88sEVUJRTfKFgPdtTB7WemWHGv3niS/0pWGTm4rjvCyr9r+/iF2Kqb30LNEN7zLAm5+L+vc
z3jjO2Y0FIr709+DyX+TjSWCKZc6QwV7RifW87o3dmMIOf8g2RUHB7vl/8gBU2j47cEJbw/e9cd6
SwRDlsxoV7yCjhE5x+fuUBzMA92X50ExaLLmt8X9YdBaeCj8L1rGfXsaDuNx2Hen/tApmr8eI5Zn
/rv5tVnx+7c5GcwvOvu1qK5rkmRmiepeut4XZjKgYXpgx3WfHfWojfrzEJJwPGhQCfnc6Asb+rBO
zKPjuI1+eypwlZr2dA8Y8Ol289LPEKrxelVUeTkNiERYy+bpvW03Pg532RShbhqY3mPeB1P9UA4P
GqyHcrv1FR1v2fDKOhbBg1WT6yVn6Li8Q5a8W4/m/RjUP6ygOZSBKkNe380skeuqQY1ysWN0oidP
heUj6WtEsbAk61ZED2asqGkxI0nSQ3LsDv3ROmzVU5U+9t877LXx2c6ZH+Ii4U4yeN40wuv0Z6kF
9rj6bbtj5CUBYBoC4HCfg0GIyx/Njvu0c2FaMPlAz+7M+WdePFfasemfcIKCLCf+3PtTdsfj/e3J
kyQ6ETAINGlv9jaGtTY1yBQMvmV/T5ufWR2kXAEEkBx4YOjw7+/vnWLWAIcfI/ey7q39etSCbl+d
EpCfss9Gl4gPXJKx11mBD6GHTdpwPDZweFdHlyT5iNzYlrIm4R6aN807p35cPyM54tiWCPBLY29d
+i0pTPE9nZ6VphsSpogl4veWIm68OsMPNg7tHhyMc3ZfPYEQvktDC7szrNEf1j+U4byGp7LH24tJ
loJEMF9GDFj0dAtS3IEe5tDZ5w/5N+vg+gZOhUmoiihJwIocWVYWLHOHdYw8BEwOt4zmhQG7h8uy
5qBOPB6SzxhGY3pEj4a6mgdI32IUuwqo9njvtktgjH8+OVxCYmggZeORYjudGf/v+hHYd03kvGuH
cpfsqeIt4m/l8UoGElF6Y1yMXtohA5G12yW57VOPvyf8vuwMHyVtaAdA7DrtHjZSsAXz8B5HnTUO
M4sAlrh3ATLNoC84cxdWwfMDgaB3a0K7eoS2d+4TfnD+j7Pv6JIcVJr9RTpHDpmtVCrbNW3G9Mxs
dMYKWeQl+PVfaO5b9OU2xTu1rQWUIDNJksgI67VoPq6WTspcUQ4kcv9tP69W1XdbPnxuT25c7daj
eWKn4JJpA4ZyDimfsJ2GWN2IOZoHOx6iLbfPDuTgJO1Bx3aiCn0yyC/j9WABQDRfWLb36g8ZCoxQ
K9yVwWWqRTQP0ICfDyYpo7x9HHRtKYqjUob+FZXfzLOJmMLSVx/49vQ8ebqcVXHWywA+t0z7IiTI
lYbE2ntxd+gvOe59VrLd+ta7oOREhvAVY0BEYGNn5u45AD6mpgetgq0ikMu9uAGo8rycY2zgOzIT
6Gbdymxp1js+JqP2iBdkdt9h1XnzO7COkDSMSgMHxS4EGc1cHUP6RNfn25FDscMyjM+28jrHG8N0
KdwXiqcM81taaoZWrc825ZtkJR9bvCWjw/0yptd2fZh1TKiKRENuu+WDO7S8CAC5dn+H8xdSAJ4h
nvJfa1drUhnVP5f8eV0zSI5CgfEiIGleenbCVx2yTXWwyRC9BWK0BjpI5su6d/bdudi3R/L9P7Ei
jaezoztAFe4ls/dXXuOBUNyeL1nds0dqoYXeWI09+BTmqDW67MlaA5Ckt81z3uavdPaAygcrXeLn
YhR35vOyxo4R9l2FSjrcL4yy44Ru9TIeCcjZ3f1Wnwrvas0jMqbPQ7keWSGmQfs93w1eHSR85izy
w7JI7vITGdLnGCEzWWHi3DPQrLYz2JdB10MQvO/ussrOQgO/shYLJ5TLvsxNthu9MYFA/Cvkkl6h
SLUngU5ZVOE6sr6OsHKcxw6mGsSVg7Wyf/RbPHuPEdXS2KumkLzeLBgwO5WLsgooP81xPlh2sZ+D
9E/l2DvHEPeBg4iM7PPbkHlDBvt2y6O5HmZxuG+jJd838RQwBaUzX3Lz2DUPfnbtBk3ypIi1MlKv
GAvmiZHhWg1gfLi38dCjUyv697D2zpkh6zgMZu6T2sPY8957Fns35tfmgSdu7J29mB28Hd+XeUS9
yInFd/6qqwOpPkmqFBi1M+TtWC6Xcv7srue+/ZK6mo3YUtd3vkhG4C2Zw9AIVi0XiLREwJQRsELY
w7HJNbuhyqhkAN4YoENvWTBBcdq0fOcL/WkdzL2Naww5Za93mZO7ucmbQ5A4Yz7aNRZIcDRPlGix
J77dR56WR0iVfMrCDtQ3qwxvcMsFEN3twbs+8CKygGpDiE0TXdFEuVqSXxt9m3ubYhUK2GZs/xiQ
40IC7BE9ktH42fl2e7UUSCEi4/KgiERKv8Ms/Dl9Hk8bv0l/SY9eRD+4+wIXGUdX41IkWbLuA6eV
47UFNsY9zA91kp6sg733cLXUgQQUV0t3O5jf7Hw1jZVwbICdbBK619lB3bf1+ArYMcozaFJ/qFOo
fFqr0+9wTNoar1GkLjKGb6My8kcoq1zwKrSCWiXTVLZUeYsM2/NpM6C5oF8u1sd5R77SeLvlIPMC
OQkMDXeSRGMCCr+XAXt2Z/QWFfgC8Sj2PPFiVLRjLy52Rpzu3ccAF5yo3OsAECqLk0F8dVuzLIUw
0IVE+Qecgumh3a8X71Pa7aadlRTnKZo11q36MikWrLVPfY4u+wu3Dllx6GcMvUaZq0u3tnHeiZgy
hM9Lc382DIzvBR9zUOwDARbs8+bRon9u743CuGQcn+fS0gapJ2JAf6LpZb6HCQi1ERmct4Lat3Pd
Cc14aPYd8uJxNMvXOhtebv9t1bpLR3po8pWO/or2xQ635lCQPrF7E0BE7wUMNLqWQsVRKAs0DIYn
8iK11kvVfRp9I7L7nQh1XLaKYCJLNKy8EcxoqvXibs3pQIH65gE4/CUuBG49Sz1mJBrtQMRAwodx
HgbT/vbaqb5KOuC7XhSE2Gy92NY3YwKDKEWjzK+7xpaReUvXzcvKcJEz5tfcfLTNv3OlCe+Kvy1j
8xizZko7sVzMLh6nv062JzpFZcVWyJg8j3mBbxE4AVt/VPZxWp9RAhDlyTYeuPfIutfbi6MKuDI+
r3BZTbO5EBcnw4Oe2NFY/DTiOa5p4sT1Tv+apMogZGheJ5hfVLQUOApFHtVJdjYh7mnF8zNN7kwU
ZVTenK1jj7ZyAaBZGRe/yPDHaDWJnCIqyWC8cC6Q+fpYqDG8+uTgmportGpc6QC3Rso4GJ7FBWru
5xmSDHTRCT2ozFN6wBPQQ2lojaHHtUfn6oeGFRH3NOFO9b8llyWhgXeorBEXdBrP5JBzDbJAEUZl
4F1LfWiHBkxcqhRdYC4pIs/hT71h7CZm6LqNVWYvY++mko92a8FQmimeks3ss++georA7MN3m0qB
7hFVsQey0MKaugYtqx7b6wx7QhY8yzv9Q1N7n247sGIbZOidhaZkAkEPNMiOUMlNl0S0OkYF1dDb
J71JLYUQBEAJDD1vjesjqirs6+0/rUghZMQdFfkCTNdgXSbffA5Nuptd8wMUmD8GTh8FeXu4PY3q
NvFv9998AQkLu5razroEnCXMZicTbZFOWO1CtJmnhv917de96zpRVYSH1RHHcdFJfiri97+/9Gbq
EWycxkLBhBmy6eqzPgmq6ikU9FC27NzWw74iYHBJc11WpppP8vWJrn4RmuhY9l2C6J1bMaf84HTN
R44GHpt3p7HKP7izjjlOFc5lVN5kVn5Y5411Sdfw6JX91wpVGFBinLrSiGk6PKUQXgyN9INX0yGq
A51Sr6KOJQP1wAhjWLSurcu4EKjWBN61J7j0eDUkuwfbNRKn8dIHo9IRRqjm235/s5FhhjpZaWMj
XTd/HJ362K/p3siNuCTiaAkB7dhcU2BUhD4ZzNc0U+t3RmuBkaZdQLlBnrqWfKh6QFHz4PNtn1DE
IxnMB0jzmnsN5uC1xRLLXNtdAeLt09ihYnp7ive8O7BNGffCFjIWcwChxrS+QHDaA22esU6RN0B8
QXe0vWt+2yTSsTm2vdvOA4RdZ24/VSCMM9nfeaFRQabHpcMdnrxw7yTIqxvecTBtM0oexrmRFmUK
AcSeBhEz4354yuwvq067/b2N2YaXztOwL1ZCtg+y60MDYh5//caZBlWnGFsGvIAayIDqN/66Zf9G
YtQGH8GadXuzVUNL7tGCndBty02iOS93dm2eqhWlLX4XSAjLImNdwLXTkLZp2NUgxsM2B2D5u3Z9
qVvQrnkHd7nycX118brXQWh3StxRR5T2njduM2+/v3F8u1kz5rWb4KXZJ4V7nLtfeb9A/EGT+L0X
WLbxtxV9M37O596ECkFzNUlOI8aL8yiapGjKOF/FI+UgvArcH7d36d18Z5tsO+PfTEbsta4CcPpd
218zpDTbfbGbo8FBL0mIl3tjp1PhU/i+jGoxelEN5eBvTvISTq9WejDNL5noI1NLW7vdp+X6w/Yp
kufnhbCZ4ab1FSwBU+L99Y9ZEiZIUcwptvAWPh2HO91G8vippP06mlAfNVmLBg3Bzf5z6LKhPo4G
CTWTvFsa2r5HcvxcOAaIzVoIzyZWlrQQuN/2Zn0uvlRf1oTE+V53O1Jsjox2aTxz8GgZIjB3LJ7F
TvCrmf2oWNKNGptWRAMZ6FIPdtnNdd1AEP4znsea9lebadZJNfT2UW8sOAhGw14Ia669vcuz31n3
iUNt/rZ7KFz9f5in8q4Et13VXClEatAj76FduzESYmjqBKqFl1w99F1rySDpdzU6HhvB2eFX7g6R
IPt11kyhWh7JwSeDFZRAvvNKxVNrJ3n7ydd1Wb2bRsNCZVIp7pZNk4O/8Vo8BAcfeLgyDj/XJ3tH
kzTW+bVqjSS3thY3KDlvYDqLzcJzZk1DfuACcJOmq52TtyzNnzYfK02upVovybebdgxqb4UvIFeJ
QJsDdvCYLfvb9qQaXHLprh3mKiuxYKZj7jxQmqfFi5Ue7xr8f8Am/bAGxITKrMh+FOVzYOyFfV+K
I2NNKssvmAkJ+Gso2A4EetaYQz/ut61LoRTrIkNOamK5BcgJmysKKTEdYxO0rCzTOPF711VYqYwx
mZcloF4KDxiMJzN4pLrXbEVwkNndG14Z09JlzXVpnsLuUxt888GYq6W4UP1tyXGJOxM6D7CVMnQO
8+Qd0ua+kCBTQo1NxdoVlzQIyv80p2+l/VC4H2/boOpPS87awVf/E+dt07ES3pdLHIyZLhyrAo6M
KvEAMV3nHEtuHyArmKBtP4ao51d7z/YV0KG3v0G1r5KTekZGqqnHJEH9J/eewnFfs2959fX26P8K
MO+kKTJahC6lBXLitblaHzseLcBLugmLy4N9cr4veGPe23gFtF9uz6bYDxk3YjIyTaVDmysnxvpk
sdb/yiilu9ujqy5bMnZErEZtcsGRoph8l9rOwaIgZ6/4oZhJkoIu0cmCfTqQY7BYUZ67uq7kdztO
4NMykiR1FmOkPtLJ6Yxb5MwiNH6WH5YD6IGS7IEBB7orEb5jO2rjJr6nnXWbdQtfb1INL0xXZ6ak
hkBu8DqvS9Ra4pzn3qtv+RrjU23Y9vubKfradU3QRmMKl8Sr4TzYqa5AovIemRIqzHpQYTAEwgLt
DWRvHbOr91D8ZSe2bw5oC71tFIpYLsNMKOdulWYL8jEwFqWRAC/Pootc7xWztg2QDmevDlnpWi27
zmCvLD0WZXYQt/WcNNA7Jz2PyvkL7jPJfV8iBYJgSBdWFi72osDVu5sOpU2O07je6T0yxMQPDAcp
DVbKGMiuyux9utTnJn1cnOrcVeyRjHZc9YgNdkIgh3DXR8mwkxq1f6dZUIRZrOJPCCZapyA/Wq7D
RSkurzLgxA6HrMRtAmtWg6Sck7ZCPRUeuBZnm3ix4ywvi+5xUJEZytCTbuyrllNEUh9EtDTNQLl/
yML1kJt91OvIZ1Ve40pO3/WtxdAciAT6ZO23DlE0fXwjB2+/NQVxTZxWOI0MPDGGgmO3MYn5j07+
Sz+PkU00KGTVOm0X5jcxxRi475AApZISksKpt+yWvtqNhZVM7LG7h24GrinjTfJmEUwsqPdU3N+F
dN9OdVSZfZxW33mz7jrx6z77lUIAC9KG+qnTwMDqg03oPjO6p7BwNcezIv7KOBPIzJc5Wr7ra5P9
8LuP7p3XChlWkgYT6h/zVF+J81IULxzVtobfdwOWMSSO7aUVuNLrq1E8tBBM6sa4azUJncJ2nO33
N7bT2aKsEfrgz8YcD+xgNw/m/NG0/1rG37s2VIaN5LQbWYbHzmubG8noiTPI767hdM9TPOxSBo0s
SzaCUyljV9p96qvnursKdp/TyrgRarbMcRw4LcsaqAlVF9H/Ii697/SR+Zt8UGbUfY2VF+G5MXZr
gUew+26KMlZkGagwjW1TmyY9lHm9q835iwkqkNs7qvAhGS1ik7IqFmuor2v4KNyTaWjimCIxl3ma
PJz97uC5cP3c+dabzueQucg0jXNAV9359S5TF+xFRoW4udVkQ2vV16rHMdJVbruriJsmbtEPOzQZ
XsEpF7xks/2bzrkdjWv+865VkzEjfeY5K0VJ+0qGPumoG01Fcd9+y5iRorGdBdeO+hrOl9L55KC/
bNJ1OClOLhknwmfcLiAOgXrJXLyshhEZPDyyWWjyYdXw2+9v4w+f0rEM8ddXvPrn9AyObYs+37fi
Uq6d8tUW4I7BJcJ6tsD8QDUdNAo7lREhtWeVK51xgQzDK6RBqjzdZPgCMWpSOIV//WNKf7Mmoq4g
MzstiDtl+zQHPtpddSAL1dDS6UoK3oGrrvf/putSRc1YkwSaI/xOO5QS6tSoymZEOnj13SKiv/z6
d1BqYo7CTmR0SOasBji6x/qakUsW7FBIDXVMuqqhg/82wZw3ocgrC3W1ANjGtYoDKNgMho6aTDW8
fMJCWStzK1Jf/fFQFI+T95OEf24buGrozUDfGEpqBNkSboa4hucOb+3ZCFmrz7fHVliKzLyUrhYb
l6H0//ZmQ/eBS4YrWDV1EBOFC8lAkIlBHmFxW7zldOh5Ca3H0TY+0Kx9Cg1ti5KDVXinECODQGw6
WaRvYTL8ef7an5xdFwen7tcaZ08gUTuQ+6pt/+4VbzbBzojT9xmysxUyxEGNoQscG8M9ZN84r/6V
Zt4MPy8Wd3OKQxFgsTamzNm1ZvsppDTywGIBfictP+vmpe+tl+S9a0fSphlSj6Is7hro5qh9Y2eN
PA664BAE5nose0aTwsvDhPF0io0xO9w2NoU5yNgOp2FoX14RqSv+VI8/Fz7GEF6r1vsSaFPy8MEd
c38Iu/rakfk4CHayqPOJp0QzvCKHluEbZMgXwzW85jqUH9PiJxR3wMSSR637IWjX5PYKKSojMnzD
8UkuIG+Gd9wZ7T3EH14GSsgHowUDcOmUn1orRZOz0dexZenaJRThRdbTHL0BUIsQV7FpLCB45i0v
0Lv83Brh7vY3KUKMzM3kw3YX2uKbiuBzmp0N59PtcVVXepmLKbRdqy5qDOwesA8bSWNA8egWibiN
mmQ5+rnmC1Q7b/93AC7bsZqdOUApmYF3Cwjw9StHoS0NHz1TE4dVU0gndtqbQT2HKMHWhPinEKzy
UV34PyfeAr22Wt+Nefp+e9lU2y35f2+GBK/USMVE8FiCJct9Aazm9tDv+rcVytxLVs78BQRCzbVY
PnpevExNnOW7YMzvHF9y8HBuS8G6sbk29gNhx5KaSf9dhFpWxW0//yc04v9vm/MmCNOg4tybZwSQ
+lCcmq2ij35yKo4c/Vytlvbo3b3GNPJ5TtFeY6Ulu65BebDSdMdscppNPFAWGZqFdfyT7/odptkM
4M3XoGsI5dsZKT03MdOHQCsC9u6Ji4G3Cd8M7OFUN/sVA1dhNPTRtk7FLtgBfVzxqD5tp66usUZl
UdtfeDOV7UyDY/dINTOIPyL3acP5AO3MMfhz22LfdQZ8iuTZNVhgViD8cXfwkSOTsf67At4Soc3j
830TyH6dT4MYtks0SiHJws2jO4yn7r4XXfx/yZm7auj8YArxeFkU3wJnPeYsPdi48TZDoHE6xRLJ
4LKsGbyxsXFoM/ZhmHYte5pSTVx9H7ZkhTKJku/6xpoG+Pt+Ey3nDXyAfvwMopuxFwWRk+T7Vsfo
++7Jiqkk37Z8QkTfYSrR8tjhXTx5e9f8g5aeqAhfSzDIMw30QOF3MrAsmH02rjaiCAqFceUFu6C1
NNcjhTvImLJ2mWvXJBVu6bTBNhifqQslxbCgMRr197ctVvX3Je+eO4+5poV8eupH9xzkYtpTc9Yc
Psodlxw6KAInXdFXgBc/Y0Kb3HSge/8Df6Jf7H2V5E2UJrc/Q2W2kmcDGA7hLR/v7qB5iLIcZD/z
U+p/uz24IoLLLElDR6FnAgGg67Swq20Z5m6xgej1Ky8K/emHqD2Nh6gmkvx7GBpvXApM5DptGIMi
F7SSzpeedY8TTb9Mg64xV2FYMnSMzZ3fmGB4vaKRMaqZe+Zmfi56ZDujPWgCicIDZfDYNPa09BkW
bMrbU+g7V8v3l0gYznGoeRyyBqpv5gmNgZoyheqbJI83KtrzjMDjWYX00KPL9277GDqNXpSVvaaa
+f7jOQjxt+nfHFHBysHVZw48g/x0cMiducUjlji0GaSF6ykm4AWEkMp1FuMhXUrIL+gADgoLl0mU
0hk1NR9g72uFV4iVQuNmjSZDc9lRDS5FAb6GVerZSHkXdqnrF2acK/b5tvO8n7djxaQYkDl48hO5
w3GOF/2ZOfU5y6AR7ix7fyoiZ+b7mf2u1inmK9hV2dnnOqib6qukoECJWFeogmE3qgexPpDug6e7
HaqGlg56bwIDzlybzbVtHsf5ywS2eJ0yoyIIyBxH4RQsS0tEc00tBoZn92J3ECZnZr3nnTtFWTd/
ur0z2+a+k//K0DO0k/dLGuJCJQz768TTjzkLNc6vGlpK3TN0VIixwN18XcBQHUzXsveeb/9rxcrL
qLOx6VaLcGxqN/0wU3Cuka9d+3rf2JJzl3VIDeribZ8MKJAEHWR9abJ09e6+4bdPehM71rSAF+Mp
9Gp36Ecf2iwiTZ1BsFQn+qxam2073kww9ANr0hX5c5OZMc+ab0tnHJdRJ4Ks2lXJk42wqCyywOjd
9bEMEi/VlN5V40p+unAoSrQ1IC4UXdZLPx3T0tIsuWpoyU9rPNBA/wsnqlV7VUyKlODIbnVnnCq2
yVxFoDkbg2V28Yh7XPPITjZySRDa/0ijIgFOVJMHKrZVBp+FgwjJuNi4FoG7k/jHsoBcvaVZfNXg
kquOfi9CM2f4hCU4jumAdwlQLTn94S6bl8FmU142BV9KuCvHGzf/WpkGnrp1JQjVn5cc1kF90ahz
rEzpms+0/eY63W9TC1hTjb79/sad7LZL/TxEOJgqPAaVwNBWUedr1l2VG5PNZN+M7vgtTkYL5Y31
cYSkVbNPT8WrJaKti7pJGrRaaMxH4QMygqyBIHveF6j4DVBHby65ndzeWtW4ktv6IquCattaGCf6
syeDJFbbWJojRLX4kucGQ1O3i/BRdjDOAwSWhUhI+Pv2P3+X1z2wQlk6cEDVNcwD5Du8zIYj1NO/
1WjMiwuLfu6XaoocytjOa6uHeR0+ZobD9y2FpHTWV79AEtZHJenNiPvTl9v/R/GtMqYs9fFuZ+e4
dBuZkfSYP527mFG+uz28YqNk9JgPOcSiyHAaT/MErazgCmJzjRWr/rmUdefTWne+gQA48Wa3pHh7
d/sfBXU+3v7nquEl/3YZWgVHAbBGitI4nh2NLna1wUNxQ5ExYsI3yzkzcFrSjAVxmY0vwdIn5hzu
J9GvUTqwoxW054lNn29/zfav30m4ZLwYxGk90122zG4dzp7VRAHvn42+ilPov92eYova700hHdED
6FzWKfVRu+738zjtCw4kovezDqLKaPaU2pp5VCefjByjhdn7psP/nXxgVR4AsEv3zgHVQLAq39Xi
ZIUyMdHMsqIGbASnd3st2h1ZHnr2pfw1TL9vr5bKvKT7dtENdjP0GH+q06gz6dEXfD+BSequ4WX4
GDW7OR0DNIGOGZpRCif7zTtcSdEc6CS3Z1B4tgwi47nbzeaEOGYF341M7Bt0Nt8eWXELkSFkZLDs
sfCxNH03focG7bkf0xcf8AKCMv+qI2FUzSL5N6mswSEl3kED1tR720W3XOG9GJn5MfAaHlVppzkD
FTstA8oAAMcN3eMI+M5zmo/RPFXRUjWa0VWfsW3Pm6PctriopoqgtXCdv0Lh/Fx1828vCPd+mV75
IjTxQ/URknPbwDPYWCgc5NZzl5dRW535PcSrOBFldBlD/zhDgywug1NBoHFd/kSw0jENqv64dJaj
JWZ00dWN8gK4dCnuU16JZzUr29+2VdXwkhsLDj2p1EUsysTVXiNu/plHTb1HMbQMLFtAQlkxD9Vd
MbZjjNb6lz4v+b6y3EWT5yhsR0aQ2aHd5NRqAIR2WerEGcuLK236o8VZAST5YLbxNDqOrhtHcQbJ
qDIgMxonNVYcenhUIw+0+R1aR0PXGqkqj8nAMjRCpJVocP6krnOqlu5XmppxCvGlJczKqAxJbDDD
TNZmfnWsNDbrWRPKVd+1beAbFyzqiotG5Cg3Th0aoLn11GbVE/PTjy0tNVulmkNy82pZW9sHKca1
5dYOqpwD7mG5D+TPl7vsWIag+V4xsybA81TgfArSXz3eEu5dHilXd9zWMvoNi+H4f0PDj33XjdoF
cEVQsN/+84qjyJZ9vDQ7n0ER9tqJU76e/VUTW5UmJXl3UIrSw5v8f/pVMfZ5PPsQjvn/YbNSeLmM
Q3NXc2EDwx24Go6VcyqaRCvvohpaul6DxmUUAwUvALTBowXaRO01C4+3l1wROmQ2ojkdjHKBcOh1
cNO4cR9C4u1ytM4zgAjAW357EtUHbM7wxrEMj9NxWkqcbcPDWj6L9DXUsaIpTEZGo+VjDyhXDpNx
m2S0zq6OBVY1ruSnJSmn1nBhMf1wAu3KMH68bymk8zcDrh4yWQD7+tP8GSDvB6DpvMgvnTuXWnbS
1hA5wb3g2jq7LC3joTvP9C78qRX+c683+5g5aZH3EEi+jsI+dngh86GnfHtdFBcpmTzIQw+wazZV
+YeaYm9lICxqqkPJWLTmXSyaCxAnbNVpiik2V0aVZb1XeobAYR+KJxcs97zT7K7Cm2Q8WYu+yCmv
CiwQ3iUbrD012MnOjIeCLDELNC8t750hfuDJzXCDufrGHKzTqcvE4H7jhZG6RbwGvic+kGm0wgtf
fHv4fHtn3nPebTYpdg5jAJh36Y4nJydfej8EaLo5GZ6umfq9JcPwct2iAPc7SOCd8VTmNOb2vKeT
DyVBb09bHDFWpikyvLfl2zRSDPWm0MsGga8QtrGjdDihESK5a4HkzrfW5hMUsL3xxNNlh5fXHXPb
w6JlwFX9cyl40qAevawk44nxPGlTc5+HtuZcVGytXL2wh7YJqhb/XGT0IoYKQnT02uU62ifV8FIM
JXk4G/W8DU95AjBsjCLYrjYyzbor3EBmUs4ye7HGkE6n0es+rC6KBnnztDaQNU11wCXVFFI07fqy
dohTTKcsnz7NDNIyZsNjtyE4I4WOpkC1TFLWA5YCnuZWNZ1K0j5AHSGuw+6JV+6dyyT5r2Xz1LIM
Hxii8qPFfxcIFY73wel0OGSFfcoVCoJKETYgHU/NkEFvtos50z1jqoaWnLataktYaPg+hUu4y2h/
qsdSE0NVQ2/h6M1RBoCkZ7EF/9qe/UjUY4LLxf6ueCD3tS2iyyxhsOlkgnyR2sOJZOgf1fa1KWxS
LkPUvLEbs7bnk1c1tv3EuzxI/+Zhh5BZTnXbAp1kVKmjA+QrrFPu6RoonhdAUz2fGnOYPnVGte7t
ahlPgP6umrNfNYVkoSaikOWICV6GdmtumJcW7BGpGR5u78dmLXI9E6Ffvn87vgCFlmVjeILmqqat
X7KMQ+p6csAW4H83Svqp6EtNPq34Fvkq3qMvUMzQJz75onn0Zxuc2PbZc3V0Sgqzla/exuI6Xm17
02n1ewgx8Skey+Lv7XVSjb0Z3BuXIPOw2EUKu+V0OVTucrAcndSIalW2398MbVl4wxeVmE5pFWQR
L/srX9fdwpju5qhwCpnmdxhqJwMF5HSau+V1ZGYEXpmHaa4/1z3VRAzVN0iZ+xK6ax/66XQCFeOh
mvIrm/3d5GRfbq++anjpqMFTkls3PJxOllPsbVE8l1REqaUjK1YNLx0ywLYtder70wlCkYchCI6D
g3TLqJP7/r3kwr27uq2fYvh+chMQACbMWBOv1R0EiiRRvlxPObNdCDRMJ4O5/aVdKmufhf6PuRjZ
jpI5jdM21TWCKkxJJgJuhFeXATcmMM2nx5LYr3lNvm2cBumUdpqIp3A1uYG4ExUpvaWfTwQdytGU
c3HIGdWx3Cr2Wm4gnqq8sfORzye3DGOTm4e0HGIgL+7ba7nMaws/M60BPGVZtjetjyEYoYanu8xI
rkakI2gJc3czIy52HfhBe+i0hYYOrq/a2u33N2GoWoSLDmj42Dp0dpzR4Wy3pogqzzuKsLovTsgV
CeqvZEjLbZI8wA6MkUf482BVmgNG5QqbSb35BvADl1NpDPNpXcDINYcXm0IpNAyPo9s/6+K1ahIp
1jmTNzVBgUmWqv46Ot0Pr3oJTHefUwOdFLqytcJO/70LvvmU0uLN4lt0PgVzFc2G+NU6c2yb1fNt
Y1LtthTyaquzfUpyOFnfXZFk7GqrPK1rHleBLnNR+LFcteB5a3pdU8ynsC5iEaYPxLtPjS/w5CJF
6HQtz8psPblLW55pIaBIaudD5Fv5pzb18j0xnTYCAcby0c/z/tA5hlb0UZEyyXWMLLV500Hc85Ra
uTEXJ4Ino3aOkHb6/bWYrdL7BtJsj6JIOJAyxJN9MSzCiCxiFeC2YgyqGjQKOn+xk7Sd16aJxSrS
4Beo74b5g7mS3vWieijt4NWfsqZ8JoRRnZSLwnrltjuDOWvp2O58sgbb+jvl5nRY3aFM8k10w2VG
EBV0Wu67Q8v9d4FVmT4eY+dT64JHt+njcBWRWera4FU7sfnOGx/horScSZiI5XMei2FN3HTo93g6
SnpjSXLiXENSdIfbHqNwSFOKLSPrOrRBGPOJBt1zmg6fQLlyzGqxu294Kaowy6fhTMrlZHnFd5sM
5rl1p1dnzi1NbFT9fymHmnrHnPsed5Wwt5PKJ+fSsJ/F7Py47/9LASUAGRAYxuf5xJYMZCV4js/q
18mxNfFKZbZSDtWOEzXLYZpPEH84+4DasHQKd07rJ12JzKPk1ed7voPITXdN6A8EuSa2eaJJV+QP
tfu3rMRdmwAY0H9b7CqQ0oh12wSbP3nUPImeHQhQQ7f//Pshl8gdd/lq/b/so+uC/lig7aoyax3U
830DInKfHSoloFgQ2OFgqBO3myJ/ca5ZVt7R5+MHRO6vs9Jh8NqsRGBiBXhdpkNj6IB0qn8uua7L
3HEiIKlDZTY79mJNUkS9UDv8+2cpkRncZ3swQAXqzyfz/zi7kiZJcWb5izBjR7oCuZBZ2Uv1Nj0X
rJf5EALEIvZf/zznXWrUpZJZXjlIQooILeHhHuWJBXXLFTMFUv/tiqR891AoDdTSOpvwyuIb4jYX
Noq6sN+07InKyGA5uilS3NfbaAnpRiyuLVC5t4hhB8lazUFrtJvKfnXTpLjw4ImSBj2Oxv64nX1U
4e+e/DAMX2cwIr5t/pqfUGvroB1yFy+G7+7MyizbvTSBPOJ9xjBHmh9Qy+smZF9RBFMuWWTnJ2zz
PHXkfAmG5VsT0G9v/8JrqR54gVpX56Ne1i9DG30IcSLUj/EUTyEv5J1AApVMtX/dImmn1u6YAAu6
Hu9/+2ITdZ0KiBfLWrJ8Lw5LQW+dP6Y1W659hfIaJr83dpk6q7F0QTeL98V70d/ImlbQDv2Rvooh
xpWCkOEq6pRwQzZDZwWKtwuvHO254GvWRtsW28XUxeXkg8Mdr+sPXWMClbd9GaKZcoutmdWBn7Bs
r9SlmRChQTxJ9wfKVu20VeS7OZrv2/q2Mv8w8vxpDXwD5ub1vTRQy+3KYrftZZzXzAU4hZ62CaK8
E85lJLMczxCuXmWMuhuy4u0lGbnLq27FPrrE1gzhqhVcKxRsIu4vHpC46vt4maPMG00iF5pZU4vu
Zst3JEgO16wuQUMD/iUn7lGYllhRZPqr1w+cgVpzV0rhr43Vr1nlTjGrANRz9wsrv/X0XO7LLaKW
4TT476X+z3fZILqv3QsvEcEacJeua8aHM+RQE05IWi704ELXfGJfp6BPLTxqr14Ti+oit985s7/5
eXdk1rnr+rSdTRwar+JDsJJqRd5S42JbbQvmdRvOwhmT2f/Jnf1Axwb0FuSwTk/gz9kk3Gz9/XYU
1FmPWoy3CnckPPDWbCNQe1gBOPKdA1vbTyuZIFoSnuXInoaa/oDUgGHKNXEwUsIGq6Ft6BUurpTW
EreMX5hfJrzZ4r36ZrES97YqgWyQYavS9aYc90tcGZFexA86PmpZuIj7CpRqDajiaZHKe9HjTOLB
Mb0maCdUCSl559TOWso1k40PqwUD7VBcV2ElUZ3ZA4NYVXggY5+UJryj1myUE4WoGmIhv3mPkd41
RJ1qAzEgYf20fEjVOk7aLfxkS55M/Clq8scip1rbBxmpIii6ac1oPdKUzQPIJjhYQ/3eiNd5FZkN
f1DL+popyMEdJ7asy//eu4xPEfBqYzoXY7rl/pNN6ZXupygXSRBCWZu4q+EBUBN9/uCbDzo3nNtu
y6QTHYTzDew2yYiCK9uvntYyignxDb6g/Ucl/Fh5GO68GreMNNG7ZfXTvqVJV4UXF3iZqPDPbtU+
Sfqz2pErWuykBuPw266vcQyVl75brHlzfLllPWuy0v7bC9nJkUti5fbHyd3i0v4JZU1DZ/++kb8S
ZlW2elKBT3Ja+y3z69m9+2DwtHkkisdgxunOn+dYeE5/dpv+Ny8x1aPl5BA3n7e4i8AAUo17j/LL
Yj6XzfLZ2xb/vGwzSpfDqI3zzXmEPfpuckpsCiqvlYD1RpkbslvthudyJAmJTMQRmp1Tpb6XbBES
qbMo8wnKGocl7eoqXcrh8PaSak58oRJ73NyjJV9aNF9O7wHBOSwL/Tza3lEuW/x2F7o/UIJNBDJE
7oFxKws5sET4g2qnsfA3g53o/kA5zNirVY/MdqMsjPanMf8lutTN92eregxsEqgViD3A/2tJvSjj
u/e+iBjMaPyEPdCwAnc7ecXMVcL7wrU5X5s1ymzUa6fdUDqHqjShajWTo1Yg5mU45f7igGbJDa8V
lQevqmuwLHkxmUyECpr1VZntmRXJtbf2KFttEAcF3WGT4rMVmgrZdfFO5bBfZO1MBQujbC6W55mM
6b5HT7MIrnvQPzfuc1nYB+52Z9GPMSMIEn71SIklfFstU/QDyI1ueEDIcKk49AM5sck7dML0JKSb
OeWg0ZV1GYXrQgAEopex6O5pU8ygCcakW3zFt/GILAO8SpAM1BpZybcucaw8YUXxEXb5SKnifYoU
797aAbQdVBLI+drHNQ/TYoaWDjVx2ej+QfHuvt6ptUwByWw6ZD0wUg6H3FBD/x4d5/Pb8UnjgCqQ
rw2gbin6kCAXIk55WF9y68FnFRW8V2+hLdYS6bSp736MgJ7XRX0TTOAx37RNamxIBfHZkzOsuANg
gnIUGUR4eoDrOXe6iePb06Pr4L4yL247OSh3nF4yEE1a5CRa6+g7w7m3vAebv3f7onlrc5ogqmqS
BU6YhEWZVDh/kjAy7A660Su7syussYMeFsk4t86BP6SbpEevNDWvua6rUL6mnvrAcrG30a38yJxP
m8tr0OCPtylfjrZnQs/o/kLxZEbmfigY3jF8yJ1NFLwM3p4GvHpwDRQfdue6Ag7Cp1ndsuPi2mdr
L1IRmAiXNcdGlaGelnMLydgIze92GS9R8AUSVRlOrsc6AkO16+G1OkytZjEBEzUerSL7ptJ3R2GH
ePYZ15MXFF+GqjWc8+9W/8purRYdrkE0st0XNHNbf/uOspKNx3ZUETzRBIN1mr1GPvZUphYhgs5n
L6Tf0yyiLOloeQ67Ltln+/S2W+vmSHHroXfCoEOFRja7PfaF/jBOpmycxilUoN8q6qEhPpreoaNT
5fwjEK8b8PDNAWVwGejJDFkJjVeoYBRZ2V1dTA3N2OL89HLnAOaPfzZpenTQNa/szq7fs64d0fw8
iwOrO3CV1O8a5hrSTTpLUnyalmBVDaEPk3XeeF0CByX1xbVB/O6NBdG6LhS/3kEIvywOjHUOnsvq
Q1DLeNqe8vH4mAkpezMPe9fqkUXPlnBLVxfqWbUJXK+ZexX62EysGgYpadawHXPfppPfpBJasm+P
XDMxKtixABBlrcsBAUJGqUcnvHZ66RCmfP/r7Q5041fu6K63uxNQIjQjg/e0t2EC+r8nWUcG59WN
//79xaYJ3gk5QYeaZsiBsuiEnEQ8Fsc++Pvt0Wtig3v/qxfNc1GH49hgeqqmSnngnED5YBi5run7
9xdNR3YdOF6FppcJjIFItkqQEz42asVfZ9n2NiEdbAb8otUAtUUjv6huORVfLWvCloWzHNeo6dTe
2dqRZh0j07uKrnnFTwvCSzC2F3m2uFvaySjre3lquAmKoZtzxU8jUEQKC2xXWSD7tJqcdwXm/e05
14xcxTe2qDyVfBI5qlIcMIRsKZ+7FOorh8eav7+2vbAWZCUHB9xIOQAx/IDK3XNZW9nmmOBCutEr
XtoWE5BI+4B5D0ksoMGeB2VcrGP62OgVLy13XkbtLvNsJvtRds1xCt24MtI76UZ///5icmRhoRAg
wNwP3Zz4K4OscxEjoWIYvSbGqIT2fVNsEiJAeZa3X6mfhGOd5rh6oTbvwcVV/LVCYLFaYGAzJqDy
2oo0lPUhLEzvQhqrV0F6fWF1BVuXPKubICOEXXpWPzhyxV/XiUMGzXJo1uKcbI3L2YsA3K5sw8zr
Rq746w7oN4n2gEKHRia9bWVzuBqYLTRHcRWbV3XtFmHAOBFsk/zoLChVA6omT3a+/hRsr5E4s4Mv
kgTWdQo8E8hd80MqKo8KZuGVltJsKx0/q3FMu9mDfPCFVEXNrbidBpZA3PfwfgaVoONcsdNoRBZo
3EzFyYlprNud+yQro+jgLNFTaNXx1grDIVbjZiol/ST8iRd0JBkKzrKweE8i8UGwIW6laV/U/cB9
VV7Eib12503WeAaC7ODRr4o075fMdcdHzrHhH8TGe1ESRldKLrvg75ozYzT1S/s6ViaI/qszhA6U
KE3mJa8qVtALrKdOJBkutPJmlFrucTWZlPl0ndy/v5ikqgnati/xF6jJBvNkNZ4jOXRJL9pj0JlU
rO4j/uPyiD+5r9CLTiyLCndeGL1EQ+TEs2f9Fa3NJeTTk2j7c7RG8dsbj+5nlBXPd0wXE5ixsRef
l7y8lIH15BdLOtXW8bEulOA9+NXGywoC4Ls7Xuf2tjP27PImzkffcEZ/1WwxWcqZa+mFTSfukEtL
yB3Ks49YGJJHdL4wyevWMFe6bpRYvlkgWyOoK7nY3H0WeNWvg+3S5abX6/tJ5bUlV2I5c1ZaDVNE
Ln4PGQWJ99fJs77P03Z2gup/rPkmjYhbzZ+oGAvJYLkB5/Ri0/oEAqNYUucT87rH/FzFV9R+0/uz
U9PLHrj/DJV9btqVxdSW7+Rs4jF+PRUeUhVaIQNP0G0W9MLbwH8H1uRbI4bx4EOiM7U9P4hXQRED
uu+8+krX2mRrGsdUYRR4/grKESDfS+fVxz2Innta/3R4dYqa/v0YeaZ+dEt0//4iALTD0NSce+EF
gqYZqsfjmbEP9uw8chrH7Cl+T5putSN7Ci9bVB0j6qf5YqUkMtUt60av+DyZwUkW1Jb/HOSf2UyT
qDwHwUPFORi74u5WV3q1jfTqZcuLUyA/26ieBW7nsWASKV6ORIg7O24XXLaeJqNPP3VOl+7CRNWn
CbgqtAGpZrCR9Gi+lc+0StrmfRRereX0dqzVzLsKatiKpc45mYNLwADP2MrMcWy8WDyUnw2pCl0Q
NLS8vFrvgy+OM7SINyKPm9U+OPq7z72w+XJp7L2MxuBCEbMH94vY3pfW98dmRtm1RYTc6RJg6POM
vAd3zqH1vXQ6gzu9emzFxCje2oFeBjqNdnAZFn5z8+bM5X54e+C6phVPDYXYV8F8TErjHsCCdWxm
8eB8K166+qOduxaanp0mLdpPFXGzLTTdaTX7mYoXABmptRXWFgDWxi/LXAOjxL514XZZwbQcWex9
3vX/vD1HOrNXfDbvLdQ+AdhxkQ5JZRR9QNcfak/wx3Z+lb94XbhtRy4LL/0K8taqO7CpOQz5Q8D2
kP4BG7BkFPY71mGB3mfgLSc/388hIIMPzY4KG2ARajiYZwUXIabL0ALQtIaZ25vkNzSTrwIHUK9d
RMLF5NfjdN789hhZ4dkyEvLomlcct6LeaNkWD+G4UGRzxrMDXmrCTagWXfP37y9izgY+HglFSyzt
zi9OPgAitV5C+mBAVmEBtuNJT8w19qqSPwlrSnCtvTXcVMirG73iwdRyKlq4AHR5HlQQhZ+AijJb
NhMSXxN7VLl7Z/b2fmun6LLO85e1359du/j9tlHqmlZcdtv3FSpGe4SLx7Sf+mF9jzTHYAjHmk1W
5fPZ+i4fG4nGfTFDOwEg1Hi1N7CmQB0ARKAmWhBNNyocgC322EIFJrrYNglBUs+TZWlLiK2RD11g
0gjQLLEKDGgFxMyLoQsvpS0vUZ41A3B63Dm+vQy61pUtF6i4cmnXPrwEdvhhjiaQIhSHznpE6CkK
qapi75NxkCHF4IO+v239D7m6SK2Lx8Kyyu0z8RzlNMBjXOSUP9PgBygon4ftkaQqhq7su7xtOr+x
mHeRbf3cjd+ajV0d9hAWA60rjmsNFo73VeXBacsUpK6oeWSgKHrwoKbSDi8LausIK7wLn9ejcPYL
F3tSzcJQOKEzfMV5c9e1FtphbiA0iPr+IGkscZ3d/GjmitUZpnIbLnkR5cPieZdNzlcoHwAnzzMJ
CeaH7F7N+zvYzvN+9r1LMW94TfZvvd8mLjex1mtGr+b+vVHUZee63mXk7cUBqdJU0nfr/FAVWQhA
4X83rYD7q2s3FNYzsnd+f+3d+YNwHqrAQOv3VX+xJbLIwjWW5t6FQOaAO+7VL5fUX6UhOOvm5v79
RfMOcextvQ+er/wvj8xfOmJ7iSxNr/ka41Rz/Q4ZwyrfQu9CR9nHblkdUcP3e3BxxwX189vmo9m9
VPqJvutXf8ajwmXewOBQFnJMahtS2G+3rpsh978zNOdASrugonsm+beIvZ/HZxoa3pB1A1c8l8Ew
Hbav7qUutk9WTZqnoehCQ8pAc+JXNez7qsEL77S7qHne/gKqA0rs7nAdfLK/xxOpH4+Ru8HJ7ObH
2/P0Ot4zRHXWfydqZ8vueWB7vowDGu4+WA6HqtnfXTR+DPfx4Dgfbfdni5dfnzgn8ug1WMUE4NKU
e+PE6TNeMMPxBrZ9blqf+8hfeQRUyY8WORV7UAT+M5/n723RJD7Z3jVddAnWLu384YLqoRScWIe3
Z/AeMF7rTnH1ElWw7jCV5NmWz0v0eaancJ2TxWWxsEzIWO0qKQ4/syEHc45Ln9dj+eyk+7lKFieu
Yye564eGw2MPNyo/Euji63agTvg7R87N+xz0W96EySDF2pyYjZpS+pjzq/zDtLLK0fJdfp28U5tf
guDD24uhcXtXcXswOkYyd9DuXP69RB+aqQd69cExK34PnDOTnYW2Sf1pnL70viGY6+xV2aZtUC75
dAg45FLe+yyhVmZP8lB2Pvhew3RwZ/yC89hzhYogkBOUVFB5XF1FD+mvmI3NvqLuyAOXfC83E0m9
ZhVUbiSIEbCaoqgVPH9/ufKrvR7BtWEI7JrZUrl/hGwrUjU7/qD8Iu0ExT7r/gz+EdBj81gUprof
3S8oXo0QL6Gak1dXuZG0IUO8BL8gVpq+bab3Vl6JGSr5T46cYOvlaF3w733+P48de/cnKUxQdM0O
pYIJGgeFv46N5idef2m2rkqiqt0Ob49dtwDKsTvC2wGIov4duzxN4ueS/waWmHa/5vXXumUcyvJv
d6QJrCqkgG2O7CtRFVeARg59TGj+dd2CQ+k0p3Kjhoin2W9VruKwtnrO2pJdI9uNS1Qh+tG3bndv
G1kPAflLNrvB83QdKV6+h868SJ+zqwfmYuFbiaw/MKeO23q6oHzMXUrDtGk6UkEHKCoMe1oKdrVy
L+74hqsoSasyyEaKkocgihtjrZGuq/v3F8fQMJ+iaLRrdl0bma5FHUtLJMARpr2YYyp+eoUpx6ox
OhV14LOp3oegwTL1oPhs/ymHL5a/x01pxxCPiNl6ayoT65rurxTXH4TnMQvFtlcW+UlQXItZJl70
bq0vVXgQy8e3rVsTYFQkwurnbTeznl1tAjDR2nvRmcm6TuY6N72taBxI5emBAl25g0jJuqBo9wux
xLtQ0rgGiVYDyygiw4/olkaJB7y0sBJVWVz5PsTdPB8IGL9nLuN5bRCU/ybOGIvJVC2sy1nayg4/
tqXjyLueOQ/uL1I0brsmdoBqb3iReiKPGWoNHa+PHccEGNQZhLLxN3Ta82pBl5v4Ovr/2OBOrdff
bb+eQjoktmcycu2/KTFigCpDDzKW/FKUY9qWy0m2gID1e7yIL80YnPM1SKv6ezMZTkuv/xhRGX7y
pit4iDpO3FKndKM8Xfiv3XNvlvM9bJzYrVj2trG/biNEJftZSO6PsyTFdVqt2AssIOvf+WUd2yGK
aEZUoTQiLi2T3b++/RGV+2cagmm3fOC7XaCvkoW37YmW/miIr7p/UcIDtFJY4HcU1tAOaT2efbHH
UBpJfFA05ssSs26K1/WvtyfudRcmKhXQ3nqWb4HY+1o3exauqeuu5xAdRRxK7LhmvN2L7pfuE/ki
jg9bRGTOvOIaRFuc1xQppvpWE/40U3pYovegyPjGy8C0sevWR4kYju052+bjp8S+1wcrlGMaDb3p
XUFn1EqAaDu5ssCT7Aq9pwS0zYkr6/f1iKvf+LS5P5vIRCOm60gJC1XuTEj9DdiTfDf2Uebc7vOx
C7pkXSJIfFUx76nhzKXrSgkMftW7nePiipD3vyEFGIEqRoDuYpiSRn5bR2Nw1ayMShsUTD6K85qm
vA5e/on5/3ThqejoIRRTPNtpUa8JCAqeqvrz0PzI6/cFtGW70HRr0Ni6SipEik0EdovOBd5b6WkJ
vhWsS5YuXaLvb9v568duomLbmIddFtmd8hoyN7amD5bfxdOYOe6nx9pXQkM4TnbbQiX0ymQAKgsa
F/5zk5/mxqSQopui+2HihaPWXl5E9STKa2BDo92DthgOrc6eRk7WEsMkaYIBUYJBULAymNq2vFZs
RIlGhUchELg2Xxm2dMuf/5qsmx3ujwVTlT5o4PnirKwrr9Lx4xkHiADkKbtbJitOKyVUHvhFbIUh
zL1+5CIqxo0uPfgqRceuQT58azx2duzqC59N4qe65pV4QJDKCjwHzYsI6MmNfepoH0sSpm8bl655
JQaQflqWdcGxdGL0hNfZxFu9dxvjx4eaV/Fs1AucBqV27OrycIllWILkBjh9W5qgt5rxq4g26eYO
6wWi/s63p6XyP7ZQIHW95aF8ClGxbE5OW3ezsenbLl6rpXV0e1Q4TkMbL4WoDeaq+wfFwfPAmSPH
j2BBWI7YdjfvMHYbA/fIYiK40IRgle+HLZwAikHYdSQsW6CkCRHVx1ZYcWxvmJex29FyS7cwwWtP
G4fNkCdBA72ox7pQdnaLLXh8G2FEOCR9WJo5tcEOE6/5ZgiwuvlX9na55TziEgGWLjgJy+XQT0Fq
F6YiQc0zK1GBazXtpl5OVnOd5u7iO9CPxuXCG9/5rEhH1n6a1y992yeF/T82dokEgv+xeVN8u+JV
6wR53VxZZ3+x2JbYM79Fgel8p5m2PyBtdCwC4D+aa9SOxYmF7nCYEaogkkddg/u9TnIUEhXXFjal
wwNR4hegYJxNJ57SpPAP66FN+Ud+enueNBt4eN8XX+x/BYru68q1qiuouGJnndMqBN/PnPLcxP2t
cT+VdCcawBoP/HZ1rawpBZ1AsjSmjKN2iu7L82L0vl2uIWlofSW35RAcywvzzsgUpCjlxC3i/PYU
6dZa8fKaBlLyvWmuHEwRYEUiYmqTmkXyn2pjvoFc6t+XxD8fMInKk+PLfRxHMI9cfVke5fCr7jJL
9nGH0is8MqQVuwRVfdvtWz5ce5lWJIfQtUm8THNCUVFxUx2NbgUxuuuE0sMl+Mn4c9mJ2Bq9A1Ku
8TQnYWcIODqDU/Z0sRRdtdtRi+dB3O7Cv3DC52N1ILkh3adbLcXxiRO2nQ+KJET791sYr/xT9Ngz
Fmhk/2ttUJC0i2Ul7dWq5Mke39NmiEHIf/AZyEBHfP3wtsHpzFrFxo2Awc85aOavljP0AUvA3dzg
Pt+5o1ukLl+qEbBFYn122nDNwHXWHcUmS+sTXCG0L3zy7R9vj0TjuyrMx+Z0athYV9dy/hJ6n4rC
8IeaRVJJP0K3cPGWBQ5QlEYkdlQfPP9CbFPs1206KsDHWbyq2RYM269iCL6TEwg60yrx3WT86iXD
6cHgqUJ9tpGxnIb4DS+/LEvWsSVeu+tUPsRNExIV7bNyhJ2SN9W1D487XeL9H5mb6kY0S6sCJOtx
64Oordq/d9aC2HF84k2XPmQ1KqFS2Us4IC2rq0Pe0/CyWI8dt1QipWYl3CoAULqW1bnh71y8766G
zVY3G/fvLzaSOdrbrW7QdEvX5wgvdbTovrw9G5o3SBKoR7iGUco2WGNFo+9wztPUlad6vvb1cBvE
mII35Il07DBM02MxUEVIioF6FhgZq2vAgwG0nivssq/tRKzFg6ap0iZx5pKxsNAFX0OQZ0Yp6pDO
DmfJ25OmCRAqVlLam7+0Djyrmbqj7xdXCgijXDqDJWlu/SpG0o6s1XGm+3I7n8MQCY+74s8/rp/Y
Q/jYAVTF0nXr7BIwqFbXrUAEKi6tDXLT6udD06Mi6eY8FFa3C2Q7vQ+26GK5H8v5MaAP8ZUdug+G
amSIznDf2x7lcdn30PoxTItu5pXtOQ/HzoYiVXUN7e9IZ29uH0OPO67dq109ohcfhUSF0ZX51i51
gD4WCYk5sGMMbhvTdX7sF1QYndU6PAxbzI8lWcrCW8l/grzWDp6DBy/2KpKuXECT3UEN6QoZTiQX
P1bFDzs0RDqNZ6k4uomukAyhaHvaBCiYorQJpieZP0SHhbm/d/sikK55jyi9zPCsqfrBWrCSLN03
EIsathbN6VGF0YWlR0COuQAHgaIEn3qJ59hjurCnuWaVIfZoTFSF0a3e0lchmarr0IBOilbhmuRg
f48Lbyuh3DVDFbHC3D3kyaqm02677P/BF4NvHfcKRD1rebUXE8GybrUVX54au/MKD9gO6OJ+IJaV
7gN9jzvl4bHRK94MZicU0bo2XKFs138swdakaUP32RqcL2/3oFlwFUzntmIb+Sz41eomAfoMuZ4a
2UXP4SJ+9Hdy4ce6uacJXpitdMDnXiC7e7VXsQR1Wgu5DB8tPk01i5thy8kpmDZqVKN/3cYi6v63
PwAIwJgElZFL5IF3ZPLO2+q+i1ZxluCHhB6dKbX2+vpHVFn/gNu5DMEtcBkn8k+0+E+dhRtyZby1
3s8w6q2VOFRFEYzF1vROB9V7cBSnfiKT9gtNZEpPbooSv7OpMPS1bM29m7t1vFgea2w56BxW8tuD
TsVpbdj6CTj1kCX9NuRx45RTBdBSDjGrPag+vm0Sr03dvc/79xd9Fo1dsLqHpHQ/VltsFX93yD7F
XJrKQXTtK0dOnPogieahfbvENQW6FUnpL2e3IIYXhdc85z7++5K9GD+eUl0UhkGgnZer+Cdv2/Da
wZm+jza8iQ3OI+Hy3o9iyiio8yAH3DS3gM7vx479gupn1nfsd9GQzNkeyQXcu1EsmYb5TJC/aG5T
cLX257FhEBI1JGh0U6WEMclHp++KSdwEHtC78eCFVgyyaOSEf71tS6938AcsYC/dzQLtM0Ttg1+z
/17wS+s9VSa6q9ct6Q8sQN75a+TRRdy4W8YRzskSqoOl4aquG/o9gr0wozaX5QT2InFDYMzE/nus
o6wLwV09mVKxuuHfe37RQ9W0FGBfGNAmQTDKojSQxaWLTHpur4Va4vyR8Bc9D1Fj0osbhbzBAGLX
sF/iBiWN1rkuDb72enyCdMp/f6G3VgAa3U7cKtHkCR/LUxj4Xxf/I1n4sRdI8wWQC3nblnTTpfj1
3Idzv4WRuJVr/ewFdbJHIHzoTDDN+5D/jOhE3Zm2dQ9ZhLTSbavOETtCtP3tYb/6KHNfB8WBnXGk
uGFjjuRhfgqT8gAYecZ+sLN9zhPbsBC60SuejBd51obLKm6snmMSjXEZGq6MGj9QE/nUrgoPvJzi
Nox/rbafkPWTvxWgwzJsN6+qcmB+1GT9uFVVbVMHbvBxS/bUeRo+zVl5sJIyAQLsU9skbbpdybvW
8KytsVk1dT+5RbP0sxS3YiafKjeszkAvtTHUeQZwL7CPrOX7wa5NDwa69SeKm8tVciCI7OY2H+fU
SavDfC6ewtg9jqf6tJ0MVvb6gYSoFDXtzBtRhiM03P7n/q84O2crgbtXmXNo3pNjeTQh2HTmoHi8
vTqkFgEOPotzsa2v07/Y8m9TtxrcRRO11DT+XbGss7e9vRF+CZojAxyqd59254xDb/L2XGkCiZq8
j/Z6xkFK4IDDfH4ByP/70Gzj0QtmwzOUxhmJ4vGznTsj3kDErZ5PywLU5/GxgStOvndV1I8Qq7nx
5VO4fOnmJm5ngwFpJuWPpH1XNmvgheKWF+fNfTdZSTV9fXvYOg9Q8/UrDkk5u9vMWidbMmbNR+sw
Xqoh3Q/DCRT3BsfWTLuat+czqfhcYtrdBgQna58OlvX5wV9QnHgSRch94BpuQ+pf7EOdBhCqSEBX
+UFA0yY2sTPpVuH+/cWRYJ58BsAcvDiCGO5xK1f7sDRkO5Qo/T68/Su6Lu6z96IL7srVWXCLvI2V
eOdb9rUCRybkVHdp2Ke1y61s1AsNoH8bMOykH8d0yIA7OLVL4vwdnTykJ+0tfexHlPO3DGxnDVBC
dxu9Mt68Po5kHe+FiWXi1WQU9iU1g9+RcfSmElYbxHPq4oq3n7vz/R/KY2+w2H+rNF45dKj8M2uA
8QIp19xKlkSf9mN0vB8P7C4uMvvXehjiISlSEx7E0ewRfyTvp2Hv3GFrcBJxjt2H6rIiTZiM8Zr4
2Iykk0hDANQEcTWDP252w/0KUwdB0XTtLqT+sYCCcnnfRYbKSc02pKbvHY9aHV7hxC105EfXDTM8
rSYD3mFiVtsGA9P1ofg861feuDb+wpUxhyYYHjvH+QxBb5OjaE4iKk8N6D+LhZcEb509dZ5J8Tlo
/GdvCQ+gTOBg6PqFG+ZxGeur7UFjoiX9lxz1SsDnjYkLFRBSirip6HVz+me3NR3pdWunxAffJjm4
0K2+iMeKvqv85btr5VkjbFR8DKnIH8EQwb3UvH/RiKgpWYBdmJ8hNutHP4w3H02IU7P6rteEwY6C
tJtfd0485fzbYjVAWPfe74dCT6hs8JsodhqFuBuGskyAG+oIkK3G7KfO7pRt3s0jyQrxf5xdSXPb
OrP9RaziDGJLUoNly3HkjHfDyo0TEgQncCZ//TvM9xa+iCBUaWkvQAHobgDdp89pq/OY8Lj93oCy
2M7imt93oZer+UZdWfXaLhVQQf9Oa1RZXuQm8dDd9xKRa/hlDe6/ZYVnWj3aSoH8dpDlu73sCtOU
S7d0NsA1Bl70M2g9aTSLznocl6mErNtcPSD7nhy63J403q8wIrmYa6esmieK0Fy7FmAADhBuw47b
QhMiN3e6Evnlmu7gTRl1k7Q6O+uzN3xe5/vucTLFzdKyjszdiN3NvMMIhMRspNFU6/LFqlWRznbP
N/NlcmA8JpB+SRlP1tNiajIuqrGlA73pabm4BNvbtW2cD1+c7qkI7hxb8tgJ1LxpMiDTZXXOyU3M
l8C2f1GqA2SpLFNy2ZSQbMwN5BxtsFxRcq6Hc9MNkWlekvrrbeNXGIxcuk3sdiQi6yqMnaJF1Wu9
Y+sXYn97dEXMkQEvgTWypJqwr0IY3q6jzdduds3QAylBvAS2RiRVscMy/KUOnMm0PGS8ypE91okR
Ox5gkFTXRqFaIunAZsyv5oVWSMpbNs7pLqrqe2rDOK1kxEs7pswRPsEjvvXQaHl0AGE3dYohinuA
DHdB21FjlhyGD7nVw2IsuzQNwYq/497PpmrjWsfhr1p+yXkTx+GVhe69c8HbN9GJA+Xmq+VOmvuM
anjJf9tprK1lMquzYfzTODuvAQip1BxaqrEl/63dYah50dbnLp3DpbjkzUvKNLavGlty3swYG+Zt
WfCgLRuIhox0l4JUMEz9oI5uu5fiE3JlvjUWaGGkeX1OzOxcddnJdPtHjvbj+4bfDOvdm47VTFQU
jnVG0TNsgCdzrMNg/7g9uMI65aK8NZX2JOasPhPyIUDKYRbnBDKNffMlD7n9+fZHVAskuW6LjmKz
9pF9NdEKlzv2ibD2tYD80H22KZfnh1Xk7jLWOM3tACzRLLLSdWeLO49FuTyfQz0zNTus0ZzQyF1O
STrEgy5hqXq3yYV5nvbCsUHrdwYLCAm3F3Ud8cjPwmlv78t9unce7tsFyYMb7iz+4CPL4dnkAKD3
jo70g5HrHlSqTZacuGprVpoCw09WHc74SgaVEvHP7d+ueq/LfDcgTXZsf9jyyF64wcbLg/nmv9r7
Ggukq/sqZiBX5ZugS02ysPLsp/3HVlRPuZedMzZrzkeFq8lUNtOYUArpx+rsboof6zo8WUF3puk/
/WhHQISJCNJAmpB0FZ6HI00mtxnZuIihr6szhMP44+ywCKJJT+g0cuIkyGIrz7+blPzb5L/ZSjWB
6irae/uo5Of2GKROkSGF2cfW3onzPblUX5vduOufzbCKiii/h1Ns+9K2he9iotvR2eTzlnQkJ86e
IYYz9joklMoMtgvIu7Gzpq29IGPYJ9/8aFXVyR+c2L4LlLH9dOmcBluZldQOghXoXCDtzkI7OU9s
Z+me+KqfL7k55SxwygYJOhe13srtHsAOHqFirdlkxTXMltyclXa6mj0qRmU2nop2hA534On4xFS/
XTqsXdFDrMrdlt6uwr5A9tX6MCc6OCy5/iqTSW18VKtNsE3jmRD8KJp4dLyTX4UcNUxhMY3jKZZH
prRJWlZYaINF/WlhfkyawDuOrTN9vR0GVaNvM3tnmmsqqsTEoxgvkTjnJ1PXXqDyXEvy3CI1uTcT
PFgBCtnCK/togPky6tGX04Yc1FFpTN7um4Pkurzp3G6gW2Y3AJE4VHuryO51sA2FAcmMNiBKLFto
TZfnjJifDDd5Dugc92B8uP3bVcNLvgvgWdk3JFtTKIh/S5q9SQHXu+94/pNwf7+3xEjstVtRAXdc
kFM8l/nLWvM7f7jktQ0z2rUluIGVVvBqBECOVr5/zEr09t23MpLnQg6qrU0zQWYCklMlVJUM0oR5
Uu1uD686z/5iq+nr3kxN+FXSNT9wjH5GiuLBsOco8+rnrBv22Yp6b12HzqoD9So2W9bHMXxrGroJ
hiran8gQA8h0dIaPt+ejGlty5IrahlEIJDG5WYYureMZDB6D7+iWa/PbKwkoGVomjCypyoADHuLx
9eQX68/ULeguGZ350S8rVLg89+BNfrF3bUCJhxKq7Gj6AZh+6+EnTisOxAYZi73MPKzMXtfHrfpd
23q8M3IzH13csIzyHGT997GtD07xMoF8Y6bfbi+squgik9mUjPKEDljZfh8c6LcsyuMs7kP+tLy0
u+zYHtI9vweHiKNcBqP5EysXdL8jzRd88EWIdFmnAxaoFko+xRvA88xUoCQJioDaHKOhhdQlPwT0
vhSljDxLmqBtWlxycQ3hXZh0AwvF+qrZhC2sXDM/KRqIdFwzRHnEePR4OnF6qo71gx2aoaGtd10/
ConMSYNMhOcRD+kgwY59dVh0aWhFpCEyB003JsOc4118npzyQ5NBZZRDfQjkdzikisB2D0WTfgvS
iu+WaVyjIeU6Pprre07kKv3MIYDJe0xpBd1NWsR8/JjUn/zgrphD5EK9sbb2sJFnnDvC02NR2d8c
Uc67aZout7ddtSVSUGPAvNVo30cSMy2OdZB9dgJ+l7USui3Zu7hhVd4yg9wL1f+seRGCxHBGzdG4
/bq/bZXI1Dm8BtOHt4Vix6ijjoJq4KWxXVByRI2OafR6tIfEy39/vW+wicwDnDl3v3jZ97bZun7e
bi+6wmiodCUpF49lC9tOKbOKu+mcA9oNTWJIPr3c/oBqV6VIVE4sp60RIH9ZLd86MEGFdakT873+
JP4LyL3MwRCsnFbnoXBCz/vGkl+TeCgbhNIa5Fw6XndF9oBQKR6VaQ4IWgFgfdiREkUT9wB139z/
CJQ3UhVvafp5WvZAmBwzfri9an9eolfMSkbWOcJoB3PFsxHYVTOkq4GmDiOq0jo08dxP0WTrjjsR
zAc2vQbFJ5fycCo+pfav2v1CQQgiij2YRxr/M3OOW7LVqo7zEo1pZGWajVVYpQzNK8dCTN6IFAFx
35LkC9BH0KnULvm2tNfmLwUD5HTX2qiBRHEDtthxteC5OLm+GyVNk+58t+g/V4GVgDi4AcHK3Lev
Tq3T+VX4hAzKo1ZdkHFesPb1WsUFur2mNPKs4nHkmuuu6gvSPSabZt9vfNRBZ+cX87ww875Ny+8l
06SKVMNLAUMI0Ao6lVuezS4/UJs8MXBMjoOPvE2pu4qptl8KHFB6HIzJTmvAw8uot/Ow6BmECHX1
AoVryzi8zHJcZ27nPgs983f3o1g3Fr7Pi3EK+pdM1wikWifpWZM1ldPTDMX0AARrWZ5BLbp+yVcD
ANnk39uOrAh/gRQ6kim1KjDSoTZhvLDsM7E0J5pi+f/Cs7HBAYeRBRsFbxIofBen29dgUY85ULQa
K1XsgSygNkGhzzDB7HCuyfgPcZx/arf9RBL/YA7OY1KYYZuZd71eiUxH4+dkmUe0NJ0HY4xY54Ye
Svd1cefVRfIHHG+NuebY54nzL1OdP5vJHI7lEN3eY8UVgEiuUAfoGhwhHnN2k2Z4bEBs9mTmnK3R
0pkVtIfXcbpwd9V5nsKkiHSiWlmb+Xy7Ha/ZCj5DXJQhFJxrQofKriSXqFCl+19TxpxeUvolX4/W
eFeZjsh4ttESlTOCOwElfL6bjeGDCxNKiY5zWuHMMoCtNDvfttemROrMjv2ShM7i7SthHSrb0Fip
YuVl6Nq0NNbqTDiU0GeZWydj3N1lQDJgzSQJUrrCKM5IsRymuQzpRCNnKvFEeLTRenP7K6pfvy3c
u0vwHNDaB9UxkE8oJTxAQYMec3En+IPIeLWkYtAQW5BSN9Nv3nzp2MUe3+774duE3v1wzpC4aRcg
qnLj31lMAFHUVquJcQp7l5Fm8+xw2kO57czGNSQZ2mx+1Lq+C5VFSo5apm3SkAI3JBE8N46/E7jJ
zWyKqM5uVD9eclZzNRbWGQXSlWjsGJsW7/DT7H29veqKqOZLJ5foGPQNchQaqiDYNU32IJj/vMxW
2A3lofN1enyKAiaRIWd1n1NRkhavmyfYzOc8LqP5I2JnbIf+17sf/DL0LBhm9Frk2Oh5g5456NXS
JUcVfiUjz4bOFkvp+mjCK/1wqGd0Rw+agKOwIBlnBugHxAsEDi6S1NHSFFHVJDFxv006mKnqt2+W
9c61UqjKunhq4ywpAjMC69lPn7mX2wakGlt2W8eCtOiMZB00iIJI5GXynHfkHrm2wCIygYi9jsSz
UF4DlkqE/g/m5qGlo6lQ/XLJcX2silHjUAegJAPg+jM8QRNuFE4lM4R4uT1ChAEji+pXwT6sQM5W
eXYQZkwtjd8qgoLMEpL1QZkUHFuak/Jl9sc+YlR4oVN4OikSxRdktBmYA2ki/ASFbutTWV3sFXJk
Gui2YuVlqFnSJJllEwwNhrqdNS8/i27QpHYVviTjy6Cx1RciRYFkEGCDHvcLaqdBejBdzfVGcVuW
+ZW6AL1DwoC510u9GwJ097jk0ZroQynWOG3F3uuK+LZnqaYieW22rHQ0G3QNzvNzVz8KR4CxOZzq
Ow9FGXPWzxCVn7erlBe439cgZ1HZ2y9o71o1N2ZV0JeJYMB416LEtsUd2zh3UxDmXvnMxTMPxo/j
nLBwEuvDaG46blAVGAA2DB4NT9d2qTJgyb/XKmvLwISVJfw04GO2HRc6Km3l1ORDeeCMkgK10Oxp
2KXH7mBEzaN3HmJ3z/c0LjUPQEUkcaXj2WrHLFgKRJIhSf9JiBdn2RIjywnP6WPHMXa3TU2xVDI4
LYcyxup3OdKb5suUfynt336uK1IonF3mjCkdbgEYD4/E0/s7M6tPy3yPNDROBxmXtpLMWXOTbu0Z
Tz7aENGyttxJ1idjY5rcdIwAGsWPDVmC7Mkeis76NDq1gSwb2Acp+C49YmsQ89dcHbQ9Miam5wYB
Qz9oe4zVSsLV7yEVkT14LKjDkXHNJqs+sm3+u1tAZbKi4iOYh1yaRon3R4jGA4abER2j9DUz2qax
mcC7L3ilzfK8qfljujRGWBTt13wRRdxynaiBagrSG3y1FjGDIIg/jtlYPgVjXcQOSr5o3MzKX0sP
SYXb/nDN7baJSKGDgCkf5eMO7HatMYRuB83SWpzManhuc3pYtKnta76xfUeKImveNEiuLuCoAVPF
cabrEE80+X7fJKTYUbRr0LgB+Ihcd/m39/zQ8qZ9URSfyLIci7Xe3/6MYtNlwAz6I6iZJg14iZa6
7p+mQpDg2W9xqQLbdqlloFQs1V+cJN7YDCCS549rgx7Seuni3ERN8vYcFHYl14PJ3CITX2fFIxgB
hREB884BWbITwOyzFGnVeGzNVMNCde0GgT2XwT9zjaTnWDn542zOKDWYzhdOpthuzBeoWhyC1goO
Q3cnH9ifjvt3Hllmdr/4K80fi6V3wxJ8tMgkZnZkdm2p2X/F2smoIJ6spBnQCvXYef6Db5gX07Ri
0E7vB6ark6iWTIpcpZGQfAoWKBYAbNfP6IRKsg+FQ1+6Zn2YgzRG5kCTGVN4vowNMjvLWBdhgSNs
ciA/xR5KSCQK8c2tp09pquNHV62ZFMdGu8970aHwaTTeHKMb6xNfRmNHiSg/IEeqmYvqK3IUCwLT
cALosy12HoTG2p/mctxZyHzP/XC5y3P+FNPeGRhamLJ+WsEY5qZoWOTpelp9titATRwuq+4KoZqI
FMlSj9l+hefOY8NB2MnES4ACaZX3MU+NWXNZVXxDxg55Jp4NSwBeQa9YH9Yu2K18aOMs93ZuS3SI
W1UQ2wz83Wp1OfWK3MRE7Hz8MTh03IPULTjctRUyIRW3S1oNAU5fAT5KG/rCa907Ye92L3k666oF
qmXa/v9uBpSDDYQaCCiWy70RvLyNP0PASBg7z50glgQ+G+PzPfP5qx7Ly6J2hgroOeKs+4Qu0eDi
BWS50P+zdrc/cT2wkL/qr1na5bxf6KmZRVR0PBKlc5waM06MPjYdMI4v9s/bn7q+cEQupNKSuF6a
WvRk5ElEBX+bhuRUDUtstf6gOcZU5iWFFYh9kYI5QwEGQqOMqn42o86GaME9MwhktqsVQPeW5lPx
WEwQDs1AXF1l+6BogDpKjrc/obhLyHgjgOk8iwt8ImjZ0fVQsuPgiehczWtKNbwUR4qqcB2IVNKT
t1rPxEp+ipVCbuk+B/wLbZQ1dGWWwBa7IJqMCjRmh467vtpFjczAokkWXp/DX8ijaqxGvxts2JFv
IOeWRD3rHvtMy0ewrYVckifgKt4OxncOPjQ4MTovo2BtTQMoiQ8tbcFGAJ4F34UqUYUGvtfOLpLm
2a+EXf8eg8YuI2hmrpDtSyp/MjT3JNVEpUgz8WEpZ9sKTr0tnk3XOBK6PjV80Qyv8EcZ0WPWldEK
3wxOZtc9B1X3xTOroy8gPikSzZFyNUmwreXmp+/W0gc1TlqNLQzCTi6kSh9BX/6x9zKgw8qHvi0f
adUfkYU5FuYEogePhtAc+dR47cd73InIsB+rmh0rSSaEt8QHPtv1d3SucJ2x7Ps+IBMpJUGHDdmC
Woq2ubLtIe1Tn8ZaxxN4/TJGZIhGXvli7izY+mw5oJy3XtPBfvahXWc7ScjZcA8MAfskMydRe7YM
kERjGnP2vJpLlHF3Djk6OtiS7xejjae215GYqSYlGcXcd0XdwatOBc0+V72IzNWEDil/6kdAXni3
v733qs9IZ4HtdcOYLvBjcL6NYEBAvSUbP1hO8zQS/8lNKs2poHBTGcIxOA5ya7hmnixmACtu/hvM
+a6lVJMZodfDkUykNKQ+BuceokCSfnAau46cyoy8Gl2Og5m9IqGRh11d7HDr1D0Gr4I7N3OQjgno
JFpVvX2Tz/W/nDRfZmbvO6gM0mrcdXnyCPXy13xle6jX7m7vlmKaMqrTNxFz8f5E1O2ar6zpHgG5
YiG30u+UjKFdr7Eg4sDoPd2omKIM8wy8pLSEl9NTx7M1tDL7UBW4MtB0ebs9IYX5ycgVdAC1fR3U
9DTikuCCo9Tu7BRa8AboqEn2vbOCL/d9SDomfCTk0UVb0hMSgV8KuG1Hja9l1hzTfNqNqXO4/RmF
mcvQlbawl95sKnxmdmKLE4g15g8DYfF9w0tBAXxP0wg8F/u9cp4vXyCdiGx1hXps9WWymJdoPqM4
9GQMy+SkHu9Wl55EMh6aEfWipj6mkD9qc90TR7VQ9n/PvCZPWzJOEC3r7cuYuCmoOdKT22ufUIor
u8zJlEHkreeQkjyZ3rjvfQftNd8cADOzqfjAehGjc0jzfFbNRAoD1BEDL43MuyDioJQ0nicUZFN+
n4YzkZEsjk0mox4dcpoGjzyIbq7ihokybAtkfduA/1tNdrerLKi437YxxebLuJa2xpPNdExy8jxU
XroqtADmHIJTLeb7zgIZ4VKtorZQoiVvYnDw00WSPVvmQsMeHC2a+ptiU2RJpWxYTRekKd6FDgLk
Dt96lMp9U4fY3NztyuVXhreshjcXvM+XN0rz0KTth2USl9urrwiIvuThbmcQs/DW5DKMSewmdL82
QUyYf6yRLkuZpfFwxUEiI13Szg2MAUxml4AVn2aQuKO7yhusOWrzZ7w6Q2ikdumkeU+pLErydfTW
FsFSieBiTRZah3MIlaLxuk9i6H7eaVJShjwR3HCcpvAuomviDdA3kBk8xfdQK+MclOEvyUT4PDWr
e5nyIx/iwjotutyCYnFkxEvvJ55YmsW9+LQvTw4AGHFWDONj4g0k5Gjv1qyQwrBkyIuAJEAjDOpd
7CW0GC4LLGoHHltoa7yHtAWrJGNfxnWws3lk3gV6G2OHvsYEtE6/b/uFwqFl8AsqaYwm7WS9AZ5F
45l2LMzH8oNf6fLTqg9s/3/3CFuR6xRDmRqXGgx7Y98CLfhCZl3lVLX6klt7lmtm2eS7lw6vY7Mt
Yioi0T0767kGUuv2El2lU9zWX7rLQ6OZV92Mj6Rfioc/xeYdUjvzaYo3OsVRp5mrsljJnRs+Ql8g
t90Ln6D78LvL+rCHgotfa2KTaq0kX0Y5agmKAGZUz+ZD1Q9HGx2+IR+n75VYI8OadE+sq60c24JJ
R7eAsqOVloN3aRzCHvg41w+NeM1s61EMsx8tvBhicMwCGtJAJEuAnDTqvFT3nFTEYBk5M4giCYKU
5L/y9jiSbt9u2CUBXaU6HpMx8lgb9k6uWVSFectYGqPkaxAMBb146dMK8vbAOFtoFb1tearBt518
5zsNYbWw3dy/pIxGZfWz8toHIBF2942+2eG70cula6omd91LtjixQd14QD/byHVcI38qUFdOc5mx
yZ47dwEJKf9Fahp7ffWxgatYS3GaCnrkxH5wCrznyPxsZOQI1pP9ysA35lifies8tOPTYulolxSe
JUNt0LNbTvOAs4AE/KG32mg16bFzcBzfvVVSjHBJU+Ip5NiXugI1DH/LWrYTvu4YVoUgV4oNJrNt
e8C791L/ph/SY7VPYhHPWTTvil118DT2pvyMFCKs3BqCwUxzaP+Qx1bY/9CWPk6WE3FGduWanxlr
dn7DT13VP7ddtaOBrntcZetSzFibZGpap3YvBuiyy8tcHkZDk9ZWJQJlfA3LHc8HwJlkqMGnIE8w
axA0ORZEt1hxRPXsjQ1L+ugK5wcrzM92x34vy/hSuAS1lQp9hrf9TbW6MhSntizagXvCuaxDCPrX
PSAHZejbEaABUbWbjghQt7+kWEsZmOOSsTWo6OtXt1irQw+FhmNVQtqYjmmgec2oYrys5tR6E6+b
AdHDPbCLGxX7/ih+9jsf+CuIvt03j21+7yIUyY05R8mDXkR5xIHy3CxJVNrN/vboiqesTBnllbVd
o9TsX5YBgqP2Bwv9Z+Z3PDQp+N9y3amu2gspMPj1vHYzehsvGUu6/TT19sOEC8U+yFwdPZXiwJOV
nEDMBlDD1NVvjbN8NDzyrVx/9HSIpsx5LfwinhLnnzl3NJuiCKaOFCM42AaWgc7JpaKj8dUEC3Qb
BanllLFdjJsMZWLrVC5d7POVE0QmlKKQ5SjMzMDzgBYMigep0SRRFST5PeQAuKjIbFJ24jbWaGf0
Qrqjaz8zFg86pKpimWQmKZx301yQxr2M4+NqxmvfhU23L4y328arMCsZH9fmdjuvxDEvpeUUaMtF
Cz8qzXNd7+4bf5vWO9dr57qs15QGl64ckJjsvdeJ+emD8Ctf436qBZKce2wZONq6tv5nqEG2mH5f
QZMq5iVMdDBw1RJtVvVuCsViohvTBqHzgOtu8zr0u1rX+6kaWnLq3K5ntPc4uDqxmOc4TPonq7uH
22ozSums70enM7zKoBdQXIHvwYn87jxbr7f39SqL0Da65L4isWeTosf30u3wo2MGMYxuL+Iuzo58
n8biqD0htt97xXtt6UR3umAxa96DUDtp+tfMzyAI2gXuR5/1v+vRLOMGTAqRb1Y/epEs4BxcWVi3
KXrKVqKDLikiiIyOS/M5GYKy8S9ZMAdZ6IylWMK+n8qH28upMIS/0GQjMXsrw83SBAbd6YFBr62f
ds4+3R5e9fOlBwBfWDovJY4oAiLqtUmP7eRpDnDV0JKDo6mpcMca5/dsxoBx5brmgj9Tv7Ltf0hf
3rmdXZm24MNEn5yaAivihqud71IC42K/0h4F89yPAPPa22id9rvi+2A1h3n2dn761EyuE44+8Nsj
2Om88ePtVVScjzKobDS8oQJdCHnz2yKE5NOOdlnkl92x8r2ocA75kkepr0vyq25Gf26h7xZgZT5l
A9SYnho0jp1m7jxOZPoA1fZgJ4hRhtynZgihxXNGwSXoTPy5G1Zdlll1yfzz/3dfB62pZ3PAtZ4m
GyAwe0ETVt/keN67KGgB5RMSFNoNFyWtCTnJCmQComLfTHfQPStV9bs/6/LuF7SLAKyn6ZKnoKL/
Ogukrzzn7Lrsi0Poq+0vH5Mhv4gq+DzbWi5FlR9Kscb3M045ytJP4+KcbMFIaCRBuM70120TUuRO
ZHhabbLVKvopeVrNrIwC4ysHHDZqOWADgEXY7qIpeqgWTya08ijS32mDD+Wt3YeuC/KLBu2AVcMz
/FUtYdv8m7H0a8GGaHF6zVl8bfk2JL8UDBZuW2Qm6HFEqXI3muRhScYL2pQ1YI9rN+1t+O2z7yxC
BHUFO+igYFWmPxdmPgflfCoc9ji56Yc2+4SDLr69T6qJbNHu3ZfaGegHd0BLAq6lqE/0Ud18YsD5
3je6dOxDMTVzhY9eirHLFvQIjOGcDZ+yaX27Pf7Vh+q2UNLR3yGb7zYoDoM7PuzjTT1+htZvaHze
BEI2nln+9faXrkX/7UPSLcC0kiIFLyR0Bxvrq8eD3TDex3+PK+h/t8DHER9Ak856WxLe7+0kS6Nh
ney9vwhd66BqneR7u9F3FbpZ0Qfdznv/sGm2oJhTxeLn/9ZJ3wB07ZKKdZJv8dbM29IlQXkuggfm
PqOpKfILcEjf85jaxpcOeLfrnd7ddCzs9SEL9s2xDD47OjC16sdLXj2ZInGtqgSMr7T8MGnbZytL
frR+d3DSb7ftSOHZMscrS91JmAtY2Y3C3vnjD8v8nJtRI4I4cHeV7h149VDblkly6yUBMZMf/FFw
Sw7lrj7k/64fp/3/sl+V7ql+LchvX5HcW6yJN7YBriXp8Nnrvs39Lw8k82Ox47r7nHIikoMb3P5/
AbFNAMiP8j0syQ3RfwD6zu7INN6t2njJu4eejSD5YiA4DZDRRbuB2QPi9OIDrHN72xVhVr7au86w
sipB030wV6H7yzbTELmy22Mrfrx8ZZ8AjqlpApdwzOphzGloWfPnMek+eExTxFYEP/nSXszZOvQW
eslnUfwkHO1RVmff11srd3xQnmVzUiAygZ/6KUmsArKG9M7fLfmzy2xvQsMKol5dps+sxbW9svLv
t5ddsaXytX1YeDtOm9gW+ipDK6Tcinwdda1qwSX3JVm1jq6JBS8dt80eCTczcze2M+40t3/8dZvx
ZYVPtwz8gm47WhcsBLzCz9fQdndBc7g9vsJvcUH/76E2MWuqqxKrgybv4ODu8tiIjC/QCNt7UXMg
8e3PXF8nX8bDu3OJ3kOGe5JvA44CPftlVzSGrtiuODV9GQNvQpwjcAuEBed1if5XRCC79eN2ZuY7
I9alI1WWJIXRxWIFFEUQRme7f2zflpIdyuTH7RVShGj5dcOa3qqI14N+sanXnQFaPWArk8fBx5vS
FeMJsuOavVDNQoqhVVcFdCQF2JbNYw+xyrBJ6LO76JgVrm81+XP/f3dRTQdvTHqGs3n1UNb71uii
p+Jnyw8VjqAJZXSQygrzO85jv7VC0R9vL/7V3BEOSPlxUm6FtIZi8PkD6rb5ixuJaH60X4wv5ZNx
CB7No05CXDWNbf/fLY9v2DQzS1yEPdtHt2kZkobRsPaWy+2pqMaXQmnR2hY3J7DgG66xX7YTALev
lt8nZUzkbkkLWSeyFMPyBvpcaBl/9HKyu/3Dr0c6IrdKZqJZV75sobQQv9dkQe7RJw44FrKd22uv
parlkVyYVdWYO2hLP0998DpVogiDYTL3ABvranKKi6PczYI224qmCQKq1X5rkgPxsNMPWV+EoNlP
tdAN1TwkJ6aGM86zCVkWXr20SZizr60Oq6baCOlEsAXJTMpgQY1T7P+ouLVxDz5tXycFcj1C+DJ5
brD2VNQt9gDqRJBwdJ6Z5/+6bUTXl8X/iz63FEM297hOM686Dl7xCopBQCQqzXNf9csl5004WpDL
BAeA7eclyHqG326tS45fX3ZfJpnNeO35roWfXjk/TdQ2yz4aySPT3VRUK7P9/13cAS21cMoVw8/L
czpBlhjCkzp9FNXY23K9G9tJzDUApQBCs+Xtp25vQRGxqX/d3lLVukgeO7tpWQswHp/5+mHxni2s
izHFY6arB6n21P7vj69Wr8mszZOacvq3KcpPNmGay5tiXeQultr1xp4syNlMUxOXVoHOjEfT9+Pb
C3P9xuD/1cRCcO2pbHBoZ07y1W2mHVrxj6j5fRzYcMLbVVfdV81i+//73R3BfMWrGvpkth2W03Fk
XwHyvj2HqynlwPIDyXR6g5SELYgFtV8a0y5AO/xjP0BFPUxFfk5B6xEuIi/O7RSAvZVC/CMs/bF7
qIwu6TQLqbw+SiZmJUvatww/IvmcnDcNpGwPvprX4ou7B2N7fF9qCqwM/13IPpgEL/C8PDf2l2n4
LlpNVFIZgnQWJCYpXXT7woLFN9iuoDyitA6FC3DLPcCLbZ+kQyFde8jr2UiHeDPuRxYIdqZwtPe3
rUDhgnKTShD0jCU+M3+RyXGAovMAZ43BEproNBQVMUTuSvGHqUNXMa68onrzf/mgeCZrVLoaI1aN
vu3LOwdhZZmmwcbZLsosNP2o9z/a5MHmn26vjmr47f/vhm8Tiy6Tt1knBPsS/7Eug2hFT7yWeupa
FQl7K7eglE5fO7nA3tLRd9GunLb1fqmp+8D9yQkLXJgOxmiUnxAI5gdA6+j+volJvk8awsssAaNn
kfLHMqsjn1ZPnW2BQ0ZXslK4htyXwp3StdBZjgicofmh6Ixjy6cqor5FwjUf9sZk6dSDrt/7UH/+
7zbxIqtYvl09eIPKFB+8b26WV0g/ZxuFEJSVs1Nd65qTVDYhuTww4C79P86uY8lxXVl+ESJoQLcl
KUNNq81Mj+neMOaMAegdaL/+pc59i764ghChLRcgTFUBKGRl2sPlDgfs6bEoqjnMS+iqWP6yPXT+
pNl7VdMneT1EF0GVDZT5OcAzXr1SnEiKL3UF0gev/GQPowbur9hh5IoV6lmoRsngQGM/PC5F9Wxz
fiDWPVBq2Ldcn0LWOgPtzrD+Nq3PhO97ZFIC51PpPyxg7Lxtyqp9TK5QoXVWCyPHrddqo/RQAwG3
PRagBttXcbZ3d7f/oponKRL4gQBZFMcVqYd4YSUeulUACqU5rChMSi5Rqa2NZsslueFUuLXwHV7N
DpP5wnX3IlX7krcjZV8Vi3NR6KsAj96i2aOQ6gmJ7k1ANTnSJp77G08Jw+RsQ/epQMlzFgxR7tLn
++Zecm9v7a0JnOjIPC9OFpsuNMx7l++9JbsDcHGxUsml68oFyszBtWtrX83xtz3HQ/Fyu+8KN5aL
UabGsT3nMvX9WjxQYp546j0OKHnNRuPY6oo5FAss16V0UK+fTHNCOCdb1PQPUIqOhPejnjWjuBiK
DL/ABMn1KNALanmZYoEFSICOwbDxk9PPd57V5VIUP8gLwwAzwNlvnt2miyuoYDIdz4xiAeRalKBz
UWB8eQwT3A/BobHuto1+L4UP4pnejVHPqmPqUP3p4h0fDgsuSppNsKbgAtxkMRTkq/arA/StBRQg
a++LFLIOOLCqEA5sESk6Ya27rhtfnW4QYRv4iH2WrjhFZU6yP09rC7lZHHuKGUxpf4RT7MQ7hWTe
bZ9QWZPkzzOzTLfx4G5pDvhIV+7gIhpPVjUtefLS1b3nm1ht7Jj7vNjO/d37jFyAUpiB64sVt2EC
aaAtKGuITCxRMZZPeeaR0BPvpes14ZBmu3lpvo39nYdcufakz8zcGjcs+nBRZw++mBC7Hf0k5fvb
66FYbrncZGHenI4D7sr9cHLnBCQkYc2TnNzp3zJ/K/J+HgpVoQw75N/M+b3j4USs+2xJ5m7t0zJH
RT/6XrTMjjmdnbM19jqZGtXMSC6dNXax5QXHE5BR7Od+C11Rf2vMIaxKdt8BTC4jaRwTHGvuUp67
vNjNAT3UQuwhlby7vbaKoCTTtYIrtXG2NS3P1MtBgfG6Vb8d47wEu8LV7A2qP0je7Jt2nfkFkjg5
SylY2O35vJHsW22VIFEdavrABdFBqxUHfSq59+w33ToNOK0CAxrOxtNmH42sCbPs6+LHfaWrjFGc
Z2SG1nSw1h5HbZyXUNJDXbwRNCQmpItvr4mieblyxK5RvOtSNF+T9/xX34pwGDTWpFgMuRok3UD8
2XkZmt7MyEdJiOccHPF1bFnkmRo4mSLGyoUgoNOjbgmm6jNB2V2LaJdWup1B4W8yZIz2bWmsI5o2
+izarOeOg30MD/U6nkZV1yV/9qrccSqIH57XwAmtbo7rudfMvOoaIld+5B0l8zSWzW8P2pqghNsb
9HH1g6ijf4z2aC2/1vLBCgjem6zoth2pFlvapu2uIzMpg+LcbWeygdfudam/gZAcOiaa6KpaD8m3
3U5sPQEVC440LOzm3TC+NtnPixTY7RGo2pf8mUASWYwMJWBF5eUh+MfK0KjIi9E3cdpk910fZOwY
VFbYghxmcR5HkMw13lo98BpVibOd6aTkFHYlQ8dKkRrBZucYR1oeMmcOoUOpeR9VTJEMFltpWzOv
FMV5pmlEnCQl0FMiyAAKjTsropGMFitnpxRejkQD5eaBuTPSaOwIWtn7llimQTaE7Vr2gquJyHaW
9cVqXrZtZ/a69KKq95JHi7XycxNMwWe3SeN5Ay6ZgWQHOpT/3LZQVfuXFf9wqA9WFN7mAw71gzu/
OL3zCywSUe/qbuYqw5FcuLPXvOHFcHka+mVkMdXVkqjalRxX8KZezAGBtPSPNHsopv3t6VCEHLnQ
o7Iay/fXHv3d+nDu3W+G0zxMgbHfmvXUj44uMKj6L2W/OuJ0yB3N5ZmDfIzxZs+mL7dHoPAnGQkG
JGmGzCcUe6zW/Fu1W8S3HuKq7gQQv+55SGE0MhYsCHqAj3v03rXHZMz82EDCJWWLJu6rmr8szgeb
5LNYjdQCZGuw9qI+mX8y7/X25PyLKLty0ZeJf1GglXUAi1e/c9ff1V6598jJE11CzWNv/JN1P0Zb
7HqDhsbav/S4h2T9rpnm08K/9y20szRnStUIL98/jBDyOMEwrWWO9/slJvl+7IyIGd9vD1JhW3Ll
RgE411AvRn6uDRPZQrcwIEYMSYnbrSs85N+Hrg9dx2upg9dMtzgvyPIcIJxFwrS1XwRIc0Kgi4vE
sArdcUZly5KXg3S/b72tys+mux3T8lc5in/c7mnpHQ04UHHelqsuhDUVAsjxAmDfR+Y2jw3cpJoT
UWXHrmr2k3nftV0GLhVQtyJuQLJz4A6Av7t4T72HyhypKxm7BM5/X5h5lp97kiZ9+suYYE6ZruBJ
YagyeMlojGDueVecy9lKE5ex31D/tKM5na34LnuSGYArRgW3UpFDKcqA1kaJPAN0XtnnbPoEuIsm
oigMSVYNb63Fs4xpxk/yd795MPyztx1zWxNyFVYkA5eCpQvI0KN1Nv2s+AmPJZFHT8v65PZ9GNDg
Ps+TUUyp6Y9pPmfDe90lDuRhuvd6fh+ynYEJu70WqjO+rPu9BBVeZLjfv4O5OlzNo9OYobFt+7Y5
lPknu6SRNf0xgu/ILGp+qQgnMqSpDLrVyxu8x3OARCGz4pc/G8DkfLEr6vtOmDJBL20nUS3NlJ1t
/nXo9lZh7dolWktTY1yKeGtIe3k+kNnJIXX/3jtuBIGmPGRDp0uIXm/ckQFNkzU4Wb0VGQyWvY02
T3DU3N1e7etm68iAprZZy9Jpy/adeNMOtWA7UjLAIBi0POzXzfN2EFH9e/tXCiiwIzP0sh5vcCzD
MLIy/I/2DI+DqF/DNYYK1F6HBb4erhwZ6ATEIJhW6zE754LHc/YXOUoA43TCBAr3cGT+XREE9gaF
lf79UhvbtEhSxsWMFxVQ7PUzHoXsuDWPKSHhYM372zOnWv/L9w/brUs4D1aOLXBy3BmaAZDydgfA
zG+3rpov+79bZ1CYXetlzc6FBQ1hAEVnTkPf1inoXXduJ5D2740Pa7cCT3CeyjweF5AafW+nKhRF
kg4arlXVCKQb9saB8oGoRn6mEESzSzcyizQk86rxEVXzkm8Pxoar1trkqPGbYlHOobCcyBA64PH1
fcmRseukA8vTZiL6Zf4j1G3s7Y1aEMzSBD6F7cjQddTUrimv6vy8Wm4yc+eh174FqZq+rPgHswTA
2J8cKA2dRwdCryPf9eV9p39Hxp4ZhM7EdHAgcKYv3CzCgX1udXFI1e3LMn/otl0hCuIKkJ+3zX+o
hIG7I9dYimopJUcVrCo9QS+TXbZ7vuwpzpHBn05XM3+1xtU3HV9yVaPl0NPlfX4uHW8IO3sMOThQ
bd+Pu8E+OX4e0cp7If4cEkLvHJPkvx21QZK8dtl5C8wvo/VjAP0/qdu9J+47XzoyVTJ4RFZeg6Xm
DF7fr97Q5eFU/zUqpvEAxRYnQ8sCe6xSXuM6n7nm4EUZBA2+DrQ368i2ZveFmmn3KxvNADyEoy4i
Kf4pvyVTcPpSbD84DXIrtIqTmPZlZ4W0BQ5xJ3SYAUVold+Uq3FB3i9DaDWn7/V06qakM1noAtti
aBK+qj9cDP2DrxjDnIFF/xJZ/e9Bte+n/TQM0P55zMY/t3cfhTc6kje6IHuxIRSOZ4htV6eAM923
Z8qPyCPALAPAsQAtku1YoXYedEIaj1AsrgwndBtO+zpvUUmQG39yNj67C40ry4+qshjxjNI9lz07
3DU9MrLQnFyHcgbfMGn3CxrhP9La0OREFWsrM13bWbl6s4OsX4NKhfL7lrJ4y49zus+y+/KijizR
nmUQDulYjZf8jT/WtIwELWMIbB2X1dBM0MVO/jeZ48jgwsUct9TOkBslDWBFTQ3hkPHQ3/mM5XhS
RK+CcutBawbUDOWxawPtbxTmT+H5muCkMH8ZQIicj2hGKCrgLX+/0XPJNe2qpkWK2nMreu4ESJ/R
LekEMsZZ5I+/b9ukqm3puFVtYgFfVYC3Mbv7XRktyL9IEfcL/3Jf+9J5K9g2QYDFWX+DO3TfokYn
cMYn5t6HI3JkNKALRltno0gbW4Y4jKKMm9k9EZbt6lUXfBTnABkRGATMt3O8850nbr94SwCubxJn
fPiZ+6kGlK0wHBkQmBqZ5+QuDBPC5gg8bWSbjuY6ruq9FPRHHNTxaNWN7zlrIzCqWmm7Swkobv/e
Xl9V1y929WFT6RAd+8XHtlVNzW7mIkp9osnlqbp++eWHpn3bEFlX4qjudyJc5m++OAvyXDc/b/dc
ETJlkmrfNZsAnJxIFYIcrqz2rf0+VlPUjbjsaRxXNTmS41obtwZeIUuYU++AunqUapaai56qaclv
3XTlvZViMwcO0NlVVilAoY+Xnttzo5p6yWvpxOtlEbik2sGTWb74yyMZ9qv59Xbrir7L4D9qG9y0
Xcx8aYNIgtYHHOZ2t5u+Fs4goSLnu/zKswNiAWuUjdm+ze24J1jZ4p7c5qV5aUHnauDWVix+gks2
AxftFG++/WpnVodHSB4J4Wkigmoc0vKKuQZQSOD11K6tIBYWnw/tivKxPqOl5hfX1vgyFmmNG6+Z
/IXmeKAd12NdO1AHL7+5ox9NTaG5y19baM+ncq7LC4S9IEuLUaQgFi39Q4p08O2Fvt57Kue6IPvE
A8eYnMRi+ZtTLccmA7MVn/Z+dw+o8NL7S+D4EH9qbF3bWhpuAnr5sK9+iDwNvSK209+3h6CancvQ
PrRvGIu/NCjMSpBujNupO9UN0RykrsW2S9cvZvWhaRP1sU6Xbm5CjTdaPlv+t6X/LKYSPE2FJkRc
OzhffnEZ1Ydf2EE5eOaI3k9T/qNxXm2RPQ7bvBvb8mkM2FtZCt0ephqN/d+/guYbWSEN7SZmEEQW
sth5Wr95tI6h8PupGjTbzbXKlsuAJN92sqoEGyP3knppUboQGqJ36MkF9BO4wpyDkagCU/fULS9p
bU7Nl7IgvflNdIa7Pt82iOtOT2X+Bi8t6xT18G4SBMujuzW/J8OvkBG4J5l6GaHk8aYx4HzBJzcB
LUo0EXvnmNPJs7jmfqnovpz72raZG4bVu4hZ5MkQ5m6Ymvet/3vX5Mi5r750erK2vZfg8O4n/Waw
iDfu8lKMfqrxGoVDyiWYReG6UGNrvKQdu3NvkNee6RxS1bTk6/lQLZ1Zt6AUK8ojOLjPEDHc3Tcx
kq+7KdkAP0LTgVG+5fkcc9I8T4MuT6VaVcnPHc+b2cQGLzGL+R9zOAfgxY5cYr7c7r1qYiTfLgGH
dW1z9pKptW07Ln2vQzXi7K2eZqNQ/UBya7dder/PV8w8xLqhOPYAtZD7QqCc63ImKobehkmmvIF+
1ULijWfPzM73Bd52Jj6Eoik1tqlaBsl3BUtX33U2mL9lPti597jSv2QYNCNRtC5nQazJWXJ3ROvr
DHJIsk4xGfkjGAw1B+GrDy0IPXLqg22grdoGVDquXZtMW/+9X/8GbPlLizTy1iFZ2PrmW8ajyJrT
uArNEUexcchZEWTUTMYG2C7N8xq8B13Su8YYOhWYuin/ApEazfwpTiNybsSqNt/x+iVNIGkdE8AB
XHOLBXtBtvUOwMFlAiUv76bMZ63lshPUxN5zpIyTeh5Kzdan6r7k44yvuW/1lCQV5IxdsnmfB6/5
zQyGGtUaFZ23XV1lZJKrF5PdTSVSwacsKGOvcnfLtu7NSVcermpecnQUGnpmXdaYoRVnHZbHrhm8
9rnuKV1x3pElv0hgTKnhY4kdMu7b7CcK9kGuxHcu3lqX9dWp1vj2NKl+JHn63EF9FlSpaWLSaTeb
SVaWYQqeYMp+VhAL8UZN5FX5pJw7MVvHwwNoECQs6A7FBM5p1KLaIpk3fswBrRTpMzHeffqVLD9u
D00Ri+VUilFwm5i40CQlJW7YrWsTFkbR3zdxchalyujsp12VJgCuhVW+hgP5zC90gt7jln/zF3N/
exSKqCKrf/leZU3ZMKTJKtgISUZgW22PNDHYQlHEuVjdE5tnojkTKlxTrrQE5g/Kk2JME55P0Dua
ugMILlYU46UzdK87zSapsDlZF6xuLbIVM4ZkTebTYID41IlXAzARNkeLE3erji9G4aRy0iVLwcQ/
sY6fXHON3ZxHfjoe81nnOyoDk2JAvwnLXOcBkB0ne+GW9+DOy/H2qqualm7kHidLWY6EndbUOud2
81jV/e5206pJkTweaniDiWc5dvK6QqS7lUHNdk8aVJDu880odMgDhSnJaZeiA2uFSHt26hrxq0Gq
bl3YI7J3h8LXwQ9Uv7jY14dLoTWUmZXXqH4QvfUzxdHrol1O4zZvebgKh2n2K8WEyW9lIzPH3sDT
A94uc9BsAibHumgUo8bBVaO4fP8wCkG7xTMvzadZldgGyG/MrkMJWB51mQ6mrTAn+anMrBw8soPs
/+SBvsS3mlOzMg35omp2Lr/80P22cWvBGs5P22bGuSnAIw55HKpjtFc1L2/jg+P4dKLsVNFhZwdV
UuZzhPFoJl81MZIL5zUjBeScs9OKd2kgdnDb5pozlKrnkgsDMj1Va4umL8KjzVIhGU6ThevgVyqz
kdyYoCp4MieenUhFnsCGsfMH4zCx6uCYhiZOK0bwP4WVaw46xKrITuOcH0pkTauBQLex3N0ViOS6
Sjo3/twWJeZ+otDqqFAU3JwMo7wvhMplldZISoqa7+zUAyG464k1RSv4MO+cG8lrrcmva+r02cm0
7SFyp/bR8jlEhRr6/fbsKCxTVvLy3NEmCxnZyXQnOxwhjLujs7amVXGq+J+yyq6bUZ3LEJ1xGkuH
NcRqfK7dNGrzJYYSqyZJoxqE5L1lZ7M26wHorvD43yedM8z9YXMHoqv9Vf1A8l+OcOy3pCeJqIsi
tKn31q73gEtwCZKrKQMIBFBRo+2sKb45iwA+wu8eZ9BY3V5hlXvJHpyD1AJvoOh7OUR+ZsVjlkap
p9MEUCyxXEY555QNbELzPH0iwVu+gdq+e1nA9QKesrtGIJdTmkvXpqXRkGQlKWBtZWx2TYRnC01w
VkyQXEm5uh1AABQj6N0ZdShQ45hpvAbZffFHrqY0vZo2xoZ7aOoYz43p7UfXeG2JTthN1fvL9w8b
42iJNGWFRZLR2MKpgPbDZAJho6PHVTV/8YgPzQ8iFWlZofdtWx17wZ+mafxjTLoqEFXzkufaTcPm
PEPvjYwfPFI+WnYfps20u89yJL8tW9Qc9D6aH3gX8rU8lisUAtt7sC9wXZlqH3qzkwP5VpLMWf7g
dmWSD3cpHKFpyWubkS5mUfgk2WwXBenpwXIspBB1p0HFvMulkl7qmRs4XxF05jFyUA5gT++zo4sJ
qtalEzMjZu6bjUcSyufIYDRmeDZZ0jtT/nKtJHCXVPhGh8zOYkVmR6At5cTQBb3PaORaScgILu7I
B6yqUcd4zwqFOexGoZNxUU3O5fsHj/JQKpTlHcJNDsrjsKX0mC/t6+rUmnCm2KtkQv3BzNI085Ay
GrP5MBR90no6nkBV05K3uuBA26YJRtnUQTS2Yl8z+85JlzwVT1HgZetSRMmpObjUjoxiOXISxLcD
garn0im5nyrGRw89N8Y+zsAk3bv3QGkQBGTCfG5QlNWUMHa/+7OM4ChvHvv11WO/bvdcYS5ypSSO
3XNGhpyd2qHcNTNF5VH2SQhDYy2q5iVXNVJh5elSshMXxgnwi4gIlniT7nBzOafK4DdMjsyZL9hM
p3bhaWJn5EisZdfP3AyJcD6vpqG5GipOIHK1ZDV03DNW/MO0hnHnTYMR8xRy3WyFen2ZV24IBKoO
C68wJJlL38dyzEKQIKm3LrSN6W8+bbpyW9VALv/8EBky6BrxvtgC5PqyLOJDVz6Qtu+efA9xjqeo
CFr84sd9ZiW58oSXl5GX+BdB0WJOuiPfnF0H/dzbzV/M59q6S+5MA1EMTQfhNEzVJ391D2Kgj1AM
+zbSP4FbP5aLzoBVFiZ5dr0I6ueXP7nUOpe1gQrfFtiS9me/TZrBqNZc3ovZlhZOswTJumWftqJ7
ynwdeYSiabkusu6cFBp2LE0WbxV014vaQUVhN1k60JPCv+XSyKU3UBhp+UHitcshM41jNQYhWLjv
C9tyXWQ7QlbYZHAH17HOTYBt2LsQqnT3RSe5InIptrEyDTTfTkFsN2w3ILE02ffUKiI6ySWRqG+e
Sj4iD11mAfi9x7V05l01lm193HwL95dabGw520OuY/y8yrTr+baM9a8sj7imz6zECYGzikHQF0OD
c0fD4NDE9aHT3IivewXU1/47lOQrNv6Nllbi13/ocLJbFIZ/Wvjzbe9WjUJ++eTDNKZjjeadL30W
9slwSGPr2Xnnj0NS7UkcvGp+dIkX/xtHbPmxcxIWBRK7wDjO7NHZm8cqsh/J2Yib/X31eFgT+aEz
g86q8AZiJKTwj7PJUdkr1gcIaWkyu9eDIWjU/nsxnNyhSCdSM2kQY3n25vc+aG+ccPWLkLefjUJo
vPH6BmLLWPAlh+rENuBHIw4h3fI1WNMdcYuXhf0wHN2z8HVIkS0DwlvTzooUINCEMiCUrTfT+VmN
M9RM3LA1jdgAge7a6bbbqwVFl7WRNpJpcYLWmzIryVZs6zYLh+4n8/ku7YPQMpZQlElhl2GR6ZgK
VYsl7SeFMywBWeCgHvQ16gCqfC7yYmMdAfEdZd4BfQxvG7dqIqVthXS5XeWWbSQDaI0t9t0b5wiP
DXGRWfux/JpNcyS47p1aNZHyw2g30SUoWWAktjOEXtrHZdYfQXoSgv49gi+GVsp2tgvp+UD3unyV
xwKLJz+NjjU3Sw9bfTIM/5TFU9mXPWpQP7vgbg4cOwQJwDHHg1Nt91GBvaMFU5bhPTHvHzP7QtLU
3qUl1RwSVfugdLYKzG6lhnHJRDoUkgsQFqt4vePGeI96wWUvkQ5UxjZO9lquaSI6xp+XjD55eZae
ZkSX3dz7X2/bzHUJVvxG8oeKm4sDCIuJyHu2f/mnS+S1H60v30FRfRBRHwXxby9ONSef69sIlYvS
V9KaY9q2JtCcdVRbES2qMLdfaaap8LkqO3OZNckHNr+Z7VXgB+XDFFu7cl+cXXCT78Z4jauYvNXR
yjTudt0CbBm3Wwo3sIMev7IICKJ3fHgwnINmVS6LfGWbkoG7o5eOs3eZJ9SamD/ahEZ1vBzd36SN
ild+NI6uBnx8fUFsGb5bYS8smfAR4cfhxLvsM4EMXLH5O4t5fzSDuUS6a4O5/PvDNcRGwVI3tIiA
nBGjic0SkphfDNdYsmPtA2H5RbRlMez8oDHpAYTMLT3kI2+DTzRo6XxsvYp4mscthX3YMua3cDhr
QaV3MXccNASUCdIYWdQfzcO2c6IiDuLm++1hXz+J2zL0N/WMfPGaxUqWbHgqwMPepC+3W/73bnht
QqXQkLac1nwQVtL+mn4tdrTFkAeMyY5/HyCBx6NlZ4XFnn7W/E5ljFKImNMM7+FmbyVrtOJfQ1S8
EBww8WoUtadWe8RUro20U7ZpHXRDNVwOgePf/0Qi63n4VSTgQ0IgYnvtKVC1NlKUIEBYcJxt/v+4
yY7jv0HPfr9YwX9ins4KVIOS8b52NhgupdX/G9x/fmXgZLud/vMr/agU8UjG/lb+0I/FipgRgFJm
pY/m8s6XN40NXNb6isnJqN8hFaa/gDYt4Q/T/iLoUZzFad5feCz4zt9p/qKwNLkIvhWViXpyRArz
yxz1SbXz3zrcMqMxNncQDMujTPdGrFyXyyx+CEqbYTbtWuLUOUfjTiSg/P+a/1N+gqhUbO/qwzJH
gwZfqYCQ2bIiS5aNEKDbiJlM+3Vnx81hmKPyk3Ood+2B614mVFcouVK+X40ynRf8pY23/RYXuyYi
Ubr/9yIINWCdYp8q+MiaK5bh+WzCOTNxniAIXr8GT8PPIcp2JDIfU7qr0jANLa24m3JYUlBY041N
9YBh5cmUFC/p28W4n52Du8cbwxzSKqSarfDf/N4VG5ehcWRofdGR1oID1c+knT91c35y229jmv00
DD9Z3CHejLNtg5R7BZk5OFIrPh4sHOB7F/gU9OW2Hyg8WcbOueCnKYiT2cmlXnNojBe3dl7N1Pl7
u3nFni+j5RZAI8aFlHYCkmsR9t7n1qXfbXd0wqYMNAFDEWFlrBwe+EA4NPh2slioA3WGw+p1mv1I
1bS0+7Xd2s6e0aP7EyPDEYipqjp5yzz+vD09igubK213oNKZtxR8HElpcajafCqmY1d+boKD5+7p
9O32T1RLLJn1zDda+yZ+4rTDwRrBAWoMYB/X8UOrmpc2uMI1wSlWMQdvNePeFbg2NKCaoj9ud15h
QDJGrs9KRm3ogyZ8Gvztga0Amr0F0+ClT2AJyAHpLzxiCs2ZLbi+9cjMEvlci7YB+V1iQSp6xVXP
z39PAJGyfIlAWBxmxm9W6DCeqp9dMiEftgXw1xOvWDonqcYqTNMhqg0aufxb7vwoUGaU2/uJe9Ht
aVRdoWURgzwDw6w3DA7gVXnkTUFIuHPcsuCNGORrWXUVnpj5Ecv4SSyBDlyqyOnImDp/y9I2I22Z
ZH5gR0tquj88AslACBQ6UZUGdVwZM9PcxxS+JHNSkGLhOJEMZVJ7/7hdcDTdNO7oeMjrIiZt+zRk
Znx7MhUW70hRIe/G0TLx+Pl5bif/T2nk5o7P9coiiProkqDXIg8I0GVcrgXWnmbkDYdazFPvHKxO
k8+71vdLu1LEod5a0xWZ4zOr/voFMhtpyAwdubqq01KkyenQGvXU8zNkj2toowbVLmuW8Xh72q9Z
06XrUqCpjAJq6xVt3tfqL6PPIAT2+CtLD7bQUQEr/iAHm3+p8rYSk27YTuQv0dZlyBzQEHoD1aDZ
Ea95PUYhh5jaEBUzh5afBz+FCsD62hXLyYBkUl51oZelTkinPux8cUfy6PI/Ocosm8edEWPi9Bf9
40DbWuiU367F5kvTl+8fAhif0w0qpk7znlEjGoNobmloBl8G3flPtRwXG/7Q/mrZWQtqNn4uxRzi
UeP3mg7fC8f/sW6Qu8Zx6LZdKVxCDhxOwEsLLwIcCnzd2XWz/UiDv6PQpb1UsyRFC29pHOFdPI77
nRd1WzdhLE37AOng+ZCxlb7cHoZqtiTPNpfaG4Ej5GfH/oxUl5/ysKuegFVctHlC1UxJ/r2kfS+m
FL9AwcUJhWlPBkTNe8PWbFKq5iUHN03Rb26A5rf6KeBPXv2J3lM0CVOVcbpBT7kDTCU7b+UQLwOP
HDAPd8iO3557ReCTcborCvdB14w17lNoGvxj1p9vt6uYERmga+IJycsKl50HTiP/J8gx4rzQ7GIK
u5R1T6bRF74Y0DaeQcuQphPy1+OzKbonc9VxaypsUkboUnDac9bDtVLzyau2t2bMs7hd7G9Q2uj2
Tufp3lpUC3D5/iFUmJOPk+fks7MFYmEwlFiNjqRLNU2S+5pF2+UpwTQVgpjxgFcAo6wvRIV702ob
jeWr5kny3aJuV8O2KDvTBZdM/s2rH4G0CilpIJiqiQ/XzkcXF5Cct6AjCywXJR9+uTwXAQpXJ3ow
ve1xnjiAB/nezFvNUUxltpIjB14msrHDcBp2XpezS7OQj5q2FSstY3ZFmzKj8Wx2rjK8Cs9A5fBU
c8BQdFvG6s5N0BlDjaWmNv+8FEUyNvkzoKn3ZPGxAjJYtyTQcds6u3mvXOhauySu5jnst3sQbpfm
pe14yQRD5mxC9/16OVl1SiJ39HRAZoUf2JdJ++Bhqw2YN4qGsaB95ceicL6PIv2Umy3ZOzTXYUpU
SyD5Me5eRU/KlJ0J1BEZ+9Oz5vey6YBDqjFIvmznfs/YBrs0/erZykVkDv4XsVW7SvvCrBqA5MkG
s/qmGbAINjBpW7Mdtnb6NDNXg41QNS85sdi8oTdMrILNpgMQGo+eDfE25Od1OC7VDyTXrRguCJ27
Ikqg2idnRtjQ6qXAm9PtDU3hvTJ2Fw9NVKStifUFQ0zQ2Lup+ee+li9h74N9eiZvB2EiLvg9Qqjw
YuLpMLuqTl+i9oemSwtAJAu6bWdoPMaOYx+yWlefp2pa8tmgmXqnHix2dqtPjnsCxun2bCiW0bp8
/9Bl2/SxSw0LO9egaeYWyFMqa1fnmWa/UnX78v1D81CTbuk0CXYO6Pa0DCxh7p/7Oi656DIynHkg
CfI+mtBA4m9lV4RBrvEehf9bknO6IEgU9pgSUE7QKLP3BRFxXx9q+/vtzl9NvyMEy+ImRt5OI2vh
nh2ZgEadQ+4FJ2a9OOyhtPGAYbG4WuwT6JmdTDMmBfG3LWN4g9xlfjPBhNoyyl+Dfb4nEX2Fphl7
ng71odH8R7HkMpZ3dY2MVe4M/+Ictxg7IrPupV5hrLLYCSQRG8+xMIKMTicXYml8qY8QrY9vr4ri
cCXjePP/4+zKduPmmeUTERApSqJutcxuO17iOL4REifRvu96+r8mBzhw+A1HwNwObFJks5tNsrqq
Laew1+byvW43XLyay74cG6fPXlJtjfxKNTmSG88UoNdkXODGnb6ZUQVuZtmNXy95ciwEKANTTE7T
1nf13OxpB2jwMPZ7KIP4CZgVr8+SygjnoX1y6ToIqnQQFYzQB0+m1tx3WfYlH6Ybm5f8mrQkSmnY
I30o7vvU6aYHcy2Gqr5c8upOQFiJQwQMzPeQGYuZayXpq9DXqrRVy0facmk1Qvx4xMYCI7xEZX8v
itCDgsLkZEuxi6pbCGUQO/7e3H4yACd4fUJVDvoZ6QMFd5o9vfF+TeVSMUkyWFdL+yIIa7Q+LvpW
0MLr0/KBrSGUFOtfRuoGdmLEcyXIqdM07oysHJ2aflxfmIr5l2G680iWrMK+cFdCpcHJcGaPGDuE
hrEDbcEmitbO8IrNQcbrVlNHDSsGQxboZ0n3pZqgzJo9WsGaBVRzdLbMJ/vWqHNmzTl1Q4b1pOv9
ryGjT9enSGVcyXcbzWySroDv2ksSOsbyRwOBjDNYN17MyPgwnWQ4PWp1eDeR+ItYmk0AbB9EQV9u
+3zJgeOENhpE15BflTrZgNYYZaolMXwzobNzvQvVIpKcGHQg3Vjr6KJbOjcZnaI7hrPph7XX3Sh1
qMt4sKgmpJlyjZwmchipADHeF63ZRuaaTP3lMTAZBGbW49SxMcLpxY6MTUGKhxbpjJOM4AQxG2E+
4DHx7fp0XV6rTMaEaXbQcohtEMgc2p1DjOJ7Xt92TGUyDCzL6hYiLJycGJQOg3F5WIJbIPeCMlmc
BEEoCRY7QfoVJ4k7FpHh4lJj8lhgr0VplREkLx6jeIijKEW21Rm7uq4PJBP7DIRZTWD/0Mo1dL/K
AJJHF1oKN5uwlrrW3kB88nsZVF+u2/ZysGC2tBNnY0mXJNDKd1Hc83SbZLMDR7vJz5jM2VhlJi7i
up6cNMAaxN4YE6cPdGdiB7CledcHoJobyZeJXqYgZFrIaZwel3Z5mdnw47aWpcMvHdg4myRHGpe0
x2TJXD3vVj5asW5kbFYKvDSvu4mchh5sdOFmsl56kTmm/qsa/etff3kDg4rivxtMWHAy1Mt57lP2
FbjKAzBUD0b1Y7DKFdiKqofz4D5tYcKcGijRdeREAI4axtc8KZ0ewgX6SvuKpSljsnqqDyTqYNm2
H545MVycN74PwRpRiurzJd8FG38qEm4g8uDs1+vmkfLJTeJyU9Td5roNVGaW/Nai2GWgtU5Oxdz4
VcV2eR59TFnkasFwP9K1EmiFC8gArMJmS2O0JjklEJI3RL2j1i0cioihMubKyqyALwQ2oF3m41mS
zW/4fifvZxcqTAt9vj5Rl59BmUzVmOshWXqbklOZoGi+LiqHlPQVd4weJHteJjAWLbH+nfBwrRBO
ZRnJt3UtbFCTPpNTPlYHGk9vaTkH7pimms/E8NQxdtthkMn1S3MOSaMUK/kkYi3zsBVN/lLT2146
mFy+BFEgEho1vHxqQU0vooPIs5XFq3A/uWCpSzh0LXtkqGddoAG8ma0zBL+v21vV9tknP4UOKLgV
TTdja54y+q0I+UbYFMz6a0IVCoeQy5T0rBgHy8J+aU8mhOmLL6iM869/+UX4JjxCrkwqe2uKgw72
pEaSeyktY28ZROLMBfnWnnn5JgEHp8SgToUzrt9TEAS2ST8eR63XvKFftC3k69ZANYooJtcwGVqr
62WEnaQPdeLmvGohoTqk/sRRW2jaxvfrwz7vGjJC8TxqKSkXwTRSYEXIKQb1UGUsPg/FYzGKI951
NmcOtHZZneFzm5f6knZ0fRwLg5s11nTTxYe41hqvxrPhgVZR/d2ceXlXW7bhhsvYH3RUBdppbju8
ne0twe3IbamLJQWIDjoJyEwxYG6SV84Agqrn2gmp7rZa8K3jZBUPfG7xwnDlcia+tFHSwXinLimA
7JkdkZubCWSowZCaoDRjz7X2kwYZysBxZXXdnIrwJ5czdcymZjONuPrMpt8pzQ9REx9RwfKzwRGC
l/lKmqNYNTKuNYDO9TxPiLI99NhdcK1shAU/iHOnGW1X5PRbnq0NSeEIMnS1nGJqs/N2blfYmxrk
+ycdr/rdLcxM8AAZu2rY5dTaExbEHGb3YQjsBrW2162hCFcyZHVoGKr0QoSU3K6IA7C75sehcdtT
HZOxY61WkLwCR/tpFK3LkwaMpZ0ngvLZbsmf6wNQhHMZRtbFRl+1y1K+t+WHXYH9G0z22ev1tlWT
I0UD6D4FPRmQgZA5wD7EHvJyzcdVTUs+XupLOfYtTEoygx6aIM72hBdIb65/uWJFyvixYbSGaT6f
2kpjQgVYLnYWdLEAgDS2cR2vJMmqTqQ0f4qHlpshMie8J+8bvpsTDTgZt2pXHtgVppUBY8kcN3kY
IDqZLDK8pKofweIZo8QjMVZ2VNUIzr9/ygUGO0/HHnT67zMBjgvkpgzFo90hmVaqIFTtn0f2qf0R
SByzjnMchET+PGsgxMI51M169pWZ1RrJkWIpyaixMOiWIbYScrJIBGm4isTbML2F+B6hR0aYlgOt
hqRPycng9iEL+CGKfl9foqrPlrb1gHZVPiUFzkDdlDwuJk1dCxwRu9tal1yXlBaevkccf2iI9KR9
jYf0520tS55bxWFi2TM2FpZG9sYeAhuwErGqy6xYMjI+LKCk7mcRBKe4xm1FsB0hbGFCxmdNIVkx
7TJArKzATgiBMyQXSfd9aLqPwCYrQUfhrzJGzApafYlMLETEBd+o9AMz6K9F79+uT7yqeclZG46a
6yrGgtHMRDgLwJJbrdN/g0wo8G7rQXLXDKA/UelLcJp1oHr756Qy70Kxst4V50yZxbHT2VB2Iwyr
Q0WNE3IoIK7O9G4z6neCLY9xYz7Hw7IyFJWZpbs1ZjRFTXATiPSHvPPK+mGt3ciqzCD5LRimiqJJ
q+DUjMU+sw+xyO+hELeyhv4+Fl9ISWVw2JKXpiaAej51YAvou84xi9npRnpfiK/oLQKDftLi3VHP
Op8R08mi1CtqaG7Wj21YOSnY0Se6a1GWZAn7aCQrXq9IJ7nk9ZwSEYymxU90LD0kyXr0vTK1TWe8
6eFDn9+YtcqYsjTsevD3EX6CgszRYI5RNTjd9W/V8FVLXb3gK2/oiiRcBpjZZj3VZVLzEy9TxxhG
B+yxPszqt+ad3Vub6/6kQCGgJuzf/S/J2iStLMpPS6O/i4V5YfVctpobgrujzIVrQsSxMgenXl7n
Yk1+SLH0ZfSZXgx9nSc4YNBOt70pz7qHKGJrd76qmZNiRMfioQgybIhJOLT7EjIwYBj8AdmNxs1K
41iZa2Rrio1APw/vU+5Q5NyeU51jIxjL1yWO98uEMkdr/lnPZMU+ClfWpSBhlgGE2os5OGVhubHn
P1pf3zdsjdJN1boUKFjECANuKzhNUH/156R9zLtk9lJ9ra5dZWhpj087zTBNhs83jPkRpV8ui7Wn
6ytX9e2Su0PL3AgHbmMnsGLbjwBEc/CkIh5ME+8I17tQ2Pc/ADQOSQpKRYCbU9474KM4kiK7j8z+
IU3W1CMVUYudf/+0hgysSEi/oo+aB/dDMmyMynzshHmyDeu7Me26YC1XV7iFzCaZTVDV7CAidRJ6
eZzDtwSCFKAiIccSLM4QDVzjzVEYRqaVbLM540aLHAPSjNvMehpi6My3a2I0qtbPv3+aL0GzvFqi
IoAaULfJabpP001tFisWV6xXmVMysrogmYsS1mg/gOPbLvZ0myMzyZHBaJrzZsRL2tglh3o5GN18
TIOV+zdF4iJj1fRKi9suFgbOF50Xhg6Oed5otQ+F8MzuCysGaEzm7nWnUO0YMm4tNwduTkCpnjgf
vXb6kdNjrQkXoB0c62OnLr+n82s0PtrBGmhHAVtjMmwts6A2PBfMOPVz4Yn2J8j33SJ9pPXgDWO2
6/BrlnQ7lo1OPyVOLJKP64NVeKcMZOOFFkN22DJONi7QO166eSd+RQsIiMPfYaih+GSNQPJi0SWO
cTKwrRJLWvY9bEjoL117zjpUbgsviD7SNN2V0zMEHt1WVN71gSncSMa5aVk+92WYBaeOtU6h4YKa
ZxtIR60sEkWskakqWw6CkRhUR6eUgpBj8uJOOFn7Zyr+GNBauT4ExaL/D0PlOC8UCpX8VI7vVpPv
Fr74ItfdiCw4T97P7Ksdt/71vv4a/ELO+/e+/1PYAT1QWuARhZ/qxnKbErIb3WtdYLUb96EoUIlb
fgmjxLHAdkbozyRbvLrAH82W10TPDWpkmqx0dZToDnm6u/5NqrUpRZSKA6EVgML7xDvujexdTLOP
9zDPALsUZNFdfMDKTKsWi5QmgEVqqIKlR+yK7uxiV5X32Rotv6ppKUHo8qqH1FqGpvMdo9+a0te6
37fNj5QgjKOgXVGMuDkaxhMtg30qNC/Uhg2rzG+Ut95o0hVTKEYhA+Ys0waTqajKdzvbNDjX4HgT
mC83DUOGy03LguqrAiDnJRTOgLrPcHys2e/Rs6e9zp6vd6LwJRk3ZzDUUcxsApI6+53HzDHDnWAf
GQe3yeDg6SRYFaJXTdU51/rkSKGRGSTQjQI9gcqkA59eXW3GsF+pYFWFUZnqkvd1CAYVq3ifGpTk
nKjdOlr0Okdfaf4lin4Zk2dWK5P2N6O5EBQ0/u9YgsrAY0VqYtulIB0aDkkCSi9kn2B4dhLykAWH
MKJeGZpOOX/trB/xmDvLEDlDO+5SSI6hXAzXDKGTaY1rFTub43AsTN/O0o0+ga5cTN/KMd9eN7Ei
mZVxeSLRqqbqcWpfDNBHJIVbFolXV4d4NUwogr5M2ZZUdqaPPU7GlXZig7ZN9dG1Y7cBL/oylSt5
lKoTKWD0tbWkrKusA+0e2/57Qi3HAC1O9RWv3yvhTtWFFDjwcEj0YqLmAXIqKB3+o/N3EG3o8Rvt
ypU887IxoHz778rhCWBaRsrQRfYn032Oe77loVpTbla1ft4xPvlYlGla0KYYQCS+dtH33tqa/WEY
Hq8vpMseTGVMntabVkXm3jxY1WMzfsmqj5b+vK3p84A+ffhQ6zNIGXLzYDd3GcudFoxBeb8y55dj
HJUp1tqpCAD8RuNhcW+kmtPGlWfz0K/GYIMn66icQf2wppigMoEUGuo0T2JdQ2ejrjmi/joASCJ+
AtPlX5+py2uUysA800jNKBMRh17ORxRvc7txyujLEDyDJHQlh1MNQdr1NTsN+jqx+aHV7tJl2/Hk
uUdtGsi0VwxyOYGhsmIyqTVE5xwyzTj9BuFbVb4Ra5PB55Lh3Rx/XZ8o1SgkZy6TbhrahvNDMT7H
024BEShOi22zckunaF6G6lVgMzBEYuiHqviO6tWKWy5vHpclWYlFCmeTcXpkyEpoZ1eARKJ+OGSx
E8z32VqJk6rx8+L65G6IpDGIuRd2mOZ72j5z/TVZo3tQ2FZG52Ulgn/O0HQidgb7yivuDMtryQl2
NVRFr6q9XeThEriMOY/t0xhIWGWsRT00ZAPA7lFvzfqtzr4tYEnSXlKcmpa3oHvJyBMTDxbUFq4v
KtXoJO/GmYnwqDbYgQxHwAJ7MTlx5AXkF02/GUa0ud7LubX/phdUBu61vDZzVGyhfoFte/pcVF9v
a1dybD1iAtJXmLI6eza0x3TtTKk4plMZpxflERsJQcP8rvfD3ZnEOjjlpzPDabG9rcAStYn/GjxM
wUhl85IdiulYgG+t212fFdXX/weK10xZDEpQdkhfuxP3w4M4oTAu3VMX6qA7IF9u7Oe8qD6t2IbF
Nogl0A85/h9l4bCbv4BoAgyP1eosKYBoVMbn0VTvAUqhcMBT/AMI1m3kNbvxy/LYe9GuuQv89NvK
eBTLVGYV1whQ7gGN2GF0z0zvmZd4huWgqgfFPV7jNG5xR9Y0XxSOJ0P34nJuK2x7sFFxpNG9FiVb
w9rUNALZgu3U/e/rY1IERhnFZ2edgBIsuuH2PY+/5MmpsF9va1r/1/ol6OyomSOg5/G3evFR/u1E
4wpfk+LwQ2UcXmaEbCj69rxbpOD03hribsQCJt8tEu/icYHgyT6JPq6PRGULKRMPJzaDbkTQQzky
b86e8yT0ay1yW8N0mPhIAGy83pEqxstouyRaAigzhuxg3onHcNduiR/s2jfT4ZtmC2bclQigWMgy
1I7wmXQDSMkPKXhx6Necr8RbxUTJcDojssu+JjY9aAvK2K1tEL0GqLAWbeUEdr2rojVCBFVH0n5u
gwiqruaAHjLzZxp900XsGfHL1J0CsETlM1/Z/VTzdM6FPgUwHSmmZpdYwknysJiOMd4ExaEyhi4d
Rwqp7Bqusey7ziXzTygvsW4FCqXwaRlGF5WMFLgXYIfexI1GBPki16YrMfA8wRd2ahlEl+Q9SesW
e1In3m3W7Xr7pQ1/4IbOEcZtNbdURtEZqdWOGUUf1EQ6dRQ0crI15WXFnT41JV9uyqpITQJf1prN
YL8w6zUgO8P6OYWnOt52OXcbvIIBebji0edU49KESZt4Pee10ZkpO2T9dkgeonbydc4gpfjDND8C
FBK3euzlwX2t644o1hTJFGaSIXc5yzJqaADz8fhb2xTOENfulEP5IPW7ZY0jXbHOZM42u4+XuBnh
hHlxsCByGZngFF85eitOGzLcjnc2ijU5AqFR3FXtva7tmL4zurXtQ9W85NhinPAaqSNQmUPm6IDB
iQRU2sZHNcJlxLSJxhBSUJlTJfsqfm4ClI8Cm5CbkVOMu3j1EU41g+ffP8UXLgyRZUWCBKnbm3Hm
xN1+btYqaxW3ADIUry2mFLp32Nq1Q4wMNdyCL9EDh/PKylYtMWl7n/EmENUQDTkMKHdaYl/HdR/k
Bz0IjkGbbXPdfRRx3pAS+DHs9Nxk2KhqSOSGYe1MZe2SzHTTBLI+9V00r8FDVKaQ4sJZ1ye2zvlW
rh1CyqC76QOMvrKvqxqXggA1WMrts6cY3Tagm3DemGJlhlTJvIzR04csLrFA2UGvZ3ec9hnIkE2k
wc17DCWVavhJ2vvxVz0Eu3lcVmyvcB8Ztzf07WA2EcwSD7pTLod0eBm6p75ZfQZVbLwyem9gsxaM
FaU4OQR3wbbfkifcNuut028ADQI7OHmZbjSOzPiWNqzvUf9GD12/nftHUAMW5sodvWoY5/Xwyb+T
uYRWHdPpgdFDZNyxZMXoCteW4Xt6VqMEUBB6wNsjsEvUZ+1rRfD+qP+a9cSBnIQb6WvFq4rFyyVH
z5JCt0uGxdtxBvAbdwPq0Wjt7u3i+rVMbEr/zhFfiiFIczytE634U2fVo5h2Q1RBxlT366C7KwKc
5kr6LdDHbS/KN1vcRNGMns9W+2SdZWGFkfKSHgsa/rZK1OU2I4prqt/XY9clI50HJs3bRPHOzUgP
zEDXvVJL98JWO4xj7YV02RjsPQGCAUDjlRBzySXPvUmRMrJ0Omd6RY+xlf6ZjAYcO+HiiKz2YnPt
uUDVhxQjAWTj2WBG9DhoIfR+RP67HVPNQ3GzS8gtIO/zQKRYmZuhgcvpeTm2Xb2rYwhCTGu8i5dW
smVy+S2C1WPVcgNNx0HtkPYNqu7OUq1k3Ze2qnPj598/ryaoHjMQw5TvgbkZGXWG7BHIoELzdWN2
2+nn9UV18bbj3M15O/7UTQ4WlzopYv60JE86mD/68iPp4fi2owfcw4LeMXN20rDyQ+PJGFo3FMke
9OYry0w1heel8an7uhCospji+UiLh6zcEQjvrKWTl1cX/8+rRTsW1MiX+UgG8zDXH6VIfGueN327
vz53l6Lxeeokf4+rWofsJjqYUC+nfbfyp9valRy9m0czAFnocizM7Rhu+5sk6vG9kksbJqcUqpvL
cexOdn7U1uDYipDL5ecIZk/tMi74YKScvd/s9V26XR6bP3yT+Nm29K9Pi7IbyZPjOuqzbEQ3CXRr
Fq/wkIT60yN5hCTfbvmy0st5luUDFqwqv0tYVRL0tpUsx/5gbjW/xfWf9oW9cEc4OuQ9lrU04eLd
zLkjycHzNksTTcAcke2Ix7MKz7ILvBKP4I/6AVznB31lnaomTpZ6sXvREhGiJ21rbplPd/F2/tX4
Z12UeTesRUNlN5IvG2alayODfXDZ9Lcb2zfujC2G4odetF2xz3m1XrLPOZJ8ihgiqBmo8NCL/Tz7
4EjbVp0Dsv3ox+SXm3E3xSsdKbxb1njJEoLSoCpfjnRwRbAPm+frA1C1K3t3CRa5oi3gheIeSHFC
V064l9MDLjMKDCPk3zltYeT/P56Zm3n1eKb6bGmvhmxkpJfZuByJcRe0ftCubHOqdiWnjuJU4xEb
0G7zWJT3RbS7aZrlN4k0rOM6yKblyMYf7dI42bDSsGLHkpkBmiYpjDZEw2b/tTH9HG3PrXv9o1Uu
JL895LWI64RjlvVnG7vwodgknu0CjFfvMz/c3BoR5JeHOekn4DJNDALKNzgODTvtmT6aD+ZG2yWu
tmJb1VRJrtrF4MtKCPIjMFC4aeNWw0cAKvPrc6VYOPJLgxAolILY/HJEaWPTPqXtyru00gayg4Lz
o0kmHXGZbIo93kjcwGsTJHbuOZY12+S2ACM/OSyRPtDQ4Msxs+/GaGdnKwHmL/vohQhpSa4aiJCX
fEbDAy9iUroiTqBs6MQmE+kmzeMkfadLOixvY21Y3X0JrT7rjZCxTDPXgPROO2zHMtaIHw+smg99
FSIrd3m/5OmGRFU9Pc1CazXcaTBrjA2nJ6iEDgFfJjQt8a9NQEt/qNMMQnYVrj6Nyp9BXRd80+u6
bfdzPxlB7F1fBapdVL5/jbVwzmPe60emBfwFlNL0vq9Q6QomvsTRIMjipF2pOXxK3oeaPpZadIjT
vnKZGUxu1KwqsyvWuiybQRojYkFdB08Drd0K0GoST2AcCFeijipPl19yuJZrZidgVD30zEMOLTCx
j4lTf5z38bPuGEYyreRACteSn3MWMcY8SNEXZDfnw7TE/AjYzxqcTuVg8quOlaI2JK7gudOGbqBz
uMm3Z0VPd/DNTbXt11DOivxfJknokwmCzbbNjgsu/MfYtUfU2i27MX25vvRUsySlO1lf1mU4h/qx
T8d7e2wP0GlfiW2qxSQFzmVEGfisoekC2HI69RvLNHdAbfvXv1w1M+cRfUqhynYMUpJk+hGA55MQ
mmvG8YlA+8COb4zO8ruOAAEw6dpUPzZtctf0dNMWa5vk+WR6Ibz95znHGCyzLmP9qFn2L972fm01
h3hmv2M7c0M7us288pMHnrwqm0S6ACmTye54pR2i8Nv1+VeYV37oGKtZdLQs+FMiqBeH/X5J0g3w
XN715lWxQn7sGOLYyINxoEcdcmQF6kjnwbyjFl7usrtF+ypwwU7L6C0DQVojwKHVgd8mdoi5ud7/
35qfCxaSFWsqfYpAM2XRIzcyj+rVVh+2UYy8wmZ33fga9ndR2O0oqKAifqen2FpeSvpnYJqHKiJn
Ho9TUu1RPMxMsIFYub8ML0z/ra+dry+W4eLkJQtmGUUHnV+i06NZvnZcd9JWeC0tdo0VYwPsnXFM
XXtiXskjh6NKunnDpgeq1Vex1McCdyRMc4IUDzzasqkgAHN92s7nvkuzJnllVlJTMyZOj2Bp/p22
tU9iMBzr5G5qMnck4HlJf9zWk5Th6IPViWBJ2NE2O4BByg3THvR0KB2evhim5vTFWsmvKtbLDy51
MZuhTcCdAaUq2NQL/dw1X5ZHtik94q3JeKmyAENKeRIR6G1ZRdpx+Fh6N9wVG7HHnVn0gzzyTbqx
vbXrAZXrSseVUG9mvHsSbI3kMPe7TNsZ40o+qJor+eVFs4fENA0k5dqBuZGbbawnBtagB+OAudoH
q/coZzNfWGjya0uWiaQbzv3UkWsezvgmvu+/W++9d95/bW/4fn2ZnRfupX7OAfzTNjNnfWxHRawd
M/2UFg+crmxfig1AfmBhbI4McMBrx7m+r9LRsdrYteJXHQUKRbPijKpvP9v/07cPyF3pUKIPe/6Y
7V9BsqZqp2pY8nJrjpOmWtCwHtXJNqLdhMvVYlz57ItwBIQ2+XElZaiqqCbI8kR7seX+tBOns6qz
AU3faOWxWzX97N+pMeamqVu7wAhigfp9jyxeT1/ruHCatdomVReSO9etqRuRdp6ktt6P5kCcQQs2
IQrIUCgBCjayllWfv/nSEpXcOZ30Xu9iTJe2FVtrU26rXedXTngWp/bW4POq6CQTH1RRkRhgisKJ
snf1N+rVbuingAdAcLt8YU6zXSvxVe38MvVB3ybjTDO4duvrb+19scHlJY5BzxMUxEM3fy5+Wy/X
nVs5KMm7KUZEhhKD0h57P5idv4rBfnfAU1HgiF3kr8FWFSFXpjwoTSufGoKOhujntDyMiLqAB62M
QrEAZL0dFKtElC6YsDOuyYm+GLvI64DUd8q9BnDD2llfNQbJ64NmLrIynrTjufJVbJLgSzasuKMi
mZd5DjojmgvQ9mjHqfZIe1j0fTg+o8bkxgmSvF3X4qkMOzQ/bIaT6ZbbZme853vmRYfeyd6u96II
irrk70WWca21sH0LjT7kybLv8/frLas2VV3y8JYmUIGsQ+3YebbtGJv4YAPwse094RQ+dtU1YJbC
DDLjwUxSI4z1WTsmPARent6jzGQT8Y45IJJcMbViFcmMB33BgzgVAX9q9I9E9/KGrou2KEwgcxyY
VmNruO3RjvHEvWgcnnEu2V63gWpqzr9/2kutchK92Q8aBJpST2OQTInv+kF/sOaV5aOal/PvnzqA
QJyYtQje1fUmEvd0MyIIGdbaC7Iq1MncBsnI+2Gc0T5t/GLP/AWaCE7s6niFckFz5MTeWqxTWUHK
zKu+nKwOPP3Hrt2jfshaCxKqGZK8uLHDOFrmDNbtv4ofjQEJpJXHJVXLkuuKtEuj2kq1I+E/l+U+
wHk5ICvBR5EGyOQFbVRV8F98NUrAnbR86jrD7+aH8GMp14jmFRMu0xSUGrReuGZqxzb91qXP5tol
hard8yHv05IUxTwFcWkgojW/6vApidZOiQpnkukHehTG50Q32dEg71p11EGTawCEN3xc91WFOWX6
AQLEHTXTUn8CvMXe9KyP92GHvTEU/c/rPahyFJl9AEy64MUfhwCVrr0jqsYrq9jpgsWB/Mim60dI
nrJtVDYAHxib3noqpua+KcU2L9YuKFRzeDbaJ+MsI86L1RRYT9AGn7egiX3QLLABaC2EIFOKe+Hr
I/27BV/ILv/Gk0/9xLM1AdI4h6dsZl8qraWOUQ9uVjN/Sn4MjfatT7qXJueb0ii+Nl14tHW+G6BR
NprlHyhYfcn6r0v7MxxHh3TxhtJ4w/PWY9x0JzM4iGrZDuMIVWxICAEKTKZNmpJNOVr7MU63Dao0
dVusxNiLFRI4WfzdYD8NJiUxeNxzDMaI0mMkoNJuDw4LEr+zQ3cCbzCKxM41Ram+Jn+mOsz8/f1T
l90SjfEcms2JR503Qyw6R8V7SO4p+0qn9FGLUNY/QpoDbJP8xj327/A/9RkvXdDkHW9O4NIG/8bL
iENOMT1eXxGKhSezHUR9FIPjWdQnrWezn5Zm4vLZLr8P+RgDLSbWqD8VgVNmPghQpDbSasYgApS3
xnkY7/WR8/1EmtiBhpCxtWvarERp1cr4LwVCMY+CsOGEQlcnKQY3Hp6G7piXX9kSuV0J5Qvyswh+
XZ/Dv3HiglfJCkI2rVlPU2Y8BXezjzsrbMfNT7YvP4KH7mlXbetdUax4sCp7lMGEvVaaJVDj/GnY
dCfmx3661Z57b/E73JOwp+sjUsRcGTdohWHO5mngT1G3I22Iomc/pF+vt63yIRk1aIhoKSMyg2Io
H0OvAeSVse8ae6403bE1xDsCIkHTIXaI57zbkJBcBg/aelPFjNvFHUS9PNIV7jwWT2VzC6sKQpEm
5RzJqEXEFqS4E8awIwn3i8XeW+Yat5tyzqQzgz4v8WDoaN9wzkCj1ll21dHa6n68qXfX7XI5P9Bl
6GBk8awdR6u4K1l1MITlZvraWfOy8yPC/7u7aUOI4nMdk6+LbZ18WaAnEQYHs/M7K/Kuf/3lFavL
oMEuXqaJBlF511rHDqwtXOzYcNvTkf4feaF+yZJxwPcXg3VntKVr0WEFP32egv+GDl2GBHZmY6V5
3Zd3IG8rvCpoHZvSLwVZnsum3ic28FBx5l+fI5WFz79/2kimytS4lYzlXZcXTiDMDWfh5nrTKgtL
p4Qh45FZ1HN5p82Fw3CBGN8b4t7MNmWwAoJQGVg6L7AiTSm2eygClK+ow9D0D3Hb7S1qYv6dFxZq
SwXGs/Luf4S9SY+lOBct+ouQABuwp3Da6NvM+HKCIjsbY2OMbbpf/1a80VXp1q1RKaXKjDgHvL33
2qupxrcpvHr906P2bO0jErbO/+/v599++3+c36Vox1AxhvKj2jqhFyFNs7n/eK7/8o//kx+YR+UW
oJPjfZaFI2x7637Sx0X+VzDMv7w2/2QFTrHvDOvxbEf7uNIP/V9Q57/92l/v0v/xOvIp53GyGhxe
fu66h4E3If4HLPEvp+qfjgW7mFqJRGZ1z5S//8phsZn8bcsS4SO0sUv3Jrr/CiP4l16D/NO0YM/S
QpM8qPtEd2cNU4SJ53WVr0cFWWhZHYZ0HOqVxtsB3Lr/99v0LwML+ScTcOy7OIWvUKmR024HY5Lw
cRA1UI1kfVdTN2f+IDeTpBfap1v/s0RqZaZP3aZL8xA5j+Zg5jERacPgCo59oR7lrl8V8sD89B+V
7f/eWZJ/Oh7gni2Q1JHRl9TfzdM5467G9ISMof/4EpDs8G+P+R81AdhQn4+KYZEn46b9lJsbVAne
McRcYC/W5tnKPK3HxRgzh78JzNWGjRxSqQXMcaV3YBrMtSW+81vfFKKVXygN/NH7Ef/i4MsyNgMp
ByMfKAK4kx4ZHbpgL4hBjrRvlJy26XfZM58fXJYI9T/t1949llXqYLS7argr34it9RXsPvpsKESj
uXPbcHYuMUoetnHq2XeNeJwNwTHE2o7XFddK+trynBXyoLIll/dkj8xMdQ/h8YDTrRm3f5IV7q4w
c8+QnH7mUVqqjkO7rB2HmdhoOtMMVebo5esP/sHkEbUepoccVlaQlaflByNxGK7polScLmReYKbW
Zfsy/1nxk9V7F227vdDcF+xvzNptP0fBy7xsyDRhEIF4cFhaeRyk3y6UJvkC1VrHuu009G4DA2WD
q0Z/mzrVyv0wpgBNGgfD7/R3b4vQiQNIlpF8ZgVssyWyxnfFziPfwQWvc4o7sWpMRmBWVkxp5/pT
UaIINRnmBrXBgCvO3yrHR3YBkThtH/bRcgGjs5AO+VXGZVZIrzI0QIOmNzxLkBrCdm/dlvM7ApMa
nh3GJEewFfj4XMd6q6hZ/7cnCBBA9vSUU3aF3zXwACNj1f1QwDg3UnetQdk+eQZd+X2bgsjmL53L
s/EdWQkq+46cFbuD2sY9ZJVOd208pysM4A9qmvVgm2Kayoi8hgScM4Eb0o6syZzMkh/LlMHzsx47
J0xXkyLk218QvkGIqfvUjeMpznkAN6GgtphvGCHlfD9ExU1IjtZss/4GNNOVOfCKFmxwHsb+JQFr
M1suSuWl+IC6KO0RealLnTzNGYgQLyO8r7MT3G6KTwZLHckOKpcOetB8s2XXOMn6/laLfhO+mSFQ
dsdMfsXCC5uocCPmQNJzJFNfvcgpzsn/jFQ5eBMLiFpPmk5rQg8IfN/USykiNDuQVPsWlMUo8/3d
0bRrb1u5lv2vCbv4+X1HgCkCXnkrHcbDRG1uvka2t1h6TenEtgavSTkiI2cVq37y6V64095XQwt9
hiPrRRdlF7o6N0l0L15ZU/1VvB3oCsFmZdO7sSLIoKldK8b9ZkvUWpDacIGT9lxKxue3WFTLY5Bl
fzMXU+lPC+y69z8J71LTwFZ5zj8AlsBJPoUBYfHNVAXXP1teCESKinmEWuhCuWy1O/dLtelmzpnj
ZT3Cc3Q5dr4XEyy/OctOidUdgdVkla7z97KnSLg9wO1Mw9qu12XGQD7RmYeQcV5exsKM5W9Dp069
LLDH9TCZ2yt6an2QEtwu1dNrp5JkgONSl8Rf8P5OkE0ZRrW86ZmX9qw9N0k4FjyZzYuQZTb8b2EQ
A15LGdl87sYBmE49j2FldTeu6pKnY3/sp2myh2W28FdKobN5gBI2PW7ExOG0gpBFZL3uUN4iwyMm
e/aO+4/OEAkYkHte0D3n5bsNU44M102Zir5urUgCCI+dm7aLH2KxofMsjH5P8anGY6r6doXVpYwd
PNlSJvak5q4U9jec2xL2jJKq82dXbLP7X8vwoE7UeYKlGAQprD26QJCwTjKnzYzAz34OVyQ69Cqv
db+I9pTtSV49dRLcKVMza5y8QSgjLATqdBoxSNfsa294Nw8kur85aAgzDNLTJEnqKuzlIZTw2nhs
Qx4+SmU5vKOdIz2/Sf2eZNdkkMujB63PqdpWE6rveRdwYx3P8DbxnTrM1V4uWY08LbHAvwNJsX/x
gGHOWmc5GFyuHo31X6iRrEa/1Xyy8N+tqyLdJn03dnxQ8pSxbeTk3JZVmz5NMLXoshrT1Na1taBq
Kw5dhcfCLhMG6/G8tkl+T0TUSYDhez9MabMjWUsd0ZqvZGhWyQv8zZbn0i6NFi5rXz26iXAYqnSv
8mbhyyrQYS+ZKuajQE4fa29MaYRvwVwlIzvSZNUE21UStuzaujlpr9TIhJxSNof1amjaz+2hhFYh
PeMot4Dl+DrMzJ2WKHZ5v9g0NG3ap6/lRLabJF0LrC2YLLI3heuMvvBuluUEl6mx3J7xGgb3nPFJ
iAcnStpeVmtG8KL6zg+3sfOqu59bu9Mz2Xmqs3qBZbJF8A6El3mjYrttSPwpZHfj2iojN8MO57hb
PFepntds3goHQ4RuC38ZrUI/nXqeYZVlIc6FCewCPnHZbFJV64AuaQHnZR9wk5OL11ncpmfausTe
6Mqn8klWsZ1PSJ4l48+obBBdA2MEfGcNETtZPKhbXd5/l7tru+brvG3PZRKcOsrADtYtxyxlTD06
Z7KhxpWlCjygZdHFr917b49b2ar25wBvE3NHVpXTR2P6tbfNGuyCzeGOHkQdMyNsb2sw7pLpxsV5
73rstxbiPlMGNebatEkPCPOQy2RAL5Jpr6f3PkGwkz6OjHQlyPcwo53cESWVTU1KzOBvKthSz7Kx
wU5i+J15smwHSK5d+AZzP/wftZwLnalaF7xPhrrqoAzua2vN1H4UIKUOv+PikRIOKtcgZ3Ugi5Ax
HnvSLyVgLNeR5ODbYtK/WVUunyPCBKqL9VHXGa2WewkENGtRszUVXc0UsfNdlo5C+VomFOlt9bBv
Fhr9sRfyjQQ4c7/sK0PAx5zADGY954OiGzmJErfqeSJjProTJyrrZ6g72eZNTUIM4aPaU1oM+IWw
KP3JNGqqOqAjKObrTAamzJVuZsBzMXvZ6hNBGtYs8VVW3HCwCWWoduTqbFJmF2Vk2bYHgcA1cij3
sJWPw4SrpM4r4aqbkfrKP01dW4G2blQ74HqSpO/+eL9DUHkAkjSru3wvSnbPKviYV83u9BrlnYk5
W9RRoc/t6SVU81CJ42CK7dwOcXnINQ3rPUvzaclObGhZQODclqb5QxiQeAmQeubjfhDRG3G17cBN
/Im0Uj8fo2fW7dislAraajtuiXXPgHMKOzR9AdOeJ4Jul+hT0Hlc9yasmLTep2lk8uL8pu5Ww3QO
fxG0mDY0aPqKvGiGzaUAxXAa/VEsfqHFESpbWn7LSC/aFi6rsbTwkoPBVbI1Vo4J3lE2OeZ5I9PU
peOhz+MwIfEhy6HLueBycLLebIH+pthwtfmHbqLF5OpW9lVy+ApQdvqI5L69qA6jR1enEDclx85i
j4zGsDpIrg15TxjeuKfJ8xT90oJohrlmyzbs7mhS8GxxXeSl3e8jRcd3m690lY/BZ9Ne1XgThFwa
YczQOrgzc4Ry45mo7VeO8+rHEx8C1AuwU1qzUTQAHlc8X0urqXrne+rLX1Ir0DfRxZXiAa027X5N
elqSZ78WprrNSEmQccTDtCxXVbHKqGbKdoJdC2qsauEC6tpsOIR5A4rebEG2wp2TIcvgIjFh6tof
+pWNM5Q6ueDhkciVJVs9U7YjmKzIsey+L6tt9rclBJg5Sq2ehi1potAUzsp62+lEH9hMp3l/8f0I
QfcrTydSnJPKzcU3R7IoNdJnBR8dzjyWcRL9dyTdW2k07vbrrsvEYjBFfybqLs4biaAtG87tFelZ
sShPGHqW1F9Csmb5V1cc6Gu5V3oSJ4wvlB5zl4TtBbHVMf1balTzN7Tfi5xqikzdFFTNcpoEuYu6
0/2xTLdKYfHYIeiLN4LkHYwJ6mpMReya6DfG0xs0pVOS1ZgKdXn21diPN8KawWBPVeocXD3Ip1fT
VLyy1c+978exb4TI4OCLC69NzaUfvEATMcwk93vtTbX19dalgzmmFZIxwznRe+o+xy7ByzrENnV3
ETHDUzaiOkXtB1vncDjMjax7mRTqoc9mVrx520bxYfWeh6tpMWf+oN3ANgkI3LGyNnQZAqY/iCC8
BqEGHjpz83VkMJ2ubQt6OS9Qx+Sxs0j5uiDt1sn3nVWpx+Kb5Ei1zqdRSQFw3cjulWylpH8xj0Hr
c8wypPkhbnn3SL0+rIOn4GRXkRcj+pwqQAaNlyplYThVeya0O/ZB2nCf0aKbPrleGSYlbgmYyaCg
dsV7wbOKXhY6lbjEB9XL5ZT4dVnvh1UzMOdg4r0NN2OeUKJhid9VyQUhoAYeYJ2t9EtqU3DC4tDD
bHDVSWlrPwN/0rXatgEHaHF8G8g96j4iEhCfuPa7QAAeydTTUglibmClOu4/xCgXVA2TTWP4REfn
t/kYnCauQU1p0WsE0yGiOTerHKbLytt8Bk+/QEPZ1ao3Uh+2uQstbGW1MdudSNicHpIeYfIYGdWq
4zeqQ2L/zAYo05+AzlJ/Loun8cNOHGbyag7Bfk9gmEBuqqllVXHi5Wb7R4fXwL1D7g9vcYGTO60v
UcpA7ya3M3AKN6Pm6s+4D+MHrs9N7DdVu1T0Vuxjt3Rwgkfj9TMN7LlAL1Z1qTcOpynt+nBVm2mp
b9oBecdtPcC6ZNGNqea4nhDMnk4DcpyKMr5qC6fr2Expno/mbkbzOUMdFAayXstV4ga8ugkPbkS9
qWjHx3qUcVTf9zZnCvqrPoJ9dd0ESNQ3EFcR99rtetTTkcMdAPv/JTo6n1lelezZDY6u7bHCRJ7n
B4Uiyne4R3uWjnelMVg1X1JAAhppUrAsSIsznRTD3gRttx6SA1+sDFdeLWkRDhJ2SdOp6nLMY7Ga
c5Dz6ZcrL/ocZRKPE7VJzEbxTKaEx9+kJdDVgy9boqkaSDL3jc+kgYFXGym670MxBwx3NTRjjn3f
IstrZDJcXMaHHxS/yySbRfJg1i+TiQnRWJzi4/uvG75b7tCVxruQ0m58hT1JrB4LBNOLY8JhlUoP
/awAQ4g5W8a3ZJpze7Osi3qs9DKdEmiisDTPgfNnMF/Whw5KMYRNzcGttA4Y/cCO3Nj0so5sqA7p
2r8WWoabLStp/iE7ICNYnRjwoimdjlYxHGsYgIbhbqVWhyc70k2i0PoKiQJHsAp23x22CfydP3K2
20ZrkTjE3wxbDuIK39t2rlOzM/q2EHSABECsTpGDsUIOxV7asqvcemCZLyJAq9LbHhgD2cU41yF6
jPfAsjnWRpgIFAilByIqXeJ7R+xiBaHE6Av/NBoqRVV3dPW6hZgh6WHd6oAgaXXRUpN5OMzpvpWY
gbY8az+caWfynIyx78mhCEjX+JYXarXfzcT9+iasLPRdG4a22o77qHyPz0T4bLsazIYFhdLnpZf9
VwZtYecGYIZf1Wlb95GFlx45E+tdX1AMRM3s5Ei7F9BKdluJJrVKKrioyh3PW9CAnAfYe14wDOXb
DGAROWyY2jLImsta9gWwiX4dgLMYVuU3e5ZDLlNH3oX9YDz1vwooGmHrVRgJE+TELzd5AjL9ZQUe
/FAqUdRmqsqQn6knsEpBmHe6gqbH9nE95khB6u+6wvn+qi1BYEMzlwQaGeA3QR1JTnB8DkxtVdk3
y4zN5rcSXwgwDVYmumL12qEBgnRy0n0HJkKFUONwnFc05T+0XTIHCbIEHtxXNvzJJW/7EyoinoAp
5gKBxJXGWD2VZfdbkGH4Aais2+6WdM8WjCW4JMt3wGpRIh6j7GL8g/Zf60+Iz0IJ9ntApPu0dIk7
Lhxl0NYRwJeARFAMfbzmfA4KRvUTOoHQbL4Yfro9oEW5AQC5Gn8uEsPbvekA1JDxN++tAyTW4v5u
99cU4EKkT1CNJnt/TZYt95+YE9MsPBUD3CuhUEDLh7M7AAHnf4s+7mVoCsCgQ9N9ZbKXAMu/l96P
/rUXiOcWx2Uvh3jd9gVvbzcV+ZIfkXGUr+kBks1RHpgbAXgeol81wmgGPB4Ms5mlC/41D4AZGF5R
rLHIXwd0xvKbBhNKg15AwzQMtagE25/hIYZ56ZC2JQx5DhmXNkuOpRf7Fhv4HeO+a7JM7xLJH3Gr
pntP+9ldbZoO8ycQSMfIEbjZRJ/bL1m6OMVEVCh8Luy0vVW2zNRbMgAg/SgQTWq6wxC6Lj56KQwZ
DjRL0dUcxNrP5lCaWY0/Z8OtOlfZajFjj4zn9rZc2IyKHqqsZEeU6XaOJxqxtd2O2b66AUbbtA/d
X88naGfRp7sdzzJPg/kCWNS8Sugp9m6damIzQ8VhR9xiXIFPYOuSNuk4Wor/8DyCw4I32hSoR9Sr
Rz7vVN7aZd5ByugBlswnSjs8QsxVm/hWEkO6s9I2bqcFgYDQVswJdeG4UDyyYwZB3/4k9Sbhker3
NeyIn1BsLWpClOquCzpngF3b6CZ+6q3BDcs5F/fpGtl2221Txfp6twmbHvClltOlnIxhP7myyuvG
YuoaCbg2Y5H8liPS4I96nAqsG4oODF5AFpvSQMTR4Yol1HyOKcCJVAMGTM+rVeX0veAi+K8gCdfz
D+yOvtpPqCg3X+PGTR2UR7hetqX2EdDM7WpZSZ4ZCRyJm+3eSqx+26nds++9G4DUHGQbunk82iIR
NAFCN8r14qW2+Z13LRmfFAvdUiLzTRZdwPfMhvm+J0Uf7nqE7zJz8GmCIttU2DygO+S5SkpyxIDU
i/ScTpqUE9ovEUt/wJnu1XeZbnn7roapbc0bl8ovrsaM10Ucvxkt8Z89xD6/eEMy+i0Ff2A491CM
0Zp4Ik7WJQzuQFmnNvSBsG3azRFiAK/UoVIqTNnjuuJe+DFony3PSpE+3OJhUIqhMaZG3FW97thP
DDILxpouj8XySlMV5LXbGelR/wuMOH+LNFT9eiCs/MohKQjWoVkDDJ0jYGUPsLZFIgfavwxIZ/nF
MoJHZOW2Rw4LpvQvL1cf71GklxHD32jCU4oO3F/V3g/5s1wnXrzmk4+WNSlBdx4PQ5yr6g2rDDWd
0qFEnqLp/LT6hvgJyVImWYfyogUv8nvm0PTEUznO+5eer3eEHvne5QTGSSAcVgeRdH1Fa1xSGnck
vAx17uppQqf+begqYh/WopvFnVnR+X5DO4XJvIGAWLbXLIaMdEf8yCL7xbsFLN0zsPpp+GE2bGDu
RzFLaN4LuwYILaKky48YsY7QTeJt0j5E9AnpCX4v+yOZkwoUaDxjbAiAQXyswYkP3iuO/U6PGg5Q
ds38SwFn6nFAYfLLeUlSehJFG6bpA5m8Jdw3K79Gd0wHv+lfw2QWl58EmgLNb0kspUnrBSHxq31t
Y8u5OcdtjxRtUon6eVxa6OL/UGzzwvhtMunYgYwmoAF9t4J4/mJJn6s/WgoH5RMjM//fAN/H/UxJ
1Y9P+7BuxY9yZxs9g/M+SXNDCeHTfjMrVQK1Cv3ss1PwrZw+hC+SspkgS+neOrywJXr+SsfkDdlF
/XzjVyig0A3lvCyaBMuQ5CK3TOWqBggRVKhDNqgRvVNl4TCwzb3dPvsc48S1R0NfldckwHIN5liT
T4ufQNAIJBbGRvZNAHLCgi/JqpY3X7frM+wYKX3Emm4NE274rZjPjuQqPpaRr8QfUzrHuW5dWZ7n
AdfiPV6/2AOa7cP2WRBN1v1gbWYRiokAznvde/voYpjfvq6/G1xw+2OV42ykuGhLhjdUGeAu26VU
cE44wIRBWChMRMfVXls1anrLFGLjb8loiT3kI52b1IWtxVVTFeNalyqwYWyI3SGbBdgwbIAeAQTQ
Z6yGsvYZpHq+10bj2xN3YzvMcDTEaoKEX6nCbbAdFsE7mR3jIML4V43LMP8GBr6VJ9SchNxXOenN
zxQfI0KFjCev4uuEu6j8REybnrIGSSuCHStCZFucN3hJ7AXGcMnHHzMUIbBj9qBnYp29ygoochEF
xDS1gujeN6YAPIGBGJJWmtdC6xydUS6HXb+PI6sy22wAJRzubCxsgfJnCceeI+yTSSD3hfsVQveY
GVR6zBxLIcUabQZzdL1g4Zsa5AzeCr1UKYoLpl7YTFkslB6SoRir897FDj8T1Wll4NqWrQCbbqHA
dpFQbO6xw0bw6DnDoo+A8kbnVWFt5TzdeY2Cw+cmrzDT3AMsK1e0U5oBT6R5quOvRANUiHWHicJi
dSyC1fk5rTAE60O+V7i5nmFrSAd7rqTtYCpKTSD6c9JxBigcQ9Hl4Hxu5djfs5Vx9cx2OiCkxaTQ
lNZoYbQBmlQMl/XLSOMyu2pbLoC2cp99hnzh2K2iGFi0By4R+Ki1X1sTMBxQuaIFDwlILxtG+aUj
tgFYKbA+nlM2hiaC9YRBHDBTCDc79lbDi+iKEMYDRVzS+A0W4Qlouzveu3597NJ8UQJQ6ryjUu2p
4hvUz6XnGk4THn/5jzB7amEvy0QSD4VHUsilLYRMYKfKhdlOKoDkepBum0EOy6NWBIPCMOHnH1K7
LcUnWQBfDw325HO+oCdgpnRYLi7BVcduiObPoB0RDK8wIchKVO04Yd4hKe/c2bJJAB/jODeIjuIl
PSVsX4YbjvEqmBMwZLdjP80Ago0HVISufQMSzIc3rNGIxHbArBpJ1TZWpbkm7dzSP2u2JvY1lODV
Vw3ibpPVn+KIK+5DK7uSm5gXpQj10jobETqF2Te7DQxI/m3nRUXuW1zI3UOWwmfynG2VSzEMDNl8
xrZGrsfUTjm7zsu6DVesJxbkPwrZm5u8FWuBRb8g7Hu+03nCShZMwTW7A9wk8fIpM04EQ5XPRnq7
JuU8PVROepY0cxWxaqlbuM9td0gU4uHbogAKXWwHEP8gGRan3SkFnvv183EIPUDHTIHFUqNJ8uiI
esBp608M+rvAqj9by5VetJoZgg6qVfdXVrZhvwvz0s8wPpvxYW1tXcaGiDybChahLPbFB8dhAW1V
DOxOLqP9pCSDxEpuOEZiwkKwdphs3Z1nQf/aSiDTx5n7wjyXq6LkaEASsEdA3sI8BVvucaw7DN0J
3LxM2nUG3AM78wodoEyDZEdEsMLKEa7/84j9fGf5mPcYdYE4wZ1Qj3z8xWyrDGgBMBhF6kvUIc2f
TL/1+1AvNJuw+lP5srHPjRPmf+Z6TT9REMmOFQSwg1JhN0AmBHtkreXfNSgKvbqOFcbPrXbcDvGz
yqCexgasRzUcTho59vpNrK235jDFWGXmgLRYxMMctxHZZNeARnZ/iGBhZOMTSUNryrcUHtcMFy4j
g/llhcgxHmQiJdWHoOPe04a4vtf5MQ+mGnSdlnGUr4VRMCy4cwYdvzzGEjN8RNlKVbV8kfAd9jkY
7LoJzlwjmthPQzWwhysa8lH+xHoPWt1TilEEvT4WM2v6phlM1q99saOhxQqhbcsPglBm/phi37ud
8Hwsow2dC6WLWqkVy4cau6hiHjHkZ+XSYC8HXK8xFh52tBkjk1z89bjah+o4ewPY7RYLra5/T7Aq
7uIRG9zdxQb59ssuzktK+7iChAJDc/qa9gNhCTw05VZEfkT2IPwJTqmj2/KyRaFWeeBuJZY0Yud2
na9sHQzjJ+xmFVMXbqpygH4DHRnWCHD9UqRRO1+CeGCg12/AEccSOy+ci07Aj0Qnq3U/YpJIFY9j
WpghP0+5xLx2aaFurjqEyfmumGv41JQJv8Q2Y112NjPPaH6p4EK47k8JFifsI0HPVbT3oV10rL6N
A6mEfNJyMJm5JJoQEjApAVQ9UTLsw4uuhKn2H5vBQUrHeh740veg5CcgB8z3WbK3YjoNVBTT/UoZ
Bd8htZmzCMDck5C8zpw7fcMsFHWHjNplesIIh8HwOI4ryZGBN5bwnwWppkOaPLNzTN5HYLNtQKQF
QJRTT9AB/sLMvrv30e1pdtuGkBNswrlbtod+nC39rIoyy2rjvhgWyGNc4GvUYO7XmHH6dHXz+zxn
aMdA1KCl2esdUNPPvFxJ9cphgKqAto9FL2+WNiFqukmLirsjupakI/XkJuz3a5G5wnwfSoyt93sW
ySYb5dYJZ5rTQsDK2lhjsL42WGwPkHaMdvkeAqydfs6C207WbNdsWwDe7TlCAKcyIcWPTKxG/GE7
CvZjsXJ0PbV3KBt3hPoyeeGO+P0XQPYsfBeInvJ/Ou4G+uF18CkayH6liBzdMPXMjZoE2H5YNabi
Dh+2JL9A7PPykkUO8L3JPBrwCqt9XegfnAwBkUmjYcWOzNl0xJZipINom2kc8uoZdCYGOw1My3RK
b9JW9dvTFP//mEUNDPB5nUrtj9KLPr6Z1SXr70UN2fQbU/4XBqLxLWI7sE5YCPxlKhL3J/R+W2/I
XhnzE8mBbMB2CoFRoKAN2Mau14RPAQlwAkzM7LOK2Yrv1aSL7z8kGbb0B3xl2+5JOJu20F4VGZ/B
AaJbu7ylwHXIRf9/rJ3Hct3YsqbfpceNCHgz6AmAbek3jURNEJIowXuPp78fdO6JUOEQRDf7Tlkq
YGOZXLkyf+OReE5OGodBJuw7IUhljR5Vk7SnIVDC4V70/aj19xY1Bf9FM0tDfpM8vY0dHqUXsj2O
nYijrKB7atPb8Vik8Q0xQDPiAyioyThqXBbiN6XE6ER3Wjo22ZmOkJE98Kg2E1C35UtMGp6DlaFW
0/bkhr1EPkIUDrPJPCge95G9rPZD/GuKhbQ4qo1ZtD9TMVECIHXgOvbor6PPRBcwE6CJtB3AY3go
oqypR2or3CvOkZBEqON30dBojjb03iRfd4MaZNqNrsSiTDKbB3Kwb0ZjMnV30ofYAFxZyLK5H2iY
QBD32tQ7x6pMK5EQTJwOq3CS7pQeFAakh5Ablu3lhkEDS66tyXguy3rQG3wrPc/7ySFD7aLsxVj7
Xkx9O11ASRTjW1NSK+js1vDKwdyNJcW7Ox3wkuam8uApryQEIyeSoYzFlO8HA0Gn0TWAU0AqKkqc
1p9jOtkU0qZCUYXnPMrLOWyLplXctrRup8PkjdaUuThukIvvBJ6tXtN+DoAzK7pfqc2pHpok/k1F
xlceB7XwA9a4CH7txKAp+vc+F+SJPruaV7uQRSj+TEI9KOm5T12e2aOO/tyRHd53X6S5yiM7FTcc
020HikFuAhJKKGwqkICwHMrNdZIB84+q6LEOW4VMBDpyg1xXABiT0gqIwPI6TQSaVjo2LeX9XCGg
3d5revQg4d0TP6Wq1Q1up4Vi+xp4hRm+5QCc9J+jmHpQCYqq9K6MUVDaRx0ijPg6WY2qgsEcCulh
IiB4O08ljbmnjM0523iGwVFI70aB8z5QO3ZUUZHy51Ci9/uMWL1mHsa8iibPtnxtmBBrhP0kJ047
xZNFJPct63fS+M0E1pQERTnJSWzK3zO/6LndJjUpFKd+QL+wAi2lXpdDr7Yvfmz6I+E4N0bZFYbI
CC9Vij0xgICBkOjW4MGiH72fYvSwi8tBT58JqH5x7NA0as9BbvXaTSGARf5GYYUel5pyZnOzmosc
xU7A37IHVWgWnu40vdE1ql3GreS7XUHxZ8/p3hT4LTQ0tu6Gsi+rOwiZsnwM8E2AQoQvltx/4aMT
8x4sQz98qSQha1snYcOTVIpS5o1upsZlc/K4+beoegsSKAid8kl6U1lGF9ZO3mbd+FXLxin/RonM
IEXzpzTIbS9j2bx6waj3T+U0+GQ6ZtpPlL4tbyghjoutWU13YVqlN0HQMvajUGXN96HqZrZeHpSK
Vts9JUbppoX+JuAyDjrjtRRDv0kcdml+9LjZ+w+A7nLjqRq4rPETvKH4QvPGE4+eTGzcD11tjm6k
RD7adKi6hc8dcmCAYxpPffM1zTvjVEIUAmZ2lxgS7rhxPj217SiOJPuj9cPLI/w/gABO6n08gACl
obH3LOkWLYKTTAXXTRNDSFB6ouB6qb24Ga5H0Lb5lZJ1nXzKJPNU0hqKI4f8ZTIjt+feLYW23k2y
tLfAoWEF2Fll/C0JyZieLQQrCTXI6OtlY6ueUKixS+XdpKhAySIuH8A/tNqVEMuK1+4mPc/COz+i
nX03TaMqPyhjVcxU4j6pNPIdPNB2CcgU1C8H8RRFFpUxe6RQZbZujldt2ThqaNYxXF2N1AKt8M7v
v/VjO8LpVZO+zL43ft4EjiHKIi4nODYZ8oE7BUvX1obOA5UotaLh3Ya+AbWUgghbur0WzbI37EaW
6B5nQtPawBW68Yw9Xt5flSGIqh21HE04l0oH2WXUBIVsU6bSBa3NIFOdxrSGE0i2IwJnAYzkxHFL
u4n0vs+uelnl35geeGkwfSAeDoNugo7j3ghawKuqtpp2XWBRctwZojHRW+D+OGVX3gwUVCmvGG3+
OIA5E94mOWg1dQfb1kNiJSx7S+lx3Jn08bVRJuTX9j5HAVlzVFaj8ZuqQ9x9zcWsau4M3P7K2q6b
JkXCms1W+Y7Uw+o5WR43LvTgNMp06UHKxwTgKM7PBiBnja5a/iTWdVKX1OUjtW1cMwZlQbEs9zrS
opiUTzR3jVqHgCCSuEppyBSqPomFY/RFp//i+Zxfp8ogHD5oQTAOXNFYPNPvPK7i6VscUT55xD0x
qn1XAMTzANky626hhBeh8pvKi5ZY7pCAv/ttSmOcuxOoye650hqhugn1MS3IdWRj8p9B3QEoiegp
ajhIVFOdFlc0/fjV59DXvequzcUBlLDUcPmIgGaGXTZ6BxHRdj8BBaA26rc+bHsdF0FQgcOtxqWx
rGyZVk0ONBECY2N3bVZmj0pkkQI5YyI14eBQdKembacRrZpLTRALYaH4KmAqZr6Ztds08H0dRTgp
k8VHLEey5AZpdCBGtPJwxZQcM04MoC/dmI/TWaka9GDP0qhXI+j0RBgzJwOqlqiOaHBChI5UIcyZ
OQC+4zpwBwJ8TX0ozxQckqzKlMwL0Af6W3urSLzhsaPXpHr7kMNTPBpel/dPrcqScSzaQvQsTKOf
lGPaxPr4jYbN0MBoaQSCjF2OyRQfIuqN6neah/FEHY1KHZoLgTAGY3ENkLyyznqlGwU3hEE2VBcd
yXj4lUHdNn5rudVpVCWElCb/aFEwN9yW0rX+Q5F0zhIjkNS+sysIBuP4bAqGIchu04Azf9XqJDQk
d1Iy2iZ2GmBH8UIbLW2egDaowQ24uwHz7pJN/TUYvTQCtqUgVvKgiIgNE66VCthgramYfDEnUmDs
phqwGx2hqYy739RPNXEP4K604HOGQzupDiQTLztw8Ezc+smQFZTSa7kaOCqCWmjr1yDoc6U90PDx
mp9j1VlhtFeNAvrJvsMpsFWfvJlbC+e14VcfafEo2nM4mFFyXQ0UPJ0pgn5/q0jss1sQ/Jl21Onl
J+cYt+wEKdtaDVVbFlJaIza0Mt36ERkeN0u7s0TsG22IMClnv9TrlfALOgr70C5EEP4H2nilnFzp
3Gd8DEdKU0ZCsEqM6U00wnBygrbzzNpVS4428vOJAvbJHzOgzU6c1kP1WI59Ify0uhmJZOtgndHp
DAO60RltlhhAJv9IGw6i2U+gp2lije1LCvQo7ADHZynXwHwGM7yEha+lzQ78MyIKu8jre0qwbegh
CJwmTfhCd04eOkeV9VZ6kFLq7mf0lZTJ8bjmdOZ1GzIiUEPKWlDNXVVz+gINCqt44L7ujQkNaIgd
wXgKaRhaP4uJQCwcSzBbY3xhEJrS25O2TsF1nviyEdlFXGkqd85aTqX6awXzp7+OycfVlzyruGZD
XFeMX/yoMoudIY4kMXRMfgMxgjJBbtS7pgGJ0e9yC7z/cGeJkWYEc2GhUhnJslMtZLl1I9TGE9hE
M32mVICchCl0QvraNZWR/GpKysrZqYG2piSu2bDuHtgMiXUgQ1LLB7qGXY5oONQJ/9GXQj/QXK+b
NICrulp3ioo5WVC2PmA3yt5UTnWBqwAd6DARQtdKpsRPkIicQaXIu+lNGuy62CMkOLInAMdwUr+o
JXTZwA+Y4lXa9ZUJxUngmqW7Ul34g3FAPRtY+3nyVEFsjmzCfDj0Go1739F9PYFJkmuF9KaN1Ike
C98Lp3Pa+HD/7bZLm1B3I3Ir8dBEBM9volx5Ldc4X4gkyYWXZVo/4lwvyivq3Bpl3jJIqgSCuER9
8ZQkhVIi7maSVoA4FWHP2IIhFHmxw51b6/OHhjGIVIDmTZ7eYUrc14NjAT/MbibyIBqbQ9YIQg0O
R0a7a5eXRlTupoadMW8asegA1Teq391w4YYB5oqxbiE4lGcekootW1G7QHmSe8UNx1aobhVrAu3h
cr3u42sVbWJxV/mpGYGFn/Lcb7ndcMK9QDVRixtv9D3xu0ThuRWADoMfAG0H+Qw+UK+VcwenKrNW
dY02HUAI01YyTEfOpEkKr31NrCrvITCBJuMukCdBDs9N8GIrPZqlVlnSri7DOEp3ZjNy9HIKZZm+
myLDGh+mVlSi3wpyVgWu4mT81q9SBfIPdyeZEW4KKD/StKFDHbtyStMSaBwBPZJhCANGCE9JpIaN
f1KaoarjnZmr3EkoY8aD92SKeYYYcMflsHNpeOjZVaK3g4RHnlpgoZ1WosjFUqNUM91N6VhHoHI0
Kqag66Viqu/C2KLgE4aDNDkF7XDaH4LqR7Hm1D4dDXIwq69wxKJga771iZHN4rS0rqe3iUwIol0m
ELqwz5Gmalf6FNHAM9QVLDBS5abunnvQOllqS34qwtqeOuAE+o4LgieeZrCt9ssYoqkzD8mkKePX
TO5NqtLUaSXvZ83VSzDtxEx6lc6wH0JXogFkjPld5zWozNmdjGC9jAiyPuXRvu7ExvdtKNW6nB0l
XzAmMF4GXLU7tMUNOgO52dZNfBMHQwy4IORJAATo/wMI2EGLSOEI9WIKw1ZSCk28zbG3M56VjNa4
7qpWbTR0e8d8ktkSIbdy8E6NZ2XxIWyoaAW3cBgo1u6qvBFEjFqKqaJe76ueYl3Rkkys6WClOrhi
d6oNXUx2qawLcn0tNTq9QT5wlLuzlVL8snDXUrU+dSLO0ZaOldRHZXbdkf54sZMYuqbf1zlYAHjw
qDjQ8fNlC4V1uosNGZ1Nx9U0NAdAZuIVjikontA68AmyJv6iBkKa+TtIFzKLXerDhBljIQ6aWw+i
LkeOJBrJSEu2Am4k2IIwpemMVJubzjMwFcwL6E1RKm+Ump7PS5bXMmAgp63EKLmAI9I8gABTwoqC
TCbVnGdyFCUP3G5ykGlZHwEttnVfGVOKzJE1gQqQsz6k3hcaRvKIrosVEofKUu1pkOCb5Qw++9h7
HOmKN9+soOyazC3xDNPuQHBpkmu1o0VVqYD3lbyIKqDp3p2ohwLDJI+UlO6+7oqq/VEMlWpSI6Et
m5wlsFQ5N/VJMNIc3NxoQJowe7kKm5usNnrubZB6+2ZGrZivE+2mh6ZK6yI9V2xyqXcK/jNXy7Fo
uhJYnR51Ue1WIt0GuqAxXeTQIZkxYzYJV5gWOmVZZ/25E9nG2Bj2Yz1eFwGkvMItBr8KvvDSyuP/
iQbroQ2VbhB2UQOXo3c58eTmGxkkJVVbCocGSzZSWVFgr/SGHKTcEf3cAuwYjPLNCHS5N6l+BB5n
Vy3LgFiAmmrZbxqrmaLt4eKpwHwlU5VK6hoV9iPfqlwOmiOMvLrO3LwLE1Ow45Si+3OY8s98e4rU
VADFFVCMfdM1OdG5xgx0bgUaNHMhQWxLKYocmn511DrSZKnjT/B2qnJnlYBrLjCHxGSiiwDg9hdX
U5aSHYh5X98DCAIs6cIc6f2HEZw+sGNTK9PgjoJBzKVDiYI2cmoPJ5kbrlZFCPNxyIUJGp9AcZBA
PRFeT3WvVNoz1ry11u80OlZB55oJ9ELM3up68KE2RJSbd3WkWcg6w7uGxjvU1lwio5rKFoj73I+u
4pDsNTkZiQJ7+1zHmKdWPUmEzah0wn3WA1K9iymS5w9jyX2aIgglBd/2oJJYLx4hAiYE53RDsTyU
uzGh5Ci3VvXWVKYYXUkN3A3/kNalnGGlFgkx1wqRa+Jw7MENiMO5nQAL6d9GwKMRLg2SkYTwTHpw
lyLMz3golGDfZlLeZ25IV7TYC52CniEMDjrGAtlmVDM0vUopYxcX1BNS2B0ZC7Vt9yLIHcvgx4IW
V+unOBN1A6BrA2hTQk6JslUPjHJQGknHpDBtyoOampJgnES/DuRkLxeWNpQhhLpGnbTHKJXpRqjf
BrFQBn9LPmhN8WAhCNEOFH25gCc/Sqt1EXa3i+6sGtSEEmyGK0f1EhAltU36dqdrJ5M0MO1UZ+iC
4wa/fyawv6MKYi7kIowgKWS1UdRvPjcoqc7AqA5OYfR7NdT2GgmZBhpBsIaXCeB6Wg07j27fx+9e
oe0vXWpEUF+UwQ31ogjRFcJ/O6BpX7Q63Hv5pnPE/BnvfN7SsAbaT9rUk1R8V8BIl27O9emgJP0I
vFARXoUyZk1DLxG+DkHTn0I0qm48KR22jARXhCeWljYiHGQuBJ10qYEP38ag8u7GPPcuWT6MG0LT
a6M4//3n90uY+fX/+V/S/467oMo5BqVLR3Yp9S8hjPcpeMi7eGOa3vdWUoz52/5+QQPhpvF4gVFS
I9B2SJjYIffxCQqDTJ/AGiKnRbr+40WxNmLzRvnrbUYVdCC3QvkCp+Gtb2iHd5AlaHOZ3z9+wcqO
Mxb6MSDLEi2LJfli5i9Cc5sJn/L7UZaONrIBFASIJqu5bbnk+7eA+W/1qrx8/LPXpnkRKGhCayU0
Fe8+r3/U/V2OYgPAJvTmNmZ5bdyXcWCQUrPSNJUeAwcG96d+cEJx4+ErS2jpqWLI1J1JEbyLpLxp
+k7XbVzMiGQkwL3dG2cPhOjHw7TyGUt7lYEOAxmC510a1QGbIsDDiTaUXtYevRCRkTHVAsgYCv8D
j17sYZrOpgYs/t+PVkmI9Q1tlBXhEn3+mr/2U2H1+PIAsXoVIUKihdFoDSbdRlihjJ6iQrDn3q3f
jFWcPUId8MaNg21lueqLbZy1ctNkkFkvMiJodf0tnii2jxQQqmbjDSs6UEuTlZIbWRqC3LiEJL5u
YWHMHstluFPbjJBuouGhR/FWDFyb+/n0/GsUdXDNoLUU76J6twXm5RjXkeJ8cs0ut3YaDhSpNe+S
cvRGVnIj9TGqbsHjx1tibaAWO3tuZU9KV3sXIsibVh/0QnoJlP5epjWhp8PGOpPmoXjnpF1axpQG
kFsTKuuFEhVqgYkL5eq/1QI9J/3y8besvmVe5n9NBHi2Ie/opf55i+TiK/4/8ZbFVgf7L1KhDITL
sA8vihvtKU9hBG6Dw8c0EnrBJ79mse+7jMTcV1V8s/bNteRCkznMY6bu073vbonVr0QAbREBWrBq
9MAIvoEEH0uku+RyGW6fIfLSAO1Gqltdg9ifOf38+LPWXrjY+14h67JPZ+cij3aWPafWdRzNVy0n
L7+YW1Kl88PeW27LYxxyXEf1xbtU45XSf5OUjRW2stOXni1ePkyqLDElRn2s6tsgc1t14wBZXbyL
je5B4PUbqo//vXgTd55uygb76rA93SuRV1tsd69S6HwlfABCwygWKM2xi6rHqS/2AZXuj2d4ZfCX
Zi0QTAO50lhS6ESFRwpFQeV2I42ojeevTMJSiNmwYqPVpVa9JF1PpZ6q2TjZRpJ/SrYbVOY/g4gG
cbeQqzh4VLvr2GJvt9+oXW9E85Wx+SOk9leEks2g7uFVqpesE/tdjBTN3vOah88N/CL8NWOYZZPH
OWRoO8O6l8L7j5+7MuDqIuCZvi7l9KO8i1UfRY87L3oIm95Oa+teXYS5xqTLN6R/wtwcTqdj7CAu
ptqSI7vjMes/t2rUxbRmA+RKiDPCJbQclY7CnPzlwcbDVz9iEdXaSNN0A+TLO+ebtRmr1+ZB+efK
lIDMZFbD/E75Hb1/O0FVAWbDx5O8EhnU+eT+a2UGHJxAq3h4ihUB2gq2kHvHoK5cbFP2H79i7fcv
IlwDel1P9ZYDzTwWwR08Z73+5BJdxDXIbX7nK4I5B2ZVvg3D7cC88quXFjUSKnGaGMTC/8CjFxu2
ELxUGTpWzb/uI/83mf2aNKOy2LSSlebkvwZ3Hdf9V8ol7LC7aXaU5jlQtnKutdFZ7N6kiCIMaLic
xJSzCzaUVLzQ2tvYVytXw6UHDYC5FhpeBEY1yB6gYNxDYz16vuzoif6lCI3UhkdiF96WMu1KcqIs
tjFITOQAZc7gqFFvAG8f5y6/WT6BB7kInTwTZTb2wspBsPSmMbQ4r2ldk0SClTROZvzJNEJZ7GMT
eHhQwFb4E4nE3b+yxnnW5eN2GrE264udLItwbek3/YlEkfAVNZhK2aiUrMShpSvN0Bh6lwsNU9BK
17CXnQJpypamiyRuGdKsReulI43KnWos6+rfqVa4m02e/51Zx5/LFZeWNAhZjhztbG5NKw6BVp1K
7RdEXfdTsXRpSlNo4JpbsPKXEJmQX0mlWkgQJch5Adr2fn78jtVxWmzuModRHitMc+XGt/++gSDt
i2/gp9eSPK+xvw6eIQ17wQ+YjC6+hDBuev0AImjjVFvZZkt/GtqTf459CldQX4xD9zmrc6Al//zR
pYyUB5Ku+SOYCNkhl2tgabf6o1yI48b6WdkI8mIjA2aIk1ETUb+YXlFiFJHRC6NnExD9x7O7sofl
xR7Gg1rr5HpEwL+4yylXpOFBBhz/uYcvzuPOyIWwyhX1IjXlPre8Q5fSmEAC8OPHr4zN0psGVbAW
u+2AZEW7Mss/+Vxpnj9bzJMW57IV6p6ZY4M9n8t6c8O53PZblZB5eN+5mi5daiK1UvoWQaDnUeld
S7mg7AURALuX1oVwsdcoUmG46iC2GqXfPzdai8XadSnwR5whL6OiHNTgLTCVJxMxSJLujVNnZS39
CSB/7eEKfqUeoZ1yEQCFEVhtMXn2w6ePf/7awxcLFR6epkEMUy8ovriGKO2QHbEbc8tYau3xi6WK
ZJUAUyPWoelGuyJTT4P+Feri4VM/fulrogZBKCKbqV9gFbqeP53SXgaAWW5shJX4trQzmSLKtpD9
9MtQHwPzNss3lunKoCyNS/oarepAy/VL50dAo+p9Zmkga9vjx6Oysn+XRiUqBtKqoTKlSQdULgvA
UYPDM+NDLCUb4dN4f58t/UnwqAh9MNXaRQ8seEkP6ZhcW5XqItSDdXB7+fhD1sZ//vtfC7+LTTDA
Ff2izvNVB0e9ENLDIG3M7towLTcuEpXIcYXqpW/q1KlMZJoETkekEYus/vHxF6zNtPzPL1CRasjh
lajz5R71e2pxzZb6/YofjbJ0I5FVzwKdK/Rfppn8JCCUh2TAcG+a+R7nytxGS3k/quZ3zZSOqIPD
xUMwyhaF4VFKw7dYEWPbGpWtS/raXC02OjC/rISCQNfBgxJK9V8Mhf3Hg/jHjvE/o7q8NC0pYfEV
QTopX0BGQRkEuJM4iiDbk5nYCcQOPN6BGuh2mwB1K0B8AHltx5upNE6lUhxTL4cxhOwxGow96tIh
6VboQXZGXdpHws/H3tV/HBTFiUGqlnl5Fjj2EOB1NcSUNs7sPxWX9z5icezlgiL0A9iRL74HkqDW
D2C4900WHjT9mwjmD5IJukuFbnvDsYPtLev3sZE6Gv4mtHPsOsz3EtYG5mvVJvCIsU72v4Onf+jA
WvYE19DsgM159yWQnkANHirFNeIbWUudHAiPLz8OEF1bam0BtM4xekWQyZVlxAWA/Rv9ZVY1kvy7
Qh6uAKGfEPLfmL33t4C89Gzp4XkMU19xwEDlQAH7SgJSBi9uo6D4/i5Gr+OfOwzZfW6vIbmQbMhP
U+Udx1K+Hoz+oRjGXx+vvxUfRnlp35IHAnAgHzpX/DKj7Y71wXM7B76Hcv5jw7jfOi3XPmYR8MwO
hVEJRtJNnd96xb4pBAd9+THJ3Y+/ZG0uFiEP0l3ZVGOX3wT+9zQ+1NXXequwu3Kdka1FqIsl0Ssl
HwMR6zhzWg7pLj8grB3gAKw54eYQrX3CIl9RjADFG4T0rwx4gIV/PRkIL215BL5foZCtRRCLDTRk
TS2pr5JWu5VQ8BhK7aB00w6NjQsQ4otBBP/UVCztXAqz0YtKqMqrMEPB76WSvueitXGy/TGqfCfW
/IeZC9S6PqyD+goI+HhKzDbfeX7ufdH9Wj1zlUpxAPAgKkOEHZBAiwqEFRXdOgdAg5EjaVMESPSp
gv5XocCZDQ1SOJBsnQnCjGt6Zs9x2cqOHMrG4//7cJhY/CxWj9BEKlgdQULD+24MFCCtv/VNE5H3
zqb54Ys1Y0RIFWqop5wD/ZBk9xYEis/96sV60WBKlr3Jg5viKSkfjfGu3yo1vbcU+c3LwqhaBpNa
QN0794RtUTx5wS/fuJZQO+sOo/KZa+r8lsWhJIKiR9HFk85xo8MZivvWzoq4xCcSHvzHY/RurXR+
x5xD/pXFBSV0Y7FmkOQOUk+FChcnWv8oDsehU08oRuMzkNlWHdkAHO28+W0YX6at7sp7Nc755Yvj
YWY5VKbPMIrZiMjpK5rxjq7uCvW2RKe2RiJo67LwXko8v2kOWH99JmxxD5B9LZ3b/EXR7tCRdNTa
tboHpbr7eCRXlvGyfgq5Pxc6TFbOsvLUia/idPn4ue+dOvMvX54KlVqhBMgiGJtLGr1gi0B29dag
8PPx89fmYLG3Z3lKtKQ06axEtWNQVoZHJ1qkaNHgyODt0/5tVL59/K53PfTmj1nsdUtC1mQaDelc
10ipB77bqD8Lct6sPbbtazJU6EXr2lfkBZAWEja+cHWNLwLBMJURKjK8VX8Gsl+cAC646U3j231u
w+i1Yzdztsr2K8tgWV8dahkdF7SszrNq4Ygpyv3HQ7f23EUsMNEAonltMk1T+B0ENEVh0lT344ev
rIFlRZW8VqlTKIlnqFOHQcM0xb9G2Q5ZzfgISUkxoF0E1e7jl72bsLEI5MWu1/CzTiqDITKn16I+
Qmh0+qaFfjrZIvMziD9gKeARYMdWcfDG9pAO7c+P370St5cF1wkSWY+4LWFAplijYCQ4XFfRV39U
3CTXj+hBbX3kvLaWh/z8kfM8/h1wtAhBAXQ0zhMdgt7/KjTeCU11O4IlJkmo1MLoRM6tDX587ssW
YQJJosLUa3Ved+11Wr2lOJ55xndt8s8geWtrwwJwdfIW4YIab65UOiEbqfSjBetDEL4nknEsdFpE
Air2qXVKa++YqjAAlJ8oDtnTVn/k3Sx2HtRF+EB20kPLZpDOjWXr52wf7NEffSBO7WU7/lQSO79l
ES46FIxMyZcYyuoYtu6IwFK2cR9a2cXL4q0BNCTGlZ5gXvz0EwMx9XwryM0T8M6CWxZuYcRjSYC+
3KV3pL3ugPdr3MZGpRoQzYAk50aoWPuCRb6AKJuJySoHqdVeiajkI+X2qQW8hLagV9GA0GFh5TLV
Qm2vt2hCRAZGCQ9x3+EUt3FOr5ynS4xL66uSHqVszCBTLVc1e9YuqjqIc6TezvKrbP/x96zE1D+H
0V8BgOxbF2BWE7D9whnqRywvcEB6nuTXFhOtAY1RlAw2JmVtY/zZrX+9LB4j9IGikXN1N09+edBf
qyN2ccy+eMRc4ONPeu92x8ZYlrrzIPRihDils4+SCN5ku2mUXyCsbDx+bWYWu1sv1VZV1Y5j2qMP
gNCXiZDjlRVvrbC1n7/Y10VVpZC2A+mcik8NnSvjEQmIj0dm5acvS91+kTcRatzsa62w/eFpEG/G
9mRqh48fv7LplqVu1RiNTKPGeK7iotn5WqkfSGg/OS7LgreET1xPS5VrBvLHIlZoh1rZOgbnuXsn
Ki2r3XJppth/KNK528e3xX44Tg9wyG3ZDnbCRr1+LalclrvrBnOPyJLJJwrHP2b7rLHJI2n3zGhR
qnYbGdjK8lkacvdFnItqwKcgc8ZtCB1j10SLQcWVamMVrSWqS1vuTpHS3oMFfZ4eRyd5gmnsBC6e
fNMhPZUnPCjc/MvnVtTiGK+zVIB12zAvbXQbURdqNG0jkK/thcU2zgoT27Iw5pDGgNN7ksNnM73x
242wurYVFptYrEs9rqCMni1BR+K6iRXbULt8YwbevyaKy1p20tVa2YQsJU36HaXKHSzxYzpNNCvF
I0YcG+F67S2LXD4wsEikMyadUd85kSBFJIK6/2LFwKi3/L7f9cQ1JXFZ2a2mskNRgWBd1ulpkNsr
fzC/hJL5PcqaZ1/uHhJ8dqJSu2nrYIN58P7ciMtqrzoFWMIojJ5vpUgEKbaemxtd1vcTd3FZ5AWY
F6bwi6VziNBZfNULd0F7m3j3zXiWhq8f74mV7Sda83f9dYpii1FoiGiS+CGGkDqqUzv+rjqmXxEX
qP6/7omipfzzXXGgozXc8K5GLtEwEu1MkzeW19o0LPZ24iuQSURmfkr2yMqa9VbuPz/gP4O5uDTp
niTVxyIG2IT/Ijwq+/agvrav0kN5Le1meYaNPfh+nBWXZd4A8Y3M0MkwkzF9lota+EolFv9Lc9jI
AFdesCzu+pphZLLiE0K6R2zMcdSsrY2DemWZLku7soZEr6WSB/iYzeIWaKHOnTdIB9xAOm6a148X
6soEm3Nc+WudCnqLeo9F/Gha/02t0hdR8TYO7LWxmYP6X4/WCwEIw5xp6H5yTHJsiSQkCdpqYwm9
fzaI5vzavx7fKGUPF5mlOcoP3LFg/z9m5aWv5Y2zZ+3nL3YwHsnoSvn8fCG4mBjyZG8JGj0fj/ra
sxc7Ft1KeUg9no21ALZ44Xhfy7vPPXqxYzMzRTk4JnCKWXkM/S9SUXxH53ZjUa4dBebiRE489JdC
LePKIza7gDu7Vh1k780MRDfOXv36axI+tvXvz33L4oDukybtyow7eiwau6K7iifFaUxxYxJWjs4l
NTqSolYeRp6eG/spPeXyq2eUDkr6KFVsTMbKZUpcUqMrQRDxVuEd+KCc42O8Sw/qqfr9J53cTxt7
eKWQIi4Z0NjEtFot8hakC1+KEywUN6VX7pSudcj32bP2qZKDaCx2NI1kITEr0tY2PnrmryH7/vE8
r2zlJft54L6co8xOfkEpzVOTM+KTIyJUKV1wZctgfiWeGov9HIodIqQoiZxjMqXUetTaq778hq6y
7aeRG0ufAN6SKy2pz5IP0bTPSCqDEFnzDPuP8VhGz/2wsSfWxmqxv+N0nKoO5cpzGftU/h5G9XEa
UTDNHz6ei7VdsdjgmoHMmy4WxI/E0K5yNE6wF6PYqGJHaIMzShGcmwT345e9X9jAVfGfMTwq2tHD
Pkg8S4h8tQksqn2JAYxwPSVfxHKXy8eP37MSb/+DG50HViXiFXNGtNwuCreGUi96Gx+x9vB5wf11
EHk1isMNwnZnES/kUTePWQ27u9E3wtTa4xcn9KgnyDP2XK+aXHz1DeO+LaJvo2RsXHlX1pM+//2v
X4/vqUnXhMenre72gMPNfnjz06dcQ+rg49Ff2XlLerRkTUMXTmRho2CeihGaohieTPW/OLuyJjl1
ZvmLiBCIRbwC3XT3LJ5pj8djvxDeDvsOYvn1N/EXN2KOzghF9CsPkiipSiUpK3M4bEVtByMDWDnK
Y0V2LzOX4ObQUNOqTO9wgu+bgLvfwfp1B2EExa/IrCVs3GUBnhVuYyGRKTrm6W+QxkMsI/3mxPqX
fWPJehD8u2jzsiyLFGlH+WnpXo2pA4HuPeOv+81L3NsW3NvICLEbhsWa14+UhZH52bM6nK54rLCQ
rAPBpWk7uEanZ8j6sq+5+VTitRkih+MaDM6s6EK2q4pl0FYBDrwJYs8XaIQfl8fWx243H2d/CYoD
FLDTcN9Wsn3V+o9nO7SsQSKIq1AeoAgkqH3gdI6F155xHXSkim1VsmQtwcPHiWhjsy3ZuoI+RPeQ
Q0um1RRHoG3df3DQskT/dou0ainkck0U3oCEKNCWThH4ZE1v//MudDRFO6FOEuYxFnbXLT/dxVZY
XmYRwYkbrbGyJHLIxea515lpMGk/W5ybb5xXwYs7Ho1FMuJaiR/psTwkx+IrtORoCGbpg3tOQgg6
7fckcWax0DkGLRqDviycweSnTTEpsacnE6yOJeje97uQ+JslOHTstDWYG1P72nbHMT/oRvNIoFSh
zT54EhV9yH5D8OkOdNcg9YW9io1pdu6h5dUGi5WGU24e939DMuNitfPqpBEYA7GWzAECzy6qSqNP
g/bPfuPbsvnAB0zBjyn0Rmcrwfir+U4v76r8sN+ubNCC405gCk5B5Uwu0fCzH3pwiT5V6a/9tmU3
SGJBr267QFBEyFe7YA7+d39kQKGq92Z/CqBL5UePmqbwN8kiEqt60yYdIBmIpA9iRUcQl3oQ2b2H
ip/fl9GdVpqKI7usm21+3gUMsC/31YJqnCsqHbyJPyTON2MIk+W0JgqrSVaqKXh2Uszc1rXEvjZz
jhzspzN0R0jmTLib2Z8W2ZQL23MJqlawDiOcgsc8pMP4xS0SH/plt50eRAAbmDr1Ci+75DLO37X8
vqjOpg6RZYiC7Q9f5gmCJ8+mYaFknpJLO/1syuh5tNyvN7Uswtg0ut2m04VcHPqamW9W9rrfrmTN
iMA1J0rBz4qixQtnAAnYEURPvzd0CKDg7s/Q/tzvRbJuROjaCPEjC1x28OT5k64FDk6d5XSMVPQg
sp/Yun238CFCuOo6qNMvkN6qQMmULAm2tTe9vpvI7/0/kMysiEor0gTsyRwrx2IAVcY/cqZirZLZ
RvDaHo+nI2sQ5ZIRhPGXmcTHagl7KI3uj1ziUiIqrZ9bEzLXCP08vhoA6qXfy5uwyjiNi2W8BbTd
tJxsO30b2KF5WE/spXOQKup+BZaZREWLILO+sAsv1QAq0gz9WKv+07a6C1gNT/vmka0dwWUXx1wq
oHXJpWOntP9uAktnmvdphuK26rrfhWT0ItAMsmEplL4ww2lShkkDSYFxGhWXU5LZFet3C/A7civG
heFShnX6GUomqE1Q3L7LDgIi2Ay6IlrLdSyd4m0ImvMYgskces7XATdsxmlxFFFT9g+C+9qrm+sT
Lh6xPf4A2bkH8tMOuKt948sa376/iw1MyyCa3mLplM0j5I89gNANqnqPl/iuCB2b4hk83T029mqe
QUXhMdRG5m/QGVIMXta+sN827dJPZYMEN2Wf6foIntyg7R/06PdttjH+bZtZzwtrbHEyqihwCjRJ
rYeysFAaxCJV9JGtfcFzaVfNNMWzP+4/Rh+YvgfQ5irOdbLzo4j+QhFQNzUxUrj18xCAoztMAuc6
fTM+TQDTNOFKFbMg+QcRCma0fV2YFP1kkCABps3n2eDvz4Ak+ohQMKh2AqSz7Vyc3msoJMvyt379
CoUbr+1vy3n+U8q7QqG+rhEh+NT6PL+P0gOInz2yKLJOiYOJaDBUYeVk0RAkJoM9MaRtZYsK805F
gyBrXvDfeChdFDvBxcwJ4PbU00BZnahOLhL/EpFfXNNB0REDxdG6XxMHFWT5YUZtGOhp96dXNnjB
f1kJ0Yds0bC3D2E0BiCamqfDftOylSP4rlGYRpHgDHFxij6wILE0axBYGkvId67ltxbS5uF+RxLQ
Dl6j/x0lNJAUWjFQlpdVDzbQDj+txO+D+QBW9MpToSBkUyHsw3pbrbTeADU6/wp58sg2/fSXXlz3
f0LSuoj60qCCBpl6LNI+jyHj7f6qpwKl5RnuP2qI4Ox3IokTIvZrAXMTriOwj2k9h6cNhyInN8Y6
EfkVNcSyaL/ln5+LF+vYhhBhu4Pex8UGzUUWGopgIVmwIggsiyBoBWkIHDPWJ8v5tiSHJlM0LVmw
IvZryZcOmVaNXb7NPVqfyfzG3C+GcUCt4b79ZT1s8/Juq49sgwwQEiOXtU6O3E4Du5hfeGwHBLek
K9g797uR2Uhw6nagbpShFOeSASsQnyH1nqluPGTLVHRqN6Fl3iBZMXTLT8BTzP7R2p9YTfsjly1Q
wZMhgxJrCcdGFs9NQLo4dMr2tnBEBPdlERQAq9KAUaJLQ4KVvxbafYI4oUQdf2h24L3cf88uh3TB
sowwe54PAfQgfDufoTN401sZmhcusRI9hQhnn5FLyX9k9pmzZzNGcDBeh/lgzBA9Gf7cMAnoaFu9
71ZpUYwupyM8eYYCO5kWaFs0x/2mt7H+5yIOTW/L6l3TdhZxbYJwNQDTfUC7BqIkD0N1Ab1AZP9i
tmL9f+hm6GWboHe9OK1WUg7o4KVpocWmPxvGsSyTY2vj3lJxqvlwoaILwZNriM04qHQiFyPpv9U1
8YsqV4Qh2TISvHdYLFODbDku7Gl/6QceZmsdsl51Uv3QgzFywYPLuqlYlaJ5G3wsvfYnzrmX0wC0
hPtTLBu+4MIz13kzM3u7YXI2edOLS1B1X8fhfvOy4Qtu3K+23fQDjqqL1vvFPBOfxOnPmQxfGYmS
YL8TyT/8B9XFIEdOl20KLOfQNygHKY3LjcgiAtWOf69PDeLVetMiyjWdnXpx5H7vbOMlWY2v+8OX
rH8R01W4owOVIORDsw16gUand42+Xmxt1aHiRqD0rBQ2kBlK8GdmQ6ys38iPSLge01Mbam4QYUfz
UKcUGEFygLIJgX6yil1R9mfbON55NtjwzQ5KGZh99tlx/mh2BfM96OZzhPxy33gfH9owO4JrJ7Qf
1rXbXDvUjzRoQ5TPD2ABmIKNl1jPvKhXdCWznuDppKnWFrd2WGYDu0vc5RMqry9WYR33/0TWvODp
EDKG4gfDzSmktb18+jZAPyxV8Q9LAqCIA7M1CCeyDm6+znc9eY2NL/uDlrUr+LeziQVGOtqF4Nsh
KwD7TlUnfYk9RLyXaTczH7cMtdVPk2lB7y+EvtAtmQsQ0qJPQxC1cyasGh7rj9HkQk1EJXogWfQi
uqttoF85zS3y0hha0lrgVhekAWAQOa6qAiNJVBWBXamdmj0kgSEfXgMEvwDO4kOyj3kQxP6HUnYL
phs22ibmnffaVT6ZHelx/IDcduYkL9DsvG3XEcFdgMhyvXYGOC3Ym1ywMH8vuOJpQLZsBC9Fra8N
EDFmtoUoBP9KuqByDjctdlHOAhp7yUIKNB1XQMZmQO7rKvSwbNTCNpzmCTOZpSPdXZpDZaEWGhW+
hBaK5S5bk4KbUkiKUW6iecM6GkkGBcvzxD5BUzdmscI4kj8QMVsJ2AlGFD+TCyv/MPo51xNfm1WE
hrLGBXdlgD11vYXY2NsQWomzC2iHX7Ukf9mfWFnzm9nerXRIXdYTbfCcVEIF1nbeeP2rqFXbxt+L
qw+yaBGyZURTUsc1YiQ2V9/woXX2aRoDK/bihwEE+sh2j910joNZkezKtkQRwAXFOHDDQsTuby3R
ds2+lTKQz9zXwuJwIw4GJR/CzgsB7LZyEkyKo98b7RVVqN7QaorNVhLiRCmLzopMqAWicWjaPuCx
42IAqQe2nzDTptf9Wf97Y/nRxAg7bpbZGo9K2GkIiL8Gupce2Ll81qBBfQJf0REY6aAYA33yoHC2
36fEEf+D5+JaHlUmYmo2s8cJwJWmLYOkRknoGC9+05FS4fEf4xEwO4LL67XlsiXDqhsC/W1jxDWc
gx38j+4VZ2jQah5VZXiSuRLxXf00RPm4IJqv6xPJniYIdEEUiyjp/mTtC94/2SC6yUoYDYJsZXLq
nfkYQ468VR1SZA4jIrrWMqNLl+AqSddfW9TauZlvWMi+SfzaoKrT7J3Aqn4WYwNlzDFsHQCcIAa7
vyJkP7d9fxd7phgKl3932Wn5BNoVPAB5nD6XhupJSZKhiVIXpV1BIxb63JclM/3I5L+qVn/dH7qs
aSEA8AZSV1DVQxoy22ArIvfpUClgrpKIbAm7eFq5TQI58e3cSEC35XqQ5AmhOhrsj1zWvOD5ZLLH
xDas9aJ3Z8NyLlbmnDhRlRHI7CJs5qTmvOFFhcHnLvS44+e1TW95HEEtnODVEIyExnGEgWeVdp6X
HsSaycEhqhOiZDGKsK6eZkPRWSk8rXlNwDZjv2TO3ZK/7Vt989cP4q2I62pi3cyIGSMLmX46/V0C
RPwQPYFEeImtgKse4D9+X0Apn7Cba66VDB1UuS+jNR7AcPdkmszX4iIw8VhC7OKiLXGw2NWnIiJv
xFKRYspsJzhylS9W32QJQnt3WuzjNHybcNCG7u++8SRLVsR8We4SdXME443AxNfTQ99BeU6FKJA1
Lnjy0jfRZNbwZAtmsrn+WkKPGyqditcGWfOCN1vrBBTTNnZSXsa+94fmPjN0hWFkdhd8eaVWAn1g
jN0Bcow1EWpqo/PcoPqODafbbC84dGS5KasMuEW8NoHO+899NwbjrKJKlJlHcOoKHE8ASFvLxbag
6WmCE6dNjlpLFaOXhCMR6mWXaQL6IG29LNEIqt8yMMz1cJNhRLQXwZO5A9k6JBmDG9SUHwntDral
gjLJRi54ct4lEY9LZ710BWR86zRcoWG9P3JZ04K3MgbR6lxH0zYxvubkdWLz037LkvUoIrsSdyYW
b7Aeu7o9O+v0kKB0RcuroI9bxZ2zJIsUCceSHo/WWYrdkZbJa8axG7DmsXOzy5jadzUSc4VryfoR
/HYwq9GdGhdGWk7EvIzaP/gU5Mgc7dd9Y8mmQXDeEZdqejqx9RJP6ZFkDGfeQRF0Pq59RJm14LV9
l89uXdL1YtbpwY7q17hegpKZuFWDEmWK3Wdmuge+dn/SVMcWiSuLOg4lxO0NsJytgD+uIdDG55Y7
eDY0Ff4mWVsi8mutrHiNihQT0v3k6WGtL0761U4VB0fJ/ixiv+LWHswRfIMX3TZtb0pBwcvKA3zv
aPbdHa+iN6uNn/cnXtaX4Npj0/DK6fXlUhTfZ/bQsG969ahZL3EDltIv+31IJkNkGwNODonvjP9p
q+xcm8bXoho/GX2uuB+TTcbW7bvMvctJp5k2XS6W8TSAJtS4t+bzqmTnk41+c5l3zefYMSubOxyU
BDGILn7EQwsyRhUd37a3fJCLiVIONHOn0Y1sfkkzo/IMMj3VlJ4LMI5YcxwwvQ8KU/vC83r2GiNS
WOxjACBxRXWHFOrlbFggYgZ+ra3wdSvQ0f5Yi++ERtCE7LA/8bLFJXh+7nZ41mItvxju1wFPAAgw
56G7avMXUPWcR/JjvxvZuVEEjA1sMbs5p/xSpFYIWRvERX7Vcid07ORbj+JYaLm6nhul90Xq4Pkr
/cXS9rzEuFHYH4FkjYhIsjhKDA3C1BzENM7RSdsnd67DSMtVDziS8CzCyVxnmWq7Jfwylp0/ucWx
wcK4behCAMgGWlUM76UXSKZ70+Qc9S710l5XRH+ZZTanfe89cxN1TTrCMoN5cBlwmoQ/RJbqZVxm
mK3bd83jtpAXfTnzy9BGd83inqvCUWQmspELfq/rbRaZAzTPJ9M9u8n4VPbJXZ7Zh327S6LW37X8
buQLcMM2aKT4RQfOZ/1dkBczOlZg3dxvXjZ6YUPvS4MVlo1pNZf0tLDyNFHzMERzuN+8zO6CZ5No
Js7aonlLhxKcBfyb2ynyNvfjiPg3jXhnGOLMTTFududNdZc387nW3IM9k9B1Gz93eLAO0TEbVBd0
knkQEWQ1zcEAqOMhIda/VZCWX6E0wQNj+blvKMk8iNixzkw6PZlqfmkpCB9Sj+ZnM1aFHUleKILH
Rh4ndC5gqk7HdVjyxiLnyY2HBzc3Q2KreE9lvyC4sNFqnBcdVurUdN8XY/k8ksHXyaCI3rLmt+/v
5hvECGbq6vgJfT0O0y8r9eP5177xJatU5AuLDGtqmwJz243LY8/HO8Y0xahlphdS8tWdOpLoBfbt
ovdQIhqnr9Dg8HpYRkWGJFuZggs3bWW0lr09cc1fo+S3W7+21UM8KM4uMrMLHqxDQYqSCq1XzZkw
iF84PjNVBxbZ0IWTdMT1brITNN5Shjrvh2nifpW8IUbvT+zH1gfn+r/XTMxmreZGycFwUp245vjU
4iO4hJsQu/C5TVWIlo//A7Sa/+6n1LhtRdsro9lf2wUh4h8DLAgq0d2PpsBxXTE2TKh+r2eLGiH2
Q3+BpFATz56h5Dj7aPVvzW/Ge+dYA/KRqXBXA5TuzVsct4631FV52J8B2diFoACWyInTihghL7Qz
zfujE7mHOs1O+83Lxr51+27stIHMAMhMjLDWSZCNy7E0VARzspFvXb5rekm7NaYRRj4X3Kur9B6E
2I+s0n7vj/yjnHezuhAYUFQALGxsGGE/a56eNyBq6L/YUe9Deeuts7pj36Sq63OZlYQIgQJ4dDfA
SgR6Mm3U+t1wy3PF9htCeEhweQuJese6jqsRVNAPzJmK+EM2aiE4uDRK9HKdjdAyee+X6ej6rVGr
+Kc+bv0/oSHP3VjnfDTCRhufC9f4pk6VP3yodNz/hAPWg6gd99zR1VqMPytl33WW3Pdrfcgs28/L
ESwdfYZbwwp0YOwQl2aPt3eKC1xQhFD6pbHZ2dXYQ2nR4/5ik/2s4OKu5hZOPzdGaOZt4ruOMYb2
gvrj21oXfLyiJBpTvcJSTvT4qFsRbmmMWrE3f+yGTESb0shCzX1uWVeGtI4Q41g72tGZYsX29lHk
3qZqs9g7L4eoFAH/9WSEHYChnwctm36lBBRfnlmMs+O1fXzLU9DWk+DwIP6N+QrkadjzLCSgPV2j
9bNZqYgoZHYSfDyxMjbFhBvhiM0BciN4hSv8iE+KQCtrXvDzAVR/6dh3sNOUBFqF+qr2zzSvihX0
4d3fZhzB17tMn1drRfMV0aMiKCYGuM4wVK7mc2PWjtRuox+abTSFV639wvwqStip1xMwQO0vYslC
cIQfTGvboFZj0pCV4dB4nTuDzuM06qoiR4kLilxMbVR2SwPgaMhTfhyG8Tho7m1DF/G0NtVIOsQD
diq85BuTHZR5d9ewxpvzOLjJOiKmtufJnCZRjfkBeYq5NP7IdGDirT95tapY+z5K1rAGRFztEiFV
mGsEKbDgPZH1eSy6M53iAPq0hwZXwbf9iRCsFopDRO6gF6u07t0BCIXGPaROe6mp6hlE9iObD72L
KTGonlqUCiLa2lNQYIW2Dftkd+ZhKZpDVi4K5JxkxYpIWr0F9R3YmIzQ7kc/4YZHaveemt+SdFW8
6n+co4AM7t8/MmlDqccsN8JsynNvSKJn3ex82tJjDsPZq3bkRAUM/ug4v82+EL+Wbm5cB8j50Fyi
o7Hkj9mAlcVrhtNMglx6+ZSU6bGw59+3rQPB3+eFrlbROnrI7Pk1ba5jBkGVyAD3Z85v21uYENSK
GVJ1tGI6hMeSa+Kieau+DGt2mbU+3P8LWVQRDjgW6yq7gMoyKhjY0dLd0xip0i/J8hIht5GT0xoc
7EY4VekJpPVBOTUQ1UsbD7nEy/7wJbuKiL2NoetYl0WMXWWAitDchQxaWcWk4qeV/YLg6wzIQ3du
0PyMgtfeCtyxPVRrmNSVIvLKxi94OpS93KR3ND2MjOkpjVDxkTMwKhlUsS/K2t+m/V0kscrOsYbc
1UNnSOdjtFRuEKeDc6dZdqT4BZmNBB8vI9OatZnRECiLz2n/6uTs4BTDfRyrwKCSKCLCcCO3orWT
YGdtWaY/DLRLD1VeFV+bhPBj5riml3EHIjmRewtaHLFExLbmMSvTmhg0dM0R+RAEBPJb6nu2pref
fDcjjpmbbYdkPUR4IrhmBJlJlrxpjn0C3Fgx65IpsYVsfY5Kl1QOVJA5KP61HiJfwQSVpVz1li5r
X3ALEBHN2Qpx8LBb6wC3jl5SGl/0jHqR3Sv2Jklc+g+ktbGMPGeFeZ0b8z7XwTdlZYpNSbJRiDDW
AhpYZDRXjD6m/A4Ml21Q5OaLneqG14+p4dVpu3iVFvdBPs/JcT9SSfZ0Ed+aR5ybU4d5d8zE9qy8
DZskv+9msJ4UER7hkkUR0WWTI+6DUzy2fa7TcAaKkRoQ4M68rsm8lPzc/xPZ1AgbXzMjhZtSJKLQ
kjumdHlMdK4wkmzswoZXW1qtc1x1YMv4jRr6PEn9yM29Vv+xP3RJOBSBq6gwKVzIPFMwQ9WBwaMX
cAp5tsEVzUssI/IRrlEexY6G5tfODUD8f+qR7dw2csGlcbfM2xjQBZAjvMZrH+gg1QayZ79xidlF
DsJBZ10+Dmhcj4agGw5uNPs5mT2zVhz+ZIYRtrneLoC4JxUNC+6+VGWeeJUSfCk7+llbp+8jagKZ
pbVOseCh4KTl80sXrdfJWJ8ZFMawRTw40Lg1devEVxWnhMxgwp4XAToajY5FwzSK/azx9E2od3rO
IF+9PyMygwlOXK/TPObEBuVh9kBySBNPRDEVMhcQvBc11mub6YjdJe5pdVZu+qLnGKpetw1c8OB4
tIyxHke8QaXJG9GG3qOGpmhbMnQRrJpQa64GM0N0KP8pJtS0oaJi+bU/bsmMilBVdwVDVGWg7SYa
PLc2jk01AypUnhtThVuU7DsiTNWejdi1xgRd4Ag84QkEpXMBox30zHKomrX1aZrcp9mpnm/7pe1X
3/nFVC8lHzQNx+Hahb517bVT8QlEHMd6ukWhBcmMiFGlANzWrMIvueYc6E7hsVmF5pJNtuDV0zgk
rNAipN7NEPt1XX9jhaN789z+c5t5BB/uoqhpDNs1wrUfPg/TdCrT7KVJnw0rPez3IPsFwYl1CLpC
RgO/YI6rl3ZfrAzocEOx10jyCZGJcJzT0qobx7mu9fNAHssh86s5qPhzprqZl7mE4MoVL5qq73B+
W4o8/sGhXHM30Nn0UIb1m1B6Y3YvolUHUKssOGjhPoUUvxfdCFBLH7CJvLQuxKN0PFoRQ/Gax7Dy
RQwUlquIXo0jXrTZip1CJ7YXV6vP8sMyklOWsSPHmcuiqhs1ia+LfIWgawaSBmroYdmlPjG5Fw9g
K4xCnpTnfJ3BQ4RbYnJbQitK6yYWdBL6pNXDdlpOWQ50l/G5t4DnTqBolH+xUGzkTG/7a1r2Y9ta
fxdU3DUZDAh/T2ERl74FZct0fu5QG6Onrj/SNcjqHw1UGvY7k6xxEfaqr00CWH+JQ0DOZ6DryY8G
ok2dT7o1PTlr1H828nhR/JksjxB5DkEzZtmspuSYZBQCnnq/In3IMhp0abU+JNyhn8YiG05Fubhe
z3pcwFfZrIgVsl8VYkWUxCVjvUvAhmpWP5t5WIK0ybvLWrXtEzMBnwOxWqOA5UkCkwiUZUuFasc1
Na/rWp1tF7OXFw9JogI0ydxMCBxt7eKMbtXkSJ1+fOGNBYWoVjP6oKJ4gpkr1zqkpGu+Idk3jvsr
RfJHIk6WALM6rXqEV8T4ZVjxhlT9MyhZKiVzI8JkizW21lRr3etiHS37gHOukTgH0HOMjkomTDb+
ret3brVaUBxrUX59Ze2vyUVe075ksQrU92FpIOKeiItFLW1t9F2TX5cmPYAy2Ksq++DQ0V/5P2ML
aTWnQDnO7zkZ/c7Sgtw84WLNK+jX/cmR2W/76Xc/lzV5Sia6Dledxt4a30+gnECBAi5sZq9VqdzJ
LCjkCxUpIjYDknl1+hNHZWrl+mRQgdz+4is/2DlE9OwCim2TDVOHWxT3qVo+IznxovwTXTW/ax4M
fnWSa9U8z+aXLoPgADU8N/sFBlk2XYgFFiC9PybF6745Za/DIqh2YjUBVxLuRvibfhxPbuVV0Lle
T+bZ+Fyek+P6CBW4cGP12u9QZlrhyGBonPS0TqLNtF3/mFTBeBsyhYmAWqNuI3d7nb2WkH4FZWc6
nJJINWuSOCSCZdOo1d2xoea1Nt9mHsb63dJ/M9J7bQ6STPXoJMmSRMSsXdLWgKAMKr+KxKuLOyN9
YmWNdwfF5i77CSEyQK6hohbJ+u89VEvM5DKA15dNuq8hp4yXxTOH6bZdQeRhnKeS8Erv6u8xfRki
04OWdFWqkklJDBCleJvSTe1lMN3rJqE5Nfo5bpDwmSeja89jdAv9GQLd3wD4LtJoKyCdaR/Ra5Pe
t/rDOkBm3PANlUyNLEUQsbRA6KPgfTHJldj8uzs7Qe+2AY+13FuS9GfSp3ekTw6MVCGuK1VyCLIV
JqQGrCAdHja16nuBugDTfmLswXQ/mbnimCjxbpGdMc6JxiGGOFxt+85NX6b22Z4Uh+oP4f/bfAiZ
AKlb5Bo5da/9YbjfatLzkHweDmDQPcWBirxb8gMisJabrY1jHDGvevuSWz+NyGMq6lOJ84nAucRx
VxCigT+pTZK3dPnRWNMRh8YTq9kpWx7wdnPYD7GS+x4RQufGbpokbRtdWbr6zmR466wC0EmWj8jI
WGlZzcZFR7JXe2bjeIP9UE8NREgVj5Qy82/f3/ncAiaNnLVpdJ3y8wJJC4ugYP/GvEgE1ppaai0a
qDyvpDN8PTui+PBQZTcuTxFCNw69lvSADVyNZ/orPvUhO9v35q9N/S0NVLUpMvsI7gvtD8ioW9iF
chvyIs8TivJV9SiSoCpi59q8msgwoCLca0rHmD2iz99oZcBE+Rr90rGGUNyjf9tforLOBF/GeQGl
J9NsXVGpr3UeiHHiU+zqPaBIHAX1SF9fG2IUp/3ePnYIAAP/vapcIHX6us+sq85oddf2eFuHNGh+
Y+ubv79bs8yh7pANPbs2Bj+zmQYxoYqHq4+n2xHZGQ3uLhScldaVTNPBcLqnllQHq8xvEetC6yJF
Y21YQ1LoMAzTpuTEoFzgdQXVg7yxn5tIiz+5KHy03LgKb5sIwb3pqpcUtbP1d15PZyeyDiZ/229Z
sjvgnfbfs0B4V03FZJh/dwc9KAJ2pg+4wg+7MA70p/1eZPMhXPONePHp+p7Un3WkaVdW5/pnS3eq
I+WVrbimkK1VwcMnzWnModaxyy2lV5TFMXbYcX/0HzudI8rwzkVp1uPKcGBKiip0V+sUg9Da09vi
auSuByq22NvvSWYnwb2nnK5TP/HoCh5lP7PiA20W0PuQ22wkQszWfBjranvP7fufTfFPnSoMtHns
fw9mjogri5tmaQjF7lZsDKLaIU+78+CwAI+3Yz8f0kzBWSqZYxFbBpXWHkIJtnWto+FYRfyRNKrH
Mckcs23jfheMEmRJvIyN+jtxen+t0peCWn4GOJZeVZfO6pcbp0DwZG206GIZiXYteBgl95Eqgfw4
wXBEGNnU5skIStTsj1OUvDnTpI6cU4ebzuQ1Mpd1eNJ5OZA/Ny1TEVFWosa+TVlrXROw06YgpNea
4zhf9xuXLSbBkXmU6tTCDWDigY6+grLfCuFTkDOyjDb6J5NHi/mL1lOWFH7d9h18b3XGUaV3+2F1
KUK7iDoZhh7Y1azoE5wen5tuPlK2eKP26LT2sXQTz4QIp2vdRa4LQo3X3qLelI2KMC852jgiLqXo
W9CtpSk6p7gc74CRzugT61BplGtepVvHWtf9uVmxKgeF7358l+yIMBUt5bTgQ18lQD8Qb+4tSJfq
uFT+XZqRF3WgO0keQDV12p9cWW+Cm1ECZt25LXBK79wL24qp6MGxnyta+jjVefofS1Ph2SXrSASv
LHNR6ZoZ4Zk7rgpfN9mB9I+VETjT4lncDamuwo9JYsd/sCw9ifLV2XpiqEtK5y8p6hf77i2ua8+J
aHCb6YQ9NJ0is2rHFLdfUY3X0bH1WAlC9LrydW4E3dpCafpZY6qtSPZTghsadd4bQCXG6K7SD2Vd
eiwBx6/9lEXl0Zhbxc2KJG6J1GwOJbRcncLCTtp73e8WMF6cXaBOdlu8FQnZsC+ldqlFuM4abccu
Hlo+j2DabYbBUpU0Sn7BEEL6RKqFGtVUfV/ZD5b6FRRk8JLtMaK63ZJkBaI+TWYu4HK25+q7g8q9
xCi8bPhBVEAiyTyLl6qZXRtFZY4YfU680vpaja8jRG2ZBsR2rUhrJH2IPLhaM1QZ023oeYFs9xGE
1IGVDYfJZd+1eTlAi0vhIrJ+hPRpRmrTO1OEfpKiu7Ck9kvw1xpsPpQagng2K07bkn5EklwymZM9
MxP9gEzDfh1ISYPUBWan6/mCigeDTr5Rj7dVbTgihjfFqc/SSmhOe/bK3wwSgeTWAoLHVZyWJAtY
xO8uLkJv75Yrtrwhiz1bc0/c6KDPYkEyW8laJDOaEPobjTUDbyn+Iu7KA43AwdlTiNUxyC6B5iBJ
X/bjpKwfwR3zZJ6rWt/6WRb+YJEcgkXpQxuRhxlk6zFRkcdKklGRTbcYq6Xv2m0RGHpphRNep45O
UykO+rI5EaK9tkLye+g6nDDTCNenYe9i9jPuZcnv28wkxPcC9TcAhnMMv7Oa5HuT1SkQVFryuOAd
MrD73H40TKIq4ZUdM8XCHCObU3ccG+v/j5l/LyH/x4vp3ngJ6YjVOSgJKXKweuHFSavy0Sez9i2p
19Vf64YpQpkkFovgxa6oHOz2uFkYTN8eHpLOd0rFViizkYhcjHWDNAPwnEgykerRpPQ4W56wurz/
4+zKeiTVmeUvQsJgtleglqZ7ep3p6TMvaJYedmwWg+HX36hPulIfnzZI9VaqBxunneklIyOKQB6N
bIwbbkd0LQ/5JCKLv/mOtbNNas5lKhenHbRkQuUWuvYpy0MyvRmAH455EPXlGDMUO8n6T2DsCWb9
L+PwyY1RBTsGwVxYE+Xor57oMTOWZCEGFB9/d4LFvH/NZgLs5hg1Fo7AHYuqJcU9wIUkMKh8+R7C
XDeZSqjoXC+o/QCJr2m9L423ooh7e2eL0PiviofMSk+kwWQMWQjRN48+2E0RWmm87IEfNVFOpers
epPw2knRft4+UBYtBotLFDyCmXx1vZ39VGcfJUYshbDrAkDXLDT6c4kiOqc89d7rdgDSrgElownl
q8IQ0uLgWfJ/OgXUaKHoPTFEofZH7pg46qTiq5uzIxvfsnQNAwO1H4NjHZwMsGePXjlI5dDg1YaV
krR1nqlxaA0a8upmNNydcKHJWXsqXBKV7SnPA1BRI0cI3bOZLEekqw6p1yTEE49t8wPFquEauDHl
DGpBmfNEuA+lMe/r0ouElOn9nM23A3l0lz9MjFce71Wopcc7YQ6Etrg9Q1ZJENCa/nH49wJwTpb7
10UVFWxpMahuB7ONTqri+wJySCtdIuAPjnwWYRr8yor80O0ekzUuRy//f3jCma28Ic0EaHnYEAaA
HB58oUDGYdiX7RWrcQcVaAn1567Jxtx57uozYj/CxSh2jmC6pi+HjA/fLkbbCdwai5B5SFtfMIQ1
jSbJd67duq1FlXxmsvU4SZFkueQASVwcqpN8GuL8XB33c4CaGzdVwgXp65VNl0zOKEHZc0IVoIEV
lT4v9ntH9i5DullWosaaNa3FA4M+p5CGQcmG+5UYjxndYWjTzYMSDPrCZK0HJqhnnIF4czv8aZbn
qxaPirC0GmAIZugNPFdDebKN2C7mo7eermv8MiMflg8ZUsZdiK4+m6l/Gnh9Aw7jMEPx83XNXzah
D83P3G9K5GpwSRfpcRjaOMur2zLzdyKwZt2o0EmzdTN/smD0wgnF8NhMcdMIFNYja4P6kF0A1mUZ
fnLmUClC7c6TBkhl/98HLnlwQDRjerxkOvby4LqxKI6cL6VB2jTDO3L/y21favG+tn9Aol/Xp2mP
KkizSFWMJMvWup4Np/3RLrdNcU+Dk7+niqf7fMWFM7rMJgTK2x9kfWynCxRhaI/rchi6B7LLn3ex
xWcTobhwl1X1urR2+wNabbEBKd85lTs4Cl3Tiv+yEqDfgeKpZB6MsGjlaeL9TojWxVAV3mgTvEab
NWwDgZBLnjqPq+kw/y7vs6iPxPe63HEHTYRTkY6lm/d1MFrtj8mvw3m8gypRAQjQOrxve7Pm6Kjq
QTepWfi0usyx8cPxXJReDaHrgi7hlVyjR49HdBXrSAvLAR87pqHw77PFilz/1QXHNXhFFrlzW/rU
CYCmtP8dk4Y5Wyk1BwE9U5CsrX7I/exrgOekbSN9/hSP9hVPKNuZl3YrRWIZzg+z5CwsU5nH3IKO
C+BZY1NE3TAnWWFGC27+271+eg1Dp4pnLACs26IsRZJBbPnQudXfgc2nwYcomTTI7cREE+VBd3SZ
2MGbfcrb7qFLxWOaooDcplngqJkP9KZaOmgnFeLkjEZSmPycr8WEREwVDz49QC3DPVgG27Hxp87q
W+pdOqAEbC2jKZJ6GW883tyNpnnNhoimlQ0x75ZgnTNLJEvnPKTu/cSbB5rvLL1PHQiNK9vh5Bhu
xxd8N/FolJEbxGC7wiuDjIe9mh5dF8pZNjVbhy8WEQnK6Q9V/9qIL9xjt8UYien39lrTWf/iWB82
9SYrQUk2GGNSg0r8WIDj4BYJxKuImWCjS68fWk/dNR2r1R8TUeXZmaIAPr4oV+yE+U9DJFpXnL+x
8tqY8IKfGAa5wZEQD9fWfEDBeDjUu/JNmgjjKBEATyJ2nxeVSDg40AWkK73ZOAXN8G3b/roxKL4+
BpKIFXxYiWNzlnRd34LH3crv/F5aEfeGX9vd6FaS4t8zMtsQMcgRUoQV1UN6Y+DuNXpdHKRGMuf2
83Y3mtWk3nM9bCJBCXKhBCRZNzYYHqNpNNdwu3HNGNTLKrKxvQUpEpGUQ5eWSL8OeKa2V2t8WDOv
OkAg8NGcFrrTm2be1VvrOOfdgMUrkkIiJdJ1tQOcHruzG7pTAaUbjuLcZsCBJp7SMZkkWHhXU7Zh
kQ5/82X4VUhkJznv9m7gurFc/v/ghn29QCm4yjD7WdmixDFLQw4UeYhir73J0axjqni6Odr5xHrM
/DrzA0tR+9bOTbj05W2TtW/bC0C3uhR/X6lwmI+3XWxS0FbyMm7f4+Fo7wVINwLr30ZynXIG9eMy
JgNzv1S1eHAWkoeAS3xbjKvg+76lVgqWCwg4sxKsks083Hp1G5w9AuHptvSO2ybSzbTi52DCw47E
mEwKoFhD5vG7gFz4OIw9SgPNqlUvsLUD8qiuSedkWr4b9KYvvnLnbYD+OrVutoegmQe1MhC8V6tX
9LYEsbcE6xnyXLKkIM4wqqMo1x076Tq5DO+DR7goyC1BXTYniLfUO0ikndcsso29jU8zD+pldrAI
eFgyYwZ5NyBcqA1oajBtQ3p620af30J8S73FLk0+g7HNX5Ky7PhxxOH7eNFhOVIGKIpH+btvGm2c
+5IdgPa69ydgc+hay7AM7KvQzPgGxeWJbRfr2lRLkiJBYIAXhM8cClfsZDp9vzNQ3TwpLt8KS6zd
UKAPZh+Aeg0Zy1HBOQ8P/dS+bhtTE1ZsxfHbAvCfWdZLwsj4nDrd6zhclVqAiZTdfc2JIJVA07Kp
blfb/eYUeOee9sSudKtM8fYCvCh1mnF8+ZQBEGofaJeelnmKrzKMetX1LVbnk4to1VpVxGxx5wZ7
QlEam6u3W6sIMhusdgtko9d7x3KS2R2vWzLqxZZOZg0EaAnmXnM5Ag4f1vV4sBp+9vG8vm2YT99H
fEu92GZUGN1YUImNqLSOhieMEwNJRNgwsNVwf5mPTVWmhwXpn50LmsYPVHSJVZIyq5m1JBYr4nWt
D92A0/pQ1KHZi2/bo9KsJhVg4rmOWFHBsSRrUd0GpDkVWZEgeXW6rnnFlVkFptKshkYXm2zvzjay
F28UywtAPnvHHN2iUhw5tbPJLAkUkdyiBCreCNx72VZ7bB2anc9SfFkKx8ugxgshqtkqY7w7lP+M
lUfel2auo9ky5j9m0Ne/t42lm2/Fs8XQzih2yS5iM8JHjToKdR+5DanES70LIHnLQqu9qn/NvKu1
eY30uO+tELax6o4gN9XC2YMk7f29CnxdB8o1fAxGNpUX5RzGgjqCmqQTdmCtims//bltLl0PynYu
nTSFzlm1JuM8xD041gbZgjVzetxuXjMbajnejBLTKh/rNZnZGAvPv+np+pKBc1eSvZSDZnWpRXlF
vYrRMnPYaGZIDJTnwKvObRaEox8cbHS5PRKdoS6u8+Hc04rSKFYDipSOLYEaDG5LZgG7IA7XNa/4
eM4cSdcO+tuS5V4N0qi0sQ+OB7HEqKZ2v3dU141CcXRp5vNELIxiZc05q62oHQtU619F7+pbahle
2RPHa3NoqjoA+vfQ1jRMsbNzaEKUWoXXdAR1bDOablMZN31/t1jXCOXhCe8/tXdjTUZ3hu1JjsKN
IZtDbjSRb1W/rppbtQBvJCl2CNlDkrzPj3hL+N177p0dXFcijO9XfDgrB7sFW6yZ5NXwYAGJXCHV
ZHugpzXYnZEVB/Ba7Dzia9aPWodnG6SfuGQkcf31zu2QZcrGc5dfkz3EQC69fvCxEdVGWQ6+GUSL
PirNuw4qZ8seZkb36YoDy84CUYR/aXz045b8Ko0s4sXL9hRrVqdahNfa0pUOg1/lvREPK0o41r/X
tax4rCHMDkJvaNlt6ntbTG9m1p+3m9ZZRNmXK28MqOFMuMoN9NDVEMJeycGTVx7hTWUnXgKGvcoX
c1JcVAn6+rj6c+xV3eGarydqcV1a5MAqUGdO/EH8HFn3astgikobcJDrOlA239IWi7AMa07qXib2
IP6RmThadK8Y53PrE7XGjnkk9Ttqz0ng4YE3B6RTuje1PezES13zlx35gy/ZnqyWJcDXWz3KQCce
uaZ1tuXec4kmv0NURvoGpI8FHhXnxEE5TrzWyxNpRvygbX9KsyKL64DXsdmJO3P27XM/s3YnBn1+
piBqxV0wBtZY9ZeHlKCCzlvqhfWM9ybM0EPfVTudfH6qICpPfSPyvh0rjsnPoURQhqXRhpnI47E+
T9n79gLTDURx7T6rSsMf0cfkVWHVPcruNBRNJKur3kmJWneX8nas8cgxJVCgH+wv+crtLGxH17v3
BVSK4g5cIH/d1nB2xqNbcorDm3Y7tL5dTckw1s/jBOpFp6zCoR3etu2lmRO1/G6htG/dFu2PYBE3
mReuRf+SmzUEQ/y7SkJMYLufz4M5Ucvx6lLUzK1LiFw1HSC2AXUOPWpHrmxd2a0texWBn0Ilp3b8
H43BLdQKzDuoSc0MqFV4gaBO3oIxLykacnIG50b66wvYnw7bhtE1f/n/Q0yB4LI19m4KHbMUlV03
Tp9OzzYKyUAvLGbvqg2PqJV4KZcXfSt4ReNCW6825aPX7hFU6WZWOWV3ou0qiETNieHNUY3bTm12
p23b6Ban4swd8R0bIQ/vlu1j58eV8c7Nn47xWEK1ZbuHy77zH9iHT9QqENE6pKWMYbvucHLxi2M3
sht7WG8si+FZfLmjpNzL4ej6Ulw5KGZGHFQ2J6wFf6fjoNrAAYlBxEfh31hT/XtxfAaAnd9et7TU
kpBqarqeSkgT8qU/2C0Bf7Hx0PZ74VwzHrUEpPKz1PNsSE660ot4YxyxV/3xavcLscWtV5ivQFru
+KBmIajVICsUe8zeN6fED9ij2623jstPhDZzOJTpLZ3b4/Zy0Kxl77KrfHBGnyF7TqsV0X0enciH
iMOjPc577GqavclTXN3xc9ufZuwdrO4eejANhNbcf+cir0Aq3V63otUSEM8L5FAXmJXR9k75Ig9I
Uf2Trd7JFOOBovqEj8EO5kA3HsXzJ3uqzcWeIMvnktu1pEe3lcngA73D9wiINdFRZXin61BAQc+C
yQaTR4WD2xGXIJdmexWZug6U8zo1y5VnKZmSJhBxZ/3ITeOWYh/fXk+61hWXzyThrpFCFrZt5j/r
lEdO0Plhw/Odh1hN+2phMGSyjYKBGTvxU1d8GZhwwsEbykNhWHv6prouLt7/wSVA3GLYcwvXm2WT
BAvKWILgJ3GdnScgjceppb6pCwBTO8BCDSLtLzYAL7p2s7jOGVzFn2u7aEDsgNapDRR9M7ehoCyZ
e3pORzuWnmuGKM/ZGYomSKnFvWuTmU2xUgjN8i4eZ/+8lOVJLCYFs44Zu/60R1+m6+hiyw9T4pY9
N/0Zcd1Z0u9tsJ4CCOv51s26gNuTS2vHvXXdKO7tETyV0hLBMGDOfeN5L8EcfJemfdM1zV/DY8dt
Hwk+34JVUFsgQOab01wmLciOOfgHp668LxdykxaoMTfrX2u+RsRbr3oPISqcrc1Qur94hURxT31q
yPqjXdO4WL29hI/OXxSX58YigR1e0L7HXt2RvJppdvYE+bZtLU3MVfFpzeCOHMRyMy7P2Pzmg+Os
odf/xo6yc5TWfL+KUgMBKLUGAzfBvIISs+E/De4fXg87a0r3+Ze19mHpBnlnFpA2wQ23MA8D3vSX
mt62/XAARH9nAJplq5ZxycnsRrKQOaHNe9M80vHLSJ4s/yym9+0p0HVwsdyHMRCztVZKMAWtvAfc
CxwdUboCBOeeLABltvvQnK1UqBooJSkzmwWH6jT/m4/Dj6KUIOV03opJHkrTQPGKv3O20k244uat
57g1d2GvAMovRRCEfjvEi7cHxdE1r5zhBTFE663rnHQGu5lqVGFQ/3Fs0p3ooWte2b8r0hR9OWVI
fpp2MvLxvsrnOA/YzgarW6+KN0sk4nMAQvH1PQRq5yE0RxJ6Vex7/2xPtGb/UzFqsz+Qsc3wYrVa
ZRr3zKPHyRB0Z//TfL4KUmuClHIk5+ZkMZwwm/ywdIDqe1rADLr9+RpfUHFpc9l0rfDQweT9cp3Y
nl/T/L6k//juletHraBay5GZwkcPXvkjM/4O/Gu6u5FqFo9aPBUUgR3YIN1PDF6cFiK/5ml1zKv2
vG0c3dwq+7QBMMTY9ZedjZUgd2smgMKNJT9d17rit47TOVTaCKVtbzyYrPyy8L07hM4uis+uq+lI
u8YeAIf6W/L1WNvWF6vqrntDU3FnXWV1ZknRfCqqgwuViZzncVND/8CkL3a7y4imG4bivKVfF2aa
gmm3AplAlANPAAJI+wfYz/fUODT+peLPIMQKgQzXl0lVVU9NKo/B5L2aa3c3keuyvUQFoE34Yout
uFi50jj57QglBfcXiKzCrpy+bq8k3buzSkqPYlNuzR2CqLss57Vxf3bwhWrw77rcvm2RyCBBHvuE
xW41fd/uU7PBqZC03keafwhwDJPtPxb5KYek99twAr0Hnrgj0ArtBChdP5e18WGz9lrfGa26lMgT
loelOhidF3r8exA8etlTke9JeGhNqPh6yYKGCwfjMcr1xl69c+10N3jvgWxOUYQghXrhgxUVWQ2W
Ce/3tg018UWtuSrBgNhkXg14Je/XR8rN9olCdHbHcprW1eSwUTFnMLIeT2NQar9zEMLu+lLs0a98
5jm+6auZmmycnTxfCrxrZ2CZd5qwkizu+V21S/Dymfdferj0/K+ZX6opL/DiPIEJ0bFX3CVIFJTu
TnDXNa8srLFwLNlPvkho9sTbPwM9r3u4hc8sf/lyZS01Q9N2QQfbpByM7y01Xq1sj0tM99nKrsF8
oIoJ0NFJW/x0Rxby/K3dE0rQta1sG8AmpBR0ZFNic+PBBRUo5H4erKw7bi93XfPKUS9gBQ9M5/Lp
qX/fc37KHPcRJMI76/1/+Bn1LfhidmW7MF3Qp1QM9S0DdUQUONWd66ZfjWI8EAbIryjkzTgLxGHz
YI3yHVfWc2V4UUfzV+o6SWvM736xF5M/uxXjY9S8DIQk+9mbHZEElqjDigRvpshOeSEe/Dq/CYj1
bazsgzHt1ZZp1pyan7Fm26laQjG8Bmp9PD8Yot55F9HMm8qQWE8rhLu91DxDczIK3DEy3PHBzvdO
WZ9Wi11MpTh6v0AwOLc8sAujzN5KX9zePrAR8Oz7EQdp06gju3/MIPIs5nh7Jeom5zLSD6FFQMYi
cGrfPNvZc9pDEo1+b9IfvWdGmfXLrN+MYS8/oR2cEgtqR3aUDibox2j/3gV+OIkprvMg7DPx1WBl
KMciLsmbHQRH29kDOusGqESJxTD7gJmreQYJXtxkb23hPmXIS7jECi0Pb4DGe06Wl21rarYCVZ+3
ljTPacbleeYjyBcyK8jAMtrbaeOLQ95ldf9st6JbdybvfwT8n/i5mvNxl96gmQ+TinG+693nbj5D
TxcqmF3UNP7RG+LaKM4TlNvWYo6G/gct27gcvUjMc2RAeXANJqhIPF83eiXqeObYQIqLLmdjCeIx
mI9FP2WRkXq33HSuwZDBRdRMUB60fupbEzqZU/7YFTT7aU7NNaqil9YvZ68P7mD32MuhXrqcvX7+
Xo78jKKMB144T7Wodh4pNOHpPwkg0we/MWHBc7GK0F7Mu5nwnduIZvmpOR+zMxzDJsMC+Z7ACHs6
dXFjCvkki+kL6nibHZ7Yz27KFyMpMUOaQy3zIZCQ6+keRMqjVE7PtTncLMPwAN2Gt+3lpAm2avqH
VfPkjZMnzwxbhWs432whInAb77zf6ZpXAkM25LJ0kFQ8j2v6ciEcbpzxy2Tusbpr4o6a7rFIN49u
P8qzYDPERGr+jktzXC3jKy63Rlwu/RQBpdKHRb13EdGNSDlVMCjeLLxq5FlO3U3vZEfRyvdgHnbc
+9PamMu8q/4NqvJm9vOL0kH91Y67UxUVQUhDElnxcm731IP/h/b/JKqpqSC4miNXQ8ozsvH0Gw1M
ervkyDX3Th8ZnvFF2HyNICrNQ2RtY5rzl0amp77i730+3+L9+7lN6/sVCgPQ7Xuc+iauUw5oN0Sb
QoT/53ZCVRKeL5bIJE0Z2QJoVOAjf28vW40TqiSztKx8UvNsPiNJFtfNF7Or4z57c709MjHdRqom
migUtVM/87qzvzzwANQvhfXQSADb7Ga898rgAe9i0w/P84ow2BWI+pS5F7OvJqBIO+R1zf3ubLdT
KC0LpccSXKnspi9hSAO11BnK6MFHXSMV5dLxHumqf4Ci3HvN/+z6e+lfiTp150sokfr83Kw/gvnV
99/BsBQaFybh7MWeip0jnu7srNLNirZ0BhKk/MxJ9lCZh8WTt3kgfhVpAl7omJQvXpHfLNC/gWZQ
iBtHyZ/asjtYXMbZFFzxqHAZrRKd8q4dWToPKK6ps2MF7HGTJzOScdT6y90ASotkZ7yaYK7mrPA2
39dCYKdzbTMcyS8OaspVPsjmLP09ojPtilUiU8XL6gLh4OfWGOMa56OOyShb228yBwE1ZPX49Gsp
+ClFkd3i7/Hq6DxRjVfjkBHH7qE5Kg9LFg2chgENp+DPtqNrwq2avyJ4i6FujxKrFcSREx7UPfK1
2kMxaqZFzV0VY+Ejw8CdxG4egvEg2LcadcwTdBzpXvWIxqFUnoWRyToTpnAS5LHCzuGQQr4NcJKy
IcJU1Hf9VbpIWMtqGss3Kwe1AKOTTKKN6vHsjfcQpgjXKinot+250K0wR4kOcsrNcrQHJ7nIv5hI
Eaz10a7Ko8hsBKP1nJU8ItW97OdD7//d7lSzxauZrXJ2Wl64vYNHqzEkAGmOIEewxaudLoele6ry
f+bd9IeuLyUekHppKLdXJ3FxUpnHMeytb+DiOVZDGrWiCWX6SgP+uD2wT58ALzOmPH/QKuhnwTFj
AS8PYLkPWTWdPbpCsmc4NMHPzH1lQJaYHT1t96hbi0qAEMy1XNFJLJH2wawPwgnwnBOEM9RRsX13
xs6RUudVSkRY0sGu0qG7vHD8EP5tPUEmsPq75m/9LumlJuioWbAgnd1pXLEovPZhdb8EnYga88is
Itq2lGYhqHkwFOZYqVVMsJT0TnVrR3Vzx0QZ1Xn+bFtPXfEPlD92+tKN5WLGD7chqLvXbZYyJ/Gb
+7qNXEh/Y58t0732NbOuJsQ6F8wyYimcZKhe1ubbVH3N5BtwryEhWeTvKXRpJl1NjfEs91Fra1Dk
Tu5N59EjPXhP8ZCN86PnGjtXcV0nl9veB1PVlmG2cs6chJU3rBpDs/zVjz9x0+4gp7U987oulBDg
TrgzgO+SJtL7lo/fhV9Fpfs2lmBdLp+2u9AtLsXvWZMLUEF4NDFcGnXlzdCcy2GO/B7I/fWGDD8W
MYTbXelGo3h8zpHOKgJCE7yH3Kb9nypLnAnvTyI/8OXrdh+64SjubqQNI23v06S/iGjYd6irP/b9
cp5wUuu+22UGEu49KlKNr6j5s5q6pZtNGU0YNgM5vJSOCBl/yIvX7bHo2r/40IcFBqxr00kgE5MC
yRdqngN/ioj5Zd3DLmnm4z+JM4KwJUcbXsIG7GZDfmxtCJ0sw1PvVH8nY9m5duvGcfn/wziIP6DW
N0U/doqS1eJkrdCkDr4jwbyzsD4lvsXmpVI4pFNBq0w6NBnJn2EqbqV74N58KlGlzjt5CMBYTbCJ
MrM8+msKdVYW1tmLw7qTk+1p3emsqYQDCzV3VhbgG4Lplg+xJctogqil0fyygC7eXhGXtj65Jqs5
M3YBG3p5A0t61pO1IgPSVePOS5KubSUQVGZpUEtQioI1Dgrb+uQgI3zdZyuOTwD/qbIeC2CGyrXR
jvdF791c17Ti7wWnbT4Tz04c8zuK+Q69tXcr1NhDZWwAD8tKK8lp4jtOlKX1gYBqd/ujNZugythA
bNNzuM9o0jXvIAq2hAnNn5fcPZLsxZp3vE5zV1G5G4IV+h+oQodPgJiIV/xIBuh5EmsHW6RrXnFq
b1lRWU3Q/AT0GJFVLLrumHvXMBzAo1WSBrfwCSmdliYLaPu4AwIeSGDhLumct6dA460qQcPY0tmw
qooCxdHcNA1JACB4r8c+4oI/dD3/s92NbhEpG7iRTmmfmnBYb2WxX4mDn+7JkV8M/UksUOWSC0v0
wg0KWAjSzIN4vmylsjrzPYVe3QQrTgtysNmlLixUT9VD00GdLZCvK5bqtmV0E6A4buD2oMtj+Pxm
uAusg0eRRO9uMgCCUFCw3YVmBCoZQ2Ei8ShaauO2O8ajWYWutM6VXxy2m9dMgCqR7JhFQOsUwD2o
qJ448c7Fki2hZGnYC17thApdJxfzfdg7vdHtIPGRYwFlPApYfzDK4tGp3bD059ftcWjWqMrIYBU4
T841ZmLInduC+Df1shOcdRNw+f/Dx5uWNHLHwgFpBm5lBJfghMP4mA+P2x+us81lQB+aB7qxae0V
Hx5M3weaUD+IbOuU13vgPc0SVWWRlwGli9YC29t0BkCWgLnOP7VdcZQAxUx03RmGzv7Kxjv5eMTo
QGCXkMI59cH6hYCPZttCuhEoPtz0xupLw7CT1f7t20cBESjJUbo6nw12BSIdgVoF2jRF5rBGYI4b
vOkNOSD8UB6j6x47l8Y4KhODzVzWjuVqJUZXRiWOD+u0lwfXLB+VhGFoIMe1StcGUOWWA/FpNndW
+wb51OvCj0rCIICsa23q4GhS+VCeqw6sxQNyZsXbc6uzzGVYH1Y/0hssL+0Jc7vwQ83Ea99kOytS
s2xU1gWorBqUTDC6NHsg2m7a4gH8jWHe3Lq7rPO6z7/8/+HzEQ36wSyQUxhI99an9i+2ex3QHK9U
6gXP7Q3uTpadDJAIcaqvnOdRKb6BFrsD+HYZ37cnQBPdTMVvjSnHHIyY3xmYv2ER8TgGL0Nd/dlu
Xrc8Fd91jbmFvit2L7AZRDPL4tRvHyWYTP0i/77dhW4OlD0YIL+KzRNG0Isg5mN/9Fgbbzf9uXH+
I3Q8uYOdC3fGHDhphK0+JoORTMVeqvVz40CD/d+rp51sxi2QxCVWTk5uZUWBCb6lvKJxY9VXWQek
2//uQ3YNZK8QnJMqq6Imb95zav3ats7nhv+P2vFapkOeSfhu0FsnVNmBCn6P61xn+Mv/H/yqcut+
BdWDnfAVj6ngyZf9q50vV536/6NtPAxFP+fpaoPi2IjrsrkvBbAnmbVzKtd9vHJc5sMCrp0JH9+b
7qEQZoTUZmSUewV1OrMrHkt9p3PTDGa3FvJQe85T2l3DJeOb/1E0xv0KcrBGiaazPBqQgiUz3oL3
smk6uyiOmpOqlTYrsFWBOCU1p2O/LA9D1fzdXo4ab1Lhel7lGaZ7aR6U8ve2Bw1Rx3zBa0ZsIXJu
d6ExvYrQA3dVwfPasZJi4nFZrGe33YNEfb5beSpCj3EUAPUjzk9WkR2N9otfed9Zm3sHcBqDIW26
hgEdU6wi9ZzcCkQzYIqLdPw6MCvM7PFLM1uHbQvphqE4LvjcXG9aXSuxIXnfV2ts0yEi7V+IPJ5c
KnYOJbqpvszPh/AwNwM1Jzz0JNK66NQ99HSOh/lo9NedejxVyZgNdWlWOPWDT+wrXk5CZiRg99s2
0ecbO4i5/v3xuQE6OpC2w0TOOysPTpXwi5JWFhX9KeivA3d7KsLOgh6xT/2eJIvth5iLAHg+q3w2
xd6ZVjcHijfzxc+k5CY6mB1IeYtoQDI+pBCOMLriGgA8Vut/QHP9UrhZv5JE9l/94MvCdu50mo9X
4XItoCgj822SlBC2ystjkb9mgPamr9tTrIl0KlSOFCBjkxycXG6TWORPJw5G+nu7aY2DqVC5LK9d
QTI0XZXfpS/CEq/qFkqb7Qcjv0ZL6WJ1xYnBWOEEvrRNUD4eg/GLi1c3iBgLd4eDSBNFVXyc3Vq1
yEvPTOhiXKiJbwTjp23r6OZV2XoXKQaRp+ACl94Us+pP4Qb3omxCMfU7PWhSzJ6Kj8s8ZkKQcTKT
uWURhL+OzcDAy/9FZL+RNpmhzJjyh7R42h6QJlio+piO0TuLkC2IDYfEq78a3Ymz7wH/bfA71+x3
tjUNQO4/AplFUFZeM/fgMCjXiDIQVNfg1oYwm7kmoKwNhy47cWHFpiSh4DfM/7o9Os10qYA5nB9l
4a5yRO7mT8F+lsMvQ0ZNv5ML0LiKCmhzyYjHXccaE4DreojsuSD0llN2F7BTMKxv20PQTJCKaRML
lzKwKOQy8m9MFHFT/GFWF3a4acr2d4Zc7XX9XEz4YcuzCr+C2rONwZh57DkEldt/m/nWbhInS2Oz
dnfWgm48iu/7XW/XRgWjZX1xrvO71hZRO31bOqjCyYiBwmF7PBrgi6fC1dJVOlXjBUMyZU0k6j/d
/3F2JUuO6kr0i4hAgBi2gIdyzVNX2xvidnU3M2ISIL7+Hd9VXb2SFeGdw4uUSCk15clz/L8s+NGU
bhSIJiYAOeR5ZGce3iKvYe7DuiZj0/CWUdW1QCT5LTT6TDw4C+imdiy+/EmKdU1GpFV08L0uC/pD
mUOdLOu9PwbFO9V1xqWLdMWCfJoL1OjNOQ5WDds7rrO/bFoVJ9JOHhglJjAbhoOD8kYwhNpQ9Oz8
f3IOpuzm5XIbih1RxpzZ6zInUDYYDiilcf9WAS2glzQUIFvKHaBbrnOSDD5j7ugMUHMeEPFZTCrz
N11nzalN4SQZdDYx0TfT4A9gAzgFwXtj75OchWP6M0s0LlK1IEV4WdJEuBmGoTK6H3yeQjMINsxf
xqiy+22TNP9cHgrFNJURZz2ZktZwMZNS3A7ClArk41v747Jx1TifG/2yTLWZgYNhz4eDcJIoEX44
4OlhITp+e5WPpP29R0WI00+I4MV5WcUPP7mxx7vG2zaNJt+oasD6b/9FC6x2jgv8wWPPXXYDrGTI
yKvfPS7BopmkAUz9f8oLS/V/m6idISlzkiCSJ/g/AwWq5aSRw6cdwKVbb1rSyHIHvFheuexRKb4t
I+NdD32RgzOXmwU0qwT1Sm1XapYPxZDLwLHUXVsXhXH4Hu5Fo0c2iygOU6c7qqvMnzeqLzOqn4TX
LpB8OIClettO4tMCyxVjOlozlfnzRPhintoJBTysHw7NXEZ++qdjfsSvPN/IODHTaVdPFCUKq8F/
idRX2YiY2Xcl0+3WigOUDBFjrAANUYk1w8hOzLp3Kn/Hyse21xXXK9YKWcSndJOsDpoMOybhYd5N
Oy+5htYDm7EsPTumPqqyRQ7fMPc1LaZ4rXsRdkEBhKihmZoq90jRvHSGAQQ3Zj64HB9QCbvp2/EA
Hsbb/Cr+ivNnSNGcWs46JhOmZ90CftSze8tbitDwdOck1fyUgnd1E476ctqDPuSJus8Bee6vqxX2
ZORXz4U1ehPWusbuHsy8fGondzf1uuO3oucya4KX0gwF7MR5mfIi8qZwzd7opNnDFAMrg74s3wd5
RWf0h9XjEINtIHsxouDfdspn4evORaoPkDbkdYG0lO8juNZi/hUYj5ZVZdAk1+w0itCS0V4jOEeT
zkdo8R7PVk4XICMr1jK+vA+rHCTtw4zWtEwbNkC7yv+YGrpbVvE4G/zZhpL6dU1Ie7E7pnMX2H5/
6L09Ib/q4ZH2D7zVHCRU7pFCd6WUkjzH8mBbYxqVIjWxLFe6dyWVe6SoJdCyyC2HOy8Vw5uVdY/D
6Q233gMtqlLVfSlsLZZZJHXhnMJkMTaZh2nmmmutwrQM6WJlaRSuiU0lccwNWC3iBdXwl4dUZVra
a9mSmlVewnTTdveD59/zXHN8VlmWtlmnJSIX1kBRbvkD+Kpb6vXPl/usGEpZeuffdzwmcOvqU1BZ
e09VW6Km4TZPNO5WrAIyhovPDq/WGfabWtxxT+yWcQ2dJPhxufsq82eHfTl/1F1ndz2z+kPe3HrJ
7TS80FxTsKvyjBSg3FpSalgIoaDqypAGPKqgWZsTaAX5SXy5+6pxlcJ0nkparEuB7Y/ZW8i0hdVg
axZIlWekGKU8M9uBUOhyl6/zVMUVuZ+hBH653yrjUnyWVTP0dMDqywbXDsfKeVutdYbqdKej2Vfc
JGTcFiXzWpIEnvHN+Rk5cBTVN/cmR+lfnaB0yfOvS2bKAK4G0Bi7yHEAsWaIlbW3dpo/jagaveyn
c+R/c1khUtyOpSHadEh67FK4M5gsDYt+3U1uCXIAM8b6v8d7qE4jTzFhZQwX5OpRXz5jV5+b29z4
m5ABVJqxw3RMtqohOU+GL7E2da3V8Q6DvtaPnG1W/jfrfgU5JDlSzeuZ6nWYSOHM5h6EYwv8RT3v
p+WKfem4tz7UD+pqiBNBH1LbjMplBlRWt9WrhkgK82AVa+AU2GqG6q9gO1Ck9O0SmvOrs/6ernyc
+Pfl+Ivr0mAkA05d+C76qxQxGR+W6bOp94HuMKpYSP59JvzSQJAlpPDOy3g5CKDs2M3cFZoVXGVa
inXGUW8bjOdpZVXTbnApxHZ89vdygCgWEhnaBX4jl46J0x/8fvx0V4qzvw+eevc6agRPxncF/dI2
pIZ90fTRkt5ay8F3irCyNRuzIiZkfBeKM/IA95r+UFUTCil3Y/c61lAiffV6HUGhwv+yuM7qkRQq
afiE1fk7+PUexe03l52v6rwU0C4hnhADJg0osO8nGvxTe8WuGtuXcS6Ah050+FVFiJlSVOdFQxa8
XvYHZ2Q7VK5Hs+e6IQuMrbMMN+PobWjVa75JNaGkcK6nogvcJugOGenDJIESiFjDKddRLKnMSxs2
qwG4CwgC2TIfufNErJ0o3i6Phsq0tGGPWZaMhgfTwfJkVNs8ycPR2l62rZpDUgybY9bTgiOG06k4
2NltTy1NNvL7TceV9XamyiAixZPrgdW7zN7gOBaneZyD8+Jyz7/3iiuDvMqxpTj6witLMsVGmcV5
Tu77rtpdNv+9Y1wZ35Umi1t6jdsfDGt6p5a9yx2i6bnKM+f/vyzJK+gEPHLeWMrxhQrkG/9k1X7x
dARHKsec//9inloQmO8ITr7UikELALRI2OU60gVV38/u+mKct4UzLqgGPozUMI8lBMLD/Ew+JRZw
aWSZeR1QxJX1dHKvA0ungPtRuhW6/K4x/5ma18tDq/oGKVT7rHNzNuDpp2yyHelRk7t0d6DTRM07
uery5MpSOuAsJHXZY/K3fN/w5lCjXI645q5tPc1HqEZZClzBZ1F6bMTmW94yy9qA9qJeZ83kVxiX
IV/mRFHAYw/9wWW7yk8jXjwWQaY5+ioiSwZ75aLuSWWJ/tDlySYtl30B/orLI6syfd7PvszOJvFE
3RkV1oTGD8vZ2Q5Bubls+vst0ZXxXQWnPQ4hMJ2zHxQY9vmtme868wmEJprOq1qQ4haAXnvB1QxO
71+A+DGGW7v864lDbu8vf4LKO1LsTpWbWex8hvZQSmCSdcvr66a7DOuijOJkOWC6O94rmaJh+VkP
OI5o+q0o4HRlZBerjaDK7AIbYL3e4NC/yYPYc99ql++M5I0s/c4IkrvZOGTtPwNeoIkxAHbKQl+r
oqxYMmTUV2P7Ba5rZX+AsnTt3PrZCIKP92zQHeW+Pwi5vhTNrQFqCtLlWO6aB2KsoT3/Tvtg09RJ
mBpvyP1pNmVFYMu4rz5Iepp7GTxpPE/L7UqbkLmaRUMxf2Xsl5E7tPbO3+CSA3QBalTaOOafgN2B
CSy+PIMVwyDjv6yGZj0ue91hNN2wcT8L8O9YBhKumju/AjzhyigwDnl6PE+T7lB1qEQ2zCjB9Rwa
LdEiXmbnM3HzcC26O2/dddn28jep3CaFfY1MR4U0TXeobRCnJR9nTFApHqCT2TQ6XKeCq8mVoWFl
jmdxlvfdITHnpx5vsz3x4gFP1vaImofhODsVcoC/UrDyjcamWZaIX0dc43rSudvKvZmzpOsOq/lA
QM4+8H2a3g7rp7O8XPagYl2TkWPeKErbs2l9KC0oXlSRAxTPZcuKZwdXholBDKGkweg3B8MIbjOa
h2nzi9RulBA/ymYeon4tngiP/UHztqgKUGkh8GneFuZE6gMebOxY5M0BGeBmN0y6XUYRQjI0DMCt
uQctYw2VzYOdxx5IVTrjHoVg1+1iMjis8EprrayiOfjrsU/+fTJx/ApzDAKPOpoQ1TecQ+nLNl9A
EAg5qgmaPWCjcby4oPerBeotXW2HYhBkZjNvAldll/s1CumX2Oqcx2ytw2zNNO8mioj/P+IyN7Mh
0rrWB9MCJbgDiMK9Uf3h0DLToS1UHyDv9Ba0Td12rlF2Nz+0TvDqeeM2MxbNB6j8L4U00rKOlUM/
8QAa+tCbXxlkAKClKnSUECoHWf8d3zyjGUXSuj50zW3hwy1LyNYnO49qLX2S6hOkOzVvpn5wm7bG
iWU42qILxWw88crcdLXuMKr6CimUQc5WtDhz1dAdHcFelDg/6oDerQFfQBRXvrdaoT/F+idjwIhY
DZzOa6x/kxclZflA/EqzIapMn88rXyLNZjMQrOI8kbgVVXy6qftJs7Z+N0dRPiVXqAdFz+upmZtT
nZcRLUlErBUnN5342XcDfDYvDXA6NQluGUtzmrzPrnia6lu7/51eQyF0ti6NbdusA2G42J1W772p
fzbpMViaGEXXczlq/POd69GEnOcInB7gFjo1p3n4Yxdkw9i6u7yrfXfYPFuWBtVvrGLObHR+Ah+s
71vbEUwkYF2C7EKzy9J8W6Pw8rqmzrHxZf4MTrEEmV+jKSDXqv1sf8zjPYo+XP5gV5rtXzGR5OwG
I4aJeKqaE5maaFzXDXRV4qTSjYPK/Pn/L5+wJAvpmqZsTnn911vjzv5MuGazVw3x+f8vpj22Zm6a
+PVpNcu44/wVYqM6egPF/JfL02lasIVnXn0q+rcE1xVh/nDppgbD9uWRVblFWqOZaTtNPgT1qV1e
A8hbuCUL16mILlv/bu08T1Epeo105IMVnHtvgIcXtDD0xGsE2EjDILumRvrciBTE1iLKehBjjYnj
bng5bZ0x3V/Vfzl70ZamsXIx1Kd6hWvWJLKRKV7zIpxKoEaum/hyCqPK63FYq7k++WLYlPNdBY7n
zNHppSsmkJzASPy+Ryqyr08B/QVBwcTL4oz9Fb4RXnaRYvLL2QvbLA2Q58P7lWDxAFbnsrvmgRUD
K1eop/k6+Ws91SeGGq2lfEMdbTQGG5L9uNx1xeyU0xZJ7UHQZeJw/DTu7PqnxxhKvKswXdrNxMft
da1Ipyx/8orEA5Uj9pib1PoJmNcy/7acv/6okzdWxLBcoz5N/WwxSqtTWWURr8etBwVlx9S9IqpG
WAridmxMkOq31QlnEmB1+tj1dLTsqp5LocvyLslrt6tweFjBbE8+aPJj6SoNn/n31v8vddHZ1Kx9
p6pOwqVb4lo8TPNsa2iJs78Prf9LXbA0oSILsuq0mEY0Zrs1dyPAVxnTrD6q/ku77gjaK99cy+rk
rcb9MpJo8WkWmpahWXi+n/+uLD/TzGwZIYpcntpxtwSP9rT1of8jQPB8Ra4O9e/B+cO+bIx2NtZz
neXVaWge6LTrazDn0KfLYaVyjrTprsS35tT2ylM32iGn9M4N3kfkaS9bV7lGCtrJNwUFurE89e6v
RBzM7JP6H233ICpdzlTVgrTxmpmx5kYXlKe1ORJSQZZjCGv/vTd+j5aOgkzlIylyq6FaUZJBy5OT
lTFYpDYe5ZuR6p7xvl8YXFmNJhkmt2VnJ43+L5LlT0vvayJXEVly4qLknHd5MZenpX2mxRYEPVG7
3Hu6IlGFX+TUBZ/ylAMUUp6CtbwBvWOYOvX9uOiQnyrzUtyaPUnTsrTKk0H4nSOGaCxQHWGL9nR5
cqrsn732Jaw4XrHtMoP9LHto7FOex5Wlg2WpbJ///2Lb8hPmg4cervFv7GxGyjE2ruLqwnrgSzFL
Tc8aHNDInViBF/KNFZQRFiHNQUTVcylkg7pp+tYdy5NlzKE1bgfLiFbdUqmakFK0JsO4ElQWw3j3
qxpviymIOneDd6UrOy9FKptSD+LVPVaDIAmLptx5hXWwilWzk6i6L+2zPOsmwxowqkOXR0nzy2XZ
VnSbRCeXqPC9nI9geSDsAHxop8F/KFvQmP61PQ3MUdF1OR3Rd2xokbUpTzR/t6Z74rbYQ2KSabaR
b5+GMSflXISdWZWPUuXylKzDxnaigP9x8l/d8jHZjy65M8vHwtJJ8KncJAXuHIAfJ6swRcv0o7aD
EPleC+epy6uCylFS5HqN8Fk+Y4omZnafsm6To5qm9fJH3l15IJHTD0hj1RBnK7HnGnde9TPv7hnV
ZLRUvZeit0zoWvUZTGfFXe5FZf2ylDfGNQ+p50GWwleMvC6BfypOAVIW07NX3NBOl/NTDaoUupBU
tPgYJMUpsd7S8dH33tfk7+UhVZwRZGEWA+Il+ZQYxYmLGzZs0/audU4oGKyKH1c1IGcRHDfoRmd1
itNsT2FF93b5EwmmsGu26aRpQjGwciIhdfx5zPkMZVw85xR847VWWCIDQ8gVr9gYW7nCXNQBaKyN
qTgZzqdlb1uWRb395movuKoPOP//ZUdEzsAeGVTmT37x6hYPqbds8+mPm+uyIIr5I6cRRtvK3AL0
dyePuKCna/Y8fTHdZnt5hAP0UgYon70jbbmrbU6o6efFKU/msGReVAm8ZExdyMlrS3bL/Gb7XXS5
LdWXyDGcjgVyIhiJYPgpih8WyGcGUHBcZ1wKYVL5vbe0S3FCiXrIluc2ASOMLlOh2gVcKYjzsvBp
wVZYB7EhbdYbbnd46LmxijFkaRXb+Nv2Pnh7DbrrPC7SjpwyJ3dNBl+t8wcZXl1odhs6rLBixsqJ
hCQVXu40Jmx7u6WOINYW90uYN7q+q+xLD88s6W1cujAUVmZBHCXqsk8BlYyZX5PchHPkYvIFtRg8
pXAOy3Bubg8ErDzzQMOs0THXqT7h/P+XoLaD0SKldx7v5IGKIczGOzq/pM519xe5hnxIsiQd3BZR
N+I5qT5U3vPq/ATZ3HXBICuUGPUYjJA2K05Ofj8beVgO8TroSipVvpHCGMqQAwhKewxvP4YcRd7O
fdI9J+PrVYEsa5A0nvAa4hbFyVwfwYgKXaCbFYwgl41/q/J0njpSILsCSo2NUWLLxJUXIJNwqH8R
e4kX6PeCBjEy62Pq7geBCoDqPSjfDPB3uN67ac+7FApJl3uhWAjlivLEDryg8qb85IhH4tXQrHk1
0r+XbSsWdLmcnBceCBCdIT91WAdb887C6XQ1n2ndRSh1jnz6ONmmZhorzh+yJolh9SXhFG0VY36o
/Gfb/mnzf6BYs5m1BcKqNqTLci0m3/EK+MoQTzyIRjLGJSSFLX8fjDoQsKoNKdq91Hd6f5wxHmd4
gZOFjngu0zwic7ppdc/4qoE5T4YvS0ogfJGA8DTHTuttKiePzcb4uxDrfnTmx2kxI5Bhb1pGXy7P
A9U3SRt73WXeOIomP40QBvXbW5E/uDOJ/XU7r6MmmhQrgVyDThKHmlZS5Sekzl5My3ua02U/tX+y
jGteCFUtWP912jQRO3FHVOdPQRWuyXNTgwOePM3d7rKXVPal5aAukIACV112Gshhpni9XlFZtF11
LzEq89Iu3mRJB1q3MTtBTycq+6cGEAewk7i6c4likOUS9M5wZ+a6sN/WRewGUdDdQo8mdmrsudfF
uFyGjtf9ylzEkJ3q4GPJNws7lDZgl2PEuusWfLkYvaU4S/krTfHMTPfUX8Ni9G9ri0WXh1ix2Nrn
sfkSd43H/Tz3/PRk8GbDBjMmBnvKUOZ1nXkprEE10iEznaTIfnxQ/pt0P5rs8zrTUghDos1y7QCm
LbI3hbFx6i3prmEFx0Yoq4jkOVS3gD1LTytSrwm4wItn8/wreKt1kEfF7Lel4DV6cHKubmAckzwJ
jX7nLCTidOPrxC1Us18K3oRP8zDzxTjm7HPqNy00iqbqj4F1W8v+rvoEKYCnBOWOWb8axyp/7+iH
gTQUpKNYopMqPA/lN9cvuRjdmVrum+5kHEtqxmCyv82KSfOmdz5tf2daOoXTFZWmXtoZx4mkuM3d
tN2uHiZIq+HE6YEmVXekUrVzHp0v8RUABtimzWgcm7p4CQiQzBxvcGxNnga6HzP6AnosTdZFEcpy
rbrlLJnbWfgkf01j3/BvyJTeIAmmwWmozEuhDAzLBJhMbxxnd96A+C6m1hRSc9LslirzUjiDAN4B
lB2OKnDCoH71kS0jSGFGTe8VU9Wy/zsOjtF6ZgDiFIiBQ6M+qPeWBfLVqbvtXR0gUPUFUkCf8bdV
5bXwP6pwO+QVAiJisKTGl9c7RTz/H5arxFnS6mG+LF8BBgnEXYuLXWC9zY0uq6b6Aime65Xb7jIy
41iv1nsOpdr9cIZsoAwy2Vz+CMUwyHguiyxDn/WNcWwNEdLG/DDxxMGZdeP39dvlJlSvETKyC3oj
3MADk3G0OjcWLN12Do8AIt6WuLtQaj5Urg/s1XxjFlR351asVP9Xye5wt+uHGrM3QxmYu+xFrSP8
Vrns/P+XFSTzl3UuGoR1m/nhym9pm8Rrte9xzL/sMMWo/1tw8qUBpxwmKFhj1IcgjVzgEOfZjQyh
IwhTrIBy0bpbdNTpZriG59bBTIpd520D7zlvzUMdrLFbOz8uf4ciQGSwl0dB2pO7nn806G9n2TE/
DdvudipuaaZZRFQtSBG+gnzdWqeVHo3pw/MO0BYKTfLh2L+cTJfk+JYtFScPGfTli6V0uOeax6Jf
tsL4a40vtreGfJh2U0pC0e+5uxus/Ww8stbRpIlUYyQFfm5YvDN7NAraLIAw/MgeN37d7ZL2eUaM
slXz2qxoR0aEeSke1kzwyxyZ129zsWsrUI0mbzl9afkjbjOaQ61inGRM2LhWPO+YMI/WZIRFegsg
3W27bjJUqTVEt7OrGjn//yVsGlMEflsS8ziAE8ZPMad9PG3PKED83XaaXPW/UNpvjikyPgyr2JC1
6WoezeYH2vA4lOWX0CnEmaTuUEBGD9fVosh21KKRi0FzThizsn5GgiDBdcoT1t6uPpmdbi8HmWI1
klFlc5XO1AYn0DEL7rM8HkYI7TaQ9/i4bP7fVeG7D5aOAVay9BZQZRi6WeybaY7m4UfnVpsVpyaT
8dDizw6zNvYK3hkjFAbBS9Qjr3Wo4G9rhBB+sjAKGX2oE3itecyTDmKoEJFqIm+twgFb+rpEubds
VnvfNg8c1B7u/OnrXiRU25aMQ7PZmaV/7M0j6e6b6i3P3p3xUXQdivyi1D9OwPXa2jJL1TBKl4MC
xCF+FszW0Zs+lmkr5j7MrcjU3T1UcS6tJ9PKHXtcYd7uu9AVG8AB+/xxtoswT+6DQPeU/v3OReXq
+pR76eCslByzfrxxM3JoHAdqNrrrx/dOAiv5fyN8aBJuzkDvHQsh/hrNFNqp89nPZAv3aQ51358b
qFxgb/vIjXmFQ45pW+/mpH9rqa5qQdX78/9f1qe+qx2KJyhyXIafabetR5zWp5c1+Hs5UlU9P4/J
F/NnJp15KWEe8MlNUtEbgAM0y7dqWKU1wAcvQF0w+J2mbCsS46MrzSitdXl4Vc+lqwBpS9dYa5g3
uR9XKY3nUsfQ8/2eQAPpgIA7Est8guEEFgVaj2myX5u/ThlZgWYDVblGitsOVJOrd742WtPd2CzQ
AP8n9/Pt5SFVGZeiFnS0xLFxjHrJu6dMlCFL/sktT3PKVBxsqIxKg9JIOlgDIcd1YNt0KQ5kRMF+
0P0mfRFnfD4EJXuvsumxowYYHYONyHRXV0UoyIi1yaAFyVZBjp3vm3HNg09hJWbkJM6LXTq6ZLFi
8GWRFXephq5yLHJMzDcUFdZgVXGqf4S4nUVwXWTI9feEgtHCaRdytJJXc2nDht8JqEJeNfy+FNGW
m1ek5zM5OslDkhZR+dPhOqYv1QhIIV0J22zXFB3Pq0NePrT1zYo3F/Z+uecqz0sRnbaocnIWWF9q
yCbTzZQeE/LbzF6c9eVyC6r+S4FNx85Okqk/bwUuFGfq+4xyyLENMXWEjhJC9RVSbIO3K8ED/kSO
dnuPUhiHvS8mg1bgHDaD5rlaEeFyhT1l9uKUCMKjU5MdW7xbpyviqeaby15SmJeBbBYrCS0ajt2s
ewgSFgIptPa6xKpi2ZahbL6gNdjnRqytqbnz1mnfGrqnWFW/zyPyZS/rHZetg9uRo7GWoIxHfaL9
bBij5g1cMXfkcnrGQXGcEsydJriv2I2LPKoPXIG4ctORBVWyqeQuCC3IMZgZCnV/m8VDQqCowqYo
nZ4uj6zK+VL81gm3ZyoatNH6ezvNXgJHVwisMi0F78TXIV14DtM1QV2T94C83Pt1vZaitheeVTKe
EVzRANbxy30pdAva9/lKKtfEj8vcewYu5Me2Gn8GJo2FadwYUx+DVOduQQ1AEdDQcE3N+qOaodLW
3HYTcX1eIbKK6iH3cCup32auq0JVzFAZyLYmjQASHVRGS/3YjFFnjJEYdqWpGYbvbwNUBrENuQ2x
tAKdz9psY3Wf3fjYgm8uQClk+8x1Gmeqj5CCeE3TbEwFRsR3prCo+M536wcDXCiVpxkExUyVK+It
mxrzWPrmMSVtXBvLJnB1tQYq0+dx/7ICOXwl5jQH5pGW1nYN2KbN/16OAZXzpcjNubs2y3CmqTK6
ENektLgtqj81+PighlOYc3i5GZX3pSiuG/AU1sQzjzZ1w1y0e5/6YZbWN9CH/HW5CUUMyAooTcuY
W84YYCREI98rNkGDVxcIhl82r9h+ZRCbWGwxBYZtHjtQWlTuDq8QYUuAPAo74+flJlROkqIYst1V
QTvLPAbJyVi3Da1ibkQBeb1sXuEgGbm29AUkFjuKFwRn3Y/BL8ddNuBBiy5bV3Relj+pjXTKegHr
4IgGle20bezk0wGNYC50J2hVE1IIB0M1W11u4klNPBptXPooZ/sMCp3ymMo/52a/BBnYyJbFq/Bi
Z1H3fWXAJJbFr8XWiSipen9u9ot55uPGHRh4q2OWH85+vMwiLJKPil93eJNha7MlGhzV4B3//Ba2
xAybvK0D+ah8I8Uv9+xp7WtMzWy19kZWh+nk3BfudY+lVIatUbctxyzFs5oJtdIx2KXBS+YlEf0z
8v3l6akIXxm6NoA/yLA6Zh5rF4DTYd9QZHHfBbg5VqZ5JVf5SArfwW+GIVgb89haTy5ud0uSRKSv
4ssfoNgCZGhaZggAjL3KPHJHxGY77QKtFLCi4zISLUucGrdFmO7xAtdn1cbCDk8Ksbvcc4XrHSls
x8GduKBcHEHowXBdKch7Yk8b4dxYpS5DofoEKXaLrJodX8ziaDTH2vjtQa9ier6u++cmv8Rt7+Fd
ssgnmM5P67AT6edYAMG8GV3NvFH5R96C3QYVRG0tjmBSxmqJXCc7Q2aDdUf5ld8ghW9dDy43hmA+
rsFj7j5VHVLEJHTr+/oqfmsvoI71XzctjSsKz0cTfPwH9Q6t8+j0jwA05qVukVBFgHQB9nIyJ1nJ
52OR7sbhKdPFreII5Ehxu+RdQ5GcnY/Z8mpYL023IcB3mF4aOu1BW8WlWP5ltNmUm85MhDkeR3Hr
5jwyscdDdZvZmlyQIgJkqJnH13lBlVh7zJgTTgDe+jzbeLavuaWqzEtBPHjcaz0oEB/dpQkz4x1k
6WE9vF0OMZVxKXqXKrUso4Zx23eirPc3FrjxpiDYXmdeimDQ8uRGPqftce3MH1VufmY2u6/tWXOu
UsxLW4rfpqGB0Z97709OPPHgw6rzp+t6LsWts5q97RkBQ34vBgUuElwl/33ZtKrXUrzaqecEDq4S
x2FNlo05B80uMFFvcNm6arZLsQpsmeOuI6x34PZg9IGtEA7stotuO1fZl2JWNGvgMbwhHVdO7toB
EjMoSRp59rDUVz53y+iyMg362l2z9mgUIJYTRhZCue6v4U6aZV+R0aPWeT36srEkVt9Qz8K0JJj1
tdGHhE/ppunnX423HJuifprtdRdUeCcG1exVKDBqSXFcG83McQx1XpyWN1HPgmJbVNl9LQadJoRi
Ysk4M5MHmTs5C+Ysy4codaYUyp1Ud4pWLBWyIkrvNhRqiIQd0+pjRnGVK14NFHtenrWKndiSIpnk
M8nS3oZxOkQmBfNj0IW4G6fJP5mu5Fb1AVJIt35pkmLFByxmH7qm8WQ0Y5iKUXPOVXlfCusJihhL
zmZ2bCq6cwQHH8114CwqI8yGElSxCcV8HftsO0/35WjEy7ClXFOlqvK+FNNW1VqQKDlvMX16Y7kf
qGOJLGuIR15uSKpLqSpWDhlixknHPKzY7BiQP511U0HnchI7mv64PIVU5qWg7us+a7wO/l9WOy77
LGb8Z3kustKc5BSHFRlJ1g2Db48DZ8ec/uTkvkayvG9+M/OhWG5Eq9nRVB9x/v/LylSu5pzytsPq
PRa4Z9TQZjhVnO0I1Z3lFFEgg8q6EXyxyG03R694DxjkigMIif9zeQgUb68yooyUIpv9smuOonlC
p6dlgBoy1KXBuhC7Ahl6zVKqAKNQGVEGdHPRi2Zojs36BB2crXCevOZhTR7clEdpxkNS39jNvecc
nMyM+vI2NzPNNPgXrfj/QBgk9v47RE3DGjMrRH0MRB+mfftolh9pUYZm2W6D4Hfm7/u2BsSUgi73
JZ/bkKfZfklZ5NEsLqrY7Zc499v4sstVe5kMS3PLYISYB+q/gtxEMeQcrTZURMfbBSwXgc/jFoI9
VW/GHnQZLjepmkHSasFGY0lQz8R/cvbkpHsre291fBSqXLSMQ1tBZW0XFmw7u+kui7qd9z/OrqRJ
Tp3Z/iIiQAgEW6ihmx7cHtv2RmH7XoNAzIOAX/9OvVV/uq1SRC06OqIWEkplplLS0TmfnG/BOTzV
n2U62FSVDaGsw9AaR0CEQLLp+7KGRy/4VEQfg2E6z+rBi9Nt3SyGMqRVnaMspHEl1h7d+E2U1vIh
AEywk3my70nT2C6HTZ1oGcNv6DLscm8hI/uM0RTkF+r5ZKjv/NCG5jEkJR1aVsUyBpUqumBgCg3l
Cwk55HFfZhuDuql9bfFvWK78aPXa84rjLQ/3HHP0dZsf6mC21MQGj9WxY1JsFVUs785hI5Il+Mna
f6bu6/VoMH28lg52GQ/cq8ruLKZPDvvp9t8bkO80u8WHTJ+ulfMiiNcculvduWtOk/O9De6oba0x
Na3FMQvLwql9NC1zaFU9r/uHwX+9bpT3nZLq+K958kcw1sIoy7Rho30W5XhcLvvWpj1Uiy0RvW96
qsPAyk16RbOil5J8a9UHbwrv6SoSEojj9WG8byGqg8CaeqqaUqCDrbrbix+b+xxWlpLL9O2X398s
9ESWrTPuTXdmw/fI/d4Nv33vLrK9fvv/1fy/ixTVKcqCZRRR7KJ5CSZ4Gtan1f/ry+rRFeSQU+fQ
NHvqL9uXHbg8z7mrmHvyyw33osuh2ifL2mQynxbXS1nSqM/hYHH8FPSv7fo6LF+uz4zJwbRaPhAz
4H6OgPlWLMLyLuAPsgAlzEc13lSJUR0xpobBq7caH7+RLyw+9TFkfvdzTi3zb7KNFtdQD3Y46Iu7
swq/Q7YKF1pPS/TtunEu9n1v8rXAXnxVlFW9duemjJIuzg8x9W5KR1THirmg+XX6ekYmDT5L8UXR
R4rLlJs+WweDyXoiuGn1OoDbX3Lvm+dbZtLgKzr8C3yGbbztaLekKiXyfm1fl6VOgvHU3CInzmKq
w79AxDgOpSDdOcD1LW9/RS4u6j3be2WDr+j4L2foZz9oMYCofXGCJyq+quFG22ghuoMot3NitzvX
4nWi6T4/q/hvD+q7m5THLqbRIhUn63MpL9ZnA56Mn1l1x21Px97fblBdeMVdZdwBloWPJwA2rYDZ
f4jyP/X62XO/M/+juJFkmer6Kj7ICQJHwEo+z/w2U/GH/TYKJ6oDv8YejGjbjqZJ+VkAjI3XBOp0
PZ4MS4wO+nJF5AdR1GMR9gV2BtlFESLfHkpl2QmZ2tc23G5fr+NIJ7hl9TmqjiPliQQ/nfWZ/vtV
OtUpzHjVQItsQq6Z6D/D+i+fOryQnVIhH0nbp7sVHGd4WkB1HFi/jjKWlcRieZ/fUYD6j3EaDcc1
jZIgrQ4yBH3u4fqcGPu6xPibdd8FcJ0Kir7Go3cK0/LUubiuTEW6HL2je1eDVVGlN/alBTeegDZT
N6KvuUiXA0nHZP4aHQoASO+H5/qUHypbhnpXmQZRrsuo8M3DFZGD1XI88nPw6N1NZbqm8jk84afW
YjxDItfpzgIFvbjBxXjo/JV2f/cuOtaFn5IaR7a3QRGoDh+rlx6gQzl02E79221Yl0NwNE82MkdT
yGgrszPHeesqhCTFE10vAjeWTJz4FRdGljk3dKADxlyX+OMedYhJiNaDXz2BskCg6mQUt+GJ8Brl
fx14DHdszzkMxKEXWpy5GySR/5jfyCBFdd4zQeOahcJBrvUeA7wQc346neXc/+L379RFOkwMJV3I
fcJRFw1dgp15Oq9/bgs1ne0M8Gwydn3Vn4NygZSJnwAUeKzYi5v/44IOEeiZZJvAThaEaUyDZGMf
xv339b5NU65FOVEi2pax6M8i6CCCcR+ox3kfEiZveltJQ20BV9IZVb3n/Xkn3xT5QPajr5pERPfU
xqdsSPQ6fkzkPWsh7NCfAVBeL2eGiIqxU7jR+zSVZVLHNg0wQyGlI8l8f2kHsWCxdcqvPXuM1s/1
/HJ9FkxNa5Edz1UD+S3UImr7We6fou4jLX5cb9pgHh09No77Nrr1jqbrOB2b4NTlChfBr2D3TfYQ
pLCOLT0ZBqEjyfa5zYN5R09D94M0v4bpkyxtS4TBTXXyM2/xdxzYou2x/zPmn3nZJtzJBmtqNX37
pd+3C+sagPJRov2+/dbh2rBtfyhboWn69kufb9ouy20RXoC2JfnWy4eiGI4VtNZYHx+vT7Hp47UY
lnEfgUx5QwfOz2V62LenPLwJPkADLXz3GXzT00axNaH/FGuZUAqRuNlGDmGyDPlfy7j+zMayCWF1
/hKD4Aj3gjF/xkMry57QsOTr4LFNRj0vAKs7V/nHGbnAZ6dA/QqCVyksD7dMI9ACdyb5wHmJHooY
qMD+tex/L91DYBW3M7Svo8cc/6INX5VIz6NMCn5Wa56W8n4vLenZ1L6+Hre8itYVK0/fbSCB+qCa
x774tNe252EG1/wPhkzRUc657M/R8Ej8B9X8WNXdTV5PL0N6E1Y1ROSmvManV/4PSb5Wsk2qiVg8
x7DYUy1meVyHYRmicTZ+L+h9OFp2PYa7J0q1WMVZftyQcezP3mf2gX1nJ3GEunNKD86TEgnK0bvy
fN0+ps0C1WK3Dinep3RTj6p6O3qHHpvEpHsA1OXoH6tT+IxH7dd7Mk2yFsbNPEcBK+f+TL2PhDyU
zb+z7YHWu6tX5OlsSqF0PWf2xZqxYDkWk0qCAmkUF5v+P9PMksg53DAE9KMdqHmzR0K2VGu2jvQI
6qxTscV3nbLVKO8mIjSvpYkQT1Fp1JVrNg9ONvpf8Nbchc6mDybPxqZ2/m4oR56Oe8nzgTFVQ65u
Cop7N/+wLNga1O0pHomlAjaMQge+rEs0QlYIRlo68mvvgt+h796Bbenv6FfJUnQ2nod3/QkjufT/
JrLZQkuIq8s1a3t1GkJwUQrn2MrheNNc60CXVoJcr5vqNcuV+O0P0cM+8AT3n7Y66N3cgc/Xcwe+
fME95ApWFJ6OlJyaZjtd/3RT0//JHs62kQaWccEFNbH82LfxLUGMr9ayherJHi4BIs0RLbRy1oR7
4YPPGks2MnmnliNk7fhh08AozjalMbTfEhL3L7Hoj7JzbDezJsfRojh2HDk5G8ZAR2jnig38bsUL
dLMtSH1DMtKF8YjLpnr2mjWLyfTAnfV1KiKeFrKq063aT+HoY+NhI20yTLWOdxkHl9UqvIRzzZYE
93jDgz8uwlLXGaZDJ1OiUHJqfBcxsG37L7+QBxr0B7dvZdKHNmYrg7l0yMueB2oAiAMj8LA2152P
0qXgJ3CFHxP2rxQ2rnPDrOsaeQ5h0mnrHjqdkNRc+4Dc5VADTvoeW+XrYWfqQYvoiXu5WCQmvly9
A4Vyct42D9Fue3RommotqkkAGiiad4jqrkAd7J+Ze9MFcOT9f23wJpWqLnZwvQAv4s74IisfQI7+
HCvbgaTJMFpU90XutWQnKqvC4T6Mvw9B+1Bvf69b3bDc6NiUzmu6UlaLAgrntYvPquiPRfzKpweX
2XTaDGGgA0agUOAHeECnsiWApkvY9utJFbX3Va2hSkM5/rppJDpipBXuBp1wV2V180L8NpHVl1o1
aR/fU9+SmwwzoaNFaL5Erd/tKvPr4DnctzuC/w6z8Sqamr8Y8I0fjbXHdzdXMBSpzj3tE4LyZe5v
wohEno4RCZx+Rf0yqSyP2I9xzl+UWw+HxgeDN3NtWBfTZGth5vqiZiA4RCdUfNginDxKhRKGJ2Fe
WVY5QyS72iK6LzUw5C7MtG1gvQr5kJ9jYtX1NU2CFm1D4ZNgzBEQou9OlXI/SPnPoJzjdSc1mUdb
PHPZoNTmUmVjXz+Kmh8Dsbx29XBm4L273oUhol2tDK46d4nLVSCiOc145z7XpXgF3c/9OoVPrKpO
17t5306ujh+poIHm1U24ZLh0y6Sj0roMvtAyOFxv/v1JdnXgSCSGvF84RfNbXOBogXrnifGb6CIi
V0eN0A6nOWXgL1mYQ16hboeT05Gv4SQzz6k/D37z8foo3p9uV9e5Y02711EVLJmrwk9csiTYsK/q
QSm0tzai6ffhhRjMZYbepA1ZFp2H1wRIGyIvkmVaDzUtjsHSP41lcJxK7xzXznPUqS/AnFse1JgG
poV5XDSiain8WOTjg+BRUlFyv8Vxtt/GIIVhaWG+9Lio5zMySSXk88CqD8MmPvgT/UyE7ejK5MNa
rLseYAf7jJUp2OnTwva06cEMSXlgAcGarKRFu9gjUGCpEesFC0/9DqEb7Od48LXO65frDvZ++efq
Qni7lB1kbmEkTsaPXuNC1Sm431Rx5I149Nry9zKvNkFgQ0jqwJJ9iylxOk9lMijSKYifOt9G/2ow
lI4r6SXSYOGhxNlZCYmVDLreaT8c48pWg5i+/ZIs38SIIsu8YM+ist7znIPjDcGDu5Cb6BMiV8eW
7HwQM64LVbY6w4c+ZsdgmE9BlH+hMrQsHO/DbtGHFuWcRXsBV4Ivbd4hwA20X7BTCQDxXoh0WKsN
wAHVQAQ6B158+11E/ctmVeF+f01xdfk8CCnVeTii8Ond7SFiPxtsYJJoLD7JiqxJQUCBd92fTY6g
Bb1AgHB3xekHc9SdBFnN6IIjCLSGyRx6lvrBEPU6JmXd1xboR2xg6008yKmGxI740MS3nXK5OhKl
Xn0n7giaL2c3G+cmWd384+IXluXd9PXa8u60BRFhjz0+W8iZF/7Z9QBk4uHh+gQYmtcRKax3XT71
CEGF41gRimzehuMu+el684b51YmI1pC4FS9xttLP5NuitpSPzl/JxT+DX3y+rQst1ENwwU9SghMN
95VZO9UJC70MIKpDR6L0ti4uo3uTTZq1rqXvI69DnfipccdkiMe7ttiO8jYpnMjViYlyltd7OyGl
TF18CnoHvInD53ihiUttq5NpqrU1nLth2e8jcqIXsu9R0J780JfJui+WuTa1r8WyOyxOJBSSxorV
bw1F2sXyXFPfkioMKV2HmtB9hX6qs6HO7cr7IfRPJLYUN6aWtWV7XwdaDB4+HIQawOjjo3vbgZMh
keq6eh4DT9zE6ZwtqJbHRn4tJBiz8uoeTxrWpGoaC3bVMAQdZKKGvvNl68xZGeW/86bL8Xbedidk
iGEdXrLtOIvbm3LJYhHcK1bcicB5FNCNk2F/uB5gBtfRESYOHUBHvV66CMIlWQAEQeU8nELAiW7r
QItguQ1FtNXowC3q+7X5svnDl9CxPaMzff7l9zf5QUyiK0LVzDixqaaHBm/Sjr0H+1dM/r3t+y/z
/qYHNmFjAWq0OfMKcs+8T2Tjr3sVWtYYg5fqeJIBr8RKoAbR+hJ/U872KmQLur6QJhFYF+QImdvr
wzC5qVaAd8XadKFY52wDUjSZqRBJGdoOFA21sQ4lGV0+ozReZhy219vPKFjYYSSOvJ+8KAQvcZBB
EqD40K75TcA0iGtoS7Pa2BSyy2jYIOO0q0l/Amv3fS7G2+4PXB1n4u0h5UI0S+YALRDn5akvmpdl
ukkKNXJ1cInnTUFQc7lkXjVkcwUajxXb1b3PD6VV39wQGzrIREAFcikoIq8UbUbrOZW+86WJhWXL
ZfCoQAtsMa5Bt2/9kpHdFac9cFtwpYP2+7q/mj5eC+ymKSbZFgvSRutUSdMFf2iFCqMGr6ylB0Po
6URFwdLKORrUggVivfN4+bLw+yrnzwPeI+L9orJAKkwD0dZmb6d5sPnTkm0SBfwahUlRdXEqC/e2
kw+dtMjJywsdJzqYVbGmrtcloMy+SO7J30r6n26bDm2hhkAYi3yB6Rhr+RTi2kPw/KELOksaNBlJ
i+feZ6NqfDpl69bizRI4UkM/fJgbebr++Ref/A/YMXJ13ImgPPaYQyao6j7288Ev+9TrHkI8Qbyt
/UtifLNIxGKNJ7b6UxZt1Ssp/xaiqU8s3p5DDqnd630YbKRjT4oIyjasdqcsVg+7fJral62yuJAh
lHXsSQ7FmZrFaNoHYLPk84ed38SbCctrcczjUpVD6E1Z0c4Z0Kz3jC6WvYHpqy+/vzG62N1e7MCK
Zf1W1Y/jhLOZktz0JA3frYVtzOXO9opPGXCGwWPsxUMatLt6Bk7AScAtYbG8yTHJ/47BYX3TbjvG
sLphe+zd6SvwV+OJ+tWjKmy0jYZMR7XgVb6zdzlDJ1HkjAe29b8kj59KFie82etkoNX321xUC2Me
LgWEooo56wH4VQU9NF5zV2/MkiUME65zF+Hhdg48JuaEe/33bp7/bPmNJtJpizxIToMhBE3PappS
N+RbOpZFDjXlFsD0BmS7kwNtvpvMpIvlqYIDYFSh6OP7R4H9gvNnr47XmzaZSFuUfUBw9qVH0yR+
dSC81AeWG3ZTw1oc4wLFV5OPGC5kcVDxfHKj6eX6N1+S5DvJWScuQl6L/VjVc1YPVeKIUw+l25V9
mfK/MqyS0bd4jyF/6mJ5vFqnooskKmAfOjh+DrmMtRcdjryCv9cHYogzHd1VVKJFqqvmbJfiXI3g
kuDt50nJxw0izW4dWtzH1I0WzkMOYZWdT3CfqobOeoNDkYE+b9vwGo/iWK7z4fpwTAbTonkXec66
FlV97yxnUfw7h/w8rTYiQUPrOr6rlc0cOwtyRefUZRJNMjhFdY03Grh1tAzA4Fg6wKup52YB3yJW
zL48Bs0HuvwA2GGb+wQs0dANuAWSHkEi9X9zOJ4V5XNQX7pxvZSvTznEmkl/z9dvyv8W38TBhV60
yF7XWA1kQy/A6B6ArpgS/J2Gtmgs9YXBrXScV5WTSFY7OlBbnXWiP/lifyppdYpJno6D7UzDkEh0
cqOua9d1ARl4FjmAcO7BVx/r600Oq2O+nGkqo1CKOVuhvcMq5xGld9rUwel68xdLv5OniLZWbzzA
+7tLeEN7opqea/e+2WXq2mpgk7dqYT37ZGzjHPkp74eDGxd4NXO3LDRtIf3I8ZC2GC3jME20Ftds
6do592fs1ufXZX0Ngxd3kMfQSXv157qlDLGtg73yopG1Fw3IHC7o0CqIWIOQ+oCzpV/X24/fnwkd
7pXTzicLmI+RmaqnDof/5ez8imXxiefL87iGp2mip5ALy8phmPj/IL8u6MougsG8iR1UBHlkhzXJ
EAX38a6+XR+SyWSXvt8Us7zsVVA624wL/i0Jg+LUSqDXUJ/Z+PdNHVx+f9uBDJENVbVkfHNTGfpH
FMyph46uf78hrP/DdhReDokXHLfmk4BwaJgOcWFJ4wZ/1UFfYm3aaQ0DlB4XIrfw1WfP0QC4S3cI
2ZfrX28yjhbaBSsYWRm6wJc/tu7PeSMvnvf9euMm99ECu217MnGy44QY2t3BjgP66hg1P3p5Y/ta
PNdLzIYuhuu0IDkUXJzxquW8EChWejaoqGEKdGAZfDKsoUk5Z+H0q/TBAamSPPo15Kcmv/GSQQeV
OVuj4l54czbz7ZU5M566Fex8fQYM06ujyUgl8lm4Ar7f+KelbI5bXz6rsLP4vmGCdfk7NRf9iJvN
BQjs8uw4wdH3hzMJq7QLyfH6CExdaNHbcCpcgiPhLM+rw+R8lE2RbZBeXPP4tnsM9xLYb/KDI7ap
pSFBFb7s6S7re+WNlr2DyfzaXnoiaz1NPcchPR6KdB5LZF4fiWsD5pqcUwvemvaMhmOEengeH6ai
IElbifPYtZmc4qNqZWcpvE2ToAXyHg2+H5AYBYDzU4UvdRwDDnCs+tBSgRlyqI4nC5exnFYfdlp2
eWyH4InEgWWP9e4UsFjHkEGMBsyarY/o2spztxcfJ9GmxCG3pGg0f6lp3jhP4wG2oCo2Z2In6cSc
x0p4X6l/AN/XoeF/r8fApbH/1F/o5DL/bzrZZp7XdQRc8bI++6AWCZcWdxgkxfuU1JF3Ee72rnf0
bnmBji7z/6YjVXeyl6vC85a2fnTAjynWFqp0eOPYhYnfTl9750tbFZbeTMPSQht3FvO28hi36Cto
Fsg3iUOmKky7Ljzn7BxEtmXUNCotwIcAx2Rq3Nas2Kd0Cf+p5Z8S5aU3U2g3RsmmxkTOtr3juzEJ
E2oh30eQ4RGXzrymPMw4aapGN+lBvbuzl3a1JZb3mRbQjRb6AuqQ+xS4eIYR0jQW5MTzj72vElZX
qRM6iei2NPTnR8Zehsb7et093g1TdKqlAQLIUdCOEQD6US2PdPK2dCn61+uNv48xROvaar65/jIG
JVuBW/WhhFIeRVudcA+ceD69a/EWapAEe9gBR83xbclBh5vFkga5IDE8Y3GbkxeXeeoWc31y1slS
sJtGpcPOWk7WdcYReQZ1vTSHRCnv8H7+hAc5SV7kL5GMEsHmNABTxnU7GqJK5znCezLG48nfsrLN
IZYFSm9+WAkwPOP9XHSJtBKmGMLqP4g0HJ67XHpbRiDFOubfh2lIePU7Ksa0xJO+AptnJ7fdWZkc
XsemAYLo4mqBbtng7Kli26EX/xLnH1fiGBeYj7zFy5T9Wxv/KBrbowiTJbW8MRZrhxsmsmVi3pMS
zGnjAGobwF9xKoTHTsle2V53mHrSk0bj93yLmi3L6+60IO/6eZ4ClJy0fn1woeEC4UeLe5hmTUsc
W6j8fCL1lnV5BGLwIFW5OI1emOxFmPC4SrrogfQ28hlDxtCBag2U22rVyS3DFdd+GKW33qtqtV1u
mcaiZYw2wKu5asNYRnggAJKHXk6JO7lJHf6GrhGYEv/l6+/rYWXoSwet7TERC8kxRUX7pS+rg3A/
5FQl1BMgYVjSqf1bQRLnel8Gd9ARbNu6c1ru6KsCCqITn0bo1fc/tzG4Y953BWmB6928/7CYxTq1
UtiAJH7OYb+L7gildbpWkO4TdapWlvRul+RumJDcOSrKj/5EUtHv9zUOqq/3b1gqdcKlwVvHoCtm
bE6K6gDKAOF4qaqjtM0PvF0ttjR4oA5yGwowrA/buGT11HsHr+C4n4EAuaVwNVSX7NLrm4Jp8Vav
7zmuoGsV30dgJmjX4RMsfePHa3lh2ng7DRTN0wgaAYWa+KlaclvVbXIzLRUsRRO3ZEHrS+UXCd+j
hFM2JOtYHSW0beKlfaKF1VSm2daKB2Dcpj6otyXra3VqKuewsO3TUHX3Q4VL9a63gDNMM6LlBH8s
MZjQBb7Exf2AYK/0gvYB3t5SMhiGoaPe+FYUeOiCYaiIg6NGQT97dc+FqsEFwr7j+M3iWQa/1RFw
vB0KVbQ7+tniP3nDz/lm024wNX0Z2hunBQCaLcA+L5kv65Qzde8uuwXzYWpa20A0zeS44Yyvror8
K4BEnz3kyOvZwjCxOrfS7EsoyE4w/AJ+424Dg+/CT3S/iXYSyvKXEb0xSu/HnCpwpQG9Tw5tDjSj
LMS/t326FsZNi9c/TFx8kha/5Bqf+7l8WrkN8GmyjBbHI/Rulz0neMc011lRzwcaDTTl5WrZfpra
1yK3JHFZOTMsn8/0n7WQ33wmDww8fLdZR4vYqIz4JHH5lQW8OgAXe67Lr2yy3bYZPFKHs9WOU/RT
jNZlTU5eKJ9KHGNf/3BDKtChbFXhu+7OYZeSQu2twu35yr5ToBgbudz1ge0Q3jQCLVylWGjvQvww
m4o2mfh454n2tnDVkWxTXM+7HGCckufN0Zee9wgdUHm8bp9L0L9zbBFc/OlNSFWiGwLawu2Zi+28
iA/UpT9Hpp6gPXm43oXBNXUoGytxyLVCSTerVgj6rcN5nf3jUA33tzWvBS4bhtlfKhQPkScfSN4+
13F178823zR9vRa43O8h+LPj63n83M1/i+l3WdheUpna1oK2kUSpJgZIEXcfSRXRo99+dnp+W8wG
WsyyaeAVIWidCv7LC8l5o8BcLI5t62XweR22BpatmPk9DL8UwTdVuIeloZaoNRhGF9uDppDfxs2A
kq3Zkm4pkoDQxEp5bmpdC9aQREQtI1rf8VTDX8nDhGfP4XSTBAwYNrX11cfdWDiE8JitkymeayXw
zqQcnkfbKYwhp+motTDmbCkBnwW0zHmIou9bMd8vVBRQ4ZkParNdq5jMdJn3N6lhYhHZxGUcPt7n
+wCICH8/DNa62dS8FrdrXcm1cDAKH6/bO58/jV6VlmI8Xk8L73knMNg6vrjjvAt3udZZRL/0ip1w
7mtxzvdS5qVlbX7JXBTKq9w6G3p2EPkXpP1/twbmyefz9W9/zzSXHi6/v7E87waPrDyoM7oy8O6N
I1C59NAGOKm83oFpCNrUzhOp6nxCB75UXyAIWW6lB5aBLUwGSHpZZsDUiTbBECtdln6PYaf2y6yO
IGbAu9dTSyzTEL2zcl2MpCXmQTr7DNhbnSl5Xpr8LsCxtCN4EnmpT4oHL7chK94Lt0tHWpaGsPrE
1LLXGZt60FbEv5USx2ny1jRupjtw3lno4Uz9aPna9ZWYFunVmUC+gDBCjFPVoDrOUcYgTXN94t89
6sRg9KQdeIyUfYfBVL766EYPQ7XTdJnEqarFo1r5q9vhRioYgrtgCX9c79QQino2ZzRqqh0sAdm6
TiJbobdz7wTs822NX6z5JlZk6/FAAqCHJ5Z/5mkvE+mS0WIt04drkV4tkAcSkgNwNAGCUo/H2Kkt
i7NhsvUcHlO5E6oIIrD7KOtHryd49gIe4Op5bF+vW+bdp8KXudaiPCZlq3af1dmMB/SHlRduklM6
4zmnm8XDvh72dvhUiWpOsUX+KXI/vBv74qdsq+Zw/RMMiUzHKdO2qR3g8Wtcfn7apZdWwTdS2bZU
ptnREsCyd6GzgwMkC1r36I8sLVzb+bxpdrSQF6qdWAXJFRy6/RmmOzWzk1t8zVnWrzbFDUN21AVV
o9WRTrijC8HkuScfnD0RAGJutpd/hiHocOSFh9E4+kOdQXklAV6umfEvktCkBq2M7WWBIQfrwOQm
GhgpcLqbtUt4z8X0pato4nT7A4rDx2pvHoTDbBAMg8F0XHJb554YJizojQNa0XbG/WP/lYdh2qw2
zL6pCy3eIydfndLFcHB/9qNuaNrJsT3WZD3h2MFmM1Mn2uLuXtCxU46YGHf50OWXKxHxkYGcUNa3
VOYIfB2zrFi1sQi0mhmwSd+9C01U6d6Wt3ScMnRiRnDwX4KuIXdkK1+Z130TXohj8I6mIaSBr2cO
k/tqwa1I5IeVg9y1A0Iaxn8HT6SkODj+s917TTOhRbnDCsAO4jL41I+/HZS2AUldeWoKZrGVIfvp
RJQdWUHDV4w1SCLLZOP02PD4Y+yMNvYaQwLUQcqi9VnfXQoGokgHFmXiPHpS2t6YGL5exydzgU1Y
ECCB4AV6Om39I3QXVNIEkW0JNH3+ZerfrNxxHTlzWCCgIa+UYp96ZtSGVjV9uxbIDYMYVEtRovdg
L2iLzwx3q/siLKua6cO1CAb9Wl8QXK9nG1Mfwz1KVeScrru96cMvXb6xiU/5PoFTA0b3qhPttwPd
S7AeFoXt2srg8zoKmVdh4xV43Zn1pfPAu/xE9vGwFUDxFtP2722D0GLXAUybEjnQTy7/LPLuQOo4
Ubay3zQALWgXheucxp1QUtT/5PJhj5c0jo5hZyknTROgFeHQkZ68gi11Fs/yCHnzJ9AvHLY+vuEw
D5lZxx4v4IAiNauxKhMndbrww2p9rG0wjA47FrlXlCiyUdlPv3ZxoH0ESeTjVn68Pqmm5rVo7US0
ENEiWgvyUgfxAYdsS/V7cm6stXViyT5oakGxLc2EJ05RtBz84cYqVNdRlX4YRE0By0S0P64zPQ9L
d+pWdrpuGcNSpYOL90DkURH02CUMd214aACxjPKjlIeYd8frXRi8UgcZj0uYkxGEqCAW2o/AHoDM
eD/ywnYcYNop/P/vb9NOVU6scyF4PR34uT7mR2gJgDMqVQf/6NwLzzIMQ+L8f9zIm256WQ9A0mKO
G4+mrJqO0pUWSkaTe2pxKwc1LgPI9DKHqLT0j9EeJG301Vks7m+YAR1jvEQ59UPaoR4JPI56eib3
4Qrwx+z0NiY9g3V0jHEJrrvd51xmKx2OnLeHfrVdsJu+XgteoqqIBKyoswttLon2e9ebH/ex+Oe6
exqMr0OMUasxh/sNIgBSEWI9Lnl0qru7ernl4g9pU6esdIQTEtyyy0w035qWH1x6y0nzpWVtwWWg
i55mB5YhYkgCd7rbwjzprWfBJsP7/7uex0j2EegAZTZ097J7xbWNF/973eiGvZerrbLVBumGoIC7
kOHTTg5bdPTGZxE/qeFpr39d78PkktpiOwdjwaSvJATJ3B+uG//MY5vhTT6jBWzpRL5fSxh+7+8H
ApZqvPdoIadxy4sSUFjomGIBSNMerYvM8O7qUyzylEHm2VGBZSF///MDHVNMAFaouxCfH++nfpCH
dT92+T87/3Pd8O/7TaCjiT1/bccuQPPVFH4JfXGO5z98w4PT682/7zuBjiEGwYcX+nv5f5x9yZLb
OtPsEzGCBEdsSVFUSz273W2fDcPDMUlwAidwePo/5XsXffAJQoQWXlgRDRBDFQqFrEzcTIgHvrgp
KsXDQH4jtgLE7IWPGqd8+WR0ZUbKul19s8oQTKE2OuyGfY2buj8DXmnfdQArXx+LqhPJgm2xee7c
4lV99Th4JXbW+GxlBPxYEdNhu1WrIVnxus6zUTgtzq08aeDU6urFcTUHi2ojSWbcDgJ5fR9n4plF
qZwrN0T55D6r+5ij5kozR5eAcWdjkOy475nDi/PBW0zrwemmePKLd3cp75k3Jwz1FEBr8t+ur5UQ
uuw4XBknXNgrZFpHBoedjQfRWKHhVxrLUyyGjAc2ySIySPNVx63Pd6Wd1KLdVWZ8fTMpvltGAtd8
I6nrL9XRI81htIxTpi3iV323fAZ3je83SPYdxyJ23Qno77ty+n39sxU2IMN8A9tp0hpUcccJKn6z
ta/Fl6KBwhhUWnwdI6Cqj/O4PgVvttMvZjNh3gObQ2nhpar+ZSMo7Os91xFfK2xBppcscG+kS7VW
x9kd9+PwzV8XyESfqKnZOqr2JTseAeuhYsYSgGiFk3hDpb0THEpv0piZqn3JlitvnYuqtquj3z6B
SzJt3RAYb2roJANVW0gyY3AGF1CX7ZzXdTKgG+/cjdQK62HUwPJUny8dyXODWr3UNUq8uhtHXgOi
Cy1wJFJ+N3amqeNSjEBG6DYMb5tz1WCFPfGHj9thmM04Z0xz4CjMVwblMmiwz6PnYAG4Tw+AXFn1
DoIF1S1QafhRGYwLKItJMpOifSS3QxQm23FRlrdgcc6tn9flk4XNA/Mm182rY1oE4HrEa03TtGBx
BTSyd79c9xSqGZKsGDwTTT5vGAFeG58Dn5SHNW10qo2q1T13+mkAzGsYy8YA3rOEatwjs168/sbv
lkxXZCgeCHx8d7/8NloUFGCr3na7cGUGSTJVvEjTv27huzvbD65jvV2fbYVFyRKlpg+anHEeKtQW
gsvDgBauK0rwScxD4hOdFpFq1iWzXTpjK92BVEcxf9jAt89dHYm50sCrFBtGxtLOeLnNFhutN3hl
M1P21orq6/XZUTV9jk4/bZdyNEW55nCXI/212NWL3euePhXzLvNGsq7tgzrDfdHI/+myu9nwQpTU
lIVmWRUzLquTQpiJN3TEZhynLCrb5nVkCKG9QXNMqZo///5pXprVg4g1XrXxVD7u2NT3eLal0QqJ
YM05pZr48++fOigsJytsajuvCAqBz8377DEVtU6X4WIZEPyYTBtJSlxUgq6rjm2xtpFZH2pUjQZg
3rXx3wYlR2x1YwiNJRwI3snJ4tu2k3T65oGbUxRwwUVs7yvJHoZx0DgfRegjM0gWYvXWISPl0e0f
zPyXzZfYhe60XQPQMu9u+3rJih0z7VeWr2fn/7GULyPXbCaFKcjY2tFYUj61aLcLjHKHUvw02tIt
3a0isJBjFeltR68MtAXODYVDNpQTArCRJWNp3ZVBu9y2tDKYa+5GVL/UsIhyskPcluK10AlMKK7C
MpqL9h3hFYUTOl+NeCDeJ69+3pZiN0Ojbkf8fjf7iy5+UFi2DOxaOctWG1pNr12BI8DjwgqXtTCO
qxXoCoZUXUi2nU3L1oA9soQs1xpuWbtDZU0otPKnqu0kncOzAc2vajARP4iPmUaw84guu2X9dt0K
VM1LNmwNdLIdVmC3DtYBHPAnwP1jOw1evM7WGJqqCymI7pxgY5uBK17Oiq8+TXdsI8eh74+z0FHB
qbqQbLkcIDK1BnCAHJyp39ZM/JiMmrwa9UQSutXpbSORsVwetEqFVUzwsxb/Qb3x0FjtYzAuSbMO
P6+vh2I3ydAtSDxTYP+DEroSeNYwSdftoJDSIT8x6uB1qi6kezHIoh2XroiRvNkP5wIKMrwWB3+8
EcXlynjcaQIpVj6hA9b7T4jZd/7cJtenR+E8ZBSXUXQQggRl8dGwt0Ma0Bh1KcLZwh4szG766GUa
BJ1qjiSjthazDKrML48r80JoSv8LQZTYagcNNdW5GbkIAAe2DNNicA+z29rlsZ2fFqB3Zi17niLx
5Ej2TD3XSQeTlUcyfq3s99F/ZfbBGr/W9p/WuXdve51BfP7fgIZUcz22ENRDYdAU5s3wxYTyrQVI
+vVlVs2PZM+r5wXe0OKC0DSijQUwh0+bu+ne/BXeQkZqZa7dzpSu5dFzT0aedKYbNvaL1emq1FTt
S2F23XDbSD0kbohv/sOyeecyirrYKclXzfZUzI8MzeogW132NXLtYu3Sedd7wOEmBk/XH9fnX2Fm
9nlkn+JV2+FQPPHh6EpboBwg8ZpXVE3s6mXfrj/HWXPTURiZff79Uy+06lpzOkcwvPlOK6jaiHCC
Cvf1IagaP0/d58bFaJl9gCFMlMZlz3eDlz43gw7xpWpeOpYDc1pn00LiozNnFNCav1buxYBmaZQQ
VM1LZmwZJd8g/YL3Q1M82hZyxkEKKgZH07xq/0jmC+76NN0oPPTob/vBCB4CUmvCX4UDkjFYFq8m
yA4ip5KvnXkCfgHF0sWyvjbEa3bNPLmR3Wztc5335onSVCf+ohiRDM1aa5tDCtiB30vFCxfrCbyz
N97eZGCWY7qcl01XotQPcORu3ZxYlOLG+FHmi3TYYkC5D0cNGQSJaoc/FW3VncDOnh5uMgWZK7JG
1sxOCw5/t7yZ4wB6kjvq6BQjFFc1mSfStWqnyjYcZQ4vQ/gIYv02i69NDSIPzUVHYQsyRWRRNlVZ
QhrhOAg3DZGO5WFtlUsYLP2f6xOkcNgyRouV2VAZboaAxcmG0NzqO5Zbu6AgbeLaxRhd70U1Dsmm
7ZKicnlNy6MNxp0y/UvI4AY6h6Qag2TSc+97dEkxBttDBVf51hcjaCP3tvVx/etVBiYdyV3RTAEx
aue1JEfTf3d1peOKdmWA1rL52TRzXPWHuqtDUrJHMi2aaFHVtnQQGy4LrEZg5wTg0Kz88an0as3Z
pWr6bA6fjhfBTWurKax2bOd/TcATD1np37jjZWjW1G1+4KVTeZwK7zXgvzPH+Bi3l5sWUgZn5ezM
GcP+xp702wbUclSgZlcz44o9/j/QLLE5hjfO5VGIrIqcwZ724zynAC+v241dSCfvmm9TD4qJEpw3
aX0oMws53loUD8aY6aoRVIsrWSodtxy8PegiyPtwmPpHg1qa95jz/rgQ+cuIrMqnBsgFcE75VQt5
g+04QfWjLOffi+k9NoHXacIf1RAkc81se4aYLbY+SK5D4i27dNs0fkzRtIzMsk1/8dqpxBV1/bEs
xUO51a/Xt6bCh/0PICtv18YAoPrICTkMmwiDzDg4pIkI1FBu60Ky28ws16x1DXYcm+59MMYIALlj
4dogWXV/X+9CYQMyOGtgvmXMDkaRcdt6C5jfsUgYDFxMgDFbOn5mVS/n3z85IM9rvBoVo//fb87b
j9EEz89s61ZZtRbn1f/UPhhWCHEL+GUkbRznCELaKHe/B80tgoO4Astiwk0A0egVwgbHkiTV9Jtb
b6iXGVLdHUy1SSUTFqQCTZADO/MyBM9OfecYOklL1cxLJ61LlxE4rQH73wR5mW/spiCP3FJ391VN
vGS5ZpduM/NL57XKksapQzs1Qi/9CqaY+Pr+vNyBIwO11jUP5mmk7OiOzh/UGSAB7iag6Pmwy05H
AaTqQzp5B2OY05wIBhzbCYXwhp9FtAQb5/P1IVy+nzoyWotARr5GVhTvA4X1VlvZY+dn3+3afwfT
3yNxlicrMzUH/WWH7cjIrdJZx2yjmK1ueRqsu5n+MSCn4wyHYLnN1BwZtTUv60o3XsNXr8u/WTXu
fcd6qobfuCNpllw1CMmYBVkd0dQce6rhIbWjGTwlJWisaJM4Rra7viiX7cKRSR6tcpg3C+ohR8ds
wmb7ubVghRNvtzUu2fOQp1udBQiJsjaNKaleLKN9N+o505wLqo+XjJoHhWigeVMejcYNq4092RuP
mkkn8KVqXjLq1B0KAeaJEoC2dp+x3w5A05b7/aa5kQFaNnDGuBnh27uli0tqv2QrOSw0+Ha9+cuu
1JEhWs0CpaQW6jfHrupEmJViuKumTkdX9zfu/N+IyJGpGXuXZjRwe+RCh8B4sEre3lF3XrpogN4d
JGLBsb9DMrY9BPm4LaFhITLbF0tQvZ2xIR8NcoUp2A6XCtyRyyrGeHVa/n596Ao/I/NN4dGWI12O
m/+6dthq1NhsE7SDdE2EqEhc1Xz8NXFjnMPVcked2Jlqws9O9dPRyzYKanMDAcRQVXi6BTlyumhi
N4VflgkjnaW1WFsTdhTNdocKjefJEFXIiRFmVqWrE1Z1ch7Xp+/3BND6okcOuqFfLST0Bv5ChqQb
b7TVQLoBADg+rLSA919BVhu0ExjajL3r6IozFM5SliluG2NbizUvEZ5DQjLbe/kjaM2xF3YmeC6v
byzVEkvuxg0KIJvAonOkIOs6TeVkHSZLp02ucDaB5GxGajaWv464mzbOa76lsV+5L2mn256K5ZUh
ZXm31LORY35G6z23dxVoJkFOaBTx9alRNS+FDsLhvHUhtAxa7afBaHdO34WVE0Rrexuqz5FBZXne
u5vFLAbcgodCavj5gt2PRMfJplhbGVUG0bRuJQ3OwYVuoZ/7742Bar/rk6Nq+7zkn0wLgrXMtlsE
h30w7CfDfCgKndC5at4lq12N1qMdKOuP5Xao7ZPTt+FWH5zhz/UvVzUvGe3a5KYlOA5wy3rvu8OY
z6HFn3t6233CkTFlaUuHdJ0KnFL+dLc5bbQE4NdgeRxoge+XU9uODC4bBg+8VNbIcGevHqs6LaIu
D/ZG5ySTPbyB2aUP60Ls58HXxJ4KQ/YlQ7bGbtuyOnBenTmeUfvUbGEACO31BVE0LuPM7MYdGAeY
EtytLJoyPzTPekXTtL/e/KWdCk6m/3khxMc7JR27JG/tqAUPAiUa1OxfoRU5Yjg3LU1LPzllJwyI
BxgHwwqrO2tv7YYkeC7ifAeMU1yC8p+EZMeTbNCcm5dZYakjvxmSCnwXeFHokuk4x8Wh2nvPMwvH
EPqdB3LCNU1nhop5kxke/KLkuNWjI2r+hPSCNd0QJGLS5CfDqV28Kl0xaU1wqOm/rI9yHYbkb8Xr
hQWRnwtdCOGY0OpA29+8l+wwJ0VcPLymz0ZkvWwRD6Pudx81SflxfWv9lVi61J/kBcFUS0wB4a5k
jrZ9eTB+mQ/VvjgMSRsZj+TZ/OV8g2brGxx7Yh68V3LSJasvxYPnSZR8ZG+3reFamMQqrSCM/d5s
zz0/jhuqXO1kLH5dH9/FkPjcjeQrfZ9Zhemjm3Fn7YdwiMASHWXxEppfaNLu2T/ZPtBs7Es+7dwV
+e+BAooBeDQXXblP9n5KxKm484/koGNVvVjoem5fCnT6bpqhWoX2h3h6d2K2pz+Gb+Ye5XMnd5f+
uD5hlyK2cyeSQ5gKJ8+r896e1rhy7pb8lfov9vyVzRrj+fsacWHHyc+LBSpEh+qsVzIdnWP6kB2a
PYoiQRx/gv5EtEV2ZIb8gUX1Sb80l05MjEp+dhy9yin6Hp6AI780kD3uR6HPoFRXN5rFV62O/PY4
gyWSMgZDGmL3mxO3SRkNu/EdxVyhsdNl0/8m/y9N3nmAn4KWYBsb+B5MXnVf/MhgphsgkUl7391b
sXlw72Clr9c3gsJ5yo+Rk9nWojk7z5I/T+NT5WgetVXtSnY/ZyPwPxztjsbDUPyT6UD2l87g8xJL
hm70vp3VVYbvddpwzr94Zhn1pYbeTPXRkmlD4hU49cngycjtqOlyVGrrKvBVTUtWDSHL1hyyvEt8
6D73EAYcC91zuKXyfkSyZs/yarHYa5fUlmnGLa5JiV9xtvOIx++CwuSRGER3MnmThebc8Mhr2iJC
QhnqlyU143WG+NX5Ahf3NHOSsrPcY8qyIpzBhg+x+zSdD6wZ6rgRQx45gOVGoNptDpCTdULCanKm
ZAWiv576h9Juh9j0fCg3mCn+mMxT80hF87HUxAPuZkSZazbQGBDKLfLmZtpt3lJF9db5b0HgN124
tQwXmMx0msgq6JspTA9hogXw4LZ65sHaOPLTDHcowDxBWNPYQbyMpQhNwY2fa84eqwA8KsKyarzT
IeEsBCrJu67wdqsvtp1lOQVkxAO7Dfm2lXd9C5QiuG+sOVp5i6qNqap3rdNXD27Op7uis5YjdwIP
UrbguFsq3h4YDu8vAN5su6K0+t2I5EtIQfa1D6Zmi/zW7JK2ZDTxN1I/LwboTC1q5w8QWcqSaZuy
O3vZyEff9enO43UebSVeW40Bom+cVhZGwpslgvx8G+b2OO6ohcoA3w7GMKgp2RVNu+1QamIfIMZa
h0a3lCea2kbUjl0fj6hWCDkb2KPrmQtes53gkeS0/7ACiNTY9bh8LEbwsRSzlQQCIhhNP/6qG1OX
C1AYqClt9L43jH7ubexF0dY76AD/WNOg21OauxofrPDysspTPbdujxtpn/DRnJ+CiQHTWNnsVK5V
/6VxV12p0MUiAZ/asuoEXTwmZlb1JzzPRtviPDCXhML8afvOrmCvPB8ejBXcqfS9GHUcI5fjJVvO
RBjMMXrBWH8aOm/HXbCyrvhHYXrQTajWOjShw3Ld9V+OAWw5K9GjbsYxWg7JLxpalr1zsx5Us2Oy
1lviNJqrx+XtYMvlbpNoOQEt4Xjyz4qS/W/UvENoSmhuZAqvKkMhxLzAXlI4Pn/NwyxdkHBNX67P
jqppKaliWmlRgoUSEbrxlHZWWFDda9jlJXZkNUyUauNp0IKP2Kx7nn5tzW+lcUcYYlZ4XEo0Z9nl
iXdkRAT4pWxbUPRiDHerCVWR3ThppkbV9Pn3T9GJyzI/F+cBjOTdYT9p+zjq3rNVs37+/VPTVeAb
OTgBcU/Jlh2KWHZ1wzTXa9VXS5HDXJNJTOcJces9Q2S97avl2/W9ovBIMjeNN9mojJ+xDcvyYyvf
PFfsquUwVdvuevuqT5d8qg8lQas9n+/D+EqKZ8O4J8HbbU1LocNqDgsr0rpLgnXd5zi1iUOPXnEL
KxDCNRn5MG5t7eGIQ0S+llFdMFwBl2jLb4GsnpuXjHRx7CbrBqdLTJKY4q3hSd1qHJdiTWXJy2ZL
La+Y0bQ7PAziZQses+4AHSWN51I1f/7900bPCMgiR4qNTsVHMd8X4s4o7mzvy/VVVbUuWyhynLRs
4LzsdNwtWdKSIHLIv+MtiKLzvEtm6mwBAzoV7bvBD+Y/eDgfXaFz6qqPlww15XNvQKgKnpf7P5bA
SYacnOuDnGi1aHJ9ghQWJTPTkNUfnBXE+Unv0aM/5ZFJpvvcv4XcD5GDDBiAAqsxlXWAyy+z4nrw
Y+atqC/w9rd8vS0zuxRDO219geZt9o8/ZaGXv2786/W2FVGBDBRgXWoPC1gbE0zRcc1XUNdy8G9k
+5x4Sdkiar7ez+VVtmWUQD7MqzBs3iVOiwLMEvT5ZgRp8NS4ySdDA/2/Blb0hBdZ0XVJkT2s9B53
pHAM7tmkQaVd3kA2lSyA2pvp1mnbJZ3L+1Cssxsttehf6dyYGsi5aiUkO7An1NhuiOmTFtzXHfvd
WiRk/LnpHsdZc5JfzmXZsvxjUJOiRt1IhwXuX8H6CX6pxXzfWPpC/eyfEkSdM02/VLjRXV901axJ
B5lb8aBnreiSxQ7u06z4N6jMQ2o7H7c1Lx1mnOazkeVofp3q2ICsAQnag+dmt5mdjBpIR4YLR4AF
sSd/50Gee1hbSIzpTvnLcaEtowZ84kJXPkXzAuLcHGl6AHRSNxza7xOe8m/CeZ1vNeft9unkacxq
qcZzXt63mZ30TdffjcN8y0vhufWzuX9qvXchNtW7fZdYDgtZseOGC/UszZms2D7yW3yLF4XZbu35
VJq2Y4Ru3TFILW+cZGFTVb5ORvEiA/15EJJx87aA3GCVzifh5u+0dncdLRBfjDwMUmt7nor6sSbj
HBuW5+GynuneQZU3Tsnk04p0Qdv2C0iXlx92NTx1RRD7pXjK02XeE9Hm8Wz/5KllYcDsvfCFEV03
HXI2wf9NOdryG/4EOoJ0Xoz1lFGg6ILt1SzrO4HKAWY4DwEv9649J67L91k13LslR4TexcxYy7BJ
zb2Por+iL6N8EI8rJizwi11mZn+K8c/171McF/ILtAeBnm2l3Xgi9fiyifnB7Wyw4/A90xK/KPyt
/ArNg2Hr+3IZT7RIT31rhcPQnUCwlLACoqTm4fpAFHtYFhKEOrXlG904nqycf6kK8kJoduBi1Pgo
1TxJWxfZ7mYEAG88GaJ8IsyPgD899dvwSI1FY4WqLqRNas5uACouXOk718eLN2Izo/QfOhTfzL3u
9VDVh5SJRQoCayswjL42nrq831t8ePSH96ENbjuK5Kdps0VobLjOcIKyN5T9CAqwkJmswakVgGf0
x/XFVg1DOpCKltjF1AboxAOYmZHuzeFpMrcPPnu+qQf5Tbpdprqfmmw8rU5wEssMQgvjji/eY4fs
2/UuFDtWhnQFwqZDOxvDyfMn8GbyOLD6OBO6Z2/FHMlEKOucOetWVNixPQVjVBA2bX4khgOg8Ly/
bQTnrj8dSjPQ9/7G0AUVWQQFse8iaMPA1TEh/s2zX/CdsqZg3WVgZvC7+dQs7m7o/nidH68ecrbe
61x6u6LqYpSn7IhrxI3zbRBpMmwk9Gxx12QG8ulZONhWPJli1wYvDrm7PmrVMSZrEQZm15sGyZaT
HTyZDeJf+paDSKws7wltQn+BGjGe4rVXWkX8InOqmC1F4n7LppMgY7x4fdSufezyd784BON7o3tR
VrhpT3INhMEttLyYTmtlHQrntIly5+Us6p3vbqpDDSle4GyZTyUdt21d2nw6DeBl90FAbpZ5aLb9
rsue3BFRWfbF8OdHJKKfkYKMgeMNjdoAf5IOjq+aTcl1+JNZO+6KYQ4FjRZQcYusBpblMKIqcfGa
Q8N+a7bJ2W9f2L0y/YrRZqlvbP54ysovpRuC5+PJ4sEucxrokZJTXu94cG+MK9aSxjwIHnEOaw5D
xf1DZmTpzbV0ZssZUfU6hQ00kAV9Y4yGYzdFmaBh43fhwqmGQ0Cxc2SKFo93ZoC65vFUDK9z80zT
KezNbG+tAVhIdLylCm8pk7V0xTDSzjC7E+MBEH6MZWLdTZBJ9e8tWlOd5KKiGxlXYQZOwInTjifb
G+NpMPcLTi4e6HyHqnnpjN/s1QbTKmKhlReHIk8fA+beLVmrObXO0ciFLSdjKDphE7eu0HzOfYOf
KtLM3p3VuKWOqkhxqMgsNq6XdkVK+uE00+epTYph3nnQLhKBDgig6kCKs2jQQ0zERQddPieBQR6r
ZU3myYhNasfXDVOxBq60Bi5fqnLJxuFkDsH3ZWHZjg+sDxGisuS2HiRX2vRQ7WazP5xSO90Lu49W
wg5Q2NIMQLHKrnTbBxiDpauZDicXdEubz77Yo6GrMFdNjuQegYAHhnyhw0k0IqrX/ABahAg3J82n
q85Ombim5KR3ek6GU1vbSTO3u778wazpl7V94ysHka+VeLgmkIK7moSYAjBny0Q2vSOqyqDoMufN
yR7TiBi46znLl7Uef1hZGZXc/F6OeExGqfVQmjEx2Y7a05frm0GxWs7Za34KkgLBXMhpo3vP779b
pI6C2daV3ik8r8xv43ZkE9Z5aECZjIAQZPZjmSX9DAiH+H398xUGKfPcMMdsZ9NFF6M48TQ07CKy
rYTr+JVVs3P+/dPssLFegw10bSc3SyOjm94N+xbZCmQbZGqb3p6ZxZe2Pwkk+Hryw8NDv7XsBl1t
tOKQlQluPGfJDH9K+alPKXC3ZN/54lfGtsMMOfB+8YEVd96NbXi9vhCKwEWGseZlRdth29qTGNxs
1xnDMwdDGdxx3LiMA73QlSi61EluKfyAjGxt0JVBnaU7pT3AmsmYB/V95hf+uh82hrKz62O6vLmI
nHjq1zawCHfHU0CfvXPEsIbj6Ie20N13Lw+DyBmnaeK87wLEYN3ShrR3dn32jdWt5iag+nzpJMHW
9WpObDzC+yXUdRGmChYu5Lu7rDp/qUgfyWjfPptoBsJ053WI82d7B2nI2PjXTc5wtVSXl7s8SbYM
9O1w7wSSNO9OdWWae6hu+Tu+lH7YmOnX6+v893X8UmAiOcEMDx8WCmH7U77MH5Xx1jtBLKAj0zrW
SQAYVtddZHjifckcFBMABjXjWlcbX3wBtFI3GU9No4N1KexIhgjPnKcjGE04Ts+yGVGyT3pD9GHB
HP9lZZsZuXhceqqrZquRiVkrXWJE1e959j95uhXMtVBhzr1XoKpjFtghR5kTHYqwbejemopoqpfb
AnIZ6trOztiNFdIjgj51zRR2jO3K+X0u/7js5/UVVfhtGejaOyZp6IIQx6uTpXxoe03opGhXhrfa
uLrkiPCHEx3iefnW6oSTFXtchrBu2ZJuuPEMpyDrQmdtXkonT5xCR+Slal7a3zxHUrarLVy4RHFK
NzNENdX9XLD4+myrmj87oE97B/k/F6ioDcnN3o7SrkpSQ+w6Mmqui6rmz79/at6d55YvaO5U8SFa
DfdQLqgj7FeNm1Q1L53xQbdYhBRwkyDHOOQwqKUO9j3vNZDYy17YlqGr2OrCaV18PR2amAA7DnrZ
Mj8N/OP65KvaJ/+dnXbL8y73sLZjBdLatf7w/Pl1IuLVFI3GYBW+4e/jwacFsGurH/i5i7p5DMj3
pn4gNUqG2Jlg07Z0TByqgUix/WYP6+ozZAUK6ryM2/zhuv4c5lP3NGkZgBVBkYwcCyrLW+tzH373
zUwf8/rNa7+y6QdBBWN9ChZNMKQYiqx4Jqo8cGor7U/Glkc0CCvLDw362Ohy8YotK2PJAMJYmqBl
w6nIwQXU13ie7xr2moHF8PqmUgDebRlHVqBEzLarajgN8f/T3cq+zt+dUMQoSEASane9G9U4JMve
JrNwOqfG3afyf4M/ANCy+XkTOsjo2b1dONZlkh2nnFKr8VrcP6jxzvkEFLQR1kZ/nBbrfh51pSGq
1ZbiLLPKfbfIgajkxr6e47H72X5fqGYlVI1L5m2a5gaAdTecUKqaFMKJ3KrdWa51WnQ1Gwrr/vsq
+cm62dw2HjJumCXYQXHIiscs/zFlv9N8tzlrdH2lVUshGXeeIVPOy3449dbPhefRiLzqSE4ZAXfN
oCMxVu1aGXcmpqC0fHEeSh/yu/pcRRM7b064xHZc7n3NrlW918r4s8CoiO9B1O1EeJQm0PuNvd1U
RUtcxcU+T67PmCoXIUPRhCMsryuxe+1tnq3vVc6RKV1XZxCHlvEeyJOUpn68pevWH3LoQ6LAa862
6UCQkB80Y1Wsm8zRM3qbUy1/M2rMPVW/lvrOzNpjKcCj/fP6OBU+wJR8QNV0rl235zWzXhro/QgO
aL13ExzWlhFrfQk6jL4dhtNW7Tk9sTos8v317z6HBxeci8zLQ8lM287EJmDnkyrxSg3+R5UQkkFq
1ea6Q3v+Zu9h25PYOoiQNPviniZVjErNHWnj6yNQFJDYMmgf5WaczAV6MkiUvpBoiMqXfNfOkRPS
JD2tOxb2yY1ZRxm/X7pLvmU+5msqaXSuhZ/pU6p7Tby8iYiMvON1UCN3BxcsnNdz+ddSHZbm603T
RGTcHU2bsec2GvdR+ieakO3bOex+JfdnEcr18AI9mskPr3emGsjZDj85474ttikvg/G0OL+Y80T7
n2aqCURVTZ9PmE9Ng6AnKzsbUZwwvraFHwfsK2pKNDH6ZT9BZNwdxCarIG8Q5boeZaEDMtOg8B59
XoBrhByqVVcjp+rnbI2fBlEvfluRAQFcXXzYtcBd6bi4R3eaooG+3LYE0nGO6g+/F905bWK99uyb
OZ3mm+gsfEpk5F0G8Ync2ZBRyugjG/8lhYb687IzAq3Tf6clsGx/7TmmZfMPk3kiumVVtSsd24bT
LI2ZndudgphMeQzJ7eT6NCualmF1whOlUzJMxUSO6fjQk9u2uYyna9cy66YW7VZuLOwnczltOjYt
1SdLxrmlOJFLF01v4A2i7vpKiU7e7XKYR2QAHfdseywaZAId4u7dpn9aeZqHG2gOodulkxO66AHO
ZZT/3SXMoi5bhDGBLnMJfeolDWlCMemKHS+OAc1Lm9BPfdCx4eHzCKlYIABZEY1GGk1B/20V3S0o
pDMG/b9D8EWadUaJPkQ9fkvLcgw7YN2tElxX3qY5gRXTJCc1gzHofVAyTEeUgh2L3kAlpP/Q+rNm
4yumSc5njrgMQkYLzQuwLswbUj3GXdcMkenp9GYuh454XJA2akPKGTAqdAFxxSFKka6MLCqgAGBP
8/9xdmVLcuJK9IuIACS2V6gNutt2t9vrC3HH4xECIbFvX39PzVOP3Coi6snhCltCqcxUKpV5TlqS
8Z/WG1rwXsonv/HoIXemb7eN2rS26+9v3HPVdevULyDV6Rz+3MnnqAxe0AwYV8Vea8l1CX+EXVja
ddPezMCcNVI5H6YsstHU2R8EfRrs/lg7OINfby/CtP9X838zBWfCbqg/Thnt5kdC0dBJo6eCkZ18
k3F3tAOGVqouGgvjs3U4u77zGoEdPSbu+kmMaVnRLZaN9WVtUVSkxNfba3o38QGxaaa/0bldpryd
shonptf0h6aeURO09SfWSpAmlo9OV6boaNpRctM2ab5AFhOqHa/bVPvzQTbyqWZ9nYAz9ghs8Je+
ksfb6zIpnOYPwA2hlhBNKBmv2GlmzSPe+j+7ALiFr9sR3bte/3po/1cdimXMJwFwBmAojodwKR5w
39qRkmno65X8jaa1G5UrrTC03XVPYy3Rl1L8uEswOmJBE1RR4CENmC2le6omO9nm5rUF0JJfsZ2Y
z/T1mrEz3+tHUZIpswIAUiOW5yrfsRGD+uj4BH6bFz4oJCdQerqvSymOg92pRFD1QVYoDmKcnu4T
k2brvXC6ijYQU+uBesqGMV6RtbcBabU+ag63JzE4FD0F7HeRT9oAgkKqo0uiNQdNaUSTUfQ7qzDt
hGbd5TqNRYuEQTY2HqBWBZ1j8JLvVcWZRtdseao7W00qmACLPyaiCV4Qbn65TzKa+VZjt65eh6Gd
6Bf41h4i/xve4e6LFfRkby86Oo6g88wYsWg8hjZu/636qZbfflXszGHYWj3T20nh0bLxJnCdz+h2
p4fCny5TsFeQZRC9nuhdvAJgDmgszUYKOrzSPhC693ZrMDE9wytdS/ZNDel0tXvsl0MB0qxu+F+/
Pszry127+2/e4Y17Iy1ua3TG7npzPiazv/4efNSOD7LbU02T+K9yezODLNEHTisbIWf5ra5EbMmH
efp9++uvbuydSOPf/MybsYNxyyu/xNhccbDllnE1PjVREzco+LxvBt1sNxuwMg5mcGj1eciL5zKK
/tf1W8wA037fFJrthivpAciBKSQ4qeu5jqecHto+Onh7eFkmPdJMWDDZjK63QI+cr0wdO9855s6j
s37pF7qTPDbssp7WLSK5dJ0DJ10X3oNPnwHi+mHt9wDx3s1/A7pWO4QJGfu2r9YpG9CsrOruZLfj
9yLn4FSsj2vx6PZ73s6gUXpGN1ojD256m8DybAO8JL90rC3ijpUZHbbX2xtuktV17jdaOyMELxwb
R8Fm+5mwQenagfJ5bXZU1jT89fc3wwvpAnO1wPDK85JhcOMahVGuK+7cac2eQ28jYISEU5oDIPn1
dYzi2VPI9rpPTV+vRd5WmaOZgcCdCmn/EP6WzPAE8QSO1NvCN6mSZtAWiDKDKsTn0xBSGcB425yG
YYvzkR4LwLff1a0LldWsuihbvxoczLOAeiWRcwTmuO24grUWDdn1IwEkxu0FmQSmGbfbbnY9TRbP
6h5ckMGahKXIvPKuMq4g1NO2VRcyt18xvGzLwwJ/EVjDyYWHuv3179tbqCdukRAjK8gvyiwCNuRX
mzjub9I07YeSSdbFs/CAaHR7pvc3PtTbp8NJDXNpiTILljAJoLPbaCVWRT8Pq5vwYHvse/799lSm
RWkGvkarp8IaU03OV3/kB253x6D9ut3V4ow90Sy8cco1V1ZTZnJ2zw3KUDb0wrFiL+B+X6NCvYOa
Anq7FKoGr0QYHkPkhReAnAbhHsuSaXjNwlEW7xCYQZkBwOlYl96pqpvEmscdjTINrxl44xfBiFst
hD9GX4KhPkRsfWnpdry9t6bhdbvuyBCg2A1sAFwAZIqcaTEf6mmvMvv991HsrWbOy+iQNuq7MhM5
fRnnZUvDyd1OYWn/i6Pzd1ShJmhBecFpjQJ18n0fUAm5S8/NFAQ7azTo7x9532XjvHABej0E9Yco
rM9uuxRxtZZHvA/vRD0GOeo54LKb1n4scZFw6wqYkz66IxvgI9tyeIpK5u4BPJumuYZEbw7DUA3l
VPnQhqiZFpwlLe51vFtPbo3Gg9saYZKWZu3+Uqqxd9cym+l4oF6Yjnj33wbvI18qurMj18P1z0A3
1MtcvSFo0B3ngzLAiXqwVC6i/U28lr7eXoJp+Ovvb6RkL7XXdh1QyIHv9tw3wbPNty+3hzZtgGbt
3tIszO7QGlUDpBpEQQdHOkcRkB2vbvpyzdrzyHcKdeWzswYkx3K1qKSwounT7Y83ja4ZO5idBaBI
OPC7nbCuk8VzFpAuDzbdqdoyCUczdjt3vCWwr4488DNfygerKeLAu9PT/oEj1m4hWg2jIrNF8AFT
oPDP/qHaPa72968VoY4g5kRqIK1gPAsbciJWfZ4pSarCycKNf/OJv9e4ZTAwvcM8BINnKLyGZyiQ
fPQtoJEU/mvTVgf3Lr6PIAj1DnPCC9ZhgUUWMTuho50Mip1k1N6npXpr+WCVxHU4hndbMNl10Smw
9ijIDSoaaKY72ms48ChkmWV3f8188dG9iveQu/Q/0Iy3CPOA8L5lWQ98u0jWH/1G3vMcColrhgvW
rYIsUVdkki8PrHAe6LiXajNYld5Azqqlx40dQ1fK4pdgrsilmgt+UCAjOt0WjCGY1NHMOStEyxZe
4IT0XNDKL7ZCEDM0YKVUlVJeKhzQXR9bS67Wxe63xb4r2g/1rvLKCRUDYW6RFR0/8yL8JZoxoaBd
vr0ug+j0jvKyK6q+AmRfVg8I+ar+VM4slTbfyRmbhtdOY58GsidcFJkY6NHLURfpbY8tqc+3v97g
KHztJJ5bEJNtISsyFhAnVgufzgC8/DlHwz/eUI7H27OYFnH9/c1hyYFP4Mk8Z3h39M+iaE/2FfZN
7IGmm4bXDDqfy8ot7Z5nAcWJf1nwF/WIaxA7hOGwR4psmkQzbEopxzsz51lTA4zZXxNnkxeLrTvm
YdoIzbhl71AvDy0Yd8GzcvM+TGhXHsLmscGL/327oB3NIrBIoRQOH9vLX1qcCrFvydRi5O/b478P
BA8QAO1s9iN/LeqcwsS32T1YoTccqOgIHgFR/daW0ZrWQ+HghcBWB+C3o9nFAb936CGnXzkNiYPB
9s7Mqn6jOVc8bPNEP0pYL/5ZcGdwq/eHczq7zuz6RRbwJtl4f1p4F+eWe7gtAoOS6D3gNpsK6Yig
yIg1HYFqW55yZv9oOsnuOxb1tu8icKOg8Jwi42WHVvb+Bw/cf+77ds0VRHk0RbjFFhkCrEOBxtl6
qMEjVV9uD29QcL2L2VWg2CpXMNT2uAZ+2BpuP42+Vf60JXVOyi2Hz7fnMW2B5gy8DbSInV+LTPTt
oa6CBKAuB+A/32dEeiNzOYfTJkMJgmuB/uigOEVTfliivSpc09drbqAZVEfbuhHIbC8nB8BDQceP
4+TvRCem4TUXQLjV1X3Zimxl1pQQJgGLDbzsuAIE9o6GmqbQnICnVjd0PdyEwcddZguxn1g1RjGR
097NzhBE6+3MaxmiGYRiEQupq4Mg3T+9g2NXBolQ1Rcl94Kiq8a8c4PUe5ilPwC3gjsis1GqnnQu
G+Nh6u7zFHqHMkCxmb9VEklCxc9R2ZyLyT/0ln/n8JoxV163LsE4cjzClLHfn0j30nfPty3MJJfr
zr85zXuxRdVYgmCqVflj6UdPudyL+g1Ogl6nfDN0yZq+3jrQmhZTcBgb+0TVE1nshDf3eQe9P1nl
zOWU4NvdYUy4ixa9lRwaZ+9ubVB+vRYtLxtrda7UzZEF+mbJDqwpHpm1h6JgEo9mvl6lbB/Ra5Vt
FnguHJmwtX7ufC+Zg/BOxdHMdysLmzKBd6LJihI/iADeRz9N/l65rkF39Co0MldTPQMTPFM2CrcG
7ziue+9pBuHoFWhlqfycov0vs/Pq2zzVX7p2O+SF/MBXvnevNuyvXoIWjXJmI0FqHxyqCQ3VI474
C14K7ynsD0K9TZbkAklehiVY7K9ubJ7C7attNzsXFZN8NLPtvNyPnArfPgZANRLJYJ+H6a/a7nYc
v8Et6yguwp3XuvKhOUL+iKokRE5mCD/05CgA2Hvb85iWQP7rHqxqIkD3wBS4Y6Pq4YtiqICgl4nv
yN80vnb6hkAxXuS8lVltL8mUhwcLaO9xi4oWzpaft9dgUiHNhrsmt3wEEKARs+rTPNAYTZkH7uxV
w5oMTLNfmudlv0mFx1cwNYS9SAduf7r95Qbp6CVjdT6sfJBgjywpquHF5B0UAJzAWEITexc41DTJ
NX3w5gRg6ypbdk18zo3/ofhG5Bp7xZjgdWXnQv1+n1MQ6jVkK8uF7Hwkn9Gm99mRaBu20Q9SViru
56x1UTtYBQc1FZcyD7/Lcg/kyLAx7nXBbxYWDWJpa7aU2Rb8anj+LEPrvjNNLytjAFtt69W+7gt5
orlClWB5bN3mXoFdV/Tmy20GbvEC/J3ZSiMR11DXLX8diXx2xi0eYCDKfam96hw0H/xq563DuEua
qfcTL7qWLyxrZ/IITr0YSJ6k+dbY5CsR+SNBSrwSP7pBAaqs+HVbwd9vUoJqaPafL6JD7h2TrmUf
c69O/IjCnQGZZnscF3XuZfUUivyLKPN4Rtqz8ST4YMVOajuCPN+JN/WG5HbEUiPPY9lIBNoWX5DE
GJufOAcOpBdJxQ50D6XFUKwb6iQ7I4pYxZATluXoWPTBncYI3hU/uQ4Mbj5V4VON2ilVqMNtwRpy
f3rN2lbYTU48h2VRsR5DtaTdv2zv1TU98CXPH3p7F+zOYGZ66VoJxG/FSWGl9RwW4ZCUGy9rAcwH
sOy83l7N+x480N/3p5Wto996ImPoasDT2KlxwRLk7PGBm4bXPOCWA3uPOlWdUdI8gnfsi6zn80SW
nXv4+wIK9Ed9qyy31VvrOitQQtuz/EM97aFtmL5cc3FgXXBCHmDoUYCpWfknAtwHwr3TfXK/TvvG
D01Lw8H8zmRmESfZQvHkjD/xXLMjF9PHX+X1ZvSoIiDC67jMhtI7C+EcNksgXbxX0v2+CaBW/b/D
K5AW4lwpZLby/BGIs+cF2e+pDVLqrh/muXhsHfHlPjlpXoxtLJyi60o2b4nXAO1NqzyiSmsnjnzf
TQV6V1awevk8MYXhpc9jzyOHvsuTgDsnlwF5rQCygbQuHc6I28sxKawW0chuDSuPYr5lG0+rms6t
7X+/PbRhz/VXe8dDJ0YZjXW2qp7FQvpPNg2uPAc76RbDpusv9lOj1LJ2bp3lTAyJgDsiMkh9tzvW
vvvcTM6lbveM773wO7SpDj1LAw/EwCuqLFZqJ4LEFf20IPMVUNzgdgKN92Kz6xSafQMqHH6jQKDR
87TnT3YtD/b6zfH22ulN42sG3qoWhAMoP8imNkWbT1BViU+Tdrvn9nb9ft3Ep7yTga3oC3DjnTgK
hyWpZ769NjXxdkRk2gXNzEcE35sgDAkM+9MWvLLx1an/UXihdvaE9J45XBehWbdSqqkDPDplEXgJ
E0e5fcJnN9/RWNP3a7cTYSEDuc6kzPINgOldbDszIKleBwsOXcjDbbMz7bNm0Q63SpDPyyqj1YrQ
27c+bnRZfs00ao5L3u714Bum0XP9jg8CwdXDXmyyP2ykeVLFpzkaz1Gzx7FomuFq92/ODDYNOWjM
QlQeFQGQ6LYz6G6bpGl3roqm4a+b9Gb4eZ4c1/JR2ORK6QG7/uw5QDGsKvURj0Uvt/fCoE46xKtA
xFn2BNcSe5QxK8HuYu3let7zrtBUPePP8jpwUA5SZdUQJGNeHFfsw1Ivye0vN0lHs2abCUHCPoC3
oNSPe2xFXPrTdGk7VZwHb4xOt+cxSUgz6XlqW3SGox6qIcORseHsgcbw9tDvnQ9XCWm23PXjFDQj
NrhafxbeI+d/t84jp/9U86dpj57ZtAuaRU9yXHuucN1d5jYZUNFCh/FSznvQzqbhNVt2ySRbPCpW
qP5mJB63+jRYuCT505fbIjKMryf7LTKKsXPAU771yzlcqB17wI0VV0rx2xMYtlfP8m/EdZGKV+Sl
aetLLdbDtv3v9sgGBdVT/BMKGdw5vJYqNa+cXyL51RIXFu6opUkw11nfOAevEf5Yule1rD7SYYr9
+beo7/zy65xvxlZVwXPeocTYCraPLne/gjC1QvzSonJ93bntGk4aPdUPtlI5zLWFeGWoUfVhfam4
+hRMDmr7uTh2OdmxMZOcNPO1XHts1xZr6csoocJNlh4MRMNy5/CaCdeoCSCDHQCgY+izLihe5dYB
vl2WO+ppUiLNfJUTRappr+9EQR93lgLbaxN7SGhX9HxbTU0C0iy47ZCQ91wIyLWJewGeyfQwWrRG
XWZt71wZ3s03wNHpaf+tJNyWKxA1Xe4hbVLU64F5FN3Nsge0Le4QyTaiJBS8bo44tblkz5u09wCz
DF5Wfxjw1OLb44qYpq45rqWxhc4wt43t9ZPbPQXFHoqzwZHobwOlzKOtsREMNI482bV9Cj3y9a4t
0t8FnLB0QMHroRo0Pyv2C3feyt+DgzVsv9567rNF9ROgTDKZu/HazMeiL8Dc6e64KYP+6q8COH7s
YrNL+jJH38LfCuHkUqVz9XxbMKbRNeNGIr0QYNcsMyCXB8CRHvmRAq/l7Fh8OG2Bv3d7NwlJs3I7
ECVf5/kaa+A51fotxi+L9+2+NWgW3tnUXWwKvZnLz+X64JQy8flLNPy4b3jNvJUH6J3mei8M+qcK
sIaNjfq+Z2v+fnt4g9brjwJlXvR5SSeeWe2cimo7k+7OAE+HD/WUpAuhimd4WbrMbfi8yuiRb0W6
NnugrSbHpD8G1LO12E2Id/K1UF4seuhnOXogoo7k+rWhEci6VVQce78G0DONwuMIVMEdx2sS3VWp
35yyqxX5vBAVzwZZstjtOjvlwps/3d4Yg9fTXwWcaCQ1kmR4yAUohiLZOD0z52vgZNP8Q+xh0xns
z70u7c0S8nx1nXBxr51U5TkUgzqUNSOHAcTPSe2Cm/z2WkyS0sw8WkZZKQeHYF8DDyGiZ+AwJLeH
Nli2nvIvVWe7benRl0Cchvkx4AAWOd03tGbYUyNG3KQFfam2i9OeRZlOamdok9w1o3aCUY4tQynf
Ur5so3Pi6CcUfjLvcT0ZpKIn7AduBcBQy4sMj6BH6aAbL0Cq29vrKDTEfnqS3hdIfM4dNJ/SJmnJ
M69flqqPZw6itp2TwbSC69RvNdObw7ZZa551a31ZyfSRBN/luscvYJC/3mZOR/RnF1HJs0gCl4oA
nUAxQD+WT114T5U6Qia9zdzy1LiGEgsoQsQsA0dWj+yHlQaL0kFEV6KiMWrgHUQQJdIlKWnCHbdm
krxmrBWqucdt7osst1MZvG7yHO3dS0xfrR/D3QqZlxD7tLpnTqo0Z3stwKahNWNdQN4ytmgrz2xf
HuiKB4Zm7xwzCUQz1mrzxk42Q5GtLb00fZtJu72Q0r/c5Wb0PvK5tWYXYCIoQJefAzXEtQ9ym1+3
x/5XH/Q3SWih3kZu+yPyjcVYZMDAZhd5Kg7sCRDJ1pfpGJ7oxTqUCUDrb09mkJPeSB5IuTSNaFHq
Lpfz1k8JOGnAyDhYX2+PbzBaHfUzxzPklnsjy8Q2wKGdg2vOX/0me6gZBhXSMT+dwO0jf8Er5zTa
WZj78YJG1tufbnCYOuLnVoF2fA3RVWK5jyz/agPBth+OM5jPFryA357D9Pma3VpgCqh7vINk/azQ
Hjt/UvIeVLyrFml227R5M1iqwdCAhFrC8Nyj/ez2V5sko9lt7s1e08L7Zrb9ukoQJKfRwGM6OHEF
QN7bc5gkoxkwcGdLKiN8fhf8Nczj12ILPt8e+X2V/4Nbu6hs1ZYjZD7zZxKFGWGvATgubw/+/mfj
v2tH4BzkBao1WOblgXutWBvislr3St3fjy+J/o489tZkqWFj2WKvKCaz2uVLPfjiV2kL/zmoUYF6
lJbHhhg8xu5eR7pJXlfTfnOqq17QfiMT6haofwlDJw4a8EirvU7l9z3EHzzbFCjaMwkwvJi+leX/
ypYnRfMQTK/3bch1o958/eZ7IoclsMwtizNf6mcQge5k00xfrhlvWPWDG0yelaL8K+6Kh3z+TtUP
tFPc/nLT8JoBV25L/bIrUZpCOYCqaHNYVXtgo6yRc98jjTJplGbKQPJt0cZcsIy2Jw9kvY6fDa2L
S9mjPWaACNqxZtNaNGtWE7gQO8rRKr6lK//KASPYyxiv2ofbsjLoqP6oDOphj/HQslLSvlYc6a32
726cdpz0++7uD15tcH6GhSohI3esnmnX4c1jaFGFZaGNpXC25jLjOrvjP0wLuX7DG3V17LriPs2t
VC35iW/PBO3gAzBwb4vJ4J10bNBu2mge2AQokVuNZuHp4m47tmAa+bqeN989ABzD71ffSjtlPbMc
j+7z3pXdJBLNgt3aZos1MagoUR9cMFOQscmC+r7rNAk1K6bgfPPsILRSewSmkXwKiwfJnsSyV1R3
VfE/o7k/eLE7sqIcMsjx1lGzBKflOMFFeCmXJCHTF3RfUg88qh7f8RomZdUMugKtIxkGOKWNP6Ja
LhDfaffRBvbQXh2baQLNlBcEjJXvYILOLRLhfMrVl1bYcSM/871nFoMy/dEQXkbN7Hq2ldKlTlDk
dcKVbEdPDcqkN4MHbNxQPblZaZmft+lXH6Uy/Oe2cRl8XKCZ7jh4UVAVEExgf3Kt32Qa44D/jdK4
+4xXb/4uonDzh9yBolpImJH6ga33xYpEb/zGI0G5BGywUjf6DKTjea+M1SQSzXRzQi27DDEucwDL
/AU0o3HtvBTO3ull0EW98bsGXymPehfKTl2QQIi4dwtAhifFdCisv29vq0ljtGMY+KORt1jwmdH8
MA4f0QXs7HFvm4bWbJVNs/S7ekXdpPusOpTt/c+2vt/31X9YaTspR2FolMD1sTN+b/32L3CfnW4P
bwgb9P5uAIP1I/pwrXQIP0ZRWqF7vPiEFFPSTgmgqw63ZzH4Ab3N2wrWHPgMmGVBpTOKrPvYXdu9
Rz7TEjRzLdnilcMIc+LVZ148r82joGeA/sTE/7D6z7dXYMh1E718S4HtsVlbuLKwi6I5rQEC/Koc
wALHizMCd3gYwvYzqWowaUmPFuGhX8cVp2ezdtWOFA1GopOLh5RFLUhOsVD1la/oD3ldth82A5j5
Xo2Xwcz1Gq9WAvpnyHvoMTjLi1Vd7En8mqIoBhDtzpXTpAraKe0H/RAuvLXSsSiScbOPqOM43t4j
gxX+UdwFLhmKDkqE8TPYQsi6LXFF2PgxwuV8x3WbBKQZOlBbnRplOVbqoIcmn4+W+3FDj+Ze8GVa
gWbso5qmIgxruG87uuQRP5fXP3lwvktAek0XoGscBVwiyL6h/AyuBJKg5ji6gDqx3tFRwwr0Hu7W
pm0XOFiBYtb3uUKbursVazy1416nmmkGzdxXAaWpammlzeo81oMVS+Wf67nfWYBBP/WSrt52myhA
ETmyo86nEZwMAeM7vtZgv3pJFy/BWLfREnGF97WmxUkA0KvAky4AAZed08Lkprzrst6E76pYysJb
MMfKSYeXK+unbYfpoLxsiLysCb1j2LMLl8WpzKP7jELv6u7khGRJya3UL7wq9jYQfDD10KjgQyPu
qw8gerEXXnhXYY1YF9hK0BO3xr1/r1VoNu02uSjDqsKOD5I9BrPnxsBH7Y6VFMOO4RmOKE+z68hH
VR1AinD+1Uj/dp+7/gNVryU5u/TSO/cVY+EA+u/eL63IO89mCIkdN558wC/JML3tOQxWodd5IY29
APUHQwOJAHcF61yteyAqBnvWC70UbWUY2FeNDeejvQGwYnATaYU7ymkwOp1wuiRWNLc1dpf5deIB
YTt/caJPJXu1+52bvuFM0PmmIXDLVeGWp1GDnFru4wZKfa87uUsuHsqAWztKZJpHM+3RnvKFtCRP
bXdC/6aImaLZWKMHMty7c5r2QjucwyqkoLpwsJSw+Efy6jFn7JfVVZ9ua9G7fWmhTfQO7zFgrt/O
FnmZTh242IrTUsfsUaVANLkM8r4Ulc45gistYaU95ymKKc65bx3Drnus/CKpBdvZcpOcNHu20evq
tW2bpw1zaGzxnp0qH/ADHQgrd1Zh8uR61VeFqrs6mps8da32DGPuS+z4+tqDHTck/7TON6pSf/51
e2cMC9KrvIAV1osJrfYvoNtMmvI7WX5GfGfXDb5DL+1qBgAQL3XlviyRKg+kHYKniDX30HxBpfTq
rqYflnWeIjSGLMuPZvNlErhqi7fRc4+3ZfPvu/07iR+9yKuwFNsiytwXsnzr6EUt7FCLzyFQM7rP
xGdfeOegk9P7C0V4l6p8XMMniiaYnvx0/NO2fl87/zvSpt9uf41ppzQvgCTKhOrVMEgt1yUxbbf1
uIryuY3mbcdjGvwM0ZzAolDUiPtPkE4rqDnEcpwtsAyKzrkM627hsGkS979nFdI3gC/K3SANwvmh
9pqLk88HFCufwLew4y+NFqQd7Hws1ZqDyDttqvzcWNOUsKZhh0mECtg27t9TpYCV66K6CwxFn4Dh
vtdGbtojzT1E49AAowsT13Q8gijkyLz1ufLnnUykQXZ61VgTdiiMDsYgjfjaPOVhPR/AwMgvMoxY
3HH6+7amGexWryBTTQmmoMoOUhENCaLJS2jvEVmahr4e1m+i1MkL/XIpliAtbF89oTMeThSd0jve
2SSf6+9vRl/sypOWmO0X1n7Cg2A8eQ/Lzw5cM7flYthdvTZsBNWQDcz2IG3H4VPkrDQWTXfFQen2
IlLTAjQbJ9NWFZU12i/Kfa7X7yX/5sxHgMruGLghGtW5R/ACGDa8K2DgKO9JWN5/RYVFGwelAh0P
F3kqCYRVo2Z6J3p8tzUcTlqvE+PBNCK4xoKK7ns4PfGx+Z4DH6/mw+8cOMPuWh1Kf0v9agY0Y5EW
vEzCTd25X5oboLnn+4s9obBjivDkWb+U8pfj3dP5el2aZuvoQYlyh28Y3WtJaveWypxu8A5dR/ZQ
MQ37pdeTtUBbLkMXC4hk+ZMFDSDXKlBnzDKFl5Yf6AJ/Fk2C7SBlvssBiiXpBWadmqRVDuvwMs8/
7Y4fpmlNZjXGZXtwqcja9WEYZqB7HHpU/eVezLeT727JeGfK8w+GE8Br5Xz0vbTxxw+jQz8G0vtI
/fl0234N1qWXn1mTz+xwiORnkZdPQTdHKTLb85EO8skuXP719iwGF6dXoK21589oJfZSqlZwroWX
yZHPt4c26YPmHtBV6NpDEXpp1QSvMgDDu7s8TBH/UaDUtxPRI8KknaPG4Ot0whO+lmTIK0zlbWxo
4mmrrUuhSNfFbGbTnZNoscBI3RBJHeWjst05z6iIIqx/qFtx535r9t/1pInmrvHTtvHP1YwmkC76
xll5tML72mTIvxHImxPHFkJ5HYZPg7rvEjZ5L1vJxROhXNx3pul1an4ZAKTbrfzURfY0Ufwf2toy
llQ9tFFwua1XBpXVy9VcPMm6gLP307VtLTSvVtVls5pwxw2bRtfO/LpcufTX6wpY93MsOgCy1uU9
GBlwWXp1msyBnuAH+PSeN18XMUXnTXriizVv6CjlznZkhPCT57R7EYzBiejlasjmlGvoW15aL9Z5
sMIjz/M58aR7yCt3p4PVdGzqhWuWA2P2XDq8dPWPwj4VlJ1cJzoSUaH1ujtO6MiZ+9cr77fHusRd
tyNABe6MnnUya9tDZVDAyPDi+WWMvDSK/AFW0/dJD8h28Tr5LlKJC9Bsft3WPpNENS/g+QDJsV1I
FHndQzAFP1E8wWLmB6A+mtyd0Mfgz3SWlJyoyV1dBj0hskvWZirSJfDD2B/l3nXxmm1757aok1qD
1JASYV+taBvoqeNXJDhK3SSMhMAtBxlRj9A2yZVbASXHsXfQt96f9g+668DavHaYUY/gTuxk0zwD
isZr4AoeF4V/iOblL+DIflz7PeKI97frDwbstuZ57UnHS4nNfksfxRz52MTRoJJO7fUAvO8yAM76
30C+F7ZVSoLTJ5LjcJDT6Ltny9lAWHpb5a7j6FsF6gs969GggHCGmOoUwLChOHiuTwGa6JUCvxR8
VU8L+ixfPTH5dwHwY0ZtRRHYaQdZR3U6w4v97orIzQ+yQCZnoyu6Pm4v6z0lvy7rumVvTiNeDSMK
vZsxbURUsejUsdwqjhs4vyJyoSDGHu5pf7vOpEUiZesWE14c+pTZNkNYD/fXSXs6zUF9F1EipiD/
XUxr9asKHb9JlTp79WWLEss+3ZbTe+p1/fqr/N7ICR1pQ9MKPqV4EqmAtzOLYElpxHANuj2BQb/0
GzQAv9rZiXibbsUEPRqtniVgTmJhTBfHJqj+86fxANDIau/57d/Wq3dUWm/JWvx1LnplyzT6fM2w
bnFxCJL/c3YlS3LyzPaJiAAESGyBmujBdrvd/uwN4RHEJCaJ4env4V/1lYsioja1qIWEUpmp6eQ5
3aU4iNAIvRAvTl/8sHybDiLCenix8Tuc0ig7dad+ZxtxLRPBrDpXW0bSceohz3Zx28wfIRaDg/G5
5r5B/viez/ECYi8tjjShb+LS8QUi8U3322hFk9yxn1w/QFtJHD5aau6q7tK5SpLQzAbaHnG7mSQv
0HtK93SnN9xHZxyz6prhxSXpLhauLkLpejJomLdX5bPVunaurJvFaV3P7C548fe+po3nD4HDVfrn
tmteO0PARvqZ0sKdzgSF8fwC3aXCX0JhToV6GlUJUuCit2rvoe2Fo766TlnQz60w+sqKbne9NTIt
7CbaGOlQiR7bzL+jX0Sg0tpp+dqatE782uO7gC6cjoCSpuovZu4FOZVBBb0CcL2k9+Aj1g70ZFSu
wr9i6C4jiHZwDndFngNDSoFIpmXtHu2sTfbQ2huD0Y+p1PQFmW2fX7LmtTJDs5xCO/lSONXOVmjL
A7RpcNJa1KnHOOSlUSHVvgJ2ECzgkbfm73gqC0yys4td27uSkfRiqcW0s9yzeH6hKqvCus3sAOdi
O5raeg9Qd/Wmd/XmdYzvJt6tSUbd0uGXAvDzGUJuKFDpfDsUI9aixXqunD8mxpTWeyiWjcyuX1Ew
hEPvl5gci/wqyLfF/iF9yDZaddCqfmeCrr6WraPSvM1SKRnB+5dfKiM9UQCa2PilAKkwE3XgpfZx
yABbJv/186927+plI3f/TyXsnSEpXjocqI7mFzZUIIcVgV98yHsvaKtvIJALHBYv6e/baWDL/7Rj
OQhumNP7GB0V46tpnWWyfCTV78lxAjWO0EhsdlbhrUDSMimrrZwt4MG6NDmefl+rusFe9dlr9kgs
NnxBP5oLzyyYBbn0S9qDFRuoin4ZAwVOl+xTKfeesTcmRj+bj7kyRVes+XquA3f6Wi2vHWCSuN4G
+NiLvO408rt0lqAIp21SJzszZ2KjL+X8qodP7azC2f1pWd+BubhvTvTzeoWynUHYXQntMq5I1BWG
yUNlSQ5efVzNtQ+iRLHNnZ1pmS6dqSzHmhYX7plB4X01zE9z9wr83m1H3pp/bdWBtKCbzG1ZXExe
XdJZBEvmh5UgobL/E+MO3HnDifXT+GjbSePMbXGh/AXF6PVQBkV7SLxvt8ew1by2ZQJ0BAfItCku
i2pR/6WClLzN7FPt7Xz+lo20YBeJzUHNjc9nEhh5ibR5YeYxNcpgGO8cghbmNGtqp+oxBK+doR2F
15lz0n6a2d6z6PUh/CNMOto5GWejLS81/754Y2hzGdZg35HV48jHvZy/fu2/q+U/+qS1HBWvUzBP
97V19lpAqbLfqfyWyuI7742IVV+o7J4XtsfNcT2v/KNSSqEOI+1pANM19pdGEhDjwZnSME8+duQ1
cyOW73EFrOFwbWSr671bWmbPwmVi76YXN0/Sg+8lfqggjXtXjP8jUWqkeaaqOhOXNPHOo00/zo0Z
ECjfTONeCr4eI//IlBbEkZC8RxdClK/E/zSkVjS6VeQZe9vLLRcj/99E3Yi7gRzEwajC9ANnfnV7
G/IT9mkGq7A9nG+H+tY8aKGOl0UOydJCXACNCrPsg4kgvN3yloH0IB/TcmYpuMZbbyoDq3a+TwYr
H/p+zk6J6dwV5/8IlkKslI5NU8FIRhWU7tlrHmfnd7J3Q7MxCL0ATeKQXtYKzdsT4DXngv3A4a73
997ytprXdqoUN+sVyGrFBRB7cBI2qgq4f1TJy+0puL7ZZmz1rHdBhuIq1noczXeOPBHDwRUD6inq
vTKQDd/Ry87I4uXKkWi+d4tjBhkEH4pUt798w/d1xVGWZaldrG5p9z87FqN8MUOxpF2hQkZ8ud3F
1tev/78zTpFMzCg5jGFbT2PzidKdxW3L6FrYDrM7uHxEuwuXUdKVUS1lmO3KomxZRgvYdMRT4oIL
NYiNURa2tDj6EgzqLV6awLpwZtie32cfLX7xigEl6b6AfZLugXrGc7lH5rdlIW1tltJ28D6Jlufy
s/TfCmsKyuzXXV+t15jZA8sm2y2bC5+mPnCpdW584/W+trVorYVfJSaD6Ycaxbqj4F/d4S5de0Sq
Fqp8MIbWX9rmIlMnzLuD68rAcX/f9+Fr+nnn6p2jUH6SNM3F6dwUr0Mewqjbw49szKZeZMZMA9RO
g8CV7NTECzgH+wZUFv4e49xW81qYgousTu21+Ur5l3JQhyYbT+60VwS81bwWrdK3uqZHdS50rmko
hvJUTNNxkvPhtuW3mteiNe9Ni3ZOUVyk2R2h3/elndMgA2zivua1GJUm51PNcNiAhU7GQh9Vs4TD
UEa3m19tfGWTpuuMNskM5ZAuBzcMuAkyix3HfE98b8MweqWZMMZ+zP26uIBS69hCZKMb89PSjffZ
XS8xwzX0yBzJ0XxrH7gqzpbbhF0+7+yatr5ei1ZRAtztERxgoC1tgMSOOGFZ9pfWN+9bRPT6soS1
Y2tNSX4ZwMzDVPlhSusjYD+X2xNLVge5MrN68Zjv5F7lGuZ4Ec3Siu9z0WYWKlDs1H2q3awf02hU
dHK+SFH55hwqxVzjMEM9ZnnrLU/yF3DJOQ7eeyVwAqcCkHfccrSeguCmTLylfIbgG+6pwsbMRBXQ
tG4PXHhNNYfUsw32anjAycco++tkSICXkpGSlRp/T7ZnkhrA/x5a2kFVVmQ+LaWUhQyWyRLFczYU
pPybmZPaO/NsOLmrxVCp+r6lwLBcODFPRmUHJr2HvmBFZGgLHehF8STA1wviOXnpS3LycnZZjD2B
7f/dw12ZRb3EA5IQoPekJZ42HPXiyTE0luLEx/KlSutz72RvLvuPizSCJHk4FPK1sfdILDYCQK8A
KQCWcjofjyoJxLetEXxjmTp6Kt3Ze2w0r1ceTtLnNlcufaH92bGfOY+kc9dzEKL0/6+FZmZZpsun
4eJYsV+9ivk5sX/ejqqtr9aSPQoMVOI443Ch3otl/uz7p6b9cl/TmpO2lJWNMWT9xa6T4i1ts+Sb
mwoLmAEjoztbp6sAE7irrjlLrDktVOvg/Xa50M/s5BzyI4uK7ux/Vwc7Ko57+grrhumK3+qVhwwI
TyCvsuHCF8XPhu3Qwwjx2EvHFT21gC4E0q/IRchmr35iY2r0QsSk7IWy+gxPn/7wgfpTlAzpZ7/a
YzXaal5bD6pZOSyx/faSlzLyQHJZQbM2rZeddXireW3/NvWNvdAEzVc1P7e8DMvZP1dy75l4q/n1
/3fbwwKUtRBDR/OgmgMnPp1CIPtBTYP6qLu8Vy9D5FZVktkx2kuKbMGTNpJYJ5rKvNM8WkhPXWG5
HcHkmo0I57KPyUgO4HA83Pf1WlibZbfkVp12FyKNiDaQFy2zk+TO8Y7mqaPLEE949+4tXLrFTvkX
j2MBKdOAqeyeTIrWNdepXUYcvLsPMZ3rx2bxP0M2/FNK9x7X12b+iWQ0r7mOC6CjGix8vK8+m/ap
yGiQ+D/m3RvQq66J9tdF+51r2i216451QzzYf7Cdg3DG36Xdw6tcPUqjcc1vOmI6RiOcIW4hDGyC
gQCIUGq4wYDiE76HWNmykOY9ed4sPThRhzhtcTay0hGyHPzQL+k3PER9vu1CV/MpBqKtDl0ui6n5
Xx9A6IW+auPG887QoD6UKnsqlvoByvSn231tzYi2pymY6kVTYjxjlQUyzVHr9HNmO7d5GwPRNzSJ
C7VpkMgOcVI9lK4XWN2pVZ8W8ZY1f5s9sMPGjOh7l6TOar/35iGWZn9o8UJjDdOhxumyWcTLXUb6
p4q1gbKP5yxDzFuQ907V0ZnAwy/33jA35kCvYq2cQtAhwQig5nAyvSTO5vYwGHubuy0DaUE9Dcp2
684d4nyuwxLIBreaA56+eerttnm2OtCiOp1a36WGj5RXfzTtB5bwgFiXqvjvdvNb5tHiOgHvgzO2
yRD3fhMSSsAzNESArtxz6KYAa/7/nJQ1CeOJQPP+4oWK2agjdsFd4Ye3v37LOFowi6oDuU5HEWCT
EzX+azMZQTZ/MclOQcfVNx58vhbAqMy3m8H0hnh9O+a2gUvhk8Vfff415W5YuJeM7IBQN/KrXrOa
yHYq5JqWkvw8kgeSNUHqv/hVvNh7/AxbXayJ5N36QDwJDpkEroorxSCvn6biae7HgNdP0t2Z7o35
0EGaZp47g3AwHxP/0hZvA5NRReM+uYfSllJHx2danW85VYX56ERyoml+nmZxarM9LqWtz9eCOWvd
oXVsWKh2x7DoHifxS/AqNHZX0Y1o01GfgjadJTg68Pmjk8aV/WiT8+1Q2JpdLZBtCxSJOJDANEMW
8enJpUfGzcPiRmRPh23r67VgrtplaEcP1ufpE1OoP31O9gjxt75eC+SS5b0U4PaKRTcEdvlxrj54
sg1qFXV7D+lbX6/F8qwKowMQAJmO+OeCq1gu9omw+nTb/hu+o5eWuknfuKk5DLHlPy32wTP6IMP7
o9jjz1nz/ZXdo46IzTzhCC+VEpqBFcr8lrNU6nDfp6+T8i4xGIVlVWBYkXHTsrCri1Pjll+F1z42
k9wpwtkwvo5s7flS+2zqZFxPJDKNLGJsei5YvnMFuGWctdt3I1hLSU1UX8s497pz1tp43kRpYXDb
PBu+qWMj6wmK2aNE426Rh87YPUHE+dM0ArDmWx9B7xbd7mbLgbQAlkQNU2kqGVvzHBrFcrT7Khim
4qvNuj2Zva0+tAgupmwgUo0y5jl9w4tVMCXdf1LyE13UzpK8NdNaJDsoDQAgYsJMJ0XUuuahVzSa
6z2Kiq2Z1qLYM9KOunJA871/XPz+gVBzJww2mtaBva4vpZeVaLqw7Ii2/Hksqp2LtI29uo6ybEGp
P8ixx9x6P9l4dvjPacXY+k8pPXmU7Axgw/Q6tHKWTWM3LXpJmgJIwL8jUKPOrorlRhjoqNrewEHb
mrmMO/tNtfVDnw2ncSkevb47tN4eVmjLUuvY3kWyi+IOA1B3GU9OfjZo8qsZl9AXKNbjPSCcKNua
lr1o2OprdYR3faHEzZwZxHvipv/PHEvwBHrHciof2jwJB2K2gWftFZZsGU8L7nJRJoiy0VW1cucm
jKrIz/2T19YfgFQ/lMK/LxPqMNRcmF5asUVC7n16bhP2pLq7Lpqp8z+w7TtzoQDRnLsWTWfCPPjQ
UhqNVw7y8Nvpb8t5tcCe/MFquwFZVrXuI+iwL2nphqW5t/ndaF6HmqKE0ktdu5FxK4ZodvqTnSRB
498j1oiNqQ4yVcaAKhmjlvHQZUcOFSuvyu5bF3RMacMrnF8FvtyczY+0UaFrub8X4DErpXa62DLO
uly8m9kFL0sMzBsydpL5UPZfu6l5Lj3jvp2pXvBplJ5XJX2FkG5eMzzppulvMn6v3HPD9l53tgag
RbK9eGmdD9heeFDx5QPuvkx2BEXD4bZvrs1c2XvpEFLp9kIyYJRj4rcfRV48y2rvyLHVtLYip1Pq
z2YCxxlHjkob/ioN/+N9X62txJ1c1aNM7BgTQ8VM+l1oDcVeOejWd2vh2hEFfcAKu5WReI+uVVfh
mJO9qoTr0/mPPMHkQ2DNWL88XeYHczJPg2pexLTHArPV/LoevHN3sJzILClS5MgyeYD08yejgFtS
y9y5Nbhum38kCgyBwjWTo/1s6PFOXz364h6iTkqJr0XqWBgsUaWBa9jmraOfePvE852v3rLK+v87
qySUUlnYuKqRZHwkywCW1OlS+3vFvVvNr8Z617yJDDx5fYYtOgTbJAh5pW09z/VdGFkYRltgzd5J
B8eEYTw7AUQKRf+4hSv2sIdbH69FaV+XRSVNzGhrg9GalU9T9Wvm93CirZOqBaqfTc0kVn/sU3Xw
KQ2Tvn4Yyz1c5vW9B/G1UGW0bgmem5HdxZsUL/DMqDe+4/52lcO8nWqunyuIDv0c3JlVTg7faer6
oXBwFzehfJGyj96ulsvGFOia9oymPa05G2IDp7BcsOfC7AKguXd26FsjWI33zj2tVkwOq3FzhZP1
JM4FipOGUGVvt+2z9fFa2FImoc9e4eN5/tWtL6ZAmt85WW99+Nrluw93SDG6BrgH44V4wTBbl2Yc
olGqsPL2bvU28hnTQrdE2XibWujCq5aQJDSk6Z1hqysPLOXAmsbDdn9I5KOXzY8QKjnetvnWV2sx
W5R16pMWbj/4KmJ0/AAioB1I0FbTWsB2lktrWecIWAh/5n57Loa95/6tprVgVWWvFpAVIdO4xil1
qieX7TGRbniKDvdsOtNKHYrLR0rVoXLLR0P5OFqBgLFmX27bfMPPdWkBF5KunCFVxsTpvipSYo/K
vg/c3LH7/yof/92IER35CZ3VBuSRFIcE8ETxfImWzo/U2AXSel3UycVht1HWEWeXp8UvzlXywW+/
qHtXX11+YJhpaQjFvRfRosyOsZjNJBpFvhPKW9bTQrmp6Qwif+G9TMlgnHKeAg3G3OIjiKH3oITX
YVCUUC2WUSNhWj5dnBck1JDMImznzwR3EYYH7Z5vijrRnPyoGnrp/SJwzOHTfY6hLc9tB+pvp5q7
LJghMTJCXo2Ygdijh76OxsGotFhPAKCTQ+44L0PkxE7Yh2vN/hCXgXEqD+nRuOtwTagW97xsuK/6
1n+h6XxYEv6I2q/otoG2glOL+65uobgtOwNqjsv0ubcfQAEbCuSBwbWC211s7AN0GOko0yGd81p8
p+6vFpskr35dlvNsPIzp3mlmw4N1KGk1eZQaeSW+S/GrSgMfVLuotbvv87UVurPTSS6QL3xBZQwe
0s+TI0OH40VaPkIM/a7by3+0CkCsOc42qchLu5wmMMDU46cq29lgX6+1pkQHkppZOS1sKPzYHn60
OInNPG5TgMZQJdoTCE5NP/zmEZi4nRuV61XQ6E+L9dFqLcuhwo+NCvrd8rFw+8hLMogMt0EnECJN
Dpagcw614cLmOxbcHKUW6oUzcWOSkw99ovrBcHNQbZUh9B+O3EpB85CHS+EFCuAde/p52zOu3+MR
Xb3AdSuV4mGNxS5ogxK/Oo71qS/zLzQtTqO7hAlAJLd7uv4eTDwtAUBP0/JQWc7ilPbhKP0zz9lP
3pePDYVMqlUWkLvhwMtVOyvCpjG1tFA2bUEyoHpiJ7WObIkVBLTrog1ci0cedI679oc1T69yLu+6
rCE63HCciKodu2TA+TTFV1/x/JuLx5Vvc5VAKTexVEkCsHewr7cNujF1OtZw7GQLTZOWxRBUPOQM
xT+qPhLRhYv4C0YkVKn5Owl2qyctfRiFM7BkkrBkQR4ZWz7LNsNmwXixy+7npKJx/HN7SBuZXEeR
eTkxi7LJWWzy7JSmpnHul6ICYxbxnwyr2ZmnNYav7IR0MFkBOb9i8jFPeS7JGbVHfjj03l455UYe
16FkcsATizV3SZyM1gebgGN45h8A1z3dNtFW81qKMPypaMYezbMJqqWV9ZgV8qsvhtfbza9Tes02
2m6A4iHNbIc+iR2j/uaT5uSSIijyuQXR2xgK5u241NYwtGxQlcowuJUZMTbTL45Bu8BPFHir+528
tjXHevBPw6AY4Qmk06s3p7S+JHay4z4bn66DxyrI8eAOrEriAhp7xTgEgJw+Usc43J6BrebXIHx3
KAX73cwoEwBbjclpmMe4N/Njw/ZW0o0J1iFj6WIMA052LPZqSEKSBJdJUj60A3tko/huSmNnLdsI
ZR075logRVlqm8UUFSYn74clJtB5Z5B6M0GzuuNFG2uKLoJgtMbUjqZJfyvsAcAmHIKE/5hYRoh6
kiNovtk4Rblsvt+emS3Trb72bmaAc8zEmC5JXHb80qEKcgrA61c/CbeUbYgnjPmDjUP58XZvW36g
Bborezolvg8389XT7PA+MGs/6i35drv9rQnSIj3FYl8Na/vArMdLtRxLCjpaXEaL0rzvYkjXRCiB
YINAdGrEVjI8OIydq6E8tE4XeGpvld+ykhbnouOVO695xOvbs+qGAx+GSyGa+7KtDi0DbwQkkF2W
xIODg3+vpjeQD/KIpc1/d82CTgY41E5SgHnEiLldvsJWn2xQeJiiP9aF3Dn5b5hIB5blC1D3XQ8T
EdM91wv/sBAVGsIJbo9gq/nVv95FhRTFUOapMIAJEifHYODrTy+J4e5s4zbcVKfLIwQFQGNRw0CG
/TqOTiCwrVmM4uypvXujrRFocQ3MXZdbaxc5heQleFXASVHxc76LjtjqQAvlkduE512FOIBzQl8T
BA7ex0WqO51Ui2Q7mfO2MZkdOyoznvlsTnGfY5NL56bbSbRbI9CW61IW0BNuUhKPpkFPoEcd+sgt
jB4nETtJh8NtV1qXuCubD6IFc0tVntRJZ8eZ6cxHUgKgyBxhgV+2Use2hhC5nfLpDFU8IAtvd7nh
Xjr0zJbUmJKqsWPSt9FcPOTcQmFeFZWgnb3dw9a1kY4+g9wExNTnxIpt24BoKNjLyzpgEwuKlId8
kBEnU8SrJnQgTSBnJ2zcbCd4NqZN52V0kgWYZwmDwrJObKHT5w5w37AY8nTHM7aOWTo8DQKaZJxw
XI4XtoRlB2J279vQqUPesShB9eSYfDFRZmIve3iQDS/RlRCoD85SyxJWnCx1RHOwu/FvAveYydhe
6iY06B5eamN3oYPXRrubxNBjZAmRh86szoPdhDnuZsbZj8QIzHr6F2vojiduDUtLEr1LUCdWNVZs
MpB0LEXo0+/mvJbRF5FXfxfzrx1/XKPpSpTpRJWocodY2gj7pUP/PFdGWCRfSbWcgT4+qXoOgLgK
U/fMLbIXAWsivdajlj1saaAMsKmteMytQ5vQb3SqLwbLA8ayA07MxzwbnpYE8IzyYZbp2fbkxypf
mfP2jPs/esxrn6ClFlQipSObOyuuy/5U5yDIZ/1T4n/OixGKnYBGpRMAg397yzwDKRqiNCew8uTQ
oUawtKGWJ37XLjk2YF7qPDNU9DlTyc7Eb7iZjp0by0z5wLpaOE8AKI9nIt5+rNofC63RrQh5Xgf0
LsF2vJfqaDpXGa7RQ7c0BmL/CZdo5dLHS+YFRdGExZgEKtkjR9+YdB1RZwgul24ZrJgNc3dSmfeT
mFSdbzvxxlZcB9TVjS9Yx+DDfYFwhNNW3ucuHYMZ/E6s2WOH2QhJXU1hakglwfGBSHGTkAP57yZF
0CZ/Etyi5qQ/NN5dFQxEZ6tUrCWzmpFp6j6LXP6lN/+jPX9IaLwM5k4UbplMyy8Eqj0LrousWFle
YJpPALUEE3LL4nxLd5HWWxbTtiKWb0yF5SHSjVFEjvpQGyBzxE22Uj+a9ujKfCdmtgajZZSqKGqz
qTEzczsEyv8y4HAJwRCwKb90xl7S2PJgLWeAAt9kblY78cy74dE1Ft8OHMtx9jCUG4P4B1fHucg9
v3FiV6alDLLJcuOu6O0n4VRplC/LGGVN/vd2xGwMRkfZMVWXdGlHB7eFynwbiNvFFkepxu3WN7ZR
OtCOqgSHPWmQOCcuEqkiL0shpqBX+aFn7evtTraGsHb+7qTBwUYGyViTxGZaZBfSd+zRLDOxs/nc
GsK6h3rX+iRrQxaGS+Ip5XXIQc1St+UL2DEeZVftSVJvbMh0bYWO4hVGsHXK3cYL5nqeg27qSJCl
495T1VYXepx7i12neDGMOXhyXB8c+VOVgR/f2rt02epAi3EqsxyXB+hAgCcrZDTDk545RX7qHW/P
81YHWnBzKGsDXcpILFXeHUWT2QesWR62A7l3p79qod26EpeDFF1Mi//aZq8uRGSDwfAeWQEh2dvD
uO5Q/2gjiNJWqPixSAxemDwSbHaP0yiLyBxqGgzWKHbWwuvm+kcTYcjJXBtLi9hLuBMm4DY9utQe
wsGo9mLjeqb6RxLBMUbekK514jHD4tHy+Rvg5D+6WT31hSsCkznRbZttjUUL8YxPY+cViI+u7KPG
Fbh1Bi3EQnc863oGsf2123cxnhuuA90ASuJSljyEBJAIgcE0d5xqq/X1/3etE1aRBlzGXlyZ1oeS
TN/G/L57KFuH6Llzmdr2YrhxaXqHuTePdU8O9E5whu1rIa0UzWltJ27c5vUxTbpPKerHu3Taeb3d
MowW0GZuq4JK342p5YBuDMqcBzbunge3WtdiWZKZ4nYi82IvJa+G5T0a7d/b3rgRwTo0r7f5DJSV
dOO+crOXJBMiEItBsTQbEKVBn6fb/Wx4vY7Py23TUR0K62NvXrBv4pWTZlArrTMWeh4elHZ2mVvD
WaP7nX92inemZ3A3FllrRGWyHMBv1r8tw5J8BP0r/Xl7NNf3gLZO1yic3muTpECyEOnBcsEEScen
jLuo3bDlyRZzOLR3qdRRausEjjJPzIQBhBEXw3yuIRnH2/SlzzzsbfsiEF72CRS6n28PbMt+WnzP
Yy75IhsSd5Bf+l66glSRM3eEB1bPao6CMLP9c7urax7BTFvHKpPe8YEHcdwLpdlj2tnjeaHeeIHw
w7jj29dmae1BS4WeqKY0GRb30vV5F9YliWThgUW6Jah7Use0nR8dQ77cHs619WPtTLOctwi/x5Uw
hjOUUI728leZ8+HYeiBTaZcu/bSkibN33bA1Mm0DVJtrZ7im+QwB1rz60hRG6x8xWHemF5cPTfbF
acxVCAwXmNYUZtKc+o/3jVPLo7NJQcLhjzAqbqePFS3ecL1YHhKaUcjHZ+6nUTTdHUljtamWVIHE
X0hl9+5l6suDAucHjqvHFHWJt4ey5YFaVgUp2zS7pcg+jylk2QZPiQ+LzH9DR2OvbnmjBz27WqyX
7kj77DPqQ0Bc+tyUuHtKvtz+/A2P01OqSO08hXSYC97s7hNJZjADo5jAWkDFno4Py+7JfWsQWk61
i6nyVAnBxbKeXeyB7fKxnSYLE1Lvwau3uljT0bu0bYJkusyIdC9DXmYh7t/NqCReBibDudoB513L
bPAlPYsKkmJhJvClJUnPTbmcSzz22ygoM+vujj3A2oWWAiyxLMpOSvfCZf6rITSLzGXKDrdne+v7
tZB3RyIT5qFxYpe/JJuf/SV7mnwVML7HjLblUFpoK5IuuawyxAMUKezkj1Ukj9OfelDB0NDovmFo
IS3FRNK5aDDTk+8Am8u9SIkZMqt87E9WP/c7wbGRIZkW296YezhUtXDakh7nltMgE05UMbx5QRN5
ydLAzvd0MK8i6TDxOnR6KujQ+FaNiQfPCF4fDg00zC0CGqSpZ9HgkTP1hyNAb6FD1wuP4r41R8dT
Y8LAUsiFewETydlPy4Og5WHyrYdSmSHr6+PtOdvwCx1WnRiAx6OqKP2cgygf8CVol3i4UfdDkb71
+bLTy0YO0NHTrdWPdrNw95J64o062NkMAIVMe4+sW82v/79LMVY/SduwMvcilRNZOWropQ2FsD2M
8bUb7tUFtNhnIy0yghPLZVJfSfJEk08NoGpQ1gsW+lyqb2LYq8a8+hq1dqVlAj6UgvSe4VxaQ3x0
mvVCWx7NOv+SsxSv03NAlvY/NRcvST/uYEW3jKdlBii5J7MHIpWLcqcIcJRj4SWQrNyb+tVI+svF
OiItKQyD17i9j+YZVA7L1I3Mee+iZTM2tURQkspCyTMUpCcI+xT9b4czHjQ2HQJaWGGV4eWh76LO
Mv6iGOlsT9Z/t4Nmw2Q6nDrrVdk42N9emgoEfcx4Hpf+lO8ikbe8QMdSj53jZ5lrkwvoHj+XHHH5
U+BhY6X+IB0NrfLCpl9De8/BH1PkaZuA1mEWDlKuc6mW1grVYOfPqWPsnQ6vPiCvza+r3rvoNPvF
q7nFjZf+IN9IJE5FWLuBE7CAHHDo2bvD3ZoULQnUfMmb2rSdiwshPVC9CudsNVl59Gi5HG7P+4Yv
66hqaknIcRDlgLOeewFhCowjXrXHaLWxrOmUq6hG5Vg3SwKNieU4mUdqjaes6qIerzalpcLG2OPh
3Ej6OmoaeBeovmGthGRGDnHc77NwYpS90fHnIveeBa8WZqzTrgX+XOAqCcgdcjGaMWDJV1F/HskI
Cn6coGT5Jkn2mZl/mgqKjkKdZQ2+RfeesrW1by0xtGL2zMTzMFFG1oYNacTBr5E9b7vBVnzqSOnZ
VW6hckIu9UCihke+/GNIrJ1l+VdMD9l0HosEym3m+XZ/9vrZV3KoDpV2EzMvsR0gF48voefmoWE/
OvLJBqreqV+a6kLYs2V2UNyQx653A9VXUVadaP15aGZI2cbAUASZ74ey3ONa3bSBljQykVlNV3T2
ZaknXN3OUPQbwrlagpH+H2df1h2nzkT7i1gLMfMKdDdux0Nsx07ywnImMQkQIDH8+rs7333wUVrN
vf1wXrxOUEuqKpVUu/ZGK9+AwrgsE8Mg8UC3SrK6SKLiq0evJ1KYIUiid+Mna1cnoPV7HnfOvtrT
hL1dXm1NMq7Cq3uTB5Vfl9aNX1u7bgbJLhBb6LUEJdIWRlYTR1SMtesDwSqbxoKng6dlpRJo2Wy+
hgsGxq/yda6u7UIDp8LOBDI7sIJ/FZSKW9ytwy0HOOUG5wxSzRkW5iHl9v+3EST530YMCZSbIYvq
v1zeCE1Ad5UAIoJxbXkTkpucD+VdCPVIVIHM8EtRFFu6A7qNUOJEQTuncKZuubH5mvTIFVy3vO6s
UGHWbo0m5ZX0yw14UiJwOkHM58qMTWXm7KzKwTpk803Zy5gUuI50ZOcU+QbgUufaKsa6QhdUaQ0Q
HZj9IbIlSSp+71WgrPWamDM7pma+88PXvtjSQNIlcv+grXM3z080iDcVB/hyqKN1vfWm5R0vlveL
/bMxjxVqHbLq48CyNsBlmuNWBV9nHCgyskIUYkaNJujuJ/qrnthBkm+ef0eWbsNX/kLxzviKc7K9
D+kPIz503Ay/vLHwwBWsy56XQxRaw96i65uZzWnpDN+DRkTCP52MQ9QvTXKKC9NUx1S84E6wE3Pw
yfCaQwAOmNIxY9THnmrKEi5htoCPZKhah/YSr36eemBN8nq6cfZoUgVHuZCs0Iyqhd/4KWj/Izne
jMU3EObjJ0bc3OK91u2EEk38sgKnDer7qdEEses9mcKMm+UHqX878y06ITYuobqpKPFkFjJ0+xnD
9BO/740HgNJB0sdSbibB+PtyzNJNRQkojBv95ICpI/V5vVuFm04UIvalcyur8ROouSpv686r81IV
292UoWQhzcFwvrr7lv1uxY8R6MsSiL6mGO5CT+zaPPLY1nundsDTnD8Ysiktyw6WOUgnZj1VdNkX
gUByx5KgHvyk76AJMRdT7DkOkOxoL728oppdU+HfLZP9MAQ0TMXUpISFSb4YazT4bWpW861d2n58
eaC/AMIzjqoyjMoClW10lgRpMQIY0FF/T50SsigB/byAoyquM/suy9f+xuucFr1E7H4s2mejWO+6
FahKz+7ydABOtSqCk66HAwBzUCar2xwagH8T3vVZDAzZluqM5nhUkeW1Iz10c0zZk8nrGM8FyVxA
JLjcSrY0jx4qXyk11wqUq1mQOubwWRR+OrTG7Qq0dNQS3wO2AQUWgUmScN7E4mqOY1W2PpiqturN
KUgruu6WbL4dF6DNIRgdebjYRTlnLwtZ1siucE1xfHOfWf09UmOeFCftbSiWbtiCbvJKRHJMF6Qy
vM2eeFdXeQqqJkFjAQmUft/zNsgir3fBim2Nw4B3Qemjt32kW20nulVQ4hToiWbWtSRIV6OIbc7f
wqnY0q/WfVuJTzlr0HRpV35aLWUsneHWG4LXy/6jcVQViu62awneEXyahm9eIHEJySN7fAqhuuR/
vm4IJQJBsyx3+WmImqyJwZpocYMUqe4n06h2lWCHy8NoPEuFnQshUTeoQi9FjTRxiYfsYEjWegst
qTkjVMQ5GA2HouRtmPZ+Z4HqHkyDxVLEs8FJNBiDnRqS7t0B3drXTec0zQ9xm/X+Yg+Z46XGZEDz
uD6wOU+WedlIF3X7ruQ31ETPa7+sEBDNlp/L9JC1y51fOYgX4HIPt6RKNR6pisjT1m8MW0xemjnz
vFu83IgWv3Qendyw9kuVsd3EbBr3bddFY8hIcnntdFdOFW3ekCl3hnLMnuS+uznddGS6PMyxcTjd
dMjj5VF0Bqd4PB5IUVjtRi8ltnHnG+stBUEW+E02dkhzo/37rPDBAGq8G6OXUfipKPMqAsxnipdi
zB4tj/1Z1opveKdmGBUIbhmiGPjS++lSyPYw2AzFmKInTjyzvn60EdY2MnfNcqkgcHspWMWWOnta
wS8LTpY4LNETMo8be67xTxX53RqZY0kLeSI3gkPRrxGZyRAPVfU0SoZmnjd35flGTqpbs9PfP2yN
kBZUWU6+SYTLIknv22r40nQgCgWD64Z1aRxUhYFXQOBb89T5eJXq9iAwyJ38M++b3zwgOwi3buEF
NUeLCgJHE5e9cKASwe0YvJSe4cZ2WLUb66TbcuUakpfCBHlc56U5BAoSu1rq2AZj5d71+o3uWN0I
6pFfFC6fOc4Wr532XrEciz5IQ0BYLru4LpD8vfp+2Gm0kZ4Ucqr/PZlAB29/eruaY2fP9uG1TyZ/
U/cPg0h0gbVGgD0I+VjtkSFWD3MXfp5z4xqEIx6XVNC3IHi6IhOWiRXAOzhinOK16OeYgjLgOv9T
od7DYts+KlJ+6k4uTTx3eDEa/yXk86fFcpH6szCyy7DaGE3jgSr0u3XbDJbruWk9ZwGw+MOtMXUv
jJQAEgYbY2hsy1S83G7NUHZO46WNGb5QAVkEd7yjPNgAxuk+f/r7h10H1HiF2h/N/j9k4DSxQwV8
y7ZnNR0GMMVwImJpVnHukyouPLuMWg4umdB4u+wgukkoHm4vLITYAtZIjiJluRXns/sAKbfddZ9X
3NvvW3CAtLmXrnWDrR0dAiMqwmgC/c7GELpnelM5xnm7zk5I4H1O1VTRigpINKCW82lwV/NXPzTe
HnKb3X7ikr15pp8fpFlPX4ThisepNd9rT45xYQmCVvm8ogkfJzxM+jm99fLZeywMlz/NYK1+vbwi
OsNXrgKSQBltBZQCsMNyVwVNPKCiGQEgGLMp3Hr9On+Wgsfqv6YJ5LjhuVkGwfGwdGNz9u7KZkDL
SzfcsWr86sv2xlit/eUZnTdWEirXA2pP9SCkQCZaeMsN4sj8qROmTMrSLvesaMcbT6z+4brBTj/i
g9NN1JE2QgeWDwniI6TDUP0g/E/Y9+h37ExwEczgtLk81nnfICqcchpphkPVs1K7Xb6PRvXQoEsp
CnO+cUM4bwpEBVNOzki8SWbhU7Z+m6qbtlmS3P5s4i3y8u/XHH5EBVDWVT8XJTmFEce7DYM8KsMf
nAs02aIlaarwmHKTcTehxTsrvhF3i35a82RFVNz57LW57QYcFsF+SQMUpXsAAyJRNkkWtmne3xtl
HdWGm16e5/kUiKg4dN65RVWBtyVF6egZBObHxZk3lvD8/YeocEnHLiuwXbRe2ppOJHv2uuSpY5yg
XOxtqe245p/Mdev5Q7tuSmywAdhB8bb30tHPol7eu0P1LWBBTIxHYt1mZn9w8n5XWVvNfX9z0X/f
3ogKphzW0HX4DEYys8+eivm7SVJAEgCAblAeOwmEOvcugEk+aeNgllAq6eMFlB/gVCode8vNdNNW
UZfrKCWqlYhWYWG+9m5+UzXJUJV/oJDyqbX+WCjEz/xLG1YbJ4bGXgIlhhR21qC7NHDTvMzbZOzx
GJ3Xcgseo4kaKpCd2n6Rm7YXPkniH6rVPUg2ABCzpa6mCe0q6BKNBIZnjT643Pt5b+TvZjlG4EtB
XaBMCc2j3vh52at08zit3odIG7R20OUV5tHWaT/8P6nc6uagJB1IXCUNGTagLL9XOcKS4R3scY0E
rgDrGlvhFoRME2EDJf2YCkSEYsVisWb2d8hw+7jys3bvTsKNDBtdoNetlZKCGEO+Fp4HUGLbFHac
GeQFp3wISZz25fIAuokokQGKw/VoBTj2HH8Q+3FciucgD0APNzlAI+CGuQbXTUUFXk5oyOxRALZS
k1e7PF8jL5zvT6RFV01ExVdWVNKFBqOVGrR8oSuULQsfGcoKQdexfr88hi6sqejK2c5m6VJipcj0
iu99KEKUmli9m5bCjBqfQwypgvhePVjfF5ORmGeugAZW/muZ+jpuZNEhyw6+rw6KOZd/kibkqEhM
V1aLsMMW0+aOf5cBdvyO8t4WSaLu6ycX/uCq4zoapsGxZxPaWaD0nRThVrexxvBUEGYIJWRSrAV+
uHDueOmkrDzBSM0CKnabuIaTFZ85hlT4ZR1YtPSJQVK5Ztkj6PXwPmtW3r6r5BeLOWJn2cZ7WLt1
3DnC2FEAczZSPN30lADROE2zwMjDJ2gn4WYC+gx223t74mzpZOi2RokMoWyhO9R4JEUzx36h7qH1
ruL9DEziK0HBHV2LB+NkPs19OEadwad4piWPSVfeZwPZBd76J+yYcSB2JyOybrXK6A5sFYjZZsRe
ax/W7M88nk1rn7vZGxgR7yGd/dC7wd4Qxhfiu4e6pxt5v+Y0UrGZkPCzacMCglqkuJ/7h7aZoeWz
1WCtSfNUKKbs7UF4Aru09B2NwTn2GK4y8afhKLIC2Fb8F5jO3WxfI46DrVPBmVVJ+sH2pvDJNFMw
20VNGJvjVuVBY9Qq620t5WqB/JKkVLo7QuXnSixJC9mliHVbhQHdGCd7/xBy+DyyTjg+9qNnaTD7
+6YN0Nr9tPhbZ7dux5UkgVGvq8AeSlIW9jeZ6L52MrzhTvX7ckTWfV7xfGsUnm86nZVyVDMTw7fr
OGzAZh4WzTU6QqdNVnwfChaDz/0cQ7jmzbhku66u7xZ3RDPRlvq31hWVGFCFdcvxpmClReALAAB8
FkO1odo1A9TGQTEIQm6XjpHNa1ACm42Rds0y7y4vocYG/mGhW2WLCNSTNDAxKbvrj3brf6/D+lC7
+cYjmyZ+qpjPuWqKcQhgZ2I1DhZkDJdp3ggpuk8r7xZ1PftOb5RW6swEDE2tAUraptp6gtGEFFU4
3WvXFgDvxsITXnhPshxdmF4yr/Kuac1kHb5Mq5WGwbAxF401/wPRJG7YTwwBrC+7VLp+xB35utrz
xg1bs9MqOHNYqBUIAl8UmQOGafoQrFnMhv4+rJcvl41JtxtKQAFtb1hADpikXr0e2cy/4VXvqiYy
oiIzF3vxShM8Kam/lGbS5WjFogbbkkjQrY0SSLIMNV1x+jpdzKQ334pF3FZQm89EtuFnmuvSP4hM
t3eIpA5JJ2Hlb467fg3Rl/ri2mQ9LE4+xpDiFLsms7eA6rq9UIJKaMi2wj0DodeeeUopVGsy090S
ttfYqgrRXOax8Md1Iqlt56/mTHeUeD8cbwvPr9kPFaaZ1YU9tg0MqRtJFIhpZ9Tjq0lv5Tx9u8pU
VaCmWTR4cvIwgZnQ34vRvNN6Sy1CtzanSX04VgOc26sdcPhxURwlrqt0LtOm3GLk0H3+9PcPn29b
UlWwV5K6i3EHueUJpN/L0FzV0gRKo/9+Hdyz3gmphq8LnvSBEQ0zuUeP8efLy67bWDUh8Jwpo+T0
RBXQdGon0M3ZYYSa1V3XbraB6wZRvNmBjNII1n4Y5xJ8L4b3eW3jULQ/aLZVZ9PtgZIV9KYxOEOH
La7y6c9JIfnUzpZnWxw1us8rvpuNszWVPg7lxWwPrhF+XtH+22TmBghAExpU+ONUh/68TCuiHcA0
iefjVt3IYCNQn21eAY+Oq6x+4xR9XtdLDeqMbj9n/h2nn0GID4TqVyuY93kBoLBcgNRpDyPfgydu
VxhbMLhzB/ZpbGVfoMkgHTk67BiA1K+cSeQJN2ao7uHlN/e/hgGiybrV0nRul06DKbtk4kJLi8Vg
R9mW4efQK/19MfYTOignvnFma4ZQw6wIQJRudbQBvysYu5mNwhaUwvJud9kbdZ9XsqfCF3PDg7KB
virdea6M5zG4DcytBTrnh1ggNcbWczMyYXjs2FZFnzQ5FJpBPYeX8Xn4VYAqJLk8C90wp79/CIiV
Zcx0rqfmaKGjAzWR2o1CaRzAMACpnmoLo6Fbq9PfP4yS5QuA9rJvQKyVRSMbTpIZiQ3s6HWTUOIu
ionutM5rc6xD7xaoyM8tQdwtskT61Ybb62agxF4qWkCLO9EcDTnvidXdlBbC+9XGpPj9Wjpl53fY
BiL4nto2WASMxOm3usl1v15xbX+x6Biu+PxoV4HYl6AvBVW2Z7D8E3jgG3N/3T4oTg1ELAPGc2mO
/ph/Qr0+cWf7LcDVCHD+jSHOtmzAL9T4O8+mWduk6sDz3wDhaSRtW96IniaFlz3OjnscQYvi34Oe
1Fg2aB40q6de8xgnyDErmBdwKWCWMZ9tJNCrtyWSpvu8Uo3pgezN68JtjtBlPYZOf/Clfe+DEePy
pug+r3g4ExBwaZjTHl3OTCuew6wq9zbzwylxrLywryGtx76chv/g4iIP62IsqvbYQ+sUIIr8ICwK
wjZbRG09bnXsnLsJnHZf8XToMJGwsyU/gq4yKVsaD0DDm9ZtnkGAa8kjk79dXjXNYahCwkOjsS3m
B/xoGKD5wauRcF5MKRLPixH1k5EXkdt1W8f+yc3V99/TtBT3h4AmGySUfo9FRmPffCTVQ1XcSufV
yZpdE7Y7UX1n9gKYULmz0GdzeY66xVSiQsMyKTpO+yNt0UvaRtQO4pOCXia8ozk+e2a38YZx9pHm
ND8lMPicMz7YeX80iUzz7GGkn6rsj+9kCYOaHqePrviW8S2hYM28VES4xRvL5QI0jnXHXHdHO5C4
JtTKlyZ2vKZ8gcRJGRxs36tZtLZ12F53RqiM5bPZgDdyClsIK4u4sbvbHi14PQ82njhONn7GSFR4
OB4cw7JtK35c0I67s9s8B1yM9NeFCRUdbpMePM+Lw4+sDtHnC/0UF1hBd0vqV7cnSngYG1JCTM3l
R9+TfM9AZGbm5C3zxaEJxK9mDt5Mln2+bNeaiKcSkBdFvXYmhzf10jpADjJiVg9hxi1l3lPgPLcP
SipQeQt1OEFomCBCHclS7ltruQd1wp8J0IHLU9CNoQQEixpQV+id7lhNVgDvL0HpT/hyN42mHfU0
cDaOU51NKSGgy9t5WYK2O9rSrY3Idrr8W9WP7caF+C+x9Lm1Uhx/rcm49pDxOtrkF1tFZE+Pzmij
He3NyB9Acx9z+hr0bI/OYdz0bwPvYfDxfwEb16xfLy/l6Rg98xNUeHjOBm62Vjcc8+AdKNKYrNNB
lCUEK8CvDJzH5VE0Nqdiw/uwIFVhlMOx9gcn8gn9WZkmg5eCdOa6EZQ0gRp5UxYF648y5GYeBbbw
X4c6c24GZO0b5qAxu3/4wdHeIAq54B17CKfYbuTPuhzooZwq63PZlPzm8lQ0h6uKDJdSEIiJgUrZ
6bsFsH2bRtJv6MF2vTDyOoisOgu9Lce53aPXawujoJuckjvYVevnS272x9kQEkJvweot02tlQYvA
jjsoSrR/8qbIr2lLwJn3F5P2ISGSnUUmNNcPR8N0rGh1utuxHWlU5WY8DVfpt2IQ1X+DvJrN0RuO
FQm8p6Dx+n3Z2yipeVtYAk2E+Hukf5iGEGBkzft2OLZjvtTgiCQcbcu+hTLrZWPQeI6K7J7znPh1
PvfHRUKopEoq2uHwfL7u46fj6MOvn9sJdcxx6o9lH6JZtb2hpQOWrq23Js3iqCDurMlx4ruyP2YF
lMG94GjN9LrzWMVuD06LVc/hil0pI9EcjDZLVvlyeVk0rmAqp/HcQSRrhbA8ZEHHX4N8wKNfF32p
uy20hybmqvBtWpoWrpjFeEQzXrKY6RT+IRwqjuCm3jpadFNQTuHAntFdwEpIS4M0zMrx2mdFkj3L
LakEjVn+faH7YDle2AwLCRAt/BJcS2WecH+8RR18w+p1K6Qc8O0kQEYz5uNx6O5FeT/XY1yG91X/
TJstKTnNDFRYOGprZW0grh1D6w9d6k9W4d2zoRDXnUemcrTP89T6Q4MNcMKvpu18ly70Ptbmy2UL
Pf/j/2EBL1HHNVxAto9F0L0xCWhAEPLHtV7tjQ04bz//0H97a16YC0T9jgZk9dwQF2OnZ2DSCRIx
uT+um4RyZIN+slqtHGPklnwFvu/FFkViBVvtHbopnP7+wURzC3AQOxf4fEPvO8P+mTXDJ5xxt0Cf
lBu7fD5v/4fvtuCZDDrDG4/9bH7JfTS7dXikTkszHA+Zw8W9VUFXlzVy2sgNdAMqp3QTmOh3Bnsz
nqogRj6283dDhPt6dH8U1LjJe/foLaA8urxB5xORf/jBjXWdUZFexiOEkPasK8HxMqbW6oC/wPf2
7tru1rk+ZG63hf47f2D8wxhO2nyou7HGgF4o44rm43c/tLqrTrt/uG37qs7mLK8QVLKheOmpZ+xZ
ZpFn7jGykdHrJqB4fb5aENiRCCqNvTz6U3horS3ZGI05q1hsz8RDGApDI9hT17iVD8TJQPuCh7xm
40jVDaAkA2afB2vjtOORgVNEeJHRNA82CFegy7YRVDRRSwVWO8xb3a7mkIE35+IgwKd86EqGp6Kh
cTZM9u+F/N/7zD884ZlNMr8QAPkHHfQzvThHS/34ta2crobAuum30oPwkT2S27Crs+nBCkYvtJKu
q3gF5c2iE/TeN1rZPxnOOEJ3jNORPbksWzuI2uCfgFSgrjJcMfAqFVQSmCn3hLEl6wJkG/pDx3m+
tQqSMScOuQ8gp1NPZfXSs6qgt2FlO6hF1tPQhhvPKrptOy32hzDXcDn2K+T/jkYOoJ04isGMrODd
Gr9eDgKaiKNS7E6yERQQolOUNva9U0bLDEaz3yD3jZxQJsOWMqnGdQL7v/Mo5ykcVx5iHMnvEDUf
ab911Os+bf3302PgssYHu/7Ry0P2RLw2eF9cZ0vQR7cByiXDBw2pzEx/hIrhXbP+EKQ4MvZ5zK+M
KSqvLuvHWrTLNB7dho3HEhfnxGu9rSYjTYxX8dwmsQYvHBHjw4k+r0uzBwA1tYf5CHhEF1mTn4Ro
sw/NasOczmd2lgrwDsCjblsmMhc+tWHk1mMSBPVzPVR1LCBik5h5vwWW0A2l5BdWPUzNRJFfWJbY
USpTSPtFTj3P6CAAFlbWk7NxKmsMTIVve/M85NLEFhUEqumGUw/RuEIJ67IH6r6ueLgRCgdP0fBw
wi3wDbPHAuf/5U9rbFeFb0NSHu2Qo4NrwpQnaHq4oz7/ItfmMzOnqyof/3DnstGzFiwLjhVR7VBM
/WSZ9NuUZd/9fKt+qpuF4t+rbbdimrBADTT3jIl2UY7XpYSvVhTkW2IpmjioMuZO/ZIvPDPhhqac
In/uW2jhdC30L9vuCbph36FbGqBNnV8DbfQDS4VvwxnESVgP6Qp4FLzFewyrKr287ZqDWAVoF2Im
BeVIW+fAM/eBQZtkNoa0KZbrTFaFY5PBDwQNERMbaUH3FmsyWN51NquCsT2Do0R3+vFsKG/MagQR
rxPcmK17vwbWlhyoxqRUADb4t/thcWBSuZnHzH90l+GIu2GwyZqpMScVhF2AbgYgPYQM6d003vDS
BkYeuWM/J0NDgcUV5EbMuHJd3nBNCFEpcrlRZ32QrwiFdT1FHKIVj523lhs7omuoUdnAKoNCnQ9E
zmnrASxtUvIQZhBKaULniYFv9m2WgfdtzSpwoNkCdDqB7cV2ZrTHPMwF5OJzIzbMdUK5iXZXmDjA
1SptWDUGlVOYInzyhXXw++5X76O3fNwifz23fafPKzHZmi1phCA+TSvXz/fIMETcox0yNojTJd6w
5nFYT1/5JLeQKOd28DTg6e8f0jxII4eVVdQkLS0wTINQh+/lfC2szVaSLyssc4nWIxMtstCycK29
v5bPbvvc+g7dMEFdt7Faxc2cvPMpkeET37F7khS7E9WGADtpudtmJz3nt6dlUpKxCpS3EyRAgIU1
2y/L4sccfCRIVIco74YN0zqXV5zGUC55bOKjMZ3wnaRyX3pbJjykt1O5fvWb8tX2t15+NVNR67Qm
z2oys/F/U8ELVdwPAarO5V6gB/JyWNANcbLuD0ZVAGS+4H0foOpqfPUBbmpESSLolu+zvv5yeYxz
Zw1WS63LohpT1kVfwxGnt977zLqXxnq+/Olzuevp06dpffj5ogE4xDAYgapwBclD276zsykp2uIt
aMqYcmfn8DFGn/7r5fF0y6U6/YLexKGRBNwM9oNwOjT+V+8yuG3rLV5P3WIpXj74Rt0WfWimZJKv
bICsqpyzCF0UW16oiVsqYZcFriRjWUvzKezNGiIjImn94mgJCF6HFaS2XUskwjavbAFRebrQt1m7
U5CZ6cDru8oNoLxHPuVVsZvJNcqUJyNQPH6FAVgrenX+khggjD1A3G/ngqXw8p5rnF1l6RKcMVBk
VSQ1cycGoBH6Bc+snmORIa8J3Y3gqNl3tQpL57Eja2mYqbCNAxVTUvtooLCvkxMhavmVzkPh20Zg
pm2B+9b6PtHhHsh6dDTZd+BD3oiLZ3Es2AqVoqscfbE0OWbhSh5TWsWyCKpodL3YZehq9YIdWYsY
DIFH0PPvLu+PxifVmmxWT7z3HMwBt7ly5wYl+RwYXf3ZAzEVWuvnK/ue1aJsvpD/G8YW+1snsYrG
nbWZDOq2X3H7bp09IXm2poHh18cuJ98ax2m/2Lzb+vkaM1brNeXQrOGS+zL1uhH0QBBD7yNmfPfp
vl6+Xt6Jv5Ri6tPbafut/4bjSWRet5aZTFc6JW341Z9+ZR6oREJQTrr9DwNwnzHLQIM7ojl4eKaD
iME+koAKfcOLdJNUQkGQufkSQgYAzJB9vHqAZv+wih+QVQAP1sYjqebIUeu9ayCalvoYorHzqEVK
Wbc3xP5ezW81S0cTN89uqw9GE6rVyi+4rmaoc9oyhZpZIpqEiTZyQGTLjBbKervKmT9f3jiNC6nM
XkuJJ6wuAPTM6n90kqJc8W0o9+5WS4BmV9QqMOlWY27QL5T2eE7N+Y6bU0TdnwuD6cmNREY3xmlq
HzKBwYS0aBWMAzrc3xv+0LFxV7k/eN3F47JFdqcb4+S8H8YwC94Hc1MPKafZJ1B8R22Jp+vav/Em
Zwdu0MuboUuT1eJwn821ZHTuU7cyowDsHZTfVnhQKshdPQ9RSar91My4aT0YGY/rfitC6KxAuQKA
BwtNavw0brBExKrjU0maGQ8VtZPLU9ONoMQHa5aF1QNPkgJQGYHox7Y6UKK/VcvT5e/rrqFqSZeQ
qpkgf87SKa7eu5shqpPgsaeR/X2O2Uuzm8D7HdUb4e4Um89EO7XAa2SlXw2iYSnzbq3sqbGvSjhM
lZurLatpDv2C4RCtHiZ0lHP+NbB2w+TsfeP3xkqd//GmysnVThnpGC1ZOiyxc8SbQyQO7AAtq2fz
Z3iwkmK/dVk6H8XM8ORNH7yGdsMyFw5G6u1XiZ4vq75nULRi41fu2jtUry/P6LxzmioXl1kwkIjN
OUsL9pu4hxxnCsuDyBsj1PU3gsz5U9pU+bg4L7w+9LAzYIqL6gCPvRaUe7dKyedPFlMl4wLHhWzb
/rQlu+DIdjKdj+hoTreYLnU/XnFvPpioHLf48bX9i7QpD98bd8OvdZ9W/NqBRCJQSkadSuvVoym1
aLRUG2eTbl+VIz1cQjBlsqxOLXtJTLyBDo+su5MVhHOMX9eZjnqdd4G+9dEon6Kan4zZTQbgbd7u
vSo2wuuGUGu3y5K1E6iS6rTNHn1xtEeW+Oy2qN6ddotwQbNQKkkWB14m5z6GAKUI2O0/gdgodlHI
peXTSjeZPU7W8m/QM9UKLs1syGtlGCW7yw7ikN3kP4ImGpJ51+6ndKGRm2/kchqjUmmynHYpC7Fi
JDt8ALE9qZ4n8Xh5w/9ee87N4jTmh5gkbI+26wKjWkR5JNbvAVT2bouSlzxOELnw0NPgh2+lMI75
+Jvw52IiiRz3RjslAYGeFAi7+ub98o/R7dspQn/4LaDREobz1/qyIXXIHQSxYrea9qCDMY32ysVU
nJ+xcjI92gdPBGqSrIz893bcwmJrTl1TJdFiGWV9mft1OskOeKQ64Xn3ibP6EOCGOaAJpRdFVBnf
A34XlA8u5GkM2iVBj3ezeqPGpDMWJUqsvdm2GcdPEM2jKOLG/OZswS50+6NEh9qtxplbsEM6vjvN
IV+f5uEPy99rQGQvW8DZnq3ANNUSrMyLwR+hI5rKgScdgPNFGY/dM5ufTRFEmeFF1WInuAgspHu9
POb5VMxUq7Ct088OZBmxZ9ljBfKXEJ47fcmmn5c/r9kP/7SYH4wagCuQv7hYNOnfSBvNBUcwi1z3
6dOMPnzaJ64M8JqBaC1/gtJotyzPwmMbdVzNZvtKYGCSD5KPWJZxCV/B0WAGr0snDwbuzRJUKZdn
oN1vxeWXvBlck7l1WkINrPQbKD5YkeGgb/1bL5BZGCHuSHlMsy+hvdFipMnCVAYtcypCw6rnOs2X
52ntomqoD7n/jY03xRjsFpfuLs9NZ1fWf3dnkb491r5XpdMyiyMtx+VzG3Dciokld/08tIfrxlEc
3lpcH/wfqIc6SMVW9skl7+jPQRl2Sx77tBdnjgi1+GrbxHG7oKxSxttY2NUtybegsxojU4uvtoSK
lzOGZeoOh9oT0dI/GDWNAmh8wtauWh+1/jqxtZTrYJRwwPf/w9mV7cYNK9kvEiCRWl+1dru9x4mT
vAhxFknULlHr18/pDO7AlzGbg86DgfQDKZJVxWIt59DxbljLWJ+DdFUlDmRrOP/+Tgs5OpPSyrMA
KbkOUdbH3vgbBjEZSr+fVTlk2Ryiplszw41rswNisA/u6q1+BQjSngYay3wnLRS26kNQAZhfMRPb
tY6b6RMtDrqVBrxw/WKtntrtodlv9VLztdq8z4h2IM4bSsnAaf2qWYpgksRMilnZUgM95cT04jBq
U0h49mh32c+qsF8uC4FseOHWX5hBJ49wlKPmw2Nf2SHYJl662QquG17QdVRiZ01ZYXhiFA/TvkV7
bZ02pJevG15QccfLKEhMWHEw7Poum4D3wLTSt2ihsPUSUyWSkQJpGPhHaEs7GM3ykgInxwd25p+1
JHBNXNWjTjKJCE/VzTPw5QHlcOCrfePyKkgX9mp6btQa23XrEFlIBwZy9NRNcwQ9q3sn00F51Tu4
s1Y9GSdNhT0skSURroqhOrRldms9t231sqBzGSEK7BivFVEPyQUlAlR1A6JPTu3mgMNyn1O3Z4G7
1QGfmRHYUwlUptp41pxa4URI3toiXpVXI7WisTU/rIsd2UP+6DXkR1f9MLjZwwrbbQB+sHAuEXW9
SphFalGQctpO67RgIhsq1KL3hr8ilQQAYxVUs+x8BF2fioUB5BNUZyAAfd726oGgX5CUtuJ4ZMML
uk5WNmjdBhrD0spTn6Ibv+2MNGjBA3Z5g2ROkQivMphlka6rnR/wji39ea0fjTVf/BatsO4wfvEA
k+azwRz9zm1CvSRfueko3oMyJRVcfBOoeL3rmVgcYmL+xvaoSI3NrysWVPw6XGZdhFuxe7SawK7k
8Ft3n+TohwJk9wqSSKNK9gyACZMKs1Qi3CLAlUbXJpsrPUM8gwMAOMq75cS9k93dmTsa7PrBN1xV
1EHiJokwLD2KluaC5vbz1Hcops9vWK6kNDlv/wcumCnc/9RK0TaKjPshtfrRd0Gp15VTWFWfDWT3
ChICBmiu58DJyIYwHCiAUNk9owCMrKuvzdtLR7ugYPd9dVrsMWLggt8NetMALQ3osU1Qb0nmFElj
9C+0BjFzW342EGPi3L0xmJnkW3EcNMQ0jM+WBcZGotvBQJuwZNXtYA4nD43TaCDyG0QZ9Wo8oWY8
cJ1vpVv7tonc0NbcgSPORePSZQWRCKnIi+osBHwlgNVL9nUAI1Fi8INhIVah4oOXeFv/gHPBby/7
vdWSuUlxcXxv3CLWUi9av7uOCodYNodgpIYG4MbaijmasknKzB+BqEAtGttcCytD9UKUzSLYqolM
I12GwktyDlTiKjJBjgiuV79BHrBQ0m7KJF90T6YdJbkOqKic9qWojgxJrZn84uzztn7jWRdZCLOw
+XOKRxwQkQn73JmKt5xsfYK5yop21sHF4ybe3iEL2IfEzI9s/L7bVVSoshuS+1jEkQEDimssg+Em
vACv7Z4/6fPrwLMIFVe+tRogNlA9VSRXiwgfU/Sjg75624FQ5Ccytg+0eS5KRWBIckpiYSKz2O4B
3cVJsuZkZje6q3AgJGcgVhd2Q+e2ek+cRANNRpH5e58YtRZwRDwyle8oseNiieHoZUBPSzFHvpZB
txB/Srf7emOIUd+zbgvpWoW1o4Kdk9gXsb5wW7s91VLDTmpzS3bgdJkDBQEiDdOtUmya7DAE9Scj
UEjBlWEmjlP/AHEGhcYYXy6bR5kUCUqPKuN5XHTTTOr+zc5v1nTxt1Hh/Mi+W1B1lJiwDvEsE3fF
EHXpcDK0Nb782TI5EnSZ5E3pMSAlJs7ShkX+ywHOzFzebCRwVASgkq8XywjpZlnFhK6jxIOzNupA
sy+n5KqvFxFdXI6bkbq7mazgVJrzzk/RZWzpd/n6lOt/rpvjvHPvIw1cnwbeYY5lv6vbhDi4/Rgi
S59HAPNfnkIiO2IZoWeZWob2fft57h4mL/fR5FgDiuDy4JITJudJ333/5KAqBe0PEJ42/TaO60+q
GUk65Lc1Hx+anCm2SbaG8+m/m8botoa0GzUTNKPi9bItdmgv/CvPtCvDMWLloEFnBz1TG2YYPASr
Enu+G7s8MsBzz94u75VsEYISM4Cb1m6BKahbhtxyEqvWbvZ0VhyF/bFDKVYKUgZYTbSAmgmDN0C8
+6GLWNMGRXvdS1wsFbQ9rzP0DJ+/NY+cHyh8v61/qUZVhYZEk8UiwbrbHQJwTTPR2a4nRC/c0N5B
S3Z58yW7I9YITv00TpuD0UkHPrmtLed47xwz0NHhHBjrqLiRZdMI+qzhKblpBjaJFZ+R7jJrzc/X
3V+n+jpt/qcgEEzvPcVVkDiNU4IZokezDpokI8fgqptZIqdiLaBhcjKSeTKhA0WQt2hemNyws1Ts
o7LhBV12tf+cRF65B270wbK4gE33wusOWriGm9RoGAhNoGWs9QEH3hYIr1QHKLPiBGRyKqhxq9s0
5xMkKavqo+ZtUZU/Xf502cjCTZyPHP0r22wmnbYHtj7d2aOpuMtkmy7cxBXrB1a5GJoD+g8YUtvs
5xnS2pb3ePnbJROI5XyTMc+k1CpYB56CFN4A3VBE6x+XB5dolVjCB97dqba6Gl9vlf7YfVmy39Ss
g04F8C65xcQaPlq3rDLOWrsg30K1ULOedHMJxj5q5yu1SoR0AS9AxlmWmcm0ouv/22ilaNa8BoAK
QX4R0qXqSlQFNy5N9nQ5odrDJyO7yxdVzEUimGLRHls3fTSZQxMHpa8uoOHGWWWXJS8xXVDXtmfj
jg5AmnhT8zww1NIyLaW+ppeOn47jD9NhX5smVTwuZbMJulvnqKCzqtR6Ltei9dutmvzZ/MZ7BEJS
MxhB9FbOy6fLQiubS9BmghqPPl1tmnSIyTzbVpbXvma3UU33/MXhqHkc3QIXUANkwsszysRYUHK7
nT1vLSlNWrwPDC9Zmxykdb/MBiGxP5en+EjNHQ///tsRS7eiZ51LaKLvzaHeX9q6SODlKy7pj+Ts
PPp5K9+5eZlnZiD6wgJIV7Vh08HNW4xVVT/9Ye3peXjhcqaZ5+qIUlrPY8Rvz7Tq7nF/+l825Cwk
z9ft0NmGvVuDXU1VaZg7TUx9c30jBdCcwa0WlOFMpTOybTofzrspnL3Z9WFuzaR3AOOKzKdOVCIk
O9/zlO+GzgEtgTLT0kxKc7xZ6z1hgEExnGva/M4nIGq7DQ6YmWs0Abp4VLdvrsEOl7ddtieCZnf2
0CMuiZH5jvDNkkYDEMuvG1pQZLNH55AxwPotnh542ZID+hkkmNcNLugs4Gw9lMHASuw5IKWb9vuS
lT+vGlosy6u7ZunbCqa1cpyEoqKTZXZ4eeiPbBvOUSzHo8UIysj5rKjWBtSM4bfL1s/FmSyKVujw
cdxI13SFzZaIpFiUx+qlNOYSyxjGPu5IG3SGE+nLrFjKR0bzvBRBXx3075jG5NEkcz8hPmQVL9Xy
valOm/Pt8l5JJFOkrHRGJOMcG3dz3VZ3aF56zFrV01429Pn3d9qKLm6yOhu+Hc0pYTYskQdimstf
/ZHLdd4WQVN1o7dsG5hJSZ2BLTcL1r3yXeAAttfpq1hW1zSzk7rgzk2MwkL4z0sYmxX92rITFfRV
qycK1jlseAtvzhtel/Hbsrxy97Y2FP6obAZBabWNOLyo8fENioHt5cEoc587nT+iyklZOCc53H/q
5ko2ooway1iBJNKj6w/JF8VTXqK+Yn2cWW0u2S0M3Wuvrnub958Wp/SLNJ7Gk6mqz5BIkFglV1gM
RNtnuTeHX2fSYBT687wKeP7lsoRKDkFEJQFQ6OK0YC5LaJ4Deag96ultOVRHr2IM4TqVyygxP2LR
XA7m9n7IMM06sTutc8Al7j25ea2wbrJTFlR4qbaWwD7TpFhIMOhn2sIhvLxBsi8XVBjcZNloMBhp
hzXPNZmfDHOZfbZs5MoJhDt3r2uTt6Vx/vYsHDKAlOfxRK4pwoIFEhFJGJhrXWPSaTJ57WOnO9+n
CY019togfj+8zKOKt0AmR4IyO1a+jl23YpuAUJmvXsLXAky27WHADer3uXtNEQMWJFbGOcbSwZHA
RG5qHxDOP+QWCUtdVcMi0TexKM5FIL8dshYWVecBALCDrsQTY/w6gPXrskBJdkqEJmnHfliHvsQC
cvOtcNYAydSDvgICBfkD38R/Ls8jEVwRnQRvtMxadIYruW+/tev0Hb5RYLemoi7trFpi5v18Dudp
392abePpZuPONClnO5mc/aDGMpJ9+XnKd0Mv1ryMZMDQeIFFDF1mqLGJ7FnVby4bXtDoqfEsUjcT
TSx3jbSySzzAtZdKbHPZxgj6jOb8menpiLd4kwXabsRWQ65zJ0QyyM7M9r3MMPSOmCtQTzvLCUzc
Ocx8vU5mBC3O29zifMxpkhpWPGabP7UrQoAqxFbJ1oiVbsWqbedWf9RMr2k88v6ewdu6/OUSrRIr
3HS8KPYaJMBJmvZ+SxLNvON7GY/mwzT9ujyFxDSI5W37YrX6vHskaZbR8DUtP+qr5qDrVnuY3Vn1
lJF4FWKR29KCJG8G1FNSgvHDoofd0fzdey0pcIW+MRUxu2y7BO01EXE1R8smyZRSfsx3q/Yt89Yy
Ry10HGOO5lpVyS7RNrGqzXSG0tY0kySus+uh2/Z47ZQ81LxrKDhhiERmRkCTOMzNU5qMSxHv56AK
IneXT1wmr4Iqz93gWOuGZ6Vr2wdOpmOBZ+t1QwvudQGcG62v8dWrWYfVDvAuICBcN7SgxEAfqSev
qqxntqGBv2/t7mAv2TX0f9husUatxVspnRwLNmjcWn+bUP5ols4byauroOwww1kz3pn/rMqzbOux
6zkfX8Gq3EWNPreKzZGIo1iMNrqttiB4hRfZnN+v7R479n4/LKNieFl0TCxIW42JpJuh/Sc6Vv4f
gFEde8romMQSiXVes+kNADfHItylvtmNOST9EjlW+dQ4kyIF9yFOx/mczzrx7hSsxl33HYVXSZeN
D12pHTw6hIBDjPW1C8AVdtOaU8I3QHUYhuKNLzF9Jv3vKd1mQyeweZ5SS49lOh1Tqzl0zI7WzRoC
Oj3TjiqcI9kOCprdMmsq7XOMtOlZPwaFMdh+1Znl8z4102th2nVyWRllaxL03EbfACwUrBIAh0r+
tvevtv5lol+24dM1eYXzSQn6rhdm6vICsVI69cfFa059vinEWaItYoWXB7LYem/xemh3EvSdc1Pn
WZDlKuZpyS0klnWVdWrvDsPmTB64azLUwv2GRxla0JqroEQRKj1P/U6M5zStKzuf4M/PrxlQBdhP
QP8AWuKwqtqmZIs4i9i7GTpC9LRfz1dpsaNcGyC4eFTfTRs9LY4Ze8oyWonIiqVejjP1rKWYh1UW
0l96gAqFwKjSO+BAKIRVdtyCzlOUnxTw/Umy0ynZamCgkjrcLKq482TDC/rNEWTnBaMkGXN+O5uf
OVvitL6m8gFqIELHWazyagbXPnEndiyr/bjPukINZEcsKDGAnpHjsrAv5kpqH6rm6xadolT73OX6
l7oywsvGQjaPoMlZO/DeLlZ4r97nzLzXzMnv+seq+Fmzr5dnkByBWOhlZ7zUyxUz5LsRjsN4WJnt
72i1vTy8ZAFisRclYDrZM06SRX9x8okcnEY3jz0oRP1q1nsA4agai84i+cHzU0SMa0hdLM6II9Hs
H4Uzh/Bj48trOCfhPhpZ0GfapYXhOKC9Ygxfy3Ue1d7JHdjrxKtfRU1ep+x76tkKlZNotVj6RTzd
Xr0M66g6NI6ZVRXkTvqbpMuBoED48opkpyKotWFNpBjPYqXr33ItyXvbL8hvTmMPbcOXp5DJlaDa
q9ahhgZBuKQH/0bdpb7hpIbf80VxX8uOW7ivHceka5Z2BLhnNCr6PjZW1fUp2x1BuflOyFosAwEQ
2NhEQ908sqEGKLCe/3Gs6rTWo+IYZHskaLcHiKMNQTKSeMUIhHRt9b2ufePsKjhazxNLvxx4BqbW
M5IM0xqTrX2pUR3XFE4AY6XQDcleifVfIF/KKf7gwtaq/pgBwXpBfmAAN/Ckt4fcLAfFXknUQkSJ
a73OHTS6kKTI53Aj02nO8+PisBhIQ89XiaxYA2Z5+UazFXpupGVoewA4tKckM02FxMpWcJaCd25B
M3R2Nje1CxBFBAvwvnZ3lK6X34rGvvIwBLXWCNpr7QHXadpPQfqHLsyfjF/9lEzs5botErR6Yla1
pgVmGLI6MFxfQ7dMuoeXB5eo9N8X1LsNQkGfDjwYDA5ZSryBJ/1w5Qvyb//Yu6EbEKPNvYah6eTe
snF7ydGEc/mrZccqKDGpTGMeKoQziNcBRGLtnzLiTTdGl5txpaUqaibJ5vxTCLasmWvXWEE22Akf
50+m0sn7eAVEzBl6xnjO8Zv8NGzrJ4uYA+grUP84r3dNbqvSDh9/P3EFo2q0oEW0Aeh+mpfXxnuc
16u2n4g8B3aTL3a2efykcXTyO8MrdTj3zYJ8AruCIrIt2SAxZejtG2U9KD9ONG/8NneA4z4Byina
M1WFzsdm9B9+g8zrSod7mIGjCWy277YiaZfXhUe8VwEDSgIRREwcpq2Zs83cpxOjQZqYUY46HfZm
Gz6wCCP9kKrKaD5+4BIxgViXNN3N1phOwL16q5zvxUBuU+6FJVpd9sU7bmjQvEb1iJhDnNuRWujZ
m067lx24m80R6Yqv6QwUryH7c3kOidyKXAf5TDO211hNNTd/zHT8k3qK4MbHt/8/FAcIOJA61zEy
MePM+pR2T5aKnlM2NPnvq2YiS+msgO461YvmswKXmRdkqntMNrigyRkg+gnPzzew/csauG+U0a7i
uJONLRhTF6yR6CmyxxMoabz+07bdD40KzV4ytpgnzOai0J3VGU/TDvS9+3W/KxvFI0qivmKO0AEN
QrWtKfo5M5scbU+7QdcAPUx6D9xHnhrRsHvOy2WBlC3j/A3vrjLXyy22MGo+E92KHeT/U/O47G/X
DX62gO8Gr3d0TXtbNpy0zEuLJ6ewJycktCD9tyXTTVVKQ7IGMXIxV9NMO29xXlOPxzNxY3QkgNJQ
1ZUq0VmxK63tN6vyptl5Nd0ZndLzKeWFoq5AchWIkPdwasc9NacBBXwN6uEes9ELnf5+21WEqrKt
EVQ3a0c3Nfp5SGbLjazSvklZG++LisNDtjWC8i5GDbb3DsOX1idzPOZXXpEiun2F1mribdgXV/uU
0sLf+mgdI2uOrpPL8269k8vJ7jrHHdBEh8JYv9HBO9L7oFK5PLhMe8979W7weuvGVS8wuOvc58Xz
VvysANaFZulRyS92Pr1/QwjEFvxmnu6VU2XacGKDhV63Ry2z/LRBx/lCQ2Z/tkCSlRtvRfXbrnxz
8SJzN271vkYHMj/1881Q85D3Vjx5N115RGWLn+WqMswPce3Ai2cLEld53DAKuxhP7Vyc9v6pWKIa
sAIcLxRwE345U3bVQB8AzPvefx30Z67/AOZ4nA2fmhWN786N01eKAiqZjyLms1FJuXozcMZP7LhE
RlhGaeje2g9mPCTQM4U7J1ExEcNlBBPMbCxYsNV8A0BQsBWRdl0hNxET2lm9OalpucNpGqjPvtoj
quAVpkcipmJCe12cymz1EqVkQ9yut4D5cw0XgASnRtVJJ9t+MaGNoEpbUQDUnto/czgfR1SK+JXj
W4keDkl1ty4KjfsQPQkyJ+a0vXRe6m3HRFZ/tEi0gIoUpKfT/DbS18UGB0wT0fS25VuwIVrIrivD
JiKCi9OlzjqiNeLkOYfGiGhzci1FdaTEsIpZbcQxaUNYPZ4043Zj99Z1b3oiJrMroL6tSwXLQfrK
X8BCpjk7YCI6f6etr3XxZRMoUQlLsAFdtU3Uw1ynFgALehEQ93etwm+QjS1cOdXYTN28AeyCd0+8
OXbNCVW1lz9b8tSwBHfRysdh60psetXf5dMLkjoNIHw3kvsl87X85+VZJHe+mODudWNuBjLqzx24
qHU9yrzKt/c6oej6vTyDZB1igtsqrX2i+dCf5uJWYz8GoO0DSHakng8oR90to8vTyPRbzHXbdCDG
UPaABh/87tjFLCyD1YnnYI2aCHTYxXXnIua8t0Wv4fqu/Wkv66Bup1e3rAFBsoGTZCj8riE3aJVL
Li9KYhbF1Ddiauh9qLz+tIBqo+6BjNd+3ucycrm/u6p+bJkICC7CsurlhOx3f2r7EkcDAAcSTrlf
rYoHhERHxET3WPGsRiNtf/Kg2YR+01AWXleqp79siwTtHka2c2Mx+lPOnhtN8+1xizIr4uYrY5Pi
6patQNByAg6Pqa7b8TR7B6u3Q15GXl8p5OlDkgjcF/9ktNO8Zuam410CjizL/TM3D8O4Nj44Vr5O
U5IDFHyqWDhO/u7sTykAesnGfYeMz5eF7OMUEBHT3plTrulAjeG0ZHcVMaLMBnd5fUfo7nv0tde/
EZVJk+momALfxgYF6SmmyvIX3SSxMdHjpgHJla5Blf3ZtacC/Q774C/AaV429nB5hdJ5z8Lzzgve
UiMtsgkYRTTrgiG3wt79Yo94WtKAr6Fm35pw9+w2NKABlcrjkOiViIgy9ovbeXnlvE6b9bsC1ISW
dwhap7DeY6YwEGcd/cD3FjOc3uAZVbbgyTPo96w5dZlC4mVCKeY2nWx1O2M6P9V+6oOfv9B4fqAH
GIfP25Qg+Btp4ZUvWjG52Q+08przs5MYBmjPCEgF9cVVumMS5RWxLIAyPhI0HuFVe9Q+WV/NAAwl
cZ2QY39Lo/oFYMwJu/I0zp/wTsyMvKQ2AzN4Ms2fje7QcFUI9W9W66NzFmx0XzbeNC7jkKBZOsqD
9nsez30y3rWBE50J45qn4Q4gcQiKvTqPuaIqSrZzwsNOnxtTt3RMunivIzKQVV+APVSlk+dRPlqS
YLjbwtm06bwkdpxDfhyDbA3c4xzsAQ2G7wuA2iKF9ksMnIhysRauM6YbZrIe6nvnJ25pGtODFmyP
qLq7r6dAu1sjGm0HFgDUVHWt/iXY+2iBggNXgTrYRCX6kGjEWGJTb6ZoLXgW6Fq5+Hxyph9645gR
7fThvuLOHGtGjdxip9vhZGbzI9vNKXIrjYU6eE0OJtXoMe1aK2QcrKQuz5y7bnSXW9CjlXGTdvoL
QvgQiq7Rn/IFb/GpM1d/NIib9LTKD5qHtdXWAjw4Ddl3xeZKhETMPpl8rdeBQ+bduyXavlTh2e+y
kCu94RGOMuqS/s34pZjsLBsfbKnINTR3bNknF7q83RhxF7eJfcsjINQFeQToRZW8SDxWMR2VtRNg
GnYsqbp1HrJDFcPvZrpvQdOMIAu6oEmIX4ZZ2J9Uz/a/qd4PVibCFWh0Bx1ZdZ6TBjbILvLYpEhV
+fR+DraYxOTQBIXu26csVJUCfAhTD8dDhDCYQd9RAaUNNj5OEztAU0M4Bm1QB+uTHsNn/q22jNK5
zpfkO9PoAUY8p3Y3JPrTHJpBGa3YV34obo1g8AfsKIscxd0luRNFYIOsGPottcsxMQwvizoz7e/x
i6qWUiLvIq4BrVNUv9v5mAxLATBOw9GPFmvf0rmzVPJ3NhAfyYJgd2nbuCAM0HCpM/Cpmawpb123
AMDBlo++3gALP/UI+1YPMJK8zDSgiWTej8sqJnFadMEqr1Wvg+blPDe6UFinvaUZ0YMRWX0UPnDF
PSkxyP+wEs1ZRjNg/CeENIeiMBJ3nsOO5sFYmlNQlEiLlB4PM8/+fXlVZz/vox0VTPFMOnBurzg0
p2VRAw9Mr0oEI+32UJhmNFSLKvgvkT2xKsXmbj+h4B9XJn3K6cG1FbelZMfEUhTq5jOxz+ah3O3b
KR8SY80eHBQLt1Z9QHNz4OneYai2t8v7JRFysSAFKATZys6RdGKd9C7ujJdeRRcnKbUm/1Si0JGi
WqQZkg5sXjnQSYtUB3nIb3N6cLtvxTL6dXrHrwI/gpETkYnqqm1rQEMMSUHulvGB8KO3KMJiskMR
nLLayMDker4ngOtzGJMywS0f10qeKJkPLjIUwmepnWL7O755s4d11CZlwKM5MmPid0EWTqpLXHav
CloPAI15t4H6m1ifmmMBy2w/Nqf8S3u04+1gdIppPlYOQwQCGccCxKejNyT9DDQVMj/yblE1W30s
sYYIA5KiFMxyAQSbkBmxT3u8cyeAT66p4qhlw58Ny7vrq2pKFJEA2R99PeuDtfS3tYXmajTrXda3
v8L/r4EyRLKutZ3mckCnZEKeqq/6jR4gkBEYh/Q4gRnwdon5F/inbyrH/mMHxxBpu4y26jVubENC
7V927RxNDcAs6fB5zrNI28qY6JkiHSF5eRsih1cJ1IeMlJhq/9kd69pnn7RgiNY/FG2OPtqvwssb
KFuRcGV2nqeP4FUbkpz8qYx7o7glYMaqct+pCIJmh8uzyARYUJPS3rTOqjCL5j0ANgR8PZfH/RDq
20EtoxBganb00Fgljn8JbNiSJuan7NgfoeWJinVOJsHCFUizvlwIwxSd+ZM0oYMMRKZI3kiGFkFD
+nJbUq3B0CxD1Ry/MU0vZOvL5b35+Oo2RNgQyyCrrlUYfN77oDQfx/qtZJ/b7Y+hah2WyaiIFtLl
tp1Z563xPqGxCK8KRPHB3wURDTWlt/2X4PkDFRdBQ9KlafhcYJbmq/epO1qHPPaC5rW80SInGL/q
j1sMHHkUK+V327N1LGM3uryD0vWdz+2d8WrqfSjm5TwzWtgCPLUT735PxrB6xmMmUT2zJcrhnn9/
N0tbTntJ0W6WrNUttZ9ooXpiysRL0G2j64npji5sY3ua6OPCg6xRKLRsaEGh9TOOy9JiaN1BOP9r
kSIp+Hp512VDCyqNxiram9V5aK342YNDo+7tT061K3RO4hwYYm3gYqOjNXVaOB/fs2dE5xqfAaf1
Dmbjdpp9GuiwHaWq0e/jV4EhFgkyLwWdAl4fiWOlrM6Cqd97pwl7S9t5Dv60lA0NmIx3i6h8K5lJ
FHODzHQ3KP7KcXGg4y8aE/fFSpwbDolVXRrSOcTjn/jYmuXC/4YTvHg98BvrhvhF3AQq10oiBiKJ
Q9athZbbmKLcX4bl59A/9/zPVRImJggrtswz49ghG8mhjG83ubb4ZFVyl0ssr5gaHPRxdBYHnz78
rG6nSI/aG/rWcN/twz1I/Tb2jnWInTp5CmdBYkHETKHmZuaeMyxIm3qQ+95atcJ7k1lAMTdIR951
3Y6l5McV0Ycq3BHKRpdc9P+Kp5wN0gcWXswMajmzjdWaeVLnQf2lfO4e8k/0vgUQdOXroXlYEGC8
fPSSeDCYt/7b2BK2D1tjYKoSkcCkjrQJMU0nrqApLAbyaoTcSh15g2/HuNaOWqyY92y9PlqiYORr
hKFX0mPeLYBWBqBku+lO7fEcPO0VNllia8R0YZ6bQz1XI0+m2o1New4Wtk8+Y/btuqlSXhKtNAXF
dxo0VuyuxQEZfOcuT5PG/VWVUZdZZlOw/CsxG7OmJk+a2y0a/SZuAy0oEMU7O3QDnm0qd1Rmv8TM
4WDMXVPPlCehW75meKfp9Ffb3azZ3ZwfCIo1P1+B9w7/VEwR1gXgGWbThv4s1pHlRrxmNLosUpKj
EHGl+t1zPU3LxqSdnnmLBuhX3v64bmjh0balnkZTgltrrr/1xUFjn1xVzkr21WfhfefsbMaWD0CN
wND6vVvf2sMd6kovf7VE/sXCb2/Y/xJFjomO50sFkEl0EhqluppR9umiCsMS6kWRQYV5fzDGKkbk
8mYHIuTlz5e8xEReRZuOZQq0aYRDNjMciPc900eAZTexNRh/gNQQr1alMOuSC8oRtHgfSZ0ZzToC
VeInEDRDpOb9mh/s+alaVOUFsqtDhJTaaoOgUXjnifGwRFbcJ8MhOy4hclSB+nEgO3PhcTamRQ4v
VIc5t0G4y9tXYFiFQ0qO5qLqJ5Acu1gh3s1VXfUlptiLz4152NmrsmheZvHEEvF0R/Zpp9ijOe6O
dlDe2McxLu5M3/XNWD94j8XbZeGSeAgimtSalsCT4gZPzNY8dAjFuO6VdkgEkOIZiDrNGvtTg8s4
H1a/Gb7s9uPl75bu0PlU3tmLPU9xxD3heOAvf5rHc5pFC/qwb/0l1MMSTNGqK1q2RYJ6DzWqZ0mO
LQLs/s/JrVngjJUiCi2TIeElxkyU8rQlVlFOP6bus6PduprC6snusn8qdeuV1wSI9ElvxsApidkn
9prXyRaf+3dGleMk2x3hbu7oNJFGhyNoa7f6cmgNxQHLdkZQ4Lq1C0oJ/CJAlPQNUFlzVOu4vcKm
SkYXC287Y3Abbm88KbK7fbt1+O4P6TWEZbjbxdJbjwJzd0qx8bl3HJoD2xXWWfbRwu1rt8BfZS4+
2lwDVBcF5nZrcBVxxcehd0Ossd2zah5MB08FdqRxE8+HKdYSrgyWSWp4DbGYlhKSsTmHnPB4uDUR
eK+DOZjw7kG5yP/D7svivmJlLZ9sqx5rzHMmkcr9/WGPh//h7EqWHGeZ7RMpAjRrK8l2WTWPXVUb
RQ9fS0LzjPT096j/u6imjYlweOcFCMhMEjh5ztHA8cT+1ewKkC1sj78he1Rd0vxBvZxI4EUEFrd4
Z7m5izDnBl04AodehfMu/m3ukl12O77H+2WPS6jrOCiviV/59o1j4fDCdvO1e5k1iyQlRQoshuUi
mZyqD7IemuZnyhWIFQnen4qYKz6wrIZm4nB4f7cP3TF9ya7WK2+3RpW/I2F6ty1ftlddIPw5bp2a
zc32v4R1kpO11l1nOJAkA5SsGFp/TO1kt6RNHGYWWNo7yzGALIuLQ+ykzM9zowzqkvGwgvqlT2yP
QTd06AM2a48JXbzd1ABZmnRlaM397Ld9Yvo1QQV9uSxTUI8sD4ylZdAnt5Ygq2ITiGbEGnsANmds
oPvXFBBTwCbZ7Y3cYt/1CWTiGq77w6I039fONP2VEfvQ99aIK6k6Odbr4IZ5NuI5abbAgbdqoK/Q
ExJMev3tsu1PLFqy9FQ3SjzpYvuje80vcAZvg2QHLb2ABuMDUR4edUmAN8QtSp/MfJxg3yjQCYdw
foM2TLDxtkPV5rbbucfBz44orA+yGxe3ZPW9d9S/lYr0RJLGiaQs5epwmpQxdhd7bzY3bXzVQhpx
rH3FNG6DOGVuwu5lpoQbXob2i+Nn6/c+/QZBWB9E3bs0+q2CT0geaKlY7jTUVCNroW23YiQA8+LB
uZuxC+tXo+KELzkiiKDFzOynxCzT8TBp3LrujK4/Lmv2WwMBr2/RcglnVESFy2pWx/MTJzEKEcxI
oXWRWlk2QmHnibrPqRJzvk38iQURoYv6zEBqN6Hh4iY+WFfQBjhsVoXkK1SRasu+XThpat7qFo2D
Lgz6Oy6+jypiVtnBRuRigWB5urGwYFKO5LeDg42zy1HbtrcCBHulQ0q72cb1JUQCxJusmZmMB3Jw
D9vOtjzYOBdYQb4vAis8v8CSXENU4mpmXlncxSTRZv4BsOdxcderCYI1lzWv/z2GceqpY9oYg5E8
2TxM6NvYKHxBlmmI4ESiay5xY3x69w60XwQamcC5S242qJl71RxUm64kNIlKXHNvgXC5xmqPTRaC
NgWFr7ZvWWG6vJ+fI4mdisiXzpih4BPDqT0tMN37fHk6365kaUXkC+5wGs3RcMeFJxpi31jaLh8V
Sbvsk4UMdZi0fra367O6XnzTeshwVXv+o/8Y3onAIIJc9NRd0jTBHSD0h/SQHwewQpt+GcUPbggF
qAhFf3jI2FzNCMo/qMIOtRdPqtWWxXAR9dI59QSiNCT1gNIcjStg+/frroqKQIlY2Gz/1AgFv+5c
Q9PZdhRPj9mds1+BpzVuURsGv/ZClV/LVkjYzQkZOJsWHDgd+yrHo3KhSEhk7QoObc6mW+gtjg+k
fyq1pzpWbDSyc/6f0+2XaJc5VrbUDRqeg3HHHoyQX1k72+/xnJwApKp+AZCNQDhwOmyCVPOEjlbr
Z4xH0f5w3nIl7iZiX6s65wUfcQ1S29cVZ37fgnFP9ZIrCUL/gFyRZLocejoHc3D8HuVfk3ez8s8k
/Tj/8RKUKRURrW3rmlZVwyjZESiKMP/UAg+E5ji32fv8Pg6K93yvOkrJdjZRnatpvLKhYEyDj6cP
0PoGOIsH2cMGzZp91fYvW4/t/y8GhYp2RwcMHwfE+FZbFt8uP1mpCK2SQ7QIZYWWNzHKFW1XNxvm
xD0ah+0QfWkiKep05Skp6mZC+wyYsjIarlbEPXKV7FWPqxLUNP0HrTqna9oNuHhcHh1/wxUXIWrO
w8RPDt6hA/4c7BTAFl+6GEL+vRY1YY2OY0yqRQbEAdf4zVAlxbJEgAgebWnFwPUaJ5clWvfWHuCv
cH0a92uwFYjHwarykdM5KxFReHrlAEds4cw6hCTIrlhYIvPbzhDZXoUvO+3nRATjZbiMByMYzima
ti8g/552KGxLHqmr7xSOfjr8EVGWyxrMMbPnPwfKKcyu86f5gGEEqMLMH0DieeUcVaytkpBORGge
TiqgTTP/dGX8LO/MHbv3AvN5DeYbdoUqgL2yp9NbKmDWf/t6U5jIM0esTBdyPK5WsOQ0tG7Jvt5n
e0O1RcnWf5vSLxEFpLGd7XXopd9tMZJfmb/yGzxooEYWNxLn1+fPIeLf7ICIol1V3eoZL2DM3pWJ
vF/fjcEQuhGqbnbkfsSV97f8kEXZgX2PfdzJvHrhctDUeNbTJ0ziCfv7qs1FHKfoHoUy/4vN1t16
Fx/tsER5hR/71c47ssC93SpiVDfYsuUTogNpJjOby82x3ufdcKTIiHC79fa/lyJVCJJsccQTwkRj
l3aN35Z3eVfOvRuNt+l+eUh/r4EGJ87D4qAckcRURGDfMtCMMYJncsufdzqCaxJBvGMrDTmonitO
729EhPf1pVb1LcWkEZxLchxDoaGpL4olkcQhEdhnNWOZMYLGs9Z+ylInaFh3KLm2az0VAYAkbBMR
1scKGyefzWlZhh2oeQCeLyiubX+ufbrL90lIFY57ercmoiaY1g7DyLaFR73cMYu6Kwf4lUvxoUSE
7+l662q8RPP5moRp+c4zHSXgintZ2UIIebxXValn15ikFOGT7avhYbWvWfupiDYSzxNJ/pg5zMtc
4nze7jQUbJkRkoB9d1UeKpxLvLssmHD52wXs0wO6q7uN71TnLNm4BJeHqCKQOFvHDnsdxrvF/R4n
BwsSQOcHJnMOwddzx1mmtEXzhYcy8FsXFVNU4RqSpkVEH4cukq5TXPKN1l63HsgQedPj+a+WZGVE
hHTknYHa7g6fbfnu43TTPWe5j5Lvmy2Vmd/nECWQ/nzNZ191RyBJxYlI/1eVy5SlPeI9aX9oY5Tx
m7FzfNo91qCxqHErn7O7bLgGY002qkZ5+jKWOJtNfNlHDY/ocV7jiL/t1ltFm5P4oLbws4etRHC8
4opHV0mqI+JB1nUmna47/cE2lrA3UKNPyEWHPSLy/80LX8c0c4G9gTLr5H42Jb2ywIlz3g4kziEi
QfqUuaaTIAs0eic0rLcFEgr6GGmXsTIQEf7h5k1T4Dcesol+TkUbmEn1uLh0d/7zt1ugf1IYyIZt
/39ZX9Z7tZ4bJrQZsiM4sbPZDrJh51Tfh+r1fA+n37zRhWBCawesG94e42NdNXvKvKjwwAqFRxg7
OcR670/TjT4BQcbJYWqb4HyvJz0fnW7/fxlXY2t4XgINQ8RmK6yWPMzqPkxBnHy++dPej/aF/LJf
bae1Y62I8DBl93ZgL8win11OqhnvywQvZv6c9on93rt4di59sHVPtgZuZUh47VvHILXhp2D7X6J+
yKbqpYKkLKQAndhwehpMkHpubos002zAnWO3XFU8NafnxRGThZ5YGp/SsYzS1H3vLchB6fpD7PaK
LfCkGzuOmCfQpR/yvjTLCAipQAfvXVcYCjeWNS2s6FrERVrVRhnRCoGnAgNqonrhPOnD+GphMacC
rNEWRdNDzf9bqHO9LO2jmaRXOfG+nTeY01/v/kmsvthjnU4Wcy2Gr4/L27WcrqtVBVs/vaTun+3i
S9Mwq76kvYemS/e/bPQem6wK2mK6CE0CUxe3fzxjmSCwL6PEw67mLEHsDAo3kn26sPXH8zISnuPT
bTYfuJbsrMbYNxA3Oj/pkubFaz5nBjwj0ZYyKvPiFkiNcB08lAV5iuxCEjvFiz4U1i4l8YCFMbrx
rszSW9SgHJqUfvZ6GtaVoaoolA1DiNEGr5oit2kZ9dr6bFnufsmy10VXQVhOW78r3vBl/ZgP7aSX
UVPPP0j1LVnS664sHkC9cNkyi7XqY1WbrM4QFYB9vwLn734q4hvP1i5cZsF90xagSyvD/JgZu/EI
3efa8tjnuSLwyJbZ+HsrWTTaaKj6KCMtm8DZ9ptaq0/or6q5o8A6XGapW87/xYf7rm65NZAymixt
XzMnYHCEIXHDy5oXXLgDd/eSLGi+IXXYNNMudcoguYzZ33HFS73UoCWwT0C8MrDorEAVgnU2cAj0
55yL3kgQooVFoCk0veYFJlS2PTiT0qvBdBRufNq9IMP399zb1UxzK+uqqDLsB4NMR4f2j663KDJb
WfPC3DfrtEIbB9Y5FOaT7ab/EVD/bFWQ55f2tPdi8v/++srKKwJtC1hn6bA+GEzTvZvaccRFPRhT
XmZGDRVPvmQk4mmqquIStCQTcgeN78y021Nt3hmDSpHn5HWWgzX+eyQxpC3GckvZsB/fOI71RlY7
hMB56qPI+ldvoNzDVjFgS2ZNPEp5K9Pd2rIBY9SSFWxVOQiG+e2wuNd5o6pIlE3X1vcXny5TQKFW
B9NlcSOMKQiMyHjT1/Xz+YU/HZYwH383P+HRhM8pNjd77oyA5vqno9UP4B6+njov6L35/Xw/smEI
0bWGdp/bUgzDzqd116ek9plRdsdsddPd+S5OJ0fQdP57KIzSxRlNbKTLmt7NJn0pikaBz5QttODc
I0XUW3NEPt0toIrkDA8aitV80KT6szZ9P//9MssVXNy2CONj7+UR/Nxv85/VvPid963RX2garXml
iOKybgRXz50VZet9UkRpq4WZflwhimnSb6nxksc/Rvp6fjASuxIh9Hqm10VvxBgM1QKXvzrg13Xr
l858dAdVWef2xf+eOh0RSg+NxryxbTeP+nn0Jzf3lwbF2uD7y5OnwmXBMh0akgD5p1IPkZzXHBFT
73b6VAxjk0fOQsPBW/dAXzF/Lp+bCZdl4xTWIH/RkfIner8Hhg8nNdSc6U/5DB2q3g1Y8UuHWOL5
KZYspIjCH03QLFpenUdzCbq2ju9tCAelFYiJUu+1qCLCB4X5y3r6J0hArnuoMeyxS328Jx0h6XQD
rs1gtndTbV7beazY5iSOZgthAhwXpIOmAIuMOD6WxXPTPRuE5gGiVKtIkk7eDTuOSMENCj2312OD
RZ7+q/NiX68Wn6D6L3OKXVo/6CUJ3ClWdCabOSFwEJJZybBS0FCCLdGpAK4EEdLAQE1Uf9D+E3LB
l9x4Y1RC8ChLkpajTlg0lB9Fc6zTdpeCuGy2XxNyN7urT1Nrf97uZBMoBJCiXlYrXlcWIYCHZdX7
Onso+BDyJvcz7VUzn93x7XxXEnMQwfyJ2Wq8bTCqEqw66dVCLH/gO0vFOikJUiKcP594jVMvmtem
56V9473tQ843KV5T89tlA9h6/rp7x2Y85yZ6MFuAmbxrfX4ZSjDus/XpfAenr3Oxf29T96WHJKOa
U6Ut0ilCbzKsRkzvwTEXdLUWOEsR2BnZdZQHcwkuR3sJCk+VTEuu5BwR+F8VYFlstq65m4e4VEHa
mPrLfD9PLvT8wBlIbZ8iDturFsal6rR/Gq+FEQsxotWd2SpZiREPICetm71Tv2s5TiQgD0+62Tcs
+wYS3NCaU/jW6Wdt9ChkFnnMJ6/NG+Rgtb7j0FDR7evJ+OFWZO+t9WPukqcqf5vsKuDThPLbwje0
56ziilpvaf9CFNFWAwm5jv6nvbEvd+Uhc3Y1C8ENs9vI9Szmt+m+V5ExyrxCCCXe2CzNQGsA8LJv
mfEx9MX3CiwfmFxwWyqsdmvrxNYt1uNXhpPxoUUfbvnQ4VHdM3d5M+5aKKF5U31bMQfsyg7q//kO
nOSKDVOSg4pF+nWdUh63201LamCNltXunx1z7nt/nW39/fzQJNFRLMzHTdRQdQOs0zDzG0MrQ70z
fYOOx25wAnB7+/Fi+ck0K65KZd0JAaZlzjg489ZdioTHo9clfDzvSFB15Q5PFn5f3U7DrEixZS4v
lu3zzNQn0qO7uFj8xMgfc/3FGJ47Iws4Kq0YDhKo39iT/LEc/rtsQoXkI80G7tVjhUMW0W/bvnse
K+sJpHi4m+l/OYa1zzt7z9vx9/nuZEYiRJemd3KvqtM6Glb2bpo1VK6LhxmVZOebl+xoYsV+Po/N
vNpjFXVzsXNSHcjr+nbtRz9bDIVJSHIOsWC/16Y+dt0FCFZa5QHY/B7Nqn3GQc/XIcUIxtPnocr3
54ezzcoJP/63fl/jY2PoVWRY01tpAKRCVEWmUlsT8ozKXKuGe6SK5gn4Mdo36/0Yk3q3FKRC/U6c
gGB3aq51g6EcxzABD9YpqlS81Hi8aHBiJf9SU5JusL/I7XMtCZhnFhTVioOKrkliamJ9GbOzOdVa
tG/V5lNM1k9rcvxmMC+7kRJrx9IKV4HOhMsuPFzuWOqFcaJdTcVFr+I4bQuJx5hbOhAeuDJaR3a3
ZuWdPpPIyusLv15w+9aAVARNWB1Vqx0Ng/6Zkv7OJI3i8Cibe8HNQT4yEr3O6oh1+k6DLNTI4oA2
puLEJPELsbSqLao4IygiiKZ0OHJ3utXiUdG0JIKIhVOgCuhZUzhVxLP8moDIqKusn8wBaUo8Xzg5
QgbAHexVmmdV0bo9d3pgKIb97821UTiWJMMQq6bWTq+7ObXh2c68A6XzQWMbiymK6Ybue9fZqtIC
yVSJxVPLyBMINrhVlLXZjiVIy1b2TJbfo3mRXorjiNVSMQgcTAhyVhFUCR7snPucQhuJz+FFEUis
mSpHUDibDGvdpPF1pscvNlfpycjmRnBfWtp6Elt2HdkJ+0jJN8rie3A3HCZTJSgl60Hw4KWM6zyF
almk0w/XeLbmT4hl6Mgjz8+NxIP/VDV+Ofi4jjdBEKioI1L9N7XfEuvnPP+6rGkh38fTrs2mNa8j
rXmx209OPxhgOefblkSGP5R3Xz57qLIyNynatrr6Rlun26nginOKxK3E8iiXxh2tCIJOvBGX8yT5
yQYtKGNN98dsGf0hUZH3y+Ze2JqNPoFWWlEivHntg1a+GFX+SmpVCb9kisTyKNOYUfywtkjB7MHv
HG9HXZV6rsQmxQopqy1Wk3B8OEueanJkJPfbFfwVq+qVVdaBkI8v3Jib3m5q6P7Gh37Yk9b1qzgO
mL4/bz+S7E7EwTTVPOO4jcnBY2vAeQ4tkOuuAZiKkZ3m3fHs7Xw/soEI3ptmtbUOeACKHOABTDOa
wFZo67jwNgCruqyLbf2/uIKzLDGQQsjsa92+Kcs3FIgeQSATtY6q6FRipyJegjtTWiNRKSMyGMCc
OQfTHR9MfVDsY7LmhXN57ZXlOjgbmKQr/4sH56Nb61/zXF04P8I2vFp85NCdxaNc8pQOARnAqz+C
iuPn+emXfb3oxMA05tWE16sOrbbVT2pvejLF4XzrEicWURNurWVZ3uEdLgbmM+RkNY6ZQ2lwvnWJ
dYqgiTbWm6aL8e25d4fLp7mv/aF9MweVdrGsfcGN07QpR1sDpGQCFyxuV1A2UdXvLodWMlkVGa4k
XIuIiTJHeEsIxjDbw34xIPCT+LCj1Xb99sKHKxEzEbeLGaewU7wRpMnjxk0ZJlo5hqnGXB9VWaqQ
LZsvwZW71CkMwOdKnDltH/g7H0iKXZy95u7HZQsubMnMcXvcpWKyzKL+NSaPk2aDDaLfp5Ni85SN
QPDlBOhIrawdhAq33NP4fm2fycTAwPV82QAEZ56Tooi5htMYaOLr/OBRsNwVj91w4fwIzjyZE2O4
aUK41t1daiTbAoSzZwaj6jx+2qGhFP13tObgUIyNDktsjDXxNQSLOFkfzk+OrO1ts/u6E1C90Q0I
jUYuq56rwoP2YG8qApHkvtgW659qzkYGukn4gMX1X8wgrm97g+WXbZr69lTedQbLj0maoPa0MtaI
MbYowtTpEGuL9VBTu0yTnqHryvgvRUViXtZ+l14kEezYYg2UZkAGNG6BCbEadmen/zFOjka3KhJV
2bcLLu2CCh1YkD+ArhQATLgagkdrqSDDsuYFh9Y1q9Eh2oNnyrXy6ZRB3vCHbV60c9piTRNLSjI7
+lRF/fRqGd9jqu3tPmisSmFTMnsVnLldV9cukxnXXl3j83Y5VsmkON7L5kVwZNQsjTy30HTVPkKH
U28eO0vhZac3HFssUZoHfZhBno+bg2XFsf5YakMA/e1Ab8JOVScrmRmxRqkZYhY3Ni7txsXYdQnd
A4+jMMjTEdoWQccAedorahmrKK0+VicyNMtvoWZUv56PQbLmt/+/xKAUhRHzRNA8zz5LKDFp4JPK
QpK9nG9esq5iSZJlOTZfHazrNKc3gw7uv4wE3brszjcvW1vBW/M0T2Y7RfNlHhUZBKOTX1N1rVkf
vXnR07wtYufqNpkNvPhhAOVLnehhm70WxY+WqgKCbP6FDbgAA3icOmsV0fnZLAs/Xt2AZ5He8PD8
FMlWQHDakTfpOC68isw53xm8vC6IGWpK4UvZ9wuOm+lLw40Gls+NX8nyUtFXiOn6cDnFXnL64GeL
uDlHd7YaAcxPRl8mMxi069R5SZf7DJKQjgrhIpkjET3nGoBIOmAgjcaW7uY4i8jU7td4VMRlWfOb
9X7xMZuYluMmmKPKuCH0OTfCsVTkb5LAI5YY2dVkJkaDVw+L1mFK8j0zDMXMy5reRvPlq8ss5sQu
MPO1a+IE1u2XRL+6yCbFqiKjtPC5A5yqrx8M98Nc7tri/bKmhQ22MnV95AueZizzyVueuvquVpHB
yJZRcFULJIuo5UPTGspL7Fve/LQTRR4ra1pwUm2Za6jSoOl+A1YlyPHL1HfNUrGHyJZScNK1nfui
3t6UgJYJwba0S6dSYSUS/xcRb6XHG25XuNTW5mfDvKnabwPQGB37eX45JQFeBLt1KVuMzjaryDOe
aPORJ9C2Tp5M5ydX9SCZehHchsqVmfYVi49eSuPAtcFw1WgGCbzVVJik5EnPFiFrPAULMYrN46Pb
swOfophpvkPSwzI3fr12uzi5hhb86MThoNQMlk2c4L1xYoydu2TxkeEeYjEe2/Yz0cEjNH83uOrW
TzZ1m7l9iRBVX7Z51rjakZJ1NTModoMmafV5wZqqC3sUBmkK/5BYmSjQrtPBAx8k7kPpPABy1YLM
PltjgmwIIncF7tHOW5vET0QphlKn8dy4MV4HiH1kNHnDSl22B4jQj5lZ+QLx6ToCG8mxqFrA4uof
bayqb5V8uQjySE3d4W6cNJFRTagGXF+qToVplcy9CO2YTCBndY/gy1ca2tbsV/qQBwtxjm6X/D4/
8ZJdXlRfICVPE5fQOmrKJvF5Bi7MFQDFkoJmbnL2XY8bcXN+Pd+ZxDVENEfRd2lLG72OVv1mab7T
hEJu+SY3ryyqqvqWdSF4X8HGqaQDuog5tGRRNn9dsfXD7qyPsvWe5n7QwvNjkbigKbhgz2ab0Rkd
tUYflWn1Y1nYrqGqu+rtluNfoIMt4jbSpam7fIRZWb25r5cjaPhfDW291VDRM5aeX85N1Kal4gFW
ZmnCBpsDCJ573tpE3XI35nc2Z6He7qhmX7ZXibCNdeY66kTR/lCQnaV7ELpqXk0woqaDStpBth7C
TtuNsZux0moiWmq73ubXWcWgz6k/XrDcHhGp5j2IXq+zW4+HZTX2SbwlkmTnxbHibvZkFEHzwtd7
ZJpR47qAiTHlnd/kCzRcXPsSU/XAW/v3brGasdd0nKNxd0L4c1gSWGtihMXYq6pgTrodutjCy5cN
idlTMa3JDIbBigACRI8Vt0LwDj7PegaCOOA0zy/DSUNFP1v/X/qZJ4NmfQ+qxCZN7vIs2/HeQVl8
D/Rl+u18FycNCV1sXX/ponDzElc5qIevKUDnhnlVt/Xe5qbCFSQ0yMQWIpSm1629WMkErpDqwbaD
TWosqf38aATQPr3edH2Ne1D1QcNYxSt0MshjSEKsGsE47JAGXbo6DwbrYGRm0CyRw/cYpuu+nJ+4
09kWujH+njkG/vIFulAo+seG9UpsCLa5u66GuHfdgtuBavHqD7Np+d1U13s64Op+NrtYYeUnIyZ6
F2JYErOVey0GOUG7lOvA8Gv/4b3SZ9qNpsEo82tzUEFWT6Og0ZlwbKAW3pc4jUcoEhzonnxv9iz0
AoC5+a59YJGqGEs2JiEs9NNs6HmKMXX1FHQ26M3rn+OshaZ7i8JUP7OhJJYrEv7NGP7ZcTwiYt9N
mv7//FnarTa+chVuS+KyIuhd4wUUG2yMYaxg39q3xnzt+K4oB8W6y9oXQoKWQjrRy7PpYKx3fNpT
MF3Gdxve9rxVS8KBiHefUmvGY0c6HWL6MULWnH2uriLplTUtRIJlLc0qofhyZ7nj9VVuPvH5su1K
xKwXlLntYOOrtezGYXuC0qDUe7tsRgQ3b8w+08jWdlPdd8bOjfej6jL6NPIcRig4MbFavtYL2gbn
PkSmrwDT3qVhC2ryQ/cd9yy78YeKrUsSFMUjB87OZNR6dKUvRwPqi8acQNjsv3R2/Cq/XsjrZbMl
uPBqco57NARFlr3azZ5oj8ukyNokHisePawx1tJ48yzGDMd3Uq0IuxqjuOjDxdMHoGtLtRj4cC2+
b8hrEh8a1aW9xGXFQ0ffgDCh0NG06z6T/M41fho8bFUnMolbiaeMmk5cn0u0DkmyZn4AuNDvVH4l
CciittvEc6jpMBhNPGThkkW8roJp+aEN3xnPQpwCvLhWxDVJSiUeMHSw3nh4wQXBVN34Y7vPwVNc
Tb/65qMqdEUyIlsIwZWJi+NrHWM4eXI71EeH/6jqHaHfL7MgwZkhmzuuWQH7TCbDtyl0A/F6ZcCz
zzcv+3hhD044pDL0ZjPQ6ZkUBwOgpKneKS94Zc0Ljrt4tQvENL4+N19AheeP9tO4/MxVUmISKxXB
3r2T0rzckqWl/2Hl73UM+XNFXJA1LSTjbpsVcTNuluMdHRQpzUaopW/nJ13WtrDbxgtyf3cppkPK
r4n2xLVvk3HhZ28L8SXxtg06Z9WKpt3mIQFP22Lfz/rxss/ehvOl7aKiBdE7tE2K5zrJ/RI6KipC
FdmUbOH5S9sQ7G4AKEPbhXEzLE9GdUgsxd2VJMKLsO40KU0UqKLpxHtm6w+l9Ldk7/sH081bZzJw
l3cokqfJ0v3YvMta0+/de76u/oLnnvPTfhoL4RFD8FHHTkncaHCiskogXf6p52+DVvv99AxOw8Cw
at+y75pWhV+WjUvwWRPI9zl1MV9jZx88fm05WciN1Z+tzKe1GVi26uFKEh1EqHdcQKTSmfTp4DGQ
SQ7XevaDLNdFcnV+4iQ2JeK8Pd66rmeh+YEm/sx+9uwzmR7Oty37dMGFp4yaDeSgp0OVfjeTX8V6
O8b3YENRhGXZpwtunHuu2Vb2BJs1ozx9m/TDrDx3ydre/v/ianaCtxrXBq/fWCe+iaBcjbmf0Atz
/X8g3qzQoU+T80O13un9vTseTJWatcwTRBkMWH0zZnnND27rTQF16F1S8RcUzfg1XbSwgST3VNlP
iwNkCliAFEmEbK3FLbiCJhxYXPiBzzSMm9+TPu5KM/Gbi2BsoFUUHBw8csQitOAHpNLhnLzUyOTS
/qd30cMA2hc8mjZ9NQ4DBtCaTYcKwOo2q/Tn844gsSYR993Y1hBPc8UPdnPH8vfJiBzv6bKmhS24
qpk90AKfnbr3dfk8z52/tArEjmRT+EMW8cUJYhCaob4En42ns3i5wx3x+W+WBE8R6Z32cU4pjBJq
Hix0iPG5JNqjQ1eUuFlvXqPdzdpaKzYGiV2KRIfVUGpz6aEvy4z9xnoz8fw2GB9E9Rgtm6Pt/y9z
lLTEguAJvM2aHmr2muXv5+dIZjJCwpwVuJDpGdotkh9Na/tN+S2jxmWRU6TE00pWtOXWuNc8zjO4
LV/jQpFISA4Tf67svsxH4xb16JqbzUB33mQPTvnAOUga8rC/8KD7J/B96aLljq3rJbrwFhLpq3PN
wCZaOKoHkT+mceJ+SgR4ExRwuyj+9K4srbpZG9cflpKDDmx4SYv8I9PZcXTKKyNznNBbXubZBcwP
moZGXuf7keDqieoqgIbkFCiiwZ0281wKdeQr5piNr5HhN846HHoc3QH3ycNdOZu3Vl4MflvkF7Gv
eESUz9Bx69I17Rhf5e7kBJW2+lPZ3de8vdOS+Wq2vIjojuJiShIJRKS4FnPqrovhXZWJ8VGXA5LD
4r1pgZAoG+fZa0BgwrABn3cpSSgQIeNZ1g8lHmm9q8IcnvMa+2DG9YPu8ttkcT7P9yG7VxLlNFoG
7vfBiGE8Ge93PE9fk7a5dlu98D1iHmNjeSROv4dAnxXwNL7V6+S/pRo/JgqhZyBP/lN8xxYnThmx
ED9Ka+hIu5L4Ks41a2eUoEDWy/Qpbrtg0tprFkMc2ZzbwNJB9J1wv2mpHibNFGS2q9iaZPOt/x0a
bUI81DoV2XHVyw5apauvU/fXQOJ9spJv58cpCTdEyAo6C8CXuOvQh9dAMytzwb5p/abD+k1zs2ew
KioMVRKORQq/kXcFd5MxO84rIOiGl48+pbQBJRIu/s8P5U/tzj9L5kJw9e/5yovFxrUkKI+mPr9v
gNkMaEtAJ2pa+4ENtxqFGu5QxkHPUiswza44Qoi38ZeSxfusAODk/HecXDZ8hpBRGF2SWJ6d5EcT
190kC2qTLl3lO7qW5/d4OSxKC9mw7uBYdVmHgp2MSVGyjsfaVQwoc06XnWa0lV+s8f9xdmU9kfNM
9xdZyuJst0nvwAADzAA30Ww4++LY2X79d/q94vOD21JfITWSl3JV2bFPnZP4ZW96z/tyATErxVGy
WlTOnDJ2DIl7YJOHac0bv6EGo+maV06PZd9UDGBscvDmYpehHsvjVQLuVsPp+stTRhipAOcy9UAD
0GH0fMw2a46LamxLl63/v0PoF26nAputNuiyIsrZ0e34KcrlG1Q6T9nMEqfO7/1leivHBTkjBd/H
kDRB8Wflvxzi46tLbkUX/vaqclusZBt6Y8w8cbg8LI0Xqpho1yay78aGHcEKOdl3DF+NVgg2ZuYZ
5v1l5oBJzx1/OkU4bu+uJanYsYtOgfVgj98y8TCyLBmYCTylm8PZWT51AZ37MbAgSXDkwUsudnUD
9HIe4jHNVMmgm4Ny+OS+71TWeQ5Ll8dk/Fc5h5yA/8XfRvwq9B/spGwkEYUOaJpCInYBmf4i3sGl
uWn7zZXIRXSghP8E/ExX0p4dWeihkkEm0rnuVghRfzbcpxWwpChXiwzpociyAy/odorKhBFnz3l/
qNoncJYkS1/t8J67u8pv/1MYM5YNy6CpcMj4eqzqtIuncvrNuHcm9TDtepp0oNbHeINnBTxAOsha
0PZb1sGyTWBsXdOKS5HCrsp2yNgREumbvoccaGh6Z9CEgyoHBL6CMUozeKuM2pse0Ouotv2ElNGx
jebGsJloEnGo5HmXAmzvlzZD4QoofHHIAa/4LmL8yuaVPA+CLtDarGg+b0pIJQNjJP5QJ99cdh6N
8VUkPPfAEux3DtZVNDe8tA9RZCrY+vKkHUYq/j0D3Qs+ZSZ2JLCLVR/WssTJ4o9V70Qi7MmQVDVL
rPLGptIDV/48s6PnVTvwjzAG/v4ozt1rbhQxi3O/n+K55KnFwvMsgrQ9jMWysTN8K3AgPerRVL2q
8aD/EMfmQZ6jBJcdzy9vqHLYrrW9H3hhAGBpcrYKjCcdo93URJhCCZ54EE+funI9SAvHkT4tb+0i
6wzepFsMJXNnpTU3q0xBGAfeEeKtcZb7MTjH6tKEttPNRUndTlkGFpSC8qMffkvdZ2p7cc6gQ07v
08Jwn6ALCSWem4az3iY44BdZ821o57thGa+0jxLLXk47ANvX7Bg2/WFxSLwy+pwRsl9dU9RpRq8C
4sq5tlN8K2RHZ3E2KS1vAsn2l3OFZnVVIFw9l5PdNW52DLp5P0TjLQn6/Uz7rRyuet4LIxUDV7j2
iHKIIDtOOZBVIBTPsvp9ct0fl2eg8R4V/0aFyOugxwwsNhxlwzYjFbtCitiu/gpwll7uRWcn5RDG
w9LPx7rNj1YT/CjS9050d3krPhohDRGt6+G8+J+SEtQtaS3Hdjk4eL3N78vGy8mhK5syeBrIYlu/
ZJN2Juqur7FvWBTFa7N2pW46BvTQ1bN3D9r34ufIIT+1s71uhghFmVcyZhHpUYBQiirbplETtYlj
y8aJAY8FTetlw2rypArC8/wmyvrQXw4r817qcnKPzB8gs9m6g8Gwuh6U9OIyqJ7WYeAcHCv6M1go
P+hXZiVVM5lev3RLp2SXloKb0R/Rg0VlKP45U9MC1BuJyB7TG38dKL/vaTgEV+kYhJH6HBrUmUuF
JP3RBj6WW0tcsSnJa9uQ0b6+fUL7ynzgBymlud+DmQsshiCPBh/rdrY269zEPkFkjXQz8ydC/9mV
vSflYQzmuJImVSFNulPpr3DJFNjC9/qjL27b/CZwrnME9Q00LBsSDhXazUEA8Jh1lZ9UwPv+Jn0z
G7z5y5tWvHgqly+sojlxcaF8qNL3bMG92ODFszh6stlBe3pT101cjM+XI0eT+FSgYiWYT3Lbsg9t
UdxOExnibGWHPppuChBfxzMxKqSeI+WLb3vvPIJPqQmYrRrM99w5tCh3ytylwTtChm/ELIa+EaAy
+QsJx50VfI8Gf2PhjTk0VS18/QwJg55D7lPXlHXTPC2dc+hTEEPLeV+jp3yeYycFdwMeHz3r1U6H
JCIm6pSvsbLoUkn1NI+qsOsG5wCi3N2QOTFuxSBeAO5w2j0Wso553x/c+cVffwdeiJIm012C5nCt
giBnq5B50cHMEa03wYCbeokPwMZOpAi/1yzfD/NyvOw7uq6UQ93cCdaTTJ4z1nKS7ltl/Q3K/HuV
fpuDn0svtpe70YWDknpTh47OBNjBgeQF3gCgaYk4EN8oKGnCptmv1baxBkPW0oWDkrTCdeaZM2BK
KAHb+PlHFAHxGbzm5X0jqiv7UHbNIq1wqCsn55BmU8K4jNNKnnoIKpbfOkiBXmU0FSaZLiNiuYLR
xmWOw+ppIk8LvG/t/H3gvDYjLvmfruvp7B2fgssSowflu8U5cBbGDshwxQqi6tJOwAmy48XdFD77
UXvltJQkUvU9qiEIbOfZP1hzXK0+KZciYd64Jfj6qvLTuoyG72vNDqJCKp0sX/K5sfyD6zbhH5+4
4bh1CuRKQ/uaDV+FVXYy4sh8nn+wxijYTp7j3eck+Du5Ht9XZToavlo0Lq1CKgffDjsWEP8wuEux
t5emOkLx/t2yOUsacPDt2t4rf1/nC0pG8JrIlXQcsheI68WB/xKQm4i8Svt2DTuQp91PnuHZ/pxG
v9hMVPrdsUdBTz0u/bEIWfPWD270fcw9+y6LotSAzNMtv5IKRFZXXrSe1VO4z9hPbPdN8zPMADI0
XQnqHEBNBEvfLWLuq6M/TPmB+oLvZjdyk4WsVlK2ghkejL5+RcZRTDlQpEEb8qUoKygW+Llc4g4w
Ad/bTPOQLdFRWq4g7/VUl/JtrpzghrBzkaKwHeB8a9a7YJP0AbTu34dGzMhVXSpTb9gIEFGzb4Vj
s8pwtvrSIIGvHuPtAZcEaQC+2DwUu1EWm7Vaf/S0vJ+p/3bZQ7/cs9CFsplkXi3q6Mw8HbY/Rvsh
c18G/zZPT0793uUmziBdJ4rrlGuUdgsHa6ZfCPBGNLspF4+OLJIWe3Dh0Z+uhGDL5Ql9Gd6YkOJE
TWnhnivk7akE9Tnn26Z3oDTD4t47hM51rCTqgZQ3YTWs9dCeqqGH1FmRFKN/Hy3YSgZuyFKapVfP
odKD0y8uugiHPHFYHsvwXky/FhM25suEEfjq6bNHvcxc+nN7orU4LDLYCSAjl95Ee/JlskDz52l9
3gRHD3UVNSqKxfDMIV9c2O3z5fXV+JJ6kMzsEdaoUA+9gp/QeYjkEHfDdw46xOnI+qfLneisf57W
p+HTdZF+PqztaQjwSFBVcZvReCz3jan4QWcfZWNgfHZQkAf7eI23l2t2P1j+dc6pJjcvTQPkT6c7
1c3N4H1LabadoXUGRMxl22g8RyUQh4SeQ4Yi706SsH3Rocyu7P6sljSYXte8cqLB0zue0B00z0lk
xawmJPZltHFKub88fo3pVQpxIeic1mHWnWa5JG4LQcHeMphG45vueU6f3absmqXgRXdi9ps3RfE0
3fXkXWYpoBw3zFTIqbPQeWKfesFWE4JEHBNIidyQViR1QHZQijYkUF3zimsGhQiBzEPzVTPuGme6
8xjdWzwznFR05lc2HDtywxzbbH+qW7ZrCj8pwbd7eWU1UavesNQLCMSbsupPmUSZyfhmO/dh8+YC
IXy5fc3Wol6hlI7bQGGs7k/AssT+9Gh17+OCq+nxbu0MGCWNddTblNwZi3Vh6KL+n+Rbf5CTSU9L
Yx0VTd5nQ2PNU9GfhpngyaGOu/l+FN+H7KondeD8lMjNo0XQsJ/7k126UOzyf7girePJIlZc47Lj
uhhzlJ2lJ2tWFSN6abzsA8+52F7ooWDzY8PYFM+1C/m6gF3ZmRLQwNqUTWDBWf3MR93Vw1o81t3j
3N7w+XEpHi+7lSbgVMB53WYgTPKm/hT602aRIT4U8BcCeZeb17mUEs/21AoRCdGf5CwTt0ofZRgZ
crXOpZRYbgZromXT9ydIPrwX/fkxkaEguU+PQ2XCwOiGr54dS2taUb3RnxY+xDRtdm5hKkrWGV45
KnpV7oaQPexPEWQYyszZuPUQE8Z3lw2vaV5FllcV7RyvHfvT2A37wRp3Y4HikzHaXm5ek41UVnHA
sFNWuW1/SkfIgNa/B/HGARYMxje/M6yvbgZKRPPGbbmVNTAQHqaLHBJCq7gZAxPfha55JZQBNEd9
qYcZjGV4aLvvRTHtatNz9Je3ZJCmO3f6aZeMKpoNTtD1EMHjicPbYzm3SbPwNAYt931aQtTNxf1F
P7Ir1+PswJ86BBy4hLIfUncIwrYuaPa15Mmw+E6MV/dN7ReGRdEEhEovHsnIGgYXizJATjilw34V
pnJETTyr2PMO3xzVyjGFKK8T6FUcVoc8i9mKXd/E8K4bvRLOM+XSic57aL7UqEan+L4xbXA6d1LC
mTRNPwEL2p9oYOE1yvkZzUFc0sJwrtaMXIWe96TvGnIeedW9+lF2WgpquI/QRLKKJJdzn7bROmCX
4VOzwR1UXAQlj1ug15M+CuIUFPWXc4bmgKrixynr/aoYEBS99QiBvLh0KJ6YIBw8Hf0UH5eGj1fN
SqjQcSk76VQA/Z54+NI4v9rse9T8ujwDXdPn3z9FWSU4jbKS44DU/QjEx9I9y/Hv5aZ1y3Be+E9N
ryPIu5wBgVWw6T4Axxnxl+9WEO1TK/pHLGp6nNVEmaVsyOnkTJxQWGe1/zXdoeBABTobIzLg66eW
wLeUXZnag5j64ZxWO/pRul0MFb8xIQ0AJm70MLRFQnuo3M3NdxK1GyhWF3EWtPvrjKjEN2AbzhCB
3QZi5yJuoj0BtzWdnD00abci+rjcic4JlEgvmnaBXBAsONszcI9szysnzixre7n5r6PEU8HeWTd2
VkYZPy2d7ePiaLyXXnfbn4U1yuilnOUJrOSGz6Gvp+KpiO7OGkQP3B0/FWG4nQgKZ4S/LybrquXw
VJBlHlLJZrvgoCEf34HDCrd9KA5zsR48j8asWVlync2UvTyXrcsnhlMm+ECwt7rAQQfuneB/7OIP
JNKuOst6KriyZ0O0uhMOnJzaiTWmzw4uDy9PQLcQSvTPJbfLdEJi8cFQI1u8QpF3wgypRde4EvJ5
HszBQtD4NC2HbKg3WTvejMwypPWvM5enMo/TOgqE1aD5sOoeg5Xy2PJnlOmkB9JV3520MilU6DpS
oxvUSlVAYf+CTkkZbcIJlTMvrvjVr1daSgntSkLIFPSVAwhNmy1kTu4Ao71xxtzwiKFZCBWs7xER
9QTZ8US7P2GKp3by4F/H1OipYP3GCUZJPQx9GWTCogzvpberC/V2w1W9buznRfm0P42+C9bSpeSn
tWrvWVlvczxbLsF14nTg8/z/zZNidku77vnJqc4qt9Nd6dJkjjLD6CM0858XKjzhn2f1afRuO3h9
g/LdUxT+6oa7MP/bk2O2vPvpC+1ORD5fDuOvN1cvVMIYVaoV6a0WCa/1oUGa7XrSJH7fvvpFtLmu
CyWYI85xeS5hKJI1cRTVx4CibrWtkDWa63YFFXePMjWnmCJ04XbBY+QVT20+PhLZfr88g7MxvloL
JYxXn5Q56QQ/iSCLa/A8orBsd7lpzd4ZKvGLmv857OaBA+x2CqpbEDU39C7nOOV8gxSJYRvQpCEV
i+2PBTAz6crPcgW8eG5GCTHdLQ9RKmdYY42FVEh25YOd0WknDvKCbN/JZb94gWHwmjBWcdh9bg04
8Y9Y2+AlhUKd/NUUD5eNrxu1EsJ1hFKhbkLTs/fDC8RtI8KrPn48FXjdCauyenw9n7qzOhpOXqOX
PV0etM4e58l8SgxgZg2KMsOgmXMi/Gbgx8WkYa1rWonUZvWA314kP521aRwoWZH2oVpM9506azv/
f+Alz/yecAy8BrPRPETHXl73KeupRKNT1UdLfrZJO/4qmj7xm/fyWqMoEZpXIvNABoFhpw98fLDs
j9KU4zXJV4VUQ1otLcMCUQM1iyiELAy+ZHEl5UWmwNdkFxVYjZtA51wriNjJXpx1W7ff7ezeCe+7
6rAMviFANeuqQqsbAWiaNaOT0LOO3lx+ACNsCCONQ6qw6rLxU28J4ZCzAC/TLp9uvPm6LUNlFC2h
Mu76JWxPcxzw8/ph8smdzNPHy1GqSbkqeyjqX9tyRKktOOyX12Wd/04oXii8JcHd7A68AsnlbnQG
UiJWjMKnwwQDRRAtGmh647YrmPjz7XXNKyHbF4sDtmY0z4C/seVHNrhxUZtK/nTur2yrURkNWV6e
jzisg4xLAbqzv3R4zdfF4Jm6RVBCt5raZQo6BydAIEU7VzzOabZD9WmSDVDCNL3Qaaahohs832OV
X1B+skl7GPrvwOjH8+huOxMCSxPFKrYhrL3elo6FAPOtZE3ZtgPxWeXK7RLVUKlv74gwCQJq/Ok/
MIe1CexptrFvLR91UD3l7esaDs+XvUmzHCrIIVzHfClWzKO3QZdduyxZHR9YZFwhCetUBsF1Tzje
fzAPfRbKfMTu24PDFpilwygGw92jbrGV3RdSxV4wMRylhmpNuvnvYH9U7uN43ROL5ynxbAWzKIoB
zXdAMVXuQz7wW5H/u87+SjS7TsiwBGjcH3zc7cvx2RnHH2s4PZwFZIRHni73o9kQVJLQpbdb32cB
dh2bbgt/fplJaLgp1TWtRPSQN82IihGs7Fxuu7W7rXlguBTQrKyKeMVjoj9L28ctFvSua85Adzfs
oda0EWuxucowKjtoYKWN51NEl7s+De56mMbput1MJQdti4GTjuIA1GXLVs7krZ1eF3e5bhtWkawp
FMblisehUxkumzztQUwhtsIIlNVZ/pyMPp1oi6h3LFQaddjE7kfbQnUx/1hp/14FpqdFXQ9K1FK8
swoeoocmtPK4TrMNr5a3sK6TKCyu2ytV8QGrKsPQLvFt3jbTvqjszUrZYxRxw7eKJjOriNUG9zAL
TiyYgtUfg7W4H3u+AYvH98uuqbluUMUGfFZ5Llgqu5PD7MeFlg9DRO6ga74PwSvhELori37nNsXL
5e50s1HiuJosPP5ZEZZ8RpFcbY1Z4iztU1DPpopIzWajwroqAkKE+myvNLQSb+lbPAstu2W0N6Qh
e8bK1HDI0KQkFd81cwucyHnanaj093naPs2jiclS47bueW6fAoNDOXKBzjLe8mkYW/1L7zwNNEtE
+u/yKuhsdO73U/sOI1ExZ3ii66afFar6a++bFfxYBUT1ptxgHt0czh7wqQ9UantdOGIOZXk+gsVd
tcQiP6xBZkiqukkosQ2MdUnpeRK0eVjrXZ0Fcd3ct/nWzK+h8VaVUbRzprYsF7yU8lZuvLr+Ns7+
vh4Hw36pm4GyL3e5E0HKBzMY2+6J8nBfr9kviReBUvrHnJbJ5dXWrYRy3HZLIuZcopse35jdYh+L
pbifl3xr4VnDsNq6YFDiegHbwuSssFTYPE0Wuxt9EwGn5hCsIr0QCs0svKw/ucuDWH6W5T4XEICw
8LnsP5Dr8GSeCvpywiyyUQPanUae7ptUPERFYdiiNRlWhXuleKiaSIWEtNDx5JPgR1iux3ake6/g
+w56GfGcDt+HaTX0p3FaFfg11LIHaRb2o9kXW2TzYz4FG2lfeeJwlLjuXVQ31yMs5YXtAbj7TZs7
u8oo56cbvRLVjFAUmPbIqo3jb20/T0D8DB6PbH85FjR+qhKL1kE3zl2NrEQrexsVze20pNvrmlai
mY9TGkC3B9FMs03tRu+Oz0yITZ1VlBAOWxe3uAswidFabIF3kJsRxPjWPJrucjQ5QmUOdVPokTjn
HScDBge0XGVMpmpDpmBf2czwpqSxvYrzAlIvGAofH31NC9EsMKsRkKlBxfWy+TUmUmFeLLeLujub
vwdXHZCBu4k4DzTon69r/pzDP21nUGgHRYqL5nEexmthvrUX0CV6paGCRWcbZUeWQUFyGq7DCdrX
XWwBHrhtSdAZXFNnm/PvnwYvgOLym8kaTqhOjCuvTSabb8fBRBymcZ7/VXJ/ah4FohAmrOzhNERS
bJcw/LPMwxwXuQ0h3WgZDLGrm4XyjTwFUuayCIZTu1Y3Pp7lc8d+5pM0GEmz0aigLp+himTxfDQv
13gNj5V334u3DPAM7u4r09FLNwklkv2qcZzZT2GrvoyXvIwjFDSH15EyB57KK9qCcKxIVzTv8vku
nfDWZgevsluvCzIV28XXtml8mwxAYbzQ8neYvyzjj8sBpjkMqeAu3hCnSy2MnKLo2aVB3NIiXsJj
J+/T9ud1fShB3M9+ZS0MffiAgtrVo+0/eyNKqqctk/8ud6FZXxXSBVoLsrAiGk55+pOiLq58KieD
hXRNn3//FGYN5PpCTuD/HrgwwEy5dbtyY1NyuDxyTQpSWT9bp25rN8PIIQG6caR/KtLo/XLTmgSh
Irkce7QGlqPpMTimfuKHH3Ldyc6wqjq7KBsvtQACHHLYJS9+OhClbdq/qZFEXeeWSrxSiJqLegmH
E5Mv9fQCidoEFWacvYLX0XB21o1fOTuPJJ8JbzF+6r2u8iOff1rzn2sMT1WEVhg6PIeo83Cqlm8i
21eg+Z3YL38xXbR/PXSqorLISEprWZEz6yaPaSPjSP6aUPZ5efS61pVw9fGFF6HKBrZf79vRiofy
dgb/4OXGv/ZJqpLceVNm+0MIq4v2ObA2Pji163Q/XwnBoioEK5wHW0ZuLk6Au6C8XdxETBpuLL+O
VBqdf/+UCGgwoH6kKsRpDsZtF7Kf0WpddeNHVX67sa3rMPTQNGiFk7W1j235C99zu8s21w1ciVQn
ZcQWWYnWiyzxI34/1sxwTaZbTiVO0wBivjMK7k5QAInD6U7guqFrNoV71bc6jZQgXegcFGGJoQf5
exrehulfp3912O1YmxxS4+0q5GrpqtIt80yc0vZHL+5J9FMGj5ftrmv6fOT55DDnx+DJH2pxWj2I
g5Fw0wZ0a4eN4XJe17wSp7nbOrj1b8Spi4CdzShuGciS2HVjQhDoOjgv+qfxV1Ejllz24kSxW3eQ
NiBtEaMu3ZAKdM2ff//U/GSvQSWzTpxqci4W9DZrm73WM/t12foa11ShViHuHec2B+ZhAF9RKmkM
KrhXN2WJ6E0vPLoulKOxn3aN5LUQJ3CebywnPZF5ue8y1D1klmEr0RlJjd2OdM7ow4eKrosr63cN
2uaMmvZA3QSU8G0Zc9NpQN5JIwltAyC9+yUprW+UGo4gX+/jVMVbSZSyFvKcjgdw6EBscyF/pvYZ
LK2V+/PyMmsMpIKtRJp6gZthCmcigjYLf8+yTdacG5K+rnklhr0pLSto6gpUDRaJZ1cJofyY1sF1
MayircpgYCIIzjEc/D4DPh3oKRg3ck3eVykvwymvsyzC2Nsiewah4IsgpltgnVnOv3+KXW5LoKlR
3XNaybuT/xnyF6t4vm5BlW2WWevIRO3hq7l5Y0BDFdVTBdap6xpXIlZQ1lZFBFIMO7eCPfjfizii
4pflc7q/3MPX37M0UAKW4Y2o7apGnsLywAMZ461wG1iPkJyR3RyP4by73I8mdFUMlj/ZTT6DeAPV
xEN0mPxIbDJcVm0Y8fvDzJht8FBNBKuqz+BgCIOsD8RJetFx5d6hmevvPeq6Kju8CZf89fJ0NA6l
YrM8y61kavsCNTn1XeTPD3zlu0Wkh+uaV8KYOe3seEEqTs3qHCaHbKUNZrPGxGaqG/3ZeJ/CwW2L
JQAXALKEbT17Q/MaMPEGQj1DjtOstYrLEmJiOWA64iTIupd+cwc02Vvt/g4kMVX9aJZZxWfh+aO3
ugFdhOshyrqtbblxYO8LeV+HuWERzsb+L66XqiCthQaVwxj6yJrlFfpbm0xO6EzixOXdTGy459wx
vYzoTKYEOsDcktv1CLetP/zij02HJA/2jRyS6xxKCXPPq4EAyG2cqZd2O4b2nqX1Qy7Kt+uaVzZm
xxv8mluOQOny9FCQaSdr73kKTDBonb8qx2rqZn1bumg+n/J7e37Awrzw1kREoGldRWhVqyjShqF1
gMSfLau+reYzZ6Uwlb3r2leCuQTJQVM4YB6Y7LecfJD5fRr/XWF3VMIqgdyOoRUS3vDjms0HSB+D
XaU9ytTEAf7ljozmz976KU9YXcjdYar40ceDSFxGi/c4FrNtAEt9aRe0fv79U+sEZWCOP+LoQyjo
QZviZqndzZR1+8u2+TJ80byyMZOeRbYse37sUDQpQQw99S0eihi7wb92y1J/jF5u6OvL8EVfSvgS
T6zU4R0/BngYBLvm3onkzgOrdk6za77O0IUSwW6djWnBMB0rHE/cR9O5t3coN8xAtxhKBEO5soNa
ADypW9sNjkqbnKEMgzTby4uh8yQlgu3BaVsmOUfduL+p8+jFLUySzZqRq1COQrgBPjkw8rnyMHp2
23AUvttXGkYFcKy08CAvNPGjF/HnSsy3w+QdyFzvLhtGN3olgiPIF1LOxHhs7Hw5EBQ77SDtnoE3
lE+by11oCEpDlaMnwm0zz2Qkj/OIgrlyHtOjzFHED24PZ3zNPEgSRCBZBLU8UGIoT4/mKq5t46uh
Zu1VHp95kW7RT+g+nV9I9yctDRGhCTpXCfA6W8fSX9EuynMTLxQxyw9FbW9b8XzZcLqBK1FtlfMC
GYdcHBfXI6hcZe23MR8tw2OebuWVgLbT2Tu/AogjAcngNurLexi+P+R8Nl2I6AykxPTIRdtHdi2O
65L98kMJRQQLlzsCZPz9eM1VYBiqLD5R33otszpxzEW+64XYLXwGA0h5XXiouI5y7iGfUTTiyCxn
Y3OSyLXY0SjdXF5hzR6hAjqEu4gQF1PiCL73Pg74uglbL7Eif+tEdDtabOMzakiBmtVQER5zExbN
WqAva2kflxQE8Cg2TIOoiFmwGjz2nDX+c2TFvf25789bqhggteCO81HyaP3Whc5yTCGwvhtQjbgn
kxdsKlrVhglpOLhDFeRhicnxpXXuzYeCFXWTsjy6Ft9a67DN5o8qlCiHW98XlOfHgj9Yubuxodrp
1cPf65bvHLifputly1AtWQoH76e4bP8RemiDbNuvPIZiBpQTDafnL8E5MKuSCIp6kDJwInEsuufK
fnCCB8n+9uE/sDLE3fRWO6YDl84flZwQQEmvrzJ0xPN3PDwgIfdJlT9L+1/UPXTStOnoulESQ4ML
fEoXdDMAYhHOmwAAHYeBU7XZU+guWyZJUp3dlF2fAA8PqspCHl3pbUYCnpgfNOCxE9CEiilGaMdL
aVok3Tb3H+SI23tWl5byKMUvvDbFKctQ9BIm7cLfrGbEA+4YU3+4q9bFEAGacFPRJHOOr8E6Q48Q
kozDsd5N7hAXcx3LadxUzFTjqDGjqk67MBY1U49u8s7dgYkn9kIIBPTT1hLFtiFP9lQn+fr7ckzp
5qSkENkUuWwGxFTOfzOULnMgfYr3RRx83CZe18V5R/wUtlMrp4DYcD/G850YQHtYb1CGFkf8W2lS
9NDZTEkNfVsvk+UH4jhmLzlt45EjJ8h/Ave6TljGGXvqBsswH11fSnrIi5JV44K+wvLDdn5YwQOY
dzeNWycueyUTUoZJQFATuCr6BHQBuMkcQ3Es2z9VBUxgE8UN7ulIFe5mMAt56Z/LS6TZrFRx25a0
pM98dGRHa8L9rUfmBNzlcROaqnB0PSi5oR2Dkfkik8eocbYENytD+zza9xRc8penoFkVFYVSytoi
TotTj5/Vx9ESiJjvYqwOYOXf98g+tHye/CsPEioupc2msrPOR+wyCPchcCNNto/a4amEdqQzoSzc
hBzRhKfKOcSbIeBikOOxnJA8RYAr+CSrXvFRuKHEcIo4x+EXpwgVnVL1ULNfwLyOk+ld5N7i+B5H
oeGjX5elVW3a1hbdEjpo3COP8/zUQa2prP7S/AE1WbuW3vot5Oqs3WUf0MSLilbxV2mv5TDLo9N+
I9V9gQNk46AqLm8AHnqi1nC83I/OYkoG8Kz2XCKxSpAXfM/GfxB661qDwc4J66vFUI4EC0WhSNCh
aShYZ8VzZ6rl04iwhqqgbOoVyxjUizw2i/3NiW4dUSQu+BHoDUvvLQ9uheq7ofwWWMAjg1LCJLOo
82Al8B0mQHlbIy5bN0plEhJBusSt+yEJRWC3W2+ioJAd1qLeX16cr50gUB+tnKDJal6701GWH711
z+V2lh9T3iUyOozS8O7wdToL1Mer2gtxvEi96diudxHKn1ISFxScQJOpkORrswUqZ8DituFMPX86
jo4f+97PYPjopAQl3m3ATMK8X/taoCq24Ro3GsoekxhH6FNAdhca2IZF0NlHiRDgwbvKzTD8tHnw
6l0Z8nhd5yQzlonpVlmJE846Upd1MB0rvAkv9dPiPUA3h/nIXWQ7ew+XfUmzCipUijPI41n/x9mV
9MiNM8tfJIAUqe2qpapUvbrb7rHnIrTHY+0LRe2//kUZeEB/nGYJqJPhPojFJZnJzMiIEUYjtgee
gbmem4e8/kHtg1saOxavIdR3VLxUntPZYAQm75qTn3Rva3nMnDqm6PmYi/QFGlvP1tYHvO7RzFed
LLc6yyQ/2DQPOjfbiW01rztHJbsqKTQp5tJc4maz0VhvByT9Qq2n2fD+FpwAeDyAqP3bxL/a0xTB
ZH3avm9sLzz43Hs7KvDKQL+cY4JSPa4WiAdSumZRCQBc5G1T/VRN2YshXfKVJ9YYbu6wx4igMQAV
jpVUrSmsZJnidvCebI/fe/3oXz85n7sIR4VjZesG4WpnhuNuMn/tvlUz/JD34/rHNdalArK6bsrS
dMHv9sDNDyUxn5lP6eT55U1EUq6jcmJVrmxB1tjOeAHLI5fimLYkmtneu1e37sqDdLUNM926fo4h
XH0H1qdnKL3shAC6dVfcDXq/PAiUgJLRg0qnkxQxK3pf8JvAaq6j4rG22fX6RCxz3Fnrs8e65968
TSHGURmwoGdVmFOb4cSMIiLVcoJA4U7uUbPequb0mm6ZoFY6xVVv+TL9d2j3OM00J1HlvfKyqfIW
K11iICIgFBG4c4dHwxoIdlPC0VGZryZSJm5SZEvszMYTdw30A3cteA7Yt+umpDkvKg7LNiezosyc
wT/DHqlZnarUOzrZXkpEtz6KH1xm0bN84nPsjmnUsO6Bb+1hHkUoU3MPNaJxUirfFW+XEn2OmEJW
FME8HBK+opr8s/VOctsLFXTLpFisWEi7CBtBVTN7IUMSZyjLcE6t8LZdUKyWyH6bZI9lmkV3IJ39
SDYRTsltuVhQR/xvBsIuCOXcwwrNKwk7Fs1JCizZd299v/7zNfalEl4hrV83KKIhGOHmKUvye5bt
aVTpPq0svDSqFaK6CKRW24kc6Lmmu7AQzdlUsTOb7VV2haaoGPgTQH/OC/RlKHIlcsd0NT9dBc3Y
zSpEveH7WW0d+3SLsnYnaaU5jSqT0QaFcL52uHXKjYdsce4hHuQ3+U28G66jchhBMhNFssVDcI+0
fduWp3bKomnbU1PT/frLfnzIh3GyoQ26wecd1z40m3PixA46yMReP4y6z1/+/uHz67a2eTMnlxPD
jkM539WNhDjNFF3/vOa2UWEyktVmOktcyGR6F97bZCWhlT6Y1UMql50hNMGgqtw0pZ1XFSlwCJfy
ybyRkKxmkKwj8PhgcIFu35IXr6Ce3wnVNE9jiC/874o11Npo6+Y1FK0GgZqFG6R2d09c66WoSjAA
L+Pk21PqQei+gurY+jeaj0e/FNNX4QJRfn1dddumGDoD0UuRb7KKzcH56nhoNnZAoDXt6QTqjFG5
Yedikjlnbhvn3uMiUZw5XP/ZGtleR4XTNHbtUmNw2ji7n8IhFkfrxX0iYR/k4V4aVPPbVcqjuig9
w+3w222LBEPTh/WeEK/2119O+Qdj4SKBqgcQtHEW9zG7L8IkTE7ecX41wuKmxKSjEh31FdZnXTAE
P6YneSyP7Eij/lgcdzbgckr/mzFyVH4jE93i5WpgA+QaoU39kEZoTsyC4k3E9SE9eDvPVN0mXP7+
YaUmdyRLZmEYvOt9C/0UEADYmcHliH82AyVIGrp+mLPca+P1TA80FMds8Mv7OaRRdu73IIR/qjSf
jaJY+VptVla52Adozt1bB3lkRUBf7OfmNEUsMP30qTjLUx9WD2Snt/lPKeqzIRWb7hzepHOVdjH5
4vhbOA1BHnlRHrT3EKsPx5AFddgcC78P0nAvlNLdZpZi6X1aVCIXRhunb1WcHNmpPJqv1c8E03QP
2XnaLcBptk3lSOqqypTMSNp4OqwRC9vjiqosto1F66nbQ+tpjp3KktR20rYTE4P08lTIR1rs7M0f
gZhP9kbF0uU8rYq+tLA3Mq3X3O8mZrmRJUvpfc0bAw1yfpqB7/3Fot1SfQFnjNF/Tye7qt+2vmza
L8uaVKho1l7O8ySQTpvTpy2H8ubrtEiZpr7HEs64z9fa2HKYi2ubxWNRZHXuSw/NDS9G2uRdaLlj
hf4MAyDQA3jAt+7bbWb154B8sFhRgmq3nheIVpcuJK5qkMa82I0Vtc0ChuUyKNHvbSZGkBUs3nbz
vZqoUq1ZOUNPOVh++5iuj+X8I/H+peuP9ia5H9dRC1UpHaupB0nxxY11HrS/++8JYOw7K3a5cD45
E3+KGB9WjMoiRbUt6+M5mCMa5lE3+INv+5A9CYejvHN27lJNDKXWqpx16eTIMQvLyeKhpWGRtWHf
/PKWPLL5vOeaNdNRq1RdUU5eYgJxKSMg8aIUrYE+911ffCV+HiYB3+Nu1ARsapUq88qps/sCAVuc
w8XlR+vID+Tk7jkI3USUiHkkKW0ajn1JvpHfhg/n9moEHFLHgRXAx2EqOwdAc3jVapVVUNBdtBfc
4u8pzF+yQARGJJogD5Yu2ALIEIfzaV7D9rQzoMZ5qxUrt/YKu7oMuD2tQR83BxCfx8XbGsJVHJzw
+iiaO1TttM57Kt1GYpC2vWum1R/JHgWJ7iArPlWOw9Q1dDK+bvLk1d/r4cl1Uf1sv6OraufH67ZE
8aG9LNatWWbjayp/jvNDamdRumY+MsE7Vq8JvIniL03IiXAPVRZUQYA7D5pJVl4oqERvcS8FI7cN
o4KrbaNOy4EnXVwP8yGlRWjN73O+p0qv2WIVXM3SxO1YXYjYWxJ/zqKE7aFRPldEcR0VWG25ybww
x0LcZPldPB7boA6MN+63MR5mpz2iHO0wF9v/cPeWtrOtRKxtDIoZfmYhcH/P7MH7mxysoDvuDqM5
TiquWgiaZXIm+PFrsB0AcYAb9mWQxOjJfgUTL8RijeNwNDp/71LRnC+VTM+01mpFjQcTSx9S981q
Il7H1w1bu2jK2e1KWgGV1zcxQ+OlSbv3LulCr2T3nVj83gQnYAEy3bb17eW344hwae2d+OkPGukT
X6nisHuoOaW52zZxkmXBsrxBS+FlyJtort87YkUEVIpTOR+8bmlAgOvF5mKEiegjg4E8xYFEiNuL
l8Uy93yE5ipSgdvjtIDAnZZdvOXNcR1MHNZ0/W4AX7CVVizao2dDLxbMc9MYrkv6bz57pZ8aoL1x
JwhxpN7JrsBCIfcy47qnJbv80A8HmslynV2bi5hZK1bg8aIciYAwEJOIs+1nt4DlO4RSbrCsbMd/
6dZA8ZMU7oSPHH54MfsTRLbveWGGneseZ/K6psClXD92mstGRXh7tsFLx0Zckcj7zIw2Z6dMoTvO
/4F4E6OY6KU71n0gQRbgsfyvgLuvfHIQByPmzuH6BDQm+R8KPykKCkIWGVtZ0c4ggwS3VVH5A+8M
aBYZ0pzKvcS55r5hioecKdjimQFeftF5/3Sz+ZT1TmBniCZA/319NrpdVzyk6KcN04F7lyZiO3ra
rDRKyxbrFqEvYmcQ3TyUmybZNi6Ry+1RQvreWyDj2cCUY7y58qbOVBR7lRz9QETfS0wj7sop8Ma7
JmEHl5h+DipKz/iV9/POTHSJABUFXkgBFcZW4F30t3t0DvO7DNLICNZfxt9zaB/ysAl6vwxR53i+
aYNUKHgLauJqbUsRowHKHzrP53N2ov3gA0dg2OkOJEVjlSoYvGEen4zEEjHx3vLtQMev13+9xlhU
2LfhOtZGJnyXt0cjPwGYn+Y7FQJdgkRVb2UUXNxWzwReKNnzFpYRCXhAfQRHLzKk2IY+IIc0KMPu
YTdfpjnJKrp7gQKTmWQYEyJ13S9SI2nGA/aXG0KkHFQMfnKXf0X+8jjeGOObyhUApvMuBc3AZZLW
dxam5zzwHuT9ECBMC/bSPn8CmE/8sancAkBVlWZHPLwpBdIUL5O1hN2cgVT9d0PxvyHqyqfCemEb
4kMj97PJiqpCBGxYY76RU7+SGE1hUbZ6gVEVQNB59+tWAgDwO3WW76bZBuDIwp0yBlnWH9K1B2uF
Ga6D9AX56XTsZBdZaJT8rln4Q8rzUBAZrcMUgucJ2Oz7ZNez6g66chUR8LEhhMNMXfa1Gd5T9n79
oGsgRSqgnLbW4EEIADdQjUJ24vlFm97NXnJMBhHktY3y27DjgDSwSEeFko/uYuX1jAxAk76b+a/S
WY58XVBl8AvUJhHI+/kSZqmzc+dpXIQKKZ82vk3icubp3AQJe1j5q7P9cIbKn/YOoMas6OXvH8Kd
tBi8fCwxRNL8os7DNP5OemABin+ub44uralK0o6pbEx3w66jSHnA8wCtLU95MIYkLMDZGY5JQHeu
a835UpkL7dTIbMNykT5HyXLK/dnc45T5fBtsFU6Gun/RVcZkx6ySTSycSgS8bcr7Jkv7uwo8Kr47
GNZeNHWxh//eCLaKK+sSapTZaCxxP/KHevlWL3WwyN+WDdYK0GDb5eTP0zHL9kIdTcRrqxCybf7/
AZcCMVUq4wqRtdP/VV0kjyAM2DW/HfrgVrM/eXtx/+dGa6vAMYv0AP63mGROlmDMUp/i5WsDFtVv
34zkbfP2WvZ1A13c44fzbfRbYXZegoGq5D4TT6Ia/BzEciZwzKSfgrH6cv2k6wa6HMsPAy39NgCH
sqx4swCpUJ+gKRyu6NZZk6c6fXSnt+vDaK4gWwWRbUyYFFpvW8zcLUAm3x+zfzOQwAGDFED5KQAn
nFWnYXGbyqVrq6CyNW3rni9yi9N5CRizkRn/yqUXVX17HPIHMe4JwOnMTHWFDBqkpoWZ9UkbLPaL
ma6HsXq3CtOvOd15cOq2SfFCTg2I3Da2BM+7+TIIx1ox8BS566tJt2C7LfyyVcRZZyaQZaYdiSnr
T1CmPLL6ud0jFPj8qrNVzFmR0Z6MZUPjfGKofA9G+cgddw+L97lLsFXYmUmWapu2msbSIYeie/Ks
M6nNyFx3bjjd9xWXg7C0qI21ovGUz2Pru42FRtRlA/dPQEhSNCGpyz2o6OdRsK3i0CQaj5sk71GS
r4BDAF/96MIsF2/HQes+rxj9atTjWHkSMdhmHBtOHueliIiz16+i22f2v3cKtCjMxHbx66HnHqJd
92g2LLx+j+h+uRLd0n4ZV3vYCPIua0Tr9G5b8wOYxndSXLrPK7bclTZdyERIzJM5stMysrz1PNI9
6m/dEVKseJacZsZm0Jjn7fJYVQsLN6/tYl6aHhL/7k5oqZmFCkAjjXBZtxEWDxZ9TMHjTKSd+mR0
365vgmYaKgCNU+bVk+uxmOMcIfEHFLwof2Y8e0jrPYINza2q9lVsi7FxXJ8YwxBhLuSpyZwHKKkG
Tu1EAAvvhhGauEXtrVg802zKJDfj3ECTNnvrhOcnguOdYf7JJNqAOU4180W9R++kucvVZgubTI1H
l8yMW54EnWNCvri8M58XDuB//7T1exgKDdTfVjsupiGd8mYAR9uI0Ft0cOrT+4oeu7FEWxQaGao+
mAb8hPK7MJgvwQ9Ufu3WDWeyiq6flM9Ldbaj3AQAu/JkuLDEiXk4utsQoW0uGj07EAWSR9s/5chi
wvboK3VBhso3ViW1yd0Kw3lQjlk7fjdU6alAw1yGxF4PVkWXYebtL8daTtcnqItCVeqxceEL8iAM
DB5oPl+zV14ZPoHqVxmVSE07Z4rK0Yo0MX7MzoiXtfsk0FaBlFkD2xuhZhkngh0SWkN6uQu5s/qc
Pfa5i16Rd4I6kgBpVdYmfr7emzeRV7u2irFchqGhkM5D5dDgAQCRVbv4fNtCviEybeudO15jHyre
MmkHmScyQYYRWQNuHwBlCNs+C93lDq9va93TQde4KRV4ac5kcpwW41Tkn5Y+zv3eDl2c0Sc7pFKU
VZD1dlsbH56H+41Yr4B0hOl0wcKn/ta9Ou5rsi3o4vrXSt6Qn3+5fjB0y3bxBh8i+bTvByQ0Mao9
lb6Zvo6QFG/+ZTb4YcFe0uwceI1Fq4DMrs3kOHedhAvj0Dr93Yr1oXPKiJo/zOaLZ8qwJntBr8bP
qMjMAZRNgjcrSC0kPHHZBa23PK7bAclN//qa6WajhBNb0ThN3S1oec7pkfUPkNAewaZbS88n3hLJ
7qnxvMP1sf7kJj47FkpwkeF6JLMgIJQArbw3zd9Yz868tO4gRRkMBhphi7a8o6NzambjaHgG99lC
n0vR3K0gJhFgiEj25Bh0S6tEIkOGswil+yFuQUTa8AG0Cb2fbiyUa7GztprzqEI1ZT+Y1SwxxLqm
YTM/ryDLHdBFltElKLnjT2jeuL6yupEuf/9w8gEKri5K4gNUbC2fgl7N2/7Nsu3B4l/J8rb04nh9
HE1MoipU2iDialYD55GvDRgLYp6CoHoWqDz2/oKQ4foomq1REZykKwngBgynvsieJRrStnENUNcV
vjWJHSvWRIgqitMSztLjNGJvarQa0tkfDfJA8e/1Kei8onW5cj/siD3Swl3KbYgXlFemjd4nyfJS
J+73YTP8mUBudSgOlEMdDW2OEvjR6+NqzFmVsBwrF/2TNcpGIDSNTPpAOPXtcgmaJTuy0vadGo2z
qbnjp3QbZSqTNKu8KSu4/guNQblF/VSGa/n3cBNuy6Fq3dCgZesh88ygZVmc0swNRSuyw+yB5h6M
BtlqtjsT+dQRYiBlIp3EqlUi5ee8cQK5dRGzs51L79ODhk8rdx6fCs+jDJ+WiMIMAf3hrn6xZnQp
Xt/xT/cA31fusXymVVImBQeFvhG5Nf8y8iye+BqZ4x79pGZ11FLhZpV5OVgTO0P8yNj8vFiKR5LL
Yacq9eml4lC1PthRPnrWKBjIM70mqgvgXizU8APaDD+B5Wx9cP/tBcia3VBLg0ZPhjwhhJ3TNTmk
1oy6DIvNftu5HzWbodYEkxWEOJTNmAob457cpxX0mhGThKDp+XJ9v3WboQQ5FqinaqTu2LnjxgFM
sBGj7c6v1y3OZcgPd9awssqy+oGdy2IA09N0yDLy6q7OzpWr++XKU8gS6KIWEz4/kFYEKKOTsJ7M
21RxqFr1Q9e2N8+txF1hVYe5dnyw7ceguL7NjNVyH9l6mrrLyM5Gu5zpYvo2kQfgyXasWLf0ihWj
v5j3aNpn55Y2J1rlf/c5P1apvbP0ms+rpbZZirR1TJhYRio72pIuCUqz/gG9jSW8fix1IygRSJMk
RjG3C87OJBKfJagMXOgm/Gpp9no7NedHLaot6J6bWL5ih8vmASXee2fcqw/qfv3Fnj+c/NwykpUQ
/Pq5Ek/cg84ut/8ZvL1ue93nL3//8PnJyJwhMxp+7iVat0AEYgwSxB/ZP7etvWK3XZ7lKJWO/JxO
62ky0qhavXiAzu71z1+28D9ROyDgit12oDLpKOv42bH5FIDia/AnRDO+US+vYliNsM7W9zEDhdH1
8XSrpTpjx1sp7Qx2nubmpZAUL4PlRVbWbab2J2L7sBlGf8mSd3DIjePN4AioT1lVFP6UtTtQPY0T
+JOb+TBAxqVhV0kGj7+Why3dfNlaD9SugyZZbrupVUB76xSzTTgOVIbAKBdNOA/LIW/3wiGNR1aB
7JvBraxOJ34mY8pC0UiGLEQxPI9GQSIO+rLRRyO3sbPfGrtW0ewrcJQW+nn5uUh7zqPUSDluEDsB
JvT6gdJsiEq41M32MDhgmoQwB1JUuPMCKFH8VeJFySCEddsYiomLxiG1nBJ2BtusmwRmUwNeMPKu
+EcAc+6FJoH46PWhdLujmHtukhqd5xZcUZKufuPUKO/yPrC6HhiQ+m7u852DrDFEFcc+um0OkVEE
S4UsgHBuvxYLgFueGV+fh+7zip0Lu8qGycE80tZ+IX19lg3quxaxXq5/X7ftSuSdDSkghww/H+0M
X1y8JPxcjCfZ9cjBivfrY+jmoPhttB9ZGRqi4fbwmAzKuh0g0b6ZwVDwvW6Cz4cg/wExOPMKeXAG
34SKDEiQgkSI0Gv2KGA/tz6iohYaxgybFTk/W4VVQ9M3rdsptJPK2nug6Aa4HOMP16Ez5/3YLjU/
e1bvRIQU7Gj2dK/bU7c6quemw+ZWG56IY8v8gpnntnJCZt/EPO4QlbEG2uj9sBYwa3ObzpvzC61r
767z27Tc8PoB0q3O5e8fVme1LAnKNpedpTTDqhVPqbnXDqlbGsVv57WkoHqT1pl69WOXLM8S3MFb
c1tMSVR4geXOcy/NGTXmqXsByW9UVsaTPdqH6wvzufUST7HewqTo6hvweTNJHvt5BpPH8rqkSVib
1s5Fqlt7xXidrhGzQJvquW7dMhADrU6MeeXOzmomoAIJTK8zNjMh1rlvipcKpOxBZq4/sxVU+cLd
g2lp9lgFFNCSZ5vMMYWix3NHWI58GllFwnEybiqVO0RFFThu32yLKLERQ3uEsFg0DMWxKpOdff7c
mxGV0WaTrtWJNbXOlsTl7NT5D6OZqsDp+zLIl549pF21M5RuRy6L+MHWunWeWg4SlbPk/NkAC3zh
0hcq0KzZ7rXO6fZDMeeEtnNBhItYZpj/Gpnhd3VV+furpTmyrmLTZpu1xOrx/UqM6cFKeO7j2XhT
6wy2WvHIZQ2gbg3euvOWtciQoI2lXo5ju5cU1S2OYtK0TIdRjjY/mwjokxEVunw50WKvc033ecWc
Ja+FWFlunR0D9R9kkDM/I4YbuOse+E0zggorEJ5db6OEKQi5fDPlAvKWPOn9lhRpdP3W0+yvCixI
vLIDgSfmAKHx4hko5u0kE9nuBMK6ryuuOANiOfcutrZWnXtgDCjYZNsr6usW52J1H6wLeECSJElt
nUHViFJNfclux6Mob7usVcxABplm7hiNde7m4bU3q787yzpeX3TdL1eMtphZyWqKT7cp2JibNUTi
Pkq6PU+mW3XFZkfbuARArX3O0mm5gzQU+wu83WTnxOh+vGKzRdFPWeJuHE7M+p6VyRfXm+/mxti5
M3WfV2wWhD+uNDbKz8sqAgfSK/1mhqZIb0pMEbWUn4xVzVIwAZ63Eo2ywpvfKaLcxtgjTdD8fLVe
Pyyj60Df1IIWI/JeYgqacT1syFBdPzmarVUL9Uho0jG3E6wOaZBwZ0/ScG8772ptfq3w8qoq/HLw
RHZhVZqJ30+u2KnQf1oncohaoJ+21rW2FD/cLV1gh7eii+pOoPHL6iY/N1gZTltJgVdu+69Fve2V
p3TrddmmD3dECV5adN9hu7MEpNdpdcryPeIujXP/T1k+9ap0GPCOEfn2azZFlJfkjcvxkaXjzhtf
d5gUQ/YSUjiyLvl5shO/Hdu4tPI3yCrutTDqvq+Ycp/2bdUYhGPL5WkBi1RHwZzCbkuDEFsx5bVg
A59zzs/t1j7wujzUY3/PqmOD3s3r5qCbgOKBLXdFFpjiLrIq7zGjHnovwcAB+vybPq/W05MczCGe
a8La0FuK+gQao+YwB1z7+uc1J0ilPXKdzjOmBcufD0CtyDmoZ/dlWWEP9DalNaLWzwtRDPm4SRTr
OLJQU9F8M+DxY7ele23vuklc/v7BwqC57ri1FNjkvssCiJFDiDkpvqZ1SUPITe5c27pRFDue3A0q
kB1SwgPwKFuyQRiNvKW26YPB83B9Nz7POhO1gN4VTWrLFEvVG/J3T+hXDrKAIi9fR8bf8kk2fjN1
N1UgiVo1X6Gh0TYuFm1K2ZeynR4zpzyJsjwOc33GPXlTPo1Yin3X3Mjl3CNCyvn8ZQNHzbQML0u+
p/ugsT5LsW9oM9dp18FjzF19348U4OMsIuVeGUD3ecW4R5NNAOgWeO8DUzfY9Gx078QQ0fXt1nxd
JTcarFKwJMfX+57x7LsJ1fYuSkbW0ns3BeXPbTeUSm9EhSka3lbIiZRuTDJA66rkl8Nuohp0iEpy
5Apa9sLAA2Et26Cb6qMcQG7njjvnVLdIinE33rB5TmLw89xciHbBieeK5xQdhtf3QPMUV0kt2mrs
HENeQg6E14U0I7Jmp5alT91oBizba23WzeISHHy4osSSG2VbwQycHJ3A+XoQZh/lRX/jSVK8NGVb
n7kCnzfH4Qhw4xeam/7o3KRFgC1WjHgxylXMIxZpqtAk1HoCjJXkziz2OAV0q6NYMTSziDtxnNCy
X9H1kFcn4ChHQFzbl+u7/HlnH2agGLLFqBhMFyNw2ZVnsdUjIB3Fb8BYvcNEGAuqreyPYBOFSLq1
fE9MgBsto24DnuTLARIp9m3vLpXSQjiNkdR2ixcjnXyjG48gPw/GvNjxIJqVVBkq1rLkE7Lz/DxC
OAZMU7+SRNyl0GK6vo66zyuP6WLKZN7CGZ1HG+1VthOM0jykdrlzjDUuVlUVtMnmOO5gIW1ejud1
nEMzKc/F+I+XDLeFUyqthGs0btMxTKC1x7iQ/BH4xDDfJRLSrY9i5vno1R21Ea2Jovg1TNPXfgHZ
SwYZp+vrf/nOf8vSOJf/e41IO7G9NsETpibtz7xnd/DrN26tYuNUJpnTLpdXKYhoa/B7ZGw9Itd6
29NOhYTJIs+rjCEPVtAGvVpLNJJf19dEd2gU056RCkAtAQ7CK/tz01hAGqavlvg3rfcOjebh+B8s
GKhgAcTEqs9iQqkxPdhs/HtdikPSSWSUintDALJp/bxpPio0zCoMNDu58KcNs4M0A2QLsp0Ztx5G
8n59BM0pVQFhfb+JAZVCXOeTdYKIwNOCGkw3O6/XP6/ZEBUQNnOUSciGz69pFpjpdObJ9m0AOGai
7e/rQ+hmcPn7B3eao3vHA+8cXo0NjVwji8AcguQt3TEz3ecVM+4Gw3CaBDOgaD0aRXqURumLbM9b
686TYsXb2g8W6F/c81znp4RWsdNU3wZT3Gdb98gmKAqL/N6TuGKvr5ZuQxTT7rcNeNIO7Ntel0VZ
xZ7Rq/CPQ/Ool3KHbVC3YooHL1NR2GmzuOeMO0ezLp/7fDwsku28vTQPI1OxccstvGrYbOecDfId
fJ1Z7w8A1RuBZ9vGw0p6swkt005qH62gO4Gn5q5V8WOL61TFmhLnDEVbGpTVikYiW2637YlKzrBI
r8yEmJ3zxH8NBUX+aQg757my90romk1XkWPm1sLt96ZzLsy18UcI2QLHPvrNWkYcAlnXT5YmelYJ
GYpmWmzU6p0zL6bOR59sZLHh5JrZb3dZzsM27RikbjKqvc/Imy02xinhmfymqmIoNH9d6u2nO92Y
iVIpGXJQllai35xzJ7LaLwZ4Es9BZwE0i64vlsZGVExZWmRGzezVBcKojqiXPORDEbbjdJsD/0N4
9eFOHGQG1j9J3POWJ3er8VbwFRWVbue86n68YuDQIh+6ptjcswPZu9lqgZNdIjQT3/h5xcBRICZ9
6+Dz4ziADKM9OBnIMdPytqVXsWO1rMcidbH0s8uQHCJj0Ltu7buj3DmgmuVR0WNW3ws5Lfj9jdWf
6paE1KBni5Kd+09zF6lwMdE0Zg4GbvdsI7t7mKfhrzTts52P6377xeg+HJy+9piZpNQ9U9De29sc
OtI4V3QvP6CxXZXvNHf6Gvld7p6njEDSFI3JUydTyKg2wST30qS6QVSPPa9ua3S5ey6gPOcVawCV
4KfZq0OH7RVCdUOw/10mVMvs1SKFe2bm8rp18h1940E7Jj86c9qpUOh2QnHUBsp7xuaUznm1vC7I
02UKR8G9cAF1wo4lfN4t6xBVow/KbuhxSyWuOXeeot7hLCoJlW/ZmM+HcTB+kaI0AmYJfpB1t4bG
0uY7Rq7xFioLaiUYIFEic85y9GIG3pY6LY7WtAFomf6kxHm+fs9+ulEgwLmEXR/O80UBvXSZyV+m
5MIz5fkpMV47cQdlry/XR/g0HMEIl79/GGGTpl0mlW2fDSDG6mp4W6WZ+h3UzEROjq3tHdHMFV0f
Szcb5ckNRTuZWwVHJdUG54Rslx85bfKgqQCDoCXZK5R8evQwpcvwH6YE1YOGDqnrnJs+r3wHnarg
rH1fGnsnUtB9//L3D99PcuLlrssRjjRT/ZAV45d1Npyzk1q3hGuYgHID5IileJ2n3rl3cuNQ5/If
mlGy41t1G67YvlE3y0S9zDt7PF3OnUX/ZR5tIbdePEE66i9nrP4iGdsbTbdWyjUwORcs9VB6Z8m6
+6SBUlGRBFO2R9T1qTPBSimu3LKarRT57J6rcuvQ/gl1FaTz9oxct1SKJ7fZNJleIdyzi3xt6Y1R
zqb7zCZogK5Ln4O91SbDXlTy+W0G+inF1s3ctPlQwDGaGxnDyZy3MMmT3K8h7weGRysNtwmM+EA6
VH6yOO2h7ORewPX5OlIV8w44fTVRY+QvYovW/Ag9uOsW/7lMok3VaMVNxZo0Cz6cfLuwqo/HJPTQ
guaBJd71wYd3NxV++vP6YJpJqIGLaxjLWvwfZ1e25DjLLJ9IEYAkJN3Klu22e/X0bH2jmBWhBe3r
05/0d9U/01gnfNsRDRZUFUWRlQmi+HNGBexteWmSauVO+HHRFd+hhS5wEQBjSAbnTJ9gBoccxOPe
ZnnpIbpR7IJts7v+CR9bHNWh7hIdUMJfpHOubKEil0x/oWldHIsskI/pBffA3VpCwkmt6dx8zCGL
D9OCmVCJ1Xg0cc4KgojWvGysovrO8nMH2jNPwPL5zvFe5g52uAACuYpl+vgsoDqT+7K4NM6awD57
TuTHf6ol34Des2jWRJE+DjxUB7+TeMqnBixe51798ZZzA8KuRfy+vksmQ9OCGohXHTe1LfucLDue
PJbOTXGf6vkMkm5XVb5nn9kS9f2BOisPl8ZN1gKZyhoCIT2YFXnpo4uWS3PqqzAPQWR24SRfu3Z+
bL3/QN0BcqnA2B7b52Dkm6R7EG4QJrAjZBeT+kvmFT//eGv/gbz7kjkBrTFN195VvQxTIPedt+tb
+7FZEp2Tr3XLSbqU22cn/ZoGu8JVj0Pr72vVhNcnMP14LTlpO5GCUNW1z9ISm0TJLSRaiXy9PvjH
hvkP3D1HO6ZCkm2fh/aYsx92tpLMX46gf2r1nOgJiZN1IBhqc4w785/oib1rbP9OghEHFhsuATtP
lf81zao/1z/jw+Qa02kpivCcmS2isM9pyT+5atgQ8Eu4tH6dg+UQd97K4WQyV82NxdgiaQf7+7mv
spC6EUuzcC5+9EDKxc0na1UwzTSPlqTYF9Hc3MM8Yn5yGhmRbpcNh6DtN303hqD/ur5qH7MlYdk0
L69J2sdLnbPzuLF/0V0PrspwOGUXLY4ZrMBg53gDQcJ8vj6dwVP0dKUoLBegPCCw5+Uhd+5Sv982
WThIsb0+vsGWdWi8P7XAkGQYXzYbXr4t67ybl/39wJp1RPzcZqJfREDPUEadN+7OPsj93IeQSobO
mNg6Kwtk8HQdGW8vEACNHQeS9x1Egyy27RUJpzxb4a82WJXOsAe8pSznuePnsvK+MH4acvR35S+2
NTz2lgdaLnct9zHNdNmhd/cdbwKYkULm+gzRxU3Df03qW6OeHAUdg/Stc780cgxJTLeiD7ZKllvY
+qFwP7vxXzcFh3Pye5x+XrcJ0y/RAoNvx+qibeeci9I6QhjhREsQ2+bZXeHXu4EHd16tvl+fyhCD
dCx97ch6qkhPzuAvmeqHWmZhNQ4PMQhu02rYX5/EZONaZGhGwrrMsp0zXza+tx+Gw/VxP+Zs58TX
QgEewBJ/TL3ubE2PTspDQsQuTQGFE9kG6nEbyQ+2+loHD4OawslnG9K/ND7fWzkInmK4hPOskEBf
/zX/0XB84HA67l4UVpBS4XZnz0/wcPNCuRMV6ofwxAGwz6h3X+apP9GhCQdQBpVz/tQGqo3oPPyR
HRiSg26Tk0ONUj9LnxryHa+hqd98VySSbQ2mqP3sVrulVzT0cpzVnZWHBclfkjR7nKv0tjNQh/ZP
jXBQdqVYUv8hsyuwXbQbr/qUUWsz5J8oLoSFv/YWYbALnTvQ7zJ0aXewC1DNdikwPGt2YTjIda5A
FwJqVZ4BtsaX6bOE+AFEfgP7bQDarGzJ3nX+MsBti+lxyI5Do8Il/+QsFiRBjuMwbRv6hGe2jdUE
0XXLMIRIvSkgJmUvLNrMv9k8gn692C8jpCv4TTSenOj0gSOaqDy8sjln8A1jGbs19zL9bC0MTVAq
qT3XEp9Gb95UItkjf8iKeGWTDJFH5wBs8fjXo7BRPsyN3M72vpmmzSxVWFjbiX66vvCGGwHRWf9U
Du7ayfLVg3WIX1jU7quT/2nZQGER+mBrHOeGcK13B+BJBXzgUpQPBX2thu4urj7H5QNV7QlIfi/5
cv1bDOul9wi4fQ5twjZWDxOTMNjdHHxJGxFNfxyU5q9PYdhwvU9gYSkukwWmkN0udSsUK0N/WWM5
Nw1++a53x2ta2osVCFo+jPLr/FaiZIm4ddvv1i4by+AlKQXX6EOOJLpyDg6EVLq1txZDkOKX73n3
uxcACyStm/LBLp9Y8JBV2+s/2rSfl/nejZsj/06DPq0eekghCe/UBn8G8tLFj1W/kjqZVlzz32YK
8oTngHUmfrYlYoqWQj0tyVoTmOkDLnnnuw8QdW2Bz6Frn7yxfUoTFZHY2Q+y2xT2eGjqtdKNaRot
eVhKtykBbFJPrfJm99siHMveu2xxqB82RLLsx2KXY7wD0bTVrsQN08ppeYWYFkctKBQ++SLbyqTc
83oMu1RGN2293iGQtiJT1RT3Tx0IBr04zAOxCeYunPrvdruS2Bk+QW8TmOkSc9qL4SmpfbDtj5tB
smPdVSu2ZbgW6S0CzZLlyeQm5YPk89ZxxSNvwKDDwF7QtMRZcRGD6+kMew7uxkPTIHoPBKyEPzNr
ZW1MP/6yZu8sF3QOGesZxuXsNeiSkMtjXQ6bcVxrqjYtvubbiWuVIiEIpOCzj9qGAGQdbztn3ly3
H9O6aI5to1FvkBztMRNNNj35i+Ll9YFNd2sd+89oRiE9eVnxIBy2bKO29Wd/a79N5/I+OVT7/LMf
FSuZpmmRNMeuVJDMhReoB8DYCBSPnTdr7fHdUMcmutqx1U3WjPinHnIQwL/4xxYF+QTypncT6Hd3
7FD+XCtlG75C7wgoIRhWJ/N42QtvXwbgFmb9vq7oylabhr/kHO9MtRr9uZ3kpRMqDpDdBehxYwJa
YS1j421epncDlNCAr4fLF1iQ6lGAZdFpDQRkeBchurwlGZWboF2yfEjKsPgCxTnsg/Pcfhd38ze+
y3bpwxqJtsEn9K6ADHrJi0p5+VApcurR35PM3kpaZAgXjubN7jJ3cQkh28e2PTO28wSwX/Geo6/6
uteZfrrmzspxLH+kGB8k1TgOgG5GT9T1oU3mo53RvR1nQnh1+th4aTilyy7zfqWZF902uubBvesE
3oCK2FPndyFY5eMCjynxSlJnyKp1/H9uB8B2gZX7CdJyWXIXD6+B+1JMX5vHcXRuWx4d2p+BuxEP
HLx/GuZnz9kMWRuuXkINS6/j+kVWjwCGYOyC+Nt5zO9jh4X5sgbZNSyPriO5WMU4FLmlHuLOfbLt
/nNcxCn4qOptydjWsodoTNbqN4YUTAf5z33aqoDhgqOQXwfxaw7146RFPWDfTr9uMiUd5b90Tmfb
41Q+NNWD4g9t+w2M8NeHNl0Cbc1/7SzF0D5uHpX9n5gy3mY3pN7OO76rIN9trZxnhpftf6D+jNCg
G4MpFaHgI/qF/Hze2IJSKK0DmmNRq/6Z1hkUnho177yBs+2Y8/q2Fx2dG7ZtgLWEJIF6KLJPpXjq
gQcjn0e5kjGZjFnz9HasArxyzeVDlh08+cr9Pecv17fHEP10ZtguyQPXH6ryYSifPPI6WCvbbjBa
vQUg8RPII2TF8NSIIZ9AQCK5Wh4tPA864SiHef4EffKAbATP5+b1+rcYlkmHCMsMtNMFKO+A85lO
I/mSM4gprKzTf2D8D8qLOjx4tOXIinjB4F0LBdtlb/Fm08Zfbf5CUR9EahA6+ZnOL7lfRGX6iB4w
vLqcxPJYBueWglJOODultsEcHOz4qyrycB7TsCm+D+WP3Hm+vgSGuKTjiwXp2/TSl/Lmd/dCQq0i
PneoG9lBNMXnuFhj4zOt9OXv7/KiyXbtPEaT6tkJyG5m/h0wzbtWjiu+bDBKHVnM6sqBXRJydnkz
hX7KoCmnlhXL/Jh1mxO9X4QuBRRFJM7NrArKvc2bex5PpyrIUeVfElBhgz6aotszk+25mQOgVboV
IzIlxnojiU1aZ6qavHzgD/7eieQLv1vOoNQ/2lG1t16nFSswrJ/eUNK2id8NDu4RGVGh3f3ga5BO
k1dr+25bBSjOGpwTpC+jsbxvvWwTFHvKn28SfsfmXD7pnWW5Xe0moBdFPBqBGQVhPHmYxUoYNS2L
lumRxRGLYDkHBNGZFrFrSzBjPTX1IOa76+5n8AudXziPRWKnIxaezrvce4Esa0pXfMJoO9ohMHkV
hJAXpAHNN3VnhTQsPwcbicT+rtwmUbBdbjQerfoSd9JiARlgo/O+b+6GG+thenuITNWc+C5BzSIG
oCnZC/dng0ej6wtvuCT8t2jvzKYRXIlcFc65swA3oe0mE1BrUEl+kpV3vj6HKZP57+/vJnGZ1Y52
ZXvnNuruWSSjbE8+XR50OzzoZl+vz2IwIZ15NgsKX9VoqwUbXLu9EEzggWnLh7X2bdPw2u4y0ox1
TPHoU3N+iL34BA6p/QUjf9Ov15F4dktItzA8hlBomA5NcUIVKUSfxcrwphutjr7jbM6q5gLamOLP
wfLT9UXoZMdmAKNpd5+lPwP+aANFNjtF2NJPaf4VtIwrwduwcjo4r2kgOQFsZPnm1S8Cohxluktv
IlHlREfkOV42tnycgjMHKqS4X+QGvXTXd8QQ9HToXa8yq7Idp3yTYGTIXXLPem+lCmlaES1WIxdy
5ySH0wEWu01G+6Hk+WZw1tjUDT6tg+tQZ6utxLbp7xTaSbQZvRC85I/1Il9A6rEGOzBNol3Ra/Sz
i6CrGwGbkRbkIip0WuQQg1bN74rLrQ8aZZgS/VIU7G9mQ2lZJoncLUPhPnlW/8OSfN9mNYkaNq+R
oRqSOB2hNyY+t5eekjOePlp058pPouZfqir5ltfVV8XryHLb/XXzMO2hFg9ivP820CgCfoR0cZjE
oxMllnibWbzWuPdhzuD+010Q+H4p7N5Xb/7lfj/djdaLnD6BKCLrVmoVHwMRMMVlId8FZpriaYUt
LTkH4BWKXNkEBzw0o+24hoBmq7IoB/hzqMHfOZD8zaviuyHxJzxG94diKf8Cc9psFh9KRoMAAKhM
OD10E1uDj5sW4PL3d79OeRk4AEAIeM4AeAcV8L6Y7R94MgYDOwfDvrVyPH24k1iEi4W/m4aywJpp
SuwzsSwbVyBZCR4Wtf/mIt6vrPSHn+IxnVkymdJu7ouFHYv2Z5b9UsHXwX5h9sFuVqLVh+6ICTR3
jNP+IhU3s+PYsE2bfgXz1wD5v2Va0/b4MBxiAi2LWtTi1VxiArCubpZaRGK56dkBQ2uuNBCeN0kC
duGeWa953G9Aib+rpzWuI8Mv1/EtXV3UDvEhLsETYS37gEgfwaFATrK9HgoCGMo/N1yP6diT0buQ
yPkQDeEQa+pc6xs4Uu5TKHCmA1gyG4oN4fXZ48Pz9fk+NFjMp/kFD4RTjALrFaRqP+ZpKHkeVf0c
Xh/eYEo6CoWgxWisZo+Bg8V/qON2X+f90bJmFJ/YyhSmLbl82TuXC4JicdPCZ8eqGHaNLZNwEsA2
Xf/9H54CWJ7LpO8GjwMw+00XCQKIkQfnJiOQt8oA1QEzEe6mwzKdSOZld72X2K/XZ/z4ZowptQsS
ZEprFgcp6LRs0mxKrxo2eCPytqLOvI1q6+ypH6YX2g/uhrFp2DQOaF89V5Kf13+AaT3Z/35yM9IC
7PGYP8kt/jrlYGhFqaj7cn10Q/DS0SgiSQrfJtBDWEp0i4RJEpd/mKh+K78cN5VtkUvCehsRFtNR
KXZX0JkIsIGUPK2jRtBPNa4n276NV2D8Bm/VASleQWNPQn0VzDLALTeTXYd9BYl3NuEc9+t42MgR
SMq2mKadQ0q1csM1eJUOUknzoChpx2DyNTnmRRCyvAjx4HrHgjVkg2kKLS4oAgsISsQFn/mAZoht
PEHYyz7zGzvXmU5sKVnrB24OkaFaBukh7fCYF4tMnkjbFitVJtNHaKHB8VQyem0KHaMqfcitOaTC
e/TGIkpWW3gN8VMnsxz5UpF2RPQZef2twuOPqLpvtJUr8efj667HdF1J1tK2nbnFjk7gA9GDfr7N
krn2KytRxrTaytsUTe4/Zx7lW6sSwcYeqbVNE/EmvVisJOimddRCQi2WEU+6Ln5E5j3mcxvWtrUL
Mn8HDsNbnqHwnVpKENSyJfxib3DaA94EDkS4Gy7TFUswbZOWFkD32afB5DDo+pAjrcrD6C8HFFh2
16OaYXgdzSLGGkeQI+xj7OGBt2u28RC/gn9sZXhDSNaBLOWiglgIDN8RQDeZlfoRAAorMcz02zVP
R1s1+jaHEoOP9V3AQIZhBb85W7Md0/AXm3p3glpBpzJ7xPCULTsQ7W1r7IBt3UYYwnR1SAcQnKSo
M+RLjmi3fpa9sCJXGxdOsysbulbzMOQBOsdl7sqZJh3SMurxXWB3aNET5QbsBpvCn6KsTO7aKVkj
ZzW4m05yGTu9KKEMCR2RlOY4QZxTaTVlSOvkGXQcK2eIaV80n64CyCP7KRZODMmj3WTfc3va5EEa
3eYRmj/ToetEU0n76DZsnzsXsVb/DY9RKx5hWiLNn705l01ZF1D7qKv7bJR3RZtEPRsPWbyWiBky
lX9QLTj4SmvA4cEWRL2mbN1Tg/rQYfKovy1mlmyXhtS3hT+d7bK0pecPXg4FHBIcFoiOOjI7zRDf
u2k3dHxL1vTI6UDgfeRQqa9kFbqsv1vGfH99eMNu6BAXKWs81wh4h5uXT+6YR3h7/5FW5cYr1kKg
aYqLGb8LI4VYkngusUBuQTYzGFz8Crr3cwy95R/XP8LgEDrExfLLySFFueCI8MCbjjqMHz92/Xib
QzhaWu/PpT01c74cQXkD2nQZjaoFEH4NImpaH82dSZ1S2lOEVuUsW5H06N8Vd62bb2Kk1LctkObS
k+fnAc0nckxtb1+DaSXwx8haZQk0rb/m0gFISjoyDOQ4QBYy6IaoguZuLIPbfr2Oc4Hud+spysjR
l1kSSeGxsBmtDmrFy20EbOwfuEvedxCGJOTY1eRLDWFLJQCfDdaeVwxZgA53KVCMnMF/R46t3z6O
bWxHaSLFigsbVl/Ht0h/dKu4xeB5rvCqbocDa1+KG9UDmI5tASEZrkmg6zhmTP72ZBqlIFYIPSu7
LcDp+BbwIzXgB3PI0UoGaK7b+3hiezSzrjivwbt0BkvWuSlUGim8a7C3yWBFTZY/K5ltumaNFMK0
u5oD95ypSQoYD+2wSl77Koe17lfT3mqOO5KiSz0eL0cpYhQt2D2URaKSr0G5Tb9cc1wHFNzyQsRy
HGKWogXVh2q8pbrb/FbHsAC2hJLHLOgxLeM9G/M7t7Ej9B6u7KwhsdNxCEBIJk0jKgq6x/vK/YVr
Tji7cdjXrwF5cqfbKqo65IB7aRV3ZGTHuOFbjy/bkQdvFnQGg7i9LY3X4Qa+EKTqPJ8ea1ttZdof
IUkbu2udGoY9ZhfTenf8MlSh7KII6BF8O6cRXStxupbtGqxTBxss3pKAYQflbD6W0TwWu650T8xa
22CD6zLt3EWHRjy0MUo03EnRS/jHlcsXNiVAmZSv189FQ6Ko4w3KBRdtKHyixtkXn2fHilSQP860
QbnWC8KuWZvHZKqaGxettyji4xZeDA2N7CI+CYvtcaiBeUG8enMFDatljX7dtOGaU7eszKg3UdQ1
JN0VqnqiTrPyfmHYcB2DANoCAoFErJcdi8OIpmHoYp0LFOeub4fhl+sAtDHg9ujaqMj0I8oJgwO1
Pnta1lQMDZutI9By8BOWqeKoi1nZ8zQvEfe8SJEMTSxLuRdx9fP6V5gW6WLO7xyuBT3K0ia48o8y
+1Km9HOZVAe3J7cd9/81P7wbvrCJkyU+ykq95e+FBNFMn597f+1IMDidjh1LEhfKBjP2YCL1LzLm
53EiIcqjXxEJv922QJpf87ZtLZpgiiYf/WjK+tMExYYwmAAev20G7US28I602ARbvUzeFiQIIJ0q
t7wZouvDmyxJc+dhdEADNTre2VFbh7+qYT8ADuWSg/JurH/rXE9lkPe0tHNIsOR8jEqpvucsrQ6z
NY235V061KTFpa/KaM2PoFOJMmu+TyVcYlxjyTaEPB1pUox51jUMglw973ZMulHip3edzU59kp2y
gNwLl/+5vh0Gk9WRJc40ZK6C5t2xAsOCOzlA23flpmfiS5ytKaMZnFpHmMR5YGXL1PEjz9rT4hR7
3qkzz4pboCAe01EmgnmDW/UNVgt0AHSZw9bqX2Q7hbet0CXgvosZaPHNF3vAryd1fQhKqNQQ/3nM
fgCSdbhtBs2nZ1Uwj0OY9OhN7FDP3sZuPCvM5umhciA8cNskmltD0sIDLWwTny/Fcv+71eLBkO1j
2qyEDcObkA4cocNgKW5b7nGyQbWZ9GV18GvpRHxaumfgi1jo0IlsPFVn4BQtghXwu8m2tAMbUsYA
0PYxpPHQCFoi3KLnZWdNa8HwY/egOj2lq/xsGTk8sUoh/2a3Bd/OPp47soolm9xvs5sOJpQg/9fI
ZCc9dyADeOQX8ZNk2YMNWle7XbtlmT7jEozf2XCVd8FY21BhnQJIKFSsKXdsUP7GLaYXR0p/5StM
01z+/m6a2reWKklq8GRD7WBI8qjxy+fgTxGsHbAfJzlUVzsmNAlkn1B+zGJ69ObhiJfpm/yD6gxQ
rF8y2xkZP7pO8oPBt23wOeZDF5JxDY1kWh7Nzz0LmMcAV1IIv6hahEA8uJA3GwAJrjqUBsg83HQ8
UV35uJ0ti48KGmRdy/a9/2y1wHrjGf16JPnY5ahOSdmU9pAHyufH2S5DQMrDAo3Mvr3GSWnaY82j
B5Bp1qmFHz+2QEYpdWRyjVnaMLTO6DQtFe2THkNbMQjiR69qT2zo1ooxH2c2VOdzcpkDhIe0QAVn
n9vkaNv7fvoG9nM2/Lpp4XVap9Iv0XlUgVjfW+hW9cs+beh+BFDw+vCm1dG8t1V9ngCu6R2LCSUe
SKCDx3RM++j66Abj19mcprjI0unCKSugmdBLa88S59uIj8C71U25MfUvH/Yu/DhdazVO03sQABP5
fgLaeGO1fRehHqmer3+FwfZ1EJrjsXlYksY7umx+BkfiS52Vx6xcEzM1mZB2SPtQ4+DgoQN1/sDc
UKRql/PufoBgpBUHUBtbY0M1zaMl4XkBHM80xx6kcNsurObfGRm/Fwm7Gyx7U8bFyp6bptFcuehV
q/Ih8I65VX+/8O8CkHA3APGS4LmnrAGUvmlXdHgamWs0tsRQHJi66ZRS716my3Neqp+3Da8dzpYD
7s4W/ZsogwZb2+sOrJgOyP9XuisMfqdj0XpqT3ZQYdOLBkJH4eQWnQhHdxpucwsdjIaQMRe2U3jH
vut/2IUVCS5OrlijyTO4hE5xlCd5b3XATB1FnoStPLhVF0LJ4vrSm9ZGc+lUdrE1ZzE/1lUaMsLC
oP9+28jaYTxKGUA6s0KwyO36TgTOtG39+O/1wQ3BTmc4KtGBmA0XP/ZQywir2H8bpPupq/LXgts3
VT7pP5CyKnFrAN5xBy06EgZzD0pVW33Leb8mJ2tafM19qQUZdJ4hpa9Ym4ZFGtR7kDKuBQeD3egg
MtHFPa3tFNc26f0tRP6N0mxX5WuEFqbhNadVg2+lXqWQz3VEhrYvUG+rn8vcpytB5zLQv5BVqusf
94FvQQpd4laby0NrpeAd8jdZP0cOyHC8i3y5pOfr5mT6Fu1kTvBA5XSXrc6E191XxPuT5kO9zeyZ
R7fNcJn53dHZqNqlncQ9Z3Ddbguh+teYJcWeic/Xxzc4hI4XU06NPLfBZpMCfNh20m7pMhyFHxxV
sEb9YTDXfzBjgSeddsyQl0KpSRI7akl5Wwjl7H+XB4R77uANSBx9PzskgL+4Qxml+e/ri2PaXu00
dnzfb2SKICfRax1SZ9mMKt5DafmmyjPlmh/jgRPoVoHxqWenoT/wB04Rq72mXglFht3VcWDWQPsi
r3AELKMF1SJn/JqK/NmfwTNbOmJ30yrpaDDUmLNkcARSrwoMYmwsfglR7OIkWPFnwy7ovEZVPwxp
2+EjaApoadFD1KMsweMPoojbajBUZzWCEEXtQ9KLH+MWgrHWZCWnrum7o2dNv+1BkZXtMDiCDg7z
wbFd2el0kaBuJrWPld0skOu21ti2TSt1mfddsGBpmjdBg4rYmFE7wveQTT+Dzd2XzdrRY5pCO527
NPWrRlb82Iw8gv4ExLz2rPJv3GrNnaHcy0HPgfKtHLMIL5SbaikjqNPddkHWdY5VkeRqGTA8X+Jd
ytEOONON46+R0hiyap3hqFWNkMGCWG274ymWWbqdRfAtA5dPGDf+QyHEbd+hQ8EcvPmwFuCvY973
wy4QaG50oSe69Rdot113aoOp6gAwUG5XllXMiByD5T9JVO6rTSyYba2Mb1grHQFWAoFR0rF0cO60
oRjqT6Vv1SGk66PRCR6Uv0YhbIiAOhSsbERaLABjHAEKs54Wn9C7fAJtE3gau+2cTrfBqajOdYTq
naS2jy6FglZfO+W44TDau3ROx5UFM22I5tv+EkxNEGPBlqw6WAnOI5dUK7Va09iaU4+ZWmZwYzpH
VrU8yhtCdnho+HHdkkw7oPk0AclwEl9Em6FNvGPdFwCczgX9tbhJdH0C06/XTmnOfLgywQQka8R2
yDJx8LvcX/E10+jaGa1SF51IEyRX62AGDmbaqXStsmkYWoeAtUXMB2p70N9MnUNpkVPauCtnsmlo
LckmjuVlOXPQtDOlj1KqZ5+VKwti2E8d9mVxZ4gd4DaPOXpZQtj9RlkLXqb8OCqFtYLwNxwzOvyr
5FBDIJONZgx0+ojK7vaJneBlmJF2xeYNfU1Uh4DNqCoX7cCBM2+ng3TSBQwsjb0rKsU+T073ZHuq
OKRlC5QS+AhTr5lDr+9TtbKMpi+87Ny7s9rtR8IJj4GwTfonnEx3FVGHymO3GABc4BJ33w2P9hZQ
QQ68PqUxRFerV1Ydrnvbh78bA1/M4t3APlIMjiOzPvXqsSiTkDVj2C8rv/rjTcHol1nfjd4gu4uz
HqNjPe7I53THtwNCaXShQpluWnpMoi39SMBQ0i8BtMxyld5Tt/qJ7maBfmC11jX5oY9gBi2gBo5y
Lwi9+uTb5UsMOYdZDniqr+/aek0Q0MAL+U9XbOqW3YIH1ua0TDYEKjknkNkF/RuZHhpPeWNYibk4
Ql3JjrqyTk69HQCGywog1LfjwuvPpRr4XcA9tasg4/ia+0v95zYb0SKyNSm7JNxuTp7bx9ulbouQ
9bkVBlm19hhhMkMtLC9JPvglBIDPXoEb2a8OLEZdsvay/B/0558SAmf/1C1BYOCRualPmVN6fjgA
P7Js+mAUd44sFIS4UvLEJnS4hSmt3M2E9yk3dNzZ/eRVpLhTFP8UU1J9nTNraUOZVOgy9We15ygk
n8tlljYC5njTCYifq0X7NiAWuJFkdard1zb+QdOV++mHpwjG1YLI4udODIWm6iTU+DjG6uBMqypM
Hz5LY2wtjgwSr7fUz+rTPDX9535o/J3rzvlnL67je4u51Rde83ajBOrrjdWRNWZwg+HoVdG5G1XF
47E6pY61q0mxscj0YqXt83XT/zCvxWdpsSUXDuiVYlqdmrSFUEW8o4N3cL3sb1K2EciGVqKwaWe0
AEOWASkVaKNOlpzcndegtSuRaNO47SO0lK3J4riQKfamdYIAiQ/Njh337XCcBCDwNJFb0ImlK5di
A30L0+ulHTqW8YJWdSf5pXodnqHmu+nCzg2nDd2wMI0AuVjrzjKdL3oH7my3NYQUMNd8pLtqh4P/
ftlUIQuTyF1pZDJwMjG9fuoRKdvexxxuyPd0Z2+nw/wMlY2w22Tb4G4N+WcwZL3pFpQI1gx5Q+fs
1JCgKDsITsT7YhFfrtuA4QjTq6iBFFajnKk7+ZX4AmJVAYb7zO/3qPX7fyvZrt3JTbFW77stA/SW
jWoGjHcTPCXPy1ZtPX9Xv/ENelLGsN4G+wRK0hH7KrCED3JtYtP6Xf7+LtXIHb92UhY3J9GBflBW
8Z8CPAPbBYrlKynex82yHCKK/zsFysCS8oy1p2ZLdw6+x79Tp37r7Jp9sF3jbDYEUr26Ci6fOQ4K
pz0N1WvAnhc0RFeLCik9Ldlh6V9Fv/IcZppIiwouwIEs7vE1zt7eqd1wsPcXlqt2JaSZ9kNLGtxm
VKRuMHzi/mT2d4bdzr3dbcasZQsQZ556MKOXb2r5FC/p1omflPh/qDQYor5eZ0U7m0DxmdaniQ/b
Mn5EM8xWeLhR+F9oQlaisil46YXWpEKXoScDdWqjaeuACHw6kLvyLo/kLrkFsseZXmu1KG1wkevL
EyPDocjGzTQOn+T49/o2GE4tvczqDHSSlSPLUzzYX1XsR1W1rNVHDOaj11aHKZXMlml5Im63a6AH
NbbqTNbOW5Mr6w235TR2XiPx09v2Xt05kYisTQbIoRuWoNojX/3o+hKZPkM72FFEGoYqwx4P/pQd
JXi/sgQXRHQTr+yBaQLNi30wlKKzChN4QXoKAuimJc59mq81hV1Szg8yZ73EOmQVhJwoUSeWlsOn
oXLL7dKzg5/RX1NP0UNaBGmIbxPb6+tlmk/zbMX/j7PvWo5cR7b9lYl55xwa0J04MxEXNOVLUrXa
vjCkNvTe8+vvovbcc9XoQmGiQrFjt0oSQALIRCKxcq2l65IM/SlatVFb2bX0aZtGEgCh7VYHlDnJ
78qpGCqbda2CaujDai4OywDKqL0ZXO56BTbVGlaq1pIF7craQOdIdYHA3RmJ/WWqu091CakpW7rr
ogPvwET0CW4siV5E5SFMq89RoFHdjrdVkj3HWSfYJjgLjM24glm2U+NcUS+WPLth/qMfTH9IRVgo
Xuvr5+927YFAaFDLTHJZ1B9dptMZGPJExG7BiXnYktuxW3Jl1Ihx6crnetmMAdS/jHMo0sjkNc/Y
tp3P4YwbDuOSg323047mKo2GFEp7X1IJ08sYd1vEi5KuPcgQREyLnpLwRYPy4u2Fyht7ZoeWy1rK
lHIyLoayse2DmvlxIFg0nJ2BZZaPR8hnVKA+g9p8rLpg3Hm2ARwX+AhO42yetRl0Oc5aPHcFRZdt
rfadXyvJJEgkckaFrbLNVCmqlKk2LqB4dUH65yNyBvOz6PKcdzxi861zTpCiMUvjQp4GN97Wm3TT
JE77lXywN6U7bjsg0kU3WLx3WVfue+tC2WQVtuhrMXDWp0gZQe9blO7mNb5+/q7xOOpU1PkUxkVa
GjAjlk4qd+AoEoVHvObX2X/X/KTlVh7rePZ6AilkNwAXQwAMF6X0eM0zxhuo6ZLEGaYZ3OUWjTIl
d+M4mikk6XLBeYG3Thnr7cpAipYxNC6o+JC6H6X6cpfdaozd6rFSYG2i3bZE/X1ob6eQOGpsC6Bg
nOCXZYuHEGJsTmWKeZ3Jx3GM3TxEDWABQv25Bs1UGgv2Sc4MsJW3jULUqVIV/TImn9N5r84QbRTt
wTwrY+tuDbNJ7HCR9UuWOfoHa6N65Uk/4wZafhg8AlkU29V/3DUdbPFtUSSLEWsqucDDQb9v2cqt
7Qda5d9uXl2n9UoIxlbexqMNYZoZ4ySB2NIfuijZRIZWeNO01G6eabFXl3HiqiOQdbNUlm4sh50z
Z9oIqZmU+J2OigqSSBONUcDhYGgKL1YzcOXZceBVivEaWKMMYnsi0g/mzCyryB7aQBOasU4uZqfQ
HlcV4UB8ksWCnBxn32U5Y3vQUjWyiuZjFbj4zlPGyakmt2wEmxcnBpUZu43UBjRIkUEuAUEqyYTg
Sg0lS+myBLgasWgO9dDbU8sbJ8aQrU5Ny3LAi7TloyJ90VvfHje3m+aMEVtQHbXVUBUF1r8Ovcdp
TqhRfOzVT0kgufd1wLhnVVqiIiHYhOtc8cw53Qea/XOUxn1StB9vd8E7pLG11X0zNxnU7oxLOJLR
IdjEwjidXmrAuM6krstDozW6U+hpvpmj5PtQZP2G5Hm8S0n19fYzcHw4W3zdBvPYVJapX3qr93LQ
z1S1aJnxEotvBv9uh0PeVTHCPtIvxZfObXb9Jt9MIY2Ps098AK48Edk7dxyZQ1UgF7XcxOgIVJ8x
rdDTtF3OXUNVv3OKTSRYc7yEBlt5LYFKQZHLWL90fgDlg2nb7eudSitnpKLre866ZquvuwZXLUoR
6hcTNIhzSvXxaCkqlXLB3sqZb7b+OlqCLDUa6EJL5i41P4W6IBHDSbb9odkR1Tg7g3PuomQJqsGi
XUSGixJFgxsl9tOkRtusDV91or7eXre8cVpdzru1NdVQ2C6qgKAK8Qz9NBqWFZ2+RaEosuQECW/7
7rv2JbnRgCRC+4W5syyvL7Rt3kKfcurcqBfFyhz/+AfhfxqNuKzHZCjTuapx8fiaivDubwN/ZVd9
s5V3L1BmilmTEBOiUWk7v4kWSRfLhRLfJdhCu8BTtzp4TwX4B950MJ6+1kyoUsRI7stJC3Is2meh
Y1qOUvi3p5sX77Cl2MlUpZYRYT60D2TT7Ao/cPWLXNHlvGowpQ9yTmVB3MZ5F7YmGzRxhZwEOLI3
w2cQZaEmGBukU9+nLqCyNdl1LLdNuWDSo+lgt7+I5ATFfZEtW4Mtyb1hWAOatjALw+InPXE6sEDZ
ykFV7rzJZouw9UIJomSG+EJgfNGI6gT2hpT3ic39UYINayjaNEHEIAMqsI/mRKJ9b3enEH5RsLFz
jE5mNosh1MowAcjiQsD1UvqyfbJjQWB1feX8UeSrgH/XJBJ46DvAowmgsqnizCqKP59uW8H1R/+j
uDccJj3R13hKCj8O3R5oHCqJ6BSubwyKvTrCd/4iN8Eu1ZoICnutPOd6cDAkgavmtbyO1ruWawt6
OGULeyJdsgHT56mx6rvm8o8yXhVLw86B8LqU8nPwK7aBe0q9+8Z6fZt3Ty01UpsXJZomwWcriKld
fSKi+kveOmHO5uFshBMqwsllRolTnL/Wau5OlR8lghG/vnn9UbZrmCFKDDqMeA+pNQhB5tWPJXoe
qpha2SIYet47MB7fSvW0b0cFDrk66dWetAOtdQ/oQ3p7/HnvwJhpWldZKcVwMwTUGC7I/j7Z5gQx
ifDQro5Tl+46bClsKW+f5bhURbXqpapOQXVc8tydUycw7ipyNv4o5l0SJe56CFRcimYLBV8tAeXm
5vYQcdwBi5nTVICU5hDuIDJ3SoDMzlEVqXdwZpdFzS2JQQiwhuSSy1vVPKpj6BiBO989KusrvbOu
sJb0MICiywUUxeB5kpWC6kR2G5T83zc2jPnqXaUVQ46kQgncjosd14aqdBW5coQ84e0ueGPEWHHf
G5OcFqN+aaVwoSlpEjCaQsaDFpqxOOE8Tq2gJ95Eq7+PFomDbq5GvEyqINlsW5FXNjpq0SLr++1X
4XXAGHOHiu0KikpwSAoII362P8L+130tM2asduZo2vWgX3IDfKOW8gwI0jYM7fu8EAt8i5raDrSw
RRog9XvNn+GoBxMgo0ww8uty+TOKBgzu95FXrKjX53XHLYzvYXUyEv/2sPDaZXfbdgiToJFwLSSh
duSAqoj72l3X6ju7ysBLW0wyJrKA4k8+frYaga9ZG7g2EIzBjkYvtxVk2S9V2LuB6utIGc3Jx+Uu
URZDYXFo4aBC9cUYyMW2ALevmm9QtftlgAd0mS1q9cJzxGqc196DMdp6ydJkKBP9Qjazp7nlJgb6
FKCdwSu8eWvjQPHj9kxwTIqt3I0LxYqJDMEcUMtSWcK6jE9yKggEecuHsdcpiGIdiDdkVsal9+2m
ic72VGmCuea1ztosGYg0BDhrlSjuC2OTRkQQIHMGhYWa6TbY9jAu+mVoTnoaQRjDKSKBD+M8NYsv
m4q6rBqCI2hqd36RL/4433cq+aNCNzLKDJoiGJBMAgZhqi856veTRnZuL5Xr+ViFRZTF4VwUYwJn
MNqPlUITsmsBW7XTD0hYZwBj39cLY8FJq40gi0FAO6EM0cogRoH2N7n2Y06PQnfPm4T183f+px/6
qqttxA3AxFNAmFwg13e3n5+3dhjLRTF0oEwF5ncGs+44m5DjVV9TQ3Tpymue2WMzFJ7Y2nrLYQRn
ddFpNnlNWQjG/np2TGHVGZrSJIWtjXD3q3hdI4HusNaDxrOg1XUGT14Ceg7Q6uRmtRzaULI/3B4y
jtNm63WNZrKVMezJRU33RfLQDoUT1m4kicAznPZZGJncjVnRkBZngMTuLq0VlcBE5xfA17ot6iJF
jGCcqWFxZEbe5aE0Qk2yiz7CG03aQrFB3B4iXtvMRlzoc6DrJvY1LF2KYmMqQRQ26gSt8wZo/fy9
OUh5ZhoKxAXVLqdDepyGxUsMH3JdgoXFsTcWRbYEkKTOu5JckuCUad8aEZKeNyyMHUOBOrPVocKQ
E8dsQ5rM+6gQ5Ap5bTOGrOHiBrEE2h6qU1i+KPY56gTYbN54M0YMgidwWhoYjqZxjfkLkX+pigP6
CcFo856c2Xahe1yMEoTYIUJ9iICjU4+16EqRN5HMnluopDHLeUEqmATZS29Y7SOyz6Ngh1lX85Wo
h4WCLZ0c4uQ8r3mSp3qhoTXRkHzXS7+xQsHYcIaeRYU1bS53cYsuclSNdBaw9+dAOw5NIHgFXvuM
oWaqWpbJBEMdO8M1SE3bMojANd1tyzC8LzxhoWBTAI51pUT0jHqLix1GHgRgZ5opmchcOQuIrbrN
WzVQ7WlCFG2/6MUuhsRhlny67ck4K4gFg+U1LiZBLkgu+nLWZcWLhILZnPiElV5Ygn7Ka7PD2ixs
4CPAm+ANS4akuOXWg6OIrnR5g8MY76IXSWrY2E2i5NiPO336lt13PaEQxnBtLUK0WeANcHc65Y7W
/QIroiKiDudZF2O7WTxKYVKu22zwGMSPlaH5pvysKJoD1h739uxyBofFhMWqqkRjCvNKu2Mw7LLi
BxlEMEJe28whV0UpllXJaFuf/FT1awmao5vbj825A0Z18O87oNpZVYziRXhkJGB2awUL7uqtxpuc
gBbeuFUqKhKc4b3G6jnebba2NQ85kG1QhQ5zVy3mE8zB0XIiyChx7Iutv1WqQOugQYITKuRzh6e8
uS9IY6UXIJgMWVUTqyfr9rO00T3TcO4rHlNY3YUuLSYVVycIasuzonhL8diMgiMob7QZawWIOcvV
HiEtap3zGSQzhy4RuGHOPbvCAsDCeNTmCHIyF0l1CiyaxA83jU5lX3dS4AZuL03eCzBW24Esh6Qp
/GWtH0rVt2tfrQVNc/YqFvkVS3UMolqMTVwmVIq8LN9J1fdeFCtwnpzFfpltG5sGZK0uY3vJ+nNS
PmrlfbEZi/UKO1VOVR1NFxCoA2ww2eYiQA3PFbA4ryTom3wo4ArIt7/uoyN3oNlh/C5tVjTILHI5
HENloUF9g4xd3WBig5/BqULtQ7lpDnNFITWS76B9sbHOpaiojTfT6zO88zlNLNmQZYbxtvFnc3FB
l0OBTbOmy+01yrn2Vv5ACI11Qfoc80FOxhO0a6l2SE/Bsf6+ONKm2YQPiwAHxO2JsWfsvU1br26I
nMwPFYwu9JAk65xhL/ulW23IuReFityVwGzHSPmvcRa243EfbLAnHHCiC7YGBaBv3RIeg5+C4eNZ
CmPjpZbLSMajI+tj31CyX12JKtHv5EO+i3+EqG8sHFVQfMxZCiw4KGmMLuokDKBZnmqIGuu2OyHF
YjwL3mWdiCsxPIsMSgw9TZoaS0FRAHHCbaEfnuYf+XGtaQtdU9ANZ8RYfBCq8cag7DFiQ/QxQTkB
NGZrEa6Xg9NSWJBQ3U2t0Sx4hcFf60zLTV04EwpNNaRey0P2RTBS60Hy2kit7/bOKJXZSm0FPHeX
7ovshFtlq341bQeRn9fQ1EW12+ze7ok3WIz1g8J1KqH2jT3QOvXGwQBMRB0/3W6bO1jr2717i1mX
+8xeo27tofd0X9kuYHpOqbkp4MKijfFR0M/6sNdGizF8qM6TuFhfwjqtVXrK1nhMJbo8QQ0XyLbg
bD6bojQYb7wYuw+MVANNGTyzNvu2hPsg/YEkfwHQ/uv79N/hz/Lxrydu//U/+P57Wc1NHEYd8+2/
HqqfxYeu+fmzO71U/7P+6f/+6u9/+K9T/B3Kg+Wvjv2t3/4I7f+7f/ele/ntG6/o4m5+6n828+Vn
22fdWwd40vU3/9Mf/u3nWyvPc/Xzn3//XvYFYH6Xn2FcFn//9492P/759zU8+q/3zf/7Z+eXHH/2
f5pwbaV4Yf/k50vb/fPvkq79AwgOYlqaocmaqaywpvHn249M7R+6IeuKoemg7leA9vz734qy6SL8
mar8w7QtW7VVhRDT1NeDRwsHsP5M1/8BP00gEm/KMurpkf/7f4/32zz9/3n7W9Hnj9DJ6Np//v3a
otABh2d8tKmit2HpI7B+zEfFzv3cSmlzD68MWmczH+VggnmjReutqeOiOVdRnpanFX031P9+l//g
2dmkRwoq6ha8IRAkVJamdIq8GQnt47SOD5BJBjj8djfXTHR9CeYQNbWkbXKlTrxGD7xRWb5BBkbU
Nmf42ZxHaeb1gBRi5C2j9kAWafa6LDgOCc5o9z382vE7P6blpgYhzgJ31gBsvgDy1R3lyRw7wdhc
23bXsWF8sGa3Uj1bWuTlyq5VDkZUvCYdoU1kCBzxG9k96yDXHhhHrDZhH8pzDtHD8+CalDitk9Nv
r6DV3kaP6qdgE+7n/eLG9LLbuadPr6/5RqHdMXOLx3IfU2SqqOHUG9uLnQGn3sUx/IbK1KKK8/Lx
paEvUDl3f8z0w4vi7Ef6YtHN149IbdFjQfdPx4+pixotF/w4zoJfVP1fT7K7P5fu15luBScu3iD+
sQfIMSQ2jMQDn6RfF8tRl0fiZZWSU2sS8trzlhrj/uXBqlVtIIkn2yO4o3GDEwXLhxJcNYK1wOuA
cSVKRqSmabMIwo7jpTUDf4S4RtLq8Jn/61j/c2tnczClbPbTBF4vb9DW4rwkeAhDMBcYgSFSkeQY
OlubF4WksnPAKz1rmUDdbQ77dsF54vbj8xpnvIgyziTMDBhiFms/g9w8ItYTJZivwo1hJCwBWqAo
Zos0UuotII5YDpniVAfSP8fkca37i/bWeTSfJ+OIu4RMF7wQZ9WyGZlCNxdNySAHq7T5pxkIkG7E
vdqYfwot0XtxVhSbnEkUIndFkgduBbxNPsh0NmKqDj9uzwivdcaz2HVXWIDIR54J9Lc9rGSxX0dQ
wt9unTffjFFLo1olaVRGnh3MoKy0kfZ/uq9lxpADS1fnOGkzL1DjmlqWkTtDbHq3G78a+K5LibFi
vZgmKNl2mVeUVP4VH6aDWtGueBw8lcZuCEitiGbjbXVece1somYiIOFvCCxa3dhU9go/chT6kHoZ
OH0WipkGaUXi1k4EuHnpDLTxFCfEFw5GXurmOBZH+9APUW6XPvy6/fqcNcEmd6JUHRAABamnR/pO
aeRXUMw9T3V+p49kMzymMSuhPJqpl5TyVyPoT50JebZiqe65rcX0sWmepbA6veqVyDMiQtKvikTm
MaNzGBXjp1ADvYFI+FJdF8S12VuH8F1kgYK+dCoHLEN1U2ObfU7WfBIl+OpoQSv6AeVs9NO2p/eQ
Ca+vtlrauw7jZe5IDVkqT+2Nc13WH4xY3ZZm9Xp76jkGyyZ7iEpQainNmTem7cnKwDY/DERwM8pb
VowzyFVNGcoZYV7Y2Paua9LDBBYrvxyFBGkcb8xWew1WBPkxHUFqogP8Hs4bC6Qy1kIcbRFxCPK6
YDxDFXayVZck8iZdxXW9GVpy5kG7WH+c07kKcWrQ4lawuXAGjE3nNHKOktQIof08gKxMQcW/22rN
7AMbJZLmvXavhuXEZnSkJAmtXkY8BKWFz1NlnpbMIE7ehuO+CoroySjNs23dUzyw9sZs/6Vuy2UP
SI63mPprFgUltaTWpoasCpYYZ3bY7E4yyFBeBIsnDhDzYzENumOG2uBKvV57xnrwum0lvIlZP39n
hHIi69VoYREEYXVENPZUpOEXNV8E6WOOEb7lR981n43NbLaKgWg92wbBzykV3f2u43zFW70lQ981
LJu2ZAztknkQR/THPNdpMk0bFUyIVBubL6rU3XNXuM40Y+tpNkcEydzEIy9z+qrrbkMe7xt7ZuOf
E02PiYr9MkvBWgMhhk0+KC9dnooQRbzJZSx8scBnX5uwag3lj7EenpokoYE9CYz6zbSuTAJb2yU3
CKwtG26wd2Rncj+dni8hRUhKv3+u6C+ZvggiJM57sEVeal6rZWAYiOySPgOGcrFOclZUPsgDZf/2
XHDMjS32UqA4C2HvIoMSeQQpnmxGBUBpPatll7tZad9DrI7FxJZ7VXqUgBFnwZkqH18lqT9CFLsW
TAdvlBhTDqzBtJK4z7xeafcqjp/aku9r1JTdN0LMdl2Zso27VTXzhvGQgL9jsPqHIJBQLh4Kcv4c
Z8FW6peJnEyzpeDUk1b6NgFXPyxjFsH3eMPD2LES6Ga9aLBjBFlg/GvabRVXv9qIfLo9PrynZ6xZ
DYmSzDWOy3JsTa5WFF/NORJWkHB2N7bOrq+WSlNHOfJqb3aMp9Fp8f/ZmfzaGx1wJPuDO4IX7q+v
tEWsPXujt34IeXcP0hYrax+yKhP93vsTUicDaDZjJ6O9+9Xcd97oAtrlaPjvr68Z3wd08sqdtIm2
f30+upBAcfcCo77uwbF4ft950q7LlVDBzrMkcugQ8J65BhSTsgk3ZN0CKI+sitCo16dGZmU8dRRv
9Q2OtF6QaVQNe9poooQfr2kmDlCk3Gp7TUUkaA6HOk1eikUVtX3dJ8n2+vm7Pc4EUYc0TdgfYvU0
S9A40/rvrZK9LFIs2J7fCOz+9OAyq9xZSLINPSREGdoheahP+ak+BY/DId03r902erDP9rk8xfhK
376K7V//zk/NQd2RXUPVQ/pg7vrP0mN7MM6I4w/2o/kYPtiP0tE6W+foZJx1fGKc7cfolOG7e6xN
ZnVBi550clnA2ow5NDxjsB/bYWp3txu/en2rqxiD30d+tkCAkJhdtGtcqGvMGV1vjJpDETnWh8WJ
DqkvfY0/3+6Mt4IYv2TWeZIMyYgaf/uVmB9HERMbr13GH3Va1FSQUkO7xUBj1deSht5+4uueVLaZ
sCKaUMu5ShXt8tBXg20be9EkWJCch2brB7NeC9SMFNGu0F4L7VmKv99+5KuX5JhRVgW0C+xAyW05
2plp89GQhq2l1a46je6gkI9F3F7ySXlFXkCn7dg+LHnkK2Z2KElyBxRk7Z/xE1JYEEtHUf+OlI9p
eSTWRgoFUCrOdLDVhUNTR7g7NaOdbr00c0QDotIuFdgZr/H183c+CIZHAL6Zot0wK1SVdvl0QDGO
YCHxZnv9/F3jepJmU6bpw0bWBzpA5rIWRNacZIZsMQY8LmVW9GYf75KdXVLNVbaBqxyGw4ANrP0y
xxRoBb9wEmfczpd5awlipKu0/Os0M8YcD5Vh12ER73TaldiEcQD1Yk/9urymTowEXONqwGTURGAu
nOyebLFGHit2V5vAYY7O4KoO8vNusDO92de86EnESvp2qL2yS1iMwY9BhrVbKfFu8I194dcn9ZPh
hJ7l4gZ9dHUHouWSi131YyJ6r+vhDk5zv68M0mclqudbvJfpoPxQe1b3up+tecMvBFlpN/mk/shj
Crnabebkn287CV6n6+fvl6M0jNWAO5tdMWmutpwzcw/YPl1G0DJULlTBbnfD2dZZXn190iapqjqs
Ee2okse8egiXUy6yKV7rTNCQDUWYFyCr3UmAQ7fjVivO3fIwFtvbD7/6qytLgSXQL9VpMS1DgmGR
li6gFJOymVZK7VUl7gxFKjNvRCTXumE8w1KYStckWbKD8tEOGouOXelUh8LFaG9wwe5FUHsopefc
EiUjOa7IZByGlk5WU6hBvIvLX229CwLBSuatKcYhLFPX2ypOfTu17Wga/LLritbhdpIDP0dBwqSJ
iOd58854gqVJVL3tw3ETddjDmkcgnLdG2TppLrp65k094wUaEPgi110nu87oN20KAdX2sc0GqlU4
biiiGmHOe7BFjVFu95KsYuZrZT+gujxvJDcC3tASISc5M81WNgaxMZOih+Jxn2WnRk/dSDY/3TYO
XtPryL1zIDnu5JVFN5JdGeBew+qombr3tcxYdWGlOLDGZoIih33TPo7qx9vt8uIig9nf02GqyDjk
7SYOQK1iG1QCb2bXJudWs4/QXqRm9mscVA8sPj+HALonob6d2s6/3T1vsteBfDdgFsTCl6RN2800
QCE6V1w93RNt2uBKW9ADJ35h+fGDCax8AQF9YVTqx7n0LKN5jgciOCjwJpyxbssKrUKRFmkbSMe0
9udMUOnG839siWMKCeEqKTEtNVR8ivB1kAMKRerSVdKalsjmaQVx+rp0A1nKBWuMF0ywBY4rzGlM
w6LdjM4qWJD5DXAYpxH8cs0Gig/a19uT/pb0v+Lc2ULHRapDdd0Et+NTh4xF96xsu9d8n29s5CO0
hgY02cpbzYPQiCM6ZfFiGLbssWlN3KQEmKriKH9qEb2s+ZCVxx07JRDTsduccSHqm4LB5KzsP6j0
wxI33Q3esauepfFHnGws3Hk3kSj/zVnXLJm+FWnZqDVYIInagaY/dEvg+TVB+MxrnHEKUimBSy2J
w11VPffKt0S3kF0XUNvxBoYx+S7S+qaVw3AnS54Sn23tRQ8+V6ogtuIF4DqzjydWYDZV14cIiJvj
4rZO7UiOdcxofWxoA/pCyxOVg/B8p85Yvx4M9iwFdYiwGNorAMbbjaOdW3d0Vyw0KCMakWYZtytm
dzcLS7Wm0pa2ZDO+5F7kX76nOwiKfQhdEfieN+nM9j6h0FxJY4ycrnuN+VzpPrTS6W2T50w6ixss
lt7oDTkKd7X63NlPbfxRK3wzE3hhXutM3D7jqNBrFVpviq/pdOyicw61ON0SmDIvG8QCBkFC1gXt
1Ia7dj+ibmamq0pN6NleAf0H4sk4bBWbWsSVuBrCFe/IQggTXZNkPYOBVNprZBwS0PLdngSef2fr
JRfFNuQCKga7Fs6vfUrcHDngLKPRttlIz6XghMDthrHwpq7TvtCncKc8DG63U7a5E31e1WJyX3JF
EpEciJTM4gg7cwjq1hxg6DpNz8G39bRDW8fa9V8Xpz0Sm86ufKw2Iod+tYwKR3uWXR+lNp0W6+hQ
3VQ7CLzsW9+gijNsCkdUlcsdOsbMs7I0lFZGH8vDyvHabkBxdRl9pOF9XH6J1jPH0lm6fRSaDXOh
oBeSecbG9ON95AIgB3hisVWeZBtEr4ALbaRW1CHHQFmoX9qkaT0TLDzzwdgDe6O4BFmRwI2d2S8D
ahyID3S8cKo4Zy4W92cOTWdCalHaGupzkF8SI6Tyek7pPSV8WqIft82JM4psLWYpj30rjzMWoHRs
Cl/JQloIt7F1wq84ARYASKwsjKu18cGPLzm4cSvP3AS0hAX1InfAmxVmly+qrEm61U51hdoPg4pp
WTWq2q/2SUGOe9mrfgKImCXIJPLCPhb9ty66OB/QXwqd+F9QT9RyZMdCL3UItb4XZ8snsOEvsm/5
gM56omplnvtmyzYr3dbVApozO/BR4Pp4Nau3Wrlfyad8t3InI3gShB+ri7s2bUxEQAxZMnsblqXg
EI57QGqJSn95LTOeIagVU1F7M9xpluRIUuzrZnzf9skiBIeyLOZwssJdYmXUUE6JVW+H0K8DEU6A
8+wsLrBT56jLTXSQNwldMwaTcG7t6wPO4vv62u4UOzFBPBXIkJfWPKN+BGHMpodMdq1Lu7A52lJ6
HOMtCX4py7hpFNxsKsYuihSnQ3JP1h+rpnDlAdzKd/kFFhKY9aUVT0DoI231K+pBEmluFUt09cLb
IVg8oBxXRUmQXtjlv2ZUY61L2fhRflll5ZJ9LFLT4M0Y4xrkOQqsOEEvc1YuVO2lr0EvCeIDXtvr
5+/O/EsNTJCsN9EuMV9bZPJkkUPjOGQW8FfkPYQu1qEp5nOS1DTUaGcIrm94D80YdlrUqjWoeGgt
+aj20GwQpAd5z8yYdWPrRgoIKQpCl5OVflIBXxoGgV1z1woT0YdxP8i1ggFRZ9wOdLvqg+SUEtU2
xNd+VkLpPl5kxIL75MjMlqJBPwtQ0ViSkqef7KcZiN7YFQYt6wHuimtl4X1FZ1ZxnMGJWKfF1/16
Izl9Qnt/cYgvbwNv+nqX+b7lD94tz7iISBc3Ka5NzW1TPGXmF0MXTDZnEf0B6VOqqLW6Ek1rkTNb
L2YqmGlew4y5hv0UoW2MTV8q21ayvmQoOrk9HLxd+21XfTceSadORjth5YNyAgEUooQSBTjKAbq8
lWN/W4AZyV17pMED0jb/QRDHeyfmID9FYd5WACbuJGyjZWE5ef1Z8Eqr0V5bSowxJ9AaCaMcrPrN
F/NhZT+3dlmE0llpk3mhrwiSKLwXYEw7UOaxjioj2tXpcrLBH54VkSA9yGuaMWyrTiClvY4NiQxq
ty+S4d8eGk5IyAL69LxWpDIh4U6apKamZIZITGSZlWeknfG56wJJ8Aa8hAYL6QtMwLEMFegEIHHk
yAE8yY1822lRJ/9kYx6KjXafcbDIvqTpkq4EcmpnQjLIiL6l99Bl40DIYvmCqu0Wo8MEN+OHJHQl
zZdMQRzJ2RZkxqCj0bbG2dKjnSG1mWPZ0c+yRkHxJDxo8jpYV9Y7qwbHWRur7Tr8D8VOTmm9gXx0
qjuj/xI6H2KX5HSWqcin8g7rLLJPK1MoLBXoDmf1l2aXerXhRG5wNL8Zbuf1qI3OK9d2caV4ex2v
Fy5XLFxmLFyzUDw19W20W7oW1S6m/dEoczDldNYpr8KtlJuCYIZnMIyR932Ma/GminZxhgT9sq/I
F+wYkOy8/R68LZyF/amWpWoaigGQslFW/B7OZ+QZxyVqYNOzRFUs160RTPv278sBXFdF2C0a1tvk
pWfTB4rATY8okS+/oNzsII4Vrh7N0dH6+bt1V4cQfRkbG/iemNBZ+tAYB2s46VJNdetgaiIPf9VB
opt1XbzrRo7nVJ/MOtrJT0HlWGDFKDfVa3XoMiy32e0cKaGzKHHKHb11cbzrzTCSrgmrt9Ud1w5S
a0jbGOvapmvOK/wgioGuGi3eivEKEhkjU4mxqnOpzz1zKTJnSMdyI6pp4I0a4xQMMyOgbq/jnRoY
W1TqPePIKdhYeI/O7OadSmpchQOVQIrCTzLFxQc7eVq823Zy1d4xMoy9E02LJEnGk5uT4QNRvZmr
1iNm4QVl66IE7Pl2N1etHd0w1h5r/5ezK9mNXFeWXyRA87DVUFKV57Hb3ght9zE1S5RETV//Qr4b
Hx6z+OBFA42CQYpkZpJMRkZ0xUjVDgCR9Ni1RWJR5WlJWe3r9e/zPXx/lkYX3NZeUl2lrV1hou7G
SytRrruofrSCDrXKUnsVrDMPshu8Li0mrciP9KM5zv2nxNOUzLd6FTR/NJTiNYEm2Xw/i7n+E4mh
scE5PBu1BUVRan7sWxWS5PXBZDeuccWM2HMUX1MuNQW7QX2rKwSohQp380dnK6MJJFibtgTO+jLn
x8yOOn32tTQFRWHtV6np27rkCwWWyQPztqGmlpVn+ZGox27+0Lfr2vhzfjFFTXNxIXOzPNsU7OKG
MaCIq8tvzK68oGv1dr59QTB1936/xJ2mhSCrNgHk5pV1sLI3d3wZe8PPswtjeNJkoIbv82dYQi4s
DKOjzCxr82M7h+xErvXAOjhvZexckSHZg2kTy84lohnjwoQy6XWbtRiR4d5U6WM/vJWFZCsVNc2F
CMg7UghHACnn6c/OAuHr9oKaktPsvk1+Z+RcXDBRtdDjDws4E00czQ4W70Drm10ipILenbc82TLE
n2gYXHwYoHekQeeuODY1CSodSsL9m9M8nDcoQRjlUXfWUHlDR9F4r1SB2j6QlPhLT6Ipuy1syd4s
CD68BkDfKqmebsDIWPpH3v/Of1SPD8Edbsv3tpKwqmzSGCXgt27nhGBoCc9Py/enMLTNOTKdqNbV
6Tgk88k+ZQBG1DG53IINJdQAoEvy44KV5ZF1allDRlIth2RaD9kCvQEUfkLbJ5CMQdQ858Uu6bW0
oStJtnfld5kw4OcC597bUK1VXyqxm7iqnzp++bPYxOPpXH2o3G10i2PHlquOXZugGCp+e6T3sXRR
K+MGFI2K82oc86zBhqj80VIMvylN3zGNWJfpP4ha5/y60TfS5jMGoQwUykInu0ftjYx38HuMD6yK
c2VL8doMaffySBb9uV06cCw7gZF7vjMVcYpMYEUNsEv0vvNDE+Oxdauq6suQYbYc+6kB9YJFbN+S
ye8JggePq5uoNQ6oLaTxAH0kB6wtejLWD1k6hIMm2VC/B/HguZpz8mlN57XW8zEeUdQEhFJYGE8G
cJVzBM4E33uyYi3qYw98xoYpTT0KrIAXFOgaRRkhm4TMZopyAZYFs3uj2zJkn2AT5wF4a+HqYwda
kiR3hlt1SH/P5mNd10k6oxaR1c+NIckpCCePiwDNpOSQgGJZMh3Y884G8Wqph+a451KhZKhfd6uv
fYBPP5A/NYumjtvPiQs1Md1e8sRZcFqeoBJS6MfOlCVURc1z3l+72Ww6Nmg1C/V2YYDAd7dzW0oi
pqhxzvmZUWuDMhZoHNdvnGLjvHrtFVlB3/cpkR158e/Dm2MDNN15XpEoF2OovION8q68s1A+e2n7
9ePw2AfqRfVEE0n4F3jnfzB3qPEm9YTRuFfW78wI0zpspqDGofuKRH2yxdNHM91XoGFiQMENkm4F
c8iD7qa8S2enrotk2E5LcTd4iapKYoHgHMED7JpNWbLFrstk35azd7a+n58p0Sdze/1m5t4yeWmR
GHV/yxT3qOfzvWoOkuuG6CzBaww0/ZiWJYSFjsOe9exQ0pDHoFYCbeuefJatt+BE+lnv9+VqoEIT
rzdmjR1Zvj6xaY4yJw2YPcYGdY6dblyWzIwdS4bA+h52B+VAztFXMrBarzoV+LQ0zlGzEWUPkLAL
bX96dj7WI6Cc94vhn18ikS1zbl/hXAHRdHRW9DMwX7OvdPlB0xS/GV+mWoawFKV1LC4AALWS12ZG
1WR5rx5b4hvJnqEuLxUnBOdYnEa1JDKLTI4LBdu27gJkZMIh5nWsKBh5QNnHZNQbgtnisXdrZc+O
kzpN4tYnE89/ZB0S5n7YaXfMRyJxdEFmhKfug5zPVOebMR3HWSW+tWzIVXbtK13AuNPm9+fXXTBP
PA7PZmPdeB2bjopOfC8l4UKv7Ub2tC4aAuf4Ws201vWs6TjNbVh7l2mfhVt3veTP579etP/y8Lu1
XRpl1L3piHeI4bq/RFLyynD84X2Klj8McJigR5YHkGfswy+SPndb/eZmyvP5EZxf3awi85GU1Z9l
zO4rrxtDI+0/oET1q0iB9VrJc2Gsf2iR9TjcqpIwKgjPPDxvUJyh3RZ7OnpdFpXpX8+UYRMEoY3H
4W2qyYDFwzqpc3qfN8bRc3sU9+nqMS+9kCj6hzHqoWU3PwEsax6vdrCWpEO9KPqznKTs60MFpKdN
XgZ5EZ/Irjn/X+0sM5sZhtGufl/4zdE5bEk1+iPx3b9T0D3bwHbYte9J3nQF/fFwvKlcBrZCAOFY
LOy6WpbLzmqv2kXmpoKl5+F3Q9NqdPBgc0vzog3/WDKwj6hd7vCvdh5KmxBojnR+ssY/eXc67yQC
x+exdlS3K7PqlOm4TEbmb+YWWKb1z5jahW/1UrES0RbJ8+t1lLAiq9BNXwV2/EkO7JOoe0vVsMVh
HLTgyrF8m6RoX0Hc5+F2fVctymBjlclHlfvbzbAFOm5MbdxcoNBmxEUcJw4j0H3wH0tcRbRC3Cmg
V/tiIKSaj1XtXW+AkUFOMji/SCKb5fb8GquRaX0xH7N6CK1s8pvM+SDu+rOthddIsIEZywarmY9D
c0HWk9LrAVs2ybeLpoXzb7Of8woimvPRdavfg1fc1vmP+GQgTbwHyS/nvKkZrZGsa5c0mRXoehX2
9SxxC8GM89A6c8sg8mKWmHHPDFzF8bfmolgkjQtuvTxIjpRNl+UU860OetBCrzZHufSGil4GZsUN
O+MgyaqJHlR4wNyQMa/YKvRUXe4s6WCXvXHivfqbhLJCENFM7b9/WQRcQgxo0GF9CR2uB/1Emffc
yRJpAjfmWfKajA6K4Zooe9XA3mIGHl5p2DIFtAf1FQt/5F08dM6j6+rMtuHFxvyQ5n8dq/GnWZbU
/wSSfnMI0TnfBfZT63AWSIHKBDbvtqDhOl5D7sgFfWluHxwCctyqhCTyeo0rsV+xww6YHKZfLban
7aYElr9WF5+lL5NzBJNlZb8Z5CK3X0vv2pqPI4HkKMSTPMmhSbSc/Lm/tQ3bSh2aGFWd+oaFAjvF
yZrDrC7Z4fx8i8yfiwjtVpijoxMlLgB5Zunir0syTVVC1w+1eaaA957vR2T9PDSvMwskr0pE4uJY
/DWAH/Ai82H82MGiqQw9INg/eWQeWQ2PDLPtxfOqh7PHriyn7g+uhUrnRWWmJIgKVuXzVP3FyXoj
rTriVkps0u4fpbC0U07bj9UdFNlcCQ6WPDxvnmlVu6ZFkx1roT3YsRqtT0ZIYyeqnvd3LjeDXsB6
iakLpOodomFxsQP8Ai3EZ/Q+Me2LzfiTsfu+lWRIROuyb0dfZgx67/M6EwVg7spFnT7433wQhT9v
On1scvt43sIEe9vn5flLJz3d2qVOLSWmthqo+i9QIvo/a5mLGmsxj4pTomVIPh484j7VivcjqLDm
fbrLl6+m5oqkpK31CTWAZszeIfqzZj8LH5/p/i9tOwqyBmrfDckAUpPRqMDQrAajKaMYEawqD9Hb
ijKtiIdPZ+aJ9qNfu5crqt2cuZXMu6iDPWZ9+f6VlaUxqcOQ5FaTAOBm+Kky/FrYekqHVcYELfA1
HpS3UDVXlRmpOz0eUY9RxjsoWU9kjCWi5vexfRlDs1Zm3/Qw/b4p8BCIys9yAppxjmbvCiHj4LSX
YJCQbJ6CHZoH67Xj0lvQp6ZJq72YXtCyF0czoU8aq0D//8gXVM6VMVnOapgYz2a+py64zFuJ+wrC
Dw/MW60+Z5qn9olF7hcQ1ZD3Rnk+/82iNeD8F7qkEFxhBoSVBpYMRvq4IRcZGdX0xyvJvTkvEGW2
54DNS3S+Q1FKXeU27sFpZ2hlmErckJ3tev3YwiwA8OsC+TRWBdUfBQe/Lthpf873KNjGeXTemM+D
zXp0aDip72a3avZQl28ZgUSBcWn3kvTg9w7p8uC8ut2fth0NYnYN6gRqO+k3IyFbGxTAzJwfyPdm
4PKwvKYsuwnl/32Sb00y6VZYUuUmN2WpVFHz3M29KHPo07S6EpcoNZxfLTeax3/Of/n3+4/Lc+QV
egNi9g77pzrlSHC/NarkhiL65v33LyFkGMdVq8DAgJfyp5U9avNTziTfLFpQzpuVPrey1cv7xFDv
HV2Lpr4Ljf6prlIJ1uV7u3R5+rqsWptxHqo+6Rb12cnrJOsVYJ/1dfEnt30kJH/1Spl04fcssBrU
bf49U9lQ6dkwqgPOmGkMkGp6tPOL2QqQvlqCNdyx3FYeT4qfxcpfWc5cgEpyeSyeTocc5HbbkIwH
CFT2xzqqY/W2i4DvhOuHu9oS/aEDcqf1cbSrzmutIVGcY5mBUIC86FSNRuRszxvx93Rlmssj8txt
01O3wmDyjw56mNdbqKCWeS+NTBPnrvLTzjeBXKVH8xIydQfZwATOw4PzZk91zXYt+mRZIPdiVw8l
U2S3AgG8weWBdU5fmrRnCsIWxXV7evEorm8vg3YgKvUV7W5sGRQRJUskGgm34QMVNfSsTZV4YPfV
hGul8cPYxYPstK5VWWujZZ2sfrXeF9rvFLWr5xde9NlcJCDgbtuKDY2P4++uulPHx5+1a/zbJQnr
20VpB4IIk8fwztPqdi/nmxauK+fujjfUCt0YSdZVGYMWkm232QAisMpjZdg7meb3EzFPu0b2oTFb
G3KaHfTaz/cumjBuiy+azFidtu2TtFU0v1H63wstHs63LXjwc3mauxrJ2dFaK4JAptzoURnZt92F
FpdHdqxO2dPws52FR9mtxkpH0EqTZMzz5xRgiHGq7rW8lWS8BBsXD7Dz1qowigGPfCoFiMx9rtdf
hgxY//1R1+VBdqpT9dVAG1RQoIhjfjfV46gTnKb/0XpTssKCZzKXB9tB1btRtRyxkJ2K3Af9qgnZ
kOUCJfAX5BIZQu8OqPowh06IjPdPYFQ88k5TAdPN+wWsbKnuM6+E7ep3Epva94j/5r5ch/NwQ1vA
Pjx3uN/H9TWL63g50WMB2CBLzvcg+njO1SvVsV3VhquXyuSn9BE6CLKV2J3qu2/nPN1yFVzsDatP
Znu49po2KrQ+8wdVu5t6++ANoKjoi5eRWKGjDW6QzeDHPT8o0e7ucH5uLhUZTRXP09mx/GOhosIN
u8iKoTiLasOdAyGUdLSP5bsx8nt7rxaMWjZJ9DvQZEOvcXzzgvX3foBYEzwzn+9G4JM88M7VLQRL
snZHC2x2YB+3NBdgy/vzjQuOkzzwTi+0BfqcGMLQaFFHbmvk65GA8FUZy9n3NzmXR92tS6emvYkO
VPpcGdf5emWCMqIYHN/1Sh9UNb4+fJwfi8CaeaydSzqj8/olS+Y2Igb1R0VGoSRagv33L+d5BtgD
NGXVLFnbi8k+MZCYlhInF330/vuXplHkSTbTBN+ilivv/WZfZpVXSzxBtLi8e0NWpnRSvT+qFglr
PD13E3vqaOpPmay2XXBbsDk3nwtL2SqlmZJlBJSGrCEwUH7ZzcAEZr7pIO+pepLRiLri3DpjBiut
nk7JOm9XkOs6bhX7VYx/9QIFDMZVNvxEGxXO9B90XUc0txzRUTX83prXBqm4fLk9b6OicwKPpVtm
O+81EyEXiXv11DxqYQU6qDxohwhMPf+foneBZfH4OcdstpQWCIPToYdIsffGqL8kTjBFKgLUhO7f
ZPQsoq64O3pOlcotcFJLtPSpXkkAVnTJogs8j6eqK5VqYGmBljvrEjLVQBzHViUDgAue1V0eT9da
pGJ5TceEPOun9DQAYuqDK5Zoh/KSHtsDgxLyCsWxP5LFF2wYPLLO6JmndKCYS8AkCDX0/ASC4Hh/
Udz3JVliSXDO4uF0kICpIUyqkIQwPdDYQ6tavuJ0vt7c1T8rWoHI3L+jllpkUEKvkafG9d0LXSd/
WDc1dmh3b7pZHcz0uFrNReNWkWTmRBbGOf+ms7opCmc35vkju52vd1041LOG6m/v5D2XBxl7tCBm
8hq4lbJshqcxlrR5d4RGkK8YTpxBi7UZq8fzgxHYNA+qqw0k5Cgb2BFSNOlJG2/ZKJkmwdLzSDp3
081p1Vd2XAx6XTDvYlXYwXKLsFx6kLOukkuIyG94MB0rrGbI0oUdzXinKQcdV+Hrt/NtBUbvnSkx
vxkVX8aLJDrU86R2NmCBtVZtDPXm9grk/hBUN3Vs3tqX9bG5HyPX10P7rYpl+FeBrfFYu4Hh8tuD
xyPRu+eu7f15+Xt+4UUN779/2esJFKbKPkXCHBiz2vvHZrLnLoHR8oA5PHS5hqYXQ2K7D94QbvXf
rYlyS4LMEd3aedQc0RuLskztUOYYk+ZaN4919U7z0S/AWzZMv+f2GiAGScQXTRLn6UPrpnXvoDpQ
L/pXZVR/12CSPT//Avy0y5PXGcVkpmZeDQCybwcd8Zfg7WhXrtnLVmWQBYF78wi5nLlGr249QTFf
n7iMxk05hl1ZS3xcsNY8Qq5JqxV2VPdJ2cYaCn4minXoQCG3SmZJ9P3cZm4XTd2VHe7QCoTokXQd
jjaTnH4Ea8uj5fq6VixlRtMmy6NuRUWcU0musqK15SFydqamrtcM+2W5va6RgMlAUTlAiWi6rg+O
5MlLNID99y8ejMzLUDsd0tW2Au4RoioJbrS/zlunIHjzVHMmUba+Q9VYQgfmb3126sDeqXggBViu
qC45gnziZr65sxrczt3MaZ23e8nQDGqDdgkh/bwfQD0ki7UTu3TiJTCuvNgKdpC6fjX705WsoEPw
xoaQ9O/ZM8xUoTpeVBNgCkGdAz1X/WmHxas3u14UayCsAdLAw89eu12em66tsxKvzhpJPMM76UtY
G00MxbxgkJV7CKyBB9B1pjsDf1+iMqk8dlPht5pMSl2Uw+ABdDqZDX3RWwd02mqQ4/Lsp6ETNM+p
v5eNppFyKyOGEHbF+3vWmf2G7TxWT95v+7k6ZCH4XJrVt0GmnV00dyiOUCX5RdHJgUfU1dAc15we
nWkgKQV+YoD15U/ppRnmub8r+lYnEjqyYg/RAu0h7ou7btYy5quZuUiRJ3l3xbb7H7kqj6uDwl8B
mBfarbTrtWtCussYqpdGj+oOGRRE5C08rq4aNUq9LQWHyhGPqflz9riFGsh2XMOn7wp0Go7/e5CW
7VuC+PMZMb5MlgF+FTaMrhdvnu6rBYg87eWmK5ZjjsfXzpVR+Am2F16c1nE9gIgsFZU+gEeb9tNc
3w1SrINgc/x8I/syBpCEzBtjXYsE8ytARb5FdZ8A4cLkmCtBUpZHxQ1tj/top6XxYj0rRqxs705Z
xm2v+eYGwlP7UiF/8vUEUhy/JaD2gfOkla+tbTBO2WnZQMm01gBj6kFtXFAX0EX1o4AiSYrSINe4
baAyR4suBlY9ovNhK83A6Q7g2Tya3fu4DaExxazY5XyPqf40Ka8dGFGL+UmbH5vtdluGYKxIsGZv
ZWpEtCl86Ebhy3rJ6UwULXjAnjoaM20ViuEzEL/qAdKeb+YL7mGanz7Yhy4u/lllmU/BavKwPdIQ
tdGrMY2b/rSleWQR3bcVANGRXzrvyAJj/PS9L/ayLjaxqWIBXUod9ymdFCswui59dfvVlRRMiN5n
P0Phlz6cbeuGqnBg8LUW1x7Ebqq42x6MHmQA+p1hvAKce1XSR89ifuvcMJhEQ68z+jooj336MHlK
uNYfTfp8fsiCmPi5sF8+R9E6TZ93VKcD1l46PNayAmtB/ODRfLXnGGNVEhzAlOWGpfbsr5l1mSr1
BMgR6D5kFihIonweAL8MYN1WR6UzBjBWn0WQ7ZMSqEdY+V6TQBpfdnwQjYc7rXjIZORs3ceT/ko1
xzeHt2nbArDp+lshu7mJVoN7QqgMTwHlb4Y3SSjsqXp/q4zOw/mFFnjPf8B+wN+zzmiVeHavdfUV
8ju+wu5n2UlS4Do8CV+ptxD+ztH8Wuq+kd101cMis1FRlOEhfrVVZrZSTXj/96cwT9q77AHSXUof
7OlL+5CdJiWR1rkJ1oDn4itNeyxBDoBX+jvzlCc0roAEglIwALsEZXXkwbqVlp+Kkhk84K+hJVWJ
MoA04wq82Zdlsp++4SvdxXwAC3FYv4Ou6ZAGUkZ9gRnz8D+aLaXaVtjCx1ANyg16dsXBDiG8pVtB
erlr2ukhROzYgb55j+ctTzShxr+PXbNe2Ns2azSxp5ux+dsWMn0ykc1xl5eJNSaeR1RM3vJYqIaf
LUeEAklgEfkL5+9QeDFyhVIFGmFUD6bN/RgcEPPVJipY0llyABZ1wvk7GLrw9tJhNezqpM/vunqz
TeNJAyvF+an/foYcHu9XqUZe9trWJ73xTulBWe6p7KlQ4JQOD/TL6qnbsh2xqN0Y72kPyvciVKLl
DrnF7nlnq5sTWc7ve6N1eA4+wjR7tiC4E7PGDg1Lj+io39PKSwoHoGgURf3zs+nal+nLXuK1dM7W
miEhkVZx5s5JU7jXiylD0QuSEg7Pumfbc56W4JFMemgVbXjq2ZPWqAKHaBA5SF38e6NyeD3boWZk
MFWgpdKr7dKNt5BcOBc0+J9Ggl4H6qWKS6P0wvj9BuzwCEHVtNSGZQDnToe9Kqo4zA1Y+EHmG0GG
4a+M/e37IOLwyMCpapSyV+EpKG/3C8P1NxkQReQjnKNvk+Zl+YzHCzfTT0Vm3yqmdWMtMj4DUfOc
i0NFqLempuyT2pujdMHV3bVHqHfKiAS/fwfFfenfNrsUSz1XG8ClBDark7uWXbV5HSg2Cxaah1VZ
Hs47h8CseIQfMZB2L1Y8IBJmFGE2Gyt4jJr+biJqHVftIDvRifrZg8AXJ3Qda83TDprqcxqt62Mx
g002i9NGllEWFDJBYvLfHYwQSWa0WYakhj4YaDOyQ5dYr0s0Bl0sOy0KzJWH+pmrAUIZG2nr1MK9
c5u6x2mtJVlH0QTtfX6ZIDsblKkETAaPoC5A8BvokU61deoXSfsCi+UFbxuXequRlsCxLFZgL78J
1cK1lLweiBrn9mytIN4KoltMTF/5eVMmdUfDrF0lzYvmnXPmIi0cBR6NtR1z/EN6bylnzz/vAaL4
zaP6ymVedLe3d5aYwHvfNU7GxKahejtGED66cqXXaoFT87i+ZYPiYwOUCeCDJAHXfuo3L9Yljb1o
CbQAWhNt2JzY7fiq/5K9dAoWhsf6UZ1B2cTu0WVbg2MHHBKuepilNeSi5jmvtlXdTUvNA8Z6WIMV
J1y6NhFJH3+2MjzSL6u2DvfNiSDdT5L5KjvUgfE6HzBXYRdT2Vu6wLp4dF/m5Ix2SBIkRXOl4H6u
OTICcMGjmvMfcF9WV3Nuofig8ezx17SUDP8rS18B8advOXMKLjT6WmvKPIHVY14unEx6CxGtDXdA
X1THskd3N2uTnKasvh69JqzIKjmECuKVw7n8ihIqpmgY2mYqV2k5GNj9usBGDU/Acj2SWMDu4f99
yXB4mF/e5xA1JROE7KI5Kl4YiJMhPrdCkaw8qD81AG4zR3HzrJrZjiVcPN9OR9/0Due/X2BaPKyv
7EyDEX0aE7W6TfubpZBpwAlmn4f0jWA42TQT2+mQlTQqB9PwyxZ50AZzU7qDBDQvOKHzuL48M/PV
qHZcX9ZD5fq6rEjY5L9MwwxmMsvir2gs++9fdr5GKyoP+HxAsVp/OczRMkKTMQuRNPUL2yeTT27x
0H1II/J2flUEcZhn1CPU6HIFmssJA4jQ1rMbL7eDZkkgkOxDjjkk6d35jvbT2jfWa+9m8WVkJJtM
q6/R0XTYixjxHgepVLBSSVxQUFjj8Nq1s81KkqXlhJvHHPW5r0bqFcIJiniSLiHH5UMLioQ+1JlP
ykB6NdgDyHej4jy/8ZxiKkmbJcthl0ht4/QvdaLt3vS1oImU4zDenp8+kflx234+MYeWHTqicw0d
xdNI22RZn1IILNqoHTrfiSBM8kBAVtKKOCmwQOvUH7YUyRnrnsrK6wWmzQMBO1PV6mXfH7sWzDEu
ye68LKsOBtGPJZUiHgTzxIMAAYHti1xp++MYaofx1j45iR71jV/GZbCdrI8Cun13XewdZdqKgrDG
U+vhtFcprjJliD6ANZbW/VhBG/D8eoja5qJBDobQTu9AQtllsTOtvjHJwrzgsc3hkYBgu5s6xZuz
JOvWaO6n68LyQJNBbiurvMk3ZH913HSpltDWiwbdODnz+geFwr7lAeO6bU+e0ktMW2B1PEhwc3Ov
MhqAjc3mtldDhTmX41xJXiNE9sDt/MVQbKtbG/3RWK/ruvJXBIDRZf7C+oBuq2ShBG8eDo8P1BaP
pQ0BhLatq+u+c32HzCG00oJML6KZrAeWu+HogHKGEp86F611qgY13Gw1zCflpplH3xqVEBrf0HwD
CsKSQT5Fk8vFjXkdUXln6llCvP5qmSkLKhfau7YqO9eJOuAODAsQ123dmllSK4AqEjVRl79r+zOZ
bc3hsYOd4YzZ4OD7zfhTg/pUXlW/9uTLvnmwNjzvaAIr4XGEbcGGgoDUK8lGZsMupuJoKnnYDvXq
u8MEajGaSbKugvnioYRGXfZTN664uxXjqVvMg7NB+pV6EliQaCRcyKh2JLfh9FPibc391GVha9kX
XXFrWu9aLRP5FY1h//3LXp6xorRmqDUlWZr7NRgD3PqG1rL0hSDqmfvvX1pfaqvOPafOUTeFnDGU
BlCwI6n1Fd1veeAgs0tXRzFcjtpRFjW361P+xF7G1e+u9SS9lj7kijIwPIKwxptHqeklHle0O9Ry
Vnl1si2oHh1NMHI59ubX5H3KJzyfS45XAqCJY3KOrmlUw9UNPQ7RGtVqgOIjEqWPWrwFnT/dLRCo
whuPFHQtWiTO7Ve6OtOUbnlCUF7hQntgrHQZgYPgpMADComR92OzwABWtUk8hYSzu8UdQpgmw8mI
Uvs8qHBRM60GkTT4io/9457SJU8QyBtC5W5P6uo4Yl1k8fnYInAWY/fUr+bcuYCKj5ipqrmhS8QU
I2SjjE5D1Djn7kBZ2IVr2vCV/SHYa4LeufDmx599Oefmk+PSdpnSPEHhSVKvaqy4VlQRWSmNIFTx
nHudVqV96hZ5Ms520A8K6mGZz9wlWpoPr5Xs/8KV5g4Avb2yrdAQb42b/jI9GUn6Uu9iiObNXrZW
vUL7Uiae9olc/OY2wGMN227YNNavw3Fy3Tq9LRxXJ3gyUnJ7CHutWgCZm8ccQJcRTzDYURpDn7bL
IVX1tfHtWauHzaemomUPRblZzaHXhhpvDdNaWKDUMiewuWPfcMbZay+QpWls46rpFwhDuGq2TQAS
VlQDE5mTzYVjHb0V/HY0nIp6wSAXfZmrZ3fzFgfg3ylV5sXv3AI6QKbvlV5X2lEzLHPuhHnhrqy+
wn0dWGFTV1t6C2BW2qWSw5LIZrlINefmpNStl+OOOf116RzOqIdUiS17NBUuORebMs81ikWBUxgP
+ml9HnyIt8fa9XQyTkUCKu9YlhMQBCoeDzkZ7ub2qpsn1vzQG9EEdpauxLKOneSwILg0/wcV2SD/
5hToAARod9nUJUzT/q6V8mzn0dIBXQOowzgv7+f9XTQcLlLZlZXi7oRINdIb6j6Yth61aR4ojcQX
BXsGj4U0lqVBTg/r0uVViFzsu72qb+c/XdQ0F6rsKrXcZl+Jprlry0tbVq0osFUe+MhwA3PU0oGt
4iWiILhWzlbUjTKCc9Fnc8FJNYxqzShcYRhYpNDLnsksR/Th+r93HaTwl7wDqwC4b5aAKnXQ6E3Y
aFLCClH7nBPTtjD6heHL7df8Wo0awx/i5aJ622KUY0QIZ+N9dSeT4hAZJufQtKhtB+z4eVKuUIwj
+kXrgeyDyi4ZguZ5hGOet8Xc5mQ85uwJwNnKqP20vFxk9J2iuzYPIbTyVkuXNgdL/k3xqEf1qQjd
wgc8Kfuw7szDGBR3+QMK1kZZMbpoQJwjVxvJPLzIglR4AGd1oft95gV9X6JQVVIRJVh+HkeogDSh
K810w9EAdLyjF23thWUM4XlvFrW+//7lyASVyJkYTlVEugNE7qb8xmnzb2nIcmmi5ndv/NK8i3pB
xc76KrK0afZJTfpAL4fWV6iqSQK3wLF5bGA3lI259kMREf3FXK24SZfD+bkRtcw5tqGb+0OAUURr
lZbPjleOqW/nBX0437xobji/rlKla0pWF5E1ZkUVm+bGQGq7gPUsKjZn7CWwoM8t8puj0ucr0Zc1
AA+SXWcKzaLpQCPLh+DvYwpSgdZ3DmWE+rrQDZXADqFd5/8CBtF/2aLxur/eIhUUzG30o8HyiEFQ
xQ5NprbzMc/V7NSXY/lrap3Z31qz+dly8ahBPE1krMrQhTo9pZ4dFFkuMTFBZbXDYwYnNS9mqtVg
Sn4aQxTpQ91+8tVjfbnXVSvgxj8/SQKD49GCdOlV2yGKmcyKYkW2Nzl+/UNwrsOjA9P/4+xLuuvE
tbZ/EWsBQgJNgcNp3Nuxk9SElVRS9EKInl//PeS+A5fKHL7lwa1b5QEcJO0tae+nyYq6t1RCT7Rt
szNE1BxIbzfTTs9mIw/qUMAyJlkjO/z0Gvq3ztK9DYu6ZF1TBbJLv3xueMi/kwntFWTPK0FBnnTf
YmO+7amzs3a2qgi6M29Fh8Gcy2Y5g5xQ/hG6d86jddsdyKGI9uQftzonuhLgXBdNJad0OcMTKOSn
LqzuZWQ893CcfDbeirN1ME9rk7kMxs9R7lxdC9BqJzjUx5KeHNPxpftcA+zawTXk+pRsbLhMBwV2
xCjLIc+Wcwqd7Ij7aWD5w01xicMhmDlw0x1sm5qfe1CYj3Mm03GC44wkmVbJcm5mA55qdpDMN+b8
OU0tpkMD05gxshBjPpvzgZH7dngRfPrsSK2R8y4ND2wQfZdhhVnqsFopJBd6D+JB/nPsffZgR5AE
ONUQZ/X3Sy9rYPw38zMdIkhX+c9eYLTEN2jiwFC+OvIWim1T0J7tGx7aO1vMx+UFpoMEpZBL3DF8
WrYMF0vYUeuKx6biMEADGqoyw+uL7eP0yHRwoOGaRgEALWJ0emNGCJTg556r7fNNbc/pIrvlXJpq
8lMCCcupaXduYhsxz3RBwLSWVAFusZzZHXvtInXboDVyWBuY7FcCKvsZbsB+d4Bp426HdmugtEN8
NYkqXwth58w80fprNb5dH6itaNfxgQWqJx1EtJfzfJkgBWid+L2UB1xDAJ23gtUp4ga4pe779ddt
BLsOEsxg5+Saqb2cTT6VvidmeiaxAYXhhaYv11/x8bbFdDFAFg9uN4hxOXewBxISVr+eP8SP7fj3
556vBb3VlLMJZZnlXHjoiT22VeWPSxHguhhcf8HGVOvYQDHZaWGM+IB2LVvVw9HdlTDZevT693cJ
y5yg/Fg0ExbuQA4w+H6phj0Ph61hXxPWu0fXsZnPED1azm45/XbAX89Z2frgqTxa/bi3N229RAvr
UTnCG+IBQ9MCHWgGM9BORXY0+PP1od96vnZ+t5ZJdWrB0A+AxNMjPDnDor93yR5CcOv5WhSXEL0k
botB6mkRTaaIumYcfAn8kcrZnuL4xkv+Aw6cLODuCWKsaePn1MS5pFFhw6y7Ja6j6+O0sY50MGDO
47gY8wWHnuplMhq/tV6vP3ijEcN02T9rytDZAyVhPXwwCr9wGHQERmCTQxvlb2tmhcTrr895sTAd
FlgNMEewS7KcCZ9C3o1Qtmt+WhV21J3PWRfmB9u1jghcDG54S4HPcZ48QIlRd8Qdg/lWoC77d4yN
pKpjA/myOu4qzIbTmRGK2X5j/fRq9sm51gObSZ7DrADLaakPLW9eu3nY2Ui3frgezoBBmzGoVCco
C9Q4U5Al6NVec2ejkM10xF9pl70p48E828eVeLCciukCxabyZiVqyWD+SruQs8P1mUYFf2OqtdjO
hduKrobw3jSSqnkQkGOsinNNy0y04B2RtrGCpVla6zFz7NZ5BHLTMD1fZFOVorcIMZ6y9ymRcf2z
gFruyG7idijKUM5DNtnBFBfxUEalyKcE4FXpprl9INzpGuj2Di5fXs3M7uU/EJSs7R9JDoED2C13
+I8vidsnFJ4ZjlVkfdT2U1eOQVpXeWGexZDS/FeMWTDvymJYsp8mX6qxjwZhjLI+0H4ajeVQ5oxW
KO7RohVGOFUQ2YkDO++c7LaYepfBshA2grSGqY5dzK95XHv94g9lFqel7xbCLZkvoeZQ/1SWUanK
B2bAm37Fq/8lBHm4SnPvUSQ0dViY1SBmd1FBABpEyye3gm6qSGjDRiES/ZixJcBGZtf3SUxhIOAP
JOvaR0BDemr6ijlu3NwaHYwFZFgk7tDewWhNxfeLcgbAi+veZCxg3liQO4dBgxgCTs6vvE5XqPwc
s2CwYmO55Vkbpu48vtYxS4M5tlLvRsoqB58oMygdXoBPJoyFpuk2agoq1WTxeNd7g0PkDTpGaE49
T+7kkuGxceVEH7qqnEd17Ew1c3mwbYmau8/LsurECSiTks8R7pEJsX2vLgV9IsLlE4S+oHk4trdN
3BnURumgNfo7z1SCFQfuJqr/O+kIQ1WE9A1b8otptCNIMMRGTyy7GWoga1Voo1Lj3GbZ2ImHBb5y
+fcZd4jqy7IksKp/QnFVzlYgMX8qP7elk1pYBUxVSoUYkWkYA9fLqvE3IdWc135loJjYBouTuPQN
CJ10jg+AsXAgOy2beWkDPkPZcTvMClK6kdnQlEvfA8vF7P2q8GiT+vbYFPlRDhR68y9MNaSiT7xk
eQLpLArZhy6D2uOiFlMES5omHjRf58qDQMfZadXErcADowSSNmVrDby4sxMwsqubRRmSzM/ggw3C
OqL7sKh/bNjAA7mULilpKnjLq6xMT7ZlkMELCstN3erX0JWlNxyoSd30H6Of0gTYIsN1+8GvxlHB
Alol9pQepOeUdlEfMkAW7a9VbfetgRvxjJR706eZZ9waVeo4v6TRp2nmy8xjS/EiWuwyj42QQE5E
tRwwt41hDfRX6XqVZfl1YXJUs3vWsOHWsAdWoo7QNnaC3pEpVUd9lkOoUp5UV7rLfFN1UEW2/WLJ
mvFMgDgsVGQVNbUAyZ9JnQMi3MFEPDmnWVJBMHmRELkNZTUYfXlUmSRQAGCuIwn444ynlIeo4fUj
VObihSvbtxHQPRRQrYKZmW93qSGt7zlJjNK8ZEudkV8qn8cifmyyBksAGOrOm/pD7QkXLD/VlMSt
jwabE6bOc5lNVhF1OAbOL8qZ1ADsWAufw/6JlGoqYMyQL5UNQYcSQtIwWVwyozBQde9F2efSVy2p
Z3LbSpeBjGMvhHIP5HvR9ndmXihl3SejOSvInYD6hd8eNwwOlH7rwBzuzYF+NCADXr1wp4ymssuL
e9VMHjHQoCANLf8peWHPTeTmNE6/OK4kAtDKbJnZEJU2FeTBtkyIZYVxYcgcagW0IwsMVpoiowRD
U8+iL/y6NKe6BUokkTHAPM0yzVkbkBw84S9lYs9D6U8Zep1TiORmC2BrXdJ65oHmlMZWUA5p491W
Rt4tsFWDVtrgBgtAZ3VzY6a0sxJ/zhPZwKq1J6CzghdhOAJ45o56tQkbgkX9rBBHsGtA5xkOZ+lU
jpDKcC2blC8mNKw7hI7TEJyWc5mPi/Btm3TJKp09qfp3mkvT+TmpsVaA1SiVwvKjSdCj633oL7cQ
Ik+6HKHjZ8nk9X/Z2IpEHXKSly2sGxLo+1M/S9ExyUPXruPuFZUpnEf8uCJFOkZtVlVx7aMl3jsQ
nrILB5wFwFNU91rkI+9Sn5MkN9CayivMcNEmDnlyjTK3TX82LYb9usWN0Rt9x8n68YYwPo9ugDNn
Kwp/NM0iL04erVoWxLygAsIYnCdYVmNj5uR30lbTAxJQPNkh/HdS9dsuB5HB0s9ZbZ0allnQFk8m
UJ27nJpdgKIHwGx+5TZO0QJUyDu78PliKMRzZfFx/BVjj29/Gs0cK/RuJkogZdESZmU/HCuDJ0iw
ogCq2qd5PNSjb6suFW6IeZQNpt4GelL4JdAH1i+78ZL+Ph9EPR0yWxrL2ygrCYWlocAVAaB1IVaP
soXndfmY1WYrv/axUvMAgGNeLr9y0cQwWsI/y/rVIjPq5D4U/JRNfFGwMfk2xmK0Xr3RRTz7+Wx6
3fesnUGqyaumiF0/4a1wzl3mlEgC6IJMuOcYpW2WMM2ohr47M2bxfPAneIerJnQLViyvLZUipz4E
T1Uh/MUtFuHA70bGFcbWTFAkNIyqokFmpXlq+5lqUNn1MtqMGEhjyeuIpHEVf2vZvGAJTWnlrvIk
Tpr45Rhz58iKKQPtS1RJ1x6HRc7q7La5kxdhEdtmBh0RlU7jQ5Va8BIJMFKKr+nDqmvic5fBXPZQ
2l5VfEsLb3CfWgb7Rid0Bkv2ns8IzczL3KXpiJLNMMX5U1ctpTxJ1g716yScvjxbtdF6T4C9sAbi
GmVd8qepynnXAHIiGLbtgZlDbPqkLBS8BEvRNNaXuOdu/MsSrmDPTUGZGgKszoX3ICRn3fTYVw4f
1GGeloW/8MJ0SueA1TCSBCIlKW+w+BczLeHUzQtpgITRLvHw4nnMBoByNLvCupcDrP9+TUmc40Kd
4lBnwlkTmq3tr0ZS0fNHaU6gy/lNlaTtnVlPFmzEGovGgmC/jOf+saJctak/dFKVsAOuUX8/clNM
xgO0f6sadR4l3e53PHvUuZ1pNjm0DeTCFst4qvK+4vypAazZDncOzR8fmXVSSzpVTlvZdDkno+Gz
mQTdHnDpY2IG01ktFZRt0so0zTO3m79diYNjDp/Bjlw6k7zV3Hmdk12x0Y37ts5tIUXc07a3ca9z
A2CwxoPhy4c87E7tdziEhOC7A5R1BNl5Z9Q2bk26cDVCKJ1kOhkndym/27bd3IsBJtik7MydKt0G
0JPpvJbYLJd4Loh5tnpcwdfeGLr6zeiTI4u6O/rd3qm3bH2KVo/qlp7xjEDbH/uTFxDDNfysTeCx
SJDxr6+xjUK2zmwRecWlcJzuHKvh4hj+VN4vLvXT+Ue7J2+79RXaNdbLq6QCdx+vKF4G8ReDB5Sz
R9/eerZWkZqqIh6TmoL0A1YODm9na/jRTNVOlX/r6fqdNS/nIRkbeor5cotdMlgSdSTJ7+tDv1El
0jkrFkDzpcpRiLLg1Ff2YIGDZnb90VuXe52p0vLaMU0bhRX7mH+ZL+qWRORkHIw3hwS4rh6SaA+X
uJFKdIpK1/IhXzhqRCyVls8E94LSdB4XEt9QO7mveQw6bL4Dsd6YELrmmHdV1N6zOzL3GLKsPHby
2KGP3z9dH7I/ymwf1KJ00so8OUvhthnsdy7Dt2pFDZiHPugBeIZE7sv8fYQm2YN1MY71rR2tuoFl
sGdbu5VQdJbKDA20thza7pyfUSRwDtOpg2NT2vrY9sIEJgvXv3HzPVqxyopV0g4jvrE5GC/JyTph
ACefIm1BIy3YKxtuNYB0woqpGsEGjs9RIYwWMr99tnuYUcEX/oz/hzBlegBPTj05t+g077QFtgpM
VEsFNa6TcctUB3JWalz65YGksKdeJTnhkABpFfgc/eNisym/9umhTcNVjWhfJ/wPnuuj5aPliroF
7HY97p7/p4a7nJQ8mI/Za/N3cxtjHldBF+9gPqXwLKVkZ6/bSCE6gaX1jMyDByXqVEs0sKcpf9tZ
KBubts5ZSRzcw6vWMM/9xbnIqMEWJ36i9XXzZ7teq8z11/m5+Hn9dRubkE5bqRertk2Gt7nu2XTu
Z/GrcmkI1OK4y/vYWvqOljqMHL536dB1Zwhz/u0cFkSYgzvqnwjblyve+pI1cb1LUETg9mMw7Edy
hGSJMwRQNPXbwj6iy+6Dkbiz2LdWm05jSTlhjhwZ9j045BJ0VtMllNNt7d7in4o8NCHa6wAj99Nt
KdCBAzgQpYjo+nRtvl1LI47jznGpMJYdhHgyEZp38LMrwRE4uwf7IX4gByinwBoYx2+/fUwPezzc
reWunSTial5gxID+ELP7Q9H85VXDzoBuPVlLHm6WLMpWSIywUxqrH7sWtFvP1bJCz2E3mzW5dSZG
mC53u6o7W40gncZSotizNF2TYgrMwI0aGdGfyYV9L4IpsKPpyDo/LY7OXmdxqw+uc1pYRlK7SUp5
tl7oQ3kuntOVOx65KLUHgwkG+RiuWYH3h+trbGOn14ktUgwKNy8MnMyeO3EmC0Sid4BbG9g2eIj/
O0hR4y0M2Iak57wPyLf6uXwxDkMgfpRv2aMZquMe+GkjGegi2rxFCaMFVPrcoHCWyjqcCEZpgkZd
em9Byej6SG2kap3pYpaTcuy5kmeuKvPeM+c5QogAM4Di3VmuNaTr79maES3oZdtKicCvz5NDLswi
GYysY6hs1Lu04Y2jpM5wgZCbqcoca2wMrMgJyjAWAa98Wfm8e/R+oWIQrWvM42EtztIJ5Z5Y3UaU
Ei36jQTlZNPDi2uIoxnGs5iSz+UVXTU7nk3WTYRVANlVfkK6gKH+en0+NkZL54dYiRgKiUrOuTDl
rRrRdor9seXfUMJAOTCBe4Sy/7r+qq3rhE4VkRkx2x51oPP81B+Sk4iMg8ef2/APGBRXx2AV4ZU7
H7aBTGT2Gk/vNtFWxD2IC3jburlVh+TQ02CVVqyBE6w+hzxlOl8khe/R2vqQZxfGJ5kZesneoWwj
UOz17+9+vpE2hXIHUZ2ZdbHQEFuAPRyq5+tTsRHtOmdkwJlCVnBBBQTjW83QmbflTa/cc1ztCuDZ
+J0fnGR1qWy3SgrSOn+GPz6uZq70Xq0GsqvohDgKuhMaH9OP2J972LthIoUpxmFGaMwXuGOeOkh2
9md13DsrbGV5XRp7SMq29BZMwxj8n1qg4xeQ1uPHOpJ3/HHv4rE1I9oWX02UAwwYO6eOzeWhXKDS
OZaj39mm67vuJ6ExOo3ENWtvnBTQxlACeo5r8tVVFVi3aJEcpizeWVwbG5bOJQHJVhFIETrg87MT
S5/agYSVTALDgqnz26cWsC5Dbc0TjIxqOZ7LhqIdPQZQOT4xAWPa3Aqvv2IjAP+cYd6trKUts9Ea
BRgq5eAz1MuS/AfLdyTStk5ef/7+7um5y4xmHCcQF0hmlb49xV7sF0W2fK1sR3whrszNk+ycgNB5
DAcbjgNGn1zUnDdPfenO95njyMKnNhoohrcHQ9n65nVre/erIGnVo6fFnZNL0ShCKxiQJvQNl777
5KBq2z9LrHlhFHwNT9ZQWf89mXfZbspZH/JByvlzaXv368syj2MjH0Z0RMP4LwUh3+TghbY6eC/r
np9F9PH60tha4dpOz9F3SOO5xeSlFvzP4jbz57m8pRCZCMoJXTVqfBbcpLNQZAwwinA8B6JB8XG9
o7HH+LRqSyig3feuzhtHF51lwoWV0a4EuGmJLwlP4Zrx+qmR0rkl8BM1yjhH86HtcX90qO8Bf+MA
W9Mt3xRLd1bVxiFGp5nYpTMOMRA3Z270x9x4ZcM5ZXOoxE8Cz1xjr56xNUpr7n63vkzhjF0P08kz
Xb5a1e9uT5J2I/frDJN6TJp2avDcAuiy6lKil1svUUH3NHo2olrnmLhu3cm0A1ctXSCMY3ytUH7J
2bBz0Np6uhbSHZDAs1JedijG5FIRmvvemEOXp4uuL6Gt0VkPGO9GXc0xHxsO6NDSe89DSwJq3lbq
W9obvz/3Ai2ac1D8Bzut0oMyPAerRQVFUT1A0/rbaHnfrr9ja5C07V1MBNrNooHQjj3mBwAe/ibE
vQA27+6M0sdrk+p8knHIKttOSgCs7H8YiTrX25nejZIXsB//Hv8a0lFAApRVBIegJSThLG+LI3tZ
D0BmdyOC3YvbOqH/Td9UZ5EkeZHBuBkvag/d7RK2QXJAW/xpfZER7qXujWsB5esye7ecACNyPDdO
1rfAuA48vhT2HH/EetRx3BPr+fhUSnUCCWAR7dIBYRE5R0T1hR/GCNqkx93GzMc7HdWJI7hxpFYH
reFoLZ3FaJlHw+nvJcgcmDWhKv6w1wXdOP5SnTqSS2oxcDCqCI5yBzdaToPf+d7DAleg/5+690bb
hOrK0oAuyRrn0TL63zG7ONR3f5e+jATKgWBEAcR3GY5JmIIIgjfj3/a+8M+V56NVp0V/YfQyLpr1
zRfvOJz/J2U4BeZ3ehzD9b+mxKewKC8P4+oPC8nBUAYJJCv24mtrLrXU4IqU0rLFD1iXfYWSsvcF
+FERdGCGCLzUlMfrOWhr6esslJx0UN8AahKfiq3y58rFXBUO+5fsk5o7VKeelF5DUsRxfOA2NMIs
4vHAXZKdQ/PHSZT+h3QCUT6agFN8aLvnsej8jIOS5+7ApD8+Q9D/CFJDKpoAkxcf6gIIO3OYHvJJ
fhVO8+yq9sar7W95Mj5dn4mNZK2TT6axS6euy+ODhdKqbf+yiy+fe/D6wnfJbe6HPBFlwQ9mnYUK
fKxS7pQ7Pz7yUl2PuqYt7TMLT1aucUtM70u74uMK961ZvADyYz+uf8BGU4B62m4P9wRgbBVlUfUm
4MQbdo/TS3XxAFk4ZsEclfdQ5zzOOD8e55/53Z63wdaEaElAMQUCaL6waPHAvlODI9BwdIbT9Y/6
+ARDdcVqp/cASErwTfMc1EyEEMK67V0YxrV7m/RW/tTpKKNBkgksXABHQu8IrQ5IbA1h2/rrJsrC
7mAOPg7CASBavuejOh2MN3sZdOuAoPNUCJDDiwmb9Cj5MbTnPxV9z0fbkgRzaPFVz30HSLExSzpt
BXBjgFv7dZYWUCQB/5vbr9dnaKPXTHWOCngFrtt4TXsUqwDTTXapCrh4QpGnj2CiENi+hJsX8Ja+
+dV93KN/buQznbeSdmYNXCBeOkAyIUg5YHeJM9swIqPP179ra8S0fOD1NuNNJttjTRQQ/tJjBzbU
bEdhY3PmtaP/DLwfwKNedyzeUNS9r1+zoHIOK/Nm3bh2qdhbpxBdvNoYOyslbtUeV/P6O4AlTaAp
crhULuLePdqheWr37kqb36SlgnwGGMgz8K6yD+jf3qW6GLCCL2k0hx1cgPbqfVtzr+36jeynksq6
PfJKQLHUzHDpa9X8T8UH+s+nJl8H/sUpVvSQi/aYu90lzVtfznvrauPX68g/YY68H9L10RW6w24f
guF1hFrG4fov33r8ugm928Y6N7UpnEbSM6gisOQG6SciJiNH6H2N58+9QrsGmJBbU6xJ83PaNgBh
/yXiIbDqnZPWRtjpyL6hSQ3SQtAhQrGOAC5Nkl/Xf/XGIUVXqB5FFnfj0rDILu3+XhUFnGuAJ7+X
1gL9Vt7+hrsYv3OLmQXXX7hxkdGBfdMY17XTUIqLTHJqj8VxPTDi7vS5nZFpuz3JWmEbwjIi0/ru
OiVUo2O/rhu/i3cGbOv3a9E8WabrDtXEI9mcQdeJyvmfhL7N2WNdVRCtO/XV0/WB2jgf6brUA3TD
DDCKeJS09MZh8RdP8XNS17dzkzy6i9l+LjR0uB/lja166INGXfqDZrjuLzLMrGVnujfWlw74K922
GkwmjKiAmaktU38pKj9dFYAJCQzZ+iP/fn28NkJcB/z1Dji6HBZokcxfx6T1LWiGC/eT+npUh/jR
Kp5VPiACezK1PiuyMIE7S9ajhe725ADNw4ei7b5NRXeZzSqKzfEr88pAGOKST2rnvrKRBnQs4Dio
WiqcaCM42UHR+Uuu/r4+eFvTtL7wXX6cC1CVVGLwiNbmIbPE7xqqlwswFPEyhkte3cKGY9m5n25N
lLbHo6Au6m5ZjIgBEtDYfzXCPnfTTvxv7bY6xq+U5bCwIuaRcSNv15bw6j1dwpt1FUXYveRvTYSW
BVRh0QI+80ZUMuvrtNCHRbQ7Z6CNuKfaPt5Bj9JJ+cIjM5kUoIK5kX8nI+PfwbWSwhcmy+NAgfS2
k2c2PkXH6sGh1E7Nokee6ekPadJvdldG11fVxjVFR+ul0JWK626gmGkQyCb4gasHh3ZBZ7x97gXa
ts6UU9jURVA6fRzif5fUdo5GlYV21+1cETZWq47PG1IXvr2ZyaM064SfT8urqht477Jmp0ywNf7r
i9+FXq+GBph9FxctbFeiuBN070S49eT17++e3PCekaZVcdQ2cRzaA8w0ltbZWTYby1QXlZ7GJTUX
B/s46NDQ1BA/54k8pqV7q6h1Q/v4c6gFqotKN1Q6dgUtxChBYyyG6J7Xgana78EtNhKfriBNclB+
+sqgkWeM8G+GfYIog0wEUpaBnSWRme19yNaN0NECu7LbJJZJyVCWAy/Qu/R3zW/3a3YDT+VHHuRv
3Zt6dm7ZTzsOPwk2oDocLy1ylcQTloD3OoQ2aFcreim0v/QhPJTs1YP0cD0SN5aDjsMz3drM84Kx
qDB7aDuaKdiaYIJFo0z4HZhnAzr1tbOT5Dcw1RCf+ffKltUE9oab49TajwI4E5VGQz+1Ifc8GZhp
T8MOiFc4anXAq1My3LSJURxwHVdBrqDTTw22HGsrqY6mM8VwZjWKk8EbLxozD0WGRUmctAZ+vD42
GylEx/VZFaRIkwFLuE/l/QTVtLKZv3P43Vx//EaW1eF8niN6mtrYuxdvust7B1aE0pr9GMyW1RHo
+ku2vkHLJWDpwt56Qaad7RgnxeEhm5PfEJDcE/bbyFV/1KXf5Srw1pM89XKc3uhpbv6ayz2AytaD
tQvBDLfEPCvww5PJ+bnYoofqibWz6Lfq3zpAj/CEwIUJDzcv8C+HqFd2ix6cn4Uwo985QG/NrpY1
gNkZKDQa4sge2V3SNd/rQXX+LLy/sszZOTpvlUN0zF5du061gJEaTQ9TtIQ8KqM4nB/IkQTstG8q
ujEXOlzPMzNQE+sxjhhxxCkF+zTsrd4IP7VEdXiehXtRUnERR3UH7vYIFRr+vc/53lyvC+aDto4O
zCsW5kKKY8ZBYI7YRUTxWczh/xWnapAo3F1Nko0XrSH4LhR4ww3J58qIJnf2R68+8Dz53FnjPyi9
DIIgXEojIsbPIv6Rjf9cH/qNXVSH5tWkcEvS4gw5F/XfMzfOS274nLoPYP6evXqEToKT7/QNNi7g
/8HnoajZrgzdSIo0gq7U19yqDkWmomxMDwZBDIr0AIXyn9c/bWNj0+F6okGt0AXoOxqMwgc33Gdw
OirUeLaMJnIAqLv+mq3Q0MJ8SOjQQp3XiPIhPs48PwBkvrNyNx6tQ/QMXqhllgMGzGOPZg5fZ1rv
XBs35kIH5ok0yWvoQPLITV9diEzW5bnlbzT7OttgiHVP8efUi6mOzpvMQrEBCk+RQzrmQ3UrOztj
rp68DIT46zOwdXPU4XmD5bTUipFpRREN6ILzm+xgBFURwbYIboN7Z7KtMdPCmxmJN9dQCIhGp3G+
SOmNt0rBDGKilhml0shQEuk7SGMYMJTmqfG5U8IfCPW7rBKPFug/UB+OIA3yCAHMR4tnDwnMhGK5
J920tdC0i71r4K5RU3xZT8Ht76VdB0O5B2naiMM/s/bu93u2Z1nVjDJVVWZ3dLmLuyGA4o5vFW97
d4Gt369d6hPGY9fKUavqHQADnPjQp97O6G+gMzGVWlIHHAgiFTKO8jN8eLLLurRa9M0jgs6GfXJD
p/Bzebu3yDZGS4ff9cCKVP1arUoAkSbVN3PEVgLVE6+lp0WSnYPtVsjoYLwSiqapKer/hkx9hnQr
vup6aG5MjI7Gq4vWrRN4NEYxJLCgGD92gSmaX9cfvjVU68Hr3cIy0qKygS2LI9M8WfVwKEoIIlUQ
mfEC0Zg7p7itL9CCfiS0aZf1wlKTaHFfYlfsZK2tB69/f/frzcFjsOiM4yimYj4MwDP4nptkO/XG
rbHRInpKyoxID9fHsbaeZly6Dag9OIYR1m4ZwWPlc8cSXfLZG/qiaiscPwsCRoVnHSFK/smB12Ja
Wulszy3ibiDTj8rgbx7PwusLZ527Dw6Eup6zafCKk65xoblm35tNs1ySmRlBWdV72OaPJ9fRIXid
EsrgLnakea6+GZ16MctiZ8g//vGOjsHrHAi1zKp1IyMGfyqAnpYngqTp2HMvpNwzl/94/Tg6AI+S
0p6tBvmBe3/V46XuXtseRiupr/q9c/nWK7TwdT1rdK0Ur3CtW4krWANmvPUtW4xwKN3D9Znemgct
esGjMHlvIMhYL2HMlZsklM3c71QYt56+/v1dCEPGio9tUkDsxLF/E6nABY/TncPyx7dHR0fbedxS
xbQCRSquvFvSOzb4eLycv5s8j9FrTfts500bd0hHB9xBw0cIxMN6h2RHO3AOLbyap6cxMsMmyqK9
vWBr4WoBzRN4vvFpzRUDO2axgDacCJkUO9X3rcnQ9mnRiqyF9BpWrHts1asxPF9fQhsToSPl+j7j
GViEKMSldy5YyVA4ayDOFItv15+/MSw6TE4WIOGUXoci0EhPg1vR3zLtT8Sa0r2d5uM7HiCt/16m
XtwL2k24/8Jg4EDi6jyM4CV08XLXFOLLzBsnsPctMD8+JTs6eK6hw2RZDHVZ2hpge0EdK0hNswNz
2xhD6ig3bAzaXzJWMehQxjee+J5mkMaYUggg2c9ovUmfc7QcLAfXEwg/QUup7iF0YCT9TgrdYB86
OujOtWgvsrllkQqH0AlEiLG2fhrgBHo94KymP552aYFb4eVpWUI4xehNJsJreflPJTefgYnaC7CN
opajA/OkRwqvsl2KOnV8ZBO0xZP/x9mVLMetK8svYgQBcNxy7NZgSZYlS9owbB+bAzjP5Ne/pOMt
dHCExg1te0E0hipUFbIyYx3I6fCvHoIqQpXEjoaIy0s0d1i4VsDSTla8nsnJCvjNAY0Ce+Yn0aOG
I3iLrWKODnY3N+q6f8q18KaxVwRekntHhODN6KW0JoLNX7UF0rK/bIiGlQwcH45xbZYqQnwJehHc
h/+2uqlvzQyYLoQAD1aMytxwJAprtIVuNABKrPnrGoKR3UMTA5SilEmqbHdECF69r90yrfCD1lzB
wJpQHzav7K9B7tbTO7eJ9/GJZQ8UCox0iS77MInvFdF4ULpcdstCuMPX9Svl6S2Yvx4/92khStiH
2s2hfplEmsvurALN2sQ+f+7TQnBQLwXP+gqRFDgtA/BZ/tkbsPRc/vbf9PC/MaYhckSDtZGzfoHV
l+V2M7cvRj0Ezdy8QiXbM3MOolc7NMiMirxqOhI3bwshf7c1CWWTg+fnEsSFWuEbeX3ilXk2M/LY
tmsImeZAMTvJpSWi8JZmyCx32vCMc2vFb2+WT055zB4s4EmpF+RKNR+JrYqU0obubKRiADk5+5x8
awrz51xnCFBq5gR42Nj9HTmUYsskF70tBBAzMzl0T2srctfhO+HTTdMWAFet1+gnV7S9S5ZNhOEB
2JJaOuVaRFj9rWyXa27YP0DmrEj6ZJ8/Tsa7eHTeqTPwjcKzudovHXTQWnu/UUPxdYmRi7R7xUwI
0/dFixqoBJed9ZDk8+vl8yQ5uiLDHkL03s4SoHkplN8OlbMlBQmI/U9GXlOnCixVMVI2BcHiu1yr
IAKMUhRDNOF145hHFcmSz/kTEZFXGjVIfhH1RGA0rb1lHjqvZIXC5GR/XbRuA0gMU4clFMmdUdzP
qu5jyakXYXfmqustyF2B6TE6Cpuy7+bRCjteWSF63e8v768sBrKE27ykuGs5n9N4CNeABHnYA40O
iDDQohBGN+1Q2Tl2rMcHflcE36F5fnTnDCMV5/mch/P37mgGB9tlAHkViCWPaKDv8k+xxxkiAs8t
QVMKGmUgQCBb7pj8eazzk7FXPxXLRj+ejIjBy6hT5mbDrKjTaBWPxAihcuvvgAo7yXLdbFXtmYv1
MpT2T9CGB385h/c0vDz6Eah8sJIiLG/fuTYMFPgZ2hk/td19dWqwAHWAjec92CFaiIUbfpIZiqBc
4ur/A9Pr62lD/7sVzQ12KNGjwdBhQA2L+wS0HbamsFIJmgNAl397yT2bl4JtqElmE7urF/ZUghk2
Q1lsTY37JbFuWqd9KDMWd/0eOpvxljHqgycwJNyIbMc9zYkTaY32xcyJ5l9ea4kVinR9RoG5Nwiq
I6q/jiBvzB3IoE4QWoEu+uURJP7DFPwHXVNNg+Q6AFfDwP1qM187jSkqCJJ7R0TuOTzjEKREPc3S
26tcc8/Av76huT+6/NdlIe1/iPgWHQ1ZaW1Ha4TH+iCLwOHrPtnxwR7Cf+qfq+aI8D3NtbLK0nor
Wsid2V0nSEEV/19ytEWgXp3a7tjTDcVYf9vw4ulnEFTw99Gr/ByqTzXAShMaZEDeHKCNTekKJVsu
gvhWwjSgqrHl7G4J9+DoxrG/pjdLAN5fH0OdVSNJ9l9k2yMgDkNVDfsPqbQbcyvustGJcmVJQTaP
w2jehTXW3Nf7MprILlBt9jRnuTdrFfpJYniG4AymdLdyyvBk73BCQf29/cO62bPz/ZTYqlq87P8f
v7/7/0lbdXi6g8Op98aOtWRZwq1PVeRGssMlGPZokDqBHgdqGYt57kukdSQzb7saOOPtaGV1bUX8
JxvouKTeTWNunHkkuY0Hi85pv245aUEi0NhBRXbttirZ6rskV3VNy46UEDCYQ0LI3Axp7PAtajf9
3Ojc2xNHMRfZ54VYP8+7GawQM6Iedy/OqJnknuOA3rO1tlBh9JJdFwF85ub2ul0CZml6U3r7F88c
2F+LPrKQ9Kd+RTx15UdyVYsYPuqi0oC6sBZBHzZk23YGp88JlPrnenV8gFK+afoSrFamcMiyqR0n
5N1JKJJhryeC59Y+LftnRHbt17EYVR0zkr0RQXfJlHJgALkdAZjCQqtpW4/b8xgkKCMqYgDJURaB
d1pScxvPPng5rJZoJTXcobNB/Jh4jg7S091S8ePKVko0/WWkmX2AQxZHnwNOrJ9FUv9z+YTJ1kkw
/EGvMzI4NspJxfQ9ccFEawBNabP66XPfF+0926F8MgL1mvbbT2asJAShqvMEpYL16+URZNsgGPnS
EvAWuGj80IE46SnNvCkxbkAx8Jtv+8nGS7jiBpbZh2DuFiCh6VojIGE21I/sbY5mAmGOfphbb1vT
zIP8TTg65MoEm/XluUlSWhGYZ+d01M0CoTtpy/FlTtPyVE14ualqiwSW2aTRDBbr88In53MPICJG
b27aodUKnkTQ23Z86G3EllWuihWU3JMiRA9EjXOdZrji0SN35vxPydCuvu6ON1q94v/Lhjh+f+dV
yATlkiXTAclkeBhyDP7UJdYDZ2hWhiqDYltkNXKRS8/owb1iTrguEZ/eZii92Kl9lQ3ptdWvkTU0
Z1JZMc+pn6QQ5xxHRaYom5zgCFpopex6DiSxWaS/ZjY+rAu/ziHEkuqrIn6VJdkilo8PbNQh9mUD
qQKmkTB/o4vPkWKj29enozfo3ueAjoaI5KOzCZzKjJGgCKU7z33657LR/MXmfZBzipg9DS9tSW4f
VY5zfy5ekAB2IC6AVlZ40IzoHo+0K/3laFov4/0eKlc2xIdOlweXeKO/kPV354/2Xb4lnKBwnqQQ
BrqhNfRN6I+leMuh/HZ5DMkxEBF9zDJbPLRi4UrQ6RbZgkT31p3vdldF/C4bQCgB5rulT46FRHLB
wuU7aoDzU7cySLm8fm4Gwt3P55XPqEZoUVdV53QqN8jD6C91w173ZVIx0Eq24j+AvhYP0mMHVzBr
6bVGSIAKdtK0jxWz/MWJLs9ENshxr77b7yIDn/zcpig6DsZPdMkFJVlibU8hYdwGWWMpjpVsRwTL
71u8xmw7FFHAFIc0bLSbW9OChBjIVFMPFOKV4rqWjSOEA7NblD2etRCUGRb0qCDbqkXmvnBQnoPK
ittW+Xh53Y71+cBG/2bp79YNbafQzkoRn+3kGSTUg/Zm8vjyp2VbIgQEaZNTyGfhsWeF1FaNhGze
fg/FHA1u6ffp5+4ZEdCXV42la3muRSBDe8lm6xE3NSQSMi3sIWmouC9lzljE8SH43qyC4xlueTgg
qf/fvzO8Wnjw+59efSXbISL5SF0ZawYFo2gHPXrLTov7NC6t4rqUffzYqHd7rVWstGgO6MCQPph7
AfDDdYMOlcu7fVjABwdJP07yu4934BZGuA14857P99Atu2Is+XH505KDJNLo5Q2UphyOT48NIM4o
qvBiCLXyeUJ6bH+y7CVy6W2lQ4fWwWvC0SXkjU2qe3iSOnfukCmWX2LTumDTekeb2bDQsp5OX/FG
4iWNG0C0y9dGXbEHsg2m/96DYnZ021xwevj8Y60AcHmbM4Xjk6EsdMGaoRjT9CND8nMQhpkROZn1
afa124N1BmUu5POFRz6XDImQvtzs56qecVCLxPA11MUL7aZu9vDycfp4lZgI5zMqyIbxDPhoEL17
Tf9l7qDXqTiqkpdiJgL6iFkbtqWjLWLM9CN/c7SrDuK8/kAziBDSrnzQbeuBEB6Mvf1s1qpubklZ
lYkYP/BMAgdUACNaV3cLIPTBRp1XZpbUL616OO2gH/YHd7c9Y7BAWrclWry4OfU06OWouidkKyv4
AIY2E31wAfOwS+AMC3RvIhmrtE+dbiZy7yWZOZnWcQLXEaqJvAvN5s9Yp8HlU/Gx/4Jq7b9tJ3On
HJJ8ACm55B6Qea9O/nzuw4LZT0VBoVWARaF6f5uk6RetND51+TER60cqDTJ2TWJGyYR3dO4mVjzh
URQamQvztHX8HGyauYLtpxzoUXeExYyDHpKSnGZaKh6KZMsuJPOptZAUT2EABkN/cYRar1c3i6qb
UZIfgpTu35u6to3h5i2qHlW/tl8Yqqvhihp6sNnLj5zZJEj7JoGaWb0H+TBC/nKzwIS5apmiNCWZ
nQgHhEDgyJvmWLh++dEnXTiPhuKZ5uNLkYk4QAj/pc5au7jMh9GOpg1CsY2p7SdmICAxoc/st32+
Kq6uI+H47+XORBigZdGVuiaurq2+Bxuz3xS/d2gudtlXB4xdK3m5bCp/U4KPxjkcy7sgImsR+qQa
ovjCKX9SzS78PkFzMC1uk9q+yZ30C1AL552Yt6ULorhpC8c8+7JT/SaZxhtthXq7Weefg1oyEeuX
TlparHmG02PqATRHfWYX12bdvtpu8i0bynsoQyjuJNkCC07CsJqZZAMSscZ+cQcIARskcO2rcXCu
ZuN6nMvg8gp/XDtjItqv3XkDJDsWuJyWn/lePWpr9bsq6XfoyT67dhnPTXpG39D3y8NJLgQR98d6
Y7dpgoCkaspbPJNc2cn+xSgqRVAiMy/BedCuMVLnYBmqmkdCXpUcNn/72T44hyLcr+PTNhsDeEUA
8Ss996U6zW0AkIlzHj1+Uz8zH0Tno2flkRt0islI1kqE+ul2xpg1HffEOD5n2f66c/Jg9ypOOom/
EFF9PElKousIoqdq83SIk28sOy/lV9pyP1dJu8nmIAQAyLu1pJ3BNJJq93PzUveTT1JLcXZlMzgG
feccxtUaWc5XLRp6OvNg47UW0KXaW4/pTTn606qjn4fScVK4WNlsjmP3bkCUFLqegpIwclroezMk
HCV7ANNQqQhoPk4ImIjx22nKmtRE9RKRdQefvVlhM3LroebUAru9kptftnBCWpCPugEKVITTycAi
N50ChAwg2x7CNtvuFiVL//G5j4xGiBJAJVQsBlSQo83UrbiDnHowAB4XlhsHd6CtJWe7NTjUVEo0
I2+udWejdTRARywuknqvFY+BEp8gAv96pwYzFNngSYe2iYpUb6H93amQoJKvi5i/voMAsnsQwCXW
9jpvTdwZ+/NlXykLVkTuvaHuDOIcJSx9nTwbgkBGj+Rqv16m23S50kcIRe/X+foPSIcUB1A2m+PA
vDvgLJ9bCkzOQVnhJN+gd109bo1SU09iPiIOcKxdfVqKNI0rmkz7VTFNjHqNowGovBBzVmRcksMt
UvIZ9bpMeQMjAqDnj+3CryX9M4XaLiEA+kBU+PLuyJbq+P3dUjUGgkKtBryY2WMAxpLvNXrdFdsg
3Xnh9odqfF3NGXK3g7qcBQUa8B4PLEl2nV259PHyDGQZoggOHIcMcUuFs1ugCePKAoAkDcH5nQYH
AeZn2SWg3f7vldpySNzXLRKp0k08q4WIu4reQOIvRTRgXe/77BxRaAIOIgtZguZEJm2vtOT35SWS
nCURAZgWTj2SCfX2bcq+6Np8ldnzNz2jE6iIoMmeFtHlcSTRnogEtBk8R9HCIdtZ9avcqy/VXF/v
U3WfWtZVZvRvppGpDpdk0UTgnwUNsJLhJSmCZnnk0MxHSSBum/2qSZzg8nRk51dE+83ZUKcORfTa
5q3v1N+LmYGaD4HTanltck3SF75kXlsWeK19uTymxLmIuD+nSYa+XTU0chv19VDwB8sw4t1SZVcS
cxchfFCF7y2qoVG4LH44FL1Nk+KIyT4smHppguINkikgIYJ4+10zauyWbKnqnVpWfhLBe/OYrPt6
dII3rgXI0KoHbAIcCrShWq179roBDsXZl2UcfqPR9+HyXsiOs2DxaQ2S7XnDW3WbPOjU8fuNhhvX
PX1qvWZCg72mKtJICvFMhPVlZpNo5CivHa0Ke2CE5KT57PbobpxjtQ+TjSOC/Mod/ANbvRwkYQfE
+ZALSJ8Q8HtGBPmraL+/vHKSUyyC+kbTWfnWW260zvo1a3YDzHDb9boMiphCYvwilm9p9tTROnxf
K4CLQE/EHfDHr6hHPpm2ylRkZ06k5kPbr4XW1gmtFlAE8ubEAP3McPR4oQWYsnNqm0cGf6pMAN1Z
rZiZxI5EqN9qkW7SQDAZcbTmeMVIC88wakVRSrYtx6DvLvtU7xzDbbFsE5tfqG7f82U5F6WqmiL7
74IPcPPOzdmAa6YfyC88wL1oLfUvHyjZp4VQv50GtszW8c9RsnDL/QmNCwqPKztLgpUfja14BnPM
qJxB05/phHtWZ5ce6mtGzDJjjC9PQXqehKy+HDOnwjshEJYdFJFdl7yYpLl2J9dfXPeGJ/aPdR2u
IK9me5qVKEqpkoUTAX6L7pB1JFg44BTjjpNf1FYlxTJnIgL69s0cmmzAo3Gt/zHM2QNiAKzFZnIe
3e9pHptW5ZXtL3eJejsyyyS4vI6S/RLJ+VaHGeZAG2i35+CRLpKbltQoJjUx4eglvDyGxFBEdJ9b
rXoz50CtMffHgF6MHGh3RLKKr8v25Bj1nRkukIBsCDNxmGtrA2tx/r1BAH75n0sKYaIs7jTps+64
uIfdSQ8zZkZ8m/y6tHz0hQDi6cQJb2OytqfPDSeYvLGQrtSdw0e26yPEsSN7n3y736wAHJ3g1d+K
xtMdJwvXYu4VvkC2OYIvcOuqNBcTLXAm1e66fDpXo+MvM/t6eUoyOxVZ9ybbQQXaWpFPZNPsgbOH
+NzmPCI5JAa1BvTMZO51v3A1Hmtuv4WWbuUKc5Vtn+AjHG4Cha0bxwthk3vz0faZmNf1TH/vY9t5
1eDqPuQTPdP8HK0dEyGAA4dKGRTFsJpNETgjakIP5ap6qJCcdBHttxi5nTsaeiIgT3PuOFx33inc
tuzTYo7vTNVe6AQgJf7m7HHhqB6bJcmSSMSHiA+9PRSN485mo3VoR6NfB6EAPrNTZjS3u5PnoeKk
yeYgOAJagPu3qZDjZzme/BtW+EWyf9+d7qbREXJ0q3FdDOC64lX1BQ8SpxVUdI3e+061vPFNFRVI
HKrI2tfZ44AOg8ON10t40Myv03weliqoHFUNWBJJi6A/hAUFFKBhspTPUB6u/cWafthp9VRUywmU
End9tX9TLOrhBj4o14mwPzw41JZ18OCaho0y3FCtnuPOJ16yx2zQzkNtgq5/qfyhX/CW7HraaDG8
+Ayqa142vhBPVM1g4I0fntf0Nh+qcF7nryc3rM404HcqjXXZ3SviAEFYNU1b8q+EwQnKa/N/pNSU
+FoRCthaiw5oB3hFqrm6mnX7t1UCOzJX3y9vluToiQR/0MeCduvaAdiRTtFWcF/fO380zdBoFQ5V
NoLgJqwtpVOD4CPq5yawc/ebxQYCQU83ymv++rlZHGO/u88NmvNxzoGioksfFA7tQsK2InTSMQek
dVYcbNlWCM5iGHqQmxqYCSSkvYJyL9WiFK1Gl+cgsVCRv6/a+8K2awSnkJb6TcomYADlMbu+BgNK
6k1At07z8vtzYwlBg104GV5nQDpRJRw9Bzz38mR5HpbimvfkNtm67/3mKMxRtmqHlb7bG9bPTkly
xL8Vm2+tBmDZOfuSzmN4eSqyzwvGbgwlFKqPTSlN6pG0DzUap62q4VL2dSEaMKZlHRcwwwInm0wh
NTeA9FJQKtFF+2TOJiIAl75lPWDyWJ+8fe5M45kZzdfLayO53UTMX2oMvZsWqDWA3iHzy8Jsgqkm
qsRGFqaJrH3TmLuz46AMv5LnaY8P2ZomywNUNU8VgDR7vgZ4kglpq6o4SnbjP0hAPOGTXkNSAAT2
i5HUkPNiqD602yerGiIesGqcsjcGLFjvJKd1W36RBTQJeYlkFL0nqmZC2TSO7XpnEc1aWcs2o2Ma
tP1bRCbjuQDv4alYdUvhS2SXk4gIBPikae0dEwGWwvb681GTT4Jfi+v9byV56RkQrHtjMIRxw5Zk
vdMHnUlfO33505vjjV6ak8cs9qujw9ua5I9L0p4vn+vj6vggwBARg4Y12KRukWKRrceyDd7a32Tr
E3M7T68+99onIgUHe6cQNoeLNPvUn2oDyruqcO9js6QiTHCrM83Ss+1o8tgCzva3itWjYuc/Tl+o
iBLUzGXX0gp0iHl12oqransY8pt1WL1piYmd+jlV0el+fK9TERaYF46x6RtAc6Y23lJi/Gon7QpU
9S+2q2zIko0h3OtJmoMLzkKzv7sQD9UAT0/O/XRul5+XD5JsJw4LfWeJC+Vs1mfcuU2enKw+8TOt
V7TZfHydI4j696cHvO7zJEcOOxP6e6jrKK3s0MmSqxx4eDOvo3YeFEVF2SoJtzkwmU1jlbhhi+G2
ZSXEM8arpoEAWjOFl9fpY49FRTig6Sy5tR1akclAg8Qks5evzpPOisfL3//YoKkIA3TLpWzbVE/P
TfVnzkN9fN3JN0ML9E9WyqgrXORoQpqBhXDTs9NF9ZmGRZAFiRWaa3g0PjVRGWvKpFKy9SI2cK8W
s6L1bsY1oHLnKlxPmvWA7bjKrvUTe2WPjv+nDKEgcCIKhyh5gaUiHJBz3oz94FixBvXj2MCQyU1h
e0OwBHW4nWoVDlcC1qYiOJC5vJmQTFpgaEm/HgwtVZzcDNHqG5GJp97ppHrAkFxhVEQGAo6XWG26
lOflKrvHjK6539yYoR4hi4sS3z1dPnrSGYk+AFiRMklbO97vtqvjSWaKs8AO6d0Y0qgJoEWqqJpJ
RxJcAmoYBR6tOvBO4ulnvq8esuCX4a0Y5khMl2sVz4J06QSHUIFPrO4zTCk7a3d21MUclIXG40Hw
dyydCpcj8Z4i5C/FQ+BSbbYVt+bXuf1umwrXKfEGIrZvA5ODSeA64z17YoXhZcxBynW1j2/21Cju
SYlHE9n9oO41NQ0pwTDa3rf8G9XvKxXdq4QKnIoYP80wjaI3QKS3+Eu4QqA7DTcIJBzclB4M5dfB
gFhmJzdRHeFjX/8bD1ER4EcnzdWdqpniOofOKQ+Lx/4n5JYDgM1TnwfLtaHCa0tcm4j120utL4dy
gopn8it38Qy3Fj7TmhCU0d6UbcE0qLjmJYdAlNetR4NlzpyP8VRfmwgtHWJ5NsSnsofVUXFHS4Il
UU1X79esgq4FAQlUemKn8XRIVfbxpNgXyRkTuf0qlC+HwUCf8Ix6weDc5+MadbaydUz2ecHKLZD9
W4ORJ7HpzYf0k7+f1tHLmlN9cu5YWD3aa0xaL4sVjvII6T86Zcfv74KlEnCoeVwdN+7+9GeI6QbG
K4m7M6Bw4Wf5PKnI5Edyp2uzmidx62TPulXdNyiDKiYgiZNEAB+UxoocmSMmABg0avu5Z0AtK73q
f0Lxo3phD8QvTukLdMKMr5eHlIwogvrSJRkdiGw7MctvmvI6BfnCON+42a/Ln5egiakI7DPSJCnc
DXQB0MbxQQXsGSBHKJPaY+3ioz/ZW6svPPluGw9j+tWY43a9GukfYChT53FR3qAS9yMy/i12ki5a
iX/RJnd5+bIN4CjSYpJGltN7TfJG2MtWUA+a315Vntzh7fLsJV3gVIQBmsbO0g4pWuym8ytA9qGR
7T7Zsn8WKw/zIfeQAcfD1kFwo9jiVae+xqAKn7svHfP4gFu+3eJ63kPow92MUxkO/RSUpal6x5Bd
+CKCsLHtHhTvuRO3weZvIQnax0Os0rgD4N+vIqjZfLu8FBJXIFIKToBDp2XTJ7G2fumcG5s0Xq8S
EJZdZ6Kgb1PYpY5KUhInb85TXnrGFQv2055CfNWbr9J7Gsy/UyWhr+SGEbGEXTO4fN0wWqWhq3/o
/Wz/1Wno66WvdRdp6e/PrZhQNixWyzK2DsMw8MYU1W3VpL6dK+xSth1CsuF2NV/G4+O7W3obJHMo
AEW9Ajsu8SkilBDN+m1DJnxch7od9GxQc2vuJ4vGuamqr0i476gII9wbMOwxkBLH5Ut9RmPWCbb1
nMHl89+gu9heHK+5b69S7gNgoCKLkCyaCCfUM7JuQ48x9fJqLO605su+v3xqs0UU4WCVgPV3VhLn
zstUfc2Wp8lRtfJIOouoiBcsdlKNCbAjsfm4R/OZXTvp1f5T+zJBE8GnQRGmj8ahiOwbivBYtlBC
GkFYmTe1NdsAEmSelUasZd4w319eKgkfNRUJABuONNyElAmSFCeuqUevtLvS8A0/D1FANE3PaAAq
QHc63Ob/oAAjy1lEfGEJ0WCNUywjmgfOdUCuG986U3jK1C8eilstujw/Sc4icgRCt9KihcHHU17p
N1BmCPo5UVQMJdGkiCA0N+gjTYaTnlZOzxSQ1LrmX/bR4d7c2WcCljUv74t7rWzCT81FhBLq627Y
LbASp50FW4XLNd/8y1+WHWoRPrgs4Aap5hFzudPQ+XZXVjgB4CM/bi/XW36Vf+awCSDDppiK7NiJ
eMLJ6pmdDu0U589rYJ8rNLCfkbkCHam3nsm96lzFBgtWH0zoKGhwFYGc7NyJGEPXzjZ7WzDw4pPo
7ylfvP5n7h+AzD7WXndVk7Hk5Im4QrfecsywGE6ANHt69mS2iiMt89aG4BDYOmd5RrvxdPD5s9P2
g3hFMF7rr0vtO5m3RceKrZqnvRZPvWo6kmtIlAemSaNDmLQfTyS/mdqbCXqAuxnokKH65BEU0o1k
2VIdunzjaY6a5+kHO3HLr/z6ZEyefsac/DHmj6BjyX9eHlA2ISEisPuVgfDJSE9OsXqlBWV3RJHd
/pzYVPESLjsBQljQlZozsBwjZNWbnVyb1fPlfy5ByVMRYqgTveUlNM1ORyY4n/lb5YM09GzcbKdO
EXVILh0RaciNtalXnnSxY7rnGdydraOfV6oprh1J1CdCCjUdeJ8WNPtAEQEKshYnKwPvQ/MPHx4X
wzpNSnuXzePY/XdJbLW7NU3caorLDe96elBPO8ihdEXGL/MmImMgMwAXrtk2xU3vVZl/VJq7GEBM
3AFWcABQ2jhRETNIjpMINFxca9cGgjUD9BIq8vnJTFvFi4Kk+MKOTO/dKuVMc9aux6dXNz0Zw5Oj
uejM/uqYMHXFUsn+vWDe+VbsKfh6+hiFSn9ld0mlKu3JsmIRPsgsu7dXt4D3pv4YUOBZbgyfhxp6
kugv7YG0cO7DuQzLJ5WwoMR3MMGyeVFXA2c4VatOfKe8zrXO57QPdWUnjGQEESSoL/066SNKfIXm
hLvbnSh/G6brpVXdwBLDEIGC5Z6Rcc32KbYM0094aDStpxOFeUs2W6QF5NUOYdosKc4WY/HWbX7D
fl/2fbK/LdjzADnKvIeKxRliAxrxk+ZbpSJhk/gkkQJwITkwrotRnI3u15rebyv4Vr4s82u5O4Gr
kjSQ/f9jxd5ZWkXQ5rY5eofnJ/QfjwVxvMQ1u1MxsCy8vESyxReM2UXXNyTraBf3y5cmpX6319Hl
L8sKHCLSb6+SrjVr0v190Sha76hBJv/Y/utww8L2CfmJSk1Idv6F23kr3LLNZnuO6xEJYmxlhec6
31djCBRTOfzOB9VNEc5XGI3V866ejuLgof6cBZXvcs/waFSGaaSqokoOlQjnqx1rrrcadpw5P/H0
j4LdEFgzuz4IH6hTebOrKm5LfLiI7FtpnyRZiglxtgXZSEFB0nvtMEEwo/azRZUpHBvwwbr9dcLv
DvAKBdsxHTAhtGpEh0J6aV4NwRqOcRkXKu05yRH+m6a8G2Thha3ZFfyrYT227hRs8+ewOPRv0evd
l+2hh8TxsR/LRgNtmby2QstqUiuWR/bHj9/ffT7hs96aC/54TXjc9/FiTIpyvOwgCVadAprcDgW+
zF1UEvn0oIEq2jGnW8toQXvfZJGecIWTlRjf31fnd7PA43IFfmUs0sz+1IDb7PXuj+sesslU5M6y
dRLMu6R70k0ZXmLKCZpXFVQ/dBX9muxt/C906d2/zywtc/QNGV4XTqEeHsr37CuJjagCx4bqhpP4
cRHFR7vKZk1VYjvIFSCP3kHLZG2u4hjJUjwRyZfPxWZoesPPzgANNDvaNHv+B329VAtXx3BaBMtj
UboQNDZwA4LOv38eeLaQHW3xJcRvfaerTRTKoXSJ7oXWAXjVqsiwgd9kH/O7fdvI0zItxmlJnUm1
8rI1OTzTu4VvTD5oU7vh4umnq3lZfHOubiCPrbjXZMG2CAfk+ZamhoULumt95h2xdn7lhq7PgXKL
SKiWJ5ZN5Pj93URAPr1moJIqznSABhy/I+PTNn67fPHIvi14CCTvRd4zLJIOyrSV3xX76kPF9vLH
JSUpEQYIW2Xchj5KPPC58GjtXIEvlXsA7UX1Ov2ezDyc9HIMdGdQhAQSQxaVfsd+qwu2si52ceNU
xi/w/weX5yJxQiLoL1/1biUpTKDb7qweHJZVDK5u3x4U1MsyPyEi/qCf6mxVi2DGgLoputm/Z8GI
93rik9s2ZgqkzsezICL2D8y+FW9zDOLaP8gQM/ZWNL8Zfby8RpJKABHhf9vszvqYWl1MG/PFbpyY
T1WcptP3Kq1mjzDbs2cttvFiX+jgHFVCHj7ediKCARmhVm9C7z6GdtwcjGcQdYZz4hujPwTmH+rp
11owGoqTIKlOAgH4b3uETGbllGjUirXJc970o8fD51d8BSEEIE+IPfzyAR1U9KRKjiRng4gMgeCZ
hTjUZndxcrs3nhnlV9w3vLTCOx6Hjp0KIiRbxuP3d47GbRndMo5ltKh1TtkOylNVy+PHfoaIQsGZ
vup7auPTuuWeE7wRgsKT5Z+yeiLiA92a2VPRY3nK9XfffKmxD4oD/XGYQ0RkoIZmEU7Ab4fyLPYZ
7yv143n83pEATn6HGM5fhZpv7JyhKp0qBpUtlZDNT52W1VaJpRpdo/a2g/FwsE+T6SgeriUXFxEB
giVnVr8tOL9AsK+BGU3/x9m1LbeNK8EvYhXAG8hXkqIky3bsOHbsvLCcZAPeSfBOfv1p5bx4sYZQ
pafd8taCAjAzAGZ6un9MP0XUvqxR9TaE9V4H0Pr7ePnv5Zz+BxbY1nNmA1KB1ZsicQ8U+N4douZm
mwB9yG7Yzn8sHlIe2K8lh6rQOGCmOif9/EFFZaTg1OLVL2zsXH6ksRWhhviGjGGIxMvNeNreLtuH
IpzKIEGWNc1oNgZiNuujfjz63a8ZCGemwxgoit/0PxLA/urQNuHdX5DNuZesNXfucevg/V4AdYCD
mYeCnClqL09IAainMjXg7NKeeQwfpEYSCMhgu1Mf2hs6dMh9mvzj+Y/g4oUQrU4wUGmM0kMCrUDo
DESxfZ/kT94edN2HEeBYsFH8IrcibkPjQSs8rNqts6l8CG9mkpsQqjsvZrc7S9ymYTqExm4Kczfg
U1AH264LszjSQaQU4VQGEo6i9aELBBNsAD9ZzCystMh01dBSjPBt2+5WA80hoFEPzGXdebMO+aYI
eTJ8sFjt1jFqKGP74luf/xK5HXlGGdRkCnp/CVudqSl2Q0YNJrxBlrTg6H3dcEzXaF0UHEdaE3dU
GwQUyyTjBbFKqW27+Ib7Q7xYsXM4s52Mb859B9QreDZJYPy+7DiKoC3jBUcxLmUrQCIxlfnDtlWR
lcyPItGpvqqGP//9g+k2W85Za2JTuOiipmoeGRW7JtWJpn6erKEyVJBnpE5AD+XHs3MaiuqNJ33U
usYPWr+40OG7vESqzZA8nYgMnGYNqIfmlv1JqHFIBNW831W/X/Lsok0Lv0AgAbPGt4U9MiTzq3Hc
QcskpsZ1iUwqYwO3dYJkjQOaMRsFr2ejcrsMxNML2kIur4/KISSfNuwp5/NSgNeiNXZWMu3tpTuB
amgPiUlNYUXxCRkQaI9p2bMFUyBJ7+15CeChD0W8qOd1Gw6tNjuk2GoZGNjTsuS5wHf6ejhgXt83
ogPTKMKTjPazhnEruYPupbUwQtOAvMoAgeWizr85EMPoRv+fhky6RjbVPM7r+MHtaD7OCSR/wQQx
dC2UeI3jmvD3q7ZbRucVtuMkBaodcVOBDrFMRXGig7+BSAOFFYImPU3ZVxE6ZHDekrKtB1+0D92I
O8OFJI1zWhsdfkE1uOTTdjV6POkoJjGWSOm8iDaPWvJ6eYVUg0tezQg4pFYgnmJuQmujM8LVn6BG
rstqqYaXkn6rqMbaKRCyu3GJecp3fUm/90THQ6DyNcmd+9Uw+q13cY4WfVhnP11sgVfWO1c8XbU8
MhKPQIRoAZkPPjBsIoBcT70baZKGGdMrqH+eXqcyEm/g1Qr6TmwBZUXgDwc3N8FD+WMRI0SjwbvG
j5v/26v+kOkqdBmVYXjIcPUZXZgTG5YLVaX8haf9DpqzV1ZnqQzGG7jFFvTxOrF7191mB3HH0Ui/
7vF6T75lx+HFCac782c+RvkzHaLrdupsgR/CCIgQYQg+cWJr/j7MD13VB9y97uiTCf3qOlntfjCd
eK5zMO2cKHr+6vm3aTzXKFRd/v2qjIeMyvOZL1hTYtHYE1pdHyCh+n2hYT9GSWQj2XmG4DrzDloZ
unqb4kCX4XggQk5NCHqBQ8NKwwX3HN8Zw3JDkwTJwjb9fXleCheV0Xi4B1mDeb60zUv61a/pzsSD
my9FmLT54fInFCeIjMrr0dG5egPsuc3q+6XxT8bc7y4PrTgJZfydyAdzndazq7TJw5IkDwNzb/Nl
2xdFHQ1G892h43WhRsbjrRsZ2TghDGyMPw19HSb+iK7CQuP0ikWS0Xd51rOZcx8MbGm/BTk7t40w
3QtTEeZlhJ25NVDAGRGHXf5YT/9k442LGuvlLVCNLTl2NrrL4mUYuyi3u3WdTjOaLSqj1Ninal3O
f/8QN3yjs7bKx7JPLO9CUK09+yTXpC5UY0sn92Y6IARj+On2Ut1OG7olmjS6blWkcztfLFqbFYZu
ga2p+uGfpRkOLTM0xqiIDbZ0bm/5Uk3EgNcalgV4oeffjouIV8vei7z+3qWpJrKqNlc6wOnWk2bo
sfrt6jrBbE+3ojCfaDPGl5dJsQMybK7jdDFWF/MYCi/okEE0bF3eUhHYZLjcNGaihYKAE6Mz44Yn
6ztZ2X2S9v8UE87x637+eXs+GKeYWOZYM+6vrV3dtxMAc6U7a4ohqqU5z+vD2FkLee7ZwNKLbFqC
ibunush1qWjV4khO27vJPFUCcbOqqh8jHcNlm2+81BUB4eZ1YV8Gx/GcDr3wz0Gn3H5NS3tTcU8z
tML8ZXDctjUVHv9YG1DPHcS6fcvw/ulF+ttowXph+vvrtldy4ownY7LUmMFQgSOr28jtmhnfL4+t
OLlkhFwO0INVFRgb3AE71o0PLpQlbdrtuJi+LCjZ9c6sCRaqzZacGDLmKNYlSJwMiw2W5q2+9Rz0
8i7ed8p1lWBFoJDBcUim21u6Qa2IAmxvgS2JTna0ukzjaIoNl6FxLW27VkwY3kzdf8wiiQrH2tep
iHMC9qdZcM0prFgqGSXX2UbngfUQJ0JqjXsoXpSo1nkoEeTiYctaTVT9vCaMwty/XXt1REI7E7Px
hmyOE7/bgmzFbXsjJ89bkK4pd41Xe0Ff66hUVNsj+XvNbWthCQIV5HTQdkkH0D85dVA6Ogk51QfO
UexDtHKL0QHdHDyyo+ivSMsX1syPaW5d54kydx5tmEcnjA8qmOVE7Oqxp5lmM1S/XHLyJLeMtkqx
GTzJ3b1NcvPQme12C44gqvn1KuuVTmsP+lRmPiIFa9vTDco04VQ9eegMnqBdTH5ejieK40IGzxEL
+kWUYAOapXgGb85p84jm5yucQgbMVchtmNuK+CEsdDWyxtnbw3LTd9ahbPjz5Z+v2AUZKlelNZrD
UOKNF7P4AiDgAfpXj2OOFp7L46vmcN6aD/YpCkC1MwvFAgpaLMtEC8NtbX3JUl2jqWKLZXicyFid
NiZScsbqWRHSiKhakuJY5cm3aUzQPml8vTwR1UKd//5hIpOLRtrVg7muc/4Tj/h71hW7xXA0wyvM
6C/M9OPwUzo0Zom9ZiQ92j0BIWGpsVDVL5du255DS8dZQPTpO25ySmw/OQkOp8jGSUTXLY7578WB
BGMLjUz8+hkdxLR9teYsHmrN0vy1909KuX8RHx/WJreE0dY5fnF+FtZik9OF4KVLw0k0XrSSpA35
xB/zvITo0rj9s7WQXG5604n6ppv3VUYJ4Dh9Gyw99F+nUkAFpJ3GsC2rZZdN1NcsgmoLpeN+nMVq
GedEheia+WZ0aHHHDHOLLy+xKg8iw+xK0VrjVJ2v7N6exlvkn7afZ27PMTKhAvzH35sRhCcjXcVS
YTUy7E4YvO5x+0KGL2F3RtfvK+TZ3H7TyeSoxpcCQ9H71C9G+NOQbKGb8psavM0Ammk2Q3HNkwFy
S1aMEK6AReYFqK2G+3b82Yg58jIoXKL0Zs5CU9ZQ7LrMmwf92dkiJcoNS4V0FH+vVt1bQTXy+e8f
zD5tB3+g1ZzEdLbRU9P73e/E80vd8KoNkMLC0pVgFT7X3ba8CtrCD3twYnZmcNlcVaNLEcFtTDrQ
AnGZF/b6rep888daTe2xK9xFFxcUZ4sMi7OZnXAGba94DtGtyw/ocwElCwvQwfjljITK4vEkvqQ/
dGpvqu9JDu6yubJwnYfwJNCFEWiF/5RW85523Alaqst3fr7rREbJTaMFROIMBuF+KkOWF/Y5dmXh
5V1RgGmJDJIz+mIw8gn30QnaYSF658ywXfE4McBrdWb8/kWL4a2FsEVQ0RT/bQaPjjVAMHit5mY3
p5YIiNM9TFlLYk/Yb3wjU9RtZql5YH5uNkQG0yXDOszzefZoPolouwRFtiejfdWFisjgOYPbGU5Z
MARu6FUSXm0hf2D9WbbmzfQcXXfX55GHyHg5r2gBiBa4UW0Fsx4XK/9SFP5z2ndxCtXxQwuUWwjt
oG+Xd1RlLlKQIAsqnZRCD34WhfWrbXLA+K2WZxo3VhqMFCVsCL6ts5H48bm/snsY4ik6Qw7bJ7SL
hsmRPJG43vnMCrMrTx60P/477vUuS6FvCMa9jo/NztpEG3Bz+8JG77qcL5GRdcXUEvA8nO9yU/1E
y/xt5OvD5f1QGbAUI5q8AQj1fGcnEDxflj+QUw3X8vXy4IrNlsFzEDQAVXvnoITe/CzGO2vtNXHh
88gGTYR/L3kGvgsHmilIgnu/OmHf2jYPjDXHe4ntLv/0z5/e5D+QOIhwZsibopbKQdXoDQaa6Eff
Pfm9y9+AMN12yzgsR88toEzOSEI11ybVzM5//3CI0tahnihA/j4yfi/q+ZYv3cHzQEuxurnmCqBA
ypH/IOUyIxdLijtA8my98vfuiF6IO/KwfvHv5igJ5idy6DUBUmUCkr+j6lpzlCYB1KDOtzLPf5eD
bmiF6XqSq5u+ZSTsfJMpqBUP1AhS/7uV6J4Iqh8ueXW2rYSPG0Y31w4yLese/X+aIKX64dIzn5W0
6zzDw5qwrTo3ng5RN/AtnM2u0ZiR6tdLbi3AlcryAdeZLJugNeOWhyrTan6cF/i/7xsio95Qc6rB
+XfO4YjjGro3hYNuwmqfhXP6FRSJURZfB7ImMu5NmGuWdaABi0vi5yGZ6he+FqVmjRQHnwx4S9ra
ru0CZ7dLHzcQ19L6wPjrQl6zhQYkv66+QGS0W+7WbuWs0OhO6vY4cXNP1uLWctZ7mnSamSgMSibH
61uBW8IEZmeP2q9LBpm9rfAeZz8RGotV8HeR/4DeJgGYI0MdgJvk1cybOzN7yTkNqD2gkO4HDEpT
RcGCMiNfmkmERmtFluuXoWuj3ymD8BerItFVFmR6PVTntiif5+dysq8LM7KKblqZOPmr3IhNZ8ki
AwWdAITd1/H9EybFgraYJ5uVkBCorT9gVziCAAEtC+0SlmUV8ar7bq/abyk8V0bOZVaxZbOHA8Du
0m8Q4b5Jh0mzSCqDl4JCOqx0xevVR+J4nvCsZI9j3zxPk39sIJHaVOPdmBg69h7FASrD5zZC8sZu
ofPgEbYDAhciXkkBVXHri0HGXdbM77433JYc/G6XT2xF4weRgXSTUW4TugBApL7bYjSY7Ry8E3fD
zo7NQxkWPy9/RuFrMqbOn9GkvSw40DITdBRAcgC1HPhcNwvF9rvS+Q+dPJoWUOuLK7bUY+g6icNC
yoitozxWfeA8rw8XjH7Jptqxca4RlrXBwMzT1vbXiVkTGT/nzK2dJzbc0FicwBhF4NS/tuTecibN
xU+1+vKZb2997TV4PozTe508zvavmehSvwp4PZH57IwMPHBFgbQCfVqQsPq/ruR2P8fbzj1crStJ
ZHHcebML7jRDEq+P//9Ov/ei7X7Y4VK5z2JdRkzh7q7k7ugeozTNRrQlNDyYrSkwqyTY3J01MFTd
8qATRXTZJz5PahMZXbeYqwMFaaj9MvFasRWot/w0NSUEU9+L7vvlbygaZIgMr+OecDrSQ8rOTdxD
nTdgm0L2EBRhQe41D1067XgOfFpOlrAT5Dsz18gVTQydtfcq826yTvzDkUnD4zMaRhfMaMjuu4WW
hut8FnxyKZLBeNZqiGkxzhVB08seMzJOEd5Va9QyU8SpW/z0GlJCiLUfjunM590INqt45UMSrjmt
ni8vkmojpOhhzGXSIDdpQCgmMnK2t5btbc7fSZM+N1lxvO4jUgRJ+owbGYOMCxdxB8k6cHKduupI
xXTM86vqq0RG6okySYBEghQiEaHJs+XUMiaC1reScNvW3eWJnFflsy2TgsncjG3Slx2EC41kl1h8
b5VTVLrtfTN3GnCGIl7J2DxzJLMxgy4vzuyuR8v3MAS5M7u3vGaVJkmkKDcQGZlXQFDPszf4eU5H
fpibGtcyb3ovLGiwQmc4EF7ah65hoNWazEmY2S44pwqPnUpAwkP8P27oFDWPJpImaNX1RbShqLZz
jMp7T5BK+XV5tVWvThneRwrGB6/HRdivf1TC3FetHbqDubdoi5Upn5oUXKszj4yNHpcNZ7djnoqh
ux1p+wZ9nEmz64oDUIYC5nVqJhWOcYTFF+q8M9fWXUDOdvOJPcnIvxQ+30xjigepm3shh1r8zqw6
JxLQEAkqqxSB0c1orh1T4wyfKUNrzMCT10OXezEae580/XVgOyKjBGENc9fZNkTMcceafxvbl8l7
ubyPCpOWMYKN0Y1jVq5GXM1pFyVk/Vl2s/0FoCBdLFV94fz3D1cUT2Rrn21ofB9SElblEqAJ+oje
eI0BKIKkzMFXJVvDQT+M4Tmw4BVzdh6EX4Kcoxbb+Li4VBW7CjNAZOa9BeCMqupRCeT+ds+t/ja3
rAymwDWZHJUtnw+jDytlmHbV9wOuvCVt3VvW/70rmjqCANU+yHmKai2H1sfoXiMOy8ZPFTDZ7nCt
I0r3E9NhlSPKFY1UpA7okAVr8naVicpoQaS3CjbPWHaXUDfI65YGheOGZqErbirWXcYMFkU+urh+
oB3Y4Q/9mJ4syDRe99vPVvthS+esHEVlYGiHjLfAfd2xtb0pUQO4PLzql0s3BCTNRsNOEaP4nL4W
NqpzOWVP140t+S2l+cTIOdfHq/Su2PIDSNyv3NHzdD6sSpFSv8tcPIu8aviKCPRmDu0+BwxOF7sV
1zcZKZgaTZ41CZ5FzGyipFyOTY/en6p/GAi7BwvUccwGILrdyGDpU8XMO+5bmiChoOYiluTFdCRI
D3WYHAX8NHBK8lJmUFFZhqjKplu3q2PXAQE5TV5Nw3sFJi+cemTeemPHuP9+3d5Jvm7RFTq+DTHi
JmXPi2F9A2G95oKiMjnJzxe/5dOCOipKq1CEtfM9yXXMSqqlk+GEfZlUmW0hh9d1cxGYOSi5qFH8
zMbhlFugJa66R2r3R8fMj45vovJH9x4vw8HokawUmhNRkeqQQYcThTT5YMJ2wKfyOtPiIamNL+7s
33lsBIhuKKG615zAu/9wea8UcVkGH5Z5k4Lx14cUlt38JJ2NN1f3NR1dzXQU+yWjDpOuBgaQdy6E
XFp751iZEy2brmdJNbgUI0ApVNijjfjT+eRmnAAA5W7787p1kYJE5uRWzTqI9U2iEkFXp69eRvZD
r1NUUa37+d73IQg1dtG2PQcwybS3OzxFv5f4Z5Etr5d/vgIxQ2SKvroZcB5WOLbsPT9QB7l1E1TO
Z2LlIvTdqD82PCoi8PdzTULwHPQ/ubD+zfZ+mJAp/MEdLBhuCZ5H7pdHtFOG6UjCtbmyuizDDZ0W
4q7rANTGOBXfcf23kRomv4vaCdET/KvO6YPt6LoIFbYl4w/NFM2u1gZ5TntYvxvEvUs29vXy3ii2
XoYdGlY9giMDV6GFtmU4lf6+8kfYsE7NUjW+dOoDEruuuYtCRzO0x7kcbrkDWJ21au6JquGlU58D
rmxOHXjOGJr1SAdpJttbnzKftdF163P+8AdLGklW2k2FpWeM/wT9yhTk7nKc9Ae04tIu4w3Rxl/b
LoPudl4u7/WSpoFV1WswglNslw79kQ+zxilUacC/f/8wF9IntrEa2Osc0r5BUWRxstE/boI3zuI+
Ic+D2sLAHpa6ekCP6nEd2JeqZl/nlmh+gWq3pPsAKwVUvhPB0GxLAyLcAzT3wi0fNTdM5QSlsx5M
LE6VMCA+jJP7lz+r3w8H6/HM0dOFRqRj2lVtmXTuV53Rl56HmhGqJTd5PuzGegYH2FYGZZndGfWk
e3grPiQjDU2Sl3OyFEYMIdA5OJOxpAl4772uCFt7PVi9Du2jCDAyxrDNCgA9DKg3Ju34qye98TrM
if/nsgupwr+s0VuBJsvMzAHn7rj+AIt6FtW1HyCQe3gdpYeOzTvwHkTWQONh7h/aub+t2/5oFuyY
bv+Icrku9yZDESFZslHmW1A5ZmPUduQXqDnWwJ8XcBJlteawU9i4DEMEj027NSAoj/l25MW9g1ri
2muZTs+e8snBRqSbwJIZvOkEbtQ1hHxANtjszyTuECSsd9O841rWGpXlSTeC3FstV3QwiGabQoP8
Sswnf64CtP8GvNYyminulzJR39j7qe1bPd/Xt6IHoMmtI3O/vJIdlL2+tKcMhEM02toQGfDQ52G7
d44akzzP47N1lCKFa7VA1PpIX7Z4cAyz8eix5qudsHd/Mb5yFCYhARR7NYqUbnMHrN4uI86XXPia
l5HifiLT/GUI+cDgIOW/oRU9YMnRmii6hrzUjiDvvddM8lNjAYDxvOwf4n0K+UIuRiwvYJnHJUr/
3riAhomRyHvSbeKne4iPeP/+SFsKno1Gw2IwzMZe2u3afjih7Q2FmS1uCAmKGTSwjXuNBgA+dzbY
D3MCBtrtRYvj0kMnSQYZk5ane4hja477TwMhhpfuE/VKSnA8N8hbUvd7mvoPeaHrZv88DGJs6SqR
O7wHxQ7GJjdiiazXwoUuU2BFdRrgVm9H/a3PTu/9FEKBQGMCqulI4SLb7CavZ1zsAX9HiWYLvE5j
wZ+ftZiNFCE6y02Nwq7A1fWUvUBdLE6OdrZvdxv068yT+KlTzVVNQbozTHnTzM5cs9hLSBoALvjK
6lWzPJ+6IeYgRQF7xJFnwzbj1SseC984im6NHXsoAvBqaL6h+v3SZcHK03YrF/z+tFifxnaogpFe
9S4Ahlhy8Nyah4lasKjOGG+RFz+2daXxM5W1ykhEbyIlgZwbQtTTVoZQD4zrqIyXn3ixLcF2072D
I+PZP+r0Yj89NjEVya9TsS61TRCQbQMyyEa1Zwv7ZjROfDkWKnZa5uhzrdWeFwprpaAgFThYNlzb
trUNHS3X+Tng/edIwQwk907KYSbCYUbs92hkBcQZ2TR+hyppkPewqKGbD+Oqq1UorEpm6GvWiY29
R30w4pjDuLN7r60AonXSKbi8YJ+DTjAdyb9Lq63qjo7wjT2kGk/0wHbF7RzxEOx4Wq5R1bZIzo3H
jyhHv0LCZyFHbuS7re+/FGx8rBe6uzwRlWFJPj5W2cjzEp8oKvZMF/M4sOZlNoTmJqHaCMm9a5tP
ydBAvX1dygeeN/GW6F5LZ9P/xKBkNOI21BBAqQAJSaZ0DPrCjkbru034YVjBv1euuu5GheHKWESw
KKRg+sMUgN90bk3QOobt0r045trGPpRpg4b1XlCYrRFe3hLFrv8Hn5hmkLt2CtTA6bQFHevdr3Mz
E7ALLtMeJaxS8x3F1ssARWRP59FzwbhTzO6+MtNDXlD8+6KxLMXWy+BEmuc04RueNdnW1AeSeU2c
+sum+fGqRTp/9cNFx7PXYWhNvCPqpNgXxL/l24aKsn9AQ5XmaFKtj+TiRiNyUde45K+jOOAt9A6a
yke/AQ3r5X1WjS95tz/Zdi1AjRf73ZvTP1jeqZ9/Xze05NVZUi9ClFgdbzu7RnfsqnvHTePLo3+e
fUfzi+TVtCNpUw5AafS7eeeGZezPv91ojGzoDIPjYpziBdLDmmepwo5kQGFGXHBG2igXNs7bOJ2G
QSsLqdgAGThoezZdMg8jgzUebOITv21CI1y+2gFUagJo0XYhj0vdZVNhsTKA0HRzKMDZaRL3gGTx
afiSNUvMMnEDggfNrUQRqmQQ4eag/8QGEgioExfUl33bHRLfv2Vd6QYAuSE51w19UKf9oPFx1ZzO
K/vBC4e5tkYIqSOr7w0/5mo74bj6OVkULFvW+Ouytal2SfJ0kSA/zga4iYuW1dSn+3r7soLU4fLo
n8PL0GoleXm5kR4SBUgZGJu3W5v1Dl1EAagS35OpvCu74pAO7ve+JTdLT755zI+41d0uXfIjG7tb
BzAbmkLfs9juR69EsC6P5tTr1CNVU5cixJIULWszVLkswSqgS4oZVaWcHy1BdQhv1SekSAH9y64b
ADdGDg3QG9/Ln8ZheAXDhSaIfk53j/WVYoWw6hJaX2e0vbmcIRDsMBvrHS4xd8bqf6F59riWy6lm
zTfSmUckcKLLG6u4HsjYxBUtdONKUZRe/TaJvHTbYuG2duSWRhbalmUfzG37evlbihAlQxQX1rSj
kaFWj+NiCfLRWh8B9M8eLo+umsn57x+crG66yjchJB+DFmSfMAClLBC82a39IxlEjIZ5He+fwhZk
2r9tKjajKbBkc82fy857yX1yLB36dnkeqlU6f/bjPKxs820PbxiPQSOozvzlETl3HZG0IvbJyMGi
tjI0Q6APPOfQv27nNDR7eIlbQAzASAWEXQv7pVyExq5VmyKFjc4Bh4lDLNTspsw4jdWw3hgOK2OD
1Hbk07GOF6dvNGhC1dykOEAtYgAJAnh1MWc0QHPrW5nzcOGbdcb3RsIv34bB1nChqp42Mq5wyDyv
zlu0+ZzLkcZ3vitCZ4+GtLCI55PuQavIi8mgQHDYTcRdNvS7dVCET7wafObpS5p4fzrL2HdDHU2Z
NYQNI5ppKaxPhv9ZPG3taagAXxOuvTOAltx306RTv1KYgwwBtHFTdJoOPmoXf5i1RWYFz4ElIAWx
Z8XLZQf6HElJfBndx1nStkmH43aK+aGOhBuVUROCc1xAdfcstGCzm3JPf1/+nCIcyIA/NpqYU98k
cVonJyMj3zre/WnQ4X95eNWGSOHALkTaLUvH9xlfosFuj33ja/Za4S8y0s9ixLAoRSVv5dtNmwFw
ANKhuk5vlm599TdA8axueL9uGlIgKGaRO0jAnWM/WlymMW6rXHc5+VwmExsuOT707jZRlEhQFs0W
inG7NbMxWNgcG517w8r8BOQLqKFwek/ezl5pVG/ePvHtG6sow4aSN+Bdv00W0cQh1ZZJl4V59Een
IYLv3bGNBeVfys7V3PJVxiZdE1KjzXM0kKE11Tf+9CDntPlw9Dbr+fIuKcKNjAyk64bqVoa8eEUo
3Q18sYOm2775NAeoyjICn/GwLpavSWLV16U+ZKwgGqw7r6EZcuVs4OEMebNgAJHe5fkoLFwW4+34
VoGYHKVcKIfxYKN03TcLT9FK2jp7Qjk7OHhe3HiLoWOmV2yQdX4CfDi9szPmlPMS+TuP3PS2gWaP
bWcQY3d5QgrTklV52TBkzID0b5ygm9BZOfbfvXLo8yc//HJqQbpramfcou0ssOtns9XssOL1I2MH
W96lVsUQIJcVZSrhtH3AXDRhJsNchPm4TtHltVEtvRQFeNKUJTrN/FgQIaLRpUh2NM9szXRxRuUd
kl+7qTWbw7n5DFB8yEABRhWkhve2pU7ooI7UbmNYNOQOdSRd7kO13ZK75xaUW3GpRSu0O+1813tB
K6um9KJYLRkaiBwmXrkW2NCLYkEnEDh4wYrpLDoUuWKtZNDf1ohl7BofwCa7MkM/Le9db/wDDbf7
3GhPAO9+s3y6hltqacxXNR/p+p/mowDP3/nyx2lsFM9+9dt1dL6hMGEZ82dCe4isZySYt80xuO2Q
g88Obp894xZ23fNF1ug1zRTCoC2SRYOdBrwr98LngeuA/MYqA899u8pHTMnJm8pJ1wEojbhPqjAt
06Nrsde+qQfNbUW17dIxb5S12fsussAj6U/rOr74nf0VPHSQ0ugfxVbFqJUd8Ru+X56Oal8kl7er
ofZ55vlxmn41huNqzqEx7xx25eVLRgBmOAFXrwRuq0j6xzXp3hnTSYCoXvwy9G+rwGc4uueu9GEN
qJO+uIV7W9vdI4qJd8IRr7awbsBu6kC3qyiCvt8OlxdN4SkyDrAek8JIVvN8CbfbU+MAOAO2/vU0
dYvQOKOqrisDAtfMJUW/4d3Sgwg/8m5AF1BGaYywLB7/z+Wkq7Wr1lGW7a3n0l6LcxtGU5vWF587
ycmeKd8JA00HLnOHgzNSOyIJeqdIytrANen3xqL81+XlVM5VOvJL05+axgaTW79rjxTlTS+aH+zA
DdBEjM5q59vl7yjOgr+vnQ/ns2MNiBAzcBjDLMCX/9aiLeTyyMollKKCXSULutnQDmW1ThuAxr7b
dX4B5XRvcPcLuvjRrAxRjhySHIFng1raaTkUieZecxapMuV/l/bD3IrMqdPcBgZ+c+wWGQm2WyYe
i9V+Zn6aBYth7o0qH4IkS39CUyoPeQL6z9rxjna57kTRaexW5RpSPPGbKm+SEQvhsOaVUnHTG8kD
SFSeNAt9DoOfFOP+bsCHebKlaYR9hjsQJ0i/dcc69h6Wr8UY1vcO5BfzOx3eQZWdkKWCZ1T3GmHC
WtYbGqNb4mDduUESmEERoQ6vWS7VS1uGFi6grOBujYdXjivjzf97wnGWGO9grHL2PEQX8oECc9hq
LFWxPzLCsAbYamhzrJ+wx2Nid3HWOUjyuNHl/VG4mAwxHDjYkROwPsY8d6ZkP2/OGYC/ukIHkVd5
mgwenEyAltMMhj7yBcoKIg9tf/pKkzZyhv6u6/A0xaV+HYGyauivlKz/XJ6Z4lyW8YRAiVlizICv
WhwQw7Ui8nB5BUcNsmO3fZ3tE/5jTalml1Qfk8IJSCzMhE7niJwbaLY1EjAkWysDJUhRhwypEbSj
1ElUe/wHTSYdREYVh2WJ4JbXriU8mLxxyLywf//bGxBnYTLsz0dOu9fR7ih3UQoTZMRVsDnj/sB6
/EbAljcU22O/Gc9+3cd0XF/HEdVv9JgGiJhJNHdcU7lSBUqZI5GxjSzUQmoLnEi33o0F7rY0an/a
8Dbjf5x915bjOJbtr8zqd/bQgCR41/Q80MibsGnihStNBAHQACQIuq+/W1E901XqUsasygdlSKGg
KBLAOThnm50dwzYl3P56xNyaC1dbj6ikBpxcfBLy9KwNvnXW9MHw+HNjSMjfXMbN71ZBsjRzaF96
DpIG/Wvjdw9UFSIuuPpMpqI59DPP46KvmsQLvCMam+FfyrHpNcrQcjtl1R2QTopOj/UUfQen9bjU
fjr2OYTpuVz/+tr9eZmTXsMLB962dDQoo/jM+TpKcq9QuyPEpKxpVjUZPyrm//lySK9xhmpZBqoC
jXBSbpv2cYKcX/MBJeLPbz/9N5ihbvw6KtAjNYUNLaZLfkgCv09+fYFunfjVChF6plSVi8HVTI/W
8iCCfVnf//rQf74loNeIQl+xMK9pYK1QKFu1RsScH7hDVlp/cHNvXZmrya/1VPdjEQEu12hI3FQT
GOTlByd/a+BcVRgaTTRK7hMqsrLIAChOah/c3OATzBOrcv5g/t36kKuZPfSTFrVzQT2U7h7EHSTn
5VdBwk+lXcJZ2/5grbrxMdewQmqRQLvoBK+6nkRJZffLoR0jRJ9KQhWqKmGlzef6g1L2n4cc+m84
w6qJSh9mX6vOJquW5Q+en6NPy8OjkgR9YX83giMbi1F+ZLF4I9yAqfHHVWxwTdX1F6NI1fhPZph3
he2s5rxKTTkdIACXgj/0hY1zKpdwVfThmmuRRe5HBZYbw/AaixihtRaOwGavTC0OcJ9boU/7l5Z+
eo1BjMbKm0qB5QuGvVkZTidGu6+/np038lIoM/7xquX5HETygr1QY/196H2yFQ1dWZSuCqdfe3nw
DC+bBtrelQJkwAYTSxcneEp+8NVuLDzXeER/oIsYIhQ5l5p/npS9dsnsY5yov7Zs0qvFwQ9poy0X
ihV2Wd1TRLZOfMQhuxU2rz2AR478icnBWgUmmONa8IdyCja18LPRZp+GWpKkGrDHnQ+m5A+/vl83
VlN6tVYsQvAWRDLsZAc/a+Vb37CtAGimpx9csFvf6hqfqKVVkSl3MSAoqR6Hxf1OubQzKPWU95pK
P2Fu81KQBfoE6FatiQLp7Nff7cYCdY1YNBbTejAX2Mj8agTgyNW9x6a0NfvJ/WDDd2OSXmMUrdYJ
uM8R51R/jMqjqj6qs924L9egxLDTdR8YqIxQpw9in43Tph+lE9cLK1e6KK0PrtGtz7nMo9+lajYd
8g7URQuAVLYzM7TXy2NR+Vvf+qjEfWNGXksnDq1GE45hhFXhdweSaxPcPMj0Uay7dQMuG/HfnT8s
7NwZWYy10mDWObuIz/0SL1Fpf+QLfev0rya8toYGJJ8ekm7gv8bgAqylYaljyeWDO3BrlF6lBK09
FZI07yTkCNqzEtRqPmSiDsSqLvPd0Hh/qSxI/w2tuESj3ygMKdGGxUpTdM0AcbDWRVBVH9R5blys
a4zivEwNFw6+C3F7mBxYjg2qqJhSiqQq/fWkvnHD/w2sWPae7i+9/6aBjqgQ9A2+rOP61we/Fb2u
wYmkE4ETiLFYt0B0ulm1ksBRxybFBF+PdPWRyuGNbR69RiiOhqP01iMCVzyOvpCMwxEt3wcKWvhj
6mT2xvW2lflQovvm97qa5n4Bae4JrhvrLnVWF6Sqxh4ahDkn69YBRPg/Um+5dXcur/9uOgLCVvQQ
HoBEQNsBPvW1apoPRu+NaXKNT/TLAv8iZGM0mj51Y/0UNuKQM/vesevECj4yDPzzhjK91kAkPGdK
VRgAULUYYl++5vUX4N4TR5m4zuesMuHnX4+1W5fqet7XGn1EjmZjZDv0INTSrdoR+ie/PvqNdf0a
bujIsWmGCwGutMYUopcHj1s/liJ8idz5g9h3o0oCsuofb3ZdGjs0HcpAZP1P2uCKr8M1hu+efTAh
b1yka0Qhs8aQotmLEO53WZiXkOsJx4/UOm/c62vJwpAZfIVLZuJF7l05RZkv9JsELLIudUZqJPNV
/vrr23FjYbyGFEK2cYI6A+qoDapKW2gVvxaR2638yKd/7Yb7VzO8N7C1grYp1F/RxopZzeSWzKpd
R31Z7Abj/MX19xpfWOdFDTdHhPNWmZWj6E6a5oM93q2LdBXL81kUHvFxs8NRnCBmmQWF80SqjzZ0
tw5/FckdF2LNbPAYlOu5H3NRjoASXWw0eP0RHOXWcL2a09jCKxURv8ykXU53I+P5iyc4FDn/2ii6
StYL2y5h9aFYBhcLOHkP0PcBlp3OHyyxN87+GhpoSknHkQUsI5bkCfNmnmID+hFV8NbRL7Pwd6Gh
wIo0lq1kmWhFekln3Y/g4beOfAkZvzuybIMh7EbDMgk+IJnP8/SRAeGNIXMN/RNissRsuRCfasIv
jdBBYgMAFAN9+pfU0W1KrqbtVHcFNuA4d9/vjyF97ugRrmKxnqa/lpJdYwDD0J4rq60wZlqY7vij
uQ9K7cc0/2gHeevqX81awAiLSE0Q6BobN6F+oeLO9YoPRvyNMHYN/Gv6RVgVozyjyk7rSb2I0d60
XQV41JL+pUl1bRFs225vEzqVmZbVQwD7lHSsli/ULugHH3DrAl3NWqjCGb9rO57ZRM3bnswo5Adq
/shb98Yluob0jQb6e9GEZa10GI3HHOAS2SYTaT7p6iOhpBuR8hrD16CireGIwzJOoWoTnAPvri2t
zWTuoX07+uEHMezGlbpG8zEO3r6Uqsqing4Zq3M/Lox4+kv3+Rq410dB0fd1zzLmelA/8523vJxb
KK4ChvPrT7h1+ldzeVDVMDOK089FHb3ZzHfPAPPJ9NdHv7EWXdsEh/PiuHljwoz7Q5j6XWEnLoTK
tkE9i9WvP+LWF7iaylXUewp+NWU2tu15YcFPGKI//vrQt8pA1yJ/gWtMvcilyqZyJZ7UCl1kJ1y5
oOVtq537kU/2rclwFYCXpqYRxKZFBjkAZzsM9CHiZu/osUmbIvpnVvqfP6b/V7zKu98a+vq//wvP
f0g1d7yAlNIfn/73kf/ogP5+6//r8mf/+7ard53Va/PYd6+v/fGbun7nH/4Qx//n56ff+m9/eJI1
Pe/ne/PazQ+v2lT9+4fgTC/v/L/+8j9e34/yNKvXf/ztB5Kz/nK0gsvmb//81fbnP/7mXlA2//n7
4//zl6dvNf7uUX3j//7+12+6/8ffyN8916Ekoi5UY6lNLkWA8fXyG8uhf3dCkMRt4nskQsKF2wPa
Ts/wV97fQ8QiH3LDl//erU60NJdfueHfA5vAzyD0A8f2fGgP/M+J/eEW/euW/Udj6jvJm17jwO57
Dfhf4Aw/CD3iOSEhoeO62D5cm+Sq2da8rIY33jbDynFZvuYjPCohZdA/NNE3A3nyRw6zqb4BSHZO
ugtmS/PeT6XH+0xZ03IqfbJAc4bXP2ARPu9mUzfwdnCmhM1Mnphtn0VDxCoyo7di5NGjjrdr7eMQ
QBDR8AIlhW4Kjz4aic8A6Cd+ZXmfjeW4cYjKfArPPZqWvLK/uVD/0N1lIz3AmQIkBLRNWy/rbOo+
E8dX2SD8cj10tD2ChA/78zasYqC6y6fZIk62kB9T1853ufadcyFPpramO7A/PpWU6l2/LNG5LWw0
sCs1pq5w+a5qm4fOs8vDXOXloVZdeQDOmcq+yPQYlndLR72sD0WdTiSEnr7Je2/Xm69h7pf3Q+kt
x3zy8y6TRf5zuBw/cGR0BpX7h23Ccas1ZCEaPvT7uh35Bg7FJuujUGybcOzTQdsqtaQzbJgYxJqA
WJS8/z1t5E9szM32/ZSVKPcapImN1VO6sb1abaGYUZ7sEikltNnParHmExNwaI/mPL94RkdbiKhL
rDyKGLATQ2tXR4jD7z9BWt3aTS4BigGlpTxuOirSxUKe12rLzhRt5hPi9XzqPTqf7D7w91NRJ+jk
uQY7iLvywu02fP4yLrxai3rx1mZs7AdSHL0eLpxQI5m9uyKP/McZwpzJZFpA1jwDHVVrnI61H91V
onfW2iiMKeIU3cYCfXX//tCLxgfEnOyq8d5uFqBuwN/6TAX4NFLPENimT8Kqg4NLXbLmyv8y8q8k
T2HaVP/onYmivXI5TS8yB7CHG4g0BfJgX2jErERK4ucRS5qoDdbgCOp7iHjmic/dKCvq0s0CCziL
97voRQ09//ZtaFSzbeXo5g7M5ykL2gXq6pCsMRAoyjdRa6xNmS/5/v1BCR/opPdTIEsl01ZYZCeA
E0+BRTcPI9k2gVxZRcGLmFuICsRyvsPaeCv9oj+ziRxLQaxdTgJ7g/4fcht31Gd+eQhJBIOFCmOQ
ktZJJi7mHYaTSCHZlMeyGZ07vz1WMyM/Ox0OcT/tc5BUnoN2ZGvIRnvpOFQxE0v9gzRrBfW+2O5C
tl/KprmL4PGU9gOxcMEJ8n9IyOMLOj99u+WHwjN10unA7H67IlZjsgHu5PcARaNBGTARz175dfQr
+skaijy2BvqjqRU9/faMCGdDxyVPLEdaKcmD4thIEyYhd55Lv2uwfW8df6/naMmKAQokodvx1PYX
+3EcxxDspt+eoILAoVrvwPCnNs6B65i2kfPkSLQr4eUZS1ezOyzV6is1wcvUN/Ke8uqNTjC/GC7P
UDm9eHCW4+a3r0qr4pOejD6/P0SAZYTd/OiAR7RrRBPc55X5GQkrTCBd32zQfO3uK9W38ZJapeVt
vLpt7qQWJAOFsk6tLhJrmDUOyfs7LSv3U14Uc+piG3ga8iALKhhVhmH/Sps3Vvi6iEvCTqwdxpd5
XESiAyd/4A3mbVBN3mF01Gfcomod5SZPkUPL71ha/Gb4XjHpp2HbdKkMoiV2IeH6bPXhTybcNuNq
lokzBO6zqfKfQe30KWTxpruQtHvXItGJt5CnnSvbz+rIHz+bfjzlI7sLuCOPkzP5j2UxvqE4wePR
HYa9rMooG5wlPPtAoGSF4alxC5VNDZuOthqd+Ler2Q8RP2jEhyScOrYduyAubNbchWN3wlVb9lgo
P2E/Lx6tIthacnJ2nbYv6ssAzWMVCh5lXn2ZSuA0OzZbx7mh1jEwLF9iW1G02P1gI6IO+t7EQJJz
BCppAdKYcxFtfObq86KWeb809l4B+Laryv4NoBx93/kU69376g2Cq96gGbMhY13fmZY1T1zAHrUr
z/Xs8vUMGPyKEOB2AIFtExAw9cb1SeoAQXp4f3CDnK4j+3Njp4YEp1lDVztBb17s5OCtsYAAwKn0
WUSLPneAeV5s0buVCcx0LFXO47b0y3goJnkaTQNO15y7CTCwwWPdqWe/7sG6mKAmF/ZI1d/Pvuih
79T2M0kIK8ECrbyx3YbTct9Q206o9HRKm44d+8iNvYHI8/vgo022SCzJTqHhxGg+F62rdiSy/GQZ
SXdolk5jWjOeRHDOiiqrf/BGe09L6FetZyyNcSll/SKq5hgQSd5M36VR8KMOrSGZXE5TpcN5pTqn
wggO+8wD4QjVXOU9K9rhC1E7MYLDjtNzsL5SNX+RcNnNYbIHtIQZjwx1lk3pDDL1MHlJ6IY73Xb6
7HvlvLWc4uuk7qXtmJN3ua/TUFmxnwfduslDXAE5TfeCVCa2w06e5suDv1jVYfbmdb/03id4HX5z
1NJ+sckAJ5EI4qHWJHZg1Tv7cvK6GNtfkcINYH4cmX0qo3kZYk/M3U/b3UHjwl4xt3bXuvT9U72I
nZ6zMfTYZ59Ksa9zNiUWzSmWOT0cKBi6aThG3kYuKP7nQd1+nczgHoqR/pBc1d/+8AOK+vA36N1u
HflWk8dzn7pdPqwiJutEXNZ5dnkYMEQOjlusynl204DlwVp4zBy6ScBFfnLHbyx4MVLui1EGX6DO
h1TI1d6DK/BOXo1i63UDSZsQJr1IXBkSuMnDMO/arz5AwYk1c0g15JD24sJ7dqoOfcpg3s7QjV27
NhUP7w+Xl8RM262lgOLvmmUFdtYXauQdsLjgI/PhydTD8NTR4OxFeXTKcxj2dlWodo0t9mFv9Y+k
WvrzVHsCtnAd34WsHRMb4l93c7tgVeb9g9uQb5hbUbADvQmix27jbJCfRsh5iL0hpldZiZQCDI/R
heNnTlI2huEx4gPBXlw9Fa5Eg/Ky3sHqWKashLHLZWV2Lg/9dtHmKFjdQCEYuORldpd79AT4uh8g
iluWWxa54TPv9Z5Y4EPkpsnBDLTdw5Iv4yF3dYZ+pd4gaeogi+0td9y2XpaB1Wj35cHPrh0S26Mq
9sapPpZ+ExyhDa5iJDfqM3XE14FgQvij50AbZW6/isnec6r8fVCXCl5y6rUNB+8zN7W/dsbcydyg
JZ8dD/aWTT5We+37GeigNLML5jxYVDsPqkc90aPlnceLYc3NzNIJHrgr3SLhAK+HPS6jcY7Qodsa
oU5hKfxPVJIqblEzBwM27x8AcS4TUrrlt5x4W8XszYh+8rdpalcevDJgH4ViPQmGeOor5+eAl6UZ
2P2YiybOl65ElxY24uVU63ueQ50AtJIhG+Xe4xHsufCDzdl8JLmiKzzx318drN17OAG/uM7Qxw6y
2oQkcRpArQvV+Yc2pOMBAx89jwsQbaqb4TjpTu5Kqb31BIbDqqXT1yp0LhEhKPmuKeThPVRYQxAc
auDv1rlrIXMy/XBGWGhTPbhNGojW3VZRNCQL+sEbyBYv6yaKprspasPMQoJ5IrMhpzBgENpA0zgu
ASfbzBE1x94f8eX1Iu5DRIS0mox8Nj1CRlt0Zg/DEjfpHeLv2BLs3pPm94e5B5sxnLse8OQhq3po
EZjRJwgGkb3y+4acIt9Tq96hWHhk0SvYM+jDgmjw8/LDZIT+EvjWY0e8TzkgWVuSV/rsAQGYcJhi
pWHVQKdtEOWhx0ardHrxc9H9WwlP9qcAsS0mTM+xqKfgSF1Vr6v//elyY8eFsv376/96hzPtSUfp
tvMc88DIxJBRTuqEpE+loy0zicWyiO25vpTdlsTzbLN5j0+uOzRxJHDRwsZjqVRMYZcEsD5SBoB3
HHA7IPCoDz6Tu9/yhHYo5AvyjBi+d/MPDaPP39JKf4FAnBDdMxzAEbUvu1AxNW/OQmuWMg+ZQgj1
0VYswxP2MsOTa89rO6jcOyJI0geudXi/lQ0VFLVZCkU+hsp1zw7vD/3gskN3efjda32gIByFjqdy
uoRgKO5Gq9uG8BE7Lpd9JPR0DoN2ygNsS4rEn3BDA7eWp/cHWghUmYF9ZVVbJ+/x67cgdolZvC48
WHIhiKVYAJMZOGDAEnPvmGvbO7aLJMf3pwwTDDgkDdmhyF1HiiA/YVHxxOHD1DCOchc+FawA9iId
7HI71V+SILiOV3ZXf44IttlF63yHJ3sYu2P+DYgqfh4iqjPNqjAzeTM8zpVYzr7bbZCGmp47T1Y1
1w910ax+Sxwvz8JSrqhm4VqqHuxPY/o7MxX80NXzoZs1EFKVdLOZqW1XDWovBiuE/XK3kcMk78t8
4Juc+iwxqDWeygnSu++Z1+UeNtAeen/pvZoA4Ta5tsAM2/dF5UB80yseiqJ+Gab+BTduPFg97x5z
L+o3QehC2QCsy0e4tXaPtDcg13JsYUouH2wbJi9Ut6BZR2WUUNh03vfQ4SA6dJ5UaBxsCS4V9MEc
hgB/FEyjXreVVT8wURfJjBQ0WaJJfQ3RxDq3GsyusYAChQmtfTWA1m9PvP1ae942t9zgcYhqBGu/
lMWdBVZuJsICAG97GboTpOASu3f9H3kVYiaUYf/cNA3WdutNRNH8ZWiXtYEPy4pxBgPpvPkkF7vY
G8dgWOseulnRgBYX43XzBY2oE7HdtPG8MCVAlSfvGbRXcS+OlDOu3nNu1l5YHEZDGi4f2vUCu6nd
7FqvM3jaa9sfmtXsaGyaTZfOaC2exdDTXTcBP9oAPZRqb5lWxTTpxBMjNnyaRf2uHdtqbcCpgAlT
zINC3zulNZwtaBqUdaDS2ipTNT80wfANFnz3fDEmqR0kqlGYJ7YCtJ06j9SSj7pwnm1o5MU90ujY
fwuBFBes+MyIeKyFeFZ+/r2gbuYFukqXpT20EYQ0eY3tPtEPBYD/2i0Tl4R7gdpySu0S0bt70Ex4
cTDO2aAyYZWnnkMEBWqcaN6ZjCkQm3p7PXcC5SV44XEwCjb1Ql8ElPQiQZ9t6T/QzraSSzsrz7sn
OXB3b+XLAZbS8I4YYYMetm4sVQQagj3r1I50hz20WFvOhFiMK7OPhjLrB5l/raDIDEtweMPOJJVR
z5LOmb/ndeCmtXZJXAIpe1xG7GZ7L4xR9HMTrxj4sWp/OLyuj1AIwIowv4D+5h0Ce7GTEZBXZtfx
ok6Ry6KsoTqtZt9d586iYwVvt3ic3HvUv088cD0sOTmsBs2qqVGOamonsbxpPEdK6DQqApHSgDcb
2benQPgQwwFsdeO2c7XhAPHHInceUFbB6Mih5luBj+Y7sCkMm9F61KR84cDcobC3fCoox6rSlKs8
tIqdoVaxsZukrXMbtETlnAfL/qb9etxGAF6Ycii2+TwiSkhhjrSw1iUkI0ot2SFCQDm0KLdNrQO/
A0xA1N11Wpd2zFAcy8iPypJ0JTTHySLa9bM+ecGT7mizNy70vEO7eZ4CnS0muo9qHf2Exk61WHFo
5uDc1JhEfkeXg+X6CXHNGm1MAh0WFFK6ok/gk0cT4U33lfDgptFPKTatdqxJatHFfaAO3AWaQc6J
UdOW+NhdIgmsU4+OuyFqmyyXkR9DjqOM+UDvK8grx7Qpm81cw7WJLw+yRJ2yznMBx+OtH8IlzYU3
bdxO7ueorv2nki4Q1ekgINhGRCYdq5q4nevo2Mc+kLq7og3kblGek0UTqIl+57ANaldIQ7zm3pqn
N+wx3tCb5dkSdWATqvnCWhxpnGMNckaziqxW7VlR7FtBYsXzzCu8NvYc4sRRq7ATmeUpbPzdoJxM
VDn2tCpfIx3m91W504BobG3b1LFG6SFhKIHEY+lRbDpHsu4U4Iu9tOVxdg72gPvR1mrZUQdXZIFd
QS7BFqrCcdO5Pl4yE090ZI0wuZzlFljLtU3DN69ASQ5AObEOHZtk7sS+KNq/uc+wZrvruC0f6CyS
yq/XYqQilkCppAKFvtD7ZMA1ylQnywRL+W4CKiYIlibTIUp9ru1ttEP21djvgVhMKxu2Jl6OLB/r
AurJjfMIZfg0j7h+bFz+IhmrtpEOwdnC7z53XbGJdLlzC+kezaDOdmHfhaH701b+ymrr0zz3Y+KV
VhU3Tf0wcG5Wxmqb3VJ0RVJbmqUouqGEHKKU5dXDLgzHE1g+h9LL/a0VQRw4cMddBCVumDkgDaLD
D4QoHU+je/Yn/UjRV99DcikjLOw3TfjCexs7SEiWJA9czjvbYdZLPWpcX/AYJta1satBtOzmINwN
9vgFFfsqrWjz1bLDdq982LxG1cpz7DJuSUuQVEpwXtlOL+4Jsidfoqp/zkv+drkGaRSWn2d3fmtt
DzxmFpZr2L+d4WH65tVUHBtvFLFCYesID/N7H1sP1EEsLnnmgJtwUliUD+VFr0Vb0L6j7taTbYd7
T9z1AlfHh6KnxQO5g7OfD1N6xdaqD2kczf6ZloNIRgkkJlEdi6kjVRIsM6h7y5lqN9pNTD92Si1Q
/fvEHPfULdgn1CFLJid8Kk39U8BKwpMCkoYuhkGnnS6tFDTD6dhADmUKY1phaIaaI12UdhIw9zNb
5s9dT3kaNtG+8BrY4Yr6bTGEJp1EVbq/yCQSd4FRa2kW1NYGN9YzzVGHrqydHNVmqXOTleP8JoNi
j3ogz+awuas86yTm3FlP0yj2aNzbSFx3HGuWtQxw1mwXtRpbm2Zurl68jmjsVOuHSmgUc3MX+rEV
dqcjlTGItPOXGfgWRi46RdHCt1NUAITHuru6EvN6achhGIOzsS2zg1sQ3FIRJ43TIi3umrhvyQS/
yfIn6vUaMc8rV2qhSJm8QN3xZjgh1/1ew7YAGRqJdXQuL7kUtyonafVQ7G1/hDlxPqiVtzQpwrqM
F7tCvbuLYo9Jcph5eSmLhGnnjEMcmdY6D+HTuKD/61XuMw73uamabusgzcHWEErFyra9GOI7qPkj
c07cHkg2OAdHKQ+b71hSvrVzu0bWJVP4KpjEwoKSoBH+upD2dQwx2D3JkrIX8BNn/drVrnxpl+gA
p5TMDaPyDBmiEtX8slpVZTvEVtHfLxVaDXWnMfTpC7psEiQ88gpqapAwDidgFfh3BZVQzeLu1wBB
DLUd7eJPaRODMf5ZyMhbt+q5VdL/ZKv+1UNtbNXl7dojnTlL1ZAVrtlru6CKI/Mv9uhEW0yS58Bp
JQRTODYzQasTJNY0ydHfKoM637WyXnkG9qeh1xfwyPbLlAy6T/wFyrtRv8qDRcShU5ap5/o/aYsi
uee+Br7zw7gTChAo5cB2nD/ngbfru4VC2jUH0lgPX5m84ESKsk7csTvO2P617XSOaq9ftXkFZ2ZT
vmBp+klDGG6YoHzQcuqyJQZSjsdNEU6rbjZe6nCzPOsCvFIV3ENVHhue2kLFNehlnA8FX0FbQzix
7Mcug94l3fnQYI4RM1DBNIpvYb8RW5EcHjh7BT8EOwe6YcEEf4iuTpacfh0YKgdqQsEPy3KFJE4N
mBt5mjcB2y6dZW8bhP6hHyqos7lnpxyjLeXuinbMrFFVKOKhAS8gUvO4wlnldyTUa2IFeo1mV4oW
ODK73C6fR+9OcWF2jfKbDXM0GmgCyqtsEkkYmmQOPPJCgnqKeeH9EGGpElXaJ16v8vFiNqBFntXo
KYI01lexqduXAIlnsjijSEOOr6x8G2IBVINxOU1kVTr2mhi55SyEwL9B0ZvYU9zXzXlGsyqph96K
+0iaDH1e1Iu86HDZQfiyZbHOqbVdzGsZdkEqmYRTifEPbEbgDYZxTHipDlDAPUx1tQ0urSTspo+w
jPruCRQwq6Kv72HCtGN+58XKnTGP6mETaJRl0D1Rx9xHf4er8euy9FUmHdXHBZlh3twW30IRYilZ
JAaorg6Qyo9tv2JYQmuWVV2ICp5a+p0SpEVVPvo6yXw4424e4FmYRBdvIp/7a7rU7S6YAFnRst5G
dhlt5xCqWrm8y4uhWg22PHv+1J5IaKdWXnmY2tGcVEauikb8pEK3d3xSK1XOFKWCrkNEFVUy+zNL
JEJHbtEfbmGXcBFCia1CyhPm/5+lM2tuk1nC8C+iip3hFoRWy5bt2HF8M+XkS9iXYYdffx7kc6OK
48SLgJ7ud2s1hLPWP2uJAMss3TrMujbfydY3+X/OHJiOxic8fwiaCRCin5aPrVcqu6QhRqVvGBPV
DZd2ffH8pQ9W06j51Y3Q5VoeVOzjZgOUa8Syo0+1Tx4zdTsu4hjnvxMXvTLsAYhtLtnTaD3qNhQW
e+9XuoNR5+HKflmrlwd5zxPLiMjWVz8QzJSB1PT2bJs+aH+ZnU0iUAJhFknotFrOD6Fnh7XMYQjd
n61u/dsiHvPWvm22Qlr17DFJNTh08ImmKaFaDOhHR71mklZRL9aT0TY/NRqkwJKZvTu5hvYvYWsA
rcJILRRJsjOd7j9jUV2UljI9s0AwsnxMVfDIgDZYlS6zNc4Pk6kNgbYdjKtjcebygnV/usR+fGSD
fX2qtfLn/a/nLLdP+Tq+paNv3ax26feOFMwgFbzv/e9qcXAbt2Axk0PDoOm9c0l9dw71xQgXM/OI
lIKlcdaEuZWPGj0hKyK38x0rpOrr/WXNh186KSQHNic3h1oobuDB1l9K1+7Orqqa7w89c15vFhRX
nU63lR3iP93VqyLwCxAsXdZ0Xd4Y5SJxg8KsIdSrFPa5ZKaiyzxLwZxdNiM4nUbFsTPkB0U9lZd1
nSBaE13El3JjeMZmzh/WSg6nxigYv+y1fSC2w+BDsR8yu9oReIPKqsflt661FcmN0W7rUV6aJo6+
v5zfoyrI57SNMI6MP70l6GMWR49GYqNrEOXNzis8npqFrnAS8dWIRy9s05ljWv4tNwY62fg0214/
zXLxAnapLBH8n7OfpWp+AXdrDD3WdLW6MqpiO/5VTXjqSn+8qIm0WOU72Qvw5rPbttaDtxb5i1h7
6pU32fnVHrPlVrBqlZR759VfE/Viyr+bPMPtPTQG09I+x9rRxTGy50yXqJYb9atdlpNTe8MhTu7E
z7DS2lndcV7M+EZTHSVGk07BovkXlxi2sWFeu78kg7jEdRx2G0YUm2581i2P4M+l/4j1uPw92Umo
F6b9Jlnk0MxCbhqOIGUdxukbNq2G7bjq4ojm2btm24vQxuKi4uao5sa7mKueBiJ37Fdt02pMqTyO
GuHNy8aA+THmQoO4imxK1e5+F96/hFnE+t4YmYFibsjHqY4Hrp6Yw2mkp3P8lpQ66TgXjGRlSzcj
JuIYMJXtTV8Z57qL1eX+ksdr0wSgV8WuU4kJMA0UsLOBqB9mC0XEzsirlCiJ0gV1gUAnf7c6lihM
Hqt+lo+LMl2myYbKt2kLlkWhj3CH/3A1THsBPNFXZvFQeNJ6NNzVfkznQ+ksFPHEmRklOqTMmdf4
u/tXvL9owJ47UkRptJRRkIxc+fqDr5U5t0x2mZddVprO1e6RptVuaUVxIwg4Ekb7mqX9im97++q9
z+TqdMa+zqXxGksJNqB7q72j85gDt/Hl5f7z+rpMo290qbCLMry/7/r2vnf7YbHWMNmCmnQ2dbqb
LmQFd3Q9fT5XHiISBh2OrkLup6VST02XuSgAqg2azvm9zSaNEueYLsv0qirj3PiTepK+gTA8j+19
v1RzF3Rjme/KafrjZ7Dci+7ytMadf7FnMOFBqPGMpvZPPLTN0dnw3Lnc4GKFyr9yuvZ5kPFR9pVz
Zd+sFXz/6gU5z2HC3H9pdPfj/jTkvZNGPWx6GPuDcbFy26Ba8qcmmZc9oZlxoHUeq5HtP/fvYjNR
X2PvVG0qI7WJjhhq8od6bF++q2Wv6w/lUub8sNP/X2LTCLLayC7asvLJPKdVwXJE2xWzgasFqP7+
E1aC8+AV0f0a3G+X+4Wo0UyEeuYSEarnzHEKYK7Kt9uRnDSAR7GGbpWK/f0p7B1n5Tw2evOpTcp/
rmrsR7G9jIomyhXkFdnCetYcfzqWbj5cYMdAt03rp5jsPpjJhL+Wnf3X1J35AEOQHgeibSD0cu1K
v54EtgWwtKaudgDIXT6qtnoQloZJthPurskwUbtg1l2hw5+hnDncbw7QPNj9c8b4MhCJ+lT0AIE9
jA7vkb5Let09Go2aWcZbHqhU1VfliY5ZsqWRAutlmdSS75G21Wehacdv4JZ29IGwRi+4l10GOjID
7oguEWZ/cy0pD04Z97uiL9Aw2V2Q+LV96zhocMw8j+PaHBHFkQEgiVuN63J4aAyXTGaVkQ5UVmYk
uCHJFi1dujZu3wa522k00+SkelE9Dhv9n1aDH3aOFvZ91xw0OxVvyC5ekEeUf1iVF30XuVEqNgzb
jGGWPp+6u0Dn+zDpbBWfDeXP4WibNkfNYAbsbpuDFonaf5l8TTrZH9lOTICLbtQnvWbC7sckptna
kOdlA79nB/m3sN3kuT4pVx/IZl+ojSpdvnVsdy1UM872bmzVbiRVhPcUMucuImg8XYZTTnmGjfwb
W7P28/uRF3MVJVn23xTXy6fuVvBukjHlm+XxzXgM76oma+O0Rsu65cn4oHNBsyLXfpp3CZmbVP+R
Hrh3PL14MQnBfNs+iida82x0kN5AvL3JuN0nuO/p1tcZKH2+Oq6GxbCqxAVx4m60R/Ntcr2n+2mJ
jGV//28E9c4HXKiwMpuC5X5iTtufVAkSm2tmH1TzlO7s2TI/fdeLVmEdvt90UrcB3bcScX9gjAnV
kdDUEBR6YtPgc7rcX9Z4KXfjwLHhpiOrOJTeHFYjMd5ms3yJ82b8Ezv1SzyDxJlrBTdmh4PR5/uy
9/nm29df/VJj5iTCCDFvfpB2PX03ZmxNXKI+d5cDb+JvmxQQpSOtMorMOQ2t3b5PHpvfcsjCDds3
2+zmOjHneNdyFVrjFfjy+1dOYnc6msPy9V3LDGc5cVhWwXcpKIb+yN7mILOlRUx3U/yq0/F5XYbp
D2MzkarD/HZXFZFEJJpzD4v2p01RFYgc0IgrMi4nSpl/mjp3hRGW/4y46N9ZBEWjUkI6O+2C9HBk
ChD+yGLDaUwi9CloONkePAR+V7KQT5BCYVgMx7PS0h+pNR16BufIEGfWt3kPQ1+tgSzaVxIKkKst
Om9XOlJ7e7tKSLu6ZhxKmZbsvd5qz5qRMXLPjGwUfwqwMyF0itXe2G6vdEZKlHn+ySgtEQ6J5Z97
e6oPMkcRo+JViwguREXpiOopn7Q1rEu57oXS9UOnn0Da6993OmmY5LhzYi2a05rZqpMOB4jImqMY
c++1tbLfndaq17xoSIpvrf206a2cqfnKU9d6sIzx1SxSOGJ9bJ/zJSlC5IDtvtT6D9UX07ECu4aZ
+iinfqa16vMj24HSjyKZXhfQl+v9Z8hd9yNf3PxSEbN5J7ptQzRXa1zg1+v0q7bt5UMfqjnKM/l1
Z+pcevTd2AimCHCk29ROHoIfQIZUeeqxErLdwVXAN8SG8zgiNUCsI8DM0bSjhHBq5/8aOgMiEijL
PGrl8ptJ3EKDNvQny5qok+18FeM6oiJkZzdRZBPXZ/jNivD1qDngXa2yRNRYdsFLTImS8VJH95Yg
FcW8t4l1CXuVdAhDmgnm6fG7WCZIfKfiB4gEKNrWpdbV2sHeU9/EVCb7qRnrR/mbn9o4L10yPt0V
j1lmo3KC6Tlg4E6uflYi1LPlHGleEj+5tf2HKK/4J5iJfWonoXH2+2c241mn1NTfJ1u8GOuQ/aeV
8Vsj3eK9rKph74miCHTDKx4s0z/qWdX8vwvCH97e9OWnnLL0w4EnMjZNoGmYWjAt5skb7Q0Am2wy
eGiHqSb+zvPKJpomQ0NMUTzeib/7S7q9j3z5cytTuTPq4ub2Q3q2e0nNT5e3ZC3XLx3tTTBouh0s
iBz2gI/ViztMP7pVb36x0vqxy2jsxQQab2ziwXnABFHl+KSSNH215Qp/mfTxASxyvWTC7ULhec2t
nX7dRw3Ez8OtMm39JuKV0GC0KQ+5oYyHkqWo011q55f1oV9i7F1oxa7Y472r8mgk3cH0wmUYxvPs
DUU0zE9VyyxsSQh2OuUZ1GXTRcYZ8fbCeJJeGXqL/BfHFqoGTZi3gUSaSS/joK17mBGkN1IvzSDx
kvfONswj4zWYsD88Wxtd5cHRd602oL0c/0Kza9jCHse4YRSRjh6x8MyKveLmxC+u4QPMwu1IMd0M
d1hf52LvaBoq6b7b1YTZPnUFpRURzX4CsIvKrgbLAH7J0ro7dEsOKwOVOdkOQzZsOVLPIt0VrsJW
KP0vlNFzMPvupSwLcXShRLXmWiXAAr13WvzJBM/Kr1WqB447f9B/6Ptc+FfuNOsQk5NNH4qOHn0d
1dCtj3YF/uIntyLN9HAWCLiYUb/62JVsVDCxU7T/VD34Bz2TD/G8LQ/ZokckuiKYg9/uqh3G0fOO
WTeC0Sbi10D7eprT/GJaY1ChFw0QyzbHysKYFHsgkn0Th30zdMHqovOAONulMn3FaXeme35aPPM8
okXU13QG0PvqytQ+I50+GIXoDlIvECSDPAdGXj6wYiRA/PfXlkqgkCcJRfnNGKmI3+2vMPDIxIZx
6/3l0ZuY/R1bGw9T6qdhjFbOVtfu1TbN+cS1+qUcQwb22GYn0UynYXS0l0aLN332z9LJtAenMY5E
LMZPSJ+1rGXl9QLRKYevcgZqHwk/oNOc2JOF2h6oW2xlGhSkWf/GRbuEullabPbNjnAv7a5VYNdN
ku6XXDdOhafCrLRelyMFfQyropMnzer+tGMWH7OWoAOZgT+wwfaxnqYSyQwDYIN0a7L0PWpPugJs
CqTEa3aEjqjYI7XmuXZDVsHPROSau2HUncMWrjaC11zGYf5aCW5MVZZs+EAXSu7uQCfIjJhFO8q2
bJmsAfajjoI2ImvOeN+DWR+GSFrNbVzbgkuDGULfbtqVtyhRdWhm6mFJ/Fe3slVYDVrEVIRmKVk/
e7e8zhPZ9QZSJFNzDxaN7+ypGzv2wLEWXQZND9EYF2gxfViMR2aO5FiWCh+b/TZhfgjLju9Vixal
sgWlQP7q9aPBlAzcM3wiWpFhhykhIP1pp2uuOFXEskyhIZQ8Ok0Kg2aXz4zpkV2ZyAXzaokSH0h6
KtiJkqOacdG+r6nzni5YePChQajEQd91/xWx+wBRIVGe50DVvZrYi1ve/N6P5iz+yIHdQmTy/1BE
P/cVxCGREZDdGrWAg40uKPu9ZRZf1tH9lfEZTJl1YHmZH5lVulyG7tl2or5zl2PTVvvMcg4LRsES
PW/QTcPbuOpqpyPFMFbqna9yNvphwQgG2/k70TFhiCleHM+JD5NnqpAtwT97x34biPUP++3YyEuk
trGrjqhMQ7YJm8+DiENlDQ4AE/u5U8f9EpnaAe/AthhkklqdCpMpdg9j/TW16yEvQHaFEgSu5YUd
VGKJeALyozSWHde/GfUdSDAghijaQxxroc1uFKJGtPNSO39XFieZNbwyRWdNWjj6dWEruJNaUY06
AYq8+OGDDUZ2k78P3EiRQivuOYW1445+txvKU16XHv+Q3YyksR0Qjj3mfa4izZFsQEsQ0rc6K0G3
j5BjPykFw27W3RbfZkNgmmDuzoD7tTtVS/el63B91Spppi18LUG9WD/W7gee+VBVSrCTceo3ZW0d
Lqt7ml1CrtsizH9PcX+ViBguhktm0dS+1KNenZ/7Yk1v0NivTSLpqVTyQDvTBvYqf+sDaKTht+Ey
tWOIrGEIph5wshX2g1UxQQu7nKPJNd+TxdkN6zyhQxNwA8PIqfmkdfkn1DQ3ezmpHTGTe78sPhG+
Ujq7RAXZMryma9uyO9K/2a3xt8ETvff99Mb9nUdeU38kCWo/pFpnQoGzoWK6+zXNPuvYy3/cO0vY
t+CMGe4ZZxjm3VoVZ57XW20QrL+qp7roxihlIAtgRVdYpv6iNcTTCQ0KCiqLv7Qf1hZHLueBexKD
9mCnGYIFxptQsF4oSMHyllpqEYTfL36tcldImBwiQl8XqdeI4Jywm3wvKjNzDgDvtYtbvSPR9CJF
mERgZvHeVdq6q7Lei6rkMvJ1ugEBp5ZH1pi/zE2qhZYJkNOZ1b6RRD8j+cHTIGG3+scM9WzgIowN
lEVEiLKcY1NqY8Ck6IYZdTNQSbMNxT3Ae1u8oUTIaIXil4JziTNSX3c1JcI1q7BWrJlXxqqFHqC6
NyOQ8IHrEIENYbOiQ+m0Xekj4IPIfPbi4mse9S9rIrhW2g+OirWdjuT45Pnaudej2vH7SBPEuCkD
EkLrkLumqibIuexTmOQUZdzyC2YwMBAFHrqRU1ik+2ZW46UVEyzpv96BC50NqP9sFCjRRRLKOT8z
ZHZhnq7/eU2cP3V1y1HaFoGxpOrS+ykOOvlYm/GP3FE5hLp41M1jrzv/uimZItb4Rn69lmjBzNdu
9NgbvyKAYqzMLHQkVSzaoBnZ6zshH7damA5RM+9Y+Rx6At1Is9IK2bd1HKuoz2BdZZ1wv/RYGqSm
BfSqFrfJsOmybAqZZXR7bwClMW5JXvXYfPR91ZH+bM/VqZvGP3Ysy4NtEypi7i0z+5sLk/Qd8POQ
2v/o8RZVYgzW2S93i4bAtkqrKWz77MQYgFscpH7Xv5Df+0Pq08++xB2o8wTvbPQKASmSZ91egS2y
H5XVTafS6xCemK/wPcau6+gH0aEF7jQgB6qzQFvKD8xw/5Vt0oce4rBBQ7AFnISTgCkl7GSG5uJn
YdRMyJvWq7TgdAxPHMpBnvuGhaxautLWW9zoEzKU8tyjy+iHpNvBavIwskGbBQdrujNN46t2yveW
UOdoQeTVZv5BOJiWywExst8XoV4nS4CIurOWE9rmZL+oqzs7R64zApJGPqAVXulhjdvaCXisdNxN
XbX+JzFpoQB9y10y4/ruoSbQObRqd0Jnx23iKkPutU3fXb13Er1Zlv+MW/tJSMJgQdGPruW8aQtw
E664z9Fvdp2W/DKE8+wllhaSkh4OxHyNRdHzsKQj5zA/hvCwPQotPRY+IruVzSwl7VOS6V8U9hYU
6M23fMwB8/Ti1syB3DXLtnnNol1jQjPK0nqBRskX7dmYJXSyfPY8NoWOZWCovowso4Dxmd86t4tv
wrWehu7Yz2wOwFYTFpYpiJ8Q6Hpg/VnpBBvW1f8N5sOUGSu4K59O1TDtqrFYQnvVrpjhBBWJVXCs
HLzo8frQmSabf/Q4Utn85Zk15KBw+V8aMrM6f/KXX4VvPxF436F4Z7leiSzwQEjRJ9UOVlSbinOb
658wF8Oubo0wixVoyJKubEwpoq5SbyVGWOGM/UMxUNFAdtkCx7zEuwkoI0r3uRj9hxmO2tTtX5be
iAMLa+GvHER3SO4pSkkftX7Hok7TjZq6u0qBPsPVpi92/12ApI3AbITYhKCRhZ/lhKHxyYq15Zwv
4/Okw66ir6YVBd4I5FaKSltTkYKF19WtKUy+UW5UKKFHqIt4DY1Zmdc0Z3ZcDE8Pa81+ZD/69NDC
+HIorUmW79hs+J8muN5V4XQsIAF0zjv3XI5DFqEQnHdG59Wh1dRftiM73jaYxLixXmY9+SOJMQ/0
vF+PqWaXQD+nxkZStzop1xS7bTBpFtzcWH/6hhqwqOROyIbwAyULz62Ny9AutaMw4zZI7QaWf9NF
r9pjxUhzXBTqT/Pn3Mzc2tMU2J2fMpJZy64oUzNKUwlv6h8TOT6kq/op88yIvNEj9Nemp94wHpi7
m7WIi20MrNDSrCcxNxnBoAsiVO/f7I8K9RDVap3cLROG9jJLjP24IneudEWv5de4UJ1sOvrPnWoQ
O/I/68ziAWGHfTHnUBqomkwc6EQTQQ0kPP42A5s/u8lF214m+iQW3uMEO6X/pWsPXWnM7a7TSQ12
S5vNlQs1u0Rmj2wGOWA2HVyUCyEBEaiKxI7ektZzUaxPo/KpAeejjeAj7RUndEEjMuwK4DlEQyfm
tTTQoIy7wSaEdD1PumhPvjlQEjkdSgpOUk1/DD/bis4566stchGmHCfog8Dk5zILjAbb2kdjLnaW
p0VS2TG+Rv/fTILUNPOkimUKXd960y1z3i19+sNZ6h+ysw9AjMeiw0NJ+MFaxSc1+Jd5YtuBObF2
RoP9t1BCpJN8il3S29v4c2ViHpryqhL+QVpvRheFckl+cBDkYdG024ai5mwQDTq7crwtPRFyaOkQ
9nAEcj8fgK5YjmcK99i+D8w4otK2GHEpd0U1Il5FlhxV0qAagbRA+w4uJpHpdzZA9pvr4gZWIyNz
E9DLyur5bq+egY94mZMsmrWbxozJ3q1YP7s9nXXftTGyA25216Cf9b4MxrMAU7p7GYazsGqKfeZ+
tL4B9KiwZqNSgJ0JLLaT7hcLKzyTQxxlFZUwTotT6cZZYLJUt+r7N6/0NnxvavejNX7Ipv/wUrdn
WeuwYvWTsEtfo+kOKMMgzLxQLfCC2WJSwUdc3w3Y5L4aBwQhtiP20kJLbbKpahb/TBqHoC7s8rLV
4stcJrSYzWuyDec9RnRlxuvNsObiYdK1o7kM+mVAxPr90szmBcERsorSNENZfskObyfT46VyJyeQ
GOmjManEMV/dG16P37HlirCI26d2Spyg1As3SjgB8nY+jC24nSFefHu9ArcmJ6eP851R2Dh0xZKH
y1guV3qaqArHhFNyHHN/t2Q0MXWVy8Bjq3KdlmzzSAAYi3mk/WwFLUKHpqvtOtDO7o+foxVQwHtB
Z45HWJ4/49ZLt1rzIf1Gu6RejVHVB12yBys0nYpk/SLejQrME74zNLoOP7lcZNSbGg1gt15HAZVr
MZU6dfeeyjUOfes1W+znLqvYzyW8oCQpwctNZ78u89uYYfwce33Z2U7ZhQ1jCSGnA+6L5K9VpWUE
JDY9olZ4hqoqQFN9cFLPukK8LAABK9+iGn50Mo6KuOqeKn/+nY+FdxA1KZO1Gv/Ai84s79wPQ6pH
tuGAIRg1Cp+0PMU4lgJsRuqUpP8ZGhRukuqHsqy9yK2OOSdDVHfoaiwtz69JtksXoI3FL57TEQGY
biuU7u2PrlfiybdmTiEmGr8dI5ydLwYEOqKCfQmhmy89GCHPGZAAovHenC+OjLk3eSqw/acoDVIk
j4bNvNz8yOcWvrVwBy6V/df35jyQ7sxeQVSUtHAtJty8+DuYa3eos2w9jc64d3v7wW/S17aZ051q
jB9JT6jK9Kxlj5DlikZVvfh58ZZ1twYz5a0ZuKbcJZFmVPmHowEt2R7ddYkTw1/SsEriFlFgwcJs
SW3h6DZgz+s5sJfpp7Z0694pC64BticYnhWhemVFaeLEe8Jd/znJa59eda38a5vODlGqwkchHHC9
9m2NC317SjmCM7cIaQb3dNv9SXbiA0s2JwrS0MCV+8GY2nOmH/pM63CCGgNKo+rLWkc668Ufro1Z
HzrEPgEbQINYrsMzc0qq3BVNAV+mMmj/pFP9Wwsc3FkqHsyx/iD6AgFqrKES5B+vgKH+YB/9vsY1
N8XGOxvxzL1cnDXs7ZoF8fJTs1Ye0BzssgI7l68jyVbnyYL6tkLlLMtxThI3dBX10h9YlSjXQ+tU
VWRkSu05EXAn/U3daG0NjNgaPxOhHmY02Mi9Rrz2UzLX0UDqzdK4t7Qp3j3LUUc2HH0WQ7IGmoXf
M4/TIfKGmII1XvSB6QF4/neaDEfU8BWJ49CuEipuKRVOV+pdVOeJjWQk/29t2X9YTTh3zYHnAUaU
kOpNWcJMeySgdXkr6xn/nT7/c1PNuObCHveaFDE0TW3T7zDCzdnk75x8NY5G7n/NcHO0JiCquiSn
dEmx+pqt/lScZT16z+NMxEGBCigbQCCH+a/WGGdy0ZtQ17phF3u/0nn401mfNdTvmE67uQTm5xA9
TI3/q/cbzBVvkyGW89zjOy/9p5mDMUjJyg+692yYoLeN4wz5xurKn966PK6V9VWQYtKvqgg7SC5h
WQfSwbDlzf6NeJorVGjgIvkd/JxReQUdWEpUiX0atABCiCF/z9Wr0ZnyhvZwA3yRejSVtUtT3bls
7DQkdvLUmOIiHfsf96P6kdR9f3AsZq/MWq/QqrU/7RLP+Wqd/D1rw3Za58iqrOI4ZUVU8NNgahiq
YzP1HgIhswVZBTvUW2ZK3tp3hjcDqzUrRBQ6YLtDGJfb9C6wy7fexCtkWtbZrar1NMw+i+Kw+4mG
oIaRL+Qd1KD/WOfihRqscOq4yd63Yv0CzfiPgOUn00Mu0EKBaya1NlnB6qZOc6PMSpmeq/hhsNEC
l3I70NfxMKLGZ5VCZAx1A67eo52Lk7M9ag8MvwfTNQMDmfWxVqsTNmk87XzH6w/Jwq9DU0umGT1M
4etRac5RJ03vDS+ARES5SyRO64FPSJ7aTQz6aOKe28e3RPP9k9m41n4p6myv2vWUzZ3AxxIANf3u
OqZgAZ8VtNI6VqrmbCk9borR3Csbu1/bBYOzsAXGwQrhFF1x1ONsOXru0rFESi7ANVxOgu9+Itk8
ML5oJD6ia7X9jtZcm2qopGSn+wCBvtUfdA2MUVua57Tyr0VCLzEUb/rC7z2uryobD/a617DRhVY5
v5lLXWyZBVj5CbiZ2PkBcs6diHgXQ87wExX/plxWnynUB95Pzz45rnpV2g+yGT40W74TDYETxKEO
1vlroZRBSY3BTHzMwrgcyQNY3QC1z7Mtta/K0joSZcSjaZUGso612FUq70OcbZjZleDcV9aha9Kv
kfdK8zpU0MWNZcWRoZJH0VcodOX66Z2aSTw1RTvhluJhFnUMqOXah8kqulAzRRaCzx4UjVTo9ePX
EJOk7dQTlhqrrsPJSt7ifPmcEBlzj/I3PaNYp4l//d+2ZLafLf8DHvQXLunSovevVvcTjXAkfCCI
ltP2WOWPWsy7gjiP1RDqP9cn9cWpmx+Yad9hg4AugGy5KeeQYeYgu8VmbhNcuQa5xN0e6gFCVZlv
n+6OUY4hDTRsmJNjnnnvHVABMKDM8mMyuWej97pL3Mry/B1JpHEGl3WSRyVuYZwZCwzc/YU04dDH
1nbkSGA6nxb3opxBewc+v1Lls2dkcUwGKMbRkujYhVME41vKgpX4znnBh6AxNb46TsZxMeePlmM5
HBqTHo2utLjRwE/rifYiTuz81I9KhOam17h/aEMIgYvk2is7qYLB1LBMdFp5NWp9vnSlne89x4yp
2dxKLXrvE4wkjx6q8tJq7M96tYZdahrjFQ44PmQSW95qdi9rTy13qwYISUhz5+AIB3nx0FtKO9tI
pn3VDsvz3KW/kdWltyHr29CvSu9hljqMvQg1gsPOgkiHp2/q2G6yR0kPdUktjpVsnZbPwewfO6va
555vvCQ2bpOtbqk7Wd07fMe8SdHytAvOxo1+jtPxnVgmZN5r8mQl2FSoR01ELSMPJlZBypaLDh2f
Ikjvs7Yb9oanGTx8yuZSdkvyoZX/A9srf9x707rpTEKsEsEo4YxHfamynVuuNoJAYCO3/GNK6AA9
hubzq6sahHPa3iTu7vZ0D0hKzkZW5sGy2csrqXacf7jttz8R7/7gzR1gb5n+wrE6naGcEAzn65MU
cvmUCLx27vTPcUvnwUGFekqGuTypOfaunmfjdOxAqkyFpnUVGTWpNrrh9B26Qj+r71wLMshI/PRJ
bQasMWOyXTVZvywjD0WLEO2r0OkH7Uws/2PuzJrjVLZt/Ys4ASSQ8FpUL5V6l2y/EJa9TN/3/Pr7
Udo3llTSUcW+T3fHDi1Jlp0CksyZc47xzbsJgu9caSdZbnZRe9BshSrfLDdtNaayLBC/vv7bCqdJ
cok0xNF/tt1o3TlqZ+29oNHI7HIBb6Bv/2GrvWWp6e8xe68kNdMwTdMyVF2T57j0MjdgUAjnH80x
WCFHa0/jXMq2mXnVR4a166bkRwSsq9AD8RQh2VmZyKmAi/iEJa+qm5PaCFjxHuvhcB3ZlM9kLaJd
CSn2njd9MUJKWdrePX6HfmVbmVyGrZle6BZy6vP5Hgln2Y4uLNPRLFXaIObeIWRtq2Nzzie0cuCH
zaaib0haPgSNsipA1q1IYZW7Wa6v5v6TXbb+jAH7O5iEzWMI9IWAkEMmgofMJDz2OoJ8CAVsa5Z+
q4TK1RD4lxo2nPomvPuVLWkIU7Vph47WQJ53Q+uxM/tBGWYLM5mlt0ZqpJuYXh6bOiGfH2MB+lE1
+s4eFYGjPPZ32aTFh7yvyZNOhY7HlnTNJreKAclk4u19Sb4jM7XHWkb7dJbEIPlDDWnrV86svj59
KIpgaXl+uUxtz6PlDj4qXANkRTWbVJAkJwBbolqG02QtbRk/BuqkrxzDinEgoEQxImovqgNqqDHU
63r+cPrMasRPAeQC9o5B0gl02IFUdOvWTT5sRg+4VUbgPJGfvqOiiivClsbGNyf0C4a0v2dtz2dK
cFtKpXqe16CgLvLHplauvCREr2lFmIpUSNITRvCbeO6mMQzEskWBHgyNLW+ifiSrrVwh2IkeOktv
7nLCoFiIS50nnQ/vjC1twWQzBP8xwB2+n2pEjAFZL9pr9GzxYV7ummLyH8fGqg5hMd5itFjogWKl
G10pQldUHHGKuWn6CSAHJsJ89G2PfLZR4zuZaEswU5saM0MLRElwd/qytQrcgcUMc1Cbh7JN4p0S
KBhjyIc+lKFGW26p2xvDrtgaDK1fdQ5537LGXlcOwWNdTY/WKONDFZooWyfOr7NEMx0wKwuHIl7o
ZOa1ZWUU7xAHnZbrUQ7d0pq05MoAgbOgUhlemYbhr0bPIeNr1+kVooxtnKjyaIOk21Z2wrRNO3xB
QUIbQXRewxbGSRe8fm2W4joqWyoC2N4eKysst1NnPw+pc3/SoZ4+IC++B7+Gasfw5MpLCTW9MWi/
5Qpad2Gpw7em0u68UnBsH1JUG4ZOTmb06LdrZhQ7YtwU1340mXRuM4ufVHOWReaYv+1Zpde1MMis
DhtaZylsCTjTMU0kzmEKsxdC6nj7n+/lvnWB1mzNoNJ3b7czkzBNx6YzG/8xzlCsSmBxINKA1OBN
ddY1GmuIjFa9VkyyvJ0RqNtmQrTjS5U0Q187B0fE7aMYWYxGZphYIHED0dgVuG9tBH8y1JaaIr51
bdjct8oY3E7md4k18qGMSMr5Xkj0VXHsibR7tW5SwDlK8rfok79OMR1QZipXZstRdqioiBRTD8Q+
EvTDDdBYn2AsU42Ss9fEJgq7ZNX7yXhrYyUKKzt/PH3I2xZkCOqnJ70gZhmHwUZFqpquAF22aua1
YBAVuqkpSne9qf0TJmH9Q8kDFNp58+wD+IPBkJokENXkCBZydCF5GpcaDcwU+LMbb2uOagrHYUvj
3r9/PYUYWxNnVbKQtP1zK6soYrBEebqVYqWm/c9IjSdYeoHqRlluXXuFB0Ijq39VRlzdVDRBQ7pZ
MIeZtMcRrQU5TukfalPe+XE0PESRFrNWc641KsyeMzWQxVXupTf8OImvTx+8lqR6qPkv9qjjGrI6
R/8GCWhNAV511bodXA86JImMtEKNhNisN/rpmi6siK4k+Zggv/GFml4gD2tiXpve3hzERkxFk41S
N1VDV89Q1tAcp8QJyniBB83YnACV5ezpQXU3uWFR29QEZE/L6ZbEtJE32a+4M377efCzM83qnoQ9
HW7iBkZVOjlL0aB249UfNlWltldD08n9BD5xWzRIxrXGuO+tJl7kVelfB6VIyaHPetjWzqmL/Dh9
R/KeXpmAhUEm8gNjGFW3Su6pL07cLnt6nK1ro+ivw0HT9rYZahsxmvW8+5BJ17DF2pblYLJvdm0Q
ZL/r3nowCnnDmjtdnVgwnSpZmSIHjl7ZT1vH64CvKrD04jyg2t3uKSMUL6FBqiIgD3LEy5ovQnW6
RSnvXRud8/TqZFBQnbXYBkAJaIigHGzlYNSyGNg4Scq9mpXZo2ppL0Erg5cJ7ko4DhtKPuN3ku3Z
StSataVKs0xqSe0sUHt60/AHbtA2KkXUEUQeTf8AdJRYDhO4VBR2FPvmdY0Nc/R4pdTKWwet32ys
6tH0uGMJMONEVzu9wH3d1leEvDN4Y7gj01y7U9Ia69OX3QyOpdR+L+z0+qTVFLNgU13mUN4OIisc
7qCB0Sh0mlvgmuMSU2J+dExMsjNrES8oJzOrVlang0NdWi5Y+hFwUbLsoOzvE12hcsxC/RyRllyi
LPM28A6Z/G2k1hsqKJM71f30I0kG8OO98RdqkquxSl2Ad2vq+QoAi9ekiGabzHbDcs472NXgFwuv
jAHByCDYKKOvbqEtcaYMiu0Jq2ZjirXIK5HPlq6ZqeIbC1gdE1i9BuGFVroeBabHVIQ9Ohyzupra
wbsWsn+m4TAVRDhn2tUJg9k21j9kCTTQvPVeT7X6m5KpzX7AiQfOz99FNU1ntDgXEFP6dJ2j16VE
En7H3heAM9PbJXn09KD3NkUiI08PYeuRzJ8o+jijE+zqIPOp9NjpSiEIP3K4dpZgtZaDGveHLhEN
iR/Huqe4jmSMZYNQQb+2y37xOlunzpuWJiLp5WmiJCYIVvwweBMy2FtxoZHe7zTVnSNhWrQ4t+EE
vSBOyn6tzV+evmdT3NwqZQjHFG+RX0YAj01rWrWNw+swGC9ApFekZHJ/MWjmivKqjyxn0Mar0lKw
k9pBvx/paElgbhlPlahuWGpAxbbyJ4Krv5kXFfeqwtE9j9G7n0i8CpQHJBvUeqzpDrtw/FDMZj8E
vn8gkIZXp6/8og0vbB+aMS+B75dIQ7I3G6ojiVUt8yy8m/xBS2WpcQqI4hjWYJksI0Y7DoA8F54c
/T9AazA4t9JfSFCR1NJrvNp6ea9b2u2ga9G3drxtgPjdFmq0zaYACAlFWlLPviU2cY5Oo4G9AAwa
CAkFXcSRJnRWKhZTsJKJql81UeSWk4o9UMoOikwYEmlSrIj02rzrTNl+K/J8Uc9EvkRzzEPTs2gJ
1EFR9lRQmn2Qg/a6njbB0Ny9nhYqR3H9sMcxrQpj35YieLQ0pJ9DVu21vumahRVG6XX2QzZBcDh9
OHE4zYYoiQVZJWuGl0F1FkHWFs8jOfV1KlmBDOkXz3FjPVkOdrDAgNfXIcxYKKEVzPQ5BG6zSYjf
ix7aQsF+MivlTx9635SEQLF4/Z6v0cWhEEjvTPh1e6o2yVIthXOgvSSJRBCBe7IQweJkJnCSGmVV
1cHhMam5zhhg2eAzH7NO3ijhSL0IfBj12PvX9IQ2dodU+TUY5rg11dhG0a97t1VqSTexywACBnqI
XNOSjQ2iEs5BNANPEZ3K7DFs6VoBFzrf9ETbxLIUNOq55M1crfYE68YDkJIlwjT9my6kf1NZCODi
6tX5iXTuuz0MyZXnwUZTR/VHCEruppv1nuGoQT3Neqfd2mnM2cziZUZPTW3PLDc0N5q0jU7yvkPh
jsbuBkG4cqFbjP6+KYTUVUunJmkZc2CgGgBr3kdMQa+NoxF7KItwgCS6uZUxqoN8egh4HQtQrduC
3DDZTSyyg73TjDzaNv6dEFQ/veAYoJyO4KmNWnYl+1Y8eUl24/j26nUV0dBbaTV0hgGLKZgC8HgF
MWdLDndnNdn664zGqXvwv68vF8Nba5lEN8KxTG7WWZeaiaoqaaQ6WjihgmQU7cmzUVAYO9lA9ILN
1p9hYKEoJ0gV7cboSwwt86FJLUpEjXW/1yj54jDghO2nDpqEE9QQn264m4DbIjEcnzsJOyEJMF0L
6w9uBarPUfnz9SetrlEo8CkFIMV2nWheBYGk1CEbdtPq5DYYB96clkAknOVOYahdizJBEnayNUrU
jleVqW1M1Ymu6xACb+Gh4tJDGJI+1c4nMipy1QyxcU2T7GSkmBNlzBylMR+xs/QH7QTVLpO/uDbx
c/VpDmagxIHBq86qOk57VDT5jdJvuqABbpvDrtD8Za078WGs0QZw3mxWWW/qq8AgLd54f4LYozBc
9N1WcczdBPrbHaJCPDug6FzU3Nm+TzP3tHRH33zT67cDbb943THDlon6G+yac4V5KIRyGt+djHKV
TsY8qnxze/qygJ92YWLb70/qEo+UEJptaxSIBTqo85YVZmDBxreaP/nMxhyn2QGvn+5NIWbSNMvL
olB95S6a6VCerR8kNusHA5mxG3Ud8cP8+isjWdyZupbJYW5nglFjEIrn4vqMDyIApt23zaYkH7iO
MgJRTAqem0RVhybeGBcwO7q7sZ1FqlSlNELzHTsheB2vFfs8RlN4mhKIx/614VVZQv+6Ed+CbhvF
j1moZ7LG6b3ar3jBpr3upGS0+SYkf4CuqrQQSuh6OZuQrhFTZxz1xTIrhnqTDGl9H03AlOOphHN8
Mkxbxa1FaRl+aQkUOuwB7UReTReBe28c3dwTKr1WydWg1R+vQz196nG/7JUup+Y5f+b3lrG02jZ/
mGy2nOxat2obvJMP+cWfrhpvcu0Q1kei/Q1qs+VQEJGMR+XleL/CpHr6+p0/dch5+87znG2VI40E
rEyjc/vsVANqTSZmnvwZ9GMvZPca5HH4Lpbsqd02TILqNp2Iudo4OEo92IJ8HH9qHVyFJrp7nRJ9
iLckajpOHiNpKcPiPnSi/FHS5nabJhUemVEWP5BGwpa/r1KZ/EJ/83uy7PhRSbp4TwslsYKR4fos
Ui++3w9uLAgaOdkVbpctFfosHU4f7HmDBTr+9V0gNn0XuczT3QaNrwmExRrMPHmWAyXlF5IZJX/Z
VymqOY1zR9Tp0y8zgcbu+T+zTJ3WaZQ8jxXPBjOYsZY6Dlg40cUWtWQOu4DQRRWowkJq4b/KbAOK
7yDsuvphBuxOSWIAJQ2K70XAhjym4Xh3+mCjBN0bwQSYy/uupTmmQD5Ra05vjeV/n7+Y/u93OSvU
WKaf+6yK0dWAucI9WbqngCSc4xPLUJ4ozuU3oEpSKnQToi3yhevJp/ulQcnwBEPOkFOi9gGmFUQt
ikWowvmvMUVgggeyOviWszDmMk7Thd/bwYwxfhS/+zJrb6VQHijWx9fZ4H3vJtqCJDzfgxEq7SZp
2NkxjdaLU3YqTJ38qo7FH6FPQE5oFRygpiQXH+Vb7LfGc+kJSHkWjqWqqqDce635rQsMwH8RVHQc
plvdeibh8KeabXCFaAr2kAxndVjBVEJduO8E5hBecqdwT3myrhHG5vTaG2Ojb5M5ZUfh//WHTPzg
e7+dTWFRdteM/8Ej014C4RLczq02IB4Zeu+foUm3dYIjtarAbeCKrq/E/IGDS32FA8fs1fiK1Ku+
fT3f6l4uN2lmjd9CK116Ubd+9dv6Vdw/nDyd02De0qbqxgvj7NBVvnegiwh5yIQi9eu/EQ/yVk2j
Cib+c4HW/Rm9zAG5oLJGYFqsoGgELxAvCqcmyTyWKKL8jACsfdLJ135LgwBrfWtvCwOvsiOy7q7I
rRGIW2LsC8tqd7rRU2fh9JurU7LJ2sB3lUo+ZfmY3wuRNOuc+vw2zfXHdMyVe7ORiI3K5jDXqKD/
xs5eESqVm0E0N7lEkjhNbbMCRWoszRE+K5SfZNlUrUT7HeZ7GssQEFrSh7GJgVcxFfVQZKV6BE/R
b81OJr+tDAn5qTLmqb9b4JowEuNmm5bTVhfmePCm0bvxe/ifhumLTVYb095QlcXkd/nvhmULY8J4
NIiPb2rYZlvkLpvMHzEflY54TmCZr8q6pK5pQcwYOVVow/NIe0gIi8QfolMikIRkoEpR/c10boeS
AQfxhQHPMV+jL33xp+gGDG5zXZtqs4nx7K691u+3tRk1225U0f2U9c634uHQh7BpGi15EBD+wHPJ
h8qQ/fIEbI3MdNy/0o4NW2VhsPtD5qkPfhQ6/6Ed62biYifNn3IP3mTcJyu/d6ZjTWafdDRcQ40D
E44WLxlghgEgfFQ7o7k/LYL/VUOnpzzl/+c9mt71dvpfez79f9jJae56/r83clojenjb92n+6dc2
TgqK/v/RUVALW2dLoKUTf9Sf+jhp0vgfZPUERaY8/REdnrL81MaJFkX/Y+AMlQ6ZM1Wn0kF25T99
nDCd/48UcEvALrDTEl6L/6aR06l9+7/bNkG6Ro5WzP+zLIN/7CxFXkSDbehj1Dx3eVAvYP2uFEf+
ivqIxipx/U8aNX+gvYJNUCkOpUmHJjbYGWillrpD9jKVxt84oz0P0xgjFybORVo1j3RduU4tnNzW
lOp7D0XLfMjCcyhzyKnetG1iGs8MVjQsdZoC8bdhpDlKx+R0ktvYz/JVHAQ2Lsn8KiyqP73VHnoo
INgIjJ86tTXC3+B7NufEhjkWbEBoGTS+Z86X2gY/FpACL6G4TL0Zy091P2n57xD9ptCTq0KxfnjB
eGgSysWjOqzrjmCjUsPrwfDuLKfjJNtYL6biIJ8kq5OWj/Re2JdivO0Cr19McXob+PrfpPtllu1t
M9S/Bw8PYVnG38GyIQqZwmNkB98ys/37Zl7dvT6Xt7Xi+RT41dM6y6s7aYqSC1LAcfDq775WPKIT
uvp6CPN90eTjjDiLYKaiTxsSW/qzjfCiH+HH6jZ07aa1RzfttXSPOGaork6fpmRXp5UTIg8h6ZSm
2zff/eJnX38KlZDx+/XT+Z9N//3aBhEcL17/gX/HfR3s9S/8O65fm91/fpvT7/H69euvJAZqpqe/
MEyo3h8//0XPf/bN6K9DyjK6lOF6nx6dbzKVD4OKvsErJ81TjeBNt9XUqiy7GGhtlOySu2zdbZt9
v6wWYHW2wITdrx/pWYP002jUYUim4RCk3qDOj/zNaPTRVdMiju0jXTJc3aV1+aO/AhKzgLnvFvfh
OrhQeTuV+t9PVNQq80HA4CRAKehsWdFQjxdB6jhH/T79pS2j7wCshxf7iby3K/92D4WLuqu/ai/l
nT/eV1szLCls05jPI3MDvrdXGrGGgD3U6ufsGkDE1t4Ne3Xtu5WLZ94tLkT7p46d76/SJlljq9g+
6XfCDX4/mhgtP8iwmh67fNAXg4610GJNo5GLmt7UqvYTFNtdQAyz0NT+iVrDvdYrVHKqn75h++Qu
5j49Pp91vk2TCkEml8oQNqbim4IyblHRr4w+JDRupYMKYlBJ55ZBxd5nQK9qBO7/FnI9MnPYLcEN
HQ4QeJJY0x1aAiX4ggVp9z1NBGsE8uZtWAtxaWZ9cr/f3gHt7NQH2TxTQmjiz+qerIw7Pafub7EX
q8J1dvLC7f5kGnO7mc2GQdHTUI2z200aEwe8yCTTmDhHd/WVBrHgNI3zJ0i///jLSz2otU8v8N8x
zbMLtFnso3FkTAH79zeugJIOZ3844cDnf4oW5I0vrQ1nR8j5bSVYkFykbgAC0ubWj2/ncOIp+EFL
pXvmfIlaTBeAtJA0Jypn+DGzFwE5IRKs9KxqcHeqY/mYtf4+abTHdBgqdwgBfnTVccwqFW6kuhGt
hiV0mvWnWYqfZnhqvX4P5+VI/hmTDT5YYvJrEYfrNq/2gLbXEabCyY+fba/Bz1PVIUxgea9p3aYa
tBc9BtPmtz9pnJQyiaufNV2JRmnd6F2xrWiXmHhSXfip8mxq1aaHjuAqHvp9K+9/VLq6gYnxrYhh
LYj0ulC0Hz0dutD+iQvz5f1R/MN9lGePDps7VgJjsI4ee1QiKhxE3jYoze9Bx6Y2JbuvV9mPe7Nj
qCpZT+EIg8Ph2WPLDD3resc0jjGevRqrMf7XS8vb+2TafEmgrsmuSgulHLHf2ULOXCTjGE3yaGzi
B3VwqyfLFc/BIweg+8nFioja1NAA4S30m6+v7uPNPIWbLOYGV0kF+/2kRD2JsTRlC2lNA4Rl+lTU
N6r1KzC76zj68fVY2scQBDmWqZI/ZmGlgH62ildOJ1odJudxWGvr4He4L7bjmkUlXijLS1vGZ4/t
7VgE6G/fNgQoQPwTRR4LLOq0u1uYzvHry/lkBNKePDSdpJBjne9JwNkVJ/AH5djg0/I6bVFWzxdG
+LhKEVq/GeLsIjr6gA4hxofnMBbXKuaDlW1P0OG0KLzxzd67SoX+Q5clqFeSEjQHorzZJQXFEavW
FiMaDd0b2quRUzr93/PipldIkICPAXU98D0/bzyXRkDDt0wz9/6YPNYAuWGqo9aPyfrednG9i+DE
Iz1DuVbX3b1tI1YfU0oUManNjoMQSaXG37ZUmpZVg2LUTxTLVVo/dCOUJPvQwTjuDbj9vr45+ic3
hxIieTmCLpOZezabCoGv1JQ128a+X2V/sOoioVsg4t3796Ra9rAAXWdDT6TnlGLWptigDLu4d33y
S9Du0uQwZZhUd6yzyD3q4BIWsaIxpVN1h9fGRY5rL8vv6c4zV/r24i7CtH0XmhDnCaJL3bQ4ZaJv
fD+t/Sjh/CJK69iU9/14H9ovanohyDsTrrIavR/jfPNvW0PiZWis46CkN77jbImx3QjDqEpXABBJ
KQUrE3lb5jSuJ/IntIZoEChFxuCLO/rUYHAIZP7blAVKcn0xSVqTkWYjqe/aU0arwn6bBM6hpOna
BdHth3dSVzWSHZJDNhIx68PtmbS0ILfvHVs57Dhl3pqGvv563n1Yq+chDKp5EokvZYCzELguOr/W
W0M5OnlMr9t6GcfB1k9Vur0kF6b4x8iIsZjdAmAjF0Ul8f3TNmqMJbGjzccJeg8oi+ExXKX/TNRG
l9PfAvIVfHn30hT77B6+HXSe8m9OFTSAKgwYCNrRkUxl66UWzeLrW/hh05kvyzR5bSRtsMGPvR8B
SkI76cXgHGXIgcEL3ER9Ec4d2eilEV/q1z6vkWdvjKYjYFZx4pg6Z4f3g4GjaZ3JaZ1jBRpROMNe
aNNu0pN7fwCWYwCYLGipcuEKtfkSzkeVctbJSclB+nxxigZ6ctn0hTwipC3/Btjx1/EqWsZu+Tt6
pgP0Lr2DJ7JyNsDIVtaFTX1edD4MzpLk2FJFA31+ySWWE6xWjXcUyg/RYQaydp6oLpwR5DzRvxrl
bJ6EdBJuDTQwR2QViIftxNuphlwbAJ4BwGHpMmigtgCEqJAqxhnmF90z4jkQZmX/wy6HuYlDeaOi
eLn1I/uOXgT30vJ/OYnvbTyzflFsUqwKHHspvgc6PmK8GbFvrrvaesEn9JLnydYgbZ1q1jGPM3+h
5fXjBF5wG3pKtmRnBnhVen9Lm2SRWUy/AWt+BysR4cdzroi0yf9ZnLMUtAsWMYgRjMBlEcD5xfcU
ru7UYe5WepgIShgdi5yOJJ5VOsCosMkTUDFtU+eup9urS5Z55+X+Y2RH97YYdk2kAXur//qe/4d0
Ga2OHPMXEj4aVnX47macmJ0Cf26nCzHJx3MNr5ZE8i44LZODkGezfSCjj5J1co6USJbwr9z2H2/5
Gzrmmhd5+/VrrH02A2zOayyHcyb0fLWtpSoL6NH6sVxpa30VrTUW+SdzY62LDR59c+dcGPGztZc7
i7LfxFBhngeQsK6mtA55qzqf9a/orkIAhGajXnuGvP764j57gSE6cfxnU6fUfb7M97EFPlLTjnTx
25PJuWrXyqbZXFpsP3tVbRwiSFuoLrIcvl+dtAqvYeIo3tGcho1Kj6icth22F164cZ8N4yCsJ1LS
Bfngs2nReFpmWIXvP4OSXakxzZzHKzMOL+QYP519b4c5WxKSrpd4/DzvODk0UliIZfLoPNBzZkMT
mOFntvEurEGfzYe34509JCjC5SRTW8Pd5q/0pl3oWrnTrEdtKC4s6KeE+flq93aoedd8sys2Shtb
XqJDlg8LYzMizyw7/KBVFfQ4OsJ7Zyz9J0+nb0GmeIB8Cigpgs6FgWFve786qpBa6R8xPQ2IU+x8
qgDgJJjBE32DxGnVBgPdz7plZRprLWHxpO4NbW3q6R8gIUPL7sa2yl84nK5xNE242vxua4zY7r+e
9p9t/o5D5YKNy7bI8L2/zLAB+h3IXjsmdEJAsIN+vr9wKz+LaoCVoi01NGgOnHffj9HXHu0mO107
YnGIfzW7bIm3eGWY2CjdaVXfVW62mX58fV2fvADvxpxn0pvHlzRyVDtP1Y5yUI/ILe8GT7nCcvvf
rxrCNKnfaMTQqCXObp9vyFgRaSbQSuTJVZA20SKih59WDiHs1qRdFnERLeqZKVRKvb/w8D67s4La
Eqdr2zAd4tT3V6mNdVSoU6cf5SMZRN3N1VW8ouM07MnlQM1w0f0Ekbn7r2/tu0HPXvoKSVrSwyg5
6p1/JyE4Gm3gOrG2/3qY09Z19gYyDvGiwbSUH7IH9GVSQTqoylE63kKRzT4BEUajpYXH257TO3yQ
oWtpxV3uWa6p0SwpLtep3iF/kO5UWHDUhhucKcusgrI+ZAdEjm5d+viwQXylYuknPYDL/I4C9cao
AK7T3DTSaBw2PZS4JdO6vx8pmWD52+l2dlCKkjIVXGcLRZzSOfcG4AWZKu7oZQcUjws1iumVhpjD
xH4zTXKvWnKn1vpE12t/76nDT9B98aKmrZw/9AclVH8KibFeo5WRUizptu4iN3Nlni0jE1NIYz0P
fkbernQBnAH7HvI1FBpEp+1S0dQF8pPV1/f8dNQ7v+eOhcuG1xSx5Hnyy8k1BbdWR/BciblZH7KA
oLP7RdJG135hknoz/0TQCyE/b4o+/u93LTFXS22sPjrHhbPlvc5S29bj2jx21QFvES79+6b8+fUl
frLgvRtj/vM3C0Nu136Oy8I8AucM8EVNNNb8eoTP3kqDWAVyjsE5Dk7a+yH6Fnom1h7vCIx8LbcJ
nP81/QnWxjrZAo8EsHFzqTR0ejBnD47UiCNVDqikCT4kp0A6e7FNXqKOix1q5+ehz6+LSTtMKQS8
yLOf8oIOZXJVjM5Lr8N5rTYC+buB7tQY5bKZkbN6sPRppK1TORXGdaJs8BYFjkKu/L5OG8zr0F4n
fFHGX474u6Z9iKGV6TBNIwBDTbAu8mqlU37uEHXPaJQ0pwOIWEK9Z7NGCU+TFBV3Ls396M/+j0KT
UdxVnB3S4MJE+iRO4IWnSEaIRf5dP3sCeiGtIilG/TjF5FJtmksMyUb01waNqr5+2J/sM3Ptfc4Y
245DHf/9s+ZpqAHNMhHLWViQ9JceBGsJTOXrUc5kxacUzVyCQ0NALYFT3tkwyA2hz9iGdgxJ7K7J
He8sDyeiY3HiMv14A+9QXVi1YYGIwAtWqcWui7qdFltASTWX/sRuRdcBHyj1oDi3NO06CurAVT6t
OW7tvLBR2KWCmYSCsqSJ4VkaBcItQarThKZwIXD8JCFgkfxmsmrWXHo72za9LtIta8zMY6Epy0l7
EfTYJM+EXqx3nr6+dZ+872+HOi/8IKBTdNpbxc+K8bsogcHQz/XrEU7v1tm7J3VSQwbxNm7p87N/
ydHMrMqSmH5h3/P6gI12gzWst4Xcmzfoh343bnoLfvHSW/+xPEtWCt+sg3nTRGBmnO3/lm/Ara0y
CjxkHY7hlbwanuVNdoX8dGm63UaskKreXjzDfPL4SHVQwGMltTDBnc1GbHi1NsZC5RCTPcWefFbC
6j4dy+cxxcfbcJZz7aD4Zdg0ZzCATy6a0RZLmo/fiTaHtmKv6tahk5e452S+NlJcvZaB+KSQ/drU
mkNOl7QeZIPW6hnQeRxyJnio7rnBueNr8SZulBs4oAfbSuhTl413tWmtIAQA7JmbPnqZc13SGrqG
KRMOE+d5mR+tSv2TR/L7lDX3XufdJlb3ICqbWoFFUQ5cSufm2BuZ7bAUe63eTF1Fu7fO6RZqhfGO
l9rHgCwuBFPzTD+fO29v5Vmc6g+VI5OAGJWdhGTpcExMEwt9hAQjqH5rbb2D/ECzX915/HrWfrJE
Un2lqi+pRJGxOps6fQwpym/t6DmLbbb3fJlWQB7N+xbGydcjfTZL3w2lv18jx6KOMWLJ6DlfeQek
4DOa+5f5HCzNh+QvdLAn7Zf8ld5aD1+P++kVkjeXvB629WFLnMjrBGlMVmyw6N4RP0SURwLveZAX
q+efbAKc6YUhZwLBxwOOKPoIFbAWPXsHfU8jz6to6eFAWNDi1a0W3SaFA39JmvHJxMGUx2HKcAyH
tOPZOwgKSU18IaJnYxNutatwk+70Zby+FOxrn16bg3ZtjsIRu51VXeh6EQ9mjwKEJs2/xr/+FoXP
oTzYxWJwh5WRujTYeri4sH2ywhAE/juq/X7K4NPLUjGPav9UXUEQNW27O4yEy2KVHJOb5IE2IAfM
9hf2pU82i3fDnu1Lo100ypAJcTSthwE9m4bn/etJ+bEmqqu2hYuCpN1cVTgP1BTRm22a1ZwYZw3P
MdzLG3OjrajIufaFsT67mtl9Z6qWRcX5PJx2aH9udHQef+5rZBY1UfzF88K8SpwtXzbRiU0pjAjo
g+zQLrAyk9Wdr6ZfGS6dDrfGLt3Z6+D+Yunts5n4dqz5ct9E7lYyVvRlGkinL4vd0Llym93mm9iF
b7jqpsV0MLbF5uKo85nj4xVaZAVnLceH3DqW57YaJm5it/a38ZbOkTTJWhBW0oHsyrtB4bO+MEM+
vU7LMilVIQ7Vzt/sPogmvQwVQkpS6vviSa4pMi7tpbaB5Zw+CTdfw/Zafj3qpUHP9qEpnpBEDqE4
ti0UEhheEE/jwLwwymehEvmKf6/tbDWhQ0AU6qYRPVM+hTHoLcT18Che2P8B7i0w3jwk6bYhaeGv
8wtngs/OtjaSMoO6EO68D8FSknQJARNPcuB0tgjy1HFbUcqFkicvvQVtbEgCKOui39VEpp6g4e3/
wz1G78HRWtOlZc9T7c0EDrSuNTO6oR9V+wqm6yLysXre/b+MgahqXmasD5F1L+VUkLHyjpav3DRD
eDcNxT4ok+9fD/Pp0oJO5j/DnEfVsA/6KfcqEr/qHzpJCoCHXw/w2SGaPADnJ7zn8IHPY0wl1SKq
oRzh4kW/mpYa7dzRgG5QHq3wyq4D5qi/FBfunjbvK2dvuyNMyZldpZZCbPT+EY2g7/JYqv+Hs/Na
jhsJ0vUTIQLe3AJoRzY92ZR0g6AoCd57PP1+0EbssME+xJmZW8WwugpVWVmZv4lfg6P/hirQW3aY
myr5g45IY2rX36Lb4a1/El9rOJwr4fovhe7T4CDCaR+CJEdK6nxwr89rkk5JOCGz8kL7AFsOxM5M
sf/RdKhBh8h9+KC73BYfkWMrRi9hMm4gn9zmkCDjQH4dawy2QG/gDDFc4ebxkgrGvm59UCTBEYlp
w8nxbtb60plGVPDLDNnDRDGRX4UsLQLzRuhgFxvCi2plf77+np/jy9zYhj5oUS6lWLrIAdUpGfNC
hcyS0QIu2wwnXUybUWb4epjP+5JhKIbO9DVIisvYGZqdaMWmFr0GjXZIymYjNcVKXfJzWimBQCEw
azL7Emzf+VfyoSPH/AgaA5PhdIVwzPR8g/6qDehuZTaKeSEPoqxLtKL7ReT625P9EDK0FmJX0WXR
a1j7/qx18NL69T3aN7eqV90byD6gcMNrqTEMzeHZhLKZKd9ij4zmVoQgHiI3SVreNFL+LQYdv5Nb
H9E5ygSFEiDRr7/XY/eqor5iy9hb2LqIyFgBHnEvJsJLIpYg/hTgB2lcoStaoyBnemi0d1O7yeQB
t9QJpXcI37DdJjN0ee9d+2GGx1R3o2JaJCnmXTvhJKP592lmUHHyol1twf2fUN3ZxFOfXSlYb191
Q6m7Qw2rPtB6zIOyl1L3XrJCeYEatBPx5XNCHCudMMvCDTisFGFNbYvME4YMkXLEwPmqLfw/nOu7
IR5vW1q2vKHyZ1k20MfqkYnA9eNWMOvHOrAeYiX4hvjCk2wMd36FXkQw6O4Y91wKWD4ZUY5+CPgf
TMCUP1B9kakXZBhCvYgcWy5CU0BJRekHt5LTXz6K86hytK+eIB/1BBCUlw13wRg9egOWoxlBIzGE
m6Y27oNCcJEVQMLb6p/atr8u4/ReVOvbsJx2EtpaQmfyXk3TjY6+n4vA8G8L0mmLIh9kjOwbAQG2
WbTza9DwlYErCjc22pupch325k8DnYUN/P/3INA2/Wg+TYq2CfTgrgni1jamAKJGjLz71D/XVLFz
LXmLIxFN/5KHbeKXpS1MzZuQ9cfOC096KmMvWNCTgud59HwzcNtZftDKZ5V1rnHmWT9LWvxglAnE
bOUdtR9EC4v0Fs9B6vOid0RRAxC0j1xHY077JCpR7y6HG02YYqSTrLdArUIXWuy2mLJNMvbgp2Is
WKw65+sV5rEOxsMYo1iWljBHJDwNC5RAWyD3uI+0D5McHytNeBcSimBx0++MGFwvHh+nSNK+pwmR
slfE20CpKF1DcTELba+p3nOilTcUAlEc7y27C4MH1SqULXDdm6hLyAJE404t290gUfqXzBnbIFxb
TQaqf0hvaEi8y0n2jv0Zr1hLODRDexwm476KoZoJ8IJo+av3sjYdq1KgwoxzYDEm3wM5x3iupjg6
jBYPGXHCNCt66A39GlAwlPqwe5nqdtfrHMMmTlI3aiiIjFmB9bu+5TheI//zgKHba6w1Aw4AFVwc
qC2WMvWuqvjhwWvy57KoWfJCQSFNCjaZlYiO0bXWBoJ1aaMW9loIwi4dlbtetB5Kv/5eIWuMElOM
KWKW1TfmLEZTaYiPULBl2+nQNQuPBZ2+C1Z+l2XC0ZLQXUi6bQfhMvebNz2t33V4jspQ/QGyvq91
7xppSnuMAsUmfLoYr7tDQWRS8Xmra+vocw3ok7ytTIlydH3nG4a3KbIqdwqSFgEPTBtM2sj04ieu
pr2po/qINxBEVhZD2KtN+JIT2lDTQWOhEHZZY37PKh/ifd84WecfrCI51WP2s0zie0QYtmULxjya
BmdCbhwvoOKm66dv1agcEQVCdtVId9Qkpb2Pwt7AyrRKtjMy77UFSuTwYvwt6v2z4qlXuoFcgy49
4Pz5FOFasA0qoONDlJVAPsZxAysYYlEL8lDHsgJrYE26NvX4F2YmmAfWZQONSTd/y1Z5XyNhg/oM
ArJ12WNfY1jZATupclawTjbmTEKAS2vilpEOO1pNWEwJAaAXROxtjBcfh1TBl8jyXyXVfwfR8Gqp
A1jyoiu2+FSwWqXoXwHsR23GCs19gwYGQjf4OKhiCam2DANb9KgbkuTdjmgrYRvyggKIj4ZINNuS
KuHWl7p3hHPAncnhvSD4d1OBHcVUYFkDGwcBl2DcCAqhJxZNu62RnIqrZ01vu5V78HPyIPIOmjVk
LNLaTzCQiHutTPTUPEkxYJPCdynqHvzeXxnm0uvEki0Ez2g9zZntoiZWNNqoKGkjQLrF88bDikGT
MSGSS1yJ1BudLIoKun8YRXHc55oM70bFiRKZqKspEu/o8b9PssgixUgcKU9fZzaXEGaWAowOeCDQ
QHLE87xDl5TAb4RYOOEC0CBRI9vybtpKbrJVfFs/0i90k830Jz1Q7v9OPrfydLv0DTAYnDvdBnT5
JaLEAH2llkUH4V1W3SSPd2WebODNrXyDi8PwzAbwQ+EOVe/zWWJhoND77JPXFm2aDHm4GHKu2K1k
o5/TRPEszV+MApGywbNFjl4Fo/teDdbroORvX3+vixNBlJTmPJow1hJPNGliiOo5r03TLBxqkZhh
57iwTCuf5e/f+fRoQJeDnp4I+HrZbGxFxEJmR/hXpIFd5ZhupOvAteg9SE5/17ys1v5Z/+VwlI3p
aMyVY9B759+nIe3wFLOjKZ9gWpV6SI83Q/eUa6a//fcLCBxrhveiPcamPx9JLwo/6gMD5emkvKqR
ifbTaOOhcbQyzEwf+TQj0KkqKfLcNJw/5IcUO+KhHPqFF/MyQTgqagjRapyjmUdjuE6ME+ofz5He
HgOtxf6mN7/HZfJmzmJ9QfUQJT2GNVT08DUG+QlP+F2tlX0VyJEziJ5gq032KwUmhaiSNmLEIf9Q
ijhz4kkg7RTv66Ggb+dF30pLrTYgKx6UXAltnIK2rSI9mI1xw5S52rPHOIpKB2GvyW46bA0HUXmS
SuM1k4UfWBxqm9ZUY+Tb/Uc0Mu97gT5UO36Lc+Hn1+t1qZpP6+ef9ZrfRx/WC83ovk3lNKEgVhzM
3+Em3oGXOEIncGQ729FMBM6zVja99C6nzGiZQOYgXC7fQbrGfWRVYfxqBG4Y/1JLjU70Lste+uAY
dd+/nuKl6PBxsPnfP8yQnpqElga0qRrALbG2z+j+tC9fD/L5GQn1m4cd4m4G5dkllrINmro1qkQ4
jf1baKbOCDVtinZ9VK5s8EuzgVQyByHql4AOz2eTV/6g15oSv/aJjMLcUUlXiiaXIh3kMkBI9AdM
c1nWMkelr+qCPksPYlbkBRQYT0PxH5aL6DaDgRjl06sba8IklbMWtwAlcDT50cwzO4qyrTdMztcf
5gKokVyDxxQVOmBHAFHOFyz2BcyjWsMCNuZWBzqOG/UQHv3n/G+DxdysDDev/3n8Oa+MLJIOeC6Q
DkQqr34fPGLuce0N1kPTozBRyN4eTjviMPokOuUgQApMQ2g25bQpmjTFdV2OV6obnw8aOo9gAUk1
aO2yAueTH6QqyFsK0KdYYuZG5/TDFvtme5SzTdF+l4y16c+ruZy+LsGShCxJP/mvHtGHw2Yh4SmB
/qbaTT+kO+Bfkl7h3+G0LhKGbrbhUble7b5wa8IRmCtRYDZQdVi2RqSeAmZCW+uUKdkhErH1kIrt
lJs33mDsKzSlbDXJX5HzBN2WIs+cYNqDDxssUT/499ktKF3UhuhPA5H8BI+MEhJG3hbGafJvAZDb
tTHt/EI6fL3PPseb81EWYTtNsA0xxkY8yUp/j0jRUZPDJ0OPrqxQ2X091Oei1flQi5u7EvBgHU3E
XboQAwZD/FUL2nFIEX0d2yOsx2TtxF6am05/EgQODDPxLxP3wx7ijLQhthbGqdrqDziNbhUD6K0z
3mNxBWccXkCyEx+jG31t88qfNy+0o38Gnk/Th4HTfAqCPJ7MU+UO7vBc75o9BZlNsC+fBDdeCeSX
AtPZaIuzaZUJXlikA+BMOtfYJncIW/S0YSGVuOM+i9Zmd+FofhxPnzOnD7OranK8lkN06rbert2l
u+RV/JUe5W3u9nvlqdyPu2Bl68ifbyvizj8r+umZEfuArPIRfuoo7LxQu1JSk7ZQnno3gxqOrjE/
mMU6CHHFpqIHuOlXZYXTd6AjObpEzR9Fj7qjqfjDJpP8lxGBDydXy+nOqLDkSabUvEJJBVsDwRfw
41IwSMZE9Ov9vzBQmNFaM3sLmTz0w+bwvbhyx3AIqzBtW2KatFUdeP/Rrs0dodvGN0BW7d5FbOqp
cajYS07yA9uCHBmslVMhX7hYzn7FIo2p4lANwxyScbcN7v23QrbRK9qlm/5kXZc7Y4NiX/YGBHuG
CjU38JL2jYPqwL/ODiRrtmUAOqDOreLFppUiocPPjTQ+IX0OqIkG1cuQrAHkLmSlZ8Moi73qd0XV
JW1pnQLgPu8w5w5sIcL11n+BRG3ZFHbLu+mlxwV85WtfOCWQm+lSUTKQyU4W0S5BVlaKvVI6Bbnp
9CEmwOKbrhcrB+NCiGMUuMdojMzvvMWWqoZaD6KS3tDU0uQGG5siPlxlhjPk+v7r7bs21GLf+Dw2
cbaxzJOF7neDLrJ1pYTYYUjaSkBbG2he2Q/xJcE+mVJjYgH37QCTtJFLErvJRlVzzd5aOQ7zZ1jk
GbweRFQseYzDlVqkWWYv1yMGaNapxsw+xDcCvkOlX/XBT13I1yLnhaN3Nth8b3yYmThQKNW1wCIA
TNtZUEPZh1cM62Azt43v1sgOf1PSrya32B1FizWROQDIm5MoHxhg8hTe0KlJX6wNoDjHSOz8nnzR
NVzcczcdtxXCeLf99Vr8vvhJkWxBOlcCh7xc5aaZvK4UmHic//YRThSjztGbZ0mMVk7dHDY+zVil
EkZPx5g1cRYr7On5JMH7Q0GhOcRX4a6H8iau0q8vD4MADi/3C5XHuB5GvzLL+BURwlu/Gd9DoXEC
sbr3ouqqpI4aNCD0pWiN/HCh/U08A7gD2Q5q3yeI5aCnJWK2tcQXxZrE6e4xu9xhnQCwU9o0jira
9Qr26ULmfzbi/Gk/7FlNjhKlNtGkqnhhxWK513rB6RBSaKnA5a1wkKefXweaOZAsv6El/gVEzNjp
JW0VkwLYi7osnESvecRB8A579JWwuTbE4iAiPpmWahQkr02WX6W5+V734uvXs7gU/6350QSuBQmo
ZUWsVQj/mMFQgNP9nw22g5QWYgc/opXvszLOUgZlEAcJqUCqEjKUz2Nm6nvuPOWqqdRv/2FCFJhF
nH/pcS9rLVPbVVokVfFriRyuXza/kJzCUW8cVsL/xW8zg3GAgVPeX8YKpcxkKav5/EGbYtRcTnSW
/0MVkScedE4K57Bt4Gaf7+phaoIiTltWzff2kjk8TjVId6nffr1mF+fyzzBL1dyMamWYaBYI0C6x
6zydFY5Xluvz+QQ1QREHWy6qExQqz2eSTFEb+lqcvCKGRmYs2dr4NNEENAreqBYi2xTL/+2kzkdc
XJldhdq0UsFj0WjoYl8bRSu89c+3BQPA7uUBpZArL0tTSPRh16KBIsolzTHG61xEbWfQNkmxUoxf
G2j+fB9iWyCnPgS13DupXXKjGHFlS+lgpyjId6m2QjD6rFOCngbq7wC2FYmUd3l+vKoRjDaWxDkV
rY6Da1xb1/KJlmp15x14t7jpd4xx8Pa9um1ufeepWFcpuTRflfWUAZmy95e1c2VCTx/fI+0Ukd6P
rr6jBfrjQGmhf7A2xk6WXTyNaFe7aximz1kWhUbsvNCPnpWTl8V0ZPot0ys785RXWzW5ndroOlGf
k1KwC191v96enwPi+VjzInz8qJXU0rY2TVSouxdq7A96mgogpNaEDy6PA70HMiJ6dMvviW6xQNe5
lU45rl/VH1B8dmqsDfI5gMyTIVJBFpGhdCzOmp7JcB0znkkKpWa7nuSHAZuE/7Jg/4yxuAwjweur
PK/MU0NFxDKfe7pS0fivb4/ziSxSUbO19FaJA/+1N83SDirpt19hdj82K7HjUjgk8TMMciQ4ZssE
MJ5lQnNBp25IpE0H4YcYtA8NoIcBvxr8qvRHA6H4rxdw4WcyP+wh3NCUxOBhNq1bgrc7q9dwkOUr
iSaQalyz3dQKfvEbt6KnOSmFU6fRs4PoRb9EnL+2iiBf6SFW27h+h46qYZYlxPtcUQ5TlU446smN
KwUgiBIh/i136NKrAuXtsnnHzB2gny9I+zLDQNE3kz316g3u5+W1mHgPBi6hOQ4EACVu0tB6VDtA
WHEKNTMWEWIWyvw1QBDWmTpjJd+5UDs9X4T5y3w4d+DNg6jCjObU1RukEtxo6/WOsOmcCdd28Fh2
uF17Y8vz5XaeKp6PubjGi5JWiYX11Cy7dKvdzVUV5Toed/oBBJw22fV2lrwIrnyUwCOnfo1+rPEt
LlQYzn7C35/4YdqSH3ht1/C0AQR1V1d4xKSb3MnzYwLraNttNJgQ417m6g//Q6D7sOv+lps+jKx4
eFuIIiPnFY7jnW7rceHo/veVzf31Ev+91j6Mgk41tmsZTr/NX2yyZ91UpXX4eoxL99LHmSyCg19W
vZ8hBXVSLc8p+59h8DtQ/IO+Bk++UEY8/1iLC79uQsBlPFr4WJ3bIU9/H+mP3tXk7wTZbTcAddi2
1gZndc1wJ+W7EB8U/NpQTnbQM12F9l6Q2JqBKxC9UMLT4EoswrtXkDKkoiCejKI6hkw5tBTe5Hng
NLK3Szr/dyrn4TYzMF3Ta9T/fB9jrVYd4LyJ9z3KtW4W50+pbF3hO+RtaMwnLloY4SFurStZHK8t
LL9BOXoD5ghzGhUPd3kSrHSHLn0/8Df04VTQLsbyrUNkRIvMJ7ineX0tJOoGx4+DV+dbsew2X2+V
S7cu1Xy4jQhHaCBBzqNM1Akl/wlciD1pSgaP1ev2FmYPXw9zKWGxIE7P+hc6co+LwEKhTjD6rrJO
iBWNIilROeCXGm5VAULCmtDs5Tn932DWIoUfZQ1PGZkiZZr/btJvuNlP4K2+ntClOEXDEK3xOaP+
THNArb+bhAFiX4hhyjOFHgTy0OJ+CZ3sj6DZqEpei1R5h/uvx70wt7NhF8lF3NYFuOs2em1L1Qlw
yYTPEWqrtIAL1/7ZMIttkUdWUfalpJzCSbqDQYwXtp4C9GyF2xq1cQBq5UZPxF3TZ4dcrp+A4HCY
xmpfDShRtTrWUFL+w8g4YnjynDClfPp6HS5UbkCHf1j/RehJASNbZjDTTGLVDrsIy8Y/UnioUlo1
Gf71P5sE/6ZYftAT4b7L4r0ReK6f7b/+GRf2NREHSSiQQbNU4WKdIjz2Rna7dCq7FrfrBKPiWZtL
xD5Ux29+TS7nUlKAat1MXlB40tHAOT+uaYmtmFKoVEGQ+oTre6VxDW8puj+jgrMXftUrkejSMs+C
28DwUZWZVeUWA4ZFq4SCKJ5GB2/xyZmTKDfYtlvpanQR80j269XAC4uqqgh/yqj5z0o2i0nGqo89
cEPRUct4V/n+pm58V1dOqczA7UqCe2Ewqi8aICvwiHMZ8HyCUOv0Ko065aROe9yTYSc1m0F6QOcw
1OW11ZzD3CK/OhtssWlDIYU4kTfKKbKywhHyMnPlJO4cqfR/mYKwryTjIRPlq7hNZNfQY2OXN+kv
Q/a/C5HYYUfSPPZx+yBK5gZIdmwHRf5IEyN3vt7Vl97WlM9Am1i0kxABXXwB3xeVcagJbp7ZH3Mt
eNZN2NuNrh2jCOEisVR2VPp+CWL3CvPjZvQQo6tlMJFtZNp60ITOZMbfQMw5NQ56QlLetWLHu1ju
cUfM631vKi9f/+QLlKJZhvCfn7wIjLjBVtMg5DFE3XhwRdhEw6vc29nrLNsONf4RlMMuebAOtONX
EscL1zXtcNANqNWSEXxqplZiyl1GVapHISDBZE6xFWDrlWGtXTrzJJb7By4MgQ+xsc9a11MzDMFQ
wGrVnnDlISg7gau63cYvbNnmIbMS3S4gdWmEQYmZSbQy6InFtT1VoxVj9xK9yj/MB3+vXBvbcCNg
s3tfb40H/z7ZdzdUYu/X6PoXbjkacBR559L8Z3hMHMu1IJoEdxUlgNiInUKwDvJg7b7eNH+/zKf1
BHqEQQiUKaZ4fvh7X2jU0JyAOw0xWBgNfqucT25l6jfYqt0lMbJBGJ9qYFPICQ9jBYUAI0zI5pZy
NcoCllW6NdjJODxLnflbEcrGRlHhCXDhxsLrG7g9ejCiH9wIo/VuFeJRj8bC5aHxral6F4IHDplt
+doOzXNngBIf8Wgd9XiDV/Fzg7bKxsTh1+6L/mDI9AfCFHXSPNBMF6564khd9G4ORuxmUfkqy9Nd
O6b3kifnW2kE2G9IYcou1B+hGn3P5EZwrakcge9zBJTwLejGqzbo7gBHvoVqdRdE8fPX6/u/1dLF
AqMxxPahPQ8Ab/mSb2FNTao3tSfgxiDJwN04RaHXTqmb942YPyaAvr3Ems2G8Aya0mRHqtXQRra2
UTs+NUX11CkJALGg+26qNIWMXLixvKB0qqCuHK1IrrGyxP8sxdK+v9NwPm1i/aqZrdiJbQ6FTyDc
5fdIzEJoR+GLMQTHBO3mSptezLi9i3MLV+P+WgURjTIVvkqlJSJPEcqeY5HcTEG4zS3zSZT6K6yC
XuoeWxRaFLvck+5aXYFd5Y3XVQdPSgrjvW8aCZDS/o8YDA+1ZXyD0UJKHd7KhfpTic3bPjDe8wiO
VUcHlceG39p+UFz3GohvBeF4LUjvhMIINrWPQXwztb8QkHmGWZDbiJ9ifVDjupUEgFfziLpSDu+g
zYM7NU0pSWADh3WB/95G9YmHyqPcmgdZwpFMqHroCkV0GIb0oEzFY5+YEvkaUvNdBvdCVENWf+xd
PVKavSWVEhJZ+ERZRQ4oFzxWMZbbshb/4CGLWW4Zmpto7oxY+TaH4ghUzhhW7qDPIYA4SW0TcSeU
29Ul/0+uDAzHVLM9RUiA+xlHA2CDr69p5l4oeZyNs6TYxglsDy3U21lVZoRdb2yLzEZ1+Ih4mYt1
dLut35XKpp+8ZVVkGDuivaaH8PkC4TfQ+OSooK1sLa/b3irhPUliS8XwRyZFm0E+qIMFzWlNQ2fO
L86P4zyQysKCAuRcLuJ5nPG6rQ2vPQXCT9849kA3Vk785wrS2QjLtxdm6/gODUg7xLLvmvg9R9GQ
2WMY3LaD4mSKea0mGsyr9ImH+OPK4HOudj692U6AcMNzVkH1YTG9xOyTXLCgcdab+lRs853l9FvT
Hl3keVzcLtYm+3mPzuMRR3il0/rS53//UMsZYxEAaQV52niK33ITlfI+50b2njmM5jePB4A7iy7i
sfb1RP/eS8uJavObA+UCmqJLMIxiVvmAKI918m6qI4Snt+RXfDvRZhD22dG7UvbxrnOyk0rtRXq4
957KY/Mm3RQ/1s1yLi2BzjEl75nFA3X5fAkiSsFSLrbha9imdzKu40GT7xJL+df6X1zSsxSSiDw7
LKVFlp40g9ZQypVPmVzeDGnhOWJbXlctZMavl/bSfKh3z41MpEPABZzPJwtQ2BfFVj7J3vQmDBMq
XWP8NpjZ76/HuYAyZAT62bKoidTXl+C1CIsAw4Jp/Gr+6NzmUO/i3XiH/vgm26wXdj8HGAaDhcuT
EcwcpaXzWREQun6IELCUW9lNVJiUcBhqw9H1u6+ndWEgHTwe8tg8UxFzXzwchlFpM9+LpJOeyNfW
FBd2UlSVnSrRfRNDnP16tL+BcXEOaIDR/VPNuQm4fA6bXS/WUqLPBh/Uia/KG+tWvVeRDvFfpl23
URzRHq/NzXAnuAr47us18N8F2Z65A/fPD1hs/6YfmkhNQ/2kFk6ROPrO2EJnC394372j/pS95Z3T
/Mictf7f5zg+B7mZhqQAV/skhabUjamhoTOdDC21RxoXqSav3L+XartnYyz7D7BTpQpNQbSBigN2
AySIittPzvgWODUoVbKDH62rbv130DPfujegf4LPgvuusHL4L52VGSsPnAyBqbn4eb59hTjr2qym
jjTU8kZLpKcpt65E+JpViTRMeoU99sYLvpvTq1xCvuCR+fU+u1ANQ4IAt17r71Fd3s+aiD7AkEY0
wRRlN8WnxGvsrr+VsuC61ETwnWRnX4944QOjikzhCDyFpmtLvWBlAN0laT4rS7F01H8WyUrZ41Il
CRMUtBsAO0DFXDb2vF41YyVMRdQzvd3YbJW9sKk2klOG7oDkznrPeo6ci7MKQhVRB3TC0GYx5sj7
4bLMBdyW1GFoT60PG954jORfvjc6SoKpaWNuTZQJg/bfh6NZ4pQaLSZRFqTO8zGVOhHMVCTfaUva
dtkpFhEeyOjsRA9ff68LVaSzd87ysChp0eiD351Mo8AcWNt45h/gUGndOatGIpde5WeDLe6oVDF4
tQrG9Nfvp3bGF4QmkgqdeNPVdrCCibpQqe1stoz7D5EHyCWF1xlKBKNjMbbUlpXWlDzo2rBwO/VK
LfWVrX9BQAiHhX+GWOLhQ7Mxxxzy/KlBOFWfGvwEQP1n014NDN5W5OI1ugqEWZlj//VnlOYN8WmT
fhh7uWFKo6F6RWD14TgQzP0r5baUqLBAoV8Vvbp0yD9OdHF5yNPU5wa1tlMoiYcxylzTWxNq+X8s
Ji4dGsLj3FWLCYlTOnpDKIuIgj/eRPqfSVdsLeY5m9hjjRKHcKzVlarRxYOOcAfKxgiv8ao5P3Ra
NIxqTBZ18kqKVAimToK+k4d4o6BD4RuSKwIU7/kBK9/u4nL+M+6np4dUTFXdG9QanvSX4jCLnyMq
Mv6aHO1KdskEVmGrayMuFleKjYYFZsSGnmfn2RnaPiuTurQhedHwOuSmZ2EWQxSZ1GqJoVJ/F+Tv
Qxz7KH1SA8Iidlca5o0cpXceCkRGWbxlk/IuJeb717/gc2Q7f9AtfkAZmIBk/VA8IeQ8De9S+WxM
FLr6zUAp6euhLiSPPH7/mevyPCRDjUEicw2mRLLlgeeMMP6yLAEJl3b39ViXNunHsRYphdqkLU1g
xmo6FDLi5mYUCzQGyuzgt+X3wZT+9Ip/Har/XjhsbqJIJDMIX0HUWGTiQEeiDotE8VRNITUk9GvV
/IevrQ3zeXpg8GcyCA8LdX7wn59Boy1whbPwss7FB8Kn3U94pKipXSDq0pTIW6S3erfypPn8+eYx
UV3EjU4GyL0490nUDpKfci3JZeU2KTBTv3KqMdxEq/pTF+I0Y1FPBCZkgABcvgebWNNFiuETuG3D
Lm/jq5kRNjnBXr5eo+JfyPHPx5qjwIfEBTdJzOo1xmrcfiPY/W7SdqYrHjTe2KYtXIkYhTtDs3IY
LiRo87A4IFLw1z+3+vowyOSiH8STeNVAj6Xrhs1RYhs7/CodnjIrB+KC8MX5eMvTl2p1kpmMp+5M
1FVxD9rUTmPaYQ/1vHbFbb7t1X39Uz5Wjr9dlSz8HEsZnhSfnQMHgGz7fJWldgpgmQW4SEBNvdWd
+kZ+mfVdVdd4iGpcpO1+v4bFv1T8Oxt08Wn9so9ExCNmQgceIff5VbgptuVN6pjo5N7lz9RMdhYu
qREQ028y9eZfX0ehS5OeNQrnAhJ5/vKYWkJZR60lTydzmGxJeWu8NQ/MiyNQMqHYp13Q1ezLAXQH
yponq7BuvVz9LY7dyiQuHhDoE7PMMbKKn8QqdEwiykkg2PwvLSa+QtHcBUUCUk1ydEia/X714X15
Xv835hKmHwmtQf40j3k1k8eDbbJtYGwQA8YZdIueNZfk63/4WsS2GXV7QdmyIR7lwtRNpxDvQyG0
i34FJXMxrKE4CHKBNz2loUUITeMsb/q8majrSdtiO+zrbXKLm8v/R/Hy4gL+M9QS596P4ShMKUMF
1otS+3ZUrwC05/fceSpNYEbqY4baztW0xU3XGRI+T0Y9nWrwXpPab0L/aDRrG2H+K59GsebUSJkR
2MveayJNwSR10nQSeASF6UmSXkzlPUBOvEaQ/+vvf2ks6Ka4ZsBlx4tg8XWKrhtLHO64CGrLNeUb
gNCIt2b20P5Ehv0/jDUvHmbgGAYt1R6aXDemKIs5t1R3IvxBYHq7uoQEkeVvRTNbyzMvbQfex/83
3vzvHy65wojCajCYm2ajX4GNrLejzHPjb/Qj1kvyTgideLsmynApY/g46KIk0MWRN7ZBMJ0mE/ft
8s6YGnf20cgROfx6OWc2yoWdQs6FQrlIDYKzej7DQaKqawBDO8Um7pLQZd9jZVAdFbyHVSvveZKC
+PDerEx/qUJxZ2n9HSbF+6qZvsVt87sutMaOM2lb6smrKojwT2kEGcqr0MjHrJOvYVBvdavaJVJ7
k00l/s2pfF2o/b6vpB+6Z+AI27d3aSzeK0L6YLZNiPBSeW10OKG16c8iBFFlTU9t0d30ubLxYn8n
mvH3sS0SOxQlb4MoxZuqJIAnjXKTelzNQ4hZVR1UbmbVzxS1800S0YEIIXfbdVo9+UV56tooeYxM
aJiaEkiAeTUAj7q601v+gIzX0i5WUsMNevZWJDU7eFYHreh7Bi+e8eBMbb3rBhuy5081RNK0k6dd
g4Z9nXjI6vjHNIqnjaiV8nEYa9WR4uFn0oovStWVOy9Itkbl7xJTux0MTMgjcaJAgaIYKfBr7QfP
ZkFzd5SU264tExDZ6rXaW1ulyQ6DZeE9NqNWd5XsqJsht0YnL/1dOLVOZoDGnBS0ab02sOtq3GoG
yO5AeJmi8EXr63cp9m9IKI6oCDEvA7g0tK7HRJmuKk/DgTWgjJAXr54S35hpetC79DmWmkdfsJ6i
3rgFlLC1zBHttkC+SpXkUQvMR2Es31Kvo5xtlIMzCkNnT2OLb0uPhLSkhvf62GeOYITfQP+/FGjs
oNwEE4V3vmvWzWh3ASJVYiD1ttRbnpuHveEmRoI8szVisGvonj00/mkcKYcNEVJx/p3iS4+eLwwu
3sQ/s4oCgRIiea/3MTgzo3kbZHQf1Un9nmFEbE9+860vWzdThsFJ4+C73gZXVV65uafIG7NMKjur
CPnIMTqjKG2TVMJdGAzQNvQjZPQLM94kfvVziAO3sSgg1VGzaST9qWyi4wi7dGSrOnjXFo5Ua3SL
c8ut9Gm8DnVQTEnV7CUkC8NhQMCSLroYir7jzVqjeYmCled7xiGoC8gDpYTsKRqfipRC8wg1SPr1
wFFRC83WQ9QgZV9DU1HuHUsrSkdptFOtBru28o54NZFut8J7LObftdqq7T6VHmSzjDZoWf0a43Jy
deyVnAAiVVrGja2I/ImM/x/9Tcknmg3aVhGBTdQAzTbK/3D2XruNM12Y7hURYA6nDMq25CSHE8Ju
u5lz5tXPww/Ye9xqo4X5jzuUSFatWuENPUjyYKCNWwTquqjMu1iSaNnHs2nn1XQraPlb0hmP4dJE
6YR1LFiDXeaYYKWS1gAACZB7VLUdCisec8nQFUY9cAJpYk0UJtfprDxNk1q46NFPrpAB3VwcfFGz
+p2i8ommV17YclA9xE27D8vmyLAGucsA708tk1DOnI9xPEurWSjw/A2IBoUQJs6g5xotnNgOVf1k
9c2hHbOPrljTkM6cruda8qMChJAIS1mvQppm+brKTOy29PvKCkCo1uE5L7tdYSKBo9PRLnHy2Uyl
tkN3DB2cVt7XiYBJSJ85UpH8SnrzlS8cOgTRTYj2tq30Bcebbjvv4NmgR+BYHRJcU2DQZe2FzAlL
7I6EFOhgMm8FIz6iAfap9lh/SpN2K0/ig6iiuyO3sumqU0BHA5Zva7VAWvtB8GauApC7jgy3Cu2W
xKnNZN2p1iEykk0lSCfoX9vA0rZ91B9GqXnoxtRVtfYtG7NVQaIKSEQ/CepUwvQxJoYXU2zXiriT
A9Vwqxj0h0ZHUZQObIERVEf9EFvBngGab/O1j6qMmWquNL2t5POTYOo2dhAhTibi5GRIhNpqEe3h
F38lhgKZbn7Tx+wotlLnBjU/X4u00E0zEdPBGdvTKbDcUgXEI02RTJRAYEOaxfogVl3kdX73EKlI
vApml26EunxGRB2DEq4oVwnakz/r61mQe9eSu1fMyk/lqEquQmfGUYTpKKX1e6cLz1WN2GUWxOgJ
N42PlM50h7rRS5fkmS2Io+z4TfNkYE1lxdmt3CLuhOzHSlX8fSUNnWemyb1hTL/MGOnNId4g2rnl
CAOt0T+NQf1U4vJJj8v7uElexb4+tUZPAMuVnTWjolkrL0US3AtV7BQhhzDKEekUB2nfA+XsZ7CV
SVplXq4N68rPPGsUb2ZDn4HLhmcuzdvAVM8px8o3c9kNiadraTYfM4K3l0cT2s/atibI0nBbfNPr
dzNUP8c0u8FReiPNWYBeblN6xSge4zI6IxbqjsX0O18E5uSACNEiUmq0Moa06UtpLk00VcflrieY
zREJCBTzOzA8R6EtItf3Ifu0QrCZwtn0QrkS1l1rHMvSMtcp+NwDKqCvVdW/oyrX2gXGPJacRHbb
avi5oYdqC4in2LE4ZXZsznsI+htdsFyfH5PGMxhB9ZAb+UuqD9vZt3alMjlhuO7rbu373c3Qs7ti
Y3oRffGk+Y1t9v0t/iRYHklYInQ7o4jWgRKsQKTR9wiFZtX0/b3V1fux5yg3yA/bfXXXCmQLhfkR
G9qjYYTvvV/i4NCXaw7jizangqfHowWntTn7s+lkQfoyFv4mFEzXV/O7Wg0OhGUvkLOVYaELj7uY
Ys67uYvuJPJQDRlVAUVs2ZhstXkrLMtBfm9fgfvkDtgNZkj/d3A6ZbqNA+GX3FjrKKoOyvisV9Et
yMO9Aeoq1HOv6KONkT01Uuxy8lylq1dtZ976lmqX+MmUardJpeq1SEc3FkHqYQno65OjN4NtTYe6
dyuhBU1FOlcKXtsew+K2r36byjEbXsaqdiTc2qCg9L65Ai/nTfxgA9hsLz4mqHBXwbRJ9dnTAW2X
PZ3VQrBDXXa6GFWH+r6L61Wg1q+WdDeEt1pU4V3YV1gc909VgbuI+qnX3U0MUHm2TGeMWttqtdU8
NE5etptOuCutM8ot+yQXNqnWbYdZXmtxvEkMzU0lNLS1PnWUPsbnWdso7VtL3K5RtI7NYRXJ6Iw2
jJSt+j4NtzVD+yIPN1Jb2lKPkIyRHkwDZ4D6URD2aXTULKhZleCI2GfMO0GEnofQouVvZEB2UoUI
NLzHNGaBsXayiJgamGj8vcYc4uHQTsGJ1Aeo2XuGq3I9f/itSh41baaUAq5pVi39vLZFh1G0bD/0
d6IUB7bfvHT5Sytg2qH4dmkWjhoqthEA61M67njRjVBtlIqVn67K7skQXUl76fzVWDw3neZ0SxoL
664VP7CPDJBcrayNoA2uH5c0EsGi5ZOdd4c8lBwr/pw06VZP9kbhxdVkl0zA58ZVzOcg/Jq6cW3o
C8Z4RFY8Q1cBS7Cgc1QVjdnKskH8OdWkrUZ5/N025U0VKXadHazud2NkbovxxzCgipJO7qzOnl+W
xxHtfhkr6iDVzlmuQfQ7dxayUKbhCJVim1G4Jz672BJtEmtwcrM9xi39OXb+rJ0kQX5U63pPl9YD
m/zQ69azivWlpGb4/ombhAhuT362lvLZ0wLx0MWoV6rR3kL1M2rJxqPUScGdjRlPWuYbFa/TsWN9
tfCGsnMA39hLpWBEawNJXPwhVLIJU2pd5My91rjTUNhV0s4Rxc9Ku1FyZCfadY/m9Aw1o5NOFqGq
WsogpNeF8XGeHbm8T427qsewMMaSgdusbm+FYj+O+PC6cUw/TCw3grQb5/c2fFPana7ecro7ufWM
Yj2N2MQovtPmD3oJM5Ww3yiKV/OT6nrgfAZ8kZcq3Ab+lxJvrPKU9Kt6vGmL31LzSX7VdTtF28tj
Rjd+M0QvMWOqOZdcVQo3sU9SgCdSHGGfVw+rEqh1WAdeWBu/rSly8aP1+v5RYwY06SuE3sqgx3HL
8vopt1XKmLo27yr9PjB/y7pyyjvtaHFu+IKOr7ebSh3PreHfSma16SfVLqp7eQDp7n+Qte4yPzlK
2bSqi6/a/FBaYZV39c4vMq9Lo10FRSuva3fqSf5CRPXiFI3u0GvnTa3fVgmoX4xiheClYaI5jA1v
Hfln8iMfu2NVMNagZnYiQlUWp1+FfZgV/Uqbq5XE31V7MMdhjt5F2JFS6CRaJAf+U5AknthWezPd
hfqbP50646VO53U2PoBWI0phktrG+6IcV4wz7EYoXLEKD03e2Zb1kM29TRNoa+jFE6qr6zIvT/UM
QCgNbVNeCVLqFOa7zBfzxw69+bVQ589Nm3hWrdqtsOWL3GaK9R7X/l3pxYFCeZDYMjVKjP2kXORO
pD+Nwm9BepJApsLJsiNJhfeF/+D8NMW/jPaQcuY0NJZi8VaZx03bjG6ChZ8M7CHMKrv0b0Iwn3n9
rMTSNo1+NcKvQtS9ufg0JIJ0vq/qlZSIThk/iW20SkAZi0bsYqnq1TgnjNrvOVRXXdR4mj/YMvlK
3x+E+FUa35SwW9ckxf4vhjWQhNmsqb4v8l1p7YUoU+xJ6u5kpT8N4slEab2whHc5UDb4rJEDrnRS
7AFhCEW/TYXbQkSfHHnuQn1W+wfEm29yMb3NtO3Y4BgByTBSZ6dCMK+l15aMd6raO2NdeiEnLpY+
pPkmwc1TSNxMOQ7tbszvOxrQfeN2FgmaTmFtDrhZc5ga4Lbt3div0pwoLsXr1ne6QkQ7pkb0PrPF
fNVC1GnlwpbM2On1CLAzMtu94MZ82NhP79SE3zFLxPdPs/pqS9NLB8FG1sMJk9jLYPhOPl4IomOq
aIV03tzfpta687+ox9exHq9C8SuSBbsWercriHZF+UuNZ2gIlLJcWH1E0KzUXZDqWPiO9boALDC1
loN4kuConGKFAFlL1a6uuRHyxtFFLEyzxNVICvuUXdpOrmYSyNPsNSr8lVpU63GuPAu56skUVl3W
PEpjsMvQzSSvRfHJ53rOoZ3k5JN9aQsYQIAJ8bACWmlpB1UGc8GZCZii5FAO55tZl9ZDh4+Agu1x
3Sk7FSdeqwk9f3zqZ9+Wp4iKtW1XZOXrOSaZTtOHJhFtMwtuEj/MaOcYLo2A+2JCaq7/3RRAtLVm
qyTxgfbURpoMrxkZZojaZowkry44F9Gw8X0hcZSgseFLHuWgPtRlsTan0dMl3atxlkCHu9p2Bthz
xBWDFgMLuhadJDlTbxIBT0NxX6qmTeW0CrXXWvVdKUf6Yqhv8MV+alXxAEaDMkM1z1o8P1WYkwZW
tRp4PSW9BjFKVn2Q3dURQOc47dZSo99kiuLONfQHSymfS7G5TbrJUzIVqHnltGl68kfRM5GmN6L5
POn5aTYGr6EESfz6DGQCF4aYHqVqCI5pPgkFVYs5PUsBMiDxtNhQQAeWQrcy4Y4IL6mcOYo+rQ0p
vWnlcAR5bbmS0ni9WGMIIboiV1qXPsp6BbeI9peMo7SaHHMDBHshHNr6oEcpJu+DVyZkKxLijEl6
Y86wSSfNy7GX6IzZ1qv8pusmLDSwNcpHd1A/5MJfC2PB1VdSi7epU84cEzReyypm47yrs+BoCo5H
MtKWokon6ivrb1v5PZ/kham6r4X4KySlmug7mPJRC1+SSnFG67VqH5v4Q0/DjZb80vTCLoUWgNMo
274YHtF3gTFvbs1OWfdTse7BstyUYrabovJNaMOXyMz97Zx12s739d3cTnsjmrYyl8FWrsvWC4vF
3rP9mCgghZFWUqci40YoiZK1rt9YteZp41uhp9TaUJ/84lYODGgM3SdAfn9rBLWXxRSw1vKHJg0S
uBH9LeZ7mzTbCxV22YbkqAkvBPkW9pCT9LIniIE7TRIiFuIJbqWivoflWZpeYYc5iZS+psNnFh5w
Ydlp7by2Qmk1ctKy+iXUR6fuRbtPCZ67qLsDRkAir9mZINI30EnryORVq1vPVfrYhsYhT/cDvqVG
7MQ6Roeq6g7+u6BsK3ZNjSYIciMT1YhUSJ7q+16eNB62Smjyr8xS3kYIEuTKTd4/xcZjEH+SH2wb
ERWv9M1IBafth01mDg5FnSOF5RNlshuG052clxtmH15jJm5nIP2VFN6k9etokNayVm4sHUmJ5Lcw
xAdFMI9DlB4rfy/F9zl/Wa7rTVMWWKgEm2KMHXVo7S7YF/I+kQy3ge6Wpz2x/WZO81f6nZumQKJl
OAqCvBUDcVc01qojJy71ye2hQvfKXSL6vw1c0vO4dtN5+59mX6u7dfVl0u/kAonpvo2YVSTSl0z7
WYhg2xHrdf+hFRAN/sgaqEnh3YQDiCT6O11wBY7P1D40wZ3Pi8gZjGlmtNb6ag/wcF2IyNO0o7jS
BW5BNOA7dSvDhDLN1Il6OtRSlu6pAu8HTXP9gGYWSEG9AgoaDasifsoGY1Urp6Rj9mLs5cR0h/qt
NJYE2//SC85gN7Xr0Ke5YtCv45Pr4UFve69V1Re6DTTj4gKqieikmu7qBbmoFK20pNo2ke422l05
36A+c6vn4rZtbsqSiuYG0bTU7lquH05nXSrrKTS50oW1ULzFSX9TT/pG64OnVsy8Xq6OSVXs8uVc
Va+BrmAaJGKNldWaDa+xKmVqa8Xpsclq5rVefFqTjOI1mVp/qwGW9pcgaeIvnsP8yE1cQ3Yhlttp
HZ3ULNmklAdD7sJ3booQr5bhEIa6Qzv+foBI00xIZcDBMvLIMRGT9Ef/zqq3fbZru1NcdqcKwJBI
n7EGe1I2wiqWjUMS4YMj8LzTESGKvRn164ReqqU2zpw+W0K8y2tzXeQvjfgwlTjQVOLKmKZVlIA6
5G2WZFQK2tbhOH2a9WMXPSWIhSetZkc4FkUWSvLlRDJWO5H8WOVkm11qnaJQt7Xuxh9CElDBnnma
JizXunk7E7OHUnNA59hJUt1bPvoo6h0jAkoFnr6pP2FXh/VzFwxuM+pOwSaDK+Che0ZaxkUEiJ5D
1qW3ZT15Vf5eqpj8WK9DrXOJbcrxEd90L8MJqurIH4LArarPwvgMwDGO0aGR35DfLvLZnYLHGSdh
teYiwQWoTOgdBdEq7R9mi1inh+9pYOynpQYIRzfF6KbwMZNMGEs0NNp6jYfo800+J7c94hDLvfFq
Fl1mg5r/DNTlb4n3HHanT6O9MJRfwUja0+vyU+5Hx0T2qcJfI9pFGbMK+BdOpYo2JLF1O6n3tMI+
kH7eJrOKY5Vum9iBpadI4euTZkcZEE1Zf5hi4VZqzR20OMreaBcBhxPazh4FUpVZ3QR67iZD4Jjx
U5ndwLlwklg/AzRmD3UrrJ82mY+W7DjAtVXZPEGYfbQEQ5Ybv9JsimzUb9D2fMqCTTU/h+pRyZ5q
sHaIECFGVLSOElP8M2h+F1ttbfRfVfKWdm8jnVFcYYDsPMtCt5FL/XEuJHfyH8ZW90ZdfJewLFOw
7BpMbTtM9d2olY+VcpK4ItLh7OfxKdMKRH/JGJGlVMinAL4uwxwAQw5WY16X/KqSxhlV7SjQ0K2V
xJtzfKEh5sFsc+biXijPU4XDdPXLDL+UAdMhZlF6/9DItWcNxwDlQmavgnyjzV1H6ht5mvbQ0MML
rOFGx3hL7mVspJDlwd6qB3w0dwq/hlJEUDdq/OKrqHVCsozpzKn0n3KIbym9J18gWqbrRhds6OVj
9qCT1ktTuRkC/D3MXx1WcGbNIShczU9JEptNOevoDOPkRp4QBL4z1wgQyKmnwtJGbMBFAa9NPREL
qqg2nQRRPxAvtibmrhqT4GlnOAV4rTE9SQtP7pnYWJXdZdVHPyeeIdWrmmmHicZdv+TCJ91EBemO
TPqm6utDpY9e1ib80uFpgGZKSgfoKlwGQXE7HcSeBukYTtiZWm3kBVr5gIEMbpvtKjDS0S4aKNxQ
ycfVaLUy46m2wWSpTnld+HFl4dDZcItes6TjP5QxgLRoaNqKGj2IkhXtdGl0M/zFKUoerWbwNxBe
H00x+uwLBSFmqp4ORq3dao1T9NkzTlg+lVTdk7LkX2LSPQaEUdmMDxpOI3RmOZVSm/EPYMbuFDkJ
VkFBuqhH8U2lZjtZSd9rlMd0zU+c2VBvx2G6UZp8gzySaKeRybbOtNztqNpCTWc6IoEo76qSEW4m
PQVt+R4DRLNjuXP6uSydrtT3Zt49VwLsN3WQ23tGPU+B0kHlTE+YHp7kWDMoXY1DyVUYhsQ/ZG64
I8PSWhroN3LTtTb5WuOI+ZTSqssfgXC9VEVyrDqETRCf+Uy68LZqoFDCuZM9fRIgguCSTYiT8OmT
ow0o+Y46WU+c3gJzr005KmFhj7WDoc44hbc8lwpjRi6Z4OlMQsQ82MeN6Olhheh2r1AtZhQ+VIH1
urMGhjSV/qAOdMa0evxAYstV1D5Yh4p8wu6HZSIcjSZm4G6r9/k6F8THEa6wG41VYRtk6IudF453
UvxOLecWSdd76agtigiMPNVy2FRs4Stj+Z9AIqhYaACFYSXB+f5zKJ9rdPcDXVsAWIuxMeEhWglY
DYur7FTucGfZpy//C+pg8SRQFfCDf2s8B0PcDJ1RSOdGpCop4QrO3EeMRvXkKmF/ARVcwlOgr6KD
ZmJ18ZdR5iBlYpG2U3+e4m2b4apdGK7Slw9CmZCNottRD1u/QkIj81e91F3RMv1BFEGBiYX6I6Ai
ZAIvNfVoxVgTLocmKKnyoO6K++q+2pUP4+bXiBCkba11NFJugRetqisg8B+hTIvYD+xE9T9I08WX
ZSQlyDWy6K0rOosQVLATt8a6wlT52lo/bSKIkBJ2OYsL1CXgXJr1vLYMSFhm8qwiCtpVj6l/zST0
Jzwm3DnoeouCpqpdkpAUIwthvLWAvVeLH9hwI8ANtGtvUZeojunXNWTTT4DMPxa8gOQYchPl9AS6
c/QubIpztEnQtlYfgVW4VBr4dkzb5FHxSoci7f7KuVzAnhf7Fioy5OsF6iT+9bB+lDRaERnjuf/l
rxcRL+NeP6D+si6wQJCuaBr9gD2i2yqrAKKZ1aFG9edWGWVFCMIhms6Z3oTMubXJCXDtucIF+gES
jZMs/l0KRC5Icxf4n0jSo9awtJEix7CRTnQD5sKV/6T4v3WdcLyXm6tUlh92JrhLJAwhd+Nzd7ln
zEGtM8H3h7P0iwb5rbaPrZWU2cHBuukO+kaCuMdkHjLrle/3wxtlgqjwQlHuWVb+840Ocywzx/JB
xcnJ0ReMvTRq7//eIv8hLC+2iMIKMjbbUKygsP65Rh4aEfx/+IGdTKfLiMvBptDYI1rRkY1mp7oB
mpMV2ZspdntRTk5ZoG6SMdxWurC22vKI0u4Kj0lHmLoN/w8FvqR4wJ63k57tomj6rWraXiPTMOuY
rN+io5eVFYO/uEDGzdz5MFs2c9Q8N4UFxbzJc7fJVTdWBmxmm+RuTiKsUegPjTOJRlvnx7LOQw+e
zCsDy30TBXdTFvAv5XArRsYnPIjD6ENMN7QOsNX8LPr9tjdpFkHFfJxF1m/BAahIkgeheQJA+TL5
iAMP8y1IEEb6uoZcoh/j0agz3U1pwHdjxwjckjCgFF5ppb38+xv8oM7Ej/r2DS5oZ4o+DtqUQFdq
vOI9/NSd6cvfVoiXK7pt7WqHbOdKXP8BA8mK5HZcKeCVL3d0MqHaOaXQQfJRACNSPPfxJh3uRcXE
V6u/Arj8AR+ITIEkIYUHm/8vIShgnTFbqmLk1jKMR8wXM/usQyRZurKZfzinfyy0hMNv6Ec8r7Dn
7VgolUcaJJ+kDU4pX1PvUn4SR0DcFF0/cVENvlRDiYxMmwfKQe7E6be/C29wvV1T+HnhmtEhwxgQ
99iOZk5rq7+kNV6ut9Whe2Rwu269ajuur2tt/QckvTzGTNoXcS8Z3ZLLy9OcJQxyjbJnYtZhtt6B
cuxlZq5JTt7rG+nA+9CfJS18L8bscbFSW1umkDs4g+GBEE9IDktZiPkPsyUQzXdNO2AlNU7rWhke
9QpJMtRE3HyovWhQ1r4Q3On19BgbnaPk4ycir3upYOCZ9obqqml8FCyfEVdjfc490qyCynFCDGzX
W9JKAENpivi4dfGjOIYfFQrwFHLRQVYLEvzR+i0A1qCQQPWy8euHJLIoPfE7deJGP0po/VB/D0/+
zAi8n9uD5NPSKNLqQcy1Q8W8GESI+jqI4n5UZpF2q3KjZmbraKn4mQvBqRlxQaB+ps0nf0kMYfJI
ePPJbW1ezVc3D0fLaH81aX1kLEz7T/DXbZyCuqqOWdTucfh+6GqgFVeCwA/AVm40lC0Xgj/EzGXX
fdu8jWBGip4TiGPm9yvZiTbdWhQIeLaFfOq5dpCvvRIF5J9O5vc1Ly6Y0Ki1KPJRZ5l7+gpRJe96
PWXIlOFv3ZckuWq4TKizno4ezWSKwGNYAegpgdlJIy3LxhT3qhh7SkogL3IkELpGRMFGJFmMla94
ZhcZYrpvqpDDAGOT2Cs/qz4ov3+/vp+eRCOeqeLCscGQ7c+35wOdm4W+5kyOKdYFv2P5I/T9e0r2
Kwstsfivg/ZtoYt0DrBcaaBr1Z+b7kOKwIKZ9yVN4kSLgOEezD6/wpq/9mBLzPu2LUoFWOVgsl5F
u48xAV2t0qv0wg2Cay4hP4XP7+9w+SnflsoVWYtEjaX09oDnrF30C0LyKsHz2hu8yDiUOUnVemiX
8LmwdVJXevZdf1U9LQGzW01ugMESClyWcFVZ9qdkXKG6QBLE5KhRNf75iCkamIBvuSHUdb2Fc13Z
mJPcyc74EHjGbezDzKq2hZsmrjVsBPea1MyPH5M6UuUHWATpi0enhCPfk1heBGVOYm5LqE0Y0YOv
XqGgXFto+QbfPuXo+4EkjiyE7pndI6Wfigjg3tZhdOU4/LhnaKwu6k5kB+pFBFHESuhzAaRGH9zG
8lMQ3xv+17+P9g8areT6S/FJbETa8VJjRc/yYco6WPk5bEzbSkDGJXHhCcKMZ3jVvNR9+zBodKSq
OlyVwWS6+azihwxIxJIIR50wM3aJcFo1iysZ+n93/WU4+P7bLsJBNSdBPtdRf463yipignw2MKRd
5JKdZBv+jjKnORG6cWZ2r1L9frwxaLhYKFqYdJsu330/VFY4x4QiD6aHw3z6Y74L79Fmc+jybMIr
e+qnaoQi4f9f7iK7gqMM/KVkuURFGempDK/pc/y4wP+9AS9zmGSo26bJuAFpZe2yuDw24XSlRlWW
d/LX96JJi6i0BfXn8p5AkaAOQXf35zBrQCsLzE2QKN0OffwaJPJrWSdv/IJ3fCpWGSmgV6nqpyYb
O9WPVhmDbqeYow9FHW6sIHlPNPWoTlQl0FCetIkSo+6gp4cHpRgr7PPC2yTKN+DUay9FvMMdBgsq
QqtL3InilYP48ykB1fdfpo3+2EVsGeeiQdhPoc9wRlfhPgG4vOo3iVPQJJJX7ToBSn6vf1Qf/z6d
/zE6/3qj39a9CDWqOQI6W7QB462P9xI9cpnhEc2oYWt54064a07jV8kg+S29id+y1SKjE/22Xq81
Wn6KRIvK5P/3/Be0rmnWqpDw3p0Fi4F62fjbtiYmNPrdlQf+Kf3XaXToCJSjVCpevGjDB9OcRdMi
UAC0ZlftsgQYDhMBu7tBqXpTe8La3NMzrqc1JubIeV1Tj15W+OuVf/sFF6+cnTu3AbCmc1ya/coE
VWOX2bxS+/y+Rk5945uQa/791D8HOvQ10QpBvAtS+p83SiSKAGWCdGnxYknaY767y1fhSv0Ej5Xg
0tgDMAlvNGJP5P5PnxbTGwOEgoSMzsWtHWRNYkTC0J1xvjLHl1baiPLm38/39+6BHoMWirH4GMt/
eVWUTPUTM22ZeQGuQgzfScEUGSBn/h+XoQtHK1elb6UgNXt5ldWhVBdtGaNXoFW3yG1ucKNfdb2w
+h+WQS0EOrIBp/Iykipy0DfdIi1jUGYndUeegaFGdyWY/t0c5mloolq04RWDLvHFd/FV0ErZQqlf
LiCFS8/Mnek4rRRv2uiW++9n+puf/N9qSyvMwOUe1Zo/d+Coj+Y8h1BdF35ytEld8WmEnaxRYOur
5rg4EVhXku+/u8UXa15c73EAUbQOYL8ax3oLKKZYM9Z4qSkxt0DrXHGTj+srj7lco38c7osll536
LXUjklbRMPCYtRueVG717CZ97lb4yK7qL/lK/vLXlXux2EXKL44x3fiFqTzU5yR6k4Tf/34aeQlF
/3qai2A5ank1NzpktaqXwKmMtUe/4AVk4+ylEClX4OURX6hExUEeZRcl47s8wgFvY6BLUnouM8h0
CRNlXyy8rgERmlm7PFNuLBm9nVxdiWB2B2tk8jPUdDPMaD8m3W6KxxFEbn3NHf7vKHjxvi4ir8EE
LzCCbhGRAJzDNDSk+fxWrMXXXxTqXWRXp/lLfY6OgXtVWuGvnH5ZW6VLS4hCuemSt5xUA5PiBN66
gU/fNi6CLyvIAzcI462VyztTAV7fK7AY8u5khMadlMj3KHof2yR5atPqXq+axxiTm39/4Z92EF0w
3M+xl6SdeHEvoP6biqlqTeckk+3OAlp9ReLsr8uOx0ZpRdRlRfuBgD72pW+EqTKdQ1giXYFiesYE
/tUwT8G1gPbjUjico1tFK9xSL45eLkyMUlNtOvO470xbT7XZfSSND4mnDzVnNK4lbX/dOsuzfVvw
4vi1A6PfyeflBVrl1e2Dr8xukIVXIuePn8igo2RxH7DcxSfK4myIKtBb59DPbuIEK6DG+PXvXfC3
QBVPslgLUNZKC9H94tXRftH1gDn6uTYQ/gkUzWsl5TmoVO4dud5MU6TZMnQt+Bv+0yzMypVn/PkH
cKsafDr0RS81OKJg7CKS/vE8lOEpwaraDov+sxXHDfKfMLrCCkW1FM0cLYEV1/fX3M1/CnTI9HAz
SSQRoO7+DNuA7w0mUc14TnXzkGXZbp7TB0MDhYFVr+YG0uBUGgHj3+/9p09LwmstH1dTyVv+XLXW
fCGqjGk8B+a0abXp2JjltU+73KuXIRzQEB1Wki+LFv6fawTiFNJcq5btoxChJ+L1WD52AqiYhEas
DSFi5ZcBoBHNPLbqcA4k6zX0CeBgL/6Hx7UgqZuWvgzjLh5XIqcR4AiOZ9N6iNq3yvz89///dxG1
bONvCyyX87fLd04qUVAwKP0vx0i5flPXWqVu4EXrZCvUtubUa7Bw1xLcHzfPt2WXT/BtWT/rxlAr
kvE8tj4UzNJ/TArloy+yNTYtb1mamUDvGu/fD/vTffL9WZe99W3RuQqVvtNTvmuWv6dqClNHbj+S
VFwlCcO/fy/245tlvKgTXWkT/SUEnhT6GCZztLzZwZMQdYsAQwb2HDvUp2PGHLxYpetkckbN+ffS
P52RbytrF431sC81VclZuRVvW+s1Ta7pOP+UJRrkpf+HtPPcrRxZtvQTEaA3f0luK1cqSVsl/SFU
pum959PPx7qDeySKEOf0AA0U0I2u2JnMjAyzYi3YMLn7jLgtUk9NYAzY9I2eOHhwp8f+wPS4Mzji
vn1Mzslhi7xx5cO9N7fsFAxiE3u+hTkhec3BofXjbdnAILHV954v9uLig3jRUangk31G2DShMgie
3vUXq0eCPui6XyQ1g9PGxZZ2qjTfq6UpC4wCQhGaiFjM4mJXTevndZT1F83+Hwnw8iY+hM6cSojP
W8ihzyULkvb31ha3vAjlLp3yv9YYf7jVyOMnt74fnutX+BscukG/kn96t7JnNQ4U8pJX4WS4//Wp
nFOmeYNn9uglQ3XYhFYry2l/oWvJqFntQ5WnqcnG2V+JaN5bWZ59WEI8NDiwEobTr4qaNmCQ28Bv
4a+osx+lqWz1elcum2FBuy2jQgbo5G8A/c6pKJ3fWmofUwat+se6MX+Pk7oREK6lnRDvEQZTK9QA
tSyuW6VlhYR0FeeyrR+DqTqyz26lDc8i0IRuNP6MkBUc2wKuaARrGc7V6St+/fXWEoH3v+Gv9uW7
dcZRXVaFFPb/Nxntn9TBCSj6DnBlURBMbmUQNunPbc7oT/iX+ez+Z/HLFx+us8CgHsK5OTWnbB8f
pENwTM718esFbplZXBGKFIVuKqxvPIdH6VhdNTt9Xx22zKzvo8GaoBQG2rZcjj4JQm6p2KkhMmZY
wfqlW/1eRggkL6XSSUWVKb0yPo9aQQ1/vAHqytCrDrdE65upEw0tCvMR3BSi0FJiD6N/vt6HFR9I
AYWoDlL8FegPItKpYXRtdwnF18F4zKubcUsCWVm1Acu6RQ1fwwXO//3dWTIV1kNJr7tIXfgWFSXc
BoUvuAx03PUZ3XxKzr07FNGuspjky8P2LhriEwMnd1MeMSspgKnXh+/iFL5UphA5jKP4TOsDU7XI
GZ1Rq/pdUncqcjSMWYqpwlgEf7mj1ta4p6WdgxbNL3mS3Y/MqACMeQvqSN31PW2wMS2LPe2Zrdbz
Z8yLAmAG6k4atlR0Pnn8tM2awAzNGl5Ey0akY58ekEZ1gexqB8XJ3f4o57uvv+WKb/pgcnGmxaC0
ejURaoaD4ZBhAFOKtipin59mVUfNDqI+4IX4wEW5Y1Q7YAlyalx0dY+UJiQ7V/Gu/GOA5bc7/tH2
oltANZk48rTlkj4fo9k26CTqmLyj8uIYIatmQYWReJduP5qOf2Q+Mc+Rmq1dulDZd6h6fEc9Zs5W
aPd5Wz/anffk3fH1kxjaBwH10JK5mVZQmLjLNr7cymlRYRv/W9BkXu9Tc8OiwCD4XipcwPn2u8nN
9uE5uLOAGEMHIboNReetKOFvxvgxJpltIl1jwYTKKV0E5aLOyEjWJPVz78xKZMVJB+ZTfm8PzTHc
eW5nq7b6o7yeU4LKbo7TuYRPtHZBdVP+1Nxhn90Eh8aFwuO/PcZQ8anQawL1McAGLr7zpIxS15WN
BxfkDROptgSC9f/PwuKLTkoFXTG4l0skarBJ0aLWNytpnx8YVqFzXNlh2sZLkRdJKshbA5HdPcNU
Jzp96DQPjBEdGYEiAut2/QkCyG8NCrPWy1bwtfLsYJ2SyNzAgax4+W3hwcJ9TpkB2MY7hKMb/WJo
LX2KHfmhZlzOsf5AfBvddJqbOVvJ3koqRI5AGQb4GFHSJ3GSNtP1WCoLAxACt/Q5vldfTHSRpTOU
sIf6p3irXm1bXfMO6LAZlOqppn3iKC2ZrkumIfAuE4iAWL5roJwY4t9fH5yVGr1qUHshMOMPE7/w
0RfkWaLkYZlaFzS+xtHu34yr8k9x56Pt6UzMpB2Yl68pILhbGcTK8j4YXhxZrTBbOVQF7aKLN/VA
1x36kM4P/+uLIZpw6UnUBlXgf8tG1FCmPsPmoIw84bbQbkwo3DY2cHYqH53ORwuzs33nTCliQxdp
ANzooZKdJihCdJVB70FgYl1BqrHxr4IqfW3r8Z+wE+7KnvMjzwhcX99Qufz8lPFLQFuo1PUMJGcW
KVnbB5PczBCSZp4qG3n1nDyFFGLQmayN5fuvF/7ZHczWqLxKs0jppzthaIKYABXsLlp+BzPETWtm
PxNxPEGac9IjY98XiYKoxRaWcy2XwC4OyADBQn1w8WAzRTR2wpCCoRDzX2ZN2hCop7ypj4NlPsVB
/ScoaC5YkAiE3YNYho9fL3vNPuudMWuz2o64rM0aedv0uug3f/OI6bo9mCcybLc9JWft9LWtlSLT
B1Pyx6OFBqjU9KZXX+rxTimOgNgQ8NJsr38okEzTmi3O4rWyyAeDiwe0KqHEUrO4uRTQ5Tl9USo7
2HuYp2sy4IV6dG6owvboOhsKw/eipzKunTHKEujWvTkp6f7r9W/u9eJuaa2qwbJJ/Jdc62cLUYjG
1u3mItvb+OoVH094i+QmiqKqqZI9fNzsWIX0jDoJf/tB2kODfeAkZfZjfFPtegBu5ayi6GTOlgTd
SqCEXTSiAEpRicfwR7tSYsitbIUN6aH+T0qTNHLhT4LCGSSr7FYO7CHO19u6EifNJilA6xZOkTTm
o8m0DSvPmojko5N67h4ZIo+RGG2+pdDGP5avKvzfpgtNCglkclZ22RsatOWL6A6Ht1l9WHpiVNxl
hmI7V14rK73/aUt25GjoLDPO+Wma3bnFN+3YHZVDfvKdyoHufSNl/vwEsQ9ovc/k+RqP7GLrddPz
q8bneJVVvPPKEd7ZUoGosd/Cac7n9OMbwSOLmuvssYiglhI8XCoTflGL4GXuTFH2U4ItBZUtE4vn
NA7GROoykwFXmFq6VN/5zZZ0w+fSFH0SJvcISVSOjr54X3IrEfsgCYxLb8g3oapcIz33xwsOcdq6
gixtPKyr1iiz8Z79HbRYBCZm7qVJmRHwVYp0HUO0Ikb1qdfHP7kgMmUMe9zXt+Iz0hTVS8bM/tfg
YgeHTpXUOCZ7EM/9m3KtHHUHhMwzhYvqGJ4YLjmpV8khOnu+bXzTv29Y/+zrZ+vKPK2oajPN9cc7
CW1F2gwey4WMJbRHA8Xf6dgqtnQfhA7S7iadjNiFtcw8BrvEiZ837K9tN5OgM1k9U1P8+dG+7vHW
jF5oXmY+uT3kLLDwfdeec0c/QdHAC1e5ymjn38BH7TeD+/khW94PepAkSJCWw2a/cEhNmfdh0zfa
pT2bB+maWedHHUZ5aAPO4X7L/X0Ok1RY4nDx9DYA9VrLlRaiUEpMj13KGm43ON7g/yrkGsadrdhw
xRIBAjBbkiWLzHSxLAmN8xZwg8c02IUSAww8DKv3MOTRRvn68332ZCS8/7G0dJtBWiV1HEf9c2Og
RllqUCcG+0qW91+bWXmQP9pZuADIyoMqp51M8NO5/lXpIPW5o/yza262wLKrm0cqL9LInHu0iwtR
cE5hDu11JvYnyUERGvIk8XZU8toFhlVsvImrG8gcB1EdvfBPza5Mmrq884fuue4LN55ljmvv2h+2
0pHPg8GMO/ESGOKslEqFcrGB88hVl46+N2eSk53xGiC1Uf9Ir7XDPD4mutR7nuqrAs30f3HuTeAY
s5IfBTx1eckKOVd9SPcshH0jwrraaQ1mrlQZwp9/U9niNsP3ztGXFZrQH71JEwd9XQsDF1pVGd9J
gNWSvTZK/TYMqLLGnXgxfaFyK0C6vqq9xB4Q26hoXnozd5k/8g9+QjNg4/SuuBmTeXeUTCklsLLF
zS+91hJUXgE2PzzKf+bOkXSOf8/hJAxmG5XFtRP13th8vt/lhYHk9f04BBac5wncHDE0O6PQ2qUV
bqC8V6J2tDHeLWt27e8sCU0xFWELEhJK0oPu9Dfw91m3ndPt2lP/kN1A9/31Rs5fb+GuPxic37J3
BnvG1uphYh+7fXOaEyDtUJ+2R+RWzSAOzwGi9KItlWmyoZU6M004sCf/WB+6Y78XDvKmmNhK5M/+
vbOzyDK6SCz1LOJLQRLf7qALmk7lIX6C4nuU3ORqljNFfZ6CCHNSW8/uSthmItcBFgSPQAV48e1C
f4wzzQu1i3kzyHb2MqsNGZxKWL3uRR5hNzhPW+QPa571vc3F55M8Q03gzKDkM+nIHnh7JrSPDFM/
ydB1fX1S1spLH9a3cARJ2Ji+VYWczVPxKEK+6QxAI4FMFDuIDb/Jz8qf/mjWGwd0LZZ7b1ZfIAjE
sE5UQfFM3qk6sYUfMFzct3/8V/FbfG3dlxBaOqIb7WLT7u3EabYK7CtJHcK4zJnSVmC681NVzRrq
CciTbF6Gu2EfdY56nh6nnxRMd4J8ngM5dEw2XrDVk/TO5MLfQP6eplpZmBcEUiT1x8g5/vpbbhlY
HNVJCQwzDkXzUg2Q2Os/onZDuGb1XCpEfzN7BZ9v4Z4rhUEPycy0i19XLpxnY3U3jbuq3ppaWT+U
7wwttqqsKyu1ShyL6tGbiH7PoCF46I3diD6iG1gO6ebBu91CgWzaXeygJU6wDgpcvOmX/qQfch8W
f1cBqyQ4HZIM0amd9uYs5Lv19K+6OHBgNOChSMfVLMIOv+7SPol4IrQ7pCEfswx8Ocoe8FkMDrje
XfvThFQD0Ju7qZm+Vrkn8aVOyCi5zljYYtV6MwiIgbQmLmC6bvbmAbanw3A1+Lb50F/7XIboACea
q208wJ9nZYm10PChGcTcB1XRhWFZrAVtUnPtby2he5TPCjNX8LRB0/5W7Ocah3AjXCZHQSq65IeI
YEfaK6Q/+k242OomUGUAcssWEIYt/GAQpRlU0xJJB1Pn1Ul14l1+8E6Wo9vifto1vDDB7v8Bgrx2
aTWmFqDdYRDkU9BXGukwZiNvm+C7/UUlo81vusiBxQ2GLc558Vr8iX9+7SjW7vE7m5/QToUEl9wI
b7dnesTRuPxq2BU+lE5etuH01oIs0Dg4DBIFWtOLbe2kRlCM3lIvZflrYrQ9lL75yJ5/vZ51IyBF
ZcrcEi72Y7iTan3T8u/ViwpXkezpTjqgEiFsPJVrX2oehZob7KDSlsFpHOc9LYHKvATC2RzBzRtb
yuJ/IS7LuO29iYXf803Nj31Ymp/byULUF9K6xOqEQ6nGHgy1wT++EdEyELxHLxquNZrEjumBI6FH
te/j9CHoDMRKKmGAG8/ybpJgKOEyjWH38BidG2A8C+aqsWnBlyz9kJWCYcq4sDupvkoN5nRo30FI
W//UtQA5xRG1mDK6RxThDS2EMyQQ4wGpccgWjek+jtMnUyh+dxk8XV9/zdV9pn6PBLc8l/0WrrCU
R7+QvDx67qoIarDaLoZ/k0zS2P9fE/LHA1MycoBibAwNcJIdEs1yxqL9EXnCy9crWc3G39tRPtqp
tTRLY780KVlXyO56J/9kHVBagZho6wVZu9PvTc27+i7k95K8tDodDR3AmI45pdfTNJykAsI9SlIb
y5q359Mx5cugnYi3hC/9o60RnRFr8iOT9GImfFKO/lm7VfGT2S59UDZeidXL/c7Y4k4MzJZDSSqo
l1Hzz4kOn0KFHEjZ7r5e1BxTf7WmhQ+JszL2ZMnnLfLp4mRJ+oYu0jWwxu+tRLrRds9IHm3p5q0e
der8DBqjv/appdGT7GptAwtZo14y8bEKf3+9qPlHf1rUu79/kUhofi0mXaSbFxHYiiJA6taidkuL
IH7LAtn92tjqCXxnbOHqJ08RszCM2EFIDsSuv49TY69XMpnL5WtLf1+N5boMYE4WAHpm5JZFmoJ2
QFuoOZScjZYcERiCPw4oNGJe/rkWqtAWLFKZwhjGnSXDtMEXyGzdr14zETG3MFeHfVnqvVNVcx9W
NFum3wNIC6McEErS3Ahx4yG+VgFVF4PrXFcrx9OEbg/JAuJTU0zrUrMEd4DSYd/L5W9kRKD/0inK
WjHE5lrZIOqRIOBmTDm9ORjDi1g9DanVUCeLTtDN4NmlIDg3U1c5kSrf0rMbToLYV4FdjPBI0kKe
TvHQ5k6pSPuvt09eub8WQ6ewFQGQV6h+fry/eqoUeVBNFkjE9G3YK7lNM1YhB0N/6IDODlFP/auA
Exti3l/9qbqPzsWfrfLhWsQFlSNdcNpcmkS/4uOvMCHu9kPqbaSABZCR5Hd3gk/NDfb+YTg3PEDn
4ZCcs0P+/PXy13JPDBOVMHoBYGTZSIygkUWeYLSo5Ben3nT0wJmZK8IdihylaptuczZtxdGQHOgc
2Y73xmnjF6x+gHe/YHEvVeQBBC2eNJB63Um7KkG3z8hsfd/92WbIWHGg1E7+4odpnoCg+7jPUapy
YpPcBHOuw4GOapiMCo66FYR95nBibPW9nYWjjkq9jpHtMC9twDSptm933oH2IDvrn+Mr5Tk9aLv6
2kcbWoIY0LxLvyEi7CSHuTEPr/zpXxVU5/4peTzIEh0c/MeVx3DaN31GOucxc4bUdiyUjtiBS7c2
6wlrXxSUIOkMYQtIlsVL78/zeppHahxBymZre+koODglBPqcaLctCr3i2MHLwJKAJYAkn24wMWBR
B4F2CVBk65TrztyX6Awa2UNRbiT9a9VL5vZkSeWuMpi8vC55Qi9UmRnXVfruk1shf41Mw2HY0XN/
8N3NrZzv/cK5W9jCw8GgpxLQf/xq1SiF3uSTFUJL6xr+gXk3im77xg4u4sm6ATRjnPuTeozO/l54
1B6/vpvyypuML8IFs7/QVlqLu4n8VCoL+qBejDRpDnqmvyWl9YQn/p506n2gqdVRgrbCzZLyZ1Y2
190U8e7oZ4mJjp06dA3Y0C616zg0HNMqRZuWWgTSSIa1vv8eSGgQKnDSVplykdrNCsZ8zhabZ75/
Gedz+i4MHBBo9LREVRl1plHHTBDv2Mss/jwD4azTFm3CymZBk8JIvKWRxn+ag0SwbTAMODsuetq4
hqI5aXq/8T3WVmTOVIqMWXK3lvP945jPYbROcveaX2QHxYBdd6U+5Lfpzt+pp2AfO9ar6Q7ODAKJ
zpaOyJCt/P76V6ycSQY9//Mj5n14v62B0ESGMhgXI4ivRpGGb5SdulI7xI36hzGbXebLd50SbjwU
K677g9mFA2sVv2DckbMo9oYjInFQVFQPt4B+5orzAoFHPU+DEoiofl79u9UFASOPkpclz4reNbam
dfGT0tayM4ZRBu01vFXV2N0xRf/EB4f23SttuOwuQg4xT+GLLRI65lXEwCJjBAylTjJTGqWQ7kId
Gngj6A5k7q+VYbhgeI4ZUEa5E+VzJqfCLkBZY9eL+nc0/aAoD+Aq73uF1nYTZ64xxChCicNwlofA
QPBzJtCbpOIgSsnDGKCmMGU+XPYRsm5MGjMqng6/dU1G77Y8FEJ3X8lAhRvB6N20GM7QUXBAVfAC
jRjvMlO+nVL0vsbKfJv6XHM0ARxnUQU3BcTl0GZO38uaqledx4xC0GlA7BHG8nR8EdJu3Od6M+7C
pFddrYI43oyy74JCxKfBeG+0D4BNXitIRa5QS8VpBvObK5fgmmFQqVOEbkfqUL+ZJdo6M5+PKpW0
2XHCH2GaJNAfP6Y5joFciXDj6+VFQtI40imaxU8ZQ1cRKmiCcZKHjdshz9X6j15ntsnIrAVEApDE
4vVT0m4YzAGPphdF9zLWiC15paqgeqYjGiUFZ8NKzqMVP6YIkz6MfajcD0H/IKk+/bYqPhhx8wL3
lAoFeZvva5j8bS1DHajzmSxMqGx8fZtXqv9U2ujkimA50BFfYimUJFFbbRQFIkAvcGSnrm0C72Av
odrk1iew5wPBgrMFZ/rsLTELAp5xatE0gBx8/DQBsUgj9olymUzzuquh9quLjXHez0kYJjQRVzVz
zzJp+NFE6Tcpbd9UgTxsQgGjQT9wzE6CFT8VRr6RR6x6p/+4jWUZEdIlU4hriKwZObJTg0Kx7Ntd
Wbhff63Puza34gGdgP0RWdEiM08iU5ALSFcvBtdfjl5DY6M/uxZMvTewePEtLW0CpJq1SxOmKC5l
/rfMzBAam66Scnqr+yzd/YsVMZgkgmSk2Lz8SFbjTXKWE/6jJ/dWFP2hiuXHr02sRm2w4cwZjsQQ
1PJKEsJEVTCR5PTOtJ86KvrCLYrbbvotOmbnbTD8vEkfXQBf6Z29+Su+e0PMoraSXo61C8y/oz1T
FkC48pD55WUSEHbxmotWl6b99SpXTuAHo4vTHqBBLpVIZCE/TVYt9C+ZjDJiu5mvrR7Bd4tbpDax
LlmSQE2Wgpd6RlwFUlQncFU3v24u4wmB4m3E1dqhnCF8zObIVDj0xakfZaU11b42LsJxrrFl+w7V
iPOo2vFNcQX111sF/11p7Wd4lPP1rq6enfe2Fxci8qRArZGGe8Y9glcId9UV+ss766nbodZ2KFT3
a4OrBYkZ6KUQEMCbrSwOj6ZlYTf6xHiwHuWMro1PvX8OHmJmP4VD+CNw5ylQz66/oUZ1rNxI4LmF
8+zrX/H54VQpJ8HJICuQTfBDPp7g0JiQJOipxHW1SZlGPioioo2NQjkkC6BXrkqn1sofWjSMG+tf
3fD3phdRezxMU+7lRO3ztDvNzn3T/R18FQ7NAR7uWvxX/S5WCpE9uGaKAksKCuBadZhENGZUw9Fn
0XXbPKi7yIVJ2P+DhCsdg6v0FL7MAnD2Fp7wL4/i0luwzwx+gIsRPwHvMsn0hDKDGrt3hDtUU3by
vfRL2qe7+B5xNO9aSw9hZw8781gw6y+/MrK59RvWfAdTsnBeACqfabQ/fm5JLQRRMEYQAKTQRV4c
ygTe1HCL5W31bBuqwcnmXNMeX9jxh1xGtbymxuvOLA0M4Fav8dk4Fr/nXmdAhxdG8tE2r2YJAfnZ
6E5j7m4Cvtbc8/tfsfBg8KUI8TRQnEEiDwU71Ua+65ALiJ83zJ7498ym/AvfTEuOzh9TGMYnXjZk
gX2UXul91JNy22bCoYgsxxrU49e3dgWQzojLPPJm8aACaFvsb1pMk9SNCgeZ0S+Lm+LWQGAd8Ye+
Lw5Ffr3lHT+/BRoYWFwVhRdmvpa15yr0VKOEz+/S1Nptl3hoL25xGH32RB9NLNxBiVB2JHeacims
k4Tua8IIr4mCuUxnAnUx10utFws8wH+9k/Oq5mURFX9msG+LJgm6PJAvzP9Pbgzg4Wjtaum6dVFM
nYFOgnDYMPn5ldNgygc6BqxTmwEIHy9hr6dTBdezfBn23rgzM2jefQrmLnJodLBof3evhRM9Qbie
vG4VoFdsz8MVTExSMAHQsnhhY1R0NWjajQtBs9MxP6PA9RPsERG2q/Lp64Vu2Vq8qAyVl948fnCJ
6tFp9ItRDDbEmjtJutPRfv7a2MpzAv3Ku5Ut8gy6GL5ahawsOmn7Yj/PG9ROc1W68n48gdYJkCH/
/rXNlVuBSZ0CM61xpr8WH1JL81CwcLMXM/F++KboxmW8VRlcszHHzICAueo81h8Pi6ckaMsLZLZd
395OuonqhCRvAYD1LSuLT6XFmU4nRwyefc3bi6iMm8FzplS2oOSukus7zRC+x4XxPFnIszU1KpW0
bOCdtkrlUFCbaL3ebcf+7KUws3ck3B3g1fTNH6p7RF5PQ9nSneq+Df1hUKOj5Ef+PtS81xCBKyH+
p8ybOwlO3DDJVTviJggDIpqZtiet/yUE5hmVhJM5xHeWmV9qI7jgjf6YKJKm4NaEMdl5IAVNYMuz
omItpi4cSK5XD+fR+23pP5hA3it6ddULaH4K6Hvq/b5CnwB97rOWeYdJbzdy7bWE9P1HW5zFviXX
HRCyudRKgfZt16JtW7lGL80C3Orz16fws/TKXwiNSkkcAm282MIajT3Jo7ZLa6e87ZvkUdUgEzTD
XS2C5VbrfV0w/azGu0oczoUY3Yrd66QhLgwBZf8othS/EGgTtAEVXNWpSGe9WaGz/SVPyrVRP1uI
FoZIofZ9fZOKb37JPC6DfgaycqT1yHmq+zhU0F6EICBMd57/1OXS3iJYldGhbhrVMRSmJoLpSu80
ruG3pgRTmo3fvDjfy9qsQ51+M8cHXwu/CVpyawXt9z6KHL1GFhjdsyINeLQ59wXNR52HXGrxV/No
lHatIn6eZuVFa4YXuah2uRnaSOztvt7h+R5/DNxmjNL/bvCS/SYtZtbYIuaeB81ZbUE1SIiSl2jT
/Nd25isO1puMnyRo8SGVTAwtM5nrGEV1XyvRP6NWntRuyLcevZXr/t7QcjAjrX0RcSW6Y4jH7ZWk
5vbBOzOp0k2aPMhV/B0exT2jtPugNq8aQf3dBOmhF58DfyuQWSmiffgli/yjlLsoNhXeQk+kKokm
xgu45z/9pP/T9fKDlFUI8uhG7eoBgqBjV29c1BWwikbdkPIoanPqZ6iWXmfa6BUt8xwHuhmuZAeu
djs3JfO7rULYWgFOQ6FLnsn50ZZYou1Sq6NDi2bhxZBs8Ty4w6mmB1odTVTBT8a5OwinLQLftQ9N
nk6cOM/Sf+K7qBUpmUK/ly+VhiO3aocm/8ZhWvF1GhNSs2gfNAifQMWyn5ppK4veJdGqi16lDjSw
zINp3ksqesPGKz+/Q4ub+MHYIqJPVKNoZIBSwC0ApicpmputIj1BFxe6jSI/maVw9PpmC5u+to1o
hcG3DKBO+XQxxyYsC52DQiKBUm9aHbQw36jHrYBhqbX8x8byTpbaJHqTUSO37aZv4yVHVZghHGOe
l3iEzXb/P/MgW4H9imtjOJ/BfBC4dEOMRXhBBmSBg1WFC9KX0Lw8FAwa6dPvr/3aCuqBtZF1Uzfl
KBrLiLeJGl32kkieS8+H8RZlWeU4J4HpdWuhmqfb8wSFHzuqYW/FT2vH873pxYnh8WLgB+zrJVSa
w1BMR90PnygCHCNV2yhDr8S7zCNQ5dYYDJkRjR9DtXRIRSjaDONiZcm11k/HiCUFmu/0qu7IQ77l
O1dPpTIj+Wl5zMD+j/YsXTHbuKk8dlU+y46x7zJ7ogUvQOXHzJYCrCLdGsZf3U5AcGS3M9nBUvfA
C0w8SU0TwdJimmahbUWZE/u0PuoNtcotS/Pq39VWS80L4kHjzPhN4gjDP2Dy7Gp6kYeNr7a6i0Bo
VVhXZ1r4xS62HdMubRvyAgU/dP0EmmvDQa6+MRZXWyQ045sse/vBGKNoGzJ2ARSjsqGPCpDL8q9D
XYRvX9NPnQDzP7MZ5yrWrmq1vZViVKS3rqC6uqGkumDumMn8JBqjJSa8r5GnXqLGgNikCqEUoM/q
th7gyUjwjlaTC0ejBQ8blNKlnIYSYXMNPLqWXan5bw3t86EQ7ujA7TuomdqKPmOFwB84r+p3nvcO
Ur6+jTS3tu8m4Y0xfwaExQnB5SFvSQcCAU2//DQZ4ktoWL/lcOLST8ajLA89mlzTSY2UaY88yFXn
j8GulKnBajIMuDlw20waVNdrS98JMjWjoyfsSwWo3dicxwAOhDSOOtuIgp+BFV0ZbfMDdsvOKeXp
YfCHn2JGQDmlAN+ExGyoNMqVHWj6uU88N7S02va6OnQQ+FacSTKQUE6Kl7JPd5FAzUoKVYcxc2QE
5dpyOrm7akUCWlRzKSvsiziAuraA2HIk+BxUlAQV31V7/b4StUMRe5Qatfq280zXMMunqh2Ouu6h
9wSfg9juRMiECbY1hKKN0NiV0qjYTd6/5EmFwm5x3cjhvtbgbomV5i7J0VZLh/ZnRFvYac18oGPL
yz6pc6g/li91A/2qlqU/Iw+B4zZO2p2eZD8bxRrsmn4szHi9tvMFde54F27dPVOvLOxAMvfAmF7V
LAptY6gRYzd+KvlU2Zk+IMFRDXdZgWylLh/GSHajLPNOSt9cBaXgygaBW1mbCFZ31Q097t2QCaFT
1MXOV5pfRVTlZP0+6nBx9CDVPnG+LF1XWlvZJg+erXkIiY7IYLZB+JpobeJOSfhPGpmQBNOB3+tq
89IZ0k/RM6+6qM/3RWn+7A1ttCU1u5os81bVu/wAe/BwJVvjy0wAip4bjEt+XdhiPqh0BNF/FdI6
c9RCTpDWI5YcAhDQeWNaVz5d9z3po/G9amW0YkNzsHtFvFEi64chNbkTxeqbaUQpm1Hd1JO6H6r8
dpqXbbXoy+ZiuM+r/NAH40nxdNSTE/PRUlrPbZvw2+ir/r6RpZsuMzI76YWBDCl7zgLlwj55u7zt
nErkJo2tf2fm0DZF0XMtaS9iB8+apHSNI0f8cj2o9UPZd8Z17HVkvWZG20BONFuvxOQp8ufiA6qT
fai+jLo3IbZGsim3ww7cX2ErPZzy4jQdMjh6yzGaYQw/EzPkRRSumrw5CnqLXnb93ZuEP4lhVreZ
VLtVPe4bgw5AYiFn6e/NdDz1IcRWSYNatdL1T0HMOCDcBeB7qoqf2/iPmpi/Igp+P1FOdDSrf5Jz
67rI629qnQJDNeLQTntp59ferlLqo6eb53FqgUOIhyzP7gPDQAVtQKsu0OVnPywuwRCScSr5Lsqb
kydnVI57LXECw7uy1Pi6sqrWiYPgn0L0H4xxfBsVtLb9DvkY0YEi5sHyETgvISIMEvMm74tDXlfl
qczyoy4kT4XeI/NU0Q337pmkQMtLUc8eFI2Gmp2nHnEiWYnRupeyRyW09mqlj4cy8mUoZlRg2TUX
Ug2Ucu+hMJj36Ru/5h+Ezq8ryHfKX1Kv27LsM/xePSC2fqYtSv5KeEyFGF0ByCfvfSV1dDU/+LkC
Pne47XU9slURwoXWmDhhMlc1/pn6gW9T44IDp3qu625X1+rBnLRd2RTMhVnQSRfKLqHawBys7Zfe
oZ1CR4prp9cjd/B/heLj5P2BCtUt5fQRhitnEFXHyj141Vs7bBp7xPMwlON2rf+iTLdB5P2BaN1V
vcRWc2NvJOWu05NdIBluMHtfq7ML78aoIYD0f6CRc+oRQYrkDH1U8aCUGqiV36ESOl7U/argMp1S
7bvaBhWqaJPtCZ6TysMdkLRrTfhlgTQxW9ON8mCna4Wj5KUr5K1diNk9rr60Qzk5qtwtISjOqVXb
2lAeqnF49JMbrUl+ESp8N7vqPA7l2VfUwyAibi3p13oQuDn0ZA3/qzZ2dm9F15n4j1f89uLpptW8
n2UXXXUNvkqWn0g9oWgyj11xF0LnK92FbXWXB69NFBxqv6PSdVVZ+h7k5XXTmkfc08nyocWpx7OQ
jZfMEnYxaBqjLe8Gap1jWDm597swuqPfZgdUlB+8RN2ZgKWNKL8dcsPWI1Rosl1OXEC7ys780DXy
0AkG46w1o6to/kPX3siBup96CkjcWFvUxivIpA5C8FbpzanO813W14fc+DYVtPAC8SD63jefV6E1
4Q0UtJMSlmfqCrblgcyM411rRfBhZQjHVQeaGfvJQ04eofshfhP+D2lf1twosm39i4gAkmR4ZdIs
W3JJcvmFsF1l5mRMSPj136L6i9s2Uli3+r6dPn2Ot4DMnTv3XoPaL7MudTUz2jRDCoR2azOVdvbI
mGdJD7W0SjqIbHelb3SWC1LMsuCA2+SlY9DgMUrLh4wZXkxS5IhskTFidwb8m+GpkYbGstbeoX3h
wpPLU4dolSBv9KnlmQ1bU87tnIHsNgarlFdr03iP4CWZ5ImX1+gMGOZ+ZBPbWXUNvYa2OXP12lp3
Zmur9S+z0Q41v7TWSRbZQ6QHngrZz4RJKw25a2hBbY3hsBpXjwxwF+Rbj1ijLbraziXlYdByj2at
FxayO8IEiSI3maAm2pTDR6HWlkFguVzBshzewjrxoDd40PKfosCu06iTWGI14E6jRL8HHaKraGoO
1quZvBK0JK2ILBOhrbTiDfaLa1Ose8qAgTGXKa7itWwtjKJ7KHOI1mqJH8nAotfDVgACxMpfJi0c
dA792Gyf8RVd0WOvE3URDLj39gswlFyjtvZcDZyiVPw6FH6kJw7pfgeWjFcAW3ep3Btou5VYwkWL
HZsPkQ+tn7WEP1O0xNdI9phhRdZ5hTNNei6TdBHJ+VH09QJ2GW7aRB6sM2yZtX6mc6+JKy8QcGpC
cddy49hFig1+L/iLykqTha3x0otE8gC3iLemoDulLJwa3zuP46c4fiRB7ioV36ix+TNF0ZJq0S5Q
YHam636gZxvemU80CXcla1xJGuw8RHInkaPE+JmBvAUyEsuEu520LSDLV5YKBNWozeSfmHg8RrB6
DWC6BBVbIy48vT3LKPmSJnQEX0oKWFzJxioP4YDUqC+lDP6JBj6hYkt98dzLzE7NbdjGLozD3UjG
aRnuyw4arwrblGEB29tzEACcN7VMVdlLYVGe7hQKIZoCTr2dvJasYwFEHpWY32Ko2o1ATGDLmqRb
EI0v9SLf5FK2xSh+j8HCm6Y/JqgAyK6rdMCwPiBhjAcGTAUPqJFqiaoS2NIPeCP6kVX5ldaNtgru
BJwfF1GUoYENNQrskoOm8VfVKHDK/UridNEpwRIOHrmd6thV+L+tmzFz9PhDj7hT5r5pgGjZ64s0
hgMRJsCHCKSDwVr3WhDhSFIWuRVrcIyt132ouFKTLK1YBp4RLateLCIDrR4ca8ZBSxqgFfKfffHU
5qET0xSqwMNDWz7XOsGAgHUnU4fDrhy9ZIXsUXl4zZT8BO5P6CC7Y9Bl5Ap2SJPjcFACJPl8JzWx
ZOtZ+1vT6+Nopb8zHUDDgPeh3YfmK0Qhd2VmYaiaajX+a9iMkxjQ1EhSazfuee/qvDfgi9eHv8YC
FR7WUS9nbywTjyAZviYcBrO03cjR8GS01VIZG88IIZ6UKuGvsCSHDK1dp874m0iFl+U1TAViY1vi
dtATrDU1klGtV35ugrdQwsEdpWdaYrxFDmXeA48uL4xePAI67KchWQYEoRSxIagaeGUccN9YgzHk
CnBlOGg8btNXDh9RTcAYSss20jCmdp2YXgVTIxdWHbAKT5d6if1dQUOjZF4rxregT7w2+cXaci8a
9cgz1a/0zDZr+POpw0nryYZ1YNVysTAq/Sjxzk3goyHa1lXJr5ibdo3h5lCWy6hv/VgBzhzD8Uii
7pDVKwroUgAgatf3WwP0qaRGGyodN4UIf8UM5b052oQ9ZfqjVKMIJ9CiENK6zNqtWlZuRHcwLASf
pegVIEDHC1YvdCsAGsdZ2HJHyeXUlxqob2sUggvtCIvtrlRf8tTcAX9y6Brio1eFwSQLNwHEpvsq
PkM2YFiogRV6CY5AxwwxOjLajdnDyl41QHXKlWNghi+xkv6Umu5nRsQuhME6dI3IWw7eMzQ8+YMS
URfzzwfDZMdUSrxADhu7A0h1AY4rX8WycskHqHipsnjPZfMwwnne7rRxWQXxm5FRSMXIUJblw3Ml
ywecnCjRqKumZu0PRjU6nQmXFgVgSCfMyVtADBS1HeoZEp5zIXd+girNanHt0AI53spWDrsAyo5N
rLQuq+KPChgb0AMeIoixQGIkdIsKwqfmuIRJ4EXU3R43UbgxxSvC62PBUg9ucy9Ckp6ZZR7lmB7G
PlslUXKgGjsQEm0ZU7Z9VChOYxigSGLDxWa253JwNEh1MkrjbTSN36Kke9BynixLLHSrBDc6ihfQ
zPSzlr7JBf0d1D0yrWq86XK0b4pgIukusRl/1ml4zHEHtsM+M+xCjX9VZTc4cdDsrEhuF1YGOBNs
6mCkLR6kkP3SBqgeW9qOJs0DHzBDZPwDuOJzpWE/6Gax6hN+DHXzoIzi3Wow22mMj8Gkr7EEphqD
HNieWuggypCq4kp4afsODLQSOii8T+2Ep9ztLRwHhp6LBRtyxZO74ChqE2eBlB0l+HWanPNTjXmu
rQTxY6K2uR0JOCfQNFkKHRehMW9ciJWfVVzO8xwXxxwuvNgsHWwKwUl2Sl370IdmE1vshAbVo1qM
OKaqONhFMZKglGQPCTh4y7bC0LPGzLQj0QX49VdhFA3Ky+GxyJMnM6DHMurkJVg8hl0Fyq7VKpSc
wbJP2bYqM2ghSAbmdlbXOy2tcSZRgTtNSaD+FhZb2KG9Wbnqhik5gjaCLRCj2IDUM19qCv9di9bT
xgoX4YSuTHPwBwn/wLP+hZgwb4DmzzJQRtR2TbpIDdwiMtx+aXbG6c7dYbCgBSjnKu6b6Qcoa7XH
RP+ro91jS9lqSINFUtc5p3B2jocNOILU1ipoCA6jLgO/PqZOb8i6WyN121B1AxMjh2GpQQIotFcw
McX/DEvZjhV8tWYZCxXNDezRPBSgoCEd2X2dw+nIeK5aNCcSsznCE+mcJOI5j9mhrmuvMvlBrcU7
SGUrS+4XGhFwRJWqdVKY5io2zc6zelQmicUrJ4v11yAlz3orLQuKpkY4ih9mDm/NUcZAMm/FinXK
Khvpcw9/Y7Mgvw2CGTgOniXNyzVRSujtEeEkebpoZfWMMcS27AvJtszyqFqQfIY98GKscQFT5EWr
9j6s/lZlRx09axbQ/j8IRbyOHT81srluKr6HdXRqqzHDLbdQqJ2GwUbLkeIkpHHkoo0uDM0maAPa
zOoWfVV+hAr/pcfFvkwSjoFq0ME4TnyYCXpXfZr5SVFz1GjxiCrU2OGfGhu+s8+q0W31IhpsfSSH
JmlOsZC2UU43YcV2xMTxD6LDxeqZL3Fx6JXqIFi2QcMc5adeAvVZJMsMZslaD1qolOAiJgoZwDmd
+ynq/IYFa1lR9imvf2sSynO978AKqCTF1gfF70cFYCSYhBhdCzXPTgLPsGa+XOd+if7UYohRgAO3
f5Tl+EVmOOJz1BdI5PtRBG9pZyyYpSyDAcJnQ9AUdgbmq8M0XGgrJV3l6P2hm2qBRkhMJKzyNU3G
x6AF23+EmItdoOzLc7KGtbFhR5OOiYHLYKS7XNV2oQTmBfDItdvEwCwUogHgD/NzXqU/wq561rll
OrBtRPEXFo/5wJ6UIILyQIzEoRvoCjRx58tys4jjUrUDo3MDNYVidHCRu6F1A5qfskoLQYgNn8Bw
DRwa5JVXIP27WYN7PRHZ775OQTfNce2Xa/wYIl6EGj9ZXQDvCsWwx0Had2G7gJfx+5hVHc6woLBH
jsbaaOgg+TYowxW5+sEq/bHS+Y51kD9QswdFoGiOOhSeSiA3bsAIyPExlW1FCV7RRvQDQzoFo4nl
Bg2w3ILHdc/6HcgrT2oDIh+PBWj7Q/CoWPlWGqMnK0ovNdHXXaQ9KnHJHBIMENotgJYSKYGWAnqg
jmpUvsiZCk/X5gWWH4lLcnVfmYLbzZCdSBmDx0IburDMvnItXSr9hmteU/WQEsf1nNd5bisjCDNQ
pt8YtFx1g+LpenXItabZFLRYj3DV8yWC7QoQRdl1pUfD/kNWIVOjWsHboNcPqaV9WAHuHGWaci+s
02fYCjCbjwaAKUZ5JGOFDlXfoqojls1EoNoU0hbxaDzAGsDTWmmXhQFyUx4+qd3wnNZDb2sM3LZU
a7cBzx6o6H/rAWqoKlAJ7haFPLUowQQyHa4ODC2L/qVGpwAD4NzR6lFylGnrJumjxIvaKTXMg4po
fOyKEEDf1oQ3EM9DD9EdFceNmxqFcKiQFrVFUDMU1VshU76mUQqx47yCv1Wo6KtWGt8yFbOlCpxv
0cMULqbAyPW882NsCbspQlzjGi+nmfoganJJW/bWlNDzy/WtRQXzVD55BcrFY5zSU42/jp/AkoVk
kR0OzcIPAJGxJdwwRz5OTn/9cVTIPhpLmJaqEdjmkvqjZagjMdfu7aLkK50PuaNmmoODeJ0NNTlC
nQlXN4UNDkp2XFkhn5SPyl6v40PQY6ovReTYaZZvKUlp1136jquB05TZYIcx/nI1cOCANboyRLRL
w7F1oNqFEquK91UuA1UE8wuIXi9x3IYuBlOrnmkbdDovRc5fQouOtiyQI6IW+UhKCfAqmF14Yrpm
haTbxWmDE1WJTjxvcEPWxsQbmQphtTp5Z1333CXkHDQ5YJUNV2zOOHRxeAycpZVKbt3j0C2yqFnh
ox+1ZvyoSvIimwJd5PxZ6YO9VSq6XSjskLXNMxp/PwfcOQczQ8M0Q2UCivKPzLCWsDN7tZLKj+Xx
Mema51jQnZZpRyXByIKWWLzDYMqL0mx/BGX0kEMkyjY6IjkmtAyXvYwyM1atHDAYSDcWaePB5iV3
Mhy5fmRoz4muJIukAzhHV7LUDkhn2EjZp8qywFCOrKUxyseOtcuSTAw/dGaNsqduRYUOKpy+N6Sk
dJDQdzykO5wJHXZz8iOh4YkHxK0k3CHSYBcH/TFuxJlGYWVHcfxR6MmqMAu2a6AwhNUxbXASlB7p
QFyoh0b3FHTLqFls06JaKZXxxDv1uR+MQ1dYr1WOfRsn64Lpbs/oOqzGU1BVDxJV952Wv0qtvGFm
ukEXGz0yDjPGSv5hGl3gRDk7VHqBHIiiph83UDjcE2zHZRiiFckG9m6MhrXoAuMSZ/lOzvk61AG5
NsLN0BiexLPd2KKFLsatIBVMYDGdaQCQB9UHUKQgTg5Ctn5VxuiXXWF6pZFq246qPyNGcMzp1WNS
DpAJw2J1ZY1hsiKJUxjgnB8YMMdFlsNqKe6JH47IdibqdCvOllGTBU4/DNTuC+i2qzUYewPfa10B
4Zq+P5ad7pY5GlN5pf4eVCCmgvE1KqonmI6Y6N1W2NHYaBUHuwrzdxy1zNjB9B7jxYmlZwn8eQPG
cttMbYDyAqXPAXp42+Y6yHIUXzZ4JWEHgTEz9IuE4zyDGiiU3HtECitiWzV5HkrdM4f2UPUBxbgH
hhNhfUqCsLTHokBaMLwoBI+xDYaFkSFn0nBcxY20J6H8WDLkHa6sKB3AlRrrfWOVP+VKbNpaeo5G
09UrU8I8TmxqXf7I0pDa4dD4Xaqj5Vxib8dS+ESCEYziVjXQGBtOJCYXuDwNNus5LiRFzJwQwIxl
MRaQ34CSGADaMYZrqepKaQnrNXksnF6NcWJBW7TU2OiOFjo3SLaA/DZodsUIgq5EZPlShYqAEI42
nR5Wd7BkN8fNYLZQyPwCAjynQUlGOdAysJQzgXx5S3HMN6n//az3JqYDYqpwBcHVBCY+XyfnZpxC
YUOiypklp6RcNeIpie+YOtwOAYqOCSoFpLDJ1xCx2lt6WuEpGBR4/DITNXRwDdwaOlX+e8gPvhWI
8ZO/k3Elh16EXOp1UwTnAd2GpJ8GNNxmZrZoxxeGmXl0D9B0i9gJfgQYhZBkJSpQDl8fzoyCoJP6
TDlHxDFPIvRK6PzL50mnAwZIKCzfDcMpttER5diEypHuqibeeL3Qw52o3yA0QnRr9gu0yCobGgGT
EKIjmmS4131kyLbfL5MbeAAd0DcA0cFhB5JjFqQJlCaqdBqcgZz9ibvriRnCcIOYUcck4vD3wYBo
BCUCmmgAWcyCGcRQQM0TwLwHga2KXQQAeGgt4WLm/ZdA4LfCaBJk0zkmW5gl7snwFTnnIYprawk+
0NqSoKRYjH+/zXR8IqDCgKXHRp49UqdmLIM4s3ru69dROeh0ifL4+4e5tQ4+h5jBssOkSEzAe/Ew
2ZNi4AoN4EZS3QHATKjSr5g6eI1ioUGBWIVAHp3t5bYCXiEM5PSijeBciYyvGR/PURM8jnnxFEty
6/VtkDiVjvvM3z4f6DlQ1sS+puiXzdVwuorEBjN7aOmq6UMV6rtKBdHfHLo7S/36PSIO0ImmBb4/
/JKmf/8JSxRTUSs4vEBHag23b4d1SM3XBlfUO89zDU80kKYmYwBoDKlXiKw6jQoNfODwElqdgRos
S2w4PbwmWXRoKM6/kPnwsbyTIK/3MYKC+gz8NzBGV7gemOxKCY6yiQ9aOzpTcYNIt0G15ga5s+Jv
PB6MqUGzwIoHi+4KwBoIpoWYhZ0tFBdQJmBLuZu6e2a7kMfKcMaif4Ru8OtfLxJEBRMaM0gATOcM
iLHWTSZJfXrJ00sJgXAaBx7N374Pcn0sY/1B01kGFNC6ZicreoPyIlDls97HuLhuGNjx30e4sQYR
gSJVINdec5PjcYhht8nSi2U9jPquVX+k3Z10cQNhjKfQ4OeGsTk0VefHsgmkIEvGILloO+uB/WgA
Ic0dTBZjG14YYNrdp+xeLwm8L1BfgI6H/cYV0S8vaUm7VpbPZhW9mEnwGjbKIwEewW+Ax8FnhV17
+/H9m7yhZWVO5E2sdrhFob88w8kXWchNOWv5Gaebw8I30/iBEZvTwuhzKDFujegyBylOw8Cfk0MO
V5OiRW2XtW6EDmMzVI95ET50FFNz+nDnt11/5i+/7Y9g1KdUM2ZpbCWSzM/WkzbYwQeDdLbk4O4L
XMCOw+VPW943Ab5RskxRYdMBl2VszfkeMWr0VhWa8XO0Co/cIyt1PYkWad4kydS4GJpOrnDVVvFy
V3LpX6dXUwUOFeQrbFDw4WcniAXuiUAPBN+DSl7XvAmKKwK/t4FuuBR8DTPt4U+vFlJ2vS7Qdz53
z1BwcyeOdr6wHGPR2fFBct6NhQxnIr1x7pHmbtAtp8g6qI8akro1R9qqCpCZrYGPOpmOq5NK7gly
ve6k/Si5+vHOErrORVM06DHBA0iHfuxsebeo/UJolXIIpUGlA+1dTya2cApIdKi2eoFwvvGzWv6H
oBoqNCSNiQsxB/ZCcpAMODn/ecT6R/uYuYUT7iA770gfMOq+L54w1Udf6w7Utp8izj5nEMFRWlHw
OTHpc1gEDbj4BQhQtBQBnbGUxZ0HvC5zvoab1QCpJOdN1CNc47WrcB8vK2FPzsftRSwnpr3qN+gS
LSo/WWc7ci8z33vY6RD/tHaleAybEG0poPsBuFmZ6wirV9pjFgi5Z0AC7dyNALCx75JO1DtveVal
AoaZ5U2CwBrUWOVd4eC2/YDmIoSd++U9sP0NEiYSMqwNMbWaSCfzQgt6dHmTWwYywQ7t4sfJRgSC
cK+D++eetLqnLn8j2SIcONDWdM+FZMTXt8osWiZoKvBzAgSLnG70+CSn97z9bmzHL0Fm6zTXR3TP
CBnP6KnajRC2BHrcncV5XcPhGiEDVk9A/YJE5WxxjopEB1Wz+Dl8Hf22tMEIRkbTfpEDBL5+guly
YJh628aP7+Peen/IMVAiByYPfjaz9xdZGUypR5OfgyrYaTReqSMFBE4D5fr7QDeWP57v30Czd6gS
zCqgI43Ujd5rBixJsOU1QKznFoiT70PdOiYQCyuCYooLE7UZoL+UqqxQI8QKXqIdAMseXKFXgwfz
vF23rN47GQeitMh9S3PvySvcOihAI5Oh2wbRNkpv3D7VsKgR23qCvYOH0T2k1NFlnuSP74tc3lqZ
n6PNkgrTCVcq0CHPbcLtMX2SknvmNDfXJfz/FIpzD22Y2bvM84IDwD6d7Fnn0rb54AP614VuSHZJ
+B3Gx83H+RRsSmWfcqQMIWdTEdMmAOiapnDHyO6RrKYFPTtzoGPw7/PMFjyBI3HQ6SOO1oV4Jj5d
muhUTnQZEJCgeQo0+13d6Nshp9oM/DgNl8OvTwXktVZFAkuiRubv98AQHbo35H3bWmQAkMBm4M76
v/0a/w04e42wpml1XNqnZzQP1O93I0zq7M7JV3CMOUBaZP9f0jA0K//nEWdvtSVVk7ctPpwBSEeL
/vFA0GHGEPLOk91+laaK2yfEKtEz+voqZUKZJXfNdJaNkRdvwjUmMg/AowuPwjNAur+f70Wcrj+f
liQ8yQeutNhhjTd49U9lo6+4qziqnXjEkzd3v92NIgXr898nnJV+RlVhtApANsoECDpPHuWq10Y2
7Ncd9cHYh9vJ9keO7NyH//pyvFel3LjNfQ7/R6r/0+MGCqmFpJvjuSSOAgGmxO820IizAFR2dTt8
1H0YjsqXyZTivgHozcMIJmnom2gENrazMzDuU94kSGln4PJAj1nXaODJ8q/v19C9ILOUqUSkHloe
4IMmS0rPDD48cAX4PsbNww4XcfRV0dK6ao4XAe8gNYIdryhbUFGz8aPLMS6G6ZVMvO9D3dzrn0JN
//7TBytypslDoWFHFFCKGgu35D+/j3BzScB40Zr6ZhPn72uEqO2VoQJg9FyoTegJjrGyKp9a2i2L
PqkcmhhARspi/33U24f4p7CzJEYkqwVdqZ+uI51rrlGtO+lLu6w92f/J9pNXEQY+7kG5twOmv3t1
QHyKO0tlLMOYrIj18czouMzTBsOvIbPsxNBdc0yOhcH3EfCjdj+xCdRQ8eW0/1+YYtxcpvDAxT7Q
IQs8VwKoTNgacQUb0YIZlkboEbCoxy5Q77R+b7/mydsIgVS4jc32HDV5NvZGKEPjjfjDHiC6zBUN
nDTAxrDbdeeZ/rCU94D6lBSNg3vs46vygiLmpIYOerCG28IsoYMEpSZa3fBTMa6YqfkSLppkTAHD
0O07C+rqjf4JhdYe+lTows3vt2NSqPqk1H1CE+hHGNraCWoWC7oLfyhO/FNfahfLtf769U5BMbMC
iQ7f8Ypb2g+93pYiaE+Np63BzprUxsblAFwYc2ztB7DFXn1sFyBHQB38Tmq42riz2LMdJEZQHgvF
ak/hONovYjxqxYNOYaCysJDE/8PbhYAC7nzTpA7752uWEAAtlSzI+Qmsxy1wUoBzTKJG5QYYfWYD
yqG8QlD/IN15wbfWz+ews2xeKNWYSQxhDU08SWnkDYF0sdJwq3J2b+IpzzMD3ufnWLO1qnIzS3uR
8FNWR7GvVdJ2kCDq0gt9J/NgO2YQmlejBL1dXQOMl2SA13dbuahbhzQALfN0fDJBMAWDAvN9y4Sn
s9YAvg5UEjJc0wUuBX2AYbKfFMAvxVZ9YLL0XqTyE8xhGscimenmLUByiRC1k2PM60mSIVzM3qG2
PqoHqxXrJkkvhtZ+MJBIgjp9V5NiF/LYqXNVd8cS9tjEBLQx18EWUM3sUAMLXw+SvoR8Kk7dunj9
fmVcHVDTW4NEPJrSFjQi5p2zQVgxCKYhPwVUHFkdPCjavaLp1s5GisR8AANicjXxS80EmFuChV4o
P1srWoxD6mWJ8dfFJ54E2sI4BjHAhFDH7CDsYJoLi1KtOQ08t40eSiEhzGY10ylyFQNa0D7TI00O
lQap/eS1AqU5Bdf0+7d5VVlMzPtJtdVQqXKtHAYeWFtlptWcwIE+qnW3Ek382IT0WKkU8lra7+/D
XX88hMOMeFKGhPjUvBGZi7ED/ok2J4N+ROyDFcfv//719v3y961py32qXmAbwrQabfiT3oGJATok
qK0ey5ed9fF9oPlgBEeLjk4qhnIauhAYzc0+HgR8WDNgkV7qLF43AIYZRgtsi+nQ8Ic0pq4g3a+6
lpyiryEyUHjGaB1aQ7y3JXm681OmUJ8qjH9+Clx2oQ8FCfkr77O8UHmat6YCNlHjx2D7sBKMYmBG
BY0WfbdpJ1ZJAPSvVfzojLs6ALNj4U94vAAsYlwzph7z13deyyGLTT0bL0rKgQBmLzVShZOYCS4a
psVsmI7iJpzEoZtBD5in2nNfyL2T913sWHkEpoLQJLtqi6fJjMZrSxO2FyS4l21vvKR/fyWaz19/
ZRWbg0gSabiY2N5OmcA2QxinMerufQ1yKxCEFDG0QIV71Xjrw5qoFQsGqL4qPhAeviYWAgTahQH7
aBD8FV+07vcr4OYX+BRydmjhZ5BKldPxUnZwxIFyMNBz2WakRWHLgbQrE2VJguzOC51ljn8++6eg
s9Oro0OS53irl5TQ10AF8olUWepKba96UlN14FOx/E4/Z251+P+DTlgMOC0CVDi9/E/7e8iyINUg
G38Rz/2H9lE/xEuQadaTh3zp+91ysmjYB8+FWy+6XbanJ7JWXXV5T75rdqm++hmzS5KUdhaVS/wM
eQ1aNBx7ud9v/xeOvbOD6J84OkQ+LBX/Ge5WXx8301iRqQYfLuAfb+uHaj9NqIApfrDWwYPsNswG
9fXOO/4jCzRPJxCb+Z+g02r79I6NAboCGMAPl2RVrqaHazHrBQ9scVcP+ua6/RRpljlSGWyNuMXj
QUXvAPI8FFRtMCxgRTF9x/SRvAw+VAj84PiX14T5i/0z/fz0jAXU/CFJN71YEWxFFLpREp1jDQ4j
QzX+l93571POTwouwJStimG4lDQ6o1fxEscQZ5GtZS80L+3ap17/L1vzU8R5od5a7RjH+IKtAtfP
bAT/BrobJrQG9F2D5s/32Wfeor56mbNNGYLBng1qj3CuPLkAOOPSdDW7WDHku2jxf4w223upYSm8
k5ppeQoXvtW+pGFk+4+kdgBdwXvmcnM326vHm91EchLFWqRhrQyOvhhduFxJTgCpqd6HZvhS2UEY
cn+vb3Zn4//Jg5/WZwzSf2bwaWeAZUAE8w2omFTk3sExn65dPdsswYBPwYusENOng2fDHtroC8tT
3xWnRj8Sves75dlcuAjxQNMCGRmHI2StrgSrAWWpcAUh5SU0odvDeS+24Ge8tTp9L2sw9mocHKBe
c93tLBY4LIZiAzAbd87oPx3yrykOPwOXSuDT0OoAvOFripMb0SUgMnUXGusXg3RHcM0zqCvIsiuN
oDBJTQbKrtoE8LOI+2UEOCrUXgaIUchGCHh3ixl9U/v9UPwCNBxcBsHsOEw2aSW9KuArx0NUeA0c
hGxAiN/1VrmkeV1CzqYARUbJCjcnNa60kMxe9k2zrwKdg0g+bAE4P9RAkNrgJb4AMg0aepA9ChYf
dK07VEq3GIPwopHkBRMpTA9xDw9G7UDL/kWrIEAUlsmxkY11yGFpVfabxqh+sozigTLQ2idLEw/Q
bNkxVPCHsqaW7bIbdxlv1lpFf3YafZZL0rttjEu2Ko0bk+bnqoY4Uk01zY0g8uhWBSwkM/3eoTMt
tC9fBGsBBguYZqCdgv88W4i1jikKRhr5JTyr6x6jNb4z/MkdgHr604hR+rDSYVl87xxQr6q1WdzZ
YSfrdQlOa59fSKE0NjpKT1zXYNmT8Lc2w2Cqqk6DvgR9LfRoqm4MqUhsKLTsVSladaANjkG+BvTB
LQh1Qfh8Mpt6gfaXk+XtVk7G2h1l/Z5k4VVywG8mqH9g6wqNYAwkv65eJesylvAYkj/Vj36UnRQi
F6Ec3Enrs6uUNe3Oz1Fmaa8JwQwCvD2/JOYpnIjzwmVD4VmFeifQdRKaRZqVr1kZE5V0UX4pwDhf
6zg+8h3bKIvps/OH6CDfawWrNxbb50ebLbakb80IBUCG8o2/tg+JmzrvEIB4bR7uNyTn0LKr9zhb
YVEAl9eB4mtBXisDv8dOHi0/c+EQVS3ySVkPXpkT4uhVQNrLBnX3niHDvCV79QtmZZYa6xID+DtH
Fdl78TL6ke6hZQPVfN01XmLEBpfkKdqUi78dXv+J/HlXzyITjOjbssWu7mFlmPzKPbGsMPYRr9Dg
xbTpTmVwa18A/ocrl4G2IWbms32BrlACZmeOmxd5Hl3LhwheBYoL8IrTiC2Snegl2N8tSG5tlM9h
p9X26ayGyDa6wKBUXqoPA319+itc0g1sTSAVBrW62q34gtb26NVOB0bo6v/40LPiC3K2Yzl1LPHQ
wm1XmS/e2Fu4joE/mqaKgWxbpX33jnDVcpjS5qdXPUtBkA5Kxiwq80uwUx0Aj9agMdtkbfrRWvf+
j084S0RSwllehni/02elKzjUIGL2lC5MSIu4wbvqDkvtTor4U5RfnUefHnCWkwa0Gc12+qjwYXue
zET6U3vRz40zGeWB9ucaB7quj9PUstgwSOHdWczTC/wu/ixFoas7WAnFWq4z3Bcyu4nugZDm8rD/
bM5PjzhLTFVL+CipCNG+IzEpK3CMF6VfLNgbAbBzVWA6Ezixf+/IvbdLZznBYKrVmnGbXzjWC5RN
y82g/iVkdv5of664n7akBoAVlZM6R5sAZEvFHYQ91RIqc97BhIVLiF9A2O4tvdxZqjerif9H2pct
t60k234RIgAUUABeMZOiJosiJb8gbNnGPM/4+rugvmebLKFZp0+/9I4ORyhZhaycc62/V/oZ/l7I
xQrTMgwt5I6AmMT6qQXwcrs4r09RPGLRNudz4DJNhC9HZaxPjCHZqgCGDXwZAGL2gJu4V9xVLQnH
0nC+G1t6KZp6nmURgjIEmkHot8KPPuV8uG0ZsCyADxZXLsxrU5oLAQaO0hJPvW6wqfqeA8StHzlv
+2tC92m8/pGiMdF/KgVKu1avPvNVvGlPOq/53Oz2h+4BcHSOtuPlc1/LxYxMxjcpAKOh6ZDl58EN
/fE+f46Ag/eUHmQM/BbUUs4gtz1ytJFzmxqjGnod94ZRwUgD12/fPwQAX3WDJ8DnvWBhyqyeySuA
Rnmlsa/VAOakjEPSB2NMciNdzfU6Iif51TnwezsCBVHmxT85Z9x2RH+/JeOI1C6c67aBxojo6Bcv
kf2R7xK/Wu2Wd1vUqntfLfJfSettX7xtisLQnE3QGj0crUkIzGmKrAE8WwCMcBTtORsJdsA5j46r
q4wfAtKmpgQdzpf1AkCWjPCP1nZvfV0+h2JZAIox8stp3IlicOiQT9pVVRNTpIFqh73sx/38jQZd
a92+Cp5iMc6p0KJR6yYoM7J8k5Rv4Da1tPH9thC6quetC2f8U0jFVpdpXpwXLU98HSzD7gBWEKuh
lVuQ4SFCuR8YCgKoUIFkmQbZIc+U/SyXfi81jhYBLiIwHNDmWGoZvkhh9kwnwEgu0kuqjK9hXPvg
CwM0xORqY7pXhipzagGdvqGW72PQE5jpUpQOGKnvBqV9bDvNN6ZlB9JBLLnPgCQQ2vaADfTHMF9O
MslBel7XR5Ban5KV2XYa6ud5Qq6dG5NoDkMChMFEeqsTNbVU/N02Vo/5FOd+slS9FVOKheZoaOzC
AI3OuCTVfqhQqjPU5kXVg9SeW3Ru9YA7xbDlsi5yIdZVZl0XhFPxaQwHmxxUHyup3r9Y1Kvv/O2e
TUN4KY8xhGJilHM1Ix1aH2z9TBApG5b4hvK52XlrxCFzzP2qjKwaXQpkrODSq2nXiUJ2XqFs+hU6
oH+UyZ8E38hQn27r7OZzvRTGGL9eC5MxlKMCtULyAVaPwiQ/u7vKmRxyEo+Fg6znjpvf8T4hYwNJ
ERhKKOFKMTvgELd6GjGWrN6Xx3nXeKHNTTm2YtPLQzKWEKgMedVNkEefA68F5xMw4jF+gpr9fh3L
10Ck4nQca8CTydjBZhQqNVhhjpe8fhfi5HHIF46ibMb8l+dizJo0ZXpU6NAUoCbMwIW1Ee3b5CE4
xc+6Peyl/XBCHjchdQ0e+t06fs2L+r/WR+E8L38CY/M02iXAI12VNXxQE+DEgI5CGXUzv6+bXbGC
8vxqENF2wZ/bisu73tX5XTg3jXTo+cDOnrGYbKrSnjslyXsZbMl1LmqsG2PB8yw/R8fi2B0Nd602
KzusvQOl1weODb/+wHn7n1/84lh9C7yScoDWlBFq91NgwoYDOxxr9zHIr20dUd/aOBAmq3jmPROe
On0yGl4Ix3K6KMNqr8UP5FfZDujsViZbKNlC7GJl3+SX1dIKz7M9fW9+a3Yxmre/KvfSGXM0FT0g
jTKYI6TOa31Ac7sUvYvJsIs/0l7dq0B+syLAmf+HpA6fWcmFHsuMSTKiUhvVca2wzeAvB3oM7d5a
xbM559v6vlh3/p98QWPUVhCjCHg2CETk58WVkW1NfuAVNnqkVuDSF8kCOi/i+ZwH6PBvcud/BOtM
CpEJajQ3GQRnB93DNsgHcPoiG4B4k2V4/VMD4nWzvxOeeBU1TuTFbqKopKqlKszXyIvsjcqX8nXK
g1dg3qzIXtyrzvjMYdG6MdcQw6/bieMD2L4AJ2UBaNhWBiw1hDo3bfh8DaybvhTJqGql9kCVGxCH
rGMT4mnZZXBmo4OVDTN9DnaNg+TsOTLxTTHiUD9imMTiKNN2Jv33mzI6q3U5ph0KfNN1rw1EwX68
E7zEjLlWfsvYXh6V8Z9FWA7RlOJ2sftu5vHDmHHSaJ4AxlkSYZ5oka/aqX1kxUOWccKcTyLhWx+L
8ZRBDPw5Zc3xKjE1LDmOI29IJAmodYhlta75gawT/29uAWgVASMcMPwHYNxaDUDXLaUIf8mTciqI
1NvwZl6vdrqPWThQvlDtqeu6s2pgHjJcYb3IW60ZDvDMImDNrZRt0+R3xvIcteMHXVQAIDSAeQzS
vdRnnhhrnL4UVy0ZhwwAIFmJAqhlmJkT+nIodYJWeLcyexWPkUttTNz+aX7Ih/yx2GNI4n/hxXhv
njFyIFJM1KnFZWvSASzKenlcCOeYn4MkNz4oOzeHRULA4CJvP8toEcgnQEqlnvYtPmBmCZWr5R4g
4dboAwfx/1Q9/+spvmwJiyBkrZo1LhjcIcZ2+ydLFSBDUwcw+Kb+GD/FmJjHvRdcm7N56kvZzIsf
ARc+Y0dxNXO6J63hnksetJ+ftg7jJ/DKaFK0e24XfP1i7G1fymUMwKwbeRGBOBW2jqJp+6cABSaY
ZX5QqwZ9G4KD2Vo8HRhLFsDfwWjMnZLnZGFYRL+O98JaCI2lU1FeRtE3xuSdl3uDBbg/gAtHdm6P
4HziS13/6q1zM2aj6yJsUgY492jJ+/SbOJuxDzgBpzOBy4nen1l8QxOMGwZuPaDL62besDjORq/Q
MD+n6U4eAEvdnuTxN8d7bNncSyHMKwWaSqUBUyqDHq+r2CrWS1Ymvg+gNKzVNuGdt2m7WWj7K1Fh
JxqzSImlvKTZOdv1WAkFVN8+92pACEjUXZejecnJ7RN+IXZPpWIifYWX2qpkNxnVDiBw/u1b5Ilg
4o4CIMWhNhv5GZB0EkhE+x91InKGo7j3xkQaIRamNfAbZJ/BTfQOlDt8KXoMHqkbTSZvaYJzJJl5
68CrlDOtgPJlamTGETB624YT5vNEMI9Za6VKBTAQnlUVmiVg8kGte/u73H5BwJu5NhfA0Ka9KCOP
Guu7OfgjdzvQznNOwbFJoM68FpJqhZAVYE5CTA2MbKVwKHgzRBM0oU+9Tays8lYke651+Py7/94q
Ya3gWq7W9iqA9pEkJTvAnDaDaWC7+tjs0KRfzvpO8hD1umDlQoNg8cQnsJpa1M32+JTgb7FilKz+
q8tm8V7kqKvD2cBlAyj0PkLkpJRkr4Vc0nDORyVMJQ7skHMUFzg32ovah4TSH2YC7pOz5AUv+RGt
45+oHf26fTaOqhLmgS8ZBRCshtdgFOs9twCzUnl6tP6NG9+TMO87zlrs1TR438Uhf1CQEuoHamJU
zyz24MKxbx+Il2J/hsoXWX6dysUEtrjiHB2Gt9ERnehj8Zs7rDDaybf8FzYQuJ2IzfTswvITxqZE
RZ1UHcGXkz3ylt4tPjgzsIw9HgAtjy1G3jI272USxsDUpaAhTkJ1qHXaU3TMMYY8vq5IBMa9+qdZ
TGyAO7evlVc8YRez40jrhsLAEcd9jZGZxibAywXMinqOMqv1Gn90VR3EAmZfmuAWMJsMUKq4a247
63bMAg6Va+uA7TRRFTJU5FqnCQH9AGh75Ufh5r9BpDGCv880Fqd/6l4B7s65A054CkiNa9FVp4SC
hid61u8r9FkiWzqifP0vAC587yNqg+TU7LFGwR89/6zH3XhF7OI2jeohiAd8gHXqAvRa0RMCZA/M
XdlThGrAgtEAAPDagUlREcBCGhzbz4gDrsC5e4WxUBlWNkCziCh1qXv0nEF+il0z4oSg3xqzKOfY
XY5tUhjbpHaNRqcJLzmNniMg/dNw/i8lMJZpqBMSVwClAHlD9IQKur8oPLyczStDuoYdX9DiapRR
17YrYwA1rEVHrOhhodwOdPGo6T+k7OftF7rpPS4EMcopZGUjKSO6c1M/uUbxhpagldV/bgvZjtX+
SmFb9V0r9DFdy/61M1ufiCteaYlPKFAfoj1v6Oez1/VF5y+kMfqmF4gFdGzAnyVwSnVgGOuxbE8H
MLUUDiGBCyQFXwlLkDTwQrjtKcEL0YzyjZrQdr2B71Y7upfeRR8gkimegLYG+nDDSdenhp6jbIp3
6AbEXHjYbVtzIZ9RzaUIqnwQgtXEg3em2wEIrTaXCGMz0zn28l1gAoldPIKdyVd5XNhc4evLvPCh
0TBJ1VziK4Ns7AnMqPvqxQDhInZBJjiZeDeC380UdCd0uZ+c8140xpVWJanXDf3iLLyAMMFR77KX
qDdLb0WnmO3+MbXJhJoOr+zBE7v++8WJqyGQgJdN8rOkp4eqAaknSHl08FRpscExotsRysWnZYL3
stO0RQ7WOO80/pChUeFzbnUm5oTeAhN8MHZ75oWw2xHKhUzGDDUpcEfCBOqsvehe8r420qRv9GVy
Qqt9KTweKf123+xCHmONohkzcnTCGVUTK7R3rZd6o9vusj0fZG47Gvori639N7E0YFsIZ6veit10
lLCwYIeOvKvxSOGmLUwRv/NCMI61Zev+XRELPVgoUa9JVGscXhQR/rDjTmJvhs4XR2OsUJZgq4GE
uMZ53+0wo2THQKVeieJTG4QMnKLj5uz9ilH2/32VztgcLel6SjFAf6b3aJe7cYwczySPiwvQOkBr
lR5pAGq0YMlGOcdv5dP8hq6rx5vr4V0tY3w6KYwSHYWHs1Q/J+qPJt/lwmLe9mPrE7vhWFgwg74x
gF9UQ4aW3xutbfRPZQiQwm8dz/3zHKbOGJYJuzeaMOMLdmifKFbvJY+dj11Mb3ooPON4+1gcK6Yz
lmUEH53YSRBWzSC6GE9U+0WxaVZlGef+NkOzC01hzMkAwI+BLAgEwRkNaqQZcxWCkH67fZrNj6Ri
Nx3w8xJ2KxhXkIldPA+GjoWHFsGfNLtTtUcc6BogDxFGztVtW8gLacyHGqS0U5QGpa4VjgY8XOjq
G5jOqxxDRbIqxFbqcnPVrRMCxw6ox6JBgR7GxDdEoEmPwdgAWFDKPjuID+s+m+oDHbPz58f0IO3H
o+LnL7zK4dYTu5TLmJV6iISyUJTgREj5OCnojSpUfTBGZHa3P+Gmr7uUxJiUNG2yJCbFgLq27oEc
Gijtk5lJjgJ3Nx9CK/me6q7o82zIZrp6KZcxIgP4jUZAPJRnYzGA/1ZkL6WiV6YulJjr7CfRhx38
EEl6EidlBF9vKwB1XUq9EOR7oEoqwIEJOO87Y2kGMOiAFnOQB8kUQ3n0kAKCuY20H31e6v7t+/r6
rrAmQVaAVokAH1Zk3pU01ZIcgpHrHLfg4s4SOxF5s4Ibin4tg3HN1dJRUhRFAkXHvuZh/p28aI7m
jTsQfN39L9zzV2W7kscOtPVyMhJQqSWwgKDCsFuzGd3IBZQ4hrCH7yD3Fe9Cm2t3vzaPr6UyT0vI
ky4GIlCCIuKAIsW6c6Ji318581RtI9S5lsQ8JmGpidFIkLSGOrG/yvqceU2e/2tRzGtqwI9HxBqi
Vtg45XW5E5x1XYg4K/8VRxW3PxsQjXQJoGAADL6OiJW2MQZQQifnHhTOQhc4PTjXu9+39Z1nABkh
YZGJWjxpmFzTwwm7ndkjMBwycLBi1Moo0PUcI+4Mzvrlr30/gPRX4E5FBoA6DNv1wcAZh8F5If9X
u6F/UO86X8H+SPOt8VpORLXxnK9EMT5FXsB814xJdp4BQtlFhi3HNUfERo58fRzG5weT1OVakGbn
vMksov1O0neg1lljgxWH7LXJ75QFVKfn299tY97mWipjqBqBKOMsZdlZCsvjVIMyhc6iPycrjAi4
HEfwovUTdi5gYYLMp52CWFxAc74kb3GbvchLmsCnhs7tn8W7b8a0yeGUz1mIXxUYDylGu4aCB1D5
WeD4qj0r/IMsijqgkK+1J2gCWpaYfDwlUuJrRgO+waASTJWUoMqqhY8krmyILcHWJmLGrXvqe03E
mrLS2ek0Pucg4jC7CqzRdaV8jFH6SyHpL9LUGpwUiAsr2jm9omAJMQHLNlDO8LBL+luQjWMDfF8H
+9NPvQaHLbYlmLLlp6BSQJs6N14VdjuSi78NkP6CmT0/6MqYgLpZ/iADRmsXKX4KdHk0W7H4hbAq
N9uxsvREeROFDhgPdJmsodIx2disG7Uz2Ful+iHolIMm136Qyz9CAT9NjloXTNPPsxADkn0JALHf
A2MgGkY7LbCyjRxat/QhOohIyMCNWuC7BwrIQ5X2e9nxqgVf491VC/9+DMbLS8lSVhgTys7xnLwT
EKg29Cgu+n1MeQwq/+aZ/RXFWA0DAy9ArsUzS3ahX+5XuE7iRX6x540pbvnnq0MxRgPLBcMgKZAU
3OteeLc2Q1PgGYPp8xMCgLf+tb6JWwrN2A/Q5VEA/urpOevixAHFU+QPy/iDCs1kLgmsiF5KP9U4
fMXS7H+OVLGSmlx8QMaMTF3cVkmA8BB05aMT3iWPYBw1YI0lB1NtNi8/Wv/cl7PSlcxiJQL5wock
NqFSYU0iw8a+JLpdL/k0IQclbHZgv5isXoqPiSHsbhulTVsJJwosJnC3rPAG1yZDmHNDrRuCJB6F
eh81e1v4kTwGdv++rlSvhAYhxiOthofs/DnUyR73UjBzu/JM5gAsZchywdotTD21yDj9TjK1ACds
jvkdtZm9SDUSW5OrF2FM7BDgXGBHmWhgSyX9BhzMOylFZ0csDHuKwEestA7Yb6Z9AEJgdZGBYTu/
g3bR4lzZ+ppu/XLGkOtZrPZNiCsr2r0+O4sNjg3XsKKTEFk9MQtQ0zgYJN3z2lxbDgSgazKonsC2
8YV2RM0LCZWHITuHBcjtF8Ojc+FyzrZltC5ksO3kGETpdac3GSrLgy1bqAmg4le5ut2DZhV8IigB
gpixGhwQMvHqgBtdJBCy/D0g22M2Qr0HMT3BVMyH5KpvFYCVbQEFswhlbboz7j+RlmVbqk2hQenM
TxxeEPtZ8fj6bf+5Y7blHE8xgEJJm53LWkwtEouvgVR6fdICV0X2FOKr4BIcuvKbTOO7xpA93Yhe
pkVH+q++AMrMMrIOdBmiH6ijpRBhR+XoBDZO8Fr9Bi+BteBQOS19dKd2HUgLxaSycw3MjkCF0Elu
k5XabazfxSneVQZ4DLsEYEdkeRxz6d4AabMyBg4JJauYsEuW0fOQUNuYEhc6+RhmrdtNgPlMU0tp
NQz+e5JR/EiDHiSqQO/ITxQDc2ndWUp+IsliJnq8r5VxD1bDu17s9kH+tIRPijFb1SK4hZTcT7N+
yKJfGVj29D4wiXZuiwak8CD8lgIziWQrSBtAHhJr1I+kT00tx6oiUf1xFJ5p+UTjihNGbbmESyVh
YpxZrvD40mlt2KsuuVtLtwoGLHgZxkZx4FoZGfddtmWdNk217nd0uGpnLduiUPZTdeIncsptYzfu
hSPn+a0//pb6MY48zMR4UTq8AKHRfblDOqrEZligugRiakDkOBGmq8UcWwkZVtvSn6BLcIAewymM
cAwN28HPVH2UQfOdnZey3y96edclnMSAJ4HxOnpAMrB8dTBlUQWGwTu9bniDW1uZ1KWeMP4lTLJO
U5d6HbGje/BJ71pX3a+TbvwqAu80jEPo0gG8XjLui2aGZYjYkODS46x5+g3FYBvs3QCkPEWD7Z+w
EZw64b6SnAE4VsSZfSlxJE5YwDkR20sXoi40+gni+vBRbbH3C9PFUfWNGsilsWcb6B1shwI+aYQ7
XrdrPQE1kM6hLvJcnyOJ49MUxmIokSR3oOTOMACzbtXUno6nnFrL8wB5oq/Z2YEPXLCBo3JlP5T1
ii+adjVZpqRY4EkiTIW5ilWndgXUi8XWjxTDq9MDuiSoMaUYMDVVq/G4KsN5AApjS4K4QoW6hFau
pZ/u2AKbb+2PlE+yz0sLtoM5UKKBEwEUMggmrw9LI+DaCyFiV+lxsLE0Jf8B7zb6seQB+C2AuH9U
HxLwOaGUC66EcVe6o68dUD3k+e+NjgZu/e8PYeOXboqAYxkgye7eQBjitl74ShDHKpi156+nbinW
CraInhTQFoHkcH1qgcDZ1lRFIJhHvzW6ABpZ7j7SRPf0vH3jaPGGBbiqvjKfM5+7IUdevVZGB1RG
gVaz9mVnF2zCKzsWr0a5YQGuxK1nv1DfJh67yRBQYVOVIjd7Cu7uPgZDNOdUPDHMFSZFksWlka+n
0r3lUIN3aB3QGu3aBaWGx5sR2mjHrvXQv4VD5ljaghhJkMCCGFTiWz3EFfCv64dYqL7JGRb0DUBw
gVWAJuUevLj+IhaKFWDiwEpK1RV6InDOv340xqxf/Rzm+AjiwqyM6hQh/WIFyuDOSgts4NK9fc0b
iyk4tqIo2opCDDYppuAsU8UQIiHDNQ85eQwB4G0mS3zMmxpjsgAui3sgWSiDTefkLabYJJ8lt6Hj
g4pulqovk92r489qST40on9kWoWAqBPwrOrsVQiyx4V0PLzrrZuhBNQAwEZFvstar3rUYjrlU3qu
lepMKOAoRqk5xZX0cvtqPskB2U+gA2GQrkVX5FXMu0rGmRYoT0XnYup91F5fa0F50hFFK8q5kZ9y
YdinoDYSTkF5FnrxThtrK5exhDCqR1r8KubZmcPngVbPglj15jAtDsbF97LhqOpz2UdAguvdZiK7
BKvPbS6aC3mM09wEKAEIex+LqjYDgrH/5Zx2D9qy78Fdo2igZKML5pr11MvJ8Iov5hnLscWQWaeF
gxkZsjNFb3E/3IUjSOMi1e6A+HD7ajbMmwwuNR10UmuDk6UsmLFnM6G/H537HstW0bM+1JZR4qe2
f24L2gjpV04dFf5DxmYCW/TWpVaq9VrEjAStZUttJUDFh8sARjVAY4fB8k2UUCOYqsAdMQVg3xa+
pWgACNY0bSUD/ELXFcstDRYhis9zl7wXmmHpWC708qSinDhk6zovBa0G/tKiomKg0TSL0fULYruo
APYwFagY1GCRX9qR191UvspDGUlSQCW+NkhARn0tb85yqQfhFA4WdcY+LxPk1FjiQXF2uBva2lLK
SrTLJQBsJJAlkVUduoLYXYRtqsDAolpK3rKu8dWJHjut9TtZV0ytIJXVjfWjHOSP7WwcQh1LEG3k
ftbhqryykqK+m4zoFflDdD/R8rXUBNGsJb1zYyFSvVTTpX3RZdohFgD8DWzNJ8wEDF40d480pNKe
dDF+IzaB93PYJxalw3spZr+Dhrq3P/xX14P7AfG0IiEfRe2LuZ+6H+KWSiQ6d5F+b+RCZhoNj4Fj
6xuoOhWBVAkc+y9bMKIykKih+OZTJpyniT6PXbGT0+W5bSeOHm90lXEekPQBDhP/o7DF/0mrsQsg
qxEC6voBJGl+Z5eYaB/vpw6hwjpiDjr5u+wH7JOpnAtu+WZNqK4N6bX89b4v9LudK/CzArX4vDTC
Dk4EJaInXTwbGXgDo32mTRzztBHrXQtkLLcUDzlVgFr/GeD2D2jIeYAj8OaDiJlHHtXHRj3gWtr6
qS+OV+cDJVWiR+f8z+dw6an3ggSFKQVlGDSLjQzT9LHbarxTbqnQ5WdlQoRhwSpsYSjRWVSqQ4pi
qRkn1DK66BTqsSeR2JUkYKJIFcrjxZ4k/X2hNe4iApUtItYQ9o9lMv26/XS+Guzru1hV4eIuinpe
MhAyR8itAVvirzUYzH1xByU2itPXcpgnuoArL9ZryNG/k4/Jlp16D9bU6Ux34Ao59QfqUsGafR6O
0leXcCWWTbYRBXZ6P4jROQhRkWvupKG3CHz77UvkSWFisg7kXWOp4sOW03e9fpJQN6YJx8ZxlIdN
sucRdO+ytEBGINxF2rhXDfy3HZ25bzn2Z/s4oBGFE5fXoOFaJ0jQiUMczhFwXkpNMuX+RZc5HvTf
vMG/MhgX2tOuC9Nq/NeL73bRh/QT+Pa2+AiYWZBq4/31fmBwKhXbdu2vUKZ8IAZBIiyA7zrPw2Iq
LRqKWe6k3TErWrOtsUyDPbDbmrFayq+W9K9ExpKO3VhWSwiJyyxYSwvYERR5b4vgfa313y9ecJ5M
LSDIcJMpTtFlcMQ6KjDT79tSNtKt9SX9PQljNBu06HpE8QiuY7M8EVRf0j14Zc35LXwSvA4kwNyx
Nd7JGHtZNXrVi6uOaC+JiubMurE54D/AzRVdDQVyK9uPPq/IxPtkjEWkA5mbSsJBowyYUfVz/J+j
NCA1uYgkGNWfyiprQfZnnFD9Bub596DnABpJ68WwWncpgdHzaTLqJi/K+Dz0Y2sjS8ZwEoYcbbEI
JwsLmLsh1kMrJP1ThTK1HyuttF+WllhlrAme2BvTHTBQUyDcYSanp/K70HUcc7b1bS9/IvMwRE0D
CaAQBydBIN90LXLbqXEGbDZx1Hb7KkCdZmiAYNNYZEltCWTQiCYxRpkCD1w4MzWxpC3C26MndD84
oWIRZ0E9i4I2reRZuS2DQ0VA3hOKriw4yq/fphJTYInXtQ7STxFTcBBeuRPGcrOTI7+tqBGpndxn
1mjyPNLGXgkyBtArS2DjM5AzMG9HKUbMcIHy5tS8peZsZU+5E7nVnZ6Y6ff17AoAVYpv1XOJ/jAX
xHajYgpbsRLxKUDap8CkuT437ZqaaPUUn4FhmNhjNRpOJuvRLo8gDwQcjVPURrfTBVRuRTXeA/Eu
vFebFhsniyDsR5QRTJBxTVZaNkexjDGXu1TgU4orY3dbQTb0EL8QlRTAnqN0oq7/fmE92zZJhkEO
hVOkpYApMcyl/2ijwvnPpSAnpchM0cjQKHMfRQ+epHCZjdNU9fdA7t8nDTkOMo+EcaN4K4M0WsFn
R5YC0kfGtOhJn/RG2QanVtRfihkDN1SId2kgHRYxAdL5mAPrXs00bIvTh2JOrTGUAm+Ihh3oyg4k
6l3AJP4GV5Sv9dQd6+QecC8zgJyy0AbxT2VNYC23F0XBYGU1TJxb2hhJwc+nKhQGTRYdi2zXH6PQ
o0lMsjwAVecnApDVK2aD56LuS1cWzcyqOL5zw9aDYR5c8qtA9UviaAxaJpZqb5xC6d0AtXGiKTwD
tKFg+MME5zJWrsjPwPhCwSaqRA3CQ/1Ejer3MJSHsJie9XD2S1rbRoadchVd+HZ0jYqcAGv6LBEs
RaxhVxaZU8TppX3qM+MaUAdCZAcOAcB/sKP7U96inauWwgkzc16sS34UIpOX48e4J64W1KUtYXjO
hKM4FjoBWSjNMFEov4nyH3k4Lkn7Zwm0u1HDCmoSWblimG3YL2Zd/lYy1QzLvSpFTqq/Vuh+422Z
bSFhfzazmgJ1NrE2JayxFfrvYcS+QF03bp0JnmJEbtR2e+wv3FNJP8QFbIYaIv7DhHxLXlWxP2ZU
3KF26M6l/Iu0c+xIBNNrzSSHppECQUioJoJaWv5OG7Aw3H69W+kprAOluopJOHDmMXrZJ0ndV2Vo
nLLDcFg3yysnP0jWyh1r8Ffy1r/GfKJLaSwmTyKnQSPrkLZitABZHvWk6ti25ugtd6GXncpDeWyf
ROSrbuJU99xu09d2nkwxi2usjMPYNmeNSFbMgKpAY+ZExtbrpfC16QU/74XSrKLUqkYAqQguVap7
4BVyHOZGknMlmrGTvYaJznnpka4BhbGeeltrJ6tEzZJMPBj0zXd58RCYMC8twnnKlEk6df30Y+mM
yTTCwZVTnunfCAGuHhyjOxXB1kocDtIpnsY/YZgfagKEWjVevGUEPt04DthrTxReSWXjJi/FskrU
j3WeBAnE1mPozOSooRfShY+g4OEYuI1tLlhOQ0eQA+I7EHMy3ywcckGOMLB5BtOEpdedHY8xyL2X
M6ADsNTSvIZlsi+WyZmraDBpLsoWNeqHZRQPeSv4NVZLAc3yvSOhV3edGcZAv4yi72CvcMYmvCch
xwRudFBklPHQjFDRlICZWDXjwiLnQhWncUL0k7YUxFSy6Bg1IybVjFfQ1628OmjDTb+CCfMaNKFv
Xazsgx6oUDM5jLLmBSNqpHH0rgz1/RRop6aeAFlTJYnVtUiMMJd72/ps+CiYg7VutGZfQEi//rlZ
I4tDhf2kkyKOTi4/ZXXIkbARI19JYJ7CaEQEW924EDn7HWMaDB7LSrXMVeRv6fD79mm2fPyVMOY9
zOoQKLMR6PDxoiUgGK9rczA7szmFFkAsvOn9tkCFczoWgDSNq67JSGKcYtlv5EM1P9cLOTTBnwqj
iYKSmwMwDKT0baGAjeyTU6L/6gFdV6M0oAPtW4seI4B0UfAcLmluNX3pqumIPAJhtRE+TJiRhvpY
U5c7Wmp4Yn4Ugm9jAMIVJTNR8LLKSLSHdLSW4jBJfr96dSNCLX7wCAX4lwLA+/GRzsMxk5CTCYZD
oJW372ArIby8dHYBzKiMVs1aWT8B8mUGVRv49lpLKP01E6j+AKpKj03pPntOFLDQyJxFZI4Cf77H
i/fWDKDRLdXYOBFkH00TWYSrwTwRjA2idSvXaSnppxycVVr7s5x/3b7BT6Sjr075n1fIApuOUtrM
LYmMkzEb5XOkETAGJvO3UZrQecGt1ZIpZfpd2+c+ncb3GO7VzKNRsqVxOJNq8seUPqMZnZjygFG3
Jbxb6uhVq+R9HTY/6iV4ibX4QSyC3TgMv5JAd/S5+H77EFs1nCs1YCzfJE1AbGxwiMEVv3d2Tk1i
S/7gt+/KhxibDZC4uWMc/0boP8GTweTAVSVoSz3i81fofMaNADQsNa1OeT7rT0ragqE27S0lVsf7
aikyO2gA+FmOuxhJX5Et35WCInKUpbMYBxhcFB+wcBU/5trw0lZTZKPnDXKlRHwKaADK+TAD3I9C
MrvNYnAN0f5nGYFNG4AZRyMy7rOa7tANo6agia8tGDataYLrBeiSq4Byy9aMwUcDj5glTXdKU/yM
NN0wC2m6H/vqbZqS3/hqIyZZZzR81Z9iOvoI7fxKGd0+nyo7puK3VG0e5QrjKmHh0wzc3FIg5IDe
Vd4LPUemr4uvIPaLzapp7AnreRaNghOoi38myXyPkhcxh3ixB1H5LjWwHMTY0cGAxqhADemc0QAc
i1b9EJbS1aUaAcvwKOoVdg8zAjIXsbMF8I4lWJKwZ6S8ZquqH3WqeG1N3C4MNb+NSO3Lav2q5fKx
aKS3KE9+jmPmNKSeTdL3hSk24mNM05d56n4g25TewNNeWlVX/cBcK3WCUAJxFMVCrq4HQC+u1dkK
jP7Uh42HRPsElr1zOtIft5V3qykG5f2rR0xuO0i9mgz/j7UvW5JU17L8lbLzThWjgLa69cDgs3vM
Hpn5gmVk5hGTEJOYvr4XRJ4MD8I7uG3dLxgggRikra09rGWNYuTBvqlXrR/sgNC/VX8Va/qrWuVn
aY3MhR2YL1WghcF/s6CbXptHEL2gW8ihtQ11btPQpK5vkeeFebgn27ZnAMboVzD9r7sh2wxiie78
I+Utea+Gz8YNYOM4783cPBe66XPWPxH5q0HlVR4fOgosXAuAjYFk/K1U6anoir1WPSBHxSdm/K1J
rK9J0B2lljsNs9yK3SEAaJVGwPUY+FFro23QAELJ/pY2j5//pmuLl8vFwyipL4S9bmpCYUEObVD6
Nmq1VfdV0phDQuASwp5axV+bqlmY3q7/mbcFy0ysBRj0JQMw0HOkcfRgiowv26M0dgwS75ARtP38
Fa+o1kgnQXyJjjU0uOJnzfVRClrVKqXwIhAvlH8VyC0NpRxBvOfPG7qqK122ND7JxcdExpesxAnM
h+zc+uXthAkDWBTpjrr1OvIWZfX45PNJ7rK98UNftEcRQdHB/WidUyQn++Tvdo0wEdOp9+KraQAW
pblnFoASSbXwA6dYvs8anmmgWHhbARIG6DPLhQDqa/Z3nAJQQ6ufqpQjlov96gtl34LdBJr9yIHp
pzZQUs223pkwYCPGedMVYsXDbptD9bJa4jcVd2lXHkID4I4dG3PkACRj5i9mqL3kEduZFUeyfWDt
0kF6WPhxV3vkRReZKbmyLXEzMSP6bIknzH5OXA+rygKvRqf/Mi1KnLRF+mmX/x2lfJVUfKUXmPBZ
vOIICzIRzOAIpu15mS7hiVzzu1123nmWtCxXthJG+MWDDV5Qx0AeA6h0R/BZNVkNLv1J3fYhXS9l
2lxJCIE0gx+UyJaGMTNP85UYaUQJPhbguglwSTqIhw+dYQ8f8Ni27oB59tRv9ZXyt+HGPr0pl+Lz
rnmg3z3BbDBZqQq+z7SkiCfFzNv6CCl1qw6QP9Zj46pfdCAHrPRn+3YpF+aabnr55rNBRcxQicw2
ps8pCfxYYU5t2wvj56rQvfi4s+Gjywy9vS3oMwhiOxjsbGCBhmbpWtavYcTNUL8i2Mpf6ONXhcVF
o7M+XsdU9GWHRsf8ot6v4JxDFEXyK3g0j8WB34a7QXO6pd+40OochMfU+qzT45w+y8pR0AcNCp6x
sF65Kt/fXmweYTlEVcjkoaLPtgE9zIhPkqmt+7g5JCxzFz7iVVvbRVszpSZDaJdBbQzHoBausGWn
5Z2rgiw0lDVk5MaekFfdYPuAMl5qeuk1Z2umoQzssqTol/JawDuVPwog7oO2rnYU4H5lJ+07hxd+
KfPt+px28cYzBaGXew0WAIjG9JBvNYQJBwAbAjnfTkEw03Jg9zVJDEo5VYELDqrbPJbB4IrSJhGm
0Mj8AufTQ8geQ4HoboXvqdEsaAbXOicISNEQAnMJmHrfz59CZ0KXzNg6c+1ryr/I8QFZ1wtjfdIz
53PlRSNzaLzYVMqozzvznMfMRY6WE+rJTRxzBDToD0zOPJk+wJfhq7EZuNXQe7D2I+U6Az4/cwy1
Xyu83lh95FZ2uiroS2r8SEP4e1I3C255/7WCvbAVO9UAKFOM1UiAVEW3iwWCmis35w9ZuBQYNQFa
fvZKM1WXpYZB6iyDs5Jw1zAKT0NeFFH2VngPX1ZRVLuiZpsacJvNk5LVNxkScxgYwg16qyGKFRT0
x64C/ik8KknqSWKTyfeKfdM3N1WRralWeUl7O1S2H2SWm/aPqTh15Vm0+VFunwwj2IWx6g3GnU5y
p0rD/7deMafjy21toKowYClUixWVDUcGn0HLi6UBfW2iuewYswGNfilXRcCtM1yAa60pvDoA0HoY
rwNkGGSY31orPMeyBijDE8f6EO5D32oMv9GVhT669CSzMd6oGSINVEg1eCOdiJSO1a4+F5wLI22u
TtR9UOppnVrnOn8MNVgP65dKfvm8jauWC0RAgY8Snw5u29kHDTNwtdUqPij31V3va562wTL4GeaI
NcLVnrP1Uo78VR3lssXZhys0g8V8fC15Te60lVjX++4FMMa32hpAxpt6nbsqnLcLKXxXZfJls+PX
vtD75ajvoX2j2exQfTcgkyU399MTO3Q+90Cjs/Bhry7lL9ubqWIVoZVsJBjv6XYI/TjyMfWQM4yu
6Uq6H3PhypMwfHD/qU6LIHUkITkKUvE89f7zPzyB+H4QPBd/eKabqR3V1G5cYJE8dqghOTwhrlQc
46G6IXA/RZnqZDagKC0ErMNKo8Jj3hz7WnMHM3fMpnby5KVkSMUiQBCHobe1qUP7uxpwV8TcmL1w
wTfomf1Wgt8TgcOKQT2afyPkR5YWhwRhnQkkdgbPeg5tyWraBaPFYh+eqYYxXEtmWo2iFTpa95h6
CXWbvY1VZLHtH2O/Ak/0z8+/6lVd//L3zqbBiiUD42Ob8bbegsLQxvoYakW3Y1vj1I2seO7gB/vs
Wwx/8M8IzFT+509wddJ/+61zJdHQslAfRkmoiF0Ds1hTHYroZ1TeVY2+/rypK7BMKpDj/giJubaI
hIfcxOxknemp3Bowpv4YQCEy8pwvpeZdU9guW1Lfj1KSsyoqwVV3roYjgUG5aj3b/pJ0vbPwSuON
PhkVc3zGNpSqFEi4sHTdjemOiPM7od8jN7t6gNFhYdq6Kskvvt9M5AV9SOWShJi18r/7OIXxccfC
r5+/0VIbM/kWZrnBgRAHQW6aftnETlHlQJU5fN7K1bX15Q+aiTVA36hFA1RZuLbKyEkfkdc/4nBI
iNhHTAe8LPZO3/wb5IHjPPTZ/5pJMTOSoZo1GG/GTbAeth1g4QmAK6Q1RYDCco70Uj+ciRSElWFq
7zRyrnVy2+iha1FjBZvxvg6jha54hXDq/eiai5KykLWa45Pqx+g0eIiUQUzmmp/UtbQfUS0kR9so
KwSi7MIVFO4frVdto1vlrjqoXrizToXfbobvGI2Luchjv/zko88d7CwtQ6lVKGRMsB3yHx1dkKIL
fXbuNokF0jZZLJNzKIM/C6xaZj4AOeZloc8u9B17lAUXUz8Nq84ACBAUKeTWS458HIGfCfifwFlK
/40E+6uxNBeDZJ6KVuStSG0NgYlTmihiesfkYn3br5AF/7Rks19SqOyZdOGDDICJCqIM/tcVh6Ei
2iS7MduWIe9gwDRUjozRCyLtWkjE5Zxgz+SNWchWQSt81DhywkcN2guiLsnX4ggUD1jbAMGygjRQ
zsHe+Ib0LKRR1+vgFDb+5z93YaDOyZ6S2JACao1yHKBbooLYQw6j2b2QaCn5d2kwzCSQEInF7QgT
rs3YHQG3JGNkQUmdktw+Djii2Yim1WxrHksb1VxH/gw6Tu2pO9UN3fZY/NLiVZY5EdLZ9nHoiCNF
mG3oxGD4JAoy5AOQ/jp2uKNfqFe8AJAgWOXEHRax/q6//9uzzUZRXok2VnI8m2o47F4BzyiH2dqR
zhzEU9Be4x3iJxdxl66LiLdWx7F9MXZTVQJ6ejoQuHM7r62w0nKO9bb1eeVwho8QeACOwURQ3AJv
zXSFVwBL7Se8Y8m/gyR/VZIQXbFMRP0qSPd9/zSdUmIuCBG2Nma1h2zFNtEOjLW+ZKzGeUhaxN68
2r3fGpxL4AikmL9d8oH50wJMXpjbblwDVUj68flAuvp7L1qa2SdSsCq2QVBL59b6UrX7mCwE7F/9
kQhFIsiYRKj2PL/TjpSuy9XSPA/GzyT7kaA/MzlYmEuvKsVvjczxFDjsfbmkoZHagFTS9S1yHL1U
b9xEemmWw+uudQcAKihIW7VlDVnZ77tDado24L0CLGXj/NZouZeDWwG8rbuhVI6JPnrt8/De6LM1
H3o/aJNN2PdbxOp7ZCAPYWTfBSni9e1aWgVGdheZsq/B/poV2QNRqcuR7IJU37WkCR8U2KtUjU9l
u1b6emcHINYdok2uaq6WdVuSAF1c0fyIWPdUeREGuidtN4HW+fGQ3AtGdk2i+llqH0Hm5jbqeUxW
VuDhLfs7WQbvS0u9bNC+s2ApTP9ax7r8SGP5xQjmNlULHuCfxOEA5/26RvjC5133WtfCeFRt3TDs
MUDvfQu64HjXvg7OGX1RRowEBMgUSwknV6i0VASLvrUye49Kp3HWyon6jHSE8MgCZDo9dGZXDv7n
2wFEKP/UvLzqcv/1DpdnLvf/T3cY4hoRxl2vAww0LfS+WIrrXHzn8ctf/DsDIfh1MRpNwooMOxgQ
bpSyB06KUQGbhaadV9bNWg2QUhCLAEEvJjkgYkhzTCWiq0qQJ1HKGylob6Uy+UrT4W7IyptSlZir
CfMI4LzATcNiBcjEZDMife5bNed7ichAxUyCNYjyhoXIyA8CFZnzCkYsIjlhL7fnM6wdJMHQVViK
lXHqqYW6JzT5Igd3Yb3AU/sxmmrW0my+rMAEJijQ6c6BSREVFSHxVnVS8TNWwaTcVB7JBkAxlN/4
wBwebbQq8ZsSkFk1INUGuqbITqcsA24CUIAykEwjPEWVGn+oVPAhrhAteQxS5rIwQDLvUvL/hzE7
PTuGE9IFgKVuz+e5PmN1HiHwMwuKU2fj2ZPg/H85aMcmEFWr2cj4/4gf2dQIEqIGN84tJBsfuGNa
0l6uyYJs+Gi7GNsB0jFSINBbgWP+vgvrtCmDGuEaQJAzhG824RPC6IQjqfF3tY1PKuO3VSnfRjYw
EBkwL2DmWErQ+piy8v4Z5g7ptjEsMURYvHakOcdBt+K1tsltxVUAqcEM/miBlyVCLG5fGh5gQ70K
eBxlXbpq1zqZyD1a3anJnTw0foS4TESyHk0YtbQxbguzWp9z7/Of8zF+eHxiE/hIFnJGIPVmIrVP
wwRcQZV+rphZ+LrF7xqWVF6XGd1Ln0TjJAfj4Ei8ImWidVpby1ZhapSOYSl3WWDXrmLqe62RkOcR
hfk2DW3kuxRqeiv1ZCPT5meeke6kGCZd+uEfdIDZo48S4EJmBVE66G1eGOdQ74Z1UUXZjhUEoayd
YbDddDztvZ58O55OThtpkLZyikhCeEracqPGYlh//n0nf8g7RX/2kLPFBNUKDu5MBJQ3VJYx3gNl
pehxet/rneWpbX6f58NwqgeeHkQF0GPw2ca+IdRNAjnvahJma4C/3MM6sepJuWoTDdjJKmzpRg3S
Ritz4uQpYFRZ1x1ihUD9tNEamsMQSwIEzingIdLqwoPyke3zJLlNteGcUv0GaVMnECeGCDJUn4FA
Y/iMN7CzaDZWGbokdonUdl6dyMrKimGUg92COi2wmEWvZo4Oh2OGfBZGpV3dE0QBZLDEkqyzPZBd
t26kieeWSM2aWAGQYdhQI/w6ttct8qQ3QwKHFmjK6b6tueXWQw8jbqiLta3H7boyeH/KE8V0gK8L
CHBZ98NOFXtbK321BNpOG8Xll89/0ge1YvxHo04xCUFNHv3aFx1JTqpe1VNTPKs997OIe6NFzeqW
tJeP1oJZOzPNO0KwLAs4hG30vfPMFV+bvvXQer8zb/zPX+rjuh2tIX9OQ2aAKWMenI3sIGvzJlQD
8Rxu27OOT4xFVPOC3DdwJ1F3RLNiWw7bbgtg23solCv8x25cTMlLJgTj6lx8IWTmRraySYYMGJ/P
lo3Ma1gT9ZACOhKcLrk9uFKVELCRyXDoata3ekTR1lQoqaOmaoQWKIED/SHSzd4Rg4bo+jDdhvYw
OGbPbzSNHsws3HRQnZ47rQQkWFs/Do3xlXfiscR05ES1UiACSf5e2dW+YyD+wnR0p1tZ5ikK6Bt6
FngtR5AYhxPOoXHzKGQsv60hsDdIkwDOZWCcWtJ/U4BD7tG2NR05Vp5rgmfhZXaCxvSEVLLeoRbf
MIZ3kRCj7/BaVE8mAoCVfSY1/C7OOpYuoVF99IiMXQoIyYpu2LYJT/37rpvUvdZxVcHk6gZ3MuJW
uAsN4lEHkl8AqlDJ024/71bXO/FFizPtOAa7QS4K5DrHWwtywRt5O5vd2IP4atn6dHVoXrQ200sL
gG3pbdNb51wJvR5y2q5/aMmSz/6jz3D2GWdTSZk1mtZRFVliD8LX/65cMMfB2jBOasjjWPYTLH7F
2bTQalmVlgP+m3607kYzXvSUuDYg31cjhPeST3RUfT5MQhdfcTb+RFAxkbRojSAlFEj0rgSYDaRQ
gFQGK9Qe1gx+krKXz3vKxzhIfFRdUWSElurE+oBgxS1gEQ9SFpxDI0j2dg6G76rwjWoANQZD+OyQ
IoUcuSxeRgjkO/1hpNm+BEEm4Aqbfh13GUIL4Q3YCTPc13a20ipjZ7X1N70ATH6mAfovtPh3ko6a
0QASU03PB08ZYDZXtV1eRQcZKGHANlvC3Lkmzi5fbKbw26StZNZ3cLQqjzVHjomIPIRD+GolLwjx
j16Y6RvqQMtCAjQiR2dTRofAdIXZWoA4bYQcO/ReP7djBKZTeMLDMhum7fse67Fls++VlQEijFQZ
E4eOVO+5yT4qWiQhaLp57qmxy4TkKXV/qoB11geSmwbSUw6rYBGO3qDG00XvKA3bqGnn63m74tIv
Isk7MK+uaGttCOEPLbOdWs03UNId2v7UzAWT6jVR+O6BZ3+FDDFMKIClPiN1Qiq8bGuvqB/90nPH
QAgf/O7DkS7SXF/7Qe9anQlgOBeJ1moRPCdadFc2zcqOjw3QGbO4HkeWH1lPQjVXg45/BRRePcp8
2UKIpgxk1WQJVueKtMTDGAjr19BbFH02zouO6fgrCNkSur2twg2wORxb6hfWDNffGRo7QkmQnI9Q
2PeTTjRE9gD7jH0mR3qSfuiuuYcfYm1XDgDuO78GCLgbPSgLM8+1l1NVLOnRHWE0n9sVBSt7o7Cp
cQ4qdDoEhpq0dY3k5+dS61q3H5M/QWoGwy+xZ4I5IsOQWQOyipCbDTLmWzTqft7CeIeZMB7hHP+0
MPtJcCdlxOxl7axjudRY5U2vwcTdmHdBZ7mB8v3z1q4siy0gF1rTSAY2xNwOUvBeaohdSgiHGf2p
sSe51arYBntpcTBM2MHvX+19W7MhCLLZKCwKYp9ZVABBcEjgLQZ/mRzdSTaQWRoDmda3rUWOQ490
D01ejdpd2THPUPC1gWi0tlJ5q/BwqzA98TNoibIK9LQiaJ0B6AaOzXMPmcKOPppBc4TwmWawa8rb
2gT8gKm7IM5wZemrEua7Qb+re3mlI4vCMnMvB4gpD+pVGRRPtXaCVbbr6j0T6erz7/3x777/BDN5
IDqkUo3MaGfSRnuNh0gx/zuMAyigT0W5SLg7jrT5B0fexgjyayChdg4SGqgk5DLL1bNoeOcYVfSU
gv+sCGSHRNUNoEye27RaZyK8lTPiyyDG+fxtPyKzTEZ+HaxwugGYyg8BI8he6MMS89ME5sxWduWr
br7KEAbj5X70SMO12OapM4IqFZmD9eHT9AT/9aP7X/QXv3192ep//hvHP3jelxEN69nh/9zkv7KH
uvz1qz5+z/97vPRP1f95f4grf9/Z+15/f3fgZ3VU93fiV9nf/6pEWk9t4hnGmv9u4X/8mu7y2Oe/
/vXXDy6yerwbjXj21++i7c9//TWGjP7X5e1/l52+M1zmfs++/8Qof73VP/V/fa/qf/0lGep/wjBt
mLI88t1B+uJW7a+pCICRf/1Hxss6/Ndflvafig6mJaBiwPKpy6NZp+JiLNKV/yTAbMGykAD4EUaf
v/55kncf++3j/0cm2C2Psrr611+weL9XhnQTvksAeChEhz2eKHio95MBwy/LM92iz5LUtMiGXDVV
FD2pZaZhc3HwT4kCHswnHCSaEj7JY7Wy/12tg+OiMsPCsUTKb2EigCIXMe6Wao1USj2J16zowoe6
JtlUOh1hTggfuMIvayQIIJlqTIVTtVbrwTlPVIDyjPeYWuBMc5iAE1Uy9x0WGfs8yFOxspL8n92w
oOtI08CmyuAAQIpgZ7qNROVtj7DvTWMPFjDQgLDv8qCJXaPpy009HTfSKS7s6i6123KvGeC5gh89
B2WCyJ/bPLDXmMtKXzNp/hzR3HQVaqS7qTStjHsQRSl+FpeGmzWh9WACidq1Qp5uKVPMh7ygbGuL
ir2WApE4uJfgLR7Lpvo2l3onR67ortVr68GK0J5qAI2R1WZ608f5CqjoxU5QXu6ksoBe+XqsmFd2
p6JSacvdtNdHBha30/HrbjvexZ7uMu1Od00sxD/CrGIDpUdiG7kYkLypcv22GDd9IrcnkFa7cWNr
t9OGMVDHjLmBgJjihzxK7a1BgbGEdTk/2rwHPpoWxHdKonAPbrbuidut4qAt8a0txSOSZ+1flgnC
wroEUHWu07UiGuR9wp5qlgpi5SpaHeSyu5mOSl5Vd5mpltMp+qeWZufVQcOFs1N/LtTVGlH+Q1+f
FDNrfIQoswNXrfjYQ0R61dA2XxSRHEmlkp8Jke7jugM79p+qxVgVFBm2FxZB84VqEUAxU/Nnqdr3
cWYlJ00dbvOGVUfSWuVRNRhZl2n9fTp6O1/xrG48EKi1ZIheq8pD3nZONl461dPT7u8us8t119oo
ANyRBH5WkawaLnFY6nT7RPI2Omo5iIzaQW1e6gJG0KisvyFbGBTiPRG7jLHo3o4HGIiMrHkhYflF
yjL+mGpmsLG4MFd6XdvPPFdAiIQKb/duEoIHy/WFexcS7PAihV9gAK/Jqo7NzG10lt4IKxkOvZEJ
jzJJeSGtKyl6+sLsEhDMcWvvLUbsmyQBgY2Qg+iUBYC7Lg2q7tiALPRk3Ex707lp0/QFQIav1enS
RGyHsr2xWKCOk6TxkIY9iBtb466tKHmYTlW1Av2eRScplo0HWUlVH2Aaqj8dFiQLT3Zn3oUJCnne
DruWBCerimThlIjTL/pU3XGJ2twTSAY/wFSlHMyoGV6LGdPU3evhVKykGiCrxgunkunca/HrPdos
qDZSJMENymsPDkrlm2HLjdfUSn0EEu9wKNvA9hKhtF9zEAVVpRT9hHsOJjbYxR7AZhWsQbU3bIJe
FffCYo0zVXl/N7mS6mNF5eFAkyTwKJzNXys7XydF0x57LczXaVNtBtzoRbJjBAVaRnCUsXcihooU
0raLXoBMu29E2AEivZTWAzNGwHD1QGpbOSIlsj70mnwqWC3BCAyDyDEJok3AKexllpzd1QOjNzpT
XFMpf5+KYTq5JclxKu+iGvJMtJuYGax0wkIx9rmdkf20N20kJiMKDPTYXg9M6YuC6dCwzR9qGLXr
yKzNYyJY5sUZ+I4USTOP2rjJwxSQUNPxcUAaynGqORW9VZouDJKeeSKJrN/XTBWNLNtXRf3cG8Cz
1pv8JYaB281TYt2EqWUg9zoCk3wvw8IpEYRYkoz8TGGJn+pSnlzWjYhSrURS3GQh3wGjuztOGwjg
7ggjfdI7sAbS3Vg6nZtKo7E0nEqbjNBd37LXa6OeAUWftUEMYrCxJABV9HSJEZU74LOoa6PqgWwb
mgUwY/RgwHIfu6kkgeRlKpo2ciKBAvm1qp7/rv9WfFH9tSaV7MKvRI6wEMTp3zdyWt/LLAbUhZHW
u+kw4SK+BfyAOx1NmxJx32sEohFXlEj3Qe8Dl2AYkRsYXUDdCKT4r4iaAPS/mdQHK8mixyatj53C
kq9asWZdwH1I2minAR71KTbzvaZIBHgMVusFYcv3iHfVHtS6eJjOKzHm5JSL9lDTJr6vC/mHMdaX
cwmpR5ZEjoHV9re8y3JHzTvyDW4JIHYNLLvpYiu+YZCwDtKa7sHluAU+fXAwJJpv5V7dxxoNDsF4
yuRycHg7nPamc0A4IDarXmtNV0/1p81brYL09wnCjTfTeRuYN3vCBt+WQMoXV2X0EkjNpgDEy3Mk
SL829C5YE9nuz2YY7CJWrluqrYnGBPsRPweFHexFRuIOsw4wzxpF8SWJINrJtsQ3la86UMx+V+Uu
WcWRHm+hxbFzUpRbteLsO7HCB6kujmbS/siqDA9SK/p9B6v6we6ar00ZGvf1uKF9Wrh9LsJVmUue
kRekdFQwQOylQceKdNzQ0MbJaReh27EP7x3WfX+K5xWjqTopQOaZ6sWPOCSD04ApdQNDSQYTeKKo
GNsWgDIlBKc4RdZnt43tNCSMKn+qLZDd/Lv20DDE4ioUWSl5mINWDPwwEXisTngI202gsnjToWKW
/FRZfQgVRG4/lAxj8VSnDPoIGmJ5M12L/LZUhv757l5ZDggKrG5xSd5AR5tqvp6E2NccTN/2NqgQ
0Qp8vx+yFIH0tOuH26ZUjB3LJM3XLI1+hVRcAQCfvdYAgyHbJwE/FF1Z3+dNbowIlHSraFJ1Lxu1
dBcqCCcyABGOWUFsGDBN3Knw2gX9eEGsuJgi5CPwWDeMdPUhq8z6MAwarAk2AGSmw6lg2hQAQjm8
1Zv20vEKJSURFBBTgzb+z12mgrdDWAg0BLWOxYrB94oS2Zu3+73Vmy6rVeHDQ5AfS0O+tXKr3WPx
hD9vBujHGqeaJ0K5u7XMHrlqA2RKOcC7TpI43tistJ5hm0YuZQi4f4lhvYrkrkCxzWfYH+QdqSvA
rYy1gPZderllK9upNArrfRAm+n2JbDgYN4ZbvdLks2JYbG8EhrEvlPb3Jm/qn4qS1CskwJLX8zAA
YrKa6mWZBOzfqTYe2Ni3evEzNLt6JffBA1NFsQ7FEIvtVGMY8qBa2SH/XWW6DUDvmk1cAE2v7/PG
MbVveZTp+1Ao5BAOembD9VqSw5Cqrde1IUBiKEPoZGiJlzjCZD6VdlonCq/Nv/Gy/X3t6+1eS6cr
BLdupFyL1yApbndID6DbRonc6WjatHbU7aa9mJH2de/auXAsnaoMWLuAUxcyyAMXVutMJzlGPQNy
WoGi1/2Em7tClGQTN+ZwgPdcPlhKeEbknL6ejt7Oq2Ph7FxJkc+kRQ3SP8bSqXKji997s3MEaeCO
YcaqPyt4a+PtBjyRYhfGSsObKs8a7+u82ielugqDuMRkl8bf5CAsXEMd0iMTsgzAJfsJqFrJt74g
jZcYjbljFGTFOZA0ASqcbkFH96JU0J+glv4+zI20M5yyKKsb9Z9zetG28B2FanVj6MPrZdfOAamp
uqnHS8H3AZ0aS/cVMVvQk/K0fh0nfVn0WKXhO8lhtLOKgIFbk0ndbZW3j6ac0v00nKbNdGnZACXv
7Vwg6fKhgxYyXcSLGoCcYYOcMixK/dgiyPozG+150Ds4XHPdOgErIz+L6ks5nrYkph0ijRgOKSPt
+e2i6VBVgev07iJcp9qFskvokOcOB0v53lKyMNo2hf6zy0m4oorg/5R0fbGf6kwbMca2EbvuPOt9
wettxnOvF0siL/Zhg83rxbqd+8hmaFzNgKE/1xNjw9vKeMwUha/sOpP9MDaMRy0KgAEBn5Q7HeZR
qB1Nan2d6iqVqtyXKYItxitfK/SGH7CovXu9WSuHDtHxOabD/x9NCc2lVq1gyZlJr5si7H/vwW5w
4omtby9O/ammSUXlNQrAj98unfamykYCfZNZdP9WaIgwGJzpOMrj1xu/lb5d+oOFrEMWDBM+yWQJ
Hrxe6Cc6cPtglhEktaGdBAuo5ky7w2B1bsup8Kd6r5ckiWUfJJvCD4Vrp3rThsaJfiIRlKGEVcKf
FTQlSGL+tDHVDSJcMGtnKqB1/Y2qdXzSbNN0qtzoDq+dVf07kJPoLBUhKJgbJEtOvbSUrW6tBxqS
s8Yujcnk2kW0iME3R9tfZQdNNqpo86j0un409e45Ko3msTOr5tEEboJWxq8HZVu9AEklPU5FUN65
F8MGs54OVRjFNtO9Xksb8Xqv6Wi6Ie6Vxnr8OLXFEizXrdJRQtVeBwOiqHYKHlvWIJotMyGIShkd
xNKjMHUIirCttnktkqdWhNRXpCEF/VOYPDU66G8MYCn7aajEQIArpU3TVjqCPXEog61ir8Rh70yH
EiLJTiITz9Olha42d7AqrqYjC9gNT91qqjc1REQE7tqSH0sS7QazBf0r8mr7Wlbu4PRV7mJTIgeb
Jyd5PDWdD0QW7lSTIu3uTzUIA3kN3zR3p3OJwdtjNgQ73nPLG8zQ9PNRQ5JHvahX1X2eM/s4nRI1
zw8Kjc9T2bSZLrIiDnrcsT76ODalvo8Syzr2orWPkUCmE2JkLT64TaZgTU9o5OYA6HyaDvEk8Ai8
HVoJkAuYqj4FsbIQhq/OQvtGy6ypwOGD7BJdMXRE4r+3zJZJbZA0bsFORsve143GwfQvvoC6tdvw
rCtXvFD7bznW/ggPFF8CibQbQwGMcQyCq28E9cWf+m/n39cvxvs0lPffaszfs/rT/f+0O90fIL2/
64/3N3Mz8TRL7racldkhjAHO0BDKv+RZMnhtanfbhA3Zl87IEQ5gpY+MRN1NactgCx7PB8r/puy7
liTVmW6fSBF4c1vet5+emRtiLB6EAGGe/l9Kapra9c0+O86NgrSiusugNCvTYZPkabwlK2Pk39zO
qB4lR8I5avpDr5yZHcJVFloz10Qym7mLvuM+joll++4Dk1tpRdGAxy+ALOH7Aq750KPJOMLE88HW
vQMevNiZloqXzjGtM7QA/GExTeDrjuhuACJ9l9Q7om4EBv4R61FvOCZXm1dXRt4Dd7nAmQC1gXhY
tUe+G1Ej9m5riNSIoI0vCMZhBDoQcFDw1L9lTo0mRZ0/E9uQSX0YEK5YsnQo3vOMj0g3h8DiVT4Q
/u0WYR6lZ5KKNF2l1s9USP1oDSVOLqhYLi60oOGIlflFH7VU22JUkSJc1MteYjMH5J+1iM0gwwy4
TJirvxlwFJjgpGn9LmrZsAV+ELuV02nNOvazli0wcjTdoYZLlZvE7mOU2y4e1IPwbIhmT6yk9aAX
1qgVTHP9MpFDC+SYTmg4cA8RAz5p4z6SNvnnEpOcZt68B7knvTDoo3Msq/3MIgO1Tzx2+mW6vWmf
rrveCym7bjsskdy5JAhCZdwXp9AaxalQV62XoVWe6MwZgJiaIAWyi6A468wmxJuUP9y0URrvNI1P
Bjf+Zr3CzrODJ5uVGZWjtzRq0a20wMYDi875MdQs5D/lGPIjLYU1XK8kqnc5gkcftNKZ1MmS1C3l
oy+0jc+ktbvjk8aII8h/VQ1Q9cGcrMT3ESoGdA9gg6gnRUb6vjsztqPG8Ps+eKsVKCEAncrkuz0K
F4/1SANQZiAemLbmVoBfto/UgM91/zCw/tPMoitu/PLxDnqY2Y7scKwij7aPUJZ1Er2wX4B/0G6t
MsWkbM6AKtNWHqrAkYocgaC1jB20lwWdJ4/IcP1dufG9lUXKmY8Kw1m5KPYWGh/2CCAifQEU+Cda
4spAm3n0h4dIrHgSVpMekHVEX58i73hEkoBsSY9c/Y0329IeHQZ1ru2ijFZtYThHVJovBxWnLClw
mai4JtGoDyuWDhIkayLHIbNGIHnWk8mNdmZ1zbggdb8oxBrRNIwHjpSjf+5AvifDux0mF8Q0VBCV
7OBmSSYy0L6iMPW7mTDLXTVFfWpQqXpI3cC80KI5o3UpR4dtMIRgWBAvM8rInC7bvposnCGwXRQf
leE2cTqMK+z02NsqhzmvjINN/v0uCrezn8mZ6NpLXC9HXdQ7DJHHocxsoxdaSq062RUXF6JIw2DW
VaOynOhFIrByp5G39ctN0veaar1NrWLGxT+S++rzgr8xqnhQiGLiV5x6dm7KkkcPpc4tr903xw9+
2bndyL3m9O4RXcdmhB6usltw3SnXLHXdo+hK90jiFvDmiB/Mmpq7DJqhO2IyQSsWJBiUdKLJkFxM
NEIoSGogHLWY9iFR7BRS7uc9stT6PXgt34yVZkSr+Q7EoP3ZY9bWImQ3hB4tCgRDxALPSPF+KJ3t
kAXpSZhain+XuF7d8QI2NItGlOigUcqkV8i42owSDwEIfGnH4GMxZM34hmhMQcHzo9KZxXRlMWNk
SyBcYmIqx9l1wbIOFXXTdVRWZxQrBtuJ6XfmOLkn/agbs4MVeCvXTK0zqg69BRBu5BeR52Kpl0I7
5UIzXxsj3vdF0X4ZkSjaAMi23RKZFPW6Mzz/Db325rEQ8QlBncdeG/Nj7qASwmzLbTtW+bEZovzI
OmSNF06bYSVuOWDQOgr8R+vKuJGRQq1sbY4RsHbospXhC9SXkS/aAxlvuJrpeSu6Ih2SEnnjEdgn
SzsYMcpZbfCverPZ3R4kIN70EsgDMUOeIuHr1r+JmqR0Ob20G8ak4AZog5JtsEnSdtU6jfstkZyv
ZJCLkzEi/GcZWYeWK8/9hmzFN4MbxcuQF9WhdnIg9gPR7FSFkdiyPv3utLm3j7SoeGSjWlhZ7mPT
AtSg4s2CNiu+J1HgTrq5XhcIJYblPtPcaIHsWT7pkkD59UtgYRqDF6AbtXHR3Ba7T3g5+5An7ExU
kvDmsQoAWm7bTbJEdFEegQT8mfQTZeQjkLbtCqdekgEJeIAnAAcp+PXs15SYQ9KGRbfHz37zoCcF
xgEa2dlr6uysN625jfXxq65YMx8hnPyGBCQFUAsKXqxnPVLuME69W5AroLYCQt9FIYNyNeuRsGwH
9LMB0q+LVuJ3GscDcrhowBrk4D5EXu09V20d7mKBgFNOUhxHHgs/6c4KkfZ5aFp7b7QYNkvKtGD0
MoaJea04EolGPvs4yuYHGaDP1HtG2wOeWjHra08aKI1n58SU59lHPfoGHidjfctc3EQ8WPUj8tbL
WcMqQm+FY2GyMeHuKcTw8shoDhlGBh7qWCFQzzRdzct/6JCYtCc/M33nYibp6l/1dDP7rGfSX/9N
jYvmetcji78z4Vqov2XWiRamc/vUW2GGZgXF7Fnz3kaDub1TCUWTIipsQLseWY2p0Any1X+8zK7u
eFo6YGLv0AI3/kOZtpzJ2daqPncGzsu0y8yetiYan19vjXqy683Oiikq1peeVpbbAiW364GlfGtQ
JZE1XMnKanVEC4D7jWEh2YNox+zBMpl7akW5Ior4VZXZ/9FqqtNM3n882iJxpruYBm5qqK1y/wej
Cd1FiHTy4a1A9e2eAcNQ5LbxxcXdLCWG1z0FmNOKcQr1gGJ2MzlbkaapD03/6iGZvsBh0/wRmc2S
J5b128qspRb+yDMrP1rmyq4z5xDEeX6MUomszhAiT0yXxCS1O5LJFt/1xCTxbE08lsAPPHM/Hpd1
G2JwgyqBokWmuR+tXCqBYjZmaIWePm6qtv+OKjA8XpNkVuekMzMHa3wqM6ltSWXMR4A76wK5xFK8
RHaTH6bos4pDUwhb8Q1h5CjZAIsWCmN/6M8suvrgkx9y8cGf/RQUIx+a5iVRe5IG6ZKV4iP3nR/i
RAKf1GH2Aj/8xZEWhp786eqOl8QNkH7TjGEd8ghKlok84miUgGlUzJQ5HkTA/Z/s/05PuuSbvJC+
50t/b+FJ59b9xy2RyrSl4vk55+ug94uFHpbxEQBX0bS0xVCWiPGABqbsn8tZXvjFt0Z26WZmNbER
He/ckPSO15LT2PhPyFjfUeXO//jouDoeSFHUiEJCQ0NN4z+jVLnQrTYazfDNyZ12CF6H0UBhm5PV
7aoutfKM6XvlWUr51gYD3zG9yNIt8dKm67al8H+MdVVdlYM0AUA2wBDeGBd8Rw4iNwIWcsIxmaUO
0P2VofBwmeEMvBGGEVzQ7RpcuLriepztIiRrFnXJoUhMErtWgv+0P5yJundDepOJb/fZromgrlt9
eqhK/yHpAvMc1Jp51oEjOS6Y+SNN9eF0wyIVD2nJbYxUj0K1t87Em22JF9bofEo4viJnweSU6Lz4
WXrRcJpYZTuiCrB3nKtXPIPypRPk/Bjg9L31NGQnfKuOHjpm8VVTZePnPggeq74LfuldtUE13vCt
0JCvMoIG59c6Rvm4MIY9xoZfjdJ4HD8bgffYmPqPNDPTvalSjShfCHQNs+FapCCJ01F6kS69aCxU
3yjSz0qXdDoWOSdMJED6UnoenvGKSKykBxiRhQVUlGOQpMP10lA0MVmG7BpdzTwUDq2dUCv2JBwb
tz7S1eSL6P+5vFMlj25bXWpz0LY3JvNW1RCGiz6U1TbTMo5CRocjZIUMBBq/8QsdSH7BI+ioZtZX
GGmea3JTeVamo5kJ6iTHa6sXfdMjcBm6T03IxB4BqFRDzsQJL0ZoOyvEZsxlMJQ9apM8pgF6sHqY
yDDOokvtZCvMbHCPRE3GrFkOSZWfpwB+11reskewYSUK3pfbGLARuygOqypc5zLcFzjSRRjYrQIC
IsXoC6LDHif+xAmclZHkXQTU+T+0mhqDt02trULZf036TDzHrDVOGlJZS5HJ4WvX1F9RXSueJc+M
U6rjn6y54fC1CNobfZxObvS1sfrVhywSDeJb9c4xKzya2C6Keaz4PLjtdSmCssKcIkV3rHPXcWmM
E3mnOJOG2/BVLZCiI7NZkHIdI0aIBk4onn4R9F9PzJttSK71wL5rZYOup49bmR3NPMQ5Uf5nvQWj
lm8KT4jHkBkCT/lpufc5hje4KDeZeCSNs+wS+LF1bJ0RqLJ1lqEzIUUujPSY5jeY3enuuWdpD5NK
4wMMeBiMYU2egwDuG60KzxhIsw31xN3ZBdPXWcvtJW/58NWvzc9hX2rPQW5K5FRTexla5sRnmjc+
hwX4s74L/UgHn/RbfE6XKKesuFVfCuYEn8p056PQ431MO7zDYjRjVCq9BSh8vsG7KtkaTmW9o/gU
v0ta3HwYkZYTOlejwlaICMxodkiyL8baQrsfBts9cPRQfRk1tHSUrh88pdXobDRNDPi5C+0jTtzG
pk1Y/lz5Gl82gOL5ElT93mYNyi1Lx34Jy/Brh28PFFqBleUIgSD1Hq5dRZqdXzxUSXzMIoetnIZ7
20IrxTk3guosG1Nu3MESgGdlMZraFdNOKtQMdJW+M4Lo++i13j4fODpP6PCXqMPffFCcTos4/JHe
fCgk3aoHXsqsS1J1qLQ+DqCTuWkVe9Kl8+hs8HFYxXcg9mcfelJjoD/80SGVjqF3/khDVF67bDAk
bJ26Ob6i1RLqToarvRi6K8dySnwHj2mCYpAa8zqWDH+r1WxRcA/ymf43D+QReEnBFn95PGrhqJv/
CMzubWBhf6SYJkU3Z5bu4LtIkZj+2x0jDMeZyE4ZzCTZM+uPdHL3T1td7xIAZzQp8nBl6e1iN5Pn
TkPJrcWS5zjWkmcdCZ5tFAGWg0gSoBQZc4QdZCqIR0uSeZu8R1Z4Yv1xNBv9q6Oeo76qScxfyDBq
hzJK3QuC2giU+Yn3NQ77taa3zk+/bn4DVCN8M1HktYndRJ9Uoyi9UWVJMKnWNnKks2o2tO6lRlXX
qq2GO6+kGqAadEM3EMex2OE3oFvOB4UxB8BlXmv6mo4IaWHb7pJOBjenh5vDxt8vyV/J8RafXU3H
EjqmkL98vqzruF6YHF90toG/a1COKNHs7Rda8Fz+qUVl/jltMvsl95xkM5pILZMwLxzzYkf6jf6Y
iE8+j+szOtH3lmqlSAWSzqbWPKKP0HuLrXdkg/m7g5rQS+AhzE9KXp0Bft1Ff1mkujFEh65+u5Xe
vu/G8t1zirdMQ4Qmskvvbcw+k83Y9VcXLdPbfa0HYtuExtY1O+t34zc7hBr7byj+Dpd+nFnPdSmH
jZE3JhLKwkNMvm83WlGyZ1bXAaYyu/Y3AXP/j3kQJcO9uemN+qZofbZgiF+kYRccdL3yMXG29kq0
0VYtPqlF8TgxP3TaxMsfnQxljqRXC8ygASYRx0wUPzTfCrx7L72ro24GVK6Z46Xj1mcz0oxJpqhJ
M28mGVGmgXR4aEQPmYOJe6om8qYIsgcw40kJiEe1jLOKIbPi5OFZoEIIfyqnJDXSIKGmmcsYWBao
HUcgXCzdBj8+KD4AuAOKyC19jZkfXi9RJoTnTMcOg1+Z+KFFfvIzK/E7xHspXiSgMDb4I0RHTC0o
z5k/FGvUi9zY8OZ7hvmcPxNlg3455GirVsOXUxdH46MI03ztW2hYBhK7/dI5Mj/j6//dS23rhViI
gaImqvEvGJNnv8RFkKFopbzqN4BoIv0YNfCrLhiNtamhQphV6Wun3lfo7w4PbcWDJXX5+IYs0GTh
YtyPkmK4PJrjUoudSdp2P+2qMN4+XBDXxlH9gCeNYEk2unCBZNTXSCUW5YvsPbbvWtvEgUma5wKp
oFWXoiC67dEBjBA6mCTW+8Q61+hxQFeKuyM+sUhIS65jjlCFcrk7/qwbG52zaoxiXM47TvsQrbyj
H8TdSWvQdiEfqlet9gDNl/Jooa5CkZb3V0zTrjwk3a9Xmoluk7Zrv6K4oT7qakFuoz66RYMDAdHT
JXE7gBABt0UpMI7W4FLT90TRMrv4uwkpaYzVxyzO+Kaq8moXGl39gBdbP1RO629LPxULpMLrB4mj
xQNdzQLSI4tZIPPyajG7QoG0vyXBrHy3x6w8u6LN531NvcD0xcSqjwNmjahPb9a6yVt3S0i5NvC4
9YYZgyTR6SNvtckbbEZFlIqAzSxRNnnSoyu3iAAtOjSdefBZWl6y0S4vgZPr+6EZHlsuy8vMp6te
+j+Lmst9ijM6kFJ8QJ/QYkqehCsrsLR1yetigfTJVXKvM6n/Uzy04tnC5BMr+lH2TrKPqmY8JB/L
0Kfjwe7qA8aC9ltUuWIwCElJb6KN2LiakPYsvnNDen930VsjJjfP5qRKZCqreI2+QQAY2SFmqiIJ
tc3clD3VuR08eUZ6KbmWnImKer1+rDGVkBQKpYUi+J8hGpayb4kRX/DFUSMKi3ecpd5niboqE8wF
7+Le3JGAeCSdBSXLUN5MTDewrtp916FSdGbywMK4DOWWFvJjpvEjICDwpSeqLcbAIPHb+IN7Fmox
QyvfB86IMq3SPRMftQ/ohiGaa4Da0nhabUn5Rlz7crIjHm9+217RfdWBJWUn3P+cozZ6LbXWVFWD
xqMmAJlDpeuAKNvk3PVuNOy4/g8N8gGgNGcR93jKFBYiPHyMDolfeAfL7ryDBDjddDW2QV+gPeAP
TWJSvOMBPGkAzJWypsX4uApLJSF6uiQ5OouspddgZvTNtlGMzrkb+mPbGx7pkIubLW9u82a7+W7o
iu44qGS1yTL+PrHudpz1bjxqYs0aVL6mbYuWcYQDqzMQADnmhjJHHirf3RAvGByOIuW2OiMW4C6k
WwzLzh30s+17+hkQ9DqkybKSmX8kfquEHQICGNPSBehCsu1DlCZI35PydBnmnr0GXqO7uPNFJC15
WeLBHRmK9cwjD7SxWbBlpTHMXhhb9JN7WescaGnHQa77PI1Q0mgCA9XIJeAA1OWsk6JySN8R01SS
G7r0PICxezzq8H9UTif/MsbZcBCByJ5c4YhDjckzT5Vagnw42XrqnohV2LV4atB21zateyKK+Eqr
/l8WGY56giZUZai0ZsMP9xMLnUh7WaJMAW2Z2iUNDLnE45Fc8zHUL5qL3s0FGjP1C0/WlmZnl9HK
NMz5UFIv7VEAPaTJsicmmZAbT+TPYWRbezKdvIx63u11v34l28kNKWs4eKMBLi03N9uhH8w5o8Z0
YpEJuW9bydetXWjLSh/bkyxNe2ci9HhomHrWauQAsFzDlfygqWWiTWn9uSQR0WRFJC2olchRr9EB
kkn971z6/wvUXhWL1MSYc0BqYNiXEg0iBHMS3ardXpMPWjCWHdqTDUYdXt8vs5x4N1sS3fv6sDLR
cb+cK9+dKCpOrslPxAqp3Qgg309G7uGxhQrpi6RKMfXc1lY+9ajog5mffJhMLSvowshOMsPjmob2
ZpTUuuwxF3n41KYs2Dhp16CuFjxaLInCWL1KfhNVKjWGL89zhnAjGc2qhvW1cCvrYdZsivAZ43mM
46xZsRCAJ17Bd6RGAg2fhxXdC/knwRjl7F/vRcSSoVRPjNN91EYGqDkywz1YetifMInD3GkJBmQt
OGZHHlr0I1tLK7Tsg6OW0Qkgokvfsbm1bDJpH24MSDTRBVpQUZ6ZvxNvIKeT5N7VJCPuvNxsRftP
t0J3RUo3m9JNCCHSZe+m7zXgMFcYP119aQZ0dgT4snkItRK/+I3/RvyskuO6HX1zV48a/1IUv/uK
j+9hJZwD5jMXq1FZS2VtO+JqrRvsjdS7Wh/xTPesD0GxbBwWV2jAbrqjoEstMFSEBDRPERzJZQP5
oJizxM8sY5sP2uXGpImZHixnnXvryVHmR7/wA51tSEzbTIKZdoZY4LtA7Thv+7HjzZ1WQ1Svg1ZX
wKUm8g6qj2KQeIstjAqHeSTptsQrVN/GrELkvMwqvKpgO9N3OlXiYwKmkyCUrRzS4mst2j+mlXaY
RbMfO8n0dYLpEVshUDePqh4kkaLCQN+oX0cMlb5jsOpNM1lNclPXkwfHj7udB6tFFCGAj+YpnBgN
PAAakYCUh+lDnTiNhab8YTcCl+c4GWeocfbR2LcvsoZjzl3uIlNnoZPqWOV2u3IY2iAmJjr2oCC9
Kos2nJQnk2nV7DaPNpNm09XxEfO7f5q54a3THpFOWiYPk87/Wk0eJj55wATgVHr64Xb7W+PpJqYb
ojtOcbxYjSwd0QLU4BtuA1yo/nFkbnGORyQL4l69Aer0i0yC9kBCWoKkt9a9EBhtYAMgbiHyslBd
DVugpqMtU1m4HfBNO44Z59oaAJ3I6zRJvg5TtA2PnSVOtHiIqp9UJ+epEh4qcelykihtJjI0GXdx
19zYkFhvJGp4J3OlGdXQ/Lsj5Z1sJuean013AcgRc+0noWQvMVB+ERVF9SKqAq2LqxYio87dOMhA
oDAPBY3EogVDIfINpixEy1mXBKRXc2eDk791RAfLLx84lOjdxfM3UOTdM105TqXj27MvN7PAoGd3
o+LdwUiiPWKVeE6v1VP8dEk2Q40PLjErJem9fFexuGMvdZ8kZ4GpA4TOMmoOsH3DCCkFzXyTfaI/
GVW8I0yXAH10TxYogm4BWuYkm+0+ND/svNw+ovN1nTMeIxmDAusDLcBKvl71uW/d8HikpQXGHINJ
Oq2b6usaSaql4Zptv9CAnnAuAnRY4vyAMxkoYomxuV7NPHznvXu6l+yYjOozadyptUVlrFAU3KPf
CPY3W4y8/CxK9MfpC9FYz1YShQvAtvivsc4GBJvy8WAJIGn0psfwO2Wyr6bGp9DurJthohoyGf4w
6RZ6B0hJ95jHsn6smoQdJG+1dRAU/IvXmWgdG/Mfrm34i/+nRukN/gIoAv/uY9aIGwcP4XVnVt87
dFjgSMIM/OViZHAQlXojMsQZdSEtaby1GTfvpY2GkNmsLBQ5K5N0Jsmz6LiJGe/oqJlt05+jnxub
+WNA73Z04dX46c+nj8fdB8iOI0z5qMpie/cJquOoOZh5ekmA03tBxaWj+hXCPPlupnmz06iVQZG5
2zS7yPHRZGEPgMtQUom82MWhdgalUqn2hTsemdnUJ9Hlsl84BWs2BKowIDq5MYMR88t19FUd2gFd
hhoHGs2EwwD8rd6r/RfEI71V2afOjjJgqB569Q3Xe6yTJHxNbDT9qvSZSKLoaI4oEyLy34x6Ftpr
BMJifBXI4sVFAJ1CNpWRFC81xmwjdYIe71Kihku3GcbJOA5+0qyYnfPBCs5V6rjA0dX7Zqdr3Rfi
0TKrZEq5H+QmlXZ6nAxmPZv7qAKt8nE182ZboGEGe613T5PZaLJsX+f+g4nmr1PMnfDUxk10InLi
ZUhkNpZWL/BTeisg6az8N1vUkjyVrLC2/2pKVvNm5A6F4t62N9vHv7pUN0FqfzNNbRchdHzzrGfp
fIuscQDxr5X1Nqlqa2U6ibPVVGWaZffWqm09eypUIymRugK9mkkqY5uV/79ssyJ2DjnLfhWmm9a/
CscwDnkvvBxlzQKVY6O9u+HVaLFEeSN+CkbkIErzICX6UwHXqMwwRz1cDuhtWAKCqRm/DIgTjHFy
DkLXABK4iceoHJXqm0KT2jlxULy26IZMOxPtpUALshB1IZbbuePEJzL3M8QY7Em99RWcOPFpGTO3
25ulc/6bJTnCgOBmo/CSFrGXxcvIbJwV9crftNFTe/y8zC34vB6ifaW36ImKC7H4m8rkJup7Y19U
iDoY/XjWQsDTuig1XqW1iB4St39GUW50KMYuR+hE8cYUWCS+E/K1YHr0QDxaSmk7wDFkJQ7hH9rM
xJ8kkoggZoET7lJLPoetiA6zGXnxatdelkbO13Uh9ZVEIAXFzm7+ygf3Bbmw+EIUesYx9qVCKTOR
pVNae3zowmVttvmr1ZvNUy7lSvdaF1WTNRLg/zTlg8T4KKUr2/DWFP2OLZmS8GPnQbDo4nVF8Yo4
WLu6M9fwYzftbCpzgVGj885+W7mblOVfpZcOR1qsuL1eEVkabn+84xGp98YPe7T45l9Nw4Crsq4P
z7N7EcT/OZLYuMO3REeGC6xF33IBrgq4Q0O7q1WLnECrkVRqPukScbdOpt4RvervqLYMt1GGLozA
AIDE90HvnW0YR49ebdhLHAzFOra06AU4Y+nFlf2ZqB7okC+yycplgKfmHfE8pYF6jUlDt8L4xfXR
tuPW0bALIq08XnunhmWfJd4lqNzfNUBo3hsLZRV5jS8gIvFoWa+Y1VZ7QCogqZl2KM5J9Qc99exP
lbckrmM03mUw9MlDqunmznXxnUVC8uCNebXPODqVa6T6px84GeCZv0pydzn9/hGd69JdEnZQa6C1
sGtDcy1Q2oKxCoAkSeLsmGOUwbsZV4DXi1p3byaJ+4QKvqtGrqO61TTiJ7PWDq2CG7CG0dwbvPpt
8CSp1zyvVzxEDzYLFIyLPUTG0vZVH4jCK+jVwgth7nnS3FsYebe5/tXGxq+2rNDZg/QZP2lpvheC
BQ+0EL8BRAgAgZiGox4EA6/YJA0iGw/WZXia+R4C9oeiaD5rSquV0lh6SZ6jYrbKttJOnGVhuNWz
mabVs5baDU55mr1HcLx6ruJhYQSlfhkylj+ivMtFFjNpt0GhI6GbV8Ujsp9AxXGiE2nM/Cbt3UVo
Vu2W1LK2NwHLZDvrBvm4VYJ5Imde8uxUNFEBMD3f+Sy6Zi99L/k5APQGQNlN/Aq8t3HbWKpZO078
p74y8TynVFI/WYaBU38jb0Ze+2fHGLIT+tYKNVPK+czhLQUUwE+z9tHzVkbxa2YzIDDl1U/drL9K
VmQPQOPXP8V4i+Rxzl7K2gxfRzWKos31T6F/Mup+PQLNZjXEA96BaunUgrlkQKyJUY9GVF94FzZ6
V43USBM0O7TZbpKiNsjEIAM8EvEYETNyQJKYRa+IXnsHagw0cLTXemByzW2CPJbeYkiFCVgoJ2QL
oOCgwtnOhqUep4pmdnnCVIDTRH648WvLPU+8IBPeonVsczu7FQVgV1H2vDWAVfUUBqhTQoBZ+xan
xcZlIfs1RslTIasBU9eSCuPrmvChwTj1fROkvupfuzfKyz745UTZU2MNqAUTgCveJkPxu+am2BN2
VijRQ8/88wyT1buoYOlrfKnELZ68ly7ec4s0jiK8IbONX2TWA/5B1kNdFNkxsMYL+pKth6p2zInf
A3Vt0xhhs5wFJEXjOtCUgPt944QETWPvBjQcn2bnyClg7naBJKryOzvqKsB/MNkbi1mXVPTS0tX4
EHd9Jwj05tkD3AA+en9uE99n/cX2vt351iJ8fSUxindD3gDAicSRaPsVOqdVMeMfe3r5Y+X9EqbI
9nd8LdkhUpPc3DNncXbQ6/zTnWaVOd06dD3/5g9FrqWDvjxpVc52tphepIeBnVlXnefXCEw841gm
yFer/8nMN0WoofQjzG6ckw80BmXLqsRYqFmZBGOuHT2e68eZD9h4nIZLsSIFuhkAOSWbKvNSNMBF
xtkL/G9am4a7XEQW+m8UL+p0XIrPSJJ3Z+J0UW2cJw1boKgatdGfiYfonnE28LA5rEaulSvDlvFq
sidDkv/rRrOL4I02I8Z0D3QjaqENhel+nh32vO1WqY9h45XP0zMmRAB2ttA/RT76CIllItscbwcJ
IBzuNOcUgYNmlcRhes5lhDlLhh2ItY55GosbEclpcfE5X4jU1tbIVgIWZ5bQlXTDI0pz+v20s26h
DB0FNvBuYkAIfsXqicoCzCWvyl8YNZdt6UuffgjG3lvrONA+tOp3oJBlebQeKzFWB17xL0nKmsfE
L6+LZo+PhccbRIL+8HtppihGddFKS2pKkPnMfMiBAqU4XYj6p0EtAQdErB8jdTALaKfSFl/mTchA
7dSGI3b62Dz0fbQKqJ3IGwki4QLOCEDDiwhtjY5fjs9Z7A/PyPr0azMIS/xdtSsvjPq939vdhTQK
ZxgPaCvNF0TS0od2jsejttqRlWcE3RN3n2YFRNDDLfoPw9XMQ4ziXW/j8kQsJlCBnJfpK1F0QzwG
MIqHApjNbJRgUNJQqNSJulsJMO0dMsFITSiSrLoKlRp+EeUH4qWBGz70RredfcyvcX7drhz2cSZv
X2POUCcwWwW2hhl4vl7tyIrlVf+EL+15Y64b4ZalUXTzGvtEu3mNRmQZp0rugalZue1RlD9sF2Mj
EeQNFCwekki2WIhSBhPteFkAJZAixeTIVV6+YlhndETBI4D1Jm0ybOFvZ2CoRnq29fG1RohhEJI/
RlErXxp8zlDfhEw9kb4zag8ZizHgxpEvgRvJF/wa9gvdtPmBSD9y7X3WONYCYT6fL7XcXWOKLH9k
IdxpQOlEcbIBiCNlS+48nu5ISDuQu1Zeb6jucIiivp3QQWWDG2Xhlpp3ptae+IPZDahiX+shJg+Q
0gSPlbZ2tSin8i5dDuhAunSeFW0L1wrP7v9xdmVNcuLM9hcRwSaWV2rfunrz2O0XwsuYXSwCBPz6
e5S0m3LbM/PFfVFImakUbVdRUirzHC79Q6u3exH3EYCQIKImM5L4ZkhmHtLE3snztwk0qwYCywH7
yhszQHqmMqBptETWIW6L5CQQuo1Jh8JGLz0SMkGZ6tPedqp+RUOwnhuP+EASTAFJgDRhBWGtp0dg
0gCcwHd/s0/4I5lSk9gV6laU/z/Zh7U0HmFvK6CD2X8MCGx6Hs+J07OXpo9daodHVucGWzl2hbQ0
pL8DN/62j4hyeKRGKuOMgf2jTjowmv/DhFnO41ibp93aLc7mhWLdxaIptYAA+IqfQSQ6ug5KanSw
ODKVHGSK2Jwb/a1HMtKS3buh5ZegTbEMZDepGX+yI8W/r4Ha9sexztodLSvYaNcBTfsfHoPsKoGS
hLwyD8uf8acV/ySjJVodFz1tevwf/ojFpKlyfBvmPzm1pn3ul4d/XIGmURNF5dbU2/owKbAAQzVC
gQxE6qCL+O6xDa1xTyJSvjMjhSA4gGVuEnr1DqULz7P2zd3ihXq0xGKyuA9Tvw14Y4rNrCX3/z6Z
fNk67tf04ro8ybunXZagno3ctfU4CW+bGPGOtR6qwxROFEo26pNpVN9vQKHMHsnywFfYLjKrjXZZ
xLU/TSrrQltpLAXBnVMNF64am2nyUrZAIjJsQO+qEVLRh4spwXC4tmyxl+b0ARVi6X2ql+k9wAWq
QtYPgIGpHzKfg9USl+pqQOJqlPlDfWreTEjaypVfWv492VnVVG9Zj98m2+qcTReDn6ZQLzZqMtUD
my8X6z+pa9PB+61Rb083BWk5wPeAfeYk3tYTxfBxisXBcEvja5uOAA/EEe46jal2EnHJ1q3g1dc2
R/ImDKQOpCDuey0Q363minsUXPFoTP86OtWuNOriU4XfS+A4sPYwFGHxhFTSHzQzyYqvuRmyJw8p
3gdam2u2pLUdy/ptbT4kbI0E5GVtIFe8rg2kweYqPOy2jVYkV9dFWkfUACyvqq0vWm3gvqZp+2te
19nRNjhqgQQvnx1pZkGUITffkOZsiyoXC2BFyaut5rJm1evhI0V4wx6gHVOSuXsa5qiwWZeRQN3O
1AL/S2mX4Sji5MZ4mYvbt/6uHbQQCKZluRY+jz4POgr1QA4COCEnvxNG7uHiD3ILYDyB4Hpz53le
/9BrxbdayfE6B1kCUPFOOPcXH1CyiKAE5LXfeps+jdk+Rwr1S9HjqhBiG0D2u8x2BhAlIGkZFa/1
Kp1sduejzmltlzhieUnH7gSX3Apw1dZcSgSL5yFpwNPJ7mwL2XGZpmsIbSpD0nRIaQaTpHEkh2Q3
a0MbMBehYRk7QKpWHgAmXW+P2NKX2VfDAd8GPsznujWngxPh2DdURnSqVp6BkEsHqo9Ho03YvheV
H9CQGtQlhkEfZebe12t7XaSuuW792DyIPh5X9B9TArXs0KkhReKXIf0/0bCNilvjIQQs4TKXtIsx
uSJtoxb6H+aKKF9LMGI+mGXd7CXz0h1CSuJTP4TrAljGX1DXkYEZcdDPU1wifATMLNwWQqGx6qM7
OP7TwHL7UKGodWPmpfs5GXHfCH0prWQT5jI6uT4vHtMBpH1JdIdK5vGzzkCfoIODHigVoKB1uQDW
piokK3nGQW2RvCrMvH9VtFHE5xlehCiUhXwvgDpblRUDWU63AJ0dAr1S9agx22ZYV20pVosi1+vf
7GbjbPiR1IY/eyKzP/mcbf1T4g/xmaxCUWodtn4/V6Ueaie1HYrXnu3Eb3HFCjoNG/F+F7muElhB
obHnLW5QAj3r/GtSjsWGyaZaNwnzr9Rk+KJfJ816kFPlHhe5CGvj1Ov9mUQ0nXo51/HpMnozSBBN
aBuJF5tb1zpY3uPyYDrcz1asu9So/kcUNOWPyIcHZQB4ioN5qGRO1FlrJ538zSKT2AW6su7OLOv5
I6uK5IqkoO1iEGkJylLSvlvJvGaHjjXRymb1cMLTh7jhTs2X1okBth6BQEGUZnfviBa0z4NhvCSV
UawR4EtPqWFUoITW1iTXJzvdjXHFd5Wa3+AArkVcguWJa8e8twCvoOQuMuCQyAswZODe2ajv18ug
TJGYazXAacwnoOSUBTg7jY77gFZ1ow3CMNZnBmR8c2yKb/8/C0P5sH7x0Q4PbT22M9Z/xhpc/ORI
VwCBpGIAsKPpxXMZ2+pqpHv5j38HbjKcXzmgbBBAAcbQBeOWZVkOUCHeXRNUhW2hEphlT52wtgUu
ZlbmwIe/HC2ywZ1cxltQKQ1/laIa1iFAuPak7W3AEjYgZDyRNgzrTyXqoK+kLCdzHY6RfConGT47
4NSaxVLg2J5W9zRlws/pmWsDKCUqTz56OPfgyhbsOKASRqR5MI74MY2fqKntul+FFcsA/Q2Zbycm
0vmn2YImubhBWml40+zHyB/WvVGBT+LXE1JnIFVvKPi4XRR04EGgvBTrRd3QhoGOS3KKis0U4Vij
+1l9aqOuPvWqoWHlV8Dx7Ud2b1tGtVtMqLfY0TSSyc5J9tpoHhfbd2YN+SS1N1r3+CF5dbzYvS6r
HsN2663ndu4eiCO48l4WomfOdCfZVmYyXZGMOV1jA7+FNji4to6edOkm1sq/gSmX4tULk8VuGlAN
Zjfj2cxDd9VKPdyABaLBUVAzivOIy4apk2xbo1jyTI0de484+CiksYitEpXKjrOzd9R8pu+sjJ/G
stNsABAjQR0RpyIE1CJsJOW3k5QbuAgK3huMETiP9iSlCQOi66IvnKfGEskl1dMvHPkTz3Zt588+
cFsHPaoeSVR2+IpZtlcce2RDP0e1B3hiwIhY0ovvDdVUbtwidNy0KzkM8T01keTJvZZ4D+WUhKhd
MrgHmoc+Prp28/LODHeSGsDxuuu/fx2t9wgTng4OLN9zfF83faSWv2eompLKZAlyFj9Mdeyvp9G1
DnEUAgDxJ4GGURqvVBokiziunpTFzJCx2FGCB2mRAHSamTNIRiaJItro3do6qAr7qS8lUte6GBeU
pL4xJ0sf6dAbVSG8WlwsfkhWY0+6sVIE898pZl+Lh/d/gHoSmkImSG989fCnlchkWYSmtVS4GCHj
BSyID307hkhzty5+qpsPrmosZO0dDLCeBFUnnpPaUeigGYqzGUpskZxSAlH2SqPS8LszKDGewJWE
CtsuZriNY3mxXibkWC5gqRXuaQYp/sEJGdSN5u2RjyF3AIPod4PADz5T+Zamysukpo5y74ScmZ37
q5zMLIVD2KN0frFPwjq7ckANB1NqN/tFQRMAZ83XsV2568UdKZb1rQpI8KldVltSkJ1r4KCsHqKf
sh68u5RbWiAFLleLk92y0LI4cMkTDZlDoKKhNRcb6jn21O9QY9QBsw5/M1BD0uOELNed6TGBo0rU
mUdZli4YcikbRI1RmmkeaTgYbPRPqKAwj4M38QMAO4NWN0H93VBLRou5gajtKh7BvzSONbg5uMZ2
jW7c06hAtiuqI5Qi4dhoBNSlBmiZ1h5sV4cbRYos2tNikvI4PJEso8kyCc3DCM4GqRwudnkYIWxJ
4/dT0k7ax7RLkE6CKbOb2VAtlUu8ZF4nvi3dSNM9uTdr8IiPOGqZ0bBOxIgKAyp+70cEnQaLR8hW
+1kuj+uM0ke6+SgPYzodYq3t0ycQAHRB1IKoss9ycC2QOZW/o/Aa5RSANrYGx6ruBrCmeZ4WnSYL
XBDgskShit1qIkC9Ez9rFqrk19SdpYbW34nOqfZOM3FcRvY4st10cTBotyja+cVJozyRETmi3iID
5OOdBaTu/Y1ocWtbUYQs2bdno8mFU997kxMd/BhEJihDBogNT3SES9npRpQQwg0OyxfcMxbbPKqM
gA+ROa5pBjXSBGHrWOf5LlSGBs6Tm6gFvYvbdBbYHDLrnCLRaO6BceoxRBh9v4iyELAq64rz9lx7
L55nbXQt81CUw9wHOaISojDyIqDhNEkPkREgQY6Tz9cko8aXzrAKEeHeLTKPi891FjcnxGfB4Dfi
bKN7o7gnCycH0U+FsPZi37UMwbMJt0iLjMnWRAZxZa+XZ+rtKls1WRztyS5yZHYOI/tcgwLlVExa
t08db0+jUonYMFhVYMmsw10gtq6kocYiDXVHJwWbMXXJyCstVA2j0mlDExfFMnzvgsbU3CyLT0W7
V7V+N2u5FY//g/jWsN8hmnqGyRxfB0297/muo7/Pn8FlkNZVZm0+daAf2SAD9b7vx/A78iL3SR3x
KOgn1IIAIzgBItchMrEhCYbuDndQZRJkNV+3YR/+cFL9UHiN+b3i5gNo8+RXq+m/GrZZ3YH84e9S
tvxOB2cKsmjDDHXkfbQrQ4Aoe+rIhBpHBMzDagr8uq4Pul6Uj6Tohl0M3OSHeYAAyNHEJVKwTHI8
JDYlVV5uMyAXBayrrH3WmSGgfesvOfOqkymBWbDCfWqEPcfDrDMdcU618dHAOwDkcwk4xjDF6HVg
V5VFt6qcyU1XuDvRVn3YmtuW1eED6gO0h7oAt7mb1yfZNHyry6pZJ2ru7/5RMfQ4r41o2Ktfx3yq
zcm9pymLe1qd1lBPzaWX4C7VMep0y8OUYe8SMlVI5FigStLtHrjLbvyh7GyxFkkb7mKjTD6Y0ci3
jYVKPhpm+dDtpRfieFUbyQckk4DxLXRM5MfCOOqQOqZP2idNV6Mh7x/00diSjhrvrtUt75n6Yf3U
2mVx7IYKmy857MAZZR9b1bC6BEXYlCPJjTX4z+wKvPtJUzZTaK1QSwR9JvtG35MO8TVk7CBvyNuQ
2dzNpv4LoJP8zexvtvy52jLvZklPNxOOtG+1PIndrs7/65thgo/1FgUN3wxklhkOMywQuyK97B0p
9NQ0BpNTLZ9c54Ob5G66Dk31OwEgt6DKvORMDUI7oLd833WQCnbG3VF5Gv17mwYD0kNQwfOHeVZU
PY0lcN5brUtnr3+0m5ey0xpnSPhekRE5lw5qbNaz3tRqPBCIBkAK6Ax/IQwe7qWBsA9hvGid3pxb
Nl4J7IVgq/2fohnThYbCk1cmKvFAZiQCX+V1gYn51Q+Zen49u2ZNaYP+wyhEgvpl7a7N8B0GdoJ3
RI7kVxo5kxgf0oQjEXTUAGnapOAWGVgmdn7SIhpFM8qhPDQCsPsi020rmEB/frC04smxwUC5K3Hv
BmANeRoEEG1Q2p5Ha5CpasiGjsO7VBMjoJlT/ER7kX6NrUa/1hay1kBgHc2yRVGaQ7GqrLzfkixJ
xgEf61Ht3PAbkY/FbbPIyjb/EvXYYSyixXaRgVEkO4tIwYt1Jl6oYCTptosh2CqK07+frxBz/e2z
65uMOfjQ2sy2f3urZ7gBxU6hrp4qqjHA5vIUj8I+4+xgn6kHDsDbISmA+/ql60DbNo+UbZJOCTBI
3+aWGui0EMW6Eb1zl4I8DtSVhlNsdOkgq0u50aMeydhRaWPznYeXuOafWqGx504z/UeWyEBnI3vG
Fpo9A6By6ySifCCRbyP+lhj1cKYhIM3cVQN8rT0NkXzcbgH3LjdCa5xnnQ/2IaoRSiRPPbOSbRvq
g1ZsXDPB5TXKuY6JaqhHDUIK9hFQaewInGyUuFB30VCPZGS4zCM3eDHmPFhcLPPeuQFFXL1BtVAy
+198meSB5hmtC5KaYhAXX93H5xwZ4wP2UvNo9PS1E3fmloatzIo7q66uNIooO8BuU6SYx8MpV/kA
LV7pgGYE0SZp/apGYquDwLyqFTd664soymg/jBpSi7yoz8d19tHkoGIhA2qqiJsXbMaRgWTIcm8L
7RPJx7bBJJ1aW/JynXD8Zi3zqEfzqIcChP96N/8WzsM7GYEN0wZpKWP2nBV8g8MOsGlwFzqWeBrZ
5AZOioS7tqrCC5f5dOI9cFRDHXmSb3LqUaMPJk7IHuO7RbbY+VXc7XQNN9uLlhwvQzfWN1ORN6d3
clpxQmRLXbnjtaPWXhxTLzS7CRe25qxc5i8PWxmsCDJn/JenGwBYdfMXL3NpCfV0TgWU5mX95SH6
ZKrWGuten46mLk8BPP7pNA3GmkRDrWFvgx1fHvtfDqjGdL+4uBfdAKkHfKOOmz31Zf916kfvi54X
CJs5mntvhXZy9mxwBLuT6NeO2wwb143aYQtsV3sN/AEkeNllmXzzJxAIakjZkvS76Jtjcp4ta/UT
2VXxpo4i9+DotpF/JJmWCBmElSc2rvTr5NuYgM7EBXZjgJLoRntAWVmz0cfKwaGG1XsRNV8HDbQp
opyKu041NBxjHACxK3pYRCRvB7+4Q96nexSC7UmE2goQXVLXz31+NsJ+RaN3LoXA+SkSG9Itbher
SH6MUWcOFiMAQfOmkdtI2OPFr7vxEuLLdEkqDYS2fZ1v63Jqqh1phqj9Wx/YtAs1CQhlkRSITmfm
ePVaANORSd4mE7AlKz6s827caBLYschOr35a27izBfjIBeneDUgbTO5u/uun5h1YrGfgi4hKKdfW
cX7Az807SqNpLIEcBLCUJwAld2dks6MM0RIHH+cCHK9KeXZQbNQFNHZTjm5pg1YttgGWtRhRD/8z
8jzbeGrmPN1y9nibigONFvkyd16AvLYhzv7vVyW3izn13p6zkih+jxjQeGLP++GWof+c68a4LVg9
HXXN9+4sZCCvQX4UfhY5WD0EeMRTmNr6gKrD2hu3OEK8mupaiU2IlYWfjaLZyLBwviMGlbBCV5kL
7nrBEcz6ML33NzMuoEK7px5nqT1b0pCgA/MeKQavlj3hCy5WoebfvaYx9SBF3mg8rcDDiyIGapgZ
X0oUDNzRyGFTj6pnp5wtYlX+UGva+Z1FqYXlKh2rolz9QUsrIAUtKwEX95t3mlvaCqfL8TLAYn6w
QROWrSKQQh19K8JJXoujR1dvo8esiNxN2lhTEPvABcOL5JRPQEIOE46Qnxp6CvG6HKKpmcc3XVzr
Jcm6AVY/WB7LI5kPQDc0Hqg7N8kgVn6GmmUadsG/f/It0/1tl8V8ZEGavmviFG2A0+tXnGSZe6UA
Nnf1ZBuldwxZaQM1ZzTWWdxyRGYz80pNZ5TTmfvONsbP2XU2Myot3JXF1AZW2pfZZnBTue4Z4pk0
JQy718moTeRAZhHdfnFIWrUQImO/LRRlyPl4m06TaDFQFbUBDRvna9o1/ZniyhR/xuu2PGX4YSIR
NTeBdoPbnLRLrHqmtqbxm/ZmhjWl4LGxzHTFFICEBdphnNdUF/Fz51iqhnqeo/AkSFPoAPfVY+9G
OxF8BMA4nGNLmBQ0cZbS9JGQKRaf2VR+iFJU+6HapQS2Gppx8BUBkd1uQz3W0lmDDX8Evjl/TyYd
GQ8uDiI0rvTob2mXoGbW+p1MWI7bMFSntqqZa1JVYatStmkCbhAlN8sQWUEtsOckB86EG/rTjsp+
rBx3SnIQ4kLDwktXSP3ynwdAlz9YSBwC1xpqhXDxciwkECrJinxoUuizj1Rktz6mKVtlreU/Vy7K
Q2egXmsAR2qjeFuoIWaWKo+bTcw4cseVYmFrcep2BHHfG3sLqQ0W2qswFMCkRVneZqzxgzF0Dk4t
pK7efL9zRkOakqql3nkFBj+WIpubprHB/I0Cl8oByjL9xdUYviR9bl0jppl/4VVJ/ywo5Wd3USNA
zKEqqiYdaQG6sNkaSfrFVWtjgVwm73M09fyFhTmK7aqqfdbBd4WkJpndx6mmbXU3FWfESdkhNrzs
IAFudclxJ7oFSUP0YPVlvc4n3n6wq87EvVDWfM4M97kFNfDfUQtKrByZ7cHgh4Cx65IfPkJlCDyc
E6CLnKjio0gjJKQ2CBnN9R3g/bADfMHSA9WAMLf2HroC6FogVacJSd+LPZIbUmQiQUYNQKa/IRPH
ysAa75a7vhzHNbEQxraX4BJGjGviKKzM9nbIzcbdmn5S7PpQiuewApw88rC+hdz7hCt++5mVdbgz
Bi/b/2ogqxdANFqnhhizdRdU19icJRcr/XojihWo5AD8h8DuELxl6dc+ihCoGHWeXsbxK+lTgH3j
3wak0/Q+AOW9L4APP79F1LVXTEz3NP6pnN8VN/dvUADc9nXW8p6hSchdtoHFPQFBKtOmbYIMG+SX
g+4xAG4iPzNAn5wdAK7USCI+ZqTIlA1pua5HG1AkO9hsoBADOTrFAKImxIto3tT2nn6hrteCkjLU
7a1rozow1hz9A8c/bVCUHv+x8R1R/OiHKkWhG58+pL2FWIJVFJecVR5IeVNtaxQ2gor4BweGsoXy
00bUW0JUNxuEPFl/jibF/bxgsDd4Ia0bo2YrY0BW57qv5MYowGSDmysdiCwKXHFpJgWESEPkyU1B
Ag6KdW0N06vhH+fc6G+65MTpmh/CciUwo/MfuDycwC4FloyTngvwfFpanJ+0sEfZuRJSQzIRt427
om5NXdAIXcEjAO76zgcoSt39IEq+UfMTc8szDUgfHihZzy1faaVoC2yllGw2igW6YqgiBODbANc5
SkP6eb7nJdqhwClidApxvtX4ZYXsHA7gFsUKnBLZcE7t730xecgbiBRdsN9YR80wE7DLuwjjolYY
8JR5XlcBqfOU70Sa9EcPBOf4VJdegQwLI1sjEm5dPHXbgoopdwxorHegfdSTGLl6Ymh2vLT6Ux51
61x23oi7QJwK5m5cuRbSAXD6mccpGeBMjgvcSuNB6Bg8QNJHvLLGWF47RL2u1NMZAOgnhvRmGvr4
aXIQb+A/Ig9hPbIDlgDYMjgb7/uxMY6zCVnjEmMLEMMBbCs//ZFcG+/BEDTeLeK2wE9YXX1LHLO/
Wd1scOhB+RqYQ4YoMNqsDihFPc3j6s5OynvKWqfU+C4unoy0cS5zzrs0nA2ICsYNDUsXKLNNXN+T
KU16sydRbrnOJhzdAZSoyIMne+XfIYY/Ky+fACv96jt78022SDwusdO2nfqrqaXmajTGfhX72oDk
Mtx8UyOj/jghC+oyj0BDcec0uAxVBnS1rZXc2QGgtEYB089J/+SoLgv/QrMQ/p8dYTvrrC0kemy6
MNobw8BwHSeaGUlOicKWswuByBEEnRJVtW9ftNH+jpcdnk4Bz6W6tvOUJRmRh1/9WWO96SycGeeD
QZVhf5sjCZQOC9TUQgeoe1jPIoIZJ7kCQ1gJAP9vtX5yvcAow+KSgRubPC3zc+WzVnYztDr5Qwrj
tnUsrdyA7ed1yWUemShX5GU+oZAberR3dsrVFEYfZGnf+WnVn9ys29QdBzZlOYJzKze9KmB96QNT
CteNJysNAc9L3VlKk2isZg4DUC1nxc2kVy+Gd9BRHnNiioMdH00U2oS5t5N2L2McPH6OdVOimkUg
aH7NDOwVUeHp7mZhzLrzUNggnKuyD7nJuuOoyoqLVkd98gjWVulNc/ExSJZfS5ZzDxt5fJ+1uVp5
UaRGs4+E0Z8XkceAOWV17pdGTbdHJCcgRGy2K1/z6i0tY3IdRyIQlQWdjl+QFlUsZ+p1jpB4OC62
Xq9nASmYKXG8JvXctUu82OwUYVASik4CyNvR941ys/ii3jvZaLdiGyrXCRDKkLuYSqCU2IA52Vi4
Czl53C/uXdfAgwFk71sis03+q4VThu1+Guv4rAMjMLDMwv1eRU9hGopvVmZxoC6nFt5EFS45o8IG
NprnPjYpk8CIt5w3U9yMcqTyblsfyfN+ELe1uxZsm46i/TrUrliHrRFdAPGd3PlV6a2saCy+/WIA
FgYkljjG9bX6KO1dE2+LbPqEFHvQyDbx9xKZJNvK0gbrYxVn38HC5G49hlzOteVaYj2WiKOScRja
QKl6m0eGNCoUlSz4kH9q+6WrPBa5O25luplSdwTeSTHdU6+IvgOwsrrSgBqk7QLzw23ELlJWs6nf
Z3sZp/gpUNOnbpjuR8cX9+xxcUXmRtJJ1AFOYr9Yeomb7TgiWzh45IA614GTjUQGYHeoBequb5B/
jUBSAGiE/tAnw4BLbxQguIqSlhqEVl57k+/lVbBo3qn7ybhXO/XdOzkN389dvC7+SBb6iEabWWms
NO5e8H7BVRr2ZGFgm4a+imUNNEUg54WBMUwuEH65E8xj3ITEdyhmw2lamQ+uZd2LGK995YJG1Cxu
Zrd6Jl7ddJbmALIBwCi6gmLugeLTKDgfgltvfxl5SKlyFPAPwbQjZDtb0kjNc3vxNIi+38cq0ofn
A9aI6gEjfrykDeCswx7FeqQgGWmp0VREMMNt3rpt6261OHhnx6OCIWnaletl7uKg9yrwKPKPTiZw
CRNycy9YWTwyqRePqHNfIS0gvycRGButU9oBQjZmQZU6G9CpeNcGSZRPqjBlV0yIajkWyFgbK4mf
sN/dOHbrXUm0WNAEkr35WCy4bF99vFmQjz+tQhb/ukrVIT3NLGWFXDe9vHO7+MVGReaeRj3S+4EO
phTIEpsVjeECeLwzvW05dfoKTNjG+uZYMh9HRJvr4DFhxno+mIDxIii9JC2Su6lJvV0Ut7vYRPIR
uNrtdI1U5XCjFSx6QX7/NgPx6QfAMOLnl9ua+pLFL2FcW6uBh8OpHx3+sUwBD67kMkor8CFF6Tzd
mCbcCzXSvwI01Xlwve4DuS1knm0ZwOV3NOttFde0QfnIPbAQqNV7q7NW0y+rkJxWweF5Y/r+AUUJ
L1PRZY9hn2TAmfW1TYcj7JqGs2KKkTalD6A1UiaAmLi3ZeyfW+8b+FbYPUmHLjNBpVa8xCidRFzv
zc88HqK8C+K60g+ObJ2N5qNCJBPxfaG5xjNvu+ToeEW3wduVf0mNAS+SMHoZB71HAm047brQsj8h
czYgA72V9QbYhPyYl133zPzigaVh8QXgpNOq6KrqokXGgM94J5CqCMWogTt28nT7PvGBnWf32cYq
EWWoJ8G//PoYBgJqG5Krx1Ax7nMhpdzaXnRMczldXfy3PTFftmuOFMLdPJR6fEoyJgIagk8qxL70
KXZT9kiSJrWRa1LU7YGGAnWRe4R45IqGVZbYDzgxziMSjQyEO7oOzhCDBUzK7M5SDfW07vvoR+GZ
BtjfvopxYZjdaQPgLEdpHxY5mVEjeh3go44E/Y+yfTdfA4TPKhG9v14Ui51WYM8+4o53tXhGgf6A
KgkDaPuuY/5YFlpMNHwfj6MAdgM9XeyM+vznaHkd3yW7xTIBaNRFhDNqMx+5OAAhF1y/YIqMV8vY
tr+B96lFDnBZaditablrbHuta7DdUqiSrB9AEmU09pqE1Nip8IytjzN3VqYbIAGh1h3b1r+0KNzI
qBw/h66Ng6SSu7/IIw9yshcWwvXDiMiOmgQQwvGz64wDLivEcPB4Ozsj+TLpbRGOs9spZ2O9S1TF
vm1VB8Ec49yryn8SDaGoNzgxtutEgQSQTMZ1fTdEeM+nEyAGSZZUo4ESDdOfPZGxW0jsksckCzLP
M0BzqLyqNeJsMM7zNOVUJLzeoJ4Ma6inoMZv9PoO2KJIW4eIRdOEjw8q/2Lc0INnpP8baY+4gmC9
/9A5zlPpJM6nKnanrVW51U6bYFWUHYAobANVDhMYX5L24mcgYKH3tyiKYd8NvFwZo4F7A6RCXpLW
ze7oTf5eG4/Ve22PlJEV7lNUUvRPz7XwzzYv87Mvu3ZjTMi97RWPyqgIVqiX8Jc2jOJrlwyv4rrH
leBiSlZRPkabfHLdVee3OkjGxgTcu8AmkQHe9Q82tlV7R7Hz+m0xJbvBQDDCsxETVHY3xm4yvbQd
d7Y59gsnIrooIxd8eD3iCgcWGWtGFBhEWnHT7bX0O5hAjC0CSv0Z3EP9Wa9LY6s7XYSdLuLwpBjG
NmznsRcWLV9njv1XWtTjjqYMCTBPo0PldmBXL+xvyM+WgM5k1p0FEmUQv4ziJPMcbwsTtJfC9/bY
i8n7VjUDPmG7WHfA+6mGpMBVFsfmMlgk1PMR8Q2MLDZ3iwJu5d438Ovg4OW6Q24OIEWGfG1wF5Rb
PEkDfJtECm7TdZt4cRYA5sGYRA4JapxRPoO82gbxS6+UeRRkhbtrnNb8u8mq8+D75fe8sh/qXvO+
lgP/ZHOQ9pSN+7ctG/7ZMVAw0faWj08jQEabaBSrUMvCrfTb9NlDri0FRWk0odJJoCrzw5uO4qfL
6E2nLP+3eU2SBI7g4oTrJkB1TjHqQgRCUki2B62B4teLcdBa1YUTXSZuhSTPev9VjmTw+B/lHjDs
Fz/M1t77If9G5IOBcUh3mp1cqWSRjV2Kr2pypVpIV41+1UV+dCU8Q7JUo2VeZmRXqoM0R5beK10+
SOtsII9yNSGLfDVqRvaxySQPAG/WfMXr+pTlCSD8u3gDMlOgVU0AUuvLwvhW+MA9sqf6E371qpWm
MfmEK3qExnKwOsvk0TJa71PWDP5KK/Lq3rIbDtj5cTy0udfdSVytrdM2nf4qQ/63g9+dHwBICuP+
B2uLHzipd3/1oe+uzSYv7qIHfNyx+RqYda8jEXNVlKbzUTjjF/Wy/gEKX1Tn4pYgz7qHiXUWoIpZ
vXKB0v049U2/TW2/OINOKMT+w7r1w+zU/ehz+ebH6Af4qRGNMVwk20xJO+3jDsXRoJ10XyIpc3BE
opcqWQS++ZdFu/T+3e6d9h/9kR0KYwEk1jvNxrM9YF6Wfo56JCC5RqFxO1y0jUKQbRr2qqXhotXq
EVhPmReukglkagfE7Ztj3SDTnU6/KC8GrHOGjz2u/XfEa04NAv4fUCOsnRaqc6e7REOm4YWs+NQd
s7u47XSaRyoHvPg/xr6rO25c6fYXYS1mkK+dk7JsyX7h8vjMgAGMYP7130ZRFts9PufeFyygEtqW
xAYLVXsDx/ioYpQKXfkI09yKmuGWW3uRojC4XNN2nnYjRdfJLy0KzK/CxfxC25FP7YkOLfqodXJA
zt4Alv5oooRyZQ+m82B8E/g9e/BN4OuTwPdkd6x796866dDkT7I2x+8fLvPHTRYplm5jv/hnBG72
cWjqMN1+xOBTEvPVp/9surj2DN2g3tQc8S9KzzQ4OnHuUTpdgL/uTOtFPQkPifYQONHmVNgHUix2
eaP8k7JXJJ5NbyyWSDRbolOQG1nXOzXSI0336EXVhhIw+KWOV0kthte45+4u6JLqJBw/f8DdCl/L
aWh+RKzaUAYma1yUePOpfy3SGABP4LKnWkZcjxUpOuN/1UZWucDNoVN7s5pKG0kLGvn0QrOWyh+X
dRSbpxxXHMBgM9/zCvVDNBN2+TGL9awvBvOdZosW7Kvm+43dEiWPyxMoJ//DAfa5zjLLwnGc4buX
sjMhJXQcEbF12zNrTujMWR5cnqAxVuDClZsgCB4bwOcVGdqOXL0kmVM6HlgHv5CkQnfbLDaqGgWg
EzhLSdHjVr5yTXVHPoFEOjPy2Ucc8hq8mOs4tIi7/BWVAMMreyIStV5yuap68A/GFfO2HToQLlnS
sLORmRHaOJzxtcxxZdEFpvk3eyo1M/DiUw+Sb4FLqE55DypWXQdS1t204rHHj7Sc8CV8mXw8s0dd
4AH4+2stmhdQesvlA9UF21n3iu9z8wzOYFA/tg1+Z/SSSoJpyI3pSkROClam4RjnpXpYW1VNdy36
PRZXKeqeItNEDROAo2tA8U5SVI8Vsjm0woF7XhGkuZ/X88rVUOi/W36uSPdpiRsff5NYhbhXdflo
TG38yhu3PkchMCyDKJu+a3lTxPFrkMdfIz+S+wGdHPcFUx/D2OJSGtlYYMH2ghmrReO5HoAYwR63
XmSLM1Mx0A7dJJu1pACSRYA3KvCr7qRKg9VijWfCx37ovOx3Y/DbTkWaqCMgDV8ylL3d55ap1vGQ
uNt52QxgztYKJ+7dQyjUzxs5LUt8H0fIe12EK0ogNATDQWOdPiZOgzN8zJoVLfE8Gx9pJuOHoAPS
FEkiF+LRxq+DGpEZWkxHJocDmuSQG9UmVwqcUEUqtx88gmUjvySaQWtmwkLm775w8+AUadlE7Fgu
ZLUPvrsrBq1PGZg5fCCKmt9dC/WVoO08c89VzzQ0QQC0wr5DT+CnzHaKr77MCyTNcdX+uxOJLNP+
cFL4PTir3EPJwqbAZfQ6L1ElgB8O6pfnKU8YcFazHFWAixBtrEAoDoC3hNMpCqY/BzalT5bM1YGM
TR5/KG+WptmxoyiDHcnJfd7tJtyyeUwV1mR59TloA1z/PAV4C9zJ0h3Q6yoM30cDuetumO0FOwfJ
zNcCXH6nUirwkOmlZbrpcwoOy6HIAU1cqfq9ZUF7ZyZ9/mq7k7sZ+XTtOoYA9iJX8FVNj2mr/tM5
6CoYuepefT5am3SQ2Z6WrdGhHtBRI1La0NrAy71vIuuJVjQY+Y+QhfELSpygx7kWQI2/guWV8xEs
UaJ7/VMw00Pd5MAYXu8mFOSgRwBVCvjNMNoIlWWVrgKmtXRwg+n6obkPnAoZ4U8FzQoWsN1Y4aF/
5TyhMwRPR4V0CRfBeY5I+tZEsU3Pm2wX8logxQOyr3FUIHxyY2B1szxDEZ8PbDE0hgKD0C8wdfTU
iZ3n2AJJiepRg4NCYcgaDZmIL2rn7IYV0C+wEr1pdyevQUMhj6xqVaJT/o6Myyir471jWEjpJqLd
ztvMO6BVRbMDts6uHor6NGWp1Z1q9AYcW+Eel73mvXEUyrZxa4arJAfWvlm7D1ap2+GBZtSuzMDQ
XFpgrqeBNIZW8+w/La64zx0IzFtQzWkPPZDZskQpR7QSNV5zQRoNwyVUy0FzXfDiBIyKbJ/0JVs5
giPXqIdE9PIxbP1LaXguUCF+iRjw0/Y9Gl9XZLE4hKBhRd17cFpERdoZhyTyQdMSZdlVXO6L72Ui
41MoPdsHkApgc3tr/MfS24hMy+qxjUAx5+fHLu8dfyVx5D21gBOm8BSPPoAvRL3yB9RT0pIUGbAF
zqM/Pk1pilAk8xuOPA7uqfdLgEwodg4S99w0XryeRtnt6aq37Gs8adGKPOfCQiAZPwAQfo3HDR63
pNVLsqXrYvSqzA6zBS3HwJktyIxiLCE/Y7j9+JpaofG1t5E77ZQTfeVdChg0pzUeVT6wHdLd4lLk
qjvFRpcfXEC13qP5Kd/2yucvuItHLsFgzjdNfwxq9P57mqXFyvPVsDPjxHns9dVLVMbu3hQjLjXp
PqYtcAXv5u22riK7QXdIecf5mF1mremDu5QioEkYtzesgHfJQI5hhnjrssfB3uHiVT1cDRZO82Mr
w50IJlzfjsO751c9KMmiDhVCSK3gs7QXWtKMZLUX3BVomAPomvAblPfAbp6S4aCduyKODkaVPy9u
VyaZKvtzgfoQhXtaJIpQX2Yoo3g00gYUFC2P/jJq9zVBV/hrmwbZMambdtc1VffNFBG48opNVcXB
U1dF+WvfRhfu4/LZQdf/a5w5HlJgZnEgZTYCQnxsAHyUDAUwIMYoerQzBKSVdvh0J3u7mQCAX6Xl
IULqHUl4FOFWCT/7wHt4xg2B/5gk9ldrMtP3qEnMfd0mbEvL2EItXZpX+X1nDUB/7eyVo80KVHGc
bY6sNR3XASICmDErwg42UFwu3PHOHZ60j11ddah7Sv07wcAtQbICjcmP6LdFJlIh609LUowMzyeA
kn/PtMXAquhYy+Q704WeVMwpyhjUfy6VjVrT6J3w+K+dNVWCkpWQPZgDGHJh+VQqB6AocCX17DSi
FiTYzmEo4mJAMxoqCvrnXfLRRt5CAGfjbqDiJubir1sPiRjic/+5lB0HOrmVd3g0QZGwODlXSVEV
q9k69n5NU2Sd9/VQvnE/8Q8FCHQ2qUaCt4TXgi8c2fNYL3GT86OZVPtQFoF4y78yTxVvoouAgmYm
f5MHEwa/CpCXrN0oHYC0o8HnAMJp6m0IxM71pHFdEnQd+Ws2WHI/BfwJGI7VWemBtDTcyGYP0uAX
CK8di+Us1LFqFHQv8tmFp84JmAn+PrLRdLT28TAsVsE4RGfXRtZzKgdzOwurAvdm6Ibr5IfBtcc8
J7/Zwh8AmmqADGCPvtjzh2wJTupr6RwdlZrRmaLMa64/yPJpVGMjJ6FtrvxJTWvSzI4kJO+QNp3/
Ca1nKG+dIREWJch+dhoqv42M4dEfLQ90bMP9TCVIstAFhi3wnM+zTI2AP4mBNb9ptBv5/je3PlfO
mSzIdmDcRx7W4wBiw2Y0BD7zzugYuV9EZKt3JXfgvBhnUD7Pz0R69FEKmp58DYAgbYOhk1s/Ehc5
KSlJTTNSuKU77VweR3PKelGQ77JcfBM0FyJRmO6nPAdi5M0eS/gUT7IjyptRE/XrKT570L43bqnX
+rgFRXJyCbB88BuZAzC9c+sdbj5dqDx8nsWLtqh5BXYD3BDOXyZhOewUyqkujb6CmEQ8PPjeYb5f
QL0QEHSCsN2gCDgFCSjO3EA2tnt8mx+DtoCW7iwWE/IrnYStXQWSWvryigBHtcpAD7qnJQ30TReC
5WaVBilS8vrbr+AuP3d5xVem1z94gZiAIuJlD8vgswQlGpER7hcZzUZPDSgYA43roujBBP9gTkm+
HeI0BNgClqQlRdniJS/wwCtz4yFRtYJy6vzLjXwyHPcy5eNmicF6fL+jYe3JmUR5T2Gn+GyXvXxw
RFnf9TzcyLANH8BDGz7QLGybcYuLQrYejX7KwFJmvOBfPJ0Wu1JV07mugktkvzmymQZ+qhSygF7U
gCgwBNr+3TKYrQuoWlMy3NLjdLYnDUBw/INAkUSYuR/GUeEKXEqDR3t2Bpb/hx95+FP7s+zBK2Ka
6LwHIai9LSP0qAGAqrx0eIy7R8frigutvaxha5QvmmvU9xaXRdGaDM7LmtSBspqTYxvrUkxoz0NN
VL5xvRKNrF2AHGKoRtzqoBjr3E5A7znQlIYgto1jonAdqA0bFsKQposJzVBg9iuE3aUVXy/6xdzp
GTQJWMhQbOUcyWS2vnIn6YTvDUDc6U9E7rMV2MbTMwnHyXgcIw/fNGS4bMFQThocaD3/qwSONCbq
5fYZx0GFGVWPl9fB8840MCPxT9J6IyX6pmu0AuGPEuBx2kRZ4td01kkjLHbCtv4htduNEyC8teXk
O9s+xw/ITtLq4upBv5jMQ4sjox+X/elGXqEm+8psdtCyAWW0K+H5Lb3dXG5ier68a9swPfg8c84K
sIdgADDxbheBfPQMUjS8aYv+RAoaFjtaZqhXq1CQCL8btSMLNDONdbUmBcWbQ98YLs5ksyxr/D5L
JE2AYPjbp7qKQh6kJ7cMBQObyZQXR6DYupP9+B5bABuI82Y4xW08vlvVm2KFfEtA7XAJZC3RBwEx
0lMfVhx/tpcJULBr5eO87NYq+gbWyB6cKUBODTNev/ACd7Ja7rQAcwW8JVjV9DLLiovLy/ElFX11
L5GUWgkQMH2Toyw2aQq2Px61xntqzWLAUMWnzg2HDVkB+KsGQ5VTroewq9Zm4KrLOPZfpjBHZ02X
NIBwx0ByGmTUXC9JZoQ4kev38cXsv9p6Ffov6wYUanorGmgH2utPsi4fkkM7JU//NeTNRyoGw9wi
aditFgXInvJNJnH8nV5KQDOdAEqQnGmouxDP2rZPzjRDc7l98MBdSsqw/WVGyzasmgJl8BDeuJHs
Ty6LXcIc9eE8ADno4JbxvMlNvGWZjChsZSBiNRojOHV9HZxoNuolzWo8FcERoNfz9EZPPrwKrr0N
pJFWiVnZmxsFGVs2TuroXP+1IdncLOet/rv5lZ4PANU10Ca/RX0/wJNwDbwqNM9tR30FYLLBmRnw
OtWZpBEKBebZrP/jOteRmsoG8A65p9TTIEzNmUsOFC8Ao9mp9w6ScWSwOTqaWwUIc0+5wIcGN664
a/web2qfmtmQNFYRAHDBAl4W+ZCMBrBKQyHzMN0DAiNZJQ0wEgW+VVfovIz9vcmKY4XW43MTdDaa
WZ3wX2peyecmClHHlI7ozaxVt4v1q/lypkE1QbweQRE5v7MvitzoxRpttsaskI1CWXbs+CGetJW9
K0Sh0NQOTgZQfr6jwTt8Qr4L9Soywxd6xcw1LUnBUcQCJE3P37kpC2Y7fAN8D6upPpMZydVwCZsq
fqJFko7OxarCh6Fm6Mya8oTtZTmB2kXvQiaGYTcbKwySOWzclQUqusccIHPGQwgUXYB5oXsBP4Ru
26eev600QQDASgDTawcvrGDOC4k+7Qtt4Cp2bY8kNgAXRnDL6WCf9jwO63takb1l44ct+3mLgg8W
bTGmJRBdedA/JO6okGltQ3SUNP7GGVIbVVb9ZJ5pAOKndUYitl83LPPWi+LKUNV2IjakupIuTgb6
ws92F6B7KR5BB1KX4Hwy0XR119SdfdeBbmvlyKBEY5ALeLFPBS1xy+tdwvKFFmS/WNEsjIZoh98T
EErZ4c+pntiOrg8X4JQZUmW5hiTEFR4OpzJgzmG5hZztFr9CQzzwkR9aq0EDQsVwR+eh+AjFMEPa
na+mgz1UmygN2ArHs+5sxKN0L+RllNOwRuI/RcYVmM44Tmk4OzByhmckAMDwQVMzeuQpiNZI6Uhw
N24WO5qhdwkFFp++cCgV/tuaPM12yLAOxb4CmNZdapT3WV4r4P5ngGdHTgn9mWOz7W0btGKW1xxY
0V7P4iZuZ5n4nN3Yjb/79maLV4q8+1FNBkAiMjvECdxA5jFogfJm9MFv69rTiSOZo2iP7OPOXqPj
jtBISo4Ua41bRFqxasAtVxJl23nJXWQHJ1D4ALEXVSOxQLVnIdsjoZTkIBg6tZ5oVjNoicZBAVUQ
CDLxthBq0pKY4dxJ4ciiN9o5HGGeFNMArEKO/51KJeyIoqL3Gl3dHMThSQB2nzpYZ7IytqPGlDb0
QIqhMnboW/GAeO9+iD79yWCRLzFI0Uw4eXzAigZD1Z2ysv7owJW5mIALVWRfo96t99T8etMbS0tS
LG4k016jIdT+Rn7Vjkt2nBt3HYqsDhQk4NVXq9boPbqxd7al6RLFEjgaZWpA0v+qYU5KS9f2iCO1
wNFw1VRHa/+2W27unFt0NNOB8rwSx7mjbrbhuj9PotV0Jub+3034/F8gXb5lWKBBBISdYbmBddOC
X8nK7FElGD3PQEeoFxy3IjD/KevB+a4nSH063xPb+QcZXfc1NYZxA6ih/Ih3B/s5GpwM8NjgQ2zq
+kEM0fB1arxqx/p6X1VluV6YaGa8ZFwIfjDTeHHtbZpIglHudwTmG96axS4EcuvWxFN73QUcJItN
4O+qxs/vHeI0pil3gLbkmN2HBmUT6MvTNly3nMc1IEZjZ0CFAchGiQo0xWP24g3uz0hTks7Uo9Vb
HQBWiRZWhnYOS1T8REt00LQ7lNfJbWEC2rfogAEkTZU/ViVXu2ZE7xwqA5C/EAYwKUoAK1mW0+C6
zK/v/vdPznNvIaoA6A3wngBIwH6Ay5UbeLUq5kWCS26Q5RWWf+kZLmZAmFzuMnCLvZUZQ1MQGnns
VIHRyLcAT2cUHliRuI9yYMWfZ7CyHHgwZ1SyPrdUo2BNwj93rnqKUks8BhFKz2lm1RM6MqiVCniY
j74eSOGi7skBLnTQISe7CiX26Xmdr0npNWOK/4kqfnOBcoL7OL0EbRM7VV77FOogvFVIHQFLdoVC
9eEReCHNnncdW/ku4HhXwF/mD0l3JGWor9SFvh03ChcIWah0Pcxm5KZ6/ECAGQEqzShW3gNns9vi
a2k3N6+aA+9KRK+bIvh/gFoERvCvH0vgAS4d7Oc+D1z39g/KR/qKgV9dvORN0h1i/YbP2xqDckAe
OU/1etG4iX7PS4sjKRc5LZ0AKG6rxQ1Uu1iDdwvjPF908xaFCXiDxDZQoPa5+bUX2bv6I/w5iu0H
Mt6RQYm6833M6vlfgLYE5+iDHjybrPBB4f7zKY27H6lMq29t32dbq0Y1NS0j3CSHYIXsbZGfjJ4B
HEtbASczRQdsxB5E7cjFO6ksgJ1p75qjVicM8HqPG31zNUUi2BNV28zo1oj8yEYfR2tdh70owF2J
TGFuXhZ5YTsoFW8CtSEZDayeQBzS4pLezFABTrJ5nwDF+YudxFX+MZtwkFhI6kibG+rou4FxWeSV
3qfMgCa5sNR1VljRPsC5wT70OQdch69GoN3N+zTVC7CGq3thIhOp8VV+xBZ/0V0gr36aqmOGXMXO
MP3su0p+kr5x0YFmhuNT6+L3SoPPCD2oOrPWlm+4e5KlwpIP2oKIdklUaQv8yn5YMEOANKhpD8OU
TqvU9YH/RICddvs3thgfZ7hO5OnuRDDeOwQA6suR7dHPg3ZxjeNJkJtOJsASlLNiN2N4aiDPhln/
JCOzT2RB8l9hZ4mN538SD/dLGNQRfoRecEKX0Euc30OTHO/miQmgSD/uJlRX08gclPSCuhXc7E18
bOLYvMyiWd02jnGhAefE6NJXR1qULsBd8C5obbkfy0uPzqgoBi0GjtIprhe1SM/cz9mNLET64Bwo
4J/8sloMSOa0HZjhaUrDWJfNKQNUIyCngoOaeuN7DQiTOBzr72XbTWtcVNiPsoqzg2KgCvLRJv8g
QEO0QfuDfMdty6s5lmi0zYHgB8Jcue/RCAHUBcP7MqnC26FXydhmfsS/jMxqd2idC2etckFv1LCx
3LEQxrjoc7d16Rg78g0Zru1Htx82LtBmLCmyO7u05F2TOA56UPWUhFPj+GuFl8eNHVXZLCNtVacw
JJvWD/fgnE5Phg6zxJpn2q3nZXOwM/dlUVK4ZurtjyAoxQfZYL1uf45AQt02SI48GIkKQd2cm2/F
lDNc03b2Aw3paLUPuEifDci2RUH8ceLOD1tZgbcis0k6cgu0mHxzJWxaXImySKUHskH04E7aaJpI
M39T5GI4SZ7nX+yOnagbJhuFv0Hp5gAgHCP/kiGNYuOV7oz2pWITKDVtRjsLzkUUeo8KpSQr1Q/x
X2KY3o2pRA1AaxhHNN0lu6lrs+9Bh+p7bUCeE/7Vsycb8Z2FOtIYtbfDO/Aa/dkzwvvgLrbwfNCe
ZECeZZu0OwesLr5CkfIqUwwNR2V5bMcseqTBLlGFzEFzUCup8q2NVg4wHoHrcjGhGd5NdILRvMeD
FZGUivL9CLhwgAxPoGOabQrjr3qS1rHT9AgkkpXsz40X3pFo/hQycd010EM4CjJ/2YWCpzg2OLWw
Dl4BUqR68hhbe41vnGtTmmCtQBpqBcoHdGOVWkBS0ntlsk2tvj0uotn6dj17k5RCyFw+t5rsjkQT
AMK3qGXBAYkDKcTWQ+WV/noE+fZ6kaHkXZ1p+JPM0LAiKKE514KHe/QNjeUcjzyWoBNHCnWR/e94
pF2Mad+bZZpM7ym+lS5lmeDpN3nSBESRb1xwkk1OWRZsaUVyux+NWUkyQ5vRrDWT9AQIrm3oDqs4
2vkSVLAl3mXOQ5pG84xknlbQzArCuFjdqP/kciPj6KgrVqXrV+t4NM01qSkixZq4keCtHwjduORs
zjQEGjYcDGCmbsKHkNYEE74sF2vk11MUwCTphuzQOWafShyiv+Pt56cdRf2LskP8JaBdFBR4VfYO
LHNUYDpIaQUOoLulRFFaPHrPHsrA98mUSkBph/aj46NwOyn67ufAHk2z9f5Dpg2KBa5MOS+d2TSV
0a2plQIBKAGkc2bZcoXcQIynuhkBowQlSDQrwVW5ZUPB1jcK4JY6R6/ir2QLrpwMtAva1wre0OIc
3s2iMe7vAW86nQYQpl3tQKbLDlmLW7VFRjPaQY7B6yJfPhd2sUAqdEc67srcWd38GzIViXWYA097
V5Ug8gWg1J3utz0RuBEhI40aHolmoeSzchEtZuDAmJVkusjJ9vewpCwlYFFo9qmcsZcW18+Qi2hx
1V7TGIpTZ6CCFveI2QVfeujUZyi5KTRPWO/wB/S2pa+KxxW62oCWQHLgGj2UQzPc4Y4uWKO6sDqL
RBd40PR2TYQ7daBpgEhFaz/kxtYByRQaEX9RBS3MPCSbKXx8r02PjptsRdpZxhfyq9FVvwL1bRIf
HTv6C9UtQxqvmxjZCTrODChEuwiTrSWqp0/z+YeOQouWq9hoV34QzDbzEUp9no4oQuo3bG93pb9y
ukjthqS033JADADwNq7u4smy3yakXnH9/Rb7Cj8LlC2uyMqPS7H/kxNpcQXzJ6dQO1l6p8nBub31
+x6l2b8IHBUqK09eWGwHoqIlRWhqPkfSuGi8SXQmIQWwp9hzZPwBAwXeP+XhoBUn7YlmNKiU4c9w
WdMs0Ya100AjkmlfBAnfk98su5qS+U3IzBqa023ceT2Pc5TFVSnfkkDm/sMnodBp5CPPH+XBJktV
eF/b1iMrLVAVqdC1VyQDQxFacEo7m01INisAVHEeiuG0iAZ1YhmIbVFf0ITriVvduSitEDlboNyh
GzwB7K4Q/bkiIekHbSTLUIVrUplR7m6sMeru7azf51ERiZVllnjJYiFax8ppjb8UQL056CK3QovH
qI5/9KMCLdoumNhTG6jApfDCYxiH2Wly3evhTzKFVlx0YpgfdrRc3EhxIwtw+kENBlJENwpyu9lj
MZn3KKxLyFy2Ay9hfUqspD7ZSEGC4kSv56mKeHUqcICQKzJYTGm5yDhrUmNNaiMyko/pHISsboNc
WVldsO8L5qJWgYtH4DYWR+TJxKqls5OWkSK1E3wTVCBdqOlspxU+K9GnHJsrj85sjVZktguktQbQ
bRQAzejI1PTTdBIRwIaFZKjYwLXyA/JWD3izN7+5tTWiIJBlT00zdPs6k8PJGFN5B3TSaWsCWe81
4R6eHXnu/gShKL7U0NDnGP2L1Yl/FIp3D2jJQzlpy3EDhSaon5PskuO8JA3wtX8k+VhdyxKwZ9Vu
PhyToJ9wcaX7GQJfvfl14aCnDPFIFOPN7qGR6svk1uzDn2RB176oeMxOZEsDSJ4VCL7tpzrjzSwv
qvz0v/NwjvUvAF9k30yLu4EDzvPAs4zfUUwTL+tdcDDWz7xzdKURS+8HnILvFWfgmgXS1abTS3co
G2vjVrnc8UFwVLA4E8CRtYr0lZuUB9aZf1EEpypaaxNkpnOaPNRzoXHImGP3uYP78SwARsO2792/
Hd2/bFjOI1d1dLL0isWpg6woZk2RDXvpjxXK6kJhr0hDNqXlPVpI5J1mBcnCrhn23oS/34K3qA39
DN0WX9HAGyTZnVlPm94z029jUHrboq6nUw2Ij6ciBWTBZNjip4iTE49jC12wGXCandA8osq1ehaC
F7NFMYpHPFuKr7Vn58A2kAlexqwG14XOceR4XySclmUgPBdWpuMds2JU8g7emZQkBzId4BNBTtnd
BVvHqYFOSHKy6JIAF3Z8501M3ZmxPQQb5HqBRDmqdod7J+D4FCUepzwJ2L4LBJDNtXB5bNIsiL+r
Tnp3tKg/DShSnk3t7sa+msBnQtHmLUntGd+WIGCC/WKY4atflc695KF9z6OHqh/8O09LFjHAi1Gk
WAD75Uqm7cluVLMTRaAB7RzO/Qgkxk2inUjm2Ol7M+bySEoSwREELP4dLUrR+Kc0Ls60oh1FDcQa
Mm/tkFkr0tT27W70mWg3XBt87EampPj1EaMo7NFOlaUpSnoEcqCftGpp7v+VtV2BAzhQ4wLRlk+Z
OS9IAjQuwIkMwOCiJQ1lg6Zm05yQqfkvcWJ0RzzUMV7CNfQCR0V1LLt71/Tae2RWuvuqNpqj1fCX
FiQt5oq0NJh1mW9TB2X0ZIcv4F9q0wjwvIvcaL/EihqFDKXvyy24hvxzOrdDNkFSb0wBFDhCtZoB
rah7ktZmiVZw5UpgzmnorBnkqtDQV/OUpDR4Mr+2vApkGh3ANBy1X4xpA4rdtWghQAWXBBKe/Z1O
cXilAhJOPWe9SHJzFKRDIclqPK8/TUm8nAgLACMXmyxY2fLvaEpMHDiHojEuXAImRpYfNQpUrQA+
QveCThHgClqDuwrKut35dpaiWwMKIBtsu6oEiNyoKnSaTsaZCjorI89PhcffaTUXftqB9a1AfRRe
Q5yqRpsnaghf5ZrmlhbERfRmytG/M72wfw0VEJ1cJcdDXqWHEm+cD06FGkkjyR4toCICOwZkuiCK
Tp2dm/Xms0p88xl3Eza4hp5IMoLgYA9IkGlNy0obSMf8ZnUyvpDIMnN1sbLojUeTDd4Tp3XWnTW1
e9Ki+cDc2hPofDKfRXsbsD9zOWWgyyKX2si50LIx8OhkuXu4LZ2kgsklwuJHChrmCI4hn8xYuIc8
iH/YPu5/UyBvPvM+GzdmCbhAWsZaVrvjus/S8nHIhvG57UD7BQwSe0VKkmUVONObpBiOQL5iQCIY
opVsJQgL9NDH7cfMVUMh8bL8a73YJJ/Wi0trgmJqjnOjXmyWCL7rl6dpSKztyAHT7xchauRHo1kL
5J+jdVShN+5qrWqV7VvZN+ig1vplXfRj/eRoEp4lBiAR6idlV+nOQDHzlkkgurfe9AVIokgWdP4E
VCon/x5P2TP4QpuXTJr1xck0QJSW42P9w8Bx/yTyILmvA7TZkLzxkPOUSBs9AAWdPfCqRQEiuia/
j/g5oHw/6O8M6YH/yhI/nKjPL//7DGIi8X9z7WThwglkCoEPpl6bO7dQ6qanm5492T4PtUI+l3N2
KvUwWE4IUhZat+jZQdXuLgtGdiKRg569fHW7nn1m3Twf3RQIs59uNJOdD99ZT1u1pjMs8W9c5mi0
KXnfrklDPv/enaL3Fbh1vKHZMYCj70RYixXzWxPQkgAj/JhmeSnuSEpDGxRsFzjO17i2kEp0ACd1
NgE5J+5o2ngFPKMsCfZTltyTiyxbUT/N3iXuQ0av282VAF119DN7ODdZhmvVXysqHMCb/He3jbOH
jmfmFl20xcEW9fg+tPWprAvjBfguxUMX4Y+A5GRWf5qNTJ0sFFa/4Dh0bWZb6RrURMhR0FM0dVA4
HVTlxdEP20RXhUV6YD2Qk7WcVaY6WCjNRIc1fvOLNMpONthYVw3d7dIaYLdiNf+hLGsyp78ME4xi
sw8tSUEy3P2LFf0tLbEpFi1JUWWgIR/7vy1r7MAYKqOXuG6LJ7CTrTrbQ7N81DfGxgV01o74mVOt
NbMetUExtInWkq/gSPumFQgErUq82HYaH8ah6cGXgGVoWQLXZOpcNB6+1LVoGKP2wHurXJOSZLyL
7zPXZnckQjG2e8C3F+D0KWTvrAcUS5uZma9Lng9vqAmwtqJFR5cozeGNyw45NJm0946n6mf88myL
SRxtXIC/oxNH7qxkyE9BHddPwDya8FPFr8T/n4UUXnQYFTMuOW7/UtBzvicADdtaZYda/MRXF1T4
11v0xXVvcWE8ORr105fFbBqbKtrmg7w2xTN7Ni016qc2bYF2OdrtGwrxzJ3n1X20jvPRAe/T7+to
KNCzFpUnhsPZGvC61pM1Cm8vLD6ho9pP0T+ZZRtgOqffkCG7Kz3u/N0B47Ky2uq7NTrOunSL+DFh
dnBoldsezFgDzAi/Wyt0p/6Qvr+r6yY7eCia3ogaxciR5UagUcjN8ujJ7EAyVxf908zWM1oa1CJA
Qhq8TvxlA9N6RyYkAokkYGVcQESC2xkdAQCKOhLBGgEpDKHxS0a//sua1GRIMgDJpcdG+P5dzFu8
9W471wBKUx/qX4FGPvhpZb8AX/lo6b9pkfDqULBywp1ZMLzjdgvl6H18ZeZosxB8VVdmgFxHncwY
bwW+OA+jARSE2Ob8C3cK9+BZeDefjML/EgNbEv8lw7BBi7n/f5RdWZOcOrP8RUQAYn2l92169u2F
sGdsQAjEvv36mxT20KePj7+4L4RUKomeHhpQVVbmU6UIbYN3Q3+Z95rzpFaQX6gzWa5orhrH6tos
G2tFc9OgAB4YChhrGk0kXkPKPIEC9zjXtPBq6wIxtqFRlJJYy74FbSd1C4jGLS0VwAjhNtmKZVBu
rHiF+L8Rjdm0MRWga+rvZgb5JlSbjRkBqWjLUvjKltzJcZpzPZ36fCzx4IB3IwYP+mBSyhWkazse
IsbSNQJ/4SRwSwOsBLr9ok9GAMRLj9RYiJODpe260U3tTD3Ii9ebHFzqi7jrwIc2jlZfo904qkH3
/ULDRUbNOu8gNjLPZ6MHAiK4L32tLpgTPJRxezn/n+cnRZjIiMx1hiIWR6obAGjql7BJkU1G4TuC
6EP1kouTGfjlc5IP/TnplG9krQxwTujcMpbURRkZB6MQt3bTnGi475ravx3S0no0QI9KK8euvQir
oJTxLoHMUT5KTKQjgo4OsuQIB9sQEZkHsA+EIAX1laYCCw15drr85ZnYYXyc3alLLrMtyE1o9Ai8
EvWF8UalCokOEm2e+OmGuo5T38t6ZOcyW/N29KKyBxfkmBdeoVVOXn3omLfQb5jWIi+HIzAQuW7/
+uX1tVY3llDQGcmLuv/2osmpE567vt1YI650vtBIT/lPtiYBLIwVMSRGvq5Kukin65WMJV2687jj
2vXSr/FsoWUnz0gwAfBtbHktkLIPgDLeA2DJTjJUhweUsWL7FybWkgarwTZvm3RYhjWKslDAVKsg
McRzmEbbEJATbLeCRRuOWUkW5wA3CKjPj0uZ4D5eDgC1bsg5j03zmFjt27TUeNoyi42TaaX/fdpp
cPSoEU28OLWdOhCN6hVl+iPoDOPpGwmuYzOL6z1N/dNnaLLhjfztcd2vP99ps+hGBvquHoHCXWnX
B2qVY/fvtjZEpT1eMFFnN077f8390zmyEr+DLE7S1dXJLcIz05Tc6YAAUioUStkcr012Fd0iThbe
IwjwkBiO9TqoqYp48ZBtOumANyJPY2xtXQbNbNxCVWxO7+kAYFy80I2Ib6uII0tZ5uGegYH6lBlD
eF+EUMkylGhdjD0yIQqEPWHsGyDCxSIiahTUnWTR0g22KbdAI2c2+QbajvZH1lQ/ZGhVr31SSsRt
nf5BcfE5UpHmZ1aZ0AAG+vvQaqg36gZAnSskcG8cCw+OWlTJfWliz1wnhf3MOxW08VrAvw+deyxA
9h54/+t80pfDQ5RE8aqKcqj5mjUoQsd8mF8OuO1RE5TuHyCKE2vXsrMDHchOLZaGv/3mYWrZX97T
WiWLulWG4ngdkp0LTYbi1tJDcwtpbW0L0El2W6dMX9S5LN8hQbbD0879IfPhmBdG9wYtPWURQsL7
jL8w3qlDC3FfNQw2RZuukVFyz3TQRlRzYyr6ChKJNt6b/jEwxNE7GKpsaMD/thet7x//uYY/BiFD
t8qWbRp2J4FS1lM/thwBVaOsNj6RwjHaJdnIJXS1YaMK+1O0PocG0Ne0EvLge7McEcGYOnrQWN3k
cJtXdwH2oYXpXLM96npUfM2rj5+EXFJbAw7+6/PQjJTOPa/wNS32CxC7YNvbA2SHE40fw+3bzNx/
LTCtF6tOuijwSrEIHEjJqJbxklVguFO56d/aTZudAwB3qUd2XLX+rW62a1eDOgUIiWzFw44lAthE
13fkRwcL97UFU8HVX5UpfCDtma+xYbAXs0/U9sOuGxQOYhecjQb0DnUdru+upx6tr9upp/GuOtPJ
6WPkInwx+RAcJjen7LeGCiWDuIXuldfYvrhJjXsNtTm4RoLLg9Klu9qBKOWV3YlRE5FxhvercUJq
1ipKeG3IWsrGRcH61yq0KOAG1roIIsubB8Ak1W6qxDdOgwb43pAa/EaoRnsKZawseBWz76rx6RqF
/15YmlzZhZ8cUNGu3zox172+1fTvwJIdedmYz6JjycYHec+2lql8VFnzFo4rSKUAtWgnsK3qeLtD
8ScYnKtGvILCeZP1+U9sSu4ZKDxuoxx1AryB2PxQ6sM6GLtk6zqt34gBgZCmM41bcla0vDnlPN5Q
j5lAlGktAy+iaPw9sPm/Dr3LzHRE+Pt7GjG+hqmrF32wiXrj9moakGj/scoQofQTJTM4y0VzWixV
DTCh/nMqjXQ0iZpJF9xx4LvW5Kcy+cMZRLcK/L7ZAz/f7O3xACk2bA2oCZ53NGmcU5O8qE/j1Jqn
Tz7z8Ox9MTKteXGm+cw08/pE83LUstjwAwKNlg9yyMiwVnN12lTQ1lbC8Eyp99NIOpa6XVS1xYYb
nGafqdSNjKGWobjtv8fnE1GL1mBf55lHtQF0ggaYvhd5BTRw1uPq040i3Amp8Q3javIMAU4wGfHk
468evTKIyaPPiicDj6BtHruoau3L5l2z3XvdaZoHHlT+wQVR6xI5y+adDeVzaajOfZBjq22bhbkg
exaL977k+T3kzJxjaSndgtYZrPJTmja7i31wMqdQpZzsmjRB6Zqk4q7Xhjdg7xMPVHPFng72V+tP
Njs1alw/o08cZx//IxKoWf8KBBqWoxuoHQNNKT7ZlZwoByze9fvavcPbQHWEtjo/QQyDn6gFhpVf
rQTgJQHpxC3Z/9NNlx+iL8C3NC4hVFZCazzROYhLsZAURbmvcuQbxt5sv1pNQxXgRpbaz8kNqnGt
Ry7zNM3i6jJNQQx3NTB3qaWNV28SDurq4rNAfSVdAK2RLZ1OzzYMtZ/LiQtbBuaKd+MDXa+6ewGB
uVwzD3TQAqXdJUq20iBDMJmEWaQodx5d4sRMUCn/NSSjoDpE2pJBah6R3SzoD6JKW1wpY5MOoazD
Taopj0OT/TKRPfeNTWhq0b7AewkYKpiZnyoFeuIG0HDUo0OnoFxgmeGtDsVqxQ885euNgCDUiUbL
WgVjGvUZlDCg9gmlm2nBTsbFhnNUiPt99tFXSXZuRCJftswOspcYj7sz9/WPth3ki1GlwQ7a4D1U
WTCYMx3VTA1E5KlbsIe/X4yG/a9r0VYRjLYM07ZQEaFeFRfJ3BqCHvDZO4fbYnhuKkfZWzoKcUgF
slDwWoFtmNzMtiBxoT0B8chfI5Nc5AAdyrh29FMpdQ2BdfBGI9jZeqbhD+dOTcT5TwMQpC+2vCgy
bJoQ+Q1cRIvpQN2Wor/mOHI1rAfYwYM573W2Q/stQE1cFu5aZHFu6vGQIZWCEoJO3VAXfMzF+u/f
n3ldnKWrNjN1DRWrtmuYqnv1Wzaz1opaYzDurMC9i3FNnAqQbR6sokaSa6xUFuPtmg61hu8NDCRi
UcQsWkFsVXtu7RpiD4Hyw8fbiKMFBlSjwUsVGln4oJS+s9Yb1do3ZtSd7ATMW46Bus8LHNuEPyMo
msFA0ucRPm2GqxGYzbbDahulbHvtNxh6AHw1Mxchkx3ga8AA+AFPD06Y4d6RKdAC1gV/TuvoR1QZ
/g8lewq5UX5WIG0HqV7cQy4lG9YOx+bi718sNgTXV6bGbM0dL00XQpiOdVU8JcIo7QqAYO6s/Lnh
PL7B60G+j0Kw9UcZQr5x0fueXWTOd1TYgwgbX6II/Ocyz+oXp0PMz1ZjIJaBOvDizneORqQizu2n
oJuPTfFONjpc+EzNXH2rzeHBR+EF8mvQBkeNMbYTivaMMo1wKy2r3CCR5LzUTQJo+CgPjorqBV5L
/GMKsuazA/kSL03YTwgFyU0c91JfcNPu904w9Hsm8x5vP5nebK2xT0Y6YOPqQEG3QpaCpb+mgCIu
T4Dmg2Od+AXuluNCdola+IXbBmKFy495Tl2Xh7SobnJmKWcNdYiAf1cswv4hbVZA2PrJqkg0pMh8
62QjDgumLQGUktvKLUCRpTe5tH0OscQAhSS0Dvloub9NK2XA6SsGbgrUr55Uv2lWGe+jheYw7UQH
Gph8JOjyPCP3y/U8PPtQq8gDfHJHHq7s1HW7KtkXrbWjNclEB1GEQDaqVqCusrxTUDSHk1/5kA0v
NYOH0htQUI8uRdNqu6qNPx1bNaB8U5koliiCAxsg244kvnwMA196vOP1D5DC2FFSf4IslnmmEhYH
CYZ+RSwGFfBFpBPVzgM9JGq2ZetA+d1nDbSJgF3x86w6jeSLK9T+yoWbDdUpiJmabFx8E1uwcz75
bVXpe6Vv2DHU9lNviOVnFIVvuRvFqOTRW6Q9eX8uM1Cb+k0X3UUq1MBcpqgo5SxjxLHM7BE6i81C
QFnm2bBqCIYV7nBSzMZa94pfbepUZ8eCaf22Q1r3ABFga2fYnbvLhEwO3OLjJkP8CPSm9iDwIvfz
Afl9sEuHSacCu/F7BJc/l9u5Ty0UsCABT02adDU82wxQhONlalwtNXwuvHnoeqEL14vmxaypeT1t
XvDik0/Neeji884f9eIsF01Ofy9NvTjhhcNFk9aazxIXQ/Trq5qNF6e+mHnxZ/3xA80rg+zW2f39
9qrZ17WpOrIBOh75Gg64v15D4vBQTOoIyOQ7Aapory7rygLUNeV7UzWespir58mGW3O46XIJFsoI
1PKrKozVpc0tbZlqUbtzYhRno8zFEP3CBBH0LeR/rXOELVfqa/i9NPiRKEoHyMc4SAepsOiW+S2Y
RBsQCnzZmY87jeDYcZBtCKMcdU4qgoBJH+Xb2bHIEnb0Gdv4yXgOCyW+nox1UNgghIdLNX0Ogggt
6chnkLLzRQIG8+cwdAGHsbvyGRGXT5cVSyL4njJRTZItTdz3AIdxizsa6EYbZCKVlUKoBYCBsqWh
F1CVomxVW4S/5pA7kYHPtqt1UEyprMgPP0Fz0VhJvrLSpDvlEuj02vbzJcBe7eniINtu6pILknL5
0hhnkAvNHVpA+ryq0n6t4Nqx1V6sQxPbce2LiY2KsFQxLu6XSrBQXC0po02O4CIITcBMguyO77VM
giMNGOCzghghDp27NYAEIjsdyB5mEm/ZhboTuuIYnuOn0VHT3B+hZqDgScn41oh1FXSbhXojEQ2/
cWTEDj4f1ld26voG/kQQyTdLmkCHapxKrUDX8Hqn+ge1RXEp5HsilNyGPgiQw16BFqnEkxNgXi+1
U3THQwLprWHU+FBOk5WaF0PI4kFcOwL4kIwt13tPtijhVICxvy9zCLOA4bHbA0ut3TdOAxRoD1rg
Mh6SRVFBW6F0wdQw9S2RLyojaG5pbtshaZhDa8HL8xjgJKEX/wPTav9rE6nrIAhWGd6QHEt3zKsX
T+QBQDCTJuat2fcdCJwbqDUdSYrW9atyqQMKjkw56FhkoZtQAU45wkigYiFbYwTrFPhnlKKwHpN5
1+w0wFJ2pGVKmqoVYwwchd0HaZ6SnVqo1Ae7peqHkC8cLIZMIFRsQLcO3h8NZKLrnLffAez/TeUz
MfwQN5AzsiRQiw4T68/cn31SxLzBYIy3h0jht8MoUxgpyo0e5fGtNvYC9GhMNyv2pFjhWY9UPo2N
vdIwzI1j82GhxJaLe5TSQlO9ACQzKfiqsIzuMU1t3cMdsPomzfw41MiUghgbulFR8xMEKy8shSKP
rwKzhBBIfa9ofrweukw5alHBt3+/GRvXBem6rluOY1nuuANTbfvqfwmCHRQkVn5zl1o1YBxe2Pmo
XWm0le/wGhogwt4lgVtA0zQtziJjw1IzE/HsmorwXLfMPjWnXjSQEwo8BjZn2UX9t1BKy9OLznoI
NOSZtV79btuQx1IdjnoQ12VgsuU1bjt9ax3x8ynzZZyGuCoCuTcsmeGt2U6s4+QEjYcG/KHIOyqt
+01GxkrEQr4FNcM2n1f+3tWV8hYYKryLKMiNZ3HXLKcikGKkk0D+pTvm4fqiLoTZz3//Fpn+70ea
YRsM21nwQ6oo5Lzay7pBFwxFYUR3JQd1WpmDcbi2u3tfJqgIMIPq7LZ1dyjF8NFb1YdpGewnKMcl
eDMS/lE5AX/JfITcfaOMz22uulsrUf1t55T8rDpZt7QgVfzSYiq+btezrZxtfdX5UEy9ftNCF1wZ
Veju8sLWXxt3XVuyfhOtDHduk9cr8opF91S1ukCgQ4c6sI4NctJZ3U1ghMjhS3VAQU6ULVM3Sx8T
aMveZFl9V7Zu8sh4lzzmjrqqOiW4o54lVIEEL6t39ejh4pa8sZHRWdIEZZBQIJLlHS1GE2xzrA0A
eRiEfXDfHjHKqimLmwRVfaCVYBOGmDDFWpily1Y66oRPJl8aUEChNk5wok3f43ZnmWZ8hzeD+C4W
6rLD0x9Cf04XLPI4vuUC5Qs0KOo6vksCCLOoOnIzCM/CRXG57+mo5tzwcZh8LLtBravvxmtWDn2A
LMUAMIXvjMIZ8KHT6Q6YkhyX1YtpHQexlq0fShDGjT50wl4t/D0IeF6nTxMOVXYqkwJVsHV3+4tN
P46drZHlgDkUEm8itQ6ie830b7KxR6b58CfbNPdrGuoU/YPlCP/AIlVdS0uxPS509ymSzcLIMtAI
dg7bqSAAW1a93b1GPcC8EjQOJ3LLQlBVjfYwUdkOGiq4JJJuP0N/CRg8YXwNGxtLXWm/0Sj4nStr
bftRDOqF7EVG+ieiPewurROUAxiyXlA59GhnQN7/yZ5UwR/tvg1ZEa0poJqS/Cb9VVkEAZcgPk8E
v6ABQ/Flk41lOXgj8/q4cLdD6EiU5Yx94vNVEmBsDUhzTTY7DCXS5UW0RN31J1TRlNe0ZUcIfsof
ijLcgHm8fU24AH+0WQEEXzohgntmtU6jXH0MOj32wKmNQLGuv9dRaz+5opZe4TfuR+tEy64MR4mr
MoRoXeR+C1zs5Yakjx8FkpCrwpf6qVJLsAA3frd1XSc6cxShLB1EnHaJXbwmKQoYoAxvHfhIrUkt
sjmBREV5qzJsFn8PWImeIRM1Tpma5En9i3X6HApQvZXhLvvlWOQoxACGdcEpmBmOcc2i9BHipCYd
qhTKlLG0UAatFmm4LFXjBQTG1ToaBnPf1Y65j3Jh7akbSygHIj76u88VDf1mdJo8v+aENELGeZi6
lVkh/Va+lVrqbrUxCOkP5kdcJOmZYpCfkfCTlwipsrPrgr1m9NBbFkIHq+yWFMRksdMvsX9Wpgin
g/mgqEp+ze8tI0Uyr8vOvoyRGz8ZFsS+GoQdI8j1BCBdoIOhmho2i3nwqx+P5XtpJmGk8ezKc555
NTwP0BLUnZcdpN8v/v4kQuDvOnbFHKCIx7cz8Pao+nVU0AWLPVBvvLkLoyBHpCO3QHkkRP4d7DvL
fFQ06lj6WCW2+zLkcb/kg6lAsVPf4AEWgEMCB8PJ3yXIt3a20H+ZyG6WKPEr9TZdXg2IOgv2SBbd
X9kdqEGdofe17Fxot9AaVaSuWKhvAXzFNk+icM0Hy9ArhOnrdQvs84a6sd29uFrp3hqM1/eprd6E
bpG/NiHQgoNIhhV187CoPAe73hu9Dpon3DoXZC8hebXv6xi0nb2Zv+YdCCLiLLMONGryRYZX25eq
DmvwG4ebhuMCTpeR093xiPNNp/dQDQK3hnrgSXPDQQl5m7j816GG0p5naXW7zS0pXC/RWncHXufv
5DLZQtt4d4osApPR6BJDO3WLyrrKE+Na84LCrE92LuOt5qiPUWMBnh0q95FlFKcqzgRQr8J+UyJk
bDMbZCvIcfd3MTe/MT103gJUES5tlC7u2wG3IwcUO/kw2G9gczPXjl+tATttF3PwvArAdkUR80Ag
rGdpQ7Oh7jxAzjTaAAGyoYGrBRAaTbyER0g/I4i8i/ThphrLgvEda8d65FOh7tRqMgtVaapczTYa
KEc/atGhE1231SElVK5isF7ft3zI7/G2J3f+GO936h6st13dNotCTfTN1DeTZuGkkGckbxS7NFuZ
3IKaEmJ7qMcBJ7TNgCWtwvSgBYW5nbpNZchjgcgBCKZHJ+pTy/UFAppODnk4Ox/5p8fhyTPU6mGb
Z+HguUxTVn4o2tfOtDcE7I0HTcdGsAnv8pw3+4Grhde4YOvBywX+g1yxb6DFoCFTgzABtJqi704n
NqFACRzwTsWmBIh263apeJbFcCSHoQkSsCBAuHieGakBf0CxJfafATZBDQt/amX5mjbCf/VFU4D0
02T3hQ1eTIAVmxOrnGKnOoHYIZ9onIxkYKsK5DAPjQ1KTbPN87cI8Yi8waaDuY/toPcbGXJnh+KE
pVkP6WsRAOg6ZEW/QRlv+RoDsmQ6av2tQQxzqUotOahhoQH+jDxrkdTfOjkwT0WhCGIeQbPA8xfv
aSNau+JZqC8do+M3bgEeaNRR7aNGuOkB8fSqQDiAxqIyD/RlZXS3toMSJjMEBwq09BQX6IUoAX5F
OQ9Q/P7WQBlz0TK9vil1sP+XCapsEPnWv9lKf5v6uvIoULm8awaZrk3FVd9tflTMUv/GHUA//WqR
ojwA9Fj4XU16EnbDg1Whi9ILwVFT39KIaKB+/W75BT/EYQn/Jk2tLRs0xJ7x+F202Hm0UKLbYO86
jAlbu9z3VaSUn2oISlcFNMmLWosr0MLUwnqgcWzE4FpbyW05JIGXABFldREAY9w0H9V0+MyEIyBt
J6xHAP67RRY48W4aBMJrBXSpu4LakfWoMSfZpWXRLtzR2YwUeRo6DU869GyjiO8t8FzQTDIBF/r3
Mzku7va0lvpfZ6LVIlDu/teZJgcBqPDX3wTFsU8T9aiCWepazyCia4wHBSUKU8sHLyw4fMc+Hab+
7DSgRvfCXfaLui+jCwvNuvACe+1iorLjhflooZZiJUedaWxtUF0YB89Vbgf7f9pFxJSnDm9sf7KX
IMXdsyxMV1oRfOASVbzQyiGJ4vhY1VdeZYV9nltG3ZGPdlCWQgq7jN5AEtb/yR72TXdfAuk9+dfY
vmgASwFWr4ZGsEjwTu5FKgpLaqghg3VKD8RaMzTEg6ivtXV9rNsUDzdqBiTBU3UCRd0yW5ONpbH4
NSwGC4uYRQSq9Ohy3jRA7nQomF+scqhsgd4Aoj5km3xIo2c6YzKE3yAlH2+mz0KeBWKwOBmqRDdp
6d9PEGE8mcoA9cYFAYrJRgcxwo/n7oVNRJugVcpdAlUgkJC+l5IX2Ku55asDna4Bm0SUw+bGDe58
0iO7USVs5eg53yZqUb26hY0dNaJlVVU2t0DgfUOmvHqVOvCWvmb4a5qUN8Or6HoL4sx6dq/11jmr
ywh1f1W6llwMBzo4vO23LX4S1AtzQLjiOkHVVgdVcJQTZTCQFZRb6Dst+zWRjGnuggitUeLlNImM
DishuEDr4SmebUwkwvrWSx3xrg1adjbLVkPaEKJd4KxgwaoB/fFCqGkCJVMMzwds4Vzs1coMOk+l
EawC2WhLXmUNuD1KM1i1SFAuJIiKl/6IR4pRvbHJnfToAJ9qrFyID+8ZJIGMFQ2jCB1lzcq1tRFZ
8EgONMHpbIR7kqFa+ZVrblS7bO5U2/gJmYruXYigWKi9Up2I/KROC7lsgYhdWqFTnPvOfs/NWnkG
cj/aOyW0XKhbgRZiBZghaiCh4PlcM/BZ+NIAxcTobA7i3LhpctcPkfsEbWZzdKIF08B8px4taKqp
taCuDlzftCB1lQysghBN92hRMo2LSlTK3nVd4z6lxg2d+Z+fsnXx1kaLXn1K6kIXl198SpWhgBTl
DtOCBjKgeRa8/PNTRuHgL+IoaSDfhe05T6uPNhbDmnbstMcnO7X+h63Lr6fO83HPhYCTaSJj4Moe
ZCaoaKu1HBUOdYeC3D4wDiLvkNj/GlVEO6pRJlxZLoy0yd5a2zJ2eenbyzwu8jdeZz8Bg8XTOOr7
W54hAw+26besFu4SL4ZsR90tbo2/pjY+x/50nIrtwE+zFt0teNHaHTiIsy2+AG0/HwbUGu2zvDGt
FRnxk4RwAzXDSpUFlLp++2saoMF+hbCo2kQMzB3lwlVA6AjpYyBMU08i9HtwRs2huMTP4Ii7P0QC
wOMfrAOBMtS8d9NNl9rF2UCp0hYstLgmQihYe0DnlecsT/JtK0C2Eo6cEt0gMCI7s9qiSi7+ZaTZ
5M1RrI6bMfcmR1qia+0BnBYh1HxbBLeyWL8TaZa/tHWL6hegUSJLs1ZcNcQO4kMXdj4AZQ3YpthZ
o33AHhab3v5djHbyr60o3wMC63hEg1uhLirSFbYjotyZGbfH7Q7ou5Hf5suFiHJZDMUFJiq8OXio
1oUEwRKM6tqGO6W1dLjmLPEuVN1WIatuQX9Qnka+Rt+NdBe4RQw4FRRAkLxXt4KV4KqMNFEs7RLq
qlGXHatEJnhCjc0mq0CUZCFHRzajTzGc42tdXniGfn9EbnrY0rAcLFQljpOvvRtH1AsEgtNlkAJ6
4tH4RZMm0XRNAu3Q698NpTKBM+/7hTH09Za6g91nSC+bqkfdVFrIQDjvlm1W91f+eJs2H9TG/uWP
HHS0QJFfjuzUYNXBTrj9cA5iQwFVdniWzB3OZKKDY6C4xkHdpzfbyGXQLYB5wQ63pIF5Gu6OvofL
1l3PtmRctEu1pxpcuft5paqT6lkHnwqk44ObeaEispxjhND4bKJWYDMBCXj2OS9NdtNCXHPQimpB
3SECwh9Kc7gd953ZT6vQCJ2QNSNksTLqLdloLfqEWR/tbLD/HuflHTVRbkLsvr6+FvIUFlizIqO/
+KZoaQViTxtkIgcwxICrQS0Cd88TAVAyCgu/WYO2a9oIaqKgMlvUZTB8RpkSeUwBBEazoZ1tA/h7
GzooRGxLBayLyD0cS73K16GOZIl02nwh82h4U2t2n5d9GyCP66HyNwIJkQUYDc+sVzAT9EBJaOZd
w6W+tlobEtBZA9myLqs2CuCot10RR8sUWy0tM7pN0kBcydBbrnnULLtkY7lCHi5s8ejTgx1dzVLj
QG7FSEFGdoS9s7UKoRDsKoeF64AKGwmk3kuyUnnThPnud5X2MfByL+1+CDwEIhB/yg2oiQc/K2A5
QKbUhHsfBPUffpO+u9i4vVegeUT1W6jfFOAcUEdyD1tJM6Apo9qriJqDjDGF2zX1RomHfG/n4BAx
x0MtVfN/5Qa16/CTgQpzw9DwM9J19q9EiGWGwWDYcXXn5MoTMf4To385MvxTS0QBB/91byKdMJb5
gOrlMPv9yTbPdY24OPgJytbkZwGA61PnFP7pq9eMPSVOPnME9aaxsZcUZQ+B2AqnHZOSOtD2S+T/
2XpKWaZqfQQ6/WMgdQdwUGxlrbGzAQWVRaUl6sqCyJxzDPrcXpXjh7+Aec4Az8kYaYEKxvJMWXHf
qqGLo8SnsLXNu8GQn5Dg0O6gAhx7eNvJjj1iLKuKteFTo+PxU5V4xIbvdayoP7Kkzjyeg0pJNYpo
XXLdPwRJ4vyPYKH1r+SfMearoDZraqarWc5V1gq8RBFXyia7K0Ef4OItLlXVh7LR3kM+JB/cUd+G
utUeTfwdmzZt+FZLwvbxbw7YO/CbXmX5MW1RyQQYWI0fJh6spEpNj0tmVCgnjp1qPdtyoKN2WV7f
Jhaq4tJEgvQl4uwpBSu5l4DNGoX1uj5151HwyVkesEZjOK66VZRjZyj8PkI+9t5xdH+XhGYG+gp0
acA3BmuJHChbzTalld9ZlecHMvlVEaBCYoEUAQLhbmoie91FFpgl0fLVAcb6qz8PF2V1H6YhKgkh
cHT4e0DXYP8CI5pAIVoWqNcN24W4+9U/KawMzrUhb25jFVFafeRtymrg23yZg221VmMHqKtoG1YM
P6S8hmLhPOyLIWTAGZTaEaGLJYRmQX1fZu2y42rzELaWuO+1N8SsmofaT5uHCt/kwiziZktdTevM
g166YBcbRy2ogTyAaBrEw6F7olmxzJw1L9VnJJq4RyaZJsm9br5Sh87Tl93lqiEerUuhgYUoFLhQ
ZFXllVdiY3UECrU4UouPI24S33Mz9jfUm/xoCvXJz26zdxk2Be6ySr/OBKg5M0Ru3nRmAAEtyhdk
E+t9mag98l6O9hYo/YepFeKO5WF+7gcEJ4y21t5417JFAe2XA3g5xFPM0i2tQ8uqqMfa+M2Tne5b
PVaGNR+gxtFzIz0qCnJhhWh2JfjutBPZ6JBig4cnwUj8MTpP82iEJqeSKaU3zk5jt4ZQ8rhsxlN7
O9gQdO5FBzFbxAp7WdUewmvKrVLU5kEG+C/SgJN8DwaUsulRGa5ZarKda3D28IeJpcbMg9lXiP5n
rH132w83cj0zH6IbqlPLR1kOgPfcbWujuGquXaMBMFeDl1bg13o18M9FaNBya/96kYKZ8UE68TvD
Rq1DyfpLPaBaES/TCGiNL8ejvRnt7Wh3/mGf/YGzvfDXW0N9yQYkeRRbKCvRuNM6sz+tbyVGiI+d
IK9umlmyDIx0g3tCD8I83BXXRKzkfI2ERtvviDQprhpQPdcMofTgaIRO9lJ2Yb/uBNN3aZiF90nA
Si/qzOTjy8O1UbZLHj4COfepBnkS8gCP4BFRxb+sIRlfBp04ct+1d3SLRO1aeaZW0qXPqNayd62m
NOFq7IrRrWtbUCd9ufwfZVeyHTmOJP9lzsP3uBM8zCX2VXtKqb7w5VZcwA1cAX79GJwqUaXO7uq+
4MEdDjAUimAQcHOzDz66qb5Pq4wcLHsMO/FthOco6Ol4XsI3s4omJKHrTYYis21MKpu5IYpb4T4Q
wxKJavapLO4iHZbosLyT3hW0ezFWzEIF6G6nblQVdsajKP34AM6LELurqTZO7K+Ny4IrUL/tfvG7
JVCtIEqMwUUDXomTL3JQ3LanpAGjxooomAmPH2keF5/onslJNvVYdR3V4F8h8hY5Fr9pJs+5yfCs
Bya7MHY3gd3wDTmpAYYZI1Da8oaG38QZWPDIj9w1SPH0hNwZDkOf4urvaXjak1vK8ZAYBc6iWc19
cheeUQC4MAbbf7+HVzWIe5sBZCaJleuKS9X0m8kxfaSuU+GBChe2MAZI+dqRsUJpEUjLIQkCMpBB
riZmsK3NK4jwkU1Dg1LNlXq4F/ZnFsp1SqM0AFb+t1EyUQ/60PgRoPUccMlUf/F1UzqDruiORnON
esBoQ07Hr9KboQ7RZKsRj4m4/3v5Ks3w6LUGUBg8szg9I6Usa3JLsBBU3Z5ME6i1s42v4CqButRD
5FyjKO8akAWCTGVpcDgvNmXk8XVsvA93eQfCFTFht0mRZM+9ydVrlMWTMcTNPgSR6EkBvGJVOGMP
IO4UOxdTdTaeN1KAJKmLw7xqUwlrWttQgUdJ6TLeVI59Eag5WtXRYG4/jAPU/ef8Kk8fgkSVhw/D
NPGDjSzkagRL/zn3qGpVXwIUK/b8YuiKUHnsT3HoIuv6vvT8KgdQcu+D0X/9NIPMmv4QJDTjrV02
8Vq1QPo5jm+vIKFg3VLjmH10zRp31cnanl3k54EdH0WBvc4y0OgQv2ur7VSBNoKZk+sDjwdnUIao
ClEDYNt6ZVSLitW/f3oJ/qnGx2dm6DiuZ/u+a1qf681k7nO7BZLoDoRGqFyGeO+tA8DXYfTYiI2k
D9G1cgo33G2z5yIEuCNH1cSvGFKlKGL7Qw39C7Ya8VfbivPN2OMOGDsJX+ccqSFXdfk10yzD0oFE
Qhs+m5J1N70M8KXUbm90M5SIqmpHJk1Kf72xIbdHoTcQKhDnLs2Du0ZvGd4tGksGMLfrsYpZyQ4P
VajwQqbilpqwtV/xWDAcU6fyT1FXyDOOm6GzAGoe5Gx6qJ/4YFLlVpf9rKpfqHWsv1vSDaGTU6ub
dAoVqoIdtQX+1njB5/kyhCz7acQNQI+G/9Q76kn5SSnvUbQ7Hj1Lgcg4BdQuYoWFWq7JvIRlaF4+
meDfnP4GIWh/3iS4fsCwN2COD7yNaxPB6Y9vDyg2bv/vf6z/jSyJjzieK54kyC0gCGBdknGEWosz
yl0fTij4lql4NTtnG5em9cXvVX6Bbt24NgaEBRqKlANzdlWh6YCvybp49XQMZGGL72bc4FlWog46
kM5mcAf7S+FewKbdvgLjcEIapf4SynQ85aUPlb3JYn/z+bTsz/tV7IBQ5gNZNLCjWaFjfqJnhdK8
H1dRHz8FdbN1+vSpZ04K4qmye4xN54BD0uClB0Hdye5dIIYgsPsSg15700HA50SjKUuPaaPEo2xR
8GmC8ICimqmbDioCm+FTD4bDu9aZikvslf3GTM3kuxNMq6pw3degisUOpZLtUcaoBjFS8UwBlYkj
EgeSkXdQIik2XQ7VjlpybGCK6sFhfvnQ5kl8CCqzWi8+HCxka98c6gOF0IAasnXoWvmdnSfNPgla
C0KzKC6BJMgPCqjyUoFJqLJWIbSRLiETqb0D4EHuwEefrHBDGrsVKOReQHgOUFXJ/FewkW7x2IsU
mAkhkcCGxJzXKPbsm6A+0v5ycKctC7v+KAsvP4lEgopEnrj+YqqpyvBxwGEKmYHVlLtQ1fme6L9F
3IJo1Qd/FyQH/WfUbnj4gX5RqC462/hjI8m/oyAurreJA6x3pBmQUz/6MYa8xDasvUstcFt6YN5b
1TU3n9rJYJuhUs1tg8rnvZEE4amf0ukc45hgHxRpcWdx4xzbwAHFjcguo9r0pjdcer8dL9RDDelb
j3xgL8DRuWtDpiAsOrBuQNnh3983XcLdahpUSAf9/L//cbHXY/jK6WJdEzfOf8LltjLvVFUVyRNg
HsW5zD37Gjj9oSbRQDJVBt7UJIJGYFRmzrVou0Mhi/aeo2LqNo6rNSoRhruqYHJbVe5wF3P8z6hH
vg+jrQ/Zz2Zg684uwse86rauRlZBmkRdJgX8mq3NFtxc+xYQ5B2N9q2q1yIAPSuNKrM/F4VbPKCc
FwACBRR0VFinNrWtm8b1k8ecj/xQV/2w9p0+eUyaUl18wb5Holzlg1l8ifrGv8+t+IIEivHMzTq5
cMMLVmTmXtvvbfBPbslskC5C6VM6HclM0vGXKA0XGgeYqleEyhA7zXWlY43z3Psa6NHuWEWaF7Xu
t/SLAPwrXzNvYmefPmFjuwZYvfgyqjS47Rr/G0X5ssXuWk/yrG41QdGyO7bB6PIrwCuPpQvm5TgC
HTYkWcUJ+ygIKFp29dXC199RDZjfTBsgJ5xmQqQtqL9WE0BZZjS2O5MNKCP2sDc5o1zVO1tDigOG
dqpqEHyBpDyywiLZLONVaf2wsxpgeiscmnMXe3tov6EUXf/XwzRo7gPOvllFAA2ud1ckvW8ofsfj
NTG9lYY9mzSJwt5dSrooZMCZCgcfCQNTeD2oYw1lWBQx4goUPMUlaD5UAYIvfcEKaPddDzI3yGlW
UKhhw8/Q8MRKtTz+YgLtBCG8vLn2cdKfkEGTe2gClfdNlCiouqbslff5DStq6w9QMwCAlZQ/eIHC
iaAwIgjZ4BjNxT4H2CKZn0vcpncTgBMPXiAAj8Hn91suvCPP3OAl8csT/svuNely79rXAXralGYZ
rLCPDrfk82NAzWM5WnhgZlt/cqyvvswEzsUzRzOLjw/yjzpCLh26Vd5PsHOuJ2f0vzXCs8Fl58pb
JynSE14cpO6RY3+i2DLJxEoENngIR7e5mLqpG9Z3q8HocZyBm1GTmdmerDlkAqphLGMu7yMGqV9Q
G9s7WTj9hr4p9P2wu2JtNoLdgedG3Hf0eYNK1/S2VQP9xjaa8uG67NUMJ2x2IDoY17RrE+omGz1n
2wNV8JIICDXpD6PLsbeyQ6OC0E0tj0ZbM9Rr2FW5Z7FodvN1PC81j8HAoVkWg9ClA33tJhb59FAg
t+ca4ol+qXP3tWbFYoCxTDzRgxPCaARiy+3FLwr9hUnD4B+h8QBWOWgAtAkEluQk/nBdbLAn0BSF
QfnsFX3/zWsA1I54lr/m0XNvX5xu8teh4PXBj0BYJosm2lkCMWOfTc+VlfabyrPs23FSOJ4sHX6C
EHB6RS6AbdMh6h77CkVFUJBLv7U4GtefrnrI+X2tjxeTvACt65+WMvmpKkITKlATfh30qaUNNs8t
i+Jkk2rT0TnAZWBiebLB7wkyhoPesS/RFEhTchAJpJmQ2xFZwBOkNEFirnuxGJrNpPme6Rii0CTP
C2PzfCrRm2efQ0mY/Cy3yzX+QHdljLilD/0YH8c4MF//CNk4vUpzTI+2KMatkdTWK8/F/eRU6WPL
UvMKJm3QdOngvImTtacqecXBWP6IGwN0HBEPEXO5ZXnNVwGPPQDekQJJ7KReTxNIHlr5bHil/zNp
IVRliTh+BATb3g+Dqo4+9lplZXZnI3NzSEDFwTXOgHCjHvlG7Uu1j3rkSxlEQlHvcf8fxP77NY1R
fLwirWdkxnNRJCgG0czhfqrG2xSiuLOlecHdRNgHXkKTl3zUgMYw2Vianmvx4dz4ztHS1ailQOVL
mdagBkf2RaKMJ8I28QCgcXywuTM9FV342o7QOv3bgByAVXDfrPzSzn7ixPaYCOSkwBUJjJEV8Itd
FdHVjEW5UVnWfTMg9T0YRfYzaJDLnPCUdV9WIwi/RhRdyKJKn8ICdCOtk7i3XWR6K6vpPGw8kK1M
i7L6Uiaxg9uly49kmrn0NzlYDfdIVtRfijzKcPPO4x2NuoU/7T0owW5o1I8gDjbgEHddpmDEqgo/
QjYVP4U1nqnxnZMKCXlZfYccwGqICv8nNLFROhBx/7ECVncvwUd8pNiQQzYiAFb3U2wNSPqj0LGD
jg1DEfwNT4L/eQ+K43PHg5KiZzHmh575qZq/76zUDJPefpx/25DN3teQa92ZXp88CcANVpAj4b9U
9gMFZM0PqMvgDS/d6l5yQPQBFkEFl5DiPhNdtg76oPvBmn/MU1DyAi1Sbjx6RQfCBOm1Jwc/HTcu
m/gm7ZrsH2xoDxRrqPJW4Uv7XaaQZGMNax4taXkHUB0cuGVBqQeU6Sb49b9BW+ppsKzyKapR0xNi
m7glvw3d5twqv429SvBLWA7HPgwuYK9PzmMk3S0oY7M7w23eeshaudsxNtK7krvuVuleHL1WtgM4
RmdnW2JjxGe3XzXgMkDq0HOf7KKFXmOqvqYjTlcpbErM/m8eb8O/7ik9K0S1FBS2TGwtHRNbsE9V
ZzbSyFAqqlAOA/A+Uvb+CXU0/ol61ntv8XV4CTHKAA6/i13Clvn/lQ/gaqQNoGMS61LCWbs51BWD
ZJPCcp/lT6rsot0nP0WQb55G9qzPTN1lnJaZNZv1YgM3Iyh9/HmRnASjZzHnPv7uhVnXgT28NONN
ieT4qf5rw/HEcBpbBhCNHujaycOe6T2GRsB04x9l92Vxf5pFA+SjHlDNkGte7H85bwlhoGJZZZ1U
OzpI5Yy32wyUx+tKxjhn9QXqCQPwkpRN8Tec5rpK8S+ZZg/7Iii/+4GDswnb8s3PJB2unGxWuU1w
V1oOjnPlphy84mdWRjGe6WMBNvXcO0DZmh9k5FUPtg+cNmgycI/Cza0QxU81DSCRdq8EEI27DLuG
pjfvCozdpFGSAEcA5CgoUgAyyrO3gdyAIBINJDUGEjsa75AqmFokbAtuHsEh2ILesGhNpFuq4M6T
U3DntiU7JA24LhafaDrjmqppC/R7b6woDsqaO9fOnStZ1ASQi1vZSlgoN4iCO5qfgxBrOyU921CI
oy/h9EYwX4J8FDcEw32syfWn3Npxw2KPcZwYd2GTACItnZeBW8FhNMDxQGZmJBMkuWV0IvOfJ6G6
rVuVOfux0HpDhlYF3LtDJWZ+qYLhKwSDAG8G5SOOZ3H8I/BsthEuMLQoUgi+crEeUcX3qsABB1oT
mW7p8Ajl9z+AOQrvqqgokMitUKunD5VotiarA6GG426aUKhr5RkAqpZ19sXBA+eq8AG5HqFwCM4w
9w/WhPd+x7PXyTLAaF1Y7h0kg939IIri1LP4bTrOPd+mT0HzkPHimpTI0IDV794yw/hepkH+JeMW
lO3hTrtBXZF/albzxtdJvb2YwG1Co00Qu1DQQJU1jXZRd+/oNYY/1wAKaBWlY4h6Zc8HJ5DTm5vB
GoCP1FxHeBZDiUMhgupmFDU+NK6INx7QFftZ0B21UqB0hc6JFiCHdmPxJAG4XEnldJfW6VGdieJL
lE3k5Y5CchyVnwvcqiBOjGBwkHWPNjY32qB4EVc4HUZt+zHK4sF4bF027vpM8vkcLxjA0x22wE6L
PLjYRlmu6V8ReHG+hhqmcRmncXrCX3KkfzCoUuK9Zk7Y06mgnu6ag3uTVPJE9SNUYtJkOtMECMVm
qThJorSEoN8LvQ0U4Agm5ndlLkQhtidWum9Txwa8K/7UDkfD4xKkI2hsNylPYiqOvd+/ucg/apMn
Kd5vvwM1kYuzfZQ7TXt6I6yyGJAERFUJvSVNYyT3LqhJyaIIN5L3JpPdDVk0vUhDNU8vhn44NthO
rEI2bCcWnoq+Gh5DqJXfcgFBM5E46mttAGkANHh+8HQBJiQmz2XN+scKZSm3iYgg0efy6WsBIcp/
GRaLBJQUenqjV8N2I1dRhE9S4sTFrkJJ4NnrhWDrLKrBZ2OOcQ3db3Q/262bJvWKJsxdPFp84b1y
5kVmH83k9QCNU+p+mES2X4I70QftqfL86+RDNgoMR2wXdMjBebqhnl1DDMnvKnaSFt8vfghAQPW2
U3G3Ltoo21IcctbIxdA8VInIq6MTElhdBin8FEK2C0arTY+cDrAZ2BJuUp5U0OySch9Fxc9F60ek
OCICRzpI0fWjPw2MvVmuRGvzE/moaeXeKfLhfjaiKDv/q3X6+Gc3Rc1LYE/4nhumdeasbp5bsBAA
fCBeNcTswENZ7Dxt4pz51u2M9BFcN+XNWIKRbFRB/bpMZ3hKfIRY2z7uy18FDxSQ/pCFruMR0HhV
cAhS20itLjb1KEbPgBTotKM48nPL91fgdVeb0UZ2gRtR9Ei9rm6Mude89+qEJ8cp8kGIG/MS7Get
2OMJxXnBB2dP+sJ+aNtrVL2YV1lP7KafphxExTiv9oR7cfqWA8fNinkmhCecl4Q/SQmiRv3qP/0d
i0mjtvLTgwRbUD7V9glQdfsUpuDkXVdNiQePnCNzOA1RirM5jM9OL3IxRLGWhgzP9tuE92WYk4Ed
WXY/iUeSSCsbZO1Xdibb3cItSeyUn8w+ye7cAHrYBipUZA8mOWpasOfNPTJ7u62OgRqun/yfYl1d
V5SgsHGHSquP81nTugdPDN3d2Kpqzb3RgVgQj56cNtrTbbTro2LPmj7a0d02LG1ggv3+CWJU2bWA
Duh8F16mp8EYPaHYaZ9E30pmyQfCvAV4LjDq/Eurs1l/GoSUg8EBM/vyZxhQWF9lzbaAjqCU32XP
eaCKewuolAccAyjo4IJsikxqakM1a9blkc71dg/kwyTp43gDsGrk5UY3Wg91ipP/LHmuzDF5RFUS
v6TkD2wcledOt4nxFA9VCaBlLg1E7FvcAyXOeaO43sR2XK8NbZoq1XgzdltTCPkozm1zTFnswn6J
sAE+k4cWnZfTy3/yzVcDEyeqoEEvvZpQI39AnkSdqWn4BOrGxbaJynGxDUu9RSpAOXepP/2iwcU/
rxBG1RrH0t+Qm4Wcb9l3D0OXdg8KlR2rMPOqE5m9GVR3LkqOyaIGAnli/2mW47f/4Akw+OZqxA85
oBo85XsfybKtkthxizLl3o3ljLvUkOPJ6JpOnZCB34Ivs77P/JI96qIVpFecL++WPfj2bEFtBn/x
R2sZ++/mVb0wkXUyQAZk2unXAFrFiTO8dJlVXPMEbCfkboGt36J+AJr1Osqbwgeo1/b32DkNDz7v
rhSFh1Z2ML3OQBIGUeCkTIEUSBpkYualXbMeXlwjelsa5Yz5o20oeVZ+0d2MuoHifQROCyjZ57Ew
LTyZ61/ygbU3FWT1hBVXRy1Ua+/DDumtJsiuFDEHR3Hen1UY7soJ6PLNPFdMAQ7brRTyxolpA78s
IcpiGfY67ycLF9Br0/VLkB7Nl56v8H5BCinGBnhG4Rh7PPbt4zj2cUBXpPciGR890ACg6JmFh9CK
vI2yWvdldAZzXUPl7wQFWeelBiE5TYI6dnpfDjbo6b/62BccrC44BAxl+viPKnYesPGeG3xjQmSa
pwlVqdoZU9cX9gWAl+ptzhL+eY3ZLqMkXLuplGCPwhq0JvWcvABMepm+jLy/qvmCSwj15mWpO483
Q9CdTRRshvlNGLnGfmFXTTU1AfGwfvLRwCff+3yhGRQoghrAvx9iloHjPnCcOybreg0ilXhPpg10
y10V+xWSo8Cmko8aK1PlNQzTA7J84LAmX8zso20X7CIDfAhXYZW/LUWrCAsVIAp8Fl5YObs+AU/d
ECfZ/SBEiupyoipgQJFaFqhidBMWvnsGUmCOIL+W8bpxc7zZehI15E/TH2KKvdvFPaTGxR1DeVlc
tQntZwAJUSOil6cB1ZcgBcySer9c16yFt4EobLUFBYWI145+vd4EzMyyFr1efOva1eLjY+ads9S/
X/6soQpQqtehfDLrXqJ6zF/tHqV5duIgQalNv6/XZjJOz1ZduecO+K410/6669gKWSF59bDPeKqx
BPn51PG9AHXhjqYn9Qi9gDp4RCFRgI2Y767Ijzpdf+3G7nish2hlOHK8NXCceIta7GYNQq5iF40M
vveBDkzSK2sQxp4GmB6lXj06X7wSouRLLPlTH3kRCAlePvmhmgoKwvBmccdT2l97Vyvj4mXM19Wv
BbeU+ByK7saWdn+1HXD3gFoCmgPtx4Z8AUvffMzZ9OXonn8XWv1mJlNAVPRM7JZllzBUalvt56uO
yIfsm2R6/XSJT6aiubRqgZTYBqLCPtCoeO1yatkpQfGNdMFsA0RvtuoTU95RQ3QtE/gL2rxSN4vf
bFDCj0LbCV8MxBI5C0fa9/P8wkWmB8yDJURPLP+SAGeGUhnF491o5f0qVgoUUbbd+Bdw4r01Mi7E
AMy8dZTgZjjSAM2eo2d7ECgA68bvJMxjTKHzgHMKMhIwdj62jddsbVQMbcnXytoFf9ocQJ6ynyC+
ZRvmluJd3JMfBErJtfZPbYLFMI95t6o6CZFYFvFDKsEX55pNjvsZiliE1eLpFxAKiLqiKXScmBok
8Eej3pGv9YFhxD4Nk2M9GeqDsHGamkKnwcYuf9UCfelGBT8vjf1XkwbCaOBn0fpf+z5ud4trmWVF
IcpRdNjio96/XI5mLME0N+mgZRn0wI22ZoknngEii2CxGvZ9AGoe7BqATxgMUE1ALKFcl17b3Lel
29yD1fXNRyYNkK9rdqDQOjRpcJ3MKTpZuqkiB6JY1KXGkRxCDakjotPcXYbm0DKIfWz6FHtb4EOU
mvpmr5enObiL24febHeF56JYDb+p+NR6zgVALxy8UbdOU3DniNS4x3N4DV6aFBglBsK91dzV4bEC
wYmPROkpg1iWN+QYzbAH2dkjjh+oFo+aLmEQ4O3ZobF9lOyRj+r2qKLvryHkJ1cA1cC9lfoPoZFg
E6QmC9l0YYFPHib1Km1S73fmfzDNkYVVgItlfOmj6nEoHevQYbN2w9hobBrLrL8A5Yf7CFQTf9hO
g18NkOathqwARYSS3w0GXKvyButp9IJqa/UQpAj7ooZAZ8sOyihBwKhXQjFm/QXKuSDWzCvI0w/4
cYHCmXupO/nWgKrC3qZtoFbko9EAYLd6Q3apAzuw3KwalXs707Dwf/KzwAVeR7B6I3ut5gT6NbJo
gJaQbZ0i8K+Lz07DDJoD0EDCMYGtsM1NV8fmJSni4Wy0f5QlKgRW5KLG7KoMghzJzjJww06j2ryQ
f47j2gaHGKYkyKCH4IU7kc+DVm56okiOY5QIo0e+9t2mP6Vdgr0vCtvHEzbj4BDxyq47tHE8noBO
iRxIsykdoMf+yUuOfuoD60wByzJL/AjpcWtNkdA74WvFkNHu3bIFd0vYzM0w2jfdhCrOT34ycxxD
lZADvy7x5Pe8rLswt19/8pMJ1XOkqFLnYbZaCDVXgwttrDUe8ctrYkydBM8ykFxHo1LDGZV5t8A+
jvsoq4cz0w31nAZ18DuALvqPNo1DPey27VFQ6JlpHYGAFXMokBaMkf6M1stCNOIPVQjloT8nhjmo
h1YUM3dpJkUyKwDpV5B38y9A1GHPijL+G/opmPqkOUz+COIVpwKcSf9+eK5xbh1VrMfIa7dR3A+g
vCz43lBCACSWDI95Uk8PCp/Pwsd5IXlyPCKmbgsOGG1GaZRdgIb/SRZgMwirBdLteEiaLWB45wXJ
xNm/PKMQ8usQQZQSMKYE/AEgc/VK0LU6uiGTmjEG+wjTIRJlhONmHtF0rDQiOZ6HFfG6LkssE5e1
l9HlAssKUupbwby2fiUUo/SllxW4aX2VnWPtiTWIyRRUh3jKWhiBPhEEEX0QxSYSRL06dnHRLDKp
R2FkvseSn5bk+Nqd3o5Q/R6iNlXaPuHUBzjGiSUA4kThWbpR/RgE9VNJxCHv/spS9aOOD2wPzDAy
QX2oj4S8P1Xrrnb3TYstDJbqwKOGnjvyHh9pw65Xi0292UnjyxwyJ+UIsJyb4HZ4X4wGfCmdt3Vq
PULDs3OxyUnh3JHWgRn2/JoW/+eXQ692XsaT+FaYoeOiDDCzhIU+ZLqItZ94/cmkBji6dWQK87i4
qPdBGoDsNnPEeVYGWOxlzqIWoBds+9FfG+ZXAzf251CF28IsvddgiJydMAprT2YKHc+icp2X1iji
k9eBiYD8ys6fJzyHPrRmFt/g/WEr8pdlBUIViFBeWWDZD0kVP9le5r8GDACJVv9WjJZ1w8BidFNP
sXWTdubP2iuHQ4z7YAC8dWmdHOh6+zpi9vW+26FyuFTY/fumDXHPP1fI1laUTG9hbmmb28k3cGam
5+LoEDks6naoE2gyS56KEedxK7ou0HYKIqj9j0lTDvdmB8ZP5MmCy2B46TmFEMpZcbsGB9G7Tc4y
q/D0SV1qaHiOJBs7CrHOUqXhH//pGstCToyTNccEeL7MQe0xGWrFcSq2BfCtWgMdEkFYZESVh+/b
r2OJR7aoNZ0r56GjQC2QmOcUgnQUIabKvVKPQqg3qOJtKTKpKev71H6mSsxuaG/qROVXqtysWzu5
Re3RlsaoEfj1OpQKVJ6Lr1W9v+6SJNkvvr8uBCWZ8WqV/h6INzCMcaSuAGA+j0PIz/6A3M2aur0R
qWpFXRpnfcPPUwjonKeKcKMKz8RB3vix+a98SEi8zaVp3UmpCL/97yv+B4vVkE0sADvDi6DVQJV+
8ptyuHZB1++qJEXJGI/8+y7q+1Wqy3lFy8F35Y0vRVX2Oz8ybXB0WTj/sqHlDp7p5JS28fDEo6jc
xZBM36aNB7OKU9QeC7miURP0Q/dhmG0lOGCeqIE6xxFZh+yO4k2rAdTMxl6aBj08JsyrtTzsjnER
gXmu7ED6FIAY4TwZ0Gqm3mICQNBDMzlNt+SzA7s9m7ope3BoivTaKi+/ocaHhCty6A8165CbI1eT
5SvsWv3L7Bt4c0Spi3MKnRpPd6xEIVZgpWeSS/mgjyKNvea8OZG/0rJXy2BSMig3tKG1TkEPGvdB
8r3lClrzcVveslyKa4kiujXul+l3MF1ty3bIv/Zlid9pn0Nog+H4NeHqhgKCFBsimhkByZuGprjW
miWgGqBU3I75NzyLVjeJSqobpXuBU6njWyoY6B/PWHU9SPPBfw1eJ/3fuODRHwRM0EbpL2Guwv3k
8keyjBSujlijPgSOitXr2JmGzYehqJPikFXZQ6UT0dRkMYCasvX8PSWnlwHqDVbzi7GGH2ZLUwvO
s8y8vnHa4Ftn8H4ezLTLAxc5JJ6Rum99pfCjmYWn0gvap8FzAi1l4W+VGNonQO7B6JwmakWjOcRZ
7nGrWaskn7o1MJg3rLaz26isuifXF3LtyIAdKNb08mEvgDneICmJMxeRHGPAcsVqahP7TJrun+2k
CfIjDv7BCQ+hnyVuArf3myI8jbhhDZYInyeXqDI5fle7oXqyudAVI2Wy1iVt16UpQGAzmz0OW8/g
Fp0jFv/n2AGsdgN394WLj8Pvwv6Da7kdMpJgG4K+++TJlTuJdLtIFP1W3miRO/o0LPQKtl6BBoya
3kZQSgFfKKGBnZrNC0c6A8yifhBe2naA+kzpIePfFlso57gQdZ/y6DJ3QZUTXcjmFmRPjTQ8hQxP
zhua/BbOpl9Qruf72aQV52E9mXoWS5y1iEW1oQWDyKovJrh7QnusVqjc4ecO264KPGi4Wdu9l53J
aekRRUHkpOHcm35ZFQ90xQ9u/79d4sNqc5diU3Ddb1DPnO8gc/5MpS4isUOUSIviknSl8VC37TPX
FclDIX/r/008rVO9r5M7U3MUYOgEx7bc6IzDF5QaecgljRvipH+3iJO+UNM8Rpz0ZP11HpATn1ZZ
5umxfG808bRcY7miHl1i9fUX632MXk0AoMhgl2DoT2qxcbjRr7JWBBFK80Rx7nVjeWWW7ToFkSpp
TsWZeqzPPZQOvAcFpVQgUpiuPg0ELagzVku4CUojlMnKasO6sb1WztDvODAFQHUX7ZV81JOt316p
16q4ORsNNoJ6gq8b6gUiV3KeZorp7ECD7jj7llWo18SgjC1KFFB+GliuQS8jKEKk7fXLWAZoBl3z
/WU0ISjjhrpH6dJkuier9YR5oK5D3bAPXUgQdPWbl4b8wUiBNvMa9xTkElA16nqT2YDvE9QJa1kx
uaaprDE8SPLpVeYFTWbxFSpqPdCuJOXdwHhxKBoFynJVM8hMaSeqfkHdZ4ABB0Rcd+TC7fgtjkxq
aDRpQMvA7OS8+GnNkPVY02rLeT6N6tgCWbZzNOEq5ML+8M/r69homAIGGaG3uGW+X4f5wfKsYUVX
XQbeYxf/sibHDXtra0lYY2Vzu9mOVCkP/m58AMqg3g5zIX2kTwY+2EqnTWQebQAb2eLPUWc37dWZ
erMpJ0irLiOGBVYuS7S4HWmOay408bVuyPydj0JGV32ZObTfYz9NJZPm03I89vs9ONTCPjvyOs5X
BqjGsPfyr6xsEkBuko/NB98YxsfEYXOEm00QIoROLu7N+HZ6jvdYFZV5B+bjLVVvU8Psiq+atLTP
s28cIJiIRxRUMEO+wyCxcdRlCmYUun69uSKxaEOCFtBwW1eX8EeAfaPvy3hdQ3L5jVxGRYa7GZOy
ui2hW7z3ZdNfmJ01x5Q30ZENhnO2ss7dKwukywMYjrdVWI339mADG1AWwVOSMpB7snH4Wrk8BUtM
1n9XA7/p1Gj/0UGI3A6kBO5wfPYNLU79/6RdW5ebOLP9RawFAgS8Gt/dbvc1neSFlckkCMT9Dr/+
bBWdxvFkvvOtcx5GSyqVhCdtg6iqvbcepkej14fvpTb8pbtO/yUKEUzPwGsBSkHH8wU+w5Moxmaz
fCxU/Sk6IKecPxYY7MGcaSXvHwsE6S6KDxkwTOBqOqSy4k+WobD0PbuD1CJ/aiKTP5VKZNIogGhM
Uty27Thkj2n8QnPkFSM+spEgrduQA01Y5bAGa2z8QB4hkFJ7zcprny5CNmH3r6wGKIb8cZZ1j5OD
WgbagzxaIORWfIA8Mg2bForqEaKry1XszA3XQR5Bc1N93NGo2KPHnpEMHwE3GMGNAdJg8cbGAO/h
sf4oFMuFLsA73AVItOOZD4oPrU53Hx5W2yU+kGfetneTDjXqUCtC+Bx4FurlUFlGWUep+TREfr6e
Jxa/FrC8/4XayEA9+W19sIOif1QJmxYmIXByU2OObx3oivGC8FDZ8X7UATBnbtKvOpEk36CY+DCN
KBjlJQiVp9gVqBOc1sxLox+Bo3/uykT/gmyjuyq91nxxqm5at5NVPaRgKkKBPEBpUozINQ1BfmCu
L8tY7KkAEnWqq7hIojcnitNTIni4JntV6cgXSG7dj5AlgWR78kyVPnoeOBujZlBJRDAp5SkHzjkd
v3gAcDYIF/7VQtZrraGgGr/3Mb8MsR35lZpI2XRCudj0KQMjIN6V9KORgOwHhSQcqdQmuziaeYm1
jL+4Q9m8dKmfqAFZOkvcIZwbXPLasV+8qH5q+2nVlyJ74XqY3Cd58UyjVpnYyNbI7VaPuBekL72M
UJHBBTtUZpO9TEnS7HTg3Ne0wJHVuI3HKjolk53fJ5bZo6bYTjcch39z7Wkyv4eQQe8nymim07fc
zX7W0hJpu0pB4LXqxk5b6U2l7xnVJtmHElDYp0LVHVmByfdxWbgrXVUqUUP+djbp+0YXqGUqT4WR
5k/phKDKiBSgnTo+UIcxSo0lwnKKgJgaGoZSERCjegLvohVDN+vGn23eAnmoHCc1QbM36/51OG9F
y2g/YKF/evqP1lBscpAkZ3buHA1P41fNYkPOnIPv8T+50Nr/wu+/cHHB3LLDC+zdf+G7XLae8Nhe
zePfP+nNNmV/ZzSDeXQMsGKBKrk5UY8ayRkkc1VDPbIVo+Vtkzp9XUw3S5eJm6Xkh8c9gq3LznYI
uhfH+LuLYqHIcAHtUPxxQjXU+//YqsJbmxCWOJRO84/toJDEQdcd9xvD0Xu/aoX3tetw6smH4EfL
BTRGqvyLC+z5uhva4WINRnrA7bXYJ3rEH7KxvU/7+k7a3RaKPqDfigpUPpeaomcSe2/SOLjsBL7v
rbJgbvaCsN22KMEMbyb8BD6yDOom9lMSiu6v0h6/jbjhffUyARGLNpBPOLUM2wApeqix/WocSNee
XRlG5+HLjXUZUq/VEs3vcRtbu6IRw4pWCkgdDav39SBDg90C460vm9rgSEz0gm9AXAmYHVjujoQz
6rInjheGN/A4lnc6jqI+mcnLtdyfOOHyGYtmOKHrByaQFFIB1wBWDtYd/uI7u26KV20AiYC0Um+D
rGX+ajiOsWvBNjGvrXP+jmOjtaDPjk/QuoTWuVpreIgqBZaDeIdaCyKMCDdG/jWbMu+7ZdgXaIlH
b9IWyXYCiPKIaJeLu6tVgJvFcr8b43YMM/m97QbLL5rOvi9qHSLPIG9dI9bl48E54LEKNllPx3MH
gVPvAfnB9F64YrOYoP7ngdhSbKpMpvfkRZOB3kr18B0Oi01rUQ7oJThEJBALeyC/tMRTmTOe+eRH
2ymu/JOX85dlqRvz4kHEO1u6EJ5CxJMh3ILXlmE6d55l4cA39fUG5yPIZCgjNa2W9cO6KW0Q8EK0
ZD2WKe5RbtfjwO8k7fbWE/yqL4J7xn52BDxiXQGTcyI/C3y5Z1bo1r6zba5C602fr22xFkBqf4bg
Ib68rGkhllCNn1MGieAkauWJhjxdezwXn3VTOKcxL1pUWxbQ/6g4WEaiTh7rHgBhPM9z4DMDCcok
wFYtfOywGc1vGXivfW577WXxLYv23Rekf8ZbLYzDTLIAzZR4XSc9uCkU1J2hGv44oABZnvWxuBvc
/lsE/WyotKNxsua96ULtekiz5EcufxrSBLlwTdqHCBjcoQXpAEjgAnnXcbwou9mnVDGnJwj6InOu
upUJSTTySLIBzOsoEx4cD0xPK8314kcROPHa693wTA2X4IpbG6ZebC23Q/1ZPTbhrihlcBBd7aKi
CtKQKJuUoBBkTXcCILAMQAeBrltqSJAuU/O4yF220R18VpqZjeR/NQY4u0VqdUKSzGBVB1iEdO5a
AXyYmQLpcWX0rMaBSBumtY5BdAchEr5znYAdDOY9U7UxXkGap9IB8qkKWmPT0rMelfjnFujbM7mE
Xj/eqQUmHRwWZ5odNZxQs8o4LnXgvSwR6JUg2YqNPNgsteHUIz+Wg4IFBXX5sCo71JNWLveRz89P
hQJfLA3ZGAEw/jQNfN+7d+C0UHDKJ4CT1Q6LM7Idpx7H692N/XbTVF39almkp9uk7+VD1oBDv4Om
XIGO1kNizgLtAP7yc0dAcPHnh4+a6h1uvKXg1XLKrdtZ7mquqOyqn7G0wJq0KN7TxE1J5U3l5cfa
UA/yLY2oaPNqFyT3UX6HVw7j3pq08ojAwHCipjDlcEpi83045igKk4XY3NhpSAvI92a47FRBE6Rc
0TRE4P2h06C3pS6GHMT7JWj4J9viwovRDxnPj7X6rcUtKMdiByXzNMzUj3DsIjDM0XjuDqXxk5VN
tyWbPrC9W0f9XnTAlV7JUdIY9TPlCSQX78KUf7KxHnkp5/VPnsvCyvTazcDtBrcN4BcWiIKEyMSm
6RzndoL8FmcQ8WzqODQRufhtvSZjPMAjtUsJ+NG8y7IWKaMKCoVpA7Vot08MH6Vs9Z0jjfpuLAK2
NYPgB5mWBjRj9d0ypJ6tFtSFJjaAC6CmXW2yTCzDm7UTqjVA2BkCLKc2oMsuzmSj4TIR4k1qBXq6
dpNlpbaO28k5VsCVHoxedlsmyg6HkOpkd07yvUrxNgJ2RfexzaBgHbheu8WLYPfGnOJUK5Q/eaCw
vt+//4CMDLo6HwXDVCo8Vw3/a8FwRwXEN3XHVEVMZci1FNUGdKfuKehC7+QhHnaioQNRJLARfswE
iP8derA1LS60ghoUNGe73INOO8K13GcGNDSa2MO5e4Q0JzA59hv+V86mxaK/a2/4q4FMxosAOGVn
mVl/gAZy8phYCep0lYel/WhRhPgXQg+BzxsEaqK+Do4s7Lp1non0dSwcbc88w/JpGIOW8VTHNgOd
t568MhkN57EI/6ZJyH8mD7WLDJZa6YVN9NyaHNSNTfpKphxszokJFgENHOqSBy824pXnSEEZrWLA
KaRP0l2jQJBu6mkHYUgw1KvZPgWVEJ86H49BKDepykRomofbDmnq9Vyj2Hft+5hKD8EAUyP57H59
Z8n0XBR/EXoMycRhPyIbiFDAL0SZVgPqoDmBsyUbNXywLigdCe5oFIm0vOSudgVDu9mI3CCaF1xt
1OP0Z8/CIGChyVBcnk2riMnsASIBHl56eXDpu7g6zUNEkQLUWZbvPhXrEM5VPraXgsa/IL7Pquve
xqQfP/fA/aPONHnJK92+n+SAKihlr3O93mhjPUEGAcPxl5twCvtetMNXRLO7U9HqOGbJMr+PrADv
9WlsHpPBPpDdEjKCcIz03mron55ankGu1cihyKrws7HtsG3adc1MHKUrEQ0J+vCZOKqK5aEASduT
N8jyOTPSHeFoO0AEQT5VezPolvYQEWu2Qz/lb6YnYz/2LHE0AD7DKTdP1wuFCjfqfpdV7acgsBCQ
IvqUmfKVukYBPpsR9fUigfQLFAaHB2qGLAcFP4ikLTk+CBsNmSENDZGDBtGEK1egKXcA8ESIbP3y
Y8hBXyxrXkRm2wb3beX1904xtXc1hMm0aGyO4L9r78iEPwm+/S5+ArHr4QZOY0Qkpp3eZJ9odOO3
2GiCtpJaF/lZYyO6qvazwgGpYZqeu8sar5XzR/iHz3IZurwWJ59o7/lz0UdcthHOSxZ7pQhQ61xk
OrSSs4dIL+UZEqzNUxOP4jza1kOnJ4A/qSYI+3KTR1W9oSHndv2UiuLBtsL3RQz1bmfB2byoisEQ
zb3OW/UqEk+NrcLx1CsQ54Xgs3Nv9kjFkj3UzBjyZOQymHk5rxNgL/mt+7Fo2TFwa6UjHeD0p7a9
WkI+i2NP+9IlpOSoMkrN3ZVt7pI7ALr4MMvKFol0ZPwDJO1lc8DrPNBYpjR9Ay+f8xBqPiaUozBr
qlwfDZdZcv4/rgUlkQOsW75nKNXZDJQLiRWVEaANoEdVxpkimKiEk7oG/gPQtc3CQLxMkLdQi8n2
rxOFQlLUE0jRIqTqKiDQehRibghGmp4ZwC4g7uL1ptKkfrTbrHsyEToEiDWK/gpdLV6h2hnhiRrP
Z7sSHwuHxHC+RXnYzAtzgMUfzNp90bVdnNfQqs4BwehjJ+zXNO5GsRubdDxOeoh0NqC4LSrKVZfV
4u+IhzowhsqWeFq3FmoLCB0DCxl12WZ2nI0fmxsTWHK72ql8utZy1cUvQzUrkPv438knHZdSMZ4d
770fLRTdTtSYXoBq/1h2xUbGyBhWXOpILEFi5GTTFHWZAPfOtgFBeNSAmnse0noAjibNX/bjvY63
Pj0vig1HOe6KZmbj4tShhvZ0tYkXRViEmNQuRzBoT45X1yV3Mupl3G37Yfo6CGQHmaoJo14bIQG4
2BhKUCaHyQOZFvsy7NT6ZfgnF7L9F370KdQVIWD8jyumRZgjYayuZkM8wW9tEW+AI9XPPP1SAU0x
kz6bikefhgbYUqA04kEDUM0uE7TIsz4vFp7pGoN6UO1DoQ1YTtGAySG2DkTfRw2x9TkflH6L7caF
hoC4rFnhmPP6FmXlMxHg4isLu10nVuftgfiGQqgxPVVIGJx1HQ/GxNTYFyjJCR9skaMSOtee6jZ6
IvuU2uVG9lV1GNNQAxn/jsxu2Xd7pwHdU4oaly8gYTtFeGN4kaHT3eGbiLg87Vq1/QoRtfDiIkb0
OMUmKptwNQRXgczhTg8kdhW9AfQ0+7tD0OxqaK1tc7WtDp46ZL/iT3IKEuDl62Q95fg5a3YB+kdZ
pduxiLS1OzrZc2BVqBC35sFgZPmz1Yh+XWmltSUHgSPiBRC1fW1N+TOZJIO2RNZq7p6GRiz7O8fk
X2hETabkPlzAdU605TSZ7iG3wThKs/nQlw9FjhNk4n3JXFBKT0TCImqQ0UONpdjOYycCEC1lFRhW
WYasRFPg1ILQ0yNxrDTgX5aDIy5EthIqEmKQrC40LWpzro/TkebJLiUEd1Qh8ZZsM8OLughD1Y+/
2OhCuD2uEwRL7QKIBhlMwQl0QcGJho0xKe1wamlqnuee3GiVPoEz4team4U0ZGYz7nQ7fOmaEdlE
1UB/zkawBmUsoNOoNxyExe+20IrBoT3Pm6pou9WaN1qoC88CHIvmoX8yrjyt9dZ12ltHF0+WuZmA
7j+meBfJwF2GLs2Qj5eDNnM2Xs1fdSPo05j+spULsS7gAPib0C13zQXKUqv0YlVDgppOJzlPqqHe
MoRwtQXCO9QukV/RcbNfUVeA6czVg/Q4T2jBvishGrJst2xCPRT6QW+glRc9TiBtrq4Vuc8s9LK7
G8+ba5L/si31YjDsDhl04pnLm2lVe6ODqpHe2iPv+0oj28qdc2/rFjKP6fAz4DjrOEnXvjvTtAv+
TVoxO1dyPOMUCJqG5gmlJMWKkreJbp/bMnE/ZcK2trpo2wN5FCFEZuhd9sPDykZr6+Ts2oPeh3Ec
OMex5dzuoWvIn9rDjmL2icP42qn0+kBD6KCtDWuqX8swts9cUXaTHfpPHBh8F4TH6n1Dh9D6jVun
7J6FwP+/uVlqN1pOu/1+0X4Im/mi4AZ8v+jy2WhzdVFyqzQkFUwXugiyToZVYOTjYzwaAkSuBX6k
dum8ObZ3aCKZIlqOIOCQeJCJ/vDgCbibyjR011SoXLEMTBQcwb2lAnlgiJJDThs8kEqKhpoATOd6
Zk4PtGocILPS6/HnxSHFP9X/stHAEmDDG1D/2cydDqmuK24+6KBx1bTSF51TP5OlG9LM1zQwRJIK
2uJPwmfkYuSzf9cYJxEm015ObaPkTcx1jf+Db13+jb4rHJUkfgRB3/t/cdBSbfSFVb07cLxw5+CB
8coehQNICTyZNohzGtCzfs/d6cjrSntzw0nbSDs3jnqWVw9TCiFU8oD0gD+2MniCcvFDYsbxXWGC
/Yg+Mf2vaHG+63BAfiATKnAhaI4Kn60IIKkUIv+/cSSQtIGTWifRgl59tYzJSI1p9wEYkFtjtdio
pzVqCXX/tA6yIDZOkxCWBKEAtDtRgcJ+ekNd7Ulya9bdUrJcXqrFh5T3n8mEel+VqHcC894x7J94
U6j2JNQ1a3aFRSbJmSWQgsERJ9zSXRvyFbjnL3f2q3FeQeY6ju7pATHf4uvU+ecDomeQy7J771gY
pg/mcXG/lHXxUQqAUB0TJA7ar7ow5QeOrBCoBGWrcigZIuVW4unvt3hS6vd1AF2LmPfR1qhEAQpt
p5XnzBu2Yd/Vx9kWN0De11Bk7CW4FmYb6rGTrYZXYZSMmQ//mT4bOdB/sMN5pmvouul4DtN175bX
3RINCKyGJrx0HQoTM0frVjJHTVjKeLppVNw/NUNN23KwmeLB4THf0cZibULuD+H+gWl3c5fmbctC
GaSwO382egzH9kFzs5xgyTsqE6CSgKVW4F9LB9rejtbI5Up/WXGzwVyKcLOXV0Ee13LFOQR2H0/q
Kf1y07PMLvsiaoS+M0gH3M7WZfY8RFmyZZrQTtpkBSgfKapuWyqxEzIWWoHyAxmuaHax05Aayxgu
dZmyBzZCoVJOX/vSEzur4ebO1jz3i2NtEP2xV6Oo8RpmFcAyq9Ixqh8T2RNIXYwnspgcR0GQAiM8
pxxSF6qHUqTmimrTeiU8YrXtD3sMI9BmJgVobwfd8TUkgDdkLNMquoDzM7ogfWjsBEpmcSOGbfZO
qiQ663Xrk23wPASjEgk6IFTR3FMDTLXlT6Dx36A8pmArhPvfZwC8RMjUaU8TTZC37tXjQebV82zD
n268pxWIoQU+gGDO+nYbF7QIiZSohBEllES1ot6DTjm877zivanwYhe0NRKvsEQhXkmRgUZXvZeu
VGBvXRTiICRq5XEwfo2bsj+CDcNdIxc+frUG56jXev4KXrP+GPXgAyQlJGXvPJyQa6T/dyRy51oA
GyOCqh+RC4VSpp6DFbEHoRXNFmEVPOasX+l2oD0xADb0rGeHoHHGtRPqkc8LoBC2cQTCEI4DEGXH
hFEgMWZmlQnCjAbgXAWaaNweFyqiAArooVbvk6lNfS1J7YNQGudDG/XghaibLQ1HI5z2zMGfNe9r
+4XpY38HLDAqstQQdIrZ46Dps68WYX0ytqsaed0ncuhZ/Lkr9OBMm9Gl0qKB7pfunEk9jprRC6d4
3SLhy+21BP7Wr8FgcEGlQnNxGTJO4Fg5kklnPbSSNLAEniDAN9tswUD7rJocenwnpBqOZMpa3OGG
Jkr3gaf7JJeXSpRY6WNiXIrQGIEEnLINGGQ5xGAh3cAdS18ZfQLsFMrq3oLOnO64IsJ3MpCYTxlY
5A1UPua+aw5Xs7aapbX6AL1JcOcPb/jnnu6IKXxZ6/asx1PXYivNyBK5A8oWxGOd52zsgCGL0yhC
K2oQ7s3PeT7mqDxG9Ixmw8KKdhG3QZsRi2nnZBFoqbRY/xSk9tFRuBYdYD5fsLK/14MBGLuoGnxC
woy1sefDmL21TZqiCr6btvO7SaReWOhRRI2VaKhjqyH7sjEbdfukVxfTHO8dyFjvbSTSDigzPC/A
nJEz5KwJhqNDrOmAQsR5doHnFL2UEFizvPBcqgztJPDlaVsQMdSAhV9MdfOgXlFGSKWH3daxk8ya
Z2miBQI5cFHptfiSPTAqEMFw4I5puDQizywQtuESKup8EDl4/IKpa1juawzkZTVJRaimz/UteIv4
oQOo5a4jRQllL4yqz0DwgW7qpN3GTrVptfh4JC6xjFH3BsFcpjV+hgDYeoAk37NpRwg1Mx1cFxhR
Y9nNX3XtTneoFMYRMLCnbRZVf4s2fXWiDk9ZXkc6XvCoJSwsbJqJfJxeS3C8tVlw52r4BsRmNrwa
gHEhqqAPr8grvfcmZWtQtHpsJHO3CzBuwckl4TCBDkNB6pbpzmzBST1o+FuqiStsnR2ADe3dfVkJ
sDu+ChbbTEYEpZwYEmNTJLpNnEH+JpnqkgHPpoxqupzkV3Bh8j2ZpGXiRg40dXInAmu9uFEvAErA
iHFB9X2hpk6r56LPq32sTC3dvGhi+RZ+uMzfteW7R3498C5V24HFOXPYEZId7JiqXttqPIVqFbr1
0qX5RkgTecfmD/NTRNpFaper7rzX1bbLNnmaXcKIa9vbK10tJ29wex87bLQPfpcPIg0hyEDpd60z
vqL0n+8WE/WoIb0hWjrPjv2trxhBA2KLFCKGGqiINdDW3ddDhuSP/FqDIOiV9X37gH+zF7IioepB
7zMNQa/F87dyspJN5JbJnmZ1B2LgPQDqiOaitNzznhjU6FYCxwW83+K1mF6Q55dhMJc/DE4MhQH1
Ck2zix+zJ7x5AJQCFd1MbkRc4RaUUmw2uGTEVVL+PoQcnYrcBhcWAxHpK+fG4ckK6qm2PBcxqqR5
EOXuAUIuFjJLPNm8KwhC5kJMiqHN70dILRNvB5F6EI0HaXgLS9QbFue4rdH0OwcIGBWxE6bISM1C
/bHYdLt3V72R1ZtZ7nvZfB4Dcny9z2ykjXDOBcTNRuZ7tGWIiotRO1aOo6EAAz2yVXH0phVWg3pD
2JGPe/cYmBVkIPb45zJrLLUMhYfwvOouey97dE0l8CsnOW08l4CcUgdOFNFtYmPsD1nW6KhwVufR
pZmNTPInPZTVzhRtvTLFWGwWSr4b/r1lYuHk+5NLX6O0SiK2GLUgLKw1+0UzuuxukGMKDV4M01h4
D0Xk7AqoQHV+0v1ABX3xrNsjKqWt8FNUgb+fPOvRipDn1qB8rhZCeKfcgKx4wjOj4i9mLOu9bcXh
Oomn8SK5OETDCG4ElOz150iXKJqMomI7ZuA97VWD6q14RKIC3UricUbT5E0Nr7sYsHHjNYTM7cnR
EUYFuZ7xGjjmN6dm4Iyw+5022PFXFtfFGoX2xb2XIxBQus1bCcVsBYLlQG+gtzRXNnP0/F7aoW+H
ln3rfOX3sQH4ZK+3+tM1Rh7g57dc7k8+y9bQxPv+DhepcuB18e8BLWz1noEMf+HHfdufU7dJH6Pj
rK1ThKAAmMTXoGXFZgDDy6nLG/tiGRBvNs0KiEhNFn7TgmA1UdyqgKqw/VinUFJVdKuqoR41kxuP
9WoZ0zJm2Chj/LXiT8tubEUcPkjwTV3CtM9OJQQIfcZL6w08R+EmcDJ9r0Fk4q0a009mLw2ENbT8
BQpr+Pi1uLSQD9hJRWDpJg6YMVWPmhrMSuvBZN3MkTlTYRLd5cJ0uaybp1ttxwYHNXwfW10xauoJ
jxATAU5G9OODG51alIw+Fv1YPf6y0MCui/qxQR5W+ZClV47j+yoakNlLncXnt3282H31OqsKmXrr
wJNdtt6FJGP7bipOozPeG8q02CHAy9ZBVljrFm/ZQA+E3jlnYQPZnImD6d4yDx5OyyghB6EiJU1p
6AHhgDfIxnxtRj2bZynhSrM8gbg0zcbAeRUeaGuUqnQ8FMmBG8L15xcGVLgcynoESV3sJNMnDQTe
axBC2Bc2GNbcWEw8AmkM2YIPuwf1wbNVCJ+8FvvQZN5OjhKMZWr5MhG3wvbHqDY3tZvxPcu1z01g
MrF1gio+uWlup68DZ5UPKkV8FhoXSZL5oxNkUu4hDlAC7Kq3x8G1nGRlRCA17JMg3wwhR9mYHYQr
0G+BtHjQxCGobBQc26AUC+Qg3voGYrtmaHZrVw0ZbjWbPGOAHDmxeIsL0Be5uUjPNNQG3KpR7vVs
Qjv6uYcUbgUJi8h4EQYw/6CB69g6j1HWWaWAH3edI3xPxf+rwfCmfaPyASokjhNIFbsb6uKDcXP2
ovnZlaZiivpT1wqddOVaVrQZ1foWsTB3Q1vTtABbDSq6ingT8B4HuzIbw5OAqgz3b7suOXiJE57m
bonCroOD3P+fPZmlvXlj5OTmkxYOGXgfBEqXshDBz0nvNB9H8VyuG4eZPqCa5qnQn8ZagBFrMvmF
Q8nra48jNWKX5YSgh15uocfS3DEolRyBHZ52Ad5HH/QUkoJpOPVvmuy+6yjw+oF9eFqixNVZNxGk
qyLICRqqYkCNehRPLqORScDfQFGiKyhMhKzNHp8RRMFqSGgZKI1YK2DRogPZLFRPPboQ26wL4zIh
/pTgRIjsuMBzPK9N7UjNPKapq3FroQJ9Nc9ZjDO/k/i2kVeDCNpp8V9stHyZyCG/fHClAF3BNgvA
epnoxrZWWoHMjduNKaCuPGl29+kP9j7ogosTynInqShVKE7QcQrsE9jh7BMNr2ZoPGXbJgUFDblF
QfY8WiGQSh/+ZP/jyl/LWwRGri5gG/1TDRFj7kAFWugrMH/zu9DM6QcMWSlPtwvwUsBo29MOqjne
gQ2xBWUyycOjoWVbQkEXRdfuxtK854b7DowG0V16oiafCp6vyI+myUhD6pFNDJBQxd8CawgXTT1q
3M4WvjOUmVhXQwbm4JVXjfE6HuLoRE3Z1++9G1swcHGCdBxS52VeoL1xp/mE6ag+twOQq6t9rhzn
lV4Vf86BiFXiA6PrQcMhxYke8Lgb6XBDDslWuEM/Tyy3/r6If0bxAD1H1BddgNP0Lmk6GWe1R6q1
xyaucAJSbAuItlfnug6qARFdjEGEt7ZqPNCubORDs2bv5v4UQVG3ySFGv2r6EgtpvtPcZO+YyRs5
jgwaw0gEfFvKawceFsVqarMB5CAPodHmyKupet7FhepzXcTeT9RbGrLNS/B72TZNGh3ATXxTn0SG
ufCoKgL3OHi3FU9US8QC5y+Q63wH5NU9UZPw5r13a4s0G9QNQIwvftnvzv++lrbXuyPu4ADQqdGN
rz16ySYM8na+a9AvfL4zzHcJ+t2n6oZi0L2FHKptr3XecbkdkAO5Xt9b5v7NLcUJoUdVJciTggEW
sW8CYc9dbjFgETPrQDZPpjEQDgTcpn9Vt0M5TsbZd2iDjjs3hfrkIu4V63rpGwh67PgETTCaEAnf
m9DDuyeTmLh3zoLqiKhDJ33aBGKpfmFCi81UopgAQEM9XbrBrld1iWCcV1lXg59pFtxnkI5puldX
a62H1NSeQlUQaVjQIhilC1yiW8abPDbDsL1oNoRBKBDZif57WSLkRYFHD5IsNth3misbuVEgUtmb
GsGzxUS9Dzt5kYkatffivyzKGAJkUXU0eWdvKZ99k9SmtHU+OtOd5+xuMu00t6S5S96ILd7tQCD/
e1p+8aMJDxjnFV0wNKLoYNXOJ/xnvMQytzY4SkRbroYhoNugiO0Ln2ZrYdX3xgi+YKc1XjrIFr6M
kGZRnmQZOH+AmKt3T4vTdoz8EbKcB+E2+kNtQEOqFHgCtXq/IQBrjPLgOzcOISmId9bab2rwLQb6
M8FZ6zZGFq0sodeokLAIjsVbO62OMS/0zVxTOuv3cfDCr1JhjyA0BLgdn88+LxWpwurnCSpA9Uq7
OCS6qfL5AUTaRKltmqQHLMdtgjUZhe6Av5S6bWwFIH2AZwlhuLk3IWWobZaZq43ICHb44dBX7qzL
sIgzLLoRN7ace9W6cEFJTxOZejGiHjU6vRgtY1J2QBHG9RKaddqEr10QOqyduMrcgxW0KHULGfj2
lSxmpor7i4il9hlZ2mKLw4BclaSVSfPc5gitdLjFzlM6CM7ANKCW9vnoGVtalWujXM1jrvSKrRDp
hlGiqBfvOeHJoaMeKNpw1FvGzEPYZjXPkZkcBoj+nfSvKLvjx5AOjss6rhbPy2gBJN1+oAgj2oYB
5Ci3dMPp6C4TxY9GaltHjwo/ryYsPSj8qnDSbeyZ3Uk0IeiAh7Z6psaT0Wtid+mZRvXouru6Ckyf
hky5dYhGGebkPJIJAshiU5dAIWpNhEQUFJ4vEGDY0uRkcMQyUVu4agUrDmSji+oIE7Nu3IaIOCLi
K6zhbgw8bm3tjgNvaiEq10jXQqgaM5nItGwdNjFkHnTQeinb1UTZtgALG2K8y4qghXCHqNZkq5IQ
2bLYXTkoW/8MjdoHD7ipp2aousfU6p6Bfck/43nCd40GvieZThlOCiZ+WkFX3mtDo7/mosfRBavz
0hsh3QuyDRriDQ8vCmISp3koqlUUucUnmYz2ORiA3aLdQmtErj8Msz0N1UdApTy0cp1x2oYWB8pQ
NVnRA3zUAWoPzTc+T2gIHiBvkgAIXXPk8pRLzC2TrWZvMy7WeR4MeBWNYVz2mWpjZeuDODtpwuat
aTINs24LGSpn1TZO7KwBWjfuWy19HqfewP1BjWgru66zw5RHb3QhmqCtGHQ3R9ZecqvdlEEUn80C
f2tDNQEgp8ch0R7J1ENaHBqWLkocGzxL1osf9aw2/6urjPEQgWn10iKGfAGNd3fPUENBDotda7xp
14sa9TLKd9kohnCn7wbC2C7ONPvx4UQw3A9AAu/NgFUn0C++N4jhqwqjjzH1Fh9jQPDPhbDAYlp8
yYbk1PV+N340e2OjDcLSxZ8OEEBoJ//a4E9+lm13h7yCuqICf2i1bW9kp0oyKfS7jOdAMQgQbSiO
S4j0Kv5qWgOdrH/YyK/BaWutxV39SM6017J2/LjeYvvP+8WoifSRwQTMC9rQnF3JaJGgFrfN4hQO
wZaEs4iwbRYWo4nY0razm1IcWxS4Omj+LquWpdT7fZK2NNxwP1RecVyyiXnWQzgs0xEm/z3DiBNT
2YKPDHpshcH2y+yccaQxAOHXi1nRAXZEM/9D2pc1uW1r3f4iVnEeXqmpNXS37E7sOC+sxElIcB5B
Er/+Lmy0BVmxz3dO3RcUsCdSajWJYe+1pB/yj+wnHOv105Zkfhr8A0bboQNYYR49zyzoQFDGE+D4
SICBXIIJUI+1JrgH8ZAC6Pe9nJTUVGEOpIAHN62mUORMsgQFTHGSjEgtul1DG/vy4nroEAgBjX96
eZQpGTOOwrTVnZcO9XAbP7r4GC4RKqdtJJp/fxvaOBCLBW7C7+/8Yajv1IqKqyia6aDjka3+NkhB
soa+xZ+qC/lncPFnIA8BBAws3YbY5YBfHOX60WEL4EtpbNijC+hOKaXmbmyRlbI1+sncVKszbGwX
h34oUE/eHdTYl7GT3ABUqnIjQbD4bbanrr44pnXdIilHpYuKrlxWt8O6dF2CXVLhxxvU4qXLBf/F
scJ1A6DBAL9JDNcChWm23YHdUA6L0h4u4GhhAKsy+C8ui/I3bMSTjhoZrOcjyKwA3QSM3XmVsA1T
43ygRvjJZxNJx2ctyiXrtpfmr8ZqOB9mv+uuuf2P1geYB2HeWl61qB+N/ijGCMiQqfke2Qb27B7L
LhSsyThkDCwwvq3mMMLhJe6AFG4Y+jGgB/gTyUB+0IHakXYaIzCSriiR6bDnx8A1F+JVrcZTzdyz
k7jYAAPCWhfrMQmZzZ1zlC0GNOW2bdrhfCciE2osGYF6ypiMxJq6h/f9IiuKnDhtPnm9iDDBazDv
QD4FOFgWb0FyZTNbsQ9uth2W7+HFLfymPYXAxdgDUiNFVZVtVW+lpbxNAfxLA0QXW8DVAVR+BcnP
JcNb9RKOdrirJolpYBjvMq2t5yrnMRmmqQCWQ+AgJQZpUzwmoxy5De3WjXhzQeY6RVDaHmXxseMu
/m6iOSwP8VnMlINYXM5eaXYLAIRO5sj6ToxCxWpnjSiXU3Nm0icjy46Yaby0ZZNcrRGnjn1bqZE7
ieS6DngEd6aNgjxpQY1jIbPGijDP1rIislEn2rnWhtzCIIyugbEUJ3vO/yYR2bocP3vPNjZqJK9A
vXQsdj6v7G+/YvAuhbF+z1UL8HinERNZeu3Rey5YrHRjGXgW6Pemd5OxFYQLvIg8HKt6HogrBx+E
XKzuYxo7zEJ38YxLVMsJBg1Jw2W1hNHbThwhh3Dvl2t95WBuRRnVGOxxhItsRbflgPHf17ltffGc
udv4zBo++rM17MXaDJfIm5xT27bmwewH84gM3HXjL+aB8nJUck5XeRtROSaqYZGrA8bJ4dVqxJ0F
ww74ZpEW5HCzSAe/2IwCSNY6lcO35xR5XTLzg9JBIjNhyPop5j3ZvGd+yESRO8vcSQAM664vOg5W
MQuotanyGsAR9sYCNdU5nMV74y0F4Ev1eA3s6YxEbTJzbrZ3Xg5O2w1GHKULsnV30+iC1YAx6zJ6
INc0q+VEImpAZIB8AdkYboCMLLJrQSh4bC1+upOpLrA8q8PcIuH3AxZtf9AKuGpAdlal6zHA79h7
Jtn3irRM2fhxkWhh0hioHuC4nPA3G0wUp3lztgOJAAhag348kqdajFvI3uQRGEPu6j2RnINVJBuR
ARqAD0RVi04R+D7rKlpQbywMFIkGJr9EqHE8z1b2nSxt5gtpkzHheEigoZ4ARSWqi9x5S0PQPeKP
qw277Ne16ZtLuwTttI0wO4pzBh5eQ4LtlFhMguJoBhGZlZrPSe3JyVJr7oGq5oOK2mIvduAEeNeF
5de2P+B/o/8TZdAjODBX79DYI0MgwG23mG6uoEPqgLxttYccuVTIBAQqN2nTBkDW8YqS4CfwTH1k
NMQ3+K4mG9RlW0DoSt0tKSIQYDy9JzJgyYJ0YwmDFSDF4kjdOVywxYWNqSXObGBhqzGpCiRtVli4
jyCAG6Z9yuscDNpoEvzkAT3tDk1M42nqEh9nI5V5nEw/JnWSlDj66uULXXW15/qaeIAHoQTDugvm
S5ns3hMNZc6hP3g1EiqkYi3w4A2q4T4Z8ZuC3BWkx5KUA/ALO+eQIUPFD8vkbAFAZW+nVR5nWYQs
axL2Mk/hcZwIJCqQpkixGUQ+NNQK7fwgU7Fmx123mWf3rXhDyZVkkembtyiz915QVCfG1ujiWWPX
o4gAXUtB7Eqqgda2d3cakLTYPJ4sX+xMc7TBpeiwTvmnDqZb04DqQRmCmgob0XEQTM2ONvPV7r3a
uKfNftX9l86wkuSAb+f0LyM5W7PKZcVpm+yK3jnJfOInncURye9KD7EUdQGwji1bUmCSj2+aEo+9
tkOXLGmsMkSkd8N8F6xzwt48KLRxFQAZwXtPcCOuB4BB/ukWWFwYtoWkt/sEONIXJvu6FEAbvteT
pgatL/aScOxIT+ggwJGRs1q/qQeyemo/JOjR87zzhs9YQc8H/ZTWz/kHWVRYmzngOAwrcYI82DOw
GTqr3c592tcxCan5X8emRJXT7v9XDEtizZER3UIxt0/Y/8PSJDGms2ZBeeBUIe1/IZuqYd20RW4p
UhYiWNFu1PufZHh/v8dT3CyS6aUqK+z7jt6Rtj/1ZumaAK6yDb1xpxVAtvq2ofrDzVPaW33UuEsH
2ql+WvdhzctjVLThOZBN5xvBXfMjGWPIDUQVHnCDfmb8n+PxkO15HwwAgv52sQXEJEtld3/OdfGx
k0RIjWyoF9jA+aReG9kgF3ftYKNlKCkH+9GDoVki+5Mn6ZHk1FA8iziVaAyak+4IFsOTDkW9Elj0
+34qJxSYA6p9sLdMHsnWXo/52h0yUIj3z9wX+a4kDRmpLoEDFRU20+/tZRB2c9KB7gIrH6TIo/oy
Qy6Xz0SJ1yJw2AfAmXzHCsYkQVhbRuKdO4zGRArGm8/1UgE+QrKLKb+77g/9SE/OnqhXb6PJxYAR
NZ3AsIQC9nXLImTxE+g4wY0r6PA+ksjkJKBmJsRxpCxy0ExQn8TkBsg2Yzcv/lcSEeg4yZW1tlOR
UT6Ysb2W/iumX+YvYYMjZ31PFFO7LPKlezXkCTCWaDj7pW7aOfV7l8bUIL8AhCSkSYBee6ZxupjG
rl7Y1we7urGBOKOFFbBGD++oJJbjXgMghLxOIwtfBrCfykHnRgDWo15YJfuZY+lACivyzSDOSxz+
BSWIl0hYJeACskbhDfg/8d0WqO8NcH3Slm/p5vI2SLO9+khRjyz8mG5X35D+SNS7+8TqI5J5US02
0kcRlIwqpC2+T72DChvIBi/OHBwLoIJnA6qW3QLvRFRhK425DMt4ISlZukZWnlcG1NUNCUFYg0Ry
sMuJHgXPoEeez5WbrGBNxhQuynr899AkzU+T6dCUIH5XQj3Fo6lfVy0+4O/yaPfoSOMu/GMcGnEx
mrLbCJQ4bhnqvM6LPNstQo9jR/02ph41ztSDeycCELJU6obchPR9kOlh7S/1DgShKJe82YGLGydc
wYjUXt/kfFfmpl8hzbdD0mlQhp8BGFHzK00AUUg0Ig+hlSQ9WJdTWX7euS4I4cCtjTkbcD1JGLKk
OBe5DQCZycM+OysAr4uDC2WYkyEJsW0IJJbVeTecQKu9S1YQFIYAiH0Cg/L1rnxlltVhGiTuexMt
Jw+T4OFQAzwc8mIrurH6Imp+ahrH/wu5mZ/s2po/cavwdtz17TNAzM3njK8miPAAcI1a0lqttRqc
ITcomFqxR9ZXR73+WtzJvFjYWjHLur9kqW1vXVTNfSqz8h8bCST/tB2w6YHshu/x98GY+edqqvtt
MY38dVxqCxN/YIv2ospAdNRs04WDde8H5GAApJ6fO5xfb3hmSWI+LIZR3fONQIxcOtuflfpRcSP6
aitj3tBFKOAPryQvou9DXfgWgIYUhe6DhoqUTN2CNKzlRbRaRZA8ZjqWvg+6Ve1LJiTTJlr78Lno
Qkx+ZVrxeLXbd6Ij63jK+PaBaai1FDRBXcVR+Fgo3j6Vvpj6M3T02W4Xuvvb6Fj6Vu++LR1If1gg
Q4PGqJdgpzdEjhS5JahEQwatFBUaQUOBaRDehuoqnepz4FG/I22Q3wM4CJBacKLnI0MOsCnPgoPS
FNnfKDqUIAYdtzu+p7FHlUHf2/xLTZZpFD5bMo5yIRnqP1HCSDG/t0E2XXIOQGgECpNIlYeoepAZ
NUfl+nGxsfDWFSJCioektQ+VP1XxY51J2VcAwCsC7ByRvwOeaNNcgWHhdNEC0IC2xBQHGNrqfu4+
GHWpIaOuQhoL3Vua56iIoi6pp6r4aIK/Zp9YKODzJLSyLWf01HuQGbk3IilR2gBYdjqM3oikM4y0
HQ2RKPYeiob/PzIXlJzbHjtPWGYu7znJgKY1Ttn6J0lUyrEhldqiB4jKcOeRlsicKQZQCqRpXyER
/5bfjDP27HIXw8nBUDG3+F4dSf7Us747REv2IeSJpFWR7FGqS+o76cxRyIv3ZGLsIkAVx4zvXKR9
v2YtoDrStKrcOGjaLy3qzY8kIy01SWI3Wx/FptsHRS7G5anCnlSsjalnOLJG6f0KFuCN89Dv2uzD
UjGxIzxUIwWdW1w20VcTu1l7ki1DMJ0nibZKvQcZgJ7hofzCFlTIy+riSCJasf/ez8g0WpEKvqNx
4DnJQQx8ynaiBNXRo/5xzIep3ovBTn9NxJDsAmvqnty57b4AQRgUIitAIhqzPdcoDNvU3Om+gCFk
Rh2TY770IJn+CJjUjzhYDF+CsFvmdW/MDTKksQsYHOrSrc65F21NbJQfaVQDOwiZNlKxVihQnz07
aGKlksJZCklDMhx2JJgX+ebyNKXTQQ1JY9RdfTbs4ps3Od5FNwAVG6A+DjGF24LXvAsA+PQQvTSw
xUNXU5FJz+iaypTuTjR4PIohrXbqIjLmXXjlqu+ZjNSdqY8oL6o/ofw+ckyvjypE5jCcrw+YoBh8
RP6wAhElsN9S4olGRcSQ0p01e9JQQwoQ22GlUwUZcPUkGKlWD5XP4hZ8WHtlQ5o+T37reifY6z1g
6tGOL5LM8ZhKBjy7bjvGeiv4bu+4YSt+UlpF5tr7QaEv8KOwCfjK4tZMl60ZgVdSkz8C2//vznGM
HckfOSS1HakffPWQekRWST0ZVMgHwINcM1lqW5LhUBtJnlqt/UgWmflbPzfpJSw89w0MBx1SC/r2
MFP5ZeVZZ6eqAYXcF2Uvc1V2+DeNTjyxPljIFn82s26HCnmj2Q0TEJaiNMOKhfAUfNEpdSZJeKip
JCmOtjM4sqli5CpzUIr1G2vNhNX/UQB/MgJI10k9C/JQvN0NQST1Bo4KHGYZ7EpIwdwFYGGsQYMV
pjAIiSF9xBdWY/ALHcM6qp80xDH13Kr5naPCDXV5qEedUGHwbckGmLRky8J83j6s5TzXvJa2ME5a
DjQQ55xkmAdI9451/d7myKZJKxwRWrTb7MiNZ7ual1Ofv5HcJEIFlK77OeBOkV1dpeC0mBNZM2UX
xrYEG8+GKqWypl+eqadKqrJeAr5KNRVb3dVZqeKr772pAIu8SZsFZbV5X7YaPW/3hgN+0U4sLwAo
GK++bGyjabe8Xaed5aLoIU5tUO8B6AqZEvl4pYaMEwYswMHiw1ErioC7SEsvXXlICF8yTFkIiAcT
yDM+NkRoV0Q2i+sCDT0HSh/JjGUdsAJ2/oyY1Z1CIEg/ZR1ypZGUtCJBbQQ/aVuJGPsfgLj0x+bK
QM8igS1Dz6gTgLDkZswBiwVKAViUCQfk5bTYB5YDh5VkS2qlO8dEErmDxK1nFozBcwgegl0gsRVW
4KIK8H54QCXq8ecb8ry9tFmJoTn6zWYGTsizkRfxChRwFqMQ/70nZTO4wq74W+dYJALmeCTOzXSu
SixMMdZNtPh9ABBnCEktUOQS22lYbbXsh9Yhw+MUkLL9aS1tcI+vxnywgdn7Kw0xe5sPFveBtyi1
KFtd7oakdVbR/9p+1cELWcFMN1EFSbURQx2qG8vwVWIuLO+RbB7urKLyZnL84eecRxCrgvpiUUsu
Pa2nFcMc4o0KgOfrj9YPJKsTsEOB/fz6Y/blb/5q5RAAB0jM0XGqxuCFO07w4hJGHqgVNqMckoy0
UZj3z8i3iEmuHWgYAWlM7robe1Kk3sAdwNVU1pPnsb8ejCnmnOJQopiBECsvvTbY+omA9X3gK+vw
HALxm1shRRLbVdkLznZLM05k14xQnd02nzJWZi+eE7kzEpCRHdmK4kiyCHUP7w6YF7sbt1u9LQmD
SIzWVoeuMD3bYHZTb+g7pgWS+lbmtAW6BY8+P3z5ajlF2hBa+rr1ukobW0PWAA7bUBZk1krQ4Ky1
L2AJCs7gyAFVmwnI5AwpeKlsqMet0dzXNsM/q9RaYzu/aDsTiDmbcmwj5ARAQR5aG2XNycGU80Ry
HXgqBrG38oqjPMpBcTHIEEd5YEvk2OqIRA4VJgCNb3Z3sruu8v4Wi8LkokE1BjkP3ftFmmLGCdW6
LoO9GeugeOpbA/i8eVhdR9lQD/BcX5I0L080QmV3fXWRcf1kdwwk9zczUsxL98VY8aKb2FJdSdRG
DBDT0lZY7S/J6qdH9RTXJbRLj9zLoQmcnX4T0AOdGnq+k4k1Zq5k0JjVy4IUtXqhzCmqr0T9rn4X
yiuQub4ADekqeKu/ijZ8LQwDEyw7BAh/MkdNrMYZ6DCei9axRdwY4IRqG/+cmz0sUZYKCBOpDu0u
A0ydM25pSArl4kxzcfbqcX8fjK7DHBxXr1kvDnfR1oCjbiH6h7W/00zmblrV0kyHpj+u46CW5W7+
Q7Y0ToMEPyz+9c7Ey7EJ1SEPFPVJ5WhiJ3dp/bgIsffb0BM/l++GTDbzAg6MfGwOINUDbtxNTj2S
mU76auK43ERyaHiJ8tHeMAksm8pm4sCZKdy+AvQ1hg5Oa+8UfYDlOcmo4aBaeu2DuXnSCopCvlpR
G8gXVn4P8ckakIy/zUkBAlnAwqfbce5dZKKhATe9C1xWpz4P5r+UE+D5zoNsyBarR2Qn05g0Js4C
YqDdFHtSa0M9DJoALnpMPWqMoJ92wk0HFVArtLFyTqP1L3DheLs5SMSJGnz3M7ZW5RiA37wCJA4I
p+fARtdhtpB/nG8G7yqYumY3xLxHMeedWjlNKrT0p6jaicLp4d3lSaPcHy//YD/RjZErNUGyB9p5
e0okh2WgmC+RiHOKJF/m3dizy+UA+r6zkoUP5uROPtQjNfW0wi1AkobTaMTFpAYYE9RVUu2EPHdU
Krr2LzqpLW+idFM3yAZeKTHu52lsSk+JcbPw+lPdzfhdIy+OXHTC3A8T6GYK3njBBHDR8gzgic9r
ixcmclT4xZTsz8T0TA3RPVOPFAlgZU59t24e5D+ypXA8s8MtKHCM+KcxH3xvtwNSiPqCKtLRmIDQ
V4Tsgp3tedlT113K/DJUzgWsSeOTz+qZyVpXtjEHsW4FkiHBmip9VmsecJwnzQOcJeTb2UpLAHZF
OYCpHGF80OG8CL9n8IjErLI66+jOjhUjzTUBtsuM/TUk8TnboEXhgBo/PIIy65fSdoLL3XOLnkrk
hjI1Z6MfXNQDwV7wrHrZr3eu2oxcB7NykKYAW3VZehiqa79fUd+IssDJIzYq8OIw8DDddNlqPNdB
fd/Mc+6efNE/abk3ZYmIadx78wesEtrjj1z70bC2PRM+0nu+i0nGQDRxdODyZrEy5DHETmB+MFCi
c9Su6rKjDMq66T7opUf9AzYibWDalL5tn1BxZ58WC4WCqB1EV6mqdAJGjucMwW7FUuMp6KqdHXqD
A/g0GJGaenc+4TKZ0VmrlD0qaOO0G7KoAwO15aDOIgUBeYoF07nz+A7wMQ2yF9F0Y1i/0PCmJFMt
px4pgei1e5BTDFLiRaKUD+4G2MziJZx6ZJkGceFE7JqNYfqxBiP9xffWV5M12UclEs14WI0BvAPS
ghqDLQILCCAq4lDw3Y751nXNLAds0jAbiqK9RtYca6fCWpPjnBdY0Dt9UWyA09bu7GGtAAzzLYg9
4W2NMh/vSH6ksLIgDuwmv3LOTTxLinrmoO2WSY9IobxwSR5gYC/rqTbrDzRah7J19qR1iFWgc4dh
M2f5gH3rby6ewXn47ITL3kGh4lEZKp8xZPV27b1uPyQpWCoqL7haqOG/NiPKaUChNexIphTdXD0Z
HubBWta4dg5QhfyoRUs0BsDX8FDIuYgXkpPIBkQrqOec/pjKywRAvLJm4OzJX4Y5LyUeCuNySCuQ
p8S61MGWGhyWLQcyvFN7q/mdj2mIFOU+N+koAz9UVZBWR6PLqJCksSosMe/KL2QEstFRv1k3uEu6
a88yF7C6fV+3IR3vI7ZjHBrpgEylG+AZtmhA6o1nMkGXaQWQr53n2sYuxPcIaTREUfUbCo+SI40a
MWOvHBB2yEMEgv+OhIVRi6dB5bDb5eQBBjbFvNdtXqLRD0+uhMpDBv0MsmnRKVntgSgkRj6bsnO7
PDqRFzU/kJPoFpfsSaTjkkwN6YqASwSK0hm7Y80ZvIvmKzURsslfpz31rWR8lzrgwDqH0fKiDUlp
82w6AG8b2xi3CEJ6+fMk8Dax7O2DYkClGp5D+XrQ0cnDwKZfC+DRM064u+d+DLer02RvwmiR79ZM
84mGgwnY34rPf2Wumb2RCGiUSIMz7HuLshJ/kRKEP+nbYCNhhmKQV9Y33vlmQWZ9k11HVIu2AAHh
wIA7eiWeRdR0if3e0zLG+wyYHUjRIdlwM3kwbrqk3resAQLtLZ4OKkZXEnUzIFoHyO0kXx1K22lf
HJXf3Z5Yls/vuf4lS6cjgObxrqAXhmxy2YARAtBiJAQPNt41SYskR/DKqxEpPKSx4a1/c9RxGvmO
IgXJ7oINOi7OETtn82BKTndG6kJV8Mp6UMqBmtc5mSijOGXtt56WWYAY2fbWBF4eaaIVvT9FlRKS
5kH9P8l0VHIreJr8V6EtMAnMRoYk4hYgHAz50BlLPrmVPx4bbpq7yhtexrZrL+BNuRA2ThDOy/U2
ApijGhGMTpbiOV1WyJOz2dw0R1UHC9ygs89tdoxAMkeiu/LZdnD+KEAR2RVnhpUxkszwnEtNgE+1
RnOkkX4j08vYcrmHVPQOKWvf3uz6RX9TkujB/adhzUQc8X9qjMckjYaDK1ZUBcnG4qgPErKhYZ4u
fy9Zae1oZGKLQclpSGbkQMP/Qpa6ZQdEFRn+/UIOxuSo4+ir2x6mJwLIQCB4WpC7A8qQqCwT4Pq4
VrZdpWw0HfAj4ZwiOFOz+lNziIbqVy1CPqOdbVUE6mpVUaMgSaTTutWyO/O5X61xT9dB2vq2c0Ls
TZuAeC8YEnMUbAlhkGjskjuckgeoE22jXajHo+SpdoLmiSxI9OBKMoI96R6gUrTLD21uoUn7cAf9
5KNi13H/IPiWwOGYWFKXmhrYU8HKLjRo2rDlqJ71/YvqTk7fb5ca1WHag3qPYRhoKhusc7TZo4W1
gKfgR6Hocp0n3hpJujdEbfG8ThyHriL90qJYhx0cVxSAP0RjZ2u2tbmZbhts6DxHpbUA2Tds1hk0
A3CsguVLbyMVj6y1Hym17DdWY+5Fwrs4NE7EtILBCzOJTRO43WnumeF/LkGn2xSRuLAMz47VG6df
hYPDSRwUJ38D9Q8rkfLvkoVD7GVR+UsrwmY/AMAZGfbmeEgXJoCdaJQo4QE41A48PSWQrisbsEcj
uMaBgfuH37iAAkO6PBgd0j7YqbG0Trwcebpuk2+rYkhekCefvFCPGTmKrZDAtifZ0LQe2DdbzMPq
BpCC2lBpJgBdVf300ssASkQRDJzH7NWYwq4zZowUQQl1HLbuwKwH/mZ5H3QhtgIsfdv20cE3B3YB
VdoACnMUq1lAHLks7PPjMpRWkAVKC3HqtLhAwJ2xpNVL0Mlea6wZszUO+hRlFHJmQXOBqRkOBSYx
ryTCZpY4FGbgbfT0IgO6TVkPoL+VUwmy0DHIS8bIpQWN+rAGGrC8iuVIfkGBE7SHBLh8YtbJBooJ
ySl1jhLjqNG235tpC6yYC4AhoYBjijiwtcDqvEfqxoRqZ+YJVPYu4d40nA5gVd4yP5XADTnUrffk
r8I6UTMsIlrU2HRaZBeOQ2gBgJUxICncrLQ9qe8sVZf0pNKW1IucuQ3PWuh0eK8AIykNDqntP5GL
I1w/9jug+uqzn3Ct1/Gix/pgC4BGSP8kjTo1Gta22JUW0jvUMRGvwHPN+2QLEEHsaARV8qKbFkcJ
z/n6G0nWukb977ogD94eO+NAwsEHjVE85aCsBHpcEidp9TIl9cmXoI7U4CDXvxs+yMYSr9j/bEIe
az4C2VFHfQhDQ/d2TZ6U/dFoA+Xw0/BlisKifmnAMiR3/MAn4556eUM0tDEzq2OtoR6pyZCG1DDp
rIekRVILnLXhg5/JsZPNPfN3bfEQql9N7BDqu/GGPzwHW3CUoaurqnzLjssV2Ryq+koVXQ1L5x/s
oPuL8nWVTOmHHknOvZjAmES1XCNgE0ARhPPkloBRuDH12OprMsAMNdhimFH4uSWhm+OXvsf5FFjE
JXVqbpSBtQ9kUamyIi/g1AXxnb2KN3XrvrAxnZ5b4D4AkbpCmRhOn8qm4y+ZPJuioWWboM7GHHFH
MtJqO8ccP7LBFmAJ/eZKvbUCqMlkpSqkVlIMfcGp91NkIjbVAUyg/oUXZR3t+zwIwci6HkSRT90W
lTj+RXX9thBxtzJnZy2+077MEmDNBPl1kq0L8jPwrIqtEbTU5EMhezaiBH3lH+/+dFMurHCn/8h3
v6k7lRexL74QyF7q8F7b0B9dBXn4Udz5qB9Y4wGC2krXaNtLtBS3rAG74q/9317oB3s1JI3vF8uF
eomEWaFhmVZ4mTUliEhuMjLpKyy/VMSUAUqmY7+ThQU83Ql15LiS9uhG1FmNibkYFV5nZn00JYJO
hqfOmBvjSf1O6HcAOGyURubQDEhCO939TFbpQuMCt7PLQLSdgLcRhYzmmG6QC8MO65oMG5wBY2zg
OOEIzCOwj9PYZr0lT/A/zlY0pBtuzdNLnXjb1HHyD04/5B/mNMs/9Dk+UmtdZ9ZPKdAgzQPA0M1n
0pGpGc6/JYuZnJTFxM0V72xzfaIY1CCpHQe+0bDs1bV6rCF2PZIl1MUM/CVekiyK7dYGQxRqHbBz
GvRIl0vBRShlwThAIYfUI1nbYeNjddbzgxkpTek1lu5ymAvzz5/GIEUxiyRmpvni5dWE78FA5p6z
sGZrFAu4BB/Ga1n8FbJJXBa/m66DaJ9tiWUq5Gjpe0ztwA45JJbS+X1mXgp8o6CutKZDUeLfeYrw
gz0Eoeij13KwkMqWgizAWIUs53UvSBgPnzDPBfZ7IlG/qUGaj3kRSV7ukxk8waCE6GOna52niLJE
AA1dHhzA2WwMGgO2e3ytnM8BW4BZ7fvY++SZ+0vVhP1O0+Eu3YIapIW/ksizmX8psbFJI+LVre3F
3TvTiLWE5NWlxve8AE8EHxkEtoVJx1q2+wl5dddRpkyx2Rwxx8aQZEiMSq8VD96qbMYLX8pJNLng
fEx96xcyVSKpbJCvsHEMjtfiEBVhLEIveS02ZMCXJbsaBiufc9bvRsduTsHUPpstfrdOVN43SZ72
ew5Q2PhBYUk7KwJALwOW105rSUFD0N98dhw7eaLA4RKMd9FH97n3TPP5USxvBtQvz44PCscSxedr
wQJwMo/BB6Ak7Tlqf19oZFZCvCbgtQUqzZhvWJLiFHYy/iJ7v/eCD5PF0wMWevJcBO6kGEeQwrbF
PO1rbP3n+NcGc9JamvmJXMCXgHWDH3i7JOd4f7pO552oWcIM2K9CeMCfRY9kfRv+gyyvZWdrM9Qp
Abtd2mk36j34PgzJRIfRvj8NFZpliDV8VQAcN+oAtUglNrqZZ74BacJ0ZEWD+mlSRLXnRk9UluNj
Z7OJSepStxmQjG1P9ad0Rr5yPTAUM8nibVWtTV1qemwx5gnOt6iKm0RYIjbPWOB32wlVKHGH4qNo
PTgpCpfx9mLdl2BagARlAod4EGb7Jarav4EIY10FnpTXuUr+IbFlev42nWb/6DVO+YXvotCsjshm
Qe4ESGW2TV9LmhbX+Qxg+mePi+Jj1K3WR2dszmPSOZ+LomegWAXMrBc03a8RSBGFX1qXtQzNCyoq
TdUjWVDY89mMvmqdnfTdLoosCxRNQ321289IiwbfjsxVTAQa2/GG3SLwOCMZNVjf/O2I2Tu0AOM6
ZisHy4WbYtWJBgUkoIfR46WelQl4iaAoboY/MNEi6uUWy577jL9HpkgzysxFCxATACyMspkkloJH
qAs0Vl1/7v/pe0kvSZW8k6TnIEvtQ7IaZ5WS8/mqfFMATyOlpNk5dg/cV+FitjJEKG+w8R8DjPfV
b1+KCHgFQGAmE0va+Th/2WGlaO8MmbMIsIzKequ70eS7qjnRhB2wMAs2VUV1qMblfq6fgWjwIGZz
idVE/256T10y520dm9HywQBCBbgpgf1rBBH4ie35QCDAJGKoGt+3uRi2NCTFUBZfJ2x87dZhzXbc
aYb9VNTWZ2Dcney1r76WM8fxmgicD1WWJ8f/2wIgM83GNS1xcAvXOlMjhsxWvf8smwR7w6F/d+dq
JcZX1whNwOGy96qp7wussIz/ZHO+fFp54u7AJe2c09D6W5XIRonHTnMnq5BtABViLeVfdIOyL/wN
1xVbOQuqCi5iANU5RA8WQM6+lzkzQ75OOtSHKTMX4I0Yy3UFHMphSD0/HuWQFKDbqK9Ap6BBanRN
ggwMnKrWWZQ/AW38F5wKvtk3NHHuNT5SPQzUuN9k1MtmFwd/tuEBxv0b9Dj1pnrcNKByegZ3FoCh
gy4CjmTJrpyGIslip0fiOhNZc1kAQXypvbHBiUC2LaSI5EhDqsvtXRfLrCA2QUq5jcYIKjLN28IA
aJNv9WBr4EgEzAB0OElIb9WTj/67oVR0ZZJtg8ENlXHTC4AakrXXNTmyBL4P0cshyULTBmTtJENy
341ARCe7d9KOQmkHswKqxjtIkZ8Au5P29tS+40/hk/U+4cPWot4TNBpMoAsj6TY/Mp57exNOZffb
kONkIhqsz1Hp+vO2YSzbV2kyA1moXc8PNBR9IVC9WoOyGDVDXhSrMVmKDpXge5z9CHDrmuvJ9su/
ompN3pCAPz6Zq2sdhjCrfuVJ8ylP8+or6ur/YkvycwOUGABtuPQOdcIP3JtQg+NaeXYZuI0iG9lL
07BAatFtTEKzB59rETjT7kGxsDEDPCwaslsoIo15gfUFMocPfBimJ56Fp3A2sTfXgSlZHemrMR3s
q9N7Os03OnN0NtTFYQHwFqirsgNUV54AjabMKVBufER+x2yZCaYoNwfVnazRepqqBNOfdOJvwEME
LgdI6UEqD+zJQXCQnBfujpT+0jmvkeMdSJlmsK8LF9y1+M2fSFZHVnBshtDB1gm0PqZcdpvt7tbU
SY6VuPCRcXLBA9cC8U2Y/ZrxPXEL0GBq9sQ78E1jSgz3bwPS+AJYCzUD52JQjyhYQnYf2jawHMCE
4xQmjQCmQmVOVOBUYus4P3I+FLtGOElsoQYIRHAg8QU4dfDGBc7BPJTNxJ7E56bhKhHCpzXDOZvU
UjPeelpBdtFUAlT8P7tQfOZmx75uODI80/W3PCywIds3LwxHry9DiMQFwJTU7vn/cfZlS27rypa/
cuI8N6MJTiA6+vaDqKE01uSh7BdGeTic5xlf3wvJclFb29u3o19gIpGA5JJEApkr11IDIAlFyryC
3OU8POBQeUwxkEDZYVeKIFlxMM0ezfQnlbkuVa8zc9DCNvTL7YpciAZpGvEPURfBgV6tZnKvxNbp
fAvW6OR01qb979JDmhqr+FXSaZkcID925vGBck4QB/wu2xiEqYonY6G0yON2Y+tmtl9MC8uFSA1V
0lVMPXRv/jKNbLWwdU8XpgViuGoYQ8WoUD9KRRNpduXr0AHhyxHnDj0naK67sexe2SQdqE7h++C9
O1c5KCohOFIv80sjiR79FFVekbHvBciVp7Yrvhrmz7Dj4bdJQm3aiCp+7AB4eeh0YIcLswm/DX7w
JQTnwrOFWP1ePFZ13wGZBd2xrI3jBwMB4xR3mmcyaZL9xy4aiK0oU4uyrO2AZAEAhehqIFNe/Mkj
6qwr/0bT/a3tAxXmQkfpOFRTs+Fj8HnoeX1qEqY/Sd7kpyhLXgpbTJnXmaXt+QCl7FgQsqcQ/AtP
yEnQ2GBFoI1SlfY0kxpQon82HTF6hVvdcVX9BCFpdqSrpatPAaoGLWZvbgaW7uI8RGlxCKHgREhw
xEEmZEo/xAaHMMavXp2XYwHoifpZBKVHXJoE6VhwHXFgrRwT5NoLomRxC2pz1TeprsQGJog8gMFb
SnHfq8YAkQKoj7WDo2gTyD4i/nv0De1IpsVeBboPDbZuWJNNTI6+kxAKHR8TXRgH1IvxTcRS/eCC
j+1hNHxr1Uon++474a7Wi+bsdrhlzzIL0Dlu174DFVgSSyAthd9JK9Do4jLlTHptAvTYwgoUEA0Q
9VsLnzSC64p2ydD4umsM6Ou+y5UurECLbWYOWvpu7LzNWwiC6AocuQpH2Ot7u7bjh0C0Wxnr/TNC
4/2zBB2TYmb296OyOS4Q53biyNU8qmzR2O4sCMnekykzAHTHfmjcUDdtaxu34bq8a0MEqBtff6Km
F3W7hWbcsG7DQs+8nFWXEhWO576o2FNnmWCYturoakYljMxjYLS6owVwkAof1ZqTLZnXuPqXwB2M
NQ9N7Rj5Q/Jgj5mzGlAm8U3zQ6TrrOaTlsXYMMgyugMlPfsYF+0DOUAGUK5CvbIeckt0xyaVwSbX
3fBbg0JbtQItPY2RWI9NJ/F3+qalUfQw31sC8fqPvUi8VmkbPUxdiHsU5jGz/eaCrWHblFDTBIVr
gUiU2hRRnxpn8kf3BFKVi8xsc0e2qmsJwllvGt/KP6fDB9L4DsxQHkLHjECuIqYXznnqdTlvTiMU
5T9b7pVXZLvw6qLpxQhRHbZ4teVHMgN1Ox1KK4xnL5knb16ZgHoR17PtyGQPCeQI5erVGD77hmlc
ym466DxIw3WlmO1x9KRD6Hxs7fVs2uld+rocUW8PuuQig+LKhc6uENPG/k4LTqESvEB+BjGM9J46
pVK/YCWEWpFiBT+dclgG9LJBlRliHbuEp4yv/LhaxSh7nApAZ1i/WbDBN/BfiTpelLiPX24gxDQh
QZUmXipG8Rr1eZYJEFKOAdilwWi8ulnryl2ToYcgm3OgecvaSMTkaxTDYTualsPKDrroAWRiLtLX
XeVNjhW/Qu7ocyOz8tnPoLKVM4cBzgB7MhW7uHftTy6gFncGOHm2KZSxX2XnubLXv4J5z962Oi/v
IENkfkaUZE3jUASMNhqCxIc+r5MPg9s+0XpWkIE8ts+yc15bzoM2aNjvqBcy9AY1zoEdPaB49pBn
PUieJBLXdllOL1nbOBswjkZ3wkrkC6/0oyH98rlqrfEeddHIb4fmm9tUD9Eddf/qpqf2o1Vna+wB
tghK2h+6MSwvCBh0s4Z95CN/Ggx5sKevqAU3yIoygHD7Ym1Fpvbs5PWnMJf2a8khriys1LwfmiE7
TwK3Uhqww/Surdv4s1tJscvAab6bQDT7ORitDTnEZZSgBrKUJxCrNA9WgQTyNCX2K1C+rxEKrJ8N
M24OjYN0OtkdlCICnPMaZJqzKe2S71ur0p7tsf3kI9Ee5niaj1Cie2otOXqlC1h69C5wPyXJUR+g
gUCmNg+7S4kbUhwb0NHIayTDe3y+XgL54wSJeyyQQcD4agFEyf5fFqDl/bZtLpGVbhvFQR212Fdn
7nQEKr04d8pEdupSE1coB235WHiLja4Wv0mm9WnUod1br13fHw7LJhNS67xY036TmncXTtqqDqmt
LrvTdx/E8cZDYYX/CRIHYdv3jThtySPS9KE9Oe3BaXjp0tXss+zgg9SPvJ6P4XpxpHmW40N2a87/
GBooDXiOeuHAbapNqCpqLFVRE6srWw1wDYpTNEA2Gl0GBlVgQ7ZlACCOtxlBxBXUM05wKmusAsA/
KhAyzIR7MeQOD4lWuw91k6C6VcWUjBERnkFjL0kRis3vPEKn3pUohH0xNQcVzJFWr33fMnbQgNkP
TSIhMtz72jpxQ74JwaOZYU9crjPuhg91lbCnvsij/dRUwI2QN6CQFbA8XXEIOkt/CrR4vKi1gilH
HqvMm62rgrVLOHeO6caGuWUjItf++ygPWzAaLY6TnV+cDng3MrnWEHv5iICoYyFFHymxUrqy8OVp
kTFazBBuAKKjybJp3WG37Y2oIJLIlvyahhmooEOOSUmaQlIZ5bQ02I/124xajdAwDTiZfHk7PmDf
ztb4PKwLMSQBc2OuQ1tL1jge/6JNIkokZF/qCBzC5DZzKiXK2bWTdE3Gqxlwnmw/nZ3ZEMWXt4Lo
rNq3jdHtcALHxi2WD25mif+0wyt3A1uBjPsNqq3HH2B7erVdpr3UKHz2snYIPgTY5kFe3JH3dhrh
ENGVNuq9k+agQ8rhTholyiCy2t30SdFv7SpD8jRhkA9RGiIgsnL3peZvFhPZqRktPrarq37bSzxE
s/NiIuZlmhvqKAsD4m1ESTlQ9kGqRxe88/RjpyVQi7KHl1GLmz23amfdjfXwooPtGTTQsTzr0B36
6I5ItSq3jNtQIYpdyERo2fhSuAIliJpVI36HSre97xS+V4B14RwXAMnqEW52XcPASgXsr5vmyd7X
a5R1kAs1Whwg+F8lptc4jdXvaB74NdXN3dHX4WBcCkt8qkLc790OT01D1TKnEvdW6jJV6bx0abRQ
zr5y1pXzzVwaDZNkDc4WZHJLDvqHuQ2Bevl1PTjF+3UG9Q5HN4CFER07UmOq0O/SXWzX88j6Pnl+
jb+Nk1Nc48gzhckxzAPzzMYe8UM9CHeCgQAFuyIYqXEVBW4KcGTLZsNiJchFUkLUJEXyHlK+v5nZ
DhyxT1Sa42H5a0mCdGQ4fE9A10O23QblGb3M4oJq4mgTWCj7GWy/8DjY85BVgHJHWob9fayaoUM2
XwTgMKYBalDx09/nCVjEw9Lt7m5mRFP8EuOxv7+ZECA17uY4GC9r0JU21Fs/moYT9ZoYic1VxJOV
g5DAZfHNDQaEEBA4baRY81WDGBkoerGfnbtk89NM8fQqIw1feWMD13LI0b+rZQW6yCEgidwhiWfR
QGeI564P6xOZUH0dr0UUgJ+mdvjGtJBMAilPcUZeBDdTulwa1uk7lmrFYTHRFVf34NkW69er0IBQ
o0l+FyGG8yT8Hr99rUZGWB3scH7p91mGvQzkNCHGI0S/ZijnfKCzn47g/cYJOdQBIOL6bLEgv8+k
2Id9B7XZm6X0sur3fWGIVTvi55ElhrPLGv8OGKDwGSKL4bPVOgjjQK9nV1kO4P5NFt2nmjt7TMEX
VMI5KbinfB9EfiU0wyB+44O3SXcAnS90/0T9PMXn14mg31DXgEKqtqXhCZvgNUK7lUddNw8xkauJ
y2xejN8tS6vvFkgigRmFYeDTS4pih4cpwClZq8e7gaMqZypCbYYrNgFUs4ohfYnaFM+KPjWtC858
1sUW2X8AKGvuqLfYs36M9vg1fNFZY10M1fjQhT0HFc8+Fbz7lCDpBRjQaiRtzMI1P9bYGbz4rSY9
w4imRxBnCPznfHnsYnuAVkCubWvMfESZMc67U2G+5GPzaQzDSq3T16PzRWrGM4UUgEf4XFmDv6Xe
0izKjmQrRe7MEpE3LlUrbuc7QKd2oFSlo5yDxNOwmo97dayt8hrQEhpZjoAI0nHPhxCMkuFo7g0L
cEgbcbFFWQ3FqewEaeJdZoCyQqszdzfLQkyojw+g0roGxXr/wZkSdo6z6UUvIr/18ARJnfwDqUkA
3QHGl6I80zwhzd8v07tKS6oW6Z4nzXAXsVDukHuqPxpdDf3QBHkDLf7JEst5nh2cHo8RByE+3Yx3
TNTfSeedEzyEROFJ7Z0aGnn3I1MDcNhaZrWNp0FVVCEkN2LrwVRNzqafFgh49gM3zQey+13hrstI
auvFNhV4ZAoTnyyCB5q/0jNff3BRx4xJA7dgsVp2tZBrg2dzxA4CytCG5JtWRuIwGLZ7oKv6N93F
hfxAQfk2Y5lWxM2qDk19v/jyof6MvG21xXFcB9j2ry+x+NErLl26unkXNPfGb4QA3Mrs68JzFMFi
2yCLleWus7VUF7ppw9zQKNkWF3xm4LupFSPg4hhN4MukFWhK08pmjw8WYiSjK+8mrZz2em0DXyLa
ftMIHUJ2FnYxppmG33hs3HU8gHStJYC3c5n9HdLJ0G0aufmxwjtdi1RoF1oJ1KHTPu1jSFWIvN8Y
AL9dRJhmd3Tnd3wRA/wtP9Kdn5rCmsqtXfj1elZQ5ArKDJlyQNLscEi8MTRXphYVD+RtNnmyLMBi
0K1p4Bm2NRBcOS3k7/CfDvNpOK+JXoOaK8KToORfjS7ll0QL2BOk27vKDJ+pKXEM3NixZWxiwJme
sQdt7sv8tchTB7tR7HvWrQ9W+bk/2SBlH0HXdIBuKMbBnbiaEse/d6NIe5w43oXbStT9V/5j3Bn+
o1tAezc3kZWhLg0Imcl12thiQ7Osmsf3qJHUAclD3jU8+YKnRxyHT2ZhN/fN2L01hWunG5El26Ar
2IlX7rTuRey+jsNjM1TZdwGid7zjvLsIy4cMg4H3noXABjKeVtuRu7jNOwIHVJ/XjrfA10Avhlwy
YdKoyQHMEHKq95UczLcBaNtmMxLOGCa2xcfxSa8M7CMMfkS9hwJ6pS0/OnhT/T53wEpNfQvaI+up
Y41XNEAi9z3KOrn/tTQTxDykwhGSTB9d1ZBZ3YPH7Byk8Q8IK9cfq96vt5qcXITLS3DpDVW6dngw
fM3TfqvFvvNDudqWU82uUV9IYMRi+4DMVn8ZYnASOCB+/VyOerITyZRvU2mYn6VABEXKIj7TKD7N
LBfOp2VSotvFg5RliEJkRbgH3jlRrjqj7Y+IA50yMGoCsf9uaxVd39y/9p+vRzAYHMMMmnimW9un
Ab8xL4pl9r1KPvLJNV4NiS17EeXjaYjZeEnBieVVoKnf6kkIumKVExKK0tzuC7wJ6vsqW0RXkBeF
APjIRm8ZcCmjtPTp6naJsgqmLZPVd/xVQhSlg0ZnacgmFAlu0KTuGs/gt1EaiPXoMezb8I658YS0
f2cjqQNGklM3lZCcqoA6IBv2TW8DdCXJmy6LCU+VzE6gON5HIAqrcuQvlXI8ciT1o0KizjZL6csv
NmyN433LHKSzFh8aLtxMu9h5AFSTPz6Ds2naloOPxGaSxGetcisoNmnRp9iJf9aq5kQzPvSW1vwo
UYO2AhZreoYgz7Q1xjw/JgnyysD2fzS0oTlPSPwtby0N89m0vDMylY67F9i2Xf79r//5f/739/F/
BT+LhyKdgiL/V95lD/h42+a//s1099//Kmf7/sd//RtQRujyWIK7+NeEBLilxr+/PkV5oNz/R5jW
dZ63hXnJgHzdEdUO0eowM93qDDWOi4mYd5buzL4TQacF9/ItT9poJuQhjxuyn14IELwyywC6z09O
tgOegwiZRQ+P0+SEGDM+ZrqEiEMCXBh8qEsNpC4Sr0v0x2iyLK9AvvIVGuUe/vzOjwn6Qaus1MoP
GnJQW72x04ORTe29aSW4JxigfyPpH81GdB9nveBuVtSjPk6WwV1K2culPyvwYSfjrwInCu9IHG/y
N1Ks5+dfHCTxttR0HZoRJQCJ1K9Vf3Iye1gDLK2dEtzcUHT5mLuu8RiFkEKvJ35PPTOLxvu+7Twe
IGHg9aB0O6Js/MPibw6JfQedRZR8k0vWhNk2c/xiTQtQA42heG2MY7Nt3l9Hh6D5ygh5sJ+XjnLr
CSRn6YmW1pkVXQYRgaFKhM+UX+ir4pJiJ3umXlzqDGo/SF1wfyi8P3/TuP63LxrQpS7wAo6wODNM
569ftDq1gykJhLzo3AiOpKPk1GMZzuJLs7pSgeq+KEJ4ZR6G8swRTLp5N/fDnhXh+q8+uiz9Zoua
TNzdiMJQx+N1305tsPInI3sgRkMaSNrxO6jDzD3SBZBrmiK2mfCl2mrBKosn/i1XDzKjtcpzCOn6
s2Am3guAl4A32tuZ49sOu+jiVPtiREnWLjDBTBc0rrVuwR6+NcFrhGqvKtY8yjaBFRSQdEot1VYK
RdEpu3dSpFnmHviE5a4O0uoE4dDq0hoAC9JhTp3eCjOvPIiMtvPx7d1Dn1hWeGnYYNSK3kYD++uf
Pyr89G8/Kwj84GZgAvAhwDzK1fjVTaHvtbHILHe8AJbpe6N0T1wY2rNRNe5JulbplX3AvuAQaq5Q
ulteOjMpnxxD+0h2P9TijSxMuUeU0HgJtYM1dOwLSvqGuyky/A15OTh+OlXKN0HXtHdWWjb3OXAn
G5Vo9agbC9nch6rpEvN6oERl3rmTyCDXLPZi9cT1oXy3yYMyuJvi0vw8ROAlFADb5I1TftQ7cDUq
r6keNWjFYJLfyRcWNC1KgxPAp3Tcd9aaWQuPtryFcBGBDUW2bph78pk+fOk6zfcaPpj3kVuHeyjO
4c+P0+wDYxVqxyopvxZhtC/Vzb/I7ZM15ZtYCzE+uM2TcMJkVbgtO1CXicm6H7MegVHg0b3azYId
ill8SDqV2l6LOSLmkfEylX78TV2Ajzf5FuFiUBZ1QZb3oVyXiw+GdixPqyOdFpeGzo2IRPA1lHsK
jwZM3Gq2f/72WNy6/faYjgOEAmQUTANPFXrkXH17JiPhSRDa8UUD4s6rHNc628aEn5SA9nJrsh+j
KkgiEw2Snbp5rGdHM9Q3N3bqUhMOfbvmXaHN6/7Or2XJftRRUVKoV16m0itMI0SCeMI+39jpPfDc
7Q9xGezsLnYPpmr0DLkxVP44/DBqIy5paL4kK/XpChwT7mGx3frQcsswXaHY8C5Ade9dOoTP+DkZ
27fX+8elrt7EstbN0revTI707ubVyX153xkIZjP12ov9ym95lWWZxTZq0Uenb5utj4/uIJIEgnB0
SU0M7aQDjnf6YbHR1Y0N2fURjApqCWqu+rTE3OdVBIamFmGo363xOxu9DMCA2KXfDIcgqVtVWp1v
mQC+gRX+T2DukI4U8lOb1uCjsMrh7IySHwDHhKYf16JnpAHAkwjEwHclnZK2lv+TlewVvKnyk+MO
vyapTUpVjv22LfkZe/gUXKQszT2eNxL1LwjYabkWXpLBPjO6n09qtOiSt9GsLyMaRaY4fKYJsguv
55NHhPk6EnLbwU2i7QhYxYkbZuoVPaiz6whP8dFIIL/FOuND15mAHJXVF+wPo11iomZ7mHj5xcid
O2dk7ANNn1xgG2zltkwX+D/TdGSxQogs41w3A+2Ypos1RMXxf33H2M2YOxpxmbGteN6te6tIX/Sm
v/DGcH4g0frItGT4bIGYZzPkVgtO6dw9ZaYZbrLGSF/E2C6uVQzJijZ0P7pVaV1Ew0HI04L3U/VS
7psgWpIIFjoT0z2A4qsN+dEINSgfQ006ZtzYJbTGPX2q5cYYgMXXpqCds1xL5mxJcA2OjR1phk2J
SpLN+TPy600g8To/fptLM26SY2ounjAQ4NDCHUkFJpmGwkm67JFea1fMDjZNG8UHshWlQOkbDZRc
ans8Nxxos0hRAnijKooru2IHurJVl66WgU7VH/dUf0yX5G1R2TA5oZQaFcTLzK5Ky9UkGgCshey3
PGu/22rXVbHhrZF9BFUl6uuI8dWrTolfLuNjkQLZkAEfk6sKCmoaVRpRU70F9UdA1laGrzubRMFX
FkdUEGr7AIH3+X9M//nIxebGwY1j1krM1B9k/qOx+G2E/lLAozAvbhUqrO+KY96mb03lCzBLL30a
ngwFViUj9SHuYmywEYxW88j/zxrzak5Tb2NNN5Ozm5UpwsYgotWEEA+IlQ4Hhv3pZmIAcwCpsSMA
NXlU+K08GC7oeMhDB4HmqqzzbA1kgH0C5ep+EH23px41QtmXLooJu0MV1MC5olKwtIIC9SH6uJnM
rqpWxHXiRN10nPt0GVZ2Xm7pkpoMeW69KswtyGO7Yk82Wo2uIr9UkHG1ug1yX4RZnfaUNziUxw2w
Mo80srwOzUGYugbAb9Birx5YsSeY5QQKgX3FoSFOKE2yDdvG9vVnurZ1nO7I3VUE56iBunYPmr7x
HD8tPdBGC8dYdX3/QzITr4T9+o5KFCMJ+jHqMoV0Nhsr27RqVKoujRpxWuyognHK/Azc5MYf5i7O
NNe1jUMRpO6qRpnvMVHfMwsReahHI4uPih9l1UuZIzWGOkSP+imqK1HPpYaoiY2s3wyBjSSh8iTb
kEdBsqU+Lbp4z1P8oV//eWvGdHa7NbNcVAEahgPdRiZMR23drrZmXA81B2EJ4wz4Vtzu3S96/GLy
ylvQpTeg1AVs+o8uyA1re7VIaOBX2/rQDvb7e8SWinOvpy3qn11xSsTwmHVj+0SmziiLjd013Ya6
NPCbSbk/PZIDNY2axNWkZaH3SYPVVyts2NP52FdaYJ8rUvcbnf8yKEmANl2G4Qr34WpPRmbgph+P
fY/iuMzVgs3fZDzwtBG4Xx4GEvUgOHxOSHi6NKCrtuVWXOKBliNfl7g/rJJjR1BMn4sANAoGOEEe
TZB8b5OgC04NOAmhj9lau1ia9n2PsztArMz5GIxTjRTc4H7rHJBLI4gcAGHvrsSwEzhhHFEmCIHW
JReZxolYWw1OiGFhB+NqSVDO/dZAzldNjCC+/ecvkPjbwdByHctxdUdnHLUvxk20KPaLtsJPtz8H
AqQ/gYkK31UlK9S8FqlnmgG6WpVBhZq7OWi/UHECpu8SQmppZq3JSI2GX6aO8JL01xBubTy/YOaG
26bEJgk8fitKYMUdOJS7XEqPupB9BWZINeS9DOCP0N6TyzJAfjRjWSpU0l16aedf/aZA0hOVKM9D
pEFe2Y0gNOY4KKBCUZbn6zbqz7IXMCKUdzbSdl6jwq/du2QKXZENdSbJztGKZ5JSWey/871ySX1j
2w+9XMXTFHlTk+mn0rHcT43501G4vxTapIecI2PXTnx8Ia86HPQTCnHEJzv/aSmvagJkLrCRkCMv
HMUUrSnWIi+sRebFiybRWgxcW6c/fzOYZd/eWpAqdpjJuMVd6NGzm5iBAcLILhRWd7Zk43pSMWtT
E8YMkoIOOHIWG11l0+iBgiW+hKMPmQnyY3jKXfnhBJY98HpCQKqJL50bBfuhs5pVUabZM37rlGan
9LmLk7QXGbGzIxuw+fqJ9/HXOfMunfqzVpvaiXxbBgqeFB//mnzrvKqe89PsOYSB8Lq6Nud1Omzx
Tk3cfnETACi9KcpeXA7WaFpH7wy5q4xWA8sNr9fFZDX7BnTpADYzsZ+4lnxCnGVXVMb0dejCa3uJ
8iiyizK/tiv/WE/kVz+dvmh289za1gWl5+0TzqH+g8uKzxHCRS9Ow4udYh/cpqytXszAOr+BomLT
Amws+FGAtOFMuBvVk0HgnwmU8z5my9b4+N4jSM57730eKASvVqE13+eBbcE/Uy8P4vkVsgTAziAA
iFUt9U+TU7j/6e3Rm31/C+T5/vak23hj3qEgLOW2kp03Sg7BWFe71/ohgxKzXT4HOFUhdNeWz7nu
vNmW0eWK/LS+Mf+b34K4DXWqoLprc85wq0T4w775KXQDwPlBNqTnkqNijLU9tvmUgZrTUqAu2xlW
KyGE8Cs/ZYoKWXJ7PGmyRgYC1SceSLOcD5oWJGf8sn4GsW1/sCbXf2ydcc1Z6nwQqkFZNzQ5puyJ
HASvvse6U53n3oii875riz25IvUJTGPIgi11mZFMG8MavoCnJF2BzdB87PLOfKybJtuNoQZYrbJR
04aVWCc17zaLTev8xJtCzne2bb/5AeL7w+iEfehMjkAzIK271A/KC83Kmjx7LLANUq9CFkTiqjNA
m8dlBbNPg8PyjhLbDgFRCPKD1FEKWjSN/YBSu0HFSmNEw3P5OnXA7zV++lnEUXRX91Gxq0rdeEl9
3SMHqGQb69FG1cGIUMuT6eJrQwO0JHc9TQsRiF7lfsr3/81d0by9KxrMcHTdsEzLslAboKuvytWG
q+qjYIQIk3YKbbCpL0UkNrJ8NnI9s2D1Yl+KSW5skOdu164boIQFVWyrMAvkFZ3rUswTFhAn0IU1
zaPLAHHGGhkkEWjuMmAChMNWNGJHaYsy0OahJeRyoQP5lMTASjXq0gK6dSusYFrRsIYgY7KjS8hN
730jCA54b/1BF9gPZIVWvpTggPKKyM63RddfCty6fwR2fXOhhsa4bH5I2d4MjbBINfQXH+RE0pVp
j9VdvXFEVd4TXatLO4dqTZa5Q/Z6w7BNv/+LBYi1eNXoCrhQiNbLVel7priuqMmlw04xmI5aYrNC
XBbMJAk3vlWFxu+u/NQ0DpDzpmdh50kXaGRW12wzRCiCMqf9wmMTlWXXrogeiXhtlkZVd8qh3PYK
L+CXdfhsD9DTw/YOMFfVg2LFnY84D37JnYNyVCgzpymkDAdg+OsVXVKTKyNdua4E6UXcOZvbgX56
/vMX3DFvnvoG47jB2Q4q15hp2reZAqeRYPPjAAPkQYEIEQraPw6F9VLGhtN4T1ChSj9E4ET60OUM
tbR2bB9bs8s+JHEJtGNc2eA7QVfXoEgBDGYGwJODwopOKEbMFkGFONUF4CBJtaMkDjWQZU9OYRUf
aR9PaR6y62WxRyFDMj7qaezv7KjT2lJR6WxC7cfY4raEu99rYMdI7wJ9jMLF9y6N4sD+2r4niZNf
HnM+mDzAQvwY4cw352HAC8SAzkRKiTI3rpmz0yDSzyPF/HqzY1Ad699G43Zkpw6jlUDJzZ8/BUTW
//YxCPymhcGYYOA//ltyzTFtF1t+REr6xJIoQwQzufSCpG9C8CLqFSp0Anv8Xk16fKlxpH420mwD
rlbI+gCC9KyVoYmjWNcj+1Jh6xIxuSlE4D7FOWrmx5ybkCho3Kek1PpTgs0U6C/73JOiiqGGKIw7
cs510A6C6eeuT6ox9+p+ytZlHvhb6ev8qUxNewuoNtdfZZTrj5bs2y0I8Lo7GfnYzYI8o0H+8msY
li1C0SMi4/UwvaCWbJXijDbbF/8UMZ7F/ld/Wifvkh+DCwENqmfVoTW8sxAZ8myqZV36NJxnYOyz
e8OHju9YnoIYjT3lEJSSDppYG/ZFke7IRIOLm5HipgnEN/yMCMXbbucmx2KwdaAZ0Zgoprl0hf6h
rIt+P6RxubNzE8fUIJDtSqR6c3LpcmzTeNdN9evchcbTYyGrYDuloPZfaYgoHHIp9AOOC7iyBIzU
v7q8cp0vrxzmaWqBZal5Ko2ETQeBlwqoybJixyjqvvRTaG7buAWPkzFpaGkEYEh2vOrP7moOXdUm
aBoG3Lg2c5emz4tAoBS0XOXqz1995/YBC0Y7y3aRnuDYclm6cfOABbShZ3aKeod6zEMJxCRq8KCa
VkLll1kf4/erYgrfbMvVP/oVloXPJvL7x9z/gHND+kVmqMkTUW9sEzlMX93qY+GM6RemzBHS3Vst
NKtzn+RgdC8CHzprLk4bpdV+snod0CwUBfp9GB0YDgnrWFUSGrX7zY1sIzmnejXd2xK3Ty/wIXnJ
taA+BxkEqgXrzAcfHPSXHpwCyHTipUVRgoga5PQPHQq1rgZoBrS43mZMFihNaQZQ1dkq6DEgwfoz
z/Chc/81jWMshfTGnz8TIVQu/xpU4hgmE7rLESewmeM6N2GC1tb7wXSK6TylQPcYEOJGnCxyiyM1
U5KWUKRCk7ZADa3ocmLdZsyhp0QuWtaVRwcaT2/zrvqzt5pNnku38f12a/lauMoU/2aEvO6m4FVx
H4+suKerlkOqrwj9dH0zIMF9tw1LnKBpIFE7BroCgSGAsjiKI7z6a6lUrRdOfnSIzfF5WZ08BHRu
T7kpt1drqJkODs+XLtst7rQMzamH3MtAnQ6F7IQd43wcL1WZRcg6FXhSORkwW8qWGk1qrHBqqQDg
BiQtY0hDFdlk/hjtaFXHlgXRpfxZH3rnpbSBkIE8yfgwDii7aCAFuGGBf0S+tzHXdV18jYcB9dwO
7kC733SRYZnuoLaKnSGAJ542QX0qzEq2G4WhY3/p6GDTVFXfTjuAtB4Si7vONEDog28aQGf3sweY
Q9iuK6W+ykYfvjThfZZ0O7lrQUd2kTP9gGl+51TBBsEGhIImlq8JTAT+aUTRCG9E/WV4hiqlZuds
NZzKuhU4MSUITEGHCooZUaxdqoubZ7m8OpZIjn5psl54BjC+Z24AvoUMVL3uIzl+64w1YZU75aAr
Byj2+nsWB+6REJ+QmeRbVGrgoTgqZNeCBZ0BohK6pwCyI2OsgLT/l7Hram4cZ7a/CFUgwQC+Ulmy
JFtO43lhTdglmHP89feg5R15vHt3vxeWADQgB4kEuk+gy4dA9Wv4ZuIGnUysE1sp6PEwTVvkut4R
huqVqRmWANSyZnTpS0eFoWsIyJhbM0zP3ijcS1rnESxqQGqYcjyYxymtVmM1zKtpiOWFQsz5VeDx
7Ue2tRW2sB8DabFlU4BAUUHJ51Gh2Hk3lM1XCGjBSTTvUfrMo24ZV46DzAoIe1EK8T1IMsz70env
qUt58BXyy8xt95ZnPODWN6OO50I1Lu68y20WvZo6GUM7LHn61N818BQB/e/5w5IQGwDZo5Uv9KYl
GWjVuOHsujT/Qn3XRfTPBaOifscT681WIdSkmgYQHcuovvWaPXgLA5I43Ukr+O5VXrhJYVzg27qi
12g+G9wUwJtjAQBHzFl86qcI6kuiKV/0HjQcXaLGUafSdLvegEWmnkvBH0avk532fR4F0zRApdwF
BPZycIUjSCg0+XcR2jCTyDr+3Kp+XKKsw87D2I2bsY/hY1zgDAtpsWoTowJ6P4Zjs7TaIHyp5ADr
r7w0vqeOuYUIUKT8ror9JB3YH14uviRD5H2Z8rFeOElWnUCEhGwjVKaLwKx33SReSTGaLjfqxuRl
a44ywR31900AZd8aomMLlrf16sbcuA5bXb1zA/v1GndbT6+Sd/37KnayLqsN1bQ5nkBgkLrBtena
0jvNwPbSoEVl8sr5GOHUeXAKk253q4uzXxHU9/satabFlGb504aTCHIXyQH4X6ThgXbmiQDzLnPT
ax/BoN1+hFs8DF58q58kRDK1buUgzBUYM+meycy489oU4pXX4UALV+rhbIR2VgqFcO5mR6PRdthJ
ZkYHESP/Q+4jWQ3/z7hx7ojOWgRwMhxYFGM7CiosXWggNiFirkIU6OdhQBL8nRX7V2dB3wEzh0a+
FlK9qqfezpEDD15FM4G/elPu/UukF1kmL5ev0WjXmw/zrlqsEyYaeuI1GtDezIfxHORe+khd2gSq
jJXKnzp9cSvjVcXmeBTYfj61FpL6jA9gzYg2f6qNNNtzo4UkhI5t005dqjYCxBODNOH36SwClSIK
Ac83h3QVQHRo28lx+gK1pHXajfwp6HhzwlOghSwX+g0dJnXYoJtNba8jL+FPYFQvMpEOd9DehIAA
Z9MX5ABSrSrnbVWaXFeM9YqlE7yvSP30xhTGMqCtUmjAIj3WP8WR0hTz8tVgdnhMkC3wLTcsX80w
qDdu1zsrarqV6BdBDIwINWXiHaGaYz7QGkUWLql7smMoNug1zF9rRAWOvzVzllVaMPB9kHmgHERX
QLEDD/1r160fiTixMAJQpanvmpcYM8DXbDt9vTZnGMBXzgD9ZWQez6XYZYHdn/La5bAfDseTTGZz
H/IO+WHmOOl5avFZBrlz3JgNkAbLtBhikLX7cIV9BVxZVAdNvt4Nz3QxwXHelg1L/SpTRbCU2YS/
pLnt5fAe4TUZiNZ54nyD+lu4uzZpLqzVjCWwQXjI6ug+ytR10Zh1w67HTZ7Cbv3UnNs/Eyu2gJGB
j2UN7sYGxkvYjoQwIt+By/rUg3p3ClhSnK4DXtyXi96UKFoDQ/zButwGSCXoSigeErj4k5351bqc
hmjir2hqmU11qGUg995KQBH2A32dvp7vvXh4NeeRvrUeJJSH8nzlptP32lnCdQ7arpH9HDYFW9at
A7A7oOuT8qPG6gCgGcVWGlF3nHJdEWUoVlJCQ8Rdv3BA/V4nVMHMjeYac0t8QHhw3iABAzsBjaFP
NMz+kxB+IYcDxJDq3U35nl61gCxpvsYecrkPYJFNTwX4h5e4S2DehVbf2dPTYMfHIE2GM3U5rRku
+FiHwJhgMAA6dIWtmrOi0TmuUads85+lnRSQu0n6t6afsNe2eXgois576e1i0dpT/xYXzNu0qByv
KSyW4R3uyeFT4nTpEYXx5BrGvCZajG1f4nQXOI9JDk3LHB/gkrvuPknj7hJWxnM/cUg0gZt14UhQ
HV3u3qW46VxyfWFVxVdFb0erW59pNhcztO07ikgl2CM5/I+B/TwMJrefR5e3T9J4o0YPScFHBcIA
tWz8Tx6BKYVqunKeI2UEF+C6ltdI2fQX3JHwzQ6cJ5wCqwTaHhE4CCWLcDSVRQ6RcxNMbzpDJhyF
2hC3sHPrsvk8ZTDJCAohn3GqeL5JPBRhgqcRiY0NLlS7gy3JQcCRoMWm16jEBsCI2YcK5T1q7vlL
XBgxygvAqMKImF3stk18wp0kgXMvALB8CaHmdo0opzR8rNrqf47Q7xLYcMUzE16uJlDXfCg/c5h2
N7AZ6lvIAKlxWNvJGIKtiIf4EgWkadWrMb63VAZqopLxfbcbm5adqZcuRe6JFTex6X5fSMdPMRxR
owri7Lp1jYsDe8OgRex3+PYUqyl23tIuVXta9hrnxMV+MJzXa0QZpcLPBgYrCbBx33/Eoe4hN6oX
gLTI+494bbN90UXsfFsOuAWxqkeOoiBNYE67KfQPZaZjuAx7t9qwov/qGnhUlbAuf9YtXlUfWoli
zanJTPPZssfrWBP04rmwmn+a92sMqk2FH8Vs19kuPnPt8D32epwBdAuG9eFWBuB+U3O0i5dMolRU
T6s8QKJu0qpRfVNAXz2oy02v6ciTPeF75LEnj2qZtZq/J01W37V6MA7T9wWvo4O1ijwLC5V8WOQQ
hdw4Je4jiTNdVUZveqOyibFxLqM7UiSl/kpAy4EXXK1IhJT65j4dD8wZ7ins1v9rehowkBCzcljL
cUjgRD+zt2E231/d+j69KmcVfp2hIHedIevm7GbNoZ1LC17Ak/kCrg68Kdh4AacVWZvx1a1T80U/
+u9LxR87HQOBIXFIofnhO06cH1NlNCtgu+tLYY53kNC2XmFH5+4mFeJEqrWN2SzTpREApkVNtO6c
eOwuWd2Dhgt9botHZbAgTtSI3zx4DvsW0AIlg8WVPVWLPNlOLkQ1kaICO4S3R0f/YAP3AMVy1MWx
SvYcdxvqjVVtQ8mEnanVQOP7Tglw+6mZ8p5vS9yQl9Rsw8xY4Y9fXKfmdokKR1TyvWvXcsscHDKh
pWMKHwQGbCgaiDyMEPL2wO6eRwj0wByRmrUYvZMyvT+ixBu3uOeBewVTk33vQVZrqJvhLMC3Pseg
b25KDsvqTvfdBib8C2E6DjXTWx+9SquhWRoQAV1+GpB8qBeTbNM1DdxGhdVrhWYkE+gtaYDeDZW7
717SVTvqjxx3Pkpvnlf29BYAqIXPtpvf0asGDm+tTy/DDiPKQ2HFt4IsWRizN0HpGp00TJeYhull
n9lIzOU9WwpeAE4KkexGVvaWWuEwJdB00vduaovR9Q7hHPqRHqDRFOpp/wHkMl3vc4ZNeDjtSm7b
nu2BN/Upw+ZKT1lDOUVHXhejf0VRDfC1xAYvX98wU20Byf2KDyeCTE2gW2qnrq+3gOz/mQQokbNu
URyHgUCYLYMU5N2bzjZyJah8qR+3Hnp1Cw2gbC99CvPUD7cpF7ENDarJVOewdcOnUkKKdh6hCAB3
a/WEWhWHbP4E8IAenS0veAToQw9RB8RfkdpgjbWncC6bFPe0GL+uDofThneqWudILZoFL+Bj780p
UBzC8IcwDmFkgI+8PeTBvoYS/XMDD9MlDsjRttVNWJGCcW1BWI+CDfjab0U+2Qtqjhwog8gZwUXU
wWVjVuc5j++vsQ3wIzCp9HEDCYdFl+Iphhrqhd5mNrJnmwXDiUJ7A99ZPPaTA63jKMdvoNgC2M4M
C3qtmYJHaricfm/SKHBk5nWU1e7HYFDSPzb/aW5VQL0g6WFTHnBs7WH/8xgOlX3wIrd+QEKsedBd
dqbsQ4JTxQP1l9y8dnlts8zLBFwm04XaG2Q7vPMQwjRd6t150nnnWV9UVMCGY5R/UsCtH2e1HjLl
Qbamgesiv+bfglUDdY1x5t3yCguVgNkkQ/yV5DupC8yyPWvq4kxA0aSZAJxO7XZ9iwdc4iu1qjo2
HkQLUqHOwznEWydmD3HUgx548RRysWAI6+wbBeWt4a17nH0WXaGys92V+oNTTF8baB3iz9dNZygq
Zuc2jQw/15ieFknR6wDNiCBu/2EGvNsnQNUyBzk4xTeku4v0BjZb3hMoLuZzm39o/DVCYRXbUthf
c8YmugBj4MFfB1DwyR7EqxFPxb5KkAAiIx4cCIqtKRo7OcYz/0KPf9oZgA28Zg4PztTKQTda0YWa
NKAjaAtAmwQwEwxkebjaU5NegWAPRCFtGn4tR+8AGcH35Sg4wgf9LAPcN2x8kx3V41upDLnrWidd
4Mkhn9y4mo+ZGL9RS/QZNCQtPkO11w12EZuip571HBssDeDRTSvJyrPC5iIvO+AEkzk6pgI2AAL1
mCcWmuVyyrJh01cseppr+EbEINf6NFUkWX43TeMSUnTFIVSADFXlAAcUFpfUnAITWRaW59nm3+sf
BlW9f6t/uI5reKiKQ1LGBN72U1FKlHFpIHuBh3TIyr0wcXSRJfvpBWzNhh4CLNBMHTvgDjWPGYRy
C2oDswBjCwfiH7g9fLOYF361LHy+UNuyXxoeI9OQM/tx6tm8zIGzeiirPlyXsulO8RjMkO93Yjy8
q24XVnO4NzyrP8AZIt72I7dw+sy79cRYcQ8AbLgStWoXgCQDWYDt5sKtx/5VAr4MXIxZfrfT8Ahd
1Cn0i+7C2zKCzuAQriovg7uCA+6G0FsuI9DkP7d5Rsm7WCbBVDxMbZ+vo6qcj6xgxlaNRoNy5QB9
lXk0NlYYM0gCoRBhJth1p60Id45tmwdwvD3fCGrzxRrdaOuKlmFvhebIAexOutGGxy2asLwHXRZJ
swM1PU+8WGVlnqkVy86H2qj15NR98lireE3doajL0wzu6fUNhsLYw2PUqr7btgX5E781oWmIkjPq
TF0CmQYNiuu82PYLZ64OBEJrfjUHhbQrkoyPQZA9dGM2vqbjABpLN4PG4kbyzoQ10QqIzOQLigMn
w+icn0hwPQD2MLwGOBWseki/3kHDwr1zotRYCg3/HOphY2ZVfj8lPLsXoMOAXjHBEttBHgAs4Oye
edBZFfBJ2VCTgn/FxaLqNpwFEYy/4nHFctTzTBvOPdS0IKUBjhNw8LdRgsVLXkO/h0XJHT13lMUW
IizVI7U6bFNvLWcOlyVcdA4y4RbQmclVmjex8LTDAVhCenvI78ZGOMtxzPJv3PifI+JS9iDGlt4/
rRHz2foPpIQwPmPzHA94BJSMhWOAhCFdXbr8AMjiAUjSrMLCtRigKnkTViDxhSgxklUs4+6qxdCY
EGS4qizQ8FWCgSYZhuA5NC+gvUBtmokTfgeFpl9iDSCRR4sW+PBlIEJ+kPqCA+V8oCYwYACt00vq
pOEEeIKlkzvQ/NKBjvAQQy9vEz+tc5vsWayCpkkagqqOdM4MkrhPWNsuEsCYR0m/pSa0BfP7MZnE
XsdVFOekU35PcQMyyNtrJ8VAa+fpitGNAA9fyEEfEYLpTwKqjqKpF6YRtkeoxwJ5kwzX/ilCtYH6
Z8MeHnQ8AV6N1vjYr+OBoP2qsBHfOmVuHFk9Gkd6pWWAjqpbeeOUfeiGQ+2MZGrk9TuV1ScKDVkA
w0Ph3gNe9jA60egCK9jKc4Zq6dKFAsKSmnQpuybbhmw6wN89f0Ipa14iOZUiMz6gaaLeF3uB56tK
ZE8Chz3IRdgLR8fSBGD8npECdY636Ukl0w3FT6liO2iWvk83FJIfErSpXVf3MMzo4JoBsbdllnbN
gYMRMKE4jl1UVNstRFysVwrrR49NPkuMYPIFTqHYCEN5nybT5UMQtqnXxaiP1rrF0aqyMl+p3+Bu
s2Ohdcf7wiihbM2aw+0i4rL90LSpyccKSUNzeQujVxR7jdCLfJpKIZ/fg2JUE8qVnSfK73OTl/5t
YkvthsXopYVpaIoUNjWwUsDptbskiRSgdPDeryTvLo2+wL6oWHB3TrbUpIGig3tGqy40Sbs5bEth
B/5shv21Dw4lFlAPc7KjeGZD6d5urmOyAjI8dsVJYDcK/5mm+ZaYYh/YVh36kuOsmHvdz5ADgdnB
PuMlNO0RdOqoP0eVV2xnbII3+LG3oYMjCXBaGhpesK8cZPBZPw2KMvjTMwP5lNXZvM6xh8WxB6GD
kGzhVE7wFaoxK3pwSNiRtCiY1kMpnqFwMZ14Lb/0Vm8+OwmUq7GP+HIbGz37S8Wl+czMEhILf0X+
wzwdiccz+GmN2oSuhWKOG03HGBKpIDNCZo/6bgO2HqWmhMQzDA4DiGWBjYazmp7chUyuqrquV8zI
5BqYOHdf5dUA2iVotBzKLi9Na3xrmzL4o4tKXyWW9cODwiCIIkX0GAjnnPfDs5JQC/Un1mHHoC/K
EM0+GlHI9j+/pHEQ7pp9QuPXSVXYXmfepn+IoZcRJED+fadnf36auNyyHBOUGM8xXLDeP/Gp+smx
Ia4km7sW9nDClGqfG13kXzVGqF3M41/tKsO2utTjE+pEDyQsItJo3IIa69emCK/sYMkm99TXLpwo
U3CHLfheQ7bfqxYsGjzsHRlosIvWste3kxGEbpSfJIzhEQ0OXRbEEXTekuF6lAJ0oLiHVigOSs5R
xDWqJ9pJ7JMSIswOpvWUifJKKJI3jcQbwSiAjR+c6ppdE1v88O9/y7+lNFxk5wE8EIbjcricGJ+e
zCZUcgwI8WV377puRgL9p+szTIb46uVeFqyhtuBJf5qhOiP76f0pRY8u1Ff2zuBCXuNMokuBVMFd
ggeaT9IPoZkk66lskBXTgk2NJ6AbgyPgafL6+eXvkzKI8ywGNRbbQUNCAxPk84GFxa7UCkLUZzes
vvbZDWSEaCAUv8V1eu6try3NGlJgCt5pIEbLdu26yEd6YXYBtjM85dUo/RB/n7csT4AhE1Ki0tpW
l6GaX6i/y1J7iexkvrebrHj1unIxdIHzZjT6F0NOc0NNzmecYu3o1VO82kfAhC1pun47nhnppU+U
ur4dxdcpXKLo7bIA+Nt//8fiQfIpWeVyB7KWnjRsAQLL3zSGkr5yLBfE8juvHvzZsxbvmjuxGZ1H
NEmhh74O3v/ThQ/e4irMQxF6DfoO0Ux8c+KzjqDWUAEXjv/zAdvpYg8t8mRtAvH1BXLuWwfnoB+C
w1vBkWH1EI81IopGa3rlXxzFH2ZVNQ9DGcFywVRb+uCAec3xrZ3xjnEJqXfYSMBA00p21ISK2odJ
RhhvC8GYD7Z8u44Djcj+/dIY4CL51Anz6Gxrt8Pxn+JufRXPjwBnWs5XFKEGP9JeN7FjiW2Vz1+o
dSPgGy7ccJQexJ7rCzwhihN13cJo5ozBa38gHkaARHzZnchuQ86dxsGy+oTqmrjjpRiXFRQxvs/J
NaAB3HmhnKo+KRfEmX8LcIKq3M2et4xAjeDZ9t8/VX/DGLrCgJyQTTojliXsT7eLHPmbdpKGOsB4
B/U0f4j6fdYlxktrub6MeffkJsX8GMTmUpWCvwwTzFjNKv8exBV/aevRA1ghhw6KnuNlYIFKN6lh
NovYqcqCJd4h3l5XtMFs5vY8wnIHc/XBkwcBP/96Ox64SzHC7PQGUo+KcV560FFe3fpSz3TOUGej
nhtuPeXmx1AaoNBmWFCltx8g0mhboKHi61PCGiW34O7Yl7wB7xa4BKey3toe97B4wO+Cwhz1QmXC
OoU9ctEDvDheAeU2trMBXWcaTX9fonSN6xKdMdIShl44svj7EjSHNy6/LhFqdMTtp0hk/efMg3B3
w0OBLndvSgegIAJK3SBUyjNTPJwsGJlrzNVtwFTJfyRipP4MfMzDuHguS6DhhWc4JgdU+PfDnlMp
y5nLudkj3wQeiE6hdvrAD30fHO51vrX5vQk86vuonXPxIbipre8ehxhQXFr5quU8XYeBZz96LIDE
v5W8gsJtP0Imz36EssrRtVtIQeou2Gy+x9NgAvjuMW6jV2r9is+xzThdF6zqARZBE/S6C6cz4E8Q
RFsispgpA1hrFF9baLmca32hflHnDfVTa7DT8uT10UK0Ml+7g5k8VjOOM0lsgisFxAZAycGf2QTd
EA7blaDX5jNZ4j6aLJGrxOmRmuhcvkeBtttkcELQt0OIujhT/Cay6ZLDUPDPJv2qijj7Y8RN2LdF
E7+k4M8uUw/yXrB2C3fKcdk9rC6+tCVzoTIQxGsecXdT9KP7JQUjjeVj8hTGDvuPf7n4TEiRBhio
lmvZpmN6f8eDJ+NgGXOOCpXsJdJAEzt2BlgKqWr5asolg28n+m6XoNMab1b089ZFrxhS/ksTxInl
UEwvA3yN/ui9AL67KPz7Xtks29gJfk618TUIW/VmjtihAL9sPc4RTMaarknONZP2pu/G9KDaMj5M
SmRI/gMyWfzHvRBpxU8fdNBtBXfxARSg32Lz9OmDntiiR0q0qA8WWIN3oGq42w6o1l0bFuFplLbe
nRvtE/OQyYVGT/ydw7SuqsoOebEyXqJmxn7kGWhDZgM8oSkYX/Kuqc65U9bbaZIShjxudQSnzgK6
oZsfR9wx/Sgzkaqcka+ilVSHwwPcuf+Yi0xBqceWL1Nol0uBP/E9Nwd3Y/Zxv0cyzgT3LcrWTtPZ
lyCBMVgAQOxX6RpnO7Mh3Way+14G6k8vzb4rxe1X2IwFC1oigi5/fcY3sYe9wzhtCrCdFzfLMWZW
/9LXaFcyCqa4MsoAuLVhdwaav1xUtQKiYhzqCzCK9lybD4GV1BcHt/JdwuGTSmNqnOQpHZEFw7+y
fFGodAAiPfXf8Dc4Vz1wX77hPQdG5OJzMqGM3sj+J9SGvwUVPic4TkcLiTrRCVr58UJl0dfb5rFo
egAQzOQrbSVp7/h7V54Ae1ZAzn8TqnpRVByfxd9fxSIBvXEsKpB/DLz6MLrCuQ1YGLMemgsdI3UL
gt8fWjRGh8q8mFeWjqRD5a95jT5i6jGaR2MlWv/bvF+r/JpHq4DK4O28ToyrOpqmg2uw8VDmPPXn
rjSvfSHIsLBX/etCcbcmvaK+PoWgN/K62wEGOxUoB1ivSMcUUh29ubrGTdVPyd1px90xv7ggnm0i
pRpkEdDsZy+/JFAZXCg5t1vqa3UfvgK+Z2blPXUhP1QeIqv5Qa0ujMEE4AbfQOEO6ZAQdho6c0UX
k5JV9LJBiXHTIU+MA5bOc6UzP3IapnZnKMDVpyaCl4JOcN3WoFdhAnYcBJqijQXa2Q6pdaQTgQU+
OiA5HaBxbu/tWl35gEWfhNOu7Uq+LifoFySegEuT25a7SRQQGgtleuzy8lFZ8H9IhQwfbxHUl+kI
AIofKZ4uuO/84xqxW5yQ9Xru7Cj6LkSzdOPR+gL7b3s9SMvelrWRPJdB/kABCg5p/mggaZ/HLrQE
WRstYbCrvldGuwRNzfqSRaaDMw3UY7D5ACMy7II1Um4FdpFoGlYYPWbAXsg6AwRdd+Gu+B5Bg9T3
ewStMVl2sQT4vD7V3HkEZhTqGkaEFGLc1vcx8DQLaxTyO9y5kKKA8K9swDcGT6eE+dr4HltOyr4b
22wbpfW4mFzsya203bIiZH+UlgWkaFC9tV6rlmNuT+cG3JQdqoDV1vRKOOXpSYOe1ILcBh/I9uIA
8Ix/TJI8FSzb8dyxv/ROGmwSe1TrGklGiCfOX6eZudA2d8oHyaxX6gY1jgHTCOsHGEudvXRYpKJy
H8yYOQ9tYbv7srB/1lAejCFeUQOvDy3RQMZyp8BAe0vglGJC/Suz5p1hAJ2cwpzijdfmzyItxT0r
+wb5gh4ZLx0G+XV7KSD9uAOzMMLkfE7613/fzRvW50yKhCiNje+m59ompGk+iwYGdgCfQtOID63X
C0g7GIN2olDpCuZmEERB2Wol1Sh/OEmQ+LXVmC+8BeE/NJLxXngKrDphNYdg7nFBEmOjjbjvWyuF
bcCMMpuZNc9WhwIhlOPzBUgmzbPbz/0B9WfuJ7pZuYDi1vYQ+14ets8t78YT9t2vNFXmbX5fyPBI
M5lls4eg9cCgxMSOK/mYDz9bVHOWjVLushxFAaYJLt0cloc+GpD4urXNLAKv6dZmdnvHnWSoIWih
emPRa9WLLhqz+9Yxsw2YAMynvtvFTOq9aOMStSTE0uVDLEzXT1XK3uCe5flxHYHik7WmWqskDnxU
LfmEbeXEllcLOQiDi0OF+y25wpEs5M1igJp0mVFZOTCQy29dNOFTLIXZcFdd2mPKmR/UhryfDHFs
CqO4k9g7MJjFwSEJdAQJ7RTddgAxWOG+Mb3PcYOObSuWwL+mw8/ph0VpHJGTX9Ni1zk4HC5CV0wn
j4fePQ1A5TnyeZQLgLIuVgs+ASd0woAMbusMl6tbHfXlYNMs7QyafR86u2EAJdhhyBxoPIPGOQC6
f51766L+KtC23rFr/odKLp1IPp5YJPZx2MBCFdhECflvAk0DGHGhaKf44GYZONAVkslIIWc4p6oK
Wqh5dOk0Ubxg2u45h3Sc8ubllfQMO3XM+PfvpfX5BAVmpQH9V+6hos3hAftpYxlHtl0iQQblIpen
dxMgDvio4kKvbs2sqLTRVYkUmx7FnaZbe7KsUV6f4KcAEvmphkU2tW4X6XQPWaRgV62j6BKDsrqo
Y5Rvo0wg0zwwp9zm4Bz5UQ/nlKTyUMBNtQ5d3Y7m1ktA1CxB1FwT14p8UOnVjWBlWfyvEK3hT6Mf
LrpvUOLy7383/cf5tCX3XCgkOchoGtLGdvTzX65pghE8o7ba5w72vzbupfYqcPhwbDRMFKeT0Kdm
mwEZKmrIEAsHafNWQ0NzWCv7CbigyxoMex/iaepYxC0K9SI7yLxWR+pCAQ4Ibmo7GbvwZJQPqgy8
zWT2+aq2O/Zi8gmKDrCS31GTuTzxE2sCC1yPpvA5KT1ZP1VNOV+gp711lGTIhnJwWwrcGakpox8c
Vn5bS9XpIm5AkHAgFX0uAMuY3AZ0idrun/AlW0SqYw8UEPZlA3OXqj/QIGjAUMNN23FNo7ORGGBo
ZdCVyJkPgmLxCl5esK5R3F8TacINnHzRxbiZ0yjODvuoTOtLmOTWo5W7K+JS4HYGs0idEIEbsDgo
ECQX0Ktg1g8UPn/GQwmnCw+maBMR8uvXOK2dC/GLBEREVn0Akd+qE0unTZXGEb+EjjCBhcrVvSoG
bKYmEb4VObgkE0BwOwAT1RsD/d/ss/i16SPjUNamsaDpyByoRZHVETZkXfoMDOoafof6YMjCbT8E
+LoOAKRYA5wQZpYF2y4aUiiIQ4v6Kk9mNMmbnMpsf8X6Q/Iz8mNHxn7NvHIDcsoEUIH1wGHZeuFT
aN6zdvxK3bAs69dWlIIXpnnGfeY8iCiMsGlFlOrGr4Oe7GZWv6a1OjVtAiSdccbS7KsmtRZMm40r
7UdutkvLwoeJGlDJTpfW0NcbarJmyo+AuT4n3IFH0dixb8Mg2rtAW513Bl/ZDlS15ynG6VjLOlRl
VJyc2LhA6BDf/kCyZY9y7UOiFSG4V9D5Z955Qw66UFP2m2mA40kkpxOzWQ699mi0oOI7vASzPd7T
hcEW8r5InC18leTdNSyLBADyrZpW6Qj/o0JEdhRi81+9uDjvrvMARlGw13Xehjr6o/Di5AHGKnAV
AffFt8bGfbM4lCVDC4ztVqTto4yaezgJum9RYECcqQ66XTZGPeSYn2mZKC68DRPOuKZmKPDX9wz5
3AJMdkhcC34YE5hrCjdKH8kDz0AmuPLWg5f/uDbDtlTwnIR0TOG3YWvsjE6BkZeqCY9ow3gSXe9t
oyCYF/BUNZ5ko/jRLLw3almj1z6q8pnFiKQefO3u4IhhnmmybaW2n+bVvL+GZ3YNS71+YaHIuuKw
jL+UmiphgIRSQ7X+SF3cCce7nBdPSIdxCFInRriiCZ5TwW7StV7Cye59ZA3wLmEenUtzRs0qhV4D
DbhFKM4T6L5n3oiPA6aewRjMqD7NuA3UeqlESzw0cbkyvVp1OxhBbVTiynVYxsWpKPjfXsW/Rkcn
7fHHLpzkOAF2vcAWHjn+oHkB8wAOW5UJOaSkDg/I2aMEhrQm/sGJgZNSqX667A+QuYM/FOoCfZ+8
zxEFCPiozIXYxNUW/FAbzLElh2WYdZuTtMmPfmqC/RAgPdxKlHPAqnd3TNYOOGAwWG20aUorFQQT
nPH1FmGVofPAo+BzRG3P/Qr4+D/rEb5Eyhxg4mFbbrvuGiRFXGN6BGLPOCcgvRw7p4YzTGfztyZs
cOfpyuE44VT0KIL5nvU59NaDfFo58JLZqgFNbwlnnfHNZCLeSQNwXpqMw9cDdNLDx4GN9wOQGOu0
ER34Rp7zGBr4l1euLX466ZH+TGkDoBr2CvZz5il4hA0jznCKtwcUo5bTOG1rfHpwvkMWtNeXBhZn
MG6176nL66piCRhus6FMJ0Bo02FyoYVhD8YP13PjlQX0oH/lHxdiOzra3GwEN5kbSHe4yE1ur1Tl
ADobkBjY2h7UAAHUhzLULyuQa7sLR43W1c4hcLMEo0kM6bpt5wY/zxDPL+BaAv6gYVIsuBgwWX0i
ddBcPJrd9N6I6sdgqLUzGjer72UziAqORW46v0RdUb7kGfg7difUEcw68VoXkJALrZc+t8eT00Pq
k7pdKK1ABCvJ1oMYRvzUCt4iArc4p5z+j7LzWo4bWcL0EyEC3ty2d2xakdLcIGTOwHuPp98P2Rq1
RjEbsXuDQGUVQInsLpP5m+ma5Zq+geYWb6RpLjG5k0trTk9D4nlHNY0WL5ylN3Qz/1QH0ekWq6G0
HS04wgfNtzR2v5ylo1B/a6kVvHXKkFEh8Lqd2saQrmwEApcBDVbgGwd29KWALfPUw+kdx5jVWKm6
1yEbui08NQ7KnT8eNN2JFnXH4QL5RMWrri2eq0bBzgBfpHfkgzPWeYza54WgFzc55nLAv1wzi/8O
UuVdQbT7i5nG6TpLC3Zf0+gDmmLTECXlwH5QUQ7AVPo3tYH3OiiJtZFe9CJzHOejZCW9iVJ5L0FP
Ymt5tF8uoWM89QEVDjSiBvxlyeJ2TFsPSWqd075OXqbFHthUILZWDWoC0rx1uLicywMSk4s+o5dF
DegqrTHFhdDVhmhF3RI1XQAMJPOD6i3VTHSIIJj65awfnLzAiXYhmJpa+7/C+tBCy391c9vbZigE
XUhE+ScODvhk15r1DN6yXptF0fwV590F/xfzbw2eTFdn4fcBkP5KMQPzpEX2d0tprVfnW8EW91Xu
vWBI10D+s6OzdPXROByjtkBXc2mWg9qt1U4ZUZbBw2tw9H5dlpxD75tg2fCadYczm4uSbZDDbw5K
aOJ4L/+8i4gNQE4BGMTAauXuPu7fvZFZmysz7Ju9UzXmoU2Vx7u3j9yJj4/Y+qBmaBxrxzoEGbZp
UV2D4RxrOGOJkf2r3fuNs20MfraH3ersPbhQTR+8gVM3dO3gwU7motlEKNAca9t5wEvku+bH9cdo
zW9GqxavBb/vc8LGbXMTBuJTog5M93OrUYfNtHCDJWx8HIAhrAG1BB4fgyL8y+wgzH4aK/3r7Pht
+4pQNq5OXpchZEP13gim9jCXrrHC0gD0fGeA1cKJxkB9ku5bqvYeE/MgeUbGyCvcCBO0YDEir2Ib
KP6CKvcqqtCGBZHAcK3wYONCt6n9zDxn7SZbvI7KZUbrlgnsj6Z03GPlCIw11/pjg5c7euCD8skD
DC4aSFaD2HEfGcFpAFN2j/sTEsn3uBvmB/mV3cd7FlIoDVMzGpOPIqQa+AhnuNVwlJDIqv6KjxRg
jxLSEUPaqUtOCeWwmORDG2DAoyfPmqV/7eOp+oJpX7qt06A+JpJ1anZDin0Fe+Ls5CrqvBmXURyS
49UI66eu0d23aq0k3a0lT10afyUThpBrzeFCFWDr2BorLQv7s+DlpVea/FGQf14G33vTZfC0PGss
GHxpDn7drn3+HmvZmMZNgxhtElINW/apM/WWs2xMpVmoIM/t403gDOHYdFXkmXdOA5JxdYEASlQh
BIGyrXWel4s05VLmVblqJ2/epsAN6tW9RwbKI2nAkhtnhcnO0CjVmjMXhrMfFsifB8VTVg5o0I2d
sWUUbAIMzwczimNosIHxYtsUwxeMQh818WkBAW1kFOop1aaMqyfcdrLx+bZVSlR3seea84eSNPkW
7qL+BoCrXalK733vwnRts5r9bYDPUktz/NJ22GaOjRU/U3Yf99BWOoyii694JVskyvE8AECGRdx0
sdUp+lZF07ChWrFolkclnj//DGjKSxQP8bfZbP41QE9extlmVvG8HJGLIn8Lk/5RPpWqgY/Af8S1
HnkSPjfFudH5Qy3j5VOvKU23CV1WmsJ350aHUuZGl0EZzmSfkZ9fCj5SCVpCRlpAzxcPqF/NeYFn
JVbjXW9KdF3W5Q+jn3GEoZb6Ddnvlbqg+SAmt6ACu+K1U5RhD5O8O3plkB+mILNhz1u1jeVeq5nW
qXTz31d2PR12eaPq5/tiL2t/wgEIeeriXeJGYPyz7EOl1dcs5elW3pQ7acUEbE4rmX/cuWd7h2Pp
9l45+iMmE5H9a5w0ZfCfMbaY6MrAdy4APx3nSvnKRrR5vGlSZEtsMtz/jA2L3spd1CKuCnXvG699
ziend734W8tGFayb/cOaRiRyxtl7Dew22ZvJQqS0dfMRj4B5bbnl0eot4ykDx7PJp6p9ggPNKmon
SKygdXsCwqNwJJ2SRyWFmVDADXlDBMhBeXxq/2oL/bmOli20Zv3ck+RNcO7MPv7WTfzPwnBwPo1z
+j76JuJcY9rtBSIftrhQNDj77GVnKE3plb3hvSkA+ib2fg7+/3r2/mb5Qfdnw3//M+Tn8it0r7eN
Z0PSEPBfg1rPApsAWoGbpamP+QPUsT+QFDfIxUhmZw0Ke9wIKsMD+3KezPbQNIr1NmukzKqufJ6t
yXprbNRictcbL93SGc9I/vTtrB6kiZY3k/RYjlsZ7PWBeTT9Ev2/5VltyLyHtGUGX1ptnLsvqT+u
5En5UYtF8wA/96f3sO28ectxPrA4ycudm9pfy95MT05fcuq31FrZJpXirX3JAthGMj1grrdretU6
gVuy1pnVwP1bdl6ZY9iQdvPiQbGb6H3gX9W7qIOQkrOPaWJvbr89FvvnZhpsOEABk6HhOPYp9PkJ
iT7Hr3nRBuvBdaJtUbplTyKTkan3YNrIKpTBuMfuInnC/KTZYB2av1OlKxali+o7as+7ARAKRJIu
2jiAUH8U3ojmYqgnH3GlBBsLv9qn0enD/VK0OA+aEZ3lnW6Pr3ejeM4l9xM41jZZp9Ht9KNWkcmh
0j6/QkaokOjgC6NhkxnqxfCcebO/tlrt7CDVcTUrnNx0vSzRoCP3JS5uctFMDFYXNpgSltUnL7GP
dR/kz8JCH1RECmFYPQvTfNDMWx8C2tUuauF0oFQZbFPbys5zYOrPtm3kKynS1Z77A/6S/2I0QXly
nIFqstuWXxUNPwfKf2oDQQdVnWejaLXbVwpFCfahS1M++NKcJpXmsvzem/KVQgHR3ahhW+2KGNPs
BWgpzohVZD/7BrKZd59E1iYYOFN4ubkzLkOXkAazCNKv9/PBJSQPkjIsH2st+tQpEPxsux7Ctd4U
8Z4z2b/aEbPESumpninxPm8m8m/59PPmV+T3G6VQvZgtMzIA5vxAChYnGh0kmKIGV/nnyr9GQuSB
r4HsIX2NEUvz/n9Ey4+Elxt41P1QIZsr9IHJZDobDCztbRsgTD8PGrZzejpvSMlYw+1hc4GeNnG9
nYN+uP1EeekSquGk30b9CsmD919QGFVbCYXLn6lSVNCu1bjmuGV8sERgeUh28CBNRKo+kcWzn3yc
HiHwpjsJYzcRnTcplJnH1taWf23yMgOMe5mYWw+AgdzFgjN5kUuKsOu6g52zu8eA3D9FYe4A++Wp
PIyLR20kDcLXAPBzqCvrkULCPqvG8NXDHvcR/dQlTQbFQnI+XZE+w7DmAz+XzSFb+KtCYu2c8Wfs
TnM14prk1ChCkQ1bHUPB/GcmQUuJo/7Sxk+ShqrHzLqFszGtv8D3lrCMJpnnSgpAhc4cadqPZuE5
dyUWxmrdnJVAyb5Cn/FIlU0jEmsNfztO4Q+l54Unr4iygxnZ82PlqP3GRB32vVkgVL1i2VddTf6G
j2VeJ0T5SIj5zl6afeZjXBAoinrUB/fVnKjuSYdcZt9MN2mivrmFNz97dbJGwT7hoIleNGzUyjvd
TpDa4O17y3JvR0ZkJ4PNLRPCeWYnwFktcbyDjSXvSppysdP5Z+wOWQ/z+mdMILvkvNG4T7rwUKum
BT6Ron/lWfGLXHw13iAOqD7eWgqiWU1oPksL67vkpR1I0Y4Dqp33mJGjH1PxNUipiu6iuMWad7lA
X/9510O6DyLrITJB7iCSQacOaW7vehjh3MemXkR3X1IIyJdXWWY8rtMhXXayi5xZnqfjJYYiVC5q
aFNjDJjTN+XX2KyCo2iYNUXJuCzM1a0TgcyTYJJM9q63Ku3gOVF8MEs2Ldqs1q9uX9SvI77tRomm
Tspx6dWIOIL5JOu20lk5PsomqrKVTnkIAHK0thojOsoIRBsNtJCX3cuvV2au/66P4Nnt5Qcoyw/l
z3MpqhxOsB6pKwexgE0VtrWzrkiRn50m6NqLoYTp2c3xf6WaSlQuEpSHjKKEfOf4eZIcQJKoxxS9
+AwWZBrt6ihrt5GJkepsUntMLP9/ZWZ9WKYKktQa7Y1SxsG1DVSUyHqHDJer9C9uFgI0bMln2EO5
7hbKhzk5H3qbFx9VBT1QHsrNg01ydDJgZTU4oz3FI7UIuagd37tCRbGTiPSZnCq3WYoCjkvS4Leh
GlKyflFr1/srwjTwtqEzQFFbxvqBBUhay/AMAsz8WvQIYi4I0DEdf2v96hM46KSbP9gGsavv+Po0
Sa+/wWWekRmf4ocRu8PTrBRIpZnK8GwVUbfWsjr/K9P0S6EG2t8qKAWImdY3FTbYCt4xQLkoTXdz
FRfYUfTdOegGYxd3ACnH2g3XnqkPXxurPPiOPX/CkebD6d1uXdTsvcg9W69mEccnVHuR3luacmmT
Z9dT9Bdp3McHpWK+6sv4SCM7Ib2z4b02upo9gKbezk3iP5qLsp5VAJjQ0hDz1aUp4nkV9ZsBQ+xH
CfkpILMmzkJqGYvn6H/0Vkvvzd9ueXsz91Tyi+ZrStp2VyeAQrN6+uxls/4Dr51TSTb7SwGwZeUC
oVkZlD0PtdOjPZjXn5LMN54CpUre6gB/0CXcYH9+Vvx+WNt1ZHy4oe1vyPVZLAdwnak1VWxVgCB/
QCwgq6DVAzNt7h7E2M5KPxfl4HzUSq6d+DKB4lz87qoBc/msdZtHZkvzGQz0h22Vn/Fg//DMZP5c
2BAS8Bt56XxgFdCyf1TYdn32RifDJxaWdV+EzSrNjHY399dMD+0XmV0p9qKxYtb6QZqZE4QYFszm
ajBC67UobOuV8fmwo6ZdPSQ6e9hT06fZJmmaeKWnYHDlP6mWsBUUgGB7+RWUJERXVZerV8sa1Pdo
vkqYKqaP/hAPQeHZOSygw7Tz5gsn6qdK7+F8IkyXP5lmNa0cjkGHFOYNpBkX4vsyZuFErDFUsW4C
6pES25Cx1GF/h6Tzy3DPXfgT0B7oY3m8FWZqu+YTAc4CRa3o2xwrkJkCpXgpPUp1mUkZSzLMwUrx
8+BbqvDtRX9cP5HKrF/kwUCn3ujkeXRsard+eSGjTzVqqUsBpDEO0PNB2UoVyqwGb9WyrzrY1mw9
W+HOEp6NWZJM8/uHWz6upFmY0/Agp9nZ7sxNOc8TrM+swB+Qi9xxWE7WkREZ23usAiL9W6/lFCR+
lifuHTJYnnWWXumQCwWGn+Puvfc3q3Z4NHqSKFExfHb1jm+QH2OCF5jAqOI6jl4bvxouSWmuzVrr
Vkpm1jdAejab5gqxRaoTCz7dqV30+pZembukee+Vwf8PzyK/Cb7sXkUNmdy7FMSaKyeuEOWS9QBM
eiflVRnXua5yHPBMlhauSQkuc81znC8uSmWeodY8u+P6ZoXsqqiKJNh81bNlXPOCsk/aKThCNZnz
D9tFiC9jR4nPLaj8K6Plj8excGpoO0VPlmaMk3dBMjXZ3GLeDmZRml5X8OktW/esoS97Qzw1eobx
b9pOB12r0d1uyy+lnuMNg7/Ryna18kWKykjMGyuwOlAFl1Qeevj2zhvY6kovX5tj1FBKEalPx9C7
TY5tzFq0PiXmLyKfcnGXu8g240PjGM/TVPmkbjz0lEv7sfMzjwMbZJ97vOr1qt9J0FfHYpf4WjK/
j3rx2OWVjxQzBgVGwPxY+tpF5yjw6tZ4AmPbhuqCaVJSCBQLTosfPQhbBFZntncWsJQwQu4MkrKp
Tsv382I5VX4w3T5a/ZEglhyyxArX/Ux1K97fc8v3sWNrASkkebkB290/DqHzM+Htsx1/rPlr3L5v
Dlska2fHnUNOAHF/q8SLqi7VT1NSds9trZbPzdC+S7gkob2BC3GIuwm5PLU1stfGDfonr0h3tugM
xyHa1cXk2EutlfWOWXFf21G70TpOiYjEOpZz/JwhEPSpLmL2OMzHUeaNuCRnBlreNNuMqXCEYf6g
UfZA2RY9v6SooodSLdalNkL3VcssePR0R7mW/vTJBc5zvIcQQgwefcfpN3xRh40Mk17pMIaZjbc2
fDKB7IA0WQbLkAFVI/kxMhbkRkCmlAuHBmvV2akF3ZDm7bFmaRdLz2/BX/9IeWnOR69DYMdOSvdc
2opzntPWOT/L7T0ozf+K/THEtGydLyXqXvcO99er77E/3scOfTxwqr9EveOvUBY2f0od3zJOqWpm
KCJ4W8kp3WK3dJOMDyPDvHXdgsLukWeo12/DRSj59sw9Y3X/OaS6px0C3uqq6UeNXcwQ7CEc2C9M
kbByyrr7DlqNzBL7ShsJErWa8Uzz0S5ti9x4iBotAzvJvrCuyuADathB0WYL2F+ZvmV6vBHI05yl
/oPJFLSSZj0Z3iHOyEVLc6zaZFv1HoeZBR+V99lEoie2L0kdOqcAP+NtgDjaWS6uiqB44GQJ4vp0
DHaAjIgEb7e3QWlK2l9unXGqzogZ/Hz81u122k4fi2DD4mtCifrn4OS0XbKBKDTv5JgkHZ3evDRw
ry8SCpPABPprr+8PtQMbIHnRbIbPEVCUi6yKQUwSA9W0bK2YSw3r3u6kXiXtMi0oiGF2c+XwspEE
cVh3017i93yxjEV9MlvLq/94v9TE3DomB065fk9mVuP0UNW7ELo3CY7E0o6z4v091tX0dIs1DlJ6
oZKijg8GQS6TNV/DxXI3rkukEFK5WtaYrJPMa7fDoqNwCzK5IamwXPSsXYekoM/Suj14G6hjWtpr
7ldpBRGgECPrg3Wbkx55aLDWXdWBa20z24nCbdTbo21tTBVF4n8DCwRMkLOCnwa1Rj6KGt1vQ3Jd
KQ6Fpf0NzHnaY0vm72sm7XdUSE5B54TfVIRa1qFeDVfVH4OrMfXj2kuq6Bt18QP0//yjyIqYnI33
ZGt+yB4IoShsXLwnQ4mosAzem4Sm/tAWXvImESfJrgAEpkfpAgzerfohU8/SaamcqrMEF0PpbSy7
3mF0MG+lV2uwy6nQQVxLb8UEdcHqOlzdXmwcgUyUvvM8j6OyHe2sucBywcQoMJ/KvhzPiLagbwSO
9jK6i4+xtPuK19VL4ZLlcJ8oCbAVXHHVvbRdlVOtVRilgRwwuTsDpZ9VTWr/OLmd9Z6jTb5S+JAD
ZKEZ990hD9TxReEP84k/FjtYwnUUT4/OWHwmWWi9J17jnboYNJp0hmGW7suqtbbSjLqu3ASRmhzd
ECm5JI45LqrJLsE9ZiuYlBZtkCt62uBbwKsEC6XPD6f3uu0WC46qO5tRg18kfPnfWPBLk1PiGiBl
fb7H7VBk6pbeKguT7Qzymn32P89mvVUeDXU89yDDqd5E3fTztneTiULh2B6AkR2l1cJULo63MexS
z7c0tjF34y6wg+bZd5N435Y9B/gmIJl5b4OOMK6+Z6yVpXIu5XO5ZEYanzBa39/L6hLvUstfl33g
b2YSDo8tmGZz4Oy1jnAtPQUmXgdJp/vPcnF139gWTWluol+xMCUF3ze1epAh0tFW4SnuZ6r0y7A4
LuxDl7X/Q7NqG3Sm+iIXJeBkjVFvBojCnbP1pPj7kbLdVXr9yvKOjpb0q/sTbQq4DP0DtIyrRHsZ
Jki4Q9Ft40CPz1GsfZI92Z1y/RvbWoLMSxcni5vDH+OsznK34D2qlVp4pG90d6w2tZLq67uqMgA8
ejrd+XwDWheYnR4r03MfncXRoo5CzvmzOaytpSkx6XXd8G8ogsXxHidxB/8n9tYygMWW8oY6XlEy
0zin5uU1V5r0NNRqyxG8TV7sBNnlsezmb+oUbvJi9P/nZdMnT8utx6GfjLUc3GRjqAMt28Rmj0qA
CrT03nEMKc8+TZV30QCckKDyrIPZDuYV1zVvM7l5/yml4Lwa0W37rqGTBnAXzRP0E/dU2ZtvnaLj
4d1l45vSRdhO1xALzdhqMCsMZzQU2XbFKBcK0tYq+W2ih3VLJaBngeQ/sm1rEDwjFQJQ5sNR90s1
P7mq0a1dja1XhxZzfsLCirV2oIKujp+lEbJCXYYmclZVRioH9Uq9BWSO+2xe9i2Hi9zv1lkbA0ha
gmMFw3Kj3m/roXDOcpEgPIuDX0XKQUK3t8nt7cHbbUBCTI/mBxuhyXr128usDHvSbgzrjb5kYRFw
69cBK9lWUrESk7sowzZUH8d1K7nbW8q2Tr/rsY5WtNUNW2dspi9uF6CQG+bfWR+CdZm66RPov+T8
HyNGJw3WejKmTwvp8uzrs73Wqza/jgguPNV1qrCoGQHoKZpyUUc0hrTEeNGj2LyFJD73/krXPPLN
v+Ik3ccVDInuICOqIrnqyWKXtgjTj8mDpQ7JTaBeInJx09leVUqt7Ww+i94GAVljT+mmXM15Pnqb
Nhv/uh16YkTCYcWU7LBM7qQAogT/0bb7yd/eNiQdR7hN0vqfJpaD29KCLX2ZbW6rTOahbDx2P0IV
M+4ewYOVprK/BGp05KtrnNgf1cZGzunMaUd1iWnKHGire1ZAZzAzl3G6H/ZnGbI8IW+JjKwybnmE
X2++H/v//abbjzAUWKQ6P7ooM3ztWfV1kDko7YXp1RhwPkS+qLmt+nCcTmrVW+8h/ip7te/0vden
0UfvJMduclGH0qtnw7f1a5Rkn2/JyX7Qr7ER/9bKWQcnqnoHwwt6OL4VWuSxGTZbFbPPVa3b8AOS
0qguU/54wz2MjrX2o5ltpfigpcwXtzb2UxhQdb/6b5gIy9J/jhfEBISn4snXr65hzrgHyFXOx3Jc
NsPc2yPl/SahrqvnLeWRnF8J0qsRoFM0KyDgyj/kHpOmQC4khm8EWli/MBpWaxsrick/4P6s03Ro
rYlT4IzD1anFQW6fpNGwkzMiyPi/stkFAM9/7CUovedsSsEo35AZhc4xuwZ6IHyEirTnASLgwukD
NKbNmn4FVfw8LC0JTcqPwPWVF2kwyYNNmovyRn9Iw8TchHWW7JVFl6XW+os7x6Tv0c38bYFAZNF6
iPE8lnXgvnAEHjpy9sAs9kdH27zESKoOrDsvhZnaz6NrPoVOH32mhTueP5FKab3os11YLMB5414W
JdyPDKu6KPpcKY12iVqdOtnyTB+10BiiQD1ILyV9Vk7e7Jdvtzpa6wxm8uA0n7GUVfY4L2tvltF/
AcqWfedr8tcAUORthuJ6wMhsxnGj+5ovOzDNT4vV2HL6lg1ZRxUmcTTzBRCY89ZNJPqXXZvlw9pO
IveLPIM+m3EanLm57dr0Kgz3Ruu5t10bmTXkP0u9PDL9Bmz/OrhWqP/yoQZh0A3sC8aAFGa7YBWy
KE+u6He/90vLTxF/1JMUbSolX/ZG1T4yi/BZOlOkYVdFUdcXaSakw9cDNqsHeZHhKMNiHwYTLS+w
301Bhch0qLPdXgWjg/fVr8kV8pq6U1yqSfdZ1KjC+hLx1weRZT7d407hUmNtrAcJySzd9IazYY0v
HsK5+prFubEHd1A8sA1KEs68eG2MuvkhI/ylwxcP+JGD4oZdlbMO+/Srz+Fgf+uQgXLpE469Qex8
IBWLeujtDfJwEBZfQydtSAlnwJmDDLK/bk75sfIBq4N3XQ5tvpk/D9AksatdzomjmT7XIHfYzlNS
dz2K0l7lnlE5x3e+WTxib7cABsqtMo480QUFOndcOrGQvY+ZdKyYnYi1y+3Tc+2q8yM+Md7ey7Ls
UDRp/eY501fk7rLvoTF/rqcWd2NQ9wtw4LcBIlNTleNnP03zl8HLkm3umBhqLBe5m+B0MutpUfgA
ozCesv4CuSrAfeAH9QMy0fn4WcuVauv64EVNjc9P4ZTJRtFS/asHM6AstfgHzuwgPL1SeyY5kBzt
QkWKPVdKMgnK37rX+U+RD7LQc4L3ACXTVyDH6cVqEX1XYx0VYk6tCXaYDZKZzF+DNZ4oBF4lhuwU
TrO/Lk43XKKuwo70V0iGtZ7SbLwCUW/pMJDpgUyxt82uwmQqT76n0dcep4kfWrV8y0Y/flU0ahQB
thpHjfLHE64TqIa54Kwru3/AZat8hXF/9JZJI8fg5aijILCRJmn3GmVHXz9Ls+q/xnE/vedoHDz4
3MJB4yFIBjieYJazl1FIwX3YRq89hYnNBsKZP/y47CnaKB1KOdxRcehvdwg/fAyqa+wkbok6/n2I
h+tQuVKKqT9n4ZCcuwjvwyArD5UIVqPeZq1giP+rnZNW2EQ90ONuMKH59562EkxnaITz2bIWNPwC
D703BR4qg6W3ygKDfU70SfjtMcYIMds1jrSQypNh6o9+Qe5dOuUS/jNCWiZqbEfbUH+OCNO2OyRj
DPwomL+5STWcHdtqXpSwN69qZO07NW1fJAQUoN5Vpd1u7rHlobKzN33zoS92A73ZfSGFkz5B7Lff
sibHqh7bgVTJERDFEGettKbxYcKc2+rhCEMy1Jx9XIzNjm9mgZJMG+40Fb27m4VfAF0Dr5ElumQm
QCAzSAyh5S6GZ2BjBbKvY9zcRgRL35H/mfc4+g5baRbLlFxlVnuUpl2Bd0DFbbreBrvTKiQb/gbr
IXqZOuWk+X3wUXMCuTB9WSvPnw9a1X/3jUTB0wP+Yzd56kYpPH8vhMdeiVDVkuZCh5TmOGvGatZV
nODOZZW+3DdccoegOa4ngzXvZANnilfhvScidUBtnGJOWof5rity7Vxlm3kOhq+2749bZpX2VMQo
kHhp9Lds1kwDCWQ1CtxnzGqjM2Zg8Tbv2ajXOI64ZB3UWH3vrEy7Kpi8UjPzjA+bkvx+cHPqdgKa
KRME56bBv0iTh+y+dHeR30AVWE5kSqgY1xj1I2ndD2n+4nZcWGyZbrGlsBZrI6wRKog+cspHO7BY
ywXcMSQbE/OGGznA9pR8rdtBeOyqryV6cfsSe6QHRa39GVcgbsmXt+u+7tNtlxjKg8T0wsA1pqTu
d0Bj4ONncxl9H6M4ydbOuuGMZWawc52gh67WYYjklWQ65VYlhQUMm0u/9PxXbOioOKTm9PLH2FLe
IkE/u5RV7QLNxy8cownKIpNKdj2Lk4ut41wY6ycsimFAWhWOa71jXWI9yZ/KfFhV+TBdpZVKSCn0
rW2VwUZirTctWaSepbAjb1s0QXUeJVF7b0swCWb+T3J7GxTVxprZpQUGzzOBBuVnBbLw5zskWCW7
KpvGx7JzlFVZNNlvFVRdT6oLJZmTHMvlHE4ibUCM3fFWsthj+pnjFXm5L94Svje7oMs3AVpV63vH
bb0PEV76B9zsmXm07Sp1/BNQHi1A9PvlBjq/ocwFf57UJR+I5UGwvmZO3awP423KAdspVs5gTUj1
JdH29w2r7Fr7BBxknbrRVpr3i4MGieL0/llFccBZZUlundQyfpnDpH7AkIizrjouJ9zxydPaH9rk
uMe7j0yr4PuROmjtyjAw+tNT0pgOtig/n5wHuz+awLy8vVa4yZfALkgYzlGxTQK2MY4ffuSZq+2B
ENh7f3DMd8VPT4JczNiArQE9YMRjj8l1GjHWEkESNUmObHznrRLGyd6N+/bcGbO6bidn/Bw2bHQh
5Q3nQdH7z5g1WErxhifHvtSj4ckb4b8u1NpEIbOaD+CGhY87e9rTUOTFy+LLxVKdzsyHiL6+K177
DUGydo/qQb0Xc4GLaXfDX/YS1Kum3ouxwBcJZiPWO5UPv1YbrPYBRrQCUw6sA9JIDZtfAD7h2Naf
7Fbd3UAPiMHvBzUybs0qL85OV8ev8G9uNYSMUw+aW+ZJKgaxXfnPzvVeXhgbsz+xxYjBTbMKr2Ee
4OdauPVWxjeGOeJJL1ZWERUgzCzs00zC914glbv7eVAKqdKslhRPiKapYMTuP1LnI7cBXKSCaqby
IR0LPsxfgGISIs2vPVpBuLk/JBAzeVGPs8JGF6Br4nImqsKhSd6x1g5eoHzc1u5wnnYxeMFHWbbr
yuj2ThB469uaviz28f9lhOwEqrFIL2waLje4cY4/d+lNT92kpy9Tkj1L2KaCtG8xqdsNBZoXC3t9
IwIe0yK0DdXF6LDG6WNAJRKZF2ETpcHrQmIZi3fuaupDEozvwULWdP0o2uZVph9VoJufu/5h7qB6
1krYHUq0iHfSLKz+UiV59KZPmJl5mQWLeXm6Aw0M50Wtrx27qJflrWX4Ja/bDEt0puhdqdTloQ0c
9pew/fbi19g5vYq4KfJU0jTHonzWWzx6SgfuNjCjFxcTj6u4ObZWex6ETIJeqIGlCx4mtueOxyLm
kGjpLL2pPqXbammizzGd9S6uV9KrVWr8UnI4k0651DGyOpzcH6XFBwE8LcJZ+mxol65Np3Pq+MbV
rUpSbmEF+6qI/5aQpc+gEWzpsLIvuJ+GxwlfH/wdlLcgiIrqEzzuau3vy66c/gJ8Xe2Hzuz2RmJ0
f/n7gFX0L2pZ1X5WkbuTKAmtoP/fjLC1XTpesyvayHmGzYsYrF8HT3FalAcrKoAVqvz6O84aF5Sd
2MKPSbBrGhW+4NLR281wkTsAB3AOpH27rez6lDp6fLT1IUBpfnn6/gyqFka2OBQMYew8q53xQxA1
TuLnK9cNECVz6/zMPBtsBYNjuTvDHYqvgKe1bWwZxakBQHrqLXS20Q1HzncBkCMBu2qjqv42tvoI
USn1HydzNI8+1h97WDPGq4wtu6vf4SHpqxZuBknmXrTMxqIzG9ZYd4wXC92Ki7Fc7Blt513j+u0K
aB/QnNYKm2vq4f6mhWxveqsfezQsIKapHp51ypzqF/bsNpILCkgApzmzwceoSzqMcmrO1nLxa+MU
kZ/cRz7Zr7Xr1/G5UGbNxe6MW8sPW7Qw66Q+ND0KrfionslRI24jt5aXdixec90eKYX+lr03NKc7
T5q+uqXxk8UnMdRKMvpy+6v77pFITZ5jpLRTOIvZ/6HsvJobV5o0/VcmvutFLLyZ2NkLWpEi5bvV
3TeINqfhvcev3wdJHVGnZ3Zi9waBqsqCRAkEqjJfE8xIkHlmeAMc4ktmWBVGJn8f2OU240rak0fZ
Nu2p2Fj9xxDMnevLjKqdsrUbs7b8MO16LThY2S6jjtA5KfptMYBgROAAghsVhqRmUhwEZNNJZjn1
svxGAqXTX+DDF4jOEq2qbn4wlky1jMphGLr8pkY+ZiUDemgdaoDex0lV+7thObiBEZNRL71tioDH
3XVAzvywOCYNu1UZDEMFS8MlrFUV+9ZS0GBYWtIv8dLsNN5Rc4AIlTRlwK1CvpYhNL8axNs9HP/P
+EugtNfU4b0cpD+3IEeX+AeBlfvngKoWN1ZSYnO8DEiwnBlxmd1Z+V2OZ5t5GZR+Z8pv4HtiTpga
N3/kcWULkXbql5SKxI205HDdc3TB9AUbPHc/lmQQXkwvytaXTAr+sI9u4ySbYLaiOyUpg1Pi+uWW
lNj8ha/50W386JfWsWUCLFq8UETF2DBuYkwBJv2x80Z9JSGIgJKF0ebvcjUSsfW6nf1iXwSOtkF9
SfmkzTHO400X/6pCaw01mgpNC4wKv1vju5kBgq9sQ3lGcwLbgaKeSIioxkEZPV6NpZHdp2oxL/DF
QxCy3otzzb0VSkg7CVQw+tjs3BoYyrJXk2BofB+bc62Nqyq1+iPSWNo6sOCJYRu3FrYKwEP2N1YX
vth+EO0DYDBHHg/RUQ+oLk5jRjmo624tG4NaYznImav12W06s8nPk+Gu6vq3fhmsOyPd1Sq1C2le
R2V+oKEb0FCL3l1Hr1d5/4E1282OdfmzbWMx0zhtd8ADI/ha16hYJMNrxmv81u8aey3dFs8K1hBe
fYYRbL0AN9lbiwSMN+JIAxAcVNcy202jF6VVw6emQuvCdPBPdZYwq0AswZ3Ce8mHSHLjmhn5f+iT
kFyflYNT2igak0q55EmG7jGcY41KGjQSq+GGLsYjFR3W3HbMmpE1QLr7I5msF+46STvtfO3PU0T2
luqkrOADS9lRvKuOcxJ31cZNauemCN1zn6SAzOGjwouqF15U3qGnaKXluLtE6paNht2IBAZqmdND
ZbePJHPaW6F2ySHP82Sr4927uXK+qCFnJxPTDpl0IXoVTDWXqdJ3naph7rCJE54B7M/epsnoNW75
qa1a3pRIztwKp670Q6Rp46Q8S7N+bwrxKPGSt1FpfhhdOMPipnOdK8FqZhdnYSldgxOt7LazOvHp
Fm9glyWx0odbbzEAtjYfGuEe3yaMwd2YEh2JB7bviandXg9zE+ofm/wWIATeY7KClBH27z9nGVDn
PtrkTeVACFSpUTyG+ugfTRjMG3RApm9xMJzVDqHpJq7rvWxV/9i5yuY3XJBMMioHu8nSbdt6qK69
D/SyVb62JVAmt7WBRAxoW4QqER2oF581bOv8GzYRj9KSfjFdk+Y1ojfax2kE87C6DkicMuv+TW+N
jx8M2ySkmjBsDVPnQDboRdDq9oJb53XHF6NJWhJxNMnYYj/rVC/SkgPSjJRGZoyyZVZbtOF5ucY1
Qq6BLsjbNSRiucb1p1yvcf0pyzUgpzi3U2n+peZa8OKl7icbEMQZV7jwJaog2E/9XO1kMAIre4tN
CL5Iy6j0KSA1C2obT9Llsctdz2k0H/olokb9jowZsFwZrcKieagW08P36XBD9o0FPXBhaafV1rfy
8DcyEdSdsDD/rMaaSZG6Ve8KZSrZdnkTIKNyvufLSCXWy7TXeJ6/eqQMjyZSINWPJoBkmFLtNpxX
tzBJb7n+9K0yqOLPU4LLOpqn7RyjJjYPSPXQ7yg+/WlT3qrIgnBLoxmgGX6+E0xYGsP7NDQN51zB
mJEH+0dbxl178NaCLTPz4Ck0nXgDmmW0Vn6VjcepDB5Nv+CL00c9j7jSf+AzqJ8GJ2WnXNvGOm3q
6IftWTz3e/tVwUp1nw5dcZPFVviZnexZAlrA/Wt2wtiPYbmDcU9wcFoYKi7/pnMXYlCGOJazTV2v
/uzG8+swtc6vzrAPsVk0Xx2lmzb+EqrZ2Xw7df6HUNEK/Wcor8zo2JH7KLgpT27RllvVL7UvAySI
RGvjX65jBLCOu/wF8blh7/pzdIBlZD6C0EEJaQkpE3eVhs74PZ+tlOXPEN6xEAzJFX1pzDxfU8cB
rGf1xTelCb1bxLrHp0x1y3NYKfcWb/4n6VKwY9iUjh3t/p6Qb4HgqfcyCnIRaZkC+HnRqzk7uNFS
VlRfjRsZNg07Z//x/TJV8bQQZBU2NTIYtGiqNNSod6jsRzfdrGegCrT4vql7nglJ2quntkFBe+nD
/KE3L8Oqhw9k5eXYGDeRwrOQWzg0enPfIyr6FhNlqspqr+KWuk6UH6P0SHMoGO2ECNOdXFWFLkyG
6WBPCbLlg8a+fMkuJa1ZbqrcHraKv6AOc5X1qgu83K+C/N4vMRCMvaJ9QPEp5OvidTg+0ZxgMz0g
kqPvUXUFfC3N94EEr2sFLg1OnkvY0h+oEbq0GcyT2HUhJKrcQKfcsY5ypUtc34BubHIXcH3feemu
mlz/qKmzf+xQhYIFv7TRTT8Pad2wOnnvi4zqLVCiJe7DcEXlUNnK0PVQ+IZqrb0myZcvUAonJ2Jl
XyaOivO1brlHO9D75BTCJPO5yfc87LGeJ4VBIoIX/XrSYwC6iuGc5SzSbB8Vpvn52p+aA7zzkCfG
ucWleJWl2bi3k9yYN/HSqWnTZYq0PgwMihuuLM8f9jIiVxw6dkJ2QR2b5FmMMMo6K8YO//dwPF96
0twYLm0gHrnTnadlLJVoGZNDD4SRMZl37XXnrmS/6G1bN0XwVLEosmIV/9QqVYAw0M4oYCQBnEM+
2A+UCJby0lbU/rmsR3uxl1GfVBSGbovR+d6ECH+s2WhM4Eabdh8PG8nkSP4Gv1B3b+DKtJKkTyl+
aiiC3E9t195KSLvkfqyudfdZHqof5FzlKktsW6ZvsZDYb/ks3nlskwYHMDs5yi+jW4N2RyXnEDe+
+iRdgwXjjLeOCbuQX3dAI+XJxJIqsUusOJeuwAFQ4gJpXV1nUYb92Zi/8namgKOn/mPdhF+8dlK/
ktzwN9Zgo2I2dcWXLP5U9IH2tW80nqkN5CRMJ7WvJDkQW0yrl3ws55MWGe1aZvtGQZ0Ertxdnnb3
o4saw7C6oOXI1XJjBo57ZAutrLSF2wKN8q0pPovXpoxeg8WU0YnwQEzrGTJmORv7LG1VStMdiG+4
Y98Vs9nyJvT/UuIJcfM5/1IGAaIhQ0r1Lemtw4hKyrqYAUrM7FWO/WjV5yiBZxz0lvNip0WzSnQv
/oVkwMoxC/N3HGsPzqBUX3PN09YVNlcQqhx173ho4ztWAx/fCbojbz7lEKRm++dZAl7v2NeBcvjv
41guFbsBmSncurX6ERVk2H0/RgF1tn66NMKyHM+s9w1W/EFjGYhXoVQM5ut4KXpdjk3rnjosjz/g
max39pOW+KdymXHd0F7wUMtAyhtn56Xe8t/yy/ATvMVdqAfW7zTEUJUK93cLbeJ1b3XVU1tE9k4N
reYWsmx+yisl22nktp5n37VWqkmGaZnugH3eUnHKd6oN6eMXrupPNn4UxexZBzv3Jwh9NFMELlcp
hYA7Vnc1stoLvnipkl0P2tA9B60D+H7pL1PT32We6a6dAJSHBZTvsii/NmW5L80qCaOzyA5cmx9G
KUKfZfUvo32h/n7jwjaOQr3byTx/m7umd3RSaCw3cpou7WEa0aCQUz+L3beoAN2cY1KyWYqN+XHA
jCSHtE3fYIX+EdCGvSuG4dkZZsQbloM5Jizy5VQ13bfO67D0DYrxVS9bHSOPv6e1dgRL3wwwW6xZ
lRzRAcG31Jvb2zFp7ftKSaGAj1b2M3LYJKiVeec5+g9guNq9aypIQLqQzmzIiTZgVjqHga1bkNju
rh5L/V765GDNwZ1rsye3qpLvTT0q+p1tP0pU+x6KEjHEYXP+dp0tg63lUF6s7Keiq0mQ/g37Slo8
VPKkPV3gZtJcIjJsndsC8Rt4WiBAl4PsNi8bTz/NKaT18U76riF5SWVsdW0jDQ3fCybPVgIrRLAp
EU8ekmA+uEg3LcyjrsI0dPMi2w6JXyMrn8Tbq1s12BHvvp/nY17myi26QhByYhz7bkwtMKFZ8vj9
K8PBaRAMd+iXZbUaFvi2HD60P5zKkFPoxXFcZJ9GYDveMGwK049/LD4SvQI0xXLBU2J9UMFKTZoD
hsj5ftR07cXs+18S4TgwghCL/5KDSNnmZaGT+cy7O0fTlLWms9RXLAVgmpPmazhu5Qlye/1qJ4vD
EwwtY9COccZfQpr/OSqCRvAFqdS3qGiRkpUo6nLVCcyxXEu6/cHSjriNhAjqc+lrVNU9pNDYDkk0
xE8KACusDrTwh5sDwLGprrNGjeYjCiLttk9a63v9SQ2S6IdhJMgD64Z7NOdNHbHbh34LLc6JO/h6
C/NODpHSQsxOFW977SPHBkNviZY+JHrBJUpg3Kf+1i8SZz8W/qf/q7Z53qtAvX34h1ddczlDyDU4
XxTSowrNGImJF1RRNwT1rYFsOuJOqTEAEyI/He6cJT8NzJz8tClZaukIJY0dleDYMZp0NhjQonEv
GetkSV5fJji6BqU21nVg1FWunxAR3Ct9p95otT4BqV3S5QhEkSPvQJ2hlVSj0Vhb9g3sMtY34/SF
F1F8mFGX3AYqAoVeleAV1ubpHXqw493YeOQojH4fDsjfi2aISIJc+65aJa3lv8VJiARf46RPgqVv
YpNA9m8Bi11jrte/XisesDEss1anmIh+kRDDhEM2J1q8aXMo2tKUgQt5rNJV9Rz9uIaalZ+tRivI
dt3EdhfaV2zfuhhxrHzFarc2EOFb6ZMzOaj4ZTU7OTUija/fNTzQ86JeyZDmhWm3SKr9xTKl2oVL
5VwOiVTK5RQROqZPi6YbiM8XXhoVnq8EfoipG5+Y63Q5kyly9j7vMoVNwNuPcbLxZzHy6mAXyP0r
tzKiWM5xwR/ILS5dl1HngrpdbnwYFM4xg/h0ue8v43yxGrLw+NU4Rtvc9j0JgI+no208lpGX73U0
g24lxgizQj/JqRba2TEYo5nFxuTUHn+VMGtWda+HpyFqUdd5P3NZBytQ6Q5/9Mcy4xp3nRt73LfV
sKQS369yjVMCco7IsfxDrCKfkQJZxCvUtOmiXaw43k5vlKfiXdDig9YFelGEsxEc1728IUO+EZs/
GTodBlG35L4v3Bwh6CQCvOw0/DIGAK9b6XSxo9i+qbdDXS/XjQLNoA36/EYKlagVWvvQwJtEmkMx
pWcSkT+sOetfgtKPX9gTypAclEp79YbZPEtLrhX5yovqasa262Pl1a6KdQzS/Bus6Xg3Thb+neAx
MaLQ95BNrVW0bDrDeAbTG7Mb5aGl3klfv2xJFZAQGxyRh20ku9F52Y1m7EYTBHtxKV82u2WndYBn
iZZ50/ulPd7gWBJYB33UzHs58AHsVdn33ChLn6NV5v3cBta955tb06vQIHiPTZHZuG3N8fbaJWdG
SgrM6Tssn5dYIDIlxllWv4GFB0QSxJe+Rgdu2qDJM57l0MaBdcpLrWdHrEcrkYOnSt3fGACTyQhg
S9dnWraJ7XE6SDM2vdexy4KHyImbz0pxDBd3utrNOpB3ThV9s92IXGOGNvOUUMztjR5Mu9exUjNb
h/cth6mOfw9RahylJf3l5K2T3GUXt0xCDdC5I+OwbSyrxU9Mh70SagWyZst0mUDNeNxFOrKLMsNt
e4qWSWix9U/7sDrUOfpgK/yeMUtfDpe2AZ/cUmCQA6nM042MXE6TOSxYYVfmzqrCXwnGkmxSlr6I
oJ1Z5jpvLbQlAAEs2VdRew10q9o0MeJp176r24How0pItYTMdsY95o5PIdmzY+zCQhVJb3CJn8Cp
pM9BMYenDBNDpBzR537vTx1ktv6LflS2wlPYJnflGKCq5kDW7Vx9K2KwV4HYRiqr0jY9X8NNjfee
AgI+2F8jZbbPInwDecAlF6SylxZOpgduUm/XZs73hplgbEWjB7YBFYvU/CF9otPTi8hP7YPtNSf9
ZNeVvonLyTxiI/CzCLzye2iVl5P475P3oeUEL7Dqu/ToVv7Ncr6V/nBuF4RiWtftw9ISNGP+j9b7
WAY9c+3zdzpcgApGPv5WUMfHh3RR9ipi1Gin2PwiWIbItfHYzG9EbTHWkVwEWtPVC4PcTwHrv4sr
/t0tMRItAaT7JXocBvKn//kCEtmM4BOcIv9dJzMrVxMKomuW6Y3al7hwaNN0K2emETB6icFtIlXW
0t3kiXlTDAp0FcJ1JpMpSXFbxW7v7YIfJkrQ9XC9uvRBsEOMNPsy+W19jFAD3UgxrY10QIYVEtod
Ho3PulqepT8cMwWMUBJyi1BzMw3n1PgI4bP77+9qe6SOv/QnQV9vjLlqjwglK19+SacR8htT5N6j
DB9DXGRhy1oaKwuLfcgCankt9E/SnU9QQhLoz5fPK7/o5YPJ6eXPcv0glz+NhnD/2jH4QBLUo8y0
1aomX2VDNLSreTDrkxE3rrYzvOqTMtXq3g2j5pSW7E5slPNZ5+9QQbGecUdG69zwnBXoGeuAS7f5
PNUQ1HPHLtcy2kYQHLpyS0Lf9uo1glQIgJ8mBMZPmuWba99vrHVtqKgGvw9cm2kezM0KZ5X5xgm0
Y4Cfsb0u8ym4/e9OXUTzQTMPcbEC5z8f524rXfbSL2dyCTmrdIRP0ehEGmhGk/uN/9JEOxB0ykkq
jVKBjIzePqAl/s00B7ZYMtAbLrKTQWlsL51FEj+YZYuhLWjcaoNC7yqPN3mGT9OMFIa5ChFuvo/n
8QcfPTg0Y5reV8vB4qt0r6k1egrWYjm/NJ3WAqtd4GOyTQDzUahwqAFPsYErsOn//GMyZQUbTA56
jwkA/pWMymWq0VvLbyBdpGwO6FmoJ8PTw1ujsBcbC+2hHwvNX7m+uekUP7xrpZnmc7oukzLdF5mv
PpiIID4gIWWBZWTn1y/zZHKau/4dcjpvXTK3LNvvqTOURwmTg0v+YwuPRNtc+6inXn4LUDILZ8r7
PDY1Wr2eke/jpWpTo5uQlt+kF8OV917D1otviYqur/R2ZbTEznqvPGJlXq+aAoGXZhz0b2Vfn1sn
AMtQINyPm2z2Vx+BQgCF6n/OO73cxLGr3Ed27+F119XHsFadk6PX4C5wHniWK5kNK8q0T6smAjEL
kjpcSiYJNjU7U3HTF7Y36WINY/1qi3mdd7P1fVBYKXhZPN43i+huFPc/2pGNYm3rKKKaNig+Iyof
06JD/ChC4WopCOK6grTbEiHN9whpyaQhMdRNk0cPDaYol0dDqfifzXbOHvn6DY9REl4eDXqLN0Id
qdZONspjaX82syp/jICH/hGFcpWF+xHuC1mcshpbnuVhFjxpSd6g1UJLuozlsU7x5Knr/fpDf9aj
gNUMmA0Mi6ngNAX2sBnsbjyjLzyevQwN1zyySXiiOLnFZWgMMdhzHrvAKC77k+sG5MOGJM4sXJNk
M3I5zZLFrIWy9srDOX41wX1/qF3ydioEuq3IiJpJTwaZd+2iM2rWXYJIQjjvcVAdt7mhWTfDotUd
j9+1cTReI3c2jnavFQCg8JMLbd4hbtKWFBA15zEyAfgsfnJtYoESGJQXwwZfYZAnekz0RcnHJQWo
ZYH/qPKRL7qnKQpF/vwL0YW3yNhL3yJRFgK+apJ1FMwJDhVuq/5q5o1OuuF84T1cKA7a58Fu8jNe
ajAjhAlx4T9on0M/ynFBwSEP0b2zYApU81tcONW9y17CX5VuxXuC9db+AlFQusACb7Xk7S5atXGs
7JH7BIXh2elJ2Evg8XGnInnxFJmpdsjsYd7BKMteSdac7NJizylOXagakBcsitcMQvEJQof6xI1Q
nPrCeQ2EEI8Zi7VGHqHZy6htqfPTLzmVAwnbCgRV4qz7JqF0kajVK2kamJC1copNABerZJjzNa49
89ZTkuKu9zpnPaj9IqxBrTcnkfMA2zG80wwzWsvaL2nntwGdasfdwNp5bdZmhCnsoidbVKjv5772
TKWmXCFD7fxqB5L+Rdr+UGDQrfsoowIZhOah0OZiH7HW28DKnDdaPgy3pjqWG3m8mEn1qAeG8yz9
Lfsbkj4UnN/7wVieURarf7pmmr+WRa/kh9ahSOWobX4GLI1w2iLnRyYuP481ODApG/TTykI45g6g
iH+rsLwVHNefcK9lMHBhnS9EmCvSKxq88oiiRIbC1XZYuFVqQ0nWyL0SI9Q8vhnL1L5pjAZeMNJz
aMhQ63mu/RJ5r2HU7hzXts+lQWlUaSH/YsS4t7qie8XOot/XaCAt907z2TGAtBZz/gDuYFj1U1ps
4LabQNVt7VWrfjazilad11g3WTBOVPFoGmgqkTB2H4tFRKr2+2qljRFg8GV2EyFMZEGFeSPtRpBQ
oKh0N5csq2rlb+0L6ZfH91v7Q7xuqN2Nng3GemzLCUHIGCwGkPRNr6M953RFsEuc2t5NGG5+NmKN
MgRv4oOMkmNIUG7PrbOMOrF5Y/RJ+ZQNjo3Q9o0EQbpyHrSqupeWYUcTmOqQqt9y/ayvybGmaO/m
8CI6y+mwbfCyZ/UnANX+uV8OZo68pY5O1V6afe3OILOLb9KSKW4TvTqmGuCiRjwQpn4fI7O4iQrP
uMH9iyroUoerjAL6RBJWa6nXSZ/U4QbPBrKARvy1X1FCbbekQC+2jBIro3kC8HaJla489cHcVhOb
f/7ma5Dzn6p8nDBmBc+Ax3B8adoRnlBUDkYQ+bl/Z5XNZylBUKH071yl/CzlCjf0PBmTaoW1RDpE
Cvrov5i3XEUi/QLiqkV9bBep2V6Wj7Jo9BUU6x07jE+yzAz9MNh7+ThuZJRVafowG6+DjqXwIqQs
hxJZ67OvDftrws9Gj0+6Lvk+vCA8rMz7vV97KNgkRXqT6sWrvzDT0tAcbvp2jEFBwluzQiDkTajV
ZD5pQpDdmk3Uv+Rm1D9YWEpU0VcWP/5f7vBXAnTjV6bgthTOVvmMHZ6xi8Cx37IBQuktsBbnirT5
7NvlTy+e5o0b2M0aWfAC+CrurbGu2XtHRGfAj/+jLePpMt6lOl/hCrrI3/TXue6LlRDyqrBrnvBQ
4elTTmfpqpUCecVYfxYCnxyCpfJKGhJd2IXndzn8f04qQ4qNo7Bx1fDeK2Z+nSx2tnHTuQdX9A70
zm03bwzdHhD3zok9dndFWwFcmZRPFhxqyf/arm0eUNWZNs3EmgUzhmj+XIegA1MSQxuRPxF5uovw
Xj9tqNHitmwb1h4m/bNtFs45WgS65AzelHNuKx7+YdlO2z8GJGSgzoJ/k7ORVp7hUpeOiISkk2lv
Q+TZtkKgEH9hz9whONKA8IFvoZXaTUO58KhhmDatrhCxMfcPXlBGRwF9zTIqpwIlIw0AuH/8x+jl
CsuIzJNLDU6sbk1sX1ntO7ykVAUsv1P1mX4y+p8jL3dE5Ml8srJgMW/I6ZIobbUCKUA2GQ2gTW3V
BNDDs37SN5ebSdqjZ+ibAgC3ur+OX26mIenvLoIX2ejBPdEQ8gj6VrmNZ03ddYkZPKl4j8LFNZqv
g+E+xaIazd8vKSz1t+/0X1Wkib+kYQ6/u46CxxT7vP04OMPNaOk/57F7bgVJ1dgN5iI0L99DK9at
204fnqNSWc+tftERuOBBR/5eK/6XPFtln+UqcXSHc+1lw3XpSxMsW1jt1AiMG4Avg+ZlGEf1tdvw
/DReKdbpeGbkHZASz3jFBFfdRUZj7GS0drHZMkML2IjVgdE2SzQVOi9COc7EbmCxmza1Kby1W5xj
5b8vfX0dxyvDBiYvTUN13kKkKQe5yh4o8XCjzWqi7uvQ/jZ7Y/GGeuWTaOS/knWVZOOmShGyQqO6
DfZCApfDdeTaJ2eDUMTlVOswSEDsGBpTpB31wTnEIVwsxzX+0hX1lFR28CtPgMDA4ARplvzoU0X/
Zlc5GgN9nnytA6jwcwtqTGuAGsEYiz8HPlJ+I4ntl6HUvbXdpVA1dZYbacqOag55LGbleKd5VnZH
AYzyax2Y39Pe3afZguaDiB91tfq991iX61ljPwFcGncVv/BtMfGMt2tKwmJ51ipdclD08Ub0yKRL
DtniHnQ1RbvELmZCEjeYRnbo0+RGNM2kq1Kmz+Hg9lBnuv55girbJdhOe4u1I4SnZOuHPiiBpQmj
PL5Pw/7oU0ZAeAvUNKVkhdxpZvfP6PnVB19bisrLlUqyIOwTjcXlA8ir9g50vUJeg8rRq1UMBm9n
uvnXK+xVzj7EJdxXLeIb82cyJsayw/NCBxCpEj7Kli7pkcuDr8btsOwIpU9HuFJ35/BRurhRkRjM
ePXJ4ISg+gmC7WckVfOXyMln0k7w5vuI95Wr42Y7sWYRPlSOM8sajER1MDw1e4nAv+7H2cg2ijoo
O72yi3WhBF4B7yvSTkjs7vw5CI6XPj+tn/N+MO6dVWmYBcI/mYWFhk05cFnD2Yb2O6+KAXSjMT8M
lvWXdFMt83hKO/rByIvwpa+q/R82xFakwbQJZji8S91aDsjh9HdjmGCLa711SX9WBvquq410zT+/
B6K2WNQ45IxOIgN2cddy1RqHGdJsa1EJC6yIp7id56sOcQfq5zDry6I+d7MTPPAUDB/q5WAWkbc2
LcAFMiB9MhqBrVcXdMcSL5ewA5UHhAGO/49rJIX6Yyw87SATZdDQh09I8hk3Wg8Tp3Bx8JO6zOWQ
WchiLBIackjsxgFY4hyuXXJ2rf1Ic7D037X/BGU4v7ns8LQwmfd5MLqrC8JcG6foITc3NkZjzRaN
GAQgl+jeafZvlp0GGxhw17n1PDSB/RyFX9rGH56kJ82HEXRFM9zIWFBO+VEpXRLhAQjLyx4K7PO8
u0I+8mji9r+2BerxARzSNvlnik7B/hqij9gtY32THsQQDx1ICyj6M2K26NUERYAlX6ieZCz3nXEz
lXOzl9HIRbU+CifkdgGOvyiWWt1NkXaZWk9avcqaBQs9BuYaHYmc4s3iyWKT0zhkbvJXiC5GsyWV
AyA/Vs6XvyHGmdt0Rtu0LjSb+jNAnRTM40MZlPVdDGv9CueRfpVPAgeNWA9VkA+xZEI+xPqLOe41
dirH30C8gR8jMWUUd3Cxx70yKQXLQ1K6mp/9bIKxeqjNuHsCR3kv3VEdv0UJ7kGfy49Rhn4v3SFV
Ch/Ru01YNQayPqN31H08SFneGuAnymZNxrv8FjTmKUsw7mv7YWPoSvwzLNyZL0cUvmRJ527xIizW
9YS6JGq27ZONauMh7LxmsZponuQw8nJl1dGrezgjeK3GLsRIlK8f4gXN3tm2eam32TEb8dic5xsp
ukn9TGpwHcDVEf2ua/ds+gH+yP2rBF37i8hJtxrmVZvrQI/V9t9FzarxIcSVhbvxQVWsUUDCAHHA
Y+FypkXTHQ6xT6mFXO61XwZ19iG3Prd5aC4ODNInh9iFM9o5+m/2tt197oBULG1YXeSZXke1n29J
zyRrPDjK12pEF9RWIsw27KZ4hSHnrpzUzE4yGszmztOm+LFL0eS0NmnhJ1tJ0cxD+MsKK/8g/A/h
lMywL3eW41nryx3pBop9hrdxmSAh6YjzsoJsMWbHmEnltu+c5SxSCvc8BBr6TfHsnqfljMSD+3E0
Nj+TbwrWmNSbX1Ai2Yjfjc9adRPUo3satUq/d30y90I3HxWMAWst+TS4uGH4TWvtAiDaa7tvnQM4
OnMdKI2/9wNekLwW2tOAlbK8W+WdGUXzJ5To8rO0jMV/WRvhFcr71VjcmfkNZEwOLoZXwLPE1WRI
SL/XVrjv8854bJeD7Xo5BtmqfQhm3qDrJjNPDXDf86XpKQfKgP6DxFoFLw/fGnYyvQDa+TiXYXBr
aeOPt/Bo8bMmbbnWupbtATmpaavVyEb703L1VPHVtfwGMtuu+tfJ0DGgWEqUGQmytdOWwfZanZSa
5LV5DXGdhMSnjAC1oRIg9U5Xa7TNNFf6kmTrjeo1TIdH1ghkpOvpiIl2+XvW2u9tOaKBVJk+svyJ
iQhYuWAV8OOM7Cqj/AqhJM+N8gmKb7UuOweUlFectHmocRokzWuzqLL28+T8WdGehiLaJAEPQflO
XQ9wV17YJlZH6ZJvqhPw1zT8X9JDgQcRw6DG1E+fvWIlnbWjbAbPRwzLGGFd5bPv3fRpfTYWHUTk
XKt+dTm9DBuYUvbcD6iCLOEwyKnSxShmB6UT3htzWK8UpdT3BgKO9wM6feZqnlC0ig0F97il8xK4
nBlUf4+Knj9+CJbTxkLocU7a8zXWcRXrpnGdTwJpEghTnAXueqDmvM4F8oTAV3wrw3K4wJoE4XSd
8wEWdQ2/dMo1JTxrkO/mg33HQfiXLfv4iKwvCr7jL3XZ5cdoXCLSRK7hbsQ+RAYuccnfcW41RzeG
Ov4a3uWBW26Ws0bh/KxExi8TSONeBmPRFpbTKdLTU9uqq2vsH/OdEMsrq8xxC3u/8BSHBw2dvVPj
9Mo9DibyjLry07qwGlel5Zc314GG1cW+BLewkr7O8eb7KjnLvV7AJsHOa3ryqdBaR6NWaGrdU417
c7G3w1w7/evf/uf//l8/x38P/ioeipQXfv5veZc9FIjXN//xL9v617+Vl+7Dr//4l6V7LtsZx9J1
1LRc09RVxn9+f0Ihh2jtfwCKHosoyNMj2O5sa0UJFDqXL/mSG5UMumTODRi6pKv15xGnl0ZPxxed
t/cB1zB3i836/F0OlCvdLSkK7RDn9fTiWTXyOgulVdNSFP7L6U7zwYfXw4g0rhmr31E/fRrHTr/R
k9mGzzZAaziin2ceEbS7LR3yetiXL64C+ISvsKb3d3auKjpWf3lwQh1yR0mbMhLuuJcMXTD62AVU
MMC1POrBSizNKEVuScUpwimseE0qIsaxgkMyoY8OrCzdA3dILn3RFJ1thftfIopqtu9GnI+vk0CQ
ZjdyoTTFef6//2+4+j//G4aqekizk62xXMvQ+H/887+RJgZpF3AXxzQB5zNZQf2QunVNwVBrNrjt
llvpkwP+Edq5bOJLFzpysLY64Ne62cQbKq7ou6TVcA+fpr8cMOTIwYoWvHcBVv8fys5ruW1kW8NP
hCrkcMscJIpUlm9QHtmD2Mj56c+Hprbp8dlnqs4NBr06iCOLQPdaf0DcJQ17UMqtth2jvo7WTV3+
QLd39SXzUbi1e1KaIViGKtllRLGgN97aFBqoYE1B/VDNd7JDL8kPyJibOQAR2gZvPRm8zi6sRkcx
YJtahg8VmQPj9YiZoZgx5V8HTqXhXZ9qxteBE7nAGNRRdZBD5aTRrDl0hq1xkK9AOBX1/rbkNcaS
aeXZZ9mSS7b5EG9kEz2/+AHFouuZVa4rlwQrbVx/jFzS0xUfjTcOvTpfoN2//1MbqvHHv7XmOQ5f
OdLEhgVyXP3jm6coroHZWBbuokLVDkPqkrevcYfQUzSAcTBwV004gufxc9J1sj22qQ035kkfY+vU
mgWGeTX+uUskrar1te1FSn3nIezmRO1/xlQ1/wpDjF6ukRXOKQT9vas00ZNJT7zn0Uu+YZM3fRqT
eMZEyXsZESnbGErb7acysC8863mGua36GTQN3ICw/vBDKoUTGckjVjo+wg81xp1TP30iN9f0Y/Rp
+7a3FFWbnXR/wGmcv3coNlYFpRCSn8lPS4LaXnhWr5ynJEsRpUfaw/TSJ6RRg4MBGe5BXtSKdEOY
JTXipJMLhxb6lozJ3kGP2k3bGsGy6rpmtj1kXpiTjcDX7v4ay4aZednp+j7oh26V9EnE2z9F49rX
G/JQ/OnDT0cNR150cgq1zbFWtianH+5tazjeBK8tpPPwV+bpfV1kcCkz12wi1rdFrBwNDCAI8XXh
tCzLPTkwgZtgrJEcxOmAx7tGGSnWipNI8SXqE73A9qQsTsUca2Cj85pz7Z9hE8W762jZYzbxm++0
wELk3HmGnCabMHIflB4gnwxdF5G3Wu7sta4xIKoYLCxjchVPN15zO9paXRwfuwnAwvDrots5kgYo
yoMlpoz+R4dshkEDi6YEViybcsZtnGkrxl6gW/tH/NZsUTpzPNzM/tv03h5hjQkAkHKC0+rTKgyR
rL3RvNTKWblKKI4BcrQUyiVBbKaNzR3+3HELXUll1r1wOUKq35RcDN/bqLQWdV0MD5qZmvdV6XZL
2TGJ6YQ4ffbiWFO5j5s0QU+uEN8RzpT9GMS3C60wdiqiIyeSkM3JGRwugN/XJqj8pTU3XQARJiL0
lLRVgBMbKwBZvpJz1DJ7MPDK3puuq2sLOdyKOJGDcpqXk4Frn19W9t60m/N1kFwDL4JsA5vTXcjR
HfztHQdjsv9kdOOnots5OsZ7Ravf1eSYUfJ3zUtiICCkRddGTNb+3mjTvexq50F2x5ePQp/A/Yym
jJmcvygtwkaWTdlhzorOeGmkpLYZJ2M62Q9c7Pvsup5ctNACtmkzZGf+6XJsH4NUC5pLZUwWSGRj
ui8ChKdsICAjWctQ0VFzaKHa4Tc7YWEbl8ZD56vGg7wrhTktbN0dtxGydDZQELo9Nd/Uo2PeXWOO
Ejd3KRt42XmN9TUFCki3wIbkD5BdtTXokIhxf5DN335KSnJkSKrDMP9gGRdTD2+0m33ZPAA7c7zI
R/KBXfjjGgPeef/vrwjd9f54Reiq63r4tTmWx61pzduF3zZnPO91hySWscX4Y0Z8pbaWbobabIt3
fx8PZX9Ahss/mwpipE1fik9TVbcl1kbvlcmrpMyn30eQ6hneC4GJWVZpHs8DCuhlN6DB7tZwgWdW
3hQ27VL2StFp2Tu1MIWtTDV+G+w5KPry1Tq7k9Js6qiPeBO5UMCTsZifsS76MeWgX+L5MhgAomK8
uncyFkbVa9RX+nFw7b8S6JwHJI31y/WiKlsc2OOTbMnh8k6uoyUNHYxAcMc+s8stjtqs9W54YVst
phit6FLR5nciqu/1qBK83s7tIIVB8197UGn0Jv33AfN4ufI0Ly8nyaa8kzHZbNl7rn0/wLLm109A
KYP37G8/7P9ay9L7CyUEdXtb7/rp5gm/f/jb/0ceZvWuMbTj7WNdp9yGyM+VinivCyB+sWf79xyT
jMWgOeLDxYtuCdumP4JIdF5HDyQ5G3vUZcZho83UFKmy9Jv20lV1iSccCsHzEe92QdbPWI6WW3Lm
h8giO25LDB7qFJs/eqyuxn+zDZxlC7//bHfGJ6oW/n7UC1zfIMFUGGXp6tJRZhe4yUzJR4lmgexf
lzfuOzmRYjfG6rBBsQrhru5n0irONez2SbayS9vfCq03usUkEpx8w0Hx7qK+zDfdTP6QzXiOybvr
SLso/LtGo17Y2pV5lG+W2ikRlw+17fU9I/nGVqsDI490/ac/qsNXz/yikWMiy6iXVWsh2ce+a2s0
Dn6rRpy+2a6zbcfc/G57jrvE9jC4x0o3OJcxWeECF9LvPizTHvWbp8YasETAKm8t43xLg7avvluY
YK3DMrP2qWEmz4ki8EucgvVUUR7iGDwT0xOs8tSgrcFoIJV2Dbp8s44dmjcyhrO6eWoMn6PTGKne
gkdhDTuToOwuYw+MiQcsf2Fe/zNEbbItKsU/ukYdH5IyJzfRqRWVvqzaADFNLjzwixW4j/olb4WB
PYSefLNF+QpmCbOPIV1h8zcchxB/1FZRtJOd6dTLh5ytnKfqp2tMcCRdRH23j3n6H5u2/Oqo5jsz
w0QeciN/fXKcDMp5VJI+gwjXkbINg1Mc30mH2gAlcdW3wpMew3UDM6tsZBMYIxSlKo+2E8/rk3Su
DXlT7/046JSna2Je88wGSE99lmDJIVGqVRJn9dFgyvMcl8glGY/r/Pzvj3rN9eaj3W8HcdJgmq06
gPo0i8OAZf9x9FP7POWQ3umboaVQ7AP322tNHVARAlFkU7T+jpDVqu7i9KdtxT8Ts2lfYjOElV0K
BPnyVLt3QcuvFHfs36c0O/FG/DFNbEfQE2xWI+WcN3w5ojXqqmInm6bDOSqkuEHek14jNFcZzn9P
hdZrjyaIehkOa7O8M3vbRMaOf9ViENO+Hr8FWmu/aO7QndvIQKxbLd4wXvX3Ro9MRDxnfEOlwG0p
VZOd7C266E1XnloE456kC6KmPDRDHz7KSFMWqBYP/GUjIJfllFGunepQil0YgPH29DQBTPqfy1AM
byVf7K2boGoQFG587TTQbuO786stu+U0XEcQrjUCZ11aubUwNW86ZV5tLms3zF/6UYilmCz3lZyC
jnZyOmFCAi6kwHLnm9L0nypAwr9yoT61mKn+4MFxDFU/+hv02kZXhxg9BAcwHPuyeBEDyBtU8dqo
abXAr6N/c5Ggg5LawsnPlUcErfYyjKVCCHhZeVWt+q7ruj7fWvaEyoEvtP0cy6aORKiOANTCSvKE
085WKTT/E/1y8q/pFF8glnm7GAXnneqSKnJLQ0XXokUaXEMOXPyvoe4g4oWtmeDc5/GwE/4Y74TQ
5eXSOmSinR42X0v/YyhqRtZz0Lqf0VSpd6Fox7UKwO1FyYy/c6+0f1r9K44X2Y+8JWMXp2r6BGWq
WxRT9DKEBtkvR/f2bAWT59xClTGaDOBmZpo+d3jRnECMP6gmJlzYhYa7WgmKcwGcbqmDvNvWQwsp
Qunv5tTVUbYcLRytRVF0d7ZojC21zY80VdRXwKnfLZy5f9pYfblVaH5mVc5Bu2qjJzMu3U2rCucQ
5riBWTbQpGyehO3Vd2eeBLRwUQz916Q+6OxV2qAnLEEKCbKYyMBn99cWrLq9F054rc7Ah3+O0BOM
rSKlPI+GorE57e6v4LtfzSs2L2wKmCrgfFWEvcGfF7rSnfJIKy4mxSht2yqdgA9UOnw3VPvBRzr2
2DniToZSo6soQaT1uAYj4i2jVrHJcnCRgzOHv9BUpIhk9mntLHqlCg56C4MawvdFHnB7Nz+oVkDx
ZA4pCgTxkIfP7fBrBui41S4l4dskbfTMdRW0xkrG1CZdJYOBhHvd3qumbz3o80XelXpj892rjSV5
Km03aDAk5JMgagIO0YODA3RRhU+uHpYXI0Idc35WyEtqp9rK88iwygmBWxYXH/Ga2wi5hshza90J
2Gye9uyiXXcoBxvLG9lsGvHQDfVDzZ9ou/TCdVtaybPsM+3kpUVb5iRbToV0Pk5g+8bXynMbF/5a
DUptlfUNyrjoDPGiINO+v7ab7MOaEvc8mkoMrsecjnFnfVz7bnNlb4pRwONtvowB0Bof0PdZqJB4
xpE9cZ/zkWN4xo9NEpXbBhO3wzQZswsPtekMq9K3qbRe5R8oSupL9dckYajlo5+CvkcT7KHUhTjZ
hYI6t28+yotw43w1KRnbc6utTlqbJq+hy5EMC4KneijDV7DX7Zi8ilBRn3qtWXJATF6zYGwuE+Z3
coIKTuDB5j0BgQ+BYUS08LovkBScEDmSzYJc87Eqkh+yNcwjeisXqJCUwTG2qJvhpbxpXFCmA6rx
F7KO8RJDRefTivfy2TVkqK4bldU9ZpOubOVQu7XD69A8L9xPb9q1DQx603ee6lmqENZ+CDXebbeS
pZUBPQKEr7VX0XnZe2sKtJN+HzzPRV/qPuWsfqw6DuyCusmHYfjJkkcwnm9RUT1xZj7LuKIN/bpy
M+jYYHU/MG5FLzVeq3mOJCdqU8tyDKvvQ67sMObW/y6xBcQNwvpeJ6WyyIbSeRy8atxYQ6wfnRko
1g74/0VBuot8K93J45bp+t2Kao3YycMYBKN+NVTjV29KLXqVURKAVa4nqzHDtxF2rfEyZCLZKUP3
e9Obm5Xq6i+51Xz13ppyboGvzFNe8HLsQ5ddj6BiYocwBDGm+Ii6chuU/fgDfPrP0U+dZ98L7U2U
5xQOqgpsS0uFUyCW8Ffc/5Qj9RRZySmnXpChTLT1anb/lVmUB5J2WIq3UbMs5qaMBeBxr3f/Hiso
i08BR1Z2GTb+6yBwVfRig+0037qWXS77bMBavh5CCqhpdC/v5EUA21k7Y6Ov1H6WgdBRtFCz/L0v
MUnEK7RbN4WWvztgTRZxSQlYiCp6NQw0hudhAbpoh7Tu3GU3Jh+cXBrlqS8LbWOhLc/xxRq+NRHV
BgVM0Ekv1BzFHzqk0LcKDhKtOuWrAwpAuZBi37LjNkN2eBY5nckUl5AE/CME0j2bM/ckWz5co50f
dPFSNuVFqZtXto6vI4/5RRWKv6UkMg9I8yS5hfLSuyGg8jba3+J1lJxzBwSFqpjKWlEd/RmlqnyR
qjZpx9Wo5f5Py/LFIupM91lVumFtRBtT5PbZ6zwTKaRQeceP51Fre+dvb/hRYq32w7bddFHxu3pR
BgeHM5cccG5Yw17Hxg66YXuwRCbuoyB02ZOK6R1u3N0Vbd8XoMvy5A2HqnKpRfbBCAtEJPIi+5y6
fNeMoHJ4g90XZg/KxUz681ik/rdO09SFj53uS44D8mpkP3IWAwwHvdHfavR8zvJSdSWeEGlZLW8x
eTdhqDAJ4My3+GC12joDrroqf82XvWZ0xGGmf8DkOvYWsCe8mUe+YLevLzWlQJHI89K/hNobR7RA
p0c/ghaumGTcDHt6lCF1QPnb0oNuI5uyo4z0RYuX31mbh1Vxbe8sk6RJbYQdcsE8h0QL5LCI1bPK
+ezo+cAtYyBrf4XPoZV1f0VDZK0Uw3WO4VAW595ETbaHwvWX2tv3g2+rhyqty40Z+3jUSG3R6y38
tnhXjUhl/WHKIu1Zboql124pY3qVITXSINkFSnZskYFcZ0Dx7pWwdJZjihbDlBRzqehXG/QpsCEH
zH8JxGMhPGoUbW7Hb2grY0+aeo+ZN6pPNfYOvPviN9Qyg3unw8JINp1Eo15bp/U6G7PkDV9xivDQ
eXHHYrBuGN8wzOweZKdjUSMfFHY3cXjJYHgtVIxQX7JaHeABK/k5YXO2HQcd/9ZMSw+Icai7tCtw
vohta62pY/MoplDFnVEMb50KUlUd6+JTMbNdPDgkpNOUElHRz1KL4kEfteK7LdJhMYSR+RLVSr7q
8845T5YHc6Dv1btpQoW3D9xwz79cex/nbOKhwtuXOLSd5WB4+7Ita+TRw/ouECrFkvnudnF8p9yg
2Vguaq/DXQ6Dt4bqTpytOs5b6rZjv3ttF62aA2GcB8lgmebZqpqDnBiau7pKnwO14Hfjq86jGnr2
Y4e4WSR6DjKU+x8nx+iOiZX8LVvy0tSVBUsL4KMcH2dRc/KN9DpeUXLnscdYFZrdEG0hbaNF4RbD
oY7LcaWWan7IVLN7t+pdMnPCakvP997QZOtOMsfy6DsSlNnFiUW+bAZr3Pj4MS04O+Qf2sB+r7Vh
Bg6wLt8jnKvm8IQQPn6x6JRdm2rzd9D53bmbFIOnUvWDHFfxYbeC6mYdd/ugqfOPzloDylbfM6NC
vhoW0kqGK78RC7NzNOr26njJk/49aVXcwwe3v3MRyF5PYaftBEfxd9/HC4ci/AtfLww7E3LAdjlZ
773jipXuIMGLwIL9PiLa4Ab5e9mp+dGFyIZAGeHah7nUmjBWogR60ZAp6drHZON14GX/WqAvdrGn
EhdyQqTW4zuds9VCNt3Jj3dZmAfXCVEdofzOq38ne+U4m+rQlpxVA0Z7eo/CcDjGg87f13xJymyR
BW1+puzlXOwW08gQffXbgKICleQUsAdvMZ8c5mZ0O7FKE6pYSw3uEUKeoBDlKnIg7Pa/c5QfD7Il
46FZrTIdv7bGNNOVEdp9tvKDvIf3ZiN1D5dZW49p2i9MWx8yrKf87k7LyDpsUFHeadY04E5FbNL8
Ubneyjl+DFFK9sjV5F0P6DQWnGAid2jPgYCePCph/82wBEnoMgtPQa/550wzcQ6eO5yIPzJHUyB1
1GF3Iav0t4Ek1zdXFO1S95XkvnIL5VJF+l/XhWYJXVU84dKZhu506jKIDU6M14GYBmpDIO70hbyN
i+Z1Bgjvf4sFirAOuhugFsNc9GoGe4UHdLiyHN1cyWmB0bkbr4LbKCVQNYzdtFqED1I/9VdItZzg
waqL+iLjKtlTOUqGJqvWKK9DdEL8Jmc7XmsLvZ7gQ7hp8VSpVno0dASbXUeLATZZ+aumWKg/ysEO
yWRY/M3SCdukQGpWR6pSdGfZKwonQCOxTNah0eRPIozTR9N8vA4FL/9XNPZvaBMW158sjKo9mRE2
FPMPlitUefH1Ya4LapG4fhjZlJc8rn77QFUa1DsIGRh5zz9SrvTPD9U67V3QBPdT6CVnpOjTc6ya
bB5IZ4H9hsb0K97WGoVo4RebW4dLMf0U5RT/5mEynqZqDF/enfEkPBJLXceqAQ4yhxiaoHPEPVnv
xxy2EsCJim0n+aBoJ3thmvkPWM9CV2+OedZXB+q4WFbhRbq20BYz96KshnUYh2SAwbKu/DyMNlIL
TV4GqmerEjuM32Kpp+EfgF/oJg9tIIWYaFTmUG0ao6pf7UZ/Kp0g+mFGGjjfKCO7gpuHYLtz8Nw4
OgOWZl89j+j5Hypy9VOryUhbetM+eDpJDsq50SaydeU1j41zFfcI01vum0VW8qXD+mdji6ra6JFx
LpFKhgRb4J+NH897FllnVGj9n5VRbZSsGb73Nvw5nS3FRUtLfzumYtzLSbGP6XaqT9N7yiTpVtw1
xQb21vjbJGFE/rafJ2Voaj30kQp1fJ706yc5I6oBq2Y00w8koLS1riRo8el810voM7hZJOKzD5D3
/NcRIyOQJPvva8APTz+R8L2uAf98NdlBeu+XH0OqiLO86LC8zyVE4VUOTXkttMR1eWe04QPD4qll
vy/HiVB4SweBqSSmctsO7srMm/RVSUW0yBRN+xmnB5GZxt+W5r41Vu6/WZOK3osJUlkDpLfTlLLb
y9nOr9nePFtVU/3XbM+FTjeS9uDxh+9yazsLyZvNigjs9mSkZy2wppPskGnsYlD5m8XVRELplDa2
1qFDCbaRFDj9sY5Q1Ez0TWjVyU7VmuTDdV/kkaUa2MDk2UwTGZ3kw/49/I/R8hwjR8e9Zi/6uvxo
g8Yy9zxPs7tmvpj5LFTqOexJ63ymeXscmAIeH+zvkvRRi2tjS/XD2pbzCXXS8k9H5QnemZ3+gqjk
by2dVgIfEAwZJ915pGyFVTt8ZsqTx1EE3IhWvHioDk2cId6CINExcxvza7Pt02RNsWDYyV50pKiX
9yCP0Gx+0tts2+me/RYZ2nhAjI2adxqTtxxsbdnPn1cS+CV3X17UJmp2jWYg46fN4u+FYVOhm9s3
pr9eZDUaPexeraCNSR+mFgkuL4bonqO0b5lPMmSPY76oclEcARtYT6roMBz45wTYj6teOtVbYYVk
Xp2syhzZdzNUp7vADzuY3MiVyr/rRjz1Rmp9Bzw7rRrscdESqrsTfwC8MULxgcPXDN+GkEfaAtqg
4Q0bmbLU0Vm44MK0iMeCN+at11X1aG1D/tpqlH84SbXDtm2M4r1s+2dgbdVlEKpycR3/PJhF8Q7m
mCKYolhrOUrneLToYN2dajOBJ4iWxLEfjZXstDNL2auOC9ppXjFJFQoAFHqOste5eCx2KLV5OFnC
Q0GN9Hop2Txli1tby+2vngrm+AKep1hz+HcOt3lZHbpkhIaTniE4irKyvUchvHrsOAFdPPHoo/vz
KCMpbKJd5uTxUjZlxxQGCANkkb6TMXnJ8g1kfIxpEvjnwm3HZS/KPFhOqJzuMUQpFqDKo4u89C5i
LX1WPsRuUARkier+QdfZfMkmatT5BuhfvlTN2loZkYVWiR6ZwyIuvOZeXso8a++nuQgJVuuHDPnF
1Nz/Ns7x4+iYlwCt57FySEouZx9Djo5zzT1wUpxQiU589yAv7q+7P3vk8NAe0yUqowhnzQNlTN5d
R49Ra2wD1H2NII+OUOKio7z7b83/V8yLO6QpHCte3daDIQ7VFGKBIsb+Xl5ISfT3+QwxL8BU8px1
17dO79cwGRtVbEZTwCxyvJwJuwb5aXmr9mV8JxAGlGPl1N4KfuHrqakb68GoNIDCpnoXGJO/AqqC
cXYE7cuuI7VdOFGHiJ+ia9zLAeQHg+sAs6Q0/SVolfnNPQcb8RipSnIx68cAFfEEKT9V7H3VVhe6
iap5zHu/wARwG421sXZbJ3xHrJpadeWhjE0i9Q0T25ov5nsVaPFdrs/JyrCI3rscbKAKQGMvm347
3KUKGhMtkNBLn2hPlmjEa22C/BuAiGbUZewKoJVsWljg2gu/Vd5R49T2Mub0bv8AV4zBRrFXKHMc
ZUvGIZyJk4EPqLS9jKIyPE4DYtmy2VauuypU19qxUTUoQarPHpDkc47HQe6oK21M3VPb5UhpYnzk
IzBRP1Y4lpAeglqzihB/1WeF3N9IUcI21OMlqbq3tlMsWKR98DipPlSABli8GzxmURo8Yu8ZIgEu
fsj+fh5Utkm66VxY1XKE7Ajjk6ddith5IWNZnF29D17z4UlyVnSsdk+1mqdkdylojmqT70Zscday
6c2JCHAQ1pXgMi/h2CrcAog/a7wX85XZmtq7kgzX3RN6D8Aqx+77UBvl0oqm/OIPgUKZvRn2kW5E
D8mvSXhZXyflYDPkJIO0TsbOa34ByDeGQN1Q90JxkS0jBYPTQFKjHso7xXKh16pmCrJwniBjWRX9
NmEEW9zgfpjct6Z4aYL4U8zyg1Xid0sbZOR9YLbWhVTWj6LUx29IX2MjqqC+0dWmemlD46ccrzda
tQwMylsTTpuX0sX8XHaEKiaexVAP91pUFLOJWgg/xjfvw8z1Npq0F5sv2RAgUtxSZ5ydxW5x2ayt
vO8QyciaFV5kGG7/c0wEQhdtqB5Wty1clHxZT+BQuf+iig2u9tc4Na/qYIr3trfnvBE75VJD0dzt
enUvIkWcAifkkKfF/otooU66k1v/bFQ2yKb59z9nO5UZXmeHtvn77K4JqgWnjnElkzDYDOWnCPeK
E6w6falgFrnq2g5iuUzHlE1orwHyfDboEC7H0ncekM+Bpi2ge7NhoqRuhLyn9bp49gbrNGKuB6qL
dOxU3aWhp31U88SpmSgEOs7XxLAdu7MXc2wdXC8/5vhILyvJZg/HkE+C1E5PCnp/3ftJNsUca+fY
dX/Ib/jalJ34DXv7wIz7tZ2tgSM7Z9uugFXEeH/eWq27AlbunpNB1Bc03eoLkdFo3+o+Kh6A4sYP
nC3Ewgiq8Z3UHIomds9Bb262PqaDZN6f5DA/p2qYmyZCxLiJLAMEMSVEzRL8bkNj7O9kGcT4Z1P2
4o/U3w1JFqx1o+UNIMzXUS2SF+q97CxBi++SLA6fi8z4lBbiYphejVL/GqArNuS9yFgrVlBfSmpZ
57F5sisU2W+RLny6ynnIflqyq9Zaf2v0o7JwI4fhNomhqAuzXTr/Jiy1+4oVUZHtZNP/NU7G9Egl
e1WeEOJ2H6M2PfQFxW/ZwiRH2VVDxCuwQW59afXux+QLcSd7dacukMnSSefa3Qhnhp1zp47aXjbl
Rlo2Q4feW1P2ZvbminkxDP1shTo4fn7M0alANs9YfhmSd6FXKUcRNDsytc0sz1LyqI7DXcFLZhfZ
/vDsafm3NgyRVEzdj6zxpmc5QO3DCAUZWCAc864DUs3/KN3+a4BcIez1ZDG7EN7971GDUoY7Tp1f
yzj8HAN11s9fy9wGyA9Si+qbbojiiZOVvalqxarI1U7+EW8GTma6BV7DZvt1lMFk0DdFZpX7P+Ky
U8au02Tbd/XtlKGQum2Fpl00AbgcorWyMIba+Sg8qF1Cx1nW6zACY2v53pOS/3eAkK567h9UHdPx
PM2BoWNYkERUW3f/iQYFt5XZtlZYe9510y7EnGFaeprIDjWnj/F6m/LPQM1kjpI47fYFrBpNb4ON
ibnDWhtK77kO/bk2MoEQUG2T5B6xsMnyu3oosgUVKe9Z4I5IxtA6tA6WGEuxANvlPsuR0RQdHQ1j
U30eWDduhtIGtE3ZibieRWXKNXeySe1EWZOUUtZycDRg7eIG7oeDpu8SWoP9bNkjR5eGLLtsGhZl
LzhPm7KrKDHOIzQ+bJOHKTbYtKIsecUjKj/JFvbo4TLSzfjQtiOcRFLlBzPwhv1AYmsVIqe7a3tQ
Sl6clyt+RWhpNGgSiYr3dj7F3rVXDzwb1l9b7OXgqTCWmovpWo5e2b5tpualQ3R9ZUeFoOBM01Ox
xuZzpZB4RfMCPiPYhH2LMPXcq6etv8lFX3LuoakYir8dgmRYxZoawchDM5OsX3zvzBf2yvH9ZKve
YfTalWwhk/YVl8NuMQ6HwPwSjhOuk/9sczW/lxc7yovr3S2mafp5iBxndwuRcMLDbL7IGFKRcHp4
BpHA+EeH7FVGP0LZIqoOpDGs/TXmIz7qBcBbJyt5iuB432dp4AP6hkm8MWKg8TL4W8+t3UOU9xw7
gM3GvNvluoIhZvFnsz1rg/7VO+UuckYBriP6JNTHER2l0swfZSPhYbcdQ3NcyqY6D0jt8lPD/OMo
Q7LullvJxZptUGQoQ6liBUmSovsca5owPOddsSr4AyPb+WBDl7gLwr5/JB0FKF7AJ5FNeUlMHXRR
5UR71EP7R9vmQCcEjsrzBHlBVgvZJd7l6D8Rg/zTP0ZR8dMaJhzE55COLfSpxDVRtuQ6A8IPa8eJ
87WMIS5DiriwvI3Ip3sHgaN7ERXtY1hZ1R3iES+yVbgqMC/sseHHIswlY/KCWNS+QwbgJFsN5Nyj
l1R/yfEyhJ0JuP3KeTWSnqKR6tbfOvOH0rfG+6AEE55/AG4F7Gr+2nV4zqWrvqTOYKwGTQ9XrSu+
WVWuHPCSzbZOngzLTLQFAnRhu9Qm7Rz17BQUYyJb1lTqR6dF95orvKcIzyvcfabvYMDrbQUDjh/S
T2uUTLrdMNQhwg0Z9o9DcyCHgPPNEO/ULLDvA8uPtwObajyWOudUecZLXqHF4DYcMTw+hKfV6b7G
u2rt9TAG+0psS9us75TsHtcSMR+3vA7TA41P1Ns7LY03iVEku7i0YmDkKWocwbgoxgkaShbaF9XH
9dpQleGQhREVSVd7LZ2h+Y5EM8+XwlRPhVJagGoC9kFuEWxNp9LWzZCaD6Byl8WoB4/ygkiCup8A
ObD4f2IgLZN1VVgVEMz/xHoPZ/lQSf09Tu7hdW5QG6QY0vQsh6lA2e6obj/cJqml0vPs8Vt0kP8z
KYF8udQ0J97K2Ijq2J0fesfOBKOxMOqxPFASxfxGtvMZeSHb8mIrQGWDEddtFOXSxfWqYxZ30JCA
OCRKp6lr2dY7szjIOyjnDJ3m/lrOktGvqWoxLHxB/Ue+ieRLKoh9tOXni4zdmrfYH+Ni+S6T3dfb
W/9tCb6sztcL73orRIcwHYQa3FMPQ918XaIAC45kvsSOFaYL2ZbdMijvbrFbRxJViBfduv9c4jb7
ayR659sSZt/SL6NFH1juRUE+9ClKuz0qET+AD04Paoc/jNkF+qoG5AM8XfhPUyqKhUIW56dl/iyC
AdBDj80sT/HwwnPQ3BVeXcAEC81L1wvcMKMm+ZG5u9jQ4p+lGDq0rnzxpDRFvc211NwbSqpD0ESr
zwXo+z0endWkYp9meUDUAwQNVhbakEdjKtIX3IX2Fu4SH2HaRRs3qED99VioMYF6cRAHL9r/UHZe
y3Ej27b9IkTAm1cA5S2tSL0gJLUEm/D+6+8AyL3Z3fech/MgRAHIKpHFKiBzrTnH7Phmdk3ys6UP
+KL2YmPpQqPdmbXv6Zxuxk6XXoZmrvaxZLjtaA0nkxyWExD+7FTrG1W008HJ8qXlSsWDQmXua2bt
7A01P8Rzoh26ENADGrLqVJra2yJ6WC/syVJ3tFkI+sELd89pJ8wWcpqkxO9JTcOON/Qxict9BHns
StmUEBQ9I5FpnnZ5OSQ7W8z+JLXNphJLY7xsgRshLttpYSjTAEMxzecmPUwSQB4LWyxQAzsjCz15
lGql2+sTM5wgodCPBtv8CWx/nxQ046MxGs5dihST+4onJCLBlMn6PYfJg+5IOj2ExNOH9CUDWPGD
JdYmCe3GpSydXYsyHK4BWEkPdp70o7ClUxB3+asJW3ifw/HbzRZL+B4hm1PTV7fj7leJJsEd7bp/
wKppH7IpGbdJoEivKA6u6P+rM6bs3BdBrnskltQnBPDZmzxtuAoq3iz4wMCNc3wjwuBbqcWuqcb8
lNk0s62quLFWJIq5DTOvUTXdV2gl3XpFd/wRBqljlv7QmNqui3XnaqryG7o/GBQtSMWKsJJDQrvM
i0L1L8sc0yOAMSxo+pPNZcxKi/zYJ+ippVJeNHVheSg0zYYFGleUmEp5b0riqA+V4jVm6Tpx1vqO
mld+ATL5aplxdjSZ0GH7cKW2ch3ZRDc22sG3rgL62QrHekoOMfNKMGHU+WuHyYkhKPfGSD9lW9tN
yfSidVX+lB+MIX7oW5OAbbA2ZAugz4moO23NtGYqP0v2phbMwib1RkCxdAy0hu6OGJH2LcY/ATwp
cRLKn3J97pLxQTUTnNQPEqlY7iSmmMt92p0xsIRBcgh+d8mkbBvSRI/rpnLqzJ+Iz5sKO3GB47TH
qoTxXgkHfFee7g1J39Z6ppobM606r+zNd5kBlkoU0BA9MRNqt5U6Fsd1ozpx+fFo3ZVKszg6y2bd
DUm45TL+39H/Op1RoaPnP7gaa8pjveQEsrSb8o/9Ji9+RsZPqzL4HESWRz6deixEph5nPTJYojO/
zbAZtmXgIlj+TpoUUe9cRRAFEyGMmciZvfUhqucXU43KbVSO2nFITO1oTdg0MY2M6N8OQRo7bhH1
VEgGAsASIe1igxa769i8QlGXXpJ03PVrNMSVDYiaBI7JApvjgIX2uMYjNOLyriW0qUfxYA4yn2/Z
ldUpPdS1mSvemIlXS1hEmi0/Aa4005HLw9S+VGU+Hp1wGI/SsnFkP6siuItFnx+DZbPea9ZHUHAi
TDyUMF0zlBR/GKCfycnQHSkCEQK3POqN/ldZF88kcJhuJae8A9Vyi6UqZ+wm7ggEx9V8zIdgO8fp
FXS5dKyX8Md1E8RgRaRMp+yfQvdrpoMR84utfz9Fr14N1LybljLLcZjm/MgEqJOy/tiouX7QDQQe
piJYo1l083qtyze63EFDASt6LBzxXSsaY5PLyUQzo2hJUany11Bx6iPfUnx2vLH6KJ3MhCDPbsIu
5Fi79ReLIJN5eSnQf8TqfIyrdj4aLcQoyueww+zySL2iOjKXt3dWEjMhyeVjuuTIibrsPt6mzxfi
bVofZXnVfzxK4T0fWo11XwDGAzm+KrywsNGQyvW8bUzjQSsEzLzQAaIvRc1x3dhy1Ry7FGsWkR1o
KzFpuGVRuBjTm6OIg++kPT3UFXrAMqxaL1EVHxXaya47Vw7sk2KMxzAWj0mFCk1DB3Low/pY5ZTl
Fct4r00puCRjP3ttkj8UiRhJNVF+Qo0Hdt4MJ0G7Fhp8CBbTzG3cHsBlTSQJqdw+VmkT+qbJjKgu
s2Ybg5X28OnSea10YFroJhEvvk5qILYgXhIfOEC9CQ0yKaR4CFn54RKWSr5werbNA/tHKlEAN8z2
aSrK0R/L0OYpTuDVqhq55txm24iVPQau4Smy6K6OU48KfSmALc3V1DAJTLeAS6GrIwfVWnz7ieVO
Cx+iNdSNQnTCFlwOaiuWVT5fKryAdm3s0SLL28ZpmRwYdr2JnIibhHhA9ElGpjzgjg5HY48B6eaE
vlSXIe4WvhNKkI87eEMa//WoQo3j90mimXrnqLghV3yCg1V+y465DFUmEdyzNATPmjnSLoyz+5gY
7d4227MZSOYpjcpDwj3rGAfxrhNJy1vZW2AOiFDNiBJzieMSm3ou5g02EbLOpPCaxqL00rqWN1xb
zQ2x1Mi8rOyVXEh5YyaYixKpItVohGgQR9lmcFQC60EublI7fBU67rmBxk9oteOVm92N71B9yiOi
p63+vNxWXUz37zIkPD+mpePltoZ2hFm3b8sW3UpF+d7bWOXbto6OCLc9ozYnYpEbGDV9nG6sru18
J6yudRQf8khDIeDoNwJiMQsVjo7LJlM9u0FK3mXNju8nfOKmeFCLEodC3Wz4Y8170xbGLjP7zTio
DS4YvXZpIvGhFubJiGL+rlKSPM4aHzlVO8wUD7csJq7L7P/cxLDTsmksDorWszToZXqVzMbTeUK6
33Gjp7PhDSVoQwNa1imT4z/J1Am0+gs5qYdQTV2WUEGdZDUZfBBSXTJPU25+znAL08lyDWmGFIH6
/Zx192Ym2ksu+f3bKf3LKKt8o9iSdpEMUn+pwPxx9AR2Vla/sJg6zY0Ku9vAtDzY8i1JgCWUzrxT
JeeiZ1HhpUrrHA0FyXupwJFJE3ubQjW/ts5lDJUQjnQUP1n5GLD8yYy9LfWWTw3JwPLT3hPdhunH
+kw1HeeoxNDOo6WQ7QTBBUs1QRyUyK5VVUu32SAvC2mvWlTTUcq6eYe5+ntRKKprMy2+D8NLkWVk
OQykTTPhUzbMowavro2zmUXGHqA9lFel/jVOTFeAcQQn7kbXJDOq/TTewOYZroFVe1cbVnIyM5n2
eHSxnL7xczrDdV/at2gkdUKr22TXDiiSNGrwbhKk1qWaZa76c2fisNYVYr6YUQ29sP3QEarXdlrp
KgjgtmPpuDDSrEccRwoq+cLvHWEtN24DE79VeVVP/lJYEWRJaQvELZo9jFfgRjtj+aGSa9Tndxou
cAbDoAFJAvE1dficCJPWpJTGIa0+y9x08xFWGr8+xuK5siNPmvHnA4rMXdWmLKfovT+XzuuUqtyi
AcDtwrncEo/5XcXu5Qcz7dpYQRValHF2K0a0huihvVAeW/6/HJl/bpTeECFHAP2ZegOlG28arPE4
COWuhl29Fdyeb8LJcVUYOIa4CUT3MCxeCLU8g7u7dpSXr5BjJ8LFaPSVwzawe+dBN/pdNnH/qUSl
bUxZBiVaxeI2SZPmOmO3/D5MRfPKnLa1XDwh/G82tlZ1fiF1P9JctFvTLkl8EigutJBsvzQCEafp
I6pAVk78IVjsB7M8oFUqYN6V8YBNHK9har/MhS49O4l0Ryd9UqHKXyh99FtVTlgAmc1wVaJ2a6el
coqWva6Nh6sptOEqS6FxNElhwe/MiDhC7cwVwstwfM5CwqDkqNc4mtWrwL3mN+CGvHWXi/ZxnJKG
0JFmRLc+V2+hjr66LavmrSyHwe20rnsbcfK7jqn1b9R0e4ST4fgWcs928THihmRF4saAYN6UfOqQ
O9DcdOa0Q9Daa29NZ2LW5gP9phNKBzKktt6QSzUuAEH7jekHqx+czf7YKgDQdWozJWr/N9Y7fKLq
VvmWNDOiV02Pvi0xAq4WiP61jCKY//AEXupYQthJ+GndVS8mzmKvlVvjOepyDdRGWD7HgqvyZNI3
s5wg349NAwEIFsojFjhWgLoeosC44AyOIdah0DYUZGVzbak3xxyqbajiBsWNSCBPXE8XJ4n1XZK1
07mw6mGvEw99ospeHVqrUY4dsnzInkQL24gH8FfZwV6aMvLxzCTbT0OlHVvElBshTK9KDOuAj9Dy
yVngR8J9DKekyTZtLLOMjbuHbJJ3RdiIOwrtet+ChFv8Hwbspfy5Tgl1TObyW4Hd2UckJHuFTu5Y
rp/MWD+TLKawClJ+9Y32imr3T25KFF6Y/MtqdUiZPyACFv5Y4aYYWYh3EV/wORo+N30qHXN+Fleb
bMenc3o2nGjc1db0CrFw8I3AXK57o76NB0AvZSaqE6sTN8mxVyiWMu5zAGPeCAfQtTV19CZifz1r
WUokhjYc9EE86s67bcnqSy5Nv6OelbnO5zWS9p0UJrc6y1lMONZbgD3RLQ2je7FDnF+44hEP1dU2
CSnpSrWK7FzSWIw37bWPB3sbOrnqWuZEbCr12149Y62HQbTAGBI7fVPQj/uVIw6GQ21d67mgxiKK
tgJ0KEjO+HGi3e4qWfRaWg3GA1cbZvQ23bGMJWUfSfEDNy5/0JPRUyYoQapc/wG9rJh1gTak/UNB
duBu3qJyk+PYNULdOIpZ6Tdz3uVksNenSLXSXREobxy94xpvQGe1T4YknTMr2xol+kmJSeBH12ZY
Vo1Z8UIBgCUlSEgKgjYl0Hxb91m8U/V3tRDaluvjc9XnuaeKZLh0fOBpO2qhD6h8Z3V1ehIaQtWh
HHBJmsPLmFXmLgyCluia/rvcFJQUdLGZzYhr3xj0l5jSgBk0EPdwvW7o0r8Lo8UPpHUvYTDFKDzc
bMbn19VQGqSYO5NUlpuiVaxNZnHjrzoYDBG5MBh2Nhg6oufG3lYZ4ZGF3DvE2wB2cvTrXHb0dSG8
JJEz3wtm0mbS/5JUEGSKnUKmDEDpmNaTUH+OFkUzeuHMOMfu/cGKMvsvB09aQogBSlaME3l4DBol
xeg0kuk9zM4DTEfz2KrT73rKtV06LG9IbNe3yYL25zUxRU+4vrfQidXtkM/NsSGrENEcuNthqRWI
qhkoFVGiELXXpuZY32RV5gMeO6w7yoklR16SCo6gujswEe5303p6PVNjeiK3tUkYvx74eIG/nVtf
RRXyUY/FtDOtP2kV1Ie+k+ib1LYnY0M5aiTbk86DNU0pZXNPQI5X4k73StCuSpSYO23apDSxHmHe
XDMYol7cdsi4cti0I+3HF6yrZOT0eJbydDO0WMOlNOdiiVqI+s1Oyk3rV5jQ+yeilBtBMfvmXFDD
D0jaiME8yxSh3LTRWOeXw6mMWr/ruzvttdIl1BIPqoLA1NS6h24WGvKQUsdI1m6i8BCFcHK0jNTY
KdUrMBRLPqRIxWZCEwRGLXosMu5XMM0ksoEnx2xBEBkaPL468IMgeu4E9FnVOrZ9r7x02bOMKgfy
Qlhfu2L4rdPz3fVzlewrOaJ9pnB/m5E2kW+2waqpecWIzEGSpmvggPgp6+YlDmo6c8GfYMjzZzno
f7C+6wCQN9spDBaiNd/FskyvJlEuB0JyQ88xzQ1In3fW4bCvRTdvOitgsdvY30kLzfazRLaNlvS0
jrRgdkVlhS7RO3yu6tdUN0PWT83veiB+ykrmZ6NMt2n+VhWR/iOo2otZV8RZwL0V07dQiMKFOU60
5VQ8kpjVba3YetTG7FuRkwIfN+/pqLwEXfs7z5induEPOZ7+2HGdM6NwOjoHYUhfLpZPtgL5yIgP
TdXtZLObf1QxXLaAgF8160lArdyipZQi5Uq1VSqt3SRGjg8//qslZY3GVdFehh46pZCzBLFgBcvT
GTZK3DS+pB7pI4iUpGZhBH+aRZtlWBgJwD7L976j8sYnN7YIQ87QoEL9xYPM7KNHsuHMlsXaOvgu
t4Pml8Zku52Yv2e8McTNsx7p7kWlOdtRlNE9GHUDxdy1cEw/ZuH8ZjXjwTCHwNUxzu3gH79Itohv
i410lwQSt6jW2VOOdnbceH9IQG0KWQsPeRAUj2Gd/oL3OLq2Qta9qkmnnxYXCKYPVnEMafW5oPmJ
U3b6zLNHLvB7Zt3pIU3162Az8yooqXkFkZWUFHLEsbLGV4KQiEorcz+Gg8blnwVVjP5mO1Ny8WVV
B+FW6ON1faS1lFstHGnyUOArCeoeC08dP5Bffgib0tqbpil5RVJKV63gV7XImzGIpeEjnGnXKp6M
C22p3GWCJL06E4I5I0vnZb4kvWqzjF09NLO9ajTRXUqKBKNpZIIpdjLlhiy6oa7iUNYOk7nemFPL
/0RUefuEkgCWd9ad2zCgx5POLWiLAiXSZwyWSJG299FF7rkK63OWne3ExMKDldUrrDm44Nn3WzOC
eVsNyW8Zoxiz9YjanwJ6lKSzWMdQWJF+EE00pKhfSGROJIa7inXqUNSnKcXNtDqaC8euTh3JVu6q
7JETCtVfg9ez6y4TSs9IiH/LKOQujeGe6KGwFn4sR8NWjIFzM5XiczME8A5QrXwdVjWF0McZ5Vg7
z2ui++fQWiL4PpmwrUBMh8vdqbQKqRRygcSPjt9hemvA8dNas29TjS+xnsBCLIfXUabNFIJ8tI9R
Nsus29wY9qNq9Jf1MCCpq+XQ+UvxyBEFWT+srJlugO+apemJ2SfrTquWydJCJbueXMk166FlBOUi
EoTW3eU1tFQ9YNmPuFUb1n3dqOJ3RSjZDeI49xCZvwmKgfj4NUBYMBZnll0bplyIVPTMHnfRqISA
HJan0FglZwzIxPqUvJxL30xSGklm8sasanoq26k+ypRdPtCuSnCpoZp/t6Kp2VZwhg+KEU5kxPYX
Pnvzj2iSB8pCsn7Jlaa9We1guesJTCRvdtlcuhFBx+SQKpE1Kf1JBM47yUm+9b0T7eZEpkk0opgM
8ih/1eL6bQ3/S2JUfLPevxcqUy0cxN05C75x4cOPA1XAM80OR2ai9intgHabZbp1Xc+GRVdfjKy5
pGrQpZiJgnSnODLJVgufQQf5f0XF89zLpi8hz3ysFuVUAcJ63Vt9BcveVKfq4+pA+O/IT42V6et2
OvlJq92gS0PjWlItPmIsZqMlHU6A6JpUJd9/HlzO/yv6IhnN+LDkCa4J5Kh1zdNHQjl5Zs2OEvrT
egL/YUGNEbfU6SOwvJhj7OAfAd3VYFvnD062YuVe1NTa6RMb/J9deNVk7JjWtqn3lmU794CEgq2m
zornLLvrBptaepwK8fvrUBiD6cU37kHi0CVILYwl2Xdj1aVArPmfZ46NHLl23hkHOunBXabyf59t
KnXkS5fbddx6ArKfzVqYMsyPRMMEUkZifEhFrF6GuW99QQXVV6M6uSmKktzWR2OsgcK3p8r914nJ
nPNzamTb9fgwp73+MaRhDV7lyInWF2nrvtPdoJ+BbsphTHmNl//aSKbc+iX+Ebfrxt8rgT4fZ2NT
2n0DfnHB1U/q6FY4cC7r2SoKPNOS+udibuQHu0uu8TIqpd5/DPsaYQyKXVZxzrQp8OdvqwG8/Rpu
1uaUTmNDYs63ZJ0RFEFivW7El3WX9+esdnL3sO5N3B7N4VXJeuWhQjayHmzaurgkDSyBNV+NBdFw
0Joo9LsxkV+jKe8p8tFh023zl+oQTyKavuIPin4F0JR4TqNJoJ+BBq6WhGUNkfZWFOh117GyPVNN
6mJ7u441NPH51H4JRVmfytLy86l9b3w8NRkL8Wy1hkkL2bK2H2OpmmCEr2lCLk3jyuqUZ6IJ0ptj
j7di2XPKWHmexQbifPyxI3L5hUtUdl1PsWk8AHr1YX2y2iGpmoZW3qxn4zxKj3gaJTfqcOKFlAhv
ltZch2rI3oRQIuS/rc0XImzPyBnrzTSP/beST5oN0uOvfw41bfVzaC/b1b+GDlN3hcFapfs4KpHP
dWF1R0dnIhcq/pKXzBZjnsINa+DpMHQYwbo/wOTC97IHf5Uzp/HXQeuTA0Kk73hczbuhZ397Mj7T
6bAOq1mHGmSlfD17fU0VB7i7Ptuoqdj1VSp5wYhIrYFqulfiwLnbkdR5Q0B/uZrVnUml+/eoaldn
LuL3GrrD4q1pbjJhey7Z8fRRltQSuR8ojsyD6q27k5DiR4MY0HWP64jx1KfDSADWjI87lGjhJlY2
v6bZDctZAypRq/Z6KGe4VlUIz+tBbCa4uojMcDXSMj4GTrVOdNvQcg/H5OiGXR6f68ERz9KQyZs2
aaXNups3Cn7lEBWMmoziGRiN/WRjf1h21gF6SZWOft95ypvmaMgk8eC6md/akIl3U+vqcb1Bm1ic
m7b9xp2kQojXqneZ1X2uzNIVwb72kvTJK3crCecue8s5Qmula0yu5aEiMNwPU8PlX/C7mud3dVQC
pvZaQHW/17mDZfJxauZoRzad/mhMhHVkUtf80rjIKHlzL5s1sjUZ77rlh1x1UzdX/WigNUmjmXKt
+HggQQUknIdWyP83Ria6bFu2DolO1iDv+4bSe7O43AiHlPdyVQp/cvLy9PFf6ebCRSTPRqNItGYU
zXr4E9dceFkP5VBxN5RL0PgtX2TVXBHT5owLmycsBqZHaD2EkUYLNLz9HiuLLV40+dlJ2/AOTZbk
pCJqfo6dDUglyl4Lo7N3NNiNndk65Wsu8gs1zeZnYyEDyHXJvjVZXZ1bFsh+pTvdKe+xAqxGGSK0
+n2jZI99J6iQW+Wfwcj3hVpXf2TqZf98sIxZj4w8GCzs4lIIBs8iodYXAMQPIA8nuCOTX5Ug8FqZ
nkKKRMxdPwZTn5h+MkTdYd395zDsZ5/DxuZNjZ1vQ2sM0UYeUwKqpBkq2DhQK5FYAS/UhFXFvz6y
2tDydUUGOQPSwad7UB8AxzuEm+bqw78e8eN9HtPyoTzZTpTdQynczqy7Hhuhqi/LXqPJxSPWEhV7
uUq2aofAJmKeIxHWrFvPTHoM8OQobIrFfRHV01lE6G40Pq+X1g6k/Rqmo6jkXMcAILfc6tCodJht
L5SEtmvoTixD1E0lWUsvuRwRlQPgcXJb/GW7ZuK6A/kB51NetjEiCzR9yDVaeS8NI0udyKbFDpVZ
nAFHJS5tabOcJhiS9oT8jUfrhnXNuDVLaCP6f499nR0bPI0yS7LdeqwkFfnjBbSxNy9afCbCWoVM
MkCFiMP4UczldGrNvV61VIvrgWY1eufe5etJKraqBiQS5MYReQ0uDw6tm74Bo4m8JLnW+jwdv8au
j+R5Hv1puduvu0iZnH1nFUQNFHbwkGvNVhlYAHbLXkzH+0rkIo1A9tYNhpXyoJkUwr6Ooa3KwRqy
WZ+1nrAp2bhyLiqYJDwX9EN2s/p8Yw8FNa5eu/Hjyo8zmK1DC8+X6lUhC6/pOtZc9SBBOK2Ux0wH
8wOQZ9+uZyMc4huhSuQZsowV3vJ6qRr1txT5diZZoLA664ym9iaNs4VvIbceMkXCF5zGiBCW3fXE
SEQtTwySjZF1beJJUeCQ2ofbPiQmnCamHoAr0cfzOtpZXst8yFjgfrxknMeah2si3WIRlYrWug56
z7fGSP/3PeY+iBeopaz3jlia4nNRkN63SyUr8psCaEbDnNC3RkgNvgWkhr4i0WJCDaqPzShaj7ts
f/o6PtAB6P2yXGIpHa3grWFwW0w0NL6eF+i1tSuF+v3r0Pro42WSjalvo7oO7636+2t9th4hzPxj
edY1YXgX4k+2UkPnnDgLwwwJeUa9IbUbVYH1Y0SD5K/JGNATD9Qcgz2hfjN1e5WE07Stto0+AfJe
dtM4IIInVqprqajht8neEoWhfdNwzZwBete7qQXqsaK7uGE/f1wIPmKlQ2Ns4cPbL6JQzfNHrp1h
TIc+G2EdL1HnKA747lOt8hU9jJ9mStd+Eg5iFy/e3rjW4ztJHpt4NfOaC6sFV9LnWa1KknvAJ3Qd
m2VQb3pH6/7mcERu1W+VEJPG6nBsFpvj+mjdrNf2WryLcLI2ErXu46ho6qXNbAmfFSBNIaLvq2+p
RavDPK3/lQ49lYE4MB8T6mY7EHGntkkCP+Tq/qQDijyMIVK1dLFAj4txrdW8HJng03qEOn7umax+
DxBwj3ERaq8U9IZwGn8m2ggcld/v0uTAfGqa9bTlFrsI80IrnP42oG9n6aKHdIvkemofG7gTXm7o
1E3DsE8P4tphR77Nts7iERXCr5SCMt6P6DtUxXJDzak/YaaIfGkkqDcAFsTsRKmfIib1e2c2ae1O
ivkydcZjOY/p2W5Zgyfq0NxUq+sXspi805f093XzP51YjwkDyiIdcnNr5w58TU1u3UielmUyu+ux
9dG6kaZZPmehLiM0z7na08x6TRY9umX+J542lRVPKuP4vmbajn3XHmMLNdc6Yj1mEfbgGYusXLKC
91DXpu9Bn13rJhqepVDEJ1xro4/hcP4Oj/jjuL0IRNJG+jxuM75dxpvLcbEcT6CnHoTVgrJwwsRF
BGZdS+C6r3r2DdOM9i0aYgNCAEBWK5Pwh6o9WdPQ+XbGsiuPzoNchvn8Ss3D9Innxo62hj+qVfhE
VKKTwQ6qqZy3HQ7FA2oaB2GMNLYhXV3bPGOKm6nqlQBrDfVHQYb4Y90I62/HWyF/HI9lnj/06NLN
3CTQxHE8sqHkd1siun2ZXatDi9YxHL4LrQIOoxbDXe/kfj+ZtbQn0J7QMcvgf9egxKRm0txQeJlH
YRtXKMcDCXkj2FIN8MF6jMYbE2itKSFdyCkRDHop/aXxyWqfLa01HtWBSVrXtR/uUoQZ8mmSpcRb
l6eZCOptPXc67xXrUFp/kOfyTJzXXUvYW8WonQtR8U8K38VzUzqJv+aSg3Rg5kRLNk9pKQFQpNFU
DOGLXFgPdlrFP2V1XNIKRuOmZEX86RTD4TXtQ7XVNiyCCOWxyBDz5EwvXZgw0kGR7eRx3dTO2ZA1
5FN1kT52TlCeTKX/uZ5aDxlWu7Q6sJys0dmRCjiHpNOIK8wo7uuxNY0bU81PRalsvCcgV5wUEG88
TlQzoKwMF5tWRCmTbPtxbC7wCkRxfCxkfM9hqhgPX49mUdp+NJbGQ8gU1idWYD4mk7jGiiGApjgA
t1Ur8TFn5/dETT83DpaAUgrN63p8QdJ6qlMHALuYkcZJqjxMPdCCKNOqbaA72jdnEcYvV5yvEVk4
fo7Qilr/lhbFxwiVJotbNPKpFzlq69Uxbv5ty0p62CqOSJEyd/KZ0J/GkqlaBSS3z9oUHsKuf69n
Q7tC1tSvSV5ygqTn36Bjun0Vt8Q82P1v+DD9pSGesTU1qdhkktR7NqsoaAUqGMslpLFVCCRRBOzD
pMYxZmnanXxu/a4umykgPDEpuS23MUk48IoQznRqjSODcesmbqtgm9s6MJjlGeuxQBp1nOv5MdMD
ZJDgKFheBpR6d/bCJKT6xE8rWZIrJjk4r8dWROGKLSybsd1Qmp689ZhKzoouTL36mfbtDzsmVU+K
eT8yIg5C2GEAvkTgr7sSHWuKUTrXdiMCUDtLxbFRCTuvAcN5GBxIsmyIy7nFAXnoa8AnDQuaAlVv
7z9O1yOId1B8An82XmrV2axzBCnpm4evY19V22IZ1/SLrHQt25Jy8bn/NbdYn9eXNWk+smLf12uX
4khXY5qti75cyQpn0PFSlnyf1qvZZES39ew6NopKfd8GLdxZZAroU2jAlk59jnS8wOtGLLspCjwP
EObgf50YTdF8DFH6cd70HXSAQR060FjTpguc+iFKJVoIH5fMqIrpHTfMpTVCnY7I0/PnudDMLR5K
y9eW9Ththeoy1c17tyzkm2Ujqtk1mqaE4Mf4SCFrAFXSLlE7CfcOuv8IMMF9nrPPR+uxZDk2LseS
wSi2IxLEX1WDJrhxxuhoVE70RIxodUaA/i6qMXqyjPY6GDIJ18PANZNE4uki02joBynkoxagAMVV
vK2Wpb1i2SaolYicgH/urlBYLP7WZhrpazotfoteSl26E/1Dt5CGWU0BWwKy46+7CV7xJ5ABdDoy
AGuLVf4zWV1HdeG02dyR6MuXykDz5tOoIvp3uRGvt2TyaDhN3/83U0/Lpc72I1Zm+1ZJUfqCwOkD
jmCYJSGDE/FozpKv3dH42xiSQrdzYSWQf/HxpFbp/k9PmsJcOfX18gtWAF/WuWWIlOiw7q7gV/JN
PnfXs9H0j92UIJyPwakqoYwKk1dR65Vf2jATYfFPb2bRuFlcz6+yZFj4k9CdSGMstroyhwchsbp0
Sq1+LEYKNIoDeVUnEflnwRKTWwz5myWeUEkHm2cUj87EzMBZTjiYVyUycdYfcYb3fCWH4W39CYt+
lq/WjIkci8ILPPB/n5sYGdUjeYixRTPTaOi+lJgS9TLHqr9O5ocoROQ+9/JhZXCtY3oSt//HY/bS
yFmHRL3Z7voBnWPkz7ECjVlUN2oc9s1YulDrozSmiJ0naPP+dYKE9UsHnOT0dbxAaXbSp2QvYGas
tdS1gmpozRHiLm2FpWybpCjLoHwP+7VQm6h2t0fHo3nrEyapU25i0o5znpZHiN6Dp2QpeHQzjA6G
1BpPeaAqB9Yt8OVoOD8VhWk8QTotZVGBBuII9+2fCcK9EC7Bz9gkuIsAmWgAECrHuXOhwZ1dsmSo
fCunj/L/ODuvJbeRZV0/ESLgzS29J9t36wYhjSR47/H050OhR9Rozdl7xb6BUFVZFMkmgKrM39Ti
91+rfMfTWtbMi+BMZRPZLlpiKSv660ie+0VXLy7Xf/aJMDHr12uI2A5k1fxCyOisweHcQNeC3A3S
vzq24YveqEsKn5135Lc5rhMd44wporW165wTK5V6DSutP4tDkJX92ZsOoknuexsawM97MKALHRA5
IoiHvEpApHRD+dBO90MXlJzfDTd9EtwT3fTYiTXc6mn47x6tsLeIM5AmhubECglDo+Wcf5HzXNtZ
0DIXIj0jsjDi0BsuVJ2wObiD86Z0g3/MdRJ6aeDMdhSiCqha8cqlOH4Rjw9xCKBJxUb12SUePb8m
ztvVqVmp1aFWS4BpidTf+rIYbmqVQQ8EU7ERfWanDDdoB9Bvoprt3BQ3l20tkDUaEnAXtfzWD3hH
BD4L9kJW8BkJsgP7qmAtclBTv9Kkn/2RFQdrGNbjl3/Gi/6EVf4NjFy4iHz5VMe+/tR7rXKWBnDz
IuttSjoKfY4VnxCAU19kFpZz0rykho3YTb8RWfCxIO8lYXFXp8Ap6wLFs1VbHQBr+Ze5ZdRTXtBE
U1ya1kJ2ET/Ot+pKrl9QPZYfkMzEZ/V+RiYcYfNi3eNKSUZy6JZjr8jvQZx+KKEa/jTbD7mJJ4gH
MLk0DrWvnQqCI+4N87lqMmmVYatykSSwev3ohBPSQKOe6hVg01uAJDZM1598mIj9WmZG52ocgaq1
ivHqO6G7wcYCUrxo4qKychq72otRvbPQWk5s9VzkmfE6Yd/zpHQeW9tXn1uME8UkkKrJNfGML2IO
/KfxIOdtszTgbVwcH61GK3EvbGWLVdvhllupLoB50SnXKLiHUXkVLXFAy4802jTD1vpjEbbS4d6v
94lKQRqcRAlW3gA2vgkmp/kiMJyrOPNwnwkGNn33fqPWrB3eoOFC9AEPda7KdBAvUtgltQwvuJGe
HgqWgRP2RIrj3V1qOJGP0WDLx95Wii16/u9laSPUNXR6eQqlGEpFKzXlqfGceTjqKEquRJ8eQtjd
eKA5VsPQ5siHrDpV1g+N5JKIDFs5Os6n8XTatU50FGfiYHRAmpdz2+tHruApaO7FnUCxSv3gjiZv
d3SOxVTbF88QYHCYKQUP/9kzP3Lyn20whA8DdpX+kmDREk+V/2W6RLF+F0Q1Bg1V6V+dGEHacKRy
K5qlpPgkFRmARJMfQh1cjj4a3o6yyGJMELJPxw4H4HluFlWAhtRxe58mBmIZXUrTT5bYqfYA0eX+
Jg6aT/a5QyGqnu4T936j8fYUP6yTJ02ID89DIfI+VQSLqVYYvYpZw3QrEme/plpUcJBQi9CJFFPt
Whn2GVccyzpHIyUuWVQNwnA/NyUlu7o494iWUSv6I+8cQSlH9iiy5vpjNh1wTWhyVukiygY6hwOC
ry7FmIgCwfcERcA+iZaMBv1RVhsgjNNsMSsyhp8JDElSD/q+EzJ7pQU3r0bGSMgnkZKMn9CPEmOi
B7MKaED/l/i47VwYtkG/swDsrM2uMzbq5MdmuvYAqSX/vXkfFcFiVJ6C7Sn4Pnqfq0xebpKtgkcq
NGNjjLX68sfce/P+//oeSOlCtbbhlK0uYpk9YK0sKpGOtgYr3dQ1VMus04cEaL57qpzKPtuTnIIe
GsYBa7FooYlkde4U4RL5nWHXob77oFvfNC1Nd4pNRUooRirDFzSOpPcm8n7vDvyvDWaD7/dooUbp
+V//iBbdffsV5oU7R+u+ra3RMOQXPek8h3b2BkfnscidSZ0oKF48+AGi22wi9Yzsa7Gomzx/Axtu
bQfXqbAearI3KfHN5fwayRerxOFZR9QqREqDX3utw7Qwaj28YNeBY0SnGC/6yKoVsfvshxE/CZXP
VFFfWs8v34sgIt+dd9FNIgO7K0kI761fs5Vfs828T3/Y/VMaZ/rPaXaIGNl76JFmHHMruiXQ1nZd
a33O9hRojm6dPylGh1+O64NhtNz+w1IwYdJV+UcFa49bLXr5PaZRo1I637mTfZHQDX2ve4yOOhmg
T2dQxKhIdF0UPZW2qKA7h1oHk2WF2rj1da2+ymyzVlUdxc/R8OYAM1uESh1+R0VgAehV+moFkrea
sp6XtFX1IyaGzTrK/exdt+ujXbnADTGrQqOqf0bSJt8WeGHDXsZOJARNABQyCvcmMGtqdrl/DCPs
SCakU6wE1g1MsHrrDwH+c2ggOTXdav7sW2N2nPuQ5W2XY8XFIkbnmTq6JlmHeEgk5hU97CLTQ89S
OttSoH/xHOWnOMFPbT4Bk/JTkWXty3TyX8dM08dp1j9e5z+n/4qRh2Tdar73aLhWi7qa/66EHXtm
NCqfK3ZZSHiHj6JlRrCEQstMD7oaps9kkFk2QBdb2W7fngGcRystwqJp8mTM7LZ5ci1ImtMdIaRs
9/RrjGLzPCaweGJMYZ5o/ZqH/Ab4lD7IjkZSRNvUJYUEmkJ/McfqIjZlY+76yxxniWtEeeWcIVO2
9NAi/CajPkJupnpFsmwxTuzDOOvBW2QkX8PpDPTs55noE6MiDtmD/2H0/iokdSAv+UO9HyCNo8mh
fLSORcJUDcqdHnTKR6U9FKFcv/u+pO/dgf9ZRBVD84ZXe0BeQm0vXgwNUfRTuKlQsSzVk4pj9nMN
P6tznAClqFJ5dDpMt82sqW6GWkrIDqYy1gZy/uHlCqog+DtVWSutkekd106TlztRY6bese9KEq0t
rgLXoi2SuRTtA62bw0TFegpjma09jSb2OSWCJ3PY6CAOHdnJUpZ8bYJhZtsMref//9n/HGfHinzU
XXdpVVq2JZfx379SJWPf7iNShGxgda3wFVlWqK1tsrrCWiuGobioBvwsBMTC85N2Kz6/6tc3qZWK
x7iLmxviit9sxa5PWkGdU5Mr5QRX95so8Igijiebe1/RoAxONZ98YrZqIEw2otyDeGOz8AFbbaEq
ANXU5XQjymwCrSrOQF9nF2g+Jn4Yze+jwq1exCmVvh5a1IUnKy1HMcgaS0bUn0XbksgByPDENrGV
kRDFv2qHnbN3FofMHb0zqZKl7Dko0vzq70hw7xStpLIRVKdxWowWYl2ahbtWUsyj6BIHpW7bGutz
2VtZGXaOlgXUFJO28klX+M5IY6C3V6j5TWn8GnpJaX2TIL+0kmt+b4cnNVUfxfcKe5jcmBMO89cc
GMqV7VzzmLVAiiAL/FWo6rhIzWaigYGXdjb3GnwVqpMPkfJTFN5F0V6G9a8uXLmMloWZgZnN/y7i
32MwFcajOnNOolSPkV+1cuXI3Bpu+6I2lvY6lqW6BuOIn2rOragLKo3Cuiq9A0M74myZfFVspENz
mDvIPCZLIzOqq90F1vBcPxtFhyqK77IQ1k3Z21ZIji6FZKAQDxR9cZH2y3bwN9D8m5M8jJlxjtoC
Eqko76CKAOWNHcFOG5OSJb2j3cShc8vmOup/JT0c/bkfXdTXVO1tePSZPkfJ06pTy4CU3fuqOrR3
GcXurPgpNO9ktePnrkWGv/P9KodJiUCeNh3EsBgIJji5DMdqmSOVuRW+XlWjKjtVA/4+TEhT0Zc7
LY/HQKFMI6Cq4I9vieUYJxESYNl27SykQ6YJOAoBPRdAItTp6uu8vR/GEsiG3oXjaxHsyzpyqg2+
scN+rNI1LkMtko0jG5VaOSWQIk4l4synIYZLqjTOM45Z3RY2Y18tRJ8IMQW8IindYNc31tMgkjSq
ZKkHWxuQ/ZiUrB0j0g6G2V3bKS1TqFjhhEqETMyytxx/Kb6J6RtzEZqdRQNFl/iupn6nQHzs3vUr
/s/+APSiSTp4iScG37rbVuMlcieqHW/iV2t6D30vhQt8gDrUoIDiKDeRsQkD6rM9du2KicXn3y2q
ANU6yKbsPEuWq2miRyA1Cb5QUzNJ4voIsOQ4f3LZHSBc+O5eaHZjjnabYQuJ2p5FDqZR4AT4pMJ2
s5Go4+JZmtRWu/sEDEzjtQLGSeRn+FMhpd+W/mQNlJ1Nv4ZoKU77cIxWttaC5JtGrLzNzuLsfhB9
AI9lhzTaFCTDed58XuSV73yIzvk1UVRB3drGw0B0/vFyoulM/4Xc6EufhOnxHjY0RbkPoD8EW2Xy
hA0V+dCZaq/uJ4OKdZqpVLpvKdpX5GN//dvxIJjaw+e/v8Zt9N8Qx+H9qDtS1faMVG8TUJJBkjqr
GYhOUsDatZ5SkeVgjScCkd13zk6tr2c4uzcNeEBwBsoe51Cs4JxRn6SUFYyvUNdd4oJproDUqN1X
U42/BKrVbRq1bo91H7VH2JqFi1RckkMPynGN6UYFHVz0g8XZ/SC5FFZNa9jdu/4tTPQBAGrBhQ3h
jEQSSCI1c7m1A5Bdiub9kKZDzbMhWN+7BHQJ5Qb3ElcZVJgyRAoK/FLj6eYeSQtQDi5/hVB3jKVe
QKgzB9ewVmpN/a52fs6Gvv5Y+ms7keRV0vSYFCFdJ2u9eW3luH4ctUw+yOkYLcSg6HMiHfKKbftb
0SwG+R0PK5v69Og03YxRVT13bbjQbAxNTjEdQrdApOEaHzBZgkr4OdVwBvTs/OR3XUFiTAKjrOFm
53qDuzBMy9iKB7KHIvSuGKO3+4P6/jz+5+C9v+jKjUvh69BCzpwZIhqibWcVr4xP/ggptbMYFfbk
pLl/H22m5n2uGEXD6Gn08vqrikUG9Ek452L5xeqbtJk3PPYS4pVeEH4PB4xqy7brj17P1uHUdmF0
MXATXLJS3DsZ9p9y5UIsDfqPZoLf2qql4XsIAcKr3Honh/V4w3xrJH3qy1+mSW7XHhWFDLTIr3au
NZ57X4JlPGVBfqVmfTv+1rsoJYkucfDCaSmdjJjaaHl3iZxuFeT4q1Kh/KSldJRVDAO/EbE26FUJ
E4jKzi6aVc1h4lN6XeghFTz+R5iU98qlmACXLrqUVv8gHjlhH02GZu530RKHiJTrusknReTJrFL0
lbisLixZTQ6fjpf6Otexj3GhqM+pZPEhQj99S8JEPfgiO5QgsLQebRLY988ZBpp0ynRU/6avRC8H
Z+VKlr0Sz3AYcFcgEpgPcsnPD+zUgV5kk3/diAjx1M70wN+BwtHmx7zo6xQWhSUCj/cVgVrbOdqI
ikr1uVSicdsiV3IBn0E9azIQd0NgWdHQOtu4sH+IB0PTDruSMvtRtOZ1QB32v/WJZQDsz3LZ6Wwq
HkqIhRAgFppe2ngKdeZ+MHmi8axt3+wM8+gJEPBvEXjYtW8QV36LqKpJR9SoUeqaljVBKNmnTJH3
WhCxpBEfMx3DXRWjwX3/mHkCTslpgHTe++DG+FvDcrGDmZY+Ec+6/WiH8Ial+lvXpeWLOpBhh2lO
OaSpyiu1WzB+WD+QRRsW8LP670Nl8wsza9hNGLiSfrPNHV9p/1DzB5tDJsdMOXX+Ei/dqepUdLDh
Jmimt8ii4D1REXTEy64+lFyQB7Pwqo2FgyjSfEn73Pptf0zw5FoU4dg+l2hvP44eFqhZ4NZLN65P
lVIP18qIHMj58rAydX5tXqjHDyUct0OjAE5JQ7mAaVnvRJ0IGfrPiHqKqP67iKhJCnQMmt9ewxnz
ei3jFLcEcxFtbSWMl6kJxwWwrFtepfCjGSwYcdEALdb1Q303jzawqVd6EW0SNSONV+vam4RS6DL0
zOCkOrH+plN8SoaseRmApl/Jpv0lojIvd7aG1jCJj8BHG444JLKkyzx8BMSp2Ur87LF5guMyeQug
nbFpg4mbPomNy5nkrBovR/hlat7xy0KFPFYMB4GrSF/eB8oGiLNB0mzlWk6ycjoYwnGs7S2jcwB0
gyKB7Jx6rBsxw4GkPAmCYIaD5SKSg6n+oilNu0cjA5V7y8vfuhTkTTbEw85Pm/xNDsHFKYEmX8So
b0DfHLtXeIv2tdXN98YO8KnB/GAhF/iEmpLvfDVc9aAbCV6qSfcxOHH8s1LGd0zmjPexDhpWnnr9
6LOB2QCk9c92qph7O5XlXdB2HRQSLV7JsAxCfC43wi1LmGSpccpddepD+4A1YupVn+1uqumJQNFn
YjcxzxN9rtmhJ6GqzUZAJeoYTIpaGyykLds9jcHonoZC9VbQaaUlQhFmy243kU5iOFFRE0d6dDnI
9heU4Kzr/VAaZbQyOyxcRJ/dsLMCv+CfMIZXjvc4VMzHYxrWiM0xP45Nf5G59lipSzdElcST2/Dc
mPm6ICtzRfTIuIqzriujLbtYexKZ++xzcrU9lKHxfQiMpYqE9AvZDFxExkBHr8rp35sBiVS9NeS9
PgmzO6gIIvz19AnemSrFon4sCstaqG65FLybaBlKIK/winE2oqhc9iDGEyn8KUrSWDh+pTpmnZXp
IM7kWn53E6fe+eT/6i07dH8nV863wKo/I2q5GDZIdbH3dKpuF7GFZMHYQbIws4FqdqdsAzCZ57mJ
tjx52ywrVyImza3qZpY1zjoJ1tmpa/EERqCu983kIx0SA8GDsT+WUWe+5j0qmlGVfECiHXZjh5iP
rmKoQfmpX0DXqXajxtSh8iBtIkNazm0ylfyMXFV70l3lY9AN9bVPxxerUrFcb8MjF6D3EUWuuooA
h5yNPraOo5uqVG9Q2ZIdTXfwIDULCSxZ3xSr3seSOau1Q5OWGiAsaL0nbhPR2ms0yt4iRldL8wRz
pttyKxyhCcjIIal6ANE7e2bd+Jm9uOcrSDlH6PsBlj658vNgoBxmhWsUttq9GXMdbUdLDkBKRNjW
6Jl1njuhQ2AqTswmgiK0yLH2OQsTj45LVNfKN2AHwSVqyJyL7lyGOKa0VrsRTTHJV6pyabS9vRSb
p9QqJNtZ9PxNNmTbmv0YK08xt/inuOSLyXTkUCaA7hez0J4G3CF/66+m5/Q/40d2wqu4deb+AbWi
MN2qkQu5X+xy42kPnP46oP49bX3FEeYGhBfMNjbw05DbNduXBsrKwUVzbCX+K6V29501di8oVBa/
9U/xPjWRCTtdndOSTbvm6g+GZftPuT7sxZ291h2oc40FaJQa/hv60S17TnYZZh5HD58gK7TiQREp
Rgw3CweZOgBQLekWajpxRUGrAyw7Y/7EsDiYcWoAlE/U4pubW+6+QPtgZSVJt3UmgYPRx6d8KA1w
oZEFfyq344cIf8laa6D+TV2xUlAkY+0j4mW0mtUyP8QkCk5/PmNEG2E2hQRQidqmK4UbWa2kZReU
6gX9UCQXlZC0tKEBMJGabgedFlvnvjSeYqPuH12bq4rGCHH+EMnqX6mle+egyarlUOIwKJr3Q0Tx
/yya+Nui6QG2cYuyUwdRwOabMNiabwoqSXtqMm9WH8RcKEW4NSfYXCr56U12LDYyEwY4k9RvjdnI
6OID+RAg0fuhjGsQG6X19d4lzjDI6c9ob/RnU4tRMdT1OQIlkCdfN/Fzy5N9rVTDRw8rbgW02D5X
Tcs2U0FNP0jl5NXV5XdM5MzvVKwobPgnVareFE2qHou+rCktej8zL4yPoivD0u1a9+lmnAJEl2m4
8iaMpGSV+o2GZF1Xrb0+j3CVMLylwMPmo4zrXDiYezyqqlOAyIG90NLvEmLhSqlYD2w9rH0RWM1m
7Ct8GeP8KJDrwMmahTkVB5Bw4w7r+ZcorSCJetpLKauI5tHSqNjPLeSd/tJ8pHp6d0BwSwB+Knaz
i14Oj76vqo9DAMzXTtUJVwxaDTXMfYmAFsBimkHfBCsltoODuACmScZgoFah2+gNdz7AvdExsyMb
qtPsEEzWi3fq+ydkeZJrIzJ8nbJBKnLStePbE9+QarnDUnOkfnv/Wo28B6JsjzfRhdiPd/Ai5A6H
KixI3YLaSXEeATltFOtusPIPqRo/HEmrH/xSUa8WT4KF6Ec7EX1w168PdWim71V7trq8+LDs51bF
49qPo+E91njrEiSRM3Rf9wV5rLnfiAp9T40BjYbQWvWZXF7SHnzsq7iteIhTCPSDFGQW2zTkL0BB
iB6BjAgVxdmMQ+gv/xhIcxSW2lIud2JAdVxv5xquflDRV+u94kXUb4x46Q80xL6YEfQuixckKceL
ogB3mTLfpv6geDY+VVx62bbTcCmplEK5VUURT2q6yY8Sq4fE03/KUvdi8st779FbQXZSjW8OWk27
WtO1PR4B4aWLsX3BpEO69imaVAbKGGcKq9Up74oXtoeIskq6767GqjTWLbZ4j+KgkFUwo9A8J2mD
SKbt+js7MNToDJJD2eqJ/QBdQ76KX2QYmw/8/GRyrfwGpzHRAvLmPI7KuPa6ZFMa3PkHS8JyuGdt
qUSpeUhRh9qoup++QFr63rmJ+X0K7fQqWWZ+ZBbfMPiJ9i2psEumhK9GkXtzC9fX7CL6+2nQKP1X
l3rhXvRHwIiVhRl9LzX9rXQGi1QMB41nKCzK6bQDtDh4Mt8zD1AxaMdtMwJwkouVimfqKkOrZjPD
kWYanhWVr7ipF6vAYQkk/pBWPfzevI+Kgp6GHd+y7b2TmkZ83H/8glDp1laAd1EN+udAquaX1vHK
472/Su3yOL2GM5TZphgxtWsbQzv30yEpcwll05CCRQyH5Le+Oaaykp03SB9iQBwiMUOcIguRLtPQ
ytdN2X6+YLDFnBxUkK8Z4zerMfSdOykc+W2FwuR0OQa+hTmUI8NaqWz/RfaHregnfU/RCg+vjWii
1HUI06h8xoMgPovppeW9zgICTu6d5U71rY/Bd54cIEo53svHyM2zI1t0D+kiWwbo2zZAEVipB6BX
Ga9JH+QLcfpbe57w25hjy+pC0/Jsh6SmfbWk+iZ+l5Hf2FcgbzcFE8ZTH3YJ4n2I2SVJnp+rPmUn
VJZLuzCMZ5w1q4fcGlEIh6IxFJ58MEmpLTVbzt9cFIHXNRYPWzGp+ak2gAvGo8Awh6pj3IoIMqTb
UuJtBuP2a8xzM3Nu8QrsSBT/0uVQR+tSig7Ip2skHpQDKHADndveewyT5BILHlphjXvNBarsNGN1
swuUHfQRT7t3Cc3TCkXBizsa/S00k5ZbuP8h6dFwE11zf9RsK7aEZ5+C2tzPRw1X3O3JByEAcp5r
NH6XHpTW3WHsJb0bYxSvwzTMTg6CqGcU6vOVTrH5q6EjkOsnQAlqeHOOxjtlN2LveBwqW82QcI1I
bJTVdDX4btvSjtWVu5+XQbWlOWsWc+6hTv2nekD9b622qC9pep3vftuqBuRme/041myMDnmvwgQ1
UuOkhYhRK3J4EbcoanThSc6GN3GLEl2ZrECCItc638kUMyzOXVOdylDdkWDTPuoxaEhcVd7Fzpzy
yGwMdiA8vmJ++CE2Ar9CC9CzqKgHn6GV63qbXov8V7Tm76FOW1inUYt+iBURBtXevCyydOkCC9/a
3VdKYrk0mAr0lCGCXf+LsZJLz4XnRlfBYRGsldLSyrU1OBkoXXgteapcJKm2d6WrApmzvAKpZgyZ
1n5lgZvLO6k9IH30Zej4q/p+0z4Nrho+2cAHE7MFZOC3T9OzdRmPgb0VTSeScRYcvK+iJeZUWfU6
hEN4FpOcxK0Rm0vCFeVMGfuYUV6Tl/bO9QjHhawF7p1TyVUcxIA4I23nn8wkgdE1OMPCNUL1e7v2
pnWWHhaI/rWa/ZDrcFhtBxDVKGNJF8csi/QujddRCUodV6FnGELeX/84wczDFz3sNOYTOy+sNyNO
tnmDNzt3G+MhsmvggXitrzu39r+V8HibGgcFg7q/wZLioBqIqzZ6/0OMi4km+ljLvFLjK0K9e4u1
4aPldc2TMkmniut/5FmYYwuzkMwqe2vGCfLVIFYgRrMYeVOzTrgB9EHwksn6uk7BI0HCg3nmb8sW
j1ytq50P1Z+7ZWRYt3IUf3YTPUouRm2u0iGD9lJNdw72Cs0zDaGAIBqBjpImLIk2VMWI4KP/3fDc
EmlKvIoeZp650WQA6UwIOdikfrFjBBcidjgXS+VWBgAQkC5am892Vf9EIHn4aiguGZj+rcJMaTdS
PTxnHWj17UBfw+MoInn+PIBNgjHpZ2eBUhNNdJuzs0CpjSXiYmKUvam6acIoWekG9k2dKjdHC0/Z
pySUbgX/p/QclM3cVCKr/yLCMuebPIKBGXM0ZqfkK3+qDyq8ynMQtFgtqk2480sZ8Ua37nemrvQP
HXwgsaMQh9iJjJVaGPmmnPi1CEcPZHk/I0rdZOMxRaTmkKPUyD7Et4pn9J7TB01Hm6TSgurMeit8
Nm2khiexEBxW9E3VxPW2GsGS+KaxsVn1QFRpm1OYlMjXtWaF1tCUUM5U5QKGzX+KdPYAros812zE
O1TSyisxhRGjwTTqSYwKD99Ys72nsfLWY2FGt8Gs0n3kkvN+pVIf7fwYsRhNxq1ghqRmiP1Rs6Bt
CdqSaCOf+nd7bPVVM6LSDBfcBgAJF9fLJbROE5SdRFNAIA3sjvAZeBI9iZMjaDnFh1O8oWALcY8X
IXb9r/FakkaLwMcOtJwsXFtLU1dSWo0kLJyh3cwY6izqAtKiU41XCaTTGKfDCbdAsb9NZSfe5VS2
lsG03dVqK4WXYZ3EDljsea10xJWkiG8i3sAskAWLbu5MpG2PFJQ/EFiaMMRy8RwWeNk6GQhaJBor
PBiHqFynsjIuzYq13PwW1MQcoWGwShEZRnScYMwhAMAdb+WxhX/AFKh8sBEhubSxNUHbeN+SG8xN
MSjCRISUGKsSpvS21Eq4+9PCsi8xpHASXVsHgUNu5tf6UpxxFaVH19HhsrPunJec87Sh2qvRaFLh
qwLkx/g268GDNjxW/UZHEZ1yNn2/HbIOFbDUqeaQ+8DQo3C14PevnfRY/+Ym1LpFTSQzvHqGQTSB
gnj/NCBq/lYKYRQOJ52WG3RztKiWiGFnKp6KAUfBZOtHZscFTsdY3lxRANG3nQH1QfzBaux1L2EW
3OC7WKhbWvkGJUFj/tNJIDuXiT/k+y7qvdvgYyLSDcN3X5aQWZ/W8AGK/tpKTRPEmt+CEKzUNzCJ
A0wLNvk+P5BVKFNE/iMPMLNIxXBFTXEevicHRHSRjPLSRmZs3h4MvlQeWx6b4r/9bceAKwsrggDx
G/FWbH2BdUqIrTyiwHZaSBvdRFgOXdVpi231f4F7YrOLuadiwFH2CvMVxRlv3cdVuO8QIVyHk+6O
gGTFse2dwdyuuiJHgUE0JalciYgYsL9tJ5N2bKBfxKEr2p8p6YvdvUsGG3XxBj/cQ618F/1posAh
MMvJ0Nc720Xin8UZ4l7jWk8Qjrr3iQFdNYJlnufDJk695KgG7fv9N10lyNYhBPceTBdCgE45JFXB
yYYww9UrtfYRZcuIenpGEchFe7dnN//DRFw8690fgQElT+7s6KXTUmOtZlp1khWgopXujNisowmg
aAOCFrYZzpgxB9mo8xiWrwJQJmBkLu5pSYqaB0TZfhE3ublJnxDA98H6Zs016YJvuh5MS3U/3qOU
0a5Eswaps0q93N6JpuVK3y17CK6ilT6NjoEXoUiLjC3CULWJME+iqZifTbpJY5Zp6MvdNK2LymUx
aSclShschLISZcR02fjqRp6gY4KtIBgN4mw+FAYu2lLwLPrvYZLqlmstLUoIXll1wdN+PRcy/mjG
XrnrdCdZtknlPXFDCZeUDIYvSOedh8qvIL12/sICNvVj1PqfMZfGG8bpGURXKaDAU1tbxE3rgxY5
Ov5pOKWpuZRszK78ETepE+/NhNRpZJRfW3Xou68jwHgUomBHTugKlpGfh3szCwYSxaKdugOuIuww
/i1O9KnNGgUF7yzuU+Z0s4JyrnIDzO2FuDHdb2BiVDQ9x1PXmEF8htwHKgP1EEW/esWQrV2osiuU
aNOZ8yzOwuAqBVZ+vXdzG/o9VBqJ/zu0MeLit9A6Dm5gQC+Yog4PUSvJm8420pM0dsPBl2uX5zaW
CE2dqStKvO1L23bNYmRF9q3mFj+Ti1xDWWhmmqNw2/9l4y/3VnaFvmxKG7cAkoJ4OhTm0gdf8E1C
mCPuSEKWgA83btC6ezVT9Uc2xeyppwj4TH+hkt89RU7e7B13RABabbT3Rqc2MgUMIYxTPDryCzp4
6tkyuZcBJ5dONjfNszQBje6Hpv5oqiE53XvE2W+hsLpW+I71y3sfWaqVRU3wFpRVvmkcwCqGmY5P
Ld6ONweNTuDM41MnW8NTXhktO0+lP4immUv+XmVtAyrQr4ul1r4qalc+ikF92ov0Mdlu0WTVxg1u
NL7NoW6NTqcE/0gMlhZrsjrxjgB6Ma8k4XVBwgth5yCs0QfGvxpuKknvqTUqAYcpJBy7ZjdG0XfR
Px/ELAxzsuU4RjqrKjk9ZGCmFmbGFtBWnebacEWuYNi0b4hZg0LyjJ9xtDQkOf2JCjniMe746ji6
SiKo1C/A9PB1D+V2Pae/RtKRqbuKJicrpytshNlB24aOM7xTkEc0HmfOY9gEw7sdrpMparCwXJ+j
pm6dTMk/o6SgkH5/rV9RY4uUt3itv//HMvBXbgLPURpWdoJ07tiH+mOTheEWvWQoB1NzBCz02MJU
xxF2PAdtS8saMFZTzHyBZw1scQkPczxwVXXvTcO+17UXpa0PYv48I6sw8YFjt4lRsmTGsOpaPHBm
HnWfgXrJW0xzor4nhx+S75mk3zMs3cUSGOg++jQocYvheBr2Xf9zmIwPLMpptj1gdBOqxUOLlauC
0F0NrbKjJPlHLQC879E0a2P/x6P9XgvAZuSYp6qxF+sFEVaEUnfoUdT5t7JFpGi3sTXlXYkbWLcQ
IcBecFEQG/Zfw2JADbMMm4+pIiJGEaqcJw8khP+ege8qSuzszNGqjY6jh073fCra+dQpzpoPXCel
gzjXJT+ee00pJf4eJYb/iBFNT2oht8XRR5I45fzRujb9oYWoglMf/Ew//NtHnrIUctym8yTxQe75
CjGhS1J0oK0BJcjcm9yZZBtUgpftm0D1jwCiPg/YczCK7IPnb+69pV0o+NZOoXOAGJoUYxILw08t
N7bVBIRaNmP6KuuZ+f9YO6/ltnluDV8RZ9jLqbosybbcnRNOKnvvvPr9EHJMx1/+NrNPOCgLoOJI
JID1FlDatXUeooCLi9o4i8VLJeB7G9rG1SXc7b10j0w1mvZTfDhd5Erj6KoO1JUYITo8T0qX1nSb
tpDanZtLk3EOuIXJ8UCtDlZaYxFjty7S0LZWg/GZWhMz8nBqkZz15x5DxEOyIAfUrdyoym/qSCvA
hITJ95LUfxrm6pcOyNV6DBMbOgKpUwdo8T7T1EUhO+EZS1MNkBH2Upu39b3UfUW+IHp2ozbft5OF
iZC4kfGZt7w+WRSkOTZpZ7lgasrE2qlDfDXmLblQxTbWQxDhPtdja5aX2NtlpskX1hILv7rhm9jZ
yD7wQtcWk4nIdJDAwjXCJBJaNmcHoauyOivW4uxA9FCZe36H/R4DB5AjkCjVSF+1Eze07hcCuyvo
1MUAX7QLECJ39Qme0b/HiG7BxDbV9B/jkCDBOlyr7l2O9B5Mz3pRhzL57gwZeu9F9ZC05C/AUDnb
rMq8hZGB2CPvFVyB0cMOrh7s5yE1eO9wRpCij7GwTaM7/+eIxkgeqzKssbhsqpuLhk8Pf6ltQYXY
ig+IWUj/TG2I6krHT3Hy1JZi1L715YrNPej9Tark3tGX+uzIotpat1EpPWgaPBLsz92fBk7eivZT
621UOpVCfoinMYM/eke0eLKj2+kWUGnXfYAt8TamOX4aI+7jdHhOhnbwpPCAP4FRVdbod2DwOSUB
mt4hCYBursZZJ/WxS3/6fcTebKq5CIwMCzGOzXx6HDLMY95jRfslRHe7a1RA947d7hSlMX9EqvGa
IQSE5qbib6pCLg6N1vl4A4DSIFerv06hRTqOCzdOfpGZcyqcl6223qLsOqx5W2M3oaCkw1OxvA9L
42uq2P63HHf5Rdcr+Rmr3e7goc64EsdxgXJLasD4ElbaaxC2OrglZdjJLsIywfRSxPUs5xgDJwUk
msKH1OH8UAqrvSdbOpRU0m+8sZCCrxSrWJl+wVLUHPSnugELDfIbZcLMQ1cxHhLEFcEdRqtI5dR8
DCT0f+moGyM6To5ty9HOjYOv6PeV5gZ3HXS/G47xcW9Bxf+18zHsKdyh2Yuqmb+6KudkXpGiiR4j
NckTxX/1Ow41bUOrTkFoaw/45GxFOxp1PAcjh030NNl0ExsU1ALRdHNXZq17EBfTjl1EofW3ajGE
MHwaFXOt95AS1Eawsvt+0fHJ10PuNvcVj46rusdJTlTVUW1ZyOEV40XSNZiV9l7J8gQLOsx0RCd2
QRzKGeZSdIpBUat6WIpJ2d7VG3YwetHzVRoxyLNa604qumgPvcLf+kVUPZklW5AirR5bW+2uqsm9
btIvzKeLbbrBFQ+MmFeFbZ5FRypLYMQd9CwUV63CpT+JFCL64m8v9cRWfkRZY125Qs5wGod481Kv
Q/lGzILimXrdhdmmk5ps00KTvcJN6kcdRMl3HAeefDdLH/W2ULa1yZMjDEf3vtSyvwUUfdLs0paT
ScWKNrGOLSw0v5+B64KfdMBC6q0Lkz/WvgUd2PfGC9THrsKG1Uv4QoS8t7Z5napIf/ThEXl1uCJa
V51HyOaA1VT1GZ2UH4gVdNf5lPERz2O/bdZa6DQXPVFj6FBP6Jpz2D+iqR9g9aNmIKtj+7k1zb34
R8FEYSccI4fcpjiLsDpLj/KEQrBhJ2Wyr92KWloYzt4OTMTxp07AHPUdAg39ss99eTu3YRb4eZSh
qdVCDBBhRm/iB8T65V+OalNSOhCCqwlOSgJ5HnGpT/coh+bA08I9Ao7077vMGTeGA2NG7mIWjHhe
8WOy+OqxHwAREsobn7MUFrATJKSnl5M871wp644DyWejZd/hyx1OSY1z9G1ErdpJSWqMZZJiWhzh
aMkDQiNMi/3+Q5hoF2FNguQD2dvhpQAgK8I8JXqbrX+fzZpmE9UpLAdvvhiBF59cnT18LDKQvDCe
TRJGm95CRAs8HlsByZ9seG3vRsG+4NFV46VoN6K2OgwICi0jn1V+XQ/KSh3ybC96e/4xBWqVd+bQ
62fT7YHFMJkakneF9OWtRTUfyYdLdukeRNVrf+FZW4Bf4QO5nrFCBM1clCFqzKOXhC+oqSHtoJdP
A8Jq14hy10gFFsFL2SNem7bZsEVOInhR7ehVkfT21kpt8kV5tBfNtVIM+6THyUUMKrweLmHu9gfR
++fccpixZJ/uWSXGx7mR2X9trLq9jeqs+9vc6vQJ2nHiKb7P3aQvcscZm6YdR0vzUWjhIsv1W0nL
eY5YmiREzPzrpE/xbBSBiGC4q1iLEPabohFYpUeM7u242gdNc4Z5G1zrSt0oKzEETtBC6nz92OmF
sUPI9SlA9ROZTykmfYhcUiuXBt5CdZ7upCxn9+/WykrEGI5hn9RjgxF7ctAU+xXPLOQepuHiEr2X
9NGMV5y8pIneb9JJesm3Wbu0ln+29E4567F0z+4ZXSS/QiYhxyVJQDrJrX2KEoNFlIy6PTqolr6M
eWZd2UX5I+2M8OtUyH8XdI4KRIsojH7zQxSU34Up+H+K+U+3EBOCLj3xN2WJKKGFJXX5sGMB0L9k
ab+L0zp4aJIpA6UE+UK0izBXQ2jAZPH0wstl57tx+ABO7R9hzjSbCJPb5kNY0UpsmnxkpefZ3m86
DKjV93/OZjtyvRY3NUhzrXIJ+2I/wIgsGuA3iESWqBp6LR1Fmivm8XLpFXILc68Qchgk8/91rPgY
4kZiZvLi0nG+7/wh5/uK3u79YwxB3W7hFVrLyLDBTDjOyQg7/UaWTP1GlMIKLxQ30nuMWqaOtgms
ReGo8iId634rAlXRWJXFKjbL6jQP/m8nne7mZbF+M09cpxFGtuKe7xNf2v6XScX4GGDd5dN+mFQB
SSxb/sdP62soDniadPkTXGI///Pf/y5iUtuU+6344PO/+d9N/OH+qWsma61ZCQH81o+emzyUsS1E
fk+y8dDltNPfiipkOAAfSYlzZTfJ8eW1e84D8iOTEp+IyFT/w3DsPv8x3C7Sj8MrM1uKyd6H40Ay
LvKwkk9ewyGmOYGcI+1rMg7Bd7KkbGNRpEYz0oZOiIHjNnfb6N4j7fyX0Mis3kJ7Ez6OCB2U4mfU
dUvdCuJHLdP1dTxC/cCL1T4A/AN+ilvdwzidvZXl0LEjWdQ87H9m6EHRkiTbmuXRQpnSGuN00fLW
XaqdjrnYlAcxyhaNItQAdZxe70WYaLc8A5sdSSVl2mLX0qDKehCl+aLhgUDO0X4LmTs+BYuqa2v5
MrHAApIF7k6RW8J48JxvKAxXCKP8robAuTPwqxZ+f600rjMyCmiIxCCGgnSY7CC7KxaPxr2LkhhQ
ORy49UnMDQHJ+I5DecjIv9BIDB+gANcPpfQktt2ikktPYkOeoVL7Z080fAj7PEagAfj+/XOMWGjq
ulY9yNWzmNpMPXvjSBa698PT/zLwr58JfzB16fc4ecpyky3F2wnDAmmJrL9+Jd5hiHmyIGufgaEl
R8ce+HZObAU/1z9GKcoJTm37zPblLUoey29xPaag4OQAActe2Tuya9yHnftCQsn/1shAtkats1E6
hcw+jIj3CfHbMPvZy3b2pZ8GwsdU9hXiB/e2b7+IfpAsHweGXoEezjRjm/4SAztQsJtAe6pGo72q
Ihczc7SVwM0oEKsMXpm9+yS+wVLg/KhzL3oiRVCsVbuLTuyWsOj8y5iifxLWFO9j2mlM7afRqS+y
5GDV2rhRs12lS+qGRUeBm5BtHNqk1Sf5BOTcS35jPlm111hGygUKirdwykWeZ+70fXrJ0RN4wWZe
X7Zyk5y1MYy2Y4QPspZM4qtgef17TD6d9ahPvpB9H91UVq+QBO/C77m+F0guKYjDZRD2wy3Lfmff
oCu7SbB3ejRz50VEKIZ6k2kgNfPmq5QO2m00Md3GHEM2rABI3lIT7ZmfYUww8lrN5ZpluoTP5EaP
FXcpusXFlDWy94l0LkVIGD73JsbegCLCk1Zl5r5oPXlHqmO4Nhw9XttWWD1UA7Y4Pqi9rwgPnbJy
2p9F7ON1Xf6VZ8OT1Ubh6zAo5TIG2X/nafxv1omNWUnTlhvx2xaX1Mx7hGb5qVvZNyNI62OOAtte
ZgGx8DiUqO+HAdV/50ZqOcr7hjxphko9HM2F0LUNw2YbKPZ4sATTFzW8fGM1oYQP5qhfk1ZWUGoN
vENYAo4cmvqx9IBIRpba70IUze41W/mJQEZ260XRsMzUdgm1lfTen6VMH1AA8qIGz9ip9Gcvy0Xa
2ES+9f4Zl8kVjycbv9Rp1OdYn1GhGP/nnJ/v+K/ivPyYWJ5cfANgHUN00eU73uaI7FVdj7oxVdNI
mps+w+c+xg506RZjuw5YU6+7KqKOV9q2YhN4I4K7wkOzS+ZgsSwi5Q6hrmSrIbS6zsmxIIz4lcM9
Z51FWrv3Ez9/VEfjBMOm+mrYEQLzyFadTPiIt/g9NQvRESc8bIfebM4pvqjH3MT6XMwkWfkeFHiF
Hnlu7OpCbzdVbGlfdH1VF4D40Iwptr3JOwcS3yMnsEgoxMUPAYlPfcXaZokxrgVjxKw8f9rfxUeB
n58GVSCmMp+sHrJRI6uxS8nLS/jRIW29aPPAsn7ojayKvI2tgLNT+7Vc2hWQH3DrOBLsx9E17w2D
JDZsZBRnKre4x5sMY5ziZ2pG5nfFk05FUfGEL3R+Yq0GSmEA4hrGDksJT8ZTKjz0Wg4KxDWdJX6Q
5bUxemD2OcBaN6ZWvOa6v02T0Po+qhKUCSsf76wR1WL2Uco2VMriAS/vn8YYureWnyBzHMLqUFXj
W+WVnDs7pf3gemq87ooqv1ZlL96rtuTtO7Nv2JmawdpI1eDRyDVsZPmTfJdGF7vOjoz2NFMVp+Ob
+HuAAQeqalW0VLXW5KCq968zf0AHU+/NrwZbX5tH5hNZ8mZnjD12iF5lvfiko/Sdk5wE9Lbrc+3B
MU9CLVhUgLGJnhFBtannQ1hyEgDd/q3njzEqZEwYYjwRox5tlNxo1qRa1FeO1VeCndGVhb8ssPC8
/c8RY5ClB5D1pV8jHLXAHxazkBTDaA+rzI6/CYIYG5upXwa4EJuog9ekpHoNlDHpLxFx0R3kws+f
C8zsNxyxNazYeuVO0qT4LSIzz3Wa24/YjzfbqObUVCl199720u+XmzTja+2P3YNCMndXAVLcIoxu
LY2JPQjI7zbRLP/Os+LqXGvdA7nb/EVWkBLjcIK36VRV4OstujRyrhPbNx5KDnhFe6YW1r6TlBoG
iZG/oFpACok12lH0Oi8Zen4vjQIYpJBxifdtJ3tpDCFXV/d7MQY62UbtpOKBbWJ+I9loCmNrnTxm
Sq9DmsyQzT7zFl1neFjif0ppVDtKfmp+aAujCjv2HKm4OVGH73W+SrKBR8V7akwkvkTV7DP/2DQP
CtSkY6GOHOKlyUPT5xBWpibAzDV5l6k4h8xVUbIlnKwbeG2rTx2xnHVoq2OyjdEtvJC0yPsDItb9
oYq8/mDYsA0vjUGZLAtFtfeiYw4RIy5xoscSQ+b+ORzkqI2kg9etPswtik4cOQsUF4dVUCjGgYeK
cRCl+TK3RX74yMEteUSjTMvF30Lmtqpyf8fUhncZN/T9jxr+5kuJJVeBr+GXLE7km1w/h1IPvibX
9H2KFOYFpjU2CQb0UYI/GBCvOZUrSqJtijBBXR1FPle0i8ubd8Dv3rnjc9rYuX1jbRquFu85E9Iu
Sve4XGLJU9vyam5r4A9Bepe+qu+C+KKzUjZOL0UXZX3RAl8o4oFc1fuxnQSEObndVDYq1tCk2nhL
SqtYXOrB4GfXilVm1/17j2iDje4puBSq2bUYE+rYT14afVi+67BBYx13mRu3avwX2+rCtVwjddE3
TYcbWwR5GAzTs+EatwK1Dt/3BgGlt9A66nDm8DnQtuCI/iW0VCRzyV4X3uxkaBKqXXVj+IaxtELc
4meh54u+M0denBXQMQd/6hATxFk4Lqt2iBDfB60ocD4d0LDl2IG7hRsIMlE0znBFQ636pekVACn/
AnAUbfMM86wCLtRZQ39gj7jS87jZpj3AU8U20zt4PuldBO0W/zbJ5F2WZHd21KZ35fitMj3nVlSK
zjGuigRLC8tQkddXSa4DnfftdZc3UrQkk39vJlp3FNMFgDuvocNtRE1MMN81Bu6+LlpI57OCv5D2
n6tONmH8HD1cztL+ordChTJJ3ObKd0oHtq1grJet8R3vjXhfe5q5cNJY2Qht3wZ7l4vmr+FV+hZZ
pXwxi/6K0iWuORlyF11C52YdbOuC9JR42fWAVJfRoGCkPRmbiapT1tVevCT1bnzrnavBFFylsrG3
1Gnp55ZYoPj9T3BP32Ktjl6CxFKWw5joZ0epJ9wqxwFuaddXqosXsI/VIJpUpo4vWpM/4nLYLcah
z74NJQabCkziRV6SNogD/HwElL0FFmBV7UM85s1abRKkRCqvBbRO8gGaPjmqqVeBB3fbSCU/XTov
AzgUb9xquAxXCq8jQQmTM/H95FaV4NIUaYGSs9lD48twtixTdwcuZ1yKKvA45aQayquoNVh939c2
JxlEepGiPGRai56xrN5coiPgs6nbDlfB1Kk2frEuq15fB2QEhISCgUvCMrfq8kpUsYQ4a7LjnTEK
Sh5Da+Q9hu5C0YbjqcnInPTdmD2nOEpvndFv1y3vj6PWlb9SHwiVuGiZXe/7hG1ji8rA3B6/R4g2
0YtwKbaasuuuy7HgufQ+QnR8qs7DANFxOA+jf/UpToTMN7JMkDeLpFdeXagA2/mzzDefJxVTXaoV
6JK0QqZ7+sj//hbG9K9tYLIhadrgZwcapJJK8yEZUnPZaIOyayvJ4GBFLjcq9jdrGfbqgxdI6j7l
WbAUVbj69klSzRdRw53RvItaeSFG1tNw2QNF79nFWQRIrgtiSTeHYzAa6Afm/DUKaShPQNbXGPZh
tDgk/m0zXSIAV6tR95WVqIoOEaKO7Ua3werNA3wF6jWpVsht0ySXS48MWlmnNSYoYboTbWKm7PcN
VctftxcXgz6qj4hMBctLutSxMWMjq9SvL/Xc4S3EutrZzfnTSlaOIMIRNJuyqZwsJGdkBC7xqYTe
XBGq9yI5KwK8Cv08jumRKTVU6RqK0ZK9cXkUwFZ0kydJb04/rurCvoh3i161btFOFMVLjCi+Bwpo
bCkGXzomMK0X4a9hjZ6+ans9zDegDlBuqL0rTfMwza1ybzg0+hjkG1EEujscfEmBRI/4GAdqCJJu
oHpuM9uG3jVIPBNQXDFMLOYzhEyKcJFBqw0QKgHC3tboY85tPcKNc+9c+m/i2r+MnebrPBAYwiLZ
i1TUVtm2eXmmvH4qZVWkvvaynizGQv1Hbz+1jVPvv48TvRxYvMV9usd8389xARpsGUL801ml0AHp
jXqFrUFAnp3zSrzXoxWsbrQrp2qVVrB/Ggtze79JyuUUbKWqfxaqInOwmA6K8luw6FXrLyy4mttc
0fcqvt5PYdn11zA3vuf2UD0FeN8dZHNAk2jqDHDB28uKHUP2pDc2I4uUvGKtRW/qGNj2JSZiAFNw
048TJsDPr1hSlk9pKIHwlHuPx/bUG9Z3Opq8t6LWVSkUb6O/9x2rfgSvI1qztDbPLqo5zWA78GiR
spG0MthIadAcSdAmB4zNcEgiUXknBxl7Gq3WvqCzc7C0Tv+lNe06RZv2GyR6rJ04d7rXjSZYV97d
JJaHhbmXHlMFDZKppkqIqIAvgH8s6uGg1mR0h3B9qU4KKqLU9ZJ1VQXa9nK65EndsKqHDsG4ToG5
h3Y0nnrNtR6MyHSO6DoGS9vX7h0rMkGoKYW/4fiAZahYa7nS+CuRFeeKtU69YJ8ZHYQDiSFn2abs
xnItql4ttViFdr9GnDagNBkHJXHze+FdMg43JgTtr6bD0iEocvMxTLR+VTmacePntQ7fUzGupKzx
joYPVr9W9QxaVmEv68zqn4vY/dkhn/uj8rKl7UzWDIrVbd28Nh+6jiW1bQ/wboZsL85RnFi9RcC2
P6Ncmt+PqbrzG+QJRtvuoDkAmxVnMWJQijNxVAK7LZd+EePcnlcwvGvVOjWDZ5/mamYXCzcy6+NY
SPoIrpG4IvS8dWRo3bL0024dZbK9wLCsPLqe/EMLPJz7+hHTe5f98NEUxcFUc4yT42IdW3yOsrdO
AHy421TKSq8dpz8w7xrHq6BT02jKMS8cv4JW7vDFRTzBWrq2+cWsi/7Kr0b3nJE5ue4qHbRVIZ1F
k9861m6EOrHQPck9iw4rbpyV6lXst6c2cckLs1hELjC4nrxOOBkmrpIiLG88pLeXicy3vBw4yPTy
nxUetYvGbM1HJcJquyjq6FpDK3IfVgYbOJ/z2ZVvj8WLnVuPhm2nv9oS8PteCqFsojI4ol8h95yn
oiWWG9jlKUbonys3xJKK0wSkpwAWgxabQ63Yk/iZhtIuiVofL9LfocyqSXb8EOjjsIgyt9sEGX5M
bV8mMhS7YIkSyb2JRRsGJnK5VgtlONXkWJA6a4wtoFmNt25kLF2Xo15Ir2d4VPovCeFhN5DqH/FE
SYnSvNhWhdKs8Ccr2MfjSmuVdgkJFst7cXyTKOadbPGvnSM8ZFY+RBi6fVfzn/WYdipLN3xBth94
QmQF4HuwS0T3Ed8GjoWfU8XSkCAqpFXtx3hC9Ynx0LQBv6tJ4xGZVO3E1+OYTPqPoqnSJGWFhPrS
VxxvDSWyv9OycrjzJYljB8s4iSbQlc3B1uoffBGzBE0r1J1M26m2IlaEoMKu1LzWRcULh2KnqWj8
i6q4SOBWUWjEWF4MctoyvLGwZZgj0hLOql6E/uVzqI39HE4ACWClLWhgM742FKm4rmAnLlsjCL55
rrSX0YZ4ggZhbrPWULe8+rzn2AbSOgWIkZ0LOLiW+4XDL/7fqqaiW2QsR9MtViJOXD6Ir3Ksqh3V
fOvWprQBt4kzcRp8cBrN8bJBKDBrroRMdYVA1w4CpLwUjKIKP527EL5F4pEAaoHxoeSEjArSLgD0
cSbfqlM1x5107fI84ZGGrMrcK7QDRC8qNhzXvgeLapRU2ZbDUCx57exky6P6YyqkoG1FwfMS7z6N
TM7eFgEbDtNYZc1oP2m6SW4ds4fTaAflEZROuG6DKnytwEN0Euz6PsQ93VLIfdaqq21BoZi7vEyj
O7PF7E6EsCvFo320HlKVtY2mqfYqIPfwrDmWtho8Y9iJ6lBD5mkgYp5E1dHrNc9d+T5T1eLe0Sv+
lxTpacT78RTi+74QVVdvq52YstT4877p2Aaa3R1NCAtgAeXmbMZJfUg6G+fGBlV5SQULq0pfDGRG
1mEnBZxkFum9rjnfcgQZXmL8GtC2bl5CXO1JNcn1bTddGqNEgtHOD3O7npYpa+dQhVpBrLi0fWDf
RNlmbhGlPg6RSyzgeM4dMSmRK3XMX9JGHVb8seul6inWmC7iUsH+pPSA8+PRjpWHrwfbDCnvbtiA
SzUWQgkYoZTh4FnZo6gNSlid/2wqJxsZqRsvUaL250A15Jh9+T5ImpwIh7yXr5PwzdEaWb27dFDd
vRCZnTVnbWd0V0WCRJDoqLIcZ7/YBE4XW/7n4Dwx1etk/Br6HLhr8uEiCCBeZgDkymTFkjRCqmYT
2d0vPNXMg2o7xqGcSlUJYnXxoSi6gq4zDy7ZwV2mVyfR5ElARo2O1Ywfydj7Bk2yRx0A4ZiQqmfy
qpGfONU370XDWDcempTY0nV9wsID77beX+llni10bFYPEZt3VCH+KGFt/dYGwOYfvfMIz42RbJQH
0Ll/ievy27bUA1KPBPz7UHHDOe7TxxE39DTjBWGD/ipzK+kkLoWDfJEi1QP2q8BK5o5L1e9ZMUYZ
AMv3EZ/ieJ3icame5maMxq1lidMZT4iiDCXgBXlBonYoDqIUemOO5+FUvxTnfswQ6qUWGtpljOiw
Yw6IF6IoLoMa2LsgU3b1ODo3eauX1zAZFj4czWQd43q4GYIOb+bJDk+EiJLfI/aJBKu2mzuqqLmM
baeZ5nYxSW6V6fJTR9KWYKOmSUSHmL1oY04tULS2Rvm1sLBKDJMq30Wln6+FkeIYSdmyCgP5IITp
HCNZ+VJsPmg6DPq/DBJRrgX8hV/vvxzkGaV+zk37J3kUbApsB/USsjk9FuRfQtgVK8e0ipMq99qx
RNeGX56vvGq9s5HHJvzhlzw42gAfAAVx8F0kWwiKw+e4y7UIJKliVeiEJOO+6bBs6aZHZFkl+k2K
jvuiV8dJxqg9NZ4ZP8lq7gIDd9StUbfDk+GYBxFQe4m/jJOguSn8wTzKapawyI6Kb8gVLVJu+oU0
u7QeoLjsla737nlc/hQjjYlKaBSjfFe3Gc6tfW2gXx21X3Rke0QEh10lWpd0wvRGJyjzH8LeuDhg
pErQ7xQV65diAtGNKm5bqg0Hy+xk/6GJ9J1oF2GDho+VMUH1ZFsBddfgPuOalidm+xQmJI2VabY/
w9Q4eWFxiik0u5ebaEBYTi76doWTGPQLcag8N4pDZXEWPXdoANoR8+PMej6kdkJMpJMCMrwuo3rL
T2XYZkapbYvYN5+DRltz3D9+lVzUmxoIW0dZkvKz4SfZwq8G+StZIAQJMhRyG1VHwxhE3EqMGBrc
3flNvpCcLFC3uQosw0XBxFQfIVU4l6qQ8ZqrF2UojV2XYzjuRQu7r8Lqqu3uK9y9Fk1oJ7dmPKS3
Y4SeNZjuxyguh6u5XcMlcSdi+W9FP67/I+7S1qjaW0yXFAMUMi1Yu70B7l6GipPx7jnO1RDTPVF1
Aos37XSJ+qQ68+Ve6nGZ3ECkts4s2I19PkCRMuIGllbMyfHGcNJi5dVxEy7HDMggzg/59lKXCvWr
1OGHiXiEdWbBZZ0TLHj7wvdvxYSwzYtrZJO2ok/hSbTOvMLdZkq9lbN8/DUV+ti4FNrfhX92iRa5
1dZj3wUf3NcTv8/27Ou+ii/EKNwQ3tvEtwdDUdy7uceHOBHc1RZfISf7L9qBpgD5cKzykrwQuYdA
dadXsXIrchKX7bdIbcQQK/auOt6aLSnuRTnpNIxS3228NlOWbZcMC9nC0Cg2/PjRD3OU2YCxC0Pk
ErmYiyGyqcrr3nevzCuxXymwqly1piWf3EapTxiSsDUNGv97uUf+rl68vTwyWAi7EABPtnCCJDkA
/Zkyk0GNDsnU6EVtchAXLJ3fSqL6ofvD8DncVPxxo1dA4vxBOqFQzUsMO0jpNDocu3hpLm1Ej21i
abCyJhFYL4GzIGIu4aI/czXlROZcVC4tmr3wEES5dVGoQlLHuhYEBB8g6sE0mu8zJ6FEvXnF36rZ
iIjR6/Mru0mu1RyNJPTy0a2Y0hiooP2uTuS3JBjfqgJtN1cFQu5D8PvYdDKcklM9Re00iDnphDoU
FzAa82wc4pUSuBkWAfwGN3jhqYuoIPVTg0kz9/qQ5kcSwRGQ+NFzNkhYfLtU1akHfafY3KP7huaA
m24tu7A2gRcYj9bokgECg5GozWNb2tZj6PjmBjSRtof7HZ8D/vcW4YTnSOE3OqAIvnp1hQ5OrSQn
Bfoiikx9v/LQNf5S99WSFvN7PtS41rtKei66RN3bWm9txtzo910NJaRo0i8mBwc/zDrbdaZrvpYS
4hQWZCe0RuX8UDUchSGc6Ty+hwJ0uoQ2uv73UM3NL7P6xltoNYU2nfw2a272H2aNOapiDwLSIRv7
o4WYz44VwB2iqk66CqY20SEuvZz3R1Rb+2Niamul6mHKTE2qF0Gv/Fwcosn1Mkj6lRj8t7kuA212
rTvscJao22E73y4G24sno0HtMcbfhC1jEx3bybV47hUGx6I3b7ToyCbiLbh383DVWqjdTT80CeQj
wLFYTw7u9GsUjane9QsrZxM4t0Xixym6xUX0fBr3IQa8fLvAz95v9nauatt8gk1FEGi2dlKyeGx0
+e5y0QHrmfV4FDW8IKRDpUVfLqCsoQUC2KjKsBW9KOdnd4hMislES5wmCJkWibREvENOQCDGj+Wf
sxXMdoF0zbOJCfJmgJgeLkOB/8rYWG9q+2xHXbkts6K+jUu0K4LA7p8GDW6u4xfa97Co17VIApq+
uTKNwvuhuBixlrlqPMl+FiPOLsu3aWolWyOS20OuOfmBNEG5rS0T5kefYWDIVuNGXIp4sHCebdP1
3Oblln+TOZK9NUPEkz918G1Seb6yjX6fRAwQVcWJ733TdPeiJtrrwd9lQGquksg8+9BSqmVTeDs1
ANzTF4iBjHWsswtyih1s5ODBUaVwP1pmvhS9jWsVZ3Ws2bCX4UMgDcGDO0gvSWBmAEOJDwc+PEZn
5UZ0NobdH9Sczx01eoURmg9As2nvL52gl+H4uDJ8U4Y2uuptVZOMs6haLQrCKPSdRa30g9doEm4P
yFht3DgezwPnDivEcdEW58h4YSKS8IW18gMaPONPS3GWwJTgFCV+sFDizv0VN+VNnifq17HQi0WG
IM4Tjmkq+HN3uGPt2a8dudSuseAwkTNHZa+0x/GqY5296xzXOnnTnUMNjlMb+ewPJZKcWptb10im
69tC0xsM7Tjy1VtAk3pt6Kck08MNtu/tufXDeGVXjfJYRxF6+3ZTfLGy8dGrxuanm6fI8Hp81rr/
ETlS4C0kWb8elNz8ij4qCxs18p9DcA/LPFTUO3HnLAHxKimJumo4G9NWOStzJDx4QcpVcyhrx781
WpLHUhe5JMw171UPMpOTGTjqaV63wPfHnYFT8msiZTI6MBlaK1NYijSYLBvFXVumzQ30YBaZUzsY
LWuVqKG8t6ZRvcG3WjGf64nUpik+eKW40ZaCtzZkCF4NSqceMt9MX8z/o+y8ltxWlnT9RIiAN7f0
ptlW6pZ0g9CStOC9x9PPh2RvsbeOIs7MDQJVlQWyJRCoyvwNLsMLzc3x+uKs9aWxFhKcRPUQEaEj
5cUXCwPf31HUzIy1sNluUXItN7sy6MAWFuDniUKPUt2H3ZhyTwIHySvVWhexxf/NstyWQ7+smuyJ
bN1tQIKDZcZtYJKlmHSWf7lMDDv4DJ//UXYTtpU4q8HBGwMoYfJaICci/X5nO8fG9gdUw7EMQdSx
xbA36D+ZHvtVz8ieYRT3n4YshOyqqtpZBh0d8GjgWtpOoAAotfVHtC6RqFim1mbWPph2fpHBoFCU
Awo52prlnXPNe+Wm3+392pm3kgYbUx7qqa9NR2nWiv6r6hPrXlpGWqyUJsxYyKnO0wxhVxJsQ9WF
d2VoIrlW2FT3K8di+ZW3YfVZiz/7VN+C1RBODy2Kdd80vKPXbVNrzxrEgV1jlsOdhhTgCWVedc8f
2D4a7RxvapYHb0Yf/HSyLP/ikN7CIYdMEhrua5I5c9OvXF1tN30MI8oOpmilFF6HCl6U7SgvFXcO
AkBnErbOrsaL4nnGfYcKWqkgyluePN00/3X0GElDt/2Hi1orryuVrTPbKtzo0t1lJWlt2bFQlMBm
YiyyQ9XE5p3sTmRA4hwUd65xhWxepjk/hLoFp2/Zxci+px4x/s5D99j2GJKIypgjImQ1L4XdXzu7
OnZX1yCJv0UONTeIp+TtKYcQ+NChWfjfthd6gXgD4qlkdxcrDANJuVMcD18j7FMPbs/WrqsM5ALr
OHqZ5+muj7zyXrpqzXiPCM1FGCOq1LvGnN5HjdALDr1um2cnjCzcmxLtNeuK/lBbBqn90lBf86lS
txFuNXsZ7ULy6Y5h9icZzaLyX9Qh2nsZLPG8CWIjeDESZHUj5df1CkWTsccoXq4tjZc4WhJ8mko9
zqmxaEcOpD8pXpauJY19a0oa29H4NBmVNPaHpiS5/zI3i/n9SZL7Q3CosrReLpUso/JBOTbe+5Cv
4mShfc4VyhNSnctwEdiC300OUtLT4ux70jjeg6pW0WenZtWxaOy7XsnWL4yDHaAi862PnTOA2IGi
y1g+q+Pi3TQab35U4rIVuPnGovbz5rhOgjC/6R/bOjphawrVUDWOjm01z7DC2+c0D+OdPyca3FX6
5GCbwVc1Ur2ztFTLRmCZSWnOjzAvukfF9advn1o9Hb+FyoDQoWHU+ylLz7Nd4J+OYwjqVq31ycYL
aFVZo/eLtxFqZ1M65CurDJxPERy7bZLP6R3q1sndomboTvPDlDrdNiuBqAxiiSftMkQi6LopLWM/
3SdpWK5tO3/Ciby7F5HDocAIeWp5FkvTir32mHtKuhaRvRxbzyff1rdlzBsepcXyKfEW6rGJ6ab7
2+Hy5nU5L0ALTcAZwWxoW9dyULS6dcopeSxSxXKaszK8Bt2u4aj4CJgYaCPeWWzHuDTedB6Ma79Q
57M0o7TYIClkfRpKFMjVvvxqRYn55qpGefAC7zBN7gtVyVO88ETE2kjOonnah3FXX279mQrwxDPq
+oMrUmmq/s6vFThry3w5wKgw7/q4OLkZVmxhvKRwFv1KKjrmxgltYyeicmaHVGczeT8y14WrhfYc
ViDQEqU0dIuVqepMwW6JlUHpClGUC1zbePCManq8YjuSqfXuJIlgZp69n+emWV3/i0Nbe2/LcGcA
4UOV6aeoxkMzS7dUZ6qr5nfqQOBd1Xb8UvP6PzW6QzPM0uhOw1ZNZlSR5T3URQ3hrjHrQ/+l9nIF
hs/gP1Fg0c68eb4Mhes/gRrzn3rkNXdwX6219Eks4CDUOAs730ufHNDb+xx4bYhgAReaQtV48r+F
AeK7V8l1NGWSddhV/KfU2sCCgLNicod9vJyhTvN+Jn23UbA8MWKUiXP2WzZezVy3WzL+zmONjcGj
g0sEde1eZ0FPHzV1Bio1ugRVcZQuREBahRcXHt2drt5fI5ZYo4Rp51pzc7z1lWY9YhbO0xhjP5xV
IUPH9SUzrAqTB7VGLmFpUzzTTz0b2Q99ElNJTBXEn1wdxUvpq6uiGVfXyKBwzc3tupaB63aFFJLa
sTU2lVR58EZ2jO1QZT98DPmSTrW+lnmG89RfIpQBO5Ehsq8RjcodELLofOq6+KsX6cprZePZ5sU5
Mtywmk6THgCH17vipTKguXoFhhEe8iLZ5PyqKp192nBcaaXpXi0JRCneqFl6KrULD0fuK+n01Fhb
WZY1QwhDfl7uKRm4zr7ecreZMi6Rt9mN7vYID/n1qx5kmwpZpbdUc6Nj42M43HnxIg8lsqVsY0ro
eiGiNi2A1c0Um/kd+GoyxmhErpq8Qs5UOj+MSzx2U6RUqmBv2vpwlJBrdGMBiU+sEDSl057lYI7w
WVazHZvlSjoyFVFl21hMrKXTloBr2PU8KKb2bA5Jd/44JpMjtiFloQfHj/FR0aFyBkqkPQ81G99F
5WgjkO0EWA4K6Uh7OeC5BdQt/QLibnp1nwFpOf/RLxGaiWbQMlMGb9PbEWsMxfJ+Bl6nnY0EEyk5
+1tT+pTSoZQrp2XieZs45AaReUo64DA0+Y+8efvzyNvk3ALJu55JX7MM3Eb/1qfpDlYbxbj7I1ZF
50QnhzVWNhlitT0kM6hq1pb5Q2cOxkFn1Xhnub17hzph4e/KFsRShsvX2mqtEOVLe5iOOG5aZALy
KfqVuWqM+J7+ReiUvOvWWNllP6x5wYLxY3oG0A2L0ZyHU13P7gUumrvB1iLnd2Tmm9Kz4ue5xX7I
nyt1NzesyNdlETwrjTHzFVLMDzE4eahKuKZLrBy0YLAP4JWtlTRxYHY3YQ+4H4VLnsFj/QASw/hc
WcMLm/P6QV8WPcuYtGQMhuWH1u8xiVzmmZVz6fsxBYBpDJcbZ+HGb0AU5lcwqyO8GiLkcNOrk+YS
0dbw8Ekq+rtEd4Nj6jT3PH70z7WqYpwT1Pf1knSK5jJ//D1WJk58hz0AtAuStJaOI3GnOgXVvRb1
VenMnVy56HVS7kfylrBkaN4GLMnrqriwWU2Ohj2D1y45baKAHfVR9JsGfVNGVvu9m8dpG9pOffKw
7nhWBvWXjHvZIvAc5PZTAHPzjCdhtC0HyD64WJhrBxXC8+i6aIrHzYMcsI5sHqSf7cn5qswlA7/7
JOI2oVLgZCFxgkEKgq05xqdfKg1dHq+yW25Qmo5jH5NIBcYWZNpjie7GEGJs2KqBvnfi0UMZmijU
vpdtU8ctpscQo9VvZNIQJslb/SyXtpHnPnRjN2+spUBa9MYZEIh5rkwPZ4mly0O/6+TqPkI2dMmh
W+qjdaD2eB4plPJ/x5JBVtcm2+wVKNZiGwcKEMwoWizJWuvrnBmfstSa/q2rVzZ0lO+q2TqwTrX+
GcKMmm47ta/jECypMNd9NExeE0PRZ3dFE9an0gH6QxFWu5drl30UrSc7zMen0QnbB2Q2/UOAwcx2
4In4jYz5mqqq9sY94h9KxWGrp1vjN4X+uKiTC9JsX7oWo6tmOciZHJxeWXWpq5zEAEu6RrNTURyl
MjbVarqTvz5EiNxjFXeRP17+7Uq/Go5RNPyQLvyEVFQnrFRbl0mkbKVTDqY1jSs7yj4bQAEf6ibY
uE6aXqJFS1m6sEoAiDb5BxQqTWfTW8MjxE82BGw9HaDB0bBXNFB/pGxr3BV30ThYmBSrZGmydvjq
UavCX/ILuiDRqTF9NKczpf/aGOFPbRyUR1WtUa2oO1b3SzhKmenGmYLojCK7+Wrb0xrt7OEr+Rtz
P6PftJPpRdic9FrtPpmVYtxBoqrWMh0ZW55p2H9dik6JXnQf49nlsvKllNyd0U63dW4xrMEWreU1
rmh4cy0KTnKAWTpjH/kspkpjnCuHJEpwUfgd8LdJs3OdJFF+rODo4ebvk+RCjjNTbu5Z0ete/Kbg
6Hhu4r56ZhH3Ky2y5nvXOTiad5r6gGOHe/G46dcNO6PvcdI/p2pTfYIjnpzKKuq3MsGafyg+wGUg
YME+6rXsAHi+ecu7dCfzrDAaNyo6E+ewhWs+o+F4EFdKNKxtSgSxRenrv+wqq5WDLsvjFDfV3bVk
jB8nvo7Ly1ddDrHjnz2AsCdpBarr3DUoYoV5zFrHy53tNAT4QC3NWlbXWWp/7zxVO0ofjzDvwdX1
9GKm7Va6pmWZxHaWTfZs4OilIAAlX1IOkj6wu+nZSRTlJN/2+hcEQXFIEA00EApIQ/OzUGaKwA8e
frfquQgfosr+LGQbaeEtcG0N2RxK5Az6A7+4KkfjVW8UKr+FPqEnUphfJF3V1RUIdgpMd5LL8mNP
23gmsp8yalHDPbRYmF8zXSW2Dvd2CRx5IcnIgdxjmznJS9bNwdkuwn7Vggoi9aawi+oLFPpK0koy
IE2AENVL4nQX05h4ic9q/WKPdUgtFFaIDEpYsi8RykbEjivYQdFuZg9/LAl3ini695rx7nY9+cgi
pnynoDc7RGH2aCRkuYfcnBHLTrxPWmLlxzjGnU6aixz3HTrWZOaXUXOs3MdGLw/SkoNn7h0Lzzxp
UCu9R5Z6fpCWZTsthlk1q6tlsqVP0cZvO0CSS1M+eBr3lvmld3Nkumc1Ufd9gW/GgnsHRFnH6t6B
Wr41x7heY/1rstwqbARxGuXET5vqBcSkAgG0DMebrkG+oYUlplQNzNS+yjAG8YrzsODreIE/+qrj
Pjpam7/WcL7TQnktJgt+5Gh9kVafzcXJsHp9Lc2uCxfHVLJv19jlgtFY3yGr19/34Vze5wq2mIh7
NdvWjoE4xjmWgqExIrDPwSvDbmdhZYXcWjQ9Wm00XXSKfNSPWOlAACC3AXiFhwBN6H/vTUkVdbXy
/zTNSHsP/mOuBMton8cWhm5mvWVrm13Q000vjW+lF7euzbtJ3Ui39NzGuiVA+rjvk52GaftKRv+4
xi0OgFuG3nCv7/6IG9QGNL4y7LNQcXrWynY8Q+Gbmn2rUSSRsv81/3Lr/AA+0UO72VPhn5cHaBey
JUa2QBgdZef4eIdsB8sPL8OctRjVvbfyUa2lValegrDGuC2Rbr1A6HI3jmPNX4Z8vrOWcmuaay9d
1URvuesNW7fW4rtCyaZN45q/+sV6zdXNYYu9ORyjpSnGRnFcPze5Y91JlwHV7RKExr2MeW6IHZC4
7TRF99YoYF07fNBmx1NfC6j8FwrO6arTB/W1rDIyZ4pmrmW0awxrua/CnR3U2mulGhiaNo5ykNEy
nHkLz+58Ny6XmrXkIfAy71EGs+Tgpb37+ffH9bAKeaSfMtcL0EUcyrful6cPyms6+f0DGaXv5iLa
P1uYMsZq222kqUymBmu6BPHeasWb0w2/HEtxjpSzlW05pvbGKQZKj7OZIwjdaTbLvansVyHytmw6
8SPEWZFsbBDYG707GuT1gPpnEIkGTDDOVtRBFwrikb3Jcup4LaYrLZk0z9MokJX6m5izXs1bwbTW
W9juNkmM5fNkaETKnQWiUuK/ai/q2J11t5fcgjvh9mgXabD+kD2QUzlMZA/OrLxX0jJU9C72cpoo
1T8T6MLrVaTrQ3aC4hYwnqtusc3DZ9Piofukjq751GWYIWe6qu/KtAE3bjc5eX4vcY7Xduakp66d
tYtE913ZwChYBzUo57VTToiZFc7lGpq3wGHKljqyxMoByati51l5gSknn2Zn7j+ol3wfvZZETYgv
Oso9l9hLO5Z/Ia9FNcj0g9Yl7qOEBK4RbCO+Il6+lvMYLIeF0HIYahNf1OUqMtC5s79YUG5vXdKv
hSxMtz6Vqbd2iqsdnIGQP6ean3DoHFZagNZvmKcnicjiqtrxewxOABzmp0TFwIXcev5/iQgz2AlR
xobbcjXuXdXZpI4GsOV6nMwoOlqK9vIB7XI95ZewL3IjOF/RLgJjSe0eCSkTPplS7Hjsp59sAzSa
hfTTrzYixV34v9rCQiG9ybvPrE2B9/jk7hEr0851bRW7oIizTzyz3yfZiMO2pv/Lq2GvlZmK6Ti7
q21QmfPdUGrvk3TFys4WTJIrUx85rXKXkaC+cfT/5PFrC/1f+P74a2b1KkGen1+gcsdTrd74YWm9
dj2UaNNQgl86Usn8I5MnB0BxV5W1+831FGU1eUH5kve8LQDhoE6X+kjsu0NwwAbVeZArwQfCeyRo
1VMMQPlUhtr3cpjqJ2E3p0sXgirXLrHylqilS1oSKl16hzVVw60sXVOW/5OPuE/CENlJoiqXZFdv
Kfo25/6m7sQC7to5J9G3OG2d4y33NZT8pW2e7gKvPhW2rw8AAO0IyOdVmwNvteSAmfFeS/v5O+/d
COf1fr6LMlN/dAZorjIQJVEI0d9Pnt0mIrdUqwbSF8xIfZzOIZZ+yQbUzXKIzId6sqO3lp2ChgbV
qm2KGPNzo3+s5/4orNN+oZ4WOPOQxn6RHruqXlJKeffCQ50SdEKgU9cnGawGhACqzHR2MjHqnOiA
3zpg0YUQy9PXPZsZimsyFzmOfOt4MbZqsfujiZToeE1b/6b8p631of/6HmwM/dp3xdMJzJInxo92
mj/lCkQmpw3DixyiSPlSVYW1v3WxjAovU6IheJIXIGfQAwBToRYeOuU3u7jCUHZW12anZDGUk/7e
KX7ZPo+zYXbV7Vxo3gaFlfhZDlnLwy5J4vjkLNkd6UuNg9UE7ZM0pkBLz+Fg/bjNmczhswO9I/w3
QSVhNYhJl1JqbxpEw5dIT6kQQK9BEK1kAWdaJYDHjseUqYYv8FANzGyTjszfMppOFWQSw0ZNgrJn
K3a3rOUyIJeFi8rKiDqt01s/U+OuWgyBxqoPVq3VmZ9VJxq2oAScO9WFy6MXQbfLwhawZeTfoxmn
b9K4nnb62ME/6urkwZ6Bki0tORRpYqy6jgqHNB0j9k4wHMuVNGWWZuuPSpM4F+nqrbDbu5UL3n65
iNJGNbZrx8nv5udZs+sXV61I35T6tgv0aS+uk7lrPfqZMjylc1JRaZwP4jrpt8l40loKVtKsUrh6
9SJd+/+d5KZw9aalTHSblFN15lWla+sKnX1ccsE/iPs0CmjRcdDTHBB8jTe11zQvkLbtGSWcP2OH
po+OMyqJ6wCnhJcutCQ2jk3SQJ7NkxDxVmWjgtqr8kcgiu42Rn9xB5ui5+GLV0riYhiydxbvlNTA
Szyt7eOffCNpU3/Mdgo0z5UdtlQa/wziW5+Khnyon1n/uezts9Qas07DHVUl29YKMAGHffrhinc3
ss/9HNqP5YA8qW8kO+m23CI+Z344rgUGn06xv7EbyA6/J6m1jplojkGdNsd/TpIoN0U1SyZFZqWt
U7Ufz6EDgF4bEXzF9oRUfpm81As/L8sz42BQan3qYRyzpiIE2YWVRmHzH08djHWDmfBDoUc8v/Ui
3xkwrF773vs8KEHzk3czubtuevNGDH6TutHPZWRgUgv+aRPjV/R9+WCqct3BKXmhO1kCh8krs62l
qePr1CcYD1QAtfUxRyLPxuIla9T+JKNzjwKQGQX+RUYrNTg1nu4+yaC9L6exRea7Tp5Zix8lxKya
5D6M0dpylsvPWaOdcp8tm0yRDw87VV9XZn4w3dT4VvrIqS+mlK7V/UooLH8u3BwVF98xTp2C/1QM
4XbzO3SYWuenT6hD1uSvoU6ufrjq79B46N6vqvTDopNnf7hqjvavriflM0YWxU5vc2VPVhIPa1Cr
ehiVr2CpjDO26gZGg0P1NUs6srphmN6jiZO9cBM/SPxtejgQhhr9X6fX9vg+3TCtVKbLZX3PgWuV
QAlvik3eju8aIyIc4hmdi5Fn+iKtRvdNAyQLIVFlwNrohrMMtPYMSWksWjyoJ36BvbTfA3HkQzXh
5cNkmfP7Cn98pI4r6SYADXf9LmYG9W+m4r+Kx5lqemS2qOv9eZqMxbDCitbcyHimKcFZzmZdfz+7
9X2YLcOei6bA+/sK3OymcvPpPvEDDxtmbSut28ECIn8PG7fcprYx8YQiFqwwvyE5dSrYk9YUHrmf
pvsP02IfYQ93INMMVErew/6IRo2H0sROmjIgqHUM6T8OXN/LecPexEthGH3Yr0qnG5n+7nZZuYS7
XPt/MSDBEU+50cuUc6b71UVJWSGVoX6SlhxytaC8ugzKoZmCHps01dz8MZCbanWRvoQLH5BUfkEm
inpsW8C0WcnkvsBqZXJj1BaXqtftcKt/DXZBmevWvsXAPEVaOozr62SlrpodTG2kYxYrWllNIJ+0
mPgsC4ss53+pNkISHrIAkc5ccTL4OnWD7bWW+teZvV8kJ3Pod5BtG8p0+MKIOczVAsaHmhWqWXhy
qj7T72T4aiZzHa/L6L6DYo17WKqHQP3zmI1nhGmGQWbzDFDLs9d+R68MVUiUlDFuD11X+cBBlnAJ
1MlVHouxXlnj0No7ya6bSoPaJ1IHO8m4g46eupXTRCqw5yXxfgtKe5ugMHcKHHvr72mlJMjUGJiV
xR674bnVP9+aIm0tzcyDxKgvnJbbqEhb35pXf9coBLWek0dBUrPI3Weoremr+2zbQ/OqZU73HLfV
vjTj5pU8fIx1tvflOqbayxcxVf4MBmf0E44pNRESV8xsAgN0wjiySlpGy5GMi6IP/V5Gy8Tl2edM
LB2W0dzABCgM/e5ORmGTvCKf2CMwxuAiQS9fLDYK7zjXyvAuyiU12KhrkNuM/GR7bS7CXO8aXcuI
U5rvI2WkgQLlL33v/FPI6zYihV+52l8vJCMzWc711TNLiWHe42pt6t891X2abBsoTO2WG2NCV1Ka
cJLMx6yx3EOMEs3KWJoyoKZqB7f/hzRuoVihvgJfdU7SNc4W5ok2HjMWGb4D0F7/bA+uf9atEgFF
Ix6AR5AEg5g+YoS89KH6eVSt8ifqL2sB8qhKrpzZ3CH+sgB40hnxTqdnc4dEj/GW2+M/paUZD63a
lp+XSUPVNmt7bMsXq1Q3vjsW3yuwymsNYbdl8QAsjwrxTmdP+kmN3XCFbY+7KHAQMtkdOVPcXPD/
bZ5h6rCrRJQyglm+LaqhP/QThvMNAkldWKZvda/E5zi2w430y/QEBk3uxDrizc2iuByOATLUFnJr
2N4iZuak86vv2fZ9X+mnWC00TgD7+YOWHLQogd4u6dvfoz6oshe0epPDvIxKcGCNDUuPkRYv5DCO
oTi9KvUA/5+Taw9DYbP0fIwZAEpv+1TBiSRTxkeSNSklEF8DHg15hH09rK9kjr90oTo+upWf+asa
dHps6PFF+qyK0gXwl3NPXm7r+IbKAuY/VcZrscxE5ZPF7fHWH/PEuECUxAiYMuSt3/G7zQSWaMaS
PeiQ68oSM9m1Abv3NB8r1F/UedUskJa/RCw2ik8+Pha3CM1ECVxPQw1h36y69DXaB7+JoUL4TPzC
36JtpF/ZpTd2qBUHP9SonY5CIpV+KvcTsJg8vI/N4mfU6/N3Nq4QqMqqeDSCXrkLYsVZU8eav/vD
cByTckR/GYMXw0i9XW059VdXH1cSoITYWZdRHZ5JtajPWhA/dLJnA2kDQruquhfNr76LVAFk9oYl
vpI9lTFlMN9Ei65dNAwG5TlxQv2bbgbetuxH74iU+f7qY58a1M8pOw1rJCfSr1kHhF+UmckWmqXp
/WvV2Zc+M5svTYuAREZ25wmJjQRMmwXLXe/sc6xiF9N5nn1VeC7HBI3XYkZ7kZLzSz7q9UaxEnsX
LvtRE2mxx0oV1ebqksZDu+0s6wCHuQvX3ujPFwcZESiKcP+g2/y16bb6buA18zkBLIogsT/vAcAk
33KkpBJMuEmPpiyt0fyUbm7GkLrPtz+il3uUCuuLAgF1PWT1g2qF+J+PfucB7eChfm2bJnsxzLD6
ww2AEQfFVscJ7kG6mtEKLssFMjVWVomiq3tv0rPHYHH7BLL2ye34yaZak1+7Er3vD+6AQpw/5lQk
+XUmQCdQ1Vle9DEpQJxolK00bwPSjFCAQyPL03ZD2YQPMYubFbZFUI91CgVGBpRJmm6FS7aS6NMd
XhTGW2b+nMk2vHq5trXtwGoQA4o05N6hT45TAuQEe529NC21f+/Llz5/CYkadauT69sMi/NtOyg+
3Cv0BdzEMl+kD1nRWmncZ+mpB5cHacEu0SrCR63vwzu4YPXJBm6GZEQ5fbPs+NTGQ7hvTKp8r82A
goSu4vsKiGHaI2QboQGrq+vZiPuvYZ08pllg/jvG0VoPPf+HP3boczWh+alSynHr2zBNDMeM1nnT
4tFplvexauMyRmkiWQW+0Zw9J+xfgta0DkOlFmu/BBm9HoCPDqDtn9LM7l+gfhobz3Jg/IWwUYYQ
nZDlUj5e4qvBhwt5Iw9EduBucaMZ1kIMkIEr02CynW3gjPyaeIdfMm9co6TOa6vJIF1CfPfPH9q1
6lNWsJO99MnBKj28shJuEL30H7zZ4nHaWeUptOZvgZVMj05f8sB1B20Xkna6SMQ1rGbHEqe5i9Us
cYMd6fvYVPEs1oP+7PSoVC/3o9yGcnvGJuuYRE8cEvj/uTXBnHXnrMkfJOLW78aauopB9l7vbBkY
TCs5T/rBi7QTefXgUumL/WS2qNOOIPAox+rdcCTPf5I+OSTL6N9CBmqFdyDSWSrGlOvV4v7KYdGQ
j7oDp7fqu/AfCDraroz0clHECT4jO+/hb0SCNkas+VM/Leyg3H4NlxbVyPTZhZYkYxKvjz9MtLBf
mnBQPjlT+pCj6/8gQ06D1EGuo84s4apJvd0ecg/AP9dSNWis9iLKJ6OTnYUHN3PKjTKSiXwXFJmn
OkQ5KcewQcGLZROrfbCpoBpfUPw3rgcEU/C3U9zsHh+K6SgDfqMal1ucGwKaNSr1dI29zQ3aYt/m
1lkKqGqpkgZyfB48S0XWGeN9nbWgMlTH4ZFrArume4xa/TL3fbGS5ow28yHqsBmQZjoC1lTGPAek
kWn3lg22xq/aYiXre5a5yNOk5AEnG+LztXlb4H9of9gfXE/hBuEarFtnLKOSOzmYaTQ1K3esKAS1
LYJn0pahmTcSlc7eNbdV7Jh7T0shy+H6dxa7rTCCsQTaJ15Jc3DgASJa7hz7kzuPM8beiXkf52Vg
rAocVQAq8b6RziBmpGY3fw+0orhcTbNHUjvsgUrfwcTNeQoXKeFpqSXIWSy1BGlfT6W3Fn1gcPvj
fpmjU6rbvDOV4zAEYcHzLsfk87VGOWTv+KW3TZcmLszpxp+y6jjxI37FID5f6lTzRZp9gxcdaKnn
0kUUwmvwBF0mTXZdPQRR+E2CoNmjhb58QIgo3LEA6bzzgANhO1LlF71BOXYdNbUFE6B7E2SdMljl
po/87tDDOkP1xX9v3kaLWu8OgEODdZ5UvAwmr7YPsrCL9Ds0VfSH67JuGLRgzQ+w3ssa7n0h5/QH
q+66lUzol+WgDDA1thKDn9Oy+gMHEKzLOalhkVUFMjWsvg8+idyVIytGl6fSwzSdc7vmQdY3VGNx
L8cpsNtY2ZTsxczc1AeX/Ah4BEPszKl/4L9QBFtHTQOm9tFh4S9jELp8hHyL/N8aCu3j9UOMgmy5
Y2FpLl9TvvBt1vWLYgzKw/IHv8vy+ndIVNDbFgXY0Lz+5TKd0lh08KzmKTW7YwwRiRf2IoMningi
eYcfwyqB8nZXwLP/jz7eEsjmXtlEijusDbAsh8jpDLKppYIoWJQGUNAMpTw2Cy7y1pT/rrxzzOuo
4CRvTRm9Bdu8Qt9c3/3WeZWDRkez8y0Tew3DSnblMPv/gGNkPQeMCCI5/KHaNpt7lGmjo1658bHo
hupeD128CmLT+xS0DlBp3OuOup+ChbZhjpuJG18EOurbasITLk0ughaVUWnOC/YicBi9BVuB+gRx
EtvvxnpAsL1+Ypv4TXY9LZkKQBtBdrSHsvo62CfqeLzbUAAdNtJV4r25MuzYPupK6m61zumLPfwu
THAzyt5s2ifm+HAHpxrfGrmx5C5Ihw2StfH7bYCzjUvhKZ8/3MYKKGA2ZUzT6mAbqgXcc9D3Wbix
Kic5JBNYeF7jOrJarF+QDpsHHpqVDpoGtSQE8bq72tQvoB3aXQRC/7qbUaMUKCC5dCimfuUfru04
76J7sOIkdEFZXvtkItykczR9zxYBC5GymIzubeoAlUoLSHXzlAXVWz7G1fkqh+HUINGWpq9o6RFx
OBXADkIzgLtbd5MppboSxMCf4AGQR+jxuJ0xb90BFdKorg5tWIAK92tsSTJdUbc9CnbPSeOrzw6E
Xc3t8Q5ZWkPJE0wxdJT8CuAi6zasuxVPauUYUAR5jnLTuV+ul2NFv3GGAUePDd4JANwSR31kcwBn
TOs/yQEK7K6PVe9RWo5p6SsldtWTNINJtbZmW/lbaeZ11Z1mY+Y37IXDJ71pml08NOZJxxTugfVv
sB5DMt1AwxIwzvTJAcCivi0idVhrmhY/NLGN2wrLzOHYR92b9N2CA0Xp7rOat7ll804fkgdg1ePp
Oon8gHaXYHsnqKJ+HM1TYSnBlTUm8CBpXkFGjf1xtPnvZrc0SzST17nhlHeJryXzK/VMbYvCHe96
xSe3gu7OombkO7ty0Vy6HbpFoCkBY7MDUNbz7mJUUWtK/HJqDqp9se4/9Ei3zJJrqhN8HW2guAGZ
GTxQlviXKLS9CxZVOg4mFXVxGZHOVFEIqhOkMCCFnY1yblV+ToS3UThsgBApwG5673K7joyaKktX
3sjokBH74VJyWvlttQodMsTSlLlT2RxsxWj25uTBqHMaZCGpI9hmmx0by/Y39WK05A/gdwYUFk66
2bJnm8bo+qy/PsDTtlvzH9Xdyy9fDmriDfwsynF3fY9FXtDxeKV6G4X527uMPtsg61KaWrYGk5sf
ugWkJAdIlSR/5qc079rnpHIKxPZ1+NlLQPI/pJ3Xjt1I0q2fiAC9ud3el1XJ3BBqqUXvPZ/+/5gs
iaWa1qDPGRRAMCMik7u2ZUasWIuK3aVoWpuS6Ogfi8GQHo26jqZcUPLNk9T7EXzfi5Gl4T6DODtO
HXsvBXV1DdkHb4fY1MFhGObEnNJ+NavmNH9PqyGayIlffa9QYqF7lzX8Wp506rXqron5cHWRTO3B
lJC9t2DFKqIQqWIZ6eDYacCHGjYtZGVsnxIKEvumc+UHevFqtFud5EunBVexg6rhsMh08iKGCi4M
zOBnuaurrRR5/G9WMlxt1ekOnj6WlxF4ztiUu6FONO6JQYtPBZP5TAyF450td00J7iteoMVRSKXL
Kz+tIOZRVGa8LLus3eVc1tXjw+IUyyhyJ5+s6kfuIWycTIrHzaRuPLZOvU+GDh7c3+yt13M/KUIy
N5noBpNnK/SCq97G7XEkQ80tISUWYROHjP3gVZzFoaMhOdh9FqM3cUuI1FFNjeQCbpR3yyxrGZ5j
bUy1zcjbceHF8W6oDLW2biwp3ywO2euCtR4l+oaqhAsSIIBHHR0hOC9UWAtURz8JhzjIdClAhC+O
wmBMgeKMb5jsXECXbQ/mmj7tdm3IbKAz5McBCkwsOgtHhzj7M1GHcEP790r9scxbppD6Dta5DybV
LPK1nvFe9yo4Q6d2Po/k74NuHUMpgvN1pFUvMPT0rITuVzESdl+V5Z0Kvd9G2MRhTOJ6DUxkAMjK
OsKW0DcolkaSz1tZNiCFYWcYrn2ii6A8uzmlYHVkM8C2Tr8JnSsHMA+SIlG3M4SHtH1wGVUZwOq5
MZA7KcKbnpMCmPHFqfyj7xvuZqcu+1hVOzqg3XpGJiuuNR4SFREW4aWUm91UR5pnhlMPf9BelcDQ
Nm2e2Rv0utqbaRrtDbbL7qaH+t+WbaQHYdIn++ycwuJ8m5uKN0cuE1tucA5yn38SKygufysxyaX0
tzGTMdosa0jNC9Ip3NFPe6j1IOUQhGhIFqcGfCFp5R6UQQEDkskV6VfNXmvag7iRbDN9zQY4ehJb
Bpc3pRi5rWSvdMXTeYp7tS7WHpzDNLt0vTOfUseHY0tY59MqVNWt7JQwGi9RlBmrM7eew0FrtWy9
wNCbVG13KbIKay0B5LA41BRxJT8vrrXfPLUK/XairNjVFm02Az2rsq/O1GmLXSk05yIFymwXxUBR
SPxlF6a67GF4zYG0LaXalvtei1Yd1MAS97bYh5ZqClCdfrvYRIgKRw3gHunzYndsEkQolyh8riZ8
LDzzKrRpafTZdNBJTkq7v+aKpZ/1UdK2btyPsJTGLzpZxO9T6AT2eRPauZFxBqL5GgoH2UueaaYI
9UBW7/hk5O0LgnthoWQXgTUTiDT6afa9VZjX3026xC2CQJ4JuyE7c9Ri+jVxAalNJjFxjJFT8cs2
3w49cNTVIPXFsZfl2yKBAtC4vwoGMWFzIrM4NsbAu5k68TxLnIpDUQTlsXe7Wzlxii32CHmMM32A
G6lUY3nlZq1/G9l1bWotb94a7cljS7p/CNr4+xwN0c6kojwRc7k1/dxEOECIbn4QQygqJkyH2ok/
KdwGHxZ76CbtLp+yAn3jZdexzkE3Sdl6qEivb4TNicJJ9BOowroyigBWAAJnY1Lyg7PKBkhNZSZ5
ahpHe+EXh84D6U7jDXzq9OVeF8frbL1wDmnn0nrjraPAi67km6Nr3vo9ld9f49BGZIwGiWxVO3l0
FY7e8OlQEKdtk050WnRozRPLKWhIo7TeqNOnCOqCoxvTEzQvaYtTqZr+z98uC+9DmWTlqaUQfR7k
MTk3g5+cxVCcCRu3KPBB/VMM2hnkz7Ua3DMLBL1GnDhdVlBtxYbeXU8pdpkQlo+dcpbbqrllMT2O
XRJHf1XAS+3KDb4bqWPC4SPnD9RJqiOJ3HRvqpn6HFjxdxFhpu45V5PoE1TkMNFwDyRyHv3EVwUt
Djpd7KnV34fyNASF8ep1NPs1WDPL9ghTqMpnOLDVcKuAOj/ZkGHt8zTvgOfFVNkCzfsid9bVMEhJ
B7W0NuEb+1ZHSo9+eJo/FwiWb4cmdi7qUAAUmNertDJftzJAVTuedlMhHLqCalfY2FAV8DhMO81+
ipEKxjMv7xRYlaAEhC0VMWIO6SOk0meyVYPy5Dp2Kl/aUJNUVyACpZ067X4Ct2BvNJ0N8B9uIzew
XwM16EYPsjp84yb/NUTEyVmlXoM2AQZotPpK2MQhZLea1G16FqNgVGk/rWJzW9e01fVgqi5NEHC/
kdVH5GAQdfllEhHCiTBJQln8MeGeZ5c4hr4Ze/IMa72B+VNX+od86rrpq2YSTABTSev4F9qP1HVg
ecV9UaOl2ckQH7hNhWxJEFhrLw7sz6RQIdnz3L9B6228aLiko1Si1E1jqp+V/bVpCxgMRRdrCFdX
kKfV9KH7aROB4iB16ouYu3S8znPnZRKIUKaV5THn3UZ32VrgMARio4uKV/ynsLFjsLh7p38ONMcC
6ViG4kx+G/UG2bGEwX23rCOuEUTQpAadOm4dUTTrwfMf2bGY7Db4hxvZX0ckAc9itPwfoGzHEz3N
3wL9Eqhq9lIVbXCvp9XHJLSzjxH58qMHYGYDwjb7aFa9BBI3pUF6GjZGFa5U9iU3MbT8KzdHIeU1
S1rByQoVnhEYe8HVpAwGkhGl+ch3uHTn5skPYW7pZtz1v6KgJXoTpXThmyizJgscOM7wiR/AK5jk
17Uazfsh+J/mtdRe3uWai1hRoSXPGcKsGz3xw33tFAkMZK5/CpLMBlCOt20K68FBhFE4vckU2/WL
bZHDyYu/a2AW+yxKu31DJ/hzpY/eqp2Yy4feh3MmVD7RrJ5vx7HwL5niBUDGap4osx++0rYwh0IV
AGNolOoPQ6sDA20qlxu16WbMDtt4VUx1L7o1AVP7kOcOMTqtdgpTcPbDg2cRZdX2IYt8f9t3zuvZ
+Ots8S5nUBR1Dz2o9u2/iMsGUBD8DO/dRM/Vj3YfrqkKDWAZwX7LUECsQ/iMPrdK8jjj5J1iP1p9
+yPtqi+lhBib6rs2uArPvs/he0c3mzZSpAECeAtZJ5PkYqUnk0xvjTjHqmyB8d415tNcZG7ZIRt6
U8MaGlWXxmmqD9AL7bizR7iz05t9q5fqzgYe93kCLdWF4z0HcFNfzdKl2DXZ5XjkV30oCuC0WXfU
kE15GIf0omaF8aLZgXyBkX0iGNbIuw9Zd4DXFHTwNETmk64XKdP2IngoOqq0Jootwuvl/WPa+s29
cOrqruGFf6naDLkq23+GVlq+6O1gZ9wJtMe+tfghSh35Ymr62FAiB+07lqVU1JuM5qXhuxf15daT
5UNWpuqu1ujmix0ktWgAU1ZBZCXPpmL0j0WarIRTUOPQBvPV8MiwCpPigDssR48duO7t2rwqPiVs
3eyyHb6Aw+VWwlWNM7mR6q7qB7ZbtuvtNBpNtnMDTh+TZCaZ+rRwiYj2nNxoKbn/4hchMbZLIUI8
vSUMEYFGm3TrqI015HMMkHLTQcxzY5d7GAqrBrt0ZEw3WVcZz5qpSOfOiHNEKQzjOS2r8R66wIMY
SQEmxKezoBmfhEVOwmcZJVBA47hUBbIUy/Szk1hLaUlHlugG7sRQXKn2A9qdkLKjohimprwdKBcv
Ik0Rmp4JGy6wc1kSjzva3coLMCob4rSJHQjt3KlePPl7u4QlfDKKoFCiR2YnT2NhVJvwNWaes0Sm
sUmiZ4z2aOtF57hV25qKN6ejx/sRUKByVNs8POhSylB4xMFJDd05KLpqHWSK837RjGd6PBAYF6e0
JNPZp7ToaIdJeXzvfhM5n3aBJfHzOAyreex22niGq2GQ1uLULZC/QMTrmBq/ZC+1Ls38TRaXgN0q
FUa9qeRFlTX3ZyFNMRaHOVKcli2Na3o1hivRaCNscJ7a1Q7qgp8NER5d3DMGrZHC8WAP0ReBFHtH
HKJW8iCcM7Zs8f5yLPCzxekn9nCIw/TLLCUpFhZxjqQi6pLUvA9gswIfxG2/3MD/Sf5MirZ2FfPZ
qZqr1iv6nVx7xh2dainJp/w2R6hW5O2QfB/WS4itFPrdshRsB2tgFhtjTNjS92pw0skxrJxBap+t
zorvw2w8CqcwNX22tR2zeijCsX12PBOaGIfGKuEcuqTfZvAX7Jpe7m6tSuOZbk70YU7kb0WpG/3U
7Ab0lWTCdGbEF68PaPtZe31q3QmVldYBFtPlgwNRGPxgQn7Fc3J4FlVHPcwhwrFykqY7vcpADJav
HFvEjAXrWBiRUM+8yF6LoWZG/SbMvHL2ym1875qd8pAFkvqg51PvjfWT39n1IXmYqBj11ofmaOJ3
FsN2rAeE+GgM7Wj2h2cbKmg/3Qoq6Dl0oP0FIP7wyfah6tQUwyUXSdi7FacwNJCGTwuxdK5AAqSF
Jp83WNaTTiquuqEZT8h6RTRZUz0SbRZtAzEmLDGz05u6KUy7e8mbvLyKABEPBhAA7dSWAYWBfnPG
7gols/EkTMpA4sRR/FWVsbQ/4Sz4bA/3tBLqcOrBouNOSAxx0GXFOjZR8PdiEmfwHW0qvXGvYiTW
yLnS2rCm7otpNeFAfc86GpX0XZhE2K/p2kBifr4wpMiZkpczjBniJxP+QnpCBSB5xiEvaGY5j4rL
oH58g0xeAM7RBHWG0AYGfbdM9vPcBescJRRgc94YQKTI+kbpJVBG5ZzlDowk8ZQWVpxzNJmEX2iB
OtkIDl6Mccp2sTPKv/jJUM5zscy1y+d3w0ajiXT2Fl363GhWdIx7TX2oGrpw8gkML2qLecG7q7KC
34YlfTui1CiChVeUGsspWMyFjdB9lBUkkAG3AbCgoAZrQxB8mVIodF6E+lWuemXYDGadcnfsFezg
8UiQ3Q+reU5SuWtYcBWRdpnnJNxZrf2khAT4mAfZk8ggRW1Dg04chbu5r3oZi1yUiBFnqTmUa3Zd
wWugGIuJwr1krmijBvAmUkdmTHY2tykGzfRDgo7IlQ374ip2eoIsahcJwqLOkR+nlt6DJmiJdAN1
tXkeXGxHgHsnkdoRyZy4qjX6I/PmsKR7irB/tflGyLZTMad3V+M3B0mfxtUvf6OYjJc13o/nPscE
EjHTd7RdbnCDlNf2i9ugMysOPtnwmyTZ1m1Q/btKV8oT0nTwoCbA324DQitbWyE/LYKFTZxVGcnV
oN8v08XZvG4FeQtbxXIXFSQVQaxwMXFp2MleWqe5SzpZ7/xNlecaQnWGl5Pwi7Mzr1Z2FmfLoXAd
/9X9LqY0Szxeq0SndiJZnFZYQrQAkTS1ii/it2n5gWpq60mWvez4RhlZeCeHRhLn+AqynoDbvxwo
w/2csSwlAYoQM8TvIrwD2aFUAQ52meKiSh4F6C438YexgCOKPNrNauDiH2NZfUSKbq20voIwXHqc
MrTPIrKoyA9GY/IgRiBxPiZ9Xs7zEBSBJxwambNwIgDVwawDZ6NYtTF8a2O3kAoIr1RAYO9MuCgx
VHXYoSMdxt1MPKCggPBKLdkdTkPxcMsR1mXfHuF8CtIL/U4gjaBjC8+Nq9FqkLjjT4Nd9X+5tBXu
3gQprhye5/Ec6bj84q6RQgvJccnF2lJT/VLUvX7RY4T5Aoo42TRSJIV/C/z0z1MRo4K/hze6DrZi
uEweqjxoV4vRCYs1YAPvLEyzd4mWZKB+kqPw9t9bA0lKB/m1i2/JLeRxbjufLTa9KulnsmKEosMU
rbc/BorJenumwIeC0bRSB9HIcZCqAbb+BmIpwzj6JPkHaCEidBkMs5sPv7yuws8YNSocoQgECXqm
I/3CF4RW7SALrehqyfwn2/xLzULlQcBzc6VJdzKdmxvhEwcn/yZPAWIAN+xrgIj3lPaD6ZPtrTdT
j/hq+a9rtFg2epOgCzc9HaBsIT1engoRaE//mTgbVXulwm9wWuzzjGWsdN6m9JLosTNtZTg4Q1sc
63R8aKWp902rbvFQJp/iBGXAQPGci2V59cWus3KbjWhZ5hCRtXDjrDV0x6+5bRiP7WA+QeBsfabU
6oGJGe1jR7//RwSqVtU4Wp+TrOn3CZUScAeEmeDqnBSxmyZRlBM90ojUT2FBpnzJDNgn4bslkanC
dCTiaeUMYVqMuivyOZvBAAPeusF5bq15c9r0jr/OJchyhHGG1oFvDt+GzlZugPpt1MnSQdMREuzo
Q9hpU9Fckusftqy6d4pfWo/kiK6205QPlQXb6dWzA5dOmsS8jAnoBuBedMgPffhUBam90hw52yKM
OKYnGW3h3YxOaN2B6levfZTV1UBj5cfQikKYilCzJeGqfdTqwt41IFVJXTP0Oq1bmQrqQF1oUFLj
x307hNrUd09K129spKdCiMCQl7MRcvdWUc7zNTikFyD0WlVFWXI53du2jRbeOVbsHUJKNyfFt40z
+L1o74IVn7pMyg3km9YHCDpqGJdNid6w1NjQGG1wL9KSPS0Usl9QuKAIJk7FIazUgj2SG2wWm5gT
WI62Kgq7WbsIRd93kaLeWr6JFrSsOOtk1990aEiyt/8Jo22VQr11kFQL0wKZlYYweBMLN7B+LMAf
HAT/nJehmOz4w2UhrBuCidlOb1DZGaCaR7W+NeWN8AeFCyTSt36847gTw3gMk20ylCiwLnAQAf5w
YNRbg/FutmIoDnPM0PjZBA38WpuV3pLIAUzim+raneAbcQFYOmQPLQhKxSH9GKeufL8YDKArQ9FK
ZDSgQxWMpxA8jGvflYd5nj5xogJ0NHeq3zb01DAUtkSPi3NkSU/CJKbSb/gl0UNoiRIP1LhvSy8d
NPS7cWiqnRg2KjjrooWBQQztSvmgJW5wL0bOI4TL+kvkFs19ojRPpdFIL2HVOyexHmQpsJX5kOpH
3cNYtfK36STLvPmk/w/Lf4nxuqr+FJBDG20PDv6weDEBAG412uUvsdGlFzsKwIcBxvpQ2f63zoHG
X6N3GSbw4q8mpSw+aq6HrFFLO6E3qge3amAAzqRqrcPN/DXnne0XUfN3ULpfSjttbloD6nqw2YSH
tpp8den4RtxJM+4kk12UHFiARhAC/Cp75gcX/DwMVy18FPYkvlPG6dch0Dc9ULKPJtXFgwFGdl/A
9vBZN+7FgqUkW1t9TLsjbN39h9CnuW26UC5rHuwnZYMGYtE/mA6QbAeKqOfI64+1qZkH3zer1RD3
bGWrBrRPI+lb8XKK94R4ddl079Kw0a/zaz29V4ygayDK69XDYiv9yNvqA1V4WSxX/lreGEcKPW5w
nPWHllpj2NHlZY/KXlQOF/tcZpy83UCiVXi9Rr8DdpVtKk/Or0Ps99swzvRnK0POT1ZD73tChpEv
JP3HWMX3Xu40nzVVl9cpN08P1CpAPvMROTWmHq0jTVHvdMNNVn6r288e6J5t6IzJJSmS4ALZjbS1
ZUt9zuyCKnBRWH97G2iMkg+wndycKWnoTtnEsYa3KiC5uLXrmByiayfK7IFRnbElIpuJDGUKWiaS
J2rppSz0/UTrs5TmBseMjnUv07VE2W2pteVjTilriROeJUYMEYD9WcxbKnzCk1KQWwF4+Nz1tbcW
4AsBw0j4CG0GO/X5jBp016VZjl44zHMnESPQHEUkg9E0o3th6oOqug4k5VDMsxBT4ffmwM+Phx5E
Hu0lXSluaSan7XcplNQvWqK2WyQVfbqxBu1eHHL6Nq9qku5LKORmk7DH1nAquMO7BBObtjCZOkLK
aE9AXTZNF47Cieq9WJKvMsRD6EPzeteyV7ndbcmI11cIrpL7YeL17wa32rXkWtdN0Cf3i+P3WOGU
NcCBLuIsaxGmtCntilI0XiBZnHpGzO/ZxJ7TSXoOqZzU7lO/bY9a1Rf3kU3SPYZ58FG2lKe2K51T
6VRqurIKh6aGqrfcrVzLP09FwGwVAXNsTTKUAmnYboRRBBWuWxprpMCzYwztS+1HwPeUwnAvuf1E
X5VzRR3NufYeWrkbbSJXHRR+9FMrRy2i7IvuMGrFJxHoUJwGgjEt0Jf22SvrAOG9KS4eumBraDxJ
ImakkZLfr7Q/SUYq70paWqeblO5z2gZwg4bJtx46LDjB0+Tegg8CPVJP3MbMEQI8Z1rK24gcTPBK
AwbvW23wKbD0ZmLUdq5I93YvtgMnA2Z+6OEOV+C3s2sn+OS2xrApnL45Cq+hakfeW8VTEzfyfaOH
n7IsCD6h0qXsc8umddtAiPGVkFEJzp1VeXdloUYXu+ztjc5O+GsL1k4QMkm0urEr9unz5PtjK7Tx
yiYArhtaN/5pdJVC72PTgYVVpg5k2Yje+Wqptm7/bR7aHN1O4V4cBUAru/m6d1d7gU3+rs9upppk
N2EXZ787vcTxgQVNIZMD2hz7WE+zlqldlSiHvo8/WylMNJ2SQ+cOOsKZMBG+FiJrNZ1BmkpnXuU7
m3cOERx0WbNHCilaLTOWVab/7xIlfy8W3hCtQpI5fhzLOj/CoJZt8tLNjig3QpIZReOdX6Xqfqzy
8JwPbX2O5LzZ9+iCw3kICa7Mf/JBDpHYtoe2+5qH6RUZkolO9qVAXMNblUZ0l6ey9xVhOnVlgoB/
bnX6W8AmsycuV63qKnfzoZLVO3Tlho2kNvrmnSMCAU5LBfmUQHI0k+ayKdoOt1oHfm+2ea2rXWxY
WGE4Ve8seUSmIJLK4CCuJIyDlnwDj5OvAU8DQZOCqLm5PK461W+zKXZtCDmqON+EgTcix8IQQvgB
smh44Lg9jgfgYROYRlHdb0DBVb7rp1GXsZtbfvCQkvimRWCZhElMWH4IQz3+aHtRsRdpe19TfwQK
YsNiRAKQ+2Jxuhzek2uFafVaubPqx3KiATKQnsziwPyamDJZD8noHnTbNvYD7KpHc2ysGwDYij2g
XX7qaukBdSgXqWxXP3qAodKqa79JcGdPG6DiWXUQQGwRobrITquekJeiwyR26weS7LAxQJr42UtS
aAF17UeICgDk249x2avXTshPtIGyejesCj/dO7KakFGAUD0kPX+op6908b0cTqKUlaJ/EF/wy9f6
EiscSyxsTx/EaLGL2ChAR9IO0F66Ki70SbADoEuT+OPaKmijEkNLGYNLZXl/i9FAF9gT3euPdSgP
19ZN2yfNSMK9RXs4zPI4WzPtH0Nv9tn0Qq1HIJ97KdbMO4TBNgs/rlsZdEwOprOmxi/H9IVMin5l
JJ+Kvqwfx/ZlMPz6Fo0eZMO6GxxI26JT7KuA5ibb4jC54VmVRflqq6ezItWCg4/i92oJ5sfCdqP+
IqBLTWaYqPh4X2bE0zs4kwA2VaPHK+e7M/5pEPgpEhBb7ifTlai6S2Yk0Y05RqshSy2YeJ9zgAlP
BnW9Z69DxtQZQ/ksQns9cmhWkJSp3UfdIhVrbMWLYsrti2WO7UmMxAEAjHJwTf6r5SUepJ1TDR4M
Aga/Hsc3gERwqHTRKoC5ZtSiH8GctdImmKLAMipWb4VHMpQWQhzdeCr0RF7bkEHu4YVAO8iCUThR
yv6eju76Uc714FRbHp+qSGboDPpd7sKGEdQArhZgnPikjuJzbNRVsaO60SFf8utzPd++CpeYaShQ
VkcGrYJT0Vgemx+9UXcXUSGGtrbchraezQXmMsqiM+21NGVN9eYyg/xKcc9ZbEYPlIA2DWpooIKs
2N0kqQ9k6Rc2dkHJxsNjn6nGVUBmSSz5+1bwjHErqyk0c8WTJIlo9k0uqluPT8IgxXK0buwKmtvJ
7wYB9zdTuAq7Ey3vUyF6+lmypkNR2ykcl9s46o2rPmT8ZgmTOMRoOE92MfDQcZ6hA6XDpyn3hvNy
GNucxrFQ689Z2WQFrYOMza6EtDvPTiJOmJYZ4szpZSpJ+a2rtODcWH4BDhTy8QbEFJIwqf/JT5Mv
gMM6nufX9indKh97Pek++/bUged60WNfDsOuVXzI5esmONdOe6gLXV8hcg7Z0HSIaZq5Sa3l7sog
V2aHsAlvZtjDrUF5KECTeSNMtWOQGaMSv890Jz3QGoTEllGVD5mro3TcUbeeSydiHJX5z3FYdulJ
jK0CBNU6meLFuJq6lAq9RWmk8ordIFNC0Y3W/VzZOWSe8DGGcXtyqCB86auJlwS67Ps+GxV07BBU
lvQxuP99Uj8xP06TEnJ6X8ZpkvMPk3rYuZFKCGuYScmAl6qk3sjUrYsc/RNZTUnbh2wiIWHwrjQu
sSecDo0TA9g2veiw2DzgiRAWld1G2MQCBi1ax9agq7uY9pPCpqSTxKhFEaFCQoFGWg7iTBy8REOy
0Sz4xVDkV4fSezJwhp9DcooT83A3Kb0wVzhEyLJKbiTxqtYBdi62d6vkVQexSF7T5/9z4WURy+ts
2mgvi0WsszzWopSiY6CN9+/sUcfmf8zD8FhMr6huTqAUel3m19t2+7dDjc1M15XNTcQ26t+D1sUP
gBLbU04D7GrWy3RNOOsCvbXonURv01T78l6T+vWsf9nRU7jr9MraLAKatHKdIErMb2ym5Uf2Mkct
i43jDJEQ4IkZgVFsMqiIZmRF2ZWkChzlMCoBHFOJo6xCpVaRkq2H23IYO224Zda2cLLgJkKFT5hH
sEL7sKBZZIkPkD5UAZyzXOAk4GOm+YtbrND7O7HcYhZnmVK+Xe7dxZYlQeXf85kIT3NlKbQd6ygF
2uO76pSoRQEGfYxFwFTdWspTTaRLW893kvVSzlq8c7VqGYvSWDBFa40rbcWFhNcq15B+u/eS6f5l
xp1ymmttE/0oJfBvwiRKeuIwmeoKAaa5QgeBxjxcAN20DUuWcp94qXc3Spb/Qe/YnVLpt86BkgUf
ohJhZ40OmaPwWuFYbL2w1HdiiDI7tZ9eMTYiWBkpZEtWma2Ft6OBDAgWb1dvWqotOwnchUE5mVHh
x8pTbnwRrnkxFFWckd8cMSr06lE8qlgBzU6C8mPPu4smnsL/rmudDFpjGqJhG1zmU+SZOIW58CLO
4KIMLpCB1OSxAUxmxl+Kr5kn2olfD9o0NMamSAHgYpQdyYTq1c5fx13plf95KkLnWWKBfxwvVxIx
CtCUNbTPLUmInw/BEhcWY8saZKQgy1Utud4lqqhZO3rvX5ZhMNnycYhoBlT7+1bp7P27EIqOcbWa
Y8QSYo7VayFqLEiDTEuLKcL5bmlhWxwijkzRX5Fma7vFnpOsreZHmSftuLOVBA5RkDSnECHEkzj7
p+H/Ynu38n9fyv/Tw4gr341WywP878tEScfvyT/F/PHROGpO1+kw3ItZ8+XmZWgD+O3Sb33/tNz7
h/o2/o1PTJ2v8MYqrj5fERUxOnuF4T8e07+/7turi2XE1Cpq0DNY1l48i+39o3q70v9w/SQG9PD+
BXozfnPZN6fiYf3zuFRHvq8st2BLGqSnfDqIs84wkvfDfwoRcROe7CTO/jh3CVni3l3tj0v9i7nv
lloe6XK1Py7/bu6/uNr/+1J/fF4aSXqAoBvS8+mp/+OjXRz/86OVUFOJ6FT47ZX+F//0H59T1P3I
gP3b52RZZnlO/mnu/+fz8cel/ni1f3w+lke5PPN/XPqPIYvj3dO9LGXCSRZEHqQuDbJ39mrgBuI2
sHteG12F9ii4cgXYIUZ/Qse0De32UZY4WxEobIu3a0N6HSbv4phXAMmKRzNA3E7LQNb8uqAYejD1
rKHaQ01izFGsqMpNofXyVfLS/hJlngT9hDV8tilw12mgfnAQGAY+J2t37XRwAtO+hLEF8z0jcQho
Y2fTnwz71AsnVqVKMucZ3gCYLdIbZY4WgWIKOQiqkll+WhYwpc67g8r53bqONsKgFqMD6vaO91JV
irlKu7E5F53mv1ACLqgnp+Yl7Av/xbSHb7A1oyk0jdIQMgfaDu/ECBw8zIE0FIlRro1koOAMEqt6
8ZPcOcEqg59gl5fFJDQFGdbpzanueqW67oEPvVrb5VTEkv6oIJMLIYwJwBUCDjfgaYZlYmObrrR3
P3l2o70kiDlTF8qfWjnyPva1bZ98P0QHvtQgMnLZXmt9Uu+Et8r7dh1EknISXrUPPvQU1O5N1wR/
QVFTmcqhGRSvqwR0+1ca275BvqQ8+nIIi7ofTFoIaffVSvs1pYlgn5RoYLla391ZMNjeIcJwCtpU
PztyrgZbTYJaAKqZ2xKRQwxzq5SvwmISYELn3DrnukYQdVonbyceYVLdByQ9nCuJyRcXGASqUnL3
7EIMJGXBs0XmAZG7C8kGa6cjen5nOjrYvRoevZGEjOVn5geEzlTIGrsEgUCGpkk6GpooQEXTsPBt
dw/sXN1ALW98MA1kMhFocV+98EruRy9KaQoiWOvh0U1A4W5FcDrQKwOFkvHqHcZiF7Z9sBPB6Uj7
gAJDy04E67qubWExUGcvMNRmqzitByWszMqyEm9jKED2IjjLCmejD7KyF/+CRlILPSXJO4iVY9Wp
Nmybq4OYq2tgs7PW0A6mhGqXUfhk/Hm46Da16SUnn/DRMVFtsdlmjmkkPTmSgUTiZPb1/BrqPTXb
cQw/al0VHIyoiLfC68tIzUuwzx+FFwq973TbuDc9y7urU7s3ue3DjWUrLgLgUvnc0Kx5sLUO4p1p
mGm1cksT+17qh/JZa8rquR2StRdm0WNYSi86ULMzbWrjXs+ibN3Weo8SXYcseZt2p8gxUyTHkm9w
AUaPNTDxfTKB52M1p2svGLpwB8YfnhXHUD62EdxIo5qUFzFsNB3ZBn4S9UlDxx2y54xe0twC4J1X
UvZsyBGMoZAgnOKIziw+L+6uyHoT6J92G+JSh4tI1R80ML7H1oRcSdh8WowfLNlrd4UHR7ewiUOW
wEdVRw4JoWmuiFMLsvIUx2OIbFlKONTSuavaVr4ETuhPCmePo9ZBbaHQdRFZJ7UJeDu7Zk9y2ck4
WrD9n8VBuAI+uvOwlpOvQ4UsmQ8wKRgRTzTCwn8Cos3uz6qal7jPKH0gevkla7LP0CxB1DMYKPBU
Wb2tPX3YUVko6Jo5LQc1qir0qydj7VavHpc89Spq4I/rtay8ee33xm+jK6run/vSSfZmCXPaGLg6
CFB140PDo9jqBcHH8T40+k3QmPEhHqpyb2W198DW31irUq7fZ7F8S+k73fjgsvdtbJ5KvaLNFpzE
Wouq8dDY2Sn+P8a+bDlSWFv2i4gAJKbXghrtcpXn7n4h7B5ATALE/PUnWfQ23j59btwXQhMUBZKQ
1sqVyRvn3q4t515LAWc2J9h9qcyQHFSYmHI2Kh6Te8Nw9gl4Bs85HvDQZ+ERHJIa6PBwqHlU7TUn
yjdgUdDOjmV3uyFp1Qaoq6YB3zZiVJaklPAyl12Xbhswg9y2c7QLpaiNCxvxttGL1O9i2JMMgB6K
nl/yQuhXKoGJYRY0iR2g4dCAKmpPH0BCCHZpKuOOkcI9V0C8YvaID/xnAVnIu1X23m6gKyaAeQmo
jA5F4RVX5jxDVz29uHBjXQvmFxAJf3JT/pSADuGuypr6uZ9hoBYC0s6aiupncOkh0hsxQKAMwuY8
lJG894xa3mPbsR8TzT67oDQAFgB0ihh0DzMB5EPpTGbglLoWxLM3cCqH4phGwGDwWLQz3e8GUMJ6
G9au7btR1N+4TXLKqsG9b11vQLREbG5DJbLvnZZ+ayqtv4/HGo8SxKXwgtb5xtA0eIwKNoKRcnzj
fdjuLYBlHuADjrkedNFk/3Y1+wr5HtBv5LPHsGagsTf5cMxcmCB4kxSPVAZs17kzK7AhlvgGZqks
DkxU060+anwPt0jixcBy5Ba7trWUAbgRxYujerWBUp0CckedO6dnm9o1ezhCRueWDrqCRuCapRSX
Tn6AVfqxqFrQoFNZZ82OP5sNQcYsZzdClcxHQPV4O7rQ+o48E4qQjpF9gyaT76Va4YPQ1jmklW08
Q3ssCXoGQo2Ia9Z9mGk+RKKmU2fPT6iGGty20rJ8o7XJ8xjPVmq4d816GP5YY/PG7NZ8lZEHvF2T
iQNoW4qdDcCwPVwghTpcYqy/jrxpBgiqx0Ygy5T5Ntjrzyyvw9OoQFg/mbcg8gUZils+Cp1vO00B
tzDaP3jHsltrgqUyjCA75MiyOA8IUtz2XT+9ag3kHIw9viSmtikK5l2dILUG+0ppRMV618oyrlIb
bOBokYvCGm0S7m2AKOb7tWysnXIbGcoI6CyqMJJJPwwG2C3XMjDklQHCHr+XOnbKJYBZz2GW/c5E
a/y2vHozyVbB/dl7G4SiFA+tAMnp4OnQejdhiZOdhhC+1IOSalF8LyDeWXoJv3bwhlzdzPk9ukbx
vWmNaGvyrj/yuoP3oGwwnYUSAb1d8dA4Fn+qWxfYKqDfnM5t7hosK0C6DTSd1QvEm6eNDKi2CKFm
Hk+Vudf6Jjub1WBtOkA3FQfFpt2dDKNR1wwEQk+TRNSmLawB2CTHPcR9FW1dIEKCQW/sywAeyb0+
JRIqxZ4NlTYEGTWDOhi9knunkvl9jNBCkLkV0c88sk9V0bWvaVbDlpfz/qgX+fjg9pgeqYUuxnsr
6r1nPW4g+oKgooMwyugJ1MDvmQdaPSfvxjtIzifbTLXJjWEp+75xHaw2QWL3nqv+t8d756GDJgxW
kyAhr3W7eivKnQOFtI0BJcMn1o/nyOuNb4ZVGME4MeuMXi9vQJ1U7NxCADgfgzIvkpC6KuXg58pJ
3wuE9MzMCurqJmDjcIb6pswaCWN+0u7KzlAPdsxKkE01zvcxtq+TihEokNtnw86TP5Ol3hH5Zb5O
jhsFPVw/18SE/ryjNH0PxjYQaAjwNMZwvmhtimB2ZgB+xuo7sJaXfzo209ProFAbLbBUlfmjodf2
byu1to7DjDfp9ZUPxaj8XreT5KBbTnUspZlt27JN/SZERzVbix/mCKSrqFvmN0ahICU1ABwBcBqW
fGCozerveJciEJHXQAO7ro9th6sBa4gggdqqMOjvU1CMPSH60QH9gQAhXNXIrQEuiIspxxBs/tK9
jQrEOeZ4c6cCgfGYcCugTPvoCu5qwNUN7JYSqFtfqtQad54AfXwU2vW+Cuvo7JhlfoDAu3fjyTQ5
2nHsnqpS/LFt0Mbog3Y7Y13BpmCC+L2sjpSjcjr0c4u1WRvbb2nKuv1atDaLo67deumAj6xyrKfc
LPxqyvuHYs5Be/KNxeZ47q0WQlaxWfsMMLAjZd1Rv4E7730yeX4HbbfyCg2UyG+lyveUzbS2vGYm
8K02h4l9bkFFVAmPPjCDWhsClJBVwBiDkKgQURdUY99sUsXc2150/XPHH4c2UX8QgOfjgwQwifhu
SJdYuEAfAQ/edUqa96I3gI3y2K8W7NlO3oDrOrEuuRqvso+9U9TfWQjM9/XEfpBuBHFB+AVdv4O4
/Ax7A145n0uXJD4Vo59HU7mD1ml7tBjgBXJwqxfT8cB7wYDMpaw3FN12UNgzx6YzbBysKu5NBFnc
uwis23SGNR7XMjml7+3gOKdpDPt7Kk95fG/ZtUR0Bj7Sfj84hwwMg2eqhPbuL9D15oDWFiCe71X3
koEY5DSA6dCHwrHCDj557rsMKu3h+Bw6sgjcWP0gaCQYzgyQNWmQkaA8HQBQQ2EZR/syZhClRxMq
J6wlZBvdo+G150pv4xumAa2thZh7saoZNpbZ9XdOWWgP4WhfMKbz77IF8y/kbgB3mbNe621DrEol
v9XsXGA1lQzjcRLRA6QsitvY+y3zJLnpEl7cDlZ9NZJSnYvIcKBxaiBW3dCf9drLLq2sn0oblCG9
W16nvvzWOaNxlpY0zgh+tbaJptV+G8XJfZiyh7LSjZt+ztEhGTP8P7c7EdzKhZwZpLhnHFeZtSfL
MCFIa0nELWQO3ickiR0LI75J+2sN2fp3o3TFJoLwx6UI22+tYPZuLNoBfSDjr2OmoKc4ejehJYpt
VYUnztPhkGLncCMty9mrBgJyQwpbgAP/UZm7ThB1+cFrvPtESu8PID6dbiHkMOoRc4Hgyp+Dy7Cz
Bgzo1UYkoN/Bx7S38TtAhoAT1wh5+84L+1WrQdEFqv1NUUpQ5UbQCzGNdnpzQv2iMEE+uF4IaikL
X9gN2H0B8RyryO/khNhdCaPizDSx1VxbAaIxQomO6fVNJEO4RUXlfZsYFHHNXSFF90fr+m2B/We0
0eQbzy6I07Zu6NAPwr6BTjUmoqS6H3pQmE9NH/smokt+pjkL0nA0v0d2ebbBM4+9F4juEfMf7qfM
tV8Bg0EAdle/2aWDnboBydyqHdnDWNXvCBwND1jLGYdYqk0WduIXFC76TSfKaCdMgefZVt3jMNQ/
MlEDRAqk5WM4mRr4pyD9i7nmiJiY8ACtKXkHIdZyC1wMKMRUcmV6BX4AMx5fWQ6IoseU972t6l8N
cD/vedLdi8lBHFOVm3e6gHyNVwntrrObHFRs2S+ZNtZ3JkSNzXbonVLoCFydOH5ywUkMhT7jpY5t
4wJ43wvlqr5SWHxkzaY05exRrC8rlkjoIEMVqkh2Y45Vsz5CnSqP9aeSD+5GF15z00K8I2iK0IJK
jQx3hUIIh4SQXQDGr2E3u2mPcnZxer8GSCffg/UytJhzJyPb26SwZe28wsGiBVO1uqyF1pwN49YO
4BYtNzYo/SA/BhY9BE5BfboFdW8H+Jpe9T+AHLXfgLlYEnPJR5V0Juu/2+jpYL85aAw+msGHZkNx
N5hDvMF4k8CO2M41r/jPvg2r77qexNvIVMORpKwQpG/XYDLb8C7mAf4CLDwM6CgIXXfhMYY0waUe
ECAE8r74PcauUI6V92x7doWwd57vK+F6r7mHiHtVi3cY0LgPXa3uXCNyo64DYhwmGmJKEQuxxnr7
tpAvX4rXplg8+eBIA8V9JzZePOt5mBFMNN2otsMsWu7mjkDXzLLjmOr51cyr4poKC2q7afVGLbDD
nUPfYxdoRYQnFruIRYjPgHDQNaxMA8bLqdrHhTc+hlUN6fqZtmyAqqCZj/IdC00EicJ63k/ydfRg
4PIcAbubE5WvqZknQRiV/Ei1XG9fNNVg+ymy5CXr76k0NKvqLnXBMRy2ErgPUG40R68Bag1RtEXQ
5QzBKTOHJsIw+E+gOrEQxCsdNXy4tFDL9rhR+UCHmvH92CXGHeUKU6gdJKQPWQw5MM+y0RUhvvfD
jA6aFjdvk2UCfsYM42jFofdUpt0FZOfNG9Brg4/glv7sjpFzO425CCK3Sb87MtoRsNk0EGNlACgE
FT/mYHSBnva/W0wWumgvpHVC8OGzqQnzBrGTLJBMxe+Z9oqAgP4H40LbIgDVPoLesdjWorU2NcIn
sVkrLL+DjPWjBA3i/QhaWK411mPrNFjSM/XGpAVAoFlX21wrEOSMf7kZGQJ9ykwvsRZwwddFQb4q
VbtKxScDDAl3k+epl9KObwBJGe6xVW9ecn4poqJ6dmDkfMQIQ1AFSm0zDS9TOD6WBZ5CZGddYEZD
BdF5PS83jaHJfedW1g20mQvEf0ICCtEoD3QwPFBVqAQ0WVgbdqnvIlQziKoh29kTxDGpTdW7wDXq
4PmaT+tHo73OF4k7yLdDwxISDB/xWJYOQOTkthEeEWK06ABUXXIKU+/7IsnR2hdNJhLhyDEeuWaJ
V5GGkMoAYesrlRUmNK2/pKi2kPbndppEnI90i405at8EqTaymt9oXp9cAMe0YLtMk22MSIodm0kL
pj6Jz3NbIDQSvzT7dGdRtMe6ZqHgECfDAkwo7vpUoekmTAVYymlDAHRe90ApB5bdJeV9pP5VC8bk
s0NDpIt0LB2djQ1uwl95AaOdHqb2I3i78/1YYgNX2hyKtxNIMZxJyPe5LSLOOfaFs0KHhhAY1nJg
zBkD4rq1pwvoh3vMq2A16i3QWPG5ov7vCjrDFPol6ZKX2GkAKhIJexbgDttTVuWm+Yz9jrmvJLzp
iBcMJqhXnzRgaK9aE5e+LI3kV/bbKhn/aSF6Amry2HY0kzBPAsi8nesw/SVMpwctAl0TC/vnYsJ0
oRregdelVdswd59FpTslIiRjSJprOkvPRZHEdywr1QXvpj1qdfSj00PkqGg+RNgqHIUrflBRHlfl
IeZQF0C/xMCMyp+QKxDn1BD8xixkC1vltbfb4Swo1BYhacMZmjfIAz1yApGvnWOw7WMIZ4HIDbb0
GhG1vtFgg7jD5DGdRqAluzlgRJgggealVz06huj2ZgSFoBzB+9dkBtW5I8KLem0sQFqAyRthguZz
aXZO0Bfc2JMS2gjK4kB3oMtNWmdUO8yN9blxPTdWChB5Mx3ExZOhuqrIPAyOAtHJzHiaDyG0YLPs
XtSgM0WPnTWrKudElUA9A46r4Dmg2qb3itOkSrBszad6Hbw4YKj1Vdix57zTsl2TqQyKHXjrIF7M
d1NUl1tpZRuoZGK+8lrrBrGWUMicszSH6Vq0Axd3f6WiPOpUkMYuOqkzc89IhAbpRqLu9Y4H+NiZ
dyuT3lwURRm7Kx2vv6ZR6us2IkthqimeBqzV7hMG6VtCHbMsfNEaVz/zGXfM0QGDUrF4T9nBFumJ
TtUGMM8ViK7dxIgggrV4Sm91xsEuvOZz1kwB8DigP5ir1wrB8hIBI6DR1h1odagkGW8sGNCeLQOT
MDiRYbtgOQRQ4fAsnTL+NUV/DEdqvzMED7JCg0Rc0wATy6L6zEYR3WQOkFiWisvHXKZwkk529Ev1
fxpVgvfuP+fwfMq30PSuz3ot2VGk913o1ffY1pU+dGHUfpnpKW94QMQ1c7XHnQHLkmkImBrzQOe2
2BEClQ5w2oFeSel/ywhbSu16oK520/w6qF0osbU0mbIwwOA79TUNWNAibORTxIE/pZT4SK21Wg+v
BE90mFYRS9f0rXspLelh9RR17xl3YExQ5kvSIH5qaoXEEtqun9s6hMkdDQYHQnrgCIzuh7SXsAxB
F2+0BMNnb0cNeGiOYIYrtBN3nsZZVhtR4HBwsCO0DPMlQ8XwTSQHJjmcTHOrtWnDubtJRJntqQI8
+VDty6CLWTIH4iHaA61X6UHjdbo3rENY6vxcqZyKhHIelkdPWQstqJLPkuBe2Dg3IaIaUubc0lpI
eDw+hZ7h+ZQ1HSW3CkQGB1oEsQEa0nxEDCjVuu2fnEfGs1F503Vsrcc807pj4QlEfmc9WMcQVSBh
bYdmcPiRyhsdjpea3VA5HdZmlM2TFARIqqj8tQKUkNmeiSnbEBFu1IbdGQ7OzSKISmXEiYtvpYD/
G1THVLZWuDGMbTYQ8/5aBqOtfuyT5E2C19PwNnrjXngD6wpB0QmhToB1gUC9E/Qi76iIKqmcUj1C
K0DfgzCQT/TPH2dQk9yUMdusrau5NV2LdcWunsPXiHdxCLPqxEAXvVI6UnlK+lzgXgP+G9FswH0C
KAvj7i/wC0z7ARqt+5ZHwytvp/1ilgTk3I9Eap2LtuZ3DmuBai8N6Bg50e0EFNmLHk/JwZsQGMg7
b4cFkn4jWukeirHXb7Qu+l8pbKHdw7/aRVZ029C3egTV1HCPxTc4e+StJsGHRAsSZ/ZLhNYYHmlB
YouSH6LQUD7V9poD9jlvuEB8ywWXGb4VWE4iKH7O0qcDIYQt9pjI0odlKJLOVwoyCyyLxRyCAvi/
BtllcLklt/QTltC1XeZhbqFa5lXZVej5npcRv1hwhi0MqCM/x40ybv8SoCKrAeNwS5VmBgrwERxr
e1gK1EPrNQiuyrwYbGrIgsGpeZDpPRx79T2VpE0zf8/Bbk91Wp6DqNazQTWXQRU4498VfPhy25nz
JsTNoyMF/Rf2pO0MUbSISIWDxElDMIk3nL1KEYMFTXRPlc4QYG51r01YsVennwkGM5Zsoxat6rpp
YVHsWfW+fNJhWtdBcSDa8H4pLhi75JU5/qiwTQ3C3Ktuphby13GVXHVp3VR/eVyzmb/Amrzizghb
bV85o71L4AT+4UIHsofGtD2UbJePt4u6YdJBHaYFsVlS59athwjVQCaJ9yw5WI9a3AAUwp+IWAlK
UfCF8GTJzXWUM62GPX+0JJKlNfefOtOwOCRiQCJECkxstAd/yCGkWXEbApStdO7aGqRWM9M4HXqs
Vv+2QAQnJCrB/9MqvrSgk9Zr0AmOBvqej2uMKWfXwYT30EC4AAKG0pOWGMZTLdS0DbWh2MEAYoAt
YqyOgIYon2rtckjvui58jlO01aGP+GQ4W6qi5k1dXvTOyS5LawPcNAxczSc99KN45iWC3uKmcYbs
4JB9obIQGmu0utpZcwAemw/VzGbdx+5wgwWVT7lqprBeUnMlNYMdb7hBEP3fFnN5Wol2IwpI4Y6i
dP0qrsBGr0Nqr3MAGBjd+g20ctPZigr9MPbeUztm+pmKHEQrDIEVJx6o9hIL882I0JWqmw0G5T3U
YUaEKpa6np9pAEyj1G6xwrqn/k9FYHwDd6kJv886aP5xEtwiyxiiVh4kL7ehPjRbs4Bp1v9/nRCH
k3pYf2X95Y+TnFR2B1VhAuryojxxRIKelN2VJ8oy3YTkdCGUD3cCh1jzgAWiGoutjZ4XWFBP25Yx
mERgqPUlwivzbY8RuHEU6w7mMJgOjJFiutO830uO8TG/dfvuqMMIt4vMHLc/f9Hp600ff0sY+abK
azzsj4qh79u7DhMGteAZCJSE7SW7Fr6t6zAM0Q6dzfAnHV6NeszjK1WMzLpCpVXcGKMn7mQOv3s3
iqurEu3o6SBEFAzL42EuU/DmG17u+R0YePzKVNI9gVsBvrdcNrtIB59skLBQP+dzCImQyY2DRQSo
HFixsSLs1YNMr9it0kH7i2i1sIMYX/9dYmq65Qg+Duwog/+4BIEPfAgOLLhpdUcHDQKUS6ppzL0T
IcbQHN3BRyR2fTcWFiwqcYgQGVGCKNLBdi5A8FZ910TQzEEwEkisO20K4qGuHk1VQeY51MtnzWSJ
H3Fev0oLO0EsdJtzmonYjxsIMySAvQH60aIj8xGS7y7oPWE4gjMp/DFCMCjouVG+aCXUFCr1M7TC
6coaru9dEGXsAGlzN+7E23PqOY+pjQBiNZTlvoCJKChU6seRHBEziUOaG8NOFxA9pzIITw0PeTg8
ZTLR4ZOCzGqFQFyhJcAa6k2tLljbl1HiFFvIP7Rb4WppUGkMu81QJMshrr3d4HTh7RhC+9zyoM+l
g0X9RIcMAGLwdebyHCHuL9DbfAATj+W9VDCFbIy0zs9mVIQviZHvQbQaIbIRU3DoxQG1ijgsKx2i
HTdMQvwxMgZ57OQol1qOgB2oMCUDlg+4Rp0a7sbph2qTm5npO0ZenCKQ1Z/AN/U3tZZRRSLn4Gyq
dkxA6YBhQnM6UMv1xLVsbUIpUOsXgCQ647Y1ux8jG2yY2gSuIiv7v5PwQuFWXAF07TSjpylPTSlF
ZdrYIND3GSHHzd70RHnyqqE72k35xELP3K23L9J48OsRvFSNBAhx0G64OUt8Ab5w6megP5uh4PZk
/ZKGXQK8EVsbz4o0H5NFM88YzalSLox8az5RNigpiiI/9oA6wMwLBcFahw+bwgPoov1kJuqbMV8a
njh4jRtgUE6lMd4pePQBL622NY9bkK61ycFJsK5LJLAfvjUViBmwoxKRv5AWKJY3Qo+OHjEdlkZh
Y+KVLGkqpvZrU+wL7cOgQTUs7Yr8oGac8mhYeX6gBygxtTYIq8QL6Fs4fSFqOj92cEQUULUqWHUd
2bkXLXwEc/n6+OllUtnyitbqtWYto9R6oPeyZr+0a4WOd97EdnjgoGWAhgXc+XjBazONegXlW6CK
xuWmMyA/Rx+enQqsNFkHDCvueD2s905lUdu6f0+kPD2ZtTWlvpzyJfvpj6/nGV2Nm4ccIXau6fCU
cOZOW+oBjWNmk98hrj8ArQasUI01ZFt6XTB2F6f1Ra9ZKlvf6JrVtBKAtPWFU83X8zzXC4oSIVMi
MiVwNXqpw8XaSNB/4FDDR4f+nGtq8qkAM1HzN8lzQJuhzPI0djALDvJkYe4+1XDfo3POSTpAebb6
nM8FKKHbBnSk9H7Wx/VpmC/J5ekWtb3tvHDrmD9HF4v9LsJXez4k8/Ng8+/8K/uvMjqDKui0NUtl
sIj9vZTewzmsa/2fLvVul5FKY5IO7TwRUMqhoB3K00D+V5t/lYFKAq9lrfn6C1RDl11+YcyBDayr
xAfSDlag+W+v75QGMb3YL2VrllJfTvtX2f95qfXyX06LPaeCySbqNmKeI4UOzcm/yTnfzT2I5sxP
NSU21Rm4LVA15jmSdCrll4vQlT5OHwG3gJrbRyGlzK6a9qrNDnTxCoyhwcS2Gugul/FMw5SmrvWj
8KVsHclru3+VSWOO3KCuSA3Xy1DZml0vQ116zVJqGfFr4ZefWi/zr1/qDBOMgdFzxhqwMc9f02X2
+5qkcz8VLl/ir6XU4FMrSq6NYlF10zKR9zTHfvotavX1qlh5Fccu/LlOGtYMCluz6Tyx0OxCZZSl
1P9vOzqXTkt5FkyJqQ7LtLre+jKt0/39ryS9D0EzOSUjQJ0A4HlbHwR9aqhvtwaUf1iH4Hc9itCZ
aQrL4FBrbmiSoHwO2OIMoPyY4ioojbTN8zq10rX+Od3OH+p1oFGTL+3WMUYVSeRp8G+P+vKR/zKO
v5wb5hqsWPppuXm7+DmWujzOi/fJB3kIGO16OC7MKdtxGFqQhor9fxZrn5YHMS0w6EbWA921EyVQ
FWdbG86NHT2Mdean7Jcyk54i0Gu0OFNxrG9pzBaUdAGPPnBYv/bawH+MALZPPq22oCKkIdxvHvXU
PPTapz4Gq6pQ7qc16HL39B5VZ2h/l5oZLUCXd0oLUEounXl90wqyvFrY2gfqNCDrywJtKkaQh348
EfrHy6ukwk/5j9cIPB+rp+G4dqalj32seeny9LNrb6UUlVHtv7JU9q9LZabioE0J+Ly3p5ujpk0q
v0VAw2LPUAXLdMsq7PBALOABxYstXNqNG9Cn/G7n1R3NRJSCasTnrIzzfGvnxp+ImdUpbWGFBDKv
OoVg1DyEApaGc1e5YN+J4YMxtAmcCV11+PRJw6oYX7f1K0mfxkEm6eT3UiLIFX6EDdAHP9cHQyk6
KAvof1Y0O2Ve2gTR++s3WgOQeQek4h011AbLCKDbi30Qwqlx6fmrnAFVeFAIdQIjF7DGEEoQwn6o
lIdQ8qHa05wz1RmWMhIR5NsOj4x6L41sz2rxMZpsG/v8NvqugbUOEpxlvmmVsgJqYihw+4MGER/g
5cBr/H4zGAE9STpgLQTuDOdId0lvZpmqRgjkgjXPfaSyKhHeBiaWq22Nv2JE1Rxx3pcXk/VaDp/4
LxrimYy3RtI1uBHP1wfzRMOk9tpD2sJENE3DDRZKOaxyJtQ35Tu+GOkW5kawyc+ve70/DbjnLUgu
3qCH9Axwh7ZVkIyY/AYyFMdEh7kOmmDZBlS23wfPY1tLjdUJCz2+RQf4Rjf/aVe3LKw/lS5DjZbb
a//ulVvNUAlYFj7WbOtTNJwUnpGmOdDwWh7ZvLekvk0X+TIHLeObCr+cUmpw28Yl6BGxFx8h9gTJ
G1qYhsVOcrBDQx0LvkOIS2GSR/TXJu/ddjcO5T3vOOxAQIkibP9g9fk9HGcbA1w2eRTe2knq51Nz
b+dXKTxnS7+agtJz9jhuQJe+i0rsu9GD0FnmwQVaqY1llRDuMw+aVNieZPzI45otm9RlF7usLGgg
0jhfFwdfyhjtFqjNkvxST9n/e4GxnEPdAO7bnZ7KcK9Ev0MUmbNsl/7P1YfNavBuF2q/TLQMjzH7
VjextV/7amFzH5ih/kBF8Kjje0JzypKkUspTig52pKFRBAULrB/7HTcnkG9Az4cra7tOHMsymHrv
x5LblHZ9TOtBQp8W1o8POwR1kyGxo00LaW9EzWSfBuA6i9KgXNYz3qQnB8wpMC9avpfHw4F6JAAw
I0INTB9EE+HeMLIdDT964/C0bcxOuAfqes3ULQ3otzMY3YJC1tOyVKQ7+/K7/yqLW292zYrbpsOX
2S8HW98BxXVZprO673bgrrzSbdPVbBXJfd78NafQFZ1B6TAhxT/MuDCmraNN8OZn+wk8yVT/6QtP
9718KJfRQ1+1ZTjRP7QMJU7To13zoKk1eVgtH3nHzKCdjGLzaUGsm1DALDkvlm79qQt+StLN87SQ
QdSw1t4osMAdZO7gIwHMwS5L0AvpG0/7X2XCpqbBmx2VYoe4y+aYdI/VJOx9pviOFQ7WptSbHJXF
CLxpQJ3evIf1rEFSVSbY5uedNY0I+mHIVE5w/ACMt3Y/6lhfu6jq24dchgHkaQ9THc+Rd/+xWn16
gssTnT/+lKKnqAPovVFDA/3cj2mLt3IMZCUw7X2sFIBGOnU8f8VMD1sQGNbmJZFV2OIwAFAA/UjM
wrQHXZK00Bt4bMPdMF/jU3IKSxgJqlBAyE8cOBgtA2pNPTiOKjxayjcgkZ+j3pYlDv3ep0lnHfU1
lntBPkTm8pDo0ahYNEFZmKC3pl29BUPCWKXHDtFyk88Tc9iZcGDTcGV582jxBECY5dvfw4QAbYof
n5ZcI+Br27QF+xdszqPte3AEw9RrKjwMG4pg8z/8+6jat2aqwZBLa1DqlvSYcVenGNz7s6KA1+7X
5+8ZcCQl8/duLVvWss38v0COaC42kMKoflng895msLMdi/xCXYJ6g+aNE4Z17/cTgoQO0G8BGggz
Ev2yPThiGztgevw0aii5HKS1yczKOeRzj4FFzttWUL85lqAvnhewWq3vmYFgoGGE2R2y83zZ+1tO
jmjKWMeqbJ7k6HVQyqzBygjC+o+ZdLkpqls6jZHq05aSVEgHemuUYvBl++Fvt8md+7KVATzg36GS
ZC6bOlfwAnA1rewBCuUh1Lf6/9jsnLbR9sopW9PvQUVJT2ZZ2dF8xCsA1w+UXAyV9PKX5OCq6GTx
9ybM+uO614PiARZi3K42XzaBYxOClHXKwKJpTI+I/8y3UTZuMjsH7A4mpVj/w+OnAQ7Pw7i35vcI
ah+ACKif0LS1vGIHONxNetPy2fxAa8DZjprNh2I+TCDB24ooe6EiOvDqpoMawJGaF/HV83DL2bwK
HuYRaTc1xCbyZ3166+Lbob6YCAENkmLXlfzSNQzIFg1uVccBNkIZg2/YCHPBYiHKqgMHHhy0m/GG
1+g8Nhx9W2y22o1WG9DOBJrwwlw7vbQTY0fwrF6jWYlLJMW0DzXxC2A2Oyi0Tgu8CmzAEYBJMOY7
Cq72SD6BO9XyG17/zZYlnFngImK+iKwAcfnZKWnd+MAY0/Z2KHKE18JRISeX3bdlXeJ7KeBAnbNQ
2nkVplXvzElsIBIaXqfxaWLQyiuA+7vmGeBOupc7UOOB+63TRlwQwDxvJxCy+JiOfxRw09eyK+2r
1aCvaFndInRbgKnZFd6LQghrANStjhlO2yx6oFUUokuNiEPVIoRiNuMtdKpvCmwelA5yFRMsAELT
OXAK1p2bTB5uNBDeEG+nlh20qE5+lPx1YrG+h+yvHaS99mCkETjiNMTNMBUURcle7fh7h8ghNa+H
oaAEqYDZqQlZWzj+/6g+34P+ErHeXf2HQVZO8xMDS1sgLQMAPqcAlGaRX2VJFUzjzkjN6aS7yYto
BwQ15ZBEAp+7vqkT2e9szpPbzoBy9azpU2g2xqq074oo2pQjJsfWdkHmbyXN3oA0YpAlJYNwcVQc
i8l4wv2w0wBYwckL4XrE+JNhhwjMnI6AwmmIC7I8CKzV+D0KRqRDnwGYXE1m59vzFegyDrV2m19T
gUgFSLZnz558G0oE5oxe7zwLVb1YZoP40SbJL00/ACEZT+6d3Y+Fz4WltusHftlGgQQ/DSZEP/gt
yFWdtizuwOXm9xEeApR/b8z5lbKZsCJy4iyg73bLQ8/PbTb6dusNd1lshH4IusjAnbM606+ITigB
8TGPWg4teKgewt0lzHELkR/TVynCshC60AJNXBo7swCH5ATZhup/GDuz5baxbNv+SkY+X9TB3uhv
nDwPBNhKpCSqcfOCsGUZfd/j6+8AlHWcdlVk3YgMpAFClAii2XutOcfc5066Se1OkJeZdIes7EHQ
R2PiBV1ietZcYzNVow0JvsHlx6LDe3Vy8gyRGt9updMzY366eM7Ok28IYnhgufVK/UAQBD6+etSI
KXOhd0eudIxw09rmg9Pl8Q3dFX+DLBcltdLjR7CahNr2g9+KGHfHGINDvLQDatv3xaSbpMUW93Eq
DZK2ope2TwnObktjU9nZMbESQgACi1xUEkqQ1SvhxS6D9mHW6/ahiett3wOlW9e0fBS32aAds7JO
bpNlkVpg8evpfi6w8+jOiBY3eEMbkj/Mc3KoC2s8jYnYvhkwRRGU2cdY9toNQPzqAGx/M45V4WIJ
DglgNngG0bnZTTYnlA0cw9P9ctwo1WxcjLrfm1bWHOuhQFTGg+9m/dePRelHOIW0ZGt2ZKcO47ix
gVXe+6y1vqp7tWUU8Hjtp4KwIJQM6cUxitqtbei6xpw4B1GpjQeCEGujkQWnUOvdoLSV16RwTjbJ
oxPIjlZt/VcA9wkShBrPTDG1+j6O471WFLh0jc7+GCfRoyjI0FTmoCe1rqGpZ8EaGIiwALBcqpu2
CkGJLxB8JS+NAxl8tKog+bltkQc06yYAhFFJWqWpBKe0C9w8nz/XrfA3aYq5IBxAl1b6o27U5RN+
WEzpDibUkq8x68xga/m+tim77nPvF6QZpclnpY63qjlWIDgiygJJF/Gxndsy7r7oURFBzPBJlvE5
l0yTnnuUm8exAizMKVock0w2xBQ51zBr76Zuag8dJj93IOLgFpfbteppQiuKs4np819MoSqbrEMV
i6t3wQJwn6ZqoroGQbBtolhuYrI50mh81jhy27dWZK5gwoc7DblY7Nv7dhkHNKCEaS0sFglEEAe7
wgLnoHeBikeYp94SCZmomlcG4caJQX6KzsI0tJyM6EC7jQTa6yK9dzZzFVwr2U17J2vrjVmgZZFk
4Sa5ZdAU5/CJPHtGU5+Blif5zvDaLGlJhRofKLWOumWeG92HVNhg6IGpHW2kNEbX0BGfNdnZ0uLy
JVTaV4Gd7cZnXX9m+MvfSgZfxcetfG5mdavAnm2UAZU4XqlABv42yTe0BTa5ohvbNQt61v6ZEd3j
VOzkCEGhbtw+0ZkFJqXXDT0F06zglp0Ultsp2L4VDAF9WsmNrgrjXgTmB8fRjZPSVMY9aePfezVu
dpapk2uYuFoV6Yc6o5oQR98GiMzEY2QfzGqoD8Z0n+m22OkkkLi0v7hMUTxvcBxpp1LO0m3V+7Qs
W5fboX2bduJr1E/QILoY8ZrfpNuiLuJnc/aZb9D+p44haIgJrbwVJvnVqbCPyFipWWhTcLJwY92q
QqmIkId0LHrsSjO2loyykBTXacHZdF19GYtKXPMxqE9Ic78nACIKwx2xX+07U7mI7EtVm+ozYN3p
GGZF5ZlCGfaJoPhotL15tpZFrncPdVfdFH4oj00d4upI5ISmT/1aloGFjUdo2y6n2Q60c6PWCY1y
RHI3RgMGwlBipJt15FZk3rupBqhVK3LH5VrGkWuYX0LD/Fr4QbpLnFxsHWEPOy1uD7NZFq7R6yFe
vGFE7NFWnp2NzjGry31TMyqrMfExEzsoYN1vGaz6biyn+9QcWxKxk468cOFs1RhCCjbr9tbiSjxU
ivnc9lX1YIYKZaFReik2m60ykO41t/JDQngrT7YJ7aSO0k2rk2bLeVCfhtZMDkGubSWVUSUw5NZJ
5WMx9vONJBRqkxqj+pAG9Fn9Qt7mNQEPxqwMnGGE3qXlEJ4s+Q0csXJpjdRn3qjC3kjUkadA/wHb
LJ7eyD4hLScD4X8XsV3ONUNPNk4OzCTeB1P5/JRHL/4w9RutidVd5gfarTGRytpMQ+bayVkNG+d+
7h9KHU1ug80BcS1VG0InvL7iG5pHrdsxpEjzqQVor5GRRrbwDusVPTuD1Kk+tB9txq6FQkE0asDL
SO057Qls7/rBPi6xlx56AoWTOD0WmnpRaqv20kopNwZJOXw7wSFS3bHmspsJQPNEqd0YamhskfW4
+PuJ/aytaF/Q9eqaYsSaIL4PzqDv0q5TToRDTZ6IbFCizXKbjWW2yZzPCCTcRs/plJB372U9+cFq
xR1xLOojWSG4m8joYnR0SEgSc1OjeBRNPHkZlVnLqb7GQgcjhEll45T9WSEvrNZ8vMJm9SHVVZrQ
eXpbl419JvLOJtkqaXdhAxuH3C7klOpQonvaVgEytynIzvZYY7Cu9aE8TYP2bNRhz1+ij1j9zfIy
ozE+hpOFhN7ImkchzPoxYdyrZjK+Wzf1jNfAcxN/vL7Yl8lw9Q0gP2EPqcGJFTdo7JESFT9pZNN8
VkR91ceufkT7pG2dKWBE5WDSCESe7IpSIdOEGIpq7PwjdzR+MUr5RY+v3HTDqF6a2EfUb1fgqfj6
vHXndZsmPHPUHMSguNAAJT9orVIfbaOk69umHHKjaQFwVHHotUH9dTRz+Nqjk13MqrfUzagGRGEU
8fUv29Z/Wmk6n7SwOK1r649xkZPRZE63xGrRuuiHfo/RQb2aajteLW/997owggaO7kDp7se2Spgf
u8CPbx00XNcqUkfwo8Pzjx2Gvg28tAbA9WOb2e2+EZWOeLxHA2+rqn+STvIGiCG4IoQKrh2p2LsE
P7b3Y5tWV5jXGoR7uUwjlGC1vR98u7msPzEX2nxhrLVf19ZF2wxUlSepc77awdW0bU9aeXTf1+A4
pKklR4nH5Vr4qXbuzOluXVsXjQHbtsJ1cFhX1TyeLuPMH7nsL2UVPLYdpgUSmK39ug03QXeHhWHP
KH7Zg92miiQlPLjF+x6VyOr7RifB7P092AMBdufpA1nf67Y0VyovzxR/W3XfS6WzrhhCravT9ePW
zqKGsHfyZlDkj+TrKOHDukuUQebNeWC7aivRmKO/vW1yhrkmSrerbAaaOeSfbdad3xfDsEDEc/9Q
Bniui057HCR5ywwCetdaVkcrix7LeK8OpvaYMJ55VOc6cInC6I7rDgOTqGM8K4R3L/uvu0BPSXyH
CW8w6sfMlNFVKZ38JCbwB2lSR9d4WZSLtLTWs4JKFavrwg6ZoVbIKk9UxMqEWBlQGhjue1UvXASF
+lNJeIubaZIRY51rTwzmhq0hSABdX+UAOYfFWu8Wzqw9BYlZnIuxfF33JeJovPpV+P5aMnxTOSzT
HFZEepvJbd7G3xOIDRik6/BU+1ZzR4tLPo5xmG1DjKwpwSduPJXdY2MMyZ1iMeFf1taFUyypmX45
vG/zA13DwMrcw5fkkdnLopXFDu93fP/+U4QjbblBT9v1RZVY3vuKnPcfb9k5ublBTyqO6zZSvaZT
uND91x9Yt/k9Bv8QB9f7HjbtgZyYyu26OupR+TD6uN2WvzInOvMuU6KD7JzYNcHnHTuhq49liyRe
1ZiY1XYiHil5icfR4dzqtfZh3WRGJkHrs5nt1x/wR7O/7bXxK4Mi8bhuSmPnrJdcGOuaLS0TAZPS
b9fVyORgqVW/rYr4UMlanB29Ga76MEL6KOUnHo7DdV3MdkwyjNGK5YH557bSsd25ENH9+x5TYdNX
QGev0QvYxxYAurAjoloIP3zT+vNKTCkm9SvGbO2FA2B7ip4nF70yQPyFQuyxYbcPSkvKXNFK5/NU
hUd9nsvvJFefxlyJzoMTv/oLi9lhmH1rLQuzsvxNhav4TtPom1RV0Tx2ZfxpKhUOW6DNnOU5KI7K
9BQnCr0ca/Il2awlgrCG4jGKrNqpil5vdCNTDnbt5qO8VL0AJldHzsF67Lps6yif0Snqd8Qt1jRo
MZqPpiheGt05cm0GO8tXqo0F2KHPxdWyAVS0r01KpNMApQs4tEX5I7Qf8h74i+5oJWjowDmoH/IG
4XCgehOhyY989F0tzOi+4P44J/KKwHPyMN86TB2d8WzMldgmkwEpZI5dO9SSz30ymLuhjik3FDnt
V8PakqosCHGk5tqOoX6j4RXV6uht6KR6Ckrr1W6Sm7lwoq2cZxw0sko/BOZetSVjO8KyCqrArhNX
6ouaWsoujCOLnm+W3LWR8g3HIzSZKoL0Z6GxDF+5NuRL4Y/3elc96yKbnoomVchSrL6WY6YekyUE
gvkkKZukSB6F1YIsA43GYLSTmzhJ4vscyxiabdX/4gwn3zRBPfRp9r4QBAdXyghXLCrnzTqcTrU6
Jx6DdmE0zk+DDtfQIvw1GfP4QuZOzAjRzLeiFc3uAGQ0+mYB93DVMjLvciAZSwPYZNhWftOmcHxp
JuuaGEbwTWTxS27YxEtl8L+wltB50KvwRlSjf7L6Oj3U+lheQLUXdFDAcDIODR5FZuRuhAD4k2Mp
z1Zfzt8F4BlrST7K/ZS2M2wC0t2nzRCX6bNdTbo3R2FzgCQgNgZTAwJZq6Y+gR5kaBaohJIkJZmC
od/fd33XPrW+2T5Ni0XMzPrrupbKnClpqM436+ooRbktZdnt1tWB8LBjikNg07V595SYywMN/+iP
d6tyZZdIy7hf9xeRZRJRa5Sw+vhVhp5ku3CIx+266uAfvSFfg7nj8mpY8+g3jAl2EWvrgpyxi60P
lNCWTezf4hEAUL+umu2AJQ9Nu7euEoUz3wZU8P98NyvTlyfY+tr69xml9WE2c3le/3Z/MGOvp/n+
vseU1czCnYkqxfKrCp4Xl9TIn9e1tp8CL9STdBNMfnjXk6x2h2gh2WRxm1N1YNu6iHtfeGIKkHzU
puJNuOnJNVSDO8KBYe5DUL1TVCU/WZV+/8v2dTXEiWr083TbtxQJNuu2oG8ZqSBs360/P9D7QWPv
xNuur5zLNFbqvh6pOzaaxQm9blwXZMttepUL+8cmCoTOpUBQ77ZjbL2/wfrq+oKGMf6Ypv1HUukv
al32TKxkodFBD81LG05Pk63Ox79sm/Ao7ZjRAhxYdsllbV5EE/IjFuIGi3H37fsqsxOSirIhPCyP
H5pAjeEi66iYfS0/ozVFf6Gev66sC+A/vAiShIC5qaXhsq6vL8lpym4iHEkyk+ZFXxbvb4W4ONsM
Ulj7dWMHnw9/etPv4iqdL5Bu5Qm3GhGnrK2bZC0PQW/M92M4HbFYVnB2Bv0Zyz7joE59XyPOb8+o
z39oQ0d/Tox4V81mcV33rEW2ndNxfl+Lpsprotl5XytR4pJWVTyue5IEvqnnenqM/NJ47iQTR71z
3l9L62/SZ3I6O4Z9Aw6ofC4zsbPCUTykg108K3ixuyRu7tbXQJDCKCM7+1ynZbbTE9oNul1fC7J+
e2MTSXSKmmmj7VSShjYADeo0sLyoLx/jmVS7Jpy1K5p2ZgyxupQ+p/oAqiJ34f1z/nPqpUzuDrKn
rjL1IthoNkFHWllUR6ebeARqqnmPA0ncGmNz1hb/dDLZwWkYYXeuq6IoJFgZk8GagcwjJlxwBFTj
Qla0vRDp6D4BY7ZXps91XEevAeM/F05Zc+9AFtzg50+AEFrlngvoxW5gChZKnG9LMXduni3mljy/
KfGLQ1uCDRI/VqIzXjk/jkyqjOdep6YQ4I8N00T5gMAfnx9ZpfPY5RE15WkTX2xp68GmJyGytqX6
lijK2fG1+jVz4o/ViiGbyM1qMuL6KKxqB4KxXgkvuRqBjKAOVwkaAZHcBZqvnZ2SE3vZFC+L9V+2
Gmt7jCDxxsfpBVXJf8TBtVHGxtmTZj0/jUV73ztV8SWml4gjJhMbDbiSa6VKC01PtLdS1pY3axbQ
YquaUA0qEdX5+oNlOneZvzezpEYRwyIiVApvklfkikLolpa7YZ89phNml6IkfjzVu10n7HKbce9z
g34YDmoeWG5pxhJwSFHv6pHQ2iH3w+e8T8TBlNj3zalPCMuo9mnWRVtTO5blUD8BluIZ0wGtBLH6
sK61jv/SKWN7MS0zfZ4isFC4kTBsL6uJEnauLsbpOE5UINuAu+eQqh/8pNf2+Zx1zxKYx7bRTANt
5GA+JiB1KXYsM+YajXr/kEUyfZJjEO0Dq0+3Ztrsfv/tv/7nv1/H/xu8FbBZp6DIf8u7RRuUt80f
v2v677+V75uP3/743WAUr+NEtTTCJS2hWnJ5/fXLNcoD9hb/hz4zXos4jA6dNX1IVfO0okyrWbU5
gnL0NzxcCkJzl/UxCPPbZR8ZFZ8CY+a5VlbiIeDG7xXZrL7/a91W6JmPjIJXQ/L2+CZJHV33A1YI
Exiv8zttZ1oYOyX8W6ZmRnZY+TrrgsEDg46sua57NLa5WT/4f/30yZv1SLwW5cQzDwftz6v/81Rk
/Pffy8/87z6/7HKOXuuiKb63f7vX/q24fMneml93+umd+e1//nXel/bLTyvgq6J2euje6un6xvXf
/vMbXPb8/33xt7f1XZ6m8u2P318pvbfLuwVRkf/+50vLNy5M8y9nyPL+f764fIA/fj+/jdFr8S8/
8Palaf/4HW7YPywpNFoEtiQDWArn99+Gt/UlIex/aFA2bdU0BNHxuvX7b0iO2pBzTv7DEqZl2JYk
f53yOOdYg1uWl4T+D0PTdNORqio0XVrW7//86H+evO/f2b8/mQ3155NZtTSpaaaqmqbQpVTtX07m
WuuxMOdhdS6yUtsGAymXKiTprBvbK4zBjVZb9+FCJtGtaHpfYNP/81+aNleUlXFUDdjRp+QS93P0
Giq4IKXpdHeoTdWToxEmprZq+jLo/jN2w23S0mqkhhzJM4bu8Kbl4tgMWd0+2kY+UHM3vBEex4bO
NvLj5bf5ZV0f5rTq3blLlrA0nVix8djnU/nZipqTmVc3KtO7zDOIrtt31gBHDk7Qndmr5a4YI4bE
y2rYjde/fNf/5m4gVPHrEeSLI6/bMnXDJuZT42T56+0goo0bJi03zsiM5g5ydlHd5UpNgF442odW
0g+pfIKIBs0CwKi22T3d1vmSZZG96YO4o3MchQlNpgCui81jHbDXQiKCGJfdM6/rT4lu74k/ELel
GU2eo44VIgJWI4rlYEDi/GYimusmibDcokbTPtBKUNzWgqRaF+lHJeLZY5WfcplHx2qGcZxlVbmN
jQwYTGtgF0ykeOh7ZTikrYGRLgyrm7aKy9sG2zCUpaW5ZSi3cxZNPMW18V51otzzRzlvJRXxeCr6
jaIlyUPQTuPexrZLnxC8LkO0aRsNzk3ARO+s6DxzYBoM1/VfUamhBZj2febbbluZ8qVN9WQjZeC8
AivcWkyoGUhE2Zb8FWZhhGW5AB0NQlRBwsTKfJM3U7ELqNfHiZU9rYuhE8daQ+dU6B2Wnd5qiDP1
S3BUcet1ZTR97oPgGFfPCo/ZN93u3IJnWcTcpgaZPojvcwq0dVLaL2kLTbnqJ/HSRxENFnMcvL8/
c/710oPcJQ0bxKpq/psTR1JGacWQilttLqXq1pmPXbnSwsfebGNwRWgZKRYO1ISc6EYpfPWrNpL7
ngZZd3JM2kNd1vdPQgsEiaVyv67pjkBqDqbf48HDEEbtbZNCv/zEgyyemBtMI+PuHmBAkUUIa7ZV
FJtvPeqURfQi4bXeqVFPiX4otWfNhGSK5xL2ot7L57iyAZuCQXYhiA5Q/HoQDgKACJHYpkUcmFG+
DpYmLHdWeAsIj4Vn6vnkroyqFaIprJe/P4jWr1efgxPBkFLYmmEKKcxf7l+JBoG+ZMz459UnfNO4
5mIIaMD5+nnGAH2W9MG8ttDlOSS5YtyTpD7vhshSrwxD4GZF2G4tPxPXdZv1dWyi9kr/zEXhl1OL
CviGpHW2EAU9GHIo7gUhIQx07fCLA5v/nXuRGKGFzI6GG5yonrtZazzVuvoR+XzKTYDaRqgrzv2g
u9joUDMsC0rbjPdXnlNuT84GHlAbJdkrGgHuqCK+9lqk3hSS6OgUX+m9mtgN6n1zZPQ210c5JbW3
wly6OKVtO5EEkUDPGTRNfalzEExGFH2loIXbyggI4LT0QwLh/5wqxXSEKvW2ws7eGWfLHaew+7cC
/BwoxfL899+T/sv3JFTp2KrNk8uhw8Hyl7ukKCahE7csbnxRVzdTPX3Shzb7blkxw7cm+RYPIYHN
dmZQcjLHjQxadGK6U+749ssPqShTN/aj6SaN7eIDYtejrFzZG/3d0ATmI2Uj4bVNYe0Iqb2LJrzw
VOHDm8xSUH3Y+qMhtOJoEMNha/6nKihs/MnVdIFwNJ7CgM59yTDWNnxa9bhs1kVoF/QmVHGweotN
CdaT/3BM7J+fHPRcbWEYtm1bhmot//j5yZFHIcwsftdNlH7LOy06m4EKrKzRkcDahenWrUGu4gLp
Gwoy0cnFrneDbihbUczFnrsHbaoi/BDWDQNC05o2TtqV53SWaKvQ6MT5t9axx8MK5gEUGCD+WFA+
djfox1ma83NKjYWgCaM5iSKrAAFDmcvMxHydnE9WUKVfDROcu9JEwR5VJAJQ1RnOacFFo+XF9HWp
l40VcaBlacptjfz5pBmF86AobUm5zxi/ymx+1hTrP9w5dfmvB87iFILERT9ZMt/65cDNhWLSWWlv
hF6khOlIbobNmOZekLbi65RWNoUNRUHRO4aP9Cx7l1s/gP4F/zJJzXctvQj2yMzaq2PpH8hyyz2I
ctVlSiIs3BZMcRC94ASmZmA6bA7cSLTioFcJ3N4RdHFia/NTVk3hLlSS4Lbmkbk1Oub5KXmx9BTb
AhJfS0MrU3lO1vFtsnwpfWdvoMf2z+bUTkzmG20769SIOklW49+fW1L7l0PkGLpjc6kxJNGNX++L
xGDnfZMPdKFt2ollaw9XJli3RRErH+SQFkeyaKQnB4I8qjEjPabg0ZLMnf8anTRdTb7VY0e3sVaj
e5IUSu7zwbgrmaGZEntBvXhC60XEOTEaYT5KgNHu7z+B/m8+Ac9GwW3dkbrA1vzzl6xNZcpApAQL
TjvAZWK9Vce+uraZlM/+7GwVPa6uqdGeTN1pL6ljPyXzMH22A4euYadNXm1yOtfxOD9U6pDiDunn
L3pgLRagOn+gO5zeWrZVenOFCLTLN06mVQsu3o1kkt//WDBksd1MlNSx8dhz90dFoCqX9wGl1TyL
xvGPDuUN4i/Cdp9YvnYJmZfvMOTPG2PRzwRt9/z3h0dbPv5fZqEC0OPywLMdye1jmQ78fHgqPzBt
jA8jZvhBAAMYmwdtAkcHTnzc9PAgG24anphNwzUMZTg3nVYi7WloBavKxBy1toBFRMCii7h9gvGZ
UzMxbG9GuHpHyepQpLH2TUrzEfr49EUZqOVLoLwf6atauI5SvPsG6Anhc53Vsf5xtrppx2/KjmMJ
yV84KFKkdbuShPKMh9ayttKCfES1m78/HNL49XDoum7ZUudUlxwafXn9L5NyxdRTzZma6mQqAhYG
j9bgQmU7GxTjWobgUuyJHrpJaveusAfYqktc2DzX36UFMGNQU81No5FIeaad1zTvmALBDJE9MUsE
fn5YibTZPEm378JXWmTM7Ttleu5T0GR//1EE076fv1ldp7TA1ysdBjTS/OXupiz6BBygiE27QTyU
0ZdB1eZPY17faagnqNvWxmMQLbSLvEVMU7UGau0swI0yAKOabVke8TgtxSjrbCKitLwuZ6T7H/5K
IdXlmf3XU5A5rRDCEYbkElMJovn5mDdROYLvK/u94aP8HDUvNpzngQIqxT/KNIewPXfFox2VuyoS
h9oSXj3niD3oayXppZfmKZzGUyWiHeQr7CakNVkBDdkU1Vz7WGvlNl+eI4BtLXHbSnEJx+4S1T7Y
rO4zWLbnu1A0XxK9ukM6Ri5Ge44HGxAOd1TKYXh70LGbnwaiqChfX1Kqen5FyzS3P7ZkCbVRtJ+z
YN/iCyLERrb+bV6Js6juDB4ntaKdknbYlTScIpILZD+cQutZSzJ30rlniP5plkt4ccbB5tKYygjY
B84ac/ZqzbpL+3yfaNo2qclwSN6c+FNsf8qmZy3y6A52GllIR6M8BOO2onH3aNF3faVSmpmeml38
ZmKcd5feF3zYEAmS+lQb38keQ3tGkdLfw/3Zhs1DrdyN+ovi7IWzr52vqvLo1/GmW2CCp7jNqNse
GEYk6M31AzDFGMuLsbehIPmwla3A2Wk2DkV38VDFI19WyKRqlLtxVj70eEdUPfbURD2WOr+huQnl
cFhKVqZa7cso3RoFAcdm8dQb2llM2b7UU/qQxyCxDhGYnCHGzsIj7xD1KAKs5qFBPwKolHkqwvbI
etIjVJoz0Va07suUbJSmIR3jpglb17A+B4pyT9TJzso+ltRMU5qfTtw9BNC5yxhpFDjbTZfaj1RJ
y348GJo81MTBGKqeMaKUF/j0uyiJNrBQGNxNpAd9dNDPELWjj2hsPvN428wqOGp5PyK5FQE67uC+
qV8SCXEYRH1LvdcKebNo+BhMydae79I4POidfxve+0HwEszaLaGE+mZIhu9pR6XDMb8S0HAMbIQj
gbNN7daVWwQ8ykYvLH7b7Jm1z6Cgu5kmTpfgxn9pgg82OeGagWHo2SjviK5jGCGf9cDV9C+oNbwI
qKEyfesmIhhMa0dC+iYhlC2JUrhWH6lQUxMBg1q5Tko0orLVmN/rT239KRmfYwetxufGvO/bp17z
7JcBWV7T8mR6QFMEVuzUthQCECycFKd22/Ai5U1A25TwQM3PPFpne2ndVKnuxrhy/V0XnSwOZso0
x/9kfiqCE9i1VHzieUG+T0Hz10W3MjRkIFakpzuIjWrGTQUWC2Na/hY/a73WCtGEREctxZ7G9RGF
s1cmBBpFIENJ/6tVKPV1szHb5h6u9b4cXtTEv1gElNhvUmv36OwOCZkgsVTcdSrmO9uYhlegRQew
9Cf+z0fsvD7Pt2EXexyGiZJsruNpYtBFAlfS0mzWYCQrsMLS7shgyaWOs096fd8ykBwQ8mmc/ovq
BI1lUVWnvELdJAw3ppc7Nuj6KypLCFuUVN1aveMpgbJJavhbZDkSycBoA0p1ebFzsSQPHlHbbsK6
v21oKaFZ2+mt/hiMiK8zHdtS5Q0Zz+50abhijFJyT4kD18zR9g23QqcebzDU3toJzpe7LES9uQ1K
sDinIjxUGojT/Vwd42Y/43kIbpFTB+FJclXMJEt8HuoF2/Uik9dICAwz3SaHqOuE6d7QFK/X9aWG
R0hS5UH0Qvy9BHllPT12LrqbER36gc/1kqEh8Brh+59yI9tHopAe6TjNWZ/atxRY8BPDWLHjNpMO
hN7IKmPkHZrU48nYkElLAHuQIDfuk91c3sXE0O/qlPHKoOC1RdvQecZcf02KCdyjMIdHZxyOVcwU
LKaz6Ja97h+Fo0SeamcnIhp0FEET7kRfPY7kFByV3EZTHYfqwZpDaphO9JxaendXWc5Rc6y96NXq
I3K5cdf4cbKvCyc5lnVje5rSf6IUJajZ3Tmq2u30qSldGF/7sDKAJTv1x3bJbXREhOYhrZuPqknP
bKos4HlZLl9SI9isu5V2b53Iv7IZNvBTAWIDF/UVVZaWNldvjTxgpptYhu2HIa/lbVYw1rTi4QVe
VvZQjFXvMXhzjqPU+486o+qhGczn0Z6B9g1gtNNEHT4ODv24UXbFkZreZVTFeG2aYDeFbe3NCL52
Pwg7qwdei3ub9KT4vG4vZgjjf6Iy5kZae3syGA81wMOm8qgvpuo4iGHYATl/ZwKtb1LjJqyk5Ig1
yWdfndStrdCz9m2KQIg41dWg/sOa/+/AEuu29c3W/dbVCSdhFnCBt3qBijWM0OwaGdDhd5yEthjC
VsfLO3hmWHkTVg2FEwGN7a0v/SDNhHnGX7Ku5yuzpmjMwR07FI+r0RKQv7KXkXYxlXxfdSrS1HYL
Wm4L+PIY0xvDCpSFA0glhXIfWqrFXQIojjE2s49gO/stDfpxi/1+a9Zc+0F7GaTGg7XBbla5HQrq
vNB2erEkVcmjIj91aPFjcR4sa98p4pJh9PQxidndvpvk3g8/x5JCBGSOPk13Uqg7o9J3Ok3zokIP
lvEV5GIz1yU3TufaFPOpaMJ9lYd7rf9/VJ3ZkptKlEW/iAjmhFcJBJqlGm2/EB6ZZ5Lp63tJvn1v
94uihMuqKgmSk+fsvTYLhqt7KnLzGqML/GF6tF3AmwkxkVoAaR/LVW1i1FaR1mrjxmaWl6X5We+g
AptH4M+nRU93IzzSOrNZBB8YNTMQShb0Y4FfyMV+sZ7BKoUMOTwaUD6xRAii8h05OZsul5u1sgKN
hMMy0wIlMoOmIXKX5Md8Hzf2N6RZx3IiLlS2XjMOWy3Lzuuq7OsW9V9CCl9q3xozu9qzecVFspmx
yVD7XkliOIwDEAOlOpuq8Tqu3feWbVfXfRaS+1S0fsRi/WEV71IMAdX5SSAuHR1+D1274jo412lz
S225j+GftkWAq+X54ckReRcL31ji8kftOJEdnJEW0zG9XITY6cvbSIpAafUeswLfKqddOeBsGnVf
w5rg6ta2aZRtBAOlc9YD1z7E92HrJvkXN1te62oIsS0FKsj22ApclzsyE4ep3BW/Cbk9CK7ZfDaD
pB+DNFJ3uTRwZei7pIgDdd4mznCgubhPi+YgWNAs+JuL01JMkljTE3uN2LqmrrDcoKiYzSqqP6D5
qcrTSsxdb7S+rsN1xHNlrTv29Z4pCdN1tA2OLl+OYyBrBSHKQakMz9KRmSyO56h7t5YHPU6wII6B
KNUdQt6DVbM2f5k059aSojbyCcdqHShcC4UBOHHKXjV+wUnlEhr6XVaXXGWBDt9dyfKjWJyTBsRd
JIwqMBajSUPbam8ef7acIRU5HyoVhlZnPr4tX5g293qNkUTq2YOyGR/VKo4BzemPNkKtGkVMlaOy
FDNAvdvqNDtA3N7grr5B/W0hhNUL0BmJvo1Wc9ew55sU9r1sZ0lg20UjpzXhMlEXdCUuoHXi3cv3
du7xkQbwdvEhqYGiLyd3bqk1ESLr6bFr69NI5q8NmVhP3aCmuKdC3Zvf8jYK7bU5r/GyaVkohaW9
szPa2wCHIlXbSSdFoIqgDKjPOs87W78zaT1MDeIlNMmt/OYKZOVN7UFc3rmRuCxq8sqO4otaD1dQ
mu9lvaX9erWjKhjNjqu9fq+TzqPZFCJrPccjv/IIkHN6xa8eMr0nu6YMSkb5HdOyOF1C3UQ8sWo7
wozUdGBZtTZTh5diFIj0VmZOdywMO+AN+/Jxj8WkWRfFwSKmuZWgJJf84BjxSz00J2v4VFbzlE2X
Xi93j3mPuYpdGXOuGRaFj3PQZAY+Y6HowSOumpgEHgGcoIar6a01V0b2GGvqD5uszTFbX+J1/lmA
hHBleoRnfOMTGrE0ychCjYBkgMwYgxESn+Yx6cS9S/womHLtluRxQPYAH2sXmEZ+TnUbG0Dsj5j7
VJfORfXjUefrehPS8fV0U5I0TCgw7XUI9C3rL1QmCHasMA3mkNT0S60IwHBa5YxRmGQUp0fFxMks
7owCfK1VvrduBGW7wN4Y7XWz39kF13/N58jaTArVVt0NcsV8lmz0wjzM6Mfa74xNvradeajlcpaR
vl+iinvJobDXLbcXfy63vb0cHWViRewD0aloTKKNUnwxOEFI0+x7IKe4MzpCtOvJuFbLNVmt39P0
albZjd3qxuyrlyWx9piRZtsI+hUZcH5qFnWPdWG3poR2qT+QyoRLP+9dJjA1DmgaCL41WARm5L7q
9J4CmM/tX2wRX/NKHspmQsokPMuWL5Zo8FyeMvxXSZjqTB5MJge7iJFJ1E3UxLvOHEMS1wNSiXYu
AxLHbL510S5DEsKnvi0gbRI1sCMEy+vw3JGKtbXhd1eV8AmV2YpoOLcucQhqw1a1Lc7Yhk+Dqh5Q
XZxmNyHVUtnS/v4cx+Q9n43XxITrFRlNaE5MZC4LhYdJv8HOlLAtszfqwbvZmi+5SZMeuXPtvjDz
voIf3pQzgYFYb7kf7vThmxrDwWpO9oR0liwF3DpXp3t3f5A2l7EN1aygy94i/VgXgaP2ZzW1d7mN
JytFTiXKl/7B0RTYoYoVc2y1T1XnYA7ll0ITv0YRfzVnbqxqdki6ZIcl8fS4/82tPDx6DQWe1cYd
QmHzyyTmWbPESyWn49y/NqwcgDhj1Eq1stXWAhZwwV7ECvtXU+n3tW2Rb7IE5jrsral4ESBjcaft
ZQKo2kne7P4r8aKeMi57faj3qorhURt2aY8xWAx+ZI0Hqxn2UKLUiL1l0m+XKL0OSfWxkANGbx3R
DPMG3Qnwsx/m8h73GNXnr7XhnrQVM1ZUhBaBRppa7BKk2mRKhy3FpjA+irdu5d5u5Z6jYw5/lC5Z
uYnj+n01CfucsmNjpefZxeHmWEE+5eEYodPVnEvOj+7W+aKxyUnL1B9hVTk6YV7cPgs6JJUe0qa5
ILl5YQS7x4vz0ijzrRmSA06NULzgDUOofVYiAZHAUHdqE/k0fg+VSsG2pJx5btC05dnOkXLlypui
ROdE0cJmhVsUV6H1sBdF0ZuiOR+6a9yY8bwMs31NW9TfRkYDmXReguxgm9zL0j2XRhKuxgCPGNG2
FocO7tZC0dDhsF8mnzRCEVjoQwh8/YKB551ApXuerScDD4My3AiKfUMDcCosarjC2Jsk+awtFxiN
KiJKJFk6k8C8Ap0sdeqTo1v7tTs5o31AIRdotRaqUfuOV/PDiX4W8bTBHQLqqL9qtjfOU1Cq87Go
4rAX85GczT0Goa05WlttzLnvE/BGAlyOVTMqq69NZn12yXIv1eidmMSXnmAkyC7YTYFIs2dcavUr
K+WHS1VntZFXQju2GSS4Uf8VL+Mtxh+kDQR10h6t+wOCsLs6aEcn+VNU0/cUFcjayFtf1UE6Ulck
zRm4lY9VTyX6eYxlGLsJOVPdva3NQ46GUW3Mg9aKF3QyvEr3MYj6oksTlSTeVVS7ph1OLZydLL47
pePlS3HpFPfQp9q9ywiPmUk9rPEgEQlTqNVLXCXfqkQcbEr9xymO9fpbYY/7XBJJP4kX2ZrH2dgr
mCFsMFy2i7yzKG6OsI89m8J5fle5NT6Q0hWvQJfw54oBuWnpRejRFki9JQdP4/JyW21niIgUPlKg
M33PvKuQH40u4F/HL5PVhzISRzrI/ZSeuAVQpZPoTDc129SK4bnia+cYu2FpTsywQc3oRwDudOeH
evMI9imSz7FPv5i58SpiESgTak9zuTbirXCso5DpuXZwb5JqzIjnPFripJoR+R9KGC0EmZJIMCtb
6aiEDAejYfuVZvuQlAPxc671HR43fxD2lthWHwn0VcbqLeMyjrlKVwN9hHGOE8atUbVp6iYo7H7P
vOpVquIYV9bOcqJzruh+Wi272P4kuuPQJHPgDmzxPzVzPUZzGyBaPutOcSB96aAQONC5812ykWWP
t83QEnZ2dnSX+WKQtedmQapStK50P9L1yDTuQ+F6m+TkKS2pAY8kQiAvj+Q2eyiYKmgHTDjTshOW
HdLDqQrwDn6ZWjttiny8pVw1yZ69L1GDNzEQNkfId+vIs9ZX1zLnFO7j44IYpDaMX2MFZyJB8ESb
oseAaBDhU6MU7V31KgyckoXGOj39HmfBAotHnOB3mfvW/FGo5r4o1ysTszMRzfThomYDqD90y8Kf
yvqurM67EOKFkeBNm5QdItAXWBbTaIRlcQEQvxmHR1QBHlkYX4h4wxEzOZ3Mk1lNft6YG1FSa/fm
wbbm41iuL5qbYThDBRUnJ1POe7X7PqfJaYzMrwtmB0vqP8Wgh7a5hBNA8rwyQ2N8WJ1FOKbyOC3W
IdM+FTlunZJFjD+gMZh7SARcWc9KNRz3jdschVkehU6ArHQ8oQD7koLbWnXKCu4JKnPp+YvlWvfZ
qb6uFWlmMr4pUezTW10CtAU+7S7491wvfvNHWrPXLFdB081QLb+lmGhZ9tKFGshEbK/b7N3kxbV1
D52ah78i7MdkVxu/lfJPb7a4NdVrQeXWc+rZiD1T9kG0OhQRzDGgQLy5mi5D4ZBCpTrQ0pZQU/Rj
fm/N+nubxHtHqTkLXbRJqlenH1yDRxaomy77MK21lxTjosgdcPcVm8cLMi/6kYR7RIQmV1oYx3Oo
z/SQKm5FNiXGOp4yVwst7fvcRleRl+do6E/5RLGywGghui/qaKBUuHJL+CdbYsb5zYglkEj5R4Ou
6L8Y5Gc35C/L8Hnw+fzZJ3k+fT78Ry59PpV9U3haQeyswEb07ys9/9N/UOTnU8J4Ipj/oXigdqcH
/qt8Ip/EUmoUmkwC6gfL6PnQRASMKlU5etkDrvM89vyqenKTn8/T3KQPmWIabLQR8Ur+QPi0Tzyc
1Cp2LM6M1RGGx5Am0Dwk/SS177g1a4ITFTHOQZu7fx6aDEfp5u9zegaPwup//z1iRI8ocQ6fh0wX
BrwUDd/937c8Dz7/8z+v899LrP0sN11f9MAX/x93upwWAwMjVtznP9Ri+DRIPMJqZWiH50NWG1jQ
uUNuxb+4/Cdv6YmqKlD4bcSytBs6/Z9PdtOTufT86glXIn2n2ZNW8H9gtM8ftVRj6zOZ+1WYEbTG
rpjpoIx67dFkAAr/fIEKVh0wmidA7/HgWDjLBP35v4SwttkikHP3T27Ufyyp51fPY+2TfBytjMKy
gp0EL/F8sf++93ksQzyx/P0xz3/J+oyEbjV/7XPe/mHi44nMx3s9dE1HVi5yvRGOxYpfD8tt0Czt
Ti5EpNM3ivQhmEh4yRANkinGPqlcWt8dx60iLfYH2Od68iOt0s+0OZCT9NVhBpawvLWL+0NpzpHm
a6OzweGULbvJTvGA/0HpdTP0nl3Z5Nf0xNVHXyFfLsufIWICuK57VfbHkiR1kjQ9S9AByg9aXHhi
zPylsY6MwPYrKC2tq69MZwMCzRiEpr3GB4PGadWPjZqQqladi071k6EKFGOrGduxp6he7H0i3R3I
qDCW8SHuIz973ILy/FIfpyYOC4Wz0n3cFFVPCv0YZfMlF+0b7ZQ/lrKbovo4YhvYyK5+RUJwkA2f
m2x2qWGFXVCQGj2M2TZPF0T3gKZ4P4q0DhjEHzvSe2uKB7XESdG7B1P5Go323UioYMdfj7dhjWxQ
r3ALJ9LpC3p0awuxRvdylczmFk+zIymMf/cqNsfsSH8tzEAIG23iS3myRqpGNfUKBViBhTkPfJJK
cbL0JduuOGwsZdtQeuSIMJs294a1ZMTh/4JIsctX9gD1epJGDsPP8aaYSm5xgpZQUKllgTnkwOJQ
V7nGxhnrHXax3SCWIJ4Sz+neQMozsup3NSUMJhS2hBb+fvuaGczmmxcsC29quYbYUt4Gc6RVXwBF
YG+baPcMKMZj5zgUBm8SbznhRXmPK0NXh5eY1GKtBjU/PwpIRicrIy1z8OxxCs0anI1bcMfQgpxW
GhwAfrb1sC4GOYNWtVW2q4CLG5vbgg5lXlU73IseOW3bh3CSkU1oK5894BZymDx8W9uccCDnRWOP
MlauNxmun8yjV56zPV3kjVrq0I+IYF8Ija3CVMGzam7YM3hp+Su1vtjFHwOTvE7qbDl3XkSiYk6q
2dDsRlUPG2OAyyU98uK2UUvzGbd+VLa++uB/GORB25OHhsgT7b3GoBe70+YxPrXXmH1zRkIhqFSB
YBVKjsNfpsrcq+PmqOvGXsy235bsEHPpVZbtT9GFKSF8PKhPw60igzit3KDnh2XR6D94qWZufV9r
hh8PRTgo2CzSN/AfPXXNvZRbSkxLj4DtlnaTYPaFASfXwEwNDmraZhdnb/QQlCT1cpfJpc0AOnY3
CiyIKCroM3de7M4bQs9o1FkITQnbMteNJodtCZ5IxbYsEvGDzRtSNNKs4uZD4PeU2IWskSlBo6Pv
LLbuoGwVFmsNHaBCCDlSWbrHw7YlQTuDsJYH2a8lS7aiI1vF8YtoJQ5IMqQ8O0nuZyofltXRk0P9
YyEDqE9pnHtTBDQznoJqcXerHd2Yx/nGwOXjUNhM/BFklKVq6ChxkLj0KRFm5qhfB3ZIcvxp8KJL
F/sJHVCj6Q6G6x4SzP65U27F0AcuYxYxWoBuaVxFq6edNNJeRdbuXExl85Jsy7YjuYizDZlETmaM
woQCFMFuwmBIX46k4pYOwW9V/ig1jN386JG3DWRHaR7iGSrHkjEAUUEpm7shbsIUvJ2AxbWmw75r
qEOEJIfnz9KZG+KC6Jzh/ar4TPHEIHhYr3DTQ3K9H6GPvngEX2r4mvMFDonjmRZlFOtxRr+oKP7I
qHmZGT467UAyuU4Lryc/gILbAJ+CAIU2ZlIWh6ZyL7H4YsyJV5vkckVNGEUfFuCNno57w1AvQZEL
iQQyjL2JJmaeirlz0KzUogpMoXgKS2XvmujcwULiEs+Hch+xeQG+FLDDPsRLHTjNz3JC7W64G/nI
SwJlhcZUtv4y0Tgpj4OlQii06Hurh7Z1SE9tfTnHB60fqHWvUWbdNcE0om1eezsH8EhW+YSXkDAD
n3sN3StYH0EctT5U7CZNP2oVaJg7+E1G75vFM3LzECLbdmxQpLcwMTqscVCK0pLRPbgyt4BWNvk0
aVhz663D726vFCml4tsWLBh73HbsLDUagkL2QcnCWyQG54ATrKhhU0Y+06Rulzr2KnGV7EPb2N4a
aXZvWelTO6FtoHqj7lzazPDd1aUFarINaEKAbLT6xFYs9dZe0YxDNy71mA6mdldgJSRS389D9Cfp
wZu8Gs24Apl6DKCsg0yMDwskVTnGe5N3Oi3ASWBkKPUz8d0Yp7kCu+VLI9P3mchtw6y/xHXyzRi6
A1lJe2ztXxjPbuuSFVFl9/HYEdt5TLfOQPVPcCV/mKlf6oRZGrd0eyDXFbFTo93WWdlrlTyn5avu
jucsXV4Td/yqp9YvUKPHsbbeO4hkVpPSQF2tU6KrL71i47Mot6lJJhC7O+Oea8XFlBmFzQPxPLPD
U7YkGQZNrQFrTF8jzSKQOP4KFOfN0bi34E0mg/4kUxHqqdzh+6MxvSvF4olB0qCK4XVh8ECAgPLy
dd1ZkX6b5vTYQj+kAeTXQHONNN9F7eyz5fQiGuZ1x+0ySwInOjUOt25T8bqa5q7mHpdMPTzeBh1S
k0q/YuKf+fBTPWPsjF68uzursR/FPpZUCHGC5KE5JQs3izGDimCeWQ4fl/2uTEyWhxt9sC1pkX48
LyEQkKvFIJIgSdRZyj7XQTiBbOvtM73O904HaeSKY9VohwkHncycS5ZEx05lHNZknisjDGzf5sg9
LHW2T3W5dxyai3ByMsOBw9HvJhrfOa5i2Z8y5dtkQI7BW1AMiRfZVBfsemTebyrzJ26gR6I4xref
0nld6pvQPkoq9AqibO+rJkqk7outEWp7K9ElAt+ON8vqFTRYsmMk7vX4ZzVvbagkNyl/l+y/2Gtu
TOiCg3wzpqDXQxc6QnavxIehIGnaLx9Q4bhhdm96CjZor/4ut9G1/pISGU7+OJJndev+ML+7n6wp
cNYQr13w0W/bvbmZ39AEUGS0fGwM2l8lSyUAWGcnmX1sEtiKf0Y4TfTPYYzbbKLtrON+Nw03iBsr
g7bcPK6OE19qBSoPonjtTebTazp1TLXVijWmHl5oFbcHay6Rotpav4G/ajPJQW7HD9I39pKAdV+E
xGyBG0RrkyockkJun+aQIs2WsAP8gI9DPRF4JH71tQpSKJ4vihjbn3D0qLwiQ0z+ArhyY2q1cpht
Z+RiGPzJapRjO8Xn0p3kwN1UHzxTsShSq1TsSG+tELHkFUMJJ4l2uC5rQhnx/VRzsanNZb5ZwlT8
sSraIIvzilVPyT7cVcfkSM9tWhPHd0Yy5F3WtPd8WVafBVo7uQRibWqVoLzs4VxK/n1QFjvUS409
S7TUZ7Lzaii8K0A8lG7n57G8KvswkmsXaPbankAhiW0NlPibnjf7fi05kWbtra67/P7U1eiu9vY8
lGuNtwxVxGXEoFq1YSp2Uq0vKbpY7oTKUad3eXk+mEkOocJCKqSd7CauT/j0lkuXxetF10j2WkVE
F6U1cR9ziKkw+9gyvZDCZlxXhQbu44N6flrsJ9m75lz8MVzS9mGjUalNSXsu43AelPk1WzSkmczT
UoeZy/N/Ph+a7DsYLAMHudWTx6C6O611ulMkiv70/MpSupM9F5fWzrXD85URodBl0GTnEwP1W8lU
61UOLdPAOhm8krrxbMKY+C9YPBnx5eh8uKOso4PpruI4YULYKU2d3RtVibZ4dnEMG6ADM4cKbnRL
vhsaJIYhdUiZ4q7l+j1Pvpv2onxtVYDgauWaYQad+B21w7GYod+UZfOiGl107kjJxq0/G59lyYB8
Sn+jZtnEOZF/m5Wv6qk705G3TTpV7l2dNStk+9C/sslKNlm2lj8nJ3oxYd/SR9QUrzfHAzmtxikb
6dm3GGNuucGVpfRMePrHUwBa+wb+zy0S2Taxhv5S0PvZUBXmXmmay5fEmOhbT+10EjLJPpXim9vl
+rnqyBZT48Lel7KYtvEUT35ci+yIpVDTpP1LthZxkzC3PLwmJe8J0b97otyT82Dfl9XKT7Gq3NSh
bza6MjZHTWTZpY6m3ptJPveHSUU9k843hPnGHwPSGHGW6S8gAvS4Fa6tNFMOGv7r0hO9nZFhp/xh
kHKOrdb4VU/5uVaRwnaSplYZiiFJzk7VJee1VTdNWTDwx3lUepkENNS5VpAO6XS0bELdi75LfzTN
dWWvx5Bfz/3nadLaO3fOildTjlzls9tt8qVKzjQY4nOugkRNX+j5176LcPvU0Y0/5UmX+3WbfLPN
Tu4N0eXTxp0mxGg00fK64Mc7bsZgXstu9sxK9ohzn6ZieX1MvHujlMFsNgx0aUfZZm3+STQ9oJUk
vttDG22qpTS8ld6B9zyz4zDLHOTVPZw6euRTOb3ERu2X64PRR594TiPro8OgdoldN95EYrI+Emzo
+3kcmUSbrRasmuFws64Yc5sdvhapjW8kJFpXvaa76SbT28AECGRS1WzbbB3fqDBvaIysi7so4xvO
YVKKCV2mIZCPnp3O0TF+yVlAkk2TVWcRJ9P3WdMx1ZWAZoyKKRp8TG5ABZEf0jS5x8Scwb0aqqvM
ftWPMxJCxHSzewRmVgN7MtKrDHFBHr+ZKtrhfB7tXya7BTrfyY+u4zZVwm6mNMwdpndTSiNXKw5K
XKXnam5df+3V/nUt+St0BBqDsPBc1lZ/xcZhnXHLYoqR/ZWQ1eEqyyjdDA9SqmlXs++ieKPX2sHd
hEaLWuZhXZXLggADhbE0K2YnhVLeYHs7TO4WdZM9TBHPBzXWmg05ict2cRCGGd1I74TPKXOz+jV+
XD2rIPp8KQQDwyKmZkbd7LRlQlLtw3gYZc09RukSN7I4Zc+fLPTR9GpVr7+VpP0JfbJw4bTMKyaH
89FY4vMEAGqjrTASFbevL/0AQMvRYXoNFsqPylVPzwdTrSCIIkrflamrbaKHRRGKR3YH6vBZz+QP
r1nf++NjFqpKhnfpjC9Q76konn4OjLS51w1sq1nNv7STZX4CSoIzlQrtCsVuCp1i93cF0EGib7vV
wuwxJvWRZg/aBWlesnWdPR0UIcsS6emFFq9sOoDt/xuj/jwOvzosSlU9keWbH8Du/OzbhGqbAS2V
ZnqoKtZBOidHAx1/t6HrGB0XhU1gZEi5HZ1iHDZinWuPCQtViT7niFlTmPs2kJ9urbHLZNXwWaQx
KqUy+5VJ8+so7e9/fcalrsTb7hHFDPGEoGLLutmPKObnAwt5vMXkqIQDcsMwse1quxT5TVVNNKeZ
w0DAtgjvRT9Ykrt8IcsbJWGmZbtaX+oGa6lLy95eTd9OR7Y50WK7oQuEGxM8C5wLEXuXPq2Y2sJ7
RTzRcnk+aHDxQtPCd9Ys/xyapYahaqIOp+LzBWTOb5bZgP/u7fJcIAE98XNtD4+MyxA20kJ0pEo2
ftO6RgbMcdpgIvL1GyqhFvGoNFXF5xTTq4MVLfh5SKDMUNRY3VycVab753iqivPz6fMrpicKSks9
/O+QxGriYfIxHw4C7TSbUj3JwfznQYF5vJkTUQGVFovciP6hf521djlAJgSa5VSn5vGggRYMLMW5
Pw/ZOCP+Hn9+9c8xPYBaWR4KQmHPTVXEiGIcD0JKe0ah1CN8t8aW0TTPB6XG3VJECMPImgLz219z
EIJ/H8j9TNgswBf699DzO4DxJ+ea738eB2LV76cadPAYVeNrg/k/T63p/nymG/Q76hpk8ySL9MWx
f5Sl3l4ddpCLUaNgejxw94PK2yna32Mwkttr9ODxYSv38GXVYdFQcjR6SX03FeJrqtPQQb1Q3eyx
sq+tWzSALviHWI7athzL33anmIFM1PYEcwZN3pwU11h0J4Q5IuweUGiNUvKlB3D7Mj0KaqcZxsP6
OAaqsno43WPCe5OY9hnCOLZJK/1P22qLk5FP56TSjJvZA+JFLgkyYERmHs+6H/cr8B6D2lE62bgX
CdOs57HEKZpT4y7nZwWbay189M7gIlaXX1itpYvDINaVXWU385mQiw+cBOauNSOf+p6eCLJ3b5pN
p9+a5sc4z/3btA4xc6kB1ruT575Lb+Qo0k65WeoIrzEy5Y80W+9drA7v7mqWoflTz60utMdCv3aL
qGh8d+anmjlfBPegg9N3tWcODYHnkr0oiiTj3Y3Sf5+mHuHM5UWUxmYoQSg9fW4uYF1Li42/hlk1
rX5nGt3sdY2wUiXlG9hMChUnXxSWG11us1WyxLORRk3t5MjhyeJmO03rhGLnIzYn9kukzQQjOjwq
2DLak2j21Ov0Z1FANqRl1tPJpGAoyLp7L8eNjotvM1mV+xNM1ZbNofkntYxrbk7zV/TT69atV4rU
STJlltl4KMisPkemy4+U2Ute2vVnbdCGdIoqOqaPp3kfBRWwjwNijI403UF/19db1Uzrmz7azyeJ
qX8YoojuRRmhcKzKOmzR73wQmn4uHp2gqJbikKZq9oL0sd/MBjtyRtdoH5xXRtCiMpa/L+ZGt6XR
IItjFdglc2URgV41F6UF0wbHNsLeUTJwVtU8xCvfXArU6X7vuunLWtE4TeRKf7p2lbPTNK9EX+s3
Q7Gm96bLN8+/La+d86Av+l5K6tlurprPAWpasE556ysQsj7z/BtSW32XL7RdhapSuNuEX1+19YwG
C1yzyzxH6GV9aQenujy/iuOVEY6LxDEbRvgCukT9qXdVCGJPC93BnY/o6XQ0g7I9tsTLeG2MJFl1
cwgRj2Od2zTNJhsxHHXZa93HQKX/fXCwFPx9qpH5uVHKEgnr418b2aWEkcfmbiq1qQ6aDN60WuKR
qaYITEGd6jsncabj864Q1yDCIdKd6seNQm2HRt8oi3ad5rgMrciyjq02Mfep6Xz2Jh5b8TimNYSv
Mt3O30T0+rTVD1WnbWdHmy4RFPBjDhyZSizUgfMF0sqdTylWZs598oP0NKVVI4+ebB1oXWW8N/qD
3z3xnc9Tp2AMvE0UpNW2StsSxtoRBOk/D4C0oqPVlb7J1EAZtqJH49c38YKqAb4PlhdJu94a3Iq+
PI21D7celOyt0dVyb61Q3i2RZpfRsHYV7pn7qmX9vVXN9DL8v0OrS9hXwxkx2vWF2Knonil5dDfE
GofmHBfb57HnA2/8m75SeymVWfjpY/OUPx5E0o57NUdtolSLcSNQXT22rnouKmM6pws6wM65TAxi
z2wO5r+HlxzNuJRoDTP6O4tdR50fq80cYEPmXl+vGF9lauGpnKopXNVh9DGUtK9M7l4ch8ESjGSG
E4/1sXPpYE+NmZznXvwuErCPTKFKL6/T8qYYD/uFiFKag+nvFZ1KaAo9vcPGwFWlpfX3xn1TcwxI
s5tfe+Djb5Ei2cFym0WgRtSC/lA6apN57psq/EtvaESP5FsxAK2UhXtEulcz6coN6LMWg6DkoZVV
3dh4Z3PYHSOTq09Sy4het3/1TCohAVQ/1sE9aphI6WavpFWoevpFPEi7Vbu+sR5PiMjUP32VZ1/4
f1iLgYuboV0kmTcnxguvYIeqXVrckWykhlFf/U7QC7abifX1aNvGfRwQRjyfUfxABi7s708YTIl2
5QbBPAnS3ky3yYPZ8DzWCnxzFVhcLf6qkiD5kiRyfM1kMnnqvDq759PVrf6HrvNYjpwHl+wTMYIO
JLhleankTUnaMOQa9A70Tz+H+u/MXc1GoVKru2VIEMgv86TEJhQ/cBoIIJNc6kbNBwbYA4Z+R71n
ufvgdn7/6MWyuUuFA0/cl901eQvNlASOjpsi4//9IP/ezPNQ0iYs5zDTCNB/R8AIHgghNEMyBely
hTq7HpYDB6nJnib/IqbopKa4Ps5/f4CCBB0mrsgWZNFy//de2tQw2uKEjzXqLfYq7+hzurqihc/a
U1js3kjYodjJn+EOzx9N5sXbhR6IaxEVHFPgI2xlVQ63vjSD8C8SzkMgCZu6MdpdVT96nWXe6yTl
dGrq898ryL143XoYZ84wWjvoRPBDnKG8twmNk54h/90sfXuU89Bu8FLxIKe542xnXXsW4FmL0fbv
hRuDVWshCc61vvn70N8bOCR4xWsoOlFUinPbLC+oy0SQ4jk7x0sVXykY7McpbcYbXwIxi01zRCTP
eFJnIEDh8K/SBGwwtrR3baX1g1swKADdGxBoBiTWKh3fVuDDdsKsxUMewI/WTWS8OC6KqhWM9keJ
NJTOnv870kiTTrB0rLmOH0WKN7wusn9qWL0r1fgxDrYV2l7Zv3g5O8NIDzzYpBiJKQA+5PhLbVFd
HqZucNkrj+WhIhz433vL+rF4/VM1Cffm//t5VbXRxmIdiZs4F6tdHlHcyoe5ZdimaqL+KnMTDvj1
QvJ8oc4Fit9TBVTuv/fi//exvz/938+rPC2uKo/k5t+nLOs/8N9785A+umBrhzL+p/2Bh7dpm8Nu
blHZ67bKHkcHkj6Hpw5OoPuZNK64/gPCMDUQZ8aHT6NVMw7Hs7TtczbaFVmf49+SUzsYSvtIOji6
vPqJTNhSte1NIJBAQes4L38v/fVlt4ILsDuwZc2SaUsPSbGBNzi/GT3fZdpikht5Yr4p8dT2Upya
NahnsInIttNQjdfGpMx+G1kN9rY/EtPfmwk1u80mbEtGflUuyb8/LZGIcONnGq8jumTmzWsMSOQ7
QAL7/yQ9qJhuSAXJTQuh6GMROsDumjpPxaSXXSwL58Yo+h4QzOhjZZP9bV6NJH770Xyum94MzUpG
ny3W3CiKnxjZVC+dRa62TkT01Fot+04AjOdeZhDwzQp7FuviUzzFdHKIbnilUu41vzMKQXFrV1ZX
Cyir7d/LseG7HtrOup3IYT7ZQtygX8d76rCyYzeny36whvlQZ23zbtnRjmf6/DLOXnlug7Wbpgjq
d4jcFK94/cJAKLC2jUmXHYQc7zz5E5XKlpWFbjd45wWxlMY9k4yCqeq900H5EeubBmBY2FUZEYFa
+zc5+PN9n9t1vHfzWt+pbGIqKKpT03ssbKzU2NFrs2LXT2LjP0GzXRG2NqKyM+R4OVZRmnaulK/X
4Lm+KtZiVpxWg4wZeJzPh9FiovA/yp4L9WlymPIlImDFXeW+ER7gbtAzzuqN3Wl7W41dcw3rpbnm
2wB7/fduW7nxwdaG3ZB8txNyDCjInIg0dRr1Szn25uHvQ39v/ldZtp243+MPhgjNfrsJEyczr9PR
Jw4edeb18OMEaX+NeDQ0MIT5yN8n/L3BWTyH9pIxJlwK9+wwYFsLTRKLB3EHJCwvKHnxijUqXazv
BlI657/Xo+JcUeDmXmQvjoEZ3Hbs+rlLx9y+YZWTtGj3FExkTrKGPlwAPT6lC/qVttqeupjUKu95
9Z+IJeLm71U2FfqBqqRuP9KftjXmAeEFQtt/Sjx4gGLfpjLb6/VY1Meo8H9/2sKafvn70/9eAoQl
Tq2GQ7BymshbbXy/q++K9V//+5A2KHWgKezu79UffWP9rJSaxXlsl4fKpc8ztpiKjaqP37OoybeM
Xl1ODEH/VkxbmCb6fsrsr1zZAnewOTC2NkxG4112Yu9bbmd7Nl/dZiCRFowWd9D6pwjfoU+ggEAo
7HgA5G/R4nEmM+Qz2L7qzkTSCf/7uMdfwtGHcK12//2QDF3lu7/Xf1+wnC0faz86QmMS50+V8X8/
8e+1NsF4+onB1tX0zn9vhIr+573//VjrQCuGuLRfML1hK6CbgfMoG0eLeJP+aPpib6l5MyWTjR6j
uV1mJIaK+ZXp2zFpasTPoDyYFnpyST8YSeDXIFsOMoEhbfT0Q5XLaWrZfiuqY/puxKKhOSxb3sqt
AxKF/rvXxjf7S6afa2NE1F5Xbrov9HLAlET7QWvd90af0PJHDCqYqCT3ZHPb185DXtNJIkB0Or0S
a93UBY4d1rPouArqWGw44uFxCgznjkc/iVN27yzCVl5/Eq3SZ9O2GSo19kufAm8z6p4hYoVQgn03
iCKG1/GDdFlu4DoxoSJCY2LCrQJalcrsk6TMI4PkvR0tFUPImjRguuofON/x3E7BeIZTTNeNLB9F
gNWFsr0bgQOUXxfzmaTqOG+lwzHy0GFiVPpCvpjgu7jb5FNcTOc4RbWIANSHGn9wwlJDD3nwHlXt
Kemsl3UtOZhRsC266uJNsJyGrHwQXH7CcTdF9qVLdT+p/mv9laaOwy5ybQYzcRUxAVThW+dxP48e
Wsa8+LfpSBOe6u3zLAOGrARgMyJ7QRq9LoP1nJfBHTM2YiPZxAbRi7/sZnhjPStDy5geyEbTk0tz
Sc/8unHtXyf2fgzqvtU8h0XTk1FsHtsoJW+lN8h7P2PV/zRGfq5bDpbBQiJCdt2e/2nvKeQUIztp
+pww0at9hvIUtmy1Q1vYztZhxO1ib8xWGoZBkk233tWYp5s18hwxD8/b5WBmI4bnVu8LL3+sFucp
KqFZN4wRPLSrhhrIsJuS56a1L9Qeqp3lzleDj426Wy9uv/Du7dIIG5UXewckYTr2+2Q072Q63VHS
fZdXGlfV2GwkWu1MugCzDlkL+coETs7dJ6Xhv7UrBEYckuakvizf9Dexw/iU8EKvnC9pkIVU5b5x
ZoN0cubhw6tlaEftzCawOzZTdYdk9CliXJW4K3nMgWVWU/6jbHBHTafu0cd6XDfNLk6Ht1rIix0Y
KGwiv2aUvDbSpier7ujnbojBFDM+Jo5s0+pHq6MgrPte0TfLXqjGQy3rg2o8tfUVD8rFtK4r866p
82bnzvkhmGiuM6eAeEtSHGKM9uEgqgf2G+ckQudru46wQrboULcCqrKvGDn32Li2bEW71bsyAGtv
6vvOyp8DkVi7WUOXQGLbiMqlXmkZIRmtHW8e9WEjlH2iufiqPKh/gmu9arDzTeq3FvsI2/SWp0eN
QlawsjETgel1xb1cs3hwaNHNoymTZl9nFfv7gLRuMGzGgtA2zhhi73kK+sAHCp3kZ740lp91Aphh
yKw7hUW/jaH5q4e09b/zhKpK0N431sS/XCKplctPgIcNhwWJ5BgagkZQ3/eKS8Zrd07GkXImyWgT
YZ6s4ywImwFqtzYzVvemuItq5WwqX1+MuP2lLeJlxTyM+BnLoSo3i2X8Gp7xVmJCqWidll57NSOW
9e1VP3nXlShP4FLybdUpppcFnHNKLd9FxmqY2/OXkpFDMNEUIRmDZmfFHM1918GNaBp8cwsP3EAd
ErQrdr8Ik0s2HJyUTgHX61hUZ/3U5N2FzdMvwcNHP45+2PkeZEU5kyQY7040Ezd1G2y9L/JRj1mX
vhikudrhH/IlZyyDmqq5IlhCLZFTYbWxDRxLShH9zVJmyk61jjv0R9/2dMjV/FJMCt7axOIbjBdS
itmXW+jPOYAQQqha9AZGJav+IIzLtTDkuEVc6wTU81C1P8IvLLjgyUPkxvuO1df3cHRmsZz3Nu0l
FOl1Z0ZXn70PplbG12Uz5/s5w2o4lM/Dkv2oumN67emLkzmUyAfOL2AIsSkJ5E4zacmgPaplsW6G
YnqKqWf1Sqgwo3MMMl2Ec+Q5u9RPYQSBFjD9lic20VN4d8Ymj6aSxrH4OsiwAcKvcDx4jaX4Nab5
AsYAvdTiMyRwu0bHMqTU/K4o+9PSs1lVjNMH/BzGSAc1wlPmbulzrOR770BVYdh3x5bzyvHpkBQe
PQQIf89WxL9ZBWtxeh5tTNAEMrV/LAtTVkzY3V7l8iadXqIK19KomI+XKSkOhcMTnFcX2M5GOhbe
iaFlr7v438KbMNW03YsRxDvZdjLM3e56lv1z7210xiRxcuqXppwV0aj0YPndvPNkYIYOmGXpBWJn
xCFkmGFDT+nR7+0fqfHrShYgIsrTZobXFPL8fjVkd9da8p8qIjfsywKyk3AGiC2ORUh0uB/y8d+I
UC5dls04L97Yarxy9fR0n7UPM34/i4oPMur9r42KuamtkbRdVm+kmWPFzHHyMW26wlB/MybRbYn3
Mm9xmlpURHsDnLd23hIK/7VzQ2/Hikqtmm4S9ht5SfgqcgBBsR+4G9UumYAUNU3JoUx/uEzlw6y3
XiEPFpuKGyOcuv7L1AtD1Wg+t2N6p3oCw76sW6x7UEH3fQBQEa9We2uVC7nWEtE/9x59I+5vyz4q
dzMKbAjWjSwykVkIUBN+eIkJWIDuYt+DWwfbBwgRBVN3yctb2yOonmbTgmzXPw8YIk6YtcbF5WsI
yptaFyTBW2SCOMFcJpbgwuUJY9Q52rbtb7oaaSlNzAutmekWOyZj2Hrk3GDO5PNiOtYI6eSdHYdl
Sb1y50cTznktn1FrtqOw41s/b77jFclcGgHeN029wh+geX3DMGc5YMjoaGNpNVUeoWTPe2tO5feo
p/ZZiVvQVGYK5ObYdYgWaWF8A7oqVNUjvi0QhSoe5knjcMY1A45RXZxycsj21lL/lDRj3tsdDc9L
WmGtgSigq3LLQD5hhryWYSRYYsFveXH/GUwuk5rWY0i5S7pxvLUbrlDHo5B3qYNrTEdgMFhUM/oc
Wx2kVzpy7guf9VjW+THD6J04xV7XIj94Ik7hymDn76PuscXdQgCryvZEfyMq7/KvnJXbFuCTSm88
Ctc3D2a7fOm4+ZUz5BCbU3FYU2EOI4n0ZxbbCO9x12Dey7mcgWrp2J+vFQ/nuBs/Oc4R/I4gxHVa
vLiy83a1nWOQRV8flfHcpDJHDW/YA/Q/ORaHMDaph4iBrgn9Pmnjp8U0rmrqAVwJUcxPk7vhlAQG
T+9Jcq7p0JPHYbqkieQBENjz1hmS+047/6Cp5f7wngWrKqiXfZAlNj5Bajv9EbvykHjo7SwQLiQc
P7CPJSebaC68vZZs1HMaEOvkSTXGQSpIFNU0gb9n/5OYZAeHoVyu1u4IXEWAGCtKqK2GKcii8CZx
rQOs4zvG2b4JhoUZ4iK/QXvJ3WLQftFXmGhrM5I7PcUfRjKu7uvtFNHjY4zDbZFS+VHXekdNtWCT
/1y7trev6UUKgTh/Sv7esEzmVe5X91NNarlsHpbK/jHZoXWL/ylq68dzzbuaLBKR6H09sQsWM8fq
1jhjmVsVY4Upo3RjON1XDHKOMfLFtkrpIydTMeyKeJDHIJKv/rhQGDjl907H1pTqzB+6zginBy1s
EnSOeC9lfxX0YJOsIvoUBd2yo/FvTpZoZ+ruDnB3tQYX2JFGKY10gz+8uMRQx3S+lMgmgJRhHPfN
Zx3HwzYabtxYlPupCx28HwfLwJgsJsTwTOHWMbm4HZvJgY3QH7oNGp1dz3vDi+5c3TJQ4NYKjXXI
6VFCSbYdaF31ENTddG1mxdmKFY9gOVzgJexnsJVbJwNs1YpcgkPAz1lOr3T6zCvnY0FGsDBDelYR
em56iUVzFq7r7Ny8FUCsmon0BEFfi/+70ux4hXPyxhrOZw3u3AxoytLRpue4SDe4fE12ZYceQTJC
4fO4FjH/Zd0zkujdnCCbD0B5sNBI/Zach9BmsLNdnnNwjcjoegsZzQR4RaZJVAy0auFQrgSLLEsk
eQBIUJ1jMwYiJz4MHMvAc68pHuy0/gzkoymTc2U67UY7w75OvWsCrsUVXU/IeolOr1Y3pKrWSgiW
651UL0wTQctmpEplVR+nWISxcvU1tjSOezanXz8rd2aT+pyhoRmbfbOPatcB82PepUtys/i2fyz9
YgzR6fZtT6AbLRM74sBJeGDb75tNfbJHfradQKzDm3Aesaqjct94Y4VNXrOKFUGynVnXHnhW49CF
PRI57FWVRjxk7juGQ0Mo2EezPsmZK1l0eMeDGGYbzlB/094PJkRCTrsVc0kOe1x6/QMrDvYUfSVb
G8Otze6q6I5wLMA099EHAMDJFl8WCtHG7Kb2flng83oeXHmvst85oABzz8nzVk20xyVEkVRPVY7T
lZ/aXKbdnLHx7wuUQ4eKHyqzCaLBktIBEyga4u8nUf+4YzhWdRCa8UT6pWCyY+D5yj2PitpyvSwM
VPOpm+qwM2wSToAYjHV/Rn9cvjXhMlrS+3RZwPaDcun2yjeWaLODaXi3Tm00Vw5G3tHmb0FU8viK
BhZW4EKZbx4T/Lzss70w7X1zAy3kYBUEB0ZLvSkGOduukGizZnEBEf3sD9Qt9xyG4NCg84qDh9oY
Ul5KYXBQkRwzrUueT2QjBAa8IJ04M6y7IuhVlCTgJXYUiiTGeAMrOo/0V2aLT00iyx18FhIGy9oy
6+CsVv/S2b+JILpSDOVwQHERjtjXQZ6tCadZ+Lch7SWLvjGc4h8N6gSEi7WDieMiTvQ7XFntjm2q
H9o+ayZ3JIGGLCaYpGLW4WNkcsFUg/sLd+M0t4wQ6rljVsEtPNDNCqMNnAK3/a5rHTsUpqL9dWLo
hvDM2MaGfCfyB0GaQk8CA6Evf3KbB6Xy73TtgnKTp0rROG/UOAwnn7jUQpuafPRpfSWrVgJgxnPk
x3Cl5CurvesxmUp1zzjS4aq03OAmwpoRZbd9YF/kaHoMTJMzI8RTNjcEGrWLJcz+lpH/nfhQLGPj
OvEp4+5kg42+vA0G0jUIM9xMGNaJccDdd6kbiqIvH08aQDo406P1W6//nSLVHXZJ/p6ZkB1NzRLa
M75n72B9Sp8KZRn9E9YQcD2Np9TjXDp04Bw5xn/mSfc0tvNB44hjqMomnbPGwdXeqy5oCadch3sC
PGBAYlk6vXG0Xa9CgyAjKP2P2i+yDb2yJ9+fINoXRJIDN8H4Mr0VMSqTX1Az6nfws8vavpFrPaqp
84ht9D9lFMfZcorHvzcp84SDwnG4+XupOWmR1ZEYeeegObG5PBQSlFCcEaoDC6L2qhisq4Wv8aqZ
Qc+kYsbzykpKeH7l7EzwBfL4KqbGrzGL7tQN8V0VF8ERit0z5bnr9/ON152jEs8INHImElF6zJd6
2XTdFHAIdEY8BUGxNYmmg4hbtoFjXmq/Nm7LmQduYqqzORPeM0yC6QHUr2EW2U5bZLJUwIjfUu2Z
nLIZQvLtT4Pw3736DJLmzS2XaCvrIpxQlU5MUp7zpPieEKSGbnqC614fY9Nu2emPcTiWyVOACrsL
YFItY32AUsKzbGIzgsD8Xrh0K9EGLbRNJh7cdh8zFaj8gkrQ7laOy9vgy4OXp7duAAAmbclOOpIw
YVZik2H/yzrVvCV5dQ+Ia+vmr9RwljcL0XfHoKd9xmHJkyfAktVe5RqYbMLsIp9Ag/k+JBc5+Hpr
xcQVBrJGvU9NL3TGRZbssPviCvvBrTRKDsOm2kX88hsKiw9RuYKm0OpsH1ZOfvEYoqcRwY/Ynu6a
qvqo7ezTaMW1gT1qr5cJiD9fCYZZVasDs7IIgq/rbM3RxyaSUhDuD+Wmq+SlsQk32g6Y3wpTKOxF
tLjiqcCqf+1PPhgNLm+4B35z7bdLt1+/qd4vxN5GMIus4qGw04iBffrVUjaBST1vIZOOydtUgrqx
LPay4BddsvoOUbeEkwz1FAx3xjPQ6/co7VxWSwoisNLlGmeSoFy4M+IP5dg7loCrtChWUF0Vb5UB
E7G3WZNsQiJd3blECWNyhyZQ8aFGcAzc4WMghpzVGueY5X32kfrkcPyU6P4mq/pbPZabymlJGpYg
phdruMg4/+gpQAjrEg1hbNXJFuppUPqUuvP3QgXPthntW8XDlKV0sDc+TDK6Owapnh3wkGZpPBeC
p4mxph9H5zGlPsxjw9tGHJGzoD/T137LjUSC9VonYpdEJeN+5wvHPWQLtLPdwAguy5CGLPuTqx4M
aDBc6SY/YXeaNkDXb+fkoHz6Q1HL620iSXTqzv5pkngPW/GKMQTKaE4F1MJBoHGsHUSy3zlFkDBb
TgSKX3RftCJ0C08TdHOvsYs/BanYkktBM3GHh7Fpv/BQXmEnNcOhrIKjje5XRvrGMkmSr1lWiU0f
xzbLMK3yr4wG9mrU37pmp560zZnrB01enY2WuarurPd4iXLScgElqu5N299a9nCSS0KCL+Wn3Voj
ZmECqOaYAOflyTx04sus57dGTsfRybGtt5divsoBfaImz3iy1U3EyuLF3pMQ9mtnAnLt9avyos/6
Z56dpynytmynzm4E/pF7hLuXfksyQOclTu7n1M33gH+eG1lArNZEB5r5DeoqFDFynVAU0HRV9+Au
1rnnh0XXe/MbxeoBtNt9X7Ee0HW2kS5DC8kjZ2p5OkUQHJiAbeMap+Iam1HCfa7Ewo+hk8tOrBdI
SlByaqy3lAP31u+tB6AvVF8nLUjzxuAH4bxCHP9w39vW2ydTjDuW7VtoV8O7oI62yEiEWnR48vwJ
kG9XXhyHVOLspeqfk9G6TNmlj3+gXjwIO4vC+7R1D1pN0ByD6QU88onqVLUlRhRqzCVuPXPqZD3A
AJtyKDS6V2HyFIuT+SvGU7YXzE931jyelxku6SyIBKC7YQxkd9S6n7XT0r/i15uFdCr393TdZ+K1
Jh2Jg/OGM+cQ9m15Gxn6H6amfTpnn54NKiDoP+S9joNj50x3JoJ/Iw3uWsXZe5YG3JwK3Mrcfw5z
8oOaKeAa1j9LUHDNkFsjaXJUzvwxsdAeFn7GNmfiaflhRuxzjkCILJ3mODjr+Vszvs0KKItUq57j
5Cej22lrGJCe3ahlmOOCJvIQM0sEXrukHWaeIyOszQKs5x4pnsumK0ORO2xAcz/ZRVXAj84Zq/1c
juCZmm+LskAjZp2J5+CYj8tXbAwkl0Sy14pTYFHeNijmOCe/p1peWSWmV5QB2NagKSt+u0hIECRn
TssEy5IXtIVb7R/g5GbBiHFfQlXTs43ShC4QSLQTE4scub3+TdByukITW53xJITriARxcA38nkMO
F7CfT9HQOzwxiGoHmtlhb1zMIv4pWBU2gRO8+ZXLfl4DeKwI96ohCTZkAzfQlWqUxqPT9XfWQNAd
vcznCKbyg7VrGpvwZkvcuPlWq9W0RMcj74W7u2JFjkubYEd65crpjdJZf4c24K6MmbFmFVQ0ZrKW
xoiSZPCoSB7nhJ0e++emjp0dJEaWc7ZynR1c8YslonCj17qwtj+IOEGYda5KUW4TQxpcBX9rS3rN
I2HaVHiWQ98z1pbSR9DOb/2QRgAlGISM4iEwzWGrouHR7Cu6JovgJXLHF2yj5EnKEStRfO3Y4i6x
mAhQT7xj69KFmXDP1NrcUPK9JSVKsn1h6x7hrDkUyWNjmM+OU8f47YN3NbBJge5ws6TFTYKCGPqJ
eNCZ/ST7UGtdbgoy+3sqW8jdUVtQUTsKFnL5oGlrA1uVi7X7RtV+J+jwMMYojVZB1m02vO+g+sFy
9lYiwHEU5mORsXf1su5YgZ2YFeVBLUHGIBZXZcePKyhe2grvSJoHdw4xaaOoT5xz3syg0GHFFmkz
iJZjeT4eHYHwH5jpAe0AQ6notlLYwD4zhilYNS12hJsEi9I2ta1HgLjBxoYwP3blyUvBaAQUU5Wl
+QnRCs6zvzrFWaK8HME0spaHhMqhDVtdCDISZKFof5lEwOXInH99EpPCAvUSw3PqWmbCtTEHO48I
AvsroACzjz0Sz1iKCyraFXP3xA0FgSR2vtxYv9ucBa8bkB/lgtlGGntyZyxc+OiMhkXYJczK4Im4
gfHkU3+Cz2Pv6Osq6d6qlAmzmqgDzsRFNP1NOykeQiTVwngqbsToUnqOSTmqG8AoPqe0qNEv5nSV
etMHk6/DoBnHIZnnJAiDOfmXuzQTx3E9UmRS3DKQOqtpfB6hmLAxWOlKKfw70/5sETGMjtxv4kNJ
JOu+aUqy4256zSQrCVu2wrIrmT3U0Uvj+nThgBq1WqarrWsA0h/qD9OpqApfHuc2ZRlp3kGhwx0f
1P1Kol3I4DHqo/p7grdBAi+wr6JC/xqFT+2KuInGlO9ZbkxBjTHAvPYYxaivZc2ZsyETEwM59Jwp
TKvs1E/ikxGabIObxGryjZc1DeCLodn4sfqyZfnC4YZnr0EMOB4OGObGjV8Edyl4poMcxy8fBd1T
6b2apvrk9/fMUpbNso60BGFDJINxZ0/jSyTgyXrVut3K9XW7Q9T69aEUcsqmqsvLWRCZz7DwLAwr
AVfaDZeP11xUnFKzJdyHEcmFwPunLadtEPSbXA7T7SLKLqTm89tTdBgHHoflyCtf2Za9ZmxjvIAT
QUD8F/O3N5KgxO4c+eVNIb19g4EMNwWmjNhfUF7KLyTx29x5ITajNpIpfcgZ79/gtme7KA5dX4Gf
tTt/GzdYOzMcCkva3wmjOlRpcvZScqzlzK+7y27Qn35qnkEhsj7ZiEu5DPJERfpxMM0CK4miMhD5
uUWK2lSmcaxThE8tWThiRuABUI8Rahaal3c95FgSxv6DRzKV4l0b2jxOlxHrj3bbZ/R2cRRCY+HL
+nP0Ey2jfCiQM73umbO1R9zwkU6iFboIA6bgGVg+jelYEAwk3jzYTNRKCw0b3N7CfTgmsJgccC2g
CQLlA1vJ4PgP+uIa+IpyAv1Is3ly5rbqCcptXS4aqYcbv2j2PILsPQey7SohuZqxUaWG6yXGyymd
CZXbDB51bJ5S0VOVHvQvtt1wV9nsBziD/uLHf6a6uAy9XsEeSXlKdAoHTS65JjoEmOECsprtgMdt
GkN+J1dGNQd+EVBPp3buDhw3MVdNu5YNJhvZ+EI9lheaHptfF89nBzcwLJNs4HTlAUKN0/chiGmK
L0q1TuA/ZE+6BhXeCbp7j1/6ktcXTr4U9izD1ZjKXzWbY9hRglFA3gnzqnqaA9qxZ4+CE4zMMsiP
A1mChMLzzeTL5CMdjClkleo3WcO2shvLPTJbFdGrMR3dxAXp0qNVqNuh98+sVSyc2UBpiHFtzflr
WmcII/WFnVlPX/v4Zo64x0iU+9l1WyP6iahH2COtGwEybPMevjaYtSRJ9j4kydAas7WFhj1HIpHg
lpLzT9g1xkkEwcFeRrHL1Ypl7euHPirObWnS2IWKBU+GEzFWh6HL+EboI2VYqxfUOP+3knQo1aWX
7uK+f+ik5h/jmIW3J7ecflsv+IQF4v6BnrQnUMHQZBIDmwS2o8KsHhdsi5vBLZ7NITmNio5ldntj
s/y6DYjTNH/piuy7T+z3TnKzydx4iTWy7NJNH64SH4ENuDUdPWgHM84xXY2hI/Ljt9sagLaNdpvX
NmRy2veKGb0T9Z3jNTt6jmSBtei9yfGUc/w7KtExM8dXZKLQr7lvVP6cLO3H/Gm2IyKbsU29g1n5
FjN3fWKb71PIhXoI4gqbtySg2GBmgzfBiHnnKwJ7IEL2IwiQan7AQ3SxlP1dzf3zsqBWliJ/bYP0
udOa1KwMOTMUU3o18pieTf92afJ3M8eEJKwcyN4EiryuXwgKMARwD7Ir3IOgbWVh0tZ7iX8Q83jt
Js7OIgJzAHp5NhzjW3nlRHcCPWZMIVknRnKTq/JJnBQH9ch5edu3gN4lQP0xAh0bdZCQLDb/kHkx
jOTFltHnfZfUu7bxPkvHP9lB86/Jq1up/SnUBeOm4GRxqN7UTZqFVPhA0WLMWlPd06jpRC7zns01
vG8ackyzvmM7Aw+qQ5fBtYx4x1N5pNTM1WDygsJhyruckwLQadrcTjP3EgEzVNYE1oJ6C7AVh6mF
5h6A6WfnTJkVaOrDwBONcTbYso6sfeS437WR/WSe+zODtEs60j0eUnN3GScyD35qP3QGGs1aFKDx
cYc0bjCXt5ZtMWHo9rp5mw+es+l0cWFnAscKmyGiZg9sPKeqtVy/YFqc/Inc+RK8QOBgzxIvcIAK
ET1gF0l0RUrLl+fWjWGWHBLXajbNRFmBIqpI3a3F2jtY+FrST0dq+moSF9JVO27tst+1Q0m920LU
wQBzDTiGsCJTGbb6W6ub7+2+hNjljB9LVj0n9Ip8Ec6LjxSxodpQ1sqSS0cpINulZB30wQ25Jr8S
CjdviA2pzZgH5yqfLo7p3Pam917l5taP7H8ZtcdEWHt/o9Wmxw+ztbwh+IzARK/7JgvCkS6vgyZ+
IaRFqJ7nQx5/m3Y2cqp/wxr+YzuIC5hxPot8vkwje0gd89iQlqK+oAaWBxysyDl1ty6mQMwNIHdf
x8Z69FzD5FweQ2vk1BWpClSXNZksVo21gU/DbYDktaki4WzoB301Z9hzLqN5uyNDgJs4YirUtSwj
Xda8DC1BFovnXMPkYzA/y3Y+qSXQO89Z7v4PXWe23Kiydd0nIiKBpLu1+s6W3FfdEFWuKvq+S3j6
f4D22XW+E/HfEIBkW5ZQkrnWnGOqlrahCMmzRcpRQFzLtw1RYms7RpofIeWG2/U+hWm5FZXq1sJz
ui3e7q+0546kSfqeGiutCMDopAMuDftX5FNr0fIL/VjcJP8AzB8zOrgepWOD2Yzc+9UosFZMn6WC
axUY1M2ZgvwC68TwwLpD6SZion7dIRlZTT0KBRH8qFKK/aJyf06ErxNr7t/6illuZ116BX+raKee
0hN9IJwg8vtEKdnPIzgtNuX2KDGYT7QfdmbU3CdphBMRhdlIJhoY4mxrNY1aNzYLo6QBnEdRzxKx
JOOHZfw4EqprDDNAhdr0qgY3vCqN7qvTHP+xlt+Lhiq6bTgp05LpN6NJe6F3tW0UMHXKu5H2p+NB
PucOn2lAE7oPdPNBhg4Ly3Kr5wgUXGAn49w98BpdnMeImWjq3sLcG/emzFkNj0O5sdoUdLk+7LCl
1dtKsxPOu9m+5f68cf3ke28EhIFkPjXWIGWBOY7PRbIDsa0iY3rwfQdBSnTN2uZXW4kCwzbY6dEZ
3z0FMV1JamyxBCIXYPHtjHDW65TtnhYtoAhwzoJJWIL6eoX6aarDj8xE7232IiQsRJxZvCusiDHV
yJTRf0ximo/eWdNi/cHrvW+tA8Qs7dWf1h0pxnJRafgSREmtEvroCm4LUPDW3KtKVqwJZLTVEfpz
bevzjRafQww+L6+TghJBd2a1pYdFgfhplk0E+ErKtjvbUKIMGvWbkjyebT1Ux7iR31LAHhTi64uU
6YGc1DctplVjmFsCP+cCJ1g5y9DtVajHT2ULQNugGBKgnttN0DIe8G0xIAVbNTdh0JnSYapbfKnO
h7SZYYuBZaNrG3tq4uI2ClqoCC0PVtL6NwPvC2J2yGR2DqDdq6x1rqMjVCPlNSx7ZKIxZsa8McVU
hmc813S/gVU8hAm3Si6hSff5Z0RuPWQDnTCHqoNReqCaUvWa6+JXYQh/p7vEZwBDG7lf8t51BZPI
iQwv0Eck6Gox7ezG6QkuYQXQaMzeTgaXZBLF+UY2Y3WsJeTTZbMc2mVdzrl4zy51ZHjTJk1va47Y
ue/i3KpRqRfIeHoMBNjsUKXW/ch2Clz8mr7F4r1pC+SJzRmBnLaNAwM363xq2SAdZ8kmrZPdIfuX
c1zO301okc4Zz5uI/OU9ttdVN3NdcUADBl32ZkTo38NiBl2ZcJq5A6rsWPINTe67wrKy4zhv/Myn
+43xklWqn0G3Y6NF/9lbDt0ZnEqMaAvE7qAV3G/KDHggk2d2lw1hEOR7yOIqZ3Zt4po5dXeLloHj
k+k791KXTevn9X0vc71e3ywnMdk1CHnnJ6W6UfGCxu/Z/KWrQ3uARa7+2UgZsagezmYWahh9jC8v
BXDo8ApZZugrh6IYEwQPaKSviZoXYfd8VKkibYrOiMwKqq0Nokd/oIlV2yCpjGEiOGB+Z5Z/eNlj
qsOb0MZPQrPAGmAJnYIUKNwxwbZ9RNG6tYE2Z/On28u3ukE0FgYo8UZ75ZhFCcM/McECBJI2DeGI
0PFPg8a7LiKSL/5+MsuntWya+XPzWyIdEB8R4fN9uQ6iUXqbTpff4wYdfn7SfsuAWoTiTbL1lxEp
6zorKvpzrMVN/RcF0d9k12l4zTG6tvyWSeuaI/gpfF3VTH2O/+d9kbTPSNXdL+/V/WH629y0LI9J
YNUqevEzpLcWFvy4ZXdIDEC3VTY0RCfaX/dzPTqd+8PdshtUdnFcNkM2s58rG2HBQhOOnNZN+JLN
F+x8mVrG5BDxlnwYDQvP+8X0v9fVcnH5SeZvIdiduUf61edySba9DvK2gPiiqzhGcBUeAgQOu+Ut
dRcC7/Jmq3+/Gvfvx7+HeZMhVUWEYfOxZqACjsteEUyU7Wr6jAgjKIlWTX28b4T3z97yjtFNoN1b
08EPq3Y6pkycjqNK0DHNm8TSWiSCTElydDGsuIES9lUV3dp5Q1uhW7kQcrbS8Vk3jpIowirnPgmu
Kbx5Y8yHa1QxjWzKulFFaUSqycFK6dlXekjWeYjGY5uZ5qrzwhY1E7iXetlQ3w9pRz/+fb6OTu3B
aOPmsPz48oARusRD5JQJlp9aHijHqN3HE4nTeqSbJ8v0rr4IvGvlGLRpKQxnOadIQkNV4wB9NZ2s
f1qeEfq1d5Vm9x0Z+Byh9J+fzDpY4UHJaD0a6bqk7HyzNDe42dUgNpSE2vu5QVfBTXNzYl6qwkDr
zeGyIQ5XnUz4M8tPLT+P9ah5GrlJdP8+6/5UPEZ5mXWPYRZdXVHYp7jq5JVkS4wJ2KJZJ8fyGs7n
RnzQm4ym93qSaQgbh5k4A2H9bXnK3+fZ0QkCpPa0/KJhYnHMBTBt0Hyg31XXqLSM+x9ZnoALR5KS
OLGAwyfJKMifE1bp7rQ0IDwVwSS6gBBNvCh8au2RvUkFeVUPqZVYV6l1x2ryzfM4/yzju3XVyABY
ZZhxd8u5ZcPt12KKQyHg7zl9jNPzPB8co8o/qEr9oRYZ3UonGa9luVHUvW4uxE0b+d0jOFvjatvj
S5yI/NS2oXldTnUjXUGHlKi1htRjObU8GKNcP9gGi4Hl3LLxzLHhw/7vM1rFmi9gSSUN4nH+PjUf
GuhOpaKHPz9leSC2yKJqbfnx968v52EaPSS1Q4jJv6/KY/JFSZq+/PKMcX7xWdvW287WwAOVTnWF
upy7lv9UzpvahVcrSZ7rJwxAbjBYV71wrKtgRF4V9lghPeQc+CfrCuNczaRSOmHzuWXjQYo4zdng
oCP+Xl6xZqWPtvRouJ0GClMPSdU5G20CUlr1pEMil39TdhyfFOp5usKIBzqH/rBiJgrbe7i21YsM
p5e6Zb4+OWqN6e9H0ybatZo3ea3CbWj44Vw696/LA6Igb9lwkO1Y6GhxNKg0uSjVH5an3M/V/qli
zX+9H8WafiPn4jQY0tgRlx7uS42gDezG0yOygIepIH5m7nRFxXAOausHd6z3piFiy2eZFasI5X1D
Oz15tNBiPChNj9ZeMxDzXm+mSH+Ne8N7KCp6sUp330rD3zcAUxufF8yo8WDV9oPtoCRpvMuAP2nE
6daq4FfpwWqMSidaN4X9UJGx02S+t43S9pc/dIdYxzBWRX790BlJ/eAV6ZdKCBnF1Zsb6rddpQIQ
+CHITapedk+6ul/+kJ5u7s0gIvoD8Tbf6AtDtXWcmKyX/JpLpqafgUYeKd/904iGo8Kky+6ysVtX
ML8bHG217Mr5eHnESgvQQpCf2+RpahTDxvIEL439f567HJd6qgM15afqf/f8fBqPU/aLfBLixpYH
/+e590eWn3DjhvD4TBwqTYO6/vfZ9z/aQaFGTTP/bv6b97Rs/e3yc//1y5dH7y9sAtzgtDFxxfNL
orBpPtSjIdej6//nZS/P/q9fe//B2GzLdV1GeJ/mn/z7evW///v9T/79j70wrrHsel9/T/3XP/a/
75QlRncvSQtDq81n8PdnFHSwFeY7QJqjeqksK96BcrdKqW5FWfbPWqS8fTD6zgNpBDNjVyJZhecW
H8xY75+lGMpbTzVmPljOxE6tdqUbkicfYaSkV31w0h5dQsMIchn7bjyVxXA1x11HWMe7srX6ETE9
gcCxcp5l2lOEmH2yJ2uqR7pAyWjRDI2omposw8faQ3rE89eanPrnZS/I0e/SfY5P6NtrquxetxWm
1jzbrPAobwGeYaGhs+zK7f7FQ0U6x3vXqY4NqyTKWHcHbzUhJd0tP7VstCxfJ408uBWEVJv4u7Mh
6c54jnW0kj45W3yXHyrdJQnGsqhv5+jBQkmgUO+p6VABnViOSE+YaCCgNckbjGoB8IGnCEb3Nh9z
TM7znlYE8WGgX+TT23M92kvdc0pY1wt4T53IpxlXKDpMeVgwuHWO30t/+BZm/PNuzgJfCOSipdX4
JyQhRAEatfOe5c4O9yppdZEi3GkwL7RcgxV0Heeba9Inpg+cPcrE1m5a7n0OdBa+VaX7mBnpu+/6
43cZIwOivfHisSw4pZZRUmksvUf0DxiVCu2dkq5zq6axeuKH8amkFHFYD1Bms6ZPI8iwAfmV+eEw
Ao2ajJ49LScRO+9mqK0O2sGd/dYazdhLkRJ1R4BMRfmkTYBXdidruQbSiNY9lyHFRCzvTxaz0n1J
WQ+oT7hdXiVEnNVkGETjdNNeUxp1fEpeqGUbLB258F9LUAVzk264BASTHu1RBCuZ6b8SKx+v1HzV
fVMlVOaITN8NqvkDDas20asrZ+8ISjA5odn+NHaAy3FfONq4q4Sij+84MfjepsWfgBBIQ2/vES31
+HejzYf10FyzIl11M8asBViCGyWitTAf1q2QXFGeugLBpKhQvqVZIP/gdnqDSdF80gSF356X7daP
SEQo7B2UBqdZhcrFRE4Y7dnAvv/QjrRpCe7Bdq+zEjv5tumf2r7z73uJ/Bnng3YOk7E01xUyNiKO
9PLZmlF0yLzfal/zbhU9Fr5CSPq0zobsWSkdm0PM3NL3XQtqDYLaPnazo5H5w4UCRIOXzt+iGWgP
KIXKD94wuNcEKRqS+2aZSJhryL8HLa1ujVl+uWMSfkBVVGtk0fFT5yO0s0raYGapviI0DkQSAFgJ
bWMrh7KieA5wdQipJBoN/QGpY4aJGuogY9J5T4PJOiuZmLaJ+XA5B/bk6JUVURnTMH6PuG/Ipv02
eADuUyZ424QZFWNKGFI1qwlKwoQ2EDx0/a9NWj8FbumepEdtMlMSou08jFQR37B8EtfUjstLXwXP
RAgQDCloc51GE6i4SRrsE8HIzpEmcbTtoTq9a1FxSyLEyNAefVBD3acudfujk2W+LivDfKpbi/CB
IIHtYACiLf3uXMeKVTAtoC2xzsRGm6H14oZFcMGxg+dmPORe+M3009nSk440cyqplnOdMC96C2Ni
y5zTvQUaYmMLA7LC23D2TOpW0nKNY+ASC57OiJvQ/03fxX1sJVMUEEkhMyHHaeGPUayXWmu9+FZd
b1yk+FvWds65DKMvtN7FERMeaBYt5AsNGvGHq3zkmJQ+bmaN4pZFffBdDAAdCt+kUGlnp7Dkrihs
8YMEX5xfWtjeevlSTi6XrUwTxCZOM7C641PDMoLpV7cPsZm086DIvLbt3/TEH5n4u18j6RpEmuod
4hq+vXZBojy3rOSwfKPH3qj3mM/6BzVzNY0MXkEGj7agV78eo3kCJ/r65s68gSLrKZP2Pnqk+RDn
h/XIquDJS33nEmlB+cYwzT2mZxLrBOIACJrXmVsvzeTIF9Ov/hBUlMtEPzcz18CyYGXrZZ9fqvnQ
mQ9DEakVBgtiiQo7egSThKkrSrIvK98l7Vj/HGc0aojertJt7xvq78eFXAupeqUBiX3RePMpUQmG
tC4v/qBfmcV/CPEfIiumhoBl7ex7XbQN+0Z/8abEJC446FZ+owgfm2mBpTIjCvVewWXKYYTm8CTI
YgNjztdb01e6qFeuZc3ESOFEO1+oX6ZrY7ysG/q80p5TYLlrQ+RIiZQfZHKxv3FLq+qN4CWsdKcu
HoFMqK0TITiGX6+G/iVqQbqUwgMGzlHY0P7UAvzPA5dRVCcv9/E9BsZ+gLEWAPK022+VVV4cmUCh
T+j/5nnPf82Vv+L7iNZ2GYGzZesNRE8MVEbvoyGmDdTaqXmbRvofJqFqmwar4y0wnXOFRfWdnDKs
VRmO3OUQZ4/2gLoSKlbMN3cZBisJpDP1jEMcFe4jibrZPhzDDG9Ff8aLJr6By/D4K9J+mlKLXoDZ
WAlqysl6zfE80LOey72z+8E2/tnTglGtMP+BYJ0RUi7MpH1t056Ix5Im/XKStKqPSIS7hHS9wWq6
rS5CZr1K6aswwGId5k6+acwue82RCUMHtn8NLrlAelDqGxQV7bVEr4QSxXhbjkTl0UPeakoXb0NW
Z2fboiJZzBiXVsPHMxi4nwekgE+TPa7QfI2fbY1SE5F0eYikCF9i4RDAOsbbWImd7Btk4MsdVWPJ
2hfUJ5ZzsikBCw5jfeuT0NvWI5kgGpjCocq+9N5+LeSQHiXRFNtcYKSpahuCpW2b12UDOYYoEYpN
qKY4FyqMDC5ZzcukTEjT2Rt6WK/GuMMpr5OLF/YpkRkYszdqfsmDXSAxTJlI4W/Ur2aA6Z5rxv5l
j6Ao++CrTd7SDjBBobvhz84kAlWfouLZmJR1hPiCN3C5Y/r0HUh08+ob9FJvu/xny6EuYIi2jgei
FFGpYA35YobmhyVx9+Swl3cakNqbo7sUnNArryK+Kq9kAbftYL9EtdW/8kd/GW3tnweNqOUoidz+
eUgiMlECt7mUHi60vNScV88g6qGN8uqJMFs0vU73nOfe8GSwKn/TZfPcW6N6Wj7g1h+eC32qT1Va
XUHWRtcuSJjq9E765YdURmWufzPsEH+bF+WnQPCMWgNAS9g4yKeORoLGaEY2Xt+dAjPVf7YOa/dQ
c3skHXb+6Zdw5JVbJHutbvLPhru+I5kZJF4mbk6qP0vTzz65iXi7rEq3po0qLELiSKBdsykkw2yU
l6fJKraD5hO8WPRfvY0uqO3hXOX5QEpaFchHgf2Rmgw+xKhqnkeRf/c8CnyIGaBB+kXyCMP4ndKH
/gq4MnwFvaTNBzbeqyeIRvCB0xNqw/alr/LuCY1PjA7hOtR1+rtKbz6mo98Gv4bptuG+QTFd23KY
LUtR+RFEgnCRzKPjNB82zALAR7T0vCpssFZbgQqrvORsOxOxhyk+z/uwE0nPpncDK7/UyecuY9Yi
y+GyWfj55F9ivnRrG9QnWOi2Vs5FKz33ODFLDBCrw7KYz5ENyt2FG+2lrw28SkmiQU2qyY/Eg752
R0i4D5r2ApfFecL/ypHZjW+pdNKTQ2nh2uH8OOr69JNSJl6asoZPPd/qlvsdzcAMkmCJA4UbX1nH
zcmsgjch8u6cDbNCd741Gf/38O+jWnhhjvOnV7F6bia3PugTHZ4STR3VdOh6y2XoKEGjP9YJ940i
52xrE0lmkfFolLStiuWW3oQlt0p7LDampAaW1WP87sekQ8P8iFsHSahoQupwSCB6Ky4ezak0mL92
BnNS6t4PSQHW6Y6uEwWS+9oVPZUDximdRttn0o/9GqWtOJjzYR9Ye7K7p+c8eSJeyHnKLVYhrA/H
z2xIrtz6SnqzynqRhvmhEKPh4At+o9CvEISCJWuiukCSDPWkXqhlbQKHoqFX2I9O+S0SCXwTs/+w
LMM9ZiFN80zl1UY5bc/kt9AulM93QB7qmx0TeN/k24AEt8eociBQ2VPDnIKFIXpUdOsS8KdeBPrF
EXTUtTyIX0OGKQJ53C2IUbFSDWFetEM4buJSrGwoXzct47pb3tiiCxHJkjqxsrHIroOiVhdHI7qE
CtNPhAPoiZ3vWuz//ndH09TPyqrkeflNoy4+cqGK0zJ+NaivsP2m4pIkMsBxj2eKYI0WNkE5fEen
zCj8nIB1XKPEBuDl1ozrcf1al8krC3UifOdTg0OprLJMvCbzg6opO3g02EiXR2PX/UGSQrotA2Sq
yUxAzARii0H3nPMEk+SNNK/Nct6aB3lI1t79MAisD0HZgMpzR4YkgtPlWe4ki00BKJOyZltt68gi
1rmXnwGQ1V/ZxLJfn2/AJHfVuYVcA3P3PrIz66vokq8405NvdKypHQ51uE7jUR5UXKMfCTxc6F3/
mBq8FXSGtpLceVxtANQ91Xk/e/JKY+m8JG7ofvWDt8k0J0cKBxrZN+Lut6cBwYhb65Mkh5LAMASt
lDWYEA/BrrW1GCtjN5xn+BO0KBrXKdoE0EEVcR/wbkCmAVpk46yByAasI/3ydfgwIpPCm+M2T57W
oYWvpUvFsWguRQluI9QrlwRax9jORLkUFGWY6PqrZw/fyJDXLyOJIK8jxIMVa3Z/L5xyO3FtQ/PF
bWUrLs+kUfa7SDSW4TJ+8RMMRtmUoLe3JMtbyyR+aXkKOeSPtDgDNI2NcUwrFb7gNmYKao+35Qjs
CP4Vl2pmT1bNckpWXvgi1Z9gfpKbiOnaTAaC6P8sT/kXQLfqOvDfebU6IX/elhaK4jQpyaUybSZZ
hW//oIBKV2Jm/AnHtTdabeNwnA/HCj2QCws1yfLkW+gUrx05EMFDAJyGCd4frwg+8YecJ99T5ywp
kje1VFhSo6mZb3U2Hn6gvvcvVtq7F1URKMco7H823c8w6vQPpoIsvPmIvaSKfrad9tRnefvmG6bY
V2X3OvQ2jroqR7M4peIpz0KxapW5TtrUeoEQYPGJ8HICoTRWMZmxmsi/u+KdgvjPZQeOZesGLY4w
MAs/7OorrlgEAATTtyW3PBzqSfQuw2GltfplYuaOSpBYG4T/5sU16U0QpEt+EbIEWGvhjFQgw2Qi
8izqgxzRcgBDSwTRvs8QhcMJdYjSKdXFL8i8arvS26ZKcx5LzaWWYxhvZW1jA5CM9Zoza56yurvi
fkJw6AS0f3H20w9A6ZRUxo55r7pqzNWvyuuTvcpJ7RGlKTd+4DLZsLqe27u2x/k2k/ymvhV7NfVf
pW2zkA4mA2T08pfIk9tIPyDVImr9cG9yuYGLwiuv/JDgaDMvPuGfFL2JULpptxlDAZeoVTzq7WDS
MW5fhE7sOhQwa+sWsX2kMiQRxzXNrRcz48KabaDTC77WZgOFTINBYzXP9w3Ad0y1BjigQVb1tojX
MiJ2om+j9nnZqLQkQDJpp12Ypz+DJKufgySFumSWv8FE3XfmM0ECsXQyIh85fTFuWSQWe4GT9KMY
9oXrsf5y4XMEJc0JvWZPcU0VVfvU1E7x1CdZC4XLFz8H/o89WamEqsXBeQHPEqABXcw2JggHXfQI
OuRCXl84J+1RkNJ4q0B61/pThLzM7n3t8V49bUuRruG4oIXooZGxbg2HLWq5HZFQM9jabKgrqgKP
xhAc7h8F3udxEwWwR9qEqYub6Weu2/QwMBuBesjsN+iu1ArGW5PlxfP8n+G8CAZhf807hTs6X0Ey
UE+DVKi6/tW2xVx/bOXOLB3vPTTHg2jyX/0Um1ddb7Nd40ECSpvMXd1pmVrA/cfJy6eqQcmwQDvN
0oMallmn8AtxpXpECYjSf/aL3y+fXKSXKtI0UgXKxy7UE3I+u+QEBdg7RQEuwyWNpvTBOXapF54g
x6PjyNHfJEMPEEQvyNJUdULIpj+OV/E7rZgR0K4in7YS+n65DMYRmAICo3CDyIa6B5WRZaPDvUHL
jbPLzOEJ09/ZBqZKns157u4HNT7hlnubYRkESI3rYIZmGlnt7iKoStuU0JMLqD6k2Wi7vbQK+bu8
NQpRCl2QW5hY/u92+IMxK/yVa8iwygYZ1j1DJEa3W+MIztZdEhd7Uo9uSufRvy/OzCjeE/B6HwYg
BwqxGiJqTknTNycQk6zrrSj66eonU0OZVydwQFsRPePB1Z/pka89a8geXVe9dlnfv4Zm1L8mRA/B
X37xPbM+FgWrIUIoUmagptG81oI7n25jUInCDo3k/DWiXa7TEQPeJJtZGC6PfaGIAqwwGnRNxlAh
kPcGbice7/+Y2ZnhDnejg9rLU7sKmcsu9RD8xQmmjSK13Z2cp+5UQyoSwDN5aQnwQW5X2MlFDPva
gYoK8s/aG6mlfXQK0xRLl8NYzfTjLgUE838eTArvhzkJ93HByNZMPy4ViuEFcJkOVFFRJJ2dvq1X
BVgvkEgpWs5RpOQRBMZ1+aRjEKytSEKabrUxnsKiGo56zOJURcPv5ZuTm/SY4jg/NIHrXSoZuxBo
3ARBVvfZZoW2J3ILr7mvXTvQAN9SBiVctaF3xYNl7KRmXssunNbmvMyvBFGfnk8b2JgJ2hVF1wUq
zyQW8soydEEyJdHA8Y6NRsXYUxZeqLybqgPl8bzpZiYDFYt+mHEinAmSW5g5XLEYy9eaI8eTCgKc
hwmucwry0w+XStVDN6Fa19wU43FraCfZltPG9YzqCtSSjxC/RYQlByBxUeiMh27y++9Osgl9g05j
Un7GfhJsSjlhHPfEL5VH4yZGJnCgfl8xxGXdnhJR87ys3uM5VGkyGghEHXU0iJbItYCsP6QYNH4a
QbT1zEH+4Ro7enZa7GwgeRvLy8YLvqvgodFT9weTbSJv8B2dQreUe2YUBd1ojxYjdzxdosv02m53
H39AARJskFndu0OyZyyS6btvE4kgVUJV1Vc+TXuBH19aJkVAj7iI3MDgZHovbY15YpgLCdRfO9SU
46GciyMkZKzrCgxEUk+AJw2uYyfKbstgX0XBrWh065HQrtkSXGdfsfothGh+lOjI13ChV73yR4iF
zKQGneu3JB4GRFKzXr5bAMna5yElJVV3og7hDTq8GXTMcsNYp0M8kXeoERxJELq0IqoJowhprsPH
cix9u4wUzjyWDdOEwR357T0sZlLqj2BcvEmhvqoU9jdQwGHlh+MOzD/zHa1IPzrvvc/caQ8vA/Kn
4atjYWBra/PRuAA8wH2oDW+ZPekfiI30tXSD6hHCZgfNqrp0aJbwjYDPw7Fe1cCvAn+lBnvC3la8
2iDi/9T6T+p11haeabFRIHAvFNXX1py6pMoxu5g9GtOB1KJl04yOd6LyS6avtQJRED01VvZ1f5fD
yrgs84HGRL86tAAiqAD9Yl6urYpOzSzyXj+Pdkp6XkDgCFz0Y2RwD5rnmD1990uDLF4IADJlqYlr
T57CMenlyR57qtdFGQ0vcPAtlKpZfcmwlz4QoTNeHQEKMCNwu3BS55cbmoizSgUZPfMhWATli0/K
Ie4okJIjWioUXTB59bpf4b4OiNyBdGNgq9mpHJPrNKQEG+Y4hF0M893YimMbKhi9oJqw2ilGzKrd
LaNqHEAKM6zp4kWNDh7HQfwdmHB23Ml7mQhcQZM+vGi2F+2Wq6iWnTomzoAckg7w4/2+WjBSXlRC
EwKwlPc4aeUvj3k5k+UBXGTeUL7PrKNDgNZLUhgvS/aPVeB1TL3kVnvpLTZp1oRO413vv7COqI4E
Ub3ViSZdRzbVM4ob5saya4qybUwDp/weR8HJDfTukDsyuFC5MlHpMlnBJPaQ2HHz1Lm2emg7H5MQ
eUDOk+tNE8XS97KrSCSYCttZg/CgjzZPptyB8YsZDKmAdgaUxA9LnSqugy24qj7CviDAJorGNagT
8Y216lcs6aUWKaQorH7Prt94LNogEadddFS6NSD2wmtXVFGHd4292Oz/2Qv/3ZsQmyhRyLf//3MH
UPR4x3Bp1QxIaiqgBczhBnSRNKzB1JuXUANKyTAR3ZcmN3eqy4wDXv5ia0iRfIsIEcPH2//MOwNx
fS+1S+Wa5I80INioy5i+nnxv0+QQK1am6MZvuZkGn7aDnjfEH3ghD8/fUii8+BjXD4jn6J1m3fRo
tdDHkyZuX2VYzEIQcFajRtQpBYRtPmullnn/sgG8SLuE6ig0li+/KvhkU5J+rBj2g9RADqNbYXHb
4HcZpSDVa9bhhCIdNtRU601CdhBh0GyqqRwOdmW61S6MrQq4M5z2bF5jZh18qLaecN1nJTzYiALL
aFAkog9sPISsJYGk4hrSQdYe0yzH0YUV5b0fUT9jXQl2yyEMKIRMfO4Rq1dCtHyI0Q5tY2GO0c8k
YPrrar/usQWYoOq9UxgDZX88hCNGpZM1uP6p9OemPxr1hW8mXLO4LHvLxqdISrg5mWFhJaONYQLF
MycpjgaW2OVfXDZj9k7brPiM9enkzPctE0FzDsf4pwQjNQaAHLa5Mci16E3uoH56EASX4a0PjFM/
b5bzTfZPilwemvaWiOKJgiuNW64gxeKDy2oJaFum737ZfaqG4GcLjoaVyPSKe8sCZ9zhXksCHAgG
3IiQLlrhe+hzCrvY5xSLz6pCR55oWA3AbJG7MN9olsFChd77/ZWaNTFP5AS6EBsQ53Z1fBqtjPul
ogpepwaELja46/RTU5Zik4LRB7qbWDcNCx79de09DAgHBd4NgXw+xEvpr2lnWxvlGwoDV2Rii5tQ
pu3vXR8g+YcIXTmAlQYWkLP0rAiuiohLzgAmtbA+C6oDfxUcklsCL/T7IkQwwGdjKAGaFaoyuymZ
IKMYmXaSnR0nTvaquVa4DscUhXpLwlvkyWadN+5NG1L19X93AqZOkxb6Z0mmBQ1fjJdLccowcB/M
iu5Hx6YTEIjs1Nf2rODXYZlZAmeJtvTVu7CJdmZQj5813oLTfZCsjPR+WTnCRP8VC66P3A/V/arL
p0Gt2hp7lsrSk6rK7C3njWLFKx2iC9wbER5z/YJutVNV8T4osUyEoWTxQVToQ4QHc5u7qnxaapRa
EemPekHTLmkOEk3HZhGWMMnbmLWrvfssoQ8xYPcV6LwCUpVOmZ16oH8Ar8Q6qsrtdew4H/rEnH7p
4phMxq9RY8N68wa1sebDJBRH0RTWMZ3MZuN+5Q40YXOePjmeZjzHxOFVuXmYNE6PoV6/0C7cq7g0
P7wmH48hlUXUU1+Elvgno5kD+sg6Yhe/ITjmiKoGSZJUkNKCTIkOtd+i9KhmswRfb2LpXZBEuXCD
rZ1H7cUvqVM31JOCeZ4E+rA7aBWtRBYhQEqMGa1qhLj+QWod6f4VjyLCv0GHd6CcGxnE4Grjlhoj
Bfrc3WgDLVpMp5TK7vlnZsQwqNHPKafcfDLwJDHfmseRue98X5eHZebg3ojz16BL1LbtBEugysyI
2MmDNep6PqO2oa0/CjPcK9s7W1XDfIRQyHJOSrG4ti4MGqe8iQsIzWbk4z+GX2OC74JI0Y9bQm+N
t+WwDh1jk4Ix8Ouq9FeAPc45ffk9ysJqlzeNuFAd/GePi/yfvfyiTGiUnpbQ1xWoTrBKfJOWhm9x
3uReBWEqnSVaUZWfiTUpn9IqeRUimdFs7fj/GDuz5bit7Qy/ikvXwQmAjTEV54I9j+xuTqJuUJRE
Y55nPH2+DcrHls8pJ1UuVAPdopsgsLHWv/4B9Xvg9atePjGR5WIbp5KO+3GGSj60sDX4EZiuKEvD
DYJj1vsG3UgeVnzPKD4ZssibH/dJAPZeFMh7WwxSYkNrH1AA55K5FXFb3EzN2YCxxfLsfJyiLDCO
RtcfuiL5PEajcp84Sv0cm7t53AN7rD3rh8mrv2tt6CEbgEjEBD/XFmhVlyRZ4vCh5CoeE2n45qTx
g9Wt7UILvpoVzT/k8fTQD7G4okjewB9nGkXRrgrjXGDbS/sRTgJwK44fFZ3pmpk26N9au8s3tiaM
HXnaHtrM0Fo0slMo28zZ1l6K5nKu+Bj3n3ChKDeNqVNcdJHy1BbNArkl6O5UMXByLc40z0VrCIw9
zAjoYgPICt5kfYkaNVa/SmerwF/5tq5+jdrsdWZxNKIXD0QrOKZy+mgGc7cHkPcy5egii3VRytY4
HbldIG6uazVbavFoS1+XAfwwAOoUgi29dlhq2WKeWpPsmF7mVxkOeY62aiaLejvmuVJUtNjAf+bZ
D4snFPXms64a2BelBvwsF1QcS4OWZXzdkTX15DvaOzzVnS94FiTVBUdRMDyRcXXNXW3rhM3eT6J6
1VB17BDGlMgN481MFdFAXRfg2Bvqi+SmETmwCK1kfI2m+NbYPlhwNFJTxO2K0bu7g8UQbwYdIW7k
MuN0e9kPAPKs5/tkvm3mXccBXB+NbG0OmXKPbjO4b/sAKgquRbiUAkfK1q6SI28n95LNx3y8GhEL
+sa9l5X6dobee3sw1oiY4tW86wSlvW8w4SDenGdDO34nv4mIbMmbc6MIRrcfGveRp9dXVXVfiwSi
blopbzwBDn3FUFO+GCdnvBCyEC8m1fDkDJxwE9n0z5t4iSXuNoKH/dWvnCcrG7XnobL0Ffl91iEW
RX9qsklHeoozuigYVSma7S4VXQlPntlnR8ycbqmKOjwGhX5USAYE1MjIDvaK3VAHEl2HBVHB+SFs
ooLj1QNkxrFNslnU1Vdd7yBq6ICV2HeBwPJTNlgEp/umMa7zQzjOYerUotFoUJFjZnneYaLPDV0r
9QFudnJvMGLDfdt0l7rMDQ+JcznDxMS/fiqDFXdmtjOCCoqXym2r4m99r9XkkamD2ryMGYimrh7L
TnF2ppHbpCBK2in8D0AhtSVVyggOjiiD8/ycnFKoUYhVXuoBV9b5hjJLHB5r5A3Pvi1IGULqGkyY
acbz7Slv1ErCKR8LIPB/eDP1VtvQTg6L+W/gDLq7zCSlb8IUcEU0YAbJyNKfILGbRwrye60hrXlw
BnHqTUpkZAvqMyNNlyvMNSBny92J3tfXIF7xa4UEOTftkky5CeTQBqWWXbvOsr+pRIvSW+JsjSFe
RtUIdonk+GlVle4d0dbLWGfJLG1luieNNbmPVK6/+eaZ38BUG0/QEQdJneHJqVFwi5gMF8iHi6Hr
I/upUXhgpCn+Ik7Fl7V9A7RfcjAIiDtoLY6GgdMi3Leh0QkpsSggK7YILE8tZTHDsXTnkkt652hV
Sdw2AwNof+PFbPGgmeyEZAsdGzuoBrwrWTLexGbMGJHn7avvxirO4L1yaWxTcjggrw7Ks6bkt/kc
ZLllPrQYzEdeVO5Gy8MdHI3rzlMN9+jbMGubSKtvbQE8EoKpfq4j84XwBMnTam1swi3AZGMsnRO0
HqsqsSKRi2o1IC6gTE0uiAPFtgtHsVW1KjgPQb7qo1a9MwNKJEH83kbigbgpFf6LEG695LEd7tSo
M5ZkyESrihzrs+KjG3OdfvdRseJniUgsib+PrWiQg6O4FVof3P+xcQsm2qPSfv/jECKrdRl25dFJ
sE6dS7W8Z4ypJrig+pQzy8wJu004a3nlK39+NWZMUqIILRuXR59XWEq0Nc55fXstQKQRTBvdowac
7mq6faudOt6FnVMtFQsdb+9AnyYA/GSbuAvLPTLICPDoENu11QnjvOmtNhFl21jN7bO4Ins+U15M
4nFPHtKihdnbBb/poC+hUyBZQGl56FsKIrTr2qPRuw7OAhUxZopzV9D9LgaCHO8+6hcb4B83rd8+
eFZjr4WrWPs9BrbXB2fXiXor5HQpo/DfYm6d42fPrmYyOSyBfWikipGuic34z1eTMbHyt+o2alwY
Rrb2mQqQbB6iQrBtFVG0iaBAfx4TC5mFGnytQVdg6DlL0bjti2Zpzw3+eO+QsRZDMpJjqmXwtR1m
YwJ99AmMpnhxAB8nwK8nywZYN023RB6hbD5IPI2vX/3K36ZcraekYe2R7LpSbrxRWOSidJt56YpN
XV3qHkE5UVBB36gQjDiuhAd8NM8M9+B+wXNk9mKcO7kXEnB5SXQsH8jfYpQjd+c3/Mi9I++3XwUx
sWPz13AYVa/nXU2iyNLRA5Q0uk8raZIhuyGcq5JT2uhf5j2T9ZUGGv5SBny9Vvypu//jlRJJXJ1s
3GVRRzgEFraHZmr6nIMH3vwueBmbJlpw35VQ8XgF9sxjXL4K5TGlH368G3b8allffHx2Pj5/Yv5s
FuJSHQ/2ew10sTWdKV5pbmK8iMgAQ0xwme1z6zIzG6LehPw5PvcCW3qN6O/1XDiV5NWuVaYRSexM
MiMKo1wJcHrueN8qBD7adpjv5o82dVsCmrcx9xSBhZ7eBYdwLOKDrWN/kSh0QyMNwFPX5MoyRSt8
xsSD516Kr0yg1l/NsK5fBsECLPn6YyeDwgsj3hEgGpIKPD24DYaXaRckl6Aau6NTZsT5qHb6XOXa
XoF3bKpNeSuMqH5mRGUnrvKUhMJ/cIBD5qN+hxWvM7ZPlqZXz0kfT0coL93dSBb402ScfSCIdT5J
drbV2TfNYQUlTs75iufDUx2FyRPmNcoGVydlM+8OTfQ0f6BxJaXKtG0yefjn8w/qy36CZC/N2Drn
6+CgN/Odyl+7TgBdUNO8ozIU0FLIW3kLXfcyTGHzmAV5vR8aaJQF5qVvcAswcPGDzy4SxK2toLYk
0698NgPQqAjOUtO/Ctztd8SWMhaWu0rcPBKl0tyyZmjPLZmSOF5yPPDqEbeGMj2O4KtPWgpIBnUX
4NU/lXL62066stujuqUiLph66bA1dm0WttsKQ7KjYaWbJNc5NzDxlvPyOLTUg5VCYqIBvYjerrmN
iYnJkKbG3zsiQnS1eefcSieArnm0woG0oSBvFkOkYlXVgG8kreut3T3ET8YqrV81DxgSqscspVT7
2Fd8NA8ePuJFOzwpZQGUT/V/UYPRptNQqmMWe8qOX9bckgRgncaJYqwc/MNcWyR5FV18gJd5DwUZ
6q+msw/kl8IboUjvdbQKVj5Wt9qutC1XvrPpJ1awgr5xQzlmb2qnc3a6YWTnIcfzKukV7TkTw7cW
R47fIiJdaN7fRzgtd3iQBEkfPPVGB8m+5OGj83c+VPZAVEaWkMic8yyajFZ9d18H1ZhWXVwqR6oA
atlWra4ty/ExIz1rWQlRvaWatuuJAHkOEaBtwVHxiMblAkqqT3PPZaGRFiwJQqFjQsvRCx6iTRK8
MpwnGYvtUQ0jRmUmOWI1AhDIjNEjOkYZSmUE3/FlxW89rEkjEU++CeBplkhKsDcd7oyGCV/IXKOB
L9biE3Ngsl/jPcIuUMCw9CC57UjqauBuEGzbevi7IeoZtpastTQTjKu0oO3MZcd8rByfHRdHhyA3
k7WmOtGtH9RpZ6A9JXqYIfJ8rCrLL0WYwPPL0MN3DFKCFe4bGkMv9vEZlZQ2ydlvs+LzrCpq9SbY
Ob2yVQIN7VOVSjqYLhNzKGJajNzyRVMkh7K0xjNBRArTKbfcY9uD4K5Nn4tOxQk9KsXaxkn+VWAa
lNfFcJ9HriQtU5zFpWNsZkYwPnArbGu8J8uS2Qs2010f4/q8zq6pHStXq9TbI9SSWyVNceZNa1Ro
xxPvPGA79cwFdMoYDn/NHFrW0E8KZLaGfQhMBSuSzE2PSjoS+dLn7p0OMUpmkao3EUQ5Kku888pY
uzFE1m5xDOsIUi8aPLf8Ej/MFSr1M5nVp+Q2Ff601tNYvGQCJ0YvdlQSsppm0wwBsw+kmuOGcMhA
g4ZTOEcyimEApRnRyVEoGYNb0hHLI5cS85CmUuo9ZO0nahDoimMxnuOGms8fHHtroKW4RLGO9aHP
o7XP9WRPVn1+9gvxOehC764Tsf08/wP4h/YznZh3xwjOuRPFYNwH0kXIj9JvAgxrYXeiuXfiBoy1
DtbV5FtHTJrVFXOzdGG57lNrR8OJaOfusVEeKtwqnyIqv30eZt0x8Y2rKJzqwNdBAYNHUresYFUs
0zm6m8nogmq0v5b6Wyo8/K4GX9nP9Y+BWUdjwkwOdR5IMflnSzsJDPw3nI3eC7ihtlpvNN+7hRXV
ue6QlBjlEIamTmZxix4LShiOS20Iy9e2wEjB6/T0PpFPUj/WTkUKzeJahonknyRdj5oLbqXZF29x
aImjWZP3QRBjsO16C9fN3H6KqaW3eU0q2fwqBANBzWCXmw5V2yZA9fIFQkve9gt3MgLcN9Ufb7UK
q0UFwY8qcV7fMMyLcfoS7aXL/WCv6JqOXdgYP+IIF8R7M7ul+jTeJ0qSwaoYsG2e1C82fOKTAUVy
O7nmjeDMdOvAH76DRqM95Vb57pdx+27qTKjMWnydMsaXBLMX1xh/xq1NNVITqbXhni6uag7jWiV9
+7s+LfNcWN8HBVqb7o8OBFv46DEOWzl+zCsV+9K36h2TqOKNSEF/rU99v9Nbab3cedk+FPhi2kWa
vbUGLspyIJBHxho25heGzOMtNTqi1rCjIQzGHT8HsCTzulcedRMypTVOz/Br62NUaxDvJYRQVNTO
PKrak4tTGmleJr2gDefSRja4DnvsjBdEzjw5Wr8FZ1PPqu46p2LEsgEBUvi1TGCv5uq10VvxkJVt
uELuZ2xbOZrSu+ZssHjdDAcmeJpaVx6bwQLpY76fu/dEAatETBYbFLydQE8Um32MLAQgU6qzUigY
qADwwsoIm8Ycd3pW/N4nY7BSnzMfZqGSv3HO4QpbE+kkAhZ4p6GxLlwzummmRLX0qzUlLKui8vbJ
AFBQhhSSmQPEmugLcHHpW2gln+nj/EPsFc+umphHiAHUw3JOmNUELUeQKUgR8Z9KULZT5ZFkjenD
0lDt44wIuDieATZW52KomlsxsaxZk94vqdap6QeX1Rf0AfsIcwTMKSZ1m6UeVNdBc+Wj1Ps4XxW3
ugIZ8Ob6VnHVCvGQK656jfr4Zuk1qy+hEeuwDVEyJPa7OqT+pXIy8+Z53gkd5Kufyqq4RMRF+/Ea
l8ACcWyKS8uc/67UIZOkUItQ8tF2FiFpJTjyunjryqYUHwlU2ZlyqJNr21fivmkduEf8VZ+g1GFz
7xjG1zaxgSur7MuMFGJbedWCmuwNUp7uvcoTmy5Mg0OaQLvux6TetN4YXAwdw/2hI5moxERtrUdD
+khdATDpo4Gcd4HU+KoC1xgLI7+5k9MFn/1jV5W7RlWnuOwY7qadGgWjeY+oWER+q/liCkGJgVdd
7LAabfdx0jWdem/KR2UzC3XqCd2aT+TjrN2peJYUfo4LvUz1KmSOi92pREcrZouyRB5UUcUzSijI
kJS7umJF90DDp0oU3g+kCBdPstX1/dyKGUUfH2sS3ArCEi5KGT1xYpVn0m/0feeRi1ea6Ir8lsRJ
J+m+gnYhE5nU6qEpavXcTMnRoAotFp1OJlltqdkeGLh68Kml9nqFO6RKsrwOc/pcghPYOE6FKV7r
8bj92CcjDGIMUVWLwiTWJ2qho+uYeRjrKsNvB5MSsfd4yBqor6ByFMlKyRXjQS8c5ewTouViKjo3
gB+bWKEVtNNXS7HlYIvGcO4fnXzw1qmL0nEa8FEgdClZh8jCwrbBa6x1XRvGFeBebBMoK8LQeWUw
uLXDEBd+ySLUbe5qt7MRPnarIGOKzwoKcmATBVontbULErVazkuIn4MyJEFYHGq5omidyvobZTco
nmC9XgmnKbLarWPU3nIG6weboVpPEvWuc+3hYjfiex6Mi9aqzRcmts42gsG9/kBCeHIEZeAcvHrK
YCzAKSYDyNjOlPcwfRy5pJc4spjPpUFaSGa52m7erZnEYOMnkR09tJ6rwFxVansozCHca5TpJ51F
cYCEuioqngdhQxCVEbJUOFzgMGkVI0eeUWXJfsa/3BH2Cm6hh3lPk2iYg7/x0kOlipmisZ/Ln3mD
qe2+K4rqPO8RHNfsJ7oibOiThqcnpVKkiRygVlXv89QbyISvyl1Za8quqsSDocqBp6Tv9VnN3eV4
L7FXpxAFSgyq5GymjBQcn5kPXy1c1vZMJtCdyd15Az3LIA4QwzhjJDDY1ZnzzbdSUo+niPzv88dt
1rv8ny0r+3hz/kTLQN9mNnKe9/yY5mJsSVQIJ2ayqp4hrRsCYjd6mqKK2WS7gmJ38AbGFHr54+Kb
r8AcmRPz2CmDgfE7ekEWLkISgjtiFZGbmWbuImgc/5aQLXK0C8wnIeje5kN+V7cbxlP86eUn5jcM
JVNhOE35Zj42b2BHXAyEs7jcFgnmn3rjblPM8IZSZ4KJOdlyQpspiFJLvTOZYNmBy2+vIJyiZXOI
D+lIm+kZ8DxhNI5QDnO3p0xFijIP0LrROM1Yt2SY6WNUHUz8hFEMlm+mq2NuKyUksK+SZVhF3r4b
gvYl4/nRluQlhJlzm4n/adYfvIrhAbdS9+hWJmWkEM0KT8UHu8NwmJoXSiDuNDluMzCvsWfep541
bUurgjIPjI1bpdxEXfvjVY1p2g5DfoST3qby9B66OE/iWSztEtmxn8z+OazTcuuQLnJX5v1w+pie
SrH8/Eov05vqM6UyKQg/DoUJIbMTzdqqMUr9LL8VrrjeJZudiMzGu6hFt2p0NzzPx+eNomghHSgV
bKF5GIKEjCBULXQB9/XnIM6VHYNK9auSD92G8HRohtGQvM6viKtIP159HNNZeQFq7tSsqq9mCMpd
U+ytUW6Fn5Ei70qhVVtGPCpcx26jjFn7OoWuJ6nQ4zHTq+4kbKddxkatLs24hLngTV9EhsJiXtC7
CA4M3t30dMk1LKBw9vY+1Txn37emOLVyM79CxJOerGLzsTNExgl7IIKIQihu+qyeDY3CJYwDleWM
5lVj/MWu+vxkOnmzwZu7W5EGyHhm0swlwF/BvF6oz6Pl2nde3piHaHCUY1pUGtACIRJj0j5PUS92
IqxZISSoFGQm+I6AZZ8D9HuwEredxXQrqAMPFcHXqnMA8pHQoKfx3Z0R3rMwFy8mhHeX6cmHTN9K
rOs0Jf6tr9o1cXjaoadUK9f6yFOhVt/oBIgKcWmQYtwD7rTGhjwsNwYN9GHexcyUq2yw8byQ89oh
i7/4kRGvXbeEta4jD8V2ltBi+cNVpoWHtmv7XceE549DwiWUcW6E1dJCYCfLPmjmYteHIIJz4Tcf
62OHjFSMKyDjkDeGYKj1c7FLwyI6dwmRqSBHKsZ+lrH3TMTyA2nadx8DunmfhQukVuVPlQWBudVc
MR1N248Ac5lp2AnPnHTs672RJ/3ZxCm7WtVeEy98E/Zh2fQXPMCSE0TnizMm4mR0xuJPBS5Txmg9
XaqBpLUgdPFQkTOoGeCdX2WOGJFJwLrR5WYkuXppqq7kfhWS/ZOWPk2MF9oPaGj1J8eW6kTTfTAz
VTxNxY+9XI6UDLUbjlb+nckVzgu27Z81f8owJmKXKuU+HTX7psoWLs3NA2oA70Hkpb+PM4iFmScN
I8vI2cBLqRZx1esrL5mQkHS6DEBTQ3OtJQpCCivXKPRSNGlGa/3Yd6hb1mZhdgutjZ2Lk9LwpYrX
Lgcwzct8DL/PfqcCpRALJo/l/kBNj3mkGuVw1nlkckpvxlQiaTZUfxsr7o9Xfa+8OwwotkyD6iWQ
oPsaMIzWMgIMKBy6ez8qDkVv5G9jajs8L8PpIXQm/GHGtlsrUGXBITr1HsIrVIFSh71q4PecuNYl
TmPYmHC9CVGyIpPQoBJWdhutoQ/ib9MVpCFBLzm4cjPvzpsprHHHn7wLprb90W28Dl9pXpGaiXNT
IYaDlyFX5XCgDv1R8WxIJbN3hkIIRlwTpK2WcPpzryYT5Z+bJhbKKcQY7dgwbSJMErdIaX+XFQPG
89CZMfzWlh8rrxXkxwms7aPgQhrEM1ZFJjaXXA35udtREgqp77UFDDJrP1NoSo2CQKObMwj2u9bk
082H4y6jW6PLcNvxbSzpSxQ7164F19cidxxEhOagXuc3LOmUZ5SNvfvj2GBNF8PxW5BKgtwgGOmL
fLCre4Ez3V0Yad4eBkS9iHMiFcmXEy+Bx4Q5TvtHHkbNxUpJs5WHK9KQUfmgCIdYvRY8TV9w4N3p
WAR8bUwAo1E4/oUayobuk9lL2D/x17qGPcQjNIhgQA34wjjSXMShu92UeevsK0su844EKEl/fVBE
yWpqjc6b0fhE6qIKsxhWOinRSEE/MNw2DUbPMcHhQ0kL6BuowEUZXzRbDoJEpmDDQ2Vfo4D9nseP
QdPo7wwY4XimQQU7uLBWVgMIjXNOcSxp0VYkfPVPTDelhtDV36fuFfMU/7uuOchWivqzl9J1J0wy
kTnF01UQWrwKDNrZgenKhrvIPXqTpW8bnBj3TGeHPeYsypYw0QGSslVuIo+gB1oxh+HHkFztju4u
qEf5NNOuTK8x+Axq9bUSOlPtuHl3I7IzscgJ7gyM4uHT6e9pUj4TB+C8qqEHIsYk+DF0Gn2ZeW5w
AT2DJUHxerRx0NsjuNa3dnfKcsU7KBGUwHEsjOP8ijJcHH1Cgzbzqz+OhT8f82PT2gNmkoM7ZLsO
BGtrRtZwHgebOJtJS58CJtyQAbz4G+brDEoGXCAnzGX8eNC+0vQOd7oy5PelsO4j9HhLOGXdvYgY
iAsbNQs3jbsHL/e32Is4ZEhjEj8GbnBfIjgeTRTxTt0Me6AuDIZt6tQecgvXv4paCKVRU7j+TS25
dHFnSD/mfnQ9vRIq10+//Of//Pe34b/89/ySJyNd5i9Zm17A6Jr610+m+PRL8XF4951dEx9JZMKO
bZiGThCKYfD+t7dbiPvzr5+0/zAxSK6sDh2WYTfYAijJcMXBk+gCYsa/CMs4uUDzv+k6+UCtXn+z
HII2XNMvHs2e5sQpCJ8Kyr5Zpl3Gbmhnj10V4ERkpvU3hgLLdiiTZdD6xcliAE2YVQvKkaj2fa5M
0oy7qd/qEulmnZc8YA3EUCBS/ULIBg/HnuYtz3XcVH3vHVriZQijiNGwX08Qz7DZdtDPf0jII+h7
cLV/38WgXhwGKDof75p2jXhzViyneY8PvWRozTStLsSyH6bd3Xxe//OnE1vPJ/ob8SewxYEqft79
n8c85b//lv/mn5/5y0dOIYFpdf5b87ef2rzn57f0vf7rh376yfzff3y75Vvz9tMOYbdhM17b92q8
vddt0vx+gchP/n/f/OV9/imPY/H+6ye0yVkjf5of5tmnH2/JC4r65E8XoPz5P96Uv8Cvny74vbf+
W/Iv/+QdP8NfPynWPzRHpyO1LMs2HBUvl0+/9O/zW0L7B927MBzXFDoh2PanXzJ+WvDrJ0P/h2aY
lnzHAiJ0dOfTL3XeyreE+g+VpG+dd7i+XaxsP/3+u/+4OT7+aP/+ZtH4f/z5ZrGExtfDkEB3ibGy
EKj9fLP0eZYww4xsYiSjcNcW3wdBFnY+Gfe1Ts52YriPTlArK7utz26aF1cudxM6JBbidfGY+a67
16x8B5WbitLCdvlP5/Lf3MyG+dfvZ2hwwVTXMpEe67omb/Y/3cx94YewsHHiVgYrXjPerta1OqBn
ODQtwCGRWmQZuQ667VSydPLoWqFGWplKeC2KRt/bU7CziD5+KsFGKi1GD1K2Fjkx7WPs6Di+86CC
N7+b/CE4EPF5XzrZeLbc6q0EeV56EQ67aWU0q84fm7Wap3DHQW6xwQzf1FEbzpL2/wywixOOJdml
cb7MhfbmW6Wxo/L1L10vxBmC16rDW0SEVL//xyn6y3pncQFphtC4xJg1oua2fj5FDKly25zTPfhj
r8cuduBisEnwNzyUfd7uEBkGd+TZaFCsvORFtXwLgmxfbqyxwuugCJ1DzMPY94mlC0YNm7aYWEk5
CXFD1udiUD7XZjIeYglu2Ep7T3Zy8phbGkMbhdQ85B13fVF4ZLHixnDnROBWbjAeNdjDjs7IH0Hm
S8+3AFoS9iFKevuFScjdRIDonhrEWvpCoIvzRXEbTcVa/P0ZcuSK/6cngiUsQZ6UowqDm8p2/noR
IfmMLa2JegRQ/VcIsf1qyAJE2sZIiKLP1wZA7OSEJei9V2PMnmvpJkso+LcgJCJ3tieeD00dxqS4
YwtQESyL501q2f3SYlZCi6luEmDnZ69uGc1EsbHEgT96VvABXSsu7BoDt38Dbs9t3thSwqZ03blP
h/HW5p21L3VoAfObxPSMN2EjYGq4y+Cx31mWW1+w8FUvCHpAdJnHLOfdeWNXkY0OijlvV47KGZk+
GR+cmTfLlcavTkAvWtD7Q5eoEuiKiuuEr4gFXjWvL6+q9H/Q6JAHSFC+AWy4GjBbWwqesPxPCrLM
MZ1L8iRa1b7QdxjNWzstSbS7SZ3SwyQcYr1YEdYq5joY2xv3FUQKQiYhopp+foWC4j8X0LgKog1u
vVF8//s/sS0v8p/+xAaWOKrL49tF6ytMuc79aZ0oxxF9bkDUZj3eBcPQ7uKE56Mf9P0NM12M4bD5
nVozOnReCZGomLD8Len6l0qbRQej7aODK5pTA6mWKWO81lBbrHBrQCZWWfD6pCVXUyenINXxoADP
mw/hM4aGF8RplcuCXm+BuhJDwQRC1vyD3KQmkc8avjBMxkiPNA36BKyu7/TIt34D97+YdIvXalKP
/eTTdg0i/9iYWvFjF2boKis040CqrXGuJlOc6fFC8uWq7YdDju3kUB4adRH7wl0jZ1lEWAx9MfHn
XhspUUacMW07UPSRIxHsOro/ma8yHOdDYeAPx6INoz2JlSvRx+1Bycbm0BRldgDMNb1opAXHVgjS
UXVEtvB/LfM6D8Gf/3xEYXAtcW/qpmvb1l/WMCV2a+YCGGfTwMDIYih8DgLcvSeE7m4rILCpebPM
oQA89QKqY+2UyWNaY2cFEWgF6c1fV5LimvQN4X6NcysnOUYKx3OCMPhYiCI+19gf3xFS1nXlc4El
EhY4Vn7KKPPvhD+lmxmPK4w+2vz9tWn+m+WHRdpiUArrQNiWfP9P16bjIrtWvYmsVoeGvqnsK0zt
+DEn7fxuqj/7mW2+EtKh1KT/sF7b+4+NaKC8OP4ZcXuyH4yqOHRZNCE2x8yfx9qVctE5zhud3M6j
SIx8m1buLQSrLZddon+B8Eq0V2Qbx7Srsv1oN4ewGuqVFopyZ9VC+xxM9wWh4cfWspKloBwBPWq8
rW+3z34ydJ+D0fkKuGF8j/NdU2FbUDAC8il7ccwrSE6o1X2g7JDeEDyQYI6FpmLy9oEof9/YBB3+
/enUtH+pCSwIYCa8GhSDDtcMxdGfzyd6UUQBuZ4vkMDQ1bR7wBObYII+6PawKGS0y9g1O8RbUEJM
k8BYNo72WOuCAWEHjtM65bblJx/+2MiKvxi8bl02lrewKGqeyrgnns7SXsySjCDc9TGGrHLmHiRI
jklOuGXs77s04IE/ot/LowtslemWaoG9VISnrKphsk+aURxzQzeu+PSXjIcdZjTCeHE1lm+FWE9J
sYJOLb6Plm1tKaEGFDY4HdVyY+odYRe1S5qy6azKxsnO2Ln4WClVV9WNy0PbGiopQBi7caaIF8MO
a5kP6bMeDAdFq61L1AfNvWW3+7DUzMO8mSbPPCRkRZsDaWaFhEtaiZTUE9FsQodBkniXcTRCCPj0
dlqjnkzc9B0iGbZwgfQLtDL9UtYY6I2NiCE5kW890C3dp8HQrSLEDtDrO3XpFgowYqV0Ow+uLH4o
VfLWaMk9CaXRXQHxCNcRoz9g+JgsiRfKv/Th8LmlM70NfpGdAlctF5NnZF+KpHlMdbCgOhij67zJ
yTZWQ2aJaTVlw51nm4xRhXnCbvAbiE/27e+vOvEvNzFzNttlcdIF4Bt6ip8vOnsio5XUp2QRVEuQ
5eJGFkuxJUuO8TZ/8BN4RHZI3Aj9mA5EG6RtR1EZ71BKFgcxJPU2bbLfKjOF5BnkbrPFtPTFy1zW
/QpiVegqm0Axrtl4zWPfXcZZzby20JSbMfb9FoRkg5DWPc6btMRpxAv1eqEFVvdUkIhQ9eH08ve/
Mlf/X7sDm8KbyovVC+ctl0Lz518a21m4xMQ0MAvgQcDobd4khLVHWMjeet3QTrB6XuvEJCKoCchM
s5x0pzHZvjM7nHXMXs2A63CKyrshfHay0Nr3nR3hqMe7lmd1O2zXmLOhmnzGj8bbaLh/4CO4Hgst
eXLgJNzZ9arF1O7WqUlzUwSxe36TD/t5ty5x/MHk2KWAU83fBkMYpyGnFhsb51Ixqb2rs9pYUdNv
Mg8JZ1aXC60b+l0xlc9RVz2WkU9+dVh+B/MpqBfKL9AidjX5x07c47gcj6spdr94JnFWJebaZvM6
kgdcU9Eu2vdGcX7LOv1uIpp0MSjA6EE8fhkExZbIAXlzqrmUpBAMIMa3sg/htQiUSpaPIkAk9WKy
jA0eSjhRJC3Ic4JLVtk7987OYmRCnDK2OVl41kpl1aTZJaq6V0y/trEdvzmlIMAOCxUNSy9ChWMi
kknuWAqRauuud86VkzYb01Pepqy8hj3Semre8KSkLnF/aLACDI/wmI7/l7nzWI4c2bbsF+EatJhC
hKaWmRMYs5J0aOEAHOLrewXr2bt167VVW0/aehJWzCwygwHA/fg5e6+N8K7bTSpgi3XS1yIv3qUG
VqZ/YqxmHzH1ELnajD9HWaN/dOc3reHsoE3Id3oyao2FqAjfINIS4iCy0eUF9QezPKYpw7w31fbE
IJi0gJcsEFiTmwABNqIfb7yGNKg9YCE7pFKNKRQhjuVzE/ZLS96h/I74ZqhmNm+9NVgxzlIYW3Cl
Qt3p10Nlb9VBDwgInqg94QuEvSVzUCbWzqDRfc2DKhKtd6CkiSJUU4B7rxN/QOfDvOD/7l39mK+0
pc2ccT/+gPQoHlPMqDu70pZbR6HIqpxJT4z2jjMPq9M15rPwXyD0Q37Uk8lmfuhPjXNES86Vz6c9
iqA5lo7vROZELKmp6PSrfO8ojWR1hFSNMxJE1XbhnGFI9BAlVp5iSkU8Veq1odMtxJ8jfuY385j8
VYC8TcLL+wlF5FVEXK36nd4ZX5nW6YAYIHNkWSkjbWsesUA8ozCeFHYf3+8OLiBxk4lmv6iNbq9z
yoIK4tji3vsdObl8ngR39+AIikCGzmoat2aJ2IlEvWSwHRI3J/6cDdHDvWc2BwfZSLgUVWJz2D2o
xVkSpSItv7bk/Y8ap1ucH9LWunGtxY/HUR/3yyLlc617XxWRDbNjZ3i8nOMqKTBmm8vZu+6NyCor
7MxMuze2p95pfiG63xOvmyPsJzg771AIBjZt94JOM2w8E13cEtxPZtEmw2TuR8SIEE2wpxXlq6br
H5o9sxeJtwrA1AozU7kqLJ/zDM9kNfYBcHrvblzyu8Xw19MIX4MR0tIFPzYJwaVeiSopGZ9eNyrr
Z7FMf2TeD0MbpjifEViK3mC0/FlOVfuj5o2THJViZFTeQ30SltSZBuWwX3V6nWbPw7w6sFDL4MMt
UTvLGRQQfYyCsF9M/+QCibjy4YR6OfALpS9fTbsAMFya9cVBgDtc5VoyYCPEX7TE7aybJ10K5GBW
+btDonKaG2knGxb+cE5dL5nX/iFo5yZ2B3XI7eLXMFfNviDnC4vuzgcJn2yr4gggqo1BTfPTytce
F1v1unXuPWlYp9nnCZTzcqh7njSmaGZi0LEIgRgFhx5zb15++loyV1a/U9vYJClt+L3jPpK6IHej
U7nRurrrAcmeyu1Q9rN5Yqr+1D7UJRZCYW9+RA7Gz8lujxNkLXIpgZBT/L1SemCanA3tBp/hAR29
H7Lv5wzQw0FPGTL6/XvqSf9CC+aWC/5VVLyvocs1dFraFq991I4aaeCLRmCG04OBk/tubdSN5zJO
FWbHRQimgzMR2qG8/dQ78uRWe+WtJKOV/BhSvd6F7o7HgnCKukurqMv0Lm70FkNGP74MaeEeSrO7
5mO7QES7zylHAviYr+5XkaE7zHM4G0JigzN6OLkGthPZbdvOTtc31EqU+eZsxCQKlNHgzqR3SZ5c
QyMnROWjBdI3/W1Y9afv59V7XaYJTXBMfvlW3zfWvTM0UGX7R1CmGLjKWzlMyGR2/Ww9N62Zo6vO
n7zRvsyOgpp6FfOYkI6QMH6OSFh3IL0IL3QXcZd6C1Tewf5MK/wV/hWTH/hPkz+vB99M/RCwSv7Y
MBBFks/83FzO/ZgjPirKNKxWyBSNtXFX7jDe8sFZxqPmU+7hFY6XBYVjb/h3vf1s2H0TF0hJ4+0K
KVl145hf/XQlSsOBFJ8KyWfiNYj68GvQANL3ppbFef7b9METZRUL4rzlNYb5/oIZwoUQ3+pJIIuW
9MSY7jxB7/xHpdDXdYv+K+vAQI140Avu8mc229dekXaHZMq6wWlDUnmGp1QnGNL05lu7yetkKsrP
LsvULshrgj7lEDFMwKpFrnSor8uLz5FrV1vtH9Yk/HAsmhdrNh9SC0v0JiK3HV4dqy+S2ffizhk2
YDsahD3y1zONwNMpaPC8pjLuKxFbDoGFjj2RyIlkuvBIhNEoi8+D1r3PM4qdZgh+6T2WiaLGZF82
7A/t8IfKp4viGBxK6WN9X5SXCKatUZeDGfDxcnSYGMjQLqyYuFoirzPcDG2ka2ayKeBM6BHLyMTs
eXBHUcaTjbnWWYwb3Ukft6V5RvuDPLlhcCfdpGfugcBQ3pGz5kdrXhCV6t7LQvMOZKWRKu/OTug0
9jkY+u0c1B8V9veIITFml8U8E5a+/flirBNb0zWTGzEqgF+53WdWyQl0uo7vnuhCgkwuVU3chl0j
bNCd0F38L09nWw8sGMKOvyPWBDh95uk71/emsNHcMWLTGuIuXlnzCM1xp336AVNeUGJyom9UQDCW
pd4BHqEusEDCMcY85OnyMo3zT7iP145afVQMfGNr0AT5pU4TYYPvyeTBYU/w7zURCzHkGMkFA2NH
D6mGfOhV8Cuzmfrhd06TLLSccTvAWRZhYBcmVUWnn2R7jfvuAUM0RaICYsjH68bnstd7+ZjIUUtq
3nKoutkDeLv9ohXkxrbNmilXL437kjTHulEN6lNI+ANMYuqB8s16t7cStTyArRgx+b53bZRcmjnE
rkasISEZ9x3z9UDJUzdMdTg5ehk5bfZDrMPtVRAnsw3/d1ff6FUer1L8zFzuvzm9K7ws9EzqIVIA
d+tMHbM63jnQMxRCY1gO0+9cuAcNCS2N5ed5K5/LcYEYGVgvJI5G6YKmuGKaO7vaF3ISEWd2mngm
WWezgd3KQ5tU5v21A39ptrEjbbgx0AucTGBeB2MZ/0gX/5JRd2H4gp2ig0Bet9M40TwQnGiqQeVh
Riw5+PqXbYu7gKk7AuKos60Ri9kENFWFtD14S4xIkm0LYqPTEi0t6K3KYt4b6Qgwp9qA2SDiGLbR
JhWao75n8kiSZJ64X37N/aDVoW2jASryc3Z9Eei00Bp5x3Uwo5o4y11PiFaYdlfiYRd2hYXOboJG
pvtdmD2bi5wPSD20ZANeG4JXIZarMXeBgZJHgQ5Hw37N/KnIAcqZtfYG3zqkqtitvnPH8ZUqtaE4
Wsd7lKErAbDo5X3l7bSywLuy9W85egdiiA8F4i+AW1eJqsUQegArpQVIL7Z6uys1823rka1P8uCo
7K5tuG7+POwJ6iHFQKdVMBXq5LJLkeLs7nk0MIXA+GRF7n/OvsucvaOQtxzMpD1SwgiFV6Fd43pg
ch60lDieVYcM2VmPVdvBfR1dcp279oOzKQtO3i8oSChoTWG4JwgbO9RSA7YQjgnVKn9bWVvGuMcJ
GzqTZjVf0sK63QzyOooyh0WDRPBmwxHdNtILXbYGTkFmzmGu5/iGH1sjtQYga2jxHGMTI/xqzjIj
LrfloXCa7WQBICWoZT62RFakRYa9bHWpC5383K8bfqgZdbKYbrDaJeTVuKEvszFxBwJevJ6zTUak
mat31yhb+8eK3aImoDao3Qc87eA8Ct9lPiJtLE459AZHjZeJxNhVDS9dhiB4zbddCVwk6iTQDTuf
4qHUfxqQPpA31hbAsv7n0Jg5/UuC7WuTxBy0wHfp+sNrS7I2NIR4W+YhzcebY2wfla6LRJrmbhMk
fJtLfq4KtiI0x8k8ZrdS9GvkbtscL77rR6L2NkL9bqxc/s6Bgiy1GwBlwXLULZ4f9Vdn7FznryCO
qOsBtVriXozLi82igoasTmTDd/keXbT0YVm0uNSzxzqPnGK1HhXcp1BzM3tfu/BfVskJ2CuD+dFp
AE8G9GHL4WIY5ocpyGhzapfdTyXG2IC1sJsY/NJ2kEauOMuOYzT1OW4XaHspKWS67zxILftBBR53
vv0zZeiD/NV5KU37AIPSibUeoeby5hN/F23vKS4ejuKFxohxAhBlX/sJsMqjDEVTqRl7kIMvCGTx
7Znb70rMcePiQB018z4beRtNBvajk+q0pu5h1W90c8r4ULX16IXEba8EmRCSDYYpHhrXg6qZ7t06
4ISzdQnb3OvQ2R88YYz+A06z6K0RHOr1EGdb9lEJUm0l+XlWmOa494eu9HbVlJ7waFNqBmxQhqGF
mQBvOWXvZVcdupkfoGG05B2O5HXPPAcWAcm4Dn9DrXsXFkwub54uU1F0UM05CLmGEQ+bDa4Lxa+m
z0c/rSCF6nFWZGcSptbQNwfgWAgj4lRsb2trPS/P9KyQ/LEhn8iFPuYMQ6JNm/udtuVcIIWBUtN/
GL1zy3Q3jfyU5Wqb6k9BSSoRfAKC2I+z+qO1kZS0gzwCot1hhRhvzXtool1IB3nYMXTb6NFjGoLr
ah21K2FtVNZea/HyTUVLz0NxsBTOfb/pie8LwRvGDd+y5snC9RPscXGvOGK1uF3D0iK9w6ytKFfS
PeC8vFDUPKUtDfrVVAnAX5VMtHoMk3WRbr4DdmKe06d0u81WjfYAkZCI14geRs0dMxEt7tDe/Vbz
NjBDLk8BHtaoVOwpgTTO1NYju9nX4M8v/dKrs/RzgnjkV9Ys9b4BrqBS/cfQ5mcNFhI9D5YiMepF
KK9iIxFc0f1OMCaLm6gZ7MVa0xEgBCs285sipebHT/xhrc2H1jUMwdSVlMpzFliR2phFM4hLdz7R
HL60wVXDOLMdLpI74UkAHwMtbMOGcjU/tahnJuiPSlYvngX0Bk3ykpR9ytk2Uy7VQw1hnYph7UhM
yzduR00f2LXwJED/smzPicm4IcfKbHZIm4AfcIBiGInzUCuTcTJ2s1n/kPbJ88AnramzxalG1rsv
qM3E4iWu+0IckXaeVjrUemt5/J3NW51apKTNUw2OgK8UlGl+ztbS/nZn6CEa9asEFh5xrr3eJ9ol
TwHi8QyVLPUbMqd+D9jd5oBdgmwXw7ljGhP1sPfDhmIgmZkyexpO+ny5F01+sicoOTgwUWPRIoCF
s0Yyr78WamnlvmtuBYQlAoGan0i5v7P86n0um5J6RNyPqVPsHGl8kjNzX2ySu22dnshJ6Kmp+wGQ
RvVz0JZdUGPoQ8Hacq3Ln1l2N2LtivXS5/TUz/tgtZF2QhCxxZJsCBhDwgsuy0jWFoK08ZqDQir6
VfWJUDN2tvQX0xsZGshhL31GaocBUaPa8vtHnKTNqZu6xy4fbjSzKcHCjjfVL4xfFXJ+HjbnqEAg
RJmLeMiVhb9D3Bc14rmVxrMG2GQygWWlnBAMny8afOH9EZTcobPNgsZFye6HP7zrgampur7bSnvZ
NeBaLYfT7PdXJclSyeBpN83k7k1rEIdBsSPNRtCdGsN8baSw4uvoCHcoPTqRv3bSwtSaFc/Cs4aI
dG2TwwlBlXomYaWzV7c9Le9xBZZtfi5jrp3mdNvPZUrkb9qT64LERPmdHlMkWwtUJYktyF+Tqqzs
MDMprd0R4SABSPu5/chn2kK8rz6CaEFKXB1wIsVl5rgf1pWD3VlESZiViFD2gn2YBypwehvMxFQ0
NEyuCyqbZTZfbFe+tehOIyNYxb7uikdRO1Ryjf451AGbgC220NxMjw5xs5s3vY9pf780GLXDTbl3
peXsA4UViIP5QYjdODxIHSePxDyWYMBv0dTTulDuj30+tO+lLn65fqNCS6twlS148yrMNXVqPujZ
+FWZOpV3Id7TMcCFVN8bI0zjYC770JyJEqjxt03D8Ls0oFOTv5ULFhHLfPU9Iw3BC+AyUywR+Jq4
vdfE1jkKdX2eyGmsH8Y8gzmVpwcgV5M46cvqH53hG3voheVipiw/8me1rFl80XWbHr7dQompZVwb
DZ/8MGAKsV8QS2N6nTyCVQ3XJ125ncLAAHZmrTpMohM81MAn/JxBiKVxkRztycCyHy15ddPNnL0k
nqV2Irac/N4o992ndGwvNamjV/L0Kxspq1RWvhKsXB0ho9II1KmxU1r8hIreaSurWLPQTaJ54ND9
VVg+2+VcG9SCOv4C1mNKHIMkbrcbPopZ18/z9TAIeGPvLkaMZY8sQcYL3pTdLNtY7TabnHCZDsSG
XB1iy2wxQqY7YVkc5WcEKrNR3hLu0SLYrki4YO6AF6v/o8XgeRQDyWvUxMJ4sjYJB0saR1kVu6Gv
AH1XlaScLQ8Gm1fYQoljRds+dYC8IaKFA42ALilnWxIA67hhrXWK3235yDN1LGiU47wLHdcSd5Vp
HqDPsk7a5VsF5JPIAfGk28txXjacqgT/hZne/8AJuRzHJ0va/U0WL/TLItfW1N6fzW4/BettZhj3
MGcIb9DFZx+7ARej1CdmNAVFDoqtT4YYIc/JZeLxYruo4NxX/rAPAvb9Orepaz5Yy/iHEY1snnla
a/9uNfJTkeZPORXJ4nMDOSkr5wwzPqok0iFpTIxbgvawNWoJa3iBBJqeTelbx35xfmjXa74xFz04
m7b3B/mL7UALXXREUQtXdRj8i2ynYM+w8GvUts+OHmDM0evDIKQqrPNCZ1B+vyKmOA1lfagCaqXG
EXAUPObli+2jzcmR/8J92lWjevdIWRNtcbMFs7nPtuNWcPAqxA26u1da17Q40O5j96SRKr2PxeO0
nAeCYhV0RbQw/jgBko3GtaQNEAjSfnGum37W7gSy9qTPjGIHTmIHDde7M0fk9AY5pZWWdAwsYLhP
94AKceUu9WNlPBRiru69/Cg9SiEo1XnoSdGgogKfNXyWg8NnV9HK4oPcK394GIvNh0k3mhyctZda
y9FJp3YXWlP/xQRCIEevYuEs5v2M4T1UtvdVl3UkfViwJTb+SXboUF3KZUabiEL6LIvIvcGJTygT
Nd8bBT+5edQrU+pUN16X/+GXq72fypT+zfWwog3rjt9i5NNBgzeSETX7vfFMQsoeBhlxbPrCeMnn
jC5w6qGr0td7b1pPjduIR7aP8ci0nnvAzoKEwDwNh5qeEnTSp7e+DmZFgNyEHkJitliDM+Km8dZK
fc5mor3k5N7dav5MdNvMCQt86dx9iYIdyGid8cLCfcVAQO9eqdx2nh18OllxNntfXop6CeWE6GMx
uuy+66uGPiVBEw5N9URY6pc2w3cEj3w0s5x2XWlIJM2YoEm6GGGEh3goSPu2Gn0vmI3uxoBJpwQt
S8uokbH09flm7qf6MfAaPMIkhnTtvh774ZFBYaJgZ9IDa1zG0gWRFyZ/3hh3rhzz4yhcdZc75Xzn
j648jDhkWbA+pnp07gs404+5tTnwZrN3f9Dyx++XQvkg0mwO7VYQHDM3r25TCuZHzgfIHuxUQfxP
mUjnzkAPqIFvmWfLPjW69WH2O+t+qjhKGD8ICnNPZH3mD+XWFQ8ahSxsk3Q6XP9yJinqpGkD0xil
ulj1BWPTDmMfva45cabSjZc+G2NtHoadF5QDGENe5AD6AUXdrV468jEgq+fML/9ej7WBnUm3Tnlt
+k8psRUdZ2aG5F0INhDW1RVfIYmuurgGJOB5YvaQNjemt9zom6nI2nlZkWI/cqaenzLdkvHabfn+
+0udcJKQgOR6twbe73biwY90rOF+81w5tny2y/arDBod4M8gn/3G9NAx1kSxXP9SjD2rttieV6t4
1PsseJtNY6Qh3deHYFMWKnDmqSrXCb+lBNULa9kPFkxsLbebJ1NwCTmLsCqLoXnyzAkUNNG7tzWw
Hr3sIveddOH2y8xLESJsrKE1KwY70FdjtxDLbQCIPcE9dr+JYmCA7n1YynZ/SiZcUS/9gyxt/6Gx
GXIsyv2dcqK+bjo2D83HUmWYvnT1Ii3Sa4bOeyh8zYiNduzR9k1zPJEot7/2Ty+Z0xcn+yrkqrH/
dEXdIZA1py8pzWdPc/VHXyMQnP6FEvMPWO87iynxxbbolNvafNoK/zkTuFk1zUE7NPFYL/LWKxgr
jwxdI97xup/HhA6QfJGj6J9KTkqGcYPdXr21Rtois7vVPYd8FKOeT1jjRGT0pjgTJAEmVheXHFVj
XDnPfmERjIjFN7OGAhKMR4YxUFRHSwEDZ5BcQCSbNzAwrvlb+ZEPBczPXI+vtWNEvbcRoOoJ6N4u
YymcwomRdumbQ7l10p3Wj3LnqyuI3OqKVnssC/m8zpp5gr5b0nRrlmS0uuxCe+VhLnIzTvXFjPx8
MW+Q2xqxLJBrMibHEQ0SBglWs8c26oatA2dv7jXnAaR9c0cDerf0Y/AEO558tM47Kzs4Oaqpdj5N
pDC4ijzMSVwmq+6Teh0f5fo9SDEZe/htf7E2QO/9xLKfORXqwhoCqO2f64C5R2MqtbNyLUPCZzco
lbefrL/pwSs97TjlhaJWdvdCC+pHYx3bg7zOMFv33Rpm9+jggAu7cbF5EvJbFITvBeXCbQsIgXdV
+3syWNz9MPT3pCkNByGzr3kw/Nvvl2ZxD2A9tMOKfDVJ/c+B3WrcCibuvferpI3gVNjlHLg0+3Ex
7UvOXkSGlrwtAz9ZSc6AWZzj9g7cQ8CGl5Qg8fa+y43aaZ5HFLR7tISY8auFyF/wjmnNcmSvCxBq
agThooJZhVYf0qvvC7ZVR05s3oFQATZHIFsZGW7OWaC/6jzT5Qr2NsZjDrFRdL31B8bGuAPVVRuD
/gZwfr0wH0QEUSzlk9PCYbAK//z90ubopDXxJgmeevDIhn5sTKHF/vQuELLsdMYo0IGN7GC2w0+9
xY5rgoGyTeoIX6zug4/aN2yDa2MHB1s9eCMu2DpetgEZripjtzT12yCgFdN3ZDZ+51O5Orouzxmz
WK8Y8HPYkh9mMP4O7oxt7h5LdmVAnVRcLcmytuFODFe9Cg2L9MFn1x5khwkJXyOf6vqzEc1hLWGy
mKXbvaSz9lvr0aprxQqPiUOFX5ZHqMzZpXKwBJpOcaNrMuyU5YCKa5wLaRf+baGRAN6v3c2W5S/A
Q3vOFcJ4gBXLKG4ziDHBK0bFKox9U3cB+RsFCKpyohc9YaNe0HWijOgekMJsDwKh6qPyl7NsNfOI
M2WFLJiTfHgNHfBQJvrVlLimcpLSEumla8yGHh6mWSfT57hkhdoH1ro+bIt9zGAU3YqF7OJ2qMZL
UTjUndU1yZg/BxxAuia+q6G076uWQWIwWBu9+VGFXe6xROHFT4a1J62FQ+WL6K699cLGqd3geluk
aTCaIW09H2zt4K/p9lrZ+l7LzPwjGh1jvjHSFWyx6E1CfD0w1NjkYdat5XFuq+b8/QLunmZDYzJS
nRFnBxPKf7/45acvk1F7TVR7jMtZz+2EROD0sclToLgkv+yMoNypWgTPgzsEz23/w2TKdmdv/uNm
sMQ321TtMMDZCGLRMq6+7pwKS9xymuds2Pf5w3DYmOeLyjIe6ItpN4Y+76bJsE6kM1iM9OXrxpR7
n/lcc0zZdVLnE12nvqkv/jV9F3lPtG6ACIUBIJ0WWZxWEyJE227v0nLq7pyp6O6EUR/M4ZlwKHke
yhRtty7e5tFZb3lIHxRmkC+fg2g/iLhphoWzpePE/65z2tk5MkX/3hMCvzN/6tN0ahipx+AZndil
wDp1vkD8DqmIn+aEEvoXtavfvXizrpJNCzC+WrUdQW8vmHqi97P1Tr9nH8JSNTbLc7BQpEiv6Hau
5p6wnzn3PFdlPPb9soMpkMLI9NaktddhxzeIc54NXlSMo/dMotceUUON3MYpXqFg6e7gnqzW/ayC
lSyvrH00shH0iA89cF48LNuD1sYVMLdYem7NkK1SN+mSuMp/AjKMxw5iqhXQj5Ii/6iyii6gaOSl
TxG9TPqd3RnisEr9qTZccZkpkCL5Lj38wJ03Gc9pQ2QaRwp6sNjqTww9oxHXRJgT27WzdXrZUZkG
AElpHaGqkBevAm+aptjINtwnO3r5TBowLrI0FsxF/LT3omrrzLtgyZpwG0kfs2uhDmm3EO+ktJLQ
jZ5Zvxxvv78y0x5+cqD7+6FpClBZ6YftqAn52eLSm8iID8rAPyAOtCL6q91jH3Rgi9RvtKHNHajL
5gaqeOINm3MRZscLY6ZoM65gGCXUvYnQ6N4v/RFKsHMv7OlR96QBF6Kan+fi+Zud+f1FYz11eODu
KmE+O9THN53TIGUvtuAHyIcjhxhFyy6v9oPTpw+Ds9b/ByshMx4Ejn+1FXiO5dmmRY/Ad0ysWlfd
+l+k231J5rdKERDB9rRQzww6CaRuEHqYShO76MZzcFXK5wYAdX0SddysCw9Rth7doAZomuo4/mtB
ql+PmZDlZaaNhmYls17rQpD/wigsWqWJsrDtIEEvbUp7UVpnGtJXwcYOT4jn4wTxyvGG80l73y1Q
depe3Xy/aAvDsGZBTvP9pV786nIG9bXpqTMxgTE5ZMOhVb57RpSTHWWe5efAs63j2hT9qR5+Oort
aiJAaOb9N9nOLsb3Gi/XeA1QVNeXbODe3ixjiXKGTkhZMuBYlkVn0zIr9Mpu81IpYApAKq/4UoWw
NXVflwmqQt1uIe3r8rBRcoTAtIILh2Zy4xvqeX4O7DwPsqvXXUdw+hkJnwE+E8t8pdrxrVlUHbZE
pt1284YRnlSzSIMU9zjRIY6B9Hq77zvPyu99bySfRSzvWHiLV0YyiPuXSpxG621BWPP4/eLbFGPY
Lsxde26zqrpt0xHYKSjs0dPap27EyPzPCtr/IRr2XFTXtue5pm86rukaf7t9mtxrdXXtjywe00SZ
twylrTYh6nTTfkzu6EQKGQ74Hv6fohghjgQsbqZJl6rDg8EFK3ZeuXR4dgrnJvM7kCYiz+9XTzaR
lSmaO7ZM7zTL/kWc0MLRBOFERvpk2BnvAZbCuBnZv4Z6eFSEC+1So6U13TMhNwxCwfENHP/5V7av
v9J/PDE4EgPfMNBqGIFj//1X1nt/Hrt+JLRvahVdVLeNy2CNLdXCPzCgYDeQG86DyfEaUIl+8Ron
1oc0vxvZm+9y/TsBVY5E3DNaCdzhDdO2dmrBXvwZ7gfgn5GHuq2nEkE8cd6U0HyfyNzbTH6A1/u5
Nd14C6+VOWQ/aKFslztwM91bZk+Qrvv6zS/1079DUg2ovxFTq+JMT+CNE1H99M8fyd+9LZ6vm6bn
BzAQDNyMVzvpX9cQ0WEMLxT3smYpItXL4tOtta/coM6Hs0KD3kAdoBxBP94C4vLP//i3t+0/rgf/
uuVzIZB3W4al/+0WtJtgmKHqsL2t9kel5T8X18YfXgBO2YosLA3tZDJSrWTCEJbcUHv5sCt/jNQ4
DYd/fi//uw+CBoWpu0bg81SY//lBsAxqQBCZOKdm83sZJJV9fixV5jBom85upqP1trcJbKn5/9i7
/P+jLflqgftvX/z/sCXffo7ZJ3aK5vfwH87k63f96Uz2/sVdeTX96o5nYMvX+Zs/jcnWvyzXdEjK
MXXT4MZ1MOD8lzHZsf7lXP+Gb7Qd73pD/bcx2dH/xW6JMZk0IYafTmD/3xiTvw17/75vPSy/to3C
K8A8rfPj9L/tvIa/DctaSlS7ylqAvzZ+aFT6o0YWZ9IH1U1jTMGhWW32lZIOq9sWY8K4lAwJHV2U
qD8V0VaRUPSTB79k+JKj0uDYtRco7vaiQgHQMh9IVg/NG8m0BZmdd1WHAQFbwHGWBLqSYuPEA4h6
WhdHw0jBsUN+wjmK+tFRlLy0njWG+3ugUZ+uNuT3tm4sN4IMsbT1esq0fD3BGBov0kJ+7Er9TEAB
+n+ORzGQCPnswgXQMBuTBl15EEWYBM+5kx1aYYdBp6uocFAJVZtK/nIv3P/5Mf6VkfA32/f3p+tw
jbCz+K5lmebfbN+6vWIg8NmUV9HdV7VBvneLAnJpe+OxY4ADYwHla5/QniSbcSzeTWea4nUYU3D4
MO6HwvoIjOoGT87r4tFI+ef35/6nxeu/3h8rl4vvBOjz3902KzjiWs4rguoA95XMTuiXoCbigZwW
tnWBdBFbnXZwitEOx36kYi47e7+5Aj1rdyEJYIgH6N0QK4b27LxruXzobGFeCBhdiLrUL2XQvxMa
VLH5X693zsih68qfDJIUvk/37vsOwONzgZXZ7KYRbtZmdj/0TD8uHuhs8i7q0zbdC4T4oqu2w0JV
vNO8fj0rsND4otYQOKO6NcGMhW2tdkK51ZPjZkaUdbC6nHWEdAcxQu/yL1uN2i19JUhrhXWTsnbe
1TNuhWoIHRGow5XphdwEaTQBK9vOmcf09H2DwOFQ0T9/+N/r8N8ePTegYrE8B7+M+e3J/0vR2xDW
pzyKBFAzJQLX9Kkr/eroCuO+XevlrIwgCC2mCgdD33aQWrQdsqTnuvBeUZHZu4C4omQo6pp5fIEB
ApxxZNSLdySM7S3wNjdGT4FRnezMdltuZx8qIb1SoXaN51kJnSukG0ChpCpVomsGwtBt/C28/0Xe
me1GjmVZ9lf6A4oFzsNj00gabZRpHl4ISeHOebycv74WPROVEY7sCnS/NhAQpHCX20Tee885e6+t
rHsSTBUAOhMU4jS1divA7bInbXFLtZANbDPp0h2ctKqvAH+WQxSh1VyGnHSSohb7FCssaVbY2sGU
1pcuVpEedMOPBAbHhZy29EImyLvOaRjxSv8dO5XAHUccSbV9IU8RBVo7p3sspRO/rZBWucYHZ2Bg
1wklhsVZKn5RWM+JuTqh6eASZqqCNlNhPBVVcvo3HxQfyF8OW9ttwgGTiatjcL60mBv+dUedNH0s
UFxpVA84wmI0lQBlkDj02W1ImLJ3jnbTx/HVicnZWhTLRZSFiiuzL7ipUXmUycoYqBOBPC1LoPdf
qtPuG9Dw12ieydhSx86vsUeAxWsIhpG0/sTHDJZfoK9ZiZXGR4XQsnOk7jBqqhLkSt3uhSNLb4Xc
Ek03a9iqzQ54Cuk2doo6M0WKf4py6cnWRcU34mhOsHRbyk+U0UUXpnTjs2ElrnWt8mCW4WblORpz
u35KZTXUFUs70B4TTbwwJpn8qszB0S2szMzjOHlU+xILV23lb7kzD55NJE1IfF/Y6/ZPqRkmt4kV
BYvajGmwNNOgrpTvRaavplvjV41s1e0o0yj3awuI11UgFPCaRv/W8APtUHqhZMlE7KMhgIWh2ucM
CQAGAhDVxoxAjAx05nidH9cz7dBxUHyFyEc3mRbCX2P6GqVZzKEQPUEOTFt2QhWOPw4cBq2in29r
fuEin1GpxKENF/Fh7bWHuta+4kR6yhP+JDalV0s3rYBHwOeylAUArIQZtqy3vpNVGc5urGzJnL+n
QktORmMGjtBzOulpS2w7LI005jEh9QlAaOp7rkYRZcn8o+0EvDgJLdwY+bBtqBu2p+m0kn3O0fSo
0bTHV/dDbvIxHDqcFE3UHtV21V2LGTUIhTfFihW3U9tkhy120ozW7bEAXpaks47oNJCfDX4xT4+m
kO5Iuw6H0a4eYzMOir1TVcN7B7f+ABPKLYpMdjVC+KZmiFkwHFJOcObIfYPC2uk3eUIfn1pZIrrA
0PaYSSDgMgXwUKLI14X1axdH8mGylCO+V/QRLcKKDDiqZ9loHWhq/FEwFht74l/ttg7zXjub/SYz
TvI3R1ZgMa8I+hyUqDU6g/HAoUd9HAwMDMKx0FXa1ScqyZvN2N8VeJH7RSIhw1SHE2BRVRfWXUPs
y5D0AajAt9Ucv/VIRVtGjV+NJgYpI/Ya3I+9Yvp9i83GqpCybDPbSas8iuZT5NRJuET9DUOBycFc
8QdpkQ/N5spPf5a10iDDdF5QduFas4kMqorvQXdec4wIGKcy19CO1bIhn5FbOPaTJLprgR3obyqM
3xAtlqxQYFgm5lAdEImjm7+dJRozplYzlhg+bJGeDIyRI+CTY2Ml8D4EA8uqd54YGpSYBDDUdLD/
/NxyLlJl5YehMdlX2/jSRqly1HX5vqgacQKpXzrJeF4Q3bH67jkfjeBHtlShqFExG298Ey3+IBpn
vmacvTzOkMpFy0prp8aOuvvVVeyLkdZiGx/SrlQfSIoClFcEtS5PyMYHmC7bKa+f29Bh1XYT+zwP
/Q9YTUPwP++oyl8rn19vEagN3VBM+iG6/Gsd//OOao+0mGpM81HCiuvweWsNJbKisNYlRG8wl2ZX
GjJ1DnGJTIk+hirNEzQGFfKS9Iwb7atXjU+MsVdVAsmACkTyrFK9/M0T/Wv1/o8nqhvUi+zhTIN/
P3fNGqpNlB5oNu+jzmp9MIgS4UXsMHhZgbf/AiPD/xNSJbwJkbxfj39zPW3VxZ86CNtz4FRqga2V
KZctVf2tYpXpiqrSMDES7NpDP+cj0bDwvB1YmHTAkqtV30d5/lyBNNif/nF6aFlgPKOJ87uKkQx3
t2T4ZmQYJ0nVzc3AYyCc1DEWbR/4YlYYEVDaVBHaxhhUGurJ2tnXFcJ9bEHSEaGedPz1HVc8VqqI
2PvSkNG/8GXsJ/nYoGChdyqnnjxqLdjf+W5MV0rpJNu1OrBmjRMlOpG295cYFKrD+aGx7grewCP0
/o2+YrqgI539FI93JiL6X6jfzS8xLJL9NwQKhUnA72+qwmmf475pqLLjyL/4KX+6ArvJwnstdbwZ
q/lV9khz1q4MiDtFGlJXD4hukY9QjfSaFPTD2HuFiRqsVfLXdsDTHmHIwTZwsRgOryaClpLjA3La
s4K1Ym/Pyf0cFaSKji/IMGSY+8lni9/YXe0n0O0WINpnPTFs14KZidoaCW5vPaw2Tql8mUYXtyIa
A49o9QncYGMdOvQR+aorrjkYn2aHgL4YNytWqn43Fhbx1qIwqsfsuExOSiZV3AVszTuEXYiqTedY
S0y3cZPOuHChqmKLbFfCzE1pl4o87GViZ82SfWXAjiFlyYsem3dzmR7HUnvTmmzXqIWvQgImiOmz
yemoWgNotihFI2qi5Iul7pvmm7bX8xbaBNp/nWrKNfGEoCumyc4n4JsW20eNcIQjrfpIl3m/kDwR
51Pl1hPbJHgL3vNGA1pBCLAlSyfbET8FGlpEezgJTCHOpYMCTxiJwyA9y3e0yPl4DECpQgfWrrZj
sh/k5G2eHEqIygVsiVMLbbarMv7zuNEKxo/UdmAroF8wSnEEKZ/RiNyiqnYJcUVl2ZRX8NcucwMl
zI2184f8rV/tPwpFfKN9aXdza+nHup9Oc/RiZhJJN/qoEuB5U3UZT8Ni7rvCwcqs0O2t63eepIXl
TZXunG9hVKFZGfLN4rhFHjJ+HYePL0pnMLIt+79l5UfzUooUCJ4wDN8yMFYJC/gS4oEk1e4LZ1Cw
SmfOUYM0ouYgLdIXadE+hrgg7lKfL4k2f0yGUNhL+yu7CPz/+YtdqdjpjuPDj8huONFIDipwPMyV
uYti8BPz2BIOE+mq+wtrptvFVy1XGOsAWeCsiSYG1M5nZFWbAGgf0/PndCQO1coHUutlc3EWlLoS
PSu1bOgyLvIpLRX8YWUMHss4WMDZKZ/r4jyv5iOWoae60LvXoVvBiDPFNhAB2osdQyAQB0aJg5+W
Y4teGh99DgVqV5T2RULHxzIoDJ9DGUns9bEeHsqsMAN8yP3OwfCx09AUz9GlLK5gAibH+AHLPea4
kjq+PtofPf0H+AQtnihGZ1q5HGicUxUB3UQf+QJBm9uqyF57JLe+YXBnVtweO+iSlsfFe9JwMKzG
Ii6xlATs8IDkB0CS2aRoTAxHNI8mEjfZftAjAoYhZ/hTJdkPsa1eV0o5hPB/QIMpCNOtWj9WY4Qg
btdlSH8Xat9kMUevigv4Vrbw7JFpnZxOZ2QOnomLxmW+dFMzswOnnKMxU8ZWDgZGnRghrbtpqnFj
EFBUNRpeBsLTgQMkYc5diBRSNeiBeyJTVA/nCC7GqPCnsvkpS3QLCKvAKen0zT35tAiPjQbwe5sE
jjo+NRyRitJ6m5fpCeupwyxGbbnOqUvBjax4dgJDYtSj2+lxncRjknESLhrax2sTaM70VTV2jeWS
ZbJbv8bVllyZ8ytW4+I+KT+SZd4PXYe/e8XlQPCZq86F6TVk5O5YitEmis+2KOJ9Q61dxtObIi1k
EnZNfkyGGhGWwthdw7A5UeDpbEGkwPct8qmNaCSYjAw1WU5l28yMmgCwKQzXd2hxZoxlJJ/HXX1d
VLQcBXKI3USBmKjDi0Yca8nweMXveRkYtUVL3HP2ZhRJp4+JYwkQHH8IohydWaRl0ZrosirUr3Og
DUm7I7SQROhiJwFvZriJmNUcuOXFGOQlYmIK+pTTl30nWWOEvVPmrbYXFB0jRFs+1R19ynuWpNwT
8/qpO8aJjYJfq5nOTF0lu3zmGO8UTK9G2aW+HCfcNDGAf8dEbkxZVUmO8IiOgaPUUTkAO6Usck62
3FwMZ/iY7YlXK5xHc51L3DjOC8mfdLnj7vxEVbZc2akskdwRFoeBf1ANP60R2qZzfL/2WLcMaLSe
ZcShM0sXc22MAFXH2aArFPP+wYnoaGsgzy9GWzrOwnhCqfoNQoll3lgY5caSbyMkxsmIENaea78X
sY05MK69spETwgPyn+ZkrZdWIq04HutyPx0nB+wJ8D/iHsjRdknhdCmp1f1ajp27Sez2g8A1PHb1
wR7LvdYPJyaUb2z2uASxQ0rK/Ki05uOoKJYn4/RneYn3hoGBQoAkQNSTUBEkPVV8Q8QzAoUYAo6b
mXEZ5mb9Im9+rYbzOQikNULW2lJpd+NnPx4LGKMdjZ+KAw+R3ApnaeVKyA0ePKkMVApEJqZ1MEhM
faOewAKtkb+lSnWCcjCfmFNsGmnbvkpDoEUVzERwG14H/9ydqoVJNlDtTTuxdyb1Xptxm/kmDKaS
9fCQQBa0Gu6bGuKGO8UtKVLYcPmssDyIvZVZ0KKXdNfpq3VYx+JoJdIdyrLNBrGKI7YiO2xRSi62
tZx6rMemJTX3VjL/oUDZNtspOoAxwqFU6SuhOIs/iAQiQtJ84OvF8aKJ2yQV2X6w1XccGZc4R47Z
6BjzFvpzebwUuAqVFAK3fWHy2oZ9nViYKKM353se7R8sAMNmXf5h2T+xG9jhgJMt26IyVTt3AoIs
mADmFW2t1TmpUfltYXKCohvMSUaU2zJ1+3nsOr8A9YLXwfyKQOvsuABsrzdt3Y1WjYBiopSogPNP
FB/fG/PuYpsyttTu5ph14cstY0YUqnhdKXyZfg+7ztjTHPhRR8RnYbouCUfrAUAylEYbF3MRLLrP
iov/O6V7qdgTIS1D7ipdd5cgobZIbl44LlFkK9K93S3ndtb9URp/1WKwW6LsxZaZC4N0lzvWOq0j
hoN8qB1WV+WEMsM+mWQS0LiAUZcHQGf6UBNzXbi10Hlb5Olxpr3HloHnsqlTuvIs0FVPyxSPEuhD
GasdXXQZoM25xOfPPVAVMNc01NWWPD1LohrDDRQIY2KJXGt5bLuo26qxw8rhPBhMuq02rQNshfNF
EeUlowlwn2jt6yCRu1IJiC/itq7lF0k+IZAF4adCSuh7lCd6jrdBa21gJCiBtf5IBpS+c2CM77pW
fkmWgJOpE8vqTrQW7hocPqJMdC9RFQf9OrwcpcNJGzNbYJjNgbVYTbTSi1eXhUJnLn7BITi71sbX
lJaaFMGsO+rannVd5jfW1xUNZUOOEjcaGAYrocaubdIvZ1TzyUqfq7DvnElbT0PLnaMkklcLEJFZ
F9/wBTbHMTVDHPQGYmWFeajtvBhdEirpGp1ZbjAmteCKtp/gtEbnWUrKbcTO+Wqux5PQ59SrpEbd
BTISNbTWJe/pwhzGmKcHtpIvBbOEW8eYtZOiScO6AZkmmu5jnqzsVA9waiYhlqPGaITDe0PoluA9
kWL5aJQyF5aCR5LR05OjCSkcYH7RBsauGjtALrOYTpSlX5BkNJaFq8Bw3pK+MC44/GejdMB64KWT
5o9RTcYnM47v8/k+trRHRUgHGk5pkEk2yK5WGDfdygON40aOEXyHRZzou97G4a/r77hgD0gnGmgf
otgx633C7vyHvCaEMjKJ08ykR0JJh55WSJqxpeCV2g2WNj8MmFiCkVzu+2pxMMJxIsOyWO0ZNlDY
zC2OWIgbhwkb1U59ZCDtpQm9kbm6to297BRmJAcnx++XAPMeKxLwBoNmH9D8jBxmcJaZOgnoDXQ5
2Ud/6Bn0J8m8xDInqL6YxQVxfbD2xqvsZOoxle37JjYrVBOEeqtFQ9QXT8FYjJe+SsyDTpuKmYzt
FY2vb6nJecUlM2tpfeoXPewd+uBQXIjyBRI4LExCsEdOix7MivJTcupnp8Khj4+IM0CfxWcjF4ih
Sfz9Kq0kP+ews9w00k3yDcguUDpxYV8G32FomZf1s3knJTSRl3Sb7IgHvTHVazVFDyYQh1BNVmJp
f/2DzjrHOJWsgZEQPYLKKpG+ETJAm607maOs7lutve9ttSPrtHvKV4CzZdxapxih/w5/EcC1bW6w
DJemQA2SNaUngIIgNF5A3QNyPSxZ/RoVMslX8vCdysmnUfxoxfJBYsoQIn8P8y6Kj9Gm7+0lFt6Y
vX1R4jvBhXZe5BzveG1j1ysl8/TrS64WLTtB2gbLBqA1egJnoSZ7SVU8tdhXEUhW0qWkunaVTM6D
XzDihJQ7l8q2dee5IfEZrd5DQgRytJTVSZmZbfKy4UNJy5cBAugojEy5yQn+y8XSoMNgGYcjPdyi
XtCOjSJlH4EWvA7yqO8neHouVEmTo2eSAF9LmI5pch6KIk88fe4PHOPaJ7VfNqnXne5Qcm8+IaWr
tOe5aYJaWmg963Xvp5iPXUUqlVNSc7qMJQLJUVa/qyai6OQpN2TdB75iw8ii349vzxgcYKNgl4pV
EoR81z/ldTn3KjYHAjrnuwnP4QRORajs8sLkbLmm017kpDnk5vDUxaO3mgJnbtsMCEqSXVx3+HaQ
OIWwILoTCXGwrvqGwIBYyvdtqSsvdUT1uWrg4wAep+iOxXBVi474X4w5hWgFYTEhLoDydXsRFUT8
26hgVBw762kd1/SwNPNDu80HCqNJdxqougBq0ULTwVbPoAXO7UjzJKPOcVdanm6ZJQPIXBatWC5/
yNrLlFjzOd7xESweTVHH/9VjVwUuwLSekBSbCjLDhB/XfhMR99dMz7CjpQlt/D7pdhrhCPt1qahf
ikH4drlSJUXF3hpXy1uRhsOYJ65VNxr6xZZv2Y3tpYMp+0L1uml44D7b8msT3KPx0jh+vkVzTpVC
hoq5gRVabnyN0DZ7PtagK/pGNnFkTUeKvepCOdukOsuqo+b+L+XlItAhmLJz1gsUlVJpcwNpORk1
RE8dBqsl2VxybpUuC2BDhLBmnFB6BxN+ZhcyO6I9BL3VDsAeVerpAUXT0PecEifptdWd7JBFBcM5
uqZLn5UIefTiLmLxolkVBdRB+rHENo7ziZBMUaPuXJk84DaOh/QaZ+tPaBHFziSfz5ui5GeiJmY4
RupVKRyW8DhSdrHVQxys4M3JHUyRsQTXOWkTWJMlO6xpoyGG7s/a0hIOv/Lv14Ujv8EgZr1SBuqv
tMYDBMjV0lTaaKpSBlJihbqeRvuGgPbHJWPxKzCsyLq+fMJCoQaMuapNubxqCb2gvE+qF5rQA7Bx
+61jVHVoknY4KI7p7IuslT2wHF0og0Fr+nV+BVcUu/1kpp60NGVYNUV+c0ZE8NM4B1NcLx+isS8p
ibtP2kgtYgy635JDc2giVZyFqjZsRUe9U6UnudUo2xb5XV50zU+7/ChXTODGRqbyjqd7NBMvTLAU
n0g9rpne+pLSiZBeUjSwWRgImzl8NLia8MX275C0ARRp3OENBK5wtFr2QmcSwcgiv+vIqYY1Vz1b
SAwPssxDWGT7ubKKaZh5FFjhsT6t8jMgYjc2poViTnktY/kh5wU4iaLRFIwHNwXQkmY1QfbAS3eW
VdSeruiBVFfNAYEyaoSyBtnI5LBj/pDSGfNrjtLbfoz3a1/NCXy3BKh3Pxx/XfE9WlMGN/AHKtXY
Ot7jqx6RDpu3Jc4sY6RlKtngUCwmrF1pZQFUV3yICyG5C2Qbe5wMv6cF0BvQ/kh6xkgv1w3efdCG
Rd2O175o7yZkcadWb79thaST3DmoK7ugbHVd+OsmnBdzcvlMkr208rRm0GHMTRGLWW/gQTHWy5V8
WI/ySuq0yc8sbeON4NevYXEQtTP0nBJkXPwL50QpJBqwW/OznUIZ/wBCQu1GxbjKEeSdyZMtGSTO
oOH+GurvkUQml9Tu5KRgJsundF9vfRsbnb1e4sPIV076hkLoWwnewhj6e7WeWL4X3jZASja3TB/7
NeMzc1yZlzv22S5yDPdaPFzjHjHyr3HjbDOmjTtSS6OmBoiKRDGpZsyF5XysVLy2ZSOaUIfi7dGi
LvZlub1jEXpZDTlBNHb8VUhwHj0fPbClOFRoFNF4HHoa+uDzEv1gVMqmLUs6shv5dJrqjaAq5U44
yf1YE2a9mOKAY2lFOSzZ3jDQK2m3NPfSuEhKA6lXU97pxEVs7Qg6dm0DUqkeYIdMU46Es8GiZYIb
zLarb7XeKlMDPGbFra9VzzBe8CrX0dVcuIP6WvgVTafTFGpKuXgT/jl32eanuKKBBtanTqquaYl5
YcVbtmst5xZr6ozKnYFrajjzA2fLHKd+tJw3wIuMhiFdARgZECgPpbxesnVD7Q7FGMrtqAdwxThX
6feSlp+Z9nehrWHNGGbcuIYNxVeXGVrCiUo65wEPGclHWJBks1aOeZtDce/GeDeqIMBt0Hb9RLqs
lWh/0GKwDuBbjktHHQw1hJYMoD/GvjaNIJoLUINpPNXcq0bNoVX6aLeZNk6plzSJBmh4W2zoTPTo
0BR4AnID/wuq8qDeZqK97ByHqXO4vBJ69w4VUlIuf6AbvStKNJG5TgAwBfzgSjDH3ajo0QM1zrfe
D+tJay49ZoJDM0rffWWiIuiflzo2H0w5AlTftVcnk7cMJ3iSS6ZTHHUIZ9QWkARF1m4pMpouRlbd
93C/3QxKhehYcKXIDMZkVtGiJM8wKAFIjUgjhkV50/MVu3ubH6Jcs08N6DNU8u0zxw0zXmgK04rx
jfldE0t9GXkckRv0/GSSpmT7VjacsaYJ87Ox6FOgbTi8X19iWS49eosKM/SMCyczTygE3rAYJJfu
QMvtBMviTnHWIehUdEPTEr0pOPt26HABMWXG90r7wq2n0u0HlUPElly2IEYA1QxdqB05H6J14DBj
qxSZ6gdOweMyQK2TEu0RqbYaLinrcMortaY9aajUVoamCfJNa2T7POPJ4lrhxkB6Q8xEIM/WhR3y
MWed4JoZ7IMyacvVkNtPXWQL7i3FplehnMjUxNtbizCSKUcxo/VuvyTlKRqteW/06tWKTR5hTXVS
S/vMr1a53LEKAJzvgP7k6n0XWZeG8NITpP7+Bnz+B7G2yXsnI7DQtM4JUQZ9G7G2IfKyL1UGXYVe
wk/W3rnmyCQK0CdO177nUvFCTWoD2CM8d7AI3CkBb9jOKc3NznPw0LqziVCkzRwRwKmzgfd14k3T
WNt1TXotDQyjxSbWNWZyLUYaItAhD6jolKdHQkoaDwfaQetIuctmqfIgn3EgTsdjR/f0UsJVG4Yi
LFHiE5Ngiv0c/QSOUD6vG6+oBoBjKrQpbJsZa2wHq5hi14aFpORgNVhKcAqzUcqav0wwzquqxfE7
gGGpUBt7ivPH4tgIPTgJeT3+gEusq004Ke1Tu/acEHWTa8eYXpUa41gJSKBA+euRhis8SYoeF6SI
GB5pqoNyNB51ZMBBgioRXzPLVW4+4gh762MtDmK7AjnC++6deMsIFZ2bIVA56RIqli9JHto5e2A3
i7DT5Pk4J+K5q6Jxn9QQAlftkegwImntbthjNIsxT9U7VjjuNbK96cIxsUAdr0Ilttpb29sLteb8
Ohg4QMblJRazr9gcfZP+ZVBTAoAN2oPW7FtT/pCm0up2OpHkMLdBlYdA73MkggA3xumT6Cpn1yrs
I+aELLOvHmA91N44OQUjRackW5pISHpuH30K7C0SFG06ZBLcyJFf2+03jb8dwRV3UcNpxrJO4HG+
Ki4OHDf9S8bhzil0dl+t5Fk20HY055HE+MeOfImclpU2k4hiDxoBn0P1ihPpbl518ql6Y4YJ5TSh
OqwAqNJoISNUfoa83j2q2nAd0Bwa2ylXXIZ6AKVnov+fUuiGkZTHvs7qiLQK4VQGD6BoxyIAwC4F
XTQcBlzA1HDRNe56Mstp4U8TwYdKv3435cSV09NgFEl8HVPaPYms3LpYfNQTjcLGPMm59dmnxluV
HFqcavtkRnnRt+NygZx8zTtwlplKGKVYvgm6of9Q1s/6SEHVVuO9M8XxobDHa9UzHeLMEUBHRUYE
e2BtFq9Xt/JkfAHoyfGKI9+EKKebrceyi95MoYKJTRzm6lP6LfXxo0VzyG1zuwr6FD+2td5qWWc4
O2gFoBmNMxZto1lkBUgu9mU6yEkgRF17nHuBEsD0cOuosu7p3+6AUNwgi6EsIKaBEwb31mo3W641
CGnCXMFVJN4Cs2DiBUbkCQ6S/SRst4XWnNbxCdOI+x98U09UMcSul9U7IsGbLvBVxSYjzFrZT8YM
gFUPHXEVZXoRD3tbm9A6LeS3zsckTmCpHudzIcGlVimp13H5VHPlNa31F71I4KEN575UD/L6U0/E
PpeyJw0GYxvL0+4/ZJ0OaVualNaxxSCPnnHTmI+OVh+nInvKGBSqhXEdorX6h9bwn/la/5QM/xb3
9duP/3+mfxnIT/7PMvvL5/dn/b8e//fDX0T22+/8Q2SPi+Y/TRmEPhx97GPWFmzyD5H99idso5Zp
IePEKaPxO/8U2avqf6oKBzI0+RpOCVVX/1tkzx8pMk18WdE0k8AfR/2/Edn/Zg6ReBQyyVinfpNs
EfkHW8EBd2Yx84nYK2u6OcTuximdyVvEVTRFr2R9Tqe+Qimtvf/pPfo38nONF/Anic9/P+7vdjo5
0QUDFxrGI/3I4Vgoj/JUX6v4WUlszrHq7s7ou8+oaHCFMk+z5tCqjxhuB/2h7cOCvyAXNgDEHzKm
8QGoh7Nh4xBrw+ecdDu0nHpv5++w6HI8ngNgumX++p+fu2pvb86/5NH/evK/hSFYzoBtJk7QocEh
kH9kxleRfiiary/UBNU7A9a2+a6Un9Z8Hb8VM0xib51uMp5hZ746y23ibrWKq/SefvFTuSADodek
nhX1fOmlY1s+Wvlz7owuwhxVY7rCbAs8cOzTiPlof+Y0jFhhmXuGIqwu1YdIXATJAf2BoNsvYYSA
pvHISvBnb/Uk1zhTMrixH/tUFDtpl3kIQe4k98tyS84UcMqTc3ZWl12vUyG/4ufYWSps5ycVinoS
Zu0hUt5RAhfFMwtXiaFTe86JQJhkfypeHU6UsGLd7UTA0KBAFjmCpye+MBjBhRXHD1ibNcUFoWx3
TeK2D5KGODmkJUe/uoeiRXhPFF37hawLwhv4G9p9vtwRrUi5ThBK0T3xgGgx+g7GhdiKjmAbebTn
iUyR/qWtjjlzUfKF4d0zqNDDeby1w50dH5V2LyPYHP8w68VTJRwknLwCrLFburKxPJDyBUJsV+du
CarSb74Sb3gW2t7IH5L1YlwKBJVuiVvb8YwHMdFXdIkraHb9i6RfTDFyivX07s7pAv5TjnXiKS1b
H6Ob9H0yN4+sO37q3/L3oKE929HT5dDDLDxjIybqrEZ8sVNIJd9F+PAaisrvOrqzv/SEQO694I0V
5kGaw+kxfZtVQN+O8jqZ+Evjq4j2i3gSUFBXSKkwGIikhmbIx07O7QAK5AQ9HILzp0krFoXBnqKL
9ynxZxJpDAa7LpyrpAgJYasqT3shGF5zfDULSm/BpL28DAtqqvxqmsfeeWF4T0h1AILkoPnFsXh2
QvVoBE7AmcR3cG/vZH2ff5FQ8T/fYsomW/93d9gmd/+TSG02ceX1Nvpw6bG4Rcf2qITJnXY1LghZ
r0TtHauLcitPf/No23377x7tN/F8NneaLm9q9Oo8vLTX7jY/1h/JIwNynwHKtXxfHiu/u9jX+v/1
ETeR3p9enwrCgdOOPZyUO5yIR/OFOO8985WLebbvjGNxlc9mqL7aV+3pb16jbP9VgvqvVeu33Jqx
mAZlVozhpN217Y5imIaQEK7y6lzT43wwjwUiFzehC/KyHJVDG5o+SNuQW+DYBcOR/xd0nnYQx+rs
fGvBeO5u/R0zsFN1SzfpSQA4JIkuvcMoB1eGt0LcRzfoUuSqG23CJ+tEwqUpw1rcWf2uLf1E9TgF
MdhVL5ss5ksBwHSfgnRHizW4LX1xqihf8U13ZQYn787XOri3KJpoIywHA7XsW3NWQepyz5378V7u
gM/THN0bZqiIY3x1plMkzvSULHSrDFx+LpWHrl+8IC9Yfs4llFMAT67504SsmLjlvrwHCpvDMnHt
z/aB1sHpSew1uiWVC2YGdXd+6UNCMMbCHd7oTCw3xhZRUEq0IxlQHOMDD3CH6IUZr5+1O1qgxl7P
PAlhIEtJ4Vk9IeoBpBRMQ0P7w2H1rZufzlsuvovmvdde1OpnLMMFC+0snL/Vy3SSqFqxGnjAGjMQ
vMcmDtH1dT/kL1gOh/SnMFwdvs53/LW+T5Y7Zt5MksHXfJPvXxD6x/Vpzj/GASscnCVcZiHfAM/t
IhopoWxu3zS9zwUhftItW7/T6+KnYRy2L4zNHH3bRzSqftcJxYnoR8jPr+aD/IBA+5A8aW9w+lwi
SLgli0sdIh/gJuq9PxAxeKjTvPjOufHuKxPLI3MLWHg7ypNC9RrW3tTtD5pXBPmecJFL568ugrNA
vaetiP7T11zasNcaMdyuOY/BHDh38s/kdoo9uKu71OODcicePttxBn7D9HA3vGyhX6mrQIpzkSlc
2PQOlh8FqWsfeYnNwXGT3SK4+D12btzRr8sdXNEPke97h+hO1uQXtAZu/ARfgUuTdj15FtWX/MM5
tQ/Ne/fORdDy338xd2ZLriJLl36Xvm5+Yx7arPuCQVNOymnvzLzBck+AGIQAIdDT9xdZZ5AQLf46
V33M6liZ7apyReDh4eG+fK2Uqf95dfSremE7HgAH2YPiJndpdf+RZ0URJK/ZjSlJM/ogdjFvXhjk
8OIHsAru9hUlQP5V/gNm4VFyUZ7k/hlmL+1RXtu8iYon+O+1J3kpPVafm3vjcfemPPYP9q0UEKED
7VYNeL16PKHcjX90X0wvWmyfpDdrZtyKzZQ8AOarj2ZJ+4R/A7Exv5jFs/TO8kr3HbTjbP9izpp5
HPSL3ey98352gT3rb9NfGwgO3pvPZA2S5Xn/1lZex5KQnFxD8kjvlv8apY/VccWd5UMhV7v6Z6rN
EUPegCLdwXvo1YdA+aGAw/LlIDVdHcYBhy4QoBEufoBEYGlghzf7J/wOtcs4CQqdbM6FwWdWzNob
Tpv+a8PY+JsMvQJyUyZajgyrK8XRKzPXnNXP5Z0Z+m0/B4qW+9J8e8tJPM7z2zwOSvqW6a0RSPfR
YyJ9235Ys+YWInnIKPPcP/zh2V86yx7Hh0yqndcaVSwv0ehjzVQ7AAyUfgB+WugrbQZtqoe25Xfl
OzwZQbPkoQchQb1UZvv743J/v7s3V/k36ea4Pjy2P0EZdoxDxqA8fE5kDVxTVBk9CRDvTyiL8kfI
/2kGSlu3iOeUTaNsmcheRSOjhWjw1k4BZLgHeMO7R0Njjuzm2KxVKBKBWwNNagwXCK96XIf9fUcF
dt7RjOlW5ffiOb2BTuu2Bi5RflOV99L64aQfYjboDXH491q2FmA+Q7rW8NC79UvU/5FEqzfYvGaP
Wde8AI75YRUA0SKgFOCFRaQ8LDZ33cYlQYUWHmpmxIJo9iIUFP+S3tqXdu18b7My97Y7dLLoJlnO
zCxVpOfhO0qQRaLvt/uNjsm79aSu5XX/kPNk35PvZW74s/mM3pun9jF62x3WCDXOZbMNIIBHg8eP
gW1DEACpzQJca5h8AAmlnA/0yEVLR5BkJ69QZ8bpMitg40Ff9qmQIq95tn83v4D4kzUnFbTOt/v7
5gGoxjNJzr5/0yVzaTWMK3QM8FYUgokRwLf7zyR5aIHutUtHXWTRTH/aIgCGvuLCRJju2f4mtz/S
+levLKW3/Fvzpj9SpJVag/JMTfa2gnvd+aFCxweURqDP2EIql7FXtt+o04bFDGZiBc6hjuyzDKHa
Rl+TVJhBpzun/qWBAUl9He7zQ5DX3o55tlc4ZILtjtbod91HTO7gH3sqbfBdiBtml8xNB13BGXoB
WrPeKbNSe9gzdywH1Q3ZM+S+5i3M6Q+753AW0lj5ZlDsr/wM2OreK3qPsktLfbgk1aOEiJSB15GI
UkFqKfXMgEUf9KBDbgFh9jm6Be/cbiwtvNV95zH8Gf2CbdYAefWtBC6Rv5uAnuP9DOJlGNTpPRg9
Oa5PlnmI5rLmgdrXCBCam/8GykgNw1Cejs6j0dxAuk+c45tu/lDXTNfqbfPIjC/FSqgbNO0mCwFu
/XBAUvAANJa1veJtp1SvCROkJUVUB8EF6LqhFS19MZRAkUe50TY3XQYiC20lOmB7M3eBeMfpt5wB
RrNDueOFa9MigWlm0kP/jdj4iM5FzamXbqixGfv79FEPkqf003go37TtR/YGo/P2e/K8fdBemfx0
FWp8VJGWtd89KR9rYlKAJslr4m93QUnj2KDFHHccswU802BaYNqkQd3XPrSv9gFhNqjhi4PfK9/3
GwRQFAWS4NaTlz233hxetHUFo0W/6H8glKs+Cx6tNvXQTaAr/7J/hu8HliP7u3Inv+zWFKlKuGKh
MoLzFewctMWPh58UwBHAxOkgAG4z2tYeZPMzHDL9uQ0MSFc8/bv1Ys/qdWZ4G6i24AtCu9FNn5sP
NOQgO5TUuVPeWPpLVd4kANeoK6KT46f1YrPI/d0PBCEgHud2vtk/F4/Zb7QfqGbGLr13Zrr4m+2P
5M/mtnuPU7fQXfM1vk2/h/fgmSUm3uDVBDkL/vzX7juT5XDFgv0lsWFyFmhRpnliiiJ2GeJ44jNT
fVVl738mVNc32xBsTxJukCIgGMl7bWHaUFe+mZ7+GtuQobjpb3PjO8ipyfeb+g7BAjdcVTyX6vob
DTUwvOXsIFHihINe2vn0nenLS9AcQnz/uc/AhO/zu0wHjQaiVaHbWgXd9s9X+v23imd3yc9qW2//
NEPJ+5/d//q5LfsKipLm/9x/tknxZzv8Z/4/5J8Al3jyBrngn3je//osTotiX//8X0Uxzf4veg6G
4xiWbRuWrlIe+qsopir/ZYvSl6OqMJbAj8kL8KQoJqpeCHAqpsXcM884+Gua+H//D+e/dJv/gYfQ
4WjiX/p7RbHBqBQDZ1iG+UIMM4rSHBQXp6+0iLlmM4XEi1yUnMbPfCiA762g8xQPVbznbL4NLP9k
b9Z/PTZP+Ri+Ztr+/QYVQ27nNgevNM2ExF2HZ9Ft/EOgodw3ZyLSI5qsa287dzxGI2dN7R6DhAyu
X3CGGGK4/hsGr+7L3zB4nfYqmKLE5DcQO3M/WhQzIOV3UOgFqKTPjx6ESbNo5txOmBXbebl0R2bq
0LbgHRAP15NHcbW1zTazMRsvs2Xn68HmoXGZLv/D1IFfeJuJoXll/PP+y542qH2GUgUND1Vzt7gN
V80tF9+iX69Nlymju3x2WDz+ur7A84f3P7f13/YG44yQ3cZOFrM+fd4sKejPmRqbqdTwrptRzmuq
/7CjqDrsSyaIUGdQPMmaQ5xDmwEOQAwLqQGUhMRs9+DzQo1dyQ+nNnLUIAQRCmwxpgzE6/zD9ZvC
AgaPwc2y/gTX7BUP7aL1Dgw0uM18SkVbOS/T/GN9OrVvRhAcG5Hwc3OGUjCuo4amu19pDwWeAkjx
I11FgRVoj4zCqM/OvAj6H/Z9+uP61orDd+GhhqzahmFpFsQ355ahf0vbA6wQzBlCnJD1aEYdPq6b
GHFKEWvE8gh9kM6dm4hkR+mgpuIQKBVqBhG4t9KMwfqVE24yZUjs8slpo9meIU7DWkC73/PifZJz
54XpyNX19YxsGeth1FMHcKzh/OdmkHw0j1WNmdB5liASiHa5f92Ccl6G//KHMxOD8l2EzJTeJEy0
1kF+XxKrYH/3rJU+fbLECR18fyBkhgXpkarRcxlcCGZUlqiyYAmuWo8HoBf71SKnJqou4okB7BEn
1zm8pqGoFj3IYTA8ljVsYkoGT20WPziUQBKar/YaHU3F3gVZORF8hVtdrOzf5oaxsG5TYMl7zPWI
BG7jtyRrxLwWehRMIOyaibrumFPAUSLbFpwyjCEPnBzBvagoWgJGD8l+aj51KGxNOMWUiYF7hyBJ
9TxnQQglLHrURGZy4amND/cijRKI9uAV3c0ZR7pud+xUna5sGAoRL8tUun8uY+VupvJohc+jgWT3
upmRqwTv+OcGKvLg6qqrTs3zmtVFoCHrXvYPEApW/U8TBrtw16020SNcQddtKqNbSptS1mQbTqDh
UW6RQt1KO0o6JP+PfXCYMzHtOd7eP36DFJVi7/4/WCWAdMeEfEw1FHsQOwo7QQFuw3GLtuGtlcc/
ikb7U1QabAg6pPsMmnQR7aOpEDx29DRZ1iAvJPUkBp+HrIPRM2O4ESEYxv7aLJkFBUmnz2qohOGt
CBp1qg0wFldOLYqdP4nF9aZrEIEnExFJX0fFuVkcZuR5jwykTByMsY94amqwp05DG6AJMQUmmunI
7QGNTaxPfLnRmMzonk1SoJI5D6kbgPgy0VzCVqLP6/uCkqTuMo+5quZT2c7YgTs1pJ5vnQRSNoWF
jio2ukCH9p2ZClcg3SZ8X3zzYXw8NTPwiVBRcg29CzqZNEWMmbLgLXrHlPEbbVfK4vJEgFTH7VkI
ekJ/R8IxiCOwMnZwRXPA1cduZgJg+qDB+JDcW7P0cQvTvst0jp8v7a2rrYBXGiuNh77kT3nL+O7+
62c4gzhjFlAWtTs+o2rBsLu/68oaoshgYnPHLh8N0mxSRxMaui8GwBP3P5L0O5VIxBV0LAIzM9od
lMWFtkwLs/IY00WfddcnCyex9LmxsXqmTsp+AaEsAiWVGjIRp0Z3WeMYns6Q00vSbTTA9X3/e+KH
jn4VVeH1Sd4JYmOQwdd9F/dpSWToV8DPlhR3vdaFkfobrHP+gTbEhD3hvBdep+o69AQmEwPDJKDf
FcwfZ2y/+Ugtv3FpP3mdyKt/VXNrPRVuh+Q04u2pa/82N0wC9EItASbyHdS5jaaO26CbNbd9xoRm
LNm3Z/GTcLP8WVpnd7upIDjqBWBjqA8oXDCm8MUTL0hROWJYjsWKIEhjsqCzAQpK9G+8o+h1eM08
f6aZ5F/f5dGIKGTvqEHolqoNjnYRKgerB8xMtbB+lvLWb6pkIrsae7KgHEUdAUIdm3t74DjHI8q6
X+mVOmdEfNa8lL9SgccAD8BzkxrinNLaGi+axfPrq1NG75YT08MACRcFDBDc2puleHW2N0fYHfGh
rU+hMZ5dtzZ6deqGbBq2DM/s8PUCYYukFD17mUnV7z4vfx2j+A1e17UOw5G7kxhjLYry4brRcb89
sTrI9bSyoJhXcCwbv/8DMtq86x56j7GbGQyRtJs9nYHTubUq76kkzCbfo2PJGG/Bfy16EKsPiiJL
MOlzBfn2nCLyDUXb5LF5iGeI/j523xzwo4zmevr8W7+wJ2LEWITWFVljCoSnoTYMEWleSaUEDwiq
VxuYHAjP+zfr8H59h8eOyImRYWBoUX3Y9BWBIU2TZ/gZI7fs5OPEHTtqRGUXOYOMzw/PYds1aCHZ
bOOhABPQaL6BxvX1dSiju3ViQ/yGkxhDVdE6Zgdxrc6L5YEm6Xw/h/V7od05H/ZDF2QBBKMTL7mx
cpquC+CfwYNOuXjSW5XaakyHifdpOI+93Zz58Qy8zwI2GcJp9KAuQCu/2/XEho6v1lRERRS+Meol
56vdapmFUCA7KjAmxcz6AVkh0t8zcSCcueF1oK63dAGub/Lod4Swl9cJX5Fwd26VeqqD5ifLbQw7
sBhRC+FEvG5i7KqgQvIvE4MXP8OvTVErmGjL0k0QOG77D3nHggxeQnq+vG5t9OFzak78nBOvseJe
iYsUc7QNqlvxDdOP9NXx2FhQXxZcipNFrrFAymXEaJ8tYvfwDaJJNiMQOiYVCID3B658lYH+3Y3T
IW+pP7VTH23cV04MDk5GtknDI9N0IoiF8/oJ3tob5QlyHiiDuHsrr/8RgiaeCF6TVge+wrBmk8Jc
+ldB5XhrQn8IlnGGimZwhJTELXgxOL4dTHzQsTvxdHcH/hOZGf6jfaUarb8p3eNN8d2YawFTroU3
tcjRmHOyswPv2RzMfdSLYkdk0E6MDs7+Id3twyfI9bR4YkPFiR4mjKcLG9yEXRyByBclZnmFeuuc
YYylOdsE1tSJGD2AJ2saRJY+I8fRRa4mCmEbIenrokZbzoybdoG/+imZ4wvcWjnDAndTTz51rOCn
Q0elqCZ/KcM0vGAIeZtDTgt8NQfRw3TCuvBz5tWD1g1+os2LVC75aj7bfEjLSecRCdPFHp9YF39+
Eg2YrE+1CvoNwnlPVwgKIsjyOCW814EkoeZ03VlHw+mJOe3cXFwaVm4Ic2prAh1bQwoxkbSNOihF
Fp2c25BpGJxbaNMUVmHhoKF5CBiHmx+U9qnLlaf/ZCEENBQIxJU0OAeyGbWMsgjf7HcPyIwA/2r6
emK3Ri9bA2JDBq/hEaCSfr4YuzioUisWI14Rx1vkk5/DJfg7PpHFCddBTK2me0ljW3hqdeATlhN3
W6vHKuKbKzu0F4hHQhG9m1rdmO+d2hk4w6aDlW9zFJ/qzlz1d90NGJMHoM1u6UFuMmFtzPMMZhVo
dzB5QL37fCuPUb4/MnxKCTpEjlm3pR/QO028jESkHR6mExvWoMAQHnM7gz8D765LyuiHhEFbxJFB
J2Y5AHJH7r9d98IpgwP/kBzdUHqdRR373X3WgJ1SDlvPac0PHclx97qxiR2kHX0WKgBHleFG5WES
ahBUFt0ijicisfgG1/Zv4BBI6xaxLeMQm2W00BaibhgvptMRdWol4s9Pgt4xrozuKByv/Qkts58C
vIAMGegSeCNoPqNl9KK2YDLjIPSOD0rpghszZ9D6TXbIB6Mqf7V7Tl1GnMWTnxKp1V7eiDK0tCiX
6WJHI1Veq8+kYiTv9UL7df0bTtoTHnVir42iXZl1LN162KyTG5BUXvwdzJGr+vqP/yhdMEykgshu
bWpiw8wP+Yqu3vc4aGTBTl18lvFjCDXLxKJG/MaALF6XNc42T5PBMehkjvsO5TUXEOLRRfjp0/hp
rqq1cmP6xlzqAyTkPNq3KpcawxXrCfMjCRjPPMqaTNLr1kVX0NhKRbZVxLGXYHLgNfhDypLaq4/A
hGCn/ajqeimX1rci3L812maJwONEX3KsLmJYvIvYY+er0Xb+WVE4PbY9WyRIlj37uH239JxZCMWT
Sub3K8j0ICyzkX9EBXcRQ+F+fQvGkhiKJNS6bPp7YrvP7edxzi+LQsM9PvQr4yfQymoZ3Vg3orRs
PBmPh3djXodu/t7eyYz0TI0ejMRBpAJUg8IFuRotzXPzW0hyD22TWK5xKMMVDg60lWnTRRIdEVE/
WN3s+npHHjRn9gaZaW0rxaHpoL8rE6N0JTu+LdJwfYSSXu6Or6ZKsh9F1ed1oyNeblt0GQ00EQQq
aLhITYqsOjUBlqUfnQyXfh0vkhTG0TSZ11k7Q2XxoVHk+XWrI7HyzOrgy26ZRz8c6SLzOiU8NEv7
MKXlNGpBNehCC6b1i4pCKsN+Rc5mwQ+7LLK3LRLL15cw4h3EH4t6MPf/5fNTQYTd6HeqBWw/CxIK
P1qSL3clLMxGNXEQxDcY3GBnpgbhHMacHmb9BARfbKHZaHgZwEnZ/lHCftRnL9fXNZKnQShOdFVl
IBy4/bnXI/hT7hqDwexdvYV2D7JEwo+hTGVOo9vn2HgeGByLJv65mRBtTsN2MJPjgf5Wt7wdHCoW
SK5GKif2b+Rg2bYiSO0tOkXAUs5tNVWx74wkRf1o78wchyVJ1WrXQoajpZDKghzfTRZcRx5gFOhN
W5gTgmKD9fFqRxkD8RAYtZkVhFIrSXerLdzwSSG/xsoWOHEEYtn040b++3EEZQGFEiH1LHGDnC83
q8q2O2zAJCtH5BIoJSIQIc8FGaLRyrHL3C3klnU7caTHMFXi5cKdqfBMArJwbhZOr03Bf5bwtZeg
u988O3H1GO5+y2W3VK3URXb9TtPLTxgsZ1X2U9DO/F3PtbiqDdxJiOoh1XT+AwR7VacedyR6teaV
RsyIy65cQsA0gT8aaVVYmq3amgGdr7igBv5U5qGW13vyj8bfftNXh87v79XXw10u8OAzOw4YO1x3
d7BEzcLg769R+DFCYzT9aZWcrzFKm1rJaqKNnTC9q92n2tqBEO66kZFqHooCikHSQe0AMb6BlT6F
5/8giof71fFntRTgxm3hFd8ztw0OS3nBCJU04bQjl71FgwA2fqTMLGAFA5tpjRjJRkAbqcTazCm7
ieO1jIrFs9ZFmJuRqG+8h/tZ/yDPDNCO4Kv/fpvLMmRKNnQtAaBctLnQCimbg8gr4UMs9kcXnaAJ
Fx1zHUwA9SIwqMC9BockhZGpyqsv1zkEOuUg2IW3N6C1RcM8mpNT9fET/Xkt2ASHm38yEwCLjn5v
13/dGafY2ctbUazwX+aHb8mjLHXV0SSptAqew3XjIrw+scQpE4O0mdqJDh0yK0zTaq5n76mp/O1H
9/ki1PMzoMk69LU7KqLttoS861fGSNnfPwCwdJkccNv8ahqdm1BhQJaQI/+rRKIGaoDotdsutHn5
+ReKQJlI94V3n1/xFgYdx+KWAtdrD3YNrthNdxQdVnRfl5a99bK+WGR5Elxf2OWte25msHX6Ltnr
XzIfyDU/JrX6JxQK8/b2JoRZaWITRRS8WBIwUNryEPKg2XK+h3FtmQjIiUcodGmGsYEUEwUP7Tau
JTeCqvz6ysTBuWZtkDxDjb+PEBs23AyymtxkAo/JoTIzgyxueZ88JSV84vJ+wurYfkILAe5KRrPm
4qqV8ijeyIAq4HgF+ISKhomAerQ22nzC58fCowG+izoTcYMzPLjcqrpK0mNlQaSykuogXodl5EJN
3upeuohWAmJmMRJLJVt5QKMRNN1feLO/n7ZZZz9DnP6Tl765gbwdFj/LrbPQBZDiyc4RxlSVMfwp
/xnbW0Mlf0G1DSCxPjgS9hZluG2p0N8pjxJs0oq5hDgoekThWl1t+nr3dN2DRvwVFR+ApI5Q0KT6
er60ftMW6WbPDueb7xnSIJYNa3PxhFqBp6Fmft3YyOK+AosKVhClma+Kysk+bmB+R16Otx5s22u9
ETyw2QuAmps8ixbXTV1mvwhOcZkDdTc0E6DM+brUMraqLIKXOVM1v+lBJibrY6f7JbxoufWnll+v
2xtbGo9lGu0mAjqoEp3bg/QN4mCZh1FrGItky2SUvIevBLxSP1UhGMk5wRmLRwrarGSew1J2feyr
KgzRo+p+MkkKZUdFb8X+qXmIi0+mB5cxWgzhkB6jEcxUjSz+/OSbAfzZxjuHckQp9czE3coMeR/+
ob77/7yhx4xwP+uoEDO9c7F7UoJ6AZrm4NoREdKY+RWswNIUkOjyGzEYcGJlEC03yMLXh4Zp3fDV
elBmDIQzHucjHYESzzNHAMoqV/+R3eXfr/vGSDfz3PDAGe0SvrhSx7DyINrEu1USHG/aG+YsGfKb
IW1Acft5qhcngtL53XBm9Cu2nnw4Kz/ud/sdRov9Str/7pi8vb6siY82hHJade6oR1JaCNJ8oRu1
2T5p2sTWTdkYXt0Mkm6qDBs21A9lFMMp+dii63l9JZdB8HyrBtcMEguN1grH2EOBcoCcX0886wDv
6toOX66b+tqVa59lcJf0ai5nDVUgmF9dA5ZrOoX6a/Zgr0s0BNzipliITH/7vJ3pN/13hMOy+VQY
voyN58sdHGkZxGpa1pw2M33eht/6ZGn1tzRPPfUwS42JeuoIYvXcmjiVJ36oaNDn5h3WxLAcR7t5
gVMngKDGeTvcJ8HWS+btitH/+Xad/OKNp3wmb+lssjsrLs5r+z4I0IW2U6O8FPt+ywiZJ6qpjtfP
TLbZWF7/xiO9xvMlDwJNrpRlWO2xVQdwpCw/cihO3PROZzAYEblZ+RoH6vcpq1/FlWsrHEQZRiYc
p+3ZaMNtWSGEDUHoMzzu2evkDvLDZrX3D770hwHvheGnn+Gdeld/z2iNXF/+aOAR1XsqhKLEOkhh
LNXWs4zk0YUNFrwWnPowH143MZIYssMMQtHm/5IBH7jwMULwwBY7vLk9vvVBt+zv0JuBO9KmRq8E
FmhYfQbRNuQx9Jo6l+fY4WYqLRypGJz/ioFrNxWoLkXE9TpoGZZ3D/P6NRYt5QCGmmeEnacnjUTA
u/jIJwsfuDETwtmBdEecJmWm+ZC/QN5KHqwE1dxYT91c4z51Ym7gyQq6fYVei31edrc5qcZ2lb3v
7443yatBNc8XKFXVbV7bp00AvRgYnXk2R7yynz5Uo1Hr5KcM3NvctmoEMy7XjQ+tv3DsV3SzIAVR
12VAawKmGSiS6ea/Jw9TNZKRa8iigmDwEtFxu+E7ZBMmYZXmHC1Lu91LiMpDOEwj87pTTxkZ3Axp
qkMoqansNbTKZpA6v1vz+bqJsch0tpDBudGLFGnZiIXA0g+X0lu3TB9RrbqHiKUiHXoK3c2NfLP9
YU1ceyM37JndwUlRe61KSrGBdle4Gv+/CIvbHVQa6OBdX+LULg4OyNZMK7Mt2cUaYdh891nAaNRV
E2MYIyHubDmDY1FHIeJ64gZFSc4z4YCCnOH6MqYsDLx908t2WyVYQHnP05KXrfn7uoGxEHq6hi8S
w5N7mdBVOyGi4a7+uFkfZ+YrQnDkWJACQQgEH4i3gWGo+TwsQaF7kd8/Xbc/koyfmR/cEmoltdVO
eCIS1G6hISj1qKnvu/1E0j/qDuBNgZ3x4GRo5jz70OK6T82jbED9C68QJC2w7JSz60uZsPE183Sy
k7qzr7uC/XQr1DKN9KHevpTHx+s2Rv3h3+v46lqf2DiotR6VsFrDQGHfqXE0TzbaRBY88q5ki6gQ
6ZT5GWUdIgzk4hB1TgdRubQAAl0t4WHDE0IY9X3VT2ZTQXUEQMFjj2CqIfWJlu+wC7uTs0TLd9gT
kCwYvpG3cO21w90tzfNZiE7uhDOMRaFTg4NjmypyqTIwBEmPGfmWhgi2udZrw0dkD3kCawLCNLqf
KtNAQNZ1VDKH7/TETJ1YSjF3SL+raRNIajqnMUvN80WCotlt9q/c/bOtEoJ0KJcgiSfhHCNZr2Vp
UCYYzPBCmjFwf6gA9mbY45pd+VIuxQx0uLBLIBzbNZNC/nUfHV3wibXhOEBTN7ndVVirmWUBLbHx
Y199tuaqj4zKNLhu0t4ghkhNygNXHDy5mgmUUwwxV/mHi0wMBf03EEYjydfpbn6R1p4cwl2xa2Kr
EQe9WorjwRN+72pPta/OKExOT5CMHXrITyywMAK4ODwgkpNLYZZz6DUVck8gMPt6IiEYCV001pix
o1YmEOXiz09WpDhtBKsApaQigVBK0b9ZR2dHOV6fii0j4Z6SJohB8J00gYad79ba21JhY4hbZgY4
X1Kh7GaMq3XhTAr2D5vINV6L1X8jylwcelXQJoDl0XhzmBfwUinT5JK+FM+iZ9k7+szp5jmQa15H
klcFX1+uj10DZY3P/wYnhTbM1wfWByEnT3ex0tAsB09F0wueMsDIYkBA8foXyCpvptrBl0F1YHBw
4nPLqM3WxKAIqhACfj1IIN+7RRMF1hQvm/qyYgVnL5Izg85w5Lzd52mXM0X39ex03o63OuxbcFzO
bL/20Xo4uuVTOy8+rN/TH/f6t3WGEXZrSn0R8QYFb2CiMPT7SHYpIQwk5GdUU5tI0C/jjVgqAGIA
HAIdNexXhboa1iAc/lHKCAoBdwwEflgg/vYTGeDol6QdyxMX6m+C9yCTTWN03g+bCJht5AtsZbRC
zk59SRMw5easnGde+DkRwMe89dTkwFsZV5P6LMZkBVXhrFkqCwSS6HS4m/uCGblqPlmWGfuCpxYH
7pqG5s6wEywqMKStGbloFGgRo1Xxo/W6gJb3rMxXgnYnmpnBxGovwjmfk5Y3X1JXaZIN29JFYiJS
qiUmnmvO0Qx5F3DwBLN1600/3S9CLdZosYCsxNQlaRT6N22pbSgwlnp1S1J6HyeI4ynRRDJ6OfQ4
sCMulZOQXtgbO+4UnFR/3ELFHAXVLdIUUNjG350P9RluPWXeQ/4cUFts5//BaPjA/uBKKR39oCbI
X7h6AiVmTAppNjf6zpmoK44ej9P9FDfOyTo38PiVbcx+FrdUFWEon6de5u5uVQF05vafGqi8rPYM
FjY4j7YVh/XuyMKQZJjB8lh7UYAwiIvss+JpeGrkT1JfjQXX00UODmRpHrIMPR8RzSn33KJeqC2Q
qPXJcY6Pt+8IZc//ZL/pH0x1Dy7uaxZLqQNIlcHoN6CA890tEsYJDB2EukhBoCFPc0/e9yiN1uqT
Im8mAs9FooM18GIgqBS6vBejgarWRXZZAWKC6WvVbUC/HJr366d9ysTAXZQNIK3ygIkmyp4BU1Vu
JyEveN3I2K5RIQJ/BpYGmJSIryc+aZc6LCQSRvLNcaW08R/nmH1jqgCq3KLspm7ekdgJ3o0nG1kN
WMyhtTQPt9aBb0e6LUra21W7XeaGn/9u4Tnqgn6pwi6Lwh68vjljxteXqoys9cz6IM7EphZTn8C6
YC1DE6fczBDNa8VYtUBMIY/yPW4+WsOHlHnKttjHQc5hon6hM8iD+sKFd+p0ICv5qOAvKGAJAr7j
QgzyHL3k14bRgql3ozISu5laVTBIAmBfjCCHIXIxOX30r1l5O14ds0dzKYjMlOD4ui/c+GOjzno4
M4OJTR65osSzTeSv3JIXgF41ta2iqlXxibefEN/NIPp7tBjRhVbiZvKTjm7ribVBtOms2KmrI9Ya
Zj3jt83Mutf93bIIoPBeIZ/jT6xOXO7DzwiXIxQ+AnSLF58fl7oPdSknBLnhB5oG2a/+rnjeviZ3
6poC/qqw4VNsYJWAj/rxAOnn1GD5WD4nAo5BK8GCZnJI26VoXb/LUukvwBOEqwLyJ6YU81+79+lk
deTAYE2D1BJuK/1iOtHc1HZahzDSyPVP6bCKi5eDFM+A1S+ub+uYs57aET51EoT2hyRJ90fsbOPH
VPq11dYbbaL+eRl5BGMbDJuCWgDc4ODDlYXaN3sAD6B/SpSiVPOBtibrqucWCrSQsE4BBC49hUNH
DcOmpQQqZpgL52qlHsNk77gHLX9Iw/Cz01UvLJHAqJBagWG3an9U4Iqv7+TlF8MqeARTZ/oRaO3g
xieYR6GlYTULyzvDgh1ad55q1Vrqh/bHdVOXH03XYDgwdTA4guVkUMpQkh7lbclC1Tn9qIsfHcqi
WT7VNru8AzHCYIvgGgEkPQTFNL1adPu94biwpiK/jT5LNFXzuvQMTCAZRLECPkRgpefOh5BjKCPM
hgmUNqvEmKHCuyi77UKtei+KflX51t+lvwEioSLtuDDn+Bl/r9rIqOjz3fF30aYTKMOR6M1vshVL
VsBUgZgZfMYtkOzYOETAtwJ73gft0oIXUrAdaPN8bYBediFqnig1Xo4RqedGB7E0qx0dCBBGK9/6
iRIzFKL5ErWeFYz4U9fhBex+YGtwHA9Zruj7Dlv63ITnGXYT+7b4bGEJm5pZH10WX5aqmmJBfTDE
OfWmvq/TukQhyLCC9nj007Rellu+JJIcar6ZFwA1duj66nnkHdVs4ltewidYqqMwHQX1LsDpr1fB
SXALQ2iPGlCWXwkxCDxarvPdb0pJuWfd83bzjFV/a+lu+tbeJT6yS5BM//2Typ0E+yIFM3Bz4hI9
+QWVTdKl7RvLjY6BWhUgtiHbnbAxklxREJfZYPgkbdG7ODeCoCpXiMVYAQI7iG3OslmzEHXHRfIb
+DLJFS8cBEKQx546wCMx4tSyIXztZHnbvG6NbgvWMf9mz4+3ha/8SAFpSJ4gnoNQPw7+PsWEqP7/
e7FCG+3UZOjIOcAbFntA48Oawe+E2gLp3MEnSb9LZ9LSWU7VycaXyXwM6Q7mh368D4vuKIWd5cpF
7KooIWnWFOx9JKSzrH+bGEQA9FzJ2SNMZDyethDkO73qdVMAzikrA0/h9dZYWtaDAtA2c7nSuY3f
Ce/BdacfeW2Lb/SvxQzRZJt9vgM3xGKQaX07IiiyEwRgj+bPeCEGQSdbCRPLGt4jVZe0cnnAnva8
iQJznixEM2G3CaKXcNHjiiraMlNWx5yCHj9YWICOHLvBXuZGEvc768ipO6JWQF66T9+v7+Nl1xVn
42EIAJZpGjFkee7rilboeppiAqa4R+jUnvZeA5rB/tzf5b/RWlfmbe7Lbyp6W+WdMz1FPBbAz36A
yHlOznefyRuztfGXg9f69X2+EozMirejHzR5sMXBPc/vzxc7uHjtw8botApbaKz61qx+hfLUje+1
oJzvpiLm6Lc72djBaQs3+lFuxMYK5hHBNb3/HfriSWi+YY8G9qRi1piLnn7KgbdovWpHhsbqsiXq
QDpaOpvn6qZ+EyTwhOfH9u4/evkyKaQzV8BfKhncYEt3siNlJN7iYlDQWZsdF6lXVG6+VKFtY9jt
uruOLVFMK3LRipHP4TS4Uzhx2DgS020mD/zUQd75vnIm2SvEjx76CUYM6j+6IZ5i5z6Za5FkZ0dG
FdFAEtJi6isAzPhNRQ9lJaJM9LLTvbCay4VbTpagRxxHQI4FoJoRFP7/3LgO6U/udHvqJJvdbd83
S2P3eX0Xx25zTDD9ZBrm18k/N7GPd4DV+wPa5PimBYj1V8aEF311ZC0q2l9FED0c19mtPfFMu8Re
iokuE4XQL8It3mrnhqVQVuDARkBFPOgVpiCXe8+eq4GjeGn8VTJpA9nvqdh85H69VJH7KB//k5Iw
4yLCX2G8E33GwQW/ay1p22+Y5JbDe13ezhrlDZn0iSx4xFeZ3wNGwCgUb5vhjV7tW80sUoe19g1i
Irkr5crioE9xCootG/jqmZlBnNkkjRkzzyR05r20mhVLJLe4CjdhsAfNC9dEOZ+sAo25KKeeiXWb
0uLFWG1+SAodFXWby7e93X37qgMFlCvutZUKBVfiT1aCRl4UzEwJeKWYLWUy+txxmm25TfqCzdS5
efd35rJH5hF00HyytDa2n6eWBvsZbhn7t3IsRfdCS2O3Cpf/LOShOzQp7jDypKfZ64gXqswswDB+
Kg1M1dt9zpN+T/Lu6z0ITyiqjPSRGjf0JLsjsyjBxPkfWSPmqFswHWLxbhqEmLyyJMnqNo5b7KwZ
SSekqY48V7b1Mjn8LtV0Ye5u9rKyLJNnK4I6O6o9XZ16/I9Uu1DyBcPIOIfMrxmWi3ttG8lVxHJj
NB1Fv6RZFeiFiJGp6X0Wl9/gmFCrwWcZvqHCNrw5otqmjpjW7PMXu6jgn0ETaT7Vphg59DbSLqbq
yNz9F6NobQwT+JFmG9lvsZD2b3XU3eRwOV3/gCPnTwyVE75lFGQueIjBFMBYrRwc5B2Oy8xSvf9L
3Zct161jS/5KRb/zNOchorsfOOxRW/Ng6QUhSxZAEpwAEBy+vpM+rnOkLV3vW3GjHurRli2QILCw
kCtXZm+1p9bIVwsTxhW408IRwQEm+nHHQdHM6YZxBMKVDG8wNQTjisbdVbNuF1tJxncCUsIU4jkP
p9K0r+YQnwjnfIQKzCcwz5hkETViikCSxr0ZPrUts9IqOiWV/XkY9Edh7jzUzheU6yhdGkQRQCU0
itAuMmShYaRjNSQGd9Pff6vPuQSGWVrhgT4Bqj8uXA1VC4lJuMjEfrFrm4NXd4k1Wc9jB1dAv7r9
/WBf7CmMtshtQCUNB9tx9z1mrPD6DrBdZF9yqPZp/4elyJUMyJ0Fc8EBip4+45kjowT983eOrla/
f4IlPH7cZ4s8MerJEASKbLzXx2VTzMo3mMamVoqdzR5MfNsIfsSOf2la05Uaiq3T6xPY1ldfEuWI
EM1uoLd/woCcgXkgQRHEzfY56lC6l3Vs5t2JTffVh8RZ7oeeFUGI5zhcOaVgzJyxXsbIv5JNtQXZ
a92a5DDoLi3Kk0Ha/mImlzrAssnxIY9xHToTXxoKn3Kppi01JZbCdXy9UBHlwyn15a8+WwSxqmW3
/2y9//jZqoZUfAI7L4YGSBZW5I46l5Ubxnl/LukzJU32+2XyOYKhvPFuvOXl3936pPT9Hv1a+GRR
s685xIw0ObHxvshyP46xnILvxsDMdn2P4iiSzancLL6yUJo0MvsWZtbhRU5ieSsWFuDdSV7O52zl
48jL278b2VIdZ4phQeZ58b2GI2LpeGdeJ2J7hOdd9WiU1sqES2RVnpDw/Ry0Pw687JT3Azu9mEFr
w8ADShDYeM20g/FBrImX/P4DfrkbPOw1GwrzOIyOErKhqQ1DT1idTYCdNimW+pMB9806MeZ8NfRv
vx/uyy3+brijrCwHeEUAhaAcoViWo0IWttCXVSdG+QJVWubv77c6il60MzrT5T/33KygTAot4nP4
S8LXvomjnf3fUIn7YiPgiAOlYumuRkHg6CrCB9uhnYkRQg1D3ogeglGduu4tv+MoJiM24tfjuFt4
t0erAkqMbGYTxlhyH3GxuLMt1nBkX5zstfpZafvdWMsKfbcCIYkIxSKFsfSqvHbShQQzn+d3MJmp
zpqnCLTRSx4viAQHHwAupAbMWCBH/mTceNv6MN/Q1Slk9QuIC1/03esfLVWPwgCLdHgksaomSKZw
XJHMJqG74Lq6C7f25TIZbZTwDcv4D5KcElX5Yu1+GP9o7TJOutlZxu/L7USilNkXJq9P7MfPmiag
AaIUgVuEs5hxHF83y8miP4MO8jUbKtqhC6VKmPKFqXkxrBbNwQoNSTgYrQ7VpVMVH/uL8wOiCLA5
BHENUOVxfaBVPqmGsiSx+9RnYjscHA8mqsC8VIm+qDLMFilvtBavfJiuwW/zEDyKNegg3rOAIKix
oYs7yeb3MeMLghQuF38/1HHpoCBGbo0cD7V0es44QXMw+fEcQ8o2/qZek3Nne2LIL8IiipkQQDKX
XkDcNj4u/8HuYA/RUczDWmyJiNszbzUdihUYZ68NZBLVUirBwAP8aE/E/i+QVLwujBuWgaHhfnxH
DqsuEkTCp97cVeeg2G2i68X4BcJ1D86pstdXYev9WEdrWreGIyGJiKndNRt/7eQgvIUcVhjg24DR
B5J9EoKQ0myblZF6l3xtb8ob7zlfnUQGvlh5yDPNYKGk47ZyPOOujPq6yZvlI2s8w9pH3wYEvwjM
OOyXNjMvF24zABgXbrDGieLUzwaCo2i3YHQQZ1paYT7hWSr3CHEFDOIXMRC4tgM8S+2s3H2HYfyK
p1Xiv4LUXcfVYQm5SxNm/vgMhVVIf607QKTVxclF/0XaCGY+4p250OexFj6uQCesRswWHmnB0/kl
fBZ27uVSoJA3FPXH36/3L5b7h8GO0rixHF2zsDFYZzxwD4Z2MPhlDFL3WqDt9ZSc2xeRHKVHf+lf
CSN88WP+AwuHiVkRhnPiPvEuKoZQZ8RlRoy4h9tQmeidlwF7LvbQuve/n5rbz4sevj8wYImgzQYx
zOO7zVSYLGA2tC5H+mzSt6D719OPRY4E3+1nRvXpzq1HKwrggkLgZ0rESsAFZTHSYeBWBmCuQ+Dw
ZIUJqO9RcoCCLqCKBQ4GFzhEEejjenGhFKJwafsGolXv37JOd7ApoF1RmOIsrCsa/KAm7sown6hn
2YonVw1wR8lGs5mCQzVQHwbdXVWFFktgnFvpbktax1H2uYMrbm2vBu5K7awbFvRNRgVxrPKmGNGL
1Ka9kdcDDgNSwLs2GUOHQxiPjjL0v1PCigld981US7UaEHHLYGPzmeVJExmF+0xMQuGwzA1QX9YV
K3Inw9naQ24u8KamK1LIdxDvbqYjjqXYKItgV/rQcOWZIpMtYAC/iB6nIwzkaJkgmwzMg8FHv19F
w9h7IgmDcqxvFG+Rw8dFqapRxA1ETvJNJYuyfXPAwGvSvm97FsGaEqqdkPetWlkl6Czx2z6BiRQx
cdQEpK3fKlOE7aOhcphAjei1ir5PHR7zQga5cvbKKs0e5CU/pN0WtokToJZSDaHZxZ5dh85zxUen
6VPZ+xr91cIJxxlu5EZewUbP65qyyIQcRQ6h93KMoPolMc23fDZsb0xbkovIT6I5zHUD28TB6m9z
gzojOocxrbDUBiO9v8W2mmZvY4nQM55UpB3vsh6cpnwp87ny97ozWlrgt7ja3tI2d1S3gty2ZGdM
uU7lJBrskhDWUn1dkCcvgMTCanTmcYTvL3eH8Jp1Bqnvaivi5d0g3bwpkqmwaljCa3Ou9iF3agTK
ENhPv4dw2ehlQGEdcta3YEDee8LWmNNBYjQeh33IyVUVFD7AySGwxvNuFC4yzaYkbloGhbtYzISy
3pWQb+/XNQN6ABf23Cr29mD44ZMr27JdBaKFd1lSyNKEM3vtgKkOpde6wzIsGXXlNpgL/2IUQqXU
MInz4M/9gLKFR2sD8o0ds0W4QSs2dw7lVEZzE2sqhdqyjnE4htMBtf6bcgZ3zcVPAp4fHKHrHrJY
+SDqNTQ3W6z7hliwRyMmEqhDbdcMveuo1NZnaFxaMJsZ3LkBJG9dj2NS+JTYiWUP3bCepMeNeBxL
x9+QgNfCTgq3bdXzNNtIfSaYb4pcL9LF4zTImLlBa32PAOzN5bYuDLroffOcCcjdddbU5snQmBRF
odlodO5X3zyrlWpriHoYTbjBBMwV7NanBUMiuncklK3RYa8Ct3yzHZcGNuTX9Th+60RXdN+1P9vm
1TB0IMKVLKhcL3GYneM5tGPN4qnylccgaUodJVZ+MzblwTCdQGa24ZoqUybn7Ll2hbrA06P73G5M
0l9MBarhOh5mSaI8nW2UyQqwugoIB8ehzXSQFHxqBHIQHXX6G6X4+bcaOWAJKg6p3BH6YHMZ9W/1
aJPm0HiGW5GkC6GzC42f0qR9FhQAPUU8Taamt1ajYNOOzmDz2i6FY2dsEgQ8NYXWMf7UOY3nVwvC
ZaiDGAvO7wPZS0icjTz0FKjq7jRtVN+z6XqqhV/ytOZjBAUKR8ua8X0XlKHq4wjOG9WlDpQuSSKn
wJj7uAjGmh50NHcgElvlkG8gc2/4Ga0L2/jelHM+QKzdYp6M0d1gWzsstoBdDq3Oi7MKUvHlGxzg
JFeZX/ENwY6y00bOUl40TsucvRNqEEwcVQ0iVqZNm0c9a+n0Sd/3XPYxCYu5ZdBo7Yz5F3nj32Au
f9H+QIwVP36ow3P7H2ExDwOCdynUJ5P5Q/46PE//2Er+XL/Kj27zP//rn37zhhUEf+Bkhhw0yuso
I5i4R/9pOP/nj5DfA6sDgIb6DUCKfzrOh3/YS1Vg8ZRYTEGXws4vx3k7/OMnJR+IIgq/wWKK+v/+
zwc9LHn05/cKlkf3PRf0fh/8RdCHoZ4Cg+njLNNy8whVR58+UoyfAP18wXtsZ42Fxf0tc67R2QAx
9MFJ+6A590d3F84WRIyvO3u6gYpc1rTtObHMRUh5K1tjAz27pzGYX6x2WEU6X3V1tZrbflVb5BnW
jiqDc/OJ7P0IIPzzJQBVowoAlUm0mR+lysPs+ZJZGi+xJB6m2dzrwtiYDFbyVJ6XHd/3VnhhRPhh
NwQpDsXdANQ8tocHw7YPUFW8F5H4s4/o37A5DvmLaGTzpv4TNoaHBfy//7nCPm2Lh2cO2fx/YE/8
Y9WrvgbC9aNWuZq2r//3f9nL//1rX/h/LI7xMF/0HPQBOfhmf+0LLHEoDqP/xF1k1Bdw79e+MCwH
P0JVBKvf8VDxXO7GvzaGYbl/QDQSxDvQhCGPjHX9r+wM9+OVyMe9ZGmnCxezAmAxQO8/5tPjXMnS
Q150T0rn1hrMvWtMxZXVizBFI+MDNbGabHnvTOF9QcOkmkFXk0++4K99rwm05efzyLOfdFVkDn1E
Fo5WGclS2TmbwWdbu9FJN6rEHOu3uUCfFw7WsXvxcrRJ95G+Nj2cZGVtJpoYmcWcQzHzgy6KtY7C
jWD+Nm9fJsu6gJ0VzJet61G5KMD2OSApKAXZw0Xh0hOXRGymD3eMX3OyTD56/hdXZnyZ96Ag0tUy
6KOa3fOw+x5262bJsBwPuthd9aNB2hRoDhEWNR2IMoG0Em+HtGYV+MOqgkDG0N9qe1hT3ies3Tco
4hbKv4AC5VpUs0jMaHwYA+MZ6Ni12wfImb0Awj+9sSIGcYBIFHE+24lSN+FsbDAXK9H2Z+AG380D
nDrptJeTmmMaNZuGeauuCGJQtDduYGSkfgv9rPIe4beAQ39Y1dDLNsqLkLP94Nvb1lcQAI3kNWs7
DJmLNbXHVQsEPCzcDCz+29Dr8BjtOQjES4oCVaDeclPlwMvLQpUqfJzq7opHzTOqh6nq9bpAT7pH
+d6X+V6H5jpEhoFoNFCW0Qj0Zqe+qDr3rOL5ZTB06yrCpdDWiWJ9qgjPekJXUrtrq/M2TdhfBBBX
92kEJrtzkLN5SeQAW5BabZ2yQOqCAp2nAdxYo5kFkE2tXCgjiFOm7UeM918LAKLDC9N/cds7wtVz
0y8GHTjsXmZD5iFTvLXvlmbFpWUpeOte0fBupKe44UdwAUZFa8YCif2kjXzW3CR+qyfQ8NQdDBt+
LjfuT99caaeK+y+TY97U0yszmrid5LkwamhhkE3QVplwjR1ulCCXNTGVwIZNdTbT4Kxj3epdlLv8
Eyl6f45+vHx/esJjhFK46FoRQ6TuZDTt+YTk2JSnYMGPANk/x4jAe0CR4XN1tIcCBptGT93l94uq
yfQDhpUbCkBWfmPnc4b9s7fhMw//kMffv9xH3PvzwEfIguEX2hy5r+4MdHBRVgIzgDCRo0+El//i
M//9gkeLqykMETkzxsmNfE+HQ1G/jghm2rob+HCGYyETFnsIJrVzyUrzZm1E04o0Yxo54jApNFmz
aG3CXaaojCvuRz9+Pw1HacbPefDxdItBFQzNreMTIcrJcuXQ6q4RMWqp0AWBzpR5V9wYGa6Fb3Lb
9DG/GjanQPkv5v/DuEtUfleKqQ27wiXCxuKyH4e+SkL7uicnSu8gCx3H9kUq+93bLefhu1GIwDVu
arDJlCc2VoOyQ87he60PLDhAlCrtS4iJCj8x3f4CSd3DkFcHUotEMvOZhfdlrjZSmmdBJbIpci6n
ZsgMCmplZGwNKVcmhSqiBZzUtmInElvDRl9+ZWZ5d13Sw2BCBAB00FI3L013Bvu52A/0aoyKaxZC
+x8ghYEaD5vPGwUFvtlAp+RjHbD95JpbZVTrsrbjIL+wTLRPQzCvtJxkDp7a1rg0IHDgh/tOhMtx
UCRuN8aBkGuhHjW0Ser+PLejKHOnfDX184MsXipLx1WIX8KAzYC4iX63fNXKMKss8QiQuInFXKY8
KC3Iy0NrtR3MzK7ozgmLCz6aaYM2lxQdXamjTTNlLkFzs1hDCBfnef1c10VsuOWzbK7qyUxcWCJX
fZigCS3DdfOSQlCxrwF9W87ZLIBpBOSp6e3Mn2Xsu8OB2dHBIvneKoy7WsN8yzZTj8hM1XRhgZ3X
pbWG8MFqlsE9tQrk5U9mj3YONNeAuIiIjRORa7mDB2jieySDBc+5VezcGXfiTqGfwJp3hEMBO9JJ
7qLE0ZV3iEiHkOQb6Uyx49RJJLJAy42LM7uYnLRzoXvSdjE4FCmnbKut5jaEFKR9k2tjhWJG0kAA
uuqHH4aotsottlD+zbqJ7Hw5npmmgGxAuR/kpXLrpDfOxNQmBdkJlL8rh0Fv7Qbp4Y6yi37Kz21r
ivOWnWj6P7X4j0KcVYI87xUTTpiargBZJp28PRE9PnIJ/hk9gNAuHDkA+kfRLVdcloEY1R0/E9ty
x9IInS9sY29O0a5+Mrr+LmZ8GulYLWk0+3Huc4ykv/3U2mLx4vxQpGViXnRJvgO8ngAdyprVsBGr
csV/oIKLAu6puPX1pP71xkuK/z6iBBWtgfUhotTzQxRcWcWpgLykm7970eOqBc5xXiOJvqP32DyX
i+gyqPmQy1wtIHtx9T+e2aP8l4W8kEWDAd111MNPwwJJ/sW4qjfwK0rKTG/8mz6F2nOWp3KDrPZs
Tn86vJ6aWftTIv4zWP89tcvUvwvWgedP3jjhQRZJVrrPd965im8tnZRA9FN4UIJkxPfAkdV99MO9
iNZwCl3NQ9JCbs05kR4cCYP8Wm+4xaHjGgoFn6TwbC20lq4t7/wy7qEBwuPiVW/5ammT4B2aIaEs
E+nUWS/KqRRN7btT2oxfpEbQWfnrCY6F8rjv8KgmeAINjgxbJOYDtcult3HN85lDgcnSJxK+n7/y
09p7N+TR4m4C5iBWWBIdBXzTjI8WcVbcdePRDuOElE08m0EiPevq92Hk1JseLfkObbDT1Ezyrpi6
rQy/2S48Ja+VX29UlanmxFt+mXm8e8mj9Q5zJd5NwN/vIoiZ+9BUnPmDN51azV8u5nejLE/xbjEz
C+o1Pc43CB4Ar2/BrHLI3mVd6sv+xAt9MVSAjkDA7gC9PksIhyBDN1beyzvTehQCGmFk3o7Wxmis
E/nUF9/pw0BH30kzkVuBJeXdBIKtq1Kuy50NDpmusklBrku5p4Lh1yOCNADbKJBuj2mwFYHGYo1M
62dIsO+hH1p1i+YmzhnnfKmdl23sDqs2gePpzakuqS8WCl73r8Gj5fB79wlnzSWksZS8U+aIFAEC
qS5FGeFfU7L9GWk+DHO06ahR/HpHYwRXrc/CuUPx6RRB9IiA8XmYo49XUuXVbMDbDMqJjR4Mq4Y8
mb5RxC1R19IPs7EqU5PA0sIdgBc43vjy+23+CXwCGPt+Po82HpPFxGoL67Q13QzFJZQx1pa/h50C
Wpl+6XP+G5DK/zgYP8AK+a/Rypsf4nv+/AGiXP7DnxCl7fxhAuRaKMJg84GSjA33J0JphX9AsuUn
eRjGHG64lOJ/AZQuUM0IuCbq/vCxsa2l0/MXPunaf8DS+CeUCG6PC+OLfwWehLrHx1gGBYRFzwGQ
CIj1OHPR/vRxzy3w69ySrkuC6NC7tkrc3h5jKEDs0UreARth+x79BbFdoUTfqp0jCr3xqnqtUYlM
7caYVsY8sriy69RHVTypW/FKpw66BYs+MLcq6HhBv3luUAljuf8QTgVKswVFuhNaF+UANTORX/ul
gb6vM4SldWfrEbjkplbUiO3IKdNOcB7Dw+EmKnCnCGu+qSuCbmwFDxoo3qWgJiMfKJ/mkTeJNdM2
8UNwuyj54anizjN1nzFSbapADGlojajtkvBQFeG88WZzbfLxnIxlFwtreh36QCRdq2eotYvrqApQ
wFcEdjrETo1hDGNDl7e8NufMp66Hv2rbtIYl2FgQexsWJPb9CBVpD56TdR7sXTA8kmZjiM5dBbjz
xvA5WwBZEmQAI1lKxgr916gzGmzcYP1k5Rytc2lEmYdrYlLVP5q2u8CdNthMNpxmZ1/kWVizJ+IV
VZb3fp7M/TimfQvSNAr0Q1K69EyCfhdTf+hXw2RAZn/ufohyMtZW1G9ypTk6FXFpGnZRWzxE4z14
caB1F/toGl5L/MMYqjPPxBBIgUv/ieOaDh44qMqq5DsUIKEp4NpvlSYdVBRUNkIMIB5cch6KwYop
PlDlizbhs/M0GDeDF/Zx70owwlqGSrdPNn4bQfdelRXSuW5VOc13aN5C4PuM0eHnxVrHEPqx8MtR
zA2Em/iK0BRsBVyPyTMBJKtQJeyBEzuywoTnskQ194BS/Drk/Yp606HVb6gm4YbK7nsNhgBma+sE
NHZlmcJ6WibW0FWZNOZnE79hYlBqaEm5zYm+mezhvK2gwbn8PwpX+dmbH4tCo9/fcoDI1db5kL/J
3D8zDffJUMbr4KDJnPIMS7lLaANb7klAEJUbzv229HLc/nPKkrYSHew7qYs4fyBGeFAaF16SAo3F
9PV9Fwed/2w0MwS5IoD4EqXsAuZ66G89D/PhzK/pVe2F5+gq+eYNDN/Xri7yCkYKg3uDqn0fuw5g
9IDobVfrt9pi27FfqCwz+rqWV3ar/loA/G4svRaWOved4EZYwVbZb4pW3/1yuqi5dwfB1bNWywvH
ePb9aT3QYUocjz34bLiaxp3XU6iTyuvAal8gP7Omtdr0BT+4bb4a2R0OMuiXVnvA2Neqy7e9PqsI
8tlq7vCy4CSk0vQPyGpuqe9vS9IjtaA+jVtugylAr/GpE/sx8NvvdtFia0B7EVVp48UJ829U1i3Q
gVjIfU89dGtq8hS6JWg/SrLE2ht1rlMloaHaNyxBu9JzI52tmvrLvLC2jqh0DF6A8sWzoa0Xz9WP
g8KKJQGUehCSUMe5bBt7GxnzpiXUAbd851NQBByzP2PAAsWg4QNSBnvbLO/BVUmED7SYcYjs2qya
gA+Pj1XnpyOdGXydetgzj+V3dD2DgeNI9S0v+EMEACQpSzv2xzZttHuTcx90wV6jKMGArQxXwlrg
EVuzdIzsrfBA262wDBM2jg/Cnc61WUNo16T3/tS1IGw430c2rbgsTKi3lredz1UMM+7XGdrGqnjp
q3ZruO4hqsrzQM9AGj34baCt1xQz/iFj1/084PfglhOVIW5eCPy2Cm7rpn7IhwjqnuNwAT8SmSpL
Yvp9DxSjIHxyUNyNA1nkcR1ugIqvC1HIVdDQQ+5WO2nn+8HES3GPjzFRzgEA0BWKyFvZ96+OaJyY
ahdkxAlU0abCKmgpmNbd1MbSNPY0KuzMsfS9FfLvuc9Eag00z8yuiJUIrsbwO13+kkf2Nxl134jt
PEyjVLGH4WFZDacN5Z0FRrvul2cI8zELDGxb1QE8VNaVDru9R3MvQ0SF9+vIr+GNlUCWNjU9+mQV
uP0a2EkQvk58jvrLWDlhOrhi1cmXaXYqpMTDGOvBpok3P+jWaxMIPcI4oDRYIovuYZqDHjt4xJvq
mOb2XefCGxzwhXHgfHwl1D+4JTTle/jwzdY26HoVg6f1nFeRjKHiuPbV/K0Jgz7lc3OodJGpPk/y
Jr8Ly+l5cCeY8jD3KkdgtkcDrR0+zAmnBuSt0YkeWFnBwlI6PHVI6km6b4Pw1ps8GjfAwksGghpp
+iIOUPYahhCRWfmbsgNjh464OoFGIhbsEGbXoLbM5oB+kSJK+zn6ppXzVjGayQEEvZqYaIev4BPU
XHX9AmD6zr32pgtFIM5ae6UG+FpfwVTtXvtqiv2oD7KBhpdTC/l2UN/W82ypWHkBmIw0f+yUa2TI
iuHfSl9DYwuHObCi7RyY8VRfYfdmhe3DerTE2eb0fMM9CR2WHvJ2FgKEXY13wUy2dkFSJjWcbV20
hVS6sRIeDnPs9lsUT+eVYY2XRY3PYirmJWKAZ6nudr1fTElYdN9yCR1EHgVPttXdWJrfjQAs52is
E/h7hHEodmMNYKCHQXFiOgj1A4dz8cTXFcEp6Oadn/VdgYSehnvTGsQapDcA2DmMz/ICD7WAqJa2
WdrzddgSRB+cnIlL0dobzWfQ7nIQ3gw0/malN1qrSecMwDAIUAy1Yds/15XRxeVovwVy3IDX+zA2
OrZRq4wJ988MO7iuDc9N7fyFhwIsLWmuxmK2VlRVThYZ5LtptNjAYJamHjKDoG7CjZNDy34kfTyV
BcquokNzgDJTdLhdS9oh55j6CYqRem82ZExYZD03Y5R1dNqwdkZWQIFgs2I5Mckt+rZwPxTqwRg5
WFNNbiQNbltx5/C1YdYBIo7tJE5VUvhxgfZc9w1oemDuFr15XVBzBdbXN+RDZexDmTqrNd9ZlkbO
J0ZQyGcvYV2dsRAhFydenzjNgHOw6eI5wjkeLbnm6LhgbsI0LXfjCCy4uKHqpaY1ZIrsmFgGfIE5
eXEl+YFjfzuGVtaD0QUeGJ9WuZbn6LDeYRXHzKcbdzTzlagYzpwugmQzCaLMEsLYw/QrszvT2Zii
hccjrnFEIYjBIDgROjpvmV5Lc/rOPHx8PiDtID/UOGxb0q6REOhtSKzribcr3N9gs0VNO6EzTZFD
7sXMZdrNDSAMLm7U3JNUc/GoSBxw9lbS/GIW4IzS6oUy7yKAInETjbfesrgMzmUyeewpsC5HlFdX
xtiC/9qIK2TV27Y2qwSFv9cij7JGtZeyYj7sP+usAGEtWU7CGsSdGOqpfFM5aKkvzTGpoWAdewRU
/rByQYnkFr6Z/xIx6x69zeuo9e6w8svYAiMz8dv2qgv5bVvBaAIyfw2IhOKgePVs1gL1j6A2wNUk
iW5sJKsTYhbL9W1Hy0tcoLD8uoamZXjfjf4LykgREniRaZymu8K1MgnN0gPLh2cQQOtMDOo8WkgQ
1aia1C6N27Gbr+cJTopsnmAM22lIDXnVWwFpPBVwvrI9qHcUVmwyLTYFEkOrnzoU79UTGLlIXUqZ
uvVUrSIBzIOrcUSdA8duRb0hngu7SMSEpgFQeBFzIdeR1TRY6ZqRBKKJdlzLak4ZrtmxW6B2BGWZ
ZEKfQGIxE0pY8xhzn7drOTYvxUyQv1hbX7xOpEQ/zoQEQKEp0J+gMS0gNrAaurreSN3qWLUcdaeG
QERFOSQxB7dYN9SZ0ylqr6LCDHGGlHVqF6LeTKCHtJxkoYPKlYS/Kx5jRo+jDbcBJNprKye3BHn8
qrKkkZh1vvdKWR2gbw1Ln7pFTtjwbTSKXT7BF9a38iXMImVmqEKNOVYTbQf8df1jBOe4HZzDqKAr
YzDzxRuXLuZKSQTn4Bp3UDAlqjOzmY1VXzmvddtsosFa9b6xMYqoOgsDF3fF0p6S2WG4Q3r9m5V7
SG0MG70iDSxrutJ98NGmIweOw80WGXQnoMTnEwlM1im3Rua1OvMm/NlolheMvdzqcdKjt75wMHF1
MxBAxnMBqrOu2h/Kk7ty0sYaWlSPJLdh5+EYaz3NM+6rswluDQi0cHLdWHUNtqXbkKzNvCEa4w51
zGFGKtAWdZBExEwiA7dDqzDPm8B7NP0hzLy6vjFK9tQK0CehUI4EZChuJmndzmaBGqScQlSkkNYF
38zByXGQiSkLe7nWtsV2ttwEuSgzu5ibc8oGmRTX5VDAY085V75byl0A75ME9nDJMETOVtQTFAnF
EHtGc2m2DkLDqF4h6JdNNQvSTokiBS/wYsQZm7Z9rZLCbrC+CtRMR05w72FtSpowPAsCwE5Y0tBb
4OOjKWed+JMbrCra40BZbh8WeilYjdiO5DtcWbzfdIyKzcycAlmmtUeNXCZNYwa7IXQvRN/cQD9i
z4Km2VJQ+yazgd9W4WBzWwaMePtmbwcUakRdDl2isXvuae+vlTauAUMUh6DD/XXu6r3lFaBXRLjq
kTe0+wS7ZhruUTeBJXcLLMIMsDAH3cNMPqLN2h3EDBc3/F5WeRyXBsRkQ0JMhnaZPSKV6Nxm52N1
Je1iI2iiDxHa3Ej4bQj05RT7HoHJR6E64aVjJabnwRQOVmnRU/j/STqP5caRJYp+ESLgzZYA6ERS
FCXKbRByXfC+4L7+HczbzbRaLYpEZWVelzHuEpqIMlx6BqViL605bFTctAVHzR/6JWimRQ+aSOFg
mihnzFi9zkN2i3JrS49PPq22bZvE3WkFIh8yndma69auH8vxrKSuHqYuczzMw7GNoP9ZcROQOqtu
6sk4u6XcOxnVJbO6l7KAalVbu/Zdrfo3SyKIBh0iWmmVrZmU00ZaqKlVzUC1VC8+qzPssImVV8EK
icRqN7FK3zInboMAn/Ism4fRtWNf5uQaYREWKLpRfmsMP8y0CH4FJSly5t9ycTgLSscYNisA0Em3
cdXWQ3VWjX7n1sO2LKr3wmGyxNk6h5WjASQM91zpp6ApcjrPQoROnLIUmdflaMxMbMd7yBipfYI5
dH9bGWYVMMYqGxJI39vJ3JV8L1uEuNLj1vC5Lf3B4J1RFzH4OYYytOvGZlQGZ58AGaTejJvQq45s
XGEv/VQ+TZn2N0ovC+oZiJfRNIuwWM62jeJEGDq3EElYkXHVxX5onfdiqv+pDcejKKs5rPU+MJNs
04EmbRe2K/uFZ3/kZekXs3UsmlfbG97tISoe2hy/imtVl7SeoG8Gg4ev1iu/VjzctfEXbVlVRhNr
uAAYsjr6SS19V+fjPTINeuxc7wIh4ytO3Zf/QIl+VKG6kjJsbIaYvmWVm6yfJ2mQWl2GRerc3SLF
lbrYEOH5ZPoj2XqbRHM7n3q4tWv9uPTpk95Wf85yctRqT6k1fQuvuW8Ng0AOlj0Msm2RLvhenWGC
G6HHS6ff6z0iRJTjvpHLLLDJ//Wyvzge2ThQKYy6qrOvuhiQIl5W5QWOJ/c0sB/dr996L425lby7
lvWrmDBGM4G5sRHDto27z066JM/jDGKdSqMAwqhsFaBsJzxkFm5AO7f5eWXsT0/cvRx5LXqTOilz
rfajzvm3myuqP6nqL+uKQtNQeCho4qlp467RONMtkpKgxXYYU76WjsFFw0ZhKnwXThaugpRaJavy
Q3oW6XVWFhRli1JiiT69pgrQ7d3cKv80GvPDyJ7YffpGk+74o2h/x7S9a6sOq9KTOzEnrWFRKIrp
Lyn6d4eecJMZKSNM8xxL+7FQ03+9rn6vDiOM1wMTffmjz/G+LPOtYRjTRmfH52bJxgejt35ModMp
qS/LbNxkIsKkopVPy2iPHNKvKwwlKX4EUCFY4qp7do30DdeQ2Pz39+ai/G5N7V2lvrMU292WKkoq
7/+WG7GfRpoYXZEtw4+5d1MGrkrJQWPzsgiNtHb83DwAd276tCc2Js5Yczqkvd+mPA7TvIQdq6hj
qZ9cwBREk0tCmY8EF6uD6DHtK/pFqGs2cA9V89ok/Q7JTxMuLLkJEh54ekNt24vlI5ldpoUB9071
1uBG3QhzoHiOT5mOucFRJfmhzXOai2+1tz9ry3gcCUutsU0wzI9doFLvFKa9zZTW1c6q9BVgnR+K
7kctkeNVg9A3ipX9JIwWs3Cfl1F79irh+MPAvKu4SRCpoHKrhSvQhzxQ1cV9cNPQjfSfoes+m4x7
tF3YdhVHTPC5TI7aDLhWzgRidpY46nbMcjn53dlAh5NeozxvasABlh2AsIiOBY8tV/9m4N1txvZQ
F+LSVTsVdHIZlwCYf1uvX7cU9TvCxafP8qXu632sljt3TTCQCC02mrR21ZB2gPALsltQFSsy/418
DhZ3vTdiOyn1FOK9uMedeS/61vI94FK/Trp3FOncF1UnNu1YfbRu+uHMX0s/vksrlKXkJBVWRfZE
DHgNAj3G9kulpmowuNpxQpbH092DlwmuTlPdJlkJ1Ve1nPLY+5dXxVfTDUcBXBEtyLmGmA9jNmSg
T8Z3EyMt0jVK8KDvR20xAroq7POZE3hC7qOxYTjt9XpjteVTXk7vpiBHXaUUSFd9rDWvPzh4A4Oq
nI9W5h0Xo2NM87A3MeR/9KbYuhEztsEuuc6gV54V5LxCrR/7tj9rhVztBKest5Kw5Hr3naL3h8xk
QZyR9X6WIPbrWaEr49/ZS15lx4sdetfxW+62dYSPDxY2IoDpcQq17kEhom0X5S4wsqTiVFW7UxQO
XD+Z1yVVxRYQBqwR4KIeYAuavv9Scvspd+L+CG8fjgtGHTdHxzuX8jedAI1qW6/9vsVuVNXqp1nZ
d6eSBLi3GIQTNsL2esacPbG8ArHVY972dHjZGWuZGSaD24ZtNl2MaMYGFGkvhbu2ehVbAgc+/iWS
l3nK2MW8wJ90b6yivk0ZOIveaCRM1htOgLapmrLyqxHpxDiU1calh2Ja2KlWG2/NlHwxRdm7Hbm5
dXlRHdEgIEubLQ9UMC3u4ufa/GYnRGUnpSyDKFOaIJHsrbW4gzvHfKyllUAlllU4pPFbXhdBHplf
udcCKlGwfNrgD+xKX8KYtZBEW1SB8CG10fd+hCuF1z7Sw8VpKKfyoyrUp6nD9Wezwj6UnctWijI7
UDlfgSsa15THRVqxL7C1kQ9I2KKjoi7T+nQnq4Tu1Eqey9r8nnPTwwY5sL5mkAiKB4WitJQI31oL
RYvh7Xvb+jMEi0OyLsc0XDArujEGcX0u9+mEdA7bFEh1gwrPiKtgdphkSg3vXGVNxXYQzavaqm2Q
dbz3EXEOD7bymzRih12PvrQHBdDTMjDc0Q48N7/2Xv+dwKw1kFpxDn4IK+uAK1StX0ubPW3q/MbG
nXbL0s4NUeDocnME5oIEldxjkrS0+qgXBbJccv8Tec7G0dxFEbszAF43NthOAM6Kxt+ufiPlq82u
GGaGZoG1yfKTlhp3QsECuVoFi9KE0bcTfdO6yNKNc+cCgXlL9LsszgVz13CIs7e+aXJaoAmk22O0
MlqDkh2fSlB6xks1wUMonI0zN6FmG9rGks1E/dA+C2jBWYJKlklc+bLOXlLFu0bKeB9H+zXr1ZVj
IzYebMZPSrtncE+nLUbxjE2LR+oK3j4f30A46UQEG0ZNR9ikPxGLe9Xoo4MjUNv4bmB28ovW+DdF
/bcWqex/cavAqJZoEwsqvopBAvjGUn218U6mXeLQnoc3k1aX1sF8Ght+KWV9vC225iLe6OlLGK7s
OJK+1wGVpL1zqJt2o1tghIQrTH6TJ1utk0+uAZMVzQhLm4aFd3rdhUV8LFGY+p3GAOGmFix7dCwT
TQSiRdbfTuVRVxSE/shDh/bHq+cPd6qRGdeOCQ8KGpvq6PpNHIyVNR6Gyu43ulNcKM3/9DpTUAh8
knUo/E4Ha12k/KN/0+reCrikNELru6+lHpgtCvnCOre/bBn3U1Z+4B1HaSOGOKxZAbrBTx0ORRGd
Mvk0y/Gjbop4P5N+e5yWYZ8IgSwh1rSj7X05xeK7sTk8pKNzSkXymZVSMLZkvFF2r+zIOIfi9JJj
4nAKNQc9qKZg8GVQDCtzyILOPWpGf5KF84ytsaRot+t6wHLsyabzsiaoaaZmNhajtWcJ9zR/tI45
UzYzIvBLj/tW1x/MaHzJlvjP8xK20SUdbXXNoWtXc6dVuN+pCe/RjeobN+IYZjY/fCnVa1G3e2VZ
zP2ipF8Rt9o2ksW/xVhztBcNQAc/OZAd5mVpNMqunNuLM8c/+DRj2gl+CmllTw4W1I2ZCW5Mfd7L
Rig7puSFK/2xjrxTXWIC75mEQSv0GXhcv3kZdMbUWDYKZ1Z6dz+24r200rvmgw3IU2UnHZrLzsRu
EFhb5zKUcLlhnA/nabFfiRpCH8L07nWeGuIukBjXTelHBk+WRWPbdB0RnpnS+7rdgwEudkA+5mek
Z2+NHJJLXbevaazubTxIvpu42NJm+ZFZ2p9ZcYfQe3ETc7+xWeiYj8UYzFy/TGTN0VqQxDqFfeRu
xBrNFCYLVWzArAZdBWFXi8TPyxXuNMOePcm+l6X4s7t2H7kZQ51Ri1C4CwehyX8L1/2UgVqXQIe6
gMRejJNh8EZZmSzCNB8+qybsBlC63qz+tMLZNJMAWG5wAjw5OHx4kgb2jyXkpEqkOWk03aSIvysj
gYhfvC3RmT9xaRxi1zqb3jYyuiHQFY3uNFkZRh+B8nvampwlJ78bJUhW1wzpp2hzWn4V980kzXyr
puLRzoxANyPlMmVJONEmhvWKeenTXIS2VpFaataHJPHmW6N5u7ivl2Nl1lvMg+WD6phB0XN8iZHc
NjoqdzN7qqLSeUoP85yxNFUl4WuZb3gNix3zar6sY5j+bVHwt2kMxiXmmjdvZpLuFPqW0U5zvHD9
b+KVnB5rdI9zbp+thC0mST64uMKmk5mYxmZQ7OYYD6LfDVF1maLlIlSJxjkf+gCrFPjk5ETL0ezE
t1tOY1A4ysfoNkEcK3FgWV2zOuI/bRjAxjb8ZFLisJhSeJohh9mfWU+oMgaHRPcd7b47ibJ0T1TG
zWBhj2J0OCCFqAI8dXZAXBUBvazKIH2LLSt3La0Dr+2SW63Yts9OnLx6LkhhCMYaarGdxi2RVrCX
QrgA5meWe06gCTFplSJXgFMslNtpa9TBmMp9LuYMyN0y9uWkuoyhoLFSOspDNelPWTKMG0/mExxe
mfHWdmPo9Z4I4omGftSKmKD5c4Km/jqM0qJ2Zgvvsbwz5i/UgJNhsRCiqqjmS21hL2jWgCSADt6S
bnEJk4XZCqRRfhEp0W2LPrAjMwnJxMB3ZWBcsw+52coHRxmzXZqS9j5ynbkFKLBtLwdW5b6Wemf7
QjIWmU6bbcbcYU+x537WtjueuOA3eb8KROSM4zpvnHPWJ5+2brGAT619Z2jtIPOaz7JIW84gjY5l
Zbu8sA5tvJCLSnj5UaTWQ23paHJy+y1Zl8w6xm5aYucw5D3ER2GTZEmEbLBIDQzCmneITfm3c8Of
GGd23tLRBwCICeHrfTPs4mVhnDK7fxmM2SKrbicTOtReK+6a1w0g9D2jPB4BeqZ1H7vHh6BNiH/0
ZiKFpZXvdVkGJbmIz477X6JD9uo1I2VSrS9DVF6pe+/IpLghXQhBe6wB05pjo1nPdcdHYSzNP0fX
C98qnf2ojl99Oe/LpYn92UMMIqr5D90oZAujdqApK9HrqPVeNfJXfAH6prO1H70Bcrcb9dFsm1dS
PejDcofs1UUF0HFPesLjWFps6JALv1EH/LYt3Hbftg753oVMQ8XKXUBUrrPBeS1dKq4SKfdKnQZ/
0BSNuCjUAt1pyto8qFwvP0T9sesngw4kSp8LRzuh8Xtscu/PnYv5gGc/QUDRvif5+BORUGElUX6s
1f1QMLZE6i6PAVu7aTxGdv8UV92x1hmbJk0rD/1o7wpnrjZsPkiIMIEEbprmkFZyCSfSUjaOkuv+
XJdPw5QQMNFpI+eEsGIt6z4ct7ODuNLJPqGOkFxypu36tV61aOyPkekc3Lp9I6gr31jc9Zsk8y4z
YZ0hi03oppzqnPbRF/EQFIpR2UtvlEE5Jd917/1mbvEvsRQGj2Z5rhQky9b0Jgu2mxqcKiuvoKQp
N8GoZr8C/ktJlr+oS5aDpGwHgznAAJrXSrXNh8wYr+ME/Sl7C6g1X75j5lSXKAZ6l+7ajCn3UKaR
0NJDWc8uLpCKyB3CCDJfd/kjYlnENqfv2qjmkpwGo/iJml4JWpzcgd26Dy0QRFRqX0XbL74hq3qj
vqHkmkmLjkRTH6aWt2hlK6XI9pznlcyMj1ELib5fxmy7NAbccJIDOY3ZLZfGPulyNhoW9qVQuXj0
so92nrodGnMEHkO14mraF60R5PtC/P68n/QZ8nWG23cc9nhSARtmUWjbdIC2ddjTGvsq6TBB33rv
WlUHfaX75ZACaHZoYJY5cLJh36nMJJlQEiADVzstBlkqZty+NJXlrssPS1+fUnNT16O5t6KbRFQn
WkTrEgutsOVy1quKgJtJZb3SZRAmEh772alUdlSN79VYcuHp3m/eZnuu6f0SLQj0rCSYovlZlto/
lS7RjdLHwYD8FU3ylLfVnRg7dKstUz07vUg+1fo9hemspiduyQFgd7J8VzUB/Ovk1YprGtdsCuHy
4fgvqZC/c4p+bvb4G7UXTUGRGpWfK924AZ5poE60bJhIHZ0naB29OSqvqjVWB6fqj6mVsVHQKuZt
z4CYttqf02EqnPXmya4d7It6ZDPHTWE69cdiXKFcpTfWmFuHRe4ZTdbinAzbYFpnj4VKatjGa6IG
VVHZbXOhtLiEiyx0TMaKVZUUz7I+NzFV2ZieTYjKVPwQdvRZqzPbWfIyCkTUHSIBEDWwvuWYZEyJ
kyTBZMCcZqXlXi3zP8Mri2+zWG5OKdVfq5IHklo+Ou7op5xeks55JOmFGBeBA7fvxBUeodonTB08
ug4DaFfXr31iHEzVfdULHt9ZsaetOpbHVszpV6PkT1PJwG7XJAhVVldtm8ky0PQTj6ku1z6/lp4q
HmTTfCNVC3SSSY7QENxvc/yXTNYBwXl7WeVlkfEZZcuwqRbGqUkOX249vZWOlh040u4mo5ruOjvD
qNabd4GThEMJstMtnN+kdtUDFfmNpbLK1kvli5ZVywb/bXaIOIFT1GWPCQx92gOvtYQz7cBjZx9I
xHEGDWtzpoMd5gFYnvzCqLZt4Hpdb9qpsjmXRdw9OKbSc+aK3C+kVI5R1zWhPcazX8PTHvAYGsPF
HcprbtvkMrnq/LAkIHYsuf/q8JeTfxP9JpHxT+rN61rJ0mpPyIu21YxER6aSfyMBkA2OZIfmC0B7
mzVlDBM4b0TRGSFShHGNvE+8/OyOQNiz2nw5FQxQouJacxkWyJVaMFrbJlon+dFlleDeS8uLPpAG
aFk7IImfUlfDKrOh5FwiouALgFHFxgVU8GPsC57dbGdt+EKstHK6sHgS1c6mK2pchE4Jfd/yRuRQ
xgvlShjJpRt0Enui9tRUHYumsVHC6lMn0n2y2O62qFwkSmVxyevG3bV2STLjeDfVfI8OkYdcGPRz
dHQkq4Gjt3eTS2DTFjOxTZa4VaL5mK3HchxMX61Q29FvkshUnhp6sKU29noNAOzV0xKQXoRyBXXe
SVrNCZfeZolbZ+varQIURSuXKM3J7RGHta6CtlcmAYsLiMadGwJEAHAtB85KmZLj5HnEfzT60U2W
fd+uREGyMgKrPlBovqfhFcgbiwmiHeZNqbS3hjxdIYF3XBUjjxM7T1L0+1xxzuaoHtBuhWrnnDsj
OnC7zA/dRBfUIFmKEAslGbt77NpluHZo32bkJmkV/w5y38qnPM3OBZCjwtrPzZS5TxkfcyNARlLg
jgZug/w/5mjxQvoXuxuBbnPJv6LM7sZ2zS+EoBrOxZ+07lvkohnU1SxQnEDkjPKup8XV06ff9UVG
drG1neya19qbYUbPsyteZlSkXLiHOl6eKhG/xL13H0z3ZM/iUKncDWX8kpv/vFniqYxvZjLfJy1+
NfLoXnTW86RsHHN6E417yZPpnpf2KeqfgRsO05JdCZ26pF57mTPjYem0B8DfgyJgJRzmidbexzK7
quuVovNCx04LjOKrjW5t3Z1ckAWlrR8V4e3jKHtXCA7QQPBmG9qX1bL2+Mj0fxxycLX6HjnZt17E
PdcGfIdiGDAtnL+kYWSNY7oZU94qY2+lsJnewJ0ZVznPfqycabNf2MS761uQ55ydPfGac8XvSr+r
I38EADow+b+3Svo0mfJ54VpaCwKEZKP5jjFs6/w7zaNP7pR/dsalO5ry1U7EIwIRSAenRDhUEdAx
+ZngsBqckEZdjlM9n7tZudUZ2dTNiOX0YHnxxjVZ4oNCbvLOdHF2+z1aD+SovSu1vJD5GQ51HCrm
gk5t2U1EdMTst/eS7sQ69TCuQGQHozy7QjkxsWWmds1N+Zl6+dFu47eqXl69dDkNkwT0m/45jv7d
2tq5w5ZoJeycQmK8PNTGtBcq3ymqB7I+fasy/6xVqalYp8lNQaant9FVbmw3OfK7mYHd9HCT5bnL
+gdRB7n6PiTqtenw9Gim/RFl8VtMYFjWXwxzvCGY+SqY97IU1XGd3ZaPZSn/yqp+lPF2EqAC7Rga
vCkcwdAV6dbqmTdEGVaeeJ0FcoR0uCW1dyzq5Mkhu2Ix812zKmfE1umjGtltd8NHRaDyoenleamd
k90PW8ub90IfD9Fk+Ai3fFQKYdQ9OTRR/bpxS7boTJZjDJJZFu0uWWnpL7XyLtyEoToETY6Bodbj
rxkwYBNrdqhaEuhNe4Piv1ZRD5K+PFsGKbS5tm/m4TnV9GvXKHfFBnaD+eDrb641v7kMYQof4zQN
d2++enNzqWbjTeNArgcQrdqj1LvQ1nG/RsNNd+a3Miuvk/3/r3uIpaKj7IvTpDcf1qM0xZNXltdy
Tm9DOr52WXIZsuqge/KZacQfdQQ4rnNqte4ZPd4tLpd7Tlz/DF3RmRdlhoFC+Fuq8q5k6puahqYt
z6pQr2qJQD5faRr7RK7dDUM5Povhgo7rksBkGbLbDq3yLI34FrfeRc3dj7WMuIMNmaGxQHS4TdIn
3fCejPFtrSSeS8y84ZtO4NrvY30VbfY6WsVRdFt85h2m0e7f4iEyYW8mR4M+OB8vc3Xt8PqjrXe7
q1XeGWLOY1IFLahTZk8Lkh0gh3Y7JfNJrWFOs/Q6yfTWKPPxP1FfmrxWQrvGmrw00v1owczcujto
JmcKCjK+Ko85S/g0I3DlfFvL3PpX4bZeYIDuxjDcG6Qh+WidcY/cmq64QtzcbDW52SjGxCBe6/Z9
TMaLZlMZ++QNBvkqB+dCINFr6plns/nNpbzEcXkdnPlaGsp/v1jXxTdDMe9aBf+rXNbX463v5wBO
SVdWjs9dXh6NAZppzK9j9ZxH8clIvwiIO/azd4m75NVIxaXoqNH8KKK8gtS2w6q+LEt6jmzjzZrk
pY+V5/UDWP/9wujOyrCzDXFDSfSADu0+GtNbkySniYsu6tN3Yxavk43WmFvvM7HtD8san9cnShvc
8+T8zDVJANV86wvz0ZzFzUVh7xUFXeBwY/hn+EB1xMOXqDUhdeXRiaYnw5U31eVnSfuyfi03o33T
frWyRLucvM7J8pZXy9P6Sy1mcmV86/RmZ8zLE5TjSyrlMwrdj/8uHdX50PWRFhZiOH5FGvqcOM5H
k8Q3qw0tQ15nWX2X7XR09Oi5HfVd7A6hBnIN+jd7Y6gqzWe8SLTJv0Y6bAsvp3OPX9aXUGT53u1P
gxZ9rCeK9+qiSe1tGMaXXO7SIV0d/g9189QZw/PYmt9OUl7ppJ7hBm7Wku5lpG5n9FP/PTbqcF+f
XmFNh1JHvgCC65rKg1f3z2h63peFDEZFfUNS81FZdK9OcW1y8wO5xm5KrS1PJhdEtknn6K5XxbXg
gK735Giyrxl/QsaJrNPxKeqHF9knN0v8DWsSvyFeTcU6uir2Ir4N4vO/67XMxItU+8vYFmcSNPwi
Ebupyb5NI/ts39ylfYq2URrd2+LfHA2PNLrP5qQ8xVF3SUZ+uiXvkIeXVdwHsdXVM/JsErbd4VnV
03fJkVNMm3iER8IZ7ko73Rh3K4i2ePqvDVlf1n8fo4catMOSRFRaiLKWn88XvOj1v9dpE7U7vIhF
/Y0bcQNAoM/7XH8Luy/fqcBPpn30XHGBxH+ehHhJzexdj9W3goeinWzU3vLeywjDyPIwIpnxghzT
KZFRjy11q1kJxmz2nidXfSjiLQL3vdvyHQ49lmGjGim3Kl92qrsp4vt6een6OmWFRlt+93X3oxUi
GJifbCYqyCPxahTWVlJBhaHcuqncdmjNqnVPLFLiotsV1XIm6XdrKOq5MWVoeWKflsmOrTAbh4k9
teQpc5QXhBWHwqkeoD9OlrZs2XfnJ3FBV5k9rTd76xV7L+1+Yln7VeLsRlu8agqiKYLHHiOCZEVd
nA1ndbL01XUs38dU+5W5Qp+kUxbrl8ksv612ei0M568bh8cif5wU72ZH8U61jU1kDi+pTrXN3FNt
uDuz0jYepIUmbhY50nZpBJHt7J0mfyeHZb8002F2x2OCsrKQ9MubCP8Zocl7Vw2cCchLLnsXcRE6
ll3Um6eh4BuQOjnlHDSW7gcz8sokmqkNrBD05GnJy6shVujLPjmpdhZVf5rTQ+vIHfrsRxUib8q3
8ZVLIrkAoO7zSJ4w+5wmZwh7gOpefUjUfhPFFgLV35pgJTUZbrn1xqlPHptka9IPd2hTXFucTNE8
9GJACD2GrdrsVH0+xIhlVGDJ2Wb2m1+FSE5jRZ6N0l9W+V/ksuG3j140FrpZeoFaCu9iHrTNHxwq
7aUVjIIWBq0nEX/HJlGPE3qLGoVnlU3b9X1eO0pkiaonTujajxWuGX3wKAfz0Rqyi6DncK3vlJwv
WyY3mc5PmA2QvNY7z6KmQYQP9WNeZlcXESL+MMicBVVnzCsRUAnoJHzTRkg0/AieIj2lIsnhXvXD
s0F4DeEQQe11q6BZB/VIn0ROueHHZe/FrBR8GPi4lGRXT/N5iMv9YqIQe3Q+EsFSULd+aIC2JmKL
TPJuLbAJ2yJMAQCtwpDkeb/OaW1cRSogoNm1Rzkb1L+0c0+rurJ3dql31i2kOYTL9ROb9yAp0WkA
JUS+x0nUuypkW9hm/fNGFps0LzYEvMKETsEwPMmCzbjOtIcJ9rWex4sXI/CJZPq9dGdUQy5CTdhX
Zn2nABkTxDui/re32aBvjYg8ujkBwnaPhlLuY205D4C3UeceMElNs9/Neqg75rafsQRlIDNR3AWt
ngfdY50OoZvMQRvNgQlFw740Dq7i15N7FFbUsrIMg85wqAr1EYPYcRmLg9HEu25uAs2a92PMOgyt
IsFnK1HvoTANs4bwdhvZYReaCzFxOr4cA6dS6Y/qr8sMbnGABn6lqOfm/jWQuKIU4DlF6uoZoTvf
XPO8vgP819ovr59CIUzA/zbo5yWA0ru5zvSqZOtievXseVFYEYvlHZPF2oIqJACiyW0Y2YVolDum
/o8yXke1+KnIzI80Ihk4DYfKPDpSf5seI2e6ouz/iADMmbJqwvelu3XUB4ujv1Tzue2mF7RkJ1eQ
L4u6oG5VKMC3vMkPadrt1qcgV5Uz9SbFIvQz2kA1RNAcF3N+QiAPSc3IszKj9modmYP1+fZoObPK
O64XXo8GU8xRyFbhQ5sB2I/KdmQxJos98Gvd3KyG0UmLs9C4+Ub2XnTJxXEzP22mn0j1IJbno8ar
rnArGg4Uc8GEbgUt1haNcdUbsj0ODzy3j000PkOYXLVMoQSqZ6seEamaPhrcTUl1MnDsrK1pIwA4
li1u4/NoWdv1y9zogZW6B0dyrWF/KRyqaSG2Mw6MeSSMr2NQ4P+TQttFLR8jOX9Db4Z2uq9N5cxE
sklPYxQWswDliC+TvezQUYdtPW2j+X/Undlu3ca2rp+IC2SxvznA0WylKaq3LfuGiNyw73s+/f7o
ZCUSI05i624DAQLEDmuyWDVq1Bh/Yx85gXZqK+3gSU0sIdjDu7iKt1IyoOQk7UYmWzLdA1vzhl56
SzCYIOfG8DJhKgaAjPCCD9NB2AfR/dAmd0OlXfeZjoyVf5Ko9/n3VASuBu3WawELZkD4K+sm0cxj
iMR+EKq3wkIwy7UPof+Y08FVvb3u7WHQ7WoKVlL10Lm348BtUM8PgzQejLH4mqvefc6xFyAq5OvX
ADypoA3cg63LVPIOJX9U5Y5gVg0TWzSD0BrAuWzLLcypbQswVA3LbSWh9NTj/50Y1waN8S7Bxy/q
EHGOLi0ZBGvvX4dMgY1g1ogfbKdvoe19zkM+HAleAER+us1xY9mGtvlIS/9LMEZXDcoX4mVaVFZh
XxUAooV+afWJM/jBQQOOEg7GzzC+7GSacz1uLml+VHp1//t2qNWPHleZKFafi1w+1YF/kJSvrutf
al26y3XqeOJ6YKmkXBItGM56+0eiS07V0AEqYydGFKW4lCP1ThcwkDX9qEpEmKbd8z8mx66GtEbY
QeF8QjNdolJ+SArrcpqm+ld4E0s7yWTyBNpZ6sXvKWesShu3Lk05aovbJiRTENvpRw4SAOLQPlBx
uGCtfEOsb6tG/qGHUkmBeu+WAkoUSQD/DgN3J7oeTfyvseqimW1d9pJ3LzT1tpK1veW394HUXBdw
DqmQbYitdBC0faBpnHGfJBQw0aHe9n52BCVz0UyUvAYzHg8ZdAJz27RHPzhyh2ROitPvWC3z0fGF
TKjupb2+pzS/a3wwtPnv2RhC5LuzdN8Z/rWes4Lb4CCZxmXtdUfLAqEUNHutlU9xbd5EaXwVifZT
ThsuGtNLUzSXEVdlSPoc1+LkI9tud/bBVQDbKBV0gX4/pPpNTGscrOJ1FbR7vxp/1GXJ30uoyARf
ppUcVcHEsbkd89jpcunesMm1NIC0IFeqEgO6lkWXih296yOIsQvFy0+iehYdraq2OmBRsU38F5N7
HcoDMTpkoXVK83QPfvpAJWk7fejCBLoRJMdBT6/i+5GcJIqfvFyhqajdyhK+Aw0XqdI65Fl7k5rx
FVoDx3KQDy4S3Z5rbdEGOBVFeQu0+9aNnTLL7oIgvQyD5Crx+sc84tKTIz8Q2JelFl+Cl71OJDx6
VEYCZDPC64yBVsh8hh5Mqhit45DSMiXltsbresguhxHidxWD2tIK7UcsQvUAwigL8wKoCm6a+l0Z
priBtO4nVSBHYuVqtT+5veXv1DGnQZxwE3DB1P9WxfhfCYQ8ZQn/zBWKEZ7+nuVDCQ++/n//l3SM
0eVY1gX5/6mXxW90Qfjrf6mCaP+RUVlRLUtH5EPWJu+Qv1RBlP+gOoxqsIpgiKXrGpou/5Ut1v6D
gKlpo44lbE1FIRZFmb9li63/yJgCmgjHUiJSZf6//8or/yU8ek7QG/FwZD/+EaZCxxtVMAUbb1TD
zXe85iWvlmQ5bl/4FX52ALRaSRbo2dytuHTajbT1tS4oqp8x2D/4H0GcCBmgihdIv+pcThP0e8ZE
FxypgZ4FyZY7n6zjQNwLFSCGpwxxelmB963ZXKare5uoi8NPoKxJzDsQKpYvtVfIzasQbiRfAwfJ
lSHQU48KZh0x8zBS9U7B+c2vTQP/MDeqPcqZhU4pN8GjoP0MwNDS9q4QY/4E67VrQGXn+vBHGY+6
C3ZPKaX2lInWTP4w5CQJt0Ex1OVxAP7hXSVcivqA3NV1xwnCKkEdUTopnLwJe3lUv2peCwcvTtUq
5HZV5Lypq/Td1PSoSg0yWVHC4Wyrrj+Qjcv9volyzeWASzQZNbdKF3wPEOo+V5cKhX79xhilCIR9
kEgt56yN10l89DSzpynUl6pNn8KE3ig3Wv4ECi9WjypcG85mqM8krL3AqgVWra3GyW0WyAPzp+k4
Q9gbP0Q4HkqTJxR06BPcz7jzGpLUQyYoZG9waqEiDvw9IAjWDrr0WEnQuaCMAU3fG7XsoFIfEOPJ
FWNtkVqWg3bvFooIH6RUbsdn1zRr2LKaBxc9rOrIPg6aFP7y8AOKHSkpJYH/jwZf+zrzwik7cQPw
kZchmG74/6h/kHeXHuYTV2EVVOWmTLpQew4TeRTXXiILuoK4yFkbWlm1AgpAa63mKA2x7p+UofIJ
ikTB/jbpIcsBban9et/rOVhoXYU8s2OS6aNrUjM8C1rs38w8N5/7oGwzLloW+Saq9VkAesQfwJA0
QWNuGjXgQuProDy2WSc1NRoHFZ05xbSkbispRWFsCtuGw4AgPtBF3xPw+vqOW/JTmqq+v9cjAELA
tQPLPHUAtMsLiesy1GxfarhiZ0OAC5us5O02SMzgl5LWzUTkV3y0FbO0APbZ2GO7nUhI3j4UERWD
oXPhdoceliQ7I8u0Jw9uZIMfRId1hjRqbgZUEMj4RUez48sAehWr6rEHFdE0aPGgr6DK3aFvjAJS
BfYXP7uktBBxKSWy6ioLo194RPr2HlT5+E3l9gezlp4aSqBgPUBT50KDOHcBctokYwOFnHfZhUDd
yt2nCCAIVBDk1gKzrwBmjyLDHiZWKArlkWX6RrcN40Bub6US8TkATj49w4xl4j3RVoxsR69i2biE
P55IV3y30TzUkLLrJ+GPHrWaiXsjITeSSdINvUVoLyhQoNVxASYsgrHSCNvIjAOsCB/WZmmAKD5V
cWhxp9Q7OdXFDRgBKgd+O9gvGd8JuGDiEwSPdgw4ELikFUS7EEE8+TJkVw4A/FAI2oAKidCdULu4
wCrPtHuigp3mXocigttDUeu7GKFyH9bCc6RFssGlu7ZaCivw3vHoCdwkuGolOdYOYe/XwD7UUEej
RQcqtWcDlFDDinQM6C3HgVAvbK0oKI/0RdC3xYVS4WCyp71ZdtoeLfDA4IIlRxZAoMEdMnL42FSA
KmBFVD/kejCaL10VAS++aGs9D4q9QUPPogGQyLHubZsiKGkitK0lHVGK6cBSgbKOpF8UFFoVZoRK
miVgW1UtyrdU3sNPJOFC/qPpS8ndpVQ5o30U5ZkFgC41NJAsfugCBoKR1ifYYnpZ850WvU9RXLK6
zP4c9L437rqisuuthBJtkSMq1OnBrwL+PwqtNgSc725p5ID7AN3aB9o8lnSVKmlk33EGlvZXrWRj
/kjxv3G/1mVuG3/IRLXigq3VoURpRgko5E7Pzfxb0BuZOIpU6crPelS26a8OARUuDHkMXOWR+Be1
25K6TzgxisbYzvdtBM2nB3ssF8mVkihGfRMqoTuC5NLs9l5vfV9BPM0Thnjx7YyGStYWhp+WJwrP
rY1Apg/ihkzasCVVouzMlofBEZoNjGk6UgltMg1fqIsOYVsV9iheL9KKKuxbiVTdVFHKIlcQQtYU
yjliOsxf6eYZYUUPVRO3utSlxi9+b2UeIcbSnnmVv/yVJizrk0/j4CaJoJxsYEYGFnEm7lxrQ9/p
dDGiENYEUVmvv50f4PcvfZ12zEeY5AlfvYkd+0ZvBmCDECMBhUdv/ML4WX2yvhrbcjduuGoewK6+
lFPvYs9n3bCm/0xT35ibvH7JmRDpn29J/2UydiP5MSfXlNe/oW88K4QxdeP9cg/IEiMRaGyQeXmR
L6Gcb8Kr9N4/Wd/pY27iTWdvz8+A8q9vaZLXqTamFQJROGOSfns9+phyAYQ46FCTNK5oEm25tp9A
lW+jH6ivbr1Vfd2ZSTjv+3bEf8meooMgmVLihJdoM3/KHBvqu/dk7POD/yn6svJ6b+XmpsEQeDVk
FXMNnO1IWN++Hhr6jWQljQMuCsD/FUylDeIfj9Km2FYYem2xgtkPpzU/6/dGnZQQ0f5Hf82wZ6MG
NrWwXGROSlEwGJ4yWEtNfZP5K3Kdb/Ur/3w5FPV0cnsU/2x5tnJC1261Eld31f6jIs6qFXSF0Ftb
n2T5b1JzplDF8AflQLagBgXn7RTWtRrKUZg7KQrQ4XOwkzbRtXVBX/U5PZgry3G+GjVVM6YtwMbH
RUidjFJer0ZwbYXZuLBhAnyxQMA20BzPr4j5p/k9AqQEofAmKvK7b0eAy+MPA3BqXy7vokhxmgQn
rzK86tzk8vxI770Lkq06zi62bFqTM9Prd6kqrjBjBH4doa6LzjbhR3nWSoSciX7q5vQ6ljFZuJnK
dE2bLYE+BROKshoda/crTANwrW3LnUByt11At9BIb00zmew67oeiv4l7/3j+JedL8Pf4pkwFw9BZ
IHMnplFgEpKS84QoV92pVRU9Il9gwLTXOfLOD/WvwPHnWBpfzsCCU9ZmC7HvMFCLkZbhUrKhmr1R
6XFsJ5dX5KSsi1XZ7Olxr88GTRMYVisyW0vVubDMTrkEGnWhwfMDfmZJODJ2sR8AgYgSw56AN3F0
Ylfm3IG8mvJmuE1sq0yxL3GzuqM/q8JcxfUFXABuLEGYHzwM3pJtJ4e9fNvIoVXvKz1Rh2u84qrm
lyy4ywnky45DFgedeSELaDvHdgIiFlrVexMMr9TDm0jDd7AhrIy6iqBMoHTNg+blsn4qIN+Kl5VJ
/9cq1k1jCgC2zKkvc069XcV2alqmXYt9+ZxfUoG9aF9g6B3gfiPOHe2RdfozAvyvqjaLJZk3hZv/
a7Ku095crt6gPfTWd2r6639Wb8gN/mNiEKXLwN8p0fxTvTHV/3BjQJ9R1o3pGH+l6arzR5Pph/yn
T5XgaX/VbhCCVXRbId2wzP+VDdtb7WaJfAE1B46EmWyyCgckLNRSQugoQvIO8GNbfkP2YBMGwNhA
18L98hIqVX/Pxju54MJg6mzTR1hkkPj3k5IdXJIgp0cJXKnUSP8p11zng33bNO2fi3AxJ3u76P9+
s7kb7Zh2ehUhnufEukEZP7nL7OLh/Hu8PX/+efTsZANNwPHqGZIjedYzsBxgHUZ25zfS5zS37s+P
sTRX09ivslmr6sisYldyBi0tDj3laSS04KBx3CYPpqXX24ntxR1dW5O4XhpxOh5ejYgC3iDldLJu
9EbbYyo20HjDFUz4CFNVyc8CmTtpfD7/dkszOH20V2MheZLUcaD4N3USEf7r2twYzVRTkiYeeaR3
K9nV0jiziEfnAoqiauBOhLwtQH5YarF+6Hp01Rrpg+8yyw2Is52p45KK1Gqz79GWQnPga8rqMFzl
8LHpmh1fHnG79mrTdSIvv5PS5iShW6BhoEoDfs1j7e1R+c+inkUC35SjvhxSyfFURO+5+KK9XAh9
F6d1tSvqK6tSO4jCYJ+AzfUr+cC0tv45n/8edG5JEiIYKIO4YtAooFk7pHeY6WJuPsgrW3UhCvx2
n3y10DCIQVUn5q2skUZPVLcJVBXDXTFvmTb8ez9/Fgh8xKs92wdf3CjRlx4wN1WFY5anO622HqS8
XDHgWpqlWSxIAqulbDXYjkxvH4dkAMchfc42Ad38oQU2nTCv96NolCF0Y4x9fAMcPJXf7eDhjgvq
iqYTZN/zoyxN12zXG0IIxMHRL9aoASYiMi5qTYD/S/e+698ZE5HqYwPNtz0eiUpDg9RxhW8Y+PbV
cAmo9n+tKbrvkfTK9yUAxpXRlj6PeDt5dSr5UmIAfjE62GbAWuhNUOH1kdFrWlX78bF3msUAvJ8N
KPqlf6P75VWpTk2B7JBo0mNvK58bvALPD7MQBsQsDGQJIpaywjBWP+zNCOu/Kn5Anfb7WILlLezP
fpWejCG5OT/cwpL4XVB5tT/7ZhRG32Y+AGxxzNX4i1YNJ2/qAaGPiCigFXw+P9DCR1KmU+/VQEhg
x1OhiwIURKGsfQCxgItXsLIEFs4ZjD/fPH0wUqUfKsO7MWLrqqUeD5lYOEqYnTxEaT/2BrMo4GU2
bo1xDLzATcODpuTJyaZgfQ1gs7g8P8SskvR3PP7tvvhqlho68JFmNd6NZ8MylDucuSgEgx7fF2Z7
GFyhbwo5hscGYbxUk53X5aCsB1BaJUhQ6GwrX2shbP/+fa9+Bw0APDmb1LsRyORcSDnaPk1N1fD8
ay5kOvN7UNb2vshlS3LaZPyVguRVAVLGYHwSRBp8pbxXx+6DH20WG8w6QPNpaCRHWBVwCPOLa8X7
UAYWeP5Vlpb1LCogoWwTdAT5e4liSBt5+3zITr3fr3yI3/vjnSNuXuGzvDqy5BgkiI8taIy5ggSe
HEy5b453qpwMAK7uBpocg3JdwF5PAoR0murKbQmv9Kq3dop0kjnmB0Rb7s6/88JmmxexItXLw2wE
bAYA+Zk2SnEVJjCUJCOG/mp22kruuDC18ixi6GWjujpL5UZNxT4pWhjfVvs0wuI5/xqzWsjfm02e
BQ0tKVQPN1r/JmvqW9xpn3F92XtB+w0F+UNLjxdYTbMrY5gk8F0vdLm5o3Dz+MHRZ+GkVj1ajfDC
buqoPyEMfzWYcNbD6BOa8+Bmk7sy6m5iv8doPvsZRLHTNNbHgv681mmrCdiGLg9uvOKl1n8MwYtQ
HCCf2M7+Wnm7hQAiT//9VQCxci9Ms4AhUPl8sRHOF3Z3Kdu0st0guoPqepK9yXVEbx4osvUXdlMd
1Wb4FpjGrtPj4/mfsRBo5FkeIilN4JeKF9ygQHlsM5wO1OMYXxUC6ev+G/2w88PMKoj/rKRZlMnB
ISCNIPk3hYU7iBDINCsgoxFjTf2rSEJA2bPl4q6MsVQEQB7uDBPx6aYFm3T+FyxtyVkYAqDe5YVm
kTXIAYr2vVZc2GW/q/MUfWc1XDmelqZzlpvIRdbYUqR4N70eHjsdISJS7bxBLDo0u8+1Lp1Mq05X
ktX3V5BmTwnSqxVkN53ZdwqDUeyBLVqLL6pfrPjGv5/1AON5++ywS6Q+0kqOWUP5JdLkTvQ16t5C
2Si69A1nhQ+dPtq8dwFBKS8TmlI31C6f5KH5IriXtJr+fP6rvx8hEbN6+xqWkpZdIrfeTWrb6DHD
SAvqa0tID+cfP7O9/e+ypjT29vm6lxYolHneTZtZjtpEB5qv123bnyirUsN1L8MSDotp7TKUNpTK
/FUBUpZC1YkiTNUA4IU5Igrnf8z7aw8H8re/xZIy26jj2LtR9X4bytqlO+IPwUs/mkUKzSg9eN2a
J+jSvM7CBhAOdFGBbDkutEYFbwzRuQca/Z8+9iqzaGHbaJP6QrEd9KT3Kt1wSM8TiCM/arV7hXzi
IQW4s7KNlt5lFhmUUqt8jNlsvolXbtzSc49jAmMa+Yt45aBe2qmzsDCOiAqpeWY70MQTZNBjz8kp
fq+0Z94Pbdrc1a4b22gIx9x2mjyANKy9ZJZ7OcrVDV69Kx9kYY6sWTiQwgzvvLa0nWDCdShFdZHC
gO9a3CzPf/GZZ+TfO8mapRqhjaoSDgy8hGR/VxX3KLzqe+Z6jqkP12mV7PoBmj2CUeWGfsXasAth
zprFB8EdKChrw3by2L6xcWHBDwrYh+beTXsGA5X786+3sACsaV5fhWoogE2s+ZLteE0Pv0V+hqmz
UuFZ+jSzbY/oNvD2xuJuH+V301JG2l+BwTeuxLilnz7b6pZnWwlqfq4zGEl5qYZZsGtT6S9/vcUa
+NLane10lGo8yfZHF89myYlIzV34ZheKyK7c3lhZW0tjzDb4GMZp0DeD65hNsU+9cJsV4zMqck7K
+l0JIktjzHb4wJq0RkVyHejhI3o3qO7bVpNt5aEYNl0W7s6vo4VhzNmRT0VqKOW8o3Ira8UexWTl
EOBDgwLoqN1JRgXH4GMDzTb8ANhqaOPGdVrgbdDaigSRNDfVPBTEM6n7Ss+7S/fnx1pYwf9uw3dp
1IYha0A2UZeW5TbDWylIxuhCNYuqW/lES8NMc/pqD7qGYjYGhgIOstboQLQFyOAJr+76V1oEimQl
Gi+EFJpeb4Zhu0gmmmi2Q1kX2xKTjClAXBW5iX3Z61tzMFbuKEvvM9v4fqJg+RNXtpOI9tHkAlE0
vVNgGnj+qyykE+Zs37eGKkotq22nT6xjHiDalQXHHIcZL0aXtrKOLQ5e54damrJZEDBCUamVwlDY
eVyFLZpYvuzAc90kkntoJOnH+WGWzhhzFggsnNkavywspwot+kZBjvnigF5cYAcFpNLC3MmJgdSR
rfX0z33jk+pL5tP5wZemcxYgCrkKS9r0FjsXPUFSwquCZiJ8jQEacrMPfBQk5LWounDd+t3DfbPW
w2SUYyiQkJpgnVIGA9y+Q+xhOyjQ/Mt6O0JUC0PYvXxMvJIO519yITwZs6hR9eOo21XES7bZC56R
BuprnKkDmgiydHd+jIWJNKZF9Gob++Dysza2LMealPBHpN5sdWDuoGyzxUa7OhrN2jwuLExjFjI0
1U169NYtQkayCXvzWYze47TlxrBDRqr6/LFXmoWMBCHjwOhYG60c/wAuupmqnAitxddR0b3oWXgo
8nTlE4mF89yYhY1mNL0gbjhtvdYoERqSh51mq/llkiGnHPkd6l1G8KV1B/9JhvoGl83u91ppoluc
S9nWl4S0MZBvQxGsw1fQBCQopbRhXZDwB9/Fhayzelo/KaL0GWh8nB7S+uQDt1kJTEsfZRaYxghm
rmuFhgMOKtrqPu58IvuRpPW+E+muapOH819laaJmUSlCNHfUGkN3Io1PY0d1+CAjOP6hjplmzGIR
RAIjVxBYdVKfWKrkw0SljqsvfdK2L+dfYOGAMGYhxxRRUCNnKpyhzn8KDYZ+m932RfX1Q4/XZ7mI
N+pkIgCqHb/3pYMkZcllbLUYBSRV/7G0WZ/Fk3p0/TT3A+H0qaZsfN8PTqmdqrvzL7BQ3oR99DaU
QPjUdUT+oPkbUru1MlSHA/SdEarRanXbF2ITucZ+bLMvQ2vuhx75ogRp0/OjT9P077I1IMS3g+dN
pOut5tOD0ezuwnDl2yIf/0CUMIAna9OiaX6Ivt+C7TyeH3AhOOuzKINmSwezIRdOXrtfIy3fRpiu
X0Cv3RSR/+v8GAtLTp8FlzJAM5RsR3E6Oem+yqKuYbQH1rdUs9qVtGdhW84hlSUg2JLDGf1bdPyN
NJLR1fODldiy9Ptne95DIluhBKrQx9buOCdPvix9Gu2182Tpt882fVrYKC5rpeJYMvc0JEX/CMN8
Je9cevZst2c0p/F3KhTClf6TtttDkmn781914dFzKKSASoGYaEcFHJQPMhdpd0D6N17J/pa2oTbb
5cgXIhA7YhxceFWOF8bk5hscSlJOM7L2lZk9ZR1kbwm1a4I7bsf7GC+IlW248MUnRuLrdALUijK0
Y607bVpeJSh6co2+9Rrt6fzULWw6bfrvr7IVynwQj8NBd4xPHjLvm07yQfZYyT06Mx+dv9nGxkAP
V0Mj0ZEoteiJFppWw6aBmZSP0U83xF7Hx2gB0SFoWgIV7oscaeM9zSNfvYga21qZyYVzeUIHvn7V
mHqd3kPEcQqwUplROnKKm3atNs6UkIECWymmLRVdtVkCMKRtmSlRykDYbSh+HB0xRvrkeQixe2n4
JHnxIcgHrJNwoNWM6qCD2AKGsFfM9tSWbIwKVyiU4M9/4aXNMQsZQFHMHNSDIOcdAu560s+8+Riq
StNm8QJob4C6T6o6JTzyFMVBWF6k7RY1Hjn+WNz4F76yHK0EypHmqAGa5vYgrox0XMnVF1b/HE7Z
tmIEspVpVHbi+5LDwBbBjyzFu5TO3sr8LyACyMXerjvdqvNOl1rNGUwUPSZkKIKVj0oOI10xOUCH
fpcecbUesDwst5aq3A2i/dyNBc08/fP5RbBwmM+JH4Zt11VuWaZjF+ZeNmhF4oKDe/aIUkD2POJ/
emE0KY6NxRpOfWlqZ4EFy7FOhWLG1aQwHsZGPOY93kWKgQJ+qWuP519rITiqs8himXia+1JpOmkI
NbJTi7vBE9dFlB/OP39p2mYho4VkIkCTm07mw5FFXdWVtJ1JtICLu03Tz6j5Um7KVgLl0pTN4gaU
HblOLMV0Ol+/EpE4SVwc08xENa5aKcZOa+6dpE6dBQNDaPaIPZ/pBHZ1HyH6kifuL/rkD9NdW850
NMz6laEW4o46iw1jSP/ddRnKQEUEqaDk5IWJspIHLRUQ1Fk20alkpn5omI5c58hyyrgeX2Rxpzy1
Ht6jrj/goaQn1Tb1+nBflXa0s01L3RtGbK6sjYWvNQdeai3Zb+Jx8zJtX9/XIWbI6hD0+77Eo6pK
ZbHS6Vx61TkAM8llISqtsZzJnfQgWS6mnrYfPzYQXdFLgUyf10JC5RSTaUPtkgP0toHME1nv87tg
4UuKWQpimH4NUFZYDj5RzTc1a5Q7NMn8/fmnL+wxMQsUcUAdenAb0xkR5d73lfI5lhHNHF1F2Yim
vA+TDmnC6C51c2XlhZaGnIWNEmEyruKd6QxCRibAhXuHhaclTpRQrnUjwG44bfBI+mA38nep41WS
hYRxWRpmbpBWe+hjQgiKZcjbNi2c83O4kNqIWeRADaiNfDTxHSuUH806xVHb8l6GAZFdTCkyfRw/
OHOz+NFgHu0No6k7eWGjiNPgSecHVbMdUWrf4A2tnZQIYR/N0+JdGiOddf79llbgLJbEcuAVSi10
R66wpdFR9L+sdOjH55++cIrMAZu+7I5Ch+3jpOqI7iub6cXW/YhkDVXk80MsbeI5StMr07xsFcZQ
y2iD3J1Mpqtd4WV9KiJjD8lL2Y9JeKUp3b5AR2f69/mRF15ujtpsJdUookTTHejrcJUss9qPA4rM
kfXR5T2HbgZtoCFkY1OIkiRMroXjDeKQufLKQbJUFv+dZ7/aPjpmt0Ng9NwfkF7MK/XkefouafOT
2Y5Pg45dUu+baCeb15q/hqpdytrmOM6yqP28zUbd8SpJ3uoKcutmfEBy+rbkkqck9r41ikONmNxQ
Sz80GsJBL34URYhX+hoteeGImWM4kaCIpzK/7kxK/xiExVh5+cm3Kf+tKQKdXyC/P9M7OcEcywko
Tog6ysgJEs24RGYZanWX9NeiMYJThfk6bgu0VXpTrrfxaE7KsF21sfvqa9XYwyUkrRrMHTwHS9OS
e5SR9GNqrsbqhYzl96X81cdHs11OwlAzHFCZ9Y77/dGuk9vJJ1stzGyjufVlHJsracXSYPM4I/xS
1lyT0m0fmo9NqQ5b1C0qBCGsRr6U3ehHXin9bgR4tFZmW1zds0wmcmu/t7rCxJAJQ6Ig/OUj3ond
6H2mGA8mRtRjpH4ymvZH0ec/Vj759D7vfPI5/rPMo66A6KkBl9AeURv/0dXuXh2lQ5gaVzhVOQWX
ktEMHotmuJHsYmV6F46pOR5UkyNZ0RNJc4x6rLFdNR/qzP9plQiguHL53UQv8/wLLpwXc1yoJOg7
StgHOrWEambYGfHRLqP2YyFVnmUsru8pahnzdGFln8QQ31hKW1+0ylq7ZSFkz8GdAB5dLNh5fsoX
QifsEtPiX02afjs/OUuPnybt1Y4aESoqK7vTYKooP9QgvpbM8Ttd5ofzj1+a+1ku0ug6nQMj09Hl
l36WYfg1Evrj+Ucv/fJ59qG5BSKjEY6fOdLpaurJaHRjKOeJLFqpCCwNMYsAuZrGyLPZ/QkYpHk7
yj1mF2UoqPXZ+qDFK+tzaZTZnjcUjLpLU+OGpxdfceF88PX6k4Tx2UfmCbby2y9MLTs2hjQHlNzR
rGbLRXj6qnL+q2QlrbzC+2eTOgdgSoYbwLeN1RMqE/etah/K0X1Gt+ToJsX9+ddYCI3qHHwpx6ln
BCgKnyJcbGuroPFetE9BIx0LPEp6Iz8GpXXZqupRscX384Muvddscxejbgz2gLJ8NWT9niJGduPX
ibkVVY9PVM8Lnh/n/SWA9MLbb5RhYNJbgWvg92He5nUAeiXTt1rqffD5s10e5kJVU8z6TkWZPnaV
/E3W9a9mbH49//OXpkl9+/NRIld8w4tMVnD7ZKbuvZ2ZN6VSImBm5ytJ8/unMRIYb8eQExRT80TX
T21ffpJj5YAl321s+X9A5vxmR6QYMSig7fkXWlxss51v0lHJfd0zTnjO36jd4JDXIgNWfKu0+FGp
tRc7i3ZdN5xiU14pISytgVkYKHUU7SrsFE6dbn7NDWWTucO1ntYfimXqHHdZJ7gSFkYznEq1K/ZN
l2m7KjOOnZuvVLrfP8/RU3z7gZTRQ/AlZX/CdYLqjpjwBbJjN0qPgNowjodEDB8qAqtz9KXRuZJl
u/Vw0r1cO3Ux4viDL5qVG8bCYp6jLOWsRxtwSMZTO4pLZehho8ddfDAjTP66wm1WMu2l6Zpt+Vat
YmWkgH2iAO/ofvFSBtJmyNpd1cif4SO+nF/J7x/AqjXf+XKT+6kOgkySjJ2GvIbRBmss14UVa823
fWq4qZoZ4hTkKH2XeYcBFhXdUG1WltTSj5/teSGhDO7HJSej1L1EXnxVqePn8/Oy9JVnG9zqcMsZ
3Lo/eV2/cQfruxj7Hw2iyWirrMpYTRPx78waXZa3W8JuBw3lEFWcLN3DW0IjeXCvxnIntchOCgwL
u1i7QqLpFqVIp8ytXSop7cYyqhXYxsJLzgGY3N7YhYVhnOLGfpqyehm2lWajg1TgcXZ+IhcWgTnb
9kmjmvro2mz7XjvKre4EQ+J44xoTZmEJzOGWLa5HkUd17qT46l1pjI86Ntkf++XTrL1KfVOU8sbG
M8WpdrurJimcqlM2EAyfzz9+6ZfPNrhvZlKuZUgoR5mC5LQQv3yEBz/27Nmu9mJ1tKSqEaemb09K
3aGUOq48eul7zje1YSVxT7Zz0oWBAUQmyVcAmKpd0PfN8fyvXxpitq0TbewLJbSHU4TTfKE+lLgR
qW32MbY6kmpvv6tNWts2SjieankfDfE1EIB9PUgXg/yieNrP8++wEL7N2dZ2kaUfOjhT1xlmh2mm
XUZu+tmW3QDsbJZtzMb8mKYDqnxvXwc/5KBUMkYit97WVsXhnRs/8HVZa58sLNQ5DnIMjBiu0NDj
HYLLyyAdCoQXz8/Swpeewx9rcxgjYCo8uknwnq3tW5w7btNUefjY82dbeIybqEQdoL8OcsAY3uTt
jrYv1ENfrHEOp2l+J4Yb06u9ihKuHxWUg6vuural6rLwBG5xAn49ut5REaMTLyc7zTfuUHpYmbSF
qD3HPEoyTsL5IHfXo6eNp9Hougurg4arGEZ1b0gAPM9P3hSh33uz2U6XVBc4Rer310pRY7nt1bfR
mN+G7vASSPk+GGV6dGvH7dJCmG15rayyONMZS5WQ94WHtskG5UU11zKFhe04Byi2hWqjVttgfTTq
t2GKr0iXShfYJj1ZZnZbpfXu/Jwtvcds2yeyrVh5ZLXXhpVuywDp+P/h7EqW48aV4BcxguCOK3tT
S6R2WbYvDI9nhjsJEFwAfv3L9kmDJzQjdJtROBoEUFUoFLIya9DJ4c3o+s8bpqGjFEs3mt2sttSd
GKLb2mv7QznlwSloyJsPIsddxwuyYWWG3dfRinj+p33BBXKTEWWBvixTi7on1+K/HOHcVH2TVvkW
1YLpOqVjF/Nl6EHxajl3/bAMYHd2d/U8vpRjk+0Cyl6gU48GNuh9u2DptZoN+zb4kY5ZXFFSzPCY
KO+aKhzfQzB/P0KSVb4XkhEQfasWKjLXt80QQXWwYoX3IUDxZJd4yhUJg+T3nU1af+PmZvp17bCv
i9rnHFpUEISRNXQeVu8EMpl6o65iWiUtCoQZpRAAKfuEhnmCFuphkodAZjcIQxs+Y/p+zfcbdI9x
hsavpCJ+8+KwsrlhudwqPRnis6+d9p6Nbj/wcrMEqn9Hx8p+grXwzR3m54W6T9Ys0qUjTdz22cZu
GCKAr0UAtqw1aN8XlhS4g8YhU+jCs366s/px3ZYMv/9/8EW/XSs3CJskHKzfvAuhH42NYXj02UjY
DduhAxiDHJz35di3qPRCQH0S/r7JVnq8/vWGAKYDFIO+iVg/Vfjxqf3HJdUjtEAq4LTKuyYAzxKq
JV+dxsWeP5zL3ew5VeAXXVK2RT1A4bYVwY1PgpxtmK3BMXT6UF+V1MnGsU3swsvjqQeR5xL+VEH2
I7LrLQivab00387UiiqARduEk+HY8+wIyduj4/MzWXt0+pCNu4jJqDQnL5ywUgTQy0RYUEer6Hcf
EkHzWvy+vut/YDyfpBI6n2tYg+i1ICM2o3DiJoIybnZUDXRs1PeZQvukvvWhFy9gz84uq4YTAaC4
h25a6e/sGmyFECSCMBNIHM5DsewQhVwXAnoTlI/w+t0W+1H+wn9ZeXUbtc8rP0LB8PqXG+CZrg5a
tCc8rkAGs0vWoIwvv9xAZxAwEF7vIDq881t0dX8DT/xp9tC9iNflSlXxgGk0vYpt9W3jMy6x8LMF
1KLKLFnRBqHoEkve27Z/G4LMUS5/5t/63zwqD0v35Ab90cnnOAi28ACGJECHPEo2RLSSdZd0U4+X
E9Z8o6TKIQG3jtX4T78MXv2zdvt1D5yY2og/Br/SEZAB6GxGj9lDIn0B7js7Bf1dUvXqoSj4xqOW
aVoXb/sQG1budVA3yYcka/FSL9nNBLEGm4uTi6Fcu0n9gW3MxhBNXS0MQZhhmAKgsRNhi8fAI79J
NG+czKafvjjzh1l0vAJlzNgOiRMWqVXND7yWX0uNXC3sTHzCzSzCT9tDlXQ55DgJ26GJ4weemt83
TPpyAH9i0q4Wc2bujdJRFlbGiqCo7dwOgThyaJ61wruBFuwcj8QG9YN1v/qh3IXl/LW6jg5rbCBt
x5uiEgl0C5IF3o2L54obKATCr0/NkHLoYMbGU3zuslyAOyO0d14Fsk3hPZOMPpZ2n3hhe0RGOMeN
9bWGfMS+/1qCRWfby32oBfJu/tU7YxtbxdZqGXxFRy7y0GuBE8Nv084/E1EnOPjuRCvecA050yW4
DcQWe6jhFNKxixBsC6A8L0VSTWO+k8y+ycMS6gIZ2UBHGjxGxyYqUH7nw4ydp4ArHInbWjdD7owb
lzMDbMvVwYmTnxUMmPAh6WcGNnmrjL22eSKQM4LgfYSjo74jUwN9FMuD4CXlC7rLar5hdKbF06LB
ujJeV42PPHcofoJwrYihJQcJyeJr0UaHJcoKuZufWyyZFHnOO3kzonH+ur8YIr4OSMxAFDtDDJAn
Cxvj0u32vp+EsDIct9cHMO27dsPo0a7hQilUpR4Z0Ig92rxsTnnfgXrl+gCmGWiXjGVue0c0CL+W
MwH8tEJVNwR339RPwE5v9U+YZqF5uW0NYIOVDdriIY/A5djvpSfGjXPKELN0yCEo18u2L1qZRr2P
hzlZffMbix8ywvHmvKQ1iIHiEiI0sc+3kCumW7+ONoQ0nkXFGi3pGLRv0dAfOndKRu4+tt2MphBZ
nkBS/O4DmboHvm6LaMo0U+3wxyuq13eEzynwDv0+KnOI8PGDJ+wjiOwLgMMJlFap+F5FWwU7QwjV
IYk9EKN2CXWo1LULZ9dDd+C9l5G3D8MBSmUByICATpu+NYpU++v2eJnLJ2erjkekcvLsxkHnRgCN
V6iwIut2xHDLuPMGhawfdlBtRFTTQBdb/ZCDOJUD2tUIr1M5DSAiG4FMYSy+d4NP0ASavdSkfLw+
I0N403GHeebISjQKGmW8TuwefSFhfnZJvpHwmH5eixCtwwW4T5HNU2oBVr7ural5bu18Y5kMrvvn
xPiwTKHbQOFHZRACierfwPYCzh2yrZuuIfj8ca8PP24vUwVyp5EBE8+w18ExVOxvN2uS3Mk2lsfw
/ToEMOx9h1P0CGAI7+BIfp+1xfv1jTX99MVpPny90/RtlYUrVHSC6CfIA/D2uJTP13/b4Hg6sq+I
8ITbObRLWQZVOFc+h+v6w7fyVwWW1ZGXe29p3q4PZTAgHeanJB5GADxiiCrRCyDOz2CU/wsETxsv
3aafv/z9wyrVfp/9CVzpagX2sRXNY90C1yz5F8tKOoEjYGUNpO1JDxVvt4AALoPgMqJhxLvD1xZI
S/cHFkaqahaWQtL9B8BMPG6z8EY6ywbow7RCmgdDF9WifiAZKLcW51AwaOsFaLQ/9v3a7782Be2U
Z0xFjl+6fQpRInqT8byJhyXrH3M/er0+gsGVbe2Ir4M2AzJUgbkycl79JrgrvfJuctSIqkh9uj7G
5w7n6Hi/fCxEL0U+pX3lsMfelwX6/LwtltXPt8HRkX4q6POyX9shrYv5nyWz0yZ3Y6jabOTYn583
jg7ya+jI5Dq6QI71VXQDYl8/hpwpPykXwqKXdKvDcNfX6fO9gCThf13ugsEYqTOK1GbQHg3VfelU
EDQNzjXf5LH+PBeBkOt/xwCYugE0ko8pBPjyIxguIGdZ+g94UDyHqzy3TfYUuOTFjYoveQlEj/47
4MKIQvsPACQ8cM91tyZQ6tiDb3rjnDCtmebkArC8ce09kYo6+3sp2avfeWfXE/e022JINg2h+bnX
ynDO/FCkU4Xm3sJ7WgaFLnHrOC72v1/bec3Pmxnik0WBnQeKgsQ1q8Int0ADEW/G6FBDgnPDwj4/
nhyqebvqhsp3JoKpzFCOFLzuDk5QOOeZRF4CYI4f21VJflQ2tKSvz+xPl9L/J4aOjvLLIndhs1dO
aeaxuJIdTpCjUF2cy19g6m+g693/iIonK192YZjy6mcjjw3o6zz3qbe/zVDa81AYBq/Z9e8xbKaO
CXS7mog+9HiqpPeSZU4OemsBXm1a/+wh3n19EEPM0OGArkXyLHBKnrZh/aRAfwGevp/MVjtfFPcS
BrsxGYMz68BARVcPRTPK0j7y1GlQ1N6FIKvZl9bYpfU60KPTROvezkOB1hQafelUcnQ2xilz+zpi
yC0lioF7VXv/StC/ud68cTM0LZ8WMiTLvZJXHPCneuL7sO56iI6SKA5EaCVIpsokrD3+6/peGegz
oMj73wAVCpRLBZqlUq8ZTiKvjnyc1xiEdm/TAEFdjxNo8CAxacPid+bXJ1H77431NYytE2nBRRUy
9KNF8tQVDmSGijzAWwMOubqJ3QhKoxtLajgkdeW33ge2wrJmnGJ0OlhjftfkaxRTWW4RHppMUYss
rqihGD0uQ4qup7e6We76rnoAHSH4FasjavXHqe/vfDk+Xd81w3x0HOFYz3QmHcJ+3TIW+zKyj0NV
NvtLsNlwYkPWosMIiauaMGoxROhE7B6inNCjzeFmX5vAxfY/pNcZhVBjO1c0WWlwlEH2AFXr+7VS
G9m7wYXCS/j78PPEmjtahiXcJQ+bmLltcMjtxXqCNnbs+nn2nUz56/WZGCKqTtgIrBaIsuYhSoJV
vbo0H2Jp4bT3lvdKqa2wbTi4Qi0kZDMSi4aKKBnrAcw8M1qhxUOOjtu5cv24cN2DnKK/rk/IYMo6
c6NftC0fVkkTysDSeCnSz83wusrpVmYUYvKd+w0UBUtc2svN9RFNpqYFAZcyIOqWjiZRpt7HInt0
3WDj4cm0O1pmsazwE+jTRwk03M9LVNzxsoUGAfroFkhabbiKyRs154/6sLeJNdEkq7Ls7NXLeiPz
ejwsKLJu1DMMBqBjDtdqjbJhQjVGAoK2CzO5pkK0zhE8zWA0huRyHAV+cJ8N3flLe6JjEK3QdSoZ
rCihVaw4FuMYnVZWhhsrZthxHYY4gA5qVqxrIJRnn8JxfmFz9nb9ww2boZMujk7oitLi4FDJg3aK
aWvL4tBcICJHyHlA2Pz6MKYZXIb/EGGK3l6R/9ZtKp22TNEmkB0q6X4NYuroiMOodENLgRIPKUDZ
36pR0L9mMI0/CBCjbUzAECID7dzvl9kWrEchMegq+9eIesRBBiFUMpvFeuHgbb6Utqrx9fpymexX
c/F2amowRqA+6o4TGOpCdjvVSuwqV9wuFvkNuYxDKNWGdRnq3I4OPiS+QjO/coCYY/13GqjzIIbH
dslP/mi/LSwcd/0E+VlcYiT4JZr363M0WZ4WBka6qNJCpSidg/yfdlJ7ss43wuIbZ5opU9OxiHxG
7XdSDJYdLo8OlKLjSai/y9U/yRycGGxH+BHV1EPo0wOdUH+zx5cvzUyHJoLWdiI5yTtAt/BWIbLq
Nmz57Qod+g1jNHiTDkdk+bwu0Vh1abvOL/lIvo1Wf7z+7SZj0FGHY2nPnC5um1rS/XlZqYoXt+7k
n/wif4/8+Qllphu5Vk+tu9UNYDhCdfjhAhZvNF5k4MjNQn5Gc7r9QoMZSyc9RXadlZVnxPFl10i/
2XnL2p+uz9W0jJe/fwhKeJImDfrV25T0zV+oY1gQ6c2dL+6RFjAgm6XcLOvxEuZZr0PoVLFLrQ2E
gOnDtfBQRdWaZ1F5UQcfyr2gk3supb1ueI4hCdARiYuIHGBmlg4MgVUHzVf/vvFXGmd18TBGW+TF
RvfU3N8rLZ+2o+jSISijc81wb3caIY/IC52HdZY7vOf3x6Lj8z73LeuuwCsR9CJK+lS6fvB63QIM
T+Jo5/yvCfiit8FNNncpjUbw1IXDqY+aOzqgO5c75BY4ol0+due+n6Fs1aN1sin/uT60YQ91GOPo
dSAAyWB8neqts6/8eu+RsfpaHU3HMZIxD/JcshZcdniP5fSG1v4d1As2ft5gIjrRYktDt10EaVOf
jWc0d8BTs7+EpHto925tzcWYPykF6fjFCVCbFT0qbWoPIj+UMxW7qZbZca2i8hWEvk5cBvaATvaM
H+QCZUJQSw6QhQuCExsmZ+NwNM30sn0fYsQcdWuAii4yyUr8Uzog7BjIz6jiOzpvicr/efX8bKZa
qJBdg+7cGmM0uDzuCRV3bt39wkn1nNlVFYd2+dJ75Iaz+s5GpLIDKFWJsTo6YGBWHTn31VbfsOFM
1nGQU0nRl0MnAMxkde/O8lA7xS86jBvVE0MSpYMVRcXEwCFOlWbWhH7LOukDsbP9aY/7zO9sDL52
3ddJFrtFUDnarEtl2bEDHmObE8QDhyTPui0QoMF7deDh3M7ZAHxAB3Vc5t9NTV+caOYVu+uxwbBO
OsSw7FY77DNWp33p7azC3RdVeCzm/IY0KJN40cYwpklchv9g25OaqihE30KKtgwRN7wHvYIYNxIJ
g+PowEILV/CpDpcq7VFPQCmTJ00j976y3nKyfu0c1BkTrTFD31S4lGlbhhOL0fA3N/sq8rqtxg+D
P+g4w3Bd5DitpEyR/54h336CWu1pDNTGc4RpnzXH97NK5aUcyzRcgh3H2sReZz1AMKOPhc3vBlTW
T9ctyrQbWsZAoRjfZWoq07xp9107uHHX2+Vunb1uv6pwq6PaNCGtflCIvAn8ekUvDqjNTqBhWg9k
ctd9KO3itZ+s+pb6IKe7PieT+WoZxJg1EfTG8jLtfHVu0Ul3sOtwKyc15cE6rjDPeTGicbdJ+/au
VOVxmaArSedv9TqfRhl+E9N4BEfjeZJfk0GE9vF/3dEG1A9cNlGfLn1U76yyeMnb4bZ0ashHk6SZ
+VZ4MRiDDjO0Gtoop8VAswRncNgMR2U7e7AAfZskVFSu747BdXSwoT8WeN62erynX9r+LCHQfJjZ
fhKIKtiIX6bsTZeprupRskwKlpZV816SNZkEqu5r/+B19a/a8yAi7x0q3h8u2Y/lL9+uT81geDrU
EDETUnc+7dOhzKwYL7uo+Ykt9kPT5mgxoR5mJhw8Taa1ygZAjH0VFy0ew7puYnsxzf5Gicy0P1pE
qMM56GaQVKWZ25ykRQB1ACg0LF6ur5HRf7RQQAI5ZmDUyVOQgjxMzfhcW/XT0DffBqt/mxt+7wwK
r7v0hzdvYkxNG6NFBCUWyUQb5KmfzQ/Mn24yAaKC6xMy/LYOQAynZgodVmM+tf+WieG+dbvv13/a
EDV1nGHeibwHvtRKLJ/kOxYJemzr6tW3IEQKnVKxz6dsIzUy5Zo6vSFedaa+dKiVdIsfi/xWetaO
OI+oK1auipu5jUvrTfEXvLuW+V8RWKPa3zzceoI0GJ2ONGSu5CzrLSuB+MZ+acXZ9dH2rLqNm6vp
5y9//5DQZGA3xg0Ven/NEt0MyjuH7nzrNNbv6/tksmmdwhD0Ddkscp6nM1E/6w68rgFahcQvpt4s
7sYAE+ymgu0U/np9RENlREcV8oqtc1CVeYq2XWuHaHfDfREchBPtirbi8bI0WTwzh0EtbKtwZlpE
LTA41mLLOcIe9ZJVsSjQCSDy8AXHw8bl0VDc1MGGtVBzRKbFSirXVb8YaZy/LW9AnMuHqLqzhcv2
+AgFBsYx3BjSNCctMBA5k1yKyUrqKj9e7E4U+WM4bXHhGGKDDj90piVvR1bkaevZ2cMYtv0tcPbd
xscb1ksnGixKGHXr4tcbFhS/pa86xOrIe5FQhVyAaW3ljUfL6SFfmXu8bnemCV0i1QdHCtBZ342j
QJSQRMRRJVD4Zev++o8bNkOHIhYenUur4Fay1sWdu463TY2yi803LgWGA1QnHFRWuBDV+3mKF00e
k05+91j4d4U6Epm21OAMEVtHIxZgN8NLMsYQfT/F6GzvYmo136c1O9hhhis7eAk2QoBptbR8YPLA
d+WDBhy9ze25RjO9X6xHBbGU65thWi3d2x0pyoAXVqJUt7dIfVsSiAV4fLwbo27j0DFNQUsFvHEs
M2n7WVIV/YgOSDpC+qcYb8au2LrKmqahOXjQzgIMOEWWrJCB5F2OeFyjs9b9nkm5sVKfz4LouETm
FYJw182SRnZna7HOayXSSG7BHk0/r2X/TRsFa5mtWQKdoue5iu670U7wNrq7vs+fnyREByaysCvq
6fL1XQB9qqotp5sJkThWi0+PIcCQBzzFVLu2i+wdcuqt2tbngYToIMViXkoLIlJ5ygfqx67V3mYl
rTZcw/Tjl6X8EKXsRUm0LiIl82x164bBvy0dtnSKP/dwogMRRRG645y7OAXXqYgnzzp3iwWVKggY
epN9slwwnV3fGdPGaw6eczer1pbCdMPmKAooWfvtDzTT/Hv95w0dwuCO/O8qNdz3wG2IcMvy7DZs
2tGJ+0EW+bkbopAflTeKOe0bd0HpcaAsuOVW21sPK8+cYkcBOwGXCpP5is4ncOcfgLD3/WPb4Hlm
Ve7XdF0I1UKEQCevz70gA5eLfcqi5mVBqrhhJoanBqLjGD1XBCPuonnahwTKF4vId23od3sUV72T
G2Ig2ji/R3Aln9pZARbEcHCwDM3d81CxjVrPn2z+/6u8RIc2eg2OPAeC1wCGQmcp6/bBXB8a4LQn
Ox56Hs/ZEwHnoGJrTOefkTvdUi/fZ+GDEz2p+leQHUsQnVw3CoPN6bjGAvhU5nSNnU4DSg3SkkNs
lfb9UHlfOuOJjmnMRQ6IKmF26ndR6pXu0cNNHCFo44w3RDMdyrgMDhhF/GwFjzb6zmO7zqdd5/D5
yElfHTv0s+xKUgYxToDx3vGLLR0YQ1TQsYxB2Y0DtQlJXSA294OC0lIdvU8e/z3R6kZFW1yUpvld
It6HyFawsg1HMpIUUubo5/cSWaMAbPm3spTvGbUF5NkBbaBV9+O6QXx+fhId1jiPtA3WyrEh68Oj
8+j2P/0I2L9O8XKH3rANqzBcoIiOX2zhY5G32HYqKJ3uRkf2h6pr/lIOJIouLArd7YJ/881u+/Ns
qeZXIcr58foMTSavRZimp3PTrSBZzkVBxb60AxkcQTOq5K5kKFZsTNE0jJaI8JGAcUvSNa26rjk4
eKbauStvbopunTaG+HP7+ySS6HDGbqZUhZKsael7Swp8AbhWe6RvcgnETWTbcrcGaHAbrIiD24mB
l2Kog7tpcsBrCpZbtZ98XCc2QomhokB05CNuqLyMqnJNqUvB/lnN2T9R7Tlnx1nbPbimqzWuVTRP
MeRci8MQ+X5M7VJCq4mPh7ryyt08R/2pbUDiNYM75vil/daJF6lax6Kk/Yp6zfpvGzggAPT+FdHX
SI2IDpnsvCBactKt6ew3vyHu9ovL8Py1L7+Y1gfnb+y1Yb5TrKmVU36UTj8cwdm9vjgjrTayQUMc
0wGSHfrNmBCIn2tRvdqTeqic/GchxzcbjWdWUG+kzJdw9ZmhaqmN3eYetBTCNQU+aqjicUHXf9W2
W6A7g6+FWmYz9nQZolWsaSu4e7vQqQRuBKJ48WS5csPZTFPQwgbQViELZ3dNUc+e5z2jubTvq4A5
W+mfKTvRmRhzgk5p1BVtvHNDyaTJZVp64eEiFW2DgaawPREzUd8uYfaS1xASroAstr7GnUh0oGTu
DIWYG5zTjc+P3PF+chYtG5HBsD3/h4ksLIobBowM18pkzKqbxiv72Gm3GqUNZ5aOigTHZzTQqHFS
P8rbN9bm4UFZ/pR4vjMcIWu/lUBfzOkTK9Yhkr4Hfn4/Ug562hu+87vpXszjawFOH7RFv1Zde6qh
KypJc+7a8bEseB33xHq+Hgw+L/4Qnb6RuQPUcsfFSXs0aMe559txb1u3XZ8HB9tpDhdbiSBHf300
g7XrQEocVKGq+snBoQIu+k64JGaRvfleczkEP1tJLR54rnIvnRoOXrjWv1uAbXiGhmyJ2sY8gKxx
OtIJt42Vzfu62GrMNk1JCxLKHkDeYGNMFNmB/fam8yy3aI8MYVQHTkIdCL0nEzSCGCdpR7KDEsVj
pPx/Zx4deZeFG55kmoOWVFgtzSte5y6O2O6x4sHPuRrfr++4QTCH6DDJKZs7hu6cNfXWaYoL9BCO
tnUeubyxvNusi45Rnv/N6+W2IfLNKjwomXenqB+/ZzU92PZ0uxD3zCLyev17DEHj/7GTNUO3Z7sC
tWlBWJUOXuwN3bzD++7W1d7gUjp6sh7BT8Eh/5y20CSCzF2YNhD69Cm5LSr15DT2AYzNW+U7w9bp
cEqrsyEuBwELFECk9dfqdtl7IMTWtdmUCurQyd6PvBbYVpVGa/+XRXG1R514Zs1h4Nm/2NHvVjm9
Ooq9lDR4G5b51pX+QWXOxgFvuKfoCtQQbAcbXy9lqoR7Hy3DLnKte/TxFDtnsKo9t6wh7uiSEKpe
rtuHccZaDAGe33U6BN80nIW/xsM6NL8HFYRP4MZ0b4mCYDkkk2kMokMVs86af5Ru498hIsu/I14i
5/eHLRJlk7FqsSUTfLYtmjlJw/pkLecH0rSn3OdfeqIlOhDTDoLSnjrXSVg5QbJjOmSrd/SGdn99
KQ3np84EOTKfCZ8pJ5nX4NC2K/otj70dxAV0ma+PYMptdHil8Eq8I9DCTXyG/mc34AluXaldgSR+
yH8OgXxW07wjUDe6qE8/DnXfxIVv/bw+vME6dYglxxMMLhWWk5T0xUaF8zKujy5SPHJ27HkVUVxv
Na4aLEHHW/bVAqzO6DkJycY7dGo8U2eNvaU4XZ+J4aDR8ZZEtQGVsyKJUOpb7Rd3necdGsJvlig/
WI23walrci4dcymiCgLPZR6A6hRXRTCPhVCi5Qo4tBNENwr5ADWtwD3y9gGPT/tIbTGSmZbvEj0/
XHlkUQY9yDCDRI5sQRNKeE8mkaLR8nB9/QwhXxexbgUE/MKqDMB8NewKf947UXEvumrn4/3ZtX2Q
/wcbZ7Vpq7SYwEhB5LpWQWKJdxmeVjCS1ROJPa+4XaMtinjTfLRbicxI29nQrEn8kf60QYe3D6Lw
vmma1LadLA5Aewamp69J1xAdT9nS1SGRYkHijicZhXFQhDsYBc9+cnfGM761cWU3zEoHVTZtXagB
pp6EHNvSQY07trNqN1to1nB4k/iV+7sel42CrOFk/j+QJaiOJXpbQ/DI9jeU1WiviYqtDTIYtC5R
XRcQgidQdkz47L00UfdiC9ScLH/j3DV9+yWkf/AXStGsFYnST8o5+GeOaB577pZihalIp6Mqu57y
gIALIikG8l42S9oJ+3QRU+gdoA1y4f4deeE5ANFF7LvRxoxMC6ZHAEr6og4czKilO8sab0jm3VK5
fr8eAAxeqZM5WhNAjr7l+UmkoFDS9yzJrexchAuOgnF5sqdxozJtOFR18saFdVBbJSpICFt+ywxi
8pK9u/m6x+vLF91Ec/61qQlXM4BgpcesuPfGPh6i9hQU85nNRRlXs38LRHK4v750pp3RLh8ulKaD
hTZ+IgkQGvE6xNHXtJhhU/814yCfer9q8NNIdZbYnkd0A+P95fp3G3ZCh1M2jgu02QwzLq2ci3NO
VJTvq4Eo0AcBhHq/MHtT48KU6OiQSmfO2BTWa4QX2/Dg2i4I4Xyx41kOkkAAXZbxRxjSw+xN/9pU
pn7+ajn5xqFtiAU60DLvy9EqVkaT2UbloRpoCR5i//n6Iho2X0dYgo7D4QGuZMncgRBuiWzn1lmD
4gZ08ePGgWnI0nQ05QS5FuaCoihBZyV7BiOl9wYyx/zcQ1SIHtZiHq0d2NtWdP8oocp9WQ/TFke2
Kdb9H7WjI1o8Jrlh4lw6jsjyCnTce9+6b+vU3Iwt7eKG1neF59z0hG5M2LRhWoYA0ccp6FjkJvbc
+bHVdejyrIINqzdtmBYcytLpx0FNXiKmYK/o9NLiakKyLR4644Jp0cD2S8YYISqJiDpFHbSmVsJ+
OKS461eJLESc6iz/l3bgQOB0/tqK6djLYRi6Mo/4mhSkKl+jKlBOnMFQvkacRXQApuDcbbxpXbFo
83pnrS0/sGnI9yywtrAKBqwy0YGXfiPXYmLOmhCldmVB9lERnpmcwNE11rvA6h4B43sesvEUeNmL
b4WP1z3YcPLpkEvLZY7lBYWdqKx/6tBzk6kqLaxs76/Tueunw/VhDHb353XoQ0bCm76Sbd7IJMjp
gyLW4yjWXTvKrRdrg9Po0MvKmfjAJwg5z7NzeQmH/q0KkO9e//o/h8Inlck/F6IPn++3MsCLK1gc
RlwK3HCIl1XuHPCK2qfcg25eWB9okSKfx40Rt0nX/csa1S5z5x1rHzxeoA5Bd8BRxQ63b0t5JDzb
5y3fN+6TtTwMbrTvux+CbN2X/gT3z75XiyGhNXSTt1xYJ/K/5sLZ52CjWeY7sCEpXHJrPu69y80m
zA/ezG46+5vqXyGKC1QvDR/I3OPNrT2gybdRbyt7D9UT8FMHQp/x6Y4nNnI65/I1n32lFoymQg61
avGVYP4F19A9UMZk5fs692J8aViQeAQVLZ+yeC0PNHcBQKl3XhQcRZ+WXN6Xnb9rwQqC/6XKOtTk
2d4kzjcZlBbILgoexFoJGLabF6X6HRlA0MbKXb+u+yboYx9E+vURUk+nzF2OKBvwYYwVfbpucKay
qw4ZjWqygiB9peiH+NWrX4VNdpCFzcQJ1+sRLMmcPXczsL3dP2OUNkW9ZwrAkQ7V8mPebnWcmKK5
Di3117EntT1mSZTb30lhdwkiw781xBx2NqMw4aDmNyXo6NPG84bbMadbSArjAlzi1QePEyycigW9
98navyp+/EPd1cVz0BwmDpqtpbkhfgD48btS4jkcghP6CQBCze8rWM/Fw+jzxlYYrFTHo+YVKZXK
LJq4UX3Gp4RZv/fWpwbYO897BwMYiHdTghTeb8M4tER8fVyD6ATRgaoW4bmbdd6FxwVNZTaJsfsU
FeluucCu33tS3ob1fdvasM3x0KIVGU4z+N9pXV6sU2UJcEJwDVJ/By1UvGZ/X0D7cP11jk4X5ODF
x7o1brBg+GfbX264p+vo1wYdFjJkdpbMzvyG5gF/eVngOXbZPVqCHPhgbyzR/zj7riVJca7bJyJC
Ev4WSF++ukzXjaJNNQIJBELYpz8rv6s+/JOVEX01ETUzmQmStrZZ5n854H8EELJq9g6+10W13/Gb
ySuSqn0y8zuHke35RDqDkzWjg26O2BZTk00A3VcqTPFmEKPhqQLm+i0RH1i7IV9OOe+3i33qotu+
F9noDVfyrYureN5Vf+1jYGY8IwoAK3ERlABo5d6dQPOsjYakX/Ksjvc0vCvH8R7feW/1LTKk0m02
rn8gqk8p0Qmi83n3U4Aj/PczdwD7IA/Dg+HTniAgKhfo4uHDg6ojfA9usPe/3oAXrmyyis7Itgu/
51138ucth7RHqFT3wyhOfn39+Rci7FosNBSxGDBiMafK0W91EN+2BbAf//LZZA3GdUENr1g061Nf
zABD5f6hlexKQfXfBQlZS4QKe+7mtr7GnqE2dcWJkbOqUyOhteiP9w0rPGiVBDUO4TWn1f+uVcka
nZvPvcCY2VSnRo4vtivfihwMQCi1oP7prolu//exJWssLpAFHnEqSo6B2gWcbGjensLqTpcFtLC3
U9Nfy9X+e2ORtWpo7DQS397rE/NjzHdjR25sO2Ja6NBrs4v/3lvk/8BzZReUEDmgR06Db9ZVpx4C
TP+4t1ZBp56XYdAhG07xMhY2cSGMdmpleE2b6kIlQNaA3MC4QePSgR4bQDtQTCdT5e+Ksf9fzHCV
vWnPbcO9yIdDpw9fn5dLa78663NRBHnoBe0JINR6H7JCHcFYKe6boGlPNlTu/QABkcQlWl9hrVxa
oVV+FUpV9SPe5Ani7velsq8BvybC+N8lDVkjaatacDimmeEUMP67Efa2UG1G/emQT9WpVMWVkubC
oVyDZJc8LF2qC3mCIM0GKPasI/HnUpCHiPFr6LkLsWaNky10MNa1hUdtUTb8Trh1AAh++6Ouizab
26rIRlVP25iV4U71/TXB/wtrs4bPcupOqp5xejBpgbdc5++XoLoytLz02eeg8Nd96PbEaXgYkyPE
l55jz3kJe3klMF/66PPf//5oS2q9hJwcVVfu4cGZAU/98vX5uJAJkzUAFoYKi/A4XknJ1QQ8uPg2
winDNm4SAxDVw+DRcZq0M9NWqvxKfXRpg61Sh4CaGWPJ/LzBgO1xOCws3FLkaW/8HFbt8vvXz3bh
7K/VPJUa695GAvCG+c4L4cl15gxaZCp8AoToIV7U7usvuvQ8qyM/UJYHPhi3p6Emuw6iM930SGZ5
Cqh3JYxduFnWyNeyhfhL6dnhFI1048/NTeXH6eCpK837CxtsDWUdffSZ6rgdTr7vPNpielST+be1
DlfljmTTZOu5G04OnW7lpJe0Xsy7m08nLvPnr9//pbdzXpe/zkfpTLMfoEd7dMvpZ2DjG13Vt7Ph
9ZWL8cJG+j/anSNDw9J45NhgSNu0VTbGSxqV0AgFRExJgZ7ctYHtpZVYHfWYq7iKpE+OXukZ+O9R
SB/OV/LSS69pdb9rg5aI1+ExgDa4XXz3iRXOWwCB4q9X4cIpWKNSIWXZxX4n9aksmw+oQr64pf8A
F/i7KZz2X3/FpYVY3eakqtmgqEuOKB3gVNgLiFPNL6UuE94IODtdeVGXFmF1ng3ky8qWYxFAEv8h
7Lzr5/hKqLiUBK2BpwhIfV0z7FULiZiFVA+8ATrdIfFucYOdV/tvowofvEqmYpl2DAPHr1/dhdxh
DUotCxZwJ68oBBWX1BnahyAi75ig/pC22cfRNUfJS1+zOu6FHUCpyAHUcIF2NuHW1NtgfA+Ucyvy
318/yYWZE0Zk//9xl6GDeWzExElRkXbSgp2ms2FS9+HSH/WA8X/JYSE4sTv44fZJUYAJ4JrpSgfr
wilaA1NrbagcoSd+pKN5bRb/raMLfgF6el8/3oXNt4aiRkIZWKPz4Gg74u6sWmAh7br/RggnazlP
m49kqUJc9765FUFzG2Ojgbvx4+vffuF8BquLnXeFLNsOqx9Uv2PMG7EBBrLVU5nm3ZAANXflHV1a
g1UcCDH16+um06cwhikx0NAiE9yfv5fM/mMxFKxiAAy93ErBje4km/HPKPxvC/WuXIkXVniNPG0G
qBs4RVGcsJEfQofAc66ariXWF6LwGkdalYX2MJMtTnSePoH6OUSs32HodtfAhPXrVb7w9tc40txW
zpwv1jk2PuDntdmEbr/xVH8lyF8IIWvkqPBKGjrV6OAKdD7E0GV+X9Csleq5xnwS5t9XUHKX3tT5
8f7KGgolYGoEr5WjYHl+PzTltvB5Yhsrbty52X79ri6t9fnvf31JBzJXIKJBnPLBfe3rliXG2H9s
BvmrC73nk++FXpOfaiamzKnFLcvb5coZuxRm/dVhjmILhDeSwZNfFKjI8zjcQlb8Po9+zlB/soHM
jGmPbuA3GYzbnEd/GJY96+Jr2u8XSsQ1ChSgQtYswHucPDWQ1J9HA/4u+KKthFwYb39FUmx8ELjh
+dulX6/WpZ29OvRa+nTmvgO5wbrYM0Ehmc3el/gak/7CE61RoejgYiBGjTpF1Pnm9F2mc2dHIpUn
0xB/j41vkzKv8wQPfuXWv/BAayQo6aJIQ6mBHTHaDX/WnuwQ+MuQwcBkcK+8tAtbfA0BVQ4m0tVU
L0fVYnAxs4Ek6BRuvl6RSx++uusjRC4vAnr8pJn3G+pWe1aQK42aC+d/jfmUDmvIVLnwEKpydBqC
3z1hCfzU9qrWV3KFC7hS4q2Ov6gM7BfyzpycsIZYjedUzl0Xig/dAq4+cwByPYgEZFGo5gNhmt/5
tAqPubD+raq0hcVj3F1Jzy+9yVWwANneaUXAUFkY+erQ6E87jleu/Uu7bBUp2IxhjilQWIiq3rR5
CPJWl44yuLIHLvUo1vKZixcGYy8RqasGDiNhHgsInLXbIIBabTmhic/qX6ycP0Meb0Jxzb/l0gtb
BYMYs41lhrb5KRibB98Xj5HjX5sCXnhja8Tn7BYzKKxIlKIecy8LHmtJEol/fn1qLuRha4hnaP1y
mtBBO9VTpz+oinnKfBjPyE77zb2OoR8LBn7gVEiMY9BZvv7WCy9sjf10Re/YGKf1iOFKpvRUJFAG
vXbXXcgK1rKaJTx8LLCSGHx4CjQSICy8UiW0xfCmSMbZ5+62kHnHdyZq6mv4m0vLdP77X7e3GxE/
5iIuTqwEkA2j2dBCZHe5dt1ciEBrlc2KTWHdqEadVFnAmmsabBbAlToJ/OVPx4trVM5Lu2F18s3g
OlAEwvGMF5FV7lsLV45ZfR8wbh6Fm+qrMnQX7rc1BrSP2nFyB5TnGPdhwDLYZwcYNsHfoO4iil+e
DHdf77QL3GuydvKe4CxkaB7WJ1Ppm6Yx34RxMqWilPrmDbyLn5PuoJguoiR36yctul8s6u/myJ76
djxVVff+9Q+5tEFWMaIuJ15Eg1OeWJdQ2MV0ydR9//qjL0W9NUh0hDE9rMZi+AFhDL4NMR07qJqo
Jym0+Aa/uCptliJP5xYADgIdETjJXvNsvLCQawipw5sAeQgazpWlj9o090Co35FqSNEjzmQVbqSc
drn4R6gtWaNIhWCjS0zBjnHPvwdMPrmT3elw+reCZY0UhWgG4XTq69O4NCO8cdS4YxR0Aa7pNWL5
hdi3xos6xGHQ6w/8ozfy99bRz/BPu1IuXthja5zoDFsy0PDn6NhJyJX0vjPDBlQa5MH03+YLazDo
YptomVCTHo0t9D1iKd2jzLr2ai79/lV2ULtjoB1sqNMyFej2g9mQaMYjyCKo56+PyoU4ylbtgErM
XlsChHw03gSQe+m7SdlATgZnBmgI1W2+/ppLa7w67LOORtULis4Pt/BsWHi/d4A6zb7+9Atnbo31
7MwsGMT6oiNR4J4OWqczM+/KdZZ04vM3CEaADBpgebi+JuZ9YWXW8M86iqcwhJ7MESYhajOHMXhN
/ZDXr2PBrkKtzsv8f6EsZI3/dGtoIQS9S8/T9xxMScqCzbxAVgkGBAmxYQcJxyKtc5pKHoP6X0LB
Rl1ZsUsPuK4eLFVtRObwyDxzaFn3AjJElcHV4Vq7/tIXnP/+V4LQNtSRkyDBsQT2CO36WW6Rfahv
Q6X029f74sLtvQaAusvSwp5chUft+7n/yh0w31OlfaqRJ4TNnBDjQRpBLhViZtw5pP3Hl7dKG6gT
eu45AzpOeZTvmTW7JWqnNA/ia0IGl97eKjJYmPZC16f3jxCylkeAw9E4dEy0n7nk/xY8/9eG/2uB
fDFQ6K1I/9h2bvTIOqseCm19qO8Yc63IO4eZ/9rhq7hA6CJtOcIrzI3GIXwOpw5GdT7MizrAm8lx
0TO1W+EzEx6FN5riIJR1+jypXSQuPuf8mnvShTi4xlZ2EjBuvbQ+JEGiODPd0N5PvMKtquronoz8
2izhgqQXWcMnMZCnedFT7yhpGSemLeKdx6DR0TsDREg8tzhx0FuAWqzuOmN+QclzBCI47jMVF1Hm
5vNdNAUvjRezdMntuHG1QzeuGb0r9c+FjbX2F9cE0M4a9L1jSxfHS5UR/JcFqsBNDamba13oC+Bp
sgZQumYwRRdILHzpQOaniY5RXfzk0hwHFzApaD7ZtJ5/5GrJIdXFXwrHtCnR5Y9a0bt5zHkSud3G
q2wy4UPyoIMCXPkSWvtqg/hN5PwHH5VM8srVx1AYu5/aHmoyha6RBvBrj3HhWlvDMQMI+46LDDES
yBvdJbXf99sygi7O1/Hr0lqcv/avEyjmrmzrs7xeh704HqiAwFdSNGBObDwThteoDBfqwzVisrYS
biItX44BAbqIdfkLZEpH+LOYORvKmWz8s/vdvz3SKm5R0c5isZUHiWVO03zIwUeugJ93JtZeSckg
r3lpVLjGKS5N16gC/a4jgVjNbhHSBwbD+8WrCoL/XrTF6/xDyADCUIiUqoNnXSDzV6Xd94VWj7GU
713o/xSUf3fMVGaBgBdXHRwKHiuouYT38WDJnRdHN4aUNo37swa3C3yBbsSDR4rvUzzqFICDzzIM
8v1cYZ/mYBBCXK7e0HL6NNTPZNcA4V+/62l+DihyrpZ4r2Gjgbbg0y1ctNPKcyCVEb32gj/WpkF3
kzcvdRfvjNKbWnUvVOhHkkfF5vw5oRvuGk6yYpGZoP1jMzc/HFxzaeWHPyp4A0vSHCOMZTxOd7b2
9m2H4s96xz70IWdI+q0p7N5ovmmFyKTf7MJApCibUs93T55H4qQKCjc5/27hL8vWHaHP2RsaJjmc
U+D1ttyMRQj9LmBFmLzv++AIl92D5OWNZP49b2cvceJ6V0j3pld+Ag3L4xBEG+4vGyhjHURgjsLM
R83IYRHjK8CHiTL93Xn4VTqgeA3Bj4p3d71X3I1e84AyliMILg/Q8tsXNbye4qL6BRzO9vx6yxq5
kNdGLyA+lMnCZLnx/SLpquk+lq2XQmXqu1eabO6W7SS9UzR43xsiU5jlPlVseAd879ZGfpiMOQG0
nS9Dpqvmx/lND+X4ULgd6ggFWyFPPxNlNo7f7j0YSkA4E+rXo9z3fsS3Wrf3FYH8k5l/x1F0K6TX
bwbDfkNwA0rmY6LC+HVo25OkxbaV7QaemSmA/r+jIt+ix+2mDf5YcedElwZ18plN2w8COppyynRh
nl2or26Xhd45JX1BfhEkUCX53YoRuh4R+z6Eoronob2htBtuApe9kLh0NjRE8pj3cA8pRRBsh8J9
bOviAU7q0F+D6+l+gETIRoyQryobWqBwZc0DMFpe4mriFolpwnyHsFqkYTPab26pDpWpzZPodJ5g
9HAPoskDBFPUUdla7iIU5BsLpVqscf09KsJg5ywBUlfPSQLMeRJSlR8+rMi3KlJZPdnt1LMsoNVz
jiZlUrYNS+EJ8zuuyk08k4cy4E+K60/P6as0YmOXzIDcS0REIGR2jiztjs+Om/R5vSfLqJNZkiE1
mpzcYdi7okrRwStSL3bqD9RSL8J4MqEx30EJ+tVa+8bgZrkLy2o3jsg24lC+EKd/7VS7GyPAytlc
PpUmNxkcsG2KfXvTM/YBxTrgIuWNW5QpHJk2Ui1kUzjQ1mtjsuczn5JGFrsWaL1Med1Z9F3eVNav
UpI7fsIohdlN1Ij7TtCnpuI/c5zepA/ssW4mmeZlXiXUBkf8tneMxqo2YSPBz4QAaVqQPCnL+oFY
iFdClTED2v53Axeochl5UpTumJiuuIeer04KO0p87BIk4cz4sS0nOOB0xCZRI3cEuGhr259zu8zo
fEZzOoPOiN7MzA4VIiVqz/HPeeMN0fQshuGJ5+NR9zniWRl8kxA5zpae7502/FNzYYEsIUnd+V7i
R+xouvDdb/lpquLXsAw2JdcvjoakaehkCB1Ie2DGkEmubxu/voFc3pMNYcsNMZ/f+M8/C39EmdPm
zTYfWzSroCGaoMADHzuEEKCCUTm4wP2jIuLU2Cna+BoOX2OH4cEAbKRXVh8BQP6Zlc1OgxsIbeFg
axx3O4Jo74Yc0YIm7ljtQf49wEkD2lmdnrbLbPqkAQAknQV66Jh7yr1Z/FtIhrPECcryKFyXpTaE
+qqN07qNdsSjcIuE2H/pNZmz1I/1oj/Can5mhdkT16CCB5WoBpI3YmmbawhZ2qA/+Zbv66h677nY
h6F9QiUOqt/ipq4HFrWEu9c+Zu0n6eDvDoGvaZOfQ344HgeQ3PKqP6tYT0mUD/YWIhU3EZzw7pci
PrngJQb+cAakhimLIRE6uXEG6bY+qSX5wdzlY4hAvVMjWCJ1XOEEU5AmqmmH7Ezuq2pigDQKD1xN
8BGChiAyxI/hVECTsz1C23g/leoM5eo3uWqfCiUftSrjXdWFURqIRaVVEe1UqPbGUVsVjJuADgkE
Ke9hd1gmgeog7hLJH/CV1TBsUyxRcI/MnGb5TSU2vZ2nY6SXg18GOP81ANZwvelTUzss6wNhD3I2
+VPFITniV7gTkDNv8pZv6DAfooKYh6Bzsy6YvSdPQv6HTmqTL0P51nOJk0Nr0GiwcCR07/I4fFHI
MN0qyiG4S8uNm9slLVULyzTu/xodUiaig7LqYP0hiXz7WswLNCdaGNk1blglOqgKeGL076TtWSIE
4tgsG5O605mL4clP5kjM5Qmd957n5QflTkFKyw7Dn0juXaDtN9YZadaBYpzNDte7eZmLFH3o+8ga
dkKCgKO3pIy5UFDKMeHvgnQGwKKM2xbSv/FPNBkPOHlH+CEkcgiDX6SfvM1YLfyhsoPY0WbQezZS
dVcPbvs2BEN7k9dwvIlMg91aEieRhjQvnARNFgVhkUDx9KzIWQOwkDiDt6DXDn53OhJo2LuMO1mg
S7SIK+Tqg/QQsyq/8LMOHy83rBm7CtTBMr83wHZvG2unA4UrbQ34XzW8jjhPGZTjqEKYqDCjrv1S
bMa4bF9EFCJPBBM1cwtmU1tYvemdsjr6Xru8jbOCnR3S1lSIztnngDwEiXQrhDVoI+oqGSfP+yx5
HiRLWPtZo8P5UMJQ+JGXXf9YxYzWm97N62dv8ci2bmL70MAxCY9IW/vb62j5FjSBnIHmx4hxLvqR
ZQTaijyLRU3gotAXxeOkp511Q7v36rlOfTqOU1p6EsNc6k0bNQvzmtdlffJVOe55w/in4w76s+DN
nIM9I/Td0k69TgRaExkkkBc3M0ULFp/UbTCfhzR2N/puexNHTrnp4tImHcT9NlC/8beiqenWImM9
xjMrN+HC+a0sqQ8DLepBYXCqf3iD59yPsdfdxY0q74jw3U3skGUjQvoEbagoaXLhfvdUxB5QHfkp
gSxBUuC0PcLwCZpYY0vUtxH5aUp5L05VMLJXZZB8GI2Zmx+5yybgS5Q4uIZv5rYsfvax6FI1FD/o
0DyaXP/wCop1FwXmGYtFxjbNPwEvHrdKBS76WvI5gtJNghateovYpLZkKWZY2hiZQUkcorPBaOj9
2ET1zjsjfhD+0HHz5gDIKJ4/u2E7psXsCnlSrHbR1Z9CkiwDmSGeEt+XEDvIXDUjJ576YAspB+/g
UFElg5jZa6FscFMvHcKiaT/dhR16xsWDgR4kgn/4DDPgn1AtiU+Yz7AUyfyMLH0K/sw9pJRzpGOw
OB1F0g4u8Acjx6ar3TP82yG3Ljw6gXiFOKrlnXp16WSORsf1qYldhoq3vXeYZ6HFMfeHqhIsafkY
j6jwuY/jCzsQQDfUH8GXNpnFLLZQkhyB1ygO+F0cRLWhenX5HD8oyCykCIwe1G9ySHqErnsbtHJ4
U9RSmGCG4NIk/bnZChZ0uA2x79MlgtA1moslnGhqXDFQg8wg35inbRTjEKmuT0HFR5hlvf3oTFOm
8SKnpCKiyvJQVx8yDn9FXTilo54H/F8u9v7ieYdgnu7nefa/edhfhyjqyq0Hp9wdGtmPjbTfCGzO
E7Kw/DXsBlxKufyJHTmeIuarI9ogdyAf8o0dQpN5uWzwnkTl7SZpvb10O7p3vW5OFSxdj13tsyzW
vpu2+JGpoh1JAzLVJ+UPkNWugG1UbRtms1Um86GklymK7p8sDE26witT5iJPn6Yo2LNq+OkxYneU
m4e5awUyN802Dem/IfEa3uay9BMVhQDxhOqu95HbN4Upwe1U9WZoh/wQBexFCveEvLRB3Gl4Wodj
+6Oq/Z+k7GQqHYzb8yb6jkd07gZj5l3bTU/1MnWJIFCfhRDdo0Yf6M5Dc21nYdLyafvB2bS99zEs
uO7zgYzfIlghZUETVVu0BqA5L6bxiS7czVhIvaQ6b37pijBZGuuCohEMaVezKYXmKVoquPf1TdTM
iF8VKeI7Tuy0I6L74LVqE9V5MrVV46G0o02b+OXgpUgMdepg5wP5wkTW89YDUMA0u6VATj2VSM1a
U9lt7YzFnjq83FZ6YllXxf7Wm8oIgZLBTK23GGfP7KcT6DEN9WhvVAEP4kkEPt6M/Owxy4V1bnsj
F5zckPXPJRBmqDFsvh+lVIexGsbMa/x3HzaEOG2UwDq9RUlYZ/g33Q0FAWPPcvWSwygK/ld0CMOd
Pyz+T0Ct8ptmHvRjHwAnSGMZbJlwYZ5b1B5yPyE2yOI+SXUeD8Xg6/baE4d5pL9Kp6GbyglsVp3F
cfTUvdeAHWCcTe8G7IVThYlJoisttx5rS+ykEAoA/vKjmSOa8QJBSfGi2AYooLNgBP+AoeH9qHwT
pkHH/Q3uG3gKcAK75HFwdqaXZ2kuBtPkxVkealyJmWTl8KeUsr0vsWXvOkeBT97wlt7IhiJU+/4b
ZMr03gHINcnryd3RqXnvbWdPYJyIG0VN/1G5o0EfTMdPjsVn2sD8DEbdpr0Oo4QgDid1NE7fo4Dz
9wAeomkLdt9mdAVmv6zKUPG/6mZqkkmjM6DlPKuHvlM5qN+R527h3ojxHaoNDlfFxPp2oD9E7RYt
3CKRPDsGeuYDAkYbT1Xwx4kXU6HnEI3OL/y7snjUDcRUOjTiu6Dfe20Vk5tlnhH0/QEe61DRDRKb
u/377DTmtgeX57ZdQmSodSkhwFIu/T3lM9RQFJBIsGQPmiNtuuA+DOo82KoY/TKMLPHDllanS0yD
dAjbduOSwfnTwAfkrkf59QzDTmL2sTNJvltIOffJSEcvmdwC+etoFxTrvme2hen5/Wi05yVRKFAr
4IZ1MFA0A9lozqLvPnyFzU1MFPsEhGfcgiQ+/VTxhM8aSwFfS8KHJnErDZz1Yly77eU4Irvt1cHi
UXnasZ5sJdUVuohRkBXTiKYFIClp58BzwWJ2uRHzojPUzDXiN7p1ms/ozcP8Ly3Rut1NImr2y1zy
o2NM9RQENG4RJYVLkhaSTFXCi8C8iDiYP3pcrjlCBUFfAUJ3BuCgEL7PUDZLQWEL0gbWm35GLHyX
gOws5R3OMg1TSAeJ3aT58klQF+4hWFZ9B2YJPIIw8hYowCprM1lHduMhdVTZ0DjlgMJkUnfVEDfH
nJUEIoqB59gTtMpRh/jCM5+k0L+I2+VbL57/zD46BYWj56dINMGwNWHn/O5Dw5B0zWWOfnGxTL88
GkT3LUTHoC7VQoJnmSMP/OlevZaowm/r0nCZjAWurGmJxcHyvEi7cfCBaqcjHFlcHNM5t7dhN+od
zlaVGBnmIIoRwEimit9OgZ7cxLA+vplzpL45mjcQokAJkZMZ9VPo9Cyd8DJTcA+8zNKwE1mARTou
g9M9DNQNUqSeIqtZjV5nPfY7pHMdfoSrd6NFT7FswEyHIVuJRDtue7NHBahu0GZHS8SRekhtLulH
bIQ6lASo/SqAum7qIE9+0lD0f4p8Wu8UG/U29BjIskXc7Dwd0IRE9XwGjciTF9LiQ0oTp9YYFPIj
V8PTrOYosVwWJ1TxyCowxoaSR1gd1dxMv1tkdU+x5MMtDJ6cuxiNg1sEChddo7k5wRRWp03RDPse
8TDpi1I/CqdTx5ZEzrafhayz0eTSvW9idrJ1Xt25nZh/E+bUG5tHbFe1dHqMiRftI83em05AomIs
h10wFd1RugO6DTl6VAaWFseJFePNqLk6IhPqHjuDwiJgTp4YMegXpgf1BDec+tAtIFsqOEHsTOy4
96gIxoyERn9UDZKgpuuXAzP9A4zQ4PAhPZh+dxX9VbmRm9IF1ztEgupEg2JyF1SAkXLjOZt6QSQo
KhEnFpfxtl2WcTv4BldGVaFxp9CpK4LCySgdlrRApo2uz2LQhwgL6I6E46Ys+jcYxct7dzHdjuWd
k9WB+7sbYtwczogRh3CUv7WFYDcwBw3aBO3Y89aw7Eaw4g+chEkCThNYJ5MjDg2bInT+kNrclTzQ
ECzIx03t8++kouWDNzg0CYK5vKfeqE+LHH+hYtVQUBXhhpz5PqBYv5pGyw/qVRqTwlw/I150j0Uh
xMNgWXPk4eK8qcB6nxEN6UM+OS0mswh9rOvGd1VAXKtBjrPF7KFCfcfjOzABdSanFoVo7OiULKC9
98obn/0y8jfuaPvEyyfzQRYh3vJxdm7U7M8nFqE/KWZoWbWxQYwzekmq3vvUpq13pEfR43VtsfWi
iu0nlGe7dnFY2sR6/ImyD03m1nIIjcObR+xba9CqLDy+B1Dc2XVEDxlHorktsPXRuaSvQTHFt3Pv
PlaNWJDzQg/ovmeY/4I/Cf0QqVSKFIYkhPkLouzkweaHTynwFsMBFXgLnxj63tmKJEis3+RSoog2
lfiOBNOmVdO3p7Yk4clopjfYm+B+Wgji5FC+3nTQqcVB8RbkBiN5aOKAbhfJ+m2dC8hf+LrF/Y+G
PMTEln6Da95/mZ0yxl0/sUM+413XIxnwn6DeXlj1zfWmdpfTtsy8wulSaDCQG6JrWaSxINNdB61m
3JXw5Jk8G5x3oY+WKBKShrooeXr9/zg6s6XGkSwMP5EitKS2Wy3eAWMDVXCjKLooSSml9v3p5/Pc
TMRMdDNgS5nn/Ksf6GlL1sUC9OwM7Xjx3WSOzUTmV62opiqQm5Z9TtPIZeSMWbxZqQ/WVDVA96Uj
dmbhz6FTP1KUa7ePjFQ5CizRzL6apsj+YwWR7LWTn4Zsi3NMk4cTmFbGLVcVM4mcxBktMs/+dtS5
X60cXqRfl3GHqDN7sSYUo4xLzg0ixvvRUx7vhm8sKHO7PiXEY/xhAHD2lVsup9y1KILHy7J8m7pq
7uvQzR/tbKVZYDVKP7qygvWYQb4bUgzeGhjSCK+mu/NbVdzMcSt2nOIMvTUD+oG/KIsT0KinJq3q
H311pmBlpvlVibF9l57hXWey5vhVFurCk4kAkSaT5WFMNv3TzWf+rKlYDdgEf5qz2PHz6uQ2xHtY
I0dHQBLM/K4lZfFvkigsiTge7kVKgXpCEEg0gPMFg+6ab1NPsbdl2OWvLkv7uPeW/1/RvUx2D1/T
m28P5YVCoeJQpb7JzNdpTuxt5JCynz0vrUZDVTPMaRERXOmf5oGrYHCV+2uSxbpPLafd621iXRtl
OcdZeoUMVt3LzsTDgF5ko5FU6A7lVEW5ZRtvvM0z6a2WVkWtI8d1J1yPG36lJffxA6ElFI9JMnQ3
o8g4KWg32UMz5FdlZ/WpG5WKxgGdtjSKY+5bw3l2tmWHGtX+kX2rPzdGzXqwLvM/JVC55LU2zchT
YR2OuaGBo42JIy5+3U2h21bzUZRdyZ7Tl50TWl7t3mr3v9VYCIlKbC/0Cg7Zth+Xe15UMnKVicO/
F2fV+i+W6nvIMXIxqq0Ewl6IBhLnvrDOpVbe8zEbKJwxjwDBz5ZI3lRS7IbaPbmjqAEwu7fWX+sA
ZIxLSQANc0WNxZKGdpp+mQzkDJlbaHj2Z+Hqu8wVb4W9htWk/UKhzr5i5cfZwZTDFAbGj1IPLqt3
aRIyTlsz6o/NMFQ+OzfnR0qjUTBMSVTm46XrkyeH65bYpyFqCeWJS+iAUCSo7UeD97CL0rb5KFsS
X5TOOs0iIuX0X2dZv7vSOTltGQhdD9di+DXI9li33ZNrFOE8yR3PWyTK5Th62j2vDV4bo9hv1DlV
0ohXyb6aTyefQiLheMcHVLwU7bfWVHNgFd0nEeaHvirIjF9ObqWuJNXtqqk9JrN86YXmhGbVk8Ol
/cZSdZlc55So5iZ9+WLORQt8iDls0X8BiP1LcvXiCe1f2q0MVhmjUNcDwyP/CCtj8I6jOz+5WLjP
Tm1aceuOfxS0AtWNA/Xc24tXJ0cG46Pg6B9ndfM3SkL9lGpC9dFa3mn03bsaHZ9nqfwjNehRz0IJ
RHyeXT5PiZNG9EhtewBshL12hRjIdum49wgV54QNDEd7qnHIBoZy9jqXa2eL9zlJj/2c/hPEvFUd
IeE2RJilQeTY3bLPfXs/d+6lLJpsX8/5xfO8P2Y+fLu8iQcG9C5Yx46swyxglg9VOxxbZ1tBmh3m
V5IDjMWTzDfWHI1pG3cb/oq0NSvYVzbOJckkNMn23mxpc2CkSyLa0UlrarTL4FSvWZPt/M77HodU
/XSb+uPyH3ttqb9dr48m2/rq6u7yeAh6pLEeTsNh68KeNCHqiOvAz+t/lSUOnFr/actDh54uH7VP
v8GyxQMvUZIxQSEhRx5ce7sa6j7zl0Ml58jIJNHsfjybVUySXDQaOpk3PLyOEZqFESGz2kmDmQmq
ymrnEmJVCN7TFLZZG5KzNfdfmSUxeaTWVRVzBUXL7KdzciKAiaiXBU8lUGfOvf/6zjiQjvieFyyy
W3YcKTpvCe0PlLTq2PB0fzd43ootrW3QMqqP2kmvDrFlAHSmx2o6J/t6qD8X4iD46JY3rjU8UuS1
QQPYY6j31b1pem1vm3MT6d46cIYbPd6tUocOL29mjUeDl/tolGOyc0RPGJ3FzZXazR0gOg8L15lO
zWibYDg8R3xg1Yk3bAzctrbChPiwaJz0Kx/vw/Ph/Vmn5dXtl91Sm5c01xnXHQ36vg0XMu50wcFY
T/NRZkKPezsJYYXutSd+lDY9kTKR8xw2ET08OL6Sg5u42ZEvTIfWAz5MabUNUjOpqZzX4cLr2t4P
dnqtpXcyLXHv0+Hq2ebZTpdf+mZcBEKjnqEWSC+jyHLBqU9+nP0Hp1wbbdwG3/xFl9xcnhYql023
2ffb8LwmPZhQamqh1uU/wmW7caofo2//5Hx8gPSG2qPa6sMaHC5osnrvwxXmTvM9VclNTzwHEsx8
qqb+hSzk7KDm9l+z+mYklxrGVekcpt1N97ojde0XXtohbMC9UoAPv3lyijG7eEv9KosRoGCshqMx
ER21YWsAjW33ozaiveYhBnD42Kz+PCnjTJSWFVgeqO4AZboyxnft8FPR/4rw7E9pmbGuPC5DI63C
qYewazziC4xcP2dVHauiv1ASXbzNC1bLmXNqfkgk3fbu8Bgnafk9eLpAsWs+FZXDLDTfUKLsDFN7
FaI8+1X7OTblk1fRq6lsZ2/ivwjypGgiBVYUYk88ZWN1IbhGvWxuFg6WF6YUfUWTZurBJPUjYdHn
nCsnB0ScgwQuMrAJPrds1cdpw1AF8FutOCNKKFeF+NlNKe0d9sVY/c7N5NupgQS74s9gt6QJAQxj
FEmDsRJWlKv1I4PCAIeK7cUYYYxYSgm+rUALjOKcjM17sW1M8rUeeVUpg9mbr01lslktT0pPjrPV
E/MGViM2j2OVDwzpZRLUyzzFkL0vNDDdh6a8tnV5z+Ytw0A2OMFiEsM2S/VTD9NDfrSd3b4XsZMr
I1hadd8KpQVz4W57BlD3WroCMq+v4kVyLokSDkii/EIllXUhJ9s5GfIY6s1cAsecPjusNQfI4LAQ
WawmZBds3cE82JQ/Updm5BuURvrat8bnrK9a2ObZzlPGU+rPR6I6D2gfI0p999njVy1944uJhlEi
v68540DnAOktmrhI39zZxdSe5jVF3JBD/RU2N6fc7FevaaMuaT6VcIv/f1stGqQwtWURdmV6Va4Y
jp3f4cjvnthHNrJXnIdiWg+siZOTv+XxUfdniwTONi1/uQJ6mtyv95KSJ17WBBJWaz3S9pUIgfjV
0ZwKL0wKz3lys2o46L61BYtvpkFWkg7ppUT5rNaztP2fSUt2OCbsmALpj3yc3rSm3lXJhupMmxgt
yumvlrm/XR+4tKtzIGFlgy9Z9hiPYvUZ/Nv/dDIrQr6Nj9JZPOARCN55cf4mpMikxbCzSnga4cds
WU9p271qOS0iGPbeEp/bxnCL/1wXPbDvizrYRo11N7/4tAAGjMZlWKjqP4phbm3KAVGt340vXkdD
+yomdAyWd/NWYjiFXJ8zlXeQAqSDF8S9MbbXh3Jd90OaLhHGTiduy+2fnw0PeO6IGHHvTONzNq1u
6Jvj0eWdsEtS4hpdkomYzX+1krCtqrC+BF10oUtq39VZ2n+YElNi5Gr/MFudFkyMgJR7vYLwdMS6
ypObbO/O1DwLHvzEn9tYejrRadrwa1mhjMRgvY8Fr0jJMxQkk6EffC75yNDd103XYN71O6T43m/k
RyGxnBVZ9my6OmuzY/+xGcyKzrw1i/ntF8Z7ybllTd67s0z3Uu9OHKVcfh543CSaXTKsf4dcf8rq
6WYlNkgaMqJupiuWqknTEIJNqGbIJQj2rDVa9b6WuvmnHWz/MRqbsd+1745vPJZmw70PitpkW2/N
0FtVetXHdI22Ht66xOvyveqsw4WeIhSrqFntAInvG5qwePE9/agyT57sxd55hPARZm2hbNfoRp2z
wginoUzivnWvlqWhhNMaeLZW/FK1Yz1ZYI+BA1zMdlCAkzNBecziIwkW/CBVOLJhiNMNQrFEA6lv
JVlAnbR7Eyjnc+4CkwQgqJK3wkO5trlO98oGhdDUtv2oaCvrk25DJ/bzuflcUCS/oWspLPA6bYE+
rXBEZM3W/EVYpn4BbCWxS6ZYnDr1W5F4nxu/XbjpYn4BoiiipW+bU2FyUvc5fbN2O1bBWqfIBFYd
KcnMRZwby41Wc/NaafwRdSLfbTU9UwSmXZ2OyY1Ybn5LDKE4C5JdD1hzmB6Zj7aTlBHiIvdUcOOI
3SSmGgvXloZIW7SbngI39it6vX7wazLy52YHrtKEJeAE+nezOzDBOnfChrvTSCrM3unc9dRVar7J
lSOBwWcNXTeb39Lc3y6urLcPRtyXJgUwsNT4sN5CyIut0PY1W96bo4n02lbF1S/1j7pt00tb6Sk8
01C8kCXk4ScZXci3eXL2Km1YtjrxPQ/LrVZC7ieXqc5oxRhiGS3ItkyyCLbqn5V3FWzEBGKiNzJQ
GXOAa+voO6byW59b6pO2mR1sAt8qteZYM7E/2Uk6niV7+aFyXJCbthxQ4BSo0gYc44bIEs4k7Za0
EF9gG5c2Ea/Y1f92y7q8drlPZc006K/6NrJ/IDSIK8uudlKHq1I2M1FT9um1Qy97zLMq+fJmWb0Z
eoWizK7TfVn17aEeSrHXB2JNGJvGOO+RTStfE3tvc8imkcaIjAt+qJJ1uy+x6Ae2C9ma9xIljzFM
t6oSG+RPP0CMCFte08oxi0DN27gjWkcHlPRbvlypL78Taxv4ZGD/CRBp41y3py+uEcE1Vn7YykqC
kkR3/k+be+J2LZ5f2eKFUfICJfXcVqZ+bkmTulR9z5dEr/gC6ZJrT5pKklOZiDkizAPAneDlnTET
FttXq3Uo/Oy9Loe/6dAaUd4gBGg3c0JFk3Q7wNoiKIdiYJehDSgTDJ+Dj+JsclmXkt78z3MLKzBt
603oA6iDbcpD77U20VBeckz6tAdeBlX0fbOMlspoIuRrxa2g0yWoqq0NjXUkeWWEpYSoXp8Kt1fX
xoK0kivKiDKj8rTx+Vh6a8rDVcEP1kt5q5MUldfSrNSEmPIkzFFwEQHjBfR8U1ve5wNKKnLjNdwh
SYf6ZuB/OJp95b8Sy/MyJwmdp49neWvVMxs6YsPFgNoW84c2d+++kRPhugnn6GT+mXrHo6y2Sh15
VJZvz5T89k01bl912tpfej40fuS6i1jD1oYKD+Dy7T6uWzi7R5ovqgciX4PKEboMa9O13QgNDCoB
bX34fFSz1vz6lYOoHYWlIyNFHrl3QhaHDHb2k6Hcg5rZdsi7Je0XjVgQdAQ4K1Bweon7Kiruf0QT
w3+FgyqJD6zCNMsd0Q+hWW99H5TCGJcwqcY0jYwmd7xgK8ssC5vO4TNYuy7/au2x7SFsi8E6wmyY
J4tJZ4l9oY9dlDWqBbg2JdS7FItrPTqTNcWa6IssIn7R+G1tU/k1llY/oqXIBhcuthfLIa/95WNZ
+selXzVKHkA/Te3i2QK9H/9KqfH31+xrRpm631Cbj9J12+8DT/CxxD5+5/TVNBZmviIvEBwMY5Mx
XWnWKA5u4YJlcEpATfKVsR7awimsI1BT+roaunZtPLIyYtV1ThP35VSeHKvAODhBLLy7fJjLpSaI
wgs8j+c3GFm+VaBl1ahHo2UZ2RPqI+/ZrjrkjOOop7cu843zbBeg/zap4XmYSLv8nZZl9aGjsHEC
oxnoMBuXpmmuJpFI3zYWF3J+s9kDkkrUKlhLUIyFRTVK81ybnuZzKXpIIaxW60/aCG4camnW+YAI
a1vuiazAvyvc2Wm4soq1Da1mRnIH3cGWKZwJTooo6RddDB3qyNlR76Vr9Fei8lBqzrnsfskFrPuU
aRp6ul5PChLVqy2zwGL5kCK7n+2ftUi3JvI7c/1b1ZBQQZUZ7b1fOxc5n6hwsUwVGxnrNxe1QUq+
HjaZBeSbL5OXkXVvKMEgg1EodEBDONx105UXhm+QKOHM/WfqlhzzcEMk688rr/EuMzVuWWnZGes0
oZofajM6sCopV43+KhORkNVkGikHRE2psB6Fo8BDnJK0WjUhmhA+ijhLAPc/dU5m8bK0OhA2Amej
j0Zh8nkgVGe+FcPq9QfSsmRKgnY1t8HsjIKE5tJ9WD06E+rI8zWWATlJ24h8hT8pqmc30O15N/sG
PRdjAk8Wjx5dxkFiszyEduFi2unctKdITM7TZzsp64um280/PdxQbSh4vr9XeNqMmVTq/k3Yyvyo
xlL+BflEXJevPlxFjr6Zoc576FJrfWY7sqq5AioppThUSSlUxA6Lckfkg3pbndax4P4mY2T16eir
RBQIH+LUG/1cq2X3AUMFcXx5tm3/qXaVVuyOjvsbiNce4tbKeHrELJ29C53zCHjRszkCTpi3HU9p
/q48z8II4cnp7teYI1GEAnBDnnravoC+e6ntSsqQUFm6xEtuvj+bIQVdxS1fUeyVWuFz7DX2c9Mt
43pkqeXjq8qHSDxZRnnq+dtJR5DdWEIHGyg4kMxsb70JQE+sufbgdvV2UaH0+4NdIZ06GG5rQt8a
GwcTuc/VJ32oThYZULDtIRuILw0cMY/Ef1uNcVdmYmboOCcofU5r2hdGzGjIc0SPawB0AdKpEBNA
sT+uZGYQgYR23aotBpPZKr6Ba7M/BbgvCjHQfzNSCj0lWk6rS09JP8420XFzh6OK2pA8NJNuGC8o
hehvrtbRfhv7qhaB/1jddh3Knu4FDrJBYuoyf5Dl3Xh0oOPdryB6hK9YOjBoiFrj7DayHpzXRlAA
7LToqovzwTILJKS4/8NBy5aHfNfSgbX4CbfaGz2T9oSR450RJnlJppbDxXRU85Y4Vn80vBpGbOaz
/eN31fpMalDzZ/Nt2YXrKhYzLMfCJvs7nQCXvBUKBlgiQWKr1cLYgrqw2iqyGupLSFvXkfZNVlOl
10TphkNKS2ciXSkdLX1NqgFBCzlSYg8WiKIl1a3GP1NaiMyxbTDwX+1JJYG0BnSg48gHgBFddE+V
7Z6GVSHVfACYPuKlx1iVAS9252yb/7hb+bcYuS0wC370hOzAzFrOFV07igdZ/ldr612TzFRTzpHm
0fpIjND2xWZ85ZoPiRS6jHlVRTBnu9JcQfoUMh9aw1lELzBPx80wz1Dze6E7DliZ/OtW+tM8GEeV
zgcsQfsE+hflIeXcRvHtaeRW+aU4LL3J6zL8QUiPXkKhvKC8MHbNdYYCHZCB6f3ZlvlTk09vLSGH
s1V9Mt5ePX82dz5t5UFRCHfXIz9C8YnYuXiGVH7TeyvWAEMMe3iuR+uZcJdvKLyWjQeR3cKzlOLJ
0S0ip0AMQkixfjfNzlnn2AwhGZ+7PEGvkw3IlBXRn01e31F4PHeD8TZn415m8xBBqLHTkgNxwNK0
Bma/naws+xyk+6lX5bPXVgdPq58rbXUCvvtPUKJDYpRsFAnwWjK+c6PICE3AEnojAVjNGLHUoaZe
upZxQF3NXDHkjPPJ6NfpSMESCtb+MHiIlb3mOBf+G/g+6KXv78QgD1lX34xmXUJXN86P8wirUnrb
JrcOUr+gstFk0y4kWGs7arFlbYrBLWek4NKx7OHVSqZTn7pWTDXUj7KMI0/4T2pPvyanRQGdIxRp
zQQyOr0wEHyYfLbjYPwzbUgOhTCtKY4VSlCx6h+PxxHtyxDzWd5nl1+yJYUhpKKpjdIORVCKarwr
jPvDodIV/m+LvXI3yPo75/FAflHs1pF/dhvbY4kQO+1g62ZqTmaa1pH45H8zse7Fpp7wLqLg0t6z
fP2PNM+TxzfIyutz0jKLBZnrnHFgPE+spHZTqYN09X80YCkK3oz9wkpH5oXWRbP20IXpbzaqttTS
4buH8XlDqtqUnhVsov+SLszTWJc7mnnXgK3pJJaZkZgH1AFMaEbrezboHRgb9Y6w5Rey43pPd+99
6PFNPHxTYS9ZF2DOkeoN0yXJUSeatTaGTj7/GqW85qUHrkv7bmB206GdCTSvASw89yHCTWML3eYD
0lkM04bPtx110PEBeej3DJBYWUzFD/M14ggk3/1nZ89MICYqmGW1D3ln37alPCWee61c+8MnvqTj
voHib15KLWsZRjdKFtWrZ9lnMaHhSWgSRE8+n/jWPrIB0t1Y5blXqNNxAKz58JmO9hq47sNnZje3
xwPBjPg2GOxH6UgLS6GN8J3EZmrN2COUL97qKq13iejPw8gLWE6UxwHKxoypWaAMa58My92Bbzhy
UrwttngpCyISVtyWhTb9e3wsSM3BdLneYxboczVPO5jqZ1Csu9CzmzlPv13yLmuIn3qtP7uxfRJe
ecI9E/pIDSJt2v7BWRwLS7zOzTDGdLWe5nHW93k1YWsEkaI9ghOs+KoG82fQJL84tsmsTA/GaF0L
4X8TmxFBuaJQyj+tzfgYxXzpwMijppmeyPT8bdkolm25G8r+vwwF5+NjTfL0uJSeFqLlouGoGT4n
S92ou7MDxPgBxDuSN4/VtVf/Shu6wpzTd/0BghrZ9Ew2HRFVy9kZmbGSaufm03/05TGUaWkatwoQ
eiKdLcAKcpSDcxyX9cG1PK8PgIP5422s8pdc9pHOoh1bj+zhbUufxqXKY1NszylAat/joUy7zwpD
YLUuv/Jpey1sqR6BcqACaIgL86Dl8jZoq3wozOJxyQ6Zcs+Myo8cEb0J0tn/O0rt7GvqCclYFwMx
HTEHwO3iqf32y4QldV36n3SumoMh0/LoZ4uK9Mm3YmFxgTH4viPrDUUjz7W3vHsP5qAmFIfwmszs
/7iZ/NdmZixaM378Qj5IbWlrB+S6lAWbNROuTYmrSwS8Oiyt/6TBl9krEkWjrD7pGdk1c3ZXk0Pf
vBN3dnqvDfWWLAjxvPwojHlHKPrFp4KQXDv/Ssj0Lpc2xumyOCy4naaakrsFg0NgOu2nLCRyG3kx
H1liDasz58aHV5sggUQu4086rbXxIxJeJLvZ9YV+sSvyZesMxdBwBJpjmkvZ09v+T15OmAQILVdr
s+/4C+0V8NxkZh8T3gfoVnwY9WG0psvq+69Ni2zT9+VXN3T/IMFuDddAnTfvZQfd2g+OALi1I7fm
sWQnYlujlyhzVVwCDATID0XYp0Bgjp/8wt4VLTgqJwUOUQ4JPhreh6E74UHKd95WkSpqticC00B0
S5vEv9THrGOc176+JuxOmZb/xn9xQSoE8bZ4V2ddjQjAlsxeiGqV4olwp6P0l1gr5mtaLNe8sdEY
DSfpOxd0iWAlafqvUVAAfOPv5ur/l9rmjgCCwMcBUTf2E9G7HN+4KBuB8gcoscJPsHr1K2UQH+Nq
/5Acd5ceY/2jwubx/s3K2gveHHeaT6qtz4SgUG1DfLDW7OklPCdzj+VvoPExc8oy5ueoQE2ISM3M
fskN/lq7nlWE96c7DIX8TT3GEtgZXFnaiznul3pvkDpBG7rAFzW1d5bZg0GtWFC4FdApuvlkfi0T
tTem8dAbCIPy8blbq2ccNZ/l6B2Xur37KzfxaIEv++Pv3vH/adQwxJhWb6VIjp5dPRkep0TiA4lq
a/bKUBYyZsVlM91Z0iMhtDrKUTDcuxaWpMZr+VD4P06MJt33Zrl32+KRbrkjiomKHJV8ZZlTH1Ie
OMfxyNfN9xxBVJM2MCP1u5yZPvmkPBuuPete6lo/jpZ3F6Y4gVrsV6pbLG+9lvb4YjecOaBosxxe
WX1++4P67ml3yEX/1HY4V10ygZeh29XzepM8ZhpPi0/aJnxUeWDk+rsU2aHXcCKJQpFV48jlhDjx
Z0JGgRlt38xUknhtK78Mc3lvgCujFrsE8mImpdpNX7QleWsYVprS8Ykfq3JKrVQEfFx+ViizLJso
P506XDfPfuqMgkw/uYxgIM9pJbzzKkz5tYzgoO50G7rpSkIbjmW9+WjL5mORWhJXGR7niThUpmfl
r2fwV7Cy5lI4DS5Ir7ig1YjlgD1lANbMJBZ7tAuax2TluQRrjYpcTqX2CkOuGiUgdhVpc8NiNvlg
QjTk1WqfVei4+abKUe0WkV50u+ANIUSpz19r5iJMYNnenwTe6cU9NaJdQ22gJnKZY0GZZMBK9zzq
5Mk5hAml0z+dCYzlc84CTStRfRVYL5ZPoRoK61q3jwdyB/DduP8hyXtSpfddJu4+87fDozxuqtud
CU8WsPdwFi+I0YdoeKi8N3Yalelfm92tu8yAk1fW1WIHSTzjcxv009RrO6UNt01akRwlU4kujlVi
vEqHA6lM5N/8Ue+ktFdfbewodfYCBXuYhvFkNvany3cb9pYdUrGw03InfvzTTQrLW8vnDAkZMkQJ
0ZtE86DQWKyxo4p4nhSp56kbZ/gYZ9VFYDgoE5kQy2l5GlHpj0KRWjq9t6KTAIDJdQXWqobfXlp+
JetwZYinLqxZ9jZ0B0oqIMZHzJycfzx6PWYOdyJjLzpyIuSvQ3WSi+ej3bP3uqbfWi5TBP4v60aM
pEfXu+3ika+qW2+kv3TkVliGOxslNM+iG9JztX+8eVun7bSahxv7cCTTYu8bwJtD3+zxerwmfhva
S05THYEmg4ck2nsF2P7acu3usqFN7Lr8JrFYE0zvAA31VOxQ9BF8QiiB/rFlZphDYgJf6Ptaagi7
q8P8mHt9zl1rKJHd+DesGKG7oGy0J0vEdl48rWWDJqJFUQg0bRb8l3r7LRPqBr12v5IPsbW4mzay
K7uG1xP/yF+f57BkAlajUaJxBHmuUP9jHiuy7hcEohaysSPsbNiwkMhN2UM55WtXf6Hjoq7C2WZB
qd3tQ2n4virx7DGZO3m/xz9/X/SURM6W73nzfxJNe5MmogkkSKIC5nOW+1DUe8teIlDpSCvNeDb0
fed6cavLqKcgYhlRtTKBR+mUH0jauPSmHrZpctFk/dw1lIQlILN5fWLCfm4thVjHPz0eWpQ4gPDT
q2CabLphb+XkULZL3A/mCuuf7qd+fqcn8oDSv0X5NYa0Lp/xBD+0BHidZ0SiVrxk+aGzmzcfT/e6
OSdu74jETI40FHuyzo6LKTCrerRjLrzx9nJrDTNM+Y7soeYUyGIXIXkD/Di7I9mUHA05t3rbAD/a
de+Ec4nnWGovjyvNXjw9WKwmetw4y2hFZd/fO33be4n5Zm/yDRRI7iyKayI5sZR2Zn5abT1CYE7w
DreSX05kC/Tmr4f5NVnct5TxhtSjfbfBa+ackVxgRozSi8ADi1XhYbAaZiMEtZGBPy9EV600Yybn
vJvfkiF9AjyYQz0rPp1Sfvbw4K7TXGvb+aiLfsHgNxkhj/YUmPN4NN307EIk2txF8HmXIh1fuJd+
NaX/LDsnnrNq5xvubyDqy0aHMjDqt66Kw2x320NNu98YZJPO+vFkAoo59i95Nu0S1Kf96PUxMoQ2
7BSGcrDhkQeveujTH4dn2/NIzhO2MWDQCiNzQjNuCi7w+IGLSSCW/RhlgeTemSgeuqMhnCt1Sejm
HQYfPIEwokpEkikzbBZ5NIcS9FGgudXd53xr4qq10UbyPpu8niYLj+GUqKnfOk7YgIFqDP3l+gAM
XB87uNpu6VzTbfv6+Chw1s4IE7QXc0p3uEJGBCP4Dezhq04IIcNcYOuc86Zb/+3t+pi3/XlunZ1r
OYzCW+AZ01viQXtYDUSGgd1aDIceTIfQBRRvaYxn6IPDzpXG2zrgcTKHo9fqZ792MKRZTvQ/js5j
OXJciaJfxAjQk9vyViqp5DcMSa2hJ+gAmq9/h28z3RNqpyoWkHnz3pPCig7o4QsflWxhl3g9NSDX
4RTtAmPGH+VdJnp2MJ3MwXNARcOFGcMBboXCpjV8enb02oRyT+4BrEO2t1L9vez4GykxjDzel7lc
man3I60FX/S7VBNu5pI9CZJTwFHHg3lzyxvyPIPivsWk0h8YG6Npcnjx9WW9Qbn8Jv6f0t5YGaQa
XQwmywsfTfOtdoJgNeDnrBeBUgzjxs/L/2q/3Y7djAGw8DaW8ZbinL+kuvzVJcSVMfS3RkfktX+f
UFJLR2en2LVzSlbvQPsUr+35iTXbrHFP2m2XD/h/5EDQFUkwczDZy3BtdoZYtVn+2kwE2o03iY0I
3cfHYIj4g7nwGTfzLq/H7xLQ8M7CXrKK3RDRIvOvic0jWclTbzdnIn+rxomfluWFPPCnqsXCpcMW
pajY5jzF+AP/WE50clGuHMwqunU+WsXHqhL11o2r88zRxGv9KIoEcbf4pjh+Y/FEiDfW+mYHpWqL
rUF2pY4NUsHizPW7T/go1yGey7rs16Y9IJPjw+LNciQb44By56a6JW2262Z3GxjOdvm02aKHH9Ne
Kq96DOPqS7Skp5bfmPUGoFjnHy/MT+T6l5kPvBF2j9A9mPpZ2xiGROy21If1lrzF2tLB2cCnEg/W
ua6KUzp/8yAsPdbncvdViXdoK/EsCnn3LXaZModf4BcC/rlqLJhZepM2M8TGNuPRGLO3sdbHZjGs
J1h+sQqciHD366yeOPHRxpbMfRHgVfP+f4UuJ2gx1s3aR1grS65NYNcjPeu6HdJylYr6eyyac1Ha
4I8YuoI+bsDLVD955f9XBgSTMwZAmJu9lY4Shsm4dfH7zCKSO7se3bON33lfyQnzsIcrbyQbwb1q
34Wcrm3R4UYJSntbNKJ6M7zhmSKm25BH2g0u+hariTKmpHO37zDDEHudDtZs9BvZ17TTQMombdLX
GwKn5oyFhCkkIpXnHM04/F4M2yCd60NRj9UeleitzbpPHGx7nMEUQGIVqHgtUpqcciatQ6rELjGc
lcw91lU4LfAQnGUdtqo0ba6dW7jrxgZXMozwUQr16FDQDIO+92mHqDNSbszhy1Q1r7mF5t3JAyHE
XzsadqXr7phhA3CCdatV8lMm864tKDELcdFkG9dsziCkkQ5XFwdsYBnPJaGn9Vg5LyMH/0Qzz85s
ujeGPASJKp5veQgESnNpuqtsolMNjab95c8HZ8PBQcFOhCLMx2NISmikf1hlFDbkS54hYX6PBKwo
bOwHBujGKtWAiabkn7bRnc30RxfV++T3wBys7pCa7VPJogQALi+mDZl6iOMDrmXKwgodxrKKi5w6
TNbt/OjiOJxn72457tNIxmQl6gAbRU9dSPwL/y4PIEFTPmV9cc6C+j2XhnusDPXRlCTb+4FWh6DD
xeScINCUXVpqmGBW+9GQO6MPXsZCPTdZ+WAp66Py49eIeBkDPA8cT06cttHZX+aNXxZPY+gmf4b2
tkufwvWNGpBs6NUfZTdT9JG0tvwb8nBKDKLHpkRFhmCcV52/6pyAflZZPyW5hcKqz4Od4nDnDrXx
HlWJuuAs3JeB99l5BTlJialVOcT0LVqarOZH/tFDfWjqBdGpMqhE1nLyz3eUUr1BNHwX4dTt/I7Z
OSvidGOZVzmTGLZbwnleHDHbnLDKyK66KJ2pYySLcLWcTHWFL9nuXjwPWSaPK3/lktne4HaM+Cuj
R3oP3KU5pZZB2QWdFguQEBsUlGw7+8Y14uZlk9/Gm5N6m7kznjNelt7rHCw0Y3Z2DNxqIsce5oRz
dm4UBrXJG4iJCueTDgHhyUj/iaI4kz0/x1n6JcZgx6j9YsJW5mpk/3PgYK2M3x2F6zY0ApLOufVI
DHpPTCxkzOV/RGF4tIsZt0w60uBPj1WHxk3gJOy9F2cs4aQZv+y7fWRMe7C1fnU5UUaO+ni0CeiZ
87aU6Va1osGOXh99qzzVA7n3BL4QiuSeRVE3v5d3HNtvtYMmTzrlyr68vyDNT9OIrMqveLUL+2LB
eqmoY+iD2CKNx+1YRuPZQQ+Y/Bn5Fn6PBjGQJQWSaehv5t521kPcbxaV0Z2CW9Sykhc7ebvFGvbP
azUla4UJFd/zzZ+rl6zvv93Z1Rh1SBLoFoFHqj96zj1EiW2fmYelDOn96IenZZu47nk0jLU1DrAP
l+cqdMPvLOB+KuN7iZ5hhcWx8PJjKKPTYJG1g7aG0/hkKu+YF/bD1JD0Jf4O+YQpxWTHIHCLdabq
l3YeQHD5F6Bl8drLA0UlOXRrwy9vZdLg8c36F/LLiKBDtY/rzMAs2+MtwutIe5/9Ls2fV/vPPZJL
Uowv3sCfz/mEQ+DPz7BIepgyGe7TKUPp4QN+gh2EEyf0XuKaieRsX11nOFeT8zjW/pNpFY9doF6G
OPyIgLjTjLWXtKF0Wl5ea/GyaOrtJCgfIH4el389vIp4lVoArhYwFLqhrZpNxxTNouhNcHWZvKNy
nO99Uj+YCrIcqKaIfmQM0h2zpnI7D+GRSu9JpvKTTb7X2MRjaLTi/8UlCIh12jePVdAclv5ookp3
mH27Uf0i6mXHO2DOyJ4OkL9Ogy8vToPQSTXehdaFz3z1YNkIdm09J3vR4h3vTD7NETS3reOomqlO
k2/Mtq0eA7zRhzbVQHvcvt9izbQex1jFeymy5DJGmf9sQVTCm2vOb1lLhUxgTBz1SKZ7F5hG/AuB
gGCddIN804xD8J6QPOFhiVX1UI0cNuNUH10loSnpSYBqCpduRz64mJx1bX54nPArT7sPyrYgqy2O
Smv8SySWnppLYZEBQMXjQKQ2mWGk8Kln+m1xgol4/AuDCRm5++f10SkKDf9KeJ+JGIaZTRYRVlKj
usOnXQo9+9uJovtQAg9jeQcHVTE5pyLt0/+acMD7QcmwXsZpnhARVnZmI/NA98CuZG84jLg+mNok
Pxhw9dm2lmXnNP+zU56bEAZR2sV7Y4KopWiyl6/EXf/BN8xAvAhORR79InZ8hINzkCit4O5qg03x
FEZlFF9DAfNAFp/ZkBKUC+poZcFZ0qr+Dn3nnHY8w+RCMKUm01sz9no3GdNXPxYHSHhnhhKPPl72
xAn+dFB/FnJ4hNj3t0jdLDF+Iy9PpViDKdDdK/6O+EB1R9HZMw9NxuSdUP4bxkHIdk6JVzkHeDZ0
vxEXnd0xcond7pdAJJNB5LrKvJPDPw6t90BMCGdauyN0f8EhpP5/pcMleknS6DpIoKdtOoyX0KkP
/gCrDvfMUxyOF4Emm9fqS6jxm6Mq2HldesN0cIlwQiX2Eg6YNrKZrgwGqzU+pB9LZ89u72PgmKwO
Fo+/xVbwFBlC7RFSP4fZPsMhIcRIAmjT2UO6gWe07WcuehKNX26ZXXtsFWttpwz6VHjDSf8UZy4T
+yGvYCTqk5dMuBIgDWwyQ3+ycs5cZ0H4rxqjgdl+s1jAKdpCv70XfVjxWShMLIE01rXfARPsGzK0
HNsrDw/61pFpiTmkRvHwGvVMYWbujaB/clwqgciEUwnygHfUBuqhHfc2acFAgIoXo+mpLor30Ygh
Cc5xeMz8or1ISXDHnqwlns4mQ2GY/0V199XNVvA0ZOWVlGtw8qalocP7u+6ajoXzrmSEyUh5xSbo
kfJm6Gg/WczeOkA16vJe5u2PxraGo/UBp+IVab8g5YqlzpmZHyZYpTfxXNZHY8jVryVmsffmONir
Spj/VNyW4SqJcHQKa0TKCFpGDQWWWNmE5S31SrEPK/khJXQ7BF+qXtYNrCTU1VVp5+WK2wg+TxRv
dO6aez+33ky63zcx8RgaRFASz3xRZv9XIupy5lXxg+wIgLCj6tXWtvjPj6fy18ZJgNMEvjq8tEmu
WyrTgy9GCqDAe05GjstBOSA8EnM6aiBEK75GksvoYP/k0ZNdZoB9xvzFYhZGyVgNG5dRVzJpZjaT
jTxs8F6puVSXFI3mRXnBuAsqL7iIguBzbE8N5a97mp2C7kn1YEUDprfXvAmeGm2CdchwcVuyILTs
phFoysqMMFM11zSnUJ6VAylvZmMQH5ac4fN0ryZq9bgd/yHzMDsZZHgnH85sqg2JPeSD9P7YJvjW
6/ZG4PFWY36A71Tgh9CQpMTIqCPs09eoiaGE9NQaXe+U2xDeN7AjFASIz8O+TyufjjK8pwIzeufr
+Cq1/Co6+z87CMC0qhqrvWAdRunXzd3O1OeIScNz4oMy55LTg4Kervyc69laDTJ9HCSRez0QLicz
W+56J4an5XXMMnKvXQ/jaNXQwvgd0uxwk8XuEVX4NsSug4W6erELa16HJa098aMaO3+SXxnD2+du
sOyP0Md9lFj1J/YUZxuP4z8vh9+WUn/kE9O5caryz0lNr5albr4PRspr8/qjLTN5aWz82jKMGbFV
zDHz5mxhlT+ipN2sPsj2UW2fdSK7iLOcnEaj8OWYlZvjYsW04VpTAQN3bk6i6jF4G81F+ZnLlMn9
HumqHlyRPRgBdmsjLvY1drYVEc7/etX8mbrbQ/eoQZsVN6tIaf9MOLLjv5mjgV4EqjGRmYB7aeUy
lYtVdo+L7rFrrdtYcIm4ClWDiKNch171ZSe0uU7fPyVND8at+utj8Yd5M9ii4MCFc41/ZTs/GUV2
rQuoIctPyrSiFqScgyT0RN2DJ9i3iUtwUHvuwjCAr4zXrlp8QNDVqDe+wrJHXIx4M/yinzeQbpqz
naTuJiBn1WTToY9xc0FYJIsS9RR/BxnLvRhbv8RaET6nbJA6ojEliyZbrP0wML/DYDaeOhxsJ38K
En8DoXLu183ISUU/jeUOyky7ETjBz6VBkGdiVc86wFlxrqqC6cDoeD0RU83ihJR8UecZ9sWO4eLu
5yGun4YmK76KVphM3DBwMg0Wvsj58yYiV6FpkIdn4lV9CMMrTpklxz9wW6R1exR9n+YXVtqzY9TN
i81mlGBuMEO3oZnfhq7WDSd/CEbW6gXJtkgxTfNS79TavnjTetKY4knS8zaP6oTZu9r3UyTOuR2k
jzqO4aH07vzcp/8ivpsCz09hfbva6H/dsWWeE1hxhS9AiaYjn2BhAnY9YdGemvwnyItnXIQp1mKt
B0h+AHneiyUISl4JtOADSgg9kzlo94gqkG9jq+HxLcH2cK/LtHogw/7q6o64dq4L/GeVEe90Esl5
iw9+eJdIbxWO/LUuQs4X2FPef2Mtgodk7Ak04vkK/hMgpuQafmWxyjhGoACnAyuOil5BColEDPMG
UcQoMcx6bVh/6wZ9zozpqn1gTbcehwEOMVe8y8kYY3Q9R5y7SBevImsZ1STuFDEzHXC9kb6MwCmk
XvdeT6k4JiNxSDnruSYdLsJDVmTWEXqCPrgQ15F0LRNzkhmFG8KNwQkQ9Ai0pRWXWE9k3frE/1ND
Zy126MnxufcM6z+vazie01ySbBto6nog1LmVjs/MXQkX1IR/p4nAl4EDirEWAYbnpECOmIwQmcB1
/Sc8jtSmgZk4ADuJs7VdMlPKmxJjui9DC2OU+IOiSAaDiZ+LZlVzM9lkAc4OCmBGs064c+j8/jFn
6C6lrndViTmkHubppEGhrnhVw+d5jjC2ci4fCLf7X0M9Ro8qHOSxRPtaR1HH9W6rejxZwxyfBKm6
H2eIUQrsajzMovTX/qyJQ6dB9DxlXnol8TqfLPJgZ7uaUmBz/ZSscytBpcZW+UFsF+y2af3ra3ya
m5YNlwfWjSkCCj485cwwMIxNebSg0boPcorogTZd5Lr3nWwX1kN+TXiKrgQGI1qsQDo7v8RzqYml
o5iH5XR1bQ84kU/hfrIdwuRPczFBwE9q1UDltZ0fPXfGUU5N+FwUWu94Mdguk/eeewzUhEmGNT/p
yXWZR7K/SLQgwcuhwHeaF9m3NlhOzrwX59041Ml2crVgCGUgAYTWrPAlYEnbJXjfHly/5H5IESRf
U3pJ6JgC5Gbg5P1PoBva+VL41Djj5KOT6soo3+ooMYIVpdYYbKbM0o+B0ml0VCVuJJxl+JtamEZE
4rHKHvsqLcYH1aSRC6XSGxNyoywHXLLe7jo1gsWB5C5W/3aK0DRRHTJiWLNhshiE05GGPgtQxVi4
pb06Y/o/2sSOCxKkTMP1xZ0dhLIc+OHamENvGzXhPD7MaBvPEbbdtSUmgaUiTuVOpf5Y7wVH5qaO
OwTniKOp1rV+dl3tvZWBUT1XgZG/hDayDEaKal+N2vkSTWGv6izL2MHGn+2Cet7GGk2qcpntsvKd
uoWH0vsYQO29lDMsOz1HsGJ0439L7M+sxFBd7YLkmO1+33MxAlMwg2yT2U27dQM61KhmM/ej73bl
RYsEzkjHxrm11/jTGs/DsrggzMiskKzvsY5xoI0zuo0M3Prdsr3ypaDxIWxfET3TbI+uiQZcRiMU
uBThxrTNVG0tRdqCBJ8HIkX3J4WNHRaYUL8Qa4I/KZzqCZgtNA9bO1c7JM1XNCpfMe6yt7UfiLVO
ZbPyGrPZ20kk3gilTHtezIX/QYHflhhk1hF09xW5UuSEzO84lMK/NgoBmaKnrpTR5te+Je/5KOle
b9Lz9LTNQtBgGoL6zo5d72bVLNamBimeQhNqOglmfZc4/JgH+2RdE4mNY0dmpUi3PjbKPcws8yvm
7LnGFelEz5XsHc+gF305eIg2NmP80+BATe8EGn6CPksRXQc3w9fZ1eoCgyi8WZ5NN/We2lxDTSIa
ubcHTBroTRAvKAraY54azj0ZWdgpOlHsHOZLb3WRp7jeU1XuZYqy4xhGezGI1OWrsCI1N5CN//N8
I/xPKQnZhPRUeJGuhMBPAHqjfVYgsb6Scxe22s2Ef4MOOCYsMJ3Ac3Z5semdwv7nK2E8k2UA5555
apMKpFIPpcM/BHFNUtp1y4bnkUicM9PauIpiY4fj2toA0cPA3DT2IRkxbzYCTorTENG0EBR2Fune
TTKb8ApErfeDHxe/KZfSjk2qqDhwrtaeL8GV+QQfDIKkgEar1gg3ncVki/iKvWkCXGRRkjNDsRyE
jWUE441SgXUZ3JYsX9J9sB5F3gTLQdUh8OrpNiVTfcg1zoxDkEHUA0rPGNHUcBPmISLG6Q2y24NR
G7YyjdPHKG2tPxAcBEmz1HkOxBw/gQZoiGTWxd4dfAPlWI39QU8t8LqI7hlXR68Ndid4c/9j231e
7hqaYgd3o/JP+BCry+x3qL61BxU9a5jCNVN/6t2U1s1mGJe6zs+UD/0RKhfluMuw0WuJYjtOz3y4
BqiaZ3OxNwaopx5DzFsxkXtbc7EvecUxvDcy/Mrw5C6eE3HP0FRAYVQzMwY9upu0M7yHJiPIz5sM
6EXN1sbOIh+frP5zVFictGGKC35c8ZFNPihIWlDqviqjK1ilhLl3bJ5vNpZbhps0Xub9Q+y9TpGn
XpxhfrVLkV9bY+iZcvnFtnOzAKUI+OgmaYPuJcwC5j2BVMkGSuDwWI0G0R3zvNQqyKLDRx8ypLUG
LAwm3UjWAqpjj8BkLAAc4lmjeK7SN1sE2xbyfVjV0MAjEH/ObyNbOq4A514ZBVTSy4Q7S94cI0OQ
tDG5ZzxrXFyxFDtvVsT3fUU7W23QH4n2xE6z4bnaYZVk9Bfa/FVoxk6nPiyG+zyq8Bm7/DuLxy/F
tofJHcyVO4uVQZWQkoEMQCgB5nXXsw1+S3lio5P2lsTpxWXyhD2aO+ZOfgRsmrnm87a2fP8Q5s3J
N7qnvo14uWCQTAbdYLvLu+anDuMbO7PJ4nVkyYJ10cvf1CZtVSdfkROwdEHPm4R8BkcVzVPEGgMP
GAoZzU1Hb1pKONLFaN2njtF4NJpE1OI7k7bDnIcVNyO7KJrxKNkbocwEw/u8FSyuiHkoC/dMznen
4/Qsxuk8F1wBgNbJId7a4DqmrE7QPxV863lMbqbZ4MJpL0K9q/KdFuVcpOEmS5mBsnV3tjEVZiVS
PJA+LLsIwY2aFivx8GKME42GbKzdlHUkWaC2rubWbY+tGziPNAUFIORYBetJ2vVlnFkMkjNt0xSR
eGJVnASPc9UgzMSlU+xiyzB3nSnmDVoUsLbON/+5riNvmUlVK+RSlhIcXekYDkZf9dm56Ar2OsBv
JQYMzwL8FTnpNm2mG+i67BC4QUe8J4uea080dGUp1qa8BmNhqwmrKJ/sVd3V3UfpsrGhp9o9WmU/
XYtB9t+eg1xc2Pn8NHuGhDrtOiwBEEgrkyGah9gt64tmY9HTCLoKV1uPUtNXGLRtT+avWN8BaXnz
/Jo4UuG7GpvHWHvZnmBdtDMMozn0QDBWRQWRsF0IELVrW9hhq+wvLYt+h+46rYOO3UxZD9M9sgeu
MJvk6YzzwYEUq/wVM7Uv4WsOWYDd+c7oZpweOurEKWfZxxbQm81u8mrZHWDLY1CrnkBka+7BwxqI
dqSREgeWXgL2/ewFwIU8v3RPbVzFgig5uPLM9cNDUhTlrrIRvdUQ1s/u4I18OrLY/YJswL4Qqyyc
L3R2cwOOLGYgC+Judpy/enD1AVBJsEb/JuxRevhtwmrg3u7lZoBBCfXE9xBVRiKBeFWxYfrJrsti
BpOSSdzeBb+6oqyCVOJU/crw1ae20J0MEm/bIJUkv8GZUOLzZMHpNMw1s99kp8oMkGRJrjOr0EAL
Qw0wJ8i0yajNj4HdwsgovJjCJk3HGdP6SJihj+d5awu/OxKU9q8sZ/I+MlUW3xXP/67smYKmGLrf
hgBxi+94/oggfpOBlgNQ63Sqt3o2fmRb5Jwc3a8JbWCTkdOG/W7hhiq6W1kF5rZuMcSG0my2tcFM
2VbmDypht8Yl3G1n2y+PQeFhUGlrj/XXTf4ADDc7OKNgrYhIBXHnsnoncmU/9fWANsope+wLG0y0
wfSqDJPoLLgWv1UmmnUxYVnAmQwkPcjcGi8wkOAYz82qcztxjhxKPSMtsE9Ndf0kdWG9tT3XhRVh
t7NT8U/UdfXswl1jNUzhs9JDJ2vpOQKpXegXpgjdUTAoZn0Azad2c7mzhGPQNwBW8uMaA2Toqp2a
Br0RxOwuNjnGTawIGWpukjNZf+x4PdFK0wTV0iTOcOVpLpjO5Ky0III0nDo7KX8h5pW3QdvN2hpj
j8LFjfZ5osbnOc0BoQxxshllhZXSxj9VBnW1Hh0qMztpq20kfUKzohV3OdYZ8XzV6DMJS4xmFdFw
mHl6rzqWBfXKsbc6ZmZrKXPiC8zX58mbb1aeG//Cruj2Q9r0l469MDtmlOKBbW74t+kOzgAOcOi4
TA9CFaoH+jnnxcIAvE2SFkdjwZvRmjr+Msqqehv7WD8AcjSfZc2t4Ns2cVqL+MRDP2lnQ97WeK6i
Jtg4doJrLwSRR8aE1IfbUt7UxnS00XI3ZjOPp6lIJShX7Dk67j/ysG9ciL5MXtIAwyHvZORszTzX
ROoMLVf5ZOcPVt+X1yLqquWUlPu2ThcXitmuQ7YorstgoM4j1iSfbd7W6zAl6q8VLs86NvDyjUVi
MRC7HkAMtos1SRILxObctnCrhPXKhNvexcr+tiniTj1g3zMxf5JBBnACo4J8CAKt2FZGTRjJJYmT
pgGlQ3mQTUSbgt+XspKUxDbS7Q5FiUDxS9yPOy+2znkwfU8e35YdUMhWzm8WqDeHFyqSau0AqoEk
uJ2ZbbPYa99EJdwfd7/8PAxSPozeIfW+ZOuz6bL+RHhB4sVuMjXiFb/HpmTNZievo9TbGvAANn4/
T8HiNKTKNIrfdDVmdgtzMxK2QYSxzyP6EJiA1cTV5wXo9AV71xP9uPxoT3iCU3zSmWWrPaBSnKl2
eRJx+qqb4lrEGK4sS3zGrAlSkXNJuWEkZKC5RSN1cfYaYlt0bBWGc8uy5vZSc2SrUN8heezssMLp
HB/mpLhP/IY8VyfToXqVXTisOgLnTZriDnARCIz2hp9tHmFTDS6moOgMo2SNwLKmnH5IDetTWJz5
eH29rCWKQjaWSpeDk0VkzW/esD8coAwDiW1mFrsIxOXGEPLOWIWRNTQH5UAjuja2WlvptemDPWhE
VL/wHtkKe3N+tFIY+R0+GrDhXcc6PUmab3mEUoKtZpn+GBAqNyFu8Tiaf1MNsz901iO0YxQDzBsq
JyY2b0wXytYMOrHv3ob55sFoYr75bpRcDuVDZg5b04neLM0kZs4PhiMOjYhPRhoempEcRQ/MB0H6
zpIefeRH11cfBe9xyb820ljt8xQQ3vLcxdR+mStgHYWkgvyzM007ygAMq7999FNb73IeN+Bx8VMt
/ujsPy+6YVm64ClksYcAHoknxbesFU9R4QL1bYfmPAt0tQW8CuiQWBMsMKgYq9Dhm4gzohN6OxPQ
XB7DVPj3MRt3uf1cwO1MecIDszsGU/YdlAKWNjXrwIH4PslvI25Xo/mRo1AK3ly2zFw8Fg2AK8Q8
GyP2cPa4RnzuGfdOuoQCy8mNO81Ob5pnY6zsC3+Tz1d7Y16FDW7mQZPftVilgC90wJTth1tQ0lsP
3IOXZNeAPDlqCSRkNxIoh2qJJda7UGGSyGT3GqjizhW3lUpvGxI6cywfQt3gsWh4OJbkfZA/kKii
WM/XTP777DMyzM3UTAKEJ63EAG+svw1D+pYMis0M9j+CikeoHu9BnVmcM4Kn398IPEQSCzgf2CGw
D36hnhb/WzJgUGUPvSzkLjPGvRnbeATYPjPaCzLJWA9J8JkPzZdsjBfbnPrtoLy35YlEeCThyS+d
bPPRBoYLY30fetlJqMA9Npih2mK6K//eJe8CisQqIbdsNv27uay1HOG6xTjHHnWzIFi68pU91ywJ
SNllGS/MQUKI4Wb2sNkNPmz5qeasJSozCqypJDj83cjHmFj8dE4HMqxsVqFAC6MnqKbG2eksNvTY
4WMHRShwMh6pLNuMjfPa5fHDpHHvcAvsqqzEdFs+1Mvz2RjRhT7M3FQOZ+xoj4TGCCG1mXsMFdug
uwb7qku/sjwI1uw9FvP4wQrAg7MYegobEIPRN4tVqFiAHjh/iG0uT0OWDXtXQ0UC9VnM6tq4Pl6a
kclojeN9I2WC/7ItGRuVSn6pNrSeKJ+nQ2J5FfHCtLuIWJdUb7RmZkhXEXtQw8Po3lMnsbmdpe3A
S+FskIDBbG4PNTesY74lrJ5hyacypm1hxUDzgJuzGBD7vvTUKxieCzTvkzXHsETbvZqAkWib5coE
/JOgR3ErRjb9kaJGEEZ2pMvhgdePZVq8Q08DM5921a7MOAfLxKB+bp7Cicx9CQRiYxOWWXvMjfd1
7F7bbqnbE7wJvOIvsSIvwIou6pZ+nUr5m5gj+yMQAHn29BDueG0IJmu193u8gVbpPbEQnb4OQjYr
ZDDZJ3F2IvpzZ43BioV/dxmzi4ptALgx/kwD/3za5FfuFQKL1qX1gG4DCrEYUHi4K+mUWX6A9hz0
WPBmj4kBDapyM2PtkSxntc74yUT+x/NZmxiBwGDznezXwXI7SlyLK1bU/Ck+/baLTBcaS1zKxIEd
bo2x4aDQuzEesBNpD/0keYNAYKzHMuOBbj8jNH8QQCc5Yc5UQPRazgOV+2cWHuxzJ7nEInpE2Xmm
0UQ6Cyy5UXl8jUdvFzTd+5zxiumpxwozyG3DiSFFlW2JNP/CELkwr9jMvIUtq07Qd07F2KF9WmeT
Uhr60IedU3aU4jyELOFjexhaGFEi9kDgtK3Sqzfo93AWbFPqbR4hFgZmJa51A2kxU0wPFtSLO8If
4FQbTRYRjF0Xr7sgvFvAkNuMPZph2MVbyakBxyPkRq9HtjiZCNNTfF++CZD8i6Np+J1scaY151Es
IBpQ2o5HukVwADLYW1o9RXq8lPzzq5aFSbilN3Ew3NPeeAYtk26caILbMFDHGrG1Kh3AeAa5zlDi
z69c9BXOvBioM00yifsKBS2M2DrRYshgQxG4+YwY7bqbHRLx+kX5qKgVh4/WQLRC79HNmTMBHeST
LTWQuZiuo25f6hps6xwbL0GDoczFKaHjgXUsuf5NPSb9wgy37NFjdYoHsTYqmyvKKGjRCUNtE6V7
xzCfWBH4mizcK667fVJjDi7NZg3FsmcSpa42NnZP0BA17bAbQX3ZhvHhqAnree/vC67QhN6m1egY
lo2nuokJcXT5TaDFlJxwGdu92b65R0Fl8ah8ZXR0cFT1GwTq7NOHazNcSj2OAPp3e+12fo7v0Tnz
1Jbs+qtuJW6O9TAPzTVoB2urG1LunfU/ls5ju21ki6JfhLWAQp4yZ1KiJFKeYMmSjVjI+evfLvcb
udtWAIFC1Q3n7mPUVAbNae0praHnh89emy5T7tGWmv+UgoRwnGd5qVANWsSHKVORuB7eUoZbvaxm
uIvjo3SSL5wVml8dau9jWEyfNeaqNyrsLlOTxkU47S2RtXOw8Fr6lPEQvIncAtPkh0g3Q3Q7gML5
RAEBkiUiaAAB6tzOa9E6RrdgAtvd0ZnzLAZfNKRBNJeNLkag6nuvU4gl18wgz9r1OmNRYT4GPZmM
PIICXp9t6VQbOi4FAHe+A1PWQ2YloJwszCfNihdzPmYGIOoKpdrCj5hqkhbt0JxhG89TxDvCN4rH
lUAXCCJRnR508xDEAN7pRbsM5gE0sieBa+ji0tMmWwc8ETw7lwhq1iSE0QInVFobTm5urNT/i+TS
XYaWmdMSmE7UJ97DWcfPaM75RDYzIZAjngXTA3VrftQgEOKw6VCYy58gHn6zIUU3OxKvTuV/YAX7
Sh165zjC3Mw+cOw+Mu9RYIAGMFaVb75kkFloaeysygdXinp3QlTYhoG2yDA12oKA18656EbmsNBc
GwwFsDr7Kr5R3ehW9Zijk6DZIEDiY8NCidgPtzO33fTR0CeotZa27f1CP//m2c2LnJyHKv6GODRK
KPGMZsPwTGR6lhTPq3g+xFybbQ5vfdzrC0ggmLHoseJPGLfJUugvv33kqR9SbENK1Q4ceAl1UTNN
tmCHqMLncBJ6Zmk8hPB5ER/MwCQWj96pKTjMxeLh3OqeC0MpfxWTDYxCg0/R6h0NDsBLPFh5hzue
w7QaaU0XvK11tAtGa182MWmDN6311srX1LxfYqN6QY/s7f1+APZSgS0BgsIzir/jOfiV+/avykMt
XlXnocxv1tifQgeFn9Vnu3A27q4nui8ztt4g6a2VjtT2ynZPpZCswLv0cnodatxsDeztzEn7XQdN
/+KbXrgatPRSpvWLm7kg9zWyJtxXEu0lyfRhEdOD9dOM/BM3y+0M9t/Shktq6+WuEbS54n9fNOHY
aYdJvWfrJiWId04fI03uEGiZc1OsZOUlu7FTMO6MPmkZjmusHCgedQ0N0pHxJ7yCu+7DjeIGQKIL
dj3/MAb/gRBrPRXBe1EhGWRf/3BMeUMGcGiicN8l4xnd+nGa/Qudgi+z4OXoemszy+mBsOW3Tnlj
Q3f+QlFvxWi3Ta8qgYaDKM9LjXUK4na27ENEVtugrY1zghgq4rR1l5ZvQl0jK43xdrFVacMwjbe6
Id6qMEf151We2r7yu94yhp+vJifB/wyfI2GH6Md0ejHh7L4xxPjXNYnlzWDJiju4GSJ8KHQ3LXFI
hTVogSPtLKrwEcgBnd6q06R04q0nLk8HfaS7PXvpxo/Ipf3uTI3u7KfR3hMz6T0C4LCboI9ZuEGF
/Q9VGUgL8d2y0iPCkl8Ro0uros6f1Qj/iSxAygIWiqjo5pngajkiwGD81Qv8rxZ+5kzLUUe7X9pg
5R3p6rtwajFImFt711rKJt4xoN5gIIX4KsspKPTU7jOfXlNRaBvB/MWGdiTCIkLYS6HlOoCTADKd
E6i6lKlPqB/oBceDXoGJzQWpcsVtz5EN7Z1/aWriejTgaF89RQoANwQ5hyLDH7oXZGDyQpc9ZGSq
lvXGdcJm16duwiwUDL7lEMT679ouGB3rIs25cbrnzzxPXcQXqOI6TMkR0yhAU1Fgg5xYdrMcU9/a
MBwJSBUbl5HnwrFQzhbM+SDolmiyUU2aKfUtGy63Y7hdtoxQuaxTX48uUTMaVP5a8VrFtbaNuhim
uDO6e7sHIC8n4sOo99zDELQohgo9O+nwf3ZsN+Y6cHy0Tv1cbNF2yDVCVvs05xqMEsskWBpUJ0ID
1I/bq7uZ8wgAu1XXzYofX2Lf6zHBaIv4iFXOsMLDg/JEM9oMfUTFs2wr9j6Q28TSnXawkwmz5RY3
DWXVvLXrENyz6wEacjrp0LOc+63m0O4FYI7ikM70Jsqj+Va0vHmdFqII9W3tpTXZkyjd1Kwno137
sNTWsqIz1hvU0OlCRGth9hhzmmzU5gBaxEgyh/EyqwL1UifXoep/BNgCVlfi7JxQC6xVA+Hy7iiC
QgX1YKFRuVt3U9YfS0t4J6kNCC8yL7+Oc662cYuiRjR7JZBzUKsL0pTkOTqNt2WvabdT4s/rDskm
7Hw6fUbCWerWQbYNdf+PzXmkJnZzXksXNgd68Al+SPRl0ZtYlLV50gMTABq9LN6mgibEGKxT1e5q
fRJgey+pmGlsdxAkz9JrvlsyIjQB/l8zLOGvOvXO8Z3PdkgO7ZAeYhNnc4qiG5M6mi9rqJxRc0M1
sbYHVLrwK7B7NBipCUT8lHVrLfKgWXsgGlNN3Kyu+plFzYwzEw2LQQ0nloEakoG4xzJmZgSwn67b
xxRsDvLdGK/27tNEK6wGulZ1PFsHvXeJ6brufeq6EQUybjVadCpc5XFT0uriXiBZXWUTU/1qIKOA
24v6/gBffFXb1mOskuVgzPdYFBAHoq3A0KLq6Nba9Rt05z+djTYqqkhBWxWVyPDkTP4pxSvUKLXz
kKgyojyZRrBvyuJ31AwV2kl5mOLkNiZURWvnFVbTdeiMz2YeX7veYbyfpDTFWKmNnWFhN9qXGkxx
p/guqAZFZnFNZ+vqljZamfSzZTKv1byt1VQXQc2uAjuDV1R0miAucTYyLhiXyyqqXmzHvJS9wey6
SJ9NSuMIABQMwxO1wDcdLrA7CHchsmg728NhSGEI6HNBc1Gr92FtvopcbNw5Pav/t2PySQH6Ph1C
KknTOfQwTkFd/Tvrmk3oDldf189OWbMMys9KMU5aOX54sj8VfuMr+yMdyHrub+mGUBNrmZHs5gM6
twOiEprN/S8mRTZ5JvdIbC6Vo29N5MYb35S0n+UVWfdVUN5yEBWhFYOfU4TJixU7t6aab8a/wZfh
gnlnfWySzifR1U6Eo8wWV9Th/rE84goZUY2M38qct9nG94MXj94TPoT0nNDTBVV7D6fU/UXxhV5U
lGbnAZ2W14F1Cyrn0yiMvcgn8FAG0cqCCSnvzWEsh4uDsD1L59LQnsNxJITzlnDuGXnx79Z2CAYt
kQEbgRk1YEQZxcQ4cpjojLkzkIIWbptJ2E1o3dJ3pWRuZLRiQ8t/EVTQMGrFZ9xN8AyHAWtrOSOk
DNU6ckTuohGihLj2ILjsjugOKAC1wy9IJndQmbh6OwHbsRKylLq5MYg/oMSvhhhrMD+Tz75wl8Lr
txlEEUXP8pi9tcvfA3o5mM8Qc8N2qSrNaeOJUy90qP545arCQh3q6dK2pnHbjqApGIKNqWz21rTO
oVLWxDUMb2KpQSkXCDnU1wMthk9/1OBUMYlcpmsOmE1iAr8OkNME5sHAs52++qHVMB+ZLHPRUeTJ
aH0dq9BY1330wE56OYE54EzgSOjI+gzlKv7elbPH0Da9WcNO/4ys5oCNuDXAkGWS0kxhvkkDPK2c
8p0ah5Cjg3Q/Ur4nVQynYcAZSPaED0RRJAKaijb1/FPI5GbTKmYAk+6VjbCwTmmTBa48FxGzQXN7
6OHbEFXPQHMziBqmxZBRUJ5qxmbmMf62C3lUNZJ5EmeGRV7+NZLB5a7Nxr3qPn7cIWMpfl/HW0TX
mzng7KyoatZiXukBWu82JvOnNGSXIA4AxiwDg+EESwR3P5vWdjlfa9nD4cxGaIhKpDxfCjNcoSr8
NaN9MTNm1SUDAz2BQiY/8j47qOuKggj8zwfF6zNHyMrL0vcAsX44Qu6yPKI4UP78fWITG+jWLZXK
8JdKv+dvPdle0j6/hMIj5wUcoSV7vVDZ6rTmRFtXFuOsFKz+cWmMdNXqLpE63rkIfAL9lBot9B0t
TDHsqFcJoxCV6eOTS+83ieKVmAOEkd4uTN2dTaoUIgXH31Xp0Z0Xr9cPVeq9lLaxYaAItaswGYuw
2pdSYF2fGMcGA9G5jfZZIOi54WUIeHm4ommBFZF5S0uSJUb+9EiSkTKv7R1dFGCLqbQ+cuZ+FpNk
bNKclgbj22qFMm+w7Lj+AWShXjBpw8oOhnmdhR8FB10v7LXgtSXRRRAsPzKLcdIUNYxRZxDjva1j
eNbOayMwgFaNKIHBl4jwSy/NPVCoWwQIdmi8zx41EPntGwZRyvKeLRkT+dF5gDC+OrL8gYLHYDHL
Xb0qUjhMruOQHTBngwtTL4v5qsdqH/Pmjaw1+cNUm8bXMgeWxOhgSwrzzoizJNzOlOjBtFZVS9kP
/xJKM9L/qfWGLnv8J8dRkiqes2Qefy91UL/09oOFUYKwLW1qs5750lnNq1Gbx5qZQ8omaNvrlA7+
fPLr0trELIq6Ld4omW0sn0hpLhjusJALAURbDm388CymsdzePqCYAsONkoJEoySLGN4Di1yVeNFi
6wHG0tZ7OnEbfcgfiCAAeCWYIA9B8jW6McupxeeMhiSbO0r9KovvMBJ2EmtX4GLeexBVJwMzkdSV
DpT49svteoaZobqvTSPkU475n8afbPx3hmiVmynT4QymbwZ/eKlyKiyER+qI5S2uvqDvnYSc3lPd
uXk2ZVvqwRnMc+65bRTvfhuchll+drY+LtQM8BhGuIRYV58CVesZr03j4CnvO/uyzRWVacS3HTmZ
1t8A2bwWdfNTUBjVOD0XmFXfC2U8qXkXmbjbYuYkLTPxYlft1S+j50gNducgm79RobDR+ELX9E1G
yF3KniM7nqxoOMjpog0zWo3ANakmowTLi6/QTbZZRaMR+i1icOYnqQgXubH3K2DqXu6/t4i2F46r
vJEavXwRXhxcQo0ZSbL+8dyXJFCttFcCAdGA7IUVlxNWusGKIGJJw3pXWCFKFCQdPSUMYBjxaO1c
FQYOdR6itnTpseHGdKI2LrbZEEWv9H5mwn3PTq+gqmyqyYCXctecniS2OHZEbTjcxSAow/YS2klZ
JtA74PDSc9UGnATt5qzX82floFgdx9SEMsAZhiXVnkUBxKh8EuQLuh9C24wDNViNDpvnp9vInT67
qkQGOwxv9DfeNTcKQb9AQ+1J98rBJV0MNXRAziXDMXWhtflvYbmrXjcpQjTX3o/ppDJjYZJWU8a5
xGV1LhucEpzu4lNcWRAG7kTXv6DALZYdIwxuPeSrGkkFIclP2jCzSoSHEuq1lfKggfpnvChy7q2l
caulmMzXGU3BEenWpGhT1nsZQgivqb/sOj7rH6uwaWt1iU+rHTUlen8b0RV5ZgI9WtpbptXzXx6W
CA9HErFQmmd661HInkGaJqKQmWF1yuCN81OF4WsOawDk5G8HEph06PTG4w2BkSJKjWf8QT8Y733F
dPS1hhAQBrgNGoV3dRrDwBOgI60H5nqlNmncugknorhQ6jY0uNXQe7xZE7INfhja/H03azssOinh
4bNdJc3GqKH9m6hq0GrQ5fIL6hPNzpuHc0UArpFlkQb25Kw0d/El5wjKe2gVZru3CFUaUX8zloGp
TbkLtfQ0kO6T4J88RRAp0ETJlvgm7KDKDIiwTkOVNnRbiJWYERp3dmAErwHDTOQWePs4xbEQs7ud
ymTj9QjyMt9MVgLvwai0D61som9rxk9eTNVd4Dgd16ocQj25JXlZFfRYEdR7xTd7yAcdD8RFhjkf
pxqpz5Rn/QZocGAQKZWHuJmALuUAEutsX9i+zyBDXqKZrbX0Q4En6IOhmOxZF3oSw0lheA0uMapp
Cyg3gV7c4z1D/A9PcW1O06dlFye2t52P/zdMrr07J7c+izdJ112ZnFq5kegPYLMr6K7wg+LMXif4
za+gomgLShIRxz39ErJ6QcpBFLEzRtq99jjdmpCaU5Ih0Ka9Qg+msUKmunt0GOd4PA9Wkb5FeULv
yum/Z0Q+O+pRqmJcXPWg3Yu2/gmb+O5VRCXIYjYZIv+U3+xb9b535QsN3f0kURMMfdr88vDRI3aE
SjfQ2u3FiomGa2Mpa7iYqpx3Kqzk2WnF2R5i7qezCTLzacvmPin+T8BWD/JglQ7j1Qq1HTiHI1i6
rdv0x2ZMdxR739oQpR40pwy2miJkD40SjcYEzAX7tCrTFck72TmzXt5yluA5WtzvDIJyWSrfAXpp
fQcsqD3NRbGuHQp0af2Oq8rKSNy/hmkj/Z5PWsOsVZzSTUvSHC0GRhZMM2IzgluGjDDGaDjtTZ1F
YK16ZOeFqfg7ucW8K6OcKGTtP5XRDsp9FsMlZE4LBvcGElZPTTiWLiZV1S3mCoWDvtdFqzuOFFXz
eli4gIhnAZY2Bqzq+zDig274rqryik7KWc0MINfNsMXqgZBIlbbKJFw7HjHsMHBXtGELXvmhdDLj
1FxKq5XLymnXo4UmKGJCfGGOYldjt5Fq6U6fKWVWSsIw73rBBKOtGCZhxdxEDnCupJ3bxBo9DtM6
VSxKxcxeeTo0MJ85CTr7ywnmt6SdZw7hkU7a1lA4+IxpqS0THHg3lAAugChjwKJ2CKdGrErkiQqm
uULHxhPNHb11ghEhE5YLs+vxKYq9v0h7iNGniMnaaj71JiXY2qzoa2fGbSRnSuZmYEwWpEhqa/vI
rdWNN59VC4XF4ONF3XqwIBkBjU9sqAViJlgKnpMYLqbNjJG6JoePOpfM5Uca/CRxYxV3C0RawIyk
z+CmbMAhUD3XgvptxpRzK8IAFk7Y0KeS3LZw/Fsx01jX9rbucKhjRA8S9Q5d8TrS/d/MED3YuNHR
9ZyWJYKo0gPwEfbvpmtc3Xp8L+lc2eP4LFKOrtx/eAyewYq/ZzU55GARw4qKkakmqebXaARlMw0t
sp656r51INifUpr+IetFuDEm/8vNm+8C5R8JEVta36X72SqOePhwM5IN07TMwbpXg0+Wivk2gc5L
NJ2abP+tPk1CNzRvZmbJ83NWRfvCTTmK5vAW6/UIo747qkc5odbK53/m4KxecS7lvPV5GX3dZUyo
eQUcSI9L26S6apaZAa514X4OlDWSplsgV9sHxPonQLETZSB8KeS4Czv7WGPHJGS8ti3tIzSTrXoh
Bh9BDrseaoSzk89PKL+8RZ3Y+qOP3sW4TGptseoyVHAecYZsiseosouq8DgzcP7U4nlHIw5lrbeq
Wziq9woEbCwRbZ49Bv+HAkOH3PwFUO0oeuuWd/uOV0fu0XMiRMEito6XDOgvK+M+DlxqvFeL2DIQ
Z+vTpaCFYf1NynuTxMeUCmhCHpqCZPGCkhWFoovfHZjgM2xB8IHYlilGfjnXkDME11/iYKeE7R4R
GfOVtMzdC7r9ZY6KLKXsEvPSOC07HD1YG8ECoTTbXPrCZdY5TVrG8NqNocm91UzrsvpMEY4PCAxc
42NwHo31ze8zynIzDZSGuVZeW6rVEB9QwlB7cU64EKytBPNgtBB8hw1S202gyVCdds142ds6Goh+
GesSvt2dC3aCSwNoglmWkkqkjYMg9ihOuOTjcKFM5HVkbm3/ExaPFAwffxRwfPjGeTQQQTIX50DU
dV+n/IdLzxBq0buGYuMpDc7SNsbFzIedSIw9KqJVvunc5g/YeMH8Y743GIBSC7zDCtAMw3Oksj53
n+fJ1gScHFf4Z9q3yKd0H39bTI4xQcZmXXT7nH1M/URNY0irdr7CYOcz/jqKfRy6ZEwRIigSW+PO
XRiZOI9wwurTs0uQyHeHrFrJDs0/cEehaDLd/hzycVV3Jc6kf2baJZ50FxOoNWf49OnxjhMb0n8P
jEWjS2urHkrHkcWSRHL7OhOVVM4XNp0eN0Lu1SbEN1TE/ho0MPXow+Q9F/Mf/lZU4mLSDeisdDej
WRNqbgv7dO80ND+KOuUAsrE57x1ytAnWsGdiJKlKsdNB3Rm1mPzyYSAgA+Cpfg9vA6tXgtBGf7Do
XbEYUzgLE701uhjcBTzDtl4xMelwH8bvKIeImzsr1qDWv9aS0olagPjp6JukYECk3VSMYOA1suLj
BsJC9SgpIb+b9ruNLs2pvzxIawbhR689k5AmodhV8/sAmxIV3T6CJNIWwGXEyQVfbGWEV5ji/f9C
+3GTRL9Z9RMbNPwLzfcVpYWCABmTAz4CZp3pfNAGVt9hdSY9CtSdGKFAqDxwzbObvFlesGPiCnjF
3tbi44ynOgGBOo+qyNwayH/5pUq2yogPHhnYK4XRnV9Wtx6lJ6BrtGL53rZBS0r8LSImC4xiZdVf
Cb0i1jTXp546ZS2mdeXeYKOg936qmT7BeWynueMhrzBZbEgplC6nA4Ajpt++A1Q4ZAje/+GdavPp
V0MhPE0e3Np0bnaVkayMblJXGI76PjVeI9aG65VrmiJr9aq2vX+wskfSXFidXAV0szMXoF43tXiH
V1yejvwF7fZlyes1sh14ekQZ760AEct3xFCT+uFBtEs26q2jzlmwsLhxgng3BwVQYMIx3zBrYQ66
nBaz84YGp58xInYBs6HKnq0Nb3nGdsneUFnf6pf3SnykmBr83jH/aSD0oBIAsKsfM6iWtWiuGTeE
dvGDp4GGZm0yeMYij79a1CiFC+LLuPryzrVHjORgYLqenWDvxnlzgSOzpU9dLbgvpOoU91rnWiTp
F756tJVCMkx8PD7Qqe0nNHRqN2ai70D+yXk8f06ms+NWpqZ+ylV+KSlMBzDJzTB40jCp4+5SouGN
tHllS3vPs+BuTbFxCJE7BuzXcZetKAEzDt+ROH/w4Sdu7eA98aVZjCSntLE2SKtXU/BS48Ha99Eu
5CTRKSoOcG2nkRiQVy4vv0HuLfAPXvuCE4TnxviwBViz5V516bkzP9VT6Ft58AQ2zwRucRPdogKf
uVyjV8OH08uj2tzbGgEFeui20qHsmlvNFntrzK/hZKqNUevaD1r/SOhiCtYMS4XpurOLFYsEbMVa
2HtsH3HikF88+X9os24/xK2LwhjGIW9Rz4YfvQndfnP4Gy7VLZWjnnzyIWKuh6/xa3CmqFhdp4Fy
5BxH8qMI+e5ATlRguOm2mxROcTym69h/hDHm0x1GRDPVDZQEWyrRFMsCWJeAVkPwiiqUVe9DAUyI
hVqJ4tZ7QEMRU6ljhUncpdVuOHFSH5WigwRQ0L1tNyWdq5LjY+zvtANOcZMttOaBJZHaJ+Te8ey1
SxhhRpcegkaNQjU3fWVddORf1YLBX34B34g3dGU5HxkBfKvkxQx1ZknxrdHnqSlAu0a3ZW0g3/Hk
fWJQhI0siowt1L5VELiEvtUKS66Vqfnfc2jhX0XBJic6iDO5M6ryRX1B0VULdlxHT7cpMu7gmjLJ
5jHkSvq4p5O862pAnUZxtsgMODlHxpfVOcGVGiQPHryOXgmu8ZEaOjoLqTP/hct0jLMcDKGjbdir
ZWy8i6B92IV+BFf+Voj0MZnTK7fKCIzlWAef6tXoJoJpXrWRLleYV9fOcN5gLy3b8tpVvFJ0a1Uc
w52VOtoRvhsMC10sYlc9Icpv7/DRLxzts8sIikYbEihqJfYUHKHOymU2Kw/qP1hZYZFHr1U7YYew
izmgR4fxv0vvzes+OfXToepBx9XGpur2emm8qEXSQbdCTQlCj1O7WWDjsuMWqDN6INPSyhf15szV
k8IT+AD4yT0ahCS1dwbORQU1xSwVey2YV4LpC6vDf9pjf5mm6dDN9V8LLfQyqutvTL12dea9Gq19
Ec10DH1tBT8ds1UoKO7QfNGGuqRj+bsMACIXOJtWQr+B1OvJJphUIiod8VO3Eiazg2ngSyB+9fGE
yso+CYERKQ5MB21Kn7of7vXAPhS9eE8dcY0C116YKYgVS+4HZzrC+97PbbH3ZfzAM3GLh8+Oif9b
DKYj99NvKrY8K8N8yrw5Agjf1kGwN9kBqJltI2AfC6aelqOXXg1L8qEoBds+6Jdcqe1YHI0F3s+e
xt+DzptjWZuwn/HUiLauNbOWA7GBkreqje7gVuEIDwnCBcdhNlYG2RPmlYOvjQs3Kn+kK4+2Vr+N
Emsgz6p+D9yKJNbXZou3dtxcq0pSbujP+pj0S020WwqZex3XdKcytqGalmTa5zXN0SXmk7ebpXHP
oDSr4HJAA0ejZ8cI89Zk/cqOiVoSZCcfLnb9peESHYsb77YuzoH+XrNv8sqq7Thi02KovA3omn8Y
1VPnrSl06sQbs63OLiIiXJjQaLKrno0CPdmZUFnFNE3/o6fzmkOwZ2l57PM0PNh93pHRbHXMCqxv
ajiLHMFjTpGjas9e8BO1D04+zj/1xkw0knQw8G36gjUpbTjlQMdwiP/LpGOvvP7cMXpl45SEpuzA
VOboDVyk+VVCjcnqiImta5O+qDOGBa+ODq3ofs3RW8ov5qeyE6ulFlE9RaG0mftnmM4qy1HVwYaj
chw+GZ2h6UVTMumWoeFsB+wAjPHJhaq7w1bouhD0oeapyJoL19q3hgpPhUqneFqMZCeowTMQvciv
l3NDH1/siTFwKSCy1/XsaNeEkvJjBChjWsSO0Xx2iCxGqgrszoVgzK1q6MDoO7XbYjS2MtqPHIXM
ZP+waVcul8lLqu5MjBMzhdKTRtOB50ZFiooS5ywBHT+550RVXY8Z5b82o+DVmUpBFkDgYImD+v0D
g4v9yM7qP3LSJGGikuBncBkBzR/RvPhpC97hg5d15YfzlvuXY7XR/sVaChGYSq9672kT3AcSxgtm
PyrMzBqQ3mys0vmtjjUSBhYPX4rUeJHLkDEgbkoVrEJx45lwhKKZZtSDk//qkm/ESQTJ5/u/n63i
NvV9M5LpYkQPT2oknA/uJl/tZ99dhDiJ0KvjKQHRXSbdNwvDTOhIir1MMap16DFeWAIMsqt3S+3+
Quwo7x95MK3xUM2kigSyijm1+CQeiLxOe6Z2uvHkzZB/fSJzfmYU3Wd68kgCFlTJ8HU1doJVKSHb
sgq8fmYzOfWcWwFBOMPn2y4580qQNVc6fCFBITF64zVJGrD+UIHR0u7oX608qKcDZmBDypxyzggF
7IyeQZXkplHF5hpVWEi5cxdn7UFFpTJPLuOQrN3gp9CBoOEcgdQpHMpzh50sa2CHe+WlahXCHy9W
dAYcFcX8miYsNuch9JCpumlcqW3CZFZFtctWUWTv+JCGQw+UF6CLm4PygUfYfCTnDdKLyl9AIC5h
Ta1T++o6/qdKDkcJv0CLlDM4QwRvg/ug9wRcQT6wkcy2sjCXrffv/FPvlQ6DV/e0ReSi+M0n1NVc
WzIlH2rHQP2/TNzfVuddSHJpXzO7Ul4TNgGpljobwph9hVDs61AeUnUo1vIB7Ac9Hr04VmJyJvXw
W3H2HbFJ+LRaFTAzQ8g0BEtWvN/6yPpAUxgDMyfpYgx2cfR7UM/a+1CWzkDyWTuhu1QpYeTl6zzu
Fn7qMLMl7wZVNrg0N9rriLnYnNJ1Vf27Bz63PwCSaHhEIfuaTsBCJfyCZIZZjFlaL13nvKhjwmjH
s5tFO0QEh4hPQoFBxbO26wIaoWFN7KgMu+3xaIHkRJF3GRMU87HYUAJbuVxVUu15oryHbFoqqWZn
Udt70AdL9b8DMU1KQuF3hxHsKlfBV8M1W6nflo7OktyDz8jg9b91CBpv1frlOiZ8iak9qI1f7bpd
2uz/wYT1TWF9G3mznDnGIrwE2GWk/v+VrJYeC4pF7tf6mm2ZJ61e6DFYVaS5Fn/ynkbgfQVCiIYu
SG/aF79VJSOfu6C+qKRyPbNJ8Fe8GzMBG2c5JASksUSvDZVAJ213Qf+qcgCPNxEEx41Yid/D8y5i
dITyrjbfnDVSG4+Utyvm9VGLPdWv7D3cKLVQ+WrHFMgk1EjIZ9v9samqqJdXFxgcYdVRxAp9sCkp
camUU0XqFEfVLWQ7dIIf1uLUP8z+XZ1sNbDwiCCajS1gHp4Lihv6zgTq/8oi2ec0EGQoArxxV5VC
zGmheXwU4cC4CAy9rH6f6WW1lNhRIKtSgEFurM5AD24Gl6yWb6La3IieuHQ2M66aJ4d1Ak9pXNc1
Cu84PqunVGfuTv2Z5ekqtZnceBoMAqriinq+nPhkaJQ56i+wzUu/hDpIwcNBItntVZEjY6fTcQtQ
m6Bp783C3KCSX0f9r9lxAa4x70USwbEQd2/QkFGCuLtxwJ0b4GxCAU+deSWHOgpWMoUMRMGL47Xb
jCehbggfpLI+O8G4BHu0n16i9Kn+S2Uo8MkJcS/qlgTO68ghrQ4MPqw6uidCXNbEv8Zdbi9ZeU5+
J8c3nfPo8k/dH7pEW6NoLgaRkJZGallyxqrVoC63JjYfRUwfNFnznNhJtYFiGi9rT2CctPwgmF3g
btXGQbUtROhvni3eJl4qCpQu9M9gemkA1fM5WA9F9DXD0hksfWVwUhIK0ENBBr4hUU/Tjbp8VmAe
ZRfLfpeuv+A55pTpqgThsDr76nStKjTq+ak1qk4CVWSjEMhXqiKeWsSsbIZM1hQb/51ISq7Ls3JI
n7tIO6paIZdikpL2RbaiHkVHgpjUXArNhI3P+8JZEAtsHh5+9MGP/n8A1vm5qkQ1eAzZPDACdLRe
uxjFpIsYm+hGxRNk8RY/JoAw0yQPdRjQbUCbc6sLME/sVCLLGab69nA1SzmmOVM9aJgqyMDaasd9
s0nuyF1aXhtVbSopmXV7q2ffDrcKqgDm/+YLh6YfM2yE1iwtHEdVgUodrOyzJ44biqRpg/eKXJcO
+it+ujpXmVNZ0FhntAM0MvdfnU9mYExvam/kATJDbKxwmMa7JzM/vYxIxwkq/M5ldjbFOKPsz/O3
BuYEeBcf4Wm/1k2x9MPuZg7i6jVM8yudte1xavhN4QFuIR5nCKTA9mGRdDFTpKiuvBJ9VOuCkvCY
TrEziE5BHL31pBRult8GP+0RU3rJfXKc6cMTfY45oltccBNtdk5dXQkOKQLF7UsnQ7bemHChmjYQ
qNdJKs9TTVlFDUuA16MrZd9lFu8HFDuLPqczowI4taBGuznMIB7ZSZxZ+3TIghvRvqely41QpnFi
W1Id6mtJ5IMILh4mChjALQMxrFwLrzVcpoqQwmA0v2Z6zswC/B87bG+qMD/QPzBGbcvmduvAkDl9
c1Zvm0oc0d//NUhCVJPxv6+fDkaSXnVteGOACYBRV3/4vv/Ze0w0OVT5o/pbJVqaERydJD4gzKeQ
YG7HNj2Flfuew8VY6vZFb4wTpPz9SFVzdDBgGKu9TdEB7eEldIvP0hoefhMd/sfReSxHjgNB9IsY
QdDz2t5J6paXLoyRoydBD/Lr92FPs7ujldQ0QKEq82WcjRtd+utDS0GhFfjdtZ3hIfTKOAGa2Ov/
OEtBWpAnnpKUZlDrddeE2YtejSiHzx7Ls0fc9iPD55th0mNhWUCKB1g1qRukKypbCRN8RZ635Xou
gMRjh8EKmKTAiTnZ8BM8oGkL6lrSevYqYAxYTQpWfOw+T03z0IeE1y7FDezaSd/WelrQljqaMjje
SVHeM7a5J5ObGKHxaI8q3UexiQuioZh1He2GdDPnji1IbXqvtW55WT6MdQeQouTQPOdjcMsNIb9j
GNi47A26nPTkQB/mHGQTuu0FKDcI31ClCmFspwSIlVHUmAed1y7NniZqDxMBFVYZ/JupImSTJgVm
hvuyo3DTTUfVVogeaLbMHOD6wDrIgnTOnDup98rat9ApRfLx/2OaUPpZWUcdaCdqrEe96Q1jSJNs
5ISDNgM79TQDbnWqWPCYzd22zrG1NBwmLc9ctiQY3WxjfCMnFf10ATFOUIjBU8LS3pYXfrnxMPUO
HY8YPcfQkCpcFEBoYnzrBoo9UYRbUNXApDidZvOXg3CfURlBXKAybr0Tp08zpphZGpeuRFUoaNxe
7TDahka9n4fEu0rGlWuzbFxU6F5IsFDAkJGQxnEic72evIUhjHlvBuPjOA0vepw/Vu5t6DBUK5jA
FLXM8IibAZn71FqDNp8MC9FFFmTMKODxoFiZ7P4nTK0SKwL6dvsNQhuLKBnWcC71mjkEgJC7chOi
XYuwBelNSbcbp+o2ccpO54kEWm2UH55rqm5YvNhlkGOO6ChsSmFreKdTzb7PhR7/pQhhmWdjRWWG
UeHAtt/4AmG1e850qUsWG3BznhqDJi4q0S31G2u9EHBHdSCbDbCr3uo9mvqGYmSbUBqOuGUoiJxM
D3xwuaIGWjqiI1iQ20qhO7c2litfONRXDTQoZRqv5qA2dfitfzEzfpVUfeykU/KsuwGARAij6H5H
znFV5WI6S4jjQ8s0dxlPiH2s2UDJfkZp0pHSiAET5WhP9h0lcBFcB2Q/AGs5wNUrM/F4inaMmtE/
geiEBJkv5WOlUfIVe4j+1gGPZU8oDh9Tj4CwAJ0a5lFR9+ZDHHE4IOtGo+6J8RW6TnKYFegfQMj4
RXEzJOAE/dfUIdTY/fBScw19WE3FmGC+SYjG6NZNNdNJ4DZE5LPRj6v5yAndty6jIq1+puhmgQlo
mOquW07z7IG5Np6hDNKzYo9qtc2NRwoBzzQg3t1mrLxtJokxbElEC1cu7R8KlNF709+Z2mFEPEqY
FrsrsS41QjCOUvpP3Z2XZCrq4S4lbEJcgkqeaUgalFn6L+PhWW8o+tEze3Lgnqke9L6d6T0Zt99o
4n+r8kMZocP3xYGGwcmFHuN7/Rlt7Cubu2riO75pzyxOPxt5MO9gFDKjJ8k9m18BDW/4gfpDeSVY
FSpRfXxKhpIKX/cjnrRnW0XXyVX/YhcxLPColAetc+c9U8fcMa+OyT7pNzsHbTa8pP3ABl3Qo+B7
KDoYdo97oaT5Fmoyt/olwfijkOJuaPMXIxxfOQmpgqwcgvF4lvmeId7QAWYGnXT6ncOWT8HtRq+4
hnT4avFo62OC/pXNbNyjP0E5yJY7+j0R5JzB+jcfqn7MjiohV2AueYsYaFC861dWN56rQv3/ANAc
CRETcGlpmjtj/aLLndJ/V2Z0h9HlUtTyCBNko6+/a3TbMgdOz4Wkk7LVVyqU1THGo6nPZR0myRLL
ljvCozfwaz9huF2F9Z8HDXDVu8XDQnHuMTF1aWGCoBAA6fMFQXDyjIsIXUowflKw6Z+VAupb14QZ
OPwQHxCBPhnwysY8pE3jH/BRHvQEImaba3HrRgNqR4yeugSoQYngulqbrLxEFHobzY6vQgPXQHVp
y9MY1hck1vcqyf8/TyKa2HY8oi3Nzti/oBWgtFX0xVp0rzO3T79m+nnTI7aU/VlPQvUC1MBrHoaO
yHkaf27j7AML/2sxfOe+etJXRC9ZeqUzkdcI6mTaZLnw95Tz+n8fZXfqov5CY0m/k57MeaGdnR52
S/nGmCL0q5d2hNyUJU9+tSASIUO8HTv9ffSD0qVfrTLuWDEXOfOm3HK/o7tMR7bY+jXXjUkvdzam
TyDpV8Q8oPytYWUPzKhDr0SmBJbZJ6SZJggfe6l+YCawf72OPL8RzTI9nMsFMAEyjvG2VDuTv9R1
dRFMcFXoqGU21gNYJ4wrQlYdFs02AgCcYDPvSv9hZnNOG3ABVXMqIAJ6oqClhe+Y6ki/DLx4HJtY
dEljouKjHZT43RPKZA0Dhw0xr1C/0Vn+Wcgu9+oTaAn0/fiAWJ5qMzryYugLDLOIeGKIxlKmhwzg
XclKXdv+YRLuV1WAy21YnXBas3xmLdqtxftpGkIBxmRPE2sX8IbPdQ3Mr33KLG8L5x1hT9i4WzLC
Gd/bn03ikkVhHGTQfhpe+yQmUF1onOTsvhrW8qcxPIkYX/0p2QrWrkxat4bgdwgUJGskcw5E1x6O
bkSedLPR7dTKG3ZzYSLdlTjXClw2ot6ZuXkTzsJBw70waCEFXR4LFmiLUquz03eOS35kbg1THLKm
B3OmF5o53us9F6/MvgGDx4J+8EfnOzE5afAU1qwOjOf+3960QEt1hrMLuMZbmYTHgDc5zFKFzg24
F3twqvMuA283Oc3J8KAj62OMXij1VFpvzfpVaCirunoiiMU+NDNa/YlvXHmfvkZ/qTD70U9OPUKT
merGJ8JyWgWT+4TMIDUy+9bFn3Rstx0MFNoKBxvg3yWNpo8hqC5RjLK8gVrTtcNd2QVrfZO6Kjuw
oOhqRDdlCHfb8dwQdKkXBQ6FMSYrr3DO5GTs9f5aE1aKeN34J2RFT7aStIdDFG+Cjp5BJ7gL8xev
whvMpqNPrDxHaGoAhKMzsoONGaMc5Z9bp9l1vGJ0NTHKpWu9Z8JT+9AzdV1i6oGFfndH2hGQJ3YV
/yzD78yxACKRszjedBuPm+76EfF8TFB5WFPXftAfos/ufAinsrHvDXnv5Hx7lAb0FrLE6jfKc2+p
UYEPrW+CqYUnRrWZdKMc7SEtwwg5mP6kwhrP5Yz3zbKPpk+l6IDCzAIG8jYb4oTVkCuBhJj30Yk/
05GkyNm2dyz86Vwhq3jXv9ac42LhgJD3JtIXqSVNFee0HoYYkOJVS19brx60E3UNrZeziDsReQ05
HayL7nJh7DLTfNa1ijswFaYho8MlgvTfOEJYrKIc8ooZPnsWSoO4CnZyGP4IXgWs25LkKzz0xsQT
lNh1YTpJOrEM87ej6W8lz2JepxynMQd+qjpzHgfULT09Jey+SKkX4p6gBnLziozpPYmSSTyfnIzf
F/yKYw53s8UGJMlD2VdavVoPQjuOY5Lnou49lwRAu77YJ3l37yPkUSg2/G6+FKQ6LlTk7OCnyS2w
0HhMP73UwaKGlpHVkAyBHVudd7LT4qcKwmELQb8HHYHbskMIEg7O3hvS8ikxfci3aMEL5sFnazYE
ChD0h8bwBNpobY5YT/oBwHmb9j8N2w77w6PpFL9NrtAFk4TQ2VhqbfnU2s6bURb3kelyoZCak/ks
hh3+05zbU6U3p+sOQ0c0Uti+2SnhIG1rE+C2mBsP/iOoYYJwIidGgSHCBxssut5SWw4c+6Ya+qvD
ejdHbr5ewEOvGkU0I26+Oh7JLw0fBGcXk03c0doMqw7vLJ5rj3XcdcZTGmIYCqxnt5IXulbsIBGt
SjObBMvy4q0KGY6b2kY2bCzdsRLdO+Dzo97JbXN8oEg5x57a00Nad055+1/cC952ib0zI28gYwsl
9jBsWPfI3xrQaM+kfDj2frRLVljYKzyMw/hoiOGjwtnoTnSby3QXUDcTMHXmad0Jn9klcKcorA7u
MHygJ8RtspzHIP1zEtqFeJp4e+g581vUjs6KmDPKsN76ROKMHAElvzshO9DPS20G9EKaD1IYMBhW
qPey37qenmzKGnwsG30HEmjPtor/NSUCXLe5ZYmDwmp6G+fQRw2Hy9TiVwpcHoJEYBhknjbKeMHG
Q2AszmHM6Zel8//NvnUe8uKaW1w9eh0r6oifIcSAVcgnsMQf+gjQZoIT1AJJkXc/1fkzvn/SL2dI
PqYTVa9UTMCeOPdnhC6MxAjIXP3/6IvCeeKx29ZG9BTbydUmn6hpoZ7ryVZPVjc5NMeSnx1TMcSj
/Z0rJMplyxIJ1JjZXbsZXBLXGl0wF9YhdGqgMO2yNptpt1DtRsW0Vabco/wHN8YgY0Gbgm/7TR9Z
koyjqJseYoxWHg9SwGvVGhz1quUlaPwNPM1olQbFd4aeJpLRTwUmrAZlK6ho1dg+N018NUB200yn
3mHt6f8vZhZKCjd5dVOkP6a6+jKlyt913UTruN/iQ7+VtPwtwu5bEtqjbkOTDx85HZZ2a3k4p4tf
2OSE/5ibPAQik1d0DbpxFSFphELGHQWEY6C31gII/DXA9rK1Jd6rsbk4jHL83kSPHM53k6qwU4lj
n/pAIZIayGNt31vN9MvDx50HmubPmPvoa8TbJE+uPkPKoWmYsiAu4DQD/z1aecbIsIezD5zzrckt
dkb7Dwk2b7CD42Vm/Fd79r72yLxMuTPxpA1XASiXEIDGnEYfIjewRlgffjMdwC2voSxcG3wc3ggR
I4yoLAfEqx1lbRsM9F0TlwPA/L4Q5jT6Q7hv9NSLJgG8/l+OuClg4uaNZvEmImiIyx6N86ZTtJMo
/z22TAvZhucfNPGakRiMNQ+RSXeOAFa0XrBqOG1F7n5illKiI9Y/l89LcvRGmN5KDZ86wWztmO1b
7BGNGKI+0l/rR/cpr5Ft9g/UAJiGz4r/2rCNwUndDG0CmaaB1RyUuPiRCBfBQTnRNvZfhFI0B4ef
kiN61JiPReY9jjHtSlJHk8beNq0FrS7+F0KDIbIhWsmBtgltdFq+2QiiBs7+eia60PdhwcTOysHc
kbKZpbgsc9sluYTjce3BEZ4JVsnzbTLDOq/prPNMcjhr6QJEU05YMa1pTkEtJ9i2veRDvx8M950Y
SoQaJ66koZw/fMxojsdLFg/7zmhPk0//X8+A2HQQUfCHPozwx0i7nhoosAOIEMEa9grIwBhu1LJd
tEjYzTag4EAb5ZsQeJyuU1gfGxoF4EapqtjJuJBsNWBwiIiiqEpkNdCVA6nA4cRiDqRf05Ewe10c
1F0Kh6wY/LtcjjTKA1hIbnXBaMGFFM+yh7LIUcKxqHOjHwE42Mjcd0kBbiJKqpypZzGfd9aszrS3
d56XkcrZwXKg9lbTNZTdNWgZXLdRsBHsvz3gfNAn4kFoDMmgOjrRxdZmYidphRRlf+nBfvYGR9p2
bo5N2B2mABbdJGj9IUplMs/vHPykyLuEmd64VHqiUMr5YxmNQwdHlG13XoekwmZZew2wra+4cEQe
fCxMFpoPrk6cwaq28X4h+qTCY1K7c9jruHQUsc81B12lIFVUZlOsG5+gg6Z8seb0opcofLqPKWtc
lHmrfIkvejMIlHNxiuSUOfYJ/di+aO18PxKxMBgBbkVetF6Fh5n2GcjOgz0UaLDYUjOtkzMDxR7J
gaT1bz2iAHBeV4GKzDXUY8ZkPR/Et9st27Cb7n025z6gNEybY0RXIW4z5uocpILhMnNhvLiFeoHZ
OEv7S+Shi0A/K4DSZFQ/aqi3hppKXng0os0Rzj4GFgAxw9FXE8AyKtdqOLtutBkLQvGGmEgZcWoc
65Xd9D1kxw0C79IN/rHxnxILzFBBmwKl0inI2EVlQrkZme+2hSsrLC7c5L1nkRyAN2zTzO2dybm2
Fy5zs4msLGT/NJm4nKydGdoQXuq0Cj8VTR0e00mIi8lF70tAYVQEEO/WtAX+lbJZ6XJbFxHmII42
pi0wVOwwxpcakKlg3iHaA9VZolZoD07kLOxnjcyNXzs178cFc4XkRTXH8q2DuYt/YlPwXI0oxnqB
J4Cp5tB3u5LoM7/pPmQNY8lCnIOQnLtWii2cft2Y+y6BxXbj+G8pPm38snoVcKPxI1/sWxzY73Gf
PfPiCI4MlUvg6yyLF7yj2caTb47HSc9yrGc8d2tHpLuJioP7QCsAIAutTTpvfpyfxxmsFJQyLAx+
pN64aTzusDe2Jp9CnwtCjg94c898AY07l6U5oiNaRd7WbG34BM5dFc83Qd/kWvPB5jlAh+W/5/V8
rgc5fCcNkgNS1/YO3UrdYjFsN6UsBhLPVrhZvKS+hBzt1+WE88N7hd9CWYUq1xTv0jRaPCxgZ5gS
6AOP4dZPBtU1s/tYfo39XO082wV14lfEYRrzEw4edjb1JQZRk7OYfzZIQBPEAQOHw3b80a8VyP5d
znqHtH92Qk8Tsz6avDk0rB+Do/sLVqkeCdUj6ln2mnnLE+Ysw68xiU1g+3un8c8tS0jJC74qkTgQ
6sGaZ/V1/39hSzIebn/lPeSN8UtMzpftV/+yqfhWHPus1lnn6GcWmw5JWEBQ5Bb6A9yH2AAhQtOP
w5SKfHp2hUONlszHkkruUdrd/NiO1tafhLOb4+zBgEQFeVnhOLa24WhfdEB67n+RffjPAoS5KTh9
b4gFNw+k7PWHMcAkYqH2/xxTkX5azpAdlyUzYER6jBp8Ir953iZjecgddtz+f7EuEoYAl1QwoSWM
F4ISY0hkSMkmiBXDpFlfGcnLLmu3fvbNPD6CrKQvTEir5d/FHu676BoZ4C3BqNRh+yEVZPXGq8at
im4Q+5BqM+yAkfkGFPvb7Jpz5ctz00w3FVDQCE7pW6za3w7E71YxGxP2xEcBB2AYiE4Dx5125DN9
pcipIRNfkjFMHqi69viqvt3WzfbDUIEZoHMd+UO1hmF9xlh0BDRHj4FHoUOkuouNasuyo+iRtUcy
aEiS6gOeWfAJqx6xo4WmKVYFe5y4THNxJJDsZk1sT+7U+tQvjoam8grrisd3AihyRnWfjQOpFEXx
2fhAvc3lceghKVQ+HYahyiRheOpeyeAkF2tkUGXa68KtnvMQHqKHnfSxKdmRzc57VhhRCqt/qlz3
Kx3luIuiiFlCCre6f9TXHOeHzrxsB2KgjHfS9ih+ImDwJMgQP2NWCMIt6mbs63Hcio3Rdf7GKyr2
aqi5kD7QXbOAtXb/qTyJJIE115uQHQdMGQpMv33V7Eq8aEhEgF6Y8qv1GvDWvKmqKdD3S9jnNMs+
K0ddc/C0ycT4rxt50aNebxypsV9oV927MPBRgWP15f2zlEIkP0901cKXKAjVOkoCEDetER5j0Onb
ZpxSIDm0j+ZwuFpucFqK/E44Aw1IuJopo2JMVeF2CgBKA7OQ80UOLJ9g0F+MhJfVJG9X9Zgkepe8
jCB4l8VyS4t0o4b8w6+zR2tCRVw1v3HQb2RZXyoH5t2svAP3IKOlD/4UMvwZduYmV7r+smBs4vFi
ypeshD8mr+Gc8SvGzDq4e3XDKbHeedDjURyhWImAWHEKj19Nf9izDyD9zi5u4+0yjHgujfRBzacg
D+luLCevLfemnX8WE9h90y0OmFu3MCJ2dea+QWtnor4Uz3lVkaxW3WDr75c0+BeZ/WGp5+/YEKfS
zbdSCTxQiPWc4CWdse9QLjXSrNdTEHe7aK6eFp9WmtvEv0Xqw240BMKJunuNLAyKtXdm1mMdHHfA
zF97bPg9tfWSWlTCU9feMZh7KlyF/codrjOZBAiDeTgF0X5NMLHIy3xXt8tPqLSGjFEM3Ewn23D2
PWdGx1wYZqbV2axeM8TAjnZx7qqHwRrekkjiWCqei6auTjQsOcDSsplMrHxorseNHSmsO80ucolr
o+GItZCO8TruneOgv4hh80Y6HA+UpIOVixzOVV1/DCqrwPKaBx2XdTJR5H76XJLQ73C9kf9Bahgv
H8BepxufDEIRfPhaKx9urWfOL3jrHyzhXsnm5vjGBdnF9sBAOZ5+/Rn8ot1ycTAR7u2IA1Bne5/F
4twtGc9omzMiBfV0jknMux9RIaF2ZoX21XJJZ1a1VBjndrKfZj//9iuB6DtGXKZaYLQjpjWQzNgh
x3w8ZJEndiFGje+469HfO6IjXn2h/xoo/48J27NF0u2R47Xk4MnCPEYhGJ+aZhZBNBtyD81VX/nT
JhnBW7vqfe4rsW9rhyE1bywefETcgS17Hs3g2EFWS1N5Re6Y7dxq1nHqDgHL2EfFMmPHIrGNKLXa
x2ppMC2EqXbXj8RstsTo5L3/W2TRnz9Yx8DpfsyCESa7nh+l9C/yeLyNQB0NMmVWJk7PNB6TLRmQ
j31l7l2095u+RG2Zo/nEM8+uiLNnoE041WF2IncjvUiTYjkmnHCT+OFfDsDLbahAZ7z0sFXwkhKI
exWyufdM98npUi5cjYmx8Dya47WTHLqZF0baJABzKGQFjULz0Cc1I4uIHOxewX2TvMtks6Lkj6Po
7Aflqx+DOWtdALpT8Cgb68cKvPC6hKl93xWDnnn09420r65a6h29q2sNg3kVh3TfWX0im7bk4Mce
sV8Bym64ZDj9JRlC/o9KpmctQMCqUq3H2KFanyF3L8r/3ynpSQFFfDFfo2rBS0JxztmbSQ61btzJ
SkN/110/h6vFgJRcmNZV1rpaSctp5fjOVdnJR6aGfRR287qr+kdJqMzZLUY27kBOqz6cIUJ2AZ6O
5tEInV/Db2+2Zz/ULseuGrDPyu5Vt6JOuNiTd1gyhHhKxnsla8Ti9gyvPwjhrPjuvmezkEAm/1dF
ASE1emPf9PMFwtzF6wElVT2uYmdaE3FyXBBCOgG0tpalGcvpuutSgDU1ZCHC9BjQt9PXHIy7JIoZ
f6anCkO248JsE5mzIerwIUzM3TgWH3rKaFDzFq7T0f5Sm6D2rr7J0Un4nfvtJ8ZzXppsDwC4TAYt
Thjy/ED+rSKyxN1fM1O/uUHnLSUsKvGf4Lg80lKRW8PPsnvEYHBRG06bDrbCLicypNyjtznaLotT
1BOyXa/nMC1OqnZ5UzDGH4ORYt+uWdJ4NJJ3YkhqTkjMtkN7FAcKx4izff6ROrT8fD87Mhpf+fb4
FJbyHC042nObZM+yf58ij8alRch80cf/CrJJh9Imka1+ZIvg1xrL88QUYVV1+QN8RE57hTiHBlm5
YfhdpeCvUzpAhi5tOtB0ZWnQcA+XD9MGHYkXQmslmam2GkeBKMWz3sqgJjV53CAIY+eTZ1FW576u
rq3lYngMjB4odihOhazuBKNrhwzcbUDYDWVod2ltBj4ec2S7za6LRVQ2jygW4uavnNQdyYrPAkRl
kRlMcWOKv6AwsmeRWjQoSt7S+kzjJOhpMtiEUXQoPNA3UZb25yjXptD6xiQSkJriTDxdWun++fHo
s7M0T6ldLST9sOgO8Nbn1j1TuLC9IfOtifhc+QHGyJyYK+nn20JwRhAmuQpNmwOzcjhbAA0xUWrC
k+57wHhmEX/SezizUf3Vds8huTwlRnPT370g0cKbvPvY6U5pQvll02VylInwozzmAKujZcYPwii6
MtqbI+enRn8e/b/2dm70mh5NyIOFKtZgy2gs91mlED2YuNxYeV4xlaHrmXCcqkNRuxs3Dk9WzvrU
IzySGbOjrvvTKZBbi3SdNv6WiHxy9qCV8psrTj20XFOxT2OyxvQqQkLsqi6Tl6krHyrf+lfnLWnm
7VZhxyepp8DlNX5DKEBXES7HMZ8v2lqiP33nBSe/NN5cwjD/v60Z+2od+8Ma6ywbhqBMd6uNYc10
k7q73nAvdh3cLRMAr8qbNrZ05Q/zTuvFS3uAG4Vy98DT5InWFSrFrMcX0GTjLhvt4DJkI4SuuWSG
GXXKLGgzEz+3SaPe2uceKGtwCeD4hM8RS0B+6+ioE+waEEWc5X8V/n1y2hrnMlRkgAunhZmkjE9z
oY+Vi9DZhKKFMpGNjAWtBeF14hAaYAPAHZL+JR7DCMYjXcjWnH7LKchPKnVwTlS9sbWqfFyLRbQb
UEjjV5xXAfykYjJOAUKmYFVgrNiX40Ryp+XUtB9QeZmkGt/CzM8eUz+FUgIKeDz5U+W/yI4G6RS1
2LMTGc1o9wcZH0BV1jvbY8pQOEl64lCGMXoaxdWYGUqDV+T83Xrzi1W61qFLWUcRAvTPFiOZuqVS
Ncuelh1x7ol8cKNfAEkYqdoTcRODw7sKNN8WKwOoperuJuuoVLI1soxgGq3xw6HhrmrDeK6dj17V
71X5of8CeulR/02RJICJDO+lDkHWIShiSqlxCkVVahckeOp/kgl/CiA451/r6bVx3l1J6tsYfQV6
9l8h4nQ2Ch1LdQqz9jcmYFxw97CS61UksU9he9YeGv1vEjWGjebOQw0WRkgmvV1ZvfTQOjoj3CGH
MvDaVfIOz8xEJbwkxxxKSxWJHa6peXpRYJS8/o+gWM4m7wO4Gx/d+ETDwBGPwkJA7D2pwdgXyZ8n
SCK2P11UA5bocJgdg6bZel1ENwRtU2vhWWnoWdDvn/xn/Qvy4UTRfiVVe0Z00pMBkiHyTQrwY0G0
qp13NO2CX76kGRYQLo46Je2htXRUwDXpEvwUEs3W5Ek+TQWJux0WdrP4MNHWcXdy9pIySZ7LgU50
gF4gus18RFhoPPK843gMbTBF5WcIORbzELiyHB2slmBhKv+wBUmC1cniInLh/MB55HtaLcDYGaRs
AGPMbvZ8wTiJfT6HWgOnfyn+GBzozMOJRQm35tHKPf0NTKl9ZS7jkPbkd/XVorJsc4SG4Ia3XcN/
GL8UMTr68lUkHDTlL8pxa6Z/yQiM3Cn2RggZkq63FiNMb4FWWiW6h8wN5Rbx7xjQKA0pnJcvPJEH
Dhdr7YfRXivq8vukesy86pHT2hFGKDuNPI1Nf5z78YDh4EulyUFVzo672hkXK3yuFTCB6lR3Fb4g
xq7ec5+A8rpfJozp/o7fkA+rdxxCvXbCZtoDxMqiXwFOB+l1769h+a4lFxkD3GyXa/2iuNZPMDlP
XJGKTZdG0Toxh4fJ/gkqA51Ms51MSMvVyZyuJYMPvo7dmjgFyQlxwIRIw93JLdShYb0f/dBkOn60
aaHV/Jg67Tmx30IDOBTVO4lu2ZNjwHevUwYuDx07lUVbkseIly5tkeFHAKQ4/5ofFWYnQ/yWwdXN
y3VE52YUArhK1RzGvi9xG+F9rbxmWgcxjc9Qpnj1Pi0+o365zcHZCKKPSVddAWFat+Wv/nSCKLkG
IXkB0vPUd+WuDz+HUm4sHPkOoQx1me8lmVsD+QA8LNyfoDXuY/NFf0/9B8QEp/P2ZCyDHUZ9y5gg
GbiJQr9dXQVPQfw2lFT699CLC0i/D9aHXv/GjbRelgTeaePfTMXEfXnCyCoc+r4oBAI5Hzv+z7yt
9/rHcJ/14sIX0dVO53ZP45RM11Y/1twNwiBhj5mHzIYh07MH6k/c1QBw5dsoo71vJxe+xVJFeAaJ
UmlfBxnR9NnpBzYQC8LAEzYjeu+/+n1IRaIAX0WPOh7vsMDs73KMAHAza2Ob5g5nNBm/a+FZkpt7
E6aeqWqcOjxb9ij3apG/Ilte03T4mhOkwDb5MlCU3U+DlE5wpoduWLZGVTyksx/ucQ475FRaIX4S
vDSJB86b9EizCc+VbLwTQ7GtRtC4xGeY9fJK6cFbPfBt0aQQ1os+P6K5OTQvaWmiAyI9I7CZIVTW
exfh6cpp+kUmalJ7QiPen1N2erQV8Afsn1mhM5TBMcl47WfrK7OHaw70uswzHBBMH8XwQGDGyrYG
2txwvmYBF1P+jS56F2NqgathLFa+xwmzjM6t6DcEve8mNCSeP/xD5pKcBy9j48k9rApcfoJPOULs
lZ0xK3PrFypkpu3NQt+DPK++KTnwDhe34zySLtlWJD5EtKZ398sYMGAuNjbm1rIxxcmooVQY6ssB
E8/W9JoQ3Rj1FbIm2EohGU/EGSRrobA0Q608keh9MgmdXOiVmjaUpBlamQEcWfIyyeUy9MYz+zGs
F8rMaTzKOT5MbbwdJJ7IRl2EwaDe6A5yJF859NXeWaR/nqhjutQxbxWjkzkz2J9Q4kXNrTOSn6Gn
9NEbaU3DGRHaqUhYjvKBGQmji8xbzkud7hdVnPx+ebIXoFJudNWh6xV438ZIIYnQyAvQmBsL+F1W
d4cLM9FbOohOQNMC8Idntfpw+aUXuCahG67TeTgvS76dTTiIQd8+2Y5L+2SY/+Ep+baSgPFPv4YI
fFRu+9C6+b0fixc5tluTSTGjBAsLEztFUD0H4fjslOM5Q8JuGowqMDWtusi8xWI6jtxKkITrKiX8
1wTzZHbZry2qsx83BFiieqyjato1xkcPURSdk/vWNKwCZmEO+HsG/nGR1GQ0tR2ydwGR0xcGT5vv
Jo6/HgHS4Uwa5cCcYYzYAkH3PWfAf1Xo3jhg/U1+pl16YcvxKzs3yZsXRcha2+IxGtpjnw/3nUgP
bWttzME+ctux4+BWUtHZGNtL7yOsw/p5iHI6BhPGCO7aLpZaTp69+iI5L0YcYBtOq0s4yAJEHAlZ
rX6WjbJsDqHlfvVOcBfHxGikHTLJjAmhPVMZ9j02H8Pl7FJyGy13utU9ijy3PnC7XuDWg7xV7abz
5R7LwGqkam1ilFfN1J6rnDU8rugO4yQ3Ua+ILYXH1rEzjhu9C1qkfxaTItZn+pO2+WxAyXIWsUfH
0q8TUndayKjrQszYoefyvKjpAS80dDqjSN7DuQbi0O+jWYs3Gih3GEAm5G02Eb3uq293N5tY2JOE
MeuPXnPIiSvC/g8RxYJFz1gvgK1nl+80rHd9Kr+dKQJryksfMRgAWdmSO1K6CH5KVL5kB7uphRA3
uQsYeuWZJbEf47BrkOwR9kNXAOtGFpFRYs/Bo5t27R6pGc+uR/o88rAcb+WSPIiAynF2oTeN2yZU
j56U14InRQxvQ1e/52o+xC6wSOo02DTBMZumZx+pLJ6JhzFzOaLQ2Vq8zSAV3HLAx7CFFP+9t91T
aE2nNk8v46Dl+gHZ9khTvSk4uO64GQStWTs1TpFwSOc0/uPovJYjx7Eg+kWMIAna1/JOVSVvXhhq
dYvegCDovn4O52k3dma7pSoCBPJmnqxPZWjvJ0/8TK4GUZllf7gb4+bU/W2K3b+hRwVTPwC4C2zB
Y2JHd6903nXH4B644JYRxkHV7lNuj/s0CZ6dZDiPEeMx03xJ2mhHs/YD2EGUA7TEBtdfbzPUX56h
uJT/BovKaFlszA7WsR3hQoVF1+JOjScSLvWxa+VFeNNj6PkPs6MfuyR8C5GIizo89ezaQ5q9GphL
TE47lP1ybrJwxSbE72bAhp7UbzjPThJ129PxmkIOZm/iPLNFrp1cBDu+H2Nl0dFBboUCKVfjcR/z
37JsUCyM5A9jhi+/sfWh4ZraC6AS/FEBBZlsnNinjU0WWxcqfhmU5Gg/uvkhbdNd/YS5DsVcr+Hi
+ge/WL+kAOxXpgmyRuQOAKGGC2LUDMfWUOe6xXE4pZJJhesr0udLA1QX/bhTxDGQ2ToJHTLIcmku
mf2if5jGrNlEbflryeHvmDYXoqM0rIw9bF0vmDiE/d+hsHVsMfx1XMfd8GXHhFJn97nyDVyuTsv8
WXSKts0WmU9O8w6x0wPs2MttL/Eey8FniJPR0WoafrfVFKxv4RLMt7gwmCjqJuGEr/v3omiMc9zw
DlEqPHZNdFZK7oNG0Xjm7qqIzRUr5EfVgZnpUMkEC51uiQPFMCeyYOem8DAcDNk+c9gTbEfKfQiz
DzSOQXlH6eLnTL2XgglD51efcUucsnKsx7nJSSvaEIsdBy4NAq0lwM3ZFazhKeCan+ThU5vXuIrq
Gu6oqm+pXTmY72aSVcXXPGlWVhDZe0vVchvn3hNFaYA7zHZl1Nm3DQ0BhJOGcjS1CmmkZZYNEF3Y
HWThRX4fu3NZOjdbmX9LmAFxUD7EGbRjhgTDuunoCGoZV5gth49yOsuoPRN4xP6Gb63dD/S4b9tO
E36NvAsrGy8dpUd19xH64VONpaLLyxv+gYe5ypmOK5lgrAqMv7MaP3wWIXHdrVfU1JBqQi6SylO/
XHjk6sNpApfhuLpzD1/4Dw8oBY9GS6E3WyIZj3tnEIyf50/E76syIRbVtBmt58EmCpmonc1P3E0g
XmloOBmacKmAJObHPp29ZB/wgPyUPu+KADsVD/t3kzjfSc9Et2j0Y0sHXtoP/5RlXOtOah5fJ0aI
B60YMKxkRFAVpCCpRvIA/OVdew0lCo+AkKLNDfnv7YJr9+ZyHZM7jTr/i6bwk7QZeCVRwKMIiR00
657q+PME5W25/jhB85YVCj4JhUJ9j7Zc5DuEIrUfh8bA+QCl0TPE0VCSUggOHxwmOHyQVmucYFsy
AErzkrEXYqaVvwqOmbSPXTnwzu80P38OKvr0vbI86LlmuDoy0S6Qwzw/4MUSvkVj9ZNhrAyrHoUj
exkNxR3aPxQdtPDaoG4IdaMRLo3DdNQw8fGf2oVepQvnEg262Av2avgcxhdIab0TKbrDZCPxAjR+
kbnY+R6ysFvmlPO2ez1QuSrCY25Om2DSL60/Mj6onhKLGodS0d0+t9lrYbBdDlA1wP6zqH06QlWN
Ld4DmOJgWuwD2i6F7Tl7RkdPhtnt3KyP9xFnPnxb06YzzCcl20UP6A+xmB/SpL7TZPBCv8Q9LdTN
j/InmyJbXRM0mRFBjUnz95uQhQK+O3ok4QoOJ+GSVlwqBwC3bwF2cw4uZ1KWGq8uHkGUsj4bL+A7
v0I+A+UUn/WsbrZZ/JhQoEEaw9ezEt7M0EgNxmUDA0amHAZ5L9dvjyZ1w398Ir0sxAHHvNVebX5I
M6FXdvGQ+MlTzHJXLBXBjtO46pBzRo1Mi+hGSgbQyevDUkGahtaT74ynNA53BhPWo8k9nfzoa8fm
5FGu0+f0nI0uJYpWiPXZOWh3/nUwH/Pooks7Hra/BTEhinOVJn9dlzxD7eYT9jCBoEfuqrPZNfse
NdsNyNBQZ4EhFPMQP485xQ+llx/NBMkfVJLFY24dUKbR60emQ/R5rJSKiAgN5FL8CHxoQQUn4Ye3
0SD0Uw/7qWZJsMCmtCWCZj8XBkegWQN8smZ/XZYZIp/o6YeqB+afGACkvebdsCkt4LtB3B18Qztb
x8PKjSeMwh3lLeFI/53LAkOdwTsNpBmroWDkU5Cn5Mh7MPrxMzA7Rq++icF8eOiSbsv4f2c5NIj3
ijEsZqfcfNMlNpt06Z+b3c8u7yq8climDPqBp+wew/6Ol3NkmBnjxgnSl6QMbsQzHkun5jcKHCif
IzfjqUJZB1vYrUNOXs4s0/UUm7wbDWlufAkAvga3fUjKBeQrsI3wNvRcamMN6UUH0xqLP1yXyI/R
wsmu6xiAO2ISk6Z1VErsStYrSENqp0GyaaLaSTpdDNHeysp8lhNCyRwdx8Q/JH5xwCnwjMeTG4eg
GZhm1p3iVoWFXm1dQMdBHew6iStTDTTyJv1DHs8vCb+o0Mm5aRcfCmG0xEHimPCWztYrT+M6bcuN
FoqOxHF4L2cWCS0QmRKHUOitxYlCz/ENcLh87nEzEBWCgbxwueKYNIoCRpDJ+tws6SwRFdupZULm
5uJeGNYxdSNsRv5xzKKVCKddY5oGk0KHMCgZFY79jLKyNN1PE+H+rBYjiZ7sujycde7R+oMUNeHY
zApMist/mTCLm3yJmMPOYmD0UsbBTrQq2Kh+Pkg9XXHhdrR+OT22kfbMTOJv4KefRYn1phqNQ8Yp
joStQIlH0ovTXFFyG0D+aI10G8f4SeNMMbCHbrq1hiLjkt88m+yIDm0JWS5H9P0Fv9x0wtmGsc+8
okI5Mct54vMcn7N0eg7TmBH08NpWwYuY+/MId5KXlDjbnIOl4fzzaKMHzsRZL7PkSnXcx1TCvhS6
34WFcUXb5rVwrK2PjA95fRXi3VIl+deO11nTPzExh/0aXoIwwAdk7dLe2o8RvWheLWFwesaA5Twu
zv5gMMRqmZyUs8elsVRvqjIByAZYwseo/sqowxvG7LHnQrN089yEQ28w/SHA/mXi/0PI+00WoSfg
b82r+K+hCS0qcQtZi1kwv5pBbV+rDIWfwUa1WC9odC5wAOaMGpvE/00nNNV6ia669RtDB+CPfocC
BIANXvVuNsudX7T32nOZQEGS4HqE78brn+Bjv0P2p7rGfHMU61eCOC5HTnpz/CSa8eTUmb3Jo9z9
bDzOZXE7P9gOPsbaTs5jV7x1NLat454tQAak4i1ZhcfIb5rznIfIa0xBVsqnbswalzILY4WsAKjc
9omt1uUvR+EnwemOrAC/XFgxqCWbtrSRkcmvYrc8N1TzsDxHQBUWsSpqWXv6xDPlgncz2RhmxmJa
M2nQNjWoCeRxgxMLCGR2Bi4Ht8LovRNXsC9PDBbgCwuVeZRsml2DyxYmkjeLV8k9xYvHvdc5+xjH
MGkp9s05rLnti2PWoEx0bn7O+R4LGX8wlkQ9bGaU20HBDuJtINgytyprP5yRal32oQIaaZnuvXZq
6cLtiFhbPpDbmTBNER4GLzs0mf/WwQmPCtR5Gyz/pl9Q03Y8vtr2TAeLFbfDU8FuyU2/30ZYhN2+
p5zRgu5dp//4Kp6IAYmz6ZhHjDVYHgBEPzV1wcmkjY+xFUVg32hcbWRuHoY8+KdDy2d0NqOFUxmM
29Y7xpV1awN16hocplFDyWrYt+ewx8Gb5cVM/wxGVXs4WghgkUxRd6PhtwyGcJ+zzucwh/LnPUU2
oxLsCUxXFP4Z31jivlyQAfqf6Sg6uqZPqQh+HBxIUKcotYx09xxwqaSRVON0NU+83nc6xu1mJNM6
T2BE90764+PIWymSxeNCrGjzEM3TAMUDJqego2pVeOruFeYexYVknmv+tvRz2plL4s97xeN1ZEYe
8HRxwc9TwQBoLk5GSDNQNKc3C9QG/y5eNGpiXbZWJIrqqHsSW3bJyumC9ygp71NU7PD/nO042aV5
fZl9PJrl7MAZbrFgatG/uAk29qi1vA2T6wKIFduFz2fyWxpTw2uKG3O6xKXbsjtql4L2XtD/XFvX
uEipojd5+2CfLThF7D1mosfWbAhQt+OD6cQwsJZrY5a4L5Tq7ms7vMm4uGr6AGCOIAD0HmixisHY
3mChbGTZB3RSKToDPbqhVeoei1TeR+38lpjPE3kVVDJii0HUcLj78zoMsTP3OtpQ5LFemrrSpnlu
6pC35pLcDFJai63w09UfXclc1h2YgxINj18NziRtC1xg9PeUBZ3TWazLbERSjl9xTW6GoH0fs/Jc
jkG2H1rKG/W/sufFsWzj9r+Jk5wXM9hobJZLVV80eqnPwGIus1WawqGQYfvtRuahNfNtGJYH+tmB
gViaHqdSQC2gIrzyUXgNrFkGtjfQVZyRKfEBO2I9EA6Sq6Lmf66rpXHBm35ljdteldl1RqUKc+Mr
cCGcLrhvno6tXS6DtugWx/Gdk/pzZaA3IBuTx7WKV4uBJq1Lj+3yHAnC0HQS5nm9ptH0jyRq/oZU
+molLHjfg8liWz9Erc6aONjsLtI9B5Y4ACSCxc/oMB/jbvGwJFBJ4sHqaifkf4EbG5Y+4EANZthh
1BDMagNC5VE6at/45cWL59+CaBlTTYNBRMB5mpqzIHff2MF9mW8HJsLhlFyXzzJpwsuYxNupe5Ux
nVt4K4GMPRYzPS06uVfzBG7Fgr63nE+K0gISMDA1wEtKeLK/h1Mz7lRS/+ZRySqkdlczFaUYSmc/
zmLQZJeMWiAw2SfW1HMdO1ufg/5yqbcSYyMsxlRUrtAsvjcX7z8JzbhA0MazJ7uznox3XCJbvyV0
LLEVCRoujRnVplcnKk53BA3f4IocLDPCmUC2kZRm3QH6xPMKTd25Lg/kVBEU50xWGuZ+GMJ/eaOY
A6MoJOKpDHE9pKD4+WiSJNyrzsZPTKIoJy44TP55zMYdK+xv1ce8/rnZlJQHe75JeR6GuxWoB3xL
PCh9aREJWxLaqJXKUMwRJuc5MZInI5DgeWTYc2O3GLLWPtCjyEQyCZk2JJPEowo8CpfZRhNBY3Hv
J1F9VSZ7l9cYN9wtbxruwqac2vQCsTsloC/3sx/i0AnmeROX1tPUVNcBvOtAt4kL/NImc7hGGIVW
YMPzwYBlFSlAXd9gQ8SBt3boTd9Q2eoeeoe299bCQYhz8suaoofOTJC+68p8TACrYK2iM6QC/s/J
/Qa6li4Js4o2jt++VmCxTJjC3WuPCO3z0xLJIr00PKg8XEf1kH5iYcCyilMhwR2xcm2Puz8btrts
DR2ousZ5Hitsz6MPFbh69yhroG6Z+w1wDexADM03KPCMwwTDlDq+5ebLGNFLMQ5bOt/uGboTy4S4
Rn5LYqxcNeKhXfxpFH3vBdl6s8gOWVZ/F5P1FOOAwDLPHHwRwVt/kS2G57hkcMfm+Oq0Grqnf2m8
Ca0NIwN7UTaFOz6wfW7/aznKd6L6IJ2AzkzTMH/8QYb2ZR5/IAOuKvMlNDrASL9zqjaTE71Kily4
aF+tNOJw0iJQxm9sInuyDMT33QcRQJBFhWL8kazqqaWF3t+WjGRznshWcJWPLoIg/3L1Chogg/hF
nGBYwgxvw+ie6wpqY9wPu0g9Q4uC0hsn1yqRdxyRzP1rXMkEQcZevIRtyPTeOSyfCM65U8Eqc6F+
uvO8U7z6GD9wqeTrHFJ8NyNYnQQb19rGj73OGm+hhKMaoGbsCt94I6V50/iguJ+Ta3YvUWYs7AR2
JsPnR0VSQJDy+biFwiFRfalU/bUCIp6NARIRzPMphPJxDoKa+WXs7WVEX7tNIy5m9DIwdmjjDzIx
T5GiLqGnVLluX4nUIiAEB8BIUIndR3/0Lm4F2rGc03Iv5vYrNz35Okvavj2TzBkn6AI4C1qznYJz
kcresOkdKpv5fdv6/Zq3+Q8Q46+WiTWJWHHLXZvaFBr0VBafMaHfnKp4k52nVnY2obZ3Wm4b13jI
iC1K4FCouYjXox+tjU6g/0Vsk7HK9rxPN3XR7DrPM/d2xCZLSk7ottm5UcOhlS/Mq0UDtrz9DGLr
G0zqdoxDio7CxywaAiLp00oV/d6thj0O8TWcGwZ2JOrs/lWQaUmB6KmsuQuNMcTgmhxdArpp/cQ6
VdV4VPAOeRSYVA1cZvP5gan6WtJyq/gzCpymyu4/UIn3TUMzju3HL0kxPrjcAgJFL86Sdo8uVRQd
9PKiMnD+SeOc+MNREmDkkczgvjlh/m3P76bE4tbb3KzqHU6iVUy5RSIRG+Ov2Mn/VmP2S+BhRdkz
BbN1vmyEzXtQLKuPjk6SUdmtxQzrpQqWjHnKSwYMvfPtpQssMpFk0gpihpBRy23dRISwFSEFXrnb
uShuypwY11NCrlDzdQ6FAjqOdaS4caTrp/cx2AGxMbNvZYOSNDjzT1VyJntwVm78E7vGTktc5DkB
rG6gkrrqOFZPl64Zb01kHl1ysBICwbpgDs/me+GORddA525zzr9jWdwtNqBE528Dq2MV+Nk17u1v
yrGiVcd2WLbwyrIJDz3tQjkfTftHA9pa8hVcdLj0Fo5ZLtUoL+z3fMmhTGCFgCvUvLaxth16QDQu
f13bu/fl0UeSfSRUQw84ngwKzdZVY70KynXmKUanBT/ALNxKzWEr/JTaklZttbBfrVIc5lmzZ1Eh
Yla0b1Ry+m7smTa//tHFq7fowEh/07rnQVh5y7ASMfQp67Lfhi9tQ3zYWgVB8RIr8niAPdAA+Fl8
V1GbxvxnpZksy1b8DiUPUF1hFkXUfclcLO39Qu/rJVdXnIoelSCJf8ZfTq4dIZzzTiA1rgSyHQxs
irXBNHTqre+cEOzCJ40L+dsFlLQywHI7AcCa4hRfk+ANduMcnlKmziOT5chLmaaEzatFPhIKpOOb
H53hbXVs/won+XWpNzxCpbz4I8n1WqLILhs8gHni5cNGBvohowbFaMcDYV6afwa1r4r2RIm9vQVR
p82lz8v9U/qkNCp8z37ioMmznizNEXmQoF4wLi9fxmQ9Mu9j7gH6PgP3FM4cXBj9ZjQEBLP7Ny0g
FS7XCW5qewBXR/ruWK32j28Mn2ET7Nul9r5sgdJxsJPZZ59125zxTBdHWztyrmMxvVluuMG6fVpU
05BUkak7rhQRH3Bn0jPF3b9yQt6XOScAxRIx9mEWwnqp2IRjBx+7dMMHWcaPs+29gmrbJx3K3uhU
78RS+NLcueAWWr1P5P+Qfy9Mxc8RR8cA3jEZZhAqtISbJXbUQXOwSbsPf3CKna0rnGu8pYahwGWT
mcbGTtzvSU7AoKIBJnN+C6bqFjHvHTpaPk3WSlCa6qUOCg4utnfI9LBnbukyFMWnJei/kZP5Iqnd
LfhCd75D/A5v65YGwRAIH/+ehm8CMxYtLWpfU/7yDuJy6XfDPlH1vHeQNEiIKL7MYeAoBMNvkpfM
sTGXuPPPcmxE7roGvLjCsQHsrB6xctypSfxxjXAdpOWPbcgbl0Whih+KOt4dN9jWSfkqpY52chzU
0Uj0PZPJfZqYsMiB/sUKAroRngJFS7IagYpzS//oXVJNGciooV3cnOONRMXBJ+a2crXxh3IgLlsu
msgscQP2TPohc3SVs7E79Qzph7YVezzIIv4cPHCZaUNNi/HPDuVB6OZotaUL/nGO4BCmu2ihT6im
X+rP6XSFfQUzh6LOrmq+U5kXq26aeGvqP1YUPCrmIauoooc2h1+K44n2KIn52S/iFzoCuvVIZNLo
EKCtvsOMGhlPHkOb5fiImOp8Ei3eRpZkMwtgE1c41Ksh/nQXAlQejKTRE/Cfxtky1TUW4/Oy7BMn
+5SRe48CZzt4KW8R0nRuCCgllyGy0h8jB3qYkuhto+rT9KbvIeWOINJHi2wVDiWGyRb10gffArA4
oVfYofiCzf6ztMEuy6tN6A0buDxY+X65SC0XmJor8U5F7qdBx0wtSGYmAUuU+9R+CFmWbUSHBoaB
azT4IPR4d0DGnl5jxbZDmWyAZQZabNucBcZsEl3pnZDNOeS9K8oOuZAHDANbAKqeKk4Luz++upXT
Y8LkP3MTwc3tcy4lzTHogt9oQs3RPBwuLXXatR6itHoZzfbTKL29o0sea5c3ZjDuzWikOq57K0Rx
ZFjdrj1RicuI/Q+KMDnyCcIBV3v0/bYELdho3JFBbmxyTz1ZlX7lfvTUQuIzS0Am6WLAZ5l4TDLy
/0XjdNtXJcgbxxjh/jFga3mEqZ8OMEpJatlb42S4wZnKOn0wZXsvvLi4eQj/icAqSUnl2o4JTkAC
JBBrt6scttZSN5z04DxUIi7kj31gRJqwMX2t62WbLAmm+XRTp3l/RYZ+qQuKL8OKtWAF4R7r6x6I
67mxrG9z9K+mWaPWdegorSADPMpnj081Jm29GHccCq+6dy79bNLagr+W4SlF37vblPbgYgFRm9Tf
kV+dvS7h/l7XTx0SYTDHMOg7Xp14pxL7n/btf8vRs3Wiq23gBoxayG5WfDLr/q+lQPnXiPWDE1Nk
Jg92WftHI295eoq/fkc9dVIQuSxtlky7gQn1I6T4DFPTh9Ex3EHL/LWd8tuKwPWzGjHYoM4bgoEg
t8ph8LBghKvO50WzbOp4rH4hE5IIhjgKLcN+XY5WY+k9uIuFCLQXSRl3W0tv40dc5WsSFlpkD2UY
7uKpOSLmDyvKcGhqzEH2ZpPFVN22T+iEwJGXejGKvLHnrTyB9XKUnOS7jgmhnXcvvYt50elfzUjd
6OU9LA+wDm2kUY6S7sAmRQmpsF25yUKWieon8BFmsAmU+hh0+xOL4u+gCSKYHpQqU1/CxQdkjGl6
KUR3AcBIsozeGARSDHDce5Oe83ptu38tk/NxJtM/gKj40drgvfQYapuTxK0SgAPng+vRURjwxwAN
UUZqttK1oGN25UwzU5Xw2fLKZ18H2Jpj71Gb2HF7NcJOwuQZYoFfO2zE1UAbcj3dfeCHiVtg5ktO
YirO7Mewv0X05MC/W7tOV7ODhc8aRaykgGQTGdneUzOOk+wa1sN9TrhKR3b8rp2BShVmSiBM2jcc
tS9EmG5lM56zHi+N50xI13iRW4cNLpqORitjPLhYxIqE84qTGG8KatAq9bovfPlg8AcHA+mwt5eG
lS64NJwyIqgIy7nRYLhbZ+Rgi+6TZwUXDgWBzALmHB5MZWoiaeKOfv6eh8QAJ7elLjrKb2PvU++O
3bAwnnOMsE5lAoSwKDPV66kUjz0WqDixxm2lfKgeJv+3uifdRCs6I74Gd97AhGCJR4ptzo1+k/r2
KzaQCPoaJ9qoD/WZ4kl9COzpbIXunwle5uAh8WpCVy2Lc9Q4F7Pu1c0ZaA5dDgg1Hh8Rx9/rnioN
q8AlNhaKAb/t7Kuo/pCAnRIPaSOA8w/NZw3OfD0NCWMK5nQoGg9i8L/Dub5h6QJc5IuX5bdSOExX
uSvxP0e0WQiGatlDF4Soh8Xi6zj5fA6rAfvnyhmmw5RYRywuzSqV4DTm5obtPaBBLdykc35XVnJd
rHG2n1yVQonmoEDM5hybFsVV7lQcWiATOAg4tVeLL5gf6Szb9sUEMMTWSX0CdQ4V359l2j+sq2Mx
GvdlRKHgZEiMBOHE6NKAGNpmHIy7LLjby3ug/wqr8cnU882bphCSHxSErHozCRlDs7hZTfgwTgkV
FGwOlZ0v1FjS25wfGEOFz7zjD0TDaWgvvnysX2Y67BBe70RQMf+kF3MM4MFQ0MXgZKTXYJHllost
YshZq/JeITZW7NHLXh21hPfs4c/QxycHzxnxqu20OBun4kcE2bYP502SV3fDJ79XQuFHSvwKkwLD
Qey/5hkSuFy+EhJ8z3Im8uPnCBQRBJpQGod4bo7CVTufI0Xpm8ehK4HmlYQn2Spt3lyN7bL7Nfeq
cV/cLvjQjfxd9kiNJLiorIx4Lx0mJtF2NFMwcvMFiJaEG3EY29cgTB5H6R6GBlN+POKNsv0n043+
REP93Kr4j2kLpu88T6IOD6UzOGs/LHPgEaAd+ranH6sPGB/AD8pkCTbJvvL4IjiRjhc9HVsdQQvS
GHcPmZ+ZLFjF5ZQwNFIxme70ri7LY2NyeMo0MACpoofl2umkUb2NpXkxNSPwpYPKtgJcSuRlyTXz
lskpcUrhDEAQeDR9+VgUXBRj68xaY0NJ400qYHQqYe+IMRJjQSdIKu+fM0IJXf5JkOW7yAj+zSnX
aDcejqEMbgnfcD3yrsAu8+x1wamMkreGcH2lBa4vaCGj+YCkcZqc/GgXTOVIEJhMuNAyDss/c5hY
9RO2ES/ehwPRYzUfK/zDvtCvgRO+jWwYnLFf+pqDcMGRMJLcV0PjrV80ib7+E8/fRkXkx48Zwshb
o7NbxnRjzr0ferH5/z3YdRjRekMsPDafJm/apUhkwDr4bTDfh+ZI2Rl5S5wghKYTXu1A7SrmbvHQ
X2YOSnnCyAEzjOLxmJEjrYrEGxKWGXqcqtuzSutH2fpX15sB94rj0g+7LEeEkH2uxbXQJrDM5aXo
8mvlV7xBYExL6wI195JT4wWWPNs2LCi84wTvdCau/VA81yQPV4BHqfvs5HNlRw/LTSgY+530KCgw
3Q0jna8KXNjIzsAr6q2K/JXZMNEccnkPaNpN0ugddghtHtFT5/ePAX8ASPLnsV2SbrA8V3J5kJIk
JklKS0AUptcEJMtyG6na8Weuxj8d515/ecxb/YogTYsCgJimqzlYZ5eGkxMixI+TWSSu/HLvecVH
2jCXScRZDQPdYO6977DKSX1vocTg3N0alCf0ZBvrQm+DTJ4Nn98xCeudpKgGr5W3ZRpEINIMTtHU
hhhx26dc8C40uTZ4FqQAl/pp2PI9Jvq5pRQcYepbdeINEQ2Znc1+Grpni9gqKI70qUaqYk/loagA
XjTNE749ULEG6GzkGtM/LwfoqjVPUzdeWkVLgi2BlRCPXU3Q9Qs1vqTF8K0ybOOea1UnNw3+P1b8
m0gq+oJukZzV4trDRZOA5JzAZ1FbD2bDTXzQcjo1hcXNlp8r5NUbO0DjLPsyGcPZ7PRbKId9kEIz
5Q1AVwrftZu7x4ofenmQRRc/FXPGu3L+24tiF9oxdh6p35cfNmX5udosUXEZFZDQJTUgDkETfUtJ
tCrCXhhUJXcNaIkrcl+7/3OXcVcQh3biD5HG1zGWP9oS28JR77ZFj7XRqvohjfOEy0k1HMvQ+zMp
iSwwUFjs6vOARU0a/QPnzZNqOcC4c/2GoWKvFpxa1d3Y40hFDKTV0XihLPfNQ+imV9eQWG4U8FmD
0NIWNMXIQa0bOO+kP9i+eH1119D1P+bUAJPT1uvZj//p3Ge61gF58qdDZ3OdWm6/aWWsKxGcbMc+
2AlTUVnvbDk+qzRkkx65U06La8IywouSwVZo8mdzY3PhpXqbuVt7r0pCgxV+Gzeun+cxOSldf9RS
f1StMlZjooH8WcJmGN1V125OchDbDuNFHT+mVv3MAA4NYfjwXPOeB7gAIdM/JGN5Szv/RQNg4ZJu
47xgLfWufFZVvDSdqd8idPZZQD4uwr0ZOr6/rwDjZvRmbkyysbuoMx9NCmntGccxhhtkfKO+K5fz
DcA57OR1Cd2+O9Csk25mx+FGXLrBxvYQRZsiG0mPgpCzopQc8kinAey2YRZ7raoDZ1MKBznMtM2t
xytFhYt6mHK69EZzQ5AJkJ/4sqfikggQLU6Dz2DsUI581I05GF7wOrqPohE2o5+G8283n1IcyUTf
4rPtMSCVhn2LcIUW8Dd1yLg4xhE/W2mxBgv8x8e6qXX0QTwU3wgTmdqpHnrTvbi8ekYGtUGY813O
N1cxNmxqiid7zmJ45uDtJ08tG4Ka/RfKTI9+i3l/YqdlfkgJo3PqTXvP9PkrwjdGfcbeHHiN5gPH
VIr1sF+JbkPP5EXn3bafcTOH7CEaaBY0AnBCQNYq/ComyHUTfIDjEKUdzK7ciYZ9qZrbWzdzkwnG
9FdK46UJ8osUZoW6hRGA2UNkjjRKFgAHbZhTJMOGyoFpxBF9ZM1gu2utVeYn8FsMe2+iWQwlM4iY
0gT6DhNcinlHk3RCRIBNk724nEnvTd+Vg3fOyBYzBz/SyrIgMsH5MpR9H1jN1Cy8BlYSP6RG6698
W19j+E5EmFy986EFuZkN9ZgecAYBheM8ubyVYjci51C8+Z7/twq5HnOk7fOsge3Bt9OMPmD74V5n
+ua6FSaBdjoLW+60nihXxuvnJtusi+lqq2F2iF6R2hTMO405SS4kvK/FtICxNKPLVOJ5C/8/hQyC
Datx7Oe6zZ/9YUDrd1HYHEkiRJczrZXQUf/fQEVpXgZhvssBh54zsm/1yq3OaHUPRh7/2B2X4jRG
vLNNgO0pGlsRWjtlU9XTDsRJc4Bbay8hqBVPclw8AsmdzWDYeEJxxUrezbS6eU5yakvxBy8DRgpN
QNgx4/g0yLbbEyXdmKGPZg499ZpRUE5/dAdUCVIi6eOy8/ZxRW0minu9rUCF3UdTBFeH8AACGC6s
fV2oBYiRlLu+4npBCOdZsO0p1351OvObwQlBktxqtkKwaTBHfU4LOyDFaTGkH+GlYmQ6dDW8+RkM
Q4j2VpNwb8NtYlNdC+1/K5PmNW29W1G3d7KQLusPn+iUdSen9J4Uv0FvNuyh08FjqeSUQ2gf7xFN
RMEEYyO2t2K0N0NYIBqax2Vy2Dn2HsfBQ0jyOh7GG/S6R2DCi6O1Jp5ATKT8j6PzWI4cV6LoFzGC
HuRW5atU8rY3DJluWpAAPfn1czCrefFCrVLRAInMe88ltDzFelw4QEgJIWpQ5qKp8FJMSMgJ8UfA
Q0IYR+R5/Taw5W4bGguhJfZ2HGytXD9TrfzQFPymscibXxubXEXDe5njdxsT7SYEIA20HxxkO0R7
aeXfqV2b4IiG4XT6hej/kgFiwWwZXqfC3yk8ubKnt5H13sVDzi6T4tYvK0x+81ukm1PAiRgLK/Eg
NrOElnQdjxditMXP6ijJ2CL+jnXznnjuNZzWD8kHSN8pd+SsEj0XgfOlWsvm+OrTN5wZO3Wl/wBF
7KASH8y1hTppuUWpxmwe8WfTw9gWrm6xn1OPQhtpePVUFVH2+27AxGe+MCTb5NXwwve5yLV6Gqvu
jRzXs2gXgm9Yi2NH/kDxZicOz16bXtTYPkATAWQbyVPBxOVR+Khl2iUOKNHh3rl8b7tTMZ1/xoUY
syTvQXlAYn5sw/qyDCtH2E7RpKblSYPQ37Nnf3gIK0tpva0r8NF5NolRdT5f4rX8cPuk33lj9pxF
+akL58ck9B8Hb7kkAw4sK6YT2mgiEGeLqIvYRnASTXd1UJ7UMBImOhF7PTd43WzXTeFrx6iFjEpw
AbOE0doiwBE1krnp9bbydXYqivDW84e9yuvHLsKP7o72b7LOx1gFf7yYabTqOccjeHjO5+LdJTK3
dRmgqal/CaaYNqj0vybbPllEo3uz+Os0w53Vi5/JlocyaG+Xpif6hWk+A4IHDS5q44N5u0YqsinH
2vuAcT8PLolAssywEKf2ae7E3q1bd9+MC1NyOVe3E3roUYfPaTHcrppT6NLIq+FnpoE6rY08hmUO
ZdYrtgZdahXuc2gRZuGMIeHirN9pEtD8RSSN+u/Flf0PfiK1yZzwp4kRMjRARQD37MMkuFcka8WC
7lPmhbB7kh+/mv42LqeOLp5eJSVXLG1xgDFT7KqYc3Be5L9KTCzx41OoiGUpUTAOkIhQXEfHfvRv
64xqufYNhjD9mpoM5zHDpWZ8pLX3q7zE2pRafdUzckuHHKE0TMvXdlKc0JgQEovJlQpSemrK3U1S
lLBTaKoHo+l7Rs177oenIGD4FPnpEUl5YiaUTxMXUbvj0feGcxsn1paoJaQjHqBJ1X7gDXsdcaWA
+lMQ7ez16EJaMK7JrbbxFG5iABd1z7YZ98V7XfnXqss9EAkKqpBVXwIuN0bIS9iGeNKW6Dte+4On
IDqlCwfVDNBm67SPAcUqmpwSKXnHYpbG700epc+5q36HJLiKqf/TK//elXScJICmfTMs/1+YIEVZ
0i/5x9rrnx5fkyXG0xSPfwg7PDndcsdGsGU5OZRcwV5WABrQud81UJN8gM8fXi0e5FThR5QDYDD3
J8nJmoumS5MzYpL63pdQUlVwtwb+r2PB2E3y/hKamFjZ/CL/x+WkmuMgKaFJ9Lo4jmB61rRvqUcm
NkFPexfjyFyLn9BdASjp4E9s07SGibSfGoI7gJE+eOZHYpSWS/m3w7yDHxZ4oZ6yaVe109saG+V/
O5/Rk26ceXwtRH9aEaVnskFPMm/agogTJB1UQJKldBTrtHOX4hmkoXfT0mmlZ0qrNENdLmJhQsCj
zdKCYLJ5uUfa5ap5nKfhyfwAsK0XtFzEEKC4ZBy5rVlck0jvhiI8ZuPwvMbpWcTZjplMss16yKVF
5lBD5WT4IbtiaKOtd69cQL1CmEYy4Gdm4ImvAt3cIUW55dcdNKYAATgGS3pmY/rCXgEm0U8Feq0c
pTWyQs/Z+2Hd+DsdWXZJIN6ikp0VLDD6C4fYtKBy8kOKE8p6JzGhCD6RIEmJULeUJTgauNmWv2Px
zJsXpxd9co9VkHPrmGSiJjyuKlJFK8iOi/tB2KZvgA49zy4gHc2xlwjb9LdEOuNxPZMisGDITaF6
7prcl7cCCQsqyTRftc0LRt4bzvxWkT3GSF1g5/bLLs7Y2HzBhGMs+3mLd4c2Fgu/LtHQrG65tUmN
q/CGp426JpMbN9u24yC7tSyJ/kQLfLrbZJyL4azz0M6/tKsqYbAcAYODMl36+CmpuIi/QxpCUcbd
YWzLSVJbRMaXKjXiobimabOtqqno79IlQr/q55zXGL37hbhNolm/wtr1/R8/c8rgK7AztVzcJEjw
7quxFqQApTD+iFnzjJRRd+W8cZBqIuedZrcEbVJOuGgm5pcvRHsF7B3OiIApnWIhzgDwhUUwXmhH
x8JNR4cOfivTZQFOO/DtityeEQ/AD5+PtdPwRHMcj7rHJNFe8hnVLbQvukEDglrFkLolSxfpG3oe
JpE8IUTFVLQfWsXKVJc13tTaGjX7Keid8gZGBansZW3BpdqJkMbg3yar43kbhp7v7MdUUWHHWB79
5x7Dck1zu4sx+7UVmNPD4uQRecZNWtOkROJQ/oypJdE0xO6AABGohNDxXVlaXKKwymyLLjJsMRhk
XRDR+qz6/lXYXTDdtcqa41smpDmP9qhLZ90EEd/SoHF7K/ns0o4n42uJGJ7qjdYk1//kFCA3E29i
1qZCF7s+7zvYNBH3YlS4LDqLJaSsKpO1K0sL7/MSgFh4UBUush8FhZ5xcro4RgsVB/bqYJ4L05od
YUYP05cGJijtv26SIOPYpKV52A4iAlQGF4kxJW6EuZtT0BVWwEfm4NdbMgU2i0WLkbGbnELrx/VG
J7htEYGo6RnepViUmSx7mGR9l2D313WoAxdTxCLs8WMcWN/f+84PMUZ1pUXIapdygbC6zfZkudvK
8Ynh2eiO2g4Di9usNl+1wBdv8dQ0yn0JF6fvntZojNsZSWE4d3d4Ya301W6A3Bx5h2dgyClEmgTF
JBPHOdhKj0sNjks6FPCUUJlYxY03tSsqTTxaNQt01ABFmciC0Sr+k2NEXjFZZ1Nyj0O8bt962Tho
DnqnXfSTSGM3+vL7oe2pJAmDQ+az2k5h6G6Z3XR/ipa2w/e8Dh1RCy4757QP3HpwF0bLyM9+Uixt
0ZuTKVl8UNA70wPSdZ0kZwp1PKVpJjqGY1PvVhb/ZEbA2t0MQZLG0OJ6n/nmnJdtHe9FHtvj8xJ4
LkdnVqvFb3dJlMgZnQb98ozIB9QZJY3fnKTx0zBBLh04smis83SQ+ecD8ES7K+GqtWnSMOef63h8
HZLZ7x/Lmt6ZR7VFDiJJfv3s+jHOmsYnaTG3RrxrN0W2Svrt/UhbrCT10S5dMtc8F6jIFuVGZpyY
rDUphOEA/d+4rRAsgznTZSaxA3ZMeN+QOnrT4+QugeEqI6aL6Jg7lkdvGLpWbX1EszMkh4QUe3PH
p9qby3Nh8V1IP1HNCKmKJcQwaUBsdVbw0Is4VejhUNdCqnO7rnvPbHBuOHfBYoofmYb2hFEhDTzy
s1K76PI9ZzpWftJx6wmoi62XhPZFLMF5IAoZnXYihqbwcsc6dZWDTWQXDRpGOSQ9ukZH+hVZ15lp
dq9pNhaRQG4dLBhi+8z3u5++nJL6obdHgaLMtf0ZCa0McE3HGxadvn5RRbDUT8RdlYs+NZ3SNJ8X
Q5lafLujDZPGdX1f08EBLDjrQYSXHhMtJt8ociJMT0nsM1y9cbpwDVvCFiK/h+vZ2FAj0e8VNEIs
f4B/um/9MjPnUic3udScERU+B691w0RipQZpSZgMg/jF2fkOzXbBelCAigdyOPYHRnjM3kNvTBLm
wRadYtOJLmbxiN/KhqoyV1lKmqDuy2U8dBxP2R5Xu/H74AZeuEeNq9lWzOSxELjJb5zWtQKQlyrr
IrntU8e2UXrpBb7LURGNGyz7cklEoO4mkVYcrkcZBKnazIO9KL3VKBum5WDlUzz8nbE0CPr12MuK
5dmeZ5Q4F28MgVE/WFnTVvqSeCJt2n1X0QC6lq2NPefQkUwV/IMtZgfOBQ3ZlAOajqzAl1ftBFFA
MMwMsGjfuzKPnN3qhHVNez6DOGOScd20SvWD1skCB3wfYy+rR3RrITx/FJLTQE+O4mDt+ZspARVn
qSHyYApBOC3sbwugsbjDmD5HT7OlULqCz6GEYHJiTUPiHZzAzzhRu8hrx/xxJC2Hd2419tHRwT4q
xzTxUNcVorPK4eCytqc0AeMioniHcIW09oaRd1ZgIEC4vDTb0e3a7F/mT2lGA6TLFe0smWK6oo1W
a+mKDQbW1BrowIx5xwSubTyGQm03A+bbMf0s04duqGqUno1rq6nahtpq6gC9Y8UjXlqkr0C2HyfS
V1FRSNi2MQWBf5ANoT45EaLaVndAp/J8B7e845BA1izQ8CJ2vPlr7rN2+C7hiJq0lJD6Cx5AvvYg
8sWSFd2HFE26/sUNlZjcpS6breiAMICxOtAoTJKKUTT+yH+2G3X1SUwLVuWtF0L9aFjBamW9z01N
ggzdkqqBQR8rbFexBbba2VcdPuzzmK5Bi/nCguu86jQNfpyYkJwdGIcIYJdPXsgcRikUB55vVecP
uR1I+x23woIJkon96j5lbu0t4tQlBcQMjGrO0BItPGO8ng8WfkV1aIe+IV6egq9nKQ7GRjT3yCqz
5A8LCQgfghSrLv72mA9iGhJL/rftrbHH4MkrHqyXkOlHG/1iQ0gYiUFkJWsGpXGVwLiqRKyyt1wN
AzClOgyjiSzFMLUn9BiWX3QZdt2lw7imh6rNH3WS5et3H2o/Wg+YjhxfYPJycJNvYSxnjCncRHn+
PTr1vBp3VHANklSQ5i6xs1k2DXQIOkCNxIOrBCvDEHQIo1uaXP3RTpl+Wadklg1yjmzUffIvRzAg
3JuRxRD4Gx0yL6MnHiXTXumh9/JT2qpAjEfqAc+yNz7k8v5a50xRtr2GgVSdMMd24sGFxjt+alsL
8mzLPJ3eLBsmHUnC7jRmcud1QqCYj/UYvSY1ENM/Re6n7Ei451Lif5UUoIVoizcNGzfYniH6iScn
LREaxrRUqb2goTIzxh3ESkY6qvZpL8vkfytQ2BRC3gfYLJv3onV6x6d/Yfq+m3xxBKFrgvIiA4+1
loNF6YErJI03/IfhM5LCJWKBQDFmERMWT4wJOdsMtj0/z/BCWf1VUifFM0FPs1AMrZehY8A+z51d
kRvleWUA0Z4uzbJdk0wi7SIDh7Acy+l4/gCmVRlWrIiuyNtYiXSC0qT8wXsk7oK5pcXB+zdDJgEc
sk8ASjuboVq4AQcgbO1IkhKrM7Fhy9z4wy1HIXe8y3sCujOMvIkePqMwWLEdkXgMHP2mbXDiuzdR
JisbxOw8aoibSzIj3qUI4+Yk/I10dNw+qmjZVFO1dOMu9srW79kMoyRAbkbn1P706F0TbzkOVOtg
HlM7wQ43YIxk0Mmgt0cANnGPS+9AAeuPfwt+chppknPlP1dPd3sPESoodWIjnc+AGUjLGU/HMVOZ
GQe8/2Y5ghPkxkmCEkF2BoIFhtCAZTFiNYxLhfW1gvMAWXZolEzueHZ0VW1IDE8YfoXzIuu/Bd1L
YBaUJvScRtf2kBKv+ewqmjRL7HBWnZF58pYtRW2YPziMo5zc4NZd5XmRa9SfIw/I14MPNwVfUyoR
Fd1l1gKmZvJWG4t7wal/6TktNirQJwelPjxJ36XYw0druaN7HkKtjOd99mm0g5eRNeSerK+l8SaF
C7YLt+p5DLdciSn8Yr9KCSm2F+kP12oNfexLSV0uyEALP1nyESBUAW0NFQSnmw5cXQVWL09S9Tfs
rIR7ODgmxc+XdZMyccNzh78pjxZjaczzuNE3Ku/qyqHAoywKLzOoHl1c3JInnKfMY7KKn7tGjfWd
RrCEyFbys1B/c3mnEW8EPdnynKXpCiLHx6cJZ4FJfJ8M285xOWns+Ta8ViwhhOqGO/40u7yrdKm8
6NiMOFZfI2zsGEJ1Hznen6UMbWq8ThQORNC5cDP6OPXEZuEobLibokuW+xRGT9aBYmsRiN9oGhic
M6uMiLkoimmkHGVr0fW/iVBWmHx0FwTz68TBdaUPABkvbmBYLakVkBJBSBrtnA4B8nJbN2R9wZzo
EkSWqMnrun8EPBKRO+EwN6gRR691Gl/8sCiyw9L50fJXRcLQI1LyNOJjmasiQs2czkXZnMPEDu1r
2LVAozb0KqcCaBmTYpncyE6O1i8WbpsXsMkKnzAeTj8NKJeEyAkc4EWB5vlmbLLJQ7bt8fGYJqA5
3oFSp6QMM868D0U6JvVjRuNr/sJpb45KyRTaRC+KvFkXjgokmEbfBFSM/SPzFKWJb5WLrLZpm6N1
vOFGlMXM7Kuq49/RlQPWK4Y0roSDPNI2elBsTZ4w3Zoh/asmnfsf8wjKYsHqPk7LJzrWJHotg7UX
KByUHcqQy57q8J4E4Vl8LnXeLUBhODW0/icrcAK3gDOeFw40s2TaxQAhY4YsgTeCur0RBEDOP2VY
cty9EvCzKuTBi4inv0EtCV2DSlikP9WU5BRoUZCUQj0THpH5v2Pi64pEDmvkgB+lkW3fx52IRgvS
ZJSS/86yqVqbKQGSfnhKZTAajQsoGWMHJ0aAttGKykhQlA0gD3rbWzuKF6tjM0Z5RrL2jQgqu6BB
GISzzDa9s0hqgEzYGuFbZbNcPxecgUsu5555G7kiUUy0eoJYOfVooL+27pBPwNgDoPsflo9gYMJc
XvU6PTSWUzX3flIU6rFtq0UfMjvroLs0I3wrKj6/Aa29oCW4StV2WFNm5NS4A0u8jvpHs3kXd9i7
lU1V2WhnefDdsGAYQZewa0nvJL0DxU2FCobwWFf56SOTmDD4Z6X9kAtyoSLOaejF6mnSu8bxw1lt
0x5HCY2yzpJkjzP+Zny+tZWrDDtzqhCHy6Gys0ufZm6GITjD/UmG4PQSlpyQN2gyy/oAqZE8l3UV
Q7yZ84a6lQ6Wym+9WHjeKagz/K4EFFnDpiBtg2KDtgyJATOtH3wFVf5btVAuFWEPHvHMdXV1XOmd
F8bMV4z18LXDkvreK8PqluoyfNA5LACHTc/c1qChe9q34VX4PZjrVRBXe+PNbf0wSJiuKuXIgfcG
l5+OKhwpuOYAaPR+Ne9zZ2ZH1cFy7/u1ZxqMNBs7HwqMHSbdqTN1wjajcXKvVUbihXBnbkN/7hN8
CZzA1m3ZNETqKr/3SGVmUTmllVv9y4I823sx7Nk26fu7cEp42zhW6J+OGcBhpFHwVXUMyWHTCkZO
Lpb2amfrKL6r/reE1TJ8HENnPkstw+9u4hzdpEwpOO5kWyA56NWH3L5tAZBeI6dpv1yMCnSSqnFM
eBlc3IHMlulBT3RB4qwBrNrm3edEt+xlpTu4A0NUnTjkagjxQ9FvkSpWjz5iOBid+IEOsqhem3ZJ
9kEw9ycPbDbsJokqlsH9fdZxkCViKDsiL2KKbGOXI3fbvvVZXGiQVd6eQn3e5cXaX1XRYeBdIuZk
me7egGR5D75GDZSMTrFBkIXTabQUibZ+CwMLdozpMf+1VikPyzrOiE4lsQtiTq0n/plP/8GEKpTX
rETEYPsfuUQFIyb4Q6j2Tl0MVhO3eUQ4hTsWt7pv8InHDK5YOIiIXU3CZ4p0CmQ/o2jspN7/Ds6B
qrYJ3C1I1p3fCM6qDTa2T9TJl2zNsGeJ+U8WRE9jy9El8zkXgx4W+SX35DEBr8igFude89IAUjDy
7dFur5iQP5uKYLAqqk9mvjroimDiAL4h5LiZkj4hDjRPymNCG3IoQJng6QCCwe1l7FLW6l4QKT04
IWfTqKdBsNzmKQNPa4RP3pKsCHQgWR7zAIcZaNco4zuo7uCPK9pDPm9OViCCTvjr6BV/IMNmwIWD
H2Kps7ZyWK4+lpc1J/eYPRiJ8IEjz5O9wI5oY+sQLD6goGlbJPpfW2M2TEjxIEIEt165vvh5fDBJ
8G5B8JhPwl5AB6jPJkTHnGyy8rbP3F1fqiOr+rPDvAa+CLFMPdPyaScsd0fBa6Kzp6tjNw9lO29L
XpLF/puvX5lEsAZGhLzqbebUO1eXrzXzNFTRC9nJLpxM7xjE9SHhztLw2zfub5qg73Tsrdswxa9A
USq0kesn6/FW5u2dGFBaaCDhDQksxjBmO9GRQy7HaDEsOOLx5an3aaJmJtgdEw2Cgrl98G18UEj7
tqKvjguIe2BSBjrnes9QqYhTXIt3izBiDnQbNt8DSQmH1kECoI3YSH037p8pC3ZFG51KMp9sl1ip
ebV5KeP5dxRCbvouuPIwXvNwImDVvXVsoozW9cA6eOvN8cW1nDuj+UwrdhJoMxfR48dxSVLvI3xX
9Rq+k6H72XYkNYOpSBZIAN57s+RHf+4PPRxqORQH1LNUGsGLB9a/mdw3J61fWX9BE2uCXJYPjOOn
JLZ3oydQUvIo02JDtYZc2oIpBbtggqPlpNNmpZc2+O5HM5QvMo5ezA8auW8kBXQgD2N9yWHIP9Kh
ppP0RZzHVskvsj6PFjBlCbUkZVaJL+DGvMehZ9+oGAGEGJ7W8quw3DOcy4OS8y8NyiNEwMeheV0j
e9fL6ZLV+SlhhE1YdxIF2zBZLjPTrTn0PmKj/nRqcTOmBGTFIRX+aDEKaD/tJb5ilb3kjvpp1YRo
MDBhGbeh4suE/PCcuSTlZUy61mO9kvpJbnVlS3KDYOZN3DNn+g1xEihijCpJ8YgK1iuxZvfkZQQk
iGK4ximfH2UgEVHOX81SseCNm1bPBxRkDzkeVg/IA0+jItvHaT9Gc9VZgEDOgeJv6D84jJjL5Nzn
RCuWxVuNjCHo5nuahk+2HdzFMtp12toFCxHfCCLp4Wz6Qh2MiMAD/GGHwz2ytC/CZkgCFAfFuzYj
F8zo0lU1K5oUtzkvlUE6wD5HHxtfI7rOvvdtQEO+F2/RUm/jtmAa2t6lmHlzr4H0j2Sy/rU5t8Zl
8OhAlw/zCBltvx25akXzTUz8JR3wazC5oFN4G7bVpoVNpMVyTov8kJGQYaSfUB6v9DVvhtA6eAEI
vQYuOlo4lUcHs2DMLN+6/Od1HQ5ln0UFrTvPCo0OJhy6fGldfQ3I5LHs4EhjbGuWZk1CN/3SpR/u
FzisXh7u7dEBQF1veVPPjW7+f75ymCNMxz7Mdx+Q1xlACkBLsqpZG1kd3CTctE3+4oA+t2fWScyK
jnHS8paaa17M+pZaHD5sfBJ58ES/6OSxLHBeQHK5XGsnNITHLbp9zkrODpnMFv/Qib7xsU2tP1Ma
bwuF+Ym1D1z6SxIUWFnszUC+r+Oqs8NpKWaABSJr+EaFeIly533FfsofachP3OzlhirnxHq5q8gj
wup35nrvhVUS8AuaPQoOzAWR6wvwcDNzDEa2krMRtwr88FM4e+gWnGMqUlC5eCT4fT2LHBmAl8B2
AScSXsos0tyTBQSFub2aga5rkMgFsw7/hynxKYy+VywxGuuMYoTAb3gJ8/HRH7JnbUe3dQoznxE/
5cPNGE2MqpPDarHazExxgbrgZDrZU7w1/zsai7PNQtKFao+bvRMEEmbepvQ5/qPOiGa4RnjhEKKg
dag3nvUG7+BO6Ohg1jSzZpUqgpyFMpYtnGKAT4/fhZh2LaeNMloNUeZTJv22Qn5Y8X66AxhLlg+z
W1nNt6kfyh6a11S359TxjhrvprnWngcasoCEOLnNkyNaDC2FfXDold4MPs5qzaaWasQ3bq5Qf07B
C52V/TiE17Fb9mKFQK2LgT6J42/HPGH3W1R21P3wWvBlomrZBZK7ZVlPEZnsqycPfuxeJbjtAFi+
K+5oOm1raoscunYQoZtFCzyA67AKeXAIGTZ1h5T5hnYoYFD3MC31pe6CjXnhFmvBLpnR8yuylAPJ
Ego69vGdr7yDUSTUZXeNpgS3Fj5yduV5XE7T2JzRdb5Z7ndC3dy1DhsqVqeGRg72w3BczgZu0Ez4
h3XF4JTV2uOhaWdJxjvSLD6bCplFGKHpVMVfAYEKNyM3lryZKyMkRj3XkII1zsa9Cv2L2V36fDBy
AfxTjA16dO7oC2srfFwWH31TfvIX/6Np08cKf+rKaSIf5XkV1CgYDy420vmiRbxuPjpN0g+Gp0cn
yyTtqOKzsuOD2VVmzAdu0d32jVnJ9S7I/lhVcXV5yQ3dmy7s1viXzHczzz3Ze4eoeGZitA95OOtg
eDFXmNnN1fPXe+r9Q1dbf4qeTFwJc7+LmqcsjZ+MCdk8uoykbjpyFZyYnD+h9mY1bVjhYV3fCSAc
5ptla5RvdMVASzunigAPv5z/IDfidenZ1OjFTAC4JKhUhyWptt8wpd2TIrwvO4ySaOJtqJFWDUHa
W577fsGBVF+1griYlM6+xP5iD1gWsOwxNhl2FbAgryOXnMg14+ObA4SnVJEBOJ5JjLsOSZeo4lMT
jY9AgvZTSrRHBP9TBVuNqtFUtIkfHu2MMzlmKGfVW+NHCjIckba6XQtCl5vqvHD5rZAOM+XCRCcO
gQXpxhinyDiI8iyGH9ffRhONZ3Nfsn7kdMhVN7/OQamzjJiFgyw+SzU+dxFRH5RRVgD4Mmm+FYVu
24nHPM+fzepgNs3Aix9arppCREIX5qEbvW0/jeeYimNkjEIPEEFIdCbKmQKqfAXWfSKCGTr7ug0G
bz+7CYhAmFKEIsyze5GGk4IkHznBfsFnH3CgQ/LK0tfucu63Sqozd+GhMJB+99dswaAljsbRSLzm
/7X2outbPcJlYMVlMnZTzTAcTbmNiS5hW19l/+mzPbVDfh0kciceKaiFsCoNeaI8CDmAzi9OhSwv
FnJ+TcUWeN/ku0MIDe9aRFFF1VxV/Tn0CSYNwbmXxB5i1vcyWz91lOwX1s1YdjubVo4pd8y6qQqD
8QZuwLZOfh3EDXTzY3Q3lpTJsbfR63KIM+u5LYtruOYEHJHM1YoC6B6B4ViqKtalZPYuC1vYjM/Q
GDNEWpxJiDp70XTOJ9PISZmH0v5FxXBXmfqOqENT/vhxfzE32Rgg83I+QFzbpPRyzUJZSf3Y5tNH
ssY7lP9nthyyLN2vESLCEI13TeKdzL7cV9U7YgNDkWDq8mzqEigi/1p6qMNEobl00CLrV5u637fe
qohrkkFwD3zYwuObWcgUSJixZ5bBbwR7ZW5w2Me3ZmVh9HqmNfPXRhuHlmFv9lLsR8SnkIzNCQfJ
563Mxq8xdKeDAKsyVNWnZQg0PKXMak/miBHJZj+XPbJlgfgQeLJXz0yDkdlw4Ox4edsS4wuAKKIi
CViB8dakYPQUwxXwQpzTo6Q+qwY/re1de0oCxpOwvvNff3SooDo6keuBtSCliIQDtReDd24Ho7ZH
Og6O79Es/kNDWiv/NUfLIV0vDdpMiML/vy454dEgWC/mtWbafGJGigbJxejY+s8J23vbL4TzxDtT
sS/AlhxWGfO+05V6cHAV33Qxu5onMRMl3T7V/X7EUUnvcjt00e0YXVtOU8Z3mba0tMlrCzUS/bL8
jqB2+qI5ONBDHUEixXxXhcHzvIYnzfsrbcJIVrmPRm+XhcHeHPj8Zd4wZ2D6Ul5aplIRZztGkCcG
FxcLE6BfI6KuavrP6T7O9b0F7MDsaD0w5IEvLOSdKQMLntMCBWBIxVgNnFoJf92yLW8US75T5v8Y
ju7NxmueFlFARuSu9ugkzTOad2+B7Hcy4IiZCbjn3tb8PpdzRMgpSWvcnryjKNtvyzm5Iv7m/a6P
sRhpkvnHEDsiA71bQcZSXL1oKFLmUWDQ8W6Wi5K3X9iPjWm2Jf0ekrupfsZ23FuOg2uaKBfEY4TW
9NFVkfTS6O6HqFOKmuCQA8XJhvXCG3Po6IdqhOIioXXC8kFNsK+z+c7AFGpKrsqqjnYQoFH3dubn
CPPdpvgD7BA1orw3rwQfYvfu2ZWaUhzYAi8XXuz7MrOgnRebkCF2jdXWBM+CbCGBrLF4cEL2svWV
+tuppgfIyhzx6q2nCuaS2TYkSI7eGTHFBkxj+FaZEYb4s3g165rM4yPPMg9ClDh/unp6kH1wDQoU
NM3VlLlmG2XQir0XHKa50lSHK4w5TFQ0YC5NufAthMczmSzf2GPOUYYnSnIteTjM12UfPwVTdEer
DgCnS2CiudPV34nGS+WwYrdPTT3trNW5teNHp84PVIQ8foQYgYX8v0jp5pDc2x+Pkt9q78zaOfTh
0+oUO1P1WyyJiidQtdNbyymC4LEjKZ6HzI1fCI/hr3Z5N9kKuchmXXY5eBCIYQ41Ybd8mkOmJZdn
86vMS2cqo4SSpaa3ZsopKsAyB5qmhctAorvjkLJvi4lhbcJgo0rPkpZPG8l7xq+YsMTWLr8Q0p/Z
mHIOvZbwLwhGruZ4FLvE9oZy6xl4LMLkdXX++pziC9qQvtVtuCpxVR/N8uqs7ZX8HpbGuD2xQZ9z
9loo+gx120NE1pDs7A8fi3XMKhiDf8mYWd8EtNMCAFaqjpkfre5PGK9PBboe0TL4aK6Zaz1k8Bbz
QD9JNluGQydzHxiv/imTgKSe7Dy7xaeAyVEhOWQgfUioEo3TnKcuvLIK7ZZUfpieA4fnzIkvdpHc
mgXBLMG2COg9qocgKchYYcnTpupI1j2dhApeoWkwMIw44Jw5goo6Feny4RH6xsjoHvzYkzmAqYoz
K/eFImHvuprGVHnvxzVyqYizwnwzyeW9d9GX09KY5XqfyfGb5N9DPyH6y4S8+HFDHRaca8+6aPbb
WOtttubvpppCAAPKp5f/n47R2ZqTe4j94abJx8PQyEfihZ/4/0OuF93oeBxvJ/6mgc9DC/TkxXof
0RHhmQBVeCwrKInYDQDvAWdYk5/CWMt5QbuWopSC+z/OzmTHbWRb16+ysceHOOwZvLjnDiSl+pSy
bzwh0uk0+77n09+PPhMXtykBHhSqYJQZYjBixYq1/qaIw5B+tBHfW/RHckORj55hb4Hu0OjybmXf
va2r5Dv1qK2Z/2+ZwiFIjmSwsSZYDuLL5EaRyRVZdHQmUf9SO2evCBrsPim+XZZ3WZYrS+AB+7AY
7mK1UVZjvE1F/am4/i1Il72G7oFjW49mWu9LB/wTcqybgBoEtcWVFkvnsbQ4JoBRE2/p2iDN0VFW
cxz0pNXcPWHq/SkcoABAegmq5Uvu0cupStqScqedx0qNUhqrMZ2CVIvDisZRGG8HJQXHB7FYszXI
CTny5sHBoZZJKzy+6QkefarSfQ+/0QDaC1E/0FpaCFm7z22JU738lbDVqBUXlvsyxkJVLl7tFJ43
laeWS6CHns2YgHiaca6d7Md4DW85L2nV3KlVfUI1D+c29nkcpTcYv6zAm+7LEBCBkBKNVlL1OqbH
WqSe6b0fCR63XRv8SCTvjMLGkeE2VIreaV6uTEoIiBT9sLh96Wr7LTE8THRl/WcflPeCfZxoarWF
TIr3IRa08GWOlRy/Ji28T8Pa5mF/NvKe0wQXb9tgHTrRr0kD7HdQMmNn43sq+wfDsu7LwDxIYfMM
uPOWjuxHi/Turzt3CwENUzOOizEZ+HVQowuKPf2dXGUHBJn6NY5RzygTvpjgD5e1OjxQZVyFkgaV
LjwoBRabVOZV7tAVUMWx/KFpHo6e0bbhQjtKwYak3HWFSLw0FqE4qbyg/VQq/OfGeh7xH9mE0KaW
lxkg0Xv5YLswdSzgNQvNMGDyOg9+Bj+2Iv8JckCzEmK4sbFWFPemzIDACP4OkN67suyfMERj1ZCo
Wl0a3Es2fB4UNG6LepQ/MfRPX9K3Ze3Aw7SlBRTEY5okR6cL3toGBaSKnoIueGzq4RWlHUjxd1CG
fgUTE9r9uAnN3H8eb1RRqz64rJY4x9+CPvVdVbdPiAObkAXK01hTgo5FjYCr6Xg3AhpLX0V+QF6O
3RIP1Nc5AgwTxT/BuZzVyRcXiO9SgeVSmnxr+mCL0h4qvDnNSxuBPqjth9bUjgXBrFZLa5FBI0WU
M9u4VfMlmeWzb1dHx9ROBqWgVtjrnjudFWn3MPM24ElvxpWTWog+66V1q8m9ddOmyo/UDIGlFKvK
jlWcU4ezRhmx9Vw6c/l6vNug7P7uGw124lxcdT38SLp6ZVHqbBubO6G+97QMMGWMKIqCTjbZiA56
URlNzBUVBiUqI2heYXfe+6+dqSr4cieveQD0CADCd7Bgh7Lk84owwG+oid9EJB3g6Ly0Ls5hpoTS
k1G2m9GYAUUj7cEBc6QU/nMHNnDhtlRJcCWB1VNXwTL34FbGaelwV7SxGlaCr8GOXqOkfY8Nc6xp
IFJb0l1GTNnndqR/CR0TQKnDiMdPfyQGOHkQDc8mHitO18BxAt+x8IEMwJiDZpGUx7Kn2QZeDinH
PH3vzRLodfySmgXApJYmZiKrQE9zfN0GL8JmU9CdH2O8ZdrPplEE29wfIF+DNqLlYcrjzdmwv6wM
poknIOqU/YfGnQqws0F3Q76xmmGt9vqDpZRvYz1sTIp1QLlk9M1RRzJWSpoV8Ll9j+OZZYebjsOM
ljPFIq7DY4m5yxNCG8vCwqJa0XcoZKMbXfFUC7BNpCKwlrivaP9uXEPuV74RvxV19GI2uO3idgCt
HuCKWaC0QvzE7GLDP2+BZ2+KAiHMkCNRoqfgIh4moMhAqaGXHoJlpBksSkTCKRBxD+O34+gZP6WK
tukt8WQ3VJ5tOLNKjE6Lpd5r6JyD8dziuUPlMmbaS+4tiQdNLkJZ0MK0LhoqOFb1HoyIs1KTHABd
WHFl8DZYo+M7hGMOHf74CfDMRuGooJjAuN5K0HyrE9KoNDj2Vnan4t9TYUgQNgbqSrClBwrs3GFS
jdaew1msRsfxuPfb9oy1ibUA0b5r+Au2piU3Ugo+nXJxDBVtPZ6rroMmUlDZ7XpMs8aKGNyMHfiF
oytJmy6lotjZMVKx3q4VDbsi3MpRt9VIrccRWX1YZRnhXUk6nUo91EB7X1PjcNzkM9LMW1fvtrrR
vAAg++hilPntGMAxKUhtu7cuzOiRH+st3AHudyxzxzYtIvzYdEIWDGfxbYwTmtMCnRt1nRroMsvS
oNs6Et9ZPa840dz1QeOtUjPbjH9RidX3APmtXSKLvY2SBZX44OyScTuCtFWYqBpQnApMrjaUsvFW
zJdNNtIWiUao5eRLUSrFEWXkl7qw602C8Bnsce+AvUW0wCPpzVecmAOQzmwJJ5BaAgLk+Too6wQw
WJAdlb5wt4Ay8wcuBsEm9j2ytNq7rbVsX8r+T+KSOVaQywfhmzdlozRbL4qtvaKXLxXi0aiRSHsr
wthNtfxT4vpfSmM+DrKEjARc8VGZEfuc98TJIhQQ82MjqcjJlxbujezkW6qPa8/KT1Lp3Y+SI4WI
3vEN2Pp5+xAhwYHJ4DnXnY9U5UaMyRUIakd+CYX21EcYCdadxTVMwVVk3IeBmiI+M2yx2wSUY6FC
hBjAspNRTCWfecKeHVMFrrdyNdy3hn1HIkFFWNd/DPmoHFAnD4Vff5Veu6kHxI19Q2iryB7au7GX
XLjUsw2qCDWfBBGAojE/+J7vUY14bYhQGBdePN+lDy7Ga2GWuCyS+q/13rnLB+8Y+Pk9QWmnZOVd
TadrrN9a9IM8OUo2WBCcJHWgJahGGJUHZ85UhGk7VGsrKoiKet9X1SfMB4RPtC85945lgCyj5mt0
ebVoBUoPxI0g1HiDusVCneOD1g1OHY+U3RBnxFcphLrcCWQxKVBsJeys+7LfQwdZjleycaU0Tb92
3IL0BQdcJYIB33NR6D35MZOQLTC47Y1tEfA9yQIDpPuY1jhsjefehfDNYR+09BLjMMq35SiEXyfg
89TWXceNdxuq4U1c1O9JEn3yyx4LkzQET5OTashIB1erssp/BgHOSlQOlC7coZ99DhsNB6uMPCNU
gOr1iaVtcgmMs5Tu5L57QBcA/D+vauAD7OR7g393o/tRoW6g3XAVbbbdQJmNTay3yL95vYRcaXi0
Eo/0pPrMWtq5pe8pI3YGEAGKcTTzkkrcOYl8W2jVc1zTlgD+/yYZ5MIdbXKFMxt2xqZJYEbq1Tax
gVX1NfwIgGHaWTEVD2F6dydIWloVCbZS2Fis1rtgzDHGn+aVLvWz0W8Bzbetg4PSMnfDscBnP2AU
ufZSRD4sbhdxgBlYGCMU0wbEPRgdN4mn3xNbaUVao70XhAP0kUof14RS5hKbWB/AIuHp2N9DSkG9
ZzqLLhlXQ4vwq9l02HPoUbYzeWd1KYs43zmAtl6AR2Bc33p7VQ/hf8tvfh/8kEKdokaofDVBBPRM
MvBJyXt14WdUmKWY02zc4aHq3WmqtlUzyhSK6KjEySFmGMjIehTKFe0hC8yPqsu/04B98xuq4OAu
z75rmQvowMaxURIqjGNlCcNCPHTyl7SAiaKImmCggyeoECsz8+rboGreAmjQXsIiMVG9e5x9HyhS
OBBlfANRFynnEh58jQco5nUx7ZCIKlqWxZuqj9ZGaTT0VNtnE9WUZWgE+dIx0RdWLKjgoIF+JLp4
K8mknTq+pcH5DmwO6r6Zn0iB7ws0E6kmSNWocQQ4bMxhh6L/5irmMNap7xtuml5DsmmYbbtq6vpU
qfVZTRsU5mCxwnJ7YpZ3qp8/d5FFRafB9MyWqRZTYIxk5VUvVdJi2hm2haYoGEOLdCh5DazikZv6
xoRR21DrdnyHvoAUvRSq/+BJwa727YeerlbvSTelxP2vkHRiO5qodPVQnclglQW6sdPxZHaJEEku
P0YVWDOnse6j2rhFMvcusYu9JHk7mqm3A7ZNI/TjhPLzC0woBISc9NZBphMvMnOp/nJd82/UmkoU
4Lu3oDS24LhPSWKhPZZ+DMT/2pTfW0NQ+ZOPHKRfhlk/+XQVFj6EhUY1e/oV5smJ/E0X0Ga2chQ9
aJcFEQJkaflcFPrPX2tNRPlNpaYWMuPyXadpe7uhtQAKtlmaTYlJYuBAJEy+BXWwjyPpmFoKMIQB
nkgdxVQgvPQG3fZkwdX2HGM7AvK5e1JwYV/Irfsj77CK1apoCYWNV5alFzNMglXUax8+1tC3gkIh
WhJbFymALknBi0Bw3xRW3awb6OKpC2LWVFXsGpPkUKbiZ5JQuIvDRqbqK8MAQ28zBcFiB+1Tm2nd
pla0lziKfmQqEtGVYSUsbEH3C7g5vDKTWbfAGncCi4CmfqMVcAwtddf3wR1Jj3cHrLeGbVy/K073
o+qytVLKeEknO8LqXmqRcQKugkBb1nFAJSX+T60FYhOD0+6lRnFj4cWK/j2zuuiceC5k7HZgZwsJ
JUUBCuAO2wGx9wxkE4dRON4MI0qQog2xQ4oKTL+G3Fjj9lB8tFmv/QzQojkUfh49RShVHHP4YeFK
R/IOZLJDmC6Vmk9qhHQ9sLcJhqcE77qbqnYxN0G56LPwR3fKzDf6dxGmGVAY8DcGhh4o57v46QgD
GJjlOI/E/XZ0lpDOBMT2HaseGtjs5jdd09N9nw/uk2QhR6DmEpL9WFfhsKUFtEJz5K5B6trpS5UW
1UKpG+mtL01jgyOhuzH4JQvPNnd8jFNpx2igmmBNEM6Ft4iGBL1sMjx96D89u6Wfr6Dp+koldWPY
/jc5d7460SEBxZUMYvaNB4dTUeqDS5SGLvmS0lwI2vKMgmlONA96Ts8CXQ2f9mO7reD2op6wNvPw
nOiyvHXN8gNq/GdAiRyC6x3Owi/U/r4JqbsnTdg2ivQh2epTHUPPy0phHNShih9iCH4nfp3/2JTN
A6ZgyD1GWCFECJDZJjz4TGme2SDxtiBjgD5AakrBCKs9R8UXw/aRzKQSa5OfL2Qd7VhUK+9tDW56
mmnahv+gkRfaHxW2x6uorV9BngGIMoeT0Iv3gJVSNeFrT7UMPt2L2sAdVuNNLpJNZJjfhCAmmqPU
FeV4hJHAeEY0GuhYNwMobg4EPH9NFesBus3C6I9WwE1TM+WbLgtOnYr+VtbCRwoaca4MrJZxIQo9
rrO5EZv7RJW5YZsJCjVmcnT9Ised1Rrrd1qOBiylWRdpax9HZuA9P5Ta5kS37tooxwhBv5UdF9oe
uBQUVpSFWcoPrBNI+qFxYw1c+lCmogIacO+yNGvj05FwgmFflOajnyXHRs5XAmkwTxCO5KJ5RLpx
Q1TaRUb2FJvJt76rHmxPfa/gVaGDouxFWd5Sq7zHLnznMFetQCCliaPuzsBLiiw60RcdNfOtaJWV
QceLmomxQciEXmXhjfak0m1lp28JqI0KAoGD2/CQA5/KDH4O3PtKEliz8b+jz7+0EAbVIu1opc4L
srnbzPeJKVF/jkLz2XK9c80kLRD4GFC3wdAMgjjwZOlJro0n00NIlWvOs9HIYm1KOQbZ/IXMfkrz
GhGaLKdL3q9FpdEYosQRRreQdc4QwzdKKo40NKn+C/lnYErbDmQYIEmWMMg7ir/kxJQhs9o42JFj
Q5bwbqAenoWUfiWSPhwDI6lXYUU5RFQ7hAs2htUgDgfLm15IDqfPKd4sSX/T+/bTrmi2KwlC3MWo
I19RohfyKkDFFKL26OCWPsmJt1X7YYuy0L0CEHyJvdLdUKGSQsspWYCAJjsUeYZ+pAFtMfbvex3k
oueW1F77WymH8xNIxY/IBM7YxtvIhJRI5Q2Ek+y860W7oWb7Rig9e1IDcM1h4iT1UUJ4u8ctL8V1
EYH6Q6/Tgh+7zLoSyFwGgx3rhu5I5dAWAnmYtOh7aJRSkXuM6HcAJTOpQiUqHUYMtwP32e/o9CIN
eURa/LYWA+TtCnptmdKG8YtvqEINy6QT76pqPmZYZS4gD9yNckFZL8PtjW9aAYvAyijy9iZ2IvaG
SsGzH6MrBqAbKwKJfpZgYv0Q5dRUfINZjcdGVr4jQHIIw+Yp8X2Qpd5B5Op30ZVviWw9sYRfm5g2
lu5YIGclIkNvnf93QlU+QTIkoxbKU9G31hbyn7WyFHRkO7345pQJUICglQHsZTRUoF4SGKXXvtAk
PAiQ7xEO4p7//td//7//+9n9H/crvUujHmnlfyV1fJf6SVX+z7/1f/8Le7fxT3c//uffkgqdT9dV
WZb588+PBzih/E/Kf2EXSg3OIHtIBhgqsLgGe8kdW32+/HjjT4/nFLD/+fhCbnqzCXN938X0+dKm
TA4BtasbQ5e975eH+OMbMIT45xB+qSOzEmFBaUOJ2Xqplmw16Ok3l5+ujBPxHxPE461/Pl6T3DAw
o0Ddd1G09zlKx3oO6kJno4hvOxV/StNov7mdQAdLtofl5WHnXsr856iU8k2qE7m6L+HA49FHngqD
cvF3Dx8/1m/ffLAprrZ9ptJ7C94zs3pANfzwd48e3+e3R7u5RuXMCvs9HfkzMsJo4Gbl4+VnjzP+
py+h/fPZLCUPIpbb761MRd84L4A3Wc5boqivQ8WtM2jvLg80t2jVfw6kVbnF1bpu97XHtbdCtdnu
1WdYdeGVDzA3gPLPASyYl7laSt3ecnt/Uxmav2y0Qdv1dlWv/u4dJvvabxSEAfS82ScVBvVWZaRr
v/fyTVFyIlweYmaNisneFpoTlpVSNtgzgXrr7A7XrAEbh8tPn5kjMdnWgZ4roctdnB0w/PDQGedq
Q5OzydLPvxtgsrGlPO3hQRZs7Bx5xKHe+yY6gGl0vPz4udmZ7GB0TGu1y1hAesTdqnSknRThY3b5
4eND/rAVxDhpv20zE520QFWFsk9j5zu74cajsEZZcmtBlboyxsx2E5OtLCkxPgBhgcI/XF2sVEcA
QHnTmSa8AQfUAzTMyy8zN1OTfe1KjuwERaju3bI+x61+GxTplXA0LpY/zZP6z3kqlFT25MDK9kkv
o1+RdjWM8zRNniO03dYFVxr8jCqzQNvObP7yw082t24ZtPjSItubSvgzStBjxCvz70KgmOxqO6xS
U9f8Hkgz6ilFsioqCGhReJNjPWhcCX/KODt/mDVrsrG7sBZU5DA+N4LuIOIKfGKJSUR7TPJomasB
OMVmQxa0jySw6A6dtTgkJbq8Gmb2vTXZ95qGsJUK5XA03PjC7klbDX2EpwRZ4ZW4Nb7Gn15vsvEb
mY5vUqfKPvLEraYMu0xvj5rl0IhMqet72zFjhMq9u/xCM/vImgQCOrPUFX1jbBlgzdGjlk0JtJBy
OD4xFnLelaUxl6hYk5gQSuSOtmbVe0dba3J+C8Z4BAdpqbLT2tsMKASl7gQY4OXXmvtOk/DAQT/k
JDwcMGpFNRzT3BJJdas6/d3jJ0FBbRGfCQAqHOIWaUYqm3Ra7zQoqJcfPxNzrElgCBAKEjhr1gfD
dMJDZjrvtdx295cfPjc1kwgA2ArDY9lvsDntjjooxjZ2T9hPby8/fm5BTYOAbMdRaPT1QanwvfUi
XWySPoTRFxfy1hJS/NDJVndlO85sFnP8899OGupQCJuoXnPwcVU8kVeDCspqHdXnINy6GCPexKLG
jpYK8QLdpf7KsDOB25xEAejkmSpXHcOag7Zu4uY10PQPOErRIiwksO0oqC2wOfu6PKVzbzkJCWmg
N61X8cW8MpPuKSoAOtZRK8v7J7nddbn6EqiYK+oI7NRX3nDmCDcnYaGTdUpuNlWx2LHaozQ0sCA1
v/7eIsqwlywvfLv8ajOL0Rz//LcPaFdd2UlK2h2yvsNBESeovRmrylog7HplQc4NMQkF9H5pcHRO
ewiG2NgDPPFWpebbe0sHpvt3bzEJB3YhI6ZqSu2Bwou9t70exp4B7EopQbZeHmImJJiTkBCPC7xE
vOfgQwi6pe5O/QONzytPn/vck5ig5QY9E505kusmXZVWMVIS6uJgp6gQphgkXAnLM8HBnAQHi3WM
cpPR8rndah2ZqJ2EfvwV2Wb8aCA9tJQh+l9ZwjO7xpjEBsXWMx0BK+1gwkJEqBqJihuEwsDuf4a2
tLRwyw2vTN9MPDAm8aBsLV/3y7g/SLK1KWT9ZXBTeRkNjETDWKpVpI6D4Mp6VuZGm4SDxE3kLofA
cmji4oc+yI+JAlzGaWIIh/4Z7Y8c7lC49WmRRVH3bgXDM2fvzwR+JyUwqnIhfWR9sFa14QIGvHa5
nvtZ49r6fSvbnmwAJ2gPFI1+hJa1dvT+lPX5i5zhw4tkxAiM8q583JntYEziRiQ1iJUkunLANhur
PqRNlrrp65vLm02ZiRnGJGZg7OQVms/jHQ1/q0/kOBaa/hC7QD7RfhbebWGtR27BSOMY7cp7Yw3O
NzPal8s/YG4uJwElsFs915E0PAg7vTNkiDlVbd4Msnp2hPpRo1qI/o1/e3kwZdzlf0g5jUls6coo
g0IdtYiJS/FJ6azmiBsNqp8KzcbMVs3nDIGh0bwhWKL8QSV1UPBfkkzT3l/+CXPzPYk/ZS9D8UnM
5oCeGzJtwGfpjac7JY+ufNGZwGNMAk+i0AnMQwZQWjydwEjTe9FeVLd9UFt8WSvz/vKLzHw4fRJ0
gMai31eQudFi1FdmVvzk+UALZQkL10hLUUUfhttKyWGBXR5xJszp4y/5bdvJgMVipWXb2YGu3khF
+Jn7ySsU41VQNh9a3H0Eqi8tcAZ6uDzg3CtOwo/A8smELdtyElWrAVPVRQKmvW/bZ5oux9wr9oZj
/Lw81hg7/rAy9UlMqSmBRKk8jFi/An1oC+mBWID1ATlsZNvLY8yEEn0SSjzHtiW5M8oDdNpiEagd
LYH+yrPnAok+CSR2rg6A+C3loCanGFAblzhEr15HpmVUVEs3Vm+IHyMNfuRQ5DRcBY0D5FcWoVWt
Lr/gzObSJ8EkN73WQAOwO4CRR8Ja3wxJcyCLiK6swLkFMQkfGmVODdQ1K9CLNrW+HlLrwL/otiyQ
ZAGV3l2JinNfahIlqpi+C1pwwBn1Pj2p+KhsQ3rxV77V3FqbhIgsNSIAlC1JPRUrTEPOsuTTkzX2
Xd2dL3+JmSG0SXQYlXZhxlG2iCLQDhbiqbf4Mlu3FWKNq66rxJVxZiZKG7/UbzEBVQdVAvHQHsC2
JDtbisEP5628vvwWc0+fBIC+0jAYLXSyXaN5kALpw8Li+fKjZ5aSNk7cbz9crooIdz5ETgsrEWdF
yVpAOKqzKrr0OTIiD3tmSMm4QXdXLvJz1SRtsvuLru3yKEjrg4O0HnoPgdhEOc4NaQ8wUEPIfTkU
yEKJVAUlQL+Yc8N/9zD2RL6i9b9dfu25dTHO9G+vbfW1bKEf1yJok/WPWTDqlOmInyHUX7idiaa5
F79cHmomGGiTYFBQ6rGLqkXMB/jhA5bvcMpCHyMCS3OUKwFhboxJQKBfm9UO7NUDZguwnEzve1sk
m1Joz3/3DpM4QJY5KufmzQGTVPDnhgkOWLKl8bjNr1xU5hbiJBi0taZYZRO2JIDrsAswIaj7sxfi
kITXFqg+47kT1pUy8Mx0qZOogCCnx1EKAzzQMKYOsIG4QTL2DRTBtRxh5m3USTxI2TRVVdXNAarp
KbPQx5PTQ6z5L5WknQLf3tlYRVyZuZlMS51EByI0sgIB+UilRYh9AkAo1UbHmxsdCD3cem1x7Vyb
yXzUabAQclxFFua1Fi58KdR5+LquYQP1F1V/KGokGBMvkJa946E33FxtUM7sVnX8jr/tVgQuhSSK
jDNU8ZdBVnxH2fgR3OW3AqXBK1torl6qTkLC0GjEQmv0AMMjA/RsFADY9uHreIUibUxfhd8PCPpY
W1JTQLTDKa1otWt357mPOIkSQKNQGheavMfwdl10xRl5iS1eG5sUQKGAR3R5I88NMwkU6JXZ0FpU
eW/m5i6DoEWLcV+jnSHLyqMQ0ZVh5hbKJF5EeDW1oVxGBwFlbGl24NhR+jwkRXtkY8C5t+7VKPpe
D/2VJsvce02iR6WjAOw7AdBC5A8fgERlp9yt4aK0MT5HgFd2cpfpVzbcTPhQJuGDd/KDFHrGATk/
sSgS8S6acgv8anf5I80s919liN+WO+2O2HY6KTi0GXVH/F8MuVki/b3J/M3lEWa+jzJO428jdJIK
C1axUQOqA6Cbyr2rImBjQQSH6GlJ5xSQFPzwy4PNZC/KJGoMedqogRUPewsKYw6uS8hIH19+9sx3
/3UL+O1FchHLBXXA5CAUh3xFPsQVkPteFafCM57kKL6yoOc++SQ44CrgmerIaBjZ644VfoM7mxri
5+W3mPsck81vCDNGDrUe9o3RaIusr48UTYEKYSizlPARDYKcGlJT47rQy4+Xx1TGh//hpvcrP/tt
6vCyyDoJcvIhHm96kVrtUDRdY5S1iEprqcLywFd533aY4GK8k/cGlA4bNqejZNdSwXF3/uknTMIE
lW00rrUcQ6XcOXat9hEX4l2Ka6QorOJZRecHPe2lmtnIHXTXeuVzy3ESKpBw7x3DJFWXagHnATsh
RG2uITlm1qM8CQ0NOVgctnl9sHSFs7gLt4qTvMYpKg4yMrUbbJEfLn+/mRUpTzKMuE6jWG7q9gC6
rFlzsUFpr1QiFCIR0/i7ISZRokZZuG1cl3s6SQu8359Z2G9jxX69/PiZDyFP4kJs1KHUJnZ90LtM
OaQmSiWSk7bby0+f+xKTnGG8fptOFTT4caXf47hDbcRUuM0EW9NRfrha+Hl5nLm3mEQGPfFjKNpa
dbDECItoEIRwe+PKF5i7LMnj5v1tkwZAEWkLgYnNgmAlucVzpsMvByuZ6wHmvs5P3aBHjUKbFUHE
L49IrVwZevwKf9ib8iRTME2kPsN0KA6qbffmQkqD4hDiH7jRhEevwtTN98sTOPehJkFASqWkHoTb
HhQ/hBpI873doOetLQe7TVeSnQ6vuciv9S/nPtdk9+sG/oRxLJeHBqMzhCDRmFSdPrkyaX9+F/Ef
8MamUfNu4JhAOKG34elY2tlEjxPDkW9Y76z/ZsZgpv1zUYQjJSnDPQi3Fx3GtdIbCyPCeqOMVJTo
9H7kKP7VTUn8B9qxhxGr4BBy6EvFOUd41G7VSkeNGVukK0f4TOIt7EkccBJTNkLdI8xE1tay+5Hk
ka2rvEbuLoLCJaFaUVqfGLmJpVDUK4WPP8dPlNv/OYkW3PvM1JXqoAbVttCwGivSc29595e/0Z+3
j7AnYSEHVFmGZtIdHDDwSAYE0grnToFQaZaukhKRzMvj/Hk94wr+z9dQSj+maZD3h8pTdO4rbgvZ
G/3+y0+fm6RJEEDXG56oRyEzNtvgQApUgKVNa0Ds7d8l08KebP9KR962BaV7wOTnhBblPkMAznbM
h8tvMPcdJvs9sLu4aAsFerZG5aIO02ezibD3MAV4eePK7WNmmqbIx1AEVW5oZb3nborPWaNszdpG
VS68slZnXmKKfZTcUoSNW+R7KRvpWCF0CJgH+iqrsqOaC+vvopcYo9pvh43vaINqhHW2p6eImaBL
i82w46VkIqhTW+9J6FxLk35dNP7zdBFisueTUm8C+t1IkFY5lb8PgcZXTRUYzP5OePdqWZ0d7zbt
h1Xu47hi7WIlWBG3l6WbbUtN3+kQzC+vkLmPNwkENZ6kcd2AzwuG/DYU0a5xlIdstDa+/PzZd52E
gkKCFxBDQdp7MRIVznpEYQUxGo7tKk2GG7TjUfFCfCpcZ1ZAvj8sgVKhM447uY9oobqiVbe6/Ftm
ooWYRAuBLnwISibGf1N+0PBlKfT04/Kj/3yHEWISKrCpN5zGxJiCfgFqkD5SCa6LLaQno+jpon+W
tt8kTXVR7xD2lamd+3ST2CEUC+U/a0TptfqPEH1ZvUJnLE5i+8qO+NVF/NM6nYQPAUNC6wNyLAuV
dxnn4KTuqyWeoIU42z1NnuWgc5dYw0N1Q3uR46jBJWqIcM3YYY2F6X3ShFq+SDP3S8VdCl3a/KeJ
1hHMP9uNjMRZh8LRqHz7tR08VQNY8F3fDl35bOiYDw+gnN24xckNbQG0CbgLMUqfNLaLX8QQdBs8
D/R8g0qlgWBbp33H180379IsQzmiy9Jsg4moD2+6xde7QcxVVq1wVMH1JLxxvW4kL0YuetLhQpeQ
G3ylMOD7aAO2IXIrN0OIrLS7HOQ6qb51iRqggjcMre4ghO/h6xfsK8rCH3GOC81tXyeIFV1eTjMt
cjEFnWY93myo0cZ3otZuoiF7z0L1expiFu3pAqnH0nhsbNoGeJRtkibBRfladXgG7iGmkNMgKiyr
oOZ9SkFPDJ58g8X00lceEvPBU4cl2uoBEqq4Jxw6DX20+mkI9GXlvWZpuI1xDQhyPEL1K52KmZTS
mgblAc12yeyi0+hKg+tEH8mqj0anKZQOtVu1qdZY/ww9c6RVuO5emf5xgf9h4U9Rqt4A2SpGp/hU
WZvI+siyB1vAsyvh7AIbU3xvFaBhTJ3+SqI55q5/Gm8ShVvDKk0J4aYTApPhshA+QtBaIHDewTrF
rlD6bAuPKFJr9pUVNhM8rElYpvpVuVlMW7OIjRe8aQAKIMpAdnslKZh7o0msxRMryhtIQWMh8gW6
nbRsVDVAVijClSEZGobKW7ifrX3lxjuXSE9BrE0qBrPw6/gky+pzaivJovRktDUQQsAQ70449RbD
+r1UJjeDmXy/vFLm1uc0BmtSp5ZBF58QXMHlLPE533IQ4IVxNP3iJlLdu8sDzX2vSSg2cHjF/jWL
T5lavHhy8dPt41NrXKtGzLzHFNiKlqle6IUfn3AHuleG7DFP8ceLu22W+4+xHd1ffouZE3gKZJXd
HuWvTgf0I4qvOHDqc5sE13BFcw+fxIoeBZmoR/TqpOrpQRswkhhK8HeXf/ncBE1SNlSREk9C0/qU
RFlzWzVx9uzJKOIs+iqrPoRvUTmEYCQ//d1wk4AgOw2HHbyWk4Ht7qLQlB09u0MdIu2upbe1Vawu
jzOTt5jjXP6W9GZNZfJWZXriUD9XevlhJToKfsR1VY9WKJ8d5Nhca657JU+aWcbmJCzITVaQUCfp
ycc356ZWlYKLAiJ9RS3/HZNJTJGruia0ygi8FKa+fOe50dnEMmuBN86VKZuJbOZky4ONVkDHg68J
NC2tUdCLzM8aF2XpxpJrJErUTKTxSvZcDZ9Rvbeudbnnxp1EAJguRRUhcXjCW++hBiOSaC52BMkn
hqGPqV2t0RD9u8U+hbIKBA9Iv5LslGXGEYnoM/7HiBxz3FN3fcQv8cqxN7OppjhWO/PpYJppdgok
CbO8LloBQlwnhvOJB+yxr6Sby6t8ZuqMSWRocK7EBzvEMTdp04VvNw/0rp7VOn30bG3ToG6ZVeaV
sv7MbdWYBIrSxyKng+iNNQXaUnAfPgop20UOUjiJ2lxJi2a20RSOWmNC3dRmnZ0wDrlBgODd1BE1
VaQrh/fc4ydRwa+aQAdukp36yPn/nF1bc6Q4s/xFRABCErz2ze0b7bE9Hs+8EHNbQIAQiPuvP9l7
Xrz6rCain3bXsYFaUlWpVMrKfHey5itP6i/KJyvmdf7MJ9kONYIAGeChdYtt71X2LJzlftCQFLm8
1TaTMi5iRBVjUakKJlUNCxTriAKXKnG+jiobdg0IOzaRKvqV48y2TkYo0IXPOQWneAx9szdo3P5M
SQVCw2DFPWyfNzyeDkuVQ2YPpiSnGZWBGmwuB3ShMchDFEKvve5ZlszEkHqzA+H1IVVxKUM0sXhv
eeUcAQV4Rm11r6Ls7+WdsTihCRzN6NS1Tpq2sdv33m1UOewIXq5q5/dVsZN4Cnlp2oX87qAD+Xp5
RIudBYbbEwJOT8irtXFAo33Pivuyln+u+7Th5YyDEIdEhY7JnIAAO9VgxRT1df5hIkSLiQH20Efg
upMDQd8IgFIOh5je5Z9uOfJNiCg4owkUvfwmdsv0oQZfydbtwh/QGv2KmzgkFSHpCm+HbO3b5fFs
5mV4e1rDuDTzmjianorxIdMB2OXrQ5KDeCSQK25vMy7D7cu2yKfRqc+DlIczgQdwrfnL6OKyUaID
wfPkbeiM75dnZLMrw+0ZKAIhJ7o08ewuj/kQPTi9vuo5KAwMlwcsJHD9xW1in6HAAhximD9Cb10N
EA0ietxDOVODSgq8kiuGbIkx/wMRTbpqSIakiVFJ8XfQoAZxhxDjbk78tWKGxeBMdCi0D5PZLdIm
TqfsB1g344rTxwq6dg2EojJe/40GyEuHkKS5vD22KRluD/65JKEatkDnLHzQehnvvAQ9FISAdeXy
EJ7FBEzgaEXFUAITiCOshVaFR0CnC7RSChowvx2OnSofF4D5wF0E0YF+t+TLCzTNn0nmQZrEXYsT
tome//4hea945IiRd01cVG4s6/olYgEoGMfby5O0OC45z/3D59GDNy/gb21ir2fodHbBZsddiRu1
cF/hZg+BClfSGdtqGiHCZbTPGjk1MRNUb/yU3kK54dvlWdgWyYgMYwhNj65H+BlEfedO/jNIalHT
cVZ+us24jVhQNo0AkaUvYrCo4aXOb/6kMv9V5mehCPptXBjEX9wfc1muRFNbZZAYEUIsDMy3OGxi
FXnQa6OuF2sIwf3hCRv2qgfNfsTTdtsmUNXdMgISrs5vcLbPIBS7vKKWKZv4UcDIA3DLdCKOGlcc
hiJ/DWfI2DnRTzC2fksdsFxLP9lIwte64C2WaOJJRx9FD6efBWRuarAIVvvWCQ9dAk4yQKQZNHnZ
SuiwIA5CE00qCeQ+GSMiTiH7FUAte5zHgx84txJSUFUd3NHMfYUc57Gal3tVsnekFivnsuUIM+Gl
tM8HwEFgSWDThCJVnn0riPdcT02+KzWUeYEDyvtwxbfPeconKbiJKYWSB0i426aIiUPDn14hk3IX
5pScQP0Rfk+gISCuHMmIIm4HPRcl/SIuNEvfwqSZoVgiqUgOGh183s7XYG24dvuMQOIT3U5FLso4
It1tGaQx8ubd2SLrxoFCc95BNWbe0ayMi9J9CAvnNC1hsjJTSxTzjUgDYXrmCoLBq6RuwfXNGpfi
gaQla0mOBbQW+kawybNxBAI5L2JozG8DOo3gE0r2jR7iJUp+UNrse6cEbbizmxf+oMDcCi7Pfyq/
/HrZ820zNGLPCPx7CvsQ8eK3PeTboOfEVMdXukgskdoElqYTrjcLGoPjSXcvNRht54LGeUmu/PzZ
7z4cZy7Q9QWlRYFDBg9C0DMYtgneJW+jIQ1eL6+PxatMYCk4mVHerOoiFiw9Ln17V7McGnviUYA5
7fIQlihhwkmpw7kgYNeLPSc9ekHxnQTJWTkVHOf+aUK+60Ib4fJQttkY6cUMhimlXQZrg/hJQaPb
0J/uadEd3bpecViLQf2bXn3YEwhKLG3oohFGw67vopyXJygi65WDyhbN//WjD58HrV2HBhcsFnpq
Do0Qb9p3t3yCzIvyq0PKotelJzdQ9nsWut13evqVeGv8XLapGdEAgkBQfhSqiNWogYigqdwHQ50/
Xd4b69SMUMAHMkxpH+XxkOqftGxuIeeQblNX3g6uB2bg7hlzfozaALrXeXVoy/G1ysT+8ug2TzXi
AHCRMxh+wbwJSoOE7CZFBgGi1Spg+2bQI3u7ahgTTtqPwQJR+ySP65zeuVH0t56cI8UD7nWfNwKC
l5CpD6mDz4PtfOPK9sDC9NS57pfL37dYgHvOZj5Yn98PgFaoXMR4Tvzm+Mlz65crR41lA0zwKG5s
eHYCEW3cA6sCVVOyoIySQEF00GscA7Yhzn//+OsV3uehuyLicS4OE3hD8dwZQCCoPV5enejzDMQ9
r9qH70fg0QLBfCJioP1xQ2qWE/CVINZdqqME41VdsA3oK7d9hZauyyPajk8TTprNqMyHNY5PUY+3
S4VXgQUqMH2tAFYgjxl42CGpOWzmQTxXJKo3AtyGUpxl7dfQMJbobcJKB1GNTpTRHJWDsw5H5f6T
D8mC7v4FGjqyqM/tNe2PpZyh0H550rZtNOKE7N3CFWD9jpOuXsDpnkM8ovgnl2sNjZbU3GTMDEk1
Mk0LEYfZuScge3J09aD88kb04Nwf11Kfz32Jm9BSsLSjCwgvrfGsq9sqijwAEFq+skaf7wq4jv5r
imk7CEUUwllC5p2fihtkIR3Wqt8lY/M9Kwg0ua8rtkIl6L9jtQx0aFKMZdxGyNy42nmkfZBop4F+
UrTnTX1VhOAmrBSEvWNTodU0HngHmXc6/wTbKPSWSP9+jWFxE0FK5xFU6mQo47kN0qelL/IvakkL
KPjo60i1uIkiBVl17TCINcWdiv4OYDbJg+iudFexaZ8nONxEj5LOp3ANoDwaLweFEwO7uHPKJfBD
FNot1y2T/9/9roM5bwOBffDKGlpgU9tvNeCRCC4+h7rDdYMYTt4Moe94eJOOyZjtsgjaVeCoQ8Bm
4C++bgTjxAehuEe4wFY4nTc9daC72+P2Ozz3kzeuDPH5gcBNGGkD+UTSg2w5nr3h3MREnyve3y5R
cARYRezclN25bLhrh27lfP48dHETV4o3tHqAOi8gKr37Dgr4dxLqxwCvN57Thmf3/3p57SzhxQSW
Rn6aV0MDppOuBLG/n7wPCjBLXEx7hByBx1SVN8HKIloKk9yElnbuwgKIOFQATLV/BA//gUjNK7Ld
p0LsSwUljWpEaCPQh4n4lypUz1wRkDNktyJNV9Ju23yNzKGs8ComW1jjDN5hXeibsXGfEgiHZVAR
g3zc3sc6X17az083brJyMg7RC14CT1Ky6inPav9cdmPL/Frn4Zx8uzyIbT5GUWHEGxLIoEfY/ly/
p0t1q1OO3KB6YN70EmgJkY365vJQNh/w/xstZJL10LYC7KNFvy3ENLaRN7zqWR+gPLsBIvBmKtIH
l6gVD7AtnxE3WNpSCsHvMvZDBYhZ2aPfPI1y+lfOlVhr0LZEWZOlk/dDOY7oOMKcUvocRjNgsZDE
vBmzjD7PEWR9rlo7EzI51YuKypIW8RAkbKeIA7nt7j7r+p8DpKW8Gf+Mkj+ubv+5PJ5l8UycZI9M
UuWLW8T+1Hr7wCNkX/g1us5lMK+Yg2XpTPQjh5hu1yhcj0HqHUISdYRWRkgeg1k9FDRYASxYUisT
6+iVgTPpnqOi4EYxXuYfm35cO/0s9myycIK0uOENP++J4He4ju8rr4HYSfYGfs5YBz10QfkLT8mV
62XcKRwJQYosH2BqC9sHbf8bwWE3JtHXBcIJ1+26EQyqJiqrmU5F3IXLQScLBLon90k37nURzUQx
ijLssf5tEUOMbDkmbu/edZBa3aPy7a84igUpybnh9sMI1E3e6iLOOgi4lO1+aPmvoS0hzYFrHk6/
+yqbfvE0gsoHX6NFtNmykUGMw6L8vMLEoL+2T319f67jO8BHNnI5Xt4byxAmiLFliyzLCuXJtuFA
i2ePFG9vWjhPXTGsDMERiP+3bs5NACOfsyAH3xWKiK2GwIOa/3EgLuGk7s8ohVIzJK2vm8p5/A+3
49TnkJbocVUFy3v4iis4vSkDBTx8OmTPoINY48m1BDGTdzOpNM/8AdV5ALDewla+8CJ51yVfKVNZ
/N+k25zrTIRiWVAEK9RLVrjHwA/uhHAfFbSy89B79Kfp0FHQNl9eNtt0jACA3SlnXwVFnBO9P4+V
kPQ7Xqi+X/d5w/nx7C/ZLMYiHn3SvVCXOcBJJI+eP5bXub8JXpRh4UM1DSOcc9K0ZrdMopG/c1fM
yrYfhudTiifdKO2w3YJ/QWDYlrR6JjR78JBdQ+MuHhKhoGWZqatqbNwk4Jxkn8+kCMo44NXh3Em7
JBCskW3w8/KOWFzeRCpCiaCp6wXfZ/7womTw4Kvpren82xzacNcZlYlSdFzhipGFuLI3ze8mhKZm
mEDirxBfr5uD4essYaBs66IyLsF2mx68IYLq2Yh/37AJHR+bjudQjrg8liWXNdGJjq9zVkzIzVUX
6r3jgPKnLuX0mEJ7dYOHkBDtMA7STiQFKyNaXNKEKlZJ5AOgiNVbqva3EMVtmrTPAjeByxOyZC8m
c+asWmSQWMG4SJP3KI0gEguZtuu+bbh7nhPoqUMgN4ZYK/0+ZsF8l4Ka+Pby121b4f83xBcybaEM
i1+eifKuxct5hyTCdaGkTKZ7dFJ9Xa/XWyqfnBp+PwyQjKDgq4/TjODlDrDeaRt0U3BUQ/44L/kX
PQwbJ+ol3nmCDiLgjG/RU1VukxasXZV02hVrsPmrkQVQP2rRtlXmccJx42io/gOk6Smss18p4yvo
VcsYJp4x9FpVNEGRxxoVQq9vv7gt6A3D6Dkp0T52efMsZmeCGasUQbOCbG88LdFXped5Q6m/5qS2
CRgBQTJVT53v//8E5ta5B9/AUyUgZR9kh8u/3zbE+e8f8guGx48hyPG0UjlOKre6aPvHoXb5uAOP
X9dtXHUWGLw8liUCmHDGTE0g/uXQ/M2SbueT+g80uVHgqYKVudj2wjz0UbQffe6KmEAw617ngdrO
bjatfN22UkYQIO1InXIEIgSKN0iOoTjLISwF7U/vlVHyet0SGbFgWAonYyPF+esX407QoLoFQRE0
FZWSu8tD2OZhhABZzWUUJos4d5m/4NEYbfmgCa1l1WyIGtda5m2jGP7tNh0UjxiwQVnKu20+ugSS
X8lbluSAFntkJUuy7LgJWpRZpIDyxl0iA2jmkCSZv2VoD1xZKYu9mnhFYC6hx+y3wCFUExQG8w4l
4Vs1BFl4j3HHfsUtLFcJYng54TxdBo7HaTRIPzJ33Ii02jayvKdT+UwHsZIh2WZz3qkPnq4m7yzs
g4xSED3tfUgW4PY16lug+NZMyzbE+e8fhhiGelRlM5+zfC875EGBrnk08e6G2V+j7LLt+PnvH4bw
Fzn6EGHBfQihfdiWvkJBBMLeyZoAgW0Aw81pljUjm3DhitwwgFZk/a5TulJhse204d1lVGcN+o/g
3SNddjxg836ikn6ZxjHaUb/VW1kit7js57bNMPy890RWoOMcV6AohCqkeAwkuJhqtspzb4EecBOB
2Hh4lc9yLJWE2P02Qd0Yjd+HlLb3jVPeQ2xzw3i6LcGJSCBaT1z1E625Xy7PzrJNJvawlMkwBzUw
KRXoRKD3U90Nc37lQfU/MEPPzyDXhifvRhbV5gwJ6Vn2kxVrh65la0xwYTgDQguOLxHrzPuBovEB
7xlQ+s7VSuJjK+yYEMJ55qxLKirP17hwz/myG7vwhmTjsVyYCxLC7EuNsn+n0tvZ81bu+NZRDffX
0LmAfnIq4y7o9bNb+GAyo7o8QNl+Ail4xjaQBgjvoAvaP4R69B6BJ14jC7QtqREX+oxXkK2WMoZW
592AHkmonPI75Hkrrms5z3wjLHjKQSmc+1UczdEhi+CuIOwVLYoX3lrVymbSRnTIedHPQelVcTDm
LylSJMhyrh3H1r0xokE9t24VJj7avIv0kfpDs9MZOUyluG2b6gUyezfTxI5NTQ5RN6ysmW1PjBwA
rXb91IxJHTtjDqFWgCLRvAoZ3pyK7u/lMGDZFhMq2HZphPZ1dK/TWQtQlmT9NuFtdhu4xQv0zJOV
LN82zPnq9uHUKfqFFaPf4TFNzftOiqc5Wp6iiWUbd66er5uKkQaUUKr2QamIZ8+efU1mfjjDOFFo
2uHumV6XapigQS68sa9TPAqmXvOeSe9xcJcYHLzbiU3PWbMWfyznnElHyUANO5YlHonBhevdFH1Q
3ACDIG4KHjg7d0EjM2ek2l9eN5tpm9jBwQWH59yhCz5BEdlr1EtRgh6o0NkN6Fm+5Mu0n7p+20fL
I7R0V9D+thka4aDNFjn7blHjrUTtu7R+kqI7cKf7TiJ1F6X+7vLcLGW6f0/eD3YXdn7hp5LJeCxF
dizhTluQNnuHrO/qJ5KA6B56TNkRFCpIr3kbrZiipSLxb8vBh2ELOOjgyUHFedDduKp8jUDOA36X
YpODIaxi/Q2VfGX7LEHi3139MJbOWkgcR2gxFQQyltOPgr61eFa9vH6WiZjAQYKLLGJPq/DW0BR7
l2cx5CcPPAXAK6rUniGGk1VNMMtMTCrKNA2KtqYYrGlysg04qEOpv8xxNa3GIcsRYSIJGw6un3ZS
Cu+Azp0GiqBF19HlpbKEOBNJiNeyBZCkqo57zd+GAZWnOfiqRu+oVoewVZ/c88p92GsUN5ukLxQk
FHS+Sxo3hiDbb3C5fg0a8YO7AwAC/ksaLM9Eeele5HcNqlEAL61kxLZIYUINfRE5jV/0YAQo86NU
wWtG5nqTDv2+YNkBvPT11iuTk0Bbmm7bK0tdJtpwyWoqghD9+qWuD+ig+iFy91SGobftRXEVpp2b
eMJUJdOo3fMYaBbUQfmgaP3FkWvsJjbTNrKHoA5DDTr9OnYH+bvt6hvZTs8hCY6Xbc/2eSNRWNyq
7EeNaEqSaY9etqOS4pcuh6sWh5mYwT7rgzxLYNpey/8EKfROltpZdpStSQ9+7jvMxA2CfDRDXTWv
41SRdJOga7abR7pJa7FDHWR/eZE+931mAgZT4aFaWyCnh6b2P/3kH2WzpkDy+fozEyOYOyODIB6Y
LIIe8vNl2mxkoB5ygIMu//TPjzFmQgR1i6f3irgyPi+NXPy/jnT2nqzSDbQmdpOItrrhX/I8XIll
n4d9ZuIFSVZJFbkw12npy53njWo/VqCGpRD32Pk+ZLJFgpiMrvM1ELNtc4x8QKfFRPSAEYukPXgs
/VFnw6/rFs//b9BM+sytRQHj6lvnjoXt0zleyRbA1GqOwFo2qhN4oXZLwVa80TYXw9nbEcZFRhBX
5GTKNygCg6ev5t8uz8bStsgiw9edWhbZgKb5OJe8eAqYSh7ycpZ7gjenXd+TdAtUGN9SObYHjqrk
zmdV/5DV85XTM+GFi8Dr2phAj+J8+U6d6pesksPK5M7b/b+oAGYiCefAbwBin0AX1tXv1di+j1V4
R2W0aZPisSvb3fnMBhLmtginY1rVB3/gx64iKy9JljhkAgzreuCRn2N4P/Tf6rHF4+FwN1U8Zsuq
pIclVpi4wmUp/cRFfSSenQXsmKTfpFn3M3D5SmHH9v3z3z/kCIqA7ziK8JArS33jBMnt2GcPEe6q
l7fo88SdmUDBaOIuPUMFY3QA4P1W9L+cUJwSqf9GDYk7rNd14xgBYW4KPBVAsi5Gwe2x9bI48uVh
JuO2rD0IM6yRzFh81aSbVFT2OpyGHMhl9Yod+aftvJUZ2D5thIE5QbNmO6MNNXBBjJ8k1S/oZ64Y
qm0XjCCQqDGVKs8BuIZIruPzYwtI/ybKxW9FyAPp18i6LAeBCQVM0PIN4h1g0yHGqh+yfvlZjvrE
M++B1w2SvbqC8DlZsy2L6ZpAQMa7qnAJR58cAVULq+7LsJw3rTOslSEsW2LCAHPeeeAD42lc1H4N
LtiIHsCZufZ1288/R5UPnofjpUidIs/ikc/fNBU3pdQvHZ5PL3uEJTiZEED0CnpKgwQUwUnvy6m6
8bSbgP0TfEi8WgPm2Db8vHIf5tA4ftUDOgMmhD6nu2bi01bkctjPwfzWT3UAt8+gBdSDp+XyrCyW
zA0/95mHFuYC1AuZlI/j3AQ3k+TBTV0QfaO1rB/9ZWArt1nbBhmZgAjlmLQh6EaESL1o34SgM7zp
iVOw7dCjj3l33ZQMx2/FELpBotvYryaoHLgZGYvt0AGVIB/LzB+9t7pufafcz5Tw2lkJzDbbNkJC
CL6+HgVkHePF6zUa2huKd4TLE7JYngkHpGW9gGgWHD1SOHw7TMN76kD2LhlheapYyZosm2MCAuse
2mxQvMXv98Vh1vpr2qgjtHhWUlrb58/298GwQ7Q9kcxR4OBY5KRuuyGfJao/Ph/0G9ok8jUZAts4
RhBoynSIXAhfxhIUmRRdsbuUjc1W5+X3y5thG+D89w8TEXgSAmde0sWlU/DfgpXT09x6cRTUr5cH
sIQAk8lwaSDNNSvRx838Y6Tem4iehgJUA8uXEMz5YHLfXh7HNhHD8xdNE6csMM7UHCetDznPNnJ2
V3zd4g4m/m+Sbo/OrbyPB7c9X8fcrUiv7HNjJnPhoqcmyZuqAQFPk+5cZyLbIqJoNCAqf8f7dv83
RUnuToxutkZaaKn9MBMACJbmzg/RhR1TdPYDc+CI17IIR9DJhByiwpDUiR1N/HyzpAqRW6jkGIFH
e089j24giOJsEWGrtfcQy+aZcMHe5/UMhn0VJ2hnF115oJV3bCf9dpVtmEjBTHRDI/0cxFCt+wCg
3TPEHpEFhmslJUsli5lEhkufLplDQKXU6VRvClShN3Uyvo263srU+4mXnmUbTM1fiqcD0FWvtWbZ
ls2IDjMBP/GYoli7sPQEOboUaCf9fapWWQ0sodoECSbVQMADsrTxlCVkE4k+3LhdLcQGF0Vn30L9
bq0jweJgJl4Q94ywyIOxjblcBN/UYATsH9nosPD9Ohsw4sPsOt1Y+lCJOlP2OVHUQ8HRLzfdUl53
JJjq2c4o5hbM7CDnTHz53V/6ESQZLaRjaS7/uTwH/3z6fnKhNfGCUFcYWvT4OY9AP910bVjvGYWo
IRKEakPSIt8UM9hNW1lMN8EAiFI05O2Wl9BeckC2eQi5cruNoCSBrLaet06WtQepWdy0zrSbq0Fv
+nn4c/nH2ozTyCBYd5YOTAIJuB9kjJ1RD9C3cL1bmbl85U5kGeJ/EIVpl1LfRQ0uD/1qA63bXe85
j7hdr9yLLEZpogm9pU9ImIx4ziyH+s1RCdsMTuWv5EG2X2/kECLMupZ6qCTltb9T/U/OvM3M1zqz
Lefu/0hmR1VFuw5fj7zyZ1IBiMv5k+d394lT1NsqndQu5WtXrehzuzShhNAvWvoqFTUO+WOSz5sZ
db4I5oizmHiPuH9t2nkFY2YJSSZNIogAClHx81MfFLs3kwK7F7hqs00VuZDokXKlSG1bPiNcoN1f
D5TBtGQWBid3lmB5r9BVNE3Lgijbesc+GEC65uZu9+2yw9iszbhPLKF2Z9IQ4DV0BglE5MehuzIb
26IZdwh/Sknp0KaKB1VAuRFXyyXb9F3UgPyWhmjCwjVi7S3WtnKG35OqAYGUl4IiO/UBOnMPMw7b
NIJKUuvfZAndhGF3Xcg18YZ9hLeEYTkXysfQZ3s3rTsF5RLe1VBiCKY1/SzLjEzgYUT9oOnEJNGX
ReifQJf9Hz8c50cAjZffHpfVMSOOetfNMnUr+aatLmuiEEUOLI5bhxpA4OqwkPLn2KrdqIZbMJEd
G4iG+qnecgotFheS9e4qlZTFk00CxWJsWwUSTYwrvekQFEW9aaY5QhNqwvYjUtFAquR+YpxupVcX
KxtpG/UcIj/cQpbR0+OQUx23fNotXrtLm2XbMrpsUHN+iAC8wZVa7xuH7i/7miX2mhyKkUf6pUi5
jjsSfO3r9tYtsy0fqh+XP2+zGCN65BqCnAmPNFpdx+dBlH98Vh4i6BRmqjz6PgXX9RpOxTYTI2pk
JAymNiq7OJXywKrova+rLyxfY4KyFFSIETmo06RqklMXzzUUX7voR1BPNyL0D6UfPKnMeb28YLZh
jKDRCPAmucTr4rHqjmJ0voHW4G0mYhfN4T1ExJ8vD2NL1E2c4tyEYV0kQRcPpNhCLfeg5uQGFCy3
GaTfq2S8Lyb10mUSsKXx5fKYlg0y0Ys4F91yaUiHJCI89mUOvtPlbzS7KzmhJbSb4MWmSLqwgE5q
XObZUYu62QhCwSAgIFcyHC5P4V+k0Cd5pwlgrCpVtssQ5qduZtsqgv2yox+gVhzmYO0Tu0XBbUuy
j+q3rmIb6KMeq+Z28t5dlq94rEWwipnUiGBVqhwXHeqnIGtvknDcVFzvSjDDBMs30O+C9u6nk/kb
MR3w45YS1ZgZKore7xFdjDXwyCRdC87/Mgd+thznE/xDuKo0ycQ4ZOIU9v1fkIAfe1YdBH/WEb1P
kwMumiqPdkCR7khKd+V0AGvw3fk3MnJIhb4pgA/yxLIFDmHXDG+Cyx0R88rRQc5B5rNfZwQfUQ46
nSMlTnzptlmFi0L9WOl0Dzz7xvHekggqTUJGOyxTCYJc/ANrxmi0mb13Pv/K0uhEnWKbIH+Tw0vh
lYcx+L1A0hz8KOc8Lstvz7kdNLo3bpPf0e6J4z/x/xRrvR02lzFi2gRxK921sjstLHzwQKsQDHo3
eO11pW+TrrGr/GgYxmQ8iaB/Akpsr6BN5WfhO9PFys3BNgMjnnme43f+3MynZile26D40jdiC2WA
P5cd0uL0Js6yVl4Jeh85nVQIqdAqQModceevXtSDbNeadm2DnA+3D1a+ABLMhOqTE2WKql1YJRXb
q4KwYaNxt3sp6rJdKwBZwOvMpGjUJYIYwWXrFDn9kyb6oRfuA8MFV5d1sGlk/56iV6Jr2pu+g3Y6
hIbBR6yv6zJgJhDTzQItSO3wE5Rpqu8LrQs0ji3g9VwJXpbjzURgjsobgonz8MTmZnxwm2Daorbu
bPC2X24n6gFmo6n8e9k4LLZnAjD7FE+qYD0OT+7YMRC20RkqwMj9sYBrDFCW/ObfquIH03Az5vpN
4oandgAFNRA4dD+jA+emLv3xGDqFOKRQsTpmYGQ5Xp6U5XJkQi89KCEVWdlGJ2juOD9k3nn/yIpc
J2XJTITlMJIyS50mOkm/e5/b+WcUOnfFqADwuPK1yARWVpBBysRURydUkI8QPjnmQfLiBGvycJZN
N6GVJYqxErw+0al3UQqpzxVIjZf6aZ5WUifbAEY0CANvoOCVjk6BVt8E4Ts3L+75sNZgb/EQE0rZ
lnRWfiDCE8IyJCl2kWh/ChXeA6n3s23W/NwS0kxUZZGpPpToej6BsgVw7ozo5EvUh4l7C+q3gOz6
1Cuv80ITXEnmtgrKtIKLtHP6EE4QDW0rMXzzPOCFLvuELZs1AZTMCVVCWo1Fa3Jx7xDHI/t6kSrd
eHU+eTf5Mk4zuLibFiQCpfPViZpk3rieDNagXRa3NMGUJGmGLJkRa0K0jsh0RKk7fF2Z3fm0/ySP
MUGUEjKQfPASdqIq24sg2EJj8OTD6oZQHkDEAW1WAAe3OpAHVSLJ6zrxNUzEdV1HqEz+9/gTKXDy
oFFlJ5IMz6zygY5bvKPXttcVslwjRUj6EA8wKeUnzktAb6tU3kGWdIyAg5vJsdDtmhyB5a2HmoBL
KMCXTdt4/AQ+yF0rD+18G3aHsfPwUnEbBs4+rKDwVLxD6zVNXphcmeDntkFNGGblQ+gezN/8FBbN
XePXPxRELC7bxud+TE3wJekiXKsKxU8Cz373VOW4sAVjtKUsz5+gKapvLo/zedCjJhIzCXLZuOXM
Tw02a1+l2fSWCRQhCqR1fy4PYblbURON2QyJw5omak/1JG5nx3nhGun4kmwnWZ1mr7xt5uhvWeR7
6UInQ4Xq2ONVAeLA92UV3Aupdis/5Gx4/+tv1IRpynTwJ0mc+jT18rZVIGPm/hNLp1sloj1KhU/o
FPvb9exxoGuKU59HfWoyPdZ6iCiIdIaTAsBhQ1woKW5yoBH3flKFm0TU3bYZh+Db5RnaRjOuFT5L
EzApLcOpS8MNCGJOqIPe6F6i0MAfabvGG2IJy9QUD6fRRFkyO/IErdpvRV5+U4Lv2gYcTiBcy7bD
XHzte1Fu8oktmx4EgJenZzNWI6CQgI7eAq4lBKzmqWfyLVrILXrkv1z+vCVFR1n4vwGxzkEm6olG
Iq9kf1NaP00u5CVk+qRAgleKYNrUi3sAT90T9IKH3Sz8m4471+2dCeWUHhu7My3xicmhOyajhtZj
9g4t2GmP7vlDEK3JjX9eiqQmaHOUHRqwq1afyqn5HjByjLryuenBClwv+yR3jqAnfey8NQ+wBEkT
v9m1/ohui0qf3LT/DSTnk1eWK0VI26fPdvIhSe97lTYDkDYnyAPkX0DwN+9B8sNXwoUlBJvIzZQ4
ZUV8oU/az+9Bpf7sLCO0j4t7zfKVCXx+y6CmLvgw0CCqIRKJ7oxI0Q20AHm7cToAVTa+BmZxU0Fs
2IckEs/VhqB+PG8vm7ptYCNQSBKEJIH072kAuZuzTN/mZrp1HVwKReMWBw3+azw8rpxltm0y8gxQ
wyatagJ26lmU3VAdRTcQ3VyT+bAEBZPlkYzTsEBgnZ/SuuJbaMSQDe61+h4SwGu8DJYJmKhO6hKn
SpVLTxOBrDoEmItNNqzBwy1bYYI40eBJx//j7MuWJdWVLH+l7LzrlhiEoKxuPQAxxw72nMMLlsNO
IeZJIPj6XpF9uzsPN9nRlmbnWNqeUCDJXS735WvNhmFENUsU2B5EvEEqSm2mtJi3eDGkOc1Yh0JV
9MZ6rGzsJaqTz0MOuVphRjgQpT80TVAbcghqZwgq5d4CFK2sy5Ld0SNsspuOztFcJifTqT8aZgPt
9j9LcbF/Q3cyGxeaNDejpu7vrcq9VFVyppMbQIb1z/i32FKq2hrQhW3G0oycscUBwHtMksVNgIdu
Vt7WZmmRyrQzpJtkT42oc5PZT5KxC4rCK3+yiG3et/W1IRa2PlZyqBtzNqM24VuAug7DOJ6zwbxx
aq49fmHd1WSZjWVoLAQ375w4PxvV9IrO4huffs08Fmf+bIzJNNLBiPoUiG1ZG9of2zQ9Etp9LD1Z
B41gfVB2Qt54nxXrWII3C6iOClTr5ghCwQ+Qeb9X0gy8bP4g6uZG7nRtiOu7/nJuGW2aJWKmOprr
6aMQY+yz2ts1nrexdP/8/qqvnPLONUT8ZQwUrmYZE6GjIp0t3Liq5yrJN5Ine5BSdX7pOWfVK6Df
FO597w+54iaXlI7APg+1vuZsDTqXEP9A/qEA2db+/af/TFX+JnpfUjoWc1F0PZ/myLMeqZVt3G4+
6+INqX1FINmQgo/HEacy+ZgnQEy4jW+46YYo55hPQ6DyG/O6EmIv0Z5cOcZkSDlHBYeQguvUZdAO
3mcvmdtA1a3cVK5mNyZ0Ze8vNauxgECpahJfCOjCA1HM3zJQlg4GOEZddSw7+6voZXwjJFix4yUA
lHaGDWzvLKLBFqmfDfLJ1SJBpct7fX8B12Zu4Sg6q8aJbNEEfkijiDRsjVTD5bnWOU75nSGsGx7j
58n5u42ycBlmZvCs5YOMJjAmQqAGO8SK78Hj8/OL4VI2h6nZWvIeZaNJjOhtHvclzvSBzH4Ze0hc
f1PzHJjyjvRTYGTKV/xJ9E9ln2zNhoM3BbfVwUcyQbX9rk8/zfbHcfzUxg+6+CTLJ5dnIR6NkVFv
mgsjwGjE6YLEmMEM4ARjZQUeyntT9jyZyQY7Z9u28aOVNUFi9ccZimjM2qZ5A3TRtteZL7o6wktc
61GueYzJDz1Ek3nuLRU0ZhIO9niOk/aA6pSacMGu70TG70irURczXiSKc/jQLRb1/XVcuyYtsay8
kxmxZCUjVpDISTWsvH+gDjk0fB592xQ7W6f7a+WsAlUlPsvH3O5fbgy+codfIl1rxlwDIESJcKkM
ev2GAh6ml6ctWjy2sM5DZ5Mv0pbh++OtWMUS91pUlZuUVS9xe2ki0tf7eRjuXDrfOAlWbGLJihn3
tpmWrIH4j+3eScLCgTZlKGSThhrKLFBc/jPNIbYEuiqnB6ewh5GyCZio3spbn3F9aHl9Sytx5VRb
AlyJ6OYccufexYkpmt0hEsaHY1JAr2HoHt9fjbVU0lLAG3RPisw4MC8NWIUkqQ7zUG1bNRyMIT3Z
KKih7HwStgg8URxAyf4qTfG1oU3jM0JurNkKcgn0in8/WofBmYa6ky76lrTwUajZVXbzVjvkzkpO
2ai/ybbZxlWhrknqDYnNWxLjazO88KC8INVEis67JICoQPfkAobAc56Nd9wxbzlPvMNvfCdb+M4a
4CdE7ZkD2lztfq5tJXf1YDgnLgtEDRa2UFhoCKLcWM8Va17iW6uaGvWYpDbqnh7o9KovWeOeQOT0
o5irQ+kyyIkOMWjnQYiVeT/eH3RlFpeY1zgBMffYa+uSZuOLlOTAexIM7rTvavuP0F5sqf9tzjNN
ndExL2buQfnG+dKns1/P06ER5bYjM/houPvBBRTtxkSuuKklFta2ZZEZU4XGWxunUjc+mNn0VI5/
punDlujXWnVJA7IbDr3f8QqXG0CBdz36qls5qTWbWoJeG7Ro2IMwRvAqUS9yDQjz+mVP21NdA8yh
WTMEfcqbD5PnUlSY2vg0ZiPED64qH+9vi7UpXNzEwBUeA454DQdG99TqOIod54mW5EZ4tbbrFk5D
dTSFJ8jGy9h536g37VynSvzJbR9kY92y3pUI3F44iKLOiJgdVkddMepuI0mbIg9sce8Wq/ZKRLpU
CUd9yhrnIsFFvq+A+xmnoCZuHqEhsfgsBojy5rWbvSH10ry8vyorAy4BsPGQzyCvm+rIgmD8Ps8U
DeNYq7vUKoDnT51+y/oazARzewtWvnIkL7GwAM/FOjMxosdEFc5u8WI40xiIfKy2YijeFHVuaeas
DXX9/q93tIrr2rabOgJHSPmxnS5tjtBwHJl9JKCPOjuO84eSVmwJe5U8bUZo4JaRwSp2BOOMcW4t
jx56FBVvBYYr28+6mtYv78OaJnGMQSYROG08Lw/yhGyS+JssDmlpgTDCCIgEwJx8lL0VxOUY9hkQ
Y7nzZya2hLwmfTf2aPtqI6ND0J1ayRRqlXahQOXxru8//dmOXPgJiAZ3Xq2LNkq4c0KDzVuHVLnd
02Ohu53by0dI5W7eH2rlDm8tfEYiho5w2nSRgbLKB1eP6UkoKTbeMHd7UbfGsVYJwKqTl+5ZV94S
9VpxVf+GiJWosgyS11GW2feizB+8wr2ANDwH7+l4Iwe5ZteLOIPVRmUY6LGKxpJc5GCGDvp48to6
i65HHx54s+xb3bgrVrZExDYCddOqSJvIKrvnqhw+Gsp6sbmbBO1kh15S3VitlVdawmCt1HHmhGr4
xrLeUF2/ZUN8vAoTZnygoYtv9rT49v7OWKvALUGxDrIrcd9WbRQbSB+18zhsRreh20yqfk80B1Kp
7pt973H9NSnNMvdjUt7imlh70+vG+cXOvdxRrs2bPqqU0W2smjihJxy1HYfU2BXj0GxTVpo+Tavq
xjGwtoYLz2KCSnag9dBHrp0AE9igNQA3l+4RIWOYx2V1GdB+dcONrXgx8/r9X96u1ZUJoR3eRQmE
lvZSdPpskDG5ERquvcnCfehGgedVE+/SmNN2BKtVOkLvXabHPkfNwi2N8A93yMJ59ChmSlUX3sVy
xme0UDyTrLwn8Rwq1iZ+ZnkvXtw+D6zbp+zW1Wht6hbxR11D5xoVOBHJ2fBgyu74OAMGfANu8ROM
/ZvLyc+mwV9WhuODQj4+hsPwPujywcvM/aT0hmsdFs5X5XxojKem3ArCDk7RfO6LKjQLuVH2E8ti
3x6+dFMR6A5NhNQITHbA+fTsTInPKaHg8XaOpbpxR1xxoUv4Kkm8lo093GZVpjvQdJyunwP03ndG
Aubl91d4ZScZV+v8ZTagMzegiYuQCzRKz6UUSBG5wVDMd+A3efbQNnvDHq429ptZXwJX1SwNRgpd
R9TJu6sYXPtpGHFwZ1caihtj/AwRfjfIwqU0oBXxGFD4UEHe2mULJJl3oV5V+7ykmxYSAfb0uSw+
MQOw7TQLK1ABaf3mpIMfJ6Of6WRLC4XZ3mrn2SI7wz5a9QQdymelkq09WCH2RVG+8H7rpvEJ/4wg
WCZlCzT9s8MfR/PGwq9dZJZAWK+RTq10XEVjkzxSVPBRoN40M9lJTecwbtnRVl4oRIc0TwWiprqU
t8LJFetbwmKhaOaZuHhWkcOT1vBnSLt8aOO62b2/39b2wcJzUT6ItiFxGfUgmQyKzOzDvBnKLQSD
brWZ/wSo/24bLJxW7MUJIS7E2JvpUFus9LHArsU2hi1BU5+OIRbKKVACMg+UXSp1GEp60fhCT+ee
QEFZk3CkxR4JYF9IeSi6W9pla2+/cG0UDQdeUeVFlHPrlFq6QHe1G3iD+vFns7sIiBzVGU4JqNrl
6qOEejb6V/ArBu8/fGVnLLGzAxIp0xxb5GL29sPQOqHLIYb0/rPXQpElDekweFKAu5NcYLpoot92
fPSxMoRKQJte67TyWb+FcNiN8Vbc3hJHm6O7HZxKM7lwzh9nNR/z2D00AOkg/N8JiA7/4TgLj2TO
kCxi3kgu1/02ld9zVOIr46kujjPLb5jU2rsswprBUB5D5olctJdvwauDjh+wBPZbTF/d3ZqwNZe0
BNEaVGVq6K6jiGufauK3/d3VdNK7VEgQHbyCGxnQNBr86fG3BM1CnkRkDtXk0oKADMvUovYy99KH
JNeNHb1ywC6hs9DKBh9/gl3QoIOC2jjwZ+kblrktmltNsWuLs7D43LSk02YMFinnOzOt9sjqhamE
iOgoPkmlbwSEK45liZKVKha6AsLk5z7DpQih2eRDqfnGNv794+0lNNYu45yB44xcCEuCCukEyPv5
8Z9h5u0lApa4Jh9Vi2UoOrlBK9y2QoYEd7vt+77l934LELe/hzhIooLiMqHkkhAgMpOEEx9B3a2g
4+fB+O+njb0Ev5aWp8lITXIRqvAb8jRXX6bkueBbSqwQTiuFGE5xXZDOh7HAB1w32Z+92cLyBWT8
psrryYXVrgjcmZzbPH19/9lrS36dzV8Cw6ywmkZJeC5d6X0NgfcEr+co44bprS3KIg5A3lWoNh7I
ZUor5l+3lO2afyb3bXvm3z878xqQdJSYl8pmLkIYfV9eB6D8Rnz2e79h/xtyVXmOzTtFLkZtogLb
9lvNyc5Ea4lv3kxE/T5vYy8pR6FpZUli0/iC9KSsnyjaVI34Hl9cnS+pIFVy656xcvjaS8iqnQH9
MozcgwHqh1gbIYl9FJE3qhj2jOkHwdVlYirz2/GPKEnsJU7Vids2A7G1d9FQ2fFdllJ0sBmfGtbI
G1a/skZLgKpToSAvGtu9zKlSwRzfe3UfQvsAFYFb8/Z7324vQamo/LgQPTLci0de5HxgLN/gbCfD
4yj17o+s0F1YuOdZQKdOnXsxG7ZlovWvzoNIEb7/+N/nYOwlOlWWLrKASYnH0+LMc/OB4W3AMIva
buUdBoir+zq2b7BrrGzoJU6VsnlUVjxlkalG81Ijb3xSptGHVSXLkHBcxtKpczZlLrZZObU3dtqK
o1lyjRLDzUbbUlk0AXqFIDKZwArI9P79CVzbZYvjPWtQFqa6zyLh5mHN87uEFHgDy69b88bRvhJ5
2Utsaj3nWSPACRopd5Znk6nxgeVN9VUNRrFpGPOnerzEibOjabdvrerOkOTG9lvZ4UvMqisAIJ5a
ByCYOvVxxvkjOOlwU6qdxp+nW1ibNf/zb+jVmWjbKLoULbSvuJSROb2f8S46hvRxfTdN9JSrbzdv
1ys7YolcbWNU0GLIN0QFgklXZXvL+zM8qf1vcNWpiVGLMdOoV0SGKIJvy2z8KBKVBLa4BehasaMl
aFXO4FIE8jmN7NJi956Rzf5MXBupFJwQvH2CirSzHdom9nuggm+c1yvhwBLFStDbzAE0yaOq8LOK
H43Odwx2w0ZXrGhJR5q5bUpB2ptHAP5Z6GyhgDjpaat1uxkb98f7prq2lxdBgZEanSMsvEFm0SDu
sk1GI/CPQnEpDlAg3Lw/yopHXYqTG03mGp7t5FHbKy9Icn4EASAYntwJ12V+ZqLLgra41dq4Ntri
vg8MU1EIZuQR75uTgYObDQ+j8yHJxNYh8YGZNxZoZfWXcFY3U1pbBcujTrTqxLrRBEyyLO/lYDu3
3Nx1HX4TRy+pSBOQwWbzGGdRnSYbNJ6+9HnzncTjFv4GWdlWvbXVXG3T5lDFxqZRb+8v2Io3WEJc
PbciOWSkM/Q0exMoG/vnqxt9/9krW26JZWVW7tAeHSD3JGc4Uwvahkk+6PvGBQ6soE4cQgjy1mVg
bY2u3/8lYCcqLsERnov7ErQbfDPOTm5sutrNaVDYTXur6WPF+yyhq8yCugkf2uRepipiQ/IELnx0
M9APCZvP7jh/rG3nUbryViy/NoeLi4IwxVylfe1GspyPXgZZ7Naa0DdvHYGg2urEuFFLXJu+pXvg
LG51T8R97E1VkJfgkOUtMvxt2ubb97fD2lZbBAv9PBQusE/ivmk7EvatTbbV2N8iNFl7+sIXZAPT
RTwYbpS1cxZwlWpfxXZ9Yyv/rNv+xjyXeE2aEVI7bLQiR7ONwmEGpGSm3gZUQIv0mPFugyLiRlLX
d7tH0zlAHtqfndR3EgsYnIe6ASNOesxd6fP8hyV16LbHerrDb7bpuMc/WF5Qxd31PEVCtAyH9P79
WV85XJZYz6RQXc2pZhGr+h+x072gkXQDhdTXOZ8+/NkQ1737i+lBJLzuYm3aEa/0h9boj2NFrvOQ
QykhvRE9r+zPJcgTAniO0aC7JKLor7LKCTWLlAFIan57/x1Wts8S2jlWjpfygdhoT6oBfCh7V0N3
ExeEJnx/gLV1uA78yyQJbmYAFXk2mlgNz++JvKusdJ/Ezg9hG4f3x1g5D5fIThfShrKxsRBEobhQ
pn6ZHoF5vjJWpdfWuD9jV7SX4M0ZGcmMpRbGofSZxTGC46F+Ekn5wYjjG2fu2oIsvQVkfziPSzOC
mHobyKT5WI/mrULE2kQtnAV1VC5s9J1H3mjuK/2pSuYDTCQzy2DK9nl7q5q0Ms4SmsmJObnaQIMV
m5xvCTiSQOdysFR55Gke9to71P24e3/tVwxkicis1CwmCS3lqCI9oJFxYgfQCayOswYp5ftDrGzh
JSKzRGttU6G1PKq5c2/0JQzeclkAdRgzkDqLX/5smOvwv1gKmOnmBoS1TdSp6gvk87YyM7e4P1C/
8rJbh9Hau1yn8ZdBuIFQWJO+AfYjBfG/OLoNDjogT9jOy4obNr+2JgubN9E6YI5WHCO/YH8H7Qp8
omn7VcP+Vev7z2/6v8Rbdf+/D6Duf/4bX3+rcOWUkGdZfPk/z1WB//77+jf/93f+/hf/s3urLl+K
t275S3/7Gzz3X+OGX/ovf/tiU/aynx4Qak6Pb53K+5/Pxye8/ub/7w//4+3nU56n+u2ff32rFLYN
niZkVf71rx8dvv/zr2uw+J+/Pv5fP7t+/n/+tfmmvnyv2uUfvH3p+n/+RTj7h+GZyHSbDEqK3LvG
6+Pbzx95xj9ck3kmNSgS7dS+/qis2j7551/GP+DILOp5oDl3Of4QoVZXqeuPCPsHNfBXeJLr2Tb1
gBP4P5/tb4vz/xbrPyAjf4/MTd/986+/x47IIXHPoA6Ehjx0/eM6tPA+NZ9gSUnNw7jQ8bEfWJsF
btNPX4YpBkVzLe30gAbZzvY9HHvmpm0lef1luv71kX79CH93SIxx8O65jAJVzTATAEr/fft7gJgS
R7f4CNqbw76n7mNip9WpKTluAcYPitpQYBC32b8/rmMtgCcYGrhJA3Jirmc6FshxF5Fm7xYNB65f
bLSV6wOzepv6NOszb9OCUuJpnvL5OzMadwemizSseM2i1rarDInsipkBlWMOT5DPwzOVg77WRwHh
8q3KK18LGk/Ib4Em4kPXmunGIXX+3VUNV0jfp16N4hYA0n6rCw8iJp5VpkHaWtZXpxfZc2nngFl2
M9txNO8/umjEeYG8q3EqqxjMIdqqeOZ7VdfeSzQ8fchEIY+W4h3gAY2xHblLEz83xuobqUdQcChp
261vN5blBX3fJo3fg9Zh8JmBNhtOarQ4QY/e8Vlj5d9tXWfCB3Z7PgliVPspRXtGF9fGV7sj2Wbq
rPSLW7v2i5my6bFHLeo02W6fodMc+qGTZWcvDo3LTSMsusMNxDgMUuoPVZPZ5yl2qwiNafVOxYnY
OBZSCs2kvSCOMQE+LTHPgTeWcXQlgv6Y1EV51xaCnMesrMISZA5bdAvVDz3a7G2fQPuz9AEJSP10
RstSL3Vp77kqs7NRjnzczhidBqpN3CdRaboDn6DRo1hG6XeoqLf0ZLO622iT5tdMfv4Qgzr+oiBf
8LVjrDjbKisPdVnwO06y5lSR2HpRqFd3fs07gL2shIV4f2mFTg1ZmAcCZfmAweDK/sCTZu4CZYJ7
KrsroWI7hzRLunK85NDg0Z8yax6QP2aT7vv4bMboKXA4kiIfTSQRbG+D5mROt4X04vGAW2SD0N6o
yPekurZikhRAvRBaC+KbZ6j6M+BOwErIzhonv8bVAJwnc/MFTGc2ms01iy9Vq+Wrldvoz7vqv4R5
BoVtP/EGb+9g34RmW4ltj5bBU5xXwOfkIyKPQtH9DEWFO1LUBEVy3h1yMYtNYtrimNRtErpxmz07
ttl9MZISgtkdaY/caOWONarYD5MlNjGkoo9A3qsHb6g5mtN5+zFGrvmUcE8WviBdvGUzSx8s1ALb
YfpmM+JMIOJk9DNzUSqCemdtBnzQDC5oBAeqlh5eU8mMf1JmZ2wFH9yT5qI6Og1xAQwSMguJQ4Zt
aebmLs3cDszXGpWbyRvPVp6bWD6GBlO0em6MHFjHGdy2n62krXYSQnjfO6+fnrrULME0iQ4xJCbH
qjkUaqzDWc9Q6ZVTHsZJ5Rwo0kfPoEgb76XGdIDyJn4tstg8pdDBDtp6bM+l6TYo2LVqflajV3/V
RLg9ukXsHM0CnKKzUM3WdJqUwAanNZ1BRQ7EyJbD/e+bkaXbbDKLx7zAPvNVbXCE69x+oYNhAWDe
uWdkueqvXcbjDhV5ghselTU/zW1rPAMj0Lm+qobqWQkXSE7uqBfL6dMzb01om8M4HquBdo/AFrIK
dKP5dD+WlbFnc8MvSeJ1IshtVz/ZWOhzMTTZOenm4girwga2wZfnU+jOP9VTD/IR04g3PJHzUSYl
Gi/rJAPtoorrrvKrNiGfhxZZxeE6ujMgQ6/40AP9YyRBLDonTMD+tbcLYn9AXlt8arJuuCsJnRhu
rGmzMUc1HhGKFZ/aATLFfmOxcUCTpOWcaNwUeyztsKvQ0BkaiFe2kI4uAiSxCHjFVJmfRk7QZ26I
uAYTJK26zKduXD1mmddS32OafmIzdMMS6pbnpCDsOY9TccDVsfzeKtTH0N5pzecKC/NYdUX6Gmel
CkXp5lmYxQlNIQPUlF+Ruxqx1nHFt1CgGA9g17bPoFtn5wq37M7vE8G+DvYsn0c24czRXX1nMdrd
tzZE19IhqyBgXM7kuYUhnIpBC7T1O8NLWuQ1RA/QQ+Oj7386EhuyQH7jyvyZ5vhVnEOltfPswvlg
p+LetDMjRC6yD4e86J8UH+nWTKR3Qgl57PH+BLyuU2H2e9kyO7CMojhWFtH93m0FcFCdV+IAMHpl
bSHE0GwhXF40vjslPIqLmvqqFDbxc1N51n5y3XHwgVrkn13wKz4ZQGN+BckZQ7c2Em3HunbH1964
9pB3rWvBwvt+9OEi64vTucPk5yXn35ibF/dpm0p95ypSWbsiZYUMjGlowzTu+FZjYZ5k59r3MRQ2
LsRRyUPuovMLCAiou8wxSM9KZsNim8TtrFNfE7LzRme4SxLRYDJMeZgZzvkRt+jAspWxjcu0g1jv
iC44w0pq9CvTKnAUaPo9qfkWp3DyaLnWcLRGXgWjp+sNSJKGN6801NNksHQzoJszSLJJbrjTGGjJ
H6v7NubW85BW4kH0RbdxhJlFDYi/Xq+tOwcvaejOKbGLCj3O0CfuuofB7YvnAXi3jTOVUzgDBQPC
E6OvP5imIb/MiTOBhMlRbZjJRn91+4kEbcPtzHcJkSihZh76oFv0TumR3umOnEuWf3FA4yeQ8hmb
8t6m0EodrkUjEOI6jwOkgLrB3YzeHuV6wCfLU8IsLATo4nAIZZ87sBATwwxtZuA00wH6fqm6q6to
tk0kIx55uqX1K2SQg4GcrTSi1qG0z153r81Xmj+bqB/r+9EJ6fQ9a5403ToyLNWpFMcaCkdxoQJB
9rb9qbZeRPfW1EGO4o+Yoljd2/mRlI/oN/W5cWYoSBJm+rDH3eh8rdIvDT+kyVdVzMHY6YNqzKBz
6MZw6jAHy0rG7jv2Q6W7ooK8OA4S06+s0ufgzBY2IohotEDOZTm7ngCHmIBqWe9LkHZdj/mw9JA2
K+GZ0M9lPRBpB+jZBd1i/kD5hOJBepL0konPWWyFaTuHvOiD3CK+DcrfHKYdF0FXBiI9dmLY4BIa
Un1MTWODYiGcFdDJJoyzbTG/H8F8n5uVj4Q0hJb3o3dRKcOKZAEDTVCvlT8xTNNIvs1x2fi18ZZY
2sdh+ga2yRB7Doon8UaYD2PyNc6e4b4BG67xOHdjkRIa8uzVI5avxuEU98a9dMA7mwtsu4914myz
TN1ZfXsHkblATSlInYsA6ragXsI72HBRd3TMnkC/FCag+jKxWC0tPkzxFJhGfp4IPRVte2Fd/uiV
eO2xe0g9CgMcI3iQU9bFOONn7XeYadX4U6POdcX9rPhcyO65KNoPqev5g13ubNrjz17btIMz0u1Z
AIOqkx8gHr+U/YDNCqeq0x2lFzMm/pxZT7mndh5IyPIk8fVchcxuN+iU2ZnUDEnVbOviawpx2+LV
QHyQd3Jbqq+IRjeu811l4o6BmZchiO/HgzCnNzu7n2iUQGEZFEMwXse38/aoYu2ngvrJOIJ10jnE
UJ3yibiIKt/lDY6Qstu2lRXaQ3+lO3iwxm2MzS5RhHN9Bp5pKaaDkybPRiF4kMIaLdncT7UVpOiL
ofOpIEM4QyChBN99xVhYx2Snczbe2TiacnAmoAPyW9IUW0UAL0nTQ4tpbHJQy82pb/YoyXn3htft
Yq8LOqMJwFjO64eu9Ha0iAOmAQUFiMexyk0KAGAFCgK75ZdZUd/Srg8g36lXCkHiFw+Xj8xKA6q5
j9tRoIaooiLI5HCPj+yT5oNMv3P6Xct8Z0B7IxXNdnS1P+v8friiZfW4mzW4jTz08tVD4neT8M0k
SuxW+wmxgY+u74q235hi2DENzI/IfMueQpmD2Rxdp5Z4oTGCdvAGigrkrHTyHXfYj+SpnUa/y2iA
QGBPEXB25TMCKB8NluFY7Unf7znd5ZlGm0yyr+I5MNp5Z+Fok7ONOfdCHhuY5GOWvM3GpfeqfeaG
Mvmh5CvnxwLMEAqraZ7q9CyECMAjWUyvXf5ijfEWqAevhI/8JHt7W6Vkg9tj6dv00RNj6LpF5vdU
wZKmMyd0mwPZPgrzuefF1kQqVeiTaY8+GTDFMdhSqiEoHY3WFrgQmvtW8+qhlRf7LYHgVWGlG9E+
NMNz0b9qycOcgbXQ4f4Yl+EICfbENPZNCwcIFmRzEEGc29sRgT9uG5tugKaqSdq7qcjarUdBjWlq
d1s7HcL60m+6e9GWYY4PkhpvaOBwuAyrOvdVwbYTrloIL4Mp/1HUM7SYTi16cN0H4KF9pspgHLBb
v7v0HKsvIK5wqrtRnAgobQ13x9Ni67SDX6eb2JR4aci/DfvEkH5MN5750S02aOhHUwHug5UBMNY9
Yti9Kj4O1saIj7F+LYcE0t0PWn5u0BIO3g3SyLBoNlJ9LDVBRXvwxzRqvFPm7QWcBC7mGTulaQfg
TeimMqrcKHWezX46N/SR5p8qB5IiyUmUTxNwrwL9GGOf7QRimIyPaA+BtDU3N1aHTR33UASRfgun
XBk4ERlepBW+K4HSNYuNBCEHBLLDBBcfNfhO+qnkRuAR/J9icxcicMQlz6uT08tw0nVQ9CrgdeX3
4NxyEh7E8oknzyJ/5MZjTpEbeevSJuxwA2CYHi1LmPEYgFKBk1dwkWwcoz0lxvOIdi5S0qhJvo/W
G6KVIO88cBPCg/TPBs38Urw0w48WwCAQfLX/i6LzWG7eCILwE6EKOVyRCEZRovIFJYn+ERc5P70/
Hm1LsgRiZ2e6e7oB7+S2cRvndTSy40DJsrTPsnuP1THMnTPa04NO1zO1hjeL2XVSVLSb7Q2Jtm/q
LdJTvNe751VPAxYLbvo4hU1mBKpkB07yV4nj4hj7GIBhKV/L8b8xnwMMcm4iOy0c26XJPLuvdsTG
HSYMTJf+D0mMt8xrIHWyh8La65d72syMXz9bR5FPT7qKW6zhzuufkKOEZINaVKiZEreaS2+UfzbG
sYYSUcsYvmHYYmRboBtvZWe4jm4T31DstLjzbBW1nX1t29lPFCXsK3VX0fgK03GrDOlarV9Ff9C4
84t5HyuqN/JZm3Me2NZ/C+kBhDvM9gEJj1er+0UvvXrTgtj+l3US8W1vQ/Op2//N8W89C49h3FUK
VqK3M2BYu9hvk/KdDoM3y8d5enyOWpTlliuJV6P+0NLSNZvVN3Lytup6p+SO3zBaZMvox8wV8300
/w0GZu29q8Y/i+B1sV5a9V8Tf4LVeCsOuviEPY8jL6KVPKnlGjySRaWB6MJZ86bEPqTZe27/suPr
96PqKZbtKW3G09M9ZRr5oKtHyQklnlmJ3kRL4lO3/EsyI5yk11Ss+FqgDZfuev0d5y9iei4K5OkY
LdHjRDYOEPom+bKyhVV3X/QoT5Vduxm+okVS+9VKGYs1b8Ow7QYmF7OneR3NXawdp5LxzgpHXY5q
GlFh/MnWt56dNpw0+o6NHScJCoVeiV8n9cblrFZqQAO12+Qvy/izCWkYHcePKSAqZSlLzaAeX8rt
XeolWNO88c2OfnTpTfZFRqd7NCxKiDOkl7QvSFUqtxPm82MEa5mMWvMqpDzUTSlcEgI+kteSvRzV
li/tNvl5Y3mzVvuKKr1pxcILgW1r/WX1/3Vl+4zlsLtpwsulbr/Rtghnb5Lw3egpFPcp7V567STA
tcrht1ETiPw5yvMXp0w8a1tDPIo+lvI7MWy/2m7GqD5NzkBUBi0VMEc+OWEtCME266BUt8BxeDGt
/FCVnxILXgThuPr8PrJqmimhLBNaIAdpc69a7SOtu8+12ZMhsKswRtt6x1N7cc7l0a+l05LelhFb
yTSY11etPiR0GHXpOttC6165BLnw1GZ3UNg0zqYzGQhjufLILedkOH8GPoSLvoVj7LhkMjriWdqM
yKi3fZpfu36vJ+gJWovkHPndWfLLNNRhbSiXtqyvOMSRd2S9zbnuIudxNRG78tjT7I+u2i2hgpg0
ER17snGIVf1O2KM/r8Mz3XyY4KAyZ8OxXPXAaWyXyeZ7MSBXEP7jmJO9m0X8p7Qf7Nvhj+zGw99S
Hebqbm3xbrYlX1cz3sfJ+lYKjPXmH+EMh3redgCLuHKY5zUe9vmmHOvZoMvP4t3YCdyW5kgyzVNV
6e4sc2eWlt9mk+mrw3YAmzq06bRHEVB1fWgU9kkzaiyj6kvZ1Y9unK7bfq3qfleaeWQrykGrY7/U
1/0sZL901lDq60gmF7yf+M9EM9kTGaUzTnAje/O4WOubX3JV9t0vCTh8ukWUaGeb+WWSLx0+S0PB
qZY6T36kClNNm6o/4NwSxBMNmrJFRoqNlHEqVyAvOuBapxUuHCyVX2g5sek/lLrFaiRXWCnLDlfy
2HrKmIR5lSZuzTU0OwTBbePX0NxNiWGFJWoAyEFmA291/AEDYy/pTE+u9WgjMDNTr5Ly1w+7fmvD
La+ClT3gajWpuQvlZ9vlae0V3Cs6F7oqDK/QrF1rMHcDRXV1HcoMBt3CEGZO+NRlOynfglXhRh5H
nJfWiyCiIx60MHX4PlQHgz75o1acACw+9GRDmhOzI6AouEAu76vyn15ivlLo5MA4zXgmIOIClulZ
5rdWcgII8Wkm+2kakvtYz7tyll8m26Qq8DEsY9jkH2YJQZjM+etI+0Y57H9E3zxCd6T/NkZKhw8o
7qy3STA4KslUukZFOV4xdknq9FXa7p31nq9k6Q5PGUTdPFiYPv+JTn5TFQxUSlHr3qgjiKKPJI7B
MZ7syuSzbK0lKtbtXy6Zr4aUukP/JekwKeZfyZCoIrbz2m40aMfkE2ZAu7K2nptycZ0ed/NC2xfy
0XjMWo1zTXlF44U/oxuM3u3n+LhW2SvA5s7pFdfJLJCqMmeOr0NMFTE+U7+MSvudK4XfbPD1fhjI
KUiuIjUOqBXlSFK+NcO6SvQRy5bte3MJ5W7Iglnl+afbFbUZU4np1QlhO1nu4qB5iKf802yyL32g
actif3NKhIik/67chMoMxpxkPQ6LsttmUT9q92xoed4JjnckvWTdiEPafDYaiWXN7Z7RNpHShftd
fc+xV6qLb9NaeInMqE1kv+riCzm0ZwxcDvN87SvtOZfaqNUIinjVuuOyzKCrzFOrHpq28IrWvAzJ
rz2KQG3vo66eTGvy1Lp3dXsMcsOO5PlnMbagolfcKNxcKs8pfbQlIeJsD/XA9YzJCkAm5j7jXcRN
tDIiqUt3zOPsnLVm1JTpwV7tk7PUHV380ByqeqT/mMbMQxhXuOVs7ss5C2lY8I1yDkUrT3tRNa5T
GuhzpNxbpS3sLOXJsZUkNEbm3zrV0p1lz6cqt/bUGVc1pqDS1yNBDH0oJeZnKlfRMIAKuYuVgedU
6cBLLapf2VSVmyYcUjQ0/dAW00yYb9e2fjMkKz1W96QRP3lXFlw6stT5UcWQX7a1Lu8jwFmU2/rg
ERLae2Yx3GtD4spNu+feHPZCFSQ7L1kzv6kVUVBGQxZ9IzQdRJNqIGvruFOTTOLb0/RtnPI3DvX0
32Jk9cjQb9QnbFa0i57n9a1KYuc6FpL9pRZNvZO33Bjc2bF+cCJ6H0083xrxFK9yGBOJmrpOTOs6
PZJvGxoXjTjTDG9BCAHZUi+rXlb86Xl3S8xJe+otIz8qjR17stNe1WxZ3STXHU+p6luqsyfFcWl9
a8suXRJ/AZhxuHW50HZJl+M1o1g/k+M4IBakzpIT5EoF+MxQyEugrVYN1pPqJ021Ys/Uq9e1rYJZ
H7j1iu2YVmYVUj6rl7UvdDfLl4OhzU+FaR/7bNSDAuLnt3EegFNSHLLJejenitOSND0clT3dysTR
3uaEzkRNsewmncLx+pyrdm6xWwczafDDPmUY/O7GPAPTqBdChsabtnTsT2/3fptMb8uHqLCSM3mm
uJyaPiq99lnfxhUkLp09Z5MLQs9wUWtMDPvLVPjtlq+fU5MbLp6QZJ0WMXaJCvzuZOZMfE5jhguJ
9whz2yZUSt23tbH2NCpZbG5hrnTmcV46Zr3VbFy5nF5aIz0X3JzdHN+Ebn4gYrqINQ2WXEdVpn4p
WmmHIuEubXuLCqXZ+9KJ38yql6OGUV6qyv8mucgBGKFYkM3Jnmyub6OkGkG6spq8jIzYXX+czIzS
pQTWaF3Qf1xlXSqDtZEyL7ebDlB04H5YiBIh3Wfzi6G7F4P9eJTd5De5uA+t/GZbcRewPNn4DU9f
5GT+2K0+7GpH/2yr+uSkfLGTlVbYYENrpfa5pBRlMlDMUCRH3YJdkLKS9JUqn49jb4L6r7l8Qzy9
HIUt167cTep+W9l/R649ewNTpo9zu/C3qq5BoR+vTgElDHSO8wuTINSF4iZNi5h7K6j8sHkrPq+5
umZ1wO4MTiC6kvl2U4HqIfxeNblF6VQNf+RCVgGW1oj5mASXMr8vs1rVUbrK+rtBLDr4nqJaz2iX
nNZr6yn77qqWxBVr1tXSX7rNXkPNFD2ol5kAQSuTyZQm9Py/Dq0eoEZatjdrtvXqpDSLFumz4jwr
XTo1zL5kebtVac/2j9MwJdBpOYkVlGNlAg+D8D8Rxj36VQIDnmsTKdMi1u+Sbm9RvTV1qAJWy6HV
TQpVU2YK8kmZwvE7Gwb91Nc253cytexo44VgeA/iMP+eDKFDmUOLRYv9mKnnWUdu3VkMkLFW+tNI
pwQjdiz0cqQla9+7sjmsKqHwVXFTDKyfu8Icjk3hcBDi4rZO4z+z0n1lNUJRmPutXYKl4FLLKoJa
u+rEYHuRiuVamOOJUNqfZm6uRgIPsdRH+LSCVKw0gFDeZfUS8jH/yxX1dcwYjYY2+bTLxQCFkxOm
bsAI4UxfCX//JJUfk5w8XtbQUPtAl+8pfBNqo6Mu2O+QknQ/WInkpuQjhTIpuOSHEdJngmfXlsTA
KYqEalgdmr681olggtGCx2LSilJbmaajvf5TDBEVknItco0RTAcDMIf3fDTm04RfCesW9l8+GD/Z
kH6oTcIF0gMCdOoR+sjVF9qvrP8aCv1nGcbD0heXShrHnyLPyiv784vi2takMj6IySUsKiy65dNQ
LVzwesvmp0msqfN2DzaWJD3Q/jqpbPrXhresxlFb1zDbKlylBlizjHWttW8kj+zOvxrZL9IDfqhp
bV6pOk5oJ+MTFBgWquOgXxzK1KUVrdq4tr41txz4Acw4d6RD79jnre2iRS/+IUIkZ0HCET/OTmjJ
zRs4SB0q7Wj6Y0zrUhJ74ZmAVLapjwHFonyS8HCBWl93RKN/o+X3Jc0KEFPvLOijRrbpnVJ+y1H+
dawZ35VYfNFWXXPbYuMQz7691dqXQV923fpf3oEl1ciXicIl5s656PV0GdZ0zx6j6VsymROiVzBA
gw4v4osz814Pq3Vrpfypn1Pk9s23nbEKL5TcKPbY7kO9yP2PZMptDsbepKFZJbdmUN6TLq7cdUsm
v8acH+6ZpLm+JAqFb9q+yWrsDT5MUMs8HT+qoonSETdBHDW7IBZEHItcg7F2iidpmsKkFjwIWzxi
IHVftoGmIYQwBYr1/EvOekB1EzxfP2pOKmZPLTDPiuftXRPqeO+0RlZdcqsCBvp9bWvnxVL6EOMi
n23+iM0VKO/ybabxEct2nNVnZXyOAdI0SX6ZkwVUTgusLr+COEatZd/kdnyg01WCC+nWc42Px6Xi
viqVBHxHmh7dP5ROaMy6cUtl7oYCWQG3HjqXpTZTf4avDmzu0y3NboRAjJ5hKEg3ioSJVPqxq9F6
K+zkeTKqlyZrOac6zrtKDFMzhuaCdD/VAmw/oJK47ObxaZDqb0ZK6q/Yp7DD1fKtAo3hbc5IDPo5
5nuJTFu9eqM0ejMp48mEXiU1Mmcv53Hk6JXsTlnxRIzCMdMnT1/MvbPYOzrO5wqYcS0nfxbLKZOl
w2OEmqfOk8yYWwwMJe+e+tgBuKrf+yXDoiF3RXcsO9iLQX0Z0+a4iI1ek9TjbClduR9CGWvtftEp
sUtkTiVdjvE1xpMrmpMhABZaCUW47hvK5KsOJFO2ubJOTkWThHO9k8xv2S4+qcZhbsIVyYtnFW9k
82GtiFPD21AfSTekCbbDvCncNV/R1EQV87Mx2L5CxJb8RSBPtn1gNTOor/DG7ebG5cHhrp7XfYKb
wNRGI32x3qACwSN3EDkxWZOrCM/OIea635qNXig9DzvdTCxPRf2GfQkZ6v/pprErmPIcNmXteT/3
KGGYUPMH9OF8T40aynQ+GiaU1sXST2O3S8cXhdU2eE+KxlyemsX2He0Ih+WA16XdZ2t/ddvzlLTe
MIF/TU2wpp+9EwxGt8P1mlGCTPD2rrYTx/W5lt8WBkoZw6o6xw6m7g4s0bldP9Ie3Zzt1c5aH3Kb
S21P+svB6H5059WYK08DOxkKw1NYhe0F/WrZB0XqteJmaG+EC9ME+w7wTHkzrIM5nsn0sEfMBNqr
6Sh+Mmd4QYZcmsyeiyfpildXlttpKX0qJ+rW4yVeD50ry7itfszq01DPYakdJgwwOpsZJ/+MC8kv
h3tJO6DB98v9uckiCTRewDvUHR9mXEXr9uPIVwianbQwRe8TADk7PZhwfvo/llMdIPR++mf1O5SE
OAVj3MBTKeSwpZ8svQIkRMiyP89V0ADl2Jc8mR4/3LeTPTnZ9tz6ugSkBWZGh8WHW8/3ekF5Zn+l
+e9k0tLDCJfFSZR4AUsAhRAB7Wsy3QCj3dIG6oZs02fQ0LFk3lH8DOWRJUZwmT6w4MEG/hLQBFe0
57r9whHM3RyJjR/haRloEejbxDT4GBSq8jSYvI7FtzrZh6wqgmRd/P6BYzubR8xZZ14y412TojaH
nob9xc50Ll57810rLiV6MfPdXnfVxitGG0OuxKjz6ITXOFhpb53bj9k/Ilkgem0e134uPqv1d6OI
KHXlGe1Oyw+js6vNn0wyD2S8cQwiZR59VXtL9eNogh+QWULkaCE5Idgw8GnhFmnOnfqUasVP3u2c
LmhM8W60Z5qeUBEYgRREBUwyOHNOrxwWvUYZULBIGIJ0+FWILl83FWxR84TZhWV5Zjd4P9rvtqNd
EUPE8g0hgZeb+sExvprkVWuUZ1n1jCrxm0299NMUKIS11OqfXAsMQqool/PdYHlkSbga2jcVIaRf
DcvZMOmD0pWiWpVA1vU0neVWPbCQE6TmA47t9xodOvrHMxONv6ZzVM4Qygulo93q46QPB32u5r3o
2psqpZ5BxWkJvZFROA7pN42Ts2r7tK89G7ZSLXYqaQGq9ZfPbQTUKK20hARPFHHrFzNITorjnZPb
HY0Hejy6k9Ax6bng9Neiu4q2PpQU0bkad40qwSisAUc52JQuKFCn9IZgKv19QN9K/2FTxbv+nFj7
xJajuf4BkDzo9kGlkhX0SKpxLbNdRWzHIP9Yy7cyVzfNWn0Qp7B76L86rNYzC3OB1Zdo4RXx5fBy
IjPzymzyU2fYKWwvdgVIAQ+3I0JKEBvNbWr0H46zXBvKAg/nqUCLpY54jgskEvALfQMPodeBNXew
iys7l0guJfif0riO62/X48DFjkna95GSaVDaEIRLf0mbJ8iMbr4OFnvOX7bOQnVLhLXNBHWrV9A4
imwHvq0sDpatfJwzhl3rw6Gz8upScRv1pA7MI++z/FzEtss06kr6vuiRNupYhvZBp/30ORqTFXXm
zKUo//VjJBVfJlkQMGfVjZMohmlfi4TP7mMs3gezCZ1e8pLsPEAlxcDdLaY0zu8k/TqP8w0nXX9I
lR0a0uhv+fMM8b0Yb9YS6Cu+OFp+7dtvRRVe6hghdE6r7RaA8EFLcXnc/N560ZORAN8QC/4W3U1V
hnWdAGF+z8pHW3aXnCobUwnW6yaQj0nf8gyxoLym0l3r/nXI4vpsZ20olNawJFeoWgAm1M5P2tpv
6vFAisFU2wfUHb5s3Y1kz3AIzb9rodOJh3AHVH9au+tweTDwBs9CuX1pQbwNnMhRwHQfVWkF0gIf
3d3jDXNj4FvDGnwUOQxkbi2FVQ4Q3sC9b5AvryDAqAJT36LeKSmPID5Ppe1bcK8NA7liFvtprK5r
poGZ6V6Hplkfv1oYBlMyDpV8VPilYuPFTGHdIXn/EXTp5iJS+4+ieI6VSzoAYg2/ODlLgGzx5lyJ
9gjJWIojYc4HwZBdy/0nmzrXmIZzSWK2+lAcrqL0slrlpFmRopk3055xZ7HoFeHu6uKlSvNwhQKy
S2k3r5iFxZJfaFT5W1ddbO097YXbdWE1XSfyBZXENduvfnuztJfSeB/KX+QLenpWHlV3+F7K5ZIU
f7klEAh9mW2FesXPVZQ6GvnvjDfc0HNxqocdDuX4mbrz8jazL9yKdLfOOc/zydlu3CReN14I4GHp
2nnVMN9Ba3oohgqBwx61gjdZXsoF3QUZn0Wvog9X2+iRQJ9PlyK/1iSTa6lrCM/QNFgf4W2p5iWy
CSbCzVwHRt6xo6z6j56i6VGT2wC3M0X9Xsnv03AV5mUanybpTxQI+P7THTybu6fJsgN5+t70c928
2NvLDM8LEqxDQIG7e/kf051nYooOoMlERWV6rFtTegafsCp45mfTOsTM+QZH5qh3GSD7dDV1NEq2
jBLvQqOg5KfS2tlKWJWtl4tzUxwW83lSkWNtBeNMOBZ3q3lr5QNWLA1ylKrp3sX6XUpjqKrPAB8m
LF7fHqsu98caBDO+S+25kC23Tw99LN2a7liPDu8a9lJVVDdFaD+GaK6q3igjTYcpHX964oKXbPjY
4A+EdjIapDsOKcuLNxWxn7aOvwBK9HlNyTvGmdhVAnGiFPTaQ40xuAoNc+/Iu21IjrWFBZSah/GW
Bar5+pAJKbteQZvLKoKgkS2TAsrXX0HQsMkOraknAiFjgLja+Xkx731fcqtKXlqJQIwqE2JHi3B3
1CVc0CdNzR4pLt3tjbxbdyQBFtjdQy7IM9TQ3r3o2rtuAVGZoWpfkPZTBrIWUljbNahxZjvdDTKj
8kfmJPucUC+M0i1Ii6o5AMN6if5ULavPpcMcQgvaHjqaVjmtvGnmILPgbiHQTgbus9jdmgsRAy0t
2mRWkZosnm7stAwn2TyFF+GyHC49KKvp7EfpkKgfcRm29inj2zv52zF6f1TfWqar7Zs+nLDX2X6j
wuYMmeZyx5ZxcpIoTQ7DqIMl3ixrjzQHvaenIu3pti+rGLwFfbNUB6x3hMI+qxDsyUQ/rRZQ3Iub
tJGZt56F1JmjHenNAmh0k0xGzNiv5dbLms+xNDwRx09mp34W9XmTRUC2YTi2zsHIzFBWg6H7lloq
7mwcjYmfIqGDNGJjRrGB9ht1MtTetHlDhaaj66ojWwFhqvZRKtFelONPLpZj22/VrpLr0auyIhC6
HAxgrAaqQxMsidz3vWzP9zZG2bHm8a5M5+eStAE2vfFpHGLHr7K8Qu5Uf82VrtKTzjVXlIQqy8EH
onH6NyNO+QIn3bMPHse+3mEoumXtny1buucs24sQKZKG9F+uK5fFrOpnNG9StFX2KbbKF1MAn4i4
ZxeE912tQsw8SS6SxctWSVhbmVxb9ctcKNo+20wcmDsPc4Io4wyktfD7zXmfV+cE6mr31DdMqHuz
8my4LSm1d9ALlKilR2+FeHIRBwmJIkQZ5OC8W2bLH+LqwF6qK4tjWUqr2ypxaFVKSQvm/Gd1/a53
RBiXw7nTech9e8nqMgKE2veck6zWPwzbfDFKzk4v8M2gNXO6M3RysBrJJe5RXrZN7yWLxgW/sS5q
ays+t9arwG98UHnqqF7QWDn/aX19GOSZUrN9D8X8okySAJAc3c3+3eLMw18mtDmFGn+A0/gp158x
7UTFNf00FF+GQNHZeDmfQ4w3UUYnXOSqO04a7N+efKB1Oaxz6Yst2c2p6eu1/iPnAilTFgzmUVc7
hk3aFgstrMcOxmMp3tGxNHW7PMr1yren2AfgK9WQ5X8kzkQyw9a7CwzNYxGhf91Aw+cFrqzogC/Z
XBj+cTNC0EjLtVbZeeio/rCU9jcy+AlVHrfWOhjQ+17TXDuWberd8jBRPTILSEPppkqgTsJrqcj1
Qdlw7f1G5ChjRi+7hv1Dyk6a/Ovbg5jfs4F6eumN80S7lp7nbY9Wsy1eGyDOdedMIMJ9uytBmJBX
dONTOXzGfVgMD6IpBAUbqkNa0p+/VJSv5GWcIjV+nxA2iiczPst3gU5tfcahAkHhbEaZfer7Y4qA
xqLi515i+9SX3iDpE+GQ/WOvZMu6CcwKStRtPaELgdnbzAPgQizCpHzOaF/bY1/s1+lFnn/b9pLk
Hv0gQ6HzV0p+huDfLFqEgPdGQWdcvEzaM68stKmqvlpjMNIKFZzMASdhxW+++VdNsRuHRyta5N/L
/FZpBzlFb7wrmIDNtkPpxktNo//aOXsVKG30NbrX7kOabtr4o5EtlV62mh/AoDMEW+7rqeKv/2bj
VXHetmmH+QPHAzGqChq1N1E9Oc4/VY/qOqq0GyO6EAxRobCMYOB6SL56HJnEf10PiPZVOUh/ZclT
dUQ1+yr+GRHl5nf2Pkr9tj7HZRzIGWLR+SohVSxBO3+0alfgBMCvxM6tayDxNGpSbZZ/draiUUYU
sHiOZrgZ2jpNe9EZbZVWhexU6B4DVeOqDvIZfQu6ubXyMpTUgkNTnvGYUXqyvfz+HTGWs6As+Kmn
UB/wnxkikBO1xkIu2qS9UfK9zFcLN7CLN5c7DUcHv7o1CdHwMpOyN0+gcVHdGaFmufGVLiqlMJ0C
uf3Y6CDLWwpuMDOY1T40g1x8W5bnDJe5Vv1JfOfaQ7j8bCeRIp9b7IKbe5pJFKyot+/8WWr+LOV+
U+7Neu+031p/Gckr732j5H+VB31ztRrSmXRfNb9Baezhk02MGp2YBFB97rhQ4QxY50spBRXO5NUR
5cG02UjyTgj/AWak8cmsnrkw4GMQ6mq25bXOOaYB/w8a46hBuY5VYKedu8kOgPMrSQpIuano214X
hzGnZKrf4BBsQ2xWhIxke9zSDa5fvqJCG0SEyErAwVp8EFbtSs5bb35p4AYYDi/sMYyIZV6wYrU7
hDp44zKVzCdVfCaUvtU+2BDP83GTvzfjdRueclQcgHJFNIhdiTSTbQR3KM+lcys1RBp0c/wzGEmu
ngtcRJlVLMSND9/ayOlB+5SwNCNDD6FjZQIhiwNdjhWfBIK8Oj/FIDO2i9M52QVV/K+BG21QwCNF
dcy/yUYezogef9Wr2HVJ5w2l1zxGxMzPh8+6+cqR023xSZl+pVlHZnMqUDQZ05dQAvZeLNbnHqXG
8cz135aEaXWu4I21O0YnlNF9Ldt+2QWaHbJXE2eDC/jpqe2zvN7SlVcbf082PMGo/+PYLx2rEned
xjztXhfUoUM5sQpwLICXs68M6hd4oC+/WyuAk6wew2pgnOQKwO69thu2FthHAtcpHFdDnadWrooy
+7Ed0zY7c2HDINLjCEGHUgUdan7Aoi77bKYn67uez/nwMsZPVmG6XXPMzB3a24LLo+5uhRZggm1Y
riXOyNvqOXgIBbtQ0VDDXJr+zLqXXxQqw0g0zP9G3pr2PDF8FiwZ2r0VNOvfipGJTfElVMrvktXT
x0gd6EzOPTs7ZRmk/bdeGj7wi8FKibxSpziXXAkfTn6AazGmk9A5l+bO0K/Mwjrbq9sOA3tvRppm
7GuDJ6KcUyVaAFKZpC3jI6U/WpvIyJEao3Geh2ux/sbIivq4douRBIHF2RXt4qdi8vjFECDWV1zk
/VYYz509f+AI4DX4D7Q2K7foiKYB4HqCA62Mgi+2EDNrxGXrT+aQZl5saJFdtg/Hgt28jEGylL7W
VQesnGFgW/mPHZwj9qhnh6hgYzyytjI39xwuGfHCgV1XVCuIiTBTT6Ie9F+Hiq9557Q2Kom7Kxzc
esdNBL0YwzSJX3uUU6qCbI+LXMHbexm7SLANLOMq1/b0q9DkTSYD33feNCoutPi7qhn/xULFQO+U
Gp6KlsZB3DXmyq3ETGnTExPuFjQX7+uh5H4cWQ1wDirAfvM/Z+e1G7mypOsnSoDe3Jb3kkole0Oo
1RKZTHqffPrz1ZwDnFkbg72BuWv00lKXYUZG/C5cAIjY23Qu0ebTmx9EK0n9U1TvwFNn3x8PEI+b
ojC3heqvOv2IjHcEXw8pSItCgT+mFS1Ly+5D4+wBWpvZ3h5HBAlg7+XViNqVCuDEomUVjUt6WXTy
70a0jeeDIA5ptCb4hUvs6VVhB+uYFVELD+ffcrZ/GANVmx8l9TPnnHtutoqNTyP/OxvB2gVc1Ohw
J3Eb5biQ/YzYbz42nKbeRxKaqq0hMLp46Z8kV1unOsbG90zzGPoe942xqiRhmrkgtt9FbumjYT2M
JqXPqveW/zOk1Qv+sE2q3D2Nz9rqjJU9fliNuZ6BzcSIhBEeVDHzyHzpgDLNVrmrHCQ9BqxSZstn
Nx2/MbHuZofW2gB2DOtsJSzUeXHdvXiNt04T91o5wTWYqrc2aA8TsQhFb5zbeF4NvlzaxWls0eY5
9qlG2BPifVDj1o3jHRblja5YQ0AqZI2jlH1/l9ZWPxMcUtrRnI7GtmQ2FebVrbKNjE51/SSra26i
p9cl1E7xkCT9SiEqmr2vJCAhU346rXdSxbhUGA4wmW/rQmNimPc500jYMy2FwzpS96bV2NnVvAyi
cDuhqVDKPmZjw+CTYeU1T8oKuejjuxN60TvuuqzvBhGAPxOpMLM/zsEt/N+SLQwXe2Ayy8z0j5AD
8ut8yw88KPe1Tdxd38IYduMaXQaK0GSBH3NRjTeeLr/6QWTogVCzWJEToJBhGZewvwbWt1lGqAMY
rcMk2uuEA+SaCwhiGrx4ieg7wv8rN47tLCD0sM1Piyrrlwbd8+Rjm0hM60+CaL2ucXA0PqHdMFzA
lAW2CjjtLrxF/jL2bwXfObr6LcbEY5YUT55quRdRPtXYQbNkNdEOWePHyA5uYz9X1Tqrt0EA0+CH
G01ar4jo0Cq6gfTCsk20TP424/3GIxJANss0R+3uJgqew0yoHPAEA/piSoHXYGAUHMiImiuGM8Ih
3KbGzjBgWAF0quDdqaPHJM922OuR7wLImt3G6WGFvOES3aXyobEKQ1hQXFpDbLy6pbcMwJRU9CXq
a5m9+n2zsaLykJrOym558qtmbbGIt2ZaSxz7oyj8ZyuE8xqpcrH/5Ulm7ZJOP3bAHNV2pDQrpPXJ
kK/HOt4qQ24zkZzJ4YQfY3hWdfJaGc7hPqZ62dm2bvYM+szV4VgQatHw6uoPOXcrCcbrADwNEo3+
qRjTfT+QT3APNKijbmejwvcTb1q4clx7fJWpqlYDTWzXm9vZegkk/81z3Zsi+3MEdSBfbk/yxQ4F
OUAHUHaJ70HX9iPrVN8NByACcc526obdfa3HiPFBoHlv6k9LJ4eKoujTQQDj08HGOz8xVlPh3mJW
fNlFeE5SuQlkuwLd5wsdd3iv6YjDc1bCWoyojJB+pCNJbGLU8Bpq7/XmWvNv5ZkBIg5753ngEN3S
G/TGyTuwheRjVj4qNv/Z9PydJ6jhfjjxAwObK4D9ph5rOmlNZfU0uhFKHYEGmlcQEWyYJB9OZryz
6PKFoJClbOQ+NOPHOWDWn+v4LXbah9btTxn0RQA5Ftf5uam8k0n5aSU9h4twkm9VJ/FZGOmetFtc
kvPZtLvnBMwRN8/W8iRHJ9laifnQl9G2Rc3mtNY+jcdlPSfHoYL5TOgpWvmRsVJ9yr9Z7bIYk4A3
25xl0Vwiv7krem8EHC9F2i/GmGah/wgxLCEJ3Lkm9F8Qbyqouyn3F67jLPz+McUsWeb6rNPm4HnJ
iyzkqWE9rkl+P7ga5FS2Dnr4SoGvRc2nnBs173dNx2Upr7aut1GTr3oM8a7eztC8uuF8sXQrwM4V
jXrrD8mK++3RLaKt03UnF3fbVHzEcwJon9PY5HvDQn0RsjoXWqSAr/FSfeHHT52jbkQzXnrbJ7HH
5TYwNmYyrdk3QFuvADnjg19cmj5dJF60KSrzIOeWadJBHuqMcAudTPeO8v+IuDuPI/1lOXQ3x+y3
cy2uTg2eMrrtu+VSODTxkkvXkebWyvgTOBgihUrihtTDd9XVw0o4FR2zXfz2alCbOesB5h10EEFQ
oelB7uwXjvyxy6E6ACaah7BwxTMpY+ZT698vOhcSwJf0AjagWYkS1fLPthDzWgywnULqr8JGR8Pg
XtnfrXH3qBrua6ayB2k0SIjDmI6VjKTl2DMElngtM1GHy6qwxarvmw8y8S69DgdgQZqOsPoOS432
dQiRN83Grx8JY4nXBXuahuASEyiBSJR/6CCNsnJwlsUARuvNCGMsQWPepUMAuxX9caf6uw28nZ2K
x4wOqkn6g25Cj1XIwVuaqguQ3jLpsCP78iPOzG0CUd564hZEoL2Rb6p1N6ZXXbXQQFgo/TY7jfbW
j167rlpHxV+7huNvVwZGejuOV4NoVsIIee4IjEAy4Na0Fzo9j/6MUyH5vD++esKkXnp3t8KqZrvO
lCKxKcJ1nv4Mk8Va1GYX6ptV1Y+sjH5q66/EvylzYtpAA4GZ0fckCfOU+QGDQHBw64NOgWC8X9Pa
Gahjw2TnuJ+5qJdD2d8s5L2me2tNTXO7TqZfOVOAcfJ21dZKB87qlNTLvqU/nGdCZOhRH5VsdlU1
rvOhrOj/9C/qdyCZrzGQz7l5dpxDbqDxpJMrEXHOdnecBwjjLF2boUccyXMYYhGW6xgfiw4IdS7f
+gaNcvNSNk/RsNb1u0gcDB+IuLNjZnUYRcpFZSylPij0CRG1aOOxTVX4NsrBv2H+lcmbwWFQ8V6k
d26xvg5m8gB1dLam6GR37ds0HbP/2hGSbR2z2Ejev3AfIkl55G25znvi1+upbba+ARhfjDeHxqCX
IewD9y34RmLIM0YqrK1P1ZR+WZSPDJ/PpGD+ac2w4z+xXoOpFVFtTeQyprF5evbosZA649SDrYTQ
27beO+LU1TTwpOtPP95o6yX2voL66FrpUjViYYAWRdnrXMxwHntzpvNiGr6vIEs6/1VkzTb18DyD
avY+CEji8PeUtsHDi9rYCBif43FeAdTsJta4O1F06/H8+9TrPBNHNwSZxvxSxfHGGIvTLL2DxBzT
DKinqGB6Fg85A4SJb3s4CrrlxHrOxHvkvA13Z9CTnC3QYJAQucxyTNM+rwMr/71gm1NFD8zXVX/p
kU2TCCNMNClG86HK5AMw+xi3UPuVUWwDoTTHwHue3HHdYawiluirU9PvFHY4xOw9Q9SaX/IYobre
5LoBNquiNz14fxR3/aK3u9+R6c3PDG7Ewlbr6k6Ou+n8RsBbJC9db5H2oZvlXUdhtgarnXJGkfZB
o6NoGnEIZyg8gVt2oBsMDJT4WO+wEy/uYtMiP80qP3el8ywAJabwHkuTs3muPnesgcuH9sRmkGVP
a6/FhwjRDyuovMfR+MmozsPwo3Cw5/OrA8rf+2dXuU+dG69ai/TvDiB0kTiSkUqdW1euzDYBU/q2
UBeNIx2dl2Rwz01+s8EeiwA/+TDtDUxDnL4VbdbGp3kZaPx7cJ4UOFOX08FnRAljiwsWaVCJB5Tf
Ix99d3ogXuy5sG34S7DdwCsWHpELfZeuatM9NSUwOk2SBm7gsXWa/oA46RAPIeoqti51yBQ4o5Kl
kLZjvJOm9B7DZw84L6ykImPCPxL5sR2xBfgJkS9pvI1obuuSk468q0wTTs1uZMQpc2Mb58beAGAo
LQDASo1EJsXguuKGr/l98gA1rRneCyntQK7F/F766VsZ1k9Rw1uqvf619rlFYBkS2Ljghqb2Usn7
iGL30SZy63TbMqveR82La4VY1EP1Pc35ex9ZNGfzbQrVsp29cdW3qiTIsLfPpoPTacybq9cFr7Ow
Wbddx7uebKJ1q8YP7A13Rc4mKIqfuGiBn2cwR0Gbm0XI0ZIRtoGwogeTOK+tWYMu2VP1R/Vhtxga
hnhzVlcjnN7y0blOrG6krttb0TTbPldrW1jThS2fj1GHETaxw9feNMJHv/BeHJV/qxRYJFdjC6sM
1W+TvrY0x5cS5JsKZ04YYsDf+z+pmi5di3msy/wd2kkcx8mBAPONgT4/9Q2If4n57gWN68mEleoM
gH2HJ14fS94Msu68Ga6OmJYxJBqIq+EScwK/0XY77OCkrswUN5GBNpTLsC8/2q64xNnXCMDa6fQw
hWJBWczTVIPfR1vJFiYBa1ILr1nQye/klCN6creNA2gYqBxDBLEeZrvUaL8Z9hYh5FxoxfuqUuva
kluzCo9tY1wLsLIqGd+jkIXW4ZcaCCiLWAjG2u6mgHIHm7KtiV9B28Kfm4lAqjH6nRv9LY2tnvNz
gddkYEqza+rFQ2VxHrUrIQpt4F7MFea3ysxzKlAENb3cDe1fJMt1RlHO1Wr0m40siIkU6H3F+GDm
ZAAkkTgFTnia21tGhEaNVrip082QRq+qZZMjsZIjzgqf56Qr7rEZARONcUxw/BbIDsimwXyVLDOC
CaRkrbyIj4PxYMKrjxXAe79s+ULuEWIePBKKRDVpZm8qOOs9tVPhN35JQYPy0oKUl4vCUDza8PaE
VbX2LS8BMc2f0shW8OpbJ/+uXbZ0Rt1nE74TuLDpu3MGMTTdmZrodfYIVwDSzKGCLP7cAYq69lOV
xoccHaFsJizVyYPy+80A+B3GqLUKtICusW9LVJ+SpiPp6LS+c8QdiOdXXdIgguH7rowzSH89RLsB
c1CJd9Ri5RCxScDG3B3VfWX5RiIFSnnMTNN9HGGkTIEinE++mqJ9kRsHEIRrYAQPDeFBLh4uVWlE
gO6em15VXny3xsKsIm2J4avy8QHuE/0kryzpHlzjbEHpzFH4EwKgFjZnk+OaEsLTdeljirlZle8j
V+9kHZ0+f4gNyG/bOmrCh63AghAHK3a7tc5vcXUVLekjU7eoe1hclEtBT3S7FawCHe1cUD9IgyzW
xwnoKAUvmLS/1IFDhwMClxGjB3QR0uPTEp+GPmA54K85/SQMMOXIbVpsZlT3eUnwQRJza0NSFCwj
F+nJYLmVlbeA6eYBx9CbJenyHB/PMUNJphomjGsjoUZiH7dyDa8TzJOBA1Hsp6bej9PfNvmMyDEr
neG55ekzuvY5ts1Nzc+zPL60aRQzTkQ7kAvPr8Pol+I08XN3lc4MHbH5MIXGQ1wgCe2rpYrIHgu7
9RBCSrhq3UbmziR7LEBUEhfRysa/7AuPOCVgSKF2EZYFD9Q+JP156IEtoUKFZW40cggnGp+bICTS
QaJDevPjrwTtpOhfFUb3zljOCm4ajVXDh2nd5y8cayojqolHNSCgrx35psjHcANr7QOaN3wsGb0+
CzzxJkQbyGE+Xprz5NpaNa048AP7PToSIdp6w24vVAA/E1oFU5hr068WEbLkDFDCQpkxjxYVADIS
WmSWVx/eo25Y5RLzUvU2m8fDiFfHg5EpvAYO44Tr8U/ctKe4HDDH2GvpZvs6SN4x8sVLC8HwHITM
LRK2bwS9d5ki1nb0mtHTuka160jSimckcK25tBH0JMAbExEOsxIgZXh74uBXOMZPJ/KL51o3cj0v
xiivRE69CPyKNsiVb2HAd8wXIYuPzOzJEI+WWjt7Q3xXmG2x8zCAQEU2znRyUY8QXkXwlFyNVY+I
PNWbOgGKiMGG09R9mgllwexOqExLy4JvgeCfdlzHznT1wPIT+Pl8UPvRuAvSvXOm7+FpYX2TNp+N
i+UXijJS4JiyOyhtnN27Qfblrqi0kRQGb3k/4U/87AqEXMJfJ8MuwgY+Vr998NyMN2heRHQtFiIU
zSTqSPMEeBjfBRIArpVcReVutB7vUtsWcWPaYxn+CMtyyd5spnZw9QcjDEHuE8A5k7aK65hpIjMd
PKCv/F/d8Mfx1kkglyHA3mB+mIFAIsSQiVou6TcYHFBInkRYQc9+knKxqi0EyKXapLk8j4QJTOlr
OdSoFOimg4D8PbAgpMkOj2jIMveXJHjye4ohykN0NzUSqxBIeJqg3NDreMW4Q0dcAYPKgBvkaJCb
QHmhlTBqd+05sKfeW5Z9td7F4RtEQBV314hDWBOmQWOiv5Nxo3s0nLHxgrf2OtffBYJ1t86WnsCv
q7Zap7DuGe9u3gpOSbBROfH7nM3KWxhBsq4a+WjlX6ApdrY3YnpqVkcJ5jPt2ahINeK8g4Wl1fiR
+W/Eh2PfoyEUzycY02zDLPv5cRzFkil07Zj3tOvFkFw7j+jun2L4wOgyM9ebzoVCU8yvKZxRuxny
D9MHumCRUHfzmte6Xkfy6o5XXBpDe03nRScw+TYv2LFChyhNJBLcdAMjaf5bl1sIbxns/ALxDkAU
qLWubnnymg5IXsFsEH847tfcUgF2vX8CZKqKdE1C1j05yZzPhuVspuaFLL14MWTIs4eIWQI8nKJj
cJNhKKhQ7jUtq6DdpcGaacfFoB/fvOxZxFcrukgyV9o/Ln75/MWlaA1evPL7F9tf2Xw/GpAIV/Uy
Z3JQztaEdYvpRGxjXaMnDb1bjpnUQesKHbWaxCP2mJ2iMTJ1um34bbpDdvFBudzl6j1uIBPJS6iG
Nxo6L8XPQCPfX7xqacOZtP1VTZ+O/o70frBRe++0fAkTRMjdJkeHnOvr3ZiViH0anTM8/+NZUQOn
Xc6WZupxvCeEag6ZeK9KHu3xiywNW1/t8K3kQFangOKbi2tG+KbxEADAhYTvyr2BgiOG/yQGK1uN
M3jCxIBTfco+PHkoA1OkcTYYRyC2BhJuIgDgkcjAw8OfbjzvqS4RsXKVzXD07V2LJRYFgkuX0Ce9
J2R6In4mg2bXtL/lxdDkI5F44yEcfO1CE90izru5Bcq6+vEPjqgGLbTihKNeo2wZzM34XnmKDuJe
whFOds/mcI2wwGI/ImcN4J2cnz30Dlk64ypRb1G/Rl7jz9/OeK6d44wOzKqAXOxlEW+i1NgYPagP
wE6HKg0ZPelPGn2rT+itsesZsIPR2Wu9c61X1zzp6jnLLg62wTRnINjo/Adtfihf8/Gxai5xEJAp
crA1zS5NPpGN87UPPid7O/s0KdY+rw+FXW7EdCjRxoXvvr7HpBKpNlxtQJL+bz/8Ig7b2ODEAeK7
HGMpXxVSyrsuIltYVvpst+7KrtuXoXHWXuKfJrAWe7QPd3UJzwM54u+N5z4UJGJAUr81trsk8OGT
mFe8D+qog3vIS/c4SbKNIo7PldBAVKkry8L6TrYZun+4YRxiSyEEp/5U2/FKS8r4u04wyfS0gE8z
+GCMjq7pnjIguJkeNufYleo4F/c+5ckOR5ymj5O6CRpnqRD/MuInecoRXdjziwPsNyTkw5rreBwJ
MzsJCKRifu+qP4OJ5yh9LrE7quYjGb6Ij5e9v3ZreEL3nkrzMA/vIsAtYZI+UZ0tejGCV5E/T2vD
b1dteRrKvwVaoHD2Vk3yFmY1w/3bMC+0VbHrmefRxaIdPOIR8iGtDUXsw6ngck7m3ZSNy4zvS3uv
ebGfErzS+Z5lz5397vXiKc0wAyGE6J3PYuZ257gpK95I2lKhiJk62MhRnR9v/LAjZwVERsSVQsV9
KrqvOObDxdolh5YlGCSliXM/Qf/sbDbrVpKE2UcZmwi9gISDhwStqwodLrr32OI6kRZjAAOWwJpm
gEG43XPtVGsHPtgKHsoOFYXUR/sOLGdc6N9DNy8L8IGk2rpyWrbRRxB8NulWqmebKOgS4NlwrzWi
4IJvAsxsFSuEL2Ad4oh3m1GTCQ1xkx++2FotS/vQQ0Xm9xmctsaJuoVT51gx+neIzFUb49vgsyzL
cKmdJxtdTI7LyCr1wVIoGfEv+NlPk1f7hK3j2dQelHUR4tewLy3co8d0wvZPsA0/ivmbEEsTW9Xr
7XiPa4bkN/SA/JBqr3H0v9XhJqrideM/Th3yGZZzT/vMRviUbmAGEfu/xOH72JLIWVHDeaekoy+t
aQBoCzfJPS2vQEprdR+p7S9NSTUcx6WHD7+raFqIYmippA2a6czLV+xCq4L+ONC9k2W1nVN6F6c/
6qqETiO4gx5rKpOFWT2TfHWMu60d8K03qMwJvxeYtbDshZkmuMvekxR1nMj3E0m3hmCh1t4V3wgr
sJSuu049sppvqeWXaZJ5EQIBBcsEF1QonmKcmK5Vn1krtaj6p4r0PuBFW7jL0vXWxGcWit+C1K2S
4Vph9hKQvjUi5XE+QhWs+qDZ3tueHHhzpmQ7mARMmBLv7rIJN677S9NHsFSNnTN7jhLS2AnSSdOD
rqnhVnJKelYNm+IQ2N7aCdTKuedQ1eYK3/UOXyyk3kx8N+IxhZi+tzZtI84kR61rFAhJH60i1hQ3
SDqd5ME0JXJfNE+9cTK69wKswEhfpLkXGdxtRpkBTmndPyMuPaet10KdS58PzMYyTdgVxLg5p+sS
h+fIbxp9thnU5bGvuc+19beuxwdSuZEc0irL6SnXAYEyuNeimq8nE2vfrpYt0Yfx+JDxaDmx2NMZ
HSRRJ5SrXWQGByc6Ecq70/Ee3y20gEnQY7d0hH6ySLntinDZ8MXVOVOaEatyHXn+1ovo58I/lpp+
5hQkC/FOxn7rhbR9Ep9mpESyiMTVVBOsiu1ZqIBZI7Ks40ruxwLmIbZDcRS9xNdeafBMFTcfGZPf
sSmD6DL4dnElNzbdY56IXomFG/4YZe0Tnmr4CSwAp7gyUnPpkIr4kM8yo+Ny+GLyuZkKdJA0DqYy
N5VTvjVmTTtMvMsjCiUarHiYAW3Tl9B1ZlJFO8h/SWCqf7fvY3y9EIb0N/BnAl0DZz+wdY6/bYlG
Su6Uf5qy+ckUIldLKULvgvMMaZ0rHdhggQWMhptmI2+0i1oXwU83I1pPJYtFM3uIbkFh5Nuuvydz
FWlK9Rib8uybtoSDS6Jlb08ZXoBIHnRXd3TQpP94BrdriAliY+cyfYhNC4VbL1iXWrEk7xH0GqJe
snP+bmIPV4kfO1sHG+OH6J0CDcvkAs1MaX2VItiUdXapzJqocaJKcLnW1SNh6EfTSHZhghwp9vB0
qF8/pdxt2qDzllVuDX+CvCMXVtixvgRVNcAPFFm7s1n5ABLiYNKuYh2TncMgQd7orCJQmMhF62/H
OyiGnESqrtXXKdTTFndkfq3bvj+WOG8fRG7eCbiKViBta+NCT4X3guyRteiKGUVNmRyaOpNn09Pk
OGA9Lghe5rMq0iBeEZlUPdeFzXfkNsiMi8h94h0TB6iInMJZFt7Z18EZH6Npul+SJUJMjCButtBD
CaeZ9rP3DdbqDws/cECXB0KqHdAD1UNuDfdlRE03yUMqDIJny7iMb6kLLMtjAQX5f/PUKpsptA6q
N4wvyaqKvX5XMrltGxkal9jx0Y1qJ78mogsgOdoq5EoY3LOdCEGg5AAQm+mUK7KPOvJau7DtSMAJ
4mRAa5v4b5MqMba0lZ1vbLeNnkViOOuaBCvUJ2VIBGBotKxD10YohnUc5qClpc/eOiexsD8Nhdo2
thM+KrDg/7C6559rT9zQ9Tw7CDzLsAz4XoaOfy6ZKOOxxiJVsGSiM4Ewy5xsxMa21mVJbu6/3yth
/nNt3v3fAoz3DJ+VGnwPXGH//Lf8To9Bj9IAR2Mxbpyhbde9ZwbHBGRk12u33abu8DukhrnPKxdN
LFIkjqCawEjacV78+5dj/ct+jfvL8X3DslwrYHEIV9M/X44z401PnMxEn1tzPQ6de7DuaFaegoFV
uj6RMc1VNibXyQT96j3/F0f0B0a6cpF64y3MsiNUGaLpaPSoLagzRQgAHdrtp5TqO2on4p1yehns
hdFTEsDDJiFZCAvDQsojcuMnNbP++u/flmn8j+/L4g0ZnuF5XvgvH7OTFOUohemTr1kSIBZCRuR/
dWsdZ9JHVuQQMauLv6llHP3CXZghVhpaP1DjRaSJ8bM+Y3KPJJi4T46iiwTemdDIDFeBLygqk40c
bl3/VtrRZiSqWQ64VMm08LrvNDx6IfIRcgSQ75TJKZpOCoCmps75/rqpj4FzJt4PbchnozkKRn0U
DTSOg5AMAZcHf169RtOutEC4qnY/MCW4IOtDH0IVEh8yHWBnXmI4skIGzlFGbrn1tarWRpD/6BEo
/Y5iT0F/G9zkOy7rO2vP9t6PpIkx71AIPKbPgtYPq0Qa9A8KgMfEoNKMGU0AHnsfJi0zm7PNikcG
w+g0Ez7vJ/02xSaakeKfsV42hxkP2vFU3ycFlXp/2XMDrgJMNY1vPW7FMZ1wNifFrojLszdR7ZMA
XRV6PtlZT7WR/dDa7Kb0Py3B/Z+OWGBaTuD7PNEhG3T++UzrrDaSqWFzBSqiZjNIq6cZ0fMO9Mw7
aVKhV7E/OYSAtP2bzHS2oVBV7IILky8rlX7+n87YPzeD/deRD3g5rm95rmdY3r9sCCvi3Gr6fPBX
Ka5j7E8TvBlLbJqTHqPxZkq8emXmhWdV+Om5t+5zgiKtlbIgVkVgjUsn91G/YRLftMrExao9tqxo
xLidjlgvqw3sA1anNKOQdpEl6QqVrDtgLq4o0P+LCvaPt3OvcP9tI5VdWlmj5H2NwKgCQseKkThC
bk18fmsZ1E9cpGQMjFdFqIdtByTTOA5i/ALK69+fcmo0/9T/X3L4/z5Zj0091C/X4i7650uBVAv6
gPxTDgooWU5AErmdLFMgVonCxZJCxjuJJDRg03JkV+9l236Pkf8c2elLowqxTkT0UNKPL0oXrHBk
Zq+q6IkMtLsgzmBIs5EnC29rFs4tIRc/M4Js3bc503S5nTNkhfYASJtZV2uEqDNmMqmNa4jjh5Oi
6xuXKNLFe7rD2YSGrJvVjJ0ahzuHkJ2VYbckCHmRB8eKKEuiR5e+UxMSc0hsexu58IO4HSqzu6b1
j+0/ZMzjabqrOqQRIZho9tj4G0wAKRCI2z3N3hvbHYAOILC0916CE/rxnnySUxQ0lCu50y5suinO
OE5JDySrl/GjyCHah2QZQoGHAONFSr7OXXDrYebW/YoP/9ErAFjmGN8fTdjgegfVz0tjithXQ0S6
3V1k2FJpxrNFUJYBgJPN8k3E+t0q4l2kxk3ZwqzkyU6V3VUOzV7Hd2g3ir75Rbx2E4dcn10djFsb
2k9jMYbmn7FzT22WnPpBPYcdqnbDca6IFdbzRMgveWeMyu5IQLgTPwutXr35KNJdFyqxjIr5N+nE
p3L/muM+yd9C8LE216d73s7cnbpeo4ng/RChazNkNAi0pNXsPCN9dFX9GdqgpWGE4YxJOGpPTbQv
p1eGIJfP0n7BCXcpUsWoJbECa/FqRetUvKa5exktHzLBe6siIpmQhCcQ0d37jFHkDtu7JOQNFYrT
enavLvBDmrm7Jh22k5PuTAp8G7U7yVrHclrlHrH8YhM7/WtDngXiYh1PZI1kN4mzr8V0SGRwKC4a
5CwhWqhF4xFVHlgIsC5eqCj7UkWwkGAfc3QQ/VPSnGf/18pukZlsHYZib8y5Cb2dh4k4ho2IAezQ
Ce0d6VxGWb8Xdr+smeY87+KHMHszu0YWc/zrQoN2Bi9avLj9tGpITiB+8+7SQx1ikwBAwOhMnQM5
9mEJMh3hTI33ZYOhuxXYzt5Mw9lG7d80f+czI2mCSCrzs0AkbYEXAfZd3bp46rV5zsisT+6TLjLk
GPt4791c1Mksk4C7WpRwh71jbePwmuMaIbQNsN84pqa7nu5eAuIIQjM6uQovNYPOZHrLOEHH5XqP
7R0wFecBXLD3P4T3V/ZyQxjJevTW7cjeS89amb2xSix7OffEBMU041nW/pTzRw6v2Me3Rp9bag0K
h0VD436HbkbX/aBWAy9eXBe6qKCHgvaIHEBR5JSBFz/frbIjUWZZOF88FSxtyJfR/8rpm5PMWzoZ
EDUZcdP0dzbVW8xAI2OX4kEUba4uNmHkQTKuI82DNNlr9s/s8AJfI4NJAK3MWiNRwDTkbmvk116U
vwtXXyKImJS4+qEHHNVyNWkU7DWYFJ0fhiXC/oVV/TjsU3ZSQrflQAqdJgk/C1GotMHGcvpLmng/
xTyc7kNJqs/u0O7cLsE/UL2kJjL9HGx/RKc7weS02JO0+iFqGvNvjF6asNdxjHlqK/dzrFIcdR6r
SPhuU5Nslh72wO+fI/TeiFmnm5akWwEmuI7/OpC4ZNI6BHN+JGs2+T+knddu5EqWRb+IAIMMMshX
pTdyKalkXghZeu/59bNYPcCUVAUJjemX2+i6XcxkkhFxztl77WXWY82KbYbNSen+sLX9Y6MmzcAQ
6AZM5VAJfN5OJi2f0A8TNldhb13lE/7A1m/Tm++3rc9Jjr83LdfgaGI4jmka8Mk+XyXNvEnlHccT
r2Hc6PUusAnaEByFOSTDs9z+95dzpUE/QbFR/nUSjpqubq2a4kbTovS6L5MWqwY8oYogtkXe5u0P
u/LfxZRy/7we6YR/Hg9ildpZpHG92ETdxwYNnSowDGqb4qejyL/u5J+X+nIn86RvscxwzKbAMM+j
sWlIaiCRoXPy9FxEjGC+v5W/T45fzht/fDfgQJ+/m63Rte+EUstC1tVVlGXI70xpNZCnOgNTbw8/
GlK2+RFrej3sncQHVuHaCalw338SQ//7WXV0UgBdgyfIkFQ6nz8KzctIAuVU8C8wPdgToL94pwfW
ja2cgxgVKDRrS+bYa5MEGOfHX7Z/7SbQBSEmnlmauKDwWEp/5rl028Lx30zDYhrAaD7L1VXfNhDP
nFMRsjiMSCKkHLcOkZRnZqUY8JQvNUzEuM7PB/zpfgsRTiqoZXJVF+HR9YtVps3j3ZQtunkNA7AS
frsJkHKDwlto2XQZgtfqcNCaGgocwXSPM8dtgBG46vln1dNuxSros+1U9anJx7u+e2haOrOpZ79k
YPr7qtxNdrhF8WHTZca4Og3ha4BjlTsB9SegpE62gM1+mWFEaYZVMLliWLoxplkCoK6yorlMm4tB
vAN+3cdOtCPSiSKh37W1QKZBQSbGeK1sMA1RYjMykCBfLjpjuGGQfF/XtOUndxONI5o7CG4N7Dll
Ryu9jt/IdQsWXcezzzq/oda5SEO1he29hIUMp4e9BMekR0uyrt49SJsJzSODPk6H2Q4UbsRQ10Cj
r3RYjzUuC4QXBBE22ToufwWlevGgE5skjNnBTEphuuhtC6E9SRERExzdBuWEBQgrPuoO0J7Hag7W
e1HSf5xPG7p/nmvnCbx5ryFxJraBZyYrG1MqJoW1Hcc3cDacaN0SuZPa8B65E8A9+uBVdzaEZG0x
lhxJHzwjAZRU3fspil85Z+wYe+VaeaAE9ZhPerW+NbLwWqNJWKhuhUWafAA2lPcRV30vabDTFq/U
nRADAdnutmYYYLBHd/5Dig7CzKihizu/IfUNQXZMhp9Nv5lNwmXLbtW4GzhEolpFV2AUD0SvHEDk
bdwmWcYpjWPt4ft3joeOd+rz6//5nfuy3lD55vEk5mimHiKYyI55HtW08/tN31En5LgAq5oWq2nc
hJmxRzSPGmokTOuSbnE2/oITJeKHotAvUkSddka/fgTm7GrBQ4PEF5nXKqt7OFMlXE59perpQ1Iw
hsXzkNy0nPoDGHyJeCZPAbkPiRikFomIEXX6agOsLPG25K6/Cc3bTCeYAAkDtOd8gTJgqwXd0kew
LQEF4LfYh1Wyo0ZZaFN9snN7VfLZyNU76AJ5sMxfA32OgwzGX3HhPZvA6YIs6RApGDipq+DSzKc3
5BNMqHSkHJFsLO4Jxu98coDS6yOj2pHDrXPAMRIDVvhI8ViMU8TbEm4aidFVqQ3g571I853OILcv
xUYm1xFsZTCiK1oHq4n5yNCljOmAxbkcOYP7FoyfJWC0EwdF+yHrsIZ0zK6zbm3RfqwhQHplfklT
YJHm8bFK0mVYaKsiN06ez7wtSo4dux6sDwzoxHblEOgM0AdGFQfQ4CmG8nqhsUoRt7etYsUL3q50
a54s4nnGn/yrN8WV7XlPfvWaDXem/z4HolWjf93G5qXVADniX+CLPVKWAlhJUpjl7WOLzitpgfPZ
PqJcS/uh3TU/d1+eS8PUTTq3ymG7+b1X/FGRB6XjI8dyYHBGbXEJaxp5tzWbnXypk7lpJNeiNEmT
iIYa+U5R/NA+nbear5d3dYQ1UOsEAM4v7VNdzKzolJhgAmYnNIIUnCnKETIKZrdl+sIGFv9wyPh9
FPu/a9p4v8AS63OPR0nTJC3g8/YnBa2UeOKUIQfvIVNQMeqofhvbdue7w8pNqrUy25UJR69u0nVa
B4Da4V1hDiS+7Jy9EfQligi6Qs1Q3BCY9GvA4/zDgjF/iC8fUjqmYwslaffa4st6Ybb0nkY/5aRX
mjU7lzQHwihHY68rvXyzTd/dWAOGFatyLJzlnDnrpIjvvv8Un3+d33fqzw/x9VA7BvSXhMleQFGb
b7jALG113kC/9jB4PGxfxvL7K37uyvzniq5QNsnNnM5058sJMNU8Gj452alJCLeodKzuiT4+hRYB
sWcT06h9MREP0U1W/9MSPfeevtxxDrqccknA5ib+1fqLw9yaUr6spovwXVqj2KdWFlH+yu4VDIyD
hCMtD21PD6LqjeSgDBrwJfa328n07fPvb8Tn/eL3jVA6FYWwOei7+u/m+x/vZaIYg5lNhCCtTTFo
FNRkO95g9IZV5gzBD7f976uZlmPZDBWkxURDzX/+x9W6vPLGMqrnqOy4O5pgydaFDsC1J+nzh+On
+Ota/K6WYYJPJYRECf3L6bNtyqGPE66Fiau7JDLPAMA1BJelSQ6bXk7lpotoB/ZCMM/Mebp9xyQq
xmqGVeq7ggl2E9qX8axwwQknF9/fd1LOvzwG0qCKs6VSwlWK//r5ViRkWwDQswyq+d4glIcpKl8o
XvdF6ZG6VTHK8lBs4wSNjI3ntxHwIo3x2sqq0/xBZ2Lpn1cKIwZxkifDwvc0VAgUAJB+/0H//pws
20pKHg1Ld8TXzrAThjAPWh7XaXTAvxgwoASUqH2nueXGblyJaLng2GXi67v//tLicwHBwym5Nks2
jhQmUUheP9+jIXGcrotZtQsn6baaCl9cIL0LMyWfps89sHQF8BW8Nhep7GlzWDQESl8D04FuBigU
mIMkIYTv+4/198I+fyxXIBVWhs5/vjTLB8u0QtVFLFc+B7q2ruWaHtFEUmBlgqACLQWkb1iYeWOe
WsMwqXPMcM059j0IdBLvpsReK0tDiBrGKW0s39hPk9Fu4j4Bmc+5tL+p02b6b990abrwDnTXNkxe
dvfLkudNqT85zPFpLjqkz6Jm2GX67APFI/3D1vf378bjQh49D7dtSNP4coOKoBpaNAm4vfGinwC4
2vsm9cLH73+Hz0cKng6LwZngi+is4cIUc+n9x2LSaLLrHZcvFLdjf0X7z0Q+ivTed92d7CrtJc7K
7qWtaUM31aT/+v7qf70X89VNIVhYuJvC+rKUpV03lWyRapnbsbblYzhXtZ/Uez3PomNYTXBifNLn
80Iz/6uzzP9+7z+u/OV7j/0cPRIMlNV2b79PlWiOucxL6qyRETrhLxiiEyf44aQg/9qkf39hXkSD
xdR1nK8nhclxepW46FIrVMLo2Joa1Q/HOhvhWltluzDpnKNfODjTJ3AKE43iYyET54oBL1nONLKf
cs1K7zvGSQe7DMVzoYYOSWVULSsTgJXu1OkqKqb0MRc1oSmYtlDwt3T3O1xIRs+JUZ9DXmJ9ZZZw
0AnuGMQsVw622VjV+2akPWW1sEAQ6Ru3iY4FpMVVnsoYJrANrcWxGZ312DuvdMMl0kWzvGhLwh4y
piQctgpx/HqeHb3Tucd5i/UJB/n3z83863za/tn8dZtDofw9zXe/vBsaNHjfqTgV+hYSOY1sqnSE
2RlXlCa6htn6+8v941f7dDnj80vSG3HYDniZucNK7Iy+7pa6BWa0DKt83wq6Iqhnfzr6fvmOxJfo
0mDTYG0k79N2vnzHNmZIL9sCx4tuIWAP6XScNXWC6VUzGYkUnRmtv/+aYl69/ritf13yy/fMWwWp
v4/cpQi86SWduzRBoF4AwNY3kYydM3IZsoVRN3ITDUDOYsGM1cxKcstqsoiws5e/vv9IX+78fz6R
RTVuuaarnK8/dNlXVWCNmQP+rvCR9nLIWkdRVN2X8MfPjTyoTkXdqB9OWF8my3DT53uvrNlFyLqo
jC+vaVdM9Ltdh+aasCjuywgRZVSNeJTNMKSwjvExaCUaXXilcj/aOvEDBLsHD8CVfHw3TS5+OOr8
60awi8+rBrNuYc5//sc6LYdSjl2IYpAcw/48gz5yZ/VJfzAZeS5YRIYTPiV5+uHuO1/Of79vhIl4
RXDrOePLL0+ENjoRrZAAPnxk7chFvuw782gPy1j7xT1Cw3sWmddGC48YPJkEycWgRDMLOOlw95Ge
J5AqAHQAtyrFlqdrV4/Ml0y0UuVZzujQ+KUbO69A7Dsu3GoXhPXWAAOWVQgwX3QRcWB6ccnwwGYn
snQDRhUCJdQIlHGjd1b5LsAvxFrGlnmTme58pHbmccCURSaClV3kQLmwJ9T8s+t2HZ2sDEBWk+lr
n7+JZBoQCS9acyHrZNl0HCgq0umZQFr1JZqStRm+eBi/f9sCDR58BMNUqYTU6vtk3DUDvTsoIBm4
T0tfzyShYtaLITucaSblTP21COUM5JrvhU17uFIBpJOXyoP4MGTLrkKu0V6NiC7gZ8L8uHbGo9mR
lDOh3ORfSmZGF+6miPZvXhwEOtc5xW4I9ooxXg88u6+xS8yACg+yzVlAk8mB6peCHvV2YtwALjet
E7K6hZxumBFXqDRS/7EY3FVZ3pTqsoZZF/YfNmiRHJ+U6T05acF4lfl4IO8iqU45hrreNret6eyH
7Bw7aGBOFyCs2BFeIgK6oWohg3YPehQxyCT9nOei5WSdnBvMg4drbVDbov3l4DD3LXo5+haGW9o6
KyUw1qgdJu+KIEKnsADwMscMMFtMYG2Wvn3QLLC+9OACc+lMy9G1sbu9Be6MdyKjEWpL3t4FZNYX
tjyzyhF8M7YFCBSFEV4H5VNc4U9TF7l2EPG2DZ4kpgKVEzXuPNUgaSXaq9pSpyA7FeOImyhD6uDt
ivqyKKo7fpF5rJasMue6d5uD464r7rjDQtfYVx7WJTjr9Efdd5Z+GoYYo4IVuRzAoCCD63xZJHrT
HHd6mkMZinuBs2GS0HiIO3RYTJucdCtMjICLT5GBdXi8dBEh1YNGWvldQ1gDwbTmNsI7VZR7hA9A
2IZy5cPeafMBgrcWW3TJIK4N/MZ2cGgJCmhqf2eTvGf32ALNcoWN9INZE0j/U2JvyMykwsEsSHKu
1PC+JY+G2kmDZC8iFLZIBhZUkphlyekdeF+iS3Z+nrez1LyB46v7H068toJmYXZETdUnd3qccCUJ
GjLA0Bx9qeu7DKinab2Z8o1UkR3NA3APO3hAZ0i+z0JMf8LPydLxHty6XkrO9BGNOTJE/NY6zxu8
KoRhcdyf7EOd0I1kXN1XO5rqIWkves1gs4TR6AB09Tcuy7Lusabcd03A5JM3RlwW2VtjMaH2t9W4
8r2NjiExiMiTyPFwXQ3Mii2HMOV5VuzO6U44nIrbobxJk24xGI9tSpIEqodReJcVAJcMqJbF02rh
/4IF4DOQtOLnSb+SEFw9E6hM+4AyAGB53T/rI5bmS0EQpEDtAaQfktMcuJ3VtwpqR5k95PD7BAoB
DZooYQlExCnvsq9Pc6iNGAbwoQHwU1rm3bpvwZCENpMEfWMUL5UTg4EWGCswb3s8Vx1hEOljHF8Z
LuTWWEH0brYBoxarYvAKhQgLOOh2PYX8aB77lgYBZZ/xqLJXDDYQ+MGc0Rxd+kQFlYDR5uE2UtKq
X0PN8414jvtBMfEsC6I8hwP9Nkx14aLT8TwGdyZwczKxgxTAx8ZvLkb8B7nCBq0/j+JF4Ktw2/M4
JGl1L4brKUPuZvDgin2iJdsqLR9tiYZ3krtgGB688nd47l04VBeJuB3AeOAhXkGrwzcELXxEAC4x
YuFvMHxAQkaFwemjNrhJXUmxty7iC2vWGgoeXBQ+nu4sY4jifB1fvzBtdPPVbQD+AZyBSjZZfzBs
DEsTgE10KI+jr85UHi/GLllF7dsYMVLiwLXHkw91cvAPJZlmDQxkZxNkG+KEoFfYcJZ3qUY87oU2
3RWYrEJ5AvXsIQGpy+mKGdMuaHEgEWZImhxDrArDzmgH54mBvyYkj6rwN7b/GA3JlhTXuj0jMgKn
PZplwoLWluHvy8JYkVw2YTG05V1B0FGQ7Ry0LHUI37g/nyB8+slW9fBWxcIuLtop5SgPNwYKW9nB
EWbcYzgYiKPXFMhi6A54QxARw+AgIo68dBLDkIAqFitM4H5ITg/jA0YRTXTpoV7W8Kcb/mvXNQwS
HqIZQoj2z/Zu5ewYSl6dwNhK3GcJ+QSRwGY+kVOAkS+WcMCU5J09+fWWdLlFbr96abGwjGtlwUDu
q/VAp3SS7iYbjdkjyja08F24Tzm7Gp5lEbG7Ep2lq3VJbgmpxu2pRrCqyxph1HtZ3gWEMZXBu+G7
W2eqsDg8ivQewIWmfxDN1ttXTfyA97BvW9jBmOvJWcTA5s8WZZhRqBs1mCKddxEEO9HMobB7tjgv
eGMk0dU3qr5lzoxv6Dzk95I6EgG32CjzlXyzs1QYS54PGo6hzTtSgFiK7zsa0QFRmiFPgA1eZ6TB
kpX3XXdncr8n04XChWgP9a//IR30nB9grNLkOWACM6FAbQUbXXTnI61t0JCxiyiU6zFi0rHtMcde
B0hhvPqU5+btkDBpTSG3u9UmhU9KTcjm+yzQA40kvyTelei8M2QrgAEuan4RoDk4miHhz2eNY0D8
mhGi+QwhlWMJ6cxwR+DEFrrHmaYnu2oGVRLMS47tACUDOTKD6VUzEA2TwiCUJaMguts5IZb6oeb8
E6QrOYh9EAFPsG9dQHYzqsocMdAh81lZKTnc2n2qt8D1qgXRJjwQ/Sov9jYBUbFEhU7R5ma/qFbB
dmGuHk9tq3PQPrbWqxvB5leXLqguEb9AD6jrjnfqMI23tkLF31zoCUPMvDmgwAcx6GCPgsEmwl0Z
ay9eF7JW98993r0ZJKs6mIvkW4X9aAJ0iuzE8a8qcR6yIQzjDsMMIqcM8U1FeoZyXnoEtynDrunt
+7P1l9bH75M1qwQyA4uRivhaYgyqr72qgPSbGZw7wjJ6QhHa35MxUCxD0/FWiWqJJ6M1cPj+wl/6
Sv+5MM1cFiBGFTR/PlcSWqxNfp1SUmUs7Ae70pGXehlry/eXYbjDX/S1mpQ0PR2UC4KC/UuvLCe7
vS1b3Vu2GmhO7qsOhKJFtiG1djfm4TbzBti31wN7Ns6xsYGkhPWJBEfNAYJVvkZBsvEw2WkZpq7m
PEaXbiKpFdoL2l5IfjunutThAcRkQBSBu2rzuSxGbmm/9Qmb/UXkxQuH4adAnGrSx3RhWCNReaam
+2WOyAhxUiKuwIvxYTGeHo+VPO+jd0IXV04Niszr2fhwXmun0jpMFttz0TeLFODsEOBUYSacjeSS
ZYfSsBdBsHbGZ7e7N5HMV8DINRJfQvPKhGAOTFzhtcmZV1Ydw9/45BkdXpGWYQ3/M57WRQPl34AL
UUd8Tjvk1Ak101k5nD4AnOJ2FqCD/PFId7vxjoWmHRQ4s7SOj3Ii72/CetLRjQ/f4+ZW4tsoZ9U7
aoc1ZXMSX+va+RDch2V7nCxsXLP7zeAPPGSNxWVCyGRbHeiEw92SIA/djXJhpojXQXuYI9w0DuBe
pt1ytl/K5lURBA6zYpUQV9TiCJ0DZEKj2wQJGGBeng61JJZ4BKBvU22ciBi/Gl0cjhUxJ/3Wa+1F
Y/qoYoNDCqYAt9eSVFAqW2OR1XdKPJXNW0E11tk8L8ZNRmFCkBgpMnc1lqApt5hiP5g8PGLARgLM
3AI07RjXthOu0vqGgcgiqC9y944je1JeRXPJMEF+O3dA4gb71iDBFTScAeqq8/rzeryo1YfGRNrU
ARxvQ/2h1cuVcp/G7CM1RogFHCOQMGiOIBeTGgSAVEod6wHkIn/PLXH9Zj7k/GfTlJuOHAZCrpad
hasXrSAx9qsShAQeYRerNW/7hW3CUpHx9VjDT8QfB9o52nR4ofJreHQLp3yyyJkET7hE5n8+M+ar
p2p26DmboVtpNimHN3pJkjDGUxKEHqv+YlSvVLY9gwRCuz1tq0uBujU4F1WxrlFOoK9b0omHg8DK
326q5E5NYHm75kyFJXAZNnt6v+d4lPbtREbl+JFR3vZFdtnKh7G60Sa25cFaCT06t2W3r9Wj5YNn
z7Ydx4bYQ/AMpQnUJYVOi6q6AUliF2Lhz7J7hMQoVDvwaJCSDHbLWiXnbWhsqE7WtLlmS+EPy88/
+iWWybBFMEfAHvW1UR/6XafqsPaWzUyiFVSYV7pe2r861JTkNLmSoBU6bOPq+1VPin9dWP5uVwnD
QIDwpaUdDUYgJbRD6IP5gqbdomJ3LK/Lkb1ckJ6c4RDuWVOGh6R18RBfgWI8G0CKEzPHsUFbR0TF
oSRPqbKyGt5AE0fXei6uZWHWK0CZB6diqNo6iO663FuYDdoH460FNh6mGO3khW1QY0W3RvgS4XX1
0NEMao+GfdkP11Zbn0W1DozvxnbmhLtf5Zih4i1o11Cx6OToKnkmMYzosB5AaZgN//+QNcKv9GuD
s1c08i8nRbFpsDhas9rEDCgf77qyX8fUiL6xsjEIs5+AJTrTK7LMXvrgnaplFZv3crjqq1tfe/Tx
pyQsjs6m9W9yILsZG3z9GJvnjLGXOcFEAKc8B4c1yiUFpoUzw06bX7iZCuYOu6H+IK58WweEVZTT
UVnlLdv0mT5Wr1UanacZNIYkv5J9BToW8oyp6kccLCQ+PoM13um5dRjq4BjT7yQsSz/kHGEadRMT
p4pV5KTH6VmHQLseiC/0xSocDCCrBEU0eFzj/DGmClduu/fyBvNsuxQT1dFAey53NlPdoO2y9kbj
3FWteMy6ZNdg/1ZmvejYA8cOd599Kux6nQQRet97VTiLMEbgkj+N40w4vLeNN8/xeIV2bmthU8fL
12+0/NmqfyVlfWgH4ggsYmuBUI8VtM0YhRmF4ViHV5VO9dyViwCWdxkapDKe0mbY9RIwcbPuBJSG
aV9ZHPq25BlTUrCt5ePBw6Mo/IeR42eRDJtEkIMs6OwCKw7xPyfxrdVqGNah5MBVc7rqoNHxQhRF
Md9uANwMVL80uPC7O/wLvZxDe6NlqC51omUb9Tug1HFxkDX2mRvucvu9RyxOhyRp7tX4Ivhx9eou
Ssqzsd/jV1q5glyHTQAbxREACNLXotvhIUVUT/LVjrNpOb65GFJyol/U9KxK+0oTAGfwxo/WJZ9b
sw4pCUjUomR/aPJ+jI/u+Foj8Rs3hc47RuaRx2E2hKriomO5ManVzeCaDJlFEtFDgD/fpzC3CEfI
yRBQQMBJMJ/PGHXwMXq8Hj2/+K3S02MMkmvRh3SEzrJybwMVEXW2qcWtKd9D7WJyThMVszvjlHVj
Ad8HQIdWH0BeB/6uwUMfV0srfGwj8AD+WW0cUV9xdNFp7IL1kCTdFx+F/BgtcRn2Jg0/+7KR/cbX
VgNz9THZTRqUCQ46hf7a0wZjvvQCyYGmgrdyu+whpMacOIRVpGgy6zFncki5zN2aaJHmdkqijYro
9QRXXWnS0DjG3qHSbwuxoUq6SZpjoB6HEZxatbDtZzx+ixSMpdG/GmoPKrscDyWqffcaaVyZX1d2
svABJ/K3T2C74bmNLCMkcZ+1lbWwoxJmHkDixKGWJIfnQQ2bNpnWoyS2ZjpNub90nASM++Moq2VT
kxICkCmw4TY2HkJEog4AXdcUEd5jja3DKsMzHCVZfaO9j1QEsbkUKZDe8GUC9zuAo8F4yVs3PyxN
+ADjI0DMwHGivB6Li4ijJQRf2eDHGkjquodyv/Wi6Vpzp2OkyDZaVg3lGfb3njs6F1iblPzC4Ifx
yz8qAuvPnWMeCP3R4tfiybaalFYvZhEyA8Ucctt48UoS3Lxh34DPEur50jIRIH+/a/2jy4/GXinH
ti3hWOYXkdVYaYAoyzley87Egchbkmg1LDCyivXd/+9SXwYKY6zlo9Mn7nIUbbmQuWpP0SwC1KOm
/eFS/7yff3yruRD6434aTHZHt47dpUtckNAagoQn/Xwyk+eGRY3RIe7HKJqev/+C/5odWRKlhW5I
ThHM7z5f1vIjw9UUkxrlzTx8nciKtIDG6/VBstJkma1kX0aHTg3UypMBRbse4PubLuxiUzY/TJx/
D/C/VGGWhYaHQgxzAPXY54/jD75I0ogYCUD3Cj207NYVQm84RP30UiWhtmLOhUug7Xn3KkTdwrmm
/krf0iISxJxG5I1oZI5KjaiVNlDeDycmhDp8gs+fEDmhjXgOMReAePfLc4+MunedZo4WHPhcoqMJ
pFG09MZAUvKrglQRtSmpiYDm8qZBiFkROe4fu8Re2XRSPeQ80udc3NIcVhXzmE5ekGmOHzFjZNpG
er3sesqazJc0mJOl5Vt7JyWciGCPCSZ7+iqgM05WC2r/1bZxBHoW6ZDYWNy4e7UnsQibcIPOcmMH
GI3Sat3rOVR29MmcdwXAWs28JWkaZ9lFRfXWY4SvW0oGMNOh3+zodbm9QQEKeNMuSUa4ja1yUdM2
6wRdFzqSsBui6gF0IZHZiBdJO9RTuNkBDGZqlJqcusy1N5lx3lVz6va9PjdgDG8b1OF6SB9mZ7Mc
6kVc4oicU7MsEvMIKi8oLaNXiR2DMnEpRHTQiL2wiTYyh6vQDaiHxrWYG3ou5A4e6gWQR2Cx5FBE
xFFR4dSdt3Gktg4dbdV67yZjjSFl3+y5vgPCbSDHJAfyR5JDE2nLgU2+qJ5kMKwVLLrQG3badLCo
9QyLDKfmEqWZWOk1Xn8P165CrlWx7BtwOdOZRG2hS3KjwFtXcbmNPPqIprnyocgPYfqmw5401FGn
TtOn6lce6YAN6S448HLnsCAT8plPBYiF6qIaGzanJr3OyuHSECM/UTyH1aUQfBzV3U4UpOFzhhbd
ot3tyvRYI6TOUQujluRrqqtUd26apHlOWkrZLFxWXbQCKxS0cPj4jQ2sB03aXujNRdM3O9dmGqst
O6RTYfYAdGNptOBi02ItuFWmY6yjUSwTjHLwYjHPERgnTkmFWnvulfIz4VO3ZtKOHv9QB/1jpj+/
XXR6qIGUBbnk8/sfkHWsJx4/jhNpdB6MsQFlAnw7iE3Yi7ig4PbV8kFpZfiRDEF0y3QdG5lRF/UW
fhTybrPBIv79Ivl3D4oP5ZqIF5WFouqvafZo+TGoE23phw55Im6jEQNZ9E/fX0XMray/VpY/LjPv
EH/sAMr2p8qpCn4YG7YW8ZAZnahKS9sYI6YITvS+8ms1mt7RhkpCfAwnLT1N/BdXhcZ/vccaJkI3
CxmDbuj2127YiGUwbzt+BwHOn9MESMNF1tTMu5pKv//+ixuQ3P/+6lKfXUOWwRUt9WUXAjA5puiK
vKU+c6HCaT0Fd0lFqBtvM/M8Leb42u6SKbtt7ZZQWMUMU1qPBgOpqm/3YX8kfTInmt5pgF7Z5qXn
dQQlvCfTE2oIgH/m0tJB2Eti6UKDNiKcP6paIiVGeSMoW5MYH2KM5oj5e1eAnvcviXnBk9zXLkc+
7FKgvlR+H7JmVGVxyIGEOBCb4hSSsU1PjhJQGg9BkJBvFfGGfcTM90Yf/YuKLgNivlLWLApHN2Ev
90596FxNOqlf8ZoILxZdpkC01fJZ6B8vSw79XgzgwuqPEATLvFlBOl8ocWgx1jjJXVuuzJw1g6gK
ObD3PaS8iqI4mfI2w7JpEwsfoiAQVJhQx0IKvnrlMK2dLPI1brCmNeVjRsFmqlNCFm5jP/dxg63p
npjdsseDU4IkNRnAIi4w72zCx0ubeyxObv8ayZ1jkYUL8c1ddzhj/foh8a/DGbiezrkTEDgawDi3
HsVSWN42xVsIU6MAsCJjbNYPg2DcI9/G4skYdOzxHbkFJKmwYPEVQVAk+WteMyjpAS+ikOgOiTqW
TbBoFCms+VaP9ooK2Z9NzJlcBdmMXoRVu9GblwazUNViUCcFTkdQ0ZNSal1zdBD5s9k8afKiBD0d
9hqc23cvn5aKYpw5mWJcB1qFPOMT7f1NaxMcha8KBTtsueup7y8mHbgbiMiJh2NgxBLAx210Z9vP
35yKhvOuAz2fJlPD32dNlC38Yp56YJs3gnHh6PBmvJey8WAIMifx2udJfAxlfE7fiweFAthJGfWT
MNuQKCdxuKPaEUF8MCc4R4IDQwmdEy+tBiMKn8ytGNJtb9V7yzrmhGeyOJyhsdI7xjmQ63zjV43P
V1HcG815O5e9z0R1gpSTGdtfTi7kHHB9Ju2IkeF+nHlrwTp2+XM2Yz5aENAkc9EAYwQtUaFomyl9
UR26gBgGJ41Y4JV2vDD7D3M4+tZrOOwJfBUeW+vOod6xgmmFjNkMCOEDQwljMa/QbSp6yyQq++lR
Z7em3Jbprq/DhaQIH5po5WqvWfMgeI1pESH+41rgQLoPfTCXjNbP5okzdWJC38Z+cbHDmFca/Sdn
xPrESNVBTDBqb5rYtAb41lNcY0gPwYBej2I9TVu7+BWLSwqbM9OmF3jQ5tWlvB30e0VHs/MvrJEe
VjJdev6bx6EMJBDpBXSgvPrK5LnVTLrWHioWFBE443cgpXgL3woPlnmv7/zp5MvnUQMeED4kHndh
4FEzwWYL82o0sQuSWKk/jf5tLer7wm6uFEO+wpj2fvQkimJXBHtaX8QRqY6BVqh/BALbjFPNCAgZ
HwwvPu9yjkW6nN55XhP6OxoylRzkXmqcG5CWJ2meHPXQcqTovZvYO8bNyabMBwQp8mMTkj63ddvb
Md/4MTnj2SKuj3ZOGq2GRdG/ahERiBB5fMOasuAY0dPAIh9QvoBIaxJ9U+U9U4njEG9Uu63gQyha
TgTC8QA18kVvXt3iWpFtF9K39GGcYvSP+L/E3fMUcR+rDgYzzeKQdY7h66EYbiQdj1y7GYwcW9Rr
Ep5CATnZP1dM5MVOBFdNDvilu0TEDP8WcLLBic8+gyqycMNlXb1VPVlGPs7ecyd+HeO9Ky7y5EJA
I+RN69xNWaecEGYhTLwQXEVzzt1unwQ0za9zcu/c/qJF9NkRJSi8cyPcuv37MOwrtTPjZ5k/x+O5
ItWA4qeAwCvvJ54zmxAkqLaImYJRbkyUU431gIaizU5NIgda3dbKqlmiaGk1xI7I4GUO+umjuwCC
mB3buG22pvbQ48sPOAULvlGcgwCUkNKzVYMlqIBfBK1tT1+/Y14kxxK03xO+KaRA4Fn9/+HsvJYj
SbLt+itj/cwYhvIQtNtjRqTWmUjolzCggAqtPeTXcwW6OTOFutbF4UPDGsgCUkW6Hz9n77XnEVQy
ojFs9rJLNHW3WnaecFyIZOdSxZbUSzd9a8410BcGCrCUFxjW3VDOo7Zh5Hk2nW8dYpEQ2JaOSqpf
oKEEPpbTyKM10oLve/bD51D5rqBOiNLHwT1l5VmwdFb3IdfK9CkFi6HVTHUXNgMalQyWb627qd2j
MdIoBSVo59BiBqDJk4psH4XfmWWW2iYvQRCVfEqxZ1JNDseUmJxwoFYdaDSthigArbrxIm/RQqyM
G/EKIO4mDj8MYKkgZQGR6BneX2PV8RHLen9tDB/MaXZhY3B6iLoHjatOg+GQoghkzwaWn1j1wq/W
WjDFGxHaYr6PxdqKO7gfcq8zt5lEYTXclngyZ+nx3lNI80VThswpeG+S+xRKRfDuFR5v7znsmb6J
B87tu6xMHmJAt+6USNACyLUe/eEalfdZdQ3kJY5fBkxOuj9CaiHMV3hL2s8j2Evm1LMCwkmFdEBT
X9JhXDEUZs/VF2igF1Lnb+WvRUr6UKIuChYwl4jfAN1IgdrVq4k8wI8Loix8omXPkAwqcUd8FSDq
CtCmaIhow8IbBt1eS+pdUm/Udk3WleFevI4g+3GjVQChmYOrECB9hso1WqU6qU9xkPF0b/sWzyKK
GrX/ljhHPXyVAddYczcKnkf02qqvdVAsywb8LwBswwpuPZZ1FBiobf2ZCbTZeaGTgPGJt5rO/60m
Zo2yjPVzVNAxm+e0wI4VeXfMsOsln3vFXcGOrMROg5SBessmYhRA4mtc3BnOTClQTM7JgbCZGkRE
QpC4zEUuiF3lIGzNkregfKjtd2K/Q8CFYhbrOz7dvnIsPdaZua8tCcEDYrIP5SlDsUfjsxjXEDvZ
KGciQSn2pFp7nU649wqzI4v3sN9odwf4OZ36scHVADfFvsVFycSW2R2JAcAf7wvUYk57n2sbl+Pb
kF2T+CSI8kOlUy9r5SHE40ZwaXOTp2fdvLM0pmBbPhbUfGhrvHg1nV9HHcjp3inXprNRYfWl/SIx
nwM+H+odRNOOhDOAMPltaL9Vw6ZGmIZVT0+XA41XY0vmkc+iy2A3RxuXkw8JIpakwAR/KtDUpwQZ
amVfBoSXuIs46OvzkhwaTPlgReObYhDzrn4wqnkZbgqCimz92HmPRrPyyiPiLaM7x/Sox3PNGT+F
e6vOOlI9rQ/deE4SdD435Gt44oMr26CJZCCzYQ2THCj1bA6o3LBScoSuqP/pM+k1vtaD4hASyWD/
RPBZfsddItgtWIM7XK/0zp2rWhREZKDVIN14YWZLLV1KcXBIQ3WhcR4AVDIRZvQxyiMSVo/yYJoZ
Iood1zGB2Cbur8dGX3OYzZAedWhgvwfhgtKLdsBNhV7XcZ859THpfJbe1k93oibeAyfwOoxWYGZY
JGoIPvJQne3iwAdpKPY19UG1VXTuYR7UlD27uN6SmG4ozxZByUSMPUYxXX7l3esWYjx61Ys6PKNw
sphQGXua/FZ/RWHjiWMbr22GKvG2RtY2XmoVyc0bAyOKhP6lG6+acWeE2ylDL9sVyctItgkSg4+G
K4noc0D58Pqq8aK1z+gVB2eDaKZoL3W0dTQFfOmsNolonkVy6TFZDp7iaVy/GahiDIGjm5DbBVLI
ERLSo8+lm8iZq+50MmLb5AG0HPtjB7makCQB6OhYSBSK+3HC/iDTXDo5SsvPQQXvVEfg/JwtPQBP
a1io9p5c0r69vWlsMEqV5N/OBXzbuYyDdG7GI02GGHe1dB/5cHcomGN/51szqyHYdRrIXYhO7/tZ
iq062Fvakw09l2FVvIqcO7+8OuES5ZCqrYsBtvxCQRuXbVX9QigzI2oCrYAzr2z23HEhi5vm3py6
W4shBE4Ur3WdIiBmcijRKVzSrr1x8wXpJbanzxyo5KwoCVzlfhZT/rXFEek0eSZtuvPoPiULBKxU
iEO1IZpZOEdU3AO7YIrBWJvObI8OIS/gpvv+qo4rxMEFD4M3u3ToEN6gxgRNUV+Kkj6Gd5HjnGLP
IhclkRc9W4UCUcDeB8unbDOisnhVavOdQ7/Wviqou6T7Jo2HKJu59Y4yOHef+/wT5qsnyKlWQcMb
Rtg1w/p2z54P1I6ITCJZHuzovmo5ixHfcWLgUJoRQlQbGeVN2+9YyWvqeC4LVbmgNXOsQ1He59nB
4AycHD1kLW78nsLiou3mFoc0XDb1uYy3nXoyyovjnAM8rd7KTY747iI+R8od6G4Jzk/raB34+8hZ
ROgJZPfIOBTZAoC+JdqyIAOitbSaKSVzVJAR1cqiFI8taTLDgmBh9G2+yRpwk9Os5NwNbFLpdkxm
OL2n1SadoOHsAsGHWl5pddbpA/HTzjBpr2t5sZh5xASoLfgUUFp0tIos/uMCKeXWaaCDzCGJBpR+
WOWZChOSuAZPbLgoHVfgpwR5wphW03XpPQqfy2kBSqSAH8tIR9372soAog3X1kTXe6O3i+BbZRxz
daBXNmvi9+q542CL0+SM+Ke3UWNiQtr1zpppb0XfAW1gsu3qRV89ZMm72xHfteh6yK3LwN2yl9OO
nJEIZw0XE8YbMY/DEwpozZll4RPqVyWjS7tWjU3o3veE5+h70b0SQmBh5dAQPiIl4t1i0UrjQ+dy
PYOp0O8sl7ofLvQW/murvGjmXoT3Zn5l90jDdcQTYv+oKI7fjJF4B8IHmnWhnOrwJMoLXQ96CQOE
ahQR1GrVrKIwsptZ0FxDfE2OtY2Q9tWz1D7Y1bawD45LZ87eZemTiJcauxj5WRpF70o6a4d0okY9
Vf2KwsyMt4JtfESKjfugTmY58bru2bS+yYjV++wQ2u6g40Vrat7Z5qIH2BGmb5X70KF0Irs5XXmk
x5tPbX9FjKX3lyEhfGTtgNVGt6dB8pY3VfZC36LutsDgePPN8qiAVSZmOQffROHdvyXpPhmetey1
CN/D4YUyHCVMPl286Ji2VcJMuPlAZVCYa0/daPXJ4veEWA7V1iwfu2Gu6m8p3dIIEUn9gNiFAWZu
bSJnhyp7yo3x1iPOb9u98cGkkONCZUMTvHUpXV48/9nmfD4+Ce3qgdPX+Lysw6ScYQ8JtDcP+Qln
DpgeCllHWHE3vfJCejIxvjwit3iqrV1r3drIg4NvyKwmaK4xC+Sq0o62vux4eeDjkSXMVFfZCm5t
jqMx1/sV55DqrQqITlmZkOKQVF+H8USyGYGPDWNKsiLU7irFbWovCbhAMQKLeunmry1GGnczpEdX
vOA1ovyR9rHSnnLroNdHdaR7gdDKv+NSz+DEss5kqDay7DYVS4Rw9CUk3bgCz986Lx8MekQokdHb
v9BLCYJjJ0hCzucyxUxrrib9rZsSUKOZG/icChjADOVvXnEgRctQrEauPUhlQzuzPNTap07ddtyJ
DRYUUZ7bPaPASvv72F2a7YMvdpn91qj3Rr+z89dOxlhIO3rl6EFXbX8y6ear4X1ufWc9oHQ32qWt
Q6gfrg3ndVs9WRblxRORmVvRwz0jITOjZnYQHd3ryl5356QRz5RHv6Mq2fjafS3fUv8aUP3r3kOZ
XjEBC/1BEqXbL0V+al2diPXnGntCKgxSlLgw6yPrPxDmvpp5xX3dfETDVbHWCDx9cy3JXwahwqZQ
d7ckwbjdzowO/fg0QprPzWWjkwyJaKWwILWvpaCiIIyg5lrCIwX7caW321K7bfXnPCLAlqTbCJfM
0uOYm9F+JDmTgRTvSCk2LRou2kc1nGW8po79znLvZ7ua4QXQnkZ+JNEtYiDGk8xmCBDzRib668La
6OoqSjae3PX9/RifScNJSC4poqNffDPHdUoAWBO8Nf13jaGVWs4KbV+UdwGjrmxWS3wvKEzYC8QG
Uk/i7I1wl8ISQRimr9J+aaFuK2meUcB7HK1PqrhhZ+zEUWI8JYyp2HfJBemXZD5ExBvDfJUCWK9u
HXQQ0bLLEdTM+xhCNr1dmjdLJYxnRX6S4TYAlk2fn2mHEqFXWJA1mterEC+TxyNGCHpoLVgJSGtU
kuC2dnP0DXYgLPtrC+m9f+ehC/TnVvle1U+ReA9Tto852D6t3Tnac+1fOrohAyJkTvhJs8zLS5ou
c2JY+uJ7hKjDVlY+QsGu3I4EfETPnBs4BI9oKIJdnZ+d5uz72xxHicrR2Zw77bykl5s95EY5dYbm
NvR9El5Nk9R1FvL4seTCR5lu7SoHf9iJoj4Cm2OvxxqYFRFxnECpgNKtWgBSWpCaTlruum+IkyEy
4aUUcIq3aXXnch3iZppeKYl9CX0+4hAZIFp/7Pz+SggsSiWMunfED9wkKVqEh0m/SrPQuJPWlu2S
iJqegKRmQTxNCEOoXDrFKghXqLR4I3x1M5AJIemi7OSwq/SzaJZ0ZvxkS7hKXOzUgrTdBfHGLR3j
KfLgTG6mV+4pEujOkIjCDkYzUK5dAhYyPihvNgEvnbgosEjN8q1rkV4dZLz0SzLtOT0sg2pt5jtp
bLKA1YRLsiumaSBpqdjsEP8i9YudA8o0k6jXLLnHxBHDVq2t72GeU6Rydlgryt40yxlsJd05VNqa
ZJG2W6rZif5MwVbZsDYN/r4JN2n9FKfVJWIaq/pPmocRqmBHvyf2Lc3XvgFqckSCdgr9S9CeZbfF
rraNeAxd812ldvLHFZ9/lSXZLU5OTfj2klwdSFU3Na5ojlPF2aMMbedRs03YgAlkiextSUBUb9z4
4trEEpgfJpvFFPhFG6aLrgmmio5Ga+Ec1JSD+kfb8O+eHQOznLzPmob1xL8p1V3qsWqw1wBA8of6
JqNnXUFidYPvqnbvjUdTfYo7DRsANjEnmPuKM8/DYKH5DSFg1ya8ao3NxsmZJfpoSuiKfn5MmvYY
0KWAPLIinX6MAXSRlWeXc107GPHFK79TcDEDCeQzoo8bqzzQVxizdx1LgSiWdPI1dWPLbynePt9i
bWsK6m4mOgoblvfo12dVv+3Fk6FfGukTGz0SCBXNlZplcjyBhe6aZRa++LTePIx3RnvvAe3rwidZ
HiKk9vIaaxhqvkv7VmaHjL6f3r321sfgHD+3N+ZiZGOyv3ig09VZRta9mt/51SGp30v3lYUB1M1S
82hPsr46/j2dI2PkzjIwKIfauIPIO0a7cPgoojdF20cVYQUFBx0bf7pgq6chBJWO0hOnqPZBeQEu
aG7r3yNv3XHGITWASQP6y5eW2UAQnTVvqtzSdS8+8tZ7LWv8qeyI+bBRreAY5+aqkNtOp8OasHuo
fo0VjhomdNP2vjc0eFVdW7vPwTBw/kk1/LCqbN6skDnyvNLddK8FPrZ1HaomnjyHVFDSI3DzCJdz
piPsQ+PBqyXqG27+QrjjcO5Mn7NR3GQjrpvuRUfESFgSIxF3BII7LsKxmgSdCKVlK7Zm+6jWCW0W
m/ajj3QpGj/0MOnXxIk7OGjsk9d4VxumIT4eG3dtFfQrKtEAbbxy1fWOFCm3n4Mj5T6tYqmXujaL
mWghESDOEq6A1jY7t4owxnK2EteaiX0Qc3axifL6AAY+S6WOvYUE3dLhWM/W5lXbWmu3QLRuuq58
NDAWInWa/Q9yj3gydo0FnUC7gCw7sWgvY/3qgof4lfTk5yk0PEW0MZoNesL9aQpN8ISLht5W50ru
0FbESobTRtq/ELjoP7vquRsc/K6Ntgpo5KR/+bcpdI9VxnHjEVAmGL2bohBilZijMkvwUh9UTwLe
S9lI1JIDu82cmOGQqq+o0uxVMw04s6yL2IAR/RaFgyi4qDk0VwoRmzURMUmtSiDJmtwQapbve6NS
Hkpz1H4hTvt5nmwamg5YVHPh15DS9eOTaL2mJFAFp/1QdXQNVFySAivFjajcZJ1HhvX/c390ZRle
27phmV8c+HpQc40EqKiawa4OlVGQN+vHWcIcIHDjJXOIdP7XQ/P/RrjFU/zXXYovI3MrDAEg6jSe
8DhlCxISzZkvOfECyDCZF8Z5f9OrrnbSIhXdYunUxkITJTJsGTCqKSOz/YXnf3qOP8oXwL4wvBeT
XEBoX1/zJuolzkeUMiwSfgRYLkqeTRCvszbBI9z6NstNhn51F0VmdQpaOkt//ZL8rMwyQT+50EcN
Cx391wcQelYAfwvGaNep+CIGiGsqVDu2QI3xmRwV+SHqX0JS/rtLTei2bYHUUoX9FZakxW2gShtg
UZpjgFalxiInb+PEV2ZNQwzdXz/HPxhWX19mx0H2CF4BWtJXQxTpvo6IfJacES77yGJvYWgtMTIL
D4qbySpUboTVvSkJdmt6HyYZ5KNWrUZ/PCGve9ImonTYbF3ZLMuMSgc6uaDD36UX33HuHDVbmt6I
mbN5Fv1VY78MI9QSYlnrKK5M9MRY/E06RqAW5lMch4Z+oGW/DTpa2cOSV+qmtYmwjo2VBmfL6hV0
uxSL7XqyCXbWqs6vTDGosq7SthmhMV/Wi4XAOF9Y52nE7g+nNrmT5K2QD0rTULso6cHQdsT/bVVv
XVOXtRSMgXvqSYqlJImGeRUh+IjIhU4YYTI8mBztz3VyDoNq1ufFoqcasYpmY3i7iA6UNwRzg5aL
Somcq3TUN2kUr8OSSEG4QSgmlJlSJys4MzujPbqGtuqZq+icMMKqusKjua+YQrtCubZGu8+B+P31
+/zzVUW6CtidCTPEYvwVFdaib3U103bwYsXWyuuptzqpvUWqITZh0H7763ublsMfr6np3rDXgepQ
SYD5suYHJLaR0cS9NaHqrpV+HMmGZfybcP39SuH18zZGog3iTtZKUInc4Y9LM9Vd64RF4wBo9xwO
/hGeRsgY9JKn/EI5apJjQM/0UgzqbZwRaddCPeeYg8MEJWq8dAdMuoVtxg//8YtAVgOyJ0B9qqNa
X/YMQCYwZHseWFtjD2i5OiA8ZMXKiwzxC5nrz++uY/AK8CGGZUXKzxeVm0r6sF9zKp2bAf7JQhgh
lUgxiR4r+gKlZfxKWvbTHYIe0nWQapZJvovqfLnDti2xjhlUWLWSdPVcCUpx0ItIPU9A9Wej8kyH
RlZau8wtFH+ZOUaPwXsI9W2YxC0rukoXJnE757kIVTyRmkhK0ikAV/xCBc3V/fVahEoJOBOFrQPG
j0iPH6+PSNqdhrfOWvRtFXJUIBlXLWvnWBgiW9gZlPYyckOm2DG5yV1CUGTa8MSMmgv2pk8jzPaJ
ZiQ15j2GXlrsGDFqjUa5H4u6eBgsq3/3hFT3jW0oS7vvaFEXbCjHMi3BdSKvow/v2rgwQQef5GAb
O022Ot0a0MmOChQvoGG/JMe0O1J9NM+cgl2WtbzeOj6HQzOOtHWpUPCmsR5vCXiPlqS904JURnq2
lkqg5/QrcyKPq003sP74aS0XpV4pL37aZYvCr9yDG+cI2hsGg63a15uqb/UnTUm9zdDG9b3Z+/GD
nfXxvVvY3lK3wwJVp+cl+dH222ROaRBtSOr1toFKTtvadSE0LmxR9SpdFs9BWTN4Nqk6w3C2ylKu
AV9Kfy1NpyqXYYdpxOOZP1b62B7CPtVz1MjOuJedIBZAVxw6OaGUx0QlzTMMbQ4kmt0p7Sru8XSN
dWOYKEpjFVbHMPqHxAsYiFXjRLNtI/FU9d+MQK82CZpbMdCSoYmR7IZK5/DYZWjInFqv9JkHdfeh
GVy85qqtR4us1OjXpzp9bZH3GJr6BgLfTIKXRDWQB+oxb12VEWeaLDrHo7nY9RWOwVrtCRX1DaTl
NKz8kSx4IoZ2ZWSkKH3CYSkxs8J/jLs1zphmU+qBc1slGERzH3CGcHqxrZ0BQ5R0Ow5l/jR+Uyz8
o5XtLHCrp+9F0qgvnh4RFqjYZDsmedRBswnEyu57IAcB56o5DDP6Z8UomxNp8cSGdT4ekiGrGMW2
MHRvKJOsB0GG1b2fJOoUQDjoksOdlktMXCRi66T42bNoDLRypVBxPqZRCNO5z+1fqD8/87V+2BD4
EFJEic96djIk/vghzNocd14XGgvBdXFRExw/fpjXm7C3olPYZN28jXJo2T2qE8+lp2yYFXFyedLo
qyZrEPENgdLieC66eRkb5trtnfxpDBuxy3UZPdj4Sh9FmBDekOcJfCNTxRg4dIBikPlZ2m1BkNBM
NdV+1xudvFVSBm15k4kCho5EQaI0TBITGyhdE5vtriiacefkZXEfBHlzSBpJQVSI6ixJ4/sA9D56
c+BHNA+drGR6ZKTq2lEkYYP4OYtL3RQuc/8ke/eGKv2FevhTHvzjizmd2XCci4knC43xxxczsUm7
syImUW7Xty+lrCZ+hmZXT8LJCW7sakRUad5j3w51hbad3UssU8kwtg2f1kzfZJFbfRNuxjsBZwTO
hdWiGMrKIpz5KHOWBnby28oaiMfRmkCeBgNjW1WlfP5aplQWTh1Ea566jLUUk1Fl+8uARI1jqSBV
xdSaLWrRTCxLh79gJ1GTwWZKDdyDIz2BTroPaHBk/ItS9ueT5nQ84zqjbuaUpqpfKoHasgKALr5F
AyBF7C1LACG8NYPx3jl+fdE6yJ835YBstUoFoyTUNaw0NSo6tx6YmxCO5EFZ8ntCy3SY61qclG9m
OzW68yifWnZKTQ8Dt0ay9XMtvWiFUcS0lgNTJxQ5p0H51xXEJ8f36zvtklkH1QzEKx+gH99pTu9l
KCncFzINvKNRxcq3PIPyvEh5CZBmBRXDBAXVE+sH9bPufTN8oR3/+lH8dAwCjqiqpkHZaGPp+QQd
/NsB3shco6VpYkB789JbMhUmyvgw3AqrMM8uXJ6D0ivK+1/f6U+Hvy93+uW9hG1cFXEFAir29fyu
jVKUSaJvfRPIyjBueyH9E5aY7Kg5BRdZnXioEf76IfxcOEzP23bU6fRn6OLLQyiK0qa7N2oLU5Kt
5yXhtrPCfmGp8GJbTflPC3SesEPdo2ogD5HKf7k3JRWyzgtWSN3ylEPFUk3/UrltJXFMQ5lrv6gY
v5gDHLgU/CcAKINYBS3ufimLbKfAqDXAkLTwxONMsY37nit97YY5HsbUcO4NWyaLEor9zHALbiV+
61walbj89cv8hdD7xyOx8d/hfqGQ/8kakKmDnbYmvZUqbFDy1mHWL/MRxVUWYvHtA+YPIPxjBHQT
0ztr/U0lFHcnIX4zQue60PLGmVlMqX+xa/14Afz5wOi98HY4LtbAL2+J5mtk2JYtYh8vbO4t0gBp
K+aIhBI7R2snFdf+1dL+42X/eZcYjfikCVuznJ9oxYkSarWZZi5DOnpyehBC4/J6ZZ9bPiJrT7gn
r3QlqVd50S1CYCaz0Y2sfVt6+iUuMUJllNAru5Q27DDARhQ2w1KJYAy4qsNcvK6GVWsa5Ub1QekF
Mf1FS3G6Uxbo5Jw7Zr2ruxaeUhDjSZK2wugMHSn7AWLzCcejd6Ny12Vm+VKAR97ndflRA4JktDu9
LQMZISycyX96rQqTbggGPloirjBYhH5cBsNmaIlAY0CnIoZswSfZA9u6EomCOMpOgp30EKtbg9C/
d6ZnPhSWaWc3PhFh6xwb4vWvL9jP09S/VmXH/PpwvqzKXaSI0McVuMg8ZwHDaauEXA4KTI2kS8EN
qpcx7lfx0CCvs1e5SwcCz7pnkxL+6XrLF244xdpB/UPFUUT4m4moBfSPTgOghWXtCtwXKcoHRyUD
l0lLmx8tUsonwouN54+VYvP5nP7nt/5/+R/5+Y9HX//jv/j+W14M9BIC+eXbfxzCb1Ve59/lf02/
9s9/9uMv/eNUfGRXWX18yMNr8fVf/vCL/P0/73/+Kl9/+GaRyVAOl+ajGm4/6iaRn3fCI53+5f/r
jX/7+Pwrd0Px8ftv3yjW5PTXKBuz3/68afP++29shP/29k5//88bj68pv3elvAv+9r+/V+E3nK5/
/MV//trHay1//81w/s6KbBCVxWFKtTln//a37mO6RbP+zhIqNMfGaIR3D4NVllcy+P03Rdf/DnMc
biieTt1gWeNR1NN9cZtp/X0yleJKYnsxoIrqv/3f5//DO/Wvd+5vWZOe8xBD1O+/cY/qj1s0Kzgs
ZSoeCuup4aB+rQjNsAaZ39KPDrUeKAOHhSzxvKtMQ3+JX/ua+7E85T5Jg9BvOgU9ghNkdz1p1jsy
f5p5XurDS8PPra7s15qn401RGg1HUV9toTO/fH7XBcyIzITFJMwSZV0W8UdDpNeqq1N9W6dYw7W2
I5uOQTedHnyBGUfoq3QsfzskSIG7z5vLScNAEFLta/Zzmyv4g1OGfb2HXgLlvoErJjPuFSaRitI4
O8co7kJTDa5JDWmjb3NyhUw/vMIdV06l2yHA9p6k0iUtsyiksr4beBvHyZGJ+NJbof1UZsXgKNdG
N+OFbnYqqxZe3q6Jy1ent2ei4jyPcs0iAvhW9SNxaqaMyIh5OlKZITuPcZadHVzE+yRJ11E2Dtuq
fUyNuMf3NXS7FpjVLlT0cuvptIUbEe+JWo73mRhKRFUmOiSYsPEcM0W+EwhBatzld1UgH0upBMdR
DOKOyPEEywE0ykqprDsHYWnrtemBvkZ6n43xLMXreQvzObvvlHHvMWE7VtVTXVb1ibNvfVIH4RES
VBvL1m0SMv2EtQzrrru1B1qhIrdXVZbANgoxfTo5KXrJUAD5TqA0nNPRerLKKNs2Jfwf2Hyvbg9o
BYc2IUeWXxQwG+xyFwQ+u4XWojoxDynRt9fPL46unfSi6I8cA4ytadYIA9vkrHSVees1MgTvGL0X
43sgcG5wyYXbYSS/PeEpLyrfDNdA7QNQOJ7z3CTX1EXXlNi+SoM/FuPcYS3D7xR2K0MxmAXm7kmJ
gvhkh9Kde4USrvU+6x+KXL13+vy2xtbUDe1tBRD0GjcavKbggC2pPY5FWjC/q6OnWg2XSQHjJfX1
8iHUBpe2DfY7Ks3yITW4fxqbyByrEHxQBvoA9669NacvtZ3aSOXMSCGGqgsvWTXWvArWikc8PDZ+
ne5030CFZDSvHbEgqyAvs93nl6EYs92QBtlOrUANoEvFMcHisHAFUhLqyRb7SIedqunaYvFv37Mh
Fwuji6ut6JrrKPvq/PmlLwUqxi4+4lavzqQW+XViHSrFmkCm3e3gMblU//klELLbFbHf7z7/7/OG
f/2sKZjvK85H06bhBtsr5MLR28Gz8XYotyGS2M5I9FDN4Q/PwyqJkh4oiwiXZpCa50oBlNJ5sALb
LHwlBMg7EBWLgMvMLzlR9+d0+iKSPj1X3vbzJ63peeeo1hRMTP0GHhuSQxXZjIjicl/Xxr0WmJOS
zyr2nz/6/FKqsvzjW67CZGWP1fPoRHSyncENlnbscHj3+x7IxfQZFIWRD0tVCV7CwY9Ztxgj6p0O
TocK60hCQnqM7OjP/xMJ0LO+19RZWWdoFz5vdqZ/01j87aygKP78WSI9gybimMwi0yj0m0hgynL7
iQimKAlwrJapplleSSejxZx1F2E0Ae8ajPakKcy5OhAFNZN+dAMR9c9b+3/eOuSKs83T/N2CyHsk
udfFPbTpQveSKM6TK6yp0Rbkx7TwsHIXic7/2kqLAwIzqmpXfNuP2LsdeyejfF9qSTAZFMuFHmes
63a3gvrvvJn+sGvp+jznhYt0euj8O14tBk2k+2wbdfCPRC8g59VeOoMqFcO5kywDTtyI//HYWDmp
mChyhoUnDES5WolitYmc9FzmEbSnyDoyPkd2ZXsRXiRyYhFDV9Eu8Ub6Pk43aqvCV8AYIYay6/Yu
rER7R5DkxlcKZF3Tjwo9UxDRmsHWt2P8Uymv/zi64aFpsggkWCVnqlujgZq+/dcNzsTZzr32CGAo
2EV9FO601EZ69m//m+aow4Sv4q9NYB1HQa5vGsd+dDwk4SGt3qPWyKOVy+wc0767N0SMLCV2i7k5
aPbOIh+Al1UslDGvYRu58y4dvTdVRW6kGbU8tfhi96UpGDTVhXx16DANC40RRTQLNSB7aAzOaWTx
bSd1bV1xJkKFoMJ3JluQHaf1thJnFyOpyPTQgUIiwjbH/2qKcWt3FrMKHxaCRQvkEPQ+en5NR2Em
8Yp9/owzqn7IPRMFcdiFIJL4d59f4gxHj+2yKUUQRik8A9NcKlpGc0bRi0MsgnxfZxiA2bZPBgxW
lnd529Ksg8GjqktpVRlUhkRjp1KC7zS6k93nrTWysQkY3MGQrl5sLbHu1Kgdb/sYC1AkxN3njzB2
cYnSp0zKHCnGtHMxQq9PZmlnS8MAB/35M6eBnu1Xjb0UNnO5sBnVa+cCSLTcON1URpheTCUATl2P
hxiL5EGzS3R5aQG8j7bi5vPbzy8pOGwAeuWw+vyWptA2kKm6b9Pqoejp5acagWrkhJFaO307+tkh
HbT46lsqnFSfMEPTfCd1J3nyTTaJLCu0JQFzyVMUAz+udTpjYVN3d2ob/vFzLS39bZkxgvn8Lbet
ulmZmXJX1pBk4wwQUl2h5Y+K8mEgnJurTEGDZbfhk+tCYOiSpifYz0UshAdj1O3mbDDzv2qkg6ii
GhC8AcawHAPtiZrqRyaZydZSgnyVO9K5dToF/p1lt++NvnVB/G5psoMcp7V7bHR1Ew8Fa4/W4XPM
fV1ZfZZVgwxd4pzVTW/kwZVZEdJNXwg66YU3T8zcIBcRjxG5GvZNb4B2dhIrgYbMJspDbrC69d6d
FcqzZ0bq69QcwdY+5Meq/4Mxx5BjuiEumjvX70j/zdTxaFAGLeo2DFb/h6vzWG4cSLboFyECQMFu
SQL0pEh5bRByDW8L/uvfgWYxE2/Dlm+JBKqyMu89t7Gk+9SU8wPtgQ+zUMUzeY0KyoIR91Zv6c95
2iveUDTS/6sL//uuvpSJf1/899l6RlHMOuEXNeS5ydJN3IjUq7XtJrsgaMK7qvInZJ3sfwyu1LzJ
dv2kOVvdhgwW0vo7wokO752gkLVxjH5ONJ9XaWvOyO4asdfJZEn7kGGIM5tvSmA9dFqb/kNxglAr
zr7oI8brGIXcvYmGGrOSJg+FhPVsBTSOzHZvBWI46GkgD6LTRqy9eXu02lIFEBwOJ32osHHW7gzW
uAj8tMrMC12ZzC/z+TWwCV+E8BHDIUCrF6P/+KyG5D4jedtoEAn2UpkYW3eDvMVml/mjmujncQjV
3cQ59EC2Mr4MWejbkooXAQdg/Mjsjz3kUd908vhOBZ9OcMfDWkqCdrCFqDr60q7O3zJgz0IKgucN
Y6KrrWkbNCHqXoTN9JbPNpwwx3guO0wVeVt5LEXmu1O9mEmQf6qwVb2WeVNRi1ur4snWmkl863Pu
2fkQftRlCOUxH5uTzbz8Ek9aiFkZnVCgl/OutObh2AV4Tsaxbs8UizhmReUNdRq+4maT+7ybv6oK
CN4YdOVzNQGRs5VQ+VXQPPd6/dEP5YcmfnAK94/8oP6RCFh6IW007f7enbRGP0a5i691+ZI4cyGc
6TlwFmv2I3dvdfwHKZbIjTDRP6ZOY56cLPuXqrDRtEL2N66IHrRfaV9Tg4uUAUhFNG4lt50NZqBI
CZ0qhrw/FnqAKC4YkTE1NiKaprv8PczLW2rK7cSFSJq4NX0Ita9+ewTMg9BqeOhDTEc7bn5YBn8n
JUEF3sIriLtE3k0VVC4nKQzF+Nr3DklXmyJB3uu0obLn9rePZhfNdOs7+6JPyeyN5YwDtSqCtQp0
6dkNcxSWdh9+6IIVUXW7HwFp3UDuCzhxM5oJQZ+dmHwrULWfWBGvmdVVeylYHdito00K4fuSgn06
iqEEVAw4+cXV1BeZMhiVQQTbMy7faOXmXm4n/al3NALJsLxvHNaw92IY9o1Rjz+1nnyZYyefSa4c
/WiW/UHPRM8qge0lm5HbojAqPwYGzJSeggjQph9uMjZ/yjEqP/QMTiDLVXkKemt41BpxSxW3/GDQ
AJa/MfUDK7f6LBn//328Tp3Zi9zhZ4hY7JI2CJ4H9MpIudJP063o8Dqxy9Kn1fdMC3/+83EJvi4m
LO5i0Hq+ZgMGnmTKsk9dxXU62NF9sKFJSsHZL0g+mGChyIf+epwqeApFbmkvzdyq27bE8vb32SLg
FGMoLEV/n5V5Q9VsKToWF744Uk1C7KVy/XuPgQmACJvYLa059XRDdhRW4thUbc5lmttYMtl9IstU
yPGNnANXRbavTd042hHgSvCf+qmDi7+tdVM7E80R+IQE6hf5gkugw2pdxMehGymWetKZ8K4CXWyY
yt3pZKj7qA6BmcigPXUR6t1JtzmPBJ3qj/j/npsp/B6kPfyIIN2b+li/l8iqNmVR5OdgdNsT0+Hc
S3u1eFO05Dy5BKky7MxOIypRMCGSM0LY6scwBApgiyTjpr4Orgw+jLRGBTWFxYHr1r2Plfj9+7zh
YgDrrCm+W5FG0Tphi3OheUWJ2h1pfepHpSTCRLV77VZjxF+nlhm8mZymA9JUUIicckZS/DvHr1Y6
z2+RQHoe9WYDZ7yMtjKoCRDvpQ4ZU4q1XoWvjWI2l3FwyPkIswEjlBTbFn3WyVAQkNh9bR+hMkV7
ZcRZ4DYSt7ltgKktWYAjQ8wgGGElO2Xq7tK+Ck/GhERbojNiRjVLIgzaDNJthDWlVIz/vPv3MTnp
m2g25AMBcdkjBPrBp+Jim/4sTDd4jO1ivqAeeGhEWzwJlBVP2pT4Beehh66mzSNmV8GlsdYtMh0K
wku3Q2hpx1Hp9UM7ZOlOmXvz0knW7kbVp0eaPhn62zB918z+PeWZ+M2Hbo2GoY9wo9cbrQmsnyLP
v/AUaG+xdClxZZ4/wuPpvXpmZUyNwd4WZU/06MiZ2KxK8xA7U71TSfG5zD0ufBfPL57xJtyYlXuJ
a40ToB1VkoGqkQyrcoTdb7s5BJc0F8j5WdOK1nFZ9qOvbBTKlbH18KSBkfz7cJeCNQtGgS+OXdtq
s/6jctV3BGvNXUmEc5oGCneGKemHvFcxMGkDEI+mB8RbR8ged5zzbgyVXbyeVoef2phJ0EbywXyw
LU5/D6GRwdVv4EE0BK1iAatXKoyfawut4aovb1l6EG0tIQB+Lh/77ydYTzOshAid/98n6gYnMu16
lmOhrCjbwwcxqPmdMLJyg16m9//e/XuYqulqIX44l2VY3HWXrllk6ltplqzoy4dSjYpqqCC8uOwP
sh7vWaGP94QjLFapQDn8fQwwR3fJFax+y1d0cTzdhc4m1itz5f19w99DmeQLITy9/L2n6AwdCIw6
MjALTpgulcY9zTFhRX8PRZ1MzabKhOK1Q5MfpSSVPctAAM8qjnsdU6wl2n1WJL9atzht0sA5KEO1
MFpgXPJbtoc8a/224k4wugnPsNNksBOmE1zOHXFvsMNwBAki3dz5Wdr1OgHsE11j9RgRSROUH3ax
cY1DXxzs+TkOOuL0Mp90zq0gmAHyTYh1YeDb3Panw0hfVI/KpwXnQzHMY9VQsdNqd3jfNG9xgjFU
/8gwMDfj3TlJcn0q+Y+JcEfljX5jHUcvKoRnU+lXVjF4qf0SooFJBoJ7upcxJo/E+Tc4v2Ma7kw7
2Rfj1eUXdyyPCTImHwtzvPaAwb3/5vdfZu8IWC3tVR9pUQATt6uRiKgXe8rWmfq5/DoieJv1yrfw
aMvsU8zvFYTCpWohR2mMOPFj6yszVpiDgLIEWjIKyu2ij1E6l4Qkkj+OrZnCgEjXg/3Z1B1f/uE6
JW4kuVble2iTvSI/UaCsY0IQEn1XYn7XrHcyfzdh+x7iesp4nnuMbTzXA79ogIsKpcaa7AbmHPrq
wYoQ0mTIKftjlBGLrX52/LXM0FYhRix+TjeRAATChPyCVU6zRnXOVXO3xIM6bCu2IF17ZfJlz1iI
eKE6x12Hzj9KnZWu/ubiXmfh2gUsoKEXM4vvKf6yam0FXxn9OKa9YJOozyl8h2B8ELwwJo41wBbr
bLwHCkgLAxDOx0A6DzGoq5ho7baycJOmmzz4UGGJd8sFQNeqAwBUfAvOjm7N+Xa90OknvCu1+4O1
oVS2BT8UcuW/sC5+GR6Dk4+e+nZeYWxmJlh7A0aqMHpp+u8Q/YT1niA40IsnQ9M9qG8rCIqrFjbh
HLwhn1wXC384P6YIl7Aj9AEJN1xufcPPSmvkc/0qlTsjYcT3PTd+xzMIpWba44lh7O386PCIvwg7
VydebmZi0IBWRuVXg5+p6FN9PM7haiwIYzJn4BKaof+zHuPgYDFZV7BOr4nwm8sNpGLU1DRFIZtI
Q0PMO3qzHr50VXOmpxPDcicXhnCpvR9RibnVi9D3iHEDxG74uJu9tgThrDp3ZQY9BCAEvYcm35L9
NQOX6j3nCVvJ0GOCRl/rNZwsda+iMU+Xoz4oCJHIsn9JsmuHF8fYyV/FNNgioA4f6S+KihO8L+0X
q9vZuCiG1TxttAhw4pFzWa0/GhAViQtg5+x8FxtxjQNxL9NLqfspYS41u9AW17Sq7EbBWXCXjhWe
day7EALOTnceLBcVGkZwe8CfJq2foByKnZfgAVsvAR3YO4DaBD651qqyoY+8EK2cdR156JOV9KDW
N9ns0444FY8hKU8EUUkOwUOwGThtjF4yea776mpPNQys8kEQfUvawbpr9twSOY1fdBwUGQYZDtda
OegKYG3IOOTCf1aow9L6RqC6atzD+lzPD3Pd0BHazWy79RvCRi42Yd7aiZcQbpkEWQ8h532JRzA2
4tLbQGQmc6L3Hz8pAYSfp5lUt1Z7tiMfLMWYkJSEY29YWT/MRXCuEdxAhkuSnU0KB0GEwrCzxgOg
jCk8ODSdDbg2Gze+SuWfKh4N5d4yrgwd0kM7dZVu0zN+gEo5xtVnizyGLjGXuev6CH6Y6KwcVhD7
odFWYUJrALLairgE07q6XxYiI7psqbdcyc2WJd9SVmQsO/AclF3GmdU9BtA5euAz1juFEulvlc3T
DcKaZsfIqknHisbs2Sqe0Sxsxpp9hGICk2IityNwOz31CoQF6h1X16odQyDJ+D2RkNerIgU4zYFq
RUaCK9eaieLc04e9ZTxaYChM9W7Ij059G6YtTay2f4j6i1xQK2CjjU+NFLnuWlTkAa0RWTohJK+j
a11jkvX0tYg3s4QTleI0u3HKY8Xvq100PjTYfPA1HOnhbOqRHIeWfilqIxpQ6hQdG343PyHjJT1J
9xmKAxw+dWCgcLFAEVg786NPDkqxkfXGJeqIiQLCRM5tWGurdS5og+xqiDLD9wKDobdNtkZyqNut
InxODawHFqoa7JBgFspNw2QKMFdxUukE975TYNrF1grpo0JCBu1Kw5rDF2Oo5IZmWDceoLuhS1iu
j+Q7eWRH+SpJTza4YLEvr7HfL4/tCr2eKUmCW3Uja4W6AXFvVBhWT8E+345Qi8JdPOxC/Mfvbf1I
tts4gZJZae4RFhEY3n4lICaPW35bQkfM5jiR2epQfpHfq69pTV2HYKW6WEvLeG9gLoCgPZPxgdbw
mizROqW7Q88H/BNqSjmZpCa61vnvwQaLIYDN1vNBhABw6rQndIUQOC2f9gVEFEyrwrC2qqx2Opw0
VHDbIkqOzfTcVJ2f0cEtDKIi+lGhHVedI2gNBgfi7IR6CIKW2xybmqOvQnKqkTDryEFUAFyzjjNN
503MWG81nsU8Cwzk3Pdj/CjrOjokEYGLtOBALFVfbkgwnK0A4Rs7ewcwOdqKzLrWIwYFI8GvMAib
nDnbzLZ0IDmjlFxC43fokJTIaZo6A0SLZeCbfsIRB1UlgDwj2/IgCz8NiTdftqx4Ho/CnCDAN9yp
C+KOyMr2xWTHzeB9dwo5SVr7wHh1FUsmJNT6AVhH97MMYwgxc1AezNTx2C3YmUGDfVVKfZ3d5qNE
skvrKkDUM7LruJgEzeJBqSXUm+WB1tvXmDsvZcalMJCucMQ2H5ucN1uTTSkZqouAo7pCknnI2QbH
FF81x2+hfs5l1K0TqqxsOE3tBF2L/Xfu9aPTPkXGcj9a6ExXodGz4FGBqIlxyFWFOsUzjY5+JiR/
HJE8DVrwFiz911XPxwJ0g+zdedlvBdOkMNoLPd8HFFh9vPC2Oiv0a1e8mbgOD0Cwv8byoMDNiZ5a
dU2FUI4+KgWEyEw7KD3gaQiYQPd+F3pBlHzGc7+O5nwb2icnPqqt/GJpBqlpqPwRAQ2onqlB+ylo
CW5sMDUoQhhxIRfRAvNnptOq7CcacQ3RQHbohcpPBSNCZwZXOL5wFDAyhDMSaqPO6g4INyXUi/5e
Lx2XkhzIDKaX2cUXg7jrjbrkHofuocH0s4TlaYhO5u5Xj7Qjxn+cLdVxIJBwLnYhAD0+M1nBi+0k
p0EHuaTxJcHT35v1lJ1oy5/6VcHGhtNeqHJfW/NDrz2LKr4nTfUeW817xr99Z1276c0otWfnpyG5
QvThJxbAaRyhD8ZP+ojTvldy4hEmLgmFAVtvfjc1xM6MCT8MS9ix/MkSRTHrSaByN2TZzZxmpEGB
N/HEuMR3ZKicNZ1ulKP+EL5new4z74NIYHboJOZJZghm4yxJaUBXceybgCmHnCfXjAxPyR2iFBLr
ICn7EUWuIgKrNklCPZF1g0IKEnLQwoj8pJUWUnlyTseX3urGl7Yj0GxoOs/ph/7QBE+lJLqxrjvw
q2GlHcxuYWLqxZdWKDp+98mDVsp8ABvuNlUuAtQlN+9KKhf6kEp6CtHuugiZ1KvTJCuGOS7jiKfQ
gk2rbyt3z7cx2cetz+mI5g2KrDkc3uui4VnRntyx3gwo0U3SSIriA8S6B5kN4Gp/tGNYWTTXTUmc
8cW0XuIuZ7b3KFVPC/xFW24l/xrtNUJxBMqKQG42pW1C8d6KjdX8q6OngSTmyZk82Y3v0zAdgmry
p9ja5qlXnqPHcs35bhWuXC73jeB8HrNcrSyqtektKmGK7QjhYJ+xiz0ZFn11MNBF1epbDKmDdA6e
3O4BYmzP3UUaHCCeH8z6br21NY+YYd4ukdhD1oZxC2zcNa7kIyXKuq5XAFPGFRwkc5dZNjXllELx
mfBiZb84TPFKO9rR6dFarkG4YNKH2smiRznKRpbVHgi/FKIPBRYv/syteVGaSySuTOIB/uL2Jvip
2wT6saYuTIEr/oHgyk3Q7wsWoPGF8nZEoW9uAFnAlV3Sj8Kk8flDHPi8e606aDOIj5keqlemHlcE
3xf+Ug3w2QbozzhvyNiKD/GNv9QWO+4DR/Mz5+bWr7p2nIxNBs8Tyma5q7sN4Rw8G1rBtxKEkrzk
jhcYFznspmFnKDup3KWxAYq+pvprrzYlUd1ezfQ2YCu2by5lnizhp55txx8dHw5BS9BU9hYh7Bsw
mix4tcICBuV1YosoxJm3rknSKW2ZDXZegrfi8GCAwiMRjBLH3BNr6iT0pXdhvzee+l26FZd2h3rk
Zz4CSLkbD4wolhdpqwLBiQbeHpPxNMAYxV2D30KbahWhIiQJWq6NICyniDx6RDdjCQPv4RLRQY1A
doLZOTLNFsW/i1qdx6W2firKn9ZS94q9oamf8HLQkSrKGlVpCYGkoukETEpsLaQamODQd+quc241
x2cSmu4osM2G2/orcD5TB8shgJ2dDiUkvzbTNUyYkV6p50t4KPl2UmDI4eii7k1OquJ3FbE7L23y
7iZXSljLApJ1miUEt8yjb1wvnfVLnpPwl58V66ymIFtazrAwqOaTMx3KAs/+uot/I/sMP5Jc2Da9
Jsl7r4JgAJYdHQStCqj/y/FFPi/PXmJzXg+LbQM1aX6Cf5nr2sHSs81U32MEDTmq2dy+jDyRcOb0
mjScZ7xp6A83i74z5O53P/rAXqn13W0XwAH7sDebO+O3g+FUGlzhvw1J9hpNxXg7WttQJAB/B1rG
v4rypJDHETlngFtKcJPZj6Wo3jQ/5bQWSCOO9thyh2gfqDnVKFhV/VuF+BjNFhQLakN9p3G7VsIT
wS3gOQ30N316Hx8nOdNFzLZUzi7IZkZmRwF/qhGbRL9X7kfEX50WB8Xazjlb/VddopJUNgZPiORN
Jmi9uinVQ1gQ18bztu+IasoJTR5Xwfyk8xcYkAhy/RrTHoqr7X9+FjKBTZegubilRbTmqmejx2Cs
cVRp3mtye7WdCiTZ5QT7TX2oUnon2Z1fT8mf+VV4e+JA0kcXAg+5X3eOBQWa+5LLb9gwoC+KBXZV
Vera+dQsD6hU6MLW556xOPp5Y3SRhAyN8xFbopBbMbw1+kUsGcehu0JLWlvvCKLWWbePbJJpVrXO
wgk+GZwAwjfg7btZBaFavTnj3pUbwSxSZ56PLaUDUoDKCIT1VAKYoqdmR8L2bSqd1ka2G/I0KMG2
cjrAfAlusoT1sOn6tYN9y89NMFZWpGwbx2S37oRfvKNqglotcUyNObToWW08LcaLMDKf3jgNLGOp
4+odvCnqICdI8oMcBXre7AS+Vf46ozhNMaVcayQjgDiVcBsYHnkWV96cFbeyoidWKOq7XpHxVHiu
Pfu1sPZmr1xJupK3Yj/7ISSyVn0o6CAPvQGsgaglpWUQptjJ29A3xmvvpPuh6H7ijJFgYUwjfWim
eVKnPAOaOKD6ZjvovhLzX7N3pmQfz+lLZ5U/bpLT8eh8GQ+Hcgq9KY1u0LRX1dC8WDpJB6rQ6Cox
6imGO7JqDjHgmtJJ+BnJJhntUiX844YMpPkicmKYNy6Rin//loIIHszPgNiAKLkM7WLWHGOYu6UF
H61DgomgjgUnxcq5oNVrj8bKSwgw5W4qhUMLploaaR0gN1ftLtHgXoxGuQzUCiNYLSWwt5o6vVWD
CeJF+Mvnlq+pC/3YZbv6QivVjRYE9ImiqXUkSYqrcOeCo8YV68p9T9FAVPqKpEYYyeOzBh2lrB90
p18Z4p0BVzd+BhTVZX+POECi+ITRCnz0BOiWV2oTSL+HFpUCQ7YAmhMMFTtvAzWLoZ0dB1wAb4r0
ua4fRPBsMp3KVlz27mrfBs82MMXmKQkvsn4YeGInKp/ZI7pRtByNL7P2EGSHKHsGn5mQqZvyNxvA
zNRLxHuUSZGL7/rC14TKRbHukyf8WnlslWsptmN9DQoiXVYy9GH79hCmZMEmDEQ6fIhIsR83qXGQ
7tugXe03I8eet6f1dOeLWHoY9XBcjJuHyDy17V6tjq58KrhbLa/PTk7ow73rwno9uetW3kp03vLW
suU0IRiLYA8NfFRfp/isWn45fOnKH0Wnu/f1VdX2BemN2Z7k5qD9TocviBajvKnyx4nPVv+l1xcx
kix/KcRmCH03XgD1TDFKjIBJsLdKGHhsIvoDxK8pB9j5EfWHrvktXHh3ezbvnt9X28uFk8q52G+V
Z+CnvFHfZemlRzV6S5yINR6sVbx+KfZlRuKuVfyznQ4kbPWgRvO3xP5SDItp0tnbI3W0LAkl48l0
6O79PWSFszfc/m3QcZFW1e+ANb7suFHaihG6Mj6Ws3NM5PDtMlpcF4P2ihhm1yN7McJl0KwgvXEI
UlNnjeJQyzlr2P3WIX25ZzQklfbHIBgaORChiZndbnHterhM700T5z4eoFUc4BUcJtOC820+Z27P
dyjxFTEKTPDc3UYihb9JSjE0h0tVwT+yCiwkJdsV/901nGpnn0TyEAkYsVIcUjq79BEbnoOxf0/S
kgs7eUijhOS+AkO3HvZPNUFkSujuCpLeyHTaOF10gSyRbiarVRiKcErJtPLe9iTMucXWRe4ALknv
9uXIUUVzpwT1M6BOlWlpZ5rfEiGkg4ZgIwv8Vo5WeTXuGX8GX+MrA3tvM1jvRhB7RjqCBXRz6xBX
zrPaz3Rn3KZ+k3H2SwWw6+d+Ok9Fys4fq4TSUMmikIHEmxxN2AWP9DlYwfmp2G1WKOksJGNctNUA
aAOUIfNremiSpLkC2QsoxFqi1F0YBUMoOIEc1aXrrFObZ5yYD1LSPNVjyN4oNqiqEX0+xhYKmYTS
TUIuTAnPUytmdGB4lXsTxCVRB2QFKvbRRZt2MbKphIyFZo84xJ90iIJrpjwXg1FeJdqa0Ya+7rCF
Kv2EMKfL/kVDaG7LmbLCLmzi0akQFG2s/WmOoeT3CVINpohtPGBGD8ppNRfZ5KVoqyDZcprpc85Q
WahCCo3ckyAaJjCBkWqh+iI6u/dmugmoLyB1xs2EVjoBe7GKDOU7Kmz4xPawcVWQ0tCHivA7PeJT
hXpMf9KdGI0EwB+Npn+r7IycUj17UA02FxUJmwExENwfLmMshiyUWkeoegD/l3NIiteQGtt5mYEm
G+kjWmOW/91gFhuG7aclqAjVyevAZmR0X7rDzNYiQ3DH6gcU/x4lFv3GxOTOovfk1HvMg+d4/ky7
3j0EIOTaqS4OMWPwkwxth0CktSkS/kuT3bEW2/5H2zRaR7MtI19B8irJNAh8A/3nUcPeuk+RNU4q
P+zvQbT9qVVNdWukw4xuQHhjlV7xX2vbGYnhCQGDsuuqkEM0pJ4gp0cbmRdJnuZuChbCr4s9t25h
iKGszDd5pD+Do8IuYvi6gpgOOmw7Hv8e+u7VSMmgCmV51nvYHUrR/e+DPRBuZypl5jVLV+y/D3rc
0r39e/9/3ozmARELf/QX4jaQ6PG4t7mowlxv2J+k4fX90lHLyDR3LHbq6ks3ip+Z0MQmarVd59qH
URuqc6tXYh+27ZOW1tNLEgpkqYN8b4s0XHfFNKzyScn9MHer9zmdr+SpGg/R4lMHpw+O1mmLaZNm
wNpt+MeWWvb7lG73lE1i7xTlVkmynCORHpQrJZsTX2vd/qSGxXBqEnZatbfLVSCITSTBGgkU44q+
Dx7w2jMPm919jckVVI11cN6VvDSOnQqlzCVkzNGK9xEPy553GFl72JlIANTV8a2QDCrn/pJHj3GN
bzdbpvNqAhY7opndiW4fumb+mOVpcewkfR6ntGxOKLUf6qZ1bxE1rDQc2pvKgWWXxg5WNsUINwHj
dDtd8A81rYS8imiUGwcrF4R8j6Qyo9ylsaNdjKHpjzokySG2nuuETpnK7L7Qzc1MfpGnJPpb244V
Txp4sFip3krNmQ9OYMvdkCoxsMZWI43UWFthCRpwolWkjjS6nMEF42jAGq2spYdk2Pu6I/Yzo8fr
tEl0YQB5qlUOgTYi6zSvqqNSa+9aX3Z+kiCB70oUtThBO68NgBLoHa0/OOZm5VU1hZC0OZGap2ZG
RZMjRaQRMzn+QFbozs8aCI8Ee25IsLY5LeUJg4v+UaPht8nCgZGQbhUPzMCw6uSHoBPfimaqviwZ
DdpgWJWA05e0U3DMhdh39eI6T4yZVcQhofpLd4fOK6r+Hsch51hzYPcsfmigarDPnO42TmzhEqDA
nGsnHDnxETroR+f29a5V6YKVfccsZEogJkfV3e4ycRvGRLsExkTnYWTmIpqzqPPIr0jl3uTx9F2N
FmKCsTYOQzJ912003hpXjreY3RwQV8rAqTVGsjDgArqUWmpKM2MYS056VruZKtKDqmsTRj7CWOeG
VM25JVI2HBf/0k7ZyjvpG3EVb7OqIWvTdYMNcI/Oi+OyPgoxvyhfydy1GzeFMSrEj8tvETkPk2HC
Imd+AGCTJhDNEKv4tJd9UQdUZTNRK9ynxMRjFP4zATfkGYOrkPFP4gAqRHRjXorsSRA8arL6RPlt
CvdpPa7H+VSTYlRoKxVeX1HsGouqz2B8gZ+y6+k3joJkPYqDmOAWFITHKr6ix1/ZNbP+rvBr5rBT
fmcL8XPX8HjVV5HYyfotmlgvIRBlnlHvp+qsoKsb2MHlQQXHlI+GH1NtN1WzEUidm3tT7CYuDYMB
NZoxrEVQ9w0uaOcxMt8mxliGM69rB9IoZ8HoyhNK+4T83pgmIg3UjNZPpx+twvQJYSSIZs8qWoAo
J0BdJxmvPCdwqevnmAkdIU5Omue7so7xEg1Pfaq7viib1czGZVevhKGuVPXoJm+VvnM5pxTjR5Ec
TPWZRa1XD71z0WmVpI8o+kkt/c5txJmhvuL/IeL+EtE2MA9j8dLY+JXSf/HwGnP04Z+RggVwkDeE
HjQNJ37OwKBLjzASJd6H1lei3bqEwIUtlGotCVa6ex5JNgud5wS4JFIlI0dHgeC3fFKHAnwvAFTm
eraOj/w1rxANvcbOlk42GTYsrAy3K+1W1ucxfWzci81oPSVkaQ4AvYKbbz3ypTYmrE2OA8HIaxo5
ft9060ZH9DVwymCA+Ul6MOc+Gjb8d+k646mWJefVC7N1Z5NT63akTTBS7aBNMhPSI30zBPeW9qdL
I5UhZukTKNRyxOskL3bGQIuLZ9xUxxx4LUBLVh9TGRFtvgSnkm+ohxvclbUe3MMeJeCx0TwlSJud
ZrFhTOWiMpy3ttleQ2IsgrzYiikmYRhxh0dxw8h32FTxfsreHZUWxw4RNCe7BwkoNgG+t6eh1zEQ
JwBvrXZnlV5aa8INVu5LsM2UHulEJdM/iSUkK84Z6FICNvc9qUGN8TYmB6ZKa4H0ZKi5qvNxK2xk
RMsYwe1+A+ls60ISufEs+JnZ4PeLxaht9tLBIaBfVDZsCWZLFQx+t3qRU4QhP6le1bHkiEVgNZKM
rKwPdfSQMV7kXluuRVAJS1+MZ4LXO7pOtB3ZTrW2YGT6GDq7pMvosl0z9ZwHV8l5INB/gdobpHEg
f9nEKkkUd8DLzPS1aFhryC2c+DRJj4sl0L8p8gdIIJFJaKNyimD0dpCWGiSy54wDObyOrR1SuBKK
MMs79vtzXal+zEsFYqwYh4PBtYI4MyXgjdkS4xrMakZcHpk49LRpLDKYsXBtbDoxOh0ilP+sQvFu
nHYjCP4e5nCt/bPUf3UvDnRCI3w/A+30xkSjUgBBHel5xa9TiOJB4NkpodBz9Sv5MSQsQjWHtRox
4KjONjjsydkuX4RAIdR/tRI9ASxbdDFhVZOKBR8aeQyBCVHgsZVUxJDRTuLXQnNlk+e5zKeNKkI/
29Oa8VuGvjpLIz2ulEwpq7st8VDtedBOnTz0855bNRUQqUh10qZtZFqntvhxi++4phGt/SoZYTXu
AzqcuMDIbz0Txuir0bNbCM+h1BSrisyT0SLNDvB8BC+YwM1i+tA6YvS022i+YUAljYh+IlEpxIcG
y0F9kb3uGnkCCMKeUK1mnkTVxc1qHMg0YhkGNrzk3vQpOpmPNGNuFhyluAhxTdv3hOG4WXq2Vn2J
EW407/4fRWex3Li2heEnUpUYprZsmWSmZKIKtZhZT9+fJvfcA9VxbHnvtX70W7duN7R3yqFMPidr
NOn9HWYBFEpqlQKy4m9UJ87bT1E6YA8XpngdyIEbZpHN+z753moghjoQq7UeHSyVMBI2IzGDHZmP
acAlmehciQoZRZZtT3kOxMHL1Z1XKxkaKKgBuHWNkpc0beUhsGfuJj+WW6JBMgnOhbb76h35rmk8
Opg4dn0KvuVqNb+UyEUjroSX0Ge/c/LuknZbDqBIcz0W2OwamBd52I3WE13HVN00zS3VF/oZsUHX
rvBt2+b91oppA6VcOyIHvY6dUD+bOWWl94q/D+N91uyVYhdgT1XtYrpm1S38g5mYIvNI5No6lNay
uK95l1DnCT3v0D73fukujFuMgxszOAf9CALv1uE+buxMv1TcD/CuAQKxXVU4Mms1DaL/pnTfon0w
qO5xcoRrU3STOyhfvE67ejyOlltXm7J0SXTVG0ed50mejn2CFYUqhHpnCIdI2sXSX5Md5QHY6C/w
XqGxQXwD2i97dDSuUL+30WMofo/m+FK8YzA8NDJzlI+oODJOkVpatQpCAxLKPdePD2H97jqYzmem
4ZukssMBowChPiBJ8tNr2V3ktl5STx9296CgiBTqoXUzzQ2JIeRD737jJl2aA7nCG8jZDlVVZlwi
b88bwG/qCT9SR6pP+YnKKeOAm495H0UERkyGXCpHiLPBZbP0FIQ+7TOYSYX9nJKR7zrlZLb3IdsN
+r21rkL3I8rHXjmHhRup60xk/iyQR7myuNZUt0MIVFKdUzHAwOjks/FvCZnmm6tRYSbq1r1IB4x6
UvyPJHnL+JlNXH0oNoR0G/c70boqGbQnVkGHzdBIN5WxTvuYM+0SpA6OGaXClVbwGW1bY9uX25qi
xzw/pfJhVFfA7ixRMXiDJ/8rW17XJpefnnrVcjxIj4wZoD7UE8KZDsCQdPBTW7oHLdvr9U4iXKjM
MZeTqB8DycNzey8JXrnaepW26OV/XfZXDy/EF0EDfUD7sLaUCE2uoDmOgkrBc/gghaHJ4EbVZUyd
kjJu0LyOxqPvX7LK/LaV9e+ycFWdmW3VMblkuCiJahvW6vz7gfjpdkYql3T3zFMmXbr6kFabKX+m
AuLDnUiMiemYhqMh8MMEuAiRc2Xnsd5pxPsYiwpjdAbVuqEYj38l8Qbqdms80JBJEdz1TpdIdP4u
eMiEdbHCyzN8ltkptVxTOgTe2VABIFc1dXrhq+QmCKPDaGwH9IJLNnerwHyGv40LTttX1iuOPiGw
Wv1b8VZpyFp4472OxpM6Himxiqxj0H2leBjAYGVC9QEk+YiuiWFnE/B5cRf5HLxzWm7L9CPR9nXB
9Uie1rYMjy0qICV6V6oTywTpj1ej2ovtpvVt+gGG4MQFnYSnSDlJ1R7ZwtjvvAMKL6upF0nshtCF
2k4ZvoP+E+0umlb+VAQX43C0xk1Nidmw0oyjqD8sZEfGljdMlH/r8JN3ATGiL6z5rfX0FAqfLZUl
jSOeKpHo59WoP1AITyg4Bf2jtX4lvhXqrIUCjatDChLQrodHT19N9TGVb1Uwj8uvhrInad+HT9iC
RZle+UeSfrFWKcFbVnCq9EtoPOdKO4+FzjtT3MbUG3Oxcr0wmGqT64XmQm+BVMytJx9ilqeSgpPy
Qh9bb50q+c7iyLv0qWR7jRAXOEeZIrJNSFb6hH6nPnjWTglfSX1F+1UHj85Yjvmliv8Fw6kLTtL4
PQg5Hmzkm90Tu+VSj30bmVaMI5J8UZSPen7Qo6caOWbGxJhvh/g+JJe0/pT7OxyuooIh+wjJHony
4Gyvh3vduzEMcCVe8+qRDX+lf+OQh7gscQtot0z+7qtHoaYQUSX9Tx6tSdosKcGrOGvqHc2z70gJ
c9Ifyk+9ddWqWeNtW5QU7irhyYSIDrgIj3OrixdBXBD2P1IwRKWGuazoTwUfaWHBmSKR4Saw141C
xwEax1nw6+V8oyVUbfeM62U45eaJz7mY3CQicHTF7DFEtziBHlhY8CjlmpyWKZ6pihdTTYGYwPgS
KT3ickSuUwgHHuO+cQtmmT5bh81HTrGczjzBAs2zYDzD7DErZuN/HFkRP+8tIOL1gkMB5ZTuRTy/
43nIjiwKRbSJGT/UvUULXVpc6EHkCqzTD9/84uLhYDTMV87oxnWEDheRrNzdhuRPsc4cJaXCHbcA
VGkC9lt1J4vPltdZl9tJdEYwgO419Z/zcWLQbnXWrDM/niu/VSkWdEzp2VRrg5JGJT8zvlwyTrpC
OPfRp54sAwo0ZZXLWvkXI7gPVjx5nKoqGakMUl79VvmXgbaee/+KeBNJDGszNeJOHILFPUZRH26B
AZEQGhDaPIHeymcP2+qkz0cXGngBKCLIg/CnQw2RXpt630f7wvqwpJUBTD1chOEXRcPU//nxPqkc
0Qe4Qk6rsG8P+caiOWTdR8gYFQ+/ftExJoucgmo6WNSg9+DL0t5KzAcNLmrpXwsZDt4LTnkVfmf8
YBw3AJ+EiiykcG2M3qIXO9qfIg6baTOm2JUKc68hoOA3EBtlZwX1OkXg1Hv0cdSfRhq8IgE9oyn5
jgfpgx3hTVynDr7zNRvdJCtxmxRWk69XjGTXDIzlZJp47iy+tQqS0ms1T8OpSa6vhO5DWbZIzkEt
gRwQFInQTV8dYd5TheybisDKmmZhm7osSu9iEKAOB5LvJDUkfXKcU5S90Im7D7WJQrvZaeD6cW1P
4ocUbnue+HqX1ytTDJalsT1E9bWaXHRzLMSq8aiqRTVykUsfnXTnkBcpdsifHY907jkC+/nO1DdF
6oT9DZK/qlhAF6iXI9AxcQXWQnuc6mbNH4rqQEL5MQtgevbbcG+0f0iAHQYDAEtqS7z2I8k3bXPS
z9ZIYSMyuXWFgti8IPHp2bEjszgKVtlQ4DFro6kz7dst5HnXpBTbXkrlZ8RigUtEkkXCWDa6tzag
ckuLjKrsWL8p7Jp0W7/13Y10o6WCxzj7qYITEa7A4/u8X2pkyVTI5LJDMV6n8qbgpmaorpH5ZAcy
W+yWeT8xLgDm/C8zfohUL3QJa1ZeUnmzZGMe//mbKnGF5qwZ8GDGIW1ObXQs6n2B/VUNzwapd+O1
KHYjQlgeV48NrnggJxaEvUF/sTzSCKvyCR6anFY3tTV5KiruxIwCy9SYyTWFhYZo3mWthE8cbHiE
pTt3F+JxI9qxuBb4Q/my2wZaTu1bDfZqu1WqPSmmAHdldNRUmINPvbsjiZbl25hMs5Q9HnaTsk2w
dsGkfVgqAuTfTkUcSbAA6ErVHzpMwOmS8djgxJzcjqNQUFiu17gcVDoZUHbImwQTdEh45gJq3CK0
1e5eSlt8RMn0EA0EiF1GNUVAUQJkis8Gzbxr5Wdsr+rcd0bvXu4RPXAC/+fkMccjM9LAc9W/MhHa
a48qPkr+jdbOGk5MVn3jcOpl5m0GsKLsLyvgCWegJj/TZNg0h766WNm/MQE//KxmnhS24i5VP910
akiA19YJvQ6ZMymXZAD7ORjFUSqXiogkCgb0rBs/pXqw/uGB55/ho+ymFUdNMRi4oZAArb3WMett
nK6DFD3WSaQdIrxqAhf4rWfGl+9y/0Kq6hGXJqxB6uL+Fkg7I7iXwODyq2MGiF2TbVZaFei6hF++
C5anrTy0sGTvELXUMwf38a/YNTyiJWVokJ4LoXskNF0ys8xGZ+1Hrd9ejejhJo2fafQQCC5XaSLK
f6MACD1YLWb7hmh9ofyupAutH422Z13hHdSHYyc6zITtR68z22nRstBYM4b1zyApTtGzLuAF3yXZ
MfNKDp1D3b1anD1ZtBnwKoyYFU+19E80nSSDwq22wtyP+5GKZ6v78qcXTUuFdtcpcouvUj63fE7W
Kv7RtW0TbENtQxgxMT6IKbJwQ1x9EG6qEm39VisP9LGWhpOMNtEntIeyp9XeNm+2MS3d50bchNMr
9R6g7pH6QTWu1V5VykeLDzKpAtnRjU0inOkNqoqzwcjjuSS/Gumea4cxTjJu2IswC+ka1jyYxbWY
0nPI0lORRbTAKCrptjBcR/nFUDkUTiqt86GYS1KSuVB8aRHnHp6B4dXWHVSHm8NQXaFm78KtskWc
OoZPmNFmFWvDL/F/G9p4MzJoIw4fw3iknp4uvY7EgpJGnqoa3CxmofS5azJbrF2juJI2wa5MsnWC
Tpa5OxP9dUFuMEpPEuHbRfE0ApnVz0OmaOJ9m6OiM753nE2gqPe4vcjUjA6l8TS0dLlCcrKUp5IU
819KP8nVNiu7rYqbZwILg4H5Fq331Jcbek+tr6tEL9IdFxOyjkUybbOUtYlO1J3XmIvUwA2r2b5C
erSDaJxgYPIT24D3VyLfx4NBJKRCoteVJmIQVxGrViA+xN+00pbwytWFpFsW7IdZi/88QXXAQ+Yf
heivqcJj3nTKwnBJpuAFxOnS0BbhFoAskO4l+LQps8Zi//XDT6Y6KHESle9Ti7AAFaJagUtxjVq8
bjGvbWYQ0/+S5ire7yL77SE+8MJz6HIU4e3wOtCLlU/Z7VMwEIcoBCBQpmZMG1XGvkH+DiKcNZd3
DdnLVsYXmbvHTvIfgdsFlmghINcS/nwrppCLsMtMoeywQpFzavFaFEeR7g0qSFLsrsV58rCnHSPV
qawz81BvOpXoDmhpfco/cfHKgMYjIWa+fi3BcUbYOL0flxIXpmzWa13REYoymPBFS2KiuPirNwzr
MI2WncjYiiyl5Njlfe91YVlzfOAt2ZW0eAWtZxPuPdaoZpnPimfZogU/47NeYixGlHW0jFmhOiE0
z3lz1jLfr0h4a5K/niTC4Lpn213K8T1huS1UWmXeRvETh4u8f5XgeGNMOd/4ncVuaXy15VtMrjEi
V+A/HkAnV+ir9dnRbnr6GEmrWkpDf/BiGgMBOzLOCW4CxJcWUHwFMmeU3x7V2oNorNBELWJp36lu
MlJ3N424rxAFjPQy9+FnCc8q8ziASeXGKjHv1jGhKUcNuGsZHSkWQmq2AHEP1V+z2uipuErTeukz
pGTqHdVAASseYMfwFgkVmyU+431TnsvwS+NQwCHD1M80TfEPrhLOaCKbrQCZPfVUEfno5cKZv+Is
Ukj1DMrPzQXGztFG+REoTgiiFAt2o7xj9Hd1FKyTsKTGNzrmgLOG9uHjVaO5M1tQgBXB+XQbdG4Q
u9WG/z8n+qwLppPAAE6pVo2FUcxvVuFHl746BCF0DjnjEK0gZOgtbWwAi07fy71+0+vgUAJ0tuAf
4OBApz5drxVPcOItuuZgxJusPA7JZpj7YR96eWfR3uIM47wsyjPUAxYdwBGvY+7HGoRppTZ/hPTW
z242w9pIoB6FZqxGkVKVhhCQet3r+KyRFRn9N5HNdt7cDfJ+uy7dqnT3xRBdyFvQSUivyhzRzner
1vqcYtOWdKKWoJVYhUbcilr+3Q2eSzzquk1hFErkzmWFHXbAdJXwn4vRyJzAYztav6qh37q6Z+73
6+0QYtnMO6x95KO0XUju9oDTTlwldfCpqTIV2zBvaKly70eeu4K1i6cmq0IKVz66sQT6Q0Js1klu
yneN2IZtWiCIN/didjcqvCcoJzJUYJq15Q9WOoUKNLHcduiTBg2/rBp89XhRJktb6zJ+SDRs80ub
YnJabrU+2bi6TyZR7L0X2+xJINcxwxEM7RDepYyyNCZbxrZkJhlRUObLSojI6etRULMjCYo9OzNq
S7AlygQF1XMZt5Sez6al0Jj5LdsqnP+pQOG86Qgmqz6ScXHOmpX2dSPuRlXgvO5Z654JSHfLolal
jR1UP6JYYCshpzA/Sj62TZOw9F7btCY5hDX6SIQMIRpuNZ9NAshoaBgLRIYE5VHUox3AXor526zJ
PInOXfvTGqgwWQVGA0mgwq0zR15TXLVQNflPFxu6UCoe85+m4H2k3k906li7V8K4ahqFJBN5q8qc
Uh4L64CkfEba6o5I4foNlFTJ9L7QbwzEJs14/HCsRZm2g0Vez19J/EQ9GxN4c/ZHcsXCGL7NmvJI
0TtbbQHKVqNi/9RIBNPaguV4tnhY7QFVFhpso4PREZYdpstOXVE/yubKYsmJVJm32THWJ9QU81+E
AW3CmnkjNo2I+W1jtbx/doD+LBtoiPkY0W3U9QVPycbCdavA9gdz4H/yQaqZO0JjljZifsE/Tf1B
IwoOmpSYc2BSeFcNC7XZvYjcdbJ/mh4tU32wO4MjIyQWgG7ivhMuwsyJa3+GppAvd43yQYUA7FCH
3YouuVYwkGIbHHoIExkOE44K0svj0perkyndij03WJibfEwVT/xOprNSRg+QK/p5qCmGR03seZ8R
Ydkj/tLYCCATzkKNcavfReRd2lZEijHlTsuMdi7b6FHEa6nO5sZL8+qlofPreo2rj8cE8XLSk3PS
66SMg9ggYA1EughkqOCjkMfPokH4LAWugeAkmu80y42tZNHJ6a5GJClbKrzRZ8JcH8TWEiVtylnG
sEA/SL+ymIlTLhJP2jCVD1lMMbYbzfJ030AiU6TUa/Wini3oL/smXtOeaa0Z50El9OWBuka06MxW
YD/6aiOOfLI6fHCYy/xRlLOPDGS0es8dlpq2F8S70jxA9zgXDSw/ZlYf1N+gJraTrZcZXdwpMuLN
2ETEmSuwRSbVh2hf/+qC015pKjTM5KZgsgPGCmyKK4Rl9GXi5M1PFIOtEmFVCS+F6SXiYlCho0hQ
gwQ3qoMm7gruEOVUKcbiDwuULWqEAGrSeEbfJpB6tqQaqSDFANXxgoE5a55WPRKiWC3U+t5yt3bf
vfFjTKcWxW2PcDsNqHP9FrkOk+SVVm6k5eyMQrQMmuqWGFAIvtAviY8SZRtsDqpCHjhhXNnbLVVu
R4t5JFiOBBkY3LOKq2aY76b8O6alZikgkSa5SDuVGd54vBZZiVJYI6zC+J53cjAqK4UQbx2t52Bn
oUIfwL2c7vqWF8RUGRLtYw63uH2jUBQwhAL3oB+nPqn7rHvBLnlF7MfMf+Q3L1EjIWw95uq3qBGg
SUsLvwV+/2khm8J6IPbGm+07zhRRvYBaiPrTiijQ0NawulZEy5F/xokfErisfqfYGaKevJxcZ6ME
M2Q7EeHVYiyeiwq2dKFb+IMbse+vxLVtLRMJaJRIXPxR7BCTRq3uGCHrHhTkuJBcIgPwoMuqzWXZ
YFAlix4NNviYlWHSQiEsURjcFPYU79RW/jJVcrlSgbirKjPvY8rysup4nqUpdjWEnfSnLCNGz8kv
FwY2+tBSsa+kP2l/ZPz9TtmqpO+p+zDTS6aDgIkHoT3oIqKDRGxfjY8bsQzbajUA03S5BYiixTPz
Nt6nVDe2Y9XScRBrO9KyrUs2jneSYfepJB28ns48rUfxkL8o5SNr55PvnSmay7GUV0qo3MNU/s5k
Y4ab+ep7QuUMGPGQLRFU3X1Fc/KU0RqLTmTPisbhgwyihdQQ5IXdVm9gy6gd1SkG0xfq8GehIAvq
v4bJx9BgqmTTnvMyp0rdsJeOGCTYPOLAAATRjaU48hXyOs9aKKQYmHRL4AkDmAMG8teVHAhYx8of
nk51TWdKYNdmdfcjXT2C0aoWQi2ZmrZ6IBbD+hgTFDbRn6dtRH3g2XtG5XkQjljENf0o66epPYR+
8iuY4juvXINHTZ2fSUPE0UUw54/nDxtSKDRcG+KmmAHFZPqJhs5Ny/HGgJC0mPiICWZZBy1t7Em1
0UWZ/TMWPnA02EM4Ha1wdHqvWNcdclXQcu1rSM7ZJQVKTI7ZACQ4yAujquFrrv04PTUlPFQiahVZ
TR8mIof1oIhvKZRz168zNAjISL6Is1KUfjWE/zTczNTr5JhEuOKxgz7McU827lKsUWzURJmVukWQ
X9y8xTkcWMby3o+tjPygoGrFGzYk5xKbkMQIfEXgAW0aXxF3ZT+IH8Mk6RxiPf0AfriV48/YV/lq
eQNtWgrbDV1KHBktWvE4xgNbqCOM4fAeNfZWGJuwqn7rIXzWjF1t/o7KbNOWWIhkHjv/n9/einEr
9c2Cstb6B8SyUxF4lIw8dZHv1ClyC9RVTmvoPuZxa0t2LOoDsX7lPrXvZVTApenRqtVIKooN8WNU
/U2a6CjLpV3uyZRg8/y0L186hsKpKH+plGEIKS+NtO0rf3IzxXwNPUdu2WhIunq00TUBZYVWot5l
WW5aVmrT5HKqBfEVKGQ7j2Fb7mKPuU6FYWuJR+SV0R/qEVKcJleh8BdIhfwJNbyXLOsKEMyzFbx/
RnkWtA8dDbxHX6yOR4FMVZZPAV+jY0kbuX1lHFXprGAuZ8VMt1h2LJ2e8q9JAMcTHr3o1jZOGBK0
4NBQRfFu7JRq+GXqeOAHU8D7GLA5dsIrHcqN0oBF4mdtWW+Tk6KA2E3tpmbRSNXmEVAVRRPSfu4l
S9iPpWGtW8TbpPdREH7MiKVdmkf6KI0CFmzhlREkhisQLDwqr5oYf/l9sBLyznDCyHITST51Yn1D
X2jnpA75Ps33KzFEKN2BZZekmvhORAlzW567bmew0iAbhVzQlnLzXUfb/F8vxee2wxA2jmVoK+Va
nIuS67T+K1q7Hp4kH3udoykXzbvF/EmRgruVPJNQX+S8GW2/T+Zja9m017b6EIIL2QDjKw+G72m0
iIYQlqZ/UPyXXju9eOSLv2SXBhNiOlCFk0KeVzResvhHMA5hkKF135aVU7d7X98k5Vm03JCfIDoB
8fztxgx/JCrDquw6KHuxdgJzr4J7HivcbL0MlZH/poHxPeq/FXuGwSBM4gLYUouTdLaeJT/ShBvf
Z/KERiLvcq36yl/PoEP0nxTuEtW8WaP8iFX/R+m4qLgNbzVRlJw/IaRMQB+mVPtfatSoJJ4FX2Lg
VUvJVH88wKogOMwVT4Q4h/F7gOWXTyOpzAPz2o629Z8iIbdlXeXXDpPtaWTHMT1bxa+H/MJkowXE
jd9lfEFWLwQbTeLqbtJbSz8Hy1P7lfEssM1CSGktH6xm8KP09s1G7YSJfCf/+muqcASTBU/UR/MR
hNIhUZ1mOujTqo/PBvk04VsLNhyaQbIzles4vMniOUwCZdDAvX8hRfcNsdo7ckdxSoqYJUe4yJ0V
X6zpGg2AXy8zIQDslzprz3sGMhETiBy0t+mJ9yl20m7fW5sqcGG4YbxJC1yHMuLkngOm7Azkqx6o
eCstQ+orq1rYk6o3feFio4esB2MLRu00ysMGoo2QKEoMSABFimKucZiQa/PGXgplnngrOOF42BLx
XWjs4aIbF0c4pitzEThqn5k8m2uSud5FJ/6JZX/lt875ouqEkHSjuAySvdqvY2WVN2g+zwV7pv80
/JOuf1X6uij+CcJZjh4ZNcS8U6LyCxOgRC584PDlnwuPF/7oCw67e6I4qXBiRpLDgz6sY28XD8gm
eI3rtp99w2oSHcmqOw1hpS+npCB/rSQB2SAeoQyAkwz/bKayU0sNIecLe8yegU8wnKtr8DBONaB6
puaiRwPcOxORBfKjCv5q3RFih9S/BuPJpIAV1iQY69JXEmDfKoIRhdBdlM5Ze2DXJQECOhIxTqFY
2+opB46fHFIornkND/Z1u5qKfVCdQ+lI0dZYbwTa3FGK+ld+Z189BnQkC++2XVQWUqOG1i6g0NF7
IP+wIM4tkJGJnL94ThsCJA7zU+S9zP6mIdSLN1W8QaEjarRyfkO9q9nJil8wcoJ0qTEuEdAlj8cG
hlb+axCNQLKTf4Umpu0djeZs6DhtBzMiZLuOL9Mcxq4cx3G6iTlB/zDK4YfHbBcTDlSg4kZzxhWP
MbS9KOJLx52WoRfvOQnVZBfLLoZgRTyYAhnZrvoU5GtnuoH/rMcv/PhwnSu9sGwFKZ3lTtWVj10G
foPx6kPcLcTApirhKnSkTnyI+nBZV8a1F86B/E/2AVaUKH2ZKh1pEdER4YFgQRrsoulu+sqGHgEu
Hr6GfOFcL1pH00MlhaaknG9r6HvDAH86GuGmp38I/iV1ipCgpX5EAMI+lYLkLQgWVJIt8JiSIwOd
x9F8EY/6LSqxu+jRIxxJCC6F1KavpYP/zrFnIlJzDJksYgiKpQ/SxhTnRnRMrBua0UdA3oXSfOZe
CCRxBnSlLZTYjJ0acQto8VFVH8NIDua1m2jIO8TmxtLffL0Max9G+SdVXr9aKIEPgGH1TYjeMDmC
0GUmMrl7T0kcOwDAVRkcPb6VPlEJRvlrlb/mFO/jMLsWhv5USywFUltfIoGLH71QRvcls4O86cx3
GaUbMEPoNXROGcRfCIk0KbeCaBPjEsAyltZeFflsN/5wGMtb0d/VMbz5YU1IGjo43LKj2wXbQtmP
AQ6R/liEu9a7RCJiBoSI38nMd+AzKIAtq5H4qHgK0MFY0MXyYdX2CaLq4FMIO/ZQYvYwUO60svju
kyZcIxHNUe5k+BIy/6XJnrKsNJrf9f4QllZAbX34EWWIiCSLA6yJ33mRwjr3ByU12iXGvXDVy1VN
9CZbdjZz1wla5roAzPaUEjj8H6kotLip4Ik+D/oBnGLUr4O47TKnyPcxzs/5P10hupTSfyi1YnMb
o+gHPIKPR/yVCSqu4F68BWbLfYb/d9GrxRF5lbqYcgwNOWOOURM/JElscJFfScsoQNcDd8/X2uSI
atjmiyw/tkRN0Mv+aYQ2LEHX3wWYHqQjBdJfSz3PbHu5nOQrXqCyIprP1nCMmjbWCnKM/GJNuEAr
bceJRFEq6hZa6+YJ+9Euz7c664/Kvg9Gt0mxGpPcHG+AhDTksL1yMOtNR+rhw1QeSrgr+K1oHimR
QNi8SAY+yHZNpA7yaRHAsI4LyV4qxKVPUogwtoblIUMHF+DGTw+D7IzhCthNbvYp7vvgMhhYK3jT
uE77/di84eFQhwSxeEhr705xBWANTKMYG1/026EDX4j9evEhmvrJqAGLWsYTMWOYQpOIbEk/G91n
rBHGi3AMSjTPiSqzFXXPNes12MCTixcTSzMihF5LCtL3wdHk7aKg6yU54uISvo30yG9H+qXaoC8k
BnEzUdvK7fEmpCCDeojOBF/j+7OV5LaY9jXhAPOykKnMubnG4UpFDOIddeBkDrLblH+lFkEK+iKQ
d713GryXHKzEIJ+lvd2Iar3ZcKPqNccjPlkmz9JVu0uCZB0xW4NU1mcvQri2IFHCMYy1+PYzRO/1
AnMIeOrwMOBN5rVxoTX/2ny5VhgZu/UWwV3u9lE7EfEtwbHnSI/cpXkKgxXWvTZ8Km5SkEepbAvA
KFYvUlUtvHrnoXtCPI+0qcpfBLWtSto0yk9cF/JwgwL/SzygfGpQPnrg+Vz78ad37d+66qZXf7L8
gcV3nD/lkeNCEPdj9JvXpyBzYU04Z+d3ySxOIBjidjIrcl9+POFTPXMg3rOq/xwaWyP6Sp7OcQs/
ux7wuQfKi5K/vNkU3rns78G/gOAx9uL2FLfbZHzkaHaSZs/4JGmCo5vjP2M1yOShriUAC35Cttbo
fYmmbaz/s2Yg5YO2ETlJ7L6N1oSXqhLBSwTW+xvZeleVq8d7Cw+2/MtVF3fECXrWcAshEVNwEskh
a0aK/gz9KJFeARQlkNoB/1E8kvafmH6jvUfxsVCtPyaHhYFqqy/WiU+ZzDAt0x+j+yistyf98yuX
+07QUjKx58asFAZr4Kbvu/iQyfRxWk12iypEh2rxQZnPBnkOd7887Ee+L4KvbnQVeYhJBgHNrQoB
YYulJN2xk80qfASQaKbXf21F/twjyVf+eJsjxmrAUkJWnkK+kntadlYAA13AMdRekZ9WA+KI0daS
mU5dAMHfex3v/Lcerkzsweq97c8Td2C1XwfFtjTAE49UXy7ygJ5X3GebSVjJH0UHh4hI3wOdivA1
KziTE35g2dg1ASIqIvXwK0UCXvVfy04uoDQnG8WwkcMYM/0Y/QEwPVJ+W4vWj4OiIgJQb0m1LvXg
0BL8Kg1hsMYn/PC0eAsi99STrxRJgULb70SFbdnDU10z07Gr3qUmrSRHmJrb0BRspe0DvkZIGGG7
0IGB4tga9U+avpRiDjyWe1KrMoB5q/lnRNJWAKXKcOw3U4LMdR9H/UoAJa6tfykTHVVJYkcIM5qm
WXOFsUSJiLoIQvaAWoeQmixl45d3QyPIOZysNSiup+X2MobxNP1hInwq5GyySmS/rEmmkTlirFVX
cWyKTZqK6aJqmfNlJ8zV+jlayQ/o1Kpqv9PB/JvdOrQjT6yCBHZFzQW6Bck/DSN+hCTji/U21pdV
/S2q0hLBoKR8SYOQrTxGcZ08L08kNFDMEQUq62Uym/nYcNvCdNns7F6yUUdJ8jAbWJcsAbnIjWah
5NENSvH6BJtFSsOV0uOYyTD3YB/dlWqwQvHfyhm3VEbci0YmoxKZ6wZX9EJXCMAbg/Edzq3Y0gT8
XDb/OTqv5caRLIh+ESKAgn+lt6IoSiKlF4Rcwxa8K3z9HEzEzm7M7LRaTQFV12SeDLN5Jisr8J6i
0SD5ueFny7aEDxHkXVf6Sy054LaomL+5nrEU8N07nCAMwDA8Co/nvXvb+h6XVl08MpdZZcd0SPcs
zlydiQP04W+HTqH0+88cuUZNY36iPsE7ZmhnI8VhHaUsRd1BbaTlPoymecKT1rmqgmjiIKTFps5Y
iIU2ZugmISKsRfPpFvNEF9sxbF+UYxJUTwM6ynO41Gv76DnRPy2Dv921LUvJqN4Wtv9eWa1GOdl/
tIqewGvBt5QLZTbdsvJZG06Z9oVN8y0oUM/qvYmtGuQdC/GoF5gzIAO5MFUrg8dBj961Un9kyBKJ
t+oH/6aCTzueDxBNLmJbJEuNpgkug+50qxzEV+SUEetq6pPohMzbWeEM0jLE1RpWpyZk/l5q/laW
PU0grCGTHUHVtvzenXitk6Lf+tZsjKzRdURVMR5T0BhBoEgfKTqcs0RDxTTNi8otb4y8r1MzustW
sfupJElscHl9bs9Zdy6Gcmk36k3Ly6uRWcYuM/4fB7SUDUSpX3mYbd0FuxFOSEg97xD6yK5IHPkb
2qRi1lWN8NBp7jLGo2aFYSGqsrfae7DcpUwX5b0wSmOTTixFW3BbaZr/8ajm2EDS4mzP/0XsFVtX
SP2sFTlwGDoVyVWACkvsj6wHZejT305Ns3rSUp3TVlkZpblzq0bzavYvrTi7lY8MwjuIkGiHeYDn
5Ypmjhuns6mFJLV3N5pIbqqX8sViHZGnHTgZ0reIj6AgdfgjscokHL1ZBHUClxhRPbYzSSgXwBQ7
qjsgaIH3FgghtqOauCvmv81SJ942tjHjv5NTRf7AVjMOulF/g0SfMjCPZ6v6RC/ZTfgGvitHLBQE
Ov0ZFM2Io/a5/TcSUoIlx7eKc8C3UFl/tvtov7L+yzHFwou0dYrWsG/+8SXK+gekI6JsWyG3QVpd
4e+ucHKwhWVOS4CaTVPaotMSnnOsarF20lPff5tsP+2EsqpgP/4qfVYS1DJ9xeACR8YxDmCqckkx
hcRXUkD0YXuwVs2+8HugsWI19cz2c2tH8wQ8u11hcpsPoXERK8W78h0RG5fqz175ym8mWahwzPvT
vokYxHDHTosJI5CzsuhAG2fHkKlCsq5bLx3V1ECmfd612FzZLRVPtrmvjCOM0YEGXquRzuEuLRHo
/sta+FXXfHBhMqfcrh7N1HM6sIjT9kL7N8IGtaJfqLv8zuzYC0acrOME2hbTBsPlZewbbznaNFEi
qCCYPNgw7xLrVn22HfsEEo39rTYhydF09mKuWxxzwlYSk79Rs2pGC+eyrYZsIn5NliA/fKTsPSPM
VK5xQDBAWdaVZGTxFQDvoqnEy2GF/ECmvc0DNjsr0vSzq8Olx7Oe8UMpkNFlMIkqDL2x/aNlK8r9
pP5BwDh/bLH4q1y8mYw11n4IqwrKs21vkCWGBStdnZ8f6OKy3Ax9tLKTXW9hrTNYaBevEftii7ox
Nlt4UZwyOsYL5zhOZ5xCiXG2zJM13hueOJ/XRcRvoBoXkX+jikKXYxuvbo5gZtOLXdXvzWw9TfvI
PqJWCBdtwhVzCsaD1v2zGz4kUGEEexfvVYGtcZeXR5SXRX8bqr2Z3gYXLuFzZb0MwxElFxJGF+9E
9IwduTU/DSoyjb8apiuaS8DKbybQRjbHzIUB3jE1cK7SuHm4OXCuEmK2GDDjT7JC8/LlB6jfv436
pMqz8C5O/koYuBq2BuJ6/SqTbxwY5XjhVI2dkyt2wxQuFcavDjgxX9DZgTFVglRbRIUweP1tEc9S
7gXQEeNTH2+zPFF/RbDsNR/BBLcAPg1iXnrvIrxVuByy7BaUZ17G6meh8jcZP0n/HwWTq19j52Xd
5/+C8MuV//IAKi516TUarKXZ/47pOYkIjn70LfzW2Z1UcUJirxXavB6FcDhyubwO/exh+RHOPhif
QuulYv8OIGABox39Vyf4hLGaDNgW4Iqal1Tbmryolf+l1JOpv3J3r3tMGDX5T9L/k9qWlYhvPdC4
GpiQIzq5UyK2aXAW9edg34P42RRfPOTR8M4/cYPj7NuembcO/97Oq3ZMsSbjgCsc5izMZtxzwnwS
ePP+ksK58Hw4XoCgqHePY/43s8MR+iMXa5sXicGoe2vKV+bQsr9yTlrRU1heHf2PBo2InhrhI2pI
k63Wl+98FuWXLEO6RdxRZ2E/S6DFHfKIVLEqcq+CTcIHQHlEyh7rYsx1fI+2+wo7/I6rkN26GZDl
s6vaQx0+WMLs4/xiolGVJ5l/qeHqD7wlmORdyZoLfbRBRCkz49TfxjUX7jGuGU2dJrekEb+wRMO1
PR+PeQa+oXEXEc1saGLwKu6R9zo6B5g5LCUWCQBIvP5hMUF7vZPKqJcnE0NJtzLlRoU3YQ9kN6P3
2btiXyKhZVrcsVyKL7YCTn+Qw94eNm5xmRq6/kNrrhvtHj95yP4iCCQX1JJ2sZfFyUqOjnhiS+Wv
q2oVg/1uDhsgV4cWPW94KFyu/21VM1bb1slrWd7xzMTesQr3DWyHFuLrfqqvglfV5HTfjt4ewFCb
nYzhGOTPry7E1Qw1JnKu8Kwnb2Z4jupj6yJIPkOcaL2rzn4zCs+O+VNpG8094H0q4x1DxrW1wGw4
MJQcsXbs7ImH96Dc7QTdG8WG2s6aFZ9Bz7qs2G9cDNJROfN7lKzFaSN9SCdzuX9MgisgKkl2qXPO
5TWCxSGfdB/jyWognDF9stctsrqf5ygGF+keE3qo8U4D9b8k3PIvyHc56mJ1DMmlqvcyf1AzHkHA
PXrjA+R8dh8R6BeHYnit2ZnGRwyOwoTTuI7sB0UwJqi023bGiUcrDbh+nviesVl7yVPgnaDW9f0K
eM8e35iTv7j9P+jwtAkpPwv0RvAo47XpnOUhd8+m9zpkaww/ItihumNLZhc76dxDtR8YBMGRNU+O
txrGPW4aTaz1fodcliQuRJRdvGU8x4PJbMnccgbJhK3ZNkmwlRGOvQUDAR8OJVOQn/C6CvOGi22w
qPp28RphnVg6qtobiNu6Hvs8+s7ZkshjgjettjCy47k4Mko2TAwWw3N6iMDLmBO3w3XGlnThYY7+
63zxnJEeq0a2ayCSqSAZgZsMWsAZ5RcrCg4jIRFhBxLLmaqPMpQoSTL5GEYfgCigIg2uDfQLjAwT
S/EMwEn8O0KqshH+1gd8kxkLuT6b1nH2usLWd2nitz48t+RW1MxmQGyGXrlz54ghSCr5qqiz9bzl
iBr9K8hd5P/Il2JJ66jVc+Jfy08otfzPWvR/YziBJU41Rpqy7g9j4706tMhSoPooQmgWFb9q9L87
PJtIkak4bGMbvzJXNLgvsUr0194C5f9cEu87dcYi0XJnMwp7PgFikGjDFvZeuKIX3dOHaO0/nVGg
1V42Fdu89kIbeB6Dj8xDUZp8+QN2oXFQwK7SaJ7+RDuBvNYnThyDdntDvt/XJ7N7J3s0CA99eYiH
ta2b+aJg3S+9ut6VE2VWftUi5RyNfIf+EPMBviRv6P1NQqD7ykp42PCR7etqhyrE6neGvzFQSTvL
4U1ZT+i/h8Iet5EPRhcbcDV5xt6F729a26nop6vQZfFiNSI92AJOX/BbaMM70EQO07Posi2mMtsY
zuXEr2lx2fQpeGPvm0TVLVJA1ByGdvOxy62QvPkBxWcIjj/btjRWJEKNUBt10EH+frD/fDg1IZJa
i7mnwhjLSrUtnlJxwj9eql1vfIU1Y2Foqe8FRl/TaF8GzKtOoBZtbZ6DettmR1HuGdoRjYyKFLI9
CjCegrL4BdrGwMScMbYtxqFXlb04TgRHS+5RqgPnbLhUefdYUAfq7k84ikd+dFuvP4YY3jJiV00i
IocFXp5C2+haIpcdCOdljK9S997T8ED2IY84M0IWV9Xw4SP6ZjniQ/XzA+NZszTnczK+mzZGsvRw
5HhF5TBUbASBIYfveXtNW8IJni0ogyaW0aNJJBBsw+zQMTa1ULNojHVtuFtq78tth+h93hOmm76r
N75PaQYW0LBhmQccbVj2K8wQA77ZBDu2VHcUuUP8hgQNi2ae7zN7a0cfJnubwVvnaYSY+jlW4TZD
RJUxagFClbMZ4szR6A+nuwixHu4qfWdxm8NeIh0EmbjHPgdPcbuw8QfE3Vfi8s0DFifXrojT+yjk
izZ2LxltZzUI2ln0XeVa0GADECQG5ytFNUhjz7DOBSqLtfXMhxnnJ8qaTTK7LCUpwkyJx3/deE4l
CRxUF89Rt26ad7crOcWAmO4jwa5r7048t5p88aG5FD4OSbzhvffBnowFaq5ekgZaz35snyvtt2aF
VDr7Mjr2PXOcrQofjsvsFISf8Oh1ipDZXRfgkLWQPxRtt3cgg2HdMpujwcktU5Op8neffIzqLw/f
YLOSqkiaKC2YQdjsb4lUTk0ov8ZNj1pRg1TtcDXM5Re7pvpoY/Pt2VIfIjyIJZPRhe1dy2qdgx8Z
ooOs34JhXzMjhbFbOjFsaNXkxwp6qkjTTX1HoWSunXrN3JXlQuMER38qr75xAAE81OyIPrgYgvA9
yneDQgcvs01goAfB9N9e5kwMXqWkZ6HLQsJZVdnWK24+U3Qkm9LYR83VQFiTZ5/CsiA5InlE0x6e
66Y7VdrA9xa5kA3NzxaNQUdUaX5NvGc7+cusY+Azs92V5JGh/mSJOkjWcJ7kvDR6hAaBOxyblDQm
twnR6bWnTM7OTx9LNPZv4wZ3Z8FefDXkL1qY4/NHFui26H7xz9ryOGhXRfcBOUEPWkZVBwl6U7d/
WTLSt+rrcTgDxSf03R8/cs6ngnEZ+XO0kWT9sQZh5BjIVUhNo2zQ8DSCTui1h5EVjW07Dy3LYc2I
XR3TUtqF5MlkeywZZwej+sRxtpyWVvLp1t+Os+NGlcGOkiYxwbucdbBE+ouYZQLXsOJEv6F9dQP0
MFuGJGh+IHIdY3OLTsny186Xq4M3RwB8z71z4UIleuRoXWx2lv1qqg8pSTMSMd/Zmz7bKV925S98
2BA7TIAkEFOn0W595XDHMTk7dM03G8Gh/EOTlKc+OrDs0vpYYZHxs1lLIMHU7l2MYKPGSlsWfngc
HZ/JuFpSM9nhI69+UVUg8dfqU5ZcPYp+IzjiyECDTlMO543Qq7U3HSv9pgFtRYS3CB0HwshHHCwg
ay1b9JEZ31qrnbrwh6+Rgm5QPhow+aUFD2JhQBsu4pgou3tDLqox6avc5KcQf9r4w3ZeilYyX8ZJ
uVIDZivSboIMlWMJWSihyX3zCDqcYUWt+tY54hvX5kBplyl/PtyiTswcs16ajIX07L1CMTTEj44P
3g2fmCotMZ2x3IehnK+HFraUiQUhbWBRkQfGdDoOf2dYj0kBJFhBFd4THZ7ocZjRgXjEh6TOHYpn
2TtIdp6L7icjtjIL+FgkDjArZlKNgZ+B5SKJbGtfZdp2pKgP8cRqHasTChxaePDZJS91N70aAHo2
ckZJ1ujioU1o9ktS9kvz4brVoTGzbRj+81okTKbmzzyvaalzl/n0HDrNDtJrGs0Ue0rpQ14IrU0X
OqfJiZcKvZkxG8+BoMeUhja7VkLmyNHyGQk+vO5bafZG8v1K1Nw1G6uCI31kzFRjKZBNTcXW0CHb
vODOCkr5sp+exITgMea5JLVPx14GDKAxCj5UG+lpGB4H4iSJ4WS6m68E750JG967IWfdgppckQ+8
gsEQqxkZCVUht0FvufYZu2WKKpCXbr8Jw5ycR+M3y7wQpXmI/BVMn0nqy0gYFWJnfVVa4DTfc8Zu
4f+rg/jDrvFfefnVCRWdG+DeVmjM6SnqQvOJ9DxdrQU8UFbIcmd4Ee8u5NbEcvaJS5SRyj+Kel+n
pFdCxzFNd5f3/Cx6fV2UCCNKmBuNin4Snec45OYau+I3T4Zj77RsNduntOb5pgGbKgV+yDvFRvqm
qwIon/UP5N2LgJNai2tuMnEgz2CzEBcxc9KSvNuA8OPBXAbTu9sbGF31J1xni+ZUr2uvhK3Zc47K
OzGwQAGhISJTPfUAtltwxXCWM6j8E39FNSwTCf1d/Vnxn94160herLVeMnQUPT9JnYd8wvRBfNXQ
89M6VPpxbN9i3m6vHlaquQwM95pjwkwlzb7r4Q8FlDbyOpgbVrBBtncOBXO5tPwj4HqpuA26kVhM
Njstf0X4xTSsKa3L0zMiyajfUbgWQFBV6z8EInJa6y6mDlTBgb3m5LBMoBATiXqKCpB4OdbDFAso
haCrrXVyI5iHDcZIb30cKCZ09DFqD18kjHGMR682Eiq4kVPyWqeY+uchCXo5fd7z0k4Uj2a6dtOX
jsyizr5s71f5FjXYPN561bpHB+HV1Eh8j3NqhvCfItMStI53nbB7SxwOoRftbZgIASibntW/4BdY
/JjS+JGia9XSaAeI9ClpAQgTJ2RrWBT5nG6Ba3zYLtE95sUBtOX4I6MvQKhfUU8wWqU+vaRYwNdG
/UiIDJ79MbkAsFqYCaOFs9Ib7DfeGv/9wYU9oFOHVYw63CSf38H1LPxX1TkqjLXJVDctklU12Ph0
XIglEBFGQu2QKXggffu3siSCtZY7ncqKrL8+PcCeaIn87p3DEP123WftrIvqZYywMS9wLrcdpAfT
XNVR/VRkv1F2qRA7q+6iIs5o111U+HEk/irL647QfIl5MFjnxCcDf5wT/0SBtxqzRw+ILga23u90
GE069RHHWGj3S6cK2Bm785SYA/omP1skXF2Q4t3B6l2zggoOEVdHaqLiZPvlMr6U1osiGBG579Ke
/KVpfiXoJmoO2yACMeUsqvpXUn1bKJATvnd/TgfLuY1K9PqFrXbnwrqOyUegQTub96dkwaQhiHTy
AQ2SRaS4U9mDzyIz6dlwSKIIf2pMM33zXKhnHWvoQHMQ9iNCtreWhbcKSTQT6buJKrbXy1XhkuQj
qLxILgjbXeTbjwizg6U62ALeLSrbZyKYTwSTbg36monJIq4TSuRDk2Sr2TwrsTPlaMVyIhwr2B5u
BEwbF6pJ4EsE2sDCzd8gVFSbwTYwj72WHavYjm3l549p6KSsBjjWp1UGjIIYuR5TRuD9q0W8dDGh
GhIzCCqC5o88VvFkChu9jb0icHIgudCEbDT2v3FFNp7rLW39p0+JyBDFPgrHrSqs1aUtHkXTvlLa
ayliTi7YgeYH2GIFeERoewszT6zA7IOIwu1tg+10G7EMcdsggm2Fmi1rkFPuzHk1E9cGRD44V/lH
SrvctziVoSOVzpG5ux/2qxLkDzM2EsT0/u4rd+cyQ6M4duNliJTOrreVUfJpp4yzeTzAYIr0Wed8
Gajz4fVwt9ntVyI5Uexgw/mbRe3SwP9BDlMyvo3hI5sVup+tozNrQOc19yxsSUpt4EOdMPseCp4J
sFfSfx98vDLfQfRbhPj13yWRlzak0NnMnfzVEXGT0DiaXBHKXa8kt3rTY5NL1RXS/tLEnTpncOCC
Y1vyNyIFAeNPPs8Ha/Sus1cVHCAIPCS3bwfeUbBABuVHlk6bwZeUzow3eU2dO/KNZOLJPkAMhbTp
RMcC36lPYpXOFBRBQvH3/wyHL5tVPzqFZqAIbhtug/GnxQTa/GQZ/6IPyoCQR+wfJBwwqQLVyvyg
IYkr5X/7+e2yrd08UeX/Ixnuyc8xHQef8yJbUxc/pCdIulWNHEzL/riGKuM21qdJP8j8LYMqCWsI
QhFqC/7AWTStbfJjBa2vrz512zlMClAyJQ4xziXrJhv3mcmPXnP6nc0Wp/BnZTKVFrsmS/tKZiLK
ORUau+57VB1l9hZ6Px7LkqZKAO1+lvObxAbZDYetV820z2EkU8dm7XLVGcaLnBsGhdwI+9AbH0a/
yqk1hkrDVHypWNuG3DElgySzD1YdfO5gUAwpoXxXT176xg4e/idqTxZOch8RvFK8Tri1MSrihN6R
dxpScpnmpUewho5AUANV6H94TaPm7pboUVz2IkS/oA1jfN6iMpvJx7bHigZKesqQvmJHYPxFc+WL
ZF4PGCxFgAmodsHPjx7JNyVFZHr3kzvrpGyQLMlI/mJI7N1Ndcb9UzeYur46h5lF/TMD4WgSTXz/
LEsm7nHnK2vsdRNgBGx+++jRhf1W64g9mPJ1iGTOE++oT7XapIr8x3Qlrh4m6SQoeqSBTFDbtnMa
pcSabD0r7Qp5JaSCkSExnzQdzsLQv31YgyIk55qYItCHmMhRQKA68UrivuiYSo5rC4+H7j77zt8Q
XWPGboLARhmSG3rwwqtBePM0+gho+aBMquLqyHIEeF1NvyV3gb3h+m70g24eiTPeePjnvekr6e5R
WfFTZj1E5GGI4f3WI4CgmnLKN8YNnfteOteOdlvy4TK3jqOvWDsIRkEaH+u8lkx98KnMkLZV8K2s
91reS1Igeh8zxGzbrGH7y35DeQ+dANKiXi09BnPavMVg6pNgOHLBj5HhmVEbh+WHEkgTk73+8DgI
g576ivBOd0Ou1CsEcjVHPvmvjEpyByN+P6wy9HlFwbYJpALMz7REiRr9uTEawArCHQCXEIVVjT2O
NtjDZ5MWGxcmTC+PyA7RJZS6/ZXhPW4RLIYtuYxz4uVBaPgA6S3a7tNzWZz6qxzhppYetaZj1eot
I5PwmDsBj6ONFGaiZaQ2NI898SsC5T2b9npyl9amCVn5gAFEwIbGAhDAa8N3b7MUB/8Jla78J+qH
UVHIMHglQGCFjX/R8TAY8BHjbWfCEPVXpEHzqQCJ4IafgbxUr5raCXOVknHU3+SsuhG/Gct3S/x5
FpQejZe/TNsWiSP/Fnl107hr1Rmtx3LUApauPCjBJYi/MldthbrJ34KghTj4wsBWodSZ3+xUIlPN
PyZOF9dWK1ldLZ3RCqMnL1ZPNcpahalkmC/28UauOP1OtWBYz/49qd41VhnwT9CcqvagYU2vcaYo
6ty5A4sC7PBksa0bVkA1LXHq7YfpKUN2av4L+IRKJpZa+d5CUJ8XvY75y/kZdu4qM6mWPWAB/ycX
JNuutV8NJ/lDt+p1QCJScXHCzjgo74fq8u5mtY9q/VoMgoXVZxe8NTy9I+dVRXUTl2NPdW7vJoX3
AzsaxE4QHknU38JyeCm0jIlAyUOOjQerM5uXYryZzcnBJJkucUEsMsBBzDNZtgOC0YW+njTSCKXz
HtLn2AatFqQ8oVNau81WWM/WSOZmUexE6V0IHJhQZfRHC3U/i2g7Z2akSa5Gj961gB/aC+fdHHhG
axy1GcI8Pw6+c526yQ0YRI1Z/RiAsyQHyyKgJaDthUYHo5AVyWxVTe8BH4ZkRl9RZpVlve2jHEVs
nx91pwCWU7UfIzJrYYfx1nLhzDpm1K+zsv/skDXDuLG8a84+WNHWc1d8Fc15nLgPMG3pXCNrNw7W
Sc4mFhqbz5r1n45QyhjQ6ASfheQkydtN3jhYaCN0rJtI4GV0wmsZhWw7lQ0LgWADpMAzXmEeMGbf
XoBTEKOEF37kycRLTLlWVMwv0M8yRWR2aOZfBURvFF/a2C+82dFUDstJKyn716OONtONsrdC+U/k
AGlAO7C3RUjzJhucUTtoi6FgRj8lv52BCc2SFLszgcaTG0v/M9TZIR0K4XMMh1Ui8VqE6Sxz0fN4
JUQHNyG337p2QlhWs7gUuI7r6xAwmBrlrJQGj41CJfX+OSFBrgnPdX/Ro4YokXGblKikg9piuQq6
v9W8XRn9ROPWhbFb6NG2DAhPAmQzaB9eI/+5JDha5UVZb4ZODmpDSEM1/MBtYLQNb8aDhmJM9lon
f4BXBVJHyJC6B1QWtToXZZxxmJCfY7TWDf2EHkxvyXzsCOfEAoc1I4l8zBFzN3th82KIDmNn52wG
sA4UWcZGGsC2ByaMCzGEJzmblJzpXdyH9uaSCRGIZwTSdfmdWcxtmQKoEXWvyNkOOhNCR9OnS+iG
9JC33dqarK0pDPACEZEd0iFKtUC50rkQw0uNHSYS/yD6Jjhj5/Aqor+C/WMM9jHquDjNzNukY/rw
PGhqSh3zlJ6YVdFRNFhLG5IKrE0SZCfrWyUhg1dzlyig2cAhuoAsbcknJ7px4cZYm3J5qOifHPyj
wO1Zn1jLnEpqzEgHFe7PSGQU3xatRGmgiKvnxZoTsJaUUfdJ4qcoCMauw2HTNPUzVtBDj7sQxyIh
gJhmYf9CVEeT2G0cHadu5Q8slTiV1YyH7NtbQcw8h35q3kiyeROD/6ATrKHim9x2aVCvHSJm2P0Q
LKhntz5JmYF9h532nDfp3TKnlyJEyt6JTcw63n2EbfhUDn50tmyDPmTdlhx2ouqGs4IeBU2BYtck
QVBFCJ3JljPxqahHzQgj6M5B8RbQn+Thakieke/lzHx9/0P+GfwS/ljHTEK979OXJqF3MNpFrhk7
TX2jq8jhzg/mV65wANkaCI8y+AC5gHm0/WEFRukz8IfGo35syogwogZbal1jSep07WwpzSItWSye
mle3PHLYWSeEbGSIZIBbrXzl6OxFf4N6B/PdwQ0oFiVwZOQVI82S7BIoN+37QSIeLJxtFZ7c8B/E
Awh9rykYAzIX499aHYY221SZDedGMnLmaCGm4jLiRdDHZxWvKrlxHNaUawNYmhs8xQFfTn+GgBHJ
lYMy3eALDT1TBd/+65KcQAjZYc61rzgo5joj25d9yGn/nk3pDoIgz+zJokLWhr1VIQ9HK1SuKnOd
BCe/eaMSzt0ns4cm595dIvAmlBTYSMRc9SEQJp03ad8Nh8HjtxoJp4FUkfAWFTiSu3o/dS8lBALK
Wi/5nLj9DO4gGH/5UzW4l74AkFLnLWVSOQBbcBECOZKyqqeSxdz3D7yjsdXVE4pHYO7twaWpruNN
B3qeYAd/r82RA7G9GhzJQBYDRJ4Vkqka49nMSbbph0YmJRm/4NOhsWv5HlsuBSRtEL+gO5i48Bvc
so40zoHLlrxwSF5WzIX0YufgqYkdNMlZjXSLvU7FMsfZNF1NbenvsC1lz/d07HajRRBXYNPi5ViI
413KmLWTyS5w3BfmcCHNUs4iQBJ8GJjHKChfQomGovlGYiWsU1dG1bKnIoZ+s0u439OI18g0vIPW
5wS4N5/1APeZlU+PJc+cZwWPdKxZNhL7ntJ5J6P0VtRYA4di5lDVxT1qpbqZbuGUHcz83kXxF0k1
hxbeQ7tEJ8b9FjfwnorZUGue+IOdprg6dFm4zTHOaaj5Bk19plV5A1yaZyX+R4wNngjPjsNQAoWB
ylBAx8HwG+UoKHMH3pGxKbX0K5bZCRH2XucET8wDosNU+StXeOi3KbAZozAudZGj+m4/0o0ixPHl
NZ5IrupdxGlBRRAR0Kr59AxXwEhSxArJenBpRtqPdHIA3umsqoafCVfRyQ0oIYmvildNz5gJcjbw
JWLG3TEkphiBSFLyifSg5zRXsh2s6nFVhwwwHZ/0ZVExRswMH+ddjkHRsFsSVzBYlDb30EPm8T3I
tEuNWqMjYCz044YTa0xXfRSekuKmCKbCeYFFKpe3UhtJsWjPY6gIN3TOgYrIlnEO+ixxaH/jmIay
NTBWJkShFsyVvOBfBx+RnQG0DiFxQMDWtYadCwqnJ3OqKPSdmd/IYGfc8obW8tlggwpcgSw/QYgX
tVO5jtDj6q19SmXyiBv75PCw2tY1bIuNgyhDwT3jwfRZY5OzMCbuTjcNEpJQ3Npfumv89uhF0TaY
lPiljsHCOHfedBnzaWlDcMf06MJxdwy0BnXFWAQ0S0LATB2r8TY6VPyJ9txjhScMD36e+Delt4oQ
k2QVn80X5ldaSYiSVT9rnzlhUpjPGI+4KbZB3z8bRSb2TcDAS3ifqhZPeKIRiun2t8Nqo0Kszvqc
j7DfBT6aJPVDfzw0sNUhF/kfs5AUTVGIQ5spd3YJ11nW4O8pgDvT5/Cywe4Mz2mKCfDk1TvBGC3b
OEhJEDWyzTqpRwK7CMObS+/6G/Zr5uI1rRxuJtA4cu+xrEtWCJCm4V2AxNKOlkbv80P+KcI8zcpW
nv3iuG6/iSf5VzjTHl82891/yZ2QA2bSjMrQEoSMxergIuMfB6qMepHjwSgOrH3AfxnWeQjonrCG
CIZOgXr8n571Bn699jbzPyaQmxtPkIrWFKeFm8uLG5RHFNff0+T9CyY3Wxacmmt7bXowmpsR2II3
EvyAkM1mifHjdnp3GO3p7rc8BOGg/tnqUv6ryteYoGHKPDRLy4DFao0XhPc6mfB4Hj2N5ngVEZKi
vhGK0HuF/kvW2WsD7z/4zkkRSbecrKOiDYnIEBZ78FkwPvDE7QySD7QHRC49PzGn9OJ3Ikd8BIid
B/an/ZCd/xpxb9MWEHvLXdnVeQTesNwF3dyHaYBbxxE83xSfPfVwM819hggJVonhjINvwgo8sTQH
jSCymqe6zUUFvyq+EcKQX8aW3wjpBrDeTVPob6YxjUtrZAebzU4omyFWFL9WAfrwlTvFF7LlgWxz
4w105+Xembf9yXsZA56xQtLfA7++1knaHayEisIeyr2bMK3uXJ7//os13tFUFxTx21x1P6MAN9Rm
8slF9UJYw6yW5A1Ac4ctFaAJsh372R1PpKygk+EJGPpdzTNt2NuxPPDE8Z+JMbW1lxIHwgsRm5bV
rBgftmjh/YVl3ZOousrBfqEfWoWHKcY0MvAD8a6ztzGEBoC9KN5gaBnsJ0NiDl7pHvvnlT7sooR+
ZPwbHA02trFW5ElXX77xLSOKi+FsRYfJ2nEONBpebBycG2E9uRmOqXkHmjxhHDWj+FmXHN5DkTwh
TzbocAeR7Ey5ZlqLelQnlpQDGTcHsRhyWf5H1Hkttc5lW/iJVKUcbi3JGUewwTcqb8DKOevpzyf6
nNNV3fywASMrrDXnmCM04BSBjSE1O3u1I/tX9n4SgDmYpCkQ2sAoU33Tinsz7AGnW1/FawjixEJH
u5X0+I9sOvlJanNKbd8LP2F/VliQNnmLugPXsrJ84OctUeNp8rOTP8YOzSk7IYGM0z90PoChn7yG
Eb/V2IznHzOftjUhm2j4bdop0nHN5i5HCjMy7Q2POMfwVwjPDumJhU0uQI5/m61WpguBD6Bd4hce
nqW3phzLvTVBNckdxp3KMoq/7fcci9DZg4jcJu3hMXjo+9S8eXXWdfARp4+NxjjozQ/cyTsJePRB
LE7Re7c5NhzmtF6MUPwNCmB47WCl0VkpB7cQP/wCjY2FsExM6d/kQhztND+r3jIw0LTybtxGR/tG
q5yZGGvZVupiiRsLdMLVRoPODpJNeE0mLn2cRlVKy97GTcjx6KCkD3RMtGCMj2eEOGbp4iWj5tTX
xVU2pR+r+AnTiWkbRAK0SBUA7ruAWNZaDfGdKg6XGUyqGHgyiiRYDOCB2FUJs54NqmC2y38W5W+b
pj5EFevGNqbZhPJ+C5W0znTGy37O5iUPJ2UwQWdJQmxltbanlp6BuaLvE+l9qxDlSFqHXpzKA2qU
WB5ajP21UVsohbUASna02dChz3epXF6lrLtMQn2VUNV5Af1DJS21aYeR5UkwskeKyjCoRPaOYmlk
LAh0zdKAWJD/kxKGK1x2zuShWWcjRPtKLr41tUehgyVk1i3LAQ8ATDw1VCGdeI3TOzqfRSxyzmXM
7YJBwznlFqnDKxHBAMVwTvKCP4GnHz1sBWwcnEdJwOlqrdXXpD8QcmzmK6XeDLrAWd628b2N8eHz
jO6qwgFK3gq1jV1R/pwSSC9+1yx9YyJa60Om7gpiVPjKdA8z7aRwIB0KoWb0eqgNFRSXsm/tppHe
Ow3vz0J1mEFdM+KQM1LqCR93LXLsECcxdkE6ZyL/0ap1TynS8cKA/olJD0gxkybXmqGjiPbHxuxX
R6+X0gFjTIHnkiw9J4zqR1MHgz5lWD7ISeo0s3lAxlYts7zdMiCLmGzAHP2NgDi46j57rGViepZ5
sjbfHoP4o8kG4UZAOXYrdirwpIWaSZfgADeuqBr3RJfpB1qGvrIsbPNKxsWke6vtJGWDxeapjrkP
fpsq+Oo1mPyx+lCprf2dou4JviZbMsDUGxKkXL8nQ/Y2T4gzbU+ybk77q/fYIyrbQkZZkVmuz0VA
Ci06Nb8kEawWYZ9RjzutvVcQzqGUxN1FaVeBSopL3qJ7Dj9kwGUdKKtSfkc0Ew0c5/wMBFqrJOFg
MCSPOe57ylKgSlNwUNEIvJst28W97Olrsfd+Qr9fj3n7kyrCL042z9TDxfMU1EyNSwwCa3EtRHCL
Vcmp4d6kxm58AUeb8dbxGTfk51j4jFjnhktDuZYQ3kEPgEE6Pp3KxWPgZllFYlsCnXRELqymqrYX
SmvVInnJg/L34F70WKVHxg2greYQu7EM7dKM8fGv0QMJO7EyPhLYeqjslhryqRb/zQopki4+OhNX
c7wSPC/Zoa3r6FPVXy8EvVOrdd6l+0AVbF0y7wVCOT9GWyZhvsUIlXvJEFIdCiLlTo5TwlqspNWy
JuQzY0o6yb91vdei4WlhluvXJfINrKaZiehQ29UgQPYk7lRu0Dz3l73bchLNAi1LnW0VbW8Oua0m
8B87dtZbB6dWUV/qy8Jdy2vU7wb7ASxvyE6r38wSrlSyQbfGFB1fmlOZ3kdEMwCDWKgqEMhKTHRU
M90KXDh5Guns5f4RNfLJb0B6f0v4XggwVYWSOIYnPJebn0HoSi1+3vBw4wqBTb8uE4P+EK9tWu5g
/Gm9CQoXtQO0XxHEeeJ8jSjBmvINzpDkNi2Qo+yXez+f7QC0pUEHmcF7NdSbwjXwNWXfD8Q0YCeQ
dpdqpApnEILx32AtK3gKgUFfZ8Qgg1gOAGgqA/AR6NBoAEwT6YK1O9t2q3tX2Zh1HhSkNbRWOBtN
J9OMQjKJg82UyBb+1JSnXi2gohewrcqWY4kVUIG1EuuS/BjHj7Z4VTnxK9PSo4fQ5wQmfCNUSVgV
KfJvodtagK48+yvUj04+zG7wF/ytlmMarXC1eRcVTOWNZlH9UwVtHxQ8ZJ6xz5KBqyJd/Oo5Nrca
QxOh6xdLfQjh50estJSSCR70ieHBzNp7/jwpyRd6+WuIEnrNxlVr/yzG4S6LYKArBBy7coCPv284
3UguIJwxA1uuJvscml017SttnY8b3WfdLr+IskPkgp2q9po5MA1OuRWmGSEWgr6ylQBSFbREKg9l
STdqF5JwFEYueHUI2anSYlflRC00xdKsclt+6cgdpoDpf94LxG0hYMemdiF0Fv6UJkpqzLcYvsEc
xSeAPHUsSvNdIas2q1ZKw1lHr7o/ShmhaCIUVVbhwLBsuXxmRreRA/i3HhKb+qnRhATabw+fK5LV
t4CHiSVJhbMyLQUlwBSOrrTsmIelxXjPqhGIwxEmf4nnBStgfbEQ/vfIrUxGw2ybE1ibh+F6lU5H
7r+1kfU4xJTHQle2Qejh5fmrvloFHqD6C6TwrQq3CZIt4VFOWxOMASbQrENYXN6QHEQeAs2buLuJ
bZi28STTq+FGLX8kGqajYUWJo3VOLkMT49fMAsU8XqYktG7k6F/dnVvvYsRn9MstFarhUWbEMmFL
V6O5Cv2psR7RpC3QXqSUaz3dWxMAmUcXXcvWDZdSL07ikCyWChBVgbPIYG30eSac5Zybl0qehGqM
jlWezVxaClp7iMNQdfI4dk1ZhbLn0x6P+UfVpFw8rKtxJU9h1+YA5aSjnQCqod4Dr3KF+uJf19D0
qW6hsp+NMTK6/i1kQCgnIvh1XZ9SLP/Vrg8+MlT+lkAbndc+vCUDvl+pEi02Dq+pTh0TNmSlYgEV
LDRSZ2nzIEXrGqRnHKyv8ofF8DdHbSwFe38EdivX5aPajA8hiC9pfbPK6VSOsh0jUlhoqdFwubH7
kcQLrkysAP5K9NqdqOG+K7RvaXRo6uaATw9W/TJXiTj3zNdYDeON1Jm7Ie2XEWOTHEJmLlwmhttT
wF2fU5IWiDKUltFYd66Dt0Qxjqo3e8JRs9XyUhdE6CNsSIZ48/GIm2HniAiiiLcrTPouRUU2XsbO
8XLPcJmfdUY5+zRaj1ob34ahHpwuJ0pTxGe/Jy0+J9xMakjQM5BzkT+EIUvBSFgNUjcsP4TCzX9N
WJgWziVBfU3FSIQw6lfLVugvhCBSUIjH1MBlzFjUvPmst6J5iboIDCsp5Eia2mQSvFSfFV3MtZ8c
O3o7DcIdeiX/kwuCcrLNYKdB9UJf6eOD2c8oigRRXhHhNXGilBH8WCSdjMYyiudpnEiaMDNkWR2X
AqRKPT56qv4WCcgc+gZPkmYdKfj+6d2pknqk84ObSgJEJIgJsglclsrtAXU4nTOXWiJYT0lmYuIS
gyXb9Ma90bNu5sKzkZ9F8CUOZ00rt5SJGKxHULz1gxJpcxdnt/3l0ZcnC6QigehN2ZcF4aaNtbM+
KSHsfMRNdX1XZ/88a0rWdde1PPnzHHFcN+qwoX5sajKgUNf4OmYFMsygFDxZVQ+eVK9p0WFeZ+E/
STLXIduVlQVfZkLcQ4+BBsmkaJjx51yUcO0KfBkrKMoev9/EhQsZztJlyEgxeBJVf7aVxG0NLzAg
BlXye9tqnwLT5C4Tfmsm75UnY3mY2wMECeCckGbP/xJnaxfAGquWuJc1Fjqq530Pk62FeE/WO2jY
ghSe1D+XHSnvAALMa5mri1OPbW0HLUEOH3FDEohFEgQNrCKwrVgsnfKtpq1PqDp1pTv05k3XW+r8
4laH/ptUMEplqDAnu+V14GAGkPb3xuudEkluLeEunx6jKWcsZ7oIr1bmkDg6viAS8SRGiIkTUqus
MzFHRqeXCeTTxc8cyKFIEA2Z+USOVo3K1vZAF0IcWCpvzmQFlh/DY0ATn1mUWTpAAi6vRna2vLPG
vDy762gcISRSg9+ku9+AiOajQ/xZb9w8LPALM9+ZjHCrma3dtp89mcqY6farXNTf4QWaLa4ixLav
mIbeu0lYSnTwXNu6Gm61cpeN8dqrDKhqvnM21E88udB2z2597A6LgEdTCvV/0ii+tfWAiYDlbX1S
vj1ciATOQhsfRJSTAY94aQx3HUKNBZ+/17/GGovsFtcWze9OTalfFTyWVVLEvfJLUykic2UFM/kD
f+1TryCMadyK3KcoQhM/bQU/RlCBqwNDslrWXaAn7hEFCDdSv3uACj2qWWq+unzYq2RyzRSpbBr2
lY8mOvIqp1E7R53lGOS6hBPpFOpvLz4CZgN1jl9YTpKpfkJrleoyYxzVqeXOFuYckeinygMGK77b
JCz7fbRxssZaqhhApExYhmSJOyvNLz9e56hDlZ+JyQbj3U2QC9sC3LpXnchiGdEmohoEmiudoFQR
CfqqQZUxeNTWdekWWIOyPahW5Fq82dBSznI5050UERMMoXQGUjErZpU9yq24VncRcSOkNl4CmgEy
gJb50L5j2P2mUCN0HqBteCUQDV+F1pEUsN80cpEXcf06dZXjzMrYQ1p6ogiTC8ewcEkbi3zUuNBB
sCVFWPVCjQhK5o+ihNPOIBcf1VCtFO7Laowd3k8OtXYbFOm5wUg3w9qo+6PUedsGCoDYfyUs6ZFE
dHaKrGtOTYmIlksr5E6CTqRMtBvyGAf39oChBlWd3QCVZVj65cTaLi3PYHuKtwlyHL3Z6hZ0Uprx
nazRqJOwVOnFYWR/1QKGDm2Fc2k2nvSo+ZeGoSsShWuF0hP2hxGnwFsonNJ45hYyToHFa+Tf8/8U
6KWjaT3gceR7tNt6FaFrwtEe2x2cgeO1GqfboW8YtHvEGpgH0Hg8QuOfBPfnOq7/RSOcc19AxYkE
VhuXc1DoNLyJGcadXrMhD9tkrTVQnlgyomzTfM/ACkoCvTDec5OOvC2ZZdmeqBaRJ80p17rJjAFH
0V6rVHzvcSx59a3q9rngtGa4Kptk1eMBUpD0NTTpQbVaMtvuk4XAZnbhN0Pm4FOfX6sM9kGLqCHL
r9jAvE2y65uiW9Hl1AxOetLiwxmBkjUM0y+Kj2PGLN/3wRMxZCHhCfW+gFlsb+QE8oSrjII/j5Cm
wSSbdsz+XepcpqyZDSqb0qH0677qOgwf7BBHDTYBrMAQDOtkcpg3CxuhItHhZTMaFtad/vCj1EVU
XWSF60vJSmXoC19hncOrKDphOQXaOtXIqSM6JIu+GLbMPOUgQ/tYDNCxOqKWCHLNpn3b8XA0urxb
QvV3lj6+Zix5Uo0zVVaH2bbXNC5izbQ0TQRa8BjfqQHDz5Qg0r/vsdrSPP19+vfB+g2Zim9HvWE7
TWRMes0RTwVZSrMtvqV4eWXGNRgnDIiEMiO9ms/++6VRlheZyXkvMReK5x/4O4q/H0UYkKAY2Hi5
nm+nyDoy6qYLnw9JrZp8Gycmiafzl1j/EvigphxX/kZyBdPiv1fIY2LpRtyDoVe35bark//94DfS
XpEkwuaKfpbtCzrfEGUSi2WmT3+/+3ccfx/+e1ip4SNjzi2HPKK2g4MtiOM/2pmTOCFDGE16rP+c
h//+3qAIFvHM/i4NTRTIZLTGSGmdLvSORQMMzZhFGImrEfqRkGdVUJZiRChrD0momK9HM2TOENzD
nOHe/Pho5pRjNXybGgw9mtQErSxh408tPboyHObXo+DkDM0fEoEpTAL/JoqriSEySEmlhsaaoSIK
Iis8BRohjNWsTrIqH0cPaR+qHg2GoK3l+RR7ECuzRo42UZQrS2rlw9/5/vsQK+A9MXYMSHLo4bT5
WCYzLLZIVRFdxq8xGlDyBFong5rKX+r/XwIMh03HtxbVtoV3AIm6KrZ/v/l3pc0GytoYPGqlYvgX
Dtu4JMU7Iz05EZTNf89MGiS62yravc/jRHL/Lm4msS+kClhH7kQ9u0zSV8O21FOiQVsUsaYZcvP+
vcbfh6wjOlSyWMz+viSWyAR1nk/+3we9I7EgMrV+oUaezlVPseoZQuBq1XpS+NZbwTTq7d9n6fxW
sCaQyiRw/YJdmPLVMyy8CUyQRImW/z9PjanDDRgIQUJ1zPVFXJiM5n/eF/yx//3Lf38+n1q0iVa1
LELx/w5bMw3QxJge4O9J6rNqn3oTEeTtHH/qBxvRyq8Qv9JtqJC+kBasYH8vNqi7ICnXKmwTUDOc
9yDtHMQ+PdPZwcjXLyKnMhZZ5P77/oXwihbkvYha0JmKpaLD8Sj1YSzw5MGHvYmjvCQWBjhnWLEK
XE2K7KzsMMUKY4N378H662ZhuASUTo2vEta9ziqoiX/LRaSl49JeVLtq562xzYC+AKtg6a/QyMJn
ohHpNtXaXw32l774ZtRJtTMq7lDgvuLr0TLrwBGj5ij2iEO03hudhLz7lXec4BKlK11Y4oMAMCG9
sDe9WdBHUwf8BJIz/yurjfUggXecDqbkYHRXfpJwm/subAAChucMPbqqyinNFWZxhKNggGU2Ni+H
OSN5gTLIJuNRstBJXFMxSgC7IrTCUQwbEXgA/YtQ4cBGdk/IYI1Sloay/sq/lQftECBPKmPjpeHl
5cohJo+kCJvC2EKZiW6dD/uRvrsb3e4V3HhzM3+PKRMGqGAXCbRRO6Htom5XZo9JgXQfGXgZ4x07
T234gGq3wJVFoyZw5n9jk2OegDBOh7IMfwJChA1+k/6MmBSAyIDd/GDLhoxeQ2yJ+5ltvOHBTMJG
oIMo4pxkD09yufbZ4MiNq/BYQ6bPXBIuxIDcIrfA5MFiTSQqxcHFDQoUynZAFxaTPdsatRxG9U8f
zd9c428gQnD89JZ0cPSOyLM41364EMAFMKwgtY45NnWaTbxaBboBX5nxTeWCi8RwW3GUdqK8cYab
hwUZxFbYE/OfQzbO3zFew40chB5AhbjEr+ZJValxyfE2Y65gw1MMf6wXJLzmOasq0iVaSFp1rKLQ
bpCRyygztCdmIk9OHZ5WguEIr/6dQimlGvhBP+UJTvew0EogLcNaG/8xinZShOAg/HrI1ow30lzm
ATq9D4sCuJOj0d79ogRVSEB8+J8qhK1tWTjDLw1Nde4e0ttwYBwb7frN8OzxLV3DjIZdLi9xF2aY
9J7dsiddOc0Vb8D7rp7md/7OD3Cg2UV7RfREN0jQnAV5JswtKtyTUts/BZfplb/zFaAqEQ9JaSdP
Lip3AvdD9ZxHapPd3ZhljUjbF+q39pC/h2oxvUKUjPL8a/zMdCsO4YkbrmHIgZnl/G/YZpiYatFg
tTYlL3Pv4sJPc3gcxzy0gRCKd9gTojbfDjAyRDRLt0Px+crA8xqXhABUcE9+w/zkBfmF6kmwTNHu
eW3BJPWFI8Mn5pld4EbSr0WQg58WeayL8MTF4Z1y+Tl4Ljo6gomxh30wv/nl+F2HVZUs1E8ITt1T
efEf9ZM/4P/QrqXzd7lZ/J/wp7n1vE9O+AAX3qa15CSI5qZqGGqfuEljhkQktYwun+DrCwcYEARz
Rlp0DVbZ/JiCLiY3OZnvZAMHKdaeBxoKT8KFk0bQxleGhWLYao+AIsFamNfkppz5ieIV7hlH1p/J
TUdoAtPa1Y/mNdyM3/qVJ54lBSP7+aTzfpEK7GGiyu8m4QSX1FqMwL3owOHm70IByz27YmKNBJgz
+8VuEb1iFAfZVjxF/3Bjwebgw7iYJ3VDwRoxShbt8UvQ0GjhdMHXQN0WWYAw3XLUzwqOW1lvvkQP
x3/U8DtjBuzLGomjhiHdGArkYGJHJA+QHprWXMVqo67zrCURl5Z8RcAelB7ru3IZIiHDvpDndOZN
IIqhRsM35Bf9CgNgAermLJQB7oSOuSgTm/dMt6C9sYlssPZnlsYBcHMtyNWBIwq1bjG+Z7h9/gJq
8AUoCM90Py0V3IXhOjJUqx1jYNWDB7JQuHKlbZWAEzZXFxM37ho3ahWSGo3foBnig4yJjpnHB6kK
gf37gLPNAVZ9fI9rQNC06X+sFiBjcrlx2EK4c9oWY2hGQ66UIpWiMbDpHiBaY6CETfQsoyOGgaUa
+yT0d9lxtnwg4YrhvsLBugXEbaTYI2Ig16+PhIgH+laDGwDC6E8N7gORtPR/6rHBHKNGkagkNTLC
yby4NaxvnsXwxILcboyX+dndWLxRG+5xP9rgKP+pfzasisbL/2Fh58aZl4hXdBErx/uWXrO3qROf
1G+wilNx4KmAZDnzjuvlvNLFm4LPnzxAEHQxpyFfFFTIZgMqK/RZJBzMOxE7g/HoP6Ob9QgDaGK2
ciZfO9I+iQTvcepAgDGdo1tyA4UALZ41rBtmeXr1iSVWMzpA43C5RrDQUKy2IVE7qyseqeumRV64
wFDDJ+uJFGcueuzgkYDAUoP9I66bDGTwxFNPnMcjb9F2X6sP5LwjjFzBgQ1uwEhlbmIbA6tsRxdA
PTYw0WJwgLvoSgC7QEtFHi/udkiGoWjcpBurOvLMfF6LsCcPHHWZfvVHr1vMsNnRu9fH6UP6ILAA
2D9btEcYiDUbGZ6LRCcxL+MsXapnhk/AvCTqn9MN1ASfOZY73hDk2B304/ad1b3z4W0kVo5cHum9
01z4Bq6cP8pN2Eq3+l3j90D13rOL/t1rLmsavnaX+J2zOPsP3ngc0o0GIdZl1ZG/1W//nfWI6pWN
IXgCMMnfJm5px8bFU4uNFLMHbmcKlmv2EhDsoGz81iGrE6/EgORYWWq9CeBRriyPqXhFvFnX6pBS
x2BtqjnWCV1XHjC9gUBQ4GFCpzWo5klJ2wIhzESEkEl4oTzBsMqb+p9e0W01phjZitL2ZIJjoE+w
FrOgTaszhoToCVm481simcFja3VamQGPhKYZKgQ1jF0kzdzl/HU2L71Y0rxg2vHWrg1IxblNIB2U
cOALELKYSe6wQPVE8vnWXPcbGdJqt+o+kKEBDBZOFzukvpg4eyOSle3wG7/Zrn6SeABL3dIXTzEp
DxDdKcPVfwpUp3tyBnkNoW3+Y2+WkYe7DFQJMUnwmc8WEwQh1s1z9zt8YEuRnEW8B8k7osOefusr
f6sYFjoFLrt/bHcfvEbzof+DTIJpKzciKCimKtovtUJ57c7TL5F3Vec0j+k3NRdeuPT++Z/Ng9wm
/Z5yU0cP9Q718l9IEcH4AOqOuOjv/pXX7+/KqfrgJHW+3fwi6iRPjpEtZEuM+zklHEXxJnx5xLFM
DoKrHH95kNlfENaGU2/CjoYGjUgR9QN2KvMBRvGi+g0eaC0oWvgJhnc9bwDCB2irCW0P5hmW5FwW
W8Sh8Hckg5mLXDChtu5oBajt4N2JRL9CMYUZDTVm0X2K2/alP6Bs87xSKCGWZ8PkezysAO+IQr6s
9462FYMjBJfvFUxC0Y7v+O5mnFqyPX9zMgjvwrsy04Sc6JcZm3cBesdmmCA47gSyL8jJRJ7FHRip
OK/wO8mHJC1xZ/nlR6B15ci9CtdkCsSPvE2Mx35l5IZ4aPMntchhoNIiVxJs8d78cq2rjwGYhczL
f9xsjU7nvOBB0HE3Q8PbuxGuKOOqBhmNnVDb+PpK6TeI3Dmb3E2lYMeY04/7pHe5KrKE7eoOCfjs
Qs2pi+3IwrDAabHjfHg7gWlBQmLgYs4zwq0JBXyHDB8r1gX5ROxeqnHEL155iu/htIsqGA4LSOkh
5gZUVvpcrlI0RfqSFSi6UIrFP+EpOcQsGWR+otqi0qIEypI1te6EIQTV42ayph8/eVhFycIhw2WM
Yg1NUe+rCOAHZnxRde3JD7Toouh50PBRa1PpaPjG2P3nSClYwV7cshmwtgiPrhxk10yU35rQ5fQb
dJXlFKodewrHF2RO2aJHXqLFpUKVzY2p2L2xzlsQ9hMLQ1QvxRa1kjNvNzeOMD1VT1oUKjVqWIpU
PlHoR16UCd1LHNmq529QJE7gbVaxnFpavqB/pZWJs/9Se3VU/uH8M5R74Dm0Tp9UZBw0n6JGCp4I
lEgoxcaVEpP3FdgYvNFjp+2KHglobqzdChxHnT9OI2bcDn0IiZb4PcMiLV6ssD4IOc3kyHlzGHRS
uUA+U0tH/A7lBbJXbCoMEqt5dWTX1NTki3nu3AU6Xqetk0og/TSGMIYO7ls8tlAer8GNXOCKkpRT
gDiBoRfVhrrkBSCHngtaEDrL8UhRz0Dur53jyOnPOPgZTqygT0I5ciQqQhNqyVycCo/gSSMrDLNg
itKRT/ASQtMzzootCsQeTxRt/lt8E8tda040oJuB/ACZaUHLSmokuwdVm1g68jX/ppwMJTI4qTCh
EMhQ+7Cg/eELDLkBN+eStObZRM3FzfoT/Uv3ZinCazv6ls6ujrKESPdvnVrQgzZne2BHllKcyiHQ
NlKMyg3jNThE4alV4PxGudHtw4ERZsQyGFV44IUGf6Q1EBhLDIeyfRcbpNSL1qOpu59SFV6pXsiO
2Qu70hhFRzMGHd8dDCQUT1qpE2rGuOqEdawxtugAbls/3Ugl6FUTwEBt9Zy7s6UElGR8yWF8f4tZ
FG2L6D0K45jAQZR1muZTwsas1L1EJcDchiBl9Dxy2h4GoehcJVL/dSE8EhHNrUZQdqFC1wkYCuaa
vK4iwbKlEH1AX7QwfUmlnForc3FSEEC8nb5SiUVlbqMZkNrCBAVUOVFbVh6RfWPJTZJMGMqXDahN
nE2YWi446Ejf0UjQI0DjoleZ7woVjuJ0YqDYIkhBN8zyl1jyToj5001U4egxUZlJLbwSIYaVld4g
KN4bAMSN4d3xriJaBJ/qhUc6ZF1wH2WeWjmioJzDP/uHCQcdETt3xo2YZWgUugGFVz50tM9NZO0h
xV+snnAJERicNBHq8eoBU2fYefDJmN1LRw1HRLXW4EoQbecm+mTBb/D65TTCIAu4AsFEiaODKzPh
ffelWQlWTrsmmq1+U6IvBy355J6bMC5+zqsC3D0oLy/+C4wl+rvqEJB8OILZ7QIa7HyXN58zxFKv
VWQ2o0uACGkq1rTu8b1sV0yylRdLahysqDGZRrY8VjjA4iw97PaDpCLlrW6DAT1c/+af6J5Yqmng
AkcaXV3FDM4lggPBdo9fJS1DtI5nzy+yeltgVrwvs2XfuomxOGmYBxvVd8bq0iththqFtWIGHJFH
dYruDu1hIGw7LNQnpYTxM3oY9eipI/jSeJc3cTq1OFtrmhvqeAK2I/PqDpUOQtJFGFOqDb76ksyG
oQA2NEIsZztuRy4VmZlejRlC0kD2hi4cGdJnq060TPAnHYuMvtGHjJN6INxJD7Q7wT+W1X5TW0je
hSp9T6bjoUJ1T6O5pIWnw9eHHTlDgCtcAmCfuYU2bX8up9mYUCHS8+tgMS9GsQAQrF+AZ3SpI1aY
WKWw1WKZ72+xVlDMbisN4FC5Sgi9EeJIBlKT+c80pqiK8OisarFxKhla/sjwV4tNlK4mvHY0f4sO
i+9N2kQGPEYebXHY+fmXDDm+5Zo0JciiOLXIZSb8SkNhFQQ+CR7BT1ch19dL65CeeAyzfJX7h4lp
Ewoa6ExPCTF5jGZ6V3pHRd/RPbFXmN7W075ZcVF2sa0QAsZq3QumOyJDHkvGjqKufUyMaZH/lW4S
B9ROZnss5epe11ZN7rGxrOgoA3eeFdKBIciimVCINT7G72P04dUu2IMFLqYxJnO5Y2sauGgvQ3W2
DoO+8yneBnYFEmORh/lvuG97BRevvguqzpxdfh8qiZxzML15YafRTuBlyBs5f+uMJQaZVbvElbds
jgYjAoqkyIER3mj98KYNI/28S0kAgzhBFWVtOxgwArKr1dRicNYk+R5W14eua5e2h5pcJIBtPtI+
+k1/YAnXfNz5zToe4ENo547ECpUsGyXAf68X8SlRDQVH3JCdtme4rmkqu+lT9L2tVqBjCYvCqfe8
JAiUcOaeIeSauqG6NTeey+JpbNVP6Ehs74zlgGUKeTv1Dvth9UKCA9IXYFwD52wLREhAufolXIbk
LfzQkewo+RRueiF8r4p+OQiC5hYDdEq9wz8k4ZSjDMVlATjHYywGpZQMPwp3PW3CVS8aH51HJrmq
I8Hv2+4ZlrK/HqTqI0ughiJQbjVkUdPQP1XjFOkyAEaDMhlXqh0eEwBRxG2gw1E3UIdJb/hLT295
SAriSlhHOsE1a5e2ndsKVBf0SEq5g2iQKJdhoC+pWliI+28WesAC5aExr17qMpGOdoocfbjgiF1j
/NqYu0CEw17260oAUalFRIOZOG60dFiWFeqckh2C1VPaqBp++5Jqrrqs/zUk/UisqD9aLaPRqkPi
Vt8Kqcq5PUzizckraQGmzcpwsf0CcYTj/0kI21YysdBAhljvEqnliqknnj9QL1W4VmK7hovBnQnA
qaORnPAFpTMbLqMkYrlJrdRKUMBKUyEbqIz1Ta4KrsBgha7mlugfAeJgmIx4+FaKy1gjOJuz2SQB
QxrW5wEMSlKlMbfI5F7DIZK5tcX+gV1edB50TVt7FY9QgBGOKowN3A8QfcnsFpdKFrOd4BMGlcUX
cAMUHHOxDFF3ng5Q87FyYjHP4sG/UNRJKiaTTveC+S9/6t8+KQEvwCmSm9idb9FB/gRhAqPsbhSh
4Co3EeXU/+H0NOg8G/M/PyWgGRB4dioWS646RS7FLx/pjv2fkrSOG65StPogTepnvtev1OHCmX8Y
XsGBGtVEzrOQXvOGhwsoqO1fbWuaK37ym9rWu+byXExz4D8liQq8GIdNGR/0H8GBspfaHUzSxEab
vxi4urXgOHnMAJXAewiIAgrqbu1+ukVrawtEoEPF5RwTmsuAFTuW8TPRlmAP83SDwR/7NFoy14q3
IPrAAvm7/0VVDnhOlCqeaIDKVKpsdRTiQLXhXL66nG/2TV4Otxz+kQNlysK55WfAl+gt4r2/sZql
8DutwAWTFxX3nWUWCApQlOvEn+aYZ1Du7F1BTdEvfxsP6wPxhvAcrB16LhHZCH0kjTsCYIxA00X+
Pf4AQQq/4jV4DRdvb57YgeaEILpOZa1dsH0iRQppnmDOsGOnTngakid945xTuG75q0C/iA4QHEDj
Zmma63yWHy4cDEt52NXC1tcv84m3cANxKT/4OMfnacvZXkojOXo3ixb+HnNelXMGVsM91r0oSbiq
8udfFxN73CycEG4dVgLuTT4XHsxJGFV1lOAW5euC6oKRkynNnQYvwbiKM0cHwEPPzRqwecFNRvjA
XXEcP+kDMINmdp0qZ0vtTwktqFYVX7Dg36t/WDBpMcDruvN2Pco+YaEdqjv6vLQkpWPBeBNTC4F+
GcyDUyrgaDpv3xEMDNb5f/UbP6HsaoKQuqWEoQoCSOQQtOUCwzjIrUxW5i9jaruj11Clg/Tawz05
ph/CJUWhQdELMQeLPUDqAlh1/ukAQ4LYVcsKCXpC2csDpgfDB17Dqw4CzVGSsk9YvT98bjjmAPgE
O1VgHIawG2bWsfMjY1OM/jFDxVrmMtvB/1B1HsuNa0ES/aFBBLzZkgS999IGIVEUvPf4+jlQv8XM
hq2WSJAELupWZWVlok42iRKBzhjUI1mvtwleo27M5+WIUxPppcZdOU6AAtvIXoMphD1u6+mnKoNo
r9xaGUC5hXW78iuag2YGfbfPgPJSc9WWYA0zykJONSA8qmEPNJEYq7HcpX8N5fFuED4B4iy8A7Ld
GNZRBkdhHMy7n4r6t5DeGZui+Sj103IUcq7F+yDa7C3l3ECLcJPQ6xZFYdk2MjdkFdERE6fVvl41
X91XTsebwmyLCA0ueBY7yx7KL+HF+KWopm1DdUxza+yf/LgVBFyb9g29QP6o/Yr1gnx2bIZZC56R
X63BLs7/0jhuM6pO9SWyG50IG6ylX/HJ/afXdFf1p/tT0WQhmsnlcsQlfEj+U+BM3KL8D8KJCTA5
BkdahTl3AL+AWT1uZhyQWOJcrF1yZyvnbuGPrYk925T7DKCBc0bRQz06YajjiETkuQ7Klw69c6p7
P12TOIzqizapgvabfbkfxT7Y51dAmat1yre8ZWKHB/UFbkrW0M72zOLTPKJriU37r/oipAWDTUNo
XkyB1qdgnePL5gB6UyLGxBwjnrFmjHUqzp2xt6Y+1WeEgOO82Gv0JTDg+OtcMSg18c4I9a/CK6Hx
pKw1Im7Ccptyzf+atVXN5hP65bWXCLLVsuhNc2M07U63hIzmfbkjuvuaTTehCVaoHxFZvHZGdR4q
SLgwQjupn86BflWUjOo8xGvaGdD1ILynFg0JkDT6ysHZiNaDt7MoKwgJmB0kdoPaCN0tYxIr4H+T
ftbY9Zx52jPN9fWwdi79CyI5IMeLAMQV+FfGyE9mdmY3Z8Np7J/Cp3yxMOIrbcIPvS5CEhtNSwrM
kgHZNWdcY0Jc7QKKzTITuIjD9E+HbJlCi2yZ84BS47jAJoS85pdsesS1hyndwpjJhb8GNasFqCmL
Lx0TnOyTXHxegVUI1S0N2j/QiyY3bQleOHrooPzEQi+mzRnwjNuQJmFy5qnCr2wu6YHW1jfyFcjL
tPVaDPUPmgMhvPhgLrRLNd65jL0Au46gqC29AelEOHzEOip0dNXaeVtS2m6d8MD0SrsBRqy/I+qh
JW8Pq+1s5BPlBrlPIYVhKK2bDG+CBnq9KcwSd5pfcuSS0DV4yN8ZICHI2M0IJtqHec6/o91Pu8Qq
/qEX3Cmo5EzUvUUS80YZm5Hp4EYW2dpqw9jNIyhvYf+2dNQc9xrOdPBGcOP0p6NUSnW3SIy6PRIg
RUqs+NE3EeHVR0cBlJaZqqURwVZEYRqk6MBoVckP3t6S0cuXoZgmU5cWIuymSULpZNLEDGPEzowN
S8gA4gKeF3fGibyh7jZytZbrBa2YUjp2+TF0j7Roqs+SSWTpzPdPZygTzIy189Kf1lqxDSD2YJ45
26E/idI55ILSKA/wNwaKZqAGZS4Xf1oGcBmTpR2SidOyBqyfoNfXRDZWZAztCL9EJNwUEBsSr6qA
shYtHaD3Djy+uVEdIjbiy0ScCR/mX7+ni5cAEpSDo/ixOGNogqeB43M9APflb0knvMxaay5rBz1d
Wu2OS4i9UPgCAGI6tLw6T1aR/sy+Anromjan3QfI3kw+SLriq8z3Iy1i/RNUWagUKYRRfuC2hArK
CBe9SG9GgGFLHjzG97g/xnUPrlP2c3bz8W6HTCCBbq+QESGVIBryZG4vWR2RBHYTNnvQRm4YEEj+
SieO246MjdDAngHvxOnmVIknbQcMRBJQOTaII11m2nIwapC8/h3ILpAppfPwpGr4h1dCTHGFedsC
fozdYPWoImPA9kxTgIFzlnI6ZZsvaH8wDIbuH2zMJtkqXBVKAHpKirzWkJ/EHkma9q/YURns6i+9
z8VGwf178H2KcsSESD0YOfuxftAzgi4mXMNq0rEyYY1+I0sMCs8vRGNCk4cxLfIoUMWpiDyQNGci
DPzfbeZDMENnBYKr788ldWY1y9KhjGQLRcxq0n7TLWHsnJTKSr9C7VBnUPBFhhUuHm0GF+R/XBUk
LHQohhkqQd5n9Qavp1XCauiNdS7boPnIuiSf4QucvmWZcAb44ibMJejmE/pd9Fss3oXHN2uEvKm/
oDxz9F+sVbQ3qr11H76sX6gMEVQjMPpmsBkExtINebk77WdES41fwjOpf/WlPkGXJGkhP5XeptQD
c2Z5DLFNMV/OyNlIBkj6qHDJkVkyTrWg/BOLpZMjtmCX7ca8OMxzjm1m/cJlJ6kDhc4c22VFjCYO
UzYL6uCEO9GAe/XjStus3WIXUIG7ovEMz4p2M+bug0znD4Ysmy0zlMosAAwl9DC86pNByiZXLfIY
3LLJ07tfShbqb3Lgcg6lhFSCGAzawzYEV8N5AQtRBHF7UOKx/NmXEhzO6wVUk7/v7ZYzsgM69A0G
Cbi16LwBczzoMiAHNq8ahMbwo9khlM1F0EK7hv8Lbxpypjbjmvi0lXalDyu8kz91VNADy7sUyHUz
qM70STkFVK5o8VQzDIKFCrBnw4ynSxsGS06GmoaZBMyBZkNKV4OpjVnXrILQ1v7+VIrkqAgOsV7g
vM/QqGLF0PcS6Ge8icYJ2oUHY6WtevSj0LPAK5baAoCUrhMaFogK1DPGRSpyWnkThYtBZvBzFjNE
rKKsuK3FWWTZY0OQjQf0uBTp/081zIP2g+1t2G5SRqboLyPmih69O2UaSelouc3M+TDc2LppW0pO
MnOVs4r+XDYJlqRZxMREtNESFjpIdXajf6gO+g4TGkf4jQ4lq3bB3UkqOE7hqFM2arhhuHAyTJBf
adQYA1FqQTVK8KrLJX0lADiSPmlkAdBooiGNgFx8ZROmIqG1QkfG/6GpxCbt/lgn78wLKZVY+dWd
6oaUg1XNjv2kqqM+HukJ8sjNIZ3zK5ssMhJXJHWMzpASsLU0v5AICIJRsCLSgQ3SpeFmINOgBqeq
Q7a/foo0Xwx6HFNylBydE2TA0EKJmVGbeqA9xbT9IJtfQ8nWCmqSSKV7EWvUzYIQrlNVtkFJOBD3
FG0Y4W1lC8yXg+8smtUaJoGBR98l+eKz8g38q3QaP+AL/SVzOeYUACHqlISW882pL+GjM5TLBulP
x5EM8hXAQvhwtNhoj+WApjYpV3AeK/4746w/yFlxXhkDJYfhFiFdKTmVFN/lrIqWSF8SHBRm7YYx
PYNfxpMbEzR2qllTyA9cED+Zh2SczO1JdM5hHkyYFODJQT+D1MBHQDSL9YHgfMok17n68n+ic3ot
ryEKSL9sR1w0kll/kn+wJvqL/xoB3mzKt/DABXHeY/QWdoy05Ofy71hms+jLmaluS6beLTgVFG4D
0nIyM0zo0CKCGQfzWARRY1JlwlaLJjI3aN7OOd3qd/GuQhsuhynb5BIBgibltJWBs+bqt56uWn0B
TZTYmpkM0UFyGxvSBGfapom3zrVDLI8t1CLcaOpFqg8MwGKluPPjE7F6fJK8oSsehQT9eRLeUbbl
bnRlO4GmXmEQh4CErUjk0YtUQ+8CLb5nYCW3It0Khs08IExY1j7WPKNaNMIG6NCRJcCJm8XY95Ak
l3g+T5RjvTF+6NShDy4crR99j/5AMlWOeWYnt/Yh/Hi36E00IAi0Dx3gs52y0/G/9Nu9lBtzr3zQ
leZ4wa3eCFfrBy4xGZnsTPWzxmHpuucP72YgSAGTCgU7ZuZ2/MsR4FmlFI4UIfkk+KzF8WTRjRY3
UTZns2JnInXqdCY0V0RHr2NvsFPknTrITmNilVYP7EqKYVHrizAYLwqo3nixuEzRYfCXLBzt3m7J
mBmydadQC6ACEJNIx8xH8QmhgSBcmmPruiP84jOCDzbzGYSzFxOgUC/eo1gx0wM1ggRTGB5KOMsv
/4gIXFwOgAMAwqMSkAD4wSequ7xONCeEctIx+AtsrCYqphs2W0IfUlnEQ7OakJIrod1mMzbqG8eD
pVC8deXG2TGO7kF8cFxSZM4NjX3BXQaf4QV5Q4I0kbj95uQZR9gBDya7hGO1qzfJeE69buR3tN/J
LWUsSiSP7x/5d0i3AwmgKzQExMpID7nqcEzozSsT3aDzNPIL4kd44UUcmAuswiX69nkaCwmJkQDt
1xmJSISkuwUalXZjPqIrSyk4WgHdirmq0Q1CeQmyQTxLbhmdhk8GYWnTItBEqw/AoZv2FtXarByw
yFvW1sJDuWMAoLZh09Kfc/D1Uz5IvYGI1DEcw9OiWw7dMkV1kdnal4lwBtreM8S1x3kCvX+oaDzD
Wor2AMcLbV1vR9SRAPXLp3D6OZFYZFKI7jtl9y9SpMQ72mIdbS93QeKajaELRBNCb6cifbX4170n
jONQFCV7r0BNcGyhQ8UcAc8R0UsgTZCrgmrxe/IWMly6JKS6yV1+WafsDnx6jb7S7R8eSRqbXvEv
QfpXmFNcgPv5x+GXDBiiAZ1ohsU+EZ/sP2HnMoYTTmznGf6M0MQReWRAuWQWK+yHo4Ou8Fs6Cw+l
DalkIhFC50KGgYy6BvQ/UH3kJzF2oTYEQfcQjLGNewfbtIIpAIIezDHYEUKbfLCjWuHneqZushNG
DM7I4fEofGQC4IzChXzPeGtszJg0kVIzTglUgLIvLQskZd/DTsFSgNqE56F0wq0YJ4xHzmVm1sKZ
hHZjOOO+JUri4sX9BVHYkOdBdGTlQw0JuqUR2kq4EHNbIzK+kbCnfwunhyWSfBbcYKQO5NXZmCFR
aJp4kcJbglHCZ3+HBBnTHrQZTym6KXouRGq+D98KkhMVlhYuuncBs4V7D9c3DFa88S7nk8Jq8qLF
+GXzOTenSXFGVIeczFe9Od+j0FQ1FmhUzx5NdcyVqc30Kbd3fURAkExCB7q2mPAcd0qyBpZVCVWc
tQk0454ia+Sl88vxwu0zeQHPuqe2By5GivQISjS2EJVfuio/ZB7qEygIdQ9gVdrUcEQAUfQXMAAJ
JwUWKQWlf8srobvzFxaiMaM+4+C0DBluHVnNo5abM2G4G2djNslf50kSw10ybogj1sBmufJ/qIPj
BTx67od/YPqIVUPEe5GHaCeQIw7vzqBu5DOgPT2fhVvpBLcf8IrhVFBpLG1bf2v9MTxTi6p7Sk+D
/Pzi0RPgYKhljwMJ0LNJDf4aDcnYRCDl4R2cS9XjPGzzjkDxUPn4sLwmGJFf8wAGJIVrim86Ag4A
P5rZgw1YTwgohR1CdSTlAMkkaLyeSp0EBvzIzw4oXoxSpeAiNC5O1S+gC91tzgbISXwE1wGJhJ5z
VtYAN2csZhgU4IRzaE5iltCKnSYGZoBTrYRZiyA18oezCHhBWnEhK32uMXTJOckOvrsHdQx9G2Uj
Gue6xSDIIoWLB5YWI602XnLeTfdm1m8PlZQCqYTlQ4uVZ4wpEVfyWIt7+LuQPFkUObqbNCVkZqTg
6Ni0auC50z8eEUn1lX11WGJcsaR80dBuvkQUhbhYpGFU4MiXP1k77g/Li8sJlMXx+NI0Wfm2UIdY
F6mImuhYsrOsuBomcnnUXz7qQsRjIGFkooE6x6DID6AjFHNX1kXIjMHfmgP4ILkzfin9TXfBOods
TPcZKkh2BnsVfvl65gvAi+hmvsRnqp07IJQXPRKmNoiY4P0ZiCeeinz5J8sapGws6170cqHyjOtc
mtGtptSnwdLjTWFT6FW/uNqBEMhjDwJslKYL8CJlJeAjX5si1F/xtDKaPphi8ViYvxFdU/LkEHWo
MeslLj+Em7Xz7vK4rgwCFRwJxGFoxl2JJbia1spIBAKrqEjglRjpHAeYKaf09DpGMbOWcqw1PitZ
/sjT5iPcwg1EAZzZG0L/F1+MNcenYYsAwki3jFTyHU7Dnh70qJ7LVC5It/KX4N+5I6DtrPkvH4yX
AhcpJBM2FH4OuGX/YOlypET8w4JhIEMjoS8HXsVB8TmC01aQpNOJ+xnnRygacozkbf1F44nqOn8y
J0M1wdnlNPJ5uADAJfxSfHEf85eCo40tEfARrga/AzXhvI9Q/Ek7cYrUC2UHn47XSOgtEpQO/QsG
7R+IUj+LXxl6cbzgrXkl+Ez0Nb4TYYso9RcZIE9pn6N89Se47SX6ghG9pZnHHzlhfA1+ptLh2JUx
w1lhnK+It8GdfZA2E1MPd/HVPkG/ORMdvf5irNGau4tqnwsA5R9ZX/Qh/6DZI60x7ROqFpU9zR9e
BDQASEtriI/DR2zY6um9TPgGz+jLufjHEJQaeIkTxFJjtCEFSOaMWpOA9oaH9NLYUs/uxEzrxCsO
7OcsqvvwywFbMoJ+zg+8gk9NnoAH0YlNG+XSu3lp5+KLDyQf6hfgBG/MMxmQ8K8cUX2l40rlPJmu
PX62kXHPfNwEkhtNzPHSsS1wbUq0esfG4RAUmEOzCxaw+QUo8+Ndyq3Gjj5Wym+SYfJBUlEPLY6b
D2Py3hKRKJDPvrAjQo4tODAxAsKXjAYVM0HuT/BXr7EFjLGJKwv6TISA3r5N8QiasZfh1pGlNrUa
PG6G0dttfgW+6e6ENAdTy2n6QzYAtOQ/jS+KJoGwhJqDCvXApmDjdSkWYw4xQH2N/WLua5oODEPT
YdVs9kSKvA6GvLev7uyAFGgUh97ZeVFQs9i54znvi3Ib7euZUXd4OGojCTHrNXyDI0pQ4ZEheKN3
0KPEqI+PucVMi1ZUCJZ3p8rgBjJ5BapHISLI7kyDozBRB0KeUgcRyQhJmpslOz3CxV0utW2nlM3e
xziDy91Q+9T0iAdHdhZIEsEu+k7cMpgWrr6Ko15d63pjLYbOzA9hCPLve7V6HUQs5iqOta49y+OE
5m9PKvVtU5rjtDvNSU3tko3s0J5CAozWCgS9eYiALvZ5TNE5THEDLVbaupAwikxqvF1xWRt9l13n
VBeWuWlSuKKmFZZfkVAuLNMT7rHWLrKKIs/v2uZSImV5gBy2ymQTR7FI4i5R/J0EDpw6Pvhd2iBz
6ojlOxuGpxSo+YcrlcyQCS5nW0bLQFIwZ/h7YChdXMoGMzQ6XRwrYEi7jGX5xlAq5bBaCavMD5Rb
mqX//ZcR02ZTlB7oa9pDzHYDcSfoavMASfR7HUmwrkPSSu+YXwxZeK4oDiiOID1sepZF5W8ITGHz
3x4JzhP6tNkU5hzi3+PvsvHBKklEMzNQ5n+/+3uoxDycmXkZ/p/fDbHVz4YQWtrfy/6eV8Q5oDq8
W6mIRMg/nnYpw2BEpppviQHsYqpq/aor8h7vg0q7KLpvgFh4X4XUgFFHeXuIHbE9/P1kdckHl0pk
wuP//b7O9LXVxBX6EwZj6Ulwr2u4tEhwsed5un8vajDcBBPdpTT+tfRbSLWaWCBBZYzgZs18p6F4
+1R1MOcQisXf/7rUmHamI9xkH376gBQCctkGxNgo/8xU3/lo/Zp5QE0x1/Dq8JhtqznSRc5HJ0jl
3C2g8f09Dam31i8AQWLPWFpurtvgRUASjutMtSpHmS1Tb0lOp6DX8mxlSczyuancEQdS9VKrQPB9
kGifRhvu0Qzw70kOjdyQGeAeL4rmWMLx78GvYpU5SZiVNaaETWuUFy3x3Av5/t9/dDGpLllmsRNZ
5LBKxah0mRrqBreCaNO6uEHUYSYeFQETJtxNTprkq8vckPKbm6tosUT9vhz/5yORzZylKW3//jgE
IlGyQAtq0Dt1WcWuvzJwS8B8VTQ3UdE1i0Q0w0OODoBtNKp+LiIgYb+UnLtfox9X+yi+hr58NCy9
OycRa6YymatJnUxnwgsHCAipP1QFad5Rq+nGJquS9qVAKjeCJv+U3L7CZVLJH0DHIOZo5dDvhJAz
5Jl1qgIkg2TDag51HhpzAlC60xS9WoLCxRtFz5l/lox85QhduB1CmL5CDu7htK1xqqzQOLWoYKpa
li2bhFs+L4zmnvrI1Pi18WE1hTE3TLlf/P03kTDzIFau4xqHOWuQy3Md9uASkRys//4bWp61qPvm
J/WKhxuhvi8qClMZqQBzMuqka+QhrS64LXOfTkdriPUiJSIRJD7IDPZfRQxf+cDlr2sozmZw1X7B
jP/Z0fmfX9Roz1YZbNywLPbG+BDrOM8NJiBYYshsMePv9BawcvL3lzhSNqpXBF+4tiwaDWWWECcD
aKVKt20aJdhGnV1VyMjG0gDxoElOcmTimpXFOcju+KPfeociAzVERg475Dw7eV7zTjUv/DQseCFa
pAiosyP4jGpAit2HfKMpjcFSnuP5C39ihwaDtkqL4BjVSFLBzM7Q6M76PYpbLiJtDmwT30rQb8Nc
JE9xGHVrv7h4vqtB/856Ipvv1EiEiR7Spg0TG62VfcNz/pJ9qTrKCgVSj5zS3MsLmJOYCx9N6xQX
Kbpd40OHVtPKMSnMy6AB/0RP4O9B7hAJEMcHs2Txcc9Cm9bnPeSKfdkryQJVoGbnCIpI89kwt4Hr
X4zQdVZ9ZIrbki+0MUckKbHEnWxmzjqOEAhKoRrjlZZAbYXcTYblDjeH6W/U2XS58+ym8f1Dh425
mCvi29Grl45JLikR2BnNroWP0NJMDCr0TCyXNnCTSKxOjdzeVSHZddWwEFLowm3QyRjMZ88QVR2g
9tK8mx3u7qnVy8eYtR3pGN7GNZJlCkqz87CURYZVLG/JQJa8aVVRhCBfgOz3cblxGB9UvVxd6nU5
LCSXOJgY2PtyIdNv9ECxqMCshC9/SXxvh4iIs1ScwTv8PQSS/8EdDxu21oVTXJIsNk6s/7SPrO+6
n6aknsQVsT/1qfGuvBoxdlE2VqqlVTtVNSBCFJ1+EQ0BLLoLpQWRNt9k4wMv31Sd/DDzzL1llmnN
NQGT6dJrhauQNnuD1iFDSwRly/PnmSJG98LK1LVXSEj1JK+yEYJ9kPQjlUPqO5IF0hZ3oK0tZu2J
ACkvw7xSbLTu2484yk+dIlGTVwzvQOgFbGUsdND0doeJpDiXU69dD43s7isruIiJ5F7LMlr0usJM
nwFWQ7ag3Xs/XUH7hOHg0TaUhwpUXwggG+uoSCVxmy4sTRTW6LQVW2JBOs+0SjiTBQH6+AEm0034
EfRZjUMt4s1RgOWUmvjtsXAo/yqhEJCwkbRl78VIX4qqcM0QNo9K9yJ1nGe3lbkvWam4242zC7vB
1JjQsKADxIOobQwBIlASc1NVWRLvdaYBILJJ7ay8FKna7b2gwlx0fBBbpd/rlnhJ5GSUKfuModrG
mEdEcaY8Nezhl2WrW1AsuL28XKJtwtI9cz5hJjd1s9DQd1TcmrTbcExUPsT4pOGb2KaMwPm0R5bm
EEOicg2MDcPh8veQIstvimJw6tv4M/QYHSwFiWXWu/4BIXzo9kqz/vvV30M3SKjwxJhilX2rb/8e
ooHY50vIGv/913MLax4XIORuGOLT5mS3SCqToyt6/z0oXg3Ei5XeskgKZ6OJ2mBfHG7yw1AwnQEr
F8Qfm96F7lYJvbaIphKVkKKU4q6u9Wqn1GY080V6e2ogy4gfEsJMVfcQQ3b++wn2ORmv6y/N1kRy
Kh/5/pZizYWqhhSm18gyKFE4Cpnpw9koLbimhnaQh1g8x3lWr+quBRYc/4gEojrTu0aYlqifbGR5
MKlcxx+HMRqldQAPLlOlmauK+r411HBVdrmy1Av9JEUwe8rEMCH69V6DCCIul1KDHlg0MKjWu664
1pSMFr4DlSoJtmSP3LqhI21EJpYfUgPGVMvOzWhCJo5biBGDW+C0KAFrN0barnwnCzd9r3fA5kYM
wY4mI5tHhzKoxpQaIxCDqzwJ5Emc1o8ukIXNUEe4UKv53u2TZdA6yi5t6BuHOaMAityru3JI/3sI
SxHTJgd7TN8bkp1QAW6USmOuEodyQKCQ8DU5XxYK3Kd+cLQNyRCCCDUJ/tCUN8syg7cAUbRmBBpM
x5xEKlVtWvrptgt949SpeTD3Fb+CAq4flNrLLmFY4viZueGxzbHHkjMVPUy1b6UFNhwMTIKK6eSs
jEEV6ZztSN0NxKMeDkda7MR+1qmKunNY2ys1pBQZ3MyC66ILixYjgr0bykvSpO/WjcGRsBZvJ/+T
D04etp2BtkJnnRN22GxgnA7gzBN93NGrQ697L9nAKMmJmMFhI14FbbytCsxrLBmedFYvkXdMaHjo
ZwVkykFnuFylmH4j1TOta3khiKHGpruQBfmSKQkTt1cuCKoDLeiPrNBXRPeYwc1iKH4bJGrgbAxA
vuROSaR/BW7zndUqvTip+x4ymncmuCj5qIRK6Z7ZHWaBE50x4BrxY+7udMCZuWs3Uq1PALKljwhI
uzwi7l3li9h9xy1x9OCbt6x8eeUrQMOhezBtUoe3QDrhKhtJNz8+u81J9u8K22ukHIribMZby7iS
AWQQeqgpGGkaoVEF2sKC/PdvWBHk74uJQWBDucGXmBRhFDeJoznQpVsvyGnB6WhUgtDEaNWN2AO1
MSFry+9HCpkywnAcraIxsLLMGYcXn8KvtQBRS5++Px4apelyKyoIy1GHT73ROAlgeoUQDSAMkFn/
w0XUD2o9yrlYtxonaHRokPVD04w5N2GNEokGvE9nZ8mr+aNAsNiF5ZMXExniemX+8BwqRirs7ozA
AqoJcTfpf8xXdyaDPYIoZxslYLBkildTbR74OAmAXrm15APzeUwKwfQXij2EWcjL7ZH3RuMMiERH
Gr3MTimqd1+g5VpvuwJSrm8QRj4wsm3+FnYRiv2I/vkM1KAFEU37H9QXmHNjRdFa2wnT7tyseUvh
DW02nnDkbNPCoNSn1rnGIQSL8ImqTUvaW4yqibD85+0TWIhODsp17ZF3gi1iwqTmJ94CKTKmhpfp
Wz9259ZFspo+5XSgB+qPhNKB8x+dzVd8NBbarltaZ9edFg/5ozunbxQEoJVCABmlbGaczw7X60WK
kAOpIh8UATRGEhDxkuZFsvSnAuwV0Bm4kOd0AaaPFNsEuq+75mNdu1P/owwrMmxl1wAumcHMYO4l
ATGHodWjqjXxMig2yC/MunP2Re9r0LGbnvXRPH1iCOkMyjSxNrp31pBssOjSTHu+T7NkFRjMU4wU
sEUr7xv5IDNJzlqD3wBCZl0k51EwjYFiFvhItWBSk2PC3iXbFljzwRInGwI5ih/SPDJOrnqEeg4P
CoJgMIPKzW4w9fNdEqyi3xqZUBg/Vzm5cm0CYwYTjFVf+3Yfz2kSOCFyf5iHrrL8pQ/HZg0MiV8U
VsiuuzYiG3kpKacEmls4ZUNk4Q3wVScs3JuBTOQmCky6Tj0GrQE1i1WD02U6x+C1ju6OdoR7DYPv
THqHXRa6ljCPs+6s4FGRExGxUZRN0MJwx7yWVe0jlBCTVVgdnGTOfcANhx2rfJlgPIGHiX7vcayc
pG9DXXTyV6cexkjWLVhqmmSjH9kShrcdrLV8ym3LhECxh8vALdB9s/YxA0XEH5lHnD3gh6NAhxE5
azhubCs+tgmXn6FjYMI+u2nRToDsItpesRHRC2B45178oLzIAsGfvAZ7LjGtAClcYznipjdEJ7Js
IWUPS3l66irIbZ7AwuL5Gv281MDHZtqp47Xgds+rRZLse2bpAyZ8rOyRVofah6HDpAOTlyk/6nwq
+sX13sDtLbdb+GS094KNojFCNJG7pYpBI32Eifzb+Hi5TToIUlC1jF0mTF269pI9ZGtffEq8/lui
I9fO9fCuemQf+hGhrbA+IM/Zcps6V00/CPI3jHlEhsntBKQAEYABM2dk2HuoEDhEG9l2LzggTO53
9KhWfBqxQbR52CYmdP10513CGwbGCqiWi0T1psQ3JDj4nzJ7aL3x/bXBqkuMdaPvpO8aOBpbBNn7
EdOvLDrBFeWwuQzm9KAZxIWd1P21FO1GsWXTRva/wNtL/5yL1raNXr2ywV5a9+jbt3BXyNsm7ql6
YAkiBqiLHtJ6JecoihisS/Gibwdc65s3b8JoWpqi1XertE+ue9bB8zihQBlyBaNzhi1J8uXGZ0ec
C+GJ5DHN5pG2MjbKFuZf5O2bAOnDXVH/NpLCl/lIw2+jedfpl1VcuCyqsmkl/FNXiCvmEcowXCWF
HgB0GTpBNKIx4yu3AmwrgzSIcTRr4tyFR33jbGKBjFU7ojVIZEwZD8bOWE6RgDI+ovAURU8dzQQV
RVLazKfQfGrZB6Vfnh0dOpXNxN2kn3m/booLpEsGKLDexsM6jPax/2ZoW11yAzfpsiLR6c9e/10Y
11pDQOA6YI6qH8GTTIcmCm4D+FCu9ByJyPuQP5DdbwNaFLsOpyM2zBqNyHGWXBK2mbWpwh3rPoes
0MMls82D450BimkoBV8GU4KfbCc6hms7VUC/+GGoK2OYyUAm2UqTzkr/TvRFBysyxLTmq0tXKE6j
2jnqbpru2/fxBnip9azvFzgfWWQa+Ed784w9Dt0G7J7wWkggC80qekho5R8Hb25Ym/GOckZiiDTn
BpXCqSSgwGXj9zbQpeQySMsUjHv3rT2GZk7OBzn6GDzcgFmXqXPlwOGthcQaIZOpXHAQS8RTJ340
2YuBeN1YCdKHY+265pZV5yhcmqP2LLSJSY0/pPFbcjsj9vkZHLpl9I3fEKEiR7MHSlkwSR7cRIJx
FTWutsct+lUjROHMmARJaN+3K4PWjrbn8vFtY4yEzh7ZpXos5GXe2Kn3E7WoYUUnbQStpkVHAti+
NAhBZ8uckxzq0EhMY8sOUyrzFoCe98/TLRIpmARz85oNgzvyRRFGdvYcY0LhIcl2AZpM4qOjQ0Ur
CIvcbBMwH3OW6RuNImjwcKZMec8tHECbI4vzKnvrmryRNe5CY0DNoGa2ZRruiY+cdSeZhu5avkjU
/BPUGcSMOUlS0kCw9XKN46IfUUroK1GHObMFZ3WZduvWfbdumxVS4jnJZYcbrt194z7o6btKXfY3
TBiY8tH6bYBNHHSaCqU9xkCJkzNCWoydpYnCA+3mcsA1L2iOsn+yul9FskuIPdyYpf8MmmCmafdI
3gcNNlC2SAottPRLwCPYjdjUqQyyeazvOYumy+Tium4xpVuk5WfdLn1sJQmX1iyFEcRIoPzslbWP
wGdzmLuOCRJ71+qj6hfTlBlLnY8lD1fDq1Zut4wd7skS0QXnmFRbL31xtckTcX2a5Lc5/r2hhblE
O5H0dpqinoMPRYjbb4KeR7M14BpG1jJ1V2PVI6qjICL7xT7oO9hCOuPB2JpkBxi0ziNUICNWTCIx
t9KtjZjNAJteV1i6NP1DNhaUeJDleArirWjiRYYojpAtYhhHSfgs5JPLIHoE3dVKJvQqdrS2EYCJ
b7J2kdMLk08TZrzRH/hVhbesH2XGFKk+62danc3w4mT9RHlCmxExVXWhvXTxIRF2RngWIxebc3T4
MnFmQkf2EUgQmAE33I3Xb1LUJlXaXKks2AOg10BLKYX6kajf4hsQpf4s0YSaNJd+N3zHt/jtXRgG
Y7dWP4p+Jq+KjWXrs2rJoM8EkS2733crY97u83XwtDbwHW70thyVKpf0c6I8EP/SuMPJJXCFhbMY
zI2H9t2+uRrao2J2dzcsh0dwCISZ+W5QZyLvXGnzZjVQjTOmgSDvKqPhBL8rnHRIrDfzTluErR3J
tnfpHh0W0RSfWDeWY7LP2K8pbf6XpfNabhtdtvAToQo53IpEZKaoeINSMnLOePrzYfaZmlHJGlsW
CaD/7tUrGIrH4agLnkkTqO6LU0mXZdo6Z7rpcJ/yuTl6UUZSoIPxbjycxdGnAabb0VQMY/bY4Ncd
d8YTo1oIMgpXfiaxyuOZs2wyvWgNiae2qILLnj5QRZeU2nrGFJ5+1LorkJ4m7GIMEbAMlw+Yexuy
LcCXo3bB0s/PVRJE1I2aUrF9bLIrBdmCK0/KGAIfyTEFtxk98hwwR44d7pIVn/ZuE0JCnh4ml54X
qAK/M2b4CqESTeJ6gjwuNt5qOFRKTcQG+8BvIw6MU7erXnDhYF+AmBxtAUZUUuvA4UVjCulVZbYX
T5VqF51NTyosnOEvKhmIUiCqJFG7ehhgcAzhxUD0zUIOSKKVL/jZf4jP4JAi9m8YHr/D4l0ICSKt
hfX4iVki5rpDGQRzg0UFj1FDpO8L9FXTiUvI0cv/omtKB4wadlEOHLn1vphIjHQ6kCT5a+KnDlOH
HaJuPuUmohNBxCi9kdVCoGLHJTePsXGJMb9jn8zBY5auhryWYlp/4AynEf1g7nMCb3Cm+eU7Gofp
pfhkruOmnr+ZwUkZN9kTpBgw7YRXM35i31mQexTtmc6AxLFx4CsY6iDqxgQBlJPpoes8CH7IpeAY
xP+xQuAOwW6GR9RrCJ/2TFzbdGhhDvBET841KCJPQr9V22q5m1FOTNuoxd/M8MSwqN1B9HhHDJGM
pr1I6t5R/sIDNiHW7UtZHROyyL+IHFaSoqJDKJzNnnAZ8kgQR6B53f5VLVs70tiYSI+gi+IgFSEB
2B47Uefo3IX6VSLaecAvhUye/Yh5+p7ziMRMER9CMNFpx71dAXwltF9I4PcJOZ2lg5N6w+0tkGq8
61OKMNJ55Cu41T9RQ0Fq+HhvpR2Ztjiw004LFT2VjUiUTJZGuONizbNmhegXdhHtgvJk/pbfjXTQ
PzTN5Ugzvik5PBzWN4c6x9wKmQLZyZf+RTlor+G/hTUWFnCMkYNr4POBRzr+/9M+hz6EdI07GLEk
vI+Ne/nUP+rr6k+s+Rzr0H2uqTNkmEzsOFFhgn/l5c7k29Ugb1ukQ3bAgnuEXgp+5BaEXzV2ltvd
7HMV6IQ1QIYIJdK+x/xgs2fYEZUo0lg9C98cSEBgzElkGszE0NFhphFSAgiAYBA8yXua6/RdPGkC
KuM9wbAcp9l0HC9KshfegKI1cT/hqqliWQkP6Kn8Rbrfg+ma3rZPI7FI3KFoptFFR58rT3gPTAhd
KzdKd/zphBN83JdI4jaWoF198pDImd28NH/MpyzAFGobCU7IZCoIYLuIIxU6gslK0o7NW40hXeNS
eJhDMEzsUfG2z4PwzySJWnPbdS+iHekoLCCKTqy5MgXpj68JOIunh1WiE9/V1b4GlCRsl6awdkPy
s8vAIlpSZP7c6hBbOYqQVm7dGYKhmVsvZJPU+UsfQJVVB1fNHTneww4EF4HkJoZfg+nztMGreQih
3eWbwxNEO4huofWFaB1GDS6XGFChpMQpGJgJ+cE2bbcehhmUMM5wcXZwbuyFo5IGVMZWdZYZHqRb
CsdNhpM52C7IolOAQaZ2BfcbLJHbHWHJgFkD4o8nyih2coP2IcqcaSOThS/JAfQabaJN2x5+dujI
SbGaEcK3Ug42ufcPPyQQdojsZgOUXG31UzlYrAtR0Sp/7+YDQnPjMNSH0wGPdaM70ujyKiK4bNYF
09EMl28pWKUb4YjZ4oAZYIVc0NtRY3F22UcyYVcemqB9BW1L2YGQwQVSskCNvprcoWRBB8IdGc5a
mXkVNsq0gbw/AJyLnZDYXGDe97RcmDkb5anKnCS1uX7TFcAITRkdNvWIZlj9wHX0V+TogCTNJQ4h
LoJNcvt8qB/RHxWLr8KVoM/mtGwij/wHigllBPbyN1WOcURod6ZhmzCx0VqiAbgln+lz8zf8TZOn
fDcnAhHaC20Kz/2tFx68XwfjMF6Mg3YsaFNsAYiJmD5atsP8mO7SUSWUdtfdM2NXOvWz8V06ZJd5
s4eUHVDG9KvMpu+S3pJPil7uKG+ElZ/SS3PCI52T3B/f4ot+3QxVWRv/Ad/Ac+PtSh56Zu4H+Ybd
JcS1wbUuVYHpnqtmgSi55NfNXBXDa2FmtoAyT8JFBzNkvv+XzAwIdJUO0Ygh7PJm13Z2Dz8aLh5u
XCXJcZiLb8RgJSaCeDeJ8J7t3kVV1OZXQ9/1SOU/UdQViPmwFpEQigDfX/vWN7WDZr7EeB5hZ41E
BMmuTbMnKDsD6lMOfFSqbsyDkcFBRnW8X/XPXvkKxxPPdMacAWS2Jcp7KP6bv+KT7o7CNVAZgEjh
Oq7kZbqCTOe4E6G3a7YAiXxwZyRf8l6Gd4c1MxahCHx4CarbG3ar7hX2HhZqLFuSDiESLXwG6Xtp
dqpNfDHRqBCaGTsrAASnyQerHCgoBb0q/AvCOCHB/stYkomAogGUFHGjuU7sG3cKEpOIXO5nihb7
91zAPWxzKlM5IMNDJR7E7kMSNxszVYHU7gm4Tq6kmXiYtJG/CeEPbAybbwCfzfoMnhogwE/o5G8A
TyE8T2o2R+TkWaMDjrId/tttS7qwLWZQNtBlkzFNwAqNMvEAO3o+zqqOm7W6VTe4Qy/VfYayJ9ja
fJgjjqHLbPp1DNb6pPyIC4vd3cLjWdBrPOmfaJPaH+aS3MINcBf9a9/DU4ylIvZ8UCmZnUyMY3xz
sRn8MkjySE/RN8FjRHrPQwrhDBcO4PL6vlo/xh2LH07knqwQDlyyzmgcALf/Qp/njbFU/2CM5d/+
mzOZ9gj9pwWZo39qbhNn33NBlwN6veOvqfpj9y+R8UF6QsnQyIGqH7CDqYXA4ABFsMC0zO3LzUGW
H0w3ZN5+c87u6XU8tn55Ha/9M3078ALvWYdaCazsg7HaBMwFDvhovzc1+3n4WFCyWJsM/n/GH1wO
tsiAn/iDp/+Uzxzux6fxIryqvzRg9Xf1p32z43rniCRcCfxFjHbTpwRAbR1aWl3RNleeoScOXew+
3uimBw08GZOvE4sABQsMeii8QMgs6CBaAZx58TOJH+fqp/mhVC7vycNwoQLDK2RF0R3H1//ZuMDh
04LqYQQISh/za/Sxvor7flcHUXUy/kg9hAak2Dm+RL/SKxxhCNCw1lc7e/Sv+g/bJs4m6jBkVDrh
FNr0Zb3pwH08ZEQFPkVucmKQXQ1AlbP8Qb+Xf4N56L+9J4FwYmRJ+mvs8KYlL3zQr/13/MzItPWB
yH48TfWsirLETpMsZbgFu4WKobsdQvX5aXiR6v1WRp/lP6IkX+X/uiQ82yq2Kjpz5Z6alcK2J2gU
6jCrDetp4mf87+n+fzQTQj08JrQcQZrsQ0znibraaUflmH+0V2xUwNTKXy126ZowVKHRpn5MiLuZ
8MA66z349ciwRI8wnBmWEvo4mkREYciCv7kSHUcCAiGuDRcTwIXFyAuTHCMdjT51mhfLK9G6Z2YA
XopOM4VvK8mm414ZUf7t6MW+NBZ3I+zKnboyW12sdl9e6ZiWV15rjBoMXA7/DIaBXXHnF6QvC7Hd
nIlVVDiXcXZMCAkkahfjlZ34r4EWyo4Kf64VH7IdwGGLIb7ob+gAQgRvQGqH7KF3yg9evQhrtX7q
f5ez+jJ0LxOo7Cbh2PrB7SmTbaOxLdVjWUxxHV7Ev62lBVSBcAX8hS4F3AuoMDzCZuIOjhs4ndsL
VEjRRbn+R7+Z0KzTXdZ7VkuUJoackNOWN6b5b+D5zi/DS31ZgTDaXXaIDuW1f2C6BTUVMx2owBgL
6k8hk4/l1g8R/X97WvCEXt9ycoasDdJYcdru7bVwYmVPH6xC+o+e6mvOOulJ2Wcem1DLMV+lB9B2
+hO+Mo1f14f6AmNS4J77M765SIu+o2ROf3yqiE9d5NfRcYh87sWYFhfFi3mESdVkrhbuKUMdg5zq
q1AzUefxSsD8cdPHoPaZxjt9bz+41drrNO9z/KMRIhzHx+ovp8JLvOlV/VcjIYEDiHQ986NyX7Nj
hRD8zhcwseLcZetANUGM+WRKLsejDrLk5P4SnTi6Sl/7oYBqCCPewewps0BYlFZOdU44Pmlgqf9U
X8JPdF+d4VW4cHNIuJT54zG9FmcqYPmQ/02vw1eL4w/aF960fzKMBFDm7W3ftvTBQuAA+Asv4yEj
bmFb9Qs4xqipjC5LPW855x/6K1OMjCOq6PS/XPlUYRDtr+YXtprcDrwV5mtbowrbFdF2426zAJIW
cnOD5au9jn79saxU8uYFADMF0EfizmXAWdipfrRTui0rNZ5RL/3elsS/Oi46fx0QDFeC9WfrMnlj
KEZAFufqVllwRAG6QRSFHzOoDMUcuAMF4RuAMbcuoPBw48SAa1rSXjEzIcP5EF/Lh/We3P9bgoCH
0xJCDYd2Hkg/5KlHPHih3VLvvrUHNBgdjA9r0QmncGyB9s1bg6jvqVO8mEP1DREfqjwdAHh0+KiQ
gYedNBChttv6IE63M9pMQ6E32DTiGaNJamMRtEV8AjnuEXx27KFGG/2lgNyPXaK4SS8x4uAPIeSU
+dbd4Ze/fEoILMx/U6Jmm1sIsQ+68muEV0O/A5f7YM8+bZ+bqKN+VplgUJ7WbEbSshU7Wk9ImlyN
4Vx/tB+cpcMLCE7xB9CbdgfqOptGBRbmaDf9vgKDQJtmPLGibsYHiNk3uzTRPJo4E+NowSUr913u
kxJsYCgFHgMZ/UvFnf11IqRGg7oaEM1VzMfUOGrJodADSDG4Iuuo41Oy4xHuQk84ZAX6xQOEjG69
5FwR2nwCuxHri368HmBnKpZn9F6d7KPKLgCCVEj13O8HcYbm4WIUKiYBP8pW6+8W9oXYhHXe2Pmi
HAyAq5tNu6trh74l7uaqJC/hesoyXN53OqBGdzexTcp5CRjJsDV8gsdeoC3MHL5Cp5fgh6CwQt+P
vS1B+YcyUt6q1ZVn5m4EUHuGaZ2V57g3v7i5pgRsx25I2s0I7POy1c+Nl0l0Z+ZFOgWUNy1GHwdJ
2g8FtzFvMsEuO5qoqMFHCORre2hbPN8pEwZ+DI4VuTLdCwGbvR/ybe/rA0yEit0w0K9bTB1n8ArJ
Yiq+FASQI0NOuqPR+2zuXXRbFW6GzT1414g4ezhR/sb7UbobOt/bJT4LWF1MNus7mmsOOhVXgvQV
xINLHW3e0vutBRlCgh3Zpi0aSXWIoeKMfiupLUIOV1H1m2g5SFbrsu+T9I9O9yCK7uV8dsueiDQW
bQWQbMZ/ad0fquzXQDtZ4FYBU4dIM+s0Su0lDqegLU8Eof+tVnLW0/hMQnHQsjIwGwTp/Hak0GRL
jJl6GpfRlgsWaer62hKq2fMfbpNJaSCu/BsMXDWQSvAmmdqzWguoGPNDsboil2qyt/+dgEPNrQG5
9asUHvyZteMwQ1pkqeetbITJLhs+28SkCU5fOpwAsQV2iESLUPmQ3jMNFhEAoifqxn7jTjAWbsJO
CeqOu6oswD0+iq16UPP7Ev9ICGJH2guDxzlivaeQBD5Vh0XJTpNJo9sBKiQUbEE7WRz3zdxszA7R
NxZwYE2iIFnjv7EaW8xMBpECFzSifLUYr3LVenSFisZNOdcmhYphXpe7V1akI4GvQw8xIusT9Axo
eDANUKrlGkOXZZZrQZ7SxJ7WFANJ7FdSoGiU6pEi7UaBgbDt6PbNNh+dugbiy/RgyrtbmxNynYA+
NOUMbKi4OpNUKEX3JiQmOf+JxzT0+wyZEIrQkMlDFGSn7jCejfn5g4XcdUbZKWzPTZHdiJbEinVG
9HgRdHy6pq4LH5aYBfqcXZWlrPeS5Uh0jV8RTFCw1wDYlAEnJn3MiGdnViUqfbTMPgQmuzIFX25x
QdDbzZ+7Rvnf5P1jwQw9TYbrUh1hAjrlgkWalF+WFA0pwTuLCgUN+LaV7rosupWic98gEXyShb9W
/UpiLw6hU516zoFBeetJ1iOSWrxHGEJw6iDtwj1I444l50E+gC80+d0ID+b4sYrfUvrIpefpVJtB
WH3BiRvgzKXCoVveMypNXv2pKhT3vdUeu3KXX1V0qJJPkWM8pithxMO+g3Uy8lmAOlydS28soKX7
8EAW+N/oCwFYUFccuvGkJ9eEHoXjRfGyzczABnhGuiAnXgjUCsIKNg2X+myKHi0gk6vS7Q0G3pyu
CpwJUHplyezHPU4qx2h5NMJry6a1Y9Dwu4KAMVeE4Sx6C4iReGpNX8ewfNoP8H/kQAdNXqznRLjG
Jn6eIzUZ9jSm29W1B2EP0ZJREaF0YZO3InwclBLHwBDiBvIlIEpINWxI9lX+I88Ppbgp2/auRlGs
u6t+KZADN+xcnSq3S6TGQnRkpz5RnzS/KL8FkkfMW2wEC5fBYC4iDJnlbzdBhgEOdIvwVWuBR2PG
9FMnveOAPO9SwY1a1lzPpeVjzE3Eehq51nLeyOWznaBkXCDFsVhyavEQxbgbGpcV9hBvj3WzxPuY
HacipRfuWeIL09koYwBPGVlNdkmkbtlrsvCRt5pngto5s8W2zMsjagLJhr6uPNLeo7kVxUtZMAT1
vqIeK8LuzacYLXls0+xmlcujGcFJ9NZHf1XE44x3UW4Ty86kJC43/GLl+jiqMOcREPqKiFBwFw8e
57xJM8m8Ox/5PvM+ufNLqw/S9pG3DyDZrGfjAxvloRfBanmT4oorUVB3efK1/jCiI5cPrG2lyl8x
o8PQods3d4neUsKq7D6s3mCvkS31u6QgreXSZTc8kkbleWCANxoGGPp9vTNeSMQkg31glzanWDlZ
Q0DHqQErrTzHStX7bAiheefZhXbb5C9nnd+6CrfdcFDiY6G4irx3RstNMn+MWBVBHwsy/aAQrR2d
tPqhZs+69m525C8fONrn8tJw48nraciC0bqIAbcj6gsZKAPvo+RLUI4kLmqDG8pBLZyqHLtqTyBO
p3Nqy1/Cc5N7lcxN4pngCq2TL45EOqrpttMhTY65tDcLTzPcLiWdxIkkBgRIwDRVDfiSaCY/8zvC
IZ5NUX7J0JQpAY/b1Jxjy2vIoeIkoNXBWkk+tpgMS48Om3PpZiTH0vBiqOsOWEmkMEmGOuuQbKCv
gds76FJ0zszlLkDG6J9H7noWl9CSzD0at306cN/4ZfVhGH4kPwrCEjrCF3cpsWiS7vfNTQsDecH6
+RZXrIB3bSu8lZL1Wt0W01bgwWGHqdgi6VNY9DFnAyNCQlx9U8eizkuyoLYuUPSnw2A+19KxGhyr
ZHngRds+4rLZtaXLXVaXh0gUssQ/8CpxuzC/w0i7FURHj66FRRm7c9YRYET7RmHh48M3yGZvRi06
ItacPSo5LNAuZzX3mDkuLLgwbPMcnaKI/hs8OvcgGaxC0Im+BUmKGNeO0IMcx9IPZSDuHv8O8x9Z
pHJ3rEOwwxO0W0EGvyTzOPWlyK4he0KfC7h4fJ36b7N35j4yRo6irvqxyKB0dbhXWRqvpEHDsra8
GiLjAjT+BNaXGI6uP4/DM0V9bV0qraEHMA42htXkGcux10+R/iYaVwjBE8oIzV9rj48zewxG5zh9
WsMXFnsr7hamZxAA2JzG+c3KPrtXcb2MwilRAkk8p8Y9KQJROKdkJ4tOjAmufhbGs9QEGuoUGkAs
wxk9f5KDahsOD3vSO2nsbjUGQUxzXlhJVIdQP5RC0DSvkehZyUsVUXwwl5os4rMxFcK7Lzr16YtA
t7/Oz+X8nNS/M+LTSmrsk1r+1X1Qbl1xFO/S+UCItGL6onAtoM6iTyVngEiHA8mNi3UeOxuqUt27
ZGfGsAZl5TTEjqr48JdiJ8RmXLk0E6YsTcPgKYnr1RCHk5YqtyaQjFOCMxUZYPTRxXQheqdUEXBA
6/f67pnSzcLVKqC0z3+Ey1r/nRDgZRzQoDVrflJKv6dgURdhhFV2I3lhgJgcTz5cZ/iTDjKKBUQi
yf022RsEWrHNb1gRk3PCLgJb5edS+JB6OGcet9+i0LLcigUr2qNguelIhpZLbqSE4YkZvhXiSWJV
nQUTMlkmsEF7761TtfrG+GYB9FkNS1O7Wk9qGlSyJ8SH8E+XFi82hZOJE2Z6r5eDGJ94G0MWs9az
IB+V6U1Y4Hm4r6oY0Iusnc29uLY3SfvVWET4Zo6t6TGzkNa41GTDvJOwKSaw348UmVoFTYWigtjW
6UpXxoihxCvTWEH0Ww7WgGBki7AFzU57G8SXoir/dxbxvdchoDTDd8oWj9jVpgH/ovt7YRnXGW9S
CCfHlhLOC4zLXACOkK0kRTPlBymLT83wTQb/Gh3DE6wd5ljmYEY9I+I3ou/zl/gjf6nSi1ZQNrqu
gpcQZuRH17tPILGOwW51IYco7NlhFcIWxY8/s+n4HsgK4NrE7M2Z6wfFUWChoM1kNdfdJpwSimPV
faWAm3jRg8hthvYa20e7sQhic+ryHc9gI7206cUQvwv9arIhw72NxVoNKDWu96aM9rrwW+sAo40b
pq/LRNoJ3IQkWA+hjISbB6vMHzPNxXSah7NgfGqoM40LOh5w/w4RUyZfRh0/J79QbxNKNXNbo0T3
CSeQyI1Y71UPizdK8PX0lo5eg4LobUqZsvL3DoO1nnRZFuiilrt1tN7KGPPVEdmFNgofvW8GFVsm
JWAfvMCl0oQXaXgbbi2QLFjzml/S4W0baFIBoA6+gXwY8Pj/W6LnvPZm8Jd5/aVdKkMH6RzNXEls
e/RAZSLlR2Uzc7lr6tGsD5EacCGq5J2JfslRGJ7ARZmZtnGt1nA9cjDyZHGPXKUZ71W927qvi9qy
6YVi3oYbNLcSoKai9nc5QERMoam1HB3DzjL81vBmSoxpMK9uWXfnRWcvh6kxS4jZurD6US6p9VTO
BAndR+WeWG/j5MqNgx435IpQYj/S9KhJRwPATTnqSIrsMkpYhhCWrgc6ljS58qWX93jFGLNiga28
NfjNsAGB48Z+GGoNh11o0q2+Q4TtdkV71Do3gnTOyvC+Rq9C6igt3a4zWK9a8lgrW5fP9fDahV6u
uurgw3oYG5cZSBodMQ70Gtqwx3od2SFwaKS4PdoXoNuv+gOApH0mZr3elxnSA4iCr2wVtG/W95W+
Zxc+Pob/nn0D1lHvppBe2L1QNI0Ud0Ddy0HhJcYoukEV25nwe7DwC5UCNcGYdYBLNIjZXxWM8g44
gtF5Ma8MI6AjC0tPjJevAMkwRrgcJbIG4D7I8i0mUBvCQTbCyDOqnuJTrF0BarTug3ozRkwMrjA9
D6BwrD8nOfwqounTjHDBBJ7t1I8K3npMfJhqHDbmGf6kOrfoIPlpDl/wPsgflnpfAXOxEZjGF634
UGYWxP/4EncCWCXdDdjIVJF2e8uxk2JNLN1mlgcW0PYQlugH4lO+vOWWz+MDp1CuDjW1qMRNSlBe
LayY6cx6B+LD1v+IOBFiVwGshY80+1FW2OZOQNIhBxHMeSDIixoHpAlo2inHXpXmtDsgtMumG+So
aQ5M8gOL92L2GTVAtkpxX8XeZNiyfizH13JbEKDvmo7tdFTlc2w8euuqGI5GmsgvKSB03a4AWT18
VPMNv9rvdHM7qu1xYDLazC8iNtdoQ1RA8YOVMroFiuhj3RIObtHVWMS9EBFsJT6a91ILUvCD2h1G
dL/fuUaisJeRiA4ngqGWXV11UfV3RfnTdebLrxjnCQGTgxPYlLYgoXrpCgaMfQ851bJb1ZvNG3VP
VJ7F+kU3jlB2Ea4WGW/pvVoIyLbjOojThyDiJePBadZpoOZADL0xdqDsr0yP2MmDGoDv6RyxDtev
EP0xDNTUn+c3+s2lP/IzMBZKM13GaZEZdc5MB6IUTKufRKepAKqxCeK0oP+WkYuQBvkRz+deVpg0
Lunk91RgUTuF1r7DkK7cA56ShFMtJv7vWLROZIzBZ5Ib2JUHeThanceqtxuO8XYk26y0dQk6n1OQ
SNJ6bet1jMV0baAxCrNtoMo3s76ORGyMZO5smHQculp7MvtvswGl7VZfmWOIj34+H0C0rm1zGqTt
8DVvlfzo+FZdYBjuLNxSVrOGyUJLS84rqyGluXXsVafC6xpnMN606ZxYB4rqgJBPeEnG49Cc6T+Y
99TwLGaoZ48jNpfJLqWfIwRD8px5CArB7ogSng55CNPaReRZga608eqPYMv08mAymb7+ZKX52svs
cqU8CT5FLEEV9q2M0XAMxPM8vgsYia2shmEoLI0zmr9dc2RBA1lXwrprOSoG7luEcRwK6NHha61d
Ik7E6g6dYZIdq7ahwizjrZhdPonSa020YPc8T5RtSoqVPSz1MkTPCWy1+BfO6jSe5uJ9nNgYMK2T
Dgqtx2jdJfF0zdnGqtbrrQvwIRyCsb6lIV0etZnlZimve0O9V8PXhFZAsUfBNWU8xb01OU/qp27c
xNKfpUMZeZgcLszSOrWY0dCGJZf8NfPiihYzbNZ/y1+h7Pb4sA/Hov9Zck8SLmyGIAVU00YXMkxn
6i+5Ql8T6KGnW+x4q5eGuz91HOBbJWTmwMLTnVW4WlQOt8s9LXK7/4CONLY1aDkMQ8KxhUy5li/0
OX1ykKMPQ92jisH38Jy1bzHdhnZV9ONGKUgraM7wKXnWxM12pr9mxnpEdSGtGNvAfdfPMQoI42RF
xzY+rN1p7G51ymNZPPXsErXkTlfIFI8AQ+Toiz8ytMLhCMIc/41sAIE9ZOWw5G7aXCJCPvpvTSMr
OtoGTPqyPHRXYa8vbrr8DtOHlj0kLtKGkggHBpY1vy1RoMEOAvMvj4t4sAog82sUevN8KUOiN/Zl
6zSsVyXiy0Dq961+GptgY4HVLtvELDnpGCtRmNflbbVetM6OMQ6zS56d4l+fvMjZswGBOJw+8VEo
p8PGOQRuD4+RWJMxi6uLipFOpz/tc9NrIctAFhLsBPsi2EoqvxkMyS0a+9YJ2WkwxesKW1sJQsE2
xPOQcUBxtbAB5ryYN9VCRtg3+7rUhbLOLyluG6pAwp3m8c0Fqk2g5wFLxSo+VaU9QFHACwyg6D8q
JlLukG/VNLRQDeR2b5jPUvZPYq3WW4ckhoaYHDTrQ69YoySZHYNqG2xvrFz2ovDVyG6G9FIJG7Wp
XD/TvqLwhGwDNAYLAxrGUdY9pf8tjZvZX+LMked9qW9ZdOyqw/9grOVoNM8GnLeClZuS/wsn9pjJ
MU4uYhTo08dMoIz4nDbeFt23/iYY++FUgiINY2TxCNWexmX6A0BhianQ/iLa1A/1scEOdZXQ+uNv
NP2Hi3gFQaATG3/RH4YXGc+yvWqQHOWhG9bxOJLNBefBTsRmFu+fRJIZrNh256hBAJyL6Z4yLkn6
VwTNsEsCdvlD5vYtbe5hqI6txCKSRUBsANoD7MKvTuDFZVxpjNlPRn0ykHr2MG1KuGCSzcpsV6vP
6YL0O7DQZKFU6y5Nf+7BlArONN8y3KqwNW5FrI2s3XQHBEzmU2QdESB0kw3Lsch99iRd5xQEmiz2
GjIR7sUtP028aQ23OA7KNb5+HP4KIvbvCuZYiENdxcETFt/0gqV519vfmL0bsxlYxTq6Cc1cccxJ
fmr/wu6V/tYYYBS9AxLF6rGuL1V16PvgJCB7p3VyqsTv2mNeHhts6jovG/BqRr5ivNdtG1TLNhJG
/aOzAH1gReLmqfWIYS9h7nUW4QDvsfgMD1YSXswIAcpRgxrevJX9WR19MXVz1ReVA/KDXLj02Yse
ng1s34YjSNUSPQzTWxW4uYeFEF3Z02cESI+lC6T1NDUekkvuaBpYBHK0QVbF+vxY472jMeeemjWQ
LOiTnhl7GhaU+tugbNsSULieZydGCo4SGkMkZGjw0YLEfFZlb06Q0HpLFTRvY3jveLGmdbAGjxwM
E4RnwZ74NhrUFC/y4CG0PfuEfW96oeg1JkRiYJOrhHK2Xc8q7g0h+P/PSF+QDEcdJuLqjAvBaW4W
OSypwPaBNXlQIIjClmtiH8opMEwj+evmP+iG4bligMmJtrMhEAMUrNPrpJ4b44gYsix9Q/Gl5MJX
INqzhJJ0N4XLxW2afY0hDf9psHYC62IIQ360oK/2aGbaCBB0Q4DniQ4nqGA/p17KbC0HHBJZg6YO
xA5vKKeruFecvrjBKq1GO5tdvTyK6QHZSVyeus8QWL5zmdvZTIaLn1T7yXQG8btLCbo6SsYxMp0k
doCMWxz3OfAHN2G5Ou/7iZhlH46sEh3YAxoQIthwIin1FcNbVi+Xj/HitB0Yo1u0jojnGbBBiP7S
WZfDpN5EwMwRPt6MEOagCKd5Qx/ckCC57f3ySsY0rIqIYnzSKqffcsjtcr6VJQYeANU3lS0Ol69Z
FT/dC9on0i62ECTjDOFr8cninUcL2ZoVu3RlqUXTxqjIScz29NKQZWzeJv3TSl3yHafhTKANBs34
NPZieSpL8nV5psXhyBpqyLeV7ZIH5eqsgwv9itXSEpj9vl7vQntQ8CHWh5NUetJ8VOHuDuhZnlDb
kQtqG4ML6StaL5wjUf2rMOE008sYf+nyLWxeCXucNepEMEYHWqVEd6ThHe5aU59lzYF7HUcH3h1w
njjhnj/W5Fth8VSAy16m5SXhuMdlWoGN6iS5DTckRPPFjyM8OSxIWZOm+qnT3tLaS6YPE1PukIyC
0hMTRrSD1B5F7OSWz2x+FhqH0YD5QsPmIGYKuFnbyvOChE+h/iO2w3q12VcJk7In1J4aP9fV+9R+
4exRMwv3jhOqN3P2WQGwmOEuBjKV1oOWHZ3VZH9g19A0RDcboOoNjxJ8Yyyxz5SvpG9CodRgscYz
CRGJHH1F7TR69fTI0hCZwcK0QJTmWJqnBNfK1aa8pKvDSMUkpS+74p+sZC9KdrE035nle0ZtxjMl
cYVxG6Dz3+F13/5kXH4yVnBnNo7DcFbU8x6b6FDh1EypmA2QR5HJPDKT9KKOqLgqA07QUkr/ctOH
VEKCTpOeJgtsxoGqY6k7mPNAVlAVTWSwALQLiKZdLXsFh/5oX1nnvjn1FUfFPhRPExGJ6zO9H0SW
EcpKdGijM7ZCAneW7gCOatG5HDy+/xL70OEHwNnJmRQHqoTeO43icjPBzWG8yPL/4+i8ehzV0ij6
i5DI4dUm41iu/IIqNclkMOHX38XVjEaaO9Pd1Tac84W91/bV4TDFt7E5dZY3MF9HRvqKlStTXIwd
mXVYtFNuUWI8yQ+EvB6hBRiskW1OU4TUuZAPjRax1vUfC2aI0yqjpMguc/4s5qSV/MM8acrbH9yQ
+MrPLWDL/bnrv4vyPK0oX5nWBkp77GaWPx7iIMXkbPV40R4gLL/YEmMhqFLbnjFVA8chV5eYx8bL
8S+8KKh3UmEM82l/z2mtwlYJTJV3nyABZlAI/DURTSkSCKU0qUmn+iCZP5grWPYrjA3mFVXCQVxY
WL3PHQc8Q3XLtZBhCkxQbGxbFZkAufavHg8qGgXtTwJeaMwRpJeW0B8WvIRKbFB7PJrw+vejehSV
c8Gb20XGeCxX+z7vRSOs7jTivBMETte/TJ6Nfq8uDAo8ZCn3+zP+Nyo3uk9WHJaBBITdb6ivPt85
l2+jHBigIOmz+muMfp5mD8Qy1l0q7NxGvAvenPiEmrEwdifTNTKPRbaoYl868LgxmVNVt+74NkOh
twveCvQVDAGJKUj4P4TUjwyHFP567B529EBo8rYKAxWHpSPadUV1k7NsYmFSQbZDTg3WxG8S7sTV
cNiD6PPPaLqD8a2a8aFS6RRJ8TJo7BSerry9qr31cR9bqh/UuyKh2w5DmD4L1tE3Ju+arfCfuHAZ
vA1U1x6jfQltK3fxAcVXjkMHx+AmInLiE3Kj6d+jstAsJjJyPKZSK4TrUv9aZ3Z2V0ooJpC54D7Y
OwmhSt4sVh8YsMv7kHMShqt+uTO5IhJibdugIReLTpnK0JFMFz+FDtuAgew2ENx1v4jXiq+kZCtF
+8DPCj816BjCKMLPSLwBJFP0o7/M0WZcxQ2OaD0UaeQAr2/yQa0/LuO3Lh3VBjkiKvy6dmaYrqvd
5XsAxnKCXGUM8O1gWMPVCdLIRRCI5HNOnu535ARMRXzKJ1U+DjMB5Yl7ny9YWgR0s/frKL2jLp2/
MfdAfMW9SBbCnV45sXyp+xnJDWIysPhY0/WK5IvznJ83N1fGMBsQg8coD9UkSz7HkF/5PtBJWO8J
2eGMPaWjIl6EGJXaNbv7UK2ylfhgprn0n8gisb4PCHuJ1Dxkkl+i9UTkh77+R7/bWgunwy4t26zs
VEZteFQ4YYttq82WCwet/g/dj0AoOQmXjbPip5IicmX0sJIi63kCjK1AzubtV1eAX4Qm+k15MGS2
DOB8I3aPHQICwc9nltoUJKcGyrwiM/Q5KvWZHkuCewM0mNL1l16XJKQdk7J6wS9yWEUCpRzg8Gbr
QBCHiK9/AzLtXsDAL8gl2Kao3UUcXBHbAvslxlawOhJ3vDv0hEWBJzAFr+PnLdZXT7kfh+VQE88H
0L6PUOQRwsmwARtfH1AmsJUyUVXhZJO9h3LgiuHzlr/6Ky+9VvsP1vYFS1L2eMSQk0e8o+RLRI/t
Q165uXKhKjWzv0Y/m4rbDQFFMA65+rVP8Q6ySNlPM3tMzkIWmjBICB0I6vUsDpBFX5cKJcCJMWhK
QuGAeD3ISqd7h1ZqNRQP6r94UUCLIUxlGmI+m0QCmwcaK2TaDAJ5/5XEQR0GzJBfgqOBWZfWBRnc
avbddrs6WCKIQtsmXFRhOxZZ+LvYsj1UBylYYe5nBtg5SX8HDfW8dLGWm0naKu4M2dahB7/fiYsE
dFDlDG+20a6iHUbtat1fysXmfGaKA7iQtrxD/VvgpAS7FUxY+8G3S3vjzfzjvtTRVuARBB5N+6bj
J94rhHCTKdLwwBPSG+Z5NOrhQN8PeWIEiol4H2yS+pTV9wsrAGAKNorUYj1jAEHRYe47+qV03/Zu
y3aYB5rmhWU/mBS8CHtFZ80m7VkdXhClgswrVl8vowaLJdSXu90XIb1ml0TTUz0H+XrQURYA3ZBd
BQQvMngBJzehBiy1AnqBlRqXuxsNXMnez2vlQKXDMyiXzyw2H90z1V4unGXyjywr6FZXbE7WQraq
Y3C6Gb4ueSxsWFWIpo2qlW27rtt3gCEnCvgEqx/ae9HJuZdnN8vu1ymR3GGzbcY7ym6Et2Lvph/c
nqZIQK7/SE4MmR0Tu4fOnURpESAIqdjYVIGYusNmLkTHcwb9iiLUMxhyoDRTXP7NuVRnx0f5aQ8D
82Q3ZeSOjA2jOO8yK0fBnqn3cnetg4LBE1ZjKn5jcbmWBMNDDhAzyMSLg5bpfW352WFLo7329nJ/
U+TIKJCzksDYsbpHoC3Hut1QAcYQxQKtcPnOeDbAGNdcuSQpHDPGK6AXEQR2cHyiFYpc73BrojlK
e34pqB+bsQEFeLXwZLsm/TQDVzGoRT8ViXx1ESxikq+qvUQmTWMjCaxv9yU/iQ6jekSMJmmI0AGy
O0a90Hi4GUiVzKGCpB3ydA5UONZIJgg6JyGq8KshTARWpNsfT+qSR7+XJe96+9qph5IkucE1uenY
ERi4m33m/+aLPqs/Q9cG9+wznYnDO0AMYPU+gXqA9ojha3Gt9aIRR6lHoFXRaJDuy1rjjnSOTSo3
SKkx5mEGTUGDYEYnDhqpOI4yCwjL88i7zbSwOHbKyZ4kjFPCkuPCEABWY+bEiQR6StQuCCSZOvGR
9ZONSriQnG1UCYpcw+ENIr6IEy5X5l5WzqiztX77evrboF3jsDxPofyVj9xfTCk8HRw4wgZC0wR3
zvjb7hcAuCJS4B3CVO54tfRacjREmi6bVBldDaTmsAgQl5nLiRRMUJz0YFG8psRC/NQO3/TAlIzL
NvL+4ZVilI2aabrj+USgTzjFyYSb+fjjt1TRvTbPucrpvk845+chuZOjhfBbFJ0xG6IpXfbSSsOm
zkXlQrScAY7dfyjHS8R6iDH5DiTsHopf3RhB5SXTbI/bjfchLTcZrpvgmAEkNx9WwYen+QQQ84vN
L4M5pkggUUbTQck8By7rJb4ejEaPH8ZMMk38uGOZpv+xlEm1gDVad7MiPKPqa33aHkqi37F0beZW
YlR3jzdAMX7p01C6yZdym9kyUnGQxYU3+eEW+pHqTM7cBboONSETLIFcCKq6PY3lDMYMV8BqKziH
+33rzxdLRKG7Q6TNdq9zIVpGYqKTmdQn3oJNlg6dc9aWxVAsoxhJpxGMPNk4wzD3YKKBKn4EvBDV
34Kv3fivqHPxd6z8zDjyNmHf8Jt/sIfgM+L9w8nEqlTpgs1+dZM+2GTPL4m0u0GnZpbIv8nrkHC1
grhAdMvwN1aR19cKWkB9KGxcFyyr16jfj58TvfCuu1GnZdHwPL7idftp/Zxag5N2S6uj11cfmE5x
zBdue6ouDDDugCDYlR3iq5Y4k6OHaD1c4RRL1Ce7wss85RM+Evra5hvmEpI3g3JjR/bnAYeBW/0s
Twr0jJ/NH4Y6+WOVXMoYJrnwNbhni+Gp4NagvzC9+Fi+qhgfMFMhEvNJiJOduHGZjhwrf2Ti8rF8
pOfpxeQPiUBPEStxlY8VDKZ97Vhn48e6IfjJ/qWecclclh3x/yl8JPXJpktRslsJTt/Vrzbzc1QR
zFLphemWSHl4h11y7P9Qi9Czz6qP4LBxC7//YgYyhuulQKwPserDXOzewA2wl4LxQSScVAaYxP0M
P3r7xHOnvg7oR/zimp/hwOe0fURH46ffNW/kN8cBFQ+0hBJNyxwsXyiabL7CN/WCbtRyMseKEAEh
8BydzrYql9kBxHm0VTj7kU048j+G4o8xrOz2CH8IDawR3S/FKyPv+EjsDl6HHYVJpx0Vv/llw5tA
GGp2j4v84vIGOJQOfnGMLxy3buMmjnqBBHzJQBbvpr/0R3zBKEAl8T3+4WDCRblBJvEOXrHZuJkv
O4QdOli3po863zGSPHRR7Ul+701Hxi/f+Zkgt4Cg5GP9MvJP2qPyBETTjc/E9FyyIPMYY3mPGw/3
r/bTLjuW6s/X9jsW9xqv5P+RUtplPi9P5Td0d0xvaPmZGrybDio5mo+/+O3uD4QlKR/pC28Tnwy/
sPbxIWrvw0UlGpUfVjxmEVOSg90EqPjsMZLfhEA4WM/6aYwm/lXcFj8+UfXTGK0Z/JcbProzX5rf
BMlTcZJcktnC7ArVz1Xs8ZREK4ZApBZP+Ud76oKjcOZdjK8IEy7z/8ak9tSe+hNvycgvFm4s5lHZ
xZ/xS/zyKuoWnp6tTI6La+HzDcF5af9wWPAArpS83OKag+Yhpm2GneLyaugby+yZ2cks7/PeSydY
aXDnmCcFOMmw75uwZ6X99JV80c7Wy/YxAbqlzCUFreZ5kVx6ULP1HgI9JxdOmXGtgabQLBY/ocmV
iIMhflWSAwdWXp5RPH0uyDfwk0NfqPHyug92LQ1cTyxI7CRx4EMRYNxHNc8/S1hcTA52KeENsRZy
Qy1CPVVeqxtaFZTd6sVknMSjVEM1XMj1eWWAhK9o7p25CzBxzLlDlKHxkbzhq2DLOknhkD6xFjZI
B+CKJqJDPiBUxWh44I6rgAbVO3d9x9GJZOOVdp/edbXCFC6RsdOeodzgrjflV2tBIF8lK2gKY3PN
lMphosjUmdgbaYeii0jQ4vuhqJNbdCUZegJmzrnBAaHkb720h7uMLaCAsUF87BPURd+KigjVkVMF
I8KPXfwPeyyCWyRGR+SxPs5AH3aJj8U9Wk7yq/h6/62fpi/u0uNyLd/YLJC6Nm13/e7+p2HeTjaz
z5anxgqP2SrUDJeEXa0+Dof7sxgO79PwlEQ9gK+n9Dk96E/VsUBv1ws15AEGeWb2XE9K6cvSdBvG
8V0pat1JM9aTWSvcmoRIr4zD9mO4gUPjfOueiwiBFEfabLNA5xwTFd9EpYlcdUVKHA2UeIHys/5a
hpN6zWE6bTKBLRI9fmYLzukF1gYtXPtkczwPP5TJjCr6kPiJM0YjkBbGdxlyPLwK8RmNWW7hftgN
mNoc8wNfqodW7ml+l4gdx3aWMTLeW+fhPf5cFgc3yEY/QWO30sEG9+fmUOH1x2C72OM3kpzP5d98
GBmp73CMNGe8+7tVIhqVXFyb6TSasfSF/S9XKnF5SRMKKPD/QOi9tf7wnh5aTQYIY8KUeXyQuMUq
Xd7xXn5Fm514T3vVf8XHPsQOgUnTr2/qASpWsLSxjTPyJP89Asklyuh7equO4hvy7p9ENfFx8xiV
+nrLmIhAQiRWesK9sawz45mMLzmewWtIEsxfUQ2tjviD9P7zaFJAODq+w1ovklPctqzU+oI40Bez
FI6N3ktukolvTKkK6WVoP1vzo68Jh+QE2OcSYc0OktSJF4a2iz8DuApyb48vlFFPpe3nzsmIT/2p
rB2eoXxhGAslJdS2mcYpb7FlI8dGHwdfNDTSF/DoLNqUDDn/eeSchfaOC8i0WW4XqBBTgt32rF14
XsVowuqjbVHEEJZNhwHagxhIUIbVgfEijF1JjBrqCBXQXIReY2ZVdmcntpRpc+J1HoT3liFnXVeW
n0sRPCaAqhZXidRbXx12D4y+imJbjYxag/ahThXcVKhXY2kKG017owqa6gveqAcPh7Gn3FIXbsj9
Yw7b8YI/jiTFAX/xr7hR0fZXVQb9lHbV94LgjEpuWfXpRNkGVQLLzwUPJiIiKOBEPV2N8pPtR7fc
ROU5UZ+rhzfz115xiYl+vY0Qqa+dkthYh5EOJi0dh1h+SPRIajDLak980JhatllC85oVQCpv6E6a
xBOwB9ETWfNtXk+MheL60q9HmiwNcIq2f+R8Ul7NsUn4EbRrHvDt4mcGwKa7if2COrJ8s6bwUbkE
UqCQfxSnYXJEnZZp159XmDj1vrfcBc3G+sRT0tg0gQ+yRTm+OPN/8NPEyqHRXSwVunooyoOQBvi7
H5mPspCJkWIcVOZJ45HVp4A/lKmAVrk9LsuWe8OJIWxuGbJOvLd+27f6LSWpTLWT2IaDwJpW79ly
nhONxvARMOwbeSwEjgvODdkXZV8GSDeq1LFnWiAdtoF2BAmGOS68k2wNsn7TedikVl5U+SWxnkXr
w6RyWsIiQyGyg8O7Y2KaPj4U5U3JTyOe1Ko+0KKywqV8twR/xZymnZYxsuZjLB4kcru2TT3MLLdX
/ZfxnJBiM+GYvyLahCC1MNWDOKsfmLeCdVTZAWrYQJhDgH7B1caxHJTahWXWv7EP2v5YqeHjHtwV
dOIeAXLtc2/iQTxbykfeXgQ9mitvhmlXOhUUweJY4JEjHR2KIIu/H6gAOWa9twxLHo8gU2fjxidb
5BDRDuvjyqWV/nbKjYUvuEj5RcsvmXltH6wdfK34nh/PRsZQ8jIOJ5MSOPklaMMYn4mOYTtOn12o
PsDrRxGJ7PfJ8KNypSFayIA+tPJJKFlL+goH8Sn5Rfu5Ncu2mtgm80D4WNZ8VoRD1jz31bmAQNI/
kW+zZXkze05gff3v7cwv7BF5PHGT7jC9N00YAxTkPXaTGYJYBDFrqKNZuLRAYwgZDJinrugXWNDB
GmLqR3g8xta34cg41ziq5xLHnfnXJ9hzX+X6KAALQt9WekBxjQr8gVcQsyIdNJEZtD0RbwN5Kswq
v18Q4bm9FtHqazJ0ip7KhcycQ3LqSTApthMLuz/HGE0aNV29b922OfP1EN/3MCIUs4NJonykr666
ut3JfGzJaAtXgAsXzu6O6Z90EYtjnp3G6nXMAnN40UGg8bjWIR83sTvmfIj16/3l/nDQ8JinFufS
ltkGaXfL/iNroXRjxkvOfBQ+eGumx+tQfdE5dJDOQE9t2au74cju/ARXocW4Pkektv8rmh3hRo0O
5wbRKpFLPDRFc26+TDOAH2S+T0F5AzBzWjiJObHe9WPtwA3c0dztADacCJRL9f+p0gwaf5fb/NLT
qda2QfDDvvFmTlcgyon7oHyjceXdVRycbAZDXWhtk2MU8IydBq1MgRR0t8U7rciuluJY9nrtqoTO
9AvpWEA9MBvv++cFFREiEkar3PHVtGt9zZ75Zjl7KQyfEM6FCp0rhS+aXwi80NfliyikDAmtKbfX
Sfm9H/VWEBypBq2piKeB05hsvd5hKHDHsaA8zd372lxHNKoC3SSdOnmGsI5Qhqx+xQxB+8nkK66f
lo5rx+iPwVBHL4tEGI8eGdagqfesKxHzUDkyfNq4COn+8d6RkyTv5ZiykNeSKdS0ydIpdRkP3xGH
qm6pYlZCf+NA3yqzY9meLMtDus30kbpbIPWXlxyypwd/VK1Bl4UqiBiG5J2HH4/la+kjilj+AR5E
2IBkwZAu0oJjabPumV8bduC80pchT3Qh76lU8CEXayRrINbdGmJRvDkHGDnYlH05oz1UblSMMLp9
aYPGahTCZQL3IIyviowLlIqm+1keNoNtwWf2EKsuCyvktPwnfw+qZ2r2/ksvbTVkw3gybo93/uqs
vCpQmaTqonFGZXswfpUPZGOgY3fkdU/qXnpJr8UtPyoB4bOoszne6aNodHHE7jCjV9NVbBAUnTnd
e4PsnBPNdjd7KbQHKC4gZi6T5LCzUFGQxlGLFNuypYvyv8ed9qthPonKfJe8Z+SFqZFu7mIERfRG
TF4+0R9Nwfoifxc3mbfIa88kZAqccESobsmg6je34HE+1Zf7k/CPx6wNCtp5HHs8FoPPC8/vsCJI
m12rRpe0J3zYkl0imY2aaRR4SHtObstbUSGz349cSG8U5FwgfsF666l+0yBIM5itQ/622x4PtN2D
ZeJmvTcmFHV/ChHddKf8cPV2jfsykkxQhvGegaz6f3mPSJObUsgj/hDho5scVOdVCOmfpmjY3fJP
2gIhgNqsfg9/WyTxJyZGB0fjjUteeX1c5y8q+4W00H8EgT6BP5VMm9e5xi4MaYgZAH8WcyUUJG4/
REICJgisqlPhZob5WNjTw+VHrz75/a/DH0lFHEL8LbO3GDoRqQuoXtsgW33az8lgp35Y2FRTeeRY
qpml8B/Ne/Wj3cRr9UONyehta2//YRlk6E2l0odakHo9m77td06nIB03akH+wkc14UEAsmfZwi8v
GEIgiWDbPUpZDhIKWHTm9O+0QdvDBSsC3AFaqdg2DPiMTIv5dny9Befr5JQz/BOamN8ySg/TtXiV
fnLs6lcebDTsmobowUkMaCQ7a9c8MzHTwT1D+KH+QgbICmTHAw8GNG8QIf5SXVK38gOxgKZZZvtt
A18maJk85i1S+XHEvwNU6Ls1XQorqjWmVSwKOH5FXF4crb8tIzzuGhNULkUN2MFnE488zamXvWkQ
4RCLnuWGIf0Ji7UyOhLPFamK/DAom37Ezy554tXkYzSPyat8Wi/8Lg52LGcJ7qf7U/o0MChc3MYm
KxIJNyFGBA6AzYL5uC86G9gZ5pL7UxVWfxZqgJ32oqa2kdLDn7g9G21jZqbciGg+4TXRrfwwytTR
vm1rN2fh2gNN2XmdSZ7lLv7eniMIm9Sh6Efwv6bI00JlOEv5aZ494TLd8gi+EeC1+n0UXIzuxj/y
VDtonX+8ijxotbCfj5wZ5RJhkuBmSNsL7n9LJh3WzyCAkCPJE8NzO07RnP5Rrvc+63clQ3bqTIZb
MNsTME0cOQLV5kfekHI77HkMAZSftLuubpNgbBEuLL43TTTgYWzK3MStV6msWnD5XMc4YiQQDy77
K5lsOhLOTK81mCjjvQa25CLcstg2VlBF9yQXI7O3/qW1R9sHXmdnvtVsFpEgDHfvXlc2cT8kwNEu
r2S2dBgzkQQFGvwD5CbcvHdwWtCKI4GJDHlfxS9xSAQdkwTCI6wyBin9RfYfxmsGpZ13ClzX6BZK
UI5/Uk/hzLjUI37lwQI95s/yJB4e0W4/aPB/UiZ+XGzqjpm0XgXt9NoVlAd73XQT1K9qMJBRzTEG
zPXh8IbfSZSCevLBpEFHmZVhzEUMc4jrkP+F3zvh3pLpLhwZAPIUdOpbn37o8f4f8k4VC4rlUn7G
5nO9PplxtADOzz0VpdLo1nqY6OHSk3UXGXnUlkdVPxZ1wJyBr32W+UyDetjHD/eeBPGI+29HqHcL
4O0VBDJ6SiEPCb0yKhseAiB3sLZAUxFKsSphtiBKQGZoB0BD2DVOIfIpW95UUgwOlKkUolaxq17r
j/Vl/f/DYOsCm22BqiJsV9QMcoHbOgVUwewaqQs7/S2bvRAo95AvH2TxkFvO9oyCEUc+BKfxAXRk
vxon44+0PZqNog6N0Ue73VKXl0+WcoqbbmdXPPL3Y0NTO5wnYgSKKDYxUfoG8BVE3I2TKIjNXPo/
1CW0z0AYkA/PDKKuWJa6FrchMwAbgbuMro5CBAqKblsMBoYdlTwjoV+MeCwHesPN4giPKk9LtiKB
9e9euoQpytc5HIiwptWDTLFlUtoq0LPCiRV/ePiWgPwnyB9HzL9S9mNy5cQlu2Ssxw5fH+MBs7bT
2sWS26oeDwkXDL8Rq5rpwcJyx/kwDR6pt+yj6sQx2T7QegKdgAlT+8y6WTitHb6vgFUG5yd4FirL
UYa1g8DoTRds6H7S6t1XL7Zco36SUTzxggDTEJg82bPljECCixOdHZov9F4qsHZY8ELEc85nL87I
KCDPXImQlNGe5lGDv6BGfo4U7twJHrmGNRYByabwe2QvQvIkdXQk/M60uFBXaOPxawRodmoV10So
0IiOJ4MuEWU4+E4qK2j/pcf8nBU7L+BWf4DD/r8do/7RWQuBS5BpUzx2t3cOej6x3MseLi97d6QU
kZawb0I6a5reO0qYIuLz1xnrpSle+qsGo1w/lvq5Wa7QqYk9783d1DA5OAywHGu/1+iRDpn5fH9A
7T4kVDZbTeFkvGK0ymt1aLJLbbrcuC0OLAh3As98fZQXn4nZI2XZEw7wLKqXktyNLMoRciThSg7E
YPccIeZzYT3nMo/qtR7pz99agRM+EoEDxgBYhmgxQkG/CAsxCXuif+Q6LO7HDuMlSwID/uylpPXM
4HttSGmAujYfonXhGk81O7+fquVZgd74yP+1gvgb8woMCeqYkXHcLPI08EHwXjI+s64TnIgFA5zs
TtW7rB/VBPifedDmqwgSIeUyd0TRXhEp/hR44J01Y/pp5uNVrpFumiqRtLqT85bcfTRNrOpV5v1M
JEHtS77+/0wKGcE02dXiYrdFd6Ai31gcK3GWKmIjGkuhkB8Yv1AmLe5SR5iA7mOoYBmiDO6dnFmO
7ndg83tiIBBJYXcgDN7j6UKcxMfP9lnGpWz4OZP5kk8AyB6T6gOUnDV1UuLM0W3Q95g2boOi/ocF
ZKwiq0B8skcswdQ9HQF7yzdLJM3PIbNTyBwZAhB+UDg/iVP/UzD/ARhie6puv1bc7IFUPQ5bN6Ny
f2tCZGjUKjY1fVRpF11Fl7I3sPPfOaoCxSQfgflOR1d8mutjQuZHl0UmU2+pPhLtNXzwHav3owH3
xKlBBeZOk/gUVkyh+aKanDGMx3oTMCuli618GAELmPTYvrEB9YcXDoeSda7zeBFpMOeZmcmOGpz1
A8qRaQYKveIjq1Fxzj1GvqFRB29dk0+lS8LKY1hIHiJ/IGJ9qqb4NPnl+Vai7WJtydmy7qnQmZa2
z7Jruo+TGs0vM3IizriXNKH3TIKRPRmBLTQkjMfk9KPP3P6b68oiI2U5CDZSCus5KY93zJrAPuyH
fikRArFB/ATjQQ/xNnyqyLR35N6ODiMwcLo/AwsFZvWfM9igkJ/C0nfwp1xaD0jKjS+Dj+OtgtDh
4jOEUyo+0F+6Ku0Iv4FKIgRD3B3Gco/rzIRju5lfuHPqIdxWB8Jl4eFAsIb2xFxt6R622GE728BE
L+KMgydxWQd36tjS7vhb0hHk7f+9BMkxfGz3E1VDk2FEtK2/e2V3UK4KX+ncgZnIhJTxJR4diy+G
D458qTHcElUL8HmVQPVGfVkvOGs79bSifo4RX1h/Oplcu3Jpw3VVI+1RR2ALDn0i/MT5gL6jdzTJ
cOP68YsAtwlUPfvMcuv1N1M4Fs6ySijky/h4tcYjVQD2fDKW2NuacEFAU9csuLPzSsQBRpuHFLUA
DoxNlkaXV2a4qyjoSJwnPCOUibSBTlP73GWyhgzya81/2xUJmGfQiWm3Tk328/xcFZSsJ5XjpNh3
p4UaXvRk+WR0JKJfyHkiUomfGS45daVEOglxcis7Dw5kVwdpwDdUvlhI9VuE/IfEoL+CHs64i5og
3W2DGgR4qm2NAWpEUfoCSfKIoT8OF2EMFCYX5W6hx1UC/sIYF6RHULHXSClPmXKQFYVc1QPdjgSV
HUOxrwUmK26mB4XG4OmogfpCRyDwRm9tBIXfJgLFSLpRBwLVdIlhnvzRCMXlN679NsGmf71bBxl6
T+917FEz/5GFHI0psKcuZOU6MWU+T1BbcM3xcc1bggSDHFJXcBTCQvLllOSQIRzqk9g8m4zxq9fF
CqUuwtFQJz720xZk8WH96xR3ZBMqC7aRHbNpmx138/MqygcgJKTTgqWnLKDWcZrs1GfPU3szH68Z
SHYUUvf6wOxLLoNBvUwAUAX9gF5DyH5alfgoJqcHBY4tfizxqb8/36vvDKkco9SA0rphgY6Kxrq2
w9sA0WO6PEhQWMOm22usL+NTEb+IDFkxR+Dx/6k7ZxrfTDl7KszpKHXD2yyAQuwSRtQ0jyle8pwP
//cuNqnN8A3WCaERil+ScyNIES4ujjUBsOt+ZD0022UMw05zSDSfvf7GrUv032o9peXXDBMDazjN
20AQHj8ucTXkq6wHUcXpGpStL66v7Hge8zEF/oSep4zULb2OIS2bPGNX3LJ3qiQ5dXTN4SQpeoQf
G/keqAEjl3Oea3R2cKPXSoOcdUuK8lUnOusu3pp1nmDMlx9ChhS2VU1fsSDIaHcc8LSCffWWlClV
Y9xxICgC1WGKdqzuiB5QaWkEFYVIx+KRZ6l8b8wDLri8YeTIaTq7S/su6gubdP/+Su/1g8pzGS9W
Es5ed8p+awGhi/OgmwJZGBkoaDQqa8QXHTEoYQeiUizUXY54bm5+x/nWQpREC0sq2t2xkCDgSYXR
3ifOZpEiLcGI0tIXNdJTPiyE71uinbEu9gBKhnU5CjouWMnFE4LEF6VwRcwTJYDgI8oibUZ+zos3
7IQU+LC59fKsIQ1ls+Wv80urvoqNwEvvGxCQHk8VAoei2fCtocC4GakZ6qThVYPIUmX2CgOctzzR
n7L4XLfPJHUbUlgXh3t2NGFpEA7f1R6pXxbbPq5+1LwYsQV+UubKgmfMTrOSKBfIz3LmZfGTUAYt
F/j0o/Zb4juuazrXx+9sXDPqU42UoPWp0z5b+tc53DALyU4/FIH+/0fQ2xajUgXUH033fYugaJ7m
/FiwLjv0h7lEpuQX8j/mOBpc1hgqfTRjL+AFZIl9P2jLbgGcyw+WeXDKeaqqEWEg2X3kKnZOo5+W
6TKAxblHGoIr5/7PVJwEuSoNfyF8wgjM3nIGpKCgS+jz7EopQnKnbQlmojsYs0s6nMjysLpIU85q
jeRIWZ4fg3iTlEn32ox3bJEIVsnWV31kSziEllmeWzDDFI9guZkhEP2GZhlNWudXYEY/8uOV4Q9j
pw2UV5yY0qw3tlWZvDd0Np1Ob4GrR7KGh88vy3Njvg0bk8cbu/BuQbpzxMyWLMBZxEIyLKJfCLla
lzusiB2bmx5Yho50c6dctXAKltuCmuzuJbE7fPa/yS/I4wnaXcpA44CTMR4Z2rJVYDLzeYdlYfoW
9t3aE0BZ7Sdal5CT0N4nrvIxXxh6NUyrMxZAxzZ/fjw4KL+GJGSlmlG+VkF2Y7tGjBvLFhpOrMbV
IVN8LkLpcc14kEY6vt2MUhC9sQVfe181ZI2dOIiQZFHhMnTMmLEzW2oow2ylPmLIqlD//TBN5QQy
tmgehm0u3ZIOy+G37ZwEgw/ySfBdGH4JuFZO+RyyNcUBz/S9xE4JfmO4WQC5dE/mNlhR2V11PDS6
5GXD+rqoJChM4EtkgowLrPqJ1sApsdBfTQPsOdmkv9PX+26RJ7ZVdyDnZle9SC3lvCQOINgQ3TPH
ZJh7nFeHFRKDm/rDWvcmBojZzhdfaw91QztNFA32i0i0PL33+dyX24Be0CJCyVvuh6+kPWu4qpao
xcV3R+jqkOGSMQhvLlblTexIkSJx5yFt4xZMMfQxG/lQivf7cJrk26BT6WwZDKNq85bxZuiM7ht6
nuMAO4hnWiNjHHEv7pLr+t2bDgk75bGYr5wxeLtJvYFa2bNjXLcXAY2apEaZCSCAMVdYyJTle6XZ
whYH/HewPoBwonIsQhNNh4mpijEyju89R004I4wxfK2+JPLBJLRbRG/MznvPLyNioaouZElWCmkD
4dpflPS57MOCaCogP+e59Mh2FFjZ6JxpniQHDZX2eoxNkGThA3eHhqLfqeUtCIbzWXsRkHnxOVfQ
Oekot1WcoPgKClKD0ScIXcPMERGqmGgULNvSvpQu7eqm7YldJ8whCJ55kBUs9m916Y6/BlI+nHoP
ymlbQm4bHwdQfPFJ2ZLGg3iOzBRgBkaQPaeuQROaH+KeyvEoxiGBj5oY1lAv4EI9ji23SYUR4USK
EMFqIJEaI1w1DPJ8c7ZF3MD4QfCp+JOCmepB/4eNweCQQYErsywq3QoPPYshHh50IQhPJL9rogZW
7OqyjSsvFpJjJvm9r3CT/UfamTU3rlv7/quk9vNlDgmCJHjr5Dx4kG1JliXL8wvLdtuc55mf/v7U
ycm2ZZd1k6RSXbtbNiGAwAKw1n9gPjNHDHOWx9aj3XDx6ELUsTtvJ0ir3LlvwNEePBWe1gGPHG6D
kjLsEfTwnuzliNH6uTWedU8GgpRYnien2Cyewh+nPkyhgt2dAx6KlZyJEHzUxrMGA0ewOMA8kCwK
QYcek23FMQhx99pFaRPVJEKeGBNkxVsWcrpWiWWclT6FkaiDYthp9SrzdWBWDipD0047VBr+q1ui
Qht4MNcsbki2gD1dMaRR0efHbeXx3hF6nGr93cnHWZS4AAU7+92MtWxeDRKkGGyVHCfsWVWsGlHc
I5IJL6K2IBJy4AmbsUbbtn4r+m6igobeddyN2iwUDcJM9aISpEI9cj7Ufee2hVHGXQ441yZMAT9v
oBcAbabHwoBrwsrL7aWJ2gJ1M+aePcHVLvRTF3u+ESREIZlfSPTnJdkjbdKbyx7C5VTDLmhSLeby
bSyDdOrX4aggyTULt8NCOdHfFJZLCIKF4TWnpgj7ZmHdxeY6zZ+q5pZyk4LsdpPjhWAFl1n12oo7
2VNvLC9L79IZT7H/wOsTw1I0SCz7Jja3motSNqlsfeFgyFKfGKQqCebNtcaNSBSPun3d99sc2iOn
v7696N3rorhjnQib2XkWL6V/LQwSfjviRAtJB6Z69BKFqA+zxEZtzruX9rWdUSDznmVOnfIiMG8k
0nK1SVLzvFe3rrUYpgvMqJoMAdM7rHVFi8jEQpKkGBwtXFAg4RIScMEo+4eoOFPYqbwXEQboxx6n
Ote4MetlBwMr+5Wj5efDbvbcU/LPJDCOK98CTifmhE6ATm8DDlah8l+awnX57R6SgCefZUFpxEsR
lFeoOHLB7MnZpxWifi03Vz8VNZm/F+68GGGhVyP8X72G7OJo7lijXEZDPCnsmF+PggggH+ek2AU1
LXR0SHBg0LRCUSTm9imChTM95Ski+6ARsTQm62E/IaU5VufC4RQdT651MvbbAbcFXJLdsCCbYr9Y
PkGoSICkBC4OkAKa/0vt3nJimVadflMAoNC995BDvtH/EtFpkF6YwX0frXX3zsDStcayLFjzgpP6
WnPXVgVLZFVUW6I7fmJ5MK8R8gHf2JbtTnmdO65dcu+YK4cNtVtUwPZ8qnXqUePog/yO6GdRqbg1
WHiFufjzhQIEx6JD/aVhznP8e3MzjXZ1NIK0HXWC8qiDMstKz29JWDcjB9JNBJil31QCZWgdv0Yb
SS6KTUWzTiENDU8VQhnE/g4qBvJFDz2EX4Yw9FFK6jd1dBabqzB4Dby1YmMx8l+lBpljpZkz9uYw
+BVaKxM8bZ/z4zdt9YRdbqG/iJ3ni0ktXENbExSErV46zu8jVOtZBs44029KSlRp80gSoyxurHIm
el7h1CCodxpb68y81Vm2YfAOlSpXaXVEhT7Ms/vAaNrzSlENDAKq4BrCK95471napV8PiK/WV4/T
e1PeFRFQIqJpAeXBEo8lErEGckfaK0wDCpwefhHVQrNvRodM/wm6bTYqjoF+mxr2eqhiYutl/diP
q65YTcUblyKTNYA6ApkZCt1Betb2Z03BNjiLopu+uymnDrbEe5JhUhItsmohgAa69bObrjKUBuRl
z6GgSrGAd448qpFQqgvsoQmm0WVjzY3wRqzj7Lowm/OW5+7847vpBT1K126PLOPZbq9MdGscAA4P
gXh2xXncz7N62SLmVy1QVghASlGzaI2F4veTcsCCpKEcg2JfMh0VzmMKmAhFTokmfU/B4taLw1sc
GQct3Nr4y1o3aXw9GJdGuq0Fqefn0LuNgZc1/kNGrQ9JsOYm4D0ATZmespUPGDA6x0B7WsU3BaTj
ngblEvTRTls7hcBTXRhzo71lOTBuAnFlVHNG/xn9KKe9rsz5EG5BdRQFRqzH2YrSm61uOxSXQBun
BYcH8qiznZiTe53GL5y3AOxycmmInFG8TfLX2AsDFIOTuZP1OKJpqAybrGRKvZScmY/oOipjHWTb
ybhM/QUX6RQROJPaSLJLyVH/GT1x3LAevXqhWeuWUxaBdNC2RrFIQG4PFNoAmMJzLC4DMNN2cSnD
W9lzCDkyrLmF4xeQevM8yS5U+ILFqUyXeLNbO2nbi+GY+06SnolfYX+Z1PeZdZXBjbeog9cLHX3s
Cdmfh9EATdMKyv1thxSAh1gd9hfmewGsvUWjkVckzGvtzfdP4VbriyMbJcBI3Ti87L6f+z0KnSOg
GfbR7DGNnmyUsWMyy1R+lhHX9O5+NK9FNrPKhQXMzVqLFiJzdKaFV0psrQxaXTmr08dhvGg49TTt
ranuk/bZ1mdxiNj0LbtcWJcXBiYQhUfGqKuuU3WWJ/2OkFuAAjUC/VghoFl6p67gxKMHCscNsBfh
SIk2I7tVZ8iDqMzYBqZ7HRtIwukab0hk7lwLQZx1egnq9dGoBoJYBltMNBc+LCyOp3AuQ715aOxZ
7y84vZvI56bbOHxOzM0wPItkGUMOc7g398ibIgmTijU3RWN8ykekk2fWE3Gryl/bkCI/4sIolsml
Xlw0ztq2L7XKIom6YS8BZxGcu9VtDMLJIOx4+nVU3XYQC2RyUwUInp2YybkvlwmH8aVfU6AEDJGd
MBfIAFbFcSVuqALm5qvUNmOwrl5KZ+ZTBEInn2reGYaIuXWCJEljo3L3YEyA1aUBSfneHV+MchtX
yHD1r5bzGPcgYGbkCFv3PBOXYXMjvV2WIY+uG/9yshcFQnP6mU15jTI9u2Vx5yBBaKX30rtIu4VZ
LluE7Iu3Pnkap5VT3sU16rwvWTZ3pjMOXU5CcgOJBdRu0Ch8bylOtwk5MbAN3IdbCj72eQs3MJjh
H+k4q4hauhrWRDh82ID9mu9+umxZ0zFxB5A9WB6KmoV/HPE1cvARHBy5hWEcvmzAlgPqFnMhTzFe
9LxzxP7xfY13pFiuyV75ZIkrzA0VmvT2ujCfQTS62Zyl72RvASp83rpJAUucl+GTh/ZMEvFfy+ms
9ObBS1zglih0DkV1eCq1S1Fx/sIcPHjuqtfa4XzlPHTpSVpdhnJpeVtP/mrSdweqfHSvq9sInG7F
+XqntXfhk6jGjSudW5mNvMDGQ+kcijBpCA3URrukD+SetHqZQxxNIBKUE1BlcvJ9Ks6r3LVnrY08
p9aFIDDF8vdU7lMqbwmnGR+Ar1OtubME+uUwtEeJBcDD9q5R20+KBenhmhuFNjfwsyNRZoN50SpM
hb1HCthTddvnl7131pRoqIMUwQiJAw72IehmTMs4vtJOsvTFkFs93QAvjdg9MSFxeclIZb/36NUE
GzLNqi5Rt1zby0EQhOZJtOlqVOitF7aQsLy8d2uSPm3AdV4Jj3MSuuZU9cY5WFWhzusluy+gTMUZ
3qrISGjvLTacfXGhikcBTw8bh1M33rF/zr38yhhubeQV6/rMHB6r6YzSam3d1toNafOcUy1Rojox
xitLg2QQdBSoNzrEXfPNl8d82BsrHThedkJnSn+hIyWMzm1HKh79E5D5p2WPQti66nERgw+JyQuZ
lAqHQKLE7zvykN8lExpTDzkajvk6vRD1A7HuyJ3OHXflABryAcQbq6mcMY3tfutbrx08sl7hlnk8
2CdhP5fmOjdXAWVQ0G5Ri+q2ju7bsSx3tqMalE5tnST3uAkqYCze2kfELnJOuhwM7Bywaaat2xDI
APof5rxPZ5FxzgXRfeZLVraGiMYC8Kiu0AsPjnYR3Ioe7bZb15Ezj6+oajfIR0B+BhRMvq5f5cEK
kVE3gnN8DQGwiO+6gg3YWiWQ68KpI4n8WLRX464kRFGpuUh13EhRj7zIfGBuKLjCsz5lqiUVqtnH
enYjy1N7WEtvwxkpMx8EdTF71SEU8c67YUATMe/MTURK8G0aH6eKZdZy0swuBZw6uD/B3I+paC5T
YhmuKLH1VMTrUoEPQfqDU3c4H6Z5NJH93Yz6a4fxwflY4rIJbnGXQBPueeIcN5t0Wo4g7bE1gmHf
HEu8o7jm8l3jAr4umkpLJj4JnA5CEgZT0+nQUcI4SsprkXKEvKvKVsDUeCDvYgAA5SX0z9xzA/OR
+h/ZTUU2rTymS5o147dz53qEVPFQS0RNzib8mEJsEU6PkN4NGxzBKIgjNvLHX/7rf/77dfi//lu+
zpPRz7O/ZG1K3iRr6r/9IcUffyn+/s8Xv/72h2VbwpGuKW1HSl0a0jH5/PX5Osx8ftr4P8pplDlU
I85t8axQyAUcj+9wThSwqQQzHPwGkeyboUkSZ5DlDaTbqhHN2yOS/gaGyRKYwpoa1BScS+uqxs0h
eyjGs/q3UIceXnXA3vVjM0M78sA3F9anb64MZeq6Egid69J2pXDsz9/c660+djzq/XFQlsjr7czD
rXbjWjuNlE6j7ACwxAt8tOQ6a+lp6LmJyTAfdCwqcrPyXnrXpNDQT9z6K1cDiuRQudKba4cOtlF1
1cXKWTe2BJmH/PyJMn33rO68q5/fgHA+94Nht7ltGNIyDd1ybFvt9UPhgFKkWCdVAYxuvUDRK5Tg
YESQduvegUTk18AJRJLLTUm2X6/6dWum9aUrHG1VKs/lnFe8lPGgrQI1syhBLBM73EZKjXO39jmo
mnoJ26TrwXy458rota1jZ97KGDOqAUHjHHg1lvu1S8J1TWEKx7Id05afu9STVPJy20Xr2gZu05r2
dZXaHcBgGS58L9HvdV+e9ebQbssaf7HMb6eVCupNMVbJW9iXiBM4AEHTeBXoR+ZgyKs//8jiBJXe
MLotnWRrJ427/P3H1Br2MrjOarQfk0F2Vx46TCd10/ucMLC5K/OC9KADzL3rEAjt0xDiTz3U53lR
48GZNutKBxkuYbadTHmLHkQTweBzKLVZ2pjcFQ7zp5NAm8idcR5ti0Vk7mDuBrnjJPAHTGf4q5Pl
Oom8ZO52CcWYFCX3FDbM778lFt5nvyfPf31av/Xv9fya0/vQD5q9v/7PTZ7y///e/c4/f+bzb/zP
Zfha5XX+3vz4U2dv+eo5fav3f+jTk2n9H9/u5Ll5/vSX06whR7Zp36rx+q1uk+Z/49DuJ/9/P/zL
2++n3IzF29/+wGgxa3ZP87k9//GPj3ZxyxDEsX/Gud3z//HhrgN/+2P+XDx//fm357rhVy3zr66S
pkM8QRJg9y9C/NU1TeKJsA1h6pIVmuVVExAurb9a/IvhKGUSbhxl/PGXOm93Hwn9r1IIx3R1oVxT
t5nk/9vff8Tdv7+o7+PwfjBzlHB/x2IpDOKxswsSH8KwrnmxmobBXZX4v8BOSmYw0T8MwTehfhcP
/4z0ij6YxEtHSUfYDv3ci/RsEp4xNp27mlykgzjtehhRdrP/rJG9lT+lRCnPpBGsMZLyBPtVdlXr
0K51qCu70fwwWjkswShOe3clHMppK27KpHHidvFzX3bf9dOAuUoJhovJwnAJnXf/sRVMpKZRdkG4
1XtEUEZXT1fRCFfi51b237yrDMH2yxasK1u4+2++jo260PVyWudC90/aaYzPsggEzdgn+t+jxadg
8XGz3wvLhquEbrm2snVDScO294aNwGr4odMY6zZ34faEWhKRv0Z029Op8wYZN+yp04MH2+nHRZsm
4cPPXTV2I/ZxRHdfwJFKl6ZuCldZe7Pcy9uxlrZprJFeiTVseLQSHZR1Qp9jsstFnC5qEcwqSVU7
PDD9v3bedJQjXNO2TYtR2H3+Yc64SStiEQfpxoMdlMCTn/oHF1lHe80BnMQ9kCr76EB/9S/9/dSm
s/v8Q5u2nkfo2GbpxpXj06C16AhRw51waMvsHDBYgXvh5KfzroeTkPoHThbfDPeueVfpylJsxfre
+x7NsGlVD7oyKqu5N5QPLQIgJvqVXRjidxcgOVhOWCuH1HUDRgN+4YEB2F+orjIdV2fUbQ5Pri33
Bj2MK9NohJFshGauBq25bOLuscYmwPXU26hs+3iYmtvaQrQ26ueTSAC+xMBtqxs76q9TMLWuFibH
P3+r72aCa+gO5xMWN8H981thvWlpH6pkAzf02SaVFHbEEDc+LTLtJIyxTqwjC5hoemA0dge5z7Of
wTBYeLwMwzbV3uuoi9qIZZSkm3ikyj9SvIJiPAzAMq3bCvmMyHb/nQn4scnd+/kwAcekbYOqYAbI
Ec2V/mn0NzLB0pMCsOdFRzFp8rwrQMQFh8b4UGf3BlnPw9xSfZputJh82hThulK2mHCBirXs9KWz
ZbwTKa6P+qBOgHpkrxIPHXsawdra1wo5W7azWTk5y4IEpFVYoKMcrm4GeCizfO0D3P7aQEerzOIS
CQCMIiDLa6KWWGJ3XXjJmcRObRTybpoCH+5P+56n6MRYoP9H/LF7B1ML5FK0AuPtAdMFbapWvvQv
ulGuKup9KvYpX+awhPoOCLPv37to1AY1VdiigojRJXeOEd975bTy8Mt0rfASx5FzXTMBFI8nRpHN
VWkAqvFuWy7dgUJUPO6BKpTDjoPfBQXVhwBNbdDrYYP1KErTJ0OQzALlPNSWWPQOwtiywf3H0R49
1NrblKpsWXlX0oQJ0VBD1Z3+IbGned/vZMlkDayv7c6KCWDMIAFkOj3phB6El9+hQQcdU2kbzQmg
xwk8m/tqOUXF/OfV9Xv5fJnmLlHWsDnIiP3lxZKf8mSwk41tTjCYYp2ELuzhyi7mA7zxYERAg1K2
bU/AiRFCtiFcU+YPwh7jHLBLnnjOWm3jJ+HmwDf7uv1wvxWGsiV7oPNlC8CaURahzMnfl78s4v5A
fY7LfYAsGPgLSlSWv+kAiulxe2ghfl0O0rENx7Q4TNi7//q8EHU/jDp7jItNotl407sU401NoDSg
23BThwGVpJh3ZHhASM1eoP5gjaBGRWkvJgOtKC1BBM4JwSaAOCG9SzEWYXActvQ+bn/9PE77N1LO
CXxZKZW0OeBKy947+KjQHgq/t/JN5V6E3a8wv/eddtHVjy0oZklmM2ovff3JyCzqm2hXDVT/LBfL
xR1CtDtpmIYpDmrZe+yjlKVDt8KYIkHdJwohzS4HlFC0fLj9+VvvoufnaSeJrkJZuxfMEXcvugK5
KkxbjdR8ZLPwxngdh6B8ex8B458bMnYH5b2WdnkHLgPsIpbY3Qk+BtU+zI1KmH2xMZVfLkSv9JNx
0ry5rpCsVBqA4rFmAdpGWFyEroTHnFGT9izcX8sY8YQ4HOSBY/c300sJ7iFMLMflcL/3lWwnTHuv
peAVlrgrWddZOh2ncCLRsHaTV4lG9c9j8HULlYojsclx1TItqfb2dU33c92KGWxXjSaUOAAgjZyQ
bvaxUUulM75LsJzHsUu9v29T7cAr+La7pits19G5vf1ODX3Y1jS97WoLGOXG7AD1tJ1CYgGjS3MI
sfLOfpUpyYMydw/s3/v3AZaFEtK1HLZHLn5ir9O1DvREm3aDHAD7r5HrR5D33xjXP5sw9w6MVSIL
5cUNk3hXzwJx13mwpEEudmifiReH2mweRgcmzzcrh3uhyeVDmq7l7h8T01wL8z5wiw1Vr02n0LPp
u1sfX+Cf+/bNcdTiiiNNi2yX4I+9GFiGfpuLzKk2tUGqMMSAxQ/qbZ6QRw71VeFjeBqiAWQqJFTS
4rqPjZOfv8Gugc8L9/MX2E2rD9Mm6Yt0nJSqOIBdWTUGFyhRl9hYjeR3O8M9/bm1r2ffXWuOw6pU
HH/lXkAaLF2fwtpCsSSEXUXdqG+bi0mhuQn4+V9uytBdIvXu/dn6/tU+HIl+I4nDjTBcpClSFLRj
o4ANH4l33xsP5ve+jiPNOS7/M03yxnvRhrerd37dkK9DmUrE1WxHFbCRvvy5V1+DjEV2FwYFNxhh
C7nXTOACiWqCgWYsMLuheTVhLOj0iP6bipUfY7JXLw00439u9usy3zWrbGO30LmV7y1zbayo2Ro0
G0+9uMAbOjjXTeU8/RutkLbmckQa+8vdrHOyeioiXpk2Zeusk9tMsy5+buK7BUduQZBXVqa0vly3
SzOUetxM9Ual7xX+owq6TAvyYFA3Ggy7qRhOZLYZtE2aNwcm/3eD+LHpvaVm9l7pK8UgaoY618cA
UnCnDl1vvgYuyxVkuV02IUZyfyPOisIpK7O11k7XYW9JJvbWd3BHZ55Mq5/H8mtTHNp0i8si89H+
8rq0qHPr0Y4Q+ZvGcdYI8DmZkePcXcbT2b/UlNBN6fLCXBayEF/jRuwbtgHxG230JswXYhwlHDjd
2SS21l3+3NReiBK6/J0RdC0TUTcm+95U9xKRlGifORvl1e3MMzBucgzbesu0RFsMsk8PzcjdAz9E
4F2DJGCUYdmucnVzf6sp4iT19UrXNkbquo++2XmLFhfUi7jGqMW1DP1OVAUiA5E+PJBgLuGwDf1b
q8qGUnwUr1rT5UYzMKuXmhcNJ3qDJ1Nqyv65zlPQfkOZageyKF/HiHCmXI7DpE2JCHtRqNAT0fpN
rm2m4DlGTS1Ge28djwc2/r35xcB8bkV83pooO0yxO2TaRgbwRcOCynDvB9pS13PzX4tvpADpikPB
jMMylT+5O95+2AVjLqhEBqfctONRPADKPLAZ7S39L8/fff7h+SVwDaPU3XJTPoH1gvb285w99Pjd
SH54fDFMuZNqfH05ghdBs+3k5+fvH++/fP/dhPjQgLA0R/dHr9ygc6zuXGPDvazHGotkgInO+Bmq
RaCY5f2kXf/c8qGe7Z2PGksOeQGCdsNOYKAK2B7o2aHn78XkokgBEuoWL2Y6BX8F2ec/+/570WSc
uAXpE28mw3JIXgOh/I+eb+0djh23bZy84fmcI48MuSq0fzXy/l4ZjsOeTPZC7e/8td8MRWtr5Uap
bZkDxj8z6tef+7B3BP3H5PpnE8ZeH/S46xIn96tNJ6kYAg9o8QiQ6l4TBaps6YER+xJVPnfo9wHh
w1RWsg6acWIpkvfFlKqvEaw4MKkONSE+r5bcTFxz3K12D8FQEDLGsp0ONPH9vP1zzPYClhFVvpG5
NAGFC+Iqpfqf38mh5+8+/zBKnuFbWdzw/B6f+fS03f78+EMjtBewDE2GRjzxyiHJg/EH+A026Ocm
DvVgL2T1cUrBP1HlprrB+4dkw8+P/3bSKmk5ruAoacm9x5tVFrl2UHNvwhGoRtMjBWXmJJBY0eM4
tN9+25cPje1FQVVraSPsqtq4DpZlsOb985978+37UOT9LapgNpm2z687dbIxMmqUJBsX7qaaD/JB
BfmBN3Kokb055U+xmNKMl55OgPomGNpVMdNc/cDh5Ns340qlHINsjG3tHU7adOrkqGOSqqBEHPf2
8docLyZr/fOI7d7vp1PbLoxQytndJGzqoHuvxOpqTWU200sa8wiFlfcJtsvDz21899rN3+ddl4K7
5e61kQp4ORSOK9LTl52C6BAfeCOHGtjb/WyzaarJpgEXenz5FEKJ+LkH340Sd2Gpkxgz6MJ+D8Ae
MoKo7aXPmCbmA4a9KLMtf27ku3klDep53OR18m57jXhJ402dT4IIL1YteRiqVXOoaPdtP4QlLWmY
ijrVXrxSbqL8LiVVHZf6NpriVe43r4GvOySkyJj/3J/v3or80NheaAmKtit9jZS85bweCffl56cf
6sreaI1+avZplxQb8Gs2qkqgFK2Tpj2wCL9tRXJkkCBEKCnuBZTMVxGnUr/cjGgpXKngVcYPaJf8
3JVvB8rGI4ayub67Qn2OWtwam7YoDF48du8z0/5X7x8scSrv/3y8+Pz4SdXdqGt6sQGLBXl9w0YF
1/DnLnw7d20Absxeruv7t80ppZIn5FBsfLTIhqlCJ8c7mjAN+7mZ70fqn83sHxPZn2wABTSTcBJJ
p+1YGsc/t/D7lLYfELmkOyZ35l1I3FsiTpNOomk9CiTOeVOgw3dhqVkNBao7aqtTEM/Nyc8tfjt0
HxrcWyZhgM9YWtFgI4666ApaA3pjPzfx7Sx2weO7FtuJuX/PtaxqdMyMJlA4NwYcRspfpYWI34EU
wPc9+bOZvYnGarcmJ6UZiZjIaEYnHWICPu393JvvJgHZGl1iyiwsAAif5zMwqH7s4oC5Jm7Glh4F
b/9RA/uZesfuIIgqGlDv4U6/41/LN/2+J1g6SQfgajZJk73dSrfS1DB84iIWXMo+R48ZMOu/04M/
m9gfoiAecGWCzZSjHT29pOnNz8/fBdf9RfJnFyhSfn4FEsFx1dkUaXxMMQXi5DLEdQHlqR04H3W7
n1v7bl5xoKMWBFoL1Oleb2pZBR3l9nwDkKKMXrnfprhK/NzGd0vkQxvOXgzu6tjJ2DLzzYSnk7wf
5Ukp0ZAzDzTzu+jy3eD92R21t+AdfbBHj2M2YmTXYemf6N0d/uBIwObFu4a2E/WRwlw13Toat4H7
PrTJzPNxzG4XMrr0/JnbPhp8saZAxOJiQKjDQKVEto8SdVIc/ai0I2G08jt1gmeSLW+zbmN07wPe
XwjZaNlbg/VIUAGW2Jruwm4ww8DytctvsYzKhvMoXgqeGUGvs66iCcO+TdBfDuZ702Lb1wNYgH+M
zJLZbUP7OUaYGi5xqx47de3n5wAVscZ4Rw/G8YHVzfXivHeWLu7WGQIlwUXgb3NKt7q36MpTJ72S
JaTi6dIerr1O4KBZYiF9VsjLCIS6qqPjSWIdf17n9xm+Lk15WQu8QW+LFrZ6+5xDRmt6FJ7tpZ5f
A0DGpBsDnQAuVQW58r42ntVwmXoLTMUcFGjEi9eR7KF+q8cRXKfwGFyAqwpMsze1vNKC56F+jHDW
LAekU+d5ncx2rNkOKcCg2tjOadFuhqo5RhspRzopcu4C5BWn5GYgdAeYEzt3DUIb6AGI+MSbbgtz
YQwrBT1An5vTNvavh+aUrCcMvWVRamh03AIc40WceDksOnDGWYA0PsQ4+w6tuoo7n4cC1IvyELB+
TdSlsGGI66eZjhhAYeIhivwlr0QgsdJjGZ7gyhGAy/DxTcO6BJP78sxpsCS+4MgCxv9IAu7vhm2J
5nAPNTN99eJt2sA6lnglovTmXcSQE3vm1g7GBXbcZtQlJPT2ptaXRXIZ0z07Av6pnbUGuimIKE0a
efPTBpJpJHFDaDcqRP2tWHv9MrYH+PGvvYF/CPYiAc45zrDugm0ImbWe4eQCEcURGKpib4hEnzad
2egj5LdOHpz5KWCN4NIb3jGha/TrSeDZAJYpk97dmN7aCIRrGI4qrTzX0htKY1O5tOKnASV4bwVX
OPSWQM2csT9KBujTsCnxCtWCedM9hAhiBGdl+pLK6xYh3BF/PyXeI/cm1fCdn/DWuQib516cUXjH
QupqEv3RpJYSsQg6H7cvHSZpmoF8IYK2mGa5XPxztFgKlh2UJPAfydIky45+c9VgjiqOGti1w9rg
4uA+iXzpapi3seYu+2QW6XD4h42JzpJZn+E90ZpzJA8dVKmcbTy+iXKtezeY9ZoIpRfQdlBYwfOt
8wPE4nykih5iXFpc/SSXt4CZRhD23qzAs8Jd1s6iGYYjXebwvk6hHJTuVqGF7oDGomyTh1BTViXc
wwTbD5Utkdutp3mFii8h3TLXRnyDdl2jr8sBGU0MnvRLDfam+hWgqF2DzSpuAiwoindhYJ3nHSHm
ByMPV5x650K54zehHOY090M7HTV2dKS8p6IFJyJtZIfxCkBmvoGAO7cNH43uizK+c6cLjNWxerZj
5FvfOmMlw/WQv6XGUnNvyrg7rlGrq6cY/f0H05/BdExQjh5Xbrva2YOaK60bjpGGEuKmSLYY0Yrq
ohYXLmawOhFtE8pTAyKbiZD7YKE9mGmU+4OZj5VLgh5cLeYOKtzVXdL5EOJxwtGymYuLhKRvFC1w
BkJq3PKvgPuROe5vQnUaRM92h1Rp/dCTcx8QTXdKA+eEswKjSW0nzDLmp6SdYU5iqhq8JjsDWOyd
0MFRp5UxjzH3nXCFyK614Vmz58U4V4nOHreR3XoS1LHrW0gi2G61ARZ7kEmz9M2qYEulS1z/BuyQ
KmelQQuW8VqL1y4BOQjfPXTGUC/A+HmhEC1BAxhVeXhtgrfrHTdO8ysGfxZMV8Kq8aXEpNdOVpqc
N/0ctCfiaPgR4S4Zhhepi9mHizkPbhVpdWpEl/VwaZuXevskrY1qN5q/lq5AcOqmiUAQYfoK3vik
tG7j4UV3URXngonqxZll62eBdlEl3XVtbG03uXazuwkfHvPKs+0L2f2KU+qYvlaeOCbbDKl5Jw/n
BWCqDhH4FtE8G6dJgYHTlFUr1MOOR4TIpxEIToBXAZIfJQjgLEGgxXJujDg9T61gpTsRyjQr3V/l
/V3g3ohiIZs3ic9zi33lGKJ6S16t814iA4lUPJmhm0TRcxPc6oN6dDFNjNaZuC7xmrJB6VXZTOHn
GObOhW/j4jHvu5WPzcOwMZDtgCUK0xUKZjveDOUGnUj0mF3jIUXVIVok7CNueiSR/HG8k9Sftc3C
cZ789l0CFNXmmtwqdNz0AfktdW4F67hf+th6mmft9OQ690H5qFsX3bQ2y+u6fUnFdV6pma09qOIt
jN7CBBXEukLzdcRFjRFBTKhzEYayXzvv0cZCrw62escRauGHG0RS5VCe285NZm38gi35tsRsDtms
EQRFX7z5HLN8beslJTqjc4WUK5IZqIWLgmiqlccYCbt5PbO0qwRL6gJKspPupHfipaOdG+jqdDe9
IE4X28JaBibGFP1bhpVp92oRvRKiKljQjjuVdRu2WPwyYyO0Loed7+Gkn9T51jLvBwWgNXq3w42O
UxsUHKcvgRaHF4YeztJ8bXUPkcbTxvB0CJBrY6Np5jnaXj7GCTAISrjSYqOXy8ybOy4Ijbkplwj/
VlF/WrlXej0cS3zYcwejUwT7Nby+XFQ7c4ybLuvpyg7XBsHb3ZolXGmU81pRX/w/js5ruXUjC4Bf
hCrkAV6ZcxZJ6QUlSlfIeRC/3k0/7NZ6y/aVSGDmxO6cneMSunNriKXHJnBWdmtX+WgLtFHlIQyt
c2Sy0dyyb+hLNOK/OSimtklmRfEJK6EdmEZ9dOVBhdTmGV+K4tIoIBLojFmrr2zJUZsy7DF+u2if
O/mRYLKNzFVsLBky2/ig0+zIxPGjbfWIw4zzpWHP1mDckjmnacUon0Iw2JLj+S6AGgUpFxUrR7/Q
iuQR+HayBOcPQDAE4tyAs5Djti+Lh+f+Cp7CekAxgLC3x4YJlqL2OVBQPRQYJaI7Y3qAJMwVrGIl
gOlnQ27XsrOdgED6rNp22tZbF/omEcpOQWToqDfVuhmD/Goxf9VfgmUx35lY49MFpZaYu5EHI3Ue
HbGZYv3rvGzqwWiJ9avKHL0JipZFuUtfuFh5GTUdTkmhAVlmnT5hhvie42R8wzpZ9Ys4WA39zjOT
lD7+hYuLUqDrf3E75d7ZLLbN+7cXzESjmdClMbHav4prKRnGhebDeKpslOYDf30YzYfega7+rivW
PC3g8dEX5yOU2Z8iuhjRvTBAih+K/KIxJNnkCbAOCLtcgdim0j9PbHPfWI/mBdlF3mEKl7eowVFj
T+jazjXMRGn1kb7xCcFv2b58n3vZmpsoShHQd9BIZJz/gEhI9WcrIeOAbnqjWkv65wxnagK6zGMY
/iWgTgo+8hiTVSm5zTDQGdsgBMJohpgI4MtWLVilkaHNmHAhAazKuAZkWn/peYQSxj3sVgFlf8c+
lG9wBUaKTr/X5eJNgXBZmx8+HGwNbtBjwtC4tx5ledKI6LIcWItVT3KInIVyijnHcHBpICkMpqGa
QwylWI3u0kw3SaNMrHqnj+Z06A3sn+iJu0NgqEhZVP6QEM0kCMcAXhEIIbC2Q/Vr+BdXfDnNS0dz
wxhIbv5ZNnbUD5bqlfq76z5jAXWluij1NbDwDEiED4dOdsCuOobAk/komH25skTKGHwILDucauxd
9f2/CDAoi0yzDi6ZA/5rxCkPRcZ/6gVYMHagUwYBum4eleKoFurM682ZIeEpdNuRvCE24ThqQGUU
2DDKM/Ufan3xyBMyNOHes0TtKYODoq/H6rPo2yUEYw5xmS3GAnMbB2Fd0rGr92GEZgKCcsPRmYDd
qyNG4CFSNCxL2POWcqwdrrQKj+L4FfoGASYTPirb7Qz2hy10REQ/I6DJXj6bt08YclRZLv1yZ4SH
tD6L4aoX68gDPE9E1iZIEJmpMC+ajt7NVleAqExSveJDxmwo7MyMz7ufdd7TGFoghd00cG7ZAIad
oZs2Yt4ddHAHS6AKUJ2GH7ESkTq1c1trp1GGeSKGo3rUalg6BAxhNXX9Q5f9y4yT10CM+R5QaLyB
s8yTCVTGgC8opDHhsYvrYWYYS4tj0zqUkX2wg+4UOf4u9U663AfORoInZC73bCv2zOQXFtZOAkxE
YOxiitq0CHzNbS72jo1G9msEr6cwiZ/AvuaFnrkwLQdNWYYanWt3ajcA8T2yX9atqzdrXXXBXtcs
vXMZusgwobGHH61LggrHK21aRkKIj/1d70FsHk9l5mK/vQzD1nMN5gX6pZGvtBx/1zPJf9XiZ6yM
lQYFxigttC7+1JeHOlA4hviRUhUrb4JRBO3faC/98DaKo1AZFbeQBVSg5hYBRmsV5COQDYDjdv1q
gl3LnLOEnOgRgg8NPjEH5C1nGhCnpIOfUXSzMqNsyGNjRMFaKJxNFl08a9HV5sQtPjV7HXo3HcBO
CeWkYFXhgxQsj7cWczWCKIvHcmbwwpfld2X8pt2+zNljB2ZWIBmjxJbw9yD38cu9PbBaASkirsJZ
W0BPKno0o4NzVTgdlUGbZVSCIn0H1JyhYd6xbKaRatggJCzvC61SUm+kfcXWPKgotEHHQmTSf/L+
KJJT5H++8XThzg6otkIRKxRrkqrbzD7WAiSFMZdpttSZTfdrHLrDPybRFmnqQPmKJ1G+7ltj7aX5
3ABvZCtMptvZT87ksnYT+Sp2mfBJ/6IQkgJfRKCjVarOGUIrRrlF/B2bb5CvF2oLLzAfMYKgEP+b
FvCGVf1fx3/091+wK8jfXuySKP1VKnfRDx5yO3OvKhiqvHvvPYaynpPrLhy0jwUgkoiqil1/6Y5D
xqVNBi6MVr+noLMoXIxWga1eHJsmm6kazJMk6KBeKn2u/uuKTuw73/otczSUzei5s9ipxa1NO/CT
GVvOpcVyAQpgXA8NdIKIoWUvGqdZqW7T+t/7m1VrALsQE3vYmHX5ozpb3fjXN8pUQO8LkIuU+ds1
0qwTCYeCIkLonwIAJL71rZqntjj1EKwFb90wQHkbhZgVLJYHGjqHZNcUS787jlG8sMidYnZz2vIK
nE1mX24QAboPF0p7TygaFEkzCZ2rARqfYlPRLRIMJv45xoUb7f3+x5Dzpuinnn4IQLAHrbYefBD+
48OKmAowMEv6h5LEVGId8fkoNgVwNLXMdoN1LaPN0BxlMeBL4OPlKK0IgobsICTojf5hqRcNxpjt
X0NirDSGekwdJBB8OIR0LaJNbe5Yr8LZh15AnnSXRM3sq6FOxMfjS2RtHFX23YyTrczeXL9Hh3te
OiV4ZKDH8D57czh3zjrChZTqt/yNI1JzLHcSOt9XRsUsNC9G9oyre/5/Yu4C3TV/hgEeCyd5ov0r
CHLzGs5eoKH5DOBdIJ7gDnIjJB1JjbVyP2jsciKi8RewBj2KoDrxu9U60wIQdo3JsIvcLcr0eUao
FCjd0c42ZCwJr68dD9O2xU0cfUf2I0o+owi4NCEM/GwZP2pPrhMBKNWZOB3SXy4bOww52DBcK/sy
trh7IH7GN5Djozsv3QwDtfau2LTZUepz6Zrzmrzfa+8dURVWOYNozAo/Gm7pLF278ugBGsZhYijH
irdiaIdJ7teELmt7hAn0cp0PS6UGkK8d/D9Cbu2ENA6xNErM0EYEVVZwhn8Lfcc4B2WscVoj59Ct
jGWwhgZAu+j1Y2PxVrtn0Z7rYjEM65rqVAg8Wc3SST9A/wU51LvUI3rwNRvN3ljljWMVqKEy15N/
urIS+t3r1pr1Aow2lGjdXipAnMhHPLIuvFvfPhzv2nABuuCbw0ObQFvcxmoCoiaGIHx0G1S2xGBG
Lmedpe6tIflgD5a9pxKTVMjznE3r7tdEA4VPqrWcKQ/mzEIW6sTLwXuUOOU7HjrLPvqQkkYJdDTg
xbEHzIdgrbFpdu5mVDaD/69Ndg5h2Mgt1VgVRPHyZNjxU+e6oLalGpOgv5hxNCtFMNH1u2Bd26Ne
KJqvXIf8E7jz2ACG4zezBG8Yl3HEhG24Lh0KmwUOLwrRDkc5Hell1rOll7LtQSSSl6ypAfmL6mnr
QW5vUFxQ2e0+W40HoIsPoQ9cPCaJj56lZUL+FtPA4Myu+NDOATFToIFYwiH5lUBWov7jtV8lqGMI
4tTWNIG3tItnanHQo6P0IOMH64b8xa74vtWjalUTzdaPwBknvjyG/nupYNf2T2m61xDLOjGTwcs+
Fkhi4l0ZbcceKYmhwcgCkA9HlXvYaEAJk3IJK5xDUk9EtMmdb7OF+ahiMWpODaI3nbxqLPfECvNC
fLXQZytRc/qDcyXuEC50CRwpMdyz+t6Kc9bn88ixpkaBqadE/1vcOA3wwt/ymBCSC0f3VoOxVAGq
pOnGzJ4NM5oezr4unAUUL6jkBOJWsjAcrWweECoKnrJQFfYcNWDEvDXKeBg785DLcKIV1VbG/Vpj
O97iWQXBrnY9Ear/2wC5UYyT4XefHlG1G7DIRd7fVt3Le3ML+zfFXDeAk/PvaSmeOQ7CFE7u4qgl
26aXxFgHDZe3Z55Y10vsOfEF4uSOA/TAIh0ummA1VE9Le7wPGc09VoY9qzMiFqMmkkS81mJAcy1g
GiqjEnIGWtpGJu2zQtaXObxrioHq3Ek2aXgLS54h1lfjU2SQsRcrMl0ZoESAVBn5x1Q7siM8cUzO
afCkeLh0qrJu+Dn6j8HHckBZP8zTlY+CMhY0NtFi1N8Cf1VbPHsSyjZ6msF3jWanZ0fRBncWVa/G
gYJfpjOLDSaOoZmnSn4KvjevOGh4HBNoTsbwHcT5pBVs5UC+BIhp/saBWFbsK6QCSZDqrFXPoM1w
oGAPWol04YAlIE2xso+88txGgLPLbpzaPtFvMFW9Pd3AiR7+dOS0FVWgHE6hd2uRK6ZvkYzzM5j4
IXNqGeLEdMNiHPOZZYxTCWx5DMxzVV9plCgDqmM8K4P65bv32sWY6QP8BQyavtnTf1hxarHTrDtz
Jh+WSWBEJm+GZ4OakovpOj4LbtuIyMI4Kc2hfLvh1V2W/PnY15QoXvoq3Lh+YcK+bWuT4SN1WlDF
TMt60ktMGuhZHMo3TRRMc0o4OgFlyrbuED2YJFuA8p+qdTXNTZCj4yV1qUdCncO1lkOVylpvhZob
mGsxr3E2+A16tiS4ekQ0VWj/lkm9lOSgrFOu1BbMqzFcoHpQEtJmdMkp+X96xtMCi5d7TFW6V7Vf
dZJAzxlXPvohgQ2Bo4sseSWiV8LP0iEIq+MCeUaBNz3E5XR1bPJr25lKRSNlRpkQomUN7HXvHrvo
UOk/NbJQnXh3DM6ObGelrGZYqL+Fv/MynrWnRUMs/NL9P2u4xl5Px8tj0UidWuoPOpYuBbBEPmhp
7zLl03s7iKvvsK8nNgl/4N05XpLhOiq/wFmV/DyEqxQPuUtPoW/+Ou+gFADzOEEJhBME9ClORIXN
sNFZNfGrGrahTYa4DJ3vLMMer9bs6eTQeOPpKM8Wsj5qpjM1jheOhL3mFOuAu8PyqXBafJP2l9ny
Z2dUg+Dn6UhhiHTM6CMCA+lGLvEnZa2Br7+C85UmM1LNrVKt4J3q4W8cDaxpu0hcB2oS/tzlx+yb
tVmNu9HkOLMtLBx7UT+TkIcZeA4ti5SYt5db2VC5y9cd89UGpu5mAG3/MhSKbwFkzNzf5FYwM/jI
LKKnLrl0jj4Zq0vUr6327sqI3BW+viRMYnhl9Kr1KAhDeDSyWMM2y53+Xi6IUXmR+FXmd5d+yxCE
iOFMTPsKTygoxq0e7yqhLZtkeMauMhuShNwQdh41gL4yKZ6Ecl61lAx6ypA2JiOrbimIoIo0qDiC
bVpaEqau7S6KiPAgXBgNbDJKdYKEJUsfjfUyTIicG0Nf68ZigDOtUbR8s3QLex11D6GeHZi4zd4x
PvXsFIIYTtj5LfV15OsEMdueArOFu6K6MeE7NUz6qsrE5xFi02jVdmzXQ5ovidM1oJ7uNyYrgwve
ZTW3Kf15RopgUYOJEbwP1soo5CJxvovEmYYCgjN/igqkvRXU3Lh7Pc563kUd6VdKoUJ3L2V97zxk
NuM6DO98bF4dfUO4NbRNQ/GyFxKpjDWLE3F3B3Hk2qKzl+pnMVorU1cOcfynjc6Xq9XZLNeDvRLr
LwX0OSivO1Mu335fzB3BISwNSiFpvNQGUL+2thds7al1zvONGFpQuw3i4NkiCKBOzNOlbg3GhLkA
3TPvLSkhN68wiaf06KsxeCbp/UI+kMEurJvPxrqZOW+4RrejjPB42Qu+gKOMKQIEKsxvj15Pm5yc
OF/Z6HCTmBxjdPNioeru3NfTTTb0T7OncurGTHMbxTN99w+LtNqGPhwXBZA/llTXoyVpZvlPKtpd
aebLgqS88U385uMBTA+mDc4UDXYyAQFoOXNeJPaFcV7KR/I69s7fSIFTgpfTRbqMEAQVUUxtrd68
l2KQdhrHrBC3ItBXZuSRMABe9/TsLvpimaX1Ok1pGkUVwi0LLSBtMoM4ieW9RaDqvyqEwqZ0SamA
pkw7hxqyEr9iK8wnkrzW9ELYwGI+VOnFt/E780L3FjGTIAcWCMAGjHCFdUp9qk1DJw6BX74i/mvi
OmyuJNERzOReZizqwXftMv+vaGmXmuE6ULNtZzsnpUKFQifnEZfuEWjCsmJTOa3R2Q20qKkTn5kj
W8Vjcyvpz2ps307sToMmjGLdzswXKEoQxRAapDPc8gE+ny+HhD6ajvRtXOndtsNPFLRwTPX0DGDr
GPnWoop4qMVgk7A1OdE5umxD2bSjQ5gVLR3q/aGm4lIhqQXKe6yJ37WsgicYPxLXvWmJcmt9eKKx
xlSO5m5V9Hp2IxZRVZ6SDDa6O5LIDQK8jbWPvXjtOlQaA8qBHnp7I/U5Q8yQSLA5CwTSMi12uha9
BlvfGBDjBYm25VJe4XmnBa9RWohvVVMugqRZ94k4D4Sndkaa6vBUB1Y560nEuiq7K2bKdVRt0yK7
doqD7VIcDK3n3FcVwQuRnIs+f7XS+bCHsmeWXlkYSnV0a2KMGqsI/ltVxqcwawO6HsnVB+yqCH3e
NPlObbBHRxZ9J0dpMBr4R23wF4CG1mWqvaRifdR9D3xb33O+ANcZm2suq1Wt5/cxcPdJBqLUB9Wq
xHOtZXsrZuRBDtU/I9RPXRs8aQ0zWDAuhzRd09uYm+1wL/WGTGw4tUqFj5C+hgkcy67mFlX9AoFv
K42La/4PmWi+YOjtgbl/pY0J8oIo1s2Y5df4HGtaNQpDzBNrUF9QuKgdp+W+gXHZV+3EQOmdteGy
9cyV7SmHnEpu1tVPNzUBjLazxCdpyTyV+lTWbnUZ/7ZtuCoJSNvYv0HQu0XK+w4NNBCW+TEjWdOw
b4yNiSa3ST/10jvoZXewYvFPKIhYY1X7bL0IfHS30kqmnas0nrFF8auP1mckRmeeeP28TioxsSyS
+SwI78IY9mFIeYZ9w7NSBTOAO5teo1dY+JygOL/wxcatddaYDDV1rGd4E0hdFhE5lSaap6pTYa7L
k8z7aqrH/jHPrbXf4kxIQm8lpQ6s2NpIacEtiTeN2p+jvHmOToeBMURS3mavtBI7AplftTR+Ki4O
JzA2HYYaC+ueJcppRdG4EBDxGufDs6AWJt029+JDpcgzdsLLqNA/HrIY+1lPgDRsEz0CDBwcjIQa
TJTDIofiikfl4ELBdTPA7YpyDzXaS5LqYqRck9re0kogP7b8TxvsM2MmFAPdfe2pWyuCIY+0iY3h
I7OFV7vpPzIvOKct8ggYyXnQUVkNvJXt98fQiVj/NvuLaCKEgiF9RdPdOKOxy+jE8uZ/tYIapDdc
CXeGGQvBq8DBP9N0JJKi+rEMF5eC4eOloTUxFS2EQQVLg09F27fie1OwhyF19TMIm43uC8LQUqkn
wveWbudfhdHBfn1ny9bwk1YuUyDiFYwE36Eb+HNb+Hu9DWiZIBKVqXdPa3VTNeETEM1Ks5VT5lD+
0Uqafbp3g9MFrrhFrp1lJFko461cW2hN/BG21qUTPb6k8bfS7LObJGfQYpNCx/wSi4cTjHT1wqum
iCkfBrumBl0DnHuB9WP3Jf0nMTyIvDG+qdu4dF49XtEkppCjAyztw5lS4eaBozMkEGa1HLguor4y
QiQn6NNOiiFb5iXNbc3ZhrH3ZcSgDDS/YhKrATyUSqoNeNhAV/0GjadMq54Rl8i/2NL7bTTn5Lvo
7rxiUSUWSWC7CDTGSTzXn0i3O/RDfcjV7EiBfqWqWMg6qrGVv7L0jr60H5yYfFSmQUXO4CjrzlDH
mWVDwBzVFdyTu+iYoiqqvRFm335qiwkcgpLSZLoJqLW38k3KL+ZeT4E5pdQh3oZkNJmeZS7ej0zl
IsbqEgbbuo0nO3wn5nZoGIYr5dynZR/b+kJidk1Hf26i36qZYCL42hqlj2N55DRO068hq0EVj79F
Q5Yqq70JJkiyV2NGlNT90Hx5BJOjriCA6Qe8Xv49dFJ0wmLteDSss/Yjl+RzXaTOlK7YdXRNtTcp
1kkWTUwQTF1tUo8EMJWYClnOQ+HPVaTdkY+WJsTTIIa9nbe0plF29YO9jEv/JnWkqibasAiRtONh
EKnmA3wcIzNvmjGiwBHoh/7PYMC81DolYHMZ9nhNVYJjL6joLYlZX+obu/GYymtYJAY8BHQ1amBc
MVpi5+K7ASttt/U9HuqvuFJBb/lPr3VWcGlXkGc+o1H7dSl5UzNYSB7rNG/nKrxz0ySe9aOjxTdf
5COzHBavQiRYZjRdATPD9uZ1Jg9aThkzzZcy9z4CSNu5Kl/9O3JkFnLDyvFcVV3Jh0IIqBQLafXH
lFojJLWF4nmzzolXtZFfCq3BEY0lhKxRimlC1cQnqamKWeGfwKu+Jx5an1m84RlliNoZ6cuxIhXJ
ic6TmezyejMUG6MsF0p4yeU4JyIZ4G9piG6aoubL2Zfhn86xF9CZM5qD4f1qKKIsfizrK6cxHroO
srec1xlqFdWDunjE3sGlVFBkzjoJjAmNA6U/Ufqaq9j2lPI4Wi5DnVdXHmyf2gWZQ4+PPWf0qlX0
RUhQi3RnEie0meln50zvFZqNhVudGX23E5z2jpyPUUYrfyXFrasX9VhRAudc6ZtZSMJjhu0yYxyr
dt5KVTwl8r03/mc3r4LanakSZuOBtZpP//1bxS/R1suWqMfA3NPc8Pz1eA8oZxWtnDRms0y0b52v
a8gWBVMKPrQuTEy25WJuefaYLSurJ8v5ycDBKaMxw+IRgXc3xKYiU4nena0CdwLjBC5wsfLXlV+6
wr+j+7XfaLHo2FbUbXgXBDD2qNA2qUJLpmMiqvuU/DzEjxVl39BbWB3DQ3zqJmrRkQkpUBBrh0pV
q6Qr712z9a5J/OFT70rjx0BI2tsvUwlXSo32VvemI8N8OZUJTbt2xXE0MUFYuJL5Jh8mJ56X0S4f
NlXczWK6EFYGrcaaFHTWY+NmADTDUjoa/yzaIj7SVCe+Z+62ZfqTr5RRr3+uRiknRLVEFU+BVC1+
a5VpMTFQY+G3ywd+Qz4EogcfWHbhox3h1UGP5/PLN/qpRLEyqj2FT22Wmn8G8pL2YVr/pEfI3ruL
0NlRssj0H9v4teOTJ5YxjTsRc5K3+McJ60LBvIJcKlk3y6t0NTaHLjUJEZCQAjXh9ACVOXfA41jK
hwIIjZtvGnKm4FNsAZIX327MacMI6hidi+IQWEw+MmXnpyunf9FfM0eesPJv0P/1wWfRRYt2/BgS
St8NJbZgk+mPrHng6y3iD02JsBJdi+5d6ToEVM1D892G85ZxOm5cmpVq1S1qWheOsk3iPS6hiWV2
mM4YVOJtSjyczMxNqdvaHGmS/0gGwUJl5aFLygXuPDYtvGsZ5jMzeDu7mFBzUBNTiTU5/wd50Zq9
+6bsk92Ty0wdungGdqbIofujMxGMyTbCUV1Z1izt7qb30hhX8/OnkvpL3aEHjg2ZLDsT15pzKVEu
LXfNWzHfE32rf6OGMK87OvI3J1bJNCY3rDVT4ZQ9v03/XtXfPjNOuUX9+ifK5Kxloc3FGdaWa696
CP2ckJVp3k5R/jE2PVWSR4aeAFG3uzcx240J5VJjW9NDidK7n5JAsL/SI8t51c29qHCKUXvO470n
XgnyBROMunqA78C04qx1ECoFFCfurjMT5i9kM4qux7feMyYMy5jbbDw8Cn0PdvrU5hr/cxc2TFj+
mhQV/PQZlj/vycdEperASEmuvHrUiB5uVs34H98fFnISGp+xdR2qi+6U6IDbaceUdeTfDR7njCsy
qRXKZT9ZRZ38a0CBniTfNc3kMjvr8hQjh8LT1zXxbKDskyvA2fsnYNFJUPazRGzH8Ogx6Auh2rXO
KhB77Z/NAEOv/wMVOrP5Hv3+n2ThsR0/3yluyENoogjWamVT5EzHWisvxFGAr7H1mKztEFShJB5Q
hH4FPRO/Y857yp3IL86gbnqUFL6L6M9KYJAzyI4urkAcGsinSmkE5TLVo8GmVjSmNA4/VcmUGt0R
Z7h3NFs9F49rmaD2/a2z7wq/KOMqk6TB1yZhCg7xUo7rquMflb+GfL3bA64cJyr15qhb+TgTEJRE
3a3MbypBp/tXjedOWWXxWu3mVAMn8FVW72GoMUinNPGrFP1h789A0arel9BWUffVJ6sxY3hdcE45
zryDUt5WXy4tp8b8GN5SUeV3tF9usxMeg6V8Xi2zEY5N0QqqlMS0jeHQw2HXGxPDuMC5JUb8kriP
3Oxm9/8AxTxlzhjJQSTFKizMdZdQEVUJbcOnZXoLzTTmafStKGs//pDdWXf4Z0AlMHxqMk5Z4AIr
+JeWxHU1t2Q1bSxmifyfyvtu/X9qwFNhMxOf3yMcvGZgMmOwUSOHF5dpUsan6yGc6qZkataepkyv
+K05ayNv5qgPEWNW4RcuE0Yl24+aaV7Ai3q3NKS2shS8B93Rda9aLGYjr9LY/JMGJaPyT4luY/nT
p19xzPlBDtSX/0JrmDZJRMP823RhUVIXJ2BKydnZ0R+N77JX50bQT1qejzbf6MPW9hYlDf14VQIo
dEcMNwHKTNwBlX0QNb2IZGX25B4BNRRGOzJz5yIKwugAbn1qOTfVeJK0T1RBP7LFtDzcHO3KnDBC
72Qp30JmX64C71+uN4e2aThK4olicxKxBRIHP43Yh/21c4FuQg5KeNZdWnpu+oj65bvfPWg/OdNk
er1vk2Fi4NfrTjmXaiBR80WohmllhFa7KtODbvJeZl9S7KLyU9H+ah5jUZ0rLLDgf5nMya2viiXd
Qt7jaMcXOPEGA1gxhyc5vI7lrXZM+rtHFNN1v1XldaAk7abDVHp/zKwJpSAKO401d5T9mUVP2z40
zl15n74VicbJx81oSZVmMWOng/tGZdHDwdxMmobWQS0f2bjXWIUQMQ+mg+9qeM9o4q2ikyGtdPbu
+Sc5YQGzTWp71IqH417j93pBdi3TdSTXnvYheRYJuKaWkWHfXmYczbidYnTuZv8eZCvWKrm/gYvo
kJs7M98NGsNIHKQURPRwx92XEjzkXOZKzNxscEGUUvADRfS2jGZaUes0abj5leSXYYagu3cjk4za
0SPKydFfW/5cOPUCqt0k6+jROTOFvmPmbEn3wNxujOBq58i5smXPJdvR1sVbpuj7MnkV9apkFi50
LmpWzk1SuCB4GpIe9tt7zZyy/GzLk1WV15zOtYPd1B2Prdny4648+2G65bTQbx3VBd+kDbyigzOR
2Z8gsovMlg/9VxCgdT6Z5HiPHG1JLaYi+XRCa9LpQIH5smmzTmtBv4+mPbw4qx7PVAdZQeGwUZ95
SeE1OpkEfUX84kwz4uX7EHPekzb1cswcFHBc29VN6V+JpGvNDlp3fbM+B5wbtF2XXk/7iOHlymYr
6ooJnHUhjJ57jR5kYmGGt+U0CP6C9i/nn0hQmjv8YdmzL3/eo3VDFi0MeisBL4jn72g0R0Q4nBvs
hyXBKcuZW/+shgf9G58CulaTfyLtYvHpLXLljR06ZK2NvbcjnQl1EoLxEKqX2uFL8KtFK7YNCWnF
UaJbezorQ/9LAXNmGhz8QuP/fPXmttdHXshb5GlTjW8vak9MEkYMkZjnPDrpcU3gcLL6u2zOMgvm
UXT08mhGxT8rPrL+S9inMZVcHsxHeCgEg5lgELApT2WKYexbKnfHvCTlqtTaRVnHW1WcEqxrWfpU
imdumyBnXzpvkU84HjPBxTZFJC4e6YbeE98B96WLVrWrzqB8wTDmtS+4kcqf1t35/lYYe+E+o+ZO
T9lpmRBzue63AW+rHc27gdDOQwTc82/OJwVDalXPU9SAnmhTFOHNNDY3XX0IjbM/nHVSLDY97OPA
/nLA41LxEN9cZTngmNEoozj08MTg3EzJmlUzE+6lzQ5vuzn5dp1+q9ZVx6Po+JBJnbkRc3NrNx7O
wnpG4id0TrZ34lXP+02R7vqaDyliooyNDL3609NLHV9MnULnS0M4bNf+smiZcenWVXlr42peUnM0
sdQk/UdDJZaZnMa+DE6FOxtk6nh5fwF6RZTXx3OzcPf5cHQNZghjfyWdfj5q8Anzp8ao9vv1caIf
ZsrxPVtzJ+xmbnCNvHmjFtTIemZC67ledcCEGf9n+lY9pkxFtDKgzb7y3H+V8lkTqdaEUHHvMsDv
sKQkeeRQQP5EYNGjhCw925kuW1dbg/6cF2wEC4AZNTKFgQ5awR5TtWGszsewZzAmnJqtvgiYifNx
TXlNN+sCbtx4ZDKHiLFK+QnCi69oyxRcauZ0k8I0OT8/on6YBaYydfJlxaTW+w6O+0Uqlw3nOaOp
1bt2b/DHNX+puJjK0wKZ3LZ/CeTqIiQeoxxUErAF4qfx9UnOKAWhs1VxWkbPqt1RybP/4+g8tiNF
sjD8RJyDN9tMSO+UklJmwyk5PASe4On7oxc10zPV3aWUIOLe31b7fr5O43kELGzOk4dqxCVrUjU3
E4ryaLxQShcWF61mwGqp9a0JJI5QAVs80JCk4r3OnktirJrkV9ZE5e0nICiVf+987JT+aGDuKjT9
KCwGXfOgTSHs83uqcsHQytSylmZej8rpnSocp32L5NfsfLQwJVqNquCqt2iWaRqWF21BH2nVaYDH
BabO7BrRxUzUdD0FRKL8aziSaelB6YLsV+9Pk+0GmjxOPB0uFT0NalVsXwHqhJWcm3Up6zVRFDss
96vR/BDKT1sv7DGgULHwIpPPpyuWyB4cfSUKgGjFbY3uCEm+vDTFwgn/TGzXMsIwKTtcaeHW1mnb
tKtLhXInLd314EL0W+g8Kop3gzK66Ujmem04N0z1psldQ3Mq7K2fkyYwiq+80ijZ/Y5Jg59fbYfq
UBL3TQj7Eow3m/WDVoZbqEw/SmZAOyROXZDVuEi0o0k+d9T94Ykc0m1Oz9ny/mtSwS6FtlUCJPKP
DNpza+1tFF514SKusdc1E6ib/brxjx0/TZ23YWtuAQM9oiMBDU5JvskZG6vxnqGqdLyatqy3TqZ7
qlpWSz1xNXurMjpw4dPOZNPlFSjK61TsK+3K6Q5wRRzOMU0efKxce3UhhOrJW0+Vsva8z9x4xAmo
WwqNbb7aBXUb8wUIFcK/ZploEDKhnYIBs8SzK074rwaPYk3xyFUYot69jrFcNeaJWs+RWlehfUQM
HX2DNhqmS8e7a4xHb47WTniAIdxVDIiCqugyJUucxAvHRJPThmQyM5+lCcNsMFsPvJBD5oCg8KhC
6eioCjIiiz2i0YseSxOGJwSzuCjxu6GEiNsnr3gdXDiA/D7I7lLI7qXjpXKr9FqE4u6BiBbypSf8
idiQQML6qQjP+0eCSKXm+5gqV6kehEOd42Tt8vDTBpLqZ9ZPFBEmjllLwyGAe7HTtjjg1stBqXAe
qDG76jN7cTZ/NMm27pRVWIm99AYcRAPNdR8lH9BmeKvrn068oi8o8neLG8fAOqHJn5TDNWf7G0J6
07AYGeOe0qNII1peZJcu4cnhhCn6Gz4YAAm45BpmyOJoG1dOTf77YzIbKoT2Wf2mRyeNAuvko0lb
sNud1PelBQP/206fjJLmfNDqL0/d9WZISWh4E3yVnXyy9b1t0LRhHcdlq2As0O8qJdUqJFUa0Qjc
f46j5C95MxbL8Zz6OXhM8pHnYESsiz0vciTHF33+i9Fleyg+EVZDLKL80PejigaFG79Dit/QV8rA
Rmb8iD7MNf3QvYcjz/6Iatv2KyO7GsxP3XhRVP09U2hOFvq2MJ7pB+BfVlD6i4QsfPPod2YtyBk1
FXHVR28N2YkJ7sUuX8rqPe5YWjf8KbYLss7DI1GZ0rS4quMiUFBSjnqyEvyh43SeWxwJbLBjBTwH
FLgYLL1/wrk79MpLzgf6xSLjq+bYoEViNctdIl9a3B+qRqNY+xu6ygbmuJYPZsgq+o1tvkXTtiJm
IwWda6YfBbeKTa52q+3pU8+4PmnaAIf6cbkno/Zn8cA38DZhxU/YvCZwO3A2I2ZGq/zVmnCHYbRA
o4StAS/STyo+bUa6DMdM3PWB0794Bc8Q/jzF+53Huxq/aIobNHblt1O/tpprSKi/a1EnX6GnoMzD
iAMbB2RUgo33x8SlqpQhIeQogU3HModqtivWjsBC/94Rm16LGDPeeQa1KZ23wosCPc58MRIwTc5Z
WIhgDu9Uoa+9HM2YJji+FmCWzgosJFHxU2QACNE3Jy9iB8Tq43dRI2FQUQi71Qo85QOgZKOgElYd
ZiNkEfQXJEgYjKLaeJiOI6Lh0NmYrbVqc7pEBU6HZ8Rru476HtxwhdWs0eIXmPdFi1oB1xmicGeS
m7mnxq/HKTSfGGdp5Hw18rOd9RtMCbue+adxpo3jnqLhJPnbrFT4cf81WkdiZjDCnrTi7ioLVByk
ahRMSbqvl1Kv3xrYxLW8XTH1K3O+R9zVvfsZyx+encr5FHn72lHQ2Vvzb2vMXNvVepystQNEO4Mk
gUvn8x7Vut9iHPdqtkys7V+E7frZcBPDzW2/Iqa0qnRRkA14022GcjhFQm+iDxEddRRBOeiwk3gr
dfwn0LlYZCARqdw9wIOb/N1wv7S8hEoxggQ7l81T0SSHMFxMTTzpzseonyeh+DYrTFTgJ4EpyJk6
0t3cvtFT5gsZISw7Zosr0Cl8N4z8wuWdQ26+sKgKRSCZMyNmmwObvNPSxec6vJXNawhAbdCNaZXj
iqLRWWb+jFMSYesbBNKqpSA9wZxET9/GACXlgMWDsY67l7LfmKazSbQkGGD3FWt+6ThI3A6e3KUB
NX+UHJqdxcDSYffDKyT6Fj0jViKDMR6bm0epKStn/zXz0hfiofYQCLHn99SqSoVXH+TMjeCt963y
SwEEOBpAQLNJxz+Imle+1dsa6SYvSWIWftzUBzzOLJTae2rxCDj2KXF/KhVjE3tbisFPhw41zE96
InyrZRUjdzdpK7xrW4LEGdN/XJxGgvTp0vqQOGZGiWXx1ePpNdpNM79Y7oUVzUS+MNLX9qKZh8R0
KQzFw1c3W4u8P7V7WOW2n/Zlfwdvgg30GGnU6kjzMfGYHemzH2WYMGl/9clPEl5tfm6e0R6SXPgj
NpHMArpJGPj79Yj3ObHVF9jwnaaHGyfn7EL51qSlT2yIH3XpQWFg1XDOxm7o9+6wiTBxuKHDCYYV
Bc97h+k8VAxAEpO3g2aRZJVq46q1Bm4Hbvy8eqha6fcoVQurAuwxLhbmgshuXnKaPU2IgNAqNhb3
L8K9oA4hlknzzadUwUrY3KKCTJ/G4goHqrbalRQtUiLMms4mrL4ngaUk7p9C48MSYI0qPh1+1N2k
+4PZrdVapaejP1r5PzOf/AIKQKve7AitGCBcDzg7GwddJVlAUoCiv3sMQVE8Bq7yPYY0bBRL2+t8
tcipmzv12Ahl05s13cvUQKn2xp642jowFVISjQ6uaXD2YRav9Qq8zcLgDu+9jwdta/B11CUiswHz
IvYjag1XafjXhIT8pLpvWVaglxIPuLWNo+QosFrN2E9beuOnySWIJkXbjUgUgkVm8dnUlKfJMgID
gKrQm50ed7vGtp9MtcJn5fnkeHgpfmWCEcqx/i2G8Fw65m5GaVfNrEMRWkps0iLPH6GuBDMDGO7C
+XtoWyNwM3w8wpnASLx5jZRhncT6xuYkNHqL+JS/NAfxMF2xG+y/Nnlto/EpcqKPRlumusx5UZvo
VQMXiiZELcl7HDJONcl5FmUQtWDiofOa5uJfLV3cJIk8WHH9gI3bdcVJLz8qRZ5iqaFAaJJTHMPf
DGLij/r0dHM1h7SOtyccT//0Gk7HNaq3KnmHeqlLeWjTL7uJbpYD/pqFMHbiIUD1ZV6gPmy2BYOo
4m01dSe01wI5dMwF2rQv7FZDQcPFiLk+f9iYvXlH1jL3wN8ZH/WXltAIbThqZKKkMfhQX7e7DOus
2gVU4AVu89Ile2mP4XL+PFvtFiVm5T1GbVfa6JpeJeO2aQUhDQlqvxNcRcpi2QL/tVONtpwcYPre
xHgKAAs8tBAVm529/GmS3PimOzaYpacMPtCZNx2HGb7VZjY2LQ+wV00PLItY3C8LZewiWpAcvOrd
iMU2d58S6yUGr+v1kzpGbzEsUD22/0Sv/JgKerzxlKGZtAIycP1Yr55qoREDGP4JHVceh3I6XTGh
XGv4X8qRq2hb9FcXdShumKo7jtZX2qJ/zqrALP806AZvxAScbrknsBQmGYrZS+y5txQpLjeUVm6j
aNOpLgIh418vfozmzcjfkvo1wdtGi2+qbqx6INOmOzhpsRkdJsLUuiWK8TGSuzLD59DChsp7MEiO
uY3Ng8WRYxEKbYd/UWaHKrsb5o+gCzyebpHNja8Hub2bJGiFXezS5KzmmR9pJ12+KpWy0ZDxzPi4
yhRfP3YuRm67/9Xo7xJNfFCH/JzYePucAXzFxmUso08tjnhBWgcHyoDqCjNfd8/luaneZHHpKxTU
VzWl42YbEl+jAO0YkRoQNqNj0qY4iDkEvqI9AsKUxlXnIcpEhzWs2McQIUVWfShYX3D8Aeb3+4S8
gFWR539hUjEo5spDMRGyY4SyrHdrkOU6Tpwb/x9VsnC1uykBDC7GlgXUotd3N037nN/Rpy1o9mtX
zX4DUx5TQh3jrFLC5NqAubrzNSOdQ13sht3U3zDELB4O3DlxtsnFouUQfqQioE7uJddNnAS6+9d0
6DeRAz5ZkErwmFVNwNC5tgCZaAHOGJar7l7wASlLOGBTubcTZmJlJ8Krbp/LKvfb8V/XsFRZNLQ7
+qGpqn3TTFs1b/1MXAXXkZ3vynDXK/s0u2fUMo7Jh2m9FW2xLtW31vt13dHhm4YqvetsHtf5SaMr
y1Q6hO2AOblvWMqTpYL7dxUvZGYd9CpE+Ha2kDYOFZIR49zRvmzzVUQ/iXzgu8uHvxYKYEAm4qH5
L/a1cxqnVxpHnI2iEUARJptmiDezB7l77EbATfzdcfhRWG12LV3PT6mRlf2pHKiHpuMaDy7YIA3X
xwFXfmsxejXOd2FL320KP4eeU6prZp5FpQYx44Jb43+DwMmxCaBVc/lfci2iO+ANehEKa+gSt3ug
XI01qIt2MsJP3S4e/68wKbaMcJuwJLAMMxhrSrcE2PTjeojLwIqTfeaqkDEnq6VweutAodcicBjn
HVyxOCygSqIlZNZ5su1nvU/ISbpIk1Kl5K8aqGxmfJUFqpXCkBtBtoTEvBKZXFTDD56ZHJUKG4/X
gSmTqkC9ma0e4pm7TNA31guS272xQwgfK1u3moMs/zNgxVArQ85tpNZdHR5ctr2gp5RcOB7kf7xG
Vg2UAkDYlGdvUqD0R4RjlDgV00bof4m1L5R6O8FdOTR6mCroL2uVjFU/tT/LeVx7Cdb4ibiPJELk
u3fLlJOlUO4CFtVgL6azh9JenSWbRaogRFBZD+bV5uXVeHRG6zyzbuekZ431Tuu7G4U3fu0hE0LZ
mRNU0qDXN/AQwfSsWiRF+bjRl1e9gp6nC60OQnrZBs4gN780uNWSRfszfMzWfejuqhKt9OzgaNAb
yPHSCW86B2FjnvkJlNm8IUNz1abhU6gJ30RybWq6r2LjqNSEY2lG1lauciz6XICm/Mho9p647aAr
a5xZ5AjtXOdNKyZSQojDCt8HW+wXkN9YtiQshL3i9+Vi5CMyCOJWVbJNKviJVgBYXVG90Y3p5/Vn
Kn2lf0/z3WB+ukOKRMf7jZXXwgmx/xI+EsP75VyiJD2VdUpWARojEhG06LvP9rlCb5v6RV5X3gxr
nccerWYU8LhIpq88XsfWVpeP1h43hbtnPgnnwNDZ73CysVB0JDxtW7xixnDzCm5mRkSZvHjuPeUy
LpZ+odH6DHtMcr0K1i6fh2xh/0fcKgnfdsVUbop8NhhRpGmAXpb/KGo5gE2tdSbWRsm/HOxOhhtu
k9LxszSozT0eUW20fJNBQ3YakVLRe2o77xypTXYgryOxNm36HUFQpeLdqfc2u3EbBpl+byJmFeeT
KLFHrTrTuku/rDqA82/b8WbVc49VLgvmmbCwUBtyBurFCidCEkQWvNgpahIUZd35TVmxdRWq4ccV
shQHNW2CJ2RFm9St6oefVDWuHQvETL19J1wyrwD/xvq1ifgyOIg7uVNnbkavkxBTatAh2kfDTXBR
fjTUq9mS26YPZ0GT8H0Mu+vEEpXOT3PNI2E9q+VNqU+i22rJh/Tqra7dzWrBwUNCRF8rjflOpdMC
gQ5OT2d6zMVHN+1bu13rOSP1hLYJpcdOHT8q3CrpeBLNbiF6JLIibCIgqQ0J711V5VcBZcqRBnsP
YRV1annOWpQw8s0mWkl0h7bLNyrGBUPyesShG0g9eZ9Vm7J5lrheaMGQlx/t+NmqNjkJxI76IZtp
nywJ0+k9Fp9xsfP6gxMnpxblwkzScUeQzWHC9Ud8mcVWnXtiayXXWsVVlPhWgY829aFUQkBBTSu+
Z9T6MJ3lBs/U34yPNEQJryrG88Cczo2x1ABui8LedhnZHdmf6VGiVHbsSlYbvsf2Jil3mtt9OxM7
4EivNpaItayUfQVzpxfNd+spe1cna8n8Urt2XQ/YKdHxON6+159170MZPgVkdX1xI7zehOHVlzrC
hor6cVZfhftAMUEYQ7fG4bAt0mPp7SQ225CGZtK3wBxUXMF51pwHdgi7XKtg64QnjIrJ4HNWsAZx
45o2Eo8kGOvkYg6Xlolg7i4i3nb5G64qRtW92l36vEA8Nj5698vR7og5txpsHYhzVp3q5Ay+Cr92
Bnl1Qel1+WyGOy/cTXq6dcpdiIyvQmnetrdMuw36a1Zs4uEpy4xboR8ljEB1aIxuOzlPdb/85Jl4
LAx7I+Xkhul32B+57fw6VjbCllt83HspZzyV07UZ632EVkHUM9Y6Eof4NYPYaeWMRNPcFRnVsSH+
XKcvkoPipldcH3Z/MMlUCO1XmRwmpHN9fJQOMPKe7CYLqDOO9rK2/bBWz4nxO8RsCxx0uFoaUr94
YUa5TvjFEeZwydn8inkNBTiFqh1VD3Oa2j94pzVALV5Kq3uXyk/Dd1bNrYMRDmxiR1s/UeIq2Xfi
7NbGyrVV7Oe6Pcbx1cv/sedkymtvn+qOWBJjlyo7K8FZvOTzYXkr9WbVRxFr21GHmhymvWtzIjbp
June8TesCTMi6inf0LnnS++oF7jdudozp6c29C0yEaBJbdt0VyPmNF+mlT1e5k7uJ3Rc1LuscTio
xRMFE1r5YuJAANC3xV+GThE8qO8/qvqjLDFuGeQbnTgtUc7opCB8ZfMZibl0vusEafxXOH/kGN05
htbC6+6KB1VWugFq5E1lMecl6Abnu57g27XLT2vCyd9iq2VA3NZuiLVLz5BNVHw9SrjPTfcV2OEV
k9i6JbxhashNEZRPWugG6rFGVuNgWMR0QXjaFjcN8wVLQu19u43DlNUo2PUKrqOxdU+LbzVUD1XN
ByeJjbsXmzuRIMJXFOS59hZSy8qKf5aJIJJ4ouvQ4x+obYufQPomsmePSBU1wwq/b9qJC2ZeywQO
bvzwmp0b/WgzwoL5O5bXQufwerLlib6cFmmF6v6zR3dVY3qPF/jIfWV1m9y9Xjz1eEe6aqcniyqA
6cQmCBCUYyKwiGFm07Kdjc0hM98xzgVJDaL7Y3WnOeLUR8XXgkDZWFG5/2J6X61jSWMpj4b2COtN
6NwHYqEMeP3wVQPcsSCxRnUxIkFztPPP0B+mikrYHJhsXEeowfLmnMhmq2QeavR7GL7F0fxspUwG
nXZVMd53Q0m6y13RU9+NPLIJeBnkbZFbdFlPcewYk1kwAgl/FXJjyx/P/JeHZ6R8KGo0vhODg53i
KtDsVHSbwmUDuuKIXDmLm5OdGLcu6JIA3R6CLPoagEOMOWO/axg6iYaacSuEp1hPgtJ5zJhGkhBK
pNxkEamV7dpDsdkhbpx3nbLviv2svtvIOgsm0fw8hoUf6ZC0XNSuHaT6MW8bnP53NDlbQ/z1Fewq
v1918bHAQ58km7F+ESbc7HcqMBx6Pl5ecqBqe8WAVCp/6XASM03NqvPlWufBJmzK2MRALZinIC2e
Kw+VN9szdpTea9FAyoMSvVupsRrsDw+dfoz8WMmjF48cPqFdJ9zvVBJLj3wyq7rHQKrRaGKV/8hY
inpGRLiXkWiXhIwElD+Gdwrzy8A5Oqt4yODvYwxg+oO+1s0Ic2bDnST4Sme2raIrT20FlSSwGBpB
Q1BhZ7+C2TECOPAtJe5+fi+zz+p0muejQyqvshnM5xjvfLmP2L2wB+FZEZySjw5oW2eKg+khoX1d
OO+5TggGASld/s9Jfqz85GGI5XZX+32THHVXXYMarQv0W6mjnWuHGYDjKfEcIG++6Bam3ICT6fhm
MiegOJthzOxftQtRtxwMcoIt4+hBgOMObOAde/MbbVOgITSKNTVo5M+g/OjGsVRwC2NAN29jd6/G
M5FEWvoYmh9nfo8wd5cAHYN3c8HqQuT0SDtT5aI5nK79SYL1mCbJT5jpXWufN+q6do64HIIsw5cQ
CcIC2g1ZOn43DyfLitcWqOI4cd9nvt5d1ApDc4QYksi8EArE6Lc2JqySnFpiUVU3EDZDM1tNouCd
ajeRi2Wxxn6rfEvjXzt+pDnQKxyB6bxV/7ueS38A34orMjpdEKvmedLxs9oIEL4L9U1N41cB5p4S
G0H8Q5Q1K51lt3soXKDl4Fd64hvytQ+Povq1sH16VyFfRz49b5iWNEhQyrUVQgUkGytkHGnfcrXe
VzwmacydgwQunz8NPDMpT5LUycj8mYd5ExoEDW07Pqk1sXbn34pzFQzxDrlbhFNMZD1XTPSAKdF+
Uel6PbOhrixqXTuj4bnDMEiumur6aX3uBGi+unONGbvKd4lex9LOOik9jn7LGwMLEA9tDqnwzUu5
1lwWTXDuqBFc+ctIvcUmHgI0ehwhkhO2qf5sSULtLNcebD/xZ3yQBxHhjAWAoCAwDuR23VS+Tfmv
1IathdDcsLdlDqxmvo/Wk568yvZ57lB3/PbDV8Un0dHQj9n8O5iPqH8n2i9oWAYrhhAkmwxcq5Ev
oWX9dBm8EmY3KKk4v2F1GjwoRYS1lXhtoV81qLkWBYJHdiJBrWRr4hGWAj0VUiRUZAXwbTPgPS59
BVgA7t7WfpfMZtoEAzIhLe25rw/DcKTJFmHGzoWgHVAzTKTkhSYzCUYBAxmE1r4qZEJ2cMl6/uLq
EZAFQ5HYVclei45J8gE8EKM/M9S3BlKvIuqnFNm6NXJyE2KIaHPjNeVn4gxPndVfFcPbDsSjkiBL
yAPegYsjgmZpShebEYGGo33YVQQNhMAFXwYaQCPGtaodZIho23tTSqAIERJ4NmOxH75qJmFr+ova
8dlOgmS6j4C3HoiS9N4N3FUtEdah/Tu6V1Pb2yN6YudHKXRoLaR/kfzqMR+MnQOzar3M6giXOuO/
Htlxf8Lljl4++i5qLg3KB9fsPpweCRvBU0jed1btbJrJ2es0gBM3+WuSF96F41ZVVCJ0lFNccM6a
cav5nUlchdKe9Undi87bR2rIG6Xse1u9A1MTikVyQnJonV2eBh4FcIQpFJ+jFnNvxdXLpOZ4rkJQ
Dv6w6lxyN7V9t1UJvWLDyur3yrsRA8GCulYFZJKqk+MMsTDahFfRCVMa64am6hHJWZqgw84JHYyZ
mWuDd//bElfHeYgaEKpNW4Pc7u5WDSjJy7R5H3KIpvm5NlBA1mfaVk9e025HD9EJMDs2bqCW86id
QUBOCVJZb/iB7ONARpcb4UzhQQ9tVEC54VGnDOOQ1ncG2mNoRwclBs9Iw/Sk4dkjzYFM5ynhgW+r
G1bekzPXvxITuUrMQVYzMLC7qeVFaW5ePn05jkfCIui4+o8nBauDGcRKwUQpUUkjYe0dAH2xr1na
9aQky3ujjTza3WYEXNYbjrnk0vRAqs9G/DIzCHh3qbHI+qSY2d3ZKl7j5Tseo281Pg3MXbnGNWJy
iTCxcSS1fj4lhL8y1ulqtze4PPgo7V2JMtQ09Xm07yW7Vef5HjuyDVVCzjiYT3qqMatGr0N2SJu9
6TX+mJ6iePiol9QZnTCHLy06F1hAKatASAHC7fL060E930LW7ALLkJEQmOh6fKf66AFkCQ6qqCtV
CU0SLzKemYr4nuYv07t14RkHxuBdbO+EXW9HdGEtOZmqhjjBdtj45GoJNqIfw0+KU9K821Xpm5hS
IqNG7OmsiapAeCu8Ck0KKgcnVD7bIblI8EbPQ0Ok7q0kP+LcvVjReMJbfDIw+40ZbJBhrQV4ZA+L
B3EFEi4Z7251xm1MIGMZDFAdhDJZzU8ERjm15sYWpFNVSCvR9o9W8iMAAENC+0ztzy3SPQiCz/0i
SRbXYuJNSNcpcVAgBmfkDDIVFz0o/jIEJjP7tXOxqnXHzGLt45acNt/ASzgO6QGgJezvo9wZakGW
GBra2tiWCqcXqOviY9KZ2bByDPziTc2R2mTLL4U/mlkKJW5Ro9POVq4As85/BIOzutif+idz1vZJ
TnsRZn7U3gl5J0ZyNImQakCscfl9oopdqR6pt9XOyHQGsBwNfwwYBviIjE2xkC0IWsiWmc4u/2R1
m2HMJX9roeEQXCyhvoPRMNTdtTo5yNH5esVnBSbSwKca5FJZJLzVycGuScWaHjW9CY37MpFyDkUi
+Tqn7ALe6wPZ9No5x3I6JdmxarS1OxPWhEQkOufx7yJInisCke4Ko2aCJRRDnog28YxYYAr64VCZ
T2P/l/OUOuICjzPxOVqsYeDUVs/dSXBRmennrhlRZ4/g5pup2HTGN6kEK9kdNeXg8m6LqV5b5JDU
GZZ2cPSMbLG4JKiZX6KC6WhuBuRC/Nw5Zz1iaKnvSgE6NxIcSlo8nLY5+NMSXy6JdUg2nvMvKc6Y
PPHIDdrOrG5TCAN7d7hXpM2nj+5jTDoo3JzxoxZfOdeWBRxLUL8kKyomsk3AclzUEv/AcBwJaWeW
GtEFlv12xqOUpjnmvEtEJprZ/M496SVxv23zo64d3Apr+oLiFluPsHPdezWApceM+NNDqR6T8DyR
BopMtw8m7JUeRFRfB2rVrGkN89P4Wbf0o1p+cgEyJaWgcKI0Vsg5V63bbUwHHxrjhzc91S2qPcTc
NQSqWmNghbxHiN4TE6+ihWKI6d+77MUjyc+GEddRxFkEI5H5sLbmIsimJFiQEm5ftfjXN+dqQcfa
vQm+mX9pFiEyj3F62Iu/6s+bzx6IsAdHEImtFz1Z7bGL9tRgDsNtyG4Ipno9GMVLirhMx3/ltF/I
B1elxdxVcpmFdBsW59Yg3Zv0BGVflkHb3T1UkDUCdO86dNyO7+Dha2ecNjauy1Fou6mXJ7ud2Xjp
1ZhHpAfuoRDXvESLdu7Ms46uaxZngaCwja/2vM20k0bMVumPi46XOayCYXArY684+Bo8w58t3uaU
pBh0CZRUE4FJaeEmbo+SOPfq4Sa3nGAVL/opvU9qKvxcqFuPz18+7DLzleFkDNG5lrvafhEojyTA
bjEjrozcD6t5ttvxInhPEkFWX1e+d8ajrl8mWz96VXlLw+koTVagAsIvYxp1jD8tf9NV5xM5Fm+C
iTSi23Whth2n4UhuJo/qBGCfyn7XyumvZC3Jkfgr6Ba0xoe4VteEn+AvigThozi1OYEIBSwLJBLo
Lcm9lKW2bhCfjQ2Ul/tdS+pj5IgY7NAWBAq4bzL8kPa/3mO+JreugYALj9aYXwhAjcyfMPyalynM
+fLCV2sATdSvZuPcdbEzwitT288wb2NoEoHveKg+x+zPW4RtHrfHe0x61JJ5Ge5Tooes+0RMch89
xQTSRe8Tp5uNWKE3r+kCyKDwmrsTokv8aW57zDTjkBp/5RDdxhpvQxJMKf90mp4GO36W4HkR3gKF
3Ug2wLefEYGvrZTBnF316kBipGdjGHo4xTqB9R22cfLtISku//ghBFZIRFMElMKj1KeXpOaZQMOk
WtPNrau97TwGbkZXJVjVgTIsooDWX8aC76K9FUWySxHwGzGsPpH5k3lx85hJkkRw9TbGDcNpGsQd
EscHEupNNTunpPhTB1KqS52osW9X55OIGRMyEvj4EZovnfkdhtoOozSbeBrkALozcaMxgQNYTbJy
20CBzSj8XTKMI2KbC2ZsBZOZWWW+ZxyXHNOS3Ah3IOZjYyCLUY+gR5V1WP6zOZriqYXNBCEqNgiO
I3ZDig2GIDJvbfpUiLPpHQmwg+hyknOWB3ZztWzgsEuB1GU85Alx9fgw9kuapkcFxEUzlt8Km4Nh
M3v7DYCHAzlrK5hKqT4KHULLwSqa8oKvxAaxUNWQvS8at7N0uXzQcmWL8MoRh+x/x523AFrBpFh7
ldA3L/wjLzHKDlHurUL3qU60nxHkrnI90j17QuojL9n1NGusZ6mStSi0TZa0aHjl8JRUIJ2dDvWV
iKs1qkSGt+2KRkMuJoCC2FT/Wd18cLvo4pgQAEjfuBUKbLYwxaEyriej9PC1Nwh3KnVZWf4pJAKV
7AM9Bxciwzv/vc407z5lIT6kaWfBQOlFsdHLTO7MskyPyTySH5ySMhCt7IrI3CSNTjreBRx3gZRK
sp5tkm2KhPNbG1G9VcS0xLBqvac4r/Hoym2oWcl3RRKiYkU7K8pD3EdJBKEn91oP6F5kO7XydhHm
V6PQkNrit0vHEVhq7vmHy/84Oq/lyJEriH4RIgq2gFe2d2Sz6fmCIDkkCgXvzdfvwT7shqSVZjTN
RqFu3syTO19P474KLKTiCAhX2AZnsAEV943gQoyv3VgB8MGGb1iB6ZMypjPGiW5n4q+FpoHdIADh
lcF0WDTfgKmrw79eZwx+FmN+V6U+7Hn7QZY41npOpbbg7BcTS+nIJgOHb/WaLREzf4Qd5CLzWrBg
IyM/8S8w27OXEePN440aLXgLJ/xwZQdTXdYY27F1R7Z3ChzeAwQT64KR06el/o7OLa7kNGuYOb13
bhUu4Yq5gH9iIe11unnDPLkbmnCfSG8DhJ3NBrPpQJraCUxk16j6rj2rYzk2TxafdNwcnbTNL+lk
Dw/ROJ2cQUOP945ZkhMg7J4sEjZGN23C2ru6g9u91C2hDDuvcLiPORujlWUX9rD33Zw9SeRFrrkK
tIfExb1BHAoGB0F2rvKGg5NP4TWamEgW3yRvoWRQWIqVl5vo+ia/XuZC4/G5+DdVDRWGqp2PbnIO
Zf3KTuauFNxBvSh9dyZ3IwZvY+TzTef3jQ0GlL23Zf2NI3Gk0jl0k7d1eGMrdhKiuk3NdXQwow7J
qjKWN6H3bXEjNvPs3DISY/5nxVhtddhh6AUII+aHILHWwfSXwMQYtGHea+pqLmNBzDCgNWJyrbcE
+Ag4HdzJ1rbmL8G/1vxnI/9MUTA0LP9l0gsCNUTrPzV1Wc6JZ/vPnacYQodZS65lwVtrNt/wEsGK
jNAqjAl8hNOy8jO13W2NOl1bxiS4lhOyRuu5c5fEVJPX675yV+hocXtumr0w3sFSkzT1vd1sX2N8
z4Q9vIvbxCRuZ/YUFp/6v7nLdj1RGm18D+Gv1Pe+GFYNq9ORE7yc/k04r6X8iHN8dinj+TKGbKWT
ksK6mCb7Vwwtk/29jDzu0GMlYjbCRpVgERfiD83Brc8h2nwMpkLhiCt9h41PBZSIVEf6mdhPrXtl
LbSLw/yxpO6pLTBCEwTE7Mr3fUu05Vg0PyJ/SebbrC5dwiLU65HTsR8ZJCGaFETKvIqKfiW6aNdU
F0JGX2F+6gsmjtrcZxo7dhln/2Ls2CnfTxGC+27eS5ZxefRuJ8+ZY2EEiX2+Gf7ebaGFWfZBj/W5
BQKJP6bsv2TwVQ+Hxv0p3Z+CPWaOex1/uzFUO8X7GCtZnTq8zRX2DLEizLgePHmMMcmXWIet6J+T
5dQ6gctE6B8nAp1Y1cX0TCsBqim3yBBw0/gc8z/uFbcF1Lw6edXhsyNTRnUHP7Vxybv2tUzVH4lW
ZrXoOa+GEjMrilsV4jW1Yb20mOwmFk9LDq4grwrRMCbY6FoMKghMY3qb+bn6oOADAIdt/2YYnE+J
OPjiUupiUxEANcySTLXrfM+gcagC2UzgC9rsT858YyBhBs4qLJ6wDd5liLC9+zAQUgwxt1A0YCEk
u0ueJYXyhl1r3VTuF6Vf3SpHVEzpcmr50ozNxeWUpwXlVaH3WAxuSnvBh1d1VEudyv53TgVn00Q8
DpCOOe3K4iBxRAzY4J2eXgeyQhmXXY7IXYqaanEJCfCnIWAsjQi3Thi7RJrnRMHQyv11YeBBb5Hb
qYPOV6QKV8RVVmm0bcK3vi2qteNOxJrIMkCV4xo/Q2pnmPWmRxnX3DyC9N+I0c6p/tkmEK7Fhvi6
PBm9cetIutBVj3DQobS/srhVSAnKata5cNe9ScRDYZFMeOLYbyAwkayzi/gr7zFfYPYGluI3gi1w
2WuU/ibHDoex2mhNn6xrTqaIX9isnSc74Cavp+docXbW0KFlhW2klorSKQK4HZJGRFcMmwoF/zO0
cEmQ5qgAa8VQnV1M0L1n7UTvI/MHBzU5r3SU7f3MoOGpfsqi7BKr/FhHxmkwUdSH+qpb57n0c+I0
BN5X5GHHDd84EmEl1kHeHuRZJbDwDO6CvS9cjVQfHQPddiuJx/YUEkahtgDn/boh4P/VYTcmc1l4
Z7+txmNjoYhmtHZw97+z8CQUZf7SiPl1AGZWKMjwJuQ73C+HcR4Odo1LwGQrddel6qFiCeRJSCwm
yspgf9Wy39mjQMlXzUwooOuQNZeQ35wwEfWQQX3wEDBRj16WYyhpmFTmN0OZJ2+xq3XI2fyRTE1Q
wqIywsCZPWmXDVWGJIniFfCKytLsqEv5Nkzhb5YD0jBqBwsVykBH9wrsmtCJOrSx/NujzyKg5CTi
bBrT7NtroTDaBQEen0MrJWYvRjB9fW8ANXKsOzhWuzpwXtKJ9V+ZwM92alawuCzsepnociroGh/I
ZWp28jibhreJ26m6ELLs1vlcf1vNuHEK9Vw77kMH9DVL4e4PzRjfhsgILlESWu9Wxk6VNoESqJGm
PWguiP1S2Nf57AIc0FqHoVKo1hCYoIGuciPDtlxWT0M/ckucnP0k7QN9mIcsQAbpcyT3KqICpYp7
ChtN3KS/3IGqX35/YgV5ORs7EBPnuR5fVelhGIC1m4tPVQ9AZIxj7bLKIID7IWei0y5e0DrDPaLt
R2OqD2H7DkDyTnRyY8afGqyNC4awHD9qzksw7XJKLkM3MVWRdk+JObJkGrjXKHdbZaeQbG1hznvP
ex7nkysDPNj8dCUhwRt+wnE4g8LdpBN2fvazARUa2rkV+l87PBbJDm6s8r9zH3A9h0a4z8JdnoAE
qx8s80eUSHbK3bTTS97hXFQkKYds03NpKJv2XKfheRDsMICcxLFPWPetd8W+Knh1jsvNnD5JY5/U
z/j+77qlznC+bz2SG9duesXMujLL35GPmasVZnjexmbAcfJOkSYGU8gdD0F/4onddtF55tGjcyuL
9k7KD7Z6KjAo0Ki+NhCl4mgv07fReUszblnHEsUyHh4z9SVJ52AcSJvXKq+PTgd/x31UJqfulssH
RSJ9dl70lBS128Z+Xme/S8RmechDloMCQ40RB+sF+YLqVTT0mkxEP/yTFUgUvxyXY7bJfHmEw8fj
+tAEHhgY4yj9lO67+lN1r2F9TVmtOhh/w9A71bCrBQu9Mi6vIMUubdgw1EysGazkZ5bFvZX4P2ln
fVrc7uPE2A+h88nFDIZ5nH3AjxzXfUIPaQCIFI3t6MbmvQjdXydmjEF5vcu97D2yCrhjtABUzsi6
nnyS7QvuxNhY2IPLHdFC+FZ9ihPDxDQMpzcfbZarVO+k1tM4y26FNQKnRT7Q/0xmeze5GVPu1F0l
kckirQ9pMNxk2MP9bl/mgXFxKN5Lz9zIcbwGPSbxmq4KniVqbdCi2DwUhz5uFeo7IaK6ybDdwYxw
BpPFfVm89HSdoFMxqBgMra3m0m1ia+e1WPZgBcLq3RDYTrLyLVr44lk0vgOsOYZ5gPy4IFhhXxLZ
Q0cDWsfckzQviVVdhCLsm/Ex+2mET9kIrrU0tpnBZz5WbPujB98EyNuFBwMLOG6Bjvxff4io49N4
veBYY0sDkgq4qNblEbvJvlEwZTIKxNnQ3CVQmbXWOJwcsi9UAGj3oa6WVjFvN8asTPX4HlYQGUfv
i59hj8iHYykxL8ItL9rUW4M+mtYxXzi9ecsqyW612emwByuHcswbcxUYzr8mQrADqQ8b82BR0qqQ
QKc0uTfycNvUMVikMt87ZfnU2tXZyOEcgbCbpIHSQ84psMqzN2dvcmjXTQtNP4KmWZWrTDXcKgQU
guTSR/VfGQt6WYf9lIJ2xl14nuZxVwJDytDX4XiytTIZ0Ot9CZJ6iLBFE2L76Mxq2nEY+aSUY9o6
imvddDdfFBdJVSCzBtYas63Wrlk8G9jRe5sfT9NsTNM9OHG1jYd0wcn/+k5yKHjnw9C8V/SoBpY4
KKilrqfXseHfd0P948jsPiSvYQTRlRgNFiz8jlJD4WQF23HoURezDWxkC+E/hzlT3lT+1AbplOH/
zCDv1Uw9ZD4Rld6YsD73377tk1jwsy3DBoWR5Ylm303VE1GEMfsoE5MNHvn3UFvXOS8JYWb3itMh
SZNzvsSCRlzUQwXnNtKvVlotStg6NOQpwmbswrQfPBwLodg3xnSrLHWP9eBRZAHE1+l5SO2LgFmd
jOGDJlEndPtY2+OmNONHc8bD5NEIAIX5vNi9+5ZNbJY/5or8V4Vv2y++J9ROSDWn1OYH5uf3NUPy
XVOV67lLi5UB1hryhQRnwfnlgz1Fjk7fpZ2wcuLQk+ni6Wp3rlUw7gGo6bDyhqiFcZBsVB6eVIUr
1s8FDXjGPpX2sWdj34fG2aRBqO39z2mU136sXgrYL30GExJzsNT1t1lOEs5mC1spuxYNOhAYoMjn
ClbLo+8UTwYMcVinoOOZF6HZWixADSG3SQFOG1zrYMtLpywOZKWh9tartA7wxnmncRifC89HT9SI
Xg5OIodO4w73hlksjuH8jO9z47bFvx5AK8uvHUBapLTldMsuhDI2c5ZdBxsK5ORe57A5DFn4ZdV0
rVFTaAqLTgxfIPin4mZ3BN9cYDlm9FBP7iFIQfjnPYYYNYWbiL9ymsVW1MAteTqTTZlzDMwAjd/e
SjxqYeVDKjMPoQCoUraLlzOloCpTwye27XUKXbgGFY1f+0E41ovNjjXLC/aN2F6pR4vkXdP4xySb
fup03LReeeLg2s52Rf8j/X/EPZKpnOF1cAe0p1jgm138ZBH7aC9CchqOFte21EU0Putx3EV4B/EW
SSo+p9TcVbW7teR+gsbP/DdL2lHi4CBZt2fOCd+nnmG1EARrU1SqHPJkKQ4Ay339ByURvpBxy+Mv
sPacnhfCXwS+2o0wRtaJgB37B2f2dmEHqlXzpn+M9eMk+oOPaRB1a/2/vMYqrXFsMlz9pq/sVTIg
FlvvERsgy3lq8B4OD4ho/NagpfNfUT6n08+Sw0gy5hpkr26A88hmrH31IHlBv+O0s/kl92n0VU7P
ktx/JjED9PlqFO2qI1MyZh8ODi31oMata2M9+OgnXHHHCmFMAjYiDlPFvw17zPwCVPOOpXqBu6Jo
PgPjJ23f7KK8Y1B1vX88aSx155Urz0JeHZ40vXjC8Hv5zrV0/7VY//ub8vHkj7Srmq+R9T7JJ6//
UO6vK9tTY/HLc+1IMVnMPJ+Tgl/2hj2l1zc9eFtgV/gdGLQSmo7hrfnmj5M/z/wsArnLMJUJWmtE
az7q8EtWn20BizxjTcgBwNRQN29zcvbFSwzAprfeAqJGFXarv44QZ/83WLSaRbx6o5syPmb/orur
zX1DPQxjutblRIGVu5aLH8djBYvnG05vKfBuzxVfXBaQ3sNocxadOia+vmLZy6M1AkPhViYD8zqW
C/Ij24zFY2dZq4ptGAieCWORKzGvYbbHa4SKS+mS132UWDDp5Vy7ANqEeB7VyaYkA/eg6IgtLd3U
xlc57gA9dVC3BJvSzMiBesK+QzDvMVYRbGe56WAa/yj5YMf5LcCeSyfUaqSyPCwobZlqvu5nxU0q
sbsn5amVSTwxKzg+cC6L3xJHjQKPE9Dq48bixwklnhoa6JJTIy+TXvaBEOFZLjH3pLQbLnydxuq3
yLINzXUqvE8nLvbG3O48502rPw9wU5ScSQJy/4LC1f8SXUMX9PfaZaHG7xoa0MvfZn4SUfEX2T9N
RSSiPc791jSuLhfmfuBiivVw6qmAin5BYpgJbgKchglskMD7KhsqIpOt1yNE+gIrMssMOPVsoR3H
3QWi+0hLcqHoCi54lpwobX9tcyj9VX9S9ScDXk7F7vjpWwBS7B/F3MjJsZLidfIYGrDfUhgAyBgu
frmbAvgRsrhNOP3rJnzGCPicx+3n6JHy48GLu/7LC5m2HaiyEmNn0PeXRgd3oxpwn7DvvuqR0eNR
TPTD6HM8Q0Cbtx0HaMUlNWoPEd3TUtz3mP3tk+L7xiYc8XsbWyxaveYQDD4wlW+FxQRc3d5QPsdu
jkmCNXuLTf5Y++jC+OcMyuV4RxvGc41SrBbAZHya+STH9oNGkJVFN6CW4UYE/lvNV1w2TxaSlrKf
koYkVL6PncdItWz4vXXPaq7M1GuAci39jqcOWbuHHvHCWc66DQws8Bpfv2YuIx0IFCbR3tqn45/f
xE/ELA9It3cuugg4i83Yv5aF5FZBSt+8tyLrAniYD32fF3wue00p5ggrFkaHSewIXrj1VeGcSDuS
efJMlgi7gFgZHQluc0B4G748ukumX+JThvU1RtFO8NqbQ3wwFB+wYUlIAvYfeBnOhRneFH/oWup9
GYxns2seQM4fe7c+uiC+6phvnALeid+yh9kvuFUGp7QFejBTdbsvK/pr9Wsx0VxwMFlh5synbs9a
l7iMGf8O1O+25Xeb89l4W6IUTgjIKv9VY7ia5LAZnYLakBcb5G9uk6pPOaGNM/Qht38SJKE7+6Sh
Ozn11zA9CPGiyc562RU/oQCqzwBq9S8SbkvOKVclZ1PuJDy2+DmZ47OO1EYFqMb2xQUl5alPRVKk
XB64NNg3OPnj4NyFn6hUtH6mI88uFblORT9ON3BmqZ3X+HdxRVcYAAS+jcr6toyLZ4Q7StDt8i1A
RhPFdRK898c32W7JV/fRk2Kx7rEQy8P1pCNm+tY1Io6xbFoccn7DVNkKOujPRsWIvFWJOx70XNB4
2YTzOhUiXvHN4AaR2+BtGyeVR0enfAF8KA2Ol1Gw4CB49wLSode5hNWw2QGbKUu+53287kXtfqVB
leyjYWZj3YEA6ttSrZniPAIS2MDr1ouJ5Nf6WaS8dM16Sg9BU5bIpSnt9FBdVkk2WneV5jYoReOu
zaQoAJYHLj/EpDyzlepP7E6omaEe7+ylhD5taS2lWCLfCeVE+8L3213shNG+5sp7Ivg3fpZliAdX
7use9q4btuOHjmhHwPgMjKEDjQE2nrPBE/G9m7oBXl1O91roCcOfE+BUMcCPzZn+Nw5Rvmn5KZ96
Ph9WkA3IOt3yTVGwLUwyHethngZintikWZb9K3FDr8Okz+mWZjdl1uCJdMA3f6jL77Gv6xe70YTx
IghTKhQ/IMF5l0yTc8ulepk1CKnI4HVn2z79QtEEYnvMaX+1ZMpZ0vUkBwq1K52gxe6ZmVw+g/Lg
9rlxIsRsE/qThFKrbCEp+wiTjf6D146wmMUzQWy7eDCsxUeCzgDTr+5PHco9GiRJZlfK5DgOrA88
F0tHFJOGFlFY3Bue3z3EOTdc5c79xTZ8b+9ZFmS4LocrZrjNF/3cuN7dwl9RkjlwG+eVWkcj8BMJ
NvMcUd2WERvlCZtLL/mYK8ZswpEmuWx+tHNAlWbKBo+VBxaqvZBcyIYBP2g+B96ut6W9d+IZNdb+
/++EzdqdDV5h02UVd6sosutblXUjDxrmaFUiz4FsiVIENt6YRhM2W2/gU5RCqnVQQqsckXPx6rPs
9/KaspIJiq4ZmN0/p5zZFhaNaz4Qaasoy6JW13J6e921wCi19nEHasVALuujF8EcCtBIt35KDCjn
Usg6B/t3ObUjKmMjaLAx1WPd2IRCE1++z0E3nKqUWEaPvPQYzeR1RblU+Ehay6yAJYDBi3JjURkB
ea8j653QTfmRkW076aj292XdxrtgjL07FNt61yVAd3KTpGU0NXJjT3Z6jKUdr6luwdKVWyHjD+T+
smT9FdopQ3lgFruhDd/smr6aOZ+/BDreo6dtXewm4Q7XBI1+bzYs/prSGPbtTL955CsM7ymDvBc7
3mEYnT0TigSlnOCj06jwWih9WGj/94HXJBBcm/ZU1T5eEjP1nZ9yCMSPCALFtQy6nlXzBkHRY80w
I+WyJe545COOn2jCrZXNI5Eki34vRybiwaiCcC1C+PJkRtt9lOGiNAYKofkDlkcDguGTFWpyjzNh
r5wlCI+QsQ7LuCW0jRdsNKC6O25VUExY5c+N4eNzd5BPRQ6unotN/FFY9XRmMOW6Ehs9Y3cLsavs
Ru6kabCBkOzdaKnhtszSl1VDPBrxmkIFyOWZBlTIKLaRCahwHXGATbpHa0pgU9Ue/HGz8dwPGRji
GJteCChhZGkw1oLXuAtRSlJPc+AYz6+jJfqNyqxhPxtVfUtValKFVcqta47mP5IaC3lGCmzRSSFo
IiLj9leymSN3npKkiclYnhCc4pe8KJf4kD+Nz5RI52vRh4S6kgoeRYWR+c5JE/8hymnIs+OuBVDn
42+MGHenWOPYqS3DwbrhucdU+0u4wXxHKkTlkDmBNd1Gnz0GIW5c5MMVV0+QfqwuWA3DsHLDSWNp
Cq1XL0VmMOV8SXIcfkVU63/NPP74RYYVVaQpAJMwPXYxUNHYc+CGhXqE0oRuA6hEt0QqbdWJR1N6
S3lBiYmB3mce5+AtshEKrdbhjlqbQX2Oo1SejYG6tDFCF+HGGDzSxhYBPsCecJc3bfevmtLhiXwk
JpsBdLLpIx8nbs1mpg+7E2G9acBoRiRisLvkr6kb41IGZvnhwh4JWVE1xEucmOCT3ZNwZhnFzEau
OLJH7kiRxR5rlThq7ndkIJYhu+NQ4rB+ExHM2WKYl75bkcr5l8bmN6qLyBdCMJPfmFs6as1V+y2x
xzrgVxwJxIUSocn8pkxNOu2miMRA94NgzbWbQC5y16bM2ttExcVc0iTNqrDZX+NnT8SLHPAOTcdJ
EsYeG8Y8XHv+Z11x3DriBSa8Sk6xBrfWm9SwjRi4CbuaFN26lX+XwMihk+CAFrExHNSYdDj0Xn0S
87dnVuuoxPCItQb7mhl9WmRb0uLTSxOyX38+67gUE1b8yL9xKbZqhoe44KYaYuaBgxaH6yQHeMFd
l9umVdq0eaL7Jd0n8tQ1DX4Hc5s6r30jiHzaZGwNM7+vgnKxD+J812ofoBu5w7SzZrF200cz4E5I
0R3Os5jWV+lcbWT/Kn6bLVyTCnNz5R+reemVixugzQ2QEJD09KrM2HnzdGV6Frni7nGmTg5wBbpv
60brAKJKctHQLWrX/Ss0Ewg2nOJLBVvHBtojX0V9YcNlJURpSRBbzmeZ/JMspzr1z4h+6zBctlx3
RnYr6oP2UecQ2VWxcvKHqPgGP7Lk6JgYljZbV/255qOlPkQFY+noswMy+Gum7776olRrQYfa+YND
W0y/1EK0n0Nw1P1bPWevHL3n2Jnv3Int9SuFgXetcW6z5855k+KdBuoFyBBGp7peL4ZpoRFF5w+T
C1uMN1pXrMy/TPT4EBCh9ZSwSIiZmOr6rNOzlUCQtffjPB9n1RwwrewtZkvTf3E9tpOUrsIeHN/g
h6wcfcv1rQo/OutVtZSXwnjsXqyeRdHrEENx5w5YRt3e95NLxP+pGuigRRxikvA6Hr3qx8JqO1p/
HZydSeExU8xl6yA8j2gsMf1PVWM+ggTe8lrZOD69ATGW9H1dn7oJcvy4E9wtBB0ixbKH5llEAhyy
E0yKpt8FcmuUhyz7w0aJaG/dUon90zqkAhTFY0bxcFXfWxbrNXZZUQIrWT6K5GpynPPt3FrsnOKE
CTd8ldibuS4TxovsDzVHV7IYfNnBohDQyfCIgqgk26XIRDNQpsvVVhRfxoxRoB06qOb9CSRMmnIP
KSS/pNQ4vsf+wy9uKbTWEGKsjOzjEDvk2mHg+Pna80fMCjF3dVhs6p1uG1LfamWU/AEb4Ak+GVyZ
fzBjYrShr8z3Dn4Btd6ER4+AtvJsFC20RD2YCdqw8djn9X2TVUgwngs6aPlbvfzbRnQPXlX4ayWH
E2+ju9ql1K8aX2ilgIp4KUtBzuKbreymrdyTlzGi9vaGc3msnvsW1f8esO5et/i54De23X0MYHAh
voVV8mpZ3UufHkdsBkHxQ9/WR5AYG8z/7GDlSi9OfVgNL2lY0niwY9dDJI+Es+4J8DrPRvWedqew
eciHPewxAyYMEhgsiOpsEnbID7k6Z/IcJdvMfErLgVo/kAF5+ZFxM8Bf5V581rPW2zgykdFE821b
V5WfA5YA/eNoLrEWvy8ObucE+zB6C4MrdZF+djMLvk0szA22jLEO2WwXcl+23Y4VNFCN7GRThxuF
M1XBasN7BE9Zh97SOuVWGUR5yoQpAf+oiWgVmsHZ463mgiIBVBF219SnK6Mj1bRySsZ+6dW3qdMX
UdiPvooei3C6ytghelJhJ7J7LgnBjIfc2DZOvnHGme8scUsksyqdDtVMMyITaO9ET1lAG2uhNN/V
vn4pTH7y/iC+G8tjAOhoKkms5tWhDSxtgocpjteZkBu353Ks1C6hoE+EyQ4jzH1WM/ZCbd6XQ3mb
BsIfkZLgdOx4HxHudbVP5RDeKVy00GgjvnU80Ax9O0xWUHhxeY8ZqLICMhUL1/Vgcq1ws1vJMMrl
PEAVgsM78E8KVrTSgZnQUhUY8bUMz7gWrRk0t5/LLSaZ0WCk0M3VAHy28pRTbgarBRQYV+SpmB3t
O2T9cT+Uw8fQL+ALQdcf69npLnmt33h5mE84t7fUt0OxZBMpBhR4QS5AzxAkfPD3Ia2qADHnFtY1
7wYQuMYu8syQizjwD+l1dNoSl5sjLGKTTl5ME2hA2VbBjiDSd1YRQvG0R0I2WThsvYzAceCqREUE
zTo7lyIgFzBMJj0Pi3e6p/YkkyfZXwPvNSqiE4UEeD1VwLXeaNHJ3OJzhMLqqI+ABIBuSHkZXFRd
lm8I7EBPEkIBI1Qa4M7CvzUsnHE8OO6fQzCSmq+k/mnbZ6vHIhUNS+HagczKqsnN9zk2nvLuYqX6
hyWbLf8sPTMKG5TNmxokoz52WHJj5p+pL344wnB50mtP6nCa/XVm0UqLPaknldNG9DTa8YaNyJ0b
UIViuq/tIL/tdsbV4WCGZeyup8WktYsWGw26oRf/pku+D/NnijHL8QhnN2+VoKabwz4paX+tw5Vl
GKdG1CvO440fXAvyzoOEi9c/L7+nqx/bjJWGBh9glwEpxcilGYArZl0Y6caNJczIp5w7QERsIK/u
R5dHaP6rls5LYrBGRggdfC8hR22aqKLOnYBokXFbHCL7nFUeyf+5mbaVSQeJbxB5SHPemO6I8DXz
v+ht3Gn3PXwo/8UgfWykIiNNH/MOkS+AN9SmHJ1mZRrABc3wT+fHaC7Xks2sEznYgyfAKR9+eGZM
X5sDfBAT4kN2ihwILbg3meqHlKIgUkDJwxSwc5kJr81korBv+vc+K5Z+pL4S0cartgNKfibULmUQ
tmNzM/jzbog0XLqa6donR0wFBwkkPu5V5D7KPkBm4jJJHrn2Fv4ay3SD8hkoy+C81COsxabiTjGw
FSQcLYYX6nwMOd0ZMRl5nBrVhGSEe7TA4N0p86GUvPrC4W5inTlPZ2c8C7vZM7XtSvtfFTxWdbVp
mSlK+GU97Au7/qhMkyf/TFDNAZqw2CTqWx7cw9faGsyPDQb74c8eymPIdcGTMM/CaZ3wQqNudZc6
bGc52F46XF26flbhsG0Unu7mOPs8/wN2OxOU/dynNEVWE0enZb45jbcz+w+v+ewm912yQh6tGy/R
TU3/Ii9owXtHn6qW+Dq0R/YYKlCb2buW+jCYHy04CbOEiVvfXFpTlE+rdvZuMS+DqFQ0pdXsinPK
GVsvWw8We4vIXXOcS5I1bp4e0/E1jdgQheBSojcQZkwsLMwEhY57U5+pr/zpiKD0Je027MKdOFy5
XkskE1Te0f1fDiKgqygQZws0LHTLix/cxzL9cufpYCUQiOid9gL6NEprreLoMpAclgi9JTE7p2SK
nDT8bL2WA5OHNeudayBMJhn2/BbXrmXBNUY5KAY655rXKKCTog3ehQd2DuNUp5yNxR/azZetOwcN
KQe92OPCeThbUfY4UV1hgy6iJes2pzQGJT9qeJlJimMxtjmDXbmpoo+Rpoauf5la57zQ7nShnoYw
3VHmfmobtel18TL1ktgbki0eLHfdqJFSDWM8uIXzPlSA+faBsF9mqcCuY6zU5AQzersSd78obSF2
xTkGgVPbGUdJo7ZVB0ak9K8gwN8LJ7jEPuwC3naGeSbC+BQ34+8s0xdDWeeO37RGgOkI7hvTFejR
0WJH3uCnJFrJLTzctAgAYX/zm0drOAa01nT6yLMXWvI+5hGYuQn09nM3fU6hexxSJg2DmiOZv5Qh
1EjgzaxuB3PnM2nU1as7YuwjGRr/KP0D6kmBlBDs7UaTpUYR3yrnnPaPBvHgIHvKtbmdIiJDffZi
S2JgDA/IZavZCPf2jGoSress34S9cZyiYxQ+YNS/c8PjAjSuGWMA9Skudi6HftsvTSrtyyBpxhIO
uI1FwZK3sn9DSsDv6hAzda3PgtELG98DTd/bjoK41i+32q9OCVJX+VaNdElH7srl4joUbDC5dvzz
KaosQJbTJSYphiohQ6e024UMRx4EUUGILrII0vFZOiZEIsK1orypIjzNvtpVGAUoWlglSH8pmnim
gZQT4wf3Q20gFsx6rfMbYsqdJ5KtTRDWwqZYswFtf5OIeha32UeGs/gOf+d++ImIbAiK+ATepdZr
tqlLZZlP6n3Wvwiq59ZnCBSsg1x6cURELMYgo9bph3r4h4+Bm9jF1s+5yWiWBfWqzNIHNC8cHPNp
ZosXJWxoyh6nUIcxlAaR+LFJW/L8hfNT/8fReSw3bkRR9ItQ1cjAljkniaKoDUqiRgiNnIGv94FX
rhnbMxIFdL9w77mlJD/Ig5UktnhQlqIxfnrdJuBsXIMvQmKpR5Cq6nebnQEPUFnxPbWouRgwN165
zSv87ThuF5hguZ41pJtRBre9GLil0dWALzHNa4wEcK6T+bvMMIWCIdNevlUd687/p0J0Cw39Xcjh
uzAFVEtmt9xIfw6jkh7EicfCLaiqbi/1deZn88xwdg5+vopFascJHthPNhYawQxVjznY0RcYONk0
rACJp/CIxoRhepmwFq8XAplIFgEnTsDyNt1PkNMWoa9sMThGtUIUEGIWBZ0HVrZa25htBute/4Ur
myb2P0WJXmK4tkhztG+JzS94z5m2eFW5Kiv7Eiiburq2EzMud5dt5vBJ4bJPb6GGaesoFIYDAaO8
GuHVw1CxpANeYlyu+hasd/p5X6fZYtQZ8nXSJjo3PA5wjfaRjc4AjorFr/yO9fm2KH4Hi+J1WELD
YnSa9tzFOhZD5Nfsvw1U1S5mb8qbDliCdJYmns2cCbogF8CILoF4KwNo2mjz22eJq9x1vhusMTJS
5wRSkXG/ccND2JyB8YQIpgTYyynrLtiCxQiQfNkrMs1V80tmzA/ZGcYR8AfGfVnb7iSG8tCMWe3J
mZV/5+joEw5zz7866m/pa5xUwzvNmqiCK3mG5rwR4yvUEYnzbYXGWQ6CK2J4Ka27GNqNOlgL8KL/
Ok/Z6cU2tizEO3KeBsATR+LR8mFjYVzEU2/TnllP3o2Vl+e7nGCCtj8FFUSIwkSBGayR5THRtXig
pvyQ0eu5kDU0UqxG5Ydu6esIrIykemoDFsrMUCI6WYlxSzf/avU7aJ5p2DOQseapTxSP+RC2ummS
uwVakwHFZqBDii3zN8zIOuqPjfmuDVufj2C8VMlFtFcHs4ubbsrxgZ3YhE9u7HIWhsGtFtkm8hjT
bBDIcacjDNnoEQIp+nU3ZCaRn6bSVWJir7He4GTmUyL5lRC2krtIG9s525CnAm1SwQNNHgeDahqb
Ysu1ns9k56/idFTZ4gNgsQAVF1jPFZayi67BpomndDMwiiYtw1ggSz+ocY7X1hV44d19MVqbACRW
ZllrpY5c6EDXcsKAppwjB7v7l2hYzlNuGqX4ETwdcp+q8sDvfPlm8RxruF4NNoDWeWNwQtzHhzfq
P1qB5I3CNajgRIUbszgDSlw4SkaYVeN/FkH7NljZ2mdcZDbbjFSIIoMXR3J6we3MOoGheLy2+rvb
flU9GH/+dAFJzuEyZLYx7MbimibbWhfMHkNaLJPcapi+YUi76CRwjZnPOJaxGMp4WwRH31lbeb+d
NqQda20XfgFK4OXQq7eiuQkVvdY0CVFD8G8BJNiU1IdvC02kHn9aecQY0PzyRy85605fHHrDmukM
e7rYOkVkOTNoJi0JvJ/SYI8w9lobXPlqYb2xDqLL9HRxEo7Nchyk6jAukz6cR7QFDHdgiHOyJs6s
ashPRd0yccTKSSiqH/ImOYluuOZ+uTF8FSiT+VEqTjYvzAqVtolRZJxCBJvEIBREaXYxdXVuV2Qt
ErBcYwuPBnPdFMBgws5d5LAP4yF+sl8AQxuvfJkcGLevQenumpI8woi9fg0bNOTzLTVYe+XY/3jS
+amDpmNqMuWodqW9KqYTzJYtyG5GzzFYAOxIcRVAh+u3QlSMtbko7dHVVmrFOEdRX1rdbL1C2VjC
PWiJs6Lfp9YFuFs6wFdifbr0ylmY1ps+Ghk7QwzwHSIifbtByYgDAh9LSisdY5icGxaMSIhqNraC
6Z/9v2h4SAaw5CvPTTx6bkWhyh/ehfpKsLstkY/guyQ1DLRCjG4KP2oKbMBSY8T8DgsTzTCQGpVv
WVGiJiOcDpFjynK14ZzwUDgEzbegVauJAyTpnrKU0jB7uTXfACDVXgVwN+QHzYO80oLGD/B6OQPh
GS1LRqY3XYlJAoA40vZRd2Y1urxJ2+SQo+hfyKXmYbQXpclRPgjy/YJH6xOfFhzrAvN7fdWICMSG
amRsd6qPthCXoRenKCbeFLybUiIMlO7SyrqrnqCZLMH3b5jH+UdLg9Y2ZIexz3aiiEzESwMPv01r
NSkDqrD/JMlVW4pa+GCY9ffQwQxQRUfV479D/e7EwyGCCWgivVMJIWMXOmsYuDu1vS79dK0WaAuU
bamePJNDl+7ME/nF6WJ7QeyGd9DZhi89KzQXpv1HODscdpjRn8M4/rpeOGfnz5sDxcFhhM5OeNXl
WFsb8i/7It5KYS79GKG/reoGfe2pTN866kW2OP1mWijXsXd2WL8IfYTDD1gw/g657W9hbvNl1VdJ
t1Sa4NrM+lJ1DQvvEvss9BQzcA2usY7EcfIw84cdxw9FXKpwAHSQIntcRvrL028VQY/huos+8Lz4
c830rz2hU8x2opNf6esGK6qZwhbWiPsKRLliJbHLUC1b9kmG3XwKv3H1N1/bNCaObHZXlRdzqP9m
cG9Namc56ZpMdq7FVKKg9kAG1aOazZpblegmHQDG0JikHiZbFeqaFLEz28tFQWFO0Ycfr2R5Ms7Y
QC+qJFr3tT4PinAdjozeWto07JMBX7IeXAnUwlF5xFe7kBbaK2ycfBoYeyCT2NVWh/Dp7GvWJKQk
ed17Jb8yrZ0HfYLD/pKDnnLJ1y1jY0VWwylyUUeC9t54GKc0e/JSSia5J7WElkdN4RScnBFUvQHv
vvwZSkYBdbX3APoYtB2I+uZMDCd7ykjNUzrbKDFnakCPhxcwwULeZWCdAQtT8AcgcTRuL6VTMBUc
Gu3bHc6Kdcwy7QJ/DabjLUe4qKW7yvuIcrQA29jfw42x/HKuszCGYasCvnHTkSvd/sSegeZ/o9Sb
MaIpaFdavjJpK/lf0TGuq3DlNMyVMshkx2n934q9IfaakZyD7FNCWnTt95admxjVQ45aidXnMeNO
sWPBdoKHJwj24/8Zwebc6cevPowxvpO7tTbT8kdOlkT3s7QvggC/AdRAuVKyG4Vg6GLZYCHG5j4w
fxKJ7QmJwEsOd6iO6JKOjCIa/RhiEhBUmh6nsctO3cffbVsWPryPzBhhEBrL3KXip+lt2TQnLiGn
iVxNT2kZkO1mWtXN6STTOn6hM4es6uowMQpVYHUX079Yfvrq4KN1Pf0Cx1x5leia/YhIHGIsNPaM
qvPdpzRICIO09B6H1wjVe2Ets0ydtVxxWfQMnGed/Tk0SXGOhg65LUyWkgJHM39EcejS88BKj0DO
3v6zSWHDS8jcvPvpxbMQhyjcTvlKqE2D8hwOnz4XOpllNW2pBSpNBG8mgkI+tqmgxp9kAnxr9GBe
ct0WbL59y8OtiKUvjDjNWuqZSzY5AJsd21lAXhu0G4gJACla96AE65RjtM6WGlRI7dODtUwilNSC
ecWmzqpoxPvPxsNeGZ+6/DcEzU1WCaXI1m2PTrF1c5BOF1m9mcmaTgI171GgxgWxU+fvFimh0Xhq
cHaF5GtGiQskAEuHAdEMllqCW+gou11gX2qqVoiHc5s1jcHVrvo4WoN3fXDWI5ikMuYVgnHLFR8L
PD/MepBk+GRQwZKoGwMuG89ifC46bcE9Si6MO7PSeGWiZLW8R8f13OfXeNxxxuiZzbeIWYacaFeB
nGfdR2IU6+DmSDKAJjemuvfiPZaNGdyljlMnhyvgxD+1gaFSWmSeQQkeTinc1fgbyJM9sXIZjKBs
oQzSN9gLguhLYd5T0zkG0xdtnTzjqhrqrLCxTym3wllW1R+CvZ2fX21yihvPWIQuSYfGW9hzYRI5
qwrko3M0oqp5xQ3JAvwGpQz9aLXKIH6o+46xVgR4hldUYUz4WxGgmw+T64US2IPzZQ/3Audv8tD5
eLL42VjxQ22LFWSrVYwsROmHedKRTJ0SaVF+4EU+qpgHaLWXLlTjPq4/A0Z8jdVBDGy3XbWiq1lh
HRzRMoYYjvr25ie7NONButk8lQNAS+3JnBW4Mjya6hrJS8mPNtHTVe9fkDbMci5S1WXQRfGe5lxv
2r6rcRt+d6iCPe/e8+IOvEMIMnXI/CXzzjp5Zs2X1pjLIa52WhCvSgS0DLRJalCYgHpHs3yUzGfb
4ItV0AznV1F8FngLWFPNbH64EIgI/CPcWjnCmKlNDKLc8TIh0PAka3s7Wbp6FsY4W+de/Nfiri7U
i85r36BRFA9hHGtWTU2KQGYg4o1SX9kqDMZ6wckyshXWLn5LfHDJtq6NmBI3yaUqHNKeu34W+90x
641lNDDnhucaNdEypK7SQOtXg8WJ/Qi06Oo3ClHskGUQ5rILwy9/Ejbb653Rv43yJCb8lNx3ytFJ
D4p97I2vwjBWFY9XbYZAKd9iDl6QbUPwMzT+JtZ3oX5yJH37ruJsINJirme/eTJxavjZIH9wX13x
iOOd77zhASOpq+1B8/qH0trUxnV6geVZMAU3OcjzY8t1ZzIO7tuXED8ebYCF+SXC3xLayx460ejt
CHdLCrnqy80Yw89ibcU+WUnfQ/SYtEaLkqWEm5N7FGEQTjWcYkS0wewqirtaPrvxU9h7dFaoNDD2
XRid4gblWoCxDpeOHMeg5K4qvw0mWDWOc7JzWcGy9HW/ZPdmxV+xcdakygEB3RM9tmTijRyLar1W
Blb3u5a7in3YVpe/OSnUokVcXzvHpHhJSqmsuHg1IfI7qAWbhGYYMcI8SoalWp1j8xc6nOpATeCV
Y5TrXvoWANLBqJ4CM7wvN2V0Bf0za5xNor0JGO7qNWSWwbu7C3jcBnj2CT5g7+JOez2Dad+HbX0P
ya8+ruGLCLofjoKdR6E40ZPimgQX/zQF2dfxV48YbJqaVKDKpE1QWdx9pZ3zEzM8SlqI9dWKQRjo
VnsThAJwljJT2w9RkbcWPIZh3yNzGD48IuXihkaOlXgq53b5dBkgisEl8OHWA4PrFV4/829g0hFH
P7AkqCGnvc8Wev+pgG4wjkcvIPB9rYUHp/1IgltqnNpoGyDOLhl01CfCFnW+bY8yKGhJFdsoQMKt
s58znEEKCr5nqUwQn70xnN0MRemqDGkJi24VK/0yay7elHsAMrtMCZRDqant0nLZlp8d1v5QjxY6
E8kuJYQhfniimzjA84wHxsXfrw770F8zLUOjj+My4TRAu1y5uyImKf4gxFlFSTMtqyCQXwWsr2zV
IWMttoZ/DPRtA2Q8Ogv/yuiKjdWPGjAM4ABxqbmba8QICGuoirqr+cutW8YlYBx0o9omdDqy+BIM
GVrDXWWAhJtJiohtLM+qmaGfovpsq8qsJF9MfBoo1Il1q71rj0G5uar0byWik7jaWtpvZKMykOzT
r/y6Y86ltTcQyJbkf4UXYyz0/p4aZ6FGyzFisblUWEB3yxwxPPmwHG61+jGaYCa8uVGzJx6B5L2Q
5uv2u1/eNaghuM4B2RUAQkPKYSx/+ojvYVWQWlcZcNiRgMNTOij6yehoW4/Tu2TatwIyPEITo30h
60FPjrltZhP5CbA1lpeaoZfFG/HIc/ZF490qrjYdV9i+NHGMDc6Hclgr+tpKUCl5LQbKdUCPIDso
nMG/OmY459J0opFRk2JjEDMyuSydV2cH4IsmGaa4xjrW/v83lb53L5U1m9NlqOwspPvNdkje+QoZ
wod0UOmiTzGfTLbUZK1gaK3H35JMhUr/KBmdI8gfS75NRn/RKdOueUMxdVJHbh31ZKEGydRb3VCr
KO9MUnBN4wJGvNOlSwQZc1ldghGFAaSViAyBDADAhybco1HAPiCreLS6X+ZRPDcx31Ir3lrUITTb
//RgqxArl3bYcHZDg2+/EOR6wxpxm9N0SBTC4tOJXlGzb72zp0hIakO2GMeJ3gFtKtLUn7A3zxG5
S/n4kfSIuXL2pmFxm1yjuTYkc33KuH465huoGnTMTEAQfiZVKleZkNe8at4G972F44U9TnRMe/Jb
XP9DPHpoiPcaf6V67ZA5TOv+NlBXorp27bmO/9mkmPWAqmB7lOHWGZR5WO8Cat9Y7Kru4dByYEhS
/89pQAEAiSpXFwUnvUmdY7MNxyzcruLKu1gDaQl9Do0RPGmBI8KP4d4CpNwiSMzwQ2fHhruNIPEF
w2viciVqan0PVZ2XZvTTjUYSixyze9YTCqIe0wGtS3EIh2pXsdzU9jKuUGZHYDKxkPnov5NT260b
c8NuFghh5DO1bwGPVQ3ND7UAkFJKioFaGH3RhOF6tuNbnTP0NkviFUesKG5Jgz9osAkYi3Pg0APw
ByiBJGkNC1zQyVUZeIe6+DW9b52FIrWcn8xaBXhGVRdLn8toaeY5ZHMoJgPraIZZNrPt1PaJmvxt
E5qChiIEIAQb4hAwg9e0/1SVl/PkAh5XlE9fPY8AeutG5dPTtsQxnxxtZaGVox3p+JAH4yhodjA+
7aSE0xjV66KiIqLaUDpWY8k68i8lhX9HEmxrLkqMdGQrwHYZKu8AY3jdFaSdkhcxxO9u7e2M3FmJ
Vjt3mNNsIplJTdM4hgdFP2Zog+P+obTtKgU/19kRcLF4hiQMaCRhVjYThhYmrw7ulj4gg3RaLYyh
InQi3wQt7eqHVlSLgboP3yfbvc9au/awfCgkq4AemswUB18bp7Fr0epz6SmQWHyWCr3glUS5lMYP
rHBLw7iZ487l2E/w+vooSRvyyJDyAyhiutbBOo2d7di9vGm2i9YyYr8n4rvFOq6Hd6hV1T0m7FlT
VHBULRoJqDUAl9CXcSZBu+er6YebqSVzJi/rBHBUMhwdaAHSL5aNcYD8udBR/E1TWRevGY6eiJHQ
FOY2/eQ7FZ0ZVmbL50v91v2rET3sFLiQN+w9+w+NOfc1kXGSi5UTiScFsQCFhP1MpImrc12XxP6o
3CUqmyHiCaTrAnVYD9xOJlPkcvzNRHuMrZcZHIELjP6mDnG8YgThLDTJ1kFm6TDT7EaUXdFlMA61
iDZhchq1D0nohb2LtA/Hp1apfwBnbDv5Ob2haf4Vdty5MMAV8oja8OlaCLsMZhrZXBb0UAGaMSRG
PYnOXMAsp+hdnOxb5SLxMUP5LoL4HhsF6g4lTmYodbG43lvjaOP7r2oSjG8FP9dQrAVWT8FrFsKf
U+KXGb/ZQ0nuzNNmthyr+JrNdiXxWjbFn2LyjNOE5UyRkvbe57fa/IkkLBrWqaO3lclvXXVbhdui
pnSoixT6HDQGQrnNg9DabdQTOwYVUIlIw+v0Bb1RYv4WgPQSVtxmHXzVDKBkcscdwZwpYxn8xt+/
VHjjDVzeAc0wjyJW2rnAi25RcloQS8vhzWyZ7mRvU6ce4jMKmYvZ5DQ1gY5ap8eaxg3r8MnKx6je
BzSOZfCHdH3juh9CadfpyCgQzgT+pV1aDXMr3nbTarj60ap2GXHXdgYg9FHhnkXXixwYpEJL6Ef8
KfEjSxnD/rr6CHv8UZmhSJmnvJYKA2Ts3zMzE+zLkbT1l5Hfjgh3mQZjVKMdCDlXfoZKumM1SKKY
t2KEr2kANz/UumZQf/VBgpi/hgbhJ/DQ4UJLHrJlUk1kNmUf4WrFXJIjlnVAYEoaxNGK8EQPK9uV
mBxUeL9XG3wDcyfQzX77wZq0SQD+8K8yn70NhxCjTkZR74py0Ro+5VSZ+f2qpPHB0xgRBtAONvsD
evuJ7oiYiV7WyeAU/BEZtkDWyMoFviA2FkJIGaNBw0XH0aj3VqjIlpEhEjmg1bPI2RMArPossdxz
7R5ZILvWTzkcK0zvvkaCASPykiDA8cONBB/li/gLAjP2qVC+kHLOAuMtagp2mybN4MbkHCWAYLrq
0QfeC9QnWInY36M3sd6mLa+TlQtLaki1920EVD5g9qe/Ca1cOcnGngSykysRVQ9SM4Mpm2/KRU0A
b21ewCLPNCZtidlh0EY82JeIKgvY8cQOtMo8MT7HHtobIF1iodBzAXraZPlNS4Gin9Sc25QDtrCO
jftAWTtm4uy02mwoDhYuihClANmSc1WnVmx4IdoSzwUYA+9dRRlQFtqCmAIjf3eqh2X8w3k006A/
1z3W1ziHeu0s46Igt/YHPxqyO5Yk4zGj60oIZzObQ8vNbQKAJMkp0Y0VvM21SmuTdXsweOwarEVQ
/U1Lzo7BF/VSiytKZ22NpGhRea/K8Te65q9cpT9HHMyGyD51ZqlJUG60CMho278SP701PVY622w/
VBO7r5sxJswdpCex+5UxyyIgLNkoafrbITsnRY3M98xWPskHf+RdvECki8uPaMY+J6fASXR4pcUC
4MJ3i0YVPNUavt1alkwl7fGRWhE3sOX8H1S/bJQKHCVvtCjhMXBMo4XfVb6Lodu5xal15QTe0dBs
rFiV876Of3QdSKMyzTu8f+GofA2ZTnZA4r6nsKuahHxrd6AmT41VjLgtAfbKLBKrYjWNgasIDwn1
HGQxdoTMS33ug3c1uRKKDA7e9m9CM3jc9gHfI5ABrCibqDwGU6jzsK2KS9xY6MT2gnuh1ong3kCd
W4Tds5oCzqN/ZhOgbz0byYMcO1M5m/bXyPwy/jVziPjouLXiSyYXuADgoV3Ehw+m8ZwcOFg9Void
XOqwTUOtWA7jd6DgMkcxYgNedvvztMptmpuBgNDmMMPFs6E9Gqqb4JiO1hFjAcryuT3cRkmOgbMa
9IYjbErsZJE4nPL87HO+2yx9sn1aLLJCUIC+/PTbq358vlfzxDbcwcyn/lrh0eHZzAsda92fVnxa
oAXyhMBHcYb/Wk/Nbr2osf4P/TZ0z2oNFebLt+u5DS0+I93BqpM50Nd2YBR9JlrcpxLBF6yVm5BO
hsLOBEXhlgGSMczmNNE69jA60CllSSP4CvAm+J185Y7GeiQ8EW2U0l6q/Ol7f54JjKioWBlBs0Qs
w4ceGgSFeO9O2897dmh0BypBdo73prGvqmCSRf2bVUMvnm4+aWxsdDKBB0obhClKPzIVjn4woso/
tMU1puQfGG+0RFSZO1WFQciabXTvRbaDU8pnxVo/R3RbjFdb+1NzEkQnpcApKK44FJc+gqGY0qwS
dxLipQaPdxWhQc1rVIzg2LVkbaB7qAHxwJU1qkfF7MuJu7Xi7xr1qqgE2dy86FywsZDgHJyZo3Ph
SnthII4j0MJRsJXFXzqCfuapgmgv02Zb2aD71dEnr4BHDUhDcoqOiXNtkijgsvCPyNTjKlkQ0u1k
WxUTXISkknIxrV+MvGY9yVIt/sOcnAcMlGSelvqvQenApqx/d6Kt9Hc1DEMp94azzsIrFZZ09o28
ljh3ZPGm+Wd1mkS7tKOQScnCLPSPHL1Squ30CYDElQO/eorAQvth+CtPXkF/MKreRda+6L+DGp6d
JrEnTVJWpBmorcxTzSIoWqtTylp+zfyHJRg91V+gtXPrCPvYjy5aQmo4SCkGDHur3WIMnevYyNES
h+0FVP2sneIcvS+qjdBZqzTialwTsphBQoUf3l9IwJBps9Cga6YYA2yT+QgbQGHggGeDMI4dGgsg
j8inG0VZSBJH0x4PjrAXpIpl+ptFM6oLsCWOugaAGvr/KlNsWQ+gEbkjnAea4R9avLJWcMIGOfda
BxlXCNd2MwkxmpDIPcYtUut4T57J+JMTK+Ii9GsJryuKa188J/udTl7utdW43RFrl+yDIz6WWHkH
FF1bWxoGNkzFFI8dfuPk0pR1SnBdl9CQjJwwQ/vQXGBUD9V+Inw2VQq73849l/wiwnuGlqGFrhoH
HZk8r7iHEO3uVSZRav9qlT/kbAPO8ZaNoYPsIIJUrFA2Dn68jgIWxJNJ5Tchp6gb3FXBH0uNq+PW
LZWlayakptx9BgE1THXI2pzIV4IE50l9xXC/VjJmai6ETjo4O1wHJqGsOWVyBEpyRI+qY70DVOGd
04Q8kFRdlFW6Tyn5rX5hlZ8B5XnvUmQ7ED6eMLVFBhcYzb8w/ypQ5jlrEDyD5Mjp8669E/u0EKDX
chBuwx6/IYLOKUXUHZ9WgOaODyGRf3V/aeqLa+h7n54y075ieUzgi1SbpP1Rwq2hnFzjK4DF35Kd
fPLtu2AHAgtg0Tg0pW2x0IC9xuuyfUX1cbJJ9FB6VA/8hL/MoY4O8P99NtZ2BknrMNgI2eJLnq99
mD01dZjS/kZ4QSIKUiNbk1Cvaqj4rL3Od6szRlfENyyjaWjv2q++/Gj0U1tdA6T1Mfs0Qocnh7V0
8JoY/EF4Pw20wTb3cjlP1Kdjf+faTYuaVS1XNtRa2V+GZF+FG8n4zrVN5NA90gljDvVsjgB5ngz1
zfTJACF0V792jNz68E4XsNQ9/o6qWdvkxxVDMXVXrfGrDd8KJG/F+yvQX/DlG/q6spb4FRcjbkkT
SZ7dshr9HYmS6v8UpZvViDEFE0MCw93qLHlXnHghq8eQ/QXwomsQYGuTkJ7C5HtMJiFxx/R7b/KU
RNjQUbVQ7iZ4e8EJFNVf5PgLwcKVON9Z6m81ynazwFQVwzCgvtURMdcV1aS8GSY1cb+VNnPST5gJ
quIvNXeXq781pT8SCTd92sGlTeC3QzjwvtPm6Zt4pOzPZsrn+a31ah377OKzA6o2uOgLh6wGd2Q1
4oKAHpLVVNXqvLaNKBda/Cj7v3jSaTNxjVVQAz5PuXbWwUwK9pI6LpOAWRhsVNT9eOi4Ygq6BavQ
2L/RfxvMyL8lsss05zeOmb+rsjfUYVPMMu4T5l7IwoPz5BLQXIBkDISnxUugLnBazI0Blw9rgIhp
Yj+NuTQXsS3VjkOyZfE2aE+XMWrDMV0GBxm9cnpABxQXTPNlUPBq6XicDbgmHkxI+ZMD1nEt9uQ0
1/6ys05ieIuZMpCSzVTjLPtJEUfZtzeHV6gQX/UR8mJHSAfdkYHc2yThbzNjVZj9PONUs+OXZHPI
nePkxIR6d8pfktiYemm7TnuG3c3kS2vYyWBzcI2TYBYXYi+0wqfKYhs8NO8OT4kN1Z1mWnPfZf1R
BrdQsifKGfVvA/MeUrTVLlNiNh4As+p2LwhpSlnMKf1txPNabcL0e3LkGa6ArYt6iFrTyQuYqQwC
0G34vNJu/hGML+QhV00nJsTlBWCeFYcnILOewd/PPDPNFqn+B4/ZZy4R5wx/GdoYxGcOZ8e7OgAI
YyQpHrt6nY/Ey2/IK/9n66QWnA1wLClpJ0FAdLIx16KcnoA5YtwiUDIp19+IYaO3+xNIlFKiDEdJ
dcdgWlM3oCbmRfOyCckQIruVCl46wM8dJ6pwC2BWDIbjPn+0yjvBotSyY3eB3HZUue+MWkefMax8
e0B3Kp/cg2TYYeow2hW4OTwRBh3XEpYHCM0n+NcjqJlFnH2jMO78Y8JDO2ZXX6NqJKJkuii6/iaZ
KpXde62lDELZNKM805yvFN256lrLkuZ0MOqVVf207XuMSsUIGY7D2M5x+CIwIexW0/9lDPci5c3p
jK2wqRbiZdkerAIZiMIjR4XitZfCSAhmxGbKLSoAvzC6gf3H2AWQN1cmOlQke+hgCybj47bhQPay
bhW1zpyw61gBRmTBW+2+CnabE9bYazSe1a8RTKa5k80yar+dyp937gvKvxbs3dHahVrLXYSRjEQz
/6636iyKiRCuOelYjjp4helEQzVY1hl7BI/NgU7L+67ijtL5ukb7RqJ9pFIi40IBfoeZynQvY/Po
43ERlpfW/gGZyK4aupp9io3b4LG8o/EN80c60Jy33/HICTAeapvN3IQwI6LUMl4ZIsM64oC4xTzz
MkfXb/5oncmYHljZWavFolH/zP7XxNsUiR8Na0VuY9y46PHb2P1LSUaS1rXHtZRgd1C7d7/PiJ0A
2dXu/fjDhYMPNrQMLgTHrh2usf4e6neW5OvI/nDKfxpYXNW60i341S3B9dqqv3GAN6OhBXzJ/Ke3
Pi1OOkNb+SgJupSEZJbyvES0lDY/L9rUmWy/VG9PQqYx0kIdmAYoPmQDbj/d3uvMs+Sy4MSees9/
lI640XCkSLJZUSJwF4flV0E6/KQ/xGKP+1Knsu+7PwNdb+pcNSU7wfidRUigYaqBZUdvHRVI5K6w
RclgrNptKCGhioWq6Qsj+ya/hEkrarmU2d2GwkAPH07ACMJed86lUv+VI5OSAql3cfAmEg66PTx2
y3x8HyTPwDLLr30NDWLqTc4dJ7DFNppcnyWez6rYK2Ld9vhKaBUwRlQWF82Xmv3i2u6apc3T1TLA
LFnwxnQMHoHe7yky315no4xFr+ivBQFJIvmSwd1uKetLBs/i6aWw89DS1WRAiKOXsoZIDn2nzQ1K
z2T8jpG6N7m7ipRn3eVHrYSrjROiwNYWY+EzaCgCypNOfGCnk94vDWuGDHBEEmsTLx8kRCjvfC6g
qOTPBNpgXutyXBcJJUEJUzVy+dn2K8lc3e2pz8OPpLjpkFaC+F1xz71b89+k95BBQO3oSwPhSjLK
S57se/3uu9YubfulyljHzy6Bli6bgF248yGFv6xV1qOQkZWA9YCRLFOzmTvMSwwvZu+nbQLtszNe
Yc3hZ2v8W3tZ5wy+0HSrNtSChkBCpPFe+YnXYJaxOlBcZx5W8QfC3FPbRHc5xG8dhM0yfZVcSMaU
FdSXezvAKakB+BKAmNpomY5IG4VP8uFDRjrjcvw8TCLK7i8HtkZ4Q8Mjo3NCF8krN24gdbM6WSmJ
zit1HQNlgZxxraXm3u7+UntZKt9DJq/Ys86VCBc8YgTbYKb06AJAbnow5CzS3A2fFFaYziWzi85e
sjgAaLBVe0S54wiUY1ON2sFvDcY5lFV9+Gsxmx8STMNk2rvlWYmGU91F1yKKXlYD3cjLVtKlfLoK
+klYsvBaZmG86Xs0mF+d+FbHg4DIxSktibiP0emBBCIeGMyGeQNYJtJyLeVHXe0gK+raP433hcQI
/Iv4nT8lKzhT3g1klQ4babK0SI3lyg9PfYoRIfkRpN36mbkXjBlq7+4Q0SQbfZmI62ieymCgQKwJ
cTxXlIb2WfxH0nntxo5kS/SLCNAk3avKe29OvRAlqUTvPb9+FnteLga4M92SqpjcGTtiBYHnGoYy
MgPuXU35Nsp1AoBYxSKZ89aCiTdVR5Ya/CiFz61GxQs1/oI9lQsvtWXDo4JjUZWZprQTq/4UydrE
uxBoZyU8xjiekDYmWAMoqcSeDhhil6AOWsrV7deodkZO1S6HHi8gaBsw/CAVEIiU2SIr7u8YKRLV
Qce94+cvqpfXebqvwOZZ2YbZIqouLbKvhjZaRquBZityZcYycgFHc8lndTZVeK0VsQPW6F5Wc9fv
EGgZoZu1idU2Mq8q92UFlphnWHPsPrBYQM623d3lwLedha4e3PIn5xG3memr9h7QhNPIZ1N6sZT4
YjgA/ekxvM76FsGKS534xA6OEZIATnqLjBVOM8uE0Emdn4dDFzlNVu8UpHA3hHukZZyvlNDImCox
7Gs3DauJij5taTmIFrzr5NpVbzTgXxTBUqTF1f8pwx3ZYmKIPmWiOPih6GBCjT818GbUKzGChbuf
FlTa4PzKo4SUffyeUiZxrRNvbingNXaqhhSK00b5+B4xC0TdWtCruS2FRGaLu3txcbFBecV3gx4Q
cJwCX8HGGTFD7BUKtbN5B907zm9VYnHD5CocRqiScDJ5HVhcm2X9x6x+6XScdQ3Bitia2N0nNWis
7a+dhhUyvDrhtfcXKhKy4VSQr6Vt594TsXYh6DDVK6g7hdlApwERWq0G3ucOfIQ0U64ahvKYYydm
z6biThAEpBNuQEpNqfDB80mw4FlEEtRTJIJAgInAccVHI1E1aOp3B7tmh8MwZEBRlIpJspp1NFU5
ob1Ic3syUNFh4Ffsu4MgrTrU8TQDxNpmJblfQbFzvTSx8DDRpsMlY3+Iq0Nfy/Y5GMyPRetXSGkG
Gr1FNo9HQolpj/0XI7TVCQqoefYdrqQwdmIeOxHTvofOK79Bcih1Pkn89hjEIVwwGtSdRj3VsjF1
PZ4dKz/61E7lTrnu5I/SZJN84A4Zn1j1LeThlGkord4pIPnrk7TMoj3G6MBsl4KstTpujnjxSbza
hWo/NF+bdZho7J2sFchy1oa+BY/B35OfkndWSKdad448fp650oeT0U/Voqf345g3SvdgitWry7aq
GxhUAtoHvZVO+cgQHEZm8WhVjohpBemYe1O/qM+C4kFqX0dadc9x8AOcG2s5zsuOrSmDsUsRjwLp
QfK+Sx/rCBAyojuITAR39RwlC0NK/iPnEqMHtBT/GNgkrzd9lm0Acs4sC+EwMtZN5E+Z00CCnQok
NT34lqOr6+z77hxoh6IEqJhN9eIdWRcfCWvcdkgCbgalRyCxsZXwkkJu6bNPbz9UND5swisaGMdz
KuAlF/He8/kxdd5LhvdJ059xqDGSdx2vFOk9HjFD8IC5abCy7IKrFrIlk44x/yTMXUiY7BZuksO+
jP+mOpCf6oqZhh9D1blYhIekeyoq5JF/qXyrg9+cxQUvkazGnk6i0qNjWGa/ILt/mr0O5Xirq5eG
PVinPbSYjehwRA2EMf3sjF1ML6TSdci1zVyoxSwYHL68M99ZKsOlUR+YglHcuBOSeGsWePq+fOuR
4K2DID41jHfa/rkM/EOgQ0NlK1VdC5owPf1axenejgDsCgQ1gqtdvpZUuspJa2hzhRxTSC3OvfQv
eGAtSlkov3R9Xvw081nBtXeRriAjdWAiwXPkfwpXKislsMwWpYl/gRCwJD9GWIIb7odJTOA0RUZC
egx95eJL7j2mbFTn8OvC78KE9K88AnOD/2s6uJfC7VEr0hmFrrzNsXJEDB/KQoxzcLvocVe33qaV
aXfc9A52RQzesUfUHKoXygctXb5cLXr/qcjfoqPzzf1VdTwLNB9a3TS05+awTZpLbhLo4MthPsz+
GMrPNt3XYFtMAnBGvnJc6hxS+jD3NVaZOL7wJNoc60P8doeXjdNHW+Ud4tjZ8+apuhbF7L+Aw4KO
BKlkTQHCI9S/vfDgVHSO5Kzoe5y53j3vVnF2auQfe4SFaF8D0mGT3JPYP/kZT1v0XYiOWNN3N0Rc
PRMEKkyyvYaEyHBlfhf5j8sRHaKxqA23zYT79cLun6y9VYLmbv6RzcOYbqMSJ27nsQuNk33yyWwv
WsOmuItnjpIvZMziir6gXLg2qDg4j89mSQ3dVfbufvlLirmpbpmxCNj/KtJ9MOhD4Z6Q46m9dGTI
82yhIRoYxcUJ4HlCpidZOO5GxD9AOBwWxKyYbCTxCfivycWqzDZV8xPpNyIrPAwbGceYtqftown5
bKSt3jKt45ao2VflIWU2ISISXg3aJj0O2+FVIGCLYc+pn0j7akRX4wIQ4pjzTKqsqKzianqHTrcu
IscEbGBrp6V2aB8dObgufBkNb9N3RfwoweJbtKhQDaGCbYbe4MEb6/1zGx/M7oMZxVZ2PZOpmxEE
iIAi/2vNFVbUNAX/yXU95m2Yo5Sb6Suuzz4/ORM9vksH0FBhI19LBzkCEU2mHrjYJIO3RmWiQ4po
QITk908lrHSw3sye3U3DuZzsZCRK92VIP1n+T2AZNcbvtjcslfyAbA6EYWt560HfNMXOtsYVOFGB
dgOKKEFz1h+FIFAS7dLi7uqPCnN3Zry8dK9XqyJdpNafIrFUo4ELsgCkSSZDl5ctdzimLcv6C9gw
p+GKXc/A7ohYvT+8ewghKgvdwKWoHumQSGofH4MAI+Omq4+qe46MQ8SNtZNvjTrgs+WkF4zz+a1M
D4N3pUYZzL/rLGuq2ouT5280e2Pi52G7rQAZMOxw4pI66NQb4zdHbIdrPl/66KgVPqcQLa8NP76Z
kDcm6W1Ti7s000OFUd8etoqazWgwpiAEm2BpAi5RPgq4FJ/BSfGGVeAvwMjNYoIEzJsCicktL2V5
UoqrhpUNrFFj3zsNkRENJSl3WP9mITMCAJ+vhIgQPijmBTDyQKBRq12xrCl1CYMN7E4AYK+UHGr6
iMGD0CPpTypcWEO3M3XkjI9ivAuc0dE1ax+RVC/CbhsR7G85nzUoGnW1abJr1Z5ke0lxCpeBQT9H
9bGHmjLc5PIYU5hMsXiW/mrJKlSecUrxta7OakRgDStYTEKbMCJ7PIf4tiNfM9alNcT4lLm4EMui
wotzTxWOcipPMtYLVUN39Mrhi08RuuzlVMnYqMHcHsnqoVPnPi91hdeX9G2RsyHzIIv82cTWoRfu
Vk5OUkF4+AAI0k8P42ULs3ntkztC3HGTu8QmU1iPNMpo+gBojEUsyx8OsmhsLNMUMQj5g2vokKwq
JErHv9Y0nLnDO60Pbu8Tvp21/jqI24OM3OrT/lGYEe0Q2kLwKztofAbWl/DdYndvDKoQlQW0qcnY
1Rix+ozsb4mlA2yVBpOahq89Vali6ahmMR+K/Ci4OUbapW9ZrSk7o6G3HileKg+ilLeOMUwbwOLj
StRs95DUeuyWJkuxsrnRPX8J8u861RakDyeFQpJyYJHNMksCt2HmKL54jWLOcXnXQq0xrpgO7Xit
NPDwJNRjDodcoo476Rl0nA9dIV8jJq9C6e0w9qIIS/bbRSkxS4nHjv9vQSBpaofamv+Up9sIkFYV
SV92iZGRPYWPH71I5r5y8/tdSwBu9BaM/rrO5FG2kb9wCImzRgqh2dcOQDKM2Q5Yfxoy7XImw5Yu
OU0U2cFePmejI+mHRFk3WkGJBq9vfrjY37oU2Ko6QQp2o0YJi1IdJ0AaJ5n8K3MqZx8crwj0ycpP
xUJl5YdfblKU0dwuqYzuM5AFuOxKNFMDNyPsHJM642Av9YAFdJaZljS3CHyEwXacFqQeNpFDlalX
SyzXyWQ2zQoXGz1HXBp6HEanhlu0joaSXpKIGymn/ghoc1wMoIWz7AdprQB8IYVlGW/I0TNMmAzY
UnC3mmc97DXjgtYpe4/QXMfWKh5+ZOOHVhqdW3BFasNnvzBmIyMedhoSQ2DTCl/clOk+4NNXMzRQ
h0j43R/LCMfNgVusITNfq/Du5Dcfb5fT7m3lpMt0u2gTPaknGZjXWoJUiHPSgmeAEd3S+nmKoZPL
Bd/wQNiUqCNdaCY7B3ZiGB00/WDoT6371byXVPdYwzw2/7cmR6xovrhH8GG+7Kqc4SDEVGktiHuA
p2etF80z80clWuKzhYBTxPUKYhrQMRkli+2J+TSw+obeUwVnF6GRBMykLcGfrngZRTZ14RgL+iID
cAHUItVj5SqpAYakvD01vCkUmmBzeV2X+8ZeWGZ3dbkIGkJhILaZNOis19d5c7PrZ+Jv7bqcmtmu
8JuvgctvaE842VKdGdwmAXQK+NWc1kP6XQDHJoU/AXs7t/u3wqxGheVQ8MXjnZPyivQC2odJ/KcO
bTJjWCilVRpNh3dsUiyl8WEcHrZ5cNhJ5PfQuRrynor5ryE/JsE1K7+Fc4iZRmIkXqbpwcWYSoOv
jIvMnkdY7GUC7L0HqmIP8BS3KgSPdN4RVtcuVK0GWFUgnWn1TZfZwPOOIJxXN+Si+ZUrKEtKtRpp
hzqu3ejRkDclnualx1C5KLx3lPIe+jcDVBa5TvSMd4x4EOX73MIVwgXLqK7l8NTb60j9L8ODhqMs
xgenoW4JBFn2TXvN+R07xagPsJRTQFidYIIzT9gH2Sh7A+ESK5rXKB0D4SuqnyakLb9kSedUYDPN
N0xKbxov1VEBCZS7Wj5wVUgqTAhGxmibShvqzmYt4kyTbcJ4EYGxYLazrO/MjOZ5AFDVnQ7RT5We
8ubIpW7CBiPN6Cd7BhhsFJ+THh4GkuS4gcvZAfKNdqJPHGKEkB9ZzLA863nZR+mzNFeuzIBATkaM
FjgWUhmi11+SLwjWhgWbEXai1SrK7lm/iR1ebdLMHM7h2CzII1lX/kzD0KWuB7HUyLenYqQ73AzK
HUzqPPjiyOaxVfAm0xSPG5b6oBhiQsCtt+t+1fhRBoBQ5r1zdoedL0jPUAmJNcFPHkbBGDsesOzs
TYV1a7cJoKhZ+jZDt1XCc413Fm478TDOLk49C4YFl1TufJGFZ3bg+gMpA5lTGx4xa8imKed6vY9y
46vDiZpKyGUP/GJfGjdNVp5EHZL8lCnfVnPRcWK6n9CayvKHEMKoJlnJO3XWMQOUgeWh3PVAssF+
hxzUcYj+iwK/zTTClR4CEZ2RDD4hFkgJp2HLAxZ2J8/GQ9gRv37o2o2yETv/1wpzJnfYI8i+VkhU
HXYUr57T0d2C9arEiJ1ENlCu5O3DkUQ6Xvivbb5MEeHMbUryz8wmbntMcMyk1SXSeNSYFoP4adWI
MRknqvHK8p8U8L5ZBfw79YsfYy/gswwkWjmSacVrqPauUnFHx2sDjLH+A3mevTFGB2gw3sxUt4jH
SO5++soqldMTEiAXZKM69+k1MKDYP9P8WQcYeIKaC3M1j+J3kNzr4aaPO/+Sz8xFb3+MwKHCwWPG
elmoHRHXS6BSVbBN0cZc8wU51TGOWgXLFvmRvDmyzbiaOakkXqhP5QmhmtQAdHPXOIKj4Dfw6L9D
yOSv4mFUMx1SDBQCkkMREoG/9g9xGFs42ymCO8FfW28HdW+gxdTRy+J/kbtHKd6XvB76YUlHqG2u
CFD6qPpRtAWyVqK39MNCJytpvWVevz3Hp8cFGyoxoaLRXus2q6j9k5S/QTytnjP3j8urTZ2heesK
xp2e4CheZ89/o0Dyj8X3wT0IsPKytR+ysSvcX/rXI/sWdSvaephuuEwh+jw9MembFYRSDFdJtRhk
tAt35fKRlRc3fFG6YMl3d1jUDmoNYNVkoWeLAtxN2WrLnM5rhwvY1ii0Zd2mlL52E/blnKd/pkmd
EtFU+KhpsGnDVcldNCa7YqLg5epV5/Sh3iIZ5/no3hU7K+iwslw8qHeKf1Z518QQAWDU2Bgb0pep
3qqOxqAaEyw7NWX0pKa4ndVrM5ozKL+ZEAjBmK2Drgj1txc8iC0N8qnBjMI0Ymt0725kf9O33MCC
fYsxomtuLRq9x5YsQHYH8VxLLDz9g+A60IRzgSY4/NOxfTkzz1z41QF0EMEx+rqmCi6Mgm8FH+7g
zSXtpCocfsWxMP2ZPfy4/sHl69vFH/r5KK3G22ASW4a5DOkfvvBA1LeJdkowHG0TZISec1Q6zV6q
eZmjl0HEAdO/dsNRVIiKq8iStR/yHkCJcUN+16ieCPeQZfqE2RE/6TQIxcRwf3tmIrBwRYFXFHAS
3Vw4rSvx8dR9JpPyLtR5Zv/G8nqEuLLFCZOdoR06/5DQaMNN3PLCxbgQ0gHexZ4+MeQpHaJgjIj2
EI4zwFs+E5ksFx8h0GU9e9TS4b9ju7GxhLO0tNhJByCi9JBgSH9S/OwO2OHtIsOWhTMtAuxIOnd9
Qmlqk52NmtGU50mqtrG3M7VLwhNt/pOkX9f8rXsTSgalPxzONctxRBFjJRkX1FRqs00kwL+AMpz0
alUou5e02ZX6LnH2Rmkhzp374F3b/9Ls0MOTqdM/FVUByO5Elz368oARvgrrr6opCHN5gXnRwbIs
wmrkYVCSLGdg0wN77mngbTbfEg1xHBFFfbB0skhxyk1gbTHG8wU1iZo6vyAGSZWuvWpWQulSXZxJ
HD1QQzBL7GTCRXWBbLu3qneUYRnGE6cMe9MZH6ZjZdUUpSLsrPxyZYF5aXv4GxX9p7uEgETfP03M
E6p3qVn3mNB7rbcbdnzGLnt3pmPvz0aa0dOpQuJEM4dlholHaea2v9BCosI/DgKgnWI+vPNXaoxl
7yMeu0eXy0SSXQPKAmOiNMU+HAP42b+ggwGIgiTt3bDaWuLVDHQahOwwgJlgTNG4fPe8Q8TcpoDT
5xI/z2i401YiWrHFZyPURa+sL3GWfjMsxDwAgo2KG7uTTNmPZMOEuIXde5Owpa3+1+92LZRZ3DN0
JeGr99VtgOxTcxts+7vIwTxeyQmP8GAShnQtTHxjz/dXmNugf1jaxRY/fTQTBV1Wm36oN5GAQ/kP
b1o/7JMMFIR+Imz3pYmfcZ3VvyTvEFQr/ClpOW6bew0Jhui2CtceGGMouUurfMGWHHCC4TOwnD/u
VACI0zoA/Y+RByc6QPJl7T3K8l8KJDT2+oXi1F+hc1asdhew5lDFM8vmcrfSmDry8YvlvIX/Y/HI
JnejW0vGdxrsxXgpRmQYNhqyX1D9sNrvxSFTcRwOZwczhJv9CMymMhC4kSHvIdwbLtzW5qfLHlm5
ltVN4991ueIR+bH9a5Vdi+BqSfdiBAlia5HRC0QJZdzf5O5aIkDbBk9NJ9/zrwFmwsguUUtfpOnc
yo2Tyw/932l3xBilY9NzwnVjvCKHKVV9Fcq3BkSwVLER/OuNI4UsX7EDJUKFZYh/XmdM8hkL1IrX
/diOAkEUT3pb0tCrboos54TjbZPMRcKmBo3IGOC9OspZdd1L6hD/x8SWKJR9K4iJ1V/ZrczwJZF8
txjFrZDr3Fk4d5F+TPDVCvJNV2fYq+l7jXh8Gtw6q4jcikuFl0uwfWhvkTqnLpZXv29Z2M2h4TbX
mi8ET07sV5uasbRX3iH7AlCpnVQsNa4Z2kjQlV5GWEw7Jpx4r6g32WVdwTE1vhOcSTMmvMx/rv83
BCfTv2Hx52xvpF0QL9T0mPGQJOXCS4726JQpYAfKQFcKAl+r3tvlJPWba1Q/Su8gp+Ql2knla9T3
nBUbUtw7UfO1Lc66uVfQmdsYxSx88D00hpPVz+Xwp0/FpMyoK+R0RcAs5aNQH0m9N3AJOoAHZOMB
DWxXedRQ/JkQqiu28h5qZCdjvNc60m/8Z+HMchXiqQTWmdmj2ZThMYyuRVSxESNaRh+3WsMesmkM
oyN6q1PLjT1fpLcQfg6OYVhtIRiL7FBhVKG2Z5KLP9fx15pxjxCUE/Zcmb7Fl/QlcJP53DAzr54N
ljWrzWIkRlxSoqvDprPgpy1Vbe9SXaSza+RdKarvyPyVs52X+Hetwv2rb+BWedJqkKAx93MRzqss
mZQuzGse07r6FXwdZQioXn8s1IOeIRZi7qQM7sswlmCWpQwfIkUquvq24g2BJuqd6jT7K0U6HlHb
TI9vmRbdhMwDgdnbiJCa1Axpi2lSJH+mqk3s4JNX91p/+aB+ciKLIcxQ7r/RGAREdQ3/2ybcfZty
MG2becyC2LFSahSHE5ldApopm9ZoYnBTyMAudj73xSFeCphh/UD5l4+By1D4PSFU4Yjp3N84LZYN
T1eU0K0sVip36LCQ+Waa80L6HbqVDQmMvhUXybCSb+SiMaws6NcUWKMoftpl0VbGT9ZVPykZNJdN
8GCtFPVicWTlcQr1+BfSJRxGzharJ+edzdJq41Ut2yY2WJiwNMdhBbGteBv7GEMZts2Kq3Y4YTg3
xD+v3SQIn0I7DHzPqGEkXVJiTWED4D9H7dg3vPkYvh4S60hfU21AAeTa4kD/ZxcumdKqY/8vILCC
dN6Nq0gpKhe98BZaW/60Q7rrWM4aegOTj+967mxTX0UDtjZDLc80D3pMdNCoPGTQiVWk7eahy1A1
+L9iEllLGkWxh0IwT/5c4ypZuzBuvwz72NQV9TGs4NnL9ghm2rk1ji4I5tb3psLdhMQ2QvXcquUq
8uBmnPBkdLK3DHxYKISMpJPdcievbqMpHD+VdVec76zbhwFLeSps7XTFPTFVDgqZSUKVEndi5+4w
TJDZcrXdUMzTXpv33GVpMZfKtdTOvGoJsrWBGYPRoeaZKe1XrKwTca+NfZruA+uFhBizrZPwTVBg
7fCGHccYv6F/vlrY9Y2bT1mZX1q7y8cQoI6sy+33l3aJhU43bpvu/JHSde/CWWFdhnrmjVhAUlge
7gG7bKc6txSo4LW1U0eUiYGbLVmDM7Lh5OrhXq/Ppj8tsu8h2BrOpsrqSdm2ZCzXUnOx3L3a/+De
kLtXaryU/INcVOOOc/6V8rL1tn11zKSDVi/j/C7laHngKlhCO9YGS6vJC0rxfzMyMuG4GzcYXrdK
ctXidEPvaceiLjnl0sP2Nl05dZnAgNu21RGbTJUzQV0q/zkEDJWyvsy9f51xRhLhV8F9qOs/UXIK
uNpRlNtqCz1/piYDDRFIWYUMvQIOnubMC9xZHYABOfse9e6LHbtae5ip8S9m1sS8F+VSLyB//D+w
VXV3Kbu6RFrlaJ6Icx6cPfsc6eegffYRU2N3VYkv6FGIF/9YVucEjIU+Lxl+uQS6JQ/DJuNXD0Ac
kXU2qWPIDxRZ2/SQjPvifETR86kIFTGZ78ycK5Rqs4pNZl5xkTsJ0R9GaDwVrQX55pb7hOG5b17i
aJPJy8a8VrxMc4zeAjkn8a8q3gEZU4PJPahQfjuW1bZCbAExR2ySiGsOSmH48rqDl2BvO9r8jcE5
WT0ntcSOAzdZ+G0Y35b5dItlDtqm7LYlOl2NtxYPnnXX+AxVOFwp7IphoMRjMvSrqOdNW3331Gt1
/bAx8xFyCBwUq+GiGl5SZ1C2/OmLh0eU1WBZpqawh8Go0uaTA7AOkLpnZf+01IUkrzL/YWrfIcp1
YfDw8xYKRrJ32M4cEllNu6rku4xNfYB7bn2xAsqsMzGWqSkzehJyEW02dcxTWnxM43ukusvVUa94
Bd10oE8EWVm387/SqaMoqEJBO+yH77SA3xycxmVmvy/LacGblp38NANFl5JIQXztbFztm75a9dEn
kA8me2wKrIGbSOvQpKF67Xf+F3pOBXM6oOJzPAgukroImqUevGCk4wnHQLFth63F6W0yiEfFOlTm
gbgDDd0FiT6zwcVpZFRovmNFSU8RR6dHBFkbZzi8UOgaumOv1Xbu11u1G2Y6jSYKuxEXH3RVhDPC
X6aYd+Cgaq4KKuANKdlr7V4knzCENwGqxzBv8HCD+tumldWJ6llEugw1LvTgUsBNxbaaV9E0a9YG
xgP6ldhH9FPNvYuwY20fTbvwT9MXMjuB8a4cwBpiILBCZY0NdxXFOPEr+hwqkNmLovoz9Llw0IIq
Ez4fQ2ePoUOnZiYkqvIvRXmMVf/LyLa68vSSDR8e/8q7Yd0y9+C3DxnyUhPdQu2SDnDuflOW3j4e
xbbEVqL+q0D+0pM265hdsPfX7CML56TDMOKbPXb4lCY/GiEfrzFXuM9L908Eq6o7c88glGN6jEwC
KPxlrMfOifPUKNcCHUzfEtCFbUEo4wFw0i6nlWDDUGgweS8Fv0cc3V0CFMEwC+S3ZGNiIYWX6yzp
LB5ugm/WsHKQ+vp2moNL6MUioMAqphOMhMOidcrJwK86lt41opi0uFc7TIBWfqYuKUzWof9T1q9y
oPZvOmQOq5Nl5zM5ufaXIraOmhCHOGnm2+DC1+rXEhE4cEmbY47u6m+l6/Fr4qBU15JytmG4DrhE
Spnn5F0qDDzew2Cd4306fZnm3nq0g9s/nREgkC1E+6tG33G6MCxWVpwmzDRUj+Cjiz9yySulnhp9
N4OcSwSj/urtjl9lqXe0UjgPSefvundqbCXiwB6YkwmO1oE/yNyoDBx2PZhn15v2JCqTVaTBJrbP
DsV4/dmhm4ZukJBCIDn+A/o6VWD+lsO66xXCVM6XaBZejSUUJpJTZQszjmaJhR3AwIc3NxODY+UU
RYcExpmAK6tFe7UicETUnlQHLsHUXmkMDBKQZfjjUubNmxIWcjK1yCCXKPoaU03lbOOQkYSmor+W
3IHSPlSZfyB3/6Q8KJ31pbMY4wsQGM+2PmJPj6SzHrbMxztXUWeiEYvOWfXBtQVuniOfajlg8K1b
v1MUygL/7iIqlz3eiLobq3vjeYQdLLLg8KI54z1NzWejvoUDAyKhnfJcM36Ov4jF1Ixntut5mGiP
ylWB8n7P1K3uQg8ba7oH6Vei6dTnuCNBRpFHDFY/5kMhaGEQG6sVwH7ZLvDntb72wjN+mi9TrHSk
6AgKglOY7JZZPgSXOPwEBe1TO2vMukoz4KcI0y8XrabJVjbhOIWKLajgMMNwTukP6kQwWLoT3bk4
2kXihwfTPymRh1VOWwYWD5WmHo4KmmMcHkXkTTJIr6aCi5RQtVtwsys2GQGYxj7wndfNqxFtM+ea
NDezv3S4lrrgjFYBDeTgIFr68aVzqX6OZl52Cbx9z0jbM+4J667DL+yadYThGFtumayh984scuUV
APsGYxazVWbumgH4ajQL6UJ0FVqwLjmcB1n8Ke091JNV7140dU3+psdWX1Qn2VnnWNpyMhEQZuZD
SfOsuEXZr13t8xJxnD8cOa8WnCYsV+eqtg9SOvS34owyJrX3VNqXHg5IxGxD2FCmCtW3LBnwIHf8
JR02R0b3D6I6yXT0Z7pg+rcA5DQCPfRiAxg67Z8N7/s+X8k2IXy0q3tkH5JoV2fogsFGELwIrXtO
kE9W7k2xiFt/3vv7Nt3o4aUpd6oEwmTgFvmva34Bt3LMrUTKj4JFPN6kCMxh7U8V/nxFumt1bx42
27TbD+WiqoF1o/RI2FBNCQuxsup94MtvNT+G9rnWwNUkGGcvUoPeFK005jub12HWw5BbavZFTRYi
u1nuomy4p+XXsGWddCmdve6vVGvjFK+Y5anN/NKjRwW4QFwPOuGPSAgn0jy8cAJutVgdqGsE/GZO
+RctvLGSYTTFsNiyNuOhN3qGau7kLs4rCvimXpCQkSWeltr7MrPWsOaVhumZxnq1nVEWvwqxTtso
CXoMhpEXS5n/U2hLiuHE35yc6mlz6YtnkRvzpuChow+ztlcdvsPxXux6+qzrkknYfFTyhQmO9hJj
hqKj1kpz2X/4aFSpYAdt6qdAHqbCn+eMdaa2Fg6o2fY4gDvBGF11rwS+f5/3uF7EdOx7To1hK8Lx
0W+BwsEWN8k2+euC9JsGxLKz6PPzl0PNvy9kF2x3056lW6Sspe4yIgDFXRE7cP4a3/oWdJCnryiK
MOVZ5Czq9lV0y7y6GXzWZoG6wRctwuBLk2zu0bfBbayz8hOBDK0dfxyPAoaWk+8Qmiz4PXmpuJe8
egdecVQ5jl31n5zdcgvEFPmf/odb0yAD+ULv5+1C6eJcx+gGHmQqtZcCv6SFTCkPswSHN9e6xNhl
/s2SlhwqWajBBk5ZHS78bJdC0SuJ9Vo2b1Ne/YFuoY7iRud9F8G0KD2M7TRtydrESS6i1sBpsv0V
BvjKm2Vv4dCJeEt3A3T0c8yHIWVHFihTeTgbFkYWgbH+EGKqM03UnksZ8nFJfAQzz8X5bjy66p3h
JiSVC8GXz43zl+M8dbBo6RNFKSaJ/Y3DXOnvXX0bVw6K/2ih9AgEsx68uY1Sidov9HnHn5AlWxNt
dC7LWAubNl4YfByJQqExVTO4lA2JqB0BG4unpxu2XjqqAQAWMByn4NXjQy9tUklAK7gGwEk5jqZV
ek76ZcG84Ya/Uf0nS4+hSMCyj0H9Y8hbD2dNKb0x0tss5mQcXqU+sEM7BRIx1vJXJhwzCLAdwA1s
8+7SDiexBZcEfe32ESe+LWMCaA4dd6uwRnIpmaI6emq7W9tuo7CDfYQ8Ei4qdaty5cpZm40ZQJvZ
qYxmmbvL2+8GS1rSXlIy3cqN2dGJLh30A3qabEbZtHsH+aIW1xbbYe68vGJdclEtlK3jf2foRRln
hlPhiVrRJDIFDgNHf8jbqabj1JRIWOPNf0X1W4n/UWcCh5I7rWKBU/wOdN4GFlyNS8ZOKJTBurH4
lQ8iXFbB3sTf4Cn+qUOexE7qxPhLeHR1FB2S+W0ffLqg5O/1NNm/1Wzs5DFpjtCYWvzmL8PBFtqf
zeBVoFLo5UJ4Z0+9UUXyVfIjpPZdK09m7s3GgHpGwI27k8tHpI3A2UtfkL92V4oDhQyIWID0UpDF
iSb/4+g8liNHkiD6RTCDBvLapSVLF4sXGCWQ0Fp9/TzMYddsZ7t72CWQkR7uz4HMVjSSYovICj7s
6ToQvyB6ajwe756DoPxR95NLGREr/bHDl8GWODTLf4H4LHDKd9l4COsXVxIcPkpOi5nxFeOIw0I9
M7tbpuhA+BtGNnJbbrjoAwZfvHcZccAknuGyw5/wsoAd+/kNF2Qy2TNBeCRofnDyBryLCVUpHKGm
tlNsiisidVFkPaauP5VrNZ7coWWJ2h5V/c1OmMusfR0fQI2nab9NQv6KHFNNCqsKyRDukmYvPJXb
HOZye1/6l4IpmcDLkG5rTERKcBLB18QtVTGIduo1x64cABxLmXuo63XB+H5JLl20xPb3vglng3LM
yEWEhb2ox53rPZN+Ezd7Lul8Vo7BwExrnbP2Q8l/K+/XAFncPYaRIHC79xQGxLWHo1DAhoHDxjjE
XaA+IWpZeOqc6tNvPrjwWFB9NCjCrfFJHW/jt0Su6mUb4tkb8f8G/GGbEW2wwevY7/NkbzI0e0q3
LWue+O+MnPDaZsKJUKg2GcNaRpBMNF8l9NGmUDflsJFy21YX235a/VsOh6Hw93RH6+OuRRIKTa4O
I+spSCceVE+6vGYDYhRuMBMHsWnAvHLZVz2qYG8ZDZlV5lUq2LrSn7dY+XWahURaLxpAH4ULZQZ4
ujO1YZOwHJ6R9dKaS06gqw/auQvg2wv3DnRyHJ998/DNZ8z7PpCIyc800wtzqyDFWfmeCw6Y7Tgj
sszbHEH9929t588NJVkUmFBkfDMqMnn+Tk0vWnuQNFuYmA1Lbjaa2JHXAig2s/uzE7JUsjDCCbBe
hcY+8z0abiJj2doH2tHRoIQEn058cLS94uJtd09NS09ttnGqd7U/S2ubWmykm0tRVfshiEmHUkKM
cynx15W+iuUmN/eq/RJZ/ze632rMRBEgScPBGaaIf7lpDe68WbvwK+huXbiZHvYZ4rHbwDqL3s3m
5aIcRCLFBOjxX35x1BGibN9amPkRN/Jca8d3WGS0jvESyZlK9wcTUVEvQ5oRdQdqLx8sTiBH3gAw
MSS7zLvg6OKbB59dCdnPlbOa51WI6RR7/ok2lFmCqdRXXJpaP8xpq0b/3M3U+bGqvVE8m5zEPmYi
EnV4bjWANgO2YB+V3HOD1VibC29YJSW0J6KNhoLZxHraYF0QeJOcQX9kR+acNbNcszZDx6bkKCRK
KCMWR87CFEeba0uVrl2CBJI8N1KoQ+1ovLaREV1tL5S35n8RCO3D+g15W41q27nnIT+qHKMTLSj3
P73ialDxGENidxSyoiehHlJjHedvIUpjH11H49OVFzoQURGeApSkj3vZxLYTiLkLIozBpiXVVibG
dLe2648S0UH17tSp/Wt9HI+wQclt03BNou0sfB3xTPwbk1+DgFLcMonz8bfWufvI7UNNJ2nxiqB+
DvgoQI6NLROWZcCkrdZR3s19kkqmqcwM3kQ7P+c2sVhBCJJgh0D/KHNKrfktAt/qiPmmYASqM4JL
GVuQYzMyD9fvk+Mz1sVSk19a/BSkGVWqGASHe08mJ6AcwGluwifio13ARc3Mvt0l3ZcSPOi1X5a6
xrOH/ZTLD2KuB7S3gcUVtze8k0RF61nHzTXF7BRCcsHmoBXvHk9aFQlMPjD6qd0fWpQ0P5P8W9O/
nMGelWp5UKxL4J5AGvzrFAegOVJZ72HTPuL5Ag5G4ozransEaoLn5xxrj5QtxxBBCQXhVeWkR5VX
oEczpS52AnGoGOttx0rAA/tuGs5CCCzUE+l3AkA0F3XIwSyIVYgRObvI4FOv3xRayES70JKvIfrr
um6tB8pE8JqpGj1/p4hXqtT4VA7yYPVMFJDe8P5NdkwVdtCIcze0wsVgnWJTX7V+SJ8vZTEYAxRO
sCKFB6e/k6/yaWtUwGel3J8C+26gjwnGsLwc54YKY6j/EQzSDR0zbfHRML2NXB6mU6cmRlW1e5ej
V+G8cmhH5V3SASrUjFiRsisxKfjBSUU9T9i5xHl5Lxs6yrQzoHG2GGBENn2wk9VlevHc/qNR9xlf
6tpxVsI8aO1TEsPVHKyv33RxtDi4bTS9kpmoJqlUN7OkOxdMDqZ1DGyxDuJzHm1E8FaFhKTyL84G
Vh97PBpA2mlt42P67KsA1+SOPTac8PnEEmUws/qX5QSHibarZwSvr0N/THpIYB+AwwiRT70D5q/H
8VFyFQUfTKs7bTxdQW71LuWFlSEc65aFX0LLk0thJjfHcdzpoAVV72I024ESH1GwEUsuIVJAHXaX
Jsy2dKkHfE9sQFP06MnmlnB9oemVL6UBBuJXYcVleilA2xUpURcqZAOjlFKDfz0G3AF2q4OxXw7c
/ziVC/8SVrgMl8Y0oRP/M0iKBurN9gLWcSA3A7ILOMNphqv4nxqURN64AI/q4P9mtCNobb1NRoZe
Oc3hxK81aIWm8W0711JB78cVzy1IS92F7gPVr+eDj3RFGqnBiTT2C7sOWYzP6WBucmwF7FmyAhYU
XyC1O9G1OKVLBpJhyRflMmmBuR9Hv8ALWBxtSKPktT4rKfBIGb+e+9JaGqO4AfDpn8o9SxfsgI+K
uxlVQNsD+7MBvCL3Oh0ASkqCU/+IwK5KA1o4fPoqqqmtw91r3Rz1jYqCfw5uRcfZKcWT5q25Icir
hnMbscGNbllxsMiZQag3wHQx5kTFvSguTVusgbXCaWHRNIx3b9omVyG1xKS7qnovpqy8uubWlzSv
2KMvZbpshgLqHWPDRBc1rV+HDGkuQTg0f352VaqQW8W5SdN9y+ogJ7CPqnPxeHN7NTwyiFu18cMZ
vcgpu4tYMra++x702tzSNaoIWhwAOFjpWqJkMpbxKga16CXaLumvVK0V8CXNTcfiLWyOuUC84fpP
ICkklFvPG+casfFO1BeNByWI4dTYVyhHSUGfxkcPZog3gsdlTOcreJhlZ1FmCeFEx/XOaz7X7C2O
IZY2iHHAlHk5IU+YPaUS/arvD3J4mr5OxRxl4eYDd+7WVD5THnkVERm96Gn1SWZafWQCc0gJ6iqh
8g8do7PvQop/o7J8VpbFTOW+LyP9EPnnkFxzgoPrhO6qev2t1cKjhzrl1idJW2J5xgnSkSFXxaN1
72IQXBN49k+jh72w3UMz3AcvWWZJvU6bW0BEXOk09hzXXNtZKNnpmx9sXckKZCeZ9lRC/cJdW8Wk
76QDLZE2bUzpLAz4HKf9gggxZJ6RU53grLMRDs+fEdU9YhjaW+VK4ymTqLsa62hAMizrPlPWLerd
Ul6eswzkqnJykpSbIUPux0DcrXOaMtSKe+hM5xGbZvtBfYumkP+pRiVsZDSP2xqLDhtZaBgsDRr4
J4H2Wylzbo9ls++TnyZ3qIM/8vTXMPTj1GNDGJ3SoFz62Y3IulLsaVmopEriWMfSzs1LLAEC7DNW
DQAMFjkvukdVCMLKTuVuXv0MeGisiI0RSZZwdOkSymH8EJnvb6USLbUQP93ODcJ1IZ/Q9xTt1zLX
anzGWpWmqwHfFw7HGhT3UMxaViZ+cJB8luryEKLSZO1PxkXFDv5GulVTAgo2lExjYblvWflU2QsT
TttaA40KvrahZXiV4x9s1G/ZX6AedgkNuMwFg5i1BP/KVVOxMALJbtKWN/Y/ucTAp23pTsHkmCM8
0pmcYk7jWqWmj8ze2NgPRkRin/+MNncEJN+fjg+O8BumTFrWl9RdKCrGgxdQiljb1MEPNvB/OTXq
nUX160HRt5bLhQ/BxX/VxDScMxUh/yprmzjfpnYb+odj6CxZDjlV4fLQRYdaOXnGwVUPCTdpaClM
IwlXE1c5SCYDIQ9wrWmUjweShdHBHTa9MjXXK1lzTDKlXAi3Ne9OGrcsBkAL65EeHTHwLQa2VzS4
1c2hS26wshf4Dv7VZY+p2Dy5FkhUA8EJyZhkMUviXRWSeozX6NqoX4DZaNlqNcYQOm85hWHuJNHc
6Q9GQ0OmXJSC1SyoneEQV48Uywl1OmZ79yIaUHMYjTVXbCyU3FzpeWa8StcDniGDBo3h5CYHm0Ab
FuyFVb2HyjMLtiXpNdc4RK3PygL1q7+TTAeDGg6cmfnfAKgf3zQqVI7iFFTHDuwEqJgM232NHU0F
16yNq8Eal7oFym94oUZKrk2tuvZ83L6dSp+8A0SdfD3yi82iKTNA5DEPCTzqZXqttEeFHUB+2FBO
wKEyWRAv1CeMC4EQ+Ws2XK8GjFz8RKij/3JMB4kN0Ib3K9yPvD0NlyQfjwihV0oXZ42rnGwWgXr3
YFOFT/lHN1idmifH/imaSa8lj0GeE07cYtSRc3jJ9IsxrHuoLBkuUIGfWeLnV9VgCw6ebzZGLYV/
Ucs0bbCYhykVWac+iNaR8eG4+ICznisuokn+kbU++KtbV2JpJQGCmmiYxjxWNhZqiyDqEbLI1AmV
Sfcm9IWqZ6TTH+lwMJkuDNx1vfe0BJNKmWzKfIvfm5X7j6PsfICoCg3UqPIuC7i6PfUDkY02BbfD
6JXOpjIQEXEi4MfHzFeOOvCjXcZO0TceafZSVV6TnoAummZmwzRdTh1KwXCz/YpswXyItybFGb77
UfNQUKXU5jVs/9YVoAgONtal5Nl035a6HpKVhhU+EttUfGbWSfJokaxf8R3hxt+WxKFYHvHV+Efs
d2QdH5HLp7XqHE42KAc6vPM98oztiu8yujnW3qveTPYdfvPKIoi86NcaNipFO44wNYt1h1WtX9v6
b0aAqvGudfKuZK/CDee5yfyPORa7ON+PUnmpVA9lD78rcABDe8SwoGdXExZUwWK8EcaCd2xaReuo
88RjTP9Utb+l2NYQphgTu+Ba5U8O6YRAX8ENVQHYGo00hpOv8Nqv3DoFIabn7i6UtWVf4v4vl7es
+gnpBnGifYXHRwu5Sek/ybCFqnUs4OCqKHLCYdw3wtWY3BrGVjmSvDpxkC1LLktF+wXD79bmfyaC
ui1/a8CS/iNsz+rwPrVlAYBVcDf4MFLWXmdGmzAmeDMkMLk5g9tFEPrhRTOo3AhTwg9Rl2CGTNE3
kuaZ4XuyQDXZBKuoFwoa/AxcygQP6PBstA/ZNfMKAkf/W+EUC8leWT2NqKO/oRhskShEycNfbk5z
F2pjPYC2CMz5RFm3lNWgcLoFT8XkePdGNqrgIdmipmQMg8haaDjCBMXTQDBevkgw2HUrHTNmw5Dh
hevEegber32ssTqq8HM+3U1Rv9k5/2DH1hB2sL1wCB4GG/g7/3KW98G4zxzi4Jz5+fQsMH8SjiIP
AoEXnJwEuM9Es74E/pfLsMmHnueVUKDyR8dQZemB94jHiEuGCRKlb12rZh8iWhYc61sfBwkfFLs+
aDYQNWi2jnev9KPML56ekaCA+UO0R2q/7B7nRrHoqi/BXyZGPwoAwJU+Mov8DKND3lx1et9He9G4
06IZUPmgbUr0XaZTs3eWzUTBQJaLKho6jjZV5DS7WiltpVAqy8vQfToaH4xXDDkHFi8jqbONXEj/
RPBz5UDiRhtJXoYsTyFjYs6R2iIP9p18aB1KaHFTjR0ys+rsbPPil0fNuGU+Qt+yDHZJcsHtQkEc
NapzMzkibDMZvcXhyYRBIeuPWGK9DHeWS7ndqodLJH1sBXdLv2UxjxRMHkX93nFlqdEr4ngh8afF
Ol0o9qUL3iQFvanyPmpvolkQOJhb9XfrPWKzB1PDBOH9OuETjsvMSPdhvNEKELE4lGhsXlDDJ8io
1jTfJNyjgIAJro6aurQLgS0u2oDWgjXHtvmQDD1JmRdi2b7VP/wGeUkXbw1aJV/sW8ZNecxR17Sc
cEaHxIgzlCFUsdVl5GIZTi/EdTC5bXXU6gLMXIzXoC9GbEQMNRg+UuTZdJNov9gx/uFPFbrzCIdX
UYDtR95pWHUqkm2CP1B1MpWxsonEdejhdBPpMk+29LbG/nvfZCsnOydkCzXoCCOXoIERgZbgKe2Y
21cd0UF21aXxBZgNijTJWZfeq8dTlHV3D0unR10wDL0MmP1o/bUVoGTYRfmnF+zzrJjlId/oLFiM
pTKX6lslrNMoon2d+3iBOWxYlnjc/31e1w5sp9CDNSfnumr0ewHdo8liyMH+t2lAPQ9/0zF7ayse
Fx0xWjQfn32t02w929sqBWZ6ltuG4ELHn5riDWV9gmET7Qy5cBx2Zr6Cs+ZlP1UIhz3zlmX6Y1Ap
WenRwm5M3OneHfrMw8opHnaaJYy6ophazSaeNfa9JmGrVgqmQo5SPdxUQnlXwn6TpWw/I+I2Ru//
lURT3LXm+XPFlexgOYKCGz3Mcw3w1FiXe8pMpqcgvAnbeOhR8Tlit4pVdgrGT5H8BZbDD9qT27/7
bH+S+D0WCS+zQlHkQ4p7wJq1KTE1jV89ffTs9Yc/UeD2CL+F9gJHayEKpBXwnJxPv03zMOyWeQnv
zEj2Ld1ujX0DDZcxinaIwxrDjCzXavkTprum+LSMM23KzEC7oN8VGYlQhEhKgzZB+j9EYhYO84qJ
R1cfnR/PaoY3O5UIDflsgKHQsHCry11j7kpJbxx/eJlb/3pgvrWy0Xvi1Lnx5fLyTYZZzeHaj6W7
pLtI2lu7K2d+BQYfzyWbHZvgiR/DrWzdLckpCCggoxNzlpjHzLj15A0lyxLN/GV/bXrHUtlpJMfC
VUM8zOWnEpP2giH6r0H6cYGHQIxnWcNTZK/j8efjkfZokdZvitDpGjfNuMhyb7MbtcdVGP+p/UEt
blazG9I9RCDMVEiU2AEb81lAgB+stWHDMoqMf2UDbupmN1x4VQ83xsmjIaZ/tNk7Fri6wJsimY6e
Gg1IA+V2jgPMk2Z4FojewZF8k9Jr0uLyvLrlxapuLepEb3MZ5nmjc0kwBUhedZOBK4/gBlqjAasK
F8EocTIdc2WXMNZU4yV2don9Tjf0bAR5RJoCZAmQlTTo3oJuy8uIiPEXckqPgBcNcj4JV9ggUf6p
4V9LsovFmo+nhWIBifc25SAF+a+W1nIwwxWwUQOETREeNR6gBXQTODCIivNeu7cZ8gomGTX+lt2n
wKAZILQrBtnqL9loR0PdUFW+qmBtjNkDY42I/hqKD2mz1sSllzezpoaAnpuMW2RNDQnc90I22D9Z
0MhLpd81qpvqEjOn0i5H9iB2QfetyRBauHM4d8SduwkLobkz7AlG80jqHw9CVYC62LA+7U3i0iiS
GPUjvaJl92s6bJ1GQ3RJn0EGsZfIesvKpMD7VmnRuYZD5nm0N7j7rP1ygQ56h9FghfJrV28pVJL8
TDTUx5vg87vcmsqOmh2y585zDp4BN5bHbgyvQT/x5at3hxhirl7tEL7XAHKbOGsvPwzsnjrQ96rc
VcYRxPWomguD+1ZWxIDNVyNHAdJZgSe1BpZqdpzDVHdkhb2K7b8m24pxGfCsyMjZOJvA+PTZy3o2
bkKU/qhfJym7wA7LZztCZOWFHUMoKXgnzYK+kPWAc1a2LwtcSiAvDoNHEL2DbPAtGhwwjXl3Wd48
eP3C+fKLa0liEJjOjIIF8Mx80O278K15z7K1hELIMV0SX3JRKKEz6P8nvz8FA5dJfSCyq5ovINDy
TWZBU75pOIBx6KjuQx3iee2y/dKYlxJlYUTa3OSj4mD285fUDqvRX+48TTq+G/qVcW2yC6kXtsU2
ur1l9Az17R/7OI5dc+0i8MvqLxEqnsc3i21txNwuo5NNGNh5UNLFtaoh+nztHW76CMVPi0AYtjx4
gjQzEqqa29VFqRXkZjiYytlX9oVzKOSGNxh6LKwV9lyQNQ+uTYGP8WPrT49vZj8RtM89On/Ic97J
brCkp4fhEO5c7pE1lxW9/nCU/bRWEfw2yuapVRXjr0IJUPYhkXGnO1vHX5x8pJ8tMInOK75neXUb
9Sf5Ml/fDHm1TllBakDmO1Z5jLHCkjxrbWxZ6kZyX4omBpc2Swgrk1ulQAYRf6Ic8cSdyKQWZUvj
XAB3wGAbheO8zyixzY6F/ZTx1pbIGz0ZSw4UYdasRxdms7blIWAPk1urkJUC7UrsvgyXGAOaDJXE
mE500l5sO7jDZsOh4nnrgGVMSBaDaOIZD1ZaA99CrXB3RLOSwyviiI8egfdRWQtiQawRQ5u8BwXq
tSaWeoh+bPQsuOFvf8oI9wbsv7Q4wHPRXSgf8SzvVkmDWLiisdPohpnTLnsOAcNjxNUpZ4dxmG16
9g6sI/aikhdFchlVcYTgmgJD6giaEV0NEyB8ciSwlMeerrEiHNt5TyGMoiiXsCcN2gBjEFzPW+Yx
zsyI6UptDLKD1BtjSGDEKXlNJdbXYZ3q8Uym7VYUJAc8erZSTB3V1c5vBlGXgdVoYp1jfZXyOQ57
5n8OvhSfF9nwVYu3Ht1PA9nqOxgrNaZZzPx/Pc0m8TNgZ6/zDeiYfSewjcfe0HXghvNl7nZNc1GM
ZKZY61I/hM7LzjADslB2zCcv2sgxmZbaTMFYJ1ts85N+RiNHi6eIJQPySZlTY/qmpjCFe5elbMlI
5+I0wAqAORrng6KzJCRLT8ksJBoylT6om/pLQwdg9rHprsks0oCIcjjmONmxwlIqTWcpmYEKdVOM
uzF4Znm1UEFFEU1dNMVLQonBXapjwxC7mPiaSYamJjZ/oHDKRn3SwYAWGB5ByRVinwPGDLEOeK9i
Gi3gp4Xq0yKA5m+L/hKwpUqCrU6vh0L83u/WSkdVwJZSMxz7BlsUPcchzBzcxN466T5E/+iUc19S
LYIQAWnY4JWX6PV9uK81api878IfUc/NRRN9DarKJ+k9zA81sbkqALTAoZvy8LGch8Y8ZOWcsHT4
0bxgHxtyiiqjdhc9LO1hMmpU+s0L3scBkFH7bALyE9Vbo5Ptv+fhZxKQVhYtdiFtb5unlj+1tM+d
fWmcZzBeMDJRDYSRqdMI603U0t/W5VMM6kClIDsPXorzayvnicGevZnxTiEw068xR5fYAkIbgcD7
8cuvyr6WXCO8Nobfs66jW8llzz7Z/a4jTZfcVVrnCyyySnoqPb5D/dE2zg7OSjm1y7zwJPTeUrG4
gHx5krWloizS8uEQBx2ij8KTKwvXSk7oLpI7lmYOgbGMBKBTrIVJkAaRAB9vS2krNIrxYvGUoMMt
968t04bNZkaDJUrrro5NQsVc2cHBasxgkbTOtePfN4qVJCpPsLxRrE1XL3zuBybA5EH5sejgElQe
t9WuVj5VvlaULZvBsQ2OgboJ2JgX8g8XoSeXbbcslOVYjwBZ+FCo6dLKdiKnYtfZBaq1oEkF3Q7y
LX+k7lMl5v6qo1xi/q1xSI4Cuhj00kyf68hRcmXzw2cFjy3XmwcxygWngoZEG+JnJIvX7L1iPSiT
P4Q8Cev+RyqpFdx33Zl2nNxfcEo31YL22dZ9pe6uDMp1HSgUnHUYMxae89Xm2xoLVfpZsb4vnLvT
X5V+r8bPIbgrOD2DZqMZBxVNV977eqPb66C6Sdw/1MMV4o86+yg/J+V3qn/KmFzlDU+e7Bieia3j
a3EQyPLPpjiY/k027z2yeJOfHSr1bIzMRmThjczmEvxeRYcaawWmchm2y0Z+mxSshXHNQbWKmLrG
Q9CcafLBVACjkHo8ZynLM3LrwMUzZZPT8kuzWyT2BXdqx/kh+e73MN0Q4QkeaCOZP5XanjedJAhH
prDfUCEdaxekwM85z+NjU99AOy9atgS1ky99xZ6DxOUm6K4U6hf5VAha1m9mv42t70RluvGunftp
OeeKVwpPuULJAz9Ab/UU8Ux9nhXj3aUscV3vXRwy8p2YO9qqMZuyxDHTu3rJy6WU7x0UjjzC9s82
AFgBBYUJqfqDWVyUcp/6d77aC3MAeOXi50m/soQSxU5bDFxx4uq9KgAv42qw3iC1OBXNsPiunC+F
AFduSWKP3PKTfF73A8Kt926wYJFt9hxY2mesSKGRBA6W8lCHbzuKY866iZ0vmoKPy+muuXdDWWMl
7FnwF845opRLKSm3kxb4FEp44DKHXbsojT3tWcvU/UlN9dFSsmoHgPiaIFjBmw54vQq/RR84qGxO
w+wKndnu0mXazzvaWg1vZQq2yfVCwNKpu2QRICIYmDmH7tdNO1r2Pl2MoSoSBc4qLNM4rrnt5Aaq
kYcQDJqrwHbLBbJuKFHsPzTr0LLjbVSmdD6DzidzKR6g8G1C3uUukTAdZ2L+LzGWdb3X4rObfety
16e/06uh0c1pLDudUQovhYaJMd1qkb6eMjSJvuY+mPCN4U3XIOu4PFBSlZgrQwUVLCn6jmPSaoxc
fVGmdBLZP5AgqRufC/RfkxO/YiWg5chPDVFOJGaEYKNaxR51bvgcCnbwpB+JEqsKmBlCxsuSh0ey
UlmB9dY0M7Pm2vphtMwD8GKI7atGefrRSqtwbOwt9VWVHy6J36wS3GvZQnJjC/S3kHu2BW6kAgFI
WWALBwXt4V+Ml3hY9trLpJLTIr1kMryHA4+HtTLeXIQg8w27ugX+C0QZ6ailzkKktZhAeQ6P2TxQ
+xkaTMFvUzSDA/U+6Mc0eiPS0apbYWG4+qyU6xBcZRiic4mN6mP8SLjBgZcEkW756APcogmSI99v
tMFbB4l9alwU1tKaZx11hMbRKQMiSe2ShBjahKosQ2ebDI+OBECPVBJil2rHgIlslfRfRUoIb+Bb
AkrQy79TwxEo5gnpeq17E+yM6ezov9LgpJs7O9gZWjs38mo2OEvbOA4Cjx6UqtYcPhy1/+RLTV1t
TY6V4tPJ+x674mRS4N3AiiGtapK1CG0Cdfg1e+Cowm/3hvMWwl/L4V1h9p+ZLugmWS/iZKQODSIV
yrNvi1lFksZQVln57QbA077jZsPjjlyAWcKkmujkX41x1bVb4n0004FJGFu7KTmIVO6RKtfY2DrL
7pLWb1N1kg63SDkI9SXigx6TJt+qyAJ2Ryyd5bkSfvg67VlAq3KvJ0BKbC/Hh+PZ+qIlHsFh0jHW
oLUehvKK8aChW96+SJfc/N0eGR5kBgEvYz7CGSwPRbgyUCPTUmeJCeIkfneyl9c8Q+vHCg9Y2qCq
/Xji6Ll/A/KyISN4sdx3Sbik33b0XQeXTsHoB7bnzcLgUS4Cg5vcwE8HD4qAKR9bXN0ZNTo5WT/U
8QQUh2CbmRkdHqgH4cG23Dn9bgL36FPjA3BjGyzcmH9HBFpSl9jURfrHWsdCNXXtXGP3FQTHQr13
4y7zb4ZGkBbSCkw8SvC46y1kyqiBd3TQdlLBLLKu+VzH3rKedJXPXrs52YaoN/7DHej4PHvXedG1
nI0B4/u4rvNtYf6o2rokNNL16D/TNdL8qOXKjEl6SfqJ7nwtACiY4XuoE5Xa+sG17D/K6OJozD8X
N8EdNnzn4judbtvwl+Nd1J315l0rtiU2zY4E7oLbhJ19R6Ciw4Gy2X7f11Q8fTX8Wu8OfMISu9bc
M6etS9+dNdxeEZyMYl0Pu0x75MoNUmVT0Vp8Z6sgcI4TphtoFDSPKR0jBg/v5KoCbM3FNdAvY3pt
BCJjN9PJDWIddTtK5Ha0IhTWQbWetELa6cbCckoezEA6Ma9u20GVXqdBsQxd/ChLLA061RPKIuLa
YA3HxHia6lnwGfbyfUxVEfahPD8q6FbchXi0r/1yGTdrQzJcYCrehMa+AKAwuFeaF8vhzUyxAxwN
2srxwFH3PebRzA42iXoYnaXgohYVFHUta+PhkvzUzxmLkYGWEw1hY7D+eoKx2BlyQtc+YqzQ1q4/
0fDWcX8J0TVsZVXo2ySPV/5wKzycCaGDhbpbl9TCFIqTsONDMbCMeU62XYI30moW/K21i6wj2AIP
8JQREjkK8BxECNJEPxGDYgSbQsfQnu1qoirJ2P4LxE+VxcwPjwmi1Pkg4718aUB1G0CH6CUSRhc/
crqFA9jyDOGuw3CqgV/LKK9PxzeLHVIR0k5X2RtNvgpnowfnIQhXGecGjJzKoAJBW7F1arRVHK3z
+OxY2rK3mkfcDilWNrqFCISx+lohPdESEe3GDhxXfy0xfpokilyyx3h9kCqc8gtf01Hv66XWgWSQ
4TKO9rp30Hlzumqvs6Nt9ZqV9SO1kktUJv/bQBEBe+Vj4iwjUc9Go+Fc2NVIDOOD5qiO/xekg1Le
7YlSX28i9yjxS0hXxajOpt9d28op6DCU9Qc/PUG+z3gYBQzFJhi1WnskHO2B4FWMbUgjdFKF5l2o
q9rpsZja49bD4mCQkYr5e6X9zuWVHFCwStl/ODw7K9X99qt4p8K+IzJntXP4wLToVLgjLLqWOKBy
APcKOxfiK3mCY8CrzxmFPE0drTvKLgYEbufpqdyF2bvpys1Qb9SfAug4cP+hVoGnixUviImqHgHs
mevMByP4rqhRzgzOtRiDQMtSCdtam7iz0R/PCg6utHlYzadJ3sZNHgqeN0vq88HbZBV8KQTfiDsr
7G92Vc6/jj9LicmVQb6bxs3IWKU5RHLwLeFAd4TNRZvH4wCyKg7fo+BGZoDFF+vV6kvr4qVP5kvC
6LNauMrNZ9TDvMW6xy8I6oTqa0QvvWI5uXFqYv/KX1X9ZoJprH8PMFQqXLVUKuEcUHZhw4yMqdvD
Q+OhjhhIe1AYZhWegQFvq4ZDinC6p5COdJiqtk7xTB1qpRRv3ju/lmvPcxvEg9ouckMDdIH3dyTe
Z7Oy42LEY2pqRDPLS5cTFKYdPvwzjYvOX6N2MObLc469YEhOCgHs3CTC2tsrHl2638IzpJBvH+XQ
BADbt8BBKE9aB4O58Wtyqm0zVwOqNeKTJ8KzWrsL28hXHZOSi7Gy62HjUlLnxScl/RsTdSU79kgY
5CfHFRKOFwLm0mGo/dpIbWO1yUT0XvfBaiA/bEo5s7iwZWQzYjIaoyQ3RUz6P47OYzlyYwuiX4SI
gkdt2d7TNIdmgxhySAAFW/DA1+tAC8VTKOZJZDfMrbyZJ2sumNCkBES9lxovCHWekj82yIuBBdl3
CUWDJmelQ8l2oiBkJ7yMlmx6jzlEE2xHW3Qqpskvh4xfj0+88ciS+gY5jZ1n0LAGnViTkLYAKHts
YZyy54EwH/1om4KQ8C0S4Nir+4rzJhOjk1zIWJkDC2M8IqKYrg5L1PJ3hKXooF2EkPJ79VM779lw
t3D2aK/fZ4PAkihWPk2CpoFUg57a64ksGrlPymU5WbXvMfuOlKHBztRtwNTBJ7OqJ/jrIjpN3qtR
7UV1s8Y94K6suJu8KAnXgMnmXNniJjKSfT1jxiv2jkPRKH7PiN0kC0vLU8/J5PMvhrplyOEgPOtg
Bt8ZB11bnIuW9I2N/9mbiuc5/igNQFyldbCFRESEWVSVp4gDsYubKA+dx1yBuseiPsGxYSROmnzX
2fmxseur5frvVedvBhlRQONfkzJ618vVXUGlaUIwM/op60bePst/o6DsyUyu2ucFU5THhnBJ11De
TqAkiCPIjBjCiy+B7u6Yb/ywyPGjheYDhreb+C7tvtxhbWIhkNwcMn4xEJGpZu+Ma2Rf5c3i4jNA
2sgdw8JlHMp9iBXJt8lgqxSdYQE39XCre4fsGTZQm7RMIMAmJ4DsQvNep26wqyqx9cd81wiv2Xlh
1VAPSuqwjR2kB5oYQptMdcge1pLzPpATkJdm05lyF1typ43h1MQVe18292FJ6l1ZFEpysgJS6nLB
FDhrbOqKfiSTlO1dehPFN/LgBvRbz40wqHT93qfmvuB3ltk5dhH6h4HamDpYL5jIroB6ofvz0AQY
bGs6NP+MTkMmkWaqodrguSdwxnI1Zzhs8ER40yXJXDq3Bnfr1c1VEASscGbBlidFcrCr5JcmwB8Z
zMi+GA/ptV1+Ttd5Jatj8iJWTnEcIDXE4IRnwMA5Mkw836vU3LRLdoecUQBgY0mOJ/6wmbL7//YI
lHgPj4Jp1dfRRzkh8mzTlGnZ06MoPH0a6TxvMeuEJYJ6Gz0ZZCESNsA5oUslWDrTNv5gtOSAguJW
294TBDKSujM3y8S7WUcbIxm2jStJQ9RvVVYw8MXbeDZxeRCkniJ/VYVIuWTOYvPv3MnfvPYOTkyz
n842GSmBFP1qdnAu9C2cnuNotN42sUUHJbmoN+4IWZ90M4BXN8Zz3CA20+njrScZFVcRLCCsLK9X
YRxkrNTiYGsJz4xPVsg7kpJvTumG7Z6EqyUu1bFI+3ed+mHFWnsmFamZHezas+kiYNUUG223y9p5
9lell/MArRqPRXtSaVAZbTECo68jYjCV4QJ9hRwQFJLlkiq88cHHHklYcWyOWW1Kl3u+HaCnWtJF
/Y5CRPdutgfYunHO2cuMhvyUmvXIAjclLNVhgGj6wl27pRaf9EiqvyZ2i7OvW/jjlR/B8SFKlSmX
bI9jz7sgLHxw0Glzya0f3yT4oFUBBE4N3GFRRRqUDTzHLkemZIOcsTgnjnJeXFfFHEtt0rNWmOg/
mReS8Ew9Bw9RMC9IjsIG39eWn+TDJCuNCKpIZdnO3TRy8d7g4T2lmVM/KksLmiYTGvdwVC5bt3bm
WThPvXjPB+RB1Wl8B4Yqgq+yifttBatu7YYBK5eudPazcBHA5yInytpHoN8I5ajMHXn/lG72lBQF
zO0hkjLeJ2VhjsRpRv6IkYc5E9YYo52k0/wzmlwoQw/cLnR6NvJx4XVXfCBZu/KDIn3KkGn8Jddr
Vl6wD1P2Czik5X2OAvFUKBYDnRrEqW6sbmeOJG3caG7OQnrda9vQ2hjbMjsGJTUX4xgnj6ZQzuMg
RgrpAsAPxA/iN9VVxOzmsd+bnufTmT6P1Gw51H56RMKUovyytKcJSEpReh9aWPZRkaShtmoSawp6
8dQMQMtciydiFhCrHc3EuovW/216K8EbmQ9rAAclPoZQ9LspiLgMZcFbgicpZrSu6yXlfuYSOexG
QGjgxN1vvXQ3l5AG77nhLc+aKo2Pht9MGxmJ7ELWofkOTM+5BeRwGdj6cYbIrBxO+arN/HUtG2dd
JcCjysWQiG9xJuOetk8yqTMSklRTVTGnMt8ik1xqA4S8YY3bfgL5yFCAZS/hANK6s9roTi5X2wCz
xbE4bZIAKVG0wtbGkWiwnY9GR3D1Jz8CeuWl5WqFuJVEKdn/WCzcJt6TzkK2EgGHvUoZLi97hfen
vmIchcSYDfEzhEUSJnyY0L4lT56ooMhDnpvqy1L4hIGXBMWPpo8wzKC1u767nYPo6CgOAqn7pCsm
1nGWX0CluBYpklDDLkAVJad0G7W+BSTPCg2zxIlRtXVIaR7jS2GKd0/DNvNQy1WfVEA51Fc51hBq
yu28YA8wiSHzVfNucAmvUtVCt/vc7DOx96Aa+3s9ix34ZwZdjU2iI/koPntiGqXUSKwXp71AiSF9
9lY0ZEQBPUuIFPJH8q4JCPA5CbSs7CUFkcGjvqcPNW3DI5C2f3PcEf3z3luvekoaZuc8PRBeDzDE
UsXVk4Hcx/brxO6zD5sTSjDJw2HFYw/QyucQ/+DritQfa75KtDnGkVVnfg3GTxNcKsFEu61AyCxh
otQhtrgzyU+VTr/pnfhS+XDxGJgoUHUOFLatjHGvfL2AH3FhfFmSzoRZkA63N7VBRKIw9lF/iOaf
pFUMXRxx1IzV96df4kekkcrM3xj5v9EOCQgRUEzrhEDFc0qT5RgwLbNpzPI34ciHsAFI/06HLigm
z3jv8q3FvJmiM9kBiYPsJaNDN1sWjhD8e+SNYtuw74W5ucPiwtFnKRI++w4mDiJaqob/k6wnCleq
iuqomNItyzTPAYXbVgu7ibvDK0c0jWJvwGB2ovwjDPu1ZbK1iUjblPCIzV0xnztmWaE2S2C1pCKl
mGmTyRqkw+Fp8Ckum1gTuxq+HpYhU281xSCFO4EWHcmHw1CdN2PVHmOu4rZi0R7uwnRG2zX8XcSe
Jyb35vAUa9rhX9U9mzyYy/4xTR6H6vY/R0Wy/Hr0y8cxe3JD9pTsx/voohzar0PMMFwBAFRUC3aP
pVFxCUcIChRvGbvOA8e6l/aurs++2MkOVBjHNjZ6fvhuVWe/YmdIi4qiDa2o2DvwWWx7clT10jOv
u00+XFvYmEX/UXc8j+pmPefySXgO/aikrWDYQY0za1Se56649nQ8gv9YdyGFBngcYFdueEOscDas
ZfbULmh2BNi2eNPy0pqwnqku0IQkeH/XtCITYaCq0f7DC3kzEvhMkW2CuVkZCajzFJsAT+VknjYu
C6RGPRrMdHW2Q9IWzB3uNsYbUbwF+M6LnqeISy14S52Af+QuaobnOQmAebgDzsmBCqHxr8lNEdu7
PLzhksK6b8tnD90/cq+udR7iPb1EktCzcxf1zW1qam/wVYEAUc47oYeQWO2os+to229xkL7NSPyp
9yWGvYntadoPzlMOr3Jge9Ozjp+nC12iY4dalnO2+X/Jt1Q9swbM6EufoIAU705yrxK4b+5Th9mG
UWWj8he/PUXdqcZxadVAEm6lBYGLo2PB7ZXlz3FymdSNQMxCg3vofSA7vAlwpRmEIx9TLDAu+SV1
YNLf1TQjZHSGo4IOIxdR6W6HAAJZw+MWsdzA1D3SCGdA6iuAXbPBxyyZ+q9DdI5iGC2USBu4qkMX
DqcQe9NAMrtCY0ipj5WdxBAfMSPQsAVjJmR6TEDRss8YwW547715wh+6wFytat/xQlXs9JkfVqZl
PNpT+p5gT0DNj+11Td5Of/HowJI2dteSFY5L25dPgQNNMA0PqG44m8lfuIM5FYfln5mfzobIMvt/
Rn3O8BzAHO1pq4xeFU+tFnhSgkkIyCaZUm7i4poi68tdpNEonr3objVArjhfiksbWg+mNzxbKiVH
GKzzxb3y6nhHhiARd7S4/E2sj9JH3qUt991g0LaNZhN3Xx2ftc0RNzlO45a+dGc+G+poG98maDZw
5+ogXeKRxy7ewTRdsZVtSF1nm9L+ZkpJOG0kb+RXN41FJy6HI4KgIwloEvMV1AfNVgC3NnHDEYIN
Zsbsy+qxqmboggeKCUnib7FPDijxOSdOg/EsiX7b4cMlXTLHPWHkYieUee088xCLTyab9cTyNu9y
7uSsCqGEOpuYoLkbHUq97drHgSe9dmjDxIMAhaS+eQb7Yk4oAWFgaiA2eQCLgTw5fa86eTSAoGrw
6mlmg/XBu06342wBumJf7H26BtU0J2k8D0SbQ8VLsFr11kiyniQRT6W6bjaO8TrWxKDR0Xqe8gZm
q7RR27qGn9RSFDiNWO7a/aQ5okQkAqkdv1jmJdaPdZ+DIHbJ69HNEhU3x0cp7g8xAokM95EkYI6p
siTF0KPj6z1Pc0F3puPQiLClVcYfj2k0PNvlURuoMtav0XJhmh99QsFm/8/NvnrbX83k4HOyH7SE
G+ZHQpC1a97N5k8J9LfZ94RJqIax9G0Ydj6eAnW02FTRKu3e+5Hn9fOYvilWEwr4+Dmebpoiawzr
zhlmNVjb8dUT5lpntwrj4qz7k+NfWUMhAzXr3vlYju61ddcYHpgj04UUEAkYv9/TROvGkmPNiWqR
0E2sYCsyYr0wB3j6tlypVTNR8uBvrOC7Map1Bee1SJaIPEE4fPLYGPuCxrS436cMSgk35ug/mkhG
xXLUarsPkff7hmdgggWSAP+Er9d2X3A6MrKTPoBB13f6YOWvLvf+QC3APDbnRuqT9optPhLfpiFQ
t7SPcXqaJcH2vjhotG5rNKAXwSWmbLZVl6n8nfUZaD3NszfARZP7WvYAJUNq6Z1jT7AOoeIedc8F
PmGn/J4k7huWWlH+NmHaSQ36xiJ/h+JB+C2+dfXwoy3KtqlFG+CclWXwvxVbGTHML3RU7a4yqyb1
SEiG/XUeP/7/6gvTk+m+ByjmedcRNChT3tmqqAkktSTG6yhE9qlcwCU00XQj33Zz9TWYr3l8ysDz
1wY7WMWuFGowlKEwwEveg89HTuhlr9Yje8m+wsTtzX89XcbbML1x6C62EzPs4JDl7uJLytlusoeb
mUCh4tnuutZOz9VnvSSb7dsE8dGXAGUzv1t3XUVWY0wunsFWXM8w5TLy9wfXMU1+3PRvmfsQukc7
FkffmYmlcN7KxpURdGqLOrIPuea0lJcKDrNpUWyQkYPBDJDyV91Lk2ylmQWPZGYebCvfVC5Oo0Bt
bSn7t4F91a8fNNPBt4hmx5LzkGM77zP9CnUVYqhw2qVIot53LkfwEQs9LYvF1sa6sKCszYR9QTU5
XI0ZZGrKV/knRMLpVmNKWHc4Q2lGYBPqcMyeJf4OJD/JKobSbYMFdR8eBZXpAXnZljP1g+AcSr6I
TEeA0pg1b0VLRxZn+HOey6OrHGCd8bfjAFZzi6tfJhyhga52jG8jDBGPGmcPAaed9NbD8hd6noAK
5X8lob4GkhHBVRZ8i3CH83s3klCs4uog6GESBJG61Hip2RuOyt+XrMf9QlLay4sK+19JW6es6Pmw
cTwRZPOAGYi54zSNmky62UJhpZ/00SCFXbbmYR7jR9dp8PhZO38EHVibP4Kli6FpkhdqPS13u8v9
6Dj5b1BArrEUlMksOM+zgo7b/ZaBd6IGFZGqO/kldhvkmMYV6F68b02+9simhimhPbl+RxHCyMBw
H0+4ncVrZo+nMiFzxiBo1d09pUk5DQDBS9uj+M0/ZYFP8MS+GLOxiWgSz/DWtzVdJS1Nn6HPvgcv
soRi4050a8NWcoaGtBcDoXKP/EHioS1P7XDf+h3ddvNbZMEfjwFFLUHQUVYcYeP2J7WJtOAkuBd1
/U/63rfDy0Zg7KMw9icK3aueu4zhkO861W/TOOCBao49Sg0PJaSvMW3pULF47UqrOAYxKXARslZX
jc9IY7LuN97LwX5pMngeVuWdce0+zJSgubza0gr762gCf5bpZqTFpWcfkpFwoA58fESbg3uBWlPU
k7PuUtQyCfmQcDzmRn+Hq2xFwxq+196qScoOm47dgc+Krm5b1mABwxapVcbFqSGmVTzRSXcyenHK
M0KPZv4HSMYf2js4j0xBS8dOnqF7F7oyfiI3r/e2HZBmZ9rII5dNd+gttlCNq1SJdNvMLMYr+ZGE
zYtVgyipZqphyJHyFkHwJ+ZDPs30rHUXCUBQOZuWKK7Po+WdyZgcPbzE8J52Mdn3DFfAuky5tXw7
vcROfivCCKLAFCBg2vUxrjJ/JdpK7MhRc4Fx3EjDmcxzSCZbjf65MUWzkQIrqxFgF2ongSeLXjfk
2rllDTp7eOxiklRx79pHbUqgF1EE/rOnu8o6jGXOoX3aYTd6c/JjGc4HPeGn80t/XWZ2va8VhFAj
1hCDnRHTqcKqFJocFktZ3CUPPvotmPwIDEWvpXUJunRtDwwa+iehS2xMAClqwSI2Xo+BSbIpLz57
z9xXxFPLXu77BWLf3UWeHRZV18nHzdBpquVQicpp4zmf2o+PvjvgyyI7O7j1rUlCb5/m9mPhsGK1
tXtqo+EiBOV8ZcxkHTWxT5AIJCV58zqDxB6CD/DRSSkJkezV4Pj6nKWCOaS/B5GXeUhWL11yDzVD
JyI7DnOE7AZfYGy8ZtOEhkwPzfC31vJ5GjGBTAS9hghOR09FNG+s6zh0zzn3CZMeVrYi2RuER9qo
uSYyIJs4RXI85GkmMXvDtcT0hEWgCPx/WkAO1r3E6z+GWL8z2ZBk5XmYZtlLl3ssBHKjUk91QCDY
N4R8Qbnt3ou+EatBMIjKwMFilhQ1kFxPU9gSidE7yAVr27C523qSHTUPQ/9SWY2zzVRh7t05R4jL
nXlVjIyIXZctnqah5sRauTQkBHP2DRKp+mvzwqCHbgFdoTdicZp8FJcqHnDKGmM/nh2PD2No23Cl
k0rSnRGw5qw6XMHKYy4K/JLeLAw3NCGqwN+baMLoKFXzgXyGjdyfZgq8AwsnllTYkccRDp3fZGCy
q7kBfxPHbvMYVz6PE1GHwl/rMfX+8nIb9tz3+MVMNkSnMSqwqZeJgROYzcmZGF1NbejSUV04i74V
BpBJbBN7bT1FpKKmjDXNSD2NMlV8jLBaaDIgDlT5ZmQv0/FfvwU2iwqjBWUeV8Uf9ykMsROHLacL
MGb23Y5Ud1dRZL5ZcR29y+WC4bObH4zZ+md7ZXyBtVJfZxs1QLGQUJmzznvnFEG48IECERmAoDSF
EpRT+ey49XaQHvr9cKwK3FkpzQ1ZcWiGwqDSCrduhSFYFsGTP5UdhKdFFs1MAhdeujdsACI6uUco
rSszFDcDSqmq0l1D21OVGvcU4D7WpmOS0dkeJSd+dZzqfNz48jitp+6D1ZfXOsGqkAfUcgYiPnTs
uyPureXAT6u3J24q428yGLKYRvazu3Ag/V1aFI9OK8/k8veWxbsrDwHD1QzsiteEd/aD4aHp3OA5
mTXnc0W4OC5TcP1dUFYKe2t971tk0qjEUdjfBPu+FMqkX6qd51U7jSWvH/rTiLrZ8ynmnVKfIR3Z
mG0xaDHNdAviguh21rJecgUHMw7Hynqy43gVQ1YpCsEGaunU5KyXWxcMIi+dDkkEw1LsArQAR0Hw
TPzPQA9kH8L0oGvsu7YPqYhXrcvebSl0sNzxJwPDF7GWYh+4q5lBRoxxFgqsF5rADMYXLqIXmOD4
f/FnsB3pTOABzhMNmo99gM02Ls2dLPv11JGJrKdjPNkbCUDeyfozkKtj40QsSIeTP3T3UhXP5BDy
56BDiGLKDNhPQIABGA6SFfsP6opJ52cWq9s8dj99DTCrs7bhYn2t3VXgYZ/J+/bXmL2X2Qh3Zjb9
8aS/knpeZdiyRxcoheeSi67SZuPJ/iPW8z3tNWMDMGamz+TBCon/Bc1Rxe3GbyukZ/uRy+Co0ugt
s9K/RcLj1rHVJqT9Bm8R2Og9AQqKlCbhM0Syds5PeNTB/VvsXFl37XxJeeowAuJh8ceYgfzU/1He
qYteCu97xOUIebljwZQ0tIGCSo0Jtfv0XE4cO9kOTgWuIVhX9ffSzqbsENyhd+49nivis4ZkPD7i
oNpQ8ekJ6g+XXbbcssNpU+tYVeBCOrJhExtZqX/dKvjoaNpYpYs+QceS9D9sXg5zyWdpuwglza7t
67VL3sozf6KFU47dxJYHzwQ3b3qXwCTqhsZbqvmJJwfCbX+yyAhJJzjJuj1HmfXSRs6LY3sn0xAo
7MM6ZWNsRd+RcxET4Y3kL8kJA5tJHWuQ5o1tkyXkyhYWbLm2/ldREmbyhbqw9lqKHROzOET8vDzU
9r1I6KlDXgjGx84YIbe+04NKKzKntqS960nflsPAZHTgRPR56ur3unuus4EMV3Xu++oGAXDfxcOb
A3usAzwmeK/w7oV+d6+q+C69J/B1Xl08JjEvnEywXfuhYamY33UIA31hDTyn7p8Ar0NgOs9x2PsX
RXmWiZkCS0QDCDsNhxVFT/4ujs1txpeWMsLWytySrzt4NpEdDvheo9ceFYiRDcWqKbcR/FObjLHV
35rwOcrUsYg0GqeHPqX+2ZiZQKz+mRGcIkIXE/+7JK2D0Nw4Xo/+8I9IvJNcR+eeuhwVWTAYziFj
OV7q/FB4rKu7xH2MO/mURpj0RBNw4ZLSIAtl/hSQtfvsoI1PCZoMNvephxAlS072tEXYyK3ycQ4u
LEYxbeyF8ev0vyOt5P2vNChlOEweObDh4MgbgmfZkaO7iu6qMzxidz4IUDvX0L4OZDhLFzKeGsFT
BYBZYD+pb5E8xvI9kAFO+OoOhGbNOmiD22oj7fQ1k/jJxfCmC8qmWTrRFEE3dNO+05S3i+Ls0JhI
+7h2nyxDXk0SPCqW3qocK5p/fc40VjujYJAETQqRwHf0icNalCoKese7eO52ZVqC+8yvoh13Tg+r
DZr3jAhe4NSwsOY0siM+I0Ku9fTYcX+lBTesEf3Asd0shhWVhNsg6nFOYBSO/k6VCWuHIA0snuIY
l+PaMghN1D7N5AwfVu8BOJqes7RHF7exNXZJ9WoHwZ+E5MK2KJOPSnqMSO0PC4TXvorYL2PoIWXt
z8S5q2C++0AvmBUi9iWKpGzyoVDnB1V/tcwjfAAQIiyPgHJOc0M7yH3Eqat2SJsu6R78owOEOEOT
GWqtvWFRSGxVELgVpe78fcrAO8XzS+LSVFO+mAU6UgLhyEcLx9Pk5cSwhbeRPCeSTt6BMCQsVuwK
nEYUzJ9epd4KUsFDZvzik3+pU4AUDZNsYqmtqZON0ZfYLd+rBiMiqvnYVQ/9uLWQdpq/StAR209n
D+pwBNXVeqmzL+5qbN2wM8ru0ge+salA6m20nZ4nbfCot99CO+dnbO9mgs0Xu2mQcFS6WvrKPbPt
4WRYUFHnPtiOwz/WfcgzrBtV9eqybcU8S3wRBHo+5q8snI+xojTZWTxpop82ITuyFMfWtQbXkor6
ufGdTc5sOpZE/yRb2SGpN5muTsuuRbG1ymJOTkTAnBE7PSu77hT0x25q1mH51SF78fMOIFlkx9QD
Q6B2LJAugCpc9G4genms1jXlDKYghpw8F9BnNaAtDg+V/yTSx8H4mFR8AqD2Oku9G/OXQd3nlpLv
XYV9c4q/lS3eZdQeax4Cri0OQqvn3mHlWgIZdI5D+rcO4eeb9SJgusTEiuxpCNMd484SArvNtbkX
Xbqf2X2q6TYU13oERu2X14TvuOxT0B/oMGTaE4/aVXS02Et/2YdDDFj4nDivwnpv+pesfEmIgWDC
NtjyEYyeD3UBjvklrrP2JBimxs3Y8DmnJy8rk31RRQooIXlq66uzMKiRETCf5XQA2qnh6NAIzx27
QQuHE4hZtToEfXyojH4VyOzm1rDMOeh5UXVqRbevCtqRUuZvJyOIUSq0n1tTfysLUs2Yd9tO5RDC
vIrGkqGgm8WRKIWqo4fcyYav1iPlxL5lmP523k/R0G+emr69sZn1T7HdGryfc/sUymotPdrMdY1u
BG+w83bKSuINI3DzXSUi33pLOyKvhBC/UWc4p4RfvFHTC5S/CQoXHCJTls4biWIc4NVwr+B5HcfO
oYTQ09MJzhHO+RI7Xd65+lUGg7WpZ2TJJtpmhQdZyI+R7QMOQ4h1hZMTUsB6x+59GpPnQVt7O3+V
et9RfzHxIABMml7LpKCLL6HFjeyYM2B3sT/87LnETZkhZfICGKunWP8z5cdEf2edi6V4kCX2aqhe
Lf+S2uA6O5rzzPTqOOMm8bnEWtiN9rhtfPqevAh40smKMZmjODQCev/WEX/rCMbJ0DZnHWPEYplI
axlHGvXFu/fBbGDy2ta6iBjW7OI0df9Kp2A5kT9E5eeUcVicLjPk28R8Uy12rV0irnlW45SqzIfB
c29u9D3xOGkNwtxrNlaWAsTLbn5GzBjpYSpLCFmzAIliD+HZT1iVmG7wEuIvoWWcJFhPTLFDc0+f
c0KR1KBbLC9NNwbTN7ELh6WGByayvwdqHBrsxHidqv4pAi/vVtVJdZK5GOStGhwMR2SFlbOSIh+A
qzq7mg+igPIQLdUfnWyGVVm27CNrnDrxRtfvTdFf+mlvC7S7gUa6x7IKIZxT29aeCueEgfqhJEyo
abB2E7mqqWD1Kb2OSn9jGuTKy7Xt5VsV55dxvkW4R9zE8FYOaTptoK3DSkvj4MkQF83SNxtNflf6
yNryn+vhFiumH+7TDyMwaKsBfObVtBGDrnuLbLAjzZNNJZ3G/RrZQMr0Zxs/tSa3BqhaI4uPOeJM
Alx4bA1Msz/+jEMh8kk6cvXSG/Y9x4+ADrYOgxrHZnY4/kr5+DFrfEpgpouLtCygOi5aGSdFPiBN
3LGIzpIGIzNrPnu1DelnnT8MglY9MS/Xz9YhKRKensNSoTDbR963t2y09wGrcjv79uASNP4fWvzE
dBpE/1SCYkH6B7483impMQOLpZF4QDOY8boz7NjV94hzIm+3tbfl3/bI7lAx8i3tryXchAbkRdXi
SLP/Fu0lT+tDZtx7TnVJkOyi8m1hKWRNte6SW1/9xNi6/KgFX95wK7J9rr6n2FrHmp0MTjOSVaF8
dwmPOOKgTdYy0ykh6pUpfESQJpCs5SGpMJbh4RZNuouo5Sshtg00KLteuxPYM6TCl403Dcef5cHS
W05AIC9NhyscUs4wctCXAmLNp2aToSy86XPx1CMJkn2htS7kZueTo7NsBHE70+IUYPOM/kUNXC/Q
MozdgaT6KKrWTfSFoecoU/iM1kdl+JvIKZ5ioqg4nHZt/NduTnrBmXnYUiiwPNDXClzvATCGGrND
OB5F9Vgkmhg1k4jOf5ZOIH8+6lLgT0MbjOyfQPqbRjf7nCmakZd958VI3TVaYNb2d51BlOKsilna
BOVZ1P8Mlnv14J2GpDjVITesnZ19wiWj/q7UzcCEDarHfJnCcR8GwYqag3C0H4Te0yFz6/DEz4QD
4jz/Nemu1ES3Z7Zxkh2msDGsw5lsxCOWLqaPqyE3mgQX9uqO3KJRvwz8MYxmG8H6R0+Of8ssg0r6
xB/Zg29KCxFiC2PRa/W0kM5sBC/Xwbc90Ns8999u+VuVNEDjuYlTQiQp/aKKoFJBqKzDKV89194J
W6LFQr23bijdD53tHk3+qjgxNcK4ucOjM1rAW/2Ty82Z5WpLYgCLGkXeNalxXjsDnVy9vfXDmQRg
wIGj3QBH3Iu+4vVnPigOJ7XJ85HIr+m/8YXC97sPql3FfXd1nT0snrSlyoHpMH8u1Idv/cYzEReR
n5dG15gyKwtVPCFENMPli5znXLyk3YXmtG7aN0slMiwtlFe3M7YDP4lFyiHEn5FZJ8krLcz9/Yza
XxU+L7Mz3pc2/wQz6hQvc3DrANgzkJfZTzNHq8SvVnX/YRkzZRooNKF58hYfFRhK87FtTqP5hiq4
sxrKoPBN8HCe0tXgPE/m58SmAmdv4Gxd+2rgI7OpuzZBarZjexGswGYiupmsvkU1bZUOodrMj8jH
e62nP1Rjb5wgJXywt5bYP5YIo/tNJHJrdJzVban4CnGX2HwXLFJ2i0ojS4pFoo1W3TYvyPIm+bbx
5msKYcKQX/7y0N4m7kflfLfDRnm7wCYKHZ7s8JS3X/gDxupo9+iSBv0t2yLERBuvfYGQAprEhLFG
koI+vGI1MCeHxLLxClNMCLmF4TaBDec395pYrO1228mLLxauJ35TpJwPDCuEeOl/NyosmQb9CnsJ
53tWRCHJPFjOo7Cz9YwSR/J1AfMW1lM1waDj5mZh8k+VN5MhwoteWk1oJ/rxUmZXLJgTemCIfSfo
6b9NFgyft9ECyNbRYfUY6vUk0j0UlQPcF/pT3+rA3GgYL158b+I/rXihcHMkJVsfeWjbBHcmjejN
2kY7PS9vFilf07QX3qfHWErknZmgJln9I+OvVj31/P/5WBJ76aJiSQ/gtEOBd+z4mfYDiBgJfXmJ
e2v790m8RwlmqozCTwYaMi1PvucQmXlyja0jKb9hUg4BgcFtCrPTiLlybuolPgONcOoOTe8/1Lxy
mSxH89j6/6pErgemYUve/yPpPJZbV7Il+kWIKHhgKnojkRTlJwiZc+FNwRUKX/8W+g1ux4nbHS0d
EqjaJnMlgxqPCkZSTxZ0o7FcJyQKLwHXWUs9afyLpteyB+lmne0SDYjZEVhjM4i9a4wEHeEJA55x
nb6J8lcAH7IGc9tjB4sKDwA1cvERJCFT/Nr48BeEBncitqf1DLFk6q7S+0hptFpmZshDX2sOsdl9
zRYuJq6RMYhfugDA/kZOZMYjEY3tTx38ImQ52c5jW5XvoYv7V3cXdlTHpW6z20MUfJMAVvOZCOeu
xXNlGYAEXVA2KwbWuAkSgnCZvsyInWxv00znEPMxtThQiq8y00i5/yLrv7bIN0JnGFysTY9CTPD0
wWTbGPaVpQDVgaGGw4wOWv95lNEpMTwe/uMMY5jTMAWv1KYZ/X2l1RKDSB+9pTu5pdxzDrPVcfyz
4GSGcQKKDEBDtff+51Cw7rVtf4W5vjJbPY8qwFIVPMxlDz8d46v/U4xvasK7Msr6mhEYbaA6sKSJ
uQ/VjTdvFUrasKi2MC3WHmgum/+NQ7kRI6BJ430um7s7slea2rNyzB+m1FgL/4r8d1xEfgvn/K/D
0GRxChb/O6Lhq29jw1x3zIALTs6xR15kfg7aIW9APFiSYV++bysoV9PilfZWsYWfJdS3RGGE9uaV
ATlk+Up1UO0sFBUEgTEWMoj6QHyBdtIJXcKlNnP0krf508SeP21xU1tvaXlK2ffmOvoLWEzN6fzZ
Wy9GCTCX56AuUbbIVWHAl2rCs4FFqzcItERupzAcBiXGffAx20hSj87QzUHRCvZIOkD1zH0arqsQ
uI3mSMjvpZuxool+IvcR1e9+zLAheYLZQ3zsA1DMUfGZO3y7/BmtAMf5QVZ3tr+raF5X+ZkDZuPH
q7k8OP24mYnMmPsQyVyzrRRZeQM73SevoB/syBHgo3WlgfmsPzbdTQs+pKMJe4fRU0qFWSjOfI9K
AswNvM7vkfdwwMNbKSiXTBr98TDCLgmAe9fRr0OThDXjhYtyXfXAciqgd0B/Mo/sC0aghnfwnZv9
P4JltnLpSREm8UaSasNU0uzEugzXnfXo+vDk7uEELgD40FT5GxsxlPYpZ4p9T9p3Rxlq8UABLZqG
iYKdzQ2enjg8kVkUwMqeUVqbWJ2a6al1GcrUVHl9vcW0cDN6krZwajnQKQ1U3w4BiykAQMWpZqHq
spA9lYrsNsJeOucwj0cLIog/yJXrnLUlDn7wm+Dmktni7GZxV6OweLF9uTaID2cfOVuntD+XYCdg
f01cQ+nX7DZvEXkAkP1MPhf8IsB6CI4QuE+ndl0L77FFM+d21FFE/11kf0QCDYgS3Ana/rrFiixO
EkNYW1xL7zeS6brqHu3xMKDV6gbvyWp/a4tVRm3vVHwD0sw2SNrAATEzD6XB67cW+CCXXId5PxTx
OjPn/ZSzWWddm07dPixvlZ2scoKVfG706CI4HQQ+VdvceT5bHPll1yxkWS2Y/gSq4FMDfugQBvbq
qYFt4dFgKX4n0stS/zWrCjhheoXNBMX8vKmdi1GFuyH5jKzg2WZJPfif/sCw3MvWJWBdH4A4YtJk
xuPp4CKO5Nau/83oDYeqxgNBI9m8DXSxEFy4MsAenGs4MJlZPNY90LGahoBr3Uo1FlUGO8QJi8zf
wJbrYPT6kSStXR7NIjy2AXvhel4HPFejF55MAuGnjrABPodylQIrqfFbLKZLGZLMgqoelQw5CoQf
AbPjH1GPrLnSLbNtJ9N7C721NgGFeMN4MRlIL/MnX3/CONygT9uPjcCHrCSXOTJYvg/boCf3cqr0
yVSPMEMf1ACQrXDwxdnriTU4FE+0uebaLsu1PT73Cc+YkugZZ9BeX1kz72NU9qaNAjk9TAEmQnGk
WwaW0e7YaG5Lhq95nZ9zYFjwdfcDih1S6Gced+ijvvtmVWcuCH7LHzqOB4kssrDHp9zE1hl+9RH4
EEigokSAZF8GFxlmixc8uNgkajDk8KziUGdqNTQLetxeJc147llxN716mSJSoL2N1XzPTIKD9NTB
1cgbzGv+s2AkJZpb537OeY3e+JxCC11Crxrl/iaI6tL61rAG6Ls/oyY/IEViF26IFabL4KIkBqaZ
yn0ZP9OGnaZBH0Km5z6JruH0GeaE3rsL9INJAJOhAiGdE69LIsS99LVlv52N3k55EPcQcA1stgoN
coi0vmw8NvXdCr9jHAADgk0f7Y8QP+wXVgOwJDN2SUR/HKBftNMpwgobIE+SyK3L8aMCv2IHGiQj
tnhGUA6WfHdINV9y9YhxgBySCBjn1mNzqJJnHamtqW7CRcZkl/B+6S7pRxg57zL5ob3fCheOZyJq
SDAPvTdLMj3dcdjkkDFObNMPwyIT4n6wsudKtFsBlg/mqMfS6c2RiBMwGdZ1sUPw/pzQonvzRUyn
3npNh+egeYlQvgLXdAkJw9b1r7R2S9Z7pG8kmBA5aIWvvn8ju1mCpmzfTf8++M+BFNvWrW8W/jVb
0zo6vzncjKzhSusc7uDhQEZJhzg4+FfCLaEL3BYOy46WuZnVA/jUm5xgCl0uDGOk2la0rYk4aLqU
sxIV/kTAo/nihyAanPipBicMhXvtEzE50RpbL5NLt8CLB5QGgyi1hSh/TPaqMt90GZnHPItnHAnt
dHS5uWIT3wV6dNIuKkaEBVnHndX+b1gscJPN8k3WLXCE+traf+g/dq148XPk8eLU0qxhkUIpT3eS
aSQqhK/GFvB8Bh3kGoTptROXivmJk0VM4kmJIQi1g3DfTLDfo2VJxAD7rZwaZKI7Ye9ERQ5ZSQ5w
cimIZGTwawA2L6lste7XKWfMQN29ROORi7dNI2Q7EU8JRFtmgw+cjQ+QbzdMu9hyIW7LFGM/5hZO
vzEAzMn8vwwQgsOZgyFBF+WuHQi1nHl2onuNd8IKMHcxnoupV/v0HV7KgwmzbcZGCRhP+Exc4RWU
/Bgr+p2Md2Qp2wApVLBE1TXyFenFvkS9F5TtWeQjoxwSjpH4mW8RfUrJPBGZtjvCucD0H8d0pJIz
1WGN0JJrZmuChMxNTnWWCXsdpeNGY9KytbFqfJb54jRM37WT7j1CT+vyaiO9Zx+Y9MFDx5jccr7G
QHN7ZeTe3JUDAHjvkoESQosUMVklHh8mbtWJU0qBw6pYELs4RJUi6skm4GfWrAXG5zisf0dfXx0G
l0U/HAsLCoZ4Ugp1WEV9Bj6MBhlFIOQT8+Sjmi1CCQajwOreIQSOznJi9h3Y22CKWQa+83lt55CK
Xf6U+bc0WPvjGY9pLvL5nMkMRbK9eP0gLGORKDITNSLticr3XYSTNvP2zdxuDf8DFda2KF4q12Mm
PexKG/s/axAv+wPNHEcLt5fpQuwSXgtxFniO7KgQVEVeqkIfiVh8YShIujGrg9oY4h+oKbgGsg7r
50Cn23h4VcOtxzgnAOmUlOOKAGEZx2cVY+4a/s31XwDnWff4dlmx84YX5aXnS2q4JBn28Ybf0sZB
ehCeDPOcejXg9HeWxphclbynKgOCgRrMGthoISFiX9H06Nw4SN2jhX6/SfXGHE/5DGKMHYZUZCXM
X2W5YMqex/g64qfKI9R/85PVZPuZhyxmSls4XBYfJqtvw/otJAHXxbBNGDWY8btbvaRpdgmd6j81
Xoaxw7bAvc1WtLmNbMn6QJ8zklaKSu5sauQm/usZ1LWZ3IxZjpw22VbdNTf5Y9pjp5rBTneXIPJ3
lo7/hLZPVUC8BOeMkdUrTdTZSDZg3LB+SC8Vt3aAy7WGzWTDjp0oW5y7idTOSFi0vJX8SSPXUZhl
coYFuKWhDlu582b1+cmlECeKbkcFcPRAp7R4DKyazBPFuNivN178CKNpjShsQ3rflkMUioeBSIXS
SlH8ieKTXepFMUMbUnNlAUmPWfF73cqO73L6yPrPviw3iJ72o0/qLMp/h7zwJfKcglW/CigtCRbB
cAnZSYmcothJUQUXHdhhhvsNzeMSKw7e7tzz2qb9f1n46sb7RvLaWA8RqhFffIzUR2Z1C1IsdksU
ytMoUBI221E8zUC1lGUg3vxNBmSD6BmXoX/oXPktH5wKyWK3lk3z6XT1JmV+lcaPXkiH+EPASkQf
Nm6LGJErAn6E15sJBp5kPNtxJddUaJGbHtP5iRuWvhlaEfFe5mJxYQKnjPeWmERrRuVUECnfRw8j
Yt4B2HIDXNtCnqWaAq/ivO8WPQdZWSRn9y7HfLdHM8dtXtP2/MQpkkCmewPXVMNdVHG8e9MXUn78
5w3FBMdhfIrBtgzLobhzFZONfqPD9yy8DvPNJ5OpalHy1PvG+K8mIik1QV+VV0naqlJ/3vCcsVDp
XCQQXIRklIBmyAd8ppi3yt+gvlCo8CljahuJ/+GliKnwepbOc/+ih5cB2GleKM4QZ8MFufVAkgSk
edtYkyYujd7jN2OA4zbTvjN5Cnu8VI9iOsfNP04sqEUOsCDOECImRos+msYj9MhhMpKTWVuAmixM
9wS+R0/BJDfLBNVn6uopzCUmJJzsn+XHhy7ZBcit3fGpAARB52YrCifmbCl4+rJdINnqpUfx5STq
0WjgosW42bYNZzdZu4gU7woCf2QBOGLR0OIFHHMAFngeQ4rjTr9B+WVf0/NMvLMv3Ag2gwPBG7X7
1Jm3BvSrG18Kw7rm5QGO9Lbof5Lk2xTtrRHF2eDHuGJhrNXnCBPYREU0phUrqX99/Wtbam+4fzYx
0y5PMq0no01CSrvovdUoZQz5nGN7LjIfwfLfsFBihwtyMwCGJ7mMhBnC2BnO33TdoDmw5nGvRkF9
jB6GXW0deo8kBj80mP/rNjm04b7itq1xM0PtXvfMLyyWULO1Z/I1ptclbNgfX5ARYxBRPKS3FC1x
hgmexBf+m50Vfk4c9AssDRW7A0yLAcu6Y3MSwWtfMFKJxz/dkeOFfv/LLg/LRFUN7IFgDGRE7wXe
LQscsIsDwyBMyl335AjkMi3IJ4afufkRztehf0r8vyDD9PqPiMMNjprE/FpWOz1w8HGMAPieUoCj
SXmPYF2NrJEFBwcelRbBa89l7PndyVbPGaX/kkCm/LcuOtN8oApgMPIW+wQCTdge8gNu7E2vXNp4
XhBjndFO8Ho+Mxnq7W9pEulgwypcCpW/hrVXxSFJKnA47gwUy1bm7kS8UDEahuz+rrGcvZKEkCs8
8OmvIV9N8100+8KsNhleuqZ9kf2XW12lAFrwL2SYZAHBmYqPpLn0HhyG5LUkkrwpXv3kk4xBrGmk
fhI88ZKRFjYhfQtg78bLvhC/n5V8ZdgZ53NBGgatQa7QCV4hIjNpffWj08zgL/2zbYbf70Z/7BQz
m4blCWelfhc0TCmHuWQKFc75xkBpPBjczHqfB2AOOzSD/wpGUz1sgoAtIrxfRGZx+Be5N/Ad/JLU
eN1j7YAt2lQYerokYXMF/Vqnm8J/hbfhDju2BiBda/Mr9j6i+izGryFLHwO3WSnw7TBtkPWEN4lU
FDERWHBUTww8JzSyDZEfLSK4ljkdGQjFGoBtxOexJL60DN3mngkfa7Ep+M+09hNDm4A0mCUcRGIK
sSXDCocgeBqRMrmNtEmGfIxZ95D/G7h/lqrJPpsQFGEutF58/5MOimVNaF2mWe2hLttarm2Lv11E
uY15HGglbK4HE4ApOg4vwkMNO8uedrhrWQ3f8VnkbrepiNIhiOKB2UsN3ratnFVbz/uQtKv+go1V
Wft8fKxRaEVMx2JvZVnN2svDQ25c5MzMZa42gfgvxW6s03cJg07DXxpgY3hFz4dVn2TwbuZfU0CR
RO/mTnc13RfVgkUhok4tGIPJQ/KQFxt8Hauw572KsUbJcp8F7KwT85JW2ZEZNuunnWnQpOLOKtun
PCC9jAtDpquBPiLqzz7vd98fo8q5EjVNBodorzPscCsZ/nTuHiXr74TuvyLJqSKy1qXH9gjo68Rb
0AGHAUMS8q9sGtox/6dUjt8DwhTAN93SQih9r9iRRqm+ELLb0YQP/dph0xj7m9aFJzkl7SeyWcyo
ycTFehqs08DAQ0t5RejBcflpMcO3CrjWGelOpMTB9cSTx+CU+sgEZV8Qc6h8gCcueHe22yH8xRrv
Rg8HuPpIMBaVtXqqs45f2kjIcsjeZiTp0mQrl65CNM6+fkLKyW3t49ubSnPb2MOpscqTUjSefGQS
lKspLoP53ZRPtbc2/bcopFuNKIdJ98Ku59HmduWHx7oDRaBiSMn6Ce74j1FPBUZzkKIW4Vgrz7Yh
WN98WB5dD1i0fjYYHSv/Ls13v2LplFbfTtduxzi/DCyDQlleUxfEQEypgT6U2hPzC3oK4BwjwNdp
IirPt81DJl3W7M1rSY0tdXS26n8BqZl4NMh+gVMy/EaMAfOAoJnmBQjE1o//JfyAHN2ox+6upPjz
lMZP4uzb8UOU/xHMtsrBh+Adc/uTBgqT5g7tEohFcgvcdNVYV1LFV6HLC0ez1PfXarg5xZslt2Zz
b/l6NIXc2J9U8KPmTQixsnn19GvBl8WJNhM2gTKuQyVJlw0reORkD4dT3veHIf1vgE8SUWa3m6Fd
lk/d0SYIhSUWdjmg6B5jb3yy0I5d43PiWEgfDe+FpfoDZn3ijOytOaAAMX4G6a1yDsGmd85F+Nvi
hExKoJmcHyBW2+HJrnlWPdY1KexnwhVofbfuLDdRJw+Gh/oxCw4JT0rOjEpnr41rQ0/Bns0pQaW3
kxWzWOOLZv6YTF+GexGKC0qwrvrMqmnx4Vd1sPXQ2hRkMJih9eK42zxUzznbOZ3bBwPRIPm+O8t8
g1218H8jzmij+CEquVNo2UATueIiB+ZP/qaknBf/JYuXj/NFOiivit8Z0p+BwEPEf+h7ono4tsDW
pU9mFrz9CrGdpEKoYgIAPoZ2p8Pv0d5b5MklbD8PPrd3U//JQm50/2FQQPS4Q+zXofymXo2SxYdN
Mz5JGku8/kaGnJAL0DP+f/tesIzkzykp10ForwfnSHQaBh2mA88FeKoO465rvno+Ya0HZhC4n/4i
RBomx50AO/3sl3hh/pui55kTFo8lizaGY0CW34gIx5m/EK6s1eQy2hw3KX16jACPjjtLPiJ0BSby
Y7bykIH1sZowpIXGKZpPE5zwfHhLlijc+Ghg73ONkNd5Kni1fxSKsQjm39ywYAkhpJnMpqYblDMS
4/zimqQXU3zY9qcY/1yACalt7SGKKIJUS7qLImT7hzDxEE8MVFwAUvXY4e5Y1JfRjp0dK4eeRbC7
HZv2TtO4YBG2VfseMJSjjzO+NWd1Wb/4jb3KM75FTC3r3PGo3ZBOOH9GxA+DN8owOSHXuuW3nvz0
LlEnFsVhKL6hELnsN8kG0CmJVCxuLCYpTeSsrf7oRDkmDCKFnfUsf6EEWqSsOrgC+XGPzHSRxnbm
W6iLnRztS8/lmHbJ2RoVQ9nKeU6z4RQWaGhmOV2FYfjH0VbXymt+pja/uZkejkE7MhHWzO9HutEZ
xwgPfJJuJVHYkHcueYczWJt8ynNCQGFiYgIfkZT4lQfKKFikllwmPLP5w0RwrEdIfYOxqocvVcnq
IpL+hpdsBfIGNxd2eGkA2qNMs+V67Bjhy/o9FNZXl49PDdVUPTcM3UkjKNo3rwqItq9DeiL/1Rrj
f6NqEVSgEhdZ9l+H392hJ7bsCZIwS8I63/uldepEw3sxobSEwB4YLWJ4ysVW19FOR3hu5nHjqo4a
qfjkCnyqCNZ18uAxdvU9rc2zuwzy6yh77kJ+3UBbdxukQd5bG5Wm60xSVw42myJhDABY25siZsku
ulsy4NkuMSiLlsuwW3oOXk3AgCyJAmhyXJrQkftVVWXdc+PMj4bd/eiQCrEHKGWX+A+N+LNKvHPv
GLvJmn9Tdm3+APEZnpPvc/vP8T3HnM2+w/22SFe2xmkTzPZtzoYBDQXCGov7ak0CNnlHXV2tagXv
KaZEadrPeaTOsQakJCOOUSYP5WOUeXcbDV/REokpzGPQUHRNAeNZJ1ioHYgjTMaYw7ZfdChimfDj
/Og8VKyunt9NwwdGm1WPgaGAahrwIdBH+bh6oPmSQuQgoPEs5yWtiAQllQq8gt/evTTBPilhFHSb
NPYBInjPLc2xmJeavmRanxGhZx/Ltj5OYX/NNdF5jAXBXQyo1tRb0RnvZavhXbQxaaSmiWC4NvYM
7g9mTDehCdCbCveYOxHnWoNLOlHtIyrRZwdBlgrmE+XxxR2IJGyJIYM06mj34Al5amoGkOitHVtc
DWCslTncjWZ8j3TCdqT4Szx5GYNyP2IFbNP4q2u9H9/n4kurnT8j8J7UWXjEOlg5F53O2p3M7ItH
jqTyOzIMiFULzVd4OtdYgdgpsQc6zE0mjiHbGT+C1jhj7/sRcXAxBu+LqumMjuqfSOSZDThCRc7w
nkHXpP2jyf5gDpKDMwWPxRw8A7km5C3qzs3Ucacma0iKlbwO+IvIHSzi59K79M2vC4ckdy8Qi5cw
AZcWzVeclxYPa/TgmBLSj1hPrArmPHmqKn2YEM9MHoGyZxOcZJ+8G+YSCTNC6WjODgakfqbH9wtE
35Iq2wzFh98mz5HYTvEXuPGNCT4oEwhOkG1j9ZJBfC8ae59yhshyuGUGKCbyNHLGiCTm3GIEuBTo
7FmLeEx5cqfL7OmbqF7gxTyVut1aZXMw0DUD1oK5x0DEeGkT5t51d3Nol1uPgf0Y9ztighcRZiP/
fLfID00R12dTvbbhTPkZxIsdNs/xltGQGYyrRYPp16jeSpaAUKG2WYftx2LQl4X8MNMN75EO8XVI
JhEW4s9YKmp2n1FaUQ7Poc3sDvDpW05qFA6yJ9mJbzka1Wq0ic4a+kffFn+pT+ZjCTCYJjS4MVWi
jOwEzyAQ2ARxip2H+9QXRErRDFnF7BCqZ78SQWDiz9W87ixSVO6InR6H+KdtPPvo4NRlv2mEVrhv
Td06K37BfN+MoL/SrHWPXdRm2HnJTxtUJh/zEuIM6piAeJeu2IYedkKFmvZs5ryAIvPqtRUa+Dfr
0KFYR1ZdzI2xnn2ft7lSLqLnrEZBnDUI2rJcuAQNI0jQbZ+e20zT5yRxaK9sQWQvrXfovZKaaAAM
bHSmHzrmWeJcZ037MefUHg89aU0UD3b7bDW4estlW8ne1T+YHEpseRi7J4jrb5Gg9ZtGCOvECHLf
DmGzC6xC30YTt4pr+M0lHXKU3kidEfeyWCtNkpd1whk6NEP5lpFYNYeI9Ej6m5hwttaTC04ZWQDf
3Kb1PfPSgWY8FFNbn90KQFZpkkDu1hzGnVfR/Sam+zRHcXWccx6IxG/UY2x2+tow+mYp53iQKQH1
tJGbQE13Q7Ib2wyrrB09KULKd22HIr1uUORVUYkQ2HMixDAJY9+BPNHI0Yp4dBDljk2KFPwQWI4a
GW0RgJSXCmCuHyE9Q9JsrGrUJPswsfwvxlJiFcE7vpucy6vahZjp1QMNgp8JczVP0tglnY/tDGrS
2gsZRpg5N+pkwz3EbsrMz1cx0kTRiy2QweY6mnG0DmVrPdpuiyEiF3N7V1qpMxPmZJ+pVPLxGcZ5
MiPU8zqDB5C7zrfpwxFMhMPxmQS8J22MWqS3y+ucZ/5TRybaY2nH8XMvsuhSDjwOTB01pg5p0bd2
Y/yukFXvuyIpDwhgwdZ4Q7Myk1T+KU2AvPYFB7vXLQNiOyb0i78GNrKuv6R25Dz5qGl3odeoa6HV
/OiPS9pzD61U8/iwmWjIBjMWkHPgERPTw8P1LEkzPNXzzhemty4WGD3GJPSGPRkM67rlEnLcON8C
MBiPsKRRlYz9wioGe9cjDJs/3JR9ss8idjUHg3rJpyBkxuhwQ9QUt03ZAyLP2nQ7Vx66hz4aYLK1
bMaHqPbxII0TM2RcbZxWciO81iLAafJ+krat10Wtoj2O9QJxTI5WumOkZKZsQhwvV8BNw3RbDcCc
A/glrMPb5DhgZ9j7AuFb5YIqqEK2TXmAHWAUldj7dfiCOA4hj66ydVCMJE2YwB54lNB1pAp0IvGj
8EbN6jUfTInOOpt2eHKnJ+lqMghN991xbLbVLtjs56BL4NO6BodMzKVdc2yvOj/1r1Wedh9OMDX7
cKAa9xSsGp4/76PRll5PzaRIfp+dl7Gr5Hb2ScNsHL7s0qd3sLswPiaitbwlnKBEmmviUrVqw/yu
bKe79tVAElwnmJdYCBdyzw1w2uQodqdueu/dojiOZlaRrgE7DimDswM+2q5DgcfAbgkxhpJQVBgj
rfJlrFvI3llEBFGST/IB99rCgumRAtHCoZ8ZBUr0kEibsVriOZ1kxC9SQ+0zghl4y2RvjK5CmzNm
veTvX3efrusH7UqyjN3nlFhXV4mKjWGAJkRjXHI8H8FxW03nJBLRpi6L6ruMDTR/PpwFeFIN+dxj
w9tVMJXJm2okWHhEU9sYZA/omrmJbHr65tbftgbrNkBe/qMSur2aCdyvPOTS5UuX58G2yHpNcKG3
sSjhXGFVqavJBkenWLVGkHI6C42cGEOolzpPYG33fOgDU9812k+5U5jF/8CbxpdGgKDwa5rqmMus
MwJbbcoQgcvAkpxCZ0RIVoc2PxjjjChYRpfwZ7ZexRRjHpGsJ46rYHgvztrJLCloMQcWy9vZyeaf
stPiWY64PY0ey0ffIEEW4UKcKoeZrAs/SlgAlQ78hix4J5PG/c/qvaogL8SUn72ejBdvsuWln6Lp
a3ZaZGtBRiWkSvfAngflodc2bH5qjuMiU9J+wgri+Fuyt08t2pDnwadD1lZp0fr2ffvP7HBZVDy6
t7wInCcwqu3zrIr4pjFkQSBRNLGboEvNncY/QwFULboxApTsAPJrqW0EDqR/M7UlFR4wtFnjlxjH
YzdDLhbeUK2qHFO4l4hPu7BjFih8bEjZY7x3y91Zzs6bjHIIa2Zj7XpXxCwIo3BjO9OwNWPCjiXG
NGa/gGLFkGggbug2o65iDOgH6ER9gylYApXPqiKTmPA0f++SvNxyeP7FRWcTael2x77Ai5kaBcSw
2Rlf0BVXqyKhRRGioijopbVzKja/caEy+h7gffPI+5P09T80aOCh0D9tDRDHu2wW6rnVCDZnHT2q
OjJQZSleC2Bnm7I0nD0p8iyLXKJktGHHvAytOeyz1iAOznHG5NuQwYCZ2yDyS5M+NQc8JVXVJppR
ssxIaqcbNvOg3EQj9IfIm0ELyzid3ycDYPs0+M6uckFqeYb35jpheFCCGBXb4doE/Bo+eJ1dbLs8
cveWPwaIRkMWgU4tGTLqpPf9jZRCfWI0iQKklqq/tk0wHcYGliKnrL91VIscDq/8o6NG94b0SPxN
GpEHSQ5LcplOHv3E0AvD82FqRv5P09cGj3loNq+6ao9YBjcq0HcfwYIXZpupxM2PWKAl9kbO7nWM
Uwov7iqGy+hiIai9pmRuD8yZ0im7mb19R7b0i3z13owt4+D+oJkDBzQubhBuDANypkFWYp9ueWsX
RNDWDYrTnIqfrDWPKCdfKEl2GVTLWUK90OGnZ01Hj5ATAb/QYoieYOAu2W/rtNuZpToNOmTfOtxd
z1kDMT0pIddWp/exX377SXPUCZhNwKu8pQeHwswlb3PsJqrk9oCW/ZyjzSvzkTNInXLbOsN3eG9z
zVK45ukgkECV+DpKVtk93izk7ZPEoIjwr7AvCiy2J9CUdoySy8nYgrbfpd3I5wb43i4OtJ9r1WFc
tfghZr9pK4OncDz1DXW9g7Kya6UFW8DecyOQ1VKx+UFNM7j8RyzYSYgM+7IqEkRGOV9Lrx6LZkCV
z5Sgb5yD9vMDoYnrpGLEGqdIwVWafPoSBSpMiG977MiiF1et7UvpzfHaiPtFouZir7Mh3mWjMSPO
BCNXh0a6g7h7afSzmTwJ+Tn7jxUcfe9eZTfFd6j5bZGiPUSsTjMClccLymfmPbAaTRatJIxbwesC
mOp/ZfoWDsgD0QrnsDv9mpansJJHN+kZtLgwFGPr2RVwjfzbcrn3TE0Ir7WHfiWMv0iKTUm5VhPN
GJRfNp64Xh3L/sANvDLncpPnP6pwd6rbjWOyLtjfOpN+EOruqI/ZQoHq1pvRYGqLkihtQJYW/+Yc
LQYaq1STwCdfuH0gnLKjJjMT3L8FKsBQODjH4xLX15iHBpOuOZ0sesKsO9uwQSp0K7HxEpMcmTKN
K3405UUFAliTUaZIYZiHH9m0J67cFd/OKa4/gv5x4jNoxc4gA4eZxoMpxBoqee+/WGm8GsChVqx4
fJ7QwE6Psgfu6/g7z/lmr8c4guwy5MtyPEYcRYZRkDFFx9EQxMIMLi1shvtXS+yS+YtUKW3+qOzs
UcMmt0WjPrFmnvFZhqymS3G0imDrUwJM2bgam/wxi4onP3ybO1yxiIQmHaxH5sfL29r0S/weQD4P
APzHSHxK2FsrjszdxHsMt3k1s7jwmM4sv/nINxywMfZsA+dVvw+yGAkeWYG+9VFqQjnqclNoaDIl
/DvF9pmEbyO5d5id0KavKiSEyrqhFUf+VajdwKvtFuqKt2Rh2ocr07oHiNAKH6xDD4NJoDPNEGel
tXqx2UhmPNBVEtxFjBubAbrPxB+PxzrLj5juW8871G77j95jW6ufWRSAushP5IMZgvYqWz4xAoYf
Y7FT0a8af9PoYLI7iYp6E5XDDi06cnp0YsjR/4+j81hu3YiC6BehCnmArZhzEkmJG5SkJyFnDNLX
+8A72/VsSyQwc0P3aZZzVugRFMyWhwGqDCXce+AdqI/o+u2UsL2Me8S/Aouzi2iReZ9AzVGLsGDI
/4XhNwBx9klTVtPGgDPrZ5fcTdeSmwHz+xqyUJr1SIyuiDQG+JMMZnb2+C+odqobzipkECNiACv6
GN1LF9+dKXoTTenkg9bKYzJcPaaNCgOvAkV/phwjcZH2I+l/reyhBGQUbDR4uyYgpono1FCf9+ZX
2nwI8Sj6u+fZvCnrECG/E79U3nQo1QjfQ/SQtHKsA4L8alXNfKjVb8D4zDx4XFr8leHd1R52fOKa
xOSBNk0fSHurrzYNiGz1jYmTqpo6mTAF1IRsGfEuBLxVYL/XXBCpgicZRjHl8JxbHjYDbSYU1ajE
bYKbqkbHVgawPXVeYB58WXgz07QXdWBcWn7MoDu21JHKpihPhumhMeEHMnZ1Fu+KUsJplW/a8Iwr
9rzpoSRtUAuetNTLjui7OIxYS22b/qXp/whCYIM4V/Wr66FvBACekdsCHGhd1hCx8G0FLX86XlS1
tuoJlYs512yqUhs98BRQ7GnehqDOydaoAFiyx1va4LBV7RsISkQJ6WTJrVoGrlisDdyULvqAUEGn
VXpLGbibIB4SfBUNiKaM4UaHfIX7CA7VtI30pQ6FyPkqC0GWMydKB9RFrYtbO8QHaQ8fg45iLkgh
2KlYGtoE3AyTjnVpsQ+Kw2VRWScu5n0vnW+7VKnasMopcb42ZbDtPIKdu2TdaVCFPD4oqaQbP7Om
KHGiK2DmaIXzVwEMQn6jveU2uyHwEbzmrk2jODa33pIzFeKRNmCm45RuS4R/siGeI/qoo3+qCVS5
e4ZdhdqblSmD/BCDT8XO0uvf05hlbrZXlGOPtlxXy4uoW2JHAX4wHVX7bCNII2U7TK7QKVVhbOXT
ChsxpltAQgo/DcLOekSvK80oZoH2ozZblGGlfJbts0hOmfhsRoEeDjMQcpjcupo8VQn/IZ+nzcTQ
wLfQdF+j99mpe9aEpD9ZfG0plhd0Uclk1s5RLDK+RhHudRuod29O/ykcBGHWW9AwhvB2VmdA19SX
UjHZtBPx6O35pTo4AjnTMEVMCco8MRwpZdCsQsIHoWvg+FvrrGJS/+QPN3hPTf1NjCMKCMozufGC
CjERa273aKUfiv7JKrL2z2p2ctQf2AdWeRQc7SXIfnRfxd4aNjYenJDUoYacKaZZDueTU7zQoTJJ
vGnWb5t+GOU58dpZpKw7AHCaFs2gR7311CGBBHyC7q+b+IqoGwDEXH11h7wuMNctYtPh0qdnjas1
cnYmqXEN5rjAOvXqOrVJUn3ZGJBqnnxUmk56gjrZ23t10l5S6EjBphBXi/yIVQR67XeIzjNLFcRq
R4sXSDHoa2Gq6Cb6KrDNjfbhY95Jmq8hvxo+wwNkHLrxVwdnzTymCLsiRHKTwgYhiyoObLxXbvn0
w7ue3Ct+kITwuKbZG+p3FT8jToKQLAwDCJtlKAtC1OwQD/ZFARkJYJWz3FKvCcAKQoP1btPIvVLc
IhQCJrzjeF/KT519WskcCuuBZ8/6Wr3JPiFg+wcsS0sKQRtgH29AM8YYghgYeZ1POTH+azmREzEJ
rFiiA+IMycNOq02BjBsvv8EB23fEUNqv0LwoYKujZMWzBMRuZsnDCIbZFyr6xinLkx06jAOB3giz
7EytX32EIMDe+nmyDkhYANNKEF7Eu52BaCZflcfNaEFuXESx5mrH2cX9xZQyOGhEi1fiU+IyCuwO
m+DKqrS571hzG6VA7G18iH8KjxAGgLntsJKxkNAl7wpixQG/SOQ1a/f/6dQ5JYav4EhC3po3B6NJ
9wnfocH1EBYgmaid1IcnkmUQwBbAqGkF3EIy2nijv9NBJrfmi5NrFsC/UjICutEOSRdT51m0f4X+
Lp3LJN3Pyfuc2vSM4pIOwf62lDVZULTIj0yBqddf2/oeSgY9Of777xHYom8CUCMc5aizvSRwwjnq
Xfs+sjiyh33uEQfYstOEAmDxC8V+C/WH+8D4jJJjQAaXG+xsWD0C+E/f94uEGG7kyJqPOdZkpO/e
Xfcf2o2jLTjAmIjr2kPHkWN9qcSm9SxROB0biNlyPDR4soJEUAsA5LYacmM3pXsKuj/cRGW36ZFK
5WBIbOM76KmJI3WWsF4oMfK4zFNoFpmdoooe12bHLgkS2CRx7rLfKv+XhMAvJuYPfBOh4Zm/5trN
QiuJEYoL8CMaYhSyLP7Dh+I/7RAbHobUOv2aNKsdcvSh3wwt2nxALkhyXULtpfk1IXBNlFcqM8My
eqlOsOyoCSF+oMfk3ai7VcnIEfBLHUuqWZ+d2ckX/Vqgm0lsfRZhatP0r5FLnRA+4lq43P1NajyA
OA36lEiYLx15id2XFt0KW92w7h4zdZM13TJz1bmeoHDD4g18TJ9ZlsrZnT/sJHyEgvqXS7eLgkdp
5kD1Q+SXPQpa9iKGSRW9CfWH2p1NY9EoQEbgITaB/sdB+qiK8Z9DWxYAh01DiqTnGF6Ffa6ZNGBv
Ysremdp8SFkvl0Smf0v3py9+R7nMvU3Vb/1YnXDLyCrMnxpH2IBcrshoOiI+FRaokjVOmHFlUL7i
zEDTi26QkRP8tyYYZpa4JZidQ5RXEXw0mwo82XaU6q0MWR1eFe/gGwsHMUdoUAIRhBNI3j8Yc1NG
jhhWlaudPGDXKsbBLsVezSLXeYu0H+jNirZzQnVd9sZW9R5gfZrh2ierLOLjrnQmzgbCLXAF8S33
+lWJqsmkd8zzhekGj6GyH21n/WJ8rmZpgm+RyKJoXujNqSLEuIrLLc3cus6jtYzlIsfI0I7eKhHO
pmnrRcqZhmWXfysHiQHw8V3QjijCPLnW8Bcl+NRlclVS46ajPkuJ+zRblXJVk8kSHAiHaVaglE+x
kPraXPKYG1DwI1oT5oArMA+LICwwL/TvMvTfK0mscq/tXRGdTM/DEYtAumTYbHq1zykMicsZLqmV
kkD3rk72AOIJG3SBbNVnE8lWHcH5ghDJVzJl6aoC/j84JCG21o+NJYrY6xjFq8hKpmEY2MnLRnqM
x6xQbrov8SZSbBQa7SoGnOiSMPrOJ+nEJ8idyY3NmoHkphZY2lROcUAPRgP8uOTnM5aBlrOphkEl
9kgqmuJcDx+ZesZkbQro/qoxw64VkDtfxluUXzxpc1fr0CvzwMYsydGW2YXD1nOlERzPRmaR8NFl
3VPoS8aZvbgXo8pbCyh0ySwCZaaKyCfYVsHN40mNu0cBi4mrUuXuT0cSd5StKr1jwu1bst6ZBFpl
cwtEe7arkpyB7hKjYeRWKZDXt05+sJQB15ixGWJAp5l6s7xg2VK42e1R0irmdTzDpAdjXIb7EvBl
je69Q5BQHz08wbX/5xAyS+2gSGdhViee/ZlqJVsol5taMExgNBCxGRV2/y/svY0e16x9gUgQ2TTz
kmHpdvcoZ5ed5ehaCJ9nkGeZ6twFyY+qNNmFBpmxPu/DgTExvE08Om2411WoCijlHQGwR3lv8Ak0
BdCEKMDj+dVYz1b/tIiu4OeLkDjAw5/5oQ3bllkLg3uzn5jp0aEr9mqVzdQKBUcypbwtWr3Ykec4
L1Fsy30E/8j10e1U2zz6sfMTEy2ssxk2hvWUI1La/RviC2Zv6a+O3D/NeXbDZC2BiOE2MMSyY2kT
SbYNlCJOwh663Oc4qIMpfle8mhR6kGznjIxpIL4C4KYFB6pDOMZo+lwaHHPRB97vpQrWtOiXaXsm
m2gh/GrWQxwqQpiyEYMYo36znW5bFRDAARM4r8AfThbKC9AR//cAvnmsne3kDm09Nj9KuMy5ct10
G6fxLh20T424dbZdoK5NtNGtB0Ugt5cejXGSpOemDFnl4FJwn6R3vfX6pRu2AE4FrtwowTEfn6VY
TdA4Mz6PGCBLHOaN2HXy0wXln8lv19xR7jaEX/YIwYeEkQEZER7q+wTCKXWMQDNUpfbCQjXYGKyN
SxIFi+Wg/+VOhCkPDxdanmjKtaBYggfDc8aG0gKGzcPQMNrQ3b9SApmiMDKKE4sz/jv70nha7Vbo
n7hs1wLHBx/OiBGVxOhmEi6u7QAebd8xvFcWnfJd8V4QMNwxpit1PDHlp2MchvbC2JFYMC7rapUB
n3dQMw62hwdka7UTFqjfmQMCrp7JIr6e1IxXvWIsYx6+2PiEIrwhw3PdMyFDCQI9j44Qmc84oUTV
ozIgcqOZZCcGoZQxvbcdkZbZ6jP3b5X27jaUy7y+eGnQMQZvmvlH5UHV45M+1m4HPXrVLNF6ea79
nWmNlwY0f6MSGgevQalQtk6DtS4lcOfUJOSI2XxYzrNt7oJM1j7khGnwauAldwmBTDKswOjwecCW
puaucwaiIdPTkps5DX9Nmo2yxz35j0U+scA3r1HhOF4CPBKIv2cOQIjAZi7jMFzsX8imtkYPIDY4
SkBOon6xXp5D3VhyiniCI/+mQsYZRhR26aLyjgTXUEtZ2aV0Dm64HgAAVdqfFV87+jqVvHGlujIW
nJnDWpg7i97E9cOtggknLlPGvL8WS68gVCFZAbavy3VBlKTJhI/1GlNPqg3yVEosKxBKwFyRH1HJ
fW2AlR8gQo7nKRUJJh7n8pOnN22/W6tZNFRTuv1T2T9lSf6oPGfEo2T5UxCyzQ4jRXAcFB9q+Whi
xI1gf4mSJAIkPmrIQ9mFFrx4oTyK8WoGrJ3tfcXmvD8rvF65QENG7Za1P4HFDH10WJCvWdUvTQ4a
xmBvHW93luP+x9c1uBc26otG02a1xvyA7zlVNkpyCOsfN5j8uCf8UYKPwEn/eufBeH6mIONMAEAL
PKQUfkbmIxBlCACNhKFban3K+ggknF1K1R+75sCkbrK61eKCDBzfTy2WTrH2qYJTb6OoYCeHv5qC
2pKvTjtEA9aNcVP7+8TZVt627n976wNOI+2C9hYgrO0PI0GR2Zmlx1sxYLIyQJ5GRHgNYgd0iziv
PUTabAg3KrmKFb8p6ukeejYihnVm/hXKs+3O/MjJeKmDiwCqh8ks5MEYS2PGlGCRO1ye+UDI9KUg
LwXxKUimPk7Y59X4I3j/XSYaAfQcMIw2nLUSxy5boFnLHn38Gf6XSdAaVJjeaU19lHR+wydvt9Z8
isYuKxKRjQYsoc/jcxAlJvoPlaxbF945g2vTwMHBE5SQrW4+RlKKR/SkBniUYvx26LxUIbcxRZBn
OJsI210Wi4PvndiYL2pVP8bRHyPQAgLdAC2lTZ4lMcB2SVKU++0NJN192VJdmXAbyuFgh0d3eDbZ
pqjW/sDufLjG480yDlV6UYuzdL5S9WXzJbsD7savjKuGEd5CR11FnO/S6z8zkysrAw73ICIC1+BW
IXeUv/JUYxHqt8H8JPUHNuLOhgrmeXsnvfhYEGPt6TVfQfQzgcic5Ff3TqG2VSEHIPEHpb+viBQx
Y5IOUScZ1KL2wMcmUOZTRLRdjgZRkolusAV2ScQxuatIzRmRTthXvdrG7dRq4DKOuR997OG6xT2B
4pH8PcpvWFmzXv3pDcavOnu2ca4p2QIb5NvoODdLwcNMpozUbIRm/4yi3rTinVEbIefzIsDButdE
tYS9ZVSS0A74YoYSg7qTJB6o25wcmzwdwP+bED6xk4ZADpiYtNVfijUzKMh86t+S8TN3Hqq5jRuQ
Lv/Mdtca38oIoDLA42A1K6c4DMUSpz8Kj8w9wWX4SagFdKZQWmzMEsxyunMSvPFhzwh9EiJpB79h
MErqRF29Rpf3VnxAIDPhYcRtN0+NdyboSak+G/ZIxfjjNB9xgdVKfrROCRmDn4QBqwdPQ/d+S4pB
fucyX7bZy9AeiiExucmFLH7BkCxNYfGaNLSSxbYOhh3zmEgwzmdRUmUX6f2jQ8VAcM0m5PGIpI/a
ZYhhdj8q79s0qBk/gvLDI6934sva7vdkje8jQs1OBb+HLnBKPTockh5Ybbyn9L26j7M4OyQGrT7Z
O4P4CV0yufM/0eOhpPAKRhsP8jAvu3pmN+TmdtoGLRxX/ytnsQZtmgkNutH6L9YOLsFYyV3Xbw0X
WuCzd+XTFtcMvVBLuDptuMWIJ1P3fQ0EBKoR5kmpfDPticqzp71K3B6dciBOQUFOF5jbxt4WOqod
zBtSXVd1tgWF5g/PtLwXFQntUy5kBtYXXTZix1F+OTQDUmcsVuCD4ISFIteO9DFUZ+1bxKS4Utn5
MfYxs0dT3QGM+OF30JwxqQzGHwE+iCHQlwKoL5ijpYcGS0eFzsP5SGOgYWfF3YHJwySBhAvHjtOv
SAJdWtYAechA5KPPSufSKC8xriiTZ725Z6ml0xX15rDtMv9sMQStEH23oI8cYzhmIbJkGkfgOwaI
KcVull7lrxgUzYf45XA19IP9UcU2YbhELlCZS5cSHCtDhSNszH4kAzJ3/BzVn9hagkQYJkC9xnxh
GebUtOFmzM56mCxVcbHFb82DMTbWLI4hzjhHsrVT1jBuQEKFXRwbO90Ysr7puXdPGF3k45cP2H+C
kaJXBN/6gF+hcEKoHKFaXHJlLRv1atP2oAJJxb3Lb1m2ismfSLfM1umMjqCtC58bZkObgsQhcYHl
suzAwxElj9g7NRPoh4yxuup2brEbo0tNMmKPMXnE1nET4F1c+eUr7oqrnQIj4rCOVym3XXcYxidH
1QZDx5uq/ekxAc429PKnMVb9TKTYBAx3lynxUlXzF8sOvGkB/U4b7rzevcZYzlq8BWwmlhmPdKBS
gbMdSgeENe1vamHA1xaOcOeN/im1e1ivQ2ojVdIg0npVgb/N7GCZx/EG0jRFKghmoCYawO/0NQ6Y
vlznLVb+WslKBFO99dAK+xISq5PzAFpFtuEKnJMKcGBxPHMYLWfdyCHGGohBjCVPYXKMR48b4QFx
a2azT1GQAFUUBjV1/SR3MayZG8fvkQyfHWOfaloJAaoouz8C6szgK80JRIchwShXfqphvK+reOvU
6kGyi40EtFw/mNvYdVIwOPDLoLGWQCNT5qQ/mUWniV0WCPmsH+KVHWb4p3G5RHe/urXuez9WoMjE
W90DQNHI42vfJWTdAnOoa5QHVzK+oBQabq1VzzHEzDrKnlhdVeAQmNyubCFmsQEIKbo34XESzxMn
Nmujf2aM/sC+OM4lNfaGRyzrqUIM5hWbgGlSE/V3WFmEVKCqYq3J6GFFKhpkXwIO03vj4Zzpgfgc
1eDUBDzM/w8P7oT/8seHWTNVbmjdkkC7ae7Eu3mfSrwmLN9c62ypbHT/vPaZNnf2J13J+Mfj3gPa
oVLM9MwUhgKEQF9Aj1Z2qY1D6sdOq22f5+uqUt8i8Zmb79OKla5wmGhLkA8Q4mDVgIRgxXe1ZsFc
+Is0v5cUaBTtg4qEpqZKU539tArTc66SUIcCn/fUm1SMnB9Gf4p1hAwwtUvtauuMTM05rZtr3wiy
pFFUSlwYKytmUBmfiIm0VLno8r2LcyjEVKKUx2pIcXqRCJmAV7eezhQTql5DVG6e/+tXl4qTq4ei
+i/UrrobbML24NeHkp1qjRSFaCiwJA+vWfQ+xzVHfp9Pyw66eLOB/oUBBSk7K8NNZDAgEr8s4zGx
CQYMvotpC0mdhvWylPRR5qELv8js3UZIpx20OSySkdNhHTQ4BVHMx0ekVOO0H8WTUBEKDZtai1cY
wEK8eFJ5JM5Xzj5+wFsWc8x52q3Ew+y4lAO35v8xPEUCShjcuW56C3kJG2c7FpBP+2VmfVk1ywqN
Jl3ATPpJ/W1kUr+rsFgjZR46TH2TYpN1O79+qeMmahgcE98afUfs/5OPotmb7MlT8G1WtHS0fV+w
w8KOY1nfEffLyJfkKF/CW/rV1mjufrKjBzeaX+G8HPtr0B8DSaHWQNwyfWhKTOIQvTgrxpBmOQrF
ArQbH7aJwsZhgFGoZOt59D4/5bDWumbZpM+kAMU8ghcJPxS+8nBqvZW5qgGRZW8TMXofdjafX0z8
qldftBy5GoeAgo+dG7gEymzi7SePegYDhATj9zY8IONho5AzgQkXediumPgCxO2czxriylBuC7Zo
o2A3k7AL/SuG925izZVIDLDo8s2Z0TtiOhYKuwo1S/f0sRzIHFsaS6CcT0enF/eJJw4Qo2spWvcG
asF11MD8QEDI/ENBDWdTCEASDoxD2j1ArMbD3ir+6ZNvdDsJ3acU90rfmvWuJb2uyz5iB8UCut8W
wWRLjYxZo6a+9dmGMieycdKG+WfCeVmwMU1NdHfnaOQj7LijyEH+mkgARs5SuPZWsnup/ksqV/JE
JGF7HUseT/3UGe97FlCbcl43zkcU6TsfHRrCcCS7BF1nYMTK7wB9r5sfTQ+UQcHHc1IwtEmHMZlD
RuawULndzIESPfywWKA2vbj5DtpBxmYuSzYfvxuKTgPJi5UfIo7Mxt22DGXz7iroUvW9a9CifWTN
vMv5bqg0jIXIAPPdxnHTKB+h8ghGtpeTO7LZh0PH110AnIVjSOyaoay5PJBnVbwmssB6gs2fcnLa
i5tmg1TABtA8TIjYNxXL6Oi/B9COdZRI0abxP032GoQhDEqxSf32ZBb1MtFy9FLxJq8qfEflp9/1
LC/DlUc973b9xoC/6XkUMD2yInWFS5CQ8ulp50LJ0Jl6Y7Wa0ndqPH4+3BEbfpCl/jS0nJF1VKoN
QVVOvO1UOgQSqf0UVqD5q9rJOuvcf3WBhQrZlpSQf8ulb31JzhE4i9lOCefwPWx5DodlYyyLYZ6a
X4U5E8NFH661BWoF6eGwIEXc7G8FHghXO6QuOOmbLgH7zrP0p8cHk2cZxm1yXW5pAETyPrBC1vVF
X4EfZLobgUXRouhkBJgK2RsxeZ/5DBN6fdeVpARKAPNsl8QDozC/h+2ubXuZFs1bVt9xM6nDofPv
0vkbfGInh6uNOS/XliZSZGHtcMugFI9D5lIN/dDOA8ejWMd2UN5iw52RNgr1jTknPXL/09h8miCL
hLkJ8s/OuddQOesPw3vy5CCM5mSWZyfM7lO2rBI0c7jZ5lis0/oVg0+pXjr2PEXZ1MrBRKYTfKrW
R6afK0QAdgC5YF87P3ny0ZifKDPfIv6nYXUti59IYZfhL7qYTtDdSvlomp+o0d9MFqpiqeWELjYz
Nn00FAzg1WBvD923blM3FNXWBBKTaf5SZ4SjSNCGC8/AOu4jUdQ4t9ZmtANiVnQPUbAMvsVmNO9s
kAUmrvtiRLHRsW9f9Ea7dPV0hQaSev2fHmEb1rSdorSzMUh3RZovGnZjyviJRZslU7FJ6ngRuhAY
howQFGWZqYDMqrtZrntUu0ZEcdJ7OzVnRWLLtd2zIh3zVcUoVyHcNrOeGXpTPaQI4yvRItSIHQsP
Yl2m4Vdj+R8q/PdRWrOoOJCTYJDoGOOHh/SuNCc8C3MlVOfkctAjfo82xylQWdyyNPF18RxT5FoH
wmUASEOKFx8pRAwcgzO/wgI0jdwZwoUFM/5V3cHCSvYGEaxtVa+cngjtngilwWW322LFj1gt/CSG
xRGDg5kFdDK+jASmICd+EjQkUsDC2/j+T1cRMWeewBJoQEWmVBB9TNaVNRx6gA/JqSKZh6eT6Rx+
ql5FndzCTLYXSjzsAjtAHpQsTJQyQAR3IX3T5EuvuXjQOb8V9kPq9yx+T2AiDCnTK+3S4qj2jVOF
CY5xk8UVQfvw5jKR14yHj0knQIgYRuV8Wp3G6SGROZzi6S0lVZSmk7ViqMFBZ13ecr6Mxd3C10kW
2ky1EUtPGwm8VJV4VHl+keDBfKyoPFzAxqzqLTG9LwwpghkuNDY2PQQ2zknBm8dTLiyrQQLtxc7z
dl7yJxoWnnQGsFLatkSZ2M5s5eBmexItSBwvP0JjjyFAzQR9KDcts+No0OCx95yMZGGzImcNihfQ
jFGABznIpEpbWI2yQu6H7O6iQrlvuvuozDXt02gvjnYOrJ2W4vb4v4xmRyYsun21ZupJEnAZmPsi
XxTjhPtes67LVGVda+Mziaf4JKaeOnTaBJ1bYH0G5knUy06eK/PipNneJwnEE9Z6ElBVOctiShyi
V8NLRuFh9RuL7bGi/DLMwNjDaRnyxDBe9ha1TuhQNy9p3IdNNrE7vIg/2V1MxM3SvfvRqmq0RRLv
MsYFGaCNDlGMMtHACHbS2TMVrMSL+inylcFnmVRbzz041a2I164Cr1D5jCvK/PAjZX40quWvRn4Z
AXNLwRpKxPo8Gtqd47kkFd0bCYCJr1F8+P6NzwIYO06KXTlsBQDsol1KgaxdLlroioov32rjEDJB
YeOCWIp4LAWNGs3aIVTPEik2SjQ2RClX76itAnGGAN221GJorgN2PCYFM78oEzhNeeCJyfi/tdm5
jx6xUXOnFSwsIGP7x766WuZTcq3YFkuuq8FJFHC3R+590jHYzJYsBrxEcbZoFetFz9LThgfVolNy
2aA4yXcs/+CxVDIFOQxh0yN4m1u8iX+EXqwbbAHS1w4js3W7IuZpQLGRHVWhLorI2yljvqmxl5dT
YUrQfb0fGQSYRb5UdCgpFaAmfRvLZUKWoqbnYN/Yo0LPa3lkxqZc/p9eOZr/OokrPFyqMch5tlwc
JJLxkL1uukl+OaV4jzPhJExo90a/1Wsxn7oTkDtLFcKy3e/D7neIzHckxRsOyHkZ+UsvtdDk0ikd
9eBkq+dYJIdO8+mZxE7rVl6HcTGfOR4Y8QnQWYlu6zSkMXCk2M0ilkRqv1KVNxs7dz58IFoOW1QY
Sr4YUByU/i4I4o3eATNP7pmofqryVAvrkkDpTY1NHOwKDUTRLvXfR2H909ipWHa+z7HmjkO9aVDL
Fg3HVUA75XBvVMWy6xiachRQDEltHrIJ08rvETaAYtlngeHM53RVx7mXLdoQmAHILxEg8q6Mj4hx
slXhz6qfOKWwtBrjmWvdTWHXu+/I7fQB+SbovFwH43NrQlClY/I+YDjLErEq9YSWzDjKKjj7IIFS
YU+Qj4paWF8nlXrVg2kOKVeZYy5CjWpKJ9tDYzYgg3Ae4B2ziDkouhoV+UprH4GBp+o9p6rsqgfL
3DY6ecmzy8YVRhRTudlOsNCNKYjA+gp9FW3MsNeUf/rU53kakmg5fluR+AV8PTdRLYvhaeOZfVPr
pWV770wp25aBYPxb83ZiCnyzAL9mCunthMDrI3LDEMDXeB2NWqy92P0XiRA0L8d2DTe1If9dqtw+
jHUsvBMWvMe+RVj8qfXqFpYKFxXbIq4B3f/NivdBY/NCZN1vQHoNl1tlvSvVghCymXQbJjHqwjFv
Tsnq3Lhhx591WcYWL/WPWgt2gzgp1AL3xtQ+i9pdirpfZySQRUW/VvNgRcieaowHl2+7LtIv4gvK
ks0O7ZjRbSyODxY8k3Ad4sxK6vnaCo2HBmQHgQH68BBdBoRJ3HWtcS5pRBww2+Uy8k8RyfDNDBaf
GM6UgnhaOA24HBi96t0XonZQSaaLzMS+yuIxZreUHSdm4clOs4y0e4/NdGT4raCStB64gmYVX8b/
jQ5RUmn2ZzKhFGPJtGaZDIjUMV9lxG0hJZsRJU573pARmewCbcEbdMQDNYXmECL8JdDAEjv53VbF
LDTrV+VHmzSxnhR9cYNciZAZUsojJvIR2pO6NvfS1rea3BMn+m5Xn+3wctlLG4cifsHOZHt0K5R+
W4E3SVhTOqn1KlD3iF+SQcYG5c20PVEfmAEXEbNg3/8cAayVm1I/JgS0Ivds8IsbFAoAGdxmX+kd
3kCShDm/p2orQr7lf+ftZbD2drWzCXPA8fcas98ixB/HdKIsrUXjYARGkIiLxe352ftIQQ75AgKx
6XgcNILF0AtYrBkohCpmUhXfBFhQG6W6V0M2Q9lsEFvuokVBQqYcVY/7vXbXo9QfnV7Ox2GjKmxR
a7AmK0ZkO7P9kC6Tv8k7bjJ3LfkUY6KwopnBZRRbRCD17sqHW+mMs1RNFmFRUe+c3MnFkBJ8A6Mu
garC7lhpg4NN8moXHL36lE83VpzthNJRWmJwIQ/eBAXuoUJGrDt5vPq79BBhswxC5ZGma/JlRXTB
hTJtIvzPWP+ry6UjTtlAZDyorZABTMURGGpwuUqeLK8+BgVGVwwDkvlBwBdfqNvS9rlXpowktNNw
AxLgVKn+PXI49iTgKhx9jHZdIFDIrv3vrt9ngOOM+iT6d7BuJsR45C2s9DLAl2r8MtsN94mBc2Gg
9+/FpCSM5q541Gb/QsHG7JkFH29WQApKrn4rjCuQBKBmf2TQZ1O0f/pVIBxM+bsuvJlor63m3yhv
Tswiof4d9WsHq8rg7/iTHusGi7+0k51eXZXwwj+LzAYBDkYkIpdYPAEeQhOChaSaFIJdsy+xF6Dp
6H4SJ74NbFEq/c+oEUuYCNaK7EhKMrKw4c3WtpCZ5rRUlbvtlPVYU56Duq93arZibgfQPMV/csvJ
BOPXmIfN+Jg4EjZTDpOEwSKilClWRusA5noNyqNyDwWcSm0htIXdfrn5V8KFUpukIRjKSsm3A1br
GnU/37DnGQsfhuH/u/1dZ3+I6Jk4FxMLfKEzR/RXPuITZQQxr2FXlYc0WGs0XBrfn6wzhNPOm8Wl
MNoHZTjmePM4Ji37B0C6WsmVM7rIatFoliYKBzXwblbca8ewJmw1Psq8WxrN1GlNcOTMvmMuvVnB
n6AeG6x0HokEt39xtku2BcxHUVs3KwqdFVF6J1AgB/LdlyGevUh7+lqOSh0ct392Ufp6+oIggAUz
5BDPQiBNQD6QX2ryb6CMFb+DF88byGUGkvF6OdD0t1Qj0sOP3oXVLXHSeeFW/3F0HsuNI1kU/SJE
AAm/Fb2nSFluEHIFbxMmga/vg17UdEzMVEuigMxn7j2XYxg3V4NswZ+2jt0vCHcgEJApMIFkbJKU
eXd98jy/BYAVK/FZYgKPwq3d097p/FEIwSINUEpB202lsER4i79Hg4RNfQ+UNWCHKkZW8+HFZVrN
B1LMPBgcTpb9Uw7bLNpWrG/7Qd8DO19MzMdN4nWM5MpW6ckePpxofE0gADCjpxQvDNy9fnFOpk/b
RGY4u/swmujtvyx7jGX20quEERn1mSuudc02CyFkxwy0Hj6N9EhA1KznKANvJveBHJ0Z34qA3V9P
ObvUZQYUwbWxGcOzauvttw6xNgGLJmmqpscg1VnWHX10vO+9SwukVCt3kz7dVPnMM0CjiD535VgH
0yKM9yGQr5LWi1gMCcyfoht0KvR2inS/DiVL4N/r9mX2/7ZNfcLmAP6ShrpnXcU7VyEetoiTCLyR
ePVqlyLOZhG3DIAVZjbTQ9yyBos+K5OfY05XnXZH8EPnPqA9OOPDRiqOYLS6ByGqa3cRUubogjUR
wVseLKrMeTWCXx+7bdyGxkqOEz4cNs5AfTAPDeqRNlehsYbJjoOe4hf2+bsoDkifEMDPIxGsXFIP
MeJufX1NuN+/yh1uHpVcguQlRxus3Bd3YprNzeEUfzWvJ44QutXeSp599EUOdzpDPSxBTz6m4Lwh
96vJsdFn7377LyclrT61LfPsYR37u9Cg7NE2Q/Eck4GFRTReFAKmTY67z6d1Z9iaW+eYKAia4YTI
KJ2/IMQbuHkoPgbsP8Iwc5sGO78ECJOCCHZqRC9aqhUOx0XB6yHGYGnVDTt6ew5XjBAkpkuDwe8U
kB3fNbue9YOFTcCSaK1Ca6fjJsPcu1D0Cw17Tr+/d+GLB1isDYaV0D+U/p76l2QE9Wyu+z7dKqtB
YR7cOXWY5mwkNRDcH8o1LE8d/CKxql39bnUWq2xtpU8KEfMNORozSAZze1mfOv9skXs0L3kz4tdT
/lbBTAo+gO1ehyhZJ+1vPUaYW2hVfJbHkZoWjTY7Ft1DGcK+GRmQYS0GxVgh+LE7fWmT4jayQjZZ
toxTtxgHsOZcthz6h2wilDG3Nn76Q9DkKUG9UzqIlfS5XZIrTVOnTE47FwCXq/y3aIy27PTWZp6u
jCQ/GKG/9WI+b/R9ZNsTrsIvNkjXNRKFAYRGLDgckP6q7C8U2PTzQwNsqguQQc+xkE55wmK2cozv
Ury1KIYskr3xYf5pWBSByiMTTVi4MGrV0Ff4pkMQBqa1UiybAXINxgb2j6Cw5dqQ0zInoi3xGHkp
zktJe8JsPehoGifmBV4xbgTRlGyTkOQKVy0KrDDFa+8BqmBh5mG5ESl2LsmzsBdibiRZK7NwdNUu
NtmDwgiJ1hkFTpX8hvxrOrr4vE+DdTJFPKIa3j/DLniVxaXrUP1ZaXoYKUU0LH0ZxuPBx4hsupiK
R/QIdA+DxYSh1haOI3dY8j8Ls3nXPftq0luR49rsSsffY1fduT0lzhRsvRBmqZ/p/8YUpGU4m82z
eFhm9rRzQiB1tdlLFtnjZ2hYw8LJUAeBEMHFNqdGamRdQL8g/qwyXmJNPFJHSxberJUDnsR/dNfE
ZBDNlL1ZsGa5G2GkrwqaLFDLTCkiypwRfuSirVx9q7OHshO1tAv/wJJxjfv5JON0NeToJqtiVfEs
2ybuulhysVviURXteZhc5nwaMsIAUzg4ZL9s3z03/nEb8497BssuPCigWou0JsjIZ2QSqcSjm2xB
sjjAib3JRk4ypmzHJuvdCHgHOH+rLmLOHqzylNhp9odtPSClAWU8IiqFEfIvS1W3MyxyJyzDXkwO
qW5DTQRZ9txpGDB7Isb74lv1DJ3hO26zAK2XY/wafo19AfK66V0wqvDdmISmlnX3qw3RngCgU+0M
696tNsLwXoAyfZYFRvfGKZmz8NDzqctJPcLc3o8hvkwvxnAJLL2w9iP0GStUKzvjnonhxLrlvwbG
om8m2xYjdM5zlSZeB2ocBoDLGyyM4U+301UYaZehiZNVLuFR96Smq5j7B+zvQh+wWooK4n7/rZnJ
RCISurDaKRbuQPdPrdwxjK57QLt6/m55TKudkLow0EjVJdrcnOOFdNogn01yBJM6CoE70qbYtb40
mDeMzDAsDe0GkPY4Hy967ezNUeKcM4tDIcr3NNIOsmE0G5Hb6GvOIU1aiGP4hxhfJJ5z7Cd360o4
B1Q7xWEaGV30FquoIDy5Wqy2AwJ3zWfMa5gz0MHc95DxMb/RznHEWvW51YaLRV0RONrGyZjVail5
N5IEEv4wbiRrghWolNpdEjjn8XYXeYCUt8qWoquvpLgjSR0yRl0SmBEb/CROERR5S0S7IZpSRqAB
lNsuVgstSo7JYG7sCZBxrvuvsdG8SxVuEKIOS6G1u5m1Iltt2cQtQY8gAvt8nl9T/1R0CeZsiJuE
f/Qa718boifXFC0b33PF44DvsPyIclyeffX/oYSJNrQj5pf1Z+IF/1BakSCRuj916n0rA01o1shF
XKCnMiZyW82QkHEALPQqpNLVyrpUDjYYWX2GLLFVfBXWP8NiHM4cwEHHafiw2i2yvFJ0g7bYAdlu
aQdBbleorrslU85NPyGixy2j6zwD5OyxQsiZobMNxkHaWSd9tszCLc2IQNBz4CjEtjTYJ/3st2XI
AsL6VOPjiZEM2flXgJVMn76jZIqZgGfbyap31ayTcwESIiUSGJJCXN1OtKetw83CScObUy5LeZLT
Ga7rs1bB+FXptsbrQ78Q3ehetWzLLYXnN8hXqNcY/RIrvDTEQxQvevLR51uLXVCFhWgzdCtVoaTQ
D1r4oRA2ZMa4Ri64jobPHmhVOe7bca8Vf6kGQcnTMd0fygjYyrll6xfmNSIcAnarvTf+i7HlzFa6
ovy1ylOMZCzoeKaxFpeA8IJD03078ji32HF+bNSxKu4mnavk+oUJ2DVPEWRcWLIeQaijIKnDzw5+
Hm6biuzOdJ01Zy0/aoy3mw5yKRs1LeHdtd48/bknVkq30eYQQovhsGpew/iliF/S/tLXMH8Zt3+m
bEg6+1/Tv9TYCgPE1zBgntzq14iJJ3lxWvQ5/NB+t4PvYRWPhC0M7jXABFoRbaK5BEYt9RV0K5sR
VEd2B3atpYPkOBveGnnKxCmEoQvAIY3hnR7S7JuEQNW+ehN5isRbs9t1Rpp5OS5kRgZMb2ybmt/n
qDyCErN2n+nRCbo5DpChOrk04ZM1PsIeKUyiU0E4YsNGHgu98fDpRWDQYlOsX6qCWY422Q9PVGu0
Fe3aT78c7AwWpgqiL/GoqLvByAF1PE2ZYGWU01YxzIiYB3nxBQecV94lKOGgC5bCzzZtO+zmgj8g
wSBpTvb4NrgHRXoZE58FpqzORnuNqyhEjOW5f7r18LVHm1YrweFtMhFosbtVGlt6AOPwWpUOhnV8
ix3CO4H+QGXiWhd30sc3RYBlMcbgCSifXw+1MOb1KXhU3reH/z+pFqI6+mpdW1jDT7KI1hVugsQk
ksLFEZnKfRCVGxI56J2J3I3fyvrF0rfS33Xmq/R/KGGR/AA3MOAOcJCjAkBzgTABoz+o3RdHw1uK
FiXEQ5m6Cxf8RrDWQhsgBzF5u3LSF+TMLiIBH/JZV2hcV7VCOHfg/lqH3bXMfVwMLuTGagP6BV7Z
EwlxllxH406DpMWZJ1LeZBKROV1YoE+b0dy4zQXv/tJrkNuavv/oDQ0NWUmr9DmYj6i/BNHwFPev
AYMfSha6oR+fq9fNY5zY/c2r8FEW5wgRdYcDrA8VkzGyAr03199Y0w31W8NbG5ACuI3cbedVV7Mb
v6JRvUgrPKZp8wXElniONay6oPjXuVd98kmjmCDXxcjJcUV4F+xJwsNwxOjfd/CQsksFPVU+I52h
Uylu3Df8eJuQYJmWsWFJKNw2GnAXuRudVYHOL7O0V665K2KN9dpmFBX9RzztOgGwwRX0P6X95PDL
KZH9F6QT9T2qHzNgbQkO2730rItm82xZxzuBAdRT3zL4Ne0vDE4hpj5aIDCZRvYIyhSLIKM4Hb0E
txeRvwbq0m+bS8RHriboNjydKDivfjeRXDW+f5MRK/tKChYSw6LoITu1GQPgV73Plinu2EJ8dcjn
ZHvqSI5rOkTMEaJcB4cAhXaq7+icHkNrr9LsHXQokVD4RnwsQZCDC3dPbhb+zeduujkuBWwC4Mn8
wonW2oeA0rnMOT7qXceWuqamGP2bHX7LmRhOqtbsVGwZFpMeI1aZ+Yfe2CYHIHYRMbIjc/d1/EdG
gaEZzIsr5ovNoe2AeWYG4FPvrYcf44FGxiL2moTlPorULWiQsWlfIr23ESktcAAL+5xKqk40v3wC
GGyRZxF+V+ygXiEaky6aOh0DPjLzWF1rDhyfas00tNNUgMUiBYGO2o7EOu6OhXVX9TPToTA9xIwz
GLoHpDp2m6zfICpzAqhz5Kir99Cm3+CeToFS7USL10ynu0UlDkNsVY5ERHiEamQTMZ/8YtWhst9n
rcEA7aEl7JEkSXBgLHXxi8h4QyP5awNOsshE9NsHwLaLXvwN0FD1uR+saYIIZcptVNDS3lqTB7li
XsfBRSu/Yvc9ZnySwowNzmBR0MzlOqqHU5LSgzNq0Q+pxF+9rSALIioB0bZVSFHCJt0R2lFNnygw
NfPuVeI8WsdhvCIHMsif6SNnB2SEOc4ZMmwackqwjNX2nUOMJ8NKlF7A25hY+XEFRBx2Kjo3OXLD
PxgQpGLX4AhAQkBM+YaeaRmhmupYa73K9u5DPSOuV2uP4/gh2E/EsyEkuOdoMet2WtZ5ysn62iMJ
jhG+mCSi6463tmt7m9reOoL6TQF2S0L/PCGc6zpOI0ZbRndhb3QozT+yZAKbzF00GDNdHXFSZRw6
7zcYrdvkyT0z0RVwaVYzUGazi465WjbIj3BGDjew68K96JhySpwkZfmhEQeW0pS/tMROOgMB4A5o
PoC7pXwPGTA7zUc4cN3BbSnLa1G2T+4s/PhMC5ZjxbBxoS84qOs649poH1n1PWuw9Ds8QgpEKKbE
0BIHSPVV0NQT1rPSYk6xgRJOIItv0NGw/rc5I1Iq8Gi41No6LLCOmB9lhHwnu1ilXLpg1pLwz+6P
XXwd2yuOdJXny7oHCdJyDj5Xrn8YElyXaAcabI7YUmXbv3ZhsB6mTQbJfqDY550WWx+tchuWK9Wp
VUW2SDoOPFdZiXTmox+pqkpcp8P4lfFiix4RQ8hDldwt/Okd/4sYkWuM8G3wQYbNtMyY8ohkBJVn
0VROi6mm1EfKMGDSCeMLulQ6u3FZ4atXASMNdFmZwnJVb9jkLrN6V4C1B6e86ycm6xrwDBJJR4sR
P3SeiLhApJdOKxcuXiw5S0udLxLZ2W6zXrV2qSDgg8nwlJAMnx2q/y2tF10Q57Mp8wNYeVBCbDIA
sqq9KfF+1L8+YUHtHG3KrkGnwzGsnmaCMwWNp4CKBZKs8GgewErrwONtjFiA0dY6awGDis4crCeR
GwxmrtAnF8JO2aayPWTdOnjIWe2vyEGi8eP1SCTZI/dAOprwKKx7xVrThj6c8ak21b+B7U0m7EWk
1VuHwGWPh0DzgzNA2X2EIMeiYWrdd6umwDYyxv3oyTxtYfP4A9qsT7oBB8Krdk1vb4f8p4hJTZTA
44jF8bp8aTEvKb1bjcIrYIwsdWT/ZbEJZLUW8gv/8Sq2SAgp/4owQwlcLAHxLTznH6vyICZ25NQN
n6jQIqQz8Qf3pRUd6h4KDh8WSqEuZQRW/0NOpGtvPZb1ygtQho+rQV5NSl//NHh0U1tnepVNjGnG
J/D7lBb1Imf9gJ+Eh4Vd0iA2jVAofnQmVthI2rchD3FFfTshKC9AkOSJuh96ey/mpItt3T9yYSAb
Hq7+rLptSeMkFs0usNRw7DLv0gkobNkFTS0bMH1i8GQPdy/GFTSYvGZomEdKs/avM0/DCKNs1XtX
XUAbCTEoz7MLmzUzwq2RKBkA27tq7jfU8FTb4bMJgMsbUfhyvMtnx3AIrkF11+IGY22knDOd9l4h
ODaYfaUo00ZqrZFajMELT0hJtZYeLL3dOIIkEbmBvrhJeVXybpY9+q8pP0PWkwMzXvyJqLNNTjQZ
gXPqxtDSUCQ+9qiSm2AFrI+Asnrjq+nA53WrZHLQemft+BwV03PZv7jBqW5TamsW4xxZU0vZNY/S
x65dTyXAwVJyv3dLbx4p0+g5mr0m7z5Tr4gEjpVAAZVsZbFujffCAPzPHq790aLm2gZoCEg2tN9I
wMkDbZsw24d9aLSn2IXghEsGniXJB6+8x/xXJsqxu20oaTMEylwu67DKNx3Xvxz2g08Qn3qQqm2M
7KTsr9Hd9MWcB7c0mp3RUjAjf7dVcexRA1vdpWDKICzg4EhnA7nUcVq54c2lTG1dBDDfmkMKaR5A
P+PU3RDzRCLwupKHpgzubeOdq5AkmAQRTQvyWQGY73u19vTwiNI1NPxL62vnprGPXtnvQ14Hg0Sj
DsUh1uQ5JDPezhwa8oIsHLPt2gHoX27YpMXyqHGrSjwfOTf7lJ9V9+FMt9Ah/gqRHLYh/qGXW0C+
EdDk3DWe8Vmg27p65l9WnRguFpLr7lmlN60EY2IlACnMxD+H7qP317Y4KnhYEWkRHuWnWBkY1Ii9
TIqPxvFW1XBkXT2v1vkbPQDesSDls4RstS3Mgx3j1d2nVbxUVEwF6YygBHKiv3il4rcwPMfgQPz2
q4zuufEMrKgZyP+ziB/DHGif7bJd18NZMNQtC2AxYQgtPFoLOmFY0t1z5ktcMZ5RbhPd5OHQK9IK
4CpitSlXibJm1/UcSWMvbUFwc10zB7Dw7OqkQGDXqarHIEYGLkiSQOKc8q7GNOKvIw9omDTUm5TV
X9+A+x6YV1h+UR/SeaxjFg/Lf9fGtwbfTPOV5G+I7yYWFco+hLmL+eRPN3/0Qa6Y4mxqtGoD0wYN
paxn/wXMU5v+3FtqVkQ+ZSR4cHwC8DFY8ACRqRDqUW1FzifmHeDzT432k0dXU7+byO9Z02Gc/mpS
TIvyFJUnLdjRT1vBtRz2I19Ja/ZcaGaZLRubM684xCo7V8F27F8AIYKtXpkmc3R2coLcapy/tlZj
Z1wNzXAUIS89UeWNVSDPqJxT4s5jJsCmhBjQXHd3U71r6nNM/kW04Vl/TuyIlu1oUq45o8UBEyDN
gecCqQjukgxvBh6RDq9GkwUvsLh72LzEFrbpayDgBrrwG8qLR/nGasza26B4ho0TbEgZgEMkAIW3
t0pHPnXsOypq8BRTczKYsGX9q4g+0Jv2C8Cny3AAAKFogaYuhJ9TL6LB4uKa47Lwa7guiddwtozp
2IVQU32iP1Z+7bLxdhaSRmSqKUOxg26cIrrltfjsez6mGKZD82En4d3ptddUe2jQtcsQJ4PPjJkA
voSUtR6tOwPVbYBFSnIAee0APf4j1r+a0L54QsMieYt4f9wCshnazA6NV52bc0oxsT4QAOqpbXiy
s5XL9aa3YE2aZun6W4PL0vJ8pgEWw/DunSEBci128HhdJzeDdcVPwmGsI74lSoSAs6szn4LmOTfX
NuIqNR7G6Xuwfid4EIXBBVXi4RIFLle6C2Zise+xCqOxT75bJhB+sXZYVgWUZxOqdvKXvdtAYagX
V7KePVdfSxqdnBdXe/ai+yA+Cx4dzcQ3xIs7WNsY1TYbOkqm7sUPx61l69shlbsKvmgfwHJB+Pld
puQ8ow8CG0YkrwnIayQrdZdhUirrLXsxUqf+pPncRkRwYCpSDV79F9VNB01uPbm1FNlCY9+BlmFx
AaOgLm6N5NkuuGnOc3tkUs69R5TvhkBpfavlPvXCDbUSQnhgWHMEgA6WreD/Vl4q5aE+PjsDOwXy
RKEweAaw5JBXDwzUlNubInqt+7vswG+Y7xXcEMtAgOuuZf0+i0DGjnhprOtI4PAirLx6FaPZhPKZ
Rej/bcv94KbBrEHRj8gA3dCYRVzCimqSqgANFNxFb5lpe8+BKe68uFLfoCx9UUjYTaLH0odLTUMY
wNazQ7KJ5VMf7xptZzmXpsSex3hAxTqisGLtQgfDzKdRgJHchT5y1XFueLcehbRykXWGzcYd2o+8
piSm8VxPLfp8jIlxA5yIfMoInxwI2H4t2q9+ePOcj8Elr+THwu8yXkfYrCmMZuviWO2PZdEUs712
4upsmDde90kunfa15gtN8wpFYMhzgB4A4u3YmVJpjS7BDhOHJGmzBZSfmX93tOgAPDQZAo/xao7l
bqdzb4Dq1z/DcFpaam85z/C1e4YqLiLgga/ZJ1e3+qy5mqsLIkzkTCLb54pQ9TvmsYcm/J8c81QY
+VcO3wXiSlYFLWWHl5SrmVDbohhIkZYkSe8QmzyDX86TXqKTjB7T9OOTcKHac0kutLf1ycrtszcc
gApFk1LfTnFPgG7Y+h21Pu3koWynhY/xgIsfiKtZH7PyRAuxnL2HPbQjVTLlDuw9+aMvUqbkpRhB
spJoKWq2tHqJKT9/dcoB2ywXFFsI27cu/RjcyN+mGqCMCYdjaFcO32/NVALNkBnI9USgyEBSYCMx
zNdMx1qLnYGeJp82XtIUQvjTGJoMJZlvB9GzVRu8PMUeQOfCHwoPeUOwMeahJbhB4ETwRqE2PU1i
40qSCwAxyK3mbmNW8rREQBUJSUFpsXTn4RSRJQmJDeKJLb7ZfULpfhqq+MPKwwOzJkc7sJ3MDftb
J4x+ZYZbCfAC4awMehtPFqNVVf34MmLUbZ+YZrFbKFAqkjWtDR89HRNLQKF9k2CxE0RnhKiWEIah
88u4EVZFsWojyi7MlPEuZ+ob7Gukkiqs/tEZvw10x17jvkwdDeZk7DyvgGugMwyPR/eY0m71ElQF
frZ6/Lblc50S8FJXbxFVr7L0fcCck/SuU2ueyT6W0CGLYp0FN8NScOepAcEudVT5VO5SolE0L2X+
Gjm4bfpVl258l12oYl8AxjX2V532Yk7bhNjH9Dxiwq0id6ElLHP1V7/qeIXKUx+DaX0J/LMTHx2y
MmuJ3PlEAoxgIiOOPAVQoXEYQ4RZdc4xlWQ7nQA9wZYm2HRi8j6sVLuH/jR1ACCgtbk5q1o4nKDB
uSoZuVJGWIpIweAtHPa+xTBlwX1LjZ/MXeq0rdSXUWm7uqevcwgmBhFU5euEPn/0GipkZE5GG875
rE9tjYnQ4R0OyD9A48qnaNO/USfwsSU/lc2wvmsWWXjK3IeP+jG8RZTeBWNSPYNfRGpucc/Ms42i
O48O0jvIbq35HigMel52SvJKAPGga1g+Aw4yDT3DKx7WdQ+zweigYBWvkb7Lw2POj2KaK7JZ1so6
B/y6LSR2VUB50zSLIL3FGRMk40u5n7MGxOl/C/WjT/cQWawAQ65HTMvw4zs/g/XnaJz38xmcGIwg
AKqzDmmZ4WfGzgGZiXux0/YNN6aWUwHvCz1jMxeBBriWzsVJ7w06/lgdTPKR2i/dBx7JV8zHZ+VC
ojTqQ6+77IlgJ2PLCoKTrp9Go7gA+WdLO8AE4OTiJM+o4uNXj3gMiSKPSZvuLnqEQHxvEBa8Qlsb
8W+Nu9IhFDuHbKvmdJB2l1borKgnUJxWSf+l9ek6jJ2DDCz68qMQ1wzXYGRtyKyc7XlgDxBUJvlV
I68rx7KXidlA/GWxH3LR2VjdjK1jzTitzEaQzxWfQDJBbR+YWXKzwmDwypVn7MpyX1EZYjYtqlvL
pixHnZHa/2z16ZVXlW9TxibS/R3NPzO5ON055MFJWeFNKFldB+kFpla/ZcZIfd04z0x3PqpCHqNQ
uzZ2eCz97qcs+J0z9ZkyfedFEHrhMBdZ+yJyrpVKz4/hMO5MX3tqdXsbeglhapQYPt8L0zeRiWe/
xOyYBOdKkpQmHKBAhETVSfQvp6/NOm6lsP7ANI7Ts6vvjjCWQ1vu2gZdtpFNbEyidzUPCAaEahJT
EzkATCxK7hAspmxvRMU4Kj1O9XMwcnwQFREm72yRb3YEeknCQZ36jgF8TrGidb9w4xdkGOAXlbh7
9V4tEgl80cD2T3Zta3tfsQB0olxqdB0GBrjbAWyUdcOBeSXygXj7Au4nIn0jGKCEuB3m1XYAYYOp
kDtzr0SyE1geWFWzcTenz7hBnQWCIzLMryrLDo1eo8oS33o+vRr+sNS5Gp2EUrXV9olwD77nrE2f
Gx2q3caxI+5GPLgZQ3qNiq+xaIP8aqvF5ZcKi9PQedGiG1NIC7PZni3biG5emEMByKT9c5rqgHTn
JYi1Dj15eK7YnklCESxE+jhkxbqG3hXQDnV6eZoqjOMT4epdwUStxPnorWI3wcIBM1ISN5mkk/Mk
BSYoFOVe6f7T4/4ymdGbqbxvHRNW2QznPBkOkUCTbjFqifGr9QCHs26TJ2WySvL6U/nVWhuDddPp
Jx3OZIBGidkSfEEEJJA1UMC73bsWMFRrOmclKkGeCC9EHlhkQefutXRBP4iMAWGHKaQjbYEhAzJO
M1NfceM5y9BNXxHIMJh3im1cVRs/I9RDBTrCL4XHI0rzjzSA0WLhCBVg3jWFl7SoEenbCS3oRFAz
/fVJyPyhMNZnEUmnuvxtKviuXkpxGE+rhl1+F7U3k7SmgWowHMnGzJgtYY5VY7Av078+1B89+rSm
9o75GH+QDfMSG8a73rd7AR8onBNYeo0lowT0ZWr11ahjTNcxVCDHj7ZF3Z1Vb+/6lovWrd+bSW66
jjtmcBn4Sl3/ywxUo6aaGL7ARrTE7Da5tqNztuPs4sY08pF4tGbjLiIXR0wjrxwAF8syPpr8QeLU
TmcB2MoXQGeczvFlyjBm8lOyLTqoMtq7uI5s700xdBchlHZjrQhbM8SA/sx/YkzSNNFpYAqWRicI
to7X3VTzzxYS/R3KTtPaaeEPYp+iPsfddaLhYcdncQeGMDj4YUjPdrP05GdyM9nWqcOpomXm8xRr
76aKVqyZMiakFef77AZyY/tFQ+ztZFCTwveK2y2mecXwZuXvhfYWEpPsHONg004oZiYYRgzJ4Svo
5skwxX6O1XNXLU974RooVhjcZsfAeozmi0BWYxZ/LaC/kiPZY/YL4Ih9Tp2wU8Kz4bOlS/86y1uT
WmJExKJmzaquriE7PWgU1VNYHQr3awr7vZoePMDcY6jhCd/oRuxG3d4UICrMhicf6qhfvmWwF6qS
r0Yq4mPWZrZ8CUljrPdn1zpFdFbi6CZnclZT2Jg1TUUUfasWmbu3SVW6H6eVAWkngqJI0g9+3S79
ipj/5Eybc2wUhlP/dE21LBnUzeOrsjQQhEHL5SOmJMhPNFi7ePoc/e417DZhs65ZZeWg2/D51uZ2
EOucB0u3NrFKT0XKu2dx4DBFoFUZzV2sx0CFbV49tR25rBvrWFpHNR1lvraNV3+EoUbMdVvh2kZg
WP6P1LWIV2vUSbW8B8/usKLI5XlKxDzmJyg1/E4xW6WcHP2sIazqfTd0fxlmMNnYbKlA/41Lb5AH
D5m/n1/AscUpgAt0emxk4AQUW6ffFTahjhFajOxmDJdcXkuEEKTALIkY2rnpu9Mfi+DVmTeXp44x
iByzs+EbpILaCyO/sYs/GI380bN468zmCb96doHaVEyTHf4peu7aMjZmsEnzT7MhW7SoJPJK8xfU
u1vQuJeYvGUBwi6cXtPhs2i1XxCHhXiPpqU21/HxocHOWFw198DnliSEAFDSg0lGkF6mvz3np+4i
BS+WltjlzLX7LIX4CcPCPgxFsI/H3y7TiUtFLFk8kOsIKGAJ30VaFx8WxyjYolWRP/cUjRUBFfpx
Gj8U2YHDoVXLonr2A3ig0BYbDklcekh1yMI4WsGua9YVXIWYCQllLwt0vTk52q4E7k60i0UFFlO/
RQ4LvXGCzMtAy5A+v7uzdMnqREbQmXSJHqzrbji2DhKUYHymhOgjUj7UegwgrZl7nntijPJUPslh
rQgpmagu6+xSc/H3xbmR77K82hqwI0astKLep4UaIgUmPL1DGkGZgOXN5GJMpyfX3HPph82KBGRH
41f/WpZvWEVcttmUFUh2IZJkbxyFDMqCp8lGHjR2HbztTVUiNYUJhVwSRhXQnQMqkbjNXnQbWc2y
NnjOOfNMdu7pQeX+2ff+2iwBNxh+5i2RVB6j4Xvkw/PgDDSMFesgNrP0gH24chkoSesDH9pinGxK
MWKh3E1AkBiSoHLmRHtvzHTj5Ft199bvsI0Cwr0Sj8Ec0/ZORu0exgBhmZfqT4PMHm7oYbRnnJFN
9mcas8YO6vfA5bMU/EsSgYSxM7aTMEHgahoaGrTlDKTwYC8nbEWimOat4oudWiU9vq1QXyFWbQlC
D4Vck930BXF50yS0eSaStTibSMeMLwiergPbryxgGyzYe6D/C25Fz8A979mMqYKa3Mh2YyH2teb/
GmBr67h6rlry8nrxJXAY1XpzEWxM4pEtd63/KxJmVWW+ViijfWM6WcEI37hg88n3jDNd7yjzUkQW
jm4SVY8EhTcrZQU7VdEqTMN9nvkXyUOgSNlB77VIm3zCbVdccz4T13FObSrOyBvXOhHlchhhFrZ0
1/ISlTNZWpdi1igLghO0nwS8BPapnswTwt44snQ0eCJ6zsN2j0Zj1zrZ5yBBK7G26n2etrg/RPjj
obxY77JB1exNDN+tWZKE8i5pESvQwVom4UxdauO4yPw7rTVfpC20Gxt0fScqCJ2RiQPYt5EjSgR1
uAX541mUYQM9uglRxUuoglrH0I4hkDAUpGxgUmKaGBHorhEdy7H/0pvQv9v/cXQeTa0jYRT9RapS
DlucbRywDRg2KuBBS2rFVtavn6NZzGJeTb0BW+r+wr3nUkFPWdBi9cJ7Gng8hKXzSBOY4gWNhWRW
oJS4uKZcJwGj6miad6OS4N9epG9p6NPGuCgFYzy3yYS5UHTA+Pp9lZkfUSoQs3nkedLnLGpsPj09
Hbks1N2x+9YQTk5mXsbApIvIMID+2uPcHl1kiby+ncUEybeZoBLOtBXsAQZCaFQIYlBr6y2q74LZ
8hgPwUJ6RMmVDgm/jtg2xRZDCxiI7EgASQ+8Z2sLBP90OT12caN8zo0aUJ0CpUM6EtNAH7SOYi+2
KSP0bHqSEahJpbYwPQU6gdnlqskHVNVO7Kz7jg5+1JDu58pSyARDi9msqEVyCkxN0N9jIEsS335x
pglxnT0Uy8QsqYGdFhO7hZXVVQgutaaijGjAFE5WGKHRcHI6OptjAFJrk27M2I4vbjMHnaayuhRo
6g8k6tIKtiUABSl8uAAS7XWNXo6GqPKYVGQgvxMjOMTzG+GLpNiGU1qfcKT7F9yh7abRcEdZZj5e
87EX98poJJAQJOpVQnVTFGO57ULdPJAqFkP19mJGWwPwWGXp+aq3o3tiqOQBE9EEmoDgPnaZ3wfo
J0DHrNiInNOBPp0/YCIO9QGjCO77hsV3Lad7V5GWzEucfccJ4wARiUMwSGo6ty2X7jhq8zh/PFZJ
5i+UKEygkJ0H6FNzmuXgsjRCOipOFrzmOU8Iy0/EMl+MFOeRnbTPamLHUBAjurEalyEE+jMWBVaG
gF4wnM/MYmNHE4Kp3IsOUoNry5WS7oyiK9aJ1fvPEvrZDixCt5r4eRduxZurT5qFaKcIr6479/mJ
AWzdCKJHXilWgjDELpaGjiibsxjGqP2t/cQ5qq6GLFs1aGBSrDdBZ3RrwxLoAHIb9NXMPyNLJt7G
Wo1uRygyikw9XNCL8TKqEqpLQzC0YhMKHczIjlkou21LIudRE0G6DWKlQcChUC5roJLhYCXURGxf
bb/qPpCaxitniuKH1zUMWgt0AJaX2k/QwuYWOiVcMDIxK+m4AVeD6fvIiCBplvbAvrKdQCKrUmKf
D8RdTpq38wV6Q8ab4xsFFi9TPmFrivAy9T3DLTF1dH/klzJoapwjTT4ybYObzdH14pQY7fwMsbv0
59AHPSrbHSG3YBXyfNZbSmPrp+SyWR2codKox+cGq8PKj/F5aQS0oUttAU5YHYlwGXJEzaAGbSdN
bXnHmqVb48ACxkMvG/fdgXhXcxHoaGsBuMX7OvPLa+XT/IiW2SZQKxxUKY4wImUnNvasOPhki6WU
LsLhEaM99/Z4Cg39asyr89H0Z6oSYk+RUnJTGjE7BT9/7eWE4rBBLFQ0PBVqzncO2zzaNnbIE55V
AznrtlqrqoQSllW8IMNEfllI5Mh2kogd0mYGAxTEB1YaplGbqB0GhowM0d3kJ03L/dWIzJu7YULr
nEN0Cs1JP5etIHS3sFhbKrPrfzUjopycTJREmYoPRCePVrsjZoisw4zdf6H/y91/hH9w0X/oDNEV
GPrIcrZR9cmBz/oF83IBU1YXJx+VHnRCr/O/Wdzk2u8EwT5HmaVGv9uS3DhtoxhWNJjwwiFaHKjI
RNOvtEOKJxmqTAfOWoBymPSHgqWD4m5WoMExr2g6pcA/VFwV9EavNk9x6bCsvdsNDCVvQoPibsJp
Pw760qpfC0TmDuaqauSXhfg2AxgtFUJMZKyLU1IY/bbJBMR8PCcsjNzSfDWifzm+dA/S4rshIKyy
vubKX/LuAi7YGy5KNVzh2NPWSKELqhXUPQvlUVo371b/PsiffIAZ/AvDfOFYfBQgNE37luF5RLAN
DGO20ifPbbkXA36LP0Oe9P5YFyUiZrocl+to2uikI7uYzCZoPgMG/75lXfvdlkQzbTX5rDObrckC
KPDpNCiC3F3d8oqPBTPqdcoFUFbJCqHGipSetFoPYA5Fw+4b0HCvow/rWOlRn7dAPMf4Ww/IUH4p
tH/o6LLinrkPPbwGKftB+a6Ct2w4iejclx8emZUQdsf4lZVEm9zH8BGVL+Oc3tLdKuIh/enk4fVI
e2jB2A889E4c1U9aRiBTHGvrngyJgM5QZ9qdfI9F+JxZn9PwIZyfiNuwpVrW5wPpZ1YkVQp0xRwp
5olbIflJnZRddYhOjHiMKXTn+Nml65hrHqttVEMG5tvuabhrdM54orUUUqKVYSgjLbH+a+FyYlna
+e64nlGTTKguw/+UEQ5dEO2h0p+y+jdHbpG0+cq2L2OEnsO7kQyCPnf2SBsxLP/pN7OZjUsQdvFT
n+zpw3D9fDg8CZZj4IFYa2VKdKmPmqZ54YzDdUtCmDA3sHyXIw4oAR8zBZDTRgga6WLwUcn8xWqq
XUMSV6KjiT8m5o+bnH3rQ3fJq3iWzmdXv+Sm8TqVDIpJ3NPKgM9Lbuc7jq6GRCHETdyK1CW7xvnW
Wslag2ujynd+9s+bIizjs4lUbeL0b8zQcZEZlk3xfQjOlTWhAgH0hXBjtrSwkoeP4JTQtaqmX7FS
WTR8ri4XAezeOFfahssASqSQBUqqZjtlFVLqY2cdsOQRTPBEQmGGE2WV5S3J6YY4CLAOvsuSK4Hk
60Or6PxhWdZIpSQmk4Z837zQqJOwgWi9vuNMfk6jGZ9Wi3pTs8/u53CY1lzpPfucTk8Opn4s7EvI
8HAEvcrmNrKdZew0X/WIkZaQIf8pAHvkOOxRbATfI9Yx9tghSfYCkLDd7I0SQAG4Nuwl6ViBd0AB
uAdAquNMcFpMOKQoMEBC7AxGXjYfHgtNa+Cg6BM0CmgHY2osa+I05nrxWfxaXKSeSB/Sw78Yjebn
mPR/dYPHUAtskkBciP0mMUN+TtSgOGMipcIb1cBGEvULA0DCSdnJMOvsahAXvdF/WTXRUDXCVsdN
1lA5/bWf2e1vIdpfRlS4VItmYwRJuNAC/accncuIrXGRhtGzYQaMW2zoMa3+CPrga7Tc7cDEw2JT
LDxaFh2jk51/JHReuuv+s4J/Qfs3aOcIaLhWE1U4QcSwQWejMSw8CPt85RmW7QHMc0q0Uox9qcXk
Os5ycvoMdgWNcdHTYWEEMPG8RWlcCB5M+PYEN32Ml0sDYpDlzreRTWAf6i8BGawkipurOua3Z682
Q3oSXDoWWJy+v8mSqByhwQ+lQS0CCmZ5LKrhxUP1q/T/YW+cybVLJp5d5kuj0zDVRE64HhLzn8sY
Yoj2fWlei3nc1BgcqmFwcXJwtP3WIOWxRyHmXw0vYMykThiuCnMtNYSx6H5QL+6SAsOgvKsMpkBI
xE/q/3QG2bQVM1xwTFaxHAxAJllySKMqXIWkC6/zAdnuGHnIjBAcyBanWT8RqaBg19fvw4jOOMe/
27rVc6O7MR4jRtwigduN+5V/OkDPrIZzem6fesexPvPsa7L2knONq1VGlybfei0RJRfqN/Ju4g3Q
qa+6ExCmVPaRGqm1Yj/3JlsQXg7a9mld+qpbFuLODUxgRcPlbdf3iL9+VftRsYpEYS09JvKwE6Ym
1A+FQZSV0/7jvX3zPRZrCE9YNuGrxEYuc6TaluUvazC7lf0XsnoA1cNhiUSsQYU/TBGS1YlcVDaz
cnrO9XengLuvM/iGv8HaT/t0EJm2Ava6IqvAHKtzUGBHTr1L3G48Z+VrYMRXjVUiMi6uWFsAs62T
bpuO+C4yQqr6hYD24hmvro6dpUFqzqSM+e5PSv7l3A0PGNO6Jntqq+c+2WpAIszIRuuKll+JY9Vz
SdLJgXG59963XY+rOKvPEHWgZxZIY+NvBa4ktrNzKYz3PtCapQNmxHabaNla5cfo4UvDUnhzmpZu
tfycqi93HjkWs3X4LxrFsk3fCtY4ObNRj/epDn9aC418Ni194t29nOEVNhfmHFPCYgWzpPKcXUGs
Rk9OiN/EqOJwMbWIl0UUP3fNcWB8jTm44QIPwSn0/dZjEzdUpdgEZcBYWtqr1viaeO4rxdZ3zPGk
hUQzQ4vl80OeWyWbCR+JMk9qBqxMgtLupbIQixLngrP6B0Qit2YFJgmxi8zv4WRf9TyUq5AvO1E/
JmK/sQgA1GU/wn/NgEvOY2bn35DAHJ1BqkA9tGgZMpbT8Ug4/Z7+C0DFU9QyrqscjFdDg4EhICK9
peGpegZ98cCj49f8Ypl6trQXm1O/IIrLl9Vx8ul8g1C+D8Ysp3CiY5ImhwmPnFkraMvItds4OJQV
l8zdVJzVfknsK0c7iDEtmX97l+xYpFmmn9xcIhS6mCMZ84LO7IzBIpCglptdh1at4fBuUUhgCX6a
QM9U9m00sHX5ToFwyyNBAvsim++xWyJtXlg6A0jtQAhwyvRNsWv3ED1HOQZ5ne1jqyMeQLZDBEmI
FCPnv8mr69CKPfnlZIxyzjvm3esvrb4pWJV4iFCtb9cjA/3C/pYVzjjAqYJCRXbie8YMpCQYArrp
HhhavY2gd1CGoMMwgrk6GTlDU+BVjUVgvJP/OMPW0O+oyxfhsMWvZPT7cHox9UfBqwKvdtrDG1DV
w233Mc5wWx6RmsAIvJrWPlVsFNEUuIgvy7ilb6EDKz8d7eZkl866R/UZuWOdb0vBWx79ML5dxKgj
W07iIG4WcWtfa09emFgccLjGJOaGB6vtT0ZiMTIgqjenxTPdK/ziQEWfXRF/9vX41jGgi/rXqLQ/
jCyYGS8enEgzdt/7IZkrCMYMGLwjinUF8auFSU/Y8G2E9tIVJrK0htdC3VjQU/a071lNL4g6GTc6
K2bYMrHUtpk8OzhDBN0dOKm833Ix1QrtSua9FD0hMcDNB6aXo7oTcIcwP8fMVj7DzY3gsTsnuz0V
/s40D2Oxk9abLbakn89ybWHeB/QlxU5IDuJNE0BSRau7JVh2VMyYN53aOPlzLZEhr6ZxE7L9tHcZ
ZrTGx/6iXwlK3upSHBvH+bYyA5dij0eowhBN9XyA7MMtq0Vrtn/VygeToSMPCoJOPxt5JVbKR0Nl
l9uEZBGXC2/lTj9TMiKE4C/ycc6sDZItoIQxk7MhrQkMmvCgUGJV5tEMAZwzSGJcngUgDkrJRZFk
xp8ObkAqVG68oDL7SKYdOYhx69xa7VU5b5VfvrRRcR8LlmgoBloPvYTqDSCf7lOL94PNKxniR7fZ
Z7AHRc7zVLgsxkR0i5z6n4UQi5ZgpdsNCvmTURGAicPU+MqHBAvicE7cc6lO5Hyj1ONSRBpsaNvU
Hmkmfvv2j5RutLVMeFA4E0WoT3SxcmXmfNAQYB7QNAUe53hdIUCyBCsFLKpzIKOOaq7eGvwJbHZK
PWDv2OU5WQAJMq23eP9CSeyhkPTOKIFsp7qxp1jmwEs6YtEH90LWdA8P3an0ixpcArRIbCh6xFdt
etRV9/BD/V0BTQXey/arNPKP3Mz29lBj2oWLRjT0LcwQuvK/yq3mTcbqomY1RmndunGGj+br0K8y
UidOnUYjmUVip4fptRnpKDHTfOtp/lr6yW/peAfCxrg3Gv3X662XUJGbZ/nxBcfw2UCa6/Vd9kpi
0cokgNIlih66xG4yTCRS1955sRHLjqzBmuoAoLZtL8zZX5U0FyMFToKhsO/HBSolKhvAkPWq7rKI
Meh+iLm11zor2smYmHMBoQ6uI/vSOLbXnrExRqoo2UtAYSH86OC36eSV8K+A7DInCrbaRLlGqUv/
vxsoDSMoz4lnb+u6vefqB4/MtsbdaN10roLchQY0i9MxIxmoCcrJPPGyPHXF72RvBoHcTl1FvxFx
vM71Y8VXD/FrjP7pVNjeRItEblab/4OVju1tV4MDzUDp8O2Tc860kshrViYtWY7qkDv1irwU3r/k
ZEKO0SgV7fZmWjTPmpaRqJmarKhUNGDnzQizF6cg4QQXE/WLsW2DXZg9g4ifUD+g4R99mrasRvgW
gVyaltI4IPxdJPlEtVYZJGszYgrEJ5CKRd0TaFHprzbMH3ySiyZCRiBw9vud92fZxp+U+dZ0xa1G
EMIoltZHatpzMjmPuGNijVxv5L9yRoRsKZmhBQqto+zksJCIGCBgj/baIY27yo0XLQvzS9H89iSn
ZRbDiZzo0iieXoR7LMvjAMUeGyEiU2jUNc8qq132En3b4CO7ixlPU35Mxsrs3wyM7oINTck/Cqx2
g3vQKDCyU8BqCEPi2ayEiTUaXlxwFTP2ol3VRC3jK62GfTfwUZ2auawEHAvhLwIApMVYWOwc/tsL
/58qmi7tsM+8TYt7ZSoISt4F2KMbAyZJdxzbU2/dkDfQGpFbfMu6T7N/lKm/arkvSi78oMK1VJ25
8V2XNg926F+csJYMGUQ+S+Ijl1Xqb0moC6l0m56N1WzvHDG2Wtm7j4Wl0q6uABI+52ZBZWMST0xJ
399NPBH4H+C8Z2sNPnLTUGbGMDrzZ+KeWoehWLzh1zWpeohw1tShctgcvZn6tbX+egv9XbUF3Nn2
nFoomedtIWR1z1jr6Wdc74mOd9RPMCRYyaChZPdgfGlYWuqoRQz3oAz409RyKJX1a1e15pNT8+8t
LVYTeacKCr1y5s7qnyZP9bwnB+xCzB9inTeJtE9U4XMeN9u2ddg3gNb2V3XMZyqe6+KDCfi1wBjd
7LGAhBRiVvWqhyAa0VfoL7WDsgFcaPnayj0jFzUdYz48riT4kMdWkI4M5dU7K+8k0wFJ+b7H0p9P
szJXrC0bWwRO1aCCzMId1VZ3Gwmh/pjk1ggg+H6ofGMFH073IXBuc4qQXmTE3jpExk8dT6NYbonQ
uvQAAzzFGNHxiBLFNRz2N618ceCgpTlSv0hSQHOYkqxUUmxOgID4Mfm6P9LOWunE47HsUT9pjgZ2
w5PB4gPx2iSOuIzwzujOzzhu4uQKaIUQHp3QIBa2Uw6H0t9ZVLaaZCFTFOcJVVAftpuOh7Mxdxz9
7N0Qa5O5TvsjipMxzFFP+lJZ2Cyc9ygy91OFbWc6VyGTkNlQAwAid+g3D7qL5hruGbNStWERQvKE
s7IMyrCzQ5CJrFNUXdj62nXsAQucjrqrQB4/RiIKPLMGZO+cI6NmeyXfdHIT1L1J3oLx02fCUxe7
tPvyov6ZU39foqyzeqx77JjHT08rl2R1UWiQeEd0lPKwLI2shvTUuNPTnXpNx1KCjcrMllZPphSs
tWn68qb3UjH4Cr7n2qIZkkVFZYra1MEM1U4lcuSSr8177q23Pr3B+pir8Lpm3TWLwBlANiNa1Yk7
nhrSabyTyxaz1MAwDD5ihoSYkESzACfTbKbhqopeSfhqUB0pQF00h6xACDYNuaGxnmr5jhoZmtHa
0YmdoN0wciQTz43zjH9Qo+8ZxdmPt0F0Vw4hySw5ujTY1LRyVg/I201/3ALFl+09a5Bs/Byh6kQ2
iqe/SBpUVnYkK1q3YnK+ZcWkszT34I9OCMQgGrxK9VZGuPsdFjVwBrGtSOMCHe3JZ9Ekhw2YV4t+
2WDtmLOJT4hv4piOD5lpA/wAp+RALO3iP5cxo9/77+ZUgiK1u5sZ6czlsPLOuxdpHokgWrc44AUG
4ewRlnvUxqAvHkVx7LUUrYMznadxjsHO1XnwGb92AWVlkdQA4nqUDrUxR4YKNgUMnMDGLTOcbUkm
fgwXZl/+YcSomUDwMHcbltH8jcfww/O/OHx37I4erbp0FHFx8FHL+lN1vGkqAoWYLgqrOhm1Byst
gNbgz9ufnOG7fbb78RbKoxdY26YVMBNWegZyHT50nxtbbyBlxOWKHmzyHxgeh8Rh074dQs7cBHd0
EPcbDfRnkfpPZcTqHj15R3Rf8SRamsAdg0b8dGa9MfAJy/zLIclAZeuMZ5Mcvib4y+nt7OKP1v2p
4tYKyXGX1ovS36pmRZBUWV2d4MyseTUws9NHPLmE2A0xiB/ULUb8GSVvYji19R6Z+das0mVRbhIo
pQmsFXq46arH36X+FoO289gbM3I2h98uYC3x6Ks3+uEqv4XoPoe5uHlHd5Zw3wlGt55OpVz5q8oz
V16MoiU4CwqAAnOmSREey3cdc1tYfLjmB3drVP9EerXoKHTnsBhzbrwZ1Y3jEb47orb6UnpExEZX
kbKaTlu4euiAribXuPRRObMqhxfMETXYeK3b8anqomfPzSDf7Pz2EeDmNavXOil9FqTa1SG4M4R0
Vo/NMuKBmlZDFDwI7pulIsEccvtTlA7+PfydSUvWK3iqhvlDlH6ngx5jOlEHjblB7VyS7FROJ15t
lvzTqk+/RyKHq/GIq5RigAbWu4UVPTSS77DTN5IrpTbdJ819MTI2qdpHNACZ1X50GOWEBfIY3GKK
zk69ZXgghrC8NwHkQYGhdrjFwZ9smDA4eC7zv65HqAqByGN7xd6M2aH2oN1jF9rE93jix7ROBaiy
WDA+VjBoUPSYrEdi/0krjIVLvnP7MdJta/JXOZ+ttxzwVY/ALUmVzA37wsqTJAmOKyTJZczKZUiX
5YBB2v6JAOwJFNEQehhyVyup/XNmE9XYDuTzHGoaLqSLFviubqTFzc8Tq2Ab6lzAd+JnZPbSfnKX
BGi0O+Wu8oT0K7Xpk0/Dw1B/xIq+9KuXOP0InBfDuI36N+XPUBxUd9OYE+PwZc/z67QorsYXAxUP
QJKTZGtV/NX0fkrvFkZHP94+LPsiKmLfPPNgNlCLAtI/YGwBct/V7XiJWTZMGr38Jg42nQeymPJt
6apHhua4GYHbmW8ivyOu1t1THj5jaPCLr1w9xujVcf8q5HxF9IDvAUlJJ7iZesnx2XpPWJiWkWpO
Uf7PyJiPwZ6q7in6lb77wjeOgQWlmhmAtEMw0aK+g3TH02H7AJZFwytyMPB/4DFazsqalPM3b1zK
3WtUEnNzjMAlDDThUIGI8I4emm8uPdJScEcX9sfgPUwfIKQF8ch76iYD1313LNoRnq5kFEHc6Ygo
yPeucUQWp+oOiWyR7pBRAEPTY6/XNYgY6FXKYSDg2lpMiA39ilrkrvqd5oJHtst9FrtfKes5k2OF
YgXnxBFeTOTAtzxrWXyM8MpaAGciC5keNh6d4Ei9Rj7yq0W/LX0vsXwJ1x33uG/+ddQetrnBj+aB
/glw1xBl1wgKaTTggQ8ZSvYb08XnRs2BNGRROsxiKdZRVg7Zt+5OaJPI/7WLRctWYGAo4jhqm7eE
yTrnPBIvLUSLkfbTSW4WNhzLJ111/I1Db8ll2sn0IhwkBb99dyrU1YYSOusTkvSbkoYIGlTjDDSn
+KdCDOUrENn9osA2MTDihf4W8V7Rg4fuQwR3HyxhER00/6sPXpP26LEWpEVgyAfKVo23dNwXxk4h
x9Dxzob4FJPw3XaOvH1YynyxBSa0sdjx1ik6UrTaNsYYWbrHKOH7ISLKBVwOBzbi0++S4pDav83w
6PGyp8hnYr6s3npN+/1EpJnPmhIxU+sq3AXsQbxjFEAMMjjT6Wa094AhscTr3vkoHd9cQWQLK2iA
vesWT6RW+LScaNUQN0ueRvwhm95ainQ/Rf8ks+uoPAFzH9BR6LjV2aYtq8FfGQ3OlforZMVVpdMl
HlgU9vJTgjX0eSUn19lVjX4MR0gFJYHgOC7HS02bY6+JLgWPOhOzUmMfo+ieYEmlhIsIv33WHdLG
QVlECfA/YDPl1K0qmtS6GJA0VcsRbEvFfdRlFzPtdwIzSqVtPXC3kslAODi829wR3GZ1PawNfynY
0Bdzv+iSDoUKTxS3poN5JLFzdMtIAo2GZmMLjxFSDhBq1v3/WW2y8YXGPfPrEh2DIjNlK+JdaCSy
+KPGS+8hgo4LSh8E+iQB7SoPZKZCkVwSuFjsHEUrw6auAm8bdPRk9A8BQTQtIDpG/CIPIBI9GrTa
QdV8ZWobJtaiKeSb8MgE0fwlODgsaQhWGY0XXx2WgHZjEMtUEhRdgukYgAAPq4wghCK+YmKlXZsp
MoxNsMxyz6LLWebykaQmJjheBQyjJSVEU2jrCEAxJh8/5sFU+iGecyExEpjkYtbxwWJu6fOpJqN3
r/R/BWp2rcKRGG5YcJTec4yVsbNXXQ/mjsQEq8UcuY0rtGwujN4TCo4noJIj0xI9/UqHC4yEMFxn
2SlRWzb2mkc0sbHIavp7+/9edXKOhotdrcl3Vm1vIrahdaKfYyac8kvzfyrmrHhJGlDX1oxY0k8M
PlAtVWkPkoNgr08fFKo1Y+/ueXc3YWyUjLEdJCwNdXKgpacYQF637dNzxhI7G1L2Ncas8GQns4uw
ZgNyfXI9H26fXNNOwwb6FvGH5CgLGXPAT9lEsIZ9Gt5UkB5HHdrHBCnPA/aGaFdVrc3hn4uEoENW
hj51HKlQ4VTQmyQ4RUG/LJKOSd7A4sTnD7mclh2mn2AmJ0GQgW3eyDcXvo5xHTOa56D8nhowQurJ
a1LcoJtcfldkJ43yxSgfFZu+rH5rs39lqHDaHx1+5snVQJORV9ISIPHTdfw1gnTOMCKbQx/XiYv4
qerwV8c48U6oXAXRLrKddSj1TpPOLtezNf6PG06kq8FzmnpXSWaSg4AkcnR8rST6zJa57OyqY1yd
Jgziss8ATGyxKi9iMpXs3tso+a5pZ8yrh25g1ey8uRVQBiq5imc+YQTf+DHbNBrAHmfanJpR8+rB
y+YyPtrWxjfeyvoccEAN54CBQOZ/+9H0pOJh54pLYIZrg/gUg6I5sNaaItbZX2LPiw1O854rnTe/
wtZScCAV6Y8f36saWdZlxHcRTfc8qXc+24x6ehcDLU2G8r2yUO9+DzpaOfjuGb+W3v3WzJ+H9jwm
3bomcZjlCIlF3s4MvowA+q9OTAoBLqCzova1g68PcaaSNmjnnVP9k1gzEo3xPQqNOn0NqmM2oHXB
CsCpPtnfms1xaLzWPWJmjKEnL8Jr21wnaK5G9CetP4ulS0elWRoMG3+d8reMdxGddMx9/lNg53Mw
t5KqVNXPjXkoAUgn+bfLIRuRWOb+BflX5RQv8GYd/273r5CbarzzQOLHvcvSs0lOPUeqeBHTdRTm
SkHB17ZWt7Vwxnsi21gUmZb/lKhLhsWvYf/nyBMsRCYbyLi9rd3gpzM/SvOghu5QM7YSUDA9tAXM
YdqT6o8h4+G2/KpJOwBhqNyPFjhr6ZG+t0WDanRkv2xE9K/tvz3urF67Tuql8uzlmDaQARVghE8t
opC2wLhX1qkeAMgMwJQpWcAsIg9D7xpX6yqWO5miZIOFyZDWuHfZGbJ9he40a3lMoltSf5cg8Q1m
tg0UiY5q1kQZS4bwT8L4dc6J0mJo7f23y5tmM0Kx10GITHEfyZ+a2PAxIe0Q5juSvUMpOtTrA/R0
sesZvDKn3qXlzQZJG/ooyfEfVCD84SuUiB4bDwNH1y1NoAluuLJT3q/hSU0Ku8OiliSybhF6kK2o
CYSFqInY9WKUSe7SgLq1tcJzincPLyw7gp4yco57Fx9hsBpTDEfI4XRjgchBWvekDp40YxPoSwYt
PGVQLoAU2C2cd4aEBU9qtlP1Qx+/s4Hl+coZLyLbGsMjQSgBuXPOzuxrjy6v9Z5QBZPlkrb+MnbL
fxmawydqBQU2yjZw6uMjKEnS2pX+rhmZCKUT/WGzRUrcG+POZt4UMmH30L6lmstCX/+O0Hnq3reV
Nk+aCe2JGD7JpLgIV2V68pmKRLfKIvjOcPSNNnJNRNiMHilzTKjJ0sGzf82oI4LhHNcbO36X7Xsb
HFVAYNpLB4hhJC6x7N/aKdqPxUcw5FudoCqWFZsukmytI9BELlYZ9je+hW851XVCs4OvNA62FdAh
DaFSE71H9poqXjWAmVDNz0MuD0QGDtegX7TKXxG5izIECTJ1R1e/UdhG0bZt4EBCuyTqVQf4EE1I
lfyjpT9DIFMRyvsOL0OCwZB9mj9shLw6hP0Fz6MJITo8S3V3oc0kLPmq7NeccNBetbG+dH7ENNoZ
2WF6UL3vY//jiAoW3ksYXqT7VgfXKbHoR+ir9C8TbGY25c9hzXyrRM8thLd0/U+N5ekMmJi0T8L6
ln2E65shDqMNpPGQK05J9WkD6R/m/pYAcJechtSySfGTtLEzO54vNCmB+pTUBSlfTrd06ge87bMa
EGIxAo3OTsec2V5JmkuImogasd9Kf6NZtEkMvQWrdBWDDCMQV4uylUc6TumBnXDMXWDe5p7He/X4
1DvMCdkUHGp7wJzyU0jklM+DJ5lbrtn6nwOCd21dcVFnDCgCRm2zkso6t7xTHdJom1GuNBq+hg+z
+8n06+QzZmDixWxhiYiZ4WMAYJo4vcWMVdDNgcZSXll0bMOx38cD3FT72TXvDeGBYz18qmmfs7Lz
DVQHz0HMDO9lKs+haWyaQlzGALNu5qw0TOL11c3uYbg1rH0evsQ2vylCRO+77D4K+apjUjGDD5Xt
Rf1dGe9NX+yV+vQgPeIrMBkYB8FvwstBSeUJPJjj01gFaDu+8O/tKfiY0NFhZlV1SRjbEpyiqdcm
uEXDrTawKwQ6KDROGjejk7tMmljUjOWVKfB9ugs9/FCS6Q+AmYyDU0H2SDVcoH1kbGRhHhq3OcL9
XNRxzw+PaDfDfdOGWxZo74gLdtDXTu7EzNCxttb8vkO0Jpw7JF6yS9mDwNFmrcP3gnn+KbWe2+Is
2M+Z9JUNpZUAbNDhyESQxNoKV8PT7AW12JiZL2p66PnDCBbkqLvwiLGlIsafhvdheMlp/OLoZgcv
bUMp46DRKMp60TGAGhmM93JjTBdpfZkTOWNE3KEsRZraU5V3Xb2OO3dfYw1pOFi9oT50nUOqYvnw
g0OrXsDtseNrq12g1WSKfSc+RNFLGn3p4tuJLwWq3WiN5qAkjFj+AOMjjaAyviLxnLANM/gM7J4M
jGkBHQB4tyQcp4wvsIlmgnkrsKYN8YnicPL/I+28eiPHkm39VwbzPMSh2XQX95wHKVMmZVOUfyGq
ShK99/z192MP7plMKpFEVQ8aM8CowcjtYseOWLGWB+b7lYopHaXKSV+9ZCMSNfKJZP4I+63Wf1Fr
zxGKFHJwGjGVdJZfqfoW4hUyyGUrnWYmWrpJSq3816j+BN99IlLkIPSVp18l5l1IG2kzXAFgoLwg
DedaeJHnF518Nci/pgjbFWTXgDqm6lnlQXZdwctE4EXzZETmV98G4S9f6s+jgpoLYsjes9ZsDe82
TM4K0ncm4ERD/lGM1MHDlwJV1BrsSaZdB+GFnjToMj4WZFeGyqkk+mMoo4XGW0isFmuojTxpUy1j
emOXK8N7A3m+6kgwd3QjQPEDG1JxqkRw6w0oJTTdWdYQW9rlxnOr08q6bStxV3avurjz5eEUCcQz
iiavZXOjljedaTsSmx2Wq4Y6HclhbvVzGrxRNUhUmIUAI4cu8r7EiUH0lkn3qkGv+QjE6jJVYLkD
caWr8HY295L8QndYIF5GG76VqwJSsuAy9h49Eza+X3lOKfFdIFIZAT7IZKdqnqbNZwH4NuoLrX6I
4P2u1qBXbN5qNUq14B34Qe2JoFMihFWKqKOBTqccEU70xAroAh4rzh8S9VrlnZp6tIRfFsWjovyS
W56xvODprInu4/Gl0Xl7Z+9DTunrxU9R5LNoMYdJ3byc8l30OdFQ81hzUQUkOSNSxVHjmDTHduq6
5vSUvDo0D14yMHUJvcG1o9v1WiVuGP1bg1qQPG5h5uWlSdI7mfCFIwyOefdkJgbw8fHMjEhunRuy
4Gfc2yElt+SXFl1oKM5btAt1SJP6m5ZIMXosoD8d0o+ovtHVZzV51Yvbzkfv5snvBpi+nvC+RPRo
ursVnogcmvfewWQbeOcGyqQC4tiEbUz/VXelQXlEzYVGIFiXe7D2IRJQq7rfBPJ7Wd1JIJZccGiG
8iVIi8flveLfRdEd4bTkXUJZ3qpQa27hBoLpPkfeXqIYiQy3rl5EzavM3einN0n9SmuKAgJ5BGH4
oxqdAN6AOhjuk+HeCm/hW498fAQ7PtnIJFQN2Ea94EdsBlBcemetiiSU7ZT6nYqTiaufrv+RE7EQ
Vig/KzIImgaZNEdDBXjGE8DskL96daUPQ36QNZ5C0RUvXDJWJ3HhjPY2z66G7subiqQ0eYbqk+Rv
IpS4Kp03AtRV9HTGKH9Cbpo4lFOJt8C6Gh6oddj/SHTV3XhKzQuZFNQOLwuo3OipVihoqORss/Kz
FOQsYHnYhNm9VZPcctrkYZCfY+gvC+lTLp/UkJh6ypC6hJXKVye2RnGGkyz8bVT+jNSPRjYuBwiP
y5y+2vLahEG6/zBjHMekxiuTiaNhNr9LUA8x7AePelncfeTFdTlMPacXOTi/AbRwbocgQyswR+l5
Aal+AaSIFMrjhE7RNIrFvVmc0OGyij2BBFYMvYN2qxLE2lFwFwxEYJ7i3dhtfI/oyjrzQU0HQLwG
aY12yqaZnHmdXemDepEaQJ/H7nwMCNVTPI5dD6vYcjz3rRm8TU1SUAo3TfwqJxGl2gckRae2us5z
ANKDZYGsdkOPRdqAH5Q+gvjJHS8TWKDrjpo4FAGozv0VKzz0tANn7cozt25OM/dZVGenHSD4/iaX
0PW5Qd4NFSlyJw3AxbN23AJRBIAASQrgDpKDieStW9Dp44DsAl2AgKLOBvk6Lra+de2N55l+DqA+
62DEjYAwy3R2xAB1zdSnM3Ojm286TeT2oJ9a9QDHBywDOOP4Zui4eOjP/hjtz0K6i+0nX7/NFYQI
w0eNPHkCVkIHZSqjyteoHj0ut378YNqgaIozTZEvpeG+RZLEI4sDBk6oylkrXZPA4sdBuU8ivM6f
SuXdTy+z7jyZBFC68wLs6FAiMUbHXUgfOdViVKsjCjANcdrtWFCK/EpI7ms8zFqy0LJ/OjEi1HJF
W/VXQXig87tSyleyHdN998On/xg3Y6IU2reX0vguBU/wMCDc160yIB4agGnvPoRbXQM2CeWYl7wX
uQ7I3OlzHeDBV14/99p7TnGE/q+ITmKtv2mjL6l5KAqo0M7H9lpCXI10tOG9G81NChNTcaX3d13w
wyROlC/6goCCJEFzpfOymth0KniBuxHSj40y3rVA53w7XtkNvBgBxAR4oHQzibwI0h7ucOWlZMth
PBTRpacbG4MeA2hPxwxafGCf9CWkPc201klB7jS9hrVu9N8D7z7HVQv1WlBFbgG+kwk6CQry0BOn
8iYGo9Mk1HQyqpQ2uegH8FPWBIOs+eeq6c86KJKEjN4OmuA6d8PNqHz11lkFOxsgb575GwPZGTem
/L61QzS6nWIEkBGAbLizBZrQP7X8h+7e+uF5CFdA5127RKNgl0T4FOePUnsH4p3P4MVhIR4gvsSL
/gqEsW5w4RG6t9LUxnIvuzxT1nX35g6Xvn/l52ejdNOjzgRaFoLnjwr8jJLAFQhZT0gDVPUgwd4v
xhslerb9WxpAwd3TLsPZN8oH3730xmti/M6jzXjFQzbKQYg28MBDB0P2G5DUKF20HTlPrVh75ltP
ClWCdin/ldd3PqRY8vjcNzdSfqe4AFMJi7KtkYMIuFYtJ+UmzAZACtJ1VCDR4T9MjFESKXNaV/P+
0dUfFe+C2FXT6MulU1Wq33z1kTNa679GUtq5ayMudisDEE70TyoDggon2dYSNTg/BLh5D/2OHwwb
jQ5AE+bZ7lyYH0zVFBlNyCYUYmQk2gIfuDckc50FyxqcHZOnb9668IeB6BJqeP5DZ3xKQEMi9y3P
EEKLngdqhzKAI51OOY1W+B6CqLhdW/CP6L9k62cJCWv0Xor2IRA/CvTmLag+Irr+jS9Zfow9/62q
1NPY576MHFt5AcR3LpAXraHWheH23e2uextPT+8Smf0+OzMIX8kxnsTwc5mgq5XrUnsTbFOlfBei
/oh8/d5rxEonF0IrDmQDb7ZxNsImUNnwQqKAKckholAyvRndKUHkpoFfXbEfGmavmUqJ7sckNSfJ
Tz3vbqO4UknsJqV3MWnb0Eblmtd5RwYPReJ+E5lXRv+rpKGiGSnQoyA9WPYFuU9itY1dvVrDp6Ju
gQUCjj6t6IjwgI2UlRPrkMC/ys25T32/5BETgFURMGCm6avVwaVLh3GUAa2ECz5C3Ahe4lF71JBZ
9uovcoElezeDGT+nvb34FLxAAQhAd44qQTohUH8Kd+t28bolmck7dVV59sqgDVtbtzasaMY66e/S
rv/ZQ7etBT8jE+A+OTcvQcYkOpHQ3rLDW523nyJdgREnu8NzIhivw35S38gu3Vwii/XqTkJZ+ruW
bGJFgwOMNIfG42eQ1x6o/Fz6hGtawWNTIclbsjXueYfCXFukp1RKdWjHKgg1c/12UInBJ3ZDaHii
r5wgtUHDLuISG/sYUOdWB4sBt4AfbhV/owHRqMkQW/5jPylw0KHUKGQ7CZnJB5jw0ecdMGeCcvgN
IamiTMHrnaI0lWy5SdbSqPJUfE0S490ujNsS8pGa3g6AFCuB7oRPGYFqRxz9iCsLyv0bqdpU5nvs
3kYGyXdpMzDNCdCzqWTel6c6TV+D/+bTXlpQDrIptddw1ZrTe02CMFl570130wKTKXlzjjAvN77+
MravWXo1eE4Q3kjSpU1OPzNAbirAArqOVPu7gKmr9sszo78ztUuICBr2iVG9qvq9VTqmNeGIt0le
r+ScJryOxtqrvLNpJnGa0hHBRgdQkV+FA9LdeI6HXn2yq3NfQvxxLWAunTr27PzCMGWka29RdAiQ
KIbnpCavSVO2/tRal30GuQcgKqiRG+6qvNjSG+uTtKmGj976ofXPWXih0TlatAnY/7cAXriuehg6
gnkPve2NCLdWeSOjo2xtWJiWOopnQSPAewahHhcSYsFDW6UXQ/KeJu6Wyf/EpOTC9hGiu9imYurU
09nxKXOVD7l8S1Q0tE9ycGcxiIR3joQwtZjYIvKv0GA5PLokreq05+EnwylYWhTK6zM9v64o9Hj0
QL2V/g+/vmvcrZ1EXAzox3BTJqnjt1slAOlvP6XBVQVVJDR1itg07tWoXygGWiQk8d0fovhpaV/w
PHCS3wLoyUVz01MUiWj+1IWTI+PS5RRDyci4vyb5iTL7rPpPBTpJlI5s89kHVpiW4+kATNv2nrT4
OmufCeHN8a1JtrJ4lbj5fc1RkLUZWySKO7hz1S+PYz7kWxs/NPVP9BG88yY6KkBtNdodxWBeyHTv
ZPGHSiG2p1bmP6juz0Q4lnefdKi/pLgoKEw8J1euhU1FTlCOCy5JOPB2nl45QUr14UEPP2z7Vtdh
GOuBm14JmLy06MZINoSJCowY7ZtA8afXi5WmXtkePMufXcg93j7WBr171wUoJZm8hO8hDNn/FO2r
RyWtqm/rmpIW8qClfGEUgKqBJUmlvJaNbUBvOuTPOCUQYE+xQvohOlXdF1WZxEEpfMGO4FEAi8HN
e6WThdKKmoFwYRIlZ1u5b4np0oWFisiNQhLe5DtWAx7xQZHh89Y3dn3Jnkkhd2rguIfwjSz5U2g+
23FKGwI8KL27QvhMCiHSyuHHyX5MONucnL41fugVNWLYEzmYdN9UNZ2fCXQrrFUFJQ0oDPNFDvzT
coB0cAIRU4Ci8OSG2zxVIWRx3OErCV8sCk4+YKh8K6U/wwEWgeuyvfHcbewiCbmyiAci9KI2lYWb
h7/DYmHTaCqpTpoING79tPt7I3pQhrvOfC+Va0X+1QKfzgi+RfIxIHapM4Ppq4pYVnKORnUG3aMH
tLvM+cXgBHR4PcESa34LFrQGZP2rMvxTH9hSDVFU3panodfzv/euZJ3JEPfm3bqiYavlLyUYT/XN
5MLo7Y1S/rJqVorSoPbR1FeoRmX9R1lVd3G3DfWPqHiJ3Z8qafj6sja3mkeEQ7jc6NfBxCBmSyTG
aQBrnqX2/i/CdQOKqrWsnwXwHovws2efZD7tHArR65VO6X6k1Sf/sKu73N967dO/Pc10PN5qEx78
ARQyRYgMwBdtRlapXrraT8gQr83yous+NMKShs4LpXhN5TMtfpB09HMsqukPMsmPEqbbXiW46qH+
aatTQAAnJmiMLueYebyO86+W7tYoh4kjvEvz+5ImXtiuuXBeZfuBNr5TWXlMTccra1AuHzYxuK44
Mh2iUrx2GblNi1HAxdCwCAit+tD4wFYBRROtCghzaF1+ZiQTwQn7z9CU6xr0GW1g6yGMV4YC7YJN
nINMGEFKQagbVWCM7U+v2ej2h1ZBJQTEzaKNpHTkHJK80UKpIFiP+n0uknUF5lvnud5Yb/XwDpMB
IIxLCRSHEYAHS8/y+Casp8rNiR/c5xbFslvN/WzFRRo8lR4ozo0FXBclirq+Dds7m3of/+6/7M7r
Q80yR6dL29uG95MXp4D7wZm20YcYAA/SlmIr7cm/FC9NRiPgX6VBqHVJs2ZbuuH/+Y//+p//+6v/
P95ndp/Fg5el/0ibBBKWtK7++5/in//I//3/Xn789z8tlSqZpWuWJRTVFCb/4e+/fjwEqce/rPxL
8m11qAM720pMcLZK33/387qmaraqa8LSdFVW9j9vRSR6c2AZWzTTUJmRSUKbj8dNGN9GgAkdBklb
Uw1dyPa+idIjoRnCVryFjX2wnqN6beDcAt1bH7czzcT+TDEIunZVpkoDBz+bqRIYPXRVdgq9730u
/RI5INuERpIvw08XTB0a0q4pazak3tUChFPS7QC80vuyYaqwiRpN5JmPj+mQIQuhSxq3Nf5Lm3bH
zuqLhiaOIujTrSLWcI3XvHQNsOwnx61MP3c2c0I2TY6gbNuGbWv7VholLwc9kNIt4pnEin2wrl4H
SCTUi6L7OG5Kmb51zNZsRB7SymxzbNE1tY5BDTTj1tKeB/ciND97suM9jPnA0X1xNahc+GAEj/+C
ycC3H2CBNAaUp6iKPE35zpR6LgJ1TZZk22RjyvAcXBz//IEVE/LO52e70NbyqtSGKNvK+XVQ0GB6
Lnkw5t4ft6IvDGK2AS3bUiyrw0pBLQxSY4Hj//H3TMyObd0mapIGmFDRKHynyRnXetzCgalCmpHt
DfMnNBnGzELcF41f6Ah4/4yzd79/9yP6ExdsKOr3mdJVXTVxDTpzImZGQk8f6AHlqEY/zJPPlhy/
eW/FGwj4YHemq7MfTn37+fjADqzOrk1d3t9iXQVmo4msdJv7NEdYL1Fur93RW9hpS1Zmrjvya2SP
Q/yd2b74lB5KCOi7fljwDQe86jR7mrBtW9iyPttp6WiKqNY5r6r9XCWrEeZqpAEbnea88efxaVOm
b82Opo6jsw0E5/HjxjTinaNZ+x0cCD0j0s4iYCKnjwbt//GbiydvuelN91ZFD3l0f8AwQeU8Hu7C
/hJIbnR2/Id8m1lTlU2Z7aJqij79s/87ipZm2NGz1Qf6qdvqtVSfVEv6OG7jmxua2Zj+vjvWuIAD
kMsdJt9tat9//b2vz2ayLWVb9kO+Xir1Gs16CTjdcQvfDu/s909/3/n9pWsoTS9jwVRQP+AVw3vk
Klo4veq0h/d2xGRFsdgLk6c2tNnua5XCM8IqRm3Ccj/rwj+DVehCdZFybCH0bLpfKD9Qka22Ary3
MWhrJWzOeMI5tt/ByR3DKgEjRGicD5kN22rEA03buG54fnwyvi+moRj8Ut3iErVVe+b0o8ztFVmm
JaGxXwzjKdz8vc/PZoFOvzrq4Bx3aAAwiHMXjviBX68SXCiyJqsEan8tws5SFlGQa36vw1I3XjT9
edgvbJXD34fgR9imzKmezQ4JS691JcV9AB1GbcD6g5+vGobJVSKoNlvq/k5U00LJTbkyH8rqpkSL
+eq3J5+IUgjDYi8SWM6OEqx1oacMvfsAhQPF8/7311bVp2hEF4bA9c3uJyXP9DyUYopl5CNUTtJv
ewJD1S3V0hSh4c+02fc1X1R9LJnSQwCcxcseC+nm9+dnx4CYXXZ9YyhDWlrSA9Dp0DtPs4UH0DS/
+y7AUA3FhApZMclgK7Pd03uqqWjghBwS8gPEQxP28w82qGHqhsxFh9O3pg28cwByOQ/HMK+kh8r7
sG9UpF6OT9F3X2kIWTPYm4Tyqjx/ZOlSXUsDBKBIza4GFFApto0Xtvr7G3XPyuwcKAD+6lLTAidA
LWU4Bdd6fBQHjvHe92e3Ii/ZOKtavl+Xl3VwiUTB3/v+bBX45YTNEJc6wzMtAFbx+z6at6ei8tol
OMMb7S9yaXXwyOlF6CguokKR8ksbq5/HR3BgnbmibMuWhbB5BcxGoJayJGujFjsyyNiT+IpSbrI6
bmL6lbPTwA2j8ZIWqqZiZn8UVVHGAxUzTDRwZ1hP7lTmvAJJQU3luKUD544jJzh6pqzYRH77lpKg
yU0zbConsW5520agS+y74ya+xXumsWdiFkMUmQ8jql1UTtGZpI5opIV3dihulM42X+BuDO+lLqC0
6SZCLIzuwDzaPDtkch6KIaxvoaZp+GWUqqVDUTNimYxSvg1zvTnXGo2Epp6hhFbE2u/7yj2rswGn
PhSPQlJK56zoXyPp9fh0Hth+fF0I0gW2TFZndkD1ogeuUWuMSXlO4Ems2suMem8cbP/AjkkvCOEd
WZ2/nvg77tKsbDnreso1Y/DU2GuhtKeF/tlI0sIaHdqBJL+IGaawypjvdTpsTK8q9NKxOg005WdH
9SvRF/bgAa9m6zoUzxZnytbm+TUFdtiCztzSSUzQ9EFwM5Tm5fH5OjQO3RAm4ZXJeZrPV5kG/WiF
Zel0Sl8DC7TCB6i86NKzY3/B1KFtbaoqwyFsVmQxexN6cggKUstqJ1PyF0m10IucmBld64ywlXrO
UiJMOTR9JtE50eNfPm/mjzTUo2tBo6kjcisFQ9Jd+Aa6619gO848V73wVek1SNUtGA9ahzcZDJBo
N5/Bbvzw+5O880OUWRhSF13pxyM/pKYby2jh/gf0XrwcN3LIYe0amU2vZttQWpAOd3yEqcZn3Tz3
4y2z7EIvQHB73NihbcPDm0Nm8/5RxMwBj5XstsY0orR/Keuti1K0nl0ft3Fw+XZszB2S7Mla5qe1
Y6F+MJE+lj2IyOM2/pr62Z1F7G9AT26RGONC2b9JbNOWO6H/hW69H92rCdYFj5BdvClaeiFceiUm
NYcls9POO2Z19mhyO09xvXGsHMV0aXy/TMWz22188axRcTTgNkIwfSG1eNCkrpkyvlE3tHneoC/6
AlFanxWjr09XoIt072OKIS2XWCh9iuJRRH/gvswdk9MC7/hiO66ho7cwGdilU0Ej1iLzeXz9Du5D
g8yPbFpsFWt2xP0MoKSUu5Wj8fwxbmCvQsHpuInvWToiAeIMiw0iC4uGs/1huFYqRQGuxKlpgMtA
D4b21qju1QZeFvO0UD8giDLs6JwW2sRfMH7oDFiyYimq4ALQ54GOl0j2WGicgaFfyeA1ioX9v/T9
2RmzQqAVnuD7YFmh8RbNwgvykFPa/f2z4xW1WRRHSlg7zUBKHdXVDDwGJTV9gHsloqZAK5wPokin
GHx82ZZGNjtiwu8ghLcYWQbiKgKOa3cLAdM0N/NDzMLwaCJdb8Hqub8vlIF+5wQ4iFOKB7N+ocHS
traB8vG74zBlmeefKXQia3OeZQpr9sUQClzFmaS1q1jtFibq+xGaDNi6Qt18upfnrtz0hNcXLQb6
l9o9V2nygDXl+CAO2phSZKpAY9YS02LteALRxX2k+l5F3fK8iGizpotswb99Xw2GwSOc6NKEd3B+
I9le77ZCwkSG5A0QHQrYaI5EC2v+fVftW5mdl0TttbKBtNpJxGuo3YFeOz5RB+4jDNjUcOV/T9Vs
NeS6jHriysqJUEwvHMQsffZukp/3YFphBraUdI2E1nGrh5ZnCshMC7Z425p7UWo1yaiqVuUMsIxJ
AFyAf1TtwgItGLFnQZDSaj2yUmbl+PndqFOMX1XKw/FxfPc2PAfZBAo5MdkidbW/zVwEadH04MwH
VALqtQ5PDwoEIS1xqyBf8GyHh/MfWzP/IveWH5dlwulHRAeiXzjYrYWTOf3cfQezP5yZg2lrl5b/
gpYOU+uQ0KH2aNK/0BHeTWojoCaOz973CGHPnDFboDDNslpMHnMAFib1a2VAJ9wHUxVfwYjXKzdl
+PO4xUNndme9jFnIGrpFz3+IIsFftNEdABVhn9fNwjQurJSh7u+KFk2y0dSxUkn3ffjmhdcuAi7H
R7JkYxYj5LUaNDBwEHwTPNoruiLppz1u4pDr2Z2s6e87PrQ3Ct0qaJx2LHGGhlmlLkzT0venIe58
v2z6enSrgiH0cJicmtL9H/z+CQKhygbv//liZ5nI5LjjwEAqS68RzAIff2BAFSbZLQoa8jyJJoW+
JneFRlIofPHPwvz5Dz6v4SC5K00eDLMlLlG8b9pOqRz0hOCjVh/+3udnyyvUUbPGns/LqrQmg9kk
Z8cNHHSOOm5csbgovz2/A1fVhlZxAbIq9akAgp6FUOlfd/pH15frCep63N5B7zXl920e/eq3J6Ko
smhQMr+CAxPpGI+SH42C1accjxcIFqwTvTs/bvCg/7IZm6kDSfn2FohQvcxDQ5ROG+uXg0CKDsX6
dLjTzI1Pmw5qrW2ULhyagx6Mwggp1ekVos4OjdkErte4pOq6qASAZp2I9jZN3iz98vjYDh3OqcpI
dlWnCjbf22My6ibUvWQjS6hh6b6Xlf63n9vEHKYKCGpCInyrtOmhSbOrqxEw2wl6yzRVhcYimufg
OHaMqPtOJhdSW0toXTgRy2HA6T348cK+O/Be2x/I/KCahduUoVk7RXrvu4/grkAA0s8ESnGE5iY7
N9yLGmqUmO6RIFkIEA9tQhUXpFDVovA3D0HICeuKqJTaoSufpu0znS4BSIlW0vjRGzo6sWJVwP74
+7tDUygBWroQhI6zXahVmRJpVdI4pPJO7l2aY/7e96dTsHM1+F3gikrwfVPzT2PYMHsgn8dNHLpA
gcXxQCD2tb7lbdO0DKvEzxrHRa92DD2YDrRT/sWFc3TovGo6D5CpWkrBZRZxyENl6aGUMhJDPfEM
OupOVfUEQoyF4Rxwfvggqi0ml51iz7MtbdejG+bLvZOJnE6tjm7Vy45WdHFbLAWiB46U8tfDkHQ0
kmb2tCN3FkcKoZrKk3pwDO8DBtj0x/GFOTBjCggbVTe4NkgczU9TaAyt7pu9g8Q8ZIVjclmP5+hC
HreiHFh/zJBpUU0gV7Ks7o8iGuMGIbGxdwwIT8upCwTGOO8pzNFmhaI42mYgfOtWnAIGPMmhT8sQ
hYkEvU/COf5TDg5YiCkpTqhizmvGmZAhEaVL2GmS82xcQ+3lupvw/biRg4u2Y2S+DyPRKp0c0o0H
X9BTBj3y8e8fnM6d78+mM2hJteheOkCMc4koPF2KWrxw3S7N02xjDAgt6K2WMITw14Sdv5b00wDS
peMDWZqo6e87uzvspWEsDFbDry6g3wyq7fHvL41i5jpF3SseYqZMVLMBwuy2N6N9bf/BA1vRdpZj
+hU7o0CGRUOzJhqcQL8yfOlUp3sHnao/miuOKXGCbn/L5GQqOG/ZzwanslYQQKrB2fG5OrwW//n+
bBRAIBSUBtlUCgUT7SKMF14Ihzftf74/OdWdWXJjCAdMpRwcSFhd5Uynp69dGMJBE9zAmkGiA8z6
bLk1y0tiv0Gow6B/IV/TV2Yo6z+YpR0Ts1kqtBJm/cQbnKS8pSwyFg9/7/uzWfJLLYLriCHYzanZ
rjh1x79/aIoAvGoGqFSNi3j2fbmnINjWkBTpxkMo/xrozQnDBTjI9I1ZZkOB+xxJJpu7EdzV/kqX
tuGVXpjLTgg3jqQ6Ht27anERjBsfmpXj4zm0a/WpPUEQpzOimZ9SKnh1MoQoHKW7qmSUU+HYOm5B
mbz1fDiAvEBJUW00NXV2BZfy2GcerxLHE9n5wBlPUA8OuvSyseQLrTJvzXCkc8p+UXSoQOC0P27/
wMsOgLJCG4NscvDn4R/iLLVXAFdw7GrCjFvhRvU28URwhkbYwlgPzaZpyESbOsHANxhsEnTDSJpV
dRqBPiJYR7Tbj49mWvv5ZO5amO2NaqxbNzex0HUrWGrO+i8v+YMtTtWe2hSbj60+2xLdMPXGZIJ+
oWRFE1uKauESAPrQPFm8Qim4UZfiGby/w03XFf2o+6OTqdA4RhO93sIgDlpgO1PaprXanG86KZRy
f0yy0YFq8cSHMurj+Doc8gOUnHRSBsRBjGJ/BAOibbWQiSsLlDyT7i7qtZXdL1y/hwaxa2T6+47L
D1CkpZc6H5yR5lTtRFX/wBnvfn+2DHU8IGUGJ4ijeecI5dIWfXySDm3W3e/PNms8qK4eplxZ4LbO
G9iHEv9ZV7cjWr7HDR2eKPBbFCB5v8xheprqukUXtYMThePag8fG0j9+2wJpOZCGikIt63v6xBdG
X2lIHBZlcpn4/YPpuQtX1/cGG9OkpieERjcPqJb5qUgSX4t1rejIYSLLWlB6P0ElAUJLUSRnYwlx
r9YibmlKMMXZtYE8J171pRRVcFH1A7zAKAe3Cx7twBLu/abZEiqum1tmzm/yywvVghgIktLstoRf
//j8Hirt7BmaXaxBLyWFrJSdoyUpvcRbOXxCGojuYaQf3o3hwYRxE5aMP7Fqgm0AOkpYOL8cdIV0
axl5rRNptFhCSmDnp3l/jiwoKn/2qZw+oh9TavmC3QPeQ6XcR7qRNkHMz7yHZMcoFFpm4yj2jxC0
QTlBAvWFi+9AGAFickIzGgQSxBP73qPqI5cGibQFVHYtpUg1DZ/RcC/FG6VeetAfOH8gGuUJK8vl
xNt+31QYV2OjK03rdDCdQ1kw/r6jAoLLdWQB+/ue/2iyyLeioe+ckG6m0gxuy9xbyH0cWhKdDUCk
QI7lW5gga0OSFaJAgSBZJRwo8aBozvHdtmRidpbKMohMr8FEb58EMpT2G3MpU7BkYnaKtFCFtXHE
hIaMeXDVVyfK0t49tNZU3NlSJHU1Kgn7a41kajbYWHHEeaevEIo6PkkLn5+jwXzVTHNZ4/PdsyVu
6+j3X1Eka/731/8VrO5cqcKok95t+LxeQ098lZqnKAoeH8Ehl7lrQt2fIDnzWjpMWQPvuazRpTyB
SBodveNGlqZpdrjHsU7tyi/RVDRXHQK4Y/j59wxMP2BnogLFh/N5Og8T1+bPOP36g89PkHowGwB4
5s7Jr3NhVRkneuLOgaozdP8gN0KN+z8WZgNQReHJFQyeToBg7aUWrf9kANObghfNlFzcn59kUBEL
96vOycfiVIbZaKkidch9g279/wbM2TkrrLi14JMgGjBv4/i0B97ijcmKxvrMWoCiHXqiqQYd6jQR
mfRCzRO/yqi7vVYMjSNnVwlkCMqryD9qE7UtyFWFsan7K6H8zMTvlwOmaAevS/s6uLv5ELXE92MR
FI5bIjQN5YT0Uib+avKQUP/mHpSB+oLJA7NK5hLnZYHp0dQ5otEYwpo/oP6iJFBbISbn30glhNRo
OkXGb3dn86zeNTZDQRSW5nqJZuWO4AVvWdBuZuegvap268Ewa/Ta6fE9ecDz7NmbzWdMONP4gZs7
bhq/orzQ2TZ0SeWK/pKlFOoB/0N+aMLfm4LFm9erg8ou7F5WUNFRT4aPbOGmPDiQna/PDhdVuMpt
Vb6um3fQZPT6zWBeKtH58emapmP2lt4bw8yHVp2dilLDChKpXQSrcPAif6moITf21yA1p0avLsR9
S7M280l62VuJ0WMxb+CIOiukhQ2w9P0pPNhx2lJVFclIUx00dtB2IrG18PsPhBfCon0FPB8xkjbv
vUAvHc0cxc0c3XoLCsjiNmX08/iiHBoC3YAEx/LUwKLNcDZx3ZoB/H65E1/D+an3fzBDu5+flxbM
kGalIckdONHa9pVm74UpOvj7dRoSKNPQ02FMW3tnCZpOVoQkaZkziFu7undLY8HAIQ9m0XVIGENq
gxfvvoF0qLRWjymqB1l21QfIwMIyGelwtVTWWs27hWTkoaM4wQZskyZHzvn0c3bGQ9I5rWufLovW
epAy9zTJ4lUjO+ZCff3AztIB9cHyBMyK3pTZzo0DKffyKi2c4AsqxQqS3YVpOzAOGsLx+4YAAIHv
3x9HlCpx3kB/6WRIP8EyVW7K3lyFcHl2fbQwZwf2wJ6t6e87c8YjvdEtKymcUvt0JWllpf7qt0/J
noXZdNW1PfZezWhq6SwfXAQcl0D4B7bZnoXZPk46K4P7hTFEJRkIRCKgIy3PwfqbxsvxsRxaenKl
Ux8Pt7I6bxaqLAm6ONcrHL13LPQ8XHiZzo+bOJADhsnmf03MaR16qS26UHAxltVlXSEdIj3FdnNC
c/ZpWNzr6tJFfHAD8CDmjW9YJHNmF7GctUY0mip+XluNyrlW/8ny/+f7c7RoUKu4sJLvxxZ6MSvY
3I7P18HDsvP9mY/x26BUDE/kjl9PtSYVNUV4xduFt9iSFXX/mHh+m3VeoGEFKRD/UqgrJJhcYyEN
smRlfvDhf0bHg7Fw8LdSaFL8M9e1KFduHi68/BaW3Z7+vnPuKccW/5623Ie3GimqhctraSizUx9I
RiUyjQkboTFt11KxQZ9rXDqPS6OYfsXOKFzXreVCxorpnScQ5uULm3dpFLMbpckaVf5/pH1Zj9s4
sPUvEqCNkvgqeestnZbtdJIXYTJJtEvUvvz6e9j3+25sSjDhzDwN0IjKLBaLxVrOKUIEKV0ByrY0
AJHQqAwUpBVgr8Awobm7bcyrnuzCmIUovG7YbPU51pMCjU191jFQr+4woZoYEi+zMlKHosmFJOHY
g34MjZE5juWUKI/ZSL61s7pt7QokUU6AemrrvA1dsXeUeVvp6iHDyiulfAaRue71kf3t9rpv6xlN
n9f7mJRI3iYF9Fzm2wgw7s1z+q2VJZxuK1cTM+9zlcdqluJ0BZ2mbcwe3HdENZS9EwPZuKMEqKcY
DJYoet1C8bYyge+AYQb+oy4sVIsskFBXeMQF9S4td4qsJ3rtPYyN/CNAMJkw0vRULSxEibH2ZgP3
TG+MkxoCj9GkIGkhjwPHbY7obtbqfUWd09/s3B/xgh3NajpPE8F1VXbPNnhGc2Doof/Ym0F0cFvS
+vb9nySxq72IjMEiNSTNYHmKnkr1cxEdyvBJOkq1esn/0aj4XqR2UHddD432+gYoCg0gJXWJd1y9
5C9ECNcJZmucLmR4betm6Y70dzZ8jdUXkz1HjDy1keRakWlOuFZUDLuYuQJpUTScc6X11CgFPHX4
0KSAUFalaE4Sm7f43y9sPtSdliEjhFwCfTaaTzr4g2+bgkyAcLl0qjrYGlcfSGqATexUrz1pJAdX
drDE1xFICafYMAkCI5BgqQDvpOxfnZ3L6J+M7AFCA8DdT0HxaQCJ0+3VrTvDP4YuuAy7CXuwx8P+
Gm3ftDsVmLrBNu0kV82qlRO0TgKgDrk7sXNDyQwGovkZmwTSmvgNrwtPsg5+9IWcBeryfyQI63AC
ooPvG1cMqR9odwAPLGGnVNlVEWhtn6ZGki5bNYoLcYIjNPqadpY94O60gPXr9vdPWPI2gz/LETwd
y1LQzFtQWJXu31vZPSFRlphLQDtGqk4alBXharLc+nMc/gIQuF0+h8Dy/Zvz82cphhAzgxel1wy+
FKIDEBkA4dHbbROWGJch+LcqQ+u01U3sqGQgjzwS9RVsELdFSLZb7GpIs36Mkg4K4xi+fp+MEh2t
L8E0gKXgYJxc7DZiep6ME0W0YIAw0zgzFeyLf+XHyB8ZfI0XjpKMJQXLHg+S68OUfB7I4W909Of7
gp/stbzpihLfn8iOxA+5bFRTpiPuyS5+f4N5QwQA0JHWvKXKo9H9LpJYclXKZAhexKaoJjgp11G4
HcLDgG7v+7G9+Mm24QTRQoR+YcFaZ23MSsp4bh989SSpkDiS5W/XV/FHhHAFg/ODDomDxAFT/bb/
2oF6Apxyt3dbJkOwpsLWosHOESA14Ver9BTrKb0fs/BaU/wnXGy43hVJWqDx4FjXzcaMHoPG8Sz6
V87jj64Eq5qqAghdH0kWCsKl7QDehEFyuFedhwWiKlPDf4spnHxgyogXEHx5lYJz3PasTgIotibB
RFcd6g3o8VkM4Yx2XrIuGeFiQQAw7kEpcnuzudmLl+vl9wWbhT1PBsa9cX0nvzLQR8W9D7Rw0vzb
9IHEi6zFI5eiBNutTEMfY6dnR4y9FIUbpDtwauT1+39bkGC9+gy6S63D9a0r79W0T3K0cO/AsATG
iduCZMsRbLivyl4fABh+JE39Q2PmY1XVu0wDt9II+Pzbstbi/EvVCaZs2x3JyxaLImBlTr0gfZzH
rQ5qPfWzo0tkydYlOEoNaOvj3GNdmr6ZYnQsg5rxJZUNl3Ht3LI7IcoqOrUxpgx2h2Esm20MMKtZ
Eo+/vhAARPOZbMAyCYGWVqkjTR14/LYnn8pRPWnOAPqJGvTpiQyhSyJLzE6WXRCOGo+E6gfwBBku
iH2mv8iwmxgh+n/LoUKwpRTTrOdAvz46+V5rP4Gz+LaNrXuaP98XPAFagcqqS/D9EG8htfoHBLqS
DZFJEBzAPLZjl0SQYB+N2dW+/bffLxz8DvMW6H1ArJhjoA8czbJATrbFwnnv8jANrRDm1KkHpfti
pZ9r9iOOJH0J6+fizy7wX3FxM5LI6hLdUrEL5ec8/aLGvtJv/5uihAMeT7aNBlUcvXHahWDYOt7+
/GpK8NJQhaPtZKNe2QHfZvBUVUm8CdMvEfoaC/ak5J9N8P2iydh17B/m+NjrLxH9RUFscPtHyExN
OPtlA2gLO8R57NBV0Yagb5Ss8rY1oCfsep9Cxjoj5C8THayT5gH8YWP0qiVf/ssy0Jp+LSVAGDaX
OaQYeMJxIl7J7X9bTZi7uP6+ZsVDVjM8fnSQTPfgNJeUOFe/bxiGjRZG27HEFJhRNb2qVDXe0ix5
Rd7tu540u79Q0YUIYQllrOmTZeC6aurPbfeF82H+NwGC16rHBmViaOlYa7VrtzBWWUuuTEv87xdn
fnbaoe1HLAEs7ZwlRdYisWqrwDNTKXq5MQoteK5eS9AIBSQXNAB5IOTMrL2mbMES8zd6+iOF/4qL
VeiKAy7pBkfOzPJNyZlAbVmNUbYQwXPRvoj7KICiQnDkNOHJBEtqb4NE9cvtpaw6YYQMwOGGK0JD
8fVSiryqB50ZyAlYXwmC4h54pW2nSgzrthT0TlxLKVM1i4MZrl6lyNa4c/Bey7L6q5b1fwtZDAnk
dh9k6BdE3PjvnLvtr9tqkn1dOHqBrTjjOOHZ3oZ+5SapxMXKPi8ePKU2K73ALij2vjAApC7R/6o1
XShHOHZBa+g1+HCQ/bX2zq789mbIKkWyHeZ/vzgSIevzyuI1a5J5E/iFW7Dy/pWSANNlA69Z18R8
nzq1qO0SLAJl6xQIF7IKw/ptjjPgUBO96PDi12uoEHfmWVrxsMd0u+qnNTzFFmietV1jvoMWYBOh
YWkmj2nwzBrDTegz+h4lO7Wqx4vfIJxHDMZWWdMz5J+Cz1O7s0D4IjOGNWNzgArKQfF1fXFSiiRo
C9IPOXp+tAMYyTZmIzkta4u4lCCcljKY85F2fX6cjd9h+cmsHgwgUNw+kQuTdpCkA5qGbhOO3iUm
G0kW6EM/NeU5orHz0Oh5/9CVyDMDGvmXWhWy4vySA+NDHqFId6Ftd9ESOaa2qmblXJ6bygbp6L63
7c2c74q82XT5oWueu8zA5H7qNRMDBWDqK6x91uLi2UyZG9i6x4Lo2IAq7341WIg3HIJpOIw2iJ4j
6+ZJYX11DhvbNax2qySnstX3CZFhmPEb5+oZCwVcShJ8yMQAkmaDs+ycdlAAeHj76TDRcwxEDyuR
FCYWBiTI4n+/8CaTaqVVhSLw2QqD7QT0HJjrdpAOCK2KcTDmB9BkNCSKww5w6TmB0VTnxPxp2P3D
NCubopRR3SzOGxaDeWvYqIX/W7RfY9AL0JrOxM5Dm33u5/wxSOjmthXIRAgHbmgomjrMgZ3TUfud
Ks4hzZrT3SIA7EKAlk8MTMB+gFhcbIk59RVR8oKd21T12LtTyCDYVg70lQD+9wsBKB7ompKUDEzt
6HgrHjswQo4D3RLZZcvduGDIV4KE0CpEAQGjOik7a5HyWaMtOG/bx7l8AJ3ELmnbDQNj3926cxzw
1qAtkCMMigNUFSnB7h0N5dmYi4coAFW1KnndrFgyb2wHGx2S8RSQ1tfKs3OmkamO2HlSmm2mmBbI
Sknglk0qEbRiaXxqXTORnEGnrQjL7ShOGCUBBBWKjiv4x3h3bA0AJhA+GDgTfIRYnNmze4OYCdhA
z137fYqqbU9leFIrhgYJGIvHvBl6UUVdtSl4ijGiXJ4JXrLqm7vR4i+393vFwiCBAhQC5G1LuLGM
mH06lmp5jknumRWoeeN/C9I8tdnoaSBcNgJZxmZt/y8lCg6AzF3UtgQSZzp4rem36skGjebtZa0q
jqNHwMZshEnCCc17BtrFtoMZq+lDa6jtdrSKZDswu/dywE9Krra1NWFMljcmY34TwyvXNp032siG
OUvPcYamUVC2ppZvaLKH1ppBI5zE4QR4poqy5bUUpUsLhQY0OUcATtuU5cNtnck+L2yMHkZzBxj9
5ExJHb1SdEc/2JY0YbdU1Ud7NchkeNv+AtqpnnJdQV9/dG6HaKeAVnEY6Yb26u72YpZiMP5pYZzW
BB4/uAyEHamNsQTdz9ieMdO1SYyDMtpeCnLO21KWKsP5RxuZw2ErACkh+OfGyrvZChHZTVPodZsI
jNu3BSwjGbBCAe0XqRQHDeNiN3pvl103zAo708nckeFLmT0nJkBp5u/28O22qJW1XIkSjsw4xKyt
mc3OueXSHGyq9+tKQ9shCPTQXg2wLcHvh0YG8DO0v56TPBhAcw32+KYuJPpanntQ5AAOBd7Ywd0v
AnrBnpKpVdvuDJocFdSx9WEMPUfmXVZUhUkEHsliTFcHGtb1QWyiudbiYY7OaGwMXuLMHLbEiZkk
6byUglNuU8rri7yUKZiwWZC8H9vKOWkd2/afw8bc3rvj1wKEHbcMIGXWYe2cGlDEzy16rSRl0uVu
XAsQjkdtAH8H4bFzGstmg44RN3N7Bdh+gC++vZLlaef3I6Jj0JZoFqanrzckTgeQMjMnPxfT0wQ2
FteYkJvV79+RazGCA8bcdzkBiSc/6/sqGjemKsOpWG45WrUwd4J8IJ5IeNtfr8OYdHWuB5qeMafq
OodelZXGVxQFATx9BvtF5CJuOQmC1OiU9EyyV0wdJdr3uDve3ovlpsMbAtoZsIp85kC8pYpGK/PU
6VPsRbshxCtB2BxtGU0lR31FV1dyhOsqAQfTREPICQh12T9xQu92WNcLETbDSe2GNRMEsBEvu9H0
tPje4iGgDU280jlDkoH4TtiNNKyMSeut4QSMKzzuNs4sQ7la7DckEJWPNXN3uOC/yR1ajk42jCez
27ThJrS3Q72/vd+LfbgWIZ49vBiSwkogQkMF6ZXK5uQX5iR8XjhzSRvYoTPg84H22P0Oksx12GMp
cyCri4CLNTk4E9jVBE+VkTS3QLIwnuJHRc3cAYPgt7W0tgz+nEIJDp5qMVY2qnPTxMbcn6a33nro
g3MwvXcynsHlboPAEAlyfrDhQsTaehbHU1uj0HeMx9ylod64jlo6nl5XkqfVx5Da1cMUdxKeiUjl
AAeD4xpdO6qkqYbaqnMd7Qi/0gBQJY62cTLmDeYji1766dk0Ky9Br6YT76zWj/9updAn+YDhFwPu
MdeMsU97HSDCqttOAKmPss1YTZvbu7Y0CyxT4488ioACqL7Xy6zQVa9G1aQfybvaH1TZDLjs8/zv
F3mEedBAucDweWMY0aq9j1oZYx2PRBb7BHMAgpuKFKQISEwqpXGcimABQ7YdhhKHZ3anBJyu6Dl+
KgbbZdJW/lUrvJAp5KZZkZlW0ZmQ2QPJ7bGeX2wZR9Wq4vCqw8J0DhYnmB+mAauujHQYeuP2COzn
ze19X55WTP3iqOIWQ/kVz/zrjQFuRhAyBJrHKd+21SF7aqqDLWu8WNEToICRbMMSOEabsAgzUIwo
NgrzqNTDQ6z0z7ExvlTVvLu9Fv4ZwQR0PgDsICIG+44YrKZ1pLaaWpvH2Ro3LYY4AvrqFM9150+Y
aL8ta2Vf0AujYXQWxxIjMcKSqnYuCloY5FjGkVfrb2P1+baAlY1BukVH0RTvImTSBduaa57WDSLr
2ERvQz+75fca7YOMnG6LWVkHXCiH0zUB16eZwjqIMdt2mSnk2NOdrniGZBWyzwurSHVaIX+Izzfq
G1GR1ZvvrfBTHeV9ZL84ogWQOoVLs65oXKtBQI5WXbo/7VRWG18xXZ6UwiAcQKMQ5An6SWnQ10WX
WUf01NVxAAgBbUPtu6MjoNKDbFMFJS+GzBdUMfmcMqUcraPa9y4tvSz8efcu27jvYVAqaHmBC3l9
yie9iLVxqOyjqe26aGPKoHdXthlvdmhfpRx7XszZF7o6GBFSTsccIx4ob22T7b0LMICRDUQtOEKM
1YluyupolY2AmjwawaYpvCqT1DaWC7j6/iK0C3A3ZXj+HlXtqf2VlRLPtDzMYGRC9wM/x2AiNQT9
F3Ro7NbSguOQx25rapi26T7Z/Xdb1ge4NNdrQfzvF/esWTtRD/zv4JiE2/IRnCkyXpG1lQDwz9AB
LGosoT1H3Y76sMrQ+0ALT0u+WeY57F2tkbHDrWwIiDmQ4gBHE+e0Es5di6leLTFZeJpNrwieIlPy
dlv/Poo/Oog/AGAoKCpjaBJrujY8IZGV9odEhki19n0EUjZYPxBTLQzWGaCk0ojDkzIUPmnHx1Qr
727gACTFhQzRaIuiA+Un6NJOQF9Up3yXxi61Zaa7XAj6ovFId2yCg40Q+NqiaJ5QpaCac2w36Pxt
ZQa7yMrj6X/5eW5vFwZr6HERIdPhHKd0O+ijZ+SqZ3SfWsP2AkPzwvvfcJCHUAQM34hyF4CPbRiz
qtdjii5TB/E63Ulc+fIAXn9fWI9F56wpWID1zCBl2QTdi3r/lXctQjgaZMpyQ0shQrd2Susy/eG2
r+X//jqMQkIGR5wDYRnW4koN5rEJZztVjvo8AtUeQWd5cDCxEnyiQfh2W9aadV3KElIbY5xm9ThB
ltP4SGRStP7eLQDNFDqqyXiQojgmxAeB3duUKSQ4Ol8SYMGr0d3YfAg48UCkKFUjh7mo9auh2dvE
boNj81iadDsbw/b2ClZOyJUArsKLE1LnY9XUQRMctSTdh539WPY7km9qfWPp7SEwnN1teSsWfCVP
OPCWMmaZlWJBGVF/Rml3iKP8MGXZr9tiVnYe5MsWaqMmSKSA3nO9rG6sijrOsawkezPKZ0uSkF39
PMgu8KiBJS/AiJPcjFG5ZgFg+r8VGBov7sa2x76jzwV4QGDDRGAlGNYQa01lOUVwrHv07Owq/e7A
FuoBkyNS7wCFWeSzYrObOquh5GjUm17zsmxzW/9r24xnEs8iA1p9kbwsk2xsjN4yj2aZP9RG9Z4N
bIeGOok/XNuHSzHiAY/qcujwNjxi0Er9V5WNvMlWIaQtCACtgbBHzWMBSMAqTr3ZTryKMe8vlIU5
d7gqB5U8sTjVZkmalElCjmEy/1BT+tJgJqVNkv1tMavKspApNfCGRb+A4Nl71nY2QJWto9a3XlPu
hsz+m10HPz0KR6BJxovm+tQxpsUMyD+wqnneVKwCkOV2knmQ1WVcCBGWYao56kQ9hIwpdcnwlsf3
1ov4I/9CgPCqZEnhpGEIAd2Uo5E/cf8iSrgSIGRF1KbE3ABXE8CtNvTFpve/Zzgklg7PhGoq8rCC
k1XLLDGjwDaORjk/DLGynZnk5b1yMq4kCDutm30XcJaeY6C8T80WLF0SU1rZZXhWAy4KyHEaGlwE
UyozpqttbB3DYHxQgFqvDX/hY4Hpb+KBj0Y6TGwKhqQ3MQeQDqwji57NVzCZ3X3c0DqIywdUs4gE
xQbo3GqCsdcL6zgkX5xXxXj/i8+jhw1JHN69Kt4QUamVxdDBiFBuNL7H04/bn+cbKIRptoZ4A1TQ
eFcuAo/QoHk2M0U5Wt+TefCQ+/QYmbySymrAH/i/oiRdw0XNgd7RXyTUHEvNzuaZdAqgWeatOmyL
4kmtPsXjPtZSzzY2KhiQnFKSeF+x3w+gbiSlKTDVbUHorNeY3EhnehzC98oiW5OxQxbe/QpEQxOi
tv8vRLjEQ0MFsxcXUpDXcpc599/hOBp4awDKD2Crov1OhqpEc4LPI4/4OqXm19BW/rnbCpDwBn42
KOP5U5mf0ovoMKkVSticBUdabYzOVX5N9j6WdQHycyYYALoA0M2CLhMbw8bCOUyHOp3jLqDHGfPe
Nv1hWX6QPRhfEk3W7r2y6/ysAGBII6jkidUW1YrbGtcW3gP9tK/xPNNqY5c3+v621pa+C6C7Fke8
BEINgnbB/QLrOqrNYGpPkdW4/gCG6fu/b2pgfUYPCNryxHzYqBAyl33engrjZ74n7N/7P8+JM3Fx
gF4aYM7Xm96B22UcC6c50fGzE3la+R+/L7j2gM2lUTf4fuh49vlu3lJqgeuE6x2/H08y4WYagKM4
j2ASPk/qQ012zd3BAaDkoXpkFXjzpah7mgfo7bHj+tQfbCvf0nra3qv9j6gfwb+pIV8rlv0VfQqQ
SM+rE/rHabRVg7tzkdffF0LmVg2twCRZBYyZ9CV346KSCFgeMmgesABIBCJvjvz5tfkYQT3WQ9my
Ewvn7203ebRHJ3wbfb+tp+UFhduCez90CqIsI7Z0RuhcV4sePc/N8C01DW9SUJFBc0FeyYpYy+P8
cS9ZNsDQKHqhBCdI6zoaCGtxnHtAg7mVbM5A9n3BXcRNr8RGi+8b4Wa03fjnbUXJPi8ciJE4nZ0N
TXtS2tAj3ycia9pcEYDWPROPSIIiwIJxyhoaVgWO2p5ygGLXDxrY1O9eARwpnvOwKJwIsQpTFr0Z
z1OTnZL8a7st+m93f97GaUNhF436nHH22mBny5msnLHk1DmbBiQCkttg5TxcfV7QfxwqCK9KfH6T
ke/VQ9H9x58vXJ9Z3hgBOsGSkw4gk3+YE+1uq2ft9xOKKMbivE5Im1+rZ5o0fZ6VNDll0dac9lqw
HXXJM36ZhMJckoYuQN5giheqcCN0NHfCWU0S9LednLj02jry2gQsKo69Ddm/ViORt2KxaKBEnzGc
FDhOxAe32ZdZPTtRclIH1S2ih7o/3dbZUgAFYgqK0XgDoeoptk8OTYDpS4UUpz59A95+e/fr6/rz
XPxFWNazjAXo3itOIdA/CJDpSq11+5ZIdl62CuFg4MA3JTIWxalyy2QzyzBvueFfx33XqxAOxhyk
Ax5J+HxmTi4xvyjbqfuKpte7vQdysyja4x2GSB9F1mtloU0QsAxxNp7qkrl2FrsyRKEVNfHiIeYT
kWdctiSVGajyOn3sTpZndm+ZfvcrgvOyoLYKcla8VsTHfKOAKb3P1eGkxc9lTr0oLO7fZ/5QQROI
yln9xLAYNZJ6mho6neL4MdxH9O53Cug0Lj4vxJNRMoZR2OPzuvXe5Sdre/usLf0TwjCARmBIAbRw
CIiv97dmU6UQq1RPqOGPmywvlC1yaE7otW0tRb0U9xrVYTD24rVqEfjCBVeOmeFNl1fGfKq0h8+Z
dri9FPFEfHwd0R1orZEORHBzvRRLm4Y5YdV8cvLJeWVW7DyjjkIeqrRmsZelQeXdFrhcDpbiADuE
F+6B4CbornPsGZMK8eBHX0tnG8ra25bruf68cHVEaCFPkhqfNyYQJLVfwQaulbtIVlKSrUJQW6pG
tRYSiAFfMnPcmUosTPZ9/vcLd4v3RkibGN8vaOxW01OTSR4VogkjsESXL84eGpYxMCb2H2hBGqn9
OPS+Vp00unFUHPK3u3f6UoSYZQmNSElr5E19TXfryoskQc6KijhDAgZOKD+G4lBCQo2uSo289zt1
j6YoKivkrn0fDRIohfAOBDSAXm9Bp9Ra2cZR7yN1CrizxL1fPWj9+JhvM3AaNCEC0cM4cwwA4/uJ
ProxTd3839v651HY5WWHLUaxCG91XPwmOrsEG23jvokJHRufsAcleDRUF5ypuOtS5XRb0IqmMEHH
EdUQzHIynmtNoYc4w4kO0CtquUG40SShh+zz/O8XZyG1HXCFMXx+yN6V4bt578T/h54ufj4/Kpff
n+K+GAZ8X1W/abWf+Le1s3LS0NOAfC9S63xCVwyWzblleVR0ftQXXyvW7OxBcae8kFx5MjHClZcb
uYEKRd75cbXT+p9Zti07GR3WinO9WopgsiXpS8sasRQt2gTJRsm2tHKVWHKw+VcWdvtHYaLfAFpT
gmQKpBDlMS4VF1g07kwaL4l/Z923GW3KncSAxccAtwBEeXyXMP2wGGybLAbuwbBO/IbEGOCw6uER
uRjn+xBEzkMw29FbFHfNIdOGTAYw8DEKJKyWAzGg3e9/ccgEnSosQVsHsxM/mqzsZNrdnLlTHRev
mYYnSZZU8xZxYPySRiw+d3PVp24XRNU+iem8CYp87FwGYsN9Smu6rYkdSi6KjwhA+IEIWLFczDrw
/nfhwqZZlWdJlKf+rGTpoZnTIPei0imP85SQF6LM2obNieL1CVHfCicpXufAMDddqGtup1bjqxLp
1a+7z9TVbxJ8s4Z5oaDCrIrfTNGnzix+KSB+0Hv74baYFc8D9iD4aAAtgejLEcQkSTvSSYdP0N9s
bXs30xLMDqEU3qCcFgfDBYJm57gl1ljrtd/ulOBEmcTxrP16B71gSEthkn5R4410La/Mpqr9rPdI
tiGDd792UHhF/IArEq8cwbHlQ2+rMMfGN+On5NDlf6H8y88LDi1IGlIaDT4/kRPJ36s7H+RQPgcP
4UUANDssBgGnPFbaWFEbvzY2TrINbUlOckX7l98Xyz1VoxRxFOD7Q7oxA3eQRA8r7v7q84LtlJNF
yqKdGr90ppdhHh+dOvbmqN7c3uMVj4/YULXxykQC2vqopF3cjUlVT22pktpXWbgprDe123cgkmah
rP18zQ+i7mOZwK+wMFwolpYKI7CqUGsLHz/H8NBFWW6i2po9Wmb6TmtJup2smcWuNivg2WNhk/4y
wqzovXmKk9e5HMZ9zVrg3qXZjKmWCP1ykvTvispRm+Aj3PzZikrzdZwwKLmphk6R+X03PJggpj5U
WTxv6sD4elvpa4IwDYkiLrpwDDSuXQsy8zK3adxkfsOK/vPEaP80hlX77IRhIylKruwvthXNkIBD
QG+nWNI1nDGLc6YUfjoeuvQhZM99/DYxiZSVs8CbMzjbGDJU4Ii8XtDsFOBhzO3CZ/Gz5uzS5nC/
wi6/L7iKqldgvyW+n1RvOn2pkk9OKjlvsiUI17RRdSPmUiFC1fbTqyU7Z1wD15cs5knwCgA2AIIQ
Irax0LzTo9YyRj82Xd38hjqhqm/D6Mf887amlsvgcysq5xs1DJ4svN6Jdo5zmyTj4JfJId6mtWQj
Vj6PxitOgIxOS5RkhI1o9Cp2GrOZ/bH7HR3qe7v+QYnAAxDclBhDhy0JdjT2pE/VkPZ+A2h84724
u7nyfwUAegZ9oki3LC78vkcQRLLBH5qfuv0zu/vGRKc8kmp474HwEhmqa+3X04wqmzIh9xEGXro3
TCIRsPQcEMCDWDR2oQJgCFY62GmI/tBq9ElK3LD2HfUY5PcO10JJJiDQ0O2DVnBcnEIjQ4YJq8Su
YuKr86NpbupW4meXPgn8bcA1QbYLsBwo71xrae6yCPM7ueWT50b94rBsm9JyS7T320dh0QXC14H3
GE4DVMZDGEFOYAZtVMW2X0e+9i9AgBVzV//up58AnDmEpSSOXjkakMbRbPBAXlbQhyJCTnKCtC4C
NLNfFn+xLVgMqtAoi+ESFfMJc0idUh2L1s80y32hwA+7ra+VBeD7KGKgJoP+DzHc60FJUUfAf/HR
mOzpW7DxSIyXOwfBB/LmMdR9dMyeo8X1ej8AZWPHGBhufSsaPKV5jdvXpnxyzvpJzdXtXyzmQpZg
Y0WuRLQLIEsB3n8Ve0ola+RcsWIkttGHhYZUPPBEOmRzBDzS1MytT9RPXWMcnLR3R1sDcIaMMGZt
Y5CLBiQL2pz5QKKgtzrL8Uapkaj6p7X2ob2/X1V4/8BxUcxCIe99/flwaCMlTFL+6Hc7e3t3ZQzH
kL+v/u/7wlaUWoRWrCDp/GIG0bCX2ZKmuDWzQvyKyRuE+ss8IWOGYmgYOPYT81c5fWuin6z+kanf
8/E30WRcNAsAP74atMejeIyABOgv3ENfBMykV4YZGHqdT0fqFuZWTQ7N2wRcwlZ9tzKPZg9F9sh+
VJXHJm8INkl+xJQtHmiYury9bwueJPGnCHZRlpR2umJgWNRmbqV86pXvU/w9UT6lGacLIK0/R696
fLotduUKwgEGfgQ6QRFWivCWwPM26jyN4Ia+Nt/RW4AOgNsC1vYTCHe81x75zQUOhsF61jch/JBm
s30VHxgx9rXyZKbJRjcPStRJ3qGrCwIJPI7xxxiucN2pThVnjUYbPyDktVYwrtcrb4iZd7eXtXaK
8bxAugFYBtwzXRvOMCZFpbO59sEpqrC9ImvQXVMbRjERmSHCRDZDCA3aKCJhGwa1PxevbfhsJGzP
ymMfP0fjSwcveHs1a0pD1xu1eHWM9wper8acyrZsDL3xGYmTbd2jqSuahmobAj5uc1sU/+HCtQE4
Az5ajHQKYk5BFAlIacXjAP80zN2usOxkb1WRuQnmtyJxtei9DAZjo1dh+fW24JU18oYvHVUsFPUR
Qlyv0UIDhJ0DRspXKmTnYsBMPzqjbNxnVQjs4mPkA/ci39YLfxIldmQCzbHzx3BbqD+78rkHB/zt
hayYnvNRSEaBEY8QEZGhR4mzTCa7/aiZgdB4siKJhLU9QhsN7AG2veSbNrRsQBG4GPymbZ46tPiq
fXLoJ/qa2uULwHQe5jr9ZNXZ3e9OTMahoxCtWjpmL8UqszaMtTmXY++nv5Vop8q6SNf2Bvv/Me+D
1ndVOLKa2QdFNc0ocPXw5Zi7DCfNLbtfd+8Of+wgCYm+bj79c20B9dgGvcGQJYy/aD/mf+79OLp4
MfcKf42JskVLd0PypLNQY/SVwHhE9PVkVebdF8K1CCF+6MrGCZocIlp18ObSOYCr+YXOspL/B37A
tR/gDclImmCn8bwVuxi7ajQnI2sghzrfA4z1uqWlfs0iYzcGjp9o2cNoAE6UgA/U7TuqelanPhWq
+U2n49tkhp8iwzp2BCOCCrWHDSn7ZzvJ86/VMAZfTZb/QlfP6NYaDTc0tYBc4JTUdczh3Wi62bWV
zofLezHHqnS71PmpG7EJImIzcYsp/Bqy+kFp7fdsbB/iUZMFm9zSxLWjoM7bAxBrLho2Qj0bzGkO
Yz9O8n1o1p6j7Yt5euid8aFUZCjcKyUBwGPCqWMCHFa/yCx3fZXRsTUSP81UzdPDs7tRRwvsgYw1
GwQ/rtK1jmtNUfHNSqrCI22te0Mbd5JQYCXEwQ/hQFU2Gukw+CxcanNToSiJCSk/Sc5TBuZHdVul
T2Xw6AwvUWu4mQbu3PoHtWT90MvoHoPD8GUfAIXWYhpaAQCqM9lp6k8MfDtRgk71zpobsIEbb3WY
b2+fUo2fEWF/kaFDjg68VStRpa4zloOGN/HHfj4g/PK64SlQMXnf5l6lfsqAWVxoXwPDdsvqi55L
Lrrl/cAb10GUi0cfxqzE1GyaA09iDvrUt9NdEx5C2ct16Uevvy/ccRWA/6iadqnfVm9qobjx9J7e
jfMJXMGrRQimUlnWxLpySH01eqnTcsOqf4JOds9JVmIKseKYT1ZIpgZm4Xh1+TDqe1vWwra6GUA3
49PMiD7EjG1o4BGZ11Pq9z8TZ0c1SVlkdQUXnxe8dYMYmGYz1ISnal+4A/DZZKn+ZTCAnUAfHpaA
Y4tn5fWFlpIhTybTTP1c2Zrz1zFIvXh6DMjXNtfcIk83Rv7j9vlZW9RHrzDuOuSsxObLgugjqR2W
ohOidI1A9yL1FSVmSQS/4oQBDoYbmj9LkFPnv+IiVDP13tQTs8LOsE0YbLrUDYJDimJJf3dpybgS
JDzsOp1UhckgyNTeHPbSPNzW1pqFWcDOQZIYST5brFyNQ91Xept9HPcu3Q0SC1tVk2VgJzCsgoeI
EDXVQ4tZTlIDut7w/oe0K1tyW4exX6QqLdT2KnnrJZ2WO51O8qLqbKJEat/19XOYmZrYtMos5948
3IeuEkwCIEHg4AADe7Un6x3DvQrVsLJVnePH40GFVCvy6ufacFJSV5zgapinjeujOBygzfz6Rq2u
5K+Ii+JYaeTm4DjZMSm20HZpRl4aDvGWN6pXwMp1Awrp/1/Mn3vwxLSyeI5HDCzPjr4RdNmOD7sZ
0wtvHY0ojshTKZLvN1Vbe8XgZUfwiY5jUKqwDqurwFtNR3YXl4krqYTp3qjpDmXHeAktZMImePud
XR6va2XVfIG0QboHyFs0CZwrHhy2JQqZNrSC0bNO8tnCpKzbJYBfTFBGAxYBQecSiMF6a7ar4oh5
PEa6G1TgvzW7Ov2+tIKiQZPXYrTFcfFfbTBxpkgdJoBc69mXgSm8Uey5FFmA1RD5KqTHwJcn71aV
53Hqekl5tGk1BrPd/zaHugty3fnYtU2oLWOgkXpftrfyycDY0EyGwa44YpDLkelMwbzLPCdDQc2M
t4278zJFbLji/z6CFsQs4uEHtO65khib+rq28/xYN9pTlxnvzO/u8ilVZBdXrE30oLh4NotKrZwE
MPMWUNCszY8m/fFuZ4qLS/V18fcTv0+XpkFnWZMfqfnM3KMKx6z6vGTI1gQMRIN03dFf3vytw1+v
+8maCtDRi4seQSOYcaVfP2IWUDJ3bXa0MfGp+KTZn27tvBNGdCpBWsCC1hOzrYUEss3Jdny7voCV
A+vs85INWU49zHYLXJiT33fDB8fONk0JYkxVNWJVDl6vCB4cQCjlFFbTLZ7N2gxyuseM1TvQa+04
Rh6zSkXCt6oSEOuLOrMFDJt0+baDTarJSrNjndOAzJixmntBBaql6xu3ZljwbczNwfgD5DOl1Fg2
s9yeFgqyymwXByhlX//82n6hvinGnABScHHEo1V09pqWY7+qp6UxwsJ7aIso7m8GnuItDWAxnrgi
gpCRb21bkYaC2OA4F8t9M5dbxrTN9ZVc6kNQ8aH+KDpHBRDs3MEH0vgMZdDsaLJmbxavpdmFBb+V
dsAQrRwnUiStz07TYZAnAhWgN0NufSKlakDQpcLPJUhPuHiKtZZMkKCRcuP7oVPeylgir0EKHpy2
LZwiQTwnxr5Xd0v5oN/KJPxHBMr+aKT+Q74oFYSNOVnAkwFlOFQLR3AA+KbiJb2q7hMJUoQ1JX6F
HDYkjNmbN3zQfaTi7/7BotBlhjQuHASvnnOLWjJiY04v9kkzWdjkNYgMUOLsVLHcSuoFGv8rR0bp
4g3Sg/EcIWn3JesDwjZFvZ+6nbcb3bB9ozxYVEx9l6HKuURJPbY5LCnapLNjWrTBsisR1/H6bsgf
PavdcRDksu7l+l5enjPnEiV1WdO4dJhxkR0HQXy2Yc7BSwOiqt+uGYWDHkSw0WHI2MWwmyFN8yln
Gi6x6aWjX6f4qeTR9YWsuSfm2fl4ngrIo1yO0UhT9jTVON5cNDDi51hVhFkVYKN6IBhxAfSSdLPE
I6YGZXWOeWT3sa9tvKLfX1+COKPOA1WC4xGxlgGOEJzIkoTJnc0Fw3z5se82nPDQyx4rDFTK0tBP
FYfyymJELtwTGU6ExjLAJc8B83aqMTkmRrm16IO7OIrFqCRIi/GTZeadBgnlU2NtK/fm65egICUm
dmDoF6BGwuJOwkYtq7O5GnR6LNq7MqyY4ohZ+fUeKgZIt6JLHdev9PmCLKmhU14d6/Gdg7FPEfSu
+MPZ56U7EWMkK9qi3/TI0hBDzMLMGTeOqnZz6dqA3CPHAbodR9DoSVciLv4h9tqhfNHJpiyqDUZP
bOzs0Jk3vw/O5UgXI5lYlWs95LjNy1gF8/jzultc6sITVQ88PDA0Dbk0aR2+k3NgB1n60v1wnAfA
Ta5/fmWb4AoAFMEZBLWFZKh95o76gC4i4AW9r44+77JnjTZ7x6q/Xhd0qXRkZ/GUBn0pLBbjus9N
NqmZN6d5Hx9b7bnod8myc1QvwpWtwtQiPAqB60NVUF6LWVr+VAHL8pJM2+p7qeo8VH1euixIQerS
9PF5rX7zvledAj92ef6B1QXIMRTvxeQauVmgaNrCbMyWv2CIlGW90PyLz1+cdBPffniA4gVPZoHj
hG8QaR02cPfuaHf5S6Xlge1ogetur+t6ZafAToV3IS4MlG9sycEHYqVOT7zi5SOIuoMJ85f+2/cl
nwBemmhoVy9eyLIl46EYFapQ/X7Jp9GXMKJYg99vTgc27TzF9qy4AiAauHYsNF+Dz0uK4Oypaj3O
S/4yiOy7883OWIi2dYWUlUWcSpGzvG0xFU1uVPxF84Pyh/N2swrOvi6dG4y0Xpk7BX8BwcUybVty
8xUECjIwNwnSP2TzZET5UI/Qr5/yF8wFrbPNrCJgWdXByfclFVtG3DFuU/7iEqBXdssS5qohOCoR
kpqnRUNF1M/4i0l2Pt2k3t5QjSBbOb1Pd8mTylHZwKfSBZr2hXnu8FObSRYZPJvCwefdjjW9CsMk
duU8RhOTJ8HHghY6zN2Qw0y7svuqa332wkENXSRDWKO1tbVZYNI9OE/QhfR+q5mh4o1iC5B9uDsu
eoCZGecZxpfzl0Z7Nx0WePzLfxMgvOgkkup7yi2zqmFnTeTUd/W4+2/fF0Zy8n3bnpJynuDr8XLA
1E4lePPSyM43SDpqywT9g72PDUpyTBzdDP4Tv3UkOgBlOMRFkADSNjRPSqdtEdujNaNvBlMTA8AK
y/zm0xzfR8UA0AY0xSDgPN8ilyZlnuSJczSbp+rgqBrhL33k7PNysL9UVUMKptnHsqmePKL9Wsb5
KzIZe2/INteVvaIMzABG4g0tZ4CIykBdr+3LudMM++imO1rWgH9+dcbbixOIcE6ESOpI8yw3vRhC
AE0JBC6pVQFLV3YM4YEgmhGMZLijzhXCa95PRh/PR76h3yu6G4pwvnXUMIwKbWCi2QqVbjxZpSAk
B42239qDfmTV89hv9dufeOffl8LNGnPqTa7h+9Q6Vt2zqZr3Kfbg/CT08ZxHXQMwGcH3I50bdiae
ldwBJtvMkwNoJbdT2jyByO0XLpXf9dTc96Sj9z59uW5iF7pBzxjIM4FJhLvAwiTdUGPQ5oWa/VHv
sqAkAcaBBrr7ORl+/oMcoFSRXxLTFOX1NVY/aZ6OHu0UHeDtsMnrTUWqILou5cJhsAowXpsiYge1
rPzQjKferfOs7I+s2KOoTt2NVe2uixDucKYoiBBN+YIySUCJpIuemkZPDRCSHxe7OWgfey0tg7Tf
1EnRYK5xu78uTaj9QhrKXqDXwSAIZOHPXScbPO54IwE4Ot7n3eHzzV9Hmy/mjQos3yVFuNeCUUyb
8/k436NCnNTb//R5S/rx2jAMLV/w+dF7NPZ9dmtUjY7ck18vt+NkRWw5zYDPd9ou2dpEoeiVrcfn
RVuJYB+H1s+3nvMK/R6OOR+HR6M8DDenXf/8+r+flwJebjrxELv4PMY+eN4Hkn1ItVsvQgHoF6xG
wNGid0+e8OFoKTpdy1o/pm0c5PezrzrYV9wNAoDsg1/DJeSqTVdOZjXOVD8WGOqdaFYw5XU4jKrU
y4omMPAT9waQs0SwyZ5rwvaRD4Fn68fc2VTTxlM1Kq0t4/T7Qv5JTDUNul/RCd9v9Y95+lyUuyU9
XHcFcD7iI5Ini6neQhGo+140bII73UN7t7Uck7mcnhp/NrZxXPWB7s/fZ+SuHFJ/a23tlzXScgd9
UhzFbaRl3g+TGXaAy2f8iQE91n3jkhgcQpnbP6daWoTmCMJ3vdU/xHb6aHXVsqVVqW2nPPUfaFnQ
UJ9m5MUcD0l3I6N341z8Xry83XR1xfbACRdPtKXpT7ze/SlgRB+13az55ce0BeeZt7jDbqBmsUeO
E7WgIi3zIJsca98ONflFLNZ+HizjJy0BnjDGOou4jWDgPrerje+CXd0j84x6fV3MgVYXGNfQ6vM2
mxMtQsrA2hmzN2793KWbetFoFjg07t6Qzet+k242Nmnu919Y13ftho/5djST0CRzt5+L0aSBM9jO
EzqFtWBAs/WxmGv3Szv3HUj59PITT+tug8mhmIPp2BUmxA7A2FHeRlU5Lz8TYg0PJUWzPcuXPvRS
g4YTGZpdXWaYYqqP9UvuZUnY8BKjFXNj2GGiQht0aJ36YWm+eTBqmn+arAqABzA7xeHYVN/Sxc13
ozbvp8LgG39uszcM3eWboW7TjzmnxWH20uWO13UbgvGt+uBzI/88eIu+Xaa6D9POjDH+Kve3A6dJ
4CzWO6fGYcTgs9AqrSnQ8qwKB4sde9CzB00yJmFttyxYBvuLa7hv+WIYePu3ObIkJXhBek8PzIIe
9Kn8bDkqXNmq4wBNix4vC/e6XBwGyjSpdRYvwP9s0/EusYI6V0DXVkXgjQhGTdQkPTldSe2CEqNe
FtRw9lD+wA6palj1SggkBnXiDNNdREIy2C9Bo1xlMXsBJsAJjWbHtCfbjIrp5qKqeOKeyBG/4+SY
aWKnXBhzlqPRbJyfwP5eP2JWTkm0LVigOQHzCNBA0oWSlhmAS1qDTtE6XPgGCN//9n0pwq4nr8Mx
2bpHlm9t2wwmThT31WWJEBlEB8QRf7iVREn1fIemjpqUgcznWBOCdldzMsfvY4550mQA2ijoLMzP
49zU7hfBeeNh+oFDX83Z+3R9pZc2hxAcrXjI8+POQXri/Gc0CyddNaTkaBEaFPGOpNvY+XFdxqW2
zmXId87Y100DzOHRSDf+E61vDl7weZG2RtoU/NIy9YRnVVZZTq51dCbtvg1LgNz/4fcDlCu4NzAG
Uo4tULVvii5xyDFBFO+Zxz5TrODSK7GCEwGStwzoh02MySaIs3+B9yxosiSoGdoiVcnly4AeglAN
AasFElAXWF+rptXEkoYcGbsHJ4gVv87zF3c4+uX79S1bMysMLAfGUMQyF8gvZ+DmOM4ZQSt3G9Dm
PkO/Qda8XhdykVETbFRi0hO6xvEKkg8zrTONNOkm62jqyQa3UYBgoyZ3Rv9a0ifHVEhbs2LgytFh
AJg/8DtSjNyW+tjp/WgcrfrTpD0PitePufp9fBflJAROF5VuY7b8enEG41guh55PgT//ZvW4R3U6
jAtAQve+95N1W0Aes/px1BN0gbvbBdR7dvMwWjyonWa7FEejeBq7J9sJzPmZuAr2gTW1Yoza//1G
3CHnp8XS9p6V+NiDNHuuMXA3D90huq7UtW0QNACgNkAADOq8cxHcmbI8GxsTXCIHfX5Ynq9//pJK
B0aDAB7+5jjoppfv8TFpup7aBiyT6IFbekFh8rCr2405841L421aPfLK2xnprzj1w6T8VhYHV/+A
iZE3XzKgikADHu57UZGWq3qus3hOi/RIpGdNGDBPNcnj8lQ5/7507FbGkGZthu/P9e/RcrfEhPXw
O68bFHfZpcrOBckqq0FpVo0QZAEBAnJ5li6KrVpdioiLRP0Td6Vkd5oTT241u3aETvavWT2/dFUF
YnPvObOs3XUDuTRxU3CbQxgohMUBdm5/KdEr0g9gc/IsYE3q6bm3MdyPx6ZCztqmncqRQoymTDof
hSwn6rU3C+6LDjXFpq1JQIgHTDcGfwkW2/OVMH8cSZzGdlS7mDPbdcGtEynhSSjlAZmHhyq4L+Qn
cUEzzKTBbRNRMgU6TvgqHrfwm+sKWV0GYPFi8hoelTJWWdOmeWHEtiMflH96oDmqDqt1AbhCMBcN
c4HkJHebcIAopsWOsok9sKz9xBxVIu0i4yl2StxS/ydCMirXHDwA13U7Sr04zBccm7mxNdgYNHw7
DH0462UACN/tfim4HWDLyN6hQVaK7Xy8gG1jcPSoTpCxCHxDYcIrrnL2fbGxJ0E+xd3r1BO+r/Wh
5W8IWpXerut+xe/PJEgm7KbMxw0PCWOzM7yvKaD+PzJVV9eK/vGWQNrRRFoYzi8pZ8BbRff6UY9c
9yOnH3XFLq1+HtQtwG3g4kGIer5LWoKG+94a9Gj2vWAgdx1A0td36TIOApvRiQQprx2PldbpMRZA
ya/RA13idz6Xoes8M/ORj4NC2prWT6TJ7sLjpG3tatKjnpRPdWJ9bxb3fk7GzfVFiSP9PId0tiiZ
CtsfioG2OhZVxK9pe9TTD6ZPgddsMaBUIWrFO8VRj2ASlTqQTUoG4ALIXhKQZ0WFf5cXd3P+tpj5
ZpyGfZocu87bFa0ijlpdnAMYKhDU6PmXzzTCxqV2tVyPFj/fuOwjo68xqKYz4A9vj6ewjyLIAGgF
Hbm+ZH5uDn453en0yGg++FUHZhUVNdGak55KkMxvJrPZm10Lg0ho2CfzW+bEGx7bwWgk79eNYs32
BNLRESzpANgJXzs5ceC9mZPUqRG53iExQa0a+J/+mwTpxLHjmBhIERpR5wLiXBzaeFPNilWIXymb
9ukqxIaerKIo/KXIF8hgJHDnTa4ap7G6S3jTo3SD5OvFSyWZkeFFLtCIFvJO+KMPZp3hcH2bVpcA
dlORfsGjW64M5clY+gMtjKjiQzAcPGQL/5sAyajMQmd23rVGNNpv/a5TOeCfH3ihg78LMKXXHOFO
U5t9DT23xUON6nxlj98z6h1ZXNzjRDg4Xh06S7GPp+6tqMnBiLP9kM3fq8HdYITChmLec9emG84q
BVn16t7iCSRodbCzck0fMwfSxq58Ixro1ks26EX5h639+335AE8wPHWOmWNEqQGi5DukZ//h+wAe
oYUG+f+LYbyojfBkiE38fufV6z69Xv/6qnF7yJzhP6Ri5fehs/h8borEjHyrBiRkCvqRbsdx2FwX
s3anglLgD6kXCBTk177Zt7aVtLoekTm7c/18axT2nd6Nm7ow2mCe6nfDU5Hqrx2kpzKle6hN3LpJ
OGQmqRlo/t1SPJhWHRiY9H59cat7eLI48/wA4nQEJ3236NFAksC2vyXlECylQlGq1cjR5zBYdq1B
yDjRDym8ZMYsiMIY916mmnN7ybkh+iRPFiRc6uREzVnvxvMw6+J9uFmMqBhpkFeo8OP47lnkuxgg
AFh80Xwpp89ze2ji4/UdXVssRooieADBGXI30i3b6cVi0dpCkGcHef8RAwuWJEQsdl3KmlFiag4i
FYAK8D9JCilBwY5CJ7aUfmDZx6b7oA2fnPl1Mtqt3ipi7z+kV/IReSpNOoKz2oqnaYQ0UI6G9cRD
vXGCnL6zOQnKcg5S3F32THdxY6MZqAostw9BSY3n/4/aHg5lClCCWW7SykaV5ps7j4E+zNtp4hvD
q4KegooqH4NFw445H00TH7ONIEm+ZMMI3mBw5/ckoMVP3V3QVFiHuf3N4mxTqVqi16K/k2XKNwGq
hp6jiWUa5Kfv/7LiO+Yitk1QJuuCiiR3iyoLu+Z+pxIlP6eemaZxDT9HeW/T1Gzv12Rv1N2n69ay
apN/rUUeFNYBrOxwBgfs5l0xPlfjpqwPlpLvRmGUMmuuIP+tdB3vmyVNXzNj2vkF25WNt3Om5VCw
8aNd8F3Hi2cSF489z7dtlu+ypDl06Nenzrjv9TmcSd7AgFTzyC+5YXAw2IiACLjewashUwePaeW3
mS88ht+X5cEvLNSQXw1y1zePc5MF2ogZTs09rWk4+sb2ugLWLvJT4eIVcHIqeaxPHRiWHjXtlt1n
muLza48IMZP+TyoTMCDJjBwLRJ1ti7Xp/HdLUUPvjLup+2ZN75Sq4C0rShYDu0AYhlcE4BXC1k6W
wtjgt5qf6VEab1m5039X0362drbxKVGhPtdEgTMH8b2Fjl9w5J2LopwB/kbxNupsemc57GPhpcfZ
Kr+xuNmjO3c3abPiXF1xSLz8sDJYC0pgMjsW2ploE+cU92Gyd7KNTUOLKZS1YgtnIqQrF1mnwe4J
VqWNRWjUb4AI3n6pn0mQ71tiT5hzAhUhwx14ycuUt4GyUqVahvj7iR3wQhtHc4aQmL207X1a/csi
AGWFOcNzXBnnlPQ9cxoNT3ETQxPoYezbcFL2462pGzNKgcgV3AQX9TxnMZw29a0l6l3nGxv5BljH
X7WtKWKCVTEGnvjIJmPAkJx+AwplcqbcXaLMfqy1FFRnn8pOUc5YOePB+f1XhqQPraixSLEUz60C
reyCGOPHjUeWKsxXtRbx9zO9j0XmM7JEGtnSNvTzfak6LVeOMzFmBgVDINZF0fBcxIQMdtkRf4kS
426e7sEiP3we7ZshFuBIB/YUiV5R776AWDSdQ91BX6LZ2DfNvin2lSrXuxaMIiJC771rIuGLbqHz
hTDmIvT05jkqK+NbixFlM4Ay6M59BqHQfui7PeiJti0a8m2H37kA4NTdsDExaePm2wc/A2VeJLTA
eS5X9nV/0DxSW3PkhBlnIbgeFe+8Fds7EyDZntUneUNzd46I/VCR7y3XA1yl2ri/fR3AD6LXBx20
qFxL2xm3STWglDFHSxeijsEU27QCxEAzBgwC2TgQ56KtS1JXbsRGSZMlchP9Y23lYek+8GwJa8PZ
zsaTE/OgsZ9190elKVZ2SbIOz0W/MXQE/Yg69rnooirMli3MinKAnjZxXW8xo6jDRY6uEJZUv9rW
/Tk2/caxAQRihCoYQNcUiJ5nYBpQPMetLnlcH5sMWRbdilpn13k/3IoC07SzFEfUil+j9IH6EIgi
UPCSKa0GQD+XmhlWlPHHvGs2zZyC3eh3UfqgBVUgNVZXJGj4QGvqIC0lPVlMkH1bc2+RyBsxaOnd
6TEoSgMplKrbfk0OYLIAUwAOsJLiaExCOZ8gJ2u3xL5vwZzWB9xXtUEJF5KeYODq/H85Mqq4RdHZ
HdBQF43ek5vW4M6MbneuUwFSDInCAdAtFgToDFO9olKVWl9TvgOOEIG6honLyk9Hikx3qZOIV3y6
Q5kyf6SFXuxzzcRs0EqrtvmSltvrixJuc7Fr8CsMO8fli1TxuVvldmyVVBvtqOweawyiKR6N7vYc
Hc4jXOyitoqOfunsq5imUy2r7GjJ5i+mNb0tlmr46KruT0RIh8PIErp0OkSkpN0a3riZ/iHHerYI
YeUnl3qeel3qOKUdcUx63k7my3U1rATy6CNBBzY4ZwVlnvT51FhoWlQGiZxuY8cPJL33nV3GHjBO
U4l1WFX5iSxhhydLmVvAWdF/RaKiNwNuhl616ZE3uL6gVY2cCJHsqu+bOWv/COnCX/rtCHagMtEY
Y4MdEQGwHJrEadpOZkLh62l3j5ruJp20f7HaExHSAtzRBINonZKoxIy6h4ZN6YcxYYYiLljzeRfF
BwfYb9yqunStTCXJvMYtIGXIAw/wXC/5aTRoU+k3iTYphK3pBFUIDGJGdRWTV6QDzJ2rSfOrikRa
faiyw+F2jePawimPpxUo7iUfZJbD89xIcDzyQHvPVTwxa1Z7+nnJQ4qyd+ZU6GMgW5uFXfPoEUXj
yEp2C3Ho3xVIjuEleTwOOVaQFHs0E5QFChcHjGRGE34ZTKpKtGpBkoFhME0OMmdIsyovnJ2nEQht
t9xfV8qqfQEf5oriqSDrOvd18NmRrrAyEvlpHs5zFSb296n+3LlIGc5frstau+gFOACtdggpUD89
lwVih8bXK9gyWmcCxj47g7Zxi0/d9A/38KkcaeNi37R5bUKOESfW/WTW+SaZcTteX82qs4DdARS2
KN3BbaTV+O1YsYmRaJqePbpNe0X4tf59gscuUilofZOcsWSToCVbSGTTfcUDf1T8/jXzAkUmaOdM
YdKyO6J+X3u8qszIGnd9sUNthHHFA3FN4aciJJdEaWTkaIcyI4qxI8tmMu9LGjIVJfnaRoHMwwBd
BWYno9R3roh+SbzGASt/xLq6CbIevOomo6bivlpdCx5MoARCDIZXxrkUL7HL0k1TMzJ9NO753N+w
umuCwi63mnd79x4qwcBsonUTZCgX1FpjnGhOaaAuZ2MC6tugeqatrsVygNJB2R9AQMkRzabxl9lg
mDU6J/FnN5+sbVM2eRrYM9FC3x7tfzj6kSlADhK0ShjWIqloXLTSIFZrooj+6FZP9r88IfBdYBlA
JSw4Rs+VM9t2kgF0ZEZp+VBTkE79AswuGJab+6oRSggwI95DOjCAclpFqx2vjTsHTR7aEuqLs2k9
Err+vLl+tKwdykifIs8Onh00FEjLsYc+QW4W6h8Lf+8O87c+rt7N0WwD04i9IDcrFexEJVFSUGfb
TpZjkG7U21+p98rzXYzRPcOr5SvugDVnFczuIv0g4lnpVHONweh0WwPWAahqd/xGY0VYtmbbpwLM
c1MADwQnywABbnOX+ttquSPtnXHz5GgYwqkU6TQwitbL8hL7BVTzMu2SB3SZjO4+jQPrdxwrzGEt
7ECjNcD5cCCRyT1fUlVpZmdpcNd0yPgdSaruU6a3Lt4BuXGX1mjXhKkL7AtzM4xeB7xX8QPEhSm/
ARERAiCA4TdQnWQdc8U9M/dzM+Ja/5i7XcQwCWlqUVZ0S7rvafmIIaLb6z4gvnlNpnR3JDWwsrPG
cQQ22+ZnkR2UJNGrpohnAsoiyCmjtfJ8W3ObL6UvDtnBPnbtE53u/mUFf78vrYAzE+NV9cyMkCYL
WvNngya+f0BYIVb/K0MyjXzOltYfIKONce1N9vIGBzCDtBzeri9GtVlSTIUTqc8MB24FGNC+xDAI
O1OhRNY1/nctUig6amM2VQQicM2nQTzkYZKZO832FOHh6gkh+FaR0vIR98h7NswWOjpdA5a1ST5o
eth8mFRUJatrOZEhbZcL/gVNQ7oSsJ1vdNp1xqEffl/XyKoI0NEAkyb+yXU27hd4bZbYLpPfF/HX
kqSBPsaKqEclRDpNOQgG+qyPjQgo1WCwP+qNH/Sz6vpeNa6TpUinadbXaW7ZkGJqz252b96eDbAE
nAQTa0QCC4TE556OzuEBk2ht5GbR2tq8j/rtCwDTChg1MdYIVxqyz+cCFt0EOkBDWnZ6WConKLqb
GeXEpAcAtUDc+4cKUfKN2JgnVPJsPAYyfetNLKSL4m176RUoEKMjC/w5YNjBxPLzJdTTtDTdhOSi
Vc3JYzIaryAIABiMl0e/UXW1Cxc7P9yRxkStHQQyyM5cDAdO4pE5rM9JhEbrhX1tlg04DPTkm3V7
3cbCpDshAwhOZBiFfZ+kstpmpn7adCSKP0zOfVwojvhLwxWfBzBUzE3DC0Qy3KkzwXOd4Y2mswfk
Z9L25bqPr35fFPKQwYL25ZpGUwyxraVoBmrnkA/7zlQchZfujX1BkRClGtG1KhMVUpdPXuZTO6pd
1LUOqROgUfLmJYA7XQwuQvISSCvJcu0Szb812o4jI5+MT1Xqj9+0iZLDdSkr2BTk+VD0EeVOtK7a
khi/APazQ+N/pGEaZtc3Aci83qdiDEc3D70p3zfpfdF91eNoqX7yXuE8K3oS48ZF+QcdPBigdG5m
4MKpEptoerSLib4vU3N/fXkrznn6fbmstpRL0usmQM6zMe/QMrCdChpYNho1AVW5LmptKTBpAgwg
gO5IMZwvxa6WRisL3FyknbdPmHW2vfn7JkYA4vK1QPqIcPb8+wYpsjIdUabTvK9D1Ne3e4zoPIBV
66jVX+BlQfaRGwRgmAhzIKvxM7k94EIF+O/3L4pICS9cp/EsoAZ/z+VjNiEXMCm0vaICpGSIKWAV
IlkmqaCxixS9RqMVMThk+q0lt2cWUTpENVs8ZuH1MsOnjjbfrquyIdL+zGftfqfJ5rqWLw0WEpB7
x/gTjEsDAee5lhMa86EidEQ15LVbPhBzl9U/2k4RAl1uFKRgl8DcBQDKxcBCt7fRLOdqQ2TxcjdY
eqDbCgmr6ziRIP5+cn9UgM0bbIKEBDF8o20s0EK59M7gt6fexVIQPwAxheSSnFnoDDMHhaI5RMOY
bZET+NUx/+d1nVwe9ucixG6erAXknkNmxPoQ6WN+bzXsjlfl94bHinYcEUyd3+3gIgOLHph3MK4E
eZJzMfXcaEYF7FHErR++E7lWGpR824DMyVrQyaJqzFwTh0wC+DnFaXXB86HpS8EwzbKLjO6usJ8H
/+AkgGyxT2Py3t48chjN2sCi4K2IZLl1AZ9o7Y4hQah1Ub0cqBtxdrBaxVWypiW4PHAMYpLJBY4A
HYgm72vWRzQjQePsC+NTvHy+3RKQg/eQUhDzGmTOu7ZPSwZKOewZD8m0IUZge4oDYG0ZjkhhIuWH
212uK6CgO1CNwJ559anDoOFC/0hUPF5rMjzggvD4AS31RZY0a3qDY/LbiLMYBfeKPNUWva9s7+Yg
D4GjmLTtikTBRbY0Waq+zmc+YewHwxg5tu90VdP3+kr+ipAeKJlusGbRIELzQC3qfUZDc6BszVw7
y/53rCJSvpesXg1l5hTX2K5k+oZhUlN2Xy0haH6u29ZlaC92S1jv/0qRTkyvbdy8KSGFZ49Em/ZG
AjxWyUON/rSSH9dlrZ3/SPkDCSH6FVboB3qfNlY7RX5XB1n3q1GlcFa37ESApBfbmpmZxc0UNcbn
qbyPszuTvlKqMLAV1BTBjmHOJ/wF7uhIe1bEXePxuYCFZW+l9pn1x4Y1W+LzYEyyICmLUDPvG/Ox
6WtFqLGCr4NoAYzA8xtBulxl8hKPZoNrjpFe45wus1e/A8DSt54zVjwvnrW1FifECK37LE0PhM3P
S93eLU7z9bom16wGwQ7CHtSevYu08FxlTQH9jpHZWgEZ0CzKwBaWAeL+2NoKpNaas53KkiLQrDS9
nifeGMXog3bu5/R7qsybiIBfvgRPZUghnGONQPJ3Do6m4qHTPlRWMNYbp7uvyl3F7sEOdH371hzh
VJx0tZtzaVN9hjjfzQJapQFVXOprjgDwFEhoQOQAdLwUz5XxNFTGPOLsKNI0BPXcEyDsd0UZfwFN
xffri1m1BbzjxL3xh7j9PIDwRs68JV7GyOnf3fxg5BhzPIGgwty0Xa64plY3DvxdhiPYU0GydS7L
z60MJCzJFFVfsviVqMiaVs3g5POSGfA0Nr2hxOf1CrMG6MZNQC1qBqNjBqgd5v6w0bWba66iZQpP
K8Erc/m+shqaIk+blBEpX/3RDEi2TRMrrNLP17V0uXMi64HhHJjMAdpcSzI5MCsW/UCMIioDB7z6
vpJb/9IM8HEUv1C5RRRxwR0Cbtliypa5iOgOzSTOb39G9WvL99eXcXkYCCl/Wnt1JLTklzvaK+mS
DpDCwF8bgNMpUBXBVzbqVIL8di/ZwG1PSDC8Hce1bofXV7D6fRAWIOuBqqQnK4K2VttXaIJGwHjM
QytRpIguPR8bhMuVAOKANmg5RVS2luaCQamIkH+qjYcSjyDqzoHblYozbE0TlofyLTDlgFTIqbpp
BEelTVmBpo4XN4vcYqvk67x8K9iIEtHwDgAdammmcNeTF1Az2C6jw1hG9v+Q9l3LkePYtl/ECNCT
r6BJJ5eZ8i+MKpWKoDcgaPD1Z7FO3DsSlVcMzY2ZjpmOrgaSMBvbrL3W2EJwuKZcPpvA+pOYBylB
gttZw5xeWr0PM35JF4goy9BpWAFz2gSa2e5EZ1W06MbrtI7WWl4vrSC69pFumw0AmAo+f15npa5Z
GqQ8piR50sb0OIId0wRf6M8P3JznmvGgIJFZynYYaekUIrFx82VJd5BeXzkIlw40onkXDjeKniBN
/vwZxeBw0uhKeQTt4XsRR3+70l2jer+QL0SqEEhxFczV+D9LLJKbRxmalNLqWJQ33DQoNOxpi2QX
qXaJ81D1N1KowNxU4BK8Lbvw+xW8ZNo+Tr5wK1lHJlyArEK//HSl8i6meSy2RGu3sSzuumx8+36+
SyuK4jGg6Si7Q9Vq/ucfzj10EoxIyRN+1PuQhHxNnXht+Plcfhi+Ab+p0c/DO2j4CtK1bq9Lx/rj
r5/v2Ifh4YCnDp9ifmRoOrbR6qhO22aNNXDtG+Yt+zCJFJngyYhJSuIrDV1rab4wPE4yFPeQ4IGJ
XhppPumij7qiPZo0GQNjTdzx4vAYHFgxACu/lDmYm7cyKqca0MqY8v6pevnxAUJhCMhzlDgAgXIX
blKrROmYthg/qh+LDUkffj48npa5XXC+Fl+6UiLVjgUIao+uYKFF2iAzfs4PN5ea4MDCssCnWOJo
86HmDfJ49TGNf3V9QmGBv/+GC6f00wTzFn04QHaa2ZM0MYE7zoKLsn7MjfP3U1wwG5+mWNyzlPcM
cklDfZyKCMXYzRj5rnm4KvXn7+e58GiBpR7gaWTR8UouPZYOZBEqczDPAGUsMPQWGQ9i3aJD2QXf
z3ThQQZ0EqAtNA8iDb3MemoNRFxK24Sz2kTPY2s0M+fwERXWJ400oS2Sc53KFYDQxY1ygEKFDCqM
/9IJmNSkIzm6lI6jVaAFakTFq4ntQ+qS5ucPmY3CM3J4oHtH19jCzE9V3aTlqDVH0PxP9+XwXwxv
zJrzkEX4R9z5+cS5UZYXjoVLGddqvUe0WZ+cnq/1f1wyLR9nWVjfSmRDpaTzuWbORkPuOzOblR25
MAXaCVAUgpcPoPuSCNOwIpX1sdYdyevI92O50jO1NvxiG2QDe8YSDC8sn91JshJBXBweNSFw/c+w
0GXtH9rtKdDSGD5+NcSLrqzF9hfOqzNzCc+6FAAeLm1vWjtKw6ZcHIkyVzVTmle+vYZnu/QRM8v8
DMubO8UX1X87IUrfDIU4gn7dy4IoWeOxuWBTUMZGXQM5njlNv9iEqkoKJsyoO07WYaz3yXiYgNE3
/O/tyaW1AgAJmW1VxWuyFCVxO97EqYK1mmRB4/Kda++akv383mGz/+8kzsLN7gHsqawea8XN58YT
5cpbe+EbgLVDSgIwp/lez1v14SEZ0W7VCqKCwj/apJrXypWAbm38+Z9/GF+tiVNUJsaHqKni3g+6
J+vT99tw4aFC0gNiaUAMgud5uQ0aK1x1dLLuyLHDrTr5hvbMy9NYnmLx9P1UFw4ugJgIGaFUCDWi
JZiL8FYVY1m3x2fVPebTylp9HR2YCwthrwuhQhS0FrUswV2z0xJiHNtQ59uoW8lEXhge3iCeILQ+
QqfJWNhWVWpmzcpRhwWPaQsGjR9L7815/pkSDwJzCEO/NKUSxR5TcwLOJn7f9+zPT9f+f7uSgOSB
p/CFWyvvm05V0948Ttc5v4nqFXfnwurMcC101CIYQqC5OKiGnttDYwuQU+VaqJfyEdRSK8W2r1YJ
4pxICEDJZqbxXqY109LkiVGqgE+2lJle6/pRuzXFj13DuR0aRXAANYG2WfZtTgkCvkIM6tGC4Ebv
/k5tEpYQqft+N77ea8yCB3Sm8oJ5WrZBNEYzOpHSaMDyDLSyd0g6EOPHaWDMgagcFMU25AKWTRDZ
WGggb5doHJDOVT+i6sIy+waJZ8COUSv4/oMu7D/SNTM9IWJWhB6LJ8NxYpYrEVeONi3bJxY9fj/8
hfVC84sL8csZPoCP+WwH0U3rNGpTO0BVdw8iizCJDlpX5eH7aS59xcdptMU0uWlMhd04x0KrqCpp
P67syYUJLJSNkCBFBedrr4iwOqhTqriFRvum3WvZyu+fV/lzJWNm6gceaE4xInKal/HDcxHpqWaV
lWYei/wt7sL6mVRXoxYSGSbj3x8vFfZ75vcgqKJ/qa6rDudJ1uhAowUk3qfD9ufDgw8DBhdtoShj
LHwcaepM9kSxjqVG03rbraWSL23Ex/EXB8pJSDoRNbGP6rmNUMaNf643gh+PBnNARGZwkL7YCrAG
uaVdxWBky4A64rtiGtA/d3Dtn4NR0O8PiQbELuhBAbL1856nmVLwqW7Ike/T/i6afuzvfx5+sVC9
BgkaJQPHaUbtCEoGK4bwwj58+vWLG1frSUuKEcMnpp+5lKUrjXnzMi9uBFhgAJ6wYQbRyzR7Px9u
RJMKU6ZxKo+FOAnrzshex3TFNl36BNBVoqkQdw7mdrHTaFbsG6VqAR9PHcrtxuPFWnB68SsQTcDP
VAEFW/pozCCZtPIUnJ1aTLPxmGSpx+XvH185IHIgbQBqDvxn2WOItI6rml1Ejo7Qgegvvb5dyxZf
/A6UsOEto3oOXOHn3RAplymqn3hctX2cge9D3g7amgLPBT9hzlHAl0KNCLdisR9QJ4vSKANTEyn/
VtpVxHaRErprEhwXdv3TLPOv+HCwkBSGPkXDyFE33ytyl0Xh97txYamgHqJCJgdqYnMBZDE+kt5D
l5YgdgS8hLDW00HGjxLlz+8fXE4XKY8Z4PkFUsALwTvW5+TYEW3TGONN1torHtUFshd0EM/dUOCD
mjlzFzUCnDUQCrIWLN06Z7QdtEAUJqMyqrctwnyi9mASqc+2IQKrgObP9wt5aaMgGGqCgwW4sy+l
yQZiLESZ2ZVa5cGcrt14Lea/OAEwjTNfuzPv1+ed6pKoVkDLKo9Wal/pfXcTuf1K4HTpSM/KILOm
JmZZmpiiy4qsKDFFLe/aKCRxHAzg26zjNX7UixMhNw2A1uxmLw1NpxmZWTcDrD2pJK1L26Bghd5V
mQ5GyHp8/H5rLp1x4BNmZVIkAUDr+XnlnKRESNFYeLqqxDN7ZEuSc5Qw//tZLjhFwBb/Z5bFExMr
Su7U0iTHglzLqNj0Y0yLStCuFJj0V0OalUjx62f9c7cBdkXfITLZ84H5YBq6FmpwychAfyYgZ9Wq
XmLqfqutpRQvTgP9J2B2oc34Baw/JpM2FSjvHhFWFtRl8o4xYUNDUKw4rfP9/PyG4nv+M9EyxVyR
ZKrRrjgd4XHCGetpLa/s6dVM7rUi8Qqr87j2865n1DB0JLZhyGeOqvnjP6yhAM2MkQ/aBPpKcP8E
jQD/FZVr5fhLSzh3bMwGFlHFMqaPNGtEz9+Iq5u0NJ9QVWzv3PTt+/P31T7gUz5MsrAPpmh43RYT
GOQE2atlue+Ln6fSMMX8pCJ/Mys5LCxsMqCR3uLmdLTdTSFvlelWrKk0XfgKZP/RQAMYCbzZJaeN
zLRc5SmvTrdOa1CEHj8203DR8Nvn9pk5nlisEhBKgFq7rDqZUUkdNaM/78pCoR2iWchrIt0IoeXP
J0przbQoYHJOIvenMmQPP97lj8Mvk7JZ1MCe2hieaQ+xDC12/1+Mj85u8HLP78ASqZ2MbaKmjlqc
ZDdQDfXuasVTvrTB5n8mWPJ+K4PeuTIixakgOyUoyY8DOhsd/3PLz2zt4dQslj8u8naKi+KUUR49
V9WKjfr66wGnAb2hi0wm0n9LHIIkZW07I2lOoBLx0HsPEWr/+w34+oxgBgjtOkhAIXhfPvOlMaqd
WqnNyRQeI7RyD6lKSXFVprshWUl1XfwaICtnZjwV67Z4GEfUiLOMdO0phniR2V61zspmfzV86JMA
iTwqa7MU+dK71Fg3cSbN5hQpp1SAMhxCkmwNHT9f2c/vxjwJAG7gRQFz7fLIik4pJSlkc/K5e+O6
vhCeRdXxx4YDs8BmzDpiSEcswSEFsRMeAx90AsesH0kX4df/5wzzyfjwFo1OjrLRiBlyUXpDQvxh
Ddn71e3CN6CRYGbUg5f6TyHvwwxQxjWzCnQ7pybbFxUwgFsu9t0aicyFU4U6BXKOSGAjTUfmX/Fh
lnjiVi1hSE68q0MVlPTmWtByaQY0XP2jn/snNv55BpulbHRjpznpyUNZ3fHd91fwwvBgk8UzAAVR
ZOKXb4QSVVLNk6Q4TdHdmHrlz00gqGlQ1ASHF3pQMcnnn1+j0cpG3JWfOtb4kanTTlmxghc2Grqn
SNag3WbeiUVUp5qJtKbOyk/CCGvl2mr3oPXMm5Wg7sIsM3LIxL2bsXnu4jsiS81zZ+jLk0Kz9v09
c9/an18JFLMxAfo50M21TM/VxSTSKB+LE1eJz5J7ieD0+72+YG7nfMqMxvxH0TmfhQ+HNUNSezQ7
vKeKmV2lg+krg+E3nRuOBMrUtOHP38934Wx9mm+xZjlror5NMV/PpsAyuoCsNVtcsLkQSZgrz+hu
RkS6+KKepHLMRrs8RU3oRIwaDgX7/c+/QkcLH0I3eDjAGH1eNb0RueHUojppr8Pg/TzngdI2YEW2
CmTmbNU/jx5XKitLoDFOYnrVtHe51pl/aYUAWXJhB4FagUf7eXw1t4FedbTyZJ8Rb7rtIcmP36/P
xRlgY5GWhTfmLOWn8nSQIzcaeGlo2HKAjnfNisp0rep86QLOpvz/TLN4MRoAFnlqYhot9xvn3LpP
5uuaTNilAwuQAfYZgAMkyRebAR752kFioDw17ntxFunKfbi4UqjjIbSELcH7+nkvSFEWiAVIedKj
18gl0CsAP3C8gva4kBrCiXLQRaLPcG74h4tZtAZ8XKlanhyiUFVsTSfyQf+bpmlQKBNlqFUNNaH1
WK+YyEufNzc2w8RcIrlyoNLecmkWp1q+6+6D2jxq09/vz9qlDbJnTxEIB0BXl3wDBkvAEz3AY49L
oJetmm8hc6aumMmLk+A6zjyHAJxoi7DJ6BCScR4Vpx6Nx0X7zow2/P4zLq3U3Lf3T44Q0skLX7RK
kR6cGszQ9FeOjeyJr0U/90bRFQZgvwbEIk7CYoq8TFu9bfFe1STzprihSVNQfSxW3IcL/iiyWsgn
QEAN7oOxqJQMmlHiRE/s1BXjc1+qvikbOpgjtbo+GAf76fuFuzQdOsXmvo45w7AMqNym0yeelfnJ
LdCw9ailD7Wm0wl/kej++6kunAJgyE2kcBGDzubg8zVCqReudm/CrbCfLNprK7bg4vAoDYCYD9AB
YCw+Dx9NMmo77Mkpv0+EJ9a6gi+cMBxcxLVIAKCMsrwopcGUiDRVdeo09Bz7pu2vwuAvGRqgB1CL
wwfgdVy6dok1VH3XzD68lt06oETK+rAjm3zaWvajy39X5Q3h8YqRufAMfJp0/ucffBibtGMa8ag+
mU65rybpO8N0pSda2Mfd5vsT8P/4QBsEhMh1wwdfeJYIWlsSOwghGGnAxXQDikDk6l4K4QaW82sa
jU2ERF2TrxyNC4ccKWmCU4c3gsDOff5E1o6kq0anPqUNtGySMzpzAnvaRM3WcVesxL+86SKehN+B
/DeaDVA0WCan28Yd63gcsIfyDtUXz407KrtAonEqzgovN9+teGugHl3FXtLHtG7uVLZWXfqX7Vz8
CmST8XDMBQX9a66tbuzM0Ib21Evl1mrAUWTdRI4dOM1Z9OkGdTp/cp/L8r3XJloUfzq5KaBVXozH
kTuUiNbPixxtWPu0UIJWOemAE6ng64YSC967N1w0ahdaGEfbtAB9ELBxhU6CXuGh0zVhlegbLRIg
GXXRe/yadD2Nqooa/bkrZ4bbTRxXIUsT6tSvln1ttq1XjWyvIL/Z52tpxy+bj8TB3GA/bz6a4Jc6
PHHh9Awpo+Y8jLdAH9FJDVu0wrINiX+cHsQEeEzdmRFqRqotzpk+1oNoW1Gf8dZBDKGO15p/Ln0L
4r65ZIhU+hd6CmtSJo05XX2GImIFSa6xbH3+xptfrPr9/VX9Yk3ntSKIYa3ZAcFXfb4yeZZ2+lga
7dny5BgUbOW9vvAhxsypg3SwjVBg6VKNid7kdcv4udAc6jShMjYeKWIv0z03WuuFn73AT5cB8TLk
fXEI8M7NGejP32KW2qTK1urP7sRA270h7WZQTq720uXb0nj68cKBBBVfBn8RZeolNEsTytDqVtWe
y3arIJW+4oxe2BfQdusGOIJtYHOW3dW8yKLeyFl7bvW/caCXf3/+61EfBEoOpUgXqfrPSyUHoMgy
S2vPrua/de7KU3Ppx38cfT4VH56aWhSWsBO9PTfFL8/SV7KrX15o6Al8HH0RDBhpF/eGg9/+mk4n
5XUQjz9fGyTwYE9BRwJ41Dz/h1+v8CGHZqLVnPPypSu5J1Rj5VZ8/YK5WR9OBnLnqAMs3w7XKtHb
l2Bznel6HBFdTM9pukaX9PXqYRKU7NHaiQyStXyD49KYogTd8WeFGVBhDBXW0KIMTfsBfPM/XTFM
BRgkgC2Q7/oisQToklv1sWjPahJUSTCsvLVfj9Pn4ed//mFDRkJyXuYYXvCrpH7I1zjl5sP+2W5g
fAtkEGCDgQbNMpkOIGcEKcC+PacW2zPb8VW18KK2okrDV87WhZ1HlyoQZLMCPR6rhYkSSIZljIzD
GRQ3ku8qY/LYjx1kUG9hNxAluYjDgKX+vFyDjDP44Ol4HuzBN6vW135s+jABIhcsF8b/0gcTRzxn
ViKGM3MpZ9dM+fn4qPiDXRUoppnHePEBWLpmciCJc+5CjmBVlT+Gw2noFAM6Cnfc+qdw93mFZJHl
ExpSzLObvZrpOYHaDgmrlQDvwlbj6uF6zwyCNkzt50nQsjDBaUuMMz/p+giR4iJg1o8N7cwn/Z85
FmmXvrPRcmVjDtCL+8nwCN2klZD+65uKGYANRbl1TqUvXR2jEqJIVMxQM7/Qb/CchJb2zuwdFMgy
0v98zRCaotUOycKZdnFheonoq7wkunZ2JNlmxJcJVbp4s2KtwFLy9cbPQL+5LQb8i18YUJtWyGiI
LP2c9Paj1ugdD+xIO5mTa153GirivEyiEBkSm3uoQrKY9kZqe2wQw7WmMKdF9xeZNC91rWYzmkV+
1XTdb+7Yv0k2AxObzGkD8KSzvWB9tx2quL41pGZ0VMkr0Xi1ohb7ukAcZDUupBSLRt81WTlrnbtj
6qftrMjDEuYhSESnWWuNJzaK8aShpw5s9szTlDjspRZyg4Uq5Fs7e4e/c5xAAcCztnWv00XYVlpQ
EE8379qGhXYcMn5fgezXdYunXG/+SMhm58FY51HAXTjz+zgKzGlTprkB0h1We+2k/7HU9iq2yc5x
FdqD6UDr7VdupnszF78hveNpDrrgAKCySRoKY9hYkKUcNC+qVM/lzl5jjzY5MKJ5PdrlBaIDAPve
tRxFUedKOIU36jeaGqaW9G0wfBlJ5LHqVwaY2eSWtDX4tq8rLzN/9U7kZcjv1yzBMOw0kWjr4t91
trl8zsRGVcKYvGXkRud77qihVvUb6Ro009SNoiC7PemHqSZepaNZoqsCIG1o55yKZCPynVobNGqv
ZXJqVX7dkl9Vi8JtGXb4H3OqvEHTPBPxT9QGshoCFeugxzkl/G9eq3eJMhykeiWmNxdkjtRFBjev
ki1UX0PTvOrcp17e9CVe3yajlTiUMiySW4XsWrEf9J3VXlcpmuTsIWx047oCXjMt35GjseV1OoRZ
Cmnwno4otDtl7PO22Mm2DybJEFZGG6ZDEiUX29IVYaZYFBPqnLzw+BSPO01Njkl+gBd4J63NYCUQ
wdM3JOHXSrXrDLEzK7wSRkhIF/TVc5mqIDYgxdbMu7sh6allCCoUdOs/KOq5I4AOtxqN5J8a8mxI
1h5UKa+SJCvBBYVvLuJAEzd59zuNs4D3ugeg4FZP+r99fcfiQImfDf1WpomvMYUy1WfcDpqyOhtK
3dIa5HVFGlGR80NV7iYEqflkhz3fF+OWabrnlH/y7DTl1c3QmWFhQOPYpkNVhv1wzobtaKJIlj7h
l9FSV31VvGgSMsZt5vf84Jgv4Mi7E6Mi/CJxC9qXDDz1lsIRHUfvyvxHlbygasshjX1lJRu136Pp
mjY6ijvqvhCVN5H8yTB+Ma7dNCVJPKXGddpr1m2j3rv5Xk8TryoPhXbnFoRavA+Q7g24RAusSnMj
sMVdX933tu0PlhN2YFtXFNVP+woJsn0iOVXREmFqQd4/pe6jJK+uknk2+V0qt2l8aqrOa+uJms6v
WhmpYm1NGWjKFSbOwcGmi4BlYSdMzynQxa21vpk+prA7YvAc7WUSd2OyE03gDK8D33HjejROdryb
0r1uoT2p203yNR/uNfUanAaSjH8SO/OHrKVtp/uR/Tdl5sFMfDdi+yJVvX56FtHOaG50cjAtJczr
DmjQWrxkuXKlFcfaFteJMVImntlUU+n4o7LPm5Jy/ZGL1JNCUiRPNqNoKG/HYCiVfYc0KDUicatA
/FUmr3V+k+JP15mnVPd6c1U2z03jm8PTnEcwsFxqmFcHzSiwuKd4upLdPnf8It3G5m4QD2pk+hJC
esQG6yKkrkuUuGa2ezdjfgnADeFvkd76hX2yrIOaK9SA9roNM2b1rxG/V5RfUxYfcjdIkGF2Hd+W
VYhOTeqk6GbG03JuqyB3qn0iOs/s4mdmJ88GvFNAhWAry+rWTXOqIonC+4faBEseCNPaJvasqvCH
NtCdW5ZcA1+OVIvuHCLzwMvrrt3pOZSh92OC4mLl0qzY8O5cx77Vbku2T8wDNFh7tIlq2ZXdbToe
FumORGGbhXK6rdld1t73bNs7m4ZvoSQ3DjtH9yFwQe1sS4oNpFUV8ZajZumQsNbDyPW6+mTJxmc9
2Lp2in1l8yuiPaT6sRe7jtzkpou83UERGzfJqIbY3doXRuCIx2RQqdDhBWxAUNQR5LjcLXY5A+SB
aVsDhyJlD2Z8DcW0x7h+nPInIdnG4ni6klvkmhLlWjXeEK6/pHq6JZFJ1bo86AqeoTtH6T21niDm
B4aQxrhDipm29p3pbpLpZLMTAPZ0RCMUXiize3GNW3MC01iylW5HDVb5ke41PaNltcUJFzlSgWY4
1aovrOOQgc530yrz4xyabCucc8X27thSM9ugrTHJAktNvEnZSt5QSxie6HBuu18yvXVFUMc3brKv
63t9+mPjUtcPBYTJm3t12g3ktZDdWzcZ10ZvX2WFS3OyUwFcVVL4+QwUzHCd0H7rZI8ujLnuvksL
WbSr0X2HXiJNkBST9WvZ3Lj9wcx2NpE+r+6g7qzlANmK/K7n6f1QymsnrqkGsrMicw92Y4Zj3oWq
uoFXjgzf3ip3SvLaagcO798d8LvuC6f2Gu0cEe7leLkMWdOqe+i7FwcmdBpvJ3PH84Os3vBWtPZD
Wu315rqa7krrtjBieCM7aACD0AVXjdOmOxhtTuNiq5l3ehYaRHp6ca3iXied5WfF2XB9MCPRRDwq
yqEfDs24I869aTwUOTiSpvshfXazrTQTWkTHphpCjtyQ2+6c7AZN3KTe5ulrYsO8PSWdX9q3Q3KI
eAeqHZe2oHSJflWNTXV47hDZjZFYbl0n6NAixWx32wE+FBsvfX9M2NaaYOnVc93dxJEdKPawTQ3W
eSUhezAr7azhiijCG9COwRMPkt1T1KPtozrYWk+b/G2Mg8i6NvubqJcUOomq+OVOsFg4H5y9c9L6
UuLcSLw7iIOiPuyrRzLep7rf2Me4Ohn1X/hwtCLXrv6UM+I1A6OTMuCzTzl/Zm3AxU4rkR0lBy26
k91IWw0MELVnK7da13cBehdKDy07IFV/zaud2ecBsoK0nhpvzAJdwaJo8spMivdu6r3I7vyR9dSM
uac0ryKNPQV8rWqrH4zBCTTYO97Hvt6ZN+iQKut7noaJcic5of0AgWcZdlWYyI025DpFB0xc/DWE
hJUabo0eMgSdE4o2bemoPZvioFu7vLgxqrNes4C096U57qpaXo+9Fmh5vUvth8q4jcegdR5FnXt9
9jCJ/CSBnLXgOViJj74RkOeYvqPdMBcPwEDzyN6oVRuA+TuQJS6yyD1wB1jwv8vkVbobB7o8MeC3
Q38bAYxWKJ3fQIFBneJtW2SwAX3oSH4CA9gmV9CzD0NaTrlvF0Fm+xo5pS7O9iSoUb8OZId+jHE0
PCvbDu41Z2bAwX9HBJZhFyMrYxnjlowAg1tu6VWS3bp9cbJLHiadkQGO3iS+MRSB2pl+1SVYLhzH
ut3wyQ36uAxSVaczHiXr4RkBQSoPGTtx/Hg9l37vyCfYRAC5thE3r/Wsu7Z5HibmPcvQG3Ar3AcT
TCa8NdFh86DXIyXKzYBXw1GBEJD+kPZbswnG5AH5DN9yfpftL6O4TYo7GUHl+q2FD2SZeyPKvFj2
NOmcTQsMhluXVwU+sldMapfbUr0zy5FypfFUHu8R/Vwpyr7vfkH1AGHDq2r9icldl4QWEDUqihhF
1Xvg9d+xqPaNdGvqD7b1DIaaa+kCvh5VwThC+Np9SMWfhO26Ed6ZHozTtje3mrKRYqOQYWOw9zaR
W42/VlBOIfg3EtxaVGJ9Uzxa2SZJAuS1PHs6mDZqDMZ0M+HFLP0BFYtWq7xIblrDRiXhuha/0ymj
LPdH95AltV/Gd9NwHuTzYB1MB14i82RjhQxHQQ9m1DbeFfz5ugsULfFkEQ5il8Dpt2pEH0+trW40
fJ1F2NmyM9pkxNNkA7/OK0a/iowdOFS8Pv9Tj/0OGEOfmO+Z9pRV50wNy8nBO72P3aAs5ZbDk+yY
czPVeyvHOxTfZSYLpbwtHYVOSGiMJPaVyPGrPPeSWqE1T6jOK0hPTa+js8XP84fKDnLUa/LSr8Fj
l44ijLgbNBE8RQuxYWJpAbIKvoa/IsQdk/02whKZYh9F1011ZeG/0U2fawgcBEW1jLLxLyh+Gu3W
xdvoKjAnpdPdRSIOGG4McvObrv4zAMzmWM9J31CjfdVAGFNbk9/H8lar3Wu96nvPte8RXl1bUQSH
RsePUQJXrY9Jop/GZG+o55FI6riMduSJJzepC88/Bc3qnZXBK1Qt32jaQ1MW57KxcJ6d5C5OlI3R
XvXkdw73OS9M2miE6snkuQyay2nsazWyTfHE3kohNxl/rMaDMMHxCYIvdRy8jkmPuZJacUFRI/Dd
El8gqZ1n1NVwwhr8bUlTNmzyrrkD+vppkmlBO8SeEQJMkCDtprzcjV1OjUzziubNHhHnNjS3UsS3
hW8yJ4L/nR9HclvATWDuTZ6c0D/21kKQ0ok62qT8zp7wB7J6M0361qxfZr6gvOV+BUcGAjWnbm4W
zvp73kHGcFT9NoVD1HfDdaIpL1ZT6ajYVZpXmRFijvGtZL8TdQqkUwdmJYNazfGSapQL46C3E9gX
LISy7UEBS4yBvxIsptY7fimczdzo2SX9LTIYkM5DS4awxu04la/cwXLEjvIi4Y6Spr6a3OJQosmO
1XA4ksFDHy1uCZp0EcIKZu7U8pmJ5tAo5VVinvWEl3Dsy5s6i99Hs9p2pv3S1bMraoSR/dtSwafe
TZ7GxoMWv7tQekKp797I2tDqbCo0i8aRqYaQFXSCVIlKXzeE4tcImHKNCS9T4J3ERXdfsCaoEH9K
lm4nc9iwdqJ5dqw4DhJyGE7c4W6KbZyMj5lb3lii0vxa1WtqlN0vvUmChEvlusuLnVI1XlKo1EYP
vYJobCheTP7gNHlgWU+xxahIszCV56oVXmHjRS9L6IuRmDqVYv97TYUy+lEdbYoBERpYj05FXb0C
y4MiVqX6XY3mJOcc8dcov7WHKpDjY5MpN/iu27QZvartYi9u1MjTatJKysqu/DMWZTzSNG7yJ33Q
7WIzlY16BxUaxAyTbV/HQ4+W6YLEfwcd6Saud88RHyfkWeqIP3OjU3aWg64rqCshvR+387JELcAK
fd9jB+ooz/E6RW8C3gEdK5k5V10rNOPK6HXFg5rqPZp1sFh9Ob7kKkMmyE6bDQAdkv0PR9exHLcO
BL8IVczhyrhJqxysC0qyLIAgwQAwAPz61/sOrvLBkndJYEJ3T0/RznNwGjuRvC9965WhNHUMzVNg
ojpSw8XvvWMUCRxe8jjZ4CiIi21p4bICL4/SAwyglmJLoFfFGgii0Tkjwe7YNtxGSz45kGwM/L2N
KGIg55Ctbxh0cf3DGA66cHXwKFMLJMSFuZJI+J1qbKna9eS4ooLTDMw2m08X9dXsLB8dNHV3zbje
xxrnnX3qSL5iTWwx3ej49WsdLgNAOUoy7NioEh2/b+74d+fqY3DeOk9VCvqRabqfoh0GVbg63TvG
SjK81sxMd7NGh5EcevrLNwz7OKct9bMFX2PY/qRTkrVuWyb6qVMQikxoXqYCewTLaMBbBrgkk2wO
RWGnuw2dSkouHRoSWDnku3h3+q9de6Bb/cynHY79iQZTsfBrOgNO0/O5Nd0/w6ccRsqV0HFGoP4M
dJwHk1vDjeIx7IIm72x36UJjcordNFaMWZM8Oxwln4MwxZOMht5pG18sNn13wTnZ9jO+o5/p9sL2
v+l2Ng0aS+h43hN/zdq0LWFmUCIev2x8Urke1xf0HTkNj7L7YGTBoa59TMNZ88UXmk/0NQ5+VPu9
NWFu16Mn7uPwRNU52s4+/DDhXJBRcyJhVMoUqBX4vGylaPGxinArZs+q+0nK93SwP72yMxx3jv4o
jsB/K7ZvFdmjsuv++uPftK367u+ynUHmJgHgDGvPbu+gI6FNHTrmDbuTDtwGfg0ftWzbttPKRA0Q
+Rix4VO1/BI7b3P8zIIReReNMj8u5K/YeuwNaq+U9N0xcvsMM2WoFpE6sIbZ7LhPKNb3Uwtzj8iU
lAXVigYpPpq0PTsNXcvQA5K5toepK5QEDkxKupJ8aoNfy8jn7T2sllaN+Le4xYTfMvT3WI6EHqaM
MWncey+9iAvG0aiqqehnzHthiMYHPBVZJ+vZ2bh3If7GNDx40dpskyqldrNet6AjC0vRtkRIJROi
DwI9h803flbRlzUdqh1Ygx7dzPS/wcxP/n5S9F86m3xP3ZfIna87j7PdaypwLFkqgey2OADvVn6w
6buVH+m0l5xiNeHwI+ekVN0hEEfqv22y3t37aTgZ/68CXquXh55eeQP85LOjL076Hs1Rte1zNg9Y
O9zu1RYteCcQtSrgq3OjKp/RjO1Qm89/AufSLICYx99AdlhE7xccXGun0R6kItNBU+BWT+vRyIpT
WFxuDHuSzxu724O1YsirK/HRt1xIdJS0QxA2FbF155eOPYboCklXC/3sQrtnRHjyWo2++cKW32UO
P8Zo+TCJua7r7OWY0jrtMTkwgAVhS/FP5bHtVekO1KIKietINs8GSxMdYg8LriFcM95XtYhru3iv
uu1KOE6XPVOFsW0d6+hRJf4Zhept+a4lGAxwr+uwHyfjXtTIq6YPyxQNzgAx1Ep5uBZqnQd5aP3h
kRL6TZWIgdfZeudozGhcpB1G3ACQLC17T8cI0tRkwuo5v78jsCfJZ9t18LywckaEgSY6j7atyUCi
HX3CShG09xxnM1vk9ghT0/sRgwpd0L0a1b9sSXOSO2RCgr0MTYMkwG6CoTl683Ys0lsWP7g0Pg58
sXZmB6nQe5vOaDSIIU9Rg/tAKP20aKQ6JAzUr7v+I5v9dJ0Rsy9RTbGcINv3+KPluEROmis2PcZi
PsokKJap/7ZN/LZHfr0q+nrDv1eyH+CbX5EUb43Ex1Dz50E4sLz2/LMcxyoSU1/E43RHuJf8AnOF
UY1fL+n05EK7+zkkYZd5M0EB6/sPLjxngOkxsAqrKNqRgNB1eQ0rqOE1GJrXRECulcK7J9LnjQg8
4G666w3GSvs+9DIZpo+b1uxv2/gDvDfn3I36B+NOKBhPs3crwolVI4AcAjkdei055PGIrBW+OPOd
3H/mqM/2OLxgdXWm9fiwRSP5A9HFWmgrgww7aNx8o6Dj26m0DOgP0tG2Jri7PZz7/QcJo2TdsWsY
m+AybG2YR5wXKTrnmXQ/wsEZt2vFmfyzWV4HPT+KeXmJIuDG8uq35gGI0J3g4v8BPS7VkfX6JSD7
4xyY7x3mDtjBGYNZaLw8ADmSILQrQfOYTmHeM2cJi96jsuoUTMDTEALoTbpfjCRVSORWKE1EvUHp
1jcO/gy4L7/JgEp7NWW4+GW3ON8NXf4SaBt3f27raWNTNXqhPMNX1+b+tMeX2xKBjI5tUMVri1fH
+UFEQEjTsQL8fJeuTpg3u7+gWU0vitoIgWFMi0SRr9j3ZTn5KrfL+tKb+dUf1CnEtYnCvxPA11Ek
1YTT7AXjsYvf2fKNnR8k33fweEt3gL0ivI6op8/RQNJS+nEHn5om/tuC9ulnJ3eaNsga1/wSz6la
6xeBN50XCTd2/Rk0XzpM0FS4+YK1G5OW1RAvOUGuHhQvInlryhCdAHDwsJMFcsHr1s0a62zmV5ZO
r3wFINCy4zYsK0K3QesrpgUEljF3U6zRxO3RdYnT93k5zAq3GSMn41okmKgWA4pf723f3jeMyTXO
gw9kHtsWq3Va6yT9tnIB/WCPs6+igjoQWm1uc9fPBF6VoGyX7QCM9mENdcFUuJaExznY38PY4kMD
cmgzB6l74DKL/fHgteNat7bpig52R9hfXRhfXZ3+5MbngL4LjPxvILacheXukl7sHpQjIAIH5ika
6uku9Uu0a5mzLsiwCVagzBB+4gIEq/mFHOMVEugwc9LxMQzFO1GoqpL9n8ujF7cLn8wArCx1Bp3j
sWkILEFNbltpx75k3k+qVT5CXcq9Hxmjema5D/jX0CT3Qkx14ovsGImc0fXOyAHhgB7DdvXUJCqn
8/qzT0CP24lcWufTl2ARJlt7NqhTX2chNbVSVwG0fSMvi3uf9Eie9N7rWxTB5xjI5WBNufhISd5F
3gg7gBdxs2Uk/p7stekxDtbBs0mSjKHP11zqTKTeXzM5Z6Pub2ERu8w6JDSwjyv5Ybdy2YMJF/he
9UtjViLx5v26ZrgNmVGPhvxQ75H6zhWqj/txVtd12XFrX1O5lG2/lEn4kk5jTvG2OqAzQQmbL5TV
iA5u4SFlBPTbT4+J+NC01u6dEt+iARgCxGaej6m+duLcqbew7wBfjZU/bRnz0FUHds/nGEi/O+R8
NpUNxponez3vyx0Sjp8RqETA0iMrTKitpwBVu0x9NLvdbTBxzTZ+592yUXey8R+ghAaXQKjrvADw
VqeW/YnnD739TTYcbMDYGxzn0HaBakHRYtDJ7nGlZ6eCQRUAuDqg7sONRm5QKMMBDxcwBlAZf05O
s1esw3tJds/Nx+E8YHGQxBBCgobbs+iNxqbgXVRaRJYebOcgyVQuSAC0mS9B9AI2b9j3bE87vFZs
mu9/fZ8fUTH/E1tcBZtBiYiGiRRW9lAHGG6yljAfgCRlx4TZ4RenNgYzEzG8Rb0jHqFZbHEoghbs
aKzwVWyLfe/c5m2q9q9+GpRfUhsC2nDDNY7qEPj1nmkL1kAlDSjfbUHi2NZY3BkReBR2ABFw0NlJ
rgqrNFTWwoCO54ny7Yvr9FHpRwSAaofVUsQNnA9nmZINAHEcoyTyGl56+03tK+9ioAHBJn6GBRlk
Mhlt2QU92icZARDy+byC+QLY/tUu6R0b45z23eM2Cjzpa8P2wu19fOKx3velwGl839bPoflO+7Yy
E07J+sDpl1xAgL3POLziButCReGr5qGJvaeBkZMY439+uz4tewCW/2TZc0sRSaJF4/+lBTjeHOMq
z5D5ngiGIjBQe5JOBAC64bUHNsUh5hUrkl/n+WGER6fRoL92tCRhjkXk2bj8EuwyGZav8NaIOLzQ
3QpgXJR7tNRK8ucEa0kzgUQF5EhqqPxBmM54pfim8WMPls8NYCcMzGdVab6YW4oPUXp/m7BugSOQ
dCtJ9Km7Z0DNwofUALx+55PSxfJIKOIRpa5hg7Wew4VQIFJeku9gEmcWFrPlJXxG8rg9DvHZ1wnI
e/RyIu6PE2cf6xjWIEw0v4VgE18xQELRsblV2KJZ3FyK50lxxczsLqWXfjSyLdy1vx8wyZOktBjC
vtjtg46emwX0Y3OWqDNswy4UPEITAVQL0+PSLRUsNmt0HHepp8HMulxn3QxSF+EYazx/RgXWlaCG
T1ttK0yO3VEnObvMnc7dPC8A/anKKJgUQugDaiYy2IJGwU8n92+X8cJBAxJoLNCUJl99UHMkKOCt
Ut3i1Thu5eb1eN17u3uPWJZ2shg5TZGXkgaXyvwV4Pk2+XwT2QiUhvNBAKfY9B3QyXSXUGUsFe+w
xhwVkyvTfn7R4RYk9YhxTI1s4+5lo+xeLqMDUY8GfNGTTLVQB8g+H9V+NLw/CD0eW4jZzZx82zDK
Q7S6EjGJ0Bmv0o0hiQ8B0sZ2KpAcrly6JnqLJSiFpeUPgx30kYvpZv2s27PkiX+KFlJjJAqt2hak
WQDn0qQJy1UlucSBmvGpIDgpGVN3NknQ3xD7b2vMRe0Ycck2n4RejlyLOjlhDkhB6rPgtdsRHwXd
cPPhN036+d2Z7Ak7Df9S+69jG4I0Ezd/is27ksZZn1EikzSboF7FphgsKfey0A+HDxeXhIKtM/1O
ceOdmljx6CryzObtRGbz6O3j2cj9gVJ98Bf7J1mij94u+bgg5bLoEA+YgORsOcL3GhkfFpGpkN8O
kPWWRmefLiAV5jwFgCtZkq/BXtnVNTWlMT9Pq7lEjDwgEA4YAF7zljqwBk9/p9S7U6t5ARF4dlH8
t8x7wLz2aVsoRDbqcbPx0079K1owXOakwkIrBOL+K+Q0KgU6vDEQ4KmC1UF25xWoqiqCMmpcdxzA
peiTBD6D4rwI0BE9GiGz3jkbFAfhtqIZHTHg00YFiUdwmSpq8hZghmOc8ya8k3FkHoM7JXP7Kwf2
OzXd9+ailEL6UHnkyhHFBEDDeRgQA6f1FDOa22Gv0kijJYpx9dENeSqfAeeWAaX8qR1uTlOdXvPR
o0nmkfHX7/p3iZDfqa1o9Vb683QMmpOH6tTRj5Sh0R7mY4KUzh8hLwS9ZZdq0uLk7NP7GCWiWL0I
V4calDpeNXhA+3Z5Tn1MPWBeABbsI373/BnienqoliCxUID0J1YkAblylQL0DPrCRryG1EyVCOFb
jjF8WVknkDk3oHSXZT8n2JSGggd/uU2OTGsZTf+6dM9HVxcUX0jj3at4x8OZDpiIybgEpsDG47yI
Ajbmn/EM9ojs/IDiLCwaKDICFv+OqnNzb03ztdcQVs0Vrt47c4YaGzxKuErinCjo1py/A7OnaQ69
unV9SAPeYlAJqvfA9pvH1dBvMPu4QTN7gVt83caQdU0bPgUWuF/CcMrjHXRtEqBrl9kO0Hx243LH
tDuZID5bHHDiWiRYAtj3EH2J52mEeM1HAX3Z4mY4bxQOHpyYfMa8EnrN95Q1BeVOOaSPlrRFM3dP
VEUH2qwhiHXPVMFqRTkwFHR8t/HJtJKCcqWmSIg6RB4W73bktEXAXBZJgAj5iOFbt/n1QHyvbNDX
5pMVcTVHYZ/7HruOIc2CoGm+FVXrPVzY+EPHx6Ak6Qo+me7J3pfYuttVo3WgOBolq7GFzR5mM/dH
Rcfpse3R5ojZNUcpB3ltiCbIUyuu27R3EJ8bUmqPySMmq1AqI853GPpxbEZn235hyRv2HxMx/0HN
1D4mq4guHBaDJ7pq3Z0E4c5LG7YA33ZK5VqyfWBBPuKmn+UMOM+Tc4NAErqfS4CiRbcUEosmDDKn
RePpBOxjvwVu0kW6poPlmBcAHgiLtNc2GvoDl0Y+RJy05bC6rc0bg2zhYwI0U9yYE0bAlzKQMsps
q/ei3dbo7IWgkeOGTWWfzliYlrjzegxGpwHEEuoKK4lCBGHOsAIhCMsw3sJSouOvmy6JjhPrPrcp
dSu59Hda8g2yPaz5elybnpcR85E7TBB+NKP/EKPoqs0OERm88QZAfOIXcP9W0wBSMu0z6CnBmZ7H
eAq8og3wX2QmdG2Ts9Bfc5VAQAiLh+Vl3m1YGi9B9mPj+s8JMULmeawBhtY5gMVmODmGbIMuvYt8
SNPwVM1Jzmp2czdE1bICZauCwV+P027BdwTgM9ABLTsjoOaYU7QREGxkxi5rPD4cKWO29KjSdRvd
MjOgbyH1IWnvoMDs8gWiNcftfyYfu+f87n6EvALDTsU0hZ/OcJ0V8CMF58cRvWkruH/Rm7pvdgda
0gY65OEn4qP440fdfTPA2Ve5+82TJjKZb6VG+sbGgSWUVy3wkI3bP0cRirY9dR4S653h/16v6a9y
dJGyL29MkmJfLNaLE6cc4/3YNd2DM68buC6/aEZUpX2rFCSN873pBzxwD1Woi6ViLT2K1VQj3Dxx
/cEVeWGdiuZ+3eRri2VwcDnJIaCpA5EUqBx/8GadbF4BWRtzptvyJxy638mzgGKc9NgmU0HMdomF
fA4Bg0PG0TOAEjPEP8lZavNlhhSOp3gIHiQIqcEgnoOfbaFJ67FiOHeG5GOIRnDry31MaOnsvBo3
/g9Sgg3BOTg41hShO76bsdWQBOr3DbYi0C5gRDT64y1Y2D1jvg3WsD7IBVq3c3hPQlysUYMpT8Zf
KuP3polOIlzCi7FDABVZOFbYc+wdFHhBxLiSM4bNvdgZFOzBFYybuN8Tit/FIOfsvAFN40TSqxhD
yPyoYw+93ZsDMeGqoaCyXYR++cZATaNM7whUb9kcjX8Dh14bJywZPncY3utW5xvRmPVCP9CMOWw5
agtZ6QB8mm9hxrDNkKYpeACSu21ypwDPMWgQ1vHfAMSJc5x64lSuB2JSOQVE/FmyHU3o5G4wQ3Dz
wIIG2ovvKXgiei49l94ZJ5YZ+PoyiWBMqeecJujiiK67wcliA1shthFszhJQBlI7oj2mLYy9NshA
KD9Dot/lmk6mXizxAQjypkbJ9hL7+h/pnbGCDrlwev7i+vzStE0RGjcPQpv5O8t4eodB5HB+b3v0
R41/YiM5+/MP6u7C9SHVEWH0rDiat3WbcYJX9rMLB+pDLCjrVSuL0QMW71BRu95wvxMFcswHQ4jF
EAUi8gXRLm/FUDQLaifUTRvKLxRkOcNnCpnNUWegscaOEKrHwmugVg389TlalvtBowfyB1CDSL6T
ksAZ0IsY4rxQzIX6rX5nLh7XuikEYYj9Oj68YLGLfQrWtm5RbiWjLTRB5djYZsPdc+O8u2UGxJ1n
ixOBFYR3MJ1Ah+YnmfQg8LWuuyDLQUQ17dGcxfg2zdpc3QSZxYuOa6KOm4+Y2r7h2MGTLPxSmMwN
tuiTp9FbN8kPuYo/WB/zIrS6T12WFBgffoyc+TXl4gUR+FVxyfNQaECgUMNlfUS+O95iqrTz/qhx
ODlqlRkAwX/G7z9BBMlD0A/5zoLjhuEGsAs4vouU4VW6yNdtlNBHMWCYde0QIuKU6QyWO396GgLB
QJlXwpPP3hZ8QcS6jJUMUToIyAkTevVn4WUjwURvkLSiaMLlHzCsJ42YlKGVQ3Dwmyhb1oBkofAY
uGoXExq7e+hQbgnl1avPS7GLAyxOkPVZJS2EdK7o3lqSHGNP11uPTmxdq8X237NuTkMUP2gbvZkE
hDj4XlS3EJ+S1jwPLnpiLd5dX1oA/+aP2kFpplOUJ+7EAEneFB0kqHDWHlgIYIo2QSXjveadXxnU
O60My3gln/A+wBIV9g4IPd9E9B6NzRHDoY8tV5hzTZsJqSQG+BXEMnekh13W7O/aTPdAF+CgSkQK
MnNGfI6/WzZFoLmSP63uloeAAROMxQdLokezb7iskJFTBUH/SJ/hsmpwqrw70cRDLqTL4bKRMEDF
3fgkgyHG8Fq7Htiwj3W/J1BkwMm6iuMVShsoZdHbrS9q4FhMPN/1a/I4chREkJOj1gg6XZBm2grb
oIta4r4WzXZiNrifobqOxvm3R32ue6fau/WLtfuHdTCszsdCjpDDjmDbLPOOODVTTiOF4TMH7U9M
YQjDgXQ0Z8wZFziT197lV8PcWnnLU0Knc5uQwlHJ0Q/BTJn4FRjybzvBL3dk9Efr7X4exz+d178C
yfpfsBA3yNUpLnITgeoSRdp2FR/aijTb54QtR6E/vMQseF44VNcdQq0a9gMdVL0E/E1v9LENxdWP
1wEqKeB1cwht8y7vlJyxlmx9NoPxIFRDaJjpVZr14geYvt365tUz7AClYAwXXArYMd5uK1w2aJMi
u5QM/lOQz4gkZxEixtABYYV8OIb7atjUQ9AygMtd/BmQW1HQaA/9OsWS83JifsCwgtey5ByS1WxV
o1HBQ5Dp5N1KRSVmMAZtCm1tS+gnbg3HA8b8xyT8ufZRIOVNDEa0RZ6Dgj5p3+F6llz20ROlETAz
XV0HAg14Hs+fqXWWk2ziKPc6BigWFqgZUuOGjyK6pvScfa/9faPP8G5J5towJ0Kx2vaQy0b+hFH5
gOv1A8W4zrjdO1G4M5QoL7uV4z/jGADJwHceXKSdEFMrKA9+HaNYgRAZp1WI0QUMwg3bZ9g99MI8
KCjEFLZ8hwBgkNzPHfRIEl6eXbM/Jc1a+DqqmoQd1p1fqf++IG72sSmMfmbxikePNLJPuEawVSQx
iJ628BV/nQdx7AZedGDA6YBOMIEum/VPQdJX8DHMGXEOSbhipgb684Hn8ZocaLRkI+gt1F9PLh7t
1sbVMINbh9pP3HjYxK2DZT1AHvURMT4Cs5WPLnmZhn/dGN+l0gBEg5amZ/SxmQg9SL85Oi4q6QQ1
ImlecAUhGYXZJ/osnUcK8KYUkJ9ZQIZUAKu0XXJTA24n6DkrfLyPphvQMMRIm/fUIOerEoJSSOTf
BpwN71kAN0eRmW5+xsxFAsFmAwGcYHKYy2bYTAt41eLUJ/UQI5lOf/ZhvSfkPkhcMEA8N1oeO98W
c5gMOSxk6OPYqehuGaakTt0VagtLjzuf3hqoUuD8nEfeUtAOE77Qfk59inQlMXzSXNwVroqthrB+
V49oobCBFezemSs1vViDTU2fpCHQrVpg2d97OICT/2P9BvLkBcUmK4cYMqFE3kOLCjX3QwvFpQEV
xTeaGdctzPy8yacBa4ySsXtmXltvFDNOCxO50/V/Jzh3YsucD+JgxGptT4Sfxg8aYELRCJ10PBbY
cpnUZggucHt5iuAjCgkT4PwWtWcjZ7yOH/gzV92SlA7HSNB4ajG1sHjnbnzb2JAnBnSMAeZHbhUq
zaTbFiw6z5vMVYqyyVW1vySvUosrtC8n26K57yCAl8tU+8AfNAGSOWDoTC4ni8hvzesM3n6zkDDi
8rndi96PQL7LFBp6NZ1QWwKsgUw8iYDUrtCAg69AqabQHIKEQOE7PfoQB9Ge1OuuyxCjZkApMWdh
Z1BYKBzldGzN/MeOJhdbcMXQ89XDfQ3YeKAu7m3L3zelAX+wemjWAPbkv73HqmhMP0CfvWxmshmb
uIK8E4sJ0qkSceAXe6+hCxLyQneQdBYZCRrvFMpXI6/M4W/DEHanBW1eNnqDhTJzRuKFfi2OazF6
wGvohQoOaMTN+YIYpNVrKFmUmR1DDDGnIh8E1B5wXUGNP5EJ8iZoqEOCEScYC4jci9T2FAzBA5Zo
ZU6wny2Jz2kXH5tgUIgDhJ0M+ISMO4uuSALt0o1iiJdgQatAMh+Kkz1AbU7dswtZzMzZM3PgOznA
6zLHWb8tSehLdZvEIS40qOY6WnsMNqgJW4pBPBf0cTIMOACkx9AErwF85tYFgiIwVwgJvDtlPmY8
sQrgq8OI1NbiXvgYOPIz9ARrFpjkAWv4MDOmkCAHP0Fn0S8vLRMvSTOEaOo4hgf6524yB1e5ENCI
M5ng4z8GgOrRFEOQU8ML+7QSW3YbL5S/PDWR8xHR7jI4mDIIGdQkNk10rpr0ZMR2hWANEybLjKEh
mDGvNALzhPc5z11fgTiHeWjqHFRiUAEkbz0Ie0wB4Xo4C2jOxeFwph740fU6ix2Irio7JwZJ67a6
gcyNY34LTRmKE3jPNy3GrfzFU0/UuX2UHSMYGb2NBQQ9yb3Fjjmj6CvQ3I+oU8PxdR8X7zvhqLn1
qkGmUcRLvCsISmMNOfSOEBFX064wRaM6UgzoNwpHInJb0rwtUj1ss/u5NhCGJx0uSed5BxKEWy7m
oQfFuojSJXhZUCkfAoY1wBH6EQbqspcY0c10hJyKB5LeuDuysLdBbGm2TyEmawZ54gnUvogwfaFl
2NwFHsQy674k2RL4jzMGVRO1Hjnjj/C7wDrjcX9H3/HdiO7Ud0nur5ilWtz4uRc7lhAn+h8Gu1J0
9N3rjRvLJzad52QuiLW/HDQQoCPMb3HCDqDg+1z7a1iOJFmunLvPzua/0sBNXsNo+QdZ9F2rJvu5
QL37QcRW7CG3v+jOooOAJEzmOmzbMhXJzR6PqaqDAdglIOEE1mea1tch6dEMYeEQR77iiYFYwE91
AaQDshER6G8PMyEIQyOWmgMNKtm2/g1pd2Rr/+sBlp9B+KrZrwAIQdenwWd72cDWD0dwCFj+TjEG
DTXICmiXAQFE+Tp9zeHZ8arUq7z+KjHpgpgMgQ4Kp+R+2O9WWN/gh4FoARINj6u+pO5cxiBEIVvI
Zw+AYyS/bLw/r4ydMHN5byHKQpmlmqsmHkBX1Nd4pKiYrg0eRWDCLHQgc1ccOnjVYcjGW/1CA8fs
0k/u/aq2KQUP8gCjpf1PCHRglG9xh8PgfY3pQ7vWMC/0oUZDJO1Uf9Fi+wqaJyZEpSCEVZ5M74c4
ouWsyBlVGIRtQf8z7IOfCyQaBYhl2usgbrcj79FE0iA8Et8pcHUqY7xCgMeAmauAdSieGWPNl8AI
BKCbKm7xQHW0BRfAdJCp+m7a/pljPt/tw+4d03mI7/XkzvBxg9PW4ACAD7+D0D+7ZL6g57tsMrqb
R7c0GFWjts+DNapC6XzvCQTVuvG/085WoGBr6oHccZFi1gRTvMGQLSHizD45w6ljnX6yo5fUlkU4
hrF5DXZ1XnWA3K+KOCKl05v6P9LOazdyLMuiPzQESF66+xreyYQi5PKFSCmV9N7z62exGuhJRQoS
VNNPha6CGDTXnbP32rmM0TAos65sUDw0CFlwfgSNfa5zZTswvXtp/YTKPNn6QUGphQJObVIh0wb/
mJr51UAJPJ6l/aBsNeaZKlY2sWfP01zVN2nS1bTuuuRgOfXGRIvW9upGa7ytx+hwY1qHbXMQNcd0
B4EREypPi8ZO3Ctrx0nPTiV6tC7KuMbpMu1Dyx9jkyx6Np9G4W8DjjmdEe18ZgW9ZsOZc1ZDjVVR
GmQR6GML8wsbab9IX0NbKWZ5aTz6fj/FVCO8dcXSGuTZDJud3mWrRmW3rmMl9cMr3bCxR5e4jShh
xfrWwJpL7XWlSrn2imLt1f5WcGxSnHSReCtlKsvGbOx6TBbapk22VvQrdvxzmTj3RKfe6T1zmvaq
oSou8WW3GcfTVtPvZDicsyTYDjRy+kLHfn/Xs3LS3VtZ47iMq+ooterKCtGhThbJjFrEaUyKg+Xf
hd1rijOo29Ow8eKFWv8u3UNqIrLzUo68rCq2fp9zWmeR4pGmt0a/8N1rFiJkCaeSowVtYv5vj0N7
0t5a7eNIs6Q01360ltWLpz6VSbxjAQ21R6WIryONbV+ab7NE/uh7jOhdeEZDtWuUiGchT06drh3l
Ja+sWYaXocC2yzo3U6jzN8y3gzwEiFLDgna081hF+cZRf7WTBLVprDkiUZO93zjLzGI1OJgIB521
vx+XTkhfP2rOytju0wx4NZ2XUPGOQ8Qcg77Pkv1MWspdmkUUh81rre3WVavum5haQO7JlRogCEOO
qBRYEOlhPNDxRfQm/bNnn/McTxsxeQ+S7It+xMr3GtjA0yQ+uoOurJzoVceEkz3VCXLCucfA0RFf
uJW1lG0+AyS76qEIG4SMagqDqitAauj4a1t8UO3Op4fXoP+MHL5E7GqxkbjYXqp+pifmPaoC/gQt
XkWtX/ua/oA5HpuxOOZR/iZ53BKtTJ5eC25NVGvdOqSMcM9h+VsnydFzf9qmi6ZE2w7aKUvbeRuS
w80RCvVW6Nhz1HFd/+SWYg4bEUkIojk1WHkhvx9pJdqIWW/sOeDOtVhblvbRz39pura0EVd74wP1
55UDP0FBzhckh6HT1w5wvsFUiBlm4leMvQk1zTezKxw4loVvMlBPmQCRNrhYXUJKVm3zuxS7ruhX
jf2gNfvRYadGb1moW7dbJ9YbzoA9KxLTUPVW5FdG5xEoZ5xGHJOu9dt0MGgZ5qyVT4IiFzXREq3U
GPwOULtI312k6MnkaCzyuJileMoVpDkxNQoTfZ6OSCq39Hnneej+39qwnmW87rB3f/qEbFZOsXPV
kqJVi6tU2bo9ZX37RU8PvZHvcnz6WV3PORs+BSHVM58aL4avTW8Pixj1neQnI/DNqOX36y7GfYyj
pU+edfVBRJyCw1tUV1WkoEiw5o3+AMlszVaFk+ouxM4WbgdrXEZtsbBS5VGLvJkQz7rF+TxEO2Vj
gcQ6aCKxIY9lok804t7xmhMs043Zoa2gGld0r33vIH1VFs3QoQILcWWwOsQ3LWZ4BetdMzyq2n2v
PYAgiCKeUMQJ2Y9m5hQYotALo8uLdq5qaag+VwYp63H7apf1pu5QrZeSnjjlNGWTek8Sjz07jpmu
PnpRuEIafHR1A32Z5SHBiIp12Wj72Ga3xJl44UXFSpOPpoco16NTO9zKYGob7CqB66vYDFV6HXEe
ZjHZ2SUCPHv07katelUVOVf4dYDbEM69NpZAsfM4YFPNjPu8/J1Kc1Vp8rlKFWfRjRW1D85zVAkX
tkRIambrLG63Q0CzdPolk8dqbWL2DTAjQkILXerujyBKHPM615E54TVPb4ii2fQcwST6uTzxZ5Ht
rxOZnfJWvPSR9hQNDFedsRT+EKmxVlxdLHWjYU8yiG3YP7syfCpC/bUbU8gJ0r7RinBr4rlzWEUG
qtWhYPltjaPI5Nqk/mThYNcUbx6nwQqqyaxw/EPb6nM7brZ0fo+p26JTf2yrlxqdEaf368L3fyol
mtAqeR2G6NUcy2t/yH5mfY8xgzO5Yk1WiRYBAW02nTZcQTKjEqynDmg8Dj81yQ4ah9Nd7Lg7T72P
6Em96XZVYLyyziihAsAhZ4dCZGc/2BaBCrikQoEoBNq+l4fzvIsXWjKue4v2YJleOT2m8sLcxoW5
VKj/9CMNPbwDOKz9n0WDkCjQ06VPRW1aF/JpbZDFTMHtp/OFdyjQAngwbLyZ+1uy1LrKXygpnq0Q
ObbpavHccrznwekpsIbuph6jn4oyogsjM/SaFq8J0AIAh0CK2keCDiDuAkccasc9+IEB3rUP7Um7
1eHs8ozyue21bZChafJ7Oga0VV39Ic7KgjZXw2KDwiAz21MVW79MSe0yMmei4DFzJGDdsSJ3T9d1
qTFPx4m1ZNPx07SwFXt0MfQEc7Se9/vSQYmeu+PcVZ77buTEzpFoGNVza6Nmt7rygK78xtbDTRT0
N9JuNz40B8ikq7GRwy4txo1a2kgRuhrxcmg5xb7UsrCZhWBc2lDgg6HQQ6VUW7RSJEiHExOMjMku
XZq/zNS5pzSUOk8Nnmgr8upl3It60cQK0gjtGIX9gEZ8VCb7z1FPNIxMXXWSfQ/NPUVCmDs5a1OF
TpSm5CrHmpVqxSYNKbmhGsFpXy0ag7pyjLLWBRBAc+7Zh6spECS1wy9L0Z8djpeJ7T+Q9rykMXhv
297BHolmw1idqtpB8FjpfxzQGsxKIziaLUpFabJFtOJ5mMEE86xFPDzk/DsnpjlsHMH17dOuuol9
G74GY2VUn3iw2KzHnWYq+KT0WYzpkcLCgobwvCrHuVLr68RsVq3ubTzNvIntEo2yM3c7hB1qzlIX
LKvBOw9+y84P0ZoTH4RiXJOug3PT2fRdu6VFvrIcfz9a6q1VDj+LuKnodNVvfoYhr8rS9dBKl9eL
up6iwUMUZEhZtRK9We3et5aPDa6oZ3w5SFeNu8iIDh2Wxlh3VxH+69GYVgX7rYpwHGc1eyTXV9aA
624dtieBoWw0oXpkhqZXdJNfcEKlCwQhcGuDVWBlv7HsL+vUmStYMCoi2yi4YzOOl4Ew5lmETENB
aGGikKXJRXUGyMtcGPGmwjdhR+Yuq/LhnOZIPAeBjJ5V1K6rK9WjVSTNApEEsq2q30iLTWf55IhN
Tb1BG8w3yuYln6t6bhxnrVnchCr2yJCeAye/klV9FXvtoRNduqQrt87caBt7NQAFs79RJ3drr3lb
NL43hZH9pCdpzWo78jmwGeiUoFoM9VXjxPTrBuq03pWFNiAwU2veYRDOFOOgBcq1iis9V6+V6KSJ
t7j/7YxozAEeGMVOjgH9QuQkRs95WqrzSf5qj5zL1UpgznVXBJquYnmQdfxgubjpYNJUuYUgErie
2Xo/A2+f6q91m246jz1Eb7KxRHPjjmKb9z9QfM1cWpSje1+WD4GmbxoankjEOUHdNNghh8JYjnhf
BuS+RffTpeCuu/29xzKrtuM6lf7SUWJq8x57BuYTCFZhUD0mVb7vuh+97T1EHfK8EBcQBYJsZg3e
3dT/9NJk2fXKjecpG6Z6f2PGuU59ZTTu3aHEwjt6NmukyLqNoZcekg5P3uWG59+7STXSQsU8oKto
LWaND4ckmDrZlE7tk9JqJ2v0qwcZmQ4v1adkiwEgXRYxRfsxGei31mXHW8RmqgvCGZDNZhQXfEvS
+NNRKkZ6B4/BEfYexYZ23WTUwdnzGofGt9O7WInLnSsi4yn3+D5bw1WRmVKnC8tWXadWb113OqQW
l6y7WdCkvx1feStNZs4w1976lqpO7qOIJiv2BccfcBEX+Lk7BoC/1K4oUOS31j0+cWQRFTiVeVeq
AKp6J7lvU5Vdi21U6k3TRfIqNaQChsUlOSsOjPquaFLtJH37sZVI84UR+g+GG2Q/WZjopjbOWDzR
pEye1VBzxxUupOgYuIW/0aLWeVZxPprLAFkZ2mVXsuSm8NkHSC11l60BSHWPoMZ4mjYSwe0oqkcq
ebgAHA8YWu8rnAkwuM2FpocUZ+v6BtJqfqc2OEFnamta9sxrTOfa9ZCbsElx7RU9fKSlzFP/NLub
x4ZT/WYoBJK/qgZnyhhnpGSYiYE5+U6qznsDwi66PI5W9AFRTtGffYjTisFDP/HXEPQOkvcmJVOA
FdVGZJGPy9BhuCDk+NUObKmSAg6AjtoLyVpkLGwjKN5CYMN3BDTXd8JHFVeFyUNZDggTQbpVxi6V
AUbiMYg4j5cNldPAjvNg3qSAfyIoyEWbc9hKaJHP+zYOn3w8RYsy83o6DjGyk1qr8F9qsqfVXvMA
AYM5Z5nntDwLDfDK51C8D2iFU166NjH+OJlpFxzgPDfoEXWDONmcf+1lKzZZ932sI1nsYHktSwMF
bFzACiPbwdmQRAIu5UID1PQVDPsjqB9I5gkZqfG/S6q6SXSy8KtUnMALVfS9vgKof/D3pU485BSO
RAyqfhEIkkSqK6NKOqfafOkAgX2VDfrBK/jz74uLV2AB7EHoz9+PYf65LtKFrUcX7fP3/MVNiAsq
pVZ6SN9SLqIFh8LaKF+xFf8GK040YSmIyYY8KqfL/4Fq1cnUpXNl2SdD2715zhd4yL9/vKlhKJkg
zw7x7tbFE3IGKRQRNOI0QQ+2TrL5/Nn8zYF9/+cvng39bEOvfP68mh+kvW3HbTesbbR0n1/mq7u4
GAeo5Ls85oR+SsfXsT8HL/+/P3+BmNXzKvdApgq4R5vkKhVfvOEPHxKQTvIdAYKSoPf+DVsts2uQ
m/x6laoQp9OZ8Yb27fv3QIqMpQPp1Aj3ueCAurnmR3kIARZE5kxCAsNk9i+uQAa3atiOpv2VIBmE
VZoEoTRPBuYNWpVJ9t3UPMLycMD+9wL2xXMKszHMKy7Q4K/vHPqY9bfhr6ZG3I5NsA+RpFzr/RUU
dP6oGHXj9MBCMrPcrwKQPvpOicG0hQGOVVqX6NdOOjhf88Y6dVk8LxF00e36/CVMz+A9eBk4Ltxl
ojws+PPaxTNqIgNunoE7v+2uR/S4ybZbl3cy/f6IeHeZC2A4qoTIkw6XYRdsLJC4fn4Xf8/bpk4S
ACchPiRhXKY9VmlX4CFN7ZMay6uIbnay5ud88Tl9MOyA2zP7T8OOUJWLl11bmmiTXKqnwim6TWYI
2npgt5e98DG8oTP74qY+vB5B3JaAim38RQ8vjNzr6Pypp1L+7PVo3vUu25QAr3u7+Pbjc3SuMWXW
mxDLLz6CLnB67tsaTnprdR7013Y8sAd1X9DpZOfPr/XBJ00Qu6OT2ME3Z6gXT9Guo5wsrhpe8gCh
dGm1X3zQ/yQcXXzRkvorui9yUSe29PsxWQrb7bOMPYhTlcqqt6TyhoKIKWboqp6sONWFAmF0hj2r
R+xUuH+iLd0+DrO4Zt5ItrGvG01t9jVlx7VdixwwFYe95YBK+oayS3Qt+h9Ddgja2tpEmlmvogiF
r8gK4xfnXzC7OF+1uzC0+vXnj+6Dr5xIS6iuBqISktMvpmRpD75qjSV3xt3I+DxQhXYw+H1+lQ8+
O4LmxZQgzSrPd/H++cFINHWIAOJEgNDCwLHm+/BwAH9p+Vc73n+2tO/fFblu09dNhpCcokffX0tM
jePUUd2TdlPZ5gxTGtCU19y4l0EG3pWzLPqpw+f39/cHyNcHc1rorJ2Gfhkq5zZW5sDScU8cQdau
oqyO3/77xLSiwDDJh7XoCby/J3tQu9hy8wAVV4cqMdkJ7dusf+fdFaY3+McOL0twa+gmV2gG7AsY
Ib8N++fvQ0yfqOZYI52LtxKZlp80IgrOIfreAl7OF1/YB28AH57JHhQ5s8Ul3v9+2eSNGjcRb13H
rclUXf+bV/DHBS7mmMqlbzIUXCBXV9WZEfndN8wBhEMw2RHk2aJreP/71bZ2RZZ7yikDapj/6Ksv
Fpq/nw9/nzdgm5wH+U4vZrBI8xS0Xa5ySux9qq3pgHz++/+eR2hc/TPs2L/TRrt4v7pS0w7QzOjs
jNtUnkMLct63d4/vL3Gx3qd9YapgXqKzqVCrgb747UEsOYRAjQdQz1n2cpABTysiyszR2VC3yS7z
vj0CJBVDg1geG/7SX2sIrq64S1BTn9NXPLbJVyk5H7xgMms1to0OVyF38v0HFBWJnhSDjM60hqg/
Z4+fv9+v/vzFKVlvS6tGmx2dk3TvNFel/cX3P30f72ftKXL3vz/fuTh/GHpNA9fg72v4UzF+gDec
jKUBZgMn/uJA+MG3SiXEtoTGcNBM82Ks9aFl+bFMUqyF95A6ZrQ40Zh8/rz+XvHku2tMz/OP+bRI
KmLgc66hIFlDs7PUpirg8vOLfPBS3l3kYllwrJQgYQzQ50wU9JH2Y/rFkPjwSeksbbZOpJ19Oavi
DXP7KkzT8yQK8tx0XpbBxo2b9b+4jz8uc/FCusq1Upfq2PmhIjkn/PbSJg1eNps3uo1/70SjuC17
L/XtUxK91NQk9etv/3oS4wgekbxySqYXrzrOKPP1mWtRgV9Aevx2ojaBZH/++YuXHOEhN32PP98G
/QovXoZd8l/cgDBZHBz2LuzY33+rsR5YYzt2PCAUbwG2bNSJn1/hg++I3EjWNsMxKBFenjmRympU
VR371JUAbZZWtIKr/PklPhhwpsoRilgt+c/Ifn8TGd5TPata52RKkHrYPZR9Du8t7r5Y6D4YcxwI
CcHUTdWZQhDfXydPgjgQDoBxL8z38Dy/3Cl9MBO+u8DFRO6jbSqHtndO0W/Mg3jI8APawI6/2vlP
M/YfMy5ZQo5wwHFS8pmONJd5WK1m4C7rbeWcDWKZYBBRGrIpSIZotqMckCIjnNP9L6bey5MUl2KS
1zgKaDqR3uZlNTetA6F5bi8Q3A9ZTxcsBv/PuW7jxyOpSU2RY9kKPJndRHUjjqnt9VAjQ+jauosy
NanRkoB+MBdtw6u1/b797YdDm611LFw0se7RrMFUyKulxPM1+bsHdMlOjgm0cGHome0WkSJKMzgE
kfK9b/A/NyeoYtpggrnFi3nM00FJ+3YrzjD9n9ZZeoiePv/ILz6+/1zAEDT4Aan+vYdAMFdLVW3E
WYX4bQPga/XF/+8KF/voKqk13fC5BaN5Vtbuv7gBXXD+0ww2oVNn4v3o8VNqW1ml8ecNZR2E/uaL
TdY/1fR3XzVNCN6AJQ3C+1RhX+wjRBdQ3HIKcQbuIXd068JtlbbdA1Fjw22s1QpOkB7dmT/gNDaj
3LwKakkHqe3samWLxtzZYR7/aHS+3blh1tY8xbW89EwycORYaeRsNs7OsJx4m1QK4vQqsOet02io
c125IP+XTpHfaSEk3Ub9BU5iXPmGm0IKdfsvVucPvgZGMXeqUcjje7hcGUICDH2rN85C/y1/euLh
80/hYtKePjbekqoZhHaBFrmctPPadWTiuDxKjCtOfeUkGfWO188v8s/icvHCplAoEqZ0x6RHdXET
yWjXfSQ942wPNths8g6eEPfUxg+dsEdzHr0B5LZBnnWrzNqV+EbtHy0FaqX94mFeTLv/uVtTs0ht
ttkcXh6QEAERL9TnPMw6RgHj30KDOhQ2SlapQYfrqrvPb/xivfrrehcDTSbQU1wEV2fDRIVT4aVH
0guIsPjiOpf1EEIVVV6f0MHv2UKzjIshN1aNNEEzG3BozQXYtX05uL9tCwtOYezaCPyJ46FiM6nE
dH7zxVPVp/H25+uVFq27KQeb0hzFwMsBH3WCg3Osejd6M9bYyzNlK1PMd0mhxlc4h4DOh3RelV7T
tznmmlmdwuNFwKjB6+xMlSiP2INXQk1P6Xq5ZObtl3aBx9kq226jxzAHP38x2nQUvvzJBi3N6VsQ
jnFZk8VsHEFwE/5NSgtjZgbiqS9tB5p8xkgPJTsYqnbXdFGwPymyXkGTcLZB2kRfTMWXXyTEH4bD
9NA4qGjycmSIUI1LYnyDY+fpKdgVMITk0qi7xgjjhSVirH3aUKw/v/vLz/Kfi9Ld4LKUOrHYvZ+g
pVphWfGy8IjCGthsaR0FIBOx/fwqlzPX5VUuPv4wNRrDaLmKlp0l2ra4+V65gzHMs/vjNi5W4hKw
KVlvXKB0Xba091Vz+vwO/v5KuAKbfcIYp8ByminvHxSLGKidtPeOQja3ce0iOu6IJoFb3znlAaYi
ikMf56d7OzlXK+Rrn/+Ay9l5ukOadbZOvWKasi7usK6doGNR8I6x3yw81EiVDYv4i/3GR1/DnxeZ
3uMfp1g7VCIkIpp3nIgZFS5WH8NKoByV9vwv7obuu2RTwJiT01j440KN2cl4RD90tK3+LTGLa2hU
O3p4r59f5sP7cSzdoo5Kk+1yaENKdsze1f1jK425JtKfqZO/5GJ8LfXyi1PhtE1/N4vwfgyTYrep
wys35cX74a1gvpEhzivrhe1tGJxbRDIsbYXEjQTW4vM7++hzYNdhT1oPwYw//fs/HmCFMN3xusI/
dvjgynNYPvTii73VR4OWAF46kqqFbFFcvKNI6wpqcI53dMuVo+EZu/38Fj74+zZnUB6XRLvMEev9
LWC2Hwc5eu5tEZJWbpxJnfv+BSiw6hbbJZOHf3EDMW4lBSiLvE26pYq+9ItX8NHvp0Lp8BlrHKTN
6Yv44xVoTm4PmmfK27i9PrTmv/jxfJ7oJHRJJ+pys9erItXUzJa3BIVl5mOXfFHf/mBoOCoNTzFN
+mzOL77XEMqkGBA0HysTEeArfD+dYCbvixruB5/pu6tMz/CPZ5TVtgvyuPWOsgK6WVrnnCwdG1zc
t980l8EvTCWULrd6sb60qstBjPiyozUMa0e4e6yIi88v8fHz+r9LXDyvxKsIiCDu5ejpO4Fr3Jz7
6br+qrH00fOisoTgwKZ8wuB+/7wkDs2iJa38NiYyaBB3brEtTp/fyAefLY0HJl52+4wK62LYaUDa
xhJ98S1+EKPcIMX7/O9/8KDktBKz80Qe9pe6J1EDJxpqlVGXvamgf1W5y3EDdOrs8+v8/ah45bpK
+Yo6JSPlYvj1sWN6iEPl7fhaRzfxQ9N+ewRyAdOhxmdQNuYA+P5deKaTlqbnOLepdwi2hfW9MiVr
+FSKmZQlzpQgfTkANaWi/Rbrzq2trIYrM/xiy8XyM+303y9JbBqoWWl0aHgd79vk+v9YrQuzqlSG
20RbQcZb/U+b64MwI/BLjnubYJ2JtF0RErl01qrHYBqZ2aPv/aTbbXsdZBQJpzafgzHa0GVdC1/f
xrCgfP9tLJ+iGtwjW3fLgSSJX7AjXQmtdedS6yv1RZ/ife21O98LIO+vAeYnA2YZWrJ4nrbYd5at
DxdfFo8F1umyypduXMPfg7pgkXU7FOThBcfMJrgG1XYfPE5YdakdsTQv0vwmHO9k683HQDuo2W0Z
Hgfj2cYGXA6ZBdvEWIdFvCvSGv2+XCmJWOQcKKLhpiCdTYXtk+FSSHajstXdeFaI3WA8mumzEe3h
7i7KSUhUgDIieMi5qnJzxWlwwppALLqSeLBEcsQt7hB2QKqpqsM4qEFU9tUVVPOl3tezsnh0y/La
s3HkxFB7MDLBnFqVJIA08Yut7d3sWbS4hrc5hGMVQ5CICIYVv1qcUDr4VtLrlyOIBBLYdHwfZnob
xCdB2KHdXOvJj8pDchq5q6x7SZph0clrFRBHqAUzRNw+RDncr2JKZLF+FWQ2qHXXzLUWz1mNiskO
3F0rfhQ5hDK5j1s4br98u4GSfnb9U0T2J0BOUW3hqRdEvho/XN5xUZMjBS9W9sMqwA5sl+XMi+tF
JVaKDbmyrOYRtMlqsq23wBLyh8w55NGhd54LsLt+mAOaQRaCJFba9cyUwwz1wNwOeDLtFdFP9PeM
eQtIwhSHnvTHqIaGx5KkQulky4WJFLnpGGEMYztl5gd2RhQp9l5SzqHXLewI+UQ9yaz5Y/UurPCa
QfIArTjULzlBOIasN1babwWK5J4oBFV5AeUzk+0zFK5tSYPUCu6s2AQ+L8Bn0lSb3sx47OytIbJl
0shX36x+B5n+I7aSTe8PyykIMTBfcAPMtHJjB294bHmKDcF31Q9SWjZV/QbO886hRxBF0crKXhBj
rfUKwn4yczjf9QIIc20QkqJhgiM+lyCUYLy1eK2qujAIFiN6ZSc6bWES8ZybvwYDIHZZLdF+rwmY
WJTFjeRUL8b5aE4gDQ9U6JXmP9qElSg56D6UzgU6HPbWw6Ksj1brzKr8dsiuqv6qwfeY9CBLxg34
6bXidHMtOeQMEZt/HLHYdQm2O7fc5uVeB8pQtg8tnBaofp3/aIY+hLBzRoZU9xJluPfu/Oo5xzSk
T7iNcw30z2+vVeXg6uoSCwEepV+qcbSbiUf4RMJkCdnOK3H9W+BDA2eW8eOK4VYllleQXmXjszTy
e5k+l/goc/Q3wHIAbxjeqvcxNNwlA0OLrxzO132VEdVW2uURRkGIbZwSXk9dh1C+JHFfKdChOodE
HOZzAb9Jit+mvQIXAR8sn9lAjSlYwdR9Luw7jVxdczNa5AeDUD4amByGOFhVhst3ydfb3eKYzpt+
FjvhVQcdZHTefPj/XRmsikRuzKolO6w91o26UYARa+FBG1/AtquqsnTiW8WBJHPO1B/IR3qnIb0A
1yMQbhXKitDhA+DqAkBfl48ZjkkPgF/RkROCyI7ErIig7qcCG4NrH3y7xIofgoZj/im1eZTBOB2f
sNZoyX4AlxGbp04nfrE96tFxjCB5+c96cBJQiAv/bJO5SsiJftvkz4b8rSJAMyqQPdnOIHJSWocc
+gE2+FxWvIarNCSasrXxkGwskoVK3JJV+Oh3r2QAqPUhnsxIAsMiqTcERM50zKFW8UNTH23lFLYj
KPcTplcJnrHrlxEelSwb+boxucJlEP5bLY4KrkAouBIbVWkQj+PkK3OEm4KtDYrBXVEV6qJUunaJ
+N5YlsF9Mrzq8e3ECYgzcx66hy5eamX+H48s8DdV0cgW9pY48lLlyh9d1PzJFUaXhQhD8lID5iMJ
WK0GjYzLZGCzAiocmjSSqN+5f6MFtwqIUwBfES4MQ6UJIWdJ8zseT77iL4lYXslErgblZw8fvUTf
NKXLDWq1lXm2bOstKdSDRcrQW8XoFPzX/5h8fyINWxn1uEESuyBm68qorH0IVaSCSFGH+xAse0xW
QRc8FmrzXOg7CHhTsnZj7ey22AcJA5U0Q81Wd5Cwy9rbe/I+0cm+ghJYs64G5HF41iHm6evHzjyp
4TG2dshliLMGd/wUSDJ6AFElrn416E8s8BoIPusF0chcR6fbR80inzhx2O4MdVhRFdjlCRzg5hnI
yiYccUr3lr7tXYvcwWgDFmNpJe4KIQTMJ9I+tYK7Hnic5b5R83miRvf1FL/JCmLAuKh1TL+2Ocdo
13klOE1iedoYkk90JXzlMHoZHvTqhyJeNa1ZlVWBR8nfhLHYtVUH4zo7wIkm0zd6MAB5F/8E4AYw
VWIbM32/KFQNTH6wN2GzVoqzrtrnsFA2atUDhmzWmCRWbjHcmbF91LTkkR1JuchDdTek5i3WsJUn
f2ngnMa0vC51aKCWntpY7tySYG6qxaqOjTmroiUoj31T6xChhoMJV8CK8mcl45BDTF6D4zS3oi1u
61s3HJcywpOpwhrXK3AxpKEFA0CsTLyFdnmbFsHvJtN+h16yCotxYYd49wnQMk17Vuj9PK+mvRMp
HIW99aPgGJuQ/aJi25jq9WhMWGdnMQAxVC1mWeKYmt7BgNltMddCGCExs66vYxz4XjpiQwELDwCM
RJ5/kj0UL7x2tOYqHRgaVgdgR+0OXhq+GFq+bXt/SfohC3pUqBj4h9vA9G/4U9QnJ8o5sQeT0THw
RXt089KbRSUOPiUgPVPb2PxKOgCbZLKVe6KbGaECucAolvWYLCLqgF1qI5TIbzQ7OujCfQkd9QHa
VIKdSugwx4qdrvdnw2YaxUN1F0ekIrt4NZPwPvYHxqJp7oO0W2I5xtXar8Msf9TYvVAQgIhTnKwS
FFmbPpOjRz5NhuFnmCulCkTb085a5vGT/HLh9fXBL/v1kOLlrSv1MZXqrmo0wTI7vJmiHBd9UW5G
Ph9RujexW0O/cJZAP9YBqORGGRdhfxMpGkjFaFtaTLSVWA70L60wuC7dX0HwYGDDBWIwM3X6l8B2
Bw3IdbHujZomZnRTehP6de5o2cyQ50rea8aJ6IXWg2pgJT0my92oAgoNAC+Q+jumwbqz823ArZQq
UAPiiwMBMAl4hyhBkISIymKgkMD1ITjp4in2X7Tqre7G5xIYaGc+2lB8S4YrMUuEbDEcu2SmZuwu
hupgTLzBrt9gggU9O1IA11hKiRK3cZsqzrL2KWuZz1Z27zERBMRAVxNpxUhXhGlgK/1dIcIc7XNT
vPa6ZEPbTsHK8xEpRpnk8yG9bm17bqZPhGpdlX688zhMNLvYuhV5tSh0/hN2UqkHawF/qz5U+4hq
e1nVN3rS36RetlD0n/CFlk18hdx4QQrSolDu3OwNRLSf73zxluGZINstVNQrfdR3CtOmwouJMLH6
5r63o4Wpgh8uMWZ7TMS95szcjGw5nNQcfVR933tblYBmNZ9C3n4gNpk3vCBXEN9kOmyZflQqzJFC
3+e+cTvCuI07wmnsdtjnFu/XVha9WkRLGy3svGrcE87BldWW6ywKbtB9PxKZ+mSl6qbXkysSQYnD
JcLSNF2CrN27vChmQ0Zel6Gu4YORLtE98xNIr/QPZhXdCqO+aUoCfsM+mStD/rNpoaJUQ70f7PSm
06cVQ71Fqg/lCXrzTDfiWzspb/sEG4yry8dq4M5NKm6BWx2g6000zYVfqFeNnnlzIwlf4QnivS3h
8gCXV6EgwLV5MftbNo3zymYXmRiHqid7IcNdPTLewerj+/V4UVBbt8n/cnQeS44bSxT9IkQABb8l
QQL0nm02iHYD7z2+XodaKF48STPqIYGqzJs37xmAcLdfWvgRyB9AUFcazoO5JA8RBo1MwadKEr/l
9M3ZiDdacWK1e+Qha8EseErduolGhkTWVdXCtU7w6UzkgVBYLmzMu22Ha6U6jtUXf3Rai2ARAE+q
46+uOTfVs4ukZS2MRRZ+vODpGmuEWvaZUoR2/bslu6Y0sjcqUSn/+CMQI1FcBIfyHKa0hXQ0M6kg
wJZNAuCDxN9PpMYAJbB6n7RqfmfzMFVer1TLrGbLjnwFlvqa+jrIpseC+rKbsRyVIJ38nQgnJwNz
IbuvEApSSYnkArrAAmWOwaGkxJV8uETsBXOSxSPbxM8eMjbb/B0fbE4yJmEWK5tXYZwGxwwPWXKY
oBVBdKQXO2XkYtjdXk8xpEuCDOD3yX+2YeUSvkrIG8vIfb5MzbMqWOiHowcAjulWQrDfzgwFmywU
zOVnbw/LLD/mGnkCOMJJExrGE7W2q07xuqNvZLk/gRg5W5umGB3Ctpci6E8Gt7iC79BOriLzqul9
VOtFq+wFLcjrCg71kyydE/PNDK9Vex7NQ1H8Ew0/PF9JYR5b+zSDGCuMWxfPnJeQv0dvFh9FzgIq
RdkovUkFcF+iSsJ9E5619ruufxTzPg2pq/e3mlVnHVm0sJ2gaLZpeO2VC2OZi0wlqBWvTIYvZZb3
ov7XdPznvaSn0YFyFPo8byR5FmyJV2aw5cTQSVfqIYaI0SXucQlvyRDbVjknRY8u7YLdWULXiO1L
WcVOBz2GRpETZ6h80ry5TGvS/hiXBB+27tY1+dv9RgPoMTZnubxhMcBic55z8X/Sy3Sz+QanJPLI
DFr5OXtXBElkBDvGw58q/VPItADN26a7cfaQT92qylaRzNWunxXpoKte2G1rmpPxkklcKQ02/s6c
G+gsIaCzUIKZ198iAB1Z2z7yKWYBFCNiTIy0ZlA3qiTopOYxE28gP91JrKviOOWnnLBHzr1cv9l4
qQkhSNIji/mk8hbbGrhFrOznF7Zo0GkVI/soxnodT+++AEn6CNPGvvEOs6hWPST/wcLJJpl06jPO
GL16trC5w6D9yLt9KsZTZJtrZXITrd/qoKpVsg2FAQj1aIL+rvnu5Zy1mHSMr/7wzILQbbX8m2Bc
r88LKugGZhS9/yDeCpW69yaCq9S8Dc2Vafqk3yYW2pv2NiuXID9n0pEtYVBiF3UYrOKoysV8NxuS
kbqup0zopQb1YExI+h2AMGm9ZiAKUZrRJKcI4yPZJvOykANSv8E6fbW5GRHvyC75oKntW6EQfSIN
NaRCn1967+kv2T7QKgHmJKGeZBecqKtCjOe2StV73oyD71Gdyh6RiIDdrJibldFIX5GFKoblmIYk
wHaJDUYDhSmqdOjuuUEUkp6APExVy5XHXF6pcaemREPH3dOHcPU5pnENaWMkDB1qwvwcQxPqWwDV
ElUjY8menZKVZUKGKkneoNNhkuV0gSSeRVW8KHtaR/9TSmSMY7VZVIQOo/jUo6NUJijNtoWEThjF
cCLsB3YKoen/5Mxc6QqD/cTkv8SN3bLex0I7THh2vakP8nc+p0VCWt2L46TYF2lwVYp56ZHpO/jK
C9V+0zR3mG6t8hxInJLHm5ikRVFFZ2IxNjluEKt5TPm+GhiohgVZAKDZ5HzVhQOYKNUzyL8OtYth
zQuIaZL9JlRCkEtQt395R1q02jjGACiMl6zkDarNfyn6nNF6tr3Rh21iRQs5ftqW0/meL38lIbRz
Sl3C/ivrA0TBchyLVciraYE2gIB0hC12NwGusDzhNWPqKnbsyaR8tWnjymnwsCgBU25YODkTkcQN
VXlORU5k73Ls3rNwHXZHRX3aw93Xn9n09ZL2ink7Z+pShb1XEuv44j8F3bs/fhf119x+hOOfPwz/
RiipbI4vk7Chi9DOKVOhUL5LqbQYUeaijhzWBKJ7kZynNtko3d2uKPt5aViQp9khAMCOdnFNy3lV
rW3fkd5NBgStQZjQd8G9EaT3qxJ5TJ2tvgXAwSJfkAYaz25dWhAO5V8lqAtSApPhyqv0neY8I3C+
bEIbbXIfGqXhUzYnUr9TUAXxqcnzN72CfejHFlJhfIxFeh9QkuaRyHEj+Oa7SVcaZauacdhooGcn
EmPNLN8GjbSTwuitBdaBiZxjv9gmSb9pVJ4zaABqnB8n0lPC1LqAitmY4Lj1uV3JLeFgbZScm77y
RhBcFmmSS6uVybDzf3utISyXAPjRj/bAx1cFGUpl7TtEUa1YltkmpnCjiIRFM7rQjTgCX2xddb/c
1usZsYe0bYdxKSpnKT7aiTmQHCDSiPWEa5NBM6mLLXSaKiBTIYTKqq3MBtpH2qzBki0miwx68uCt
YzwfMtBEaSs/urw6STBp2s4mTxjNPaGhSSPiKa1DirYzSl+W9a/ilqR2iDQS7lrQ1nRy/viuJB8V
9IZwphwGfDfwJ1O4nWuuMFoGtx6oifSdSGl9UqxWZUn4+shx1S2nCc8lMa9EvuzNUj4Npb5VYnlR
y7TsZe36KfpruTZnCRvPa/hrr2yxCYjDaoYfVbzbvTPBic+i7pSBd7ZPavZtRs2yCmn84odf3hPe
b5MIN2TPRRqA9f4xlLOhrdXoV04+K/HRazcTtKQ89vdkCqBr7Iy+WEUBSc4wrEvjGsnNUTHJCuTo
hv1WJ2dSJ5F0bAJr7SudRW3G3hCte0CVZSIvu+YGIJcrU+VZ/BWyAbCcqpoMnFIZTmX4Wze/eIQJ
B6HoWMkZoAC4E+1DFP1fzhHYgWvtsm0b/gB9CrIt3cMmoS/q0LS6e297pG2Qf+NCbO/h13W/LbWn
Sbwj1S4ec6/r91EM43zd9PD3KPrTKEfLnsBjZG5KpogWPWAtMEhGFgBeGV7KieQjmSKrB4bJltfd
tD+qUNt0HWeVrj2I8PCAq9hzvyKfkyjroSW0MltN49Uery/SbRmFO1i1lOfKkhjmNDuM1r7O/wUU
9/wO65Aw69iAgZyJde8/9Doli+VLt+uVmYV/PmZS3FWkJY5LnUym9gXNJusikrXFDL6CXUaakNTL
hsjTGvsSZgSG5uRvStkqTeoVt+JfZFm7IkJxYJhVksVz0uigEkv+4pMh2J0cKjtRfiuuNi3WnJzG
g5MZ2YHR07SXIC7YrbVJG+1HALuUtHtWSotEm90+PRiUN0nJkqxxEMpdm51uJKrupE43rfkLog+l
57Z6/QWltrGILks9MPUrSQ32ckeccmg59fQve1m1lB1S8zHi7ybDm59SJGHnPYj09cBxNaX1l9Le
KnHR/W+9+uuKjyLeGTpRiOFSUQTZKeki7f+BQFiCbF9YgvfA0k6j+AelaZHN26m9ytGjS0DiZJA2
h43NxSgXmyKAWpO0rtzsX4PcqHiSf/tpz8lWGVxib/p8J9vpqeZw7/qLZXyDpNtk+VuZbsuGsjgK
otNUB9c2C99G6I7iHMKpsVOGSxMxYB4AQXdMn4EgYj6A6MyJbNsThF2TGN8BkPW3GX/3IiTiOOcC
+6vDTYCMPDR7wcChDeqFFbak1lSEAp+JvHamKl338aUhadNHRTLtm55cmW2BqnXAi0oRkdE6GgEy
3kAZqxnnLH4byodWriLakJzo8DJ+5MU+fmXkjuIUw9eVMvsXPMeijpkE5KB7DyVpu330yGUiszKH
8PwlUM6fqhg3QceV2BsNclzlyFHnUNmsw5LiPK5RZ8dnS2RKU63NOPKyyYmFVxpO0L/BxFvK5M4J
KMaznZ3UhpWomSy7ZDmbBoUeFwQQploHtSFHbvhyJW5Hmj512+jRNmDUSLhRzTzULO51sDEpYfuq
fgY1zoWeuDt11SP4dWC9dEGAebsOlBPptjGdUV4u+c2AEG9ikd17FgQkazoNRs7PlnPzZOdu4vNq
Z6guqPR0YEw6wUkAjf9K+2QbvWAu2lFYNOvdXxP8tsGnWn420q/GvcjyWz2etdH2tLFbTWb7ytpz
eYap0l7ApX2cXCOlXXQNUdhEMsG6AJlc57nXaeZW5UJutWfFm8/PqMzMaihQm1NrvDds0E9JuuyJ
Epuirca53MT+Ogbdk78gv5zc0KjIHJ1o5P/xXFHanA1y/jLKZwwxZEaCpkFoFij75l2HqlBTGpb2
4GANYCLGYpelEX/SbNkSdYaEnKZ8EWq216FUW+BRgrrZq2O174q3gINUttZBxLJuWqJ35gtloht+
r81rVJWnrHkBgMkDHtWNBHFEebUKRu5KerxG+1+lwbpP3tkq87LkRnUMXmSuvdywH3l51/OnoUSP
qeq8Xsd9mzfVVh/1JyGMMmmRSiEfgyrfztGhaadrTBcomwDn6JteBZIiGDRFm6RVLtW4n0ZXR3gk
3mkpkzSUSL/YdFY4pRYYapYc505ne/O0MzWE8e04IeifCQWuur1v3is+hzw9kDb/MIkWiGebe9x2
50y6NUF1tiBmYJQtTyalr8jIQ+z1ndZH7pz+4bJ/Qa9x/pFVOnRbNRFLsrPTZDqneDBerQI9JnXj
BJu82AyV2S3jtPwoWIrIg5BZfOyAifgMSuEE9gFj6cJu+NAVVP6YIznpYHUGkEAE0Ye44/WF1Rur
SkVXMOaNPZq3RLxWK+xwJ7qStEoFBiXz/xKktR4zHUQd1sUintyBciYzEXI60iCnNVGN1HQpSOhw
STL6Tc3jr9qX3tROegfNfCkl04U4gl6/USrX7MIdgkvGAZwiwmFReo9M/b0w6H4jsTZfYbXAayce
X6N0VDRI09pJWvbRwjmdU0qfrM5fE5vgIVflG5nBH2Obf9qSfwPy6RpNim6Kn03kmatIxlkntpUC
qQohv+VGuCRdcOZK0En6xRijaPWqtP2PsvfU+GSkJX1vRiP4TWZnrnTeQL4SL52UeoP2YxOjH0SE
SqVvPeK3Rgk2ZDkjoxNvXpVXZH6nBBfzIvrnIDH2bNgBYYcZV1lindO1ts1TavhZiisA+K0tZzsh
rYx0DcpxA9JyIebkCck4zYVT9ObVKgnSJtZbGpvly0Rd9S8w+Tpi+h8nwMUrsGEDcO1hOheVvWx1
bVOV1bXO5s86oOAxNe4ubJ51gaXDAEgFFjKxjUVpfijwCUJkaMLHU+ujMBDsA/+ZqARi55SIwjrB
UAazMX93yeCSQe9IsraeSiJrw0iCt1VxD5GgMfwSxIM6xcM2T/eJGdiU/4GlWZjtrWk5oQWUr3yf
xWsrlJdGypNuXixGReSPpd132BTe1E9LAmrdPCePdSNzrQjrC1L4MIdPM0b94pWaQVzn6bjrAaA1
jPfb8Rl39HxATOthWEDWrZVtLs4jiajZS1qHMDhtgilwAyIbRlvwK+e9b+Ug2DypIGUxir4qkD4G
Z3mZm8cmGk6a9Uu6lpcmx9xC+ygz5LDPzCJMD7ivD+3IlI11yB7IMB8Htgik+CipzzQ8kCRrcamN
ybXMriE3WTCTkwp4HEzNspJPlCf4XVDVrJgjrmaU+TPp3b7X7IPZcG4rmb7NVYphdqxbo7tN9VYo
jyA+I5UDgJO6bQwRqWx3CBDa8NTnAbZZht66L+LTy2cxYjYIk3kljf4C+dO3n7m6N2J3Iut9Mv6B
A3iFaEeWo2pv/gilO93K5Z0M4qUEB5WklHdEVyfOLgWNdAyacFEjmvXNXcDdNshT7dGg7VM1NTj6
paNmfcUyQZ2A70ITKnf1kOPGiTVsF9qXOl3yoPWK/k1vbwy0gJ2OwKt8hp3VM0z/eJW0/paAszNy
epko0Pd+xsMpCmPGq5Avca8xvJVvSo6dQ70Z/hd7BW2zTwp9T447gcBAOupdBA1Yfk2KdJxAPTGd
ZnsIlQjMcrCZM/tbj9oPsl5/Zp9TfQDQniK2als/fqjWh2m+VxwCHem9hQa+yGAswlQwhX4ub0bA
0GCZcDCojcfkoxRfdfnBiMHnXVSl7Yg15zXnC9VLWeioiXQb+nRIAC6gnAMfDPuryG+U6GSIF1sJ
xg0YVNquA5SnVUgkddj82Cy1Dd0Vh0AyoxAa72bxa+K4YeataJuxeg4Zs9qzPJ+LDFtUuGeKvIw0
qkmOlr8eWgzwMgRwY9Fzt8pg85RrVlF4k0pozyTHGz94V/dt1SxDXDhkrVBk/GUDpRtEBaKVyQcO
Rm2dh8lGhkEzqJhE4a/L7XuN5N34R2u8jcOvzu0BoIIg8UMbn+jxq/QZ6ijA7SnXD8LeNeYbdAcF
TxBdSiY9o77YRBWB022I/trL2eo1u+mj20QQflrtuuoS8omT/8gD6c0M6NTuLrK1EW+M+S8kjL1T
3bH+E91f0G/l3N/55lc3X/MeaLScbNvqQ0OktxMwdhx/7c3OpS0fs6ifheRCszDoNXnaZJ9Misze
EtHpjPpmLJ5Abdg+kUUGVncvp7uOLpC0SrlmZAcm7bWT4pomx+XogP3Umq1W23s1LrmPYlebfqNm
Q82o5pD3jIVRYZFhR1tvvUF6T7W9P4g9w/SlEW2s4DQk4MUSp5ihlbglr+XMhT+D/TFJIeJ86Dyo
fRVuOoBX2zrO01ef7GoCXwnG8g/RrCIgP5H44KDfMEhZxAXxuP0XbpkcI4ileIXsoo6WNTaxct4b
/m9sButOZiiiF2uK7kURhweTW44gTACPp8z8rENUTal19GaHiUHnjp8juPTMwAiEJhd72fY+YC+k
+dTLy5WVwasKyYOvyc9FUXwh5kh0NGxlmSkFc0d+kzb/U+3IiRROA1bwlF0h41CLhINX27FLklm1
38QYMLpy9VCl2QlYR95C/9P3H0bh+fWvFt6j9G7XzMqxhJjzIbF1hktP6G2CBtzqrvWgeMYMbzRB
IfRr8si3IZrzdBsY5AyBfI7yrTX4oGeu4HTZ3uCk1mh4ORt3IXC9VCKKe1eLhH4DKeqroJazWtpQ
k4YABPpQf6avUflIpfCdojTg9F+0hjhyyh01vCKoHrtJsS4djYG89nl70w/NJEE4PFTdCzXO53mr
A4/3s+2YX6xQ/jdFCuzvRSm3D0EWHUaTPjS/Ks1l1vyFWX33PZUAf4nOoJv8iYDZjR0p/QyARz75
jDFJbPz4L38bCStK/zuT1VtX8fJFqtGHCvG9xTpATjgVuozJyh6qhUHoMYlGe3ZvPd0cDjOXJ0Gg
hNXekpynFgTjXCrLSEHpJ8bYJo1aUo5xwzgn3IFbXfpZ/az96V4Z8zoAaDJJ9tbA42uJq15fbQKN
0gKs+0nT0rU/nFXkMKvLXFM/1k3HhIo6pwFI9BHRb/RupLw2enF6mtlGKt4FbkHuQrApOzk7dvl2
gIqj2QjogbHl74z8hwztQHip1M+rUs2uc94xQ+QrtGsnxIFYy/6mfyGUo2kJCnQT0f2I7CcynoEJ
JmI2PD1Hz9TBOWQ0hBa8JcaAonB5InZsf23Nig/Kyg+J/6UV3GZXgiPY0rtGwQNxZuLZScJPqlZn
oO/QJFrs4c59LwU/SXFpuvhswJAthPbQwi372Iu4/0f48RKeggNxBxF93CbZvSj20PTcrrjK9OU2
Vw9rBMx4seArD5PRYBqObtRSVVnyXqbsNTgO/foLeK6kj0spCoigLRwtMVZWPy974qgJmMOK+RdS
AyojDJDvEgOSGMJ1YHzXnYUvDApmOzqB2QKa2irl9/j6PaEYlzRlefYz62KFO2dpxfUahzBvDlY5
C3NMQRGo225EF6R8iAEc2aPUPpTa/jbnf3XZeZpkHqDGrlqbMwxzZix/58XXFHzj/Xdi3x1kdOy/
IdgZ87byw4WibnM48Vnz04f2trbEqUBFZZaPw6codjoteMJnyafix14c4r/4SviaonrTgmirgy+N
11fTY0fW8FRF91BvV/N4NivCoa0za7up+VsI2/MBIhfTkbR+k+o4ncFBIcQFZNGPuKmIrZ25aDTN
K0ZPdF5lvqmj6pB9sarzfl3ydqQm1BvVXoEZWuA2zGUboM0jCPVFkwiE/XovFfc5+THbe4kxr+vN
VamEK5Zz0aGdgLtLZ5iWyJs++Hw9zeJqiqv24gXuBg2voMYucl4SEW84SaFss7jY1fYdSHXXyUip
mBGi66Sza7avyq86+uyVrzS8+BBxh7w/agb4R2Tl+uVFQgMc4NnGQ44mfQhq3I7dc1Y4KHcZ0QiK
Vxe/CllP0jYwTzoNnq0lbzXzVdU1gt9B/0w6z/CjhRSBLZEeMo5esnHpIRo30r5GMCExb4Yc3etS
c15euIyCt2gLZ6YlGDmx0DJhJ/1rbC9ofhtqLInJU8Fw5K1rO6rc19lDeprGu17C6SIPPvyMYpKi
kUDzZWL/aPXpNWBsAXOn4XLGTqK9HA2I1KaWcEAh4xZbS99mYeomeP1iR7UtTsd/bQxW+BCTkz6M
7Wbsz1VyMsdT1RNNH1Aw5w4EVL1rPba/yGUjhSxc9ySUAx7RsBAQ5s2gp7L+JJ/MgEE8bVS+GgRB
QoZAp64JZ3diGHVprAAipmSBg0rf6/TwlQbtLo1bbB/gifHD1R5IwxY3VsfgW043kbj43Z0F+MWr
KckJJBs5T4pHGIqzH40bjeDu+qpWGdYde9/pMRcDohcL/8s4YzAthe8dwNa2OZnKJu+3DHVidOTY
XE1iX+azkw3fegcinHAk3/+eR7cYB/xm753ldYmMBT9biB5zqJbv7UlfNr26Hcu1lgAISqeaRXfC
x4vX+IY3w6NPd3JBON0NfMulL2qeYjcjnGFq/rUtfo3JPhfzMZAUhiAo7INVrjQ2fNXm0DcOI5UF
89yh2+AKzLpVBq8jaA9Zo36mgeVKNNKvSZgGcsTgcanjZKUgQw3ks3SwBRTI2+VtRtv0y1WYQ8eU
d8y/ioHvJH+DlrQsocljxNr2MBmG7jJgtlcFBtBxAdp1rw97/GnHaroZU+zkyUNGR/YxUHQG8dSd
6XXYOMMQKr1+fpGUARQAu4moVuRlaW5zH9q1RV6/L62rYFPnXICpglnBn6qDYSe3jgwWHGBT+sM8
LFHapYVmGtfWUrQ2Two7AnxxJc/XPm5C3jdoRTwVU7Yzq/04U1yQ+1xvM+hqPfozwn2V7bvmMwa3
KIp9HXk16qAM5rjedpUX4nGiVW040cSr6A4BdnBfGWXmRsZ70rwnpXUadXk/8Z4O/RZLzq7OHqTe
LJTwnxG163oUO4acTSCvsY3Got0I+ejzgasm0o9HHrue7vN+r5nPV83gJ+THK19K6tmzzWoTWoN+
Kexra5ClrZovx8loLoZQwILQTyND3LK51mV+MlGdEuwlGVQ1JMucvfJZeAYwh9K1jTWKq074ehB0
DBLhJ6FJB+LJSDaDLt0ku0xiysipA3QABkfUYorEx/WTk86kDDyNYNi/1OEP2hCoeLlrGSagCKNW
DZRh8OOmxJODa21cw8Sp6LHofvLJCaALkBfge8HInMUfPb9J1hXKDMRGDBTTHfutY5nzWo3vZS6u
M2A6fIS5WOEkVKSzGn3gF3l56Wy+6QSsa5xLgFdBUPPvxGUDjeEnMKxlJu5z52NxiMDvPCrjbGeC
cj461y2TdCPMPZu59DwEqzFUFnr4w3KHzhAt7J+R/Z5hmGHXYJGWNSp3u0hKGDxD6wxY8YMgc1Rs
hfakuSWOI72qvis7d4m3cMK8dVLdcA1fgBwMbsp8DXy+kZazKViJzmVcM5LaFPo7DfLjnJdu2IfL
srqAKl8prwKS09USu0StMfcSspJnjlFhT6muE8d6KWO8WtqB9NmOhxqWooWBJb41A/YFGDNgHXT5
JPGJFz6j2KCNtrNSnnojOYrBevi2to4t4Jv1s6+RC5RyoWNRIXIdb9FzqtdwbJcTu5hy8jRb/9Ow
mGAPMCCN0cYs+gg7SMFW7EA5uKVWtypxw/p0oKSvrKxyPKeFch45UxlpgE60nomWNisTuIbBgJRk
C4xPMK6jkllB6Ki+9c8MLR7dPmLFaU8h4Fi4sBM8Omr8R2YpPiAGrZYXF5ieMn+haqyZ9CGLAfZA
r4xl0CvpU9pe/lErmmT1rmrJuUYvUaCv9gT25EmLy4ARS2svKI9i/T1qtjYbY9KWuBMbq76VYgC1
1gWAd5lQEZN/18qOolKwpHKFw9wRrGZUqwxLg+0f5wm2adC48etPMYqH2TQrS99PbGqyQ2fGNDz7
fjwEL4iznz5TjHFWx/0/Ca/NdWc0tNerQ7+S8/8vo+ziBUZjDcpqVWTuVO2HJP7OWPQJKr7o/qUd
soYD21DABWAEwtLXsDb0XUObo1n9olAeg04J9kGqCYZATjLesU458aXxPzbd35eeKBh37jwb+vzn
m9nRkmWUDc5MGgxbPTAakebPTn2IMuMkp2TEA63eWvxVIrBsVHktJ2pBeeq6cVY6zJlKREBG76Tt
ZRr7bYnc5ja4BYEDpXSCkf6csI6kdFdZ8K1N95iEkFlHF7zk/dkMStcMGZA1X+RgENFSbaPu2QJH
r/KBkj0NVXQhjOq9uWgm22P9+JiXP2pyzcXnkOv3SvEZM2YLVmeX9pDxJ/1gwuczeQ8YUQ1WsykK
7tOkK5ysQLj0Q777AWgdaRGsFLD5tcjT/OZbESTNo8WwbLQehvzdDR+z9Wj7dj33j5COW3lX+kcy
HAZL+SOxQNjTShbtMZ4+FTHv/JQNh3CrYYttcFLnxiEyf6hW2zTeF+N9FNRGkuZ1Bd9VFFy4V89S
4RWNccX+UDNZjQYO1HqpTeY+tZXnDMdTQA9+LXBtO/9NpSsMq4NfeHbLXKueKbkDYKr4TXwE7VU2
4pDK6W8xkjdM9mR+WNlQMqfBVUEnRhUW8aSysFFojsG+auvD6h3MrSHbS4siOorVC2u/iu4qFI91
/BxU+ISp7RU+w1f817+C3rVIt4W0reSfGWI2nrRE/VNSVLJondEltJLTztgdVaoeZk4SMjyfXcxa
Td6C8W4UwMhhjA01gavHPlCvxNuaS3NWT/hg0iBeFyRb8E9RhbnKiUzY6wVxDduqX8/iEvf3QYEC
zq/I59ad+EpD24SZhp0ZKiRfdVeE+LhZ89FkZpfdyY/r355Nqr5QdoSbO2MBh7ftFlUQDcB+BqdN
5P1QwBUuKlDWk6ON2Bymr8L0MTaexcxiCNsRrJWzvFN8+6F5nmT7mZYD1+XwDR0anyulEC7aY6Ae
G9nGhxG7ZP8wnCcHx/SQMJsX3HoTNYdisKke/ybMyhUL1iOTXVx2ldQ/GmHfc0rQqL6Sj/41qg0J
UhJAWin6J9BcwkGcKkY1uPkWfcyiolk+TDZjfD5RHkRap+1MB81h5rOA1Y+uCoQ4b492deqH0ZWq
QVkqTM0M3y+dLKbRas8149Qgy9jjy6k62+7bZNUoLh4VAqof37Ls2nKjipYpYe/mhb2a25xW6w8I
jQcc+sg0zh3wIwWDSQ+8SQoX/CZBK1jqzp3+KTV7o9yKqEGmdivdzTjqyXP8KJturUrDKjL/yVq1
Mwt1hSfOMk5tvZaMTZt5qfytKFtNWtntQ0JJyY4Zf0RVmRxzZIWteZiD/Ds3DIU9Sd60ynCYYn1d
SbcaQoxets8Y3SAnNy1pmfeKh2/dIxacmgQeGGY++K67ae42ASt8thD4ajh13JowGwwkNd6+ZCOs
jRnG+PjHjeljabll6OhFdSzDn1SVGcsiv5iFN/j6Pi9Zgq0tt9RbFkPqAife4L/Pthk/EpV6s2Yy
eeqAKPpSfJOR+DA1cuD9jTxSkJCWCa9kXpNTM72NSbrTs5XBqmHQ3FKWqQzl6UdvwQixSrlXQCrm
dp3rsWso3xL+d5nSJIX4bdnY8Nk2pXNQN2hlCqMdNafxdCsjcoRU4UaqEza9ujUWRqwjEDuba5ev
FcvT5WdvSBuFZ9+uEJhapK/YC5tyD23J7UmEpgaTIIeMe524+L4PHeygs5U6YojdjoWIWPOGxN5o
JiPS4By8WHLa+5Sc9Qjtr94rww0/bk4OikUoRTU2a0he65gIqelbI2m47qq1pny/DsGwrUBit8em
ZomsVa1P36LPm1P9oteYgxMdVx2SE1qpMDyzQh+KVmbkprxVtIb0fB2LyxzFsGNaTHQTYOPa9n+n
cV43luna/KRcI0ulmNFwUAy+k4AdwgZfYbWyDdBErerGLaNXfqHdTjh3rZWRKQedBlSurFVD9GnC
D4cgcVHF5NTdfxyd127jSBREv4gA2cyvytkKtiT7hbA8NnNoZvLr93AfFpgFdmc8EsPtulWnEHNb
JDwatlCmVG1RWetaPhsT/ZRHrFN/aT2NOdmfnb0cpkvZrUPiyJH1zJ2vvGO+aenU3lfezm7WTD1h
Rm12mK+iyQUvaPBqrT1fxdVtqiXNDEvHLl6ZPq46SiEb+8cWhBsFy1CPs26dv1rwvr21j7HRj48w
POnhsuGgGOTKQfOy49jQYZ6wYRbvlfbPN36pMpvKTgrsws7Si4km13M62tphJ2hq7/y1ouMj1cSu
GZuj6F+aKTf0fscIem570Cy+sEUb/6N3tOh2SZ/TeDivop/RuARYvx2NzQIJKD9Y9il7bJXOVOJf
DKxi7VdvRo+sPt3/NTvTYeUpOADYgWWy2Of2Uuct6H8q3rAQzSpt4Rz9U9kODsNDcfeuc/cDspji
2sceu0/MLWYuN4otnywyUkpFQ/M77PdK+pHGZCDiGXcpUbsbsa9ViCus42DAdeoREAw4vhT0omXV
3AnXSn7Q8uYlhnrblpTkge/ChUMklh5CKkSVhmBsknv6qtSacG2XmFCH2hk3kkrLFeZM1Nms1uni
JI0eSFeco6AqLx45tA8z05RtmErxW7pDiyvHSjnDht7wHFqOJ4VIkOlDYUEBo3bVme4u+pYklwiZ
k1G3fNpnC3sBqc7b+/3AWtlnXHBT1V/EmYqp1hiNbSdIDskwxiVAx7cgHjdPTLar44COb3j4bDNp
/ThjiyGvtz9pLKyZCyyF/14QfAD6RAp90l3Cgt5D9KM9iTj/6Nr8lRnP/vUNG5oksYOVQKVZy1gm
R96lyHugFVnJ5Ox+vSE5kMtywfZmBORC1INCl/ALaE8M54mk5bes/BivpUKbVpq6xsJ0iAnTG92T
DvbFWU3xtNu6H7RzzR1RZNtJ9REcKyO186s5zb8a8Y/RdHHrJupBL6ts1WiNc26doDyqYU6NeKF7
u4G096IY22JtlLpFLW/cbLFvuwchtAJhSWB5rwf27/WYtbdB+L8JqqVesmYptV5cMbdlxtzPDfEZ
Ji6TXSUVmjSxkrRRN94BWebLcop5dWrw09Ud5c80LlFfZ+gHKh3dVeXa8Z5dv70gG9sv6ybsuTYH
nrMFx2hIpVOfMKrHiGsa+2BTL6ljRfbvvZQn0NiDYg/BLdVkyglOoHOEithjr6SKmC/UGZrNgFHL
6eVxMMp1Cptg2djmuJedI7ZhUenbrq440/ckC+t+7XvRoh1sOukdolMlr0dX04tDGKbWexrAt8vG
zRS2EbZ4pp21tivry1JGwWLJZ+tXKmQdsM1jRgNWNxRLnVY1s7sa6mcp/znGVYY33yP9QHdnXVpU
FpfBIS2bXdA4H7bSnU3ojDHh25S8cwRebg7D6pTFmEDDEjeJNasMSpd5HMldQeNwav8KJEvdw8VI
+N/4cuMPZ+A8wHueRONyii95gXprm/JWio688jnDi6SW6YbtyCp0zwVPOH5rz2suFHhitSjXsdWT
YJsqr9l9WW95NbX1BstGDZed/akE6SLHNaEELVSJ8m7xhfmR8ohK69iqciMddKrALPcsDDkZspaq
lq3qW+TjUI85oTrRW1dVi9yInmalrI04msc6tlADqwYXNennEmRdV50M3z4HWo3JdtgKn8dtSRKY
3kNLV45IGR+S7UOkb7KyW/Wk5QOakKd9QI0+XGA+66NuPZp7nPqjg3+SeK4bPazqa5THqnrWNjMj
7a9WXr21jrHIc4qWLX2dl8kiHJO1beAihUxQZ1P0BeRD6kbLnlGkCCg/ZnauOucaFPiD6A3reYoM
LQID100xFwERqK2bPNUO7zCHEsqCMw2PkZe8wpRTc0lUp9mHjnYqE7aTJofKUvsaKrHO/Leklpuy
oAWkKZaNcwwoRldSZtjR/Qj6dAfO+tSp4UUv1NtoBAgb/2J6nXtBTx0neOUzngQEg/T6FJyuRUHj
YrSi3ljvtq2rfkduvlYyAKZkQ/+Hg+TPslK5llGiRMZQ1GHgPbFulJOhJSGfQ12u5oi5NZzC4pq2
8ieFLGlq6E8VjXkBPXKDylZRn5d8Cpb5p0feLOqXkwmDKMq8LQW+PHcL2eAZl8aKFfSUvcGLlZER
4vUfnk3+R9m2yJvaPRoPMLygCBiQDaxFZtDDWvJKO8WWu0iq79hxaSnR8FV7ZTPr2IwhLjGhfhvm
NWd35oUB+4+LGTyJwKDeHVVTzBXhvnk0oyoFpq3gbyy7TYZsaRQs1fvx6SroiuaNxEVh32oLE9f4
N7QsIiC4zR2mr0j5K3gUODQ/mFrNucP+onbtXWYY2BCNQlNb2Vh2Q/Upm+f0ssiC/mnL5Bw04b4z
iWNE1ZUELmYoa+mpDy94Snb/XUH4B7ffqCtrK58yvixX05Ghm0u5Y2qy9H9eEW8mGasuUzaXdTgb
vOCfH/1VdnPWKJxVi2bPGZn8or4wcm8eg0HRqY6Phjdd+dfZCj5rk8zpngTPrBDFMTfdWSQ+fRsj
UqWhbMWY24aIdD+I1uaG/lIvM90fP2qNlHgNom9lZSK72LWS7FCl2+vQ2r3BmDdW+Z4kdz/MQtfX
55FlJBAbEklWop86uQVP58aySZsVFmOny8s4T8wYI2GQvSnxUMxHj1RvANXpkPWt8xEC8VwWFT+f
cetdbHEKnnU9W8jy10Bxcgo0s8hfjZCTVeVhOy0hQiLIJNvwpjvt20g+yIhcSFblgjshEex7rW2s
XLJGLuBd+3PblAsJLEfPr8OQrwebYDt+pDq4N/pTdceDbqf3hOpcGcfzirYVgbVbM48qCVGJaGp0
3wVc/yB6FvnXMEll9ONAxr15xqdayo3RccKeriay1QKARjMYi7I9sf9Z61Z/MIIUZ2vx7TY5MR5y
T7JbAeOYZ70JHuKiGfmcuNNpMNItdSpYC7IPqq0xoWXY8Gi1SThjkk3nt3xV/qV3goWFy0pOgAfC
h0Uljq5jfQKGmI+OulADsWnz14i3tE28jZ4YqGruTDFBZpDr0GhXd+OT7ThLrWjPbuGyQpQrl3M/
NSUsi6gXLn44qyHTsiFju4UgH2ZQXtz0IarwmVEwm5TeOvKbbU9KvWRrgECz6nof7ne+kNKlErXm
c0yWJNfvlNmu3KJfqLG7oTQK5scAFOVTNsMm8pxlX2ZLnVIhBnB0S/qwDVZVwzCz/Aa7OqeX+iqs
LxsTrR6yBGMP0BZvARsrkW+H5GpXn0JPNnXezGNV/ubxtXc0TDSYR8XWVHnsY9k2y9OQkFZLnb0x
6McIBbKnPTlDU9Fr0qUVFjLGXuIq/E3RowD1UH7MjUpdL1NA+QflY17kxKJQVFS32NUl7/ke/kJP
JyyXqlumK8djV+K+hGD9bHUHR3kq5KrtzMTVR8IPdb4/Ks3NiS6ZxUMIm6ao3sLwrYpxY+MP6Jx/
ZdjhG+23I5NmXSmrDDRRT8uuAAaT4deRIQdUW707irnX0VoLT1tomF26pFwmJcdFWCNtj7YZRAem
fWgvmKTqiz9JYrWxbqthRTcTyqOcqR1qlS6AdnCqxq9vRBV7+1eWITngDDALc68o3rbuPn20nKYK
97W2cZx4YfX3MfVXBsyqghC0Lv8p+LYhLy2V7lr3/wLGJDv/y+HAmGa1SyGsePZXVZoHg/U6b0/d
+tSzDzdgQbzVB1QRpLzETK5VX+61ioOTlyyUduAG90CFYLSY8FNEXmu7WKn8u157s7QwrpbsZ1Wt
n3Rf2etRi+Ubq3rwbTEsO465SiOWFU2zsfOBNUl+7/HC0bI390FopU61GXH6u9FZb04cNElKL/Sw
yzhHRStmsyTdtwrxIf45afVP52nLSovxzBjrWCjbnluiRTUbsVHFOVOqj/rEiIm7/wsCx81jbgJK
lUlz17MWc8k3KZp+UkNsUcb4rbnlGQPxTjN+UusUsKbzYE1YlrfM0uII2mwVdhJ1FhpCJNYeegQg
umXNt+H+JQGybHGs9f2IR5L1jJOviqK4szIibN0nz7y0t0pjnnXkLd/UcPp5h5g6WZbdLvlzT65L
S17ofr9XFb4MzmgpvV5JDFzeLbqPKBKrcYiPIk/eG19+Wom8tSbbDo7Z2PDEMYpc7GOFNfAaNwrc
2RIGltksBKgyt5ic+HDyeaX1ewxa185Tl5k/fkYGZ1FHa9fYr3Fo2LzkUn6m3C8eeiL+hKO8VB6P
zGvB1q70z8hjmaJZ/cawol1R29+uUz2Cwn/WSnox2FAAhOCOs+ZM8cFkGsYiZDBgCdf8grvFGKyW
l9DnChLVXtbRZ1LJs1eE4Rz62Xzwu81kWLUbxpk+22qhSbYqD6g6H5YcufKlbbFBdUv5yymTgaWO
QgIS4S/prgdLzGWhBuY8zYeNHYlLlndE4aOlSJNzaQX/dGXYhwNfmpYcR09F6lU+WqV7DI1GYJOi
m2gcY2yC4dqfjJJjR+dDHb2SctgGScbiGIkmlvV3Ta84vJRhbyUKeCAhCG8Ea8vEuIBCexpE+OU4
zVr45pKXIt/OIBLuc4TpVn7XY/3Q7H7dG/qbkxfI2hQvQ1AwN2LkcqRI+VcXrLNENWKS9ZaqOmyV
DiO1p7iLOoDg5KWqjZtUMoeg9oV8AB5RvsqweY5GPFdQ1DqgR61n4t20OY7AAfxKcuxsNBZDS0kv
A0cRSy222PtfVl+849Sntk8cQl3ZJ5yNiRqtgiC9TiVxvsT+0HTrIcdg1MqjqvU8pLyUQCCmzbJf
pmV0bmzJLcFeFo8ly9svH2G17CvsWWF8tKcboAb4ZjY3N2kZAIyHkVKuHWpX3otcH8Y8IS6q+v4q
yKubD/C40JixhjiiylhZhTnaXe0+Qa7tHOzDvUCG7IyGmAqJyjh/L+zk4sY9bxe2ph7eTvabhquv
RmZaP+iPRthvUuQa13VvZc/WP3JYMsfeHDjNLeoqyU3EjOZbUTxPEF3hvhAJDLBVKluC/B951pLG
IbTr2Qvwll+1SlDAsiQv63HnIDaL2nwP0+FohzCak/FV2uGxwFkxZM1zGNNtKpoDAaiD1KBvcUBm
+WE9Slz6fkMh56BU11ST9zjIHmlX7oMUPtFIZshHpQvMVuMPzX5jpybzPlh3JR8+rVhZ66RSMhND
dS+3qRItcz06j9B76El8p9jiImv9TdFHbu9o3FmWvY/bhIdz80eP+EKy9rOoHclja2NFztJVzwng
NSfTtzIP1yYIHgh1v1EwHPRY+cn18U0XyUm6/n5kbkjYEo4h8j46uiPKraqMm5Z6a71IFoOvbLOi
/cni4kx2Ypt70D10TKV2dpQ9s0nDoGj5xJurzaQPBx4ThYAyQIdrcVXT6q6G6saP9Z1mtUc3GHdx
pz0rkXwoFRUsvc007skKBIGScO412BE26VKGIa9l9ytV9IvEra8OFjyS7h6P6jrQFK79alMq5Jjb
mNrv4Si14aGB/5gCljAmpbXIS+1GCwi0M6gafoh3Tp8MQh3jQdziH0LGrv3s5Gc25/wmmJFCofJb
9MEKb/9bo3EI14xoDakgn7XSfzOt5iUNMuOOcwW8URIyH09xw3nCT6tnoegAJ9Od2QQ4ugsEvpzt
fhAfXE3+gfRzsNWKjcsn4WFIyWJxaXxYk7261DDRzcqO0GNd+c8KWCOL5BzCg00uIDaNU9s6G2GO
S69lt6w0QMJkpWC5tPaUgHx1TfbkEEaEwttGxbBjLIW96HZEjIHLpFiA02FTYTZuAu5dcopqiZFX
ToYgfyAoHFFaL5n2uvzhpJ6yaDDhZJjvnLT8GGtkxBijlO97OAyiFyUC85H880ByNIWW15aMfV7h
nfxykgjGhnmj34GXIQwVkMXIUjB8XkPLFfofbEAT0oy5jUYbs7ItVy2JfadR91qPWwKaLWbLZhWG
HOTI9+gdv2VnNncDmj3ztA3NoXHWhtvvkg5moOrw9x1PDFs+0YvqWBrALJEOkA/cFQ8qHKSso+TI
Zr023kobw70bEZ0KnXPoBxdu2Xc3q2kaFsNdt8tT5/dfhDWJ4Co63hKmXd76fLs6RvzEj3nJ82A3
R4Ke00AghX8KQVtgJuD6U7aqnV7Ahz8HS6g43gFM5f6HIUgvsa400pRpIiseiCiMpNLe0GhNwE/E
36mFSSRw1k5r7L0UCt3o6XMQmtBnSA2m6r7u5GXK31o+g3PeyHkV6OsgSia7xj3isLccK0hahD9O
VUHKBaY8+QScvlWnAP2Q30aF5T4v2HlHZf8n7YLb3IMSVI7epzohaQZAcWpTvhXQk0LH+PU85WMw
qKHPu03Zda8yqx9BFH4EGIkW0rCO7DdZd+OQ1szw4XXWu+9idR/rHPHcPzfZgHIzLeuRxAu1uRkN
ybEqxtjWA0+Ixvd0hIEUxZe4Tpd+5u7ovbtYsbGyJIqfzF69Ntk5FfPXI6sDEZFsjariC4gaYiPO
ya1KZ2EN3a51swUhdAwB3Qlhci0BtHh5dfIDZZ3nNiQIe1Y4zVEvzHtkRA9Peo/pg1jhZ6xnqMb9
okv9b950byQCopnQFSJMNgAtOw0XxNDOail+nRCWTdHGJK44i9t8A6qMLqnbXaKkXE1aS59BiO+x
DBKlj8rl4LtLR4m2AwlM7FBvnYmMN+rYXlvuLn+vW91G8MZle7I2G2YJg3CXlnsPWlxJNz4HQuyQ
2hUgbSSBrJHhznmPx5NHLCn+8TzwVKh1OF1cN1kmHPtV3LXeyjGvvv6tR9g4MaeLoyghi40ehE5B
MmZbWAhmKTEGba6mj1F9JTrGDXA9adjubKO+lLq/IJFzrRMPGc42sBN1G9o4tginJXmjYaF5xc9g
j7ydCIJ47jH342U+4brKrvi06vyraIdtCcB70aT1O8L2V9Vk/jxO64UfxMsk69596WNHAsdrxi8n
UjZhkS4pMPuuRveSD+rBLfC6+CO4zE77ajP3DTwTTxAj+oorsAt6SFwTOVmAI7NSnBO9Jk4+CnVc
gqTrRHNMFA58Vo7EUBn33GHzpQ5s3CJvUYUY5CNbvSRadlIk23Ef/iXM9EPDl6S24qbk7camvz53
21+9JPqY2M43bMZ1W9efms6kXHPwBD7CZKJ/RyFHL0KYf0GX3qJM+4xMf1+MzrWzSs74PTqt60+4
AXPc6UQNMx80IGC3eVj69y422wU1gEBRrKMEJ4FaZmEM/lQ17iDSl2aZmx9VDxEgKwLIKnV8c8LJ
3tdi5iuiFWYlNEiT3Ih6c5zJJYD3U01hMmNesBLr0rJdH7zhXmv5d+0oR8nZdXQjzq3RxXe6Y2ES
Iojy8hgFiCjBLYROUgMIcZBderQ/yy+XiieWkk28f9DNn846aqwQ2LbPxZBzvoOvwL2JlWFvcvyz
nlr2wdqJPMBljDSOn95MgMsTEY4dfNKu+3DIVpeVmPcxNq/uEeOd7f/3YSOX4BFpWT4WHUgO3eac
+wxxf2cFa11CboSEAvzraf+M2buR9mbNp81ND0mWUmelDueUA+z10iHQ+xTBJay/HegxeR2u87TY
0vWEajKT5KRMMG9VLuZZ/azzb568MwSsyOYWB2QL82NG2GSeqYc4MpeBmRGC1FcNeZmRTac6Tk9j
kgC88q13IztL77OKdlGC1sjPbITt2jUPBPa+Rs6afvJqFTwozdlLbwmvd83XZi0nsl5Z+eVG8m9C
rrQomVcQkkAZM6kyKs6GcURtS3devY/dJbTJuZ2vCAFC7plnrk6IG1IEM10LnTCZnKQ5GlCirSpy
u8PwcsabgpJgNBzWkWF/mu6Bmj9rxY7K7blU3jsWwzGp6S7wJxIIOvPIDqidN5E9i71gK9p0U/ku
8f18mv84lCFPuauQk5gAzwfRBhNXzPc52QNCzLjVPB8xsDTQxg6VBrjn02cADl4RMIQYkaF3f0ca
1zximk0h50HxEhgy8xoQDeuGnM/Iau9D+itYTLffZf+0WOJ1YOjUEttitzS0D+kDRiMKnzrtrrYW
oI1juLBjv2nYTnSgqBL3XyMhbjBHcHfMjfo7y6+2f3d8ZHLn4BvhW8szQ8+/1O6vDZRH1U1/jZoo
6RsU3qROpygkSNAvDcqhJ8Tdc/y12v5y7AD209Zy1WTV008TOKsWEcfqPIVqwNrMNH7dqfoT4M4q
byBIfaS93GnmWxZ+x2gobnxOh+5ou8C2wJ015lMZ43df/+fyph+MaYuAyPRoq6fCZsskhJKbG71R
idcCMGJZlTPVuoTgKlh3mXuM3J2vkEuzTxFZoxDBzFSPWYBvZEpWVhkCGgxBeB+eOMfj1cDSPUwj
trgOjDRqD7oQQAtyXJ4/WrA/vVksAmC0DQTvroELwQ3nk+7lULhstEvR/0sN7jnkh6b5TJNHkmAT
Ld9FlM0905xlXAusXhZhMFFjslXJTK9B3zRrlui5Twbp5hDwKtT02XJHJ0R+MvMx9HtW88Bhfcxe
XXrBwDmPq88syxYFUHIZavOG9ZAdFxudvQ5E22wMFnGfr6XBIpDYmK3q27jHu2AFDwMEUver0Y1M
mari3nLjxAKZxw9wAf0YdBqO0t/J1TVgqxIj2gkDqp7gGNQY2P4ZzTWTXwPztAlkNMJzjiMYQgY3
cwo6wwEt0Lr0Foc8mg6Bx6RIOlMAabBtTJxMKOJhGjvbOcG6dzGHl8OrYWGTt3+6/bTQCX3UZrP2
uCwjuDhM3w5UxOhRkOeLIpzY6arIvdXggDjWPtRqnzURk681b8Dil9qRdMfCASKO4U3JFz5pwZHv
qU5uQYkvEaGDHVCtbs0MTUfXfkvacQGNR5qxz9m2lKW99JnPVAi+GU6drNgEDIM5Ax8WuT7YVuIv
ZBNjWeaU3Od67njIIwo7HH59QY7hs2ASFxnHQXlQABJ5zAaE/QYrfOq8PNwu4vPdBe2xjp8tTzFN
VMSI19Lr8BvEq5EUVyLSq06qPfRtsKrVJcCp4cFbG2jNshTiMFr8Npa/ZXX1xpumiGPNMiLf2QU3
4JFMNKyphYINPOH8GyUOuNCLRhxcDHi6QPxFrli33vs4sgwVuC8I9UvHmHX82igqlnSktTFSYG8A
HC+XvS4WcVOyt34k0dlTjnV+gkvikc9WOUzXDZAZ1gE8xOHOkDIKIDRqySNQNsmwKdU37IJh2tE6
Z+JI/7VcSGNwldYxT9DMf1edb6Fva8vAENhtRcgBYcy2tsHjIjiVrbkMBxDjB9v5q0pWxjWK/Y+A
+UHKY6bA4kEBnQFUIV6TEahTQfsG7CecVYYtDZOSxSTtsoaS4MVVo5yNwY/hLMv8XSGbZRGcC9K7
w5DfjdHSzBZ19C/FGtJ+9jigxnJYhOw0mrhe5sXGqNcjXhSAEPggffWHPfPI7o4ARYmdhACP1Ax0
s3COpVdgLVItno2aiq8btk/+UInt1PnDHttt6ZNf/5SSTE2WI1zBbAPtE4lbUR6IVmHxY2FzaONt
RyFC0hyUGtD/OpOYM9HGiPpjOFPwyIxMezbuOaU5VHqO8TaY50M8N5R3Q8dqtYzJLbIpW/QY2DEf
Ycq4j86DM/MCUnOGNGD9G03K60JmDn5jFD4RnlwPxydXdN++lRN+00+53qaUeDErWT27CgmUqsBC
DQeJtSSHyTWpak4h+ARYE8HbtII1SorSfGa+toztl2e8afAOk9ac6xC9RPEcym6ba/mqB3WYkNUb
HfkR4QCB/mth+XO1jcZjOa53BmzsgRiAeuxYybacvyxe+hp9EaHz1hJ1w8MAuX2hZjH+PuTBolhP
lva6Co9qkNIXzUEHMI2Z/nTNJA8q19JLjuVIWnX0113wZdgv1QE4iuN3xBNVmucCf2FaYG7p/iL5
59fJqoa/5wNur6oAUxTCHbQTF+h/DX/Di74ArLCub0h2v6cNK2j/PXGjrcGYbDMhcvhmD4dopzM2
tBg6BZeWxudNwA8PekazgHFUOLvIlNNuy2IucZf6GJ+07upFhzGDhpz1m7giLdd9KLYLfiBaynhY
YZOat83eCx711AZcMyGgJMSnUPQzCNJc9+yGypYyjQwVJNuXdfrVpj9NRGZYOzZOvrcd+5V39zAD
ugC5GMBV/lvyXsV4P1eBrsb50on/nPbYVFdNvim8kmzvE8pulRDMvBduOIv0Wy9+6/oG3B7VvyXh
TqzcAZNa1Oo8Tba1d9WrddPBVateHsNVjLs/YE1o55eJfFMGmyJhjakRefVvFcZx0X526RawnwLF
wfaKrQ6lgFPFMlXdS9vSVTEoSw8OTAhyTCFNsMMDtIBsNGt9Zekz52bDX6bdQ14mJitLny2lWa2c
/1c0B6UjW298JLwJfJ2ggJNv7KFdVeo11RkvcFRY2V3G74H+J4tD7d4b9dkO0ElUfhZe62TuHDVa
dyTXedmufD/e1nhiivKuJN9+/9AttIMBIsJdVZll3tqCydrhSmb/aJwnTg/GUTVYJ4VFtAzviwuR
Hrchf/LSK+5SBfTLUnI0vpAS9iUkITidKBZLJT4DjPRYZg3/rOyPFwqbu/eCeScubkPOU2EKAKtf
mdEvGmImakYK49023zSHF7V1s5garJrdK3s7L+MLJvlpoZkr9U6aG89EX9vV6qPMrrL6N6jXIZ3C
k+dasn2PMIzzHWSQbUCh5/o5RTrK+K5crSOdyWOo33BtL3FspUzIcoRnjeWPclgnere1O6lBkf10
VGYk/bEfj3ZJXuUuw23mW+in3qwNPgwDdAFPctjhC0YPPD7ZXsujpdMzZmFAMDjIcAGgRIG0jjMe
AwNZtakpZNFlxBfwiNjQrariVOcslpwDLBFVcsXj8k3ZXt5DiWDBWt4z+2WHGVKF2ZXHH2bxHvh8
/8BWOMzgY1Je2XhS5aEuCIk06rpJMuJe8l9R7AvcSGa3URCEvU1jeoyGB7SYXuws51RzBtBGYAI6
1LhkI/sflBFUPYVV/bkZTfgOt7S/T4l3D3FIjOA0HJVnwr7OeVGrL9O4C42i4HdPEtGv9pxot5IN
WxC6W1/pz5PJoZEvtoED8clBfEgm+Dw46+Z3wSuxSb7HnmCI+GizP41Ehx9p+HVwJZCpLeAuGZio
RICTTWK0/sqyK6d1vfrUwlvAilc/RIngc+D4k7+4QBYcBarin1OuAw6/g6MvMdeG8PUa6zIE0KMf
DeZqlaaraN9y0rO53frmGSELkev3PBWLprWQ0a4ttgqPWIpAZzHBAt1aTQC7EDGdI7kfH32eYekN
bz9RBDIX2sVDqnLtjyoi0dzTatCEBzl869rR7cmiuBtGyD4gGR+jN7rG2mQXmxYlc+qmUjexh1NE
1V5T94dSWfMOIUOh7KAnQ1I++/Qemf9MWAk1W/MAJGntAMgmQVhbciXJ5FRg22AFaP3a6HmJGQDw
0KR1sfMRrQpIGuMjrzrIl3tDOeMWSat3LwNJURSrIX244aH1CBVx6Vk9a5JVaG3z4BgGr7rIzjCE
6paHc4sUr3COt+GBQftBkYbFitWKi3NIvlRgzJ2xylGeXYm28gxzdgokrnkIlMY37XWLikMCNnVY
GZu62qjGm5kW+4Ymg0hf9dlbSLRetN958lkRzCypcFF+8JPz2e2c+tLh3qReJyVQXlFf5ZUdcBPg
/9vJKeYxOYGJpuWJeVN7hVQ7W3iW82yb6Jcm27cAmeopIVEVb2qxC80fm5TF+NYARkOQbZOHZd9l
4M0lC5ninPufLSOJSSMNDjn1YHEh5NiU2uTTJEhhkmBZ+e5FK25heQEdZ7g/tXJo3WLWpb9+s2vt
DSfOhv1y6p8C9zV4e5wmovtyyhsPilk7njTcj/CWpuaeFErQPvIfenVok70H+jzs/tyQtD3EAfUc
sS0IgtfYQpCZdQoS6s8oSWFNzgNvix4Cz4MtNXau4xAHMyM+RPYr9dYio7OGbTlfmax+KL3hB/jM
A1BFcgc5RDHYMS94VHHRUhlR0F7g41L/DVjjsUJK83UgdnnwXtUcZBIodUfGHhGTRpNADqK9p/wk
/shwyHeSqos0gyJanYLquy6NWRruWHWFBXAaa67z8B2bfQQ+Rk0oAcP7wuaosUYaR1Q8KMGhBVxX
51vJ6FtYJ0CAQ38ao5VivET1SMgshkRnxuaJ2XhmlusCVa5xODAxHeZgzaZXCBZvlYD6CPiyVVnG
1ZjaL6157tKHrP609BQAJ+ohfjnVd+P/dpynJBiWrGmWBgsOe/J21ddK/sgk3uIn3rTxTdqk4xGt
gIg6wNPZN3bRhOW+pLkBSGppOWeJxz+9/EfaeezGrW3d+okIcJFcDF2plCUXZVvbljuEI3POfPr7
0Y3fVSzeIqSDbXg3DHDWyjOMOUYJ0xytFJmooCD+bEBQLf6jcS8lRa+as1QvWMCfHtkgA4WuwPWN
m0b7qhbPnfbLcZRXDSZMAa+MqKZbxfueEdfmxlNbvUj5S5P3FUS6DXuztmlFoMnGpo2sCZ8Rutr7
PXyC1JY0AVUGqfCG28rX0GbwfqjyXsPbls2rqn7pux9dvUdIlu5GfZc1d3noFul9MQPTkbAqaKEG
d0vN4HamaPb9nwWKPn7yEjVgiQU0dR9rBLBCUMjpjBVkS6n1XZfvc+1H54E+vK2j15ZDOyi/TAvZ
INK2SvyFh9zRXvvpd92/2M6NwWJb3LagLGP53Grai61SAfS+6fLDQCAWUDKi5DulQDJ0OJ3wBdWI
LqQno99rxU3ckeBmfxtfAzp9eBgoX13CeUaTU4gf982pXaO5NqwEl4DEwPiljp7L4UlDyKEkrRGO
3UNl7yM1gjJiup+F2SLlF0OmKvtCVT32fuXKS92bQNzUO4Jfug00mqFoCGj8y7KgtZvl7LwPMIZc
JM2HKvtpoJSRzlkY+3YM9p3Kn5eq+k3FitnB+ZzUPWCylqvaNr8N7eec0BvQSOx/tdnPfuxf68TF
DYBXtaSTo7hOC8gZTVeNH1r/iaIrnd7fE/sHTQKqfJENBYv2KaSJVut/k8f9ECRcbx+t8mcu9BuN
Z9LKXvvyu11Qj3kFEm2qGdRX90HyWAG9NZKOkIXpSvuLukMwAZ6lBuh5lc9pieve/uRlyq3hU4SZ
xwrw/rk2xa5UXwCtX4x0sk/PHnFVon1R9V8KqXIKNUHxcYpeuuKPqhEblZchLAj1+L0yP0XOSzw9
DOFHZbhrx48pqZiI4mZL3+Aw2Je2k1/a1ccM1YIYxYyfKnFcyNzAmZiZFnVh9Sqgh0aS0TOaT1X8
EicvZvklNmANU9RLY/gZG3CAgHRIoEGllzj8ZDQfafmMu1/esHPwYfRqH7UPZvVF0HytEx3btOGw
Qu2fIn9QsicILSA4/paIna5+EQPYRuV3WOBosBcNGuEshwyv/K1A00tLWNtSyn9SCCqz7oH6Hgi7
D6X50Uh/Cwhdw9y8VMiiEkVE8jVF0sCbPlSS/A9ZWPwdejcueuEGzp+GQEIbf6qzshaRT5rCIAn9
hrjNtD8dPnNEd3gDtelIE8l5fcxTnU/HsmDukg4U2Y5tLQRLq6E35eTYkwt4xtQep3xD53Pt+7YF
2pEMlKrpf9UnD6RdkWyoTQSxJ7dpPwzRXaC9WacUhcx/3zdmpfmD7/eepdgi5PsOijsQp12en55T
+VDHcoSmGXD72KYqFuLAg2UXUh+8ycXhBwAMb8r1CJvXeSNrc3RoZKFRWpM26ZHhnNw4gCr0Ivof
Pz8LgB5MkTOFZj00fN6CESd/Lv3Xd/x8XbNNzXaEqS01iEerHM24UCY3rb+5tf79/NfFLGa70Ce1
oTNBwdq0bSHkPHsHP98WHgyPram643+q3f83WdfpDDm7hDcciGAR78IaCp1+Qyp+ZeH/ariT/WSD
YfjYqq+Yatt3hYTwuHyUcs6dRd3LnOU8P7x1O1KqmrToQzIWi2Oheq6HWStd4exF7cKkMIaf32FC
13TLkLMovL2Q8m0NekJMBE/c1rDhkjDdxEm+WRn343k7p9rmjoN/z1+6qRmYOp6yyJfQMXWIo9l0
L+vgV+2KS9ERn1Fke62gYg76fGNo89ov9gYmTUMzdWxKc2ES/pbBjgzoRXI/ukjuA//X+SGtaOPS
iKRx7i1TRaV4sQsSLZ6kl3mWq2W/ekj40HPE7ybJTUEFTqI02JhCsTYgTRiIbWPWYnKO51AW1Paz
QJ0Zs+EMGfBrK+ujo0JrXuivjVndS8+86fPgqkJS1fHDpzH7POgKzZyFt3H1rf4ULj6bGTY06cz/
fnDuRq9pFHj6TKQi1EtQFxGIlfOzu2VhPhsHFroqiYM+0kzXhzQfJCGiTecNnIpMO45poKFscTnp
hr04XLntZHZBtdzNoXUwneuex51ufJRHlLdOFlwVqs47oTFbjmotztgogPb1Vqu7dUajBHA2oqPz
Y9FO7sHZhG3hmtL1rznLvRi3SQkXP0qcSQH186VQr7v2xiru7falnyri0vqL0qT05/iXM6OdRaia
E5D3d0Gb4Br9NsuGLpdLv70ZxKfzv+3kEpt/mqOa0jDMeeMu5nlAFwAailJz2/zB+K31D+jenbdw
slWwIEzHtMFSObq13Ix1UXRVMNWGG9MFYdSU1MqNC3/NAt2X/DFM09GFfrwZFXNu4aR25sJC3QH1
tDccodN3zFY1JMhtnafehGlvcbQpqzZ2S93WrdvvBNIGkOfAgwxveJioYDs3zt58odr15nnT2Y1S
SEuTuvi7qQ6OWA97taV52uCa0DIosDO+feX5qq1Kqc8egKEdz1qbREBD22J01WTnzRKl90rgvn0I
QmpCtYThsP0XLpiMvKqEbIoheCA9QzKk5cbR+ru2R8+IrepCSgmzPgLu0l5cRBpE24Nf9oNbEKOW
tC+i2kzagFxzs8ev0X+arzKCoBe9tRENsvPjWzk8Or6NkLaDs2Etn02zgHNDT4rBFb3/qRuMR2n7
nz072TCzsr91TUphm7pp2HgbxyuV0u0WS2GNbmMjUzBoFTSHcRJv7PL5K8uZZHcbIJcwpJuLmQwd
MGJdpIyw1OdQkQ13Nqx46sxohZQNYqrnp251TAfWFreu6eeJQelocm0/v9UCZOfUjfGcOADsDM2S
HF2NZjRjOR5R8bA4imR/O59sWsqm1ryT+nUhwIygmAEl8aR9OT+o1Sm0NdMy5i2J73G8UF1f9LFG
uwBdjoSCWR186XXjKaZpfzS7uWPl+by9E7dtHqLNva0KzdHlMgKkq0v2BVR3rgVxdi/TazWKCXWA
a6lXRgWo1Uo3vJzVZXO4CplTS9XVxbLFfprpca6PLl2fRM5jd58LY2O7r50q7cDGYrtPnepYbaVh
I30VcHym0NCRSjo/dVsDmaf24HZVwxgInoeRLEULu6D5xdiwsDYM3eHd4PK2NRyZYwuUErVoCEIs
NDpEOhGK3ePjwMg27Ig5Tl4cXEoS+EoUQwXB1uL5U8fSKMtU692qtnyojaPevOZKhD/Ajmoo6BQT
qplU01D+CroXLTNiGEVYvfMTurL3DZ2r0HQcQ+XcLX5F2sPp39P76jaAuy24c0jHQPbxqAvayDlz
563N++xkzBgRuq3L08AVMTKN3n8degAY+/T86wC6JqGpPRjtDUsr14ih27hukoblU9/Nqmj9FPBu
usOg/qdJ/7oyTSYV+Z2LOLdoHvKHZ5kOFwJ4zPkxri+sQ2CpzykMfLTjHQRflZMrnehdp/vUAqXr
W8rSirgsJRQEt6KDLw5oBbWM83ZXNi67SZ+9DkfFY13cYkEnTbUTdu8inDrt8jQLaSSw+6tGI71/
3tTa5ErLMHHAhT3vneMR0mEJhK1yBlfi3qfmja88OsCauz8l5eG4+VqBvjtvceXc4+hKllJVCXSX
EXXiDDlkJfrg6iS+U+q3W+7u2uyReOcRIPmg6stzoCNWk7UdOtrZSA7YARALBSq6pe9YJNMxcKk5
bQYNRccz55MasGBoGNxyylCJsGg+BTyMAvY7povb3pG6RZJo6cEFo1JYcdXhweVU6P0WSpkwDtKX
81bWTrNFesiSdNnxUi+uytTxKimVHBUkGyUv45aywrVQvviA9c4bWrukDg0tbn1da2VbQhzuNt53
J38Rw29b+zxCZKpL8R5TGqGrRTpF6EvfsFVR0vFlNrheX3wM6/QT/f10sow/nQ51Vr/zNzbE2lHi
JOnkcFS66JZHKU+6JAnsCP12KniChmua6q6krK9Uk360P3lHsZle1fPzubbZLcsierZIUZ0ERpFP
r77p4eC3Na1XpKVk9ScaPp83shZ+SdXi68Re7PRljGqqoVIXPRTgvrqXAOpptb9Ukn1Lj2sIFZcP
BFRXnwLtT07x/7ztlesCLOB8+dJEygDnfz9wE4we9hM9VDW3zEbahGlig03jfzMxz/GBCbsphdPI
SXPtFAxmeqNseYkrm/5oDAufrW9Go9UDxqBKG3L266C96wFtRRHe1Y93jEUXaDLxZOH/Lm4ldTI0
PUoyHUjCT5RbtkKU1dX493ltUTEYYmeyxyzh8xB3QAGZbOXbV/YzKj7kgubrjsTI4ulDELHIlVBM
rmj76FFLR/qixg7hKkVmj2+eKku1Z+9dE6Sr/z7+B8texSkAvrzHlPjT0CyMLsh5A2vuw5GFxWAA
Y2WTyNXJDdEs9KQLwdSkhDT4/mcEv+yJ4l5S3ka0VZ23u7Ldjsxqx/s5krGOckQ7uVXkfyKHgcAu
HWdugwL7aGwlrv8/g3QsnW1B8sdYnB4PkTuAYfXkjrNUpK31nwqtuMocmNog3wyjDFV062dVDx/G
wBk3rr+V/UgvqUWA6RB82cskZesU0k5b4j2NojGQ5dfzM7nxeWex3XXZenU4h5MVgLI6597TNtZq
bb/TYmuQnST0JzV5vFZ+DVjT7lti5LJB56/tf2iG/20qio0M3doVbh0Y0hdDMTNaSXKHZFMUZzfw
6v7UW4APA9C7WL44ivNrCLJLTuRrljpfcXc2Fmp1nKagGGSyXOYyUK6qIayFF3HY6q9Qo5rNjW7v
zi/Wig9jiQMT82IenGejNs2hq1NOm7UzvleCrvxb2m3PG1ndEabUuaCo+eLAHhupRarp9YQRfdpJ
+syGm/PfXx/Ev+8vzq43Kmoh4ShwoXDvnBtfXPfNrTZsXH3rq/HPir4YRQMJXdZhRS+vVP2CloSt
cazO01/fmMhYnJTmcnNsIHIluo8btdsFLaQ5WWW9Zxj/jMjFnvYtW1EpoKLPWFX/DdA6+0VaXojG
/Hx+UVanyyYINA3VongwX7gHOwtcXxkaLek/mT9ROR1qF2rD8ybW5+ufiYVf7PiV5ZcJJnwgrmL4
SKrsvIHVMeCV2gYxtEEq+HgMCnzBeR2ZLAjeKV2fYDTN3QSH6nkza+PgMnbg4JUqYcvC1YkbGi5H
xaAcT2AOhmxjmtZGcfj5xUokdmM6acfng9baab+75643dudHsHYC8aa5pQT+E1nl44kaa9rMxyhX
EQLeARlEaGW4RJ7xvJHVcVBUpjJj4KwtYwWvox3bGkBeKGjDBWP5JZvqWyvuPrzDDN6zJENDqnAZ
1tmJ54W+QKDLtvorJ6ogtZqlQseNS2tt0Xn9CRHIgTlEXMdTZsRzKgOUvgtrefoQCQTQiBzVjdO+
ZsXAQzbIbbGPl66hainSVEK8qb6+Vq6G6R1LwloIqVIowyFcrLuZ+lL14C1yR502fGQ2Esu6yrR3
HENyO6ZuE5baABSOp0oZe4EwlUe8RhNjF3/PZqKE+uX8sq/O1D8jy3tRWDQsWilGGoifi/KLWm3F
umv71yAim6s+BnO1OIeEAVnn23JgLSqgWH8yMLjlVn1sdRi4d2RwyeGeFHc08n4RJcHBzWVRPpZS
ma6hSflzfq7WjjtL8X9GFnu3rGVMC5oYuNI9eFB+0IkPHu52EN/eYQccjkGgQfpuuXsBZqewWvRk
BzraZWjTfYjS+JcF256A1WPDq1wdlENFyua9YiMsdpleS2NUKmN0PXq60ajyaE6eW8A3jsyGGWvx
/sYkFWtHYMaxwInvpuTJt+kg2XC55qdvkWkGzIHfyOGnnqQvnkavy4qiMZi5wBrh58pgOxig2riF
96cnVwUiNbbR7WtVU304v2ZrliUADsBrpHSMpdPa5YmIlZYCAmv3IxXhE68GLZgWZHtjrCDVrOqo
GWXpj/Nm1/b9odnFlhz9otfJWxJ1SEhIyuBqs/Yn1s6vnOu1bA+qcMvY13LC1glSekmK1OvphtS9
naPG064M4QzVa9qy2tISD0OVT0/hTIeVoL+FOoKSXrFtyzs1sIMbx8/ahx5iqI2Lfv3HzQceL8KQ
y7qNnLw8yAymPeofgq/wZMJYd36GVy1oGo+7baniBK9AX0RnhyFbSkAKGkNNAHvL3M1x3sra8TBV
W5I0E6Yql2WhPojSKIUN0oV9+TIrEYrrexpxLTRm3/HOH1pa7JggMEsRQ0Hi9t70W6nS/ZAONGaF
4cbOXDsQ0G3gA5MwUZ1lENmH/sSVTPExU5SnAa6raPLoi/I/+0o8049EX1Q1fMfFOS8S9XAVQNLy
xfTLLkD3d5rcxNvnxrMNNWIfwVq2sVhijqyW18yBneWjqTpjpFWoDoCSQVk9hBuipJt9UC5mGaXk
QacFDnJ/hz6mRL0rGm13frOsTe2h+YV/no4lFEIa3k2GIMGIVAztRRAi7FKEi63bd9gSgsnk+aZQ
rh87IWE8lKHZakTKVOdRxk0pFe7N9LVv6xuVRo8WpovzFucH52RyqeBBVw0gFKzrsUU7Cq3c8VlE
Iiz6AxQFWtvShy5Jb4qrxNFnEVP6NUYrh9kZ1vV3XOS8vBLPzuGvpU+vJ5lvG5LJrSBAowW+god6
0j6Hwrh2kEPaiktn72cxWhx70i0grvAslm99ZYfwxnmAhqXyTBCfjtfI32p0RKsb7/zKPYYfjPsF
3MEgA7Z4gNFTTbjAQxUA7FNIp6xn/srlxvlbeY1AcLBRACqBNzDmW+4g+K1VMcaj1apIE35GGFb2
d+e3xur3gdbMnj2B4xI/VOR+KrqhFG7tXMIVBc3t//b9xe+HuY1nSk+EqzmwuovhAmGVd1gwQUCR
BDV1HqzjGVLJc6TJqKuuil6Ctpvocni7AaGrNjAxnsSTK7CAEiFNkWdzbURzdBrQhg0DaxuWlnw+
jT8AXH/eZwdr3NiBrQdWR5HFq8c7soPOBcQCSHiUP4c6+6S048Ztt/I02sBgTH0uzVHiXtwHbRar
mTLD6tFs75G0/g8elS77eH7a1o2APbYclaLVMm2jx3CCWkOgulncIysKkR63LHwCEDyZenrzDmMa
eUGqccZ8JI+n0MyCVIAtJtTOHNiDo0++r85tt9Febe3P522tvBWUz//Zmv/9YLlgqksTw4ihq0y+
8VyM7V4LX1rnPxPqA8ve2hxrlwxFVLDpgHMdgGnH1nQrs63KAsoHoeMlHhsts4Su9KadH9TaPUCJ
jzYIVVD8WfoWWuwZljdRR8h0JCETCEk2UuDrBhyq6AyCe2yxySvfkJlamPOrBx8V3ZPtxinaMrC4
aXRzApHQ6JNrlIi03Te/z0/Q2joQy3HDMEWWpi7WYah6qxk9SmMRIuj3tu7CmnPewuoAJK8Wm5gq
9jK57Vh9MEUOhSM7/QVBgaR/9byB03sGhKjOPiKDzv+Xd73QvCQCKGxROY7g0tr7ztcQ4hQld2Bs
eztSDmNAaw3VAMZ7ci2joVhIEY6ohYj78CH0NsLS08k6/vziEIZ9bKKVw+ezRxsiznBjLVbqauCq
uO5nBD6FteWFkit2pMu+kXu1RLxy2g8hNOOIefVwNYisvjCUB6UKdrncgmisDezQ8GJgveLrmWf2
cu9DzSDtSyTFdue3welOZmgz2n1u2qGtbbGTOwcY8hQzNBF+LOGnBAgUW88bNk4vyRmPCaoe6BaO
xRLyn0/ANCJ84D2Jfc5jNGuRxGqMME+m2IjbhCivJEKHKRuV+6FSvoRaGqF61ua/1GrI7qE0gJWe
8/BshTDBxkk/fcxMHd0XxRhfW+UvraqS3aNCrj62Xo5WQaGDhZNGYVxloqDPeQi15hbvA5k21GCk
K3sr+RCKwLwCDIKro5nGK1R7mZt0UXEVRbb4Ek+D8mXQJvFohtBvXmhFAYUQKaqrtvUc+KM0FUW5
GCJUOl062BNE81hT/kBKaJg+DZHzqcmbP30S6lc9r10Hg27lu9U4+q+Zieijmhadt/NFC1lZb9bd
t0QblXcs7/zkEmCTIDx53M0sBQwJf/Q+RDomuLbC21pcnV/dtT16YGIZrOm1V2VBgQnnuo2v0+D6
/OfX7inSDzZodsfRTzyHPO8VbWh9c6+q/XWo3E7l7wKZDMOD8GncuBPXDsOhrcVxy6URx1AYcE2h
LO/5V776u/C2EIUr8wWoQp9vX15Y+jSO33C+n+kljzwqg9eIaW7B8E89LRxfLvTZBJ6Cqh1/HjlY
8oC+sPdi+NQS5ZSQU4np1tjK26wNQzfnnKZmczEuU4F1FPqlImDzDNVv3UNmfz2/7GvDYBx0deAM
g79c+HDk7FHj8R2TnnbF3idx6X+LJOyPE7SvH2SnJhth6V80znGgaBgg02hrAV4K1HPhBntt63dT
UmX72NHomLAk0qG7nOQKXFvIw9pw2b74Ab3LqcLz2BDhgjCEPj7LQxPad2e04dnMfttZXF4KoL/P
1Qh/XFtE5uWscHeZK3n7+a1zNF/cYOuBLMylksVP9hPRwFYwpXvkKlXZXVi1fnH/9uqxYZLpBfBL
eCtPCq6Bwx0bCDQ4LRWaCqB0Efjw8+M4PXazCTIu+DorrogXG5EFnDfax8jBJMpnE4y49vb6G0bw
OKm90Xl20tUZ+P44IGob7/VUhaUSUjAVgajhz/mhnJ4KUIdSI9ARxM+Eicenb0ApmRJcnuxHWNSf
x3B3/vPzii426dHnZ/OH0YZoevSa+LwnX6cQ4thH2DCeywbVzRuYRM4bWxvL3NZgcVORoVrGbNEw
WqM6sL20LHlC4SjJ+41c6akFqYJzJUoDHDw3xR0Ph/44K7IbJNbgKkbrDUmH8yM4fTv4PhEGLX2G
CTnA4oCEhgpPkx7Ve2Fk9Q0ageKyEIUNoXYW3cXSrB4TPR+/nDe6OigWn5Q2DsBJg1JgFFqNSlu9
b37NhM0v579+elbmIf37+uKJUntdZlZQ1ftYu2m77sJs7ppx4+5dGwH5pdllcGgiXDbCO3FSllD4
1Xv4HCGJi/QtOPC6ARBqJOTxSZZOp+6zHqhZIUiB4FL4wdqE3f19fY4PCoeQHCdNrEgS68ssimi1
IPZtX9s32LqKUafZRVPRORf2RL7hoYLA7YkYDvo1Z2YJ8bIIhTL0nmDNtGMtu4wCp/wWAI6+lFUI
cesIUsNWR3z9sq2KW/RqiyeRjA3I7NK/zRRjuBYgxT7G3HCXtieV2yDrvYeoRaESDq0o3QXmQJuJ
UGoMyVzmaEEl6W2cAuMtnAm9p3HUL+JWwBRY0d8Enewkh9upjaeb8zto5VAAqWBpeVRnp39xKIIY
FpnCl2I/5rC7Qb7qtEihXtXODg6b86ZW1hlT7CE4AeaO/XkzH1xXdWUA0AKTtNfNOyi9Nxtf/mJc
F8sMmtcmspzhjtbSQJTC0FRkldhXapzeBzQ13sUIPO49E/7Vpmyq4SLNQ3hlUjJOcshVNGN68z5C
W/e6zn101VFVQnd2QHt1cpprGmf1D0M6VldxPgWfh6bJHtOgz36dn5fTa5xwyJhbCzlmEIosXoks
Gku/axw4wvRu3AWGVezHNPQuUyfTdkJ63aU1BfGuG/z01q9j7ft58yvLQnZ07g8GDOKQ4TlelskJ
lakkkb3XoG9S0bWNlbcvPPB7QHnEegYNX4uFj8nF+/5UGqgl6c8yyh5lMG04DStBOT9xLmMIEuIq
jR/Ho+gmmBPLRuqIvEEsDTMFDHZGAEO86Br5IKFSvg2CUnvlrKJT5vWEWrbccubngSw2IE35wHnI
mgsARIvDRIq21itP1/eGvJ6K+3G6HsONAGhttWjZpJeNwgKey3yeDw7RFHLAktrU91F3AwUyVdLz
u2FlM9oUZBCrs3noTxzfMunHqhBWt8+9lMuHh5ruqgTmVTdHI9a6UNRA/0oxzr7JhpbAPXe87u78
T1hbyznHxT1BqZlts9gvaoNGA9LA/T4y4nZXtGpypdQ1jalTFefwUavIWDtkWOzAaT+1qQ+oybOa
bGMmVhbz6FfMMcnBTEsaOjXIPgeYnO8U59rXH/W3N0TN965Nox7ONE7VYr9EkQzCrsbEqN7psEXV
CmToW+M4jZ2OjCxLUUUU+6OWYUR9djxClVtrukyLDd9qZVsejsRa+G6abJUeSvJhrzgIs1zQa3t+
T2x9f3G80Udpai3Ohr2tfktDV0+2DKy8gzSl0c1oOfPWXzohAcpZjujVZi/w19GEmGJoHVEq+xka
hf698OwJdq5w3PJ9TjcZ9Etz3ZPe0Lkhe7ED9KkP4LjU2/2A3Af6vP5eVNYHD6DFxgRuGFriSpBh
mGTsae1eQfyx2I3J9WBu3MGnU8jzYIFtIkifkRWLq0ka6WD0CG7s8RLRsUI/Bqh0Yzy3W20Up3fU
saGF11t1ieLkVtjsw1iDyf1aok8+NJdTASF/Cp249p8dbVy7a9N3OLbFOimj2aIQhck0QjFzGmR8
ZehISY1p2969daubFN6IGSlP04m5rIaoIgiNTpB99VC3nlBS3SJnOr0Qjg0sLrbUr4YJLel2Dytv
uktpCSD6VYPnsWvHx9jTu425W1kuEsoqFCrgC2DTWNwNtq2IOI4bBvTivSDsYo83EKNml3p2U/Vv
zv2TO5gZVRz6TFXyhMeXdohwpjJZsbbPm8eovAmc3fnFWZk7chMQauBpAFFaOkuQGKS5RUyHKvlj
FF2jriLq6/HHeSOnl92cAOFOYMocnPPFhGlKh7JWGmj7QNuVqGJuvfFb319cptAqoqmOAtce5e5K
/Ciit1eTjgewcCmbTkRZaihiT7pbdWE+r5+EVaFXo2UzWXRdd9NTJtRyI4GwckjJT2gzLhDWkRPs
tpILf8rwKHhObyEVSLWdFbnnl2bDxPIxrX01r6XpiT1MwCoNv8QMbydHICv1bxTLp3Ss0yZzUkzo
w0P8rYvuqvjtm/gv5wz+I7xApPOOD4mD1B9i1tm072IYIf3Qni8BiFcLqizxFmp/ZcbAiIIWpDxK
pLpM3dIx30ZlAAExas4PWZXfNhIJQu69t7/gAODIDpOAJsPD0TkeVStrP/OqetrH4XBlTy+16l2G
YwlXbn0xFluu/uljRxArqWACoMflX7r6wN6GMIaEAL0NAUs7Eqf6r3y0oFR/lbn+5sf7yNiyqNK1
4YQeD8ba6ZuZoPHb0YnyP9pYXDrTiAyw1JQcBOFTkt0a/SeaE996eI6Hsbh30kTJgJ0wjEq5VuTd
CCV6E/533sbp3XZsY7ELFL3PekiBCrdU1Z1f/GEHbLzPp08A9z/ROqUOYM8nG3rSOjMyyCO41tCr
F6MMbuPQ/BKHwSekB7ZcnZXhHBlbuDqm0NMxL8vQrQL4hHXbfJSjfnN+yuZvHEetDEgS/s8x65yB
Oz44XduFoR9agYs3kNtuVxOjX7bUiurn0X85b2tt8rQ5faybM0+OvvARUZ2qUbayQhdB8gsNPWMw
t1A3W1tX3Nq8zdcAgJ+ZCGgJ9DM6aIaMqgvdRr/7JL2NaOf0TqOv/+Dri43cRY4RNoKvZ0gcjPb4
waSAZ05jt3EmV2cLFguqIRIg4fK1KXUFvwxxFzdNqSA/+MldlEVQvW84TSt32dx69n9mFkffr22r
dmqVHV2+gi5QJ+VCgxUq6cJrU2ytzPrc/TO2mLsid/pcQWrNjTsTInd44WFE77WP5/fZ+voTjIBl
AzGz3GdpbUU+PkroGqmsf1SUmu7UvknfYUWfGxBALAiC+HmsBymCsCCxbEgvdCXV1QE9669vH8Xh
9+f9cfD9osriyg/CyM0TRNHN6NYqtI21X1uOQxOLA6nm+gB+kSH46Z0a3RYq/M4bJta2F7AuirSE
uEg5L65k4k47TTNWvNDMi1C9b7IHD/Wy1NAuUIS+fM+U/TM2b4yDKbMlGlNZyF5WzX435vbl+PO8
gfUJ+2dgseaAtKzeDzXOJMqgDqr2KXy9ubaV0FzbwHQHUvLGd6ITZGFG80ZBY3gbuN79+IpG3flB
bH19sbE0tcnDOOlQJlGMiw9FueXDri354a9f7KpmQiNQOPz6EO03FJa1/FuM7qC/33L61lbj0NDi
fZyMLLWL2dC+V37a1yj8/G8TtXgbIyWzQPvw/Uy/KLtL8+r859fmiRwntTWw96c+a9B3ul0rSQCp
hrXryvoyq62LXsSXU8mjuJVZWJssQn+yM7xHuDCLPWVngTMUYxC4BgIh6kdd9De80BvQiZU3i9IL
XK5sXVpPl95E1jRolhuj7ype8Ukd6hdRZLdmKh9DD8H789O3MiAYwHSYmUn+k/ZfDEh4mVqWjoMt
xD9/2PXNJn5m5aAANWIggGhmZ2LxNMap3Sgh2RJXSP8l1e8ErQrnx7BiYe6n4qWi4k2JcnEUdV3p
ldDIfdcL7/17Z9i4fE+XY2baord83mRU7RcnURtCWzENZFsLYV7oE1plelZc2Hb3GdnhNy89tgCQ
0lkBK/4J256RpmavWVU3d1JqV9VQdI+e6vWXMvC9a90Kmg17K9QZs0HqFXTswmVga8eXvZzUDkSg
37kOIoo0IyJSdmU3P0MLaah95Q9XrfFDcT7E8ee3rhkRH7xsKuVGSqZLBCMtWI1CI1fnEkffIeB4
PcT283kTp0mz2QQsoAQaILtP6EcC2EdwlTo3RW0zpc09z1HoQxWshZhtjJFbb2+Mqbo5b/WUqRtc
D1GtNObk1ikGw7GNpjTISLv08z8Nc60bdXJhZtdhF93XThVfkDtHOUXZdTnH2TCae2llH6SZIeoW
98qbDzg/x4TRg2QOy7uE2ir1mOaTLBvorXTlMpWRfAgCG05tD93e80M/vUswxa1I8pCo/gSFkNXh
zOZl1cQ/X3PaRdrp2m83zvq6jbktey5TUnQ93q99ZuNqJ1rtmq15owX+50Kkd23+9lCeGiREpHO3
/MyQvGg+ol+kUs0gbVxFXgnQrpSYgOtcnZ+v03vr2MhiLHZgVeSpkoaz99hpT+3GcpwGpXMdlYUA
c8QBX6580ZuCTlatddUhv2qD3wOCWFP4PTesm1J9HvwtsOfqcA7sLRyJlA6BsVBFS1SffyuL/GMb
ONfvmLEDEwtfIqyioPQThqQ7TwK8YLcxZRtDMBfLXnit4YGmbl0/+10PXzP9Pb+ftCpnEaAn6Lnj
3QvBh1Ybaty5nU1jUAP7bLtxoa+O4MDCYhFgq6n1too6N05up49ii4do9fPsJdLDONbqsl8mSVRZ
mnTMuVH17Fx6+UYby9pTa82YUbq3oe5eulcSZy4OFb11O8fbi6B7TBPvhbToj0J6GxO19jrg8QBq
mjvPTnD6oW+YQZ06rWvGN87wFSVeaBQuYh+R4NC/CpvXwvPu3757uQHxVEnN8J9+vPq9aQVCjdTW
lck++D6MG+/d2tocfn7+94O4LRiliFqQTy7i21HzPa43agNr38e/gmSPgAqu+sV11UDNa+sT51tD
Z7LNLoJ2661agS0A8TwwsfBGbBvirlEwQ549Jt8TxTDuMrttP+tVp33IJwGLlzl4Fwggv/Z4fR/y
0LbesUi0tvIGE2mDh1lcMUZmFlMzma0bG91Fci2V/h0P8oGBJe+a3Vm55SdG6+bmLtJ2mn1jbPkg
6yv1f2NYioUolh+qw8AxMprwSquVXfH77Tv5cAyLdSIrGAZxyRga64f84env+bymwQtLq5wk1jre
yUjCNApgPa5hdDDxI+yt9qk1L2L2heDXp4EGRqRjA5aMQ6E4IycxePVH/yq145vS2drOq8sApB8k
7owOXDqgJg+wLFsuS9X7EN6rW7R3G59fNhV2dmo7XjavsunhzArrezBoW/nTdSNAASXdIiRRFy8i
ojOgATOuSecWmllcurcXOmc8KT0J0CAA9V4GoOqUe1WCQLAbW+pl3z1H1V1bQsLRehcT2nlv3rcg
2+Y6GsEVw1msO+1AbdGKunQTW7/vC/BfirbxhK1MGFE0OF8cR8Ezubgl1RKPa2zGkkLTnRV9tsu3
309H318cPTPWaEbp+H5WPRXFl6beaIlfu4OJyhBqQvSNSVrW/+vAH/qhK0pXRB8T6KJAee6i4IMm
vYtEeRKtvZuhrtmWIIk2//DjGgrONmbnCIL+quXF68X2qCdOBf9cp1zkiIab0Hz8P9KubDlSXNt+
ERFihlemHJ3O9Gy/EC67DAiEhEAg+Pq7sh/uLWc5ylF1H6rPOX26USKkPa69VpfTtNSPMt9BytzM
n0bvJYdODynWIbiMIKps0ltnul+C/jg5HxAdWVUFjUV35Yx/n3j8+vMuzXYf8HHw1NAfRZ8KI+H+
eqj/Ph/4tMTF0fFZI2sxjP0xgGw15W+B2Pz5+H9h9j4tcHF2Ak1KrszzO8gTFFRRUlz4d0bvy/Nz
RnZg+B0FMvyXz7bVmGc6YgKvPxIAfQ+2UYWpMaMXNhu5l8wieHBLkJDQhdvJ4oU/HCqLb6LsLxIf
vOb//YILF24JCHN4Q9Ufi7FKw3ZIW8DMZfvqD1ktjkv59Odd/erGn+FaQHoiVfytzlw2nWxNF8s5
LcDfO1O8//n5XwTFZ80vQBzBqeaiY/55Q6cRcZ2lLHGk58Hx7qW3PbB4ZWP1/1znfHp+iR/zkYxj
ZdriaOiMeKiY7KtwhamsP7/NV2cQ9UaQlWACEfH3xSEXtpuzrpvEUap4EJtmSfPvCAjPVvzSkqCI
ZvrnYWyQlVwccxN0FfNowKUYNY9c86ZQXTR1UAjdlM3Dn9/mq2//61IXIX1OSUOWAEs5YMwy49r6
JiH97lUuvn3jFWbVzHj+AM2LuQN4/f2M4nXcvfouvP96KVCRueiSQgvo4tY04dIZdVh0x0XprUHM
V6pB8d7N0N1eHgLv24H8r4410F/g6UG16JzufT5uoQQGLA9Jf7TLV79C3R4tc+omtnz7+0+EUB5V
uTN0/rfrYwkIyE6678EXZ0SRqr8jV/riCKBDivMMzij0//+rB/5ybWpGnIWHoMYfnyxzBx3zv/75
qM7DMZ5LBmeBps/bVOOcT60HxYdmX3ovvvP4D4//r0eGyRUQs51PxS+/vmy8rs0ZNDKoC4ne5ZF1
t/+wAOJfzFMC1Yo6/ecFNBx9YC4QGhudJjbAbdl/1yn7DxV7cd9tqMyhyoWJROjJXpzcwGw8zXpv
PHIVmlnlyFtQvTzWlrP1evdOlEs02sMNtfRDLdqsNfQK9L2p1Xjbisl34XhH4CAxDfDdD/vyZPzf
77qUoC1BkgIcoj0eHWheEdTWv4NSfmFLUUEn57gZphT1+897awajYm03j0cQpP5H9TbUj+y7cYkv
7AKwLf9lxECE/lZxpR1nk5LGePSWxYxnt7ul1F9rAUxYiNmMudfJn0/MF4YBC2KY2wSVBgrGFylH
b2E8MhyrCTS7GJSzzkSBagaBpS2xbD99/Hm1rz7Sf70WHwohQNVcHJ7CEmWtPHR3AKOZ9yH/a74/
FLNMPBgIB5RHLp23nbuCOn2gjgt442k2GYmjsj+/wVf7ZVkELHwOYPC4ZJ9PwVJK3s9hg1MgzXXe
efd14R81Z6ldk3/4NKiY+ZidgWbzb6LQtDeC3lsYzsJZSqXxd3peXrlJ00HZ6z+/1ZffBSECcKjQ
VEFO8PmtCvQt8pks47EXTZQK/OXPz/8iSLQBPUOicZ6QQQXw8/NDiG8suZqmYyBDFvG+u1Foy9Q9
ejRcemuT2qu+DP9e8QblRkBlEDMAKAZ/8XnVmjcTxAYUtGisk+fe/L1iSoDpP3R7UL3CGpf15alt
9Qyiv7Om0643ZMTLV698/vPGffVhENdj8BuW+zzD/vkVRtm3c3e2B8XgJT8MNLf+/PyvjvOvz79w
eLbDSNADwH3kslo3nsr8Er0k0P7uBJm+WevLd8HkENJcjGth7OLzu3ABfsdloRD6Ml7HGkqBqz+/
y1cG+tylOrePMdJ26Zmq3NR4mXA8zmpvyZ1dXav+9Oclvn6F/13i0skYpZThXGOJNqQY1wPZYPzn
Bb76HoDqg77uPJTyW1zIZ8M09ABydTfPAnaYrcOk1uSb2/7VRoFv+UxZeg6jfrvttae0HiAVoayT
1Z36aiW/Qxx+tVEw72CxxRc505h9/tamnDteuf18NKp7cFDob+KcrzrpSNFgiM9Nw99F47TdE/Bd
dORoT+P8UNpzsPKACE6LqrMjMixtCgTcvDUXIJ2LpTE2rJXdSerQ/PtD7UBmG+ko5sGB27wI6Vph
z2CoAgOmOUO30Xp3zW9C0rNLvIi3Pi1wYcSghjcFHnh8jp3MQJFdGLe5ua8R3qiI1fvpO6fzVXz3
ab0LFw3dC1Ga3F2OMiw3lq1i3z04Z9FiIHzI8lwMc8ZAJ9SqIWqbOrZLJK/L3iv9rG2OBtjhc+Pp
z3fii5gIeQsi5gCQCUySXmyxH7TcqYgYj9Ti+96gWdGv2zzJQZ7c63/IMR2E5oAVw+lajnexGM4V
cZmTo9guR6g5p071HbnbF7cPbwOVT7RwMOZ/2ZgqQ8jMQnAC9XYjiDvrqjEORP6D64Pa8PlmII05
K759vn+T3SNK6tH71PS1ifj4zSf54np/evzFoaS69anfVCOmCYq4X/HmO9/61QKIssB/cI63f4N+
ST1qt+LhcASDLWai52/M7HePP5vhXxIxn8521Qk8voBKOLkeXfebgOe7BS72vxFe5YsmH47VEkTz
80LlN2/wxSkC7gV9DuDF4UwvPzBxUAabdDkdvTLWQUTb3aD/vngEFDemCL3zcBfS1c+bNGubT3ON
TE+KatXCri5Tyv+h+wTwDiLDs5bBWbf9YpGq8iu3KiB+6MaQE2m/2aavvsOvj7+In4rBaeYlNKaj
WYAOKf6XawbkCtiqzmiu3ziMmtFXZLJqRJiDSEz8+Sbe+OornwVDTQSZMBWXZRu/5AvgolBHgFjM
UEQ9i5fvZnW+2qGzmosPGtBz2ebiK4+lzmv/P0U+6Cam6LT8/U3wkDX76PydKyqXZJNjUDhq9AZ9
tHSMHjYtvzmlZ1Nz4R8xkozeMRQtwdXgn9/vl6uMXNCjusEXzourxR4iYcvYrq4CDlmEIqn1N335
LwK0T8tdbBdq0ovuc4igVUv8g7z2YyS8f9kxkKIjrED37Lf502aUIwF1/XQcmmxhq/L+z+70i4AC
48i4bZhwDZEYXTj4YWxBEtBCONN0w+FqtNtwJW0inhvLQEFQTbqJPARLa89gQSrs3PgG4fn7gUNt
DQkNVgcv128lwjo07FyfCzVT9RPEttr9e7D45wUuPhFTw+CCAR2VoNNs7Uq9+fP+ffn7AzRR0SGA
c7rs97emieizRhrjT+iaOo//ULTH7/9lgYs8SY3MnXIwfx8dmekxlfRaW6t/eQcPEfoZLPxbIXKq
yi4YZADgUncojGs3+fPjzzv8+U6Cgg6XHgwtMFug5fh8Jw3HHSY2coBBnWpPGlguAD3O+gh/Lz+G
asL5KDuYa4OZuTDvUgKm7speHRnhqc+qFcEfPbP0z+/zxScH/ySUhpFYwtT4F+FCOPdVCxq54Thc
ezpMLfJdVem7BS7ChYFapHUaGwtA63sK8qi0vzGTXyBlQRQBul8wHYBW6reAYSyGUqoQS1BeprN7
Eu5d03+40xOb18RRUTF0EaTWYtE3kC6FMw6spLGyP2/kFwfDBr7TMlFCPsOa7M8HYxzpYAc4e9di
2AZQu/bc69E+/v0aKGkC5vyfhbsMWyxf9Vqpwb8mfZBAXTxpuXXjNu3fn3GUtDADgcgFY8mXr8Jb
mIeCdf71XE6xOWFmVz8CKvWNL8DOeOf7fnGbPq10Pjy/eDjq2ZQUBlYC0y3aeAt44LRJl1XTWdUa
EtU8qYUQV6OUboz2iLvqmGs/BB2RKSNzubKG3k5MWearEP/psQcIb6ADxOjJaI3MLJyd9qsHNxgS
VfRXpNM6ElX5Jul80AuAq+4odyNrI4CeT4ouOwT+WwbY49YyJ8inz0u9VpbzaFaiWlctLTcVh8i0
NZNUQPUZsD8WAWf/PBZkveTaj3xXpFB8evbzgIPQdfHXYz7e63nu4sIXOhFc7cLauGJ+C0xCBXXY
Wi4kAn+PnbJGP/i0f+kC7DjY5cGSuwho03tDMpnslvbyQc5j2is2I3G12tSyKmtTi1JBZriyo8GH
vIivmIoLnJLYlIUfOa7Zbhwyb/UgbpHf7piasHCL+f/Chl6nDdb6KOftbWmN17JRh3EswGktms0M
tZfRpgWcmM5o626IIOcrDHbzGQEnuNoc/DY+ZPaYZwXr72YvRHWtLA+9JJkq6titnRikm8e2yVe2
PNPEmk4CloVk8jya1bNIoHbRJEZQfox5kOpWIV9c7rv8gw/3Axr6wH/LNCydyJnsqKhV3Pkb0xOH
JrgitHmcmAOB7D7Le5aWlr115/fJ4NtcqkhKELCL7oMQskYUGy1glSTleGjH/hZTnFs6eNnivCoA
d2ZE/j2DTn0nY2XZcZmnfqHinLaJX3tpvairkAf3bkt3eYfKW2MnfQOZE8bXtkPNiHoiWciNKGUK
IdtVJ6ZU9YlLnbu88h9HhW7YqJcYGrYO5yRSjpe42l8ZkxdRV8aWmxHSXhu8jRr9LIpXwtbwwWen
ElV9n9pgPINEzcYlxcZQPJXueiAg9bEgFHtnL7tu2bnVacJoF/joMGTXRNPiZqa59kixtzoad9UQ
ezWElBci16bIqsJy4xkstBBJx6Gs95XNjlOpdipU8JfyXnrtkgFbmIOVpitvedMHG7KQ4d5DpUTY
3q0JpbRNIBiA0zesycDjt68UiFlRoOSZbT5aUmSz0HtDd/sCnAl9IA+FPaSA4z6H/phOKGiBh+y2
GaYmkuJK9vu5W9ZlPmXUfGiNMLGaaeWZ0M1hOBUkdb2tXe20mjaNGz4HtFkLQ8V88mO6AFbk7Qrn
1XM/Ar5kKnCedDPGvZVHI5WZI8w0L4vtTNje9bCNZQ6RIblWLSa464e2EdHopAvZOmLPgifD62K3
czMvqCMaImMQcZ8HK9c/QrhAxBixeKiD5sb3rxwxvGHebcX9G5NkGtzZ5qmop6gz22QcfVB1V4lV
7GQRXolhwr4VsemlrdoU9g9FnwLt4kN5idOVsWjzyFN+pMP+ZoZglvKqeHGdZG5laobbaaaQgTGS
fALRp2mtWivcUo+9+S2J5PhYTD+lSaLBbfa8VCtLOytVi7gr7lXz2Bf7jlxzImPqBHEVvDOQGfXs
LmBTTLUZF+EbD5YItynpXBz4mUT+cOMGd6F8obpMwNqW0E6uClHGY/0OsGOCqahWlUkrXye00maf
wA+BO8CzdyB634DiOzXoT82f5+YIUxzJ2ohMzeLGWXDQ8ze27IbioGUQOd61WRy4a8VIopJcziA5
oHd5Pz7iht4uhhdDHxXz/Naq88QKguaJgkXXWT3cGdW1HTQru6lWHj40YejpTSDpQ72gso1VyMHJ
LzuSGWP1k1P5aPYE9DA8HQO1c3mQTIbecIUKtz/teX9PACXiLPYrsWasi51AoRR3Lwd/10IIwevk
tfSrTe6AoDx8ETKILbbOWxeCrcB8tmsg9W6sMPOnsIis4aocr8ZyBPyArvzi2alpNPSHpfSumPuh
kIK6YxBBSgRKgGo7GkgcF7pyhzKh+qNur7Se1xUHrZtnFIhb3D0Z2icthIygx9VF4UBf3XB6YIVG
8dct73pdXWFKyIkGK4AHweBw2b84FfSf5iLHGcGc5HDvy4NbHEH0HhX+jQJhphM294G+mQikWrmV
eVYVe/YUQSk282DPQtBvlqMbyQUF0HxOizrA1cesj0HbyGhvAGGIQoJYCmisfmQH1Vr7UZs75b3X
nv9Slj6smalAm07nWDf1buagMwCxQcSL7o5z8aOELBZ6dk3kSv+l8xcamUAmtJ7OoEWyyQtnJcsR
3do5a6ifGRgf62iVtuKnkBjygjcYtn71PLVPY9fEHQrh2n23/SaRXb0zwofOggBtQCNm6+sWNzZa
Ri/WnN8Ow4KYqb3PA2+jzjrzOYhH8afx753illVjoi1rs5gy5fUTqxk8b5G0TG7N3IMFhbnwxh9u
3kRDbSSD1cVMdddNIWLh/JAYfAOI1nSKda1NjG8XVqzBAktQR5z9POL+43+jWZOOKDj0wB3wKH1m
R2ZnX/fCPc7wBa03Pmj4t05OoOC308BonlyoTBh80w+gH2qfjP7RY9aO1e7JHh47sNIYz8J6IPJQ
zte97CNgryLoM6ZDwECI9NPKX6VvYY+MuJdW3MxNqtotyCscM8fNKzPHKIEC+2nVQVQNOQwFtFIw
XLnchKFOSF1F1Qzqy66LchVE3F6AgNJvU++pCDZwhbn+nVE2WzE/5ONhZD8HfBaCSWynijCcvZYF
i0peRQ60lCPan/JcHCo7MySJmIZrWPZihAibgS9I3wJ2H8itPa3Gqo/KUIC+n25BVBkBnb+vl7VS
L2b5SsqHpfN2Qkz4bG95uODsIWIkEAeYt+CuxQetY+qvAlVFS27Fga0jaAXEICPGDOSE0/o2OJkc
ntDg3Ko6j/JxlY84LO0L86AWUBXxOJpwD25sO0iDvToBm2TMUUOCkEI2m/ed+1wAzu/b0x3eNZVO
ufJEsBlYuB28h7ndWmRH2GPO33z/OIfXVhckuNvh/JP0ry5OTh6olSr7OIeRIh2LKGJU+4Faxo/W
1Ku8CVdE1gho2ngIaDzqeaPhGOhgJEH+nE/PLdgDUS5KjDMraU83cG9bqfK40+EKue8a1ReQqo4b
LX3Qulgr1EF/sKk5NEWRgO07LqSXNIFKWE1XDlvztoxLUIC5hVpNPsbhivKmw0/rpmIVBkbMzbtg
gnZ8+LwYU3yOEEEWgDAumQcdY7Y49WWXGlrHlo0qXi+2pjpx68WsXsKSx5yqXdX5iSc21dihkeTF
fePE1OCxnry9tEhqqXZVNFwhfs4xuxhO0QRHMnolLsft1IGHGA2oGsZIWLGhw5hLNzN4fW0MRdxY
FYxNm/riydTUilroTK0gnWJHzgL69UHyFzaVIIeZIgDEOubcDgqxcFk8DCDuIfS2Kn8Y5hEz8qvW
fnftck8XKyVjsKtYi2lSgZOg9rbqb6GFnJVtm0IF6tR4874dS+BA8RYOuOf7ByAmIunNySittDCb
h265YiGwxYg3e85TZ77l3rEB0Wku7nS/JLx7L5cmcyBL0TUbsfC1D7LiutA7WzsbVvhrQ9m7yt8u
y3hdVF5i5W489l5cG/dCHURF96XZb0w5xBaAifBRoB1/LMH3iBZlKiuKCByCs8Zt7W3Z2fb6Ki75
CQw2aQeIEoO0T6U4okx02zTPlrHcCvswmsOmbvh7BToFVTz2gGkHllwRTTLMR18p52Vi00EO1+3w
6Ffv+dyvCfvZMz/W7MOqFNjkxsSszAg9gnhorjWY46tBpZigTUk/ZIAmb4ypzazSTOpAbAsfjahu
3ATuACmtIcodsbahaXlmdNZ2mebw01z3gP52mzLo9hJMqzULI74sESTFgNtmUV97cds8QFooKnGb
GvMd08/pPAaIaq5ng2dTV6S8a8B0Yz02i5EA7fQhJ5p0E4k7UPtZ488pfKp1GRUVJOUXujaMn0vV
bPzWXVXmHBXoAvHucXZvlvA0ek8DOFmseY6heZ6MhOJF3cydyyzsRDTPbw19RYM65VMfjyCHHYye
JKLF16hpsA2KN4mQaUZOEtorqeQ1G258d4ZtLqMJiG1tOddqbLLA+ylRwCCvVoWXGoqUYvB2gq+0
mwm+sE+W6Z0uXeI1RSL9fG2N5rrC++eTFVtllXROuCaLuoPq5XmLornNmqbABTzN/LEqwp2HslIy
DfZKdcOIrXvWuMMuJ1eTYSLJnqMAaJlyvA+bE8YuIiMQEUNlY6yg7zqYyJFIrNWONzrm+k03m7C4
NsiC+/HDhfVYloPq/O0Ed91BIUQOet0gg2/GNp07HWG0ITEngRtYRblPt05B7l0RwK+PG2A6D4g5
8H+WrYvoOsff9eoNDb20Nyq8LcafE9H5yE4bsi6bcseFRF4GR0v6k7NUqxEgs2i0DLgWsA0HE448
P5KqOpTVMxnWnVwigKzSGhzOINix3ydh7TgQ3sphGwTmz51mm57bQ6JBNpqHwEDBGw5Ou7IxkR13
+ZSQArW/xct3ZqOcvSkhcCM9WEnMckRlDj+SK0QMnoxbRFcyqOO6vnG5sxHWLUe0afZoPd9a4xPv
Nnm7pfSJsfFgjk9t50TUrKK5vJ6dIxKFbWH5kVmzzOiPdnXuWpsgplX6Qws3ngYQU5rwltS8a8P+
2hvIozv0T8wvb7T1QyMQMOvquHQ+dC7MuPLpavGgpaPYbuENqiISrrmMhDaSGuPJg4HXR3jdtfCX
hMW5tc2Zj41cth7DYeyVDa70goI6phyMW9Q9yKN2AIZcmHGrdMoUi0UANU5Zxv34VuQYxRmIM0Qq
tHhmnqVbwNL1JBp5opD0WYzuijO5WqDo0UsMYXTNltVGLCqGc0gzUgdpD2O1xfj9FLNR/PTD9kDc
8iqogVweWFY7z958O6E8tHgyFYOIK/PQVH7WhAfBT3R8GPl9Ea7NFviCIkinATf9AzsaGwogeM9M
FCL4/kSGHwhd1x1fDpDgjCw+J2aYP3NabEjhQ3XE6+qoruptbhWboUIqbHMNySll25F3vhiTtjHj
p28nzna+3lfdNZ83zfgRlOdMtD0FEix7i41PMLsxQ3BL88Mw5mkDrmG3ugc2P2pRD6jcN4gmg962
i0l9yod0WbJA7rgXRnluxj3ixYGAEF5Va0fBiaMqpzCmSdQElWIUoNp67KMFMhRQOnnPgfpOlckp
ShrWu0QpQijEDuugWg+juzHFFW03tgveQd9YoTIDzAFCs2WKZHCqPBSGBJDu5CpsVWKAHcq2yqiy
cZgL2AFaJ7qussmFvelvaJMCZZX0bBvC2ICSFQWPHr2XbOpviDxNA8gZw/thvOsMKA3yjdEeMC7L
89QyPigo9IJljINwjKVzP/t1JMJ1GDwuvV5JvpmQLM10SSXb4UOyZRUupwWW0HZfRn7Qerf4mSxu
fHtThHM0dCyp7dNk3bYqhLjUTcnfuV4iIEuAogGu5G1AXIgpUKB24X376ZFrFIdyjmrUE3imY5U/
EiTU5zC61E/9kF8J6JEAaxS14c9muQ31fqmOHNpshbvtzfzVtz567Mgy7GR4NQK7omEXkWQgPr4R
2DbCf1jtFgT4nbsqh1NDDyHf5BJJc71vg9SoMsc/UaNOlt6AvIGIc/jarrHwW52o617Q1IrOd7dg
PM2tk0EtYJ/HuLQW2NBb7TcoFm4nUqeCOTHk3PAvCflkTGrVNu1pKOmJ8L27YISseSuEuRIC/wSU
CSua9c6JtIemy1BUjvLlzdS7vtyH5U01bhU+R2/tJnI3Faem+fCdG4ehls7WYX/gOCi9fBSSxLV+
l/XaR7mU+CPm0NustDNGN7a4N8DI5uzkcGOOKQe1mEfvlpGmjXc3OEbciF0+oDoG9aug2CjHSo0A
3y9IHed5dq9GMW2qHPXaGhF980bJDlNjiqYeO5wTjMqS0RjekFLsOruOubIjObixpC8mts12r4i8
MWrkok/FMOJE0CTMdTbRtYcD2gIIiA6kKDPELr5xdCsrKyzkV/w+5+9DhyB3yQT0L6qs8KqV6T10
6r3wnpYqI04F80TSwHkcYApd3AlTZb168MB6TkcRFyaEl+cm0eXRZ23aKAXJgnfOKKTloRhqUPjr
RyPfi+HJXIBf4R/O0MehQuh/J5a7Ib9d7ACygqfA3Eq5UvaN0R1xgJBc1OA71mfGaAuxEUoCHeoZ
lbnu8jKtWrJp/SARzQfIXsFb5GSTeevx2zZMmnAXOnliIu8gW6M/gOXcg0ELY5azTGIY0wFJ56DO
3v6m0jdomu84RDZ8Vb5DhAH4iz4tcN19+LHBToy+gzW/qWaEqyxxxivXW8t+JexHIKRiIk42AzvK
fN3ZJ9OHeAYyBCYj29OJ6T8zTJ+08xIP5rGy9uWwca11SMpYmkdao5iBAjb+V4Ez7BLgaHNksnVC
fFQ/8gNDYbdR28lYUeMqH3niaXKWQIndiUaVvyqd6QrTITyqJ9gfpCQripg/mP1gDfHZVT0hNu13
5rmsRXf95D+E/W5mxk2Fu18WEDai/o82DDDobOerRk2Z7VYeVEaQSABGSPQWfPwYmxJZbYJgxfzQ
KOYMvhf1SL7MoIQlNxFN5f5R+HfEg3qmPpYo/REzGcp92z+F/ZWnNmLOgvaGYl+LCekUmDdXRb/P
h2ubZNL3Y+K+Ueve7uFK7/pl3pbUXtusxR2espAj0kJGJfptUK7z8LYlRcSnezRBY7+z0sod0to3
cS7qWLltVM88BqHVVKU+reOcICSsfhRFHTndki6tsysFKmlhC4YEchXAuVmG2M/GwzLqrOOPakaR
gvpXqmRoFKyt8BZeOFWhWBEoKaO2bFb7WQyxGcA+ds+986LN13NUFXQ68RAdm/qmh79w2EvJ3xA4
xAIjRxT0NCbYiNhGk0NovWuFgv7Kmk/EPE0CJM4LDoF32zZLpOf70txTifqM8eLQh9k/eTLIQrw1
k0Hq+13EOwOjJvBl3E1dVL18MSX+yGKv4FDdSg1xX863bPhgqB8O86n31yBhigr0/9qbEA6CQ65c
Is90yUeuPjp75yx9ilDWp/fMg0FwnwLU0+pHObbx2F5Z4q2x7muLIxn+cJa07X6A8zCaq1PdLvHI
+GZkH0V/U1TPbEKDpLlzdRdDnRAMMHboxIS/NtXOKraDFpFuwZS2nlGV8fhrV29b9H0q9dOkL5hO
HZFJDOhoLjtrGqNCPrgtVNZxBQmOzYI6FGLSgmFOsNiHWkYT6rtt9SKqZOH3AroaS3eaEeHIAKXS
u9I5LtOym+HIWPtjbn9SpMeavviUJJZ5b9MN87ZzsCYjCJuuUFxj+HJwEbp7KpDSKQmOMmzriZnP
igNtRCesfyzda93ddRMHYhJaOgUuxs5qD3bxbAOy2iIOaPy0NmFydrR3kKDWkbtkXv+c26fcEus5
3An9MXK+bVSdSHkXig4RCksEmgaOG81hHfdQop2Ro2CNYdob6icHGn0ajaQzLeBEpziEtSF034Kj
RByc8a6RClUrJ66gFDG/lxZP2PSDjG7sSNQw881cfPj+qg9T/BslSoST8VE063Y4eN6dIiikowqh
gp0aUOw6S/g6cK/6xRzW4H3Kg11rngRKWkudKKjeg0UXEn5wh+WcgAEgFFnObjiaB3N30DhZIUip
G/Mpl5tx+dGim+Ajp6H1iUkeOzzr8NuVcxv2W229+tpNPfsA++8bMeLP2K1yVKhZ0rpl2rsIBxb0
Bqy4L24WhyYTEr7Wo8lg3xm2yNiMS94/FjmKZsiOVXtLxcHvoWtkzxnNj031ZDU/ZttJBjQrxhb1
gkHGYXOVGywau+fZ9jOreCrUi5hhTVFxn505VsWuQdw7E5SbGAqgbQ9ngtQeLrmt72qXo/rzLtih
cGD9GrQoUDpD9wJ9y62qkFVMXdyZqCx0aYUCaCG3wf9wdF5NzWNLFP1FqlIOrwqWHLCNMRh4URE+
lHPWr5+lebg1L3cGsKVzuvdeu9u6Rd01L0Ze8+pFRUST5DVoc75eVM4ERXY2fgohaGLLF/hw2X8a
ZGbnsjDqaBbNO1UcWT+7UW9xH7+mFYCSkbNfT/WXkWNtagZ/NFTK20ripGqmT8sciBcJy5+l/JZ5
jmq2OAXnxpoVAQzVoqPRztSXoYryi24gZY8YFVRPHllFa7LyxmqXXmMs6vQ5LD+M1Lc7fKhOskdK
b006zXnpxRG9muZmfFRD+tSETwqDwZqwsQWNbg0NvqieJOmskUFv2Ufd/CbqXsN3irLV0XSZdvHW
dW/ReuYrx9fiVGB7wrbHVNhP4mp3veXFVseRc81mGoetyWRYp8oSM9amcm9d4q3oowJSdbbnobwK
83NNIWn2sjuofs/Ga7gEM8WP7Y6TpdsiiXhr8WqZD2L+rRbPCA07qe+RglL00rLCuq0Pgqrbq3Wq
8oeUBsi22rDLO85n8zIyiVbKTqriGYwfmvGw1oFrgCC90T5KnW/vuV1qxH6Wa4XRLtSz3WpSdGsp
rQ7eanhtjUOUv1NLpqmf9K/bj9LKcxqfVuOux5kj0D2UylniEElE1TbCfRLdltpyxDiyY/OHSYOM
2OnZX3BiX1itkzNVT2ZUeZZ1TQrTRqqz8YYd3fwTzVOmvE39S02ZYGheLR0Vdocgu/WsKe0ZxSet
qm2NFdLb6pnGarfxMVxuanVUppNS1XZj4Xgktph8JXLQmN8qkhqDuWegRatwZjlQYh+S2y5DVgvO
B916CEq1M+k24oxxwQlureQIUe6pUubLdCvSZDl63tudVNpKFHsRMmGJQl0PWNXIwrNy1PSv0kKe
pE2Q8RUaSuuYg3aqP2TjragfGX9COL7Vym/DjhcZaUmIRaeufSk6jdWlFE6WlYAbiMGmKgkK55Du
tcYON9+O8Cib9leLeu6AS6J9WNqPlEm2OT9Z4VciVs4w3Eotd5b2n6kVaCoo8FW6tzRhz7RJm7lf
ifI5xsUxnlSfFaToy+T3aOza0q70n8m6ky3m8hu8umy80qJZpvdESLcz9VBzEuT6Z1eiEkTwjGpk
L+2M/3SvZtTC85Ahrt6G6FeWPsdp4Zv5w7o+LXPnaHLvxMW7qB7aNL0qCwfB9FNGvIcpNz5zbC1Z
CypTvEZU2hNafkirVw7ctOm3PDxF022aBrs2rsJw3PiOJDoK6jmS/9XSny6sttVx6mEEMN9MsL7n
6ZCPZzl7StrfQb6I4UmlKEfwW5Jr0/zVJOdx1NAgzPV57LiR9bui/skxg966IJeDsnof28TPNfHU
ywogi7A9BAcG1TsZOng3ZYGAcRdS7+S4mLEwexM9SEy8tYyFvSVcYNkw4VPCSxxackT1nXIaimc1
pPGQyiAT7+p01qUFA3HwJg6aMbuqERPB1vJQlk3QgvEtjKOxGs2VccpMSu/akt01092tXxGUxK63
ImKR7ZSxp0o3eSburshfyVRFYuh/U/WzCB/J3BxXbNp8LGADzMAqdd6v0Eua0pPY91Im83GSFq9I
uHJGjq9o2RRpy415cQSr24krj1O9V8z9QnFeTZFbC68rT0Uon/XypYzWy8Yj1Cv+q0YEXp/w7g03
KtpdiJg2xT9lRfDRsJx+OjI+GlOV2n6e3BKyYBqm87yY3qheDOEidaaTLZErZ5SlKyW7VDmL6bbh
X4n1GasvhnaoGrcV3+K8f1j/fxV/MczHNM62lX+F1MsV7e3W2bUPU77riC6tPO1JfwaF8tdYfw0q
qyGfGs5PoQ5YtSunVzMNtHGXy39ptw0jvs/r5PDCey2zaoVFcsx0ZtsGvazyNTVPY/RvnLTAjPeG
/trRpisNixiUs9jJ9H61Wwq6LUiUgKgxlnbI+lcUQGdFlM8szRbH7hgLAv1Qmr8YCpp+RkfSu4rZ
MCXynxndhuky6j95/dYpbO9eMq+gmTIr0TPY+GChl8fzP4IU9sAFIhnPK/SA8QtJsvB7QGL4cpgc
myIMkpxXWnyq1i89TziGWNC4r9XXKXypxmeW6do1t7Ri1P6w7M3kQAYafiHQorNanJqIJmf9Mkfe
LHnfhY+VRQN0H11/E8joFzBLIDaHlPJlwpDQzN9W+adHL+McDNFXmtV+kSHz4rI06G0qP0iI8C0Y
fDmpkZsUdCfCext/N/1XDqhgxSDY5bqhBBvVw+VbuT21Wq88lvxtKEG1+Pjb/q/l0pLb4tTytzcd
xIfOvviDbBxG8clobhr/z1l4YYgMT8NvP1JIIBjHqtd2b13dOBlSUJrQT6+iP82Co0mzE65vqxm7
zQpWEl9HVmIpeOghpRRTQszuz6pX9gfNthltLeTbiO+iN/d5GxmXZnu5uWYJHqmo0qFjIKgs7uKP
ydNDnvIsw4agXCbZy1bkE5y1tWavU2qru1x/mhpuJjm5WCQ+UrPbj/EnqqoN2AVVvzh6jLuLVY85
TeuIe8b5ra8fzdg6nW7STGA+SqxvozQa1mTbenWeqIcyjORkDFkpfImlJxWSzBKE3TInti7e45kl
ur9M4ME36fZF81uFBCjMzkuLlhWbZIvy8CimGgvq/GXmZGkEykCG5bfQSSP3KZs2tWkJ5vwRatFO
XiOsjkvEJEAV3bfsr92Y+Ga1FzHUFh1fGY4HkKDtcney/FG9ziX1lgGaNw6epPwrOUI4xDTxWVC+
JCV2Mkt3xXAfI21xgicjY04ojlaaAOgGe+jQpgvVjstLK6duarpj0njFZl/KuV8IhlcnHzWSPnZA
NVOha7pvtuCB391QObJ1XAv8g8ge+twpZmpynuOFr8608MgFt0y/0vItqh5zaQajpTgSP9sEaNr0
yR8p/V7L1JVbjEGjP6EO+xElhiFwlq4Joijdh16+M4CCCcG+2rwtzTcl95OxdG6Y/TDkFnIVk5Nz
UlsflpqdRukmxEjKuvgeLneLUyKCGxPacScZ3cs0fpdL+lkb03GzmFp4AQQtSqTz0sT7XNrn00ci
NrBBopOycEYtQIHSZzPtaNTvxljvpOYxmUer0D2SX17OXth0sgejuuhp68UFql1SH3SyG0sj+f34
snbLSbSOAEnOVL2k8ls4186avxZp6grLz2zuy/VbGmaOnsBSXmvZcC0B3znJg9Rana5H/kVfY1zA
ru6HgIU1bA9qPH3V9xNkWVtP30Uh+TrXezVqXkuItGB6upg9weMFVRdSVtX/tKp/klp132TdqaBD
t6AUq1qwO6rTQXOy6rXNOCsTjaNHZL2Cb4rxTzUpxyzPboUw7BKDS59WpmSTb3pv0gfWOV9WbXwZ
xnu2fJrZB/+tYQn0/tkwduFwVpVrU3xuXIyajGg1tIRgKGlS2nPVea3sr4jZhFPtwvgW+6OuTkzy
7R01xSCoI1eBYtLKibtiL8lPhgyONch2PYZuAYOSFt9hjLQhMnG4Q4bX/aqZd3p8iDD74iF0U/LT
lnHrMcZUK3XW6LQJnc1SooHQ6w86dh3Worg6WdL74/JgnhK+XH+fMGaqpeaJgSjaXo3mUkftLqkl
7rYFVwgFO86hZgQ7AT9jPFwQjccpXjxRyp0KIpXtRWv36PkxLG11TLiykQNhXL+YIWoXWHzR+mGK
z6n1iNXTOmFt8faYrISSuT8MaXRV4VR3p0H/GKjl+LIDkZtDL2g/Vmm/3b7lKrpSBT4rVR7z9p7y
lAGOSAr6BBy6nTC55cxo8DFyXD/vTHGXDT8tK3RFfSdYlrPOddBythTlA/TJNTXhXluvADjsqXKV
+Z7MkmsmuEPI9fEUO6Xe7U1d8OTeB+k+jGyQp6BYxdKdkEu38d11flbEn2j86xfFnYcsEMvUiY1z
VBeuYL0LUrLXRcCELGCxsC1JBRqRjrD5oS7qd9F+z/VrSlHYojaIw3Y7J7scm0XLmaYldU88yX1i
7bK03HVIAOMQ7uVs35rvCcNksXxDxh1todluL2ZcFpgRTTq6Ql/TS1g8y5zDc4Ux/0sS+zDPhza7
gNUone7FzVOtscRToydUxXe1B2ZKK7otMNkIwa+R+Y3w1ft4djb5vcP+E4xgGoNUTc9lZL53eE9T
yV2GGT+NjtIGoAvx9KzHJuJOAIjjs2/AYXjBNexQeFlrkM0aOheffzOelVyjM6R9nfqdCl40oYQx
5tpdzG6nZdZeysLTDLygw+HI+b/QfF0T+r78TQH2jA03HLBucaCr+sPQ3uX5TtPToE7PZ0Px47mz
6+be5i/VCvLK3okipSza5hAVHq6W2R+XVN4NdJFd9w2akySHPiZ96wj9V5wMUCw/yXCalBOT4fie
nU3jGOvSYTiPWw4Py9iH2lNVn+L10WiPEOVtjtPdutBFMvqxEmIUINR9PtOk84d62C8wDbHxvXBn
NNyQ+d9Sf4W5Ggg67mr3KZg+z8hq9MEk5Oie4FWm9lRAe2iJYafLy8jKuZpDfYH1jZ7Vmt4YdlVD
S7NkACi1881QsFkb7DA3h0bwY5QfTfujpvpusI4RTLX0G2X7TQrW8zvbIBAKns3qUSTfcv4cqRqU
3V/FxY4QoBYMQh3dZsRr1XpI/NdE+5RGYMBkX+Pyg+PJoH0iIl76Xpca8nnlDtppiTS7bq9L9z7l
6y6vbxZEQpnRhirDkcOPdvzbElavxyJtQAPp1tjrLKQnSXeTys+7Y9jhoB8LOO94vaGqFPVrbu0Z
3mJv08VlCwWo/pfQwYwFaNq1nTK36b6n5ZBrZG+knZpTvB2sbj/ULDm4iyAE1n5WcifNX9MQZYZE
t8b7k9ky33WW7eMODvWzkZ+jeqvKdICjY9SDemOpY4zFGIER602z/JgXl76Ld9SBTpO1HEv8Pv1f
J+/ozXk8LlQzdl26K5p7zZT7dd8P9DBhvwv71pXiCpdDOfAhwJaq924619MxFEUUVh5B5V+SXlb8
R1k4NsLX1gRw4oX929ahMzVLV15NatZpeRuRw6vlSU+/xSiHgc1AAp/l1Z+T5aym8PgIBCUorw42
M+JSCy9i/WQIB8u4N+vrNEYe3jvtsl91vT1W3wlYjRh+KdVTYrFNdfITk7/cgEouOs5kzdfghvWj
taBsjHarfc8cw6OpeomYuWb/2/e7SsNsr/wuZeXDLaW0H5KjggKgcnpEahABg3YvXfOeK0ccLW8s
vqfpsYRuvGb7aP2Zl08dcXWKe8zyQ9LJBAs+9Sq10wJFEsGCatOJ18Bc7i2wIdk0Z2iYJAe9ivyp
Mp4oTwd7nIBuReYs062mqFNp6xvKG5BAIT3JDbS1PwunPAJ+VFKbrtXBWZlbFLDw1Fpnaf7JYJ6j
+jeLWxQMhFM8wVl+zZtXq/rVREjD3USTHmVvunbMukMTvgk44wICmo7E1XWhnyrrKalfy/5p1RC9
MsUveyTR7k3KSfFTj5jQfbRaYazZ1vTNhBouwINJa75iSQ0AKPG0j+u/DPFP19e9mb3mMX456pSY
UH1YFP3axF4brPS88UYBGiS9S+gnCb5JiRSPfDr3V5WPY9ZPFkVxk/0WPR4hqHHZ/oIt2KFi2CQh
3bienTK6V/FHU427pNmsFXZz6hfmx1Ov04Vl96ZLb/+jCXQzkw5fFO5bgz3PnbGbuFP16Sou6dMw
vxdjA9PJdblejPzaV7gV3x3iqonpyPRCo/itlBdjOncT/HXyPIb7FWZkhRVEY4CDsHUU19GVxZPQ
Y8N0f23e8u08a8KHWiLh0zT1VheYUerHGmU97VQbc8sPz/kke015zqwjO1LBFRS2yVdHQsBgBh9j
9rG2076d7+MEkT9E3vbPmBRFBHKK5DHByEUGsyPDoG+3rg83AvLrZ6AxiZKTBTo0FfgpPBpx8cKx
WarivhF+1fKjsdarVf0Z1U/KdEOdlwGwnFaJSI5oOlNT0fjFSMRM+g9PXY6ovgy0qh+zSiMgv6+8
XWHy06Edd4Ov6KeqviRl5OjkUzXtWddZ/UiGo1Jj2zJfrYg9doz7yE8ppOFI1kYXHVHCqlTFYJGY
TYBH6cvmeznQi/G/ta52KaYCoQmRHIu6H6Yvohf8O9Jp5ZCutJd1OjXTB/anrdFQV7W5Q6Hd+ErC
jnbZCOSYIBHyGLu3PKbCcLayxjZWmCsLlbTGBBGVw1D85RB/WXSOZuUwLoBehBN0zQk3c5HDUL1V
8m+ucTJyoxWL9ilQz7ZVC/kecXlh1NRkvN6G5pCG3wWKV1ZfCOecYpb5ynSOEiN7Oo72iKI07lNP
Ewe3BLpSy500HggRsAaD7YuxjHwfZ66qvrXjv6U6JpkBEIq66WbaWbK+2vkzrjN/4PwDAaeSzm79
pHoqWZPZMndyoTh9VVw7RrzRhp4HWfa7mLqCjzD7UfGszem5g25oQ1fRppNU9TgerMvlRddnjsZ9
ltyaqHJSyfQGqvxylvciVno//UDMgk+1WDGXRpdgKW86Rp6GItkbZ4nJZ3LbeorJQqYISN9qb7n1
UPKBa2VxlGx2E1lyRTwYWeft0hOvU7DRF4kFV4VMTzrR5sSBoGLIK+2zmF5BTu2o8iUuVrH9N9CN
uWpHeVnMhwGDTOoHzBnO8mbOaDKa+hz35m7MdZLr52lrI6GDzNjRDWAyrnUzO4x8EXXbXq12JgeF
TB2NB0l9yxEUy0Xman2fhBQM8r0dcqdtHvJAUTLGNpMDnpU288L5YxA7T0OBktENy7Giyw7ynN7t
e6WssdKPNCve9THyJ6SA4bdRn0PwkSGIkuOaq59ImG4mJBzw6S7lgliV4XWhpDLP2XwQl6/tUR/w
kKzlkMR7sTtp4Zs53yWKo2y7hDgb+6b2MuqGkHBahfYhWdDc835Tk1PhEkUf5vSU54NrdPc6+oBg
m8r/ibeylvc5xWSjkiYrBOaTbXGHe5OTm8KSiytfHN/nCYQ6BGxQjoYBTY+lOfyTTXTD9HtCkViF
lvcgdRL8sp7aGi7KX3KmK025Pw0/pfCuFLWXh7mTt34i+N1ILOUiNU9yesr73ul5eRR06SmVdqn5
lMy/kA8J63wMX9R2FKJYUS1dYUyfVdYiNwwVIUIL3r3MiLgWwz0XXHlqLiafUqw+rOxhNsM9bQ5i
cpdA1ss5w7l61jAkxAySbROiTkk1fBfz5GkqwBnsRd+3eC43gz9cqfdhcWzRvmvrQp9NOuhBN7eb
kt7rAJs29Tx8zrvQaXVfU3/Zm73D5q/LfT0vjij6luhZa+jHaGxWypkxXo2wCqATTSACuXqqycs0
6mGmQWBHB78/HIXFfe6vXZBCQ0e7LpmY2/9jtLsMCLwZIIYLpGao5+wjb6uDhHQ47U3MsRwZDrd9
zAviUA+xOoxsvZ1EZijR5cH8I/BloAQgOdiC9e/QzJ4xxaexsWjnj0VNwOiLRytskNHKn6p6ZjUk
D8OustBnORVKUdgzNhZbueUdG6ZgVfWryXWj1qObaMrZrMBciaaWX7pJb0/YkzEa0cjcaQ5IOsjF
OgFdNOspJRzQHoY6YMYpjcSCYUH6BXZU4l4wJcFf5/5YVgvlT+PncvU5Gjsxp88DpaA1LkLCoFv/
PlYSYgAvMXhWUtwE61kUnvvsLm920LXsB2I12c3M54uFvJFum5mVaLZncNwVnhQzFGu+YKxLUmp2
ER3HMihhhWr5NGtHBitsydBNV98tyrHnshwYi1QKQR7GjlnzES9fAFbN/CyTVWnzJ1gpQkquWgVq
j54lNQ6xJS8an1thk+EORhQk+i8rOZyIAF1xTtPnojnJsDETQr8womzUjEN6IVcMRNTwc44TOmm3
nOVE3aUcN211LZY/M/qSNNYgIT9aMi5UIOlwN6ozWtcuKXZduC/bfbx+jcO/toTClMug4lOyel80
OK6ScLe9tHnxJcfEIA+lhL/3zVpmZyaD0kWf5CcdoxDtJH/nIG61u8VjNjvbw2PFTAh/ivWrZLii
Tp8o63iIjJTi01Gtf4b2tW1XngWBqgUZXHgbRsNt9IifxvzzqnXTIWjTdwPYWidiVC9ElE6SDHZd
fFKZOVUJeIH9jCoa8/kbETXSYlc4A635Oi2nwTyNguro4qc2nKWGFGH6MQ8Nt0dhK8pV1DfQGp13
oLkMH3NROcyS72OUIakNEkwPi3MKYcyNwoZIxTWl21vr7ezm+rtYODvaK9J3LpFm3lvVU9rcFOI8
QvMlEFvUyINl600NfU3bWeHRkugYBBT35dbAKsWw+haKq5XcZc0r0Xp1+MXkzt/WZRdjPIMTo3Cd
J9ZXoZWhM7XEic9VfVXqlwTpNbQ0Z/unArKRbUmYwYtwnYRedjRuoSl7SObZKD9n9V9UXCveMjEE
CyRcCT2lNQRNhuW1Z3hzlTDrOJ58TXitJPIAPX26+BdN6ZNchH7Xy54kfvRiTnPyno0fZXzKw7+i
Pg3htdSu8/qqNDsFJUuZPKU/zSsbeTNWqDNFpEQfYZWuE2Icl9NXnP3WKChLxi8raDsZiHmlwk94
kCwyE/PrEB1E9WIVf6aCrwEqWSv7EjQqowUP112Zrk6KRAWppvGSTDKqjfTXG7LH5WfLDIEpYMMr
6189fCuphcN0ndp3eUI9BmtiqIFSmV61ENWjbMtwVYqVe5PwYcgDhiAVyYRJD2RvjgoOU1NwlgoK
XydhpeO0PETrVietHYr/UpKQlv5jVpc8pVhf0co7t4zU3VBMPnWUN3Jrasv3nBChtQyfPt3TahiR
JL8UcW83LalvjqF0qdiXRnMW6qdUSdwW1wqZ0E4I5GIM5fm7InzIEl1degVHTdJrgoxjRF4vGA7N
ob1W70NxaYvGzrVTzImqZAsG6SUnkZDU1k5Jz5JWUSTPntj/a6zU1iuv7P5FbP0RcJaq6ZiU4XMK
ktGP3kzhywwSB4gW6XpBc5EYt51v1V7HNZOQKLBoupYFsC49NcMYdEJAmt/WognY7Fgy+n0O6spf
0xVpj+K2POXmywg51IUBjXjU7RPjKOYIYPDhshDuM2Unq+itee+0/V5Qv/XqM5XOyGnYBn8bIl80
w5uUku6sNzjlqLcNRTSW+KZ/9BUJqkFARJIfivKpl//CBlm4v0qE/iRkDYF8DWVite6L+tZ1mmPU
z52CEhJeu06C8XgB2bJH6aiVx1z+LURpzz08zQavW0EVgzkyMjIhPMwElJraTUzAPaaS5X3zFOmG
Z7LWZExEd7DoQSvVEVLBWyWDrlb0SuUyVC9thzfckY7Id5JunnSdfmq3RjezeQy4tEzAsnOINSn6
HtEyUR1BopGxTHoWgYqQfe3CRcRKnShBQzMo0HPmmnQunkLb7/TSU8vMYbsdOQM747Huplc1bxyW
EHA/Ri9ZR64p/xbEv0S4xYmvwMqWhVdFvtBkTg8Pn0kXich9eTCKz5IISP+G9NvX2VGSXirschJN
vmRaTpmW13DS99mk+9bGsKePvHE1ygVV+2BLKz0byqkwnq2tq0FX0rXOl1C0jPpcqp/LgN+JRaB+
hiu/HZs2M4quT4UyOpTvqQ4P1h/kAVos0I1dTXsDXUHLHtQ6EQhe63igSe963rt73w/7vuX8ptZv
NQYYtDump89kkGsi9bL4T07f+9k1oGENBNZl1W4yzEWh67alnkkPeXM4uot20YTBbaeLLEc86Tz3
oOfym7ketCGI59Ms3EfsNV28tpgdzXqJSz8eEdQVtDmyu9PsMVqFGQ2XLluAiHI3GSSPsMdBk+h2
qEBnFHgtx1vhGWKO61r/hgiys0pt8Ky23F1+GV1mZd8bjiz+5fmF2P5mY9OSwnrHm75np6YVNPh2
bXodQPKS7mdI73P1wo4nHkXSGF2FAY9Ns6QHq552qzQGMkR8NhDEbipHSs9d9K3lflLuJ1quOGMT
+Luk45UQmQwJkGIUdTKFyGA3yvMcE3fGDItAxxcA74niGXLLKH3SAJEyOjlyQVlrbz3Rb1mNPWUw
9jn8+gZCaDryX+yJ0aGBZWbmLyN/eT5EN1sA+D+M7N9gXFPLVXqW3CQBxnCyvhfyRQtfZgSgcX1q
iy1wcYs3HFAvjs0g74X8u0WsNLUWHWMbQrn5TzcgHvpvWNjFBMl9RaquoOHWjmTVSyvxHkRkV5Fs
zLjedajolfTZtxqBlv5FFBiVUTSXrJH3RG+PwjrvughistDeaj30M2prA3w6kuCiP2b9W5/OWu+r
5beqsg1c/anjyCl6Ztm+q7Sdmnqz5httgSI/dLU7K23tVLD7eHRyx6dg7AwFCDxoxfcxUXnQRLvm
OzNVyI2kt7ViU8tmqvCCeqBx1xnUBDswNU0vTBdyIopbVLgJ0sZuU3VdyumsNnd5fu7T10U/iGjI
fW0R+6bYpjRtCXbN2cuQ30fh3RxbUuihXy5gcs1bXR/GLojhjpGAlfWirW+6cIDLMng3VHoBaaRt
eCvD4zi8pw3MifRnjZ0P2RGpD2Z2xMpbmP5qGSNdCGL/30eUTtYyE8Dywu5qqX8lmF0ny9gyF/pL
CtXYmUKmRiwfoXrS5XMWXZqUTHDGDSv+pnjrSa0GslkQ34Wnp3LI5CBvX9jHQR3xLEDidA2MZNx7
LRCgdJwZzdJXd7N7pJHgmXP8ac6h1+bK+wDCOrR0jOtEEVkb6bNaGYarwoPP7Jqz2upF7vnVsgy5
p02NC7N4X8x6Q8ei6rCm8VsLUN7G5RczKP9Ua4YriNH/MEqojNGdnpgLwahZSNx4osKZwTmnaXrP
2/Larp1bZet9VKhMCin8tKKQH6IYQaUzklzUmreWznijl8CaRImgT+hJC4/dOqSuhHaVWqO3zMPn
UCjfbWsexWy6iSuoELecF03zLo/048DinTzT7K6TPXWFmDPRXh/dFgbgGmzVT0F5tkY0WCoexity
JV805ZDwX658Q/YFNcV7+k7HX1EXdi1G1TIaFy4gdqa+NjN6R8Nkj630EJYPTZ1pIOAf18CQjwoK
Ahe/xezXyXST6SPXHqUYCOTsVI0Tp3cK/tV1z9QaQ/AiipMxP0UApobs6vDllQCkMDhLpd/H+l0l
SYzIK/PsrvmHon+w4Ps24vauqnJjes7YVPgrpqcUwntSbjQwU2hUM2i1czad+iwowo2wqIN4UZxU
ZyhfrtKItDXpLuYOSbGKEaZTQWE3MAXHwggYExJ90nMt0ilIwjkFbSsYZJMN8eu4XNQQI3gcHxPy
oNIb+66pTguVpRLC5qpoI2t1GfIwmFlc/dTHpUFkvsYgaSzHxF9wRHqLhnIPzYIx1IN2ExZ822DO
gpbWZBkfwvzWCm9VezNMjxMGr1N7WkYi+FJ1qPLNEKXuG7oV/h9VYsdAC85+zrpeo/OOwE0KATJY
WIFTBqoAQtXrLpmKs2CYH0gKppZ6oJTRFq08isl5VYgXnTWazHQ6JxFx41SHtjiWxtGYzPvYpoML
SOG20F9sAniWQvVs9Cx7PbcV6Ix+7uLuqwpJN3SdwJ1HMikJMiNIqU0TigtDUW5JWjBxqbEj4TXr
vCpn+YsngO3K6nMZrmREwCXyM5kBKo6eP2vJOjdCfW/rYyGJ3C//UgWdQSs74daBAWs6XMTYFEgS
LOHpGA1hhgnUkXCgfDrHVnjusILFpWUJEEWdiNj8MtS8IQOEiMnsKgR65Inq1Ive3LwIlPVip3mD
kvvS8DcNgwXrRoMW/8fReS1HimxR9IuIABL7qvK+Sq6kfiFUMpB4m5ivn8VE3H64M9NqdQlzcpt1
4L+2Z5Hp12luxYropGvYzPAeJjD75ACo1cx1s/Jb4r1GxIAmdz866bKI3oPUxF3FijcUo08y+S+F
3bzwZy+4oOCYfii2AUZ2eIzByPhOuEoYJt1eAipI6AaQWu2/E/AlXv2dcGmVFQSiJuVNDm+q2tSO
s2p9dxWl+YJLfhFZBG5ayyZ5g0tXusZ2LMtLgZg6ivZQ6BEK8NzjHab95H3ng/cuCcC4Pe9pU4wL
ZuZXFYcHq6ZHH/ZHGDhF/qmlJyFXjvdSD8kTzk1jMFWvjeJoEvPq0ZiGds/025vBQvN/CxAPiQAg
Q0B7SNaeWLX1abBPSUCnZDVVu5kzNA6fen71sovHK9Y7O8O58M9NZlwq9y0R9cE1jkV1HLyvyNhz
ZaxqplVrTmN047KBZgNEYBzOsb1lhiyKdyvjXmiKX+V9tfpnP/G2NL5YiUy2Deur+qdb2pNqq6VL
roDlzwuvj9dd80W1ucq2EztALB+kQLso9feGI3c19Vd6kWO2r/sXJw95rxIpAbHYWu3OpEHbgWqY
eus5zp1DYvKTT4xz6+tvgcBxsfHPyAWT8DNSFNGPWru5CHrlC0nArKiZxeUjDW6GOVfITlJ/dv1t
Pde4hpocN8+Iylz6qfkNYgXV9Vo2VwXbqZo3nEGqiI0PNDjeJR8RaZHSPnf8r6wuhsj4i1PQgc2p
N+s0w0m04lU3pKAaVPnPSwHcwXXTpb0ckDjjCZkA7HPuAX5CTOOPSAmuIKhtGrIQ3r/ObojfXdh1
PhAGbnkw5NL/KbtnP3CJav0WVM7mriJxyF4ky9D0kaLJc0xqngL3eUwcIbd/zSYHgcNxnjNnhaRK
IAFNCY9lryW7PDx03O5UPTJmY/MYE8yaTPHlMyYOwNG4HsQtZk82MUcHRAyqn+rVJiTyEiYvUYP/
QN4nfCtnEUZBYqlPJRKi2T/yMoLg86G5JNH1awGyoOqi1YSjYZAYKwpwBV24zaJ90SGOJv7WSrZs
H6eRMVL/tskhtiu3cxZ9Wj270jw39bgcs+8mcsiOkO5QngT68WZNPmU9ssgdzfngSP9wqr6U4xzi
0b2mrnPQsvcJRseY9evRFDvuj0GJZWRzMbRo59XK08uzkdXXDg1uzGgZ0EZPJ0Yg7O1LkbwUPRnW
0d+ZUblrPLFWuFqSB5NRktVkkxqOBu3LjkJmh+h1FmCzpmHiwPKa2+PRZAJ0MXw740Okzbos6AC0
tUsJiYOcazyXJlV63MCUq1UT2hKI0ZM/FPvK+jCbz7ia9m6PvUfegR3PxOJSuichVVhYUap/U4Bs
mkFfhsOfdHWYa9qpjNxTzYHUny6SA/dsc/qtSemLZ+KUk+cwD4l+c6aOEQpVyYAwRBUpajlHRzeZ
U/PskM6MRzNefEFdw8pr0FDeo87qAzAmu9YO/DoFBCig+q3agON7b25ZGvzktruwNdY2p+felhcn
eMRlC8SMwGeSLkRnQHEyt+5AuJDmfB4AwEJQt11wSBVP6v7JLHczjgVKyTIbDm7ongxPXkJzWsZW
u3YB0g3kw9LSOvSJ+9raOsc9rEB84aJr94ErTrWWbcuyOzc+3cM8woV0l6VnET84Jea4TEtM03ED
3TTr9rWtkAJs2sICHW7cVLXuIYjT3G1EtdX6Tek/2lhfj0l6U6MF/+IH1PkiZAKaX+elh6JHxEMh
ddkNpqcZrGt7AH/SkevYzlndUj/6cUhGiJ+rNm5Q6u+pi4jdLx3aK6U3LZPCWSd1hMO297JuNRp/
usOU3O3QHF0myNx3idAMO1kfhrZ/CUedHPKMzTD2uiDCp8lzz5awrVcN9BdRpAswAPmbC7zZ4bTH
kwsdCcRV/1rp7wr7KhKPTAExymnOHL14X7g70IyFsa/yowFaKoow2vwXRyEMfWrGKUkOg9+DGPy1
lU0a1IYNey+TtXSOmk76d9ohIPkormkLIQznWqiXKPtmsCbktI+KGtxOhtTsLNg6jbN8HIyTMZEa
TXkZ/bO9k4NUMsq95Y2we3Bnis+B4lfhHqu8fepTV3C6ACSjl9e+umfWXU1nQxt4mdA1j/GLPlGB
hF/hG355lrlwvfhZiWnp4/YHyPsl44qF5jqa+9jkvVi0PybTchDNQN2pvvBA53lETuxS4WU6nJ6b
iJVHfbJJByqoHPlGj+Gd+8zCape5i15/GSCyAezZDSTdWV1UGPUxEN8J2pG4V8md5QfkNN0MB//o
MA8YY3/EnpUOXyEouoXu4+AJDve4Nx5l/okkQENrwNd30AQXNRpSlAZcnwSQUFlwUCMOMBP6i0u0
p0iJRjI2liH9IzSmzqMQ3jw8/Hv77DXu0al/REaGv32K4Rs5GjD1+t0fzv54qseMhFpB3o8WF7HQ
BhmgAUDl56QfTsZAzQCryqOENLK1aVGJ8YQiiuXYr7v6LUoPhstFGvAen5WwueRvfeXi3ozrIeAV
0emIIZD0KDPLclna9qIk2ihluYh5vbqt/xlr/FTLVH+dzc7ee094G8NCYXY9GeOWDVdPlePxKanb
mN718tmdbpr5L+IoPZifbachjYm9y4Vn9fVu4oZvAnL0zHsNOp/p0TDADVEp3ce7F9dvc98RdORS
TVutneP/kLBiwZDpIkZTLa6Nj44al1n0jOMoM7X1NHjhckDtEOHXnDRxGTD8VF+H9RbipkoE0BED
mterVMMGkud2yinDNPq5J4llyJ+6OHv+EZYdEjqMQsu/WKraebxPm3xPsTCE8ZCdQvFqoCSEtGDI
bK5aNZHsKOVXXXASCi4tMIQIHcbtK875kumnXvrxsyaWLYZ0kXGXJdjxTn9k0xnBtmoxRt/R9JKT
EpSVAVwKZI7pEQYoVw6nzMphKKTNLgZE3teu+NL0aM0RJiDcQV4U38ujJUgWfwF2jO2Wro+6EYdQ
jpxlBzVLjjF8dmYToI2m8WcgxPvG3vEIlt2UMPaofEtZdi+aWnuEGMu9GUEW+c3156gplgo53OFE
Unr2w0X/Fbq9Stu/ubnc15+lR6nQEYs6+FfloD8FFTQcjijk9q5XykuoS+xQv1eac3C06NNzr4r7
JYNLU1u/0D95SPn0dlp800LcmvgtTaynVAxr1QZPFgEoacfLcVpXgvq4tvIFE/ln4LyX4SEMD7H6
9QZe8ytk9qr6CSFqZs2A0/JsZzzTGzJUXXylWWoCoc2ss1Ny90QDKeoNm7ig3j0nvJKm+uFxdsk5
Bg72v3Tgd+HQYw4sprF+SqOXyjrZFkHfz6Ah8u6aiyz7ViZYw+7D0m4996ps/YUgTWxH08rm8OhP
zOYmTniU3kCOhfbCiF5zaI9VCDvlCl1TRzLhmyQH1j578Hwm0Fd2YT4JcFaSpyB1JbXCEFpgomO+
02eFJIGZpFKiwUn/k3fl2uMAPIztk5P0W2ryI72rYjPE2tNk471yECLUjKlWULxFgUshwT5sf1c1
f7Ilr4IlJRIPySnfc4BZh4YgOo+U4F9aIt2gfxZdXJCZ3tkxRddu73aSsB9clPyseX8yeyUfEFn8
Y6gridp7tliGYwQQ4jySTWy7o2+SeUzexuHQWeT2d4rBJpXNOnObtYBcxCQFapHRM+z6ZRf/m2ws
hPyeK0hS34pnVAHUoe5dDuu/XnZzIXBCeupTerW2S4jZVTuXtMdQi1Xg/3YOHBIXLES7T+DfaQcL
1odzARBmoEJECfjWX9m165nQCTpu5XDLZ87Eue/Q1t2OAk3bWEckcZmXtKdIEfPTMbXf2D4S65fG
3kw/qxxThetnsI8uik9Bo7DE0fMYIisdlDeteKqTRlRdY2PDgQveHLmmgQ9I85Zh1i3LAFNjfBuG
t7CjOl+tCvNemo+Mguw4Dut6IPhC29we3lpSCQYiTjD6i8Lfdck7rQDyBbfCJTg9d1GDR6ohE7TO
FqVtN8uQwnovc6Jk1W9nadvW/ivLuRqyVDZhg05wXnq4fI8WPlr6GIjtpAWSI5dkW1On9V7D3GTE
xBOrvptGEoc6VdW9rUZSd5vOv/s4UlMKyKa8T4GLY/xnly9lB0/C2VIVF+WtUlfizk2/1cJoAcyz
qFZp3vKRyZhrZCXjnSIB2Vm7iaSA591Ksa+gm0wY2GGwddVHqvySxIC595J4WwrA/LI5sK9jUQiw
Y+ndhVIy+urZbouTZhKGE+PKScS176Hg6m+Rbfz2/BLiO2s6amREpbTjYOXvwxDwU6hbd6miJGD6
bX+yabo1jvhzivmVnfBGyuMN1tpX7HScAnKsdMI2MtQeHieoKR7vVey/mhnWI7gLRyQXy0mPvpTP
CHXc4hj+RrVHycO3azh2+LrJzOzpyMWCeBfadE9LNCRkCLadUHT0VRCkGe0CYlCHjeqs277dj53/
bs2DNTlLOhBMpWn3OWZXrX+eGlyvFPi4h4fWt+iC1joAATN7tM70lXveoS+7hQkzqpnUd63iTTx2
5jLTf3T14vEA8WiTYgnY0U4MyR8XCaiggnRjrqUHM5YXww7/KpuyCKjQmtdRE9FEHO2dMud3RrCZ
ixKiCb8kJ++pBeUiSD2TEUw0COOpQGW2QLCBsghxaDS7Xpo6fxhxmP9rR+hMNnhRWDu9M0FribYe
JmQpqF3rrzIskSFV9jzh8/BMWinQz34CQKGvzzp/67YjAZm/aMQZ6dgsiqZc5IJAooN3WWPFssmc
jP4HK1AWg0YIJPVFuFUWrBu3pWQHTvrm+vzdQXzyre/YfHuKBAuUeYNF48SoAHoad1y55cGb+32z
C2jVmMilWBl0Yit8mYmsXRT8c1A73dlj5+JdsCGNFkfNGNq01lvrdBZlmYo32q01y0eX6l9dkcws
wR81NU+NDFaWLrSnpOg+UgfrIguZagx3ldfXBMVZkL7IyQY79s9AwZ6LlSKrXAz2H6EDnIvZWiFZ
h9vKQMAHCu6UD2fgad0aHk7n1SVU7UI+IkVm6/abDNE2pt/Ci9elMd5Nih6Vjhvt5MvGnZ6nrL44
mk8+I/yz9OB9nF/dXrk0wPplkXXr/AFCRMzBWl9Y4W3gYV8lL6gS2Bw+mz/plDZyTWEDRES5Tdg2
2ojiT5u6dy2PVvC4Sbr5TMD+B2Uk4tBkXFq7XylbA7ftcKSs9oIpU+untUXewYa7jFQU73V3/AxV
9EJz+pFJNG7H7YEGYnMNUbQzw3FnQlhJI/KuCc8wZUlS8eMmDfNlSrbCLHA9a0UJ2Y15kHgRTAIS
gxib6J+mtw0HaKNVHzwHEbkYGj4iQu7KSwvj2+82mZ4cIRnatCUIJBT06b0hXbYJkXW9/KdDdFy7
0r0WEJsKL0Tvp1VWBBsH8mKHet4CSkoRCdedwLGzXfEWYlQnqPUD+cos4bDfiPwhLWojnGa1gZTh
CDrUV86lD0mwUpePCYf3FvAumH+Nl+zSuDq3OsVP690b7zWXRYdxnxD2pfOHHpVRonFZvTQRUZuB
vJG+9hJmg15ZTEgOCo7Hwt6gK/+0bPpteT6nOqL5BO2qrzYYB+R6mMZjOa0UEPuQWTvi/RwOHc8W
Aw+HwaK+ltrOBmz/9H+0nau524HGW8pgRwMZM9SZny/h1u44FQY8jdF+7U1oZisCAKN/QofHq9lH
6VXKkQzQS+ESch5XQiRPEgeQC1uO6hwPS3ZbbzXbXTmKno38cgBEC2vLHh2ytyiIS5f3f6vLk2lw
7ot0LIiovIdtfm5Bv8hS/5JDuvCBN6QUxTOOn7IZt5y1XtzQfjdd0rdE1rU25hFyqsJLQCXYS1ep
2W9d26DM3VCamfDWNffh2ty9k4MHg7qsxEb5WzsnuMYvbQ49VG7xBth7O/jzO/hPzyeiCua+Dmwu
t5gKRlYV+3ysj7rN58u4RuWe6Mg3p5FtZuNiwXujaOdUTBeIuLrOFgToUeX8sbw4wNPmv+r4Otpk
O8ltJkG6CYxy40uq+Z1LgP4ooSrYaFksZVlEnNdz3fzX9jUnkxzUVtuSnfMDuXR0O1wG8KyQHzuI
FRQCszxifTyd0Y5klI3HpIrnwucoJ7jbDeQ0gWET9mSwYTc3S5ccDieKVer9WAHJsACMMyTQnDwV
zonjGAdVUB1PHo6xy3t7OecsOW1zsqIz0d1z+0f2+7qMlrM2O7fdyg9Pcsla6COWceqkQxzIlHMI
EPVwqcmbORPOjezXE82yQwurNjmMhrC7eq62NUbwKySxt3g0IeVJKyP+YSL6vmTJLQFClw3flR3t
teHaFeUjs4Zb0LvYAce8IKjfr8yWUxYiQcBgmvXE4vjadoeB+dBw+PuxXWVNunbK/tib8W4wKHpl
ORTO0GYciuhoTCsXio2mr1If8ueO7qXRblFD9WDLP0naXU4MY86jaOXUgbM2Qawds7FY6vikrXZV
k7kRk70qKNaIiUJiCcUUOgGRQyxFlAsj3BdCbHprXI8gHZi6ssCnB/keUTJ3imse0tbYZkrbl5V4
DFW4tvpklSh6MWzmcogCdBVP7ClZMG9W0UjI1F74LkMCTYGmCo49tTobrDIbQXgwTRuhO0QOXltO
/e18I0hgE1BDesZPimQDRDKveJ0y0NPKPFrqN5uwubx3Hn7SSl/UnN+nL9fpvJBl460Th1C2eTNC
vCPIZgPsQTNAQF+V477IUCA8Y13Z1WoyYYNOtG3JD0rac8Ffx4igNR5XWE0BrHvSAnvpw/CxgZq4
eKA50zsPCo9MYbBQMG34+jFUopyzcU0P767M8cl2vWNZRbNS8mb4xJvre0RIYQoeRfcP164JDpH5
MUcgfYRSKll4DyhOPUiu8GH5urYYLE4BscVv2/kNqQmEKRgiBxNSYmu/dJDCcvvmyYWOwDvzg2JE
SRetdtVlnBE00J8rKFzFMJDltwhIWQfbIz2zJZtv+mde50QmKR7F5bmXPKAigjZNuvLDe8Xp3o1u
Ef5vy7RJXT43sUW84e718laRY5/ZkUbuoyQQX2fDBvAIm3pG2B1qA3Qm90eEXUNRw1hrzglYfVsd
Yv6/JneDu4vsO9MmvO5yhA8E08qEXWOc6u5Kaz80yPiZO+XgmYMQBcATO3Ml/avqvG2RPXKMIPas
cKV8BjVPsSViaERZyeEnYRDacZ4ExIqmqZcozDZaE1gxmhcLRzCYRS1nbGJaMGloNB87N/yJivbJ
M+Wqh9MsXXsbUd/uvXwHzdDr1pZereXQc0G+kTZ34EI1hFKt+mMqKTJ+Ttoh7ctrIY56fNbGu2OW
qwgkAb5BbXEZpvh+bJUYiNtAUYj6RcFpxCg+a9d8L2JbLXVKrIkI56AKR3oGKwPoQGGsHXyXymeH
RU+kmfBTJaZtU7rfhkYjgLSsqJajdjCcQxE3K1Wea5QNoCJAdO1BfyP18JTqYunPw6BYgdc+0L9e
M2ZvJIguw0gPrjJXSZhwc0bwdRTnO39CI0w81PTR1pDJbllALEswlEnv0RaQlsok3SbWTgVngC0L
ZX6NHnYUocFXzfKnTexs+lZDuvX2QT8SfrPe8BZWitiBx2jFShIL+E8To5do/7QJ6Km8V6QOY5xx
S/6zOaBu0pEtlxYFOoyKfWGpRYCxUBrGJe+0o2OUxHdoIznyPIJPjtG4MxJyY/UTc+iJMLoCB5KP
Mby29I8tQzKZBueBDTjImyHKPOGrqb7axmvjdOdBfLS9eImS8Nj48b0MT1KjIDejODB2LZ2HTQfN
Ex6h9xDFXMxTD5GTk9BXlDgNBReHD7cOqyfVWQs2a5/dqTqE3OyoSIe6Nh8mFZi8n3Y6f3BSPMeJ
/29Ex3x1QEQVVYZFH5Eqbw+ZU90ErJk0PzYE2FIrX01R+OIFBG1AWa5ziDLuVQg22sho1bMkxkAk
2Ts6t2ZIVHZTW9V8XXWwJsxoF7fxGh/6pQwTuhSjhcXtw73q0vYQkLHdDhFROsEaBA6L5vjrBV6+
1NP8b5whMo5PsWDwOUqwKOavZZ1ngYIt+jVa4vBPLwmYaKFEdxqUhobIkhH/OOh5/VdbHSmqVBJS
xdt+2BZ+pJW2/lvaBuF7XsT6XAlCSOHxssO6iNdSJ31eTXQC9dHmdi9l906i0SCG7sNIJMdWFdaa
NC2aqF6L3UTe2QWF1LY3H+JUk9+zWIAyAMnt/BvlJ0uFnhyvBrRDgQD9HXkkLYhU8aNLLLWqaQYk
5alPd+20DWu5i1Crkw16VBdaT7o3LGtqFMU0HhX5Ai8MsVOhaCKLJj3ieqtNS1l5iwnOl3RgSA4D
j4b6wPbqncvEo7nlsXTAH0QS297jaN0mJnOQGy/c0Fv3CIqZYXxXmOILkTFah3H1YovxEqFrRK77
nHDKk2l/LblNR9b/RHq2zDKefyyiSblBx4C6LTuDKtLlvn0wAhCc0cZnZYPVfFigVFzYb4auL4OY
9Aw/RYH/bdAerZLot67Qf81pFZM7K/tyN0qo7QZ7fYF15dqXMzsjJDFNurNg+mg9MfBxbTGgqE/V
QypOyLINr5Xl7kbrI8GyjK1nbUrOQcYryDPRJ+e+Rb6k8/5U+zCBiGdzVHMx72KPpAMDFCy/AXWj
fLVnys8EApr1QiYqVQCtL/Y/isj5Cjg0DuxQWDYFpQqT2NNQPfuGdQkrCG78vsJPHpLvaxo4OWBw
EgV3yZwZmyr9qBRdioPvakvhhYeIqkLnh2fNmhaZ8c9prkn2PBMg1MiwK9O1DRQgzS8OL/+kNjZK
+1XqLzDxtvobJXimJ30PiSB58cWEOJV9tHBGRn/OwSroqfTPByR9Meuuwy+nkMijKaUawmAFLylW
p0PnZc43pH1sspPptC6EieAma32pinCROPJE9ICOceZv8UYQB1z3XQZU5MuC7gbIp4oolDYz5XTG
3tCa26mbMEQhrnL29zEHQZJC8OzK/DAMFEwFjDS/OCijXIkQ+IvFz4TEc7ex8cjTk1b+RIrvHrU4
LoKnGmFu0aB953l2Lh2zX4BTyIJzQdh+OFjDUbFyUcD4i2nLTkrRX/6KWcDhGv1GF78NdC1ULUJR
5ILUoYOVEszmDzktDkY1pziRNadxMrdj1exn7gGHVkRdHIua+gxQ34gs/xjL44THaZgsv7uafPko
/WMFOOSTXzdlOhy2uoO/13OFlsHdbJ6N+N3WWdhBSrySv4N802v6KNqyzkfiiOMqwDbwMQXSV31g
H4YkKEsF37sZEZ0I6wqgYIsyuBKwntJfLfntA8rUdTS+ISEAkGhm7A8rLORLm4bUPdjDQKG9ShQn
968y5IHDf1HDQaiN8mDJYtkoQgLP3fjcRZvS3AY1sfe32GBt3WpqeY+ktMdAA7qvuXyPQXYJWqY+
sKGhilh78O56P7PNjqHZhrfa499n19Z5p3oUQsyllU/qSScPFkQUoHNWIxBrUmqb28cUMVXnOqKX
FiZvVfTms46kpWTnQNetFUGdik5FDdIMq4sablhiRKqZnWoZP8ruN7VauEH5NsyytH1r5HMvKQMa
qLK2xoeoGFA1+BkehxzlH7zwVRfYrsCS8R791tlVo7lOR02yl9N6uHX8KbE9mkL/zXKECVRkzU5Z
ORi9THo8Lq0Qs0e5wAg/wUBvx4lauIfiO45LlwfvkES8TDfWOK10MPyGoKdv8BQEfFPQFS8YRgbX
WbTz7Mdpm5ntYCUjGw/SLdTCbeLNR1GfNASSKa+sHlWsqIK3dOJl68XtXUrQD3w44MM7C7+JAiIP
H7rf5qGaoXrGc+udO53ZV7XJpoY1ocPTgJeZIcawagMMZbEOmbitU9ueFfbGhB3TkmWyIGTueRfT
xztKIOHWPVXA47WtL58TdRppgc1LeJTUFixJuNitdnFkdrD4mnr+qHLWq0AlJK+GoClvLqhKKf8m
/HTXC5Y1RSAHrINFo5/wa9dnxDLQAAdjx6f7ZAMQ9t2MLB3TLbcXFkrt56StQpqFGgoImGInUFu/
2ZhMMzYxciVfG4zQWvvgaAkhhyB7aUNhD8AS/lXFr96xiLDZy5jom2VeO7gahfYIZYbymeabKk/3
Gho6r641LU5iH38+cOiaH6Vm6zBOPkxyF1P00qCghuTDaDlsk5Js1gjgEsG2xxkwsXc0Czj6+9Rd
W7JyPrtGSijPJxlg/pSKa8xdqRo4t/FnGVzgwEeSZjdmnNmndJlNAH3s145AU4JnabQ3jZWqBIUW
+jiSj/6K2jfi408Wi94q6zd1GY/nypz54+uIbeFNJwfhnMbCZRp2NmUxvvkOOwjNnHxeSLo+QrQj
dwW3mzvOAHem+S04R7k3RPc9TKLkNclKGhTctL4EAPS9lc/8XqNIV1XO34KYXkk+Mk2WES8JxYUX
kVBpyLQ08Vc7Pfrh2+XuzsEjO5KVNdSNbLHRw2BZzJughqPBpkNzPDRWv2ggAHtudQ2y5iugiGOQ
qwvg3M3+kZ5eTMSdJvoz7Y/Jpzd9rBx2X5Jy0uLpKwUe7THr8hp2HVZpqopzEfguNFg1FGx0Kq9V
65zy0NzVHQU36gQdK9rDUm2xgLZT+55WHxR7fWyq8DDFVFNooPrkDYJVU59sRs6xJd/dNh9GkB5h
ZCLI/CRCnESavoXatNaEcSnp6gxhvpIdwEN2YuhxsaZ0tPYaf00cakOzB48qW5jknXP95NT3mFmm
q17T6m43TCjzJAEOLoqtTWCrvW0z5cU9ONhpnZQ+sbKMnEq5pYUJq6zkAX6egVM5kutsr7Z824l5
Ur3OKwevKkTHkuq1sR20WV6Owt37dNda/0tvR0oqOhitCHGT9hD8pIzSZpJkSCz2uyhIaRjOvUcO
qAcguNTZx9c629jRy5CEa1VjqTvFiy4ozBmX2XDO450H3EU7yzlzMaqrJr9z4w1VnJewd+9YOhgz
rYa5vlbqK0WdjvIeISE5eIl3ypV7FJxjJHKzzTXSB+1SY8ObCwZBix8VeQT4ZhuX4GQT3c3psyNY
W9DIBD+/K+QqZjzUonPfGWAexE5a7g8FAWAr06Km3hPbzW0wWVGQmVt78hdufYy5NEaLBzAmSzau
IDi1brqIwvdKghfSgElRYp9CpDyiQ71kV+zchEHqnH4y8+ayYWnqkWPpSS06XiIaBYQW2DuvcJMW
ZuL9ATREguCFUzdXDZJRHjyC6NXq4kVNBtl3vjwsG6H4fdm3KAx29/wiDlInBVchLEQSnaer3f8z
ACGE6XikffRE/JZ8gOTt45wzxVOIYcQDCpAG7CuoITZ/dETlB1SyIuPEWcGTKryd5XfHPp1LYzmL
7vQL4Ke1JCkdhsjVNFc1Tu45MGZniqAL+v0l4tSaatfOBHOCcoo1Fdc/kbyzZ/vJ5a7ocmoQ4kVY
/IsQjZqQClYQuG86gngjbMJdDT7XZE8SkFKooVgqgZXAtpmqsYG0iQ8zbPKFN1exqT8jQIE/8/sI
x9j6qGRx1SjYo6vjFTMBF+cCicYevjKKb9l0yZBlaaZJ/Z1dsEy3b6X6sGS7GWNwDWSUa6A4VaAf
xhn6bMe3JqTLjQNSdu0HqCfP95YB58hGY20AiCAXi8iC+N/8U+Oapat0mElB5D96isVJ9nLuCNjx
bwXc3xvENsoUhLf0e5q79nPKngPMcqbFkBSo1VdXfYfNrw8oRqJ/O0H3odyEZ2vgrwsSlFUSsIjg
azLvM4caYKdVLlEEfhNH7FtzG+tM/0QVBkdRS4tP/oTOn9nP1sApjW5+5lE3icS9DipODN7KiObQ
DET6yWWPBAXU/HmyoRZP7W/EbZgD+aw5iqR/MnkfWTEWktz3mpuhU77auPIkSlQm8yM3DhLGluv9
ddB4JmYpqw13cwowvGpBsIgq1lgMcqk748Gp/jppXNopIhwbMJYpuW3ni6V5pP6a7ZbJOIemrISJ
jlVzJzoMPXqryl58zA7Vzv4sbKieDJQdPLttflWWwYF/WjdUTkOwxh1lrbZBBoxVuxp4ydpzEiUi
EgDtk4B+6e/i7lFG3lIhU3pjv5Tit6cNnnuXaXxW5aU2kIFjmoQIxfjY6yg7KfjcJu5uy866Jnko
4zltrhHBdCDX1Ihb9hcNau1WwzHSv0eLZq1+FsYpBNDp+T1SmPcUxLMamH3GE4p5ph9N+A1ApyeH
Gd3D/SRcRbe9FcxnGoLMlUqZzVaVEqGkMN4a68fmixlcoKlGz+FDeAM9Y27zMn5tyJsNfQYbazjW
IVtfObCnVNpJEFwF4TJFxzubk3qyh6RL7B5ceGeQdd7WLBAmUCnaLZNSrX06AStJicqO7dmok0VE
/DipGDEsikXB8FLT5pioZKqChcO881tOdT0/7xHpOXGYs8J/qfj1mBfq4Fv5lyqNV6XLGZpJlvDG
wrbWGkcMBmPbYj0xYJt2bvdl7VZnyJrhaPRDKgd839XLv9rRXBYDDbzXUP9jf0CjEXGU7CUuAO/8
5OIacYiIHNgMF9LGBLcoC0b1G+CF7X8cncd240gWRL8I5wAJm1t6L1qR0gZHUknw3uPr+6IXM22m
pkqiSGS+eBE3qrZ+98KlFDhfg2canXLjYwKzK7yf4/YjmlRWiluq6F0dDxmechoZZvlkPiKqx6Bd
ZU+L6l7rVyDJ9+AOzPpZBGxp21vSsxLwXrUul1ptg7AGaRT/xZHYFRK1CeNkHVfQyN4mC0ZVsysB
OtQMHd17WA40nv1UnAFYdU1qzvwzljPqxhiCqmjVwc8dkn3S+zuPxVVc/ouZNlISnLcMqkka9cs6
0peULfCow30xrKuahjW8QQUcHk19c4xoIYQ8O526i0LiyFh9TQzOLmbLfFpsK+HGAGri1089hkGi
xXyF2gacPhsNIpMVXLDpRUAWL9Fo42yl+OWvwaUd/qbh+SeKEtz+nkbH3opXauBsTU/Djg7rAQef
SHEkkkj1FInVCZtLaPJcZlhpjj140MmCzbUzHe1tNTml6VmmQus53SJLDqIxtmcYQueOdm9dYoIq
UAv2sHFxy/CN075w0DBEqQ4GHO4/bh3OYqgi6VvD8t1qzEVZGYsmf0Hax/C28+qrO5brkutsUdy8
6NqWB1NdpPyOkt4QII2uBQK/ePUtr/A1ye9GkC4LZ9NJVHpRHTJVrGMLPuj4aYRk+TFu6tZZzU51
zNjb8NM94smIWp6eIdQ/tHP0j5lJMXJW0rEI37LX3R39JcthAKVvPHKegLYf3nJXWQ9mjfjWbBqq
ITqXMJB/j1IWfPSOKNXvgN82J+HrlAfPCC840entRKvGeJAFnNiiXaECz3xezMFvea+i4hlHa8Q0
w+2x7lN6XKYseL+2OY8M5d5DbfMtzJDTqqZOFhDHNMTWTFJuCBxCGQmDUUww/kao3LnGJAMp3gXH
4F6U/3nYQFeCDIWbGuOoXaTaV0NC2EdUrusWKPE2tA/OcOKppBgQQJs83+SFu9GLkTw3fiD+SF05
i4byZLnTW4yJOGCkVN+sHmQ7rWmJGZO2M+a6+Gw6oKP4QLkeLcIWe7JGgpyBPui5PMiTmO4YE9Sg
/bDkt6bfREWqsIvmqvpdAngKqXNBCJeM1W0zEDrOiTx8hRkwTrYwKcG73PxI0y8PR0+cUWJZV6dc
Bm+BSNdhQqAm0BcDd2mVYHf7b+xYOiHJ9OaDqE8/8KKXEYnbVzH8Gw0gCaSo8rPusVBCyBE45UPg
3Tqm5bBKNqV9gsJYjdfcaZdDWe7s4a4129Bn6MB5pJi4j6j4ykGjuNR228ZlbFhlky3GinBVSm9R
2OhrpruydOvNSVXe2Hz74UCWAE++OBuA71KfhsHu7CmfhXLpy002/JNsSoeEZsOzEl3YxuDHJR7E
qSIhlykYY33wwsLcpB0vkvEhgVzzAJB9fBXUwjqwhqhwQPkaRb1rGeuN/KoOpxI6IwkPmkQ3FfeG
wD03Rb2Q6jXGAtvwCBKrggNRAW1YVahYwlpEMVSUKKWIjGUa1VZJoW8kQkg7eIeEB36B4dUJ/wII
WjHHnAHyamw0DD34Yc2X1Zwr61wZ9Vp3sIZJueDL3DX8ohpRJERFbFg/dlZ6KhxS/N2z5cTKCsoU
6SgiZ+riNK97HaemMiMUtyFs9jTIBWd9idHtjcl15tGb04VfbahfRWkyxB0SpCqF5DGa+kx3CwJn
3lx34MfVT1d/d5yJ3i3JsRE5EA9nwt2QMKbXUaBX+5k50xACPY5anw9ok1yr4Vp6Fzb8ax7es6QO
YJ8oe1HDZ+7sna5eIo1nJIWGgv6hcviXBpCTYU3o8sdxnwbCHc12TYnRGyq+MlJzIu5u67zKNjhY
LPsrlYK+qTXc+SGRmMCnSvCaGHLlKGuRt1DxcujsrwZDZxd9hL2+dCZcgUfOjTncg+TktPmiRDUM
9d92fE1gzgYen7bRk6/Iaba4i9gCcSyC2cF3m5dfzXBrfX2blCwRi2GdIE2rfJd8ER4Y0Lal8gZF
AWk2v0ynrP1o1BurLB3ieeyVWBdhejItFGSpEOxmnWyucf0KA3up83Gvulue6jMBoz7g2h7Z/6ym
4hfSUsZJnA6vxt9oARSMmMQnMRIHcNsx1bGihteEukuOTsvbul12LFFeTBMMPmZCiWGp9HXkgXiu
ir+x/ZTAgbv+L8Kwa6ERhJiX+qA8Fn65nu4SjW7PdK4bEXAzY3j3nI+8eoUCN/Gznlb/XYl5WVuQ
SV3mvAk95wQZed5S9CrZt7ui5kEJcZiDCq5VGv4YtUFpMkvDiBd3vFlyHzQkg3kFjaPnffvBD843
3f/U1VuO7SND0hnzn1Z5G+Ojhi1IKl+ZedbVj1AcZXdIa/ihsfIGTZvL3KNgUKb1F64wv0l2FISz
03CHco4Rj7t6fLBsvAVb1b6ZPpKMwICdf3aITQL2HUtoIsnvfrARKEx5Vq7s8DPC8NNYGtaOA/sx
YobKuvAnIHa1aq2dIX/a4BNb1i3HAzlgCRA4NE2H0on2SrXMtu22nv0NPpKipwkqty2nzgEuwB0X
Sp94R2PT+J1Tu+t/ZsHk035OuIVcOTuAVylidjHgJ+hlsrt49b8WYSPGapxxOaboj6CrZoBNgSod
YCwqIyjDP6L9Cttz3MlNYPIZ1+Dbg0dKMaiC6qhofiSiIJcTNzdpnsqIbYYbhEcgYBjOKmXXIf8n
yReosjbgPkibJegvbO2COas8uiZRcPQCM3NXZnUFxOWAIm8BmMb+UdZrLVK3BvNwiuBTKh19Lsuk
3Hho1MWP6v3W+Q+DxozHbie/pL5KjTc1+zBBg0kcII4ChZnH88BvMKp3S3GfNAyFObcuuCgqhu2b
bduHgAWnUNad9z3VMHnUdqndZxobC/LDMy2/QWoMamKyRr8Ni0NDH3hJ7xtXmKBTMFhkixI5Imwu
fbKFDJcGcJ9IrcXGi2CojWUs744dQSvbTAGK7/P41oxiEaTaghXGmqr1Fvm5MZOFWeTrNqw3YQLD
2Hk0PF796NZn3z4/sGL8KcJN43+HEbI5u0RbLqv2ROSConh/nSabNoyhMJFt5zlOtomYplKqMzTO
WLw57LuakrDUrpzeFUz9OTq+qEhE9ENXQnjJzoZm7YbReCW08ora+KuoLDcZajylea/zlluZdXLR
P4rgR2dexcn1BU0AqIy9q3G/64zzEbl6i086PVcFnaYRXO6LzyCSTeoolPXUAe3vEUe50NtFzYEx
Nypv0j0wduHF1tttjvfHF4T6uBy07rDKQqwG3Kh1nQox3nF+ewWkDQrbtPFerjrx5iZ3rcLXdJW1
s2DfyDG0B2bXV3hqikdZT4JQMNeic8BbtMeFLhOedyz+SSnA4lZw6dlXC9VAT6P31Ai0RasbXw7a
iTqwxbfRg0vKDuMQYMbGprKG9baSOi9Rd4uSTIyDaqyaJTldm+RiRBizvbvm8JNaAQQci2kpwv6A
qmPdhmmZZf1FjCB9o8zZ1y/67rPxeXbG2jXir4GmrWwwJ3a1rXVzEZTPrA0/OplDhe7eTE85Z8xF
fD5ilQQOGBvyOd22D6f5lsgQYcaa44XLaTUi1kHNw94XnzvFnRMa1Pl+AXNhIUV29B4h4dtk1C5a
yMaw6ckBdMdWc/el3eM4m4pQIJcgIznuqTHsW+dXPyO0FIPTvx2BSAqcMp17aCJ1hYa7F6xT4WDj
TVzV4VNXv/v2u3efivdRqGcF0V1xm6NSPXhlN7rgpoadL+i3bXFvTXWum4yaWBkse+4xV/Gogt0X
EgMZvger/+nxBbbw1C2ZHSxJqQQAIrXsfwdvPLfm3QmfCnyE0Tl0foqsvu2lwJHQXZTefm8l6DLn
pqEGxgNd5A3SI+8U+TF6MBHxN9jxbegJ1oaHUsE+5IM2wzvdVHDp1uX462kL2W88stG0GZiBtrRi
nvXEeUeSO2yg8t/W3RPEzTjKW9T8MAM1QtPWkujD3DNIXE6hJ1mzTziYbOtIonvw0ll3Kyr5Qf4Y
ST8fq1AeZDl+bBYfa23k6VLuG7ksONqpfZ91SQyBQX+lAe70rtP+GbiQk2aiwHXOSZgCJTudq8mp
Zt5JLZZNfHlTtCP3t4kKME0jwzK8BhNvYA7H85bweiBaL0L/iv1nOZAfzpH1euflmtrSx99tO5xT
1UlQStG0NqQN7Mblq8qPZWouRHoaTJ7tBipaXz9qJyZ2J3A4XIl0bEs8mj7Dxcg4kySXLHoo5Svn
Gl9M89awzbXnkPSL2Cg3OMFWoqBbYWRAL02oKGxo6djVDmp1bUZWRJmD0N1vYekGasWNDTRQWO/x
/GwUwBwwGbpvp8PV4IKxxF6T31rnvWsEOxzjOxkvGcyxEKnArdSlh7CoYM6BZ59EH51FJQr3UZQr
W93rHKN0683ojzxG6DCTAiK7cpWWxsElXUFRixLe/ByXV7TUuT+QNJMauVUe8c3453Ag6IyJ2JhJ
lq9bslCchCz7yo8BfIzwadkCbT0aCP5QkpbY3G0Sncze2zb9q9ovrUY0gJPNxfFl5RgtMd42EZjQ
yUamz2I+HmHH7nhVqF8dXJ/AUPFZwKQgmmhX/i5CLi6ne7d3G4nptpnk5yvpeERAgL9IJrIlSt+r
EOTxzwxtv0vARckCMHuYo5J/Nh7rrDbb4/imztrCuKGv7fi3N8jysv7UJJ7smBZlZamAexqUv9iG
pKCvHSQnKwVQuzcHXiacr1bN4hCVPNwjTTOdoG1t+gG9qAc7pH+rfr8pMa+bjOl8b8CyWgR8xEyN
1QJm/6XootMg/v+UR2a5GdLykmXRqegIY/AJ6ZDt+7zaVkTr0ldml5suUVZC+/aTZ9m83IyCsgFn
LE0q7NL/eSE641Q6VVxi/ChWCgzuXfP3bBJteacMLI529FwAt9cXLeu8ATNsnGPrpSjQv1gCozk5
YBk799DGU5rkIzyfnKS8vUv55wGypWK3K1+CY3DAjT6wnCnqNhrTi8mnL5VPBXOuqMnCet2G2gHq
nwKkVtImnU17QXHQNJwI0yUl4NRS45Gmr5XvtwsTyaBh2VSEW9U7BSEC0TYR+PTwDpMbEHpOMy4v
W7tXlavq3WP5O+GCuaUvLdZifpgsuipfl0X6bWHzbOSHDnPAIphkdW854ErFe0jjn9pIKCMNo+ez
NQjIjitfpcTFC8GSyAurgSYKL2mFQqrJbUWUJ9QuhTjrCCOud2bCnHNd5O0CeyRVb7QXHUI0YzUm
42EfEv0LG3E1PGEr4pK5Iv0DSZo+HEdGXqxHOHVDZkEcQwP6cC0vTn4TGDatn5irXis+RBkva0uD
i3tpGNfzDrPg3eBKoQOxMZWfsuN6bapLo/rWLG6BW7d4z1pmXD6XeK0D/a+OfjXQ/L7ytKNjzN9Z
4++Am0TUNwfCHMXCUQSnH86D/YrhErhInC7s4Wb88RiWRIcYTqvteBHyo/wfolEsQ1I5QlL3wTWf
oDHvrmTrGdywS8yqnN3SJcVUHEz0i8ykZW88WGBXDWyvLdVh/s5M38t6UyLVNwPWWk4XBrjAcPjJ
ERs02Td82A6OXdKgFhITJTCxQI0osdIWx8Lms26xpUf+zuy5DoBDix+2c4z71YjZOsVaafEc4OtJ
km1nTQaSlYmIrbKDaZ52RreBNXMp7WyggsUgstRg7xPXC0gPFh+ZeFR+DUdZ0CLMISD/aE4I4njp
hJcmPZoj1VPfHfdEU/8ah02Il4XOjabZdiV8ZM7O9tWlXNjCR0LoemhMZkCu0zql8DRXUD/SUnov
jjEvXYtpOjfvofIv8d8ER0ZlSaLXn4qWLC3/R5sMYryig/OrKPRU+CefgM3oMGJj6WW7Xq/xFii8
awcVejrtvJZ/dcJ7RGNv1c/8ZFx0GneYgPntNbhkrA9Rcxyzvccio3K/C2RVM1EJqVVQim5psS2a
fcXnQaAr+5s2Z81dbKa5XiMiNa0XLYPidy5v7RdtxLNavdT2Zw9K07b/LDQ6By3PMr+ShIM8A+Hh
LKaFYKicqoKipubu02KhdPmqHzX20dMpkxx77a+15aLWGAmsbO1GLwUPeGecSkLeA7fhJn6IBFwp
sh+TfR61y4ivN4KKpufIKQPbCuKWsT+swEcHMGQdrpg1TMWIImPv7rokm6lS+2uil2P8ATjoKy7u
jYZjBRoR2wqc5KXYZt2NavEMHi2JgZXtnnuCbHr8dPgOPEF0Jz+5ExclJcpLNtjiAmqz3rY+Dc4n
fbITuOhO+kRZiOZpirXpQyv5Ez+c7EdDOlF3Xb631B+pYMAiD6WwcAhttvgHF9mud4F2+e9JMJJA
Q7AgKZGiyk0Nrh0HkdxJk1wAoxP0YcqhYZJM+K0v3+Q+AN3XYXMpy+8+iXiAJwxFD63M1ro9mXif
NSNmmHDpbD8TGw/JOz/U2v4qFGw2Qt2KISbNdWWAVUuFhjacQs5jaHce317IxbrOAE/zsLM4pjDr
eMMH0aMNnhuckqeGgLZqwl9lBzZyLov0GTIfFca90z4EM4s3/gr5allc+PvGPvLfQt6Fvs7NhYKP
KoQEZUH4ARNqUPCehWy9x7XqPmP9FrGmC/DWGDidU+0dvr3HZjqRDCbGxgBWaMofLLhM0taGJQa+
gRk0WHKDklOC9nlilgDzFj7XmQiTYPTpti/Zqzh+KsqsvKUVAIYGaRV/Yzycqwq0WnAXBVa20GfJ
dMoI6taA11JCH7XWHzMV58jwChg4LOObSYHtPm/Rce9KlyggpejOscR2pod/He8nekbCrDw4xqZE
EBkaXLDBNkgeVToR/EGJuOOioPliJNdZWwX5Yei6HmVm4SHsjXeX51KY4vdnI+ak5CtfpfdttX9F
0K/z/FIVI+k4F0nB3RUUP4acR4IHZ/RMAQH0pJyn65FtcAsI7x7gzyJ48tRJuLkFTJcIEZJqXxPr
KSXbdfKNgjhPVC44aPzJHzWWQyymMPyqtLDXyp3pI9dbNhYivBPAEupgGhbmrvJuF0enuxsGnZ6t
t1DMd5mANnn3nXRJV/GPiSumT/V3WaNHeCT8CZ42aTmzazAAQKkGSFCaaeN8H2YKOrvNprZHM9dc
n9BEPsvVq2lcQPQtrX6fCOpzeECFaCQNvSfOKc+IvZr/dJ1Ekw08gSHHOHZwu1MdVwiD5KbGtFOQ
0edOWo8g5PJPJfqWYYkm4e+r+K1KEAUUGmC4RYmdcK9RfWgUpmNtTnp40bE8D9/C6OoPQIu/caKR
eqOEh0eCXt1sNvBt/qi4u6kR9xpMJ6bOQo95Qn5FJR3WuETIgpHK41Oq80GfjH+4faTqL0oQUqL4
Z0yHaJluQsficwRZyvi1dHpEC9ZMelnRHj7OPJvHnCmJR+Cig1lXt+2agMRcjzmFPcdngf0XxJcs
yfdqYlJ3Nu5tbn0KkRSsdQnn3KjUV5US1oTNaoQiQ8WlLmnlwvoOJdjjP73UProBdO6Iugp4ycDr
SIGvl8z17BDLlz4eQ3y0He5sj1yJ3vVY397rhgg1D2dDPxj9DluvQow72GcVrfHuuu6aha1Tvu6v
/PIz7L4j8VWm7zU6reOECDEjwW58l2CMA/NaC5vrsDpvlVXdf3iDNsOCi463ptwmIDRoqjsf1SZz
j+lwgA0gtA/djXBd8EJVh4rXq8Y1y8QsGdiuLm8SUb88Y41QrfH4qqinLTCoc9WvMRtltNJDcNYH
7pq8ZrYbrc1sz/tcgbgS65ssuyXi3cIcEpwno6eqcmvGGIa1ADNAFrAdt7m74BuiShNQBOZjaicQ
cy2DmKu9NFnfhRwMtcFdBLOaM/0rjaAc3HaLpmSmdB85JhrVR+ew4GRn20FTCHGpDC2iWvkW4Zdw
xI5twKKI/nDle/RXMvYt0npLpgZwijYvwGmUFhIM/1NS3VS93ha0W+XZztAeIX5B+0BFsxpv4I/m
GaXQxl9TnZT4FtoPl3WHUVOGAyw5SbhI6jwV+VRn7YtuZb6icQG8DVL1Xs9/E6R53hqd9RNWu5r8
TLBVpbqo4a8Ijq2K2Y7LXTXsfALYiIdy2HUTtICDK9EPJlfzILoOEIPZXlbDRtqfjXbJu19kIrPd
V8Nvmt7dcGN77EWHky0ePvRnfQVmbGZgmaLFjygS6AgPnqA6y9Rrm//TtFdJWD1mfIoUuDm4NI0J
1mVcEx7+0a7Ht5SACwpw/ejgLLu/MecDZDuzARuhj7lx6t0xm8tAfVoT/7kcZ7Z7mpCv5X2MHlaz
8o176j6q+ugZ94iWOQL9kJGm6yHdeJtUuZnlm1GzMYTSxgaiJgfW8W53krttEr3Hjz35GLFoRMUH
nvRFEx3c+M82n1nG9otVFgR3Vyu59n3p0IE67Rjrxykq7mnfrfeKp5JuSGIsd7kVABbO5DzmmFe0
vWNvBsKp4fip+DyBpvvRHzSPvH4zxmZWSZo7EJei9DXyzgK7UFWb1OgXRrHLMS20bD56Lr0W2QAP
jk6EozXnI1n7bM7ltbHxt7CODQMOKwcQ4hc/RDtnwlZYqoMZI9OQvifWui6uBkKH0LFL4+9yR2Ux
tL+K/eGpGSnS33g8WcG7RZ1IzJQsEOaeFqZoM+MDyFunQC9hY5iTBtSUlz+eCIbNXXKI1mRQxz88
slHTkR5w94Ugf7pR31jRF+uAXGYrPNNTKzW5KzeAN62xW+FTA6I5QOjCdaaNF6McyIi8iwmEYTxr
jOi4u8ln8PCx3yY0QwkAi89G1RGH54eXS4xbAFasFFYNLfT6Se+I6lH7E7fUoTGD+Lq2zNRdgzSk
oe9G1kRVpx0nYBthqFtn5DyBXo6es8Io3bh3IE4mzqCMMcbVUGXOiKmS9S4hHlyrTLm6hHhEbyF7
Za7pNugwWDwlzqtDoBFCVyh0u3kY9OpBgVhAqTNIjoFrTZMP7Jt3BccbuPj50H37dH8P45tKcDZt
7lX4D+yMG+AfC+BUxKBgUREqE2l6a7kD9lj2oxFxgzf+ZF9XZ2P1iVJJOo0LNpafGATSRF2I+Xe4
ZWcw/WaaQxUpjhJz3Ff8rPnzwkwcI/bWcXrV1GkfiTjmHYrefNp+vRvddB3b7wZqeS1/hmFDLs1Q
P0PN/dDRzYza5I3czTT9n+N8ua1BAxUDDqZhS0qSnPekXTc4LKOCuLImQKlw4ZTGxhm5DhZk7eXX
iNE5nNJBGlvlAXywVV7LztjjoV9k8Furqe4LmECJwKbJ76lOpKQemmN1WVnWRnPxxCXRKoJRL50P
VLuFKxUOR5cLGFKkWU/GEG9WDgUNW+jQ77Z2xOGXxIfUgM+/mgqGR50fkh0dsnpYjyr/rikXhVVt
WtYTEo3GTfOFgf6PbUnp4N3HmyDgjmIlq1D9jprvlNEwM/cy3Q3KMoyGQ2FzcBUY1x52gw1TvUhL
IxUZof2vhdYRNkv27KswP21alDWhOvu8JN9NAZ0/7cgXpa6uTETHsfYPuFoBzOjQj/xj302npS4P
A66PwqY6QvAQIPUTltlCOO28asZFFZSLlmt5Xz9LYERNd6gRrIOjaxvoVCE1tORO9GXOVcwNP0br
I8B77POu6M5p8juKf6p29RM6O1YK9lETx26LqI6FmWAhDvICsdvFjW3tHKqyqmrvCWps0ANVnkne
LvG2tfEvA3Eah4wulnsd9fHc9PTcK3jelyZGRh7UivdVZOHGMt75+DKwJNNQ7mZczKw6xNdazCz0
4y4fQYkFK4l9Np/wdDUSVF/gBxmUueODujLSDe6XnR26qwaaWlTiyssuvWJulYrHcI6lVd8qLsdS
/27TJKw1X3n/p4f/RLcvm25u2+raLLy1b/xl+NZHAIxO8xcmOSEEoOzoNJ1xTrExsYB9RUrNldqZ
69qZ/QuBjEfSMK5yPpnO0yQ0ED7bGngli6wM/ppMP4W6pMlIzzgTFUZsXG1OsR+cD1OF9YMsik4e
ekBeFYppgU6JMmGhRzXsKjQ/IwjpiLYR7uWRVG0sTvnkBuNSEjsHBaZZcuvH1+h/aFiGLXPN/MU0
fTcrPMJPRfvOrBfPr9A/SKxgVGeM2UEywbgWK0CgDAdaPBYgRlTS/k4JknDINpnxBy0cJvdEp6B7
TwFkxNjmmeLAbEkQ1N+kBR9yOgHiq0Uz2sThccZ9DgzOhEmI7xbGU/wi9HWEBElIymc5Ci4vSzYp
JqiOcbuiLqLUeXWgnyWc/xGyiY8ZI+SS7WEeHhSfx9+j1Trw9SyYPJbLG9f58pySWMA1R7qV75P4
45vnknAHBVaG6yzKhI9KBFS8vJKjWpBymhHxUMgqhjYOr76nkBrTL+03ChlnQu7Ia6wuSm1GSBz4
NJt1EgIlUR+1cCiYGjnINq73GRBJGzUSAmiqgI07BnxPO2v1ue+/er57DSucpM4My+rcwm7ieMlR
MXvsQv7Ko1kxxjfgkLB1rIMurIvvfGowLdl0nVrUodBLTqZkasrM9ByYOSXZFK9zpbMdJtkUjJPj
QyWnerArzrlvzTHzaO6NdKhqftpiN/b71jy3pM2RKLQTMVucT7uRaxCgonnbCfaP5PthFynxMlQv
vbWE2NG4n+r4ZRLsxhyzht20zvD5aXq3q3BIDXQQJageRdvNh+jgZVh82bHU+qFSvxOHX3vttHMr
7JVhjmTKNTJpKVmLcqmlUPpd4H0lq6KQ8c1Q6a0c2r1SsHoUv06FjYb3MCntVYMoVtNDKlho4h5Z
GKDXDOfbH7Qle4GVV8pHn+vrAn+GYPeJXWIBemMKovH1ze2IO7f5xVm6zvlgeSXhR0zROgVhxsrP
eMkd9m8Kmo29FGyFoO5XfJZH/hDqDEQB97x6GPRWWcCgIbWb47EP5ZnWHlj2rP31pRqSvuGhkNOq
lHDaQnW0k5p1y8vuv+zYXbVQ9NXhJyaRYxMaqhxBHd5Bg5AQuh9d8qNlUHgg4GEMZBrV7Bw9zlzm
xruObVvxvnuBTdQvbgob8KQK9iV7NWmOOwFokVXtts+wjUhjOy2zaAbjxtbMK2TRUXwp4Ok4czrr
o+KspdQP7Ntk/3qrWsK5mK1JhktAZAaDT4NHx58gJFoA5EVbRQWGAC5Rdu8hJPG0q81VAZp+BGDk
50TLCKD6FoQV3GsGWJECDkAmFmx/HWqG2vha8KyfLsu+9c9Sc4yrN1F+mpzLFb2X5vDPpeyw6B92
IMGNwVBQOvI2TLPNeax4J1EMofbTR6PfS1bhho+zQocbCAdiKO4TfajUL3nqrhImVWHfHCGnYupV
ov4A3p6rPHdltEt0ktg2N9COc5JW8R53f/7rV3t7oIIFolxgbzO6kHQuyQOwW9kDM67OYfppNPrB
mloGqT0Kuk0TH32F56hDdvsZBmebsbBO4LowPdU/AS0AnAg0Q02QnlnXfON168kLDPWfoz8a7DGj
vA/kTCLJsgVeWpbpSwH1NkTEoWBjAXqGJXySwKZ7lOPeCV8uVGNjx4MxLPZldeRvIp9eMh5TS6+k
BByJmlYyjTswRKiRltPMRSY1x2evwRnIrKWX3nWMXAZra63+5xfpQm/IkSn0PoIgHFlFSNanPhhm
hvOhxzfQfNao61zfypQIU7AJChJkP1XxspCFBaq7WTKyTr6RgcqPXysouTlS/hucFO/VULYa03lo
eTB12pJlE9qCSNau3+/wNVNbkK0kbJSm+9NYWAaIUEWH4ae396PSb6ZwXcEVBt8ruh6+W9561DpD
iiZGEGKRJcwHnsBGH4EVtQ7ZVI8Msw63RtCVg7Grxwl/JdeaVSxpeVnDHcDECbc6ftdoCFRWEd32
Ea8yk0A14j/B0ajCRAyTS8zdOozYGYHxq7GC6eOn6Htk/AkZlWwdptXI4G2vfkjkxF6cTQqqKlyV
CaSyGBKmiimfX4Szbe+72QJ2Mw3V5KO0YuPkzEOBRAxOYQvNCy3AJJvJTVYFC5NjbSQLX9kXVb9b
Wj4TQzpLiF1XJHphIixMpCG053mndZikL0kS8txkbrtr3NQNPtu5jZV7OHUjIHqfJDh8aQIxaQoQ
Re1XLgAQgsBzk5h0R0xS8b8zNhBperVJc3rc+J101QQXLW92KkwXUTnkjP1lQ2FAyu7W4/fM63jZ
MXTVbArsKlrG/HMAtEbg9kcK37k9NXfi5TpEYvB9BflkYqC1uSFoV646c+3EGzp0m8ABMmdfi+Ea
J7zfBn5SyisfiPieUuch7LunL2xvrWVXlA6sWQkik7oJM7q6g4Ebcw4UHI1YURnbsmfd8dcIDxqq
VOvJZY2XOwKkRuKch5amtwc7IzfMyoSC8NPAdlzrh5XrI+NjpjNZOUs27i4f8Bh0sGqPpwG6P3PM
u+qqhwRpps21HXcVts+XCiHeT7879cH3m3hclOBWGnMZVueIegF1/PGHV+v11wikfEAoKL4o8bir
AvimbbgPeP/mVOLlREX4vpFc2AIma2qr286mJuqfxsJo5GoUpsmbzTfUIyqZwB/CnLGY50rO55aj
hBQ42y5EOVhuk7HjHMODV1+V88ZdCD3liXNwHkDFMnS5CFhGxuO3De0BNbL3PiqlWQYgQNT8TD2W
H55LDNlBc1KLi6nvWxxB7UnFr+qiqrcBE6atzKm2ZjxfKNPYFI/WMRbGW5gjxOKq9ijXYVazi5Xm
Yn0bmu7HrdJPS/tBNq4FSmFe4eMJcIcZnLiYA1iz5yylClbl+XFIVhXAFjcCQoZ5vcezbOrxyRcf
FCH03mqkNdbbNRFmayJ2fn5ymOYD/ayUp6IFhc/iY7ILX+qJBsG7e2q8KU79cJVlsU4CWuK8f/1w
iXR1FzfBW6ogmBbQr1YlYVw3SlGNeVzS5Ln3J4+Xv2m8YzotDiR1zzul3QX4CDJ8Z6Qoyye53JQg
oyP5OdQLEqy2SZ0Q3Jj4zUQ7zldGdVQC/MTBcHYIkreOfq46hmriMW619uD9mh7yXEFkojs6JUvm
zeBs0ZjscQvBZPqdVUEz4hTUsdHCHgW6MZcTzmWVJ8I6ZVC224fP66hwMe7zcRvnu0w74icW47EY
DhmXC4FtJIlBrti0Qv5H03ktR25kQfSLEAFvXsn23rENXyrIIQnvXQFfvweK2DdppR0NexqoW3kz
T86DEOhbxHZXQ4qo8pctf8FhDGQSBPpZUu6b7Ds3LYwUkK9M9QkbpigPlbqN6VUeH+B+QnajvIYY
BIaZkV/K9Bcl1k5WOh3C5b3sETZ5+RmbrruWwI5ttkLws+cqN52iAfR5rET33uDEqgQulpY1xTEo
N27/r/WbnZIkGxzt7012hQpM6GFRefRX9N2sqdXP2IyvYXYpJBDfKQdFotrmzVbbFAXxLbZ7Vi3G
rXZ/e95kmZCktysGE4VrPEveyNtQXzQbs68xPrvVRauw4QNWHcal57JGg7hmNeWy9NxboaUL9O1t
laN/YD30qKpRU49lD2ROF4MeVgWERBI3EwKIjmbEOgR5Kh0g5Cj2rvUKbPrmupxCtLpt3SuM77Zr
XWgOWNGmvS0j5h3AHAHTJN0krfczOL8V8UDl6vJnoFJnp5l/FB1temT4mHbIPuopIaai2AxnRomo
xJJM1BPxnHcQW10HWc2hyEoGB59MkIkjJU25iVfhBk7yKmr4JWW3HnquxxAN0UCbdymDJag1omIv
X7dxTpaXUevFe6jv69E8hsEl7ygj/ReTnsCowwICi8tkckVdrRruxQBkFZ3TL3uWkwlcpfCm+YuU
B3q/SXLGJl/K2UmhmHrUu+baKJiqcBI0dD9q7TzvoILb3AKsea9ftXxrCbEY+IXGmMuRsM2ZcKw9
0jdovIrdYDJPh5OfU+Nql1u3yOYthY8ae9mcm3vuD6vQyb694Oba7RInS94seuPHNPCjjVQndpRn
lkRHBB5Hlr1CgfmoG2fR4R+UmrvxdZM3cTZPBky/FVgxTQF6+h2gX3QWVXzkUxQVGB78F+7i9n/j
wo9VcDeuCOfB6pE+OAku2M6+BFsLAwhLCq5Z58i1k8H2Pay8vXC3wuRZC5x5isWlh5alsLrIqVs1
ik01XnPookTdIRDFfFRTKgloOSXdSFxtR4FQslT0e0zwNigrlAyWuKc4/4595vqDal4YgZoAheAh
AKknxjwlIYhtPLWQO/xXqOx1qi0dDyN5ABh/3jCQ5CpMse4gdczt6R6YmitP5tjvWwMLjuIvJhKA
lh0Cfy2Re7uGUWyKm+Ab01nF0sKxM/h9QkR96xSSWWzJeVaieiZdSLA0gWe1BRTlw2hXed8ylzyU
yYLfbVTtWobnQnyC1MRbCekzO4CsWJWDRPCmO8tJF4PQNkP2rTs1/avpURGUshwV71HbjxDvGF9D
1ldFSmVnERcnz9lApj1U8Iy41vN2IYJO/GXW6e47rDVUz/besusfh3RZ1l9mS1DC2AoDcRlPXEja
VGV0lDh4nHxVVUBcp/+JdssQy44QX173SRYtALpd0Q1sAfDkmXDzNROzk8uZqL5sIDkGAnIfYuzY
q/G+gL7lF1tPP+TDmQaUXO0WXr/Q4+/Rxq6fo4fzjhTGQcNnEvCKjBj0bMQFBzPbWGwDbZ6p6pul
aquovCsDsX3sA3n1EyvmUc9ZbnSnhqc+ujTVQ2OBDAYBpw+u6DeBxju5Xa3wplY/I3ekjjyr2qJj
8egjuL6FjNeaGsEjf5jmK3I/RlxpwIyWYQfYPZ1se8hLxsVB2Bij3wF5iuDVqFxcbdeJDpmHPBhW
kr7f+eVxii8XE/Qo34Ssl12poF9cM0GxbfozOtgok7UOu9vinE2xeNUaJnFMQGG8r9RdHV8b/2TR
6WM+YsbFbNr6DJ9VfLFgFzhoN5jPMmLlIRE4uRH1gi2AiCHz8WrEABCW0cY1/roBQHhmz+PyVpnX
nmJHMPA5MnLCxAvq9U0BRthw7gsWLQNjVVaQ5JxR+9ZQ9o7yrbogOsGlDfzMdJ6q1GTXOKixIU7g
3mqUm4SnwEqfRJupC4Nv0M7K7qFls8JJ1ybFqAGGk50nf0SwS6FmRjVJFkLj1HnxhXKIzeMfCEZ6
emigcTfeuG9wXQ/iUofIscWX648zPfxszWuIjm8v3eBQgMhsJABYbpEhuRaeNsEI5D/VdgIK/cWE
wtXRX2juDmc5glwyGyNai8dPyW3AaiUvIq6RBABkRTb+5gYm9bNH2d3UjIVYOqChIerzX/FZijms
kPMoXBi0svjRahS3VB674NCxJ7Fbpm7si1P9Y83dAWs7zkBlYRhn09pbXCNUROWaziiN2cuUX2CP
JjlSDzIQ3BiXBo8A3bXMv5McCSF7ZvmdJFsofmLE0Kq/eTi2wRJXIbvI4CfG8S/cijs0SVJMbQNL
kV5iPui+CdqZJi/0qSm1xEFurMdOzCWvEcenzpBlmc3CoGLMHWmnagXryOB9cHYSk1Z8jdNHaRBH
LZ66emxLUH1YLKodcPcLBcaICscKfgekbwmvM+Qhr/3dyIQBPEBFETSrhjsizXis2+i4eEtwMtpm
vCYq7GGQp22ET5yNCd+vIF57sIdaEjCuy1oWWD+bw24yIn2MCcK88kb1F3fWa2E8aq7mBIw4jtCz
vS/Rw8+1aWy3+eQj/i/o/DZhjRyelI7xwMdRFTO1ucNa9mxge7wM/Hnr9NpDvzFUXoK8lKeXYL0k
7zTPmPa1epjjnUvjW+kqC4tUSICtVTCh2JuCfZyK8adv7Fmlf06uSCdBqefOBM6rrlVIfgwN7acS
fnbiz4Zeo7ospTIWd9zSbfszhTMcAw9s11Nx3eg+E8Lomt4yJOH+J+mvZ2AC6JAY+CJah4JTrcZ6
Y8KBNLWvqCHyM327Svx6kc+36gOGHIraBtyrQSBJjJCqofMn8bGPvqvmNrI3qGlfpg2wNy7YbeYl
5hfpf0lxdzLyHsDLTLY9QHmSKZOi3+SwM0m+duj1ORlpB0iWFSxLtYfeC/sV7djllRSdMncbK0tX
a2kLxXKCN0hx/+Fl5JPrpsefOyhIJy4wGcaIEQqX/T01MAzBh+N9G5NRvybBQnpQ3eOZAMrps3DF
e94Q/8SOOKJ2dFymC74XUnlQar3P9HOkYu/kZeYQAjPZCftsQZL8Lyu+yvjDw3XruAzxJAzQtr32
r9DoYOeyBWILksFIf1lgfE1MZqoibU72Rvmu8K3XKMJpyw+Fkq/TXIcPJxXVe09Sf2BujSWnuMnz
lt6N6tkUH5rxp4f4YdCnfH6w1H63cnVBtQVNzWQW5IYIC08/Gw6Yu06mMA2z3OvhjGQoO+NtoAbA
JI+o2QkXJNb5AhNMcco4kUOZvlsM854J9oRhzFNeNK43Q8E8NbwV7H5IBVkaMqezKlkj59rDpcvF
zJ64dD1IYZNZv8F3GrogqqlzyoiDYquoq1tDx4bp8vLP5iC1JaBMA8+GBaUnXltOv/BQw4R5tek2
MQDoZ8DTQF4mN6VyVkYyUgP3ymDpqnhEtKkU1V1RXTF69I/z+yh5iCrn5Mqt3aL2Wb9SvKyOBzgH
oUPrT7sLCIXZO635B88hwdScuMdSHsKCSmZks4hTiaec8/S9Flg3FPl0nFch6muhwIEtLpbYZF13
6+1fp4jnBRuE0quWWc/3LTiZncOl/Ei5MjsFzv9Nx2g89FtLsuju70O5gHlbtKcy+CoQDgBz9ybI
XWq8IhS8xC3YRk6rCd7OxUWpN73lz8n88i14L6W2wgi2VetthKBOavdtSk6TrlhC2pqz2CdSeeyV
H5fYuNptQ4HFF2D5pia9DOfPsmKU/NMY8K8/zR49DE0mQKJwMH2y06zWHvO+3WwUhdTeiculCm8n
ot4AZQ9j/oBQOzVlc2SH8lEPy85ABl+3xiZj+Kl3rc48w66rPEXxyYHBlbqfivyM2kfb3obOmGsm
UyrFrxUboRCll6PHdzA62TX6AuGg0FkI/+AjZouEt2fGcpVwRvlpBLvWZ4K82C3q1U9o/cbyX9Jc
kC8Hhrg+OvjdvzS7GAoxlg6yBxkDj20IroBkjWNsFEDy6dALxMX0MPT6xbzy91M3oEdbaoSgQ2Zc
azhztFVZY7NvPxOe+cpj+ctoEamvGlJBiHhjWufc2AYwh3mHduNlYNUsUYh3wbD02q/SvJbuxY9m
Urk2+TMN7/7wEULkUwisQfTozU3K7il55GKl9Ser+Urde+PvXJU4CC21zaG01LeyIl2WlPgUNFjo
B1Jj8Jq/x2ZtklmxTI0xA5+xIelCxrzA5jOMdi0MYBsSEvYVlx4VHlAz/Jdgvi74UB0XpuK5rY8O
4dGUG3vGeTjG9bupzgtQT0RlhbNHSw0TKo3RtqqHi81fFNWyK4yzlt4CO1o0dkeHDa9FYwrWA0KF
GC/QTsVwFkhCnrcPc1CqjDkZRBO/hAYMdJELMWiojBrl0fueQJ3DFVcyYd1hbvTryXCL9UuQV9Gn
orhUp8y4hr1W0UjbQInuWkDIfju3od5RV7bI/GQbck4paEGwBekjSvmOlNLbFpq6TodzZKx9lpxQ
RNd2HTGBHo1oZ+raMfTDQ2tXt8HLN0UbLSy/OytIOJ7aJsy3KqyXhKRwz5VJbbZGE19dlxkp4DfQ
qpMvkHI8JcPHx7Wi0nARi2ryOIF/6fajy59c2t4ktQkKhULS7vdNlC1AX0Jj7PDghiT64HLlSfpl
6LTA1trCS4zjpLnb1IH6jvvT+tSj16Rl6x5DX+n8Gmpy9livkBpL9pU2aSsEOwb6kIvUW9sDk/N0
PYut8O5i/4H46eE6bvd1pjyrDBXAFcC/x52rBTu/c66jkv2a1JV2bkdTnDJXoS46NvJ4Wh/ptGRz
Ue9dJdsaZMUzw/3RU2UKzI1Qm9KDSSUs3saDLgWpgnwiqSpgNBzVPhhDOg8Qb0JkDc9gU6o9B+VE
cdAxrDcKlyqDYIy2qwpnPaUaS4ieI+zGzko3LrJ6P9Jx4Y84DQSK06kumJP/y6Vih5QAUANMlX7C
BRtjDF1oefgvx0pZ8D3V07VGOXS/drqLBYwJdu8bb0+g5zw8mPYMZADVWfcMFh2LD/D0iyL+wogS
qk/X2qrtbeSugNL9zr57St9FOkURPvUYZ8vmElx9YEh64Z170b64tBy6lkhUKXn+sOg9gzZ4d/Ck
e4qxAnm/HCRnXUOgwrB5t8ET66OR9WPnzkZCwGZGdNnwvgfPWvVls3e7lORc99ExxL13JhXkfX1S
YXFIuIh1h7+kCM6OimLmU7bnj1BO0OCEpi+7fmXq0AKDo2gRVTG+N8dO4TSmBhtnomn8i5CcW1RC
FRCqRuxEG+0ZAQzcvKsBb24O50TXBi4DFmOfjrb8GMJlb8BC+zJdgHMEczxMaREHioSWahQIydGF
ZVZIs3dhf0nmCDndedmRGziTkxD0t7scfLFkprKolipyHXsFVpBqXRYtSvkAlVCZMyfNyv7LpHrb
YRYe9F8p/1g8cF/D8mJilUw3ekj4pdw0fUfnTslO/F/EVRij7yyllqklEVXNAWUm/RKBPIvSXVWd
Wa2+lVbHbM8KK79xyBrQflLtX0cjYyaeOgefyTmHVpoYoBGSV4X2wRvnPXfv3GtnZc3FhcVfwL7E
QX9snf69oIyRUtw6/KgI29B/uQhitBTe2SB8YN6tBxhMQ88E2uxzh1saDaaO8z7woVOv+tZT2Nv/
4BedAWpQ5T8LLE3BdseGU3awuNihpBN75fRrQB0tx+IXYuFbLvudqhdnC+eNi3Ks9sWs4zIGc6YQ
x2GSo7yrCVQW4948K5+Jz7wexxe16LGLOiyyEjRrfjM+92bHsIkkrAQoOLhrqXKveljIXHLcg0J0
Wy9vuoLpVF0T5hXjthHL2H8p6k+AWSLhbMHeMMP5uCwjmuPjhon1WWYS91vDBp/bHZ84dYpc/mD9
wZeK67/GIVNKax1sYSYt7VW6Z48Zlxt3w2hB03kTrTS2pTTT0xQBPKD/Q7PD2PyhlOj0/lGHm2bw
2FDMQXZ/WQOKUxqADJJmY8yIWobDcdOYpxrMdlzxSWOoNcsPdiJTwsKLlyCkJhqq6DJyzlM9IMWb
7szM70kaLE1OpOYllX7b0VvcZQxNMEcVFnw28kjZ31RzM+b+0jPsuR5TKptupnLKEaoCqgOWNQ48
901hw+lHJkIdtzX/AsOXazXX8UMNAUbBScL0qnjhUpuaVRGesmFZMJGU5mcCSz/iWUi0J6MmnQsh
sSN6LjC/WnzmPc9tB0QiarCY4FduJmg/LUwJlQ4kqEEMkJvupJj1eFEapFCtPKUwMNJ/rRPt+Sow
pAxXF+uLJl+hfcV7AjAKmYpQIsRbo5Bc5r7EQMDg06mTZTxNywEL9u4ygslPI1Z+6d6jBoygonsN
MQC4wSV0N1EOfjZZosNDn2VsvMcp4ID0XzNM1/X3HHJLAdlLDdH2TKwo41GJ5UHzgd/rr57eH8Ar
NA9uQv0vGexDx6yjQNqBT79KKmXBHDOnHo4FeMvsrBL4pUOXbHgaYNpUaKihWDLV8HBYn5Z+tpOz
SbQCC7zDPeuP84Fy1uBYV0wH5rjPTW0t2mHnS/pgCneum+cy/Y5tVFpgg+zSe4eT6mrRZOH5GJDw
FCb9xQv8RyiYygINU4bzFtTirUj/0uGnob9QJ6uulXJmt/ij+4kFMWf2jIyDHRMaMKybCZ8qFf+y
9KvIPmtEHJfvU8zn10JpGjICahxXhDW4hvLMaEcZHchVv7mIA1V87uACEKftlS+nuKjhMrW0RTK2
bL7XWe3wJe5mWA3eC7wQrfdha99RvfbtDVTsHovi1EXMaxavnYi5eWM6zdhuPQhOLNT2qQ4A1qia
x0IrqbjpTq275jvKCUJ8ku+Gtk/ly0iAH/rMhMU1UvcFkqZbryhZwteVnkJqzApjFxW7hENAeRKO
TvC/Vv/a4a4yy0wqhAMdnLWsKg4+Yy9NoVi3bCIWXDStke888xM6P7iOYtJQgk/qDARPz5i+7OE3
sFdRtEnlIQjvrYcwhABUz03ej0J2XJnZofWr1PsIieg7zlz2p1jsqWLLWGqODfc2KqOZ1CYJ2/U7
3liYW5iZ+e3Jmu750wSJbs0EvNjOwE6UklZqRxp2kw08BZevQvk1XUita5Zuq+FoZys4H6LbxZCP
8uc4HqZayir41ZF1lAE4Ag8CnRKs/TBDEgBS2Pam9qVumm1naDOVE0L+kOacWS1m3fC3QeDy608W
0F6zKOTaw1GsqU9ZHAYq7zPbmnsKi/GOqZY0neFMkRbBDjnB8TCy4oC7UfFHQZ6NVz8sJJtabTZ+
gfPPpLU4tYpFATZM95g3K4U3WQYBgeZspSTguhC4QvmhTcCcRo4TuMNfjifOz7ixDhfdYy+IsJNw
j3OrI18yu2DL3x7iHhlqnKjHNm75mJ4FviE5Etg6ovU8DzDBFDs4ECnloIa+V8unU0OTxzj41k+9
rTBHFD9m00fIQprYfricDJBwvOLDdCs+wGimY1rTOXcNc6ExoRnTFQvPrC25AhTwzHB/yH4mB3gE
WBVN7hW8I2FkrH0NkPuV+NEs7stZgK1S7fRF6oHZ9l0qqADtm6OkDRY6dXfNpPPILY74KN6ZkTkP
65faX53sVkMjaLHKNgweI2/dEa8svJdyoO/ECWfZSEoBuZ3lOlNOw01DHIaKHR/qXYRGQG3U20Qp
c9HtQi60CskUSj+XncBRqF0EmWMYwSK6xB4BdMYpT7m3CnAXsdBo4DHKWxrtXOUOE6+diA/hPmmf
Y0ZOpxCLPvzK24utXgw590dA5oAuUb/64awbv4V3McoftXAJRslDTR+e5MlQkY+Hcj/BaQPCyCg0
DUVR+Bk0oVCjMgV4L7E8KlhKs3ZR0OgXTBWZOBY7yYUVarkMurNGxGIs3XXJ5rFHmI9QtyKWPGH0
bRgMaNzzcKJp5neEtqnT7mrgjgNOTKFa1h8ps8PvswCU3kbX0j+oxikLNx11TNzKugSEdz8P+3TW
Qr+sYUbX6V8lz/1EoYvV1VhHd60cLxWHheL3cyS7WYfzzGYvq+DsyThTS5a+BJ6WEGOvflH/JiLH
OlLPuQ5wThOkCqeMe8ibgG1xJNXt6FA/ivOlZ0vJO3LW8R13y2vtOcvM3lTDB26Dzl8lCQHAZWgt
I2PD3QzIKXNMGS0xzwVAkP3o1DX7OjhU+rfdrEncue4ppfXCGmFY01o1Yios+U/2SKIWLlEesUE/
SSY6b/Jx+E8LnpzGmWsgpvguejNuSVtk60x5YCj0Md7FJzXbBtE/R1LkzIxk8PiVevwYsD8XfASj
8yDIogNbVix6RD87l4rVo+y32nCutbUJ1LolHkn5GdGDeZZv8PhHJMwDkG686XUmfykODqoQMT3P
pJ8H0kUQn+SUTn1Avc+5bdl4VYWEB8VDAKQASSoi8kd2ESXPfwft8p7oJS10coZJFWGOyHjNevgR
T5k6qmnwmSWKs0j4zCYGtaMgkHNd140PFRrx1GkWRaQGuHJrLL3t/lByOBb6sTDT98r9tMbuTW9B
Vd9ter3H3APAcrL4t4W7VPlTdco/xeDG9ZDeqzA2VfpEaakSi/XpPouuuCoIF696sRAja0QMrZn2
l2uw8Ff+tAGJJDhGyiwY3jTjUJMBpiH8nVYD1Gqo+px7Ojd8L2VFtop5SPHAv+fGJ1Yg6EOj9mF0
N9di+SHSz55Xs1F1kAF/JoRIr/82Ok3UvOx/6J/iL4rsty4WgUFM8Kf8/1/wj7DH8o/c4LexxkUR
5ssxegjGUwBiQ4OVsga9a18cCjitaBFFMwVX2WDvPAVvFJO0mR6luQ9sC42f+EjaHkuiaFHtz2SE
lDaeCn9lZy8dmTDtyJsF61YNzm7ydGJ/M+GWctJ0lkvOQ36L8tto/0qVKP09bhYU+UVy55S3DNE7
zGPSf80R2rgGrNXmgB0mETruSWWd3YwD8qNv17HAWueawACx8FjGnrrURcb55pMayRkvzfg4lFdT
ORrOPSd/Y9MONago9sFsZNEP9G5RGekm0b40Li3FV29ve+sf3pcq2uigQUFh5XNTrSDq53OVKFLH
eglCL9JVzBt5AAVxCt1dGSsQZrS53a8zgtQwCV2HoA+3DIDis4E/SsHqYholQFnjveBW4kG5Z9c4
yJ3hv5x6X0AGFjc3vVKBa4fqtbInP+pAJPozJETUgWswOamLa0bfgnu1km9sLCSDDhlDnCUftotn
7IzFddGIp++9WrkdorVwfkMro9crn8toF07HIS+O6iKMF0TFiW5TD5MfgPMpDCpmmAw5mxwifOp2
OKoB6B2mq+jYN9ndwn3TggiJtF0DThcggZrUj95/0XORE83KtW1B3Z9Ul/a0asmoaCSilZa0TXmz
iJKfSJ3xH2zZUhVy14ptAm2s4dTW2HPEyaJTfxSpLeB3sodcYeHyuehNaQA0SXXwNomBU+nFqIBP
5KrppEWW7gCmhBequ4g0a97516hcs58S0yqHy3Jji/ciRN5WlY+KZiaZkgCeQv/d5j+cZbnOycb/
F2Mh/sOizgWD0VKWHq9Lq1m0ddQvjNFkCBhoKreWpUjPqFnb3pW/VV8cS9gtWQYdMoK/ODQfLZYO
0RMea2ggzpdU2a9aiUK/DON/A33aSvdh5iQctgmdU2E5T/nCOs8AJSWZlNUegzuKUcDWrgTolRuX
HvAxxz+GnKUHn1MpfnV163abTHu17asp/+ok+46jHwssw0jyTNFsCBS8iPNkqbb6JsPw3mDIImCD
1sBZmEUsnWS71EOxbVlYR/SOtDhK3rJkgCquExMx9W/K8m5Dg8ioRYh9Trb3pnJzAgpDRPsszmXX
aP/lMeWPUTj3eDFnyE/DK2XzpXd/YUU/Y+HMtYqJSo5bXqOzuOW62I76HW00wWRuoaZFbNvSRPkE
hjMfW8i1ST032i8gaw0EFK0n5l1ZM4t0bRM+0+kyOJ60bA/SXnNg7+9rUEgFvXDs8TBok/zFbk+2
mKQ6EZ+u/7AnRMOwj9VDbGGepDHAxKIS6eSGFla/tBlcOvDfXIIjhqUJRhi5D4PRwDFLdN10W1OC
kp1HzFS9Qefxh8/X2UnucbxruE+bGKrDr1TQo/Gy0cmCYAIhZ0BxMEYrPVsd/hzwi4TsBKnfEp1H
JEVHCBpRV3nWC6gqpJBIq1Il4PMLwEFHpH12Beh2l1bBFFL2NkZjbvFXR+GPwEdtrkqm2ar4GVkl
V9WPgwCrtP8GZ122R2XYkLJKsNh1bH9DigtKSQKx2dr2j1VdfNSejqVvxZQ/deYZ7eRnHBepXKgc
2gm2yCqlmQKmSUc3RERFTlH91N5Gx5A20UA8e1vaH/jAbNPjb6jTrFcme+uUrUwUEJjD2NLo+z7q
FpDtplu5mf1DMmPmfNY4T7IAgzLSFM4HUUCG7FGjKPTC3x7uEv+YOS8NvL1R7AYT2XqLQZoL48rv
KI+HUJbbv0HO7Oc/Emh2LKgiw4NsQ7OLKOYdv3SUgQp6munnUBM8CyAH+Pgeg3UHPd3kGzCE2JXo
rmQHaJb4molvaVS7/fbOK1RxuYz8QDgelfC3+686kdcqTmXrZXCAVPmCWQJY2VkrP6zhYObtewnF
TIddLUbMkOPvqGaAzzCHs9eGxnUvuLJwrxMhVHfqHaMTPWQ4kt+y9hNv3syDY99/+uOfJh5OMilF
1FAo84a+9VKe2IWiKmA6jvZpfabRTvLac6P9QJnXUFGikVqsQNW5TZJlCsr6+6Y/A8V/GxBLe6b9
smo4/Eysax31Tsm7VsLJ6A5+y96R4dcE7eCRUi1uLDZcdaHEn934N0TWRmK7gcKgsidziHe38u5C
DQ4ULrYqEIYgnyfBh0lGzrYxgWXuCtkt5zBkPUWNsHeyjYkXqV0tDfWAZ4gVuJac7OhWTKV2pO9L
9x8hRkh0ubN1AhCwJXxtjnC1OkX51gmfek/vvT2bKgsFnpPMX+mFy9r6G7aQadEfmRxUe+UXm5rd
ahgtERfXOUJ+077a8Wi3p1wnvRezgV8YTU9SIuG+Zs2rbt3DsCfCeyz4CFQ8WxRXTenfIuY8JED6
1IAl1NxfI4Pkj3HyUc7cvlmNFpUUKrf9AO6JObrYf3nlxVd/uAcpicdj6Py08aaJlPfCm+UVoSya
LnH8Gh+GvKbjIYHL2QZfISsxCijraUVAEQx6oqJcAPXNVIrjp3V9NBmra/oNzgr8ECk/8ZK+G3z0
JMNN+aOXu2hqDEO69jhOeRHPJTzFstYY1NGba0zc2qO0X5rPRkOneJoupjCHAD0VbdrPquI+a+NZ
0n4qbxN6Z7yKG79grMWCK3wKziscGOK3TVZs7gPedrlz8+yfujm4OFmS+NBWh17FVFbXzY48FEcR
51a9GbOVyV+ltbUdeoXou7YQaK4Sa0nUnHsKtwt+QlNp/mXS/AtrCqfDcRMbYjekDQJAM8/ZDTvj
b1gOsyy8KAzLfvvN0iPRuEoF0Ic9fZXjjOtbi/bOV+ZdJH2AfgCRVaL3+TMdK5of7GlBIwm/VDCY
e9whcsyoDgKVWaZr2N3vffdHTTOn2hRH6d5ifS+BZQ0+WY36pNcP1cIqtjP41k1dXAQ1VyppLnyW
bzmFiy5Bbof1QJTTIIGpb2012VLR9ANdqDFbkerSGN/I93RJflvDabTutOziw7h3aQxaayXq/Vgf
4+5Y8XJztkO3KrSDpkLzG1A25ha1h0NIHmi46i7oTBjQpTcbeFV0K4szR1/0Wsyb7sN1/XlAtb1l
4e49+0SIIqU8CGNvk6FMbCzu69Bc+4QzBx2aKD49yviU7pobm34kY7A2eCew5pLebw+KltLxt0Sl
Q6eYt4H/VsC8qxvo491ao5/NAKVT5neV7ai5HNNklgxLpFQIM6AEQM1TxKFjFxeey3zrEygxSyIk
gBKAk+i70UN3hInZOjouhGIWy/ie0BdCOpxKWFSDDFqRbOei7Q9+8hllazKnguuGvaur5wAJY0jD
pTsy4xXkzZLJDZPOOirZmldhg+RYdPrBc4yFx2zsIGtUtAaFrNedmTYFKtm8C3EZnODksTe18gFp
42j4X9DrsCAfeuLdQWktmoHNN8XS7m9mPbL6THKAmtsqwLuiUYWdbnr4AJaBCMuSx7rASniP/XFT
jDm5VX5mBOME/67vPhSiJfW1Ju/C9n1UvhprT/ptYYkb6TxiAvDaG5bjZEGD9FX07t4BDpME98D5
qnEsSV//oWN1k5Ynk0W56XMJ0rfuAEME1cEB78x7G7uyjX2cOibvlrTOTBqPkreTUnJeRsfRvlgM
DBm7YWtyEmHbigO6JYJbzja8YbFPQ4as+i323m3sIMxqMCObC1LiplEAJypvmf7rW9eeJLy1seDV
5WwZVTrXrKVhdncX5GQYWpsBzli4dzl0MuxztsKugq8V4WyRbZr24jTDTK2/ApXSdmLvd5rLJDtr
FSu8Smq+IXYdOzsz/jLZL+XVV8ygR8RSMW4jYLgp9cqO0C7OI2Bj17qr9dFPouUgPhssXyF9SJJt
RgjzMsYd21GsWEBS6xjWuirlofeXMTqgNq2xBE6Q/F2CsmrZ0AoKV3VCWlU97Kn0JTGJcTAujyNc
oUlunBorc4UDAnbgtM4ml/MecDcoonMF1Lln9OP9ukjAYQR0gFV4Vw0wAxOmwljiCQD7cFSVvUpU
KPUbepDxI1fjcjTIN3g4Zw5h+HRrwUyzNTH8srLgVqxWXDkF3GMkZu/kY0dVEBEMDoF4n2u44PmE
60HOTW0yQhHwwP7rmzUxif6Ch8PSPlPrxat7JHdf+f6Zwtx3G3ubzijA0hYrK7t2ZkzDuKYZQcqj
6R/jUNIe1b4XZQB5ld57PoDprdpSl8H0RFhOxC/YBGCp3LuDy4b5NNcFO3byKCvsnUvZ7bOR++Zf
BgNpgPsQlkzTZin/VNbfec51pU1oIjARND47rC8F4+rkEFY0iyYZh87hcF2DG0gdbo/0aWpq997p
1ssCrvceBP1R7cLVGCebsk4nR+9KKRqwKH8YKOb4j37aeriRpz2UZrST42GKHQognyOdSqzTC4VV
T8CKq33zwIMVXE8sbAQ1ZKaSSsWGt5Wnb3uD7dbRCTbsnZeauPAqRGDeQVud1XSW+1jmmvDSqDe3
2EkmMd2N7uMYzeoURl3mLslyBLyAA9g31j+d6biyoWna3SWkvozk7rKjQKWRhNOMgxtvlep/HJ3H
cuTGFkS/CBEFX9iS7b1h020QdANvC/7rdaCF9F5ImhmyCZS5mXmyTBZKs3Zjov+ZdUw1UNC0YDU9
MCYVugOBumBfME0V6j2IP6qI/beibnVrW+HTFP6R+KSaD/GG8VmJUddARjd8vkgzAO/m/8YlA2nB
vJUHj6+Ne/q/2kou3LCezOJSWpsGVH//5rM92mB86o45NsxgVe9KusSs0oSJ1n+MrPQRC5FZga+s
n0oBOSpe6v6XJfh15Xbus/UJuE+k8WPagxhPJgpcFr4d02Ee1neAvLgINfJKKdfRH7HA10gNpiY2
Wdit615fGtwAovJT5/JYlNRMLxvKXy3iniGzeAXGRMIF5oF0fAKy54LTxEBljI+0Xrf6OuaCNEVU
GL8V+dbG3l4JYtjl0kVaHnDe2Q6DpviVyMTah0gumk9f7kRNKSl7T0iTKpVZy5wolgG9yEkZeATY
1vRqZWkrZ1pbnEr85CyLDGeTZJTfRjAFBYwEZDSXyU8KlZgeGb/cBRh1Z4e5+Sr9z5qLal4Z2Lej
ncg+epPkVsRERzKjguGgbgRWn2v0wLjmZzi1m5nRqWcUO/7OlWQOx4EGibBOfoRJ51vhs+FWy7ad
RyeI/9pwkFzfXR45DyZodysE3X9Ll40bqwlFJ0700RSA4ZaGWGTyHx0+2Lc7xAxjK4zfBCiMOV6I
/JUhKky2FPRf2nvVkEUavMtAHaM/wJzfONHFAl8ND6taJfUqkCgdODQCHHI7weKSxeBFCOT5Anst
cWTQFsLgpahPGR54vT+ZlK34/UhJXHMjPn9WEGJDfTyGfnc3eRCxDXHyiobjZKKBhNUGirSUn/TK
LTyGoIJeZRNDOYYDnzF8IRbuwBKI+KkGCC5aDSkVGx3X2WZmBoSvjn5qwr95RTXOMlqF4f+0nxHQ
/VQ/fMLhAdNAgxTaNSzxrOM+NVeUeDOy/J7kh43EE3PgquFjICWUR2AvDGandzT1Hl2pXhQa/jcM
p2FNSfxEfAgL1ux+FBxgCdnK3sW4gueBUXeEQ3agsj4VJxzfz3q8Nuc0zLQDHMnKemuiS90U25ob
EtZs9r69xVQeGeRZRNaxw/KTXGpj42K3ZGAkVwEBGCqbaPXq3ENDgtu/+WpbFud+tslKrvq8oVrL
azGuHWPF/CfBkR6DFdhm5Xlo3q0A4jUV48q4jAUMMlxj4w93PencKvkRxv9KcR2bLVQzpi6ABV2u
bFQ1FST5i/A4zsGLceli8UqJGUbedwAEZPr0ubwnmYSfRQTTfGewEut7v7oJY+cDFotPPvdPmwhY
xHveZiSHTIw0Pi2ypD+yCQo7XR8MYoOG/oz9OH0yCW7bmz3dXPvHg25B0toDEWP/5MjHJvFgwQ6T
wvi3BDH5i2Ye+vGm85s18VdhoQTPzo6JFhTIHnF8rbzt2K4y2Bi6IxcjsakW558bA4xLqRWkBm0Z
adD9ZpP+sGq4+g/8GAhoNyEbMt8fqc/25BbnKbJXefWYq+FqIDKOuFf0S9iwQCKyEQaZDvyQQCzs
4EXBGHE2rKGtfu94vUZ/54b+oqEVEBOdwK/r0o7X0vjN1CdeSKd4pZHtPrnimNm0wKL/MefLSyC7
N6FezfroMuUk8+jM9jPcBNTfUs2zaDqWXfdY4HREHtu5OOhZUIfir6XIm5A32c4Ux4KbGEwx+TKK
zcwsBbprk3gI6Esje7/I5aV0mYkzS7HbbZnTvPIseipJOsVVvl3G+ilL9GUC5HEykjUtp6tQlzeY
/Uwi1conytXUw1J246KUal0yMQ2unTVX6MSwAoZNVPKnpOIeMg3pTXxG7QFMxLrFFRnV3FAi4ikJ
QZueEYbjLZHu0lgyWapI0ab3hBZ0Y+dBlzahJhb6izn+9fS0egQ29Wpbqm7Ttu1zxEhEykNbE0/P
X1P/haA655lqKXtzAYzeFvWSFkOSaKR0+qM5HWpm2gO/ecG92dxp7QZYBIrBB+aVNPdWedqdnLCH
P4LxfViDTnmyqaGv6HEFaapMarXKJ26Kmc2/GHiqRsxvxw7MRlds0chnFWji/Os9DIBaeDWylnq4
kcO5OlsKPDO5eIsWkNk6ZPO8zJueLhYV+Kj552mShkn8N0WUq7JoiNp4EGfhInPqxfi+kMTlNTKG
pOhdENJYlnGo5hNGNXxjXV/vS23tTNtBMCHuTrFikP43Jus4/AoA4/AtNvGjI1PiBBYrPHYztrRK
yHuC6usdjWHaxD1MnzRZtkB3kVt03oYurncODAyrvkvrFGtb3/BXFqhY6g3Kkk1kYcRrCl9xxkMY
g0CrSB6bw28CNLkQVH5Xq0DbOsPVY6MfFGdUr117RAOFkk+Kik7OLz4rasm1LMHFl69bjdQXzimf
BEgt/ix50sfDmHIl5uMxxKfRt2i/hFP8E+gdGe/N/k1Zt1oOFx2bbzXgORAQoTm5GUwgHlIz+DlM
tIT4TByhRXM4aUZuTVHDpC3lhON+9sVPgzqow4oe0pfKUlCAAww897lpwvLuHjRFzw6ALm4MQk06
g4UZE0fT29Zq9nSxsFcypHj1nKWIwqs3ZUA+Kw8dnjYAwQGWqUSG2ctrfy3F7YDX0GzgHd9jtgc5
cmSpWGJDsl3SR42CqjfMtjCaSQz89mbxHtb3cYoYAL2MHBU6970MTiPKlz6gJllf6DNNQJYCVLbd
HYCgAc4D+Jp9aaChnEfC1lSql8HmRaS8XrKK9t5ngFDhz0kJ9R6TIMPF1li0fIXwO2gBQINFtboI
b887iJnkYXQc8ow/FdydjgGa9S6nleW8A+lu0ob2A8xlCcfq9o3ZH9JX5u2n+qyHp6K+cWLgo92q
bthKaHlYQUC5cDnC0hUIF1EH5geCY2GXwIQozSFgwkeQtUdovgDI0NDlRhclCuK329Nd1eQH270N
HfU16bgCpXHOrdcY4rB9MaeTaXy4HMUcdUiR3rwakrc2c624BJNJPlQ9sTIsshsTuuikK47RDn/k
RjJXMRu8aBoQZLmztFc1BHwWBVmUEoXwFtS7UL+63UmlB694R6rA8ATgKd6x3CRx/KxVS15fYRDs
gznD9fAA8dZiEBWqEeLC1W3/DObYZYagn+hnH5XEH9VmHImX6681ALl08OmKjdcxn6SmDkW0y+J3
znmhWe2Synj2ZXfI+DZizdqgvRkFhHR8V7350lu/lfod+STntBNNAJuuEm+F2z8EJry2B0QIw50E
0VNXwhp4KZ2XxKGxm+enYR32WVmn+fYXgK38IfSMSm02e8Heo8aHz8HTdE8UkVSsGb3O6J6tmUUw
cFequk41JXKEN5uNG1YXZR6lM6yt+jfKeMUjOEaNe0vLs58zfidYU6hvnfl9tCmi7ZRuddyvJkhF
idfJzMVa6cO6KRiGBd+F92p4dyN6RLW+wYe+SbG9dJpcKG7ripcwiNxnDVtZYrAZYt4i4lig2jxh
gj5CPCVnVJ3K/svr1W520iFMb5r5Z1IwoiWTLYwK6zaz/FB/49zz7KJJMm1ZWdnR798E/GodWHUX
Q3qPl7Ze+PR+4PVpmHUCpGj/oVHY9GklvEQ2GUIP8SCw6aUEsVwzZGzMaunPZvlAvtsV+OZuO4SE
cbmZg2FVLZi35mt20WQ0XmEkjvACWaHFHJkBCU8tst4YrzqpnzX3re+tZdXv6nTf6/8wHqBHE+1g
whGOPCsuzWRduwnzjug5xc+gfG5+HvxM7kdobBJccH30yAzabnHzdHxc3uQuYw7mSBNTP+5lXuDg
DRdqfk8zp47nEtiI+d5qGir0NOQvZAiHjz3Rg7U2EbT5EQMsHvvdK7ZAg59N5CAP/3bFLTyt72DR
Vo4sVwFFjWijs/TQN1eLy1qQJHi2Ee0ZWvuAlhHCAM83XyNnHO7mOs+z492ZtFKPir2uOFs6D7vG
xkCE0yTl3hpzRet2whnlsVnFTNf6oN9QFzgO8qnmH/fEzfMm2DslPlCSaYOkQXRHic+LGnGXshCb
Gr+Yp8BL2fvxw/vpKdPQK4gNmjNFDo9GRlsniMlZK7TpSOea4JHzMmAKa4+Ba97UdEsfrhqFedAK
tlWEo47iBSh8pFwcQqZvHpevKT568Ld7rmQpiu6dFETt3kqKo/MEWmp2syF/d0yW+oldXzY/uhgW
HX2FLX9p9AymLYobD9hUDeuELhh9MJkqhVtRvqaMcLpibYNcyVyTnzAfhNsvxumVbsdN59NC3R0b
QGJm4+4kN7omna6Z8Rr37Ebmi84XxKBNt4ynsuP/nqtpo+o3L0XZRyD7hS8wIA/0qPJx/ysdvMXd
68hmoGmCARhZZo36pbk0Dgy2S4ljehDlujD2mji40zLv2Od//Oifn374zIu97q3gJKjM3ViuSUG7
mJWxPGMTQD3jTmDTgGtFAN14eYLXuRHY9dJNl3+O9FvQIQf+L1rURAxps5TwA1g/Aqw2YL27mvPB
MtQfTY9GpBiSJAd7+uwAfugB0eWiXyadem2G75afpD0yi4/3jX0KeRpl+0NbmOsxk5Dm2uY0Iuz7
yHNIVCXvoKpVFsFAZlf+vcdw3OTXjutCEXxZHAlKqCXdZJzpNkbCM7BYHmLchpRpGXLaVoMiB0l9
hH+33JXtvHqQckFZ8IPCTzAvel8GupD53YxvKn/EkCgDR/2W0XhsQKh1yVxA9hqha8iWpqSqW7aF
umT2qra+Stb3PF5Y+cESIf77T7v/GkK4jh4RdKxO0X6Mji1jcccECBSzag53i7phlc+wD+RXGpDq
AquqPHmUsbvWOZuxt8lVhxGXahim2Q2N9BJWIDGd+KGFLx016XW5mK+/1bRuyJJ284WnQtvsP22+
usHeGvITK7DtXw0dF9lP5VBVsi8N9zOkJA69fTF558Z9cYhr9UWw6mgZTDvuFNaNnILeMgPmONxo
zcb2Rs4cw09PZrHCnRfExVfQqKPVU/M7aDR70RpB1GKZuPWxlCmxseZixcygasF0oRBZRl6EV4Sm
XzAy2E9cgMd8rBisqRhe1AjxTuax4xAAKcwIhSASbL3OTZ/m6F8Ppy0mJhanCVzysX/WJ24qjSne
miAsbhYCFXezdxD77LZu1g1nIu2MC3J9Z9X2pQ3AKenylCF6L3UTrGvr6APO1f5vyKudleGZzqVt
rI22denvsc6lqPFGSPoOTNopF/roiX9T1uvPiRlUi0riELUIr/XWc0FPVlTjebGMszGYOGTL3t8D
+t8EAagGBW9wyb4A+KZEEM0GxsAJ5qvZedUr1nTHqCl9wuuigNMqnwmGGev8tibqz1yQl9W6Dv2Q
9jbPWYsm/k1Cbe0CC7LDtIWhLV8yaqTXWTJSkooVBMtK1u76ATteRyBU9vkpK1BfaiHgPbNGoeal
1jaJI+zTBFmfVJv7UBm76uh77Qkg97DwFK4tguvjOTec14aeGi9Kyp3J6HI/pDke17HkSmewI3R+
C95ibC9hqPAE5y4FmxY5BzS8xO7+vPjHrtTGnGmzabqyAEvQOrdKPXEMsQjaNYwNnrg+TSEBUt7M
X73GcYh/5vDvyOrRITIdE35NARR44veImQ04/J5+/JPyJ1SzWjgN49pwpggClUNXj31uB8W4b362
jXAe9o0UmtBhbnpflYsUR6Awbc3jACouAdBeMr9X5rYL5G42A1cFZrWRHV9MdMXkrn1rG5DtrHJd
b6+E+R5Z73rPEAz8F9rvFS8PWcYtNsNl7X3pQA77/l4k9zl2NmU3jGh8yuLbjNPN1F2cjoZLfNyF
YayrYtUCu52PDhHrC8Haru2XuuRc/iucs155J01fEWqpo1WVWxuTit9G7hwG6G76yHByEBoKSClC
9vb/5smJgTDlQHUkBIHIPvONOJ0yc+PCXZIjXOR1ABm6tW5hjYu9z9HRjIlsDT+YYIZXQn8gERVz
jWtw6xwzsQEW2ub7XHzm0Uokn03xIfLtXOJSGiCscGU3AFmLaniKXXI4vSDQKLalNn3Ow+OO+GzB
fzfl0UecstAmGsZH2Kyi/ivicGFFJMDSL7u6NhMGX/hqhecu6ARaEQB4ZmREXcLdsy9Ssc1ieg5p
bmqmaCnaEYMfNxEMzyNwpVHeJAfjbFuCyQ1XZr4FC4GomX+6lX11i4COLZFy1sBQEDMHsqTaE7Yw
Rb9OC/rm7dek2+TpAUx0OWJC2JnlfiClQF1QejDJrboGx6qvlgZfH9vAqsZ3L1BXuP2lfTycOmGe
U5uQkdQornNukWHdmuzWTPCTA/w/yjp6QX6x51cpP9nFtgzOc9DC8Jk3Tc5vlIDW0bdG+q2iD0hi
hbllhGPLQ2Du4fxzsj8rt3iy8YCW7Y3sbO4fDP8+pNMB5SwYyBhZp45KOH5sajzEXOsKBurtYSLl
zvjW4T0KDhoEF7f5y+egBMYYDWMGM6oFOENQ24pYNgo6+3431PjA3yRoaa1njXGvdcuO4Kz75lRW
fzHOydYIFxn14EBYAXwgqJUhzkwuzlhxEkZZbgejk/xf4EfHHC3JJe3gwBb1ebX50sjyDBPBcmNR
t48U+SeHUt+QwI8CwiMGB4DzSCq773XsgzMpAAdPrnamNtOTiUhw9MDDaKpVVN3ITkDjYKSE1Z0q
uNoFqUkLldIN/CJpvzTmvwGb52QLpSoT31h9t1z4kCydZ0m3iY6F0R/JHxgSH2p0FJG/JhSNLJFc
G940nyiwyVY2pLCazfnVCw89Q/UW61vkMuZEpHBiHB4D9CiBCNRW1anya/xkuKWcmcCjopeckQTX
PiE46J1yZK2Iht1ljv2jZbkwiOPgUTXIkuw77xLWJs2uapUXHhO46TXiQ8D2zHc+uLMIGqzsmI65
fRUi03Gi9Bviv+1wL8gQAGMqdApyVgySaoDbyY+bnTzzUllfIGQK1SxFBcUu1e21X0ukWMM6NZ1c
Fcx7alG9Z9Zvqu2rrN7ls1CZjDu32QWQoib+p/8dMLZLDtaFf6uxmim+36r5hJAIDeklxK5gjnNO
501NbxYJkRigQeocyfkMFg6xMf2Yim3EuIuLmJFw44+OTmC+j5V59RD4ULGoJuRA5HLQSR5ed5lN
RuJSpWCpAJf10DNJBGbcoDxqY+z0GMhgxQq2akyGttzdKF4f7fTDsYnJOafKYNRWTP9ql2KXiNDy
So09uhltEVNvfmi+swG1QIG0RpaINIGhLc0xWkUGEWxrWnXkssEEDLhO8ODEn04wPvVMxN3QPoTc
bswWyK++nrgv1wTs0uFXja8aQcfQ3jYpWx+NEcOjzLh0RjG+FvtcMJ4uifwa6EIgtxhIxSEpqxCh
B2faoO2H+K0sX9yEVDKWka2e3SWeuLi1lxUDdgmxAdriwizlriD0glC/ibhhZushP3D5aNJrUPL5
6oukYmuY/ORNw72gX6XzWs4lHNg0+C9WIeGX5KvMvgfjJSW75VlrC3GgwMINRgEIVBVtwqr8k2ZM
OYZi4QtBYzCepu0UWjNSNjsoioLI9n4M0JfRZ0zRbvdw0w9il6e0T/fcTMOxX3geAQ6KGHGEWdvW
+oUU3pA1pNfA8/6ZnIeo7Hv2RjwdRDoQfHJieymlc3Lf9DjebYFUciuGxzjRqZGd0ujgzSl4VIOt
KPZlcdD8PYPAuS45+/ChWHtLrdvCvEzq77bapdGn1/z5VAcENPHUXs5JgNs5jBgg4lRSFrsp+yn9
LcYkuMyAHwb9ToxZVv90ItB1bWLl7M9pgIlLxKdOyfXAjD8rzVs+IDoEzw5YNH/48IY3MrGHpoe/
g8eKNtYU3uJs3AEXhGJSPUsmA3kmmMvF6IXnsL+HsYmn/aPwji1pR21OpaCX1tN5MpdTyJEbjHID
TmnysDfbQDiRrUaHiKl6dJjRkvqUV/VrSmdnSoiCUiiCSCEV2TgM1bitmhdPe8zE2NboDzo++J4E
XztIVjuSDcx0eP+3BeZSB9hqAL3IxXIIYg9H4Q4023PKVT6K6CBhX8ezWWFCgBzkawT7mFx6XKcC
zk7FtcdF2Xc29Vu8f0O41eduHnfdkVUR0a+D68xWnDW4S0T4dQZRnDuXLnSAMx7nJgtz2CHEDWMS
evfbb+WDm+5zKA+KD4Ey6khuJ99cMOFfTfhS4gYtk4uhbP40PmhprwfqdfXK3FSN/W77lCb1uItM
ZzG5lLXg2cqYIfGymRaJgDCn+tm+JgnN9J9wd1ej4gF6tQHRBf3BGqubbhHMSupdl9+Ik9Ffgb/W
NunO0av2m3LBgsde4XIdqtfAk+EhIq2K6Qavnjv/TVPgWDKLpc1Wv94IWyNPBD9G0lC0wDore1wp
rLeaBoS7xZPWHWM9mevPyDhwX2EgVr7ldvlTgiOKyBybTLC/lD87PgPgi9eAIaqusHQ9JvkaC6Ca
lX9zWTLbmc8TeRGE4y/h/lCCTNgUI0nXUunoCONgM40c5X6IjmN0mcTdSh9DdB6jq0LwnHJykRKr
HIU7No5moJVWHF9w3y/FMKwRXed/3GvIGHN3GpfrckZoeZym6o3J4YnOPhUbi8whMQdHOOfKgA6D
3ll4H/H4FeIF0rjK4anCk1zoGztQ9g5QgBoOWDI0Pz9JnAmD+sQJ5nok8nUQnnlxTyxiDbRIyCtk
U/qnYm+JP5uM0rYbnK0lKBPw3Z9CG1ZFTTrYsx8MJxaq3Rk0BVKWBakWRHjS+PskgMDjMVcPhoBy
JDOjJtBn2fN/cB+xcXNgtGqGFFKIk1tde3vXRccid2+K9iDf/unNTYaEFRNnjFNQp+10CChiiClA
dzE4t9gVhH9wjS/VIeAaOmixaCCJMa5jw2G0j0+MK/q6jkZstfATTGD6Y0XIRXeQoAuuvBuNlwlO
hoPbaSqT18kq34KRRlLu+R2OqQilgm8NB0EChqdNV9Hwr83WaX3o5QdjAbJSdNpNxym2V4p8WwFL
uR8erfaVYQ/iztSjCpWhNpJJe5m6fgk6SzrflXGZhuAgWvPZMrVnBb3JcoaFzk7fN9SbBq92fu8k
YQLlngD/LhxAXIl/9jjgxcNXRGUb22F0jWP6gJxlLyg8gkHdlOpYc6w0PFesmqC8Ukeu074a5cOG
vGoojtLctLA0ylU8rRVBfNcprl6OrgdlwrXeyvGRz5e9eq31OIbAXnUcYJtq+vaAMLi4Rzqdjkke
xGgavtrMfJ4HpRpDwB5Nrnno6d4L3E0j4BJZP8a8vOYXWa1E+2Zxia3sZM3zBoApxDDsFb9VlCzk
TKBpyxeVzc1YqXUOwbv1TbKL0kfKzQ6nvcovxIdRYt8abgiqfrJn0zoymeadWu2SatEiQ1Z08uhC
HY7uzX+IK/5yiC4hFWE2q6QbfgaoNqNRHErmOHb2zcJNxGbOJ2lcbJYOA4aZLIRhj129wCjU0GkA
BGz0/hFXJ7XmbUiRNIhoPp9DE1JigyVjislJY0cZgA/gYAv8I1CVRcioPiGVHfIIteQ81US6VtHm
ftOCN73AxObNgxrqOaP3IGGUnf3k43TMm8+Sn3v52Q6/kaLIFTHePjtYZNuViTxsxt+2wNyPMgsN
KHFeYu9d75ZVQ/98xGS6Xmqlvkkjb5cgU4jx3eRoHqcvRCXOaYFRwqab7f/Mx07R6lPQopnigdbT
98F+pCGWM+ceW5cSeI13EvKj6C9gARG5QZxNz5O7zxiPVPNo+dtt/xU5qLDqGvfnmum7GZHVjTBb
F9/CwErTbFH0HV4t150VndXkUCpyKgi52MXa6AB+NOCoYraz/tJxJsd6aPBMjreZiz7e6gQCEbf4
mAS3ocpNE/1zJVZYvwHPoi3tEbVJtEfGOQlbIaQuPwOGstAKai34WV0y0m4dJylfrLIMJeM1hNRE
pDeuv3n5Df2mjQGWJ2Io9C0TxKp2Y5DfA6KqmsQx6hzsAssbGUzMglhMMhDCJtSlOXKs69k5zoC3
2C+d+zI0W66Rqd8v4TmgGNoQXlzaERl57rpxGVDe7hjvUv+APB+Yb42Nx4Gsjr9Q/R77wgA5DeRq
h+V0p9ERRyad1O82jF8zNsWRqTAgG+aWHH007chVY8oXKmYlflCcLBmopD7fBpHR1ECFRoxu74DK
nrG7tBE1EPhECBygr6IeLgwF42YuazcuGtfzuj+r/jxVb3lC1I7y71PZqhWLKmjan0beMK9xeno4
6XfuvNb5h+rf4nlyajJcWnr86c58ChaS08pmqt+kT+F3ttAx1+WczqvsZ1Jrjx3GBikoR9CU/ftc
MN5xqaqU4kf5T4P6mXBRzjEvgtklkbOwzVVlvzNjRMfgOuo+Ip5ZlJUJWCLeeCixvxlWg4Cqa5IC
3FJWMWF9bMcwTGW8jop3q1RE9wjAhtXKCN89yoCI5on3wjhpiI8GDXs6yV//TwANMr16B0LumWFR
4nvrLLapTnKXYflVwDYOcdcxwcVX0p5tjgvp+BuSlvbBGRAOCSbyV8GtQ0RKi3LtWe4yIlwzpPf5
2it7NH3rGpD9HV3QEnNS5eyHj44xbK1uLnLXxEIQ1S+uW2EG0teMFk52/mjqT40btyQSjOec4C/Y
inHTq2DjoNaZzLFClGDyiSHyy7ivGZs2lNZQATgkd07zAw6BdlOHa4BFNXmLkWPovJpDgVCaWpu8
OTbM+5kDkFrToddjUuOB/xwHf4LpazjbLCXTSc5U/l5wA6HMaUw9VNszAHfoYjSdI69rB9t+q8EF
zGAyM9qHCa06E1n8rdRIhaDb2O85D3VrrxN3Scsrot6uxoGEG7HPv/LiKog3txH9hu5z6WzN6s2n
lYUejeLP9Z5puLHNXQsjnAKiIqF/oInWU0r3qfrT42vprAd2d0d/j/AHKHOT67eAoV4Szq1ha2sq
8JZutWnZkpcW2kelkcBvTwUlD/aQr3o0pTH/nWYfZX0xC45BExG25jsZYDXxFgzTMQIk2cq/GsW4
QhbtYLMKYrWsOm/wsnsftYvrrEGZXbdWINVjDkEGdEq9NX9rthgzbgXUHAzb7sXVmfUtMiJAhhKr
Cm9iyGuiQ8XSkEgTwrI9uKSBGFWrqKGBVdUti2iV8QOXWvNcoTcA537SHEo+aDudsLbSekXfNq3b
Gpn+TQB7B9y7JAvj1izV5f8C5PMYtAsv2mt0WYjhMyMDa+U4NuXWcbHtY7Jrd2a7jVDa0mgXQwwf
rsp9iaAM0ukEw8AB+fLISDoNiEpZd+P7t+t1SiedkWE1vA0MChJvTvXpy7o8eNUurumL7LY5KSth
lx+OVFcgSUi+LKywyLzDwFzBKq5FKjnfEiHK/wLUEW2hjBeinpQo0nVCkLoQYGJnIZTDLWUzUccw
MF60zi5mQze4IvFiGug3gUUXqX728q2FxaTnxWthLGOgFTntOjrsbv9VGNvROfcMO7SJWNjwXTnb
LvppOVNj96qMn6JiXWbOwBW7Ln8mmS+MziTkDFK5hTXc0I+u+CZa6F0UDxlhurApSBsm8jcs3iaG
76D+7PSPpsdOy/09h9jkwH1qRnOT6Oa6zm8541yz+EX+yfNvXd9JedfqR+wtRPwZoImnprE3NQyw
3aEmUtpOJ5ebEApDGFcHNVOvR3CfPExx+Tz2NLzQ7zeg6HtI6oF9HpgMTtYLGzFUmn5nk0GtreHZ
62CJ8Qhq2r5tcJB8hIxTsdzgbaYuiEtkBoqllaza5Z5ynNRbmBKpCIxLbAdb1f9JzYEsrhYOSpFD
UwFuGn+AI0dXQjNuGpKntfgMxGdb33XtNDHRj09JZHPbxreH+dukYU/nGiOTHQGQ56C6aoRGXDaj
sbvGZcuzG+0UlIGKL2w2wLbEoAJGxnownagYWXCWd+p8baYcA6ZfVvnXmnbDgvLkiNKzTpPbVr/1
Hsk/5zOiCM+ZU7qUxBYoaJxsKo4oMQYbbPEhL7IebyUSQu/+GJjIzJSRKluW4M6bZDqGNVEzMuy3
usWiEhoUt9ok8JLzkLOaUgHFobQaes6ZmIexmIdG37MRAn5hkMNT+hSVjFcoVXc0VAXJxH1FahUT
BJyucuWyE6HNkVPD7WKxi/hib7Nn8IeR1XUWWvSQHD+UuIQQlV1v0WGNKUMyKx2m1GbGY4z693yR
0lHSEu2fhR10Mjf6xH91IKUZ0zhRwu2OSCVTvdMFzKF1sAHaks+HOcusoTrFvmeqTjvlSg1oa0H8
iLr8tXMk2P4ivCDzcGTf1s5Far99gXWBRHrc76lq5h1GH8j5kdmsuLTD1BUdcAGOu+PAsFqolRgz
gCxmcBbyu4lxNE5nf5pbzpkivYSBdmT78wcwpeJ7Ppqb7WG0m+M0sl4HI47SL01euNqvlIJsEDGO
ZK7p6P0WT8YTZrJ1FbYbbp4zta4sWeP3bfRZjNRTJTsJd6DmaUy0dyOD10bDT7W3ut2IvUwj/Dvl
3GzG4cFvibe5Y8IMhzfbGvXO1A+SZAd7bw9/UAIvy4OEPkzOvNSOGRwjXQ7wzJRf7NYm6UE7Z/34
v58cpDsnsba79iWvAQJX6dJ+w2H0PczwI2pfI3PGMcW/KSmZQyeco1EhorUekD6y4UDkjykkGzD7
g4OMYSp//GZwLlkG4cz77RixW1H1rfE9hAJiKsq0hnO37spzbeKGjSoCTp0F/g+jb64uOsKRNWK5
4B6PHlOpkzEd/BDFy27wCfAcONbKyZgkCBBZ5LUJ8QAT+RFMCYb+2hjJBpzxUSmbbCHyMb4QlX9R
NkcWWXsqmUL0DGUdBvlmBLhurZcXKyK4FbIEV5IL+5yS4y3g3CiTg+jjqw1ssva2PqxXJ3mYVPjh
4ZpXjOEr7WtcD+wq4l8rtIVmJM/o209G7u6Fye2AYJjK7zM11NUuVulfm7R4hGW+CGxidH+dhjfW
5QvqFiHUlqp7qacPRpu1aW1HXiziRxJOToklaJ4OuUwKtK0C053dSPrnfJll+c0tgqtkTmLaw+T4
T1F9U+n7gLRUlRwFJX7mycalHuX7nvrYjua9AhyLis4D/MvWcdnSmFy7fwnXIn9M9mnInXMuMASV
x4qdzpsvxYq2v6yQuqPqRQyIzW77H2nntRu5kq3pV2n09RBDz+BgzlxU+kxJmfJS3RAqF/TeP/18
7MGclliJFKr6orEbu2ozMvyKtX5D5ayEA7zpDTazvdPSTd4f1GKdI8ZVSCB/daevFDneUv0T1tEl
E0wkiso1xzW1RhuxLTFxnHa1bqGAehL4CjkZsgmIajgVUu4Pes8KDJ8aUplp4SwNe+0avOhMjsnv
1gibJHkrk61To/JO7gIwCVrsk+F4nX8lnz6pprewXKazuhb+IaofOujjCO2MwKzR4HPEUhiHpr/x
vKc8+GWUyKs+BCEQp/B71kLhszn8IBFBreych7g7dgLVAKBjLteoTiVTs3EJxPVi0uzXyFra+t7u
r9LoTqc8gX8NpJ99a04M+V1aHGT/I0PSxh3xuhXmJlN1dNbDblWSEDIlMQVF8Aj8WaI+tXhICR0l
pxsGtkArVNiAMQToPcH7sOTg4t4EwaF7GpK6FIAzxKp9VjRuSx0VfBXgocEP9JBUIhrWK2hVXFMp
PqwZlINQe8MIs+jvQxmw55+m3KBdIfvDHWpbB6e/5SjF2+TK825brnOKwE24z3hsj4PzWOoPanMT
hpNuJ0td1Teqge0K4fvgOcsh+lp4DqW6fU/5Vb0ajJ9T0lS579zXdqoAgpzPCRXC6DmnfI5RwD6X
17XxWClvpAVt81CRhPAwfTR87aT02Wr0XsIkXEsszUr/SHglun3PcxkA8QhSPiNFHsWQlquDy2/K
+qsCQPnkmkXN2OVuG8I3Kbeacuw0XB0LjONJoSREIcPEnjB4Jo28uzmf0VrQ08cma5adXd+ijdiR
cBUMZWFvU10C5UYnKk6BZt6r2femBTJLpNaa2ToVIditRzkQFfrxzUCMEWwTlPXHxMTkgkTTJD8V
7LRqE8IHHsv6qdJ4aGM0ne45OVOAOvVAAumX02+NSRtzQjJ46j3CPYEO3Bz2WCScW3NoDimLjYz0
ouXGtXtgOsDbPPDkiiv30yZQHHHvq+7G9etXBf+aEllOT4+eBa9ev0Q2w62Jrp8KEja9sa959+Fx
IiE9p+k+w9CAqEgfASJHGwlfDfNC9Ke79JqEgr0qKdWqbXlj5vhJayh/Qd2JWVzQ+RZ9TiDdHrSO
qSHNXZdvIVBjoBKg/wh7MCcxPGuRusk60NhxxBuDyxGASEiPEBTJlixEgHutu5sxRdKiX4oUmcNN
7l/jRkT4jBBVdWoqUvONcpU1LwlKG5mxyVG1RRZvRJ6kRJiG+nHd3vcNerEDDG1iIpSZM4AqHUCv
ATSaNdyWvE5CEj1eD2/dexU4rKeHwCqXlUxuJRBjsGyImVhUQ8a1IZV1oDxYiMJX1bMjEa7C2jt/
FLhCCZLK9qT+kuIzQhK7a9G4uRuo7+MoKbj3xwlNZp9cj1XFIT3eTzyiiYNseePar3Wqbw0gnkOn
2we3ALGOpiRllGkH15u03jiIdqh2BS3w0R22ZYplFqJX/rjtw2tjgpYicoQFanxtRFdloYL+mQSO
vI2j5VuVvsDYrJG70TL50uO3ZpHAq9HN9yG0qbr5ChPyqPjXevKjHe9HrKl4oq2LSbUCDfh8F5e7
Xli7gZvQ9aFJ3kme+N5R6Z2NpxV3QYBm4L3RCQqD8SqvaxIr7tLliPV959EiFYbYxCIlRHAlB4/g
zJpMQwo04eWDheV6krcg8nxeMogpO5ENzWmSz+ncRQGhvL7C8KlUMW/qJ4x6gvTs2ILiTtcFKA95
k1XPevs8JRhiIPW1G2EY1Sz6BvPfAI1V86BHSGJ/HcQjpsFooWIhD8P6pqNNc/qP+nSBWBqSTH0N
inPYARJYRGSmUeSsudEkx6nU77Rwz0WaFQ9A9wPnelBIT8NAJNMUysc4RF5aLke5x4q7lmwfMqpb
i4Z0zbwey2AhOxxjEO2ziF9GSogu2Ez/2vZ/mLjMFd5ONRF4TbX2JvL9pePfq9Y+iO4I3zTi9oIq
8di3LG/uSzZIjB8USj9+LFcu5D+vutPAVAbe0Ux/4vONGgiWsBs9mSSZQcHamkVCQZIdd784xgP5
Gdu6G/J9M36VPEr9irukO5BfSgbCZu/nxDcalbssXWWds7UzNEdEe5uYCGpagE59TJvEyRBHH3Jf
pK5C4e2l86siwYXl9yqvOqDnkzPoeuy2HLsxDBKkRoeJHt+eApsrxt2AEIesgdBqQiLBIp3svAb4
I0bBVWKT8wB60Mt4r5oozuFQeYpIzjYee4OcWIElYIMWa4YGc7+Nw5TUf/tc6K1/baKQHHRohAnn
WRWd94b4K5z0wIxrToWEonAd72SSIsak9x1UkTHALswv19CAqWQjlZCrD2nKc8kChXdV2QrrlovQ
1LEPlehgJiSE8D/bdHZ5dKHSxUq81wrvBeROTGaJwR4MYR8VAwIWdTWS9SoCCnDG0MOCn8QtKt07
uwav2hiofZlWv7LCgXIYryilAz4pUu+1Z1yyBA5GDyMxIMEgXQg2etjfxnYDcAMAr9ZGd26RUTHB
0KYKBfYnOpQ6djw6XDe8QY6FSc0Sb2PqVOWtMJVoDQcjonbdQZZQiDMVrVSWXak+mXpLrYyJhlQD
6AQoKFetmR51CDBdgLSdP+pfbc7TyO1QCcQCynbsezXWMMMwb2OV543AXHhZu1P+qSYF0XprrrGb
IUq/Jg5qpEWXoXRPht5J9zksBd13H0IFkkVJDkaZhMMU/pY1oLGRm9MxUfLGIRZGmMIFVe2O0ZON
923lVSByxFWhBzd+Vb2FYYXHQ7AJqgDRNfWmabWj0cYbWTYHX22hgIGDsKg4JNYNq7jn6QdNKCJz
iJDxVWsNYAoo3HQt+ogBQWfhx89qVe8dboreN++CmE1WAtNYpKr3aEr4QJHyXMfUSXIbkQkEt7/m
k87hqLX4lCZgdbVCB9alrqRj78IiWPkZgk1ttLWBWusQS9WKgmtfpVd13jZfxtLeZjwr42I4dgrC
e9qwUEFtp334EuUWBUvkvANeYxg5J7gPpBFQH4/yJqSfoXLIDa1k9V0F8Fzk7Wpi2tiICiDiDmeK
PZYBLpiSzdl4SKiL6DkBquYs3ImuW2219I7kH7HvPu9BjXt4KEUdQhTjFyfjeR/jH99yAKfAIsad
QrnQZzFNUqg5eHvpvwleG9DOgA+trO55BPjv5NcWqtujcTdhZ214WTJFqGrY+6A3O5t88vAdy6nM
BlCgAh1+JJiLqMa0wFwFKlplr8IHp+LFjwQimHEDdtQHGpAEgX2VNOrapuJptChA/gj1O6/8FnXP
SonCD7/BId2KMhzi3pCOUF0dYIi2SF+LsFiG+W0TPTgDKEkYsE76y+9/VbwXs5rjA+Exh1+LyZTM
eB2T5TAAvxWk9gUyiXX+mkangpuaJ+hIblipvoa8RkxwVf5bpn6vbN7NzW1jotemr4LxGpBmV16p
YPbU5GcMKDDb2PVdGF6joEDAfcDace0gMTIC2cZK5kvbvjakIyqOI197SXuEJzGMiaOvWkrx1fbW
hf6mDrdGzRrnLUyN2cVmr9jZDSjmGj+i6iZF/0R/Cxp41xHMGfME9WPlsZE0oOPAwZG/4Q6xDnl7
27cdV+JNSfaiWLmyWdXOW092AApWZEzQKXD59l66SCjLRekiQGa8Rbzk1W+dQxqjX+sDVVRkYv4F
zmxeFQHPi5SQgZRRUPyY0KPIQlW+eqNUISm9qWSEvtuT3S7F8NOzHhwXThuZvjB57Poj9BeZ3fuc
XU53XbEwsuZnB3XSd3pkGSicbPL2GqjKl7a8xXRXCTEJ+4qCz2aoMCvnGM2LN10iFslaVPJvCXC4
yCCgA23XeQATWxQVEPhXEIpwqwGwMfddCZXS01FXKzH9Jik2UDsiNZcnXyuQgDIBh5UqBN2IFRTc
mEOHhBECSXX/0Jjw4zsEQiHTd3JVRbc6aNts9J4UXIKbbd7edP61oj2H6kNTPwn7VTa3hno/ZWGC
ba6yaU94jAdfBh7FCFgA/AP8h7YdZQmH9FMP5izsH9IS9naONuzWw4HXq+qdxK4a78U3eKduj/L8
0bKvw/ZhEC+1S3nW5V2hvbYBiax+C4t+VUboTKKdlvoNp16NSJLXOtsE8/YwP3EKgvi/o5+LIHkw
0CqNFWatfoy8U90RgLjLEhGWIHrI8l8h8uVOetf2LcAThMINzCixt1YJBqmOEDrZhkAqrthIm70c
LRPngM39ykrIvDeU2jOSZfBCSBPpOGQANMixbhTllCD+ouV3cbRzzApy52OY3UXlj6h8tpu3dirM
5K8S9Tn5hhveEDwWw3d0fLxkQml/yaKbSarNjQ6GTgpf2ZjtS4IhtZI/tuOzUID6WruwP9SmgnDM
brSvlGxDQjIRDxXHdn6UUI+SEQxpdk3ddqcBGoyo+rNSHChg2bGByzQgKYbSjVTvAc4sE843r/NW
OUtX8R56dlL+GlUPSL6T7L03SWil9UpLX5Ax/pKER7t/7sQzSjhqtq0HJgE06ii20qTcEQ5fjMr9
YozPaJwb3tb1vklCa0QmF63Lex03lVF97CFdVg2IIgCkIlg69k2cXXOygRfb2TCMm55rqHlQHTCk
vDbRPaVOCgjAUo8hRKKquQvrYtERdsQZNZl24YVAz0Fot/ue7dJ0U1WGVcG1oWVviXyU4b2fbu0E
zw6oup13r2kpscVPK/yqFChb1Dzbm2XJhZPtmvolz9cp1iQjXmTuHueLTieiXer9T90HM2MejOJW
SMC909PDf0OiCOEnfMKHKx1zYQXRvREsKbi8p0rvF337KuBQme6t7z3aQEag1Wj5laiuKrlrwm1d
PCYa5d4G18gFJrICOF//VEZIgEHqTsxHf5oQ5KHt9SRqVPCEQL8m6b+SFy+7x9Hi1XsnwHqXQDwj
+5hg6ao2SAlUvEs8pLPBNqOr51kgs7vyDgrULvX7HUgWPGPyRCGucZZInyzRQeYlZkb+Og7Mbidz
6XCwV+FVC+FwrcXDIehtjaRz9eqQoA0R4PMyMqxD2V8p9qAsvaA+GdKMCLm6bOWgzaMSqcFw2xQS
R9xRX2QjJEV7WPLIkUu7HClBhuM2JpDFFT3b5grOCqGDqJlUv/cEhBCLyAzG7V1jY2Qq/QCIiwpc
DQalu5XoyHiW/lBoxAtWHd6KIHQhHVjrHMZUYNoPpWrc25DR4sjDagpeX2Gna2nW91ng3iktC9aP
cHhAq9SN7X1QGda6r1RGQ8N7XoVWUg/XhgX0B+QcfvMRcCODaQIWLkWAKrX37Otk6Fq0wj3brHZd
Je6q0H0LhvF1qMs7J/FOMLLWlelvQJhRGBhKcHskf0XsMyU9ukmILDlIMZhxsrFgGmzUBJVBXV0N
VDH6NFuigoJPITq1glR1Eh1t3dqkcl/3xEhKBFzx+4AdQUmgy2cdAGJufRDmt1He9MqNbVPFe+S0
tcpDbD10XHolnoRCv2lGh04013qgfs0pTVXRsPFNDDM159TnRys7aIbkUC/uJ0PSgpUYYg4TEoVY
xlbnDtLVE7irt8Q3drHmIULxSyHIBDGRYnYVonv74Iv0JazbY4wKKs8OPfe0ZaE3X1TxpIXlVQNs
At2BCnyZ1x6URiBs64c76UDu6VBzQEz1vtahfpr/YnJ0ABUzvd4HCQRZswHK172WiHoEKg8IJ3i0
R/PVQx3OT+5K7KXwQHsokqDcVMENYwXufexXkBV0ZHjB++X1ISv2DRdHRPV97eOpo0yaOBPuioAl
sQ4IC+AR85BkFUiN6CawYXPG1iqz5UnaqOSqBiCzAfyCdW3WLlCyeEkP1yHseKV5QYNRJQme3JHc
yvJunxfu3kaETFKQTx3e9hHSJoCQhk0KzagOC+gmEYjhyS66XjU1ylY5/65qVoqToen3VMRc5QUY
q5g0vh7eCBh7w3hyyEJFSFzk/p2dHOPa2QQwZId8UVAwiCXvDcIAn0QnWtcmkVlDEC9HuerxKWvx
LXSK767yknUmCpYSauSwTcvq5LISNq4GoK5RH1tcR9ahC8PFJ3NggTkvvJaKAK9u6UekfvBcy8TR
UnGY9u7aZuWTuFM6Drn0UdW/Rxa0Jb/ZCAtASV/dx3G3rEvjxzDFMAGHb1755HWdjePA+ynlNknJ
MOMJViX9dYm4Qtr03+wI5Wo2d8RpkUORjap4F03ru+lIKZukWOMfifbTDTKQeRSliTQHTHdcLpiw
us6Co6aGZI1tlNbgegYa5kswwLFzUQrV2Bh2V2yyyW8pp36nU+gBw3qr+U+mw8tLQ2tFET99bvZG
uZ+0bAsy9A4a1D7pE625EgAEMi69NsqWqVtuKViX3mMXfFfGmKi24obaG3AQ0x7dyJ6IqyY1S5Gp
751jA+84ycoFNE6kaxWdCDMHVwxNGh/1Tkz81Kg6toAQy6NMqOrfZ5NnUfBqWT8zHjtCCdG5lAtr
kuKKUrTtSDt7jbZ12+LW4jXXtfF1nqg/8aFEGmjiTW54IFfJD531ZhZrrdzrWr0trTsfGYZswE3H
rre6VS6SAACxcwx5RQssWfOXTn0qKcZNNsdV3+zKZpsouxBZJ5FeeaQmTYs4KcGNGwd089mpdqq7
NlT7EDTKJkYQ2ch+ReWj5l3LAjue6zK1nx2kI5CkBRzf8XSEZN7doswEC5SaI7gExEJPkn0L7uYK
ZXCWy2po61c9LFEdRgO8HY4lMqrg73Oigzy/lX1EIaw9pJl30EpAMTHi2uUkwYECRYYoKyYMUuAE
xv+BkkMmx8iXdaReSwPOZJXi91nExXMUpJOkqXOXGFCcSz14UKrowVJBL8Y9V0LXvQpXH5+SUAe2
jpqR7UHGGftd6aFzFOO17VM77el+QIdcx8cNUQkh7/jPehwoS+JYjC8ijAkng2oHDXjcNEiBV4nk
LRryMUMpX62kPDT+eMgFT0OAuj8tXNiWMSzIMbZ3WcJsIqmD4AQE5to4uKa/bcvhqgbOWxnHJFE3
RQc3SLyN430E91M3MfVRK+QtV7ZtrLXgpbAYa5Q2PO/FNH/l0ckDiZCl4jENBfHyNw2sQj5w+5h7
x35NrBQuhLELSZOEdNpoW6CI6q1NuboowZIVbBHVbBFIv1GRAVSGXTOaN1aM42Qwkt9rhYNvtPvT
lwYMRxAo3gifsi2Otps+jEp1K4NulSPCSRrzR68GKy8jFqh7NNI5PGKWWEIBEQFv8vCbonkulKBD
egOctAMIRzPwpNRPqIRt/Q6fu/zkBaDiua5IVu7A/Nw1qkAJDRKX0TWYLzUkYsns2mAGEWeFkhpT
FdV17NWZ9lUB3h36CCbN/CogYaqGEqhRFMPKHUK44U44NuDf4/Eldf4ljk4KQSpGd9A8Q34zSflC
iVaMQ5f2NU5qlKAHiTKoHqM4jVDRAOoDZEfUwLpNiyG7NnOrA+aFznMb1dhEyslXMDP0o1HGIPs9
FSXaZWSiYwYeCvQrIg2JcYuxy6KpRuJUAd5qIhEwYM2hzK/bWC7rwNgJ/jKss6Vf3mWwvf0OknXm
Aa9989AiCQ5jw77C9qG9ax1nOQltZAVJMx915ojsnbg3obBBEF51/SGB1+Da13V7KByMomQHO98p
268yYHXrsY6+t7u3IqQwq+FlQDfUH6jnUbxQyFISdZhXOlPiuC1MWfLuCKKYmG1avD/GEhwCd4WC
qk1lbJIseIskSCGMU2pBUrl15J3FbemLBmM7cPemr2LgksA38IQpACE0OC46PrjaurLILVQFLhR2
I6l3VNbJM8DnDKrljJswDOwnNcGWSOkV7wbMBxJ8zuhoi3/+43/+n//9vf9f8md2yuJBZuk/cGk4
ZUFaV//1T/Of/8j/37/d/fivfwrDFa5hOHAfhGbZwNQ1/vz7212QSv6y9j8g0FQ+mhHimNjg/MFf
x+rhz1swiVcEzThCtWYtwATvVEUL3COQQS84We31f/Z9/WMPHCXzLLcN3aM5LKhOVc//2eeNj58P
VKclg83n2aw9etaTk9pftOAYlgXi27GFMU3RuykoJCQpFFDdY5kk6OMiIZD+hy1YH1soSwQbCp0W
oM6MT451c7kDNv/5fA1BexWaagrNdbTZEBV6XqHT4fP5ElV1Et1figDSsusaiGy0+a/LrZ1bse9b
mw0XdTUVNbHIPfYFySoduWnz7XIL03Bc6s9suOpIL7H2pIUxRm2F0uMOHZDLTZzrhK2qNoeJ7trm
fFP0fhhVlUMFZzBQ1uRidZ/+vAEERHRLN7EFdcQ0Z+8WlWtkhuU0nnOEEdhDzL+//PlzU/7+887H
z3MJjJbe8vmUdG7Yb31eswV18T8fJpMfrwvdcRknVf/YTCANI+7MxDuqmHkHgJk/mekz0/Dh+7OV
i4GMqjUu3x+NhYvTaLq4PEznvq/prtB1U+Xk02dnH/ogStGNpXd08OMhKXV7+fNnFqr5/vOz4Qll
bwVpy+cxnWwamKVLY3e5hc86MBuguLWAdDe0AG4Yw25t/Refp5hjmSqryTLEx/ltqc2hN1Ej0UWq
fGeiqnH5++cGiEqjpaumwRqajz+OoCoaWaVyrLT6KQGh0VclELDik3k4sxtMrlB3ukF1TRXux27k
0tKLoqDqWZo/vPytkSvLuA+r75c7c24u3rXiqh9b0UPF6SrI0cdxwgZBeFHzv5ht7iD2m2Hxj/lN
BL1bCYym845LO2kWoq7/Yju8//7sYB1yn+e3aL1jCLRaHgwwSH8+RCwlzbB1wcYw5/uN/EVqRbp3
tDzzGhXopV2Ef7FkLUMThmYYNODM5tq1NCVqXV0cU+VN4EOxvNyDcyv23efFbJLNyqy8LuJi0HpS
YajDftOV/Z834ZgoQViOaZgk4j6uo6RrjNjusCAegQ44ar/FV+TkY8F4uZnpCpjdoqbjWI6wiAqE
YU/L+d0NpMdOoae+6x4LpOlr8ruLxEZBFB84R5drt6ySv1hdXHSqSwRg8L/ZzPTAaWWr0S+NWlDV
Ib5I9uRyn6bz6Lc+/bsJbTY7Y4KIfdvThBLc6d0tcldLo4Y7A91PajVWJeMnfTp3sjjCtXTXcBzN
ma82HfjDYGrsGHQU7VW7jcfD4Py43KlpIn7v1H+3MV9ypemDQXGmXem9erxbxuEvdiXRv20Y6nQ4
GrNRQ2UUk8iB8HOcaHtkyke5udyFM2vNclTiKd3kIIaN+nGtNZ4RqhRZbGAnj2GxLRKFrNdLSM4S
buDlps6MFk0ZpivY/I5tTzP2bllnTSRQ0mjtY3Mt9Hureb38+TMTjoAYQ2WY+KhaYrY5XVIxrkhD
5yjhgwbJ9wTzR9Gdqu6Ty+RfS3U26/Z0gOmuZqE7ZRgf+6E7tYFsRmcfe/zMEGNrn2WI1UyOV0DU
f+u7Tt0xrI86z/3OTld/3kvT0FzdFI6m2WJ2Tksc0vSg9h1wEuneN7f+DZrvMnE/OenOzJVtmrpu
TOGjzUn0sY+aVZhlk9FMo20kuu+fLIXpQJkP4fvPz5ZComs6JWrmSgUjj+Fha6COss+KHGuBW1ge
OvXly+M2/eBLLc7W+VjZWYjIqXNUSEY9CTiBT5cbmD5wqYFZQGaoFggqgwYm2KY6MfDI1PhUDW0E
zer24XJrZ7tjc1ebnNqWMU8+ILjjNcHIXjLjX0pwtJWvpv3JEjhzYrONNFLgpuG4rjpbAmnai6wP
HAWmu42ryWOc/iiGvWX1VArTdQTC8M+79L692ZqIQk/UvIaVo9QRdY1lu4C7eSjd5i+GjohWtTXB
oYfw28eljfuqh5SspRz1KD+QYdoF/rCM4nJ1uTvn1oMwVHOKBm3dcOZHt2t0oyzpjg5RwDthIkr+
BvUdEx765ZbO7FVhWhbZA9MmkTA/j2AiRnFlKv5pwDEQskXkfnKynukKN7cKmJaeIPwy60qARAco
vdg9hg8q/lEk87BDjl8KjBcu9+TMqhZUnab4kJyOY86WXOPGTpCZiYvHztKinjKstGFzuYlzg/W+
idkqcyCFWEGekvO6RY6i+yzGPdMDV7Udg5MZagyhx8fFZXbgZJtMiGNejrsSpamuww8YKajLvThz
fro6mUGVKNE09PmUj0TSfevz+nNNxBvMx9y+zey14Z68+KtX3VTIH1xu8MywfWhw+vN3dzcqUj2V
ARqsXyqJslniftLAuYGzBGehEFiJI53wsQFJViRX65RyUALOdwt8TjHu/7wPlkvaVndMYbvziLDt
wi7tDEOevP3orJv0kwj33BDZDu9lMnk0Me9B6yKRjoKbPIGAKTdu98nnz2xCl/PYnIInQ1OdWdSR
SisZZa1RnPYnOUBqpYXfg9r6oRhoajTW+PDno+WYhJ5YaBqs5tkxWWh91aP25Z8oUvYLbDX+4vMW
/bB4L7PXZ5+PWyfozab0T47zswd97X7y88+tJ77739/XP66nwUsS2Xq5j8xnC9tgEpHx2pVam9Xi
ckc+a2g2LxTTagW9OP+Uc83jPhgv0ES93MS53U56W7cs07YJ1qc/f7f59NEWgVP5/sloKBqngf+Y
tpy9kaKvLVh/X1KjPvmTuEwyIKd6uW1tGqhZXDPl1v9/4/OHWyhlY4ytJ0+mo6C8ZPfWIZYFEPFg
yNearMdrzTJz6LT5XY0KzRrsgLMj1V8urQT55su/5kxM8uHHzFZNgd1d5GTTSKjmusXuWOmOUp50
CUHejBfoB15uTzs79I5mu5ppqhYvyY9DnxEGp47NLnCZZvSVFbTHi/teAIdV08xfKj7htyaA9YtY
+9UZYO7HpkGZpUx6VlyDUGIO9F7GUqCMP+ERA187mLZXrSnnvlz+tWeXIrE6TxIhdG1eTQioI3re
tE5CLXlE+PEOTsmxNcLXy82cO+icd81Mf/5uOWqttCOlDv1TAcvXlm8uPPE/b2Gqh7jk30m2GLPL
ALCzKrtq9I4VZXorRlDrs+vmXB/etzALAxQPuGpu0ULbnJCGCcXTf9aD2bqpsdXxY5vvqz8njdH2
k8vgs58/7ZN3UzBgGVunoOuOqUeFYmHmn8T+U/fnm/798MxOHLsKVTURoL5woq8AQdV4SUXhbWzG
V5fH6dytJrjvDR7SVCnU2VpKvRDzOOFNacdrxd2hgEKNH7RBdPTwf/+LtlhRGgVV4QhzdiUEyC2S
8jehUNr+tetj0Zrf5jUGFagA6s4ntdWzI2hRQSIc0G19fmZbWNeg/8grA/LSN6vLf6RhuyutEj/y
anW5X+e2PYkuuDmkVngTznZLAFIgRcWAUkAFZVRe6Qg+Y+/zyZ4826F3rUx//m7JdVZATWmkFT3e
I379Ja53GVz23vnkyD3XGxeIpyVI4xi/vWxzs+5MtyWTjvw0gsbhtRysbTXIT+bnXBaHR+2/25mt
hq7hSYXmN0tc9DuRjBvUld/M0bquhnAb9mjvWcVrr1QPtZH8xTnNSALZ4EqhvD+7xYy271PLsbyj
1yXI+UJqgOFiuMZn6/3c1f2+nVkXM7uvM32wvaNMgdrGpokCQBabexJl4z5psHo2ikBdKIaWE0SU
skf3YDqtWEBfSsUYv5gOUKIyUgp4kzky6zlqR4qWHIRnr+H6VEhdtPjggoBZVrkLvBDUyMpvAaHi
voF4QoByRISoBc8SXF5V15XQG1MbloYFeSfyKXfz9ZsWeh5+pCC+RSeVn7JCTijtonKpWL3cdD1k
T8TUnK0XIELkDQqSqyl+SSKxvesyin/1yIibsiu/F0b5ZnVJSSIOrJNSlGjEihrlGB5RWx2hIdXy
1yaI9iQ+hKPbLnykVxegiOK1TcV5rdpdsvajtli0SWUcdAQgl6OegzVKLJRU0wB8vCgxqiVVoQJu
FN1fbDKXW488LK/H37KxRaOmYagIrqUWuNntetHqXy8fFr8duC4PeZ7xvLR0Iu95jGBgQmk3NWaM
Qjkp5hUCLsgleg3L4f5yQ79dUbOGZie7ApunrLRROcYIZwECjf70Cpx9f3bqmVAcmsDi+8p9f8hO
f/HjSbOSTHaov5i/3X++GcXQu+Fus1JDIKSF795dbkObLukPl+zUA9OG2m6YvEi1WYwwepUe13lI
ZN1DOTOSpN7noLYRUDFJ9svOfyvRN/rSRybqQ1DmUM/r5BaB/2ghZIDKTweCGJuDDnYSK5gr1t8E
eVU8KQWCrZd/7NnZfPdbZwFHOjoqfnyxPGma+Bm0QIOLotE/aeS3o382ILNRJ0gmpwF36+TLm0SI
RSdgOVf+J8fibxfZ1IpFkYAEvqVZlvHxIoOkFwdQYbEjbZ5xtoBleMCheqmDUP2LMXMc0zUQUVdp
7WNDEsHhZOREO3nh8Bgn5n2hdOv/qIl5fSikomc1ALVPln/lYjuIzuXlBs4eF//ugzG7qgKvKMMu
U+WpFcjHVz9qTO4LCdsowAfij9N/08wQmVHrIiT8Lavl1HbjqXUlTxnUCC3d68MvXJ0vd+js7L9r
Y3Ys5YWXWkbWyFPdK9C8W0QyUaZV4CAb1idjd3Y5u9qU+yVdY88zKKnrBZ7lsL8TJKWk/rVD7gfE
4F+0ovE6JzlkWg54n4+rDMF2kYiIqFbgYCz7HbqutuFsLo/aue3/vpHZnmmVBKoZOeZjWBg/qwDZ
26h8uNzEudF638RsYpSgHXO1IGDOxeMQnbIRZYXd5SbO98JVKWppE+JktiFbHq563lPRQH4qXigy
e6304ZMHzdk2LAP9HqoyFNDm15IBssgxwc3Ym956SrVPru+zo2STjhHcTmgezO4M1+oG26gU8DJ9
emqgvDVRfJSeXP3FSAE6JVRwXArDs/nm6LT71rOVo6q9ovMwqPeXv3+2G4LiCxWSqX4164ZPbb72
9ZKrL9p4SJfpiIl+0oWzTZCT1vAY0k3gRR/3RVFoZo+ThHIE4tTDZ4edZbe9t0mrIvrkoD9zkesO
RVJiRJ56+jw1G4u+0+ts0I5aM9yrBfJFdopkU6uLW6/Au8pLKMz0Qks+2fpn2yVHa4BHAd40f2Om
uq6OVlRrx7zxV1LdhClczeIJC/NiPIxE15cn7cxdoJP3obSBFh6LYzZplvCk0mauevQyBO+wXsu7
Bf5QcD4PBd5/lxs7c05TetY4Pll+7KbZXsXKarCbMGVMoxTrpFIprkqtmJjS4SqQUMEuN3dmtdDc
lBVgIH8HD/S2EEpLGR94CrJqaCin0R7Njk86da4V3nyEfGToqNvM1qQMc98NKk07Nl0MFeaHp6eo
0hWftGJO9bhZYAnMSgVkQZ3DNufps9rjTRnHhXWsW1yGGgNZJFYvJiqRVx/yFBf3aExKHJ54DF4H
+Ri/4S8uD33TZDs8yqCb5/CfI9WuN3rpl6+tUdX3vfy/pJ3XbuTKEmW/iAC9eS0v16LUvl+ItvTe
8+tnsWfmdlWKKEI6uBf9ogNGpYuMjNixd2bDLKJk7KzIPtS+JD94qjFLSQMfh28w2JtOJB20ilVC
C3HkzYagdZbMaosJ7HyNjfSDVYwdqkDyGOzDAUFraeKFWZcjXP+oNcHdjbOAqVAy31feOBx0I2xP
11d6YWNdTM7897M8ho9uWlDrjfEY0U9SKxApbE0IuGDtum5nYa3B02n8z6TtQBWj+6TVnXyoFPrm
7FOu3OXZwQ4O100sDOXChBCUF8S3aZJjQqKfiHL5cBuMN9KvNxjhTAA1pTDH9F/OVwQVf9yHnf1o
0ymunGg+h5+OXbKyaRd8Gbizf2aE678pg6mVE8yYPdwi8X3j7BTtd9DDFvEYBdbKJniZ/YE95tzc
vHpnuyBRJSmv84ZOMUPFP5+mxp412feGF+4bhIs6xYT+6Ic+fb4+m0u7QiG+VWyefGAqBB8aF1Zd
ochuP2oI1zQ9KjeR9qUI0/11M7N3FDyArlAAUOfy3cvelKAa9diSCjqLYWDK8+fK+iXRrzTTf3fq
B1X6EkfFygIujuzMpHo5o2kMi0rcV/ajlX/o6IQOtk6wkrNbiK0uRiVsxXCCHbmdSjpu/PynNsY/
ilg/Xp+4pSN1PnHCNmzTOrcUn4nThs95cqLdCdGqY6+trM/SZNFgwKuQ4r2lircblc9UsUcVsBCE
U4X63CGR1Y4rK7I0Fmj2cBGGo7x86Mq4bprUQCTpHVpbo7PVaNAv0u91uDIafWlhNANAmglS3zTF
XW3kNFdG8izTZnhw2vctkrHplH/QUodbIcu7QxvRv9pFqvrDdLwYnTsI4p0IRYBRSVFHixrjJ0Aa
BFXpkHysUIm4tfWmvQ2VNjuoZuXd9IlCn1/QyN+6LJj2JWHWPoy5iOjHhtC6k3uU+3I6zZ6NBnEc
h8v3blQatEv6RtqXUhzB96eTp2w9+x79yQ6KgtREvMEaSD3K3cniUbB1Ise5a2CqPdDekLMyunEX
aXq24rjnUy4ez/P5Ehy3PlXSJEmsjDO9iyAhJJEKs1hb3/r27+v7edGSRaOaSpeUSafA5anM46Hn
vdCYjx3dsSE0o8mxLZ6dWatQeb5uanETAKkCgcTz/cVzlyp/BamVbj5ORr4NlG8OdAavtzADlGcI
hGqAH7wcTGq0UTS2tPcG2wqAoLMa4S4dSx0IvEO9hnKviD9KvZZCVx7Yj2WC9B7ybSfZXln6pUN5
bmL++9nFo8EJJumziVp5gjrcQhE1uve/vGGi9Llj0NZokxIfoUYSjfoUyRYn6Vny3GjtvC9sX1ru
5rId/38R2qQeHd1RX1uPMWVwOvfDoltZ6aWF4I1O6syiueVFHjygIxuWaYpNeeft1GaCRDkgRCSC
XwkEls7HuSHhJGaosqSyTrUpcdJ3WqWj0enfKkMJVRlsTKO0kh1YjDvO7QnPmspzfDq/R+8x8MJs
L0cNMc5kB7s4hW42SeGIN9Wupr4Bx248tmiC+FX16fruWJxcIgP8NNcP5+lyC0ZyVBvDAJbLoDVT
+t2198NaZ+maCeEaHZUh1TIFE310oynPSfPsyG/Y43P9bM6uAs4QMyE8QMF4lfBGhkP5bUBqc+MV
+s31mVKWfJptgI6X6SFAAlN4sFmGWU8ZN9ZjZ8N25WiHbdxBrBZl0Umq8lsvkJ4OaSjdmBL6Ta39
WUdi4/pPWPIXIOL0v+k95UXOyuqKsrfShDKHOfwOeXVnUfJ5okHfezViipDYBsCmyya+T1EF79oE
JtAdnw6gGCRRkaMWkxflgUpb9IaXETrIJMUNap88j4T9l3H7xdFAKwgkWeFo3ClxAoo9Wpk59SV4
Zx7RmSFx9XRZ+b8wEqdDFcXODPSLS2hxtMCA/tFKob42ZtFSZRtJlfYwaBJ0AqPm3QwF8j8ODCyH
mtQLapIwXOUon+xieUiOKFFBLZfB0WxnUAbqwYjGX5Z4e1ltdAhNa1+DqiyUj0lhOl+NPrfcBMbg
XVDn1d1ExHZMLLgPirGtYL40vX0toe486GV+G/XK+FBLqQJxTgiLbNSavyqb7JHl5eYOXEy1LeDc
R1iJyGEIxgQCJXjMMyi4tn2ctxuVsum+dkzzGOcSWhhR3Z/kILJgrJenj/ZoIeNcQzqTKxIlUEXx
tqY8QnSt5sZpGiJrB8HXARZtmA6C7h0GpptYtvp9lBUIrsEEBelD1ZzqVP9qoUak4JZRPsjtW1Ud
73Q5hTAKppd2mOTbatCSU1dIsITKcuW2McQgYzhJG9VXo60+BskX3Qo9hJE6xBAb9ScVMvTT6tre
GZCtQ8UrPylFCoeikss7v4C4rpvorQCyOO7QJZjeyaQoj7oEwUJry/A7DAPKC7CDUFXuYWROunir
xTMnimQhadq0OuIAheJBTKXBOlVKhn47BYp5smIkdcsQTpkBODz0btPvcrRYVDlQ6eerkidHnekv
4qy8ocrWojWcQ07QFSpKPUa7V1MdwgQe+zMLtL6BFbhErMT7pubostZNmB7g6wt2JdfyUW3GfthO
YRvCRAt57Gct1RukbSUNyHPifSy6HowZlDw3CDEMv5t8+qLmwMsolMvbKQlgXvbj9DuQGXgmQ4gS
6sZRiVQseAaN3NQQVLYqVLEbbef7JUhdB93yXd5Oxr2axtnJ6sk3jTEAjlwDLGg52Z+iTmE+99AQ
VbPSv/Ui2ftUluH4m14e1NkjG3k1CUltOJXbB6uLUAxuhib8GWvViN54KG3JVqt/9NK3D3rq+wjJ
6v29E0Gu11Z6ccgzr9/FMaouiW7V5EM0e2N67F0TWufbMEvghQRMkO3NupXgyuq6u9rozdshgTF3
6mRlC7scEhRwrxwDx26f0tb3v8txgbh5NmUGUhtGEW+bArr1FLGCTeO0/UM+FcmDEknOSZVhW7Jz
M4F2chY6r0ppW0qjgWBLlD9MWR/chFpdHLvpD3KR28Dv7mvKLTtNL5KVuGbJm1N5ANwxt2SbYrur
3HdWb+a59zhaKvijntc5/+GfwQNmgmLp9atj6RKeMVWKQoGZ9M0c+5yFmqVcZAk6DqDoHNh+8gH1
zso75hVyUtcNLd2SuJQZVsUZ5bVxaSgfNTunB52gxt9RUC2Klahp8fsknA3DpjOVcPDy+zCYwRkY
gEaLI14xGTSQA5Im18ewMFkzjQThELk6qhLz388my8piG7nG0HyEL04Oj1m0l/qVaGLNxLw5zkwA
04olY8REmx/sTMUPSrCyrAS0C3NF6yi9GvPu4kk+//3MSMJFgVMOIxeVMBORrxV01uLnnRnSNncd
sIUvP9+pxeiMsRG5uAwTKaKVnbQwRbzydUD6AOhB+goxSEnmPEKVLXI7xLfVGApq753Rf7i+1Etj
IO4AWapAg6SKvdqpIgVmMCqhC60WslK4t//2fWErDUrR1JbJ963PkX4YpJVtNE+xkDygpcigHUPm
Tf+iEaDwK4KeMA/dwkCr0flEz2GE/BViSvs3jOPMkLCVuNWMzJnq0B0Oo/5elp+vf37h6WXZZKdU
w+TB/eKROtiSbZtjju53Lt/V0PUk1pMe5uT8UdKpP/43Y8K+DTPNLBCXjdxe8x24xcYHLhYQDY2Z
bNWZoL2I9M/XTS7tZQJQ0q9zMP2ihmr1HgycMjLCCUrMaOOOYX47ohhx3crSZp7fybJDTgQ7QjDt
Wdood4MTuXDxG4j/rMExF3abLcNqML8WwY2JL6CAEwQZthK5WQCDdg9Tl/zT0MddAmH49ZEszNeF
JeHsx51vw+rE2Y9MmhwkyN+rDw5Q+utW1sYj3FUTfXRJnMmRa8TfcpCCBdSiHQKnqwQpa8MRTo9k
F0EcK2rktoWreceucMN+5YWzaAKczF8884xkvXTGehA0ulqw9nH4pdHhTN2b8us3sT1XtWlzBpnz
Ao1rjKmZBVaBQ46TEcmsNAo+BKivPufypPy4vjQLWxlbJpcwKBYq2sJWhqLLq9SpjtxK30/Ite+v
f35xts4+L7wGZXj6A9mrcAGqR/NF9C6y5RtVk18LnYcQ7HwUwjb2gq5uer+J3HqCGP5bAatmcYB/
7/pgFrfx2WCEbRyOea04Xhm5k3RrQLetf8hrVn/lpb62IsIeVnSWvnFYkTD2NkVJSadyr4/jZXvR
3+kiJmbJcZWysOh5DUhZ1vEvY6FAc6onPBMiU1KP8HqND21OXZN3RAztRaqn26DXnG3hh/A6+nH+
ptH++ynCBnEqNAfygJ9ieTsNfQX5cH2sy7P57/vCzmiCAGgvOEpX5aDuxmp3/fML9yn9oIBVIQ+e
y8LCYvU9/WBkZblP66c0htj52Ytd1OEa/9XMd/OanVmaT9pZjAk3k1JPZcedI/0GQTetcUstbu6z
789/P/s+lVmTtzZHSMosA3WHDtl2uDODNN/K6JFen7b58SCEUwwG6AfcsHAdiCi9sUPZpO5Y9TTZ
68OwDaQfUwvBIV0otd9t2vRXvdYkvLgRuFJhPKLzkXv1cnyFGhgoy6Wxi/iRZjxl+sqhWvo+oAOq
WPRQk9gR1ifNpyCbYid2SWe3cNW8lrSO5QfAQpuzQzz+AhwNnW/pDL6auJXxHWhyf3BmftQP15dF
mU+buC5gV3j12RQWX8B0k7j31HLEytzVXr0fop0Z0Xm4g99UAu/QNzAAS9tmFfG6OHk2Mh0KvcIv
y1jm/GPifsJufe996KuV6H3p8xbFMdqQed/IYkHOSzJzyKo+ccGFDtEhDF9/idLVYuMCZkdjiXtr
9I1msrUwdL32Wf9alo/Xl2Xh5198XvCRcQw1aeTweWipIx3S0aHd/TcLwuFXFDJR5LsDdzD9u7qS
3xcatdHrNhZCAVCgNnE5iC96wQQbqpbAu6inoSvX6KXZdJw8Gfnzf7Mxu+szJ5ZGnZUhkRICNK42
OuqNlfFF1qqVkSyuB+V9BoIalyyif4vKDHvkcENUXgiZpA8oNrxhGKRUZxCBzKNTWHDfCnQ/8TTY
R2cVKe9P3JQHO232160seHwgCnS3ywAp8S3CZEUGYhvwcIcu1f9A+zOhf2D1qNlD733d0NLKnxsS
QmbZ6arWbxlOOD7CbW5N6IN1r6bTgtBuxi3yHOPd9+KFPkrdpMcTCYCRXLbnIMfht28ZhwpckS5N
m/KXerm7JiWpZDMeA7eV6WJoo492lH3Mcv3pDdN1ZkYIM9WxBOidYmbsR9Q3YqPe5VI77VSk/1a2
wFIk6ChQoRomCUsKL/PSnR0YKYn8xgg6bBHwOVlwgHTidy03z6BRv2VlMEu0yhsPwSjPoxYxxO9j
3VtBGC1uj7PfIDiGrAGXMdqM17ZhDQDBd1uH2ROp7LWU6d8+K+F6uxitsOMnHrq2l8vIPNvm/eTL
j6Eaf8yn73ZSbHP0pLoycfVER8mmfyxyqAWML7a/9iuWvIdCfmLGO1BiFJvBsjpJkePWA7dCcwUe
5tcH1PTN//v8bP5sRS1zHHzfMwM3tHcIvNg/rm/OxV9PipN6Oi9US0Qmar5mlujaBS5pdcSBAl50
Tv9qVsH5LJ8ZEcbQZlWp9H2LkdLVtO+BqR27vF/Z+4vbjprAjNdQcLSCkTwYU6OejTjWDTzWVCE2
qKSsuIyl6QKczjKDcab6KhixQtvJmjLmQtL+gKv05ZWwcGkQPJehPgHfAj2Z4JL61inqJLJZbbQX
k52T75M1H7E4hDMTgjsKsnRKmgQTDuJx/s7avX5DAceD7ApPwlUnnEkKVmrhj+TOCzRYU0PZpNOf
6xYWHhvOuQXh+snlpI16k5wgbzSjduXwVpLuVUSMpu9t+QMplevmlufr34Dmn3N2AJu4rP3Ix1wu
f/BQvchRJPlPFsT0I0XwNJbBfbkIFsTWUVpZkXnGRS95Nl9i9FHZo9GjbR+5ctYfR2k4jeFwKuV2
HyvSU2EOv66PZp7+a+aELUx+uEnlLo5cDwkjnQK55zqqG2F7QJDMi75fN7d8Yv63PKqwnTs8S0BP
AwkBCSU2CTlWvVC9jeEMn/+boXmfnO2DvvUGLlQMmfkvL3iKw49x/+W6iaUI7nyl5rGembDIEVeV
EpC88/dheCqLBxLEKNFft7K4oYmrZuSZ/rJNA6Xv0LQGagZSGh69ONo1b+j8hVvxnwUhAlAkLUsL
0KwuQpIbBIhQVvtvQxCcjDlWMb0m7LEmfsxO3Rq9+PIMQYCp/A3ZDWGpKysj92hKodvrBA/Dk96v
tTUurvRMsfn/LAgrbRZZbYQWegQgyrdZ93syPtTtQarWKhuLh/HMjrASICusLNEZSU6vv+T9Qjqk
mZC9RR5HVdBqGsvdW1bm38CElQGEbGo+WBxXQk9W2QzhSji0eNzPBiQ4f3omjESR7NDV0wCFxhIp
QJvaw8//NAqxhJrkTqX1pk/B5t6QtohaXf/83yz8Cx/Js0Oee03Jzwg+MrSjcaQDCI8fD2jhOCi+
o9lRbystVlDoCZHUTLJs5nnQ0e8BJ9MXTrPtTFn75nRxfcwRNt2qZWQ8pVna3UBl81uJwxydTSva
Ww4CV1NpRrtQHbwtfM7I+kaRfjRmRXqVWsRRKXTtWzwhh0JdChiel2bHHK7VlWhmcZcbwAq5r+nX
MAXfXLatXVogolzIKB51K0fkC6b4ZjhF4Vq6bvGSQ3BgzixBfiiumF/6pWF1DvsizMiomE11kII8
OFilqdxnZTGebLjLV9ZxcTOeGRXGlxghnXQJRo2231CVpDskaJsVX7dmRHAVMVwddlFaHGH55JS3
Tv5OiVdyncsmyH6QTeXNKGJDUGTWqxGRULfyJOSDRgkB76y+Gfx4f33jLxoiyUIaBGYOW8Sb0q1h
DC00IC683JGHKlT3I6xX0BVrNgQP0RtZoydgn91x6N8F0nQbO+Z7eP5fn4MkSicDBlvoXNkT1j5M
kJgafa6gqD/IiMT+1++Ld1A46Tnqb9QlP5XG1lrL3i1ecfgeqPBUChFixr4OrCaEA52SUfxZR/Vn
LRm19n3Bww0UIuNGouYZT1u/Q6Z8ZcuufV+YfnWoC9MOqN3Z/c5J92uv7kV3MmsTQalFl5mYS5ts
O3PkmJg5T/eGhfKcF2yGLNxU5meim931U7HoJtlMPCt1jqAsXNJeIfdS5GuEsFhIh3yTe38QptqM
xXS4bmnpbGgQIJJSI/KwXhz0FvX2OO1B7Vj2pkx+BpOxH211xS0uAfRpOqB7FlwQJRRTeDJpUVGo
/oBfrILuOOXTkzb00AFJETpUCgjRHOmcOOh23ERG1ocrDnNpa+jQh5JpBZ6Et7mMon0fkEpmU1kb
+9PXZo1CdO3rwsbWsrLqOo87rfkChBbF7Nev0PmPF/a1PkpF5cdj5GoBfVy7MYN6/+t1E0vbbSZi
BKIH3AWCpMv5mewx7fuS2NOJ9U3xwbpr0+1QrSWJlyLPmQ3f4GkGSl109XEuD01jcYI8P960xrvG
OgXxqc+fC8dB9vwNbU0zx8L/zAlevzKrYYQuMHIVRE6jjdI8X5+0eVLEiA0YEogKcM1IGs0n6+xp
5oDhiUPPhmwhmD7XSZ/tAm/WzbQknmnpyQGg4nvt17Zb229LnghKOlwR55XclmC4l2QpchSIIrlS
D2k/7LRcPQyqdVLV5n3VO/vr41wzJ/iiSU0Hu8gwF6ioS/fDITYloN4wSKbjox0GK65v6TTB1EW3
GLzbIPHmv59NKxyo9mjKYeB2SvbZ0KU7I7FXboolnwdSUUfHgj6XF7ocoVT1RtOhkRmbu648TtER
gPT1SVsx8dcfno1CLhzdbKyZvjb7quSfav/n4Py6bmJpouYa7qz7QCON6FKb2EgNx6cSNpZ3uf+M
gtcbHA+4YHJ2M6EZJaTLlRjCIPVtI4zdrORtqA93uvJc2GuKVEvbC6SdrJOfhRZfVNRie5EWtOPY
Ncdtnd4G0QFmuTK5H15NUT5HmGeGBD+aFVLEjgUeoFcHQERxtVLkWHKi598XNm4Cc7mnGXy/dt5H
3k4O/sjyTzN+PWj7YhTC4Yf8wPabIIvdvn4c741mZRBrqyEcdr+NoxTKNAbR3PeolZTR7wQ1Dr+9
c6R85YysTZiwv6Sx6Cy1wdaAtHxMiPNsjMfV3NbSSTxfFuEaoJVpVLyG/WXoNaLGXwNUL1PzLSWf
cyvCDWpabVCFNWOxiz8VKlL9mliAsjIO0aNkcllUOvSnbmw5J5REY+dO8m4k72Me/vJpd4fyddPk
7zTnplXQHz85KW1Ca2doZcn+okvO3JpizXq0ET+CUto47Pzg5E8Hxb95vWeDcnX2a9yuuiFfOp4g
scjcqjlDDU7OQ7rWfri4x88+L0SDae1UpWrx+TT/Dktj/LuK955yDIOvrx0GuDuYlmlLmbkhRTaC
YHToPJ2AQMU5+hQbR3496BbGC/o0EVWE1pWH5+U84W4GK7CbxA1Vkqrhl7rZVzL9Pa/PNyhQZ86s
fsAI9BfhYT5GlG+p6btF8bUbnyvtVjVW/M7Ly2yW2DAdg7ZqB24N4fwEWV8MsalHLi1e3u9MWuNB
eXl6+L5uwSNFMogUt+CcdQCXvVx1oZtJiI7Dy5q/uiZ0aUDwy5D1ZFqeYSBPmw3o96Z4tSor4IeZ
qX7urzDAOAmrHSl210xBmrp3Y/GxWuveeHmy+bpJKY72Bx6dIq9XoI2Ir4V+6tbJ+0aCVKKmS8R8
l7wehMiOhSrOnMUcXja5m35pTrERJK5W6x+S8GngEZDWt3qzEuMtbKgLO4LblzKzMiobO/HJeBeu
baelryNHMjch0IMHFuXy5A2qkw6lHxauFKEf/Ww3/UrstWZA+Pl519PR1mDAjnaAqYZ2f903LSy3
dj4A4bxl0mDJU8H3s+LLYNzS19kMt5Hx/vVWkNNC6Ig+NQizhEMRRkNT0oFcukRExanTbir/FBen
60aWpoonPX6Wf4ghhbUoKsVTnNAqXONn6XzS1Y/XPz//xstn3pwW+fd5YSXaPpTzQTELt0i6bV6j
m76zvTVVvcUxmETyyLTQPSVe7pYlTWGh04FntbdV4Gxo0t2+YRiw6amAcnk56vOGOLu5EYQPyX6r
uWtV43CKw6T7qodR+1HvS2d33dTSYGaFXBO8NN2LIhYzLUrDiMK4cPP4jhrsq5O5oJnOvi4MJDWn
xDRivt4YtxUqHRrk2VW/0m2wtOggGIF6wk4A15NwPGIlCfK0YD1yf6Dh76Z1nqfqDU4EvAgzhM+l
zUiUOTSk0bMsmJFcXX4qMjd+/TJcfF4IcySuc6lO+LzH0SjcN3goACkkKGGLgCNAzEKYFdwO5aDl
bmY70nbIFXMLYEF9/ULMPhYCrFlzko7by21ryFFqaNGUu+w2OM+1jdKF2x6+retbdl5P4ZBfmJm3
9Nnp8IhrO0/DTFx8Kqthq5LczTq0Bh8HIB7lfojiw3WLCzuMpN5c9eDtrsMmc2mxrLOsgW+RZR/S
zaDtxvxRSlfc75oNYfJSmSeWUWOjUz6F1S90BnZ9ebw+joWLZM6xgRVDSJPO2Pk3nM2cLdFTkCDJ
5qrF/TQ9S1l7DNv8JPf1yhIteJULQ8K5t9LIliickm7bhjEd6sNaNL0wWwgbzWSVJhw/RCmXI+ms
pIDFY6ZwV7/K1qHRbvQ1aN2iCQVMHYlofIvoGUeYUnnxdojXOe/1aNyo5o8grlY8/cJEGbiV/xkR
JiopkSxqa4zoZr+Jk/vKX3NcC6eFnm6g8DQpzJzSwpXoeJKqtTkCQab8wVHL7eDbW639pUf3da1s
1Sx/S+8KcfuZScEh5xBIxVkBu3gcf66MBwd2j+CY6Ssuc6E7Yn4eUP2asSpQYQl7oBqioFWmAD72
6hSGvwLn6Gf5XkEzpSk+ms2XFI6DOPtQjj+vn6LFNQNu/JfXEqCscFJj0GS11he+25rb9Ouwlslb
+/z897NDOqlt6pRODN14XG9DNdgUyc31AcxLLjhQJu7fAAQ3UEMt4jgVzMO0yyU7Mz9K4Wc5QKVp
771lext0FtHOSLFC7JwliomjhCr7I0948wGO4PpGyd5Qa2UjnFkR3LNm5dKQzKI2dnXQ4m1SrEQx
iyuCn/n73oUwRwhaNWiLW6OnWaX6KQ/IC+yuL8eSo+GZSHYblUzIRYXPj32VI7VA/4LSpk9Jmp9q
2Xyiwrvi/JdGcW5GcAS+Vde9LGMmy9T3Xai/d6TsLSZmxmyYmshD64IJzzLqqs2a0PXzu7E6DSuf
nydC3LeqQ9RNYEwCRQz06laL8lwzAjezZhJkdVdFzi6z6q2PGqDyaqlEMM9n1sQuoq4k8eiXFqhn
PT2obfIILnaNTnppTUjWo8+tECZbonOGmUnJEwsbXXP7O5JXzvny15ktRgJUTSx62X6h1coAtB3u
/bp7kNbalJY2Liwh//u+cHmpQ5Px3AK/rzfP8lQe+9zeBNOrxQX59edW5l1x5g8RfbRLXWYURv4B
UNBn01oJVpa2lYYeqgrLGZweIoV4KIddV+ccDEuFAKdCCsNLn5uZMN2R9gEIoRV7S8sCZaBB7ob0
GfHY5YD6zCk0y+OUEEJt3rW8IK/7k6XxoBfHlyGKRGRcuH7lVE70sJw5K5pbs3uwFVh8oErbhb+u
21kch45TV7T5OhFLxEY7JXqrltS0Qs/fDElPQ4r+6Q02DNKmJKBIS4jaaBLcWtVQMlfFfdzZG8SP
ViZrcRCwEcGwCJjGEQndc6dL6boewIBVwd42912kr9yB8ykQvRY5iblLaX5AiEijCbSgNdoDXquS
dlEPgk5/avtgNwVrod6yJcI8mlKJikVQkF8rdm03o+86ylaD2q3bzBTHg/mmAf0zo17uX30sdMTW
eEUkVrqLqmlXkqZ1PHlbG2tydfNWfTF3iDzwWqGZ7AWOp4AeUx2mhhGpG3jEjP6gK/cwmJgtD/2t
V61c9AvIF+KIM3vCBZZ7aDIkJfZGX91kwFy06gAdUrZptmPx6IXyJp9eXSO8NCmeVrMM4PZG8EVL
tkWyk17PST1/H55leohNsqyCt1GgWtWUHAUex3mQokNXZFtbfr3Mz6UR4Sbo5NGMEigf3Kn80IG3
kt5ATIAF5Oh4wMgWrb3CNGmOOvSxxYuyyr/l1vOon647msWz41g0KpJbQPBK2NSeKtXTaDZI/Xr+
U4Q+Kcw1T11WPzT9GoB/cZfN0tizPArPJFOYLWlUS7spwBugi1qjVu7d+qV30KTYnYyBhEl4SIqZ
ea8hPH89by0ZmjPbwm1qqqER5QYNY5JzsOW7sVvD9i/dPucGhCMUIFcA+prBdf1dlH+VII62JnMX
y4Rs8hucNyhsnhZsbIJC4QXYDoVV9J7FpmhOU3xj3bx+T9BYivgq5H0vcXBK0Ch9GuDosqByqece
xmF6kNT+ydes11ekZs4/4hyqhLoiNn6W09gO8HzPndJjfWj9sPmTa/G0hq1b8qdQws6y6eYM4RBW
H42vAbI8IuhKN7etFh8G496BLdCH0DUw+p2Rv2+NtfhqXnHRiZ8bFXaEqkyFlMhK4DY8ZpE3Bzf4
tQw82LqOWfg7DdaSnUtHmSTXPEycBTDly/upd6ppUEMQQ3Xg3wdSUm/G2oTXQt4F4/j6Uujcsvj/
bTlC9duRranVOroWpV5DtbUEF7lyPyymORx4+UijIyxHNfFyOIYiDZ5aT5AByOZdMRXvPaQTQgPh
Ds9/11vVB6+eRSOVx6x0tlJU7q8fgqUgHxDt3FvPEXuh4CbTBOwhmkI7sBW8G3PnS1VUO8/W3nJP
wY9uzdBGKiuiUwxte/BB0rJqU7Yz629D89sq1vKSC4Nhf8N3B6Bs5gYRtkaOdEua5gnYyUl9jzLt
zVT3UHWuFcgXdiBmTITKCfogaheWjAWD17ZnzhT5UzhALVsM25ATlys/X704cGjCDQRVBzr1YiW+
K4I+zBtIHNQquvE77dgoxlatzZXE/kKQTOgNrgD6yVn1Wpi2VNGh84NR0ZXskx8c18rxi9P17/Mi
GfKQpKmRdTzADMhgivoYl4jpeIexW3mwLK7+mR3huvA8AucEQVbadgjkUKGTSH850Vo+Z+nEQj0D
OTxd+QAwTMFO5WkVAg0+1Br5p6j97EjJwYu0TZ2hP1vsImPadFK1UeL3Kq+B6xticSrPTAthTBNJ
huwPrFQd0cwyqCBN3FDTdumw9qxZuErAjc7oDxqFXyIax26YpBKi3kdd+1LTZ5dU0knOn43ifSLV
W/SWbpp+xdkuDQ4cLTQc/EunvnCs2sbsVVNH7rTQ9H0w/ZLrx24MtyUyGK+eRYv2x/kNTV7OEs/v
2EFiLYcl4WyMOKKNNqa3n9rwlI9rdb+FLTk7VROEKcRy9HNeOnfd1+l5z0lupGO9hy/j1ALYcUpj
ZUBLW/LCjnAHD0U0aoanBm4Ci5QyZQ/QAN8Pcn0My2cpVB8LxT5QOz/VcXXMyvR4fT4X9sqFdcF/
NBGKk22rBS7KUxu9ybdpHNCYeRdPnx2PuocMz9T0fN3mQtRxblPEpUW1kgLnItSxzJq8wTvfjnjD
Gd+sqTlOaf7ObN5fN7jgJC0iDmhncZIvKaH6LCqbrKAxn521i4t6Vw+frltY3Cz/LIhD8rgGgjBz
mEb9Sx8+GNpDIn+7bmJx1kA2AIKDB/8lbUusFT0ZH2oq2WNS7pAo85WdE38o+2O/dksuDufM1jyh
Z4m9ondgBtXQVdXLu+QOLgZ9WImd5tMjRJ4UHcisQjJFVCFWiAaV+kPgGJzj/k6JDkn8IBcn/dF6
SynqwpDgdju98j0AI7wUIiTl2nYzym7kPIXJvYf2YaeH+9Rqt4j0bCNvZVMsbruzMWqXsyi1iq97
c6lVc56mAm2jH9d3xNocCquUhFoOzdb88A73lnqqzG2dbbvfzhql7+I4ZgLXGdNGVU24NEuapylT
puwGL5JOg92Fp1Quh8310Sztbx5ZqDhzMb8sSPVyZhfW0FEBd7rhXtO8aFuYQXO0zYAGaztO9lE3
OQcHIYE/1y0v7XauLgfaMziLX4RqVa2rNQJv5GGkx2nof3iB9YMA/g1GSJRQSeDBwD+Xm6FW0HPT
BzKAcv2jcaRNNHwc/DcUKC24cOfeOtJv3JGXRoxsaMx65H3lRfVmMIrN2rN+actxwc9smCYxuhg/
ZbZVS0AaAxdu/uEudO70chfln18f1JLsAdyIoghYFbGPqg3LvFSjjLqC+imq0DFZ46da3Gv/DIhc
rvg3vZ/klEyI+StEEixFiQFSp42abAdjd33hl04Phbe5BZERQT9zuSYo4NZOC0G8W0m30t62b65/
fmnz0rVP+w3Ft5eVtySX5SxrbemxVJQ/Y0HbnDOlt2mqqSvncyHE4wX4P0Ni0Q3WRq3xc6ADdR1u
p/qpS5utjohHYrwecoqsEqpz9DGDFBFfTs0oe2Y3cvnYPlqOPoxXd8GkZE/X521pC5xZEW/s1Eic
No049JadfFW17l2sJ4e87B6zJD0adbejOrQSay0tlUkta86H2bzXhNNZqk1ZjSZXkdUcUaze+OpW
01cmb2mV6AskealRmHlB4NhLTWiQMvLdPhs3ivwuVQjirHpj6itpsSVDFDIozfyVMBZVhU074x1f
YMhSypsyNG/ycfxtduZ+SII17u2FI0SkMKdZ2BRIPgu+03fMzk9Sul5zxD18xvN6yti5yPvPwDzY
s3jHoR3D6GTa9HtD3vrDDhaI13sBLEAfpwOfRxdKyEZNhe9Jua/TuBtlG0nONr+ub+eF5QCiAI5w
1jmkDVkYgW9MTWN34OalMf3Ns2lrkdSQWxSDmmbl5CwlyQFzzq8wdjP1a+HNkE5RjPgwVUyv8+7t
Kv9tlO02MPT9UGa3ZdQ+dFV06xT6vsk7ZcULrRkX3ZCdBV2eelXomvB7aP2Toae7OvtuSe2ml+8a
qIoy42vgv/5GYsgktOc2vjkXfLlBEnIwjp+QBC7R68nH4yC/XnaKxJf8f0i7suW2cWD7RaziDvCV
izbLliw7TpwXVrbhBpLgBpD8+nuYqjsj0bxiJXfyMA+pqImt0eg+fQ72B4oAmNf5eWoK6fTONK6B
WF7dPJAx3DBnTQt8wQWhHQhkHlP+A+ns2ThQmOwTFclrqDMYp6ExD1qlbXv2F/AGnH7EVKgOg0Z4
fmCBD7FLZdKYMMiuiaDvs7ILFsIQ3HaAX//Oe314C+WV4A02JqoyWe5Z1TYUOz33lKje5hbx7p+s
RVtIVk90mUhO/t6QV77ByKtGbQojwwu59IY0A7FsAZuj54CfvybBfWuL+xu9KVOLPSqDH3QZyjaE
QrVTZchQQRmKcy9mjhsLDW5JunpSuk53ap1fubX2IvutoDZ7kk2QzSmx4qCoOz/WyIaSuNHREgmM
G3kwdZ25cWO1O9XiUL4OwaAEelLb5zzEW0NtRy80S1TlwSfqM57XO2rn0MbqBn07jDb51MYkvRix
Ynh1X1SQZ6K/IFSWHojetQFHDLtyRJe29oQznwgE4WrnYUMk4rEOS45utyzZZLL/nmvdJgvVbysL
NN3SH6bpPzvzwGFIu7rrUiwQNZh0ZaY9NFVyJHjAlqeGix0ysscaXew9JNGqIdw0UX2kFt/c/4yl
KxEoLiTlJ7JEnOlbh2RDCgviZVYOKoZ2K2NlF/9FORIiNP9Z0G8tkJ53Y0dggZVuoz50a1rGS+uF
IAghJcV/eBjd/r5RVwbDmcvP0OI91OyVgtEi0n/8xTThBWEC1w76j7nUKNf0LDdomJ8toUNSzWdr
SJuFMJJCUupfA7N7N6lMI+YZDAALs+lYF8hBSoi7Uce1euWXbcaHwrH7FZ+0wM+qIbGAxs5JJxPl
wlk40QMCXdHUYeewhpqtRd0u/RFSDj7WX1ZSuKyBQMGDI062zUDU9DMB3uj+xC6t3vUHzPZfxwT0
CkOCnkl+DGsnyI1oQ9cIhxaadadhokkPsQaeT/NrF9BLCtkFdNOVpu6bcbclEd+DoO5AnB+5ULYh
0/fSifwMEm5wbYdRF59l4wRW1r6XXfTr/piXYixKJ7T21PUKP3m7Y1tDiTuI1OXoLkJjus6gRwh3
rQUg/evcODLKlTO+MMfgsp90TYDiwk03eaKrm0cpcqNtnLJA5Rk3jk28hFw08frHg4KvR/YDpDL4
/5w3QE1FVGsSVymLudcBMujmcek11ER0Vbzct7XgtG5szQY0Zr2VhyHNzlq+MR03W6PHWVggDAMc
IlOSF1LPs8AULXSV7cipWbGzt0b30rJ/FPkeyTXXuCC8irjmP0PzmCDsamC0Qxii+rOmPGRgF4pQ
EY3Zo6V2rhkb+2F4aaNLTcBIXX/t5TdT/XO22dtvmO1GozNGgaZldu7FZnzWxEpeYcGx3Qxx5v5N
Y6SoG2UM7CiK54zPLb2o1bMoL1H4tprbXmDXvh3MbGeQQmuE7SSwlqAjfvxSRw98+Koqvzh9aMLW
VcIHVqJYINODnV3u78qlY3a9mNOuvTpmlYZIpVRhW2leOu6CHmp03v7GxJQBsqfyNpkm+8qEtG0+
jg3WSkOQULPqnDn6CVm83f/PzGz/x30J7kvwp53j9KiyhyKMPFEVfx57I7EAVCYKY6hszxOZgKzx
pLDgkznN/S57AHdPMByZ10Tv90ez5C0QdeMHzYnkes42lfUE1xbFHcfSDXc1Gtz/+SVncf3zsw0e
m21b6wbGUaU7CNyq9LEBj/kaMH5pcwGlhHtanbq75oVR7AinNVo9O/PYV9le1ruqW4FGrpmYbS7H
HERFMpgow2OZQ6guehxqsTJbi4uBRghg1dETpc777NTKHkypETwO3IQcI7ZSP178eZwMXKx4+CDN
c3tAFJp2aHUdsnPFO7d/AifPyq5dnCQ8DQC1xHPxQ5ul2TWpVakyO+tRDr0m1WPiaNrP97fU7whg
9jZALIg+S7yvUWmcN6Y1IThAowyzVCZ7k/8TJp/D2nadCkqLo2vzS91/ttjF0k52t+m7z0na+tQa
PZAse1nTgXdU2ZI+PvR5+VK0F9yXQQtpq9oGMHS8lPHXtj21A/HC4sBT200tfSXiWDoToC2AzJOB
FBKO3u0yVKYsuZQ5HEjRqZtepZWnoCX1RMaq37S2WAsIFu0hMgdsFE8YUJTc2hMmxKprzvJzgtUY
kLnZivgL6lj3l2VBaRsn78rM9BlX7nfqWzGcHpQPIPw55LJwaZQ/lUrlJVa2Ka18O5HZqHHmF0gh
xWQ8GFzfi8IJqJY+lylkzVudPXUJD7hhP9oVfb3/gUt37QSexVNOB8vqPDE8pdN0dQhxA+ltHzjS
eCuKQT8MWW4+RUMFRS52RIuLWNmui7N/ZXY6lFfToqnhqPMUZtkQueRtVNFwCNRrY366P7wliAM6
qHAeph5dLPXsdMe4wblRWSCrGNJHBb1NKgNPTAblmYxQpBZAWtWbCJaGE87pqz7kKx5yeaD/2p9D
AVk8VDqJYN/pX4z+EhmuWkNXc2WbLbkYFN1wK5LpAM1dfVLmVdWaWYFRVkDZPPHwM+X7+1O5ZmPm
66FspQlwWRZnFY+9XPnByYOerGT2FxJewJ9Cynii/PtYiK2awSFRZOfg6G68nvzQYtyLVbjLmtqN
V3nLFkO/a3Ozexii4EAkVQQ+QIt8IWMP+XMkuoibjo8aYj6sG0rnB9N8RNevN+QrM7p09q7Nz1we
r0yu5jrMp53l5uaLcGIvsxIUTDK3ST+hdrdyE02bfX5HXBucnTozl+CoQOx0zh3pqyM0PtUXrS8C
pWBeJqSr4aoo9HR7f+MsHQHL1p2JSElF3/Qs2wLygZApYwteGkV41DgM7JvWETdbq3Et20Gzjo60
zsQjcutTZBKBW9WGR7dL+XW0nIe80A5RqkLQvi++3h/Tol9B+eFfY7ProwFfeSnBiH/u6k1SuSDE
HYG9pXAtLs9coT8ze9f+BVAVBwNS3ADCAtc+58MewAahDRQQQsJyj4PGiZRutsatNU3TfJNMAQSe
sQbIAOYVcMMeOwkeBYDO0SgNAvHg/swt/jzADtPFp+kf2pEcZkaNbqO1qgTHWs4fq2Z338CSn5pw
qb8TY6g1zLYBs1unHRPgOYV1EeVeaS5huuKmlsbw29UC66ghKzPtxKvbqy3bPqUGBGP04iEXn0my
cmksOQaEQNOFhdbfD9LCYZ/oZSwwhAL0bNgQAY37M7JCvs3GM2CkQT7ml/uz9ntZ58t+bXPmC1MG
Jr8qAWgYOd+D0hE/KlXfqIjvJED2QFDQGKLA4TqyvWMQFtl+7MkRLX572pbHvI2PIFvZFxb3Abry
oWGOHIS2G1i/Z3TwlbzyI9v2sqwHAY/zYIRkX5l2oOajf38ci6tvwMvYeNWjJ2i2NMCljyApntoo
xb4rA1Ju8z8n8QZVBvK5eD/BzaAB8Xb1BfS4LJpw9DN3PlJJir1yQpbqMNcG5gVbRyEh4wm2V+FA
8wQJHfD49tpFZlVgK59a5UcNfjhm6StTt+Q/r8Y1zzEa0DRD3wQA1yNvPDJcDHnhzZnJtfb/xSX6
b/7mTVU12PAY5CsBuK7phUGsQmcttFKjterZ4vV+PaDZ/Wr3QF86OSqnoZ3t8kG7kKI+1iZIfZXi
V5PQrXToIULuEWGxF/faBvIQb/e346KnuBrr9PdXnkJkSZ3SqXhLEjB9tl6YrHHKrc3m9PdXFso+
FGg3wbnVwCA5hLuxvRhrIIhFf3Q1itmhsluAgUmHFUtLgdLb6wD2PZZsazxh4vpL2q/ERWuTNgsY
mGKVJaHY/6q4lOSTlv64vyhL5UYcMLz2QXfzu6p+O2dRCi7k0cGqRDr6YesvYfqKHIYaPvXacyGe
qHVRxsatsk+Cf85Z5bIyMJvQKxzPAEUvE9uSfWnJU2M+FtUKOHWp7nDzbTPvkgwkj6oB35bZT6JM
fapXblSf1WGvN4PPjdHty3Onfx/5z55/Vq0Tsb4X4v3+DP0fR+d/Z+iD+HRKC+RFK/g4uzM/Ozq0
jDuzPTSgH4rM2ke1FfgrIzDxfSDo3vWxeRor5+f9j1jc2ZB9s4D5A2Rg/qgRA5QA+YAW6WZAQaDd
90W0i7tsJVxY9HpXVqa9f3V+DKMc0RqGDqNQRIGRk4CabN8O2SaJw5VAeOkYAYOJxniwqgH1Mzuq
caj3lGW41m2H+Vr+3NjS4xAeg+wZOjKi7Qhg1v0pXKwWXJucndxxiKN6rOHTWSO8pNs49GuPNHfr
QOpK9XoVTSdZ7Od6vdGVPrDlU1PaHur0K9+xOHKAP0BCPXWgz0EZmqNAWLaGA+EC7r5/7/jJEokr
+Dez/dKvKZ8s+Q9I7f1rbTZoW4+ZJkL4D8tJdhzkE/HKnpnO4DxWujYwc1B9IaG6WWA4okh9tK15
BX9XqheZfLXqt74CZvgv2Owm5hRzkhUCd8M85jCMZgAwfgpq2zRIjK5wbfS5yLRdiTyXp+5fO/PQ
w9BF2pk69ovSehyoeLFyBJbONAHhPY4zAEcgObk9bbRJG67o8Ctc+WqJrSUAihcrOERtcbddGZnd
+8gfaJJzUFA0/E2Mv9hwMe2HpmyC1Ny0ZdDXL4W4mOkp1I+W+gZ6Q8JfOQh+w+ai9StbZe1bpgm/
ci/g9NCVsMW3iPGYvyWlB/E01QhqerTJZuWwT+P6sC2vxj3zL02n6jJNYSuOv+XNp4a+YMu4in5y
0rfKOnfoew3PtNqiUl00hX/f+vJAgS1F2QRFmg+EFm0xKiVonc5G8ay2n2zWHMCq7DkhBIuJ6Xba
qm+bqowfhgttUPCAQB0UterbqaUjHxPw76FLiskqcOo+CoA4NNwEyqpehn4c1x6LzrXtiiGbSpK9
XYY1YJZVtrKpF4eOHY3iBLqLAY24/RBjQCyp1WivE8TaNZ3YxpB1VZosIFa8HTVjV4ar8IQJZfFx
8P/ZnB0kXBmaIQhSAU2hPhmcBhYb96k0PaoOG6UVvpmnpyZvvjm1yry/WOqr8c4m3qbIA8opgDcH
4lpm69bKU0Zq105YIOlO5Z/v21t0Glf2ZmdIFr2qmnjSn3Wz/JFDho6rtk+rtUbQyWvfm9LZ8aEi
lmra4dqQPPOlNEGgfOQtakI8xjW9doesWZtdUrHRUXCUwtPajvrMOxX8dKn6pDndq+zjJ5E5K5t0
8VU5FTtUAz3IiD/mu3RsIgL5Q+BI8aTUWHMsVP7uZN1uSJtXlrXgZAS5JKoPbbb2EpvG8mFmqa0b
yPtA9WSOt9LLVlMVhs7nMm72dRJvVFlsW4BnWvI3wBW8+v81NZ3VK39bxloZmlOXrcGGQGjKRRs7
X6T5n2OQHPDPTBSN6Dj9UD3K+zYxKxVmsqJ18/Lo5G/1GuZncdtf2ZjvkGIQHDEvYjfVfORJ9E54
esw7e+XKX/ReV2amjXo9Y0YUIi8M7wUOyMfYiI9ECX9JOem/K80nQZ2DkoQr6dOlMAMm0fSkg1wL
ULxbmxEYR4VsIIhk1ZkHlRI3XCM1XbLgmFN2BrBZiDvPfJTkXaoJEzBgUuxRD1nLaa/9/MwlObWS
Jsn080r+dUi+oWHsvstb/P2JAxSADTwW5tXQFtphmhiBcwdF+VMS1c9FGK+EC0vbC7iAf03MhoCm
N2Z0GlDfJvUTy8uFF6/N0pKPuzbxYZnLNumsDg67DR+aovkq6sbXzOxXBVl3QKZXJm3ZnDlVW8H7
CL7B211FcifjPB6xKOAwRVdCQOG908I8mix6ShRt96drhPQ1sHFoqQC0DH9uzRWQJAGLNdT2KMDH
4EgfvbKktn/fyEKhYUqSI1o2DA0J83ldX0ny0UknqSiwfkMs9Bu67LxxSF2l3Dbys6pBB8GyXRm+
O1azcmV8dNswjf4xGzGdM2kU3Q6QdO2omyGHbJQt0UOalb2nSm5sU/Rkjq4V0lWNh48rCIu4pEAt
AkCgPi8VDeBiqEMbj/HetM/gpnaZVrq6rPaFOKn6H2fxYWwia0d5GG0B845FpW0tnvZKfK5Asuxl
lXGSnfh8f/k+OtdbG7NDZtvK6Fg1br6MpAcFFzskDnd1lwURa7dqWz3Xufjjbk+YxC077RVoMs03
TG4YlV33IJ+p0FrvyEi6JB4f+khb65r96EBQg5qsAAaMXPg8PzOGPbfKAgw+Ov/pDCDxGToPymn3
J3DZCIjDJxpG9UNvil6HWhU3SALJWm7wnv88ZqY3CPLjvpmP/hYX0QTgnwQ0sPmmjXl1CWpjWKtq
O4WY+isaLtxiWEuBLA3k2sK0U64sSGllIZnYUkYQ84C4zCv62ktCI7g/kGUzE2rXBv3xB2W5SA8t
OXSo3o3hoVL2he32a7RuC5HkNFn/2ZgFJiALi9S6ReiqGRfd+ZLXg2+n2xByuVJ/DtunHuTeWfN6
f2BLJ+na6GyFQCupsdHAoyM16oDnphur7zFaTvmYoYwoXLtd4yxbm8rZipFSF11LYBGktnuQsj1V
gvlFCgzP/ZFpS372emizeysycq1PRxiKk9yl9FUvfzjlTtP/iePvvdZ71HyR5htaCIEMeFezzDU7
AbbufTisMYEt+d+rL5mjVcxRL/sSCvJn4OQ+qdK66EV34Eq/Q8/TLlXW+npX1tSZXTDgUqFAHE15
eOdJG45IwEOf1Q2RoLTHd5L9XJnn6edunyE3+9aZvZmTRkRmaeGBNzqnLPml6shkG9i0/EenRG5Y
gH2kmED9PzT5fN/0ygrPrxrTGJyS65hXq9cgLxm6rdW6aeSca+f/uWvnKAia1YAUOxhk1R1z8cy1
vTRXEJNro5kOzpUra8MUqC2J/YqNG7m4Zja22h1Aj+iO1hqoY9kx/+trnJmvGZ3eCE2KmRNq7/bj
90F8ub80a1t+5ldorFipU08Ok5m2K5L2XNjxA9HLZ5ZyRARrQM2PueNpE+LxSIA4hZ7O7GHCeVqa
TYqog6XVJtNid9TybSOAjLGcQKCw24JXWv45CSysggRAB8kE8u8fAM0ZKhrFlLG2wmc7BBs6Nd0h
0tw1GPjibIK7EvR3U4fkHG5XRCkXgiPil2Cl07229MtoG9u+tXadLrqO/wx98FQkUft0KsKHxgPR
3niJCjJAhHl01M1/SHm5v0nWrM0cVWXlaWYVk1Cn88KKAbgFhKXG5yg+qsbPNlsjuF28ea4GN3NU
UYlO/lLF6w/8x9uKHvsMRaJsTU9o8WhdWZntxMGI1RjKx7jGLaTt3qp+xd+uTdpk/8pNmCnetpWO
UdR9HXRcd4EmCYhwfEb4PtR1P65RR76/UGszN3NN0eDQooAK+tmydzE03JmXrwl7rw1r5pEse8jN
UmLaTDNrXJ5oQZjkfo53IKqm25YmL70pVqrCi04D7EsoV0+Ylvm7aMy7iIYMx2qkukuKY0Q2FLoz
8UuYig0Nv1fsy/15XNwbKHGBXRm1V7TA3a5dQqLQaArEw2gXRxo7zN2sMP6cMgZOicAPIvCGUNO8
GNSnrSno5JTgaT3pfAOi9P4oFnfDlYHZKBoStbaW4i7Ue2cXNlqgN9b71B9538zijrgyM9voVR9G
ilpOZvTCpyPdRqJyy/ZZS9/MvnLFWn/U2rBmmzzNyBg1E19lpSMv9BpLUPrkkX9/UIs7ABk0sEPb
KNDMH/9xKNqE92B1SDsPYk0h3d7//cVBXP3+zMcpapsO0NNMzh31InmBvtVaJLQ0AuRNpthh4jaY
y4w0MYhonIFgBIkdlKHP1WZljpYCoWsLszGUhJVg7aDIApsCzfEARRh8i9oiWUPnLV2raEFV0QJD
nQnnfXscx46TtC1Q+UDWzpWdDEztixI17mga6N7Y31+Z5Xn7z9gsIirxCE/1Bsb6qtmq3V6ha9KF
ixbAz4C2WiRewH5yO5yepQpDtAWAz7gXqYNn41pxcM3CbGV4wgDs7q3k/OqMn1Lydn+GFtcdzTbo
6AGECLwFt98fElCsRgCZnhu3VHYDmq4tr1875YtrjgQ2EiwomnzIYCfcEoWmgokqckiQaplLQZQ8
jD/jInLzv2hSQs2WojKEpAFaxubHPZNClHoNa9z6OVJyTOmXTvlzyZzJCFrqwO83VU5m614CWGz1
BZI5afpO993w8y+WBT3SyJdDCQYCFLfLUoUGtlWGn7elFSht748mgRYtuEDliqUljw8cLCJ4fSLz
nQfxVZtFtBgRA1QhJM8lCPyUx6J84LX0ZNUGrfk3zyBoM6EXG/1vALjPdlw3UFGBLhOo6cIXLlsL
BRdTEOgMmGDzYABBzvd26pyShWFeptnZUJPsWAOu46s1FG5k0jpos1SLd7MFFdoA+onvYZWzfWJX
9QMmiPph2dINqsH2N1BkqD5TOvoueDiuoDqWTjQE5u1J9GGC9s4uPZ62nWVHkLJX4ninq1Aowyqv
5T+WLqVrIzM/W/ZMqUaGacCxrrLUpUhrSuMv/Ou1kZl/HUidgLUBRhS3oJt+re1zcaLwAgPCDK+w
D1l7o3DAgB/XWEo5qB4RAiAMM6YrodWSCzQpSJ8mAS/yAaJuDrUZoTiJrkk1PahMcXNRBFkh3J4U
3v1jvTggUEuhIwjFQrAd3e5NQptIWrGVnntpjb5ijOYmG5RhJW1Opythnh0CVG6qeDg4YHPvYTBi
Z0wx0YDYQszRGhEm5j0xTjxMUHgBJS91qVH0bup0wo8TdAkhFZ3tE1ZkgRHhOdOTQQmgeKE9ctVM
fI7T5jpFmDwOCSj+ehHWgRQFvWQmT57itq63dat3D2HhOAF3OhCr9tSqXUsbIfgxDg74900DPszM
vVjLvyR6V3iq2dFHivyA1/H4l9ObyQG8AyouhQlmMjRfnNb+NqhDdtGiLA5SYHUeBmpnQRuaPgiK
kgM06n6m0BXcDG2KN5KeZZ6I63RXQGJAc5XaKrxWlgxbPypcq6Oqn0TFuImzt7x/peNzCVSd25It
CL+GTQmBJC8OU+kDLjHJezYChEGDV0aWF5ZIMUB8dStTM/Srpqm2RmmYfqXVqqeIVNkKtMV6CTp7
N6PTWq7om/bTn28dUNIh64FucTxlZluHM5qh19pG8/vwGd0s4crPL10DVz8/R8sxtKdZY4yfH7AM
/SG0NsTaCB4YyY8iWUEcLJ0CChishd44BIDzmKPpSxXMJ+iPZXZ4jkj0yJo1QuYl74d6GFAaABgi
3Jw5pi4tI61zIEZvTKDU4nvRmn5c1SvubwGTigamKzPTrF7lBWwIwqJI0cGMHZ3STqpup+j7UNae
Bd5ugw4npFuCIesfaY1Cp1oWx5blviJ1oHLSFT+2PObfjTagLcQNe/sxsa42oQwlO9fkh2l+dbpf
Fv91fxOumZhdKoWhDRWYthnYvL8Ro/bC7BKBWOu+kaVoEZ3fU8PQ73HM1i4ywrGUNYzE/JGxk+g2
BPnS1C+0leTv2mhmq8dAJBjrFSbMMgfXAZ97PzUqrrj8pduFWhjMdLcApj+L5JoxKUdWNOhKJvah
1YhL8DpMyL6EitD9eZs8wNzrX1uajt3VZlRstU7CEpZkZ6peIa3WA8wv2nAjM/3ayguflJ0TRJyV
njqg7nLf/NKpBghmOm0G+AfmyKiuZGOXCeSORnAz6nUOtay1ES7tjGsTswUrbSdvIidKoWGk+hAu
f9OZE4z54FdxvuGryiCLoSQ8yCTAOhHx/UbnXs0oazHSlrXA9jRS80nfG25vduQgcLnuG9ZrR8oc
4mnx0AdE0Z0HrVPjlwaK4yb6UXv5GCKW3BhVyg59klfbNmLGii9d2sOAbNhIayAl/iGiCC0T3HBR
nZ4dEHMztfQdgIAr8hdFn99XD7gxJ03i6SuuJ6IIeWrWyA6MLTrGXLvHgxF4BjXQEMcebbuwVjbT
wnUEKCxiZHCWIHE3PzVjBQ2z0M5BTVgUuRumxUFrk6ewsHa9o7yGil+OYXB//+ofcajgiUJiEpxH
4DIAj9PtIEMDBKaOiHqAlKCNlvUPDK/Ups02InsU8SNguK6ePjTxl8qpXVL9I03pJeqB1z+o8YI4
H69aGx2zyUmja/iEj04EQRzEVvBAm95oH2oeVYh6seMMT7LN0F4W4f4f9yH5FfXmSuz48Yhhws0p
csR+muiDbyehr+xMUUx1eOLJRebfq/ydgdE51zJf1b7dn/CPW/fGlDV7qJkqSE/tYRyeWr31Mp67
Rjk1B67l0T/6JZwPtP8ivwFiCODnbkekMUWPIZMwPuXGJkW4u3IAF38e5GKgG0Wd6ENug7PBGAYg
lp/qCCV10B7J4eX+PH306xgAWsun/i4Nr+bZkjComSEpiFdC159MrD/R98rwuaZPUpxyFPpKrvn3
LS6O6T+Lc2IuPqK2zLN0fAJMynYu8So4amE/gwUHNB3o+EUP0RxvIxKLxTwFrDtraw/qCMWguFp7
Uuq3+wMBzx1W9/ZSBIvzlaXZlaGB/YOXSpae7DbXA0uq34GM6j/Z6jBCPqbVfhiZRrdtTW0INIjE
70BP9zXKII7r2lGa7tI66U6akg07VZTNSyW0djMmGQiac0ueSYrHkiEzOXiED/Uvq+5bP9Eye2c5
uXmB8HHmEdpmXoxI0UdFto3xjtKhnVHjAYFXl60d6lLX/zE7O853Y20OpxDMzxdF1JXHOxsadjKk
x3LUi0sP8jqX2EQ8WqyLfDRDlYcIjGhbh5Xqlsm+OUQt03JXRna9zTQAL13SEBulAluxPTMz84No
gIgmdqy4tYzwQqOlUYyuWYX2ttBI/tj0Ut2kaounUkrkTvTR4DkEnU4JCJj2CnYGunXR7dyga31T
SE11m6FO/KjVQ2S/Ic+QsqLckqwil6htQHyRpPxSYQc0rpXrGt5WTgRtQ5EfNTMBackoQfonqWQH
ddzQuvvHSqLPfRvtZKLsxtTwWcQIqm59dWhU8RwrrbnN9KJ61Msy8uMS4Jk2TlS8ySCpJLjZekDd
WSeqlOyicD0+WVod+qgcRj9rWlbbpE/Fi+koyoNdUiOAWjTK/kPIjZcY6qkbKsZik2YiDpqkQkE7
6zVduiUer0etLfMH0jAT5RDabZsRmasYrjRI88IMdCcm2BdWidkK5QEVB2jNGXm4k7HDd6SgkTda
XAJbqfdejjz7PmUK8ZMO6KlBE/a2ztRs0zgt3UFCwtpzo4o2KGgWXirz/AVhRXdRW9F9NaxKOeT1
2Dx2pV7tB5WjKO3w3BNaVweJYghvgODygYyZtusBufR7xuJtb4FjTOlk6SVT8gvJ2N4d9AZcheqI
EjrqjG4J0PSBgQ7gVasr6hl6k/8DPQfrVIVUBqVZ97seYOdAsSRUdToVky5zlGsoiAHxtka+wESB
HPlYB6L0GK9uNd0+riGGbpE2RtqBZAiKdLnhFos2NXOaYGRjhn9W5V6SU2sTFugOB3XkSrpt4Z65
cQEz/2mGCid1DRfQss7XgbPSirMNnfP7ruY3DHvuaSYSWQDvcHeCQvz2nkEqLOqzok9OvRHb33IL
wghuyCL52OlZGUQtkkqdCZY3Zrbpry426FEzeHxoxFekAD02Im5TRhYFevfOISSZJgJgFDMBLAw6
Dn4yVEbQsCj6MYwC7ELae5RFhZelVe1nStkeCU4F8hOoDKYSzZhplzd+VbPyseuVV0GEfqR2goYp
p2q3lZPmW1SsxoekUxS/EDpHYy4YEMsq0TytGNOApaPpg9WohuaV2b2FWddsgPJp9qGR0H2Y92rA
CzAYD1E2uAlXhx8VaYegLWrHRZTVncPQsXdl7CSbtFIKN4yyFqQivbUxa7SoQ8gj9BNSKDmOk155
pG01z7E7iWYfR353BkX6usXr7y3kKN+VXCnx7zLtpKAo/X1l4RZuiCm4B6Jx4tqYY5+5VSQgz4mT
kyiSreD2AUFRA6pE/c2o+CGJ1sKehYZkJKZBbYTHLdDBH2hDsr7Ki0Il8QmT1x9MWvX7TNjFNjJl
EeRqXZxqHtMM+mmD+hhVSn/qxlg5sE6Jn41uCP/8sr/5nFl9qSB5HGuDHZ+a2j4arfkywHnfn+Kl
E4gGBjguFVWgDyrHWmelRGRWfAK3qGfntdvYn5hBVwayZmV21WdlQ+1eM+NTJj4NrHadBgikciUY
WwiNbGuStIXmEgoM83rfUDkcN0eHIB8gZGjRubH5x+kPByh1dJRCUNtC9WoWrzqjUzYp+mNPI1Sn
NTq6uVmgLU1xkfD1tWJN/nIpQAJ7GQBOAD+jmWrmtvIB776k4VgbRslDDo20Y6rH0WaQ0Jx1CkCU
Y25jNxoNC9/vb4uluaT6tCXQ6IDK02ykNsTP61Rq8WlI9Ys6ars8l2taqdNvzL0yeoDRdg94Boj0
jVuvrIcRwP7DGJ906RvinFnBmPrW4Kbdyu5bCmmvDU2DvXoi251qoF4EQ039PbPPuXYeNODGVnJ8
v7/3w3jAZTQBu8EnMH+JN0kzNnGtxCdJy4fcdL5QUyYe+OI1l6XNg1rpCEPks9Btv9HYDt0pR403
n4qkWmNwWphZVO+Qd3Amln1wAdwOGLoBg5BlpDwBs0F/DmyrsW2futoaPM5YeP8g340FNHEaPraN
RAat0WydhE9WM2S/4MHJoQHRwqeWp9ETFCuGTTxokQfscetVVjU8RJ3VHOucNYHkskHizUy/6mka
HpWEtoqbGTXqzq0Zh+AXtrvXiJf5qQOxIUcwE+mvupr2m6LXyAPC4mojTVZ4OkdE0yNQfCQ2y3wz
REA6joMCiIRu7+yE9D7qLXkC0tusf1e47F7QpR0/6VmHOUn1sjqXuiJ29w/QwsyAX07FMx0UUVOe
5HYJ2CAylSI18BSrnbYz1by7aKbonsOClwdVsuIxwanboJlZD2JuAaV/3/7CAUZZDiAKJNp/09zd
2tfoYMioG4wnztgh+R/Svms3cmTL9osCIBm0r/TpraSSXgi5oguaCDJIBr9+VvYAc3s0jVNo3IfC
6dONUirJMHuvvUzTbeUfvuA/fQDUGFCBOHB+Baj9vz/A4G1d5yp3ju1et5Ap9Aew408//ufZN5Ol
HCixj+O0ZQxzoz88n3+4kR5JO//z6z/OjL+dCd1kMh0EJ+do9HE7fRHv9/Cn49t4vOMfBwJI+7gp
cClh1vHTj8IrdWiKmxLfQZaYdYk1e1igrsKpAhQQLsf0AXiR7G0nQTuKfM9ssrVo6FsgCSQDu2sQ
+RWBiNi4Oo11YgzHZmTOZtak53tdPr/IIs8SXOBwuejymmz43GURQ9X2h4vvH9/G377Jj6eFuKqK
1WiJj45zrTdC/LuXDUwLwd9YSKAdmKBS/bzoVIWoEGJJHShiHXXVsGdV+/Wf98OP9/34CEh7ELb1
kC0h2erHflS005WnGrxvOL5A1dHI5759RHcY/E/Ixo+H9fgoMM5AOnzkLT2yeP/30oI4mcwtWxG4
ZeVe47PClB8lQXv+r78RThgIHy3YmKOn+XFFU/RlrtsM07F5UHW6MoCszOr+FC/54+7868vgIIL7
wV8Gzz8JESVXLrNaNR+zhUaMPvWahQCs3Si7P3ydf/wghGWgR3soEX+Sz3QxZrO2jvOxEZhq5mM7
Ra5VsJS29auO6IHw3z89YP3/83E/nh7vHMgObXwc54BiMAFf1jwyrT+suh8V3H8/PdvFZBhLDkXj
j0/BLN2RGFPOx2nmfitoaCDqsQQONDTS90wBOk8d/+cv9k/P8SFqxMKgYEF5j1/pbwdb42YTuAzL
fOz452KcbcH9kiJr599hq399M+cRMI7yDQS7vzqpv30MttlIB7ufj+aDovCcDX9S7fzDhsXZ+f8+
4McushWXJprf+ag9F7inzdjU2R+W3I8y6f98h8dG/tt3QLiHYmzFR+SpVsFs9itYM4Rfffz7F4Jq
DM6kGDTgIPuBcbTa6GadxKesk0+8ZPFHO7b/9LT+6a07D3gDTEew3uiPt15qDKIYoGNH4kxAGQoY
QJu+6X2w6g9H9V8A898utb8eGg42gCk4FuBK+WNJ26MreK1DT9oO6YDgZkibJkBphe+wHcxWF+9Z
5cl/foL/dKD+/SN/fjnSNz3Nu+moDrSL5jb9//vxP17QbCLsyHDx7Ib8Mq4nxEP/55+PEdU/vR7X
NSnOG/zP/9GXaiTPrZGQ8VhZ8lxPmAf2yjlV2Zj5WmNtmdC2rrLyYCjqjamZQdOm7Zg2YxNq9j1D
UFo/nIw6kdmOOJUPVWRkg1GDLi11G5B+rETKBpOHrxFx66MmfGj2Or+YjbjvaIAJYVJXuW8pNxW0
j6zROuoG7DZzzV8A/Dbr3jC2IttJeqHw63LyrdNtHI7kg0beBRhKOebiRrU1QA+dLViVAKyz9HEj
JzdUTRHKVSUqn+JR+6zweXYZr0ZEl5dq2qEkTys3yNYmMLrzIsb7uID1M42+Nj1j7pp6RhdKg6ak
bn1Vz4kxlvCuHkHWuNuocgyPBAOfAruLpXOCdTGgp9bXbRWUa7Nv3F1Lr6IlYdWeLRpWKp2yl8UZ
Q4de3NXyEVdU0rBzT3n1e8mnc2mvLw88Bw105NYcQvMnXQHdUvOLs1ZHWaW417ePiI6MmwER8Drs
o8q68/5ztGGqPTQbPQvdoYQBYpDlp2586dihcXSg+Za/9lrYFkZChiKa6ud16ILZisf2aunw7f2m
eeG3Zr5ta+eDluWlUbE55xFEe3BPei/rFGOWbHVD6WmwhbvYGLx4TZaMZu7n9V2quzI2ebaZ5d7t
9ko/OAW5gS8W56aKR2hHm20JCzuSsQhadj+zt2uxK/G6DHyIoedJ36lA8D7VQXcRfUrcxBO3SsGY
2fl0tKjV3/j6yyqKiHfoGS+SpYWCCnqMMjNx6TOQfhCEYcFjRG474h9PYvitNXE+pWrZcHvT9136
MPefDLktJzBQkEU98iE2OtvPCCn9QWoYkqigJyxYWVIinlpIyGpfreG9cBJKjoaiwcheeynDzM2S
PAsLxgJmsdAm29479wNPWyoDCxAlILlNPjSp00PAb09pjT98+q28g+vOge7elSkCMNYCldlhBjkv
0tKsJTWsMxJw89qFJZi4VHijHOag+ozusYrb1QoLL1GLQnZpF+ZFnTIU43o5RrNtxBVE1W2VePqp
Zjcut4gMg01jVtohGmS/x5yUaJsBJlB4+g3iT6qTQnrVPG8667qgdoJazbs0GUmI3sV5s1/kK+il
wdyfiXZv+N4imO3c6Pi7XWViF/Z+aftA2JfOOjRl1JcnZABKbTuPaY9efiqg411e6+rFQhhypcpD
z60QbAjbQrjCL1LADXd8UpjcZq0bolGPoYya6CvVRCIF+mEJFyubpKNLAl2+wjEHGmCg0JrPq7tq
NX+qwq4WkA7GVfMywn+kruMmQ3yNbSGAaN4VLverMZlqHpLcSDhhJ08f/SWLDZ1Hxdj6Y3+2BwYX
CQxL2iHMli+bIklO87vajhf9mzRa1HCkDJossMDmc2AqWg1egPBYhH4pv5W1BUB9CaiVJbTHQeDU
3wUcG4zGDlZyWbQnsy0D4dVDwChYk8tGd9KRnzKYORRs34LmZbhZkFt0T91744iYFoiN2RUNS7js
Nx19rWuMeBx9X404f2FpRcHP0mFrsHHRT9Wpmf8eq/cRpomFJUPdY4FkdsCzbGe6oBROz2yJbQEz
bkxiuZcuzdtUXWa3D0zrMMiTMGg4L/mTgzlkbtkb2i9Jb9nbTlUbhBRuvczaMLR6xYBcpbFej0iE
OboZ8MW1KL4H0INA442MccQJyV7dzgu0CpfsEMxEXHoXB2a+BpbTRounx0KHbgtpFkNmgZmpJ/aa
IONuQ/Hoh7q4aEs06LGeLVt7NYPJG5KaD0cP72AoShgmMp/pd5SPgeFCr7xWAV/fmolvaeu8Vsxl
QQmWzYo4UgsTQacb9qPRRSMUs7kLbZ9uIWP6uJQfOTnVDg9sewoatYZCfzGL4TKZy/NUftHGvdLJ
3BLRxophrEITq239FTcODBVBiOXbzLX3VpcOLQyP6uZdSL5tC54QpmCXX50LVaT1ahxKwkKTibDx
2rCp7Y3KDnM5HcE19fMpD1kxRTqmsJoLjnnv06XGN3x3zENWH/LhPk9VYAD5IX1SQqlKa7bXdezV
0Xmy86nGq2ijWVYbjdm4F6t4AH9UJxTkoQqqTKoPt2x17tniWPC1XDX4M2db4eR7xRnmghtJttTB
/gPFse23w4P3owXmCGdThx+lxd6HvPPNQZwWZoddAXq/zfzatn8RcjP67GI0/AynO/igwjDQagLH
K5PKbU55Pt+yGe7vphvAkM43dZygss7wDjAOdpsmqKbXzjq28Nm3JDxc9F+zjWPWiDPkJEO7EAFW
e3I6sfWcbmtVrj/Ks0Ym36nFqwXKMQaF20riml1pbHV1SAReFwnyNZ3VffGwJmoR5OpUTmetj9el
DkakqVWOSFbqYgC9GaYbnfgTnTFJgqKr9IxYrSSacH02TVQ0d+neteGt9+qdDmNQsrh+vwyBOyFI
kpQRnW/5YviWdp5r4zJXLBL1kjTEC0e93nqsT0gxbgzC/LKpU7uw9nb1bog+aFkHjsd0tQaMcUXj
psxdn7LeciNtMb/adf4CFdril3zdL+ypX3DjIhELRj6/nNmbQugs7kPd7tfhSw0dRnyXcpY4NN90
bCf99zBeGsSVLp0TWO1uto9r/jJV+2lJhwYumQw1jaZ80mL8V+p7DIfDFrdBP3rBYrC9o83h0ptb
Sb2AGL+5lW94B3aCkyBBtGiP2KdzlWpLB6HnHsddpCHhk/IXjHxxShW+metxR0zfyVZf8QxvH8ej
A/8QKnyFkZ/WRza9Ofm7Kk04hd7Y9CuzI4k1oNwaujqCegY0saB1y4QIO1aOSlsFUngpd00+hcR1
92WD8SSXXeBkOAgrBxnoApF/cK1eJljwmevBLZ01zhimgRWUF1vLlNel4aj/F6MsU7XWV2uNJ3cO
MaQSEOCO9lkrrt14NczNvNwKfq/wzo27Oz2ZXir1hC/fK/ZO4sESDjO5iDnqBd0yQmvoTXBj0xXl
pnXXSM4yoAvZgpUSDMx7xpQ1WteU8z3emE9yPJDCeZ2cJahgnFzzB10+Q8rK+tLn+t7wrNdG0z4y
i40hQwCxv/JpZ2ZdqC/nrHsbq8NEl2fmxrpzbUcWeHmG48PTt7CDDBy5bmFQ84wT89vl9WE1f0/m
ewcJgtKduBn3zeIFHhWhzj8nZKIYbdf6pngoWfZqxb1dlCBPneZFRZb1JAw97uULocdan5K2FcfJ
HKPV/g0mij94Xugx16+KuHYUqq6tViwxUkNh5Yk5zFF3GM5JkSA7AUympzorJ78b6rjtMMRdRrnV
vWkLpA43Zl7GFvgzIGlMNPeZe4U9VoiAq+1Iv6v54NKdGk8ObhwwhpEqbPq5x3xZ2JsVu7N09OcC
FcUq7C+TaIHrHqzy9XElabBcsVbmd52+1bUa5hkHWqFbKbonjSNYcWnHp6oyENI5+o5+R+wpH0CI
AxVh1vrT4j5YGzh2Qa8xpwvE57HEGW7DHbvCb+lNY+RhsS+Od1g75GoYz1pZga9xe9j+ZDkwAMV8
2sBoj2QJ0LyYWonZV76ihl+IxW+mD5VdPZQBU45oE9QcuRUL2sSr5sK4Uw84KLYGyN9oUm5k/p6M
IdScTQltc5vU6stYQmme2gz7ChOZQpc3zgzfbDc6f3aqp7lH+U5u0OxgOBhlwCS8Ncm0VAwjjzoY
BcSqag30JvNNEbbLVhW3LUl1hBJgznYfi68aDswM0R0wIYHsNeHQ5dTju2xSbbha9bdR8KCYUbbu
KewS7QUEjuI3108eLxmOEs1vC+3MGLg1+nFpjHAchT9p4lqt68nT3qAd8Y3iZS4FjvvKb+fJLyEa
HFQeIucq0Jvxxel3ZX+bytTWnf0Kd60pOzA4qSKdBeWAHcAoMsBCCpHgZuUlbvCvvopo8ZHzJYJM
Oy36IrKMjbukKntr9AmlWaKa15nHWslRuH8wz4K7CV6zl5blQVNfXt4kmgNdtyuKgNTlZhkgYNOO
BKkG08DCBa5bLkwAZwdEEzIdqxXMKDiChWAT+IxgGMiLcJYpOkf8/C61QXvrLBNXPC1jvbmK4kNv
9zW7L6sMXCxWO3uWcgItFZPs2vNbB1q5EgoZje7cMTZ7ZLV09WWG1QFZPkbru8AeafDIlHufFxDL
5k8Fg6mh24ImBOHU1XaLFJTaxCwfpexNJ17gQnIy1tdRR1vj/M7yzx5/nxpNOFMjoD3bOOXzYIIa
n2mnFTcTq8/L2oW8GfyFm5HtoWzuCxmw+enR49kKXoi4Y56yIovyrNvVWZ7MCtpCeQClO+jkc5f/
ptUQ2AwVdX22CmQvr17C+4ev9pNaOrSoaIgNSCleqxmjgabdTZUW9HDNn4YQFNipeyodiIetA1vc
jTnTFDQorNx9yY6ZgJvsoxuSUc1nn7V9xPMvZmPOAHlXBl1QI8SbJXls0zLQ8zbMmm8TEeGlNaEZ
1YNWoHA3Bh8zaoUBh8Oe8kH6DpzbV9PCJcePOg65fsEGXIEj1LPfzEUCa+uoG8ojM9a4V1oyrnzX
jSMKVrnFoejnGepJ/mDQVdGCiJ1CQWFGj/p49IY60EvXx1QymGbqE1wLc11HmiM3dZaNoW61cI+7
ZGV9sczn1YlRJax4udiKQPiGDS4y2Bug4MIJTnMrreouhNQW99a0HyVioTCynBY3MnBYZZP5GBz6
au6hvFEhCsVQNK/mSjZWO5ytdj/NaLog3yMlheHOa52baZUTv6jFuS9lUNDPZizDieO8arD3+UUr
dl1/yYbb4EG0ta+0vRi2nrbNUBIichhPrgL04/g9ej5EzAfENWIJn1/DziNNz99r4p0n/KiGuPFE
V5yLOQ+n/AKXfuClqT05G5YbQabQpX5mvXsxUArzqt9VcCxGJPUu171k5RWAHrqduXjDdwLiw7YZ
1TaFLd7Rk/7SkAqHc/xXv+B3gbNKveNoOgyebyren4R1WZfjwI3t2uQfRTfupgLkub4MV2CATnfQ
cB6jWEeWupUauZO4fekv9N2qOMikLpRsMwAgrEKnnULM033p/rInDSVrnRj1R44QVPIJghLuCfU+
QImObKc74kUDMbK4GbJvsBYTh6ibu4B0iz1pzpm/wOdj1p8st/NHXBDYai1ampXXEcefXhVx18IM
bebp9OADT/ab0H9NzQ3NxG6hEnQndTLLlPBdBtE7H7/a5dZnd9PqcNpsMH5LyVSE5rBGwhyPbteH
k10GszaiwtLRmFawHQHKry2rX03LrtHgTLMKnziYaEsLOzM/rsMSzFC9Gg9ArUlz4MCI4QrncvDR
FIRF1h5yWC7qzWemDkJtiH1iwKcadnUzuJ3li+9MWwrPSU3vd6S0opy3pwFDRE0b4MJWlhgymm+C
5DsQlMKiNcLe2ViThR6i2q+997QILYYrarzgaLUVIqddM1wki3pcqbI/d9Mp83b9+oIvAchqDXWd
HKziG3e7lV/X4g1DQJ85HwINxMC3BYiWpQZQp0eyBTp32wza7iStFQjCnJjNswMFEmiQvtHfLMOO
qI3OXeJioXPMbXokwxhgKoj0s3pvdDfJREK037rkIW7d4tHPA6LURX4w5Y4hNAE+gL5m3qf+OhRF
kKF9GCxgWyZPOLYYxW+zED2SA8LNRkQGlXpcayoBMB61ru0Pw3x0VBVbjdyhoN0qRDHY/ZVLFqD1
BPUW6J+37EfYhEyrDTHOAJ5xGTcFwBVmxITJjbbm4aN8WVZ7S7w1tHoCsu83X9yPBvNcx+Ofgnp4
SejDGrAXtmQAcLfpO83vvebaoBsx8dZK5yWbAclIAIfZtKqLlMhS7hch0NVQevEqeNcMzkrRaBIU
fmvHNlgfTdTPtZZUtT1rWBOadqUPisWoeoT9uVwhonayMjNerMz4pRoQUceMoONcG+TP4O8Nx3Jw
sfi9hGk5xKDZdZXKCyX26DLL79I2NrYxw9NUxUa5ngd3DCgZAlGdenUXw2fhABoiKWCTamBHtQD5
SUQBNo09BrIV56GKvVXyAMRuxJrABd+br3SFbV8JlrX6lWlfrEpdNQIrEbG0jMQFxiAqkfZecQCL
xC+XY9PZcW/TgAxT4tZayqQMZHOp+i4wM7YV7W7Va7wASMPs2oi11YurAhTLAkfbOhz78UxyEhgG
AaTC57jkwKa66rVskXHZNG2ij/WToTUXs7FrwD1LXOpkU3MB+6jP0sXuJG2gqieRZaFyvZP9qC95
FjOYVJTukyk/NXXKswOpXilOByM1We2X/KjVB27spJsUMt+BtZ6T1BouykGlbqFBcis/x8SU9Tsm
diAk72x1hByLu1hjVvU04ahWIKzV64FB6t8C+C7LfS7fLFUHtdzR9YAStqliTb87xZY7aWvgP+8U
w1IiMCHogcG/sPXQotgc3afW2wl0/ZqFSM/r0nq+iwqlAExnshkRfFiMNJmzHV5pDv3TPKBNybm1
k3rr1wIQj7SeJVAzs8QhYaxoOtKp4Rs23DEoxqV5FVaFf4mbd/zI9B0FvIK2R6A28Xxqpb2ZLPqB
eBevUX7HnybTikFzDwt1nzQ8eJIOSiGbFj5XbRfWQqQKJGSoDsJVoQqc8UjWOiVgtTb1L+GGrZdk
dM+saFTbcnnqHg6FaLpHbYcUnVmuvrQb3Bx2uBhHZwVCO6ADAxFip5Y+HbvfVrVE8IAKEcye2gPU
zYAbMuc6sdJ35bYbEMpYXp0ZoiEbPNcKc/SboeVBj9YKt2HMAGC2lR6a/V2a+8y5r5MKVa6ABQ6B
t3gRhzOu63WBvbAIsOkBsgZfoV5F0Fna4wYSNlLowA8EFiSp4xddh4jQ74FjyCHWEEBTiO3lFVcG
022z2taI25P01IoTQ5fZrSQxSj2kxe+J6VcTMMrEe6AK5caqncjEkbEMHAfVzoUTH91M5bDl9d7j
G7s68WoPYLPwItY3ST1ey7zbsOxcyiqkD3QWcQ2aIxD+g+JCAn8ajrhH/HpG1YWLmvARcZUhkzvD
/dThApmzV8tCbU2KZ71h0WBn0USQ+ZJU+r3XMyxxCmjC9AkowW715FnoFMtrXyOycKZlWMib6fBP
B8x5u0j5e2dG89mtxxfW6f40Z4lmvC3L+pxXAL4zUPwloSHtMGpQEaBBsztQuwIyiGGK2owSc872
dRBD1NivJfnlWBOw3XcoOgNYCiEB8mSuAUPnJDwsXwsRAtA+emMIH59QFyiuoaVOusf6q8MJYJYE
F0x14YjLUqg1FU6fjJq5qed9ad7tZqemtKNbmAlHAh2iPQMuSIFKwQ5ZDS+z9mm7KLajqXF9fR1C
kLuhfUjZuviYnofwFoAYwgqKAZCMvPYj8o4xTyDojHBrh52xH0rv0CkZsvVm1/tlPBZFIp1UIt28
wukx2PAYmZLJ2+S4GR09kesZjgWwduVBM5ixU2hotwCjee8OWxNRmfea7noaFwZDeEKkiajI4fDW
YMi2Lxzic3TcI5qIUT5RchZVl3SzE1Ka9ERiB+1ldXRpfxYu+rP5ZjBB96tToNqGRUb/Lqq8xr9s
yj2i5TGZ0Jt5K3VZAH0dsk2pCSP30SVDc2IVi+aLzrF3s9Oimy+W4ZB50/SrxWBywCV0YeTNUVpa
NB+W3GcT2rhq+shzA+V3u9dGG+X5Hq4nvHF8A6UYtwBh3eoe1SeuNtv1LRTZQFgoNp67t3jvu70e
9Jh5PSw8lAl5A3iHdR/h432LfJYVaIb6s9Kelha143Ql4ihGDSeC9eohfdDXB94FuUvfbIMDcJ5j
GwD5kgOQZtWlVB1aBEA6qLlyuR3Mo9I+qhVHu/yGXVqJpyS/xzZPnOJoz2yTYeg/1qhIhwlefmYR
Dk3xTWUPnuu714xhLoo92sfIKbH3C+jhEX7NQdt3cVtM1r7rThqjSTYvMbyRfQj2Q4OgGdEOjYUo
ByKwJ+GKwIrUEbtSsFtZ8Kj23sr1w1rTTLuqWt16TmPlYQJDtwQjo7UCHxWVpN2qoCEHvaKRnjub
VpXxaMqHaGifm6g3wdJ2WSKsGdZvGOeql7wGXLdROhDFsY4USB8opmjvBQzrbMFMtKm62PC+vBWZ
S0Z3sDGqzsqdx6+lhEGwk4ctmEoLoRtoI6OWljenLTCtBUjV1F+TMYZF8dY2J5uh/mif6AIQybkj
yhWGZwEdzkNOwnH90Dse5JkWoKODauEdlmQwlfAlM2NjvIruCi8uXyMXL0sy7OEW2Gcx2eHqtOmI
c/QBjQgPHm0ZXsyIolDhZtS2NRZsv2wb45w1LNaIwNRwC4cKmEZhgwGC88av0kofVj8eFpBbvdau
GVjdZu7QyXRPnfge7Q7lJ/aqLp9QMZizDcVViKwjzNFmXO1dWD7OFmhmidlBlcR8LnLM/l4wOh1H
hp6lCTqNYBaG99O9yBYlqECUOyRMkP+EszaDQosZTFFda2koSLPAQccB4prAC7PpVS9v0FfF4wyZ
khFieiT9QhqBIdH/mmhup4n6jlhCrukvnvVpqV+ehnMA61JgneKIrcsAnkxRt+qfBAySuXnl2AFq
+W5wsSGwN7AfbQDbevTLlRDKT9fWfWezCscMNjlAkzOUW1DDBLn5K5uEb1C0bbsKF3QHxlOJgmQF
Rg5pS8oWGa5zj4fQboQeNSMFrpC6axH2I8bpMLkYaZGM3aOHpLFs3thwbMk7umZt3fVu6zsLyrNl
2q9WHpcL8JoCkwNFrprXXgAVRcI4kmoj3AvDbEnNSeMWgQfkC4OR/hlz4NG+DqxDL/HUofqCIIHj
/znj22SAlMl6TPOPROapk6ltJ8+FwFRavBOR5su3g1dV2YehPuVkCi2jxU8ZYjp/IFLL8V2B25Dr
qQH/ddqmRX3MMJN5+PAKLwv4UvhEfnjs28LsBg4ZcEe9VS4wKZdFfDmg3POn7uAB4BWt/SHL9Vut
3aaZwd9QO8KedIw+J3PfezeJdaTXeuIw+Wq1BIWwGTcSINl6ZGNctjsYRLUNesBKhGa1KQETAJw1
6pjlWDYmyhulpyVWvc4EBGV9KDDh5PjTmMoAwHsatHwnp2cFE5gBhtE5q4K8eO154XeoDWD4S8rE
EkDLIVJb28cvjUBWZSarlz0VOn5wng9AS/qwdE+VdRkB2DxWoAu1RMYPrp268k1ieAChUTIAYQAw
BXA3hSgAKOaHp39N+W/8Cq55cNjNNAFIKpglCZiTtauD7kfcJVY4q86gQaSAr4NqEeEMyQfKKBjO
yB4lYRG2xhR2GGoCIS84KhO6bZuN3YeQ7DqPwf68Qy4JvhHmYORLt3/pMs0HjJY1tZ2A58xrg43z
S+I7jnofmvxFF4Nv9jzOxyIta36BCOkjkwtYHHqEy/hXM+8szKylxqNBFphMH221tccdrKSCnMcl
ASgw5Rge4Hi1th6oYH2s00vXx9KL7fY1491f3wJzsaT3cEZB/1UUN13cRfE1PVrR9rxUNXaWfCVu
pJcvlNqhPf/KaVq25ltr4cCVuCVj2Xl+ZSIDYLqDIOw/iPYWAGborEdVHnG5baC99QsPgvkCv//Q
XrM8AyPG8rkGuVmHviJ/N9Wnt35T+zzzIx1OE//Op4jKg6lg+6Nh9nYlzr1QN7vc5eYW2HncG0AD
5yUClznGOvDddvYFR477RykvM/dwZ+vxSLS3hwE+7IPCnKIyB2QDzL31blmXtnVR+0U1fxKwAfT+
jHb08SgnN7/04DR4JUqGy+B9uiLflR2it/TUkTPGFDKmgDXa5sOZjaABGMElQAlXj+oaZaC+w3aq
UJM4PQ/giBEJuI3bfRvw/F12ex1Ipjb2seP0wDQm383anQvmixAZ8MosAW0jtDI9Ags7ksanbmNm
KundnXEb6SZu/tvaV/jrwsVUVD4brdZAVzodMvtErNQq8sOslyE6XKLUreZj79vizMfVL6sK9KXF
F86J9Y4P4nsEMwq8kAK/z4WgLm29T+mmiOhAIXXJeBlMlp622s5xd7pqkp6em+xxnGBs6X3V2n1V
Hz0uKfJfpJ3ZbuNM0m2fiADJ5Hir0ZYtybY83xAul4vzPPPpz2IBB79NCRLq6x6ABrrbqSSTmZER
e69wnGVPaClTL7bydJaa8k3QNNswuK0ImxvF4uT741v44un3WWn+Es/PunDKuZ88KXX1oEfmRxeW
xAISUhcuTX63Ec0hiKtrhaOAv90SRTyO/zk2PzBazJxiVyILCF8VZgIIxALM5DVvvUWDOIZt1YMw
y3mYXXNNMilUEUCWBKJWUM8ckpDCv+8Ib6J045kZAghEmaSzlfLLc5/Dorou7Xzntcqs1fa2tg+K
x8x+NvOXLuYnW+QJ+oPe0CHCRQ2fUO0UV2VxqCjbytRCOmq8XHiT6LfpaXMziZ7CplmbuNCG9CUo
pQ3Oai7wo46RElsKIL6QHwwSfhVFI1L3KjIjteTmrtp/NBLESjtaWvpZpKr3St/eQ86du5XVb4fE
vHK04KYApBWHVBCG7qHif+gP2kzP3XlVigT3UT7Pg+Lgloig1AGEAyB6MBMHX2Jzkku+IZeCiWyv
CRpn5WgXb8OH1FK3EnnX7q4z95oWzPUge6kaY6M0IPEaZ47IfRd6O3piY2jxqwdiLxuhizkvxQIe
HAEkIa993yoPHZ9H4HA/bxAjW++a9THqOXAphOqX27PvUFxwDAz1nuHhYZJmjaCYj6qwo5xl7Pzi
BrbJ3DE+9PSzi7EoRwsne/DLW/xOqJxvc6pRTfCcmT05XL4+SjaSchuV+lLONZ29Waz7wLsqS1zW
qdcWBMbqykqDlc9NvcnpWILHdcAFhHv2NovucrRF7VOGXIX/pxUQntCzpSgfGvchlxZm9qkbvwwy
cP6L5r+QigvTRyenWPUnCr7Il9fJXWMdUpLZyaqV4qVB+V6RH13yfEVS4dKyDC767kIznwz/JR3W
RF2pu3RQdnAQuxyJebmk6okBaZ4Xv1KF2WVbxy/QDt5J0WdcfIThoevvIbt17kPNjVaubJAZpAaI
1XQc5Hq4p53QEtE267e8d6O9pqazhNbl2XXrw4rAI1aw83FVM6L7pv7kep2kNW/gUS76tVYpM7W7
Ta3xxvIxii06jxMTZ1dfrXv9w6JZXXvvBBututHCGzcNSLPx8VgvdUSWUSC78a+1MJuNf8hIfofx
1vBUvlWEgG+evoti96Ew3GuRBrd1nyLQKeZSzd7p4PRFmhobv/L0ORwOVr5KjWtd23KT1LIHxTsI
cWdBfmkEGz8sL8e/hi79kA/OVS9z9nBvCx8Vz9/EaTV3CZIkM1o2XOnckMcahxsjzp8ce8+ROj+v
vD0lHAZkq5sjhEeHN/ZT4J1Zqap4dVzvMmJl8ku1uOS0OyXstYFXa1zXVbTwE5tSQZdCFwBsvfOC
p6RcF0iIouY9/kdQ9l/RtT2CUkaio6wcMXfQA2i6Hta7kmK+Odcy6cKTOqW2pyG0JcNKAWcytXlU
rcP3Z8qYSVQq7tehjWz1P6i4vw8xPspvavu6MEwlqJVmV5Wbpr+q/nkGI38FHBH/VEfvw88/nzVy
aAWFUe/sKt1kVbk1yodk+Oc5KDKvgaUkIPIdeW464MhKUnUdeeZN4K+sYXV+wY7i+Z/iev6+AUvI
xC6m6cZkEkrbh3WtJd1OaxyqS39q//fgDRtHa2ATRBcsHCcHM7Gr2qpm4ncf//tvL8TyNMmX3bjb
2UpyHfdbG459TytXGUqifKnL1/GnqODgxzgNWNAWQp9+itBCbawW/c79yFCtWxce3AlbArBWOk6A
4hkl9tbk7yNXS6Kw4HCskY51XbSiS+w7Rdw7mJoEGL38GrgwChqXq2X7dP6tHX88imzofKRQAzBh
yJOVnbeCOktct7ua2IxGqYX2rpGHPj/IyRnSaYu2ZSr8XPo0T14XoWsdBWm/Cwopg+gid/O+kAtO
7LDSbhtzMF4bM8pujTQvtlUxVI9qW9YXPoATU8VsaCq4wmkZyKL5+SPKmuxiotf1zizaR8sOd3Ub
B+jf8uvzsz2xXL6PIyYAKozvIWKUtt6JxvqS++IlD6TF+SFOTkWV4f/h0lW16fIPlZwu13pe79zh
vRLWCn7Aog2KC+3fxnc/+aJHBy4meg4gjWaUPx+YW1qlpFhZvQtFf2OGHNnAcuKFRoEo6soLDRym
VDyWID49gxsUq9Hm1Bvn/O2TdmyHZJ/ZlTsj1MplPjJeZfTVBHyueWO3aresDXSo4d4qK3ttDlqy
S5wyevc7H8CG7w2EnQBkywoZWlb60oW3Oq6O6cP4/vMmH0paCjRXXVPuehIRdp98cF9HBpNsBtr/
aRmOll7fBbJ7gTJz6h3QXYBFQ3dDFdTjz6diKo0S9UVf7uowILvAo1fzZtm1xjZjEz+/qv7Sxadz
pFmjBiNPxe41dX8mrQhjIyNQzfLHof0aKxOCAt+dS1VKxqKrF8St+W/h/D4/8IndXPk+7mR7KFRJ
sr0aPbffuyplBOVguv1dHUbNwhn8XSo1L+cH/GvxO54pmy0NqXUih8nS7sLBoixQljs3L81ZJzf5
bRSijY9UcqpxVwc3UStpG9gzDkGn6c3TNjDI2EjavEzq/7Iz4VDGMijjszqyWlZ5FEeNN1S7okUu
2CBVQity52bIZM/P+9Rq+j7QxI3W+RwDfIjVDtSVQiVNiiQSvd68SpILO9T4yo4eMKZB4rGRKGFN
vmaArqbiuWW1a0pdeSZHQE2x6bTP8/M5tQ/iTwR6DfvG5nD5+XU4Tmd0TY+uahjynW9H14MRr+rh
EtH15GMDzqLhiQbgOD052IBLy2ndamc2w7VH4YS63DzIu33J3nt+RieH0oUOdgEwnzXdBWvFbxUa
MvPcRIWwJk1vJCdeJWreQ9fSLmzwp/Y04n5wrTSOxHY7CdnsILTjgSYzOzPWceJJ26JN7lqBU8gw
SvSecffU58m9ml4K2U/Nkp42ukbQQ9A7faCh4uhVr9rlLgidOZIQlDXBqgh/+1Z74XmOK3q6Donb
TCCm6mgEn+yfdZhHpmvJ5S4mB4r2vMEQSOY3kahoR7q9TuEUrTvHO5x/jaeW/0i+IaA3Za7Gk+Uf
2sHQSjnDhvz5Xm92xEW/zg+hnFr8liHLY7gNXHQaVJUFhYZIFeVOG5phabfJsHSUv9n6sWRFPL7I
8W3OPaszSFaa2rNLq6llr5nDgtKsIJFmUuHSUMyHWa3++/dvCMsy2M840Y8CdLjfHalaqvKJSUre
8WYuysfzD+DEMwbAhpdXEZaQgS/8/PhLHXGL3zBEI5NG+1KKi20nx0htsnh+jDAJzPugLYM2iknc
dKssI99PxrahoGCXhwJjV9M+B/mz2jbL8xM78WJ/DDv5LOO4MeLYYNgye84pd9CTZBY4z+cHOfX0
NL4JDNfsM0eBhe4kiV2OZ27XA5ZPvhT7EnD7wgjmJA6uVUejxXxd7gr11vFvL0Urp57StwmYk9df
FJLt+IIJ5BTHuwAZDfYlVfl3z7hifB9msgb8MotjITFMme16H31c6uCMxUxYPaMEJc1pzjt5lKkP
F87qk/NT+YBsDlBTaON//y0eVnVHqnXLK3cii/tlnaJDHnvF3QIyz/7Dl0SfRX08B3SO0smjpItV
ZKcKu5Vth8jRNFyI/2U234eYPEbPtfJEjVoeIzm1kow7RaQsez+/pk8cK3Ra/r95TD4cp7SdOjaI
0e3uxe2pkRpXmvrkhx/nhzkRrv4YZlz4395Mzn5eZeNcKPr6JpbgOTlvt9wG1YXz+dQX9H0+kyWA
QBrIsIw0MHb6G7lMqaNd6gh0apV9H2J8pN/m0kV6TFMgHpmB7dNNfvlCmTf+P/axG+92Buh28oxw
bBhufKLfRlGr3PRydIg7asH6Rm8tbpGSf2nfPPX6YVSYMPTE2Nh7sowpWDix4XNXcqPYfsh001s4
pWUjyQ/yK9OzxdP5dXDq2X0fb7Kma8vMLT3ks7FSbxa0fzzxGCFrOT/IicVmaoZJmKRyyBPK/Hx0
ZNUt13LJAyeBUT5WuWHQszG1ri2asi4aFKn3tFu5xEk/dRM0iagNjYQhpGN98iXFSlUGlAlLEFbW
Q+G3yzpmc62adW7gMlbqeajXq4CQqvZv0/bz/JRPLHvsaYouW7xJzqfJaqGbQOIMQUU9TtDLDYdX
QNXl/BAnlgpD8C9OQI3WJ5P5lY4i53EeFztPsTdZhqRgyG5r5F5Zdglv8jffM4ki6Oj1F7MN/xzc
1c83qPltFYduUOzkMrsusFX5YXSXusZSGujTbb2DRsdwXj9VafXWRAnecpvarrmxkQShpnAlnBZ4
1yyqrq6LjzK8i1GoFNS2epTuiVcv6hDoZzhvu2GZU+qqjW3T9l/nn9ipl0LSTBMcEdwRp+swao2Q
JDhFTCvBot4gZqD7xPX5MU4E62Ni7v+PoU8iBqoINHYtMd0AGabssQ16Ap/84BWw+u1460cX9te/
98OjVwO+USdEtZjV5OMKaxjrUK3zXWzV6u8obvVd5dsJSucKyDAh2DwctGHpltQfcxuBfe+ihs2S
hppzXumHPNHjR0mYI502bjSATxK91BpbedDU6gvUueFCPBGoMcw+ai9tDacWsUZHAZYwLUKVaYRQ
WK43eLrGr9ewkOqjFMjwVolTLyPV+Pe9jr2HMbhrjCDRySKuO10lLWvghwqQqZTdjHTdzPDfzi+A
U4uMhCbxPNxBSlKT06ixaTViurwP577St1Z0oTPLqQdGdmWMdo2/nVt/fol9UrfqEOSkCjB1e1hl
Pkj+6O3y/CROjAJTkKaEfA7kDKZX+MTA1Mp2Scout7DPY2SvYSNrfzrvEtruxPcyNldkMGJ4trHx
gPp2rMLXDpM8csesffInViJ9pohiU9XWbRxLzkwa4QyuA7b5/ASPj6QRRAcWihu8yQV0cs76ZmUj
T+/lHW6LYIEeo170Nq2swNSjYAF7Dxrmwn59vDDGISnvkQhVtKPuexFE91xKInlHUwLtqVHWF2Z0
/M5+/v3JlLg8E7hk/P0YrNascKsPufd2qHQWkR9cNYq6bNxgCecIrxSUoeQp9HHQSDGKyle36eba
wBalWYtB1a8q71kE1qMXmrNQ17Enp29ORZPbSllkUn9HeieZ67FBdkdWngZFX/Xlh83Nos8QMaJW
8BDEYLSOOmdZCu0ucMQVWsl5Kg13WQODJQ45gnPYL2m+En7/kAtnlrudmMuifvKS7ICKdNEh8qVV
2UzyNBhC4CTU/NDC+fH8Yd3AqfcaGbM4Uqe8nVcjdaDQZoUV3SJ33hTSqPDqm6ekMK5CIC/AmuYl
QlaaGs1IEW9G9QnByoWanjrGSz93Y9zoOtkSqgAcMEfpqMSwAiNscdhWUY9RDR+CmYNeIhmVP1US
8A7XU5UHv4vHp+1Y4jXz0cDISl0+9ZKwF7QAw/dUrx1jO7y3Xp3RJs63wq3tGAn/X3TJdV3LKz0D
YHB+AR2vz7+/mDiNlt1UQSfrR9Lq1ATUamx7C9vH68VWw9bxN2dQ3wbsTSVGJoCexEQQrXqvT3G7
2IG+rjzjSo2sTeX8QpjSA59NzTc1vImtewURr1ltw/JOtrB4oJArhhJsG7JvpV12RoS+MpypMrQX
4+C2T5bxPIqv+vbOEJ9GIlaZnM9sJCJS+WmWAnNqRiOAUWvzFUTNXOt+y9lzaberAsq/le0EDRtU
7bGnI0WkSahETYTGYAr6P0H+qOq3QXNl20929NAYKEVG3pe/rsmdpAITSt4uy7ZdhFUw99wnaXj1
Oz448eq5EY5I6E+Bx4gPLtrQOP4sWia4UbtrOiZ0Ntz5eJHK/Qoa6ixyftH6E/Ghh6P3vRHeLAKM
1IKHiOt6pWY9PAvvULl3ZY6Ew+lvFSN+6j0UKwOmwkIx5h3tnloBdw7lDK74VZOXi8Zx0XtGc03P
boA9rDS5WgD8nxe6zamRz/0aOEQrrR0bHSSqTxdhXg7mqPG1e7W3biQ72aWZCuknWLTYH+rMvZUC
aTmIbmG6Nhjs4dCObSbctr/ugC5hkggcxGfVQ+TSwSAtlz12kNiSeFR01QDN8Vk24cqNlIE8hHfd
D+WnZIulC1J+LiXNL03rP9SoB0BlLYMyWGdYhWeJ0667zHpRkbrOPChB7WhSlP9gD19WnX4w4G+m
8l2J0BBLO107jFmv4eJio2uyQ6XSzgPeRjI4e9It6Eo99FBph7sorrSbUcyjD/beT5q5a0u/wBhf
NQLVsq99+FV+qM1uqQnlTZZMjEUhPSuCBVcmrAYfmdwsLNzSQ/ynUx0+zbVpvHcuqCZ+hEWbR/3V
pStnJg03ZiOjwvZi/CrtymR1DD67aVSUK8dTfRZsgSc+UMFBGPO6+12ULuf7IR6tXp2O+f7DMx75
Zdi+qZMm1nWaoWlrfoN8CZu71ngru18Yokv/2UWRF2yN/jVXP3B0IQTe6sOTGDFVwaI2YTmEGERb
a2llDZt4sZT9Q6gclEYsNfrAOr4+94Ny4/mj2/VTiitsmUCS8H7IzRusA3N4AH0bmU9mYCLcRkpe
DotEy2aylxG9lUit5VXclVe2aJd69hmWBywb88BQ8F7dhGm3QjZ+62XqPEICnGbdcqjeQFrQHQYp
sP6KnkrF1ZfTJMJS/rjdlSm9u8lboWO8qW9tz/mt0VbVocgVmtvCfJJwStNBGR/YQ9LfRt2T0A8a
KnFXUJsnqo36fZ4UszpW7hXDeXCtAGR74WNFkuW9a8IZCAfj1i3kUacQ8h7key2RX1q3mFsynSxx
DygJMD19lkiYdqKXfNin6lPhvmY1kDrYDh7sOmV49JN8jjL/JoBnoXm07mlkbJbs+gZGjwb2yW+p
ZF6AcqIEmEd6FxQPHhAb7CkIzTDHHIRsblT2OtXjtiq9FCGqvfRGVj+wlxvWc2i/hX65UOulTS+o
wnwzk18wtnPZQex53zrwRDyfp8r6irIcmlS1CEtn1ppXMT5bdtYcBV4vvyjdrTBf034TFDy67g0T
dmncxmoNueKXUcEKjJ2VlNN4t5EMKE4JkCr9SnOeBwUkUPZOL2ROMMgGSNlocLHsMNSgQ7hyuDkM
MV129CcjTMyZFvYZBXD7RlQr3dmmiODN8F2NXrENz2htOjNk+hCgCxGuWWxyP1gbtbMoqG0M/puB
5RRDEK7CX377RMdKegq4H5acgAmzulXTv/P+hrmfKredoe76InkNzepWrQwxy7NklSk3crwLQQIh
51wFvldsusEkssQpIZtXPTJzM6dJz5h5bS0shgHejre6v2nGobxNqL1G5VONJV/HHqeDpMIt7Jqv
2NVncSHNHftOqw8OB49Bj7u8+JQCc5NjpyizX6F773h7qS3eSRouXFZWrAzzNDgYBji9PFob3Z0M
XbIlZMrl23IY6DrbXrgpUF0/CkYMRaZuKZO1Mk1KfD9ja6DXmUODA31rFGaCIbfpwDe2cw1ARzR8
mvqDJak0+omWdvpldNdOuVRxBGTeRwKiMCXEa2ClZ/ZWACzw1OGmRzCouf5Sjq7bEfVGw9sQR46C
zCWxnYWNG8avfnewNwbiaSD7d6Ra1kWkLxI4UZq8rJroa+idK76OObV4HwG86flr3/6qk3uIF75y
E1O0S/yXTIAgFBjvosFDO/4WqNE87eJVX9/Xzcb3n6wEazhRpj3qtFNnBucNtejcKT8MgI/2gQzM
Otd3WbLQZTh7jpgZ4kXkoOzMZq3wqUR1utAxINb4FlTfQVyefwSWt049fVkmwFra/K6X8A52/AL8
nru03DugmNclhnr4TAcAjoqJ/yUtVkkRAkHK4MFYm0FTQIBj5oKrQ8+8WSmydYME1wxRh1rXvaZC
DtzI/i8vvrOqO1n9FAWrPCGuAGE3ODYS9BzJ6YPtOM9NzFEaVDeGRHhh7XOE/RY+5BLnUNltPGwX
6MaxE9/pQ7sJPJYRZnHoec2XRP/Y9rkpNhrIALt8wEDnF89Cx/Fo86aNmRBvFprq3ChuzUJCcKzM
mO5172q3bpLJa12uPpowWIMxfezK6pbADUpLNHOU9wa5vMbVYMik2SDB6im+cu+5TJe9s8b0Xxsv
tnYjEk62MHqXwZOI+D63cywWYmnKrwa2jfYuEAwIsA0DNGTLCC5UHgNDbXml6q4on/P0RQ0ejJ5U
Eyi4ngQ1o7qds9dtTCTaQpasRYArKuWCKKrt2KMAq0upgwnFrSqFv/riPkW1FEu3pfacexwEhFat
/GJgyfTYiF1/X6dbB9BWE/2q65eYE6UbmTjeS1XeufJKw4xMwHglom7WZgmP6tNth7kFZM3GlADp
nYNmdCenPpYkxEv3WXaTYrKEIiHfZ2zeTvBgBfe2txlKl3iAlsodDANc3SKmXLyW4VdAllUKeslJ
T7rz0BvPpr0MvE027C28YrL5UGk0yDXXscyVLnyndfzSotWQxaFUhCnYsuLKd2qqOYRWTQtTFpdi
kmyTgnhoqNDxr4RRzwOlniX9oW2axWDotHl4bqXXFPKK2HO/N/JDYN/J/kOkvIT5k4aQWEMt4xbP
CNqgV+8C6FWss7mCzUPJiWyCZzvdGxIcGAuUi+ksXK5qQAnAttAeSZ1raQoSXcwtPpeYFLYO6qHj
0sYLMAXQR3Z/Byc8B4xOVyWk3UaqL0jc4Ff+NTpidO/P+bvNmEX4eS1jJ0TPKbNJorGYis28yEIW
4DfGVh/dP84ICZMT/Umz6gs5phOXKEW2KNWbSBlQ6U223DhJlbYMG32rSfa7kqYvsF/OT+Wvpvlo
Lv83xF+h4reMCVFGVJVdrW9lu5R3jqa6qzRu1ZcezCcMwgrpqpRLD3USAH+M/wjZWifRosbY4XRf
8BgqIrxtWsNYopWasaOtUrcA0dqLslna5HxWLSLPj84IscA6OXSGPg4v5CrGp/BzCqTGDfRZOhIt
mnaOt+hvUwj7MI2bEI2L0400RcsbituiUK07gf1g1oY2OR/fxyJaZmG1SYuqvzr/EI9fk6XQ0QfV
OO14qbxPsk5ykWehbqfqNiT7dJemsrbkfSYXanmKepzdstDc0OuOYs6JJgGNrqeJzVrf1k1v38Z5
tYqz4LbQEMMjXd+CE+eEVWVxTTMB3PqDfHA971F4guKS7g/XvkGnQJR10h1l1PZWsPGt6GEHaw5v
6b2b6OUsk0jxxoXKMZqb6SKQy+ieroc6FhDoKEkHLrOAWr0GpsuVpfS+epebVqDHULl8UANS16TL
uqju9RgYaNYmLj9N/2r0oFp0RacuZE8Fmu87Ca3tEJv6lGCXQ9fpGynufRhS2MaLXPuQO1NZ5pFm
zKgj6LAMm0MyVOFeq8hShtW2itNPqytgaZMjWaqZkD8TfQDbYIblIqP0lJuWc5V5CteBaO914R0f
832go6wpu1wirJU/5QgGrFvZ0qYsK0iGjtpt4x5kiAhlppNiiwXchjG4qu/5we2VnoT1xhP2LzWy
V46LSaOn5TSEBJyyjm+73NkdBSNwDygrg6hi5IqPkbai6TWLd182Tv/oSbox8yLh37Alc61I24/E
1P6kPfa4XFM+YtNul4IegTMXs/28dbyXxEbKWfVsip4PQaCQ6K8oc53nPZEJyzxYlBqkxq0vjIPe
KZvETGnxpz4HbUgfWx8AcvaZFsQbdENU3fJXW4oArDBRs6XjXJNGR6zXwgY+/1UcZxAREyIOtyk8
kv6dCt58tbQai3rCNgb6WO+b+DoQN7CWzo9y4tsj1w9zj36AxKZTzwaUrzxzORm2QX7fJ/tLtarj
rR75uY6AX1NkWjBNjQhtA/0wlxUWht3+5eDQ1bB2X2Qj/8fWw1SEGQkhNvcMi09/mkMWgRqbnSu6
rdIdYIRxx+zMm/aSzuzkfL6NMtkrqagqWTsudBWStGGnq0i8+blYnH8pl0aZ1Eak3Av7VGYUOf0T
+GvcQbL88r8NMa6Lb5t+p9LiMFQZIrTnbrctuTtfuvIcZxjHN0LmlRr93wYJP4eoQs1RqpghzJLK
TriovY+8mpfIYf0LJ9iJjV0Xmj4q8mxVxcPxc6RM6eqhSpUGzo5X3CP+bfHOew4uQGWkKdr1bZoY
0rVTC/fz/GM88ZEyMvIAcrRjUDM+g2+PMUrTQqNnUbN1QVGSSrsCYwyaEt47JNTzQ514nNg51PFf
sqUrf9sqfBtK1getj5G9bn0Hh0HpF846ybL8d+zZ3QFCXb9Umq54Oz/oiZWI6HAscCGmp8ffZH7C
6cI6p+yzVVsJtgGU5WVWg7JoTHqKnR/qxE6kGyS6rb/6TaqnPx+lLorasu2s2Q78nENsyxxOmjJc
+LSMU8MgDSfSocBFO7LJWuFoci0yS7yxHlGsDrKKs4H0tELVfE9imlxH5bt33Emyre9n+V2tmsmj
ZXTZbQU4/7mDeX1dDZa/cdDsLDOHwyWpsEuARAse7MaG1zyk9RxHKFewTAPUmCFq5r6SOdteAkkQ
C2L0Wo7kVVWHf2S7gpGaRPU8s8GapobbXrWyx5WwgR6ku3GwBGq5jhupvYrUAPW4cetoNAcUCqnn
DGLxPgsgP2gdvSAwNYhVGMbUjAdPXai5pF/XCaV1I9Cil84X3J71DgNwHrjustKUetPTMXwJGc5a
B0ke7uWkhgFQI6T4qukvfJcmkFRI9QeZNTeKsr2vAqdNLiztU6uM125Tn8V9dVTsYBLqINNXaatV
srOVHU16KTsngW9JWuz8KjvhHEKAMtaCBMuICudkRQ+FkwmvCdttKdXJSgDb3egqjvqqtdwbo6Oj
JKgNAbKpH7aSGZIha7nbnv8Rp+Zr2woSJk54HUHKz6UeqY3SVH7ZboUbHbituayR7CvRMcCfH+jE
nkGJU8gKpyLKv+lNq1YiT+g5x69HUjKgD87Cau77gBayq/MDnZjRj4HGHfrb5gTru7YdJKzbDsZs
YdOgzYuh4vyPo0y+3RR6tQk2nmhiuEqlL8AEeHX/l4no8kQxUuttA7uUiYBuGYJH4Bb5pZDr/LPC
zvDzWWVJRERZMkQYL4dmnUrv8iVdwvggJlc6kozIrHjxKrq1ySIHfFQ52FSabacN+zaCsz0Ma4s4
JfHEPNbz1dA6D2HYX/iOT5zDBtV0rAayMrbBHGf+bRVYpSlZvuq32xTLadb/8ZqnHIO0SpsnesKm
+se/vyvMxgpfs432ajpL8Me5LUWi2bbDvVSoEOeXNne584OcepTE4EIglcP0O80h9IEUWZ3pNFtj
xN3r5h1w/LeuD29CGb5GLez3TKnWVtRaFx7midDCsFAuWTCQ6bM7Fa3ZntJrnd8MW0rUVB73g/7u
gpuqkkuNS48GUnhTY46EOwt7xPRENNQ4w+eWB/shuNXsWy15cqrXWosv7EWnhjHoXY35TLF5kpPF
oTg0HAwNnf7VzavivLkePGESVrnqX3hwR5se88FZY+Pm1TBmTt9YYFrogiPH37cQPAJdbNgF1xpo
J6GJNdjT8+vjKJ5gNEtHtyKTYsL7MvnU6oZkr5HDF+zjG5Pv7ELd4Giz4M/TQoteZjLG+qMUFpDx
2rd96hfWkCxyM3zsY3qk+uLl/Cz+yq1+7BjjODY9uUZrC9bkydvBaK2mWl/4+xCGvVXeVP3BFQc/
3Dr1g2+swfUpLf0aEnhP3UMC6On8+CenSZtq3haKsCOjoCNHjRoolb9PPeOL6vOhJQNFDEUvmf9t
oPF1ftuiAlG1cCdLn4yuAO9N0lR/HUhy/m+jTJ6mmmFdHpqGUegGHGJ63Jja3T8PwZITJjpDWxi8
tp8TMZte7qOBiZiIcuwYLrL2HBQXcmYnFjeDmArNM4FGHO2wUmh6tWBP3yvRm2M8X3rrJ7YEHAIa
8hZyaxh0J99OZ8tyzp0i2KuO3S31lFYWoeQMCWxY8qjK4AAB/A9PTWVTwOQ/9kCdvJg2ttyhVdgb
eluegwme9/a1B+/4/Cgn54VPaTQd89Cm9gdDz6Wscwd/nyAcqbX7pHuuaSElRRfWwNHZxNHHKKMj
in8fJU61GKAlGcBwX4VKsDLKIlhlttEu5VZ7smwjhwtja/OuaUoY8e6wPD/L41B6HB43mqWSZR9/
x88lKOU5viKa4e5F7i0VSVsjLVyFnQzv3smaWaHr29AYAIUlt2r95/zgxxsGSSuKNNhZTJ2dfrL8
5V5EVi37ICHvwYhHIPKD1fkRjtf+jxGmbqMEMLKWGYyARo7ibJQMz7kp4vTCWjk5kb9ZafZ3+0gx
DDzUEZ7ipvuOZt6/u/rLsO7/fSI8+b9pA4AJU6VtU9tRPhRJtu/Qtc3TOkYrYNNm/vwoxwp/9PWU
EEjjj2Lbo/u76NQgLJQiA9JJHwVZRSvgLVMb6eJTEmi31qAsPF+5DiEKtlTbz49+9BSR96Ly5R+Y
P4k/J0uxbw0LiL8y7MsSXVQZSCXt7YpoOej4n88PdRReTIYa1823E0QKUleJLaQ35OqXNAZbxL21
RD0Zq9sU0dr5wY4iagYjnYm8mAoNb2WyzOkRUeox+LR9YlTNrW0N3dwSTXYVd06wGO1PC6soumsv
pCHZ+ZGP9rBxZJV7I1ENjainmVso3VVaVs7YTQUCd5vpMGPjWzsLPtM8W58f69Tb+z7W5JHmeSYc
s/VkmFD2XATKb71N11yL384PM/6ZHzHO3ylxVsq4UNQjf6eUuYXw2ZH2stlps7gkYeLp1YVLyYnn
Rp9rzM9QslBSTx3kWgdoond6aS9Umgy8hMVOVB9l4P37grewaVJFBR8lNHX8Gd9WocirMK/bSuKj
9up13FI4y81W4FTyxIW3c2LBo0shOCYI5aFNT7NKlfpEQf+9j+pRj/LWj5Ic50DnhFnWXDBQnFgJ
jEU8AL7BJKyerPdQNyTs8kzLjzYB2kznqa4ufL8XhjiiqeS+pGtOLe3Hzjvha6Nc1+G/7rjQr77N
Qig/X04EZUvXipYnFq3ahITchW/z0hTUn3+/N7U0ERVPSU/eMGvB441mcfTPZgBmQfCCOYd8mYKS
+ucoWkdpkLKcswfh77G/KPZdW1334mDB/K7JYZ7/Ok9NiuSv4PywDROm1M/h4CuSdXRUJCWAKis0
uGGIUav7f6Sd2W7cxraGn4gA5+G22ZNGqmVZln1D2LLNeZ759OdjNs5Oi000YW8ESII44OoqFqtW
rfUPK6/m8qIzjeoszKxSNQgt3PSQMGJbFk+pGO4iNFc6tLkdHczOoVRagFR1VgJ8UMYn2cI+q2+G
7wpGqQV10JUsY3nUuinLpiGSws2+4x6R3mo0XNcR4m8ZPlR9simHt+szu7QlsYNP5wdUGJKmjzMb
lbE6VINoOgNVhJsXF5OClUswfRaeMdtb4aT9N4Y1q5u1fhaoFegGR+5NyRli2GO1ZdzIGWBaGqYn
S46hg3YRYpyGtY/aEqO4nJ5wGCVUpUzwp14NFCj09S9Zr2W27ysP0egKNnfGr4OSujYSnckmtozv
hY8rgtVlLVg3Ce6ECEUpRr9TK6wQ7IT37PvIrBq9gCWVj9ax2Pa+nXvyvTDQrrUs9+TG3rOuT+W3
Cp2CapReomIAYOq372nv41TUYTolQSdtEg3x65CuMTKU2SFG4eAZAWz1sTHw3YCg1dm6iMOKGnv+
jT8oDjgznCBS1bKlkoxfEwr0TEX0EjST1RwHEi7TQ/vNaHWJsv5kfmPir+k1KIRaUaxuo1AWdpWY
ZDslBTCayCJ2oGIAzsn0Uvwgg3s3BYHlet27Z/CzPEM+jUH/TNlS2yix+pCp1RfDb0H2YtyoBAAA
IpnuRi4p+aYZSxN+oA/MCHvbXMVWWdO/lREIbrkzuqOInMshtPTs3o/078wazgb5bZHxjcTZcEyA
HWxSzf0h+dEDdliAl/1Wxlg1xibSr3FcRdMM7BvznghVftBVtNPwoUHXwBuCzz6j34wdOOzKBwZB
G0I8FGNe71ol1HYKqbFd5bhnpDIkGfTJaM2bQn3MSq1FWhMpYaArCHfqoQiVpHkQpOhUsszw94sf
LTFnr0gGxMI1+TnSk3c8pT+HiaRgJSSPR0EUc6zSJjJABa55FM0RPcfe4R39qqQq4KcH8a7pIsxN
wETDEYxOSdyH20AwXuMAxJU1pr+zQPnN//xWhI1nx6P4c6A1BKSvCo9NYgmHCBGQreXDStYtLuVu
xWiySOr3nVujORzU7QHCv4tPAdLlRQFAWZPdN6RYUsDMcFOs3u3xgtae8r7RccMz1J2v8yH1qiBt
sqZ+t9qM9yYGiGdPBpzR2GXbURlSTrD4U4KeKThO1Tj0uHpvzATrtmasvgW1iQ6jNlETDF4IAA9c
DH3ViU1SY6FRHgJEXsHG98HGH7BpVXFt2/RlA7WnN4Z7JbGSneQX39SAOq7ZJidkaGV+8PikZZCn
Kravx0yKUL0UGK6cAErMK/GoRwhcN+BEJt9bdeOrBl6XWHtQnNsYXvulMpCm14Iu2MR0MZkdVdq6
Il6hMULc2EPSVqtcQBUJQv51y27sVcZezLN6L4fpWpF3KcWhSk6WK3HiXegVxKoftLWrm44CcyMU
xheoat9pp77WBdayhfJ8fUNeyOrJqadLMxW3S/Z6H3A3oaFnOb7iftHkqgAwq97VuvQUuD1K9Z7y
uU7b4/WgC9nvP1gMapVQLi8S05xlHLVx7TryN5i/6e5/e/osJSkVa8yEjKfrGbxuuA1as1IJXfz9
MPboM0mMYF668WKzGnTuPY4bDNYGM8CnJAQL+ufD4A5L5Ya+HDz12T3SNLpwbGmBOtaY/AIUvyvD
YGUcSyc+UAUU0aaewgXZsVbY0WKlc51qsiENlE/ACzYlRKzrI1kMwyKbeKncHuede9qnLubMkuVI
MgaSSIFFWriPx+Ev3rt2FmaWToVh18ZDC19nNJxALmCBlCt54dK3eR5hlr3UidIBgyKClDhZdwOy
WOnv824rV3fXZ2wpTToLZM5SGK3SLGEUCNQU93ribTIf96f8t/rnUCVS0PNAs8R61PEqCarBcjBK
hRxj7cgBgUw7LcaV14e0uAiAIaNja4Elm5d+OBpr2Yh7yxkmwsMTqZawJmO4OGuMxpCpE1P9mQ1G
BiKZF0hKOW6k2p78Fk32z1loSxCBrg9mKcWkpYN2IaBhndvhxzRWbwe/lTrPcpTsBReaCOywIN/X
3e9YePN6a6OvLYi1gLPcfOCS4hUBAQMl2kddZufZVz8cbV9/lDO4kNlr4K+IVi4u9rMxzi5BOCkp
XTkQssBqNMLWQkxedYvrVp5A2olWVvzi8qBmBrqQ0p0yV9gdQIWIvD/XGVoy3PDF03zcYtYO18UV
Qmd+alawSqzZFhGZo6IkAZrWYt3Y/QgUJv/mWdXeXL2xLh0R0wHBOgTcARzs4wqRhDYSFJFIeSlu
ZHMX4L93fQ1eVjn5dqHI01wHVk4jYbYIRS9yO2SadAeu9oPQhl9KFXuyQsVVRX8BeWuPo/VF45++
P/6MemHtgFp4ZXRFwGKZOv06bV5eEqLO06Qg0Z3SgHZRSBImcUMs7XSjlXbXx7rw3giFGoSokxRd
dDYjEsUmo14Gt+DL2B+9ziCb1Y8SmIW/CMSQJnk72pDzkz3WraIKzFJ3sj5+09P6RozZ5QFRn7qx
eL4ea3H+mD1QdDS96Xh+XCKuJoSdONS6Q15px2R6mHo/ZDpGSNfjLCxFaOd0boEngGqbb4tiPoTU
5PG7wGwKf4okiHYa6ctKTrf4itjYgXigoiLPhaQ7sYiqbJB1pwrxh3KVvQANxBLeMbJdGc/SvCHt
PuFJ0HQGjvBx3prBQvsGY0nHC2VqFWMLZcnD1ZJDYWU1SP8U+Wa1BL4wKOkkx3BW5t+YYjWRGGid
5pSmm52yAJFYdPNyW8YIbxPABC3NR8WHSwi3Wj5VhvVuDHVhh91ovAZR1BcbEce8ba9XaMpYFU7E
cSIJGDbE0TZTs+aGFpW4E6uk2EdJqNmClhrY4Zmmu0FmVNpqKgQYWRcmRDm0h1YqlUec1OGvoR6A
e0iobnX0D4+lL4Y3Vgf9y6oV4aAZgraXBX5JUoH+VDXabgYOuO9+j72lB6/6SXaxuk69ZLDrHE8C
Ef2HvSvXvuNmk4tYV3u7wRL8g5sQ3EtGKNDg958t2ok3tewBcREEifPVyOOvU+IFl6uRH2S3EHE7
0YGJqH10qzUjIH89U99qWeLa6xmmnYcpnsMZCYCnheZdF7gYqBSild2lmZbcK1arfeYgCCCl5ul7
HFXNng0Gh5OhT2+MZLDw/PYDltdkVim3wU2s17Wd9jhFdAqCDo2JObCgluMdxIZ4O/Iubk1JlHea
UhiUKijIyMMwPvpgDCEg9dHBjTpojW3XniyjwQx8wDoxTt1870qpu+1ZHNtOUPBHCvAEjvqJGDy5
o+SFouzDuhjsVq2R9jWG6Xk+yrqy3n/r+jyAveGZNvlvcJtlXv5guKnxaRBD+AR95NsFxdObFjwU
RAO2AKzamoOWK+EL4tRYfbihBvdvbKXPaie6f37eWuhXAlBHtkkx50UyoYmF0Ktazcn1X00Md2Jr
Fb/+fN85DzFLx/I8rpWet+lo9xUklqBfA1AsZChANBgBPFN693OMVxe6TRzoseaEhverRUfMdjMs
57SoxRKmGN6U0Fu5AEz5wcV2gEwF9z4Fds0cOJQbbRq3ta45fmNtsarRugF9SQCNcPry7keDrfL1
OVzI+2ir/xtwlvcpSCAJgqlpTls6ZfK1V36k7mPgHzXlZAbZJqJ2dz3g0uZ6HnCW9fEtemYjEBBc
IxIT1I40fX89xNJJgQ462mv0pkA9z0IEBZDARnUNp/vdW7B2oZMVeD+2K2GWRgIIDmU+NBim9/Xx
mIg8GXimjiFPq/yUXAimCKsMerPygqSl01XT0RSni6cpFw4dvQxcCXCv4XjAqndy2cWHpMlKmAzy
ew+W6c5yFeUL9KfQbmtEddwiN1F3CNP9GBn4TcYJ7pzdoL1cn+TF0SPQRN8P64MLXK/WRTIiO0yy
Zm4ysWWvwZfSW0lBF4OguQ0RDarDBSIMqlyc9jC9nUoqKyi0cnyU8YLdKRGyG9fHoy7Os0lnApsV
9GjmICOPWn3kj6PpmHUWnJqi4lIiVQmK+UlojxZ2TXXDAOsUzyq8g0sUI8J2A5AHw6rezB5iOWiQ
1siCvTdU4oOGHsAmK0Nph15zs0d4CIqzD3YpV3vlGPujtjUoumyxxBSOWc7jm8zS7zy90g9aPMQH
Kc/852D0853ec+Z5I2w5ManxWAe92e90tfP3Xp9ydISq9ViHfXKjBHqPOAkmm0qdinu8MQa7iwV8
Zlm/K+Dypb0RX5r/n6653Jzey8oQu5LpGJkHD1qj1Ktj/ge26hAqGSL/+dpWtbgYkClXdJSoLyGw
FfqqSK4rpiMYeBDl2WsV1C+dkqyBUdfizO5w9MqihKub6eTazyGAYZ18GoM1ZMVakFmlBxdQM0jJ
mp0qf5Xjuwqr+twvV3aoxSX974zJsyoPAvxeqpaMxCteG1RQJGwEr381l7ioiUt7FmJ2BkNDHGJS
WyYrow4apC+xLmxkFVlPKAf41QYnRooZX6Fie4EwzvXwizu9xSYM2kEBujfN8hkyoHLlcMC70nQa
/U7A/TcJqy3KeLuGpsD1SEuXYQY6XRIpm8MjnV0KtN5Po1joTEeM3K2bFrcaibOF8Z/uW58ocm5h
Sn4DWPhYY6VqjMHN9fhL64XDjENtAq7+5x5xNtJaTIHCxPH0KlF+waF9oz7/TQRA0ai/ghiZn5pj
kUoGprmmU0uPw+TAFz57KAZcD7K0Ijkukfri3IQiOTszRbcWW8Olfoq5ot/ua29lmi69KViP5wFm
H68mWHlp1oPh1A2s4XSDNiWCTF8b6puddewQIGlQJekOdb8T9b8o334IPvuoAbe1nScyukp+E/sQ
1QrFjrLvemPajVdsr0/l4or4dyrV2cc91mIgS4NIsCrBD5d+ep1vjWB1RqfnzFPSCchOksFN9QJS
hxqS2sp+aDhhHzkFltomAhPIeJXYI4st3RzlLR3i17p030PZ/Hl9kPLSMTPVFXAemnoU8y/cN0S3
0qTMcOjeFfTXEm6bRTdMOjBtCWsa2T8fVPCnqq6Vx8rnZumXEapqrkeVLxfeq5YLEvCddht4Lm7Z
sYXASCmifoNM705r8npvKF2xSyPuroUovvqGUd8kLtiEwKdSWJn4XsM1A4l+fWSXGjnTSqUrBrQT
UBMaxR/3rtSsgG4RzZGjejs0v906oLmLMzI6lOgjRo0sHicU+eRhpe/zRM5sWJGYxY9Cd5IEUqHM
CJrPsomXZzwawtcBBvI+Qt0HVTBuv28eWQ4bhS7e+n02OE3lddtANbzJjxyJowCn7wfVRHDHxMth
1wTZcy4Uyj1iabjR60Pxav0xxPqfIZvAq9itJ+HNj0PGLKMay9CiezLS9Neana6sFIkW9xeKvP8f
Yfrzs20yqNV00CSy0jKKMSRstrSB1xLFpe8BWXls4LD6uUCYNGrYxrErG47rVZ8kYbgl5NP1tbF4
qur/xphfnvNOksu00Qwna4Tb2MLEkGzwR1XwL3mbOqoU7vpeuE3bdDf6azqyixvLWfDZka7WqpWE
LQPsMVCLA1JeuusmLfPrg1w6u8/HKH98VWMBchDVVQOEho15q1E/ZgUQkZUUaHH/mEglEk1OkEfT
YM8WhFH55IxFSobwmo1oX0zaW2Sr6TZcOT4XV95ZoGm4Z4HCXNNbPNFMZ1TxrN/05sp+sfb82cnp
l3rVBjXPf2sGJCf5iq+/jqXnTxYG3OS4a13Y2bjmCGkqykxEgdCoSqz6sRb+ogeDo4sGdgXw16Un
mqT2vkJTwXDSCnW2Z++tTv/iLXBfnFR9p37zvGIj5L7n663CoRjKGz3D41Zo5bWVuzhVNETwewKN
fyG/UBUN7VMgFqh0pMcRiTlL3/7Fy8CeZbJmofsxF+OXIz+Qk8giq/ayvVJ9R0Bk5XUvfX1TAkZh
i8v7BdVPLICfFJmP+ap4BJ5kF25qh9FtrsUrXb7Fyfo30D9b3dl3AVBMiNqaLt/gPZBgIpb66y/m
ioYewHGsRi6q9YUlZmaaRZZjiMOT4rlPQ22c/iKEAcuTJphCRWm2I1qVPniS1pqOj+N11W7E4ff/
FkD+uHmgdQ4uyeNykSc2ELtiZRNc2tGnOtXEAgd5OQdF+iNor8SltEENwhV+mvpBLg7XR7C0z2IM
iWOZAd/oArHi5lKHLKxLiAKnZB91WNscLfSB+hFZisbIj4aMMP31oIuL2DTYdacWOS3qj9PWYDjn
Dz6Xz1J5zTzM37S7rL3L1l7/PwDzeQrMcW8Cc4e1f4HU9uoaC964shwrK09uEP4wNOG1iH+Omvpa
BsYjWgWcX5EjS4BOJyNVs3byIgFkG2wkoYTypbwFefUkx+OW1OWtM8NdoQl2rVBBKtTiPhfkL0Ie
fqK68RfZChOEKA1a46I5v9Xpet2E4N0sRxj2ovo0rBFuFsuTkADAEVGDBEo0ewdiLuW17DM3aWKX
EuWmjare0LKI1E+qsi2+itk+pysV2DRIxj/2eCGhPA8+bT5nmwsXvaHMldpywmwsflhFHe+L0JRX
LpVLa/s8yiyHSBDEqiSFIWoICjejgazPE6VCDL5fpeHr9SUtTXfE+VozNYXTBey2etEQ7NBdKYqS
raCJKiSjg8anDVjfVV6A5KE8Po1W8jLoVEPzWOo2nVh/qpQ4OISNn9qRBcQQrcwUr3m2kcwPnyI3
VndIsP/IW09aOUOWtpXznzp9nmezT2ukMoO2MWE5Q9BR01+KVR+Q/fpyfUqWThDs4Ni40A6h0j5b
YW2GR5yQU/pQ0etLw2LTFN1Ks2ox4Tbps7GeaO5SYfw4lBppdbl1iUFX7YuvDA2o/OQuMhA/RBD7
CYHy71JaHeOwfg7CteiL83gWfLb7N6mZmZGFhqQ4aHcKKmK1NqCOpq4NchrEfGlR3WFN4QGgXpiJ
R4UqpFFpgOcQn6wUOK2LAuZJiT5XiEhOvVZXBsute4daWivkL+3UXN/liW7N4TCfXyH21LoCaOLI
KFX2rvZkWOVezawtSi6/ri+XxXd5Hms2nUDYBaluLN1B23hLDfyLL0/i0gCZ0vElT73Pplg+Ck1p
h5A+/iJxY0eCOvTPSOc8EtrKbi2Hgo6M3F31Wan/Ipk6f/xsaKIbl2Po83i1iDZ7jb9dn7vLTw0n
B/YdS58wIxc9kIKnd27fce/Mf6Z1x8Ht//F5RATu/gYUzQmDPO21Z3sGencU56AEONEm1G5kdSUj
uPyUPj5+Vv7TBznzIovHK77wNZXrR0UBHkLjbOVIWJwoygy8aoQcKch+HEaojLJceIPujBDEMIHd
RD+vv4nLM4eBWHjOgw1Br3IOaRWqLtJStQGQlCCg6G+K8VvPOdrmd4q5VklcHMxZrNmkRShq551Q
6Y4pDSh6VlsEgv+30UyH3tlb96uy7n2d0aj1fY0Vsxlig/DQAMovkXK/HmtpNJToYeiQk8Dlmr2a
MTZq3+hD3WlD6b5wrcPYvVyPwC3vYidFaQbr48lxY7KtmB1JnjCYfa0O3tPQGtljJ4QWzA69QBPZ
El+TrCvvYkl6wWXAp9agVbYQ+8kjiIEQJ3BD3CZ1ot2MWiDuBL0St4MIOnAM3NDWk/ELQvb+NuwL
76YSPRw5RF+ixEkCpSb55x5x9BsfjQy7l6TuCCtet8vcak8QIlFvT4SfYl3feVpl3VCmSm1hKhkJ
DdrOrhZW1AU747Xk/LxNu9EZ8uRXloU6cs7WuPegpG2sXpawl8hrwEOGAJNo1Pem7P/w++CzYLjv
rqX427rO8d+K0nY/oEC8C/LYu+u89EVswx+gPsRNimbYxtCp6gBq+zyaxS+tRoirjIrUttyqOppm
pt3K5mjalIFMuxrr773i3oGQiTaJb37tuaXgRthvqk4J7aZQX2tPeR5KEF8w8c29lQ3eAZSRgM6J
QSG6K80jKoWtbfRNdFuE+Smq+jfo5p+TNHwTlDEHF1VJR2TQ4tvIspptUdBFSeTI2tUZ8i9K5r40
RV0AhwE8hFIDThd83veeh2PL2AbVHeU4BDrcAqZH3VJO1ZQ6QZws9HAywJ21DOiDoyH97tajutf8
8Ec/IPXMEkBm2Eq9Tdrpv4NYegprb7Qbtcs21ojxQlgavw0pvcf2qDzWQypvDGU4NVV9x6aAB0WH
QrZXCT+6vvshBqjmUz9F3rvDH2AMoMQoboowaeu/qWL6JnDob9SB1SFXcLP0FjmzpkFcRA58f5e2
Q0tvunkcDDl/Rsj3NjGQSs7aVN1qIzLYKKyfQC4+SUVe3PqVLt+NUYAbbgwcGAM9EGN5+61L+u9a
EXzKixDjjy5+wEamtylPmxPc6C2nUWZr0Kw3QzZ6J8r3LZr6rrX3lC6+Q/klAX2W/8UnTwV9SphR
VEFT7+P2ErogjQaNz9GAx+Oy8v68z8j3zj4/yY8g7Tm/RQEhcUUfYwz8hGrQDhiImLjeGeBjtMPK
3nLZbiEUCOLJiZGOxzyDMKqkgrSL24qCui7suIMFmqv33Ts/LndVne6rpDuVuvodMaWVM2dp5zwP
PcsuGq9pgh4XmSd9ML+OmvwKlXOF87x0rCFhNdFBEO0izfj4pgy8dFS1k7wntwU/OLh7CpKQX4G3
V7K1SaX2jxMmEL2TqhCycFRA5isDrqEAXFTznhqjPiRCurd6fYUPunQWTMZCkMXBYvPXxyF5Y4+P
sqJ7T6ovZ5ss9e9FLzyFkr+S2iy9HWB0tH8nxVda7h/jtKGPmGIGe7bSxx8mhmWbWnJXQB1LMSZR
IoDrXLYu5KTi3EuV3K0EJ4pkOnu4mAuv19f35fUWVPy/EeblQKlJVHJAGOkVkjHDWH/OoZ1usiQ6
pr74iQvgs14aWym03q7HXXpLFnAwMimKqhddTCpsphYYuev0RrwP4+85ncIQC43rUS6vOYyOAroF
lZwC8TwvYCdUGjHB7KdIBzCcn7v0O1L7m1j/cj3O4ntCOoCbqsyym8uY50OcV3oVwQ+LwUI9RGs0
hoXnS6hhcB1mWaO9MM3mWb7GFhi0nCWu0yTPOJQkz9d//gKYAmQ1QsyoLIAcv5BKDmAemakbCA77
gey0VOxtf6h+Vbkk75Fv8R4aBZ82UMvmhilVDqGkNY/ANIPt9R+yOE4ZBBtVXVSZ5ml8N0KKTmXE
UNtqazxo/cpl5x99hY83bsapUpQ2QGzAZJgdTBnCCAq/H9JJDY5LDvTRLtF837ixizlnLMVvQ5em
WzktzAM1ztwuW5dDPxBxvMD3/WctRv6+j7zcVkk4bW8yOOqxrrMzSWjswtfRuDFqLBYaKN1JJni7
OG9+B5Z2N8bYmQAyM+mCAIhRJT/YRYrZ24Y2dCurfnEWKf1SnEH9GCWVj6ulKeCzUoV1kZTF7jM2
ToEurGyyyyFMDOvRmpi65h9DkObLMHpZMArA9SwO7WJld/1HQPHyVf03whzP1nmYUseCz8akGLbf
5LtekjGJUoynZMRHpIifsQ04qEbz1Grm3QCYJMqD174akJbtdkWg72AGYtfSrCzRhY0LEgLnijlB
kS9q95JWoF8rmSzR/IFyRSZ5m2JYOSUXTmWJfQtbysk8AvnUj7Mbl8CMc1ESnKF5dsXPaQxXX+RK
Ymn7ZFj59pfGA0kPnAx6YVQCpt9ytrXokdppaRB7T0HOmyzeBaTx1Tzf/fmHLUE65qOmYHqhkRQ2
aVGhMI1kzPAYhsfi5/XHSwsbPR81mFRYIogWzbM06p5Z1aKW6+hwu/f4Bni7ECnV31KfCLdeowoH
lZbO1kyaH2IVlvbYKO5OaCL5hP2r+SuJMcWMcrfc93WWPSfl2Ky80sVppnNIroAk7oVmWIiWXof1
wLScXzzdsxWo6EPbHK7Pw+I0/BtlrhumDULEV6AJjogOBm4v35ruLgz/vHggUZFCPXiS3LqQXhOl
OFPHNBWgkLoxKXFbbrh/J9s66PB/GfA1qFVvDTq5NH9TLWzS76SpNT8ZxtjruMRkgiPo4SZHSrqz
fkvdsPJxT5WV+aYDl5STlrY7qcnsY1CTKE+CnKHpsYsoRrEx0NAI1PJowCjtpNsx319/YWsBpz8/
+/piNZNp8TKsqLiPmgeUL3Mt3xjWay2fErVZOf8Wo0m8OInu2SUxTEGSL6xy0kk5PRT+A7olkbU5
gHraiNmfzyTFZXiKU/lyql/OBjbS7HZFMq8s7Q5yXRyEIL1vXXxFXE7QvLzl7P3zZPk85Hzxl12Q
ZL4JSX8YN3DOm+Tt+rtSLxfHh+fPEv6Yq6Ax6Dx/xHnSB4+5cmwvHXnwOpHhmyTsAAFM38DZYhC1
SG3TrEWFSILPYmzBlAzZLqeiwwz+FDodvLn1qYmGu8pSthr+AiR0r33X3ReZ9FXorF/XB7ywXCae
6eQmLtL/MqYJOfs9uNnJqBySLY3uvhXqTVzcCm2ziXz/2HuJDWtyZQYWZ/gs4GwClDYzxQrqk1Mo
+Xctsm5713i9PqZ/UrzZJy6jaMGpigancnGlagYJEex4QCxCeEx065hJxm0UvmWbwlaG7qC47TEb
45tQzn4im7MPk35NBGxhk+YXcO3BnYJcdL7JDK0uYBzLKPUYLzDhkVlGDfZT3Z6uD3Uhi2A1TSKZ
iNpisTJLdsscJQ4YJ1waxHSrxtrOlO69/mc+qNt2XPs2FgfFxswtlRsx+/THtSK1pjjAgiHn1Ce/
V06E/lCmgK8kOvEno3/rTTiTorRDEnLTYiqWD4FdSRmyvvjS/6N4wA1tfJjKsZbXUR5VHTF/SZMI
WOtBEr9jWFmXJNUj7s2avBmwjMb7JlTvjOIuEAfOAxRlaieL4a1jPld9i1Ea8brHIPhemoNdpj5Q
vZPfdysbnbT0lbCe2FRpMTH82aL19L41gIKxaKH0pSI1RlrR0viuD+mmkY6tVx6BkvCGb4vmaxb5
28T4mcglKiJI2sixLchvkhqv7IULOF3WGD9JRjWGtGtenXDVeNClBAkO3XvA2naTZag8katHUon8
j4I+vrAJQwdRzCz/psgweOmxqsVXASdNTRt3avjDqwpq2e+wYPgDbRO24kaSH/TwzQ3vrUzduhBS
r69YZZqr+cepaGSirNaJujw7NWq3MJow1Cwn4tekYb7zVVot3m+q41tZuhW611StEVP6UucPWWJw
g9q1NQ56/kER94KabvXU31bJNw2+gevehdGNrrmbuG9sSc3sKjtV1munHsf+W1vHN6qwS0vXTqKX
BONjWfpxfTQL2HdIyzqICGpdMhqos9GYyGbXfuWqjoY9aus/CtVtEt3hRgiA2g5zBH5+qcFN6u2j
VZmPhZ1UZevGd2GCGF0Yflbl0JUgrVVHd5+a/CFf2VoW3hMkaXJtKo5UV+ZrXsXYjitZoTkNLllJ
lO1qH/A3fpTXZ3A5zDSAqfyqzMs3VMXo6XEbctL8wZRDDOvu/0IvkU34H3WI/8SYHXK914xtVTWa
I6on+jSbcE3efOlVoPoHTIkogHJm+0Ol6mnf1xAsZdCPGwObyOuTtPh85Gd5FRjzXNS4lBQBlIpq
vJNgjX5M3v+3p8+mpyxJNZqap+fFSyo/mtUaEmHhlKKST9WMqgx4wTkg2GoGpfXSQne6zPiNRSTc
pD5/QSRxOxjesdeg/V0f0VJAqhZYn+iWBmR8diwandxJbcjaLRM6diZd3J2So5cH+9d9CiKjg6aO
atn1oBcviR0Aveup9sS5fwFRDQJ0yMyswZBPeirTVyVe2WsuvpTZ8+WPx6+sZ0Lb5kV88tOhvWlk
JdoVYuUdNS9au7JczB+hqENO1QKUcC6QqonpGqnXEMrw/KMY0i9Gtc+nn1d/bwTslNN+e33uLlKL
KeDE96bgQkl/nhaX3Yh1XoAqXqo/SP73ki8oKI6h/Ol6mKUpVCiEYLcBixY+1McpFHO9LJLWik4a
RcJtkfovOV4E4jg2K7va0niQs4A9S1Z2iSgrRqXzXEtH5Q+a6sYX1SNlGTu06vdcVlf6O0vrDlAx
JRHOIDBT8zsLxnSSNY7RScYZuc3fi/rL9VmbzrAPJzYv5zzAbOGFXuCroStGJ66BP1XV+wIz7qbU
4yNiJ1va5O+ylz0ieKat7HrLcdGGRfiJc2CeKbg5mkLFoEYnUc83svuqd/m2Vr7RyFDbOzQ2NvFa
2WPxtSn/jTjngDRmmriloESnXvqVcAUU28L2jN+oYV6f0aV1ODmh8GImlfl5Jt0KkQe4tWSrkCNU
LoyTNlinsVvjVy+FAVEkgRKd7HDnTiWdObiSEuZTZ97wn1Vv1L6YWMoHqOCufL9LG4YOWQGc2eTz
MT/FBy31YvwUstNQlsAYoqOXBUiX4PRV3hrSCqhuaVjw3ynu4wZEJ2G2u8dqrmBOWuW07NmTutcB
A2JXW5u8i5yfVQ8qCxkNNnTrok6UaFkTKYqQnYrYk/ZCJHq2MGoYd0k/kfP5FEruYy52a0LzSx/z
ZFOmk3ehpSBNYz+7j/tCWIlGSNRavpeEe2ulrrf2+OkDOHt8HsHPDAovP6GaG0LUWlkGS2/m/NfP
9lc9zCpBRqfxZH7LCtkOW7yu/2K3Ow8xvbazEYRaGTf6NIIx2KHCr/yPEzTL5+H1l0mZ8PhGPAqP
kny4/uEvbWmWMZmJTm47F1A8sZP8Fm2L/FQL4yFLbvsOluFbmD2n/VGTD8WwFnBhR+PA446CISE5
vDUtiLPpaspeSZuwTE+pWFR3+J+bd/GYjggpNB7AlFBeWQGL8XBbQdWbaBdbTl+OmVs0PfGsffiJ
PuavdI2VpS98mRx35Cb65Exz0c7QBolmV+unp4TrCGpFfSjYHd8UOCcb6aKn0hd2fqw914mwK5To
oAKAaLctTzQexFrLf7WGL78Ugu//yn21fvbTGIIadvcKFswoqum51VBISMR7MEHuRi9oF+b4FG50
P/Ju3FTtNqGqjO9VoXvwOpEU2Ghum8sb0SsAfOGHyEvN7D7VbH0cd2nWI2UvR3q6b/VmOKiii0lj
YCh35KXuFmPq0HHbeOz3Q9jxH2gY9d5ByIzx2AkG+g7VoOqlLSmt+2rWHH1QQXTVTl3T+xQjYnES
Jd+Kt2pmopWTN/rRBQhCI6lW7nj33XtvJcM3SrjWY2s06ufMSKpD5FqGLQyqeeoTS/pkKuzTWCiv
kbMX9gPYTuhscSci8Z/fjqskSimuFelpQG4wro9lfPT8tWR/aclRYrOg6lNQpeb9cYlnRtpgoJam
p7o+ROUvVKVE/SiOa7ILS6vuPMxsZzAjKeY3ZOkpD77rCgpV1sF0Lbu3dglmQo2/dmlajCcj9UKr
flK/nGVdfjKaqUxF/dQKwE5gOKoVzLoE+R4cOf13Iby5vjUtHA0KWR7ZD7dYWniz8Q3qICjAB/PT
oCGZTG+euvRfRLB0tj1uFdoFzEpwzU5X/CI7ae7eE351xkpBbHEEZ8+fzViYq1Gd9ll2UhFPl/tf
/0faee1Gjizd+okI0JtblpVtUd1SmxuiLb33fPr/Y+Oc3VUsoghpMDM3I4BRmRkZmRmxYq1oTdx1
yYBKsgclO5p7KI2de1pTkzFuRCF0uMtDohSvQcGXtssUNgGZcDjAF33+/QDxWFKlY+ggmuy2N8IU
vo7X12DNxOyxoDSpWmluFzpA2vZmQ1d7U3yI0nTFmZbMaGBYqNWSKwYGNhsJwkaiwQXKgXHOQqQC
IJi68txeMzHb9pB1yb2FLroTt2N+KDxV3VEaAiJQKeLKobZmarY1JMHvZSEfIsfSCgchmUe1o7C2
cvNYCmNQ6dIOPF1rISg4n7KiNQGntryyqnQXKsdRt0Vknn9cX/4lDz41MluXvKf11bPkyBl069co
VIPtSt3KHWfJBnrOKHbJ9FRxkT0fiNyPUqpJYezIGoqwm2SNznP5+1TZp8IVEIrZwodG28dI7MU8
mpr730klrZTxFxZCBStBnWOiowTOfv77tZpXYKSpieOpmR2M36ToIehuW3WN3mbBqzgU2RzAoHgF
zrNiUBg2JQQUqYNeK4Xoe0hUts0ax/DCZPEAJB3FQ4nEmzKLib6kuJ2Yl7Dq+zfuR2NN7njp8xqr
MIEySE/OdbGyQRsrCQFvEkUvqBvYCpm2N3ssMCfwdoivL2S5ES4WA8HndA+QM2he9TVszOII/n1/
jkECCzAkbsv3VXiyd7Tp/qefr82cybMiVxMHPm/cKeRuw+31z0/7dZaaoVcdNjhYWigDzJE91RB7
pR/lsTPqzabKmxtFgSzJKbXgRhTWoHVLU3VqbLbxzC7WaJDPYmeQ7szUVtayc0sbb0KSkyqGhxG+
1/ONp0IBpptgwqZDI4squwkzO5G22f76nC3sO8jtaJ8lASOiCDpbEpUGgtQaksSRaAcW/ewQdMZd
JfZ/3mMGsCWcK5A5zpcmH7Mq1NwgcUxFuIvkxC4UhNIVenOv25kOn5kLkFqfMrV4wSXc2rNG+g5E
r3QGARJUC4KXDkn34KF0H3VYe92WQuua/vOCJ0xrRK6H+t0kH3e+UqGa4nQSjdn+k5CkO/CVb9/1
GgVXYMOsEg+HmSskRliaRpYVjoLeH8+r9OP1SVvYN/A60r8OWSq7Zq6gFWSWEkW1nDuavE2en/vX
st+GKxeUpYUBKyxyplP5IIF5PkmFijx6GLu5Eyf7rMqf2nynwuWrt91eNlrT/j5G75k1MD8m7j3R
rs9OXiOV1CLsGVWf0DTNf871WVta9okWk8MRMqGLDryhYqlQtMLVkDQdtv2wNmWLBiYVKQB0JiCR
2ZSJAqGeZpbSASNQQL775q67v+U5dLCookHr+RcjfZINiaXMMrqkZIIM+djU/l6Rbq5P0UIMowD4
z8LsvK2NQipNryU95cWTetIW7c2d0P7I1shElqaKl5o1yVCT+J93WfjBOJRDrxaOh2DV0VqrAC1+
njwO78GpzUKcNtDJTBlC64mDrhdOlb0OxUY21t46awZmSx12UQ5BHAbUBOjHwX0reJkWTphJDB5R
wHAuKqZqU6BXhEyuUwXlH6VqPmVy+vbnJgU/tBin4vhEunw+RWacj6BRu9xRGvqSbCQf3+xKZ9+f
uZKSm3BRp3x/MMUbJfc/D11wqLRuO3jN8bqphcU4MzULHAqQahjNJ1OlLXa29HL98wsn7tnnJ/Mn
zpQ1o5yVCOM5RnkUTPSbHvLu7aGPCqKqoOoIwvmiOzQr0UJIPCtzpC4A+hu7uxps/ntWZJJwgtzD
5AEyO/bGXqgy1c1yxw31qXcTpHNwhJB9T4Xg7Wluyg8T+wJYQQpEs/0n9XDhB7KZO2F0Px6baOWN
s7giJ5+f7T5dLHy50XU+X0U3hrirpB2KayuxcNGrTozMpgtumranNpo7aYIYx757j9P++7w5y5bw
LOiKODRyR4eFI7MFfcWlluaI3LlCP7hBJntepJPdOo/8DJfinSY9S4JUfaojT7xRlW5cOVin6Z7d
4biD8PTHh0Fbz8tnGczwPXIHmdPFqfQw1gbdpFFr2bRcA8gKdX0PtbH1LVYCcITX9+bSIpH1oyHo
7514Xj0uAYMhWRjkjlB9Efp6q7lrUrJrFmZxrC99k24K+oOteldAhCis3LMW1+lkBLPglZYphNAS
IzAlx0z7jdY+F92v67O0aANqeDibKddybzyPYEGStEnimZmDrMHwNa/s6Md7DBhTBtviXjo/zoNJ
k8KXhgwARP0A18xDaRVfcktc2TML9176rv6ZmdbqJBJHLbUiFCwyp4G6x3oZKZqog7KNlV+B//X6
iBaXfbrGTTkU/pkte0qOOROlEZ8O6g0dgrZcfbxuYXEwJxZmC+9mGjWtSiTmp+bRGicelQ8VfVtA
Iu1gDRm+6AH0gVLUAgdKCvt85kZStgGy85nTNtzlZNNTbHpPb4rV/rjlUf0zNLtWBPSa5VrRZE4u
icMmDrR60xXwmsMdCtGy4CbPydglby+pk4aa0FLEOSrPM//W2qhoQbmyWNTsi0Pj0lCzcl1ansB/
JmZHTgB+PRdqTFiwKum33qcwX8OWL5qYtLugbObON4csaj1NjXVJ+TnUntP2t1U8BmtNTgv3e570
/0xMfz/ZQHkyJgIU8rmTZeMm0pygFm1d/6Xk40pcXjI0AYdAU1ApvuCkajI/jgzVTR0BSRPIB1p4
xHRHSXoJfO9aynZp4qZe+ylbT5ptfggoqSCi4WukQIikHUIsuxC0VxWtEaOtmZmFhH4sqX9TqnME
+VeYdbZS/NTkb9eDwuK8nQxlFhRA7QxFqZqp01vy0ep/B22BaKu3rVB8/m+WZrEUadE6hKQgdZro
o1q+agM1ZjnbwVK5Ymgpkqq85wmSNCVe4KBEOUEvRfQyR061O0Hx7hXfX9mcSyZo9KJuzz8LmQNP
H4B54QCu8DEffhXD2tZcMzCbrFLqBFdpNWr2/TZHbHVtjpZc63QA099P9iXaV+SkJL5PxdQW5X3R
pBs9WLvKLFqBRIlEOm9v+G3PrbTAkQpd70kd9vJBUD+U0H97pvKO9ebeD6ycSEwiZzaWyg0CiQd3
wmI8B9qN+57QMjFNQThl/Y2U56NQkq6ygkpPHHE81DG6zX5ml/Hh1/XtsTRXOhC36fZMUXn+gsko
CxRJTDV2pBvEFF20p9MHL/p03cplVyg5T/xWl2HAnHq+Z0tCs3BcgkXMnD7UxjskskYEdktlK/aS
cBAsObtH793fwRDmghWzih2tUJ1NxrKxpUIfNuaQQ1QT6bWthSHy19Dcbq//xMWJmEoX4lQOvSSR
yKUCChsLEER1H8kol+hfiv73f7Mxi6x6k4uCJAqpI8qOUHwoNd5Daymh6bk2f6Qg9Pq/ccxmerQG
lMUswlBl5chhdc+GMr5ksjJx/2ytuLqDt/pe5b3634Y2ixyJJLdxZzJ95ZfEeCyTbVu8xwLiJryB
qKEAdT3fDyg/wMNc8NBrIqS5uz9++wOE9cqmXvSCEyOzYXRCneZdB0IyyqOtKkA429yWg7h5x2Rx
iSPvDB0f1+7zoRiC1PLq1lmj7M7vxsMoGxuJN8t1K0vPVe5YJOgnQAzplnMrdO9mAjBFrqjKH1Tn
xuCTmx0Sq7RrXbWTVdbyaWrmjndqbnbnCkG3SXrDta7vX7v2Ufl1fTRLK0NEh/cHaU/qTrO9Ezdx
L4iuwq1RV+DUCvad5T5Fo7qSkVw0g9rg1JaAwuwc4m64RZDr7Zg6mV87RS7cFZZwb+T9yrNr6flA
TYuSKRe6S+RFLsHHIoxR5hDHEmiy/b1I51S+6d4sKkbVUYcImCw6XsASnDtBmXmpKyhG5ET1zxhu
XWkfGSsrs+BnU6aNAA89E//OXiVWFgoatL+Ro+d/OvdY6xbik96mjYI9XW+rlAwLV8czc7MXSteX
pgSjVewU7cuoZfQh6hudtsPYen6zx8F4yhEMJhOd13nAEYqm8caENoQ2eOnDfRkU0IC+uQWV9ZkE
4KcOhKnffbZJlSTxR6P0gWF4X7QkPyCtGlb1VsrWUq8Ljk0CHMiyYkLCo/4V+Tq5ejVlkbZZgyOo
wmdDpy/S/FIXK7f6RRs0osBfQ93mos/Vk3Vo8XyWBrK2Udgq/gdxjdN8afWntz1kY5Mw6DwDM0qI
nZa1GjtCl26UxFHkbi9GOZ0va1qnf1Mfs4BGCwppJAq3oPOVWZQWwrodywb4v9vk/aMh1iEFhBwE
e9kJ1m8vcw3b6/X7YJTFbW2E+Q1qIdmrX5kW3AsTIlXWv5uoN38rNKnYh2KJkpkuu9AGeoH3gI6K
ehMmQnw36KK3DatG3tajHB6bChyIQFrZDmAK3bolBcguSP3fJDOE+4oczsZSK+U2cZXCs0myl7eW
mFqPWlQmrZ0kgihtgCQmDx33MNtT8mGDHocFFQRsGyGqt7Zcm/5LYcn1q5do4U8vy6xjGI3mzdQB
tjObuD3IWfLdZwl2qVe4e3XQlF1hyukRHVuq8YZb2TmNM/tI6eRb+OuGXTZK+j4LauGOfhvhcH0n
LhwtdCuQ0zGo3xDJZkdLkXR+LCZm5MAabqjf0vzl+vcXojFbXKYsD0vPJYdOLCdpZUUT3mr4FLaI
9dlpFK6cxouOSyRBawMwFJjo80BchWoUB6jwODAwUF9+7AU7D98zTwyAbBtoHDj5z23QLW9Ax4ON
JK92j2Ja7q7P0+U6QOzJ+gFkoCvrgjuGQqMAMJEYUsiVbuuh/jVsjc9vt0Gme4LUctTTTXk+Bi3r
26BFR8lxD24DuPLm+ucvOZBhGqBaMFGzUL6+CCBZJo1FLIF5TND1sSsfNvB46hrJyvxu7OpbL+vv
fBekOXpZ1iZzk5UfcBkjJ/vQOZLCA5YxJ8UTo7QUExj/HSpKTh+ER7GVKjsp1tKul6fyuZ3ZfYlH
lBkhQMdatRM3Ur3Vx5torPd5+WyW5oPSfro+sYvjIjVFCVFWyYfNfK9rSkPlfcO8tu6+JClV+QHs
rmvUIotmSIHhiPTtXcCCpKi0apNEqBOJcGt697J0z/9b2atLfk7qgIa2ifecHstzH2x9IQ3qTgmd
cW/p3P9X0jhLY6DTGUJ1qPB40Ex/PzmKFa2pIlHpQfdW5TcpBJAXGOEnRKa/X1+Sy5ADCTOFMWCL
sCKwac/tIApqRVbhho6rjd3d2CIP6ilevxHTINj7VvHmXnS2FifzJG5MjyEA8nN7UTu4ltWFuLZ8
iEzwFDt93F8f0uLUgbMnqcO76QJJpzcF3UtGFlFFilBNKCvIjjxROGpN2q84wdIGovmUYwd0rERO
4Hw0nHvw2HYpyGV5RJPnVSt+mONeKnXbIw1hrQWmRXMGNWSAv4SmOQSxqku91mqf8yG13E+63Iwb
JQwsuMaSSt1K4HVtBDWSZ8Uo1jDNi5N6YnoWKqzETSU3Yd1qvz8mLnQgutJIG8gs1lgglzYWDx50
UBjgpaa7Fw9RVIVe5GjZ17SHdZnuzTc7CJ5HayPdNUzk3Ae73lSG0rcCJ5D30thurVSGRG133cjC
MM6MTH8/2cDe1CERhhhJvqtwjodkVq4bWFgRwgIlQJ4yjGb+KhCHTISusAgdUw0PXhk9wWv5IHtv
pkJT2KZAJP7C90h5zWK21jeBUOtN6Eih9Jl6+SHI0juxDw7XR7M4XSdmZkd6CG/h2Hht6JRB6PTK
8Dk1que3m6CrWoKbn6oCgKvzFQE53FQBOsNO8ipXL0Lw8R2fnxQwSGKSPZ43L5kyyuO0SgbkeqON
foQce8Vtpb88jeevDfb+5LS0EenIm8yCZznCdAfPU+D0Qm7QhfXBrfbQ5UJpqHQbt6dT86NRP439
XW9OclEvhv5QDC+C9yUZDqXyaZReAiXbtcrNqD8Hya7yHuWm20httwmMYd+LKLXfuhkl8XYf+QfD
OijFwVWTHexgttJ8jIdfXlTd5tkX8sx7z/8mKEcXvQ1176M9J2+K+pBHX8X4zyjeIhuH9PpWz74N
XbzzfWsrqL8nYdTR+lnFaCxWNalkaYQz/ckXIRmvbEGIbA/F4CC7A/fqwxwXt8/0udr9+Mcwuk3o
ftO6n1Kq7FEJ2iuFkNi60h6tytwg6c2HTcSGQWYn+o6tcZCkz2qlbhrrKdNvdP8mbT/HhbrNKuWm
gcGoC0zkM3ZN9QWye6N5SMLhOI7Jtqhbe1T629awjbC+VYajNHzyXIiCWsEuy10HT7qePY+d9qEb
vrjRfQL9skyPmqp+kKt+Fyjf0zjYoS++G4Vsa0quLWbjoSiFvdh4Ip2FP4JWt0sVIr5AdXemGcDS
+tVAk5bIvotQO1VSwL7hJ8u1tew5DktbNcttNe5rU7IbZdy1+Qt9WbYo5Nswzc2VHOrSTkSslFQ/
b+epjex8myD22QAuUAOnK4ZDVCh3ZUHn4vW9MgWNC0fm/U9jtipelkShu5GKQSA4xsqrrvvbWFQP
XXDvh+62dZPjdWNLgZLEE82LEGGA+5gNSOnFhItCEjo1conwJT9aRXC0ouz3O8xwuZmIIkgJzS+E
itvDj08/O8gf4bnWoWJKze9Bo359hxkqjxoPOO5R8zeiWQWAZAIzcIDUwr41CShUm/9mYnZ09XGV
FE3O6ngm3MiaNT7KEXs+kNYa8xdd7WQs08qdnJFlX3o02hocxNFRVh61t+PKiJcn35/lBGDUkpVe
5vthIB4KLXnkCvxwfa6WhsCi00tIHwLQ8NmhUmn08haJy6GS7pJyGzrXP7+0UchqUM/gyCLxMPu8
pyD7A2ew8CTUR1lH4uGjLL2KPVIAb780c3SRloMnVL4sN4QDBBlpGflOr4f7we9vCl/cqk2/uz6e
pekijQKkg+FcpjLR3KmtKcfh+J8yoD0//tvXZ+sdW0Ogc4L44NM2WXoPFPL695cSA8zSv58/uwyV
OW06WoWBIuqOsSLshJC0Vtx/iMURUZFgeInE4Env2o95bq4M7pKgTJm6ASAHpKV0gV5eqWK5iurC
c/wsdLT2Ka9/pELzKuXxc60E+1DRDmkt7RQp3I+e9SBVa4wAC4t3+gP+zs7Jdu2kUSmClB9guY0j
Zu6L2Korh8+042cHAzdN6qsTWHZiIDmPCJ6uFl1Xyp4jWve98JDQoGCtbKllEwbUMGS5CdbTKE9G
4Zt6YcQoDjiBtq+QJ1FuBfcdfkIDBe9cskhQbs9b0fQAxUPg+B7ogia/Lxotv+kHqT02Yxk9Izsu
7TvTA81SW8O+7azuXu+0t5cpcRcu73+RqFNl53ycXZ7JpdhrvlNLT3HyRRW+W+br2/cDehuUc2D2
AZw/B1NmidjyWEsDqmD1fVzAdQD5tei6L5Hr3jRp9tik5YsSyY3t166/colYdMfpmjI1LnEezjYj
CeowUiLTd8w22PSfx2BNbWvRU04MzN4kQgkN2OAavpOPJJDug5xq/EopcXEM9MdAHQRU9OIR14id
K4lVzqNhLHYdxINJ8en6Gi0OAuVN6LyB0gEYPXcDvRnDInLbwNECrd/2fQAhRgXn5YDyz3+zNNtY
jVxJVgK3pqMUyCfJtgpeSxJ+XjeykAJB1GTiP6cp6lJzwMpNGn/KJHBEpah6Oxh4x7W6rj+QGoF2
I5eGD5boyVvF6NeksabYcxGbJiYfkhKkluYwGB7hwuDrQ+AgP/S5K9yv3qA+UgG87as3q6JMof7E
1Mzz3B4kd1rx0BOCsdhaSHAfi2rsNqYYrjn5ogdSxZ6YpWCankdcqqOKEKZc943mkH6M6rdfvnE9
2A6Bck7qBrMo5AbIL1jNGDiDcoiz/rEsYruoo5Vs6dLSnFqRz52cVpIwGNTJSjHYQvd7NPO9UD13
0lrpf2m2oDCbaJ0mJYV5YHf7sA4Rm/IdNz6U8nFYAe8ufp7EHqkvWkUuybe8OErGnM9X1mP34hbv
OPoAE4BeomZCjWnmVpRKcykcct9pNMnb5o1Xv6StNt7rJaQk1/fp0lWJoEzVmkoGSMR5ko1NqBq9
IHP86NVY2oZb97mthJLtB/6h14MtBFbtlprd8OAHgnxP72uy0nmzFPrIlXKL4BUwIbbOvQLGmlaT
4NZx9N68k2KKOK2LxcP1kS76nsFkTmcQebLZFR1JrkqkGOA7WjLcm2F2GEbrtyt2N4jIfrluatE9
0FEGUUgvKrwl5wOapFw11I99R0KlcTeQuH8aRFNY8ZLJC+Zxbqo7TDxTE+fc7FwdhKYthoCVQ3Ow
/1DF+VbWiqdQRUIlyFXttvRIoyhlMaws1zRRc7v0i8LLDPpgKiCej27MUbz24p6JlLofdTzY2qRY
Z1SWtZFNTvgxuhdln+Lbey6dgA7RDIZab0Htwc/MfMzjhCd1bkeKb3tfi3e8qWlq+5+NOSEMYhWG
K5vYyON7OfipwYNYS9X27f4B6okmZWgitAseYRkWGClK5dgRo6Ohbozk4/XvL7k6faqgtGDHpb1l
1jkRggwoBz1MnNhvD1XxhVK1LdWvCIVet7O0cSdmIYNCITFk3jzsoSk0tO4AcoOLSiX/GqL7Ql27
riwNhvs/IUriyXuh56spXgqnQ5s45bAf5U1g3tQk8ZKVS+ryUP5Zmbb0yWsj7LMyVZQucbpysENP
2+LbebAmFbE4FlIQIMtpOjPmbxrSdWmaeGLshMqWe12NYGX2fajXyl2LZkzwaNMJol9kI9xSjUu9
gK+lkZrGNnJ/W2TDNlPqb432niMdO/REk/DWLxBjYdArVm/Awata2atkZNtOhbdFsbIDxa6X6/62
eFidGpsdjPUotaUl9WwcXz/EefwxirWbINC3uifux9H8GJbDVkiqD2omreyppZg+5QzZVZSrzXkB
VhyqFEqBMXbavnylRflp6K2VW8WlYBjXScpcEBVSvwHrOTsIBV9KqiJME8eXECcGQeaJISFO2xMO
czhtpZs+LQ9Rb90mWXhjueLu+vwubQIewxOTskWZdH5EmuEoJ1YAZCl1IeutR/RRKW3B91+tnMXT
0TQ/Qkham38BoFw7ZgEqSqIgaBoCVNdH4adUC7x9AVPwRwMYpV2747B1G2j1r49ucQVBUwM7nc7/
+XkZIURa6zWzK1UH67GOV1Zv7fMz30xcw9WanpOjlXS780y7+Xz99y9OGrwAU9soeJB5k4KVaoNZ
ql7iyKH23chvAY9BBXJbacWdL63R3CyOxqQdanLJS2iLZHl1D8cxTT3VFyOvN7GxxjX8l1j1wglg
zpiIMqEEmdf5aiszCIVV6lQqXC1WNn7QXPNgBuFe9dp9rjb7krqSPdh6dZBH4QGR2Q+FaB5REkpX
bsFLU6sRlSeEKDfROQ8Oqs1519QJzH+R3gEAdNNNowfSHZ5EeclooVLMzDWNi0WjIFIg8QU8fJFT
SFwXOWEJqkYTnkZrkL6GmRUSORVU2QrjT+PHwsr+XlpUCitolwCIBlKmnB9yReI1itjCf1VG6c4K
voSrOPWlkweaH4mGTR2UyjyC5fro1W3PRCrmQY52kr+XqU62N9d3wlKcgn7Hsrhcy5iZfsXJYd11
gy/IOXxhfpocizo5dKL0WAn+4bqZxQUiZ0W+Z7rrGrPXauBK3N8tCyYv6aul+xsvS7fjANYv/pEm
76ixgIj/Z2y2NqqC9Cn6RUSneBNrf2R57VKwtPhTRlzkQkDZe774WctmL7RouhTcBN6d9nR9shY/
D1zIgPQM55qfHRHnmQ//DxAbQrgu8JKs3073T3rin4l5XpuE+Rh5JuB0rgj1TSqW/U3QG9r2+kCW
Vp2bGU2g5PDB9E1/P3GupquHUiwB9Y08/gOK3224LRMx33hWLd52mtpXm7TRPW0lBi05Ndluiq3k
gomGM7teWzRxrbcAroVx4wn5lzztjmn8dkqxieZHh5mOIEAZaeZnxugH0phosRO47mbIvU23llJY
8oRTC9PfTyZw8KrUj0MscL01IVLV9tcXaPn7sI5yRwLLJc6+r7mV6RsZDHij+RBvm37lUbP0rKYK
PTXQU1bX5nidWMnasMq5PFM0MaHzgjxi04Ke4vTxhfs0fDvxFgtyYm8WzDyu8ZBjAU2vvYROtXJb
jmsnzd93xfyoPbUx861e1UehS2r2PnSdlA+PqarvGpRlmkC77aDYtUM3PXrk/CBhv2+M4qENun1Z
l9su8VbSB4vLRzTgjszRx8F/7h5CLpVGZ/FbRL3es5le/FpZOR+WTND1Q0GHu+Wk2HpuQisEPcsT
cMGDZVXPWqnKtyYclq/X/XApDwIzxXQhg0OCPr1zK0Iei1HoogIRVT+t9qPvvajhvRQ/ZNp9TZUo
FP5ctzd9b76IXMZIJyESREv8bFS+BlN6m4CXlK0isfPWOiaxdeNH8UMw+jdNvSp3tDjAE4OzjSa0
cGsPHqhJz6+f0rJHx0CttkIZ/lDC9C5BMdY2DbWwlbh/zwKeWJ5i5UkIkZNhHIMxgZm1tHtl6ycr
eehFB5n4DmGJoxo2B27nDQK7loT4SRk8y/HPEH2c62u1FMzpo/qfgdnVQaujWghL1qpt28FOIvOu
EeOfirrGqrdohyhI+weuAXnq+UTFPbToKBiwRHSj2n1m3kFyeoxrkqjvGBBoGQ0xNjp/56eTmfoG
PMz4AnmgB2NQPwVqsjWU9Nd1M1Owu/DxEzOzR1TUm0OiV8ybpru278kbT0w2hSfsDCFfGdGaqcn7
T3xMElMEA1VGlOvSttOe0uxJ1v+URbNiZ3mJ/v/MaeJsiZrY8GjKxpeF9s709mL5ITNWwC1rJmZ5
A1rF/p8J2L7k7lD94j11fV0WY8//1kWbU6PHWhdXUTPFnqhS7ASgbJloNDy6Hwyv+5gZVCuvG1xe
HfpfKP/z3J2nW3Q/zs3Q6tmhlp37hyjb+7pdvZ0r9i+tGFBTrlw8JWYhlYpIJ5gFjQ6W8CV6MrPP
7xgE3Ttk/FAzuaBfr3w17iuXWct1mv4lCMYV1X1WUxhD23ol/bA4YSe25HN37tPaTPShihyY0uX+
iGJCp+2KcQX3sWZlNmG6lVgjVJeceWOq2VVmPbRTr1mlPseau0b3seh0pMfBZgAxoZJ7PqTErPNB
LGlB9NvbeGqEGjYFsqJysIn79xwI2l/lcfLmF62bnpLVugx5gmP2N1JwjDfXHWFxg9KfNHXUwjo2
13w1Ip1GJZ/HUWl9F4VnJf/Zhq/XTSyuDEIm1G7RKLzo13TzvGrigBHUyWbUblDpaJPjuJYoWTw4
0QDRVRpqpkr0+ZJknhIjvcmS1In3W4uTg5GK394xEHSa6A2nnZr8yLkJwQ0s9OIgM48GNCk33mjr
FCPXXsMLt3zyuPBxQHJNPXWeTItT2RWFhn4a2Phv/EJle+Z+ZBdm/wPp8gcjFV6HcHwHnvbM6rSI
J2dOlsWxbnj0TAjCcEMLNgzS6fhH7oXvQt7sM79bCQoLfof6K1hBSHFNcjKz5cr9HjJikQa8JP1l
mndlHtlm+vbDB2zwhED+W1yds455vRpoicl7uVAO4/goWIjDHq67xILX8RifuifwOt5ks6iT102c
5iXabjHK6Jt2WNmda5+f/n6yKmaa5hG9vLz4A3vwbokxb//5NLqaUKWw/S9um2ls1okPNzWrIG+6
G01t3zEACUws+aOJi3NOHVu3/hCn6oScRiVj2Kyt8NL8nH5+dilr0DaveoR/HC/ZxeFLb7zjKqZS
DvgrwwFMbM7LbwocxHkMtqWiG8HM0N+R/eMQJLahrE3VQphEvJn6ygQMmbQAztc6SPq8kA0QKAYa
uHB4b+Qst8Xes3t57Q2wFGIA0vyVZcB958wgcDVko+Y1AfI1iqPEKOTU4yZJu8rO2vQgh8GBnONK
8Fza8Nw3GBs1qoUqld+kXiCAU4sF7wN8XHddVb4Y7ns2JMpWHAIYQq9hNosSk2aqQRg4I2zI46Py
dn+GE4AufdKuKLzOwUjtGMh52si9I5d782tQ767vxyWE7tn3Z0dMYnaFUQhj76hSY49ivclV9MI3
VWnaUnLbWp+y6kZsHhTBskNjxfiCA9LcRPId3lHy1/P0R5JaOW2VSkdvbWzTJxMrd2r6wdXfDg6h
0kXuaMphTsRW536uJONgmL7XOYp1KzR3QxjZ+fhNLp+K4XMXvp2lCxYfDlGomoCPXbRsKUkcDK2g
tE5i+Q9CqD9VqfYS1O3K3C0EIpwa0DHv3YkEZbZuYVNHTdrWrTOqaJX7r0b59iT2mYGZX1tWLQ9F
27ROmdlNtlfX5IwWtufZ92cnTUVDP9Gf75vJD0/Y9uLO8H6tOPf0npw9oc9sTL/h5DQbQ0mLMrlr
oTEUdl2u2qK1Ga2nIb/XxXhnpncVQDJYSK+bXXDrM6uzm41fg6/i8tRCUFTZg5za8QgwCLBsQ9fa
dVNLXjAxyaMkINH2NM95QNzaxTBbtk5YftQO0lrz+0LYBi/47/OzndM0ouomBp8fyIZGh7DeWs1j
pdEDfyjWKE6Xh0JfysSFhLrebK0yQ/UqJctaFMdepDrZ5mKyvz5ZS+syweq4OUEzeYGtkxOI4tRS
bpy4/qKWHt1vmj2V1gdzjdFyaSy8cMCPcrxelnMFMwplMfcax/dTOuZ+jq/XR7Ly/fmyU/Vt1d6L
G6d+qqRtlG2vf35pa578/Lk+RafkSeTV/HwFREl4N/a3VbFyD1xYCzp3AMzJEsqtTNL5zqyqXqwN
L66dQLqlfhgrxwxZwjUE21JdHTPUL0wAQFN/4LmZIYoTSUrkmoZjstBdb7vFl9T94cqvXfwCv0K6
a3XbeArija/vK2mjecfrU3k5Tl6IaF/SWQHK7YLipe2UdEhkOLeC8ictlWP9PcseVg/SS39AfEXk
qkPNESKWOYaEn5BxybEq9qlhF1lhB2t8TmsWZpEAWY/MKiYLfm5TCIJF7vo8LX5/kqpRYdngtTvL
QAqpUWRiKFdO8JoJv/vs+/XPX3o0E8Tc/PWDyyuAXMRlm4thDV7kqAabLH6HMBivWYBCgGmmKstF
a0cb1gOgl0J40g9WG9hJ++bekcmAxQMWJqqJvGEWIHPXE+HJjdyn+D7zNhwrb5yi2ecnTz45K4si
TYZW4/NevKXrnJrNL097ay1jZmO+6ymxRbUbuk9uowCVjexu7ey98CMs0BbAhge5Dxh9ZsFSKg+O
2qmBevjumrvEX0vEXXjSzMDsAajTypHIVm09hWFT7pS2VbZlE3e3UTHqb81YYGoC7U/N/xPQabbn
UkXow0LOrCdVepDEbFMAh+jeDN/HiDEhwej+hxnQnC07hHO+6kEI+ISKtrjvfcW7keU0emvWYrIy
8VCRxppoGWZxuBvLtJJL2vDaNPpCEubOy+S33lcxga4Ob34o+yYhr3P/7YrUGCggu09h7X2w2u6x
z6KVYL609nx86jmZCp3zHai6nqpmruA+qbl61OrgMZa9nS/l7zADfyZ939KkPzVnZUCZHc6cyPIc
w3Tdj20E5BChvnqTDOkaIcfSdjk1NQu7yigNSdf6vrNVq59K9fN6SFn8+t+wS4s50K7Z11W68XUU
iabOSFPYja4+7ho6KHbXrSytClyDHH9wnQEhmy28JQVDVBsaLZ7ynzL+Xri1LVRvrsFMuUMRCii2
IsqM81d+PGhNWJsxjXtGRvViU9c0i2nZtg7fTG86szRN6kkcbgdDaouRhonUlZ3ErF7EZvzR9+N3
vxh33J2/WnX35/oMXlxSJpMU7mnShRQKAPO5yS4IdRmOI88ZZG8TkC6PtAM9LoGxBuy6RPXOLM2i
Z26OtPiWBnFACZWDVsq/Q9JdO9MT9YPSW96m97NhH0jpuKEYVdoJODHHJ6isJaQWhww5NHxp9GJe
tvqEEBj6YuU5maVtivRZGP+PtC9bjhtnmn0iRnAFwVuyN7U2SrJsyzcM2zPmTpAE96f/Ez7ns7vR
iGZIEzEzN4phNbZCoSorE0Bt+83yVqZWsTnR5AXMPrDEoAeS7yOjm01jcjp01ZIoDqy0NPZQyYuD
qk673fVVFKfp7LEr5vbElDS3XQF2vqGe46dlHkJtnqsAxHmZnyCTwxwjAOUneInGTTG070UJCcPI
6IqeJeg4yGejzOrZHG1NC3MHJCVLWv9CGv7JyVOILCz/oEP0MwUMfyVcUfgW0U6ko94PukgUk873
7FDOTUb7On6CUPIhsauDUJ28PqHKtQOnqOjrpnguSseiZlZpNySJn6oxHzej105fKqd1NnmZ0pX7
UXxKXjtRGEVtAg3QALWcj8ZrJh3hHXyY62b8yIqYQai9tDZQxZ62Oh2+GBNbY5pQHQHcMAJyDL6J
C2J/K880UnAjfrImsJnY5qPj6DvXKHdm2q7gnFQzKUD0eAnBEpR5z4cX0XxEcAwHYzo7Z3ho+x/d
8P5LE2P5a0KM9sRtAl+FQl0eg+aghYZI/JO792R4N2we++3UiLQjxmWGDE+txU91iwh5KvLvtFp7
syrnSuB9xJIAtCVFfQXVR2ug6ADsaLdd3Pt2cbZl/+4WWjGSEytS+rBpir6fgWx/slg7g2+6LW4q
uipSsTYWaVvzyFhqsOfBCmTrzca4HRje4R3y/+8/qZAYRoMXIkCAkyVn0A21WQ8LFh8e8JDW0S4H
6X5B6Qe2MciMAdcDnxWU2KXhNCjFLjwbo5DCnm/wqtwm4/zoTuYak7rKuwE6DMyHGA/SyNJudmua
QBADb704eYGWYDjH5orLUa2NCSYCwTcJmL88mKRHQUbrWBSW7extuD3/kzuLcZs06VrNT+VoEPVD
VRdahQCWSKcmjxq7MuskCjkvmsAyW2fPjDhA5FkHBKu0cg+q5g5sMECpA36N611apbp1Bytq4baz
aD/Ukz9Ma0Khqqk7tSCFaIutddbcwELh+Tl5yNt7sI+9f0ej6Ql0grYo+8h3j4XHC5mNFB4z2pLv
Ub5z/v1vBqRoYcYbCr2fcQzZAVRiy4g3ODB89JkVmytjUS3I6Vik0+nOWu5EDGPR8zFo0tc2+fKB
seBEAshvCn5g6bSAzdIxWYMAJDEe8uLW5E/8A5kLEd/8MSH2+Mn1Ug+Wgy53ooWRpwdZjxRS/F44
ETzyqQXplJC4Ncx4wiCWfDeNRpAu9dalVVB2T9dnS0y3HGucGpJWfqHLYpoNVr4ED3B+rIcHrzgC
yWZTPy3wT3DdnHL1wUAhcPxIwnnSzFUWRTlZw7hKnzXVJpuKzfsNgDcVD2XhzS46zLPMaRY+cy30
7J9G/fPX9a+LnyfPFtw9VC1ERukiCGQxb3qkBKJQIz+ixXwouleWOr6l8ZWAVrUsDpgH4PN1vGJl
FE6PNe/StEIUXdUgPI8KPIkAmSuCuh9s7Ihk3s/2VD7ndc32oOhzV6J41ToBuQKfiTAULcyS23Ry
vegMUmihnS/BYjAo0nzglkYsjbYVqA5AKVXyA3mGmw46n1pYu5D/mZgeHYuMWYeSR8Xu+qqJw3Kx
algt1GDAbYlH4vlxJV1aV0O9aGGMDGPVHDRkZCu7DtL8DSd5ZeWUM0eRqgGIAsoKcpcE79hCAQ/X
QivZuuCHWOvCWfu+dIL4sCRtGXfY4PGdy323eb0+WWvflzyPVTuIA1z8/nLceEMGSOvbdQOGcCkX
y3EyQ5LLaSPudVxYSCkEYXwj9bPP2k/rSftp/P530EC16UMqGS2OqR+BovPl+i9Q3djImQPfJt6n
yN+c7wctpbOVRgPcd7+FevgEtcZqZcspZhGZTQqggXgLQ7b63EQ16nHJaEJD5pAbjPfeitzN9VEo
fNGZCSloH0Gvo8+25oYssT6XHl5qSfrYT1kVGO60VvFRGhO910gqiIe2dIQaqCF0LWEYTzPcgNv9
yJal96fWujE7FE6vj0yxPnj5QkINgtlgnLjgKXI1q0qQqQjp2O0q5t7wZAiKyFvxcSozQIEA/oew
GkBAyceB1Gzo6MLc0I3uzeTFmh+H5vv1kSg8D8YBBjXgNUV3tWSCF1PPlibzQgiQ/lsVxoOWgPMp
MxLDp6n2YrbVzXWDv9Mr0uE6syg25klowk0LCl9p6oVjP4LMjO9jh22Tkj7YBOwn4JVqHPtIKvJi
A4hSx+1nqCg8QxFjZeBiP1z8DAuldUD7QHUl7xc+JYsFfS4kx/F+9dnYHdpFvynLdFun5q/cmhO/
rVLQ/K0pKyicCxr4ECcDVYhgWb5WprHMIwAkvNBC0+DeirPysV06CwS3sxY0ZJpujZgkflZ4a3R1
yrXGl9HlCetEvmWyIqeURJoXGlVv3y3AHB9I7ZaokNrQP/GcFoxiWWwlP1ZWXGkXZCnYZcD+4H47
X/GJuGmXtijVaQvpf03ETG4MPjVvZVPkPhiS0vuoj4sgNvvm0DRTua0gSvkp4ibb4P/KA0NrXH8Q
T0qgNOMJvTLQNLKWwc1XjrXKh4D6588PlQ5Db9TgEUkjLwQeIwlyVys2blLlb202AOqFnbS9PjOq
831qTzoKRjMOcdOnUdhBVpgmxyix/Yp/vm5kbVDiR5yctykZI1JMMFIWvmtuE7pjQ7C4K88B1XWC
Uj5o4FwbLwM5pTEMhHITbC9h3s1HtAJt5sV9fzxmnpiQUSQjACqVVWs0LLrkXyvvQ83UXm2vm1d2
gWpVoAiHdIaN/hVw45xPWDVSjZAu8cIhfo45qL8nG/r1/15fFdV8wamDABpIVtEpc24kM3u7WAx4
wSpDJj/3cMc/X7egWvdTC9LmIgvXzSiHBbYcanpoyI/yp7Wmvqk62hCUxLlGMsu9gHuWiatpRebR
sGZz0AKPm3nfjP4fkJFsS/PdoAvQ86J7ARVTwZCEl8f5nEVGVegsNbywsY5jtQNE9vqMKRceqSX0
SEHu84LOM/PsKMpG3QsL6PpseeRWOJRFtIfUWba7bup3w7t8/QB5/8eW5BPRgBnXrTF6Yc3116SN
PjWc3E/eeKyq4iVLnKdcS/SAO96GtkA0XreuHChIfwDGFLoDMg3YkHBt5vOMzddbFbjPC8v52c/E
eyNL16zEMMpteGJL7KAT95Nlrb14DlCM7HWxCp/Z31Pdb1Zcg3mBnBRbA3KBKEcQwZsl/n5iBcjp
Ls/SHNgDtzbv8rFrtikysPdTNcUbnefzpm2I87osnnlT5j36H5eiDrhWNvfOYJc3xBmGzTS67rYo
7OXQTMtyC1Gu6jZyIHCSQNNgUzZ2vBILqeZGgPugUyw42eQwMuu0uWsXFwKKVra3yMFxDo4O0dXa
/MCCnxqSHjTGmDZoBYBSo2MDw+Y6CbkpB73+0kDdfmVnqxybK0Q/hPgQgOxSHK6xwchSs4zCadwZ
3+p85YwqPy8oFtACAD4UOXpy0LoNMidAcmh+S0IjX0FlKKNTwNJMKqD4KNFLzyLKJ2OoSxuxShrP
L4R1+R3Q2Jk/OmB7m2OID45u3t8mJXOfmrqcXs0xsx8n4PR3pW4MT26ZrZGiKocMVXPB9agDbCbt
7S6OKkToSONbyUZ3glzbXPcGqoAU4T963MCQC7ypdBUtlGWd0yRIR2rsm7Y0d7Oe3o1Z2Bm099uy
/pVG9kdMosBM0BsoAiBpk+Q9RDKGCfsxLX46zuR3PfFL77sxU19vjaDnH3BCYJSFbB0yVQi7pVWt
UfaIXbA8hdYS9kYWzNq3St86eFpfn0rlUp3Ykby6zoiWcodGoQ7aPpaU/lqEqjJAgUqC1DVyfAB3
SH4uGzurTxHMzVvDuqFsBea69nnx9xM36mhmazIwI4Tekk2+x6fnqI1WfPWaDSm8Avl4FpUxbAxx
mE7HFJ1b71+E0zkSXvdkEK6XJ0ttYI74gz68tMmKi1Bdnqefly40I6nQSevEwmmXdzGPvi0WeY5p
8+X6KNbMSC47iSoOeVWYSat9ZIFULZjWtBCVJuBUBNUpVELkoo3HK6uKBxcNBnRDtQME6ri9csMp
F/vEhDSKquvajnOYSJL9aAXpmpK96gZFwQkXjWeBIElmYC9zkk3TMEThqO+jGGWBXbt8a4qVPkml
FZBVoRNTCBbKZJlWVnqVqze4FPogeSxtn7+U3YrrUGGNUBL+a0TyiX3dAYfr1TgXXVyhCji9IOgG
h00eb+Y2fU1NEo45/Wp3+Z45xQ4tG0/Xd9zKKOV7BqysbrkM+AFxVR+nyrkbK+uliKdN4ZE1fJpy
6wFiBBdGELnJJbAs51MOYlwv7FK/n/egTbK0FTegNuEh3QE1BxCOSb4sB1E6+hHxmE/MXxCsADPX
4M9krQyiujypjScQKLgEnEi6WRYz1aYaD7ywTUnxzUzq8XPhmtNOdzvjGPcg+0YWMdsMDTp5ry+X
0jKICYAiBR0pEq3nbs4q3KxMKNxcNWRfUY17ssFMOi3256zWXR/oiE3FsxVEgXKLEAsuA8SPUGaU
QhHeWYvl9gvq/Pk8HIy8nP1xakaQTWt6gLR5u7s+RuUaotVO8GqCrvI3OdKJKzc6hGNZiiRdan2K
019tPYNIYo0gQ+WjPEvU3hEdoK1cOnguAtaiGE0aAviG1NO0dfo1gjDVM/nEhJy6GJB+z7TMosjn
/yji19GEbm9QJ4k/Nm/XZ2xlMPJ+NGN9JOjioOFgbgwarDH6rn1eCnDysSVahzxAmNHvY/P13d2j
eMaBRg3vN1xJCAul60LLCyQvI0Lh6fw494c19W31z//7fWmph06zFlPD943qa1SVfpqtFb9UO/bv
CJA/Oj+VsUHjcawpDQl7sMjeibZ6dHN9iZW5g1Mb0slvJxcyCR2SLroe37Dc2DAggAKvGvbUG28N
u3zW4mbejJb9iVvt5rp1lQs4NS7tgJZbqLvingxbQraEe/4wPNRN4qc1WbsRxWrIORKwlAvKVKRk
kSc7n8sIBz/t0IIPdhdzKfet01vbyWrtZ63t5x/lZM2fjWxADtmi43Kb9Fp2y9sou089Nvq5UQNM
OlO0agOO+0jaqYaqW7Y8VvnAnzRG2ntWjtNKpKDcYCc/Wfz9xGG1nHE+LRkNnf441n4frThE5eyj
rVp0BQKiLmOThsZDV4Ibi+83O7BgHQvwQjiFhb70YWWhlUM5MSWdRTz6Iq0dchrm5THLb/K1Bh71
9wlIqdCNDqymOEknU5UwqzGGoqJh41k3UctfB4v+vL5XlYcR3BP/MyFm88QEN+e2hfYZDe0ITAHF
T6RhAgSTHwg0QGmI8hzS36L4eG4l7jOWOA0GAoY+Am3EaNmysjUDyro10I3yHgHuHVILWHu0XJyb
6uJl8DSRbkUP4V3dlzu83Y8UlAh8rI6d2e2vz59yicBXjAADWpgQwzs3F2uaVSTgnA4n96bNDqsh
r/L7eMmCHwQpXUPGkDhaqztp16LeUhfL98Eu4Mrc0kOdIim9vQGW4YNrFMkhQuI/RAdou6vjmGyn
VK8Gf4j0YUt5oflgttE/kGYS4F90QDr4eY745Sc7p9AYJxBq9sLFtHfQ1diVxkee8jjFovtLCKDL
TxfNjTOe8cILXaRZHrp6LcRWTC6uH4HwQKIF3ZzStiztbmj0FpGA/i0DaGWtH171XrGE3oygRoHi
q1w51up6LgugtcMyKx7yyLubO/OZFNkGdeNPSQFwrlvyrekOz01l3cW6uRL//g7+pOsB+CMIgqCI
Yrrokj5fI3PIp6ZmBPACQpGruOvNnWVzv2j3mefz7gVU5X7GjhCTQUm5C5LKDXR35Uco/PHZb5Bu
w8Wc4lorqBs6GYVQA3OQMauWPYjoY7+zsrWeSqU5EE4LthjBpCD55JL2Npkj2wXuANWW8mHL8B/o
tr772AOIJFr5BMnFRVFHnzPLGBLDDcdAj7/SYoXoRDkIvJSEoDJaIeS0AxJYDJVCeOUh53snTb/P
jg5N2XQ8oLa4uT4UxQ0AEU8YQTeUoI2RwjG0PkxsdgFB6eyO3CTZjGoHauzbYQKPy3VTv6smF/sR
Da8GFfIdF0ptcWP2bu+WuG28JfmURSx5SZE2fp6AYPsOHk5cEJD2e/Bm6JcvzDRbHwJ/6T1UIOkN
BdvT1hlm6AazmG2J1boBTa1xY0IT9MjQOfItcdtpk5LG202CDSCydS3woja/L4p52UxGBNiGztd6
6xU3zm/WM9C8A66IlP75IRvxbNK61MZvH90gGW7tZfQn+0m3f9XJym2tclhYJ6ShXSS7LxgVTFuL
euDtEO4t+7bJcYR/XV8h1WYA9Rlge8gAX4qSM8SaUUNxUdPeDZoED6ShRId9+YE9Bw4K9HYIlAcE
Gc6nrNUxjAbdPqGRugUe4uUzWHozYJ60w/XxqB4CYFlDaQCBB5DEcjS40NTmkCPHSSpsBLt28pY6
7hebFPBC1Lmvewgjt9o2zcDx572bWgoB+alxyRdZ3tyPoNzHm9bTb9yhO87DGp+zylOge1HIMVlA
dlHp9JpaHrdeitqhXebGMSdN+4Jno/2lt0sKKWxzTURDbQ/vTvT0O0gqSuEVmATzvJgaVP7nB27d
Z/whs5+Y9v7YAj2Zf62IX3ESW6CMHTGQGMGKDjIP76eerGRplAcJqgQWukzBsi872NQcBttIkFwz
9AeeQ0vb+EAaQATVfyxIa1/Ug601eMqH1rQzyfYD0ZeFwEskfmxIKsrRVzJNk1cl6CQfgCzW5t5f
cQSqKh82FFjCQd8AISw5/ThrWstGOgGDVu1JfOx/xdNtFG1T6rfzdvzh8W2aQzdjo71dP7FiXuQr
ApocgtsBDu4CNG3SxexYg8dzoT+U0WfT+WQPDAwYzJ/Z1wxaFR8wBzFFwSiikOVmdTc56JvzQkrY
HiWXO1MDLrKkkz8bAGBWjq35VtmvccKp9h8gfn/Mir+fbHCvrZKSg98jnErj00yNN2Lg/fWRoYFh
FGVahRS4k3JaNQZeQj1QGnk0+mmZ+dryhvYDkJMj6bIWTqsuD7DvUwh+oJ36omdrdNPBbRIHl0d1
a+d70t4Uxfb6mFTu58TERZaQu6RJmEFRe6Y3pW28YnPoflWBtbc1/v2ILSQ7UToRotrSve6UqV3n
QL2HY1r/tCCeWw15ErgW+ZfiwK04JOXAQJWPQB1OA7nj8w1RI72DrT9Q4Knr5J7Xub5ZdIMFY0/r
B95Ma+gaVdCCujKyxtCFwQ6RbuCoaKLZnGxISC43eIijX7Rz9m1+475bOEjQEIpIHLEl9OLlHEa6
oK6eAkr61GbfeuPX/IHUNJrchcgAZu2yFW0ZOj0a6jZ5MmkwAoLovB+1h2hLUM2h18W7YLSrqMPb
YobYts1uAXZE+uL6LlMsBHgGIVgB+iqRwpMWIkNvKMQxYjccKrYb+N6afzikBNITCdg1IgLFJgNU
Ggq/v4k6gQ0532TI7bZGM4wkjOrYZ0Z2o0/LDXCukEu+PiiFe0NDCCJItAYCOywTOKROY+tM75yw
z4hfd743f2Qo6GbD2xoCObAhXa9zaxbQ4TCdEIKMj42Vfxobhm6k5p7wd2ujgekCvlpUHgEuudjB
k5333YKGoTAqb4l2Y65dQarJwgkB+wh0J0Uv9fmqpI0B8c4pdUIQz+TznnUv1xdDcaMiMPz7fev8
+1mc16az4Pv6uGXfSp5veZttKQUXg9f7lK/EbqqkAxpq8RRCWsy9fENoC7Td6ni0Qyix6A9u4vXf
hy6qN4COeduYwdW4I2nvaIV3jFVWOkrehrd3ysjYTTF1tmbL7EdvrPSVTana/UgLolEJLVGCIkWa
hyKlrpb2dgh1uDvEZgcnZmyjVTrxATNfyXKrjvX/6ymG5xCqFufGykLP6ohUmITysSL/NO2rg07Z
NgWErloj3RTfkkImOFEkWdArh1KpTCi6FN5cl3Nph6YWohthgwK1X2bjBxwVIn4deDWUUpEDPh8R
RV+8HSeNE5reC8rgvqnfL/prbt9lqw2GygHBa4i6NLJX8uUEqmqGR3zhhE48DoHRdcuB6/oYJFP3
bnZkHG6kL/+Ykg6f5wFg3lS5E4L3GxirH6v0yMqNAM7A39XvyygCeeOBjq1nh3VeGuCmQ7PkULnJ
MXONDOK5jbHXp47fXD/yqq2OmgFe1lCzwK0i7T5SFj2FcqUTopi4iYp4a4M7JKoGXDBrdVuRI5U3
H8GGwPWLtAT6Xc+3hYHN57Q9dUJ45J+dywN0Oe9qffk2jN7RiKJN7rRfxipZg1Wr9ghe9GCXhIo0
cu/SdvT0yK29Ctux8bKA5/8M9T8JX0smqlwzOl+gp2jiMXRB3ewVfTRY3LHDJN2b7WM5fwBfBJQm
uGUBnEEQJgMLe3ROWVPsYneYG53tGtNPvd31vaBcoBMTstsz0tZdAFcIe4iMzKXma6m7GfivwX0Y
qu/V6ARFssbZZiiN4lSJuiSuaZknCtqyvC893AEAJXWPfTNnodeDsbUqDRPKJ3PjF7xhx2aajWNL
AWZs2WwGrDUGpMTj6B6IHk6SnT6lJuSpOr5l6YSCN5KF+gZUGl37AeeGo4hEOaSxkHeVdpPtDEgn
juL3TlsNfBbWwUMuDy01a9lW5Y4Co9nv6uRlOGwPGahnEvhqqxs+2Xq3tQlZK5uoXI4ArYuaHvgZ
5OjL1JmpuQ0uukX/MpvNFqGtPzQ/zBa9B8awv7691AOCGBV0EXFC5PjVLJDQ1cfFDvXlkbo305qU
ger7QEvglYLWOxC0SSvDi6SMNRPRC3i/X818uTHmtVSNypWcmpBiybSkWcyXyEa93gYzcmt99gZW
bgzer7hlVSSGTQa2ORMQfOB1zn2lZWlFhAjHDWMek4Dz7rlh5KUAONJu+60RL0e3S9+ur49ycPCS
eD8isXtRD6mXUjPGVndDr0WWcIo8CJE6Jt8Spuf/XDelWirkcqE1g5YguGVpqZZ4WYY+WdzQsLNd
nDm7Wa/ej75F1thFhIZihaC7OZ/BlFWWwQl3Q9KEkXZfPH1gBOj4FfUJSEvLXR9TY7kJtGDd0J73
zaZaa2b43Y0qX5YQVfvzfWmGjIW7uZ3h+wU0Ch3fbrMyHMuseWtGPrzNaW9uIUNUfJ/a1g55pGd4
b5YR8PQJ+h71stgXZpns3Bz1rNyAdJitjwP0z0l8Vy88DeZ+6oKh7a2Njq7FTVX0LPHhhOJP16dJ
tY/Rlon4Fl0+4GkQ3v8ke2XG3PTSpKEhH7dltUFP6FdIG4w8gOjidUuqQObEkpzv6aMIPN8ZRwa9
tV9MNj+2dDnGi/U4Ws2P/2ZKOpyuFWlJXtY0dEuGVJm9aRpxX1b+zNd6TZQH5e/8WVLQaVTQRGEZ
eqNnZ5PWvrYWGylnDYGzqEiZiAGl8G+uhgYdxAJukTnHBvSGurvtO+d+irWV8yg27MWGPrEkRX8T
SS19MmGJd9+ryvAH7ye1JxSTF99r14Ckymk7MSadHholLK1sgJ0KYvqIDHwtC6/vAZWzRKr0z8RJ
N4GjR+XszXiXgmh0Jjtz/FKs+YC1QUhnJ87mrB05TJTjs9v9sO39fxqCjD8FyGFwkwSTVHuvk/ON
0dnPVoPvS40JPJtOJkoGFpRNS1s+g0rA4tOOtfVrGmVfFm+6HyBND+Tr42L1le/Y5R0SqJter++Z
+QGWUCHgjfQliOAuWaGiedRiJ57dkGvFPmvcfezFbzx2PzShf82IBT1xdpxVfUxz3GpJXh9yz/xp
G96uz8uVrafcFzbe16IkitKOtC8Mb6pNqvVgLo+/sBSvpw+w0KGagnc7KqEGRJ+l05MlbkWSAbi4
RLt3QCg+6U+0WQUkCi954RBOrEgnKK/7brRroAmiud00fAoojQI+PDZa6pvzF+i7d73rp4nAwKyR
aShPrwO8N8Dmjsiln68USYy8r1OgJqrofilvUjvIPsBRiUn8a0LaDGZukJR1MMFb3xn2yVorqHIX
IGwXPWwAzF1EiMWSVXHsYhdE7ludDV9MK9pedxDqswtwye8SLmAf0jS1hWlxVIZJyDz2ZMT0Saub
LnAyJFmy6rvD40OuW/6CvWEsw5GWnu130Kq8/iuUVxRQJxijCCNkfvvCTMHK62Ru2Dd+42zI14JB
hX7FiDJOOTEiXelRrVeuZsPICO2GZBPV3Pm3TWj8TfP0/nvHwPzpZRhnCqHblXrOpU6B8JBwkWiU
BrH7RYU5IywvCwpiEqupPiUs3wNEv+nQo2SY7Sf0bu5JnT5CpycAGP2zNxu1T1v9Xk+9bVp3X8t8
+PSRCQehlqh4i47C88MxjvHSDywiIXp5uyeAa4pnPePzM088ex+bYNW7bk+4kwtHgPK3EDCAR5QL
1Nqc5vqk58BhFcfUuoWmJopntn1YisN1Q4bK5cCdCZo44NwumjPB+1sV+BVEdJuZfjdAjDKi1l5z
3UPOh31fazdpw1zotrBdbPSHZDKer/8E1WZGJR5OFesM+Qtpn6GGDI4FpHFEEdnv7J81vycAH68y
0ai8w6kdKW7MlqghzaxhpOXeisBQsbk+DmXq3oMYGpqTYQf4i/NNokfFshS9QUK3qEF6EnVJu290
VPkXRow7E1C+Xat1/3g9WfYUSrYHw03Gh9Hh9VM/DsNNlyXzYUryj2S4T36X/AwgCYhtzR5LPFvZ
sWMscCru12SlBVY9vX9GLzeGJLmRY9PAMUYlqjAbay0vo7qfPFzt8O3o6AJS7Hx2C27rUWLhis8i
+o3b0TEi7GsEYZzrq6jcjdAXsz0PuhUXojgFoFtEIxM8j+Hd1h09tCT6aVTjV6utPxKS4x75Y0va
kV5G8WaegYPs+3oTlewBsOyV+EvlxDEQZH5A1H9JBoi8bGciz0iAKgiyaMOb3Ui2OfPN9tZaezgp
V+jElvScAbgwhWgCnGSdU5+w74ikA6dbuRqU64PUNXp3RGpULtcYzB5H9A0gyTA8D2YbzNzdNpkG
fMuy4hqVGxogIcwdiGcvGbV1q9cNUDaEMbxFOmRfkqlaQ5kop+yvDfkiz/uIoqMDNiDL89jY6cGw
6jutN1cemsqhgBfpNywIXIbi7ydReFrlU5uCRTkca+efSi+eGS1XCpeqG0tQC/7PhHRDNl2F5rcG
JpCENp2A5ltNu2unoDZfrh9Q5ZQJ0QEAc8BvLMPOYyQYYtLi+d97kP8m1gGZqL1bZCsHR7nPkDEF
gwk6Ay9bcs1Mb3k8C+KZg+19nm/T4sm0VraYYiwIsITsJ/hAAWcSk3qyLh4YWoxaJADK4qWoRt8c
kNZa66lcMyJcxIkRPc77ocjwZjaTcm8v+3gJbbaGbFQaETV4lM3wSpbvvigHWxaDFkzYFc7n2eOb
qezeOt3bXl98xUZGa/wfM/JVFsWLMbUL4PBDMnweWXrE2/L1ugnFwsMEng+CBQEwLGm6SApdTlug
hIvk1aw+d+5LV31OVzaxchxoKPGALUPpSs4xaaTtM5DDuuE0+MkSGO9/DoNY2kUQjZcKenelkCqO
G32hQ4sbf/KrecPIij9RHPaz70sXV2OwsQbuAuEw721/qsoNb/tN33eDr7PkNZqsFUCAalGAHwFh
FvS3HduTgLoQsZ1GVLpISDLo8AJUyHcoADf2ytorx4UQBshNRMIXCHvbbRH7l9CoBLP9LfJctg86
u3tj7ncx8Y7FsLYNVNG3uMag+gmuJoi1iGN1cjabJNd7jTISGnVDvkV6nBy7AgmnmNl5ME/z17LM
dxHJGNRiRvLVK5d+50TkA9kNlGdxMcDTYYLlVnaz7ZsawuEkNMmtFr1NGqQ5UL+7frCUk4s2L4G3
FQQjUgCXZFZmuh242w30ZIieqv2iF69L5X4GI/rRQdXwuj3xPekNRRGK/397F5RNdUPZktUIfeIc
7/AN7YVMW5C5wQy6nXQI2uXmukHVoRYKKgD8olPfkVFVJTx82rkTHhjuxuJ+9fzfPi/N39TlEFTX
8Xmn/zoddfcjn8d1ClEW4DlQtz/firRiQ6tr+Hzp3nrswf4A1BA3w9/vS3fdmPJ65hG+X9yYxq5J
d9dnR7W7wBsAuIao3YKX7vznz42jZcOiO+FS1Klvz86ujzjxQSMwBZ1X5b42rL141kxKUZU3Ql1t
MmcnrOos0CFHPZDNPHi+bf4cabS5Pj7V5gLmBChNYNHMi2g0r0bRdgGkCK0+Z/qTt/9Pn5cD0bGB
+LTZ4POZngNoRXz9/UhQ6O2gxg1CbTyr5PUh3OwGNHRYIFBr0VsBVtjdBHe7YkV1T8CZio5uwXwn
JzG7JG4XNMxZoVnui2U3NgeTH+Y1vQOlFYDsgaUWKtfyWNpG48RAk1m4THkwWe4NLc0YCdrkZu77
t+sLo7QFumHsbRA8XAgmMVK2Xmx0Zli17j8Ivha/6dlbkrgQQyHj2otUBDeyz0SJFYzNaMoSCrrn
p6jM7RiIzckK5y66WxrThXSYts08gwezV32xPFTb+sJbA/KoNjeQcaKLzgVkQ74Gl2TJwZwSW6He
959mrTzEnbvyPlGaAJwf9I6CNE7GClXp1BQJTbAz6luS/3AQeL1/oYAOFt15HgBVcgQMah1U9T1m
h7hzFiDdm5p+Rz+gcyjGJN5EzPpIyI1QGA2+aNVHH47kUMFS51i1jr1u8Gn41nlW+Zm0ZNzU5rgE
18cmwpCLbfEbaoUXEYiipaunWMhsulpjh1HO7m2A3om73EYs+8ga/TUjV9/YzKa2TlC8RwqpqYJ8
7bWt3AMCiY4OGQ9wMWnGjMzlbCL4/jKFffSdGivho3KaIC6LXAu6AoDiPT89g1W0XlJ4VphH9SfH
Hg9eGv2zcO/rB1bjr5nfXXsnQeOC4nQ0tsTCTW01G1qZg2+nGuSu54SsxN0rI/odv56YSgjE9pKK
WmGN/mYHJBwk9d21spfqHgWS7X/T9rvkcmKEo/CU6nMMtC+6T00fWSTtULrM3taLU23cZorRm7AK
jVINDRl2pHbQgQ9dGcnVLRBZEMBuO9TLrWYfkvg+y9+fEsVTGC3+KGEAOe2In3AysLqfUyhU6IAW
L8XXMWoekileidqUozgxIa6PExPEiMvEYZYdwms2n/LUTjdOWWpv42L02+vbzlZdDug8RvYV/hOo
fulVORlQYLOS2Am9CKQIvE7MrWYk3r8z06abNM7YXbnM845VDdtQHpGgrrUp0Os50fxe0/CGoTbr
fURk2o73EwtMpvMjnY0GjcVt5ON9FG3r2tADz+TewawqczswMFzF6PvZ6eAw3cz4/8sc/RczMXyk
AclPHdKm96WnGVt3jDU/ccd5g8Z94HcmhAhBR2m67QcIKsxxv9zzeUJgi459pIySItuiwGX4Y5nm
ry1phiBLk3RTVd684aOdPupD9IH0MrY6QODAlOkos0pbgjXpxO0OgGZP9zb/R9p3NUeOI93+IkYQ
JEHzSldWUpVcS/3CkNqQBA1Ab379dzhx704VxShG90TsPOxol1kAEkAi8+Q5qgrtB6lEByI4JhJr
5UJadI0LUzPXiMJIK6wuAjjbclL9rgQJ/pqS0aJHoARJACMAOnt+54GYeWSpgQOVt/Vxyv0LHoSe
KMcDqEoCm1odQRPgmuzY0jGObYsyrwzuAJy01z7faHVYNZKmnpBY+wAyB0mtemXnLs7dhYnZ3Flx
GLRtqqqnnBB3IPTR6sm2zPvd7S21OH/gATfBQQQmiy9nEE96KW8MXBh1/VrlzX4sURrqRGQPYebB
JX4BPr0ytMXZQ34DWW3NmijwrmdvlEIlaWOEeHr2CHER2pxvj2lh6iAxD/wfCM4RRc5LpXVaWQLy
ZipQQPtBR1uZGdstf7ltZCEqRrQIslpoV+Awmh9FvA8aife4l4wyi2wwhZCnRs2ElwlJ87SO6Cvv
ioVJQ3kSJVI0baNTZB49dnXV9k1baydDZV6gULdoV1J2iyO6sDD9gouDvJPS0epSWGii4DGn1raR
ooOlFptATj5vT97iYKAMAW4YvF/QunttSidtMOLfq6cCjwlD8qxR9m9bWPSBfy3MAzk0MeBJrCA0
7eP496hrBcCV5V7ExV+ojwMui+1D0c0G2oXZJQ7pqK5Mg0A9dbX4JQUkss1RjSCTW65h3KdJmYXA
V5Zm6yPQsDcqAzxOequZp71OvP2G0zBX5N44rORXF+dPn1j7ATdAVXwWqOKR9P8iokAVz8NQ+2aW
b3i3JuL2zzrMBzVpswAuA8HzL0wSmjKWdax3yilO2sHJiVHu1EQPN7xvwI9BzNhCFjSpN0qD8Ctt
gIYnUqSjD6Yyz4OWy1uU7YkTqXI2IiUbS990yIM5YRwnEHfh8SEGU+C9npLcHdRKvBKzzB5Q8y4d
1PwhSAHmLL/V6x7kQThmNTAbO00+pp4SFMxv0G4m20GlxU/EaqXMNgQIdoaWDrs2zuM9aUR27Gh5
L9Oo8Idka5qNb4aumbpy/txDME5yhrE5srDQ7nCTpy9RYjZukLQvahdmxwiKhuBp5mxnQCT4KQsK
a1PxJG/sxhgHT6li3TWHunhJgMlyaagZnh5o0rnrR+gL9bLhcCM33tW00V6iJuW+rpDaq1t5rQ65
5Awo2aEHGG9jNFdMl8jFyZCFmhoLJFZOkIG2S/LYp5UthWuiFEuHwqWV2aEQDMUIvjtYKcra7UBj
Yw1rrZqLAwFaCfUOtDrhEX49EEuoyADLQjnRhH0LoQoEkkoIa5v65vbpszgUHGDIYkK2TfmnveZi
wpKQZ8QSvXLqFQda3raWrMkzrVj4Ry3gwkJWSkYzDDJG0j719Qtdy4csvIjQD4JsJlq/LZDQTzN5
8f1CsqyIcFU5aWroxnzYtOidqsxPbv7ierdy2JClq2dSa0PmFD3tX8gqwD5W1U1RkdMQ6/Q5YnLr
V4QaD2lfdi4XevKK/6a7stDEczWEJ7WVxl0ulMGBykjgQtKIeDzXylfNbMpjkUDQ5vaCLk0H2glQ
LMNtZeDav56OcmzVsGMjOenmsI9MvXFlpblTghKMRCI71KUZrsTOSwusoA0DVFhgc/+SbZWgLTIA
LQQXAgTcr5vt7QEtfn6iVwcREQRa5uU/M0NHm1RG6tQ3iXPvMUr+AiGI8iL64i0cO1/Je2PJjOvC
DJCirPaMf6/DyOv0yClS1f3zoVwaUq7XZsiMSugyUnf4OijFt2mWrEzW0upfWpjd8WWX9wOQiNhs
Y6k853rVusDfCU+qKLmr8yD0o9H8C6J9zB+a/TGDaHueRzAS5GbatmJIhCp7pfwFxuqVlNqSC1wa
mD2m0y5T60TAgNy5wR5dn7eXZemsBVhq4o4DgOELhwCgg005JQZOutE/RDz3urG4lztpxczCAwat
6pCbB0oRyvPzp1gXVBGaJYhy0svaRtxsJ9kT2KG3PH8ZyrOcRyvethSFTSxhiE6xLlCTuPY2jnOw
k9NMPdFY2sZK+abnoQ/s25Y07QPTQo/oeEvLtHm9PZ1LsF+YBOAWirrIHs7VQNFknAC7jAehWiSl
U5XaQVUA9eW9O+JytglUSIHeqH4q2fCkWsV3pEN6OwtbeeVgWpxwMIEDL4LDCSH89QQoUTP1iBVY
12Tfl61npbmNJlE3CEZXIYkLSv8VR13yJFCPgLsMT8Ypr3ltUeIZJQUZlFNmHpRxF9b7ql25gZb2
wqWJ6YK6uO5ES5Dp63Bhy/ylvkvjlafV2udnczY2uShUC1Fu1LypxtufJ61R7/13fqYVu/jxtBCk
RRuyclJeaV+7evg3J+ylgVnYpGpNiicADGT9VpcLxH5/c1loKO+DKRWKu+a8G3xE1YqUma6ckgJi
sB3atzb1QFrHqK3K1mkVrDjxtJ7zZweyN+CARAaC4JaaTRmKCXWFbN8JKqtONA52nD/I9Idi/gUF
MCgrkLIEXB9osTnuTUqUMAkNtL8K4g1uKLzbp8LSOLAHIbKGsjaKCrOVKTuRRizv0UVfHeXozDno
obdoiF2ZriX/RRyLPnBIOiKhMvPfRBSg4g9VekpVR+9tIa9csEs7HDwRUz4SWbwvfZttUbGk6Cp6
ysS9UUPDClyZm9sztTiEiYQXBBsUpAOzFS9qdGNA7R4m0Ih4bNc6zxY/j8gQPgwX/sJTOIQiU/og
o6c6+izQk68lhX97AItLbRjAH6H8Dr+d7XKtGNHqEGKpeWr3j0Xo5sxz/8IEenNxjU7sP/+E6RcH
SRWUEV56AT3pgWdkhR0jO5exH634+G92Zu5kiDKMBIilTp02+HGPewuNPrmyM5u1KHrRsS5GNJs0
IN5VzhH9nqzOj4GlGv2wXVmXZROmDAYXPAy+vCmbmDNuBS2YjFj1SyrHh7Fj74i7V+pgiw5m/c/M
HB6BfgQ2SBGgHolMttEYe13+fHtVlgaCFxjoWpCJAURqtioKiQuEayPmagxtjT9OfQrQhb5tBNWa
haN36u9CsR2MTEg9Xx+9VW8UaWaCcACiQvao0fcG2YQBNZG6fBua+xTJ2rFiXii6DYRDbVK+aGGR
23EMwvshckXffMYtOJDzwFFE5yNWc+qu81gLXiKp3wYBcFXR3uroVuHRTu0PqfZSCdU21PKoGQFk
hlJHb39Uxehk+Yl1zEGDD5hYdrEhbJ7eBfxX1rxGwGZp5c++MIET03et8cobSMd2FTq1QYLEnelT
EioMJpjpe/4rpTJ+BihoCgttrS6QH73sjNaDod6n0lmovxuoENLOD80dOKVtNQKvVnevNUhTVdmx
ggS3Jl5ka5ewjUFTSOP6wTQH6TYj72H5Fmjfck5to3zKyIOuPg1J7Hap7EKeBPq94CS662nsJCN1
iM7dXpWPYeQ3IbAhae8gOQX3NzoC5aBdFL9HOnfkrHUhKJRqfkl+tI22S+UTupvs0qhA7/yTiR1P
W9uSP9kAfj4K4rSs2bRWAjZPwwGO0M4MNKYOmjN2IKfA44fyxrPQDpXWv2h3GqlXJgdNQjcJ5qgt
Now1NsbG1Nph3M/0e/QaVEXic8mPOuJUqK6N+xTJP+tAGoo5F74SGm+Gxe61AFMr/TSDX1EqbzWI
gqH8Yqfg66d3xZB4fEyRKAQ5bLAHCZWjTzk6grxyqPospYB/f3aBh2SfSkN7lA5BHh57UL3rUFpR
m34b83sqo2lLt0GzOJjZsa9VF9kVZBWsTd/cs5jcxUzfkER3+rxzu7J05UjYXVu6bPwVK3wzCmnP
aOLqJbFVJmy9z+3IvAvRFIYaeU09M/fRkQzNnIL6aXfssu1g+FV7N0QP5vgGtkxEzncF8evaE2yj
9BuB36pgYdFQ6oQ5Sp3xTmmBJPLN4ACerVQK7LjMHV0RQGtHG11O3KZ4TqOPIoRKX3QOg96BJLnd
t5sUMEopcYSe23x4aaVdakC8dGPUkR1QV9RwevRh5LkbIA/Pa6cK3/BJu0tSJyBHhvyyzKcHLv5V
zY5IltpV3j/0DRg2y9chbO+axHT1Tr8XZmQ3zT5RuW+Woa9QyKWqsm2GkY1V1Yx4J42jV7XHUPml
kmCXy5qTxpmtDzu9pk5H7jj/ULInNrzG6lGv3wsBUgL2XWgHAzrILWhEs1DGtZfYUE/2+/Ge6fcG
GD9Ai2cTGXrJEN8MoLMkDN+QE1tpsBUhb91BX/53zzNbKuHNj7JyF4dQ0pp0doSTxRk6+Co3pqZN
xEeSfyKbb7fqi44pS5M9eArQCS9cSToYNABhqunmUgFN6/S1Tp/6rsbdlTlKG++iYhsld5raPMki
dBPC/Cr5aBvVDpLK1UzvHxkDAd6cnTwit4kYB4A6B5RcXqgEoL5rz8D12IMBJ83Hewqh2VhR7QLc
WUPE7TF8LKtqy8LYQw8ziszENsbQi8TPBNqpADCAu2Enay91o7lsgJLa+AmAmlsqOI84i45NrCA0
aXYQ3/bSoHwIjMZjIrdHFIARcnh5JFy1s1wWhqeIqi4V5FubQgsMXEPtWWfvPLmr1NoOcGTSezJ8
F/VejwZHBxxLiTS/MXeaGFw5pG4Zpa6m/WKog1ni1EJYK+wHvIjfCmTL8C+V9Ez4K0Eps5DeiPmp
RA+C3kfyrsf2h7Po+qdWfoI3wu5EdicHn3Xf3meo45uFV6W/ih5NgtVRibaV2Gr5/SAznFiDnVry
tmbQOS/3hvTWwvmZvA3S5yH3CboHIyAChOq2Vv2S1cquJPSgWGelCg4t/mro4P0OvktdixOYOBC7
CuP7AjuCDIGXmrpbcBAXZcpb3z2BS1IRZ9CYOnmrnJUyuB+q2K44Kug685kaH8ys3vXKh0EBMtZC
W1JemvgDxB8cbMhyd9DpYTD3Wcu8XONnPQRBSLAZyyN6u40UVP/bCDeAxZidqu9tdVCob9LjGN6n
+pZhq1o9XNnS3RbHdUt6X2tMGwr3wH/+EpYfE0i4nZRJ2xAQidp6D/Bgi0rPCj/rREYn8KHXZSz7
UStcQT9a/tFm51T9BvVNxPXMbuvO5mMA/GqLxl7VFjWKGBiITO+TDLK27S4rOz9HdAiZHHiz8Av1
ieebXPNVuqtk0MAnjpmrTpnnO7neGDEZbCvsdjGNdzEOlsYcHIhj+kNn2pLZ/Ih55+lDvDOGo6a4
Ojlk+O368C0Y9pWiA7xxVCyfSJ2tBSoOO7BMkfuB3XHds2q/6LeCPgtZdov6Va3vApM6PIEESnJS
gg23jl29A/sxNZ9U1HPk33qGGt0b031ins1QOOiP1No9JaGvyw8Ze6vM36o4xGP+gtTlbuwLbxzB
ItV8ABNyNJXSVcxPgVzH+FTyxDYkx5RdJfdV5cXM/D55QxbSKguHsNFmOGDb8mHQIJNi9P4E4Q9i
0+Wd6qEjE+1c2bariYu2KFctmW1pjSdz0MkAQlIYhl2q39r6bQRwzyKHJjyMzd6q243av0fjNmlf
IfGLPkTtQQlHu4+Gb8ZAndj4FH26iYMXLXlOg9ZuqhJ1fOsY0vvGuqsrlyn7WvqoCHejBPB+8VYl
wukHDfXx3inqbaA8KETcdfIxqpItG6pjKsWbhj8kFPcVCurHUv2Q6gElgc+h/QBgEm73KiffpCYt
NjwwjlH8I8ypLZjLpcFR25+WdrQQqdQqduLvPN8TSP81AOC2xmaExkkty1uDB/cWSiTycEezzzDc
SPWGxOpOyUenCWKPZsV3q4wfpJgR3OvHwqjuEl4i5U/tpjv2rD/Sku8t/SUgd3myiaAyrMantHo1
k87RggctPoEa6kfDXsbwVe49PfZI+oAObjvRXIGI05AAzTc+UvV7RDWHksgdk2cg951Moja67nAW
P8jBk5LHW1ZM/SZuyDeKjp5JxEtF9sTNM682TfI97H8F7DML343xe4AO1FT5ZgnfjO415UFYXhYz
p42Kg4Z/wCHjsEbb6zwGOW1/rDN+sAy3bw+JpdqmkUPgqdgruIgyTbGR3nMBs7TLsXf08CkJD5ry
NLbPVeqH+aMx+kl6zM3nOjKQkUteq95r6KHUQdGG0qT0myAaQkb+QHrDU8bCDwT+H+BDLUpnIpJW
Yxy4m0I80eShKX1JDZ08eGosqMNXbsf9EZK/Uv67Sj5Z+aPk2Ln4KSwFM6xR+gjOBvbOmuZBaPou
jUEcQTQ7bDtEwmduJUeaRa4VDl5GQlDAbXOoDrffRlCKmoHp9KHmjmBKDpAl1vda5Vfme2u+RxJi
TeWhLCFk3QAfZ2n2mGhbo/3U2hz6ONTm3eBove6Y7YnohwYXOJUZSqLM5kHtpOm9Js5l/dpVj03P
DtANc0IsSEDVnVydVD3ZoEgM3umww5tB2fekfKJGgVfIoTdle8jNO03kuM8ROzbs1JeHRim9JDiT
PLTL+icJS7sfPopqD3pkW+8sn61xSi++lJA5Qu4fiGHgc65fSooMuZlRGBp818+CR7ZW41/KKCAz
/7/vK9ffN3jXJ3jGgB1xOOI/UrjNFd+K3dsvvrVRzIonshZkWjmNAhxY+WP9FxqYwBBBLgaZaDS+
GLNB9OhHQc8FBjHWdq8/1/lLVKy8WRcfxhQzBaFNkAvOi38Za6yuUHogHMeQYkf3qd0qsY8u7ZU0
2OKCgIAcEHH0WXwhnZUEStIU8PdTWZjZTg26dNt2AftIwzhCeDVGf4EpQvsfEpRoIpCBZbp2AAhA
9XU2lPREg2d6p3YrRdPFlb/4/Mx/VVrLrdnj84TYBNHWyrIsfh5JBCRXsTbow73+9do4WJxqHFkk
GU/1LZ4Ff+G4UE5AQg+NeKjjX39f0XMBvA8SbsOeS9jz4a//9v1pfJfZNmXIZanG9/GuT+8svrK4
i1578fOnv198vpZrpSs1fL79Bg4pird+v5JSXbJgoM8FdSDkn9EHcG0hHqoqGCfeRWHuBNmoIgFZ
h1gxsrTKl0Zmq8yCgYZUhRE9PxRO0q/UThbHMCk5aEDVgYF+9nkAegKU8wU9qeaDwo+V4gya9+fr
PGXOqSIDkghb19MkVwL04J1JT6W5AyKZ/80IJjkhbYIjAvJ4/fkApIRoXRH6SUb6AiLK/B4Rwl+M
ACVHnLITL9Mc62gYGR2IlqBvkrWtDwlT1eEtANG3rSydfiYqqkCF6hAXmkNRSRgYZjuRHles24MW
/gdKN4e+jTZgvX/5C1PAwwNuhJIq6k3Xc6Yi4mUqEPOggYoKV6/MdpsnSE4gWQwKGgZxj+fbBpe8
GDtkEjhAn+0XnmBAtIyaC8wgq/emtUcj6F98H+nUqanEAv/d7KxiLen6fNrstJMfVV3fMXWtQ3dx
CBcmpr9fnCcp0EB1TJEelgsHSYZWrCz/0k4E4dL/hjD9/eL7o1ImYa7g+xTlmfaeKudGW7lfl0xM
mGCsuglPmwdUg2RYOUIR9VQm7DseE28FSps28n0rZ9Z0aFxXF4ksy+BqApLJmKBm10MhUl93aTqR
BKP7wivHkXgRnn9MpIOdxD2BjmCvuIaB5OVtN/g6QBgGhy+IYkHKBZTAteGU9iYUq2O0oAK3SCPP
0JlX/bmvXRuZOcKYZiD6TWGElZsMShfmiiN8dbTr788cwYxFpgbT9+XfbfmUVE+352ih4336PpDH
OC9lzNLswKR6WmACGcKSuN2wEumKoqqPWaci8arJttobdliHqWOZqafG4a6V1sBXi8sE6gVTB472
K7cYGHilhnU6mhZGehhl8WOIM38QPf/jUwEtlJAwQ+1egZi5NrugO7xvUjbWSEFXu9jcrkX2S8MA
dheXGg7Srzwo0N+KtCzi2qlXO6R8TCQPiW+NazilBQ24qRP0f3bm1AtxJieVOYqpiSkzfutA88KU
iZyC2pH8NQ2G+lEmgfaTCJ68xWUpbQUI795uu82SV0IKAklTxApTW8H11qoyKQLbLwDlgQl0b+/k
1eD+NwvKtYVWAqOIGuJ0ip6HeJsqu//2+dnZENT/fwBsZHYvnHRVnmZyp/mxdzlFs4OBC7Q3yqMO
zL0SOSnEmyuvB3XNh9GuwUUWFwPPMXNiqp7er9dTJQaeRHmLA5Zan+YuIt9vT9UCjxo8DnV2AFKg
LvEFu1YRKI10JsACYCxyoFGgsdQJrceOtz6kLe0YRwRD2bolfqNH9j1DGmqFZGpxhP/0iYICeOLj
vB5hNtChKCNUlccfOdDdxePtES59HkgIIAlAJgpWrtkEhlYRZ5AcRtFaPknsGwpVf/F9RLzAjIOw
ECTT1z8/6SqDVQhZkc7c5ciNr/jydETPPA2ssWidpOb0MpszlasxhI2TVA5OEjhR1M9xK31HM77N
DBQZUSQJ/hx7gWEowIHjsEb4Ng+Ag2LIgzaHnmE0EkcEm9wUvgzB3aJdAywsLAwmDNj0KZbHs2o2
cfIgNMkcocGmomoKeHr354Ak0KsCZINTG1V43D/XK1NERBUNl7JzVrz+GIrn2+u+cCVMnYW4Vi0F
mq/zToEaXWtqkg/5WUUzZevm6nerXTGxMENXJmbXN88yFtIOJqgvZSe1XNl4X18hWGEAvcHBM+ky
zpfarHOoH5lNdjbjdhcFhqMR8DANKDCuHWILx+WVpdl5n/ZxEHMZ1Rcp8mIFg3EkENbd1epKwLOw
Wa7szA5+AlkMCRo82bnhP7CrbGb9jIdwr5vZlpQ6ak99Y1et9RfBB3jrsFumRw8IFeYnWD+gITis
srNBH4RtrB2QC5529fnZw73XWAbxxzI7j91TNmr2pKmeUMu57c8LzgZuPMB9J5Ag7v6ZsyH5YfY6
2pnPUbcXnlGs5GgWnW3qulTQAYUk1jTIizePhSJHo7A8OzPprtVHwNefWRNvFbX785ha15HhQzsa
wG9QZbo2VHJSiDAFe3OGduhGtmnU/MVMQX16gqFCb/FLI25Zoksy7s303MrENROUKLX322uxtOJI
uE2ooUnQVJuNAcQaetfHanrGAxQ1WiBgqj9nCCL6pYnJHS7Wo+6zANERBc9eKzuse0ELtnt7EEsr
fmlhtuJJIaN0mmEQQeqiYgF0Ba18hM//zcr0Ky7GgexxnwSDlp47QAF48rPqAdJpGIQoVvxq6Wy5
HM5skxPc8mEdwVBO6l1SWXcalV64xlzVjH+06OMDndCxMONxJb5Ym8bZ7jdEFlka09MzSu+OZdlR
Rpyw2EK35PZELu1/CL2YhjkpswGtdj2RetETHg5YLi2P7LB5jvo/hvXB4/418DUQ64BClian7iC5
wAoALM63h7A4VRTRLCgF/2nIuR6CJhn9CKxzesYjt0YBbADiAuVd5v03M9PPuHA5NbPqpA4IPCFy
YwM8Bj5cj6yd+gvrYciQcsQTDFjLLxw6fYQ+0IGlQJCwDgkU5hjA/tweyMIxc2VidgbgOpDluk9S
gKnvk/hnr+x5u9IOsPSivbIxOwVyVEWEJsDnKeqNbhxly0a8VBE/ih3DOpjGe7VGwbmwUWERvSMy
5g4lpllcOZapWcuFSM8ZAFNy+z1uiZ1E27Z90Q2wZG7NZmWMawZn0Q1LJWYEADDC7VJ7VGxAB7ve
UQa7a7xa8QNtTettwc/xIkDoOT3ScUnMrgfc/QlBAic5K6mLQyHoNmx0dLLi5gtB25WVmXcMJk9i
s9OTswzNbkPbVd1HaQk3Bv/vuEa3t+iJSBjLMqj8LGWermwNvSw4k5Jzrvwm8gvh9x1f6XtZMzFb
pbzjJKUcJnjpN/EPlnly/+P2flp0hItRzNYFDZpVlhrYT3gxbEn+XWOvFpTsRPuT5t9k9WexluVd
doR/p222RDpSKCJjLD2H+ltvgQxEfFTVbiiebo9rceogX4uwY6oLzxv/JdK2Q2D2uILoIQ82LVKH
ubESH67ZmA0lS6sqqZsRh2rqgPm55i7kVv98GHhr4oUASj8MZHbD5QT+HIHo/9xHj+jkEslTt4aQ
X1oQsOujw59A8OVLx1jdQcSOZE1ytiQgv3ZKseXtQ9D/xdPZQKMpchpId06MR9c3kJSELeDtbXKm
LR7m20x+/IuZuvj+7IZLLEEpiIzx/f5bG71L/JdZrxyaS+t9OYRZOBUrWUc7NiRn3XBZc5/F7irh
8+JiXIxiFjnpVV2nPOuS81iBvm8n0mc12dXx2mm8MJJJwQXVPOS5v0ILVH0gGWpVxTk3QZQ7yEBZ
HQplrRSxZAVVW5OAtQ8dkfNbLdMboCdpVZxJvS/IVit2wxpGYsnEP7qIUPXRkWyaHV+tFAgwZFfl
meqfEjZIUqeASf85igUpRQswDLR4Th0Ys4WPRpFZbTo1rFa5XQ8WyCsat4ty77YLLyw+OhnQygzi
SLSVK7PjHoiMjAWNXJ4hmesCtBlJm5jqdp2vKaQtRThXlmbTVvS5YkZ1V541ItyIMUeHtEYvtcBg
ecnQbLPItLtCtYfi2+0hLq3X5RBnR2YejGVfSWN55saE7L6fsHO1/udnP8IoQE8UUDzg6T47NI2C
hjofsVxl2+812mya4CUo/7iwP8kYorCP/AkoA+dGtLoWpqbXGMmrLCODcg4Aur09WdNkzPKo4BlH
enZKCyDAmLmdEilDX1hw7kEvtjpY7spWW3l+rJmYnTdxFahNPJkgmfJDLemHpXP/9igWlhyQAQs4
HVxh4BqY+VocBcgH86g4lzLdllV2X5rA+LFVyvHpp85m68rOzLXSVAFFUgY7KRTS9mAZ+UnDwHKG
uAsOE4nWNkGT5rE1JEDNg97c1Gabuoi8pVOZDeoG/LZobQwhfcGkCUPIm09WicarWPrTyEMIolDa
urQp+VEbs3QXxFRxyg5vghggRRsNcyAwMrSnUWYoVWrhIwtLIKN7tX5ulTG5R6NF+qqRPHb0Ci0C
HR1AowJQACC0feCQUo6RNmksJ7dGvo30vPSLKO+ckafCKVMj88p+tPaa3Ja7Du0eDlpyc7eo2gZ0
dTgbXdnUuk1tJPKm5BX3rSawHoBrqPCCkZtvUOFunEDXG0/UneTRwcjv8azmO6RyhFuZJPxm0Lb2
jaFQfmexlu5o0CvMbhJDuqcVuPisrNaPnDb5YYyVdgP1DfQt6VbsRyJXXT0Kcpc0aKS47TyTi99a
1Mm5Lt6tZp2ClBVimOdguCvYrzz0mJLaMimcUVq7FBdtgV30n+756Q17bSs0KiIXLBBoO1AcfTgX
0jcVxTiwvGEy1t6xCxsPBQQQIqig0/5K20toIqE5Aw0GTGPbJGT7wQi2t+du2QQgO6B/Rej1BRg5
pjqi7UScu2Js0V/JJL/Omen+hZVJBgPJ6UkKY3ZIsRI8Tkob8HO5Y+GRWSsx9uIgLj4/O6CGKgpF
H0v4PP04Wvnn7R+/cOOikxItlQSgnCkuvV7yKCZSIzfQVwqrmrpyAv4xRob3uuY/Idu9MlNL/gWV
ZXBpgQ4Rd8PMlzWB5LHURTDGGd7c26REQ6J8xv8SLZVrUnrLxsBljAIcVHDm720i1CoLm1ScW+MH
RWQXWsj5Fuhsivdt/OP2LC68IXG8/2trWsOLTRoNtdpXFmxlOtqixrMhp7ZZ4IH3VGTvoVzZYAFb
uRoXhweKC8SW07rNH99WzlNF9FDYU5r0rsQZCOYtkIZt436Dq2Zl4ZZuMMgRTEovqC5+iSfyIq0G
vCbzcwlNCWk49sEpq8uVk27FyLxo3hoU5NryZETrntUufwPj0qNR6CuHwpqZmceTou65QHfU2eDv
mfgwQONWdmskJEvb6mLCvqC+RayLJAv59IrJMhuNd+hFQ2Ppbbf7x4fnlwPSPXhTAskFR5gdPUMU
hhJuVY6s2WhsAw3dJIUaqU5e5Mymai9tpKITHuUJWkXlMt9CahT9c2lRbnSeS4eBKIlXIY7c92lU
nyVKxG6oJesQD3LjqoGcufGoyU5fj/IOmJMPRUuyvclDcgBG0bqTja5xE6pKdqlx7tcQT3pE4y3a
jsyo2aZhgbwDLaWVnPQ/9GRfh63rgOMBYkHn57pIwiwkqZGfQWcIOrssjjZRmhtbGaKgJ6uK7pQc
BKt9LiUPJOGmV/Q9aA+NOkMnD9hf0D7K93IDFoSwQNNyVoWZE7DA8lraswcj5WRlry5BunAF/fuD
J3e5PB+qDKoUgubnUGhoKTL6fUOtV2MMPEilO1VHbchPbUB6dWQBd9qYrPj80h1yaX/mJ7HFpDGG
OAbuWsUuk8puo/9oYXZL0RY5mijDCJtXathF4tz29MUBIEhA/Ayxxy/YW6CXs1ogdjwnAKFZ1a+Q
1yunz5qF6e8XS1QCsFXHMiwEEbq5nWgNPbV07OBV+78RTH+/+H7MBa/SaQSa6bDRBXWg8ueiC5ia
CxMzLysr1NWaXs6R0ibbIUWfkW56qgSGgPj99nIskD1dm5o5lGllsmKVKkYzfK+kg5q06BE4WvVo
Z/ULt8BVw/1K+93Khs+SNY6GpcP1cpwzX+sVrgFbA+PYN4a6Tdk+TdxxjfRv0QqYPzXQi1LU0Wf3
RJfyoEg7Mz+PKVj8HCI2SWPTP1eexERO8mbICIIfZx48QjwpVPoG+6bKPIi+WIXPq5V3+qJnX5iY
TVdWMx4klo610t/06iHXVr6/NFEmIl8wbkFY+ouyNGSrK6B2Kn6m8YPWb1Rn7Dfl/5H2ZU1y4kzX
v4gIEPstUFW9N+223bZvCLcXFrGDBOjXvwd/8Y2rVEQpys/MxUTYE2RpS6UyT55TKDiZt8IdYKmA
8Qd4FxltaTUgGpBC2RqDaL1nDmUFkuI6hZrDIxs0ha/ZMoVksIUCHohykBM+PakWI2ZtUURWnDxY
7Mcwop9S/zjlXljZCiDfnwtavskQOeIOg2wNcpGSrQ5eWYC9FI45rzovBCUdSpP1UIJ0eiQYYVuF
oI0EUcSgtRFtmRYZPR93hObLwdc8I4ByKSqZXeI8OjkxPtma1eSB5gj3U59Pw4vhoAm/KHz3KdGJ
eEGq/ktfEQ0FKBOdqoOzvDbN6L6jwx/9N5rnw12QVdYaRAzWAI6HrvGaiKX+9KPPizEkvVbf6D4T
b1nbIsa97FXOXSTCWHBRARyOFyFIpE8nHv0Qzkg01r04yQBqBrxy0RiUWCrV5vPzgMcOSAtX7VJ9
Vb86NaOTMeMahvPSYEVBcMsV+2djGCffl9wwOiJHdOTi+8QOhLf3551fX/0mxBCAXcKpQzbWtKXL
araLmoLcJX/JRjcaRuALru/agUMCqggyLdiboLU7nSS8Y3SQ49f5S+fd58UB9Bu0UoRxW/N0bELy
S9SaU5DmVTkyG9A5CKm901QssVtLfWxCSmggx6OPZoZROMN+rMB9Hl3esYrvexJMNZsGJ3H8Mn8p
2F2KOJ+UqgyoYpLkW2h2F6f3U4xgyd+c9ndnfVi12S6PQmWDnK6117VowCxhg3WhvhxK885SRT8b
DLrrfsKZA/cOiPTkQ7cUS9ZqnZbh1cUDgP4Dvdg1znNR3yI1XZkkHNFO739j2S/m/NT8X2hkz9ie
9sP+X8b693dIh9M3+ZDURpK9CBIxgsb3yFGVE7em00X4A15ivJjPFKK0hE9LOxb5izdFpnPgyWuv
kl5VmZDOv9tz7lKa5S8NViy9ZeMNKtaXJ+r8VsfNdzSK9SccxatQ6W56v4cJrflqoL+9vnG7sL3+
2XBqRVoO3AZGChQm5irZDdNNdz3NPr6PBCMQf2hbPsPjoB9sKVJqgnlQv+2KXVsfBhXiYssHHJuQ
1sIsvJEPJcHOHgNIMnn1zeWF2Py+i9gKUQ8I/GVY4aAZtAMFPTiTnEDTw0H1tNpc6KPvS7/fNwG3
5hm+z/yndFV+eQLfxKISH9zcsUdWpO1UA8uf92j5erHLPSnuKQuJ93J5olQDkfbStIwQPa5cLMQX
sKx4XugXd/WkMHKe6cOGOhqHdC+i6aIWY43ZQvFz3406eC+0wLO/z8WtMTw7elw2Hy4PS7X+0jVp
z5kBIn7M3LzsE3dXqFyz6vvSHclNcFI78/p9M/RMsOYqrnnF9+Umfi2vfS938f2VB+pXqUJaqj4v
PQzMsXD7vsCCAMPVfXHe/6fJt6WrkdDR9OBrs5dxvLO7PVdRB2/uWXRuANOPdgc0JJx62XEaPHcx
l+yFitDuDlX+lLOgNt/+YRRHVqQtNE/QfCI9vCD1Qru6Sfzo8vc3D/fR96UtNDiW2aQu+F0Hccvj
orqdp93/ZEEOtKAkmVjDhBFM+h31Iz79apMvV5tARwhqBUiUrcG1tJG6kUKZc07Tl7EJOqiyt4d5
VPRubOxVgkLEKpLjw5HLjBALH3OrzZgWZ0kCZpqfnT7vLw9i3S+n70mCthDQ8ePzIKKW+6wTo2/z
xTQTqEC/ErsBbfAnd7ox659Do7iWVJbWsR7FBwbySryuLLQ44QlS5+/EbyIUQ4O5+0Yaxbyt+/PS
qKTLw/K7zms9jCqx7uf0CSSNQZIdluortR5KLNflOTzfzSD5BbBh1ZzakHxJug4ibTTRY9u5cdIQ
deKRKQ7M+UZYTSDpYwFNc54ycdLMBM9WbcQ1Cd3U2o2ZKkJUWJCLKcIri6H6YyH/ChWXSZVU2pok
wD7AFgDViXP9Dean9ujYkxHPg/tSgnaoWcjOzgYF/vPcP3qgjbawqfF8ADZPOpRl4lXdrA1GTJvi
IalGcC20P42k2wFooKp+b00ZziQKCqvoxFm1WLTzUi3DbMSVxu9c3uzyaVZsrfNDs/J4oFIIkSzo
lsivINvsXIdkiBL6bL4vuunD4PZlCD7FHxOfvy2Lo2oY2Zo/MMT8WaJVJ0VKqWQZ9/sCRKyQcIRk
mqDVd2c2v5TLfNubyrzs1p6w4NZc5FTWXiTJmDEUo6hrpseOfmegwqT/8ryv15/NYxPrGh55HdAW
LA52HppCUy8wOQT0tA59D9dDNbFOgKEj+2sC8ubI175XVMIZfT2GhFPUiTH0M1USe2u3HZuQJoua
wBoVTWagXnU7imdEkZdnSvX9dSsezVRROxoTCbzY4PAAGqFgk/0HAw5AgQBvbOh/2A63DSAfcDSt
1zz/UaKucdnA5nYCtBEOEhiwMwCz7ZLOHMCVHntWkkYQausO7eRZwNwM1xd/sN5rehlU3K5/FoZ1
09QaXMNiWKBaHZGPss1/ma0jC1IIBpIoECF2Hk6+3r5mRfNqG6Vq125UZTAMMHMB6gK89BkW1PTd
1h9nV4+zvn+3CtzEmf4wWqW2S/vhF+Sk2iDL8hvuNDdAjQYDmgKQB769vGxbLgcMMms+G+KdgHqc
bjySM66zmZPYNsPus2bE8N6dUMQ5W7sb7e+I1TzEOmd8NfqyuJwlthFnTUJumIs8bte6Kq3vTStg
o7HAxoHslSml96g/QZ5k0I04B3lX+hHxzj/sCsCC/zMgzZXXQkMTF4YRu8VDPt//yxE9/jw5XYre
slPaL1CFAl/qlEXN2+WVVk2P5MKAqbJ5o+PzmnvDQcitK76/uZMsdJcACYzEoQxxYe1c04qhv7m1
wrE7DP6zbzwQ+/APoziyIk1S0lXQtaxNOOKuAIAvj35f/v7mqcQAoDJlAjtzXh/T7ALxXq7HefVm
G681mB0zO87IE8mbhx60gPaYRDn4g8vkGUq9l61vrZFrQo7YBE+cCTqK0y3QjKIFhZQnYs+rozyt
o6ufAWjXgq+BWImLXhM5Pw20aNOWhhAxCvNJHpQTI+9AWpW7JK/HqIQK7c42F654EGztDHhpYw3Q
dUTq0oOzBk50YAYijan2U5ALl+KRl2A7dUhS3VQeXRR9D1uziBIwEKQra9EZ02VD4YUmv9eh8OPc
Nn6515zpH1zBsQlpG3buNHot7/TYqqx3QfsbUVeKauN65Z8+o1bKJVyUBEt2Tt/Y0cQRvrGIOFma
Q9Vlj5aV1YHF58dmzD4voCtUjGnrBj82uC7jUQxSZkaReToM1sMXm981ThfZWb67focDZmtjSDau
PF32QkRLugnskTGx2xDwYV000T9YACwWjeNrk7257o6jYZhiaXPDW5Dby9vAbg8ZhH8uW9iYKKCY
UPLElQn6OrnJKW/zPLXFup+nNoRWawvt7oK+/09G5NssqahYRnRZQkPKHgO8TnazC+Z2f/Cu96gY
DZ4bcAmIqmSYZ+HMCa16jMYfbwbtJ5pgFPtq4zjiPkZ1BZBEH0LrUjBFQSGWuxo1oZXzJfV/lddn
5VYuPO/P8xYSh/LF05dDr6HvQcSte1s0j/3wpTKR2agV99vGqiNIQkMAVEvXS07aueBPMZpF00QM
gl46PjtfWlvhtzYtQOKE2KCHWcOl053rprVnzp4l4kUbf9B62LlZ9zD5KqjMlhnwX+FqQwYNEFEp
TmqN3vIWDzec0B51MYSuKMK+VcBMNhYd5LbAT6EoBNy4rPjZzLUwR4GbLGme9OWp/HX16QAAB4q2
K2vTyqB1OlUg8sl8PynwXrLa7zYUSKrW/8SYpqjcb04VLi0HOwzJExliP1SjmdrTJGKbrbzXfE9I
8urN9uvl0WwgDqHNjkNorNyhPtBFp8Nxe4/2UP6D68WoAgGStR0dkDcbi+xmysZ9Dwwar+Y9yGvz
oCdQMWNFqvgR52m79Tdg+2E68UaUb+nMJX2daYWIwfiz893kmZnuR1Y4b2aS7RrNeOhLX/H42B73
H3JBsO5CFlZaRg6GvKTkI+Z3KshegPLrZ1uU001vJu+G29V3s6MBA5MORsTdqbpN9VE8oRVL5UK2
1hlpK7RfwafrSPWdzn/ae72urb8jzcCJvizBgk4cbxG7y+u8Dke60pFcX/Ul0ca4KnudmlnAXN5B
NEzEw8wyP3Rp3x70vKwfGz4XT0sJFR1izir6jq2jiL4Nf8V8gTNUdlwMSHe3YoaISyys5iWPo1BV
jTYiPDiSvyakO3fuGKVACMEEpLec+dHytaiHXlDdX1//8kDO7BL0GIMcDjDd0ynMhD8nzChF7Jth
Cg1vVQPz1mStcph/DsI5NxedICQGuewlnkKePrm6IhTe2gE4X5D3AvoOjFDSJeIXeAaD7XuJjbK9
sc1veanvOgOE/9+A6gkv77atRVl5lDFJa7+/Ix0uItzMr5N+ie+J+7YPtfTt+u+vzbjwFqh3G4a0
m1lnobZKxyUeb1LoRGZPgjzl2f6ykY31gFtaidItkMshM3q63nikzW7HFzv2Ia79seg//cvncRTX
Sx1hkDxHVsocjY52jPC9tm9zlEQuG9jwqvj9fw1IwY/fFBMexjDQ4yHZkx6j4JHvfSQ235FeD8Aj
HV22uDljNsqTaxSBUiU5nbGMetMCpwKLIAJLD9X1FztixL+fl3ZwViFjZUBeI26GIvCAbrq+PIms
/qqpbmDiQKsqLckIJax66Ec3blZ5h5C/1IVihtaNKbnhEwvSmkBXcSwzc3DjyThAHoqyLmhSFSJH
ZUR69LI8JQPG4cYs2RnGTu+jQXH+ti0A+woaBPwrc++ZiWk3KIy4Meo4yOpCTYUk17sQzNRfE+tP
OHpLaXWnLwOyd3ENyqdKW92tRb/Vn67fscdWpIenXXpE9AIDySHeUh4ghnD5++uOOVtvl4AIEb2L
QBdJ30eLcD2PvHRjO/vuNHceBNHy79bXXqgAhpsrgpoQkh1r0UhuHR77piV937jxqN3pJqRanmqV
9u/6W8/H8tfEevqPVqSiIzccChO28TDpO5L8toYlrEBY9S9z9teOtPLjMJMcGml/zgi3bpIssug+
effZ7rKd7fGsPSKQgkUPvOTfiW9rC/JGTqzZ76UWDt4zBaL5XzYY7sH/b0RyiX6uu7TzExjx+o+2
SNDAaimyNdtL/9eE5BYXS9dqFCXAmy/IZ245e6seeTA5QlFi3fLuuHTBe4IuMlSlJTtzk5Yeuvu8
WGvAdhClyfW+EfLiSJ2hbRBxqvzi6YSfG/PCQc7vH+zqlv1005vLK74xApQ2gXZAHRqRlvzWIdbA
x8l07JiVd8OPXJVg2lgIRPE6WlaBTgcuRLo+nE7364HbSNm2PCyKDqJcDyb/eO0YfFjABQt34iO4
knYt9HnAHTAXBIF8uEBDjSseRudzhCw2dKQddN/iVSS/R+aFVawtkeU2ay1qCD001ahINZ87RZhA
KI0uaPCTI1g4dSSpyS2vEBqJ/eJDMf9w3JfKeBjpoaMvl+fqfEFODa1jPfJY2Qg5yaaHIdAQBBVQ
9gaAsErktWo46684stI6hVY1pU9iw4FGl/nM0BqdtGgXzL/bxa/rR4TkwxrAg1/lrPHe83srLalL
Yhfyij7PAjt9ZHm5u2zl3DOieeavFTlN03gJ+HzxKo8hdZVYr6tu58y+QWBEEaFuzRyK9HC9a47+
7DxO4G6A/ABoqduqi4RFC2hQTu8kNe/B8/GBiOnL5XFt7O21xfsPmwDcmLy3tS5NODPmOXYn92fp
wMe4hWJvb5rAIxE0q0Dhnr2zDbOxQINhzRCX/JDtrezD5RFs7GgQk0KRAQ8rxKiy+PfYDi3JUnze
faPsoc8ey+vFguAdjyxIEYsNjTKQh5pznFAasPF1UQV2WzPkrIoFUD3RATSRQmA989zcJPUSF/kS
tqMT8NRU+LCtWTo2IQXAVeo5c9PBhImocRTRhExjqcptbGSQkNdAL7ODTKOOFV9/xdG5T5vFJJxh
N/EBEldhDe3Z7gCm0FQLIWpqLzvmRNC8u7wBNmYP9TkdOWAEkw6CJMko7yvaj8jN+wRSBQO4lVST
t20BCXmUzZExkg9JYi2DwcxGj+v03TJ+Wfz35RH8CUVP40iQsyEF7CGEQBbVk0KisoQoBuMo9rTt
o2CH3jYiyC3PJipMHuKW5WvKHtPmrqr3vMkObaNoENxwbgDtuQTVAHQtIfN3OoPIG4MmjiBnP9j2
ngh2m2fidXRHGkDNR5FW35pLfwUIgdULHpVItpYp52nXNyLWku81/9XmKiSHyoB0Wgvaphoekcje
jlqUTTkqKeXVr24sF+plyISAjxKZvNP5GnIHdS07F7HwKyh/M3EHSnzFmmxcBLBhgWYdYBSw7UsH
NhtNJy+nFsVnWj7OWhZpkCEkcHbAVBXxVDnvl/fg5rShDIG0C1qNzo4u1Qq88musiwkBbjsck5+X
v7/hgLCPkJgCkmatPUs+Du3UHLwOyRI3+aMO3ogZNCY8v/6qMZE4gh4X+ocAF5aMgO7co0OKfGEp
tKjooQKveiFtTNOJBWlZlkFoEGSCBXScel9ZpfBl6w+UHAGAmhAX+iN3iBzb6c5q0VREelsbodPc
oQEjgVjl1Ab1uDx1BXlqgKcB0+o/xM+g3V6TrOgwc/AoPzXazVnfZKxmiKAQrS00TG3F7bPhYGAB
CguAnIEiSc4imYmzWGzJGADPU2APD4t2mCcoh+8u77EtPwo74FMDIg1ZfTm53ugaABUa7Ayjg+jp
J2v2S/KUm/Otrt3k5A6MmHvHvTHGLKJ1jS5gQ+EZNgeKyA1XLWbzrHSk9VxoUCJlcZ1/0gQNS3a3
MEDiyuvhVUClHBmSbozFHNd8fMliaLIU4co7VnaqOszWXgc/Dv4B4v4cfINqU+5C12qKq/INiq2u
oTitGy4OITUBAR6CHkCUJTdagu85bWnP467y9iPkNghZwho8gmbqRaJUxImb1uBHfctDaQ9Q5dNd
nqa6PVVVzWOXaruJPNL2e6o5gZOk+7z9enkjbm0DvEYA5cXj91xUT3erwXUY9mGmd7hQl10h2iys
ChBDTSqOqy2XcWxL2gligD4cswoW57+ddHjsf5jfxql57H4oXNPWbkC6DoTmLki6UYQ9nb+xKarS
bOcxpjwaA6tTnN2t+wFd2eB5wZ0HyUmplDTRvOL1MDDot6VPej5/EpDTM4tU8f7dGgVwIthuK5s0
Ujeno3AAfiC4PHFuaBb9Sg0aXV75rdVAapPgEgXl4hmmq5rZBEBQsqq0vyG2CYX/ilg+dW694puh
8jZbc4bNjMo7UpygIJMGo+lkHmgBb4O6fOAbPKjEEIxcMWXrwZDvpGMr65QeBfX+hFI5GWDFEd69
QfI7UDWKwGvnW+L2H2uP1IDdpCCGV2GHNohGfTzpkEvHA3WlNpAuJkr0ARCoiqG6wV85Tw6G6J8b
7kT+0od8ZI9jBVhgT7/TSVOBjreOMGhbddQ+ELKcPcTbyfDB4ohjRRgESMobj7+47pcGCmGXN8yf
QZxNr78iGgAwQ05U8oLcgbKflsBXVL71iq77l7QYI2TlljCf7ce0ZneOk+zqYtl7CwFdpB9pSxHV
PTRRSDM/MS99AsnEAcg9hRPb3F24S9eWBLyu5QjUr6nrOzlmoMpvm+6BokdfWNdD98ARCUGktbiE
6EBG2QB349tAdS6xpT/WxsH4fnl2N447kjaoyQB9BoVTOSBsMpIyqyVz3Bt9kH6yFxUKeWOSkHIA
XMLGGcRzYP37o8PhVAapfYrf75h3xZQFHYmZiulk4wBa5lo2Xml9z0k3GNe6ppynOdaMz65XIdP8
Mi4/TPsjSMUatoOmomJPbs7akcH1bBwNilaumbBsmeO5/pLn90tyfYMF3tFgkEbCDp3ZZ2B7lEmh
KZTqc2xbu96PQBB6edm3VgX5eEQuCC/AviwNoLN6e5l9h8ep6wdPHvmUqVzvRjSBRyz2LsiU8GrW
1zU7mqIp09J+ZjpHTth51YS/H8WYBz4wlLQZ0C2kpYpgacMfHRv84yuPDJpzWrK0Nzh6UiDxI364
Jg/a/NW1FO/z7an7b2B/UjxHdnRLY17dwI452E+JyG/6DNIoVnf4lxX6a0aKWnpjInU9CazQhJwa
eXJQCqqu729Gmxg413GBAOoID3u6SMQBtxIbEGDyPBD2QzJ8vH4QIE5CXX9FOoIpVfq+JQqjT8Y5
XpadtfBgIHPAk39IaAA6jYc5+kJshC3SVA2kKvrWQ1KtbZ+X5HNqvV8exdZpR84OCWeELeCvlUbh
Z22vl1M/xSxD1DhkipVWfV6KG8HXzIpGDFPczZFwQ6oKHNefJ92f6Db7+/Olk6jngOaJCd9He9OE
5tb6YBh3bbubVPVkhSFZzmfqG8co0EmNkxH1ZVB6L/4SljZSnFdXL6GzhQgYyCQM7Cz0qL3R1rys
mWLH5oFv5aAWAJdkq2JH3lwYC0ielUDLP3sQTY2GP89nrLv46ptNwJRloK2Ly/1rQZ4x3euH2ff4
FKNAE5X0Q+M+zCP6NsO+uS/bB4OqeJG3nNexQSmW6k3WO80Cg2w2gyl/aLqvQny5fFy2bQCVCdU4
sHvKICVtcS2gafUJ+pS4itHWZGVaMKAV5bKZ7dX5a0Y6Nh2nSQm0MHZbE4HgF7mK6fayhc39jP4P
YDHQsn9G8lsBmD/3Kc591+vTPeW8e0R/bftKDMYP3kidl4wu9s1lo1uzh5AeiUagtkHdJrlke6HI
1s9orWySV0O/M+eIq4ILlQnp8h+aVafEhwmj+ZrmZoDEZuCjfeLyQLbW5w/yEeBHcg5Ad+audqqB
oCYARaeI6YrAdWtxVoUAJJjRU32GxPCSaUlawVBzHvpdzR4WG9VT/1PjfPdKerg8lC1bqApDDhdV
x3N0eGdZMwPW3YiZ8ZV7/S4RIvKtbz1fopFf39fio80S1aH1agYKdf0xR/GFaCY7h+ozOrrmItt1
WkseZ8fiz6CWUxE6GOsZka8G5NBBYg3aCPD/SJsN9D8oHM2o23h82Q/Dc66/oDaw92j7UMKDm9OA
Hs40SLzPYtrVVRJYxns7PYz1D505+8W57RahiEw3yLzW8eNVg1clfpKcovRaf6l7cwDe3zokoxs2
ifFsMiccIAPhTQcGDhMEtkGifbetW9q9wA2EhjWEltYf2lKVzv6DjTibIgduDOlEkHXK76/BrRMK
uW10z/QcgX4ZVc27Vhcv4PrvwIFRwWN3j3nzLrIKUGIOZ8fCmf1MTP+OsTbQ+nRX5lBQdcSjN0Cn
b5gUGdXtRcSMrdAIdMTK6I6BrvK8BhaxKz77XhYs4qkYUSL7Wc5GaIg6nJr0tq3jik/RAIxBNuF+
KUHbsKSBWRr7hM2RaeQK57nhZNZGCvhOlGcALlvdw9E2TnpvmpMKHRV8GJYPfmpN923N54NTLyr+
lo1djByIDe63VSnkLAtSpFyz+wFL1GpD++D1fbfHPPHbTk9ZxMD6+VxAceV5HHxVw8VWPh1UHusr
Cp1ViESk0HMxvWrSmI3N6t1Sq9ql1lfW5YGxPA3LE7gRgiH51BjRpIfM0FBTVlwWZz4WGXTkA4GA
QjsAvJN0fpGtL8B7X41x7t2T5f73Zbd39qJa6dj1VZ8VtVe8RKSvL0KzJp0aqLU00JatGc0CK8/n
0Kwb65CjIHZt+4pkT76Xpk4b0D80xlOuhUYCaAfYt9/IUKqupvO82WppLSMhdQVIgUwGOnQ2tQDN
R8Zu7H2IQtbLIScEzbJF2oVdk34YwM1waG366IJJMtRrUe3+YW5XukL00aDgI3t5tHmyCqRyY2zM
D4NlBFpxL5pPg0ribmuDoEP3PzPr0Tk6he7sjpzMMGPWduS2ZZAXXy8P5Oycr22RSE0hl7DCCeUk
2OCYJTSiRB+7IvtcZ4YfGC4if7CrWm//YAlvSVzDa/VKbhDwKkcfvbzuY1N0n/uSfzT05QNJmOK1
tzGgPwrha8SHBiU5cdGj4IzmJruLFyC6Gwa9m9vrWZPRgYAWBwD+/tiQcxXoXXWh4AwbhnY3pGlA
dRWQf3MUBCxNDk7wmkE6XfiKGlaWd0kbD7k7Bdyu+K41yvKpSoQbXV6XDTcB3wBZFxQV0b0s7wCS
dos/Nm2Piu8ObtAWNwO/mct/WRa0JgCEiXQVumqkASXgBO6coo+NfqnrQBg564O5N7x9TfxcgS3Y
GBKurJUp2ERa15VhqwlS6oh7MKSS36FjxKbtrkZ/EER7rn3ErHcjKMBREAHm4yxBIlg5LRpp+hiM
N/Mt9Rf/IKrcU1ixz25IcGbgjKK+vPY3Ioo5nbzOreYZ4N4m7hCuip6G+E8NHuiRBBaNuh6e1rxN
yv3I2jAToHYPDKguAN3iHQzv4C93nRZ7dR1mQNt5RdiRnZPtwEIFcKQVlPxQlB+tBh/yUAkN0gz3
RMNBA31Hst92QkKCfcc/eOZ9nv8aimhs7m33JXOjxEJPdUCt5DDVbThg7Na+sm8XLQkc2kUdtYLM
32GlQ46WeNO8mv8WXdEo3K4lVnRuwLOcTouRgOh01qcqTgsOqtav3XQ3Z4li8s/30okR+azbXluW
oMeu4qUeMa3gYPfpfliy+9bXFeHA+ntPYtXT8cipyUT4ejMwo4p9ClxE84Ghqj5rX6BCGOoaOjGX
rwNxFcM7v2FOh0dO5zBrTaI5JaliKIP4hhtohmqVNi3g5GProtlYl12Z8Ntu8EZYaH7396XipKs+
Lv38YvRqMDrg45RAsCTiyYdrnSOm5+jHSxVISAnMdMixJJp3131cnJuquLFaxbqfO/vVCPJhHtrW
gSyUbvnU8bXUHswqLty7tH/A3nJsRXZ9Y57WNDH6RPQVfu3JsVmNapdTZFWsgyU04CoB7e3Po+oM
aBKwSTK8uy8ayzE1ip1b7HmHx5QqW7R6OOlo4Pf/NbD+gKNAqCKcA6BYVXFJnP1cGiGvspu2cA+G
kzwsS6VY9o0IE4ws6EsAHgDPINS9Tu1lOXOaAdW02Mx2/e0MvUdyl+d31PnQifvlI726AQZeHTne
9cEMzryziFZPGm8q5hnjo8n97OdfxFS/GTntAlpxPcid8eXyxj6HskoWpRk13XrwG6pjR/hNh/i1
jPA2eAbCdTc04yHn+qGb7WD0271w7F95LxSB5/nb688PQO8rQhzQp8hECk1mDZ428Cq2uRsjQbOz
QHXDO7p3Z38/NM3nBuFCmHvFcwZqY72nuzY1npum21+eiY3TZ0DiGQrONjD2Z7cIY/7gCKKXsbH0
gH3EGp/RScyCy1a2NrCJ7g088oyVnF/aUHOqFX7ruWU8JjRIyHNWfMhqJ0SWPLTGTJGE2TSGhxHI
o9YuaRl4pOemJipeVHFfP7t8CKr2iRr6QUcil2eLYv42LkhIGpjIFls4Mkjqnx6VnjpT1Qw4+0b5
jfgfkvQg6L6dr/eRx1bk/oS0wYNrdDCkzEa0k6Vgof6WC1V3wsYNDADi/2NhRR8wkdxkOcw5XzJS
x11aEbTl93Pg2K25y5D3CfAknQFJKJqocrrlKRcQH768STa24kouiicKOiTWlNXpVHoCuWyncus4
rd/m7o1Wnyj5dNnEhqc+MSEdeyh2udSY7Dpm+s0v4h/+t6+vAzxy0+MiqkTvMYDa/Fxhx1mdKpe7
sdtOfr+0QgiEofrerFM0fRf8adSrg1lRVCWz3eWhqAxJB7br+37GdVqDjCPIzCjVbnp6W5mqba1a
D+nut1aoNa1hxhEspPSnliDs80PUEXZu+e52OTJuVuhN3aF2ysCpDgDNQvb02WdaWJI3rj/oKCs7
2oMxHFpqB0XzFS+6cOJu4Pv0Bh3zeCzcQ440mEGwXd+Sak/y8aMwlr2v1aFPfoGcJajpW+FDKUS7
qUm9c8Br6RpRCuXrAvJpnv1T558pZF9p8WHR3+eMBE52sDjfWf2j3ahc5caUwJ0gs7OCD4AJkTYR
ZTNJyqpu47wELKlNQ2Zd/277QxMD3liyUhXIOdfGXurWwbMwJsYcTlCSmVVQ3fVHSgHLmj/9z4IU
mKYzntWNm7dxY3wEsCuf32xNsUO35+mvCclbsJFDJ7sv29jw3gl56Ovo6hNwMoTV/tFh5mOvtzrF
9yf9sZwOqXe7iH06Ku6qdYNfmihptdFOxWaLYClc07kHHC4oyS5NDgi+UNS6611fceI27kake23d
Q8LDQ4JFOtcG1UvgCkkT20UVtmkZuE1M/F1RJwE3r27Lt7HPcDmi7QnEQUDanU6hjTSRNU5JExcG
yFB8YIyTL2V1NQJhtQLkBLhQTQhFySwlCzHxAE7bNmbjQ+EGowrCt7mXj74vjaJnRVcudtPGtHwt
/Jcelc2ra7XrEFZW0JURB495ya2ziXLX6wj2WiXChn3IyeeyA8ThsV2+X97Vm4M5siStv8+tIqeJ
0cYJlEtylx06dt+wn5eNbG5qBzQiWPSV9Fg6mloxrGqlDmbMCdbal7ipjYBMbxYNxdUdzn+m7q8t
6ZgmWqlpFHqv6AkANcqg79HlongsbM/ZXxPSGfX6ujfEgOG4BQ+05OChDDWreBu3jGCu1gcXgkjs
5tOzQpu0WArTb+NKgLHRBiMl83dL5yta2jfNQCdyhU0B/yor0/OiTTyL5l2M5QmSFMHxVO5a7dfl
DbBOuuzV1rI5gJ8oa53xerpNboIDvUQWukSsmpg5lC/nj5dtbG0yOGgkuW1sM0hln04Y/jxr867G
SNDl3EYTyldVYEKIQjx7uYJJaHM8JvSEsZ9xZ8ob2sMwrKqgXQyMlql9aTPFfG1EWxjB3+9Lm1hk
BdFEUnSgjNcij98bxVdLh6TJP7yMTuysu+PoTuuSpNETHXNmv9IpQs9+2qCAeitUa7N1y0BDDv0E
JlAOZzD5LuFLlS4ZxlPU3/HUfcjLJHLSGlVxcu+LTLEVNqfPRVMYMvl4O5zFM22WTYxjWHr/Xus/
DL1BCvdZoJZ95ZYDUyBYGxEwoUwLzgN5+kZ0kNpdW8bC8B5c+DQd1YKkfJ0SBpVd7b4wVUTfoAdY
OyNOzhKM4kWENDt6bwEskJxp6bFFtE5WxtCuzkJG85+WUz3ownudc/97x5O9IOJ3qycgsEbWIl/u
E9bdgBJnx+c+WMwfU2UGrG7CZfADx+n3mT7siTvtixUcYbPy0C/FrYk6Tusmh7Yudgv4czpNPNg+
C1e9wbJ10DcG2fvi89R6e282b+dGPPizfjCqb8bsQBHEfmiAdugMc5cPeTTYUyDqr4DQgDvPAbKl
vNUTGs6TFemlvUNBAZTCDV6T1o9h+myDB24GL1AFhFrh6+CCaw6D5yN2bF6WAfTSggatPeyFUUSz
x6Me/DgL5Mns5GU2TCiz/2xWfJtDQo+wfQMxKN+Newb9Mr8HPKgNGreFAnQXcbTr5IMVNO3nVv9p
GONd6dwIGw8LU/vtGvXOBt6r0Cnq3q8a/r9x+DFmDDAD6wXNtWGeZW9TUuwga3ebGuw+JQQ1hXo3
eQilWBZaiXkY/P8j7Uua48a1Zv/LW19GkOC85VhVKs2DJW0YliwTAEkQJAiC5K9/WV587a5WWNH3
Lu2wBYGYzsnMk2fNt83+1lscXWvWJPTGNJrRv0Amo+tkZOsv0cgx9+rLqYb0um3eaVsdVmBOy2jn
qxJZsM1pYJHLDY4XqOd7FB7MFebmifTiOlp1Mk0gQt1BF6QhL6LvQELoo1x+utFVvwQJXXXau9/s
+oWyJRm6NavqezeAdH0VCYxOk8GG1eGywGJmQwNPdevFc0omsFHrlrhOeD+gro00P0UP30PVp0Bt
bmx4V4YSFnptAlIucQNxLcCEVNB20dFJiXwgBH7p1k+Hh/mgyGUV6nyN1tRSZG9HFmrLYELe+4Vt
wZ9p7mB+HO599oI+2UWgu12DNC127pnUKIb2sqlWmdFO0QVXk/lG6GMnnkZA/x70kmrEb6q/LfTU
/RNXfnCL0DCvG5ko202Y34Puvmbd2yQj2PvJglvqaZWweUR3pWjqS2JYHk9e7qmqwG9XmkDsulMb
24gkfIKUBKwNo9blCafyaJ8Rzy3rTh7CpsNnJfk0Qbwjv6PnzsNqooSTDvJ2udumrjh1rnFHKN5k
kCtR54tBTw5wVPNqLuLhrTJ3Q2inLpp2kqXOrC24tUJVjEt/WIzc0VYnA/qJo/1J6ro03bogZ6gO
H4yXD1udEmZdaHnVTlOCZjkgv6pUm4emWRJhLUXYPnG0ywCbmnL53SJPPNqSaV3TeBr3lfhwJjvl
8ZTbFrQ/bZNTRn7U6A4crt9o2yVWNKVNyDHDLZdRk60jTJYD4IGhn8J9Idn4WxzyVwEDvdNM9Rxl
sGUpmenQKZBlQvPcXR7CeCzJfOqrjC7ay3xqmIYYo23zbkKfdy53AQE75/Spp1iVEFXvXWXy1Quy
xug0XHr/cfSNlTK5Lck6ocsrxVsoAaf1LP9Gc1eytL2z9o4RMLb2i6i+kwFJhN3v0Jgg89e3YQ2T
CEdtCEDINW+Bo46bHyUKV3WHY7XyEPTdRwjwQKBURPhuojwGdSdaDvl1DvDmao7rdBi2BG6RCR3C
cgFSoByVteNadLy62aga8fPCt7m1Mxtso0vrdJIsMXxK6Pa62D9aQjKxtgBz7RTkEs48T+RYpX5P
ExMPaWNKj7mZD1OhTjyEY5cqQxK0QU+c1sm66Aec6VNnxk0akzyytrTqnxmAh0lAI4QbNrH699W2
i2C5mqflwG2erNzJGhBzM16BTb/pvkPX+R8AZFPRHTrcgq4VHDpUqrZKgSoEMeleB5Ob2m0NRCVK
LJQvVoO/P0nmepQ+84Vf1rhmRPedkSCD3Uvh6p8LCcvao9dMhImrIaJZaeriRhKDRCUsJNNwaO7x
/eRWFTW9ksGyW6mdLisY1Qakq/9jqn9OziNvAS7OJp0GTHnBkzBNOZxkLtcZ57KdMx02OYc5YIUl
a5YYQUqd2PU1x3VjcRQO+onHv/naT0PMZrSHwwZr+gDb1JfVLkDna/RDQj/GLQ/QPwjinwQPGsj2
F4FKGmeJAeTgGvRqvNcaJ6J3DlPLEsrqhMvmsh7qko6v07DlnMiczg/ujD/V5dQ4+TA/s6bOeP9R
w5R+PnHMzZI2Jw3vClIGx7sdgQ7JJoXQ/zluuxKdc4o+ClKbQJEYkzrr2lsz+Rlzhv3WLYlptoxv
7N6fRdIyXKqOCe8UIBn0W8fjXO0gGklmXNkbNO8uzk7Y1lcCX7T2AFGNjw6OIo1l6fbPw3Ll6f4Q
ouICpbeJqp1sGt28Y0HeQVmolXNnA8JdFd0PS5XPAmX0XYHi0sMqvSIc/KRnPop0pzyiXqECLMrc
70KXHgB8CbwQluPnkdRpVc+FLZ2cUTePtV/22nk1FhyU3SmfhJVO4/tpNTbGAS49oxvKUUxOCn5l
30mBQ/IYLHUq2vlG+GMK65jEWoeLhXzvSZhKEj80WOFh0Um8PVF0aFnnF254btxtxxcrtbww3+iN
5E0adtACmDGF6XW+4rDYwjx5Q5gaa9utHaC/8b1jL+tq4Wi/86C9sFpx26Fg05oDXIfi0E9v0rOv
FuyVOnTSMe5QuP5t2bZ9sG2FM6DYgIZoXRserSBOJ/0dYtocznPl6nQ8GSPER5LIhKA1il2r3Mw8
60eTaDYVDmpPxfRm4/UOgzof1yZj/q0kBAoDczkJkTOvPRAnOtTQZQzBnZyjpIEzSKj9vDJb3reI
LMiTGC0MIlIWjkmIYGMCK9RE15FuHgbviUW0hMlt0XO/tGaGu0y6N3GkHkeUNXrqveO3Ws95vAwX
fesk2/JdeLjsAK+OmuCCq5O6dvMVl91E7VeFDKrzWeZ396GEPGLsklNF5Cr975tDU1LDpiJETEZn
BH4NXOWHo7Tmp8h9i2FjAEvddGjCj96OP8K1QZNaU/jtzwidP+MFgeAwJiPctXxGU5+KHaV4PgF3
iFOeCx3HOLyegj2CiKbzWOaFb04LJNfCr2PiC+CJx74mBbpsw6mb4+k5qNhN6uaddXixZ1GMXfxd
Cv2OmsALICfuTPf1LK9Bpe01l5dN8xaKIRubsDAwyrWGOG8nv9yIQeuctWhZcBgqrZOlRQtwapXr
SI86RgzJxkPcDZANokheFZWFCCxguR9RGLgjqvH5DhLGZJliWIxCHlEHmTX6hWUHl9p7pusuhD59
aK1LUJxpu4wla1nqkDGTsfk2WBzSHJIhGsHVdrsZVsZDl7e2hKYVbp90yqSICh0vuNZRGWo3mW7g
iN6wvK8QwduyRC1JPhlR6EknMib7jsg7u60KEwQJyPZkNHfEW7Jp4GmkT6rf5xhGWgHvE7PZdzAD
vFA1QtThup2uXJuDTnizggr315YSfFm6isJGTARteRLDM7CbpjRiCq3B7aLbxsSe8YKPXrqIODUb
7mlbZeiajL+fUpT35qaHCpzFBTCam063e4BP+SztNPbkXtF+j+LQHR1I6obyoLS9h1IgGwI/xSOV
DvqVBm4eQDoNd7EbizQHy4ty3+2vW1/nht537jVcDNIqJJjnz96NLmz+Q3dr4nJEUG54bUcVoBqV
VOGyXxhL+6BOzEDLHnVKnm6g/mnzZfb2pBbXVrfdGTalllgyMXtHruoEXX4R8Tg7LFZiqxk3RJ3W
o0ztQWSzCVCnaz7M4meqFbsIHSNM3KaucREqcMR/dUHhtpm0I5aTxTsLz46s2udF2HsURl86dZ9b
kzxKRAw4uOtP2dpHL773rCaxNruEzDlD1WuApO/anZykN+FRtQ9KiwvwxlQqcBR4RdWYGdCOfKr3
XvRew4bJUmg3QsSur6b7ibaP8PUVWbWqaz1C/jSzB1MP5UZlhgrONDQ6j9Yq9xqsqAhzL+qyFZ40
2k17G1bDAQy6rTDljpdwvKUxXnQP70S9iL2Yq92IiXVrnAh+Hc/zAjxpGtGzvDdIJ4M7YTyrdPFG
9i10fHQpcUZuuA6vUD9wT2ryJiaVU/kSYBVjr8+XxU97DuXVXUubxFEIdsWhG64dWMp0620X88SC
UzQuXxvTbh2xs7S5WsOx5NS7Wvn9YH8L6zu9fHQwV4/NXNZC7rr+KuoRaq9R5vZIA+kzjsOFbz+r
WieOTa84l29mnq8j/HmW/ZMjp93QhiWxLHTcbh4DPIRKdu/wwk7JLMraRLlynqyqSyPrHc51GQ/0
xeyOSA5YcO3r9VkMVcrZQXpNCYa4rKufq4OQHIVLTvjiQCjCuZ2hgCof1QP1X7Wrct09TP67dseE
bMhS2puGXfZxlC3eBVoPk+pI3WcXUx+UfjK630GdV/rrbYgPEOBHx1be1H3piyHvqA9vnOnCJtCY
IpuKfJBkrvXaL9cc+2PmUTIuiEo9/OKRyuYozDoHga/4hqYSKBAxydR878xhit799mWUb2xacVU6
qa6mG4LfOKydop2d3EAKYs0vZHYSl8ljiKp1z5rfDBpXZwiL0H7qq/KfX07X53gIkLIQsm6APf8Q
HVKYVDDLBM0Njzdcx8doupiCvIU8r2cpeqPbvSjU+OyPj4YfZXjPNn9nxn8Lo56cP1xU1qGmMgSX
cgY+wvkKNVDyJLzq8iq80eiBEbN/bUx3NsgJAf0NrdMN5HzbDO1d62YwO5r+tTTt7OefSRc22Vee
AGd9Y0NAuG1W4vTlnwGzEyB2tla/fyZy5vqxRP3UTi5UNh7SVl8FKYMDd+9O2f82zBl2vpEGWKQF
mVo1vut1hYlnkPPB/WIy/0AZf32uk38Jis5DiJX+vhzcjgZ/DqBT06oY5tva3/EqQSXKn+dy+in/
+GSw9/cgN/zE7XRaEfxQCqUMOusgGPoeolhr2SDGsJIvaI1/gNqn+QQQ1ML+5+R7esbRwovCTA2g
uZvtGWAVru4/T+TTHx9D8RzB4+xkCff3zzVDCD8KX3Y3orrF9SV954sBPttcsC+C6AZObeAYztbD
9owzxtUkbmhc4j5eVW6PXyz5L13N+Wr8PsbZEdyqFhbyDlIlpP1HfxmAF9iJVMjcbRv4+YvygyNs
CkBA3FbVdpSBewGrOBmWSK1K1flHOt+tQ2nbW0ZAtHSoVxwlT4xfX3VwRuDKIIKkiaDAS7HeaK6b
GY4EFSYA0QL/sR/GsRODIo4NsLY4yLnOddQiE7usmytHsVSv30IWJ171UA9zXg3XuhZ76fl3zvJV
uQ4Uq6eD9M/PAVwfZNjJYedvADj5z9RPERokxeKG31y3d/8Rq5r1OjcQDPnYP/GK2iGIrKfuyOv4
Ko5fx74/dj4ghwhJdV1ngeWkUScztN9F1AyUzbAPwvyUeqj1GvmV0/xCV4Ina/OLqYfMO1gy5T6S
+FlZcEdxvKyzAAJZTWmhkl1PMlMIUsfF3Tm0exyh3qXhtKOwzaCtvbMYuxI9UAOAPTP5AckFouwK
gMybGmkigSEi60dMJ9LaoC804OcxiCbEsM/oDgTgC3e7atO64klbc5Q5VJmIh8Rum1QFBySdRQFY
8Wqc49feb47zZtBqbSkrdhuTatcBfIot6zAF2C0LCtZq58DsAx2jdLD63HPHIqjDEpUUibHZfsQH
pMrL1sDOFuJAc2UnHRgnvKAXI9AtNrHM7r2igcR7IGOx0S3dLF2imrOsbb+CrN0GBM0DALE+khAe
OipByYOTyK5DlDeNhS10VmESsdVeqiAohg64deVk9tLkk48WGX2EBpjNc4usaw0e+o16e2VohwrK
McC+bdORQR9ZTxeM9+9+tQUXECNlrdUlxB5UqqkHF+hYe3sPqcMubkJ65W70NWoXlSqqPnhN4NL9
tHrxoYUgup4PGhlt60cF6lczjwHAt9YMt9LFCeYdtEqF05aIUPab7z8r3QP2rHNFK9y80SvcnfIO
gU0zogEVrsfBGnLSfAjbLrtlKiJbJAS8QCCxZMx9cJTZdfU3WIRdTL4pgXwKOhYepI4rG1K5Qrmv
bECEWIYWRxIfqhiwZ7px5yhgj4iWqzUGJGsh//Oz2huzqLH3un0b5cPc1HfbbLmls6aCyGIGySFE
BUjHrnM+egcXFajoTHEUsKrAOuV9uBXYU5cxN9cOnxtUs/Oi7yTGc1IJ4CRoLDAA0T4Y+/3MrGyi
CnIN9KqsTVpZ6geLnNxBuj5EooghbzKIXMHjz45Kq4UfadPn3Ttzn7R5ctsyJHt89DR2C04HmFYh
byZLTlAUDGMTamc+alKqKq/rfS80MD24H1deJgTZt8Ob6atEDm3BpqB0Rlw5nL34ZCvM7B8sn+wN
6xPUZ2Q9PE0D8s7jlM+AeD1SGGAaQbKE2k3Qm3h81hSywkFv6gLK8g59j2Y3hf6qP9ANCBz0Qsgv
UbIGcB44tkOnvvA1Sjm4Qnqs6gro+4gFXb0NIstRzsnCKmSL3FRHbi+6aCJdX4DXXrIlGHATMNyu
xGrebWGzyw4eEshG0bQ4dkaSVrMaHuRCWQZx9ZBJQ0F3RCostwXZcmPNFP4Frb/XZmF5w1s4DW5r
D9112xVbNbfP6F/l5D3rRsCWjr5bvMgqLL5UpViXMBfNMu9EC0yorqM+NaRZc8Zga+WOsgKJUDlA
V9S6n7yZpxvurBzbdcsVi1he88bNpgitaXnczCXCJ7ucKw3Us5v6tOLEQVtn4WWRMeoAyKC6Qf2r
U9pVnNnKR6UvmZPAseyEejJOg3BC4gbZTAIXrSOL4rtQAF5vmybjM/Y8Ho8JcAtdToA36qgnaNtI
q75vTXUdTdXFEHcPJlQinZ3gStrW62gm7DgnSEAQ1GCN2g5GYcvPql6R0NrHzXhgeAPsQJajuva9
nobbTtGPYfCfqqq7Gvtgt6r2el19J3VbrPs6A2eywjEoOdc57DELr9G70AnRlqsv3cE5nPyREjSf
T+2ovx1nflyAyo0eLJniuIiBFkdI6ZfwBJLUGYqhc+5zgPPtfsZ700m5Q/nBJSQpR8uDl0PtA6sK
2IzkP+xAKK0v0zxcQUqQjk68nzW2yTQUQxDe6UFdcMDjYgWjMURuEeA5Gjf2RgEa04ZeK4vtfW98
CAagHXP3Ubn6A4W2IFKGaOfZQ+nO3Z3YGhc9BZ28FeQx8JdvHo+ehpCgOr0JL+rNyVEYvGuDqQBq
BtR7iR8AP+zXZQbUYUqqraSOhofYclOUKZVTiLw9ZiAFWXyIWFhYzLmw6+gWtndZ70tAyQa8Bhr0
QqY4p7YdpaNeD2jhhhdavMoguGvGENfjWIJQy63VIDRxd0EcT0kvbNDAS1VMcnQyp9muBi32TIhL
zUcYlrpl5IlLLzDvVRVZ6TbJPepDUGgYYBsDPfppBNDEuX3ChQJ6uvuAgdYtWoIcjVNlcDaiyRTW
H6yLMickV6ZuH+iwPASUlZS3PzmrD4EnjzxeC0StR+OBjaiWXSORnhiNaNggzWrWu2GgFxOOgR2q
/QIozYpl0loyo2S+X2t9FOB8nIFkDm+ODZ5eWX9QK97pAfQoHwGnBw/wS0ljYNbzhp3C3ZS54KEJ
kHHkQF0VJ2igngMNQR+WJUOn2KPPZSFEk2zIx3lU4+/j1GmcZABi6/ZVcQo7ZuIl8H7FZ3eBtqpy
5F3WBMDLuzCrZwPhthfAhNXNx/6DLiaD+HOvJAoqEFd6MjwYsOb+YD3CVwPwp3UVe1MhRv7oRDrv
G7ZzwRHAP76gmid11edNZVLL8vcVpjtH6GLtT7nyQP+OpOQn3LkW6VSPu9Wf8U41RWurBM2yDsG4
gbPebsHlHGOjM4uvSQD1v1qGgzM1tzIOc6uVcNjtAXZVh6jRl27AMxNiyUed2w1EwW0w3nTYR96s
rqwQIK37IwadosDptH1w3ER41GioR0BViMlOYG+fGbtPVdVlQfuCBzqBb/zdIMA6UALCEWEQw5J2
fnAIJifTARpW2AoEGmIUtWaNh73TWz8ih12Rhh3JQEGVOfm0jLnnfcdVNOL/Rzmb1G7chqznOkW9
QSZdDfoRrDpYTfB6+Vr9kDHAdbIhGAVcyUXB8G65FlaFzWXrTU+wsE5WB5SW7N+BQQAbBPRVe/Jy
8Xg5O/J5AVs/2fR+AEUbyC2FbAt8Z5xL0WZYmwL05tUCM4rNBt6F1smpkffDgH8DBSRKkfGyYcId
eMX+Rx+uoKavAeo/DhxBh94QBD5yfT8ZxGUOL4is9kCL9iMEmi4V6EnaeN9XuAei5j3vR5xfNmYw
Xt7xwb7e6uloXLyp/sMMorGCPQI5lewtwc6XuPR0U7LQPip4tK9iQOM/fdGEP3iogY++dhZNCB4T
BI+J4/QXcSNReQOYjoN259ROyCJSf9oK6kOqPYGKbuUhqhFLdCKHiUMGVCnzawGAroVUGoUsG0vc
prlpu/YAM9tUzzE0QGCybPFqVwDbTJuKDTS/XI9QQGHL1WkUc+i4ORDvNt94fFO7dun3c6KpTMIW
y+l4qeUC0AKxJVDWbzWIjgGMuCst3K2/wGOeLJubVca+75RIFKGXbBzuKfHSeAyKtgKlwXQ2cjuV
XlxGoYK1V3uNIr2d7RowSE4WUyuv5ApaM7oK4WMco8i+78lzWPN7j4KRj+R+2u6dSoCA9BNkp4Vr
2nJ1/euVmD3UorhUQTxucxKBrV3IcAHdxU0DX/cJnIe/RgiXdObBsnCUwYM3d8fJsq/0VmUbgyrB
RjjtWI8K5Hq8WJCjB4+zEFeNzXPesR8ChMA0azySPza07HJJdTCQc8wG8dtsFR0hxYLNX/sGq9Rn
ogFBEQz5JKfUI0Pa2n7J7LZAdpeMPdnFtsqtZszmfoQ254np5x7HyKkZ1oO+1X6TkWbCo7rl1G4v
/KYpRAx/ylNZQB+mEUQChDpHxO24WkgaQkQy0DbnEUZco2OzxrdGg62AdyKLcRt3Mm8gBhkHO5uc
Mas6ndUCKv+1QkCEndw3l9SvCnf2C9MMqcL5YIPOHH9N69Ds0JPynYJuhvl8Kbnc+2A9CGqj6OKF
yRCT3TrW94MkuaysksV2seCJ1TErAtYDT/bwr2gIHNYVHGG03K3kZQJrht7YCJTkTxfP3zDh1mpE
ajfo1IrU0O3HYl5kEkfvXiySaG4T6tt3DeoDElt4u3px73yoklhHMwG0ZkGBMopKkwZOGuPSlfMS
4qZf8yZoEKvIovHbrLKaZ73JFKE/Wpu73301JLWLaiUp9vEY5RFyFYe5Bwfjt16LaHVN/ADlYP3p
DY8TlGTm2wI6IpySEbWxiIPWxAPOJuGBnHrzB7OXQ++3aRNDHDOqQrUNIN9TnhBuOPsQgEHJrizI
UPzhzrTesdtWaBymS/QxvA8NNv3p/bNfmFgS5hk8GfzY2W3WcDwpbX0wxM4cSIEEfw3s97VRl409
Jq2u0r6PShpNdx5CJpuGB2cjID+QUoYgQTW4mjkodCvuhZoyE+mSVy9WrCBSqg9eW11MEcFB1aC0
4PYAllBBVxUiYNMVy9H5sogiWXRNf5xrlo5coClEn5Nuvhhasp/jNQNIDVUex4St1w7aAbIhSkQi
OaOYwkJkT05UJ/I8FUC7MFqZI1USajCULdohWBYoYgrR1qIPuo1AW0a7rrtVhqXGxPugk2UFtq7h
L72vS0BSEIpNaUeaFKRj4k5r0qurpgL4wNuDjGDpZAjanxFQGjjHxLmA4Uq2gNio57cISMcKec3q
wlSQqEM4mqyVHx0oO9DuaR2YO8Dc6TAZICNPJqLF2PNcKfsAVzesLRRTHqQXDbmMA8hZHKxFZ+ET
oQQ+cPdUubt+jhPOeVkH8lWMdQYDOCjwXHBpSwplftaaADoy+UHWtTB9W7RtABYK6SeeGh6QHQpp
Srjt4CmF9wvck6oIVjBkzQJkxw6XB3A8oIPC+jjgrWlrCqBkPU4SAWTLsxYxTOVp7HqWBBssdqcJ
SrChXBSSSHdJ4767NMgqAvCmK4x1wFgkC0fsFL8G/ZTMkJtV0YxcVlz4M+hANuO5fB8M+65Pz1FF
SvgvNaDgn5q2LU9csrE42JF5P3f+YfRJsfpgnao+mcHmz1G7V96zkAqYCbgsmDhCXl22DY6VAdLQ
RcgIECgM1t6awA6yl64lF/Nsioa5eCjGfDW0MGsMlYydG/CjhrYFbea067ck3KJLMQw558g4UJ9U
ORxsHDnGDFoQnFDZqsIN1EFudqI3J/UdKHw7CMRGfx8ilpQxu5gjUvjCwr63vwDHPwOU0fcBJRgw
/0eZ9RnMi5X3aAe2DjppP4UIIoURNyieNyh03O7u32O+v491hvmGUz3ANtugPE0fiUYG6vv/Dej7
22z+hkA6/wEwOjPdYIRl+Va5V2EL4+gvyhA/A65/n8RZMYY9OQyDYAg0EIaU43v8lTr6qwHOgOuA
dqoiBityCmq2ROovVvwzouL3CZyB1r7XeHU4n74RMKr5rvcz2K+qr6z+vhrljD2yOQqnzQpo3PE+
hvFOTriBTqD48vbnPfUpzP/Xiv/SR//GgkmxmaCzMJtTODDczcNT5X0h7/9iKs4Zf+QCDwxClJzf
DD8diHD6o6UzEhV/nsdXg5ydwyhs8CCvWPW2gi1d4bDrdoTM4n/8Wmdq8a0TiiKnEzeWToFDeH2C
R+TPE/lMkQ74//9ulF8eeL+tCBAh7VNuixuQ+iUmBU+2bwMg9hGKxhqiCiYeB6Rr6Nr1FR3z/z6h
HwLQVR66SkAOf7blXOj/K5g0iRtDU6Bq1pL0X92Wn+62ECp/uOWdKq7PzmbnyUiGMXZ1XV1t3a10
X0byheXdp8f/tyHOjucy2asFO04cf5YB76n/K14M3CEMBtDZ4x/FKqqeoyGKa3ETemCaEKR5QHZm
+fPPu+DTWaDVAshvVN0F3tmZCbSqGIrJxM3ovrOI5jYMyP48wuds029DnJ0YpWsU5GgmbojbBBnc
En4GraJFpMDjjGTSGaPTCefvzBNMG8Jd5Xqq6NoI6spN0zJEiIVofFjTjSGdh/++zBnULwUUL3G6
RCBV7MbEUIBCZPjnX/2rj3N2CgkdNpvULZbA/WnUdR/9Wz8TULfo2IxqFFRYwT/i7CCEc9MisYlg
meJ/n9Ym4Vb8xRvy+Qz+b4TzWxfa5U1VG0ZoKshpGERLBuHYf/OV4NMADBK407kphBj1RJaeniKT
Obm20Tvozz//08gn+uvnnx00XlUTlzCYvAGzWotyiYoKdQUH5+XPw3z+qf4a5mwxbLcyva4xDd29
VRxVM1+ctF/Pzz9Y17/mcd47RfejZ3Xa6m6mxtqzrgIYtuWby+8q6qH0AUQePBvAai45hWi3Gr+K
Jz69E38b/+yohy60hZWsoEMZrk81GkRdGr/7YrE+/YoxulShNTyaB3hngR16JLboWSzEjUJCMAAc
BYL053X6dBq/jXB6oH97tjpvZJs9jHi2lu+j/Ub8dxus4f82xtnzQbS1qNVgFkSBoRBdOrO4pP79
n0f56ludbWxSr/AlozBF9YFinkoPvjiYpy/xjw3325c629HKleFQh724ifi3Bkjc7B3i/oHOXxyc
Lxbkl/ji9wUxTNbKxzRoCMC0J8kGln0cli9m8+k18Nds/LPti7pLC0U0mA2q9fxgwuPQQb3Ijih9
S0fXe/6f1sYnf99lYCQ9X0lMymz6mo/gF3n0b51GT7d/HKCO3ybwP/hlLfTbd+ujaIrpovD0mosN
mtuWPHT2jz9P4/Mt8NcYpy342xhLrAPB3EHceP0PPl1ayJrrFqVt1lftPT9fnb8GOjv3tbTlKGpM
ph4gsejDHZVejjc8ZZsq58HP/zyvz4/OX8OdXQK4eGxnPH27eNMK/sbybnBE+ecxTsfjn8fnrzHO
jqeg0jaBizG20boNWwlxM9h/74WK48w89F68D8kXu+6r5To7sZqjwSgPcbcBQ9v1yruKLbjnoKAp
2ehXpnCfH1t4FcO1ikA6dnaeVgCXqN3Cs4q+RZoUJ9bk488f8KsRzs5QbW9MrQ5uUaHy5Ye9FNNX
d8Jn24AAmbfRW+v/c3Zey3FjWRb9lY56Rw9wYe/EdD+k9/T2BUGKFLz3+LZ5mx+bBXb3lJTFEKc6
ooohimIiE+aac/Ze+5NUaTftvSzCUXnp5v4sGqnuYqv48x8CuopDrg8JRX+gVqIY96SVOkxoqJgb
oiTrycsS/jur/R8Pc3azdZWd+W5ocTXCG1M9lDY9s+aLgfrzs/X7Rzm7u/rB6sk94xjS3PUDrb9/
Y0D74TOcy0TdUiUuRvD6tf3NDm9N5TLrvv/6anz2gPx4iLObViI/CbvAZlhOjLkoJE2wYNYoT52f
f/H0f3qyNPZdMNUAc56zBlFbCY8wM1ad3Y3ZEPbcfpEf8ulHEYxTkpxDEsymEfWHoVm2tUJMWJJd
NvleJu3cb3GFyFeswF8sZqZb53wcA8ILHZxR0dAs/ecDdZ3mYMViuy3sfVgtzGCmvHhr/UWIL0KJ
Pj1lPxxo+vkPn0gPwrxD1sJ6o6RBTwPvi0H/szmGZC1nUnJODvtpvPnh9dMKVhm4OTYzKpI+3aO1
e5mmr8OUh0oN7td32qcfxgIEoCEPJ+nl7GDCdCItS+WEFJ3l3p0dv/369T//ML+//nR7/PBhosTS
AzedVuPoRan8J3OAgVFxkUdfnLXpjf7h8v/wQc7uM6Pp9Dgw+SAZCQCZd60qKb36L0pvX52ts+FL
IEhSSBDl04TpXW9npzIcvqi3fDYdU6cg9thgwiKX4ucT5opM1Qo9YTZJwkVi3nbZm4rxsbAz+LyY
b810OURfZb5/epV+OOjZVWpGwQzZM0nG1dYfcNR4SBFSVBLVwvgqv/zTC+XgRNdYvsDRPHtOS0mz
rs24vWvtZKLGyNZB88UT+umYI6klTcnYFHvO7gUY7FmdqyjsUxykrjyURT0LkgvHuf31zf3p7fDD
cc5uB2mFrDIzwKO5Mn+Ivop4+vzVLY20BRTptnN2J6je4JKn2MBptdwLikJgbYcviLyfXgv5+yHO
rjtTzKgVfp0gqhf+jQmRyvriUnx1hLNLobZDYY45R4i8q8S8bJuD437xxHx+nvgU0HV0IqrObqjG
DgMjU/CYtfJVDe8rEf47YyQryH8dYHoDP4xhMchMV9FAV3caOuqXvP2iPvbZIw/83FAtwOFgpc8W
kApSBSTnrMCHWt1awCuHUaL7vB/M71l35xcns/l39sw/HvLsnI2J4gJWYwXehvZeK0qM3v1Cqs4q
Gdq3Xz8kn90BLF1hwvA0grc4W44pNdm5rTsyL2u3Q/GiV/R0uy+O8dktAK1VFQKKHgPn2TEcvRqs
KuMMOm5GiEC10SbyxK8/x6fHwMQFVYnAoD+w6CyvaaLYLfC5YXhbm/rqz7+8Yao4CYk+h6d49rTX
SQvqkWbbpSlvzeZCfPGkf/bup1qVRryIMSXJ/nwPt4kDlDnlIali9P0zNJ5//u3/+PpnI4nS00aP
PYZCM145k/DvT74+Kc/EmlI/kLalkw149oykWomu3erqo68gFXRes/bPMkTPj3D2SOghNWMt7+tj
1G3U/GTJu/IQmetfn6aPqefHZQpHYXfFoo6LQODLeSOiV4gd0PHtHotOuxC5RyS8d2uwGjLbY4yL
0btx/PAyltij3QhRxJWi3Jv6EyqynaeWmwaGwBfvaDpz5+8IeCf9FwRFBmDln+8MMA6Z1ttOc3QL
eZWo8sWNrbuyIES5icK1KqytWbXLuLNPTt98D9L4zRyt5uqLdzHtaP7wLtid64T/kep9nhLjVLKg
E8+70MA1kBKxNjq8IW1THAGNH/rchyIkaohKlnOTWdWFPjre4tfv4aPY9fN7kATASgnazJCk0J3t
ujzdxdyhN+URmlC49cdmWNiqdVPL8Loc4QPZgbtWLOXeLaPxEI/jKdfs59QYb4rAWhhe+aYY+p3h
TVozpL9eWN2qToAfRSTqydWwtJQYDJfu0F0T44KoUg+QtGg6OnBjXxv6PoyHlS7HE1McWj3sO4by
ONjOslcsrPsjBqMgt9/jAi12X0H2MSTO6ToRm0wfVoGNeAurPfogudCT5oDP4uQT/C2NcVUpJvqm
LHwFBPVVyPj5yMKIQqbOtAoiuPGPoTSycUfdGePyWN0n3k73/uFd/Y9v/X9679nlP85/9ff/4vtv
WT6UgefXZ9/+/Rh8K7Mq+17/1/Rr//fPfv6lvz+/p2WQnv+Tn36DF/7ngRcv9ctP3yzTGlvwVfNe
DtfvVRPXH6/OW5z+5f/3h395/3iV2yF//9tv37IGzgiv5gVZ+ts/f7R9+9tvbLR/uDOn1//nD08v
Cb93+z//XUbB8P6HX3l/qeq//WYYf8XBC5XcgD+v6lh6f/tL9z79RJh/tUg3AutvcQ8btsUgnGZl
7fNL4q+MOXStyK+C2Anr8Le/VFkz/Ug3eT1zyhoQ4uMF9d/+9dF/ujq/X62/pCw6swCz+99+M6eB
/veHiEYx+x/CYam2gZfjeT4bRvMStSeOvGZeOrJZN4U+s4fa3sWulakzO1BrIqKj/KUy2xCjmsxh
HLUGosDWxYztqt5qDNX2xiAR5oL3u42duyw4+cZYHoI87HeOmWMmKLVe7JA8otRWo1dCl8gySZpm
J+tuXyj+W+nESYkhv0vnGWx17KJufqMmzRJWjQ9YpBToc4nKLW18IH4DakFNNDS5rezXfm1SBuWH
LjLHGGrEMs+K752U2VUAvhPFZbLRsiDcD5FoNwMrhmUb20vplepRBqnAV+PqK09VX9Mu+mKlSMFy
MiH/fH5pX1NI0cjepvtkne05oqYSdYqBcY41DLtYb7oY7yr3VArhnnQnL5YoU5HDNt0rzrr4pLUW
idNt91prNaZsK74RtaYtyi6ASuNU6VqgJ9v7tB8n8FTgz6ooTg6jOHz8YtqMxm3hHVkq6ne9uHfy
BD9d76ZLZGD6g+H3l+lYFlf5EEAV6elec7LE9uN3P75NZFqR6bSqDKe/GkdAY3HWT39SuQyuau7j
KNhZmixuo/we6Uw3D6gNbzTDC26YFpOtV0lErWZ1Ya4a1PVVn+YPieEivPVcKBduki4qoWVbObbq
RqKNWaD87u+RWAerwYn1lTE01l2WLPso8g8+y5OGhfHJMivn5DOz6bPUANYdtHQm1RZPH6W3xzpM
cH6b08vW5DsEhbMTDegi0wq2ZKVBAMy4uOusKDOYRAa9+SKp8MR27YOJH23e6SLYfXyLI+SixJZ1
pfuoeQ0dtAVAEeXIriicSz8Zn1tZrUwHYkSM8WjjGzLajnqWgYJYf3zYMUrEKbSiLVG8e6+xfa4r
dCazqvwdzhvu87Bo5bwYgiW2Ov8pNEqAijGUATPy/CdFbTapHwYTcQysyUq0qn7sSCc2h2ofJOhT
bY2TZvWoV0ezO5FW7l6qsBvzxjCOSSOfcr1vD7qW6EttNMVa1CN0QxayQJIEcv4UxvHu41KOBv0q
W80WMvOU926I7kK12NpF328Cu7aP2BbsY6/1N9MaaW2h8Nt/fBnVFsEDWbn4bKBC+WG0rcsiO0rf
Mw9dswJiaZySpCYMs4oXeo4/s8OpD1SmUo4g7F04bYUBvqHyXnplOKS+7mz9QNrHWvHRj9c4Vgbk
mtekQq36zi4uPr5TYqA7PdAGUJRVtTbculioXYhk3jQn60yfP5nNhHorEv9YxvrJU+TT6GTliYVC
ddE39k07KPGpVW1t1gYZjc3+m+4LFBSAN8pcz4/4Sw5hVxbHRquSjaQOOvfL0Zp5nbSALTbGwfPN
t1YtseBY8cPYJepRb5qNcMP8UBjtDZwLeRNF+baNyzeRS8I+tNKC2zUi3/eKa8eJXoresqkN8CZ6
a2ifPdu5MdFPt2ZWHPMiq69ZVDvbEahiOrzbY/VoFtK/McYJskf816Ft5R108vI+rOxgZWZ6sC87
4a+TUN50he7foEK+0/Lu2i0d5LhtdnSmL96oD3sD86ctIJbkEkPG5K7eVmjOAcZ0GX6BzL60+tG+
7E1LWaGQQYJs9Bvh2yPWqcw+CkXgXxvh36V1757ysNROPhLU6ZugUFexUNtjaU3MCm3AIdXnAO+n
FwzLyRHoKfaqZACZx74/bHFDeLeQN5NNagYW3H21OfRZ/+yonrxs48YG8tk7a4Ucs0smGnlZZwKp
bN6PMJD+9Xde3MpNJQIgPNM/0VP8YthFjX3rFgmMxlRfSzrmt0pbFFt3FCk5AHZyKzU+qoHd4OOH
8TAgy62UYY57A/dTF8XPow/C5ONP//i7npyUkejmk6mCQzKD6nutB2wBbPtJyQCQlWmhb/4xIssK
sqVS4oHtO9Eg9s0Q9RLPKksxrIog1O/MKNG2YUDcnBJHWFCxR15HEXjJcmySdW16iLoxIC8yhkvE
2s4D0crjUrE9dWPGLUMIZiGxsFyp0CbjS9OlT45b0z8h8mDZKOiXK+W69hzgNfGyk8adgq8e1WFx
11Z7adkw8/LxkbTjq9DAveri5IQEV8AsBUa8r0BR+saw9ot7+pfXWquspYGT1OavUFhDKVwNKJPj
VN20JatcB1iaUNaFEu2K+Llux2Ovxg+ZTItZKp0VFFNSPdgM9WKFcoxEcouaaLkj3A1464sIyxWW
1dX0UgIIa2owsHT2ssXdjPF/GWJ6c6BeRth2VeEvhqZYCEXbKvjbKTCvRKwzY5nzkWzjLBt2HdOA
2iXbMkiuXAsTHr2YJHAXWQowslZgrAcRrja5aL1Z3ZkXDKcrvbTXjcqz0bhb9oJH1jnXsWfg6OmO
PngeEHZjB16vL1Z5YDNfYkcV4OxCOevxTUcZdlp/3uKw1117Wfr+us68jdtUy8iplljrgOdEWNi7
QxvL/XQSpxMx2sqlHmVz+nebxvX2jQ2Vc8wWECAyeynqp0by8fpHcxzRqN+rurJNFQWIngvvLlna
Rbb2gVNHwAsMH2InA1ecOKs40lbAwkZXn9dadzAUf40XG7YbUEUsKN3YLuKYn+n9Xsd/mpsFcD1i
cAd9hcJkgZTtiE/5AgfLturhXhTRvQXub4yzY4UMKFL7Qw0foHPTLfSCVdkaC63oDi6pJ4Hd75Uh
vi8z59SGxVwZY0YZyCxVu/KKdBkOzYK4+FUFrs2+FMjfvd5fIrUcsVZZur93eoBq7lucuduW2yVJ
g4PM3AkSjHi/3Bh6chXo5RJTOGPewuiT1dA2eE0c+JDjOsOepGmYg+JxjcbkasLm1aAO8sHzZ5Si
nn2OpnJvqXbKvGHEqPXimYDXV2gxFqR+nhDSWAenSnJPpuNCR+jKrL7wbLno1XLe+91e99oL4UAW
yL2lo+O7bJ3rotz6olvFfLAXX4D/i52j5SQrR+Klk/lr4rGw9pNsPh1TYuVodHsTDcWid6uNnpPm
HGBChV8ZV8+B4wIL8A85ninm86W78Cx/o9oKBgV94eDSc3Cltma5U/N8rRB9EfCpfCTFiaJcBp55
H3rVcXqV4LYcMRViGTHza81jxcOdE9vTqOddNbjLGmmeurLf1B5Uo9BYZMqwbiJlDmsLH4pYuZ5y
0+ZvReVs/LZcFSin3MRYlFWwnu5n+ujHtK7vK1Xfu8FIfli4450vCmwAEeb0OtkFLj4lplG3Q2+R
Wevp72VpHyMnOxQhQDmrnjeZevRliZMmWVFvXTV5N9mNFro1XBixgzWwxr0DaFV1DkFvcPGmjcox
SZ2tbvhHgoR2rukv0wxeo1Hgs44/rnFlntQ8meXw9GJn2AHMmC6yG2CjILMpl9VcdP5Bj+tNZOkX
RWB+vLlOGIu+7bFTdLMuT+6nsTCRwyljY1E9+tQBdFaqjoOh306uoqTZNEJ9GjoiCFYpyDVfDKfO
Zl2qLYehWQ3at2k8i/fMblfUSJbliAtcJAfTCRnFmjnXdaZE5i2LtnltdDwh0aUWtQvVGlc9iOFO
6JemCR44ko+6ORJ6TxpuzlLzEVoc7N7oOF2FWjGvNI9XtIAOFtnC1YajlAGmq/SxRUM9/W92/Fpm
XCq+Fs36HLKY6hEu2T8BPzilQCArCklukS0JF9o4AkpX0FwwSMzpOa9LH3TdyIPjVbserzp5XmC+
W2Bk7tZLX3T8V2lmXfemA7BXd0++CzeudXF2K7fYytEJR3lwSHGcZ8x6kJq3cWjMy8Hbge5ZDs1w
pJ53ndvOAsfbws3w2JWAWXtjvDfVdhtp2JtEt8FwtfFS8wlU0jER9VzUC1F1C4eu+IxljY/1Tn0I
I7y3cRE8U6hZDKMaM8zDChyGO6nfVVEETKfdxzJmq8vJ7Ox6bfdxOIO6tbF0ccL1PjfrhnNlPYal
my76qDkEXv9Uc/+CC3xMh80QGDlccmVnV85N1QSHDjd36j3r1ZXryYfaNxeO419YaXEsC2sfa1Ao
rGI1yHTvigYebOI9JUp6pyrKIqiwkqplC2wRzo9nvGSa92i0xjFq0JJZkWosDKlCW7lVhM+I2G5i
So2ejfM6Arw2CGQ4jn1HyW2ZDsbajyaxvGfbC+E53KTiqs2CReFj/GSF9M5a/+DG3Zu02mcT72Q7
tDm+4W5ZCZ5CZXwGFQJ1a+PpuAx7I7p6n/QMhWq9WqlnzHQ3/8bOCNaBvsqHel0l4xW8YX+mpOM+
LYytk6rMLlcigrYZ6dhCO9t6Je78pupPvZFfeYFyazQVMC3tuuk2QWXdeo5/JxGbRsCY09IosNC3
j1YJYQXD2TVsYy3p01lojwdvSN/zVDxn4+MwavdqDn2iLeHpNt6h9NWXIGvXlgGUxHaAvbvZUYns
29py4NmEmK3yiee3LqtxSXd9M2T6S2Z7LzqXL+1hQXj9zAuq9Zgqu3BcIoAW80TR961dPKrchLPI
LngcT35RTnB8qIJAmQsl3QVvRebvy9xcpZjfMNzIkm12phPrxPNuyGvRhfRNT5VwrnXgh7WMF1BG
39po3DWl+12N0plUmFyzkHI8uJku3wWMh5gdryppQixoWKRou169NdXqKtSG17RPLgpPXpuMf5gu
tyKH6WizeFDvWOMukHfQkKrf9ICtVKLdyxwvmlJDlNVPVS4eYPWb4Mop0o69xrXOzKcMFJFNhFXY
PyCYeCyw9nDP3NdZ/qQprMex2ALKeBv7/GQoXjtvsMJbPPgpM3ybspuGVXzBNmITwK8ksVu4z9pg
PTdTztCYvXWVklMzGsnKG8x54QxIMYPN2PknWg9Bblw4JFRwvZW3mvXDzHir9ViAptQUGC7KoozV
b1nZgKWo43zWZRKeT7WO9fFWwV8+5P6hBlLZad6x8fQ1C8ee1t/QI/osAbaH8mg06eQRVjbBsM4U
bHBepL8GdrwLkGcZFqxlQnIIYALqQt9oHwtlNwqcAFmTXeSJwUjLBmydYxzUZbeoawOHt90j8nE0
BYZnPVNYEsxU2JqVscnxXoCAeMBjvlEZYoLE3OR1CmdC7V8T1QKAwdIzG5d15DwNOrRuoTO5ZrtI
s1/gRlxmhrkARrQoWG6VNhwHbSnVdjW2xOkw6rfasAQiCdGEJmBb30FrPrRk2lke/Yd0PcT6pZbU
zL3PtgdY2EVjqx6Tok03FmmC0M3h6avlMeidY+E5YtFohQP1g6lMke267/N9mzJ0omeuZrka98si
gfdhB+m8N/gruxgYCEJqE4ydYKaKG2b2dF5UiT7veutbJB1gAyFpBzAGl50QawV4Udpjz01w/Q+9
xYPmt7BZPKuY8aYJNdSPIrevynSdDSHKxv6q7z2W7VHz3Kc3RmuukStdZKqz0ROK6G7nkdXcfBuj
cZ/BeaXEcVXb6VXP5n2dhsHcbrU7aEWvTsKDgJVeCbN0VtoQCZyAWeZaDPnO85TTaFKOOQLlbMEf
y01hkCCghN8rU2YzN0qf3Ygphd2+USDmwWjJiHmoUamGin0lkmLDnbg308nD0F5o5DuXVbn3AQl7
TbAqlIAVgQozFzJsc9825mJ0I5gY9jpP7IfCS5dswle+3s0ycZflcldH7sKMzKUWvypMQuqQH4MY
/69hukfJjsftWJWyLJ4JRV3lXbClf1F6yRKM1nbMX+OuJGEAtic5VWlkw+ls1wMLeg12f2X1N3FK
I0Iw/FA9fWwCAhRqtlVqtdcqN13DZAaGkjUs65J0Cy9giQ54mTO2L+GsXrQUY3C7ajiWhhunSdpD
LbmERUpBQKEtNtjXLcZXDR5bpIQHCyy9Oxas3ap1ByYFo3Xhm3dOr82qtuRhS05yFPFMzQVTzTWV
NaZZMcsU70Jzkc841o2nZBcUd0kSqdd+Io92G697cq5197vBvJ8Mb07NDqMYdzy6NXjR9KRqBpDX
biXTbpOrYJ4H68qwvVWWl8twwvW7yvc0d1dlRFDGvFHLl0xx7ntNXVWJCwioeu+0cKkCjiKFYy4T
j3nM2qUlBGCqxKsgJA08nXZfqnIInWwN5HfbkzCQifDW9jus5yapf0elB8Xk64c8D74pVrb1FG2Z
kFYS+8HcSiIc9oF3IVmbqnq9I9tj7caAKIJgFbjxfX5VBa9dHi/6d7tsdz7AvtrUN6bMNzV49mmg
eTK8atOpYtmY5qJVx+NguNsOGJaAKa8li1KhON+Wch1K6zoQ6i6dshECk1IfRvlXK4G6Vjf6Mqvq
76XmXg9Q3Ge685C2Ed/DPcAOr5sIWKKeQTvL11kPoIO6w3xgfRlVztqB/9erEp608z3Kj9Y0G7kg
UbCwV+p9FPYbAln3UypL2Ans9f6FUcNm0K/zxloLmimBZkJva/flqFIPzlYGnLBQMy8hzO3dWKza
rL407eguG7IDFclLVOlskHjgVP8wqoyMIl+zFXqs229BE2x9qEIjJnGVRMO2CSnmwCUKo9e2EouS
JI92BEjigHY3vF2cA6jTyqVlA9hEQgteMVgmmXhQBHQDWsijzA9+7LQbbcxe22k7CQa/N8oVaTwr
N+wW9H2Gg4/zaIagCEQd9ZDYrMk7Aqu/iNxxbiTuk+v2q7KS+3CCunVNfqEDnY55ZGL9uRHxt95h
7LRsg5rHvYmTsvPUtcdYNphvVenNfW+4aAp3P5IWnxk9Y7/1navISU6oXo7xNi3T1858sfunHOpe
aRtvjlLvK4yyRdvNqAqvEmN4BAx0U0koB4Wpg5o3AI1RsvcUolcpmcGvRu8DHqt+yCq58DAakdZI
wWLQCQjs54pHYNxorSI9uYWMvyvqatWXGkUs3V1wk8Hw39RacyP9oJzlunkEkQ5gIVpIBcKGp192
vKpNcZkndRYTvTlBAbPBnAEQLsRlI9kOxLeu9ZKKHf8Vhb3oPaAXI7jgzmzviRFcZ3q/ggWw07tN
OrSzLPG3g2psxihYD6GizSbugqFVu9AcryyQ0qUvN4Ey7gLwYnXcHcfYXVIvfC5ax5hVevrdVcFZ
sOzdG6Ocecp4P/ZhPPcpNTJF7+Lez+dwZpxM7hqCpqBskLVDmMkAaoelyHwovHklDlGM+ZU1rgvz
26d42ln5lvHhpq6reeCYO4dnKMs0hiAf1JC3CeQ409xyRhLA2m7dnWrGV0amAbJOSdbQwwWAK3JD
zJWWuss81LNthCi2BMAnMnkCVgHoezWUIfkyRKqwtLmMqAbYWnXSwN6VHQmiIBkH8doXoM2kJ05p
f5tMyzZbDi9FA3au0a9Hx99Txr7txveCrbIR+k9dBtIHPB8FVzb51TYB8pDGIWizNtwIIwtm5ror
qnUjDkPZrxFF3Xp1sGYt/0Jc6sH0lRPNkXU7vMJzZCMxjxECNMp4XRruSub5SR1Ay0TvTdfBcPCW
yL+WsSKWfc5Gl2qP0Tp3ZmMMBLltkhZuBlwEDaZFRMZDrr6HlX4IWuEwP1tAVfioDnf7aJBh4izt
VnkxWvZ+BgGdiHEOJbRMWvhOH281wOpprJwU+Bq6TfOyNaiyq7I4VuVFNTrbruQQRZgy8t1ElAMD
OkVLqQNtSwB6ZuXcV4c1yLJtCLGwMZ05XMq15ewNdetnHogksfKpCJgUNPNyRf6BBYuj74M9G4u5
xwCkd/kKCdkGFPLSbsDZgapcxbW8VHi0NFCQVJrmqWdNdIgdu92NUZG31CmXoWCRivQW+9JR2KRy
ZEDaoHoqgF6d/GboYJ4aNSDPZmE312q5BFlVhdU3CbarapSFD2c+8quDXT/Hwy7scAfQdsvGY0LG
hv0tyt6shq0HcUDdFRt40oAo8Kqkmmhbx9kmjrdR0ydFu1XDOzV6afno9psr5OVIYgG5XKzjwcYG
ylJqAeT2ZD2BJIcdQ/Go1pQaSckp6UnFrIftl260b0LdXlpFy2UwKMXBWEQWbRnjLF3n3k3oA/ru
Q2JB7qxgX7n3CcCwNLWhnQKS0UDY5CM92k1yYF5MKsg6uCydbqf4xYJdEoKKkfgEID32I+3KvYDS
qsPxtHwKpbUg7fm5Vh6MYivdfWgY8FTHhV2/d0kADi2tN9pgn1R7S6Qh/bfvQQjpy6geUXFE5h4X
L3gYfWuoFgWtZ7OFoZQrJ6q5wrZ2oq7JG8UWGVC3JxSOClIztap3jg1ep9qSSDeLx2zuKw+loR/Y
i7ECSIC9qMqrk4+Xznig9NaUD+lgLytXmau6eYrGkIa7uo7pKE6xqQFEjwiaapdWa0eNLqJYufLj
cEsA6wwFiUJlyMyzeS3q6zBhkxdx+Qc4oR0lu0Fj7QI5KfaHuahatllAYxpprC1vOAAjGqhnU1zK
6p3wVq1LpQ7opoSfOGpMC2q+8jqFezvSLzMdrlKhHXwPGpNeyQ2N6HoeNsK98qcvJXVvYTZXVtg6
82TM5SLNZXkoWTOwMC29mFtxsC+Spq+vlbjcNXmANGpUWKZSzsxosxwAG/l74QD6syALSa2zjhGN
lW3rZ/WiAGZyo2p+BKmOHW1lgK9LpXqw6ZTQFhlYBuopuTOd+151+oFS54NUvGGjBJFxUg1fWxOG
9Z225bBXtGFgr+4N+49vSx1sXZRUOas+fvrxpZDmc9CYD1aplVdhZyaXtnLvtcUrXTxzn/ZiURjS
ufj4EnS+Pdcj8uKQvJn7xvAIsvC0h1hDX2yyw79oogPPt0M1LdAO0hDG2nEj+vaD5/rzsHLVa60I
qPvlhEY47aBe5yXJBsNQbIIAjlRaiOG5GhFRjCP3BoZGE6nZ6B3jgUkDqK6xMnIA/UlexidZu+ZN
k0Z7iMPek93e9QP1OcWGZgrgieAn4HfQO2ms927NXr6qLhRNzWEdBOWrjN4MU+moJ/YxhUXHWjo2
CqGPP8Fi9teeSFhN2fQCZt3U41byg0NE2W1ekyIRDUY1rzsCOwrVEXd5vm9EY95OguiZRcbpPhjl
KlX74FHx+i+UYB8WnnORhYQaPRm9Ub2e2yKL1IZp3trNXHGbfg4vnznXlPG9HdbwPg2fUaLqv3u5
q75SFErzMjroueUdxrVN3E7mmjQYBREi7ciiKAIeG9aVRu3WF7caG/kvpKPiZ/n+pLmBvQ7iQiLi
o1+tn4kvI2WsdU/t1DmqPbhe3QghOh9PSg3lyhu8paoMuG9hr56iZmptW2V+Eem0xmN3dPfWSAgx
OWQR4/xqCKPxijwwL59bRvFWZi3/wAF1hThh0Rk2ZCV6zks/DeXFxxfUve+JdveD4OmfqqIfVUQf
UI6fLwA6WDHRAqCJogaYRGc/SK69VADajac4Li9wDhVygIuy4m1mmXLqNboJeqaw/rdhG9pWHkD2
tcu5a3W4CBNqEbZlXnNh55kx9Jd6ncuvZJyTiun8/ZGlgGoSvxzC8LMz3nrSbBVRqvOIi03tF/pp
qnO29ZAIICx61D/IzMoWtqE4UNVvRxWueszZO3188eCV/fqMneEnOEMfajDDMOGAoFA+91lpvuI0
cqqPmpXWLRtNIZksJe7dFO14IFWExl5zSwqVxz5vl1mK2Ho+AT2JFxOyGHb5NjV2pR6fPCvqjybN
3bKhiGHKQr03i4JKREjU16/f87lUDD2vSQg2AdK4XVR5TlQQeVUl0Dk9tJNXtNVN8EJz5/XXx9AJ
1v5ZoWgLk52TxWNF+oY1mdzOJGk22TGu79P1K62XcHhXzUvSyWxBfTjfKtZLSViYZ8L9WrbOtv82
Gt/a4NoRa7MlWu02w+RDo1a8lM2mt17z/qZRyFm7UbwnuGNrHeSxudHqLf7sHa/fwDeoYzJndnQX
iujNLHYulGudXp4+awzr2kssrgkdFbEeBE6oYSFZwZcqMUjLwQmJ0TnQ0ZgbfX6Z/C9H57UcKZZF
0S8iAm9egSRJo/Qp90KoZPDe8/W96IeemJmqLqmUcO8xe++lbLvwIqlfnbC4lXDORF7id7FL7IXF
kynVNBgGKxmEOAJ5qCT/NfVA8vAtYthS1fe+ucRkx427odW5FH2vaK/qsvUSwppNAAF0p9XBlUhl
j96z7Ei4CGREgWVE4xcl75sfT196wl5gMQmtxX+sK2wONIKTJrif10R44g9ipMBUOs5eB8FNh++u
1gCJFc9U0Byhaj40MqbnkIhGT8zDZwrPEn2GmQJzO0Anh1e0jp5MxqXSXMBEYe6fndGVxLVHPA+E
IeLGSD07T4PmStGGUl6LDIZDuc2EhWp7uAElIBIaMhixGYn2W4inGqQrAXP0d0ywQ/TuYSmtlzrX
HOJP7ZSlJegygG3Zl0CFz4HIqLpKWgZxyNfrVHILEeqV2RBJRChRmzeFHyJDSmrqICuw/ubpq5XM
Q1OwRYVfao0XBIIzkbM0I4HhSCo53AWjf67HtANZv2wnpleemhuO0WReoX5NzUxnAHKtRKAI4DLt
FOZlEkzPxG1jKjWY3VEHgI4E1ze+JXCklQ0WkceCFL0CqO1HIaH4CA9msAarvo7pSQ8zJ0PyAc7Q
4s01GVhzjcvFz0iSGne4u/R3IQd9ZF4b+F4pczmSYllGe+BBWf9+q8FbTUkZNIckH/Z6fZDJd0WZ
hkxl3QZstDIhjtILiGEPCv5ONbuShRw9FMuLXlzLRQnuVCbOlE0PFSBvSdBvQ0ieXISelHxGPIj9
mK+og02gUcCjKandVhg30pycwkQ89l13xC6yUyoGo+lDGy+iTCo+Ye2RwT26PHLGuypnWo4ARED9
V1UjOgY/tU4B+/wo+tKGk1UR54e/cAIxCn5P8b0W2FdQNU4v5/s6IvkVYx0OWxReDz3UGMTvM7F2
QH3Z5UQMb7QzUJYEzrA24jxYCDB2ZRAy3fuYFKb5ANKE+iHLn236A75loxBUqPcvpWF5tcLCnu/R
k5u/IMk3efKSkdvXX5HeEmJvbZWIfOX0MTO9bR45VAfeTzYkPKuXCsZV0XcEZsLcnK94S8l7zgF4
EZDG10ZKkkTkM7/NzV8kQzLLGP5MF3IvPDMMbdL+vvJ0JA3xfaoa2wuWbUsWfUilUkmlK/H4LAi0
1HLHajpV38PyRwjILt2s6Zlp+BeljqneZe1gSQzZGW0rr2p9SZXCrkVmdwrqDHagFi1Sko62nmWU
9kwUDbqPxSBcXN2Ae94ZqCYrBr7L/Cqv6dCEYLa4ByQSt1nK0CD1euM2/F3K2IQTugJ2nhMxw4ah
20VbO2H6K0grGfqgSzt2XhQaZfspQOGWiaGcQAK39Yeg8k0Z38u8CQieLianoEIxvtpkK1X7PAEq
qO7N+mdKj8ZyKYC/pcmdjb8bVS9QFOTmNAM2m4lDrUAny+ttbexmviSzrKaGFIgQB3XRQYtchC7+
lH7MnNEG34rKMEtQ/yKBYF5LJaEp37jOQM20tABjh0fF1lJRB5f8N0B0v3JGqzaeinpflT7b1x61
siqUPiDUftr31hExqV0sLEfpNmYgHVK/mebGXhisRcjvsuJdCg+6ItoBwo1aJh8yectJZCAhxJ2r
n/VBaUOf0x/ValV91LoXT5VjMYRSFeIsNXB4TUGO8U3N/2rOuxmxnPxnjacxWlFwPEkXD2Eg0w5L
vWA5ZcH5TURmS3xpeQv7h8RsMarf2LPY69A1QOE7yOdekdGLJJ7VP3sCUEC9MsIsnXQgabvCqiJv
6uCyEmHE8Vb2n93IawVuUUmJs0peDcIopfKVMX7F29tvVfO14tUFYGArC3XUvxS9HK9gNHObyCh3
jvLyLhVcqPLbkp7J1IdPUiyXtv8tk3vJDg70pR0HKrnU3ig+3JhgL71Dnwv+NLvr8oempeBeD9Z4
3JnaBWppstHVeGeVi8/jFg7HMXwZVgqm7DNhcMCAOGH9PYmRW2ZvhkG1bEBoIKN7avcBBVPQ/3Ks
NqQ2owyIWXYSmEwQwNKhbeQISdO9TACsML2n/8KzNrwkhldyen1EgHRSYDgTSB4YDLYQ/RYgQsaO
cTwSuaafj0NXH3R1ui36rpgZv5n7SISeCm4ElfSpi/1EPCNUjfSjzgZGrenmod4KoeWaGQn/5tVq
30hBrqen1b4LPMgtl0LOdHYh+he7CHxZMsqX1DeYB8y3ZlwOU35t8qfXEyebkWgVKHtTeE1B7srT
SzTT21U/RnHWhK3cc9u2Hdto4k25gflDNF8jLl2Rl4OmdS4iaKdjKijyyWbWXWcoO62SngRdw/Bj
1pdojcHjw8rSwRaZT2fKsStbbjTi0RLN7TvTtshSZaJXjppLwejGCVqzn4jrT4CmAACHATNckQV+
Gk+UacIZsihTdgg8ktEr0HY4qGivQ8+LWBXqbyBZ91gopD2r9JuhVJ+COXkVhE+PYvquQgPxRbgN
UkqieCi/xp12UPnGZPLlx3RjQX+RDEaoDJgIEN7p1EtIQFfo6MBuyUFiqg+PcNzpgF2UigKE/fKN
FHG2yuNmsDKP1SZFKY/T3EFvsJsjkomq/mwS6SZ2l0n6hUNgJyjUhY9G6sEIrtqG4ww+t5HFs8Qs
twhdI1g2oolMylUWzZ01jEmtXzU7FZBEasW8VMazk0mFjoXjqF/DNtxHAmqRyCvzXxnml1pb54SZ
HglvLScsGhhzQTZGuYKfGKgyoOCOUYkU9n4DVcJggIlraYtowSMeM5kddZa8qOnQUyJWXILXTLjh
vhKOvSJtXFSerWyLtfVhPVqYPNrN5H8jv2SxJIJVHPrtQHp9/pWeZMkn7iNmyBhqj74GvBKe6nRz
YUwG1kh6RqChS+06x9cssTajVm6JacdKURcNM35iiLN3AeMXeOvGION3nEHbEKOPrKNfXsTlYzaZ
sLISNV17Tk9ejCIYAmr12uuHehS2WSwSmcwOuL+MqEDLnuuwDnw6yZ61y9+Q/etT0pwm0S0jSk4l
s/nKqQ0ZtFQPcucJ7N8Q89V+Vn0qS0eUPftLJjCwNCjTUFQ0gq2wsk1emnAvhft2/GX3t/x034Do
V4a08BaLW0H9QR2x18VkR5r3nEek4X3Snc8FYVLCLsvh6gJMIrZEg50Ii4FJXrDlcERQADkkdz3i
8SMLpENAJU2r39vKW1X4hcgo+c9qDl6p3quQXHnBJS5506TDWc3D95lFpzp8pGw8IsIo5bZfFQA7
aySXPT1nFXfDEnFmM3YMfztfT9BMlH8oT4j65p1QenDbVJVtzctBCI0geOJ0FjlFhvC1sHYhOSVR
8LWsdYb+ZP/JM9Zma4Z2vg3wq6W636nv6DJssmuuQ9T4aTfwpyiP0eLqW4PL67tezG5TvFqL8Cja
mygvVzwrfsynMevEfHM4jCk8BRopkWt+IEsqmHU3LJt3xHB2PxlOBrXWCKw9vhqXvzwT6T53YVE5
k+Fn2jGzFFsB7FI/c0cwqbjhkwwXJZav7NMqh1KIZUznINhpNkEekIZvEbUeJdGT7D9XRUWYHML0
wAAR9TV2H719LLWD84clmmeWZ0Ka5XJX6ZcEoDTDHz8V/4Tx3EfPWhQ4f520us1J/KOG2q+ZKBuu
vd1wn5i5EPBMMvNInDXS6S7qXe6RfCohWfIdS4VpC2fhXz6IjKKTQ1WV90gb70KiuMJNVE+m8JcB
ti5uzfDb/Suf6Wf9G90LEO9m8KKm1X5q3iYdo9OBL+o2nPgdi23MTH6W47wIKYcUO2slJLzs8jXS
2gvVLoxtmh+oMc0Fqgs8KANsyFoP96T5d/CfJF5vPhnznyIhHi8CNk2IJZejosgtUIdTiaIniiYP
BemD9aBROWp/m8hlCdCe1/KLkjUnigSpFAExeWrMkTsfG1KoG/wAbXRr8QqFiSfC08COZRsy/RRS
iVmMyePONiUdgwkHSSVNMlA1J+g4EGPYNazyw13O8GdylXDbs0ksjG9d3krH/kYiPTUDJilqshDG
xtO2DvKr/JcvJdZO5D2zhUb2yILX18ECx5ThHKi0GprAUfvZnKGXvvYihpNbmjEF7MCRconBmchB
+QKnZnDoZjnAMgDESKu1yAPosA2OdQr/eJu1f+FW3+Uv6T5J69P4og025Sba4R4fXH0NS8uxxJPE
ipu2NX1LLHOjSG70IxMtNuYK9ScfqsyrdQhe6+bUNB9deoscrJ+OfJZJMp/2+iW9KuKwYVt30u6x
dZnL+wRMIok9NKWO1Y8pelzYJdm+l/dVuOVS0zXp3NJ2WyKJ/YH40EcZ/QMss3/yipSDN941roZt
TOqgLz6N9/l1KCpHJpob+gpbSKxoFZjWKhFvo8k1VrhG8jWFIlVHSnK81CqwrKUPgFb3np9ba1S/
lfCSsVA8Zma965T+tGbyCpN2NE0Y9Pm4FelF68RAnWxoL8KyPNPmSwUHi84VlPtutPp7gFZ5lpVv
c6S36aRoZ6bmIY+TXTEuoJbNZ2xJSMGl0SEcu7SliVvt1ay2uu7KxW+snFFh2g14kmVBO06rxN1H
YOtx3E8Thfi478MVM+UjNMdM1M7XYNp1M6yu8ATJqGleaG8m/QzAZOxuwQo7YDlTOmL9GjVXK5gZ
a2/CYFOqZyGG07NR5D+JA6OQj43ipI3nmiVFM6u757C+WJkjgnDvfGvpdknrL/MlQIlrMgM4JsWt
9vnOC+UmZxADB3thCadslJKKXThMmoye8dmkz0zG29e/m4vf3shIgozwHum3PMFTdqwBIlVeHdKN
YBlGNGZDDmD67eC+K6RLk33mqCfy9CpTEkNQT/GXnWB9rJ9MqjwElofdMaCfSHc1xJG8eS2E5wij
DJGv0zanzNp5IPs+ME93ETgsD4yYEG5AAILKztqrZP2LFFfSN55lbSX1j+lNFfzrxDddPIe5X3ce
BXgmutbyTdckoa7niMw91RmAKAcIFDZV5TIZGuWXstyA7kHnMc3uBMem2Oozjgp3W4PMQv1RHslP
1QwacXoqN1lcj+iJmlN5at8kdtjd/F0FH/yP1VMi6S/lgFaV+dOXUe7nYdNSB/zwFkbg6lQC+BHC
7Ll714tsYv3qjhb3/mHIr/P0WJtgq97yrQWhjy2CL2Ytrj39uEpDtejymbYF6GE/FGA0uc2H8tY+
0ZIHgq/UuLOJDdx6iMf5QNnPZfENxrS7vrgOrUghuGF1RLMiJwdd8EvpYFVbNXG9vvJwUmn1Oa0O
Km+B+AJNRzCfISLnQv0z0k91OU8qT/slkD9a44BfjqcAS+7YH9NqDVs3+n05HGtkNYudxC6zD0G9
ZT1aF1uUfFHe1vxZ+M9pRBCGeHSDuYmexW4+GHXw9Rdz/ddYtIPjbrU9KHSAzZF8NM5ag4/R6WCv
R7+Sr6dY5KjQtyWomHmLY4PFkdT6fbKj5G1VbzK+lOC76lksbYf2faTExQaz7qbspB/t+ICyRUqd
fH5klsdHY/2Tv/hRSZItrvyVC5pnyWAeRV6RXQ61r3m5tUH6DnWHSSXr3KTdjImvWE8GHhNkojcc
JMhr+DQ42uYZEtGXYm4jaxdJJ3k46hil8I9h6Km3FgYH2eFn7fIzQS0wWNs4erGIaHGSh9X4iOeY
WNS/MvPJh5qjsDzjFtRxc8QuhDScXV4TwPhwML4IqDjnGwiQIEDuwU6XhscWr7nxwTy4+2XEy1m3
nrYDvaTppKf00E/cMY6uM87b6giGzJNmnoeCepxDCWyXq/Fbq/XDRaWA/ihGOZeDmsLJ4kYtUnCv
FHcmPppiU85O07k9e+aIm9qr8w3aGnKmeG60hq3qWRq2MmMuc8NcJF/YW90pPqLRocScqUc5S/6V
KZg1lmJbLcK1tZHFbTId+oDnNUJb+aKyJ66d7kdUbXS2SCTGGnkZcyD+AHQmW5nhqPUyCV4iIF13
+Vuj6MMUyLQgA/YxO4jkU9coscgyFGSE4UixB5nRoIVHpTu6GgnChVujpz/MT342vB6wIDWQbgks
Lqo8ZKJYYHYYehPGFOI1Mv4xV+KpTwGhKdilQWHcc5oryxa+M2XDuwxVb6EzeBsu2j+Lb4oueOSI
dpDlaIQXGwxZHAsLeeJkdBxIFzQvxXtKHNc/MHECbtdqA36M70Z68Gkk4aZN/b5jBOdQ04fGJU+J
F3BiPGsUFgj+AiRD2juNUc2BoB8C3kpUrflelbds/3luo/mYMxoKTnOGTcNLTLCXODHWB9FQnSmH
WInh1QlN2PDHsT6uCHXtohfHKb02FQcnjqBT5GnNPfhQyBAqHQDpTnyQ0z03HyK270kny2hThW6I
0lim0iFNZdzntmsadrbNJoeRMcNzqffLA64k0OoczE4dnwk0r6ly0lBPHMkwULkO2aYx9UvThsmu
FXF9JNBaTg3C3s0osvloVHobdG6j7FfGcYq/Y2QcM6v6yczNm9ZA99K6dPGvxVSYaIz4jzGezZOK
dDsATZYlgeCqi2GgSUDrVr9EcPZqnH7z/En4WinNfpnuh26/AFhhsC9iUOtZeCfFNu0i1GZMkIcK
b2Nvd9zen/Cs5MHROaSTC1d7GUDR8oVxv8Sv9XLLVKrTjVRjOruK6jFLE1fiWsaqOdzDERAXKLth
a8bkitWdUvnFEJl3lFyQLtubyVMoBpelesnz39E8JdbXKiYrYUW6iHIrZaut4tmTqNH9+JawKTCh
lfiAPwj5033Gil9jsJfEa1C7+U7bOupd26SyjeCMzQNQJdbl9aO6NiGyxZshYHcHnHvsNWiRvtu9
iEZ1GlXhC5uRsKkkGLAi9z0MUspz8aqwF4WipLIhsjZ5gClz12MDb7xiG3s5v/K2tHtaAjPeIbcf
NWz+x9SwZdXjDKiBqy3+bDhsOw3FnRSHMY90l3Zu7ck3ZkPZO5LZFlH3pTwPv9YPko/0tfvutuE5
+NLOHS3kXb5lmWN+orFbvpd78oxUW7wpPzwLuuion8yFkZsumbMIPnJn/aYfHOOFb8WvMF/wA79r
P3xD6glPZ/LUfsZr8Knvl7OJ+NQACcxHYDOHCchLBtfHYqJ1dGQYgaskGwRDMMcQzrrAMvR3xNso
5ssL9p2fnnkc6gkLEe+mrDfAGRdzw+wfOVYDRZG5g3Htoy6jERD+kVDwiCTtKpj5sVdpYCDoHMeJ
mj0yQEglXYn6Md6L4fS3oNHQEi7P6TAH7ElGzuxmzDgxMBOPzWnsTsCpXtPc2K9QIKMsF8dw57Tm
/LGccng1b03ebnqiZESQp+2UMv6njZC9pSDHYKN1pt+m+Ta6GAqQkYoCqrhL6mQng4QmG/dDX0qe
KVsLY2j1WaK56QW0gklwypeAERc4v08TuDIqeKID8JC0wkVqcOap3aem/LrIQJy0RoZ1VpQD9OJY
/Na4ohrVTqVbTcQyb4rSt6+1KdykXtpnigke7E+bqKlT2dEALthtZ9BOQwSHMIlcDaqoPl/lEkaa
MTGpFRT9YE01IGX9iYXTWapoo+GQEOIWqN3kFglxHgdw2yWEXcmdv1zhvlxyhFf2jNG2+8iRFbYO
tYK8+DCK41tGXaNvYCeAaAvejb/wGwu+miAcL9+W/BxFN616ULCUOB4ET1c+u7l45tO8q4dX7B/e
QWPTVUeSW/PzSd81mUQL7MiV9VerWyi+J6XouGLzIybVuA3OkhI8YrG66gJC1Da6Iojcg4m8R9Qc
ItRlGeeFOdS/Uqixg62lX2JbftN52Sci9fcwmT/tuFYBRFjbuVI/FjXykGBwf+b+AC/WlILv1pSg
XLIyxowgTka9j7nXm2gIX6IW4p8UQUoeTJjeYoeGY2W+a9AjmD2KbAMaQOSz7CzcrmaIeP0QGayd
6Kb0hxgyspKGdTj/VYlvXYklmwtOzlJX0attXJ0SmI4d82+V6q1QGh/l16nNtUOjoO8mpwCH0UcQ
Rp9JEKHwt3bGVG0q1pQBqxq5vU3se+wlZaMgyb+6KTxapbshQqTjaZ5KH3yUbXNP1w3svNScw4ds
rg9ZIuzykfnNpE1+oSCFtpYtCQPaSIBMYqQTy5XSxVTDZ75bJvHDMoeNnKgYAQTCUNDXfbJYaPri
sKz2la6nnV7cYcm5NFvWsBo3Vs0cWeV77FPukpnzZWcyo427PyRhts5kcGFm11mNHTBjK+AT1pDG
hOJr/SW9AyiGfCoTgUoD4LFwl44xkjzAuC8BQ+KlZoPSmftEao7ZnG1COqSw+ZYLPCWUQkh17I4K
D2EJw9eWDWvG2Il233hQIHZVYc/AV6dsKA9reau6mXxXyzdZf0wwzdjVhHCeNDbyBRVg05k/Oavc
sbmZxr3N/mr23Sl3HoWPEedI/WCFEVUe1Ro48jxhADxd2vHLZL6gxVx242L3SBShFbqdVLGgVCI3
tCiV0LyABKAGIiuEvB9WTKbY32JrenLFykSBTBiVF4hqT5O/BPImHjpKGHrMvEh2ASOTIP/FfCZL
e7NV7BE661AMxl7rkKkNiAXYUfDY0XxrDSk0hcn1xjfTuUoXUfmNKFzZjYd8qUn710h/1XqW8o/R
4dQNLYu9KKdmWPzW0ke67ChsyJZRwNEhzO13lMgDpQgXZbudO9b0yz4c3scG183EqIsKJxEUt48h
CJZHUTG4nRi39+I/RX0jn80GRK7fuDeMwpHnGzehKpUnnQ723GPb0jOMrOTQZXXyCMnJLtEeDJTA
IxtYlVXK1F67YZ82Rwmflrk3yvZvHdzI6Q/56vbMTrA/dMVnox49UcIyxdv9rLtjP3/2+vtaHspX
q7lOM8ZWEyrcSZ0/VelqmidsInp+KFElZPOpCr+IuyeYzRWMf31HvsDXZDwNHORLy4YGUMF8yudz
TAGAnF2dzuPs69lW+kl7Tx/Ztl9yqUNGiE0bCetwFZVzlN/qedfnB2zp2ECI58lx4mlshmTNi9TX
MN+LsXy2GtcKt26a32Pl0Q4xJ53JM8rFDNiu/LGkI2cEOnBAq7RSa0NjnnGNWKy59KPcHDQw091Z
7f8k5a1Xzoly4ulWtH+6+CFyT4jzJ/kHWv3QDc48t7DOnUXak2QHAyUh+mR88mKy1ZeXchQQKn6n
w1MKvzL9u9Nw+ot2KJ7F5SyWv5L2Dba2oA6bTz3jNOGrDd9D8z0zviud65repPFNSkAqNzV+K5Tv
gKm7Jv+MDObbCTroEDsLL62blOeYH0VITo+AjqV/hYrdYhWMBhFL7fuUfyXRK+ECwnRKmp3SBR9G
YfoTx5c2lW413guSUngzcIicQ+nDmE/srtruuEB4nOa3cH5q2VNvTqF5yY2aBco1k08d25UpSO2K
3+SKiGQsY9cuvqTQHUCDVAvJ77R/JlTW8ZuiOScU6IxhTLQOFnDooGJgDqIegYX4l4Vwd/KvEe9I
qVIh0c2bymfYji+c1ZRt4aspUc0T59CuEhP06Oh12Cm9VWzDU+6GeF+PxCjRy85nabkMxfQlDl8N
c6uMOOJAXGdDs7SV2ndd44QT5N8kIMllfNNEditfSfcBC+sA6JhniRDDnm+ixCuT6tVhXNfYSIkU
sKm5MDkyfvB0YjGatCG+AAu6gq7Th0bK1ijI4rBoTQJRPLVZHZ0o+qS5b+zDqGYcs3ZfOfNJ4SUQ
GK3Uw/I1JntlCj+aGlc0h9lTqtFOqftpxPx1qSVaxqikzTMcFJZ0MPo7OD2GyPkjL4uj2DSh17fI
ONHcXQKhw0tu9rivVCPYyqmUOCkcaEcwiJ8QALcuy2he6f/biFFgWeNzl+ffTso0hkwIzmQCG+Zv
1ew5O9mnNkxIBqiLbMUY0A5d7ogRG6oSUc9WHvjsZm2j59u+vNTBmyocef3F/FABIrZuReAX6iWI
H0r6D9ykMm2V5KSBJWVdP4V3Lua0uIa1H4lbo31NzVs2MLoZbylHaLIZx77fybW6Bm+c4qoyLkEk
rknj/a5kQhJMx6nQ/ZoFQ183Nh5KHovBVek6k7pwzZqjMOPBQJKCs3PXcpJV8Kw2c5epGzng/hpS
xtOhIR+KYKVUZlsxe0eHF7+HKZ9Qz5LOYbWIGZC5DRdqnm8qbGBF2NDsh25ZbQaZsBfV7aChNtgY
sOJ6OjBL8Tlah0LYKQUCjREHKc0eL0hi1xMrUkFT49WTVXN/yip6fLFG39beBPQGtM/WJ4blRf00
JcMiKSb6zItVb8GgNiNrZEaMbeStj14kpWoKBY3thvCqNrcwXVASNY8gS5+j05bZTZatjA69RzvV
HISiB80LApScAvFz6ks3mlCM4dREHq+7lVvisLVTfqeOyV38iweKHYyg+nO8tgOdcKvsA0P8tCZs
KQHkX1NvP2K+tJZrpz6LYZui+pgkR0GRW+Xjj9Lhu1JelOaMaHUreLGQpztNlfEkGN9Kx0FB53Bs
JHxRXGCZTF1OGUGwUqhV/2hjGFOhUGqH8CsyydYwVQlomenp6eL1w4/OmydHNDiREMQ7PBofZopk
DjJHljGpNptLUBS4eH6URf8oA06AqldZTfSPilSTZkGfSFTfoRiuivE6GK9he0rMc5H1J3XCXV7o
Lx0hAqYmXlk7noecmZP6PoYyC0d9200tNOiZEM0cb6I44HLSxwmPcLcwPdyKSwaSO5Z3sdrvlFze
rAt8tS8RGq30y/ZFrzkcO1n+JdYUam24K/r6ULcB63exvpoSJqs6IR8iPqh8qKnQIoYQnBb9wJCV
Z0rOU9j0zmCgZIwSxzUASmPcyXXeytxWRGvPXyULhG+8v6AreMFzDVxvBJ2l6ObErZU1VCu/NGWE
2mdkHDJYhCh1/LtW/GhrXs5yxjrDb2srDlhg3QalExZIV2jLT7Gp3gzdLzp1s8jCy9hwoeqs+ZiD
OpwpIWmGmG6Wam8gN2km6VgSGxFauRfzD7mQW5QzFt24KOgJKVoWG6zW4NKSn3Gm3vVEoopvbVz0
FQ9Z99Rr3Y2NejuK46Vuh3sfmXueWQYphGpts/q9e+ICOFt172tHT2Eh2nGoNviRLVaVB3GmT99V
jDtoOZD32W7Zf400RpOx4/V3lHbyko7ciJi4YRPlEsQDxPul5C9x80QNPznM3r5lLhzi83CERvOH
QGSfW//paUCOApPB7C/IaEXN0BHWiKE2eR8K4tRiaSNi5mNHw7JKZ9rLP239rwixbiQSasblRrrE
TRGucmRRLAXcyXEDVpf1ftBUrkRDnlK3ijQBM56WjvKzJVNNim5Z+snIh2VHIv8pvOUVPQ3hSnbE
vt/iPaAGxFY4GP+ktSyKBzcvOtcaa46nbrugPtQgx6+Kwjw5dy2eWl7ocP4M5RpGPHOHbicp4qOI
tW00cyUtZvYvyEH3JhSOkY6OfGYIpS48qf2k/a7qOTlWv1uEUzOxclI0fmPVZ+ThzsZ0EzrwgUF5
mJFE8kev/z+3LrStXU4cChE8ToqFtJ2FZ1kn/6ZMfIbckVROuYEWuKH3IxC3sWWl+6naTWKx6hfY
Pls8JTM/HlIlnJlDKeJN65f0Gs0TglzCQTFhID18Cq2mbazYOlUBM5N5U8rxAavxBbH1QU8Zq9Ve
EFzk8lJNbyPllKL8ta/5+KWPHMTKa529DcY3UzzOVfmvhzscucxJl/mwWJRhyxsj0SzaChKV6med
+Vbre2L5J3T7aTmp1asiv1rNu9uNb0pCgFOn7GVOy7DVXYFTNvubx8+FXzAxQ6de1kfE+wlPtYhu
VBqXqejeA8raLKJNIhq3StKDUD4Kq0PGYSK5VEjwSt8WQrBw/vZ2jAjUlY2K+XjOs95YkemFLf+t
X85V6yel8q6nEQ40bLcMpXriItMWbQizfrnA+ls8pqLZ4/pVA8D2BvDHArtst4aPtTGTHMpxY7iv
kWx4CTmcMM1GLEPRkqmbQmU1HYqOyBMgN8gZJvqITgru0Xg3lOhV5NCUGqDzfNiKzrDVnM5DbT01
Ot8kab+atSFH1qZXDXFJoOINUw9eCaKTbUUP3iyx+9Sb2M8m1H73pN/m7EVN6gyZMzjnY12PrKXd
rO8S5UBesysq+buqeJprg4S+0QJKL78UMbJZ/ukIVRplayfz61G1GvgvAcFRjLl1NXRnkxCt5T4P
t44pIWIEtA/sDfhZMICI5kPVyRuD/QfKrRdVbjxyiK6Sggxn0V/Cofzu6bgi3j2d89MKmkcxK5je
ncjwi4WJVEZ1Mf4/hYhTYp7+2o15S/bFshzlQ/ZSHxaBPTMfcHFk63G0DiTJvVD6jqO03qYI2Esw
JVb+JqXia0vQZlto7y2/GBvWj9wop3bNbautfwpCziCuz2GBi1zLEMbKX5OJSEVOmA53XlOPb3mA
1KtgOAyAIu0oNRv00WXU/EfSeS03jiVB9IsQAW9eSRh6K1GkXhAyLXjv8fV7MBs7GzM90y2JJIBb
lZV5yiOP1rD9fe7AZJXIkpdYgt8487g3VeK7HCX0Nf4vtgRHw9rR15FX0K0gc3A4jtTDSCqddKgH
PBhJhO0wsjhZhk9D+Wmyf4SxaKYZ2vLHUQm8RXIIfPy6NW60EFiGgMcucyIYilIjQOmynGgovJ4B
ksXxGURYzow3qy/YCmiBBd0UbAFevEopR4PEJR9a4QPD9O/U8W0pgy4NTxU+dLOJ2DE+sM/eAuYV
2aGOUBUHx0j2XWK7Xj5V27Bnuh1yUSUbP22h6P3reap2IvyLjFs5OLXWuFNJgs7iY2lhUhnDBj7M
ovrpygcxeifJMbBR3qWEmM30L2kgUx7SkZEdA9pp2sI35K0wp6PSf+j0yhmR2JrXzGEb4/Q0sdqQ
YeQg+skYEFh7IdyD98twRE64UrFX6PHV4g3vXKU90gzX0WdXPJT8PMy087T32i2WqjVO5lMknBIL
dyQ4gAFFWczTzWAab5H57Kd7ku6W3opRviXZCI5pt+Zva+Ikkk4a+zQX14yCSWCCvx2lfdTuLesh
FWgTIs/lATUbnjaJEIEc9dFkvBZfKVxQ7PydStpVrUfHz3unAkiVhIuxHe9igic1Z8REB4a8I+Z/
If7qSr62xMHCmzojhThjQN50zRSAB6Wk2DOcTayGA7ftjl3wZbJXJpRAzqYwl/mvT8KFRs0Q0M+e
OWBgqMSck1HOJkc4tpH6ipg4IDEVL83fFfA1QJszActs3Ktl/TbLNnqBLh1H7TE1v1wWnE/XbLip
0hYzljG7NSnKwBsatzL2E+CQ6mhgcrHLgnTqHS6YgXohHPzagO3Chipya2GtwZ5jMkKKVW3ltdAr
O0uez6o+2BbQJ9PTKPwZqVRYChgJKE8FdlPj4UVZRM78XcrfBXbZZ7yFIt70VIUscEryjUo2IdvM
mOPYVCWslt+PbspbO13U/NSzgvHJlGTIvBJj+VI81HT3HdQaBHiueIMoyk/VHHQok9aRQ2i5Iuvo
UIieuBDwrgOOT9a58QA6aG+S8Vi+eUbShZAzqMLWXiroqC+PBBAduC9rFVu2FX9P0Zs17NTbGCWc
W/oJNCXrrQqmMnKQHdWid3RZJDrfbX1i3VOPO50B9bwU/pXp7UdUzTG7DerRHA4z9tfUm/SXNYVr
csde3If3qI1xVmIinQo6pI4yMcK3CXR3S59MnIfwwHoaubhRnkuiCkn5Mc+FW+gGPpYBmTm8m4jW
pIJqKNtxk25T6w8uut3jUqDSu4q16hWKdNHk/DiLjU3uGvYAQLuEi6Fs060pb2Vrn3B9j1F/GuLr
WAeeyVyqp1slS805i5zRX+KSCg0/BuGeepen+dY1cQv4MHEEfJlihqMGxUQwac95Jmn4GEfL+mT1
9L5vPRWSaAnQgkNZlK61emtbr6224ngDE3ewmnOEFKH6e0E/qJb9K+gOw658dNvEnUTQEsAux0+z
/EnRbyu0Nx5ASG66+pSqZ6Q+Cz5d7CicL2L203R4b5FMjTC5EGTCyWpwo1MW9m5frUzYBPiDxhps
ZHvKa7O+TXLHU67PYf6D5RjEn24CUmjSKKrCYJdTd8JukTdvQcKam59ycHVT2meT9a37/V8q15tA
0lyTD1DDYY0cXUOxMqnGDfB+US+dK3N8CL7PTfetcpCPibCyDWyhogQxg35BpWSPSm6DOnN0yXiB
woWsFQz7IsveWlk6pk1MNjk1IZRpSYGqYgQ2naeM60AudqVuguSNkN9Evz5WUJzX+tT/kxiUDd1t
soKnpqGC+4VXDj3ToTrE71d/BLWJmuzm8a0w9gJSX8g/8Pjj4E7/MtUN8sguMmZVIidIQ0heteMa
j130KYjhqk9vyfDjK8dQuQ3WpaKvCRTYDhUoIwadwYArdklDQnNAuVvKdxY22Rn5bW1YK1OOAbb9
9GPGJvpiq+vxsMTlP1LwX8E40h4ivyD64Uih2vTFXaYTMcf6yrDMQuWnNJx7ZR8W3Yn87K4bBRSM
m0g8vFwMkvyMtR4zzrfehULkeUcczSj2RBjXlkZHZ0kAiplC2ZzummEeizC7jElwKSRecqPSWko7
tfTCngvemPr12DlD38HNgvYgSb+KQPHSh0yAqOjsqQj1nVbq+sEqBbvMZAxCZmpjOkgg6rQrKVjs
J4IsAOZXOoZfPkF5UgNGnXuqiN6fEm+JCd1jy4i3pbivGMn0WeTlWncocr4arHA1oklhWo9xB9ii
CXiM4EoE2qvIf+MxfkqESPVp3LLEY7NkfgZmvcNAlqUY8NmQZ+KJKZc/IzJ6yAM0jtNdQYQIZUpi
SKThOtVp8xep32L0gN8VYav/KA2ecbx5KZI78r9tkosfaPk5ZadBR7Gm0kl4dk4gmIzFRN4ig4XL
6q953okio3bOAJNrYQjKbZJ7vfI3jEa8LhnJ5QaqN+LmQCPXquyMkzNvAoc49whZgXgP/PGmmuQS
fcqaDLxkRAlWYkjLtZkqvWFl/Ye2AFpFg1aRjrQpy0c+gJ8wpHMn1e48aRsZwNCkRXs7EopHxqtv
euJEiuANvbHuoZCKRuf4reLq1Hg1gyo9XHccqUH+10mvZcyCd3KYt0Z4CySsaWZy8LP6M6S9Kku4
folwyn1Uednhp2QnHc7MENclIQYAzCXzZ8PG6mlU14JxkCAfOqYKBsEQfoXN37TuuORnKmqT7xmV
GEYJMVBBJJSMfu3KjHMK0vm7GJPIn9jeNOMbSdgCzOcXYFbyf23ymWoCZ81bUF4glC0GmPTeZK3t
T+QstZ9swPmj/Av4pnXxGvRnGdrSxL3taJM74UINHVN+tf4Zei5zkHltraDZDdm9rt/IzK3M/zx0
NIg8Lplp81sw9fzIf4inBRUBb5psm/49nl3fwLtFb7rvHvW23U5f9VtE5uSXjJzmzoeyX8d0VPLq
COFuW/8Ge82dnHrre/lWOIt/NdkFeQXewPrxr8I5Oqk7ycW6ve5OZF8dZTMcm6O0IXp0DO/jxnyZ
F2AlF1NZ1R+CM+5RgNYILOtgjylcfDDLF+4g+V/NSX00N3rC6Us6BHvJpuwiZ2jsm3XqZtcVc6sV
qyXw5442fqwnllrt6U5/rXhZRqgkN6pi3x7EP6zCyNP5W3gpTuVbdgPMBaGcWjEoPmi6dNgTO//P
KJlWkPJ2rfqtOoHCthsHK8Fayw55Tjeyb1n+YD+wjPE/lKTyFUdfueZI0W1yKn6O7+FYjBtmDP//
sUiHQ534U6qrKB5T/zy6GaOFYS24MnoXknW3Jmm+inhw//8rktXl3ijSDdnULEMMxQ0U34fig9s3
T6jdB2M1Re2B2WUBLvHqR92hmSsytvE5wl0yCMkZCjtNHpxDL4zUDz3r9uRxbv5iqkp2hX+p89fc
8sbR7BQYSOjLQDwjCDeHhkLMjqZzJuFvvjE8KgUKnqtMoSWhgkbdn6shtg/EooMmYLuQ8KdVmdua
CR7p8tiWb7H2o2FPKZtn0H4bQrvKM2ELRh8z63npaPuU3F7BocJUM/hKpCvCYUgICohYe5GbfZ5g
YCK2a0brKediFn9MC/KKlI43K02fiQDhXSQanjZLnEjk2QZ1NlLbzKt9jQlHw9Stx9InDUa6Tjio
XEGLvq252Mdxwu09DvGhxzaH414VFiAiciqjT92r9JieaoBA5sOkXvcacFKlDpeVwYuROxdXlYWh
TQJrMU0tWdgbr5rg1rbVD6N8akiopANBP/YNM3r6S/KhW+lO3ZyR0ddiCw4WHbqrqg23Mr7RGtkR
a+gwHtXlgcG/5Io1xJPSbsnT0x011SVbLKk8unWQoMboJoGLkWXVIEOlTlTvq+quF/XKxK3uA2e0
XA6dnR0DzhYQMPNc5Lkzb0WMJH1wk3syYapoC0r/8NubOWWHCRfViG0hqBU2NzCn9jWgX7RM7Zek
fUuzuCtFYpBDehRSYG6JdjNS/NMc2EeMRHqJPJf1v5gYCxKTA/YCGn8aXZymC+O1vURM0+f+YwRG
mWCwZjWrK7TZQ9HNY67VjoptJ6vRjOCfWdG7eTWMLXbyClCU+Y0FeJNNmwwsgxSVVEfcDIgW5GVo
0uxoeStEHa4K/TcD5hUIKMYgCM0iPmyfwyYjA5G0vR0x9pFE3M7tsdHAnFqC6fheYZkrPK81UxF9
06n+QZVNeEqsiMa1pJH6m/xTUYpfk9h9sFS+5T1PvgIuFN42XGfSGuDdD1Rx7Jkt7B71rVTpilUg
28qE2ZznLiw13BoJxoZERXRefDZxhnMudqq+PuZEgROA5JgoEfKjiSjkSvrAMZvwCTDTIZAK+Jmp
XLQdrZth3UBe9wLeVTskyv9UFKf5S25cjb5+maSnOtwC0YEWN7aeSU6tVm5Z7fpfPCpGYYMCWZaY
3zE1E2mmGtmillHlMoZCIpz7tQF1n78iFytnTxDXwRBcNac+uiQYXmlKlJ+ue5eLU1CeeG9IO7HB
xFLQazS7bD96bauPVxnJjN0uTsPVbMH0oxpIMMmNjpnbZLfVgcmJF1evQCjXpknsypJXbildWv+r
CI4ivw/tt/nEvtZWn4F6ZP5p+h+YEakfCOG+BRnE/XcBQC8bbiiP7rMy0gVIm0jeZckda84ydlM+
q5j1MQB8fwd5J82nPPuEoxAUXpJ8JLD/a8yQt2YG+o9LG2xDTTFGzh4FN3rpCdWi/yYIrwZdPLfj
cN/Aayj+TYG819TZZgWOyAUQBFfkzQIJhsBj/aYdtH3/rVT+OamZD7jDrXz54xdv1lg/mVjaJRSm
uLqyXDGSNpK2BTmYN/e4dmrRlWeHAEsyH2M/upRCs+p1agXu6mIz1Otltuy1iJ6hcCRNKuFIE+Vz
MN10VnIw5QufMIYRvhbP3a6lJpMQ9Qr4aBVtAjLwgR0G8PPu2Mi0dhU/XV51zWGBsZpNR8zGwYgF
nIDyVTbsunWSjJ7PjctdVTYH6aO7NoXXhcxNupVYu4nvVKWHgA2bkqNeYfUljgq7v7gCUglpHrub
yGK1W0OmmaM1h33m7yNS9TxZMYbhMamjVYndq3XpTTJ+0UG5xqzme4pK070aycnw+GPOCo8UoWYa
nQAYoc9z7q8peJh6Uv7UIXeVEjMiZ6SqINAo/uaDrTTfFS5XH/mQOsXPpOtIoqLZ9w0UnuGlawF7
gUFC6BspV0AJAGegmV6k2jb+nKdnbYZOF9UbWcagXDkBaTbTYOHLcdInVvlikfatPbFTT5d816we
mYJ19k3C/0hOJnZddXbiV2HaxAAWQ1p+MqS7bvBSGMr6CPhWhl1Bf6+Js+rVbyVty+m3iRRP0Xes
rbJTMIEx7UkgftL6AoPmTNAveZO67qyfNUj1+VuvMI94M4ksMKA1zkjuSLbSj47xo2X2EwQzXaWZ
vpSKkUoTMglrW9wIfxLupTG0ze57wtHSStD7qsfQRrYyMReMQ0/MLND/LZ5+KO2LyknmLiJJGSbo
/eRjeFhbmD4a44nhLiMclrk5zvoYggslYp9ma8purGOpv8FmapSfTcTJnW/a6VSZJ8QSWzTsUv0r
dOYzbYEhCsY7a/iyet+hMpbKCPOn9iqttlPeLtoJOMzaigaG5Y3GK8u8Kt7ohUyFVzLqpu4pGHQT
yEwXFahr+m9oBfO2ahIvGsa/1OfFTjBnNpUAovRfqa3z/jVCQcYpRgspAgZloPEDLf02JNC1mF2/
M/s4q+RcTsnIs4Q1Nth/wSaqUQUBOUnY8t1fZobRkngxw6OSvGc0dB0HtDKO7GT5NTDdIJuU3OfW
O0W1NexpNEcyD6+Ohlqcthry+SCfWaiGxBWs+mHX40jOXsHk4JsBK0Ni1xh2tJZMmES+sqRgsHpD
akTh0Uzmsid5PHNCqqIXSbsIIVaS/iwuQTPeCCMP9v0w2ZSVfAwoaWN+Foa7qj2zkFmF6vS1jcON
iVIxb1PJzUJIHydD+U3Vv7KEblaeywVESoOuqPpa0B4WlYekLuj5AKcbeRPllTbPll/F2i+Nnpxs
IzZxWhPkis0QuEa5Ndn+UWcwYfZVT1DD6xu8kN5kXFBkOZdN8nrBWglui8Sg8JqHzzF8F8JP/CQI
R3J61FS7/IfnlOcbEAhT3iAOFNB4820e0wsvW5Zx8oTWOYo+Io440j9anf5WfWB4PPQqgaVqp7g6
ir4zZVTdb2DfLOoqhmYC9+szVR9QlLEyTcq1hr7CixGloz86cJ1p6BhqMd9YJiaSQ2E8CqTJzpr8
oRVHmaF7f4/0awbjln5A/VnaQUgfkF6MrfiJ7Ifgh8JTjp7EB+A7/DxMVrCS4afT/E3cX/mMH3F+
QPae1GMV39mJswau0TNpi6tPhWO+5RCCut9tJfNLKrkKfhNtV4/PYDwbBMMValeTsPlxSHasmjHx
B5CtpvZog4dRb3ms9/SJoTPf8epVRAjZicVD3U41B/IJVwCBMxdeQyxiqPBE7NSUP9JOnG5jfhvT
b738AL7jZB1kig0ZnFrfqJwW04UECZlUGOIN+zoCaNmeNtD+Ypjip+3vqekpwz3r33EQQ3q5Vr3r
a15XOTG7WScv8O2pLY9QeBNgzUwZ7lrLgbzVi1OW/4v17xxMNSqmvMnLo2WcLQWJwktmugKnRCJh
fYy1p9GvKq8PNw0pf709pmVYO6WIV6YkTWmZzTdsazd5oGIDQFbkNQzG/ik98Z91OCT/IFGGgcPc
zADFoqyZ1quAz74CRgBfNCWGZA+4OT/Y7bbQs/Pkm9GBmtORPzGr9MkJsmIUAgi6okIEIe3ytdHA
MIOMswSueTYJndqEh2hD+VFU37F/9PvPkZJUF3cM+xX1gvsu7zxKbLstXMyzbXbu/A/szqX51Vdb
bvxO2crgWmnUm4uofSoDWchH+hlgkhUosg5p8Y4fhaQRs50z3m5y2kT8Z9kAbGA9CIQzsmHEaqty
M9shLVOtlTVSV3QsGMWw7RuWy9PQydd03C+1yhHHRHC0VgMHw2D0m6HXvaIkrBdR4Vk90krkmGW1
ISfDud+ODLyzYiNxv3blBQYexD7Ej3rYNASTCNqPAoag9dQwjktlhk2RHHzJrDByck1vWTPXPHP4
j5T1Pl5QAQl1Mi1pH1jttYuzYl9ExGd0FmAR6JOZJABEGLRuXGATAbbj4d6q8HHbgIvHfMnjzKPu
Rrh2LU8OAVe2XbDXEYCUAmDJZBkHlLx1TesymxYg6NItI5IfU7xpmPvFZETRka1O3Gkhlv+QDHOT
hd7y5fpaYqwGy9OY1nz4JNs3sRy8NAuNPJ87Jvp+h8yMhTlV+sV8WsEUon1gxQkneGXaVRE5hjFu
1I6EFWPp8uCP/0rJcCsdc0jTcZRCN0kGadtqfCAHkbTnYaIpgYkrYzCOEIASBKC8eUqo7kQDg4gY
B3JvxmGAEEhNOa+wG7TKTRSvwbwRcDsYaY5lF9uPzwoObNosCku1b4VjB/gF/VvBUY13DD5SxGN6
YJ9ZtC2g61ZSjb72oTDhUxBuIalb4C55bHLJG+05SZC8LegE3+Ko22rzk88AS+YLzHKcrCIVdfcK
w98kI/TQngr8gH3RrQru+cHc56qAK7E9D3F36BPXEBQca16LPmKa8DGJknSZI2E61PJDK7sVC3Hi
+RlQPzB2GbtjpH7q3W+k7awmdrKILrKbSXLRBijGP1YkaMkNl6wOFxijjHKctE+Ls1VjrSgLLmlC
YEwkOhHClM8mXfdlfDMt/6D3srHPrVChRp417FvPoTQHbnpP5Mp/92eLsXp0MQBRC0eGcVrLdfs+
Bt8CF455pA4Nwi0e9qMOg5bcMOeLMZDYM266gD+uwHzYfQbhce6wL5rIObjmfeuuYA4tcoSKFXnH
sfNkYElYEjV8ZHt52lAIMKCc4q0WeFL37NH6KaKpZfxyFfWL7AMADxbHbB7H9EZfRciDIWMwIvhN
x+Xaa/OX3iO0S/9YHWbn0aPRr1DG2dC9phOTG5KL0r9hfjGGxzR2FHjfM9R9BcWRao8DIxPfDeGf
qCLHFgZ1JXfCQ3ub8BkuWYOS+19gl/aYDlsE2X3SSh67czajyU6yEFRz6yjhTZc82pUhOgpEyDl5
LEQEPqawOqds6QFMl5pnnonzoK+HuGWREPQ9LkZT4Ng36ZnOoflKGGTz4Ye/osTMnNUcxNQNSB4C
lnL+2OKUijqsxY1tDKLTVsMbSyMcl1p2NNn9DbaxIbRxJs5pChc+eJG5I060Vtj55QWtQM8+yvZu
ScFGC19++9mpq47PD5MZMB2Yj7NGA8JiBP02hzezchXsaxT6grULKLugILWyTjNtm+JLY7io/OKl
Lnk3jeI4TyfeAWiGGU9HbK5mdaiFN6m9ktvO8rtYv8c5nT9B8uCfpZ3N4suEBgXxC6m2yNhrlF4g
kLAaoVPQBNXDADQfzX3FJ0Fz0XEIQdOQN8vP0aAURmjcRfkxTk9R+mIcUneMSnFYZhAv9J8Bx4dS
vGkMU6WxXUPYOs3hRW0WggsXVPpX5I8xcWsGUIHPgpoQXS/5YHUE03xPemO9b34gGBQA2rKOjPP0
9n2RiPrwnX9VhzbWlpnw8pc2fYDtoVqdM5FKB3pNe8SZjbMU0sul6741pt7Sk7is7DvsZV0XX7Kz
bHr6oVgLKWBq/s/ub6JnLh0SZIdJICS7oaFC0O1O3dWIWJe3rh46/GnANURsWoXmh5E5t9DsVtfq
2j2CB9tgml1wit8odqTfDgMj0bCUJRjbGCMQq0T+sk22I9XOvYT1UNcWOc3/pAG1k12J3Es0YIdO
HLZOebBDpG35r2bHm7JWJW/4a5Y+Z2sstjsbs1Gl7IixY90nC4KBm2z2OqDA3ZRvyOwqiw8IZFzF
ibQ37brNQ5TYNsJ/pq8QKM8YAg92bReb2i636aG0pzX9L5pSsuGD7ehy1cfgJZv00h177Jjr7FF9
NbvsI/hj/RsgKxbdonEnt9lVj3W9KSD3Kc8RIGgBMRUM5Lo/ZnfE1h7uIFtsLz5g8cTp6C2Jpi0h
OxWfusddyptvpRuh3MvqgZxKaa37G8Dlz4S9aDb3qhF4hYnW8GDTbM7uhuEqf5O4YS6ouyzgcscz
J61SHufnUj4bm1i6qIwHJC9NXT4mkaeLlJ0Xtx/jJBS0wg1+IpprGGsMcR3rb03gK+s9fokXZMSy
OCCFeeKCjtySMRKGJ2B+3uZXGO2z7hFG8Dx3Wv82sDpOCd6GMP5O8yHYsGnR1kqpXh0RnHgr5X8W
Lp16nezd5iHdadUYeUeGHaEA+/GdO1gV33HN0JTOX9FPc8/fI6bNjX/BJV7m71p2ZlBqqY7F5enb
ag/OcycRXjCcEs0O6NQSjCF8U9lUdyHLYluvrrdMZZjQ4OgonzNP99BlVRhRWFRZ/uz8UyWbmn5a
/DNWZ9BYHkDCS/w2MZewZ8FD/Bn+MHegzPm7/jA5ET85Yf0wvyX5th094ZeBPh1KS8I/2gZYFSiT
pkVxw8zzgpa8zk4MGX9VLFgPrlzrYDqIQmzUqeItLZIy3vUAT8zWmlwQAiRRMWvprCjk+aXCRmLY
vwKs7Sr41jSudIfXHxUXYspCZdNHpG/1s8HAvRSbHhVfGWwjXMASOMktpVJSQopyaPQa8cayuHg4
xtJ+gioj76h1FyRgd2z7I6b7unv52qda7Kxg0yonWpLplnyUn/I3DX7wkT6V83BVbww10VBJCrOd
maS1dWHu2pp3YFPrqjVKnhBEI2rBIBfgyJ+8H71bOAxJ+5b6iMTeUdmydHRkd11Eg71O/wU0Jgiu
w8qgaDgFmOZU218Xe3sxtnxrv9MVnVZmvoAz1Gv2xXfzLbz8PapKu3qvBEBDLCfhkRgKE0MKKXdC
vTvWBl64im0o4J8p5KYLZ8E0YWPEDjKsZmUf/PYn7lDnD9gJMHpbRYOydF6RkevkFDh7/vsHocpB
L4T4o2ca93kGthPp0TvePQW0hP5lMs84+G32U3COadEoAlIJ8Zggf2MlhuGncunHAE4DASl4SKu7
wY2aBGVxGBa20KKDsKWGT1lUE89UHlldX2TqUHCP3Z+AJwojWs4lzCedLdsEUwWfkBx2V0tfKCNj
m3jCQGUOgv1WvVWqIrmBwkxcqqBkVwF9gAI9KGD8YkWNeqok4Rcb/JYNPTsBXS+UHl3+KFofbxrr
oAgj5A0Un7mFmJFjl/q0ZUYuzXetRl8aXiDTXM/KX1+Za/Mo4Sqem01QzU6dfRb1pdQejFARmTLr
nnOsSMMDXas2fliVAyFHmU9N/i/pEsIWB8VHLaQwVV38qxLihg9T2twk1WMqLr1/NutHamzqabkl
WpF7a0DUaVBuN2p4R7uYIKSUGg3YoYPIBKegzizIuFuDHTFjaavtjamElrxP7W2CBOIy1J358sKH
znDYXwY31PBJ+1MiqXVmtpZTlLb0nlGj0tdroPdkPj7WkPKh0YdQjc0BTBbmHTnWkBHTj149alSq
ct/0jMsN0mvHTtnxiCR+JSy9j/lhLSZcui+tzZ2cMr8pL/140YChFKxfpmW/CD2LcPZE8BkhHVjn
Tfhi2TsD3IJAkv5ezgf23po6pwFm9hFiKHl1NSIlhdxkvc0duFiGthV7YfCTrztNWlWweisBA3J4
T6b3KPnXI6nx31hm5DbrzhLeYwnmUTpWL0mCLODr2hUyDENqpXghkwvDfmCxyvjJqlo8RboO3W2P
yNWYH4pxiNhAdNNZS5detfhizU9dcoJR6NdDzkPWX2n+bzQRIoiSE9ktVouxLRUFuIek0npdXd/h
Duo13lfecWpdI/xkuSFT9cq6zyltkdGsmGWxUFY++cZbYzF5ojzck5TqDLBSLOJCDXfSWTr5lBCD
vofxw6pm6vrtmKgredZtndwvG1ITeWMG0zqxXmF7zjB99tT7FWefQi1O+LY4p3zIbYPt4GM2foL2
VuUnAkk1qT855WbbNvKGVOK5FU88mkv/nQKAMLDfnKzKnsQNQ6o4/5wppbR+j4zgK2zuwOA5iV++
hLRaPQSWZVGXSNAIRk2ydVYhq8wjVSZxA8mTTL9G/aO1AHHeyo7SlR97W8+XtGfVFbzdOVmPzHHf
RNwV/oRaEDDYE+krkk92H7R0QfU1kN/k6UhVoTKE7N918v2Cue2FHV7JcjFIF+e2PBNpziUcnoBI
ks9m+iSCqcb3vjkb2SERDhhKcwm/zD6Z38jtspVLFVD9MZzusCpu84pNeNsmPBbKFS5k31zZiCwO
W6Tj7tRLPES0LVu48MvU/SURHuOWzcptSAjXAaLVT66NyJPx+GuZwaZejtPMdzQ66Sb/S4cP0frw
tStHGgcfUdd9VR86AC4CvGBoSahcQFx68z2Mbw1ibOTkP6LhNuW6Nz1kbMccCf3zOLhbHUIjAXEe
O7Sca1gyuDFj/HPsrJRtAv2BB7ZJbeCXzmQXTn52jOYD79AaXALFjaV+N8RJ8+1UgMs9lfKWlRoL
suG4SK07WfLgQEU56xKcrNzh8fFJEswa+BFvMSrLbcey8zO/Z9mQovzSe439zox+BwJn4ybqX13w
mwt7GCq9fp71T2wt0HjB8eAnR2N2I3xjoJ+TVwOnYbfI2jAnkwNDogz4znjnZiShCLkgABZg3VuW
zNFNcd3REAVfEFhC8YJB1zI2JmHTCbekI84og241v6k9e3/2UHWE8oWyM/43EUTnkwUHKJiBz21l
IT9+delFULdWek2qA9Fvxm6uxOVvbAmuq54QwPNjmfvfXF8b6WhoTg5utNxjoNKlnb1kn8gxsNcV
rCJlnT6fw/poeoF4xM7S9Db7joEXvrp0PwJjJjCourF+EEBRwu7i/piWVxQUF7AysvziJczypQ4x
Dn8V6dZodwHxgDi8RUS8GGNl0HyG9qKyvZuA8Y4AYGfdcU1U/TtKbzNRYNCyn8Nuo5ho7GDRMZyM
blWwu2CLKt9EL0tkgcwOaIOcE/DbIVyl8YFwxHpmnYuFrnvnSIiSe0f5gTyR+c8mcGHq9CUsvbWp
Y3gkskPwjb55w+HMtejHO2x23HO+eCZmGMGPhG8A4kJfRYT0460dok/G7ANSfwd8JqUBJ+0kJpv2
qRCmZxCs/kXFvpscdpav1f87iwieFxB2UCQULN+whngMY7MHq5N7ywOoI14RiUczPy3tIUvrcRhp
zgw1MHgmxj6I1nDvRqhPvmdKWzVa17DzvocvmiGaygr/wwvuV8aKadMRuBlIzJAVxvocJJu+32u4
7UTrbvGdcAanLoWn8ksFCG+5L1xqKuwPVrWRMDKG1k1vLpru+KlH0ZpaVOwu3jhO7DGiXCftTH3m
YMNhXRQ2HzGEr8Uo5NhRJoq2JJ79lB7O6aEuiXpGRwQf6HP8F+N30VjAFnyZmChwozAx1MhFYbg8
2BxQ+B58g31reGbWhPbWzfw7myQ25HLvJ1lxLNMAi4HBdLCYvtT222XihkzNPghrlxUXyKJsPwXf
0GIBkvT3QLxGvm+HwrjZhSGrdkGj7Dvm6eWPzvQxosHSWixDnNL8+OjkUylQEDONQMQIayWy07iH
+qBJsK7WYvPVYAUfHA2iNn+1CEoMb4GWsxLt5vccmyutfDNgItNpicf2nuIw8L0m/TDZOTp/RKQg
I884WDQ+HBYipC1JYJgzIk5KlmEDGGIOFEIWODT6W0LDofZrCopgqpEK8C7slfZe6CcTb2TJZz+i
mHaxstXIZxDULpFAI4rvOWKnV7IawEeB4nTb30I5lhJxgt95+A3bkyJ/xeYriFMI158jA+tSwcKc
MgH6kURS05/B/zg6jyXHjS2IfhEi4M2WBvSeTTZ7g2CbgfcouK/XgRZ6IemNpB4SqLom86SSLmUW
ybJystAjoWGMVA/LhgCtTINM24limJ+hs0gCy5x1miNrpkPpY4DGGZgCuoZM0AYGsFSGt6ReHVhq
wUvhaU+yLzyBsyhygNoyQFIhXJT93JvAbrSYREZwuLHBoYKokBYFAzMEUJq64i9kXV9QPM/RS89I
nAPe3GZWvZCLR0epKNr3SDxiV8SP6aatxknRw8iF0Sz7sBJZLrujpgy4FPcZIXhTBIOH9KssH4TT
aKE8rwiVUO4mcQrdVQt22TBBkhZ1jWMPsinrVWO8edK5kI9V81lzRTM8w6WQzadgCEgVjNVBgqj/
SMDGZ8lcTT5TuvG/irM2GTeWxoVS1y7fVvUcBzDmw5+NLi/v9R080erJnZv2BjTNFd8x53wN/b5W
PpXmVg3/0vRH5SSc9DSqQx43w59Xq49bTVvXARduoM0TwnYMtuY1zhXbRNCOYWSGNlvRyFp6jLwU
ql9sOzQhUvPX0xt7MOV4dNroJGC+plgsCmYxqvfXJc5BEVDkuId/G+RaBZ236RBYeMobqlfzKfu3
rIBahbuzHAHjVU9Pq6+6/wgw84FZ8IsDutQf13Z6F3aM5/3E2lG2/yQGAQFxM+A/K/1Emo+WfsrY
n8OQGbX98vIvpf/x6WHC+otXdKb7/3oVaoPxTOpm7rBTA0A0eFc497KukHwOXqK8DcHPtLfieUkV
BLu6QyKus0XM71xL1CmCj7P/BVtdXk3WUDoO1oxHfkDgHqk/nX7r0I619V1TefXYrBcIMAJrBTlG
rqmnu2MPiLYxT2myTqSDpp5NUkuTnzYIFimIggSNpkcmMOyUwm2MA3E8RKYyobHttRdLswiFPmWT
rNG4Dj5dH7JW+ALY3NAN4J4DCcS3YMHIqTCA65sqJm0Y6gzotmg/0qqM7duvN5DeVHojivzQ+2u0
fJ56xFnaPEolYABwFHm4kqq9CpdM64A0mkcZubeK9lmPYreUoD83EvGV5bwj34Nbj3V0BnA3Q8/g
BRc3RgoPFTPap9lucG4RWQn5Z5YAP/chb+3HYZOLgwUOm1nKgC0opnXjC5kYzmP/GDqGgQmPxnl6
JsKJPdr0iwrqNFSPocwWrfqhcHrwnEvy91gTD2ggekHT7/QPKO8eBbG2HPJvpYoWjfogHCFpNjYd
vkmCHILn8TOsYd11Bwv0hgMUcChSHo+/Qbu1kJFA4TTZuoXXEHqMAJhNR9yACY+DfMrw4cT0cF2l
naz4X21+lOpNtypU6OnBhKylOxNbii4DtF+GUaJEXQj7zfVikgq7w5jHG9kcIG+zYG8WBi9JnX4L
CQkiYSI4jVr9J2I2LKh8FYOXGL8bwTWK+a/iKLPIJ4XXC1K+XmYOjrTo3+h9exxiQfw2oWt48W9g
vckM2ciDzeQQfpz8a6Y/TIuladWFHV9Nl5WZbac0RuRRg5gi33clQL6YpRgiSy7pEHWgv8iY+PF3
k3Vk/gyTqq91rkVwFoRvD1cte6FSBTTLzM/ythFYh5hQ7kvdo3t5JambNwx1vyJMd6hICDqpvIPG
tgzAojiLYF3qd1oCjp+2u3Wm26NN0C4E6BCcDv0440gL+nNlXcNsq3q3sTpo8tEHDg0TS+luCFFS
9DzSBa7rEjeNIbapxTxs0/96Nl8+vFBqwp1KkqTl7wqiVIfsKTED8xZwp05Gs6yakpaADD3aMxaD
HvhXpsseSCLME3to7jQ3jKizKYraQBcOJsKa29VH3zI2WxNMDsFKZulsHqIBPDIz711urmULEcQj
x09XUkw+3FS62uotQcRMeFAJ9GdT6WvmRCMsbeUK8FTrlwlOEWchsxhHuKd5KxmQVbuqGEaTMKja
59JwswJAw9LqoZq6jjZJV0p55TV/qB5n8DP4gKiMFcHEYikFj9pY+TrTowMk9jLZ+JQEA2hovfwT
4ZrEEds4hrk7mOtK/iCdd0yoao+A0mKU5CYZR+bBBPOuQJDcCkR2mF2VrWEfFo7zmw8yEp9ZqlNw
svExOf14Kkd+Q8p32kHSczA+wR7+bY1VnyKcuPjKwhgRre06PugqcHVyI/hyBZ2hdSm7V0iF7dX2
1jPERlYuKoaVUlYXEXhbqWUazHRaoBuzlfVQ/nk0Qd2mgu3PRWqnz2mnp4p9ws9QsHGU5S+jo49v
2IIp/ILonJf0rs1RDX7NgafE+LKz7yz9VDTMSj520HiFN6bk8B8kfxacnLQ8S1lNFisZ3JUxy5FH
2+H3yNBghvYr6R8FUQ8tzMowIfHIR4ZpD3PNU+AmciM0MHAN0OoC8V3/11iH3tFmOjdvPOJGOXQY
FBtTJSWEEUvyynm0fCQk6i0iGbmaUlE3ASs0w65o3X+K8a+LaQwNJPfj27F4cyevBuP3tJjEy0gD
bL4I1Ddks/GwaOPNdpgG2Gfumgw3SHhhxlZ4l45zq6wfUW+A16EkRXGSA5k0G8i7W7EdceD7JuEo
CtVeRscGZ56xKH7GjFxVo7rX2RkfzFwE6WoIN6a8UoIPSwS4XNnrYkEKTKCbXG/jKQRlaGr3gZ1W
hC+30H8VtssCGXFRHxBPKUxlesF/B+6IL+/RNuZUZdKJvUWP6xQfP6Kr3vVZM8UoGg26PbwXigS7
g+lhiQyIhOQF/RZyLhvJBPZffkSs9gHnvENbG0AS7HOmmOQJDcUcjttKRlcIGACV6BUp3LTQRR1P
ze9t4NmRU1azSP6rxA0+rgiYX5Q82YzOYN4RDUjG6BbWZFxls3zCppGHFBNaTPVisyKZEnkE8WQp
qSEl+7L4O20QD+LWuYr42/BeYryI/lXXX2W4TdWd2l9y6RoX+DNZ8nC5RWATZY9ala61fge0pS1c
awlRZUqGhQyfqLLGpZNvrMK6O0YIaVWnr4Vql/7GHxZDPVT7iJd1WP8MYYpVj9WOoq/YMwjUnBfL
2Nj/tWBi4e12Hg5tvL+30nsvu3rhxhZWzsmx6ddFtfCYm0gVvXui2KsIb20K3gnhFHnbOwBz4drI
WFLUi8ABBIxPZQswaEamrcWWdenb+5K8Y8bEBQCkriazWqxKZGQy8wtqcKpFfJo6pVhKHdZzsdb4
ukz5z8E9jtHR99Za1MFncGMb+OSsK/YmBHkKTO3m+1Mb+lSAlUQnAshyQpG18adAJTxUzCIQvKNG
XSx0ZBkFDYgaeehOf2sZ7mG0t6BWdrZG9gehEQlCXlh8PsHKLD8slqCDerBa68vgG/A6+n1yDLCh
5PjAzRouefkpF+BJ63IrB9NViaPVozgC219IO0I0Z3lF0Z9dnRZ50rmvn3X4K4mpyuQ3PAAOYOHQ
g961KOcXogKE9annHxjg6Fe4vFm1lAHWX/BEDYnyv2FC6YgoxGbkSLgQ9geWn0hwuotJrpHhqOwm
sZbZW6VdRWLdOOuYW4EiT/7GVLTN6oM07OrxpeHyQZBL5M10OFSo3fnTkQQiop4lQLm8TjQ+ITvd
awtjk2pGACqJ6HISug+FQbWRfJnptqheKbk9hHkpzoZ9QEvsbLIZu2NRrG1lyt16DQaN6VbpkPXt
bX9Th4yvuWqqr+l4bdODHRENjEQ8+klZsjj9j/BJZOOA1OPj0Jw0kgubXaDobEmnk0HzwztUh1mM
Fz1GzFDXBlsAbylsbcGIiGO51n7S4qMtnsWYsIJF8wAAugUuXZEi7vuC2Uo2Y/GenyO7eAznnAWs
1n3lw2fomwuSfHdyJQ9b1E7fo5OiA8Rn41trr0WRzUevwzmOL6z5Y7cB8K6H/UmXOL/GL1G+5gle
PIMhoJrMDSzNhn2LpVULN8NvYHLzDqoS6OieNQbBYMwoRxRI/j6hanUwW5e0jx1xaqzLPKKJc7S3
/4ISg3P008LMyod7IIlZBwO901kK7izzbSV77JYDuvcBpm+DzhMWf4WtIct/A4h5Pu5HuqDiCUAF
qwNaMUZBvfgr8UcP9FJNeLKjx6xOt05b0gRjEgVuNNwyBFVK/FGBvA51c6PV4RbJMQOigp2ll96M
jhKYEjzpHqIUpL6VjKo+0uIta4xEuN5tHBTUWnyn/z/5xOC2JvKFEP2ULT6i8Cr01wjAmqmAlCCi
nSrTs9wfOGaV8pDxgrEolKA9yziPI/nM3JocC4o0eXhDypSanZ38NqfKcxlkzJgct+WhAMwI+owC
+EuJeA+sj0xC2r2anM40zi070GOpvWwvmsv5w2bE6F+mClAObtChFr1B/4zghdfBpDQsz3Xx16P9
0dkYyC8lZJf81SU/Y5bDW9xn9hXJCnMIP8cIve09N6oPdEc1Ha35YaAPH9Mp9P2pjd8E0WT5F6Kq
nSa2ocOmqd0K5RTX3xPqK4bVrf/5eD0kLZ+UZ7P80SYtFWmAsP8QeCM8U2o8bR9BfzG/8VspFo/Q
AiPuou3dHskRMeTyoeveFrqdaWC16TiMtVtuQOnldcsoW/ckvc3Z10xAi4wJpFcweD+y3x9bMubm
cg9Vx5i52biTsxvy1AzbnjzHIUJ8tg/aYDxjZqaUC2ZSteEszZNby31dDRNa4u4LLC6HyQ7X3TVl
Tt1nSku5uyKo6MJ/6NmDYjkL/D0DB69+JPi7BIhktJulYuJKZXYDUNjeurltQ3T4TPJXoSDg795A
MsiF4EBqJcYG/t1JTpm+j+I9kb6deIdQEtPhi896bjLRFI23qLNHIsg/0LGC4we1ySRNaw5b/u8S
5nQN91tQPeRINDT2TYP3nPjZDc5YA1FoOu9xjeIHT5msZMOzMOEqokUi+adJvirno7Y/Lak8yjWU
AdbWk/hSYfRZ+3efIEKfHMI16QtxcYFPogmXPgCgWhAwp2ZWK6R9TUmBIQQWTrIginKR7evUd0NO
jhw6h1ZcWgJ7mFWm7VtBKc9Hj8YXAoOnXFrtYRNF72yNzMVkgSvbxJgQ+5/YEAjKUeUdCiisUO7U
KThg8Kq9SyFTiz1onfZmEjna7joeGqRHVnqWu233k+en2icTyDomHq/MtjI2nn7jm8+VDZmHevo9
QppvLsO4dNV6LxHoEGBQVvFdWP0t4N+ml7CNIzjhzfZ/hQQqxI7rmisQUTuZ8wop4/jfdOXOUJ2X
xVjW1jHXL1P+znTzFmuuq8z418kAYuzPsDqzjpq+ocHaKdCoteZu5RS/KZOtjGym9Ftuv3ged7J3
pGTzzV3nMSXZyiWf1N7UiSZBLAgLRXex4ha8SbIEIU2C8SdWWJKsk9WpK/i1twgju9VVs0D9Z4LB
9Ca8TU2dn4mZTjCob3nkIMhzchWc7rMIrpL+cNRr5/MwRepcFgs4h6Q1SAeBmBN7v5vm8VLTHdy9
3jJVT45Hn/GdFHDebeVs26pbVMApWw/ReDbvOm1ZjLfK/oV6sx3BKIT3AjcMKorE/khZJYN3CfTz
iIbDVN9OQrm0lS/CO9sqUAaAV6NzVT2+ki3sE5OxEmF6LNcFmMzgPLk9m+BHDZ4Oiap6UO9UaR+V
98SLVxWUUGlwqZgTxgRcJeyZLbhXwdjgX3lL9OT8e3Tlk5gAvTtpNv0VKbfIjmgXTBnY5nDjIDWh
iYblyppGqS3yvH+qiSDnuymfnfpZZKRXnhzE8Kp/K1GKZa7Rnc2GXBJlaYcQHhPfVQd/4cAf18mL
k82bK3xlo4qcZ4L7RPxUJNdonLHpeCFwBCkyC85otpnuGDBFi4hMS2wNFhWZgptlbC5Jly4URj0y
KIB8K6pjPlwsVnJYIDHLTr3wcUH+pgI90PuFnCmTZwxoaJYH4SEiFaMhPgAAhCADcO2rmK+J8jWE
OFqxPeuVowW0aEQYFlTVkonSKnGClUg4cbjt8QT/FZY1UxoAkmntpgWtsbnpwj+bxXsHGTCtHzLT
mqK6N3zdxb2LnzrZtKa1i2RSgj1rBmqaRE0moPpvyrZbA8/lZ3SmSMemZn9WoqKpCBQIafA0QRIj
4jewZRV3clcTtET6Xo2wrDMGFsDRBgEoiVeSdzIFD1Pef6TaS6OIKvLoPukKSRZeTwILtA6ab8wL
541KctLDTzKGog/2CODi6mGyA9+Ow54tZOLzFDGuqjNsitsC20TAEP7ta5sYXUKAQ3cQJFfml3Zn
KaiTL5j+5P5lRuQEQpSVlkAyZwU9JSBjeU0b15Fuwxe37BhZS9FVRvhpH9RxiwsvNrGIUT2HF9Wc
axTQyOuSZSYT3PBVFWt+dsv/Jn9tHN26mrfKT60eJHTiIYgETNIZKdHbwtsq5boYAKyyt8GPUYoP
W4bNS8UFiXyPJZ4YvjAgI4uHwqUkz425rz2VdG30p15ZDc4GOcCmZBnMkRwoK9ZqrDokXZttCqY2
hvNqikVSLoJ2W/mwfHAGvfvPwjuEEeQlRv8yql6MNvTBLRqanJ+fqB0H4A5vkfhXeg+1u5sCvIld
r4z0VzG2TQGsZ23oO2HaoP5IWWFMgyQNQ8qHiRgNoUYaPVoduEN5k6RPBVtbcOwZGnT2I4CkBBya
qReHZKd94gyPo5XbBTmJzN8jkakq6/qRwJ/CJCzsWQf2Qk2xUBT0XBoydgpNBfr9BG3O+n9Oe05H
xCgIXoOEsdiOMFNXoi8cJkBC3MHt00g8gRSiIQWPlMNAXw8aKOdNV1cNqgWDJAEfLKAVIHLmasiN
nxANd/TlO4e2BHgZfniEHUrqK89fVX11yEyqvW1TYaFg5m7ftPifZFwAbRBNt9Ez71Up2ioHVihM
KGyT9zBiCoF98Z8JESBVHwHamqT8TrMPPOJPjW8p9d9G8UzRRTtU2D5LV0bKTWzMOMKHRNvkxOIm
nZsjg+HDd7Jzoa4Ng+wR5scDYSrDvXfWYrin/r92vKrtMjAOhrNLVJISPQJhGR8y2hF6My9RVA1P
Mey8Efmr/TCTtwGjypGTdcMIvgs/IKN3L60+98Azioean1KKqmKlhJu0ulTiqlTWrCQvnaNbuWnB
U+pPEchTKiu9XXZSP8MLXbFLtFHJD8FjDO9TuKGXf8jpu4Ua0FQ31dpnLGxJLzz6uDiz/s/qWJ0I
xk0gCtttjv+yl59V7y1nEemoXvKTkJJSXnQ2qEGLzonx3ZTb3RXXPJykTwMgKpbRIfI848wvalvG
ViyX+SnOavSk2oLqge7ecVbIjNmaHqlCQRXgSI0iSvM74yiECMzueqwI/U3ijSt3kwsaR71E8MWH
YfzFPinXLIkelnfxspsJ1MJ7t9x5poqIoMV7Rka71j31+trulXrTsRZAWwz91EwcNqjb0H82rE6z
+Jq1TF3Sn0D55qE3tI/KZM1sQbjeiuAZsHMe2pPn34g+1pgI2PETMy3UmMIi6g1GUTMt0evmW0Xk
76wEUA5TdQ1zW2XxHImdrD7ZbLpiYKS90pmeYX3sjUNfPgkRVbIzhHZSfFTzTGNh2/veefnVly/9
U7RTHO2GAYWJO2nHVNp8c8u2aNpuKEz11Pzq5C+zZCHPTGyATRdZZLdXKFr2bHVxbYIGaUW0YOqb
GfRBbp7fYEbMetJDZAtJKyDgTAUw4j+Igj81Bi+WvrGkedD/Bm7azwD6nLz4mMvr8pLR8kxK6ELH
mUhTt6yRocYYZKoFjSL6nS2rfGxwuB1ol6pmy80H5oylILyoEGbFsr2zJUTnQD5F/GBXgJYNCDLf
L67hpP/s/vUAEc4128kWISvPTW0cAYgiH4nHjyw7hM4OE3XGoo+4Ax8z+45GNs33Kcv8HHWR9rSz
Jy2NmkO/Pqjw9Tlw0nWtrdiVT0fryYcDGXBJjF9Wne8VDBeRgQpPnznwpgma9lj3limvk7Nsm0sT
f8iMJRLzZEbnLtrx9LvjxG+dF8BcDT4dk7vvK5GvjOv66JL3IM+Oub/1g7VGfoq+n8zxMDjxmc4O
UrHuumWSXIS9p7wC9k4A/cSvMWFRJbu648P9Mzhw/Tn1uZ8sA5TMOH4yvCopS8ElCcwDU2h15+in
zLmkEGwp4DjwteKkDbtu3HbJUh7Iq1jEAejkBcxaMq01HIP4S/DBoqsImLU5nyrB4LnzaYDGNFMs
XjZZLhgMNuRxIfJB0uy1b4YGLhpMBoQix+C4EuqmZrVYl0BFZ2m3HhzEZ+p8YMhfGzfXKrd58FTh
ExkFVx0OzJvmY9jla6oXafpcIDoBaobngXLkVylOjq4twvQZqGcNGVZQpnOBcTFrlqV4KyjAARH5
WDJ9VV7Yyr3X/uQETxCh0idAbAqDXiif+Bdug71PdWZ9013q7/nYzX4R83lr5jWpDh1jdJTxpIfy
8RBDzVanB4Xc3qth37Los3t04fGOkVRhnKzqVjp7ekcIiBE+Nmp80rhy6zMlTzn56duj4rDCHWvg
gWAg1yYTP/3Us96ro8XIQYD7NdmOoM7k/Fz9gHFRqJLDGPvbrh4YOhGmtDTDAxEgTYY95ENJ7ka9
snoK9upcdcSkNu5YvsKhcEV17gNkT8D0kH7yR6Fv6P7MjkgQ58VVwaCnmraUPLwadw+Rt5a6dJFi
APWoeWqNlL6fZt6b/lmmf5qEnMxb682pFi/fu/bqxvTwWPCs1Q22L+aDwaOKLwomR6l8CnFI0c8r
Ayy+pdb+9j2kKesl+Xhwt2V6CqHCqHDIo1BbaNihHA58qpyBj8oqiBvzXnH5Brs2C5Mfs33JBpbS
DR17J58sjQKNg3cqDZEU99wAEl2V/w8OMXtKDab6lz9+kZ0ojx9+8IyUozuwSjOwmcTqJq1HpKSY
WVodOOAhx7XTXNLq3PCyKPq+qu8l7QIJP3l0ULmR4p+SZYwF0a/dDOZ5WivV2EDsnkf6VjenPsSz
RRa2qvAhGtimVyiJ5BI605dHbzEkWwWlm/LMyMvo/JwEempzA/RPdwi/Mp50G50dOlPjQ7BfkSPh
GsavGTCUWrA9WrLgngX6qSlvsWzAfdlUzlHhBoFNyrAvYfCV8xzxT1eQcxsuHtu/Kw7a65VjXUeb
hQ9T38qAZIIumBEaaOkgzhdJb61TcYJsIbfXvPidCIsBFDV8VflTwQGfh6NLt4M6TMGpFXLwp89R
eRTtrUGCrWwmj//aOeVASmKUCMnczFddcACy5nG8F+kr0q/CB6b5zIJVia8pb6cG1dBQ/biLMdxp
5h5QDu2gnhQbJWLKrr5qDSMM8zXrV8KKq86pkuzwnGfvxtymwxaASaeax9546z2cFFLJ2ZLEv8RZ
Il8gUylR/wU8krTf06Imx6vaExE7HbfXPgCWqzGGGpD/UC5bbpIdArY3bE6FvIuVg20Oa5aLUDfw
vKMKBSHFmeV4Fzu4lcV3GS/s6qtgnhkH6x7BRpdZPBVIHg45kbY0B6ZY0MAOMtObDs2iSYw4Ociu
KS6xsqs8oFPDlvJfIcaUHbZO5mV4zdXVlG6r4lBQ7qqJB2FS/DrqOWbfTl9hoAi2fdAotIoo4Bj8
KJCixNEot04kkNCfGrLTxFLWLkl1YZyR0y4L4+UpB2gAIRs6zEg4BFVGVyzDq32OSlv3PjPn4BeP
QnkoJJHJZ3RGCfdaLBB4owFYoSfR7K1vLJrxarUuY30Ga6ASqXCUbJPElxgUsbFqTLArKCG0j2hS
eUT5Qg5XM7lfe4geDL6aHddQKDOOdkXp1uN2MGWSy2Eyd/9gi1rW3azlWYGvIWp/2T4X+qnCrjhe
6z+GzDS/AXJgbS/3H43Or2Gia+l/ViYvi/ZTJVgpeA5pN1dDiIgSnlWmasN3QxzfZLaidmrY4UyC
dckilybbq+LegrPHecEGll6TTkgPj1lzHtI34i9i5W861heeoLZxdgW20bYM3aAJjslwMthJVtOa
UrllFjb2TUDeCISh0n8P04xSByQ2AFLGdn4NGsiAeMWdVcuAGsS/9+C3xenkSnjxDHleYALi5kBj
WM49FXwR59MF7+HYndnIkbfkd2wv3FhADxQdbw5zadHPsy7AlRK4tbKxrGALa0b3D4nKoZE9C/9r
0D6rEvk5HYPYWQ6JiSx/YUxweKHkIxbriUSmyPBz47NCo9aydOuxUNgcbxI5lYww7BhyILWKjrNT
mvwCM5QHAglcbTFV81mIyMBrbSb82HbYXCoVlBrVpTJqYekpvGM1gzQ9xcG/HOVdxOIIwhDpb/6K
XRbBjaHmNtp3GuAWR5AUJjtp/J3WyoG45Reag0XpcEmr6KOtalehrWd0rxXWTKD8GRk4ICHEcUTj
DM6M+AvLNfPvnOsbHRhZ3ns5QE7cbs3A2usoNkOmuyPc3UanMyIULNehGR/CYSNDBk4DljTYUioa
pTiqEZ+iHLUuo4PeLsjWCXusxFyW0l/XUqxIDEWWfq0dqii7VOYfD7KQzi3apIQ5Kysrv/inM3lp
Jx9Xzrpw4xNMkpaPxBfEzrDFUcWyqaC7nWzfcwP1Xfd3y3uhJ4vp5cisbaxJPuqGuFDYhvBTSNqm
LckUaBZmdZp+0pg+SaukudTw50QrBv+nSGw0fgOqQv1WHaPIVUrS2+ih83KCEQmsPMrwrKx/qX6p
jH8WC2rVP+lGNyuvCyS3sAFhhgfZCbiYAlUvXBaYRyC4MB9xmTLQ+HgM8iuBBXUEnQ8nnE3qJY75
4JjlKwtcpJrsOiFgaVKTevYwCN5RyAw3xcNBanlvHe9KBCNDSbxdVAfobieJqLMh2cvH9IBc2mAg
btnrxj4U/l4lua+Gxg//vr513oPUMxIxGFhEA2elCkzGnGdTDaUjRzMDak3WvI1NxCMLaZIN+xGN
t4BSxQAfe81eLv48eve4x5SE05F1uSfPO81zSyydJg9xrTIIAAHEnSwNSMCHH0PgmY9RDpXTG4Oc
i8Z7GF5hcuzo6NXpNCO3jB0SwrBTajyDaSkj/+QV7Pp2wX3RynuVPFMuDwdADNmxUvFQzODiEEWx
L4lSW4AsZSoLldQge7cf6NKSMQiJB0cUJhureiv3HMihTzxfqTNmcN0kh/lEgEbtsn9+ySNP6Dzo
QKV1iNBwemRwiDLprUGjSs9B9RrbErbpT2b+sWPxB2eZQW8c5WtrkcBJcdwZGB/2/rZH6xjzGZft
Bs7W0gqY3mTrID2UCvN14yMo0ZzFUBSFBA0PKKIybGwOiIJ/Xdm+tFRBefIqWgooEhLSo+j5eYvj
YCR7G5gISeDDteVxBlrUNjvL2Ngjf3eDO8MQTKO3XJGih9Ph9sqyIqnQCQF3p+q6rZ5yaKH3qpeV
ONs+0i90D8xItPheVXz6zKs2qi2Gg13aKwlttEdeaYw7NUvYeiEPxeAma2dZxtm2bi0yggkr+NY4
FCd1DTkEmr6TWgfcAPk24MDpXJuzNH7b4lCsCzxgqrTpgklTMAG4j1pySS3VramgDZJsu/EexKcp
TNDkwxv8ZxR8synUunPjMKSElwoCxX9ZlM0F764vPEJqAUCySKlgVMo4+eM5/02EBQkYr0m02TdL
XFcln1151EkkJoyP93RaVo7WNrS4J6oFJ/XAX54S0satepa06jJVuPy8Jzu0svwVk3R43wlIBdKh
1l/V+OjHK36sTZJv2mKD3X36PnFq0pMrXwC815iXIsFEYUlNLRJygObYUQtGGklwHgVGWO3eIrJq
VTyHy9Y4Mf4Mxn5tqoeJRwE3JSbq84+Jqidkt+Yw1ts1fuJXEjhz2VsLG8N0481t2R2wjU8A3Wg1
TOSlvRyvtOopnH6dVCuocsCsbRxI0NQYcdgOiS3mFl+I3V4mxQuiNcDl0TgxZQzTeCk4Efx3p95b
wYkPO/1Oq8YmqaMXKjaaAq0kOZONFDio4ciqrg5J85mOIT8U8pNb4mDFCxeWuSkWbb0tmm2mPSCb
4wAQ7d6zAItA1OixZ8DFdBgikU5CY8eqjgGHzdy2OKBNUvRDitlNpKAzTlhpQHuRmx50K35RnoHx
wjilLOWU4X4HYv6CvtfCzIk8JWr+NTVLXyifzwrWp8LmnjcSsga0fs6bFrjRQeCe9qMd+gKVBUvE
u1ZGPDlQyw98GR59gyYx8NQ1N8JE1xv8muEXPSktNckkPYYKO9lyjRXEGrmYhsWWgGyz/um6717b
w450qE+IEkC/XZG5SnxShzKUNIB9o3zrkwCvX9fKuggpxCg+B5iEBVmCxLpgPguPVbHktTbytWuo
VDPvSuzooqIK3MXNknZmv4o1l08z3uEE9TpmBNm66vtF1xFkNnzmgu6Z0A09MJYhSoI+J4nT1Ygt
Es+qRT74nYDo8XvKvs9B/S3ibYjtMtwXvMMEw3d1trCsK0W4kE9qsq7w33qR5moFdFq+mpQp5ixD
i2HR+xQ2utDPcjimCqRk9uAt5pwY10+Uji6gkNk0p3MybWsW18RcTSrmhBtFom63mLaQG6wn50kK
Vg5I4O0fBeg1fpE0PIj8CGRkpoUTl2u/kAJ7VkjbsbXnC8/8RDnD01Mi7GTKhKgnxhbh2wSMkBph
R9v2VTYz3b6UzA45iD3xL9unuefmGX+gEwvM1YhJoTcB+DHuofsRiJLvXc+esGcdHCI3YluZB7e8
+1ZKVExVyCoUjIJgPqavhXrCS0a1tLAhdbVYxuSqO5p0e6ZG6c18rZwwU0nsCuOr9PylochL4ePw
lPtngUpq8F8N/ClC3eEsFCymOnQCKGkd/jkm32N+j3BFdcSljGPM2IX/LLdLhVwq/W6DijYJskHO
qJrjjmubQONn2kwsuG5pYr5VSAlwcpQh/jvkE1Gsj5LPMso6GLB0KulKVkFvFn5IMjVDCJAwLbKB
36RCXqpZK50lYT95zgqxxlXDJGVYV85Jq/XT2B+lnMOGFb0S5Fszsg5wqmxvb3vi3hc6PyO2FBKj
lqPI/uXRWtYQIozrRQJsxiJDUAcUE+smod8YW8qFbM275G+KM4IJVeqfQMVqaKTypEsIZgtckCyo
fHzihbOtpxUKHnkIuj36QpmLej1gWat3jsDrsuzi9eSohxZEecYqyilJc4E9gf8622Lp11sWlCGH
/HqEpc19CHc/upntTxcccwM7oWExQ0MM3yQLgd4nannm/I1SMPvP50q3bscBCOuRfPAe6+syDN2m
YO8JfIlHlHpeu0v3GEf8DGbVN58F20BbuP/RdF7NrWrpFv1FVBEX8CohlGzJVrBlv1AO2+SwyPDr
e3Cq+mVX972nz7YlWOsLc45Zsl7DaNlxU90tTMFKy6PrE9yNA3bB8ydMqU8ztfXAKkr5V2PT7yAz
HiveEeacXMnf3sBGNv1Zt9EhVciC3VYcFknFLWFom3HicIhnHdLMnfy5VL6LGgsLyrcK8HpIyWfY
1laIVzdBo8vRJ3kQR6JFsj+Iv8OXkZV+mjOR6Ji/BPm67xg5uAQGLiR8OHQM1xOye2BXeWKSdJ7I
6/RtMY/P4O6VJD6URx0CjwZyNtMaArkqeo6cvRnZSxSDiqxg/KrsjLQDiSOFRhfOInMpodOOjVzg
CVR/IzPrOCEriud0EX04+F2bEYKGKg7VtDhmStYT9jWzmCLx/+/JH4I0uIlKFcrdMkohL3pCq3x1
i+fAeQS0r1rJdvmoEhoGL7E8URk7xYvVUWt5lfxMK1rDBJl78i64pgTybH57DB5QcGazZSHRMKdT
UUgHP2b3axJM0IF1qrrxXQVjFybC16hA9Nc4fhB+Wj3UzS2j7xt3/EumbOUV6Md8rthKelbuK99G
s0Yst86HfXWGtal8dxmuca/ZiecMfd4q/CJjw/CHz9glZ37FR4n4E0jZKnoyOEsPLM2uDpsEtB3s
iDFUYUD8iXBgE+yqXroLYkgdzNc2YcBKM82Zs2ZOMng6VsTiwLrIAS1D9Y4m0Ld/MeAZR4cP81T/
UBMoFM8b9Y0pKYt7yiFPYwayxqntHMq39hcPSXh0tu3HSA7VCoNvQEHLtYmpmyt3vejVAcAehL2J
P32IcdOec60TjL3WZOiO+B020911/HzDskHgSffUr3Kjfy+8620NaIg9+Qo/+Erzsx9YMOkrSP+G
//1rXnrNJ2NWc5Nyq7wArEZ2xCRnw9TN+On32bmB4k2yG0pFa2OGa799MvCUHiIN7Zlfrp5xROgb
M12pB3zqid//9bu68bDfEmnuKW/xnVBMrvjygqd2fqhvY71vOGfpG2nyKFceLBkk7qhvt9yZd4Im
iggBwV+145d9tU9ttWaL5/YrhUaRt8RbhXfUOzrTIi9XCIXyWH2r45ZiTfsGrMNfZSKcMA8i/zad
DTci9dusbaDX8HTE4pjWJ1Bg6VFHfYNulDuV2in91Xo/7kDWc8TihdZJSNlS0/d4iJkY4JNpkmcp
n2KMSDXuLHSxXjPsEgOQ2DYYtz4/RCKeNfVSiP0t0668b5m97QU8OrJB/IEBbCYO9MQod1HwbCw5
AuLI1gPBDeAxfELDODiWr5bSBOZZj1nCZWdqpCZhlZDe+phbCNMXgnUBusaKNlYNe2fJrrb0FzOH
RdNtMgK5JwUUUXq34i8laon6anj3prPbAN0DmiWpVEMOwRenhommj3BbIGTxXTlQA781E+cmdiGT
YGE2eA1mKsEnZBrHLj/5PW6XmA8IkxT041NCpHGAUA6d2fIfGeM3rCDMAI30OTMZDGBhTwq6/8V+
Naa7JHqqi1vyaIdThg0JwkE9X9ryAM1mjM9z/cFGLqtRTtCWz3RFevHCciHPbHTATIiuUK4ZCnFe
k1GKNc9JTVITTpJRs7SuOINxwLgt/hZO4f4fH1uWPybLq9OPeWAcRdFUM2KzI+QyJusTFG9lJ3dG
pFwHDNRYC/hpSoYVOVLzsSa6ovSmkW8Rj069G6Xr97F+JWbTWw4uc/ic0kNDrT1htAhi0nWCnmVV
8Fug9HF76yakMnl5OyyZBHqCX7VaOpLHMkLlu2UHKqrtLIAa1ZrqkanqJ8FwM2z5jI4at/wCeuNs
Y1yKmLMXf1gdybCZBKm2e9xKhrWZCnj+CBsp/NMV5zEyskWR6rQ/qnPkJW6ZUqAdDT604KNvrqqO
WgQ13pVFTA/cVz/mGa+1+BpJb3GeTT7cUL2l5Ik4B0n1mVx6hwDlc0rNOOVvuU1+A6O07ujmz7mx
HdJ/YfZLZ86styc/HpKXPIUdswTnRQ3/amW6+yWL9ZCvhyH61NxxDiKHBie+zmcSbdnoRT4YwnmH
WGOlSqyNSNPT1wLWwQCdHkfLIrFJYxUdp6KVmxSchVCNk1u54hza416HD6fMloDC6VC/caMNoMf3
YWpIRigFkLUJlGovtxBI2fkz5+uzBSDe8A1SteVLunql1EjCXHEcLdyWcWUdcWN4gzi6NFfjkbOF
Ef5TYZ8YnnbKcUQFomvm1rCuThI8AIPuqkzcjKTj2GJd0DIr8UalZIiK+4DhEloEkVGnRNCAmWby
PSJRcuQg8QpnuEPDTUuaEsM4lILuHwy2/hX55STO65k0S3XtEGi6UdGuHj3h+CX1NMJnkst+6odG
r0dgk0d1G3/nb5QU+L7rR6is6Yrx23yCdWs23qj5AtUaDnFsIr9Y0Nsfcak+SRoanyvwT92mwN3L
kEXuWc7qb0z1Bh0WFdX5mu+vDy6IHHBJNwH7GkKltvgVA4YF/8J3+b02vpDupPC1f0TpjYIqbqUf
IYFY3CPkHou1BCdP5zl5RFxXPiU1RsT8KgMPQSSyfFwcR4hM1TaUWzx+HDMs5/wZMNUb8JNsOjif
Jiyl6FfD8IiVkPIu2YrejxzA92jvV7H1jN1boi/qzhM9kQBU5KrWc22sC83Xi1/ebZjptG5UsLOg
6frWxrXI/R7bh2BPSqXhx9Z5glnJGT3YHwTVUPftmcCiM95BpSDtuJ0Outwmw6YMGG9wa3QnN0PE
5SX2eurRGe6cGRKD382eRDYUrAWMyJq4KEQ/eSjlBzi5LrHpCyJs6Fw85kuv/Lo2NTEWSeseGrjN
UU930Cca5KpZQEFQyxvRh+yvIH5Z9TZr86Nc1ESdW4DdXSksC0QdvvhdQH1R8VUtZI4eWKlC2DXj
2dwFYhAiel32oRwRBS7z66xOOyl4pli5aqjVJgQqtk2AfAVnlEUcAzx+feUEASf8ZJ7mwNdQ+Mc6
jv4keZkN9F64eKTLpFNn2s/15Yj3qhlZcio82XRV+ds0Pmt0rwvyr2q6u95wM1VeE5Nl72wCtHJi
QH1wMnrynhnHvTqCZ4q9Vs+4WYp5J7qe14k2hQceYB/b4M+qQ3RFkUiYEUCG7FJQwKSKr0IkThVj
ZUx7LYYkQrZRWt4rnjN9WQGjJlOjvzH+NlwwfMyI25Qcjf4HC0+LRsNqriaNaRHLo5qUmxw/khHc
gHU4SEYTDHGpjR6kcowNEeEgAt9MzfRrnsO+JZCa9Y0alE9BWpEjOUFzmBkPLBunW2LMG7hP517N
gTfhB8clGhoI+OpTqmIrUXP/Ulh8hyPosAD/ZsuomP6AARZHKfvI7NDDqp2ovbkcmx45F5VYRT/O
K56w7g+TEIYTxX/yNYEwd8kb6+rvmstpQDowjwXbfpRf4N371Fmz5KHW+GdS3lkTn+YtBPPvmDBj
oeR9FCA2Jq+1mnWZIIluq+h9283Fvot0oMhoxrBDq7DbMXBrudiEQBtj0z6otcX7PZ3LxchDPR0G
82vEr1QP2Y75occ09CWycFvUMI0ivryEmUEVPuu4DhzCMiqYappFkADTO5KRB/O9ci6V8xMzk/OK
Gtdilh7didcCFWsX4rGoap+RMsJqg9zlAh8o6oKHi/Whgj4UInEqWUpko8miDr/7gAs6ob5MwoOM
0g1v9VHE8cZazL86YuOImTlhQKV1GEeKOrIrbGoGRznNmJtdZukdjkz4YCh++o1W8rZnylakFQ7F
UsMjvjU9o/opjb9GRbU/ajejIVqJ4y/8c2ISEzAWG8ywJk7E2P03xzbI4aUxgXLSXWO7hxXykWHi
FPygzOARo2yGzH2E0DoS4ytiMFqFTGaJOpfxg5iTlRJ+8ZQF9W9qcFblS04CpdWbD4EydTjbExYW
S9sCKo0jD60t8SPr6Nxhme5F6Ct4Bxl4rJxGDxnrEc9h93u5FHdIClQtWOtz5imyYcV2rDETKpnj
u9othnLbF4+I/Vf5LQt7rYx/Jr99w2XAARRzlUfzvDap0cnIoqn7KLp/ioU7nrVOQceZtAuA0iGV
ClWotTdIxLDh0pS4YhUJJAQRPOKvUkRHk/VmOTNVUdh82jBjctvLAN3JcB8O6bM1Phk4zWcYuyxB
9hO87WZZAi4WfdWvS4/m9kxNYTfyEsbHvjyYDiS2gK0x0scNA+9dz2q+bvhkx5memqRL+2fC9VA6
1srmEY7QU02svccendNAVa/jXJ/DyDNi+sym9Buu85iCwunTZ8IMiclcfNJf5HVsANiV3FJZjWRE
S23zqMfqPpMRbCtazIEDzUlpKtQeF4n2L6R8J9HFj6AGDK3+ZFuvRqwsWeZBTCGwaOnnXVSyzGJL
RqdWfWFGlZZ9bFFnYGaICZKqbUweDlreFsasWroXS0usNToCTJ82y7YqoX0kOZzviL2Y6avNQ2XQ
JeIXzIIjD0a/74pLom4TgofXdhvDk0HqLdLXwLQ+GhOySVaLbddiV7aHf7VloDUuRowZevcyLZgF
YgO8aFJPZeJaK7ct/KK2tFWnzX6WoCAkqRkAL+3hZMlfJcr3LFmY3g2yWRs5ctY50FLPVZTUazXC
Q0aTtkcOHcYjHiTUscUwMUvgLGuz7payMN0KicGXtKsV/Ac+rLN96XvstpatfsWdgWjLzJCSnccm
tQ+5fDRj1TPNGFmPKc3RIBCQ9SREXYdKK6U8jtqkOJRTcNXH6KsI5V23sPIElQaTQ9lpqcsTFG2I
QmYJ0Lv/IkVsp7KY6AgrQDQsotVseaMRQbVm5mUzs0oiH32Cmbdt2v/O0s42WYR9TXfG3zGsWMik
LP7R2+gj2HDyCLSaIr9xBxdWYoiFt7KRsOAPUlU/qkcmu680S/itKKrFdEtZU9htu7a072Q4SUz6
CqUlipO+JV6TGivD4IKsk8hR6Cwuuz1kAZn9yfJqy99sGOegfyZKnhS2yCCHxPnKZsrADg8O8rYw
N9dBnO3gZQ0G7csPwv2xfoaU2yRX4gbZKOA93IoBN90nkiy6I5JmgCJwQKDHi6qzhUjQyFCaJc/j
9OLq0Akjsne0P1PdtiydJVvJ1qXPIhwXZnfmvFnkhrag/Eu+xf/M6wg9DEzoOoGo8hoyUGxxSbXd
K6J79dWBBpd01i4JDrI41aMPL9RIv+tFYjRU/hKi6anJi6IQbrArkJy4XEWqhtk2hU/mPi+XkX5f
ukFm5ZzokfU1FCzeHdTtz5Zi3CU1Q4GgjBwkbpNK/VTLDCFYLfy8dxCz9Mo3Mzjcyg2ZQARM1PB3
dnjE0DPGTvPb7qwTe6tKZ4i3XtKshz1+vJKpMIdLiQxXmu9J+lCSK/wNHDRy5YP8sCTcZLTfTJ2E
eETVjcDuSdyWed0MPIKg24qaZSTnM3bzfUMozcwhrTaXhOmWnUS7GnDAJkS87jglcKHQeFaxZQVl
iT23gd1/x64YRw8Z/5PJyygOA+20xEhiP7hwdkkW7RbrVdojyIlqT6n29fieIGAcUaL3+tPAfNZo
HwRFrMjMqcXr4tMM452Gl7Vf+7j4r/l4LuaXtPph4twYjJuwjaukmerwlp9rYijDf+yDhTWca/Rs
7GbE0Rk1hIHtp50af9NQf7ilikR62onkN5vhlfBvIO/mJnumCuEO3V/ARer0nTdz/bfDm1lexqWm
X1TJCa7ciM6sDNwL1l+gG+J5bmLyXDvIO5rC2lUd5/QilB+Vf2zxJjHX53dPDzOfoT4nXH49QHzi
RnYRwjGg7zg5yB/FRQDcz8KcT8y5XXVeMz4jDY6M1huBjkDBCJB8W68UhafEPcvsmgIWbpcJosk8
MlLuLYNsiRMQrKALtgM9vaL+YJnLNMA+DtR+DtJhmQOa+L3Q9rQXfPcFZPJx+ovSm56+dPk1nWPs
apan67d6UfL+CXwYyrkGIEAsfP6TZB+9ew+1m6nXHgTQwAK5Ne1mechshDRMmMMZw0+vnOTyMSm7
bPgV9adpXfXqRVkSthywdsY68aVk+538gHWhQLcPcls370mHWV75brHRz5FKLM0xIDdJ/zUh/nYf
BRDRLP3sOXpUZLUmorqGDtS4EyHuZ4TVGPW1QzfgMBuFUSzSY4woQPR9AdNNA1hATAj5SKiEscRM
3W0ofUg0W+zFTcZMeY+dRqr2AStB69yC5KTQjrIIUxO+5YA5At+pnkm/UBUEjADcYGSh6EYLFRPV
y7oGf6qCUCP+KvE3qfgrWrFj1jyXnw62TbCJkg3kwQn2Oekx5MnWbJg9Pdwo+IJcT0N7nj8DPfEx
fdsoKHKG4fhLw3kP845YhTTZ8R8U/B6Iuu0p3IjSB/QoDX8JK8t8FtpgwFCFt8HBlXuZ/2k0X4g2
swfxWGP+bJOQlB5ZM06hL9N9StVQ7xICV0a2OYb9PYNfaJ/C5hL2v15Q7DoRX4PwMAwfqboR8sWg
5rN4+SAZjz6mKEbfWFsVPqvxVZuvwHAiki493TxWfFPLqkdjUh9z/VU8pXO9d0DxKQAe3buJNKzg
d+zxOhJpXBp7zvsJ7rqGm8UgC8FZUyusM/T2HZcwHFl1hFHPb856Y6pOqcbbc4z4uPXqzdb/Nc1F
XybVm4K6Sf8voUB5NZTwvPJhy7HtYEUEkb8sD0uPih6M7mYOsLvv5LQP7ds0XiYSRhKr+e6O7DD4
2KIYvmaI2I3AJ9ixCuj1sPsdnPJVi/UnOaC4ktaLSRuGq80Z911CPoHu9eolRJWgJm+RYAdNMQon
YYMMdA6/+CkN9zmQ2k6d8KiPWMDvmIdu1b12Nk53LHAhGKQPYk7vOm9Q7yosGIFqmwQaZqvqwWqf
le5mGYCp9q1Lhi8nGzr66J+E+p3x7TsCNw3AKWrZIeHSnPEQZGX8GvN3KZfSRcAdr0uVnhxFVbW1
VSq8/VKQBpMKuGApPZc9z6FlUMS0rs7vFejotul5qEjRuLpQYRRwr6lLAFBOeReTo9mx/942hOzl
dTatCpGqIIglG7+MXcWMqhyFRq8DsIpDasvBtQuvXFx9djD7UaQNhKabta9kFhWm1m4zfOiDzoXI
wkDNZtT9kABd5XthfEFpYlqboGEhi56DfDckZBLOEXoVbYdUW0/mf2XaX7mv79FgvVfGxAcTNZct
UgD8I+VrCFqSah7mAPniJ9NdRX/5HlU5KrJ39UmQ+lGvi3KnvNNgWu+MEMdreO9zj2raAGTO3z6u
fUbRg7bFOEEoLfYUPhGcd65Gh+D3jNr0dfff/oKxnnA3oJJ4CzJvMYLzMx9AC+FVMEBUsY0ePXy3
yKUJQSPDokgIJPTYIEH+jKrVUs9BqkI8iBbKQ+IeJV6moSZZhe+GP9sMb3CIHCt3jwSnugcLGH+D
H4VaseFndVa1Tzqc+s9T6g0ZwVjv3S0/XMGPyEGxdEVe/ie/EjiuFSmpa1SJ9T6AuDdtJhSOxCet
yP0ef32kACEhjXez9Vtnm9f6UQIjAPHLRIarGR7XOnlqGA6bL4azMt6VkwCMKNaYztmscaYRzAjI
X80IOVnp907351v3yipG/sMGDsSilgglVgm7DJ7TFWNql8G81/9UN0sSbLkGtsEC9B8/0NK1BDTP
S+GTnQ3C25u1Txuq8aF16/SgvhifxMTxj7OHVz8GhD4aiJNVBl4atinOxDV6UrwfRNPbWDf6LSgg
PDXyUH9rpNgrKxxffFQUOPT2CYao3MMvM75zoKEuBL+7ztMt0BPDXU2ACuH0IUGG2sZjMS0DENpf
ZAjrtvcZE0tz0XU5IIXCnT1fFiqss6mQmMONqTz+Z+6ylVwhF1tqNsbKCNnYFcINtd/RbFqzL97o
fS0CH7/iZxMn7C+70FZucAvZdPMpLyULMLZLXHhAQtNXidiz85n6yoP4oLxhR5F/2T7C3ohND1PV
JRAzHUEYUzeill55zcV+JA/WMIAwPpbX4iY/TSbK+NaZCCQAY7E+AJelyiAyCymfTYHGV8a+gKL5
t/zkG9C6P4wAS8BjjDNvS3WeIWnAaYMs5AP9ffRI/xnv4R3IZXvNicJcVQjwOAGW+naJSo4PidjQ
58AUhtQl2WH3kNzWpUtlw0xmIRg0tHBQ0TEFBusVkeD0bHwBgpYl+eF+YSERPWhgkDlD+oIoux74
y8kUQJq+0dBM8q3BhGKQqmE05jlCfbJK67XFSJNnlNiNB1II1o6t9V/N9jsemTSwpap+Wdzywl+4
FPauucXkWFY+/bqtbVjeDwlQ4tUywFvzm5NSAsJ6+b8DeeP9dXmr6B87j5wOUmYdKPdofQnj1snG
3SjmjghfkW5Q9qiVzza9RmRvfPmMc8JyszAFxTYy9/x0vsOaQvphvkpKfWfQ8JCFZ6+Jlpt6FBov
LCaafoPPebu4eMY1tm6es3k+BTpa8Rctf4AfQH5oknnFF8NV0Bv71tiFxVNKu9WOP9gZ/vw6AyfN
3JwbeTa+h/yQtNe4vpfuBE2FneDbjBHIydubStjveoaWh54T8c0UJofGqk/GfxbzSQP/inpwMiNv
qkw+5JaHhv3TSxNmfo+Wr2dXZbuQr1g8jsE3YsgORpiG0ccvigB61QEXgyLPTvttEbBoEDM7xzCO
4BnVO21J+WwYPqCk6cK9gc9StB+dhnU+uoU9uP4KZTIes2qfhC92BTwZKyoCFUnZ2M5XMneYDC3U
q00aPEXDX4wSbWz3qYb4kBmgNRGC2RKbTe6MbVOF4TTISnStoxGxP+iZR2qJfAlYpBphiwahyZpt
p1I5WC1w+8nv+443csDhBiHBaNB6YG0v28EDYxAjh+xoyrKKgUt0KuKzRgAHvH+dEVLsvhHXhSez
Z+PMOINjX9WuONocWkF8t1VjfVc74I8m0gYG5I29bxhHttOnavxgAmWqrqB2ZFvhtLehxpSHfGwI
YZGlF63rPdUsceNm/W9bEEAajN0jGmmIQ73a5X3/kTVIfvUOSY4Vb3OG8anClMKcd7VT4WOhBHB5
H0xQyvxcC2hgUpJXo8bRF7vGVzqhSDEI32uU/Cnqo7MdG4xAIzA3kNt5RMpXdRAniUJUlOjvm0xd
HI7cXsZnP/06lCB5Uq+NGWBZHe0qPAdpxTVTtliDEqF5dduAtxjI3GyiJ8XIX205NtR3A/4kaBr1
0IJ+kAwmimTniAQjUgBhOU/g/EYDNJ8qOc9DcK5LtyPVFCBRMrnvZV5xzeqwaXK2Nyk1DCJNxoMB
zvt2IGQLxLJtMLfKpHKQrsnmy+pgl4Up9luXUlOmiXo2RY6VQ5M6LRx8OcspPowaKAWar0zlOM9x
O/XZhPycnXdnsdrGJJrvkwQ3w1DX4YczUlCiKBhFkMKFFWAHVLQasM4jmw6pUNV8P4bYuOqcp6G7
hYL3r2tRoOECeZMyBjpqtN9BWP0D3X9spPXo1Gw4tEhzZKLl+xkrf6FPIDZUZ6ejpq8HwtE08dyZ
xs5ws69EvhtTwLBGWcZeZJY4kt1uiEiQ0cCwSpbwgkLnwbb1s9DMTzYswq+NChsjpumkdviIIhpA
mvlwEwqQ0TJWX2QQUQQFIEWyObsiwx4sbeeQYOI6XHwur650G7lJFfVMLG4AzA5wdsW0WrF6LIds
vPSiXBc2P0+YKQ8uddmoBvxFyg4zSHiBx3esCp/hBGBLfc+Wf7Bc/o0lA80s0JKNywgMU9L0HSTF
T1AGn8kkmieRk+EWA/zAnTnVQ4WejIqvgcy6tufxrE3xL9BdeE2dRPIVultXR7HiCK3h5UAFDmsn
GdoPS3O/g1G8JAQbLLkNDB5dKi/esmqofjuSUvGwyNDoETJn7/q0dA0NHVHAxjAzXx1NUMx1w4vb
UGfoJVKMKVwuZ0i7DhdH2ba0jnhsuCM5ydCgMWRfwt9ubYs6b1nsVDFi2xbDuBoi3KitJc5tqE6i
UUeCnPEMOja7LGwbF0MldJvRALOLUmO6aoqO4E3gJppOgrAbcl0FFYyhgKVVtFct+NptpvyOukXb
I2CPhNAMw4x/WxfgITNctulF9RM0LrEaBpJJV4G24La3XlMZCtaszUxmDkYRC/J+om2CKHaYEaWG
9bIxK6FIDtlPO9rrcGof/ZQ/9CZ4D3Xz7S5z91+WDfVJNe2z1riP2C7Y7c5UQEPas8wP/Klynm32
TUT0oZFkSrhLyuCXlJXPQiIAJh/V7OhtdUL5BEoIVVYF21cIqXHxyK2KJDz2XoWGtk2I8RAW82vc
HcrR3g7s0WrG/+oQSi9dft1cEK5ixuaxTan6J1a7iUKQQGVfhVkfgn49CirILldH3yoPoVnTWWuU
OjVtWJm5vwEYc9upDtFfUOj6ZjYBLUgq1LywIMZYzOTRI9jxU47LdoV9IBiBFMQtVITCYXHqWKVv
VSU1Ifj+IHZ+Ohd7yV5jv8XhhyTOcZs/pQxCCspxhvAcnywDZIdTSuAjjtxmXflc0HOq9HkqEM1Z
v0emfBq78CshWq43aU0dtEugoNHyCfkwahY6nGuf7lR4ldH/yR6pdPikFpwfVfYPHGiu0L7XGhZX
3cCXlOSZb2oU3qGYX8eQOdfQ0nQb3deo66ynq4I8WQKwYnCIYTyUa2QX1j5lEo+2cly9mLFHijCl
bffLLH3npvXXMOwCM3mLK70DNIEwSZgN8upQhYuPGCFSUWCmOVp8LJHbjN2U1nI5Ndajd8PQ43Qi
6Id9Gya/CWbHAn2LrlYbwOmwJOUgK1BLxQoU4IEqNBJSLbSyTUuJqzYRY3gFtaL2F1OiCq3FnJiI
U5WzeFVMoIyxyRk1cJGT9wiOwySpmpbAUbQ1tYlJnIaDXjB6Vy2Az2UP7kEBd2nkgNLrhpDp2cwe
fDvwg4MJ1hTXpjrck2T+yOR8cYbhTyOtKx/ypy4y0YNw6Jk1V26oZR9uXlavQYCYdDZtYCHz7A3U
/LY+3pNc8TvB7jMz6Vvs0LCehcUR7vICccMFC7QVM4mpMxXEXebkzrjSLGROkqNyZLfjqSqywTHM
j26BmSdVZ+u6/DfT7WmjqnI8NIVZQygNWQIgJ5hmLnDbwAdeNWiDlUD8RljLlN7I15UaDNvQ7ZY0
Uv6Aflcmg3EOq2Zb2p12G4Y6O3dqe+1ja9TIO46as9NP6sXREIhlmE7XruXuehGPH1aTvnWhU/7F
1m8tta2d80j1pRO8Fpy02zY21bWCQWBqNfc5UXJn6UgF1D0ODZaP//9D9OZzlXKU626OIsAswRpa
2XfvLiTn1g2/G2fhlZ+lSvPnWlpwySNseYMlk68e5q0co+mdgOtnrWH4KSRaA1tVkSKWleYe9Di+
S7c/U76UR2m6zrmoCULmXWZJYgseTW029mFLO9Vn5JVEo4EZjJpKr2IcJqxZ2iKFz2no4WuoCpQY
fQUesgqnpY5+GXOXyziHqxG6dfYqljyceCZz1Cr6b51JV1O5BNw0OPcmqxJoHRSGeuUwEyaOjkqL
aDWWH2BWhAbylR3BJr0nrjs9EB+gLiN9TpsvccoVbDnD+BJPGglrnSGO6KrMU9zqzCGnLMTdY0Us
/gMSoKiJWcPo9ybo7UsW2/+C2o53rYDsXfQt04i2V78zIYKLEuHbZqSL6pAK7PW/747wqpeiCgwG
pPa/qZ0ALpm5wdCbBixpR30759zlMrbcsxXfyqYAxTemav46F6Ny1xyQ4LnQN22aQ6xAxnIk/Osc
mXP9VI1Tg9QJL9rQasrbzAHFMrcunmyjhOEeOwRzELaqNnJad3U4bpSqH9aDKJn2dkuiQaX02daR
FWlbGX7rLghI1UmLwzjnN8b+2VtZp+MS7057Gin5aSpvvFH2c2K39nObzcypaZ3qnmuwCuYQ9RN/
2OqyKk3TzNfsujxRx3VrVF4+Mgf12yF/JkCvcnCrmFW4KrkmjCL1xcRuu0FZOQ1mTXz5RcfSfq0N
KsJRhX9WrcMurq9GQDtcmZf//kvrkMeeNvYvnkpSqie0js7A2CZ5G7JheoghWTeOZh2dqOcrFnrQ
+A0X/KFhkPrf1wOVSmf+Wfbpbkoc1at4y56y6VPvhX63uvbNaIxNrrIPUl1ja3SRvORbRUqqzShp
uTBI/9YrgegoDjXicsbgVFg8UlZdHBoFD3TaUSA5fTC6pErDti4T6zg1fNxEmxqKSM56PSTnsC5b
3HHLM2eMTbnRhvyYY0E25s6FatFdhFv+IWzgigxyVONynKL3PFVfWBJPr0VsM1JRXOe+OP/6sdWo
rZXTf99qrPWAtpX41itd/dR1veMrM0vxBtXTUz0hBGqLPaXHF4L1+T63xBCkaNfCYnQfpftN+drf
u2I8DpaVbKJ+DI4Dur++jrKNCX+ecbLF9Gp5UCLmFdqk5eU6Yo4TNlgJKl17rlF75I3uboOZDyaR
rs1wBoZ7VPXf7SDzHzuy3kNXR7g2JnhfcZUSI011MzTnKaIusUZ6ob6y5x3KH3drqknBcx+q9dNo
Zu/uiM+jKfRhTSsjfKw85SVhCDZk7c3RzeoqdVygZuSML0Vv0hSrkmW/neQkcWTuzNGD8NoQ40ve
MrDHgto+4xfTPVvpsp2eMQ4yBsNGTqeR62PqT/VYW9dp+RumemS5YOqwbxr2EcsfLUXWrrGUd83W
m6NjtCzIl/8U6NOpScOCiWOI9tlAR1LqpE/MowP/jj896TBKHupIPmVUTw5Hzm4oHGBjfU4Ji6Ym
cy1qkWm8hYaUGxd9q58oiB66hiMkNNXXBa2YFQYewuWP1iKBuTdYzsd4Dc9C4W+Tg0vMDu23MUTV
XRnTamMZ9baDT/00qRrxwYj0bFEQAZ/G874W/HADmpGrjEDcDEbxbwj+VE7CCwvc7OggFlmlBsbr
xqi/MOmv3dyCTN5FxsmZpwamQ32TTgWhSzTKR+aGLHzt8aWf6q9kMmpkpISZJ3bItDGxGEdH1lz4
TYlOIYuqEqpDwFZ+toudovd0VjZjp1qrrX0dE/szB2RcyLpKXrgF1df/MXVey3EjWbt9IkQkkEiY
W7G8Y7HoJN0gJHUL3gMJ8/RnAez459wwhj1qNVlVyNz7s/z8H1Y/mbD1fbyvWIFf2C5oqBsKyYoa
W3tpseQbyp4OGfXkgHYZctM4ptox6xi4Uk0jaWI+zwS4vqQ5U7vZxfXBa0imkQmy4D4PQho1hL5i
ownOTY360TWdZDf4nXsPqrLdG4zx3/Rc0/AzRTnFlXOOyauRJMV2VKomIVat3M2D2/ol7XGSyR5F
dN7QP7g+C1kF1Dwznio/OK9/yrBbonSAYWqL1M3ZBAc1pdE+1i8YaCxokcXwC8weCes9qRcphlBU
3SKEM/ryQzUMbyEK7WPiRPBDcQqBKZjcLBsJvR32JtGUCSq4hKyQSbWsrREVG85c7ZTHD6etscWu
OL4mlTddlFWcRFEPL2kDsFmX3SMoZHk0IwRDaedznfeITPtqS3hCS9dkHB1DmZm/hYOWKow/pOMe
QuUrZHtpf3B0Mh5Dp7/XHXVQvd/8MuccQVh/JMQ5OMqRnIgw/tfwrPBYiQrbJMKTe+RneGdmfs/c
9b5P+urFZkO+lrK/vnhj8SKzjoAzEdt7VsIfgwt67tAX/6PFQmWZxvR7nmjkVEo9Na6Wn3LJmpvL
arjkjd98aMJSyVzSostPysKG4y5fwiF/j2KPxN+h8U8u+QSn9X+JTvgYd6rsMAVkX4c9wkewwa8v
xdjgfU2z6K/nW/PNE2fMZgfTFz/l2GNgJWmSJzY2zkujCcpIhxYSvjTT4FxA3oD9hwWWyGayNf/v
UGEEprEsc9iEC72E1xjEGY6mOH1dJh5BVmTxHfJgRiblBU1ydsMU2iYExCLZgcUssbQ8W4Etz8R5
yvP6bZgl8b6xMrCRorqo5YvI4gzsLkaRGeX9gHzHveqqxFS1LHyBUB7udlAa5WnvkiBIpOReYEBz
iC9GVGiM+8HGL0dMW1bOFMCIarxgthip0fDx5Lihh+Km6fEzU7agOa63BsGcrqNA6gvDfbFJRF++
Ad/pHpHW7aEOdfJU2eOx8t3usg6ftaBIEQEnS1CsFzg+p8ByGYVLzYtbdY/YdKnbAn5yg5bMuLkk
D2LM8fqUTvJZehmVCszJe5DzrkJw6AhC1qoQg9v6rUHM91G3+XPV8UMSf8lMsbxr7JT//5evf4bN
z+lqhO+TIOpmIBGyHbPDPOPgs4cOO+MyNs3sB1cON6ZXKJ+e9A2ytYnDySVBg2hMrXcJ/MWPlKCn
KNqj4lp+L8dhsUGoc2n09xA5277LK+fDzeV4zujJuoQuVg1NOKfIfH7lbCIHOsVap/v45PUhU3A5
gFYncUHAYRD/w79efUs9BKu5K7hg0paDaYqoFiA095uREeE/Sn3o6qZ9Tj0CpjM7uiURFX/0tYhT
qdAO+t2jnidCfAOrgclumrtVZzZh+MQp803AScBQZPysi7I9zKLnM4jy7Ufpppe5rnZJF+T4hgr5
HiuqYR3Le0FBCxIfweVoRcBN1HnUPBVLsJWc/UNleHjDLRyxQmbjq3AgCF2qKo9RiA9NJYP9PGTY
TsLu2fEz7jAv48qXxP91qdO/xU6/NwrPug89ygpTN9X+6+QxNZ86vENdFF3TUBhPbt3FB52bMFoG
aIqqG+MaDKZxNdwhOE5Z86dr2VJ85oi3fgKAt00vu1jKsHBBKs4hwbyRRuHJjkk6Dk5uOiUv68RZ
SlIyQXZMbEaszyPv3Hpju1K2u0yPBABU3hKTz6+0s0z9AAmCTAlytvPFg6UmLA4WOOB2rgP08qIN
w4Op1DlOS+SGTUYhJNrRJHPNSzFLsgwzmx7AgRa3avmWe2+6+rN8Dxrab/qe6KZsSahWTj7QeOT4
myjVOXEIvUIXLggX6ew8J7+ZdAhaGWA7zTnFW2FD3onRz0piS8ffTgvJ2k1LrsQy8ctuFqQ5Z/9Y
hQyfRYM+e33jE9H9KYR6tuzWOIs4YsZ2EGkNiwgd75tJpGma1lj9nZKXYJwW99/6C6tuwiK1HK36
/85XK5DftQiQl9SM+KUkf3UO28Vs4pH3Epnn2AxvfU320joPuEsYkAtOvuni2Lx42YRl3YfbdLRI
6BZsmmFnxPFdYCA2pXOgGrYkm4JdpK6LvwgAw4PB7AVGktr7MMxz3r3ILC9FO26nklyRYm7+/m8W
7FPJQNj1H4lPfnQBMngJTJauzKrlxu4sPLa9C6taMkwEsx1QoC7yre+QD2R1WncQD1CeTchKzYa1
b/k4n0bb8zYKG4KbKjy/drbzVIfTI4FziGxNoCRpvDihRL+P0/mZHbO/mxkuhjLnbYgQD9CDqah+
toxTNEU/iUVFeZrHzUtSZzd/pPoq5gLe9CNR4/li72zHm23y8I1F1v2UsOiaFAFmbPMNB3v2kuB0
WbJLA7/Bt9435NM38zGZp21uBw41H2ZIn5GC2SSRGAFm9EIO3K+I5dMLarSY0BwHMjQHwsGQtJp+
KN8rkqqZqeiULU0qQxRwLBZxqmDAxlRsMmeUgQOenVs8EaU9jXeDgTvJFQ96zETyTZoF8KctKZqy
mFJX2MKEPPJK85q7EqEpdM/R9pZM+TayznZqm+e+szAvVXVK3f0sltufnSHq3ucgelYpxoSvfwtU
4vuYFsW9rfn/Zo5UHrW+dopDjakXqxQ/tumhxQ17Zd+AKJ9SExnkAHT59LXeVT0qv/WBn7E/nICB
jnHLCars2Nl8fexbOW7kpNUpRQD+tVATfcLymeTH9U7peGG25RJraH8LR8xAlRUP9yZGEGbF+nuS
t4oLi3S9KTIJsLZe2syjRwVkkFV8RJacdSMdL+STO8viH4mUeC+YJBYvKkrCYnKPPdeja9vq5kdt
dHeROvRGkN3GyS1vphEq+4D2szrRFDBeHYNep68Rt5nTzzhs3r8eZzISiMVpKa3VlU07nuW+IwKn
s5Gr+utaN0k9HhOh94ZlUNCauTnJCK69M8HMKKht2hOwyQWle3loewbddS0f9fucEcc46hdutOYl
Zhu5mlNwsluq3abc/kEvXkQS7cAz0rTqmik0nZnGpR3aPONh3BzdYYaXMTFKhgQiWMsV5Fma+lRK
HDLNR8kr09PA8wbZHcgbK6HgRG6tUxjP9qdaXAD+dKyKLCcj1DAvZh9jviJWlCwXdHzID5Dj8C+D
KQA6sx3rLuvO63Jh5MHl615yAkZ63Izbsdb9Y6qQn65/trXHz0knABbO4L0MEJHrvbx+8bWDmmci
md3P3I//zSDWZMP/zAonameLSxhwegQeQbtfp/tcoi3WRTRR+cdJFDnm9yjq9Sv90/evt84a9uvU
+r/5dbZFv1WjKpuLgsEd7V5c+uUvX780g8PuuhRhOk46XpBxMdV5aCznqKp36z8jhUceoji7p5zL
zyAfzTbpYGpXKEL2Hs5JQIdFHcUP5wt4cnuEI5BTbR1zl/nDqFyxt+MYg0FfPjdFnL9YZZg+wg4Z
Lruyl+niQziMl1HedSTVaoZpB6YYgIgkTvFZ1IjR3b7AzmdIrzu6E4QNqVkELhKuMeU0u45heP4a
spOaZNSJj2yjjDejnJ2TKOvsg0Pfe8rHkKbo2oIraZR1CEI41na2fwRaYJkv6kCQb5GnRyftIV7r
7prUEAzZ1MhLXqGe8KGOtqlZP6Kw/53Btj0PFvaQ1jHzn21L8k4D25ZPdFqXoj4myl8ie/yfBR4N
KFB2oRVgZEiktxFV3bku28u62feoeNYhB1Zl2FKZEu5NfASHGWxnMatwXuapAWATMnk7St9qQOC9
Kg2KQ5dvhSXvSifTLVS9RtcmCXmOW3kbycM6hkXr78eyXHyzUp07I3k2YpCTOiz9a+GZ1sMR9Wtl
eQNMMcM78E8Gli2GW0sseszBdgmH4hETxvWIyGdu5kheSqFDSqhbslwWpqCt8dDGi6TFtiP3W1yP
DnElDPnN3IEAbcqadowucmBNyGaj9Kr6tX7CmVxHcgkU2XkZoq98cUMtD06k/w0rw341qhBts4o9
tLo+AsseCnCzXuezQ2gECSHptqx8lCKLudjOA2e7fi4t5f+F+saHXDbBoVGYSEsKS5+twDk7xG6R
M90gQfeQH7t2axI9Rz+KMZHZZ9c+rJ+tNBWKjEWFmsPj+jzbU4MacykijbIsOypSceYkLE4JBvZL
NKGRqTzmoBJHzbFH/urbVXT+QqVNd2p2pYk5WmUjVLwd/UwqmX1YIeok1eALsHy0PivqGiC+s6Zw
aa7xlg4z1D+cPP4JsoKeMgm/zshH/Flo9U9g0ON3xfz4VFgYJrtQbeXU2zcjLP9Y9VRzFfDSkNP2
PBeq3iMsbvYm+/j5ltravwHGsCyEdynU9LCxKECFL54mKOqnSuEOs9dDtBjmdGsMRM8DUY931f6J
DFkcuslEdGogcWvwaVIdiNK3q6fnHMQLY57NwmsK29vFhpXSjpD/ZJnPH54hfqTpaOxU7janmXT3
xI2Cq9OpY1jL/K1oUXQF/Sus6qOQFLvwpBIbiFf/IUIfMWdk6GvU6OEGG/zQjjlRTrb8t/JAdGib
hbevUjJROzEiD8sQ3OZDwGA4J3lCphsq6HkBdPoF31n/l2ch1Uos5x6O6LNZlTHmaAuzTNhYcluO
iMVmj6oL1nBIB/Bp7l2OOFfmB5EW/mYY8eu0y3rVJSNVBsAkKHvrZSA0loFw7viVqM8ZB2KoxYJL
gVUM39Y/qDI3u2exopjI+OnqhmdmABoKMav9d4E1FQ/EUINy2GVEuXXg4NREul89xX1NfIQCs7Qr
OLuKXvW4jp4BUZED5/F0t4VLdFLZcWuCM+OrFdQVezZCaV+w5Vtiq2WtMLSxdVilh43u600rSm9n
TUijIuFbl3hqFsDuzY6s9lkp+iOtMNOb2rhGjDJ/M6/8HXQMFgyc3n7scxqobR/XUkvnVTsUR184
REDz430LdQnjCDi6HWy/wVqlOagFTZAiqs/VkJpkV9XRbbB5ahKOHqtjfXWLnUUP73XOPGwJk59u
yHtTrwHOLxi3b5Pn/uNhG2K+EsQR8RDvhRt1Jxgx4oTCmpZhn47rdcBIgim/yOK/F1Z0gfjXXoIE
osI8a84VNhkEszCN/dHQ7Ycx5PNvI8mbR11K1BbLQpR7iTi1/q7UaqGRFVqiRTZi2IVP/kBAej31
DfU0jDe/Ho8a+IDQdIpWPOCZDZN4SVxbrz6ylGG+8dkDXbuigRwUf+sEdLnCsOi9VwE4uA1JQqVO
6scUB696pO8uHuErPCrCi0w3QNy4xf06P2DKH+/Y9KtbHxT6dVBy74yWeTCXWw8Rc39sXXVKXN50
ADR5r4YeIshi6pf9sFHxWh7wrpva3xekoNA4R2o9KoJveV/GR2yFNfSsRZcHiehlEcfPLgb4qmw8
dk0wncal3JsLMjh64S+O3m67/lVtj4jMjSm1nBqR3PhF8JOWP61Zg3al/IcLbuxTbEnv3saVpkXM
/Q7Sm703MCuGSpJNHw1sCwQPMroiofeQQ65UyOiiZInKqD8YCY0ZovFIVbep98KrZISGOteZVd4m
hy6MggRgqfPu2/qSSj56MOLO37oxTXZ3CLGcoj62M2LuIkW7nd+RZwU7hMUuT6oz2ZI/TAPk26vF
eKHwgvNUshtXlJYXlQNeRlebLHLCAuzsJCIkiGaBIzBM+vm9n3oaMAb7HCjbeTYd/1EgjqPrubVu
hUMM6PozlUVH+KXHBsDmIa9uhsNlXpZVuXQFjKVL/odszIuk59hX2XymtgGNa0vopJFu2xi5qGLa
/ewIhqRZU50y2doHo3L4tcpmpCOepsvaI81l0+d2++S7RkcsqFVgJcvDQ0KYySEakNOvnGnYyXTf
hSyKVuvW92z+QsdWTMwN1HAQw2vq6MfURz01pUCn5+VbE7/VXEqcgeOIWqtfokWbqifIk0AOp+Ja
UUP/UQNnLwIS/4jyjHvZNI2nKSccJeczfapblLO+JYJjbYCzLKvNMJDFpmddou+no41H2nov6g7O
X6sz15mkIcIyjraFGbu3oPEESCaWhJDDhH1CSnGrjJhWx4WlqBj2MdaWLVn8aOoHoHpUCMFVBwjG
KY20CX0eELsRneaU0j6Uy003krkqYJbOWobWWTlui8WbZOq0m1DD9rN54P7un1umiw/L5WDrFKJ0
p4+im4PNdmSs3ihBfGialZwzaIXN5J+qVjh71JjsmX1KisTbbE/HFXdX69GsgnB0bzYzAEGEPNwO
0vxUNMZJJ15+14tMpTDsP8YsWSnF/OlZRnYocItyKAQ0gHlkyYxe+sA8T5Otxx8ylwLOpMvvU2od
hrTKvte92jeuE5J4ZbzjEUVe7lEJPMzdhXMDJD36Tc4CgAKzJuMDcr6Axp2kxOVVmyfyuLrzRO7x
JrRRbU6dfLhl4O2LnOTxmYzetKh+xp7xHICQAZglr4XpRb9dejVsMWzsdKaPAcIQpfk/izxl36iA
MjZjfMXuJU6urB5+jqpelO+OFxPc7TvtwaVHYDMWqjrEVDDSiInifeEQQtcSvwP0GDjighocjJnY
qIdDGiH2TqhGP69PWV2O0cFZqIwuH09F7gvGDFJUolqxpyg/3PtRaeCsp0lM6nNhs3N3IHDNyPMT
PNqF32xLkztUWNSX8+ZMy9uUJOJvtPBy65fa6g62RseQNvWPGNUkae/YXWbTBsuyRpt335JYMEiy
dRjRPGVzG/QQzNNo/sw8A8gjbKbvaorIFfbc+mn9WFVVIW6oJUBD+VWn2n0zeN5vSK1Os0IS5OU1
cRi4bs9yIUfpkR5ODMXQdu5Nq3zT6X4Ah9Mnrb3oInT1w5kj0rKGyt1KATDadbWzxcbWXtfhThM/
fe9pF7NJNX4tSaw+jEweu3iq7et6pdg0mO5CN0A3UVm/eIm2NTKBvh7NV9NBoj2ww6L2Nei1x26+
beeUfh3y4i+NMwbIMFJC1BFRQ2+1NDlIxEVNpqef2qfiqk3YPlrDPfRlYZ464dxTsImrHJCXrS9A
2Zruaz5xuXvhuAvA376jmS9V++y6GGrWTc9GYnTxs6aDOWW+sYYPO5AVqahxd7JGD9iXudqgvnyT
Ixt46oyuPQUtXj5VbgfLb3+GCi6TQ4Ycv0x61zAf+r1CNa+MAKRvnfSmaHyygaE2xYLZg4tTPLPg
A1nckE+xcPRm9u/AD9bwRGv6CZYXZRgGjtamnIZTb0UvYo72g7AEAXwBpdVxef4CKWb8MN5oEJ4O
KibsqP0x+OGHmP40TfLDHB1yopbdgaM8OOUZbW2AU8hF5kntpfHPIAhqH2n3nT2GnwLsn+XYbfay
IyKsyqqXIUuJjkFwALsSoS5fFATJOIdnMmBBcBdhoBG36ZtdzJ+RgYUU/URDNMDA2j9Y7Dfr4dpf
fWzmKC1J+Qpq+enPQBJ8Qpcwyha692z6rkD7eTCyIP+FiA9RqAZMd8pfVRpvQWbdb35dPzdjUX0u
6hDT9e3r+v41hPK6kjLj2RnV3p4fwm85HbmgWQ85QnpD7Dx3Du5taroPEED+2m4o96XClY4qbD4P
oKX7dCYPpvYr8i0a/EptFpOrOiOetSOEnutLKEzmd6BnQM0sqMFCsU4hTCWrmwnMsFNCYnzUBNLN
R1gJqruyaSaotJ/9uxvmUEMl8Sq6swif88rt5AbVMYsMYoJ7QoHWuTr1QlJJJlxOhgyKkzP/CQ2Z
fi16aV1vJtsy3iKbXFJLm96+dvUjr0vvOYodunVzommS303hDVe/jghMb9CMAfgwpaGLJrB2yndh
GGOc7732HFXMZCUozr1GSqaFGb1ZFhMdoqFrpEr7gIALFX8mKIKrOV88myaFBtXmg3j88dKG+jfB
xsMT4a3zOdGJcZbi2Etr2EFmCbwdvCgLCmiMXXanko7/MrY4u9/EywWre9bxMhqyfbxoPgbcSnOf
jL895ztDkfc2uSFvQqCe4wDuSQijOVSD5n0FR6CFlGC7onSxHS3PO+IM+tPonwlUSpdRiO5A9d7e
mYnl6wcx7QIvN1GDvll9BnycWinWW5IfAAE8x9uULN3kAzDwAv9guliX2NDDouyYpf9cuCY15BLc
KuTTHeY+lMWiXI9IszwPDVAYqC1EvxnSlKDC5iNOyvlgDJQDoVg7j1MdnOOo3yd2edJIh+zDImFs
LT7jep79ZzGWw6VPh12/EBQq7JptaKKI92uzO5RGerdTPIHr02JX+j6Yw3i26NbdiUGQsGdjNoiS
cdcCRedPn2GOA1p12fgSOlmHVI5s6qwWp2oof5tDmD3HxFIuFcLrJ7qn/vWsCjjehsjqEhXHwS2X
V60dCF9epipAkCXmpzvWUTi89W0ebppW/3Q5ATZFOn4UMXGlk2Xkm6xLlvxXpzmtH+X1IgutrNpp
Noj1skhBAbMVnMJT+ZEZ3o95HnhDJCqxjwwqeBlahEZtC59Au89yV5ZeMl+kNZ3NavY/Kuo0kY7t
mgmv0sJkrgAZ6OLnCjbOfqQ2uSqwlAcJPunIrLYAQpy42kRdSuPPocBtsE1T7TxVEQftSgoVKeIm
b8yt/Zj45MAWBn9xBGTd9sQYOR2R/oY1sEjnFh/jcvrpA9/gtdutq4sxVeVTVzN3rkc6G4v7bLvu
o3PprDK86SkRzc1F/3IkK6i5UNFCSguMQU1wmiJ76Z19ESHfslC1HR9Kf+jH8/p2t9LKNgToqVfj
nyRTSHYLYshNB6yBqoGdK9rgYDl4p7KE0hZGX/Yzn+jZzvKMTRb7NGyo7qdJmdvGGzNnE1i9fxby
p5wdOqoDXF0ZUMXJnzBU2RZeM9UKyuCgOzbYr1MkYwseIQgL8hOU8RNdnpcUuXWduaTn5/GhXGR/
hu+zXLsxjSKSlLwJIBBKQxdno+yab33ksCMX/teaqjzXugNnYMAJGb7xOwe0WbgGgsQDxK9BwgGS
ZfDjURAI7lXpvYobfhq37I48l9OTrcJXrr96GSLic6fmX4Mk+3gujeplGqPwJktk11+wR9E3JBMb
Q/06DWWxi9BYfUhw/8SsYBWjKL7YOrl+ETSpjWPUoDYuEd54igIzIJXCAzVWsr7xkatf28ZcKFb8
cMs7ZYp4eEZCRHNh2LUXHUx/y4GGiAkf/sMfxbvKZ/E5OwZMPGJ03S9Cxiz4pRjs9Ojoa6U9dY1T
ahEGEwWMocxbRtnAoN961J3fZ03byohY69sqfuGdePPJ1eM/rsCRRgKwLNN893ogByg3zHs+6r4k
VjmxNj5FMLK6+YQKp5MAaVtuYBi+vZ8lw/PQ5hN62DF4AzxAwT7QD822ka/InzKxw8e9/zVMwCv6
1/QmEBS9DjwPdB9W3wcbLRNuAYYN11pGYdl0j5x4ESvF4JYU6Mv71lCkGvgJzmVJywBo+y61sRZn
k9udygpX/nplojAkpdaNiMkQggg++kcCcj1j+ckm1XNZpLjmFRKGOKzmw9CN5L57/kdsDN8RMm9R
BVC7NM7eOVj/VF3WNpccAw7dDK+RN7yHIbkD5Hqo1yTOnkhogT7qM2y7bjsex8L4IbWGL2cAQVzC
LzSiijsULQ5UeHCcEA7i9Zrap3Kua5LphTh6YwK7B7qCijt9rlo88dnsvlYYdZpxnB6TWV/ClGpO
1aPeqrpB7tYpuKBBvUIaSqMeqMxc/orC6GSFNkkPcU5CbO/pEzNMxgJ7NNBMT8unuiMGgRyFehFc
tYl1E2HrHGsb5MtxkXyst1qXOTdjCG8xFC0RxzmC6WWuasIInmWQ24XReC5aBmjkyP7GMP5mDh1N
sT+3ZKoNRHA5wUln6HWksH+XtcqORYdiWiYi/F7lPRAF2WyG8j9qO5pPAcEvJEnTerIKJ11mzA1L
5T+Zt8R7gQa/FdL4O0DyOq3lEMtH2PRLa83lZ9kb6Slq2/fGxx6Zzpb87CsP3f7Y4TQUkuCZZUxd
x4b1fDR8COW5jPKtijzjI20lSL4V7b8eblkSqAH6f8VTgp81EOQDLcxOLRn+/JCISO7b9ODZSPzW
VYdOM8xZuWcip+f3yywS5BBp+l6M3SwnnLbo3XQzBfRdrqufaeW/Gn6HY4FCqODxNNN02ogxrn/4
6GW/XQFsygeickRJCqvr19hQZgb1qMlgPRKzOzYNdnDi06YTT+Vu9kb7UjCZ7dYPW9O4tINodGIz
lV2DScQUAUjPXZkmiGq4h6xwmHfzwo6XsfPP+uo4DfByhmTmYQ9LC6hiCFz1sUA71RcS5CC2RWNP
e896XrcJZbJfiHfpxxAXqpPvqNjbbwm1kEAu5q0NDfeIHE8DMOKbwpO37Cyo7HLc1DEYlDf4O1GT
WuBYWXoZx8I+WATxPSMHnrYEYcXntLo3RqQeaQSL7nbezbQ6wiPdP01h0Ro1EuGcNySUDA5u4Nj3
Nt7kUGeZdy8xtMNhZWIRrB2b+sU3xjs5cdPPJq4/iKy6MHFVP6yqQpuZKmTbdc6mRrJMo9LgHc8h
9D6V9OCHOLEGtz+1U1EwY5YNqafQDj41qfms8u8BnjERZpfOR4VTaxebBF7KXdVX00+M8o1GQB2k
wB8J/sD9MGvjJUyAL0tn2/bK2FYy8GA9KSqZc5JBe7Ox70Oj8etVNVQUU1T4Ur359HKfyZu0v2nH
5zWtF0dM9SrDKf8je6yxCFsWazS9VRykyWn9KMxE5p8dCTVvzmP2PAIX0IUQX+qWsKivz/swR8YJ
RJJChyDXOwcM6b+rGqVn/jTzttakyGHoW0cH7u8cOYxEA1RBKTcOMxHiHZgHovquM9kZJxH2yKrj
KsBiQXbqSooAPpbHKBGbLtLYcIXz3Zmz9FH5KnlQ0/GyYOj5FJcEONbBsfMiXofCpO5G6s+QSMgp
j+5B8mKEefzczzj6spS4+NjuDnNVySdPIqfx3Ui/4hBpIaBwqGUmM/f6Kf863iCAUTAjmeESecOM
re9GNB6H1E5e2rjZSjoJn9cvMYrKzqW4sgUa3+bGGO069Li7ce76k+dW5XEoKXHxcR8hmpwu655R
1sGhKI36ClvGziUmpvQ8tI92A2+oWx29m9T4mQhctLRKMCsmNmUZPnVKHcjFVJSb2A6yPX5HaTVk
ENcC8/xkIyDQht5rA+153JISK9wajnJYjCd5lOafUVHe/T5KqRhtd7GJar6KE/meVqTeBGOGupAs
3BCr6icugnxT2zA4ue+9xD4Ez4oo2b4PZxuiOEKZxWJA7JgMA3GcuJn5G8m0LTSWT4ZE47wk25Zx
9FZo8912KVcvYiQxT4hJ8+m90aF1Dz11xxMiVuk+IqQbRReb1GzlY0RycYB6TQ6dDIA/0YhXMF9b
loBuE7WG9wizjoYOf0DihanyW+QRzDHZIDi9jIonglL8j5acln5pe2vd6t3xPfOqSilJNI1d9zSk
44tJkNGtIWmzM8wQvU9ECJUFzOf7BDo3sMkgNL+neMRCQ67EinHjjCICrSB+fbI78pUGkKIo9t1r
FMvq+t/a5rrWaWq9D98fws9WVeOGbZJrtaWgbppnkoO7llUTR9Ux5/BmnUBA3PjQb9RtJDVlr3V9
NlPzWkpBnZqFmZOCqcMwk0WpaO0hOdsnbDsnlXNhERK2qdTFy6Us8gtcErUA9vUbJyYxcL1Q+iKW
KjhkNCDs/hRvfLTPPHRMlmOU9Rs7t6bL17O3yogOXQYj4PdV9JJpBJkF++AT8PxMaoHEkVsJ8RiT
IDoVffGZFnN0DOrkN79N9IqUqPumE5PsEsetPlzw5u1ojOjaNbOA6DvKXa0Eq4k3qVenvWfLxFdR
YHQyPDrzhiZ+eFShLHeN0sK+IDZoX9wob7ZGHv/j4Vh9cPPDDkqR7ck35F4tyuDcxc60IbkKnkbR
uWDqfGZ7aEnAb+v5jLyQzJ05+h4lc/7H9svfYWzzUjiLknsSms6XNm/OfZ3al6QTZ3OghwFTX/Pb
g+rNo+yvTGv300Z1oorE+dedxMfCOFBc56XHPK5eMuLIw29XtPaavYoXqkBpvjEbbgKc1rS9Ezz3
ZC6cINaalMawedGG6gZQtkOZKjLpvwU1fVOygrmc29Q5I9yqj2OTeZ96SBEs22H0U/RGfvJNEqp1
b9INoPtFr2SbxEXG5RUcPdnkAgKf5yChkrR585Y0Rt3k5tYeLU1cuxntHJv2n4bo7qAluKsnAeFC
pYjQMXqNaABm+PoQe65Lrq+Z4w0K9buEPT/LCh8EzbB4gLv6GutAP2dtTHxXYcz/jR6NgUR0pezw
PYGSUmK3x89KyBRIE+1PcXnoLfSgvbDi79bgAUVleXr1dTx/EsMKzMnkzHq+0Yv7Ywj7i9NVCtoc
a0iawpYh2nkVLvaQEiHpm+eL4tTY4F2dDm0ELKV7K0IcKct3Os+LS5HiRmA1VR8lKtKNY8MyTuUQ
ExSDJijAWG57rvHfT+9E9qVcVnUrRswpTd6YlIWliF9F3HuvNl2UccROVDSk/ql0vEbUncYWng4Z
wTSHEpxf9n15yCP6xZoiMIij5IFY16eEHmVMMCVBM3kcPo/CGq8a5ot+6by5fIEQQfYrXeWEnXJL
+sCys93n8lAmTX+W3l5M/bBtF/SR81n+P87ObDluZMuyv5KWz41bcMxoq3sfAMTMITiK1AuMoijM
84yv7wVldhUZVCtutVlammSkwgOAw/34OWevTa24+yu9DQARDAWMmmYkvO27baR28rWu2Y8zJdTH
0LSGg0B7gIZ5vK6lrrtP6DZyhqKavwSJDYKB3wWUydlxDCQ6Phuab+wgp2WzUddU88VzEpGO7TL5
Ygra53npQxxUQRsgmMX9aDb9PQqWl5b2zJWZNojx9U56HAdo3BTcb3uMGGizR15Vt8oNOz349iKl
up410Y0EstFHhcU872p4bYWy8vnQ3uhGunayXfKzfUDYEXTfGsKGYtrxtZ3VaF7i9Kn5Tr5tvExp
yPgrD6POKbKWrNAvSQ5gENEW0k5QkPOSAQ1iSL/x2l7Uf6GpF1BVenakpFbgLQbBLRvDN8IxhPxN
NR4NdF9pkmJ/xe3TlyxcrCQ/5ARlRxENwhvT6fZnoXJuI/sqTYtnSi/DhTSYFMvxSM50kJL9BIXT
741dSrPuDh06VK15S5IgfdRKqud1n/WbnynkGYuJvpOpBKYJEKl27Ddmao5uUSTgKMe8eB0gsfh1
mD36XfOElcDs6L2SHGNLii4RvxkumGBd+xaA08nZ3oD14wFiVWp1ieEFXuR1cwzlhr7c5W+pjKmm
OqZ7bVKqFYtiyiYNSU4q5Dt/LMQD7UDtpqWel9oiW2cRSO4Qh7GJ8jO2tOMDxlAvtrLQoehUafoH
REKU0TO3sAdeTuT6dPmk40aCnKL6PnSj7ykiKT1el0BOO9um+ndZxVu9eio6/7YYH+dZBfLVu519
BSW596m+40U1QrHUtnI14d+GZwEnKa8OH0luGkqAARh0JSTwQwigx0PiwV52jINNCTGrgjLFH3ta
OUhRX46t5E3iMvEhdTS9J9GA6NsrC7tYsnsLpWGFrKT4luGHV7/oFWndWMCK6Sqccctev9VILK3I
3JDg6AFE1PDf2swCpGainpEy0HSuQT1MoQ2tBDucv0X62syRWeX2OkdBW7P5NtlTqzxlY3pDcbBG
XwJGWK8L42rOlH4n2u5OxGQzBs2iP6M2v1Q2DIM6xxdrJgWA2pid1sxVeOkDTFQ8Uf784z/+9Z//
8Tr+7+CtOBYp8Je8+dd/8vfXopxqIDjtyV//dRm9ch4sfrQ//9l//drHf/Sv+yLjv9/+yv/zg5av
81+fy/B/fz3vpX358JdV3kbtdNO91dPtW9Ol7c/vwIUsv/nv/vCPt5+fcj+Vb//88xUIdbt8WhAV
+Z9//2j3/Z9/Kob4eaf+ulHL5//9w6uXjH/3/Ja9ff79N5r9/vmnrv1DVzVdMVB0olZHCPXnH8Pb
8hNN/MMSumLbNlulrdiG/ecfOQtc+M8/BX9sCrgx/FH5h5At2bRtIYOXVpU//+9lfnhe//38/si7
7Fggt20Y/M8/yr+e6nIVoG8NG7GHzBdSZFVYpsrPX19uozzgl8X/Uir21qjpWTOA93Ux2ZLHMv/2
7tL/HvP9GIIL+u0g2sdBCqJIMfgqGDVXrIdb5EQeXR+uwE/AkQ/q7sxwy8f97prMj8MZcQkRwDaw
t1r5N/Db+qMNBHkNq2U7eIQdyqbdxJvfD6r8+kZi0iCjz5IVjenx/kbKfjdnusLiCzf8h35NC8WX
wYVw7eX0RjnmgUXsIK2IdFfl1byZ1sjrH+i5oUHszDf51d3WVdOgJinblmqrJ5cvRUaVaxUtSQP9
KbtgSwp5zXFx3oH4d6O16Z25cuP0di+zSKYtRDUMTSco+HjlgdKOzTzC2Q6IsAEkkl4ZYqQMM9Xi
hoIwoDKrBSWvVMzlNccHso9eJzfAj32RWU+VItchftIh3S9dqfbG1oyRcF1oUqtBfKF/Ul0RXQ1f
O2EsnUCDaRrxLjFo5Xg2zUWUDE88Ld3C6PxuPWaNXeELZoYRoLxu9udzs/nz9QpFVWxV4+hpC0Pj
zXz/pAuaK9oJdD7319rUT9i83tM47kUuhKHKwzJsBQ1lc+42fx7VNJFyC4VFQzEV9eRFnfNgpAUL
K/FMb6m1KjPHkWaW2X67JBU706d65/z+yQr505M1l/VIsS0u1dR+zvl3i0MaUKozUpP+nA3uzltp
Ne6VdbsJ1t2ZkaxfDGToKsdj2+Ke6icXN2k1UuBB7TjuPbT9VQGhwNfvqukqbsVmxGPv9xf26V01
TRZY2TQ1BmPWLj9/d12cpwI9ykusMVj5FoulIKEnvMdPbzMsX/LcgvSLZ4delutTbKQXinLyRkZG
oPZj17auet1fjDv7S7Ciy9OhvHgYcfkJ3PKmfBDPv7/Iz+sAe4is6LJqCDr0LPtkVNucsoruztaN
d/5GXmUrf5dvMShx5ofIi90zoy2z/sOia8KnNg1av1WdZ2gs9+DdPW1V0XSWDFIwvug9FFUr3ERC
aOx0jK6pO63oJ3SD63hvM/SZFUh8vr8fxz650pzOXGRRjD2/jh5ku230tdrPW3vVrhSgdLcL1c+F
lPM/f66Ma6Gb1zhBGOT6P15zbdlzHbeAafEe2lG4d9v1vDbX0Y3hzfsWlbpbu+Asz9xq5ZeX+27Y
k1uthiki7olhG0xGdhiQXk2r+kLawia8Anvn9of0sCxDg0annhPtUHmuSheCx3OybrZnnvu5L3Ny
7424KIu458tguHkFq29FTpaVQvNoZvWwt9ibXrK2Vr8f9fN6Yem2pViWKkyW4U9TOynoJGsQhwEk
gPhVaqJ7GPqBdmNtnNDkgzXsFYh3Qz3TutpMbXPm5foUYpgWD93Wdds06Zw73WPDDrVs3ZEhC41X
DYmVfubzfzWlPwyw3IF3r5PZkTi3FAYgT/eirg03ukke0HNCQmXdINF9U36dvqjH399X8Xll/Hhd
y1v+btgy7Sz6phhW25T3CQ5yWA1iGYik0i3ugSag5/SQ1JjP5yb1L6bR++vVlq3o3cC+kDDcEQyM
34RZtTjBPWnag54G59aKz3saV8j2beumZmpIPj4OJIUg8pDuAxHd4/m5TzbmZbOLHXx6r87cy+Ve
nayIjGRbhmkQ5sunEWEJNK9usuVe3uCEuE5WmBCM4B3JOtwZ3hL+Bi5wvvEBuGCz166aw++/wPLm
nYxPxMBJgRWZfVycbKqVqjR2oxuMHzW7okAA3SO38HFCQ7SEnPPMsvSruWMKzjNEKaatKsrJI6zY
g4wyZyWYEEb7gHRriqN9/kx2zam7o6/iJ4ZhQyXhEBrHJCIeqvCZ7l6cBW5/f+U/L+39pSvC0Pka
OouyoYPKOFmU0qryjd7ygfvsYO6to33voLK4XLba2pXOb36ny8HP8SxZtYn9TQvB1cdJlQh0BxEg
MDdLf5BPWavRV98sLnsyTJ1cbSKQTB1eCXrc3Y/QxShwb0owWX6cnXmBT+fc8kUQZNBWyKqk0Fb6
8YsgRB8zSdXBvAHhw3rdLZqj3Y70FYF6x3VtDtkecDL6/f0+N+pye969vDO0PSo6SD21TbtrNtFm
WGM2tP0fn2xOr+7k3c3bXM2DjnGWk5XkQMLYhOtgY26qdXR9bo8Rp5vMMppOFpOOD077sn6yBMeh
RgtcRXOaX9s31VDTlaI5BY6ZzMSLAE/S0X+I63nxWnNmrYEyq62UsNoZAVhJko2UkVz65jey1Z5b
xE5Xy9OvdrJMK2SMZ1a4zMU5zVZdyiRv2Ui4BRXfRRQskxXb6C6Ussw5F6qLz3OduNlQyVEomqah
6jh52LSlmDSYza5xg6+kOzyM23KbbBo2/MANXiWcM85Mr18MaRsqRvNEs0tyZEmLvJ9fFpp7hlRK
d9pjj3YbuhAM95HbeWbmETzzRp+7ys8z+sOI5slaplTmGGKnDT6f2Dlf+7tuXe3ajbn7/YsjTtdo
RTCOQfeYodikhKyTs3Ok5lIe2voyDu6RjnoI+X9K2By58lpdTVvFife5ezZa//wQbUrtisyBHWiE
Ip+M20JRKPOqoclvR3Cx0TBswe7+CKXxFl6xE67EmYXp0+6wXOn7EZWTZ2iDzwk1TBl0CLquzal5
B95k1btyxbqMT64neTffz9ze5TF93Ac4iJjcWMJzQ5ZPl8O2gK89mtieyvt6hwfEFgI/MyZbn32Q
n9/IjyMtN/zdEqiDqIyimdY1/1J6Uh5jDOsldNiX8RqjZo4/evoIVM9+/DdWxU/rFGe8JZIhNWAI
yzqdQz4M88ZXWKfsu+yHtlc99dv9dDVuNQ9t/2N9VdxD2XXwzTqz4X+aQ8u4uqoye9hobOtkNabX
OsgUi0WoAEeVC+JSiGhnHuCn26oQO7EGG/YyiHF6bZYxQnOwqGbQZLDNVvRXsAbXNcs+oKa1TAPh
9XLEEv3luXzLpwicu/lh6JMJm/VlaZYamM6MPnoEj6uiEDd0yaz77sksQfPJpWvWyFBwiLZltOEA
RRRAu900I9+x4Kub59bB0+iczAG1+iV81QxFU0/vOCIka6ZeF3LGNjYULtz4iQnHWoEpTcbqm3iD
cy4w/xm2fXiHlkEVkgjknATw8pPHjIKrqdMaaU6z0p+iq+hF+6pcKhv1SXNxi6QXYj3e1it5jTaU
Hsez6cVfXjM9fNYSVZISP1mpWKSw2WtxUaBhAI3zjab9oDXnzDT75SCaprAAs7dpp+tENolpULCS
5O01n+is9KIV2/6Fdk2x34sP2oFi6Jml/9yQJwuGIWbNyBr6AwJJegD3dBCT9qol3blLW+7Pp8f3
7tJOHl8fd7aSxyiXW29YIVrZJBvjutm1l1jXn1kQfnVJ0PA0QV1CZYaeDAXAzrKknkdlV5f0IjlV
+pA1d79/VJ8XHZND93+PcRJ9tH4ep9TWLCfScCPqKhy6zoUbJ5eBebdlLdUZkwQDtRH99PCAyqUU
SWA5E/r28AliojOPN7+/jJP44tMYJ7ElBgypkAvG0K/rnbq1dsFuuvg3tqWT+OLnOOCY6fimpGQo
6snbAzcmt5NlnBCFBt1x3pIfw9ZMOhgeANQfioOR/A9aEJXz0frn+2jTVkGwiPZ9SSCfjB1MytwE
NfB6JKuuv6cBlBYMlWJEvU0pg+j4Eq6p3J/NSJ3MeK4Z+gGavmW1IOtnnrxZIG/6oSGadILKBTa2
lVz0PRDWncyL1ufm/Gls+vdoDGaRBbIt7eTEZQ1tmfpkCZ0Gt1p55W/+imrCBuP65CJs1rKXeNLu
3Lin9aa/x2VP5IAiLEVeZti7gKOqo44GE+5uszJW8zW589Frj5STsyv2B4/eonxbXOh7KHi3zb2+
p4ayJjm7P5/6PXkl//omCrs0Vwl7+rQe0hoQAlFP0BJe/EBz7ajYvv/+bTkzgn4SjQN4sG0pX+gL
yo8hfwBe+v/x+ewvbKs6cYZ1ci9btPAiyVlUguYot7wehX4mkDmJY/66R5xhNG4PAdNpQqJMe6kc
4oEzefXdD94WKKWlq47ZyGdihF/eKuqPgsOZTH70ZDqCWK2qIOygWnZfpCFmhMn7/c36Wc97t6P8
dS3vhli+wruZR6RgV7nNEPGORpgt4hYy7mCx1/Q8byVOL6E3Da7xfVoba1U9nA8JTs8Sn77ByUYT
tHMyxiN3k1PEeJi9hcXnJG6PjvySbuONv0K6ezbvflpQ+TksLxunXkFsSB3u44X3ZolpcUZKNI8c
dZ2vxy/4yC6F7GY3PkRk8p5/f6d/MWkYiNK8TcQnPlXF+n6yS11C7VgpmG5b6apu9C8xHV5SXpzZ
j05Lfcu1CZW3V5iUxFA+nWx6dl1hla4FODfINR4XkAnpDKJ4gh3GZSzyizEeNmU0YQYu7bPx3K7+
qyf6YfiT/ZCzE1drMDyVRsVR3GUJSyyCMBRPK+GqD5bvBWdP+eIXW8WHYU+eaJoismmKhiT3ZU84
PVxqx9fZlS/O9wf8YjN8P9Jpfnti6TRsytqO0NsVLdpbuA2eX2ln1pnThMLpczxNOqdTX4Z4Ly6v
Rrkz2OoDXFQ3iEU3OMxFD2KjrZVt+lCAWT6bntO0k6OoIijgGhRVVZM8MHP2ZBb5dSkh5koMp9XU
6bVgpnEkmUo1uo7z2zK8tez6EE4Wfq9+v8t6vJlhCXeRflfM8BVi9FyzTVManeKRY/bpldaLb22W
wHgAOmhBhMM/W7mpyCkDTXWiCHtiX2tBhgBKTjqTHKePY8uACU2HfquSva7LDkhJbuga/Jo22EyH
mS280LKv1MZ/Rq00eEoVbI3Fb3jx+h2N6WjKeLj6pZztIDkT/kv5m98AC9Z88wFCeOiKHEaMnue3
VjRljqY0N/jQ+pdlYdxVkYQ7lm03Tbw2AjO9whQ2bPGA6KIJyUaB2SYNrdJ90Bo0eOVogGJPW8yi
psnu12WKwW4yW8pagezWczNGkCk1xDKAY5YFW7BOw2+2lat3WeC3q2EcMVODdbpPjbzYKxp94gYy
0O0wGSadbjrU40L2tyody68xArErSaua66jrh2tJTpWN4QcxAHMaSN/UUIOJpUyTTiOzrSMZ6WQs
J7TJuDaTR4GL2i08EOHhgl3eJro8ega+NW6ZX5QL87LGJhBTJNw6Y7CtYa2nV50UCIz9etjQtp9d
x+Rt6W8sHqtu+YfIy/IvU53Jr5UEN8wBW6N1T37Y2OO+CrWkBS2rRwGGSwP9mNYio49rvOUDWvSx
+pylTNSYT0rI/hyRVxUswTnN+kqiTxT9fMHs0KPYWIMwLfrLbMRaCMpYlah3eRf66ddqLjTubVPY
4dHKc3B+doGiea0Vcxw5MhV7r2mSxsCrKYOWIs0AKQidzXBKXL/Tq+JrALIjRNApovI5mKuaI79m
KsJDF5pgqyuI0Oi9U0U9rizSl3AWAl1u2sd50MfQq/UQaVBoTHN3X/u6nMVe0PoajZhTnDQxHgZ0
d4MwtYxBRmfdV3rjlEauF64cYpf01naRD9okxefCEaLIByq/ZTojnNdrI/jCM26yNT70aXalDIk0
Y70ShTKuHpYq+wrU/ko3yh+Kz0THWnFElKxtMiuq0NQCfwkwEFMqJcNsOxbTZHB3JhFr04wrkFnM
Mh3c8+yX/Q9JdGVloIYUrXEUQ0kHrCfyMgwfpMHPQAnNmBTYvZf3CSL2x7QqksUfEwZh8joCC0cG
DgxRy7axYdXRD7XtLYn9p4H0hOZRZVZJvVW/hbYSI0mnQXFXtGmd0QYqDyrSIKNWt52UI0g0MKro
gIrhbx0fsRouSpqM0EA8IlPOXjHaxuNRUzuNhku5q5/0Hg7Eoy5atbxnKlC7kTrkkvAb7GhcYxge
KJ6vZjqtammMyUWqS8pdjM8SerXUh0rUp9wYl3Oiue/IbTrFEmpFek4ipgJ8i+fNS9PLym0rpHpT
M8UuUObm+1KtkXQz71yf1nm3DrovZqxJrsCBy2tjMCcwL9HaQ+Z0y5IqmiQZzU2DB4jDmeIqnFT8
qxqJRvmyw85EZBAOhFl6FSKWt8nOSJWR54AaZgNTSRowvOTwwE7XJOh5r12FB3+JPGikRXVQnKzV
aDZtLUBwMPsBqdXhPbTz/MDTVo5d38YXMOnpaUvpeobqjTt6HWNME/+kn0XsZ0kzur6ZHFAgY+sV
BREeeloyYgvQRYbtmgp+fKmUKt8yARMVl7nIM8MQ9I2uT+W+rTWAu9RZ3KaAERXXgQooShVOhsxo
Uyi1j0e8juitkPiJaefaISBW96qE5KpW9bJDc1ntjL2594WBDad/ECpiwzzr96A4JC9ItMeKbmes
UfaSrXvdjAFY0xMrqjgizdARpldTRwGNJjop++9qrK7hBdKtFnlZUOx0U9lkXbyqyn5vFrqHfOFr
Fb2IuGRDi77SZC0hIVbuMr/bjGrp1vW8aUtoA/iEzqMPu61XDpmcGBcRqFE8dYDYDa0Lt8WRgvne
bOXY7bL6S+ODqvGDkXYdrdoEKIlduol3GS6iwtbumkYsgGMT2GBJS+ME8g95L+om0X+b80VUCxRa
yp14NO/JQsJqk7f9FO2sXp09Fk7ceUflvi1efGA9Cg6k3N4DMl+v0dHeannwAOps31tvZoK8Kuhw
ggXOc2P06I9iG6dYoOkwrgcVyls4Dy7VoR5Mo29+TSTzrVBxUu1nxb9owQ6xgiSUZaLoSgWe6ywt
Mk5rDBy/2U28uEfnmDSYwLSduqsm+sdpvnWLOqUdGq+frWF20gHyGa6WTf5SGdm9mnYbVv9ho+d1
Cpi0vJs6a4V0YC23Q3RMAqg1kQYBHJ3kXabitlmF8b0EV+RJagods1zAOtIw50fiEukwGSFuJmpo
u0MzZps6ZdHtSz+DYWbdxqrxREUBkySF6HM0Npxvb8wq35hzeVR78RYbzM6oAC8C1JhSiQa6tDTS
hxQRcVQAnQnr9puZI5aY+hyAb18dsaC4wrXntWtkDNuNBivDLEN0HolnvQpXsVncSwFLrtlYO73A
WoWOURrtn4We3xetBWM751FLWXVrIE8NC/u20ZWbOMT1eC7wu5+Nns1PUjwQ0R3QFO0eFQ0S5ZjW
9Ij2HHdW4uIoa9D86PTH297HOG2CpXmjy1hIy3N+hRgRA/isaLyuEeltUlDUjFvayDETjMHRhj0P
NPhRJU3oFVqCY67IJNSF+N7aTaFukkD96k/G4hxf3vKG3lklrpQR0LxGMlyzY182pOwSra7i1mFw
L+Lwm5LXBCkyUAIbKbSU7bXY2sKP3TZJdmlmwV4iyAFUC0nGDgoVOb3xqov8YQEJun0eCBfeL6Vg
+kKvEfEr62GSIXQH0kUdjg+EEBxfMu6voSDVwqmoOiI82GeWfj/l8B07Micy1ntVEBzVQP4atf1r
26WryZpZ/cZdWimHLi43LV7BfMKq0JqXmQBNx+3YLlS3yfsfbRXthhBRnRqOjpX3vKO1fSTvdej6
EXc5M3gVElqmktzyrEQPcSK/or/mjoJRGw0k7ql6U2rlc47QoC2TAwCJ6zrl5UgNalUQHNxsUjkT
DXdz0937AMfUMj3SAPvox9OXGiSpF6Nn9RBYfh2NGoJFSRoDY881m+KzmsobvCwCHJawVpYok2Qx
cO+6QLSdVOldN0qXYynv6nbESC/c+jZqBQlPVYw+oTDMCYSqtEHghK2t1gXyrrKiZqMo4rlTzScj
N1tPH+erMO3f0g42M9AYZPbDU0B7rGNpMxgotrp1MmVHzRcXQASOZNAOeV68VICQEKEN+kU8208t
Aky0Qlca5DunlUofmyvzIaqnYyuz3DXmRDddFq1QlWP7K4OlGjUDUQzQABfzpXI15tgAI09MHHKr
z+hLcgL34CjD5hhaJmll5yiFcjPbUIlNr7NwwCC9aXBhj5VxbdmgdQagZSsERcEqM9J7zS7vWUms
9ZDDe86MQWSA6UN8dGyltHCHy6cYkEhubKS+Da7SUKXaz6T3WlxjoZhKjAlN3Rv18ku6eONOsmR4
2Zh7YWY4Tf4NkSDy02k56UQaMJP6ASkbYpf+ohFgA8h3uZgTSauhEClmAvo3f+BoQT3ue5i3mHCP
6rRtMb/AJNhYDwOlfkVHyhWiOu8GunBoRbWdkvB0Uw9oQywpdvqumB5K20o9HN0qV0Hfxv6owMM1
rcvMkmDsTsVWKkS+9VPxaol+hzfaw9jFdxamdxdjQ9OxIvlf9Mx8HscZnwXpi5GNt22VXxpBZ7q+
oC8iidSNZQgMJtq3yMQWpCpGLMGDF7AtKa8SNrTl0jihThQOI1lcJFPzVWtzzUsL5Kccctgj7Try
ZBWmrBqknAGKYKc16Y/Owtu0KcsfpmJtfSNMkI0hfS9D9dbvtae0NUBpxdVKSeNrs7QntDImuPqC
EjpIyP1glz/lshs/anwXftJz2RjNoZFF5c25/TWeo2hDduTaSqD1BFJdu4aGpm2YbyCboP2p2os4
Nr/D0L8wW/Fgp/11jEpREdOhzto3NaW3JmhB7iRNee33/tbQrJWqRse2Vvdqa36zB+NaruDVA424
nRSkfUHjx7sQYZfuZDZGHq7NkRZaJ/Dcvo/LpyCavnYSVO4s8/cJF7WGhyN5TdduWVExeZKwLw5E
3blRMm6Duj0g+t0zde9gRdxicr3R0zxEEp7c6exjTHjtypaaK8ke6xXy6/lGCmnwgwX13I1UVKUo
nTfNKNTb1q6zfWvk9NpE9C33rCNaXlyKcfHpUdVdqqh3fcm5xQJBhr54n6awNn17twQHjmoh/eSM
9D2s0rUZtRKDyZhGo2l5qbCr8OQezsfc4e2dJBEyQojkjmQhAe+n8UHqM8TJmXGbUlmH9kvbWou7
FkricmcX0ktVaS+Dr3uTbj50fXKpNEp5SHrQbmSyIk/BjAHy0o7Icjfp2iGt6ocY8sFGlZv7FGde
b6wQEUQAxJFhjo4e4iYtjNyAH9yumyzaRRHIljyRWewHW+vXyBCQX5U0cXemLnmY4vQPhjbqXh+1
iPJUCWgoDHGgdLIcXgfWqBwaLW8OYycIvtQKqCblEjiLtTbh6hMn2ySO7NfSz6W7Oq1GA2vMrFmz
bUhrBdQNILZXXRt7T8kVGzy3j+sMeocsILGP2VsWcvjwJUoomQSNUTOklwSfJ4HozjMFPPIclY3a
tU7VtLyBvnKVdc2PCkhXGuV7LP4KZ2z9dYykz85x5B6l+kbO8l1HYmgEY3WwFy/5udrHo4blLdMa
D2mvN8UjxY5bFRqwqN5MZVqzb6PGb5wlbBTqoQearBJyZZHuSTJu2Xke4kcL/t62iYUZcYG5TcOq
rhG/1ncLSsUX+6EFUSVrrobDexYAcwOfaqxGE4aS8tiqhKkyB9+CS5FLu3A78G90OZlvIm8Tr7Dp
8w7kA8yVZyGiVYHELy4eAB8BqLjwE3xABPYZRVc6M+oS3E9Wyji5UTq5IRhA3Zwui6C4xRFlXxWB
28MnXZr4RHdVDvVx0QDLyvdex7pa0NOO+5DSlTea8aTn+w5aQqimqyb/EZb70rB3wAcuQgT5GT4h
ekqHsix5fRYdGj14qWsJdnRyzPTHdhS3orXdQMGJIw8VoFsJHAGnhnkNjpZXMzeC0e36mENRJPsr
pRWWJ6fY7fq0PD6SGpa2bR0VuxKLHMcP8wZi0PRojeaRJoXr0iJZBszpwCYd3WdJACVLi5FYyiBz
xMCUHBXjVvZR0424ytRZf7TMYd8EWEfMvf8YYQvu5OgysyXx0EvTfmza5l4mot/IQvpmh9qhCtnu
JU1/Epl/62M3BdrbA/09EtmnNx0sY6dTTHySkdUDrJ3ay6ozJ1d0xXNXdYewN7eaJFayLLfQN23D
sRRlwuQpfJArM3fNJvmS1+jwDfYIp1aLbdQ0G85zxy7EhLaqErAONduTVBkXjV9o2JfIRzM2hl3u
gwSlWSDudI5ZvoplntQQYeTavMasjgnZ9bQaC+V+FOBERykdr0in1O2q6XVFdmgdNmziA6uLnYQ8
ms4+Mo3E0uLFqoD/iqTF084G6NJ6rM+wTTiK03Cu6hOaEnOlVztG8WZxOUXXjb01Q9OtgJnXg3E1
qtThU3ERyvSLqFciqnacUXhPtv2Qrv0Mx0n0KE4S41Wimlt8NFJHs4bN1ChHIweA0y1CYptiWNTD
hsv3QwlBxcJPEddUUwtjb0h5ifFgO2hlcIsjKutrfiEr1X4oalif2jFhIbUJ+zI5XmlKgZyIMi12
SSYr0XBT6KHvDZAlu2YNrvNtKlRIPI/69JZEXzNVPAR4lCfVbdkcG0wkGl3+FuLwEUEEGYaJTuPw
oRf1FXskrh+qY5hrSbo3ilXTBdu0MFHs/xiajWm/VcYLfSUcU+JVPi5A/S2q+xUsu/0chQ4RFyni
0IUyWGW6Y47FjAMH9iPlDEy5l2hlVo9a6WMGlebfi4Eyb7bjna+64VCOV2P6lRnuiVhftf5Ao5Dy
No32lZbaX1t5k7U5Yq1xnQ7lGrJG5DSSilxE3jTYPyAI2iaTzjcHpxOmblxAPihHEIvWJa+Tp9S3
c6ivJCWjHV7idLeuFnqYaDzgrhu+4qy9KsoaGfN+DOUrcnuomcYVGQg+0nD06qWS6m8V0R6WoGaJ
E5esAHZqaYUrVhEid58vBHTJSyFWG8kX3X81Wtq2S9xKG/x1naAAU2HbTo4ZnESIFAtIGXmc7BXp
uaf90krvLTbd0O9uFMgJbDuHvqk20xwdIynZihgGIuTgkexJqt9X/EoyfEf7jr8tnfATfepsXzRr
b3JRzeAIE1avi2gho0wr1RJs5GzCCSuo6K6DVF/FUHoq66Lvb0XFaXRj4ilnhMT+0ptk/shnm0Pg
ZV7uemuGaRSs7Owe1wticn/TNtKalD6rVsXe3YLr4Nnm826IyED4neZCz3SasbjDoWZN6slJO064
ueGKyPKGBMhdQgRe6s5US+4I6WgCRhZlhGlsLGWXQ82UH+Pute7YhMN9M0rknciR4R9NMmUl+PZp
M6xM2+SZmuu6ttchjt4CzpE8HK2ETYhO6qI55PXoxtIPDN822I1GbAqEWmxdym1IyJJDtwZKxKSt
nMQmLT5+m1J51SZUKG06tcbUaQzZKXpy4FN0MIXlkraCLsQX5GPUoHciATwJRBPpxbnCZYajFSkk
326vUjXZcZCF8oR3nhFdZZKdHXVsdDcyzXGE0X3qze0AYy0dNdeQrQEkTmfI3zWfjsGtaYCII4ua
BhvV/64E8Td2QBxMOzypv/WEMJu+NKvr39cuP9WhdVwh6YYXMoIAWzstqUdR52PlpbCmj4bH0hb3
Z8rQn6uxywiURTUuCH3DaZsO5jjxrGJo4aQXw0pZpet2S3TxiNJs67vyOTHHp/qdrgg0FAI1wVL9
PdVJ17kpp/KU6k5gSdNaUAzYVkN6rEvNeovapv3WqcdaKbTvKfzAK7lRapAYforXYIazsDQBKsUz
NwJudOY+fCoS/9Rn0mxl04Dyfzg7sya3jWQL/5Ub84652JeIO/MAEiR779YuvSBaUhv7vhDAr79f
tTzjJoggbHsc4VG0pERVZS2ZefIcnZ7f06J00PZywBPLcAVK8gilUj9CwNIQBzv+r2b/k17/t33c
ohp6UvifmZoBelCeUQvFgv82pqtYO7QHAfNfBw6dFxFVB0EtNM9UixE5s6JsCG9tk0Ca49ql9dEo
bPSARmnvB/KnhlwCgjzXyeiszOIZTgpgOSAaoGu2AdRwjjMNHb3L65B+lXLSR6708LiPOGkOWpux
a4fC+RGqECNe3iMLS4dRIlXtFdk+r5amMYyJgwYNINzh2xps69RDZ3V0VUtZGZ5+vnK0gssWbNSW
SdlvBpgAmEu+DdkeN6ufg+mz0a/BBwQYduYaJwbEUN9gQkKzOUZaiwHpYO+TQ3CdbLqdJXoQ/kTZ
fmEvnhibVZlT37GGnEOBTNUHY/pNcrw8V1dwNPMWIkrZeMSbKZshEqqo11W0rgwQCdSHnU26k7zQ
2gr4ONkJhCXiVUD1ORxhZnPm+aRn+okmAYN0z1a/lu8Cr0cfcePs00MJqOWy9y1tM84ywm0E3+GL
nhnzi+ZIRiEkdrSOjyE6qBq6S6EBo7BOQw1JjUxOXy6bXHRDQ0F9C4yQZjkzN5Qqur3o3zFc/+g8
ke06pDxCL5tY3MhvTMwcEUodmq1sTAR9ShdhHXAfT8N7WkhGlNScveFE+8sWzxGAYtXemJy5I3F1
1uQ5MYJA2KJtWdxD+bBHidQjmZN70M/uw79nk4Zrhf4NuoHmMC/kWka4sEjbgDvfjB403YjGefL7
TtuEB57/CfCnNl85sBbuXIYKRo6lA1ipzttikkJrI5+2WJeCoEdGfxNc0197DSfRZjysIaSXJ/aN
tdl9A4wlsvURa/5ddY+k95a2Ns9/T9p/I7rJu8+rWHfh82fH2BuL4ph7c4xJRVpNpHxgcPdgRn2Y
drqXfPO34+Nw9Wr9YN37h9bzXXmbXgfbxB1+dDedG2zUQ30d7da+5/ygo6sDPA0CVID9z7qD1L7j
ZQEi3w18swl2UyUjxZyh/G5dDeCXzcOKJ58PX4MtgOZYipqKfAbglszWOB5R1SED5KEvthsO9vGa
Uh6cWL2nuxMN7cNePoT0VcZ7ep89MA0rnyAc93QFTj9htn9r8p4O2SLTrX/Qze3vMw8gGMLhu2Yr
qCfgXVpD0i64GSYFh4llMmnAF08XHcK+YeToJTBDRXUzTg+16GxI30tQNAzTFaOu7tv9Gkx5aW3f
Wp25Wha2dZBAkeKGaMmqRJl2daVGoXd5Ps9PXFonwGHJbFYEqe2ZFWnUurIrIQwRqLCNrhL1yY25
YuT8JhFGOBE0OoIAns5uEoeUZQ73Gg82cmS1qW7yPkVg63MimJjf5ba+4iTn76YTe3M4cNqUCQyp
ZD07aM0neH+7feE/lOPz5blbdIw34zJmjpEemyjrA+yEt/q1vukfsifRsEYz6AeNY92/X3XFtZHN
lqtuHB2VDCwiTVVTz9lNqpvcgN3z/GjbbNN7uP+Q8ioHN1hFsq/Znl0pSIX3Tl+yip1qwymvNpmb
lug2qiXa51oS9X9nFXXDMhzwgkRxs9mVHCWYEpVamGzKOz3vUalE7MNOs58lGmMrxpZ2my74WkG3
kk/UxD55c7BXttypUwQwEZImhHC/NFWzb6cPlx1GFcszP7zAd9sELvSPmHNMfhYYGtr1HF6G23kR
LZzecV+8KDT/O190L/Jo0N2XnnRn0RBYqZvuz9AxLS7jH9/wCvR9M1JdKeh+MDnDKerItwgM9NCG
NmOwp3RbvI8RAl+hGViaWu4LeDMVzgA6Ak+nttSGivgWn4XvkT7o55I8BtqVl6d2zYgY9ZtRpZUu
JIAwojTFrZy8JK1P/vjHZSMLzxsNvgCFLn6a6MnqzobS6VaAqBlWqAwdJuP1zkefh2uvqHjFBdN2
xaDw8bnD0GROw77uEJzJM4N+F9bHWuN4tvJIRiZRmyDkPyIjRCUVKkw09oBKyVA56kKWBQGabINQ
wUTOA3Wq75qSrT0BluYZgWrBYUDqRp33zuRRF2sZyUYkTT9Dl53ZP2Tl48qgl2xYbEIBabdk05lt
fHuQK8EKRhHcEy0r9WP3Ebb2Ym9B1zN5sbkV4jurwdV5YEAwR2Cv6rAiwVU0szp06gBEUWFtKay2
3Setz/ajeqvkL4O8RqOyNEJiR4NeXC7ds2RR2wZxOAAHJotXkLN23KP/bLZrHaprVmZnGrX0AWwy
VsxOyH+V93IafzRa5enyei0dKA4t4vgEDaB04p5uvSyLE4CRDctV3/bofjhdvHXs7Noyvlw2dN6D
IBjr/rA0jy6kaDJgAsMS5YRDaKDG1hUfaXMJEVvQD9SEHszKfk6q7HsXhSt9ksujNHjE4B3cD2Ky
3xwwmUFOCdFaE5BM/KhH2g+77e60iu+og5U02nnrlkGnhS4YujFHMmYWMFJvRZ8rHYm89/WVEe4z
wBoogMiUeCjZgZgGdwZtYH8QVD9Ss8Np7R6S9YPs7wO0oR+CH9n7NfS+8JbZUXTyUeKR92YC+ggF
gNoCFSOBayH/tjUoHq8s8PlxB8cPjfjQXorwZJ5l06wKfuKau4nk+kY0eQTX+Y21z718X63FMud3
MbZsE3I3knqwO8/cFtRQ2Frlqy3R2qFtQRegPOEq1+YuHVabH84344k5Z5aGrREZidmRNFpC4t/k
dCt/NaOVnPq5j9KazHmpcj5rcEbMjjBb9i090QaEPE3UdMfqDnWPYXQeJt3wLq+Ueh6GmToAWDKh
KhQ68nylgkA9tijumK7/LXrOe9d+clwduhVyYMDft+PXaut41lP0CI6AdNiOBsen8GWNgkU9d0oI
KgQxKRkOWq7mFEYT2hwDb0Q6rszpQbazh15BfUrSixsaPx9oB5ieUuj39wqQbk/vjF0oazdwIiFm
bwwpKGUHmEmTf00a/yekmI/hYF0FQ/BeARoL3ONYAMQctUOF6MBjaDovl2dx+es1USzmWXEWvtsm
WqWmXeATRetJQ71rm27l8bXwZGGGWCpT09lVZ3UWdZhUBHLyX022ypbmux209Dtpn+2oSK1UQaCW
nR8SWOOlx4LIDg2TsxhB0eKxmhS6mCLI6ZsjFIb+BJcH4h6QLBeU9NBh/pCU7WOZGRsnUdyypgRC
z3GIoCvnSVQXV736PbKyW0v/qMhXeonMqeEcHAOEUhEChWt2jWnuzCm+o5h8n8oBlPLl8dk5pldW
22wur9DClXM6oNkdWlnHtpTaUfSdVfeAO3bJXrB16DdrBCFzGgXyyaeWZhfMMS/7zCFl5wIA2TRa
dBWiBVM1X8jw3AVmdhtXHwp6C2KtvbbMH5Clw67txAUHPj09YCMyFIsaDTxOXN6COFpJKC666puF
nb2vAQeaodRztNi6c2j7n5Od7FametF36Jo0LRmeVzqzTy+YzownI5OZalKWu6JEo1mQo3gjNSRl
/Ep+e2Vtzx98TPgbe+J73lxoAD6aUGngwJaR/XWCBkXbKx3YSUa6oFXfXx7d0vH/1thsY/SjCI1S
trrGi6Ho6H2SvtNBszaHi8v0ZkwzdzX1toh0BScCefJKgIXIivZdMICIW7RFgHC9R/I8u3M6jzPH
neQE7byRoSHqN8KiGd+mjZdf6R4dbtuo8ez3QnKAhn7FS3ZrRYpXgoLTZ8mp9ZljRsSrRg+UyEUG
Fyi+V1bb5p7K/q2xAyoqPx/7LYjAyAMMgCNBp6F3N/V186F/sq5DuIwCusPu2idwkvrNWgpvYTVM
wZ6kcRVTzZhX1XqpqMrBAsMq98+GMYECWiNWWzo1TkzMhq9nip3C9fvreJe9apOrNMUmSKT9NqBk
C4cDAr27bNcom+z4W4oq4H7tYags+LbpUJFF1QIanjNm63AEBV1VTK3gbDqmng4ccasdhNdN19K1
LN/a39fZhZZuthOzs/1Lfx99XRNN+UeYDXRMRpRyNrxP96gcfF3LYYqJnPmZaGknLuVBTtw2e5Pr
x6bLlEKl11r3Nz4Az5y6bIVsFWi2y0fFnFhI3ASY4tmvAtYmyTA7K+oCMEQb2GI+AYVGhAG/odbg
Ic/jZT3Pb0+7RgkEVqO1gHHBX08Mz06Pwkkaeq5YSK0ZnkHXgVni9bddGd6Cu5xYmZ0XeSqFrU2/
M1dqaB9Kn5a8Ampccda3Xho8ZXbsmghNbNapzxcHCL0CtV/BCTF/IEOlFpl1xsyC50PRXvdoX1tZ
vcXRaby4aH6GcGseVhQpKlQObEVuYWY70wK2U5fusRzWTvoZc9mrkzAQzcKIIMaeOUlk049pB5Ig
WWhvjcMAc1n2ATDidu0QWyg6mygr/mFp5hV0edWaLPniXs4/dDBrlV7ygbTzn7hLFiaPnQVJGczU
hgzZxumVXLcI0XB7kb5qvkwVsP3svR98vex/azZmJ6YvIUITjsDs5OpHPt01Uu0SOK14gQgeZ6fF
yUBmp4WTohg3tgzEadEHsTiYqpcpv5Jb41Bm913E/zX0zeWBrdmcBeg0ZBwDjg0mT/8J+h29kAer
QZ8wLYBXI9xt1q7a9N5lo0veYasGNV9CMHxxTlxCM+w4NZA9IYj0rU7ljan2m0pwsFXTAZi659C1
VxJqKfr7MJVWpnkBhEFWlFysSsGHVoS5dQVmOznTYhJoG4Zn7ZBweeU/jh6NjeyuJwmXDFIl45qD
a4yyvjPbdgVYtrBQEZGW99PORhRnK+q+IKCdPcQim/G7uRJSzVlG2eiWoH4kswaRtXFWPAva0RoV
aXLY6OCCZXOLYOVO2ybX2UZ5Z/9ItNw7Wu8KdJm721+70l5xrIU618knzOtppU3a+djwCY1HWqb+
FJS+q3uoakFtMqWuIsU0qdyts1+eb1W63zWZcolsgmSYH9ejCP0Fi41rynBbO/ZDk1JQjkPQzyte
rJ7tVywRgoPhE9mMORWVjegfiktcDHlWmepHw/IhLu37DOVMVQs+axHASHOY6q9jOwStF3Bvxzem
FTQRilpqPbkqZA5rr/ml4WuyyIdRA4OhfxYQoc+kpG1fO64SvDORarSUD2WurQz9/Eq0YBL5w4iY
mTdRkNyAZ9AqjEwgzmFRgHJ4xcJCrkiYoNpFolsDcDrLtI2xraTF0Diufade97fRjXPT0wXlSRvE
T7biv//BCcrb4c7eUb7Idmuv1MVxclBQw5dVsaVOx5nKxyMdoYlItVPnzr6W09NlH1pcLZOmRDKY
Konb2cmAhINowgI13qfyh6CRP6VFf817aiWhc/4OZRLfmJndxk6rpYVmYwZJ54DGkPhbFJkT5BfZ
F661Nbao89ju1JoY9BvvAGCcojRWkNtrtHvoV+7QG0q3fRVAGg5FgUsdw+tK+9PfmEpRizFBmZzj
BfyW43dKGWNjs92d6zZ7cbpvl20sXFwMDVgW8Qpbnwrb6dBysvy26mOEhuzHDERisztGLqKUm/VY
ZSFPiTFUUkyAnFSZXzP+b+ZRbaYGNWJargUBdv0e1nqanaoXonNd39pb0BBXxQ4OSd1N3se6Kx/8
L+nBvEmSTbxfAxGc5z1oT4d1jwFSTyHXfjpwQ5/UJENf1NUyyUtgCKUpe5LirZIMpO2clWLGQphm
i1qpDd84IeLZjWmNqlkOooVIvkYh8XOI4Af5/a3mZbt8361k9c93OcYsioZsc9WAaOh0bJ0eZUWe
0tc6+Wnm9rQ/uWnqJ95l31ko0JD21kjbUp+UmcOZmaMVGn3qIxdvoWvnHq9jWhDgEuQV8EXpXVM8
C+iOhuV8QoDdbT/F97Tk5BOiQ6901PlmLZe1NO43HzQv6qtdTJNPlvr0lkabY/vjaE9rAYcY0+mT
9mTMr/vpjQsP8JWkpoWJMt1MOxk8faG7zUfne7Gxt1BW0flAgiX2nK38zr4fHlemfG2Es3sKaU7z
yOr6PIPkfK9sE8/etFuf2GcnGByphEHKA/XABwEpTvg1ff3VFaSGh7Wiw8KL7HQmZicHqLsJbCwz
EX2Ch+KqQbD6Wf7Uf4Dy5QAGp9nRGua/n1B5Wg/RFx6gIMKJkMRlCgPx/CTJ5Wkku4uH/xIPa+BB
6w+9y5mxSw/SlbSy7OfXjSA5BV/IKSnD0Tjz9D6W67GqoRZp7S7L3FKKhm+VqScHaHok6CQqbS2A
XvIz+FUNQBbUEc4E53QgwCaay46LkDV9hTBATPaht0s4SKDpdsKNRdNy9Ntl91ryLhvSKtJYIPwB
wZ+eG7GMQLjj+xgNIWhWbuVuLauzOJGcfkCbyeyc1Y/HNhjV4ZWzhJ7YAC1U07m3nKfS7NcmcM2S
+PmbjQpjUwY5QETfKgxBQluDi8dVBpoWmu3lWTt/8tjInPGcIj7hXpvXqeNi7OXRiTl1oPTp89/S
HFoKw9hftnJ+XwGV4OEIbAquQ7Dop+ORsjqgWYwLJKd/1YsmetFNbYBo7FiA0IhiMmTdSiF1YWAE
lKT7ZBO3P6N7jorSlKMGH0TYndYxm77iu9xW2jvdQHb28vAW0n3QFdnEMmijQCc832JKmhtHWdLo
QNwcvRR29nALv0HCs9iC47+zD+EhPZB4jHZrgd0CHo1rGcuC+5fXwPxRLNWOmTs6lFICrg0JBGxS
LeHG0S0pH0zb6looDUBTMg47TvjkoPcAuaWthgrq35kFcp0UQuECRiNsdqhKwRDrUC2IWVB2Al8b
bk1jM2hXw7hV3/M8giN3lOlm3I3F33iiiDzrf22L0+HNjlHytDxGqPG4pu8ZaMxxt/lba9OMOwgu
YfI4rBX7lvyLEw5QLM8U4NuzyA6l4RgyOQwqx9/sTAM9LbmJ9rziWOJKnN3YDOsPK7MrUyk0y5+O
WEmv2iv5JeRaBN+4qX7ScbApVuKS1wT43NqrCgq3EtIi82jVaEM64KwBtC3EkoBTtV11TdcN6evo
UO1fkRXhpmkOEDXKqxO6UIOA6VhosPxufT5W+HW02hfWMy+EIAGVA8F8nx1dedhN8H95v3RAVv12
aZLfGp75bTH0VadE6LGL5y1KPnel9lB6xVXqHQ9hf8j+xkuPWj7qrjIRtXmWIk39YyBbce+7lUUF
3Ww2Qf5lxW+WDty3JmYXSFYOkW9kmMh+G0Hh9D+7l2xvbY7b2u0eq1sYL2muWGeHX7iDIauGIRSh
PJLn8xOgykugPymd2NrUvh/j4rlo1JUY/TycxUtIEwJ/pd6KFNPpRrebyYohPkDhUCrsjSCNpoRD
224JR3yfWOgkmPGjUrV/4zoxLZEktcDBnqUGUrtIqp7GGNco4vu8jlW3ktKXMbR/Xl65pWMFM/Rn
wEEsmj1Ph1eX9mQ2cK65eeF89FXBVRjBercK01ryeUZCCUVckme1MEmPVacxLQ6WWxtpmMQLrkuv
/SR22Dp7+EL2ETAT6WVC1aUml0qfptRpYFQazO8K3GTXgs+ZitE2T65z5UneqVso0vZ/fSrp9OS9
QTev4FA/nUo5D/zS5x+6soOnKAi+hKbhRWG8u2xmKZZgUHSP08BDmvOsrBgFIwKCJsfHU2NvTHr1
q/LFRiTx0OylTUsvuptXNlLpLlW5jdDAWTvBlpzGthRLIFGVBYBQYAw61Ee+W0z0rCuZA7lKGd40
9Zr02NLmsy1D6MVS0zxDNWr1mOemzP4O7eQqd96N1S4hUpIqOFCgoLOkT5fnduk8AdAv9H3AP/E8
PV3CrhTN72oqHnHafdsFt5kTrIBCF+BBBEcyZT4NzB0JgdnpXyt+CRUiWcVs6qMtLTSBUBnOd1ac
p9uy15+HtE6fVIQvfh4jo3kMe9iMLg9z4bRmExKyAK1HP3XuQXBvD5Mc8GwjXhLNH1V9SMrWQbU+
JT6Owq/WUf7rWRZ46lH85SRdSEyn8di3ZkhCd+zi72OSvOMAXTGx4CxEnQqBLtnvc23EKVTCFr0X
200JW6hoFTIbgT7rxzjr4QwtpPBGyVpAZmZY6srKlC54Drue/BG5pIXUYFRRb5VkKp6Ro8MQNrUP
2hCtuY54483eS8TUXAcsHu0t8+DJRD2o8I8UcFOa5ev3IVCNlLxYeqjv1g6zpSP0xJaY7TcP3BYB
JligsKXvjR0cuMW3sXtw3pXecStgeB4qGykJFe+yZy6cLLSW2eh7oAYHwHF22wYaPNixLGhJ6/7G
Hpo7Y4BdQ/bjtalcchYVIXOgvPToc82eDi9UjDiPVOpTFfIaaen2j9bnnBmF8INXS/Y16Tf2rt6n
d/q9sf0bY3xjevZWcgp4AjtQ6wCwYdRuLIidS4kwqWxgD/0bpoAso1zCq56c6ukonUxN5Umn9NhL
YQrRuRrlyU2Y1NAfHsPCXOPPWNoEhCeoTNCsxMkyuwGTakzGiFZ61zCHreCvmawvlwck5ma+Azg2
abui0YNhzfyjgMY6Ivxm7nKzdUfDd7Zpm6kbO/FbV7XblTBvaUDQlkAjBriQssJsQGUW6VNiUiu2
dGXQNn7ihz/8Wg7Gv3F6EMKKrU1K9iy/rhqRIWWkmiDeg7w6LtN3eq58uDx1S1sLIn0R3tGScvai
HNXaHPrUIM+tG1CqJkevSpTGtdANvWxoYY2oOb8GODwQzkgAWsOppxSZPFeHEnaTN2GxzdvGpvGn
vVfL5K8vEZ1OqBBR9CXTM6+u18MAKaqCi+tSfG0Y+dbu25VdtJRANQgTyblQwEe6bLaNesUKSi0m
Bsh1UhqxZ4dPbbt3omDjxBB3xXdW+H2SnRvf9HwdpXJ6+VYcZOG4gt9AtHPhi+diYsoQEd6JBB2H
hLxp2woUvQ43VzgeryNN+1Z2qP360e7ySi6FyCRVWUMUj4ix5pD94piahQX1D5dAcDhGhz50pWYz
fQ/2UAtu+29gz0dp8yfUWBZuuhPD6unBBfmjVMAQTdKIrrnqm6gAiQZH8/OfAKMubAxsoUXHq0Fg
sGabvB6qOKnCCZWZWyQ03PKKfJryXfJ+yWUG8jbUdtKq8suiVRU4iMjnCIqY0xHKemGVYT6iOFtZ
38exeoji/Elpsm+Xl3BhMxLzEygQ5C2g6+XY5zrVGJxlBPp9V0vVoyN9QaSifVc7afjjsjVFzNXs
fObxJYByBu+gsypXoKIwnieYg2V8+Jjcm09piq6uCL+qDRo+xka7s54GOLeEavJ61XThwKa+QfnB
JClwXlE/FkYrB2EtuWUS3I158qjm1Qq6ZmmIb02IT3jzMNKDNg5GJpI94e+1Q3+oPaTvVnv5lxZO
E5RF+CWBz7yVWa9RCe4syefqDh7iUoJSjGZfrd7ZkJiurJrYTfNVA2wsAgIEeM+uucEO/biDOghO
stveVLZF8pSYzwV6y+NXBV2SKItdbdR2vbyX4mLN+tKavbE+Z5sa6zEGioD1LzCueUhO7ItN2wME
l+4E8ZbVH9ZAqwt7D5rD/453rmA39IUv2ccIWQ87uMmN+N7xm692pq5chEsD0+nCRSpW5Mbmj5UK
TRIzV6BFr6OPEH9z537/Gwv31sLskZ6ouTHZJRbsO+3Hr/j/B48joXwbUuy8bG1hOITihItgYSBq
mWegx0KVjFIyfHfU0J3vvvZ6sDJhS8fHiYnZse/TalWrKamNhld5o935yU/teG/An7c1r7Kr4tHv
bvLCq6ODkcL6fejv0DxbGeaCc5x8g3a6v+0SrFfq8w29bGzNBD6+4PkIKfnlyVxA4YvEBrk9aiki
EJm9ZId68sPYYTYFw48QVRqm0c0UyYt/TIe2uO43vaduswdl+jIePw0ECWm3DY6fVhvGl5f1jw+Z
+RCgGfjkej4ETsn8oYKycQPBffXu8niX4smT8c5uWcD+TSZ3TCt8ybvEq+7yaKd+RQZzI28BQcJX
SD1jDYu0ODYDuhuqJjJn6GySRzWo+mBwSEs77YNfOF4WpCsLufQ4RD70Dxuz+atM36haBxvCZ3NE
sSplFxmPQksYZNBeb++N7uryZIrPnp3XJyZncxn5tVDsJdOYSLdTkt8XUX2d1vBMp/LWiH5eNra8
KQ0K+TIKrFACzl4qjVIZYxuRuu2u29vMUz5b7+IQzkIPCs5teDAP9F1pLsj7j9pV8bBW91q4By2w
d6yfAp78DAZ1dKCB8RXuwQllm5z+nCZWP0TwYIajvhJKLOC72JMWLaGqLLqoz+7cFEYfqIrgK1c3
JuWgApGzfqSi2qJ7v3YJLT2ueZSpFPcph6soi54eNMQTVTzYpN7jbBhgCC2MxO27NN2R5Sn2xyRx
ruJEs24kDTmqEOmsbT/kwQ6hCmV3bNIfxzxTX6ZSOm6yxOxX5mLpFCS5TN3Iotn0DN3QGYk1mSZE
OEfjS9UCvYwlz1jtlVxaXBRkxVWsQOE2rz4Edq6EekYJTlY+9Pa7QeEglOtdbny97MOLdhCQo6dV
FIvn58AUEPmaR3i5qzSxDn5WoM3DiD4BEJfeTSXcsZftLSHY8FWBQ4aU7pwIDyWORE9TChBRiMiK
5G+bLn8/HPN3WpgqXuCPD3kn/4DrVtnQ/ioEmdSPfuC4lz9jaRFpiqAFicykII849TBfz/SpD0if
d1ISfMbjGxQjZMpxcimvXN2LpoCb093Na/UM9HPUmjjQjF5AvXoXlZQNLF+9Pu4uD2jpPHf+sDLv
iNeOdiznFVYSJahlt7GKCFatwWzrlZlbcBgebGDIdZzGPtubtT8mkGfS4+E0YX6rj/VTl9SWF1Wq
V1TtChHNkjEF5ChvKp4CZ1k6KbAbLU+AVAxaN237tJavHSp+7ybdaTpkD+t0ZbEWphHeWY44DeoN
54x+o7QSCdXhTpRN7yWl3uZWtb28UEvPG3qZbBtaARA4qJueul6pl5mul4D+jxuDl2lgbseX4X3F
gZoIVWrFlVW3piFI2toAALvPayWqpWv55ANmT0m9lruj3fAByoO9zx8ryGCA+L3PrkTgOd6sNZUu
JGhs7g3+Z2sOHQGzw9wIJTsMVLCG6A0Ft7FR+psOcSj0mzXzdozL5qDjpVdJqg7e5aleOmtswVhM
vwMn6BklQBNyZ9MKzq11mHbD1XRwNtre2geAGpEoWXkdL/oqSUrLQBGAatjsSAkzyVQknUurtWwv
NF/GPtkkpKRqqo6Xx7XwyLHJd1nArAHIUws49SALSUWtkEbe4UVh7eVAvneU8i4oyhZak8JyDf8v
cxFTswWa5gD3N8DbvbrUm8he0iYny5LBcpGcl+mad7V0Mr24ka0vCa1Quz7ItAcUm2q06MZqrUR+
doK+WocfFlnzhRxwEE+pGjqdhQJ9nO+OEiTzVV3mO8UqnKvLU3teQha2wKnB3AvpgjHn34niIUlg
p7Fc/RsSMWO2FeDYZI90wca4rn9zPpaHbqtT/zh+l9d6OxbH+YftOSMP9OFp7xTYrjSJ0jw1MzSO
ADT16rim8X3mrGKYlOOAhmqCJGAWykX2QNgtHS1gAOqhieIrVU1/VqUKAc9aGHDmrcIU/vrKl81z
Sfz8je8E0zGWq4ZRJQkzKqvTNwn1Pdc2hvumzZ7iY/NzZQ3FAXYSBAiL1HRI34k7ap6bbcMmDR26
EgHiyRttBwpgM9xYcB9oXvy01tEpjq9LxmanqapHeGHH1ki1TxHcQqSqvTHMNppduChnQ+Aku3E0
rRw2Z4fqbIiz9bNIN0iDhNWjCZmXLl+VRnt17CCOMdqfSal/bOLauzytS97piL57Fe45Kkyzc3yM
4Q+0qslyNbO9if3oSzvKL9VRX7mBF80IBAAXJCm+ubt0kx3oMgcL2LNkO5TRB/jcvUSN/urLggnk
RPmvmVlsGmROGUgjo4FGaAcN5E/Ev36iF/bYFoi+Xp65pR2A+1NdsnhRnF1DJhe+maD/57ZKTY9I
hJyenzwitLtDZeO2Vlbbps9TCrDqclK/QjWgdJ8/b0sIhfLEwT10Lnjrob9FS3fbfoZW79Pk6SHo
19WY7XwfnJoUJ86bbR47k6FNJiaD1LX3telRAu+B3QaRC26w9uB539QvveXBJ3BdbOV2lRTqNVY5
3YoQovKi55VBUH4GwDWthhwd2Q5XumngztBgak7lncivS16DcAPggwOq0+Q8tuV+LRo/X2RObgfE
HVvE0s8iiqgNcgMBS8vNSq1/COQSYaLRt3YgZ4LnvjPSXYN408pj8nyzmMCpRMoR5AOPSfHzN5Pu
FPC3FUfRocOFeAudIgptcpjeIPhT/zL1vyd6BM2//49f/yhKpH2DsJ398t930Y+6aIrf2v8Tf+y/
v+30D/37oXzJ37f1y0t791zOf+fJH+Tv/93+9rl9PvmFl7dRixzSSz2+e2m6tH01ErwU4nf+2R/+
z8vr3/JhLF/+9Y8fRZe34m9D3zT/x+8/uvr5r3+I99P/vv3rf//Z/XPGH9sWWZRHP57z/3n3Unbf
0+jH/M++PDftv/4hmfY/uUoprrAWlMpUkS06vrz+yFL/iWPqJnB7Dh18kB/lRd2G//qH4vwTwAr9
EHAGg6p6bUFpiu71R9Y/oa0TnZ6cVejVO+o//vOVj7/c/tf6MCm///qtnMQMGW+T6KM1TzCHilKe
AAGe+orvxNKI/CI54hDlnXBC/xfOMWRXYcBUZLdX2/K5kKfoa9YpZu/Voz/cO0CvdimxZO7qR6Pf
q5mUJbtaMalj2UU0aXSo58HVm/ld+NLTu+3XhxKYU40XFHkM/PRDW0Ed3dlJ6TkhQlPwkRc/2gi4
Xm5/Jc64q7Pu+2WDp1v3zOD83SVZEWxkFQbT8EYvfsuGfR+hLzreGGvx7Cz2+t0Uby6eJQyMUZ6O
reqKyIxKTBmdmwNVavb19xbeQXUX32vwmv+118l/7NmChJN/z6Qo+kCJGrkqUezcBYcc0ZbjLjwk
uzUzp+fQ72bo9BFgGuKseVeJaaYlPXxR6aF8fXDG7J2lxXs6xFdg8WLl/zjghRnCSGr87CRZo119
FjonGvq7R2uqPKjothYKX9LQbRI9cuF43NKwuynhS+jQcLvsHwtb59Tu7I03SpolBaWM3cDTduWu
uQuexvimd38IIijnuAmfLNo9Vy/V82nVVba/o0DTSfg1f3LlZqI3YBgqL+6l9oYtM32Rk7b+XGta
/rIyxvNdB/k2rztLIU4XehEzz2wiujYilZKtNyI2cEQd0q1voXJEeUbZx/eT1zymh/iakut+xfQp
pEEsK5BScBTAzYAUnZEyOEOmFix44+l7C+bm4dBeO/v4IJpj/hrg/9UUhJg6gCK6g6iDzzyoCgB1
p8eu9Qo535rl+C0N17CICxN5YmLmLEXik3pr+9brKytBk0r+bDkpzXdh/ykP/U+AXDWPRN5a0CNe
/Kd7Q0dLV1UFLbwFEGe2fuqUtIOPio7X78JH7bZ8gLFqW/2gTRbpZDeA7G/l7fHagzK3SPc8pzTd
hTBGzuaysWLJTtUOKkjqVjqCBQd7G92BfySdRNvmVVdClzVtaigro4e4uNWRXncvu86sd/h1Pam4
gp0VqGERs596bSxpcSihNekdN/6TfVd4+nWWUit3dggy2lfNV3gzv1mb7DZ5rMn6iIIaPfaH/G4t
y7WwVU8+ZLbqtqYXiBfxIU4iipEPpGO9qKxWTqI1K8IJ3rz3wirLJ1UMt6rTR32ooY8vw62aTtHK
xC4ceWxISyBOcSc25ewShhpD0UOt6jxLoZtNQ+IVbvVon1wlHyjLCEme4/uEJntrBX56mpj4fUEF
cTzHHTfJPLdVj2NdjMeWKgScMM6uar+a4b5rVpAqS/NIrCBeVzyFyKSdzmMNT7ZU5ceOAoS5RSR4
d+zSXQVv6GX3XJxFyoNsSKDdvPxms2hrgxFayYhXtBv/W/AOTrnr6qO/rZhBGr+vlc3xqk7c48H5
cNny8gD/a3jewj4d5dCnC7DzOipUUK/sAQYUhrFSCpslWH+tFo9W3r22xUU1R9F2CFijgxn2bL9h
q91CjnjlbIorjUQyrL9rrwz9/IgD9gPxgYxlcoGzzR7IuQ+oMek9uZwgc0Nttzj+Hb9/a2O2j3Xd
KMvBwMZxU3zSr9sr7VZ0TzqAn4dPCMUbtOWsd2st3BkQNFtMI9wZOg3Ap/7YVU2nt07Re05TuWXw
WKE1VB2zTaPru+Gou5K88pKacWj8Wjl498n+ifv+7LqHyRbYv/DM+HbaOe4d2EV1g+4OvHFoiDtI
/yA2HG1aCgKIgx7aexEzT7HrP1921FnTx/mHiKl5c6Q5I+GHlPEhgswDqfRdtM+u1O2f6Go8fz2i
4CTchkjKkc/SgmFi1UFT6p2X39IFoQErfxR6N/5jfWPekqbAr7b2IVJc9bv02B3+Grj994G+MT/z
rKLuh0RrDNQ/IXqulX5b0xMRT6uQtYWHwMkwZ2dbkOA8TmaKK5E29cAdYEQGvJ9cHbcTwM1D+LJW
+Zilm86HJjbumzUMSH6ZMa06XnjbbkdPYctkuut4qatdh4dJd/8ENnXpMHi7mrMtE9WJFJa+mM7R
7beOq3rI5AYgKZG0d63RHb6tvx6XTtW3Nmc5Lj1Qkp63ZeeZ/rifxsmVnN7Nh6fLW2JpZCSwTOr+
r0oVs5eck09tRwK08wyQ6H743FBT+n/2vmQ5clzZ8l963bxGAhy3nGKQQmNo3NAkpZLgDIIAQfLr
+zDr2X2ZIXVGv7vuWlRZmVIJEgQcDvcz/H2Ebz/Y70OcbDqleSlE4Ssk++0OgtER+RyhxHwHDZId
uCxd2iB7Ss4M+t3C/H3Qk8OQGNADNyRWCZDL60l4W7wGibOZQHWEM24VnpOv+eaybcOp9N8T6Z+o
xLt0HEbprROJFMa6BEQ72y14x35nHgWieH6uUXUiAfDPRvh9xJMTilYjFPoMzGu5K3/wH9V2vloD
mnvZP/vXsPO62pdbAkGidjOgryvjc3P83Tny+/gnMaYoHHM2svWNJwtkLxYy47D47rXPD95iberR
PrOSvtsRvw94EmzMfJiYdPFNLbnXHqwU8rferuK/r5xzg5yEF9QqedHOGKRZdv7kAAILvVbx9PdB
vs1lfn+V9Sl+C2JSzXTpXcxd9tqKw3i0tkFibSZ5OWCxdPfnVue3uxx6BeBLrkXr05ZqY9dFJW0s
FQHvZgbu9FTz/2TefhviZN4yRSjM3QJkue5dn93x4sCcM0pCJ1Ct/1rxv41xMmv1CN1gOmTrtdP4
MIpQHFe5iVWGzotUHPwEv1Bszi3z766eQE/89+SdBGK/dkqjNzAq2YwxGyNoJCTi2oGxOBR8ik+B
ioWBykx/Pxz1D3FXnRXA+y6X+P0BTmI0jBI6OnN8PYhCJHZPN7DzOvgOgzX8mHb+j5EFu7k655t7
bs2chO3ax+XIXTBqAcGzZVGha+/+vgvOjXASo8127humMLGsfDODHh525+C9Z0b4BY/5bZsNte9B
ngXvkJlZnDtwuDlHVf42XOBWF6yVbpTOToJwB9L0Qn0DMcmoUBm8rrwf3D2z7s+NcRJoTVX3PjSb
1rc4jDCS8SG8XDXPf/8Y3x/Tv2SUUGLBXfhklXUkdywJt3Ic0zphUQsoZOglNoitImwTlgQ33fbv
Q65/40lNZ3VvQSX3nxFPVhhzhMPdCRc6n4mQjUNYkOtq3LWGj/r7mbV2bqyTtTb5HZmqAl6XnFyq
+dDZ+VVnoFZk0hAO5NHfX+zbq/hvb+aeJANZXjZGn+HNVLWvb9Z+KIu9KznHnY7maxVT3HXQEumt
aDqnIfX9Yvn3pJ4WqdzCmvLMwWesm2vWP+VqZ0BE6sz7fZNd4Q4OoNNaNPmqG2+YXmF4yhmT7JBt
9Cbf27FI/NDCa1Ux7EPOLJQTRPCvwP/HeCc7YCkG6NhCuS+Z9xZK4t1m2dA9cpv/B53gX8Wmk1X5
x1gnWUbAhpkWEmPpCE7wyOViAKtjY8t3DarFdrze3KAcvGnxGFVEb3HTSfoiLK9W89oyya7+k9X0
xxOdHK2VA+kBuAWjwS0j+5YIlBx/ia8mEviIg2CoewL2fm/csIe/f+dv6mO4u650eqBbyBehzaGx
mZuLQgJ8VV7ZI8Qs7D5GxH7jwVn/4W+W1B9jnbxkhylvuGIS0+5vmrsA+pm4SHoJuddFWDyXCHnn
aAnfbJU/hlx//tvp4HRF5eUaQ2Z9FVrBLYAuIZ3OmWF+dzP4Y5iT/KEjWdUTiWGgwr7jNxROPs2B
7HBH3i0P88W5Uvk3wQdQFlQc8A8aHQCz/vlaypjrJc/1tM7kLbhxQGDAWGLcBwmM3i7FI0CD4Irm
Zw131r/3j40DVUOoyaF5QtHsQCX3z3E9CU+FphYaPaqxg+EuwJDvw1JAG7XxeuAzcgeWVqVuAeYt
2TWHY22cOUVGoW3OptQKDHYmDH9ZvnggNMBRE4URI8jWJ2fzrCd/JrXWyQJeMmg+4YIy3iRTd3z8
+z75+olPRjqZ8slfFDEaBRG4wbygnG5ZPcHEZAnHYcL/85fBquOeis9CjncAUbzpyY1NWB///Tm+
HHLYpCAJI8OHzfNKw/7zC4yQrQdYc0QJfZk7SAu4G2Qlh9xeLlzVHzpan5ngrzkDirEruH6ll0Os
5VTSEg4uszFPbF1qOlnlhIbD+IS1Bl/7LhWH4ro/U0r8egU4GfFkMyH4mAzs1nVEEyLUgNs9DFWY
xSNqpqDE3YsNLqLnrgCg5X9d2zZqpmtP2PLXNsWfM6uoaK1Z1joxAD+E0xyAdhgGGgTvszKWJq08
9GRr7pM4oIqAbzAQ77XtcvveoHq69uuhS5cWvTkQOSZfRiC1cXkLN9zqoIa+vnBz24AY0jgN0x5k
CDdPfa+wUlo6bhsBM6BeyCBmoLfHsVCx0p73wpq22UrP8J49w54fWqYDVItFibVe1AM6Y5khH6He
y/dw6xqTMmP6euiLYouKcLBDl3CYw6CaKhjackq2/cCK3QC4ehT0U3/MGlqHIqP+Xa1zOIkMs6Iv
gHTAf34q50KHzBJwu0Ks8X+04E1vsqpcpqStmyEP66BwkhklZhbSrC5seKA288XSzPoy8Nho70dH
ByzVTQ1Y6zwwBiZBZQkWdnbrHyQp3au6zdQewMBiSoiZF29215D95FY+OUyZD2wsCtzJLAnfa9oX
aQOHgzqaDUbwLWy7StoiEDL0LWg3HwxBrCumOYXcRuPJJtRFruIxX4I3Qw7etsvbCQ6CU5UToFSU
9Y4KOUNr2IbqxE6hz3ZoGIzjKZ7/vsrGxtuUdGrSfCRl2uLVLjCJngzHaYSOsOMtTQuvLV1mUYPs
oHajQBrt3aRn8mGAbRRPKhchagw0DwNuv7syGKOutiPTk0fpgvDe8pvSgMldAgyWvlx9vt8rr5Fm
4hqMiVj3Oblrg5ZtjM6B8hScbeORiGEL95tgy4HxufCIpLd9q0gbErm4Vybw2kNYLdb4OHfz4Ma6
dVu08rQ8eK1gD2VQuRFb5kxFi1OYbqKr0u6BMrWdLLYrcOtiPVk2tC2dbNg6ZVM2W6a9+Sebh3LT
g2rO8SNAA8OO5biey9pWh0KwZRVn89kSzaYmca9n/2As5vxgZLJq0rUEkt9NZZ2NsWPBAXdvlJV7
p/PKgYiVwXuIK1B9aVQtu8s7j8R0dP20bnTxUEL8/r627OWq8Bv0gbPGhMAl6Zp1ZnHU9n6nUhZo
LUPGmRnXdgGj7XGstv7gZi9upqbIDOZuC401dJOryeA8LEbhtiGzW8bjoZTiDfQhEzmmzJe7UehB
Q5salsixs1iwISRW5l20wHxuZNZVF3UminvbX6xtN1jIVmptdh1UufNPWHhMMiION1/ZzL3NpJxu
a4x9swP0aK5jj6EoIyCwlXAozB3GBYISTpkbr703CJm4M9exu+h6gKKF0+5AAuy3ZjdPm6HlTbrk
M5ORp7UZzjNHsjpq95UM0KhgeRsc8oyyOSQltWOo+oAZ2Fnep9kYBYnqxTdbNAdykTBh4QbbZd4j
eOfu5WAE3YXE+inDdmiLZUMURUvG4d2WO+X8aGsIc5emM6R8btmhd536HqoVzasEquMyMwX2mGgK
Y1vPBaSVS4GWLqTvnovMd/e1BUfGqSumaGB5vQM+qckTlzs+olHtH1lbAeilLCtUzWRdlYbZgZxV
cnWLyRgh8QvBsyIZnTm3EjoaYwFpPnf8yHH8MliI9byNbOSRR9kwJI6mrIobPpVqyzs/DxGQ2cMq
S7sZBKtwbkijhg44PBanYERXZpra4GpmUFFL8rw1noleIc8+9h20qSsmehhF283D2DoewNemUENk
9AXMc3OblylTrhNniDnwQTA7qMQbdvbm+G15t1jLh7StJs284J6V6MhSfy4jg+tPGH+SEGicO/Rv
SRi0Hd1xe2wjYvjdLTEqdiFmo9pTq5pTKMdApSyXD0KPT/VIrdBtyg6EjKycQk8ixVswQ4gXH1Zn
Hnt3fLb9ib8i0B3X+Ql7EjzO/Xjwx2HYsN4xItVb64vYOAR6GPcNYoKcjyUuRrflCbiQ8hr2cFXo
EunAiqb5ZLy/hUcnBm4ht1x1eXUhrKZPdJO1GzpakL1zkUVDC0mERleihbdIFkoDgbTzS8CXfEPG
6AY4oJN46qIe5WEwC/PYmD7bIWnlGx3A5aE22wsRsAK/PkDsoJ+xrYEhDI22FqGswLGdluIR/W67
hm764uFACazrcRlgSdk7rQz5moFaTA03QeZOG8bkAgU3LV7t0qrTACJoPwfQhWMJ49qQa0RsfLFP
kFHyJ98xnEPu68+5HBDVNJSRBxvds8wFNboTmscdBo+cFv6oEA9xYlmUASSup/nSMmozpKx4qRsr
i61sBV/bfTVgdXEBvBjbe3XfxA0bXxsXQlB+0OxBdEEle7BugOWgsfSD/k0Y5gRfkmUotkq1Rqya
4h6KQXyT09a/Gkwo/Rs228O+B8Bm0S7mpuk9Bma6Ydp39Wz4u3JsxhuT41qqhtGKB6f+8HKfhFoQ
uc0AwYhqgDuSYSSYyX668cbxueeef+3nZr3FenFvc62s7VDrMqrMAYlraetb5F51ZPb1DIUkbbGd
JQnkaLOcwlIC5EocwWVkziipBH4rb+s+yC5dXik0ByrIv+Wkirqm7W+pPXp7C8fkTtYT37qj+hwa
Vd11ppTR4IM3xZ56ZaROkATintrsuXEoe3OUaV5UjupTc4KGSTGoCDVn4wXeYBUEMfhykJnut4Ma
rCOZG1QtLdXZt0UJkZBGDd5lRjMY7Nlu9pOXs4tyU0dKsDWKqWdQASxnzFOB1F0VVUws1YQBXaY6
dRGA0SDnrobzA4fHRKOQ0FSySVoIP8QlcPh7JXW2c4xl2QyzywWU0gAzi/LZze7lIlvwM4izG9yl
jRZjHuKRS4QdALZ3fJE8hkh3nwamMKKh8qF904/uhi653I4ZVDe06cJ3RWU8pbTrdqZC6G6Wed7Z
FusvzIq4qTV5TYKSDFq9i3xwW3XI1ueZu6uFLcvr4MkiyQBY37cejCy8wqFgulb8knoSiftEBqws
YEQtEJ9C15tl3EsoASwKeFjfFuoqB347Am4OxF3FdUga1L2XIQbkA2AFbqInatgOKtG9jRJlK7ei
ZvCr5LLAHScQO5853k1mjiQBAxvLOSBGHDSlH9uAUIKaC5iw6XUwoJqg0kkoB7l88N1ozoWz001V
7C1Ngybyh97DIu/MLnGLYkkKFbg81n5eQhjIkhWyXxybqZr84HKiPrfWjM0pYW7p0oeCePmeeA1M
j7KRMmg3lUjL+zyrIuXN7h0erxrDpZrMJLdmvjVQQnvwkPr+VJBpjAbFjf6iGgtsa6fo3xW+wBuO
AoY/jmrYxqyEPoh5sB7yYQ52w9JqshGNdu9FPoo28grhPpomG9zIpBPsczo1bQq7nC+6rlIfRY1X
JdIa4gVa5e9w5XLivvbhcNybmCZbWwfmls2Rs2yZwsojzasI+uzeqzr1XFBVeXGJJ5ghr+4YD95C
rK1oM6NfNVDxOStvNG9AqmPbvtRLXNDAu3dE1R99uGLdlji0oe5k1+x6Ej3oqMLQ7T08nRaeNCuO
cvu/tVXiDaRBITWub33Wbk1fJ00P2yU2Gc2Za+WXqj1QhWSFaLqgGXwl/0ysCijO7CnBXTbKCQnn
8Qwk60RMAQVFVC4pUg6kpEhLv7gdm7LnPctmnZBbXe0FjWB43B6XXybLXmQHb/SWo5oJKsmwIxeI
48vL36/q37zjHw9wUu6CVULR5tOiE9O4r8h93dbh3wf4phbwxwAnN9apamjW1hhgYCVPe5NEVV++
yaICGoxKdMHd/gya7mtT82RST+7mvNTYYD4mddAxpA1dOF+uF/MamQEKw+cREt+VXf54x5OKU9cj
oksDA07pFMNfK3hn10EkEwC2pqh9PU+7PfuKJy0LX1Do6HkYUcbeB/llpIZ7BsxoV5LvuUred58Q
Mqor3hWlhy9yCbyeOqeAq2LiIHWKjIKy2KkzFiPvTyzCU47j6Myq+XZj/D7myQsypFlzwTHmggQ8
ae4g/L6By1C/WbEuA9KuqEKaHFnRagxPX9jm76uWnHvnkxKW03EKmW+Mb27szVrhIQ/EDul7XUUO
TEwSBdlT9E4OXfomkrXu/UtYecNejWPehv9jBPfa4CCoZmKZoZN3WtKsRqdfKsgaJq2X/7BdZKfy
XGPqSxH6ZIiTCffsyaQsMHWSQ4SupTeGl0XjfDwzrd+FG6hE2z7IYui4/Zr230rdPCiF3Q/ri1xK
4OybvbWtQeBO/BvzZYKIc6hSeuVsEPtBL6A385Ozw42RHdSZ0P7NlvVwm0AZCWAZYG5/rb/fHqTu
8yZngWeikyN27ufauy927ZX6hZbG1S0/s6DJOn9/VqX/GPC0BQzIdtaBuwqhml151HuVoGgYlfdN
BN8hcKuB64zm1wKP8dFjFl50asHeykC97ABf6Y1/7uBZK8FfHmdVG7TwLVCtPVnfi987E5khPrLC
hNbzpjngvAlJ2iZ5etbZ4bvRAM+HzeYvDtApiLXMBRwyqLbQ04UlClyBfzUio+w++3AeivTcdvkm
PKKXC1oFWrqgeX+RH6lrp2LVEFiJd10fVx8HFosLc7cSV9pXdoZV+3XnIDBCEZYAMI6S5Wnr3VlK
unrq0US2eeTYl8MiE288l4x8U3GG+ZkDCZ6VRAXJtZODtOjM2UamR7F1ss2y896bT0jqkh3FbrGS
7rq1w/KT3P19w37teEJkafVtcoCWBSb+lOTUw78Psj9IqNd1QiIaI6PbOhs3xYV5+/exvplHH8Bc
iJ4AhL8yrv+sbTM22UWXKRtsAnY/OCQtmH6c6+bM0v8a2dEiQOYF5ip1oFtxMozBG9ZnvMAbDX0o
xbHQB5Tiwonduu2ZN/oa7Vb2MzJTLHy4D5wSb+y6LJGnNnZiywbKXMtD5rTn0OhrC//PjRyg1YIF
CGtAnM2ngrdQfGVGUEo7qeRdscoavBbTENnWU7Ycq4XG2roD0/E/mENo+6wFGQ9O3KcvVucB7qU5
xaDqjS8MPbYgqTofMptlOPsvf18X383iL148ViGaPKd8gqCC57BsiZ1w4Ie9fEkW19j9fYivSw+E
M3hD4WuBdfqFGqEUm0Y0M+zE53No0hySIixexOvfR/nmRbzVjwySPlDZgaDQnwvcKOGEMbQYJbC6
uAPybYXc/32INbU9WQ0eSLfgqUC5E3FvXfy/HWtZNcLmwgxgSx581Bqd+hb6Lza5hEvVmZG+exk0
+DwHJEs4GZ9yVtCXGerWy+zEys2UkvzNq5tzprrffBawKyGfsx5T2LMnE6Zk01gL8J2JyFFw7d9q
a4q4P/+TC/x/kvf/shwcxP93lvehq39049vv1O5fv/EPt5ua/4JzgQfIBa6+ICc5+Dr6F7WbuP9C
ag7rBri6w1YFVJh/M7tt/19gda8HFNxxbAQkLJv/Ynbbzr/QuoSzE0WYAqUEMqv/E2Y3nmWN1P+9
2OE2BngYgiuavhgIG+skki96yrnb20VMtc4vqpIaMZGjucoCNjEam+tdrOzTwRJD4gSqxs6Gwv7E
WZXKXkMcQQYoYSlmxZ7oNTDtI01J44whwe1j785WOmSwpsMbNZDd0XcBaBYJ0ybQGYY6uCzPIg+1
kX5ySJzNUMObiHcjqIFuaDFvzFbEJQ/kQTxDIMbd5zOJXb/LYuiweZEsQrRsIE/uQNV6GKedkQ39
3nS8lBhZvhGof6Kq6z8Z9yidTTDig1cTZIKapB9r1ApR+aKEI4+Cjj88nLwdenvTdqr6nbTK0B0X
dZX58tN2WiM1Mg0Ln/ZHh+0Tog6/bYMajvJuhSfXLxwu63mNR1vkES3AW9eSj8UIS26LLduuzKzU
zK74Mj9jPsdIGsKLvB6Nr3ZwU1XfG3IE7aAOkEDb/jbHbXBE3STqSQ4POpExSLPNCKlGhSxW2De1
yq8RBCGp7aKobZTgpXTjpivbZ9xnX/wSvTbYTEQMNsgxCs91oszxeeRCpq3uI5HXyx4iZinLzAVw
bzSorNFOOkVQUfy0/SRfGEvsHN7QatpavnhEdc8LGYH1QABrk5ZoERujeVS8r7fQPQubEWp7XpOZ
4dSKH1aW3U9G+5OizR523fze+/JtHuYfMwPHVLGdB9WAFCZhEEky4S0phrGKIdgNr/px37Ua/bIF
tz+Q+QAuKdIgqNA6NCcoW0vY1JSGaNEyj004UY4UhvZj5w/hMkHyxWwu0AahqSlGlPqt1XO2yVHE
LXaLqcqoa91Djftb2AxAjtQmqG0VmXaqXOiOzVDXK9ETTVBqKdFDRvtIZIOTDGULkp3H29B0CdnO
1BjQf1vyK48jbwz8rYRTQqw7DvcE37txe5SeoN3zMtJl2deen6K/IjYOMerQwGtFcmnTwvCf5nl5
b51BRNJCv6psJxojAyFAzfI5LiB1ljiw50mEo4pUQh0kKj2xRYcd3aLL3C4uOCr+OyhUjqEq5ZNe
po/S1MZ10yCPaOwJfemFlBfmUos7O1NolFz1y1S+VaUMO4lWWmMEQyzbmeC7tl5aTO5GBEo8N7J5
XqweWiAWrBk6CI07U/MkmuxpEQKWsjAhjVuT7ZvbPh/Nvc0yK0S5dLnjaL/mkPiKbD23u2Y0oUow
ktsOd2Eva+4srR8JrizlWNBkITXa0dLr0iozSxQdxzx2O3pp8fFS9N1PotW948gKrCM3T6hbYQO4
+tJjJryhXX9PcVtIcaLtDfTjUEOnBUwxdgZ8aa98yVM2OUdWiiapsw1DQTZSS4UClh5k3LYIUb5X
j3teB+qff0mJdMWbcSJmtvBD5QVb0nYPsmWPqouCzOwitLN/qoY/WHnxCRvjZlOilgCnwDnmZeAn
voYFeGVC7rcRAeY2q19ll++1YC7gUI6XVMFWWR5NvQpl6V5voDWLBvcE/qY9yRgV7euFu/dQnCui
WeVoQ7RN4i4OCZsWLFPWuK/D1EaOb113Qf5mOEM8mNPlYnWYvNp8U/2IVoTNk/5HOaDCquEWHkOK
M3QY0VfFkEcDdx4zJd49d35EywHleGBZPV/me1yRdja6ehmiB5XWO1ki2gHIIQmb9pzV13xmKc8d
aEWhChBDNHaLMrIV+ZBMxy9VVpQNgMTW1IRKZQYkyYBXW3h16fnjDksO9aVWoU3Q2fsgUNd6cN5Q
d0eLKXQsNYS8YBfOBLSwdJojI8Ur8FaR7ORPDcUGRLBqJ+A8qx03bAtbwTVguai5PJAcbmC1/4gD
KQ+Vy+Eujb1k4fkVVG9CCr3nMlBxA/RAiMa5HVm2+ZP0bRnacrwkdgViZDzVpp/SwrhAVT3bNCp4
Qdd2jtANwiWw8aBmoCGNa4/5DSjyczTQqk94SRTqGiiI5sW47Fu706BhlM+Di9lYmhxdClgVtV0F
bFrxIQPJjkb3EARTt8tygV/1y+taGyPoexKxaxSo3y8QKoFGTEJk83MqyDGjWzeY8jukchvURN9t
CBzEYiSXTY6YKZv6wu6DAv2W3t4OXg0nR3VrkLw8Gqq+bIDDibg9NLEGwWCf+/IJyB3oYLXESQfu
PfKxGaIBdcHI7rtbq0OQdj1jtfrwd33X3ahPNG7zuKm1lxiKAgc7ekbkFgSETiJfjJEU0dhXx35x
PjwuYG7XDa+TO/ch7BBD9HJkzPvpyHmfdo0WYVN7fMMofZ4t51YNBN0mzW+lEg9ugKC8ZguZvO4n
4EWKqYx8G/104KLgGcHMnaT4uQ3wReQ7IpYseKrhMi3ljcYLY2+OkBE1P/pKbF28/NZrqyI2nC5V
gXiHptEFGu4eKXGTo29uPkAbszGfht5+4dIEsC24cxs5Jk0QyORHmfnGrhidd19AlaA0sshnro5K
OwOhdca5y24cSYrrJrhH6G+upx5VJyhGtbob4sZtuxhoBSB2qMBarVUfah8GEYTdzxMFDoV5t4C6
XTs0ewpawJQmfpyFRWB0gpHQ+8KVr9LVJpBAcdBpMkMAtnncQso4Qj8u6oXdXFLgarHA9LEptbPv
ZZEW/Q1VA9u5hRtXOR0TwH4gYL3cGCO/Ku3xvliuHAFiqtbZmtHME6BeeZYQxF6q7ahgFTqbnS4T
bmeRCwWnHbBhW0D4YcaynrA5e+r64l0GQJZZkx3lMAcqpDB2No4eAKm2Oqd6O0ILI3TJcpu7y5hU
UBNKSuJMIadNgFOdhLYjrqzZsqKgZUBloWYArbOjIayjPYxwCpUeXpWnkzTfrcL4IZb+svLHG+J2
P6go9rndmnE/44sX4tpY+B2gUhQGOAsQTuam6lsnrmpX7vKK37T4HGUG5RG5bEnN+oiMimwdz7go
AeyIMLXDts2maGz9pLfLGsgaU0XUcpHeChvC8R6iMIUfb+g3MRlAcvYejBx6h6PPfgaiW4AHARzJ
cvMXDqhTY5afi4fkEvqWJWK7usvnEnlP0c3xAr+vRNuWHRd119/4hWGHma+zrV0WaZfTdPaHhJqC
7HTgpG7WY7U6yAQNXR6vnQE4I8C0LiENCMXX/BqHnsCRBrSel8/2RrWQS6tI+aOqmQL1YS72jlA6
lEBWwKxDb93WsyLS9TOe6gUIOjwd7x6AiKxCHAPIrQjfGGPH47k0fnTtBOye96BmSMeKDqusfw9g
JUl86BGWFVRtIdoRN3aseshjlHb3UE1gngnt/XRb826ZGUsnbyggYZr6Dkp4C6u6KGuxSjgdhrC9
Vg+q4MfB6V6G6mmqkfA4E7/XbXGd9eSlwyaJylp/Lu2euYDC18qEaVNQ/HC8iW27OpBIdLFB4CtT
QTh7fuYVFbuy+5gmuwZsJahjE+s3mqfhEoCNsOVIYiAQvdfdfEEqD6UVaoEylLPUHh3IHJutFRre
bUYEj0sTMiuTtQBqkj0pQvBfVJyicemPtUGb0Gz1uAmi2l/PJLeboxH3g6VSVhxM2gXOR23K3N0r
inb6aBoRndWbWZZRz4+mPeJk8FW7dScRjhm8ohx7ziLtN0uYK+fCX4p0qlS5QVkKeAyzKCMBq8Aw
B3jHzXWRoIn7AW/M5mKmHsWoHUCDE3u2i/J+VnZc9ggKwHMaqSAlPmLVrc32/tlYhip1vfIhG9xL
J4eSy2SaH7N9o0XbRYCmDmE+6CcITALsONpQ3dP9rnHFU577FmJIde0FdOeU/Qid9OnRkA+Wg/56
Xo4HMeD8lD6uT2VZpoY7+rtO5XdyQtoSFgbSS3Bz4jwrANQGIqIh80dht0vYu2aqe6tKMor51hm+
Wd/YOmoDb2cO8BPXej4yCMSGkBS6BEygujYgB9jTsb1xOHuUhpr2i2PtbN76qef1EzJnd08MoAMY
2qOhj+pn2AJvhbR5St2x+qmCGzuY32es926pj0qUXTh4Lovzuns0CXRSPaM04l45MkEiHImhBDeu
5seSkwZwCFqFji8eGHAogFeBPRrY15TObSTb6TLP6X074HColpwCScthkg39o1wdjBxCQYsedrmo
CDBcrE0r4AcLSFuAzT+EI9CqowkexFyhekoXyMUWVVpwIG5kk0eGg5seccbHsWc3GrjC0K/X5dAg
Z9e6Ab6FXjil3C7NYCKgI//tLn/9CUvoT2jTJlxvHLu/W/z5Mcth9ByQZ7Bg53ChQNSZoGM4lEIH
i6o8BmzC2qh+EmkDUKUNB14T8IAoMKssduZPFeBzBtwB1gbivQ3v8tjIcxdwv+qCzp3aNLl1yEkH
mYDGpLGL1Ra3dXUdGC2PfXcUIQfQEQ1qREHqXHfaAva2w8VdtsHH6Ft3vUAnVOODhpojXzfEjpc5
5FcraYXcC6AFsjjbGri1qJYtfq0bH2bHRubsi4P0KDLmVjlYogBjs3k/SbkHTE6Fi0iHarZjgowt
DNjyf0g6j+XGsSSKfhEi4M0Wlt5JpMwGIVOC9x5fP4c9EbOp6S61COLly7wud+k4anYa5sQ7FtGX
uCjOagm5U6ChJLLbEpya9aFqqIpoh9X7MKTviwUbICrCLu6jnKuSjyJFzUFP/6Js+GdqzcvST8jB
Crx1GRpFnSVM2rRZpmFrtASz5OHvLL8aS3fK2vKrnJRDRrwENTcv0dcikUzN3WJUKMHMXqbtpEKn
QnouZlts8AWFWvaWq4LTDonmN1LSPNU80bbp038AEhSX6hEC7jhKw7QjpT6ZypqrtR8Mo6ErTvmt
GrOvTBVaV9MDeW05dqi1yZIsgrCI7rMp/VviGaXwxPqhlQQb0ap+UKO4g3Q0wyJxO1VnE8zYvutd
VDodihWBvA03N6wgXFM6lEx4rfv1rus6G7fqD6lInSIRw02didOWRYxBZYrsUWgGN2tzw4vpGEyB
RZBDf2nSctpN6fBboCy1F9rkmDeAnBi7MxG6WSpfxlRlliOFhH8SyOOW09P1SY1quihFNkitm+PC
tPWeEMspzHdz+NpQyB01zFAfmqHP/sIfuGAoQeRXbpwdxtWI/PS1mKoCqTdrYahKrp62731EI4lR
gPtUugqK+lEZUcMUEzwXXwGsaJDRqIPsIZFYrGxUeCm1p8IpfCh9j+dwph035uZSCHXnTGOdPvMA
hUI2HMVo4bTlzNVkLzXE+BApCi4CRia5zmNP2TOw13azpH/hGr+k5Lgk2YTAViSMu8422ozqspLK
m8GsaBrrduB84l4+C0t8ZDq21+gYC2/sL3VHsduVmnUshiXl4B6Bwg7WNKOQ6mSKmNi/svS2dlas
3G2MYtNqzipyYTuFvkyGGf2ieW6FvHAEli5jrkEDL5VF4ZlSskMJuKIG2RhNeFW6aAlGoTP9KFn8
udvHca37JXu1bXr+f4NMpp5En1FJkZ9nInJfU6H/f+1LWseJ7GX+NeWeTTvyvonqnYrCbbsXkBrN
l7AauFM4sy0UIAtF3yCzHnL5ibJyt7BoTZOofMRXZYX6nlpTZS9Tq2JnQ842a78xgXc7K0fTN6cv
+pqJnhhri/1E1muiB5+CatnVysIXRXEmxa0ubD3D3riWjz5VUCioC9gJQ7y1aAgljGKgo7e8MVfD
wMzHxjYjsqssQ7vQ6OtONBqrnSqkCI66vO07/Vgs5d88Lo0nt8tRaee/OC9bstzmQ7Yg0pxb66+U
fsK6+iIx/avW1x+pTgWn6LPXSa0RaqIPN8QcK6LIiRmQZlhLdKh7UhFiXfGMSvspGyJ2hGS5L2Ll
6tmwm2Xx0hdso6ZBjOoRN0RhIe8P4x3UbR10of6TPFVmCxP0sJYFgBza/ZbazgmyUyO6DZP6qhnF
e2qKaSBRG5JwH6UhinHjEWsJGy0bZKOVyWa2UJe4DZl9C824ltAuWTHyWvbtVY3mTbUwIZL96fUL
GZ8tijOHIe2vkFmmsjKjZOnSOXlYrF6URVcRTnGrV0IgtNauz6RfJZlfpRzMNMqnd1ScZ61SFAwH
0kPnprf1AZ90kY1/WZIG5ODcJ3F4QWcf+wvIpg+K9w7wVNrdso5bo8CA8UQVLMKa7Ug2ziixX4cp
9sBNTCdFJeuEM68i8zsfKS/fE9XKnoA0O3mb0DcGWmCxVRp7tmReoV44jxJt1kD9LebF8tmhXaOd
iYNOGCV/zE2b9TIIYtuGzrct0ExL/WFdFJmFWyCCqC2/SPhNcKEwsnTWRAz+CmyY6TN3a9u7msmq
AaWsNnoo3oY6pL3isNpk5G0THquVWJKvPTviuaUk59Jwawxu/zndZ316NCEPdpkmX8UYrX6UZqWn
AeI4S1ft9bnQ7ESJLmMI2Al3BvRrGA52hshdjbrZpqt2xj2zz9OG/KKCcdNkErMWZHT04+Fey8Kz
PggfRQ1KtFRVEuTSepu61e7nQby2fHhvwbCB4yV6b0LR9FJQSG+rFMWlAhff4kTYRMhiHKObK2Yi
VXFXUnuBbZRyL80U07C09GA1lHwL+IZ5k10I4LtJYEGO+Zkwfeh6kZ31WD+YqWEe1HZZnbqJFidn
iQhOHQTo/awGQsedwJot2VNVJoFBBD0uk7xxw5oiowkGZTuq8ZRJY7jJn6YPzmk05sNeiM+FkRrP
b8Z0pl46tMKSboU0vshWzzJQDlBTL8IxbPptWqjlFlqXSMK1ZMlM/db1DAdF05wqi7VRZg70YnGx
4IE8D1L8Wi/56HZau4+L/CbkAUG4mKvHFhAvWv9kFj34rcbzyOumeEaXD3Zk5WbQdonfIIfbJmpP
HmDcBNIsN840PK8HqbgmaJyCxZpof6v3VvcbMX21yr5xxwGCrxQEJp8M1/O4EqPIfzlruCCWqdkD
VRiBOnQ/1F4ntGLLk1k63U5tfUuk6jaSvSqO6zvlqHTDUnwczCaTuUy1ZKNKNFNxTCp3KZqlLz+h
h7XKBKdauR1F9WdUxXI7tOqfpFTLBp/ifpXS3JsFVNvdEOHNMVDWL/2wH8PyZUTMyPVgzijJLaxo
4ZJsIbB2UhHfJNBxz2xChyaqUeGHWFtB861Q9AnIUCJR9uqoxmUi1I7c8p6X5bzpnnHD0UirKQjj
1xCj8xejj2YBwqlFKrjapl6nq4MdKkYw6NVZr61oXyQ1vacAnK9EZN+oSuFEun5pq/BgDCX6qoyc
1tyQ9rN8tUqLODecBS5XJlghcHiW9MkuE7a1bMx7PYVj7UXZb1brn5KkqzMMQhqkstH5IbitMMSy
j6NGc6tkUwjzQk1hv66eqoMzJRajhGV3mrmcJmWgaVvMLbagA8P3HKyzeqkHirRiLTtM7YPP1OjJ
FcAn27eITu/pQ8VCMRzceHmLDF7vQsGRn1a8cubqUwY3HJpLugaZsbAkW6HSa321NQW9CMQUMTca
ZkTLKvNhr1Z4qmCjkd3PykaMTD8UG4WxiV1akWmX8lla5D8t4luqjJKhYIaST8ryyPsPeVMO/0Sp
nb08TVSf3sBtstiwUZjnbKiLmAF6KYSckmvF5WkcMxbkaYmle+wwzxyMxzQ2OcZTEOchMlt7fn7f
U8HWpWXoHosOSDYk4kWs9HTTp8TQaTKd4rN7tJjB6+Rd0Rq2/+n1v35Vfmbeb2zbUCThVyGr97oz
bgvmfmnCRFRwqQM8Z3hS9N0qPTdzyf5SA6EZDJOmtLz3hfLoSpP8vj7VXaWKM3tZ6xfce5JrAvE4
efE1xz9V+9KsrtafTfF7NQ/peM6ys6rmoADgMOaHJb9EAyam8BLJrzomoCjIxsNUnDKQUmM/iBvC
dsLmlG3WcYfWvJRuORNrhRD+RZFuRnwwoAb06IoYnb/LKRhhlSTtZpovS4H9c3iLq7vEY65hKnJu
nVV16iRxYEqYZEu3nuG+GpDSb6u5VfpxHdBkX0sSz2AXAEQ+zBjzUo618CFO+jEMO/wfiaeE9zXc
TrHkqCNIQ3gqk1sHCDq9LOUpbz5H2vFi+SlVyZ7Xd2V6LdUXczkM6j1c/0L1oRnvSftaZfHGWj/1
CTJPvwnGPlv3w+hks79aB9ZChNbASs8+iM3DHO2acL8mjCl7q31v1ZuYR7beYGKoLT8rvCUcnbTb
ij2z2Fs8YbdQ/tXZPTVTrByHHrynvoj6Xm5+xOphSP9KwKOqyTy9OC3d39DfK/G6qreo/kvVR6np
FJDYXqVTj6wt+u5DqFYaCGFpnGwlrRT6acFKOPFKRx9a8S2Gr7L8HQIBhepdlm5KWPkyYGXauHzo
MUkIN0htKcPiqDkJRSop1k1m8pph8JxLYHiJBwtLYAku5YSIxgmIbuEC+JQ6y+6Te1E/PwmnjHZ8
1n9L4V7lW63akp9tS0z8wz4rNunIHsRb0x8W6xJWvOBHU74nvG7qgY12JlvCd9nk8zBH5a2fjjpV
OysnZuGtmfpGspmTjRJtS/XE38y0nWGcV/M8ghABBIwOqm9rbTdJ02yisXbrCc0ywMo0fQ5MopI0
sTOQ5QEJ80UDmS18sgrZFgH/ydbBK7M6KvA1s58tR/q+N2NfNp8mKrT3OVcBmJPx1N2lm5zoJTpg
u9e/UEvQkfJKNx/ziO9ZrmyJVio2cq8Xau8JtlsCe2dgnCG/bdkKnYbDxyEwlz5o1ggMOUixhmFt
Bfx/kmf+Kr338ntMs3EWs3OeXfL2E1lSMBuHptr2M2EfXk+HtrDgZTinJHMnp2bZTtJrHt0KjUOa
OKnwY+G7CgkAqA7xfNXmV75nrYHUftlobWGn8rvYIkYClYjZ4ijLt8iym7Zz2pB/sAuzc3mNNAAK
DG5r8c0RkdJ90bxI9aeZvsziX5H/SfJvBp1npJ/tAsoG2JArfyLMZF84i3Jdpq+5qblieSZc6Akg
bMFdLCV3Lk7J2jXLt6kmTgybk60hyytqW9c/l+liAqhH4DZk/fKyLn8zvbSYx67KvCLfuN/sSfxh
6SFhNoyA1epaGGQQpwcoV5h/eqdKQQOlu+EW5msif01N7/EY4YldHgWG2srA9QYDnz6UoaDvwCC4
8MpP/9CTeMn8a7JZLp3DnVonTrhofqT6z7e85kt6nsuOmtPz58YigVGCLw0PIv5tuY9g3n7D/Gi0
d6P508x3U3yrumPePOrlXEuvaXmK5jc8mS3PIgahnq23epL3FbjdED7l7fjC7agScTdeed0B6xzc
4MJH1xKBpGl0Watd3w04JyN9QqAixk1jIzOvlxa6tZJ6hMtyYq7Vx9SeR97ir6n/goNHEEbHQPd5
W4zarkG76xgXmTzbQ/ljFlAFbSAKOt+/Zb42yr5DShGvb2bJmeetb3Mng4mk2bINbKxK8ZX0fzmc
SC7x8jTfY7vBhehocvdf7SE1EjKotJfZCuLeBCy49Sl7bRQm+8lR+F1LijtZHHCbtLmp6kqxycpS
nm9o2XHyD3eMDb1cKd54GoHoCwUUshY9q4Lc4GqO+mKjdQpL+ExKfGMLuGRzPIvY223aC178BolO
TSdT2y1TY7wUNHzPvY90Szy+pnMqeiGEn0uMSAGL0hwSAZLQFIyCN3S1m6XFNslWpzdGVx9Wnl2j
dY6lxZ4o3hd52bFrjVd/tSv4frVfuNkUd9Brv1fesqp3YpVzDtoAWeTpauvo3KphhdM5BIpnW1JH
Zij4hJtVH+hK7jhuSShhO13kaQIR+PzAlplHELkgBKO+Fr3M7ZgMhCOQqlIqUNtZgE4WpdNHxMLQ
2FhIX1+wvyMhyR7axOh8E7rPzCzoS7iKpNCONKQvLxN9lx6y5Z5fTu54e+fDEjF/wwEWw6+V7A3j
IKbnSftUOMfV+LvAIDCpOQJSk5WOaVF7f1k/FnUvJqvfKFthjTegeS4vf5RJdl+TAI0fv7I+sJFh
eeYDc9GKFNC6q+iLwJu6bzl29IW3BKC1aCXPipA5Sa1Nooz/7BHyNHetvOPf0d2kxlOjg9UMRDaY
qUPEoDOCArYJB8U4dTyR2bo9/ztm/q4g4uCkPB9vv0SeVaibnmVqxQg0S2NMOAnja8xm12M0X9T2
hfWqbKzKbOu3HT5MFgGYKp8aalwe2Tdlog/C15dnhWPxSuErQMHzW9eqvRivofgtql9dcYhr3h89
4pUI/wrkTQqlOQRGHrgdgOdoQzNX4QVPmGLytQkQtTpw0fDxhd+04OAkMWSS6iOCvopZxxah9Spw
VUCRAOoQnQ2Lr4bKs50ljEB5maL5lOVPtg+DuMxdXbPYOAYkfmjJTuyEo8ad2iGLyEc8iQ1Ckhww
MlJdNbJ2UVoH1Tod8YpfBivlkxTmPa0y7qDnmZP93tCCvgYAI8oCDaA7CxxgadhVCCDEaKS6K3ZW
645aoRMbk6NglIdqiE9tLe7EItyEI+yq9N7J3ytxFD2om6zWgTUn+1ASX7Ok2rHEB36axSOQExFw
jR7NDqtSd7UsOlp9IxIJUml1DMlnfUgwF9U21tZgVLNgAaGNiKoQZPVoFtbVrAm9a6ffaVj2Qi1C
UYXu0Ov+ip5O7E2nL16Y1E9mMp1NNF6VaQQh/CTGt8AYs1s21kc5Fg5VlFya0FNl3K5ohLZqF95Y
BRAYWnfq5e7kybV0nMDpCjX1+27xhzF1B+g/bTWcJERkJZYeHmpbLTFhp6Y/z09ILUVo10GBoDNI
qnsdTrdeJPo1KXtnLaR7LA7vjWzAlhbHsusOURPtjcYgdaMPzBi811TeGkn8EDPr1HbqC7rIk1pq
QZV/JnnxzX4ny+hOTb3tLAOvubCX0movxwDvNKYkm0xuVKwPNlBc8lL8mzNYEYaAoypIFwFaNJe6
Tb7r2+azFdK/RjNP5RS95jqbItob2aD/OpMrP5pAwVJiHJatJCERaXTkuBYoMuUjBwZEpaYjWXzW
9sn8ILKf6e1LAvItkFdKCt/ztsmqTdV8i/DoJAo7eXqaQ6aY8V+b7sNuH65uYfn4G1YLwNLclSzv
iq9PE2scJOtLMsCOBHl/S+VXAi0kEqSyl0T9eW6iJjKAgIjDqL23HJcC804cAR1o+5XAeWAfs/5U
7QK64DNST13yKMn0TiCFcwHQFkBNcGDhQFVmmgX+0Mpn3TxKO1sKJHaSz6pbKETZx7ex/Pdc75BC
uBfh5Mj4z+90K/NFHHeleE6VK9yqQ3Z/UZzJgkEe5Txhifivnq/1xC3lKpknKqSGfHKqKcR4eyzX
EH35mHJpSz0gt3KykovugUwFUXfiKAUrXZM6QZQjKEXz6ZURiibMaCOtgoluSUGLoUT3Tt6oxmtO
AS4kcoWVu9zuJADSbCuVwTQESOP4X6IcdLzI2vxZS+JW9BlHqj8le2uJPRe8ytwgO1jTbdw8uCvt
kkAygnSbI4k1bkx0gEMIQbObbJFVhkeqi2kF1DRHqf0WZZ30kwOdIIYdgyY/gDgppZd6lTtP2zRC
qeYm7pp9c3m5QnzqAfDChNHhqCDtlMaX2trpMNYymo9kObBDgG2lwDUsT+td4VcG87bcsqu5C76V
8VpYpV0YnxnlIrk+IYOBt0I0N/N8n8iZIpNfOsceKkX9Qsdv6q/tvCvij1l+UcdHszIHvhbCR6I/
mI/a1evFzWLda9r5Ujq2s8sHZJzZwOzbc3XjN/dj7VJkRxlJarqb/cFJ9L1ZnXr1VuN+NNTV75az
6PSuaLgMIst8bupgFPfT+OCvZcp20c6leTFZyd752nIezK3oIgblINCnF7vU05xV9vOAF6fcJvFh
hqWsCRMvf4r1n6C9NJOfO/cFEdY/Nqp00i1O/mjWJ4tktWvWbxbtNtBL3SP1d1r8yrrTh9tN86FL
J10PhPmVYiyaV4Mdu7nwW7shZvdTuu19oTwbzTHid3EA3fIXfqbTW0HE6gvuP6kipcbrZ793IYoT
ExYYpJkrm3SPSX1f+n+tEBi9K6knbd4J6X5t/NLB16vch+I4DHsxvJbOvdByRyGYrO8+iaoQxm2d
7PrhZ6RRMzCuhNie0cKZ40uqHuVmk1lfPH/2cKCEvs7S9vlVBKzeQLicvsZLkGdPdmhvenkglL5m
05fCy4cZO32rt9HXXLO8rDSsBBPSB/McDJdMJQd/kd3q/8oxQG4T0SwO1ps0NM44XjumXHlGjokk
iQCEKdBF0vGbg2ZBKG/gcWyjfvShV9An6sTq0IZZQf0XSglxJgmDLdKB8S3sggJUAuWybVyzFhxc
PEv5Rst0GzpOL0a6Mt2eyUOqQf9WQvC64xy/ld3X800r58kzE7xqAPb6CMHl8P/SlNTNp9zuE2UL
NsZ+z19U5Qwm76V6WZ/f2HFSz3W12uVytaZzF11iebANwfPk8Csi/YzkPTGv+Mdu12zr7hT3pwGF
5XSoxP1i3fp6hpRsbFJkeNc3xbRdhD8DLUYrgLYnv5Pw3IES5MbHQoc5KGyL/Hl+wI+LKD/aBp0t
Esu5u9WsVW62Bmx7IGkB4Qfjum/b1665tLRN76ixR4vysu2ER+xScF15PDIv8olPI1U3G66dq7qr
9FGFR7l9R3KD3s/u0e3TuVCKTnFODkkwmXfWKtum8oi6Ywp6wPNyRHdh0r8t7Raczc8Zi5twGwsn
nkK8fP3HT8PpyUETfpnyQYGNT/OXSPkLF3+8DW2AIjR/r8Bawaz6fWL5Yjfbocd2q55GOrmE2i55
kjLM1HTJNolETrXcwuRVGq8x9UXn3hsQsNFw0+xV+i5pvFVzCzTXqboHn1aYBVGUVvq2H77ZP9cM
Oyu6Dut+sb/YsYW0geFkZ3b7AuJtKd7HLAg9SitycxaXociqChxe9IfdX+fVbhvXDpl3KLOhXUk6
W+XTimx3OQjaSde2esHIs2uYIif1l1lJjG8h1aAfbmYU1CI6WMjDvZHvpfBQaQ8lA+DazGUwWyct
foulnYjmg+RRf632aRWg+ZfGc84bGmtvWfukr3flfLR48JWwF7u9wNycpj/R+lMKoELq21M5zoDi
RK7MLP5Gdc6uSrgZLPcpR+UDzK4a0N452oEF8QiafQ056mqqXtlxg5Ohhp3AeT5N5U6DHiXeVJ8V
2N1xvi8xUdDBlw4mTtcWWNs60Bd3oZ7rwe+d766OtiPy5/pmVY4meMZ0l6nm0YSkOhjrS9eSELOL
ouB04VNHBPalvS/mfokKs4b73hGuUnLRhVqQPGO8BYJ2DquwGdlclznJ+mi0rdWeCiBly6bPseMr
AF/D2EsE1CcEDWxx7RquVL5O1Y6D20MFabshO85JoMjO+IOQysYC4a/kPdnfBGtAup5po1nhS27b
eR42owKMvhWsR2b5eX5JuXIiJyz87mDa5M36qDpC6CAXsI7ZKn02E8NFMg4WhRgFFk+CiJYsB6w9
zwYoSNXYivbW55dhPCk0PMabrtAhWe7Y+2rz0fe0s2DtAYKT/6MhHV2iOT4GDRCWiYqcEDbPPyGr
kjktSLKzYnqUxfzVoKPaRL6CmwNbPgoKjRQhJg438vFwc/lSDbK93r/klcfAzhCDnPuUz1ejvvdI
uxBUMUp8hzzyTtlU8pcUE10LCjdoOzF5NZcbBX5aXJFDrmxb84GCcaZiYCBPLpxM1PWFgls6ecg3
Ld6HomOu3G0cj6Jxnq3GYHwI677yqmK7GgctPdX8aktKdd7PXBQhBWvh9jgmHF/s90/Bp5MJpZ1o
53V+NeKdkG/j/K1/0Md4reXxShN4fijjrQAzLPpq/wIxDQrItsaFfgb0QkRQp+8QmDf1rmT1INUJ
k0JxEjgwGgcEIl6h9WXBTSy/FPQ7crmZlA0+EppeSw54GYmlQ28yVntzPk3WjrgDQIAAUQAvZ8KT
NUYOqNmQffNrzDvLOERlg8TVndTIh1Nx+pA/6k+dHiahhlYJIfJKoWpUxtn8WL0hQbdIWGuCDEpU
2Sj8kHBDsoA4/5S56MrwO2K4L0bfRC7hGungNP1e6c8DYYo6Kgx8hm7jhU5r/lPCn1l+62UG78Tc
oQWEjroV87n3NdTYLb4rlFVysUc+0vIZ8o9CqGy92jWQXAR6C9EvV7muBd3kl42vJl6XuHqZOvH4
ZU5vIu2q8gTKYE5U9caRcaYoMNvtmsCuZBtDPM5/M9WcpSHzi7AejfRtcclnKF6eTdz6GXUkxUDB
+BlbcFNvaXYyubfSYhNEqZfvlEtN3T0PPIF84gD8oX8+D9TQ4z8gAC+30860nzevrnNYQsCu8Y0t
nbmwFZebqn2O2bOHbMTTIl5KeadFR908Y55Slk1e7ldSSMXwyJhgdzVkPrFj2VvkEDYOnBUFIJ4m
t1m5ntOW8iofERvSpuee7C5tQDdIZOAppIwo21R5qxgZNUicITk/ZysD+J0hIY16Ot+3aTma9cvM
lz0TrTYfzOGipPtB3YBQDehPCr/nZPUTmiWMzwRsinw2iwE6/FvGa8IbloQbudlq11a4ZOKpzjfP
B6iGPkaLqCFDbPywxitZSIsrlztj5JgP+bYb/j2hU2H4yNafQYUNnj8gmMjOOzH2qPK9Fm7IFfAo
8VYSyk0HjR3peTkoym1Wb7q2z/R3VX6V6dPG8qNv35vpMxW260DB7O0pPXfTiYJLj6swohBPCjO/
OMNyCaNbbL1YuOkWh41fTESXkSleOjAMduFuRp1oxG/EIg0uCC5Ae3ledwQljv2hIk+HnPBKwU1R
uFwazwK0JOcp/69DlgefFzTKUfvzBIa/lH5vA5cqw2VrdBUPKSI0bE9C5SqcaqcmDvA18mOP8qLT
kw7COwMvs/LiwLKipxB2pnXK8fU111r5VeEA2HpPwh0QH8Jn2XpRq5NcLXY67cP6u1Yv2UpH/YbE
uST5O/e0Elhvm5jfrcir+5jTXfOj2z2una1oMODtO41WCVeCqPwDSpzEmXZvsFMkClb1r9D+VdHJ
WgkucRjWcAJxlVvRPyP+1dXNjO9s3OU1QP41aa9Ndrg/WdJjRICWctVw1GT5eaEfGpZDMp6s+Bcl
gPitckOskm+VMDKAGVwSasck4Q7mx6podJIHqMQuR2Zx1rtgpiVd8zc12svCd0fQF1W0r260D41V
g6MgcKgOcvuiiO9cUaVOO0rIeRfk+lsKOSwIt+ctg2agK7YaEz3kwX1UceGgCReBsoX5JIiHqfl+
eu9SkMEZUqdWb+qsbNX8X2NdsumnLW66SZtwDC0/0QPAZUr5F5GS7C1cnYnBh5ggmF6MSPnXWgSk
N9EZ78LOze3Ewc9E0ZBX34iPGLy8CuVa/DJHW1kLBP0S0sLJoLMmL5IIioq3C0biXhtYFnw9RfO2
B63qCXGt33QLnTp6XsL+bFSddqaOQCcfq4uYRMmgTa+Jh7bTeg3z76y5D/2n2fuD7qfRXlH+pvIP
rdIIuUgfqym/z4GtyHcCK6HKMMi741Ts1PDULi9Z9601793wmKQ7X4gS7dYsiNuDpOwS9nYYxKkx
3MMdqOIlQZvQPMoB09JyT/orI1BUAZtMoqcVj6LervVhMnah/KXYCaYeVKOH1qVJU35Yzeil6Z1d
atwW1AzlKsex00iCDWlMFnBkT90/eTzg9YTw/5uKPYPxoNOdLplrkdTdTL9Ja3oKATDZ9Mt05aw9
T8T+FfTH7KNylx8zKEi00QPL2srJVUV1UkUvGE2diPGEfA+RvzBb7gz2o55HTiz3CbRY9jWDxD5/
Db4OKfbyFbTO+F6rj0i4TNJVkw7NQs2izceOa49gxtJKjiH6kqfoJr/Eik9cTaZ86yYB5m6LMOs7
0zkPb4TyIUWrvLi6ZWh4nsOaIlNZ48GpejUo7D9p2mXUlZAjdhrGh8nbUemFHU4PM0TtUd7ZMKHm
B4YCZHBcy9dFPzPm0yS7S8hgxE9sYAOb5LVQj9YmZaER4CJtMIILHZEppEwKrNUc6WCqcJ/Nv5zL
cn4VAOiYrzXjspCw92eufvZRJAFxcp22zbvCfqIQw6GRT73prn+FuYGJaJUjJ0GSd624NcMzNYCq
sGDQkJhYmb5qjXe2+ZFZf2m+DPGN9UqTvmnrIOdKNNT3FqhVQ8PDKCcUzLLauwmTNVXncN7zw8bI
j/TNwizX0IJGfwO4dDKanm4hKzOOADaNvxr7haG/Pg1AktK2jq4InpHJEvNZfNTdRVdwAtmGEzVH
6yoYLhpugbWnBZSX17aH/344hi+WaxWv6XKMi59mOj2bZC1K0FRP6DIzZ67u2hRkUMBxebO4YLQ0
cZ5d/v84Oq/d1q0gin4RAfbyKlFU77Zl6YVwuWbvnV+fdQIkSHCR2BLLnJndBpa8o1m31sO0IXpw
VVNkFqAeVrxoeEtDnzrLZZJ2eraO7FNEeGW/aeuXGiFneejqqurXjfP+NS+z6kxFCVctXsMrU6Rb
Bpsh+Zwh5XJqpZV+DxvTOMNiFuYKXbImNoyaqSeuOYRFZN8wsyxDuadprxbTJg/uZv+v5bNybizJ
8BcgQGhyiJZ43x8OfxzgPTOHd5mgaGgZAvhenbW0WyQzn6r8Tcve64ui23CGlskWuhTP9lY8zZK6
r3f9h/SimhvpplXOWkOTqa1RT1OS122BDvAgYE1LRbzo2c12Tu+h8qRXUKaNGu2n4pB3F3RLULfv
PRuQlPq7M35sDaAErkQQGKgXR2lFFLT4xTL8QTw/uTNScbecA3zxBAWqXUf5jMacKwLkIqps66FY
Rnb1shD0tO2LY3C09pmzDWYvhP/5SrFibQt0BrSqrMPocE9Ny4iDJZNvun6Oy3cA5cJCWUqyaLqJ
pPM0gcetp+xQrpFT+W5hXwWEVCWkjq5N7Vg6x0J5KvnTPxYgB/U1DS1PQRnZzK8YPlap3+zkITln
q12r07Hu9zJODjrkAY0PScKZEYhXJQ2Pcfk76RFX8IOcjEXafFdYOR3QWqc+mIt+SYbs+OKUQqn4
4LabwV7MeOlp2ETeVD3E5DyCt9EbhGCNaMkwE6pbdGWU1V3NoZeNrybeiFX2UvoV51++inoGY07H
HGztugVhmMGmH68c1/wwcXLWnrnqrXeGHfy/pE71TD5FsAjksyiPRrsJi2tpz6sk8CznPZnP6H1a
xU3UjYnNuvemyCuRSCb/piRb9N1BoC5GuOsEGeAfs+jZdAtIM5leR/qq+eOketrZC3EydOS+qM5Z
+G2isBrjYw5AYwVvDQp33fqR5G0hnU2ovRAehU5Fbo6yeovcrxHKEn/dsqkejb/vSLbzg3OfeOJM
MOdtBjY0dwbM6Pes/fMNgp0fZvfumNtK3bTpdxvQHe3G8nvuXpKE+JeDPPwfyx5p1uSX4d9DDOcC
HUiUhxjlNf0eVLs6uAM1L/N4z3y4soVM9QsJ2MImQteCLy9lDh5O22yI3HG8g8sX2b4DgyB+PigW
hLXh/2AkpfSfKiXf4kNdElW+TOtiScr2oqfT9cE9LDYOquqf4BS6kXbQeZenhynXCzs+1IhtKHPV
N4tBFlH5vnW6S1vu1BC1Tfom8boi2l1if+ykdVujzvyX2ILRVRdGzntDqoTvz8s44PHkx0vBcSAK
P/NUgmQrN8LoTMT2AqwWcxQjh3jeJv2llvesORX5r+MXy47JLUvusvw08PP5xpUHbUT0owZ84PzW
JpfkHs9Xa+QIB+fcjFOBe8cNxcyDhAGNWwCaz68vVdgQYBJk69S98Qc1M7Qq8CbCxTJe68p7J4Ai
8nr7/oGyi7bgbIW3SMZJuMUDsUrza+h+pz4GEQliFgsAJT5d1fLJQvE0klCvawFuXof4LXVBIkRi
L3EwjOEFYIgp13SIRUe9YNKODxgKCeaYjopGreF7jfugeIo3sZBPRLFz+cJFA2SaTI+astcEJ93f
ipFbDAkcEzyInPkAOSK4N9pgNlr4ytOptrPkxb6zFF9ABRU1oZsHIQqfiLXf9NMdqfJCK8/zRNFA
4rtlLshY3xOvFGtV2geSqxcB2oSyO5scVYX6rSU/wPaWuq/yY2ZsQoyOstq74mzo1RkQbjsptxG8
wV7lrAJ45IqXmgf51axIJG5uSHdZgYJeBUdOxotOh2aZG3PaluZ7X8MfcfmT7Kq1H5qJSdJLy5Ot
/okrYWlv2vCeB5/1V2Q2RMhzREtHRkIqlaRs4X3URyLtASc//sYIm9d1IoRaGvqlYjF4BL+Btqnx
vCbp58zeWceLYY46FQZgMSCwPFjDZ6V74eTRWZgOjfVaGU52fcL3iIrPWuB7g91Hq5icaky+rTdK
u2k3SagZyK+2MaMnGIX06MrtVdDwNYwPcPEz4stc/gycq1/fIRlcE+Vyv+lJLTjaR6dZNd2htX6z
6HN8q6oLRnx72hgLDIr83wqIxlXfj+/5EiBMBoAV8b9rOiVHpSNj9Vz9ytr7OL35tHDxiOaA5jVn
dl5Xm4HCLu474kKB7RUWIfjdt2VhzWyvlvEh23s9+iuW3/nA4DsBL4y4lI+VvDWEX+8YMsjXdr5U
GKRTxh0rOPvm2t73rE8Jpo96/pK0Z2f+ocr3+53qf2slrhBWkivGQ51vLJIRfI7vfwIPayzeRKMG
73aP+l08um31W+IxQuLOCVrriATYbeEgradU6YLMe+/s2uVs9jNaTa+jgff3fnxFcSc4HyvxDH83
rcw1ejeZSBX9bczeq+hPgxpG++/whCjwNzMsSFLzmjN816FKRIdxQ2K2rJVDh21buU4pTekq9XTO
vLeC0ApLm1cmsJk817RWr7x8iuJqtl8KB8xwVVveLFLPZczDXaPSNwb4VW+2ARItL9oY3SwJ2BES
6ESiLBDsavm/rccZkfxZWFhnctXtgCnZ3NjjOVR/K2uhdtA+R6eHOPiaQ7opSteUFW5P7m3gP1nC
sDBKCaVhunQALLUJp/d74F9pGWYbHgPHFHbcdqvATBf9Qir/6vDNGY58big+gGXwxPvo1S5L3nbC
8dJjEs14OTqSWoJd0hIcDktuH6mJMr72aSDamgRX5D2FSekqT43VALytx2QrQUlqbovAE8s1zGeO
457boT06mIhI6FVA3RFd8BekmBUD2gGbyhpik/lGPoYPm9Ubbj1uU9I+cgKDdopy1Rk7df8lVd/1
zDF5GNzBi7uDzOzL+R15HCjG/7MM+JdBeEwen5L+IgTaPqnocrmtzA/2gIHbhkt9fKT+Y+qZ4f8c
6VNKP/NqZUTILjaj7CXzmpZ5g/G1Qbw0bY11Rz524CLGwL7BK/D4ouga/1ABwpmnhPUDbAkb1YT7
q+eoQJKk1w9dbl3Ue8b0KeZCnIlOfRZzZ1V/N38JFcQA0prRCtXFWauZIXlY9lJxU6p9Wv8z/BNY
VEEqUH7WxdEtzlp74HBr3Mq6Qb8p1c1GxLvCxAr8AFBl2SmY5I9aRUsl6D1lrJCl4/EUdj5ES62G
5K//8eUv29mH7D4olO+c1SbllhkmotbiAHaF/AfUL55XqvM+okgLOQ1EooG6I+TExcGiPrLI07Vz
SUh6wE9EmuoXjwgPfd4XxADQjsucYiEdoAIEWWCdnQ66udPUvV0Dqa8RxenoZXG6gyRq2d2M3rWB
0c78gaEiNuLfO3pU69PpvyLjd6iQ/Rm/HT0WaTDLiXVctPNk2ErMyOtpY2P5l9Z6Ct1KpHBNc0Vs
UI+E3ZAXx4+2q9wSjM2C0/H7DkXyHTtTax2m3oOmV7DqoT/r5pMZ3rin9gwlR2sUO7nbtMd00hbV
M6dijXHApeu9avpnoohhUc6i6i61iH1FeqfYELHpV52d/ewCmNnT5IWkUbRIoYYR/VreL+v5Iriw
+K2V/rTqaw5YMYDrc4FzTAKhSWg3pnQVg7LGCqd0Ei5zHr6g4lU1xmWgAJLuG/lUvNEHJYhK5HvD
Kgu/3AzSUwlhkJkfchI8xEEVFxTGp1m4XYlxIFfA3Ce2jQzg6XQgaYf6aUVyTRhswNXJ4gqVDf2U
uBuldu3DhtpOlCrT4yy0sDaaSgjnuD3wg9aRv85td0hfKYVk4eNN04jxWk7GpnkbGWl1D4DbMfYt
zXd0sfDrzcbRoeGr8Iqbw06aFzRnS6vaA66YfBZcMUv0pzR2usgyYcLwp5NSXMTznpLTkVXs4YB/
HMi54SUofZ6lNTc/uItzWehN4K7UaStufuc/GlLQooJJNhxAKAhBANlx9qrMyB5yGy1AHbodjmrT
ecrzQStvlfRWEDfT7fz8SVHQtLUafcxwGw2dV1y4sgOEWYZsGLL4Jy2uX2CnfZKNwLCHABQwU7he
cNBq5QU7HhHTe9F1hZ2x7PjMFic04owl+xf/F2EPtbAm8cULgm4GSHp0l7j9jDzZ6IG5kiMWDMhs
S9TndZ40a73JIGQFqYegFQ4oJ8tHw1jPioVWXdQcBWLKMjtnmR8wJgGMlZK598FQHXqmceXILgUe
+BsWBM4MGlJSUEbfVM9aq8G+NN5kljAtv6p67dPstCCg+LEWrIRgaiAoOiQdTjw2IIqStX3ZuIHU
4tdUrtV8JLJJJ1Q67lNXiFJTlXuECrqyu2W6Brbr4zXSMJ3gmgrSeMuvwBFdZ5da381guo7M6Wf+
MDqgVrJ4cXv73iZ/AccC1IFxCdJLq4O5olHFyxRarwqLvoYhxZm+hSxqYFcyutVV5xXSzqfl5Zks
g/OcbaLpPjr3CVli2EOlMQ9cEkoAdlWEeX/z0qEi7Cflo67rZV3/FE+tejdKpCEgaSxRWKjIA405
3cbirQIWk20yIRLe8jh3x0sdwg75+x7MrAchzi0LYUoHVnZJ/ZcB7DgY4PegptYuNRCl7nLuMsbi
/J/PehP+TfHvopiKD+p+yU0NoSMvZWWGpXOADFFGoa7K4LippbzZekGq0ZcKIi8V529M0DPoobrM
SW9ym6UdX6bkQ1fOEyyzsJOE9l9LNoIUXjhw2PS2CbSXwrJnp341vqeJqKt7g8IjIgBHHu6R8BNA
99toJEC2lgaSeAGA1VHNnkPVK9M1TfpqMo4hzH6tPniJN5Vz6szPGnHGlNLOBajHeUUmmw8ZT7xx
0QqtAYqEP8mkh/8O8y8IiEbf0D1IPpQSxSWVt+z2a/gQCrun9eirEpCdtdcChi4WvjNKDPQLwE+6
ea2GH95kOXWxVavSko3SoInvnXU1WJtDvvC6xFhX6zSjcwoMzMpdrGu9hLELrs7K4B2OjUWcC2oV
NLoEBbjhqu9JJV+xQ3GZt+vBedQxQ0JjLBxOu2ZjGVzJ5EUTGc2bObwUxjHIIKN4OjQ6GmfuXKts
fgIE2TZ3MIlLIgp/fUKoo3zL1iKhpdy3YMtczhiZH7IX2ZLAS54S+mIr4Bv67gZ7wrKTsm2J8t/G
j6IVMNsaJwwMAWsAgAiLBSAl0sRPauBCmj+IYlEBzC9k083u6BHXrPOSQ+nPbi4wt30yMd8zIity
vIzpDkdaQ6k72t1Hy1edZZNqlCoKI7SzMiZppQAANpW0dHiL4/KQz2hNftRwhZ5cqk8xjhCJkzMd
bwZmh7KoFz//6uYCMcvPerIoE673Y3KOCc605B4ivLJRb5jdTlRr9rtxHC10hU1NixCHuvOnETVE
1CXNejDlnuP/FvK7QIeUeqKzqj2nUFedzknAp5PDpcKhEGNRKg5sckna65DL0JrepIJEEw75L7ee
Wb9qvGCt5RdRCsLwSJ5jTbC97nj9tGNnDmVBjVw5PAmIDY+F0MegjNwo2oJ+bBVla3DHkD+a3H7a
V9ZnAwRsxgTXpDsHjbadfzg5igRuPpIm/xaiRBauj/yo2lez2BbpTa3zZafc2GIIcY3+BNH8oJV7
Aj2XDELhWV/XaM43anvgKzGprDr1mFECG/pJNf3T0i+fWI3fiiNN3Aea8CVmtqn8VBQuZkbwiqvQ
ohdnUTfa4u5UB3Fhy2RtPXnexBGQdtdMvrbqqawH17LnbVgWW2uWV8nsEB1S8+4V3sDZtfibE2vl
54QAEI/duigChehU/51YAxGjAcVBOv+rUZFZ7NwJPgPtrUbwnLQdcuSnrL0Qnf1/6cCVULw6Mpml
05a5TSu+KswpJFhIINORD40HtjRaj6m9RpiMiuzNMpf5mlevfO/6fxICoUmjXWq9ovwYVh2pzO0C
LwnZWdCl57KUF6N5Y53conTOA0BG9YiDv7yj7qMjoUZn40fOy56ShTnWmERnpO7kfLNL3n4vmp0S
X8P+T8MVz84vMiVI7lFat93EjBr9Ei2TFq1BaBfqxCppmf2T8JBae6gGtCszno4ctqxY592hvxa8
9+J8lGxS9FzoGiDxZkX4B1se/qrGM+UNiWY2w1y3DOP3Kv81w7cg/ZxwKszgR/3wFrMZN5yutA/O
P0V+ydOpRqdQvpMPhFpwYxPu+qcH6+izs6+/WHq0e2BdSerB7HFqpluRXAmm1LvR7WBDI/TlfSN7
lQmmsPg16O5YSDjlHxwAirQD7qNYeJBx2HL3NkHyBGix30pixNoRqFHIL8c++/E9bc4axDu2Zcwu
TGcyQqy77+OMV9dGvFXrrQblj0oeoWqiby2+eocN1hk/DRVHAhSYeLwm29jpZJuZdsB/i+JCTLwt
PWkupJAGmolwaUzsLJjIszqDwQ3+Ww0LXT516SgwK4fNnMgv4uKCi21Rzme/WSHFFHIhSfWCkEwY
UkOvooJZ/ks2XVTti0TYPRBpMGZYNFcmnvSaEpjGv/V4FQ3xmAEg1j3QQ4IL+AkX6/wrl+8zO4TM
VUnHNKNkODlIH8x9AL9W6b/VfLHyjxzzYyUHi4aXvqcC5nQ9WLwBSOnJlzYhqqRoHVXcTDa6C26L
xLiK09FfqxlQ0h7lZK3uLNxRMAvdr908If3ZJdgv6PKA/5uyX37Z1JwjQVWLtjpM32C2lk7zWz9q
rAm6tpiQq5kh/CALzybINDFEms1fyDeeGzggyVkG85YMKixwaGM4XLvxgi00vWkdjg7UnWgDSbtd
DJz1gQUhbDxr6FtRBPsKcxlibHPHORPEW0f9mN3ZU6uLj+lIRJpN1U9V/qhsqdTuNp+kBL7F3+jX
x147Yg3kdONdQQqK8EcttwyCbLRsm58ZG2UPeUsWoPbj4EY269dQ3IJow85G2w1Wjc4UtMgR7XrJ
Nh8RFk0APf9XsxFUZCyalYRZL9pBxSUjasuOZkh5q+xzpF+ClToCjXhy/aUQ8JI2/xOpRrEzXVbx
wRSsdLckiagGp+bHrsghAz9IUG+RmIdZZ0GoGdIbmhzcyeCqIz3Jlk1bXlbsZCzBybFpLomyG4YD
YcDkJb2TjHP0o+tIWa3KpcXAYtOgO7gIZ4hcBblrhyEMEl0B7z7MjTcO79j4FylsftjixYWG8CLE
+frSyrzUy/i9/5xV6IXBUwxCTEFxvtHWxkqXPD9mc6SnEZJrM00TV8IGTlcGMoIQlTuYR8oWbFlh
r4rw+aECPzOfMO210UdVPrL0E9wwlzZi2FVWHHwmfl9QGaXmq1RwTSa9C0l7PYSo0C8PNBdp/fNu
4vvMV2CnA3PYVz98ZdqfQ6TbtFLPU0BQ10ZiwRwkXmy8+CYrwqXcA7T43Q5ugC9uaH2q9qZcwium
K/kBimFImzr8I+tmOajJorqH3I8qWsshOcp/cf8rI6YHA8q0e2VeOhpvroibatvxxs4BihqgkTfK
m6LdyPWV2DjSNd8mwA/RKzrqkXzeZdLcEY1wNpr4rsjNld8N7QL4F9MDockll5fwZDlEQRR+feXM
4Cvd/GF6BZli+XEKXBadgr8WinaWRm4KRjI0Den0mXVe73yE8UcY/rXmXRpuuX+YZFrD87SWvMrY
l+qhy7Bf0n6RgVQDvZtMnB2cjgS/I+L+DxHWVM61YSNN6zK5mPpZlW9DQ2rQpQz/NOcAuFVUOxF0
/F1Va2K7MNZtaGNdOFo13toZlbvcWvatnRtc5cbST09TfyNdxLYfpXXQSPmD8IRWwmI5f5TmmzNu
ULcZxpsByGWUe2P4mgDuK/ViZTvxxenHhvwqpHwk+Jb6qdYAFW5smgGQ/1WhUnvUYs7KZz9jBC+x
xBluo3LtPuz8TWq/+lW9yoBMk35CSYlJjElb5zmNCGxNZmLh9OM8EjruEg/T8mwHi25YO8kRjtrF
i4gOaSRd2xUdY8JgBtwylIAU5zHdoJHiKTeii0DjZ8IBaP608KR2E7arehVhk9f3qnp2IhwBO42I
GBDO9kZ8LCDvPQadmNU3roMrwUfT4f+b23Ma/arEPPXSn9NvEEoLTXQOYGMPv34Gwmy8RuB+tID6
SNoMB4VvvJz+qRwNfeGgmnGIFzzKpLUiaZFeSS7ekuXMW0236QLLIWVww2IlqPsOTxcSqlj6S+kO
wGaXlvNbrJqiXnY66czHUmZJT/VAUapSMEQsnjeFXwU0K8p2NyAkbUjeNfsTiCRSHtFzmrxB8oLi
PSYNPf4ZiP9xtA3uxBUmORJI/6HSYHXspkAqZnyCXaELaxx60/CYw43R7pBr1tRHhKi8MCPhGzqS
KE5wUz7xb2RqDBUd2TZ2nn75Fc+/8fyP9891mn0A9Kl2G6DepcKZ7JXYwGgB8JGK0PZ0IzBPXqH0
JRvHHms5UzF8XUJI77piPXpIdx0IManiL8lfQZK4VdO3qqZkFuie03PUbQvjUBHA4vinWbvy8ZSj
hUQezUHkXGUYdWVwDoL5LSFoQCLMaq/CTHCghQIHqj50mCoj/nLs76GnbcY8U6zIxM1sMgkWc39E
itkbz7zlqJY/SItaxMpGi0JxdinqeqiPhAggVdzna+Tz+rbaxGtodhY5a/WF/YM8LjD7sbYTIn7D
OV2U8lLKZzl9QSIhPpco2VayH4Dva+lvkul+JKyRHCwKOuPKfrOkLdmeOKIxG+8HzUYZ3SMw/tGN
3ZBcx2JZJ66uIXzGaDUWX+kxpW/2ly2xDulNlIApfvQ+u10+Wf1oOJghXZ2dSihRDJfvlteX6s3W
fwE4EkpPx1OEugVF6dJId4wKwoG2huJ2nvzn64iUwB4db5EeK1UjA2eb4DcoeIwABMjpltjmEc6k
9RrZ2toy6LOWbN5nf3pxUf98Sq2zRyo5RVcQvIWmMCc51yT616R7LVoFxRqGJSg+MgT+80hBr+iO
QXyRprJfgEXWnfXjQzfkNbZmnL26cSbJJ1zH6xkPfYv0DXE6IhMXiiFWIbnV3gtqQEv5ltP0aSNK
s8EjEFIBg+OKBsz2N6n/QFjBSfiGNtLVtJfTcS6oHJOLxvgeIm5wBloseaLDmJIDhJPb/cpIAwWM
Mf2wKW7Z+di1YS9pZxMuOdi+iyc98eiB1q3+rwUGEJgnxwcO9AZCnDBRWEwU6KG6sf33uv9y8t8E
XN4AH12l00wdQOvcbksmz6DcTsNfp5OPjgqAjJfkSjxXSEdBY9GjZphRB+Pq0QnFl1uwyKBeD+o2
It7Svibqt2JfzAxfMXH6dg0C7Pd0HaDXyimQH07919mLbjNthvFAuE4ir4f52Ls97MVNFreWnq4n
0EBmySQG5JwdDPjJXYD9UFkba1X7i34h1QR1o/vnmWYxvU/YMgJgBduz+1XaPoTPJchQ+AfgA8eR
Tw0yNEsI4U6DC2XUbHtrn1b7Kr7FwWc/wBGYK42IMa61HxzaAXFKuAL/xuayovGn+4iJYaRSDfva
/N8W4lOYIMCA7+85bDOyKY4BrjnakaOzHTYI9dJ4JXH1/EvCsy4f4+HBEGgXK8kkgANUEMylmJg0
UhaBe6ipEFWDWmhiIzNHodR9gKwvzWrDOnMsjXt4vh5jcsI4RNRwi9ghqKlgheKGV4TxXbtPYUeN
Z8KJEMr7cboIiWPMGRe2kptkf9DwYbsj957EC3DVIt+qCJw7ElyYdSMHiw2RmDlSdNQ0tbWXrU0z
emOcC30yoWrtvG3stRl8TUgqIunIkZJmDzW6AcAji2e6xK2Y0e8souputwgIyVhuNO79hgE7HT+z
6FxKty589ukp5t1o5gMIR7MZNo2+FvNBkboovfrqqC7RtOfrXPtnM8oU7Vc7wEfW+5Q8Irr4ZmOy
TNZsjlbHl6s8X9pTu6HIeTbTtSN7n4QeLyRAeZ5JcPZFGGxDQveV1TB8DMBdQ49cIziLLAvNPDkm
sXC7hLw8gjQnP3Mt9ZnCIRpUwJHsgYKDulw82om96p+656wRSgnRCtn8AJ1orIDIY2U/Gbu+Rr9o
ZiuDX4+dFl4ZbPRaM2XPVYD5chMMO+APSzrhNQbk4pEjqSJuiBJHTtUe6g88WAQd1i1qYi/RTk1H
JBaFaz1/cBaJ5scEnWbl8kquQ0iBfzReuJSLR7zl/6rd8LfMjaXhw7giIMNS4yD9ad3MECbHX2Fi
IvI/O079JerYIP5DZiDmgQAIkfcMXWUj++y7f8Xt+zhrXPGj3+7o4+sredkDh90Am0LbUEL+J4u/
UEONR1lcq+sA9HZkBguyR0C9oXFD4k5KxXvswj0gjewvuYlvVdpEzaIAAWMmiu80jeScxvgX7Y+W
OX14ExPw0F8064IhUCx5Cde68a9NdynYisJEIebqDAsUZBpRI/4EgYusJfc/QoUKMe9CahzeovZV
YcPV1iMGec5evkYIPJltpn41qnw5Bq6CiPpLWK7mcRUIlnvBG7gaR7hY2A/9znoPofHo05+qoikP
Tzzmg0I324+LsRmXTvsK0MfIBMj+ysaG2WmqmdQGt3M2tAlj845zkvLMC4CIjPw6N5KWYQlPzm3E
Rll21Tq1D/xEtEMKgZQAWfaX3R4dXciYfHfSLkw4Mgwinit6DQEKBuHB4SEQrSGpjmxS55AgfiQC
xu2LGzmCJJCcsu4+vtp0zdfX4xtNg9pseZ+r4ikxXPb1dxUfBD9lIywgQX9BY5CFe54vMVur3Skx
LcAiLpf/L/pmt4mQYEkTx0d5HfWYLSfhUkIQ3l3s4Q+LgoRII57WLOF+D9j0Rwmcm5dKjhBBpB39
vY3em6apMf96LV+kFpEHzELCBUCzGycIU26qTQEiQriJnkLA9WVG2ZJc7cw5h8nOzp4jXXdTxmgb
8AKmD4E65JDFXAkjxowauFpFJN7QwSH+yDwOHFzVHfAYJ38aPVivsxichHMMqwJnTYTbSnnWnF5N
zhgSXHWDMCeSqgLM5aLlFBQYEki93MXYgtUeWOUWV++q+i5VB8Xez2guNdWlrcrSV07HPfP0Z8at
hAQq8id8s2luZIfGWXZTTicaUUQG5QuG39h2G6XbFM4eWCxHIgWW2v9qFdCBwSIhuLFZAUkRbXZY
nqKSEUDRMQPXWGMZy7sP0+0admHzzFQJyyxLHg3zmdlf5fjKIc7EUssG/HhyrdxCEwJLrHFPqJ7Z
0TTxIg1HUeUpecIsXHAMTdMBfosehpgk9vqoHouXQ21HzWn0f5g2hWdmVHW3vkbjvw6ZJK8rkUdR
eadGL7XGwsvm0FfdsGlg/MvmP/GWoCJN7H+GPXD8c1jxcNuk/qCXrunYB1zmy2TYh/WePmFqkSn1
gHfgWSLsdRK5emwOlujdAMZT5Sqm9ESn3hFuFYHGB4gIyilZBSIWGTUH/g827y0FQiJuav/BR6Rj
9L85leFppnb31eA9XI+IToBV/A4AZRObLE/veRYRoDKX4HLSHMi/+sqbHF0MROAKe7z3A8ZB1FHE
y5uHIoLzuYk+JwbReRNCT/0xkp3X5Btb3+nMr6j4EXUSsBe7yFmMNeBRhciTZmUM1l1xIUy+Vbw5
+okcnH0UmuqEDkXGeoRQOy/Ws72H1hz6XYjJTYiLJLb8bMRQRu8FgoAZkdF4n8ckxJ6B/mG58jVU
QSe7Suc+m8+CQBK2RarqMnQ+pRrjBLEMMipHY0QMOYY8F6wLkHn8L7H11pEwF/2Gyrdvk57uxV5D
UD1svysQDTU6deOnFIDS0oMgax7gxZ+UUiFL5knFGilKnGStPkx2DLT8kQitiz5iVkSYoG6hcTfN
s/6QcQco2j4jRComDagsbyHPZnzEyV1J2Fi2bb13KpMwKVYOT2tbd6v4wtZ78ESykxeDx4pUyeNz
wb7ex/we863VUF6ykWuwMlePRXDpNgpOJoDZ8ovm0UC+YXmd9RYTogNMYIJAku9A+0EqTuup5k3K
/maDyTtbkfJCKMWCHeDMM2soTxFfEP3vTZ7xrh6GaevMGqInYkauHYwbwwUo9qrvdrFYv2BSoy+2
dJHNTx/i3zlDCrAwxRl3A+VskpdQ9G12MmU4+XlPfQsMxG6yMDPGTN7/cxGWa1lfDnu1ggGcmxia
cu03J52TlaFNpBq6SnmSYmAKJWMpO0FFQHlYmFGG8Gi81460Ye3gopoPMSLuiAOOaLdwwZwchLe2
wRrNJgNVPejFmVGLWDsOUhUN71lGHZRvCSYQj5gOtw9VWfYUWKNb1tYqBqfxQ0+K8RFCAuz0tbkC
cDV+JsP3StI5YrCQmHi1FGIiu8kC6KX+DvVdBuILEVbeiPkKJHqY5JfHXS7PgXNO/Pcm/C76hsVs
3knv8QoAUBmXHJQlKVmGwGfpZv4efxrMbureQI3asAOgYWatUIAz3WPvq7SDwU3DTVuu8RJNa2Tb
3fgtCmvLWoewOucSrg92VuS0iAXSNba7HPDcmqQKlNVvon1U2I8/zOFRWei2Cd3Q5qcPZWbkv5oF
N63O7kltlYU1vcSgWlqGV6tXR96Bb1jrZAvf0S51r3TsJX2pMW7H8Sli29KEGRFJue0xAyB64oX7
GPIPH49lZjK6KfxaLfVCkhIkel11E7KZmTBvM1hW9G55+1Iti2AxvqJP8fUG2cUVONIFMduPZoas
hGDvdpczmLDygx/K2f3O4wa/JOK8tOFpKJ+E8/DW+QyZaFGQonU3kOsFQx4FwiDFi6/S0GG04KsW
r4JNSM34+h8Rze6xxDKu74wI8OloWjtteqIyrewtTn/DugdZtpgCYD8xE2ZfQfSjCWQ3+AiRQHaN
gycf+js7Z921KxcN+wQKEizEj8bnguVAb96SCfUYveDUEtYSoV75dPS7xeBkWm9C5+tkZ11+DuQf
WeuqIrmUmGHF0/oja+gkZQ1vFJk/KTVtinT45XeCdNGyZFutp/WuHuYvhnqdtP4mYkMQs/UQyDw0
jcsCs6XAkkBQJNo1Rf7kPRQ9GQAGug/OJ4LBWDtWYkJV2cXNVg+S6l6l+ke6iF8fmqbhSNvM+VcG
4WRo7LenVeqADpG0s6zmBkZGs9gJH+m2Z29gwe6dl4rUIDJ+zPjlV9dpQsVLe9XRJ8vr3gFOYScb
/ptHxLxYDSQNLyA+u/8YO5Pl1rEri/5KxhsXXOibCqcHIgn2rSiK0gQhURL6vsfX17rPLlfYg4oa
ZkpPbADce885e689Bx3K9GZiSdCDQ2ly6YvXMf8oSH2L0CGqTXFUulsv5iMrsToqzHeCHjms9UMb
hVRG1CDhU/0Z4+v3wMV6SbMYVYIJcCN1rKzbrkfPz1nr8Gp5yVxD6MFvsaMghj0rxbaSZwW9GMtf
SV9eyQmGXDJvTjtmWObVOpOMp9J/ZJHDmRiRFIL+dlXPHRqjezEGc+AkNMUp17+VgUQ1MsX0bhlQ
o3siW768xvZSPendudGPeSY9PXJgVO1a+JhU2N7OK027pzo/8pRb6tmsOpB59FCezWIzSOi+5k29
SduPElxbmuZcJ+Dh6CYJlcuFmXwhC0ns1mhfMHwID/Pmldm68PDreJqHJySAjJJ9/Z3JBLhdR5iv
Ngxdda5/MTxKFMGe9FCylWgA0/wP4ufR1ZY+J6wrMV5ifB0F32F/Spxtt+wj/J1micGGSuipsxb0
h+p4NbDKRiZH/WWonFXnpGcHSh4NeQsCZhALqD50bt/Q9ti06XQhdUQwzygIRrUNI5BF15sEDowT
d3hUAXuRnhmj88AXhYwmfu+ewI980tLzynk5uvh5YAKdNJPCtfrOtHve0N+VW3eUwkWIww9BG4gI
DmccOLjuLc6zSqDDi2eJqkOWt5pKpjV2FtW5yQ10/630SRceiExYX/z8QTolL8VXOLNwpcH8pKvW
HJgS8TdvRfqFAA6JAalLEiypo4+SgZuJs2/9TAkuBtBecxLzU5/GyRDunORRTNd/9PsCbNdBRD7e
ElihFH+a2tonP6pgU1DeOCpH63FpjQc6pg7Dn2kZmMs6OWW6M9OMHWy5dqLHxdFqGVCdKnXjOl0/
NxNYFuoJextN75SGmNAGiclRl/Kdn9Da55LHuRH9VbixReuXnbnta67eVbJ3UnKAdsHUU5id8V7r
21J5VhGfTrQKq6JZRAiCVO4QfxFBD+LepQRreQZ+Twh7V8RH2fMCcJWEGLXAndmUokCaUURzBmJs
EAnpufQAlosgngqIaXCKTM+yOe3Hh+QMgD+BERIz6OyfhY6Pfo4aQy2h5GA9FgasmhkWJ2DUFBob
YHROn84cITTSb8IHlBi28C62kHOiTocExfcrzpX0Wohdm0vlnOPqIs+3oi9NSiXtpcT7VEse+O9h
eoWOy1QIkkbCGynTu1K+KNR1NQECk7CEsXEnoLaYuGa4B3cqf9g+NBCrtfw9x5xZ7JjoDvm3UWPk
XDI1qb3J9dL3WMbLSNHHlM7iidYmwc4kLMzEWgwMqhsAHqImVYBhNTk7r0nBinxFZeP5LcCkmxm8
UoSzlrNKQOQaLHmm6pzFSNqJmen4zkeRP0IOkfW2MffpEoBXtiYez+0sQHxLMYujFaPQfBW1XkpR
MALvybhDkQoqrnDmGNIy1dZTs8f1jk+Y+VqxB5+FB8TMF5lAPYNE2EkmUhu3LYEYbBL8HrJxCXAA
QTtFUOrMusGh0L2UUDMYmNJKq601HCpM+Yt63LbP+EZtyrDEOoFtf/LaLd0lAxOSzVqzipBtSd91
X6+CIp6RM0ZfB0U5Hg2sDvmFhaVVr6F5zxJ7rXIBIwbl3Jy0C5dtsdNl2gTGUucOsFA/qfYtxKri
MHi+sHbHYfqkWawnq5dpNnSXIADF/GlD085qdU6k16JUWe2IO5BNFpj7WK/oO4X2UWNzi2EZVPlD
to9yv5QUZN7z2L5XHIbblntM20Gfc0t6dxwP3Yyw1gXPpeu0t6h4JpICEl4zKyB6ThFzGFg3qyLb
946EfpQuJ3CukqURnPPakV+m3yousaPozpFR0eghI2JRFZNxhKWWIKeqWx9H7DTSBs7PIYhUu8KN
i3UaJ4i8r6KVJlvcYF8xJaAEdaY6msO9ziDL3ZlrSxGCbP0n04i2oQFJeyr0731xUD+CYgVuA3w7
2wC1SA4az62lgEbYDiPPk9dt35AJfIbTiZHhyOC8Zml0QqZ19Xksjnb80ttfUffo5WlFOACHtSJB
5mVdDJ91QAHLdJDbJVV26nEwJz5ExxGAZOXvG0zH9fPYHaU5NwSEgajWBFVz3kTKwrMDnEXn1uW0
551QgicaLWvO9Awe1O47Be8SZJ95+CYBgas+aJFCjjOILy7oJpytp6/RPkBUC5QfgwxX5zmSp3k4
vBuwz5u95PwY7V41NyqeAO/maM+a9MONOmWXKEb0s7Zx3R5VdYGRUMMfrs6t3l9rCYcAVIiE6c4B
joTZUbPefIUnHBWRPG6kReSW0ZJCUmyooqrjnaMHW0je84Rwo+7wZKHXN8S4vbnLkitMEqq0Ybav
0qlRYuC9R+mM2bdQBkbo95SEdQuhD0iNbTH0LL+MhRAokTTBlHeNnC6c5W8qI8k2IBr0yWZiUgFk
eJfDnd4vNdCQafilaBjRlYtZtQzMcEGN14Ep0bQcVuUScUax4kY01z1z/TB6EY2zkcNoyNjToryW
J2S0OpSyxi2QBoPybRKaHSGHS7Oh8/4C43kWKodepglFk9EZIBw8W+wEObdKgneOXRIxDcdyjlv0
epz1uGKNFjWQlrk4owVYs6ZTwum12LAndOGKJn08vdY1MMl9pp2T9LmFJRDucN9IpWtwuzPOWThL
qnJRGgGz5yRRF88pFTPhPhjnPvQsRqu3Kii3FW5KZkBzIBTI1Qf4mxR1dfQC3GXIfwa6IhZ1hnCq
NCrdvnRuk5+j8PwZaP20db1Nx1VFHhvYn8Zm7WZu4jWfaf3ozEsw81fD9BUEZKjgPogXjvGRoqKt
rr85d1v0ga3YgDh22ksv4eyxRcRA8AONyO+AWs0m67I91BRVtr6Ki3swXJQp58nblNx8UbdT/PsU
7O277qzlKdiZarVwRiKxXmsYt2JAzSSZhVbgEuUaNaV5kByEtYLkxpfcC/CTEHAy0yJBimMkZE7/
IyW9rEo537Qmp3OuDhF6EQOKwGVaaxCnSS875mgBag+qAO5/vDDdeOpQ8edMxIpqRcfIUF2d+U7a
VmRm5wQr0vmsVy9wQdsFl6woTwYGLWjp1q5Ff67yjaYU8XJ3lcEihCj8xmaP3nXWUY56J1G9QEcW
8ma7W4ppS0UoZGVwH7L/V0pBm6h/ihHh1yh1HWayscSDCe6JduDk8lXBItDrtU5EYf5V6WAzJIRX
bF8Tt4Rm8VwGOinp0upBh5s28wIE5N8xObr1KXR0DQEc6EnoQ8fNc8xhyTe0J6p8EKuzWsMg7GMi
ggvSDggwKEMIS2i6Nw3F0HDWAIb7BHv0w60C31/gCF5rtxzwWPRsqPThxpNanBVq8IKjQvw+gQxE
48u5Ew13dZvI2eGcQ59aY013opVeLYbmpItBhDgg2m8nXkyDqLjtGOKqbw4PGY45ZSUGBzEbGPhH
27gRCMm8ecs8j7pqX9rEzc9LeKGic+HpVLUUddp4TfQtwweZZIurX7z9XnzkEbXnzudOcgThgfKZ
KwVeMNFdNaIJCmCxX3uXCke+m8lbVLetfM7a9Wi5XgNbclV6/Lk5PAC6TFqy8ax4aRSHglpk0GTU
zy7t1wleVrbr+D4DvIDYQyi6lbn8SKAKwvCC8L0Xkg1FAOoDAy2fd3WSgzXsN3LvAt4VuBfEmSg0
goKcyFefE4x3rkZiVlcpUpRyNb3QnyE/aZjTfWc9opCLgmPLo1fHn1b/CKN5h3Grpu1wrYK9bF7q
4i0r0UstBeSwdzmttcyeyroHxQeSrFzmtguvqiwQnbuet6cZ0sfvmvBah0yaMd9qMovcjzFcph7c
hsRQ71Nj+KFgDF3H1lrMtF0QqMkwr9WKIwPN62A/1lcbswYsdRJPPW4TwAwJFImNz42o72u2wQWc
zuCD5lDCIIAIDixDyPRZ9HTGuQJxU2wwyYTNtVYOo36zoFXg7UMdGntLnwe2o5W3zovNNGyy8KaP
ycrU33P1hbtTVbBXoeQUFeyEVKhkb7dwpUCpGaYV2FtwJUdmT+ymouSa8ML0M1JDnkb1s1Lwdblt
cXZIbQ7V50H5UNGa1DzbYTufzHDm2G8jB8GY0KSV522aYK/pb4p/Bv8qe5tC3yfmJkr2ZnhzrCsC
thZGxdukrBEjB8FzTB9fsU4+T4C24bYunOeAtopPU9R4MCsaq73U7AyOzvAkZG+NmbmcyNAaFTfz
kR7pIy1RVJfS3SY6dcCd6NLo0mEeVYTdznUKogS5jK7dBuk0TWtJv6uIYRI6V7JElzZ5G/JbQbWV
b4Gmxa04X3SBv2D8PKteBuTCcv/FFyq1pEhsM+RIMvD6iiwIO4QEll8D+Ye8bhCOtbnpgpVXLnJ9
Bql6AxYyQd2Xo+A05ZMH5LZZC+GXZx7D/jAhNDGWWf4xKovRvuY6J/E5mywTLrvZ2MpOfgaEqdZv
WnhV85cJFBcDFmkZ6osE9jB62QUvwGG39YGUv9GHmhIC/FpvmXOtUzrJI/J8p/v0Ap6ExZQQ0PFm
gyUw53Lq9iamBN5n2eHtA+VAhyvqL0F1GvBOodTsUNJQRgIbNsfdQGh1BXKExqrUYqTHcBWdwBv4
7YCXduFYdyXhyLUPYhxbeCRyGBo21kX/Q1d/It5rjwFPtj5ptRCR44pnvrBg+J0SFEo0Gxe2tk7l
F4Iix+YE+Lk29rSxJvNEhiIdWLxUsO5/C7eDn6TnYZ6AwX7k41dCwWemRGXIF+SzaGnafeY1s3kt
3QEl4RLJ8osM5yS9tdbXxF0gcYJPhYSxf0GfEIacdJQNQcmxehOSOhu06gsvSQ4njGWGcswEGNID
YSm6BYj1udcfxdgi1dJZpH6LnJBIuY3BFS215iPPhQKw75RjldAW2evNRmo4aYteXf6VYm7hoG9a
KxYHMdJqQ4CdLw5MVL5qZbqnzZNT9wQFMaBh/Q4CNgOH1q6985otOTRcLb1diqJevR6CFEYAtH/+
YqzteHJAoniwGo+CcwUSqxGThqR8qmmQJbUxa9hWIuNAh2cAeqT0b2lkPCUCjOH/sP3B+RkisknS
G+hPfwrJaDiYyTmR7/oE5Gu4RhuJD9dvchJsGWJXhLTvOF4F5Wmkl9VQ5Obml8PhqvcPv28cWn/N
VvFp5PPIE3d5TZCiD953xsfqQdiLAXcj3Rjcl2im7RJpCxU5fdZOfRqUjkYD8Irn1K2GfZmRJuVS
xbFctRytfrf52nlL3yMFhgcIF9jONma6wazeK9YMPchGnYpT1aPnZydEex0n73i/0gQx9pLMHU8X
F6v0dzoMiBDvt1jvfEZJfHuqeVSUlUrFhk8a00kF04CFY6/K36IRDBiuiu6afWBtq4GIwvh13lWs
lHV+DyTa70Dah0eiYzQE/BasKtrVzlbv7jbvTLmL0aQl1k7jGFgzg7ra3Kac1rA/15teZb0TjssD
t8kUr5kusbABEeFEQ1ouzZwRlCZ5NogUYQzfMLQB+1QgOtksOQ7d6myjyFu+8Hy4kZ+GFCjgW79H
aOE53e/1/mMatkpFXOOCA6At04gj7oFRX9Xzt/ufsodmuqTJ45WoFxmQbWIODMPWAKq9mwZ0Chyf
aW3SKHEQGa6sdcAj1z3nybehPA/dAu6J803n1cq/y/wYh5fB3I7tsml2KO17NIM1GjBpP+hXhzYo
AXH1VeexwJMb/SgyDcCctlN9m7Jn72H0cztk0r6zgxMdky5bJZxpWpomIUlB+YMYW8bUCXUUcyBd
R5IIV5rBRgfHCmUj2IF0HRE6mASumqLJ3ESklyjnZqRd5E7ZEtNBKyHBgRyIZEp7yRCH189dfAqj
txHpSB3TcJi6p8o4NBKioGuG7AGgX86A8llkvdDmkZpLOW4FrJ1Dz0BA0Yapn2XN7Yqp+DH0L558
a8rPWruE6pcUwkpHaF9sY6ovl5cMopOEX6/qFlO38vVVafHYxtDi914GtuUlKVFMYtOkZ92teSBh
hjEBB1kMvnas7wMH+gooS7vEnYE93p814o2YXbCpwFjY8qUDk8NiNNKdOXgFROS1SVY312d4avBM
uCLZt/GGVUawIy0iRpA0YTDvqjuPlAd5H4ZoR4kpsVaWeo2kV4flH9SskBuuFbp69cBD0y9HwjTq
Hz0q3Ip5iTmumHOkuA574EAr1bsO+aKVydxZxr0ErGdvhd8TeriucIeR22BWFDPOf3iJimTN6ms6
nx6TyejFTlyCWsxyQ2y927AXh1AE4DAit0UMRvRGGH6U0G4w7vflPmyXukm1uMOMaqaXoU5xaQmp
npsFbkF1bnFOHl+a9NGrbMSWQdUk0FDM+jltRUSQ033N91b3bOJgr6tPSVvYg9BpInapYF6Y3clU
UdJEh1Ln1rLxe2KM2inAAWKIy3gfsVaDnuKh89DCd0jq9TUcTcoHnVyHDoEkVhCwLmLqmB4lKSKD
cTcwIWnxCofdS8Pbnwx8nHO4Vd1LFBOESiuwBtE3WcsOgna57IYNMC4/cmPr0jqcfDhfKDhLcAF2
MMQCxJiYWow9+N7UWmqQH7puJ2nXov1MDYChL329kcaE6vzOwDDCHcP+lBwQwjba3kBfY12IIWBA
0rN2Qh5PQ241ziRbglz08VEVO5sOc8WXteyHrTbti+E4Sg9JpHp/JrZL/54M+kle6dEHWh1LBmyC
jRuG69EZlznrY4bJQMPA7dzK+nnchtm9p2lBj1qm+84NZTY/MCFNwJrVgg0U/QYdowSS/PjKi9L5
AIQbypSO/Y+d37GTtnTAgk/P4UbfJAAydJRebmHyl+BocLCMDuRnWkw7ov5oDeehfMn7W8YTUxeQ
jcZPyYLCiP8+CR9psYBYa3HNgo3XrCSV1oz1sM2LQVsRHTklA/IZ4mULCtm5Glym9sMA3KIoVxIP
GmubT1tH2+hZPUMnK9fzGeIhomRkxPei5Qtg3rCPgGu4GzIkFwS9NIgkDgWgXp92XUGBZ+q3Xn6e
sgdxe+KU02sric1JYAUjbDnMryvGonwkxu+Zfx3jF9P6FI8svdjoVfioiX+cldQrDIvotRvVpTK2
inom+GsSawQeGSt3w/CtRWqVssO3VP9JQF80fBOnUFwHFL8wzvwWxcWPR5kN5UI5dP5rOn4nZjTv
Q5osg03o3tHgIc4XA0CtJAUCfioMEMV29TyOF5JdUwI84k+uADxtghx65jQDhRWuOFQhMENRbprL
BNA2/4oHG7k+41o4DYVNmO66J9aYA2nsfzpI8TiNInfndqUg4qJUKnwYy6Pt+cyXTqgbp2emHCmf
qTWYOxsiUuKj9s6QedOa1W4dOy8lpC0oMupXld0KxhQWclr5St1YAIFksp6vucEL/ZV3n4RbUtB5
TsvhCEe6wXjov6VEgHlQlJliXx0f5zsugbOG2xz4rZiiRI+6/+ZrbPuTZW/D9EV2ljRFOW3a4SVV
T3xVtrSnQRr4gD32mQPVeo8dU3Lz8lzS6/X6bSsd6eqNdJ/sapF1nivVFxC/LbVVfmApJhibPjBi
4aoW4xbMzuLG8bEFsgZoXyyDVNg+ManhvDaAppZPrVpsu/RjoiWJJclfTT14hV1o3BTaKS0Dhh44
D544ix0MatohiEEK3CVzk/o5zRAKGKC+GpMGBkMLPhGMVql56bvttJyiDS+dDC/i9MUHhEEhWCeM
9EpA+2tVP1WEJXffyrjzpFthHUdnVxc7szszRACKGo+nUP024oYn8FzVl6i+qPKtyE5JP4/pU2VI
Guc8I/5ARsSP4t3M9Nqz3QVLaVoBma+K1zzuKLsYa/nAezGRNMwAtRc7v4z2qaDjH6VnlR4kOl79
M4D9NOGhpi0PZ/+9m9bxhGhpRfWDbyeXn6PyIDJ5DZLmJvpqnKpQM0NZVlAvd/BGV631YqDj5Vtm
OU3SjTycVOVAwI8fvejetHSKwlXjiDDdY490XaODFnFS4DX4nQCiWF/SfVTZisJNbnwkqTXzevug
1gOV4UYBjq2tjfJdA2Hv6NLaaunMW+eS2XeBWY7dj8oLrQtRvawkTHn7n066AO7Sg+OIzASb76Ks
nos+mUuNzeC7XdNmNbsv4H2Ir+LObemNN8C/ljHAJalqkDB9DcVXocGFcBttm+CgG0esWD86QoDM
/0aVL3lY79+74q1t6APz0WnJHjm4G0y1UMrFSye4y/D5VLrDHCYXU+ZW0a6BuGXzaIMZtUwK67NP
VTrOGFAMcJL1taxQXMR0Y70zTE0tPmADqKtdYn3qBlEp6BiT3VSse/NQ0oqW1XsMPgT2HsRObZEY
n1nNFIvuImIoB8Ytx/n4bUhuigVFHa+bzil/JPuOsYkS0ZJFRq9cgv6tV1fOQC30En/kNiKthlUn
ABZVP4yWQ4v0MWE61tGUWAII1G/JJUbMZFeId9yQt2xU7PMVwp9HDXc1wjy0YwEqClR/aC5ZZOrp
4JfnHEiSZFASSe9p/I7SjEKloGOBZI8ujEPyALM5DHaoEspoITM/ksuEpWvTk+rVrxrNHdtN0X+U
onfToMVrL0AONaejybxj7/NoXCec31rtw6MNNtG3mTU9A3jKqCC+jXgyvK2drqp2RboKmyKbKvtX
kCHQ0FB4qNyGyqsxclCMLy3EGfYtRsu+fBAmxQypCLNaHjKVFjuR6K4AdLNvivXVR7MvdPapsQ5I
puAAoW2okS+9eROuCHkFKwzODfNQPpk/nM1hU5SvOQcTqUPkM3wKaU1Uu4Qp0v1na/DQtfc08U0E
4l0gjL6vksBkSI/I+7FoZ+Xoj/Z5d58wSUl0U1uWI2941tWbZT3nMt0MvjuFjgwLIMmjJUI5Rkr6
gaxigQnweFnLaRDnIEIWlCRCAZJ7LZELt47S13R6ZVh9mNKVbxSUom+NfuZMhWq6Zu+dJldntQ+g
V9D+CRyCQj+m6hiaG24mITZXfFzcJtsuqWe2ROY48tOKfHFuWq0RII2SlttP779XIa1bBPopfWXH
dQgAINPpBc1aNN6HYUPhZutHqT/341dVfjjht0cNUppkF1ibrMDe8Zzzc/JDOgfAs8yVQ7gqdjGT
gIplE2795iArH7TBRE+M6OknZZ2Ln3va3NF9Ys5iRG6vUqUg+6HWDIB0SDSLmIkwsYruv/74z7/9
9T8fw3/53/kpT0Y/z+q//ZX/fuTFyJsPmn/7z79dAQnk6e9/88/f+dd/8bd9+KjyOv9p/s/fWn7n
h4/0u/73XxLv5p9/mVf/x7ubfzQf//Ifi6wJm/Hcflfj5btuk+b3u+BziN/8//7wj+/ff+U6Ft9/
/nrkbdaIv+aHefbrHz9af/35S3V+f09//5rEn//Hz8T7//PX0zf4qbb+93/w/VE3f/7S1L9YlmwR
Qa86uqMqtv3rj/5b/ETV/qJYtsb/Ni3L0pjT/Pojy6sm+POXYfIjFjVZ1hVD1hzZ/PVHnbe/f6T8
RTVMzbFU3dIUXTe0X//zuf/l+v3v9fwjawmmBwZQ//nLUjTl1x/F3y+0+GSWrFuGZhuqQ4wtP1R0
mZ8/Pi5h5vP7yn+UztQHIa8z5zlS04FS+jkoUmvvtePRtkBQaIRHrGyZnciXsrOVqI8p7JkWWiQ/
RkZMT6FAu9yJZoVSqVsiDGdeGLx7WqWxnAyc26ngbTIYKttCHCytbFt6blDaJMLqbDsXVWOO4GmY
E1NgFB6NvhE1PY11Wi6TIX22WsUiln2qrbIZJk7ZudQsndGz5mad5zN5sJ7rqWHkm6MX6gus1LnK
cugUgJ90HIpSJMNwUlOYcJmK/51jmKXUr6oTESvuxYwbrRvZf9RHaVMumjJrnqpxZD4l60fNf89K
B4MGbf3EQmp/nnSKw7rOoeSF6io3OIeQ7Lhs5kbPYYxU9DqFizaazVdpRC8jQuY+++zNFmSNttAU
A1qzodaLoM8XimywamvKosmdDd5xeJodk7aW8mBqa3onqcj9GDYaMWJRl94aYLiglrVdTg5gI+tL
XwChhhhrqNNPm1pWQI9FI55BIdieHnTiMYbZ36FXUg6Vtc6MAunWXGnghIeev+6L/FVckSTxfnSR
m90N1A6NHsK6bbFzWP27biO6UuUFvsBMmX4Yeze6K/sNAvTuqR7RJ3NeUQYGkgNFW17Up8o22d7U
E4Raaqsy9RaOVBEqtbAar1yWAX4LYqBhBxXD9pZ2dK4ypUMQayXz0ZKu0wDIkwNuoTZzqzUwxPac
3ixUsJ5ZoNXxtoEVcSaUp25m18M1I4s6CqkUBn6RvV67DuBibK3eBem4kFvjI/DiloFcuQlHARQB
z+zYyEWLocBAGEknbeBaOAR7LQqU4CkmGYdgJ18DjpMAxSQ2/ORPwUGTsC0PBPJkBoesEABGyH4f
9r7NUCd6FJ7NBWUF98LpU7L9YzrK9IR7w9o1efpZGPgajOCU9XmEygo8rl/S98wMLJpDBRDI0i2w
CLy6qgBM0n04kWwL9ERRLYidKgFmxMGdeGM8dnBwQPRk0MRDnrskMN40z74r3G1MvNCSCPChrRQf
ikwhQQnTKutxjL7Yw0go1/0XUNH0obLwqgQNHfvf6j5yGUKHQbxtEr7t9xAtg04H4BJxkhqhcCgG
KtEINNO5DqijEytFstNjrBtvitE3syocdAwCHCYCOrc6T32iehNGbaSOHRGd814OH6WBRMVoUdbi
m1VdaYRL2MX21nEmdWu+j1ao77q2Z+LVZuTZd+qhrGmxqJMEs3uU53JfakeZll1UyMAKFXQUgTZP
Zas863gXzDA/VRXEYb3rIyyEykxrBmU3KdkZdw9ImQK/IKkdOeeqYJzVjXHWRQTqxDIQSDkCkFG7
yuaIaCgLjIVv2s9YSWtTI+AG+3hcUt1JiykneCMtfuLa947ZqOzwEpkHlcKchPpXRBryoqvbrSSN
/ja3UUNOY381M/uFiBX8ALmBImcyNjDBmHYBN4nV/l44tGflyTO2LPnYQWw9wmfZS9tGa+0VN+y6
6qAElj3C/TFSUEgDVALYXTEjYa4nO7TT4dlvpFg6F06Rb6ZOSY9OVbqB6mONF8aFyK/mWcwbcixm
Yc30Y5TKtEasMk/NjNRlL2rdst9XOeh+I+egR4Qnko2gocddqOWsaOPXUty6WVjeoFt9+D5H1Gwi
ZwQroWn37c7rsI0qAkRUTe0qSvuFbCaVWxq0V+KoQWhaXQPdrWWzW0p5SjQskLGhcLkgGllEaeR9
946FfD7R0FAZ1CaGU02M/j1X4TdoD6B7UgJmLr69rUcDgfCArNZRBjQShXa3BY6uiiZvyTgdfLof
pVdZU0pXqSDGsHInBmkEBO8JHOWj8jkyy+gI+6hiAYT4aoc8b4iF8oFiRbeZzQUAUTU9Ry+hVJD6
+raeaUk+umr1HkZlB/xIG5e63b5O+fA6ljpiEUMuuGk4x1f2nGJd5ZF2hLzDT9xmrF7lvuA7cErU
RrRjgoyeZc4KWyjazYfGuPWwByR2YOzZ/A55pxaXMfnMbCRnJMf30JiVSx9Km5RLK7MITzbkNJP6
TfssLM1f1pNho/jl/NdLUk8qgtpSc+YrGfh92XrmyVHML7o9nTZYqIpLZIXoRFLP+ainToWHR1CZ
hyI5DpBO27pa0DDkGBCWMd29GrKYowfbUtNWdd6D/xtTQpU+OxWrpsezkU1QvpyI/0opnCMYBIjY
EmuwwMk629ohz8NwEjYIFiB9GutZG8H080SGppohljLyU2sVDfQFbV7jDnYdSWEFHMFn1cbwmdKe
SJrP2GHqGQ4JxtwsfU6VOl9Glg5bDSfeaNInrOwc4B50QzTq/q7oqmKdv0vcANueWZSvJTSBvNKA
mQGhPEd03wJx1D0/PbVOvaQqoPo3UsbOY/DoO2CgimR/m7bh0VltN1pRqMsua+mER9ayUoM3ryq6
uUqyEfvb8FRqDXrOlkLCkVsJi0zcLHqGM34dkD5uyi47cr2ZFHZhRbMQ7fMAl/DHrbhcD0r/XUSA
b9vRaq5TqVGD8YEM2UMk6jN84uh9lEND2WcWblTZDO4RGQd5YLoJWwq58/TXlCT4mbBq2LBEO1XZ
dSF7spU5/oK8jo1TdDndZG8+2JG90RUFP26gDEgsUjqRGj4opJUPW0qZd7dWt/UyUsTqPscCFlAZ
+uoX6x3B5LK+wKEB5NGrkQcT5mU15tzzylWZJbe8YgKON7XYWv64UYq+PfRRQKsyR0cqN5oyr3Wa
nq1f35WeNToPY5ISuhTYUHYpbBuqgzaV60D2l0qY6Cd7SAB1TCnaCD+i+OnwkJUDDgypRh9WZBgb
gjyFK9fil4sT7r+8QqMeHnpB14zNUp8Zknz0VAWWQR5X+NwxqUiInuKBIk9vSVLEYGi2hCzF/iqr
nbnScbBLxY9b5t5DnLRrZ5RXLXWupDMc0q1U8IkNFMhBWc49rSRYTArqjSJBB49Gk3PDZD0NJUit
EneM1hFxb4xXkq1H17cAfkPuGkNALD1/P1Vgr5AjPlKbnrOBwYxqk3Nim0gf4y7+aDWMBZjJUiZD
LdpkkxG2Naj9k420wqr7adWlfbyYohZ4PgP4oTgmbZgeOZyR1BLTfZIjjCFKzHSZKcxU1TvHBx5g
TCEPSLSXNUrpLgkDyO0GDNkBS6oe1NscAQ1lZrCZRhnwaKVbi7ZEbVwGFuzONulc2xoXRjmyQXbN
o/bx5yeSAkQNY3Kkk2OrlDWDTwvzpNQEFr8KSC4X8t5p7BDBXkf2+VmGo6jLYlfLOAzCm4PoRwPA
FDtMMug/pdSf+jjb+ZV5dIBgGF18qL3is291GtegiduPHv8AzoZqLWkBZhTLWHtOanG57rbIWfK8
VSj3XGLBnch9dJghC2sNbiUgXNWIYbQI+1GFIsWgs9SihPSGdGWE0mpSLW2RCfen7gFfKKf3RAm7
7XDVR2RTRVQGC7s1zmahgOwPyqU90UlrwvHcWxKt1mhe+2G0yQHD+mMzunVAA7toW3ORhv1nlaOb
19Skd7WG6U9HWHhkDgj9M0HnadBAWaky9xpo7GXX3GkRoxHLGmxXkYWlFZf05NnIwhxrNdTFKhj+
m6PzWm5cx6LoF7GKYOarJSrLOfYLy3bfBkmAEcxfP0vzMFVTM/d22xIJnLD32tHRyoGdOcsQs9sP
oEfuq5EQQM1yJClk+1hVdf4ojAk2QQlheaQ0Li3ENnMN961HEguRgDo0Z4Lk1BGYElkmltGEm8+k
MUVNt69VP6LLs/JLCXrWyiCGlhkK/k4P3MjMl8I116z3K+bs6y1ILE/CtcPt66Q3IIgCIeoYif2d
6tRvls2YNyDKF3hcboOQbMwX9m3Z/UpeXT63ERaK20p77IerxJIdVyB+XBvLXYRjRIdklKcFXhTd
IXwlUc0Zsa11DoPhkkcNgiwkh2iReyXKXz9cT3MZMEOecnaYSN0IPlojsAqGJFyrbwSYSgx40rNe
cr/+SCU+ZjtG04nG76cw83bxeYDsoA83qiSOHVqQLMZ2P8iOOGO7AvWMxyma4aq09AUwDkPML2Bi
UMik46GAtFR5ChKQWaj+IuzUIDbbtZ2eV1h/jt+zyG3RdxXdTTUd9x9dFDHKDLLvoYPl5/E4llVr
HXo/ZygFJCXpo/61rO35GFePQWfqA/XX1mRg/bVjsbB59Wk6tt6KNsEL4vt5BuQbIELOTAf2xhrv
c2s35vGUlPT07FPb10Lz3lflyZ/lh9OxwVdRECaBSw8sEQSWti7xWekHGyss5dMWJyKSgIji1o1x
ZhpmlIKkgkBhiRzK/C1uMr5xQzCJE/61fJCIfg1TRSzxnavVVziCHpTrSzYun32KogcBxFI1O8tR
Fz+yOTjXVw+hd1QsLDey/jmyY7o7PJPdyIQzcBHENewK0uo+Vqh6gpToRJ9wGOnOzCmsfTAVxH5h
M1uWOsUiK4uG+ALcSqEaXvLIDzejjYkRGTb74rKQuymi/8rLs3LRnHIssSAC3hVxFxbaPekIFfto
h4xNpYWbAZtCFi2fadRhRDUT9bX2eeWjZJm3biA8SLDeexn370EIScCa3PVEwXishxqNI7vX2hK4
12og9yUBBH1BFqiu5mAbu0fvhsKMCutOjiVXipjfmnWB01w7fKBj+REw6eXY+ZzGSzbF0AGm8SOk
w+C3y+ODPYanOip/eYVouBp2My6yoVtBj6WTf7ou4D2nPY9qbiPEyR3FwCGvm2s0cv3pML9JjG/k
Nc4zmvMqwNjXJMdxiMuLZchnn+1Yo2SIaQxzEE1zRmOSY7x2JpJB45X1u6lfPZuGPIvC6W4GrM8I
DJvwWN6nN7ZZqr1Pe8i7Y1mbv6De2b8Vt6SVCfZ61eFm6Cvn4KnxhYNl748e4bsL6h5sZ08GJ87e
gCTGzlUipuJv4i4Y7/9zyvFeyWkhkXqrdGFd/Qjt1yTnC3aas1W8jik00bwWRAK6t4XOyK8ZWqRa
Fd6DHdAOZjryASeNpDRq7wlG+V537rjth/IvwPGBoTObno5lpeXO22xi5r2mFQ5jVgStQbQY908m
HVmslerJncrHOCIQzun5BCZuloLFWjINQiZtwyFGeGWOpEO2C6mOPWyCFEV3ZLtfjYrLg0XlRoIa
furBga8Z9ODCBIFBM9T8BKmWOMXjX2IfovvVEgdfKTZ6yE9HbsDVzf+k3YIG0ZWQ5qqrghYzO2xP
XFD5JR0e4q6bJzG7ClHABHferIrFecbCA831flhXmxNmoBCijh6anWJkg7GPM8UuQkKOneJapPNW
AwPc2FLUO2/CAzcCZhYcjouGImtVrzDy/40jGBwkt56C+zLV546efh0QXwcYxlePuBH+D1XCc9Od
X4JwE8zRvsMFegIZ5Dsp+uBBKUwUSOhGESRdEZKb1x06pBeZcMn4Wx5oDbe+LUj2xp0VG8w9JB1V
MbpOwFf0E15S+yNx06m38wqr5kw7ehki/O6GaPVucLkxCjdNdaztpmOhBvqeNWEnBjxjaouezDgs
M3H29m7Pw7l22zGrLguJpOWSHj3mdTMGdTmh9rVaYbZOdPN60ojn3ntaNqeIweMhVObD9HEJh4l1
qqwatIdyAH2AIzMoGIEV+sackGhXHFsTNtWtZHGFt8sGYC7DlOiJBjbDe88IxZt60rvg60d5zh7Z
ARo1lPphsronjflvCURwXVM4/Q4VNFG669F2mhW5GG0PAB85Xd28hKo2KHLnipNYKCT548ALrFAu
S36m84DXxKTluO+H2EbuF5I0uxJqT8ruz6DMupsjLiUdOt9hWs4v/pyxdVjZR04tiN/Aux97yEVN
B0Z7Mumc9AVe2qFxx1O5LA9FAYfUyVmYrjqtrwxscXaIDAzlemNr29N32BLeWhXAjBnuMhIue8Qv
OUU5tUlogu+srcaL7slDJuPaeW8aVDommB+moeVP8d2Sx2HEfY/vYtMtbFd1+M54e7w6foY/h0fU
d6wnj+ZqI7zyUXAt8nMSX8lselc4fPiDV3AQMy9RA+3tsgYHNaPu9kqeCCwF18i+DjOB6NUSvzNR
Bus+MnzTN05AXmZEf4hrHdiGZ67b+tyDCGWa/FCKkibF3JdeGCb5ihBAuUjB+CnXQZIe0Ek4eyt6
bO7ub07k+BRDuM5HG/2G0azQuSXIAOa6ckxE++FNAMNIZy8kGrCucFNgdiBxdAFtJSUqTEuketW8
hjuWPvC/fb7SQBnqZh4ntCqSSCRmHDNvB2pB8V2P5UXy42x5xF74l9PbtokOY2L9qz0f6ps1+0ne
uXsATusfy5T3NvSLNlDWFXw0U1RE+H482Lu18J7HDKdGHI8hilBSCvx4hy8pYJ7UDgmj43MI7P3e
98rXtn+zbby7dmid69HKD3mZg/BwnUNFJsDC2mYr8gDhbRyDYqjxQstSJqv6XkYsLipvnG3ewl9w
uIFxIDS7aI3W8ypI3AA4eLVtCmyHSe++oGxJlnAAqoG6ZoStck293k9W5+RaggzhWSBNYQ4ZpPPJ
H9eMOAqHW4yubROwqMdEh895zN4j0bOcqOfjpEEOpTfX1NL7CLzqx5hKAg2Y12yC3sfzGFFNIzIY
nAU9q0as5LsMy0zO9mP10ydntp/apw7119FiVlhUMyFUdgU6eHL4PG15aizxF0Xxa0RPjIbon0Wx
U6YYRXzP+eOEQbltVtKOxvjc3ZrWseXbbxFNh6Ems7Obf6y5fS48ti5lhtC6jWPyxz3reeklRWeH
3CNg5oMw97OqimG7zDitK3afSVkwCulyRGtpp0ziVBjebAxN7qN0ZkoM1zlWN5pBNjNh65Z4o/N+
vWrhHeycLI1yrCI0W69O5NjHR3+hDKbNesi6/FmXkMZ0T+fvjveCphflYPhZNuM/w/QWZ7dutwzT
ucSYDnhLbo6uVO6msrTDQVQU22jsGZ3lWX4QDckRqwducV5t9JIVqPTJjwCrMVS3FLbgWps3cu9h
o9LfdqV7hcn0nKe5g7zDv3e6FBZkOAUoAxfcnCmilEZp3AfORzerpw6RSeo2wSnS9Z/InSjHGoaN
3HvrroujUwPV7eD2sMXqwroE0meCNLWcz3hJ16rbU8qx6G967+AHKRNVqoslqp47ljT+5LiJiFkL
NaY9cMr9p3vnPHqnPACTksVpkawZlZvjeuN2UjfxiR99MoSiARSQ89uI7JjJBvbhAhnLxD5u+XXB
k/UL4kXVQW91f1VUWkf+Hq9yFYLMU6dZcHg25wKNYnXwPdkd2qn4I4Uez2PYnAIKGu7E+Lcw5GRS
81zHssewF+B4ngLkVSjPfb7q6b5xMkLP4ATs4ia4QQUYblpCcf+3CqFmxUXIUutaZQRdoc4+ygn6
XNADOxCQ++L+72Ajf7crNKJ4+yDjIcT0dQrfRX7nFr18xfwRJN9tohZ6+q6/aUH4DW92XHoURKP/
cPEV4tfUP2H0xyxf1EsKqI38aHsgU0XEFK4CLmfqjp89ttReaczj+XeXymjrumtB3UoTizHCv9j2
+lEBTxtzouw6v/trKgmQr4ytbe2DG+BNe6tj3m8baegykkKg2bXwq/NK1y7nlXHdXYf5Mx5ttY/o
HyRqp3A+iCr4Ds342/jVn9mH+B8OzmewusXuv35yHoYFa0wRu2wvKsJ8Zyu7MZ3G5tB1zZfI1+kp
Vp9NVdQb8rKYCTV6Pjh5hajPCk8hWOGiESnzdudndTMfUpd0kfUQFu+oP2K2u12O6MAjRyPqKZrL
wJ0uukjRf4sOD37TuDu2IxzdU1YSsd4kw+J88MRxY3UhVoau+CpwMzFbNf6TdMQvozs+B+/PMhQf
ElFTXMzY3rnzxMyPN6biFKwI0FY+EVnX+sJxckN6ERPcZrsqzF8qp4TJnbXyhGULiZm07hmgs3uR
8s3R6rzY3soCJfvXZkG19w1owRmkAy5EoJLWau/Dtv+vRmLmEmlT+RB9xx7qo1ka9o5xUroigmdc
PuuqHThX5D/m46+Uxu6urljNRB4n2zrGBzOgcRvd5srv+GRRICOXdvHE4ZRUyDQd21I7k8ekAAcs
vpj4SuVVv5J1Y62ayzyn7cnXjP6iMGLW9TA2KH+0AtlpGbGh5DpMY00R4RE208cMJRgtDPb01sdL
eAUKUCV0/ZR6dg3/PUcRv1qpn4xrS//p/2i9jixzmuWsFWvcquRYi635uZ/5OCaHWABd8d6Z0mEp
lsGRl8lURvq1Ysb6OpvguXfiQ3UbaTgZeHKLUcqZD4UAOOwYFpOLcyjiva6QcdUGSffsxUl984nP
OfJUr/1Gkhw+pY6cWKrRmnWBxtKn7asOX6sQCYopVYflpnpQVkRka4ZhZqDYLnxuSQzT4zYdbxRj
ZiJwoNfqD8OWi6iJUe8JSeNPHTx1mfL3gE8Q4eI2qPqdzgBMZeVPNqHqnqFjzowJWRrNJF2D2KvS
JCw+tX4vmRK3zjMU+ws7g23tPnsMhYE0lJYDw4VUWSouAO8T0X2ULBg+iyVkUfmO/tS4vEcUvLeb
sGETK9jSl9MdomaiqqbgT20pVFHqHg3HXkj1MvOljm5wWDtmy1ykxNY4J0tYb6ULlm8CdWoVzm6w
2dt1KeNRsaSsvFiXg2tAZ+XfhwCCxqJ9tBl08aZBDFj8LXf0VxUF/2Li3VCu72//m2C3TnxNY+on
dOLHHnjVYLfXbDb3KJ7Ixl19QOsrW4z/epsbENx6hPBvQhF4I2hnoA/YNbD6hR4KwSOynwz6JctA
Pev919p9DCofbjrHpyd/l+Vf6wZ8Ev9M9QfpYlKgj2xgDyPNwpNro6O3Mya7EuhQzPWtGco61p+q
TsmogMgJ4ZJlNaOyd8F4GjlFMqsT6ohpRJg0o4dr3CSLUJFUaPIY36gqgq2XEdiFwTdE9pV6G8t3
9yZkNwEuVP0SFtaUicmiI8/r47zI9yXK9zEhUUtd3Bs8A7XFKJKJJJhRh6+UJoc8QNaVffVZxdNd
z/Lllq9rQ+cKCVlTFRub9t/QgkXrEb+NGLx4xgtQ0OjqRXBipbTzCb1hHVfQzbI+Yc8js2433jhJ
Su2CcN7VuL7qdn7NHPUhfGkYqJXYvCbACoJ3t2F0nz6CYHOrG3r/kEm33ze4PZg9bWvD+RJPTz3D
Hs98dWwyMiz2jQuMraUBTM+ut+DoSTnRSFH1xc6T96nDd0cDIN6CPrptdE7KQVn4tFRPzO0f3eZe
WegW2Fc27TkeX12Hh7jnU60PxO75cJem6jNqn0rCY4aw2+Kt29vtuh+C56mzwJSC3eDnsxDe+g0C
z/zqBtGjYqVBE3EXM3S0vHRrI3qvBwa6AH3rCo+I+u2pvXind57/7U9gIUYWwiHAFMmvwJSwP40i
TizxiS0PPRKDf8hak3OvKhT2Ql+CAjsqPjhoBaw+8FuhtUc2EWDqWvt/t1VBwIRb+gRemvGNAphN
JF+HC2XAPwSxOtdLSZOJrTa9wi8keu53oCHhX3qd8C/mljqrqoIkfsmcLwGuX7HJINSBUFx2+TkM
NxRKGRGlWdY/NS7NY0lOtSe9F8Od+Fql1qvdKmjJVRRtV6P4sWbn2vCMDK6IjwbnHeDgqknKNu6O
ehiXJwZgI5977x6V0pcimPJ73Pr5sS3G/Tr+lLCn/D+pBK1g/j8kWIdmAxBgqSrGKggSgBqD32uE
PjsY5dnBk7PMxJsfd4Ywm632hYqJjYIv/MQI708ObGZT2uqzZtREwBA1ti9tDvceEIGXRU9WLBmz
E6IBa2lOGsD/ngZLZPHABBClwrV4mBig72RLO75m9bZpo+LUcpoMSGqyWp7Nm57Hv0qvx7n7doEy
ijgi1qn9HUYyuVKeFYSGkovJeas6gS7eNMB9nGirp3QXcNxyyXBBuDePmVigcqpvC+Lb6voMB9cl
yQqP2WwLCpkEGRxghaqOZWAdJwdDRJb7TFTLcxnSQBWPLiieTsDZrt70RwSIu1sCD7XZeImrnoVf
r+hQIGMEdG8WywrkxxGXundHy4RjxoC5kfl6CwIEKBC6T2zzjpOLrJ25UODaUL8s8ODhxxxK9Aaw
MVA8Xa3y3FH2TnZ2oIX9abDdRBDhQwWBSsznMW12Q7achtjfBs30YxgUz4U5L1H5aLr5PwAQcfve
dAp5u9kzyavR5ra7GVkAlUGZ/Ywxpe6Q3xzDOa0mbCDZhbBNh7c5igB7yAM6DKbIftKLubzzRnFh
8w7BFdNFwVKHRcFN/0SFN7P8cvY6jNDQO1u+VqTpaGEaskL0NlzmY2NZVLYazXx8L2ge/ObH6xFt
LOF32/C+zaCN4gEPY5ytzKOqr74sEI2V8A/FvZHFE3GVu7JdfGx4UOGCGMq82795awYVnUeLF91b
zM4u3L92+V3n9bezBj/2rR+dQoZJPRYzUFljjRs8S+3P2UMCEhI4jhnhLo2si88d7Ma4dDLeiDYd
LkM+CkxAEXvvfmrvGu19VFaEf1rgibihxDv0GLV+zNUS729cmzw0nJQWXyW8jpach7LrzJnQ5GDT
knCumH9ONNyjS7yNqRyONfXpy2VTBQ6UXC3eK/AoInt1YjwSIy69jTOwRMpWlnQ6Jt0yohGzxgLF
cG1oBmAWraNLVh6Tg13c+Ul2kzBP1TPMgNI5MoPc+PZeRniMXHRt8dPMBNBS62thG/6MwDx7lvvu
pk52aqe8v1RVc9Vu3iZFm85IeXlNugIejhdjW8gUD4e7VTmnqr6UzG+Mpx4C0IEC+uckQjb/3mYC
O2uXSML4u9vpw8cxH3lqn+bFk7v8uA6pq2BKZ9I5XY6KKdRU/uW005jM5zk4tt2n+czzZ6jaerrx
6jdkMPu36BWCrdN4w05naU5eAE+i/wjXg4EM2M/YfG1sdsiM5AC3+6sYup2kANOhvXN81swg50bx
FeEkTcFJxn8WSsPOC3CnO/Oza6/sFmyAkNWd0eFmiOb9xOiXJjKl9NzmZROQBlOwlZDLYdFOzIKe
BMgAYk+clr8DGwndzWQYUZWe2maIgSFSEhrzbTnhu07tTbrixlyoW61eguZjDZ5APbm/ZVAF1XyS
Bnwpliu9qqtV1xbTOY3lc1G/AkEmACGbZyXI76vWfDUpSWZT5YNPHpxTF1oE8bb+nJTQSMpBXCZd
YDxxMVD7z7HRrxLvSLc4BHCw3a5XFt/ouZ20DfZD8aeO6hPTzy+HSruN94FHGKkdbTyerYjv18Y+
F6yvzWpvMgN4TpOhik9oUNdb85neq/qnNpfZx4iOnYULDVeIUp86o9Yfsf7A9vSifjfN/XPNnozL
fBXhiwfwHNKqdAmRo9QzU3xAN9/dhHHVP3tIH5RcExGA4w+cTaloXgWxuszuRmvF0IpwkdzUpakw
cL7YVneN2e/1wntruFWXvLwqpmVY8Sm96t85NwkTTjTxj/V4Jv7mISe1Oy6YzQ8/DYsEqozdSl6b
WFl29g2y18+eR07L58B6rMYZ0D8oLNyDcmTMATunoPtqRhZ5b7FtAQsh5JEJuZMH7AQhfYwLF+c7
0aeJ3e87zAId8s962DvNCyfVXQfUvEa7Zksf9iUaL7ylltyH7m1QDu5szQ4LRUWHnZ0Snz+D6DC0
XiOQdT4BeF4MUWYYQysB8oC0w+6gpjaZeEhYfm46dAb0XuFuVh1Sy6QbkhYVIAoqDHKwGjwiC95k
e2lZLN2KL3TLFU6EysYTDp+WspVgu+6xGfUDSeRM+tk/GHyZ3QH1c5KthOCwrsRMO3rhyxiCFsrK
JGBdmzJ6K7OStYi179uv/JbOiTy0Df4roakt2Ab7io3ZasMOKImnY3OWaKWubIpgZcwUp6WPPEd7
/2mLSO4ZbNZtSlVdPBnj0yMiq8A2H632covsTW4b4qZ51vG8G0CQ1aC+OBWBQHAyruJFDQVwcDm2
5G2iqKx6/y7POhgGDGmBSnN3Nm67NS1ahxi33KNEc3nn+dc+wNCMW0QEOilVvGmr2zDC3Yc1WYWM
pVV9Jvxmp2CidFV/MFN/bbuPBVBdP6KrzdrboDM7iVUl5Pkc4gLyz+Tny9aRwxmL5c0yMhFzR+q8
VaPf5eL8qxUlQ1Pcaz8CfmBd6DS2YRw/hHFiNCIEh9QU9mXgZmCEf+s0fItZpBHMALmzIzJGQYpC
dORG9aOKKVYjlCQtGcpGbGM0lkWXIm4if6V6ZPJ94OWKhLiojuqimv7lHfrqmpY3JaH9UpuK162j
DqgK1nULXmVT5PyR3X+ek/02JLdbMU/aKlhVNyEbj4NfRP+yxlwKFrm7zMqg94Kvt7rPtbUeyA76
XEV9RK6At/n/kZGYkGbTHTzTktpoX5qMFTuPvhwDdj6jeTZobxKZvwWwDVk4WRzIS9RuV3Gyhsbf
OTZS29yzUUA6JXO9eEZgzsoztXdRrF5khzYSR2c8/on1Z5ixC0ZromCPN9OF05pABaKGIu51gy+c
JY7qPlUR4mvjK8rezZJBRXOuaNBuUrLQehzYOxyczGkSbaMzXQaBDru/lkya0xttTJpXHTFXsLu6
2/btrzsM5clMlI0LLiEDzfU2oC6K9Wf0PE68HHJs5Bdw06K/Wf/urw2go8B6XlW5scLvxr60NapJ
weZq+YuonyeeYKdgAuIftnvhOu+OYQgdwSlQVqK89uCxggi6gk3c7xy6b7qEl7RqNg5Tsavj/6Y8
szj1ewpMcR/KkHHsrk8VqzrJh45clkUfRAaGl52OD0KpZBHzXkzhixLyZxnPqkjtAxqxU5u12IPp
KvWs90T46CV/YA/EQhitYwThcU2X8JDHy6NlK6LT00GeLcGT2qvTKgmHlTir63k6RKO3Dw3xOrEF
EpU/2atoz+zMurqIagYrKPc1RwRrTeeV8/ZTzuQ+RqlgYjpZj01PV+ajwup7DwAGeRRddp7q/lxV
K7T/qXvKJCHHRdNcaTGOTgla3stQNGCDNKY8lJH9ZbkebbP41T0XfjpkyNe7T/s2P9Eky/jiHGXm
IVfumuDmq6ajlOCJhuWQ2cvebZtdDuHMrPCo5/yM7PmuHdxtiMYGvdRXtbQfUwvhpQdMYIUkhc/N
67BWR9flGXPFb9f3+xAbKf+h8hmqnYBFxrJxy04P8IcMIfUgbqmDGu1l2P4406jPSGKf+9hOIkg0
S0rmh53/WeMIR3/hv1IzX4L1bxTk6Tayugc8PQ9Cpd4dlptHvtZ9UNjbfB0vKwLQnWKDYS9AJxeo
7zRC7JSmuSb7Soqz8CuyIgiuy5qvMVvJJyRjjpHJq8w0w9HwoS8FRpQAOMF4rtAY195t/ApMBHts
HLeKYvk4WUg65j5+WiesN5P3nKsf9ACQlGfGllL9vVudfl95aD/rYctMCCKBuEcWjFLLAIOJOF19
oHnIw7G8je4T4OKL45PVlv9VTZfUrAo6+31BJj32ziZ0+PppGG1Q/F6QDF6Dba97XpvpfmbF7NE4
93H6HLTiDlkoLqLtLIddD4rTy+dDEZMQKwg1bNNnl2JsbtaT1f0gkhrH1xiG+Eo2VedEdBeUjcr/
jsoMhQWiwaXfuCsfoP/hMgEqGQi7lmS3D5oVk/9wKRrQhIHcxhkwHBdqkJWdjMcLyb9yQkNhKC3T
txFXZCynveH6UM4lClniQaRLSVL0CRKyr407H6lnHl2war3H89rZIBwUIz0mSkWXDGWzj1L+0jB/
kA4jQcjF/WiSboLM4EZICrznDCV5NtvHPHsrUMRtOA368JTf4lXIX4T0VabVv7b371emQcutjAy8
54p5VQJE8Jgv7zr3jrIX4X6p/IMnftYUZ8oyMYsjGetEXnoOqENKL9hVrn+2nOx11OYmK2VFWY3Z
q0Z0Tm5I/mTJetkWT3akvgrqgjGrX5yp/xRDfhHBWu8agPZP64INYk6fF9YtEiRolMavkhCpNGSs
sCCZzTw7kS/pjECpYPXiLd37wso3IZOjB7vSDb92T9Dm+IngaBezORCZta/TaBdAvxwq7qcASF5u
IJLgakL9u679d1je7LgjEThzzpAHFAi99DkoiNxa2n6Lhf5cMdELpXNaPB/u3LwQXNb0nzFEOfLV
t6Ykd2ta+33PPzLidM1w2k4x4RB6iE5Dn94exgo5+UzdJqL42NhBypC2PFnz2/9DB81vjMElphMK
ouKSaqR/DSBRYDRtnJ1Go5+z92zMz3H60cyko1k4XCRmq1lUt9Z3oqWenN8+Rr6ANevYrdBtqilO
BnjUjcN/p7rGXbX6A758HinwQVDJs23aJM28XCkzyewjIW1g7wcBYoCzLsPojWdEpY+eoDpo0Gwl
qd8ngxVbd6HDaKqHI1L7zrEXYl/l1c1AAS1pXCX8rhaE520WBtszGv9OYEy8VK9kQMUnU4w8wIN7
GtbwZ4nkb0lyjWsBBQm58XonwC6L/AT9LJUjyr91ZJFCCLrOrnHNQinyPYa3HO5ReOEzYb+RwuEU
/sYl4cNDwaNU9ikcFIproIlQYHGJ7XgvZgjB2gXHlsG4pKZDUxYQ6dZtKtEdyhIfLV9BM4A4diUK
JccDuyPkDHe+3TpYUxLXpdtj+bsd1v7k98H8THTPW5jPbypCHpGDT0v7jD4VNXxqNH1bs7ZJ6q2v
KcLKMJi3zowEMHD9H86Pt7HAfNX8mYMoGVOarxKsLvnceTZtGuZENfZAsgf1DzJ4clsoWCMrCYeQ
RrhouGQMm+go+9uhBGTb9lXV9YPvD9solcizM16ThWI8fqhYNTtTw6CMOqXxnIsbxM+pJQ9huZ/l
S3YqS3WKdXw1pKTUlJOp0z8tPtMz1ycvAKBr4Nwv6tWE00vaM+wnt0TUlPojgQNTQxioDQeEmAHg
IM301oXQvOejjPzHyZe7uCreI2spWWFFB88yl06Lh2EWD4pag2RowCtDu4s4j0L543vXrBY0qf8V
EQHjugM08Z8qTwsK7oAcvtljdTK9WcgEOtZOkx43AWF/tOktnX2goXhYOUMhxlPVCs89Vt6msDu0
ue5r4XZvyim/0jKGFgXmvnauykPGPbSsKbJWJRFpnO0CoihN36V+DqbwSIDZlgvzmBly7AukDqHY
ugP7MVe90P0jyCleJ8vAA8o1UdQjLgl2LntiEtE62VdhoBNhFBqfMis6tcX8H8x3DKPowJYAx7Q5
T11NNBDSBjX6FyvsJqZl9YOx3UNKH1b79atNyNJi8sPc+i+BAIpQoNTMXIlDol0RdJM800MmHVrw
KihpYNlioPOItSiiG2lB/ESui+pZIybK+ppsnXzrl+V29T2CmoqzLAXWqfJdTgwobEfds9//YGZ6
CQwcWhjxaOCTvreBTpXJlDFCpePmwDmIXrNLDQxiFS23JRMf7tQEafiOVvcq046rE0WZG/5mgvZy
rtSLnaZ77cxH3EUHYCrCWN9hztPEwcQD/zCF5jSAUCwnVhW8GqJ6Z8rIg69f81ZS9qdZ4tJOSDqz
2R93gmQlDXQkW35Ut3dW6G9Vm/0yuDkaV18p//91KT1AnoGN0rehbJ8CuqyfxrYnCcH8G4GluL77
vCAeRJSxbxzrdaa0GAprbzc5l059duZ1U4ovV2IYaqP8WIjqJAtCviIJIMSJSPGV7Q+K4G+EGju/
Y7nnYwewcppda3SfmZw4XXOSuf5j9LTeDap9mRWXWclqEA7hf3JQn2mj//Oi+l80d19eim3RmBAL
Bke5kffFxBrEPGcZoLieBVeO7bCUTO+xezh4km6j81IcBsCDbD4/St865XpCP8v3xLi3JO6uqh3o
boUFdgCxZFGJvRXkCBwMb00Ui/teTv+WNPhxWSWZ8SakBlpiob/oegYvKr14ofNJPoZhLL585aq+
LCwAp7w7VdjjMAzzwaNjL/rtCpYq57rB5L2ZuGEKBm8ZaI74o6znEx4/PLo0v4QEY4ixz6njo3YT
Ic4xJ3sKbwJetJcdn7Hroj5B1iIlidQjQ2nWCTUWRsizVHxZfUxH7h751wnZDtenjtNhyr9vTFxj
UaKjyYMzX2pQQFHf3Dmd+zcMGKv7dlltg5dYNPZ2cknucDliKWI78z+Ozms3ciQLol+UQNKTr+W9
kVRyL4Rahknv7dfP4QCLXeyY7lYVmXlNxAnwx0VwYi7wylhwWXVztEiAdYx0K5fxoMih89RfpYHu
zdulgVgI0nIlQ5O8EHenJwPZhV430ynq6Cl20gf6jecYtmEGFJXiDd16tsnZtVVmQyvtuKS0lk9V
HN81QdzJ3q2KhgyQ8hwN0T50vnFXwjn1nwpTJWt9Xinl3NaBeEYBs5tyLGRKdRDbLIJuUxIrfP2j
VDxTTBh21miskRBCa0itY+kQzV5841q54FtDrZIUX/RVz7nX5usGRmpuW4QWev53BRMuKvz71P7U
yAtWfeZpFNZMrrySNxNnl5cBIgk7UHGAZrscnqHdoI8N/R+0xEutnT6c2P+qGatZBasfVON3vMkV
Xm+IlWvTQMJlGGdMTadwdH8dxhb4NBHO2r53dDLwWf229IZtaXnBMnXL19om/zSB/Ow+CvnRKmPe
hPFy8igHTr6rPf1dty206qxuRUyGrDXcVU8IraoOsYcMhqyDqmXRZjKxCBq11tzx4YNn6XTWyJhe
JjN/DBayulpX0JpDCwluiX1n8llMDe6LTuWDT915L1lcJCmvoh3+f5r+NON35gE9dcubVxZ7Lqsv
PXI2Kk4oQvOLG2ZrhBL7MkUEWQDlCo+VJhCrtQ8cZk+Fw7zGSMaDW7uPwHj4IoLP5KSLFJ1zw5bQ
yv+5BTsw5J+pPtFbaBuHWc6cwLcZSnJB+mdTU6vOzbdZyu0I2SitymWL/jcDjhfSa2AtfnYjshkc
SJJJzWtgoMWqCJ5uhI+GC7mvJk+TEVyqBK2jCCmOMFsb91CnNDMLJsL+IsISG5jI8/HX7lIRHzI7
MrCVxJ9SfIaMrkuLjDXji93eceihKzL3QHx0SDxcqIHJB14RTYPsyXCucxlmykWJUtxzpjcGy1XF
gBvGWav4FMf04FPzFtJl+GtJGIv5KnQyANDs6dy2/heSK6CAvI1x/RLyzdZSLe3CfnZcfoVwPKX6
azk944dYStaIFdT7SoiXQOeHtswf9pcLvnN3g5UW6yEBZJShbDcSBNn6RlXmUhLBhM0EY1yDtDyR
bL5DVtucSmVLRpKjPQvjvTB0wLr8UskEpB/hccLoVh+jvZrm8SgCPQLmx8T9aDw+6ax9wh2+yQnm
8SMRgGeLAJJh+WkuSZYwkYlYTLL3mTyTyfRY3GVbrHv83IrJs99SiRYg2S0XLH34kvTRXtPp7fMR
bmTzr8nsTY9wNxrC66Q1oMQO3LlM6tObZNpjmx0KBbI7LRf5j8cUHV2cBp/CU/sSQ6KP1MCaap4l
B+082YCbOE1fLcwjrP4Y9fhngT+hhq6WRni0TViiuffUafd6upmWvutb46ijoxLn1vtJUnCGBHlU
fbVxZkQBCDETcYVB5ipF+NIYyVsiM87WSgzFzlelG1wY97CoHhYc0pZkCoBg7bYsPlTiL8ZZnGoW
LfPP/gRB4EB9Eq+SCKjWkLwYjLFbu3uCXqblNyvVn6wGrKJ0VtUsEVdY6nU0lDrfsztt2rS9DBWq
B+siDHsPgOSbNfMGRBNKtYFRgPVqpskhLLtbWdAOTRAuCjgO1W/TMDWOWGSkxXiKjGJjzjvUJHjJ
THT1PX5umnLjf6Q447XlSNQCS7qvGR0k6NEMR56oEJ6BJ8WkFRdfLgW0xqKzDt8n0gragnlvOwTe
LCQmb3qn0akt+6a7IMuFwxTZTEzxWYyAb1W2iaitNMkSgojWLMlXs7OsrtVplLbcmhaY2cIMGZkF
T1PrQE8DojOKD41cEwFwyve1F0EL6gWXcEr3cYYbb/xuK/O9tqzTgEIuCgAst7H1Wuoc+0kFRoOd
CO6+LdfOrnURxtv+MbMPQfEouCpaHxQ5wMLcYcmtG8eua5YN2R+IwnfViIBy7L2H0ZDohsJrpNRQ
ubHG7rGzxSaUyEHIpiUO14CLe6ri8q80YYEabGFiChW4wLY57VparzhIgXJS7oxVdeawJkOBkX3s
gwnzxkfjq08zHW9zdJDgpVF6ek24EPNa7GOvYH/W7ZUP/JcnaQHBjJWDb991hpl+wGw1yhlUlRP5
PESLNWvTTXyGGGhkBkm+jK7v5nxjel1c7Nqw6xE2JKF977t7pmH2iGuPAWlyqjgYjRqLPMzDATms
2fMYZuNNieQLN+X7NCrAAfOPxqxozCaeKNv8tNsUO/M2zcfFkLBxazYRG9mx0JiHB9m5FuLkkk2p
GR9V8O6V1DJR+uURrhPG7bEai1Uo9W3JiJozavqX2dp1rL3NkK6Rdi9hCvt9t0kZdyaAsELb/akk
nlgcbaQBu9o9rCeE9DVjFWBevp1sdCchtSrScBaU3oVHpOMgqNnRG5+GkAYYZFQEETRyCd07iy0W
xVa4jlmrB890DZsqoc7N/ZvsxE7RusYBuCuluc+JSrciAq4zR3bh5EePRlhhVTNLekuH6N4Q5Wuj
NsLcUOBO1+tvZp7krs64HDa/8wGcmunZFduWAbBQJnjQ5oD95IC+dOciH1BJyyNc3nz3F90aA3Bg
pzCvDYZ3c5ac24DWw8BmrlivNuzyRvmnjaj6/fBUNSYvg0ffH+yk9uaaA0Yb9FPEE87ktA5xFNlw
0Ff1eBZkBreBMXuJdGBRecZrVNoQbo9W9ar4paf8FCXfqf9woh3rjd+QkimL82dJ3RuG0z5Iiagf
0qucbtFYH+JO/QhhLBGcLvu2eQ/M6oDDUx9RxGQZEZKdpCaZBYaZfAUJcotz7xLH0Wowi4cLPq7k
EhQQekWgfwZjBT0zPbVGsbbDj6AGDadfYZShjELZbZ8ViLx0fHEolUjxFkzxuy1rEkrAjtQNd9Pl
YvkU4ndH50ZUWLMG4n6wB3sZpuaxgdWW1zVAx3LpdgR5QTYtWHf5/m+StluvTZFL/Ug8TWnw5FR/
A6NTCy5phJne0g6xO91dr7vJaq3b+S7w/7yW6NqGuK2Ju7feGN1XH305XryueK2YuQQkPXa8SXqk
8es9m92HGMWca7sjeG5V5Z9GQgBg/qSp8mHHc71pXUWMkY/cWsJlgxL5o5bwhpqWR3Pn7Q3UJAvV
y0sdSqTM6TqTnF1m4vS3aMArbaj00DnZim3WqXbNtZN1K1lhYQsvM+htYinkep8sMC7p8Ap5NeBK
FrMlmDfDjp8FAqHe7OlMmGCR+xZZ3RpEAQzIl/kUDJ3FUolxaYjo7iQ/XPCYKMhJgI+d5tlWsOrt
0r9SH9AHFKSsxi9GcXMIenP/QvadujGgVjnm2VND6x3Jf669A3WwVOZzY2VbzSN8ACu2DF9s/x4h
MOd2WmqkMdnq0YOyZktJza2zia3KYFNxCyGL1Yme09AyGqDjNgmw7qRU+F66rP6HuPAjaG3+SUJn
9JAs5JlXc68t9udhhG8+Kca3KOv+dJsYF2wr7Qr8CfRvphY7I/mm8wpIZcFTwTQCXSt7tqb51LvI
evSDe4FasO2wtJ2cHvNg38qLyvN72eb2wgvK96pT9iqwUve1K8cfrQwGZMa4xPzQW9kaXjbQNnvX
usat5T/jyCCteOKz1aX5MSXTbwRoRomGX5BUVb/GpcTkUW2rTEfW4WQEk/Hy2m5IbMhoJftM1+z9
wICMgUr3LTGZA5uW9c7Jn+AJFbc0eWHbTkB1VyOYLSu504s6ha3wsDhcR/9fzwEItSJ3vplN59Nn
1e0EcSAxDLt9j/w69R46IsURviEp9hsTZ7XG+MInSSmTf4n+3o7ZhmlZJWmYsqXt7SsbbFi8gTpi
FV8TB3/HWmVEQUsdyQNZrx1QOtMGARUr4QZpZm4ibORjD+xjYL3jTnSjnR5B4iivNnwJ8iP8/N7z
NAtD7EfL3WhgI1kQcAglxRIYylIRV1bkG8y8FEr3qmc6eK1p7EvrF02xGbG6xxZudw+Uoh46VxAT
ejwtJzQS5iPD4Gf7+wokthVAgujXtY3+vPqNkIeEU7XFPLq0vL9KtESeYYlFM5cWrLJqntvfIYMS
DsPM3pmKt5yccocaFx0czM927mgDjmNkPoP3G/VnXT0agNSkCxSKwNybKN2V6f4b+nXUPcdMg/GU
HBgZRR4iQMCaKdGRtv/iV8eSBE+fzWE+PRWtgUABhH9PAMHe5fxNqwPulVVfnyNMNu1YLppLO91U
91tqR++3A249AIaFdSiifV68p0WFBCs8ZWzy8jo6NtWlY/bjt28ZMjRQ4DLqOEVBGpWbrOPdYhRJ
r05sF+hV+QYQb+EUHxVeTjGuyBDwKLvNsNw0zO0tRe4KE/lZS6CxqbZpdXP7qSiZbyAdJ1aHmT98
58S/tIW3Iqod5AFQmEXAG8+mDI+h2yLSpmnRIzRBxbL5+v/JYZgBFhZZWL7VUqoGdzaU72xCbgLm
NjkR1iEBbhVYBya/OcZ57cm2PoPaXfXm1oM9NsW8B1xI3nSlkQCTVxgnW9ua9j1+nvNdygqBDgUI
AF8AR3gTJu78ZdRGe8EtzfLQw3yM+YodObQcdozouix0fqTQYPbmo0mx1oy4t2vyIqSXrvRIJzlN
EC/1bs8GXtJ8Boa/DNIC6tEof8t1SL7JZ2LgbqBMrNRdOadM1icHaHxWclaKpeo+Gj5lk0tK55Aq
+N8er17r3AMLp2sO6cuBf1rvXcREWfGGzI+Zi9tcOhTkqfWFUsAnUNAoqTp7SGIhLl8MHjEMiJ6w
ZSb6Yb8J7a1PFVmau7pg4YQGhiYR9BoWOzIXKXL6x/+R0XDU0uInI00gwWbQW59VeED3susJJQum
ejGR/TcgHEUPAwElgFASbjK2n/MDY65cm1FxvmtZMWGrXYbWl8OnVhCmUoxfsuKHmp6yiuS9BtgB
sTjmo+NOHqI5iukPmSZKEyS4LJnYA2UcVxErUpt4jHlTqbNGNdoYHAsIxBFEUXNwOpCL7PGnAWEV
6FRUsy7Q8vlehPaIxo8+kQXzSJWGqUhnKK0U7gjUbV7+kqvspdLm5xpbqZVRhGixhHCO/I9tDe+1
5I8Qi5dMgRTqg5gFu6sYXuntv0bYAEHG6Ua4/NDmq4n5ZcFyp2jB3+rPFjwv1hEbyruQMDO/wIdS
+hmEJMSWaWuQ1Blh1clgPeceJNneZODqKyQGphraTdTMrI0xNbZlFGOJ4gdlS7ASyb7PQrEtg+Bm
htmq6qW3Ghj5qCDL1uix+zdYlhg+6+88KajbRQnUPLbCS9jKV//ZL4yW1UYkX4M54A1J/0tLm3W0
gP8bqJF7kIMzTCWymVzabHhRzSIOsCpg7v1bbCkUwRr3XsTgiKEzeu5uEoD9Tlp0zToTUb6zNfhi
W3Zw9HyMiorl6A5rqFX7iYUVhwlSyO6oknvRvbcYGX2dMNgfnHGL4Nz6ryjRD1LFcFDqvc8Ux0Ab
xlW3dk2msBq2QWmlb4YGGSR1VHz6/78MFr3x0GlHkwZOY0vuGfiPZW7+xXlPWLSNQjiQlYJsqP0L
+qDbWGB4/cCHgGT13pO0Lar7sPrxaPnIEqlXg6Z397k8Yz2wjYJOLo0GcoYg2KzUCW5WcR5ujFLd
HCOmKo8+YhudRWFidMR8h4O5nTnNbntOPSZITiXMzwh6VRVS8TireMAOEuRT8VxlPksebg4H31Pj
MDq7jQULI1nxAjZMN50Rt4AEK+XM1oRy5LCoU5KfcguwIekZasre1OS/9814ylP9p+fxfRVzrmLU
BNvRhuUuiuIWxbX55hDHuTZFfIKORDWw7XmeIgQ+eP7BEs5ISzjaSJ0PbYstSOLcqlc1Ui3eYc8g
aMYka9XgRM7VuZlKsk/GW0ldbpl8d+1Jk0DaUJJK5ZISUxADA59uEimREJb1/Mdq6yKnpyqLz1ka
uLAd63+jf7TL4bMZyR1L/LsyyFSx+C7LhGWjw7bQ9X5R7hADi9guJ++nNJQ9Y06uiWW+YhiFDs7K
lqOhz2FUaueOigFgdGQxP69RAgwosPGSSMhvSvYfQ1f/060IqWxDXLtcmlg9MEYjV2ATw8MapP1R
76znTBGykX3ViCrLkr/ccfEzKazFb2W2944ee8Ar3uB4z7gxuKeZGv+mEXzmp1E+hc3Fr8JNIm0u
smCvFS8ZKQVzMIGb7xPZbcZsj8/BCJ5LTA04/laWisAL6ss6PWsxuwl01EWAECtnSYRsk3wnA144
P1BpxfeQSxrnFMSLR8Js0RsZ6En2UwpJYoPAaEuNl3PIz6J3l4SJmul/074a4ncw36aAPxQAJFu+
N8gxo8ykufnhLT/kykCulm1fU3qbMda2FW4Sqwof6VhtxqjfdP5PFpPS3VCrjHG0met+tfGDehMp
a19y22XJeDFAJgDLNjZmYn1F4ZOh0YNyPwYoIPUCBUPMeLyNyULmWu1HTLUjICIIJeXYHBIp1xWf
7ESKSpuwTZuk9RE6w1M2FDvNRGFVWv53ToRz3HYvkUNyOSFpbEE6tEuFG73m+pH09KVLn2CGktB5
h9t+Z5Yfo/9R5dlHJ4elI9LnyodU47Lkw9zDlGiV3VPc8okRQHQnzp1BaGHaTx3tODtTGLT3qZ7T
GJry4GNArbTXMKreQws+lw3Vm8PbAYtRktUQrHI9u5aEcsGxWeYxHScF65yuZIS4iIGuVwAwpOeg
YA7wCiNC6B2G7t0mCPdKdNcohoM3rqRPc6Gbl4phlsla3sTh6QYXu+bo0vp1FuOqnYH44tVn86GX
5MLQECsAVJ7trBz0FK1gtEC7J5neoZROYOwATj6H5t3K6u2ksXNqVwn/EeraeyFs3U2bCR4VcLc1
nr66oaDSPjocc3nd4+3YWg3DJpCa9RxtY3WfHQl00RY+Bdd2t0o8B4IvfYnu4xRGvpvZ5mvMF5DR
xlrVDExi5Su8pZhGpL3dNpbR2aAJp00Sgb1KCTbsqprQIODnio/kmOo1j1VzmPfvUccSUmf83HVU
ComPO6EGK4MPZvoZx1+2mYdY+ig/zlLrduHfn4oM/mVugvoBg2CtUhbsuUFGhsspfVRCh6bLw4aM
JOmKtQp+rLZfjxmTMahUY/Tg/F/UbnBGKU7o23NPVA0ZZhXej5tPz2Lrw61lOmDG9h3e61oobHe2
jzmdep3wel9HkVFxO7a+QBvCtlSPP2bZUyu1ve3460EUJz/KbrN9MvbvBYTHnLOsr7Q9EtqVO4F6
kl9ZPPL7ItKVYnoJO46DqT+A5nvXKIUigWbCYJ0pnU2pp9uM4GWdFIkBwhx3Sjl4C8ZNjElqFlyG
YmYnj7NKWqp/AxQBwpL2QNjuLpiMbgTWY9xzjAF4FPZbAIQrb2i/VVY9z6WVhuCELMt2X+K/8cgr
od0JyFWUK5144QHzfwYKQERHHbluE7h7DheeG4CJwuffTnn/uyMMnXPNO5zBInSITLAQB0FGyV1z
n5IIaKFnpses2upPIBiMmvoY69pzTS8w+ucgu7qQXAeZfBVkLJg/g7qadbN3h/aSZbAOsSdhJO15
4+BqsLNBF6aPe2mJJ7MbSPuMTzXmiqQuIYqRKuZHDZV3vs/6HZfW1dHMayNpaFsApMOzMYFHiDv3
V9HEEtVmWxVnZbyBDfXARwGS/1A29WZgMGrRRNrejzALeE9sLsUTM73MMzaZXjyiftz137nhbB0M
QNhw97bu8VHH4662wUQ61UfrMYuZ2Na8DnLn0ZOkZnlUWg6Nw9iE1T0a3LdozM+lQXDC/P3ARTbd
g+W++pSVA/mVzuyUmXc6vB4u8y22JplorsLtV4n7rvKtOf0mY7rp2FbYCghDlP5GbfZCQMdG4G7g
xaNU30sJJQVttAJxE4/1dpQTGur2oDUItBrxDVP1BlCpEepZkDtim/1Ba9HQgMHUCDPuTES1XXJp
EnunsYwOkK1iADnnzCntHFUuW++Iz6fcGEq8qB4AkdVtO1PHDoYlyEyQ5ZNHnN3SlplhnWywILHn
go9w0LgEjN+gn/ESC4PW3Bb+Oo4eeAhdw9nFBYQiPCqOr168noyWrrx0xbdbMclSvPq0ByW8nS7e
68y/Aipao3lqivIKvJlulMisGiaKppG9PV5TLXrvpmvFoD7Xf6v2ESsbXk086xA4U7e6Kg6N2cCN
K9AoDAhkua/R88q42GX0JXER/ARkIPkUPx7pCsF0cVL5a1XkcLnbJJxQh71anQmwHMXyPwQaAIT8
25S04J79H7K1Fnn1kaX/QrZv2JMVesSODG4Fn/TIhH7XBEQwlujuNzRSGR7osHjtNcKjdQCrrGtQ
H+nBhzPODVewtv+JuNm2QH8kurIgabdWyO+tfVLyfZbU6BgfMfhAD8f7mDHqTJmHMsdm58dVdMkn
hr5iXKDcS82G4fZnTDaWmX7qOb7SyHmTDiTN8b3yf+tMWzU0zmRHefW/uBi2oqWolvKJKlVj0QSH
e+/Ybwi1NlXOmt9DQ0zZm8envLpPTvIk7OfeFV/CviVDu2ZxvyBncx06f3FmnSDVLHBXFmXwlSGT
1VuCQwoBTBiwtugXI4eUP/3pXPNDsrcGtDtAeyi3t6X5NyqB61TsbWx0qf4w8heAlVD8BEpYHzwj
y1rQjjCJkBfm+44+FO4a6nOSxljPdzhBvPIy29xsTVsbHGYK7XKSZht3hEdXR19Kh0af9k9pEC0t
B2ERCwhRbPyelcKIvc5+rklJ69ybkVj32beUlUhS2bkPICEkQfUWkb5gYA7Dr18AqmwBb4RDTfY4
iAWrWklkdAuWkXBnzA1Srn0cSEZ9xPwCyqDXw4tceeTIMP2F7+Lvou4szX31YNEiKECTXUfwE5+P
PA6XAVewE93C5I4QHPmpKC3GMa++ukYdILwfycQt2DCz7b0X1V2nadvHp1Dhd1sRGJfPMK6PHGFe
W7H31Mu1qDjpDtAL9wYnjf2nD0TIsF83IfjX3FjueOq0dmmDWO5qnq2rCudlvfdsZwykhvjE9nKs
omNpelvwewQ2M0+yfpAD8PCgv/coD4Sx6CqGkrV9552iPu54r9SWdAEGNPXV7P4yIVFtnE3uNJhY
9B5EDGqqW/TVlUiFJqiPDhd6OWCV7Ze6uDaK8K5GXNxj1DxsIB6x/giYa46pQ4AirMkDwMVVlGqs
jo4VK8eUlah7afjdh2r4lkYqtpbS62s+fKYBnDMxBBdkEtlKgCqz28pbNH107MZKP4SqJTcXEC/X
gp9C76JqdxAkjIm1lihYunFsXgP+JHhrGc9DhhrbVcdoCE4QOo44SvWd1mcvjod2WJbhaoqr7DoF
tbyjqlv5EwmXOpabtRUV3jqINYCFpmuykmU+UmvQrmJc4isXSQH6laWYk2trFNxpYuH3h401At56
yGKL57UBAM6JULuOfhi04NLa4McGKG0c2cIMVyoovxqUd2ze03dd84kntfawdcKNr4w/dkJfbZsR
vQiVmgM/OEjw6MRfAcL38eI2E8B11A2HEMDXsQGfhkS8KM5KWCk5FHXCWoc21/C74M0yO1iAcIm2
///f2gE5FnoFytD57+IN2GnRaDyR3ZC+oGu3qexrxDPfUY4WQOui8Qr6yT7GjYkmWmS8PxZzMGuO
7HCa7B7Tp+zxxUj3oLTCvroxNK6mmUj7sSbEynauraZmcrf56DHByFzryAj4JzRH6HGG+6mR0kB5
1btraUhxrAsFBDEmZK4kjQK+mBbBQimtf32VyGPDauno5e1fBihzU7cyXbVahHh06nF5QmvC/eUN
u6qgixj1qd71I7u8weusneekN28YS35TC0apG/ibzgLJ35YoUnTUjd4MBei6okR1W8VHu44KnA6F
w+TFEIekbQU/YHevjCHfpHW3ChWARzXP5qQLWjVpRv0QJJm9q8DRxamwjw7ehbGFnJw71jFFJstj
WN/KTOWYffFPUo+Cngn7K9Bh99BUTL99OYTUHrq5TVUQnlR4sfpJO+bta+jaxQkEo96GqGYMo8Xf
ypxMy4BiO1rI3MGfkL61ZbknFRCaHG4gzEYbcgQ/vbADr8qFa0dgI80grJauzYMt2UXepvbOB2cd
JWnXYVjtJx5gCJ0Q9XWXwTOqpyTJrLMl/+CbcIjlxQcy8wkFjLjVwDcpAQM2e63u7iZyS3PMQecJ
084kNrHmfw+ygIPZ0EuqgvwwM+YoL/LPEKnVuRL+TpuqdB/Y+W8/MpFHrw0xyA+P9SAOtoPJz/bL
fB3p5jqDvbqmVWWsJpJ426TdgavtuYGII3yYGUqyOlNdrI4s9mDegMHxDP+1HXPcnHFLX0tMzaJt
Rw9V1HbyW3/XCCr23DyWkwXbHtcbm3gLFVbqUxkMCCHA9Q1TPMsKoRqoKtkrPDLYvvozPmkMT/QM
5b5KmIOZ2TxuDzEb9g7GjsSTWETYxI/5QOK7Rkzh6GN9uQbsKneODn4ndT6ameLtzhZGcypfLFHO
KJ3O2A5l/XANzGwR8cTQ/Vgb5AOprHpmnqzsUUPH3nc2wk0GjNs8YbyWg18sczB6AWHprRx3hcUE
yeggxcKBJzeBW5SEC86q1GT/KgCkThNVkd0CiRgAnEIz3bB7A4c6qoGpnYYMNERLXqLK9E2/erMp
aHZSWQQ3YoQNW5q9OA3nUA9Wt8GQX/RkFsFwJEvVqo3T6+21U3V3RVb8bVZRvJ9AcwSZfk4rOC5p
N5KOFqLyCrmy3OQ28TAs0Gl5y3RCxluHcAW93P22dE70WGlz5xhQKhF85aQOtGrgQ6xk7fl0SF6q
luBpN2CziW2+VM2wcfUe/72jCO8Q/ZuuIhtmeyw3XvtShLK8GCr8NWMz3Eq8pahahbOqWwsgW8yg
QuZAANrQIXFV5Y8Y86Hn9NNKFzlu09B+8gRLNGMeWRBBGtaVvdbN9qdMOvbRnSRMZ4f4NSWPTrNW
EulYluLfB1UWbgZSP6idPF7ftBVrSSI6iQ2MC3S8hMAqQpT1CFLqUQKE9SGyjYb7rrcNdiEg43vf
xhvLqG9BnDZQrhOD9FXVssDxMiCHZqM/TGXjyvD6YWHJ4UcLDYhxYWaj5s4eE01YwqAWqhHfVRZU
WzGdtZR2rS+Q6kFpwoVN7o/RetjwC+ik/zPts7Y8Fmr4cmsnwTROe1IZyFfT2Rw65f1P3xJazq45
P0fa3xAMBNdrg70tJuemDXF8cGxQtqKNTqIqmQNpxnoEHr4IJ1i+HQs4KmNc3O3Y76FBHkeGXqcS
MYKPOsSv5bNi9L33mnhZFRjcC0A9C/Mf5iXSC3nGS7//iYX2LXLtYATghd3aLvYTO+oYrVAQW89I
P6wYPrlyMAPZYnxCVGbevfJzDPQdczwT8yfMt2CgZ2uVZi8ivVrjxOqhPlb+upzN68HA1dSmW81o
bGB38sB3JteezJKVy5y9KXPCkUtU61wua4f1uW7Qu6i0JeYKHnPYIwuGembSCFTdQdmwL1JEa040
eZsg8WDDmwJHOeAYI45zchKGehnGpPCRFj0/5JfJAtslGGyhSqtx/z2Vgrx4gaLNKYD75zGHbyJO
qEE/XIeQ7TzxllNQJGdGkd3SIEnas5JjqfksJMeyxLBAukclYSWIN3swD2mWu9itHO6CoNmCaaYV
EO3aG3sf5Fxa0NVWLgaRFsqmo9OG52ibPEc2+8RDK9h8NoVjns2cnJoaxZrvFJfSJaLScCnMuJ/y
FQuolHl8EKwJHBWHlIhTS+tw+iacnKGY7WK5Dh+PVU41NJ+qaf4Sy6GCzkyAwFm9kyOVhcCBtAa5
HuvgyGqvPqQBKm0tqMO1R79vZkptpGH/FoHzFlX6mr+tlpz57taXqN6SVMPFyXoWF+lHUrn9cWrc
JwR4pDZ28EZt1wOxbvEutZ2NDxEFoFfy1xvWl6NbcHniZDR9y16U8QCuAhoHPhXc8q5LkqStyh8G
Svc4mQFKQ2Dt2hTrWiwK4h49p2CmiMNVQSD9HmFvzZ6aKkUiqeL+1rVFs1Wx/lIXsXXOiFQAcYMQ
Fl42qdCsFvobuvwzaGvj4QdsXnsLAHJbm/9gUpHRV+MuH6bAO0+zDLunebA6fZcUvnG0UOlE/B6n
AuXJ0uSfJ65lbHYj9yay5PQVKGG6KWH+4kgLrrKE/DjFE19NAU9Xr/9JT7wHUUdZAwHQzssKPQRz
yKocNqWBfyNq9HbB3ALIdOsCyQ+hCtMz153VPLF12GsEYmFh8g4qAsBvhNC+aPdBz9I6rsrU7uEr
D2JTudYMbzNOEk0Im9ZmATWGTtrR9nyEiM8a1uSEcQKJTG21sgcfx2vM0wPsFwOgedWYnyzCJIxn
/Gy60ZJrVRbmo3JhsuUAVkNdROuR8uc9lp/KGoYPRveCVIGVzJGfVUlXHpoMtYSp66+YAp5L6srr
FIcHi97hAhj/wuan21CqPVDLk+Smo8PKa/5ExehsJhs1AGBuoHm2U/Nq2ewA6nNn5KfJwk4xgl9d
OtLW6EUTA1W0YB7rT8YnTNWvYXzrmsE+N5HTrKjdi1L/yYZUnkdEDJrF+tKSwRl6RH20IHJpdonc
OreBftAYhEN4dlyWj1biHTUpPvwB1R5NJrNEbTYkeI+xTecRYQ9dcYyfGPMw2JTlybF9uIjw4oCt
e+Twyn0n6FvQIbdrPeEm6mPjOAxNfGXTuiyF/1FAVkePs55sWHo9dKpF5xEoHRLwd4PD5nUe0wpS
8W7Of+ydV5PcyJKl/8rYPA96oIXZzj5AJlKUZFH0C4xNsgAktBa/fj+wr12rm8PMsuHD7ssara2L
xUwEQriHh8fxc9YRhHsaf5mmqDhayyPKhDE4kk0YxSDTVHAgP2eW7KptT+WskKCSbuauCiUWOK8j
xQLw+EjjFwrgwyXNFb+Llu+lKGiBkR5GVK5KlYuc3kSMVNO5Vi+HV+RVqGlJyTKN4HxLHchOOoD8
Zfogh5CbYwHnKrWTm8iq0v45mSoHjCqC6Cz+UzaXF/bOoOMwvtMXfNc0QImm9Ii/yWUK+LyHv1Qe
KXCdulo4tdwalnM2w3Gth3m74LEA9Yrm+qxLlXVfzLILXaLBBr5AxNuTzIewBMknopa4bAExwWsF
wDcPi8HcsBHpl2SIlXsDgFMtJBC2tdKyo3YNhhJl+lj3FGWmKuQy5YZzNKU5NM8Q75ZmMe24k/je
iyT0AYhAU32WdDejuEdKuiduACFNgigSDfX0mRr8ojP6oxENvpLyuogPnNRBHoJ10M6gfS0gNOd6
2QlFJFHWqXBhohHzsZQRXxOVoBzOfi0/g3YHQQIG1s6a7C+A4tzQCxYSc4V132rZc9ICU1VwMm6i
50gXtCKUgTMMgLLRDoFpad9lrSWNmZTwtzfWEc1MA/26zG1m1MNnHbkHspmHWOnrLymYvMxqWg4B
eQUIwHqQBYFa+HAWKHLoe+hgVjSZ5hZEIZlYN8We7aLcmKuy5BWVI7hLzoCUVgPO3plq3GnqAgPc
XaOod/XcfRRjRFzHOnnUVbCJWaxy4Qxmtzfm6ZMJ0z7ywMMUc5/CIQhdC6mbKbdKJh+sNOW9ZXvs
BvArst6F0qq/tjC4ufFKVTuJHTe2xhEtS44q8zzYs9XIHucZYJznw7T0cO8k1R2kkBEkC0G2aBS5
ULNJpfs3tLssuAyrA+tE8f9DRLMAjZ8x9hLpSRKMY015IqVzbkuBkWusPbiYdK+2w+RPeMldBbys
g6XdjReAlPDN9C445NnJV2v3H1V+liHVUVcXngMUvi2CitqAxFqDplwHf0tFam+Als7SL6XwVEcA
U6q0Q4BQ/mBF+rT7vyvyuum1fnujHrv9/R+qrP+v9FstYwuClFsirs8/yuxrNvxb2OVfy+/df7rp
12oZ+q/pvz0O5fev1Vt1138+7m+JV6o+/tB0dKMUmesUU92EXP+WeJVk5Q9VMxRFV8GHmCQA/inx
Kmt/WLIlGpao8S+6pPB23d8Sr/wTlKuWKcqKxbkflvz/icSrqiJW+0bhVZAl1VBVUdxEbN8qu2ps
lih4nJUTJW2HZt/dCffCjkOfi7iqeZL321/VO/MOqeHaHn328h1MQM9A8qX76DG9AyXplafl07Lj
Ws8vPIpEg3SPso4L9cAx+wp6k+jBssHb1aEaQLTjoWXp647kI57qyq7u6fsxzLxxByaIn6nADgAF
P0V7xFqD+QDngYNY2KHz4AD1xoPiJqGwW5zVlXbpDh4lDwKoQN03QRbA1ukJfrXT9/VzvFdcyc3u
ELuc7eFEFWhY+7Wv+cVdfAePquQrbr9TXQF+SPgcbPMIbdauuZP3xr0eNHfLiWglhH1gn9+l4bir
/WLXBbmvelRa7KH/eowehLv8mcrsO6pYdkQhO6SYHFiEwsSh2O3EnueQAgabQT7qlNxvRD6b0JOd
vUQPA8QH81/Fvg9VD24EHsteaf8IPc5P/geAXI4UoF7n4XteQUzxCaoyfr4GIcSOJ7hNoLjrjigz
7HxPfIiO8z4NEMjwBIfb4d0QlG7iT34Trp4StAfwv0G7Q5HtALuCTzbdVfbAe73JN4IslILpodzB
QBSQyH9k9wmsRxQcANz5yePkkogNCirO7CwYHapVA+5lHI6sHGmT/XlPxdYrEPKH7Lv8zfoTXT7e
o3Nh/fzgxA50WDaEHZ62745ovd5XoeqDpfayoN6JfuEmu+EId/D9clzcxhV9Sjmd0m5c/f78JB6L
7yvVLlSxAERx0IxqRgcojdt62h3R2InbgOf6BexXOL+KProTIbEnD0kfSCkF8o6L+xAsrEcq22fX
PEGxH0RKmABUQzL92XiAiIHWLCcNFCfz1+yh3FN+7Z4D4stP6q7egwr7JIQo2LsyL2t6/TcYmPgj
7tSn4qCEA0RSG7srmOkn6YGVGEQe+BevwU5Efvd9OOQv0kP6F/bDJwGXh9yqgsbdqwFVNvfZMwIp
R3kP5+mpOphP55OBBbRHytX25V49dIc3Huvhb9Hmt2rOimFcMXU80FtTn2BohbcGdkQQVN6YYIW9
W7uR0+0GGxZr3qF1X1+R3/QRTfbykBO5q3qitzg9GXAlVOzOK76i/OaQybEFt/cnT3bgcrA/pm7q
A7dwULH0OONzD+O2IRbmA97bGYi+f4M5wmMVORTFO1To+4ZPOT/zjTaE2x+IMYsgcyCicigEcagw
D+Zd9agdpJ3gAQYJ4iAN0h9QzefGXuuc7sf6F+wMO6jig+zFhIhilwbLPdlDVn9WOePhSXAoS/6o
uhB9eSTgvyQ+Ed+BShIncqsX80t8kkPpjnytyVo66fcsyDAO5Q/rk/bEvbA/7o1TYezicNzHx/yw
3kV+56v3WqBUDyafRvnYOdvSaQ7g12N5z5s9+MgN2zDV2a+DnTtfv+T2txKvANTUhqXS7TxxT77U
/v565vuTi03y2cgBgOssduHyJK8LYeE6nndjAMrwxOFl1/uzq/ljCBej5AK45sMATtEk3FmsR+EQ
f2LFubXzFRRrCIDHoZaXl/uODz+qAZNyEg7lcfVHd/CAQ3nDwXpA0oS/kaLwex/xgyfVsPPAYjnI
gRxoLhGZy8Hbyz0oh+wyFO6X/dZuflr+ikl9Q3ptw1rmnL3KTzxMIGx2MNIHFOh4s5vZtSO77R2s
sy5cGmhpTQ7noUPmkd60Uz/z0TiyAVYFA1sN4kY2HA/2a8yOMLp4fRuu4FBzLRfeDPi5+FSzE58A
/znGB+NL7LYsv/QzCU0MVQnhkvGgn+HtKs90uBJ6MsLBVmw5EHbcBrjJvn4BBuTcNiPK4dUrdrTZ
1xsx9MlIM1lRYP9pPFil2coqpwuoWnIbRNewC5MOc0Htmg49YCih8D8mzETJXjUzFJYruM9UfvuD
p/Fjymh8REvXX7zC/g7FuwNZhZ04UTAyknB1BPl+2Q0HNIUwudHfTBbUhDu7f5qBHow+W7MNVZjP
4Z1dkbItSkXsbdlsmyT/4JLVdtBQ9Ua+rQfIFYRk+3BUrQ+JOO4Ktllb/HPY5+H2wG4HTxNmXdyR
KeCnBKfZeB1/wG/NBzMYPPKZzvYrVtDXbT1z4exW/J1y4ZBzKg9qvGpnsSQ4lgfncHJgAvS2h0MF
Gp5ZLAgK/uwIBcAuhFI4g8SFFthFQsrjaidQT6YzOYbdfBzoHdkCR6czLK07Bo1NXPHxXvQc2/Cr
r+cPPJ9xle3WiTzdE4PeR/3Pk9zCg2TEo4Ldlfc8j+FmTQkP+UvkmV7DKy2vTAsgQwzwL+DOEBdR
BfnSHRrWDkrVLkpBTu7CcxoWzDN0RvjO2Yf5MABg5MKqh826IH8dE3X3iViFhe5C6uguGM7iQELA
2/89ZoONgQVQv7B3QEHGxqixkEFf4Dg1lrIRlmxB21KGsZvvgVKjkZI+wGilHYFouJEbhVt3tlCp
94fDssMTMHsAiQMGiE9Q4sbSq3bb4AE6/myepv3CcHS8NRz1PvFEEAX1MQm7fbMtVFcPhPttpg13
2ZX4APBXHhVIQe61zjN4fPrAjZtdOq9U9tlUwtoJXgFBkZ9jodmUEfo5o7INMrgtgjpERNkHRCKa
WuZ1gGDvpp186AN9BxcKuzLEHZ61Ew74oIPwMO263cI63tpSifI2G4GQzEt+Lkyq6tlnyDo48JrD
QR9Sw0RrsmdgeduSQF5rP+zybSXjXUSWWILzQMEv6Bli4g4HpKLTeevn9XMSwm3NATfAXe1IClAJ
zVZvsL5VLmbsnJUnsisDZgy1sPVlbFYOkmDaCVjxtlLTO6qt9qMv7Fp/FznTAa7vXRJs5gDsG9sF
64gHHj1KRtyEUBcX7VBsGXKfghu2jpuvyoOBIQVR8bOr3DW6MBHw7hNNkBDEBerO4jGiASb1aL5M
j+odPo25plLrhKoi413zMqqT7Qh/XZ5mIz7GjCAd6xAj+S3vgR7dNh5OymdQMccgcfXBxLxMd+hX
4ktMDJnizRAaUi/CF4H9c+ChYy2wrRBUmyftGwnVUHykmIktpnUWt/4KWRdureI7iJ59nDDHgjBg
xvFM+GCTJY2ANi1btuHLzFQeEr86hG079KZciJDpZ0zbUmh6lLy7BHMO5LWsUQbWFffKT98m/lzh
sy/hsbadZ7NWZFk3NyQy1ViqQ72rXdN16EiOncYiEfCaUDk7pMtdtIY9Cc0rhpFwZ9v1eBX0D4kt
0GCzAUk8Jd+5AGOoEebgRXOGAe/Jv5PyJSQ3g/OHiBC7vi8C2ItcKi/wT02AUhTcq/fF4/Jj3m2B
AncHXkq40u7wHJh6FEh8zLqzCns8cCrxcuyYakSSXThpacdf96Vf7LN9vK+CfDkKfO9+PjSn7tT9
gL/OXnxypDaFLcEs2sVL7nOk2vEuPohcR4UFgAVmJy7wHme20xOnIpvMBVFSFUB/uAMqwKeIRtwz
RwryKg46xgyL5EKIy/+haHASH33l75RrcmaAQMHb4pbaY4J8mMbu5iMijj7sYR5auUFPoDbvatPu
eLzsKZxKolCJHOuu3inB6jWE7JkjhvVBu4s+IOzb84P4bLw0+gupVv1IIOYlPiWtRWBylNAC+Bg4
Bdgpw2K6lqd/IOmohv0hCqsXxpeFgqDm/cAppDzID5Ngg0FJX9QQSpCD8qf63fygPqQBw8Nnz89w
noX6l/SHddce9AcEsL3c58aRjDIsmrETPwrIJ7a7ImCLJMzc4lAI/zUvDgSPPJMPJMiJ+XXEealw
SI06gxvZ3/pdRiSlBfzCpgTBfiA2/QouvrL7xQMVdARQBauTrwSTX3uEeTuyBnB+bgWYofWnhrYY
X/ssP0eiCyO/zw/VBz5MzLdNr7Ad+gjDwFuxkk3GsAq3c5j1c94sHgi2/Ks6H4Q/CU9ZgDBzRTuQ
LHb8AbyXHG7X/kHiwxHsnr8A8Xe/zUxi9G1y4R/xviY/nQKgSIpibYN3NBzD4ybU1lldoOZZu9St
2Yu7haGUndoUIWJUMTZuog8FuUtmc+bieCm6ViD7EMjx20UA+v/a4VbRGIFiDxKT+IP8rQjTEOY/
brz8+XXxWy+iuS26JXML7Z/X0AL1PTassbzjz7ewLZjPd8Kj7Ot+42+vgfy5e+7s+Hv+lN8tcaD6
FZvbFtYRBOHWItZ0veMgejI8VjtuPfbPHgT02AOgXF/iMyj5Buw5TBxr1/kKCyQbLS/vbEZT0zqC
Fz+D7tTfgu1tca/71Xl5PQdbPLsN13YEAb3F66BuxhaN6PAnGF555LhHgcJu2bK3l8Kh2NQ/0KfF
PuOQiM45CKDHwf8nhqxnX6SwxV3sikh6i+qEw9lhU+MwSl2Z7MLJxDZqbv1g0DmGBtDj8LKDu/Ii
tRPh5LdwkLo7Qt2zZ/rNByozfStEYTtoef3VE4Ltk2y/znzP5bOj7qw96+hDEzJebEqT131cfSpU
cMome+/ZGwNzB6bHZiMNtvwLF1ibG/a2UeYIgFMmLEAL3q5eOyJGwa9p6OxxBUHEL9p8gRcmkPKT
UNynd9RubHscN8O+bHMCUd2ZzsB/5tU/OGqzw2zHRYGo4nb8rcrkvn6ZsdL/Nfw2hTktlqqWTgSp
RJoUYpUkltjXve/EKZ5Owog9BCZuDgBMgEFkBfqOXBCZI3waGjyETxZbnWZvYe7qxrv8YYu35pDk
PhmOBAdHfopcEpGpvd5HL9EpOrVH0uSh7I3hFEhkOCwiVkhTXHgy/WmvkTPqPuYfFi/e9WFEjDw5
Oh4bjpwtUbODd/iU++Oh3ZX8p7s4IS899Qc93Dzi4JvP1D2xbSX++Gn+NNsPBptQEXQvFJbcU/H6
3P3YtgHpw7a/cSXrZp62k+yKLaB7NA6z/W3EuAv2g81VWbbGH/CzHLcpvGA5J66GFpGN7hxbR4oL
ht7MgaXLIR3PvsC+YrrtQcAbSq65118lAl/yR27d47SBhTF4JJZI0m1bysrBciJEpX2HzImz+KDH
OGd0W9Dqb5sSJLY+gi40LvHp2Y0eZ3+LbjQSDUTNtvwRYAYb8pa+kz1Um3Bk20CwlwZCoPvUE/7s
DvcuBIUNbooZ6dhGVHbnKlz3pfLY6Zi7XZHKQuIem+WWLMOTwxlfBlSH4HH1Z7qOG4js1Rs/Co+o
IeEPZk/Zpxz1UaYMxh0bc7DgLxUP4+CclfpnYiUzmIl/Wn+LIy23JELcYmxOC/RB4WSv9ffWQ30S
P50fi3pHsU3inU8T5r05EfSMYscpCMJqh9sGIDMuKn6sSRhM3A16dlgOsf/CPbszhNwZEbstdv4I
j0OybzcHstuOthyusdmJeSQwtzHA+y1EHIh/thBPgTneB41c7wG+8EJbYDgzcEPI1oovoWScV8cj
EJaRySGoow54O5QAssSlbp4LP3aMvuV38QP6lvikLeWACCqeKieevW2tknbNWkluvz0sF1mtZTm3
j6foh3Sv7hGBJg2xxXsv4hO3btBHnOBwdbdA1sQ1bqEl9RQPwj0A++f+ixamz9pDdSCr9rh+y4/8
/jW7M3xlxx7vmXuTkCS5j8gfb9FD9BDvy+fxUB+kQNmvrxX5zZiYZ/VkspyLn4Y6gWF/5ABNGMPR
OBwJiTnE+e0OyCSxhv7QHoyXdU9+z+1CNk0v21cskfRYcGXkWKcvbI64fle8y3B4q+dRJRvKD/KX
fg+zB9+q8KmgUPyBJCfl0J6+60Lr0Yzd6dtIRV2IJNIBKab7PMS/48VJn5N5U+7lO2C6IUdvbzvg
nwPr/9/YcHn5Zhm6X/uv//aDW8d+ufta/Pivf38aui79+vZO5ucX/r6PESTd+kPnRsbSDENXdC5T
/nkhwz+opqaJoqJousXFzD8vZEzpD1PTRUlUYYaSoOrmS/+4kFGlPyRTF5GaV1WVL1r/owsZSf7F
7kYT2zXRW3sZzLbbylXPR3UyhzhC9ruVO9UbMjHOP0XxLHPFpyfGVwnKJiLcyrAoJ6MYX+3U/jEv
SyX/K561ST9yKZnP396M3y9yx7/KeG0vdZHxQp2m1yujLo+53mZfNLGVEX6qHm4/fPMEf6erw+//
9e9/30BtD7/Yz/UWQnUZ9pAj2rio08QxHGVKIrUSwaAa+bcbudaDCzdUCWYkdws0VkkhFdTYJj1q
QojTR6yf//zf/+vv28lfjND2sr/qxNbum5xgAVV8uZQZTsIckJPO4zVIrfWxUXMgFE3zzlBda2Vz
sm9aGVsDsYKpQHU5lrOnvJIfESqhSGkuVaceqw+3+3JtQral+aaVspoqKsg1+Xg+UzbvCnKtcPyc
FPg6E60D5nK7mWudkf61mTa1xLWZkvyYy0spPRugoosgkg0Z1euUGl3kU2pdOFf27eauWpb4r+11
GgDaGAWm49iBHySe75CBCfpIHwS0R5qzQGlQJ5mITi5Kh0Apn9ZzJKiEaJlPgraqPZuCPi5QVA1D
qxmn2+91ZRguL2Cl1jKo0dsKgYrurhRbLv4mqE+HeCbgKCF8uN3MthB/sUDlC7+Sr2KXxmZuHoQl
+TRJKScxnbZ+7+EX/iGCETlW1TE7yomqIeueZScr/13blbeRe7Me87mTwUAm5kHrVu6iNLM827mA
wt3tl7+y3Lfr97ePF6mcQ9X8rBw72dAQCUl6JCQ95Uxdh3e2Skjnf3OUtql5048enI9YLCC/kmyE
uQ1avIIDnlKLzTtL/NocX7gHGQRqLtXT+YiWN8RaYEp7wRVhP3ynA9eW6qVjKAGVS1JtHCyqONyi
SkkZ9qAMZSs6Jcb05ffm48IvFDLceeVEYXip15WrAnx1o7SGSi9HWvx2E7+6CWXLkS9cQQ1Jepsq
yKRZeasBoR4/WP1Yf87iYXIrStblCmnjd9q6MilbxPB21kVKFJRSm3OAnJSeW1UWfy7jMd7f7smV
KZEuzLqWlXqMBzGH5Qj6XmHu4NpXoXqPKy7pxpjC19vtXDES6cLCR7SkqwhW0ANSZFQ+aB2acYbC
3UyOOMTtJq4N1IWZ97oGGBolUfQaJ2rOVUrzhzF7/r2HXxj5bMAyphTmfIildIZMdIWwSTIjzQxv
P1+6NkAXxi1rfSeKs5Uc+7oWAOHLkV5Rv5us1vShNYwz7KcV+HOJ4l8l7l+zEfmQL92K2BjMwP0g
P7dA24A2poKom1/SHOCYvBvmdpUeLF2jDCS4/aLX3vPCR2hRKuem0IgHwexeqfOJn4Ve/Wz0SPD9
XgMXTsLKsjESZF06zCD8j6OcT8GZ+uKnLBfi31wpFx7CQqkPRaxWPkAQ1IWtoDV/mpncvtOBa+vw
wjmsk5yVVBz2RwVxbHK4i/BZWxsY9W6Pz2aZv9iIxQt/0FAbZfaqwVFWGDcJ4SiC/4ycfxLBU5Yg
bz9+tZY8m0FbKkib29MZ4hvTu934FXchXrgLFBBBTstQcU69SO5kMOMfdW09Kp0RPzV6ct79XjMX
3kLpKg5V1MocawTOHH2UCgpg1j5ssuaLAGP9O/vRlZkSLzwGh5I4EcViPEzr+Qw9gyHW8LdpGnRL
2m82ceE3hA0vr+dtdOCkiPa5qbdPRWS0yTuL4VoPLryGWk3tbAqCdYAgeqTeR4Az2S+mKH8H9HNt
vi+sfZH7eOghQzoqvRn3HxtJhWYxkUcdKSNtKs3yazX18iS9M+9XnIt4YfuTPkRoiI3jAUGv+sMq
aMuxiVKIbPPCev69pXVh+6YA3h4M/Io4zgCDr7YxZo714JZpjSQK2iy3m7nWkwsnkKCMLcLSlp7q
pngRBvWDGaHNgh7U751+ROvCDazksAuxis+nMU0/mTloPPj40RXmJIdGq+nf7sav15doXdh7VEFY
MRQxjNSz3h0l+Lb3RivCrHz78Zs9/3dfBnHPv8Y2cYKrV1pBfMrW+cUsEW6YEoQGFGrjIuhxXWWd
3NstSdvA/6qpC1ufoDGP4rI6n/JU/KhSNzO0dylVm9AKjfD0F8bHjTxKn0kwNgOAsNvN/tp+ROvC
/GFVLykzyJNjlUdcF1AzQ5kenFJLDQtWKq+/OU0XbqCphbU567n8JBZz/tBBvPnJsM7iO1Z5bRFc
OIF8iuOWip/kmJWLkENak6V1YMwyuhC3R+laAxdmD0dOo/RaqqBQYJVwyJaMEOxM8pfbj782CRcm
nyRGsjaInx2HBOIBKRvBFix9GvQDZf9TVf2WZxGtC5OnblBcBaVMTsXYwho71/daGheuYWa9MzZG
/s5KvjJY5oXhn62kN+Ad4eZ70+ztz0r6CfqR8R2/dWWszAuDpz7KaGP0pU5siFzNlPmhklA5mPT4
SzEYhvNbM2Je2H2bmEJppZRI5SNiV3vmRVmDGUkFhK1UpbDO3DRxfoYs+3Z718Zs6+2bk7M8r53a
QG94GifoB5XJlA45Gdrfsz7zwshRjTjHsD+KT0Pczl9x1akExSEov3fM49qcbL168/amKheRLtXM
CVGRI0bZJzk76wfExD/3Z116Z05+vWOJ5oWVJyaCJcRB0EiacRIMiih5cdKhriUtlXd7Gn559WrA
DnFh6DNVesqazxRiRpW1afQOmdytXj5pFuqiXT9XEOVrEoQAf85xR/mnGp3JgO7LrjPq2Gkpc9QC
U89y8PbUNrRc2UE3Z6YN0jw5ijjDOjXGVxHWvuXeaDRd2VtFnuWf8vMkDnuDDB4lyAjcqRKX7iYF
Xt+juhzMu9vd2yzwF1uMeeFnMmo2Rlkf81MzVh/lNn+CVA3AwzDu1bz/nCsiBZAwLJdR9174d23O
LlzOpJwNapvT+FSJwkvaoTUhw/fmoFZTvzNlV1owLrxNpnelnk+WcByiZYXCnqK/CKLf4NyiIfVb
w2ZcuBxokNUZ9Y381PXSq15COwc3EdVXzWSrsbZVwgHH1CfK5QRNf2exX3EIPyHub0xqskjEpnUk
HClDzJ/UWZGgYjWG6rfCZtG49DeZpqbw7cYnRA+qIBKMB2pZSUMVFXoMWw9vj9y1ydl+/7YXydqu
kZSkx6mu2uKzlSjZeIc+ZEX589zE6Ge909A2Fb9Y2calB2LeSejHaK8Tpw0xlTvxWHqZNDx2s/Vx
HjncWttvbndr2wV+1dqFJ2rqqZjyVROOVZ1krt70qBpozL94hrxC5FgLKcDy9XZbV3yrceGRoNSe
20UktpnGCbyaxJ18POewIVUALVPUwG83c229XbiGbijbAeHi+qn7KeIWGfMzxPjxx997+oUbaKQu
stJcrJ5kaH+OMMybHoxLwzvTcWXy9QsXEJVzN46Cah5Q/EDxzF0EyFQRPC6n7LWYDC35Mms5Wl3B
CnOsAThWg0B1eqfxKwOnXziH7LwqhnJe6ydT65LHgZ6S5IAwZ3d75DZL+cVS0y8CkUwwpEqpm/op
4uAcytzboILaUTg8t7DPvmM91xq58AbZpGhVQi79YCwKlN8FRfNVIBYJRbJdFp0V93Zfrg3V1vxb
bxB1q2blOkMFvTLJmTGmsqvU0uffe/zW7JvHy3KXZVlet08qhcUhTEKQc9SDDIHp7edfsXr9wupj
Ta2kJZfmw7jKpruaAyz2igYia6COrBhU+Iz17J0t59qMXFi9eiaJFsPV/1RYJYxF+GZg13N8Dmd1
NL7d7s+1Ni5MHlLOqtVVJUWXmxzGB8lCrW+7g5Ap6Fth4RvD2+1cm/YL448Uw0LNrWufUgGtSBEZ
nwapzaKLndvPv9IP7cL8F5KLQ44QBDHbAmVwAjNvVo5wNApK9s7KvdbEhZHLWjLhha3haVkiGZK5
KPoz6xdl3yYbaf3tblwZJu3C0tNhTrTWkLon9MIWlDxG4VBD2PWOf7+yeLULExfVSuiXuKP61JpM
FGVZwhPiMa1ubfpqfaxFoZEW+tq5TauL1Y/bfdqm4BfeS9vG841JQomVzDM8cI+rMKPE7EvTguj9
phNjJNsZV4isBv4i/Oew6+bUhGioXqGHvteIt/Tit7LponbhGFA+M6MV1qwTdOIJ2c3B2JmGFr+z
NrYR/FUfL9xCpc9rv6BZAvdyJfiLbPjU4S+w+VPrNU4vtwfy2vRd+INUbyMhmiu6UIwy5O5tElTc
HTmxuLzONFkagvrOjnNtzi7cgmqUfV3VHBIq0YRNvIAvvmKnqTJim60pecm/rHNSooW7vt7u3bWl
f+EhUCQF6bNOwiEyuWUNERY15U9KY6jlOy7oiv3+rA1/sw5LWRQRLVq04yhMI7zdXOX7WbSIP9nd
Yby43Y0rk6ReeIluXPqpGdXkqEVZCu8v3ERNV+zN3tIG30J4SPwxrYuZzL4aTwpFEbeblbaZ+cUK
VC88B6GnFmft0h1jq6zgacmqRtPQREwVk6KWYlM5TwDWSJs0QzwN1ES2FXooJBibNP8MZ0CnudLc
lfE/EHlXsULXhvvS2Uj5mkrRQA2WdBZBYo5JHxStPlNKNddm8E63rxieeuFcALmQGkNf/tAWI/mT
HfwCzfCcJZDrfEZYVu8rCFVXNef4jjgUmjZ9flZhvGpEQqkhlJdZj56RY5i1HTIfYtMG6GbX2ec5
KzNQwYg0SCbst4j3iv7tV762QC4cEeffyBqbcr3HGWaVuu8z2APRCMhBSlAsowombMvNyEEGDYBO
hdnsnS3yik2rFz4qiQXNTJIiPvbNLM6ln5xNliTOFy1xAV1H8VWF1RBVg1qWDEgJK7kv0MluTHNp
3nEr0rXpunBhZbtm6IRZwyFVhvP4WSuWbgT8W8tMo4/86ZyG6rnuEQOd8lhGZLpL0vN53w1jW79Y
+pn0q730Y0p5yoYcfE27YZq/K7pSbCRMiyFSeFvM0rvWfMUpqRd+cFqUpp8UJXnKugVeqaVNICfS
rUr/vV1JvXB6saAMTQ2v73Mnr9YxAxNFDUWFyvs7+5J8pQPKthjeOL00M6IqXSU4NNWpKSdXmaYY
mr8xbsp4v6hiHx1Bg8UybGP51J8bO7P0uc28WskFSGDiKO5NyhClqFwFe0Q6TJQgV58kCNOiIYWb
FGXkcoBqDq9nvbSDBW0j1yP1GYEwYbIiPKAMtZUWdPNgaf1u1CMD+sE874ozNeyZKqZfbtvVtZ5e
ON4mMZU5l1f9SDS7yJtyb6R6SIFOD7eff8WfXaJDh2ZWrDRJ8+c4jbXaFoG7fAThMlDiLSKDebuR
K87hEiU65VDhlGaWHgcRwsdqgdgu02DkVKp5gWCouSPVNb/jD35ic36xZSgXvlOTk7KryHAeVziJ
FOqNh7TvHyJZhzA17Lp2XATPlEls9cFiwKobRIgdq9/7HjLGUz/PtfHXNKUc5qArEDIRluOzaCWU
RkJhK32cz9OEIrZeJWfAm1CbTUJ2V+aK8qPq0yHRfi9prmzL4c0ChwnYQiNSOT8P0ZRG7tCMGtj2
mbX3zs56xWUpF25zYc9ERC5Nj1pcqV5ldJ/KmblZB/UZxsTqncm4tnovHCOAoC6XisECsKJmQVuf
awUKxg5l7dsL61ovLhxZbJlVv5DtO/bRDGcE6ozmqkphbGahIsFDdbsV6Vo3Lv2Z0q4ILkILLNeF
Os1+JCMZGvSVYFh/liok97o7QTfVUZ1foPHwYnVLimAx+tUraUDJmKz8peDUW9ZenM6CiE6MITeQ
fSLcIL7zklfe8RKKeh7iDkbCEiFl6jt80YygnTelZfp4ewyumPAlBDVLDOIQaZ2PArI39+Cknkdl
/NFK7eoXa1Q5hvLejeeVOZW3N3iz9NMastbOKpOj3i7rxrRfDDkKh1lJOY5COKTsVqmEHfUdQ7ji
AC8BqnNSDVIqFO2hhflNc5TZkDInizOzdYxqbX4zgP5vQNV4zpaoTAwwbMm8qvSE8Os7PNAGlxKW
da6W0ASnNz2O0tohFHx71q4tiu33b8ZSbyKVpN2SPKVWJLaf0rZrkye1rebf2+h/3jW9eX4xmD3R
VAQrXpK0z1qkzC8t+t23X/7azFw4j6KJGkRPRIJgQ1gCPYXPqFer56FK2neGZ9tEf7FVyBfuY1n0
ri+WujgIellFJ6UajPpr0gnNAN+vJdXSHj9sQcafjLGpfioTy5Km31x3Fz4lMdV5XjpFQrdOlfAs
up5YMMgtafN8HjNj9G8P4hVrukSw9pZkKnnMDKmNNTqEMBDu9B/WTTJCFt8DaF5r5CJI0SQu3OJ1
7Q+LOar6R3lSipTa4qlYyy9QDlqojMFqeX7PH/+MG34xb5eA1jlBnBo89nlf6mU//6jN6P9wdm3N
ceLa+hdRJQQI8doX3+PEbidx5oVKMjNCgEAghBC//nydOg8etmmqvOdlj2sKNUJaWlrru9j5Gp5j
dD5NIUByEJoiLAWVLxVwL9h18CaEc+kwaRf/hBsInLghA9oF8dOoQjd+m4ux5KhEkgwmea7xE0QH
S2x9Vt1WgOGSPQS/Rc33My+4f/JzVMSf+95J2qA2agJE+kI3qmbHXJpaPIYjFE1/uaQa4R/C+ilo
ftjAW538bn0OWrnNYVKwbzRwXOEhFGgWvNKS2fZ1tlqUbi9DuDXdwSmBjRvbdIU+Qf5cXN7s0wrg
G2+TqrsPSM4H8PWpbufPcS+iGVAyrQvwnDEV089qYFxDMZdBs+6x97WRN5TiuvvVcxn4v/IyKeLh
eHlprgSnP2jcNz+KpDXugRXs3qUn4pP0qQwhd2nDemPprz1/GfwqWL0YFbInGqB9dpXFqbsGlIZ2
h8u/f23VR/8NrkGCnpgfcHLAzqhmza4BBSG+ijwUM+G1OPhQ9PuIRIn6WKr+5+O+mS+Y8Yi2DeLh
Ae6bHbCnVZe8iryGjXo4FuXGS61N2jIk6nCmUuj+HgZb41Hj0vQbKoZbt43oHN3e27mLqGfzGUVa
wfuHGXaJidsVFpqZjwwGWehvopLj5Z7CphyKxHxMI3oIXERq2KkHXFv077hqXmGGFRL3CmSnjaEq
2JC8wQpqibSoa2RNfMT8W723XQKyT2qi6La01QRpZ5tMavrUqgHGZQ5ItOmkxpTMxZXLC5QfTdz3
w7Snsa4glVdMJQRpm8Bgnx9nCVlkKOnQPuLzxupfOd2WUOLYNJmj2g4PTV3IrykqFbCDzGG3lthe
f2wH/A9imAG77RPa3+PcnIK/W4qr3k+mh+7vyztgJSkki1RtjEg59fBdv0ebwvFPgU0b8wX0zCJn
O41GJfy6QQLrYFMP1XP1sRW6BA4PuJePqknABmwrlP1hwwiJYBh3eNGdLr/Wyh4g50/2ZqOxkQWw
QK7Mg8868JghNAtVu6ZKfn/s8edh3zy+5Bpglc71D0kffh90Y6C8AZTvxx6+CEqNsSEEhGcY1cCH
6HtegGe4m8eSxR9LW5Yo4RC2ckTDgOR+Ul40X5Ix6zg0G0VVpvszzrP++bH3WMQh4tspn/KyBTzc
wRoFm7JnX+aMF/0GdW9t/y0iEfrCvVZtIx6Y7gSklNJByr0KQoneRhamWxie99YSy/C//37smIMT
HMD65NmWVWmOKODWEIGGkOwWNfK9U+g8wCL3ImnCpZZB+QCl6NdJU3Kca9buXQ5oXzLNt5c/x3uz
dR5lsdMZbrcZ3iB/7lQGwYJ8lAcyK36EBfm8sbLeS8bPQ5xf8M22iKEKTUVvhns4NdkKMkyBCPlv
lagigyCGzjIInDLfQLcmZrz5ZuOWo7/3sddb7PgucKUospo/V36u4MYUZDdxB6xL0Fbd9ceGWOz6
nDE4bgY8e+7yebwjMEq5+zN5sDjaqrasfaTF3hcqgMOIiVPc9kyyrzJQLVndJnsQIT+CFj5/JPrf
j8TUFFdAI1UPyPPtl3Ky9bCH56XaAqWvvcJi28sgMAa+kelzXsNxQcxnV+Z4giDQWWz98odYW2eL
ja+K0QtAzuAo1prsNIw2k79Jy3tyFQxDIP6Np7yYf8990gLa14C/9bE1tsQOg4Ldd3Yk9A6kf4jU
O0qfdOYhLtegO3j51d47j/F1lgBixURPphEmw2EaQcmngbdtB+uf1FkYSgp3VSUf4sOeh1oEhIrM
eSCw1p5oPAT/tHXvvtIR2cvlF1lZBnwRC9iEu1OZDOqhT7KyPJWVaqLvUuUEYoPzUMCr9/I4f26M
y3z0/BqLjY9TS6FDO1f3Q89k889oK8fvBfKX/CofgJf9kgSuoBA1meFyXUB8ngXjtyYv4vZzkjcS
5sCVY135hQ9SsNupHCr3b+dLAf+RUtet/VT2GXCCB5STScc+UBw+/+hFKDGww9Xwz4ufCQzEIZ9i
UOCGKTtJm8PlaVmb/kUgIWyIBoXi5DOErv304knXQPALYDR+LCv4t18eZeVoXAKSu8KKqkaYfZK4
cD/4MOufmlqbq489fRFJGJ9px2ctAMkrevXd+jIl14TK3n1wgEUcIaFNy6539Fmh/A9hdFZn7ArI
6a0m2ruNDHzmJfwX1LIyiZMyvYe33xg/DYUlbD5WhvHowKJkhlJZPDn4w6JSwe/joPKjuW4BB4C8
bxsF58IiDAcBGeL9zH7KxkdwDoNNGWLEtw74fpBbdZvmMG8I6wFePSAwKpJ+gQFXjLLU5a+wspKW
+GJvajsCUyROqsqCTzHP5KPgpn+t48L/vjzEStBbwon1FKVBLwQkw1MF6+O8ENeETQ4Gke14hBU0
dJhwQ9g4PNbeZxGY4tnjn1GGd9Djx34fYHW8g/7DBO9jkm/VitcGOf/9TSaEXj9xqg+qU9d0ldnR
ZqzTnUmiAmr0ybyZOa7svyWwePK0GMq4Ce7CoKxDIHyVhUJVRnKzEV3Pk/JOcD3bM7x9j5aUNeyU
Sng59hEE/JLwH94V3V2fnT2ZVLvVynq3PXPeKPS/4zAy6j7xA7kXQ9YmqMZ5lEluqsqm4QOlcD27
qQgES2Aj01YwttvlKL1h0dtWUxh6t0GZQnJ11DA1h2EIhBhg5hWys4kZSgJRfbq8TNc+6jIeJQDU
CTnUp1wVsAmBo3Z6Q+rWD3D9AOTp8iB/Tvr3pnwRlLQJQ0EDqe9SSBdAzL1O4yR8NgyGMWrnBGx7
frWDkP4qbQvVwYkYuAS2C2NqWshSCjuXrxTgEHc1z60cxUHQ0LhDEVQhV7swkPkM4ydv/fCgkGRO
0CEl0ukvs+bS1jcx/FzK/K4EoLf5N+kkLHjGGhTDn0jY6QxdXXiTFexKSK5hfyUiJ77WsVXh13qA
I2F+HaTo5j9NMayJ6n02DjCJ5CDbJxTOXcq5v+EzT3P+GHKnmiek0XSEQqmpQvmPnAmkImDgB6eo
1ziADgg7TnCuK36VYGWQJxkFXfl3lNKsvEVRJ1blLm3h+PTFjTBegbKtx40MrTMACK75gKIx1BhV
K4JHjfJ19x33HQ7zMaRBHSTouzYubhqZhdD/rCX80e7m2ebZI66nOoZgrY3sFF1HnZVjcn82q9J/
VTSBiXYH8kv8PZ2ivIHetPE99LQxAbBUrmOoP30vApEPd4SUJWRH4fEU+/uh1TEMPHof5VdDBzvl
76biZQuZx9IOLaxWc3B2DyaqAooPTKQw3T6FP/C5slzDbLBStCzYQalRD0+410g4f5cAocDVI28D
VtY70pQwP7u8/s632neW3xKuHkeEzOVQQCh/bBAky8x59qorXqhbO48h3EVLWCPDL9ENHvndroG1
Ntwfo2aomy+Xf8JKVFuC1kMU/DRF3/6ewUZnb7hDsX/S7Yd0WhBslqj1oGAVyXI33yd2zOERAhgI
JABhuLZxwqz9/sUJI6OYxrKtgqfYMueucOEdFKYQ4Pibj03Q4nSJgc+SXR2X9xXC/nztM1a8gMOA
RXj5+SuBDt42/4n6pFeJ7qbQ3Q1OTlGxb1hVZtAftQA4fUWVhSYbFZy1mVocL/DIM9zE2t9zJpk5
pgRb6AB+/5ZbwMrxxRbHihj73EZNqE9WJmLPKmh6KM6HPYEP2A30gLZEJdYmbHEyDMDkQaogH+8y
yjW7KguRZa+Ni0t3jOey3uJFrU3X4mhotWRtrZx+7poILhuuAbhsJ4UMfl3+7tl53t/Z/Euwem6M
SdpUqeds5OnIb1VVm4r+1bJKiPrQcNI4XKEc6bq23+XC8hbDk6Smu6wyXXU9q6LHQvEVn8p/sbk4
LJoRO9ovDmX98GCQScCfR4TwO0LxAZa3Ks/i/BU6Y/1TnNd2PnM8kAV0wAhQuHMl43SSKTxHv5LQ
i+lT3oTorO8khaxlsYMOICGwsm+smvZtMgr6l7ektygsjRamwn3KhjsRwJytv7ZzNvQQnsELnWJY
jE6vOcSyFGACA5BEe440O4JlCjQtyvsoQy80PvrWO3TKTKF8CE/ifmzmg0NGMoijYcH5fDN+gH5r
njEBjfJmBj99B/u/AXLlyEjclQFyHBq9XPRA9eIu038VgDWJAcFsnqJn1VoirjU4Os2BZw1Fs0Nw
ksB8oA8kcnmhPPF3caqzqLnNuVLVtCNAJbZXXa2BYL3t+RAG8BDuKUqGsWKDMscC1R0Np/Y4zNEj
5N4AEQYkXFo9g6HV1P/gPtJkXyqYQfLfrvMkhd8LzcLM7hmJO/RdRRWh9mh07pr2WnaZ0l9TpMch
iEm8SqvkmNdQwAO1NDUwm08AhIcUc8FHeDXOLgEO+2EcxqrVX8KhL3PooqdhOm5koytnU7IolNIy
KBKKlf8sS2xnkvJsX9EMrLoihc6WBakCIPc9pAs/ZzLfUooI1zbFok5ChWd6ih38k2TeJp9dQhyD
fJ2KJnJd5VC1y3cmsxJtJRLDu1LveKM9hS0qdbyGHEo36aOXYQMdG8gexvDRgxfY+LyxZVd27OKs
mVAoFiaCQkKRjeaR0k71MCMIrEjx+WUSQ+I7oHEO4VunDUpHlM0USrcqyCBL8bFixpJHkQW2pa1s
ygfIARXDQ6nklB/LsrP+ePklV+6HS4pEVsopUwgh92XPPfunHsJE/tDC5M233iQMlolcjmmHCA9Y
UfPz8qArwfaPou6bK9wQjBBuaFFLmqERU+ysBX92Z0mef6DNgywkWZxNBrp6bmahOeEaxQ+whxdw
1wiZ21Ln+QMbey+YLw4lhK+koQWa8+1gapJ8skU6hLCWSqgX7dEjhU6KGwIn4iDai1G3HIrQk08h
ggHD1mRXRQnciPdMot0qr20IHTV/aCDkNcKHJBIanhQzHdNf9ZhMGpYPCKFnf62mJ68TQm9RHZuk
EEBvIgrmiu6oUQPsHbIgc3Y3x/Cixk0/NeFt3NBSHot4KsldS+o6fKy9mdN5IxtbKRYni0OTWqvT
pinpE6s4DipI5PSwdYCUbFlB/Z3OVt4xUgUxvQ0MKlj3ISoczRb/ciUBWVI78rRuuNDOnFgawA5l
LIdbnypxDBmK4ZraLc7vymJdkjuYB8tXj7w/VWbCWVDo7CHINN1g5q+9xSICcihaNGUg2SMTOrii
PXvJB0S9qpf1TtPm2+UNtzbK+e9vNhxQ21Mpe8Ieu2hq93kCWg/kDciRDPCQ03WzsR7Whlkkz7iq
ed6XHXvEtWLYUWjKHIWTwy5i7mumk3TjrFpZdvH5S715G6dZZPRsupMZqhrCAmGddvecdsSonYFN
Zf8aV8SrY2ek5tNuTtLBHC5P5NpiOB9kb4YGBhJY+gloPho22b/AZfv00NS4KG7M4Nrzl5ELLwG4
FeVPogaVtWpt/nnucbn+2K9fhC2XIgGRpulOyP7ErTNFd12zyWws5ZVMfclrcP3gUAvnxTM8kSH6
Lc91ORlAK6nJePn78husjLGkNvCmHoMBjsrPQIQNf/lshowcS0L/70BiwTfW19ogy1yookPaBO30
5Fir4RdnwWC56stW6EMtM/0RcRacUktyAdMz0SnIn88UztGPua482UVIv18uT9W7uo3n5y82PbeT
ygrAlT7nw1nuD5CB0JPbjnZAzuM4qkv9AGkm89J6nU9wDA5bMx1SZRtAiiwpI/T2eDOT+rru5dxC
fS6M6hSuEjNX7ScA3QYUdi//1JUNvSQl8CTIyzIw4tm2aboD1+I7m6DZEGcOxhGoSu76NjkOtNuS
vltJepb8AceyOHDYyM+A/5hHkyMAyiaGcWEI6hitQWMZa/YRQY/zZ1iEDGbBKZtKbAsJcAM/iNqi
H8VwpmxVeNdmbxkzVFJo3FphZRXJOp6u4KVsiuwIuBHzEuDc1qX8CtWGTlKUG0D1QCZR0OqDRf9o
EVSsLXlcehs+5baop0fvxJweoiCK4pumTmS9gbFYOVv+YObeRF6fDWnvmk6f4BEd/FAy8ajOSMfT
u9bPPdk1YMtsReGV9bFkC9BKpIa2SfzE8gyrIg7IrdfmV1s6+sTd+HUYNhUY1srzS+qAhYIEU6pJ
n1SrRPtKJmPaPYnimsHXEPT2cTxwBbbvE7VtPNR7iGlWDbwvxTyUh5izpnpVQTKaKzCVIFi35xTs
wbuEToXYqCSthMMl5YC1vNCmhY55lSIZ7coZBm5ZD6Mx1BmOlwPA2hCLUCXjYlTogrQn3ICDW6+q
c7zCZrrpkbh88DXOY79ZQJhWtE/zUp8kFeZANAKtnnCVLcPgI4QC/Lo/hLw3Q/B+HKKRZvQE0un8
BAv75rWENPLVxyZpGUhAVxhKl/gT72tYP04tINUMCS+69FsiqmtnBl3EkpaKcOajrp6VqRQ8ncE5
VxHABfm5O4xay/lfeABnbGhYwX2LlwdVRP/8+T82x1F/Jr/PiKUbJ/HKpl9SENqaoBhTZP6UW+N2
3NlXlZiz1EOc7rLkw8tvcY9pZV3yrmP0RNQAEhIaZQ+kC9hh7Ey9cSVdWeFLpkGe4JR1SapOvOng
KQeQY3wTEaj2g03v5ZYC38p8LTWz2zpLZyfC/NRxKP0fmM8CujOmQDOhSgsDn9SmK5KnD63HJc8g
9nPXJqzJT2xwj5D9gzVagPNzaJi5uTzCShxeAvNVBmBjZ21+ApwNDpF1ao+iGcgRRiXPc9fHxzn1
bGOprX2gRXgAXG5icyXyEw/8zy6e8+sM9cA9yK/18fLbrOT2f06AN9FB6QyF1sHkp9wHcYga5FgU
+6zKymFjutZeYREgwI5gLM3xQYB1aSBMhXsk9BeD/dyLrVxjbYhFfODZTFRGmwx92i64MsWUH3jT
t/eDDLeEj9bW8DKf4CPKZ9wkT4DTNa+kqngHX02IsWdiP5BMkx/o08VNe7j8VdbeaLH3WQ+o69mk
4qXNRzBXz+EF0JV+HwhHNj78uwqvOBeWaHaqgnr0kMN8EV2vX/K2m/praUkAP65obAPQ3RBnbF2T
B2hEpMhrxjPgZNRh/bGVsYS65+OMqgh61i8qjut7oeHzbXR3A0zOxmVjZW0vse4K9Jc5C6l84X3V
n9W3i7syasaNn7/29PNSebNz4sDgIMri6RnySPrvzsbDd8TTQm4sgbXHn5fGm8db1EB9nkj/3Bo/
/cVlq499bIqXywts7ennv795Orrxs6Waqpc8rcpqN8BtwOzadqg2VtfKAj4bR719vhXR4LHkqhfw
aKt6L9yM44SpuYdxZh8C4POx11ju/Ln1UNLpsmdSSbgKo6tyc+b9fyw5I4tNz8IcuZiy0bPNbfAL
FB5z7eqqb6EbAq2wy29A/5Ts3inbksVeB9dPBk5y9uzD0JQPbeya5lpKAAvq4yiwDP4qSdhVn2Ue
T/VtxYZUgo+WB5k9goAVwWAaLRwYYgZxnB1QVE38jssY0EY5FQSuFBDu0p9E2SXBZ1xos0wcY5aV
MBKFsJMabsMO3Tu2QwPIHDM1SzicVj26XD6lQf6Q6yH9MYb9NNxwMBK++qgy9MElJdxmUA1C8brr
TKdfurKo+L1xJfGwY7UAYu7aqB67Wx87on+jANY0R1YHwDCIULMUP3HKoisvqukeqfzw2+epym9F
Mtc/eASvkCM5s1GuIP4kU8Bi5zZ84KzIn2hB+XTdak34PZLk9J9gELH7ZWepq+82AkXnmtQgeENO
ZOrYZ2chHv9LZdDb6XaOKRxuphxsB8G/JlJ78AZxV4OqHNuzYaqQnMi0/a16Nem7LqC4UPG07x8Y
1Mk+Gcz4dDKNcn13pDlU8F6ErOvyMwBTc3BgI4AkPyAq3dbXbUUVHY8qGfIBVtBoWIKraONe3+QF
dLt2KMgbuqdqEv6vNm3G5AuLuvmJte2cXQnV9XBHjSSdjj5LEtiJVrhY7qAmV4obUqQKBugZNXTH
p7kP7iAn1YMKsSOF7+TVnGn0iBnIUPXtUE7+k8PdKL5SI5DTemezbu4UhLUpSeEICdsaGOCV4Ltd
c6hKQ4VIgW9lQXKfkg5tXdOO8cMU2346dnPb/kynaWQ33RlutGvApWM7GiNTuC6aqlSfPff8axWW
0DydIqn/5WSYsSbwvb8H/RxBT0mN8/wTjF1pb9s6ctWLQa8UEiwCuuZYEYP/PhZ2/ttCmwXuuMFk
88NYzA3fOR4HP0TcS/25tVWn90wHsjyCt+fgAjiEYoRz5lCTnZySVkMDM6HZvgUBIrouUjndxyQL
IYNJ4exW+HTKHtAalf4Qgf0JpBP1nb+KJ6OrOxxKHYSlOohM/daA7gx7YXosV+FdWV1HcyDNb/DW
ur+zyMKpXSVS3VAtUv/ZhQPkVuO5T3H5KXFbvHXeBfmht9CyvFf6PGd9xlQP2Rihsj0o3eO+VIx1
sImMAHi9Ss5Q5n1iRpREfMD0DwPXu3I326H+MgPx07wKHQ7kJmn6KcY7zmOwI/Z8VDdFNdcwmDpr
TQQGt4RjqwGSPnjS639DhPZvvCauuMsKOcMLPnHx35Vw+AM0EKEok0p4KGs0Oem9zsOK7OMhBX+q
qTyGFx3AAPumwH9/kDzWEVzPIS55B5JdUT12iqsTmWQ24gdBcPC+r4cGpreQeapu0cf35GpCWfcT
74JZ3sQ2iuAfLFU9P+gqaGK6qyx0P177LIGibKXQy36Ya9+dgjk09Igl38AHPAs8HKgUqb93Skzw
2YEu7HydFXZIb7WzqCnAZSUB2E1oSPpVZsSPj+wcxlcdtDe/1bJHBzTvqM0OgjACX9PQgcGLwnA4
fAstrb87CXHRQM4mA8pfQoquaAH+fvHhGSbsssbfTaWh39MQWlJIJMCnuA8Cl7ONQ+D905IvGUd5
YiFBP3X8OU4qAx96GmTwfy2dhlBXGip+uHzWvH/o4/7730NZVaQv47iMno0MlTpAlz7K9qyxp489
ftE1itOUF3ExZCCCJG5foebzmAThlm7j2hwt0i1TcmayvilO7MxkMjngorD+K3fTkJYbScva/JyH
fpMUmciG0ejK4pT3Lrwm5xu39tHHcnoOv8r/PJ2kFpokcRs9TzSuT5G1wfWQRSOMqothy6lnbZIW
aRcrDNWkaqLnMaFaX2NPhWmlvgRqnrco1GuTtEi5wFVBM76e+XNEB3dngwFyykNuNy687yM+eLZI
uSoGbGqlJ/7sZz0eqHwyBlEOvnww5hnRfXQEhrlR8GPM+BZ0e23IZf5lQgoIq+WgZrgnhg/v4XOw
h8o22SHE+T1Cy2FI0L4tnPOHy1tl5TstiUWy6c6Q3jB9Vkkl4aFtXDPsWi5wFoxQWN+qVK18qyW5
iESQ7W5KULOMLKjZkVSm0Q38JdWWhNzaAIstD7HTMB94mz4LpYH9MSYK2sNIzPz35Xlae/5i08dJ
XrLK1+CWpaBM7jmZR3dVpARyTpcHeL+Yw5dkopzwNI2FsC9uTOqjBPT2L9Bn2ieooNlrhb5edxiT
VH6IWsGXLCCWRHmb5xajJWAe2GIcsYGE2qVik7N4juX/e5vgS1sC66suS8fIvnCR/23GJNY76Xpz
HQ8Kmijz5A8TrHY+h0xMH3ypRUAgfurLRkr74qHLA2o3NokdQM8tzsNe/krvV1/40ikACnw+rpMW
L6Xi+miH/pPiXXoDTadPNehOh8ujrG3KRSCgTkmWjHx4AXbL7ngSGTi9jo8ztsvGCCuhZkkPOvub
wnTPhs8UJwxQAVzvSed38gwOcaQZdzy2T9w31xC/3LjDrg25OPNbWBRb3cn/H5JE808Pv1cxIKr+
GRGCIv1Ohf1uwjrf2FQru3ZJ7xFJ3eR9NqGJyyT1d76S0hzViLbAxgArX2rpF+Cp4ZOry/FFjBUs
SkWZTOJuhkEQuQ7Qtdqina4Nc/77m3xAwZFUlLwZXkjBxbcOynM//MyDu2Zuso0m89pUnf/+ZogQ
9yQWALj1lLloFo8Uwp/BHqBZVPwvL+qVeLAk9LhGTzBpGucXMiD/hrrmNYNA6aFy2beoYQ+NTt1h
0PWWsPO76q8M5IplNHCmn41NuhfjXe+eOaheSAb7gBN/q8Rs2AF8IpKeHAQR+U/EL5p8rnwDINBO
pE3IdymctYPPl19+Jbqni2zCKsBuZG7RQinm6FaN5lOMqy1gsqG8r3n6BRnrxjZbm+ZF7OhQDQjL
QVGU0Q3fU9E9iBYzSxP6j2jyPSpen3oyPl1+rZV1uaRstFPZTzXaYC+cVPmTHbr0R55l/lPgaLKR
y68NsQgbfJpomKbWvcCAoXwk1gAeQMLK3yJRardQ9CslaL4kZsgRqWrKPXmZ0+7bzOd8BxBt8Ik2
ncP1P36Js3w3TFiuWTknjzCR3fhaK+cJW6QVkGYMOtg/J09VT6FXJ8esmg8sZiGa1zKEIHwAPVz2
5fLXWlkabBFFOgCB8zmtyQmyeA1wn3QPckWI2QwADKNoVgYueZ5ItoVfXon4SzIHVygsxCjEnQj4
TrsK4qYswMP/9CgB4W72kJM6FhQGIXBD3fSLO98w3sk72OLmYWg+mr7Jphf0/auG7FFpAwtmJ5sE
gNNdNljczyHhSqLsgE5DOD9AhL8VP1AVo8F93WZtMR4g8FX69OhZxOUT1EeR6218grUPvohKvFOz
qkDSeLajkOaFRyyoPzmTFemn2SSoNKD6ocK/UIvtUnVwWo5z/rMaoR0k78YSzrs3FXClDHyAs6XH
Lg3BZNmzRLU/4dUu3XepM8CT943rKvnbsL6pLESBMgEEEyDFKHrcAT5+blXXXVIFtxLiOnB0Zr2W
qLblFUHhRAxF0CY7aGqMcX2I+9qPX6cZeHNMWz53L9CFqc2hJbatAWKsIHyw68IumP6ugjoOAElK
cHMAnJ+VNDuJJIEr1Q64sEAcbAMt5Ra9VtVGt7jV0u6ng9gkDCPTwWuIgsw07neUk5ScqMeXOlqI
9cJgCqo6Bb2qQK4IzbEqCQNPJ4cxeFMdVMmoe6IpbO3kDhr3sfmqoN6LDmLeAov1wmJoq74AFBwF
30FHEGW1V42YILllu5oOdleSMdFPgJnCy2oPl8kxup/Sqmav0oDYzHeqqwp2E6RDUbEb5gN0JA9y
BMEdvzQPQEpFeQrWPTd915W9h0y1U+IzirqCxgfHhYLuromHRF2FDA4P1zjLKSweIkh6NLdtOUyj
2UGWCNr+NM90GAO5wF3PjsU4kfyfy6tubdEtTh9GdOxSwpqT59WVh2/qgTRDAISKPWnoFm6s7ZUM
gi1OHqKYL2ko0xNJyKAhE1cP6hq9wio7fOg1lhyhbuwTORGPkgUwcPNN7QP9pYX410MLwa3ppuTt
FtBj5VWWdI/K+6ZyDeAI8YSK9lFUaRfcjTqCU+vlV1kbYHFd5UjnRJrI9mSiNPwJam/ZP6caEh8f
wlPwpa0FhdkHieGJ+xTXBMSnbtRj+ZjVtcrP6rG4il1+jZWFteRfKIZGBGphxYtrzLjnDCLJVZkX
+4IjhR/EIDe+/MrJlZyn8U1y2kEAteR2Fi8QXgSHDszY89WrImVzoBmDr0mKTas421jJKwfXkoBh
UXtzHRw5TxzqfDvSGn1EieSMcGt/ixhcqy70+kcOCbNbWm/hXdcGXZwMoDrkYyFDd/Jp0+/POxUa
j18svBZBk8j28Ifea97eFdVW7rE24CIqiMimRPTGnZwFHuI8YFu3X+zZRQv33H7H0nCf4vqXtPWW
IeJKMrdkRLRw6eibMpUvuRTplRI5uUN5yx7hhxbcXl6SKzvrf3gPEmzlXlF3Unwob5xPxkek+Vt8
oJU5W7IdXA6rS9NzdyKy/c2t+/ON2ISrEhnq311cXiXnbB7Voo2Vv7LDlh4WRoKC1DmuXjicrm/j
IuK3ue7FbZ0gMy3TzXFWdlh8Hv/NDiNwvnCR08MJ0OLgl2j8maouzU5RO6MyP9I7V5CbJsKOu/yd
Vm5ES5cK6oOiyee4eWkdjQ4ewHtkHHg66eJs3zNg5DKoMO4vD7ay7paUiLZEKcrMdvqc87k+kGIi
VyTOf9S83ioXr73OIuvMqaotd9p/Vp0oml+CjFF8nXVJDuFpZ8BBRcINGpI/GINq3JbHztpiX8aM
cpxMCUGEFxfCk8aJvn2aPZbI5Vlbe/oiQJAupDpUBYqExaAfaV7Kq9qweEunaW3KlvlC2gwNh1Lo
yYcQNXMzPnk3J821MXBjmJg9Zbi9bhxUK6+yJEZUXQUzJXSdTvAQzb6pGXpBUOpDArmxmle2abS4
pfqxaMoI5NOXnE0puVHQqTECmp+qB2kY7ddYN4CbTLbdqCesLOglOcLJJrcdegUvlW8BiMZNK/gl
o7j6uyEuff7Q518SJP6Ps2vpkhNnlr+Ic4QAIbb16He7q8rd9tgbTns8I0CAACFev/5G+du0NVZx
T21rgUqPTKUyIyPSPMqTGiTan8E+BqZ5E2sR/cgAbZ5eLw/gOAB2X4NhGZvRI1e+gn7qHJWbGWV/
ZEXO2clNoGS987PVEMK1YueT8cHBceileJ0pk9NMeg/SMshzCx2BniQjdCVscB0yywfIkFRLUAfl
a74Ydqyq2Ay3cd5GawQtru9b1k5EyjwfxBSvcgpL4CT6BMooogbRw+X9cC2RZe/zIsayQtH8VZdo
d9+pjusUqkA84jdTzZK1NivXtlt2DwKZRsfQ8jnydimfKjQrb1OwE4Nit2MP4D37UtdhuDIlh13a
rQrEy9F60Y3ZkepsjDZjluv0IZpVLB5nGSXeLhuoz+8ur59jf+xeBZT+kcxULD5A5yF6Ds+QAzpz
/Xr5647dsfsMxj7XbMlE8QrUCrslvCE7NbHkLi+hTXt5CNdqnX//aCNJgIZzMKy8zl7MIVnDntpz
FjiMwGYZCKBpLg/jWqfzDD8MY3KWoGc+zV7Bg0XnO0jtDvI54MhFrey6a4Dz7x8GCGWiwgqwkFcD
vUPI7KD3NeqneeUucW2EZeaGtRq63rl4JZSjNEsHA5nbYIyyfdegUH/dGlm2LqFzOYb95H1GnDK0
G3ArQT8VMDaxv/x911Zbts4JbU0JWvbPZGAlrtzQvwd5wAbt9Nt2lD8uD+KwdGpZOm/RLaEj0b3q
qC/ieq+XpDU3TA81a7chcFfzC7iH+PCP4d4yrvGxOnbf7iWY67o3c5fyk2iVqbeC9tlGsqVag3o6
9t/uIgDMx6+Kcc5eWyjbEbB9qyDcoi05YQ9LPRUrN7xrFuc1/XCG2TKC8I4DiVMNLYhwkDjM+s3s
4QF/eW9c37dsfRzrbs7iJT6pigcvsptECDhTBz3Vy9931V9shn6QcKYeYX5wMLos/NsmSUHQDphe
03rg3a7bJHmioIgc/vIBejNfQ5IPAShBWNMbucnBzp2+FokXrgFSXPM9//5hPQ1orBtZlsFnOqEu
woFRfPDx5t5dnq3r65ZPkCCWqeo+DD6HRTVvwQlKnpro2jetTd6fImcY6VEEn/FQB58xl+j6oo2s
/7r8510H2vIFeQgY3uy39DMfvEU/Mw/P122V1yhFcF39fXkQh8P5VXn5sP4KuuAK7eEBIE0hQC1T
Q57Qa/vcxR0YZ4PmyivM7iVgkI9LGnAIHfKyRWuKhmKz/5UWSR/cxRBhyp6H0oj2upqp3TcArUrd
oC0x+CwLkfzFlYb8BHoTlmtkmVDCtNsGegZIyzIb8S8Ij2j6EoNW5S/gf7j35fKeOE6tzYY/V0J6
uihz9N7ivkfT6PeRZ2tPIsepsonwBcj0MtoE2ed5QiIGFHSAPuasCPS+90F2et0MLKvmAqnZsRrM
KwOGpb5Js67/HnZ+U1wHKbG7B9iQdpQYP/lsliV/ytPU/85mXe8jtci366Zg3fSqCpIIevXeEyTV
2l2OyGjv+2vMFn8UOzwfIcu2Z1+h4ucV/kH6gS4eDHhWCOhAy1x+E5WIi2eRDegjyBAxRbuU9ZCq
E7xO9mqA+tj9IpeO3cYl3pSmCmRzn/Z4R78w1TXeTpgOz0JutJkB5AZRYYOa5RDL2zxtA+SqRDcB
+BdwsFJNPbhfvgMA360Rg7iOrhVaSLDEyaxIxUlHZnoCoVf70ET1t8tb8ue4JbZRsC3vjJaeEIjh
8eqhJdsBiPNlHhDtaXAN+n27lgP5s5HENhBWAx2dZOBwehXNtIwobwfo1W5DHzj4Xs3X9T3GNgG/
MVHg0yEVz+Nci5sz7KZKoTOt/bqF4LW3smquuVgRBVTgc78pp+iQctM9hgloA0QfjC8Ta9aiVtcQ
598/XCKszxeBPsfoMApaPJMlBv6+rfm2VXm+4lHO//a/5ePYBseGkMRuGtGI51/mKAbzVyjw/Gl5
EG8y8LPtLh+xP5/f+BcP3oeZ8AHdLkVEvePMWTXfo5WguhmzgeUr7wfXEba8Sssi1Jlj3b6GgZ7v
8yw5iBRdAVIL86ib4ebq5GpsI2XnoqEjCaL+lWV5bO7mvg4l4rxghJuM2mKNbt21YpbF6zj0aAuK
iJOG/M4j4wN/zSLw4F7ejz+KC7EEBG6/Hy051FOAikhyhFJ5BUITDzXZ/g7ZVS/ZEBGWHBRnsprR
0BKw6lHCM0Z3YvCyRmxHv4m+5EmYQZQRPHDp1tSB0qgVz2fBYtWUaYVG8JJBdTqsBZoubuopzx+g
CjazVykgtPyIB5DpHkQyqccsy/SyidhQJoiT+wiMhSglE9LsRtWDgi8HEVZ2O1dJFYEOu0djxOUV
cBx8G6KrUWCIoinTp7adomeVlq9s5uSLCovXpYas+eVRHBb8H+r/UkAu2JvTI6nAUPUgtBTfBZNN
8qlr9DXKgue9tDyRlqA/KvusO6Uqlg9V7EXvNajirooJ4v8gdfuCkEkG8iSAE9oJvCqAO5jKO/CI
5yuJGMdZt+G5aBRHATI0w0mwPPnERq0/RVkXrfgeh2+wkbmizoPctEKcxsycO+AAoh+Cr0osQH2Y
pQvoyzz3Gf82hQx0mysb75qS5ZBGXJxjwjqJQWu0CKU1RDk35dh6a8J+rgGsSGekE2FzFiVH0E2J
6EGiKQfpxN74/1w+uS77sPwPRZfQGI8iOfose0NBzHtCEw4E+8KgBA5HZat6MueawR9uIBuby1Pu
QX7JK0+MR8N922i0LqJXfSwzcUOD8lvYDzdFhzz5VfOyWfZJD+GwGSA0cFqAdbnNi2pDgeS71xNq
wFmAmOfyOA7Lt7G4vOxEG+SgA01pXYuNQgNnv2VQexRQSlvm8TrTsRG5ad0NgDw0+QkZwEbe6TDz
x1vP8657k8WxFYLMXglwBXqgT6ClCIFqMy0eM2VHouuqCAD9/34RAREYQ3ec1ifAsGn2PIMldjyC
/YrNV65Q8PsACrSLXWDm5BhywNlBJNMBeVjnkC29vNEOQ7GBt3M0LqCHnxT6xfPsboR0jG6Rp9YU
Zb0i1msJJoe925BaUAEwiu7M6mQSQqHuhPYfr4tOl+fg+rhl7OgantjgYZcFyId2BgQbQAsPdCXY
cHzdhs2ek53C0zXUdNM0fySI9O9VUrxe9ddtDnPIkpdQm4m7f2Wkqp+G8Cm79RVH8HHd963EJNiy
0BaNStSrgWprvpMJG8JHEFci7rk8gMNR2JjYPBdznRSdeNNA7e04VBY3ZOL1fWxWuYJcG2AZMQN7
cgHyUP8I8Ujtb7BGDaChVfD18gxcnz///iG4Jx7Jmwg8zW+tP7Inde6pMSZYc6Sur1v2K+F35rIW
3iun0H7gqvNBgMzS1fy2w35t6nLVdDWumaU9pXrm/naGykO2VQGoUr9EwOCZTY98YbdiaK7Ntm7t
OUMjpWdifmw79O/i/v4uoyD/vJD5/fJeuAawLBkNsm2N40+PJvbb+7buoi0fSHiDnMiy4vAcF7aN
S2R5liVx2Xqn0YAXOlzkHudpelK8gWoDeIU2HRfJTTOOa8Sy5zfJHyKE/8ATQZKPN3YRvEo5vYGS
G2ToKahZnuUYPCyNd+a4ldsgWdAWj37mNaY+1zQtw4eAKYQ8wPX6Csr8epPmzSPAuz8N6pIbJBIB
pDXhQ+8jUrm8cY5jbkMYw2iZsrzUwyvzI7UT0dTvyiT7ed3HLQcAyhn0EAxVcAylNxU3bFasui15
JL9c933LA3QzBO+hIVO8DQ2IHJ6NV6ctmua9eKhWvKRrNywvoP3A5GMqhlfSRo8CfMpSqgGvU6/e
cIOb1qtB0TidU1bXzYj+7tNm0aWs6aroCI5m9TSKln7yGYzpuq9bboBCMy2gSOCdwN8fNIgOk9gz
yb5uI4M+gevGsDxBDuoP+GQPIRUo/m8YuvhullLdXv64o4MktnGHYmnCaUAm9xmIloc5bJ7CZdwp
oQ7C48/VGUI50+UlSqpvqEWIlSk5nJsNR6wmBp5HsGocTVlXNyHUIMD+AQqJmBZr0eLZuv/ga2wA
4qgVD6pk9E6k7fSNCs9N0ArpADlxvQetxLcCdbv7y4voms75RvpwbyrGAfGP+w4UuX76ghYR+e8I
PZDPHvGot3KOnRtlmb6QS5VqEppXOvovkI6I7n4hgkQ0v8+mUk+oKcC71Q1wD0n44KXXacvENgaR
LaEmYi78owjAFwndtcUfTlEZNWsMjg6HGVoeYcyLSQsI5BzpkufdDVPZkuyJ4XQlv+v6vuUBRq+r
PFEbegQJJwQ0xMKW5HbxhPn3ut23fEAbhjGqLUVyVNAghqwGaIfqBy79vt52USD5Cg+zaxqWG1Ag
KpJggA2P3Az0E3LtyCMyYJ4vT8IRPNlAw1Y1cRnGYC2uUAkGvY0GC2UWf8cRy05geulWTrFjEjbe
MISOMmowLdJofWyWG4HGnfyp69KmuS7JZQMMITRhMhDrqFPL0/FWi+RnGgKbuYxkZbddM7BsHfBF
H41ZBrS8YG9N7jghoHzsx7BdC5IczsRGF85lWwhKcaUIqIy/hxReSvYdBPDitiJ/Xd5t1yTOv39w
WCiRj5MHzcO3HIWEBXosWR5thmiVHNnhfG1y5FmSXiooGfydA77YVTdeXOdeCQKm1vCHJJrj9C9f
c4RF920Ouam10q3rEFuWrsMc9NUNSHdBd9FP4QasmH75d+yHJPg2hhSowMiA/mqliu7aKMvuSS0Z
Jc2k3sBXXu7ANyYeRY6Sy8KntaZY1xCWzTNfQOKhnqYjvHD1P2SeTuf0fUrjcSUAcBwFG2mY+51i
wQj3bqaRqq9VCHXzo0hUsFLQcUzBBhdSRuIhqgpyhA7S3N/lYaKzL4QvQbdvlpTPK3bv2HobZagm
zqJRc/kG/T36CIHHL8pD5A0scAvZPyCpLhuOaxjL+sO8B8VUGdAjMOYL+LeFSNHJuOEQFlI7sBDo
Idh0A3QZd5fHc+3OeVU/GCodwnCUsV++jdCGjrdgjo7UIzgQBrmy/Y4nmc1tDDyLX9MUkkV8kGin
HWM9f85bZornFNJUD9loilOh86jWCJ/Czrsbe0geXZ6c62hYF3+rSMRimadHVVSvqCSK+6zzXxZQ
s95dHsC1W5Y/oJCb1miF8o+cV/IGQUa6Gw3OghBh/nmgZsWbOp40Np1xrquq9ZuxPs0AnN/NoHjT
GopCIeLmrCgYLjsJKuxPc1aZfFN4UxOVKyvoOh6Wf8CE8iUWontjgwEOYhaL+RkPKM1dF9jakMQ0
L6CxVQcAhSNr+RTqvo62JImTuywYDL9uEjYukTC0j/p5H4AZFqazbytTQOnRqHnFTzu2xyY0BnPT
UCqZ4f1UAkEvGvDBQppgozsp0MolQXxXsV2JS2JlPo5jbdMbp91S6ATkvEDsmyWGppQo7jlIHxWU
X9h1TGSxjVI00aLwbJPLkRIfDJaMREG4bL2CnbVyLlvPL5jeH55QNrMx6xmNuK9TPJ2B5T3xHiTB
IMnLEZOUmxmkgdUDivM0+acDCV62peB4ynboPOT5vfaq0OyiKm2yr6hEJ/3N5f/kOPC/FMc++EPO
pi4yKQ68Cc8CeJMyIwTkuFwrMbq+b3kMEbSkS5ouOba6az3woQpgWOUkSL/y8nUNYAUNwPAl0AVq
uzcKvdgHM4PsHHzb04/Ly+M6epY/0GHVGAg34SklQvBjiqgHRgryeqhYRRyERdedcBusCFoSo6C+
FR31Iur4KVWN989Y+X76GE2hXnsrOCZjoxRFi2rGXCqMQrPpBZqNZDsncXTbt/5VWOXYxinSeunA
lSLCI7RTwHsomrQCV3QW+Cvb4bh/bJyiSQMRg86zeyNQIbzTWd5sxgiyBGSMxK7LhjUWesehsiGL
KXLRdZb5mIcHNZCbPJ8Hdl9M53r15XPliOfJeeAPZtd2AUjUg7h/o6PuHsFHsagzPj0C+6S3JMsR
xBBqvG1YCOjtdSNasQH6K+Iijc7aMZ4f/gU5vmYjU8hTC+LXuzxtUDQjq/TnrvWjv08Pd2hKRp+E
x7H043mXcgnOwjQGA/DlybhOsmX0eOhAQIYAuMAq1W2xZPOdmkqxHXB/rwzhmoJl+cxUCQvhZ98A
d/TBlTF7z0EfBFddoeA6/32BpCqCEXJz9RNyaugSbGh7X5WZ2lRhQ/c8ZmeHD+mQvlvNEDpwTYCA
/j4k89AQDXahBqFN550BTcWcvRkz+e2GtQ1PxQacwg9oYsk/9RDYe176/J5mJGn3XrF4/QYYNbHn
4FrfhhBT2dN+UK804WBAZCNRuzMHMYPiRJ+0AI4PbLkBUrYH6MsrwIOdA3aYbbwxBm/JGLMg+zQp
LvtnMhSh+tYYqMeJTVZkRN82I83Tu8vn5M+bCATQ73MGW0MLpGk+vI2elxyBMRmze6/zJnoVaw9L
rNeLqoe4LCCbepS0JKd57MGkk2n+PC8QY0I+YM1z/9nvseRsBx/cRR6UIk10PbyREE2FM4QjjEI7
drAgL4kK3eHyav3ZqiDu9PsoEhCjqkfkfaR47Q83OfR0560RCFo3/uJFKw8k11wsRwQNyyVKWFue
cs+rXsaSBbcSik9bTc885r6EmMR107GcEMlBklPOOT0q3YFpnIDGK95IsDk0tyGoVdbUJFxnzPJF
ukc+LF2G+mlsynkLKLXZ93oNYub6uOWFAKaeJlaa4KhMaG7zZu67/URUH+wvr5Hj+zbYkVIOAjR/
GN7SRbL7OfUA9fFktFoqdBwpG0tIu6oXYJJv3ka1BPMNZUk3AuPKJ/VlCUSrj9dNw7JzM7SNKgRP
jk1MqscuGPOvZbjK9fjny5rZKEIWlgB8VhD7Aap92qhlvDmjFW+EGXrw56TbIMjJisNyrdf59w+G
DpECUELP/fCmph4MQEDrjh5e7xAx/XrdSlk2jvpJSCfk1U+hiNl3ytnItsm0ZNcpVDEbUjinog5z
nsmTjEqwr6Lr5iYFlnTTZ5DDujwF1xpZdk0bhPe6QvlhjlX1aV7QUrghqUqeup6q75fHcDgpm95z
bvo67pRBfMb8lxzc1ODaz+ttGaB51FeBd939wS3zJslAo0lju8NsVKjVgmqu+arBwTHfgiIln7dD
npBorZDuWDgbT0i5z8umKZajgD5AuQ/jrNmQmQqyE2jEvc7r2ijCuQGCmZAFD750wDM6GD/NZVfe
N8tqq4Rjb2z8oCgoCNGntPismKLPo0yTfNMUfvmYo5D/vEB1/LoGT2ZDCDFS34HTvTjpHqwaCnTx
ClmUe2/ha7wdri05//7B3nWUF+gbA+pFF1027VkMUoq8i3zvdsmXxVy5J5bR4+FXQuU4Co4kiiKA
NVj0KKd4+ix0Jm8uG4zjIrFJPVneTBIAWAG/Ukt0/ngkENM2qUqob6zMwuGGbTghK2OfK0H993z2
Oh/9RhXLbwrjq2g7tAxMdjoiaQb0SSWuyxaD5+j37ZEBOH09Q4LHCgnw74BiL/2XzC+EXIm4XKtm
2b+cpgxcbzx4TMPJL8cNoUkaPFGSTPGKh3EcMBthOI5MyqwZlyOJCxXuRDfST6MSOdtJGV5XSWU2
0pArMmVVDcI9vZAIrOFpCx0C0Jxm/f6q02WzcvIySzLSGPHEi7gEixkHTHk7oZF0ZR8cLsVGGpoB
xDN53KWPLYjw0dMx7uaJ+zuJnMyNF611vp4fd/9N/zGbdrOaAr+E/oo50a7LwXIRjts2iv45k20x
DomUVsXdbo7MHRoi/r68cK6JWZbfzvGcNHk9ncb2TLeeJn017pguoSujczZPkO/KvDX4m+M024Sb
tBmrnmtkf9TUFH8RgrufD/Hag9x1kq1rv1B9SsKlmY6DV+ptRetub3ROXnLPrCyWawTL2tuu8+oz
bfhRFAtk4jnI0GRXdk8DT79c3g7XCln2TrIsasO6aN40zN3sZLmwrwoCFc3m8vcdJ8wGIErg0VMy
KHIMCwONoCAeoWCszOT9wwcaMsT2KBdKPIKSQWYbHdci/9onqgWv3eU/4JigDUikoTGdBwj20Szw
1xue9vFXqJ/wlaLkr7T0H0wosgL9tpvqYQpS70hoUBj0Q5RE/xtmkTZ3EPSS0fcKwkzgY1+iGSYW
NLEXH1Ck8Pgu6orMR/AWtnTcp0jDh94mHppsWJm5A07E/gNT9EZVEDqMJ8gmB9sqAXUnSaK9AnFe
mwT/KAmtN16EbNsQ87lM/bU+B4eJ29SLTMYhn/XcHyEuhz4KnpSQxR3IvuWUbKZgDSjpGsbyJFUt
vbadNcraqjHtkTZhmd8KwTqyHyUahZ8XDyHeyj67jlHw+73LaeNFowj5e8+8bhOd5xQP6VqI6ggk
IsuTkEBlQUC9+B3ss+mtKFEm21QzzU5oKM1OsVbz19bz2ftlk3B4lcjyKgBuLElSjeQoM5/ciAhe
cSxycVN445rmxS/Z2T+ZheVXoNqV+tWQ8CP3imz+krJsKPxNYFCk08iQz618aOLaRN8YllHe5Mh/
5PfE0635lJY5BHM3Oq08CaxVsUwQUIM0bQWVBqSyplsOuI8PJsiujMBxY7o8+NIGEsVR7jdz9oN6
foA6N4+hbTbdeLN/JakCkq2/HwJdsBbsPfV8gk4SGGlIDuG5XaPmhK08th2nzAZNelEy6gpMwT8h
U1YDAQyy2pxuFMAG/Vqzm+Oo2aBJKYdpVDqeTsCvftYlS9A/XHT7s4CLn4BRqU5Xa/OOc2YTN4be
IlLq6/i9k2a5BYcSKrPQBEz6ZgV44ihfMpupUSZo5eXgoTjpwP93JPkdtEqg+D2DN00nZQFy2fA5
RTMf+P1fl7CdnqIEQkhdGa4kzR0uyAZOthnSDR7X0yPFHaDlHqyhHSgYOOrb4i01UGd7X6hZw9m4
RrN8kPHaSntxF4J0G3k9RJ/b0kuTfV50h3ZMrhOmYKHliyTef30foMwgSjzNVO4td4MZ1sRqXGfC
8j3jCCIqXvvhOwG1y34uh30KiU2oG+dXFfxYaDkeUiR0CYM6eh/BSJVu+dL2zWfAg0Kycugcu2DD
KLsaLMX+ssBXn283HbflJivTdpN5qC+W/EpdItC5/+5sFMjHebn0yTEtEv46z2JSmxpVshWsqWMj
bBQltPvwWUT8722qI7xcvJ+ziIO9MEG5vXzNOJyZTdIIae4ArMFVfgSmufgxD8hRaS8z113INoYy
51CjAwhnPoU+ZVBCGI0xOwCXyzVMievvn3//kAgJaYUUqy75u2ygbtnP3Ny1WokvlxfHdYpsWzYZ
+OP7Uj+ORkTNhsZQts/nvEJDfwxFgqBGJuzySI4IPLDsGQTDUZEE3DukgHZsZzLPm7CO9lRhsNkH
QzXzhN5MDd3GIdR1Lg/qWjzLzBMz86RAqP0+ZdBofu0aDrwcIRCuvL08gOMa+1VT/LA7SHjIaWST
fE/CEhx0zfgpTmWxqQekxbRiB1/J0+WRHOtnoyehqafKcvLTQ1tJYL6k3EPy6lNKl3HLA1REFzSq
TlX3vODuXrEch23agMpWlJAH6ySGFBF5A0NvBi6OWR1QiF8zf8cG2WBKdC0u+TyK4qi6rnmFXEn2
Ct0ruTIB19fPp/7D7hDQTyOlQ8URFIF5sG+HHOINfR9Fcnd5UxzmQ88r92GAUmVdwacwfGd5H+0K
3g27sgV5mm68Z2YmeuU8zvP7MAyTUO81IocGj5zAB1pp9vT/4LlzbbPlA0ID/qE6m/pHik76/oGD
EvAh7FJYfuqbeE1tyLUXlv2r2A+ETKR5pDHJoHehxxnap8AohctKRs+1GZaxn4kaxrMGxakVSIG0
M/ueM0CTqhTPPajUHC9vuWse1sWuq0G2E5Q1TgLNn/c06YofSWfWSGkce2HDIFU4sRRiPukRND7h
QLbKJ8A9bSBtVXL/PguLZM24z/f3H15GNhZSCAp5VWB9j9h9fSOS5NnwgyaozP9yyQTiCNuhl69X
rZqNjNQJryARbMojLRQ0zKGXjAsyAHVLvbL5roWzTJ1l85T6zIyPmEkA15vcCQaBenRjXJnEs3GQ
0vdj9NOL8ghFbnZbhQM9dLm88iKxEZC0TAxkgKk8SmUAG8Z2KDEeRwYyAE2TL+igOFy3E5a1o30k
5Jz05hj651xehoa4mICg5fLXXafKtvLCTGoSXg1cf/LMhhx34uTftoX+wWdcUgp6eZBEXtlzhyn+
4tX84BZTKN800OUzb+NAVLGByICIHqE6k8Qr7yrXbCxb56Hqgr5M+6PKfbYJJ0Qq0P3czIGp9you
9M2ZTgFiw83KhFypMhvu2IZ5CxX5Tj/mHbJkc4huD2NSfZdTyEyj438P2fB0D+2Bck+jHjKnw6rw
hHNsK9DPuyxnADrlR+bzw5kBLfVUAQ5akBqzqui2JlxepgogFDS5QQirbYaV282xyjY2sjJdWKUz
z44hZU+yy/wtK/mrIkhr5b4aN9OcAlSKYOfyEXVO1HIVuu7RKEJD/SKLmQDwV0IC8RbC0Y18bwGj
Hh4ryBOG+yaikECiFWF6vKVGdmAyymLSrukhOP+HFTwAOdkX1Js0jmw+34L5vthJ6v+bemY/x/Eh
DAErm3UBlGAIGFlcrslMOmJWG2JJ0XKXkGXOjmrsEqgKvFYQ5AD1Vv+/qzL1qt3llXZcyDY1ZBsn
PQ8livg9UNuHjHXt7Vwi3Mf1Wf+cRNbuL4/j8P3EcjrpbBSUGLrhvY3QTFhBpvNGjNHTUEO67fII
Dk9jc0SmfcH7RbTNC2iaSbnrR55+7Vnl/bju85afYU3BSkaK9lEKBdGxPfMoCAugAoeK6s3lIf5s
ZJGNqwyBppyMZ9KDappwI5C00QIaHxAwbXeeMttFqsPgV2sUKH/eksjGVOZndWsQWnaPJMrQ8U0C
rw7ueTJH/dfOcAiIXZ7Vnx9FyJr9Hhi3oiM+usirIwu6+1QC8qqGvxFiPJpiFJtf3sMnZt+dw5rL
I/75TAOP9/uIueZ1xZeufqEVwAjkXqIHQ4IiCN3QaPluZZXHj52IRrnWbuaaouUlUmSnhxkvsbeU
BV8pOBa/8SZAysqofAM7egDhyOcpipAHrqcrYx3I/v0+S5KIUDDA6Y6tqbvwljSlhjobJNH/uryK
f3ZBkc3tGIag5fPbVr5BKajZah+ZdY9Md2mE2LAnD1G9KlT1Z8uNEss3zPMEoeg6L4/ofyhfU1qw
Ixiif16ehuvj1osj72podjNavEg0HyJQawWNbxYKNt/d5QFcZmQ5Bl2BkxbPyPKYemkGEou2KosX
1SHdC1BwIgi7TqUXdaPfN1xqHmviY5lMEXO5zXHiyGaOy+4x8vy1Hi9Hnjz6D+iR0R7Y9149jmMz
gMEC5IA5wNDbnIyfALmp8c4568ZXBIXIsC9uVf/aq+7ZG9aABo4Ns7kVvdmjUO/o4u8BuFc3Sy6z
2wZVwhXf4NgtGw6po46jV6mu3kQ4oeurXYKdabvo2Q+Fer98IBzewGZWZHWkkW6Q3oElM9Yt7X/o
YtpVCKmp6O7HLvYBw6yQgFoVpXYt2fn3D0F2VfBsjiggkSzNQn0PsUjIVMq5Gscvl6fkWjXrQUIh
uRkpOaaHCuy4IVKQzXIE3y/CLXSDrrlt17pZbsAsKhhC0FocxAQCIpBPHeZMA2qiEY6M0fJvSMUL
7cXPcgn/uW5alm9IQP2ST42QP1q/H/dLwIDO0RShfDx6K4Gza1KWdxAEvfQTDb0DWPoVmg34DWBr
EAiQ57uPsoNpyK3fy9NwfkVenpXLhG2oJJqYILfrd/PPKm3FSw7+1m1FMnUrPCDVqwZyAaDcQVtD
M6a33ljRLVSeuk2qk28xMNorbtFxJm0oZSpbEoCFcX4nfaTe0rOcKA3j+vbyHB0H8j8wSp00hWFV
9gPtBOYGCfd6H8q839QUBn3dEFYUEUG6ti6SMfsByZ2n3B/S2z6GHqSe0mblbLgmcf79g9nOrB4J
JD/rA89Ve0tMNT9U6Gjc9P1Q7y9PwhFS2jSMWgTxAHLf+KAGZFvOMm5nBDiamfBCViBZ0lEI8aW1
V4trzy03MUY6IF5Gsx8aHbx7UrbNp4KCNu7yXFxft/zDiOZ9Hx163SFMe/SykaL0NR66WXpdYiSy
AZOmTZsE2e34oAP2NC7pM6cFWlvP68SX6H6KyMv/w0xdu295BhYvqgzbsTkQH2j56nyFM/R6bDy2
qk7oWDEbPwmtMDnMk9cfVFuqe4PEGNlEdTr/e3lDHDOwkZNzVnsQpxb6IDUS0cixD89URa+QqB9W
YlDH8bWhkymgmWKpCT/QaYK/NPErI/pHBV3Y7Qywxq8X0XRO91yekGu9LJMHOrMHVEgt771HuHwk
5TChYiTUHGcrsYFryc6/fzB5WiGF2KdN9b/YAJH7rsrGed+37PW6KZyn9mEAHYOjS0QKROkZFHMV
QMD3iz+S/eWvu/6+beAQiKrAbVMdKlZW+W3lNTAQA09cn6KgBK/45WFc+2BZOq7COmZBPR/mOPia
ZpBWQy/UdQWniFmXPiftVAim5wNI3X8aBt12wDHWXMj5pPw3Yx/Z6tF88ZjsvHk+QGK1fSAxUJig
+meHWRi1DczqE9exQjZW0uixN5FMpoP21ZnafUqCf6Wur9OlgLj576eISwlZ9XGQP6Zwei8k7XbN
tKoy5HhY2jBIKOVmLEesd9DgW4Uyn4SsPfpVnoTiZFvjnup4Oqxkax0H1sY1polsx6kJ+4MJoM4Z
LhRYm2CSD54g49vlw+oa4vz7B4uTPc5SpLsRQ9SgvAeDiao2cvTN9Lk5k++uGLZrGMuw0yVqRJXk
oArwsBOQ3qZi01OJJgLq1T8uT8V1qizzTpsUbY1odTvQZFBPapz0e9/y67iFIhu5iNanTvnIYx3U
Avq9lrPDlMO0L//1/yPtunYs1bXtFyEZY8C8rlixqe6u6vRidTTJZAPm6++gjq5Ux90srtZ92Tq7
zhZeDtNhzhFWAs8GKjZVlkGMqxieGrIUFin4c2o5TZMEAmbZLLcgEmvTYJ3ayyOF0Zzrp0b4v0eD
bA4b+i9I7mxhqlY6YgMHE4BHoUli5I+pQDgAEtHtw9r7QDKa3ldeuIFMWplpGz2ooFSVAqLaPKl5
uCEuuPM+fJMuT8Xat5e4fxMQrG7dkTsDvg0BcGTHUf4AYWcrzbtyJbCRgvmcwOFBU/Vz+eWwkrrL
FD07OXt4bWjmw5emJFss3LWuWLEtRrdwR5U3uHLC1QjGmBIshOLrdeO0NPpmnAIFIbIQngX3jeuM
ZzKP/seojbZeSGs/3YplCty4biPVPEFZeZaotk4uVCaq4jpQlf8X9m+qk1ZrXn/j2EvvZevMH7x+
k1q28mxm1iFNsDFkSTnW36o+H1t3FzV94LbHyJ1MHZw0LcP+npPB9CcB50d/RLZcQD9s5/GwFxvz
s/YbrFD3RpEHnm7zn7V0geKZoE3aBc9q0h+zERIkMG+CyBeBzejUXBeVNl5QZ6qCQAjPfwJQ5u0a
iA+c8KDaSlSurAgbJZhrP0vgUx/GNBkctkdWz592DCoDN5fX88q5bsMEK6Mqkjh1GEONHF5Asvjw
enVD/kYc1dx/vLrO79t4QYiyDH0/BvM9qaObJgS+Kio3xS/XxskKelCfHDwD6gDSrZ7IH7Xrah9F
XeIF111vPTvwYQCUppkunqpO9kcB9OMP7Jj11itm5QSx5RZ1SiAZ2c/6Jxizza6BWcU+Xw7AjHG6
GzyorV+e77Vxsm7pJIH0nTJDGuuO5MljpQM4OU9iSLPj5QbWOmJtAuMcjLpo5/wJmCfQC5dTSnuQ
SDIhqtxeSG4vN7PWDyvOK+Ykk9MVBR41wRw+SiR49ImqorjOBwcSWP+90atOBlU+pGkspIvAg5FZ
RA6zS4zaGKiVHtggQNVpRgQnxVMqq+AWLrjyk59k4RZMehnvfzxq/gIAotTjej2yr3BlT92v1VAo
/TuFL153k/gFxHHGWYfiZvbY6DymdeZ8myoEzUlBpPazHAfwEGGG3Qw18u0u8Q5jKt35zoByg/+d
Byw9mqEHsWlGstTZQ0mx0o/gMRT1WSQqrfeUGi/aD05QlI8wGWQs29U575KYIoPKT4RVg/uo/DAL
vjDvte7CozLCf4XMQBPFAM61eAXnvK5vIF9X5qemy0T3HuEw8gOdXZb/rjCEONy7qFE+Xv+DFD+c
TLk83wj5laVMl7+/OetZ0fNorqL8iarEfW7aBR5a589s6qqXMRxeLq/kFbiCb2MdW86KMHNT52df
F+6RdFQc2qn/6DcgIiV4UO8Bt+z2k2OifRSVBwr63EYHl83xX2vE2tNGM0AnXqKDVQkt6tdYhbrR
AObOZnZmbQytG41KeA9RyjD5If3gg9sXfA+5VXEkWRWd0ppvVYjWmrG2tajLSlaOGMPQaTPk6IHq
cWEOEKQBzOSl2ioMrDVjbW7BpNshodV03w4620dJ9RDmDCW1SR4VYxuvopUj2bauLjhSzNBmEz/n
SNxEjtPs+tHbF23/DqwuXMujcgOFtTL9NiZyBHLbMGTrYoqI40foQdR5zJt0zN/XTQmjlY1ltrLT
2YjIrk/kCF3IETRnPu1rIaeDJuTz5fBZ+/gyim+CdHI7KE46af5jNpWn9nTI1Dvo6/Nf133e3gPq
ialQ0PTFQDK6vuPRSN2jrp3suneXDX5kCWxj676h3yFZI3ayFMGhz5KtW8Xa4Cx/fzM4qVN5U8BT
PzaQS1CQK3BQ/au7FtvsdcNjhXfCWWe8onG/Z7Uh5Ilko/cwz8itbGyOax2w4trvAZ+ixex9d7tK
xHXQa/XQe1qVG9fflYC2kY7SFLBTF0J9z6soWqjp5b6sIFSHFNRdg81/I6TXIs26rQiCfBMk0Pw4
h7HIPsWK3VW9bGD7QTbudSsdsQGOMpwYxPTK8nvYFsFxYsvrMcABnNXut7yGcPdV8/2XoGNKwL/t
Ez8mdQBaNwGuvd9lJPE35mNloGzIIp9pMnZhWn6XIvjQQ+jqBPP0U607d2Oc1hqw4lkbt+wrt2Ax
M8GHkYSwV+1ZdnTDWm+8B1dyHbaSYxJFMCzhXfm9TLLxQ0byXxBhMANkzYLyLFvDjl3YmoOs1LRx
11u2un8c4zbuUE24RcLhR/3gbfABEsl/jIfHVZ7zxxTVI6T6w+tMP3wbeKjU7Jgp62k8cpS/xgTg
4Dz0gr1XTxsBv9YXK+Bbk+oMUD31A27zMN8qUXafmjTflRy5nA5CDDtvgsPQdavZOs7plJbp6IX+
XecAUgf2amic/czgLXZluFhxP06RbPWkkx9uVH6YAjidh3DKuOrXQxnyvzd36jruqJtS/gDFxNlN
c+bFTi3TjcvBv3deZgMNoY+nWgIkIwAAdTccVQZu9kvWi3K4KtSZDTGUyqRNEmrnu19QiiMVWWUX
Gt+47GwBkv8d68yGFEKetwKIjIZxRZCDOhBMhwdvEumA0FUm3XS4ZhUxWypRF2ooE8haxgATluoO
uPzWRbQ7c37VWxfWL/890cHkmXAatImDfnxHs6V8ELbj6fKvXxsk6wTvpoEMtFf0P0eT0sNN2usS
oAzXAHl3XRtWUHe40aR1bViMB688VIX42hD3sy/GbGNXX1usViBLP0PetM1JHKhCtzd4tUKth6kE
0tLX9cAK5NyVkPPMWhbnI1C+MDoadw2qUfu53Mz0vYqL/72NMxsqmBLXrxnka+KqVKGMu6mYxk86
9MvxaeLeBGCfgeAwyrhdx+tHmEOq8vNYJ4HP94GEm/vedNwNv0QdhBl+ELxVpvIwACacflaczjPZ
ubwzdMtNeWXIbchhOgUOPr0cpARk9YqCgDakLTteHu+1ry/Hw5uLa9SCOyUGor67TD+8QgdQOus3
JnPt49YdQFEyFUjgmZhQF8kMNXTpHoYzw3W3bmZjCUm6aOzlLosX2iqA4PTRRxFiozi69uOXv78Z
Gcd08Ow0rfqepKna16Ym3i4SPblypdtyiqNyPGRoIhJLM0X0gaWaFieU5payb+10Wm1MwnJK/Wu1
W3tCCtXSrJsUvQMMBRQj0j3y0H/IkeXeqaq8ryb/AQ64D2239ZJb2ehsgUU+R57sjBlj0Q5ID4Tk
rNLWuXW1Nhtb6drUWJtENfLBz2syxswj5BTMvnuAp8nz5YhY+fk2PrDp04CzscHNe6wAQQOi13M7
vevKDsbsHqmaTful5ef+Y2ZsEGCZEewtxpif8FnLgeZ1YdmdpDuViiyL7pMgSvMPowdWYH1onTzS
sakgjwm3+bkJ3Ce4t6thPESaZvRmbudOPOukI0P0GMpKm+nIapbW5yjloft+yDyHfWxxBtEYghGi
iXbpXBsOiwKkX2PjeM3sHHSON8G4q/2kLMwOWq7Zj7KEsbrs2ylWAeSWT9DXIWQ3u4FJP0BwJlTf
JmjlQ7AYb8du8RjWURWdfW8w4cehIbJ7rOfSI9nejzJVv3d4r9x3qUib4gSHWdr84ZGrs+/co6o8
CuH73a8RPkcFGCTZnEZfpQ9rGnjHiKBk3jnKFQuiW5J7De03nhEr8WGDJSuoXMy1TOafBSAd+ySM
nhUICW1P3HMIkPXOLbNfEjjlXdA3W6o+/366MFt9skt4AJ0Kf0ZCiBJ2m1PetresHoJvzdTP/nDw
w6CK2iMPXFIiNRUgF3x5da+Ejm1tPXa1kkEjg7sUalqP4wjHLDr610nEMhtQiYRzMhKFflWFz2/V
kMzvWN95AAcu6sOXe7AC4GW2HqWpOxNSP6V3JEtvaIXixytwWAzvWeDfdoDay4Df5N7wYgJ3vxAc
Cwn99cut01fMxL+i1tpPqwWZCJKT8y0lMxd3iUG6+jmcROIUR86c0T83XVdUp0CNQXMv4L/NdoWf
lzzdDZMwT37ZsPYhylsoMTuDgNEWWHrGHAKp+m4/TjBLf6FdOJs72cqofQp0Gab3ikTo9suYQTo2
OxsYUeWHqu/4/JIalU1n1YPJDz2KdMp/RnKi5V2bdCWGBk5VeGUJUEqdE9GhHOQOyRcsNzF6Gd/n
muJ3zFPpj94xgxuO+kPAmMnShUQ9RTd0CqPyvchBuP0wQu9qfMyDAc8IyLWN5geM+0B8mHsUK154
rtv5S4OKgXnkRVeXv7uUYtfZy56Pvr8r2qSEsECW1KUTmxZ6uB8T6vvsg9cEEnSJPsuhhQ1AAdu3
ZU8/qsGBxN1s+lzuA6Ko+5yMU5p+Spy8cx+iEcKRLzUMC0EwhVYQ3QvoV4mzH5gZ9sWQ4+j5bYB/
NmeIp3jBoQZ3ix/LFrj8sy8doL4jXHnafakLnb0LCYWnjUYpAFyEznVuZeeY/HdQ07neBZXodEzb
OvIeKkoGfqJF5TXnMmW+hIRgl0B4JPcoc28mWkXODj3xux+oubI6301ID3XHAXsbv80aUK0e5RBC
U7ycF2wXVHR7cdZdlVd/5joceHpk2Ti058JFuaAtoyh/0MBbVjvZ4cZN9n3YgXAAoX5Vih9lY4gP
f8BxRn0Ucl8ZP3kF9FB2veKCdcdaTKyad2MJo6PnkPme/94fATbnQJJlZngaEj9EnoxlKcc4BnMq
yp/NoPAqEVXI0h00a6PwtwFGX74f/cz37oyMsh9YRxqAby1DYH5FGsz9Catz8LqvVaJL9jlLVDaf
oSsTjnsjuh588LqK6gmHaUUZGDGRKw4eMIDFATBokR/hTEDJmY/A692mcHBdMhAR6prIS/TtwwyO
qevuiqLo83xfuonT3LWGiniCW/iwF4kcmrssgPj/SUAzVuxbkpuPnm8G/sUDxag/BJPkzikBuje4
QVITMacqZ64+QyibNofSkUoeuITv0LH0oNl0M3Zl0Z0Cr2qrCqphNTvKDuo+p8ZzZLDPg7DObsei
6mDQ13v9fOiyqNT3dQp0zzmoakaPvmt4c1+0af0cyAicoNKV+c8Oh/X4HolDyPnAzxvigQ8VXNKC
u0nmob4LOcTkpp1PCJawpjPgLqGqg/qxQuVNjlBia2iSHujk+A30TOcG0E9kDegHYbxqfB+6gQeD
NVZGGnkKaLR2ep8kjLzwFohIZwf25CAm8FOGyMGQ1FSc3NIJvhdiGIrH0Keifsn92o8OWaMj/a5S
RV98hKw4TnTFQFeIi3qo6Dvc6+foY0OmMjtnqDm036CrV+fDboBt1/gHlm9F8qyq0cx3qIm6PgCM
vPDPfiOlc5QYYHpIisTLzkVlZHCAMWCFspXHfP+IkArSOyIyCKh1vif5WaLyKG5ytwzKW3+GjMie
NUC6/4nyunfuQBgMgdqvUydMdm1Rj8ndLMDVfNIhy/qbssrKOj0hF5y0XwOngxqEwwcwIYqW8hdR
eMOXWbWhSHeQ0uzEYTCl7g6uS5LpC74Gxcsd61Mk+E4o0+IVdojEXGylYNeOYustPYYCHsUyaWM1
jyhFgnCaV2B/Jvmfy0fV2vetW3IDpEapeuI859q0/b0qXKxdOjWhuC5zZQPopRtk3Qgx3RikZYPi
mYKd0p2D6nG08Thd0QRlNoYe8NQixE1C3RNw3nZ04erIVH5OCVZNVD3AovYGJHO1w7aqd9UY/ko9
fZOAPev4/LrsmQ2yZyInDQ76KWYuEhLI4jg7GPzKfa+nK5MqtkRxo2naOUEyxzqV0Qv2dV4ccPq4
W9nX5bn9jxuLLU6MQz8qWp0NcTAhMQrlSCgEF3w8KKKb2ykfPl5ebysX6WBZh28ezAQ8y4zJVN1z
t+h3LJpeOOSPmy75tdzHwMdFhlO/K+kmzHvlpWaLEldSR0GGzOYCNuMQWMeeQXvwBcCr2uJprQ2d
ddlL6VzSCe7X8TwDbxoq/5D2hT5lnj5ExNnK9v87F89s0D18WcCETarpmZWwltxBwT8AYYTw85i3
8r0swl8T5BQuz9LKrmBj8BmHPWHS5DrmQ1/B1icAeHEJXk68LV2IlYVgw+8hqM49b2zJHSFpLEHU
hxvmPcsXgFJS3S22Gr0G7LXdJMWuLAQbkF/1czR0mgxx04rsCIkWBmI5iNjZtMXdWsGOsL9h+Tn8
+fqwuA8UHhw6q8XRQA4VRI/mJBP/gfraHBoDSnuR8KcCF9iN4sPaYC4r801U5Z5yTBEFwztc3yJ1
8iCO2PCdcMqa3XRVxVDqxGN/xhtSsuh2ElA539UMKvp84wesLBhbhHj0i8oREMu+h3vimJ+FZ0Ry
6yUhlLovr8jVsbU2Drhow2Q5nNw71gFKmI7vdMiftEv3I/cfXt9zegp2EwRd4Hm/VWBdG1fPGleX
DbNTkeJeYpECDJ/tKx96LTTCugmU/8xm/phFaA6icb8ud3QlzG2If1pHme7NMpKhizfc4OJNrHCi
+Lsg891vHlwoYEs5QKVjY2TXps66YVRSOG4juYtSSU7SvUwInHfdEu5PG6/htQasK0YaOkOBDIV+
1sgiO1BbqwOknVy65Xq78n0b7p/TSiI3bWYENn6zaCHcjxfcFlh+ZQnYMP8mYKzPRWBiAE+SkO8a
iuw6NFrDIEp2oLex6Rb6FFnk7wjkVv0vaVkXA1xpNc+3UMErO5ctIsyzwkBpIxzisZsJ5JJqaC+3
5bB3I1odLq+6tSasDWQkHpCDfB6RZ4ZbC57jGVA1SB74czv8CiMoUP253NDK8rY1hBV3XaZdpWMx
cf5CnL544Aqo8z6Zqj1yFMW9Gw7Dxt1zrbFlxbzZFuk8DJNUrrrXNcQ49Ty+g9zufdMoqOKb8mmo
tpSJ14bP2idkU3glqXG28KwGfA8yz2JcdKsANNm4Ya7tf3+RBeAW6YJ3Tu7Y8lKWIGks4lVBQGLk
F27kkNw0Y5se5jx6dEW5ITyzFlrW3sCEQuZKTk0sANAwwEA7ubdPDBwqNxpYyXHa+sGA3TpJxd38
/pXIRqDJv8yQwXsKdSYUzJLgofYqfbq8+Fa6Y5MDVD0PhA1QqUe1LJD7vMqhKO4Pbfj18veXaPnH
HdqmB4xNkA1hk/YxOAgz3uiRFiEA41T7SCzAO1ukw6nksHjd4iOsrQqbMABBE2dIyzK/r/p2uBEp
+62j8Ans1XM+l9muWvCKuB7C+EFOL+20Vb1ZG0hruwiIUydRqFG9YXKm6S6AVoFfHeYWD+ffl8dy
rYkl1N7Ersp9xQnTmKum784yhFPRlBFxvu7rS6tvvs5AcUF+oMTCLiDMIgdkony56Ru19tut7SCt
keFuJhnEIzHJM/TD9dcwwXPnut9uPTcAgQbqoB/wdd6QHQhQ7XFOIJp83detkJelwhKWsrhXEZRG
d9RxaH2PBBaRVw69dR0YdTfXDHJS96lGUncHMjEWbu6b9HC5Ayt7sU0VyEke5oHbDTFUkfmzTNKm
uTeIzKPTAZSysZOsnCw2XUDPskiLiSUvOW6jecPuiYtb4MKqgMJZPKfXwops4oDmnQNO7IANUhDn
Pve9+nE0BdkYq7VuWHFMoBoMs/g5eVEBf5Ihu29qsDChixVDMPNrXwHPf92kWNEMkzY/aKMIBUKo
Kh6pP877amqTXRlB5Ou6JqyQDnTbuFnjTzHt6oc0aH50RfmEpRBcd0+mdlCPwH2D0z3EjI5hA+O8
ichbjyLhvdGBldPj1dzjzZ5E4M0jpaY9/AZr55RH4pOYenMazSLKst2PtfiwAjydh2ZA9VTHKYVu
qZm7HxQ57KcInigfrpsJK8KXqghqfCy7Z206gl1qCvnDryZv/lrPjpfdXm5l7eyzAfOVZyCvRVss
XuSt9zRpxK5zYDrJpfNpdKAFpHBfeRxp+GuRZ4my7sflhld2dxtA3yQZ3qJdnd5DeaRpIKnhow4e
orCz9WBauRTZKsJcoHJCtJAvioGckTvDlxE31UW/qXHp72ZMFKySr3OYZa/4pzerTkgn7cM8L59z
n91zzNUxjOAedHmoVtaajafXRMg0MyOSirL+1KG2t6Mk+1CKTaGmtbmwgr4SqKu5iskXrWFenRej
dwD/fgtVtfbzrZDXrawjt2uGGPYm/a4ReG6ZAoJtqDT5GxfgtQ5YhznDlRdqs/780ukwAldGEv+d
GSb+cnkC1j5vBXswdKFbllMf84rXn4kks9qhcHulbQZ7jc03qwdAuEzLYZAvaVBM9wb2Y2BN8Gjj
0bOyI9owetZ5w1AWmQZSEaJin+g0wjHdpVAlpaDE8RP+L0gTXB6ptbaWYHzTExmZzss8M79wJHwO
NMuqHXUhEwHEFT/03pUkEGZj6rXTh5h0NuL2Rv5UOUTsPKBVNs6olQVLrPOcA/KgAsXHeKqS6cYZ
Bm+X4jH1OUKucmOc1ppY/v5mnMYEe8TkpPNLE8wGiW5G73FMfXRhDbZxQVxrwYrproDXYxH40zN8
DQAZzaEWbG4Uq8OvvaAJ3cgNrCFEbPS8RF2VdLU2LwaMR7nXAKSZYzB1WuxyA5eck0JBND/XzpRO
Z9aqmdxVE5SBDsypq/EGMAiU030hg+R4eQWuxKqt7wtHusRFWV/HuITJfVqgsOuARbIxbyuHyl/a
vlGCRzUK1M/Uq5oTl/5dTpACH8X8Z6zBc4IIZdKk3kZra3NoXQE6HyzXUjnoi5nDm6Yn4Mlr0fOX
etIAsFwesH93ybMh90JPg+d76FLaIL2TF/VTmr5/vcF2eVbuTY56H0hE4eFyc//uk2dj8EVblwIo
izaG0VR5TA0UtHLtdLceuLsbS//fm5Bno/CF8ir4w/TyPg/h1wT70W+kRQskgvZHVkN68HJP/r3S
PBuKH3iOhioRyjtQ9yW7rgPyoF4Ot+u+vozfmx2ig/0YKvHJdIdN24ejXF48+RB2/Xb562tDtPTp
zddNWDZDw3F97bROznDljnY0ET0sJCb6HkJ2W3TjtTGyzn7TTA2EHashzgdUleHGTQ6DtzkDa72g
/90LKHMG2uXEuSNBCSd50Ks4ONZnaWAC/n8ofq5FiHX8N44wFW+G6W4cUJdedAtBLbnh2Ez3y6YN
IOUPJzffL8/MWnxYMR+UVCeRb3Bad9DswnOJHJlaUk/1vMVd/fd71bNB+RWUEQfPTXQ8Rll4gN3N
r6gKoZhQpN4eOah8FxHwjC93Z2WKbEi9Mb3pWYE8Qs7SRT9FQckmgVD+ANOYfQsmQF3Crzn3gqfL
7a0sOFu012jtQOMAdvOgJ3pnXevicw8V1Y2dZe3rSy/fhE0qM2eAEBWyxUv6uIM9CQAx85/LP31t
qOyIn1sXOHWBlEtUtnuheh9egNhPlst+CJj68XIzKwuMW6EvYM+mZtO6wMIMzm2jggOvoOs+uij8
XW5hrSNW0EuXO7QwwgWOA6LNJifz/vUlycvJv4+mZqtcunL58LgV//C3MNDfKc2dCfxvKQYLDHmo
sMKlIAVkRbTk3JCe3tDSQ5raYQ8OkFlXM5E9bu8LeVnkpaEEVZjig6rS5tRKt9iYpn9XzDxu7QOo
UbXZzF1AU5vqDI8LfhjD6px2XrgzkYQQsSu+In952n6Rr6QCPBuOb8JGoEmO4ZTu+dWThblx2ne3
eeQ/BB3qPYsYP9PDe4C3ttjWK4vFRuZrcDuHGoCWO5OhOqsGpI/BOXDu+1BpwPPSYCPRsbLsbey5
CUcGaQhCYl2F4Q4+AAe6jCVYpYerVr0NNM+DKRjdCg0IWmokMZGcy2FXeApl+XMWqjtdbmZl87ZR
5TzCkSPl/L9bUA8XlJSxZ1LgrhY6yY0zec5GIWZlt7Mh5vlAS+q1msRILnsPQWCSD3WHq87ljrxq
P/xd5/FscPkIWX/oGrXhMwC57lwddJ8P9SED0AJmDEXZfGvg0qVv4JQsqy+67VnzQfgETmCH0uiC
FLce6aOAH0Em85yPsM4l7B0PDFUQ4YIICPkz4BFXgmab8aBt91FH5UB3cK6pEgIEnQfz8+tugqG1
DwFY6GVF0ICqN5eT3OUACaeoxY5b4slrE2FtNEQAGTWVNY1V7bfmxMahk88Fryq5Ua5YCw5rs9Gl
l2SuECBJuMUHufD/xmx4P/WbUlYrDfyFX6wDMntZK+4AMiAnoJ5htRZouQt5v0XIXBkkG8CIZy5H
ppTMcddT0AP46HwtfZ5s5d7XPr/E45ujv4kckWq39ONRQHMNfhf8jztO9OZyMKzs9jYuEY7mi4NQ
7sdd7t8vmBwcJ95OtcAuA5ftQFnh2cOK7jVgGZdbXJuR5e9v+pNP0fQfQp/ygRmgs/6oSZg8RU4b
bCyq1+TnPwLcRikK7jTAugPzU+Faps5BRmEqnzvAyR44FUn+jtRZelcDNm72sF4r+U0GVLXzDni8
4BvrpVM/V45R+ZdGjI3+1JVROX5JUftoHj01zt51z2zPBjeaGVJhY8/EO49A3+Dz3JoAFP3KAVL+
Zz3Tnm9pdq6tIWufgMwAKZKaiDsYspifKQhI+W6ch2yDRrk2pdY2AbddXxIwemPqpfWHsa6fFFRj
Tnliio1lutYBa59I4ViOezW0V4gzTD+aJHLoLlFIjF61Jm00o5hBx6gKr44Nz+U9aZHRS5s6fQhn
aFpc18Tyxnuz7IMxnFsGBdj/XAMaXd3DzYTd/D9asDYKPg1p3Va0gZyIeRHITZ7y1HjnGiCT5+v6
sFyl3vQh5UPtUOnWcSAQuuAUv89hinIEO3CLerWykmwgYk77xaScVDGSxfSoeuwJDA/tPfT8vI3M
4cq9z1+W2JtOVHOrWAE11lgOUb2vDD6s0sDfobbyMalI/nJ5rFZWrG+9RQgXEiCizo2FMPKW6wkn
cwGDho2pWOuFFdFgUgTARRsas7DlRx5mZs+kJqeQl+RQLn6Jl7uxcut7Zci9Ga10cJ0ghGE8aLhz
DuYaPqxRsAPuVs3fh742t/2weRitzb4V5Q0b1Fh7EWa/nItb4mrvNuU4rAcIZWxc/lam5S+0Ye4R
nYuijUfwSDwwZJwQlYKw6zamfSVlY+MNjZOK1hQFFCBKuOuoXIdfwc/6FvR+cIqa6tOUjcFd4oDL
dnl+1vpjBb0R0vdS12Dnmk36AEknvGVCVFc+X/d5K+KV0XDrMaKOqyCN8eyFLR4qzpe/vbKEbSxh
mvedMANeejIv8hPJSQY4ycA+4GHNj6HKN9MCK8uKLWP3Zg2PUxbJspNu3PChqA7gGRbhsWtTl8Pk
b5HnuK4/VsSzyClwlUppbIgG3BdqVE0IEe6uJ+zkD7O/4Qy5NuNW5DMSFROg8G5cCaX/jHLywKAk
Kdk4adcGyzrLO39AEtODZIHJ8ITRkQq+9yHmvc6DbuO6sLKn2KhBpkNSjTX2Lu7jgtkivZguAbG8
iMPl3+ocufnLc7LSGxsyKMIRSmHgd2Dt4lXPlzSwj4mZZyE3xmtlOmzQIGNlWxMUuV41sHiiRewZ
/OPyz1/7uBXdTKlMTwoSUTL1WnMkiZK/sqhJ1MbwrH3fCm8Gt+CiaTHZEOIb3sNDgX6FJONWJmlt
8Je/v4k7NguvKx3lxSlkxM9icFPvU0azKDw4tZcO5+vGaOnbm1agE02NgZXkXZqQ7EdetAY0Ut60
GxX+lcVqawmTscf6SXw8gUuc443rQgzHVDI8iXHO6AGqsMVNNjhde7quO1Z4q7Kc2wC3HWCRS/JF
yHYK9j6077dqVGtTbsU3hOaYajyKe0nSq3dkbKfslFQ528L1rOzqnnWG0wbGeAWtvf+UEUCOfuZ8
Gl+WR+QMrvh1lzgbJVj1YgRXOvFicHKAIcjbcqJ3MGZ0f0fS0Bs/z4rx+aoJsbGCo+GLfESffYae
JATuFrthESZbZYqVGLEBgtQxUBSuKuzmKeu+dw5Vv03B9DEp8vZ4uQMrK/gv5V2nQTpQdCVkgJ2g
voeKgKePIgTH53cKWlEJplGaePQwdZDi30pKriwzW4eXe8MMVVrixnlVVydV06zb+Q7nfy73aW3Y
rKCnbTDKZoRI22vOE24U1f0g0xtQrpvr4tDGC4qyN1Uu3fSz4EkIgDYq4t5eJ5nTbOy9a12wAl0P
ZS8UH3AK9tDIHHNH3tDeqXd902QbZ9NKLFIr1seyAJO5cHH6oUwxjnBrjypzy0LxtYaG3nX7r62w
2wHknwxknGOOCiKYE57joZBXlaY9XJ7rlfVrAwWppmEJBaj08+uNZMw672G5UjOFYqvro1gFkbst
ysnKpNjgwKoK+sIhICO9qlkZCA695rd1wa6rf9vgQOhOJE0J2n/MvXZ4zX4Zd6SnGtUwCN6Jjavo
SvTZqECV5HOW5A7WVqjNrUiCWeyKSkZb0I217y/D9+bMhU2ckFW+aMBESfQuNZX+CAMvvjHha19f
/v7m65XjctHqPPtsIjGe8xT0pRMkJKAncXlBrX3fuqg3VZIU0GDA3kSzUr/oGpYZ3b4Ieqm/XNeC
Fds0SocqxM3hs0RO765RM4yP65xUPy9/fiWubaFdiMUUIU2iOfagSHycm+n7SHo4WeDVfPbB/L1y
FVlHeZehetS2hRsb1ZjgVLFgaB9hFAC41eV+rEyEDRDsShcK807df4Z0HL8PAtq+z9i1gB9bXjeF
EzRS/X73uVNq+sQYsgl0qvx90df/w9mVNDeOM8tfxAgA3MCrZMm73dtIcl8YPdPTXEEQBDfw17+U
v4sH3RBf6GpHEMJShUJVVuZKFOLwFjYYsFCCJgHCTiiMgm960PzTBP312ziO1ro7XSOcT8AHU2Bj
HWRsUPxBtrrdKdW8gT6/2/l87aS6BrAsGVRCnFdx2h3T2qM3qWTbbIb6Ioph110PNp/ulHdpynk7
HFFBgJ6ELMZkAO8QST5dPkOuCVjGbIYiLkefdMeBUXaHpMETb2T9BDL2fy8PwLHUfygm2Li+iZdq
YqPGAEgW3QeShfnLNNZh/g3iCWCxEaEh8V98rrzmNu/IWiLp3Zj/NK51eYNrauzqxq9+sGBpoPIT
Af73qvKiGvUtSfAeVOh9nzxof7ZdGWl/38d0CH7wQEwzAO2aEP4YQoCiX2v5d6205Q5YO82Q4qHD
EZw40bQBs3f9BYRA6fd2Ude1+DEbE8hBvgy5I0peoViv0KBbROWwbRilPy5v5p89DrNBgNNcdwrM
TOMxWKT+BP61GaqmqTJ6JTnz51iF2QhAMwqad4oU30ECVOQPsh5NGz2AGS3UepMzodkTTUMWmH0K
li+Q/l03LctNDGPes6AIhqOGAAaaylJwh2Z+1AcrN8Gft57ZrLxR1OBHg8L4tULWt5oavfdS8guH
M9tfN4Hzfn3wcwX1oAWWBOpHJob6S995zV9Qs1oDh7t+vuUjiqQFtVky98co4AXfGxqDjypqPHJo
9aqIjmvrrTs/GAxYnrpUHNUZXzoi47gfwIBvkPTfyw490oWEAubl5XJNyPINOk14wqskfiB+Xt2o
CSXbqQAOY05XM2cuS7GtPZrR1x2n8rXo9BjudC678gFqB1dmrpkNBuQgsOrLkIgj0Yl+MEVav/R0
9fn25xCJ/Qb/8zj0OkHBdQQXCvfvKuhEVi9BI3j4HBVe9XNmUENYObyO3bChfxKsWSOpi/6YznMN
QjpULDKi540PHYSrIg3GbQOXtFftMuijSgEi4ujFucWZyrfzgDLf5TPlOL/8PLsPJsjjGM2i1fki
7YtFPDOFeuI3MJaBEZV0rdAHdOhVOXJraKLDc+LyoI5TZmMC+Qj6yBKsiMcyKtP7uvWh2aP44fLH
z4vz+w3KbPZdjWtJGrC3HHW2+PeKDF+ns1UWC6hM43xVqc81jGX4RdiDEaHIxTHrGdhRiQ/6rW0Q
8Lu+bN5Ck6srz4Bl9GgcA7lHxuRRBWf152rI7sNuXkD/dmUBjtnYP6XrntY+bf6X6wK/Gtm893mG
NdI3lzfFYSw21g/1ezoXfdEcK8QT0SZAsvMv7qdJsdHBWbD58iiOPbHBfZNXNVFFh+74HplDhGdf
VV5xr7J22iRFf12vC7OxfbjAociU9s0xKGS21wRvF0iON5tkHa3msBAb3Rcog/xglaqjYaF5y+QM
IQqvWstyuXbDMnoymqkewqaB6+oKPCDpspEB1MpCyFmu3FWuCZz//sGvENajm0RX7bGCqBBE6xsD
8nU/INcltJmN5otaQvFiIfJo5il6IjJN7qJIrLgQ1/pYtm1YnLTCZ1h9DZCvdy4ZLgxIu/+HYLZr
CMus09n44AIr8ALr0AYDBzXtK7Dv30DZay2D5toC6y4vZtOEUNtqj4HH2ecqAP+HDCq2Us5zfN2G
2KVhK4p+0c2RiAgPAZV64W0Ejap5d9mWXd8/P8w+HKCg8CPaILQ6Mg+180j49O+uurLCzWzuv4xW
BetpII9TVNNmk/aAh276pANP4+Wf73BFNsKuqnFZi8SUR5Eim2U8YGWGRMV3bFLPSzJdl9RiNgEg
xD7yKUFS/DWQ4LqiSXeTXJvjZTagDpzjMtbVUh2RodZ3U953ZAOsDLJa162RFaCTPo/gsSv1qhL5
OHllv9F8+tGV8tN8Fk++PIgjwIksW8aspkRqKY5VXqZ34pwn033b7tIK9ZaYh1+6uqr2l8dybbpl
1FUTFnPM5/L4Luigs+QnGXLzUPbF6/vL4PIoDtdh8/wVg0AqE/THSL2D6tF4Hmht0Ug/ohEZQIo1
ELBjFBscFxGIFKFMhQMcgtt5UvF0I3GFb9oISPPLE3GYuE3uxytEARChLI9F5iu6nzxOgaBAovw6
7SBmU/tlvc7rmS4K3UBoAgN9+VM3tuPKr3dsdnj++wcHRYS/0EpE1dFIkBgwXP7Pxbnzo8jqYYOa
Wvj18ir9GasL3uz/jgOR7MUDL3f0VRRzV2+FBveN8EDck3kICto4LbdD6es7WeaveRd9uzyqw2xs
vByKt7OpEoKnh2mKfYGqwuPUAyD5/s4xrWc+I/22rNio6yBYjoBF4F2r50L8GJYxviOjaHezlPXK
VFxftzyAgBiWnCUpj0DNBOEWLBBoCUsZ4eGVP98ye27Av1NxVR+NX6nmFdx8JL1PxgDk4NdthnWT
kxA6VWkkxJHjBryt4E7gHyvIgUNhOp6Tn/WZq/LyUI7FspFygwQBNLheUff2/Pk7+hv0NkjItTkZ
GyiHYjpO8sC6hzSVh6JUIKMPUAjr27FeabxxTeB8oD+YZTEPcUNBkP2Q6vZxytDKGCIZs7LTDqsI
bJtnVQMSZEaPAJAumyoru+SJFOjI9sEotPAmeSjZmF7XQ8RsqJxZJjV6VV4jhsinEVQWY3CCDDt/
hOhC/u91+31exg/LBSBTFoukLI4SD3xQFI7MQD940fNK5dNxjQS2aSspYuRER9gGdOQjNb7oEsrr
sQGtyHUzsMwb0kkzJlB1D5lH67colwE0f/tKXJfbDSzjRuECie9KTsehKuStMdE3SaCeB47obisq
iPyOsupXzq5rsSw7B019O4/pKI5FnS7LDzJ0sbjnXIfF17nUff33VStmw+Miv6u5oZF6gLTva0En
A1b4VQ0uxxxsZJxgPhKToyFHpQBg4yq/rav6S1cgBXPdr7cMXC/eNE9TnB2J4c2CjoaA0fSRgIlp
WgFQuKZgWTmngg1ZmozHojfxG5TdxhujFKj8R6AJL0/CNcT57x/MLjJIsuKZuXwFpul5ADXRfm5Q
v2mgwbwygsMP+pZhowl17jKgks/vs6G8C7Ax4qyEMLxdnoHDFdoIOUC2NdjUsuqHjJOf+RQ+8TP9
t6D0J2XjV3pmYbk8kGsiln3L3GQm7vrqGOQQMf0iRcUADyjrQfy6PIBrLywLB2sTNMqZXr5O3vQZ
daJ6q2kz7XskqVZak1xTsOw6ZcIE6AbMjxpFpwc1hNG4bZFXug7ezmxcHITYopin83hUZVFjCn51
QO/xtZf2b1i4YTF5KHvzVSjIGLEG4RPEIMvbhAxrCBzHCtmAOJUbAkmfyHzN+FKxbUAKQx98Qcdo
xaZdA1g2rYaZQJ4YAxSyBt/wQEB8aa6kmWM27i31W4/2TT8fU1/maku6OOk2eO5fh41h7DyrD+5C
+xkocecgO4oaLNPowRmK5TbPx/jKUqKNeyPKI2UCbqCvERreXsSSBT8R54h/r7IwmyTPBHUsxdCZ
r9BQXLYcul83Qmf+xmd4iF8ewrW/lhFLYiRruzw7Sua15VZF7bBnc3+tO7XxbkiEEAgqTsNLKuCn
hafB2ktWlWIdLsgGu0F5mBJgC4YXnafPUR0Pu0LFe8SaZuWx6nhE2gg3EeNlNURx/1Io0G2DMIHf
g8VRq03LZ7GTyfA51BDxk1XyCsnorFgZ9mxdf6jF/IZ7Gwx0WryMHiPQFW1Ya+obJdvuUSblt7BO
yUqNxLH5NvANImG0hF0gJDgXFbXMkNIDPjxaiZdcu3P++wfrS6dGQdbO5KdM+cOtzKbPvBj1luv0
cNXhpZZ5g4o8bZFAjfCsOEc0vB3j+B7KJMOyv24AKwpXmQwJWA7SYxW3UfA8oIUr+5GojssV9+pa
IuuSNhPL58zH+XqXojSo52/e46YRuk4rc3ANYVn40I0gHm+NOWYqAs5/8ofO20GHQjKx6VS2ivxx
nVnrsha1H9CmjZfjhMTBrcrbt6Ja5CcAbP4CUeVaD78jfLJBcMNcl9QEU36KxlA02ywq6DYDz9xb
0OlgBx4RdV8hKLnOQGxQHOdRnKC4k+J+6qvvRViP+WYcq+X2quNlI+IGNNJ6dR7g+mt7qFMYNHv0
N2UDnYXL33dsvc2Qlzat5+WqzU+C+0cUXZHCTaT6WvYiXLFA1wjnv38wcQphkYn34fCypJ0Kb4J2
iNK/p1R7yZbgkd/9vDwRh6OyYXGcEBqA2j47EdJG6mvBYlW+1RNkOVeMxDWAZehM9vOELHB+YnGm
bzJakhs6rIHTHJZhY+JUFzclrtTsaKLmTbXD37JB6TNI6gDAs1U6RNcULDsvlq4v6q7zDjrTpb+T
qOCO25iiDfHm8iacK0h/uJSIZeABgQNZhjT9Gmj6q4CS1h4pwadz6R4Y1ztIdos9DbqVo/vn2VAb
2mbKtO4FKf0j90DhNGTBv7O3StDs+vh5hh9ObUUVjXPa+MdspMtP6Pzoh8pL1wAurq9bD22SohSp
qOxfhIj5X8A29/62KVNo912zD9QmtJPoqkIBt8rBugAOlqoIH4TXbbIZmaEBL5pdA3qZsYYq1+Xh
/mzi9Dc0G83CBGV7dtRa9BtsyQSmM5DolRAwvMrNAgX83/3QdcuqTvb5NzDFVQ+QnvHuOwPSrusm
YNl2JWRWj+iIOBVdLe9YCnFBP4UmOV+KtbTEny0cUiT/nUBWhXET+sY7ZOXYPUk/nW7SZJrvTDel
tzFfY/pxbYVl4iBgHGqV9cGx8MB9Cu5ngZ432UfNxvNDfrq8XH++YWlimXlaCLRYLDnQTLIudgRk
xptwYuF+6cfHWWW3dEzXomvHstmgtmoI5mmcsDPQ34XIYDmW2wIqwLdeWJRb2q7au2PdbHhboAEH
rlNZQItVhzfGpMMOUpPmIUmCn5cXzTWCZfPQXwSnFDsrRGo8ArgXT6/jDFmeJaiXT9cNcV7ED05L
SOJ1aA8Nj6xEBfh2gjLJsDWqmdttWS9rLeyuLTlP8MMoEMRJAcui+alTot75OA03Z+mVEFLl2xgV
m5XIx7VelsUDLgfUaq6LEwRFix3w2fwROsFf8JZbY4tx0KRRG8/G6qRV4MzBfajHE2NIoLfZ9MwT
VIIkdDo3avDC+yajv2jGxHOv0bV9eaMc/t+muwMvcRKSuhpfoCfM9kWKnvA44WsiMq6vWz5Ald2S
QWevPKkJAB6oho43Zdmrm8u/3UEGBLKQ/+6/GKKpSCbSPLx3OICGBbyWXeW/LR3xX9EiVzwE0A+p
oSZn1H06gGmZg/n0B8nBqJeFNZrNdFl/o1P0TS8NOvWSzLsOl0NtLNyUUDosOY2ODA+LdoNbAi33
Pd40a17csbQ2DK7o+6hGA2v/AgniM7OeT8cNjQEXv+5g2Pg3EeaZHJOuOAkMFG/04i8bFbfQrL28
eX8O0KgNfotqtK7lhc+OWQ32rszP6RaMauONqsHjBcbVnwON+y2eSPmKFbsWzHIWtMh6n49leWpF
GaL85Q9NtecCvawrM3LcRb9R2xGO52sWIP0CuadNGg5fs7LRnypwGzYmzm6WBAJ1lxfPNRcrSiCx
qqGGTMsTqXHm4yxHK0UBPOyaP3J93woRBqQFJz7H3oELeRsE4fiyeGny+bofbzkFrdHWnRTt8BJ4
1L8d4+H0vjzXfdxyCUFZapPxmR1RwAW1HeCgjZbXVaWoDYerajl5wsAmyOhB053Hn4ZWeit1Qcea
21xzVSYk9AZgEBq0O5tsgm5QOWdrvfuOO8zGwhVIx4LKKQmfs7lu5K8sCStOIftd0Mrs56pD6HSd
47BBcT2vCtEmqf+DnLWWwzxHxKe9DpTsV+2wjYZL4Zg6qWt2rEBd/l2VZ5dKZ0+s/X5HUPEbII6D
jE8meG9JDm3JOwh39/4uosvS3/deXJU3+cSz+crJWIZcgLMOacbG+ws64QwsIHU7L3cJayt2c3m1
XJGFDY0bSh2yJZrNs45o/08xSeWLjQa9lEHqfEnkuFVFAq/Oe+5nCDRankBevEIOsZy2Y1PGa+7R
dQIts08ToyRYJulRdFCOuEGfzvAw1304bZM0YiuUHq7Ns8x/mALRF1hTdArSaJMVU053E0qY4OYM
QsjYG6K767bOxs5pIuYoMQk9FokI4qegRO1jZ+ZxWcurOxyCjZwLuF/noqy9A+sbPd+kHmBTpWpT
sr98NBwb8htwLmsL0IkG1YlQCFhp1jUPfRd7aEVl1/W4Uhs+F0SkQ0oHYl88ovyZ+E2UvY5pPw+b
bjFDuHLGXQtl3ez1AAQxcIHVKR0CvT9rg+w8P1+TZ3B9/fz3D48MAtER1J06MEYyQdJNGS+A/sUq
uQ7aQm02OVYkPpg/Jc4RDfj0GI21X95m0+CtiZS6JsD+OwHOJAvSwJcPAZ38p0IG8sv/47nqiONs
FjkgodpIFxyhSNDIfdii/zEWfbNLzzTjUtXzE3CZwSZha027rmNrmXhWhkkVjXP6Fxn6roCAqAiL
jfEpCT97aDVbg5U6hrExcjKtizT3tUSlKZbfoQvDnzMQ/D5lGU1/XGWANk6uXEyGzZjLk5cFoCUd
4vo2e9cBKrtyhWXK4Q9/E6hVoIVRtKhPxQyEpxHIqkMDQN0o+OE6R4fRdTM5D//BRgxRRRcEqj7p
Ba+7rhbNTcHrt2Gh145g2ThEdisuVFue6t5423SpvvhopdsuU/XtuilYZs6DkPdZPJYnWvBgeFhA
1yq3kYemk10EUZ15xem6NsS68CFImNS0j+QD4CLTY9aKeRdBDvExRcFgp6I1eVjX6bVsHtd7q4so
KU+MkOZeDCXZjRAMvstovxYMu2Zi3edeaWgVUK868dD3tqqt0m05juDgG/1fSdetEf+7ZmKZO2NL
POfjUp94WbAR7hfucQty9/qxJbX35fLmO1ykDZZTiyrIzFLkKRj0C0w0fNWM59cljG2wHAsYmhK8
Ln7KTNv17QYKzsD6QRBvoWvOyvX7rYyeQKv+kHk97qhE9/6m7ruw3YCXUK9hYh1e3rcMHIkodAyz
Rby8c4UO/NNZDFhO+Z2s07d3uh6fevmKN3HNxrL1KgCYYG61eGF1zwHlzrJXXwVrZVLHgbIxc3Pv
0QBkAeKULHV/V9RD8cQGeuS0/fvyYXINYJl44y3LBCpjcaIkP7ZigT7EOaySZFpry3JkGnzLutkI
4fG0CcQJAKrbbgAGjLf9fUm+TQhEu3yV/tw1jmXi/SSapG2kOOFtMP8AlQLfQjNo3NazYUeZgR+4
0nl35a5bhs4JzSQw7uLU1dDB3Pgl9f4tqtJbcbyOXbHhc5qZ2A8SrFngTX+BgbS+mUn1pQN1wM3l
bXcslg2gI2bw5yTo/B+8QxEQaLEnMMfLbU2V3ibZN1CaraE+XW+634B0ccnIEATpQfloWASCWKIJ
thY+JEnBBLVBQi3+pyvL0GxCZBBA6AuIOd200KC+PFWHgdq0c8YLhyZdsuHFMD7spn70X2m4rNEr
u3bq/PcPwYSMwlJkmSdOSyCaTVz3xQbaXmYzhDRZOWuuIc4T+zCEToGOjrt0eImGYNqaEHIUWZzd
NZyvdSm7lshyAmIBnUIXlc1JolT4WUKVcgrG7HDd+lv2H9SJBy6zrHphhmR454phoj6ksJCxuvJG
sfnl4qIkeZNzcRpQKv83L0X0AGDMGpfKu9X9Xp6nNtIu5e0y1bEiPwDJ9eWNx7pk0Ztk5As3Gz7z
QJ56iGpoFKNl1Ui2afNiiHalCLPxZkANvMv3UQcO//genF+qmp6Q5QvCXyLpAiR3azp1+bFgzA8h
O0ei4nPsdUydhW0g71jqxmwgBVBm4e2I4K5ebnGOF1JvCkL8qgJdG7oy1JalDeCdGxn6lDVf6qZH
Y+E/WcRVkK/4DMcpsSGBwmhvnvJEnEyP7E8YabMTg78S1DgCNBsOWHgjIMj50hwkSJq2YGmkoCxB
nLCpIRdw2+pkNWXmMCcbAZjWIuwTtB0fjB99QzASbzI17r1MrVV6HL7Vxv4ZDnkxWer6LcuE2Ua5
8PYTrdoCCZ0FfP400v+0EqQJl83LtXCWAwpMm2QtKeVBjeG/QEV/T8daZ9ve754hNAEq68vDuDb/
/PcPTkiGOm5MpKqDYLzcgTU52swteguv+7rlgMgSh4keRH2YDHx/lcj5uwecwl+Xv+7aEMsDkZr4
Eapv8hC8c6ET/XdaJPRvyMsFu7PF3sRtwP65PJZrnawoJEK3ktcnizhl8zTEyBmO4gxh1ubKLNX7
NfthIxg8TZJSvzwEHBTVxEcgm6Kxe5OY1SPlsBAbCViUPS1Kv0me3mtDqBO98CJvbjyoK63st2uE
c+T+YRJBzZkKZiJOYWyGfVyG7C6Qzbgd5SrrnmMjfkMAxn28JGORPFVZesdGPFjrCM3ol3fZcaJs
+F+AqxeJlqw9sDPhXqXCL4R5Yt6klfS2SwSQ9DKgO/062yOWiauKxTlYz8lzFJKUfGGAypod97xR
7i5Px+FDbBCgES1IJ7uhPRQefUWNvZabYqrTTaOmz/UYXltA+E0rF91d3Et9/iRzvXyaNJfFJibp
uIJsc50qy86LPmQ9CJbkgeFFv5vQLAMufyR3xBppqutM2cZNpfEN66oDcAKgK56GiCl0qqVrOTbX
961XBVPdkk5zUR0UWvs+GVUX8bbswKC3cmz/vEDEhv6hW9Ov2yBpDlEP9bBoAn2P0Hi01HCJl0/S
n2dAbF67oM1z2pM8eZogqfpIGmhQ+c3or9x1rq+fzfGD29BZ5YnOP0cgsZ+2mxiNAf2GhfO0Ygeu
75/t48P3pSxIOKZdeeBBguejmsHcs0UzJ1lJcLq+f96XD9+Pa6bl4lFx8o36JyJ+gr6HeqUr9M82
DI66/347rSH6Co4neUDHprrLQu8eXS1yRxf/JeJrsATXAbLuaR541RQS0RzUxMXXIV+qz0HQnZHb
/Od1B8iy4WCMQHedZw3qPIrvgrJuX8apUreXv/7nzBBJLAPmQ4vMLK2D5yLMC2/Dsp4nD/jb0tyk
poIcyp5SkN7sonDqpjcGaDq5jpyB2OC/IIE6W9bO8pQJJJx7luyhrT7eQExq3Hp8FWzh2CEb+Bdp
3QlQngfPJGH1GxSk7rla2p/dtJpncRxiG/KXgqzSQKohPwTIriTQrtbz/OQHIr1OY4vYNHaDSPrC
D8fgAMqHIdhVVZ7wreTdWonJtUSWlRtIrTPex/JUeHhPTwa3tfIb735JV8VLHMZoc9gVVeahXVrl
B5DVkJ0agbdkIdHPsZKfmqBca0BxbYVl8+CmObcN+vkhi3TzoPyQPCQNItvLxuJaJ8vYDVo3vWaK
/Gc0y0EGYpymPSeJqTdN3axEy3+Oo4gN6NN0CQs5j/I0hdAUVDFT92Rq1Z1Mtfzukepb2IH67fJ0
HLZvi9VyVinDyzF5Ylw+noNC1crHwShvC/hKvpm94WtMK7m/PJpra6yrfCrnKm0kLQ4KoARzp5Cb
nH5A/iCpVjp4/9w/R2zMHsuaUOgooocqSX6y4rOMwyfZNePdgJdnV6FzG3+Io9Uj7ZiQDeELgqrv
+jALDoL35d17eMirZY1vxWEwNoDPLGUl4oTIk4xbtMpFQfAvndRym1DOnlgwrFySjiP9G45PQS8O
VCjNSYc+m3ct0Dk778zKnaqGV1c9bogtUAvtDEB6VRketJACZCW5pvMNfNmY7/zaC8TdVSfsNwRf
DFLUPqThAXeZBhKxpbflsvg3l7/usEybzY4lSmCxjDzIaWweBnTwfIpUe5hQLXgrONXPdLlSIp38
ph4bxT6El8f8ATTL0453SfsMDNbyic1p+V2kI//r8pxcR9i6/bPBoCdMaHlAwRHSXhmJar2NwHeQ
rSyayyYto88EvGU+JPSQevE+gAziRkDkKWq6Z1k2t5zBzZxVn8o2uKpaR2yMn6KjanS4+Ae5BEir
BxzJ7s8LMCv9dYfMxvkZqqpiZkN44GYmJ1yT5bgB569hK07ZYZA20i+r+BwgCRoezJQK8HktJik3
pk/UvCvNZNbaIVzDWFc+Qwsl4Pdle0jRsQmN9Frtzwpv/nAl9xaxgX5VSIyQFezFBAbkgE2FMtcY
z19TAtXweV5VrXU4ShvwB0W0Ym67uv0fRmKI5Bt6V5a7RuYDtFuqt8uW4hrFuvp57XUhq3mIbGxV
/SNKOJipjMtfQ9GxbTmswRgc9mLD/fDJaWlqRg8ii76flf34mDxXsA4BxKQk/mOf1V/Qqb9yZbpO
gWX/EUUzRxsmyNanc7gtA2I2uop/eiH5dXnZHA7G5sGT0BQOIZ9EDxoKNE9RM4mveai8tTyQ4/fb
ID4x6K4ce9medJFnz6wI5vum7cQrOnvWyv+uIc7B04cXqg69tJOmig7G09X3aMyiW+HVULZCX8ca
iZTjcNlQviIBRbnJ5+aUge7imJQk+PbOSx5N1fS3Dxe68thznC4bz5dCMQQtEgM5SJp9L0j73sxn
4ND2RQfEPsIk3vDnPgWg5art/40Xr/DjwA+RZwZlXlLfsLKm4sErkbNYiSwc58umwJtiqUmRmOYU
IQtiHiVaHEAsUYSiOl43A8vugRwyrUrq6BAZcMCmGRhUy+HKPloSWm97kIHKTnNQVOgQV24xK7Ov
z63Tl3+761hZ1k2EhEQrEe1JFhN7KTgRrzWLIEIAIoZNMzefLw9Dz7/292ogCa1LPmr8KEb5uj2R
pPkHioKfplncT9Wc3vBafiLK/Jhq0Oaiq+xWAQzCk/x7XOK/l4d3zNJG+hk/zAYoZsuTIbPZF0X7
FIVqfEBiA5K7VxaEiQ32m8YOVdq8LR7OfdXpoO8ziKes7JPjENsov5DHSyEL3p5KP/g1DkW/89hq
YcH18fOyffBfAXQeoc7F5WHIdJxtuDAwPjo3a92Iru+f/eaH7+sRHJs87MLDBGKSPV88cwu1k9Pl
vXV9/Pz3Dx83MYvrLuD1IchJCr0DsN/PUP667uOWaYNsy0Qy8trTOzImAW8gyK/5Gi7YcW8ElmlH
S8z0rPLmpHoft4WXN/7mTBEISVWWrIlyu0zPZr4TKEUEMRiGDxPtmijcRS1KIU/TCHaju6kOo3bZ
AAoQ6nKDjuqujTdp2XjpDlg5XT5lnW7Il7HOc+/rZMZqLeh3vJRsFVlUrQFb9NrmxP0q9W/BFht2
ew3eCX0zDyx58iCb5N2QCFHa5Z10IGqQJv7vOcmWLBWihg/QOTgfQfYeHSGODQGeOA3MuybTexJF
QSzyVkRN9JT2eo1Z1LHRNj4wTycOGEfenmKIGdzWJg72TZVuwNF53R3nn5f5gxGoOpzpLJg88ZxB
QRV4hm+khZrNyuddv99yEOESdg3Sc82pC6L2RY5N/SbT7BXis+X+8vY4PLRvuQjWhL0J/UEconhk
O0brL0ItZlf18KBztapfcI7I/nAN2chAkRuOaDZXp2gJqwdZlc2G0RileU+fBkjw7LRIt3kzrmRO
HKfcJtcL1Fgl2axbNNlV8U1UA8olKsW3ZAQUaWmTu2bw1shlHX7wN8QgSK28OJTiMEApFI0/Rv6z
gEDpygvItwKFPJoGCQS4PPlhDOX13HjPAa/4lQfMCg+qdkGcM/PmhB5l0FOYnCTRZ/AlhwTJgBF0
0pdPmWONbIQgCH2roOEDOwzTWNwUGYCho7qSPY7Y8MAgZJBCl0NzmEpEahOm4j3GiS/EdXkLGxNY
AQmf1cDInyae/ASjRwnkYfXl8so47M/G+7G5U+iz9+lhwDP/wfhcD19wenP/IQ0o14elyJMVU3dt
gmXqQV3oUKU1OQxxNT+Sc3Vy26ZgmFrZZNdUzuN+8IWknMM6pwRYjy4KH9N+qGAOhT+2b3PNUv0Z
lNT8Squw+fbQjuuzZi5bOMY0fQVAszkgeh5WrOL9M39wVzbh3jBVRdO0E3kCWWb/Kjzk3e9o6SX+
ax5VPPg1NNEcLrez0AYSfVMW+eEdWAf13xFWAJxHQy9M/StN4xkta1xBPfovllDctFGZ52bneWyS
nyMUpKB5NagxHSj2wxTyK+iJp/abTzM/GDfF4rfdA5vzNF6ZmOsIWM6Eg0QwMAMylsqf2E63NDtQ
IrLrCsY28rCowLdX94oegGDybwet6uiE1/hCVyJOxxPZhvRNsalGiU7bJ02BupuCswBwkoPGn6B/
XlbjTbXwOz8K73si3i6bp2PBbKCfRtYCIgulOslEqVcwHITPZpzqm8tfd1zvNrgvS3XlB9CIOxju
l8FLFEGfG/TtCprJnWnUyra4Rjnb6we7BN+vxis8iw/IJnn7jE4EOtbzeJ9B7XvFtbiGsFxLJlsO
UE7UPo+gU9mPTf6vmMCjgbB2rQzquNFtij+SAPQbCINUT1j6oOwZyEnzNNuD/ny4T0Ovfejj8Dq6
UEL9/65YmBMTSIIgmc6oRN9B6SeOvpZatdeJs5D3J8OHLcEzPasm32+fuUInw6YS4DzypFDNysFy
WYpl57Sp9STjAe4xjfptNQaPBYnHXRAF/R0rJO6Z9rE1EE5eelbfXj7MLlOxQomBi7Shc0wPqnlE
f/fRNPPfl7/sOF02wi/0hVmEjxeEUknwxj0+Q9xSys2iJv/n5SEcP94m+NM1mi90gziIEcrLX9Ln
0fBZ9bpbu1JcA1gPBVDwlf/H2Zctx40r2/7QZgQ4geQrqzRaJcuDrLJfEC27mxNAkAQn8OvPove9
cWS0UDzBB7/IEURhyEQic+VaEYEOGfoKtMeO0LTEzeCIvNyIeG3fN4y8oNCO7+e6OSOWH71j5Eah
+OL4bG8Bz4T1UVYB7CXH5b/Rg85jej3xzYqqbYvXab0xCFpOdSSaEHGonKb8OEd4fiTVAtHeHNfr
RoBie4qaiL6q9X0KhjF10gKptjZE2aPwcBFWPnhJlQv0XcC6OVWzkJ+0677U2yz7Fos0uf8WKnrS
j11znlq3+gr0uzitSV7cLk/13LF0YmFy0M4wqnSq0de071gbfmCqBAsg50e/yR7VvqsqACfFVTd3
8YbNW0I+kwpwKBMvAlFQ9K3tQKI3kX9k4gfXopYPEZKmGxmEd88GKBLWJX1zNlgrEtIX8MYT3nEH
NGUkB69PmvsmC7bm8b5sMMZY361vxsgIlCervNXfKqLQwgtdeeZ600GuBwBS6m6qPe/vifj3fuF8
6zmekjVT+Z5dwuCGbygAJibQ2kGGJAN93KHwuetc5S1K2TsHMJxD0HWQzApQSmpjACpTHP4SLoKI
raa59w0LMzDufz0DyFVOON2+HsiRC0emIkHbReKEH2ZwJ6cjkfrL5LLviArv/w+pX9vZMPyGN7Xj
OKKZ5Ky1Iz4SOYItsBniIEon0ea7wmZMz4gH8PRzh6REEn2oFPpxwVJ3VybNvFHoe9d14+ven2dP
yEE0QabUiWZI86SDICB0qbsi3LCf9Qz/6zGD7xtOoAVzX1TVgzpJFCvTijdPmUvYcYDOppR5dT0t
4XRshq0XrW06RhxAPNKyXuCwJTXEfLo4b36WwKtcXfZolsmYiEEgLlVJBk+dVDFdB5CRv5284bxW
YAvEHVp1xXFuttJIltNlggeLOHeYDHAr6ViSj4MCuituBPkgfLXV2mhZLRM+WM6Qg8bVIM9e2Lg8
Xchwl+ds+efyatm+bhh+jwxetoCg8wx1j/igBubc+q7e+u3ven9IJxtWj4yLrNBbo05giygPwIv8
akt5n3n9Ock2C2W2PVin9sYz60otgNuN7WmoodkF7FuTeiUy6E6FVph9q2SYt2Y0qZ0S/rdo1HA9
cDSwrq5q38cN627HtquC3hOPg1/8CjS6YNphC6FtMwbDsvGYb5egjfSDivo5pR1Vt9kkfsosQ7mE
A0Ob1BC5HdfQ4vJkbAMatu0FMUZqNJKRU/x5GSsQSbfoio11kh+amX5FK9F4DJet17dlOBM1OABm
mbsRsuvUK35pqVIZ5x8pPo/H0z1zxLGbt5Dc6137jpM0AYNChnkbJa54XKMylgBhDR6MFdwx5N7L
NgTq3TAwTkzkoKs5FZEP5xiULj9wXSEcA3mvk8QghA75YfKS+NprxMHL4i0oqcUJmDBC6SRFzfq+
O/12l8OEFzrKmteXT4Rt3QwfACxH33i8Vid0xyRpMecy1Sq6ZqtkMCQ9jiXSMZdHsh0GwxGsNIat
QCbjQXdARUkOrRmV/yKS/2Rz/6XGyeDBVuuMbSzDI7S97MYihEcoF/kQsnk6dCL+FlDvRgblx2np
UaxFpfzyxGxLaHgI4iMV3mqmTqIBIa3g9G8VgmyXDND56hOCstWm/prtKJgOY+hmDYESeDrw/qdB
JPR9Myp1c3kitlUzvAOrxkihW1U/tMEQ4iyAFmdNPawGK5lPD6QJPq9n+/JolrmYaMJCx407Zwhr
fl8M7VAfp3bYAi7YPr5O8c2tI8u+BuADpBy68tgN+nnHNM9R3rn80y0Xp4kjjGg+hwGjiCuKqL1y
adYeelANwJ31SqSinNxv+wZaf8DbaQSdk0HfVp2IiqE9Cav//7d0QcrPl8ewXNAmlhCsCHGl2nWp
ap2ltKrHI02g5t14mxJWtiEM02cum7p+dLqTkA2F2jPYtJHzR89/q7Nlox3vd3LvnRuAGjavwdU+
ZQvpToyP3nBNZF6LewFlGbzzoKfrts9oqAcdfUoLZ2KgkVRZUP4kbUb6bw5vWMuOBAQ63ZWQOnIO
JZuR1d+3xIaHgMpvqPNgEo+T7purFmQTmV83VztZJ+KEGn4BiGaUbJwESHM8RNHYCvavv+s5nJ4v
/37beTccAySPkYOGTvTZyX2Sohj0c8gJ+ToueF3PTTNsPKQs/sdEHDJSqakHA8EZWi3nGfnbQ7LM
VXGoGsqa67VmB+KxWB143izN9eWpWRyFySQIdiNseYUIO+yJuo81Y0uKkKzdyg3YntYm/rCKdFQ7
FR4IK4CrbvU5L+kHEI15p2GaNFLHeGtHOvwcuu58G4GYap97NfGIVcJbZ+hH8Rgj95IGLgJM8DNs
GJtt1YyoAaLhWcIbvz6jXph86gMWO2nog1LyuG9XDIcRtk3W535Vn0deh8eiyuUtFHK36CktQZxJ
K9g5QUXq3gMktJbDwWmWDCnD+Nd6z61porxLDr9DBBmQnTGcCUaEzrOXdH5XnysvLw7eBLAVj4AL
v7xctgkZ5t/2XlguIkseYmgRKk7+GeZM/wSzd3EM6oXflBDwvNZqyU45HMWGtdrOgOEU0HobzqSn
1XksWPdDRl3fpzIP/dvLc7LcGSb0UCXxFACvnT9OOf+6RosSGNoHJ/PCDads+f0m6jDmXR2PrMAZ
U2gw8R3uvgLbstWRZfv5a7D45ub2CHhnGCRPHlFTfQYfQ3Mlm7K/g07ulr6DbQQjNogm2sdMgoHK
8V2/eGkD9P29gsQ1mx/YoFjwtG8fDFPXxVTXYOzBw2qEchqAYOAUbkMZHt26av65PIZtKwxzFxFz
4pwM1XnxWXUPNTN2RxeCdv19nzciA9GLLI6iGvdKRYLkbm7qgj/TWIa7WFbjxMQjQg1PcDeKsdkh
2oiFC1nqBK/py7/eYtwmDFHVIZOoMLT3a8YsK9hpollyHSBTe4Pk/VOPXpPD+l8QaduZsTdBhgCt
T4ksInFGK0aZFk7DU2BZkA6mfCuEtpzef6EKQ816/PzqrFReHV2n7P5GajkE0f3U7ztVJngwkgFu
KER+57Gbwuw5JiO4OA+Ch1n06fLW2CZhGLmKeTX3IJw7s/XB5A3dCVGLOKEnZ+vRvBrzO0GtSS4o
RUlaMLVX/1VWKRYp2QF9ZOVrHOXqTNqFbAmyWWzQBBJWYGiDeNYszqDg8A+Tu2Dnsyam3/ctlWHi
4CyMvHik/EzmNs5SDYGdtIm4c+iksyWzaZuCYecRzYaO13plw8k+A4663Piw/I3rwrYTRgxftP3Q
5+AWO1c9/VxVaH3UqAjf1biZmsiXG97WNgXjJpftPNBMgBttLsdfVcDSaLOVwHZYjfu6QTSY8Qm8
pzMFCw5gvfKOMA1EL+KCfTGnCROsC0l7FeXwGw1EkHFNKAj9VlpssU9ZpmACBQmUjKoliDiwlKG6
Cr3O/94s6LCZm7Y+Xz6nlg0wsYJBJXJREI5zKubnDpLwB2iWlRsJFluZ0kQLFgvoi+suQ6UQDjum
8iYGuDntl669manwrpb1jRAEx3GY1aEPcb5ykLYfL0/Ntnrr39+EJEtQ+66LMul59MP+mLssQm+S
EhE0CFyAIy8PYlu/9e9vBvFwkzd1z6pzFU3tlypHS/ihrvJNZnbLG9EEDjpLB67DrpZnVzk/1coR
BVDcec1Mre9DuRRVmvvNLnhtnJg4Qg8MQnWZE36eAtc/LtMw0VRqqLQB2d1seEbbihkmr1yg3kIe
ALriIzGael7PX6KmkXrntht2L0kwRD6V69MDCr6pkl1zK+PQvaUBm7aeuZazZUL7dDTVahFB/kgG
KHQwDyx6jJDpEAWbuve2IdYT8eZkyZgs6AiGA/ZGdIvxMHro+0DfuEuTXe06uyacryxKWvio5p45
MhE3NR7lqlBbWEHLNps8fRl1gqAfkEMphvp7PEFYLKm65Nu+X26YtgSTU+L7NRyjU946YSSPYQsR
5csfty28YdKkikQJXW/Qp83IUFQeP5ZNdVWCJHLjhFoiXBOuJ+IhRp4ZXRLxTO+CYj5Oa2JJzuwb
gwysDofbDAIMcMt640FguctN+J4IAXxBRhW3bB3/PS1dlTYNyY5odOGgUu02XKEt9fP7FnhzYplb
VRU4TWB5CBmGGYDKWEKQuwCG6RskiR+WCrEDaiCA9HYPUV9l1/s2zLR47JerMMhZ9e14mEqXfOOk
LOPDGKCFf2MN1xj3ncjUBPVBlKUvWu6LswLW7rc5+nxU964ft2mXB09tOZe3u+ZjgvsyR/tFj3+P
Klmqg5qj6TglDX0tq8zbhy2LE5PBT9Lk/9nn2iQQ9eXnea0SscXhJydR4q/QiYBYlJDjzNucfJsS
Ve1pT8DI6yl9c0xCJ+fuiPzqOQpchg7SIabdEY/I4PPl5bN4HhP5R3onhAGDjb4qC3m3oM36exD6
4V+Xv24xXpPNTznZIqcMybS1Pg6N4jTT8a++mzRQ3MXPUv3URfWLt8VWP7dtNkaQPw0+8BAO4hUB
ovsobSrasGvQbTrzxsG2DeD9uR0SQLsA3DDiHPfd/AApApR187aPmg1vZ/u+cd/7ckRpMkA2oiEt
vQmzor2NPL6RlLNZpWH6EP+QIV0aFHPY7N6ga0O5VwC7+KDMUipKhVDFEZJGW1bzfjQGbNKfa5U0
kGOK2Vwje85/eSvSs9ALuxlhQkS/jGXSQo+Abl1E708OgJU/Rwt8l9ZK6eoxQ7nVGQDs0171Q9Ro
eZTX3jS5LjvNeMiS5oCamdsHGxegbdz1728MtCJt3g605SAmDZPxTleNcx1Ec4WXuJbuA2ixPvlg
c9sY7f3zgWLOn6PVS4FuTtQRz7Vwx3O8VMJPtUz4rndsbEL9iiHpoOLuVI96CfR3oDGhGUKLXCSH
JlvUI5QFVb8xE8sFiMTYn1MRUVD0iR9lJyVxR0wJuq9XQnEdt2Eqy/kvKJ/yIzS+Prh99dkF/uiy
S7KtoOkiFDT/oGKOxA+PwvYqW4aE37ZO3UZfLw9gO/aGi6hASUMcl2QnAujd1bR8XWfl0fZ16qHn
I8b2zq13cVzGsYn+4xldOnD4ibNXQsFJtB59Gtk+0D++bvgLjSz7OGoEjl2nm+9tHJHghhBSquPl
lXo/dsQAf56AeKyFHv0eihIaqco64k9o6CR34BbaCh5th8wE+REHnOddktdnAbqtQ45+ibKe/0He
DLrmdVKceNzdKT4dE1bMf0V4LF6emeUtH5vIP3fQAQ0HD/dE6/7TATgXhF/Z2lyYdYBUARVSHVaI
kxvJe1FWv5oJ2liXh7ac79jwEEXDcKLDjJ9zEFBcsTnKn4ALlzeXv75+5d+BXWyiAmOXTixxStDb
I2kOUZmMg4OpbW9AWvityZvh+vIwtkmsf3/jVFnNwMzirkG/SBr02K1lqoHvy2bGpmgwy1nr4OYW
ZwopUySvk+hGTi7d+O0W+zeJBNH1XwUIExD75uz0O4WzBj0iz35B5iIdKBfpbgXkGLwafy6VE/J6
6SSvzzVGkL38OcV5lzLACMZRNVcAtxydbH5eZuf75JNdcV1sCgjXRVGXIOOCwEkWPrSV/FD60nmJ
5oYfF5LfdrKbrvMenL5B4pKNC8NyJky8oFQq4YOckjuWz9PnGO1nD27bv+46cCZCUFegm54SP7kT
7kw/VZXn/zOPqLnv+7oRI7jQwpN+P2O5CgIaPs9rh+b7ULnQ3ttn9SYMsGGaNRCJhNX7HrQsoBFY
T2nR5uPOxV9d+BuDpAws2WqEV2nqPPRSxepu/KRcf+R3l5fIcheYFIJ4gbSdKgqBskXjfoF2lX7W
gmA/dN1sPKUsvsvkEVQs6sAJ7fEzADBFceDKE5/R2Tg850UTOMcw8OKv+yZjhABUNMSLajc76Vzz
PIX8Ibmf6AIBLmiBZFtpNYujiQzLFxne602NjBSYa7zUQc6AB6BSgaLMC03a18Atr1x3CzRpsz4j
FqA8RuNCA/UnINu6QxsO473PN6mELF834X4VgN/DPEbhidaFe98q8O8VXGzFGbavrwv45vAS8MdH
heNnp8JR4VGNkNdoXYhgXN5syzaYeL84HOO4b8PsVBXsVzwPwGqH9HpQeBkGzfhpZNNztN1OZDnE
pkqwmnTeTyEUA39XFRFB9weoeoiPQPTwtJqLXarKcWwC/wbe0KVMamiDrtVLghzucZsXwWLsJnOg
9pzObYeyOut6evTjiIL6ous/QnO3ebm8KbYtN6J8AprgPE5UCXr2aHxqIyTVymBTVsX2+w37bl2E
J0m9lOffBOe8crO0Bqj4Vgj/732/37DtskcSuNAox7ihFz+WivbIrrpU0KvL37fNwDDnFuiZsB9k
firLwPevQQZOy09j3zjNNZqJlq0auGUbTNCe8uXcV6gsnuOu6lIdg9ItbVzl7wx2TYCeqrMxAx1g
fQ6CKf+ED3NQmyyT/nl5lWw/37i3pStYwn3J7jyU/tJiVPVVuT7t9319NfE3bqmqRSWCBDVXkccO
PZaJ68ZPWQ0W8I1I1OIrTBJAVuhsjgvAKABahXoR6b1r1xPL41qWRiTC99maSQVI2m5quh62Nokw
gCB3EjV/N9pFme/yOtmmYdhygcRK3tZVcaY9ajsFDtVxBlkSRAX4dFd5DSQb9w1kmjVpEHbkU3Fm
c1seWNGFh7bL2/uFo53Dq0XwfHkc27EyjFvzYQGcumR3qhnjm6xa2F8Rq/NPl79uWy7DtAMH9Clz
4BfAlLr/iNFJnFS2wecSl9HBRcSmNlbLMgsTg9cF9eRDhwnHV9V5e5BhX1fXCZuA3bg8kfeTx7GJ
wQMxjywFyHnO7jLyCZ2z4/AE3pb2YwkB0x9NpLyXyK0bcow0uJoJXMw+szdpAXW1CK4TlZ/lzP3v
yiHZt6jLquPladnWbd23N2aPSj7NZV3h8vBm/gD9ZeamtJdbOBeLZw/Wv7/5fMMmXmIv+DmsZ/mI
hKi49/IIqgUgA9pwXLYh1pm9GUINtGnEsCR3vyWHRB3+KGZolwF28Xp5iSxHODAs3h2LUXs9K84R
INFezBwvXYWXR+0Ud60nd8kBxrGJzKPCSUZ/dPIz0RN0IJv4Zgyl3vegMZF5kjf94kRleZbQYD7W
cIrX3UA/z2MYbdiHbRsMQydZmE00HHPQ0wX8ivbaO7KRVsclAKB010aYQLx4UpnrD6r4ncvQCYmf
SbeW1YB8OJIebcz7bMJE462gJo323uSOLOyXanKIVs2o8l6ehMXgTBq/IBOkcBaWn1ukZT6peaLu
EV3+vNgwB9v3DYNGcz+YMn1klN0gT45ycLsMjA9V8mXfzzcMeoDOIxhlwvxMm7n/yPMqPk9IHWzB
smypyn+x9yHCGWbdjScowxUPa6EuIxBiHfL6QNBdnk4+uOKJrPlDIEQJSVH0k6MuvW9ypqXXi5v1
nBfnMMnoEyONFIc295wNR2LbGu9PT+UFVLA+QwY7rPomuamXoesfGkhlTTv33rjKKch+koJj77UK
59ss6SS6vRZXb4ER1kjznXyrb9i4zkDoVQDSeRZTWD3XeG889Lr+THWJfiEwbz4nyS4+2Tg28XmD
yIPSX3Lokss6qSEOGWfTVTLIrb2w5eJNgJ6gPnOaHvkKb5DfGjBdrvwos1uFx2hFb6wsxcjEPLho
Ykx3nzATs+f7oevzNsRdUob8znHb5ms3hgPfcC6Wq8oE7YkkjKgOZ9whpEvudb72ytNRHmRcT9cE
8hQb41icvWd6AZlMfgCJVlR62vsiW59QNF4+JjrkWwIIlrPmrUb05lqfRyjCOuOEIfQUpLIWH3It
fJp6vQMvQF11iMD4tzNjaWL1fFYs0cj6/AxmzUBcc0e6813ciXBneuxf8Lx8QecbwPEPcplEmo1c
pzKKICf8JcvQqB+UxfCh7tuddWBT+LeIpzzLElyVvTM7IH/q0Za5coB1QXOQXv1Uoti1kci0uWyT
i2/pnSppQel/jpAQT5fK+ytJhk+5J76GknkpbaCKptYuTcmfQOV8PzXOPn9tQvmyOuirGN3aZ68J
1KPMR8qQcNTDxuctR9Bk5Au0T9qAY2JAw+UpLm2RUs+DzvG8/AXO6CodXCaOu64eE9CH3EEXQtkN
eGS0gc9cFkfkKLZOw2oz7/htE9CH8nkwxeWIElMrvysFYFBTg3b18i+3ZBxdwxe0YgmlE+oEUi7s
hMbsq0K2RSpH/0OyyA9RRh94v0UBYDtrJjcfqqSgeQ/q9n7SwN+N05xqOnwZRDtBHAVnjEbuYYny
j+4K8Chj/dda07w8T9siGsEBEUHGIC4AVL2X8CWVnIk5LatgS2PR8sA0kX5aJDMvG4bsFIq0KzUE
tKs8Efw91cN5iCD43IK9YR72SQujUmcECxGI6yPl+P8dz52X+Aip1q2+Rdv1+vvvb9y3hyxkqcXA
z7zvHmpcpqSu+hTdjP80DiiFoc/0sQmAh29ied/55ZYSiOUCNKF+Q7EoMmZefMcaRD0Fg9pQhUSr
58Az/W4/unwWLPefCfNToarFXJTdI6jw1JPqusr7WBa1s6QO7QLn9vIolhNn4vxYk49l1crkNAlY
VweeutoHcdzlj9tWyngntODp8B1HxneARo7xkU5jdguWM3VVjIjmvJ4kT5cHss3C8A9M1Z3wWjSD
tUPsnAB/mz6XSVFc7fv6OuqbcyacKBjzHpiTjmfO5w5iQ/N174fzPkh6bPL4QVnEJVMxx3dTm/8I
RgCJPQ2pH0TwW69N21kyXgVsgch3NHJ2QotLOR7aMkaUU4zz+ASZvF3SkaiQG8ZOE5f6tedwpHmY
uxx4RMWpXWOejZeHbRLGy0A2VTOMXhvfSZm9FASqTioZnwFm2BKWfn+AyITvBdXgDlyz6K5i3XgI
vOQU1FFy+394mL9vEJEJ2cvYPPrI7Eanqo/gP9AUqWewr8Uh+15K/dfl42obZA013hxXidZOloOz
BHWmuUxRYcpSsDCf24T6V26C9sjLw7xvc5EJzNM6jONFucOj0P2rYHF9E+31HJEJyyN54wZTGEZ3
ZKzLcyFc/gLOv/ZLKwRoBBddbXLLWm6RyETlEVZkZQM0+tlx9KeuatUnxVZCjgY0zNFKFlChtvyl
G3V5YqL6VdAtQLxtAY3LPgCkZJgl2N2kYskn0qPykkZOo/chayOTiA+pslkRr6OnIEGJVtSqwMMm
F9f7tt+wdrnEhVpGpl7xmAHnOkGfzveC7wR1QX3yz0MMpmVPZVAKedQUUofg3kZcQjcZAixLb+Lw
BuW3E+F0fESrV3MAV31ZpmESjRv1m/eDevA//vnj0RssloVm0+M0gKcGoVx3kANAiqoI7/BOghDh
Xtcembi7ws8DXY+1evTq8les0TVRdGMGaP5mp5FtsYxbXCd0YAAtTo+Ad92qChJSyzA5u/C3kQmv
y/AmEXUxk5NeIKVA4tw9FIToKzYO6nE7v26bw/r3Nz5R5AzCat7SPXptwl7AtZ8XIBWeky25M8vV
YQLsJqraIB8C98TaWL2SGn0twH+LL2Ne6Q1/a3mXRCbMjnJaroTx7knFpBhHUAZpn31wiwb3Vuou
yRj3aTGgjnA7gVq896+BLhokqL2IM8bFfZBUilNws4XQk7jsA2yzNnwAW+a4d3Tnnrw4fooV4IoD
2EK+dHRSG3eZbd8MNyBd3YFyjbsnUrv9USToLM5DyG1c/v2Wr5sAO55Bzl51SABCtKy9yyaGbvKi
3nqf2L5ueIFhnuJOjkI/Ts3sfODQSDiEYP877vvtxi0fVLOesq6ozoED0KOKW//OWV/d+75u2Hzb
EfShgwP/da7EfCgXP7rNRRts/HbbnWuq9Loi4YyNAuA6JEWJF36GYljyLexpDFl4sN3WPDkJqJFe
Ex0298s0v+6b1rpVb9yAopoVghY4sHXnoG2d+B/15L5c/rjFGky0nWy6AqoX8DEFaFDPVTU/Zyxa
PgwUUg77RjDC+CkgsP+Z0ruBjl9IUrU3RSNYWhfelh97P0EQmQg7HqCnlJeJ81cOqN11iV6EYnY/
dBU4gVxcaQckFX85Ef9ASLNzSwwL94IQmf2o8U6Arev4ioWSZh9yrwWvyuVFs4TDJtKuWNwicTuP
nH5H9cVEvwZq6dBenP1aRr3FCWbZfFOrd0KpCvWDEs6ZN/pLNrDpK/jxwz7tBEokG1eAbRDD5j3q
IOh2e3ICT0+VeusTqKh8cseZOz5dXq3VEv6dxotMtJ1UtUqy2CenwJmehxEpDT7v7CiOTIgd6coe
oPa4P8WKAlOL/gvPSSPPSTaSGZbTa6LsxmIaWeZP1TnrYi+dfS7ToSx+MaledZ75aeY4ApzE4QeH
llu8jbY9MaL4NnGqPixwvOSqzfV7T4KuDq5cX7k3+/bEMHvJwjrT7kBOUGbPP7fUc8B9XW+BTmwT
MC5xNG21pT+w/gQ/Ffwq4jB5anMKsvE5b/jXfTMwjJz2edTVPWbQRvWAjgCQd1PZbnhFy5E1IXdi
0rMcAH88FYnwflA1ReOHGhTXemP5LQ7EhNwVUZUkYPqjd15UtKlOkB0lTut8qJNluHFWmYVdi2RS
40mFfg/aNwRllJE/AP0vP0XxoLaKXbZlMq70WASi8SdC71gbTiDkBWS37sGrse/Hr6frzc1KMl6P
YVLj6yNzTrr1nRPS8uGXfV9f5/S/X7/8Dcs5N2nuPO2EfgRGQQgFrbzxgcuvBuZmB75K+1wewhbX
mLx2aH0s9czm4nVyIE+7sgdPTtV89dYcVd2i6c93ki5tWqQOR+aGH0ACvMXfZjulhhnH4wDOO98J
70S/alfMz78TiXhK/TOHYoumynaGDDvOFG+HKMrpnQqy7AfVi/yZ5F7++fLyWb5u4uvamog6Xxbv
v34OZTxoAyLq2Ngcy+VgguugZMidYdLB3UqrUDnLP8QVP0k8keuV5r2P5UPp9u2tj//ZNx3jttZN
4qJ4TMI7Rkt5i+qy9wgsi9hQyLEc58A051kKUi6keAVzLJD9tWRgSylBv/91GcUm1N+2JYZZF4tX
oLsiL15pQdUzClHeTw4c4sZ9bZvDn2b9HwjKgcYAapN3MmbTERlFkgY8oIdEsX3IPUiA/+E5/hMn
UwMBWje8QzxT30vZg5ZxQAXvGILu8Hx5o21mb8Lq2sxtkGVdV4kgieF6nk67vj6s7RG67qZ0wOGa
qv6MSHR6qEb+7fK4tuUzTD4bEMaAbIDeUd58+03+Q13xrRs3SVNtAxjmDk6Q2eUz2Nskg+/yaP2N
EVEefIIU1uUpWM6XCbcDxgdclkTlr8jOgMXNoZqnTRiJPVpxcWSi7DwWjIALLiEeTCr+PQHSlvWh
VKCZ2jcBw8gD3kr0VPpYIqHmJKWiqvt0HtFBcvn763feicdNxrs+askq11K9UuV55OgEczano5cl
ZyfJ1U08V1F0cKR+vjycZcf/RXsXVxM48D35iFhkSAkYWYhP+JW7dt3sG8Gwed2XNGHVIh+DeDi3
07QcEjHrtHQ3A1rbmTJMnkCzB9JHAgAlD8ld5MCyuz7ezLvYVsj706EkfikrF/nD8whtr7TPWZOW
3KWfUH4UL5eXyDYBw64F2mCmhWXVq/DC/HPfND+jjoX7cl4mvi4mJfdkOMlH4jUlFCgQvjoM9H27
froJqfNCYCIKaJGfq04S8DfPwMlTl5OtF7BlaUxEHRryPdlGJRDAdG5v46GIAMEQTH6+/PMtQZQJ
nZO9N5IBae4XWc/PBBJxX1taf3AcAKUbR3lXl0exTcK4up3CK7X0afwS6aB4qHjvgGYpTzZM2Pb1
9eD+b6z8H82hHzqOSfKSeWgScKbKe5q8Tc5B29fXv7/5ekzzrCM8SF5WKKNGVvZA6bjVBG+xLRMh
F1d+wmeZsZdBQxMDNf0n3kElx1nlYC4vvW2DDestWk28YByjl6KKvk6FvyAngMMfCIww1zm9uTyM
bZUMC6ZT5/mQ8WpPovOgfVz0DZdXcYNU18Y8bAMYN/PAGYUiDkleRDuEx1D27msrWr0PqhiZoLex
SYAV5E3yIrOQ3yYq6H9OueNvoJwskbiJeRNjL7SvoGdd1M14DLL50+SfKoQZ8TA9S6ckxxzcsc6S
7wszTdzbkBARZaKIzoGK1b1URXWMUV7+1kFcbGM/LCf3X+i3CHz5OZHRGUrpwW2zJPzabR0Brv56
q+v2N0jrnVDABMFR8LjkUx/ze6+lx2II/47L5mmInzzAz6ZxeiZlCGaP+knW8a0Xov0NBO6Xj7Nt
dobRj9PQDgn6tV7DEYHAMWcrz0YJnEoR9o5zvDyI5UibtHdEEjW4KqHnTFDvp5y86aMfoYKyL+4w
oW8ta4uOVn70Ulfdz9zL8iNwGK/RwveR9Ecm1g39ktQvlzJ+YWU2vAwNuemgUPd13+KY9t7XMva8
uPpRgtzjzp2HRqSjzNnW4bIsvolpK5aB0EgP/IcWwHNnw9gfOXrcNqzD9vX4z0vDBYlgtdSa/6hH
Hlx5bq7Sauq24FO2wqiJYStysNEMTlL9IIpDzySrD9043folVCv8ZX52RnHDuuh6zOnDqt/Ut/XG
A8z28DO56nqoBA/D3PIf6Ez6oZS6jUnwMQc7I14zfTpm0/XkT8eOiJ8rZePlo2DzAyaBHVX4uOtw
UH0F4632EaeHv9tUPOgf05AcVD7/la/s9DjkIl3BqZwN19Sbtt4kFv9tctyVlM1B24BrDEJ5p6wZ
DgOnaIbL+LcAqbQQOM/Dus66jjfW2XJrmwC5wZ2b4X84+5bmtnGm61/EKhIEQXArybIlx5PEuY2y
YcXODC8gCN5AkPz132Geb+FBAvEtZZXyghDQaKDRffqcKmzpU0a9r6pSH1g+kLuUDJ86Srawsa5N
aoUGftZkBchK6nPbQk2XpYD7mghqJNet5vq6FRF4QRpSPKbF9yJR3S7rPP4hR53wx/Wv/7oD/nA3
2Mq1ol0Q2IhGfJ8bAAfX7VA307E24/GXT9QlJNgb+AP66s2+WsaHeJDvJhpfWA6hKYVLKvK2mrD/
fFswG0YXAInUeL5kL+iby8W+qQ2OKfDPBT+MUvFNdzqzkXQ9n2vCTRs+9cOamigyvS8WlMJiuUX8
9GeLMVvGNkVnBqUqIU+8yb+37RD9VUkULq4bzLVG605/E0arICUxcl7JC+xh8vPMs/iYezklEIgm
Yivl6ZrCOvqbUfwqGtt4SemJBNWz3wHQBvaiLUy+6+Pr399+PKFBtrT4+C8dVs7mHyLFS+a29bHe
8EiQk8nLOD7O8YbvS++rYcAN1wA53TiC5e6m5CCGLDECCZt0l3rxB3A1D4dOAkJ+fQ7r7fa7TwL+
+t8FaoXQVSAZPbVed2L0TFB6VjG9U8A8VMx/PzZ0A4fz5yQRs8FyUMSmupkjevJxPvYS7/o+SPfg
5/iSMvKP5sFGDPXnc5j9BpsLS/SRxZL8YCED2aiXyWYXlBnd03ygX9Jq3qKPcg1kBQx514aDLibx
feq0POoFioEjV1BaIQgdFpCLXbeQwwtt7NzQo2doaWYME2XzAyuqIzCTzROopbYiH9dELD/3RznE
AyP+S5VnUbLrKm12fc19CHuA/oVxvRUEuaZiuboJp7nNwBrwXYygZWlDHT+QQohd3IN97/pqORye
Ww6fxDyBxjyu/UZBq84XnfcYmfHGs8pG0BXQ3u0hM+W/ICU8nBg273l1kus/3bU6lrMXkVJ+Suvq
eyKL6nnq5uLEOtAV3T6C5exZgRJ333nldzmBJrDA+3UGtPvUJJsoAIeT2wx0Y9LmpgTE8KWdxHGa
6bKPdLBP2vgEVuYG6hJmI5hw2NlGxZFoEHqAQvhLUYzBfdt6EFWp23bxNk4Rx7loM8+hna5IRRgm
L0PmkWMZZJAHrz1+5mE3oQNuTg+zGJdVc4wcbzK/LVMrBG35FE/0B+hl2bdmBhszh3LeHQf164Zz
OHaYTUeXTnMS5HCJF29i9f2EOu9dF9Y12FBBm319Fi67WC4u87lv9RLwb6OXiffoIu/93YJ/t70B
mU1IN1dm8AaAIF9g7OC+Z3X8zAK9Va90/XrrRp/9dlSBJ+g7jpLSZ96CUnrnhZs4Ytf6Wx7uCZOF
HgRFvoOD9r2/8kHkZvROJOro59uW3/Jw0htTAHQZvOhleFlGbvYDLvaNHepw7th630NZb8xiXtJ3
4DIEXons/X5tAxIALY199j3x2y3vc9jBhsMZaDpisC69VIEu6qOk6Cg7LCGnGzNxGMIGwimI8KZD
l3kvfYL28DRGYNuGgcx2Y55v3USuMdZVfBN6JiOofcrWeC8NVOve/+JkDUKvBww52krouZbJurjZ
TGtemD594eNYPfMp4j+9HDDe63tp/cofQkMbCGeKOg68ZfFe2hES7XnTnroBDzPjIQId0IuycWK4
hlkn92adSghMFX3Zey856iZ7dMmBCzCBznzR/+98vY2yn9las8pv6FD1wXQBn13n73Vapv1HbwrL
LWCfy+CWdxuo7KEVR3gvkRhRkZzKpyn3usMMcYCNS8llb8u7W/Tz6UYZejLz0v9ouM8fb+4sY8xy
7zJYYonu1/Sl6EGWHgWm/6ontPj1DfE30kKOCdgoOF5rktAopSXIGFNz72tp/smxaDeVDZkNgtMz
epTmKc9euxJEWxCoY/cDYI4/r/uDw7429M1MYglQlYxKiM0mQbhvPYHs0gy5k555+d31QVwrZLv0
SHtgi0dS7mZEa8gJeqYpnzwwCixbj0pHaGPzz4kM+H7ViRhDNAv5NrYA5Ks+epeVZfpgTA2+4rpM
zlFRb2Tm/5yKYzYT3Ux1O7Mmni/IJbF3TROUBN2di36nte6KdyBKlyXEzZJ6gK7WnHbsUIlyCDfO
F5fZrDu9aKe+4YueLy14FI91n37wsoo/5mOxNYLLZpbj9wXopCGrAptlNejyf8G1kMPa2NQuc1lO
rwd0YJpigM/ouKLLQayywFBMqB5MFZq7KC3G/ZSOdXQEiGj0Nvahy2bWYQDxglr7Q7FcstIcPb7c
R92los0pQVyfAooWRp9b0tx20/yGqSv8qDfNmL1mvEyOfhLd+SYZn2QN7txm2lJzcmwEG1uXTGnR
imhJX8YA0CoIGzTzYRpi8TybWt7G/sVskrpEix50oNN8qcFTuPMo0pnQXEWjFZTZNza0Y7vZoLrZ
X0S90MBD6tKDNBABlvwr8zGlm04gm6mOjYxDBClJX9rUW8RxgXQOGAPyaIuz2mWGdVpv7nu5ZFkZ
kCwsd6Q25M5EgO5oiSzAOMvX61NwDWG5fCY9vwO7v/dSQm/3yy9RIGh/NE9ZTm+7yH4D04m0Z4wO
KJUXwCvLYZ9q6H/sodLnhVuQcYcL2lR1YhJ+KZqIvJOMf1BEfE4HlNGLDOcWXSs3qqvHfRG3p0VO
+bfbVs5y+x652GFWPHnhpedd5iD+3Fep+ty26OC5PoIj3PsNTFdmzMxNx096qg+ij+5aaCDvwtwc
V7qS62M47G8j6jiHmFY4+Om3GPn3QyaV2nc+pGXqtohv8xKbvU61Kh5UmJKT8NF9jeu0PsRxtsVd
51okKwoAJizoRRpVEGICT/IIMcBDaeh3ufLq7hJAQjaM4Vqo9e9vfDGEMIFGlwB/6Wqjjg2YxnY0
i7NDnm8pITsOK5vGzi+HKZrnkLxD16w4zCTUdwPZfDu4vm45OhctpKxGzYARE77YGx9XI+dbBSvX
6lj3ejvEPUsWkr6sfiBqPNczGb0bCpT1btun9tWOF4+fm4ScsowA34NmJkgQzAcopj1fH8C1PpY7
Ewkp5XKevZfCoBx6SFVUNqdSQyd4YwaOAWwonZ7D8n9pOFGjY/cHn6p+eswQE7f3N83AxtIpfxQh
ZB+aSzeF5n4RFXnwyi3lXkdCw0bSMYCua1aP5F1R909iRFHFKJQaWTrcrU0KXR+H+9umYTk0Qbid
5Mor/iZFqfOjypa43yWpNnQjSnQZwvJkyMTN0A3rm4uYYvU9BnvxcOBFbbZqBA5fsFnoZJEGpKw9
cF3EorhLwzrd8SoOdtvJaZcxLF8Wsyr8BMWuk+FpdkD2nuwUOHKOwqC+Da04cMEQ/8bVsjxbcKKz
miTZK/JlHoTZey/K3y1eC9qZ6/Z2gC7Yb7xzngdpMwJWoTV+JiCxQhvP+wI8ihIl7Fm3J0mHT2Mn
d2Azerg+puOhYNPPtYYiyEz67HWG5jWIpXi4qw0EGOulf5ZpV98tZfEw1h6ESK4P6NhzNgCP4poa
+0LyE10C8BE24MBohLwN3gfV3v/eTa1HdREsLbmsdeE8pcO+oNWWfVw/fd2Eby6+tvWLMAZL3ktR
cfkJ0XSNXsgw+3h9YRzO8hvQri5kDXmrpNyJYPkBqEt6oJo/LdkmlM/1+y13Z3MfTgXEcS4tASe6
LkZ2hszyFk2e6/evo75ZHbUATFlSGp5AVJ/sGcRp0aKKLO+SJz9vWyHL2ecJPLYRHORCAHGlvaig
zsyqu1YG8/G2ESwXR5q6YEjsIsVbxM++N1f36/b30vLGm+k3KB2av4MO/ZDlLu387p9sqgqa7JPK
BzL+cH0OjjDw1+Hyxg4tNC0DzQy5qAFcTwhj091MwfYcdsuPsgWN5fVhHOa2cXVZQJmAKkHxSqXP
dsgq80NTl3JXr0Qttw1hOXPiUzUUnSSXCly293IW3V3cKX4nG7OFy3a4hA2wkyrOAffq81eAydtP
tKtUuUP7w23E4cxG0RktjPRVGp7WHdv7/r80SvJ9EuHQu75EDmPbiDkz0R668R25dDr8jjbkbE8j
QPqrgapD1W22triGsXy7mOoibENa/N2m9UXWpnzQHfnG6Vw9gH632LC3yxiWfwuIl/O+TXi583nU
8+9SRFJ8g1zVVujsuOx8y71nXkOrvu6AW/Hjz23E/RM06ZK9KHEIeiNYLUiY7L2iUC/XreOakBWq
AyY9dwmoTF4T0bSHKKTdAXxM6uH6111GseJ0Q6uZxVLSE8UL6QCxQP5vWoDFM0hAlJNDtGjD0/8c
Y0U26m2JCpOjeKcujYBwTdW+ZMWI8EdMxzFlbI/G99vqwJENfWt9NoaTIuqiuwko76AHpGTptugA
XPOwru88IQy672Px2jaNKNACBknPJozyfdyWyV9BEXt3/ZCld9et8+fzMbJJ5IT0ugQVM5yPQkQP
JOMa+qSiPzYheqdvG2Id+s1JL0AktRC86y8A803lsZdRdR9DjZs9zoTcSE4Y2SxyJg/KVJgyPpEB
HStqrPRj6q/V26LaOuj/7CdRYjl+G3lRFLQyvMyCx+hbYcXp/8Aj5vq65fUcsSsJi5ReIqA+9I/Q
J2N0jjwde1vpKZetLT/3Q57XeZyiOJLpOqc7vyH/S/L1D/mySUvoQINHNhhOcB3pToj60lXBNwpS
rGO5pMmnAfrz+zgDsssE4WNY4UUahEp/Uqyej2kufl7fbY5ltCFyeKSjT8IM8jLXKj+UvD1HCZk3
vMX1ceuql8LMkIKM2Ulmzde2I2Y/JpsMDg7z2GC41oMEUNSU7ASQl9yRUaZ3K3qwQkfoTZndyBZq
1TmKRU1YsEuLDok96sXhOZE3KqhGNpNc36mJVkVdX1J/6B6Fp9tPN7cwRDb4rYKKcV2j1nYBMHUG
BHFcoDaZyYxunFIu01rOzTmv52jxy9c0qJEQhrw2eC57KKLtr+9Ll3Ut9zZtEUokv+ILrdKHX2rd
UdidAh8CvdcHcE3A8u6pKRTQ8rm8cB2g2OiFHst3puX0/rbvW/e49GYQnpU4nwgPQ3kkQFCX97Hn
0+XbTQPYsLcorPHsS0SJTrd2esih/P0JIe+wsfcd16oNetOxEOkIKpnX0DN+uiviEFVHHqtx14/w
tb0Hqc6/RsI2N5TD4DbmLelnzoRU4nWEmMZu7KZlF1Zk2aUmzA7XV+zPoRVkH/57s2ZDFoMBm0UX
n3nNU9VlMX2CnvpMD3TUY76voNjebqyfazrr39/c4oAMjrEIMJ01s7gbDfs5FxSS81A0vT4Zx/61
0W9+xON8QgfXa4vEVbsHPCOdDmGhshvjEJsermk8yMblhF1CTOaOUP3JJFl7z8du6wxxrZHl4xR6
uAjPQvGKFtqfUuFkZV74fcwQft62RpaPk1RUS81E8ZrVOlL3qopo/hA3or8xtLVhcCFvxcLAJfQK
nmr/7AEU/JEvqtygTHHsVxv6lrUN9DGyuXpV2Jgf57KFH0KH6e+GZfl925dbGlKOrWRD4CI8/0A2
VNGLbNAtfegzHagTeJ6VuO2osgVYSZBlILXIy1fQ5GV3NVXNsz/P6ZbCi2Mf2Rxwkaq7icuOXdKw
58/tUJF6l0/cfAe5KPg5ru+lP5dgIxsCx4I2jKs+8U8mrz6vSgtry4Iv1IfWxB/0oP/i/VOdmY/X
R3OZZP37m+PDq7tYCjLnrxEkMGpQn1djvoOCSXS4/n3X1rKub+iqDdEY0OqVzAQqIYYBMljOe7n0
/UvpjbcpgkfM8vASijgCp2p4+VUa7eZkOushGzeeyq5FstwbBx8o80Ay+8rjYln2/dQv0y4rquS2
M9xGwWV+DABtJcJLOOIeVKANqHKpd3G1qd7muGVtEJzUUZpVMg9Pall+ZFP0nJH6PgXEZu2BCZOt
coDD2r+B4To5ajyPcgRrSHFHfPF2c8a+ehM6F9CreFMlBWTn/92zFCL3UuV9dMn6Hq3kqYG41/00
QBR+Y9M67B1Z93cLPqw2RVPipUOXyGnNKbwmaZ5v8d86jhEbDMfB5wTKrbpDnANrqKbuP9TozgMM
sjhd97o/Z6oiG/3GU5JXceWVr2wc0/AAzeD8oxfg/stRDeBcBacIoMIZ1botcIprg1l+vqosG5MF
4AJEqjIr8vI0zxrKVIall5Hil0CCaSt37DKP5eyBYpXyKC7Dds59SFHxqAFcqNZ84zp0fd9y94R3
aNtthXxFC1f7Hqo6IK1mWrWX68Zxfd4K2BlkMlgO0cHXoKmC8VAlwO8ea6jebyBRHN+3kW2jN+dC
l7hlRV7CDDkT/zakbTfSeY7NayPaeijXjJIW4jWqomC8Q9PK2CF90FP6TMZpywSOg8SGtDFIK8cE
dGSX0CieoZsHjHpG7GBo0FQdRL4E1IO8c+NnyYbLuFbN8vk6CFH3M6p4LdN0jncqWfEEDBT2w+Em
s9sYN9UPirNuQBxt2qXZ+dFgjjpDcWgjBnUZZp3Ym5u8i5M6XqiSl6mg3gm68E27p1ndfAU4ZUvj
0BGb2KRxupCAj1STuNABPQzr6UWJ3reDYncKjUu/OuwLcCN7xrvNWWzQG5SKpz5AXvc0d+prX3E8
AxMQum8Jb7sWzXJ10SG3sIIbX8Mh+tytkW4Kcu3/w8vAtZEtZwcbRjSUoCR8pQnx9l0dfYuTrvlW
CShK141mx+ubyzEPG+GGm3yCWjiVF4gcfsMhTx7lYNi+MMsW2avjgLfxbS1AuHHX4dJN8Cqv74Zo
7h/YkILfrVYMiXYCGBQkSaAIe31GDn+0wW4SPNtogJuyVxLWhQeZ2eE0hq2uN7zF9XnL3Qkup1qr
nl1APlC+z9SQf/YgrHibr9tscRQ8/4uKULgrOOFf+r5OzkNaLVuAX9ePX//+xtV51U4KHRL/S3eS
Hry7cXZjD1EUWjc5DWtEi1BSB8wURjhDqCzOBRrMIXQxHWoEqlvNSq5ZWNd4tmgNZhvwYZjU68+s
8qdmX6EoxTeM4PIJy7cTsD4hfAM2xe999VChp/GDAtj732qYtzapawjLu8cOXJlzsOSvpd/27UeN
5m/9kGYc7AI7pOHCLedzjGND3vph9sukLepXFIF/FGmbfEU16jMArFsYXMcxZUPeOt/LtVYoNeal
5PeUlfUu9dmw10z19z3Q5Ld5tY1+M3iDmC4f+IU1ATuz1I9watAE0pHXTw3XPCy37lSNhq48ZRcS
6+4RGnhASmRzdpC6qwFn7YaNF6HLIOvf33hg71UVrVQSXRZJ8vt+FJ9Hn5RPdQ/y5OszcXiHDX5L
0XfB0UYZFDuQzSvE1BDVaw5D3kTtVmvuL+HG37vtIptWLgU1bjN4qrrMLQT7APVAbzbaElNIR9K1
DoTX1fjrTgdJz4eVQETT8rkek4ey8L5S4Khvm6p1EPhRFqeF0tGJBbN6RxYDptAuHZYbda2j34Bx
zViHXCKVUhi1PNFmgBqTyk07HkzpiXCfFyZodxnCsnEXdgQCkzNSuEd0iQGRUnJJpo2ZurandV4I
MkBteTHBkykWseemXO4B5qn3i0x+eo1Ob3sB2CC5PsyXLigFu0wSSlq7gGnvpev8cuMJ4NiaNkrO
iwxOIDrUr0aTtUUsmQqmv/fgXG620karH/1hZ/7GTOeJeCGM1q91Ez/WPZkPdc2xbDG7saUlsgFz
/eA3sd+k4tIGbXTIhvJzVOI/N21pm5KuZTMsXcyguPbrDrgAgM1YU2xJjDm2kS3ESuZe5lphdRgN
3iN6be9b07ftkcf1GUyjmt9fn4XLClYoAI0mDxmWsH6dZq/ZSxaMJ1376pDNRXAb0XFk089lKPcs
JY2iS1Pr0RwCUYKCmCKgfb4+B9dmtaIACC+XeVZ2/GLSxge9YV5AklnN6KW8/n3Hk8jGyzEJqTo6
Lkh8lLT/Ik09dT/0iPa5fTRP0hx4DAKqPbr6PVRHF5Sb3jdlHeuNLjbH7GwYna8gIzpTROE6jMUX
NkIt874cISN0vD47R9Rva61qnIyFqUHVntF23GuaDZ/bSj73CBAOZaL6o5d6yVbm27GtbTSdgVCM
j97vdSkB3VmBy0UG0N4s1TuvgpDs9Sm5lmwd/e3VXWio9yRr2BnPPyTe9/sgm8oNj3FNYfWkNx+v
ZInebnAgXMIy8u9+sfrlOIN3Rpjh0LeB3rhIXHZZJ/dmHJ6OlaRepV57yGGnEpAE0Lf252GU8WH2
UvkUDpCju75gjlPAJpnjyCn0HqO4Tfomv6/8Nvz/AEGyWQJ02cSKABq8BeRo6ugyVyESO1XerVp6
ut6S5HRNwT4EPCpYTGJ2McnyKaMB+BbJflj8Gx9kNstc24F5pACI6zInIG7VPgiw+4jfdN1SG0DX
G9lFaJKnlx5o3CPzzbzTwzhvRMx/Xnpqg+YmT/mclqhpoftVhkegsFP5IW1TITYSa3/ORdNk3cJv
tmq+suaoOWKXoJQ/GR/jBzOWd+mgzr0e75gHlXpaDrdOx/Lueup1PXmBeq2TAHAC09DQ+yADtPT8
vO4NrvWyPFxASnsmVfO/RLdSNQoQDR4D7EZzrMO+WS3uRehuYJpdIojMDUh4Zp46dMajty6Qdafr
Oso6qByrVzS+jFDHMNVPsKnHN6XrkNP678+XVbbUQiIz8Yuebk4h75Jst2f8+XSlNnHcOPiS1KnG
qScB2BiTge5oaMaPqVpfqX0q/77NxlaYDvBjqYF+gxrKWCS7dprIwwT6hcP1rztmYSPhWkhxBSaC
uMfaoiPqrj2AKuBjxvhT0g5kIyxxDbJ645t9RLX0pj7p41NLweLnl6jqpn3+M219sw+a6Pv1qfz5
XKU2NM5nXaqCKYhPfTl/+SXumU7tU5IPW4yqDm+zkXEpYJ1CNmN8Qpru3znJw10OsY3rP971bcuT
VZF2Uy17kKovKFYWbQ76h07fKHxHbWAcnjk6j4hJv008zz8aPvlHMIgN1Q6pieXjbVOwnFmCF1Mp
z6DjqwEx/y7N2ZTdBT0VG0vksq/lznQpIONAAH0sSvrtl32lzH6WelNB3rVNrYsZEq0G9E4oG8ps
TZ3JMauSx1BihY4MnJYRcNWQc9x4FrtmY7l1y9D2ilI0ZJRa6JWRiX1nbEnv82TT6xxbyobK0T4k
RZFxfkIPVr8nOKxAMzzeVJakvyHlQiDKkKzJ/s5JVKE9Yw7pviIR3zoyHMtjA+Mo7crGVzx67LXv
H1lLxJm3LDugkrwVh7nWZ90Gb04lktOihX4beYJOJywwgANwjL0tFLBrAuvf33y959FCh3QmT5gA
kJZ+Wi8ftOlMuZ+mgH+57nKuQdapvRlEgUgim5MlPkGgHGeqTOr7JTDFbuDxcrg+hGuVLK9WyxCV
SWG8b6YM0vdNkfvvGt61x9u+bvl0r7lIkyL1viHg9k6LioHHr7eaPVyrY/lzJgBPmxcWn4DbhcSM
aosdoPOfu+BGYSRqI+FU54lR9oi/ii54nxJwJKIsdNvbkNpAOEYIyaFWCbmAUqD5V431bPY3Ixeo
DYCrRSmhIqu9b91YyHtdlO0RNDSfrhvWwXVNbfRboVGvkQUN3+Fmw4WZPKna1/cpiz+YUqpjSuSF
TDXfs5Qdp9i/Hwx6SfISgc2SoRljCsb6rpHdRtzv2Ao2WM4HmYTux1z+TIRHdrgzpvvYrJ1SxSbs
0jXE+vc3vtjzkDZTk4ifc1kGdNcO419gb2xBXxqgffT6qjpuKFs6FUIOMS+6TP7UnSzFzoTpV9xM
/JDSJXwONjkrXMNYPi+HyAgOedHTLBjEUUIwOoEiK2vSy+KhsnrbXCzXT2XcRV1eN699nAY7wZj6
Ogvtm53noV0474ZlS1TCcYQx6xxok6qchmWkj8RHLCgB3tiBMcbfOMJ+SV/8nh6mNmAuJbgG+8YP
TzSN4xL6pn5EMrSS8aHAgZOYnH0lftYW6rHL5rZ7zJI6nXMQdsTAjxwqTuX4wtpEVvPO7wzkYu5S
EY1swxEdk7fBdnlcRZqHMv1ZlgIqWEZX+hIvZbbhWK7PW6G9jnvaKKHpI8Ri5u6g86kL0PVE+pvy
PdSG17UKCCI/qOgjjz1e1zvR6UV9hgirEfFuEdB53TCjayKrL7x1Xz+OZEhq+tjKaAKzWGwOBfok
ru9118etswEwJZDpoqP8kS3VM1pcxxOKnFv4OtfH17+/+eW679gg+6QBlseLgz2Cf1nf55IHxfP1
X+9ImtiarHThFGoR49oGhszSh7U01xd++n4exbNKQnQBq6WodnFzo7A9jayzQTPSLt0sgn8iNJAc
O1JGDzd3CdHIOg/CYKnDLkHX1NzrzPyVZALEp4tuOvFwfcFcFrFie1XWST1LQl51TlsQQ3AFspM6
ULe1EFAbVKehYzn7oBF8jSDEuvMrqPt0XhAeImOqDb923GY2sg5pdtRWBh68Dmj6Rt6kiUm0b7yu
PxOv2BJJ+QUZ+MPRaSPrYhWNIaJvv9xNYETPPiOd0qR3sH6rmp1IWKAu/Sih3PcNDEqTie4AYVF+
eU/qcezwIFBd4z8gJa/SPYWE5z9yokocMjHEyxcSjF74mAXlECCwHMvumdC5A0QPaggKn0cJFukn
qBY0lTT7rIOg3IKiSNdljzqjJQOaXpkADRQRSbt5PPacVuxo+sZ4x5VZM9zYLI7L1mazMymYDFdB
x0cfRQZkH7190ehPhQi+1cFt2lrUhvsxPpQKmBA00ypq9nwxx96gqyVYQ+Kbtjy1DqEC0ibFFKWA
elWJpj/6gaLTXeZZXG8cQg6fstF+LCogiMKG4RWP/ljdgWCknh/GyUwb2SPX960jR8gRvH8QAXjs
F42mA2Pmw/8hcHN93Tpyylhrk/JZ/b0U45dxAFtMx8stCQvXDrKOG/AsdssIKrbHNFjYGbSpEWhX
eH5WtLzz2k2kuGMYG9Y3oBmO1Y03/BM1bZ3cLZ1nkt28iHAs99hfPPlAiWy+3rSfbISfyDm8IfbD
R5JGwXwvEtEX+0Z6td4oZDgEmqiN6fPZrHFjgQlsp2KjRAvKzbLFNTbLNuThIQwXqJyBntV4xYNI
Kj2Row8xr4yeWDR0TD9yVD9YcYD75qUAOUle8ONtk18t8OZGJyCHSdNK4eW3sOd0AKQuglzI/raP
W7FIXEShaaUU0NmbX3SEm6nyMcJtH7eOgZ5oqpjy5bmtoFDWQ0hsB/jHhskcTmSDAVHIEh5tuuRk
FpyUaQCaFmTDt+DErq9bB8Bc+V3FGWOPqgf9FuLwZWcM3Ti9HNdpaPm/oLpmCWXteVUDTCefHFd5
p67dFIF2/XrrDPBkQNPKBOSfPhvB5zbXRUROCYvH5bbOSGrD/uiikjFCwuZE2uEFQo3FHU/pM1hN
tihTHGtkw/5IKAMPeT+0tlNwaKnC/C0kovAo6l+ub07XAFbxT8k6meqKVGeW99mdH4jPWqoImLIt
hR+HEYjlt1lQ5MOAxsjzbLzg4HcNOIuSrV4H18ctvyVpSeQM1vkzRDHAVML86WEw8VYN37U266hv
jpxi6KlWoiT/qBlMS30ZfeBR4n3tTLAF1HKNYCUVmM5GtbRxfu4n4Jvx6Md7ovPHRO86am4dxHJi
okUi0ZSfImc2ggkT9yHSFhNuWzwkd9d3kcsOliuzJk10E1NxNknfHnoINewXbNrbPm65cSqRHA7M
pM4KMf4dlchOod/vx/WPOyxgI/Fm3yxeL+fsrAnKcDwDDowCAwRJXZAlXB/CsTg2Gk/xoW4Zuh/P
rIHYoArmf5smug1DTW0cHgkj8NeCveD8q55LIGK90zIe9mPp/3v957tWyHJgP+y8hYH56wwZlK8k
YJ8J0zMYSDb5Wl0DrH9/42YzdHrKetDteS5rsQNTGprjBdSySoWden0OLhNYnix7GpdFVTbnVgJX
IioMoVNQKd32dcuLC9YC+TvHxRnC5B9+rf5EUVi67ePkv6sjwUMxjX5Unf3ZHBldUB3O2y3tCNfS
W36r86XR/lzLs6aF2mmBKDktwbodeOONiUYbfgelwz4Ab0117juUGCRf3jfjJj2aw642uk4uUmq0
4zZnkkC7Kg11dVjYbYThoND778r3qfBElWFxjC473L243Veq33A9gK7b1rH8Np6uT0oTZ+0gcfyP
f2eG0uN6NU7+Zm7cNYDlu/0slyispvzMcwTN6EjwqUkPA5iM7q7PwGWAdeA3vpsp0jSZUWAyDbL+
UMTAF3fV9OX6x12/3vJajog2DvWE5ZlxLHOezfulB+oddORbCXfX77dclxVtJ5Un5FlwgOczyMxU
2a3xg01Hl6ER03gc5iWlfmHoEtibePzSrbfj9QVy/XrLfZE0h6JT3rZnVkNiUEuwQHbghf/7+tdd
y2/du23RQxZs8PKznviRrIcOsFX35fb2//PPD23cHOcaZdp0tW+NUse+hYfh/Oklu7s+Adf3LQeG
5tzS4YmB7xv1Ck07sm/mzVfdn1cntFFzhUy62vOG+pzN499U+P9CfWM41OEmO6br11u+S0CPB2Xb
CveuaMGVgBJ/5+e3MdWHyTqrN36riQFN6UjLMw3JEu4yWrfjtxBczuQ2pt7QppVLR1H3WuNoDk3j
7WMWZx+nAUm866Z1rb7ltxn0ajgvY3mW0VIdmOHHX/6FB8HzbQNY166fqIygkNKcWYC4UGEjnWnD
n8DevLU7Vzv+nucNbaycSYJpagOAgMGFke1mA4wLB676uDaOVbrrNwDPrpWyvBjMAr7nT3hioE/b
HIwY/qbDeAy3mT3+jHQObbRcAaqHAUePPEPk7502AKX46002+4AWlmIB33Gg5Hi4bhaHU3DLpVXJ
BzzgOcySjZ/awCx4Z2xWLR1LZYPl/h9nX9YkJ65u+4uIEEII8QrkUJk1uQbb5RfC1bYFCCEECBC/
/qzs/XJu3l32Cb9Vd3RXgZD0TWswtZuiJqB4k0uperEI55e5aMm7vyIDRNdgudFFE7UL705LAOGQ
f4NB+pcu4NG1ipyFmXss0lSdGFp4GabG6NyjnP+7db98j/99XyRxgyrMtidBeHQiSZfezuIvHY3R
Sfx/f3uJEUTcuRIG5tFc/7vwkkU8j9yfxC8+2jZXp9mVKVsqr8zJeeSJxk32OLXlUPzd4lyFYQ1h
KYzOhDqVkJ2VHv4AlYGT/O9/+Ueb8ur82q2MoRUuO2jF+y2Hxcgj1DlN9mfXmg/+wDUkDgrxZaqq
FBWkAl5K9+C9g1NkspDqv0M0RdfAOOKrLVXIUbD8EKH/96ZO8CK/X6APvu01Ks7Pda08lMjR5Pcm
//dOQBz7/He//CoIy77f5q5su5Nv592/nzbkf0yeP1r5y7//X4eKRAmUlitqTzQc6kzXqy98ND1P
6o9WLh/EmGtpOA0pTAHZR+xMGVdPFApDezhzBhdXyNvJTvXfHYBrgbgyjuGBPF/SlAZkunLY1GvS
/XGWH/5HIPi/xMrk6vyKpZqRaqHMIKsw34BBsP2zQ9z87C6eVzsKvYkfIJI33Z5CMfs4TuAQldnG
NwGbXL0McJOaBSzS+I6ufVtlQAP0u9phbbKm7tCtpUuqaDHWVR3u0Kyk+iHczNqfzGJ7dRTSKaHR
+qaeyV2NJxb6C7Sfu1XlYwLd+kx1eMT9AlIsLUy0VlVOCaurPUtkcw8PiwmWqPG09XtjNb2zlOk7
Ohh7GsEgXs4L8uwbMJDqNddV0OzSJO7fUH7OX4mpqm0nyy38TqyrPiWURA92LcPCpzR68pXZ4CpZ
1s9y7sjRRVrjr1GX5gsMcB5d1wQkC/q6+cpYC5ViEWi107CM2i9abQRtXmD/Qr8kR9HNy342sf7J
teI38KEV8wEiZxdXvjEVv9TQAmnHIduLDwzp1nsHP22sWFWCPKdL+CmOhgEgv6GlAAGQwXY3Jt7W
b1xK9wWFEP/kwpTvYfXudhhk4xtwrsFV83C/zUQ3wD5H8ksBjCnzJ+DI5ZldxvnQWtUgsAIFPOVt
2vEoG5tyeZFVJ/eURtuEYVvYnqsSk9VSjMFaWDhHIs2p6ZzJCN+dRW292yyvz3TAtDojUZcwMIAG
tyfWjkkGhx3zSfYEBA6ypf0ezAX/bQDLhgMYpGokgIDCosEw4XYce9ipoEto11uSbiApu3KdHkzv
xQ2nKMH0lEa0UImy7jCugr1CaKJ1heTKnQlrEwaEE5R/jjY17KvpPIjMcl5Dti8D7b6kWIXwiOIc
ULmZ+PE7mdo+zkRQheKsRz6+KpcGb6grZSGGsjfnjq9DsURL9abHKfwpw3CVJ1urrStaY1lcRAYK
M7fAiWDiSUZwNps4SMletl18XHmgfihr3ZvbtHyA74wGcalfu11r2mAP7Qd5UwF6/2rAl4Jmexgi
r1iWuD0G04yt6ppNiGwTyoenUUbibvSERZ/IhsH3Y61mPtwAtRj6o5Vl+dME4WX6nU6Qu6JWjAba
Pbgs6jUFQkbYZrlLUvSJ8sGU4t6SCc8SQCbFZI0HjqzwQ2J9ThVGLrnf0upx1CyEBOlEJ5BwyJz8
023/8sJtNbICwguWZOXkVX9DaqBAACyfyjvebkwB7CY3mtFKTdPO9hh4FswvwDeNoWqTXROXorsL
GBw291LWONtirEJ/chUnry3YluOOKlwH+aQ8fq7bFcCEUDiKx7A4vE9ktJX+1HipSzCqXAdP0AEW
7jmahGY8ag576ie2YgfFC0Sc4fwC0GI6l2jc1kgNIS6tGtG9LwGObS5QtQ4qn2qYph/DpC+rO5gj
hA6p7zSMxVjGkXwiMYfIFoiYssrcEMaq0Khzda77acJnK0cIgkDzbUl2Sbom3S7FbHc4cDphLUQ8
QBCmLBMiD2KrwvYAo4TBAEXG2kPU2JFmYITR4wZlyH4f2DgZgKjpenLAw052zGDcp9mcl4yX9L7W
uk5yiBhLnyVRpLpX3/Z60rlzTbxlvJ1itnPRFna5AtcydQUh9dTdL7GuUebSkp9Y6lz/XEdojGWL
Xtbp2JKlD29Xv/ZxlQVz3ADLnUwe1pPCSboWTtOA/iOtbFagOLxzQ8aV7NKvPDUdahASQNbpq8Kl
N99KWOQ6AFwbLm7WCpgkv4uTOeZzttFwDb6h2YpYjGPOl+XWhCF83GW9rewMeV1D1t0yQ3ZhziiW
f94HGzw+vivMD+YfSraVPaG/3xiaLUGztGPmgd92iBpO8mcSwSFspz0ZqmO9+RYGKmpQ2w0LN693
VDejy6sk7cP9HIajyPXoR15A8nHhb/BxGe/VsqXbJzVbgCVRcKkxU32yuVzPgV13MS7YJR9p3doC
8Co5P/Iq0V0+1r7kN+GcsO2OQM0/N5JRuWdhvx2qBNvgO9xe3XyzpN66PSqeEqqWpGqAbp3AdTrr
bo3GYmqnKOkzUDIH8hhCktx/boZWu0PKUlWvu1SX/fiYSGGhJ+eGaEZsDfqSnAFFGtJfVRzo6LEs
Zcp/ES6C8HsNR229X8oUYTHZ0no+QIGJLzdBpcNuwzlS2/DTyzSRr+g2qWUPOIf0YNA29ZIJLxv3
MjJavWC05cnrlOq5CbPUNXTsUEMDT1jnvHZpnNWx4uqMWsImYHvLdlpyrUK9vJThortjPYJushZL
C7gqYKCrhY7OpHlafZepRgBJlrImOXCoNHlV61K2O6hn49CXXgb9gczxQLIa12JfeDO1L8CbiBjc
FVXxYzNAKb5wabNGB4mLxd8ttjHDbRLG0BfGjm1vlAlt36OvKVxzhNAKykzCcPPlgFzYrqDCjzLH
LrH0pq8Zszvvwnm5447AGRc6KoF/AqKx6W9GsYbfKR9jDqXkqW2H161plvFMIWuwFcE840liFW0w
ljKgyd22SshlxweBjCkn9VzC4AEbFlbu2SqbyxUW9SMTmRyXSa24QaCwvm/dnG7nWPjmvYKLYnzQ
wGaNu3CdW8TQtZrtjtfrNr7xKUzSO9g6tOk7S/s0XArdwFbp7BpYFu6HaCzb48w6TfaCQ+Pwu+Xh
lu7ctI0Jy+Hh0fthp7jRy6ldonT5ZcgU3c5J58K7Epta3nDg6N+whGsdHeoymqJ1bxlgflGGOiZe
xUGZYUs+1VBCs19o0rXqkyJM+s9lE6AOKZiQgXsQS9t1BUiWtEddNQU2fVDwQTC3ECIZ1JMFmi3d
0U7ErsRh7Zr1QHRYGpdzWBJvoANqNeB5+21of8JkywKqbKre128MrR376KuWDZkL+LR8E54ju+Bx
qkOJZ2TJfPA1j9SzRDlt7znvJDuPK+UU3mna9fYd1Jjpn1gCZfqopa4AswmhiLzsTDhB28tWbQxX
RmgLEH8see/SYtwuF6mtHaM36zxAy8BGck2PLcOUYW/XyaT3rqYCQj5q7Yi/4Qr4axiOmQQVZbsu
/msZJsMCMVvgtjWEL9c5eZ/abUKQqHojJ6hNpTHsTEmjndibqozPTHQsOLKmXUXhWzOGO71BPKWg
ZVghDnCoIIPyBsWfvKagx7SIMOAHzrOSO0FYx57JRSb03kZmXdJCDsa8A9eYVjeRZu3TWM6VudWY
h3P4uERLfHbL2voT3FC0MOiY1ZjKow9YDj9aAK9srukYDA9hEEXlt34k2J0jr4ZlFwoFEQGa9u3L
Gs/xnQwqM5vM9Mh9zlPlEXTXoKHpfTDK+LxEPdNHB6Ab3dMUnemqKBfdpDrzGJDholGqVcplq1dM
TNBWidZoXxPn2QxvOojhV4XsG83emF268HWbqwDYOdBVmkcmoSV6tli0+PPIZ7jRZtHWlVWueoo8
aelosh1wE3uSJUaBL0iaMcXT0SSQ/Ag92zD4vgR2FKcENLbT6i2Gd1k7wME0hzGaQmhydLWlyG1X
wmQDLCLCso0Ma/yKSjMq91OzUbJLoIH9TYuhl98FdEogc+qRBhRe+K4bMjgEri+w4qrto9ZDNf/U
dTSIX0vPdf0pbOdYZ5C0F81tOla8zU08yXVXQ6Cq2iO3HfUbr1lc7UDcbMlPygDzKxADN3lH22hE
r3kso+peNvhCmVi7YbjxIwXiinZ6S55pGInhXVRRM+yi0rXshrHeT3vRGr/mzMBF8o7GFV9+KovF
LpLBOrtru3WeD9Ysun4dRRLJvYUNyFgQ+HyPX0SP4HMMwgqJEI/nAcUHxIvYsLeiRiZ6YGxavw0D
YvC7nNtI8myuBK/3SPMn+bK4lPVPUaKn7Zy2wwgeTjshI8ErlewZZidYUDetAdIS4ktXHpYwqZ/L
DWnjQ005jhRrocb+1clJWAF6rInqXedr8VMuIdCC1IINlPu59YPLKEP9tIc4eexeaotgk8tm6sVt
inXfZNZ0KCjQ21uqQ+SrfryN1Ga7XTVHJA+DGPExs6kfth3Dlb1ltJyX6LCkqdS5mjrUpiQeFpcP
61jViLnbrAs+Nki1HJKVsBhjauU5Ng2E8EylFnITAxz7Q4fiYkzJpkDtgmXwYbb4DinegIx+221x
2n/RG9zpDw6F8Zn0C5JEwO43nDlcQuRGgf0R3pbEiVff9LgVIQHQTrloda/PHEX4XnYMTgIoisZ3
SMEwdlThmA4qQwRkn2dIC87368TbLylJ+upLVcXRUzKLwaAGMe62qVZansNw4Nt+StisDlpK3BCL
TtKcVRdQjYbr27Bnc39pnc2pwbQJvzW3/qJp5zEjAjpmIKg2QEZJSUHckjwJwaXala1N2COSBpxo
wioEZraOCaBSbYOfoUgIgFYuwCTbPnkT1goX+BAXqSyTqUjXKu1eoA4WfzbRhELFdAyBgIV0DvYy
ofO92CLuCzxj/awSO373ITOPbiY9f0DXT7X3BmDVL4ifbvy6CAdOZgJXtmfVWWYOyI/l8EkHcIm6
N1ufgLA511AZqjqIQ1wgjANu5K6MUCdhPLvdwZ6oWY4klLAFnz3fgsKOOMCWtQt6fmUd5iW2oSnU
unXdTtUIfV+nnpvuwZQcLQ2H0krcw2OL7Eig/JBp0OQr2DR74FBBh+Vf6AA0xzsOXTrmC+ujW9VH
zV2Q0lXsYIJOgx1OGU7n1gEn9G80F7shWJefpb5EiXKykJvjiM+wMQjWqi4M9ECCwrERQj0AOrsf
ZX0xSUWfGJ7HQg6hyLQk/YBnMa3ROznDy30nQlRQzkQO8tkLNaHOZAgvgacR1ZvIt2hro/0KldKv
ZL60dyLmcapoMLY3pLssA/Fy9OcpJfbGkbmZs7JTSG3LKJrHPVzoJ7sD3Ld6UxCX+Ikwq2wBYi6G
0ihOUHi1Ha7fb/DMmNQuSeYFBz1OVRYhuboxKEbqHN0XNuxISiaxH4MJ22nsV0QqWJyM8V4Bs3y5
J8PqZYt94NC+UEGLVINsUHUyAvLaeV2vldh7HEecxnXEmQT+uPwJFdB1GSFcOmLLVQNeK04uwkZL
oFHVDdir+DnpkUZ3/RDdlkiCzmk9gpChFpi9pU5a7KIw0A/goW1JrvzUPPA2TspTGdDJFkzHOE7I
i+FJJKOBv5uYNA6ter212dAmuDZTvYXzcYEcZXiwCCw7mI2GqFFmbQPkuS02JVvdiAeBgTzNfIqO
nYS6jM6nkIxD1gInpQ9lH85flyrCPqFDv+oXs0ICrJCCwfJAclKig2TFmtwtHm2aF8sHfgvZhqE5
1VULUperZyS/MF5BuKontJc09Wj3dQLYH5p4flJj2RR6MRerKwH2pUDNdROUrWOoMkc0hoBtCLvs
spc/e6SSBdUEhQWEdsaTmxt+SIFSeruckjOE6uh9GqHDkwHtApndVixDW5iAbkHOgJ99J8DzrTuh
q7o7G2goyRxsmPGekQGSWhCoBIVelRJ7AmkhHW9Y1Uc2hyk6Qotx8NPRC1ZjHfV2h6SelkWnluqL
pLP8rBrbPiI7vESSdFSvChZ7R/hDzo8bRwvWBmyOkRVUATkr1L39jqNYOvG1ToZzhzCLsFVGcwuN
l6BD0mwGROZbgMyjOyhXuRert67PKl+3P9rEDz9xVJLmtvIzhPdGX9nLV0BSJ9eVVChJvfzs+ql5
t+XsnpW0MBDnU7B8tx3uzGyqhH4YA7vNoM0wmYsQ9BOMYyiFQrXQ2yNNlwRcjwrTT0gn6Gc+ohOr
qyH9TND7OM1phS8Ce6ryKNGlQ99EhX7XEUigFnAmXb+1Y9Ag+TFtsuW1LCGwCyeZS5BzDXngc1IF
WVeT8YljZnML5fO1R3SM6nsGD5W62NRlV3KQu3cpdDi6U4QSDG0UsXyv1h5qlaJER3gOJ1Ngw/Cf
U19ucyGZGHcNg8My5KSiPi+rEXcFsGxor3DQLI89wVUhxgi/e614DxugBml0Wnq75YQq9Lw2ny4K
USCo8iUlaAoqMCH+WWox3xPMufdmxpkOO0dz3J4xz1ctzUGEcXzG+Vxe217C706FfNNZjFboZ9ja
j09RxcdTnc5I4LuWTIWftPomplX/9L7efg3r0nwnaNkhUcNFlauS4kiVAGfd/vufb35dv4lUre96
qdHZ92w59Nsib7DwyXFOrFsyPjTBO5T4zZOhaVMsC26lwvMaPQPmkaoVBkbA3c6tSt+DC1xJ0ArG
7iTYhC7q2KXLz76vgm/QHHBniZK6A/oP5DO2EvYKXzo8D872PGZL5YavvFotycE8aMBM0jZ5iu08
n1CY8C9oFaiTCxLyGS8RH+omWf+h/aDvCVhsVUagiP3i0aekRzWm5XeGsrjN6nZoXxTrzCdWkuFr
uRjcGshxLmEwosoUtReRyqxck/RWtm2zrTm6ZTiMW9UHTWFClIyZxQ09weyVtiZbCYilx23e0K8c
vdt+4H4qD0OUUJZjQuHOdQLCRI/9Uj0QLSZxp2dlkMSQVsyYvKHH3aWmfWppz4ezdXz46QiXuelj
KIvyEt6SGcWk5StaLdj8YVKijL8oAD7CxsiqVwgr8U+4pufHKGH6Ep4pUkqI/KNnGqQWtPOUiXOa
EPcDbffpc9/XUYXuZJwc2m0haIKZEIs5o+uXlzMSq37xlT5A6kCKgwA3/gaM3bEsNIeweyb6ipyD
oa55QQSYj+gmQ1UIhqtYjuTC1irVhip0GaLm4KdUBPtWAyiQUXRj/D5Cl+k5CeooyOYVQaaYhhXT
uy1FPMO/Jk9BR1KRg8qABV+YSu8bQKnGAvIj6zP2tNojGkw3HnIAULUWJfpsHSzmcF0bVE8iDvyc
MyJ7FDJl8y3BlCDC3hHylcPI46ZTkGCD2Ley0EBI8JFQk+k7ROB+AjouTB+tuOic6HmK8wpXLzKA
ABJ0lC7L00zMfKyhtH1AnGb7sE5BkLFcQBOVbrj1Wl5NL5DpAJZ1jfrgiQA/e0RzEQ1e3KjRL/TW
pzcyO6SDqwjRdx1nuR16SFT0wIctuAqH3nrcASvXEXROlVjQG9DLHTqwdh/6VICvvV76xRDgt8d1
DpD1y5bVz52BlWcOuEfzMKL3mU8CFS/U3of8kiHcwB1zjtEYC+LvOFy/hB1xCmgvhN61MQL6Qfig
2g3IiIND51IsqQ4S8VqWDb62hManzGBf3Zb4f3r5QGQCaAcIA+TYN2MDz+wUfb+mImjvJal4AfkJ
hu0pc4cqDNUrYYSlhSG2fcI7b78gcRFI8D8lutWhw0HC1Cx6cINFAsAQaLAXOPW/TLyMT0B9dDex
RjwoKyp+OS7bH7xrl6dLRnLEVwDuKgnSI2+r4CmAq1N/K5lGwiqDtB+eEsrNAFzZ6nebgO05+szI
ozugJPJ4NcGe2RI3Dyektxk0uwFVHQKJRYOxVvzsKUYjg8XUzXmj9+3S8e9dG9NP2MtoP7RBjfEW
Hv0ptRrN0zpKQfdrAmSnfpxB3J/WNl4Kssxl0bcrQnEUW3xiI1P5mVccMyWBEcyDqKP6XDnNfpRJ
HXyjepIPgo7onyQEbiCvK2mi+RiPE3zaaYkecAll10fMoqufOEKgtEXILYeZh+WNNOgKfdIhWjeQ
iKYlyWJ4CNNHFhh31mjMTkUQXjbKaLdmOOi4Q7ZlFrh4W5M0uD0pVQ0GRzGuGG9H8pBCD3rem3AY
990Qj6ek7eBzimRjSm5Q66KjQYKw/2LqYK52QC8lyANn+zzNa3JsqUJBEa4juU0H2Lkfew0hYx9g
Y5KeNDwjTrv0QlxS6tswM3GTihoFlbKEwNil4ezFOd+/rc3AwYFNwd8OBxS3udK9fe4E0KCphdr6
msF3N52LknNy6gIwID0Ett4VkCrvMmbTVqwjrZ42tJH7g4KSw46lmPA9byjYHzD9KA+IvrgSBLwk
xzPEApPphMi8PFTj0u1K9PMNeAEiKAsJJ8s0Y8DD8Az2UkOb1xMLmxzOSaLfER76H/OSDp9ASKY7
MXLzzYymmncamdWOoMJ9AjZc3HOkO3fM1Aai+cTFRYcax6AeoyjtYb+rH7a5rqKiscF2TjaFKNYP
JSZlNoZFpJXodabhZNd8oBH9RPt62FEIhD+Paw9Ls1FfCnOcfAPSaYxCjQaV+javl7DX1iPahWh6
8e/KsPp+w3Q8KhDFlCw4XBX/kQ3y1QAeFcMurWL1GdMXVBdybpD7rgnsHWrUgssOiB2155UJ3lvj
xmmXkohtWS9joBjMMke3m0DzNItltPJ9KCt+MFG7/RgI9vsxgNpDk9kQspjw7WRhFiRwwNkLBPd7
C/07taN+QpKEmIJWhO50cxSqab7SgJt/YNCohxweMHJfDpElhS9N4s5u3fo35fDPyJnq+3+npEi0
qhcD2hqCKLCyATL/+T6pef+FSvQrqlSMR1h1watyYbw9Yquh2Lv06UFSUh19H1LY4RZrMifjvl1r
Ve+qBAzSrEZZA3o0E18DUUbsOM+RUUcNn582C6CVe3FNLqEk1ncVrZ+CklHMZTBvAq+yhyREZn1Y
4VrT5IlpOB1mgKq2T/OGh4sCdB6zKeYYP8yh2n7A0qxdHuhWkifShPoLQa36HCfJ+LkPeuGyKhFV
ANxpE2xZfYk/GH23uxH3SVuQcXUHDG3G14V09jDEPaYLcGDDjwGy7bZf/RubaVjdGYmRVzbWk7/R
AHN8o/jIT1HrMfFlMjLneUW0L+oVRjjIKDHcRwcdn9HG832PBNgC5PfvIECtZou+yQY3NqR8G/cL
yZOV381ay/3ECQ0OqoF4+RrU/p9lsxPbGRXOZZONXLDjNNtkQ76WBt37mFTfytB16UHOeODe6OAJ
pf6GktRrNCDs0qpLJCp3qMX6L3LTNQJs6jCYtsmsn30dj8dwbKo3tKftM64T+a3nISaimLNVPyHE
g7pgTJo2ymuMCx/M1JHCodBmbxjZ+xNG7SbIkjCaYbcejfBiClrAdNqsXLl6FZLYoy5HNOv4EizL
cWxCqA5UqFqycQbh/mg8ReiDDIEt5Dra/jj2UIwpVgdRQTS10xqy3CMHeCWVZH2YIaqs7jR8spqX
oIrD5YBBaPvEKmnFc+UDDAy1C9svqmmxIZEUQyFomYKJnCkk2uICYyJ619YVa26SbS7dV/yKcDpG
PpEb5jIEUA0Sl634nEzd+qNLVJcHPW/krjQLpkxpRcr0Hp0Y2uXp5OiXbttI+2bQOjLHtG+2ugj8
htkxjrRZDqib0I9Bh7yW9ylrcZ+g6sToP608tNuzfsNufATQwr3FcFwATBBNWub+AEv/CO91hbaj
pOO+d07+h/F0sQE6bsEW/SWU6QpuJ9RgeBiV5qTQKN/b7XILVQmu2j/8/g8wX9cCVrRs+/Iir/Af
1G8d2Ti3dHoOPSPZX0HWriWsnI6X2aKZczIRQHZnD9ADQRsDcKLu777AtYyVQSQVKMDMyQdghF1e
ARo/f7L7/eDzXqtS1cyugWZYINbUDwhsY/Z/QGpeYML/BUd2bd2I7K9OUe8ARxZDQY/aqpsQw9bw
QKvIaJDm1grZXIIapItqxv8Oocgvr/q/cX71ipR/FRq4WWiuLYb3edL+yR/yow11jZ0NR4DDGiNP
CAw8BwLtDXfO4wRD0r8DoF47N3KUeJSCMXcCXZR/goKZ30GROPoVlOmfzMQ+eoerI435wBxhlAga
L8TgMyT6b5wO8f9FDuKjXXV1rOGJcxm3JTgUDIXuKw/mhn0Kg838gaP6AdDyWlGKWg2L8CEJzwTG
o9GRYOqqQ4C9PGqkDpYdHh43fgMY8fdn/IMFu7ZxRJ8cBWwCqD1ypwd/4Yu5rXn6PxDrPvoDV7Rw
sgQuZjwIbpiH8sfCqg45pH2HVLD7y1e4QtZCCky2PG6B5Megw8DJpO7yWbr0dm1M+/L7Zfrgq1/7
ODLk5FIZ2Z5ouvKTGFuk0St3ifvD0fjoq18dbKkw7+MTQ0crDjKGz5uTRQIoY9EQRxT5OwbHtdSU
QUJs/Qrwug17oFkiDnjlo1/Qi0uKbURl8icc+0cf/QplK52GC8KqzYngmkRu1b1BsQLH8I+Evo++
x9U5N1MUr1UoEVzLDdfvhUujdfTz9x/7o6e/OuKYM1ehDTrcU0Dho6qFqPK6fm+GP3IF/6Ws/pfo
cS0xZZmKLCu7GdFDfpNx/cDiF6nJL8AInoHzfJO2OsLk7fsG69a/eqdrxSk+yxD64qBd1KmZiwsD
WAOXeJxx2/zhGH7wSa7VppQLARCd9AwOXokUhCYKbetKEnr8/Rt89PuvjjkpW44BZHjRGXQ7F4zv
hnZ/CKsffPBrASdMWMrQDk109qOgj/A6HOYzwZAHTeIpRkfp9y/wwRlnV2dc0Kqr1iaiZ1WFZA/Q
k4wx+aLLsH6abG+g9Z8Q0/+Jl/fRO11Fc9jpxR2FVODZR6AEKGmqTyXSw2Eq578SjInY1SG3ZQ3x
kGnAJqZllHucxqxqp/ffL1b63/MrdnXAOcraoI/r6eTSAXITazFS8UMG0dOSyiODSyBaPKf2b20p
InZ15oFX8aNnZjotadtiDsr6PGj/JHzwwda91nYCirLc0tFPp1GAfmzRXCta9Ufq/Ue3ybWak6tc
s/CkdicMndAnN80PjHqfL4vlKjWjK6o/Axl5TER36Ia/LJ6uBZ7Y4CIg1SiaW6KdwMaHYApgBn+y
PfqAChhdHXb0lNIuKFe80rbclw5CarJD5mATe4eqFB6Rf+R/fpDIX/s36rV3rYzxHhftIAcONMQL
3E7P9uZiirei7kl88Pb7Tf3RPri6ATim2STow+nEav9qwS0pJv+XguTRtX4ThsN1EtWdO4kVaizU
De9tBF7B75/8g9skujrrkvAyAIjbnVQCOzjgifJyDGW+ln/kY370F64OvGRTmgaT9beMXFKGBopc
3kE/KGnQTfn9S3xwAUdXZ5yMuK9sB/FUm0KaUCQag1GNpWLuPtF/qRASXSs58SZo4fSb4K/gIAog
zoqQoZP5+1f4YAf9fypOAKMZwDvHk2b8hYfNkGNm/XciANG1Y6MCbo637H84+5YmOXGm619EhLjD
tq5dVW7b077ObAjPdI0AAUJIIODXvwd/36KtsYon2PSiIlpCl5RSmSfP8eVV5wWKPJL0q7/u81jW
12Rv4jorB99JcPtVEC1D2XUGbAEvdhUbt7Hl+t7S9ZvXsQApdC/EJK+0YvGBZ0h1L47Utpk3bLeQ
ToMkUKWuNIfOHiLvfzrrRfS2yTEu6wSCn1GQQhq1RwRB+FV2XETqIEwuVtw/274x7Ffnyf+f/T4p
XjnOin3urz7AbI2bprvgcbImxxGajtU70CD9KVkarMy7bWoMo1004vpqRi4s83Gv5RrpPIqjbSsX
q2/yNom4adpswsakc/VZkna6ZG391XVjuc1PMlmbCBC5UieVvJJ5EVaLgGlslyXetC9N2iZwDzko
qWHwLXr6V4R38B7pBbly7FtW1hRO7KI0Lp2oKu6QrgG8IycfJM/Exi9fVvyNuQJOH81LiPjGOTY/
OAFBwL4D1C/4/HhmLDvHlE4kCfgng2jyb3XOu3298MRPE6iaxil/3daDYbYBkjFx1wj/RmYZlHuQ
xmuxZyFYCgBQgtDqSnDAtgqG8U7VREFgpb1bzwB1Atjoz/+hsNfWuGG8CSA1pEH6liIbTKoLkE0o
VEG2E6UMjyfJXVr6zWPX5G3qokQMavCQoGZ5/jK2gu1K8O8uygWzzCsElIunqq6SPerZBPJPuO/F
oFeOD8vwTF6nkI1JzKCiSQGXlkrf5qQsC5SfIax9fzw+i6tqkjslg9M5Mo8xgaEbV5cqdF47v/0a
FnO0R23d99r3VtjaLf6LSfI0VNCq4kAgAj3RJ2Sfq6baKaR1LqQO3xEAKlbmzGI4xHC+KelY1Ltu
D1TFgiYUTXWtEvcLZGCn0+M5s62KYfrBkA3u6FXoATdFu+/BO30AQHwb0xnQkr+eLOAHV9OIAhe6
6ygqmQqgTI6kczfmRUyVRBQfArGvAnw97cYvIu+ngyr7tbmxzb5h7YBDghVyDNF6WvfPeY4SF8Kn
9yPiN8dts2+YfAntKE1TUEHsoGHkd0eBumD1gsojFLOvXBy2QRi3du0gNVGUADDtWBBdQhf5QWir
VMfR85xN16pncj4pqZLYFQpdZCC2eypnIj6JCnV3jyfp9yPwTLHEJkABNEF2IgdJ2BBA9McBL7/n
hPfZBXzpcR+/NwMwy/26T6vEmRMUBMX5Trnq+8ik85xToIS2tW6Ycc+HTjlBh9YRqnntSyc8+7RJ
Ns7PMm9vbm8OwC9QYwlaB44+3jU5HARZM0AQKB4R7sYZMiw508iyodoGtQHhWI3vnD4KP/ozxGi3
TZFxgUtaA9sTtwkG4QJOlgDht6vzELiMbe17v05S0iddornvYRPJITrmUyJ2S2nsyoVg2z+GIU+N
jyoSVBID+pWDm4Bo9hlhy22y9F5q2HAqBYpeSYyP9xvvB+Ap9QE6WGtErxb7MsmeWIjK6bpr8e2B
gMIjJeCvKmh3WS60Fc/DMj0mxdOIRGAL/DI2T9vNgK67EETKZqARNy2uSfKE6BQphL8cQPEMt7LI
ErASg5Jm5ettE2SaL+m4o6ibveasRsEFCvR2Ve8ARpwDSPB4BLYuTBvuJQT//DB7rSYwzsVuVp7i
iZfnAED6bRZmSiP6AjDoviewME9WH1vfD1HJMZYrnopthQ37FcUExl2vwybySfKurnrUVM1OujI9
v/fsvMSwXh+Ukaio6dH64q/WoXymMrj1DqIWem7OdeRuep17iWHHVM19qujPkxrU4sBFjfk5koDF
b1tmw5BBu18RRiZcZR44w96RskKNSpzzUyjXyOMtO8mkfko85bis6TUIz3AZ9FnwF0Ehzm6Wapt4
vGcyP8VBOSTJUvC5izg2KmCEDFWZWdu+PJ4ky1YyyZ+ojiEUH5DsFcQTn3WJghcU+9ab9ByhPv3r
PdCwYQ4LgCRxDzjwsQgFnG7nob5+zSVdGvrvG8uLDUsGsa8aeNMGYLYunng+7eq++UqgcVAJ79vj
CbJ1sUzcmws/obEGjWGOMQA9Lw49TT+C7Uv9AHLVO2rhhJuo7TyTAiqQQwL2lwn9ED9nB0RPyBGo
gTXleds6G0YNCgJXB2I5MmQHiMjkRP2xXZh+Hs+SrXnDlMWS9Q6RY7t6gGdPewjx5X+iKlJnK2eS
rX3Dlr0JIHXZVvj8qoSBNa2ujqwHVODx51vs2ASVAU0oAZiZAsSquugjgILsS81a5R8BhJ2Kbced
iSsrMvi4qJ3QVz0F8gcDr5Lcd7KZVjaqbQzxrxuV5eBoSiQqegrQdL3Tsv/u6cI5OeE2CkPPBJax
UiGBMNceKrhQFgwU7LR3BOKG25bAMGWIKUZ5hVDFT2LKhCPrlYX9e38EQ9i2Dpat9daQ03YcGrzA
rwiLAKk7Q+8DaGuQ1JdRPn163Idlm0b+r31gMbMUFRzDtQYoFDRHMar7wRS3rXHDhDlTftQ103Cl
WfQCKgCC2M6alpxt8xj2m/Q5ch/lmJ1k64N5q62Sc0HKl7AEofnjr7eco6ag4YRa0Lx3PfRQ6BPk
C98JhJu9ELGKPHx53EWCWf7NbWBiyHg0zI4vUWIFkHjx1HnsQ0Tbd009HBdaCNHFp27elheBBvGv
Kx2C/E04XoG+XF4eO5V8RgHN6fE4LLvIlCeMa1BLQXYPco4UZUqHtALNl2DjyqVsWepwWaC3dhCB
eCoDwxgKoaOi2aFi+imC17IL/TVd1OXE+d06mKbcKzkryDTkqJdGIU0wPDmkOgnGXkAEdylleHw8
T7aRGBYtw7b0FNcYiTMiKxuWINhjIoj2IMLYJnzgmdixpm6GNtDceZ2Spby8hcqCcsQaENg2AsOk
Rd16POjmRbiznskxa7Q854N0XjTofh5Pkm0zGZYNDKJfjyh5x2K0ITmG6YD0YF57K7vJZnPGxVxX
ssmJN6J54QI/4IH3tyj+oCR/QqFqCOpEFHeDJ2LTWEz8WC+6ilHloTPqRcEXoBWmE2p21wilLfvW
BIvhuixAcTU4r8E4OjtQN/Yn4KPEWVP9heSd99HFW+7xSGxdGZd1CHHTkMwpFh71MeTLT35+RfPx
gNJWbz8MgoM8RbcrhmLrzTB5P4IuzlQt+rDzVD4FE/0rjxgYZ8qX0QNTGWm3xSZNQFlOB6U1F4zu
CCd3SCMNQIRvDRuaQDIy1WOOP2hdgQZ3n85Zu3eDtaec5X76jxRglQWxCp0cco8RSMlUDRhfkENU
CIkAAU0Ghtqlx2tvsUgTQAbqgyAAKSe90x76vjnDaQW2KAdZwG3tGxZfjDIRTAbuleXlB+GBgBv6
OWuSjJYTywSMgVnFl11J8zuicNm57esS6a0kOqVCx9us3ISNFQTlP2APHa5aJ/KaJfn8vtXIAD6e
HcsATNRY5gQOyjrG/A7KpmEPtpfwMLVQbOnCNdkTy5H4H4iYIL3vTzipkOILvzWlv8/48H72hx+p
iD+rsPnq1sH98Wgse8kEjM2xtwRqInoHhYy44MQtPnG/yVccKlvryxy+cRXAwNZmKD+FBYu2IIKC
I4bObbqbMyeNtoXr/aXvN32ArTYCtcxArqjOvmkFmtURJZfbTMEEh8E9G2RLpwnKgfO8DyqFWFCE
oOW2yfd+/XQxiAQcxwhrIyvQn3WcFp8cinLux63bNqphxkkVO2CZ8kB4h2R19Q6cYEA58thHAbMb
LYQz27oxLvC+BKdmHjTlXUL8dF9odsrCFCXAo7sxoG4iw0iZasob1dz/n0YSWLSOqKRtDo+/37JH
TWgYAdUoXM2+vIsOylSoGUcyX6Jyflvrxj2duAQEmD5p7mCjqFDH6k9/AOnWrDj6liU2wWEyB8mW
V3L3WhPqHZbYVQZV4lH3a2EZy6VmQsM85utO0YTd1Zwluw5BmlsXBbcoc4ePKUiK16KUtoEYRhyB
EKkNBHOvVGIToVgVOo4zKPA7vYYhtfVgvKwDV2hExxxy7b2pOaLEfX6ivn8NU1BtPF5qWw+GNTt8
AB9GXFV3XmbPKgXXK4ja/oW0SH183IFtpxoGPUWgngF9Jr/j0cJ/1GryxTmeUGC/0r5tAIYlg0Ip
CSm0ke91BhGIgsPOUL+YgXhE1NscPBM0Bl5sEFmOEnydnJ/nscuO/0NW4+ep/Jt3o4kYY27VeXMU
jFcOwDM/+RwJ+nJX+QHKp3aUoX7gCj5dPb+gaAF0Mjs9LGyWPgjLOxDmugXYjI8uVZKFICVK2hr/
VBQUuj8DyOzFj6Fn7fw+RP4c2XKUggPwGdXkOwXvAcrKqzr024OberXzZzGD08rrK+elJKJh38H9
plxU9cAdzM8eA4ctcDVgWgsTUCG7aUh2NfSA2s8LxU2f7upOgTJUdWnsrgTHLFvHRLtN/TRW6dy5
16KuXqIRaG3Z6C+btqUJdgPj8ZjySbK7dFIwVgRDAAqyssyjfCVuZdmX7vL7mxu+L0oJHhje3Iuq
D/dF6nofwVY+7RSX4cq+tHVhnD+gIIcQudO4kLDoo+PkhwtPlRu0z9gcWxOfrnEEhQoc6HQiw31O
wgyk8dlXkFAWK6ePbYWN0we8oUPEQxCL9b0GzyzwjM2IcrjHS2ybHuPkWej0STPU7s80ifBR2RWB
ma+My7Unx88D4Hema5w9PjjySA1uGjBsYhP9IYr0I8lHcior9SxoAfwnjOXgC/B4DGELnj8x0wvI
EWbQweUfmhrjJYMDalwQi7hVdPCH8EVWw3R1Qwgyb5oFExMHUtY5wUYc7iOkcnbtCJ5jLx8olALy
YgWZYJloExSXRX43cKev7wHqBcB9Ee1KAlXp2Ec4e9sgDIdkdKexa6Gwd6/8moIvHmePM+fRdZDx
WhcWp8HEwSU1NAecivN7P1TjLaTNLXS85BaDPQtCFYBDPB6JZccT41hIgLWLOYX3jJDBx2x5poLr
emOkyITCgdOlhX7KMNxBUIH6mbCGmry3UXDVM5FwQaeCYUhJfwejTbsPFAoZy7IB3WCy7TwzhQ9B
vyEckmT9vfW1D4TC+L6CDOh+avqN73hiHAlZHYCcXHhwbFFI/MVpYu9bWuc4/52gApjp8RJb4k7E
OBUShpJtiMbwO8uQOo0yCEPmUx1dkdMGbVikPqUjqNQe9/X77eSauLjASXpCXVHfx6BLbi2wd2QP
FwuiDdvaNwL+2UDD0IPIyL2boNIJtsR8/GcuW3+lRur3J4drYuJIl/ol9Fea++j6tzzPqlPTpK+5
h3vy8ffbOlis/c0tHHi8AQS4au6syF6DFOJm0QAS7q2hCHg9v3ZQDCSAgrWs72USNucQ/BAXOkAP
4/Hn25Z3+f3N57tQJWEQ8KrvICOKQdQ5NMcRqiiHx62naOW/15ebGle7zKDkAKbH6ZoQjcurBXYe
+Mq6A+Vb+QL2wMswfwZf9MrL3jYW867PUX7cN6q7FyDW3rVF8Vcj/c+PR2Jr27BrSWIGpgYsc9g0
L7HPXpMofn3ctG0HGdZcJD6k4kGkd48h2PETGBrV0j1Xw2r5o6UHExyHqAZShF3R3WvIF4B7HCns
oStAUT79eDyE319trgmNo1x0ExzC7k6G4kPeBy+hVu/BIPrNCbcp5YHY+9eNmiQcqjyFJ+5+DBVx
D+REeGuE2+411xRARAIVsg7j3N891/O+RSyd/pjpJD49nh7b/BsmPKIeNEhpKO7FoIsD2PW+pnEA
0aqMrsFQLIZm4uKAlXKbFrfB3cmdJ9xx36tKPsF3ee5l/zSH/HX01f+Az7JYg6mLOM9tG00ZNLlY
XI4f5pZA0kQUus1XHGtb+4YlR+A6GvnUiztPZXuUuD/3zHWSlSPb1rphy+D9beekoxznBBgKA+xT
Bop3lMRs/HrDoKEdAF63rGzuHFeNB5qyXcjBCfZ4L1k+3oTGCaiXQsRCTdeiWrR2Cuer6EA1+rhx
y0Y1UXEgAptLJAKb+wySYCiwOKjd0dU/CLoHKz3YPt8wYyUbziB2Je4jU/wpm9lLB62GbReAiYuj
ixwAFwNexCOqEfo0bc5OCbWhx5Nj+3TDivGAHAnIx8QdenHN32PZpNXO7xFY39b80u2bm1iXUUnK
rmvuELj40udVf5Nu6WwKdLgmCm6CWlLse6O6o6bb28U94+dUdc7GmfF+/XTofio65bG4T2541yqA
0tsagOb3rq4bG7YqHDHFEFQUdzBL/9kH7XVJgUsy/BHz9iNzipWdY+vGMFkC2n+Fe1jcQZtM91Ee
fGOV+k6iDnhyNvwBca/jplU2EXFi7sNxgK5TsQM97yv0FUFh2Q4a7I7b2jfc6SRHpNIBLfKJ+aBF
TUJFTn4BBsBtrRvW69Vdn8ZT3N4Riia3Tlb1M88D97CtdcOVHgtBdNiH1R1edCt3Q9RD/4mUahvQ
zjVJ1noWQ1YBMh73RIIQ8bkmOpI3aK+wP7Z9v2HB2QxpypZn8QkEqfIY8bw/r5N+WHaoCYHT0TyM
0p28W9SARaioThk4OArW/R3F7r7V5LxtDIYpl27FoQXkyHtVxOBu1ynqpPd8Wshxt3VgGHQSQFaM
NwJqSVNwZyp+RWR5LS1poS5xTTAcj4dh9kJ8fTjwv5QXkr9ZGUNRTKEWMAnD+VZCrOUcOT8GzdnJ
L+lfmwZlIuTcaoSMSwgHL40d75RBRunSd/2Xx41bnGsTEsdD6F2kdcTuBQf4cQTN8A4kemDioeSD
m5ZrHCmWu99Exy0ipAOLC1xvNQ+g/BfcBRQ1DuCl91aW3taDYd8OhGZHBaXAew2VzXIfg9bzms6u
o3Zx2fYreW9LfTC0Bn69jMppDhufBijRHSD46JzbppPJl7FPePQdWNWWnYYeD8X5Wysq6JvtEJXL
vAp+TtuBS5m2MYLEL6MDWvU1qinbuI1zwRspg/wIMgGQTYugLpQ+k6SXe2dYO9hsO8T/dchg0Ac/
PqRg7gwULcmXWAIgm+1jsBAU3ylFDj1jU6M/P96OttEYJ4RwdABcGp+umQQTFAU9N6T5wNUUNV8f
d7BMy2+CBqF5Qkxj5ENMBS89Urn7shjo0QXl2+PGbVNlXPQ1eCUWBTGJtLzvLjzOINk8AFs/sgMT
3CUHlVLv78d9WQZiwuoShGmadMRRJwigT6LMsb34tvSSa4LqGkiwyNQf1N3plATTBzSh6hN0IaRz
3Pb1xl0valF6k9tgnVvgunWmv0SgP145Ciy3WWAcBcgBJmMVQb9UT9Flcus9dwdcm9FnkccfR8gs
rfRj2awmcg6QXDdswXl5WmQTTmBOVXsSgCC9HfPXx9Nk62FZ/DduOwpA/IzyMD3VXL8XLiiSpCw/
N2O59rS37SLDuCdgDYZUDC7I1flXOaNKY/tr0sTMobwEh2CMr6etSs61K+X7sF6N59s+3bBkBljy
xMdkuoFxrXsHr5q/IDkpV1wViymbkDnmRKVW45yeWNu0kO8ofHjuQQ5M91gDYdqvHRmWvWri5mqe
4nETqgmUMSqD5pen1QedBvk3GaWR2E3+BFGF3Cunfx7vKMu4TCRdlCWTyHpQtlJIKdzqKIdQVFs6
2V+kHnzQ70ftyta1LI8JqBOcgMCE+u7Nw1Mki/S8bxR0Cx6Pwta4YeEycgMQDqjglkjH3cGV/5p1
8cdtbS+2+MbmIj1C4nRys9NEXO8JTOHlGVIlPx43bjFoEzjHaEGKvI7aazA0PZJP/uzcdNNBZ8uv
4vr+uBPb7JhGDUHqMUVe68RmF3LuBbJc0Dpam3vbELxf52eSundbIOigPltDJdUNbxMcuxP421+2
fb5h2BnkGHQm26wAux2cLERiy6H8Noqwl2tcQTYrMC/qogjaZujJrRYaehVhWRyRih0W5aps549Q
Ad80FBNFB9q2zK+Ul5ySDtQhYq76U5ina09ay0qYKDpQ8CMW02XTjZfevwUFtQeJgmM1Ajzz+PNt
HSyH1htTgPCjymJRQgYeEdM9JNVedAbfcrM3ZmLpCsdv4UjWwS3rHH32BlSl024N0mv7+uX3N1/f
KojJ96WfQDg9HlHq0ECms2pAyhUNG/PhEG77tQ9Hgqe0aqHesgNb+MdBMxT7grVvZf4t29QzDDmD
IB/IAAQ91zr5SAcgSeHIJEF5hJja6fESW84Kz7BmFIp3UPhRzikpUI0O6dIOslmpD9G1be0bxhzg
rQNVya5/JyB4dYCu9AuAz2sOmOXy9AwzzqhTtIib9u8gmt4+Rxx4c69aNhIKDChIH6EGGm+kM3RN
GB3xiizN8wnFb3kFP2kEmAsIsu7vTfNkwuhIqBjkilq0DmR+cvHBeLMfe7rG2W2xBROLloABCNIc
NRTtinE6QTAYOmmeCt+DDUIet43AuJO9qi191QX+LfIkju4RWjHNvPYgsX2/YctRkfWqrEl2gvCC
Ys9RIPrumOimct+TUUNN8vEYbN0Y5hxkU0hiCEldRS4gkAQAkE7org3alfiBJZNmotGiLMsp1E2w
ylq00ExxgW0P1PSjL7u/tQ5elglrQQwBdNBK7PmnIf/mwesaBg6cDnQ9WjrfvAxqvUBXlt2gIE2X
QXLSyQrIcCfUh9IdRHumf2o5Q3hO9hN413kYQugNemYV+dS7EDq6+1kchsehUuP0gaTuzF/hZ0A+
jPWLi8xbBaKAek6bDJT2QoyHqtJ59Tx00bCNfML9GZZ5c6TXjkDsheUZXlzYwRGU3Q8wmjWGDtvq
G8cJhzSi781xce6J4IhP9nGAsuwD6OHdCrhiMMv8+3ibWQ5dE9SWQT0Q0kCOc+p5/FnS6LKIoTxu
2nIkmmA2YPJCN4HqzzmB+MxRQhwHcdyYH3QJYGLd4ZHk83mtOts2DsM/oD6eDxE07U5CVdEZEmH8
c1oJvc0PNCFthZsl4UhT5zRxqArWKa4NZ5WU37LWJpAtSFXh9TrEvTdA7cmL+Z8/+XWFXMst2ebG
OEp0N7dQDcIa14UKD6LE+zGgwUp9qG2VDccAqmoqV3PsnJb6TcT/3lEdoHy9+jNz6sNYDiuHh22S
jLND5JCxHF04BwSY7X1QRO+iJde8UB893q22STK8g8IZE+gl580Nbsd0YDW4XjPEaB43bvt6w5xZ
JwnOVu2cpMpedZO6UHb0/4Ku7bZsAzHRa0lEIE47xFDIlBDYzjS8V6C1Vq6K3389VD9/9Sx1N9HW
pbVzyhgC82wY/6DOjGzDyFcQ3r+fe2KC1zQEelFqkta3bOHxCRzI8NY9W3s62Fo3vIFEhgOofER9
SziwtAkFlzydys+PV3Zp5L93GvAfv85NwRyn8qG2ddL++GUJjREnAUNzeFi0Lx53Yfv+5fc3N00R
U0/4NGbn3gfX645FYVp8aUOmg43Tb5iwTnKQoWld3whUC3dENsFuqfLZ9vWG4bLYIwC5DPUNOjb8
TApFjjmKxLY1bhhtjyR/IkgL4bkCJVx/0y6EZC51NmW7IAb/68Qneef6EGqtb0FXlu+hUexcQhRC
HzZ9uwlWE2EiZR1DlVek4NkN6qp7504D3YQAJiZSDWV55Zz4fn2LUM22713E5CcURx5dspqFtBwL
JlItkJmewtFvztLFtqljCFloKMYqiBrvHk/R731UYqLVdCjbAjVuy8XFv4IMiD4B3ZFAnB1SBkAg
xzs3j+WT30fp3u26tWKQ399oJDFMGmrnoZLDyPHUdc8EtxnUNE+LCIgD98gBJOPx4CxmbULZeDVn
uuQzP6NMOdrXZJ6OOAdX0j+2xg2TzjglTeyiyAp6m5/61tP7LhrXYgG2xg2ThvQ18nCjCwX0CaG8
xI1fITy7DR5ETFI3QnG8Td5c32o+8f0EpfWj7yavj+fctmUNi/Y4LRxHw6KLrOC7PsL9CyateBei
QvawqQsTtyY1NJBAw8bBF4MYAGVtC/nH/hOIjteKRCz70wSvRU1eVdGU8nMEZhQSwBQgOrrgHwOm
D7nelp4kJrMbyDLA91Hz+VorOERZjnODZNOmZwcxEWy1gAi68Nh8lUH0wptC7ZxslY3Lsj9NVjeG
KNKMh2171n32DMlgvvPVRkIXEi+dvrmNay8PcwVH4hzl0NpY1B7yeTXKaftyw2xl34HxG9SPF52i
DrafQIxQsWitgMniq8SG3Ua1goBqkhaXLGnfCbzt+6H5ytrkyY3FNtJEYuLYkqYZmevq9gwN2a96
hKfLZ2i2xsU2USASGybMwsYlNQ2wuFX5gSwZ+W7zzjFRaxAfzgALTcXNa2V/YqSF9KwYPj0+GSzT
b/K31ZDjLqYy7q66J5yes0LCm8tyWevm0jW0l93FCVvVrzDrWPaSKRIapcPMFeAY156Nk/eEsy5B
GIwx3z0+Ho+tg2WcbywBQEI4v2PcIoLT9DsSQWYWqMLP2xo3LuEJ9IhZMXvYRzO4dNiMw2Erxh6Z
iF+/HGq+iYhE3d30CBGmibCXeqll2fblhg0HaQwn0SHixtMkOFHq0q+dN1QrF7ttE5k2rL2kap25
u3ENB2UiePChHDMl9T5d3vXbhmC41QGFGPXYQeecwWk/1yPElupardWZW+4vE7zGEpahDLktLssR
sfCcy+hzUXWXifr3jqzFTy2704SqUT9EqUPXdTc5YQNBupl+aNUqhbTFkfgPVm3mZTh0eYdXDWrl
GSr46qUGFVHU74+XwNbBMnlvjCsYFHYp0me3QDkefHdGozPpcvqa52O1EvKw9WEYcKDA/ot7prgE
c0YPPMk/LPQRIipfHo/BstAmQi0JqqZPixEexCCfNUBxO038K6iQjkOdPiu6FhuyLbVpzkHsUaSk
ulsWiOioA5V9UBWA/SsGbZsmw6C9LgYhUtp3NxLwj+CZVDs5pl+HHHGEx/Nk+37DpovYS7Iibbqb
SOCsN6iJ6tJyPm9r3LBl3nMZj5mPs24AFJRlgAGDyKN01xBOto837mOkwsNu8Et5Y6XTNrvIy4uT
mgXAjpu+3wSXQVio1yzr52vBkS4ScfWSTMW0Um9tOU1NcFkdQ+zKVbAyMoYvmY5BLhle4uofZOHX
3rCW3WPqe4oiY8Wk3O7mzfwrR4r2XRHi5err1WyXxcxMjFnSui5NvbC79UAqoFa5/7SkTq7C9yCq
06TvECDZ6N2ZMDMmixGItgEWLUkJfHG3Yw6y8JvfBSZHWyQqN9KDFOeId6U6NwUN/h1BiLUWC7Qt
uGHLDPQyPaS/5+sUAjFC/OF733nf+Jz+ZH3etmMNcwbaHnqkys8v2U9GIeUNl6Hu1vTrLfZmKnxC
MkwBcD/nF13F1ZkGgT74ag3fbdtKhjFr1o4s1V5+qSf/Ww2BrB1c4idZq+99j007s3QlPGXpyMSa
UcUVDCMvn5HR+krj4DaN5KzH4Qv4bzfX7xETYgbKW1BsJa04e0sRWR2RD+tb1TaE5fc3N3QW+7yb
wk5eWeRFegd62sTZ67FUR6+LCvqeg8H/FnuzuyZxbjlJTK426TAtcacWF144xbyftPDLYz+78j2f
SO9tC0uZwp6Zw7ok9JUEEzeIkoBAkx9bQrYRABETdIYyCyXjVruXpWTwp9P9P2imW0zDZGuTqAzt
QggWQYK0Qkg4i5x22udloVbiwbYFMAw7cJNuSkE7cQHdjTh4Mia7KCf8kPBkTbjFtqmM25rogXQF
ke4lU+VrEUqISsi5mkFy3Mp92GgI2Ltx2R0fn1S2ARnmHvHUKZ1Behc9Ln7+AgfrNThRywAEXI+7
sKyJCTurayj4Ma3cS5I7AX2BCFSTngsmN6KGiIk8qz1PqESAKSmJnOKWoQjiHM7ZtnppYmp7iigM
QCte5JdoiUYGHPrGqbOWFbRcRibkLKozt8qaLLoV4Uyf8Y6DpBdFILJ2muid6hCy37YGy/K/OamI
4hXoqqocDy23I888mqI7m6Cs/GVb+8vav2k/KdVcAufZXnWXPmcCXCkp2K0O2xo3bmyHlc1Ixjm4
dBJVtIdJABK5SzsV/3jc/k/0yW8yeP+BncF/Iv2IJQ5aQFQhnuCCpYbKw/Iy5QDBFDH0bxgEX/Y4
0T8HYTfuEuLfBhL7K89t2z4wjF72s1fOXTpdddxD+Ytke406zCj37yFurMfDtNmhaeqlBwYwLvxL
osLhDzAqheOTw7zO2eZJm5C0KYJkduOH6uZ1DcJaEugrlN1OmSMCsDgno98Px1Knc73xXWCi1HAC
zyUyyagP7wDJiHzh7WMv+7pptkyMWiTGTgdShreeuh9YjiBjyJFD2db4sg3emMvEc6/RIOu6+YN3
H5Ke7RivPm1r2zD1PmJN2k1deIFAB1iIU9SB+CkCc49bt2zU/0iDZsQZQLxFL2Dj6iBakyXpEVmm
9rnUQy4um3erCU6boCLA0twLL5Gs+dM05h57ahQh6fnxQCzWYCLRXIcJ188gELpDOHl4n9eNgh5b
ua0+n/wHG0Y6mo1LtrDSpO2+IPtQ8z8Gx3cdvnEPmeYMNVBGaBbehOMmfOeBcjXZl/BLtomAYWZ/
3aQZNEzKvvadp7osUfsBAc3dUKavm6bfRIbJvpxI5IIac/fzpM0CgNF9tjFDYOp9CumptqJef+tb
/Z7xovyeo8Lu27ZPN4wXuE9NyxQihzuqC3boYyp37rwxbWtCwcAJ6KNeLw0vtHfoIWMIKVakXnv8
Wna9SWqmx0SKGhT7TwT8BWqXtWHzw1MAx26bGv/XLTOLJnQj1WFqZtahWmmhB5w52YbwIyanGWkd
ISu3QPMdJ8FxRPr8HFZbnSST0IynfcUywZ0nUCnO78FDG+wQ34hX4Gu2qTfslY0cM687Cp1ExEKD
JZ2RV9COeTzzy+n+HxcmTk30F5l0MnQZvp2kDQ8OSedPZJ+xUpzyVaZwWx8GCKxIxlDqrNLgG2lL
/X0uYmAKksZ5TgXfcutiGMaL2kuZdsQMpjTkDEGH8xPWDpmaTZl5NG+YLs9qN8lyH83LAk5eNvMb
lCYJhAD4Ctbpt6839GDcvgJscTF84ehW1+4Z4kn7iYcEnNvJ80zh2ZWqX8kO2DpattkbF4L5ygmT
SoRPRIS3xWFMFkd1aG6uag7rbtBv73uMx7DofuIMqgapuNIUilDecFqAbVM8fyiDTZ4WujDe1JMf
yWlqxxQBgREAIrxTcrpzHKlPj03jt4aH9g3fGuERIaRi+oaocbvTPcy6zNdK6GzLYFg1L0FxglJb
fRMsOSGLJUvAUln0OWiT524ESGnTGEyk2BTmU5QqX57B+TOixBCFYRtdrTg1gWJTrLkKIZRwDmpd
prupQJzpqGa2VuVpWQATJTYFKCsNqQyfWFV2uwnIiX9DBDC/bZsaw6ap21GI08TiyhValzq4ER/e
+uPGLctrAsGYgF41LRroYQde+gQNuReagTZ60QeMZXBVaVus9GQ5XE0sWN8NECZxSn0LSPsxAnfI
gWmgJnI2iZVcn20ZDFP2pkH6UNRRZ6Had1MFx2LuxKaYNPaQYcQ1cyDxPLvxRcj0o9crcZkd1q8c
qra5MSx40e9wozYnlySDT4Rij1IXu0aqgr/zw6Btt9zQGINhy1lZh7zMW0xQGN4ZC+khxw9bXKM4
NUFhScEX7fb/4+zamu1Eue0vskpREV/XfWVndy69k3TyYqW7v0ZExRui/vozzHnZIWFZ5duq9QDC
ZMJkMuYYbQaIFp2bE8kgYX0jYWWyT4+XqsO8NiZMVnM2JuUQ34TwRnaMvORDzDxvp4FtLJgC8V1R
kii+8XnB+2GTk+q5DPBQue/rLS+eqzjmHeXdG7LICtpMSLHEBJHG49YdC8iGg2W6FNXc0EQcfqh4
oHpjUgfaReSpGfyp2TCx46y0cWFiaJH4IKhn8mMUtUQxCkkpXbJDwSAmESz7kHNYSpYjgxcPimVt
Id9QT8eoqBbvZlnvXaeWI2e6qv04A2uzlK2pjn7X0PRTOFYe2XpMdy1Uy5sZaz3g8ziqVCkofQ5s
NB9+0Hg/NrWrdcuJTY8a+Wbg9EahfZ5d66zPrxBYoVsKX46lZOPDRIml6YWC3niMeE5H2CBoV31O
FlSL7BqBDRITq17cEmgsI7xNSr2EJ3A5b2ljOw40GxLW0lzzURT0R9gIvrkR6t50gN5qW3Z/g+lh
SY7e7C9bT98/Dsrf3EtsxU+TIsvI0oDeTD131aFFFVt5mKaRQh0hNXl9AtZ6+VA0DWOHmbdxNBxM
EZmz12CBX8OazeZD0k3Rf3Ubk/aErwTMOF6m+Wsb1L78I0MF6VeOgCgEUerSIkCaSfynqIZKnWVT
pNkNRTDFX0RQVn/0m5D+rUB/WV8icGd9ReJE/JG1dT4dAhGEGkqGZNDvPbD0f6VmSMbjorK5OOic
hukBQBm/fx6XXPGzUQDMsAOlNY3pgcc14aeWDlLgytjkHRRFSqCMgYYXHoCVN4wlyt/NQ6pliJJs
o8G0TlGMnLRnVkxV/RItuk1fqM+QwzFVm4hjFS2sPxJon7VYYFCXPepeIM+DP7LyAJ678T0o+/B3
Jf3w4yIhPfIeJY6I3OpWFvqlDcaQ/RHJENChgOpsejcvqC77mtReIk4AJYNHn9TTEB4TVk9/KwGK
U1OL9kueM56/MRU1kBCO6648kswDJ9oI6v3qWHmj1qeF5UJoqFVT+alMQDl21Izl5Fz6ecCOSVRF
w0Zhisvd1v9fXXMyuYAOJKH0loFi/30GLptsmOSbJt4SbXN1sO4jrzqA1JzufNbTm8BYjz1iGHpi
oGsepsLkp30ebW3YEUQZu6Az9LaKGrB2HE7NSkGyr3Frw1YBWAojVeqrBArnaChSLoaG+yIvau3V
WRRqWUwxvUktX0xCeXRI4so/hUnXbcXYjh3bBgPOgwfSH5bQW+TzL0IAhRl70Za8t8O8NgZQRipf
cNjoq/Bo+UVUkfdMgMD9Gqetv7FEHce+DQQkZV7UcjHJzdD0lg3rZkrSOAoOOfgR475svX3xqU1b
l41FrefUT25SgmeGecnyVNNNlJhrpqwITJVqnNgSJzcWoxil7wByE0pk54FABejxUl0TRb85DGw0
IFT5UpCko4somj4xj5hzb+bB/+Z3OORWjvQJdTCXXIaF//fjHh1rK7a8m7VZmVDEX/8/ZWtxe5Rv
sQC42ra8Gnng1IQhj6EV7PvhiUSgxMhNu5V+d9nD9usxYnGfcf7GN0a2h4j23V9zFulzGkMT+vH0
uPqw3LuForLifY4hUAowlFIZmCpwvwXcag8EPUljKxxrl3Yo2rFjt7lHTpXiVYe888AWl2+giBxG
sLGB3Ne5LoYpvfWd+sefUTaaGFQcPJ4eV+PrOn51NsyeovHU+7j4p4Ey+UG0sYxPspum4cO+HtYw
7VUPuuIiFAkq+3+EwSaPPnoU+al9jVse7Wd0jYMWdgO5dSmOLUWt3LEAAG7jwdexemwoIPCGURd7
Pj5eZd5nsiazVxgdKEJ3ZrVtLCAKMfo0guj39UfmSHOkUgGOGQ57k/5Jaou2au2nJYhUDOo9oJEN
btP2oAi62GcCy4kZijCpCYh5mpv+WafI6mALH06PG3fNv+W9WQtptr4OzFNV0m9qasbjzHG0hZ3k
W6p8jrPNJp4Dga3f4OUivYt1dnxpPphUZe9mXp+KfBO+6vAzGwpINXTOEog83itcFw4UamxHD5wC
+2xgIwCRQKuJDpS+6mQlvOZoPSnV+102sInlelz5vRFcJnfk7sJDpqGSW9U0OJWgJ934foeZbdCf
4kUr84YF4NHOo9YcNcUTW3EtmCZRcem8aNzSC3XZYf2CV7uRr1ULXW8s/4MAQ/UBUh3qbY1Hho0c
j2sga7evmhdhOSHjOKs3EIvvAZ6r2gtHlcOpSFAh+dgcrhFYZ7JZgqZNl4jdobVOzz9KL1NCX/Y1
bjtzqgYUw3j5MyrA42e5ZOmHpliGPfCcJA0tbyaAmUV5WmI31QMk0AmKPE6Jt8W845oY6xwmCikX
3Fmj+w+SXBVSfhtzuhEBOxq3EX5rrW6WTmkoDjON/xdBhfFcgtHutGvabXifQKUI67s+umuEEM+9
YmCiHHowU+5r3jqC2UR8sEL8+HgSfkGJf3usK9Pvc14b4OenzWyyPG2QFweF8FxW+jAnPTk3rZ4v
+wZgeW2PKv8RYJkGuye6gMxydUC67vPjxh0+a1PKIX4mHTh8mjuJmzfQHQ8+Szbr60hXSOq+Liyf
5UoQCZKg5g42dv+E5EN6oKbojlOJkPRxF45jzAb4Ge6DsXyImnsfgDpG+1l3gjxa9m2Iu/g45JX3
8XE/LkewfLgiydyjEK+5y7Z5bzJwOBbhZjTqMoXlwlJBX5aTormrlcREtbhzSAXuty7dp4ScpDaE
zwxlK5Op4FB5hOadXl+3BjPuuwrYcD0VhHOCEJS/kaVXH2msbkhw7jzkf4HrpTrpEkLgZyDSfMek
TiFMtoidT5i2wqkvg5kPEj4WERA0zVT/OXebJTWOVWOrm1YgGfI6NWB1pj79EqVk+G+szFDs2z9/
geyJYsmFDHzsDaumZgkC1oFsJlhcH295r9+HJUl6jdZVjaxEVnrxtRmhrbbLo2yYHlVVDFB6OIuD
HwX/caBCPo5BRTeiN8e+YKP0oiSg0IH2yvuK1pDgysiweHjHnrf5JlzzY3ktrzjSKnXb3aspNgBp
4IaaS6/bsK0jo2Jj9NpSCVAdGPEsUMR5aceengXixUOU0uYIrMBwAm4vfh7ZJgDUMZ5fgHtJ4Rmx
ROVdluofAsTvOR1RHPzY2g572Li9LFy0GaoGi6lqh/jINPYHXqPWr0qHP0ONG87jflyDWPt/FYlC
IoB6ywKP01ENzaqeZHFy0N0ybWTqHK8sNogPFL4sKYkvnqElH9+jPlm36/dZlP+pFfc+jmKfunyS
2oA+voyl8kHfeEcYUDyrbFKfIDNBduJObJnSzKMNqrTCEpyAIQOashFvO7NFrew40Gw4n8mGpgLx
UXlX0xLeTdXR9yKN+xdC1BZxusvQ1oGMSiATNcIv78wT71qFG0dTBuSybxVZrq28RYe0Dso76lPV
W2hmyTcj34daYjagby7pglSp0TfjI2HQ6vgFyPmtkPr32waz6dyqOC2E77fjlaLID+LadzlGTzLQ
HyDAfPcG71DKrcrs3xuZ2Yi+rAjx4FhqfZsXTb60ACeWa2CRf0V9tve/x4Zw9WG5c9b22GHHTgOb
YC5Zkw8vQ83eJ+XmOfH7ZcRsVB/jUFGCWpa8c39qb7QEzUKbocjl8ee7Wl//f7Ub4RlvXAbjjXc6
5P2pgvjpdVwJAve1bh3QCiyboLJO9F0opD+isW3OBJC+na2Tn79dpXRqu3hGRSJSgFUIPsZtLKVr
Xizn1WnY8GEwAncP0CiLEvOyino/npbfHzXsF2a3pmnMOA3iPi9RlT2ZOC3LDAi1CfiBo+48qfwj
X8rNIO/3RwKzEXwoIeoH0CWa6xpqKE7friyBfVK976CNMwz6z8fDcsyZjeUTIsoCmib6RryiHi4q
BFDkmhpf878ed+CYNxvMBxL2oGHSh8FpEn368UxEoSN+nqfYvy8oQ9+3sGziN01Z4TeIbMAJAuVK
xBntKQXwfmfr607yyuUQDfeRv2T6piftRQBKg3MVqbR83jCDY0ey0XxG1D2e4qfx3hYN4OqZN85n
0OxOt8AHJdhjS7j6sBwbYNYsJ7SY7z9iP9kiYQoow7+96vddqpgN6kOqNNd9OI3XqBg8vP1P5VKf
4sQP2p1msDy8Hympxrocb7Ok39qVC7Xbx6mbIFH9s4lVk/HRZ8mAfFpB3v0IvFvSPhck8zcM4PA1
G9KnQQ7Iu2IZ77i7FQczgIMQCGaxs/X17H61RFXeMcBhYny/4fm3vgP997pVPF47rk+3kl54cipY
GMfT/Qc8fQY58DFpx3AX0hRP9z9/OgpyC5azQN9oEEBiWLXRcgA+lH/e9/GW8/rZUptoyasbi5bv
uk6HY67znUvSBvGZRTZhmfbTXUrzF6HKHOI02qged+ydNnCPL3XVl0gg3HpvBUIHReYdIn8uz2ED
Pux4GFu64ViOvcHmeWvBcRFLIQHbTzLxxHkq/mB5Px3Cdh8FZMJsmjco0/ReBX2Gu5hAVw28+3UY
QDK2z8SW8846mVgbNtO9ndYXIUjPngsP6bTHrTvsYGP4dCp5j9TfeNdl+bElNDlwgJuu2dQ+x9D3
3sDOOHzMxvFlMZ4iauEtdwoyyBNHFcs5LZqNlLsjnLBxfFk05VEM5YdbO6LKUxJ9nEf/Hagurizj
7yZQaTyeKtcgLFfWuYCQYF9OKI1GrZvPI+xx7dbjmatxy5F52ZTJInjw5AsAD5KZHiBVvWVkV+Pr
/6/2zxavoEGYe/pWreg1cGL7x3js/943LdbZ24NZrNV+NN55jUq3KyTJs+Ap5gBFb7ytu76e/Pz1
Am/SeWJic2dNtSxH7hc6PiG12W2Eca72rZMXRTBDMJazgffipY9X0yfd7L0U2IguAgqZeMw0ThcO
/RbeyP4Se5uXV4f32pAuv4ZsRd4Tc/dz1V5VP7NnEOKA9SvIilMebgowOKboF1zXmIi+9UeDCmRA
0jXR/JDQrfItxwZtY7mUrpOwBh/8vY+4/0RGLd7qATfKbtmZGmKx5bqkzXVAPB+X+wJyTyYp/FNt
5u+7HMCGcskhyEJgvvDcrVEEsEC5HkJDxH+OfRM0W8oULkvbLrxoyDmMg7mj4PYdzdn7tcaNVPVn
z9+SZXIZ2XJkUJ2gzDySWKrjqq+mkQf0k3iL1mGN1X4FvLHY8mIfiiNFA+4TpADjM4hQoD2IjXpK
LkhHvSwkOy5JvW+jtqVETd+ZZm6NvjM5lW+lQv7AmDnc2bp1HmMtqao3+XTXDUhQ8FonL+BE2UKJ
O5zBBnH5oeg7L5yGu8K9+bhSKYK7YDjGInl5vFpdHVixdD8A4ov6uf6OOtnyPS8l5Fq6kkK/YNhi
UnSsVZvkzXjdpGbj82fl8W9couoAN5D01ujEXAfR6svjkbi6Wf9/dar1oILUAdzg7oOS666KgH7u
qWYnUQD73ihUAW3ESGuV/2+Wrg3uqqIwi/MYB5AE3jd5anWx/OE345QekMcoyqMC15J3qFiVnVWS
6uKDl03Icz8epcteluNHVHZC8dbcq3qtBpJQdc+a6nPdVvXG7crVg+X3PBQqgVY2Hjh5VL6wCVgO
U1fNeZQZKAwfj8JlK8v7SdgQYkbs8UZV9SnL9J8K2sSXvmXPOe52GyNx7GA2GxxCvgy8GGq8ozBF
vwWv0jgelqZrdyYBbAhYBJK5OYIC7z2jUOyqwpaDAX/rHuqYol+RXxmw67np71UHake1jPn1RxwI
0Uv+vICR8bElHNa2IWC4dE0h8WNYmyFjCV052Z2lx4pTjMrpjS3S1Ufys2eqfM51vCz9XaSjekvy
9P0cQNNsW+nC1YHl+lJQlMOkBBiPXvNvGU3razyy8jhSAPIfz5PLHGvXr3aXCHwrngLP2B1aZuKc
sUFfqgZgCXBjhkdDpn3IRWZzwLWFr9JJ9D1YZAbv2Fc9O+uxL+9dAzLmx0NxHL02E5z04jZpGz3c
KzaSYzss5SmLcLrTSS/HpKf3vO34OV3/etyhww9Dy9tVl3h1lJb9PQpR/UcS8oWIcavIw2UYO1zH
C8Qg/drc+arPokxVHmgEw3ARmHM8tvy8bxDWOa+jwWSkWVNaKF86CR8kVDEvtsBQjlHYODFSjo1X
z0TfBNJmz6Rh/Q21TvocQFT6fYjr4MvjUThsbyPG2DQpIVM9P5l+PuhaPa1KlXwcP9WtPgZKfkQF
2PvHXTmsbrPDzdIj+RgPOIoH/gXZwPkYxt4+5AazwWN4mVgm1Jb1d97J+sAhinwY053wcEYsZxdK
hmWmZuSoa55c2jmJr0u39/ptA8f8wg/LsRXYrfy6LA/tmrsXa4nEvnm3zm8jsiITSB7fZxr1f2Rx
gLfXScS3fa1bvlw1TdBNZr3dsBlmbTHx9Soa9bh1x0ZOLGcG5XDUV3mBieeAhFQFXgSyBtzq05z/
+7gH16q03Fhkre8VfFmeMtBJy8VfDtNKQ/K4ccfn2yCxWY1VMuYzJgfzH0N2qezOVYmyrTIH9/bj
PhwDsLFiNCZZoLNg+vFalq2QRi/wvu5r2zqoZwWkhN/m4102CMuY6SioFpJ/9jVuHdLMhMJrJBnv
foKrTJdMy3mW/tYG6poWy2V5tnR8nltM/Y/SaRQ655Ai3FJrdLW+/v/q9MfGH/mFaOe7yaHWCKHA
5DC34f8eT4xj77f53JCmRAZOrfh4YtriSERQXOe6946tT4cvqEHdV/XCfkGMCRJwxgw6gnYKB51m
n9zCaSfCnNmQMdUpDpIrLEnsay00ulvyZVuzyeValt/2c5WAPqjGt4NMgJ7ZGEIWiuVY/Umd7sss
2pCxCiAY1F+thlAqGE4k6bDzFMiBP7azYwg2Pow0VV8jbpjvbZu8VCCWAZtlmh/rfpNP1nEztUFi
qpkCPOwhsdun/BuJuPqedXXQn3RWMnCyQcjgBtRysqBgelpQSZKGW1L2rrFZzu1HYOPNeDdfNV7y
j75h4XH2ivE0xps1PQ4ftJFjUT1kXieJwKvfmH8ThFeolsckPjaOq3XLw5nv18VQLjMACEF2gsR2
PpxDNpDl/Lh9h5PbcDHl9SWTdTBfwR34jjXitjLQ0xHMgXO2pRHu6oP8vEvNTMVN6LWYoSwFQByF
SV8Z4pYPkRw/jBl+PB7Kehr8Jv9hk8G1BIS8dZ/OV9EkySFq/O/zGHrPKqrqN02Ba1cDD93oyxGv
+pbbS8iEpSn4Qa6gZni3ks6u7zkcqUGVROdVE2UYtsrdf98V2LB+nj3dB8HshXS+9q08Ey9410I3
ZmVe1yJ+WQuWh24f3ht8Oj93FRkBSoA5nq8Zg7fMxSBOXWE2puz3rggSlJ8bJ20v5xz6eSs+NAuP
fRYO5FLxpDtNAW/M9fEi+L2/JDZfHA/TsYc+kPc2YiW/QNXtf4jG92ETURv78xBYsSxLBD3bt22M
12uc5X+BDmWL6PH3yxd1jT83ntVgwAZ7VZgffBC3RfGL0MCs6/a+IhSXKd8onvm9M6Jq6eduSCzH
vtEhNIgUHtlYFT+pIXoSGi8ZXpBtZLhcnVgeTzo5d17vYY22kP4Q0yejzEk28dttt3AZ2grJZ1Cs
T3Gsgmsb0m9U4JqShABcPF5FrrVqubeKAgCyVBdcWVWjcsMXaQdiXrw/x8fYS/N9WF2Elz/bgsYI
e7gC0lJA8JFU9GVptrzNsZpsVFlUtLSe2nC49cV0iqR8WR+bo/TvMq2+JmSXHGYCSMHPA0AFR1Or
aexu1Yg3ydaAWmdl0H1shN9HDYmNJ4PsQGB6cAHcZGUuBPKz/UI/UikvosAlQIwfKlY/ect42ded
5dw8qzzO+4YAkzUDALaC/jJFjir0vs7T8m7dbRvsvMnOB7nERpzJadAdy1RxIwEq7zKR/5uQYuvG
6nAPZrk5TWYzhU2ArapJw49ZxpN3HnhMNvzb1brl31qD0D2aq+oZ6MsPJEjGv9JyjP56bIgfF4xf
D/LEVhPlY9bLpsur51YGVxKviuETXot/lEkwmCPKixfWoz4CqajuZNhwnHT/9zRP5DaNm4/Jjj3A
RqNJQhYvQXD0LGXCPxGhyTGrA+BxmzrcgIQ4urDhaCii437GM++trIbx2Jo1x83AWT/4SXF+PJmO
ndjmmJsh3EFTRctniKX2BxSAI8nZdJCIwWbPT0uSgR9mX0/WXsARuXQ0yfmzUPpv0i/zV+QN51Nd
8W+Tmeevj3tx7Gs2UK3tY1Q4eEWF8dSnVo5nHeM9gE0onhliJExGyndJt+AWZ20IURwLnaepfMuD
JX8RGWpAzWLCU96Ifx8PxhHa2cg18LROBfOmCjprpHhmPgiuUC9Vhpe6NPQbH1v1oRvC+MlL/HEr
T+Nac9bGYLhGnixi8m2Vj/1VekWBQvgqPkEEdO+ytnYHPtAmqQfCn5Gh9IHjAc8aQ3xxSMnOp5vE
hrJxD8m43BPyuZJIaIHhWB17VNxfkWwpNnhKXJ5jxQBkiKTxqxjPw+XArlwmd+SckGHviuzc1PTl
8RJwmOMXYFvcZH7jZ7B+L9NLGy793zyP3sQF4CWPe3B4jA1q05NfgmG3KZ99guyHSD19BgxZrHtB
cAQYKgzPddFotnGMOo4GG+Y2F90U+GAie67CCahjqiT4yMago+z6eDwOu9D1/1c5L9pzhq+m8pmL
2cMtFc+yFU1JfuxKlb4JQey/lbtzzZy9AUxduvRwlWdQBqAXQM359NLjtQ0kgmERPgc+8cgu6GFi
q5syVaQtHzIQFAoCPQAw/ITHMpAfH8+Za5VZTt9WcgqGQqA2T8aIZ1uFchimpu9Nt08gI0mo5fRT
UVJUecrqBgr5+9irCeFgsvWi7fp+K9ivJpaAwKTG7JhAvSey4ci0RR+baPO0dy1by9sFj0uIYsSg
DOKoWgWSYTyGlb8F7nWsWRsAJ5M+yEtQRdxkl39bJQtVPl7kMEIoeqtqyzEAG/vWd5xLr0oamDjP
gu96Hj16aoZE7nvaSmz8G9RVkmxmYXmjI/0WRKo5yCL/9Hh9uubH8mkxTSANAgnFjfj6TOh4k4V4
x2p2U4TdHncRrJb8TVT5C/4N57kiOGffSqjvgagZZGmieZvFhTwg7p8OHYroct09F6AcA352i8jA
sXTj1V6vtiuy1E3Ih5V5VEDa+WUl5FFNk3xMSfS/xyNzWd5yblY0gMAUbXmbS7PeV0DE25T76P0T
Gw8HKh6F18AUn4+Au7gj0EpvC8aw79MtvwZAMxm94sfkZIt4O0d40az9fUwYic1kxsWS6wlaPSB9
pahN1lAsAYgM0hn51JqNqNcx+TYQDuKvuH9AbxHz00KJ6scNIcAq2jU/ttSpLIO8gOoaWqfDiuKT
4BffrtZzLE0bAMeqPp+YT7BlcMDEDgD0LEclxv7YmE0lMIdnR5Zn+4HXVTUkdHCrJuVHo5FqKuKX
AuDKotzCCrlssI7vlYtBUmcw0ssxjkou8wERIc7OcQs47poly4F72ZGcYL/DCJreHFiJ8z9aH0ig
Ob+lWOfqw3LhChIpCwq20AelEiwbS/YvWGazk05jetm3lKzzue09IUreogu5JPETamHpvQEAZl9U
FlmejBKGEXXtqXeN6vJFEHJkSfZZyfjeAET3eASuSbKO6L5QZcdMiRH0FfAJoubjGWxq8algc3ba
1YeNbov6NIyHJqphCJ4l/1R5FLZXyGnG5gR+YtMe93VjJdpJT7s6oTmGklHse32q/2Kg//0jBmp3
Y2NyzJZNc1YGjeq8UviXII9v4aiPXVufgnwLrOXwOZvirAxNpiH76l9a2t9Ij8SYx8Jkwwquxtcx
vXJoVkV47QolpodFkCLiAsymhcj31eklv2DZfJIHEcHUEKWQxh881Omhimznx1u+HA20lbWc54tm
42HqhqvK5UZG1GVTy4ezsouzHoor+YFEeOJSxP9PyxGkY1x0G8vGNfWWH3tQnAwBsVwuNW9PS+Qf
oba98fWupi3/1ZUESgeyapcqlJdp6u9zO5wf+5PjlLFhalU4ZKzrluUSqunqLW/7vjxrUR/qcd+3
2/g0gNNIZyoYNab9RQTJtU22yLQc02Lj0SJBZaHCdrkUGbCb5GtKt5SNfiAcfhPy2mi0kQw5Zy2M
ORWX9Ayi8wO4w98UB37y4qPZCKwdi9IGpcUZSIRSXy+XLB0+xsb7GIfxJfS6jYSfy7TrtL3aC1KW
AXLidcvFn9R18s0V9N9v8r46yK7auHu7RmB5bDNMJMt7tVwoDaOTBzrFYzOBDbqW0VZtvCOVYNOZ
tWWVRm2eogsFTetIFOIMbc/s3IesPwOF/C0gJd944XMtKMuFIQ6X51WMtTqK+UzHFmD2rd3BZQzL
haORKchJNsulBXv2eZmy8tokeA4jnZcdJp6pDX92DMEGrOEBxhfBvGAPXT7JcDynSm6s1hTL5jcu
YcPUInCajbRcD3i18OJJEaW/CjAuHSHCxt9xKH6ole4VEtHv8jKUGwgexwqzuc6UoAnzcw+9+hBP
RA4xeEcBgTkvwZZ+omOB2XRnA5vBipuM8wWVssi08uBUd82h9pOzqaKPIAXYiFxclllH+Mods3zk
eRbx4CKLojn0nC/XscCb3ON93NX6+v+r1gcZlRzBHU6fafw6D+YL7f983LJj5dpgNlzJKtDfxrBA
rNRfrZdcggmvVnn4UuXVBl2eqw/reG71wHCbjSDF3fFj7RUXyB8e0mj+UqdiI8x2TZDl2ywtTFC1
+XJRGb/6LPww5PGGz7nWqOXbfjVITTjFCuKfSh8cr/6bRGzssI7PthFspJmRQi3WeFfVqACllZnP
AV50H9t2jZp/49O/ANjqWFbjXJLril8Cn/LHTIw30g1/AsDyLtTRm6Ixp8ddOUxsI9kSyKIRUNDN
l1DI7NBWqBRagnNu0nNJ4v8e9+GarLXvV06AmpG8Q4szEoRK/AMl144cZoRO+0IZG68Gys4Cac7O
v4Bc9juPoUawDKHZWESObcgmN0u7Mo7ZnMwXUC8G0ESPio9z0X8dJG7OwpPjAY+P5c5FZR3bUVVB
qDrN/Us2dJ5/qJTHxJuFl0O3sa4cHmGznVGP5yUbZXAB+VvwRq2P86zj4hzEYbWxLblsbfkzKvXC
gk6+f0ESyTtA2IpdR2W2AkBX65ZLC97PimULZmhssjNZxPQd9Gfx5z3rlNrANFmPcx/7fom7smHe
M8umEkENuLofN//72ac2GE2AeiONM0xN5SN51zZZfeVpEhzGbHO1urpYV/ErT5tzb2ogxeJfJNQt
oGr5AtXJP+t2X3aT2lg0lPuA5CTscc9sGXlPEYrNx3oc+i3g7u/NS204mqbVHOI+gjON9sa0b3qQ
ImV3qGcm++geqI1Joyh8BqM4wQIKUY01gxvxvlAQnzy28Lqh/bpvUxuKZkAvVxk9onUAj3sc/Zf/
97GW14dgRH7qcTeuabKOZVOopoL6Laws/e8r3xJUp8Su6zK1lUoNYSmu+FikEhWWRxVAYSoRetpo
3bU+Lf/tmTGVqSq0XgIxyQP5wnMEXF2zk3GA2gi0pfXyinYiuCwNnk3HsvTOHQnz8+OZd3y/DUJr
ZdVBcIri7mZw6hOGopCIrBeeudnHxEdtBJroq0IA4O9fBEn9e1RM/fe4IyrfWKKOtWNj0FQYxmDP
9NgTSef0s1Ld2B6CPkzfP54gV/PrxL3agABwG0xTlOlTr9PgO4k0h67ZdvOu+V+7fdW874kWSNUi
eYoCQ/WbwR90fSk08afLEBDgWPeNIvy5G03BW5TGJnnSfkP0BcRsUFPra0o2UgCuYVgOjBQXiUhY
sCc504+rZOaxUqK9dFHbbETurh6sY9gfxjSbZbtmBNcUfw1KsHYQ9B5W3d4uLF8GElmzJM7ZE/d5
DhI7lOrEIdNncBnuqwWmNpysGjrQbDVhc5sDFHIUzRshu7/HJXqaiq1Q27FgbTiZkSwvswnKzJUs
yJ8RTcBcXDYA3u1aSbZkKQWpn19Xgj2JDpDICC9Eccnpxt3JYWQbOkbaroBCvB9eMryOzhXz70Tr
P6ZaJLsSL9QGjJkJ5fZVHZmnLIYcBCuRlCVYS+fHc+M4LX8Bi3nCTMEUhBcdNdARxV7aBtUJLF7P
g1TZvhPH5jvzUc+P2lKGE4eCTt7PqvhzN3bkj7rYWe1FbaKzvjXlkAodXlbZ5B/HMXDDG9v177M7
1IaFiSFSeizN+DQXAM8zD0Q9emIXFEUvVz+g4m7Gnj2bYvzQ9ezffXaxHNuUc6MQYpALNCmag6g0
OUfN5F9MV+fXOCkSvmEbh+/ZUDE6IPvplSy8GKn+kRGEoKG4s5WgdDW+3q1fHRVM8WgY4nx6Am2u
7D72ULji/BBKMGJsuJ+rByvYFkkU5lkup6do1BCNn7OGLsdy7rYkTRzubePC+rjUspNmufaVUqj8
AGUPydWlwY/HhnZ1sP7/aor8VMrRxFnyBHklfpkJAtRoViA59ZotrhhXF+vcveqCpD3wnokKL36u
W2iYAZtSzgmCs2reyES6rGCf1ZCrkZn0IVrOPJgWmc/UfyqDsqv/2zdL1mE9++NUpCiDvOgQT1R9
htsCk616yrtN+UbXLFmnNY/iIKhQ3IDTuoAo9CirC+DMX3KcRud9g7B8muRJSP0eNxPOImSDyRIh
MPN4nNFDgJIrb2O7chjDhoWpJikWXyKwiWitv2YVcvUB6jW+7xqEjQgDMnLqCuwZTy1r3hq8yX+Y
uy4+LGWwRevpMIQNCVMJMjpVx5KnrKDf+hEiQpmS8rCEwMk+HoPj0LMZ0fpI06jrsJv6kfmw6iyf
VuRcUpoP+US+PO7DZYV1dK+cTpgiRWlByZ4AYshuZum9/+PsWrbkxIHlF3GOkIQQW6q6yna1Xz32
jO0Nx+OxeSNeAsTX38D3LtqyVdzDthai9MhUKjMy4hauct4JCjb39odHro3/8r0RbGUUNyoRbR8v
LYVEMBH03AwMZTjZRKcMcdvOuXVNxbJuLghFmalebhBlXQr0u47dBMYcI5aDJ9ay7mQqm16Sar6V
eR+0J4ni+a1IAFTdGd91oizT5lBlnYIy/d9QX+Hufu2vwZdoPYjzFDYmTIWFH5J6e/By+jWVq/82
gXj6znPO8e9tMBgKn3j8h0iXSFM/JtozD2XElgdPttXBL1jXdBqNnkyhvHdhvYfHdL7MZ2QO/0pS
Fe3cco4jZIPCUiETTqEafNEm+FIHGYuLqZE759O1QJuZPzM1IarRVCsPbyllkTxBPlhV6P8u9Bz3
eh2Dg3PYPv/sM926SPAsrVtmEi7wJHLI+/XVQZ5nYWtcmk6D3rYLIREJbqognunY5WewHuJ7hzyS
rXCJwled87oPrsMU5eND3Xiq/ha1hIk90IHDr3LLjqEpkEmTG3juaoQ+aiMezSreDbknY6+Ijr3m
bExYwiIRTf2CZUHpuzoNEbJjGeqeO3eD6zBZl3S5eEiGlVv+uWvRymoGiJjWaQmHt3EY3N8Jxzds
PFiKBh3kxBJojW6Am6Qz1XkITfXC63Zp8x1bYTOdQaHQTBBtM1cz+m/zvnoalIYQELvJsN87UK5p
WLG3TtGTU4bJdBvQzHZOR+iA/pRMnbyDzPPCBoTNrfJKHg7kltai+sw77k+xB1nwY4rsglk2raYc
oD+/Aq8hBWtQbJpxyd+umnR7NUrHRW2jwkiqR076Fi/GAZ1y4P0DwxnL1ItOMP1QMFq9aImcPt0/
V5u//kNUYHOdKbR9FbKfya0Tkj3JFu1/msFLkQQS26leRKygBnFi/ngwl/wb2VkyoyXP9Hi9lOPw
jqD1FN9Bl8OQNQd14YUtiAl6fTCkcy+46Qx0C+hsTs5jOYU77sS1Qba9+3WoxiISN9Jx9RHI679E
gcHT7V1vIjBWZNNB1L6wAWW8DZYO7Wr41gJyj4+ioZF4kQw+gEJwkHI4pt8qbFxZThktwdEpbug8
LmIzN8M1SMGvdv+UOe5yG1pmpnKeR+mJ2ybWQEkrXvU1Koz3B3f4FBtcRhaWQfxdidvMRv6At3YP
UvORXCZ2sIlZ2NCyOW/bKphWsC2HW4VXBzUv4pD3e1Nwrc/2+7M4gS+rv+IWFLcc7y+0xtXey56l
ByMpagXj1FvrbPUh9qyaHLyYSxfU1Rs5jqrbKYC7dsC6xGkBahjW6+CSJEF1Sws1vZijnL4OKroH
XHKtkBWPQzJAJCStxA2dbpA66Epi8nPhS3ks8U4tmx4yDXasuiQ3UU7Fi3pZkGbkuS5eT5kUe0lN
xyRsNJkWKoSbzcVNmTyKyxb+IpwO0ksJG1FmCqhvZWhyvQ0znb9TqG8C9JNE5FjCxoaOJQEYperU
m255NAC0qWag7cxuUtlxhGzY2DrNZo7aFB3HUHKNB6gXn6hhXyDitOzE4q4vbL8/szEZ+Jko0C97
43NWngWF2GSy3aisZvJYgdeWy4RYOPiOa11ufT7D66EF91+gDlJdCxs5piGjC8KaIbjli5TnZOqH
j6bOzMOMlMFOlOk6oJYhm0BDnTcp0ZUBwgM1rAxvdsjc3vfTrsEtE+ZdP9YVyefbIMayi5WWhT4V
3VQdq/797Ld7tsGIiSqd1ytWf1DBq86b11PADraVChs5RqKFyablwa1j3hDXyG88sLDc0zd3rI2N
HAMoELxwkwxuFEm91yYa80cZ8KdDC29jxfKqJ2yRKRZmw6QRM1SPUzjvUa847Ipsz4lny56u3bxQ
1WyHXqM1rCNpeotQZz/5S3PQcdpQMVDYZmgVFgiJVf4fLcGjtIrd/nrXBLY9eTaBro+SFqkkeuEl
VGhTU6lL0jOCFFl/ML9qk5txGjRTNG7dTl1YfqRSzcVpnQzZe1Y5IlIbIDbkXA1Vn4FCqYUONpqH
XqtMV58NG//qSRZCeKuod9yo66RaVqySPgTVGOE3Ctl5ND/NK2Uvw7zl+cOx02rdxHVfTzqp6Xqr
+YwoCzzoofeKeXK3Q+zPMwhsuFgnORuXpOe3xAvDAXeNH4hTBRHU90cmENh4sZIPpipSQpD7zKMP
kMnU/yGI0NGOG/3zcQ1s+jK/yvMAyBJyW4cBoslp/aS6MYlpsxzq9QxstFgHiWFp2tG/6TqaPkG5
QcTBEuZ7fciu5d/m9dzcmoqDUNhfEWk1ujunLcCy5xZMyPWhSwwSW9YHIMsxFnUb3DhQGiYEK884
HGyQDGyoWM5EUKkhweGBScVoBSzQBDhN7/2oOqYEH0TWJayyNOpHsH4gwTCsbQwMEVgRJ5Ex/5CF
Bb9hxZKRlaE3+Tc5IDevkICOG3bwORZElv1ydH0Eman4TU8bI8riVY8+66r4//GcdJiADRbrUhk0
YeXjE1mi3iXrmlyJhxJrE6btziFyfWLLlzw7pQqM2uD4LenF5KD5MTFyKQs9l6XK809ZTpv84GbY
uDGRNYJ3wbTcZMXH9E2NSgGJcds10U6G589pvcBGjsncl+iszpEPS9IvedCKBy7n5cvY9sh1N2X5
477X+3MiKZCWWUt0ynSMo0AmWXLiIEqbDRjNSz69/1kooyCSXpu9RmvX7lgmLiq/jsog5LfBl+0J
vTTp3z+brdeKpB/vz8fhpn7jLctGXkAJB0isEfISdZYnDwW4IO4P7vr/lomnZBbQQPLMLfXS8aFs
AaGICmPO/tHKcWBzl9ULoMQGbBY3wLrQuRot5UmE4FZcZsDW7s/CtUSWpWueBqmnw/WWslm9N4j+
vqFn+RgEIbBBZJR7VQWM5nqbm1C+lDLIb2pKPvcSM7n//x27YGPIqIQEQpcv/iU1eBGasZOnn9ic
asHb8P4nHEtk48iSjCHSnov11tWKh48QKRL6/Qidn2PhWGBjyQiU6GvSa//CcTi5x/gFOLth58nv
cB02jiwPjE9pJeer4VN+zg0x586AZzQH2eiN1ckxnWnY7a/Otq5QThwl8S8J9GLQ29Dm5uRHpv9+
fxNc+8x+HZ4qUhtRRtjnRDyRDeY4YetP3i7yyrXLljkLr87I6mOXOYP0RWnC+e0G1Pj72N+3Iu5u
HHjUVjimAJAPl4RU3WVK168AigY7yS/X/7cMOW+qVXggvrlgh03chUbepq5cd2zAcTPYcDEDQHcP
6tjkxgf/hxHB97mC9mqh3yRg240Hyl6NOdiYDy2WTTIGmjRoK2arubX+2vnnaF6zxsQ81F0IfIMO
0R56/0MO27DpxVKh6giEItuhgqJOWXsXUYEbskqnvxa6iyVzrd329WdhyMCBNwZKOrkpPn0i5Tdw
T8kH5FvPIhEXf4AtLvWusvWfX5GB2Ozn2ce6MU362gzzteygMUu95u+tDWX2Gd7z9SlCL9v9pXPY
o00xZpKa6bYSSRoTr6E3XgT0IVrZ/DKiU79z6BxHWlg2bxoIEtGkoReEby8TJpKXGbgNd/LdrsEt
e4fudMJXJCtvxFD5uu6qqQHTkcze3V+fP4NHA2EZfFqtOqHBiPXpRPtKI9X9QPpsiuuGpnEppjPY
AEFvG003j6DYcf+jrvNs+QABLznkUwIm7A6pSwmcXx4U+WVem2vjI5dw/yuOrf8daNYWoZ44vaA2
Y5rzGK7fNbjkYxLSNty51h27Y8PN5jztybwuBuhnf/iowtK8BPXIeIzQNrCxZmZahyVPGnNTaRDh
9RfWfvngQaz34PvVhprlyXahV9zcdAC9vpOWOeheZB0W3+7vgWt9LDPHc6Oewqlht580XVDxpoCE
NXvk945zZMPMOmSPG5UpdktFk1704ldnmSKFkHNUlcPU/3F/Eq6DZNk37QddER9Ju3RpmhOENb6h
UN6dGTkIDw9swrG00yVF4Y/dEg0a2QKNwhNphsv9v+/aA8vEdVPPXZ95/q1O6vXNzPPyR0VNd6gO
AbbZXx250QHQ/muBv741GAA7f14jSFvc/+uOlbexZaZZOXr8M3ZTRfK6FgOIz6FkcipYd4y2NbDJ
xpCQVX6NtNxl+0K6/fN2Cr4sEs0896fgWP3foGVh6PGQ5vDfEK5/NDXC/a5CLHJs9M0ynl2jZbqs
GWsKeFJ0+0GtptQxS3eRa67/bllvxyNZRlFEb+i3BEtzHuaffNrqQzWUwEaUUTTQLrm/0IsuI2Rv
aFiH5OR1JbQ77y+O426zEWUprmQtqzbCwZ/e1Iz9YxqTAmOCTiQIVXDQ58R1NQSxn4Q7t6nrvNqX
dYfURJMV0c1wQYtzPTBI1K14gMdTEe69lFwfse25yMXsbQov6LsoGSR45vBFXvvqHEx1t+MzXN+w
rZowFrFeimunUgCzwEr50KUCBcwVDOT3d8cRAdooM73yxiy1Ty8CYSzPfYYnpcDFpjYEmK8wqYmB
4GDHDF1f24LeZ4Yy0waC3Mg+XgRGFxP9R3Sgg01L/oT+j/XEErn3wHScOpuDTFZiRR+XjpADC4Ib
OPPQVjfgfBtZPZVo7tLjOPwrNPi3ionvBImbuf+OrApsHFoXjVCCq5oICRgt3tXrqEoIuYJKBljZ
LrlkZCQ7Rus4GDYiDQoLUOcAURn0CChb49T3GxGLZu0elzXd4990TWfzR882y1SIcmtS00s3NcvX
ENfAm1aGrL+ByDvKX8+8Dt7fP4QOD2dD0oTqIdSxMHIpeCYf0z6ZHnnofTo2uOUNoCqIXpwFqYZy
HqJX4F3zTklK04Mn2nIDpZaeGQjOWZ4bsE0ntMrfSVA6kRhUb+SpJqA9PGmPRux8fzqurbd8Ap0p
rLLDruhZgeYeshdgQBhvITPq4/0vOHbDBqCh4bXviwzJkzJAXQUNr8z/axmjcE/P1TW+5QRACDGp
SXXRTQZZ+7ccwuIHGoP3xMcd62MDz+hSUpPAb0LcCxwI19Srv4lw7F4u0Aze2QLXBKzrXtcynKQM
8dIk2XCeBw4BALw+djyya/RtYs/MLlHeVILTDERXbahfT+hogrwJ9LWP2ZottalnFCt9dLBcYMqE
nFVuqPfPunpq2PFNrv9vxemKiiKJKilvkNLw/hElR7ail5XecbI/8UF/8LI2nxmIBNpglDNo5Dfd
MJqM/8oUvYjQhv4CXpb5nEj6lxnHvwwfH8JaXVdIY0XSj+JqTU28ibZkWfW0L97imq/lAUwoyJK2
K/6PSqkAlS1RGyL/YORqw9TQSDrpCjc/+vSh40uzDFIaMP0d9+W4Jm18mowmP2xzGt4Eb+qL0NML
NRtcKAU0E+pgfNCjepzWDwAh7QEXHLeKjVnjSRqVEwL7y5Dx4qvg2X+JRPQ3i2p59MZdyXaHkktg
g9dEEs0ZWdD0LhB2JjofznSAJEQX9K+FAUILjCNfTBV8ALFGijaNqbhOSFJm4OUGZJJc7rtS12Qt
T1HLLhsAI2UXAAT0rYNeJoibVvVtXbr2Af1AxR7Lu+MQ+pbTGFoygC2lW6+Gsn90MKkTiAT2EkWu
wbffn3kkJG7JQKsEzCU/Q3cofZuzBwGZ8/1FcnhsG+UG0Nk0FK2BAQGcN1zBvvO5KyuI7vT8y/0v
uLbBDgEWvvp5ofEFmfboxpafzYQwoIgA2s46vlM7cc3DcgQern2g2leIGKMomcccUP5yab4xybqd
lXLNw7r7hewrjv4izAPSEOpc92yCsGgCDZcpeR/65c5yOSZiA99kCBbitt+WS5sSaWCev1h68liE
CdlxO44TZYPf6pb0kei3Ld/8d54AuIdXxl6VzzX69vp4dl5VtKI0o8dtu8dkPgPt6Z+3Xr77h8k1
umXTFILheRNuMiZ5LiBDtQB4DjZ5dez6t4Fvug2XUhtAfvBEXroXiLWhvdnuQfccJ8gmSaPVgDaP
qeUXgJ6DGLk6sMmqGcDk5h3quA/3V8jxyrOxb51pEhD31/yyYf9NPeSQXQyeCNPvy8r7PO3SBrom
Y5m1YtQD59f2nXaAYNf0wMX8sVu61+O8y2Xt2m3LqEWVKZLOM7/QJCkekk6vJ6g1/H1/oVwTsOxZ
DySFOo7hP/nw5qz5tr2EpwbMgQdZA7kNfatrOZl8XLFGk7wkgImfkPd/XNuwPS3l8O/9efx5kZCP
+tXgRNFRPSnOLzhd6XnY6vVATO0skmtwy5o3Hqq1qDW/pP3YPqhI/ieHao+3xjX4tjPPXEWNXlZP
Tz2/QLChi/Os/lwcza1wmyRtFmOtPc/jl60Lvk/GE9gb3qFS+KGb+n8PM4FxG/42r6OuaoljpEkD
RZHKfG1Rrz/kj7gNf+MSrpRkAQ4Q+t1iovmTv9/r5Fp+y4IpAUy2DwgaqBJSoql4RVooaI55am6j
3vg8gch9hTxDLHKMrilSTEiS7/HQ/9nNcRv2pjPu1fkgYL3B/B58dQYMu6BJA8USdK1P4bh7n/35
PuY2+M002kt0B6etlSAQgPDISesezTBGH8qRcJstLRWQ5gI6GeQfUfWhVOhi8Co1HTtBNt5No68J
mnLwDjkBWjzZhJMY8Y4VJ7gNdkNZLk3o2sH3eD47Q8X9A5pAxUM/RjvgWNfqb78/cxFz2YEkc1rZ
pWtaHycp+GLWWj1m8+Jd77tPx0Gy1TjNrFmeN4LBxOS7Ge4fREVgoFq+lgCxVj7ZgaA5jO03fBtY
AaYVItEXlP7+HgyCuaoHiOH+HFyDW5asisCopaPw0g2QBBoPboRccKn3R3ftgXULzwFEdCCEgU1O
6nrAFVZIUKOUa2Ve9tOmS37/M65JWPcxYNack4GD3aUN5lNXgFB0zaL/7g/umIONbhNeA4l5vvCL
zEz0SL18fT93KXg5ioP9NtyGt+VlN/itXthFgBzjZEAxHQ9E7tiBY3FsYFuZLVWBxBQ4zCAc+KC7
Wl8mhCz3F8c1uH0PBywDFcNGkOaVQ/yTLAbK8F+PDW5ZMLrmTT4ME1ZeqGudpyxe+MFGFW4j2USd
J5Fe4H9MNNOHUgNmZry83zmRDtdgk6IZUQ0dmHPYpRy89KyNSV+qGS9vAkz6ezSE/TtNu5S0rj2w
TFj0JdcTGmovCZBOb4hch6euhfjg/U1wHX/LhKOqa8tg45BrNCy4FODpqSmi6TnI/PP9T7gmYJkv
QQUcepnwo/WICqOYUFrqQVS+MwHH6DaoLZ+avquWgV2kDwE36ADmJ9J4nw/9dRvENhBeUdqTckux
zH/NGWhox+EgVSyoEX+9wozoWZPQAtoYkDONwfxJ4wydrsecs7BsNy08QHxmkMMlIXIfaarMK7LF
oLxYD6EVuQ1To5AnCeSawK9N6rMEncApGHYTrA4Ts7FplFdi9sFdeSmVeMr96inJQHJIxLt0LD5E
7R4htuP82/C0PIyGKclxfHSFVfpJwimb+ltRecdUElHa/nWXh4LQBqEWu6Qz+Tqs4HAIC6gXHTug
lvmmoIelkKlgF5XPn+Z8FfH/I8B1mZZluGnEszRZBFBJY8vjtGy+ya7eE4d2LLwNQJNTxljfGIpL
HY8AItAwAkWyJvbm5ZgyBbfxZ2QZlj4FSR/aLQHjO0kC+kVQlH8/tPQ2/EwlczCztqnSeGALgHMK
tHDwbXuSVJuZ/l5P4Tb4TAN6XTXVtBUUp79oA13KtnxKkEVp5J5387cj+KdvbHvzLIYmSpMVOuMr
RFQXRdMPqZeH4pvWU9n+4GnCilMYJMU30xTR+s40LIMmoFCVDIu3pfKhv3Uaow6CkCcwEZlI7yRs
HcfOBq5B6bzIB6/HzEdQNdUBlBmhLbaHQHCNzn6dcxqiBxcdvf6lIz3E6qHevSBxfizctqFqeUgK
IiKA4YCa+oDyf/WQMbxujx04y9YTuhDBDQU4HK8p6gdA8elVX+8P7jJHy9ZB+B2ZmiOMHNU8x90M
vqR6ADdgCfbP8/1POFbexqtxIfHgjHr/IiEzwdIgOAm0GRxzhDZUTdVZo8C0hup4gwKL4C2FpjUa
oI/9deumRjN+NutAAWO+KW8aKEA+QL433zk1Wz7uD2ZoK2IqtPFiI9E6oiHxAeKUcHqvi/51iHLR
OMRhBAqG+9NwbDK37F1GEdhuJ2AuNqi8Qu/teWb5GPed2OuJde3x9vszj7I9+1vVgduQpoj1zEzV
uVh35QFco1u2O7Cm85MNXzNrIB79qD8vESSz7i+Oa3Drnq7BzUJBNY0TNKh3KZvIQ+El+cv7gzu8
uU18psel8IIEJINpiUZV05VPA+iqYoYG8aoldOcguaZgGXEiKg91rg5foYJ/5IXIb7JfjgFEuI1J
M9qfoOKNBSL1NF9+Ln9bj//eXyDHX7c5z+oRj4SlwgLNmT+cSK/4w2qE2Dn4rtEt+007uhbDMPoQ
W+seSwHtK7/eZZ1zDb7t+bMzPyyZZ6YazoGEQEDLGRz0a4hmmvsL44iDbUyZWn2OFvklulAQwZVc
vBSSoJxMv0vCnzYq4PufcU1i+/3ZJGqEYi3lm2tAm4Yu0JrYLmN+vj+44/TbQLIUPVM0i6YImXD/
rfHrEy31GzXIF/utLK7/b1mvRM0JRKQtlmmd1xAVxhE8c1XUzk/HpmBdviKv034ByOuiBoR4dTW9
oeF63TLKVXWQnYszy35L3ySJlxhcBB4Z3gxo/t86M1Ci2Nlkh/+3IWQ5C0fS6M0MJNgXO7w+4zyh
35eEk/j+Mrm+YJWccgHh9HxiaCD0mh7QTqR9fQD2F3MMM8BtHJlCKy3yXA0+wHUQp5F4VP50oTly
gpLtMeM5DtNvRGZtD7BJiawpiSJ26qb8vy4Ue7rIjtv+NwqzChJPckQYxJvgFQmyFymUT09KAQ6l
1W0sgi+NyXZyy67tsKyagrVJd6wTlzyUrY+eJdqVDIRXAc2bC8pTbbeTCnB9yLqZqYREpkfgA8vF
fMwDLV5F6Hhocm/vAnVtiW3fulVrF2LfyzaPPslAZf+guWgvC+Aa3bJuOlVFNFGMbpZcxWXUTqd9
ZIJrbWyrLudmTr0WqOAUuMQcCdtz7QfVqYoO9lFwGy+mdbZCmQG6ZIBPzSfpRX5Mgdw43zdqx+rY
2LCkHtEoOM2wub7I36mhiF4FGnXT+6M7LgcbEVYTPg7JALUEQoKbxONW5tP7rdp+2AxsTjPZrx5m
kCLXgGw/iIWg/DSAKqQCXdLOEjmEdbmN9MqzdR70nAUXCqXzOfI+6zW8iBbAvc09Rf6pCIKnYuWv
xgwgiLZsdj7s2pvt92f3dmJGr2wVXPoMwnto6QHVmbX5f/e3xjW4ZdVJxz2vqgPcR9tLPJ+hrA4E
7zFmD/4zK/Hsr0+aAvG/bukZKVD+mmTt3aamK2JvC43vz8Bhez+369k38qgd/ECjBagqyIch6os4
aZuXPW0OVlFtrrO58IYR7cfgrMqq+pTMlY4h3Fu/uP/3HcGfDflSAyrZwJbxy+zrU2rAIzhMW4sG
fecRvKr2r1XHTtvIr2QZVpU3XXstwZ/8gmToZg0X8FXdn4ZjF2zeM0CM5j7wOhhHuXbDVXk0+0CG
XuSPlc6GPQZr1xw2B/Nsr7VcolokK8gvwYLxaETUr5C7rdM9iKxr/G12z8ZXmZwUqpBwg6tpHgxC
mjLfRS24Bt9+fz44+r3BnIP4m/YaNUIavpvX3a4bh4u1kV8GbYEJzar2qjn7J1Hr+LZDbhdiMXWc
kWivzuPaZeuKBvMYq0eSA8IeZU86R5GcArjjBWRP78i1RtYtPQgdNn0yoFI+BN+HZvpEh2kvueZa
IuuSzrti6IcpDaClpB/SVjxqph5hZ1l5DPbCbMiXhxzPAuZw/xKAwfM0M1gXr/Jj+tigyv/1/AhP
gYgvAzeFZNAcMiIf4ioPvt+33z+7IWYzneVNP+B+qxB8oUr7Ddvrn6SPWgN0Aslb8MLVr3uQ8+y4
7D/Hx2CE/3UmSQqBIX+L8MVaXhJwOv+MyeQ6X7QPQvoga8Dcv6cE+eczy2wsWK0mU7AckUE9go+p
XsDLMy/RmwptwTuZH9faWYYtVjJCe31ur6DK+lbq8gGF45eyrL5tjRAsP8asj/7DX1cN9EtiiCjS
2gNq4T/1zGq/T3fm8GfDYzYRmlwbFnVAZF84YPMv0nqm38Jql1bFNbpl1jTz2sojW3w8owQ3cxTH
asOPSaIyGw4G3QqqWJChPz0wy0PKmTgVev3rvmE4/roNAUvTAMzjEYpYXSG+zwG60qMAnJj3B3ec
TRv9pSYJTbQF0RfxyuCFqpA4zLNyfoqypdj5xJ+9HrMxYCor+02AAwAe3dHoRqRqwOk8dC26JOMF
Ihk8P7V+wI/pJzMbFSaahmaixtsXt7K6Etw9sZwASwUt2jGgNko5vxrCDCjVNDQlUHl8BXdr5UXv
R+gQH7MEGxPW5oqObabppR3JFJscwN1kkns92a4dt4xYpP6IBnskmepxFa+wVGHMfTBJFchvnI8d
KuuSNmirXWqCFBPAPFtPPFNnvYA8uuLz3nPRNQvLnsO1KLvKSP8yReY9ePreimr+oBj/fH8GLpuz
buo01143o75zIdWwvgMmJn1bqaV5ODS6DQfjzZiSduvDA/t1eUokio9aHmQkYDYSTAWA9nsJbulS
DRNeC3X6sGxX9bH/vl1Bz2LIzt96q1WBzFJWj7FecThbijN0f3THttoEZ9BRrLxhQHFh9lHu7hB/
nTmZx3Nb7gJiXJ/Yfn82gTKXmZdnaELD4fwyELBeE7OusYd7+3R/Eo7DY8PCwBbdaBDetFdVQF2h
VMBshWzceyG4/r9lvypZww7yzFvogjQMz4bPaQRmmi0Vdv/vO4IJWymz64NA9yDzv3R9i7aNJWAm
pnNVNtBA4PV3KYR8tYr1WAsYs8UzIRAzoKSKA5V00ASiA2ptOfRiYn9zG/dn5Foyy5pR16fQwMCM
Wp4Mj0EYfudLWl7K7WTd/4Jjy22AWDmWgSIlAoASauWnugS5YLBAtef+6I7/byPEStGYfBmQeesM
bjTwLwbIYeRvoy0RcP8Lrv9vWTW0EJaFTwiP6m5NX6YCoAJ0FeyVDB0RgI0S00sy0kQg2s6ztHyQ
kVB/C512cZaN/rWdwXh1bBbb+j0z7XZrhhgQUFyqOYguQzh/hHgLPzj4tnTPBq97kXS9v+X3Cv2v
yprptGS7vbiu9beM2qCrd4FcAV7mLEhPZYHRg7w5dpnZ4LB0MSaoM6RWsRHViWoynyYkD++vuets
WhdxOvUBugW3f76i2YuG0JEMzcxeemlrjsVDwjLfmpvQG3M8O+a8QF0BaNKHvuzbnX11uDsbI0ZM
FhJT4N05+9GLDf8HcXeofPfjYxkqelqN/O/+Sjn22EaKlSMbSwN97GtaIBl97sQ8Va9b1azewQ9Y
RsxnWrc9CMouXVUxgDHT/KElB/lfmY0VowSdTH4v1ZV36tscQNubCQh6HVub7XQ9My6y9P6K5wBw
pCWbT1sv1s/c47HBtw15Nng+limoogF9qWv97+CDT3GZAnk+NrhlufPYowOlnQE8rorqBKKhz9WS
74VDrrNpBdJzA/Q6SJwRyoGDHNFQGdfI9psoBZhxZbclb3cAAK6zaVmxgBzO0nt4FIjO868DLaYX
oWBfjy2RZb+q9RfDgC68zqNPHmYpohfe7E2HehOYjfgqoxpigmBvu5B24bEe0NzdeN0e9tVxddmQ
rwSCJR56E5IfeTC/4Wv9beiad6Dc+btPmneHlsfmJ5tBuxnwYUx+iCb/b27HT6PeFRJ07KuN+iqF
YpIW2f/dKxrcuK/7JcuPnRob6iWkzFMfaZULylJZzCOIEyIx9HR/WVwrb1mtjKjhiYe/Ljz5jiog
HGclX1QKROYj0qb3P+K4vWyCMipUttZ0aa9dAqFFQdv0Ie3n8tR3IOm+/wnXFlg2nPRJCmbrUl1l
gdbxmLAQT46wP8ifx2zUF08yJXyioh91uZq47GG66EtHjkumzc6DxuGGuGXA9RqAc2XqWyRT0i9D
IF4OfvZWqOJpzqfLspDroZWysV8oHywCB1ZdtVcMsYTaMm2nY9hNZmO/yrpo/LCOwFgftBPEU83X
2UenxbF/bt28czXQtC9CZJui4EG1sjizZVfpy3FGbWqxOgwa1vMeg4uKfR5Ev+hYBT3z3jbQBml3
zM2REbchYHnOox5lxvY6NPOF+PM5J+Q6s+BRe+Ky6OnNgnLRsdWyLJtXPcto4P3fPqOnKUGJqEq9
L8eGt25kNacK74Ax+qEQR8fAkYNjfA12YlHXZljWLJKx4pPcqhTo/HrMR3XjDUGX97RLAuH6gnUV
o5dA9U0LKwB1/xgbH8V2zmb5uiKdeH9/hRz2bEPAOBCoHIWi9lpPgzwhDG3OaVLrz9oHeyWXiYqL
qkmOUcgwGxAm0iFp02x7vTJ8rRZoK+t1urPZjtWylSwJlJaZqXz5o8u7JC55nj8YBlafyTtqfzYa
rER+fCB93V7RIjdf0gnNNXpjjwl4cAzRxmws2JzNVb2A8P2Km38Sr8shZR4IZAC/f2zNoPMdNxUh
4P0dA85sVFia1mWm1665JgaacpkEIk9N7XBRNBie0AICuGE3vdI6KB7A0t/tRAmuLbLMvQtW9b+l
F9EyMINNELdNKdh7C2g/70zMccfampcpi4AXQgbsagKPvCT+wq7ZXF7uW4vr/1sm3+HSKMssba95
L9JTEkXqCRoV7LTmmdrxKg6DpJbN4zUVUtCA420FuJ6a9SdECfN5u12BgerP/oa4uT8Z10pZV3kS
zIqtElGVaVPQYgkwwaiV7okZOy4RGyKW6FrXwdA31zTyfyjPfB2q8oP2u5e94Lcs89/2oGC7PxHH
rvyGF0uhoEMIrDKZwGCaLwl5NZVL95d3FHbDfgONjYuKwmlsrnPdBdkZJWk2PqxjSPfKSK45bKHv
s4cpmfr/C3FTn1XXbprpxV+mN9B7GJ7ur5LjYNmIMcnLZmGdIpeUz+8lS/+p+/JpUxOQ4GiZwGpz
7DOWiQ/rCuMTkbqWZjSv0pm/guqjF88tUjUZmc0lY+VeI4tr0azrXaCXeFUGTiyFIlBNQYnbgvY0
bGEw9yfjMBEbMpaANWRp6UQ2OvMrTbxvjGQHA0UbKoY8E6QT1dxcNwrXt2k18I9thvaSY9ZtA8VU
kk1SBy06YxI4q295qqr1MR3GKrzeXxvH4ttYMWl6KEZP2Oj/4ezbeiS12W5/EZIxYMwtUIc+H6a7
Z3purJnpxIABA8aA+fV71btv8pFUl9SKFCWjpIoyfs7rWav3UIexgj+WZTzkBXqMF37CmbJvCxID
AkDWbYxU+gRjYGUNtCw5hH79p4Vb/PxHnPuKk7H8w+yYZ6N5wTICHHr9TAU5NNrudB0+ny7S175i
Y9lhMnG1rjHZaw1KDDOqOhW4sz9AQynypCf1l3bGgi1jWDmskLzvEfhkIqOjp8Gh6HkXIV3n3vbG
rFkwrgBEY+QADJrK5YR4baNlORasv8RmfMbYtqixXgRjogEJODgMBQSI/g+VruX+87dw7vnp/33R
tOixOVs27UGZTv92PGZ7y2dxCLRUF5zFubu0idxgBiihzh61h1Drg1jJA8fGyTCF10X4xR4F2YRs
NnTYAkHz4FCO0OtxIyhD5CTWH8FoipfPD+q/3wLdwsZQJ4HDHvTIBzV1ck90Lx6w2f+1Dgjdwsa0
n2gQz5XIbhv9LiSYYQZ9iUbt3JNvbLmRfdKgkMdnM0weqgCY504Pl47+3KdvzXgQdkww9Dw0kTXz
lQPHSpupJpZf4yCjW2gYmfQyTmBg+pv53aLTvu2R7FfLRfrO/47/dEsPFkJ5k0PSsz00NN7pQdT/
v8dFTj0uFguWqn694Ir+2xJAav1/jc05UyRRgz7XWtzWZZXzAOIcgSM/2zL+/rVrurVnj04tKSAN
q8YSU0oqsf7j9UxfAouf+wkbY+47w0w1ndjvKTY1cF7Vmy7MGzUuA/HWJVKC/06S6RYspkATX5ag
zznwDkJ0sylq9MS9myauh4xK63Kr4kfG5Mfnh3bmR/0LPmbLNZo9rzlEfdlkSycyVYA3Bu0cwBBx
3Q5f+5rTr/1HUFUAtsZCkeYwhyITxfyNVyH4d9fDKi/pKJ77JRtbt8r2i/RbfWCOL4fZLpmyEcnr
IbFpz4pp97Vfcvr6f/wSA79qYmh/HqQFGk6CQlrQ/g4l7IN3sed/7qecItY/vsPNiXEetL72IZc/
+4BmTCkgakAJFRv18vnvOOO8tjAyh3YLAS+XPmgnvwsDSII/1pfIic59+MbaQdwOYDc1SHCS1WRO
gvi6Ky/2Q859+sbQm3ilA+eIRychNGiUlLs2+eKeLv2XVqYPta3Gop/KKCj1GEcrR5cXF07OeFy+
idbgAS/WFdyDgOLOT27QU36q50+lfGKEn18G4/53ckO3ILJ1WpdiAkp2v0r6XY/ee79MMp0xZr6Q
iZ95CVscWdj1oDkccX9OPL3UnBiVKv/SHsW5p9/YsgAUELrooGi3XjfldDTtj1JCgSyB4uGFgHTu
+Td2PFcmhhwxmGWcKhqBlqZXsbQfbMX3XzKwrWCm6gBix/44KtEmABKHuFiG6UBI8bXhI90CyYiI
PXQ0oY3BUS3u2QK4iQaaH+vB4i2qLzG4nnsVG1NmeuFh1SUAtkj7l+mxlcPN9BRZKPt+fk7nvmBj
zachoWIRqJK5PHG7EHOnkOjkNeRYL1zVc9+wCdw6pFYpOTYHBoLejIBR652f1KHLSIaXtCbPXaeN
Ybce6OvnBqXWAjqk6GpI1q5M66SavwYwolsMGZQqRFzMVQCYiwPBtCzBVRezrxFj0y2GDHQKRHJ/
lCBHK5Yyb8BRhMUl1KWfv+Mzp7OlGfPaAmJSY+ODuESG332gZjPq+V9j/KBbAJkeEheYwScFiEqa
IS3YoPcB1CV2X3v407X6ZzQ21UilOZ28Xw09MphmOq5TczGjOBMTtjRjYFQvAzqt3h4MSIcZCcxp
V9ORar+ApiD6Ir0C3dKMzfPkt4MPrIIdYWfQ3piy9cQE8rVD2lixpxbL/CCuD8BQ5q1o9ipYL0wI
zl2ejfla3QTEH/DRCAYpVe1hudgmPvfRG6ul7SqaliNKytF/ZA7SdbFJvlb80y10jLs6FnENmKSx
+jAoelwgmpQKr8mj6iKE44xv28LGwh7ivHMYrXtIV+h0HmCyTAIfG5jiUt1z7is2wZiLdiTBbNZ9
EU/9y9qI+VUmxRtkI72vXZ4teIwwUgCz3JB9WY+/zeLp9H8ryl+6mdHGfKMQgGjVYKaxFlRBe+mk
r9GTS2nQmVR9yxRmwX1XS2S5ewl6g+yEvxIOpNW6Kh5irF1//hPOfckmBocBnNsYIp0GWSlmpGh7
njI6dnLSC/0avoJuicO4D7oMJ/ESSA85GaNEkcXtF6meabQxYl7qPgrA7oL9dwMc94q192mYnz4/
nzNmvNW4FEpKr+BobMvSeYCGQGK0dRch9Wc+fQshsyDtifqK4NGH5FEt4MmM5vJrJOp0iyBD77ev
R10CGt6VKi9LbQ5FEF1CCJ65OFvwmAuciGQdB3vo6t5IuV73PrZ66fT65bCyxZDJkzxQqEqUejii
VE0YglWQJT98/mbP+J4thkyxqh3IigkViCVV1kPtKBtj9RxjzHAh/Tz3dk9//o/oTl3TssUKsOrw
6FkXGN9P/ReJc+kWQMZ5iD2Y+VTI2+TDBeCW9NVF6utzT74JuaxTtlsZmLtYj3m9GUAX2pUgl/j8
5M99+sZgm6BaqqI8IaJO27wnxyw8zb946Ju4q4KQ1DXw8nu5+v23EpucDwxsnF979C1SjABcVUcl
tuQ1RqjXrsdIfgGw4cI0/syV3ELF5pITiCmAeFl7WN1xo/YPow9CjbUG19mXzn4rUQmydw6o8ED2
J8pfXQOrgtRqvmBSZ17sFjAmIl0v4QCfMIMW/yFYlMuCSF0aqpz79E20NeXAkd0ATV3ResnW2O7t
BM6Or53L6Uv/YavIvw1kDbH62KtQXffQG+5TeJ3+a2rhdEsSRoDSU9G6ntCqA6t+nabhTbzU3z9/
+nMXZ2OvfViHWIKAxOn/LCr0QNZqA1COo3q5tMp07vQ3Rmu6EatGBKGKzF6FIqJq6yJFYAm/BqWh
W2wYn6WLQh/kikqRX42Kq13Uf5F7jG6hYBY04/3ATk8/VuKoBKCGq700Cjpz+lsoWBgsYYF5Bxj8
HagzGr6Q17WYvRTNxPqCZcW4hv8GUNEtFIxCWNZ4DBsWsgK0kK0gjMaifYlRHxvbG+DDLqQ7Z6L6
Fg+2SsUSE5VYmS7o87o0udP9nSgIxryX9hbOndbGjFkUM6YG6B1wWx57DC472+ard6mZce7jN4Yc
VgVtvVPowg5Dcls24DEFzlO/RPNFIMgZU9iCvvoGCntrgs1lZjl9crNwf0elu7QRce5Vb2y5XDtS
dCh4IY5s7krD91p2edlUz24d0sBeEo479yM29qxahqFW4CF/s6BW0pSs6bp+tWb/l4BkG7RQnoBM
jeoK75ekySDTKUR99Lm/O/PwW7gX5mXtAuZY7L4k7IVjqrUrxBQfP//wMzawBXiBIsgBYOmH+9hf
H0KrXnrRXvMuupqj4O3zrzhzSbcAL+ybrjpo0PmUXRhCXj1oTXUdAscd50PVqO7CksG5Yzr9wn8G
tWikq4Da9p6G5QfkKJu0ReP7859w7pQ2ZszJ4EeywPrR6ZoScuI7mAC0ZY/BegkPde6UTj/rH4+v
fR90zQMF+5SR1T0NSv+t5wPdVWqqLxFmn/sZm/qX9nPVQEEdRPzx/AQOeIOu+ulXnDQ5Pz+ocy9h
Y89hyfqVQwF3z+tmBeJnSb4VtYi/RtFFt8CucuhB6CcKOKOqv53b+CNa2y/e0k0qDbz/ICrIZe1p
rN91DCvjJZr0yQKOv8/P5swb3qK6wr7ScSIRboTrbtngH2YV3piJX7DkM0e/hXSta+9NGvI6+6FI
ZqwuoL4WU1JdqDTOOOot75ecWtPMJXg0cSoHW3S31KG6bpL29uSlp3HoLpzSmTtKTn/+DzuwRWXn
2MGMpe+9ilazX02MuRKW8CA5BYG63ecv49xpbSzaChrbESrW+zIKvjdd8eFVX+yibBUgwbU/hXSM
EJQJeCfCsK3S2C8vYRvPvYiNDY9+U6r5pIbTJ+V7sqiHeX1RCb+zorInMPuF6uzca9gYMoOce7lg
1W+v6uaw1PFfAZaSRlF8jM2lidi5X7IJypIhoaanX4J86DZIQE1Ai48TFXLXsLz6ao60BXY1NZ+n
KQYd2DywIut7iJTzmkkwTwXFly6TvwV2LSDr0iWD/FEXunUnrPxoYlXsP7+p/+02/C2uiwpgJqH4
BXG3Nr5XM/+grtoniXn5/OP/2xD8LSHYTKax4AHcBgboRWolcG+LdxEI/9/v2N8ygIET16erV+Md
1+Q9Ks3ptjJwqKas1w8JGl2f/4hzZ7Sx5g5JURKDM2tfFfU3MDcCa4AUhhfk++ef7wf/6xn8uyjx
txivXpVNGBnoEKTIJeM/jd8wBR6Nmc97U7n6kZHGe+akiQcI8Fl0lJl2YK+ex3H56VtCXse4p/h3
zrD3QYNlwu4dB5cCsJJJO2IqXDf7cAAaUHSQjDMhL5psjjr7N2kTf8LGpxe+udbo2xK0BW06F9iv
E13PrvtJgJsH+ybJTvuoAnrFzDGsIdWnJrD2ZTEgHj+CuoseGQ9IOnhLojAetvZWJ4r8oLTUx9PE
9Qqy8mF/UEk0vw5JR+95H3YfLX6xl0NMqphTgM+r4ElSHog94qUI8jCSU//HJK2Vf3HaotUtof7l
MBWryjo3aowNFEtBa7qTbLKHARwkz2vQdi8NxY4s+LbAA9C2y40tuf+bqXZ80aRWewlR5CDtx7bK
CBREMK2Sk4G4Z6zHLjVdh42auXOgPZSTD5AgjdE2Ip1DyzQsxuqHra39JmkDkvJwVjxjNXhWUlWu
a5kaP/FkyukkcrWw6R4sAXIFkVsN0jvW0HB94EOI8/WgNjlnKlLLiwSlwJ9CcVB2qk7oHrjQChJk
Bt7xDbLXmA+JZma/eJusN8wLqfgJEe9B3dEirG9QtU7RTs442kyOYXANoqzguiQFzcHGGv4gvqP9
HqRZ5sUF0HTI63YdxuuGrPVVGQyALCVK3mjahTZnYzlPKRh2AcSUjSnUTmKOUT/jvxNeymbWiBsW
meroVZMbUgK40BskFjDZcCGCN2rQpQkz33Nt9DYEvaQpkF4jzpVhNa0Pm8alyZyUMB459N9Ejdo+
NZqvTcr9GCIEXkchI+8v3Z12lh9K38QyHZcZOhqmj5KnptLImIga8ZbaUIZVpoQv3HPp9PzsLB7M
9XG5HimOsb/jGvVeRpcSLIBgyrRYto+x4bkjpZMfGkwyVyqm4sFxkO7t6wF/ZV05gR/HhiQ+Euqt
QYpT7XNTaUtzMi6jf9VOhk47tYbVHw/CMzKlpsNDAhzr/yKhCF8lTHNIQTgeXNcsqZbjwikl35QJ
gmBncfnYjkxUhVd8Hctgh27w/FCy2mHgGPD6O2CRcXVMrAt/gMFnOZpokB9YfmTdM0WJ9gy432xS
U9eW/NHg3DU5Ax8rFgxXD8tzPMA/9qBJyHjXD7fGx+1q1tC7K2Jf/+WMtj9XMdS3VTHww8wCPP8g
aXCgIw4oHapRP8HRFdFNEja4r2s3ttdj0IQfvD/Jxw4hv3EtxyZT22mRyX7EhLEa6kcpJ/Z7VKyU
1345+QcrG2vzuR/rIJv0jEJYuBqBWK2LW9PEJPxvb+1rm4czSCKeajLg7QT4n26gTUXv4QwAIaJ0
uiILb6/CVZs9+kJBLnhRiMMMlumUDicYdelPzbfGzFFaciW6NCzsyK47bWr/sRzGQa2p7OAGyhyd
06G870IsLt7IXtu/m4p6uEBgzSvyBmQwMg1GOT34anQl9iiVW6/AOmwA2JmTeThI12A3VPRMXZds
xGkFGjzguVb8pDxcleNz3xPmsjJqxzcZjfGzqLh6xQJB3P7uuMLdB+hB8gNoVfrjoldeVlnh/H7N
gDSq7oJZrYeCVk5CWoxCSylzkBD/y2Bj+DeQ3vrR9l7y2MCwn3kR4RSVd7p+czWpv4WGiyUkKORe
SFHjMXGXXhj0f35b46rDAjd5FJAJzzFVDeSbLWlQHU7L4FHexNQTdwJ+7WUNTnemE0MbpMXsqvVq
AN5kOYTVcAL7KGhi5YYx2ucFCOF6SDMQVEeebcnylyrn4GF20ALa0zZx8UFOfLrnMppf0AMDUSCE
08aHoBCsBDl0XU0pj3jrck1wOUjke0nWUEW/McSiKS1Haoa0heTJbQLs4BVb9fjTkrLZo8LUQ55E
0tBUzGH9vQUuttvNHQ36DJ0Mz3stk8rYh2D0W55qtMVIRpphuMXy15jkYL4c5zshTXQHTBl/ddi2
f7eIe4cYelYZhPc6k4bdUj/O4O+7C1lonr1oAjRVAbP8okAKeWBz2b+zamBPCF1zTp3vQRhnlcuL
WKqoTFnckClXXhCExyWEfPH9LLGBUaXcVmR9oVjKZT2ckTh9lQSRyZ+QeYiesVsoy0gtIjyI48ED
KnOvATu79p4pqwW5Ml48jwrQhLav9xzytR245wJEQlDE+cUdk6Cga2pCyc5WHocvLePpTvkBOiF0
WrQ5dslQ6z06eMV3I6O6tUfsi7vyPZxCUP7XDWZrV5ZPXfzcxV04pEpiWE4EJucpLaIeVgNg62sb
9vQeaLz6EWJf4audcQ67tiz85beLEnozD7Ors6SPOzuDNbgfm3eJ2+O/9j7HUwHNyv5C22/4yxOw
bAK1pw9Ona7TAJOyHVIXKMdJJFc32NIc8MroVOQh9aZ7RgMXp5pUjX8P5kk/uQHVXETBV6SgJivk
5D27ykb9zaAcA8WBV/4A1txGuw6iSR8sce2PpKj6JDVUlS6LUaU5oHcYveHe4r1Dchvm2DAbDTe8
G/DwjE76duyJ/ehk42gWka5SGVKplWSCwB3WLGoetPZ66KV7joInjocjfDDCmp/h3GeRgVA5eJ7X
BcGI6UhFuQgN++Umbb/FBncOs3yg2+ZZVlceYtvVrEPzC+RtSEhmAQ6CSjRkzDqwN+Ssa2ySF3HC
9l3S1yStAjG2oGYEiTXWJRA9k6RAqJYJCa7AtdR8C/2hBYiotAzioyhVPJrKRoKAVMCJIIUU5q5h
SfAMimr9t5NwFsGivWXPxoWZm9VBNMyVCETpHEgj0zWGRBMUUyj7CeLvvrsJpxrvbbbcAbDnFhFj
K4TWjLAM+nB9ARwHQQRLF1vi1OFCVHsHlwT59xTr6oTkXukloHFPajjyOwOIxpgHscEr9eNCLfdT
wmS9G/GIa76SlvFvtV/21/MyTE+AyK4kXzEXMAeWMPOm1insUg0HDkleKFXvVDT5KkuSrsr0hPV+
v/XEz0itzf0alvUtxjtlNjcMQM+KeKFLZVCZMmM92HOOjjuuU0ycxyqd0DwrMoVTVWltloDmLW9F
vRto0tOrNg751TIu7j2uO/ddR5XPclnZPpcIjmGRikoOdd4Xbb/HyWFFINHJcsPgIb2MLQ4peI/+
5QMtSvhJhYxT7WyNHetwkgzBrVhuqA3cu0ja+qMD3PzRmLm9hiAHuV2wA3zdg6CwyOBEqzs+1PVj
4s2B2SVk7YN8Qub5OIu6wBJHbeDAp2h2S9YGTv+UJUuKLAEJV51NdimKrKUBnCYZQhxGXFddk5a9
J9+hS6m9AwEWM0x5M8nXsfCLZ1YJ9RTD21rIw6xowRHUMGsmulBOufN5tYPoc9dlRnDxCxQg9h3U
a/UvTnR33wuLECp7AsdiauDp9qOj9Xck4+uvHht2cVb6HhJFi0B+jd2+CE9CPJC0M3K6SNwbmv6B
L2DoS6eoL56oKsrHCuvKE1ZhDEIBpBR4m4XBqQlcovaJjq2LQVABfnNM8lokmT/7pWK/wnaYXyMB
qjDVe8svGkbJR1NytmeBLvc9L5AbF6t+na1jqRc7UN3OPHkvi1g9CVQnIAhO5hcjAUbHNeEyGzvL
SBZ6K84an4YE3SUjLEQ1y1tZg4BUt9PyGwVNYFGfKZQUTeiJ7+Dq83/RiS3JkQXIgDPRVyWyGtNh
MGjJiI3AsKLVn+LEaqa70V1VaiZIRDugoYWbpmsZ6XnPWDh+54uO3myHMlCZ2bsJUbsd/b5q7nkk
q28SMBaXD7yfshKJ7beZYjpuIT+Ru3aSV0BYcMBbxuguLoHlyBzw6Nem0UBqamxllQN4l0k4i7xc
2hUitB2E8wZoLi45lIH9twLtjxSVw3xXzHQtsyFAm1Zj6PLSrf50xSkc3mkoljM+4n83AQHpJZoa
9N5h7dGlHKTCj6Ft4GVm0q0HMVM672xrzD3Hqki1R/8A81iSxF1mg2R4Un0Mo4+6tbkj3OLQtazJ
UbX98iaail31yRDl2JIPn1cvme56Nerbnur+GlmLysqpXp8GXoECdenVT38g4iAsxWmLmPZXpQh1
3tvWfien3Ej4qKokI/Fz2LXqD3Njk2QgP+yvIn9i17rX7fUAcc/vFO/0bu75eoPRpXiwLKx2o4Eb
ajXAH7JrwV2GQ0hJKe07Rda0pKXtzIJYJ9Z6FxJXv2NqTqt8gOIkzStTlJkGAOkaujbtHRpOuG7W
kcRLmxb+QUcoasEStbwlAoSVWNqqcX6LOjnowFgfzTtofTeqYgefzHWctl0LcywZAT9nUjzKXvAU
jehmD8wEv3LQoIVwlQLNr2QSJb6gnDOUVeAPPbqRTj/6uLcfAP4bpOCyETvV4Y6FDmEn5yTu7gTG
YY89Zz+pllApjmshj1brBmX0EgcPsE5QAFKKmqXpGvMk2VjfIiIHt8xF09UI8/k2hRLuGQ35IsjL
LgKqKEyA6RjSxosCkyM+YAH4gHKJeKnj2EkkaV2QMnhRhfN66FJUpDy2fs/an2Poi/IgPc8osLB0
cxxfofxFtcEg/bXkfJHkh0KP88oISOOkLKLVb0pMi5C2Tv7z6AuypEDO3joyJOa1lD1uKvIsyLRb
aKnwbwTrnB6K5R6xMNTNODcpWhkhXMQq6u/NEiz133b2lcl7olHfnYqhKqUWS7nHcBDcXGNvE8aW
kGEJ86rAjgk6ZRwvqm/BSn4ttI9aBWu1vvhLdFRFBxs3Bcv4wOLhGKxtpXNP26C9lkqKIxDbiLlF
15TQEJy6UzYZIdc2htjim0ImirK0bqUqv3n+WJQgp54FlhdB0zsVOzA0KtzREYVH6oq5DN4iDy4A
/DiIjShHAVfQscAxCVdU7LGhI1IvuF4bXYdwXQYuOojmXEUefQq1itkvSN6ibMZGs0HORTXqopu1
bD35iOwiiRkCqK9fp0lBfUOxJTbXlNHYvzIaKz4pV63VOcR/Z++OQUwT/SrIXySHgZIhPs7AwsfX
YbkO/BUaSSdfWUgKoBIYLCAUXCO0Q5YYJyAWZMR7gVtRgxk9nnF2foPSE3xhc7xzXaLa76oUurtL
+DA/k/aUnEOOvKOHk6Prj6YYZ2/PPadkPjvlvpVrgLSf0ZDpHVuhvYLPCuryECJnGTBi5omXtwmu
dxq0Rf3sRqQ477TGDvBjM0TtL5pUMAeNvL0AU6Ktin3DxpggzYD7vG/CBkTki9/OaJeOjN6puKun
7zCnptg1hrDqCDtDGuxMC9BImbBJHdpZs0fXTatIkW2MbwJMm8hYSHOqN0rdip3HRrCKpWA6HKE/
CAFOuYjURTM9hhh9mLxp1DT/RBOXTRkFPP8PXYvG/xVg1TC8CZugAM5UBBSDLO9qnVDiXZk5xETd
DahQGfcLAs1B1dC0NaGHpH/kB035nCPPXMiHbcZY72TD4TbEZFidVSAUXNJxQBcABCYjb7GajlUu
qCJBhylj00nazlbdWzga9Kd4BMfM7TDrZ1cS/iKSjmclCuwDESU5llqxK1XNWOhorESnSAg2TLt6
AmrNF15d7KqllR8G6jJA/pbLwpPrfoX0lW2xUIcqAxbIwQCMhM86lZmJJLdR0sHyTvemuBIj8Few
RTX6u3mFN0RwXNF0oKA8fpGDXj9mQuVbHIKPGOBZexsQwLVGXvpPFYHU47VtF3NvZRzdC2aHKXOT
v8iclElziJGVBikPoiALW8Q2EH8LtIRUNKqsjqGUXlRQSS0hf9QM1Y1F6l0fuE/gRc2CviHqlOZO
JWpJwOXd2XJnIiSlBl67BEG8KB5R60b3AEzyKxnrP3AbqAZ87mlUX4MZMqxI+qjGmCfygcRMpA16
sOg7Wlg+DZforiQVWgx+z3dkIctPMkXVL7Ggn4q9QXa7Qh662FexIJlZI1SSTd1DFoUS/adYB3Lr
L623HgP0qv/wjqN0ArD7tq4nt0/CGEKegw1rWAGNwjolHorZm9DZ4lBaKjPmVwF6jyDx4IleH0No
6wy5mAR6Labmww/SjOGurwsGrSOQnb0WI5qW6JjG0Wto4FkdnwiGiXS61l6LVi8nvb0ZHRoAvK8n
kC2cMhDg8c1+QVfjiCDe3Y99lUAxcBq9G1NIIDqWuEaNJuEPXtoO7zhBd3MHbzQ9CbhydihGLEGB
bMmeThJB2etirNCMUOU1HN2ndF5l0B9cUyQfVKzJIx/a+jmcQ5S0DN3HYWiqH2Jl/k/btSjw0c5H
nYz4567Rr8B4XroBDY8+6lGTY3Fj3vuTicEYDkygCEfkCahH3jrWri1yBaG9FInG/AAblw+e7rqX
EttbD3O4iALbQoGcf/tSJjQLkK28jtChuKNhLL5zDCwzNtcEWo+GYIAgQoG1Wah+Z0FD6zU1p/66
KkHul9kxgPu1gRemIWRL0gUTyKc4cqrFfmETdYhlEpl2MGowkFmjPLGDdDDudJ/4ZZ36dUV/YmGn
+G55PEhsGWGIloKhy+1CNReHONJNk7er9Xk6UbS+d8pVpEknDGE6dL1MBMpCdDGzxq6K5itoBvUu
ilXlbpulGrxswGxgyEnn+fUeQ5TlGyMqhprK5Gb1omDb3lUP/CZ6ZTNJ3uZITc1bKYZEvZde6+2V
3w1onNWquTe1ZI8eUA35XJeo+8fAjQ/gZOGZN0T69JqU+rOUIa6qpW5XuLLWeZGghgDll9pbu7an
FTafv9JxZnNm0Q5Dk9kmAUP93hVP8JUajETLaslOjFS7o0A+tyKMDxP8bbCikla7jro4eomML/sr
BPnSXrVj2ben7vQi4DSm8HVs1eD2HsjLeVbRDs+KAQ86MaBMhG9vkzB4kD4aNkZg58r2MW92A5ew
CT3ib6Csg7hDM6D+hiWd2kdQCeqv5Tqs1d+mXkHH1vEZlTAac775xe1ofpFE2hsXVP27oR2CbdM5
1MtRV9nvdokMKp7RfjRLuPwphajvzYom7rIgYUTCThR+gUcyvaKRtPjYivQcT8hDQbwxuEVbsrzv
NT15IQ8iJrJFwPIJ/knpxjwObsZNjH32U3Afsb6ay+SjAL4OLGhBdTdXp5QiCJtXzyDvTPvJ8hvc
W0hwcGjwImml7u+2Rr8hQ68V4xhEHv0TDh95TR/Z+sWTCDk5qi3vGTx+6N0Ns8GsKdK9vTWQROWZ
sxadFi0A+u2Vh1JHK02eray653Zuqx9BONB72kHmNKuN538r4Dy6F2gjtWM6InGzx6Ia4/dRjgQd
ffQWKrNzdeCegBdHk7nhEbk66Yi/CS/yf2L4tz7PNjG7ppda5SOSj+DYNmg6Fv3MarQJ2xFMDcsY
kPEqgd5FGeX96uJ3CKohrkHME/qzZUWnHnl0wHFCqABzWo8lEntsbQ03oaQWhEAOo4hwmVFJqZJW
89E1AUJDB4+Y2rZTeFQvXG+8ZIjDHJ0pz6VDBE1wcJlUf4MrQr5hlRZ0ZKUyFRBSSL7eB4KgmhUh
7W9B9lTRoyua6tiEkIVExyi6wmAobK9A3do82GoKmn3hDeX/4+w6muPmleAvYhUTCOBKLneVLQdZ
ti8sS7aZcwDIX/+afhcZn0BW8abSYYgdzCAMerqz0KAVmy54EMHtqAHF4Z6IpO4tVwE4lCIZLVAB
O0Cv4h2hjmp2GZzuvqBFu/OirnvyVrANNrzHGAVAw6zsBdsAuN8a8xgNPN6VFPxKmllrX6Z3NscZ
VxEcnKzO/b39DK0buIJRWvIqFqbVkLNDzBfILfwWtLd2AD4at/+HwCJ3ItQb8IzkjvMF8njPdlvE
PsFGtfNG/z6iBJXkfx2Ttx3FSgqQBGvHnzi/oCw6PUTF+DAl3iH0mcVWFMIb7FBrj5Poayi+uECK
oY5LvhTWwR4giHD9axyPMiD1Swb3PJjjXWvO5wW3Vr+0snMBVontCdbAJVTFo8gYgOKpOwK5Uep7
Lu77rMkDG6UObtDHZdrj5tIEkkpaIey0g7ISYHrunNMTVprhNNGjxpUE7hdQTgqCBC5pjQdydBgN
C7qstz20Rss7MAym5K7JexNXCAgHFsvc+miUPeeowa/KrCVxqJ9n09kAmn77Yzo3KbkM+pAJUgIO
mGoESkt4THbE/L0YKapp2x/Q5YSS0G4FEVus3eSM3rg/KGSdhNF/c0cQcO+GlOY3qAQWuMEDRZpz
59xH8gkX0yaYht1uRE28quQVHYdATSZ7cgaE6Ec55qtkO24XIygyqAfuZ5oemwmqZHafVEUPelty
Luv0lEf9Mx3cnSYhzcKniiHN5timk+TuuYywHpXrGRGHwQGvqFicdqJW9431/28WppJ4RdFMWLjx
1j2GnsCxPV1AkcZXNNqhUFJZLOqxd5O6NB0w+eEQUPLy+4rsBYjg1hrHz9vf0MWSktlzGkfZ0CCz
04VSvzdxh/dKc0fgXGdcyeyJEFvgxQHqwdwbgpp31U3aoeZ6bOhKKpcmgDGWJcnZjNOrSOLmJ6td
dQrd9CppDCf3KP463jlCKdGvOTphemP41kTesgPH1DhHZa0w0ZBI+8H1zjMIeP1cTHngVNnTtm80
q5BKWoGqZSdNhuHXtoUqkotbMkCefHb9ZkiMnfOF7heoGdzkrKhq4A/SPvrZRnhYIoV5jDXBUpkr
eiOrQHsMNC9EQJ/GaZ1d2e51y2lm11OTd2xL1/TQ8bT2X+QRhE1Q9JxATD3uKdXpJmD12ZvlYeY9
teO6+//wGVa2FRmejvVdk9R7pKW6X6HkruhLt5lL7AMrR7/vcfhoFuMSGAXeqY7FkZLBvdVQkhk1
WQEMj9MsT12X/3KBVsWdZ0+XTbPjeEoeRz21esiFQMKmB6toZQeMRl8j9K5My5cGK/nOgq2LViWj
c5exLEV77TlyJ+M3yXn1aldxsQPV18yFymjRJ1MC+NrqKD7jubm6W5vOKjI9bs+DZvAql4WNe3o3
my22fA5u+9bElox3iJdjxpU8jsADH+P9bwXO8yLI8Th3stZN/5j1NUPeZEJfxmPhZbBu9vJj3KCH
gXZQFt02rnP7+v83xlM+JOhJ7Z1zC4CZj2LfELS4I8gWf2x/QROdKouFmLLFjIuZnDtP3C4O6rTY
h03OA4pWpMI4eIElSi47Xh0L6CuicbEEAhDviK2P6seedZ2bbMVNXUMAi57538V0BZyX1HoeIPiw
Mw268FRSOC0oeFW9hZ1RzvmGNpICr4h0jwdCs5QSJXFnvAckcWrBeFXezWl7560noQaVudL8uD3J
Gv+oPBZpGfOZAQt9xiNHccLlTPh55PAAb6p7d2WNi1Q2C3cyR4p3GfSW53hknTvoiiZutyPlpHGR
SmaBp6UMffEZcJEOw6OQiWa25KpOq8f9K6DmlqaSWQDBgAd+8DuhaTo2HiPW3JlG9Zg47q+GVycz
zlBS3+M90/lKyWqsbHgn6TvsMLGVJld4Ie7Pi3eM3tFy16++WTPiYa7AGk8ZLh7ziiaGbmaFh4Tz
dijpxq4kcjZkhtW6EmO3unwKm5bTkCbmjmqHZjVylUS2e6CexoqhraMs2Zmm42dHjk9N54Sofv8o
nD2lmb/td+9cylVxpNRe1aeJgQ9NkLHp8xkaZOW5aa3f//9YcycccWJL9sFBIi7l92PeU3K9zFoU
/AvCsI32/GacAOqw5rze2aQ1c6OyX6Re1CwiS9DozoHDwLsuPTXxmJ4OjV1lv2AzCrJGjwxPzeFF
GADsWOxoqUrlvYiyjDQJ8Zxz1k6QeGVjETDifooTx8GOJ44Fr0qAQarGqxd3oOCIq568FssggIPL
zk6q876S1Sw2B8ENgkqYORA88OK+MIljHXqQ3f43qb1lyJahjz0IWtAvKRong0UACXdsZpWcrgXB
k1k0umc8Kbt+iq6Y42u3o6R0hrppuQhn7dRCb0jalZehrVKghOwbiofvnR1as0M46g5NW4qOlWgV
Xnee2/VUvdYSOlOcIKf9fMxNSvKawDhEfCyB5APCM8SBUlycfPcXaMJHpcDInHICY//Sw0/V8Cid
Rd7ZXZ3t7KA66+u292ZTiIaWAZA7wnprOc82JK5vJwPAnkOeUekvzNmUcT3VsM7GerjG23p6Gklk
ft02r9kV7HXS3wzezYSxAA+CouayKlxKUp9mArWoqq1fuNsL37KbvauzzlFKFgtAFQCBdfEtqPM5
pypmPMTd9sv2L9GEqb1+9c0vKYp0SHq8X2P3LNhvChxpIHMHLQneD89wdjZRzVFG5b8YzBiyK56x
fmTK8/Cv/q6k0QPQqTG6SYY6sPFy5xb5sU3NVjIcoLW6wPcaHJ2AgwzSeQHksS+OqQRYqgaSBAt2
PlRDC9gzOLdd3xj6Di0uMmmetidFN+VKXrOpBZsq8+CvwcbdEDAFtLVUy06R8K/GyjtHDZUMI4rB
xVZ065ynBHIi7RiUgp17y72lSfnIcdKc5nvWeLfoLTxWe1MpMmwr5tVsAugNdA8IKNMMTV0O2VPT
1sSXyo4RTV3aNayC9dgGKtQyXpAwJ2jj3FoJtNbG2L4ALfft0ORYSu6ntJ6okeXdL7McpU8S7FIt
EDLHFi5VBslt0QFUTFP3q4IwSzBZ9QveV53TsaEryQ54YFL2OWt/9ZP4BvU85mccYMFt4+t69F5U
KXs2SmMAqzuW8ZoOkIfLxtK4pTSPrpLG5o/bn/grbPTeN5TELrq5NVqTxWgKE9Yfg7bEXxkoW7KW
Z1a9VTtDQXp2B+gUDAFUsJ7BfSyxGteH+F8tlTxjynIuZnR4/Vm3lwAAWIDFsjzdOfZotpX/iCJJ
dBOZxE5f0RF9KlBRQSg84Mnmy8oPsf8jNJ9RSTTyUXDuAGD5Z0z769kYP5sGu0/n8WpdhRfIoe9E
hGYZU9k0RuxZeBPq5hdpzjFgOBxnn847xidpqWwaRe0u6Tzk7mu/RGfLc0NUEtBjlEPvlfA93TPd
T1CSvTFnLwX1CnkpTPSRiK56BdlCtpOOmmVLlUSqoXDY89E2XuYG53MyWoExlZ84qRMf+BOgM5Mp
6F13r7Cm+y3r/99s9bFsu6QsY/M1ytFeZIifhKImsp2ZOttK8kPNqfBy9Om9eoN4EI3sgwEg+p20
0BlXst5kLrNTUs+vptOYJ28dtbfk3UHr6kG9bS0DIirOa5KUqAGujRLgtthZsXRDV3byKpPzPM0Y
+oIKMj2hz4ZzEL5VfXoIroEy6L+TOnqeQUEdbb6y2XKuAXsHWR36cg7tRqbKmwFWKycm3Cj/sIQ3
OKABukutYxsp2ln+HXqZcRnPbme+gpFh+Fl4VvPQJx572I5ITUHFVGkz5JS40J2I8j+cDfeuze/B
dzSd/kKJ0XKa+lMT3RPZ3Y9t3PoyIT/a6RgJvKlqJXlz5UJKkHkvcZ+i+SkDciMdQWex/cvejylT
ZdFwocqDZvTJfTHqzA3MtpoCdK/uHA51xpVERofGwua6cV/wej+B4E0a6JVLd+4BOuNKItvgCWwh
ZxL/mXOA9P1yLuxnpxiSyzHHKJk8cHOeo6Xjvw30kvmTJBbaZdLXY8aVTHYSj1fouPVeEnTy+xGY
xoKylXsiI2u6/vdgY6rIsSVbGF/bPF/6lfGzYvS3Z0FHfnbK7/YIJOHSedfRsqDjRUj7WHKrYLKm
BhfL5NnytXFJDhRWDFrarsMNdtth7+9u6Jz8N72hcunUrml4v9eaYppWQQsCykqI+wxCmMXQ3KA3
ZWeVff9AY6qwspY1I8l6MbzWefKjQ7dwUQ2h2bifOArCc7snt/T+CRfw9H9/Ee2ceBGiHF45KNRu
OnRLXeLFA07HmIDi2Paa7htr6rzZpA1ioiBFhUQ1p/K7cW1l/mHPxzYLpiS3NyZQDxobGVrgjIlB
MFEfQyaYKqTM8KggM3jeQiv/YHXnIfu67Q7NiqEqINmFY1kxg92ORCBkK4afAu3oOzv/+7UPUxVA
moXNgXOYJVqGrmbojE2p33Vfa3FsxfgPaqxMO2lbrQzHuLmWS/MSt3SnePaXKfad9UIFjZXMmqfU
NWWIPsc7EXJ/OPVhd5qD2of876kJH7xTcvry6vpWAHnmkwyhieQL/+teZV/jOxVM1s3zwm20WYd5
fRtbjT/Sr4n3JR33DpSaPFARZV3CFptHcF5X1x+KsboxTPScVsnzdlzphq+kcgHNcLwzdzLkI0q/
RZRcYx96AAnpaanKcSe+NMGrwsmArMemb2KSpFkVfgYCIr9Lj+GYTarkcosXd/RwL5jY2PIHOpw9
e4+VW+d7ZZs2jKrnXjWua1AznsB9VXwEsZl9JbzB2blH6/yvbNVJF+VDMsA1GXmtkgf0JKILzXer
Y1sbVTZrzvOYpmg2Dqmc0TYQy9/2HEen7djRuEfFkVXjyPq+ROxY0Hbw0Frq4Buk5eG2eU3UqEgy
e5T16MUwb7Rf6unZtZ+27WqKJ6YqfORmYJeZKVJKfK2+mKF1CyqP4tkFx82puK+CeGff141/nfK3
O9hUzW4P2eKQZsDJjtWZT3uu0Xl+/f8b01OX196CV/FQlk+dWfhJ/dKxr9vu0Q17/f8b224NKkW0
ycgQanLTHwagYBWQrBLtzmKgG7uSrw6IlkzIoskQBLuAtPwhEMaJsnbn2KAbvZKyhEC1rCAImope
QwzSz81P227RXaNUsBja9oalYbCc4TT9Qu4fZTBcPufn+jQeo7qHws6/ru/NzCqohGsqBhVLXp9q
fjBXVZQYRKxBbDNXSCZ5bsV1Khp/bpOdKdU4XcWIoczU85quxrPzbPzwDh4ciHJy7gRhYAzE6pXQ
q2T+xI2dVVFT+DdVbaMeXLZNDfqK0KFDkI7lp9ySX6aegLPCfrXyERT3zmcL7889Wh6340ez0BMl
ZSvXidFXi9/iZs+TBf6+PMxSD92jL9v2dXOgpO2CeyR6PQusNgk4dG67bKd8oLlSqPCweoIiN9p0
ZejN6W9Rkk8CTP2FMT+4eQT6KHsHOK8bvpK3c+MR4krMiD3cpfKmSI/tr0TZX2fe1mAvLmVoujS0
GxqMdOx89Kt8ZmklduZWN3glb7nFmll0uE5kM3+KjbZATLXVTnLpglWFiFX2EKGOgoUHhCH+EDVA
eaAPzADXgNtcGy67GSjoiSQN2mQP3KiZdBUyZjhVii5z/CAaF6fSs/wyO6cJ8yPvg6AftwNWsw+o
yDFrShpo3iEhpAAbqNVfE4+hv7bcuRlo5kRFjXFmNVmJ4m44Q30KlDa30nR2lg/dyJVUbsXstNDy
lCEb7lzx0euum2hn89WsEipCzFtZP4oepp3UDpehCybSBQNEqKDNsPMJnWOU/TcBExVpLIQTq7D3
/kGH9PZ86uwqGQyIJEDHAptATHPQ2UefaZHvOFxnWkliCZYOizhYHMAtA0LhKXBEuZNdOtNK6s6u
8NhIESZNAUagT5LsLJsauyrgK656W4JERIQmacOWyJMBColDjlbRXmMZVV2JLovQghI4n/JTYe2p
amrCT8V6SXfuxSLg6KpOziDP8ev+p2sm4Kfde3vR5I6K82rdtLQdUKWGlfO7IT/y4kdDjxV1HCUt
uymrrLpdXW5EQd+3JwkOjW2X6w5/KsirAqWXGxlYEEeIvTfV18Wqzk3lBRXBugKh8eKmZ81paW8F
3+Ou10WQkqeQTWelMWOaiVH44Jf0p2Gvg0xnWknVyALvHyjTZNiDF7j72NFw2006u0qeCndJRrbA
LthrfQq+NtTsjllW0rSoySjB/SfDpr8q5J1z8NihQrvI0tAS5IRr9ebBHk+p9+nQeFVho3wEUxSu
USJsQVUzIdjP23Z1d1cVzyUQX3YWw/B8Uz6Ml/T+t/WRBDfGI5iKdoJdswiomC57ZObiQq8x9OQP
Wa0aK61P6a2k5LL9IzRhYiuJ6mRAQriOJ0LLAXnQjIaGZO9J6C+y6Z164H9gXDwGvmkB5cUceBcQ
EZyyc32fnGM/+jJ/uHMuThAk/ucrx/DdT7fx87EfpKQq6caJUgqPFf01FSBqPLaiqfAt6JiWLc+x
ohFQT2IpuInYwSVAhW6tpeRicCMRAo9+klScqLd3u9LFj5KrHVK1d3NThKzt71lJn6ssCs1Uokcf
nOnbHtdsIypyy2lBLjACfRyi3S1oWXzPGw7s3F5RVxOhKkoLDEFJ5eXYVmfigCrX7PNQxPUxQThT
RWmB3RcvKA4cVPOHGATyC/m87RXdsNcZeVO6KUXb9WBixKRysJzQq5Uyc9uy5kKgorHGJWVjU8Oy
HLqblYMclYoniZsgqnSvZAG/5PZ3/oLH3slfa/1pb34CLxonLwr4xvvYnPOb+Ad9mPyL8eTc1Ofs
hn2qb6/Il+1v6bylZO2UU6fpKnyqLcMm/WDvLW+62LT//QlVwitwlsYoL4LlKwO5d5Z8G6AFtD1q
nXVlj4XCDM1yBusL+ZTmr236ySy/HTOtJO7i9cy0Cpie0Bbctj9dJwnG9Ni4VawVdIx5U4GtNjTc
KpxAsp7NYwBdimPXPRViNVhOXoIUBOf4kT1Qpwydie6MXBMnKr4KItiyAX5dhLYEcR1g+B1IyrY9
/ndBeSfcTSVjSSZTAq5KEXbfQFf0I78aroyAhjxYHh7Lu/KOBB/p9a/yZedzmtd1FWglJzurzPW2
Y96L39GjDdLrRxMUW2dogLz8iR6q++beuM7u6Sn6me/8xvWnvPcTlYweY6PEoRxrKcfa4We5yf2C
NJCWXS8BYyl37ohM8xklmxseiUEW4I8t2FPc3oGS8VS3HyPrKRUXUKnt/Bjd+mTa/ya3wWuT9jO0
iONUBIRAN4BHF3sBvy9EEDizPzRI+JZPH51E3lUsurUjFixVHVSVHXr58kHORrg9mzrHKitBbZkj
MyIMxR6fsvjUg9rVfGzTY/gXVekokuAqKWgrwtIsQ+6JM67KO1P17sA9rkK1hqxIxzEWOCCkBT+1
hnOCFvxH0dzIlUJ62znvLpP4xhomb/aRsaeD0UVY3GPDu/NAXw7yp/LWzOIj9UrYXzfKN/ZJ3FE0
u2OtZCwwjQuJj9QrYVddEKCl24J/ToSgwbfTqzr+CWTteEi5G9ZXb70ZtZOaeDgqBhGC7C+Iu+aD
qO2zrPa0Vt/NQZhXUh3KFD2L2nUDmQLLwuvFHZlBD9DfgjjMEzuH4nePIviIkujTYpfWkq2ez4ZH
u4GUReteutq5By0wGB2t07EAUhK9AakaBfsj3h7QVU/v0uWcZjuppYtNJXHzOe5HmUss+owUfokH
sDOdW1Dte3lx3h79u3sWnKRs5TgEzuY0YfRC/qDOvdxjPtEMXYVnNdAudvr1bCPdTzOoFNv71tjJ
KJ1pJWOdwh2Kat0K+/7OcK6L6LE4VBnyuIrAGmvSQzwIowaNBDfu+kOv67CrJGsqIUwF4n48Wjiu
70Wv1DtSPYRhJU8LVpPWgMhISFLjRLoBV5BDpxmYVnK0jJJKTBKm3TksnA9mceQABrtKWoq4ySzI
UOMAFpdni1k3C6su28GsyXgVU4VVNnINnqBIY3+EUI3Brwz2nYoncEEe2y1UdNVQQ1DcEDg8VGb9
DQzTD+gE+zNCk2L7B2iyUcVXuSRasxE/wI6iIPEi4Of3YHIa36jYqjLPI0DOG1zMalC3G2jCGlrb
T6fxQWQtGkC8vWcozaatAq3GpMrKiuf4UGaf02K+eN6TBbLJce/NSeMkFUhVuxQk5R4C00v6r4AR
Qsrty7b7NSuLCqGKTKukRoc91aopJCfzODBTcL1Kayyetr+gc46Sr95kuBHEFASebDwzNMpivDIA
zD95YBEOE4nG1O3v6Hy0/v/N/m3PWV+1OQ7Olh3w/Ab0X9t2NRu3iqESFpDybo7JtctLgSJNCm0L
IkDnDVY8GT9O2cv2d3TRqmyqQ97wFNJBIqTl/ECgRRWD/hp4yUf0/F+l5bTzGZ2blA3WdXjZtdaI
OkjLfwB5DikQxvZ6k3TGla21bm1Ge4JkBpt7kJDRH5addU4TpyqeKpKpjCl0BMMGXMqZdeLT9w5E
zNuu1wxbRVM1CWWRDXHRsE7AKkZzH8WcY5bXyX4TlNNIhLDddXWrbvvxqpM7i/K7l1WPqzxcdQkd
maJJV7u9Xyx3CUpxGUDGI9R2ChviQB8LaApu/wZNAqu0XFY3ONC6x28gVAR48fLL/Asnt+4e/OZv
oew/t2D8GCVzi66EWtOwuv/rSx+wx0/z44Xe35mn2f9sAA2+8zt0IaTswhLKDej5xWdWZYX+q7BB
lF592/aRLoLsf+e5KUgdOSls5+Z1LG+SvZu7zq6SrZZ0HFIssNt3r2BG9qduj6ZMZ1lJVd5Das2h
Je6wZYaYh/gAqY+txCqeykEB9/+DnucPS3W97OFBNROoQqlm15xSkyI3ocMKhVK/ra9pz3aiQ+MP
FU81JFFmQFgKl2KaTI91NX92IBGxc8jRjXxNrTfLAJXCKWosYWHZPObGVZ58KqpPhyJPxU4hICDJ
08J0497V5FM0HpzE1U9vhmxkLKqihaHY3KenaoxCwOxP20PWLF4qbKobxyKBUM5ais/G82AZbgDt
OWiWEPB1novYNk8OHpAf8yYHlUHD96S2dbOgJKmVGSR3I0xx5JSfa3DZoE3Qc0+2dHemWbOFq4Aq
Q0LJlSU1PtB3TjDX/fcIzfMny02Wm2GO+lMM8cXrbSfq4lXJ3wjqIuBK5PgWe+iHD+xQf5THVUSV
2beQOBhx1UT74cXImgu0XHZCSuN/FTmVOxCKNXCXCC33j0fDeWz9sTi2AKuIKagIRDglI1yh4f2n
lVL+Kk1redn2tW7gSvoC24CWNILAkeZdaT/3/AkCtjs7uWYe3fWbb/IsNac2mm0cL7sk/UNHvvgD
z3fKBjrb6//f2IaYTlX3GYopMoKeSPJYWFfbDtEEuqtspSgaJDZbSx1gaoTkVOCmr6S8ratvVVyH
259YffvOoUDl1Cr6Ik+lwNihKXlyxY01f8/o9WgfYiJAnCs769JBwTEDQ30IGaazkwnfdOSpnfda
U3SuV9KzztsU6k94cylcKLo2EqItZGdWNdGowqc8Jq0S+nFTKNmvPPlle2gD3CMk0kysip+a8x5q
3BIr2GDcE7DKFUZzSudHDr6gvFx21gGNb/6DpDKSZOQF5KPNnoZ1gyntxHIwn1QQVQO4AdQV8Qvc
Jncf7aEXl2GgYu+xV+d8JV0lVLUwkxbuIe4SgI74MiXgkiDOTtTr/K9kLNR76GhbKP+39e0UfVms
Iujb+5LdgG/xtJ1Yuk8oudt4S8NBIwDgTfMxLy4Sz+HcXdUZDDAd79ShdV5SdlrXQ7t5TcwJGNmH
uidBmVygaL/zA3TGlcy1piXLZ7B5hCNL7pciv+QFuxas2UkvzcLjKJmbCc+uvRjRybP2LCGXBO1M
H5l8iqvk2N6tIquSqonp5GCWU/Mm5zFYxfa6yTS+UbFVhFs5VMHQp8jILet/kPkHY1+242YNwXcW
ZBVdVRc9N8t2jZvhCmow5vxr265uyMrm2pT5UHYeYmXMrofxd4b33enjtmndkNdPvtn/oBsoI69A
3TVbzjVU75pw264mRFQgFQRtLJFIDHmhP3l2V80vSfUbAuHb1nUOURKU26CBsEvsTIuQp0aANIpR
vwS+b9u8zilKbhqSFHPm4Wl0jgzv0XEGCs4wS75uW9cNXklON+mgxr1m/tTdx3haTvhdVD8fs61k
ZgeNqNpqMJ1uJc7gWjxBzOjEBs/fNq9xjIqb4oaE2uuKm7LQUcNAqbNzWNK4RAVMgeKhMd0KdmmR
PIFALSyn6q52s521VjfsdZ1/E+R2Aepybw1Gy4vvKNgroKP585hHlNScG7xXCr7ANI6lNon8WFbn
bdM6p6z/fzPqBnJuTtekmMtYnkarf/GW5ZpL99gzogqVqqHGAdFoFFNt9/tg/Szd3yN0m7aH/tfI
OyuhpSSoC3occxki49dcgrAU2iJfs4bZfkGdW6gjm35ukOu0r79XlEFWWizejWV5kJmBggO4/x6l
rLNgeyi6uVdyGUx8tOUSL/lN00FPcvJ7Yw9Nq5sgJZGNdMmmaZ37DHJfttcCh1CDiJkeW+RUFiu5
eFXlFhNeNO3sic4F83lOv9e9tVe11LhGxVRFHohYJxenBGr+okMKMZa9SpHGMyqcqrWNEvRL2GOh
/egvEdTNK59kj9szqtlaVEAVX2LqVTaymTv8BhLFF2jcX9JkuitEtAOj0HlGyerWyhOjFQPOCMLF
4d5+JgM7tuGqGCrcqOa0Rs9SaA3WqeHeieCFZNsxOq+vv+bNguE6TEhgi0DV4dxINHM57d0oX7Zt
6zyiJPTsQkPHGNdTE5vue1L+XHi0c5rUmVYyFB0uESstbOazd56az/n059iQlfQEr4IhnQl2LX4Z
85dZ7Ok+6AasbLIE0EODOTBsducu/TDWO2fe9wObqcAmVwJex2Ys+NS1DL9zcR2QvfeDdVZxBS28
4su2X94PE+gP/hsmklZTNM8Y/mB/jfJbe5G+2x46fzAV12SRinBzQOJ0E2BZJQkFt+6j3QO2buhK
XqaeyNHGMZav7pR1fu6Wr2mONiPg2w+Of/3wmxTiY1yMzlpS4e2911SgpUVH6U56rv79757IVHgT
baFsmnvYiRxLnq0RjzbMjiCQ3YMGqZzO05h+nzK2pxemCyYlYclE+9qWqCBDCQXi0ZJkrfRbUePx
hRTyzKPx4GmccSWBc+gAOsLqRZiQ3ic2v/Tg2ht4EW7H6/vpxlQVw7mD0jH695AWTnEGNybeH+ND
bc/Q4lRSGTSYSV+s872w+6p/tvOn7TFrAlUFOrVxlkC8Hqs8G42bWQJXwaY4mJLq1zH7ag6XS9/b
M/JsYinUsKuvHusCWh8DEEGA8t80qO2BD7UHt4iqDnFXgb6Wdd4euWY2VdBT54EYszNgOh+pn1AD
gr97YBadaSV5B1QiyNTjRGux2W87cYJY7qFTJFNhT1AeKeLSwVmsBjIgFNNs4/0lsXfOBJpcVcFP
UMUT7jiho0nE4k54+YUlAMhM1mmCPMXOL3j/RYmpKChjAGuAMSMiK3bv2PG5d1675KajXy30ZzXi
1tzbAt5vOPeYioYSKVs6N5fx7yRJqhM0woI+jtNANEnlVzZdrrIcMtlNbQdTBHUyPHjsEYHqAkDJ
5i4qXRsdGSgNdmev+lQcK0YxFSUVeUNTUA92XS8LXKu5kpV92k4HzUKh4qJAa5TUboTAcrorwe86
8WqxvVuYxh0qJArPJoUXc+BYGEh8/CltWj+3+s/bA3+/ldBjKiwqK9qlFTG2s240Xu3aQZ/K6Pfj
8HPw5IlEI1BqNRTmvWDAvd7thiwYR2/n7qpJGKpk+pzj0bCCmFRIoviKUecROpzgNsivyoXulCR0
zlv//89JoM2i1sPEtKW4FLbpk3H2t12nM61szQM1F1kkWLxT58ZDAciBrs4xy8pOPEzMlvmMU7rR
f4z6b9EeXbPO38pROs/cyQGjIo6M0/JkROZjVZyAh8hYf+zcpRJN9W7RRxHUJMJ0ubLJo0mvuj1I
vCbDVFgUbRh1K5aWr7zm3k299re1oktP5eQdXHdUcJRo8xGCWghHaiQXlmVBXPGdm6hu9MpO7BEn
d5IUGTRBH2EZH5jZ+ZzsnEg106pCpJKobimpMa1W9jTwGyG+JADcR+L3oWhUUVEVt7PSXDtMovq2
N35Qd2fYOp8oqdly0+j42nmX1pnfx10QQdm62KtF6pyiZKdpRWbbrjdd7r1w4wn6Y341FYFT/zzm
FSVHY3Ps47lD9gvr3sXLRoUOqmOWlSwlvTTm3IVlLIZNWy7oPejccNu2zufK1pp0Pc60A7ySFz0o
f6+q9HlODhUAmAqGmuIK3FLrTtJ0125551nHxqyCoQiqyik1kO/cAbXUh7n9mOwtKpolXIVClSCv
H+MkGsLIWAA5G5JvLoQld+ZRE4EqvRQvIY6EEMR9yokz35OQ+Iosb/HzmOQ+2OCrne9o5lTFRWV2
b0LRPh1D3jdX1GquQWEVNrN5bAclSpqCX84zZUqHEOwLYNT2AqM/xDWOMqWSo3hyz8AHDg/ZBoU2
RbQ2Wh9qRGBESc88cT3IbcVjGInSZ9AOmFK6429d0Cj5KfvcgUcQ59GYl35qQo3c6Jp+Z+/XHchU
ucGhJs1oLzixpJYx+EuRkruETfVjxef72a2swE7E09BY5FQLcL/Wk2v62Wzafs+X/ticq9Aonssy
tylud/PsNLfNIK1vjeFah95xQFf/75msiyoihVePIVk6n3IZFONeZ6YmF1RwlBCd0bXDencU5HvR
z1dZijrGfPDIp9JJsY4QyJ3API0+uNwLYpmfthdmTVCp4Kh8miCuUCOoeLMsYYXQPfF+ty1WZ339
/9tTcJxbTR9hCR2t6zq6d6aDcaIksCldcEilbAiTLg/StAkiyg46REngnrhQExwrBAmLni3USXw8
0nzbdrYuSpQMhvQRUocZY7jMsW+mD5V1xcdjjybMVbbYPiKsTewEoCUz/THS/BuJy5PjJns0zeuR
8Z36owqK4kbRWZ2BGMRz/29WzsulnG03KCglIcuXL3NP9kg6NWGjYqRGy856cN8OYYMtUtDxUuMU
tT0FOtPKgTg32sVZCH6F7aKq2eS+u9dXqdl2VVjU4rVOUudkCNP8s1zuzFn6FCQSZOckrxv4GlNv
Usko6gEq7zAvAXUODN7LsxyTJNx2i27w61ffWC9SMPtUMVrQGlmfhvSTlUCyJz6Rg1ccR0nYZvCg
gLxSmiSgZkta8sHwdq5+Or8o+UrB5zyiU3bCyxLlpwbQWn80rOG87Rdd0CsZmyMMRV5j3H3vXQCN
vDhGfBkKCYWj5eSglrf9Gd2PUHK3E3GZLWtnkmV86M0YhIfHWjKYCoTK7Ni2IEONQ5oBcMHU/o+0
L2mO0/ei/URUMYlhC93ttp3EdhLHTjZUBhsECCQxik//Dvm/haOf1bzi7VxeCLV0B+nq3HPsJGvm
U827P7tmrsOhqrnGOe3vzJ1DV962uxQ5A4At/zXIkNkzn5dlOBb2CNBozxMxZtXGWcewqzrH1FQO
RRUVKMiBNX0WkN+a7wsu0wHvD8W84a+mb2j+6lAx23PJhuPIP0YRiPPzU99cLZlMfH9LIXod652Q
/B+UVCS8WEbIVQPoWCYvug6yDq/80xaC12CWumBgTVuGwoTVH8MW5OZzfV4ib98lXCeXYn47TV2F
qUfzY2TfsvxTM+47guvkUmRxB7ebsPKz9VV531zn8bKpG0rgruak89JR4eYVXGn+JIbPIrovcpCl
dyJx/E8Ne8qGLWizYV91nBTevoTyOtinvVwr/8mXzzXdIkQxja0dgvkQgCZ2XR22/IhrBznwD988
Bq+DvGOQjua1fCrKuM6wq7K5E85zRu5l+L3zXslgQzd+4xhvyFV/yVHe5KrC4ihmcRzjx9y+slyw
leI5RQzsJOS876D2H8IpJrnn5yhXjOIhyl6i7rxJv2Ca/eprb2af99TPnXH12SB7hP7KZ5BuJzmZ
DjaPv182VNMWa8m2yKKxWhg+0YPyJmefubpWm9gs0/y1fItrJ+kI4LTH3B/wuP2n9Yov/hifrHoL
4mKavpZzl24Me6/CyQ+Q1Y+dGp6j3npovC1OZkNg1nFRbb20tKjhAJM1npVfnEj3h0XWeekBlVfs
atce6OCoSXpj6/j4iuvKj2HtpP3ET03pfL48vCEy6wgp5VX5GEW4WBGnOPjReJwgsHp5aMMG6/go
LsKBWHY9HCvnYexQfslxvgcUH63rp8tfMGywTjtVxtyy5xHeJUdxmhaFZ+I8DXprY3hDnNYhUkMf
BksusTY1m2+hYII2aSggFHVaAOE7ZFXSlyoJZX24/GtMW6E5dOlQkHtEOGHZpInTaA7bE8TWt/hm
DBHV1nx5GizGrMaqfuMsIRK8pU9p1cUfp6p/5sS7BnciPfAg3MjKBt/Q+aWWwm/jZrD7I4nvhAVg
D6p5dX8CfXwaxruUlAOQuv0bASOInwMogxKZtEEWAVlBmkYhaBH2bYeWpek0UhVHC+wWAp647N1P
dNq106EOsCJ1NTEVYOJAKAELMxxyb5dGfBDqoKpwcKDbKDmGLuwjFHmvo2ELH/e+t4U6poqyvG7d
DrUSKfvXoW6fHAdl2mnc6Mg0Db+GkTf5jLAszkOCRenab1A1OYTLVeb/2LOXsLB/x45EyO0RrL7H
ciAJAdhjnreqJe97baijqbJV2r5ai6leuBxbez757S49Cuyl5rK+CqklvTVDMuuTly0fK9lvHG3f
j82hDpUKkbe4XWOxC/dDQ69cIG7X19Rw68nftJmaa86K0ElwHPj7zGGHsF+GVDhTl8qltI+X99T0
Cc0/x7hXqpOo7UjiglkoqJN6ojGwbHRjjd6PYaGOnbJHeKXbrc8S7cMUpzEJE6/7XPgPVraF4DRs
gy7ZR5XIJ+in9MfcyVPXiZ8jVvwZynrFKPCNn2FYJx1DNaBnB2J62GpO8GTLZEL7c9F0+3ZBh1HF
XsRkN8CziqU9VKpMs+VWbMZg09zX/7+JCVPoDULaMCMh/XOdxffQCrxx3eHbZRMy+K6Opioz8LpB
saM/sqFOeTwcBvRQ7hta811oxI6gzsbRBAWI2H60bFt9Fe1sVRvIk/fTeajDqEKR4RpVITs581CD
zvNqHLzXqFUnVG6rg5LukQZxv7HJBihVqEOp/A4Ii5rgJN23xVHw31XmghYZQol4dIzxONEAtc/d
FloM1fXl9TN5hubdveuUoVT4BcH0g2UqXWSdZsFV3z5eHt+w9TqUiveS92Xo0he/4sNtnity3Tli
625sCB06mgo7M9voJoHdZj6U7pwTME+nnOdpDYhNUG1cLg02oOOq3IJUbR7gYbOZvPGWZODQjev5
4Kr2HmKCDh4lbUiSzGTrPdi0ZutevfVG9OV4drtagR/8dMfi1An7ad92aI4u3c4dXekgEEbyNujz
X33k7aNPCXXZvn7uwWy+1tMJQGBVow6VtUU//v4NIdQJp6JAjkGsSPPH7unZHn43Et0gqj+3bXM1
Lz44E9qDO22x/Ju+pt2Y6yoMg86CTxAZnzzvDo8DHqeIMDnwbsegmZN4C3xiMi0tf+cWpw0t8SnF
bgv/darvg/zbIL56/oMXbJRfTOakuXhEwrqvhoD9af0CqpaDqo8Ls18vG5ThB+hoK0KavigjH7Kx
vrpxhyrh0ZKAJAUYUBuhnqRFv8W6ZwhVOuqKMjHMdoQiG2uzny5Ol3fz0DkHh6Aes5Cg3IhYps+s
seaN93nlGPsgxFs7/OSZLM41mk/viMtOdZVtHJNNn1j//+YTNXqGvThWzZ+egKsql9VXHo+vthef
pLtFhvK+1ClYWzRXr2ffDrwWKP0IvM3c/4MWPKgg28kYvYw5SeYRou14mW5QKV6497kdHpr8Lgqy
BEXSKy9yDpP10pQQuVD2sZHfXBkdfVEcGekPkeslU/kUjn5CCvuBsi19VtPCrCb8ZmFiV+a12yuc
NcG+2xHyQTWPwcDAlExeL9ur6QvaeYF5NRqmZmQMCKbUp5LiiUJ5YXY9NX6Qxk0cfNv3HS2GRJ5T
qTjmcOzZPQx1n+RLY2Gha8hw2XNy+SMGz9Y1BjmwfJAaxUc4SGEPVBS/Mjpu9f6udvLf0nCoqwsW
U9BMdqFASTHZr1741efL56LfJUkZhDoGrBd2VIgFo7crLSe1J+cm75c2KT0ZHC6vjuEH6HAwf3Aq
u8jnEZgt+2ri9RXLyvOYZ/vu0TokbOnmxgOB6XjsoMvnqP4mt6vUhuLuvtmvBvzGFZwmQGG+xgJ1
YYzWvqi0gPGL//hLn2+sjyHN6XAwZdXdUI5gL3DlqQjb1Juzu6H/TsrrLMxPxD4HZOup3fQpza/z
dhQ9A/ctmpOsQyTVlRTNfeyNXwe0OKtM/K5F+CEuyGnf2mlOzm3HBywazIiVUx0BX6Ypc2OIjKED
5fIHDI6ng8ZiyRenLUGIsQyxeByjNog/98EktqQVDFFKZ81arJiQvsgB8vEB62zd9tTP8XkZ8eRp
eeX15R9h8g/tXFAVyyLmGBY2djetdxtZP9Rwf3novxiWd4KHjgtzHQdPhT7GXj7UB3qkyfXX+QP/
mt+Kq+LE0vzxs/fJvnNujoAwpa928uWLvKpOkNrBn9XhnH061x9XiSIv2SoyG64KOpZscRenGPq/
BBU3Qw0xVnILmSURr92EG2ndYBU6pmzuIprnAX60qJ1jAJEv1Q0bvmrYKx1P1jlNXRGG2dsoWYtR
HWNapMynO4dfP/sm2Pjx6AGjiDNPEfzg9SuY+Obu+2VTMM18Xaw3Q9t8dpvJ7dGkbIc34Pv0mxgP
6vmGp5uWXPP0gLBW9bWivwcFiKVLqyEZY2tj6qbBtRweRDyzqDuuATKjfQK0ZeGcWVt09pabvJ9i
dcItEWU8jigIBbzQVkm7Mk9W1e996655N8gEeDENJZofUnodpVtwLMN26qCy3FqWrh4p+NOsEx3H
xGkOI91YDsNdQkeRtaWcqRt1xe+pC3AepecgI4cOJ2I3qr+3YO5v/A0EuulXaGf8aJC0LooMZEyM
uqDktTyrehWFEB7oKKfNMGj6jJbDB6qCTokA3aYH9+j/FhuzN9ilrlw4O4XVQWNmARtOGKV1z+5o
y+lGajPNWfPXFlfDsEWt6dj5LktA02YlUzBBorYq935Cc1onWmjcRqhlSjsAYdgTxKbTYYsFwJA6
Pc1pLaWWpiOoJve4ygDS0LRPpbin7OGyW5mG1y7sPBdZ4UsMD0LIZEavr3/fBiqxd6l1BqGnue0E
IEzRWxi/abqruQpSobbeCgxmoyPLegrSej/Dsvcuyn2rXPi4YZAGm9ExZcS1LGDAMTIKZQm4xqO8
Sxfr5fKKm6at+epoZV1ZlXiurf0saX33ZM+v+0bW3LMsQpxKe6x16/IP9eD+oP1WWdVw4NU1C8fW
cyuwVw7oJry1hcJbGIRN/G8jeBXlCcYyb/VGmVZHc1ebRNbMBJZ+RA80d/LTGInD5eUxmLoOJpOO
il20+XfHmEH7AcJTyTjwg9+EJ5d5+3qYQh1WFgzu3Dbr7lo9VKRCkYp2n6f+B1VmjT3j7upJ8M/B
vy2Zgm3ilrlh9Kbl0Tw1ECVoXTrZATDSJtAqSyJ13+cPvNtq1zGkQx1UFjucUtriB1jq3stORX/L
sj+IZV5wv2k+Bs/VibjkUC9SMix/vzx1eM3Owz9VtvMCroPLZBzY9QIaDKi/AFrt36C6g5LgRlgw
zVxz3qBGt2HG/+dhmPxsYxOc58uWbxp7/f+bMyubbFm6LZyqI+NNPNUIOe2hWfZBZUOdiSuH6rWg
la2OLhl/ZNw7Z5O3YZSmmWuptV5IKKiPh7xpWBK/XRIcQVKCytPlhTFEm7+tSG8WplGyCMcCwxOQ
FXhDnHbtxsiG65mj5dUWEsARaAPQw1h54bFRYXc7zV3a57K7AV1YfqLtVh40fUpzXDYtnoqhKQb8
Dx7K1SmvIMrcJsBzJMR72rVQOppsCMKqbHNo5giU/lTAzmGzxfpkmL6OJMsFpj6u+I01rlH2NMQv
EX3kzhXiwr7Jr19+s8sTKb2pJ9jlNae04DlT+T6wT6gjyZy29xyJi/jRkeSad/ciLE/7Jq357JQD
VIfOwPWhtgQ00Dn1Oy8LtpZiM1bHZVwgRgqG4jiYFdwoS7JiZwbUAWNWWNKy9ehypFAHF7HzhUTd
1eU1MaQoHR3GJop3rBYBeGhvgfJN/OI2iiBKyfZFGx0YNrHCdfBSjd1054T0L5H3MrJ9CiThfxQF
x9zN5xrLTvsw7cYuRW7asyyQO/vXvhtigatcwIOwEKH3UrKHkRAMv6tyC20rbfgla+cqhvtU4n49
9yFlY5U24uT7AT7QwWExrW2PBwheGHy9HuBE08BDLy/M++EdsiP/zjxb5i52+/XhGXenOAwgKbM1
7/dNMdCRYUU2sMKy15QaPeEwg2tTpvbeykBd/u/EJx+zpjkmvjgvTvPM2S3WZWc8DHR8GGej649y
jbi4k4UBP2xa4vuxPNDhYQ6dghxSCH9XBZfJNbj8b+7Fvm6rQCfTaqteWG4HY2xKki4D6Ad3HgYC
nUur87yhhRICcNniZeLiMMfhPjv8LyKsUmgYxXb6ywPDrW/FWV62cIP76ECwOaSMxhNGHmHhtvXS
4S1u80ZgGlzLmzVpPLXM2E34pl3jvcZ53nlQD3T8l+8WZUCZp45lLqfHTOaQKK2tZnlox5hu9Z4Z
/F/XERyEmiFjbilwlKvnZhiv25BvpCLT0JqHLt4YjGMFoIMPdgOnIV8oOKgu76lpaO3MWxDZ/w/l
62Jo1PVO21HLNLRWTGryvuVSuFj1rn3up+JhwRPl5VmbjEU78NKmye2xhPfg8uL1L0gSPnLF5bFN
09ZOuKCRIBOlMW7tbLkOvfyxaeT15aEN09bxXBWo0uwCSuhHpsScJ1HtDuOH0GktlvJBWVtXR0O6
0IFdKnSIoxqErX68hTfJFfvWvmwWCQ0LpCO68jpzoA+EMDC74m9U3D62mGau5dCZlgoUJNhXJLp6
foq8pxFXsc1cZBp+3Zc3Z/OOxja4HTA80kU9ZgnIZROU2mJUTi5vsGlp1v+/+UDDqqEJfDjqeuwq
QHLNSXPYN7TmqGDYBcdGhlVHwmhyCd4KuRFd3i+VQErh30mvanCQxAVkPqJnPGa2L3bZJ1bZJW52
2ixEGpJ1qHls0btxGQwrVgu3xca5l/192NyTEvj8074F0vy27CAKOVMKPIc3zF7qgHn9LBrX2yJM
NBiPDtYCzrp1+mjqgKCqb4NaHD3+2kTDl2DrZcKwDzpEy6WiahF6/pY9p/Z2aZ59nHzhuf8fqTDQ
0mwv2aiCteTZkP46i+XdyGk6ZHzj9vt+6TbQSbJkPQ1jtNY4RP26lG2UwIWb7F4yP+XC+uQSjlfS
p8sbboimOkYLAS6sZ4WTJVSJkjXI4WQZbtUgTLutebLw3Al67xh88JoEKcb3/yAM+f3L5bkbAkWg
efMs+rhhbHUHMJIc/GCQSQY02L4UFmge3cShYt1a3lvfiFRE/h9qEKZ10f3YZyOde6xLPDxFZZ5M
uLJCFirZW+UIdOiUU/V2M64dDUBW/43Qu4fWcVONqquI/q1qVxy1Gbw8NVvoc0N80/FSjtWQvAwx
a9yJx/F1zS4Ibng5ozuFdgIdMwXWr/9bSsHNmzm4GrMHq37BXc3epzoZ6FxaTlS5gctRNbC5Nz8G
XbX8kosgW21fhgCnY6aoVdW57WON8AMK+GyhIrSkrkkgpuE5Ll4v+5YhLuhUWlMzsHFgHcqHzncA
EJI64iv79T7f0tm0epYJFylz+M2bpn2oGmt+ahuv3gU3DnRs1FDkQDN4aHzhQxHNRxFa3XiKHAGm
wcuLYwg8OjiqtgfIlAM4e5TrOyZVCQQCzpeHNoQGnVKrwiTzph7UES3HT4Nn3wEjcBXQ4iyLdt9t
RUdGlYUrexsStcdhDlMvE1cMfnZ59gar0SFOc86iBbBedWzAzhqDcYpweagmf9/JUIc38YZAkqxo
FTQq50MXNelAvY2hTTNf9+PNoZPbSx1Dab4Dddx4U3F+gOL8g7vsXZj1s2+G90o6ZlY1o295KsSz
6Es5fmFjH8S3Lm2Lft/x1tfy7WBXczZ1qj3mAtkkCpsyyS3/8+W9NVimLi8oWOlLBpkiQBpJfut2
IgbPLrlhPeePbrCFAzOkAF1hUOG4EI+yQQGgdxKfykQBqlkvqYsmbG5t/BSD/+qop1n2fk07vClP
gtwqezkMfKtJ1NBAFeicWpZo5mWYqVofqMZzj8H93rmK5gkASue6YnnaBn53N5Fv7qZAneH36JCo
fsho3JdAm673gvXNzUY1/PKuG/xCR0S5QLZZrvKW4yA9cZKzH6WBDY34tmzVhusZMpquPBi1Fs39
uel/o5B0zgrxAeiQTyh2TomzkBfmLNBig1bQvt+j+fkoXDrL2ulwT/PPMpMHRpbTUEYbv8W0XJqf
V5Fdzrz3+mOcAftD75kt0mBvVcXT/LsH8g9Uc3N3zG3nZmHsNeiXfQSXgU63NY75uEA+oDsWVvGB
rmpIVcO2iimmZXH/DX+LHKZ2GDB42ZNDDmrrJqgfa8m/Xt5UQ9DwtPN0ECx1aw9YF1qhVNs+4DxU
eM2hVHtRLoGOiqKLaufYGbtjU1lHmBBcTW24mMF7dVSUVQBB6tVYnPU5Fbixe6vyNmplpqFXl3uT
dgoZKm/swboi5fyl8+2PcbYRQg3ZQCfbckEtiRswlhxliLyQB7y9ZWh06LY4/U0z1/zU6YXblRKL
EjbkKQSlIodw7saCm+auOWlelxVajTE2qmOwlnxq0draJCvO9rI9mj6w/qg3yx5YcTuzdfLAzfDx
NgjuRXzDuy0MhGl479/hl2wgHBKqHSTXIRNK8xTIlsm6mcnWG7nBn3RIlMyXgpG1SkPJyUJzD+R7
VuCShbc4OmUbi2TaYc1pJatCxy0GYHP68lMlgGWU9UYBxTS0VsWS1tK1VGJo1WZJiRnbZKvOZ4hk
OiSqcIaAqJl3xwpgLhGeAO4s2NMus9GhUDgWjEU8Ae7G4xvcUg+o7SGEuV2/LznpaChSkq5XDfBi
mdd/Zm1w7U/VXVFv8c4YVl0n2QomFJMQy7rjhLfsyI+T2XvetzCaw4YhVFamaEURTPTIx8RCBiEL
pJ7KrZqzweJ1QNSyjENjOZi7VVhrYdt1TngBTCTwFpuv8ga31RUKR9G5btDiikHtBzJcrWEHt/aZ
fNm3SFqOnUTTgokTwyPo1FmRTs7Js/1DDtTF5Q+YTF9zWG+SneXYDObpdKeIfeH5dJX3+zKVTrHF
Q/Cm+1WBaADED4Eagye3erEM50sdCWW38WSzPO+OXf1K1nZt6waAq8n9A1Xea7IFWTKsjg6KAuSC
dJZa/n6FqTZh0J7ZrMYYXEsn2Jri3hcgp5bQz/YPkwtic+ofLu+qaejVWt/kKp8y1ZR2KI/cL8/W
pE59vAVzMy2J5rY2sbwMQaE7krm/YXZ+ByxdCum97/tmvv6iNzMXFNqdVRbjyo7lVkF1SyK14Uum
mWsZVjbV2HYCMw9bWp/dmKFDOZ67Q4cumX1VGB0ZNcLWa9Jn3V9M1+TmH3m9s8Cjg6KI8unMygDP
W3YN1imv+tEW5UaOMpmLlloVzbqlIZ48jmPHk44FcVrxeF+Bh+i4qC5Q+QLdF/971PISfPW4hZBl
6+r3/tSJjoqywGriFHz0v9dxDaiux9B4J7e6rU2Dr4nljTF20RDUYzH438uuEGjtm57tgv3eY+hE
B0VV0so5rYX/PcziKOm8OUjcpR7TfaNrXlpxWQR4SbF+WKQBxz3FvYZzMZwuj/6+JxEdF9W2vIf0
CLN+RI0TJAOdl3RuBdoo5morL5mWXnPWYBEQW3YD9RvgInEO0DT3tWN5v3HRMY2updW4CB3aNZP/
3bIhiBHJ4dm1662biGlwLaWyvEKnkOzVrxWHlTSkm5Kmy7fir2l0zVdpBSEJQKKKH9MgIXWsYicG
JKhdxEbOfv9AQ3SQVAZkceXnMfvdrGCdEZ2PsQo/9HlXpbOzxblhMCAdL+XN9RjPpOI/CHj0rqMl
i88ovQswWPrysMtGdd6sSAheS2bzH21efxXeGP4m7qwOwGjTL5e/8P7xEjIwWnSAlE0FIiL2e6wD
+WEqY/80L5GTWCMt00hWrEiiMjhe/phpWzSHVqX0qW/jY3MbPMm+geAn+dDlBDrkOyHDROfTWiwx
lkM+lz89rsbrwS/pyamGx8s/wGC3ujhhM9Uxq6su/9nnQZ8qALUT1XlbpAOm0TWHniK3CzyJeGf7
9VdF3SktJtQBL0/9/bMm0emz7GCoY58U8hlm9GWWLPUifkS9GWXy8nOp6pRZ3s5t1rwbEW62gjAU
z37cVcmonA+lhSKzLcoU57mNM38MA/1vFz3RwVYqWED9mHt4spi8J8keRYAWO2oleWXBYvtnzw+u
p7I8X149g5vomKumGKi14Az67I7BwQn7c0zpD9J7x27KzvHIN66TBgvQsVe8Xzi1wfr/DPqpQw2J
3MSPyi0wvek3aK5exBAIBBLIffasOkUyup8KcnQr50nAE61s6y5vMDRdjxB1E8ftRcCf4yJ6oege
pH17O7Tyowjcl6oszl279Sq/xo33bGBdxjdHm0DaA271XfOzj8GBeTVPInrs5mGqDoHLBrphaaav
aFk8ZP6gCFLUd+JBEYB5pHoQNq7fU2hvEZqY9l3zfGm5LEaIb35KyO6Aur+dEtCzhBvnKNPGa7l8
9HIPz8F589OO448kduxkiHJUFvnwq6pKyGlDfvmym5h+h+b5MRMWEtTQ/4idrD3kEqpOOd9K6oYH
LKJDtFBEUGCTL+ufVR98jmz1mOft1WpZq1XlqvwaEnqiGUVvDtn1YE900BZejEldTi77mYPgE11d
bLyPMs/a1Q1BdLQWnStu2xnnP0CuDbooVkfgQ25pUoFuYmPv/zaJveMjOmTLbpgNoIcf/5ij+hT4
N1x6rxk4lgs3OBcIZi5nqaDkiWb9gyTRRrw0GIIO3hIhBTXP+lUJktekLnlzaFRjHy6bmeEcEaxf
feP3EGICViZzl++U8Nx9icK5ePLDogWdQ0/FjR+0trXBZGT6lOb8ouqwN3ObfUdFkoVQj3XmFo1f
bl3xD/3YRq2dUjwfbTBqGjxVR3b5MhTWqLzsFzDs9ZB2XfG5KFt6KO22eJSinoq0czbrcqavaXEh
n+K8seQgfxfWdF6PY7k1PohOfCztr9s03CZT0GJCxazQYk4f/wKqgKS+VVC0wuPQf9kUDKPrmK9p
JoJ1rY/Gmal6johlJ3aJJ+7LgxsWSEd9TQDLCyeOo1+5H3yYrOlhmMZPtB3OnRgfrH7fqwnRkV9j
H4dVFi3RE3gCnzrIGyYilg8etfKDqLP7y7/lb8H4nUCgo79YBCE/7mfWr9lpHbD7ShFKx05FVJVQ
8/XVzBrn1JForL/4GeSxvYQC72klEorcsffYhaoRJ2foxwrUQ+iGAC0S9ewqRriKCHW+Xp6maT/X
JPzGtUuR9Ujl1fTLmWVwJTInuwo5nfZ5s44d83o7Giq2qF+1D9IakMKXV6Ek3lU0MmBa0Xl82vcr
tKgRL6RyMxrMvwI3sBPPjb1U+fU+jBrRUWQZQAIWBfHDkztVXhKEtUybkTUbGcNw3NEhZLKcYzaO
pfXDU6U4qWACCpTG/jlyli2DN22yFhLsMoudoaunX3buegeflCDKmbYoPQ3aj0RHkdG56wle7Zyn
QfpT6ubNifi2k8gqSkEH8djI5TYbG7z2N2Cn9/2DNag/OA5vbL0p4epIs2iI6nqwR/Irs8ITTu/3
TuAfi1jdoXX+LhrKYwj2nvXCVQf23cz3iTYSHYHWlr49KeG034Qs+z4tCitYToy5uCC1cdFs/DrD
zulcWwHO2Y3HSPA4FgUp09Bp5JyiHbrdOG8ZbnW6guOw2CFzZxE/Wn5wm1NlAXZg4Y4dnrJguZN+
8LmrinPVzYddjqrj0toSpOeVj++JKLQTVbTkYOX5lgS54SqkA9OguuPVbpFHjxN4d8IXMFir8fuU
DWjsRiTOHJqwbqqW+gQ9vEU9R/E4xRsHMMO5RUer+VlHAsUtkH85AoQ27Du4SY+1Z1+hiH11ee1M
n9CODwWkO2wOJeTfxRgeAPS+86vqK42dtBqsfaJd8NN/0wFOkVmTT7P/aHeqSgOHfes9hLvLP8Bg
zDo4LYtIMdtc+Y+8xqK4YlCHcck2KO9Ng6828SaRSV/YkHxdpseBk59FC8kr5u5khiE6MI3NHZ+W
wp0eRcNvxxk8Cpnam1507UcyQNYajx3TY5FlUQJdqjYtc7ElB2ZaFy3BizkcylX55XF2hvEQ2f4d
mcGJfXlHDQ6nw9Ba3AYgIzdMj7Lrv/Rcfos4Auxsu1fKGj41FbCnOSm24IGmn6JleY8AHsiCoPrW
xFXfpYUFdEcaW3SfOjrR6bo87jBLzkH8mHsgpy5WPTxFx8fLS2VI8zoybZSk78OlY4feDZevfQfG
/hA5+aoXr5c/YFodzXWthTugGaXswPylSpc4r2XiOln4e9fwOjatHzsXxI8M87fCa87H9q5EkWMj
DRnsSCftGjoP+jWlYAeUws9sznnaZrjHRhnU01VdHjx38D4KNu5TESI6Zm1xhqJE5ZoduOP3p9Zy
5W0UQMBx31KtAfxNKII6RiZVM7HDNFZHFbfnWW6dOgybrHN5NRH3owmn5wNFVSm3xW9PRT8vz9pg
oLoepGO5dUncJX6ceOjdzO1UJDGxvbTzuy0IsamipNN4RTkvR8lZ+As4x8lqrnzbCkWTTp1TRPfE
b0uoiJR9Z6NAxtusEXlKmxw6mLg1hdwrTzNbvIBsbJPpB7v/btPShHUAiSB2GAUQVpF3svKTTfaR
UxKd8gs37lFR26kPvjtm+TEe/fKeyWW+L+VgW4fLe2YyB83nW19U3ImX+tDkYXWay4o8zWWwbLzq
GRZIR7g53SRamjX1IRc+NsmP/aRess8u9/edaHSYG+jJwCvsFTVEyMZvvhV+HYPuQXZFnuRqn0Y5
0aFuVa9aIIJZfWBWXxZJRSzg1im0vfZZkY51Y3XgZSAhxfghJZ94WY0HX/WkSOxh2jhbmtxGV5Qs
nQYk0laUf5P+EpHymFfgAvASED7HbSqdmoLZL7QszumhKtAjwdO8VYuTDsq3IF9XsWaMdpqcjo+z
+7wY5rz0H/1OcbBycrGEQxrbXW1/22XUjpbmfcdxinJi0ePCwx5XSBZ/afIs2ihJGFxGpw1jkTe6
uG/n39pumJOA4K2a053AEp05bFp4LLqxlN+yTKB6OTlT9hF509vCUBiuADo2TtVdO3duWP22rcqK
T0E1tXZ+VoUtptQbSe3X54YoFWyUR02GpwPm+on2OShhxM+mGz7NnCQR7tI8r49UNLd5CCY93LeL
+J73W4RFhpOADp5zXduzwXcnfrJgbUG2W7wysdsgj66Lpr5fL6Oe2CLTMqymjqXLlB1E4EgQP22l
bgO+fIyEvAXI44sqtprQDdamc4zF/Rz6BPb8LSwoS/rWng59Rbdij2n0NXC/OWjYkeyLqolwPqLZ
WMDrUS5Iw7xhw5bYtSEF6HxjXcHAJD+T7HGc6vlHrazS+tKhgKqKpAz9Uu27vOm8Yyz06kHWef7N
duxXVVscRw+eHy/HE9Nv0PI8mqwACSwL6zEaPd7e20tfRV9lw/3wlStpdxtR2rQZ2vXcDXgdQae1
/1a5DO8G1PHGLgElyVadzVCq0TnIojAqvCLsrUfU8MJPoVsGCVN+e2CKvAZzkaXugmqKijo3jbvN
ev/f+8l/y9i+DsTL7RzFyKZvD5maxiL7xnw/uyvm/P+QdmVLcuLA9ouIAEmAeKWqqF7c3Xbbrl5e
iFk8ktjELuDr72Ge+mpMcaPvPE10OFBpyVQq8+Q5qJnFTtmHEcTlat066ji7ftZC+A9QfvOHmaSj
fBxM4/Xe/dDXS/sOIOzs/WnGKujjMOXstcuJdESMht/Oz2INqYGcIlVXjvxxIhHJy2PRZfOYxwaN
gOVbxEXmNieHVEpPN3yE+Of3EH2yWRGnbRaI9zDjFP5oWiLdHxyQ3kZQPUUSK6rOcg5ScJTtXPq/
32tmAwgDmkUOAGDhTfuX+3WvV+T31Q9m06mJttWVYwr1rqfgdhWWMuOxdvT53xwmlzs+/ffHiNkQ
QtZ3reOmUfCzUyZR0/iddyscT1YHOc6AFPZukkZZEqR7T5ataVlOas6yzJfCyS4c00p1/aXi5vsS
Fl95myVDOe2F81vjrHv1wRmahjJIiM/DpaPeP50OvvgBXte+9wSO06+F2JMs3dp6KzpBpjmonLRR
F6HEy7yUTVKrgB+vu6qtj1uuCq+baYR2m/uziFoZE5bl8cz4j+sf/70fZP+hX8v8wLSQGX5vBb2f
hfq1froeh++f+7z1FgkWkAR0KuXvbqPPRH1bk6Ct97m7mtkIw2BaslrLPAJHLU+YQjswM/xvv+Rf
F7mbP95YfhthaADDhotBQ65b+iH5hYBq9m9CLyv3cCcbZ9TGF/YToZp6g3/BZfEs2DjFY1V+xdTq
2AnmHyUs/vpmbA1kpSACx+2YrnzE0Lz6kskBj0OEUXJSTQzG+ALiW3t63FtrZpk3Jyhg5i3hPxEo
RkAjw4n4DmRTr89j48z+B11IEIC2M+U/o2F+9OrwFgHnQ0DJDiDk9xEgs/GFdSAU61luLsadz0uR
B/dmxfrPBFS8LPR3RtlaItuqg74XY9S6F4CknINeuHvotf9+fYW2Pm6FHaPwZIGfai7IoUCzbWzn
2FC6x2f3+3CcccuooZU0ufkyY4Gq4HkK6P16KRUe0IXKeRz9+SzaPdvY2GobYNhocJXpcJguZCEB
6FjSPi9VHBSmT79HwGj45+sLtjElG1oYzUbymlBzKZzxqPvwCy/018yZnio0na8WOHTN5zbehheq
wOV8aNh0cZsFwnVuilzTbsFjax6WiadlhHp64UwXzsfl79DR05+uL8HezVHkSg9TCpsMaLQu5ZwC
ZHJ99TaOm402BJEfKhXGhO+hm+dx6IR1nFW7YOINe7RlO5uZyVGNNXuP+JBU4XQE3uGBl8Nr2+yJ
RG54Rlu+k9VDUI1zNV1AGnXLivRmact/i5yeC0HjYo+bcCPMslngUh5UXli19H0Ns9aIJM9QNcqd
ZThXrT5ng/dOJ58ldbeXe9iamOUIeGNY0A/GhXTuCGaw4NhMwQ86l3frxMSw7JjP1gGwPIKKRpfV
o2suYgFeJmXaOUzdtNcBv3EAbMghm006Md1Gl8WhcUidQwO66Kkyj0qSnQlsAAaYjTFMaTpHFdDZ
F2+a4vWQGW1evUg8jYreEYGFy/Rd72cZ2LjKhKTNTpFja27rxn0IUHMZcpXXGLcb2yR33WPnsjvh
63e2Bz7c2Bsbe2hk1xfKFONlVNFFZ5A2btxwrxV8wz/bEMNuMqEMHT5cXO4GcUvQMKzzKHanaacA
sfXr179/WB+v7cLQGfR46UXhoopFuhsFsbHTdce19fOtuN1AcrRwAzVevKIq0Vda/gAQ4XkNIK9/
f2t3rUve1HjwapC0XpopT1D9eVxLxV3pP88o5u5EQ1srZJk400De5SzsLi5rhnuZu8Uz6hefA2sx
myluanFjhF7OL2iz+LI4ODjFTJ4hr/KGSz+5vkobM7Dhg77g2s+XIbwAE1+jra/Ikepv/rz+8Q0P
aMMHPUiWV9r3usvEmgth/q/VmLnf4SXV+/+H4HprEpYhA1lWVDINunc1Be8kMGgQcqf0eH0SG+fU
hg3yIOdkBgz6ogvfyY6gKW5fa+GIFxI50+H6GFsTWMf+aGkeMFsj3oKXpgEUAHUqDlYls/MO3Pr4
+vcPH3fHoYlYINqLm88/XQ+QdJpCPeP6L99aHcuKoUjF57Ip24sZV4XTWujb0VR/VWmafXL9bTsW
i2tS6bYXABWLw+BJHefGkQcW7dIcba2QZcbcKEKLwm8vdBogkmR09813Sf65oNPmjWtNBVAGgUqy
zHu/iIelaJbDrIX5dX0LNiIbG+7X5S6dJ9W2F1hajCv0D6CAY6WrI6fVOczCL2u8sYqgf264Nfz9
cJw6fwY1dUR73GnqpU7Fk9dhmFHclE6WlDp7dgb/vs73umk2fIgN60sDF+oPDAdsdeNo2TrPBUR7
fX67lPQHpBM+1fPNbFyf6bgoxiagF+XP+sAWd4kllAV3rGTjgNmoPo2yifbBjH3Ju24md2PZNd7B
pzVaD65vyoYZ2jC+Jis84TRefQFo4mHwdHAa66YGunP8dn2ArRlYdl4VddoJjQHQXqhvARrEZZGl
y831r29tsmXjALmJqVkvivU8daPI4wIIx/VAsQEjAWJwe32gjaDAppeDkrCuGZomLut7hoTj98hX
z30DFPGnw0obssfEXNIBejOXgLe3xQySjypQTz0Sup/26TZyb9Yta9uq8y7czNlTFwl1qjjrdjzW
xirZzHID40MUsNS9oJcIrHWDOZKyeRiW6r4P3Z2098aBshF8Hl2WcqikdynS0a9jw5fixkCRZid2
3XCKNoZPoSLPgpa4lw7eSJXek570GGvETT2pjl7tv9Osf8wYeBivn6wNC7R1NxUHwRwZfPcC/SX6
HM0FjEOHnjcmslB6j6R7w1BsfF+YIeUjp4m8ISuajHmY6MZ8W9NwU03uBl4+X5/MRirDZpzjJvcm
MWD1hqZ4ntUs4pKGCQ27hzUvg9sYSidyx/a3Fs6yfWUiZyjTjrwRt74jJviRLaA/wnPg+lS2zrJ1
t9dz7gCr1pA3Mwe3kqnnwQu+Fg05mLHfQTBsbYr1Ao9QbJc8zatLV5ZfSm0eczCoo/frQZnmQdfB
564oG/AHrc9g6WtnuXTQ/L5355Kfs15FOw+BjUnYiL+6Bv0+6G3dCxKICReTe8qa6du6zTLFo0D5
/c5NsrHfNtQvbduxKzVbLpAvz+LelN45hQrCwUFGc+fpt+FbyHoWPoQousxN4Df9cmFqXL6mfefc
1g4d/r5+orYmsP79w9cj38nrMKyWS+uL6Li4XXoasrFJhpnMx+tDbE1g/fuHISA8XqQzxGqRmUjF
kQSFSkrfN+frX98wCRv01wuI/pjCXS4eHtxNC+semHtujPmbLuVOFnxrkSyrrtsMIKl6WC5pJLxT
lQbo6kXb+HoFFjvT2Foky7L5NFQ90Y6+TLPfP2SqeXVrk+94pa2PWzZtkHeendqbLvPK/KHZ8E2J
vVTkhqnZML68jTz0qij+1vfVcx7MZ4+QdxMNiauXf/xmrzC6sQU2mM8F4wd3hpy/qcB78tB/g6LE
t6Xr5c6Nt3GMbCBf08wpF9QJ38IxOK1vDtBUPfG+Oi/oSr5+UrdWyjJk1suRSeWKy0L77yhhAqAI
YRN1WgbwHOxmULcmYhn0kFYMuo9AoDFXQakVM4G05ze0C/5bgfjcTCyLFqVuhnbCGHRm/6xDwG/c
isy/XR9n+5fpxrG1oXqhV7q80T1AWnGoT3Sv62kjHrAxeijABOC+8embCdWTWX4QvC7XA6ux2+Py
o+Z6J/Lc+v2WTTedAhViHtC31ARHFkFBZdcctnbZsmjuM5QABsyBReZYmfDG6SABMwESg2Gub/LG
EDY6zyuWIHTLiLwtub7DcZ39FvzI0cHbY1vcMGkbjDeFulBAt6Y/gykC5j+49/h8h9f4zutow9xs
/F3u9DzFKpF/lwi/f32E+WPwkOEFAHacHb+xscc2BG8oTJZXRtA3lZOnWTtV7ICWZefjG3G/a9ky
0Ip1WebN9JaR4GsUFQfKyjPD+3GNKgGMXKk+yjb8XPHNRuOZOptG2bDyjdSjZHekon31PYsybw/u
t3Wi7Ge3o8E7Gsn2zalqKHscMpJNy7lsGLozYgj2GA0E9eCm2a/rJ3hr+axrW6Sp6Ipmbt9MlB4K
+HXgyE4V+FQnNR4lXNU44O+7R2HDr9h0eEFWt77bBvVbBEey7lSOk6bB7mmqMakQe2bRHiHD1lCW
+Quwwyo28fpNYzbr7HC+19o5pBCSlRLLQ2r6+hr+3oqoDdBLaW3GFO0RbyYw32YSJgHyGDQCIJ39
KRXZyfhsjbLO80OI2LmOYDVa7N76rr9duQvAnJOwmj+EvXtwAfq4PpnfLxu1MXBRL2nWsLl+m5si
XoeasVb5mB76CMkNNSTprqzb1oxWG/gwI91OrcmRKHuLFn2U4idB7Veo9JBVf2Xz3mvz9wec2lKj
IGNw+xQkg2+p6mJD9DmdWTwiOYqu+3idD4fPyDC/zy3f6gM/zAlQXeb5banfur6MFYjPy/XlCRty
8zL+/8RK1BYiRcaJhGiekpfKJTciVEk4jbetHI+T9E6dU++c7t97b2qrkhYd+EAKQqPXBuCsPyBK
Cgxno1m1R/f7e49HbVBc57Wya3WeveW4pv8tyDrV194bH6NyL/7+/S1KbW3SwYSOUtCDfktJq2Iu
9bkj0WVt3L2+6RtME9TGxrn4rPKcznklbFlYFY9EQNXiAB0INehjW0G7uDkgAaaDZ7iKurovSZVF
5YEQb3CiONCN3xQ3ehBDgYRLl5pXJueyvwVr3Bjs3PUb+2hD66pooJ0TVmDaimpW37TaA3cQWyZv
j+B+w5xtaJ2O2ibzpO++DkqlJfSlnWk2QAlOU0bPA+g9KySVQJQVHaZQlM3Ou3NrWpYTwYtT1O0c
Ta/QYqL+F5ahZfrH6C5L96krn9oyqI0vFlHJsX4lstZ/DHDo72JEf/b1o7P189e/f/AXwdgWEypR
3auuq0IcF9l43XnoM5+frw+wtStWQAF1W/ASRV3/6qRlDAa5w0rOkMK0/JLcV8FeWXnDxLgVRyyM
yiUE9u2VptCj/IOYKUy/ccrd/B0dGIH4/rnZWM8FwkUaAZZevyqq79drQ6kK1U0G5gRc8LvVlY1L
wwbdlRINngvh+rXJ5b9eXOB+Vd34WHIRp653qBFEtOnnQhVqA+9yAJXmgA/lhaT9n2vidY2Kuoad
Zs97EeInI/OnkvD0P9C7LnPT1FD1GhVd9KODZvsPHSz6+frubLhyG21XC7EE8DPy1cG6HfOpXpI6
8m5IzpZjt9TDToiycdZCy+SbkUdqLnMJUeKgW2IsVOugxOaA67Sde7nHhLY1zPr3D6Y5CW8Bi0rL
X/IwehiyIpFh+AbJqM/5YxtpJ7SLTJNs+EvWkal7S8GzKeM+rTznU49TauPsBs1YPhAVvsx19yBC
ByG+uJkWFmeB+Xl9wzeCRRtjFy46M1VdBS9eIHXSgN8lTps2jRniKTIQfuwh8hc3dUmP1wfccJe2
6ioXagkGJ/VfxrE3jzIth5cimMY9+uKtLbfeDJpnDNrukryEojPtmXVu6N2vUjMLVD6n3CSfmoWN
sRPEYaWrw+xkcgibdY2JI4AHd6xjwwhtcJ1ou8XXGUePam+SdSM0eJJHFt61abRT/9gaYr1rPljG
QCYnYm7ev6Slcl48okVKE8gUzf4Sjwh+XfM1j6DqsrNcW8Otf/8wnO6ApWSjm53yduRf05RUhzRV
3l0DfHIiKkb/ub4tW+NYBq+DCDXhcpSnvCt+dA3Kh4rou3RqHpZpFz+zcYJtJj+iikwQaeQpnRCL
goGLH1b8zPUZbH3cuuwDwObdbA6yEx/nn2rAi6cg/d4DdGt5rCt+8uamaSec2mIE+z4uP5eJpzUx
60b07XO/37reqfICqn1VvOACCf7IjJIvPZOdt2MaW8tjmTecrbPwechfwkGA/qoq+DIcqlUVd2eA
jSWywXWD49XRvzxluhcvzST/DjL3TBd2R3ffsxsuyobYARkL4isaZC+5yM0DW2oWHfPKZ3M8Kq/Z
I1Ddmohl4SNqXP08BUUCRcRvRLpfQ0YhNjjd8VHsOaqN3bBxduUyVZ7mfpHUOQX9f8NNvKD1eGcr
ttbJMuZJMTBhV2mRTKL1/4RyAR3WbnD2g7GsyJJPnVebXa8D63ZQItOTLEjBHzytpvNipj0Izkbo
biuz1gLMCdzBFFKCd1RlInWWFStug0moY1h1M9I+xj98biqWdYeNqHKkSYpkbrPvPpzqSXvdHs3E
1lZbdu0yWjS+X2OdMvYk5zo4TFW0Bxjb+rhl1f3QCHSj5thp05DbYR50AmH2vXO08RSwwXYpYWFB
FREvEJur4nog/yaQwO1zGup2iRdcsrT6Sw57wK4Ny7PJ9MqlDwLRVUWivejGFJ4fD+CbSPG0GaHG
uWMcW5OyzHtGsOn1rREvrlY3oBY5gia3AWOt7NALTKMfoEOdfe/8qZNlI+3KPJLgjs+cH4FwkXer
APZHWzE6GD6Zf7XBdpyRtomKyLmsr7X1pbZWq+alPxHTHxCF7hj7hkf5D+RumTnJOy5PrB9kbHBp
6wk9ovu399auWLc3YPGDO1SBc8mK6l4a71AghMrVcBjy4eSV5TmtQMHUfy6vYfPlwdRFVkekSJCd
hMkILarqNPpmir5f3/et9bKMvvIH8BagNTxpwmU6eCMrExAz0/MMDPrp+hBbxmKZvt8FQU3nsEgg
exjeejyi567o3RsfqL+Yl/Unr0MbfRflXLDM4TmSxctA77xwcTikL4bgIFgq37paCvbnp6ZkQ/GA
1qZgtYQ36wZu3sdp6R+ryDfOgRcL+bYIJ9rjlN64XmxAXqiKZVig7Ji0rckeWlI+q6A4pQ2TZ6fO
0PwT7oEwN1hMqA3OQyWm1dFYhheySoEi7wo63kS48sZfnDOigPPgDUkzmhswCuwcja3Zrafyw6Oh
LQvwJHhocA+X7MYVIkH4KmMwyj3h7XVesnAv+bs10HotfRgIHawjmZs6W8Ec34uhnw5zSOWBNtC/
6VqVpH2wh4zfGspyEP7gBL1DBY5hPvxCsJwDxJrdp2F640SVF4ey/3H9EG4NZAUDwWQ8OvV5nkBA
4Ts36a/Mc167kZzp7FUxbbN/ro+zkT+wKfkcl4c6Qiocrb5LHld0QVdBcVv74w3X409Ap7/1kL28
PtZGmGCrxqatKcK2BUlXT6OUHNFUnkF1tCDVHnvExgA2XE8T8BZjc4JLOZJD3+ZvQ64+tx82Vq8I
I68Sjs4SlOYewsJR8RCVj31JQcWRKzDG5l8/tUg2Vk+NfeZO3EEtyeTMORQNzx60l5lhJ8rcOFg2
UC90m742nYvyqE7Pi9/liG3Hk56W24Xn0OpSe1wtW5thmf+IUBACVwYDtVS9BXRc3jruR2IngNr6
/Pr3D0YvU+P0o0OypA+6wYs50dkEqsphkp87rTZkz6EV3i4wtMQx2XwM0hnE1IP+7M+37NsRwZjO
ooctCOm+0V7TO8ddqj2263WR/8tYQ23mvSFTfarQR5yw3nn0CzCFoi064dCN3zlGW8tv3fvOPASh
RLkp6Xn7p5/3FM3Qst9bnQ2vZMP1HJq7TgdS6cTH1THl5BGp1K/ErX6VjrjpO/80znrZmcmGQdiY
PeI7JpipzBLupl8miRTwKJcLVXXCKAgmzWefYDZ4DzQOHpZMZYmU4XAsc7okYEXwPgVVpjYHXwQd
kcX14MjBQVKhoxt0M49lD2qEndt8I9Cz+ffmCjQRSwm/NKOJNxFFcOO71U3L8/oIMqmdtObWXlhG
DSEa4YfoOk6CckFyMeoTONbzyJDCFvX06oZhuuM+tqZjXeSNMjmZ/Ry77nj30xK++2y8KaspQan6
U73O1EbwGWDHc4i4Yr+b9guievAlOwIa7NFpmsPv12+LDTu3yfYaj4gGKUdI0FRFe+Kl5yHk0e2X
PmqGT07DsvR+Yq12exzbqK1OUYBpRPlrMA93/qJur89iw5nYIL6+4nk5CFyuHbANpyrj/Ymly8vn
Pr76mA8XRTcRj49uKpNFDeGTjrLlplEL2UO/bf329Sh/+LxsyxKCf1ieOge2vjOjOLi7qPqN7bVx
eylVUUgNjlBeSagadT8z4MGmqt6pRW4YgY3cG50ik8pwmXQO/VPR4ELcgRRx7Xk6bphp+s8Zm43Z
C/qFDiHDNFg4PshqeSrdHtPwXvtuTzaF/XtYfnPl2fx5/gQNuNL11E+8pRm/DVW0qHOvK/Ir8j3/
u4bWHPkZtGppj3r0tNOiyJCp8dmLVGvu29lVInGyLH8PKvx3GNAZxb8Xga/cuwHP3PQ9HGaZHqHe
if8Vfl6KmGmtgmOUCpoEIXBgYgjn+tguphmP4xwM/FDmbArX1mtkCSVIx8QZNEGIGAFECprmXPZl
9VqBTKtOeDqG6hC20JE4jkPueYnvCW2O9RgKeuyravkbKAj+RubMK+MxbbvXhaGsd2hcOt0U3ATf
ckEg8cD1Uj+C1wW0u1M0GB4d3KVw26NfAXXjj3zpYzPz2blFQ/Uiv5PcZ8ilCKhZx0UzuDTuiqj7
tuQN03+SdMydxAMZJUvETPu/qrzHFdPN3AuOmq85ShIiXXUI6nAmMTS/Su+xkansXuex5M6zHMni
37eel48HlvE0iHUB6Zd7eMLqafGdZk4UODvY9BiE7cyGgw/iw/nAg4WmyVJPY352RtHwm7RvW4bX
lqsK8TWsWzb9InObe9+6hQq/OWDPKZT+iuELEwEbjqAaGpLCA0DPKL1ER2xBFH7z60ZWRzDfVOyB
ovWUgWlPZIBlBJL32Vu5OLn3CBxhWsTLDLjGIWg1N/cAPcgJsOJ8hqSHBjs9OPk4/kJR6MOqSZ4B
XV6ESoVn0PdUdy6UyEaIa4HEQf+TklXRRkUKrrP0Mu0/BgrkUDe8EmN55sAp9aCnoQ122ae5h0gN
JBNRfkq7up6cOHNr0HLGRNTULROnnWXw5IwBv0SCQG0jCLMOqpCUODMKv2r+y3jN/N3MTnebTaL7
ugjfNPBIGdUxafs+iyGNlD9XCEBRG5ashYpZBIrxBPzTbTmuUHyq/pAZHYOXuTdp8081FiL6hQ5q
cPJPhQukaDgraBcw2mM7Q7zqxniezdKdRc268VYZp7s4SD1Vz5Xvg4FXB7VhxXGMnG740gDtFMRc
MxygnhLyV0CD0T+4GViPYnBGViKuIqX/dKJGfWF8nqcvzcobHeeQqqtOOuddesRBR7jcVPM7CLHn
v6qA+sV9E0xggEXuJhtuXSAAs3OxhJX77E5E9nHZgCX2nGPRRByNQtWHtpZ8+EkHkIfGS+Asz0U5
TfKo3ZCcmFn492qG5scN7qXgD8go+I/h2I/ujTc5oXsIwED+U3Suf1nm2k9/GBMVS5yHdf/Uz2Gr
7lC+9oZTRSpvBFtrn3r3Jpfc+9IjPMtfpxD55aOTT03+UIapHE5Mtnr+gfpR3z46svbEEXVw97Wt
XQaJ+VLWKiboj3G/VUM3g3WSjJyefXeqhrjxHKzgzBlr4w5EjypWfRHKeybTGrJaTfe1S3X0dxpm
0E2BHwavl/TKFuXPrH5Ol7lxDjnKQD9F70Isa+gc5p/CSqftV2/2OQgXwrEIh+dBLQZ0R7M/RW0d
wxoreg7AzMCx+xlYquSiOufQg8ynjScywpE4nec/dOOkv6lORt7Z8fpAxFzky98dFrOPMzQHukep
+yiIg4ZE4blh6fzV8whtjh2wBd0xmDsnO1CDlz2oNnX0Y2qH/o8RDFZQh0DDrD/B4QklD/nUi4Sw
nv6Ddei70ygqGiW+mMDAqctmWQ7M0zg7sgtENMRtVBT533BeLXQpO5d3h2BkSPX7rM6XLBaRpM3N
GLl6fDLMD+jaHm3c5TR6oFTMTz7RXfDkiqEZv/NChm+4CHDuAAdV05cJLIDi0EbapF+h4AZozLBI
aCX1TTlHp6hAr/JJhZBXO+RhRxhqSH6e3vdkIuKM/icoPAIZGLw46K8CYBaXSpc4weCnc9yyoSOJ
Dks1HWVh6h/tEiHFWoJMwTlnyFxyeEiddzGjZXoGiTjYcOICctkuibuaj8Op9EA+kqSphK9lGerT
y6EdiQ9NhimS/T8w2K47ukUavDlh4M4n4vTFjwG3yQviZV08Rqxb3G8GNR7/1kyTro+ll2bkWFfo
/b2dS9bghndaMpzRsD74J6TeBieJSF/Pz+HoNP191CwZYHZgSvjiF2ROkfEuKL8ReRPW31ifNt4L
SyeIKAGJA7J1rmcX3dzRRJDwF2BGS0UO0uVS6pAkwKCo/pkJBr1oR9GJnIHS182t07YLAEkGurkS
9xnFzROjZZer2wJ9ZdChbEYxDfiggjrHLLuwOroc8L/nxfVNjSu1Gn2w+nCcrjlqwr+qMSsAAivT
ugF4p0YscxqXBf8yhfPXNzWEt7oTxKtJfhizSTZ3aNSv/5HRAlwMJMWb/KeflfWz14vyVwsy2O6g
kaLlb8MU9S8TPENzOwOKPd4Whfa78YAulkA/TAYPd36IKtl8Z1lUpC8onC7VSs3nzgbQ8DwXz+jX
SoO7sRvC8gS1NdzObaFmfkLPcmvusP9l98Bl5NxRSbk4+cbr/oI0DPKlcde2Kjpo42XoyonWJEGm
Al+eqWgGcJoVkkHLxwORQnmKvEX/MKyJahRAs0zcMTcXzU6mZSvKtXIhKKCv4q0IQ0Pwqt+L1I2A
LsmDb6Zr6M4QW1G6VQnxIQ+sBw+PAL+AlGJFdf6TFnX57foTY2sC1hMJmmWuR4CHS7pFdvJgUGwz
p76Q0NLNw7HcS6j/fhLkP10Omd8XGdIu6BUeXkgl2iOX7l7V8/dzIDadryLBmGdIZSaOdoubiJJ/
yo44p6ycxc4ebI1gvZRKLyirqqMycZshu2loXh4McoO3VKi9rNTvHzTEJvaVHHXifHJk0ofMvYVC
gDxIZsg5WLs15FTN5+sbvv7k/741iN3SEMxFKHimVDL0y8Mo+yjOS+8BGPpTGpRIJ+y1Tmzt+Pr3
D49L6hP4Rh/zUb5BbdgJzK1blOHOs+z3WTYIAv7vr0eCBQ36YSUABzDoNIhu56p9qKh7bLlsE5oj
JAPTzU61c2tvLCvPHbWUy9hgLkUQgii7eHQB7Dr6skaj2OfktYjdyiCnsKinSEvgDyB0EY55lYCU
t9s5wVvbYdl5g2xXK5dZJVqn/Q2FEhAQtbyqxvpzL2VitzFMQwNpXp6qnz6fHj3e34Zed7vi37BF
O4/+jUnYXQjgU/YErTsFxIyTnjMKvQQJduqdM7X1dcvIuQvFb9CxwNF6Ov9DSkC0Y1xI/uegJoSv
p+uDReDJ2zeUrE7EMNBSlY0EzTtYqorP4VuJ3WyQT13gOY6RSUqpfBQ4R4+OkupTzbbkP1y+cjR0
KLD4XhBB2jL0mpX2eAEY5JPrb9l0Ec14k9JFJjpyGEIftNhNYbSn6rThwu0eA1AGiUn7eFRPTqcP
Ee3rP+oQTPYMdbd8ZwYbvpVbVzXCO4gGKOzwVMunRbI6nh19o8Rwl4X8qQFnzXUfvnVSLWMuaQsS
nMaVSYU4+5C6PUjOOv45qCaxGwpGJWdZIxxIwAQHqQD1PIVGx1APSDJ/t8qzMQW7l2CeI0gsQe0x
MTKQMcsAQXQCvZOU3dgHu5XAAMEchosrkrQz3X2Zpme0RT1keu6Bka9z0J7WO2514x6yuwnQ4zo0
YQmfMbEcdLTNF7acNM/fM1Xf9vWAl/oeOndrpPVcf/AetSudmq/GXXbRbRS9d2l43+Jl1oXTiQJc
orLhUyEhsXsLwIjIhJjWOQHEARFJ+Cra5uUp01ztGMrWZCxTH1MIXw0C9c5Js+e1yZGWzWGqvZtl
UUkxP4TdHjLx97Ao8p8mA5k2UnUDfGK1IDSnh0nlT33Kk75jj/lIbkYnei58uVPU2DrWlgcQGZVp
qxEpuL0EdtqpweUca8f5H86upElOnNv+IiKQkEDaQpJZk6vK6XZ52BB22S0xiVkMv/6d/FZunkki
ctPtcEeL1HClq6sz+Hwn9LeW9ir0aYoDI0szJ3Yc/SMzMgY06lLWarMoq7uHjO1Zy270ZE0zmBpk
CKYtnRjqV7BCavP+PlHOfL6+g23sxmueAXUoyMgUq3mqu6q4Jw5ufBGe2EcaFxTmdYfrn9nqxOpI
z1SrWArCewyIVRC6gtYHnqlpp/WNtHCt11uhxk3MhCS0ytr+ZGvXfVHpmH2e/V7jsSzIT7f1YhX6
QDvQvoMXVVwD5fepoX0bqSxtb3p9pWtOwaADNjVIduLUBhGb+iH0Ervnvb01RKtAT113sUXN1JE1
unpAau5MNuxhwZqGM6zQyj700jK/ic1JffrfLTIfah34UDw7lgmSrbdGNGn5rD3g73a2ra3ltIru
xWeszCmuloWqio8c3vPHtsv5jROxCu2s6l1nSjARKnHo0zLPCbjfo/l8fRFtwOjoml6Qw8S7QIHT
fUNFG2TRJBgKpwOGo3fqJtaEdKQ8dhb3DujtGsjsqZNflykC0kcFk/GIlMLXO13d2MXWPIQe9kF9
WVRJ3FxE0CDowZ7x6i9ixdokMtSfImrh+Xe95xtrkK82Ab/3WqVr14nnHKG/8CI5tVkzfhhgpXFA
iTyJr39nY3WsKQlatqq0WZPERufV0VICOEYPB5LrrW/smHy1CRAORFIPkedYtKNzP6JYHaEoxg7w
26ui65/YGqhLx/5IMYKmEMS7CJTBbOTO9qwJlwnF8x5QQWf2flz/yNYorXaEDtrmFGp0SbwsxBxd
QZYXEFDynfN3qwurLYBAf2aZJ8z1kAo/5LpJPi7CbyOKouupnW22k2Fu9WK1EySOk1gKtHXc9EUS
OZUHp2Rp1I2tr3YCKI56csLTW5wnPoe4cCDuWSL2Cg0bK2lNSiB1lyNPMVinrXQOE/P7D4uf5M9T
x+RtG+WahwASluuzDpMMLkjxmsiA3KdVsqcivTH4a5FfkWWy55dt2AWqMZ48h0RNovaQ+lutX5bW
H1EgZRvwUWJvgjlH8mXgaX+v8rTeOcu3Bn8VxhB4aJcE77YxzT1zVzGr76jNxrusL248R9ZUA9aK
JaF+Dp3BVOCqoG3+4KsF71/XA3gjxNgqgDUfxwwmiElM+sk7sK64K7vqvk/d3z2Z0p2taCNtX/ML
/AyP1Nk0SeAdhqj2h6OjvYe8ze/yChKpFxE0xLNM7c7mujXnq3AuyxFS3gZ9amxNDxNh2QHgqj2b
9Y3Tbi3xa+bAFWWJ1pUr7xsx/COyMovhkBlOgBdELoWRxfW52ejHmmqglsW0yldJ7FJlIpjzOng7
yqqdUdrox5pdgHiAVKbSScy8/AcEo/MQ+k/frOedApb+hA3rHgR0Y4mtyQUj+HDZSLFDYRnIL6oQ
+VPdie7exUU3JpqoG4tCa2pBlSWtHI0j4yRt00h0bXY3c+NFunTdGwdtFfCFIyQhfHZiaHO9UsBP
cFnLv+HB8s73E7zmqeY2Bz26VvsljJew7iJJPCo8LX6XZtbqoczw2n1f2ATP7DDHwjVYjMDw3Lbc
VluB8dXcd+XkxEFHpvcyIPXHREzO+bbW6X834tqFNIPXSxk72SgjhdYPNMvaHWygQCt/eQdZswc8
3+jF9Sq0TvNPQEukcT2WgMKAR9I7AGYEBXTqzbxzom+t6NWJjnPKA56pkUh4dXKcE684Enfs7kbo
sEeNmvc0CDa+s6YRoNTO28KnUEMsE0TnfeIsEFGFg9FOBX7j+FpzCWieSJuUaF/RD874lCGp4q/X
p3ur6VWaXuDlHgpAaFornOl4vdchN8XOSt1q/DJefxzq/VBWadsDuBNkn93pNDXvXnrj714H+FR2
gLuhaZ/9407PQ3Pn3pgs0Ms2/8evpkELIX3JZRxkfg+FOyqjDPoJABuNN5aS11QBGIjgHg2KSDyU
Y3DwTbBEw9IEO9nOxnlEVyGMO9w0+ZLIeJQNEpC+nyUwUkv7dn3JbK321bENaFIhTDMDjsX72J+K
UwXn3nYxx7TNdwJ3a+GsArcupZWGTliVnokHAlV+Ro8ltTvNbwzQ/2MLjAMcuDyol7Ylj3r11aL8
cn1sNg7rNTfAiKas8aDsHxLhAu2JrMa1KPFUx6QgoXXFzmc2xmfNDAADpHZyFx3w9AkQski2WeiT
vavKhtkXXVMDGFInAHouzVuA2h47peKkEJ+Y+jdgx4CXsSqdA+zlD6zae4baWFRrtkBOfS+wrQU4
trVAHy4PrVdEpqOP2bK3G23N+jquB1aWbopPBKXAE9rHKdizmNr68asTuRkkq90O41V1b9zqKABI
xnlBZnu4vqq22l8FdCOhx+oT/HKBitDAA4AFBfSsgIdb9rxVtlbUKqjzhaWLnfCJZp4flJccEHGn
THs38TTo/8pjf+yp2uVGlRlGSHnkwRRzxJcgCkj7oZ3NsSE3BvaaF1DlLm+7yxRPyXLwpy/VQm+L
uLWqr6d9WHkkA8aHfGiK95mp0Kt+XJ/ejYW5lvStmqYEcBJttzAHqlHU0Hv0mI2Fs6YDIHuD/Lrr
ioPfq3tE2DHB5a3i6oUPe3zQjYWzpgQIAWPIpMKP7/JP5fDdVs/CfLw+LltNrwK28nubDh2a1hxm
2/ItkJ/s9O1621tjvgrZjpFhIeCkHbrpM2jb4VTcxpek7ipYxxQXc6A9sBk0v+wC1bbivqqOAZvB
RNc7F/WteV1F6yIyS3OYah+WtnrQ7E7Q34FvDoqcr4/O1sivzt9qcILcDdAHAhaS73ycqmdddfH1
xv8+9GSNSrNSeNK2HRr3dTS3X5v539savlw6/thkBMkXngjkPamX6wc9FyA/61b9vt7638eErFV2
s4YXIzcYc1t+K9IynHgdMbED89hq/DLRf/z0zG9VYAwGXMwVD2FAe98G80NR7S33rfYvf/9H+8rF
mQ4kvH+og8+1eDBuf3BZf7htZFZxSt3WILVBLCUuMGfFt6WKoWIX39b4KlCXWk8QV3GRzBbDT1Qh
fqW8uwAv9njaWyOzCtcgzS8GLS1CyTl2xIsDwD3bYq+4v7XWV4Fa1kRQaTHutHl0giOdfl8fla12
VwEKygotgxTtNnP3sa/JKwv2eJsbTa8RZV6PB4+8QNOlKz9oSL923p6188ZYr5FkvTWDBXkKeSV7
a/GAwrvjIPcANFuNr26ycrAzE9llIr23oQjCsjiKxuxsuFuNr+LTG+QAHFPjI+t9VAbsGnB8zF6l
cmvELx/9IzhTLkbezQh+Scq31Lhp2OlxJ7fY+uGXb/7R9uDxDPcE/PBg+iRlejelHxJ6G0CXrJ3g
WzhZEzjmYj79/FTMb0X+sCRBfH2Jb/3yVWB2Wd+CNVchK7rcAe1dAlLW6O/st1tDvopLbWFV7Ak0
XpribgLtnfK9kP/72UzWQrR9L6GdM6DpzHvLDAcvDCzP4Cwacrg+MH+voZE1Umw0hR6gXoApddwP
BUeRDlememrBoinzPuR1/jNw9+RCN2ZhjRhTMGlLK5LL2HfLJErMmIUiDexJ5vPew5LEUvz/NUGy
xo3ZxdSjrkvMRXsMBEC4Zjhw+S3XP+baDTXUWdKb6mhkjRubMsHycsmxXsfmfuRBqDKwI8aA7Nlk
//36T9ZG753XJl7HM//Ag5dSTPd8fB2hE21+jGTYqWxvTcgqoH1WBpmEZPahy+45xFe8cwUdmdtW
1uqs9ac+YNJB29XsPAjnrXYakIF+FvCVcPsoz28CdpM1OqwAc7IYS3zG6h9BJcJLcGe4kpd7R8FG
CK4lZ/HIh/RS+/xQWrBrXfm8zPZeL/65qZrP14dqYwMJVgdwAyRFTxwt41IV08uUFP3rMC07QI2N
OV6jwPx2afxc40EJXK56ODROy/O4mYmYDkRm4tf1LmyM0hoNhkfQ2qGzFmABzd0JtszZHZ8VDd3S
WY74BdXr9e9s7Ff+6mAOYGMWBMYTcdr43/NFTqeMWhtZ8I/IAB4gc5PxsfPITnFvIwbX+LBssVXA
+CTiqSrv4N70LsblqzLdaWHjs8zJXtFna5Iuf//HyZrDKAD8sCqIoV9dRakAYzowtgpni2T1+sht
LLL/BxKDSckEklkQQ4OgfWCBZPdlXWQ7Oc1W66toTyG9l4D94MduMLvPPCmm4a4ppLwNO0PWwDCI
+IwFSMr+wWn7KHN8IJvpCQS7245wf3WE+27b4ZJWsJj6LWzZQPV8qBdH/75t6FfxnRZtLmkmeCwK
4o0Pbj0tKHl66aR3lunG6K+BYZULqVaQUnlc0aU/KPzpMWhd/8v1n78Rc2uoF+20nlhpeTwX5DQn
X9OqekwDfnAX79GDYpOFQOX1L231YxXdYIVXDjTdeawGBxxkJTtwgd1/b2v8snX9EWOE11MH3w8G
dY90kkdhBjN9wM242PPr3NgD1/iuARWyEU4pLO6y4N71y3caLCcCK1rPWXb6sPWJy8D90YdBQI8+
0w6LIaYkkjtYvbdPMymc80Kp9wLP95rtpAZbX1oF9JD5UwZ+L4MMbPri1/kxrySBl3l2zi5/uD4l
Wx9ZpeVzbfOalTOLmwFEI3f4lIzBa1alL9pj7s43ttbUKrQVpRNeZyiLy4nb15Q11ZOnJrygXO/C
VvOr2IbWOelFgOZpkXQ/88Rtv/J2lG/XW98YoDXQqySg2qN6xmJ/gGW1ImyMaVuDk+57oo80PIj3
qE1bX7oE/x8rqwdbeClVW35CYvuh6/lDwke4AJvqyWVk5/64cZquUV+dSJJ5CKbyk8j196SsH6Cs
/wkFjfPFE5FwuM7eNmqXPv7RFwH8TFeAnPXJlf4TNEd7VGTJifTda97ueQBvzPtadNbNka8NfkXj
pvTyh6b13NBRODau9+By7v/lGrMGgAHSqwpqeX9e4NDzz4KkOc6covyAG1RxU9GarEFgJcRrG85E
f87xOnY3O1TB5w3XmOsd2Jpq+t8pGFvoyWS9obGYYbGpiPtjxCkxDLY4AFcYT5N7uv6hrZFahXcP
2QjobpP+LIdlCR1bmGguRnXvXbQKrn9ia6pXIQ6pkZnVQTGdtUQ9z1pBIiuz4bYzbw34Stxm7LJx
RAf4BEUTB9x3KeiX6z99I6rXeK+KSaHcRdPYHebPLgRXx8x+lGN7r4tbf/9lBfwRbLRsect6X56r
Or2bpUlCCAvvobs2hn6N7urVMiU1Sey5hnpRVA55G80KgirXR2dj7awt3JNRJNASarqzpkMSV8aa
KAC48+jNuwWcrQ5c/v6P0UkDH5Ia49CdmfM0JL+Dvce4rXZXx3NvoGekTR2clST/ur5v4mwKzI1L
chW8Uxbkk84TjAvxY2ngtcz27Ki2fvcqXMFdgYzl4KJp7YTDBOM6feOeuRZ47ZDINUk+tedqSR89
O76B8p2EVOy9xW389DUwC9ul0HwQ7VkujBQfiITE6NkzY+3/c305bgTrGpnVNMYrp960Z7/2z47p
vo6gH3IYqtXOHoVkY8Wv9V1VPxA3yd3mDEr/8wg1rdAp/PtegyB4vQ9bg7Q6eru2yKBkRJrz1JdN
CGO8KexIftuRRS+9+iOYII7ulONcteeuhhQ+JHG+D8zbu4Jvjf6lR380XieZBAlsRONdM58cV1Z3
M+2Gh1b6VTSzrN0Jrq0pWEWucPyLO6BozqJuChstADNM0Wio+87ShnaH6/Owcf6uYVvac6msWDWc
Kwe0AOLhwka/lE1zPyn66FF+vu0zq3BWqE+mpPbY2bb84DfVt2JsH+rKh1w9RKQ4QALXv7M1aKsj
uMAdtOvGbDoTJQ+qt2FTwjKU75EdNppfY7g6SAFNvYAgFfLGAkqZA4Vek7Ghdop0pwcby2sN5uLg
hg0dFHzOddA8Xi6Hl9Q6gP8e1tjnmwZpDeTyIUNAWaan8+C8+m4dZgaC571/W2SvcVyjgFpz6XfT
Oc8kRIo4dIxIYHcgPRvbxhqxxQfPEGOwbRDiJCqkHYP8t5d1OxvH1vyuYjvx694ftGnOjareQPx7
vzixamL3nmm2fv4qpstypkPfJfSck6Q4JAXTeN3YbX2j/rKWcjXwykjzVnhn2IP+c/FotiCNezyN
81rcOT3OUa/ciWeJze4v9461oiuf59mZZ0rPmYvLX0lO0H+JgD//3vnmVMnhY5KatwrxfX3Fbn1u
FdYwp6zqxjLvjHvBeS5sHHjNU9B3zy7sHP/XM/gCQJZ1566wMU1rRFfjUNkv8F9FhlCjfzpIq49L
x+u9WsDGMlvjunpwouuJ0Prc58GvEap3tIRnTApl850Y3PrAKtdmXes1piXYp5Yc+5RYTr02AI40
e243G8fGGuPVEwji1G7WnHvSf3UJe8iW8oTrFXQRQU0PlNx5tdn6zqWDfxy2TtDWnm0wUtUyQ/Er
iEvb/QwK/sD/B0jc+8zWhK/iXhknCSht6nMBVEnYD24dZfOytyNuzcYq6tPE4hoIOxvEpZ3CqUtM
OOUG0jawNL5xxdL/jhOzjsemcazPWd7+tKbvD9pWt6lQk7UZ++xzz1a5GeD7Ye8o9nI5jp9Qj/ta
QIjpeoBvTcAqwJNihqo2r6qzI5f8QUH48dEt0z26zN9bd9fgr6TgCcR9veFMB/6bd32afxyWat4z
Q/j7InXXomTQP65EnQ7mXFl5d0mYhyY/+gXGSdRPzNulfP09NXDXYDC/MCVE3Jb+jB4uE0zJF4Kn
LVRgQ+h3i3+giKv/uWU6UP3673LqCC6NEC5aznZueUjmQsAxVd+WRUFr6b+tzzxxkrkw1dkHHj5K
/cX97LKShTDHrn5e78DfQ86Vq4DOyrbj0mTmTLxsiJoJ8ktQuE3g9bNLKNuajVVU86W0rcdbc27H
5QV+MT8vTx2B5MfLTem2XqyiWs/IznDQlucR+WBWNQ9uyZ+GAGq+t7W/ysqzYBmZgbDw2VtKqDqb
AfZ6eKCNVQPBzeuf2BqlVWAr69RjTzFKtXJe+6ZTR6RWTynLYQ1ZFm83fWSNHksH3+0olDHPLiQu
Hyep6n9wbidxDlnhA/xl09sKxu4aS+ZzpZDcBsU5cas3Twx3l7eISx7Sgsa4Mykbm9XaHr2BhrIP
/k9x9vN+DIknygMbnD0+wsZ8rJXJWFGOS8/y9IwN9wWiKfeaL18uldY62wNCbMTeWpsMOtCy61qW
nqFr7cH6tU4jKWfnHRDc6nB9wrc+sQpvLZys8wOqzzzwHkcy5RGy6tAR+MP1D2xNwiq4x1zZsaoW
fZ5c78FI+yPLp8/XmxbsfyCj/589Q4vmvxsg162/9I1j4ymflzQ7OB6g+J8a0NHJcBi5CDJ+8IwD
Xk9kuCdbaJaD7sQmvCHAq4yGqAy4IN80TcWUDiUUNvomUo7v6DmemqRSc1h1WQ4trJIBaHQAUp6q
s8+LFnNRdrNPfs4zzpJfLpB6jnoxaqyd/pDW3eR/9euubL7PVTpWOpzrpUjeaS77Dk4X46TGUHso
aD1Azl2kYyigTqbqKB3bbnJDzmcS9xXNH8bGh2885JLdLv1MncE0beg5HtdQmh3YRN1wGuZEMWjL
BTJBUiSIQJEpKzWzr32qHOOFHNBN8ZQIf+7fvIHkAAPBpysaHTf9lZVLNU5QJhaFB9RlWTvkdLEs
d9z70ocIyEuGn9QucZ1UJn+HpROFHpDgwi7tswHMxHMiIrvCyfHU3tfpEpLBl9UrbmfJ1IaltQWH
UlVO4A0KXXw1ie8+6+GBN5WNg0wUQtxp8HUEuMPyj0XvGb8AdX32CgILHkFmGxKFR/AfXt+n7XM9
FdDOj3LKhK8iOpEleDPWy5mNsiW3wadOmkl9d3kVNCYuPEjST5EuYGjBYpsqCYFpBoBdU4YEgNMy
D9NxsCQJZQu92zocIa7kn3SeFyh4ZzqDJe6pAZAgp2BVLtz/WSnc0MqwF2niwfq8U8L+zuqGS/ra
+kx7j7pfnA9STDDDpDDjS8J2qVt5bhar+Z3smMv+HS4s/XfZibmFESt02ju4A1BulRctphmWd2ix
u+nnoQf5vX+E7PcYdKHG/6TKcPAtRHIfcusx1h9np1DQO4ZBi5iLcJ7kO+wE7AwR57GH3sCx4rOG
74VkHu7gM7OLVWGGxeR+N3nhyCoqmODqV+CydFSx4lCXe3ZITovi0eU55z8cR/UEhkhD7SXfa7Po
wAtBcpn1p2TBT/lc02zpXuDSWFUfOp9VnT62tlXeb+kDap9GVCwXitnolHMbWxTfyMt8kRaD50cJ
ll0JlfyqbfpD0EFo51PAl0rrENJZdv4568a26RP2oUE+zTzwk+nQOoHpSVjZIECRU/W14UUYVKmj
l9hTbTYtT7KCMcrPATJ5fhYZUYnlCfqagn+veaOWh9JdOukcs3r02FdJnFwImDE6/vLvOBt/uGdu
0wfTAdrBGoIDo+eJb85gtWWPte/6OjiwpTXsOIi5Tj5QlgT1i4dVRe4XoLnts9/Vjj01I9f9Y5bN
joUEgztD+HoZ5zH93Ix0dt6gp9YEbQjnBBWCk0DxwJXBO2t8qOGFU0JDgfCOvVWzGLqvQcudZIxK
2pnkk+Sz1/6EHL3KZUhp51V3VSIpbo71BLINRBlbuO2Gnal189pKIVMVscKrEQIm0bqZQwlv6jIu
hznLf2XOgqJGWDWV6T8ZOsBTq4CZcn4seD/UPyYNr45Hh/v4F2Ah3Tw9lHlOvG+e6WV6RjGwcw6F
VkrC58/axX+1ZEzZZwhHl9NDhm2Qq0PuZK77w+b5lBqs8dF25ikJhMUzN50MgPshmDYT6lsOIc0n
frmxZPA2IDA/a6BZ0XvhxGaSmWgZKQKTVS4eGt9VpoqSxLBoUGBpKqhQNI/8InCtIA1hXecdYkW9
/dzmXuK/9bAhEId2TNwUPzdPP8GRTtvjouulAriTkYe2541kYZoyqHVHiEZFPk9FPtLXoa2LKg+h
1m6dd9NY0jeHjBUSJJKkaLz0OylyEAWTWapeh0UPFfwmgts4xFUOUFkZ9CvUGbUFP57STP7rlVnh
fVQ6cOH5Cg3QEdpewdBUv2nRF9WXoMfP+zfw4ZHxnfY4nGhc9tDOjwOYXIt45tiO56jmadB/sR4M
v0C8g1LMFCVd1/XnKc9rXoVCO3AaCSGe0Fev2G6a/BmFPr18hOS9V+rIIbOZ/lVpn+KKzspUZSfb
ttU4h5jYDoBR+MaW/Q9fWDu/LMmMvT2cvJ4HWCqzKtIDMZrUD20HE4kEHgC29n8Z4ipYMXCtu/FF
wY6jOAFjTOVzA/PM8gtQV0Q/951puqijxSRslKYozn4CSylbHr2qLPW3ZFSy/0rglCFhUTmqEXzb
JfE7dmydpfRfaQ3VoyKcbJJftPO7JE1fltoIlx1yD8xlGTKf+e5JTLhulaFMcTZVoYX8os1DlGua
NA0Db8JbBmwruqmp73ABVFJ+TjLfM/mHGZGisqdOl5WYHhecm6ONaF0bIBsiqXjaPfROA+fEo+JF
3TXhlAIJ9E3Ores8Y7dEXyK3aCrnHf5A1EIprDIcWh9e1panxeL6QSOh05r8Qvx6tR9m1LE0XJC2
fBNqwlpo4Jnj10CDU2ijw3oOxqdvMJio2jnEMc9w7Giu0ylyIJOPnRPmBezQ0KTMTmKpRXowPRvT
4AEuBCi5RVnQu6kL24M04xBSZYHzZehrdnmmKzj7OM9IXY/wVoD7O4wE3DH4OHUlKLZh6yKPXUII
5S+g/MPpjR+x1+v5uywr7UXST8fUPhSZSnHPZL3ATn9IeDGP9zIbqTgn3gQrwLD3AKwdwqLVQJ+E
pa8CRPscOAYv7l3DZN2EnecAGgSzHWmKCsnQVPfwY5savoS1EuPoHTGZ8/CqNSolP7XfKC5CT9uC
YSqEUIcg510LbnOQDeWJB4mpf04TbVgdt8ZdytBNYe/iHlXqYozhevgDxNYRAmN6JpNtDqUX+JQe
G/znzI8M/OzY2YOjUFWeNDwA/VMCe47yKakLpV8UdoHKxdvmBPeLcBjSqn7KUgjktpHjFQqmaMLD
hg6ve2XxCOc4GXyX3WquvrLam2C4I4fWvXO59h8IXjMlKP0iYxap51CbsQgtMscSYptTokgSTZmF
DdA9NI4mGJv6XjOQZ1NAs/2EY4XLA3LOKfEONk+G5BUeMxN7ySXy1Pwgpzpn7xIaLelHVSREz6Fm
YuyWuHGDL+NEU/+T6Ru9fPMWitQiknUWTOzQqwTeUJEQw7zAp6L3TfVhIYSZH0HQNGMQVsyBCk8Y
wO0ZF3871qT/MCm3e7CQWEOYlp7LLfwrYSCRwktAdThIAU3mGTWAQgSu+m1byZt/Sp1nDDbbC226
e5oFRMxH0xcMuqZ9FmTOT2XlRYNesXxOxlDKJks+OEgezO9urmndhU2eepU9UA5TBBrJ1AEGvSO+
U4duN3jEhhjp0fdRphhK/sEgI+t/BdYgIYZAuB0gUrNYXup/y0WbziCJJW4Ht5+sFMv0VAST8uJa
QDGbHQCoqabxxJnibhaWSSewmfe+P7r8fhpTap4BE+qcMzU6Lb7M2URgxWGWlPigMM/5YMS9jw13
ap4g6aj1R6cplkftdgIi0Boq2fRsh0WUT6rPVAOQfpLVXn5Pxdh75cnVyqb1g1ayrn+2jOI2eICm
CylxjgsTDO1Di3/AZ6k1mJnqrsgAhFyQEvg9DD4B3tC1fypSMwx1jHSmqy0uBQNv8xNcbUlhz2L2
Wwp/Em9gOWAkM3yJHvDCW+slMopIPcA2ZP7hLBnsb+rcZNMB2TW3H4XpM9YjmU9kWkSz9VJnOBAP
dhwCRY+ezWm0XBKh9JAtidt1SJcl1/lxycUIV+B8SJEdhL0ZF9gucbyuQEENWVKrfy28hVB5JAb4
pnwBtr0p3yj4Mql7h9zDG20Mh0vbQBJjLNgCnWAdJEt7L1qFW9t9Hsx+TY4D77ygPlY4Bxv7MXM9
b2EoIRYGtEP0x6YMdhDcm7IQuj+deITJPLEaswI15dfAjB3/spC6xnS6QTP+1pmixYzbm6z5cUYx
D1r2LEeovnf9GMA5yR+UFqEPaVEPwUzGWsB+qYKK2HtNW5z3Qi9I4Q7Caoe/ETVmxWs26K54qbWr
vK9DDR+5c94NCXWPMh8F7mWwLOMijwqLt0U/LDy3gKwLHL8AUgoHgofr4AC3z7zgB2vablQHk1gQ
b3xuqx6Xk8mx3XPhT6TwAMyq/PIjBCGYo0EyssxWBzrh5DMxxEUH3KVgZYdHlAPccQZxSngXVGNY
JG6wyGgww+x/tdgZlm8FbGSHL9Y1cDEF6bo07udM5zK3sQfbKezt0LNQONNnOw/5owqKhf3ruQNL
q3BB9FdQKi5J48NHJXBdA23EniY1e/VgKiXHMIfU4JyHlU9hzRP6UyXzOvJTVU2/GNyzgKJaApyB
ZVhJ7rpBiL4b6EARCNlnBGcVHdQ7TJc68pH0F8HdMMeefGAwf8HZk1GVgMdl4L7UHuQQyMmEcKqG
KXqM9C1d3sclHbGP+7iKVI+k52nSvlPZ6pTgTdGY2Y3MlE64d81pnjIT9igdNPJZ422re6gZVhoH
UMpPyT8umcvORVcD/0JhREJX/nLKBs5dUdLaueBRm7uggCAvqFrxT4ajI6sjGFNpeBBhm+3ECRok
WFYZLFv4N3dsK/q6kAK3Aw9GaPBnCKQt4E/OTAuT1HbJxz40qg2yD1rPs3uYOfxCTIiLEa8f5RQM
uNWqJUU5GHmU52XvTdBhJYY+XiHml6wB09KEg2LE+Y4rUSUeg1m1Q3GCExhbvuRWKIVLfN1kpoF7
TtZ3Xyhr6mEI2agELmFF41/I1JVLMuf/ODqv5bh5JQg/EatIMN+SmxVW+hWtG5Yl20xgAAkwPf35
9lzbJa24IGamu6f7K2qILfrKYmV14hGBYG09Wp5bVgM7Z4ut2jJpFpf0tmRiv82UxglfmrCv5inp
q63fnjmdM/d7VSJvI0y+ioAS7nrRxraHj0/TWFYyD3PwN7NqAvs2Jhu9poPdk6eUCoAgl3GLMLI2
Tt11WxZ5sBdnrWfat6aPzK4pWF26k6GWivAeo4zFjTCIkqi+tSu6qLpvmimyKW4q03m37zKmMpbN
/E2XU8oWJhgP7KzNy5SQCjY5fwLLCiud9muorGNQTd36VtubocWhcZSGoKy8fGkiv3FpqPrM0DHP
JIe5f/J8jdzPksNS/s06ImoWGnc1Dtdq5Lp5i2eUla+5g6dwnRbj5oR3jfDIBmIEdrrgP1tttzVT
smcKyUjvmJyJKnc7tX5EC+/BQ6Bbm9cKR33EU2QAehjbLb0K9L3OrT4/hmTduU0yViYrT34Ov3mV
m7KWdVfYES9v6rItWzgJA0hTP2qPuJ4xzVa3Xu9bRwvxJhpggKM7kBpW7cqqEsGLVxRbdkW52cfF
Dq/iAbkCOVT8nGRzAt2rjy4vaERSZ+V5usdoGIKe0mkv2CflXTd1/83MFtlw0XqZgGplhpVTYvxl
6y5bMM6rj6oVKz1ywJw6o0cNEXPcAsY2bO4OgrR5Gg/T26uyef9FaH92vkvgVdJErZsVeCiRkOal
hDr5uQv4T3f3MoZskOrUzrau+XbsPlb+riK2yWIb0/LEzcGXO2YwSZWzaA56JEHmutS7AUYe7qWj
Eu+8g0PtEXSvrQmZDBvoKkgHelfIjKXs8mtHv1D6qY8uMcR3pC0t5PyKVrP+WbnHt0vXqrq6FoHn
rL/WSU5+csuq8+gNsdpTh8gI33mKbk32umdTvy0+S6wqu+hqxxm+2fve6svFOg5OE5crudKQWGKv
B1/7zUEQZhEsR8+4ZgVAYvhsusRQMYL23DgRDkr89+KNVprilKq+K1S0nxe815xjyNjhV6fNafDy
4DEas+jdshiHObfInV7XKT2k0a9s1lR2+86aDSYZifRBUNW56gHo8pPFlsYyvGgGwye9tGFwDXhv
2LlyrYJGYkcaG4uE3QBeGPznxd3SMh+GJftmQR6ZDDKlIGmNWLmi3s/uWst0UB36WhQsFW6Qfs73
0iRtp3poNa8arV9R4IpDFIwvs7CXLK3cWrp/rLKezZiUQ0H/mIT95LvteSoGJmRued3Jp4jwjPK3
Iv+wvwQcouyWEpF7vGj1OJHTx9/VgjIeOtItnV/zQE/Dr18rHHIBN3LHeiEMtpgCWG89SmIs5FS5
B2pfm/UnYzNQZq+ZXy3d6zJKXf9AMlqqBG9XWv+rdU2YWMZipXxV0rfHu9Cn8sV7aCskivumq8Xy
KKi8vF1xrLVnEvLDa7nuM9de3PzQMcpVWxqTe5X/xgfXj3gc3RaUw5kPzC2azn6+ipvbvVR736ta
QW5kjCAkXUYfvMvNRMHLp6Ip/IYH9EnNax2r9d5oa+dSJZ3LguwhuploQJ+prTv2tbW5YG+yUP6a
SgYgRieh6V0apgp11bIkS4982RAzc6AG+DaiPkmg+fQDe4n/sxmcyx/RcHH+pyzdEDURMhEUDx7W
ycF732Zx/kfVbDAgjZFmxmF9AR6JnwFcrOmDw9quL3TQbvRAQMnWkcRXLb/riUKeJaqatni/GuA9
RWNWxfZDTodin3I3XKffsvapP0IGTraLqzrud31WqErtspWUzCRgPiHadwFGkU+QYmW0fOQ+E46b
8t0u2WO3rGLZ3/Z5bca2qJX4abE2vg7/zFAG4MZxWQa/7W0olzdcrSuzprHNfTVfMhESJZWGU6Wj
C5XfeWlanYc70hPHNVEDPXCyFU7Jg62ykjhW29hharUMk/dZMyzqwpk1B3dzSh5LfkPCC28lbTQn
M7W8yxk5xjM0BG5EjnC6NeUPbgDI22ms9nFsbZ9Z1tZfRTXxRdVGedZdrfAsodALa7RZGcYxNJHx
QGrdGEzyvHpDeJ2ZHe9cr6wffN0zS3iZaS9544VeIvxBfwXzEr1lWyM+mM2DH9/Gi30X29N0GiR7
AcK4FqWqc9pjgD9fky5c9fpoMJKyeaJF8Q6Mv740ja/WNFOD+Br8dXpufGPuezsjr1EtxIUkQ7a4
QwqlZA5k6ZhD4Tb940Y+ibufK3/+W22+F78QxeYH/7k4RjJEq96pgMS7cdq3eV+NOwI8+986FsM5
dklS3cms3jQpblvsJxTx9htMx9c/CPZvzOcAAnwAPuz7Xc3LAgQRz6o7tpsVD8dtLZztEmmcdlkC
7AiYFRgmqiQ2WWFfeO3wJkL0QWBiplX7Kf2VVNKOHXYAh6AjW3CIw2En1nz9GRZ7vbheQC+A/T+B
mO1s1DV2uiG87bn47x2GId8t+YwOb/7oVWlODQn3pvbKT1/aEburYT4XiXZU1Dwq22BU7Y55/cSu
PxmDi+fX7gNZnv6LjXnmltiylu2JHsV9yIZcfFdOxJVXTE18cUde4IQFWQHS5Vsb8bXNTB7raQAy
UntexMDZxevmPxpIruDRn2oMwfxGEqAolqF96du1KhNXC/IWXZSpF6vSFai1pPWj7Vi6N7M0fJ0A
rU2ctuVS+Wdw7axKZW+3OmF7LFepY0yOT6rIzT9v68xwnStb9QQrj+KDOWT1dkO0jnIXyW39IO9R
b7uNyF1/pxlmarJPB1XcB068uEft0ngfYx/TUnCZkG1QMi7MQmjvQPnjot8WmIppLfw74EoDQRTZ
zgvtLfUMU9WcDrMgRfzk3dAOoh+j/nH0fcveKfR5MDd965oEt0DSxhcL6C/NxMx3jywARS7A/vi7
1iuYSl5OkF/wi/54noxY/4HHxdVlqtiHPQ25YpJqw6paHnLr9qhALYZ6J8LWO3n42NdpGE7h1fX8
6r96yRtzEE3FqQ1zm0lRVUG/nCc6U3I0Z29ic6NdrWXHJcD/ibtadn/HcC1eIy8YFW6k8+AeWBQn
ji92y9I/VLO/rKmySIq7RGoZ7r2Rg3Iq6HDUMzEI/qOMiig4zFsYPzdmKGBHgob2Pi7NL6dC3Z76
ai7veo/806OcqfwXzDSCWxH3x36vqdhx6tnCtGm22XAWstYhCcztuoG2Yo3tUqFZPnnHS7ywmR66
2Qdzk0qBXfRb9UyUBMd/6CrxWECZkaLprsNOxXVx47ks5wssl4jjIIhGZ+/Vail5eFS5ZIEFe3Wm
zH3N+6Kb7udCe8s5ggdVRwfK9RW1c3slrMEPnnJ35tXukVtUe80UyC9XXlQfe2kkDjJbsF0zKfm7
6ZnGVzEvskgGUtycD9PEzt8i7IPvpQyKjGpnClFd4QvJIADxKO20pM93Uo8dNi9tlSCK3KlbXV5A
MufslxlMyaza0/i/jjhG/5NmCvsdDqO+ubj2QNYtAJTfVyCGuMw8moq0adDFzfZefa+APO2cydbv
sxXOFM0eYVx9IcB0hdP3it5JkeXpYqd1XshEhDCdO/5Ke/3bB5na7mhFhHoa4esgpYbR8tMZAFuf
RpM3v7OFy/kIWDI4Z5v/4yV9PazrfbC4oU4bana4m/hoNgOXyrKXlW5vJVkS1CwZ3ALSo5k8/7Fx
uc8ZwG8XP9XRb06y8RZzzu2aMPXsdnntxzGqvvotqn+VdHnDn7onauOU9aV93RbFxxIdFoHJpiL3
6uipNolAxnDvYayEXTT7jQQBW9Xn0hXm2nnL9MnGaMsMHVsdrfm0uN4xiOzibzPWoUnNMJGTvUkX
gUKOTjkdAiBup1ytOBlHpos0st3xgitB2R5wC1B/tCO8HqtdErnboxocf6ERzCbnovGT+CPRLz07
dEVeYiuMrA9jBLF7JxAhnXOm8fanUzDrzNW+uGMTbfxvHYExDwHB5cGpbsrY/vbMJIZPLy8deUBz
F9GkKOk+kHqsSTCjAFk70oWU3EOwUgZtXVO5adoQ6MAfLD9BBZ2zI/uX0TPUg9X8qds5av5gqe6O
+7pp19TBJfe5JkuE5Oay6dr/ZqcegmM9z0H1kOFaOR0tqIritJghC04qYHJNxWavYSrZAbza9lCr
kyiQGxy6jSf3sFYELJ+IO96885CN/MghZA1/p6tS2PeuNVUhpyVHK0B8rWx2Jhf1dp/VtC1lwlRf
VvvaB+w/0o8EZZoLv2/5bO34FNVz/eMwv0WXdclGNy07hCt0/WuxPDRLBIiKxiHgqsxwrLuOtOHy
lUT6kuWCMC6qZj6W62biIfWEz464QTSnvoUTEnALjuxsX91ScXjGNe7XpB+i8b6kDpFbPAzZVwlf
cbVBGoa7aDOUi6kbHLV38KmrmCdVzOJNVcLS6dTB6n2FpGlVW3MvR1nb/dOlIPL6aLBAGz6jqKjH
/nM1nqjkdSHvU8z3Wtp2XyG8jhmG3L9DEWW0NjADhXeRlj2uMzY3XRMuiWKdmkRBlIRWuVznTrbO
Y+k7LEgahVLojzSxEz4waNc09FEEsB2s1talUc0Q0yc+7iDFFfWIFbMHA3qWVnXLoB7RVYc7Ohop
dnq5Kd6ZevN3go6HZTfLGPwuiDOPkp47BUCwcNz2jtQgFAV2UVveTiiM4E+4FMdPpRBbeMymbXwU
nPli7y/9CnKZ25aXGrgRAEZTEWQO3V+uwCyMqek4BaM5OTKsu6cWubtOIjfu3hn3l2u4OeoPtcD7
tGMtt+emD5jPpdY94tx2dfvrFEqWzmrH8TXnJVznpKvqwtoPjQ7p6KdFv9d0st3JjoE0zytyGCv1
tSs9Xm0i4nf5HFaX7tZR3xUb3FUqQ79/oePKsn0jhrD5NDrSlNIoC14Qv4insbOku5ddGIopmfoy
Jr/Mgdij/o5Ve19BFy/cZsVoX00r6uZl3MrujFRCNtdmvEXGxyoD+Zj9JptPqDixSR5ZN5jcFNWC
mfZONAhymi1yFdBEhGLbIRbhrSB3gSx5WlRJaxUGbrWvgiCXD7qMEIpMk00p7POSOLAxd0WX3BCl
+tyzlQ8RzVdW7T2Ng+Nu8KRT7/O2ctpT4KJPudswin8Bv4z+rZWM7+vJJuO+W8ijeqrqMPgICKCr
3yMIqr+V11cPU184LSBFLuwHC58gXsiePwQAIBPj6wbbECFrWt3tvm1ugbxhRnDZkVCZwoAwlHP0
KfvB277aMPPzIuWY522YzmLMt70YdH5t2hkAeT+XVtNeY/jzfBeHvRWeha2N/MskOcXX1cbvPvVm
zR0Hf+yZFzQNhXzXYYjUo0WwEx70WpInv+Rl/N7aTdw/wPwuX8VgTdthtIJ8eetXZ66/67iRNuC0
Ci1UYfUcRkR3242I3m8WAETHR8Jxfgdz1V7p/mZ9BLEqoieyl9gi3jVbpiYY3Bgz3usC5xvc154x
kJvLXMzuaV4q2Z0ZaXS737ywKA9j7SqBDYM7u8dlGnncFmxMcSRUiOZPzGPgJj0Jgrh2CVj2vTfb
Q76TQNlvhrz18AwJ6+a7IBbTZ6Cm8IcbSdDgDpGl9+PAh0ttq9dntAaEeuF/uR+ZV7M9U0gfn62l
zZxjgRiGcM/JRBUSOGQfUj2OfWi2ncRL3dxHKgNATga6sPK+Nbmq9v1g5cPen+1cP83A1vnvhsHR
ulpZeUMNO2CoF7Wo5c4Sc/9Yosn6za6XHaXdPCO3nkZPa2DpbXIvq5ttmhh0s4UPVCv+NTAhB2mj
I3zwlrW51n24EcvSZMOz7dXxRSxRE+3cynbc1Guzan0i/6p723gqZTr3ebHr3RH82KLP+3Zpmk/O
hpb/d8mp7E4LE7Xc9yiIfjfR7L0iDBnuUdXG/2In16/aDMFzj3bmpZENuZ0kz9ifBKvQds1zvf1h
uoNdYKornma8d548RvF/mazaHAy86d/XsoyjvxVTt3tUrR86KbQigzhwc/5nbldgSNNv5T0pgeF8
A9Hbxw3++Q8iW5q2DGnMDhdkJowJvc45oqU45AolwwmDuA3CYhmDznYPM3F/6hpW0Ti5wMBxGJ6i
EqcKB5J2SSF2VMfFskFc2XReTFyrrEmxcMZ3HXnrRx7zvt3kvPlOywmKoK/0eCTBtKqP+aTmeRd7
S/0crSRBcaVad1OQVT+SDaWzpxdQVj3ndoY8GFZvhe8/9zZd2U7aY+VedDcO0yU3IaHfy1ajJSmx
7zJ9N78BWHt77bidB85sjP1hSi5MMmvCHz15g3PIWBoZ0npzaa5pE/3tZHtua6cOIGK88+weiUaO
mh4eZMrpAuBZvHfGrRsY7I162GexmwcpJy5C/VIs/Z7k9wEqGEzk0S/LYdrnNH9jirlA5x8GtzXV
pZl0eV+MrZwPuSXtHQDgBMJfDNu623qRr/s6KOsc8j7Y/BOYVfeOhNAF3Z5NYycZWiFMZ0w73Pfz
rQcEc0SOJyPGJcxEWGWNZGDXNOZD4O91FhZPYzzlU8oHK+zEthFAe/2c/yGpBxqBzppE1C5oxbxb
vYWcY+Rp5QtcdnUVfdQWj5DIajwOpXKzA8KoqnlYwt50J0M86CHfnAxgX9HLRLEuXoeQgyeyeH1s
5lgU2I8v4Un0NqrxHH/wZ+lP0yXrKudVjI6Y98VowSWgVrGZuMahSV3XK+rEHY28jxu8/hKDn3x1
Av3M7bMXBnOTylFFb9yMITz8VtGHAkqRAwLP+JuvGTQbP8PgyyYtqOM2Czl0rdUOyXrDL3eumpc5
hSaInbQpW/9B2yJMWIdfTnyloF8zPXw1AyFMVh4ySQAEeEmzlYN1I0rDmSGXERLbBZe+HfL6aNCF
ULeU1Tq7fHPn+lUsUv5pw6F4rslH2YsW4DtVS8zf29VVdV4aa9jpoZrfGBbaIc3KDUrUqqv6H93x
GJ01Srdh1w+iOi5xE/4tEbTLE7k0Ix5vbcb4UVjjuMuazPP3sXTGPhFUTPp/kVUPTgPztiPIPT+P
mcfFapP4bV3qbHajC2Ch/zCKpv6xgliNMFI2Nwxop6WTrC63h6YIpzFZccSbdsCIfDsuLkH3kU+E
UBMv694vKtrkYs5vmcDx2D/WeQi/Fpbmw+BouIO0t/5bstB+XeegvpRFG797DjgTDba37sMsI0Z0
Xgf3v7KuaRX7FkEfaq8gejQkN343mQzFV11lq5Ufmgo3yVOeu5P1bHIUqmlTq7ljagdtPfjjjAAy
aMrSpCs1dzoCvjByjW7fl9zsXIM7rjDH3CMMQ07jl9Hw2xlrUEGmWjdVnYLLK00UyLupjUMY2jbs
vmayuc8+9GBBfUSllIiON2BEVOLuZnQWd03l9yhqGr+8B3zvf4zfOcfMasNfWwXdAvLaF81hdXxo
rCCSWbSbDEDRcbXc+nPIERaltd3XbwOYQpFEHkR0MvZN670ARPt3vR+WxHxavCcJnDx/RNtA0R1K
nDL02c4ZGpn8Qnf7x+XWV/8Rh2STJpNF1XwPwdQMxwllZTIErSmO6KxNec7WYZweRqvIXXTBDkuX
HlZDf902h2ZWi/6K6nH9KNTC0g1nnTgaL57qf21p5iCxhtK8jKvowkMxVbi9rKOVP8s6VFgxxv4o
dhgbGPdkRjmPILXSdLseMMwgNp/lU+wHNzcuUEkUhkRYJqHhpsgAi79jnlG9k+s2Y4HQoJVyZNU8
RtPYvJjMCz/dqTJlktNiyxRBuD8cDO6fZGAuW0zMh9O5/yIiM+mfh2D9idfcfJT2Uv0ImQuFbKpl
KOjzbLo0WTW1h56I1uUCmnHTDJVorB8RWLgpzpwqPOVsVz97sxWM9K0CcLk39syTdMzdFMXtx+CO
YUzM8mrr6afgxVgPYWcF4ekmjbjDm2NKic9rkBnyS2Akc9Tf4YLEbq7m+mLcLEYuHornrAvFXd85
1i93tKy958HCzy2KVePdPjRkM+6Z3sTIUZaLQNGLApRpvCqOeVxRNomLP8J2hLTmS1F5+7ZCoRAo
5c+E+G3tt9Y18J0VG2+CdvH0l4u2zTv2y6KZh2QT7CcrxKlu2/5t/uzAcrZeHJ5vyJYkalNaZ8Zj
VPxmmCmO0HfiEdF+8IV+uQ8PA4TAy2Qt4osz4F19WxXvo/AzPGWLEUySjhbFELew/hgde/gU2l7b
nYTs3+lQgsS4Y+w/rTCq+yl2UN/gYseCQDAWEqH0XDtfXVEN5rHPmBqBbcKNJRSxzfuo51cD7gbu
d73168sWcrVynfJNrr4zfVpIKo9g5wvMpVjv/S3v7yrfv40Hjdf97hZd/K1xevgaNHhj4gQQ3cla
doNJpbIcKylgYA8FApy3ZerNcBC26NcTIlXvF16KdRIg+Uo1LSLG5dTqA1B32e4aVTk4MNfGd3hu
q0/Ja3L9LRYPIehqr9mQGtFszwxIw90IEHznr7crn/XY3QRniswr6na51GDhk8Kppl6d8g4lzxCl
1qhkt2dZm3YwiNmvmAQ8Z+v3OimRjRXpbFYrUf2Y73nKZZ+2gx44oV3n/bPd3sdHfKSP0TXOeCen
Fe6wF4btyWT2Fv/TX4rg74yXx+soFvOLpYvy8SbhmJPGbdVhBjJboCKF81s6KDxDdMdPnQz7NHM2
ri5V+6emR8ywyCGjrzC0fLJa3YtfxeM7F/PmJqoLs2MOKHGGwJ/heVFLrYg0SwcnWoQqu8wyFaUq
XPGSiLhr/45IxnQyaoVW6xbWHB9b70YToNrqm8Qr2u7bm+zAPIQ6k48ssmTc81Yw/MU0pGy/kaGM
Q0JS5lKlGb/tYc2ISrVkZR1MHTk7FQXNg0F0Gx9ZvQBlKLvRe43LBlAzY59gSEZEMfvBafDVr2gb
MDGu+enLqljR6NearqF3e3M/yVy1ib8VmCk7TV6uaU21g2YPS/0KwFv9Dhxk8tBaYPM6ttuL6RVQ
AvffY43B35vVblz9Ol8BBCs4o30vpX4rRd3dFWWbPcVIIl4tRG8cPLtvDgbt4tVqJRSNpavT3IsR
B4sg+FbxDa7OggUVUjst96UruO7WotanKGKbIc3bW3TNXDf+iVd2du9yMzh/Cc3hVA3cO+2+cAWA
pEZ3vkecAU7qBPV6VuscnWlex2Yf8NqNSW350x/P2tBABCq0k8gazK9Z5Y5IicaQdw7jNfVnknu7
i7wDWPty8jtDp06GSO2kuDGI/UQP/uOH2vobU7Dc1ORVHaUtMN+csrEEU2ermm5tqhWKFtaqxrdK
eqW/t2ZBILUJrPwvVEr+zyO/9L8iY+B+ZCrhlYrUxK1QBAykjXTmb+qpc5xc5X1S373qrPjL3pAC
Vp8qW+vnjvUh6zjKJfiWEXNsMiLVRP/ZRD9LwxrNYSH15FvPq9wbiK4Hp7PL4lBaCzj3smFztMv9
xT2XM/dOEnMtpds6d6fBCPuqOtcMadgs6jQiTZMsyHa5vZMRPfR5bPPp0i0yurPRsLwVPttwRjXl
wILlUhRw3dL+nEYkHr1LsvM4N+bOtdfuDd2M/FXU/vQkxx64kTWrE3oN/7WA5v8PwaYh6cDUOMwM
Rsf3meNG2bGDuVYouhsb2VRk80wLxKEN406dtSky4VHwvmtoG69lXN6xVOHsirqIdwu51vstI43K
iJlrVEemeoDas77LYR5v8nItHrjYo53yXXUe8QF20nnR9b9OFPkf3URyLwLaceYxEOOZSgHEEI6n
GPXiAaDWugBLoXWBH7cEJgqt+jVsObhgk9tevN/ieESMvGYg352Ig+gsBNLRZAbpfKXN1iOikBhx
xYYddHTJa7ol6DNjdnmgtz9LjsADXr3z0l7q4GNyAqZhHtz8IO0ivNpZiwgOMgSYxaV7qBPfhF11
tBQ6wzsdQpEimYctFNYCR1L5WmPI4PrBs2oa5bLdwU6Ord3ZO0mPiGy6hnJol4PueGdZyvRn/6Km
bnveXFc8u+AghxERQLFfW/ToyUqbdtul6CrQU9e17xkwctJNlHaD121SpfMx0lBmfMIQ9sXKqqw6
xLHQr/Ssy320MpGzvQdq5TJeyUMZuhZIScvz9bZpfvNBpBHesO6lU5lZzre3xjES1sD6pf6/6uKG
JQfT2EwdcC+OzN+oU/F7WZJIya6b7qywSP26ugmPuHdd/YCeCuwRDbsp9xNZnxGRknkZvSJbLsan
bYY2X/BRWlDClGru6f5CMnmHVDWKry2c5ulJFFnzUgA7PoeN3e2aJu7+k8oWKVsXeXdi7p8eHDvy
v+26n5w7P/R08Ub6sf0GPB4G+2ZTzNTGin1xJnnWYeUP0Kxb6AHyrHAuXql1gNF5MbHUOPfztNoJ
+7LOsiX12oX/sRwo3au/UXya/TDXOGSjrJKJKpR5DnLEtji7VNdlWPoHFh4oeBmiaIpbEXV7IDB3
eEa/EOLU2aCIiu+dbbaI4ibDx6mutLl0UNU2MyjHGcBm2gK3xUnH85cp6ZWds8uMFObY1N5WsrVp
5vpoTQyCJwMzIeBVK9QVqnPGPLXo6Kp0y7dGHxCZdaz4qBZjfVEpmzfesc+lF7TPfHwQZr0h306K
1uYDZILk4nD0ok+f9O6ehVIJ/T8NYRFxJ9vZV9xZjJjNsj2OrTVeLB3P39VQovAZ/GzFVQgtRomN
Bv8FobEIy+eod6nm9tKbK8tkqwEIwYbt2MdsEiVO6LKsjbwg+EvSHAyF3xXDXTBF/9eSsBCV+q3h
h6ORmGLiGbAQSAabk4xP9UqyJldWFkHNiRbxIcN2n7hyLdHoIa14Y9lQgkTTX3aQvzy9u8Bpwx+s
V+SJJlVdHWuyYI9ub3FLs2ufPMteqBaBa/Zjz47Goc5d9l1DSmF2KQp7PiBYgF2zIvE8znjqlpCK
h3KtOSqO02+PyMmGO27Y/NzWsCY72dka+H9AHJvavSUP02K2I5CROKzA5Y9BBMrsGq4cGaLavKrC
nS1osQna+UUafvBlXCL5yi44NjHbVvnFqeDreWVrNHoclQ+r1iDluV/8uHsN52p8xMa9QjyXeXwb
Lsnrb5aEM06gPPUuQ8ZF/0ddIyiCBdVTYEfBlLp01/clzOBHBxz0FKGJRaNJQ3geiQS+OcuC53az
Kj5CAtQenNwXv9zKyd9jjdqG/pcvu5B+8WvhxN8DKSxfEyfA2Ylp0shFob9YR+Gk58AVpfiO/GK9
iCEG80Neh2pXmQ5uALjOeR+ziO392usw4zXR3Syz8qVki+kYbwpOx4ielUz4dIja3rDemcLf+/+K
sWvQrU5VfN/nuXW8GRR/oM6gNZtE9Gu1mbiSouthdTgPzreFh+3CjTzpr1H38WUu3OAamrI5dfmS
XYGZ43s0Yv5TY+KGloV1pQokerAOfeOVL3qImutg9dmxZp/rn25ukpIWzG4fVoDuDbuSLXoBGy3R
6LZAQL6//ERi4CzVbYEQZtY3D/EK8qaBpTmwNlzXvzxP6PG/0db/4+jMluzElSj6RUQwCvF65lPz
XK56Iex2WYhJiBm+/i7uU0dH2+7yOSBl7lx7J9IRbqHy4gmCJ7UAw2VNiwyGQ9hXEdRBUSp5NPhz
fiJm7eCcGK9ONa4D3vNifarAbx9KuuE9LSuvtgn8iMSNJCp/cHVBHLRteY2lW5+l0LBDXaW+rQsW
dyGlX335fbmNboKt+JqY49MUZGTAwkeqW1d13W9HS1OBCrnuY4Rx6uwUmBsO3rgU+e9Q5P21UCn6
yMSZv+MyAgbcRwE2gVOJzPUxVjNOcVkIfxdoD39ji5c3uUEtWL0XT5LHzEnTUF8iJtEz+mYN7LkK
y3zc4aXMxmPnDl7C6MsG5VeeBxOTbCGwtMViSQxB1NrBUrFgct0TPlr8hkFN45OsyrI7CJkNnw4D
0fhhE2Q4nBMr4wPdfM86pn6c5Rst6/LPG+eOaR+3YPLPTk47X9jxgIwucJztcqfFgrwWWseXxMk0
ntdEZuVDV0UU/qGQpDqt7YaAqniQ49ULTe5eeqbTNwV2imcjbDQyBW9XDmdPyr85K1rtTjMTiHaF
zVV6GWiN0cZTAb7NVh2woRob7z34evjXKVSiH9a4ShOWGkQBl1QCb7uD9bY0Quwfnu915EYVrhcx
/WEnQglP3pUK1wBURHsat6IA9nLiMyarARFrpMQLdrgWvEO8VhIX9ThOP9yM43jHBMD7iJeIDiqH
BHFoIdOcDepd8jbL2qUjpUHBZrCEH6LGtMv8CHfnua7JyLBdOGHdXwo6i3Bs0qMscox2azGHFSJH
4gKjBtJJX6uM6J9ptdjRNK3nfqO0x/0SZ90b5WE2n6Feg7NaWHV+WJAoHjl9dImbIE6LkzYuj9uk
ZmQ1BSSfMZzJc5KEu7xt8TabrNrHasC0JJMyv2VwzESnhoCOd+4kxWVc7SZ2elvbYiEa9sadArsP
CAz4cWRbyMdsSdbyYOe4f1yAjx9EY/3lbDsEzdFC6nM2zml19BtcdPthamHTFbm0UE780fdIg/SG
q4+rviLkz8Gepn3K2bEVPO92UXtNVeQdkd1Cdw/wUf9MDcpzQx3/PUKEXqYk7P9JOTYcL8C7vy2W
KPHsm6b6qdJh+cICUDXncAnMcqht2QwPrapxL2VlfEj8uLuf+glvZJbSeztLHsZqr3L2MV+oSZg4
ctDNKE2ImldKVBP+qW2T/MV1woyPSzrhgy7a5mGQVb4n3tjo3cx1w3GLLBHuOyK0o19QOhH7F4zQ
1pTIHX22uSYXS75kHZSz/epN1vX4RgIvPCtsSPoDywJjdn1jOFNq7x6orGzVHbQFUiDfwTBHtymS
drWX+J//9bAn6cUQuvkSJ1bYjWJpK5dv0gxYKuN0CP6N/li8W+uj1nXram7T1bpURqkaY+6+rHeu
7J+OJZa5vvgmIo+p1ZAU+WnFxz7UlNUFk/klF+nnXFedjA5+Kf1TUoXLvWjH0v0A+BXhX0ytfpce
AEin+c3Jiyn6IRlm5AKiI8Rpu6tiJ4gpPTVNfLVgpIR2KYQ9EeOQuDdwhFqf0BQVM8DZ3RietTH/
6Gjj6RHHumcPJku7GzfyuVdT6Qcv5ULswQ7Dh+UxIQ3xnJeoqtIvctYtuCjgPnb9L5yv2yvtSe7J
Tpf270ZEv1QEbmY7zaAaprgKAcW9mXGkp9qEdNSkHky+l91kvEsbLnN88BxoXPalSZgzU3GGh3Rv
izhyyY21v7dumEdHjwFk+VxvNHexxzk/uLcLUbe/4cBLcyhgpeUDTkxZHgz+xww3TTFkLwlgs+XM
TZGBMxlC1rFgKhIEImAOP+Cn5f+VwK7ccWU098m4+NXJaNyJu7Yd+YISDO8fEwEtuJE033SDVn43
TZRCzGCxD12q3PH0i2bvY/6W9LlnHwp0XxAX/uUhDtr5LhQOokqgssIgnVAs70FcxoeUBAPx3zSU
lAJjDQFitawSZtu5QFoABrjh/7/SiCQSdrWYPXMT48tcWPBbdD/RbAhnaFgIa88Z9yzDRDiT7tbk
vGwMpOirzQ65lMbR5n1xHCvcnm+90/jygl8d/mm3VrUIt0t08mZ1dIK+a/5QbyKm7irwNdpfYQLk
RuOponvNMRR1d+hFaL5LLEV+Z+FqRlwmQTe+Qs+ubDyK6e0OJchGu+d+mscntTYJfQKTwOZjALt4
8TxTiuPQ5Xo+D1EzPkahn5ojkQSNX+4FQ6H21nNjCBtGb5pe34MTPVrMngx9my54IoFiuUJsN9Ct
uNZvfFPCUbRLY8+uXL13DuK2+nJJTxmJj0fqusYhnNOVJIgqp+qJl/h2oVdveH8L1X4ngDiXngs2
vdRDnGHe7XvHPHAydCB0nevb/HlxQhopG4zXWJje3GU1ZqofBLpQfJuoNRmyRWn+1IzTWdDXdUP+
XOPPZNRjxKrOZWRcVoxW7ojYR0CcmL94q4c43BPxi1WjJyCk/8nIfJr+lLqHkt35tdX1r6xGYX9C
w1zcU+YTAg6rHDUOlVrYyjOzrJixSRhPHc4r1xtl+eIJr1y9QySwRF+rhEHGc15or/szTyETj5Dr
vL7xGUbFv+mG5rBHgzXASlwexaAiwl3qOlzgorfOYz+lRI8te21RP0grCNjlUZkpIEEGfrT9FyL1
RCmTLI7VrXvJ4+Di4k9p/kjeku42J7ogZC7EUOaLNCsfdd6XHSk+dVHEVbUrw2kioEXVQ/nUCNy2
V5TFqHrolzmSHvsFYHE1wMyXyUCgyVmP1uKaJpJROVOy5F+JFU/cTZBVBK84tp+C74bZ3NZDjmsY
EqBubXKalRXpzRh6PYEdDEqyO6fvu+xnhQ/wF75tSvgvhXm6Aj4Anqvee+LK8o+4DXz5mZMeEaQ7
nXI8fviqFsTsFwVLbRh1dqKJpythDP7SXfJAD22OtlfIyDnaSZRe+qKzfPJw2Hll3dwTOoPPY3t2
+umsiN7N4nwHBjNlR5kkuboslsgseZgb/Mo7SXcFtd0aG54Kr1rXfdNmYcN9V0XSdfHwz0vy0Y5+
9rWsKs5vk54ynjQOaubmXI6WJ3xE9Omued3NDhG89Zy+b2yWdyT+IVMvYe4xXzikbVijPrhu2Mc3
fjxg5961YAD9ewui1F+YyKOap5Nxwk93GkAw1OLBx7e9n1THmRFl/wpxHdfPjW374BZiLKI1Taul
OGWOL/Uzn8n6hIUt1McU8+JyypnlvURLHOm9rgoslkQ6BMSctB0lsVcypmP2n6hLg6Q7ndIoLlCa
ozm5VLPTA6UQs+ThYWv66jOe+MEpBmvXS65MNVR27mQypbDwCGMPokSVemgDsp/u/a5YyosLf7Q+
Tjozpj14UWzUUZckX1y00Cl/9XFOxuYJ6i1veMy9bXo9Luua7kIUVf4FSrkLOaydNlqKcx2H+OeJ
L6gYEKGtMI7kvI48fRZ91HWSS1DQEB+7GjSJf/SGRfb4y1q/6S/T0CTFfZQ0kwByqto23o+d0Ovd
WKcsZEJTdpmlsqoebYrRNPBpvATobHU7r2dVSPXTrPhGcRCPaXzfNhVzolrD4fFUWYinJfEomzHw
v+IYaeOd7xhAfaZy89NUh3AthNSs97GFR2eHYzyZUzrM7qPLuHM9JhhOqJfa4LFui2C5ulWMp3we
fM1sKxiZLHpO4v7267SFJtBBLXcLWlt+1JXFtSmIOdmZqFfv7MbyCagU7YtD1tlvj1qLUyd3gWjj
obDHuh25HpeSi5bIqIURW2777BwYP/SOZAmg3hF2oIuHdCA+/OSZkDbO6zN1CuMyf2XEAxcdJazU
wco2lp/5Ug+gLxOyyS4bWjqjzm6ZXtyF/n905cNdl8bEICyzh5gbl03yoWpo0X2SzZCj6zqz6WfI
VPNiowTqMCFGi/KymhDFrGgrj8s1zY46w2VBVinEFU567H/5yPx9y1db92XROr+tUwJmTaFxfst5
HfSNx0RlJf5cY93Adkaa+0iKGFgbaQ7L1jRPSe3ihF8YgoSJ3iADJibpLidW9J2gKfy9tZt740U5
jXsp0Z5et3PxdukabkDlgmu+MBIyV1EqOkQqBixqSRSF3i5lsv/OLLx6YPehKlhgPDUtCnpTEs3U
+vxuYjIPsFnRQ6xdBCrgWo6+Oot25Tioq+7N+jAXEI27CaAnAemsUoWzcnY781s4Re82vBluP993
UR8PzO2GLjkyZMu685RzC5bnCU9w0uBe91CuCuJM2uQaRavUDfVlrdNnd/Gt7vfDAtJ+WmlFypk5
a7/0rFVzC/ck26ibvlIrVHDTMYAdT1kyTwmFzzDqmz6p8L8V6NGMJKv6h5CpAIwAU9ldms3xV7Ia
5w9FGZ/JyB1SHhaLJZJZ+lYx68mnaErTmcZjWUmk4wHrnPYcClDwmzJwpH5vZpswR5M1Ri3rDNl0
xQzMM5GRRXXNJopakDZ4iF3o5t0v9ESK6nClyr1oFtXnQKfd4h3oRbhVJtIqzMNqjPKrF6AUfGmj
a11V7qvV9WR1KbJ69skeBjhhTgZFlP2yyzxk96nYprDHojMJQybpITNjFoGSzgp6uhC3E40xUsR0
CQKcvMEzKtKwfqwxq4GgZ6K0FgfML9VyAc9qi1MUW+mhNg8GD208aa99GQs8GeXiU6FNjDEeGlCh
4jAaFWvSwEa4Mru4YBGQsHRr0aSY54HuUS3hF5jmTyCnCOdyCDy2ixsS83ZarWK41VCbH0DjWfdg
hnmaT0kpq+l1ovW9q3O1dvvY5jgxNLFGya7wR9vdEu2Dma5KXdmfY9E73acKLR8BDG0YABgHQdTd
ZMGAQWLsq5XymbcYBKhwmvl7moFEblOr/eWY8TzWb7KkRjtquBwMDaET/sLFwQcXr3UJMyc8CL4q
6V3z1c+5uOuEr8dz7UydPvcDevwjR0/nzvu1LxeMs+ALFURxmIiTp/0UGt4d1N+lT4W+8qun8OAM
ZHHc8eCYhrFrZvxzSEBf/9WBZvxzJMos0/4Fj3xK+f21tgRXgdfEtXfRdinWdzc3y7ofe0dE2GEy
J024n0LzPU+qGW+w4SzuzQpp+RH2rc72XYIIcSkxC0tSj5z2K1DD8Au1k56jrZyoxp6aN+Vp9c04
n5fSNjh1xuS1rT3GeQMaWk5qFhNa0pIy+8mANfy3SiDSfSfGFSOiHTcXp8/oY0nF8lVNE4kvKH3w
bdkmvcVFWMuDv6qwxouqpf6Njuc/izmL+7tNg+pQ5U0LS07C8HrFnBmc8fQ6P9jsvKsl6HS6JzwC
s3dngEM7f0VqhBNCz8wLkOo8GCpzCpnK33S5gq6OSjXVD2lvTE3dVOLsSuI65lJlXem6h5KmPh3a
DqUEDVeQfEU3vcX0cAjeo7Pim0R55MtJ8JNPV95tP/pKDbzELk4DADXUJa60lu7xV0dHhDMDdVHt
1r6msrVzxX/kvs3HvWpM84AT2Xx4TrS81o7wvnMn8v+LI7S2H0foZLzm9O/4/rCLF9OfdCopR0xP
yNd5C17RB/yECUxt6dG6LS2UzqVw0L13GhT3PGfoemhs0220OtWjdmIMpLMri+DsEzoGz8JmIlDT
yA1TFOOeey8kZek6VKFyj3nhi0/c12R0MlgU316qq+SUMSrwdzSqHIQ5Nf8b2uR4ifJV/yxSm+eY
2KF7EkqXf05OXbQTCvFxP24GuF2mQlII/L5ICYYk8uVertH64lnr/ASZM697Noonzwqq8V0MJUc+
83F1bJXw/8uYLq87fuptOkr6w93K2JoOhFuQslfnl8bPOqIPrDq6RcDF2Kyqe078NHhs8aLcatyB
aId5yZRXN71fHQShmk+bRgu44ocuklbPnDyZYSMDhXzj1BCDxEKp8kPwfvdX5C9GwD3ZP3AVuXww
QtDdFl0kr4UxwP157b4M2KqWI8GIWymDa1fv6yolw8EjxJIAlOnX1LFnAWqElDMwy0zMPE1l9h4E
Xj5jfNFocGXmYmivVfQeNqQ97MJGub8Cawb/BLq3DDuig6F5CaqLDtYOVu96j/Fh0zbpo+Z3HNO5
hp7mz/V5+KIkQXrmmv0O2674yIBGGdav0UxR0kqXeJu5JTnyYnQehweqQtPepoPixxOk+siTqIbJ
2UoFhMIaLvvVJAzlUWKLFz5NzC1N4gTvhAiNBxVWYBhdJgr/rzHbUH4lVvBEeGIOyBNvvsaA0IEX
8hroQUgqXAKHhNwyObmo8qTLrHw6HyyF7FjYoJpKws5G5QPYD0Z+8rP8/pHGShfnfimKHIWdLuQB
U8gccRyb5sXtiYTadyTB3k35kvjHNWYnylH3getyJsMBoNNv537pt1VzCifb1k95T17qDdGJakAV
4UoB5JHU7m6w6PIwauirG2AXVFGxxiSzSprLNCFZ84TDXL7BYLkB0I2Z1KVbAYN2RUXGBHUseNze
Bm73UEFZkqaGjhLs+VnT6S/iazyfa8uOoZjO3Em98TyNIRPxnRJV838ekOmb3IWMcb3fzkBJcYyK
eOovC+Nf/CyjX4kTwHL0CrsdZadJk+x3Qs5Rlk6yg7r8aPEPzeO5kralVRN+8G9gk8NzJERqDoBt
MrsZJ6n6FydX+VVMESM2BtXTH59XNtlZCN/nVfr5fUtC8l/+c70cWm/j2SzgAQ/DiCNwh3G4KJ+g
CXX6xnwMmy9/pFM+T6SAxGf41Ck+0uPkkIl5IIg8nEsIgrTsunPak1h0IP3G+UMQMPYpr5bTd0Sw
prsyy1pq9ehmFa7sEYvDdx3SbPCFaUzjUz/HuP0lTAWnC/gcjD61ryigw9Efe+BMskCMOowyYFF0
RatX34RdFtXXgQAFwDeYiehAoK4Xv8s6YjgE2fIuCBY+KYye6ohZG2u3SbEsnIl2xBlQpty51F3J
U4x/ghhaVEoKWG/yLyUpnMM5KQhv2qoSvqUCdffBLyxsxCLYbEqdmcY3FVhkcBVS0U/XptPmphpi
vJkqTblSdoX2BTlAQ2lLPuPWXb6I1Usu5LgshMXxyuJa712Cqwy+AtwepszuW9QZhNhOCu9OrxZh
1e2hR5hNYXID3owYH9i4QWNySARYdvFSIaunoGRvM3LDWfaqdsF48f4dU6H6t5hQoX3XprYhBrjk
K0yqJPrI/C7/U60M7CYjS3kucvw0u0iE1asddPlmwm4a/lPVEtjfUF50YS3mu27H9bR5ddJu7s8r
5m7zKJE+zR25ncNdy7zuiHuqis+TjTd+ofcbn2TfWjwjcpeMjKocKzykAnt7B36J2RfjkH5OcpVX
u24ogiWy6MTMKpCXQk0Rk06/XdtX0nWVPOHgtjkZpxXoFNsoV70Lh6V76mDluAX4cCgceMLO0Txh
kK8bRvIMvX1GNkPmtr/tOmECgZ4CBiCjJ9hDXaJ3DG2+/DevGNuvFjyaYRhhlGf03uZJdnqq7zaN
fd5LjUN7j704ko+5JNv3FKOB9Kd0bLwP4S35OfcD493BC0lk/6qiPJ5d3RUn4BUWlngRCvJ/oA+U
xDhXxBP9cLm5L9y8vpGNnJCrawdr8lPmLsNZBC6iggmqQh+RuGrndgYZv/XQm5+Wro7qv91UT8lB
uJGqv5xswocihyK6kijLM16PfV2fIyyR+o7cNiY05AqZb5ul7hVSCXyFgWUR7BvHePa0dB54kIRX
LA4MmsEeV39o7lW3sY+Z7mz7FE4F03kcfgn+PyOzNxUh4eNbgB47LvCB4ZUTPvwnrS9gYLGDkLrM
Rk1weDonGH62JIJkzMUZtZjIip3KAvUBGJqP5wQ7z+YjjevuUkWqsWT/BaIVf30KLnJAq9Z7w0MQ
voFIUHnRxqngIXJI4NozEcGsmzRY9W7HbujGU65XcDcTd25+bXToMLoLcowBiqd9xE6zhA6+LEXL
NHe+Vz6IKRXrqWzyXBzaaavNWs/kFx1l5V9EXxSngYB5gCM2D8NlBon/Wa8JpONIZf84FdE2iR1C
9913e3wc6ZgSo2vyVN2HCRLLn4HwquTMhJxSdShgDW4MeQS3hMgwsYpF3Q4XE6ySbMPIzbF1LTMl
/MmubI8gK9MnECFsEgbfbU7Ns8Nix+IlmIIuq09gd7bck+RAIMbsZv3vBjO9fCS+TPSPcHPukWkH
HZsgDR092c71ccJpigfRlvFtIgrNRUJCJsangs5mW7viPy9FnHq3aioQzElK3KwyNIMCM1ovNj66
IoNHLJkGI+5jHNGdmX5Iwg7frPBxXhQqxLedcUT/0lHI8V02zVofiiHlysNGByoLqqjGw5JjWDFI
9+tuGm3ZX3NNAuC+yBu0l9SPNOORxpXtyWFCwxddzeVVBStAHFGpC9mCRcxm+rQm5DPtyULepwE3
CoFTFSWWb1TxHWO1zHcKSP7JRfKEBsXetScIAC+I7SjA96b0hnMaFv7TyMCs2nNrcBBjcNlA2RQi
gY+ng1qvk3l8bnBXQEEMRDvsBFHNCv6P4MKjXMjG2tHOOxUJAn38gj5DCTHZqDxy0wPQ+Oyj+PSw
hzi7oknl3+2KdHdhOIon0nPEHRZg7F9xTWwNlOKGhcKJQmDn5yI2wM3UT2Fw7IRLUyDcGiSBi6g0
J3fux+zouimpzMw/s/ZUKaseJ3SDZ9Wk05uOV4rTcByah8lv5b32OB2gAxWBCYG/BWKgorKLAeZb
P/gjgXonwi3931KNhINr66jXqgEyobj2+YMWiCRxH62Mdhcmr0fY3rS8cH4WzYPwV/muiir4CltI
MsIEl01Do9G72JwBENG/c4xDpFV8INOEa2Y/lWP/kHpOjlBFxPYVqShqjqnHwAiQaEpwOYe4FKj/
AmxnnEL3fGnll+58eBr8e1Lymo/+PUcG9jKS1qFqIsO3EELgVHtMWZvRKqvTIzbfbZDTbMEwE3GX
M2rlnH0uYxxhWO04IPZ6biCMqZyplBjPdgxka53vC1xTVxOUnIORGqAbKixiP4LooeQ45AFH9BCt
yas2ffZSEaj3mRAYHex0G29YwBrrX8O6hTn4fcuvla2s/7gjKQr83uRDFjFuA7cVd5Ip0Xe6hklw
2AShdm9iInV3kWUKa2GBXqnyRXPUNXH+B1rZ7DkdsgQQrOmM/0rUuqMv5N0ArhFXTKeshBNetKtJ
FmBKX/4lAWIlMobR0LfbJWAfXSX1q8H2/l2xf8VeJDA2ojQiUncoohxUwQi0qp2Ihx4Sq2Kur1ki
liBmy1YxpItglJ0K0A1fF295twwlxiEdAGEoAqgtXRzXQ7EunHIVgeZc0DaKqrNYuuzFtOX8iFI1
ciQS1IQ2DRw8zIIZhKREyrF1Eb4Ghbi5AtPWdPMxRPcOjkIxMD1s6+C+KC442xlmYAM2HMvPkw8t
CvDIT2MV0FDFnWP2iPQ8JxZU6NtJFtoJ7UxgaPhNNMDfYv5TbVsrQrBC/0LQMEJgykSZzRFRXzTH
pTHLf7ZLQAQ12ZlA6y4rqTVKAU1aYttb3Ur6Q1k6/RfBszzgReQQGBdlG54O0o2PjOYHtwTI4l9/
FWLlhAubz6FD8+LnRJw8MFdhIGL71n1PizD/4+O2NrvJ07nHwqJJ3Cgss+tZ8rRhiHUaEubnAiLJ
pRGxyKjaqc9zMEE0whKTb8KqtDG7mczcxbsh78PslHXwb8fOq5Nix6x3LO+h34Ek2xW+6+KTYTzd
kD1edCfVVRPW4VW4yzX0XWw90DRIJPzlwhY4lMimridG/DvVI38Xtzccj30yIqBjnrJXsjdBCE0v
1lurqHJONF1T+t70C6FVct2UQC9yW9TNboym6zxxPtBw8jNSRMurzMEEDtbQwSB8OA3hHWrbdhOz
yOfqZpKSrye4kkwe0EzoQjkLfWfiIVhOY0OltFAz5rdAHO3C65lr8v9pDSLQEfCb4s6fdVF/aL4F
/RgyiWufG1EgXZKwKv29UpRrdCpRI+ytiJJ4HJAzSem8hiHZrzecM3X2xGswt5zu1IZ7cpHa5DHM
S8gGUM/OvbDrt9Htnlg/QchPOvFt0hROhEsw7v5h7Ztg2RguOY1+3Az8Dwg3ybLpInuvHtzD4Fb9
2l9CIkZjzppsSyJJ03ikFWxZOvFg2LqyoD0mU3GQAVP94VgBErX2joVTRfoyLTysj4PXkX2sswQZ
GAqUy//a54xVHhSZ7+J2QpZ2joQq0d5QixTtefDIzjOEF09TrW6KkFcwRBWBhT653mAxxWJGZPR+
Q7EEA7X3Bf5frEg509j2oibo8l8VfJ7CatK6/oW4HttWB5dVB+avu7roBz7HZPHL+jUz6CNQnOTv
TgB66z9EVY/LVKyQWfsqqoaVi3UmQudE++Q7MIuDxS848Mlh+kxAreB5yFDiWQ0BlikexpGvn9Sj
hPYD1oNQfHjNLeZFKK9y7/zO18wP2rnO4l1PcFT6p5DbPw9+UMga98aMBRXep2iq6Nt1yJxhQwT5
+YdRaMYAuhh5jsmd8oN724yE/6picLydn6M+Q0EKsipv07mI5F0MlU4WvelDQkkmEcYsiunLPPom
myvZgExYNwzEwQLGhpmxqa9tzRewAR7GT/mSsCVdRx01zX1XbZ25bAZ63KVwa4L/vDgT4wdBs2P1
NDHdLv4pdBZElWUu1sfQEj18WRof+JrBnS/vMdRzjrg1IVrPqicr7okgqwrM1W3r8L4j4dy5jsAH
pBWTlx++itB6y5PyQ+Q2lyScAqDa9s0uhE+zl5Q8KCRlrOTzSY15kL2ZSon6W7rNEmbHwnoUqeQR
QovAPSV3fmbIJBhdwqdimoJ2z8O6NNc5ZgvEbnHiMTtMHosKyXkIm78Dr+ke+mUaf3F3EpaUZLKv
CG+Y6VR3pBtiWtLkQKfXoUaRQ0OXwfIXnNzNhgMSkHVJsdqg7n41ojq3eHAVY+16ehkCiP69Dtzi
HRGfAoN1YBhIUuFDKhO5UCJK90IemA055i8+4Wh8Q8kIkEzAn5gzFWm0sNQ34kt3//SiEsPvbgwM
ccisCu2rs796a0/Mlh/IR8ZpHmWlPxXjR5XXTfGJPOLgvc8dcJSjgOjAuzBIJcyNP0f9iiMaRQUx
fMAMftOgOhenKcakk5GwNh3CnIC+XyyE6NPLSMQkbWgl6WUJEWutPdlYEUyPcVfRh4OMM+VDPs6o
KRaKRDxUFCx1YYZbSVe/pLzgHVE8VGVJzRpeSZBPR4LhBIAwHuwyBP45nUfUp0X7avpcMO8SC6i0
Vf/h+crVDY5RrFYyTBnIEINKLUJqPJYVAhvUPeOijUCkWe4PhgSUipu0YOHHDndXMF/JdIycD7/W
UO6aPj7o91KljDaY4zGxyAaXuwows6UYAbsg9tOXbULMWewtzx2ucCaGjuFy8lkgZ37c3BmiGw41
++hsjjZXb6kdbbEV8MTGYqarvNoNmUi7RaFeyApo6h8230AsLkwy3We6XXDLMJ7n/AR0MIY3CyP8
Gl/YNs1GA6CN4FCUZ0LE+kLRly0y4tQ24lrx/mKeDgPvj65c131Q4+DsYp1U/a+FBAX2Y+F5yAMe
SbLRf+DuuvSGmmoxD76ZQH1OSwt5woNr+ERfyAjzI7aClNnJENs4XhAN+Mb3cMBgA4OnjHzu+LRl
vAsoSntGtwF0QzivaiaXcNSoJDahp93ZgBr7timSeTg0pSuW+ogO3S8HNhqhVKG4zM2THqq16u7Y
rCCGZz1VY1LumXKTrLGbG8X4xI2GmbzYFddE9jqgBDV/qy6FiiNewk3bJ1Y6bBl+MJcknjqS0RcW
IK5dMtyQKZQmfpLUH81c35de1z6s4cpZ4hOpuVyGvMG97YqofwoJLXRvO5r/Fme3bO29wXH/Z+jJ
hbkqWpX2T7e2gfw0Phs7D5KI3O52GWE4n73BkTWRGuH6hjU98I6TtIt3U2WECfzyvSadH7OBSJJT
i/HA7QCcfA7TxSx9exkIDfKI3ejxcaTp0BX3cqF2uGWPKSYYO3SN/p6cxik+hVwc59+kV6phBpcc
BT4JRdFOtHkoe7hNBsDHNQKLv3LfbV6WvCt+iGYiRCFf3aPPmiPzav11XB8Iu9YV7EQtkwDGCG9Y
eSFKij+NtKXu2xL/zcCnzNFbu5h2k/7DLcPuiEqeEkqcIX/fh2qxw2nqo+iVqprkN9fnJ9xLXg1/
L1aUmL2vQNUPE1E4+lnUSGq/KBTLLVgraOzJReAJCOrM6J8ITmmWM8FOMHI02CEs/kj/PO+SPICe
Koo2oedxO+sggMwGWzXpfUHEy58vr5WbV85j6IxG3oUewhjHP9sM8h3lXD28w3YViNNbSCwIA6gH
VqMlftZ5Gk+3WBf8exxchIGQvOLjVkFH4pxSbj7CoglXDeEbKE3cnxdPEpcbsraOSnPUNnkUMsRt
hKIST2858zKxvUKB2JH8n/6PozPbjlOHgugXsZYQIMRrz+72bCdx8sKKE1/mQYj56+8mr3fI4G7Q
0amqXZsAEC2ffpSM3HmbkFdzASO2O06jhEriI0BFXApY7p46sscrWfTtZNh8+s4JTB4VLQee3nJ5
U/xvBKx4c6xXRw5EESw94M7vxJEFkvCEVnxZsXGyUyG+PxziZsn0T5Wg1J1ckC/BaY5R2w5aRd2m
I0VtdrOAT8LPxs8hSHAHpafpSvrPx7w3wTV3jsSH3YPTBr05tZbYM3QeYOV3lYnZnvnQmobdhOHu
h4lMQ4kZrTVHhbm55uz2svZ3PFHzsuA6xH/P14jg5OyznMymEiNODynqwBWrkmAQgQifWcPM7Zka
AN5oNKQ53j3fV17CSW2U/6DGFlUtJtkurk2IWDfMTkyX0ujqmcRskjmPUlfYkqA0Rf2ZCBPEad+G
xr7oDAvTbRh6N2VgiNxPbgWF+6XdonF/TORh6YkTJajPasECdKyqgkWSqPF73WfTBAgt9phmHlSV
szPjcJ8FOR4Pfh4MbBfvZrPk4cEoz/RXHMjNH1tBQUJGTJoFk5rkZdOuRUpqSIogAEsGyZxCpDXz
HwOAdesd+QCdPSC8FOag8Tvg+VUrIQSC5SK7uGDFyjMXDpKa3JBn1/mBbNGXvwRwSnU3IRUhRwn2
qd9ax8Uinsy2m5/gDwRvtq0ndWSxNlfvMZRgNIOq5Qix48jcqPwkwkpRNpakTc0y8LteUxkQ8QmT
urljkVQuV8XQO93xns3NM/cOLuxJj8svJs0VvtGcxBUcWxZEipjd6MGIHClGF8ni/R6Cvqovup5z
LrHhhvFdBPOO5jItEBb1xMXURkSzDijopbxAdC7SBzLxsX0Zxp7+7iPLN07RpWzRKoYVmZLP0sEh
UGFiVRfU2nL4qRyktL9y0XzPERMbWnhqzIBQ9LNpqE+c7MR8iCM0Eb8bQaHzUPFPvhT8lvCyDJoH
NVYROGEkbG5ynK7Eo/yKDp+L1B4kBmPC1f/TDy7BgKTtAH81S9RT2GZWvjIhtewPuKQW8dKDNP+F
19Hao+0WJhBanjAI7RZvmNxDiX9KY5lZZzyxzZo/Ne7IDW3xJqK9A+JcxdOg3U+MxZtxr4FjyUBd
KbfdW8eLn5AKBUorNODurJfJmx8REZS4DPhlhkMxk4188GsjyjN2dvGEbpQEtzRvGXUzLpR/p3kz
vfK29oaPYrW5foIJy5qdbQ7ReYHHqmaytxw61TDk2WcWm+F+Ug0RlC63a3gr3M2JB36FEVDpCsBe
4TZbI0zTsw/HzZLFoNS2qB3dh6xLMgqz7LH5d732UwTz/eT4/vugFP8JpFL7LcnzxHkzgeTUI0au
WArjUmvvZ7ef22s2djTQwecSjYPeW27nTzazEwf6UnqgwdjYWSuOArsLb/NcR3rP7Bv3mDQn+9vD
HhNyEcs5ZEuvlB8Rhz9JbbqpfjDcg/MZ4hFKok5aUk6hmCJAST1RoyGnXWPHu4zKZA8bfP/MxENW
innKU0c5+lCh6bvkstsxIg0PtD2giyUNPimgP/E0/pJe3G+PyGz7d/p8SvGWK2IgP4q2D3uqGtHA
KfWJHaQCFolR8URuYQNRz0n5sIJhP0dNnKpbJCOm99FDh3mrWxV4TO89si2PLV8c1nJsXmFYutR7
slyNb5aJd702KldfhGsgdKouyPUN02n6FRP3S09+EbqC1p6ab4nJO+HfkZF1g5elgjb2o+CPPT6W
4yyb6xzL1fwQZNo0/UbQZPcZKN2AzgiFTmj7kuYydOPF4SgkrJEdrCB7CcuK5RqLLSxcb4gzmocu
qMv1UTLoB2c7SIxFEos5RjEWd/j5FTSGqioj/V2Y1THjsbGxqp+oz+rcv6M31evD2KeBB2WpHeht
4tLXf7nrDPluwBLsPbItrblVF5NfYeNG8Qb0MJiBob8JzLw82WzZAhkw/6nrmYWpHkHss0FawgZ6
Pe/NYPnlzzTXHjUM0vJkaPjUO1WPobhww/W2CoAgw6DV+zDEwyzx/0PpUz4FyAAjgaBCLuMC5MKp
/cATIwhliDmYL0mopveqJmgI+VFKy2BYZSePWaQ4k4DdVk6sV38jewX9U8HN1dkzCPIaglMq5dks
SDHboofdtqaZ4x9amzSE9mX3kTg4GdI9FohY3DJbj+NdjQdxeK5GJyhvtF2xyhFuYtgxZUoG0cM2
rSYPvExI3CYdYKlLllMCcGmqsQA628bumw9Isad8t8XveoCSNDePOCbXEhfyGvlvmRyn8o5oKW5V
9v2epTxKCFeR4hzTPPxT+Dj5rxyFCDckpNSX0O30lUHbLx9bOgT8I+UR+ZvCu5m+swVvilNS+nH6
pGncaJiDmZn871bRUPRWoN98Dq7r2QKZsXKdY8yNHShCLZLsyVUd74vMiq0mIBcqehAo/Xxa/Gb9
y4TBav5UlkUWT0dMI+xrEzOx7TW9NO5JUyXSvnIRIpOLPSjrNXZmzwUK4bGY+G/0UKzYLLv0uLSA
o2YUuijXrwsrfdDlHu/bwmJTSjqqlrMdXkIEIIRx4E4yclMIHiG3p1cChmlzIUhDFLafg7H9ubDt
1DisSIatBzvlvbgJZWGy43NhyQDqc3uVu9tAnIXpOBz4FBZUBHy04WvluNupOnjeeCVUyqti8go/
vXg5VNs3sbQKhGsDuBGaM7S1v2JilEAxWCHr+STVy+OUVJP7Fi2KBaCPtyp48iqfd9eE2Tg85eXM
DlZ4hsVSGQ9aEJosFvaZVsbBFbWE/ISPH4HSyqUbkqdOKV7JALyW8MzOvXI5JANbpcdJJczvxg9Z
yvQeMegDvCIhDpWy23GuAWmag7vQ67JDBwfAt0vbkdgMh3S+PsHS9WdnP7gUGTxWCg9Oe+bXXoJ7
nMzL+rqtI/leVSEdAcPYQgpn4aSXdEc8gbNHFck8XRbET3vfOUHlvshgUTmIgSREWlKNAHtP/V7/
PMCDKe/lqAs0NwL7CpcMLxaiaTYP5yu/VxhddVTE5toTa3n1IPE7Zy8r4hObWcCCPj+96Essblsf
BNu1CU/LqO6pKiG/YsU2kc2Vw4ay7fFBl7M3muuQNrxM0M/zB/YIG0VNmoGdPrjpQh0VFpTNeG+w
q2PFZE/RtBvOV1KShWkizBE8miyDbD71rs2fGSLJw2bVOOWctETE/FPW+kN1AImQ4kBSbdv/GnTk
t+7RZEN9XMaY2RYPJ2RxmPJJUxyKtJqTH00ne+clh5TnXUjHsckVE6H/Q4brl2RmAV0Wsc7j+JZD
Xo5309wO+BIz6Aa/BjLzht8f0Z6l57p6kXcqYHDhRObVR+pxicaqOU50KxE3c6JCvA1TGA2/RFOo
50EDBnhjjvTTxxB78exe6go9+Im5ZrAfnWFveik03kTcdIxG+xm0kDSHsss3sIKYlvxh5aKxgMPg
LnBJR81tc/JGSNSWGiv6JPOSZLBPNpMViAKOnlRQ7T+Bl9rmPAi+8ecKzXJ55VTBj4O5rQsesrIi
CTZWAOTM0kwLxTBJibyaDWTJ8HhGq77FPoGy88RfO7tDeSRVO+mJ7QCCeOr95KkN4heEKJ8QPPk7
+2aaCCJx5vro504xewH31FYvj2KNvewt2V7eR1gMuniIfVCT140SjWtCh8DAITznwVn2ENaoCli1
/0yJpfwVZXHTvjd0cnunYZBh9BzPJFl33PLTns8cQfGUVJAHXrqBOPUxqgsWtboY3d+IyNhPST5h
p5vgUpR3erZe9oAblsBz4fuTeh/nePKfSolt1u1GZz1HZuYIF8YOt9qdca2xtWXtPPs5IzqZzqoH
0u2NVF2EEjKyR1MuznX6GzXWC9mAWaHq6l+ny9yxQRpHWnXxCLXoqoWx7FJaRiFFhmAmBepJjN8H
xt+xwYlY4dPZG37y3T7hk4LL05NagfeLCUlCZwqgzpHej+Wf0XUa/5nXBahZAa80O5rQBuaIY8LK
Iyi+trvpXJElZS7j4KVej+apnYXRQodwSgH92c4b2LlogpKOjinnY0CcHDSFTJUpT9IEcfan6tiy
TSGMlKviRf0EbIevz7B1Fb0HAWWmALdRDqc7QbcC0wR96O2HYp03fdEvg1LUdbiojp0Y+CYwNDjJ
QJGlRQLz6YrNXjFnqOw7u72GL9Y0wKnK8VSlH6IFygGJkYEutNiKtxjKgp44ABt6qzl1A3Y6Eigx
wc2gfRl6yYuKg6DhCKX1fF0SPpEW7vhRYVVtsvPEYgzzwzqHXfPgDu4QPRq6M+IH6IBw0TICtphi
wrETxxByfgVNvMjVM1SZJTijZMPUryBtoP0HjQDwlJsQhhkr9X/3HkcS09aNZKADsusJFtzONFTV
d39Af/B+mMKBYd16qJLSrdiiHeMChzx0qFBzEC5Y5STtHK4Z3irM99m7LYDfQ9Fh2/oEaAF5Zbdl
5jEAIyrLw+irGTgaNpQf3sADzPBThE90NeTuGREDXsHkttxhApI/5AIdBqt3UDzYY2U3Vv6DmIKJ
oqWgLVt3x9aBJ4v2Ny4xA/WxoBEMU9mFdW90L5g9px84dXh1s98hwg80xXvSRIxWgzkwoAAOt9sI
OItXFjysvvJoR+d9Egpau1mWJaKPCV02pQCPsQqH+X0kVR7+sOkmhacUoXxXPnHywzqlDrJWSBvd
gR05PoFA+l1/bRtvFi3GiZXvZWIwkBxw4HjyKXQDGYw7oM6UUnKl67pL4UMxuF+j0kJAg0B5nP2O
RRjeupB6P+gD2OLXRdTBEaQAS9kZWTnBaLA9/5dktMK5G4Sb3bOiYdmUdatr7nVe9X84vUr32UOY
oZG3zLzyX2qbDnFswbTHcc9zCUEjI0YDKX5ofMiOOYSP4ChZ+iyfoH5UfrNM7QxZeluF2lC68V+U
AZZr4MZZe3T0W2Zp2pOlno16iTMH/OdFKJ8Pm2en5GsTj355DbEOuHtuSGTzuLgm3SUMc8Uum7BI
kpiLn1qv6583UFrwEOsttwfctam/FJYRcXOcyVwaGHHpf8lSyQEGNyGOdouNuOOvPgLvuXexOA93
rJN6OPh6DhLgIqNbqtckh/+d7bR2embTdN62ymphtU/nj7LxzgLJ3vzKlc+Pvepm/mAPau2apD2R
XGWzYNqAd1aWav2NWIuv62M0K7aCtWRM/MTjIuU3zw+5PazjUDhsVf0OZxqU3bCiRCBOafmhuipR
38sYLXvcUy3FgtvElT89jdhNq7uZol7nuzuU2G2aYSVwZEPOnBfCRAgiQo3Vl2q3k65e2PYe1cjS
6dw34MxQ3mqveMG/zDcdCZ84/EgtwfpJCSi1LcucTx80UMbFfdlMPE7+lMbhexQFmfduyxq4B7gK
9x2XhhN9mKbt3wtSr4i6ToWUF1UeSlm/5s0lES0rUz37RX2lLBZfFfcl3NVspdDX2C7N7iHLaAzi
jVMG3I4bsxJzYM5wEvuOWa2rGzoEfGQ4VFRSH+dmHLvhGaBSyO9RGF/+DHI6y3Y9laBsLfD+N4+0
DpUE2qUmvgI1DTIoldCCACzOkFir9tZXXAPQnuXW0IuWhf46MJ0AknWwpsTI6u2+idYErxS6cnMt
+mb0cOEsUPCOlWqj6JlvD3O+DUcjzyE7m+mkOCGgg0ZmwANAMa74luWTbD4ttgAsVYrs/HuTVxQo
xz4O6QO1uax4F2cQT3h519Flz4bac6TJG3hbLQXnrXEd/KqKSyW6b1Tg1qkQUNf0JMBIR0gfuaq/
NXmaf6SWDRuBTAfqJdN4D8H7k4i9W/xaWlS7H5GegNAe6pJOYQmvkpog8vJ00E0n1t3efNOZjdo7
3o4Y7a/z5NpvMPSWioYw31kpSDBN4JXNPmE5hCEEt/cqaP5OJrBB6VC4wPHA2LdQxiO/SYiAzil3
O3hJHIIxks/ykpBRWn9WQUFSTiB3r0wFbHYIUaXBPyTkAK70J+/IkskDoMUqHmsWTNjymU5KbmIg
1LAPUc7Eo8NiJ/c++BqPyVeC7Nnui4k40A8Wle5yBwZ2dfYqrm2Kq3rLQPCi7KbfzC0gUmjBkflM
gWDNLPcV8VegFAi5i2kegRw4qMIt+xxAtRlxNlhSwAw+xDLqHeVC2fSfCwGnPvbBRPHyDpfOhs5l
Iq6PmOPQGOD8rsk+V371NSQ1prSc/Wh4qXFN/8X5CeCMThz7HDC/y2dHEm592qTKcUenKNZBgTn8
0csaCnmSSWbZdx7VKgfnE0isrZiMF0IDtCM0WJTG2lKmxTKa/WtMCJ5mtNm5hZiveehnX75knL48
lh1T6XHsQIHe+FHPw9+ESF5z9X0eCSiAkpsEXYhsYpZ4WytxIqYe+Bc0XeFbPuGUldi0H+NB9g/I
raa9pJDvqDCWhjUwwYpYXWNeFEjgFiQ3eV86vIkLL3o90/6C1J8NGc14HWlXez9Ek8Nefw58fY+K
Q/Iqq6nO2I3BmHeveCgxxkVZIn8JD5MR/7geFN1u20JzpYQVojPJ6pvTJ9jokjTnd3KjcUBtKn0E
jEDXsLg477ZVBiHeEEJlEUxPSD6MU1UHLGnPdbrQhyQhqAMXue/bv9IhOXGXOVkEUbnSgGWw/SF8
3RXkyiAKDk0jP5XXsVU5SwpekgfHdFiZbCV5TNmv8yLFqZLJa9PPOvg0lepFAWG8iEjVcPdCP97Z
uYnzCy1d5Kfo4eN9wNqEvTJHM1ezqR9xDiYtccZL01J0up640mDDiC0o52dnDJWlPgzr1Bhd/cKZ
BNl0W4YZ92lyxou/86oqjEjVMCGoXbgFBtl3UOCQYjuCxqmvkw62cgssSLKvYdysmL4wugHRelNt
x2r3EMXcYq90tXkLri92ATMUMhT+9D8KhmuVXCY2WJCRcKIo90jQcGXq8aYmzr7NoKo0t3Z+nBJt
vk1W2hkzYcr6fUg4R1EVQdsk5ikooC58KQZeVKqcdeB2/4xaHXFTr2NAvtzaho90JO37UPZLW0bH
bIy3t0aYdVTnmhlQGuVj7TBfRG2DkXIi35v7S0u1kXIOCXmmCnxzbsz6zAjmOb9V0NXUziTwmkpW
H3jiceS0oTuDrmws5VFr0Xh8oSeuCelvRBUgp7sllZP4EfdweSCFNgNGpWLslrccEnFznwWGYJzS
4XZ3rSwCfsCdJt5G07oQzmfAw0JnDwFcbFhgud9UR1U94tLg9UfuofbMp6B/hr1bmd9Kz/yK6J1f
PMyOPtPCnv1ZvWK7sxjBWkPMVXFyfeyvXd/j1qV+MWwfOEZDsBmAsF+DcrPskrtHxsq2Yj4RGH1m
Y+Td29zkH2C0MNGZeMShxj5/tU8UUYXNPsVLcoV/uwJFoeeSIj3sFBoNp2SRzUV92PZAYQ2vd4/s
S1nGmLYB/zMDk31xCwXX7TBQOd4Oe5xikwDJOYcSNTnyuoj8f7j2iEnuFgfzYaLASzAuEQcuKpPL
jYOx7C0kWL0eEJxAnudh6MZ3EwpLepTsBanB6wRyRJOmtJuhaSfue4wgiNS4Nmv4mHS4xKF3T+GI
uc/J5Z+C7SbdOoznL7Eooubi+DSXHgOyxe5pYf8m38UUL98JlyMepUtHpqdZhLuJgLObD0DARoOQ
FOn3xGY2uw04QfRLZb2lvjflEnT3ZsxTtS9wt5aHyk+j7Kr0GmToaWv4hwPaYcnmxH59J8puI0aV
G/gg9kz5nqyOZbzhP58JQ20Mj+wAqzRquRAgqMYkwAJW6vQasMxdufP9BRLFqsjPMdEmfYDlG84Q
K01RGCitQ8KS9J4EBOCAOKrV7yQ05gxtZGo/u9kNbnzHnY79WO/Zg10JIZw4ckdwEWTZ1uqB5APf
pbadQSt25CmgheY55V+xmJ0Hv2vn9A6DVKvv8UHzUeAZ7v8QCLWftHTz3qpWB7VNrlGY3ekUkPyj
X7MV2kP40GcEXv7Wmi/VU1Mr6e+bXuPoYbkv7QXM5WC/FFPMAHs7xBf8MWJ6/Q4plrmwGntOJKrP
gWwwuoZPQZtlVJwBE+GPuEwjwpJkeISv7Myq/Wo8t6++F76UP8HANReSBEX7sgxu530mOJp6Ag+V
iNli4cIu2G7Sa593R1PKJTuoKet/JQVHz1l4bfg6cU6+DLEiLLJhiSdm2LX82cSBzVnWVoH3UgA7
52XezqH+KTNAGz+hbhqUCYe1tKRTqvUwYSc5b8bKjQk1m3DAvT3ZCIJ24oMm42aOy/ffVZSNEYZb
49u6+tvGAVsV0LPTq+uL9BV7L9OC0SDIj5t/0FzLAFclHtJNqW+KrS2AcDd+itKEKfH3f7DOtevY
PR7QlHFVdBE5uE9Beym2hwYtXnxu3LGJaoKI+iPh8xaJuo2+lBcJUxTPuHmCwpCMzzk7TbowKXUd
7B0UBJPesPPMZDDXymeuhDlDk0aBK6bv92mSu95zxg9vxEUtcWsclg4mxh/S7+P8lti1zVxeDaXO
f9slnlk9oFZWPimpoJjDX5uvgTMXHIGu7mpnTqhZjFTo3CBy8HCS7ycY8SklTK0PNPnGuZPsmD20
bWH1QLVfkjo87728uHihH2qUzOA5IFLfnfsqh96ZaNaogfYScQdGv04P5LLwBWrYw8QGCq3Y/0RI
0V3Hjupi+5yLDIhNsOqSZo3DUlIfwHI5KaZT6FbSnHCsDT85kzcu4pLy1A12+Kllxzd93oCs92xZ
EhLCK/pjdV7D1I/u3Jgn8T7nXdb8bNuA7KTGpBU8Jjg2rmGaiVdavHx5VF7pfi20Z+iXPld8sgIC
7TYnZKhxS+yxdQxJym37F/oFOfd5dCRRoeyUliibuguz+oHZQz7MIUjB7SRD6MfNz/lSRwRgsK7z
Evb9CmkHH/Fgsu4ctnX0dw4JwR0aV5G8Xte15yIyKvs7bFl5YwtHbD7kGEoesjYGVztFW4wgxNdx
AqvE7Iu5DR1DLa6h6Lhsm4JvKfrNTjIt1FBNNv1pSgsTchI1jHlNs70TEg+vN+6s6Yn/1n7TcZ5e
QBba9i1MyamB8qfmhp9KU0wGq/hEd+9quKDvmhHsfhDPSArCNT5BE8cJn7Ft4m0NRh7Z+8QPuGhE
Kk24AnZhb5iPoGO/DxgWuysCwxhhw3cCVv4IbDHrwhgTp6GzLaWc7YiLGieqBlric08eVq5t+MFy
au7Hno7ffYpQVV+rPpGfHXiF7oStbfCPnFjcKTGPQj7lfRfWzCZpJHu9j4pR+695FQGPtDEZkwea
46Pw6KcuUZFhwKsloGoAI4DFVdwFZGt7/DmZ05+CdksYD8huzQV4Wx8Fz72Vvu/SBhuAZDwgFw+Q
lH0CgnteDkl3x2RFF6M1Mv5EtmFq3eEtruzNw2pSbdzmbogf3XpbHS3pTP8Vft0Jgj2omCAituUD
trrZNeU+AxsB2iR+tHEDA0Yro5XEs2tO3IiKby62p/AqrMimi2+q5a3gZxqhvM2dVPmus7Z37xAh
MZpdCEy29MNUE/9zwPxEjpGJbjnS3Bd3D+BnyvKbUyecsK0OU/cwr9lEfTSSTXlPwhb/FqfKNLuv
YhgJB1E+1tiET6xlNfREXtGLviKG6DTaq2Apo8fMD2qQnJRN22znYnjzkkvso9gcY8v09sAy0O9e
VzFAS0WWb3nnkBHkbWVgI+ibipycqmWv3yb1itmem4pIClYLh4HgXAwyr0ml+aqYgsv+rGHm001O
ym09mN7T3Dao2SYHCpNnrh742jNmqszFVKUry1kP76Oy9T17mXF8odWYDknOOP7QdFtwWUl3mCMo
pgdvbNz/kjLL7R9mSAReRNvCQ0vUmfgMqyamIXrEeXpL+pDMfGZHLllJKMFlsiR2/PJXBWjCPy4a
j0B4SDyRjK8yI8f/YLB/Lr84dNtHDXcCUVfX6m1yBv1gWdRd2NVgGCiodhL3mF6C7DYHMGme4QWp
/JK20xY99oI+O1Yh/0CoPBlZ1KDBXSusn/D9chh+2BSqOfw0PdJyQ2fU5spQHmYNtvnEJ3ZFB5GC
mkTKQehmbxiW0LxoqK0hXe7hrKivORBwnSnPyH7W/hjYPbZQ2d/WMCS2HITIlxy4LZNm45J+4rRD
R60Ksi0wG8n+NUOfeZAeaP/MfIn/0IwTS6RBeLisKG0uyDwSeadqQa9ms1dSx72Z/hi6KNPZ2Ezr
QnuE8giE7H3tbfFfw/6lynp25dXoLz8jvbna8rLYKh1NQnHkSN2DuCycZZZMtST5qcMAdcQT22Wf
/cr0UTc5qf+6xxAFH46tw07o0Z1fBQbL+jkDLDb9Ja+FHaaAb9v9JJW4NaUg0GBPXTbzBSZr+ZDl
bWHpBFohFZO+AF5pbQXwbhhQSxcbTzdW14gOzJ50W1Tp2rkofQ1VvgktC48BeYvq3P5bUoogSpzh
xN08obt8qdkyC3LiwwFke9T/9gvkH8LsGfdagLbTsMUOalc5LPkhx3be9EybqbiEKL/xKQ0KFZ7H
2FnUOVs1sZeFJ/X3FhBMbsJsY1nkVv0v0pEoIMCy/L9e5YR1saOcqJP3HL+ifiBgucy4fdbU/cLC
O33L8KwUe35Q3OG1UpxDwhmi/B5dxX4x7vHz1op0alPxQt8nXllZCu2d5nWRLsphV7jdh8pyFH1/
EQB4g6p9J9o0WbxJKVKWQnkBwedyUYFaFQVveTAhx7EU0x84pEr9VGWOfCZSbQbMNwLkYgZBsR9P
SxqGnNVBVH9A22leJrbUTOxAY96TacJdy6plOvlVgz2yspHnn4jq1BdTdfnwZgTdYKJ34QGsOp3Q
MP6VhxYuHhSqzKT5zoqFBkiyz3GV3Y/Bal81X1LibBwD+lQLFkFQXbx1PFC8zVWhyWgkXHBfDPGe
qz7QrpvijkTDBut3jXQV9PKJRtM6vy/cLc0e4txCsO4x1/K5g9FdiEmxcz/XMxE4MH8THnO/cnzG
RXoux50bZOHTsFR4mYDk5m+U8LAbndwUdtrUYZY7ZzU0nj+QSbHWE3wkpZvhxEcUh8CLtVJE9nvG
+gB2D232MclTKjZ8TuIGzTSuvbtGzSRwPbxU+6TsQ+dxy/TmZ/4eCUwx2ArkAIBL86SzSA3/Q4jq
nIuwSjhHEQpO8r00qAXfaClKu5+iY+P/TTkCPuGO56UpQcKXukniFzZXGFjhAdUB52Y5uwNUrcIm
/y18HUJ9SOmn8JJ7FiP+9Eimjq0OFv8akiYJPHUTeQbHBw8ahQGvyLR5Wt+hEpftY4yRYXxjq9J3
NBa321AHZnb2br5GicVAZ1Be7wjdM0/gKHadR+oqnGGLubulzy8Jh2056HQU4/NkACZ+BXKA4s3H
7mJ8tO7CaUmAXTnL8MobVnRmp/pOZhghNW+/54BSCctQhmfsj2va2CzvVi+k9HdjK41iUmLo/+Yk
aZq9JsS4ma3ZXOPygA8SpPcEQav52sOog7iLDSGbMM77Zbzs6zmQK/vDsRb3TMbIqYDNwu6yIjAv
rwju9LMaD7bYfqIqBOwy3MZiwgQpF7EHLIerRMQBuUvMZrM6bb8odDwVTcGrKzKMqwMkj+B+mR1f
/vJku/zIyt4tLgx/OdUDXASD5raqrktvfQs7ghKGqq1vBJhgwrlymKf/CprQ6wOEG9Yi/spCpsK0
uNnetlzGsJbYjOEWMWGLSOPrS7wJ89VgOnU1UcTdKAyqxTyQZ8k7DhAGFDyEHRg8JOZ26wqMo+4l
xdRNCqmoklNDSBdfHCXWWxCq98roQ9K649W8olbmgs5N44teavGRab+sqVuGsfjdX8vpfgZCJbcF
QdB9BdCN+PuR40bfCQTZcmCeMjkRvwNgsQtnnmti+/kfDumwDLeARDiSpWEbj6ziS3rcsVt6Og+x
wfLuil/qdAn7o+sUflFQYdNtfXRGuOEP3rfuqZ7bdniso4abiuc52F4hJ5EApyIeLZKt08a4EiUR
DgjYTDGWhSFbI8plzZFVNVveFFDHryrdIrZlTYwanOmcUt1WU7YOsiiqgvup23A/CXdUdOWYxdIZ
OIQbvfHjhGbSLprCX1v5ujt4GXLfcVg1/vEKRLazq8h7WOhFrEpOTsWlA2yxeIMZi/u/6GaxnBJC
smzEwyIYblGxkHQe48m8kE5bhwdSXPLDExxTOx+X3c1N8obQlHbJButR+D84B13JnEIhs8uMTCiI
39OI2CBSzbPpnhUhzK8VScCDk44E9pAELBQfsxH+4yEOENJ2OabfCNSV75pL2Y75hjai6XEnpWe/
+MYG2SsI2tV8FCMX2AtUBaxOxKx4uFkis/QnHWP88xTkLUNG4wUtPFqc7cBcIElkHgwAXUfP1nZu
ecbuIKuniS7O4Lug1cNw0Bdo0MA/HI28jFiQmO/GZh3Oxt4PKd5GSyFwXUjsd0MWyvK69rilT6XL
FPMqownjUQp31NzbUQEplA5Ej6uHAdjc1lS48pj6HAxfrJt7EYDXbNfg74KQkL6w9vN5tQVVBkSl
aLPxBKQk7Ag4jt1WaNos9OaSBUmvlLIwwCyBhc/P7o/3xiCimiM37XL2u4q/1alYK3YIvPtM/IgX
h6MY3Wmx9ziaiFsCA5szQgEdsxnOnSXcx5C5BO0MwKPZGZR4HrMgGsDRRnbgnFnTBIeQ8UT4e2Aa
bzeuHJCSEJV9Rxc7NWtcX0Eekc/h8MYVt1mdQdmZa5bR3nYvghwyyUCqO6MadOLf8k5BFzAR9+lD
0ZWht086r5cnYT2aMoF4r3hSK8nqg8znZk6AAiPY1XzSvcyjBRc++C4dGTwua8lPjKoMVlLwX0T/
nRmY67dJNJgfImhjf94YCz9j302/+H4xW2rM9b+ll0+vumv4iphhY0uxKKa8fWIBwsmMU9PZDeBt
i31hZq602NAwm8BV/3fH3AA6VSawGTUY+/nLyoAvhqA8iDfXhhffpdD7/gB+RHApQLt9lOwHHEye
ecEmImDBtffbpvulrcmvKHCpcwDvpmiG9SxKMy/FxaAawgNiP7uQtDkAfWOHpsSK+ZENfqJ/JFrZ
60C2dbklAIP/YJ0nU53FXsGBZ2gr27x+pCuspELtgMmehesEsfIldgFiHHGrte0hKSQ3rooFORUq
VR6+Z5hv9QHfFdm9WFrnF39B/U1GsAswAnOO4WvKTH0j3IexD28q3AtsUPwJi95h4+oG9ns1Bfj0
cMtARQZeqz6FqKxPqIoVuX8XlR4fDQavqrp2tMiCc3Bb+D5ESKnWoPZkuyj/T9qZLceNZNn2V9Ly
+aIaswNtXf0QAcTEeRJFvsAoicI8OGbg6+9CVt4SFWIzbmealZVZppR0AnA43M/Ze21A1KtmgJlK
aQhF/IFDM1v7MiAKdQPpGlGwGkyhuEwNcBJroKUEd0Hxzc50KATNHrA/ZQASb/oeHC9CSWyf7oGd
KB/bQFGwD6qOyc5WDsgbVzQJGvLd6lSlGcFPJ7E+kdToWOhuKnVk39TolXsOXVF/VLoKq6BgC2Ve
qzoNd0/Vq8i6sXtwJRDiFqDJFGNPwOi5BCWBmB7PoVpkGFVatD22MWEGZKOWXgdDDHQE2YOJJBtf
qQ9ShstoJmrrHmeVaTwPW/ADS691orm1SPyknnFyovpj+gT+DeDZichq9w4SaPLmux72ExYedt0S
m7R+ZyYpW+ZglETPBYjFvoSFrpzxnmDNR8Ns39jayAGxlDF67hhqGtW7YijMa75D7CJtpL8C1mWF
z6MpNKtdMf+baF9HlhKeTW5D/E460Mg4j5AcQcNAdxauqelrzxMeCq+hfEipuE6wzjnjYvhhnceS
N9F9MB+6WKmGhzR2oaslLvLfnETEPTbQZRtCvgX7ShRQrKNknZYAFmEkfU2RDubruS/NhyZMXP1J
FJgnzhyac3eUC9JN4SZ8hx0HBuEqNZLc3EtXhVWgo+rl6YYuMuZgLofbxNQp8atNpPnTNNYjdz+A
aAbEA9cMeslxfGzlAj8MKppVCJjmxt6aJOSw28Nij+NjHBprTZE54yk32eIkAnZ1U4QI6zZyqAHX
mCRMGLxYWUDsBpwbvMKbhLKC80iRiJQDMApAlBsFo4pHO9HaoaOokDVHprzDIMWXXedGpXcd8W5L
ytO4gHcGOX8PMCMQxNZ1KZHUEO62XTkjkU9cNNwHAiWbXZr94b0ziSVApV0hsMMtZLesIMRd7gnt
w5Go0OUg19gmo/YyBDknOVEm7WFAfsCRINWc64xmRAtYwzaepGaEl4HoonutEQ1COANaxeJ17Eb6
9WXyRZqSrF1rVHJnhcWjZgkfNbcsaDCn9pXTzlq1qiXNgX3QKO41Ug+SZzK2NHdDCOpm3fVCcYhu
4evBDipwtzhTcZYTuUP3LMVbhtyjmBDgCtvVhtuZ8iNslLaDfS/qVhsBApkOctWdHWTIrEQq63MX
xVl3pU8jNwdCROwLHYXSpqPGa17iJ+yVjd5o8UgrK+kRIZkwucnaavVnTDVDQJ06E8m6Ksfl/QFw
QGAwCWID2m4K8xvLYKNZJROdW+A0TBVpV+OLRWYIkTpZjH7CzfDFE2vdZ8qKvFw6H//KNgeYhR8n
IAkvWYGI0j41dSmv+jxHpIIl0VB9ahBFA+Kor8jNI+TiW+h0Srcve5tlF08b/ZGxtNhelwBwYGeV
PXMjwYnDohy7OUuOAr9h4qt3ZhQFh0tEP0rruRTn571D8/61HjuEv1VLb3wzJrFmrw38TY9i6qGm
wLvXym9ulRSUXYmmFY8Cbwk/kYdERQ+uXxDBA4Rpus8TUyUEsFNKd6NPluxQecWoD9cBnvbmoERt
xWcJAFSLbhTLLy6NPLBMRJtGIwiL0eMaVHDKEZTiJF06rXqYAhB8yFhQ/F0rKf6KL6M2udlLTJ4f
BVgqtqR22lETyX2O3F0/ZI7S0z1tiNpIr5rKWMzpYwTi4jCGotVTD9W3TQnGmI1sG4OXJpO0wZjf
oA5k4lDip8eXcrxND3gtAQTk1RBzK8keJxgpJIp13jV1Uldwj0giGq4hNCDVsNTFMTexQA5bSI/Z
PVQ7RCFOoyBpMqfe5F1GShEdYhoBI+lFNYUFle3qeF527E79Em2YfmumLbIu6pm04U0Wp085PlYs
UIll03a3rS67K6jC5/cKiQXjs4399LHELToz4eoBVAMJGsgtk05+lYU6Gnwz4zrUKFMReMxiNkMx
+J7LoR0AF08ZkrG9XZk9QaI8mrp+7IJZtZ3Vko5cqWuBgV5dQ4Bz2G3XXU9LGeUDhFswBOFD0PaN
RiHHkHN6YC4YV3lYDG19gfmU+WVbLC/sbeTgIEqnlR2SkseeBJh6UaJX9XJwqRsVAeQnNHeEMdWN
LveJSbEpw1oaZsZ9CvK5eC5dl+BecJnJeRnZCh1YidtIN6R96Bx91PKdaTTEAhD+Q/XIDwsxh3uj
GhVQl2Vi5C/SVKXYcAZ24y+oqihGkwZvVLeF1ZrhQ8ZqNTxltaBQQve8tSGatsjyrIcog+4DEXDZ
rDqdyviB5Hz7nSqZazbsKdqKioec6ZJ+73qOEsAVGuSKoDQMc4bAGPeptO+6GhMcX+oezDL1ZDea
gHw7ekvEg2jzz10CDeWMWTQ2MZqpkkiutZOxdT3QGV/Kj6GlEd4hM1cjycYN6QDEGmHKV93YOQB5
uk4OD0glMmXCAsD8UdaoUpLFhgPLyel2KXWXiYaHVdpEc821w/LUqxNmrwF3ZfOJbkOpPIjcEflt
B0bAwMajt2FKuweFB7XVEH6LjlUqQCad4JO+7mzTdolB4mRQjnsabEOssgbRJ3iy0yHN7VWGgF1c
TWxJ+mCl2FHXf3aAZevWeranEItGrtBpgiClsxPbWDQfA+klkeVGN4ZSLp4TUJ5k26LyZf/B24or
JQzhekyYlnyBG0IZNlFOfUleoP9IZ2ubBYWVI8BCED1SBXcJJAPRTGLD18ZFaYZLamhuLeLOYVOU
SveEE5u374DCuXH2hpUN+nMaobJdqZzINKRKiOJ6qiwOLYxGuqncFvxKpeanY5c3UIJiR9IHMDLy
xG5mWzHKSwrtLelJOJQGItxJOSbRD/tzf85+ZXa/6w7013VLGEN9VnHYVC/LmY/IIZbxmOyTqu6d
O/TxUXyeo2KtLhvCWerNIK2Bbl9TyVugFK3wMCphKKGgD49wjaWT2nsms9R8sDJFEl6sDdbNnERU
9IJGnbKrsGUnuw55ZNnWrqxe7OQgTO2ZJiEcUOqkrzTYkhgBrYxM3HOWgFMYdlFyLdxBRfmXgRCl
5iJcEV3Si8bau24oPeFQbk1beSFOWktuYGlP4g5CDiOsyd+Q6RavuWb7STIr2kbhuKt+qSh3GudU
wxBOSwF8f1xVuune0/7BxFDQfdduWVWd/rXMsoK2Z950Wo+xrtHM70bTmMHaCZNFg0xnqX6YqRjq
K5ihrXrmxgaHgB47AsHVsyr0Pa7PKaa5SgYUu6fGrb+H0shvVKlKl50+YvsOkyzGBVSGLnrt68RA
HP3M5i4c94WwtJd0IH5horrK5vtKBbwDR4ZfV0dqXimaedPNJUEB84gM/hzNY5pcwWQqqvO+yw3A
krDrxetkzmN8j30XsTqv9Si5aRobDW+KLA2wYKeJi0Jogo4SSxbZGW5bwVEDvLVtG7ckm2uMqOHU
MbHSS0+x0tmJE9Kz9HTSMFWQgugk/awESE50RklkHqqhcL4EWEuTtVarPUK1RkOxnMSK6ala6n4u
Zh1FFEqnwOJ30qxhi4KPEFfVUsx7yEXOHU6Clvo6X+hKNYeXCvZv5M3kTYD/6OzUPPRoxCR1OBZo
PvI8vRVeWf2epWC6MJwBAGECXZdc4xwIDg6fpLug65M/UZJWQjgOEgcD1M78O5qB6ayUTr+JOew8
dmFcXhPvbW16NgAXGmrdS8XO3E+BNYxPHSckgyQAAApUlNL4fKQy/OKwpsHrD9TQ2Sm6WWLYJlCR
SpkSqoItL/iM9TzU7RdRVM4C1HQoJ3HOqTYiDEh8y2gPv4Ibq5/1TBr2WsRRertIF+5I69XvEH+N
eMPiUD1AcOIrhoaAk1TZhpdZ0RAwbDTo2TlEQvyJB6QKA+EK3/VKGGdgVzJMcHUIgLyZ6u84R8cz
9vSEu8wNCQ1seYrxVdG60PbNnDInIAmMPvcEfLsTHiLUIvzkHGk+xb8kZ9obEeWURerL8bsgoYB7
yWU/9KhaYMYYlnzWIks+5CEYDzYzVnjRBrjDd2NBaKDPzjAl4q1jKUXBSx+6T/XhCrM0TUhH2uU6
VzJLvZzrGFbGqkC4Mj9M7Mb0eN3LuYYS3sCLWsvIdr9ZFY4ELyps5yxj/UFbViMrW2cVPNPcsdBR
8kHgNEqjbkieikCPXkLdSs9zg3SNde2KqtrRdsmxzok82kqxdDgphVb2zk3Uwd4Q1ZOKx0jv8h3C
Tb7psM7E95BcNI6gKeB2j1ZM2NOD6ufh2taVDKN92Jt7mEHhCAbTKtRVQY2dTygAOoGPTRtxAub6
QNhnYDc2sRx6FPvQKXJ8X4FTnle5OhlrSga56blZYck9rQB8KtjBqBgXk4QXiJcz0+iFBs7sudTk
snWfpNoFQfWjJ0BQgj63M6fZz4jznnvwLpZHwLsLCqUWQYM7a4juBzxRmdfRfi0fhN2ja+oaxvwK
0TzF2dWkwmH1rc3eI4JemDs7SxzFV9KmpWue4GpexEWEiJCHY0LSJrjawFaYh00ZGFvpiD4/Y7+g
mciTlMzhrCGmlJ/1R+/C1PLsM415gA1DkcO1ZmUjwFUxm4fBymx35bS2+s0AM/SiJJoCRiQ0rBdY
sR1smnkS2AXxAj4JR0OEjHMQp2OP7hSYOvgD/KCAd8jL7ip5Y1kthaqy6OgRu7pzGOupNQ9BiszT
dy2TnUyiI7zyJ2m0fPE1RGs0waRiXqXVoH9pBrstznHcNPFDKVvlSVO0qjzY1phfcpCiO49JmJAj
gB0m2i1OYiTPlRMxNHVrEINNAoHygKim/jrpbMDJq1XU8FyvHZa9UZFjzEYKuSqCHiV/UWXqpmxa
OcMBuqSFKv045yTu043NHxwtkryDJCKdi7EaQ44PEYtzO8S2INE5g8VsYw+9abouOpQpRzVPad3k
ARVD/WBxRjuonHuGnUsqE/4i5A8BcMRKje7dAmf0V5wexXhRhHTMKOJaaeCN+pyhKYpCnTkTthVa
nwiduXaeuEZSPbSVlo8X2F/L5j5NSgNvchVVTraimytL5Ikw1bdsygm9xW5gWWe2UPBhhpR0ixd0
U6ly78QGQIyhIsYIrzfWzDVMACIJHbdoWSBBieeU7sZCdRNY7ok6e6zI3H/4eOVwHqtRnvlalJUK
TR9LRS2gjEpwQSCBYm5jdJ+wN+MJcBaBmpTqCvo2Yr+cNOunBG+Ka2JJNYN8nwJUhjim4uRcD6Aj
mDs8p/6C7J9YfxqwPTbjGqJPbBFOizTjUdWonnlVDrD4Xpk5nXxy8ajTgU2HQDxxY6RJWYg8kJ3h
juH0QL/LHTYNvTPYWajF9S0u5QRfbsgG+gJXSyF282D06NnL3mLdDZMYv4YoRRJsGrNNzG03uorz
gH0bifCKsvqQEBobWI9EQ2nk4vA9El4yUJjEvUx2JYSn0E2jVcYWi4RMgZPfJ/RRhwNBPLk3qWMY
n7sUmQpfxzVR7ogJbbJrIWyHnzCUUhg3lKYnVGp6CmzgqdKFlJz4p3Jc07wqi4esYftyYLXL85co
KBVzk+SJXlseKp0Ez1mglvVVhrdPvx6FNnUXfRmV+RXWAzHT3kkmuoVs+10EFGyHDm1GW+lxIthT
92kZEHLN2x5OG5KC9eIehaI+QfrkM/2go5WNpnVumqTbs8PK6NzaMfoxPlaFiUEU5+pDhv/IetXa
qBDXC6xs8qe54jZ5BQhtE63RhOzUs/pICp/eR54hcAtpcfojXK4FlFLLm4i319jkLEMg4dGYf7dJ
6ml9ZYgqPv6qJZ7HUeR3Fo2cZJMJp+u9Lk7R59l2RNnQGkDFUvebEHOMpSs/z7ktKDuZosFUlQ4d
ERxUWmFO41lJPXcQdXApI9e8lImDzSyXyvSlZavNDiLpWmxL9ogz3iv7KMUqQ1tvNbBOoyvVXf1T
jcsUJ3rOvhdzBWV6akx4ttYqQRZXFfvBRfUSNY8qsTaUeOnDnFV8iHpK8lrzzRgGbdiHRtKCgY/d
pt+pOr1tEAMhwdiiIg8QmB2NA5CYJUsNrw/tUnV0bQRZk0t5deA1JngorFOaZkSUUF2mAVbuKpeY
SeAhFBBxjYA98jkMuLU/ZaTh7kECi2wVmY0arGuF0o5PtoZECGnQWTsjZ04ifKRGT255vnQhe9oC
a1rbvbNqjCwONxDucPNbCKzIAVvOtCueqelsGkvUBCZXfCJWQFb1RxFQgfETp1CAF8Y80xWsFMIQ
GkfyAdYTMzMOzLHysY+zaUvd2u78Cjtq4s9Nppo71i0ViRQnpyutDGA0z1OizyD2gvqTMOtm+iTR
OfZEsyvD9DUeEpMdVmkDo+GuDuOO5JLoEjyMVt022gxN3JnkZOz5ZIQGPRsHHgnd2Kbs9BXCbjlc
otbUy51tAcqBj0ekyyYYXPaGss51bDV1o8QXsYJtYk2DvXB3kVJPJfa0ilTJlRP3TnQGXD5B19B1
ZYRgwQy/4Pw3dYiyQ3SWDGAsL2fiOOcLd+ha+wo44tzB0ATk41mKYr8IGLWceOuYHY5WcsDbpRNd
KwIXm2T5N3F9maCRPvBidc+hi7uP2d6nn6swdaIr/P9uuif0rp43ubTELQyfYfQJWMIKxAo5lA8z
JVGUQxiMU+zlrB5bUdsj5xBSVXkQVgJRCxRfdYZbOCjO7DxORu4IEgHk121Lic8tAht0luz8mR9D
rgYUX8XrFCg1D/ZiCQfjhDR/wxOr5wdUTq7ukU1RVEwiOb2gmiLP0i4jDdq8Ql33uu9qqzpPBntI
zmsnJVNxxoVZ+u5cdLAz2cp+BSOF1r7Iu/pltqqh9wOyn3suLM550TgR4kjv52ljt5Ep/HpyQNhk
RIoa94YFLeWbVqmoX2miJsP1TE7J5Cm9aVRbWVOq2joZX6wVa2VH3spkOI5X6vkgKD33BcnnJavJ
hoCO6i6d9PY7nm/QgPj97KtAIkNC9tahph9s2Pz7BCXPsFMcJY68nhJq9y2npA5gPqLzDalkqIOt
QWFb85DSA2XPJuHeh52CYFOHw5Ed+lxpiz2N9lr16Bsr/QYhFsVAy4rK6jzHibGziCF02MRDjUF2
iU9o0Om9QgB/1SqOvhKO2KVBo3s7OXnZvVh5l6Ez6Z1npyK4tC50ubWaQnnoDemgU4GzfpvFU3Vl
EYLB+w7+zueVIC3HFeVrS+buAkHT0OFlQaCw1Rf6TVUp4UvDGriZUZgfLLWvymv2D9qlGSjC3Boi
5bBmQMx8zevIRXU3Nwcc2jZERH30avqudyxn+jaOFC33sebbPqTcfAtoYbqpetXAO1bA5zMa+wsl
uv6uikh23+PHsr5OrMZnrjZSTWiD+RnEKojX0hFyjZOJomRD7uUuqYEhbdRuNC2+HqowvKqImrsy
Gu1D0+CxXqdVj/40prd8o0BnMYCaJvYWOVTsFxoZo/C37Q0JEahqcrc/IGXtVI7olR1fQn/u4n2h
m4LZQErjulNA+VVJHOyjZp6Iz0Tpt8JOG3+ukwSe61AZHJmVGIn3Cpo5UnmrMSKEF7w8PfGsdHcp
r7bDI8jiSBJFG+FBV2xNH3altOrbIDToIwAxBI1BRYCkP4n16WIk8kJWKzyv3TeixwQU6QZMP8gF
tblQqCQ0nkUbAstwkk6khcpiZnPXTBYeIspn3QaP6gRp3NCuqOq751GK7RnH4Pwkhsl4ILYVdQPH
SxOqJEaVM+5xFO+J0ktw39FDZFlV+Fmq1NWnEQOnuoObuOyNKPa1NNf6EiJAm0I0YiKGzQ7kzjyc
T4WRlGtoNJg1wLjSU9qrY2K6nHNJANsC8DWugZUAM+0zudWGpj4DQ2dscR5BFQDI9SmV5HOQB1Jv
2PE3t2FW1M3WiV3gFjUHN1Zhx2zrMz1FiUsVBWnFyogdhX5ICQfAK/p0ovIAaUSniAagf11ppj0g
bMbK8CnMgGRLOeR35dToF5T1aszhYGw+DbMsySuTDt1ABwWzRnPE7oty52DLcv2MvGEAm9BNSHHv
qdCt9GKo+HAHLjB6EoF5hChfaAIT+RH4YTUnF91S7eErMFJS5q4B1QIkcQP+d9zVlTZ8prcKDHAO
1JeY/Ih9YE7WDjtTsccxlEy+CLGjeUM2K+neZNOcPysSPOPGKNIBuSUpoeZardwaXCunPk4FRa8l
fpjQL9uhiyfMKXFyWPjUFHPNsUFaFjWm2z42FKJW5VDytFtOdYRXzuM2rtO+QX8dz8EZ1oLZfXAd
8pXuJest2wKrIUxzSpwgOwdV3xHWQvt9BbySgBhVOJanOVX8JWFunomwNc+QVAO2rg3rGuHWyMaM
f1eVfYa6U2q4mCuZrA14ft8GjRfVLWo57Qx76SXXACHIR8XYyIl/DGZSqlE6b/t6xjNbEaMVXJUV
DC6wOEn4Hfxqc12YVLy8Mo/rQ9+Od/BmEvNSzRJ8ICPrO4EMxhxDeQJV5CUm8VKbFiAvIAQqIAOI
O6VvDqjrtCZbYYvAZRxXxcyratDAieHo0tztHiaF3hMfBA1eYLxNgJhoJAG6JP9G+PjZEgVXyMFn
ZfQUdJXddjaUlJOhYlVufo/gU4tbL29Uy2k20AiJWcWthxplaMtr0eBKGQpFApAkXhE0mJ+3nIFb
L9ZmxTJhhjVm1XgKx/SuPCfXeM4eSENWqsdpaHp+q6rVzfFgaQ0t0H0tBf0dzwEHUr+gc+xrbGpE
HdNGGEKsY7zkmL5Dz6J4vUw5W7R0qAA7TmvFNd1bhxQN9gUAI5TpYPPNTl/pek4CNDQSGlNyhiDy
95ZCq6Hvf//tP/77v/7j6/if4StlPuBrZdH893/xz19L+k9xSKPv53/8b8jl/O+P/+bff+for2xf
y8sXWkTHf2kZ59//DT/3z3G9l/blp3/wizZup5vutZ5uXzlXtX/8fH7D5W/+//7hb69//JT7qXr9
5+9fy65ol59GNbP4/c8/2n/75++6rv1xC/51B5af/+cfLhfwz9/vhtdvr7/+B68vTct/a/5Dozgv
qOsYNL4tgx81vC5/oqn/gGwA8s1RUeyrlm3//ltR1m30z99t9x+o0F1bqCYSJAvq3e+/sc1d/siy
/sFGn02ta9Hzo95j/v7/LvynR/PjUf1WdPk1Guu24Qf//lv1rwe4XJegE2suWwPXoZRtqZaq8+df
X25jahr8gv9nIPVnjlnM/AHrJ+s7Dd6JGpdjftPRnL+5KX+O/XYs88RY7s9jpcR/1AlFeR81QI7W
SFoe53F39bdG0bjdb6+oNRsxGhZn20ZLN7YGpzTYfjwC9/6je6Yd37OykDUZBvTMobzM1CQ0ksdr
+fLxKO/fLZPiqdAc+AtHdyvv9V5vccQBLiWaytF2MAbOPh7i3QsxNGI4LMdRhbpMjjcPf6QyAK22
G30xQADqkrE5hzOjo1+V6ubjoTT1vZv2Zizn57FQARr0DjnrlB3KMTUaKGjqES3cGhbXxlUIsScA
836ojXivocmGg6ZqJx7cu5P9x++gLbf8zfX2mAfKkpMsXrs2WxOKV24yaX1rFXR9ncxvPr7kdx/g
j9GWV/jtaFVO1z+NmIizRWcVOuq4n0Blnbixp0Y5eoZGQnSt5DDqZ/16MK8b/eHvXYU4uop2CpaK
3OTXaGPK8hYa+IkX9sRT0Y9mBmZwNsIVV2DGqWfa5I+Fr5had1l6+fGlnBro6I1K6eMZBDxNfkGr
sFS+a+pTH+xaSpsfj6Mb3JNfFtUfT95Y3oU380zQekSxwD1jn7dx70hmWWs7/VPmBZ5xCVJyDVvm
YF4BPlxFPsng62IdXXz8OyyP5ZdfwdRcJHsqH5njVZA6+BAjfpp8hJ6fy2A8lFWw7V0sCZO+65MT
o727kJiWQeCKw/85R1NdAmZib2KiDtWslzZX+l2BZ3w9hor8SyNRHeBzJXTLPHqGFsKlPhKCtTdJ
zrnyld2Jfq0QR/xXPlbmvweylmf85hnWaYUVILcnXyMLK4d7U52a9+8/oh8jHK1Gsm4rmAeMkKu4
gb5L0trL+DnsOWg4xolV4t0HZLGNMUyDr/3xyreE09cw8lklbMX2UA9WIOMJa1fwdfzNoZa38M2N
s8fWna2SRC+48grRhY16G06W4Rc0EvcfT/I/vrS/zHLLskHigB5mCf15rKDCOc3JnTd6cgfQ3rG7
Dsv2j9L3U2b3JHUFzvcYMeKuFikJX4jodjFF3HWWzIb38S/z7ury5nc5um5NQbcRtPwuwE1uQg0J
faDeco68TKL5/O8NdbQm2xz7jERhKKrUl4hEPrEof0amjIZc/ytbBNzQjmVgZ7Cto72OcKWq18vT
tOBTbMYQ9BKqiPlCqrn9l27gj6GOHiYVhgDzKldlOyUSwmelSqncugL4V6GdWKLff1g/xjp692ji
lRrMhNnXBIo7s0L36JyRlXZvF6c2We++5m/u4NHamDQNjTQE/T4R0N0BjW7lu12jeVUadov3vnpM
pkDuPp4h/8Ob8eMCj6aIoqCfIQGYj+rWKlfVptziU/CM7whA/GKdnFgsl0/0L++hbQHeMnTbNJyj
VdlAFheUY84scRaPJv4WOzx0VX2RoiYAPsUkLT5/fIXLE/pgSPdoYqZNYgTmaBEc2JkBPZ/pQiBo
8P/eIEfPLo5IKRcIonzyL+Q61SckVpjATty9d2fIj7vnHq0cFBebkhRVGAEsV2xMIgQXreVZlbkD
K+KZXfTw8WWdGvBoxxVy3sAVzJcH6asfqRS/jfLW1fWnPp0v58y4+3i49yfjvy/QVI9uY1B0VuSO
fLTbzbyZPczjfrwVF+6W/fdW2Xw82vLD/ueJYR4faizoZkOrMVhfY55gg9A8Aob7eIyPJ5+pHr1d
KgnIABkZQ4lXSnU3d09/7+cfPaAIKJ814V/1rcqb21cEzyfWP21ZTD+6S0dvbGsDS9UQjfgWGWJb
w4v99IKSnvoUr+e1vVF34XxieX//ubhoIOld68I+2hQrcd3gUWaPOOhQ1zK9LLZNF71OuDJPXNy7
izsVkj9HEkeLO3W21FUTl+mWtZ+TxYBbyTs1j85GQ93+lQf1Y6ijiUA2I0DlkKEceuVd1PjVHBz+
3hBHcwGYkqWLgLmAIPmV+N11TZzQ3xviaDIQ22XRseEqFnQCAKx10Te7j4c48fSdo6df4eVu42W+
8Sl3IcyE7VlMG+/jQd59LYWts00xBUXOo28C2qNpKJFV+G2P8rItNlFUndh6vV/HQFOLGVTXqIkf
PXEAl3IiBWCEYuR+AVm0ASW3d6NXUUbs4u2zOHR39Or8oCieP766U0PbR5dHJEMRyphle2GDDVXs
AcEkL9KK8E/r12Gd7StBhhqpl6u8qk4sSe++VD+u214WlDfb+tlEJzTVw+R39QYKhCQjGp/YkHz+
+CLfnSdvhjl6d0MAB+hfelYJ4lMaL1NvkH/9hSEcSrKGZrtg2I+foO32MpHsM1PN+CYgQnSZuTEy
9fvHw7x7w94Mc/TeqirqEiCqvLcueYlzFZ3lQ9EdKur9vYGF8uPRtHeHc0lK5HBnkH13NByR7ZOu
xxRyBebZlTBCiLXpuSTFAAVfexPS3ddzYiONJTip+DwWM42CCWSCvW+Fs9Pt/jZHKPLxb3XilxJH
tdgC2rkT1LTBMg09LT52C5hBHFufhhxMwcdjLY/tly/ajxsgjhaxjIgXaWTh7CcizBB1VoAiDMoC
Nav+jdRL7CN6VG8/HvTEBTpHbwVI1iyEHESNz1TWmA498iJfcfkv2Ou7j4d69834cX3O0ZuBigz9
GyBUXzPdJ9Oh4Va043WWYBj5eKB3V9E3Ay2/yJs3XdRO7wYthWdod7AZCQr3JYbeE6Ocupyj+To1
Zq87QMd9zGGq+KRH3hifqPctT/yDGXF8KtGwirh2tezSekIr1kDPVo2yd+ddH3119ftQ+h/fuBOX
5B5940ZbhqinuSQTVHd74b629qmvz4n55h69UMR1lJXWc0lOumq90WsujV2AZ3DlPijPIKf9aouI
20vVv/dyHX9ZJfaJFhogFQdrk3XDrkV632MWc5I7ctNODHbqPh69VHDc/xwM007a3+Bmc9wTG/j3
978/JjlNtJ8muVUPatXZvLiNv5RnY7/fGbeoAVfmRt+J/Xz98dQ48U65yyW/ead0UjYsxOO8vM5+
Tm6S9MTPf/+WGaaJ6UzQTNR//vkAW0WZTux8ULlEgL4M/UCuwonn8v5F2A5UBBfg3XGv0AgmvDYz
28S8J0dXUXHPocMdTywM76/jP0Y5evo1DvtCyTgngA3Q9WFlaAs+YqWy1YnV4cT6/c59A5CksoM2
NA0pxNE0KEkZz+yYwgUAyDPN/lSP/V3gihOX9M6N+2mUo6ffTJowiC9i4zZdleWDO504Ipy6imXV
eDO7LN2e5nHm58PYPRtx/NZDudWtZv/xJH5/GMCkJJ9bAmXRz8OgUUwzW9JTUDkp4AppuoPUHv7K
GMJwXYLe6E0fX8riFhAZY8z62lCBlc/ncXmq8v5Hufvoy8AD+THKMgff3DDibScItg2fuE24Kw/y
uVyjq9g3nrPCZsJJ7ot24t69PwV+jHj0uRvo/leKw4hajg6pMPdtnH3++Na987lDLoCh2dINw3CO
+42gP1JkTOoILUHci8q5HErIrE0OgNLyhNEcRgXlpVsoJ5aFd75JP427/F5vbmYJ46YTgzX6/SJw
ntRO3bkwrWWpk/HUZyfe2BOjHffWgBQ2MahFdu9ESa7tLtVXi1tzramoru2kOrXonbirxtGkx+bu
wosolk3Eox4hhwsv7P7CHjdTz75lATifuJ3vfZre3k/jaE3CMqzFlsqIxlWx131thxy9WKfngxeu
1VVIxOapEU/d06P1KQE2OLQqEIDhgPBp1Wz7x+lp+kaAzJootrP+qVjjwvjft8e5TBN4v47tUzuu
ehq6bhs11qPFllWtDFm9JARwfPxKaMtr9cuLzjeRrhdsCXfR3rydmxCntGge06UT230yPLmtdxY7
l1V4IGdhNXjRLoJvuxrOADL/lTceeY+GX1RH23O0xpizZYxScvbBq5ulS6blicf27lN7M8DxklLG
Wm9nEZ/jkp1fG+4jkj0tlP3x5uO7+O66bwMiEYtAyFSPXgG2frVmC145JOybsGo3RYM6HxH/x8Po
y/74l4f1ZpyjiU/K24CJlolv3fVeu08PkAK2zktCkLY33kwb1cPTCE/Ri/xmF2/EifHfvZ80ryzH
dVFrGUcPDASoXXCkGllZQIrUdusNY4/OFGKAROD/8cUu1/LLtb4Z7OjhgTUNZ6IueclVc5PTm1SD
U7uO9xcS4diGSpnDco7roErpRCppEKOPzWSH3QIFZbXPwDjMibKKZHyYXe1szubniMA3dF/qukcE
vcZBeKJp//7F/vhFjtYX2IaIwSE5caL0B6F4QT6fmKLLs/nldrpkP5sOLBOSpX5+z4em0nFKJ3yD
SsW4mLEmF+uysuLtqPfq+ZJiRwJoMQIM+fgxvvtq/Bj3uD0aEQ9Lf09f9vXwjCusajtc73/lRX8z
yNH7p5MsOgxU631Qc4tblaCz9B53pKdI+8SR+d0n9Wao5c/ffMvVFi7s4vf0S6xjtqU8iqx5+Cu3
zNXRHaJqU52jJRm+McDA0EFxWEdkHI9fG0lVrBWP//thWHht2j3EL6Bt/PlKsAsgKk74vKQdEDUc
0Dirvtnq/yXtupbkxpXlFzGC3rzStZkeq9GMpBeG3NJ70H79Tejc1bAhBBGaPY9HG51TQKFQLFRl
YvxvH4e3YooC4kxcVwoYRhhzMgIysFSFb88NVCQ/YfBRAMBNVrcI6rUlczNqVYLZ/aA4kVN7cO5k
cC6t7uzNAbjHveHG+IHp9ndYpeF+xogotojNskooaSdqgip3nB8t7V7Vj/u/z7uXIfKgo5HU0tG+
wYQ/vOrHaFWRJgxxGWg+j02M5q1gLQGHmGK8QHwF72oSOPUxyifqzuIldFtoJl3tpCgF2XkzBYYS
3y/Zj8xOTqr1BezEQVJk3yqpOhT2KjhX+6B/tNkOoKoCR00L0L4G0TU4PTFNoMtBgbZm0Fw07bEi
GHKrM9DPatMoQOf66O/VRrfhtQfFtgFR6dkBrZsOAmhSFyAOH1tRDUKEwuxphrlzW6WtxGb0D7TY
xuF532dEv89sXGPEYNHREThAgayUkPoTJVS8d2rrzTWQt12vU6snSU4yWNB9UkIMFXpxAF2F+Fk6
0xY9RVCz4R/st21he/TA49VEKILig+3cv+TH1I0D8EsG5v3ky34WSH5y2F9B3iPBlYFMKLHBPbKC
tw+DAmf1MAV4ij87QRIWIZgA/egemYif3hun/4jK3F9gxy2qIceyRreojQb1wbwUyLk117mdA5DX
hUvmDbGbXUSPjrysYLufjN8bSlspINVBRpe9roXtJpifx8y53D5TJpT/aCWT5JhUVjGmDzDmLY55
2B7yQ3RpD+ZpPfQXJcB0XulinEgAKzgUv3Z8c2GDXhpqozFMJPGDVN91ov6vX5VDNrPariGTWUGq
b1gh6DGjkQgJiLce7R+j16Of1bqbX3uoKZ2tp7R1rUAOoe8Uph+cH8pD+SHy2iAKICta+6CNDKcb
6z3RwEBHGhpONVtjs/XWgGxmMoLpT0bTW+2B/Gt4nHUMFr5ngU1UPPEJaWEeg4lq6JEwYkPDkakS
BJ7PhvaePGXz+0xUS2YMFEOWYA5S6aJCXKoFgQyqnvvOyT0IbyBsYNOsFEyYFX20xlFbu8a3TEzz
p56hfa90gUH8sGZaDpbcREuwzpy6FeI7pHJQD7KiEDqEVgp66NjrwPAJoZXCuLHLcJGfo+zRbjHY
Dk1UwR/APRIbfOYgRotiQi8G+GrxwalOa/KOwgVanDFwiBTFADvY9S2h2t24gE9/AhfBCI2x8YmA
TkSwYbzvii0G3dDNsYYI2EAg6rkEUfcFE2BgMETnoGhSRuG6xcYSxrdtXe30iNbSilN8bL0Sb0oo
HwQRxMhdTL0tPvGaj+vPAtorn9WnfZcUWcj4vdToDpQMKbZ0NhVw29+R8bgPwXWEN/PY9zhTdhwF
muSAsI56+lA3//H3mdQfpHxkLgb8fmndqeRcmYIEgb9ENjrWFEpTaTC/P0cEyncx6iEEhGx9XINM
7Z+hWA/7q8RFccBVa8u2Silrr10tz8HYAqLHJWhiFPzmCtwqmu/URPCFLoD5VfzZeDSoiTJjjVCJ
66B/MMWvcpX56fTzPbYYuoEeQ1PWbObYRNDTHE3q0EPz0qLHIi1DJxXsCter8DTxLwZzaFa97XuH
PhkZ003ffBn0+30beGUofE/aeJyE6I1l0IXcLFSOJCIlUo2n1uzUTD8cEIjoWufZw499HL4dbzhM
GIt6UA5CxxQfyJN2jEfw8cbk+e8hVMWkE44OJlHYR9ZscEDrCNU+NDx7kJdUDUFdiRe/VBWsngpE
nC30FV4vFcTNnVav4bpRDzKLh7x56sCG38uXRHpHtMKrClgEQfaj6hpzSKzaXNDoAUuk6rOkf8nA
EmoI2rt4B2QDoTPGQCUL6iXguQrQtgPeJz9PP5ejYM+5d/MWhAkpqjTZoKcGyHKmXZ/rMc38+KPu
jkHsQeKX5qidKPngOdoWU73eJdArmLJOA8xoHtrlE6UKfIebvW2OznxfWIsN5UEJAN2Q3VpkujTT
530E0d5QEzdnsrTyGRJwKSZXrRJ0bZ/WfA0WPLPvo/z64GNzbc3EWJNqoTICZY9rGGWwHULGeg2s
e3BVef0hvS0v0qH0UYt72sfiWYT6Dp7Z8fZiKSZjEeitWmu2sGYY6UJXDG5gWUZKBu1nS2AV75Bu
kZiY3EcJdMJpL7MzQYIajNAgXei+JYvztGSrF6X6y3+zjDmqGMDPKzD4wMUT+escW5OHSfnWXUy9
FBTJeJF6Y5nFbJfZYaYabR0rGOlKiNyXn0Gm9zrmMrj5RdMOgu2yWBe3i66a5HQNxhJcJuNz1SRu
Z7SCrRKhME4BiqgWVFLZGoCMOVTzV6h1upOs+PsbxF82Cxe0iSZtm62YdhBhNOARKAeUy9Fa1BuI
dYIpqwqqsfm0D0X3+o8DBd7zf6GowZtzKxdOPMgrwbltk2CF4DY40j6mJcSaY+dOK/pzQTpICXUC
C/nr+AbLXK1TtugNyJJX8NpQVUUwnkHGESw64GV1BFB0S/YsZLKRvJ2hKAA+z6DKP0PJnNK4HPbX
ULRdzHkiZtLkEW1xL9YwjxI/sR/s4lAXgq8q7prZSMlNDBCpaP643iqIPi0rFBLnYLXGPgABheNl
Y098Io+iNRNAsZP1tjVoaSajU3SsySlRptu4N46WlAt6zOjS/7E1bxZZzIXu2HkE/hqJvgw0bg2e
yOZcWy8dOGayHpLMAlfnFi+1DRxztQ/5gqGvFXAgVfFWH3KAp9zDrBmGbKDZdXyHU9g6dspUcIuw
mdccgXEbzHe40wftvimyoC7S10UjngSJ8f8GxdjldODMXh3E81gKkulHsjqHeYZIV1OG+0B8t3iz
iQnnoPICI5uDHkfLfiIKRK7B0a296za08Shr05FAh02JoRvZSQOINoNRGUIoQNz3Vvoyzt0HMkVo
IJ4Fp4p7eP+FwxcFDR+bAAgaJ2daHHTwdo2xoiQPHmvrwVogyQtZItHLigiMLvAGDHrZ7SSBqTPo
QTtMZhBN/jOCB3ap3jEwB+aS/19EWEX/kA0Q6J/qCYQr9MP4kqYluH0Gb21uKqP3O7S377uFyCom
fyl0J48iBWBjD6WEfHJnJH6O8iyNU7CPxBvwQIcYXtt0jDRbGjvggUsRpF5rjN0y2wcJgpxuUz9p
VvdpqSZ3HLu7aYQiRT+e8uIdH51bZGZFKzD4NkOB4FE1Sw2aB/RcgMb+0tuYaplaIuhX5F5aGzuZ
JR2SVDKgLAq+M6lwdWj3ROCjFqwlPa1/RF8Hr4uyAZIbi41QYGslQ5SjeNKbcwzKubUJ5HLUTpFp
ghjOwHu9ZGXfs1EzMMEzrIHdouoa4XZCd2MtaNvmutDmb2Gyt8SW1cGekL0VaTBAhkjGqkav4AwT
3DjcCEapfFArUkEcxOxiM0dRlQ242Fok2KodJvqHHqIr+ytLN4ddWFRXHbx3oxyuWszmQUt8yRaI
BAczaR+Htn6a++xzQtpTO60HCdK1/wmOHRyDBPKogfwRX97mBF2SOM29FP9nmEMbHt46QPARivHv
OPMbG1k+CwgRWdAMQg9yA5YwKesj8NKpJ5ANBI0m/bNvIO8wbLGY9QTZpWEOHbCc8rHDSwq4mP19
BJ5bbBHYHJFo3Wh3uEGdpAO3uw15LeL3mYiNgeflWxgmg1MaK5Klno4/9JcoeknqzM0WT5++71vD
fcTc4LBlXWmRrdUYgdOF5sEI8RJVgrXPTUJytC/liT6dgnSVTJ4jOMbUgD88H09NpqqhzdbUmQRB
losKpG94CgONIORca88pY8+wV7daorCZrYuqJ548rPF7TtwGl7nEzV6LQI+DJ6IRQuvFPIZN9byO
9gBquyYsVfnH/gJzD/gbHMt80oJD1IrKFo2Zo/FZy9aHrK2gwSLhWte/THV+2IfjJq4gMvt3WQ3G
vLwvSRqjwIaH0zmkHS60IFW57Yl4CJOCO1awh2x1dQI/oKxRMPkcnZWb+GAc8DZ7kwmM4h65jU1M
JIaqcTIXM2CiSrpREsWPrNidyvrD/tpRGro9l2SnUZ0VFJdxAhz90N6ZXhbi9fCYheCU8CHC92Qc
oH8Hvof6WxlKfn8EZ/3+H8AtKG43j4kttTWVmV0jtoATE6/exnE+oqPgFZ2o7hqQQ/QkCQ4hH9EB
taOuQhtXY/vHQO6p5W0LxOpSupAIDtbjwfGgm+cqnuGBCfzbvoncrQTdHu46HHzoy2ALNsmmntiR
jDblGQwo0Ye5ATGq2uUXPW0ELsOt/lFev3+BmCwhV8kIfkdcrKXcQba5O/WQQljr7kktm7Cymxdl
Qpo0TN25mkZvbBxBNZ2esz/C2xs+WxKEZnokQ4gcLamapb62S6aAygbKhfvLye1K3ZjJTniQuK1H
iTI4STeL151Mb74Btyo98ZE7HtJQ5DDca2ljlnW9fykhmj2amMNdoLEMilEvQ5sZ0cFWC9GOfdsE
rsLO4BIws1czAdSqQV5G91rjW2v9N3dkixe6MWTmGGH5cpSu1nE6Z3PhQuVNsE2CVWOLF6uMonFV
//rEkryuNb3S1i+UKq2q63d84G8cgh0SVsfCacDQj/u8g2hsfmzw+tyYICkXtWrytwdslzjHpoqh
gGtPAEMwCo/LPAfSIt2CPDWEAODTUjqCrxvuszo6GH/jMB5XguQ2N2sY1AZDgIaU9aQd9a/ZB8nT
MWAoo8/Ls77G35uDqN+Jf5VukJloLI1Rqawzds1wR19Fm07rRb4RWAekygdhNxlvPS1ZNnQwIaC0
wM7XmuDHNnIaiUuwLJ8rHxKCD+0tOO4O6fN0Qaty4sZ+IUjNuWFyg8qmf3UzoLmD3jjJKTo0YRKC
b/0ce2Dh9UW0RgID2Up1q0HGdgITS2BUtws0nfL1NrUEFRrunm3tUa+9kkCIS7EVgEweemB9NIai
ySo+1BfIqR51QSeoEI25ZArbzBaJ7tnk4e6Eh6w3iIZnWiUEW7vge5QXRLamMQeuGizI1Mj4tJmX
h8I4OvEazl9KSwv2wy73SsE8n4PJBBvk/2zGqsnV0MbQWg4sEOBDe4OkUuzO1aSHllpl92g2NlY3
W8lgubklpRdrKdSjNtTF/ZDbxW2bt6oKdQi0cgiclXelbv8wJhJkIBovejplDHEnDwKrQS+XgjXm
5kNbDObMY6wwNwjlh5ke1cfmBKovzDLaz7prPeLpMAQL+jtuuS0g850n1VAVgLgJZh5yKVBb/Wyn
mOKv1uP+rgrWjuULmiHWtFoRUts2ukA0IFqf9n+ff7h/O43J5HUxqMJlHQJcAcoWSvO6xqHk/NyH
oNvLZlS4BmxI4mL+DBM410fbiAf01EAYN1DnexDsgpDDN0nmVbWEQqJobpprzwaM8QN9RP1ajjCa
a0ZOoBjRLeYG0O1qhfs28WEsCLhDWVLFS821TTq09mQZ5CEB+Jvi6gIxXSU9vAMC9zNm2wzoaLD3
SgQxZgMdkehprbNgGbq7WR48yHq/7MPwT84bDjvPPCjqEKkTrfJ8Aqv73XCAIog7n9e72UOpLoDG
7HtcegPIxMNUV6tobQCoa2cl+1Amn/ct4sbbze/Tvdt8qigdgf5Eid/vIbxY5Z+W+lmaPnaJqOFC
hEP/fYMzQ+VwlWrglNPXMjvb+c28VG5pCYrS3Aig2pjPx/8sTIpew0xyPjlJj+EqaXq1yM/VEFyG
XFcGSZgCiRkN5RzGlSFsDDFCMiFdb3pvxiuFHg0hVFOf93eFV3KwNjDMlZvgvaCJ6xnlNyjNQ9gX
Onqt+k8k+WZyvzTPo2iOkn/HbwAZN+vnvjRKyLSgoEK/yfsDnW3PURhDd7//nqnJrXWMzzW4NnVl
BZhm3yftq5xB1PPn2EXvuUk3NrEup1qDRKB5EujqATTlkWhal+cLCFzouQWFBg3W176GAZ3c6HQ0
9XZl9TA5HfKBagQfL7Qs/t4btkCMIavd5omVFhj6WMtzrYyHsY5uhnGo3b5z/EQ3HsdJ+tJKzbd9
XN5h2uIy14OSE4M4tI6+SmeiQYVX8NXDu+u2v89kBdZQ5HWpjYgJ+Wtb3k/xqRu/1vPTuLzjdtgA
sXmBoo7Q/FxgSKG8WOrXDJEnnzPBLgncgU0OEKOnhOSwRm8l6H4iPKiHVhNNwXFPKuIbPkYxaAce
P2ZTZn2olNrAZTp5UO3zFUwAkaPl1ac6dE7C7zVesXCLxmxRQeFqBWjR7OpnHYM/xtNy315kvzuI
CqB8d/ttGfv8ljpqNpsqsBId0eAbEXkBN+ffGPPHZP+EVkZjAoBzNO7jI7j+/PhWepm9/yW99ev+
8RFtFcuwY6/2OJXlgqwXrAxOCCm3G+kWejUYRi88M9hH47vf2+oxV8aUWmORUL+Q+0umBrJz24s6
OIQGMbdEaTugMpRwLcUv0ZfuVIXlobiBai5dP8evRZ8p9DJlc2EQB+mI4ZYKchLmMh8huVwaGeZ1
OtABQzHLm7vPeVk8R7ME9e4cc4l2MnjKUN/EJH1opewln9/T+LP5G9jQoZarOvVSgsSyym47JznN
Rn1vdHLh728f3znfjDWZ28QBKWjTdVhb+REdTKc80CE7BZXLYPVUH/QoP1RBKsPLyLaWMbcKrBqX
SEa8GpTZa/qoBVdS4kJN3jLA1LVvHdc5N8YxO5m1XRHVDYxLtcOwgCGhv9VIL7jvRSBMZFxB5Q73
BEjb3ljZJ1IereYdDdfbNWPCIS3RkYRmLtWkBkYcPcoQuzdVWfBgIbCEraRWZQWl5xmWGGMbKqkJ
bVnNTwZR7U8Ew3zORoO2dl0Ha+iQcT0GNXQEkl70MM4N6297z7a8RuiBNzsLxmRrqEunSBKECV6u
bKsyWFPQ1Y8nQcaPl9GGRC5VGxnxEthjhFLD81wZihaLe1w2MIwLD2jHgNYgYJB4uWnsKhBKHesb
Q8QTLcJhvNgkKiRuQDYVxJDQg0zznYyidkLKC/obBfmXCIrx5oLgcVgqYVI2D+fBKF+j+Kayp5Oa
FsH++ef6wNvisQ6dN8RI2whUVpBQhQSi51gv+wBcU8DHJjsqagCY7LjOxUnbp1pZYNUWKfY0owkz
GW8DuiuLWEP4cXqDxOyPNTpZkRQ4NOB6CRS/8Ge3+QZJYbAAYmb16Dz/rWEgQQc9l4GBUQWcLAyc
nq+TmZfqHEAF1ButUFb/0RbIgYs6rOkCXd+1wAHlCyVqw4gi20dWFvUUpaWGcU/tE7xbnqD2HX0q
U7/XRK3OnCUEFviWKeuYglPL2KRaXZ3rMmyavPyOLmHk66fqCHHCMzk4fvq6v4ScHjngmeg6dRRI
DUBQ7do5IAWeSUsO3nqwME9hXM6ZJ00gjspqvMx2ib24Rtt/XiA5Dc1vEHFaTV4JDsCfoZb+CQ7I
4/HsgeoB45/6kOLG0PCtSHSIH5vDCxqVb/RWF1wcnAztGocxtR07vPbZkOeSjsRXwsqPz/YP3a1P
RVB9FH3HC4xix49mJcdRmAGmJ/rRjpez0xVenopUUrgwaIygJEsgxWI5D1bbyLRMxWt61vs1+Uzy
k1b/9b2OZaOPYNCHxgaxDQKgaBmcpoumwFJRbB11jDRK0fCKESTptO+MXGM2SDTn3dTB1iRFQ6aM
F/sJDFztgMquWXopqrz7MAoHB6KotJERXUc2ChTXOLPaKkvSo8reBxp4KbJw/BZVHhX0iNzMnW9T
f/iGNqR91D+jsHkFyhq3ECPJooS2sPyAnJRbj1WgpEeoQwuA+NahEA/tKPRF/+Jw26ximqFyDiFe
hPv+W6N+lcrUrcZRAPLnpUWtsdAUaSv41GaHtiXoio8EaqTo4lCPOW6SvJzeA4Hfp8RGpmb80cfU
2esICWPcwJMTxpPip/oqyIo5gd2EPBG47CzosYL74NoRJBDLO0WDYLsmT+BvyVAUrX7YxaPR6O8x
BrVX1TQNXFcsO1/eQT99ntDrFrUfmz5cbMFVyN30ze8zMbRvSLyslBOkS9dHkISfYskOBisO9p1Y
BMMsWJ6ahdwvOKHdNN9Clu1BlT4Wii3YFu5RoSQU0CSjHHnMpAce9zS8FQPFioirFZ9GsNZjnl1E
FcH1YaoHSUXdEAron7E5KIBQdfC44z6IumO3zg9Zp3/aXy+uJSA1kH9JKKDd6Roi1upxlewZqjCJ
fatVJlWOfkpMCSL2iugtml5fTJaCwc83LOZ6s2O9jXsTc2B99VDHrorGkrwMk/piSWHqVK4wXHNP
zxsge8VJdTaocDxIUGJ6TlnSXzP1aKHx+/Z+Km2B6wmWUmeCdt4raTo4MG9xXqHKkHXoPHL8QiQV
w3nFQmTbWKVeb5kljVnaF7i445f0jlb78dLsrucGtYYFFX9JWPHnuiHub/BIqQipLCPKYFgSJLbn
OXDkh45E7hzlgvPESypNiCj/hmBco0+szJSXEa4R4KHxSTnWsClNXYzCh92hvxFSMXF9EW1BCNwQ
c0FsvV7EXJYSp4uwWZTlZkYPKp4172y/PiCb9Umg0eFo4mYQKyoOhv+OM7fBZoyFXIcBVUpgp8YH
A71po36SihtiizI8Tl8SPOUNiG2lx6C+1qU2gLT7KaA0r/lthXTd8ZLCtUE6VWMAPH/tfPVp30Cu
w2xwmZOQ9lpS9QtwM6076KvtLb0lgODG+Q0EcwgSRBljzAFh2wM45fJz4RjhGg3HfUu4ZxrXrooG
MihQsme6tEFPPSeosCxt8jAR7Wh06W3S1qjpTILveW6w2kAxFkXxXGEKAcd6zj5ijMUfoi+Dce+Q
QyskXuUtHhJlhfKMICP/1WS8vVfIWilyO01QUTRnfGW7CYYi3dnRB8G55i3fFoixyZDGztF1MFSP
neTLvTsUQ6CMBQicf/z9PqF+oFMODdA/su8qkaXONWbvQPxV+EX8uUqh+YCWoA71kH0g3i5tgZiz
ayCeoCHNmIOh/LHMftpVbgplHCW5TYWjg9xtejOKfVLJzGgcywxGaTO+AVRyHPLMU4QqFrzTCqly
zPfAJSCPQzdx4w2dlLXOkoMrChQ9txOk5eumfdhfNa4fbCCYLKOBRPc6ORhoWOb7Og7j/j6Xzlos
OKwiQ5iYHk1muWolUMp0+UwW6YYkokFEriG0EYaqTf0pu6BB5XYwBm0O2vV2QVengg6+1XMaESe4
CEe73hOzwYgaeJlpMKhcldSuodMJ2IsWi4r73EXbWET/fbP7KaSJ6mmGk03O5DerftR7M3zH7mtY
s1/teugjvobAC9GgtkU3BWqdnbpCAlW8I4VkUG7K2hKcT+7CbbCYiJMOjYzei3IKZtU6QDPMjZLG
dqvktRwk0Qcz93xusJhN0kZ0ZsszShvjcqfPn4o1mCOBS3Nmn1Az2WCw21Og3AANoBmMXfgUD6Qn
x9Nu5YfkF4GjHBZB8kjLEKJPW26SCW1nqvugOaDUpbZv3MIoO7mfUJkHbm+6vfttPuqn2Ysf0ofx
kPt4LxRYyvNDKM7qjgFqXRC3s59UjUKghIwiTm7ggdfovZEs7r4f8vZLB/s8CFdsdC+zZWYDck0T
as2ID0odaIv+kEqV21jz4b/BMGGoKOMmlswO6XLXnjp5CBOlPy/t38sr4ksdtQcDWQlqX7+KiZsd
SrKyTxoCjleofIUkUs+2rZ1VTdTmwVu0LQzj5Hk/RFVfgLhXyzIvQvEV3SpuMhiCTIHT5Q1zHLRE
YMpUR6rFXBFL1hqlSpm8ZEgSJF7+mISpt4RmSD6KHoO4JiF+I31E/o/iyrVvE8j+mnpc4z3DkL1U
e66TMaxENTyaCLAfu6jJ/wahgWqzPWoxzqrZA+Tfh60ppJ8yorYLXrwzkcnR4SgTp5WJrfUgWyQd
rSnIkupRaTsIyELvIDasQ1TLIv5A3hndgjG+sFRrgW8mgMVDlbvYMPlkrFYX7J8fbvVzC8MsXdqY
IPiU4NmtZPh6JnlWMx/MSQYXl3zIpE+VMZ/qIsfXNbrdptqPnMdhrJ7jwQzVpnza/2t4Cd/2j2H8
Upk0tBA01OYi11zwAuRQhh+OZtf7Gll8IzMFgVC0o0z4qCwnKTSNnmsIqB9SouhejYKwm/ZW4SVg
Hgr3DeSdhq2BTEabL51DqhYHb1HOjfKxMsCgJ2hW4D1s4Ev0t5eyfRhJTaJBN4FBvhenDtMx5NiU
IDRXw/GAKQTBCnJjyRaOORTSDPrWygFcdqHyJoqb+dYdPX/kIMo3hKYxCQe4xWcyZlTD4n706XAy
CKTnxzHQIamrQqzT398t7sW8tY05g0maE8moQEyXqO743TyX6OqaJle+V8M2pDzS4hgj8BB2ThAh
xlQqSnupZx80ciPV37Nc5CF0S9hwuTWLicm5DtJokmIZx/B/rUnrAZcnhnwKoXa5yBwmvCRGpqhS
AXNGSkT6QauCWSjbJ8JgogZK0CgRa8AAQ45+to7pmdzYl/qEB5xjfVLdPIy8OhC4BncN8TWPxmYZ
bCjse4Q95VFWNFhDiFQPaR5axa1sfU3zm1rxrSaUSOlN2bHAO/Q+MNdYVYXkAp6Doa3GRJCqySdL
B0dEUC7+FFuurfqF0woSBO7d8wbChpBslY2qgup7YLTojQsb0fwj750ZBMbQqwdtskbbM68vbH2t
cJdEGgplXXNQM+XLXDo3KLYe6rI65p366pAcI8eFfiTL8nN/Bbn1zy04s4RZgZGSSsJrVd+5a5ge
0QLh237rZyVOdBmCWPsgQOQ6y5u5bL6d5ZWldxYQ5cQjJ+XY3cSn8tSfaMu4aAafv3e/l5Zt3dTa
Rp76UQKldnwxpKD5e95fc7t1bKtmovdpP+X4fZ1cpuZxFCVZ/KAL36YHC4OeLIlTtKwL/gIAKPcF
GPvRqJT4zXH0pnANtLPmdYf3FB7RzQFtIjwv2Qrbj1yP2kSyGd441fKHuQdhP7hI1MT5Mq3r874r
cHdnA8U4vtQvqqT+IurtT3NzGOPT/u9zw8Pm95l4K6mkWBqqJmVOt0V2lGZ8RgiSNBEEE251dUos
1JzRG7zeKVAPnIZDJuRUF4EwiZkWxVZLRwaDqJHO6Gm7x4jCxcmUd9SBITaObyCwghoGW5w1iApZ
+QIvclVaX3J99rIiuo+T6q5tSRBnJPj73dnCMbtjz3MFzjpU/7Tk49r4in5jy/4+BDeh32Iw22MU
ECodKdHB+sG6b06Yuwr1EyWsgJ6fq3jSP91B9BjHjahbTGa3lMomlZ0Bk3zvgw5TkvTdQ76fzyrV
vAhFeDzn2MIxAZxEjQXlBMDN0TlRgxjs4Llgp3jndAPBRmy0P+VmFWGnOnLQFch+CraJ7gKbgkEA
CGVNOr4InujrCzBvo1GGHDvaaBwdyjRdD8asuNWOSxyllyKeskDrU9HcBTd/3qCyFLh2ay+TuSC0
qpZHPulnDU1PxSvVvTqRp3f7xW8r2RnAEQ84o0XvIuUeIpK/QnlI3OROMUB/T+WURb0C1NH+XFZ8
oIMPDL0mbGu4GSt9XMpY1nbKzo6yyt6kTX5nvugrRkTbLnJcqXvPRx0ean+DMqd6XVU7U6j+gxF9
1aBFGH1do3fE3C0Ec6iTskpHaHsBwrnP7OdKfeyX/wjBnGHStrU+ZYBolYM5nrLsZM+Cnjv+uX1b
KMbpW6myQNuJN4M5vYyoBvZ38fSO9HizUGz7rG1Z+TobgOiwUOpTnn8hluB9RWAFW2Ffo06v8b4D
p04/Fi04g3/2Iup16jE7bsw2gk+xNiJNAUSdnlT9uZ17z3a+kUnUHCbCYb5vFzNqq6LHni9RMOun
Jn2unMsoSq+4CwblbEz/4c0QhbPrWKdK+ZLEJsK1bH/Qa88aPtqigQZuuN5AMJ7VjE4/TQ0annoL
3f93tiXIE34JKPyxIyiY/vrgo92V1zbMZbpCJQ7tZ8tZCaEmdTYx4pWF6BRCB3CYHDuPMkAtrnRQ
j+IPCO4+bdDpv2/qm2iXbY0E7MogBQhX6cZMvlTQVu0FE8HcfULWTYeIZDxFMJWcFfy2yazSzH79
VEmq365Pqy3qbxeBMCWcoirLfEgAsk4o4UAwcE0yjFL8/UQrNGGhKEC/ktFNrzH7JTljmVZ6CvX5
CkREczUPHv57IrjFucZsUBjPdtaqaMGigPc824/ryzLfNPXH/XyOu/UbCMazZygmrAtVSKqHr0gZ
k/GlqW/sQRDTuB/km/Viu7e0qZE6VA3xpg9uG/qJSo7GQQ8xfh7s28M9qW/2sE0eem7kJAYTVqAp
D9Z8n4g4efm/D90qC7c/FV65Pipg2NKkfsSbZJUSfM/LK52gV5J3bfwbChM4qeTyBO4JXJZVAsLk
+thX0jGWVEHY4WaJaBbAzqCD12Db8VM9TRSzLqAl10iXiaivc7be1quVoJ/vZ50rX/f3hp/Hv+Gx
t6e+trrVZ9icPvgl0XdYj5EfhbM3XchhuBFNbHD3CswDdBRFw+wGk9WYdtLapURgnmy8oHWmBNXW
WLr7RnEP0BsI63Dwki7LdFwNUzS5heRX0/c6fZKUcB+GGwo2MExcq7NKMzSqbmir5176Ya3H3BCZ
wi2NWBsQxu2aKcOIMbVF+wBa38NwMDCGVvtDKIfgT/Kzn+1N9f09djmGraAugtdcuoebq0dd9MIE
tQ+maqL4mMlD7pq15vdkOu7j0Dj2xwULQhI8r2qY/GBlRsrGaadhjKfA7mI/tox/ZtSXcr37rC7l
k6Ubl25qD4Ze/7MPyz1hG1jGvHIsocwt13DBTnk1ktYfpehSrfmjPkHNUFdFlI5cN9ngUW/dLGfk
qKO0/ur/mVZkKtM5kUsvAQPWvlkiGOZk5eoaVfWAlKvNIEyNlmxqTmK9KwxurGHuvwrklIlkASYv
jnqceor+gagf9k2hv7HnGMwFCOHTJKsJfD6d7tXiW6Ue1ewjQjytfNvt34OBfAm9RnjjRwlVZ8CI
nZigj87xAAkBGj+TCZTtmxXalvaq+30+3s76WjRuYUjky76ZnDC1RWa1rjU07MtZhXtLLZM46Nci
cY2ke03QZHAslGwUhCtO6L2CYyKJTCq1HeUV30mKEhpa/5jojsAi3m1yhcGcrbxTpCpygGGASXQ+
ZSHmtPvWT0/OoQimY+R4iogkn+MsV5D0XGyOl4lW42ZM0EkzZEcn9+ZecfX8rmomTyWPav743/aM
OcwrBgEbECbPQWKNfpW1oUFG3zTXsE/JX4/ugrlUQ6FTdej0CzthozlEi7rcweSxMYIWeWgDkmRh
oUkfFcd8rNPS1aEgUkfvmbu5AmYjiVTpZjzMaICvdJBR4WFXFVFncILVFQQTRWQQUS1mAogl/6A1
WMhX6Efv7xTX3fFmZqEWpfzJq9WhoQHaBegkrTJU1ob6diWz4KLkFddQW0NXCKZHDNlk+QzxLBLN
Wo7kaR1cyp3oPNnPzsfZS445eOKsH/sWcT19g8bkG7OerKWdIvQOKN8l7Qepf13U1wKlr3Q4K8nL
Pho3OhmYqoWyBrTz2FfHKE8wUFLQ2dp88HOIaTRT6zWtdeoVR+DpXG94g2LfHq25qCEkDyizTgOr
T3CY+oA4oidITr5BJ31wpGw8l+gqc3bRh7G2kGsbA2Mh2ncds7s5VFS18lE3Yrs5VGutXnTQVf0s
pyJZXDWtDVHvDd/S338CW2OuY7s3JBlOWRZncApU+XHSjvv7JoJgvoayRh16Ar63wEhKN7ILt7cO
mag4yRt92K4l+yRY51ke1ylQkhOIC7zCt1FZTkLrqbpp/eIO9Kie43ctJjz2reO9dVwBM7eY48S1
lVPzmu/ZL77S8mcZzMfU0wvPORCv+BL7ymkfVLSkzK1WLw5Yqmtg6t1lLT2NfCxEMyvcaIX0Q0Hq
aRrg/7q+xdDbQ4a+QrAnWVG5xVxeMC4tmtnkH+k3EOYARGoelUVLkAHIq29NRbiU7UGJIB+sxy/7
S8ZJsrFNb1DsHdKCvKooEOBzOfs2pbYvm1IoKeCir6MDUetwH46feGzwmAulSf+PtOtYrltXtl/E
KgaQBKdMOyjLsmyfCcuRBAOY49e/Rd93LApibZR1Jh5YVXuxgUaj0WF1w8g4Q7T4efDjY3uwbzHI
4rb3V+KB/CAjCd3dLvRBoG8Upa6aJWxXY6nt0BoQT4/KW2rM90qUBJdF2lU6CwEA1TZRLSGG5nJm
tlUR1agQbrvToBJvnoyrJn1HCwnmTb3ACJdKrS9Vw3RU0+aoP8VgwdAgo8/UyS0KSSpgf81WloG1
PpiKxAYl6FQ4T6DiUdw3zEvZnJgejTJZ69LuNYm7+H84jhgOWlDHgnreYb34QzVqvUrxWE1cln4c
NbDZE4lFuiwWePRfn1yUtZj9vLYLgrof5UjOVWEO/ntU4UUiQdussQNhJwpeUSB2tGbVU9eXnXRY
oWzdVkE3jrSNYXr61AIlmu5qx4ujxrXBFTQsrpaiATL+/g6hMJrTQjBIQ/JEMEY0LXRQeuOp0E+Y
ad4OQTUmtznhHy/D7G6PDf4C1KNjur0hSFUofTbGFGG70jh30RXTHi///vqZwlsVrePg1iEWipHR
4fN61Sqazwoay9DgG5sqAnbs58wm5baqo+VkTnEqWbV9cV7gVqux2STNXlTemjNWrfnOqhvO3uM9
bMQRdsXsOjMqLSiBWn8zuiDSEndi3uUl27VsGwzhblCsKKJqtsqgHiN04jHnnNmK+/cgGtHAjIYs
FKqXBEEibjkg1oL5NIz0WM2YnTFjSiU67y/D7G0/+jhAIAB7A34lYfvVwlyIpRhw5VrTDLR6ZlcY
0Qm/UosHr9E1yfNzb/u3cIIl0NBs2jgGx9KljaupB6eRZAVkAMJxyZSWjvBAkK8d6dGJ5rOpyJqR
97YfTC8Y17e2LiLO/VqFTS1Fuet646jj14UftZJhFJtknWQYwjqRjjOjU7D74KJGqVfY67nLpRmn
3c3fSCIs1jINUZTEkMQeP7W93/WZr1F0CtgSXd7HMcEdgdesipGer1eM5wXndWIOKL9qK5DQNb8U
BXMAm36sgyofZQPJdnUAjAj/g8MmvYaL0mWuSrbagOFjDQNQ2RJPYC/1ZIMS9g+CcGpq1U5Uo8Od
2SSPcbm4dXbK2KeJhmZ0bfZZUA/3LDYlq7jnkm5BBb0bhlxPyXq/FS1mh7bHpWtdtdHcQT9byufL
ZmHvqYngOZwcsItgnM+6oxsz7UytWdWxNQQGyj+jOgs1s3pwijTsks43svZqiGu3w9hU/zLurqZs
cNc7foOLzIdVdghNBUSZDpTFp2HsfDb2R9RvyrpVds/YC5aYZXHGmmdIwmMT42BywolfZbKQpQxC
2DKjY3oxrIwWuXLWzLNZYPigJN+2G8PZbJWYhQDTP62nFaNz3D5YMyxJqN0y3cX/ePwgIw2Q7BAR
bQZvSNwYgKPlc1Pf1cRxY/KNy3JTe3kjTCH/o4FkXdqNJqSqmqls5Qgog6r8HZwajvMd79w21DzD
Kz/kN+TxsvJJl1LQetXJLIcvwEQ/nvc/YiX7cXpYY7+KX3+6jCbTDcGLsMZ+Qa86wHL9eUFbRnHF
6ne8+7drKJymbhkMEI/iUamXP9hyWFC6wDAb77Ic+wpBUfeMmg7jTcK3M5xpBGfxEKhWEep19BX8
FY+mgmpkPZc4j/tL9gdKLGMyOAMZVpuOQasYpzktr1KtuCaLItGD3fvDeoERTm2nZfOcdgUaNPPQ
su9aWQx+XXbR5YZR/XfFxNntCMb0Vbrg96viyzTVeKl+McYCTXkINIRaIRvPsdfuhEZzVMmg39DQ
3uSsVQxWNUkNHw8sbu6c8Q8sm89sSM9arFzb3adssH+wuTsrfeN3TNavtnttbdAFJVSMbFCsFlcJ
tztMdCd3Vto+2LF+blT1HsRsz5fVcVdHXuBEq06LTu2aBQ6g3WL/HLcyH6JU4p3tqvwGQ1CQpTMR
m1SBYYy6W1S/QCnlRmoS2LOsSEwmjeAHDuBYTDujhJGw0VeYL27ZnVX94+UlM9ZfeaOQG3kEm945
ZDCVEfKM3hKCVM4trE9xgFwXuOWI6ddI1N8afupba002cRGA9oyfheLH1ZGj/YpiftVwY0yu8xMJ
SEzBfLr8fbvnEQzRKDpG6y/CVa+vAituslKtYGEGAm4Axx71g1KP83teDhsUYREWNs6LYWOps3wM
S4V+XtRekieQCbLu9uZOM7VyqYukgt6QwHC+5PN/XCjh/uKWUaTFygeml17hgN6kVyXGflcf0X2P
lApyUiBseC2B3iKxluhYJFV96uwbC9412OYub/cuhvP/D18ULwpSJIqF6iIFGEV6GtWrIgkSqXex
h4HEGoo7EQG1wQjzWo6+beNSVQgYO/3JX8P/hnWOM181QSsFbtQAzXFlWAyhlgZ/L5xNbTTD6WtM
5/fLYqMCmKJcY+QWgJU69VWw81aJ5SrUlNz8e0bXRuHqukuYiCnuU173lDQ1yNUH47oevqBNrJrA
SNkdySBby30ogkrWtfnJFLcL4+vL3mQM8a/O0cN2IV04FgM/dBYrnpK4+GbX8zv4bNHA+IIp+E4Z
Jh52sa2NQU4eq9pfUs11yl915cfk76tSXiEJCo/ibJSlmDoInqL7tjiO7egqk8SF319B9PIYmOuG
bK9geVKry3BjQSdi8ypJDl13VcQ/Kv0LjOE7ju8aTFoLDcFZJVZGkZ7kuaFjTr0WXxkTgzPw1egl
K7YnDUUTHAYiG6ANFN8jDJPAjVJTEVCscCPWDyXCFsz4njsfyMjeJc8LlrByfVwNnVICK7Ufh0S5
xiwVjxV5ePnM7plteGtrqx1IakBC8tpYkEpNtdTEqpVt7zp4bSeyGpA9c0TBG+usQ4fQ0yfocxTH
iRFHPSppumsSPebxA0YBXRZid1s2EIIQUdvkaq8BgljewjS/1n5F7M4p7mqueJeh9tyjNeuDijiC
LLXYsmNPLLURgwVUxbzPZKIu44Y3Sl8ee6u2xRGcIyPrK6aqEKkZPhXJTdtFXjHHEhXbzcxtUQQd
ay2MnjB1oBh32de1zJj62j8WnCACdp3xKKss2VE2uqYTEF20cU7FeD/tTStPBlSBc2pl7jI1fkLp
58sbtPe4/l2Xg/AOCgLBFvFaoxWEWHrQwqN71Js9eu6uMSTw0H9pgtmfT5kf372jhHoLKNZqpw7X
Zj4DUJlvK+M0yTJMe6uGQBXofB2QRL69Vgs+9kmBLEZZsp+wpmGkvqOweTWZaIBDPY76xkqDLNig
MXCCfDj0RhlqBsOIgFttPs+pKrGhO5pN4V4Zpo1KD9AeCPZgmMalIanTgQHS7O70gjYqJr+UHNYt
tYxGouJ7i2eoDvxrFJZoKEx9rQ2lxvS4dKIumIfcOLVO237pRgMp1MtatyfUBsYUwrKDmrMpXsDJ
omnjScmqr0umXBnzIAnOSqQRGW8o76tkbhKoQm67CSlyxKdU2cC7vVAR3Qqjv14zNTErms3KgLLz
6rQ6kNGJX4Hj/tAdYl95urxyOwb1FZho6DDzjpMZItHq1kR/dIwYQW8dFls2aFG2duvfN95pxs1M
5TqAtATzAq3hq2aNHy/LItMCQdnMfoyLqMPCRW3uMRtTFVXuaUkbvAMGdQ0UL2QwcFNBktjqGGYu
g/uzsFQ/0ttHvO8OasVk18OuOBscQZwyNbS0jFAUkGQfe/1THx0wve2/iSK8h9oir7rBBEQ1P+d9
aHKU2spY/n5zqgshAJz9l/USLA5jTm93OkDWwtcFUxtKj93YYY1RgbW/DgPmh9QzvSy0Hi9Lt6ty
sNq6tk5fQBXia5WbC1srux4qR4bywNTqmJS6xB/Z3SP0hyFfZyOEIA6IjqpWmztL74J0yINqiVx9
ZWmqKqWTWLhdWTZAQqDCzJGhWRosItgfp/bKUI+X12rXDqwVocjUo/9EfLWmRa+mVpHifd8vLviu
RsyE7nVvlI0N3V0w0Jxg/hw8H12Ms7ZNRqxSTxCgxIDKtr9bonvCgsuyyDAEA9qAh7OhGWSJncjD
V7g5eTLJ38d0kLt6EUQwnIrpTKrTQRBtuVWdc9sc/psQgpWhJXp/6hxCaLo/GuAxVu8tKqV0Wr/y
zdncSLEu5cYq15muzjWFFJj28NmGp5Z5y6EAy17uridzPLI+fI9cBH0kiEVgaoyAmE2cK3wZENPH
PAt3iEAsuQzHckwkpm1Xoa0XHMG0pU1lDMpaDqDPd2S6KRKUcPVXZf+OFhbowQuOYN0ac9ScBB2V
YHX8AEYBN1Z9JDLfc/o3IMILiwxJHi05wvrJFFbLqUklyrx/YjBjeR2LgTS6oMys1Yo5XWNvQ3pN
2C1CLKC9e8++v0AI+hzZI7XGGhAdf8qjwC4+lPGXyxDrKrxRZjRMWevcDfi4gr1Pe9tcmixDdRv9
WBWm79BPqu6Xy6NR/Yql7Wfrxr5Fgy+NVzX8dlVQsKG2alCw8iHIqqTxi8rIULRj1F811Nh5ycyM
K9RPMyrRhF21tl9QBXWLSRI7WrXWR3f2XUK7h84pDh1VBlS9mTJDKhHxd8HxxjrMmUPwtAIfoO1g
mnh8U1b/LJiY0pX3GZFEFXfvtxe5fpPRbqCiQcN7FD3lwbQ8pzw6Dc4oiVKsD88L+yU+fNLcTrOR
YJgTOaxFsNlhZeXTj7Ln6L77vpFEOKsVnRdnYGCTNV3V073WbW8UZDbmEAwfNzK03YO7ARNe2xkl
jCUmlo1F2rlX1aNSRde1Tf3LJ0sC85sPYLM7FPUgVFll4ur9MN1lBLQFwWUI2bqJ5EOjE2VqubLw
Jqf40fCXI70eQ+qa3jodXcaMIjlG4jjuTs9YgqkHaIhvQsd+MpvxmNHeVQvZBu3GQxDX+9dM6IJp
HQeupG0NscAJ7q+cLxhQG7tV7vf+7OeBcyptd9AkVkJymnTB2JZT31AYLTAal8aB1nVoa8mHy/u1
axvW9h6kzRBWJIKTpRHMaZooG4J+tjEdKlWfsrZQ3clk9GCbVeJNaipTw91d22AKazkTnpOp/v9d
c554yr2uI4ibfros2666o22JrFkOgkkFr70ipRuoOpTxgLnZ/Ii3zbO9dB9ncPL9NxhhlyI9Qi4s
Ttb3ank/acbNoFaebo4yoqNdbdiII9wZS+GgtcGGOI1G45AXKfUqLZEdqb1oJryHl1UTbJFWxczC
gxm5hijQz3rAguywNN6IgIKvHBoELzLJPu3bjBdI0S7VEdgmhgiQLaqTWrd+iIP4hh/1ECyNqAOX
hM6kcMIjbKq7hbSrtS3m32VDiZ95+ocxRD4Ro5ll5VASLRRtlKMMhj4Z0PaFeBUuKurOMvpM2Z6J
1ql3Zq5HNiQiD5OvBgmiTfG5W+lxcc0fuCcjIpHJJKi8Yg7lHM/AM4s7ZNZmJ3EV/nj5WEnUXWTT
7GujXoyVw3l0VK9VlZNdE0laTQYh+n5Ly2M8/8bAoennNOYfGiLbGtlKiYc2d3SzWO8NjEm4BgOa
x2bjaopkY6p3JXE0xwYFOvLGVFDpPidRpKZ4Zs7rcIw+8kBj7V3ej9839xvPa4MhXBUqilqMqlzf
/N8xBjuMj8Y1CxKfeROq7QwQnrrfJw9cfOc8YH7uyUpqd1dyAy/cGhxV7qMyxSjbMUdPBVHsYDwk
tWxsxv5R2sAIqo2TRJa2A0wbDP7iZwEKJbyVLcTBkPM4NCQO87r/bxcVTfkUU/oc1F69vqPUTGPm
MIAcf7TKK0ILL26cx7gf3TlPTtxSJZu4v4h/4ERL2y5T3sE9W0sKf6KVnNmTm7AflxVFhiHoYllx
OlXrqWrTc1y4M43drpO8Avb1/UUOQRcHfViaVsOxGqvb1jpO2eG/ySAoW6wtcTNX2JacfbSrs+V8
RXHc30MQDNdClyO2HaUKr3deUVojrXMTTyX+EDs/E8svWsv9bxjCMoFBKp0xNRvZ797wpgXx7bRw
HVXWm7i342gOQnYIgTQ4UgJMWSDJ2o14k2VWyKIfuu4vzs/Lkuxt+BZC2JBCLa0RDEt4VpjB0t5O
g8QpkP3++vfN06hQUEwScdzS43Ks2zsum/okW6L175vfNwzM9os7fL8+dS6dhken6d1qViQRoD3X
ertM4o1W160RqRBjGD61+TEZMp+2nwdQal/ejn1xQN5E0RkGUjIBR8scXoHWAU6NadxkfDrX6oJ9
0SWk7vvivMAIt2fSlTQiJjiMLRKy5Hc/Q9ffqezpHdKgY1IlGJiLogQBRlfKpMUwZvgBtuFn1vI4
9p9yMj5fRtm9WghC84jMgfwKtUmvdaDQl7qMBqQ3ET0vS3dQ0uS7Y0+6X6BcCY5nVgyJ2yrLpHiY
m114nFIkILJJnVO3s/LoihdNPfp57qSyJNVezG37aYL61yyrFntGNKDVa+bFLKZHtUDzamyDQaBw
nCzQqpS4Y8Gcj5dXRYYsHAxQwkS9MkdAnpbPCwFteRp52dRfoe0oGFrnbmkS/g7rvpVWiO10S2w5
ioJTkhoYxM1cUz0RTSLX7gnZbLZwsSfN1FZpjltwiW7q9FDEX8tOctglEOJlznRKB7uHFz4XH8bU
OaL41W25bErQrmV8EUQM6KBiFFPTTSwW56hJ7VgIPjDJC1oGIdwfRWT0mjJAkKFqfWLwQxZV4WU1
2xuDRTd7Lj6Ryom1Tl9gP6Kb5slBYvm4Tuy0PfufdUJoe636000SyF7TuwZss3jCucrhtda9DdQk
oyeQjD/TGa/NaEZiTjbeQKYN6983N4wSjwVYCAGVzXd5dmeqT2n19fIi7kOgOHXtAsZQYcFOIjLE
zSLHWVWqZnGLZLhaLOTlF2fJJX7q7hsddbd/oIQjaqPtqk5SSFObbnVywvKG3Dtfx7A+8TO88Pec
JAo/DC8oUFcTAU3NMdB6IPDFSuW2VWMvWb44sjbt3cXbYAgGAfT/fRTlOEe5fSLqsdaeSxlNugRC
zJRn+TDHfQaIPj1l2X1ErrUvlzVg96Rixi7ImsBuhOar10qGAKkTocEQTusc9v1TJqPs3P99UJRp
FEPJHCoocbzwNnMUtQ/KMQZBg0ZVD/eSjAd9d52cFxRBj4nCmz7JwCqUaImXFteoBworWfxCBiIs
VaH2iRNnMy6Z+GtWeYWOu50cL2/HHgb0FdXuoFVR0Vr1ejviGp5DC08laHjqNRjLEpsRGMIVSZxk
Dwa14uY6i0xFuZkAM2ggsuCt3gdo+GzPcVtWIQiGtIOj9o7ETu8pwBZKOCWLtWTorND6APUmd44+
IvcSd7UEZNcT26CI5QtNrafDtNbrdv7/KEEH13qCe+Pr/jpXh336+23awgn3GyrZcnsxAGfpV5R/
NCe3wTiuyxjrHoiBhC2G8EBimj5XVQ+MUh1utEw9RCS65+VyQHT/dBlq1zhvsYRbzVE7pnTZCJfg
WgtXbiJ+7P3K1V2UhKEISIK2nsZLkq3aubnY9DhKJ7sA2vxQ/qq+85MdpmHhqR8s17o2H4lrH4Zb
Oc//vtJjdKWJpjjUPQkLSm10LcYmwvppPZ5wKryuqFJXi7jkjbMv3guOYCcYw6DW1oR4dFxcw/5i
l6ekuUrGb4rsDb3HLIXPfoESDhdXG94UE6y3+tD/WvzpNyNycV2gvO4wBLpfHbLWkxEJSdbxTWFv
PibciKCYSe4R65pGbtxJlnBP96mqYtIoSCpQxiHIZaZL308mjAZmuDjeomAoOs+yp4WsfPyOUT9d
1sg9iTZwYoHCnE4og2shUaaeuuiJo+JOyvm4LxJBSBDsCyDxFrSCRsqwVHyd+VA+j3GYMdW3k3Ml
HRO8p31gwdXWthzDIGKnaVl0ZcsHAyW3vePieveopty3GfKbiXHS+vbxHUu3gVvF3pzlWSWVw3Jc
iqBGdCc8d2NDdzEFR2IzdndoA7NKvYHJ5oIRcL7D2YdiZ5/BfzAU7/CFtwsnbBBpMmYVJSTRWnio
Bai4TDOMNNnoh90zi+wlSryJYcMrEoIGU5Iv/VzBI2Jtlp6TyrAPbCg+VJaTo1YkSWHnncpHTK4K
HI0Pd+DZSnydpQoYDY0s7JuqCHp7eOpppEmCsLs6uvk04RogXazNugW3IGKoOFvYKW6rY78YB5t9
u6w2MiRBbXB9KjlaI9fXwFXPfULuM/3aXj5fRtnXmpelFrSmagywkcXY0niew6FVvLKdIJdsiLBM
GEFz7HjqnakDDF0wkOSuHw8jC6isA3nPkdrqjWATp7Y30LcDlMnsAr2iBzQsBO9YL7Rf2mggBGmn
+ByM6nadjdHCdrDpCQ0Cmtcu/D4GVa3/34AEWQjGLXKzhZHCpB/mDzNBAwrep77KkkQCtUfcQlFq
/K9QVCga6PRpcByOSBip2dGm+XFiuT+3it+k1aEbYrRjmmDCSg5Zuny8LOauYmygBTcRiZJlqLMO
MWjwxSdW4toIFNTqtWo/XQbaVfQNkODaFPWk82kCEM4tb2/LyI2sh/8GsarnxgJrRWF3i9VAycur
PHuwyrtieL4MIVuuVcoNRL+MC6s5OoZs54ySKc3ibjReddGvyzCyxVo/YwOT87YgPW3HoGrZQSmt
MLULr7Zo+B4YjBEyDWPlQhSkKaYo5mVR9qhDjEx3WRCWJOZcoQqDSczcbi3TyhD7L5QgUVc0nZ0M
2Bty6L9qrnYcrvKr/rN1p3lgNT20tiubFbn+oujCbxEFy4onfTTbDQiQF6PwM3TN15Ppd2jEVN6z
iuhQQpxFxRhwKhyhpNfw/OkmRJPnpkr8fOZDGZR6lSCLO9W5LoHblWsDJxwkh6RoxYuqPlDL+m7q
NYTKyWFIl2CKY8kbXAYl2kDVLgaTA0qJm298Yp9BuP9rGEd/pNrxsiquZ/PNbr1IJXZD1EhG5HTA
wdL1KLQw8DVJZRXru4dqAyF4NXZP6pjosEAt/8BNlBYVIUvfQd+EifV/lEHsMqW1YjFLgRwgSvMj
jLMlo+OqdSG5MmSyCEpgFUOk5YiRB5GJOkf8fBM3bhIpEhjZrqx/39ghUg963i14JzrNkUZHSw8u
77pEwcRhUApTothYO4y5mbpK5Jfp5OWmi8mb7mUgmSDrh2wEsbSxd4wR69XYR7v8NLynNmC77YKx
WbJIZ8rauqpF1lXXgVFrHt8lArVMmGoCuhHBhcsNdCXoM+6EmlcnTutDj06Iy6u0tx2OajgGSD0t
h6jCeR/SwamKBG/aRgfpdLaE+WJd20Zzm+VMEv2WQIl5yZE3g4GyF5iWBvOCleRA9fZTXxU3syEL
WK5rL5qWjVS/A3ObvR/ioStNo0QQPOFuZocMUVHVfibOsbW/XF5AGZRwXjqiMnTTr924KXqgrhID
vZ78Z76cjU7GwbMPhb5/pHUxN1ts/0dxH4GvA/+0U6ubkdoYg4o4ilPZrlaboaWokrfnbgAOHU9/
AAXliBS2WHG90lwF9TMJ4rMZtKhDBkcYJrbJiv1WZX6zZ+D/VxHyJ5YmNv+2mJHTqj2ks+L4GR0U
Pqpv/qFNebSVzldp63IqS9DumQj80r+QYiKjQrlyb+oYEZXXlcsKckbc4HRZPfas9hZCuIGIkw+6
3mM0iWEGdfXRHL4iWv8OM7HFELwRWvdOgwZWPCibnwNFxjGRTdDYfa5sIYTLBy2RQ2LHECNXMj+3
HpPW8hXngdjPiQP6TNUz9fNkS2zT/toRnRDLpsQU6UgGp1Aw8QinmGpXSnNbZp7p/Li8PbshenQw
IjIFZltNF1WAqpEFBlD4w0qWf5jLNve1QtMOiaU/1B3HRJIq/2H340NDozpoqrRyLdCuullR/6C8
aiXPmV2F3HzNuiIbu4VUFZIvDA4sneZDZySHZZF16ewf6g2GcC8qSHj2ZVKvSQm45l4WRH58QF1l
2B0cKeH/vuJs0IRbkqC8w45XS1xHNTjDcljjKzKdKedua6WuagUs9W0Zkc3u22O7rcLNqZljWRmr
VR69AX0UicfO3THz5s+a9zt94C2Sa2CP245uEQVbCbIoJeIOEI0769x6aZjd2DcKuvDlzJe75+Jl
TcUpH/2Y5GrFsaaomfBGh9+nVQaOKB5ePhv7MLaDinlcAaD9FpTRoHWijbD+UzF4U1Z7Q/eN0afL
ILtOgYG2CQL+K/R3ridio/GOnc8MLdF9YNb8Novn/EFVWt2rMDXtviTN5F+G2z1gGzhBHbslLTII
268k/f+AZjDzeKHKWv4lMon7U035nEctOEBmuwg7sAqUaXyf5oNvR513WZ7dPXqR5w1rtjk4MW+w
Rza/m6zeXR24+p/LGPs2cgMi3C+KCR+gygFCb7RQ94xj96lN3fg6fhr9tR8/eQc3Gajd/iiFOBRC
4WWuU7bey4bhr8nFIdPC1i4kd7NEGSxB95oZbGHtytXicD1QTNzOTJOUHMn2Z/37Rr1t1jusbiHJ
yOl5Aq99tBhXEY8lT+l962Os1d3mGnATq6fijjFSLLQLjIp7maag8mflWSNqfJOmqAhALZpX92iW
LNofCaod7NSRdZHt+m+bTxC0JB+Nxe4z8GlM8+Kn7c1Y/zNp59F+tstbo5Jwq+yvK8pAMCvABP2J
4FZhbk1h0yKGZ5p/mkFC4qh3USurVtw9x/A7LBSJ6CCGEC6RIWaLgzJz2NkSrFHkA1N0l2dnRRsk
p3hXEdfNQzEKesgcQRFzWMEq03DAyt5wKUFym0Xh5UP8dnfwakAkDhVGoEKjYpq5w7yrZBhR6wg6
d4wh644aRnjE43DQ5uyBGrY/qmg0vIy5o5WvQQW50qxy5ngcW8yT/Tgrt3n/oUtNl2a5O3PUWjnc
VVq8/iME6WQlvW+XFG8kAzRMoBKCYyf6jrXexRwcm6ARsb9x5VqX8YPvuFEAIGB0QWfN2msveMTo
K2RNl8V9YGvxz9H8vBhuOXtlz24briLFaYINMFKeoxIjRouPDTIjlxf37WPwNb5gWXoM/CgmXiAE
2ZDMTbLqkBgUDKnZqc0jzxqZJPktw1sPy8aSFe2U2m2NBGECC+QNZl+i8ItrXpS1oOxXsrNFu0ri
Dr895a9lFG5rjBIlE8rDUBuxfJicAkXtP1tNxqAkAxFO+dIXylL1ANHnGjcBh2ywjwORHYZVIV6/
b18LIziIPCvHprKAM575aTotmBLNj/HJeUCn9yH3oq+X9UMilhhdXZY4QTgcBwCZkTp6NBS8Dj+8
B8LGbQPGHA1cNa9Vol6GbF4sE0fApLe5o5iuUqBpnUSVxD7u694fILGoNkZ8qk5N8IJVmpW7Uz14
cc79utfR48C429T54bJkO++HdbNeEIXTlS52ZWuopfrdKsrBOExG1zpZ13NohfNRR4zn8Pc5hdeQ
wgGzGcurZcGGEXrL0DQanbXel4i1XotvdfBFLOFAlVFDiWGsVhGTytmRf5hcDCQ6I9l0NiXRvh2v
8bU8wrmKnFGL5oKALeo7aEhORZCE/NtyoHdrv20cypZv1+BvdkxQRlLGJVVywI3zGBpjehj78ihZ
vp1LFPkeXJ6IUNlwT4XlQ9gqK00MkQq6cbZcZhqza7GGug2156CMohIFdyCZNFDXGmax0iNRjenp
1pSMbm86gdmz1mNOlnqznRAXvzT5duw8znoim6aze/pfvlQcDUMYmW3OdDSLl9+nIlxG1CthPMjl
9ZCBCFcg70y7MnqApMmjivY7TOvpZERwMgzRhUgwOGCMNNCa6T8r0LbazbfelDxwdlVns1jCYVdq
c0rKDIcd0/Ws5s6RzXiUySCc7LFJS1S0Y51M+6hPlWtkp+bv64Rw2jYyCKo5T0XuJDUw8s7xlxIU
Y9Q6EuPv08eAAYc//tVVB81qr03+UuuE19UMYrGhQJAqvo1o6pqoCL6sWethfWOnQJ+5MgyBeVIs
feOkWsbEAltOWt+U9hedeWOVH4ZYczP+2ZgNxAf8y4h7OqBhjI6DUKMJngphj9K4RxS/XEB0OTns
bjA685EOJflyGWX9FVGuDYqYAkmWiRVtXUCbS0wfeODOA2vPTixxm2QowkssdeoqcZp8CDSkwUHe
eTQwTymNq3BksnLgVa0uCSSYgDJTdGUggLLtj6V2l6ZHtNi4rE/wCpQN3dx1uberJyhfNyQxkm5Y
PRUTo08rZUTkayhmvZlD3ZdX5u50otuYZf5HJ8RaiUWPJmKlwGuDogY1pI/Yh98+T74e1AfrlF3D
176OK7ccXDtHWbLqxr50Zsae8dh+hKCYcRJ1aOTBR9iJO57ZV0xFWIOLXhuyOCB3asjB/Uv+nqcM
oqMxYm30J8gLipd3kucNRrCBBMS4nxgJFeVW7aVRi13t2aAId3aB2ufM0VD7vLoji6+5y5X9qLRu
U7hmMHkYuQNOufIqWjBeSuJS7l3lGwHfxv2hSosDAbvlR1b9nPu7NRytqz/XazKeyHvgwG+M2XY6
RdmNoLpq2lLMQchA/5XcRMPJwjyEZP7WL6HJDDcispt5VzqM7fzd7v+2PmWe0Mrh2OigilKE6m6V
9iabPqXTqem/clxAl43arumEjTYtUJxSmwq7OI19RmjWQ0PH/tAr3U3RRJIS0N1D8ALx5jFTZ+q0
sBb0Qdp4X4/9VVobgSolaZPBrO7z5o07MWr2Du8GzGu/qvWrzlBdvZSRHO8q/UYWwTqztixrOgKE
94eJ3E0oS0EFsR1/r6X+6q48KBwAU59jr3PiXsvTsZyWjV6t5wvF+MEcWF6PKT8fbc9yZ1+/7g55
5sqa3HZ1D3WNCIog3kRFddBokpF8XMt1eZ+mLsEo3FM6ZrObJsbg6XqLtsHB9lvV/HZZD/el/QMs
Kknez1pmqlkfGKsOxspB0dgdN2S0znu+yVq3+f/yiaHHRE2qDo48irGU/EAL5iGCEE4JPYFT9pRm
dVi3/Jdpp78uS7erNhtY4abVjJkMzOwR78G8pDgt7228Q4iRnyuWPKGXWzb2c/dUb/AE3dHVLFui
DPUm3LpLtBu7lRxp2e8L9xpU1mAjOEkCZvmzWrsL5RKbu+sGbSRYV3RzmrsZI4sqArsUOfft5Mdp
55bZtRI9X94YGYxwVaZKQRGLBsw45G5NrxO7crvlkMleKTL1Fsxsxgw2LQUWrGxDo38eO28aJcV/
u3uC2b5g+7csCrKQ1ysGbp/exK2BJ3tzspzHtpL8/q4ICMaqKApFWYmYrZppqxpDCdOQ5Pw+6pvb
ekrDMZ8koUoZjGBhzTQ30OAJp5QmJ1M/ceNsd18ub/quEQAjLcEcM4L0qFC+rWhFUzT/R9p1LdmN
I9kvYgQJ+lea68qrZPuFodaoQe9A//V7oN1RsVDYi1HNQ6sfKuImE0gkEmnOWTKMS8xA3B10r0G/
+PLTol72bfBpfzDGipwKw0M9zqhVrDPS3IqxEy84g1LXGlDQ432E1C+LvaMV54fszmSB9cBp2v2I
fLiur9QydgIFy2BFYhR4+iEUJmO49M4DeLB+XBehWlLB4dS5noPfAlil+ZmeiktxtI/WoT/mx+ti
5MaBcrYO3ALrDSerls9T4bbI25u6cTcPhQ/Gpe1vo+q66Log+ZK9CBKCic1K25UNuCc6r0APcu6S
YM0qVdVNJUWwBG0Yh6KbOLCieaibx3FVbLxquYSNX32/yzTG4+TlRqcXw/jWZwoHqhIhbLyFDh9A
/ebw0/pp8W9WCNI//Xd7wX347iooWmcwVgdaLBS5/bQ4oudHsd0qLYTbxgb8EiCqoYW5/TSG7H40
jXAo2HsUQeoRkOsOIZY4Ip3UreHWBOcQONIxAv+IlNs7dhzkPwR0LIjnTdG1VUnj2pMH+JjcMG6T
1r/NrPbo9MU77gILpbNfxCKGKyZcSN+1tU/wRGmXGzf1A7yD8qEJru+7NGWwlyLsimMlJgVU0Yg+
IDTqgk0gjdovJhxLdUg/2e8wgb0wIRKwJ4SfugNhFMmxhRjxgv/77p93RwDVZ7dyQiAAVGyv0TZt
jNeFRiaz7gFnE9ZNr4Cqkhn0Tsyvzq7dmbFQum02nWvT3WRJGljuqU3+nML8lS5vEmJG4XRbCyFk
+aYlX3Xjg+b9c90GpHqggRok2ZhvtUz+950efATOcBcQcDiDFTVFF3creczX5uN1MbJnD9476CNE
LyHA6slrMfWashJ1qiFmdH6GEQxHTdfAfOjZ2g8dNXk0MU4oF1jtqGIZlyq4kyxcASNImrxlcMZ4
SS49/YZngZacriunEiHcAqDgYboxo9KnNTT0ynuvYVFSn68LkQUAmIrUTQ8dCvYbdjNv2FZv0iDE
7oGUGdROHbZIlg9TVHRf9fHi1irGYKlaDsaRwbuDLLMt7NnQVau96Mg/geCxGe/8ORpVBAZ8ZcQE
KUaef4sQNsex0trQMAaFTMw5XT/MniLXq/p9YWdsYk1OwVNo5VKfN0Cha7mK204lQjhAA+j1QGqF
m40uw5E05sleVb3fqo0Q7mdPc5cSS4X0mH5ujDlgJPKVeSqVEOEuSNvaSo0ZQsDB0RXAsBpgX0pg
T6kfcBw0S+ugFTDEmQ1vXOfE1xBq9GivJWEdpRmSL6C5C5vjOkTjwT+SoHnoHtOLo3j3yPptTMQE
v2ULNwPAlKza52GOftwOVrydZjPgkAt83G5S9U3I79YXaSIuWNL2lUYs2IV1NA8Fnw7woynk4Cbr
aW4iVTZL7h5+Kye2uBXobcrxXpyAbmIFi9GETEvioQCqGg1GEvvakz+/63C9iBT8w+KZ1dyaELnS
0O9uxj8fLcXtB4Ajy0Z3rf6mhwgsHWmzrhi28xv3wdf8o7FpN/NAzsChDK87V6nx70QJh3jLc6cH
bQrMcnqeuguxi8D1FYG81FHsZAineEZ3LSb1cZkXfR+Bve6QpjT+79QQzrBuLczuLMQ+iXfvTWea
XLRc0bKp0kKM4ipCvYTHPQ2IK8aPrrLqwa3mzZXAezCAkYLRGtFDmP7W93aL9ASLeSmpjIYvnLEt
PeUxfVA93KWdLJavA/4V3ZKAgRUuINpWyGFsUGf6uh22SL9DDHzYqsCEX2jaAE2A0fLt+ibxTXij
4E6kcCf529jNRQaRTn6yiuOa3df+l6S8c5ev1wVJjRpU8r6L1zyUE57YWuJ0wIKANTTp1znNQmsD
Y/ifE+/ikO6ECE4AgANORmvg4Q+sD4zU/9Yt84nouqKjVb5oL7oI+5QlZdV4PRbN1dE0eEPI8+bR
UG/PZPn7v1s1YXsmHFEy25BEthD01rHbhA54WK8LkauDxx24uVGHEltlnElzSzNBUFr737dlDXQT
fQJNuDiYWZ3f4xRgA/+WJZxYax7q1W0hq9DGCHFQkNAPa6JQSGZrwEBDNRjQffabzofB6/qezli1
1D5p7N737xu09VxfNL7y4sGxQUeE5z3ajdHXjL/vniq5aQ9bbQxDPOmMfm8daw0nx2m/XJcii1D2
UoRTs/Z9kjMbt1qdoPmrMNC1p4XM+96SG6dcA6osJUgjhb1E4QjRbWgGoMvymAh5+BsWLqf2Bkwc
xyaiafCeYBIpWbxdCSIeW2RCmFYn7TMHI625p3+E3UU6GZ+8UTXOKoHM4byoL3K4xex2q7BXz/Qz
mN16IcfsAyuD/lxcvEj7WaSR9uQc0svNrOyp5mv1xkZ2UoVL1uiyxK4bSM3P5sE+jMfplJyMsA/6
Jy1SgaJJDXInjJ/ynYrtxickKwib0u9m88NWwWFLE9n7NRSObtVri6EXELD84A2JHYiW2rgMmrMZ
Dv/BjKnMK6G+4eGN7log6BUOmJkD82+tubjpWcfNxHR07AEi2QoGvDbfccz4vYR0HaBebCEYT9fF
XorCGOKtdS7FmHzKV4ygLeSY1H5gmfTzMKs8O9/7N7bxIlKkZfS0JNeRn4AjTPygomkTAAMoXGzt
FkGTIn8nNY2dLP73vWksmeH1FsZ1J9ZFQI6KeuJE11dQ6nJ3IoQDVlZVN+ZchDb4h80bQ01rzhZT
PSxUYoQTBUAh28Z0KHKE3nQyRudAJ/u+mof/csGEs0QoeK5XHdroS5iNd0b9/fpqqTZEOErluma4
ufD7rW2EqVcdejIdrouQ2ReODkHrn4E2YbEtb+4xEti6mAFoRvKJpSCum+rTsgIXrP7z2V9eH7Qc
QL97LsZehdUCM5+D668e4tl0l7ApLe/oDxn6/4xClUKR7f9elLBwaVZOrMmwcKtv3LAMAVFrxlaq
QgOViwHPOYH70dGs+frAYH64ov2C0cPejEsbo+YYfPlwfX+kIgiuPOCRoPXH5X/fncly9klNB+xP
5j0vWuQYP3WVCciCB7QwAVseKH2AQRQ8aMN0dBbqK3KMxD06+RpoRX0c9TGcTeSIu7VCD/RUKexO
etXupQrBsbOtW9abLrJon9awP9eH6oghlwKJoghVlrAN8zvM36iKvLLbYi9VcHFbqdVLlUBqx7xD
Prlh5hGM+yBwrudAJ6ppF+lluJcnbN+GURd3m7mWRZCVwKM2o+WmA2vZZfpni8mJ3Rjn9xjMy24K
NkknsswTgcTUKgN3roOsu8yYG3yHFBSTfuFWwDyF3SsIIN0LBptBK1ASNv5ahFa6dpFmlCpLkZ6A
nShhyxa3RAW5hkJOf++Zazi4j/WgGkdRCRH2ifkeXTeGSZ6xPjbk2UYz03vKrs5OD2FjbMqMtGNc
D2C0obsraNJj+p701l6I4GPRu9R3E9ejM+6Ic5pUYPjS87NTQnCs5gJiDbvD72MGb/b/IfOprpuw
1cOZUIWHkG4JuPc4VIQLsmDhhUHsvDGaAi/LpDpuzWXOb5M/59/DjQRA8l/j8KiNClvCcpAs9zkG
TIj7xRh+Fuxp1BbFSeG/IQZwexnCjhSIRTaMNCI11H/C/G5c0TqY6M9Rib2lEiRsje0AHaEtoEym
P2jg/fDoZ6340mMS8/rR/3UfvNHI13kjP+piKLO8vpKMvE6Xgbg4+/YUZOt4w5o0sEHv4FT1wS/h
0pgfGLUFaI/39BWAY/3fokVEYPB6Z8uKfo949MqotNaH2SMBzTeF6cniLmTzXF72Q8XdEfbMz2hn
+6hSxSQ14wkJgpn0ilVUiRAWMSN1xQgXsa302ZsKtJoX3afrOyU5QQCYQpEUlIy41olg3llB/dFm
mLErjcXBCFOjh0YzOEFla6rpDpUoYcUGcHoXRscTUD3cwXRwKHDre1WfrUqKsGhrMVpNZUCKaceG
e+jruFKxqkn2hbMHYPeRtwMGqfDEc4dRS1LeRD566R1qvofJKBVbL9OCoLUaSVrEwcTkn7AL6czc
Y1tXTrys7GLmLF/AIBR4uTX/U5n+n0OaIVO3EybYQDmsiV/ioRUnqRNqZnrX+SrQP5U+wt7njQk8
zQQiMv9+2SKg+doqEl2Jb3ulhbDxy5zneZ9BxNgUwabdmXUaOt55mRTBkyythSuHACCAQ1r7Ih44
MD6qnk144dtTf7vg4TgS7FBVPRrtel43/Tgv3TnrQJWZ2SHKj12g0+LP08b7bxCfZOhwbcp+tAa0
F+hz5M19fzuaa/M5LdLyvOGQhYmDwZzrvkJWaHwlVUghkg69FjPI2GLmAIEGSGRu+dfS6Xdd6X6h
GACyGy+ujTZyjeTgb6pWaNXCu8JtX9gASk0yPKXyMqzPvPnRqIImDxykFMsYDx/Fu0p2zncbLaKX
GwOzQOXEOxOGi2bdoSfq+npKD8WLIbnCIdetsko0H2mpov6pe/E2fi/yP7+lLHDmAd/bxuMdKanX
fsQoPQNlLR9zgdsSjbS9bYbp7+tayEpNAG5Dd69PfBQ0xYyXXfaofU8AIbHyk3cExRYIb5s5ANpT
kATd7RYPR1dxBmUrtxMpQu1ojr4mWweRS1Od/FK/8+3sBNTPL9dVk4oBRD7I1AzeHS14rYoCojvZ
0FnjmSzuvSLWMb/rZW18XYz0XCEi/y1HdF2jXdoe8oQoqQ/n8S6NQHWKx9lJv1FdXVKN4CY5gC0u
L9F36S2SHY6N/IpVTc8VQs4TgGxp4HSNCqpFdng4uBpBuhV4HK5wSQ6ujdlXHUWNvDVDY9huytY8
Xl83qTIvIkQwbdqnaY/jM8Sud+5bLXSqMNVVIC2yUJY3V6CHDxOiPAP2+gh5eYuM2IrR2rRzt+Ow
tmk8dVsZDCnIcMma6GFeDG5QJg4JZ7Z8rVbqquby5Iv58g3CMab90GqN2w3xqq/HpaU3TWspjFC6
mLxtGXGNA38h7JelOUZiG7BBZzt52Q0bj+BdvL5fskwHHmq/ZYitI51hgMvZhIzlgZYByPei/x1q
zKtYxywnCNIUSskl+qgHYQfBpyCGt2yrNJYTOIr8XH3n85vZMTtvITn0QRWpCyfSRdyJExzGXK6Y
jqq4OIIeQCPIzSpk08/3LONOiuAuzMFAIraAFHLnP6ACFXZhEtWn9h//QoLsoKIYlwVWeFD9XkPB
MoqqSKle4C03JXdDc3HaG5p9rwtFF5NMiguOTHQ3Y+SaEL60u4g3GZZhsGuHxcaK/Je9nEj2hCJ/
HrGsUIGyqGTxv+9k2azd2mxth9gHLQkr65O1JpfBo5fNmhUxBN8L4SGMVp8XtYTF2/xxYLMOAg/H
WfyDdxwcO0LnXnef1sMa07FBq9YwqIbxZP5iJ1XEgRi9tUu1As8H5AADgKkGWqo6y4o1FJGl2qJh
pg/A3digsVseDHBZa7H2vY/XaET5NfQCGhY4YqrJaJVqgiuces8bqxFyh5aG82AEQAe4fr5UEgRL
ZMNaZz1w3mO9ZIFpfF/Sp+sCVEsnmF9qLU5m8XvL35wQWI5d+1RaDTDGoutypJHZ3gwEd9TRrW8a
DfFL6p6dI4BfHoojLL77MX6zgu7MY2aV5UmD9L1MwTnRaWq7gjdEr27YfdYCUOBFHkLPyLjwZLZq
roefn7fnywUiHGYK8C95fZRHs1672S5ZrIPZEzArW5nd6YnRDxfbyqo5zGo9+xejNoub1e2erGTR
vyhWmdc+rn2CECAAq0obWJoOcbM0ZmyuyxLoWjHeOBY1H+pC64N2qf5i2pCFWlGk35rer97xknD1
l1UQTFZPEsMaXTjPobJpUGjDeWnHc+Jaqj4Euem+CBIsKkVeN3NnBEONsX6pkF+ph64NalqhAWf5
qFhYvnDXFlYwJTCqpv3gI4QcgPvAIWtTACCQByfgA2J+pKISM/jHX5Mn+OpxBrg7m2G65e12WCJ2
b/zAQCTODUPYUGSBUx7YeQjTSxJf11R+SfxeVfE1T1jXNODWhOD+q1eezea+HGgwsSAnz6sKk4Ao
joxIT2hVjo62HH5Cj+7DdO7CNEru0JsQul+8b8mliDmHOI4rDct4RKFtftADLUK7bX5pP/8ns3kK
oxLf9UiwdQW4SYa4WouDZmdBA2BO6n3uW0WPJz8GbzYYXELABgQPClrU8PfdvT8lOZ28BlkTgDmN
n8xlNv8xJmYYQVn47dfreyp3hDZiGUxVATpHBDavK8fuxiXDMtMWkUzmhE1n15GTa9OR+cYaEG/+
kgxTCxIe9Eh1lv4lG5ssKFYnVyRupAu8+xThIC2zAzjmpkMPwvjJMe7QJYX26TpYUf27rrR0gXeC
hBNUMx2FTAuCPLyIXK2ILW29nb3uz3seLPdFjIji0dUAvqdYXeBCVJiztNAuxxR3p1QTtIBb4EbA
01xEQTYHz2zstEZbRdc8jCa9zypysJT5GakYl9gg/HPx5hJrpLlHigLEK8gllkZxMpI06Q6FtnQ0
oAkzqKLOJPUzO2n8a3b233VmbiUuGs/H5MtiRpP7lOfPMzjy8vmjVasy8VJ3upMmhDlzU9K61hsY
AyoXnfWcuJ+H5hGhr22vCsXky+hbvPXP9TDD/lqxDU0rjHYOcHB1Cn6h3C2OvpVqgYnWzvi6icvP
NRpB/0+W2FldOYm7LgMsQztVnynuhioEv+uIXFcTZZHq8SXrgQC83Ys4Hq3u9myEd0GKF+LMh+K+
OI3HPJpuitCj0Rz1QB9qP5XhqLrm+Y++cZQ7oYKhmGaR9jaD0NzLgryxzn73jjlDC6Axru2DMhQ4
44KIsduG3sYcM8iNpggEpXcY1opGf1a4YZkmOFw6Bk4dHagkgmXkGJlfUMjBOGP70weUtLWu5+sG
ITtUIIRCdgFUKkBQECQk6+oBkKdHlEI+lJQ810lCwa82PFbECZdmfhzcVfFWlir1IlK8wQvT7QzA
H4MRhM5R1rLTyrbjda1kJ2qnlXgn50M+roB9HdHGeOfYj4Z+LO33aIGUmmUCZxkc04J/YFUy6hMC
5dhd0qAyv8zLFF1XQrpOSCeg9wQ7/6YlWDc3B+PfgGswpzmoFv3ErE3xDua7K54U3uYJiCcTPZ+m
UBKZ51zvzErDE4sedczkEgOu7mLoTTCjzTqrQy15x2AeGMwxPYTACK194sjpgudVavfw4nqfByWz
jl1RKGxa6uT8X2zc8DzA/RMipWawmLtViJRIbvWBOY0/NM0ISFInwWpX1pHpSRn7BXAodALcflZ1
OXKT42NOk17xWpZZ4v5ThPOFy7FO2g1Fp3H1gVtKEzdAvp6GKO+/YywZoEmcg/yX1mI7SeH4I3Pn
FJSTfYSpjKBiJ0/Z7a9aWxFC2q9LyogDKRh4/VXGiiqwPwMxKcCMIkCBVVeIzET3WvFTsrtBZrvY
jNyDvG5c76zWCkhxC46HcECHlO3d9W1AfRWMkCELOfdCBfc+IBDUMwahvPd/vsec4NMU1OhZLz/P
kRmvJ6oHp+Xxz8+7jzKNQ3wDCUtLsFrQNPdJkwIc2y3sIyN5tJRLfF2ELKjZixBCaYQztlGacCnJ
FtrJCRF0tn4Fjqv156zTaFXHwwE8HGgdtcWyA6CdzBSGj6zrUvXB2pLl0qbec5923SWlm/n5ul7y
U/YiTjASzyXrovP9yvNDOWIU6dQsilSo3PBReOJNqgAaEg0/qXPQ5PWQYR3LR97Mmd0CNTfMQew+
n94xw2D5O2GCQg0iNMzmY6O69nOVLIGR/+sdK8YBjQAGD/oFW/D8XedN6Lkt0T/MxpB2WpAY5uNg
qQAGpBuzEyMkuLq8YJpdQswGqBqLZUGtT5d0VnVQSu0as/AAkwUVtPMrN7JzEh3PfVCCNFle6OHA
lg1yigOG4O5NbbkBYpetCNn5+osXJ+K+3wKFg9Tq7lRuFUJMQt3bts9ikqlKd9Klw/sNY2ge6BXE
AGMorMqsciydqa2PYOL4wFCYQ3LwdN0QpK4OjTouYDNxeYhcNq1D3dTgT8URM2hM++JoP9BVEPTs
r+typOqAlAI40tAHtv3aj+c9a62SFejBdj4kPdy48egxonjBS5UBEzgAQHnnri+40J5saIrPAIib
GvpHzAzGORuOSZl/bEB2fl0f6b20EyVYgE5ooucu0j5d441BB0rpI6hSLlNuOz/LsnHDCdd83Cbb
d2a6m2LTpOb3W7ipC4u5dVlaJZxYPa+ru6QEXWCqCqKuLyVwpV7vV4eB33nW8bb3yIVqaVQb37Ti
MzEz1UmS6gLkPI+Yvo0TxQ1nd3YtNhTot3T7OO+fqu1rsgENmoVJEhAXrWkI3y8VZ92lT15CI835
2wYMacbaKNfvHe0fIM2GTn4kc4u4qgKy7hCQpQwRFiL+OfvmQ5dMke7eoPSH11qj3Vn0s6mVgT6d
TSSRAF+Z1o8l2jxLTGwkQFOtqjtmZYHWHEqqRB+QGo1v+waaWoAU7fJF3+ma+xh3cWYk21msPeiY
oka3ybE+pIcSs9T+0Q7tS/9rupmdjPc4/J1o4WjoaTX480x51dAIpta9y1gdIhUQXT8W8t180VA4
Fj1woj3Kywnd+pCCGNz8eP335SsIRjm8uzDFaHH5uxUkxaKVc4Xf580mDJN324Unde3zdTFyNV7E
CEbZOJuZJTz9WenTEaN+R60u/hyqCE+gFxGCLTDfKSu3hCa6fq6W45x+aCtVzCJZLXR+ADZXB9Uv
GGUEP9HUS8HKDjWI8tY7akEZ0RO3Oe2D9ZFPsgKAOqyP5rm+0KhUnGtZ8wLyU3jk6fDHQFUVZHsa
GKA3A+U768n8ah/Y0Yusj4Md8F6J9mh8K7788ZZhUgzKomkQCRkRN9ZYXU8bFhR3KDmRpAxs1eC+
xCZeCRA3bIA9thMEtB58zqp9yyhTgfvwUyjEFZBhotUNE9UuqPlemzcAC0eddJBRLEvYVUswExJ4
tfulpEWoK/NLKnFCeNa6trd4Dhe3fqwKE/1B58oKGWlCo1fFaLIAGu99HdlozJdiSE70QG6VgHwF
jr5l7o80rb92df7Tat2jURQf+twuIqs1rLAComfozfmdX4KeIW871Uyj3DIBboSBeAAMA4jh9SID
yThBXyu/umMDpX8+v2vHfewERswrc5qibvP/KP4iT/CJrGar7bW/5A2ReWAhvdA7C/PC3UE7O/H1
YyC5t3GHop0RtynIDkR+OABo260/oNlq1rfAGsDuNISgQZwXRdFWehp2cgQPmdrM68cKL7ytGCPP
q+8z132PCLwjsVEccc8SDoOPSathMnBlld1dPT66y59HUTa6+37/vmD9Y9KV7crvEnvogmLJv9DW
VHhg6SrtRJivTW2sWDnkDlRY7UOVkXCbdJWf5Qv9xmXsRPBP2N2IHbL5dOYiAEH6QY/rqLprb5zH
FhjI/9fE0t28g6cJW2/ARXGAbl2MYzSHguS28cGw3PyrJ2ZgogFkUWHgSZ3TTohwTGuWGVNKIGSa
n9nCQrRSgTD0BpxOgZF0imXkZ1BcRQyQcCIh+1eJ9fUqWtXqD01TMOATzrd92d/lmRXPcwF4m1T7
exiGgHaqIyTbub1MwTg2p9g0RqGgqyFrca/XD27z6bo3kPq6vQzBOupsHrrNc/Eyvh2y4H+v4RGx
crCFW4wn8jNTeDupUmilJsjx+kDk5CHJzhzbEYum8RnovnhIQODYk6dFU7V7yo6V8SJEfExynqCy
Z7i3HP0MXJOZPV9fNoUSYl58W52paQ04t2Q7mpMFIpfzBlyTdwjBdKyP1DuKfiIQkOXWLK9Ni8UJ
IR9Sg2Z3rmM4mGgtC0UFXbpcO0mCEbTWwKbBK3HNt9PF8LMDpdOP68qoRPAV3W07IHIsMlG8SLM+
zFAhdUfVUJGsHwxN5gD5Bj4grgTx0Tv09brRAY7OpVF1Px+9s/9JR/ot5txc5FCCUkQ10Sq9uvcy
hSvIIxv13B4ynb8mMKnwZlW4gincQvPzcGSKC0kWrmPUATCSBo4O3jevF3EuXJ2UHvd4B3qqD9OJ
g76Sk6qvWBYiGDbwI1GH8TFXIYhxGt8s+iQDQQyauibaRWBH+pGnT7NZqJAFpWaxEyX4cGMDsGiq
wfI8/972DrWn8DZyo9gJEGKr3raatV2QVhov24HdA7AwREU7NI9zBHSP/wCNRe5RdxIFB4dnFmXF
BonWXzyaA0Xcsx92kQdWmwYPG1U8J3VFL+LEMQFAfeoZOCIQQfggtJ5/8gfBqhq0UQkRzBz9xPPE
BmxTP4LWVI/sgYSGKqP0CyPuzR27U0WIt1hTAe+K75V19C4tIu/yoIX1DSZ5zWP1SE7JPQd26059
lB6veyeVfsJNa5nt7GQ6t5K2jzp3Ddsiuc00T1FO/cXpeE1D4WRRO5nAoAc5E6gCvbv2DMLYT87Z
PWwn61zdaqGFKhnuRNilc8oOXphfVPUy6YlD1xZewR7aE0TEDkubQNnZ4xOAPhKDDOy29k3FxSWN
lTA6DKwvDMo7Yly+eCjgDBlv+9GdYEutWPcSLdS70g6abArYAm+CTGx8fQ9VUoU9TIhTz6TDdbkl
843rZ2Hv+E1Q+uxONwFVnwKrjQ2tIkkjXc2dqsKbPyGbMxQrQSCgjwDsBOM2VZEcy8JczLb9Xk3B
RZpOqhvLxkUA1CmfaKCPT0jbBFr9wfCW4PoiSg/CTpjgLqnJzA6BPRKQ7DYb8qB29cPaveuCwXsX
w1O4Y/Df63tMS+nQT3ghxpuRmAHA/o1TRfQkJNXYxJq7LYfrWsl36bc8Mc21mH7VFHzSDdyUZfE1
UXYUSW9MjtcI/C3C+31eK1TNdMtNUAnHbEz+6ufx4mNWlC4zOIy1RlX7k+/Rb2Gixwd5h1ciTcyA
wp7q8VCTJbSttglpvVWKMyUbD0ODxIss4VCNxmoD7xT2MAD4d71HYuKWk7OtX1RuSRra7AQJnnHz
QLVuNBDkVDe1fWsv/6psH517nzryt9M+Z/2X6yYh6zx7pRlf5V1ASjdAMek5BBoP6FU4jHdJpPXh
eDBC+N87dJ6F5XFRxNnycHGnpeAusjwxtY0vJ3jvhmg4z5+GU+cHYwRUDBCcaIoEidRSUPF0dB/z
A64liOsLu84HZiMH453s6V/aHDHyjqZY20C1G48UML1bnhAamGnWtS1vb24268YvMDoIdq6nTet/
XN8w6RFDlxMQhcHF/QZgNi9LENf/mowBv1zaBh2KQHjXUU1p89JVQz0VKVYA3L1pju2At18UBeb4
kp9DhCuEBRmGf5anoQ90A+PYBjrH15NXR9cV/DWDKAYHACqwDQImUscUCaF7f9B6nc/Jdv9MJDBg
HmV0/nguwvXh1vmRniwgIpKgOKi8sdQqQYqBPkJAMqA9SDATa0yZD3o73NfP1oWejJMW/tjQFxVW
aPn0FMGBbHUJpjkwzOI6aCwTPMoyGH2vj3jD+OX0Y/PYXaW3caohp3t9OWU+fy9HUCp1AVhuZi6U
Im5UD/SSZvrTdREqVYSb2UhRr6O9h9OMkpll8zF3/6bqVxXootwydmsm3MoFLWq0D0IXTvihBaDu
buA+eHcuJp4AEXYpy0A79kcwZzzWn1SuWa4mmFMwtgi0LrGxpa7RLq5NmBHP9RS05GmD4ackDxaG
oO76gkpfawRwHf8WxT9l55Sb1Bv7AuSuQM4EJu1ZT8MEI/fLST+v2sG+2GH1oHpTq7QT7MTRKsrW
CSIt/bL+lacPjgpkV3rV7LUS7ATNxm3W2Ni+5Of0owYAGh9K6d0AjHox7h8UFWhkf7y+lDJ3iRgf
UKZoDUEXpVBdo5puW1qOyl61rYcpi5akBHfHHUkVV5r0mO3kCO4fFmOna8VwxaCdsm6b0wIG1+uq
SF/Ue12EdyH60eyh4lXK4rOOtsV7K+QkuR2WEPdmH6axyuLli4fqDxAUbWSwudI7M1xSa2pqE03P
jFzM+lz1XbCkJzwwFNG2TA76XQwbE+kWengFX9gO/pZ5ntNjhgAYcmMzpIGZMBZufvFk291yvL6Q
shfSXpxwuirP1zaPIK9jIFa1g3UtcnaoCbpugrZbCu07AxkamnxKgOg3S5+rwMa4nYsX3F6+ECVb
LK/KysK70OqcY2mFLWqY/Tqgq+jSqFgIZHb5WxaeGYL9e/qKSqwGWTW53aaDZypCK6mr2gsQDH/I
SGemPI89oOukj8mFUzcvwfrYaAf303owYv30HrvcyxQOAjLCU+MmeLuv9hyV+o+mYbela4c9nVSZ
CtX6CaY5kwrQnhPUS+62B/95icwou18iBwlO7cNP+/6HE9zea/+Qr+zMO1LqUPXKkX+Ah04R9Igi
HhLOoLsaVUN46bmrs6Cz7zNl7lEGTIIUxYsI4TxYDB0408Lt8biAqZknVI1jd57uaFQoTrpKG+GW
WdIcJSmKgoFGb22fxoCMUhxu6VPNhK9yMHCC2NUXgoSGLjbrSA5TtI0mqAYHLLgUPEMJaXHNuOWn
zV5MGrC1zaPSAN/mCHC0w3UPI3vF7b9BOOFJOxmDqbUYk2ftwUvq+43Vh95aIzudLgvaIJvcu5Cm
VIiVH8bfuiOj8NphF6WfoOWS4xD85dOoPbcHGk+YBM+yYGtD89JE2pmo+Kile7oTKngAD/WZJOsh
NLG/ZsbnXAUzqPp94bTTdFxNnTfxOevRWe799Mf1zZLbP95u6DLiJUBHsP+lBhSATc0+NqY6bgsn
3mrt3BPjOGgF4MPJTZG1J8+tnojXPgF16+/r8vnPv7kOduKFMwEkZBz9ucOZGJ5Lyw2c7X7D3Md1
IXIliY1CtId+DkzQvTaNNjVKfV5ZH5tV+neWgVAKsZEZ6s2yhnM2/0P6yf9EOq2NWkqWAGM25Ykt
lepVKVV29xmCO5ubttfKdehjUI7FvjN+sDUNfC/L03V1+Zq9WdOdGGFL14UhBtPgNfMtia1BD5Bz
bQsSYqpGEaurFBJ2z+7A+b1wj2Ylj4aFk92chlx1xKRCLOIjU4NhgTfDQGlj1eA4QL9uCTRFn51s
JwkXVYepXIgDKELUDH1M17y2EL9EAGTOGK/U6hZzVJFGHzr/0/V9kb6xUfBGEyuIQ4DmKhzmRCPL
BuRJhPtlqIOPAuW7FEhi1Rj6/KWtrhVKXx17icINPhl2jbwxJDp3zfzLJ/LSFxr7njGdje5ZZLjU
t7b0AtipKZg5Rf/E5s546nC+W7T0necDr1CqcDGUy8n3dBehszEH/HL7fy/i7ZajihVhcdZvuVre
n4/ygYcLbIuYdgfMudipiFqKn2KEBdUhRMrW+LF2nhXWwffizbHdSRBM0DDdglQuJIBi6lI+WnFz
HIIlRDKNw8yot0n6pNqrJJhjBfIku5sgkLhh8gTaOLCXWB+XMvrfwBWn7PG6itJDttNQsEaNASlw
5SN3g/e92+Jk6QMgc1+X8f9oxeHMALGEFm7B+hzqFGlrQSv3mVw4sIUW2rHzvIUWqv/0oOJYkF7Q
eLoh4kE26w0+c5mSGQTvEwKArLyheCRSgOhdV+l/SLuy5bhxJPhFiOB9vPJodrdat2TJfmH4Eknw
vo+v34RnxqIgbmNGjo3YeXCEsgssFAqFqszNZTMQl1hDM1pAuNJB1CWUxrRs/EWCDFRMF2+yFM+Y
bRHxkAiIyx7jKsOsqo47Nh2vrAgtDPK13FiiD8Tc6p2fQ6CaNetBY5xnNoS+a5ibs8RKnLP/6y7h
Sp9B0o5OY+lJFCQ2r5srMG5TqSNatFKwgfh2vgsr5KB67+i6R1TLxUztn5rGTF9FJCszYjJLQOs8
yWXUb+HBhOgLkwNiLdTn3WLzmMd4ADQkLKaqxLkF6FiLhoxQd2iUk5YXno0Jy/GHPouEETY9fIXD
eUWZUr3qYw1jTDEj2JwuhrD4iIcznmGIbzBlDG7dGlqQus/QWjCX8w9CdMm10/lpbsPYO79m25ng
ComPDpLcICOCkETjhbeS3wahR5+se3Y+JZ3AHTY/0AqLbbeVN8wYYp4xuQXy0/RIssuy1pxE/laI
Gvg3v88Khk/CUNMv9V6GXk1qOWQajzQRudpWYGAvIXjJZy8EPEto2iQFRplAS6sR3cmGo53sLSsU
LJcIhPOzik1dlz1ATDALEvqwFC+RqM1ahMHdTatcGvHECIy0vIFMUtd8y/sPJArIHw1wWoMUXuPv
Gqk6mPlS4C2ssaIQ94nsCYMXoiLQph0rEG7DQL6DFn0LCnArv9DbC0P+pHxg9AQqKDrmJNDAa5g8
6QMdxzHrDOT2nVp/jsIqC8pStTyjEF7Pto35jcS3mlEpUyecophJHy+0clcs++pDz1sra3gBGdXI
LTlpse+7HVgF/NTPA+mGjVOxnED05Lq1I9dg3I6cFjzMjxbASFZ7cjS6Uy/tBIFsK1tcY3DRX88i
MmU1Fg2kBbOvQgA+pF6zH0zQWeGBED1S1iwIntvfCSz6yHXwP17xoOgG+ATFgUOX2rVacB8rsYMH
IEEcYPuczw/AwW2bNtJB0Newn7EKm1qkNUar4s5imhgLr0YcAqo5gtG0NDzaxjjDwebuYFpcxKWx
WT1bIf/69xXyWA8lLROC21JHHBl6sE6iDIFV65dQxPPmhE6OSqnXm3kwh52gmLx1WqzBuS1t1UYm
JRQfVCsiZ0SAhd5COzod+Uh7zxqIy8LlpEp1WgGozCNnAWNs/GhFAmM2d8DrN+ST8NrSO4yYAIPG
F5p+p2mBwP1Z3nbGSX5dfFefqid9nCglAOZjc+iDbr+gaNtALyn6iFSgvl4vbjdjYnyiZTRjPN26
1XR/bATtqZvbarVW3E5ONdL2JZmQX1k+xq/RsnbVxrZgU4lAuMOVSFZsF8y7prlxMiOQ+9xpB8HR
tw3CTg0J1UR0Fr7duY2dWAQTRb2fZ6CKautgsHIIvU6COLQdIF5huA9iYYavTFOE10H+mWRHJb0x
49DR4c1lf7WQ7+ddbdsoaOPgJMTkoMZtl1gONatocJ5H5qLeN2kBaY9I6lnoK1pTxHyzWbFBMeE3
HLeGebwU+Tgg204+DXjdl/fDhUIc5UbzUkhHNi6m4uNHka7x5orivd0yJQ1CL3wvnkJR2JhjNDHU
Kf0cL/E+s/obXZ2+dP0cwBl34QBS1fPrupmKo9PkH1C+5AaC4niSUkZdBFZkBx0hZZBDMACT3TH0
1hR9CuwlnDwtU/uLSLeXHd4N0BgbkVrwSzaD1eqHcJE3HcLMwpsamg1C5aZZUk8i9Ud2xgqCc6Ip
pKg8qtBZaMsrZfBTejJLQUawVXVbLyezchURB1VF73SKU6NRZVfKfyItLMonuT+BOtaJk73UCao5
m/U3FCRktHBiPA5CIW8Raw3sEzqFuMN4JNeMeZy4y1V+iNxyRz7Unb0G4wIYuLPTDg/WyHcwtptV
x6XJMI4n2n6bmx3DfigfQdMJF9K3JjUWpv0iFY+rzdycNEv7UuXVoYvpJ4Hvb7rcKw5fTYSAtBRF
TCgIgz1BjmRUqxzjsNyF+/JQ7qJr+SYUtZZtmoYiEgoFrOObL7vIhDRKKGO7Wfl8l5jDTZXPh7Qe
/POmbVq2guEKLguhYVUZ2Exgtb3vpOlGlUSvwiy+vzv7VxDcfrUHue/V3EaILG/q8IUokptZp1Rq
3POmiFaM27TdYk/hoMOUWT6AexEjRW7ViCS+t3cRrlc6SNQNEwO5b11uiXJ9DCm7Z2VGeIlJzShx
GstMvktajNnuyU67b7GSeDYl5jUKgdlnrUZ0XszQBAFpVtiS4Atum/36g7g9UGll2M01zG7lw0Jv
tenCmL99ZGX/gdD4p1ooqnVZyjTUx8YOpETybIMESWQLGhi2ffEVhvNFzJFPaaEgJBpyUEJqUO9E
xczza6VJ71yRqumowBCz7o9DabjKQvdkEo3Fb57PYMIz0bCFhiS+pqDO7QxFi7D1KyWKriOtA2Nd
hrEpCIRaKkHnH40vtSbJP5ljFIrI4n/Vl9/ttxU6Z6RZW+poRUhQtcvOa9udruCpABydFGTfGFUJ
HeTdEa5njuRJexFx9OalDBwR4LdE8Um3eZrGUJXr1pBRG1SpXruD1O3RbAwmKvJ5qOVjU2fXSUbd
JE/2FHxighCwFWrW4NyhSidIeukLcn/IUbgKuA/CAf85pdnt+Q2x+WqxBuKiwDRaaOEnACJ7xLU9
G3qq9nj8cVW8/aABV7DHhXjM8FW2EGIOs1Cg24zkK2DtlZEPoSn1Mv6KzwiGPlyjlA+kQGsLuWwB
itckA9cIrCuCcTiM2a6J9oJV3NrwawwuScgrlKhrY0SVx7N0hz3+WJ4p+RoeF1R3CuCdbjYKXGSz
7wScFWD4xN7E2yZnWGPNWa/rGGXSkqFxNDS7hFVa+0WumT/lZjwVlVqCCdvs3AKaNl5pPErLk117
Zts9DJGSi9Kyravx6vfw6pDEHusc5DrYroG6Y/1MKcEzouwWfhEIz8jtFf9tPD/mBXqHSB70FgFw
UC/UsAwkIjgrthHAPGZpKKma/N2EJJmcQH4A9LaL6eaafrCVTFCt2IriICj4B4Kv+6gTWAqibAC9
Wf09bSSENY9G1DnvnCIQ7jBalLKToUmMORPrkc282/LnRSjguxmvZPashulnXFi5bU1M0kxNjsdP
iN++5JQQj5CkdEFCAz6nUepEvr9p1AqP832pUJZMKnAVH90B3XOtWwbVk/KjR2fg7JXeuAd/q/YB
qSgMSLwaye3yyQLr9rCgzKCqPxvdBvuwJGhoFpnFpUByVkFXDAICvhrextriLNH1aIjqnJuODQZP
7FXZwvsNl17WSkPiWse7Det1DwndpYPocXrbjlcI9hNWUb4JVTPuR0AYjeWp0ri3yvFgtSKlnE0Y
RcZ7Owbv8T7NLZcmTb0cKVguqf/akh8QdwhNwQEpgODn3dQmS2jTAWLUK7ft21MrZX5hU//8Jt0O
5qxhHa/TEviHOd9a8KbTEqVBKDhqgR07jL22DMIfw3G08Y4LTOE77rZpr5Dc6lVhbSVND0h5sH7G
1k8tWQ7GZAmGVDcjw6th/I3TIinLhYFil6rbxx2Y8CJHng6zLki62Zbns0XIT+ByiygEllrO58YU
tUy08rIX9+SlNexr1U5fVNJcZokRWI1IJ3Hbrlc4LuKZi6XaSQW4cJjQg9aEHga5Y7TY5hj+JcUi
iHjbH+s3nMLlwi2mziZQe+FjpTu78rvlMlQEWYwIgosLkz2ESTTjoGgic1eT/PNioLtcjwVlZ8HC
Kdx3yoshjfQI9OeZVgWdrrim9ECU27gSdZVsljRXHsHrnqVmPnZgzcGj60uKZqYWOiwgmTsSl/yc
3NhwijtounmxwOHZtjnjh7wunjzXk52U+FL0EII+cdhXPgm6oP/Dr8WdgBgdJCCsxDJq4+I09CEc
LhLycD4qiT4VF5Syxhgx7Iu9O4B0stEXpysu6OAZ5PnPcLhIlEQZyW0NtsjzVTkftTyCcJdnWj8/
AKOibQWS3Jas8LNkVS4To577FsPR6rfStp7xXn496tNln5Ef56E299IrlM31hIejLU2jCeLaUP2c
FRj+bw9aLyoabka8FQiX2ZVF2mMWAyog4O9acnSAVYd+fiZFkKumIInc9IQVFBd+6mFYrAgM3f5Y
XMTjrpJVR1l2BdhO/2zduBhkYUjZpC1w+mmPIShPGXdyKnnnQViEebdDV8awf19lJ0WqmbElVYgL
UfyA8cnnEjSy5yFE35/9+wpCrucs0zNA5PF8pxWT2xbdM0ZPBbF08y0Dc6z/uLTNnUJGoUflwlxA
vw4DRgCUXH5fXPsobukVLRoXb1qNjhU1QQBvNHeD+dCKovW2h+lI5EAFCsk5zpkhxDKFZdKCb2zp
MPqr1kXsyJlRejSfJxcSsESQa2+Wl/DO/xuRs4gMobEYA44H+d6UnWU3nFrUlyLfdrsXtBqBcpFe
gaYnEFWWRJZyUXWYpsSOFODWxUU6HwcMjZD+8ywc8Nv+Yq/2cVHVhAZXZJbA6buTPHyK5LvzPi74
+3xhf5ArsIcRnA4loa7Wom03K/3zENsR7rcJPAvZEkpTBfYuvB4vN4V+6K3pIpF2Wo/nOFnEJbCd
gr/6A98MKE+aOmU5wMLH5iTheb8Nhr3+pYvd0WMDddQVMXhtR4lX87hoN0RVGeoNvhDR0AuNd58g
7QVVGYGz8ZNsUCudcoPVSXrFcpTcM4bKMa370tqd/1LMad/HVAtkHSiW4v+5A69V9Mhqa8zTNCT0
5Za4s2lfYVDsBCp6j1a4wYyDSHNre/leMblDKVXzdOxZZWNqD6l0Ucf+KHprFEFwX6hezNQoR2Qm
hfkYZX5F7+14f37lRBDcaZQyIpUphhVUugFzEaiBHZp8yAteV4r9htVxVKIzM1dyYAz551Q5mNBO
TmpPeAXbru6qrzjMG1c4PTVxq0yAEx+Kg35KfOtgPai37ERicxho7f7A2kHhSLUUpiXHyxDEXZH3
dEHdde6/zuHdWEGtXrB0m44NDQpoJ6uyrPGZXB1KYd1NqJToHd3RXnfsVnc1Y/RzE+Q6cWnfYlpV
UHTY3LQrTM6xiTS1fT3rOGvtK1QdnZoEg/LQxIr7geVb4XDenWU1REMgb+r3/V1Zg9Zdrx2ViIa1
Ns+JFQrn4EnXJGitMJALsT8f6n6bF4JC6vZjja6jGx2DWqBP4cJPqlFaFx0wtCDal0c2kDPuSFAK
GRu2Pw0GtSzUbS1oa7318G5OOzIy0bOB7JZxN+sgzjHcShKJJG6efJjr0JkAiqHb3KLFI02rmRBo
6069GxYQ+olr9B7O18qg+ctkiZKhzY+0wuN2rp6F1tKHcIVhp+5U9MHg7Kv2YJ0p0f3TudLerhz1
x3n32w4XK1BuMUu9pVZF4edgBdgZuJwzFVrpAIWMfRNkroiEfZPKBE3+vxeVy7zkoQmlIgIe2UeY
J5e9eXaag7pPA7zTniqffp29zp096khCXsvNOAK5PFUF+yyURrgPmk1LZY8JaMfUcTqaxXQFiuKL
RW8O6Hv30aeDodA0888vsAiT+6g0nxA5bVTJZfOrtbggbtvZkE9TDbSQpW4vCVMoFpjeZQErI7kP
ukCIWUdhHr0ej/HBOOZ+5CdBhWkrT/GSnSiR3jYPBXHQJGFKk+8UN8MWbFcEA5qDFoLqb7i1CbwU
DUmfQCXzQ1YwqxTlH3lNBNzfmLyeMNKBvAW9L0hiSlBZS9D4JLJfWtnL+S+3Xbta4XChOU8zOc5k
vDWAwXD08c28u/JSo06472aoFIAQxImP8kGAuv39Xq3jnFS2SiiAyKh2T7JToQId3tSjI9/qAct/
I0+U/24GU0whIJri/RJKgm+DaVrJXWoTuIuSQMs8fJj7Q2nnnlgYbjO6gRoPs69gM3zHO9nmMnLt
hh10uXK0o/YisbX9+bXbKvsZaBZgfRIY1OSlAxV1ls2KJmhlHEs/BEueE2OIvVu0vZZm9yXFmJkS
YUB0bgWH+JZta2DOU/oUzYyFjLeWHv3bVfaSdIIiw1aCiuYtPDNjrkSyedLsLBwbSaagYDLDTHZC
bZxPrao/QcSqDs6v4ZYpKySe2RrSDGaUWagxUOtxmq7Vn+f//OZ5s/77XF4FpnFbrpgwVnuMD82h
2JXu4Iw3rTf5IOncfWRYxgLHB76ODM5kXsrBorTE9QTxSdKSi9pqTc8oNT/KSxHd2GYZ6BXpneTS
XBJ5kGnN+g/QuAomaHLVHTH9t4t2miAAbi/ib6veaS+ZSk6MPgbW1DvxoQKjVBnod0ugXbMw0QSi
ScqtILG2jftokR33vdTgo2WF6hqYSggx7CrnR1OU6W8DsYF/G2wNeFDkopHRMEkzeF+NsKceu3zx
KpzLxSQST9s6tywEI9TtMLuLjOAtkA5SVQzQgFsDd/Ibqwqduk8OSTzeWLP5PBX5kUAjwznv+9vG
vWJyN0B90bPYqOGLvYmUI6rxRtWdUHdHTUUkBb+5i1fmcUlAHZZd3obQhmvCWy28nhNBrroZj1Z/
nzs1ot6S8tDE3y+0u7R+VJRTqAkOQhEEVzqTbVLO4MFCHlNcFE2whDf6R/RDVk7Ad8tY6UBtNYe3
oU/irtDsbx2RBS9Rmx9CsyQVJEYy+ha4D9HImSLX1oirq10nXtJARzfqJ9Hw8eZarVC4z1GGLc0k
FfsT80sEAjLQbeoFhmxCsJdxxl5qvBuFGGw856YWxRfP8AClN/tUqZ15Mr+e3yOb67WCYf++ql4U
HVX0ysRXH+drHUy9ooN0s+XWQjshZsx0yAzx0r+J2oa1AiFcv51kHKKTdIpr0n/T0GGwR29leySL
ea2DqsjJpr4Bf7SRq341ROi/JIOom2VzUTF0oeumgoF4np9Vxnu80qjYRnYiufM8nNQpdxqQep1f
1E0YkykeYjLVkvhHNwUFx7QysKiyiqrtfJkZ041eDYLsaxMFOtQQVgdnnaFzTrgYaOq1wDfrp5Jx
mZWjclHFhbSTY2t5Om/PlpMggWQED+BJfdd5a8V6B1pvJOYdLY90bo80ejmPsGWLzSS2IHuO3mx+
LDXHbWeeBrab5iudPlj2dVXcnYfYOg1szQSdJm5BTF/9rafnS4JpogGCMlOjO0Wdt07WVN9VvVsc
KRNVszYzhjUaF4cGtU7rZMKUj36PV5YDo3hlIgjSjs0VJTvRS9L2+r0ax/mCms5trKhglEVRkNRB
rX0vZ4FTb17P1iZxBwTeVRZsZpgk3eaf+k+ssWDYR5clXnqRTBZ3jPMr+Xb+owns4kvsmpE2WTED
szG/haZP9OdM1J676dyvfqFwfrHUekPDERC98rmzrqzKO2+C6O9zuVxjVFOBezy4ZEtwUIejI40/
ziNsLhKa9HDJAy0KAs5bz6aLobajjak5qPBgaI2OCojoKtTqJkv3/wyKW6yxGi1SMfHvqC+/Lao3
h+V9popYqDa36sogbsnC0LJSqQPKXFwNy64Jcz8EFxVUbM5bs3k4oYrye+W4rFQZSqLIOoDig7xT
/AVVMatAAy90pME4PYjkRkV2MVdZHbZaryfRApo5PwR9yNQfC/KsF1dS9YGDgR0LIJnTUOv6tZFX
MFFS1HVusWBQGdBOHSHcqp1svIedX71Nx17BMGtXMHLRxGNfRXiHl9JruUWTEbpfz0OwKMnX1iDF
pNhQY0JV+FdxcwUBcYmoXuoZwvZlfALlYOGmVhIYg+5lQ3o1VJ0gG9oqaKzw+FiQJmhiqdOwQaAB
a1wPvW/TGyAHEXntpC6yOxWSNbqKPISKq6c66GNb0veC03azsL/+FZxXDlETG6UFmkAl1YaTXs9j
7EK7fX4oNVmivpJr44MEwtyfyxDHd/1kzFfWACEmgRttPg6vfwf3gWndVfFig/Or+F6+dCdc448Q
1lEd+xHF1EN3Ge0kwUV706Vevzf/0pDQvqdKytjMpqcWAj6iEaLtM2wFwJ2TYVRGiV4AwJRPCC/g
cqA7y+tlT+tc+cima2KfXoqG6ERuxZ2cVV7LaiUDFby4x2LX7Xu80yj7jzBrr74XL8IWR2MydQpg
Yvklmbwmfdbm+/MbUuSbfLmqqzo1wYwQZMXQgoeKrWOH16FZuMp0rybfEqhAJ5MjdT8FsALHULkT
odbmJW1MwNKDdoRq44HuQu97/4t/w0Tnj6jTVYTHbUFqScVUJkgKaIQOwHw60SwVPLJuqi+tPxf7
DavgptCaaknNnP3QO8qXwXaSK3tXgzNQeUgP4X581v0BbOXVh7pxcB0DqwZIoCRT56yDWGQmERB+
+HJP3DS0nkOpSj29jSsXnE0fmetao7H0ZW3nNJRlMQ6Nn1kxKvgNLiq13PycM0N3I7ldBBfnzUN2
ZRwXtdrKqI0EsdmXml1efQ3zGQ0gL6UpekjedJEVDpfhK1aaD20DHKU3nUz9WuCR4rzXs4V5d/qt
ELhglRYd+p9LIBjFJ7MPmum6nwR17k0j8DaId10Vcj06Z0RnqcUktSPIWkkOTQWlksvYbY14EWzg
TVNWOJwpWRQnRDewn9LwqtO+2N2dSr99YLXArQtid8lCfwT33fuylbU0QZ6NVg2XahCIjBuHWsl/
63JEqVSDtAvI400LV2Fc8t96czHUzURqG/umJseivkcl6pjXojDL8ujVp/8LBe824JpDdgqutrco
Q1GhBTQDCktMNX/aG1AUwCttAU3FUTR7zXcFsvIvlIlV3EJ0MAAr/BhBZNKyqrIEV9RdcVJuR19x
Cw+9iOFBvxvQCaZ48VHNnH9BK8oleO+QudUsB6WRyBzBzlNyJfnDPdqgZXAuanviD+7gK95cebnk
zYofecKy/vtVfms35zJxBPELK4fdTGxJfkDofdT98jAFSueISvp8ReAvU9nDHygEwY/PN3uaQxsZ
xhyGLpl21SFnky6n9NRgwsbTdk1g5Y5IZI+LhO8QuUMzjnNkyCMQo+5UhYUz5l8T9IekQnYRLor8
DaSaFtr6MI2icl9RkwqStzb7ipJ+GuLhxmh/zJICfbZiH1rGbVsbftdVaOZo9WMn0V1Gai8cQk9O
ZUFA41It/qfwM0W9vvR0VvFTWFNMsYNcy79Ktfib4zscLqWDolCYRgsJXaYQw6g1kUeCN8YMCj+/
NgRpMZ+J82j8QFFXLnWrQsnQNe9xhKLlPSC5ox0gkTQ72q4L6OO8rwXpv+Cj8v4aTmBKkNDZ6Cp1
7PRoj7FLwW2LOxTeWcX559jky2SHzD/bO3PZ5eqP8r/O07/D4FIdIhVdn82wgh4Gz36GxKW3PCWX
UcBkpZZLEkTI+ItAFiR3vwpTbwM442X6vSV4RRMM4ahd2+GLpS8D3idbB3oV7l86Ks0e4dwDz1nQ
YeTcT7x+v/w4fxZu7/xXdG5DRlKt1HMB9NIYnEbbF/lPs7oYRa9SvyawzlnJBdCuS+oh0YADfSQD
s+2qF/nGIdsNF+lxuuguiosMjRs6qMKKS9VvviTXov4mkQ9xCQz6I4uqyfF9iTE7RvJDD59GkTaH
cPtx2UukVXIRMhDjMv7ROmOwXEifwcdQJ+D1Rjn3XoscUZ+IyDAuwJA0nTDrAsxyhhz5RUsOufzf
MiZ+bxhc3XAeh9FC0T10F/q4DFetQZ1Mej7vibwC6zsQLpPpliQyQgYCeYwCwqtMimnxan+AVG/q
R7eWp6FVSnXBxKIGym48Zb4N/dnD+Z8hWE2+z32C0iFOZvwK3RjdMuldOYsxpD1652H+zyH/e+MZ
XLjpSjrllOUzlPVaePo3G/0pe+2a8UROtVN/+49MD++Wl0Xx1eVqKluatllM3KQ9KYZrKFeLaOJY
cBDwqhWKTpVuoWzt9MSJis+5qF4pXDUujIAEE7zeLXPE6+mX0HbsGYfuuByZSiMEiAU5giwIjwYX
NCJbq006AS/6BKazO3BXwCn1q/Gm/y49q7500T6R0xyc9w3RMnJBRK2NcBo6gNrd0TCve03QIiD6
+1zAkNQ+baUKfz+bLuLpREZBPiDYQnwXINoLrdhq4doKOVVoHTJOo/5nu9TkYgW66O1ZZkskDV8j
q3YSO3UmpXLOfwjR5+dZbjQd4iM5ywk6jxEpjEF1mn02SJY+Vv680zOnjx0iFGIUeJ3JxYZmbGeq
yEh3KGLQVH5BLdK10HRIyB8uIxcTLL3qwlaCfYZ+IZuXhXxLItEFleVmZ05+nn4yGTq9KVhQkK/x
QIN+4m4ff7JARJF7xAtdwRfbvKi9ZlPvqDbokqtaArTwcvTRC77PLugVU2oA864vwGKf4ZxlXHAo
W8hcLCHLnfxpJ+9UryicYQ/VhnvZ1V36Rf18HnB7X5mKAj52wzAtbt9mZZTGuWVCjs66l8NHhbau
9F8VEf8+Jn6D8BMdRMsWwx4h5qLcTh4qPEESxPep2/iflxfcsfeGHz2dN+v/3JBeIbnNPDRZk/eZ
hRtSw9RXvOGbfqfcRzeRKznzN9FDsRCOu0w0kLibuhbLyC5kLM2nXu6GexsXsmgnPEE2HBKSuNDm
xJM7SA/eBcNqrItKSkI3z5zB03fyfomc+CvdU594ouSFeQDnkWhZgFAtxn0MyZS4kyPRZ7mRq5jd
YRh91HDR7/5NzXvDEd/AcI4Yx2Gr5y1gqkQ/yF18oJ0KHT9NsJk3YUzMLtloagKNCXfY5+WsNX3Y
YS8PqAiUSXlpJNaz3LaCQt1WVQscRq9A3LK1i5SD5wxAJHYS0yszR0N3PvUizRkc/dKGOPNz72Hs
4l8IWm6lNG/AucU0aURiygZEm1/dqak/fQt3hmM8M72cLDAez+82waLyTz/mAqGmtoOtlWLcK8p0
YQ6Vh6KM4Fq7DaNjglhBn847brysAF82BKKQw8j0cgTDnz3RYEhEtbJffBjvPB611X9wuM2shG0e
I1tCTDxO3uxrR/1autIu0bdzQPh6ZqNO6u0IRdLqqX6G+Ba6HiDpKmqq+T8e9Poz2FGxSq6b3o6M
vMLPSF5MnDSB5tNddLlA4u8hPGgOiHTd8VAc7UMoLMluZHPwn1do7gwfc4s2Ug1o9CthaCfziOnY
bn6aPcWZL5h2uUgwaOuWC4IIdLybMkbRVb5Ft0TLSJuPGqzN8BLFqhVtkAfLXf0cXv8aTroU9YNu
utMKkTOyVZthTmMgytqPEYOSRhtMojE5EQb799U3TNtCKpdERU6Z7ieUPme8vk4ivjH+XZmdr2/W
jgtqs16qtc7Wrv37UbnbI29NHln13EB1F865j6l3ftNv+oilo+AKfQCcQdz9va+gCTfkEgtwdRCa
SRDVvWDD/x+neMXgT/EyMoaFKjDsJQwMtymceLeYTufoAZpk3CbFgjq5IHfYyJSxmq+g3PbXrCFU
CZIw9KFfjf0JHD2e3fSuZIgq5FtZA5BsBfoH+C/O1rfeUajhHA1onHN1+kUmbthc59bg2PHnRP/e
dlfJ8lRmt1m2Nz/mlq/A3LoSeZZr9DrgTDdjF68yT3JZQs75P3ai/u2XrzDcSoKNZTFICvv64qLX
7o3msCgfuE2/WUMuSpImrEeQ02EN7wePOPqe4EYNFdKnuXKY2k8TKChWS04p8JLtM3b18bjwkY2t
3eeGHGLu3m0z5y9KPO1mMN3xWUFVXKeOqJNj6+6IJ3O0wlp4mbPfTVVFcdlHgwTX1AJ5V9+BMAHs
GTlUlb3ea0+NozjkRiaOqMy5aSvoLjH0jXOXdVO/dVRVamR1lCuGq+5yE/WK1A137TO9U064Bl2H
wvka5hr8GbxC5Fsvc+iLq3QGYhu7TAIcfLB79XJpcMfLfHSwfiAtVMHriaFzTBpjROStgQo698vC
gCq3VYeeqj7OGd7FUkGNZCuTXoNwuy7vG7ORpRIec4z2uLNe/KWWKOKp4meTfm27NQ637cp4KHM5
Ak5cPC5snFD3cxCzRVdkTB06fo2nL5n6oHciQb6tE2GNy23FojdyuUOt2jW0h1h9TA0R+cBmwFwj
cHuuGWe51EIgkH11YE+moScdDJTB0+dkZwl8QojGHd5xSawpm7GO7FInfa0vw1P2ST/qv27+c+Sc
P0+3NxlagbGtDYyQ8DRtdh1Xdmo3oWvGju5Ed8TJMOhl3mkyXjFKL7kXTfNuh5MVImdgk8qUpCWu
CUNeOpr2NPX7JrohCcTZvvbpMRt2nfEchhdTdZGb0MI0b9XqiopC+LbbvNrNZy+UztOswO7G/lbV
htNR0e7e/pIG5gfQPYGows/25wRzJuGQsppbl6HG2wYYQP8CYdTZa47/eUz6rw2IVn9c8GRZ0vlc
llLw5MoNsV1wWbZOX9OHOlYex7hFC3Y53+YNvR3wW/3zDsS+1ruQuULlNkc7F2ZjT7hBp13nJO1L
qcVulv34MxDOZTSQzGZmidKDnD7O8g94RjE9/xkE5w/xHCsN1J8Qvparts1dSEBBTlmw2zYWC2MY
lmlj2oNRgHIBn/RzQ3qi2S7JL8Et0Rp+ogrC/ZbXvcHg4r09kqLsQ91GY4u6i3uH+OQrCCxAdqA8
6Tf2w/ll20qW38BxYV9ZGqo1MeCY0oThLnvpc/NNcxixOIoMqSPfCKfXN1JlBewKKKOY4CFWeFL8
YTAqE7/JdrOD4qKw97gc0MYSaB69YlfFCmqY8a3I0I148QaUO2aIORO7jGzbjYr+OqL2fiSToItv
0ztWdnFbKSMK7m19aLsLCHWqAreMQzQKr20iQ7i9BJ2IyohbGFL70oviZzvjs3UqvzNN3iZIJCe8
EiaQzAe4GPFm7bi9BSXdrFcqQKrX7GIv762b1NVQSaAXTSB6UBHZx9WyI1lNFDvGKrbZJzk9WJ2g
MWUjn3pjDFdisxM6D+jat1GZ/C/q0yIYLvnNzTCGJgLM0NBjoO+Rhwbt4V90o7Fw8P7b6IyODzw3
oBLFv69qBZNZFujSxqnR7YzjGETHfjfvQkcDDYSwtrTtB69YnB+AE6FXB4Kla9B7JvnggfGSy+mo
7ErUdoSdbiI0zhEmCQz5qKf9cnSI5YJ5wgsPxV/V8WsRB8BW+gu3eLWNcwu9SrRYnbCOSF9OKLnu
8Lb6ffDZTE0rStq2A+ArFucbM81KqcpgmWnemST30+zUdJ8hofqBXHRtFD9lNcwt1HnZXuo8DKtK
Pl409uaC2bf0pguIJ+XO+dNkOwL+Nszizq6+NCC7xiLgCC7VqER74PIlTXbnQfgmdJYovbGKOc7K
5VuwYYcLc/nkBXYd9H0eVKZT7aZ956QHErBKY4xZBdww/3RBuVNkmNqyaxb25QzF0ZMvqfJsJVez
9BRakyOPX4vBk+TjWN/TeS+wmv3pMxvd4k6XSS2G0aCAzk7tJ3O37G0/3LEgHLnTZbITBf3tMPz6
Kbm4kuHBows1LPIY3tj0geSip47tAPkKwAUTOdLVkMqwZ9gpLnGG0mly1G9lJ742vBgMT8qJfmXN
ZjlKBSLrWOw4t5hcbJm1ou2RauNE0wYfk7RJ/nXqTCecLlrZF3y47TiGOUcMPONlh8/rhz6tCzNH
htVXtgtVXndIh4BgSn7SoF+61ObPalGDCuyFTiHVz/8j7bqW5MaV5Rcxgt680raZHqexemFII4ne
e379TcyeVXMgbGPvbMSJsw+KmOwCC4VCoSqzETCcmnec9JhV7cWmOf8Kyn0gQpKNIzTqnfKq+Zbs
irsaDSTfk/ftEvnzq9TYpcOLqiRo/rnMZ1DKieQwEmWMiyDpEnJX0sFbP0XBEsVBOclPhVEH2cAT
aWWHoDMk5VbdtCjIaGGnqPpzvcu6Q8SryLDeWD6sJeU93ahkJeS1yDkYlR6pp6126IIw73HcqVAB
qHMbPYykq2CcPhVhz+ZRx9RoTYMhgLPTmY3vs+Aa4FPUg8sOyzqdMC8PwT4dekq4jn4Mr2KWSeKc
YWOCNda3BHQSCMOPpq0DIZz9y1CsbbiFohZyTBQDKui4T6kFFAiLeOoPM9RpXD3ulad6GH9NQm25
lzFZFRM8GJ3to5aQPCWteZyCB9cyvq2CuhPHwRUUfb+k4n7QWm/MJzvUdb+Tui9Qtr/q1NnDwyIn
D2UF2M3PeJ9a25xiSm2OUgcmNAf8xq1d6GJjF4Uqc/yFZ+37/W8DUzSpGOFKS+530gseyDzSQzG4
MojioQJdOrzIyrxQbu2i9rxZYRR0lBFaRz+9VZ3MC/eZg3nM3eqoPg5lN/t++YOydvwWkPJXYVmN
yWjhr53YeNV6gCifg5Fl3kKyEu0tDOWr8bBgjCbHQqpBdV1gvKUxPExHPpHxltTwLtv0XhunI+cW
jXJSCd1Dg9S+o9Ud4W76urqSTRpRE8fEQaGjal87w65OwPpYB+o9B5+VbWzxqRR1SCQpMhN8xTB3
e0x+pK7glQsufWS6r/AFxebeLjgLTBfvxSgk1XsCeSLZ/or2rN5efMXLbrgNUzwsKlE1m0KW4wxY
1m72iZyadW1++XeNYJwY996PvtmAo4BxTAgdAEqKHbMwXod4ulc7CWtY7sSOp3zNg6My1M4qY3Mg
mc1Ut44O3eNB8Jrq29xA6Szh1cM4MYwuPi+gQ86ghYKkQvk5SMdZ+HLZDd+H1y9sA1oaZJWtrsH/
4TQ/CC+kP0p+lRI7dlBgAf2gDR4PLRDd1CsSdOyjJIuiO08ignkz3GwFuvnHUDoQZkf4gCJwIbgM
Fdtg/hW+n+/cCwYnmNHT5LNWL6o0wGDSNwXC2i8mVF+JOhsZmckDaxd7vCSNF7FlKtakqW40kwXM
3pV88xupihgF+o2awRmfZJwSk+TU3DqWzMgNt8tKRZi+LSe8niFsg6uZaNxGnvxKLjSyb8JI3qsF
seFPRwJdDziH0JBGc2xhKrIClQXQ5qZ91BYxSBZ9P8q6aje56DRS8yYNOBMvuy/rigPu9L9BVSrK
aHnb9SZEhOG9xHGiAGOxfubzZuh5MGSlNxEmyQqEGALThn6q3g6lp4FOpRteIRtrZ9XoVDEvDWVe
J7amUWHGXGtlVkdgjv7i1LdDsO7MveUsPgy8QTqDLlduZsH2mPNyUlcYQ9O1QRqAKQfoqEVmUQTm
1egIUN2ajjxpNHZoO4NRacwoL5k8vZf69be5eFHKt8u+8Q+77gxApS1VbkRzvcKaxlt9PFUfIs/w
Yr/zS/SoYMprzyuocbaASiUwYTJAKLEHYIqx/ShJ7Fq/a4ZgHO5i5QEyqZft460fFVQMFNyRBQKt
X69K46gM+0/8fRC0SSqU0TBuTP39yprEOCSlJrOftR/THEPsVuimdHAv4zA31xmHHmOMpjUVpxL3
yVY45cVrsx4k+WaJVbtdDlN/lfFGGFl9hOB5+20YPcNo1boQZwMAldyRJHt+UQ9gMfEwHQqV0szB
1Myd4Gin8psIAcUFD0MkESwdbjpGdvAfEXPzO6iokpVxpcs1fsegvcj1cxuXdpZ5OfRfEWbyvLKr
roS+9GEiuWB2aq2REz2ZR+HmB1AhZpUVpZ9y/IBxXK5iSb9SqxHK7tnu8gcm++ySnVRUgQiVFhek
MIKCwZBg9Kk4VMljo329DMPcDxtrqHiSJpO1duSzDsOVVBwznfP4xPNTKpxIYttOs4i/n+6Jrm0W
aAFpY+K1ufLMoIJIk0uV2YNN3xGEkwEquv8nheR7bXfr/dS2ztHnIAwd/v66Ns6i3S5r6YS85nRm
BXmLQhZzc2KKOciRIYWC4PE1DCS3wRBo4oXu8DoJaBPUMZ+MlTtmfu4UtXfZD5jvuxtsumkIZT69
CkUdmYivvaBofXwDd9d7izX/xYb5tWRFgoQohjQQKD/auZYF1KkrpK5QIBav5CI3/XrBsAbHJOZt
6gzzXi/bLKdSNNDjIVuI6AOgNfC4HjUPksqe/J3nf8ygsIGi/CNsqzLtEtS/FPEnaht2irEn1Qo5
oYf9kTYwlIPo89zEE8ZPkBJPHiG4eVeqeFH9Auz4FicCsZOpMxp9883lErEBrS4QgLbnxReOi6Mf
jCORuMpze0mvPsV7/dde28BS6SmK+5pgorXNKdAFWFxVTW3LvCkezvf64/ab6aEW68CYsuVVFGSv
SZInreCx1PFgqLNilEpRHQTAJDkSw/gJxU07NB44fs7ZTvR1N8tzS59XON/oGy9kMDgBuVi/OIan
QT+88eNDq3H2Fs8w8u+brTUsRlMLmLJxRDnQ4+sWyW/HKUTyIKiTo5XKpMYhaDladSoTVwx32cLp
t2UeThtPo06Nvq8sUW2xcOm+h1xXv/urh5EXHGimr/95NK54aHaVoddNPuBmtVSzNAWBlJBajOmA
iHOxK2u8S8bwmCqFA35TB0y6z3ohPujGGPOCBjsMntGphRyG9n/uMUmGZ7V4IG+M60rprqY1fsI0
t2dqk73ihyxpvzfjlvvcS4LfH6kMVGj+Np9aZjFtFfD4KviSRCbvzbwzD81duNdrW7wVvyiB5LR2
c2NGdvqVRz72DxHzjE0F5ljQZasp3rFHNwVvLBRcE0e7q/ZybPOLFuyteIajArRqVrqhhOQumD4n
0pUxc/Ydq8tRVs9rST+dq1YvTtEAexqQ9ae3OkpO6BE/gMkRcoO45LrTM2j3Ak6EYboQWCOJioOi
gkTyowMbpboO6tAhjj0tHhrxMA+Yf6/2OLaDjrMnmXnvGYruZRPLtV1EnUBNyrWiZrYyx6dRKsCl
zisTsh8hNljUSWMkZpZ25rtZ1s1fHDfil+Q0+Ei5v+QBj2CA7YwbPOrugv6KQYN0I2lYGrxkh0kT
V3XNG6KQhDczl/PRmL64QaMOH6gxT8lCrEv3mj95Ye2894qeDKeIAtAB/Iv3a66FVKRbrCzMoMuE
lOuXGcietMscjIBDfwZde/xhZmb83lhInULFosc6ONf+ulwoxyzI9rqfHv6r+ytUBJ1SI5qsuSdv
LKSvo8Jtt7gitJN5wL3f8r4aFSzVVZHNqiIr6KUP0U6yI69+JudS6rUgSIlcXm2Xec5uFpGKkLqo
ipUyA1CILM9sJk8x571QKbxskjj3H6fABoeKISJCSyGbyBRql9CFlu783B5J8aD06hOP5omzirQ8
QqFAzyBJYFRSdmifaG2h4nB4s+IUbi6Q9TM1QnhC+USdyK0R5wr28pROTq9HoqNI62iXndiftDQv
vcvbmeXrWzxq+bSlE5UxIxlrl+5jKXGNEg1uQub2JXjPMpzshhDMFY9ak7gb/dU2sDT5UiXj2pum
MHNNUidTVXSP+tKU2NkQe4Xw/bKNzAvwFo3a0CXOz2jEie10i90dFgdaI4944nO6twnzk9LX1Qnt
fIeJlh3moC5js5KULTT1PcWhTMWiAnSCstXoLdaXvrxrwLSjaK/GxOky4q0qtclHNVOiqsSqGhgC
mop9tta2NNzLQtAUd5ftYobkrWHU/l7SKio1Ul+1MFNGxuuT0evRSK3j0lg6XeVy8MixcsljKEft
1rlDIwNsGzGbkHnpl7K3VRQvQO9kq98jd+Q92XB2Il25GKt87pcFBsbS7SL59TEtfw4j79GE+ea3
WUdaTFjUUq2yyHOGBpoCTDWiMFN9JcwIb+oAnvPBFd3CX9H2BhYrBOlu4SwsK05v8ankQVlM0ITL
cNAlPUiNJ7T3Ak8GgxU1txBUxqBCTlhJiVt28l1qPU+83I7ni7ScsCYPSpd1sEE8KP6AamDrTW6I
QrFo816feMtFhRLJKLo5yfC52vqUNm7Z/Sp0Tu2UxUwnb9eLihmpVCS6Rlx9QEFm8TDj5EPy2S+8
2LUcHT0JyEY8EDrbhHqJlykwP5Ykq2CatUzofFAfK0qTCBUuXCq1XERv19ibngA1wf3l7cxcxjOK
SXldUQrCHJKhCLD+4oHSfMw65W5ZxefLMMxaE+a+/7aGZmmN9S6MUhL5Z8En5HdV0OJ24clvoY1q
mpc/kkE17u2QeahuUCnrak1payj3WnjRcPOHGF2eM+hpQMJQBG+khxUxK5Dd2rH2ue5wuz04X9Ci
vqAqp4uqlUAPH1c0mxZ4i60mBxxndvYgu+IuQc2XU1ThQZJ/31QiinGc6k4AZFarbl7EQdPzOh2Z
jQnbT0ntPBVU+iA/AMbok46kIrBERMc5t0lLksVTQ2PeiLdw1CaclEQNtQxwya/pV3zC+IkjevW+
9s3JLpwU4utOFdp8XnN2srJxHuoQn5dU0Ury+aa7FTNR6BfAfBzxIRRlgyh1dRRNbdPW0HX+LyoN
7Fi6gafOdSu0BlPCYDX4flGy97sg/PFGDqHK55c1uItMH+qDGPcVxlPQyCL52o0ZvO+V77obSpD4
BRU5qP7LgPu0zqo7nL+tRNMyxPKKV9QRsFJ5Y4R3hun3Zm233Zde+CJYP8XVXjAtrnGuKpc3iSRS
ZYEqzfqqbIHapG9VHMzWPSfYXQ47Ej1plqVzaqLViuwQ81D7YAaJ7Okta2xkui+GhxEtfMU8SFN3
xH9Kwb6Mfzmm4/LyMQgMqTRlJQQnnaa+NvrbxNqrM+d2xOxF3n45KtCMVl+GKRQMnYIwzRg+EqVA
6TF44YY+lCUh56u9EkKp6ZlX92Dm1r/3BSZWP1rXC2OIVAnI4MGd1SDXYnsSIEWdO3PCI67nbEKJ
bkoOw0HqEnBOvCeFoifZZBiIEF+XmOtXeAwivO1AR5wp65W2Alp+hd4MaIiUO+VAEk5+VYC5iooC
59dVyQCDyMdV7KwiXhoSVSU9sVf1rVsO9axB29Ivl5dPuOMGigrgUoHe+FEQkUUJ2AE4CbPVrobn
yyDMLbcBoZYOLVa9lEOeFq8ws13IN5N4tEAiWryWGIVETbyWRe8yIjs73EBSAVpPRqhQxljCziu+
GS5hSFQd4xm8aqAyvppclHOC9Gf0EKJnFtthfxmeuclRrBUxPKZgLICaCbbmTNVnHX3cunQ3NgdF
ujMyTqmWB0HFSVOGQESnRGTiXgtWNfT6OX4BC5n73yyhkjRtXUdBiTGlbfQvc/tsaj8lHtU5+RR/
3Fk3i0VFxAwbywR7Prwj3Qumn1vf1v6oorhirJ5Uc64NTFfcgFGhsYcibVVEsCc89VCzS07SQfXF
HS+5Ze5gVTdVMF/hekArk5RdBK3iBpm7lFXKsdLGyIFWNqhgl+whjUCzBZJIkXOysOPhGZQmB866
Dqx7FcbdRVRKh84mt2TDWR1TRhpPGsMvuwbzpN7AUd9NN9pIKhfAjeK93u0mldO9wiwtQGvTlFDj
g8AL5XrgFYoTWQbVwirmnpyWmR1CLxaYv5aQRwrLzps3YFTIXeO4zOMG20m/I+lruK+97CEC4Xfk
5s7ldWPu3A0UFXIrNEaASABdalDxdHpIliylqyZcdliy/H9sqw0MFXSb0oxkMwQMGghEGEWUGtIS
ds0YYDV7O/KtH5cN430wKuZqcYOiL5nBNJXXdUntJDXtOvkxiY+XcZiba2MZ2eObe1TYQvvKiPGt
0kTwJOOrlf8SlIPavqw8rmPOp6Ir2bOIF8WlBZKwNBgN8rXyNu/fLlvDcz26Izie2xlv4fhQYkAU
uaND6CsHMojDdz12iDgvHa1030wGaMKI74l30LvzS5RM3qyvK4gH64DLesPxB5UKENAIaQpRBViU
2+/NuXgpJQ99oSvvtaAZbRG3+8QteOQ+HP9QqRifLfmsxwJw+wWFg3yvq7dFMcIdryuRV//keQj5
940vxkuFbgJiY9ruM/lohoeC13XMfCnVNh+NChhTMS+5UMILO09TPULvkOySQwUFTsUZHgo3R18L
J0Yxz2QcXWDHNFVDtajYm5agwJEENGfISv99tNorPYqPelSDwr/35aR70ouMd2thnicbTGopq8oo
xZhM2+P9QT8QHusW7DOoXigo4ql+efgX7ePsIHm2k1raSBnUMtOxtJMjOn3h1H4VDK9ktiIBt4o9
7Xhthmx/OQNSUVnJ5BmqFiSiQIlk1E/aeork+8sRhffxqDgszaNl1eBkcITmNMrfKjOY6vu+f0rN
m5yXhv5DRDkbRAXjJO/nrB1gUPtOQh470UHd9xh4JdfMmJMSMF1EB8uOpYLVSqb7E4Y6rtWW0D/k
Ux0FY24MzgyvdC+vH7NlSNvAULn1nCqdkqc5ISrGjAYegZNAOkAbPeA1drNXb4NE7bNI06E4ZyDH
0TBzYs8udCVOYOEDR6pmSx56x3hcm+xi0gaRCspzEa5VX4P4TIVX3L5zDT6ablJhaCpyxqAsPSQl
QXjNiyhMx9/gUkE5l3IljnKs6Vqd8uXYxzd5w6mv8iCoACI0RRjNJhazKBfExkOevaQj73DhgVAR
o1RAX2jkBTil+p0if7OaW12/u+x/zDuKTuagMCWEJjvKDmOulCQniTXRfhrQGacEhLf2U480kIAj
r+gidNMo37PWUBqGDsulq62fa4lbGoNnxLxOVvaCnWEoh4tqaEcuEmCmcHLrfna1NPQ0q+ScWP+w
lc44lIN1WV1PuokRbvC0ixjKU45kPKKAhrRTYKaZV+nimUV9JGk2InCdA26Vr0YMxM9Q6ZM13sM4
M+CBKR2qdpoCmgiqkJDPVmK+j9xW5kspvw683IL991WQJCuQ+tItKnrnaWOmNSEWGzAAdNClqAex
alzuLzs0c62Mv1H+IPjVImgDiiYOJEOJnal5VEESOE28Ah3bFmKFgsKZqFNH61AXkyKQmcwuhPCf
YFvPhZM5+pd3JezoB3kA0R4uG8bcqaYETntwXKsw8GP214TtEkYRlk9J21s1NKCBsToapjnyZnan
FuStdWsr08xZT2ZivYGlfA+1XaUMe1gqFu0XrRWeawkBfDbFvVxlnH3F/HYbLCreCfDrNalgYp9r
T7Fq4QXAIH3hvEk09jVoA0S54ooJj0UhXc1Rk0FGUGxAPCeuz9gCoINL2shrjCz2hVYyfHMpK69K
9fqXaMy8oRneD6GvLY1UadFChrPJuC0U2/ed3+zT9/sY7xmZOfCnnY2mryprAaKC5v2F14uuRQel
+pt2N4AQfvZIaXnZfe5StkGkfEfuejzsLHi5xvPH5GYoUc5Ovye6f+1z407oFhRvUBJ148zlzdty
XInu2lryVYN0Jy4VZRjaeno7hNFO72bv8p7krikVB6IwnhTQ6vz1LKD/ImJ10WwnweyMuR3vcNFN
uacBF5TKuZVSlkv08ZF6s2TsQP+C9lL5FhINaN5yVs8ykT3yWiNZYUAHJyiqejI0DOiGjjxWDSPK
sZ76Mnd218x3bR4f+jIt7b7nxRzmLXSLRjmOMcjorVfQbzHJi6/ixNO19VrQcq9bxL1V9icxLpD9
662dG5lbxViDFBTLy/zG+b4kqNKFre0PoQJFXekLFOWwP9tCvB+g+ZZPaJsPjdltGvFkVe2VIa+2
VJSHVa93ojI54AvYiTOPbZa3IjTpetotVt+TIYnJyUrQWZOemqYEr0k4QGFHJNxJPzi2sx6hNrbT
ylJmmBaJuqARkcgplK8KCL8IL2d7X93wyrvMhGqLReWHotEvahQBK27d7L4Dh7DgLT+mF1SL7viv
3KzgsEWjjlJt0XoxIrOQYFArlFe5fJDqn5dXj1UX2kKQBGJTq+m71JyqFBBt9C3JvbK9h1S0qR4t
gZOKsC7gWyBqqwi5MoEMGUDC9NxCUNX6UaDHsLVu5em2byfvsllcP6SP6AacTZClJh3S4YLh4Mmb
H9ZnUKcW7uSaoU1kkTiQ5Nv/uQd1w8KYlgW5XCrGtmuupXr5fkYmu/Em8jJw1RPaOUS5R94pycqy
dIhV/w1GxdZxUeRQKkgxCrSZUzDuon0D2kzemw0rf9zCUHEFL3lGvozw92wRDkmbXreR7l5eN7YH
/raErieP0vK/och2nu06v1KGCIyB6FtcfdAbcjI39gbWRRkDPoaCIVlqSw2DrGjTSjrkDnpAmk8h
DLEjU2n/ZhyA2USmb9Co3aVJxSrUKtDivX6oDkXQ30YH4/qv7lNU06B9Mdm8WxiznLFFpbZaXy56
VRFUIlhCqIr1g7ZLb2J3qNEXSoab2q/S6PHSKKavbIylt1yUK02fo8FRT6avVmRepxUvj2FDQEoN
k1uGBibXj9EqJBXskpAlWFAPrLUXjaeHSZbmjz0MumVR1YkEGH15GZO87JoeYQPPlylogdCkEXem
YY/FYtiX/Z4HRfkGgIRIIzxZpZQ50aKdFKV20SHqX4ZhJkSGiLIJiiYytMk/LlkT5y3kJUh5cFyc
lRD93YiZaOcTT1SCac8GiPr8sTDU1URo2Qf5tcUkkXWTtMFlW3gQVIQVYy3qUaJBZ10iH9D/CTXZ
OMia1b0M885U9IcXbEyh3Gxt8qXrO5iSX6W3xS6X7PVquM/92O1ee08ICJuEucPm3Yv2txrN5CYK
k/1pOkqferFEpLIMRGFEK3pSM1dySPeKiPMKBLHwCDsf5wKbuEvQkkWuJHxiOmY83iBSDrMK8oxi
ORCb+FQlT1IYNOqzhWuCUpachWZH4w0W5TNC1mtCUuN4UYMZ8jLoCkB1QgskD7LWXMY99k44LyXl
PbIRZ2mbYsMt8uyEg4p32NgJm13YCpxThu2nZyTKfyZQDAgChBKcpUeTKfhJ9OEl4RG1s80xVAkl
UVwzFOpoHkI1RUMPunmUXuu+DnWnQEOik2SMZbVhjIGKNmpi7/LOYMZf4zcmfTXX2mzSsxw3ukjH
HtDiIzRPOHkixyyVdr9KSls0WGLvWbhtW5AdLdXDOOiBVKucoRdmT6C+MYdyv9WqViWr8Z1IA6nl
W3Z3Da5udHmT97XGL/7X7MDL3dhpwQaX8sTIyNWkhIgiZEiJuPrhBhSzfrtDqepm9h4f0wM3JWB7
5PnDUR4JKnxwaKrw/WrBZLUD0T2QQSsnGUp34Owc7PS+cstAer3sLv+wv8+wlI/Wa1MIawJY+X1/
T49kfwsnIYCU5p539WejmQZkIVVdVSCd9vGoy+opjfoILXVi8Fdup9zjkR2fkjDM8paUuaIbMOr4
FtRK0Jt+QeiSOy8zOtcwhWMlVZxQwtxxFnh4wXWEkird9igYeijVI1x0MKt1N8RSfxsbUst5Q2Ru
ug0KtRFaoa/VmVw0e/R0GN1zPeHOJN4YM68fi7lqGyDK8yvotnQJ4XhuisVOmgLDbLWNNOgzudUG
hnJ3vZjVZCFpnCgFmvkQmbvF4DxIMY/JDQTl2lEdj3mIG4aDy3KB13krfJ2s+0rDkVLy3nE4TkC3
TpbLWC8LKaqkglsPj3X89pl9ejaGHnZJ46REYEdePTkynmwwJq0iMphvCmZcEj5BHdmIf+RXGziq
ijJFchJXZHRUkGxRR14zghp63i2KXQk+UWNSRZsXHdgubqJ1DvOxeCunvtc4gy0yItw7IBP/Evfh
MSrEp2oFJbzYu5eXk+3kv6FoZrKwUotBIeZl1VM+/cz1l3bkbFi2R5whqBU0lkEz0hgQ4XI3tk9F
ubtsAnO4ULfOAFQszRehiVPy8pDu1ysLxVNXe1EgVaq/IhS58X3vrU5vg3WHTFG2JzTOcX4BbxHJ
CmwKU+Ea55NECHFK+crKHrL1us04b+PMA8MQJXJaaHhNfC8ibTAyPc5KZE84nnr1WzOnnRs2KvhP
lvCtL0vLlvK8dzKh1e1uaeLdIAsr9LP0yFFqpeZ8UeJ/9J7Y/hbKXmXIxbGdcWlXg36fHcDp65EH
bl5B5x9sVi1RxPumhm7cj+sKbsimB5subIZauArmjPU5C8gxKT2JO15vCusjGuIZjPz7ZoGLJYFS
VwOwsPlRZy9WeRzLlRPrmaU+PAej5q+8y01RILow1kY2ottGQ0edANq9m8op4Jzim/ALko2uxOtv
k1nxy5Bwm4aQjCYaJnW8hLGYmLWBe2jjWTcrWUWMzLSFPT11EF9pjwbO0feB5jow3GhBdtUHw1G8
v7xHmWnk9mdQIa1e02GuRPyMyRmhRK07xUF+TDzdxees8KqTuaJo8z4pK/JYpiJLKv6n4NN+/KRT
MWpzpSLvSavXTPjZDV8uW8X++7quiZKJcTF6eFrqJGEwjRVGFYkt4YAINU7az0OgOpm6uDDkgaSJ
4LbzUs10e55Lss4aSEiIpi5ByUKmiYKLsl1yPZ6RTlU30Xwyl9HRsv3Y8CawmZZscCgH0CKIHSUZ
cJLkTolO5sALkKz9uzGEbrWY2jBTZWKICsYre3hSwCw9Hs2rNYivoU7qxp61592O2JhQB0cBDvmu
RaWIeSf0xTwBs1nRgrOqeBkV/TqtvE/4mXWGofaw0E6y3qiAqdPRNgtI8IgcZlfmPKZl6RYes0X8
h26+KJQJJEVkIHLChQvzvH4SFFfKjtDVDW4BZaEcI7xqgJbA4LJtrNx0C0zZNi3rJOOWgM/WgKdM
flmMoOoeYiFy5IUThNgueLaRcsFQzpKKyIQ5lXmMwC+Vvl02hRndN7bQD4qDAm7GLASA8cUMpKsG
ARavODlEOzUnxiw7r+eC4X6KiMMRhMMm+osUYvDmyMoxVCGbE2YRo0E4yGV/o8xVkIzW/39U6QMM
+RkbmL6R2myucTIKiWknc+eIIG0dBk4xhXXaf4ChLnbgnF1rvYc1eWIrfukS/RX5B8i89/Uh8v/r
2lFbd8FrZa51yGFW8KiN+0r1Motz7WL42weDKNeuk2YNmxLrBipvey6io6C2vKjHeFAGhgLZSlEj
j0QUhpA3A1QlcARhgoz05o+7BXP4Dsgl7+uA1wDCNgjNCiBbxw1fpzaQGsnGoJIQO6tWJ9jxGCED
1fIu5JyrrBYeGPQbiK4k14ZY65qFjSTsMP+6W3fSdYdRdEJjED9e3rTsPXSGopy71SDMmpA9uzYj
uL2WIJsatxDz3WUYxjH7wSLKuefCiqJkgHP38WNs3Os5vLufbCHkaZpwvpFB+bVQ5WWqQV7BmbPH
Sn4yeb2ArEzugyWUx1mztERSDAA5aK/a986j5KScogfyLolRTDeCZMPlxWMF1g+YlOPNC8b+8gyY
y2HxyOk0HrV76Xp618eMf/LaNDhrSPMEFmrZD11B4PLnKbnKLc6oBOPM25pjUlldtNZRm5BIh7Yg
Owbvd/SoW/eQgrTr9BP9zminVCWU8JH845L8MXirotg3iT7CH1p02+TRS2c1152Rf+N8IvIJqDvh
BxzqEw2lnIqtCpzJCe+kHOxT2rEKZrRUelqGC4Z1gAKsZ15HbnPzKT6XLTotvDSG6C0sjQkrisef
Gm1LFSckMcPEeRnfI9bmDCzDRIKGFgDq6LhaxyW7girD5SVkesUGgvpSoyqWvWJhBctmjzvLkLf+
2l0N822HxPIyFHtDbbCUj14xFWDAD01gqSdSfgbTlGu64g1pLkjRZ/u5DbzBIztus3xx1ImzQb5P
6y5O+kOF1BIqMjaI54kWyb8YlOO443sU2wA2QhubzQpAJBPCbvDkzicPkqY7+eJrDn8UXe0nNN2I
fBWfe4PpLTIoNywLdKMaPRKoJR3kBcoB48MdpjHAZFKYhavkPC4K9mfc4FAus0Y6RPgK4KiEHRa3
ew+SHS40nf5S0Pk3jZJs0xBKJLQL4rpInZdl2JZLJeO8jKUyul7U5iuk1WQny9bcTqxBv87rQbRX
LW+cTFoSTF6W9UEMh8VfQfnna6ER2UbXxsdV4Q67s1NIkAT//ePoU7ZNslJukQ2VLyWew4cgvimf
5cFW3wgl0MpjqGZ1jUJL4IxHHba4b/ZaIwAPSqH9Gx4iQBLqkD4dQwmGF9xkfBAm8KrDrPGmD6jU
CVyshEmtR1GAFJH6h3Wn3hKl6PGRW4BjZpcb+6igDupjQdAGUn4g43V7wU4O0YnowVQ3n5hm2RpF
12rEVDaSPEXcszr48vQjayfULxNO4CNL88cpdTaIfjzQpiJMzQoGrZLqd9oxbb08aewkH22ljoDL
E7z4hy3620XoSczS1GplgPajk4J2JAGnX+OY0EK0hRPR9g6d5VMJIOrDkmGqpqjTI8IaDFSnmIRa
E6Kj9VcTuk+XTw9megR1JU0xsdFF+izs5yiPBhleb2QgEZrVOPWNVuEyXzOdbwNDnRljJ2VGVgIm
7tqD3GnfpSJ1FCs8tb3ihGZxpyXLrTTgSmCpXyyjDP6TlTSBv5k36SQi83TCaIRGWSTWdi1XPCka
5r3gbCQthmbGS6GoIb7WZKXOMkKgS99F/U4yLc5HY8btDRAVGlVtTkS9xt2tbDHFLRQ7dZVI+H64
vGpsf9/gUCExNFuwsnXAEXboqgJNMzgelTty3hJqR14fHzsWbuCoWIimetWIE8Bl2Rc1f1JnEOQO
bqi1diof5vkVKgK2YT1dNpK3llRYRK9KJw6k7JeGmd2pzxE6/CDSx/linG1GFzQHsJwqEVnJcCog
ynOyGh4tJ0uRUgH97t87WaEuIk2YtFM4A4KoxJFBi/A1vCI61IZjnRY3cjLIbldu5lpuw+spZB/W
G3AqeemzJZ7SEOAzlBeI+KZy0m0JdN54ouO+4zKT6w0YlfBqS1tBYxdgcZHeSqmEGhaeixPZXUao
xWiC9588hK7MjUkfhkYDOGFQva4fvBxz96PGaxFmOyKyHfS4ofxDP+4saptrAtEbG1G8l5+7MTB5
jUc8CMrXkxA1U5mocCjhtyy9TbQfYf+Zi4/y2wr66JeNCK1NEazQl9pVyhdpLu0C+i+muNiTzKl0
swPuGYxy+TkbLL3oYY+OIeNR93pM+q31r7D/jEovNtcZifLvNW6GYSHP0kRBZ0G3FnnqAzdIQMTt
hp7L+cD5UjQjZq+YYxeSBsVcukXOHU7HVHu+7Na8xaOO5DVU5QjHCB5x+u85vs48tb6ReYYW+5eB
eLaQf99c3/LSHKwZnUbOrKV42n7Q+m+FyaGSYr15KKKKZy8NM6capAY/gki9Nc8akX6RWq9vXcK3
Sa7BWWWv9527OsZheBnf5/igV8VJRNkH1wacOid7MbPmAdJYSK0XpNbSscYrug4qKy5TKjOPgqKe
DjIQRZXoq3Bh6kkrv1Nt1qsXLpUP8k2/zRdnbKFTnTqJLnuapHhQYuG4C/MrnpHpFKpZpj4aCCVy
VUV2VD3q3R141j/hKRsMaj9LaG7Ke4KxmstdYk6PcoP8Rhv3l2FImPvj4rCBoTZzqIZ5GpKKdLp/
F4IIlM9KscElf3+r99f8jd9LmK1vzQSVQWWdgzWVAmOsOJYw04oNBLWH0yEctSUChDne1OtJ5M68
M786GcQxiGjNH+T+llojJSNLZWWqHUW/TJDCR9LK20BMt97AUBtoXbR2bQj9MGlCgfBP7CdOC3Ks
8Tq9kzgnFHPNNlhUlrnqkhTO5JGyEaBNOkNZYjI5EY+dOOsWtBVAXSJjCP5jNIqUFO+HBi6K7VpB
nVe+Rmb22IfKY1L8H2lXtls3rmy/SIDm4VXjnuztKbaTFyFxEs2i5unr76K7TyzTupvnOEAD/RDA
axdVLBaLVWsNv7REc81l+lWJam7j7u+PcgrOh9wXp4zTckDX7YOn//kdH4b9w3EhgzXRGsqiv8yC
Bh7Q+UXQxsrFFJeX96XEyXN5gMwOthaia1kEQAvDAz4Rlc7RIqUJYi1DMo+ZK0e2wBZzeT9vf9H/
rLbBlsVJn6dahpYRR1eKg2mmniwL7mWI7X3wBsF8UEsFsf5II1PYZLaQnRMcZT3Uey+jbDFlKjhy
//UbdDC995tWViKZRIApn9ME7Pqy0zrajxLdD691BvH5H1L93BF9GZQ+n+gtfgfPnNREji1wJSKc
aGXrgqyLjIqbad8vG8lbSuakDsd4Ii191ELLtNOM1qEz82NE5N1lmO23rdVaMjEF56Q4NxJw5oP1
AtL7O8pJa7rKt/wRVOpH68B/U6U//dJ2Y0KLlBJJbRI44qwvp5zgPShrPKmRMIbOm3riQTGp/CIX
emsl8JSo/DVYO9o4HamRLfS8ohfnc7GvMfOUGDour3gsUX/G+ZUaf1kIxyM2g4aBcRILsn+gDhbf
e32DFwwl0hAtk5l46qzs0CDhm2AttwxyKxY8aqLNcPEGx+oFqJNiLhF9Zs9qKSgj089MybvsfJuL
toJg9jHkBzJBVwFh9idSLLYAzVpQn1wG2a5Yr1Dor1glGEqT1kTXgaJ+G9zF1X9NUH7qDuSUX8+n
3BNcbj2SZxezdzHDLy+ShDpapYH/PG/AFnybNDyak+18emUYs3XzepmnmBbFlbPkt7Z0LJ/wmuU1
V7zyO8fzDGbDxmmo93EBIHMobMm4G+cGcp6CHY6PVUc434u3eMyWRaoR5wstwIvlsZ4O4E81Qk7Q
40Cwj92VZgzlQBduLNKTajYHpY78rGj9y57Hg2FOeblpFAQfwOgt+rzqLxGol4bPsNmhsdai/Z4m
CuDsyHRkzeNA0J2CAC7c/zsy7VePs1vg6OMVH7fiKYiPFOhSqjrYvqnJq72ESwYpZhG126U0d5k2
ObNIHjBDtBu67hOrt4JiJVeTGasmxS2uqqkGPeu86bLIruNC+57GvcFrGt76Vms0xsWhvr7EaCxD
cC1631DFn4um4rgVOG0QnPVjq4/5BCHwogJMq+uP8aAGwzx6WjzspVl+uux9W/F7ZRE7Ky0oqP4t
9G09MktX1PAm3HAOJM6asRU/WYnBjdYAIVMho95VoBR56D/BPqmszWA8rkksS+hEgEzLU9t8G/Nv
IfeI4C0V/Worr+7LbBrkDF9FEvudVSyBoBqcKwZvrZhYnSxyLlYVzCDCtaBcDa2f8kr0m9Xl9VIx
PtyFydJquMngkZTmxLEDLk3ogBcQOZx3PL74zcvbGo2J0wUI0BeDLtro0C57CLdc5U8DqIMih9wL
Lm/n0D/HJo0rOJaHIhamquwGwMXyr1zz0nR2yupaHm6S+XrE6zNP24qzU9l+BtSUmtkqsJhycWiW
m1ZBnrV8k/Ak9lfblH27NEnZzcYMnNL81tXXVcppl+Q4Hjt1mSbpv04R1jfycNtbu268/TsTmDRO
Abf1P0FtEhpP17N9L/NapjevKevPz4SBUi11EstYJuneOIuO7ClHhQreXyvBUL92SYbXXDkZTlxg
2b8sU87zKIHPiYflJNnaU+yWT8YVJY3JzmZhl3jMvryUvK/FhAlTneN+pE1DufVlCW/jmjgk/luX
Y+KEjGMtXWjcLpuvIPPNpefLRmxm3OuPxYQGXIuz0izxFAQW7fm3eWiD6TinNnkZX4q95Im7WrS1
n5dBOSunMbejXG0Ltaf7qCrRqd2dO+m2iXna2K9Jx4UoxM4OtlYqjBV9Up5vZRCBXy8uWo+PEElw
Y3S+T7YIlvAsQAvQrXYY9zgRz1xRF2rIpZ8gvz+s0pYUibzAUCipH3AJ3EuBCcJQ+a8jPKsIMfeN
ofY02Yu+xw+UvxtyQ75xtTg9VXA6cKv29JdfsoyJI2BknuWB+mW8Hz3RqwOQaS+B9lp17nfFj8sO
wzvANCakkAzDY3MNOBVEaCge3ev7/IiHdPTnpbeWm3DyMd7xzL69lL0MNbUGvpOf9IOKklXsaujn
Vf3pv3j85RyXGhNIQm0opZl2O0Zd5pnCvaF9K0aLislDIDsIl+so4bwycteTCStJEo9yRB1zOSff
KQtwcaVdh7v8ccQtG+QrnAI1b8MzQWYowyruYZNjSovdt6rdQTg0jnhbfouuaZ2AsmWXrtJ78HbA
rNZTD8Jzf10HyS/IsMAxJce4RfeoraMNkdfTtG2eIUuosSuWyeYFlqlPUmFVqP+1UyDp4U6Yzfs+
FO4u74LtNOcNhtlzQzoIc0FzRpFcV6P/KuxRP5kh50jgWcPstXDpqlymi4j+ImeGUKE1fNdnzhHA
s4VJ4xOMc0W42iN+GHeNeZsZgVyex+HxEyuGSRBNkXTDlEXG7/quK+Sua5CJRNmxj6PTmLVeHkVP
llnt/gqKLSpiP6VRU+IKbC4yxKdS+aoVazvvirMaLq19GWzzE73Z9fp0vLoEoY8+UXOhgF0yxPrA
lCE0PyN1fxmEutOHEL8CYRavidDYFvYEFiWyvQzavdoUnLiwWRajozr/fiD2CVZe8Ow9ajCk9ch1
6WdB7wtBF/AZi7Yj3gqJKfDUXRFWpAJSboG/W4GQK9X31RZQTtV7fZdxXx620+AVIj1CVx9pHPQ5
VKOSFntmjHsuUIN6aS179iMn9+g4s3L/CQnQ18mn/ywn86ajtZFQ6jkg0+qr1N9E0v1ll+DaxISg
2sy0Uk8BED0K98uZCsqQQLsTz9VvBRIGmR/5vCHWzUixWkYmHA2ZPKYS/XBZezcLe126qsPdVHNi
K9cyJiApk0ZGwwTM8DxTkVF/2r2Auvip8uq9ehKh1TFxnH97f2E20sLkga6xlc0yQhGgjRCcli6E
Tp3eZjZKdp+p+8hvIIzbK4Nq5paJsBR1iSeTeT/M/Xe5WziBdjsgvcEwvo75CVkQhg6PienoG4nl
y6G6r2OFU5nhLRnzkUo6RGSoCEkQNbInbGLegcGzg0nFRlNNyznFSS4tuD8mqS/3oB61eD79/0Sj
t/Vi8q9QjUdMEMKQzh0xMZZBPAvNV7vJUaHcnl/xCnO8dWNCOSnrNF8qmFVGN0uxL/OXy3GB8/fZ
FjnJFNqyLmFOJH7TpK+zFlz++7z1YhvjxahQ5qQBQAN2BtEDtRh0eCtPt+lpEXo83QIuHuvPRtZE
E6EZnb/44SHz8nv4wzHaG4f8UP76BBME4vYfd2CbK8ZY6RQUgeF2E4wS4jM61zn5CcezLfoJV6eR
LPZKM1IINdu15KRp/qxzdid12o8JA8hENVTc8PLJQCxQZx1ImiNxLNMgJKPXG7tUfKgI2CdAUKxW
NQeQ7sZLgMzR0OhEqfMMMXuufnd5bKf6oSuelOY5X545Dkg/+CUoJvKo6BOTpxRQ/yibtQGk4USP
NvQQV9gbivuXeEwgSowBrISE4h3CgB5G0X6AdA4VWoy4bep0+18yjolGciiLrRa/gokepRmnWRif
AXn7Vg0pi/84CBOGohm0qn0DUYDl3LmUxB50OccRDKAFnb3klOc4zsHeBa26nfo+hzeWVerGol8v
z0OfeFp+06acoioPijlkQWWOHLeCXUZyV4tHSQtKvLJUYMIg3Don/VsfvpUCEgxImkCx5bVnfrWP
69Ao5pl+q6TLh2AMa9HWIy308laTXa1XBYg9QvZWFEQwt5ugmBYhNgHmHIvHP0c9/sIPeaW9Wv0Q
NVWIlhCkgrH6WPfnIr5tqtTOVd6gzRaFLOaF/ljMPi6qRjsLgwGL9Ss0he7rx+hYf+/vmnN+Fpxm
BwZoyTUwvjse1WPvl6ivdc5s50F25qXXmzEUExugYTJVXCiZfQJu9bCLiho5YoU+ux49N+H1PIf2
5b2/2TIlrWCYbWIlRM7jCDDEA1fnvYoCVB8ItnGESOQRsob3Bi59AWXtyHxBc3jJyeZhjvdpKi9s
QjKDuUSo/dRKCR0fkYXeawnZQ0KSw9C1HQlWGMxRgXGHWTMp5WN86p6pDMp0DP0kAYMmbQLjVivp
T/7gqys45qBozWmswCREy3nNfoAYmd8GSQCyzvy76FICTd64IG8NmeMCtKv9MEDAAexV5hUa1PaS
OASX3WTbGd8+E3NCyFUNRRs6AGaN9+HwQ+1jlyg89kfuh2JcfmkrYpU9/VD7aj8GuMQ64OcMUHb1
/gs2Q55NjOejjU4RcsqINaJerx+WB0RuN3GUYEzAjhdhQis68zoENz+VJtEme2hpgysJvrOKY1NR
4kYbAjPrfwzyPhs5j3qbhwPK0+jLQ4+7aTGuYHTTKMSYscRsoFbbIG171BZMfYH14F6nzQSo6HEC
yOYqrhCZb2Y0xijmE6qtlbG31B26qPtPPZGvIJgPZeH5RjIJIJLhbom/Co0fCw3HjM0D5g8GuLne
f5gmaac8z1Ei7NSXIbqRYs2O0eY7gT/hEztpBcQc331MOgX1flRNoDgjQxQU+oG8FwyeMYyXxaLc
zmkILwiRDcvpTw1wi/wcVp8gzFaklTFM9LZIlxukw5dRtJdU/T6OTxYY7P5uwZjoXUZWAYUeWFCI
hV2MDx35Laq86fXNfYPyH9X9sVC6ZVysjWN9VgVULqx6Bv0nsvv+mCOpkTCJWo2fOpD+oIEa4b2z
1YpuRGKO7zM6eM/6jgeRIDuJkKtCrQ5dh3f/6wIaiAT0QJKRGSKXe4+G20RJRFrTqol2bM3muq6b
R6GYOfcjutHfH3vvYRhfECMIqhkDYDo5eRgVObBCglNPcitS+AN0fTVuJ9hGHe09JnPUioCDgiow
NclS3Sqdltt2ETq067fQqmvkZK+0y+Ck5Rg60pwSJ+4lwW1FFXq847DYtRXXVyNudl46xunD5XXf
YG56/+uYYExM7PWxT7ENrzBRiqHO6bZ3K7sD/xn38fejA7/HYg5o1RoSUOngVlC91I+G315N++RA
S1d28Uy1QyhdVFXbkWtwGte434A5AAolww2cALlDudnBY9FZv2nBVwBeESHQIbFg+mUA5QrO4n7M
st4bzOzYrmsL0qb0evdSQev4a+0QpzlOd73bnkKIJfLf1z9ehigiqEPBcKnhNsQEIqkROzmScMej
2QlNIqO9BZ1ZekfmZcX0x7N7CWQCkEuRQKSos1yKaq2jSQJamc6cxZGdFTIaoUsvDBu3L1rPyie7
SfGyoHScPfzx4MCj4gqX+ZZlUwma0seItV3j5BAYn9GnnIQ/MpkXcD+mDRRJkyhbJETfdGbnKvLy
7+ezGvPKrEcIBhfFsesqzuPz1r5Y4bDsaQZRYnVBjdhppnvJeCikh7LKHFmOoDHH1R/Z8sk1GGPU
gHt5K9MNT8ewRMfX7gdMUopeiXFXHULS8XfyAD6629lH07xv3nGZZenB/tFv/qyqwUQcqIY2Vta9
Rhzr5XV23StOozufIDnCf3Pa9tI3NCbmSEsUoQcTa4tx/+QxDEp3dha3gtyK4XVPhrfMTn4N6WxM
zBfnlkPEuHFZeOdBbO+5PmekXCLY2rhdgktWckA+faJ1K7Bg8JUYeEvLxBst0wX0YAGu9UYP7Xg+
uQofVJvszZ3Y2dxLJA0mF74k+15jNTGROgqnBuV+cUs/usUd8lxjFFf35WN7/N8fiN4tJ8vDJpBC
SpA1IpXLUYJOBU9Oav9yzN62ydQor6oBhVlmCUuQL0cjrSbVVbeLq8gzVYkDsR1W/kCwzaCTrklD
qABilFGbUQ07Ea/HWnIuG7LBFUEX6w2GSamS0CBhWKAc1fkVWP+yQ3udeDGmowxHP9M+Iezua9Gl
u45XadxcRAlCKijgS/IHDjuxbkRL7PBYgOPe1ZveiwUeYcNmzERRHbx8GqrrbBSpJykTcgFHq5B8
GcKfXfQjFY6x2KCDjncMbEi5YCVXWEwMyUaULnQDWJS/yfAnl77xhpUdP0m3xV7B0zX5Id3EXzT3
8ifcdJQVLnPSRXGSRSMtsUNm3V7qxtaEm6b7dhlk+1u9LSTj8JOShWIlI2NAQ5JtFb8M3k1i2wrT
pKpxECdid5Qxl0ktKjQlqfLDIoL0NK72WdJ84gZhgdb7Xxh2V5F0Bt12h8VKsu5WzfR92PSHpeQ1
im0v1xsMDcGr4gjGdxNNoD0MgpR6gzy7Q9wFl7/I9qmxMoW9pdSxJbQqTKkIeuER6Q4YaQwaqGRB
bea/4OThfCFWeamZiKGII2wqT5AH8IqgPJt781Q+qj5lvFJ+yjveUNZGYxr2lCyDQkwEIZslMntq
khqz1VXBxFGl+Gj2dyQMwOIN09FAKtPupyBz82C5v7yymx9vBcpsqHSQx9qQAbqUVyQ86wonkdv+
+yB2wbO7rkPg/b1z6IkZRfWA86nDhJHTgcXBy0au6t52PAIJxr8w7LmbD0KM6UNkwLUnOvV3iFiD
XzUJqNZkeEYzrS3sTScPCC+b2UwdV7jMiZLp2aLUFXDBohRe0Ve42BWc5Q4FnBGsQ7HHKxpvOuYK
kNlsSZGM3RQCcAFHRCNWV+EkuE0ycw7kzeuhtcJhNlyZFBD7S5AkivmrEF5ya34td+AhnBwqfCq4
Otq+eeTMPOOoM60iyQQRwGIqYJyiLm5vyL6GydghmXnRhPfV6O9Y4RRxJcBbIjilKyL1bdFdY+su
ykbOeCJ+dOYlaZt24bqkQgnHBI0ts8n6Pi4lnUZIVVjIsZBFwRtzEzNwrajbl/fzZnL/BmUy301K
ZHlcSuw3SvJBubQpVw8/WG1u6xUM86UiVUlDiW7rpPOF9ibROUfwdsBfATCfKJ1mIs4VAELDiW9U
RMMikK6XGYw2kE0OeHTGnC9kMjcws+3NcRgBp4C+zvq1RI6ePl/+MttLRgt6JuK8wSrtqdissxnh
0Fd7DPDFZWHY6lhmHN/eNuQNhTEEo7aRVL+ihCiHZlHnZqH60Iy8GSEeDpMj9Yk2zVBdQuNn/0Xv
XpYUXFfg9bi8ZPTHfrhNQRrg3yVjZ0D0WSClTl91EwIp37a66kCBq3MqYZzvwo6ADKYc1kWB7yJp
vzpyk9af+fsgHqJklrhCsW/gcdjMCu5PKOrN93n/O4UK2+VV2vwUKwDmSADfjlCZBUJ1aMhXIDs9
Zma2B68rx7M2+nDhtyscJrToU1fkYQQcDc2xyU7aNVTJGak+74zbYLV6j8REl6ESia6MQBIUr/+d
6K9aCtPOPMWge0CfsVNdd+iqAde4w+8CphnJB6dbmUmXe3U4ZF3dTejsQxHPvA/BVxhriaPrP6bm
t2T9uvzlNv17BcVsVqPSCCh5cA7J0uTo1mnJn8tpsdM6ci8D8VyE2ryyaUx7IZTpgg7GvhUx/7iX
w/1liG1bIPMOujhLVz8cPEXaiHUIW0SS7DD5s6sa88mKBYgr6LvLUNvWvEEx7tGag5CCqxk7lhiD
DZm5k0SDXb80nOR1OwvCYPx/jGJ8QRuSNjUt+ELyOCCxi+0GFeTY1+7i1FFt8Tn5Kbv5N+Hhsn3b
HviGyrjFCMoEsR7wtdKst0Xtx9Bfl2KgFDd4OOY4Bl2qj86OjliwLyqqyUbYck7C1FoQxlVRbQ1b
y5K0dSJcRbisHfRx7BISkyl3SafGio6GFVqG74NwDyoIH8kWtwi/7R1vJjHhsKlAcyUbqLT0HepI
aeF1aDlKSl73Hc3ZPtij6TqlpEMrI9vn06oxmmULwFjRXVRH9tTem/LT2Ne2qRG82XFK/NuuuMJj
DlxDrqxZXGhvZiD/7n6mbugKX6gotRJAKQVdD+OR13HKw2RbdtHvN6XKAMzGLb7Tmbrsdti1fnFK
ryFqu5t3ucNLxDbDCDRlKfOaKsEp30eqOitIJqrYcb0iHFIiXBFJfAzVyhZTiXMwbzrKCorJysNI
UAaNpsoxKTNnRr3LT0B4dTXn6JK7vKN5UMzHk+JuFAwNEWvU0eNal3YUnqeRE4G3j80/Bpns+7Qc
heIQYsjsdYJ/fJS9NsjPxZXgiPse0jMFRi+qa+JXX3gfbWNAmKa0//lqpshs7lTPLeSdQB58yZfc
BAWT/AfuVFDFK9zKsfafeRxfAzKbfErTwcxowTivtX1SQF2pw0yikH+5/N02w+PKLsYb86aQ8yKk
djUPTfE75emKbno7/JxSQOF1kqUPaTN0/Vj0lhODqc6bSrHdpe3vXNR11yiEyL9sDQ+NWTRwdM21
PsALMyAuyZ0et56R7oeIN+u45Q8oYmGYTsKhYoDb6v0uHqJZSUctRCnrMPmUbDJ2IbaELkxcsVM7
PUTu8vV/tg1oOMAsGUx4MkvonnWD0KctEIc0+dKphmvF6n0nSrupLDmbeetu+g6LyaYEIwJd54Ka
mRyEV7RN0LiLTp0HMnwnvOMxCGycM+/AmCjVoMtfEkIYVjbP8RjZhVa7oA6zM+0q6r+UCY/TeiNU
vcNjQpVlSG2yFMCTwisZ0k5jeNVPPHaerVrnGoWd6RMW07QGuoRSb0eGawbq66idstjjc/1SPtKS
3WyXTvb0V27CXsbCqpEnwUKWWiy7mfyw5HMTnTuVg8JZQ7ZdMO+TeakI1rA2kCdKz5Zi2vr0+7Ip
myDgD7YMUMdZEtu7Lk3wcJWYppOk+7j2uvAmFXaXITbCH8Td3yCYsF6GEN1uRUA0+t2QnI34/u/+
PhOQxixSBKk0TEdND7N5qlXOCb8xokPV6d8MYOJ3L2RSir9vOtp9+5j/RGrrGd740jz2+wLtLdzn
X/qDmaQQrVog8xN1C9cGtoTfQclw7NEC4uS9Yz1LNtjoXcxGzxCz0xwQLzqX12/TPkRYBYV1tGF/
eEgi2jxnuqGbjmC04DPJR1eckqM8L16hJWdLaTW3HtVzWsi2laN/QlP9yop2ScnLpXi/RGVcRab8
j+Czxae8lXwZGj7glsALzfLawSRwp1E2Y/DKcnacfrIUgm5m4MX72Zk9/ZWtQ31A17FbBdxEeONG
Jq/RGD8qq7xQB0E1ncmy9asit1GS9CIvc1KDSkD55CSfhQCjFjtu1YX+adal1tB0j66u7oWgDXGa
wdBi9sTflGYCD/Cuah1mHy/WkASquV615cWKhuTbNNDtbL2u/Qqyauc4ymd4Fe1zpJrVxOl22UkI
mgBSCpwYs/0lV2jM2s6GJZX5AANHZ3plfsXVZm94BA9eZVBzHmzo6fVhNVdgzGrqcTSVaQHTaKtP
jlny0V88fnl8KzavV5D++2oFE8UYh5DC6KTaD1P3oxtFJyt4NZet+LyGYdIsEpEk0lPAEK3x0554
aJ/wL4eYTc9fLRj995UlhjjW4kgh5up6qnW7+JYbaA31WoOrBLZRIUBvvanjPMPdRWdDiFkKIxHp
onWCCn1b0x3C+UYtasOOxNgTCyWwyOTVkCfGADvHC+lKffSLN2zmJJIUvekk6oRaWx4l0gdtrv9K
uymx5z78TIq1NpTx+EqflKaOEU00goJmYxgnBU+kNsmL2898vDermI9XlDFaaCGq4MS1dS1J1VXV
LqUdp8We1EpnN0P75TLg/7OZ/yBqzDoSUpmplMM0UGgMNtVyQ/HAw2QGZXCOXF6o4nw2ltGozM1G
ySfApRi2ahOMlklfBPRAmkrjcCzbjMNv3skOrs5RrLdpCqh4rx/qQ3QwnN6fvOW19hK5/7tetrHe
DCyZUT4UaH8U8OmKpDiaSrafFt5w0HYsfPtWTPTI5q4meMcxnap6IOmPMAPFd3Ma4qtl+FqRBy4D
H72pXNhjLIVRhXZ2E60ipoNJJEsP3YEES/1NyncieSEqZ0NvXkFXm0yjv2YVuEDBM0QlAdpy7n83
e/oUmht2DUU7yaOFK+JJnCvodjR+W0/m5iRAW1jPDXhIogTgoe1Sztm19QCz9gk2468toVoymmOl
+38MqjzjkEJ8kvsAs5kB0JRSxIy2/KGYHy3j1HSpRLex9qy40WFBgzYdrgJH2ieGq+DqKzDmTJ4V
rTe0AWAJgTY7hs77iTcEvnkeG5Zs6hr6az6UuQXJCtuS2rMsyVOpZm4X92cSxZz7Bg+GSYKrRSkE
C6O0jlCPmd3nhSub2WQTkyfFzANitm4UhnUtdwBK4+/zEszt86h9agOt1ow5PFR1URVdAAYoXE6a
TzNswdFPPSb7/hVC8zghdtvr3r4Ss2WFNl4aoUbMa9HE80/eae6jfY27WuRzW3d4aMx2NS1wRbQZ
tmvlhrf0xmK6vV/sXw8qLkEN54OxWzcXwEuhFVhMaNAfykQ/YODnqFm1e3kJN2FM2ZBl1dItmeV8
aoZcIFktmk7WoTdOjI2nPhX2VcqrZ29mhW84bBlFqQoxbNQZOfuy76dDPNe2FUt2SFqnnLnD3ZtH
7wqNSSpagpqfXMIq+Vs/4+o1BpDiQcOO9s1eIjs5SUGao7QY2pRmYTpPL9YNL9HgLCwraqOKizgr
w4KUTYoh5nTbKJD9/d/p8xEIV3YygVBsGy3Oc4CI2X1p/MQlwq2iX5c9ZDNjovMpJkbUEXSZyKFC
AbpYYqxl2JnHVJQ9DLa+mFa5Hwrt7jIU3a4fzvs3KIuu6eoE1ou8zZYCUGp+L0cv0XzVpPcLqL/N
ItA7Xs15+wv9MYwdoZ2rHqWqAWgkvBFCuyl+Wryel+0ix8oiJiRqNTRsJh0faJydao9ZAicLWsWm
2pBUCTV3sh+Xl5BnFBMR5Sm3JrOHUWaF4WbpXhLPIq99dztnX1nFBMJBb3MNWqiITS/FIzWruNJ/
ktTWbmmzq6ZxMunLNunsK1VnLZ1ZgrjCMeWgHF/GIZC7X5eX7bKT6+xzVBlKaDulYXAyv3Sdbnfz
Po1ucd3hmLKdkaGDG2rFKsqM7IxmlfSCLtMCZpyerPYo46k0lb+UeOTrJkiwlb4wfCczJ8vYGlBE
nHhDZeLhGPdLNbRAxfONLTu6Ex3KHZU0nnf1p7KAFRaNzatNrJWDUE4DsAZfBOUZSKhApxG6lZfc
0GwwD3jDUNvf7s04JgjqkpKBpRZVgEpYdiXICpLia5GoNqSVeV+PrtOHAIVeFV1X0Hf9QUApE/oi
ztGzhbtA3GNDF15+Rr12hsxQd93wq8M0/buEx6wlmlZ0cLwBbz5IVMp9V3n0XZa2MfFkrzdXcWUa
s4rRoA+WOAIqKlqb6PeQtLWH4iB3HOIC+ncumUQ3+8o95hiX7rLF16qlW8s4dD0nAG61IKAE+faN
mPMqTaQcXcowpOlxFXYEm9Y/La/CA9gX8jxC35XITuRPo305hGxHxRUwE+uVqo6gmAZg+XZwoZa2
a47FSbdp6itw6xib+dQKjInzJpQ5MFADsFyC2PpSQza8sevsehBOSsiTUeaaxgT8VIjrgWT4aMIO
StR7ZdftklO2n2Fa7PGoMzbD/ZtpryF07SG1lRvN6yaTH6baK9sfRvSpILXCYO5dRiRoc0cNMr/J
B9lRvVf9eqd/Xpz5VLhloHsc7+D4/esSr6wyIPaqifQqTlXlszsFkxqFM97oL5R+K3FzR3vgIHKC
1WtuskLs0aOGmVwgQjm8Ay2WPNppitpaaHfXXZD+ankJ1Wa2gxYcPONTyhOLVWVTpDEVNQXXMels
Bpaf3repqzXoe8OwphcfhsGDvj3HShoC2XiyxmTiyWDFYd/TKhuIAGbHBB86uF0C8tK6UJTCi516
95eATHzB6L2VzTqMtGLb/FbtVbAsgqPLUSpnAM8QpWC9jLjlOWsLmbgyZ2KbKHRVk1gNcB54U8Kr
VW5tuTUEE03qLtTllNYOM+VrZHpFXdmS8onAj10L0i1cM0ExxnyoGQKfvWVO+FADcZTaPOpTxMtz
NpdqhcF8mxI9AkouAEPYqQfJHQO6yTCffFgcPNpgWFPneANdmA/eRxv6LGQ8dIz//WmmREoHRpkB
RiUEZZu5+rYs0DmYMjO3K0HX9qGFpwltylVOKrJp6QqY+WJNG0rVMuA+DQ4qSMF1vhIXnOrhplOs
IJig3y1jU2SgkHdySAeFLbFT9ZBKHJDNqqv6hsJ2DJqmFoqNiE+WPM5OtMv9CEVlpwRpvOSA0wI6
Mrwr0tboF7Sr/nw0lvYzaqpBbECm7mS/q9OMoX0qCkdFD7NAll7vZqILUfHiE2LVxjtgGrFXEbnW
0iqyRtybhvCqRjqX7vKF0/XJ8Qu2G7I0h8kkFSAot01lXvehfzkabeYC69Wjv2BlRKHNyQTZObwz
/KY5aXrWInu5pQIU5D7xeZ3Nm1cXFRsLpSlVxn8MhU4/WnXRtCNKHIcBhxgSD5p22OLOcrksiHS3
ftzNb1hMVjDHpmgMObDoPKXlL0frWt4bX2ZfwumFZvvR5k0nbyKaFqrZuonSisJ4RDEJQjiOPbzf
rE7LHF3hgeU677QjoignVHGgVHY7p+D2yDC1hAfLQ1IedEN1zNoTEt4IzvaOfrOJ7RDXW2gfzjFi
Yq/Z0Xf1N723iPvRr0/qfXpNyx68QViOaexATjUZtWlYQMyUzM/Um0SCyOMQKJ8gKscGXpnGfC69
ruTMTLCGo1PiRUV38nNy1R20W7JvQAYg3ORO+P3yftuMwitI5grYFmDajhfYFkd3ohxI5lM1eZch
uF+M2dJjWJlVWNBTDGX0K9lDidTujrRDUYU2e+Typht534tJBZY+0wnRgSdWBIqSd4JW2Xn1cxi/
XjZsMxiu1o7+jlWogswA6eoEOHWd2vHwJeJVz7krx+RmXZn1TVcBQTqng23ONm1lbo71s3puHstr
MEAdtJvLRvEcgjn5MwnkHZALQ5HUCJ1ae9Lm0lYNzhwL7wsxwSKpRDmVSji6WL0I1re+3oPyy865
0pUcY9hXDnlqywitDAhKYNBB7wS9rRPHgsbonfAFTQC0Q7YXbZ4SD8cx2Cpco4SdEOUwzxqvo/5Q
FDziNx4AEyiSIYfaeQO7SGMjwvaPsSPZJBBv9NgWNJsmo5XDS0bpR/lwfL25O0uxmuZDnKOtgb72
gqPHL4L2Vfai3112QJ5t9N9Xu0pOtLDX6JllSl8XeS8sfxmOWMqoVkEShYoePBxPol4n29ND7nc/
wtieRrwppztwq7rGz8tW8TyRiRWaoLdLtwBUl29V67HW7haBe0Hequetzg+dCRfZmOnKLANk8EdP
sPtg2E0HTFujAMB7kefZw4QJTVCsEHJ5cIaktDX1LJRoqdE4YYL+kUsex4SJVFISUexhj1R+rdPa
WcabaXjq6kMWJwfJ5NwVOCYZTCqYz0tsWnTXFsINGUGAW2LWjZM/b0d0yoNt6crrFN977x5Eo43C
CSDJ7xFz5Dr2LfJAVGqEb8ZhCPKAp6KwadUKkAkVkL9pxALkaBjnvNfHfZR+6SrOvXgzmq8gmByi
ihuyCEmHaF7e6B3auBYch3imiXMezQ/PGCY2aOFYkymH1+mzJzS36oIr3OBf3qnbZaaVOfRHrAJQ
12lyq0r4RMSbMD0EzR2MWR4rz0Irb/MlD7j3gk03XwEysWFoSJYIEayKvjd72mYw7JZdjP/H6NVu
XeCe0lv9+H+kfVdz3TgT5S9iFTPIV6YblWUFv7Bsjc2cM3/9Hmi+GVEw9mJXUzWeF1Xx3AY6AI3u
01Eg4oASbRzjLxqlQ11tA0mb2pWko1Xep8O9XQnUQ7RpjKvQkzWRi7HDgX2Njqmt+c2aBlEae4J9
o5v/h7fYLCPrLYpGQ6M5cMaAso8XfnYEH6pb+/E1bUusfwnJMgWIbHIhilbwhfZYv8VwEvDzZf76
nP8cgu6s+EVAScFFhCSCHWNzC+mkdL0pwdQ0VDMmePBNTpI+OiU6gQWrSf3ChdW0Gb8xl/GaRj1W
U3uw7v5m7sATrALyDv00CZ/1RHIxLgTVIdIit9QtqjOYfzL0n+2ItNMwcU8gF9XpS3IxLmQYyLrm
aNZzM8f8Nvizt55Lr3FDT/fIlVM6PVp9xFdIkaYwPgWs52lKqKUlzalqriRRnktgY2yxAcnnLJ8r
fL9Sribpl6E+Zo2I2ppD8Y/r6YeBsWyiRtx2oAVHKBnq1Z3ACx4pr2Z0KMBE312FnSePPysJJexF
7zYYcR5M8n14isLjkNzM/U02vVzeSpHOMH4ly8t4KOk5rpMmZyDXeqW5a763isNlHH5KaiM341g0
BaO8ZhlAjT96WpCh0SJ87AJ7p+PyWj1fRuPtJB4xQP+p6QbmwDNgaZ7OeV1Tb4nCJUcu2mSfm+G3
kVStdxmJp5MbJPbJaFA1dJDY8CVkaa6aBi9uZiw67gikYR+J9DoK8VUsnXUlgz4sR9FrfNPuMTN8
dDSUvQ5O4wsTsCLB6N83AdzM/wHtgxB9fJQZRL7F8PCTcQXuLeTasmZ3eSl57YOaaRJCTKKAFe6P
MvNFT1ukb3DRdJrcsV86h0Zv/Rav3DNe7/93ISPOF5Lon3AZv2kh57u2HXCT6Udl3Or6/Soq0OJs
4ScIZjVRHRMRUKbBzOistyQw1MrJRUzzPBsDWznIaFRkKlF1xuRGc8kYrIRAkMZfA92l75eVG54p
n0vxIEroURtiYsAnMCa2pWksj3oHkeQjrOuG+BQmPopguCu3kYnZnEwN03gB64ib4sFLN27REZnn
TwLN48TpT7Iw2xN1TZIYLWT5px4muypPOkaM5X4U2I+X0ejHLi0clXhjWdZUFfmAbKibg4gyLn8R
UcaG49M/SUP/vgHI8PlCN7Bk1vg9C6+l6mj/WHrhq65oZ5iDbyVl/4N56oP2rOKkOJ7e0I74QFOS
6TG9Uu8vL5xQv5lgZUbV2ksWVq5/WYNk32ByXvqsvsleEdiekP6Akwj4tIxMEMkImkwTpF2h4Kob
o1AaBY5ec6Ye9wv3yy0Uy+mJC4RkDgO1JfnV7p7DxHK69kGwetRSLugd24lVFdOordSS9KvoB+aS
7vtTfcI0oZfmUPpJoAvekjlnxE8yMf6hGQZZiwbAldV6iA3ZHWfVn7PWl+3ekYZKkHIVKYfOOAqp
0+a8ioEX1qA3dOh51DzoNxUiCAoeba8NBOspEpBxGnKJh6gixKZ1fnRf33awZ2d8lnBXWt3or3yv
Bj2KiobTXDuXkfmGp4OOCZMiUVnG2Lctr+kiZxWqp2x1L9cWWt0lxyCRIEEqgmH0X+3Qo64Z4Pdc
7f4FzzW3kgGqkXoUDa35v+zcv/Kw76GZ3sX5HMPQKIEzuDaDeg8yMPSlZJ6YSIiXmYBefqAx2zaZ
Y1IQE6s3BpQhnR4yZidEpRQlsYiPot5UwSqy9dK2EWnYLaxi0Z0z4k7K2Zj8/6QP7L3F0tcojigR
a6Ncmcppae56++kyhHDVGGcflVMTkxWrpu5wFHSKzIm9+r19GC3334zXLySpPu0S4+ojJVyHnuLZ
bepn0YJq38YnevPfTIkdNVNNpRylOpZuqN9KJfPCcXKm+FWweNQg//S8lozRcSgCwiXoc0DW02bI
ipkKs68WB1k3p7qLb7R7+aE4o6kfo61Q9yLMLvOe5bGGH7CMB25NQy4NiwYwlD2dh928D886CAWO
VSB297yKjU9ojP/V5LWzEnSKwh0qAY6eQXS1vCZ3me5EO7KjjM7gHWl/TakreqrkO+IPORmLTnrc
AHV6b2ibO1V7GJrrsjG9Ln8sJN0TbCX/UPCBRc19c7aqdYKhNQO2Etmqv9v11vvZLcGclQWioy8v
z/1pSRlHry/LiqwwwNrARPqoOYIv9Uq7brz4Ot6nKLwR3Zu5iopRnKZuyCjAZT3JrKsZwSQHlGnH
gzf3eDdanDQPHc0SGR5fXTZQjEMZ5iGyMTkYzxIPlFxiPcdgg01+gb3Xz25RJ6sc6aGk+CkckUO1
4Q9j3AAznmUA2XRH8gKJ4tzRj5qX3NFpQCZYwGmC0/oJWguBf+avqkVkWSdogDcZRDDvRLleYRsT
0Nvb069IwzNPsuvUb5eVk2sHoHf4B4cJ2Hrb6UtII1vapJ5dvGjFqYYBar/q8PdlJL5mfkCxzzxF
HKdrqdKQQys6UW2Mq+ZQBXnhkx2OWyCuI7dkEKwjf+f+lY8wbnRAHU4rR5Cvmr61eKH9UruRZm7E
Yjxmng1Rijd1KKV6NqtAXq7l8nB56aiD+FP9PoRg3STmcSftO2u6eu7Lg0kOq4jghwdBMC0CiUZM
lrbZ4mytWTDD2oaGNzBdO1G8Gccb6/GyHFwV2KIwu6GEBWgRqQGPwXsh1l4Fnd/BuNbBkZ6elr1x
iCqB9xUJxmyPbsZolK5zGFJ2XdRX1j76SsOZtpWK2Z66H2tzirB2rZ4gQ/Mymi+NKThY8/zBFoPq
+SaGWFarrkpNMZo4IHK8i8Bo375FkvUf14uu5xaozvrGrLFFUTK54IW7S83lZEmD4IWZ/l5Wpbfy
UHk3MFIh91mvY1s6FEx21nqYZzm4rG0iCCZadF0a5gMNTKveOaHUOYWIVYPHs/hp5xkvLY/TkKwE
EL2nBB1qXGQ/doPViR8Ips0rGC3sZq/xsXi+LBn39rNdPcZrmxEeuc0MuMaNEpAgOi635g0l/6zR
etiJcsmChWRLNdcm7MuJmlDnh7vYLY7tc713Z0yHy+9ydziJeip4MYloJn3xwCyRPxj8arO0KnXG
2Ww25W9j2Xlm1Tw0nfRqpNO5Nomo/YvrIjZ4jP02K+i6IxqYSG9qnt2Vv6NxHoM2m0OBFdN9+UPr
P5BUutIbrTfiRh5JS6PtwQhKvNhoNPIJ6yZ5vVLaZgVVxogzpP6XysQK9t7kd1DMXZg6mHz1QsdA
t8g10A7BnviX1ZKrJxvpGJtWJyOyW3qWABXRrl7tw6C2u8sQfM3fYDBGTej83XYCxj8DG8KD7c/I
9Je++HFUJBBj3nYoEzDC09yh+aaQ668Qwn/aJsaMGx1EYjV9RNDRkIfHGdFET+4NfKMHGlNZk5TJ
3MfghHdHzI18o/MtKFVZUTndq3ZEA5tY83h3nS0iE+EXM10XbcGS2Q/hsQPtXXvCcDWnuM2PX6iE
2q4eW2PdFn2MCz+g9OqXHapuY6pOZCbuZY0TOAeNcQ6Fofcou8cSWtVtK9+v2usourOJIBivkOfw
d10OCKl9bDDtNF5ecagUZC1ElqMxPmFN5aZGiwTtoZl+I5/wHHvm7YjepnJ19L1oc7jnFR2TITHl
xFQxuOGzpzMXOUkUeibS2vbY6ZpbL/Gu7MhTtlSZSDSuW/0AY8mfzGZa9b6HA29f5KMWDCCZpbW6
o09nuhHcDk2UOzf7/JDdiPaOyvGHR99AM3s3NXoK6kXIiR106m5nJk8GXsWL4cae7q1SVArA38UN
HrOLZMFkN5tGEOr/IhQrNW7slSc6aS27MQ6XdZ9/Xt+gMR59waiAOaJ3m+R3D0Y+3S1vCle9lW8G
b/Uxj/abqCeO77E2iIx/b4YuXYmJ9aS0fERBeUj6cwroLRvdZaHfB19hdNTIBpHR1HAitqToQJQU
Rz3S/ExigoDIGd9pqxXwOdBmJf26BZ+7f3l9uYa/gWb8f7hkaSQNWN443A3IdDX9gzQJIqbAENlK
bDtP49WmGfkMPDAd+qNRJJJXIHMQvKXQjfnDECxFQYekbumYbvjZ4NtEGZKuSGGDsbEfKtCxxLRX
Pzdab2ykxz7XBIJxF28DyFgCOD5qvQgzOOa4igK5joy9IdUlyFgMReBgRFDMPnXtqoCpArL14U2c
N05n3ufCwi/uYeMfeQyZZcOQY9PKBrShuDroaLXrdb67rGwXNwjfZyKzpYV4/knx/bC97+b9NL9M
6NqN6v2A6auXobg6txFF/awLVtHLWpYBKhp6J4Nim81hUq5RuCwA4jp+nM5tTHVWEWyY4IyRlqpe
tTFOGzVmoK3JdYFrMZmh3lLt5TBoubL2aRmLMpH8tfzApX/fnOPDZMK8LiuCX4zDqxov86gyKE8y
Mb0ZE1XCvPQvL6hATjZ1tnZKVstEIhgxIT0rGCzt6lF+bLp6XxqYnLEa+07BbcxWHi/jcstr6LSi
/y0wYXYSsSZUdA2Cjm9kcMwjxtj67fPozG56b9zJAX2DEL+3icRltjVHEwdYi4G6vPvj8YTKzkO/
EzU88M36QzjGZVnrsIR9BO0ZqusUCqMp+zUR1T2KZGHcVNiugybH77KEO21PZbGPvXBSkkgWJlIX
C9jmRg2y9PY+rOAF492AHpXL6iACYdS+LwtDS6nahwiUy5u8XltCQnjRejHh2Fi0rkbM+mfvs6sW
1Ib9TkSLIhKF/oyNBa/WZKM5HqLIyjGX79XmyhQNuOZDWHjvxqOIQtgDdxlLaj2RBM+f0m09Bn1/
b8yi1Ay1vz+j7gcGs+1SbNTj3ABD3k3+ev6bmk99rFCdsfwUHc74Xu8DjNn+slB6qYoQBuce54cD
wQT7bHyoMIpg7K0vqdoHFqMGxWTag2ZjfxQ9dfQIjQDGSylinefnSawPFEYLSJkZs5JCos6vGlf1
q+/g7pCcqHqfT9E90m6uSXbMVSAd99bwgcvW7mSZHimGCiU3p+/5cAzjfSh9r/STQQqwHYmufrxw
bMkGDj6maUAbmciPnD8JoY3ElaXqSlqUg2mtd0UnXcW19nDZQ3Dfj7dYVGE3dpWmmtSHK7Cketh3
MQYPzpiZRfKbTMFjcmn+SAzzVrbb81I0v6NCu7+Mz7O5LTyzoVoXlo0lWcQt03I4x3EdejkIYY5q
PaYCKN55bQPFDppthnrpxwlDKWd0leua07aDQEtECMy+1VEUWUmNtQSCEb3mkWCzRN9n9qpTlNGS
E3w/6q0gI3kwR4n3n/aDnQWHkiOSkhKLlEjXunYdVjeK9nwZgueVtvtApdxoXJfVltS0gIhCn5Ko
1LOzaPd25qGZ1r0MJVowqn0bKLvJLKXPsGDJZHlGWPjyPP/HBWMcelOWhr5iRhvqch5J41vyk9wL
2u1EUjBuvFLzabFbSJF1xrFvwkNHSsHrDt8MUWqG66BNR0V+XihSrtYSrvDelbo86sriY4zdW1ol
Py/vB9+x/QvDMhKkbTLbMg0So92gtIKMaCntmvveqHbjGgpiLe9gghqOf2RiyQhMW26LSoWeyWr+
mNcmfDeoJOJCc9Yi3cWRea4GxRkN4RmcLhYb47fAjErIJIqzfISU5vfem8/FUXLVw/hbcXMfT+Zf
0r8PKRnlkCbQ/JcDlEMfvinpoxxe6VZwedcEysHycc+pnbWhjuA3GUE+98e6/wvpBP8yCDeRtF01
JhI0qyFPRQhB6BMIGiC88WRc97i4xPssaH5+ZTqHtsFj8yypNJJkJtil+qX3kM7ZFbvw3L0N/6sk
FZWk8I34331iy8NSEmtq1QFOka+b6VnPBNkC7s1vKw9jwphkXugd1TrMZUoNF3S7E2arJMd2jwNZ
C2oYPASilQRk/kkgaswUCcfc/2ptXMZiwd7NqrqvMQzCqbPy7b8piEl/xMaZ90RudFBV4Xh+1Ty1
oKCJPds1H8Cv7+e0D11gWNxc6nZBmeBhjJjfMtGLIGap/Jbd7j4Hh9VSg1x18pZzjw5k4V1K4B9N
xnN0Y4Ep4HQP81L2E6l209H0QgJC10E41ZPuyQUvxbbAz7IVE30CVtI6vQda6ytw4rrZhKk49m7e
YeSRwMJFSsLcEIYoKeeShrE4/xb3nZNGondhbrJ9u2WMDzGqapIqBTKlh350Yre9iY5jgel1keGH
KFfB9O7LSimQic3zFBMq0hsJrrHBtJg2tU9mXQhK7AU6wV4GKi2M2pzuUz/rgUpuS10GoU/srJkA
iHsuU1TZImBqlTWZ0ffVmAtTqnCSkXOMA1enHkRjZebFBiYA5pNvqd3h8uJxJdsAMtqOwYmhZNAA
rYXjU0vSB6s3XctYg2lcBUcoARRbLRUWeTXHIWQbjczp6ts1VL2enHRT5IW5sf9Dpvfr1sZJgSLI
UjGyBUARwliLSvf1uXC7yGt/UErCRnCg4t1LMZj8nz17N4gNXNaMEZEwZw6X3qORy06V/RWZP1F3
GLYv1ld6mrZgjJcv4H1tSwPYXEi+ugyeNa8Ce6I69odT2shD7W0jj5ZH9SAngKhl+Rh1hkvWyMsz
0SMg12wVAxMl0FiBsR+MK8rlYjAsegXRFuIVunowVREFIl+SDwjWFendMGJ+OG45FViyb2L5ZuoF
Lzh8pf4Xgr3QasowleYIKaRmTybF6dLMqSs0HLeiPCI372IplEzaMGUi68y+qI1sLnmBN7fpfdJX
/N4ohf8HhTu62WO+r9HL7HzFPXxgMv6oVusQ7ZbAjNBHOUXRnaRMQV43fpT0gjIf/uFzIx/jitCp
l+SzAawxKK772+Soe+BZTA6Tp/kYZbafBH6Cu3UqJcg0ZEtD+f5nPe9zc1kUerYY1Ok8Gsi4hFrs
6pN6F5vlr8vryI+KGzAmLaGtTa/FaDdz8SIweuMhOSa7cnEGT/ZSP/JMQRwR4jEnUWNcazOP35N0
7RlP0EHoWWdyhyYIdPCpAjSunW2EY5xSFseYMDFCOHs+EWNwo/JOXgReVoTBaH83dGg/kIGR6gp4
A8ipWBt3iAaBPXNh0LOkI/UMWkG25ctC5XgXFzggmWuzt/UsdYYFmc7Y/EugECIgxv3V45ArMV2z
6KkHQTaKzbz8mRRO4g5e9UgLuzHvS0Rtyz9Pb8RjPGJiDWVU5kC1ribfCJqd5DeT03iUSgqFQA+5
O75eFlQgJ8s6khDVskoTp7MxA2N7qD9L4+CGhch78GBs9LRj8J1m0HDy2ZibrinwyN4jmsT3Uu1H
63X/lcKDLQSzYzboDk1ZpxDJeZQe6+oWen55sejyM6EXHTQqQpKFyQ62yVgtwlWeoHQKx78jHYxM
5yvGe3HBGcfz6YqiyHhfQa2RpjKe1uwWVYfDwyFC7sEMPztyqDkR6rCl0fYvSySCYvYlNAotzxZA
FQVetJcdCClttGaFopkVnP3/JBKzOXhzXaohB06mvEogYdXmyi9TgXMQCcNYTz0bbTsTJMqbkThJ
NB7Rq3cuo8pVzFIARX8vqwmKgtm6mOeEHiGW9q2PtFhVCkBJOFFGIJZRM6dCP+9kL46s5I4BCv/L
O8U7X2AJPyAZrbDqIY1JCsjOz64pZ/TyHbNSD/VpPk7wDW5zk34TJS3eD/2X5GT0oyQYMdyohGo8
bRFd9/V7Wdb/wygOajuXkBgNaSqQOILQDEiYSEAp4DGO65FWSRWefBL5Cs7h9tNaMpqSWrI6o+8L
VxD9TJYbRcTZL/g+e+fVSV4neYe9Gg0QbJMHYdaedxrbSsBeeTEUQNfKDAjhlf0m+8WdlTqWZzp5
4+qBuU+CVjTB9H2u94UdYusm7JYUckcVEA3DvnaO7pTEiZdgDbJ99h3E5e7irbm3oAQzKB4SWt12
JZ4lwRdco7P7FIyFVlnBray1x7YzCUKktcPV8ZS5uVOgablF2YYk5Fnm7uQGjnH5qZXkKQrA4bjq
ty5/QrO7wK55MUXZADCHM0ufskWrDACsNyW47kw0hsoFSrK8erhqou8xcgyXPQnXF28QqcibC6Qa
LlFDGiAaCfphs0cNnF+J/PbfQOiP2IAQsOsV8wiQMpbxtNTtY6Pz2zHaXYYRrR7jFGMz0nJCdIJL
cO9G4/2E11lFu8rsw4qmv25xDPXhMiIviawrOh6AaIRGeRYj2aQr/TxLCk3CSzc2qGAJuh5Sz/zr
3QCOkbs8imevc9VwA8rIOZVTvNiSiiOBfbTTG1MS3e647lc3NELnpqmyzOh5lw9dEy0ASJv5V1V3
d/KADEPZ3oyR4epacxcv3XmRxpupyfyyHI9GIXpu4MbUzU9gYk3WRUVZFThd9cVrm4TlvqzGpyhK
Uq8Z1X4XV0lzbeoiwbmHhg9UNu2VRpU6KBk0aHLD3XoACcJJuy92Paol1qcefBm4E96KOEF4JQVQ
on+Xm82BDU1SdumE5Y4P1k7zMJ7xXBwMED2UrijWKVwb2WAxW4vhMXHWppAw+t2/ND8obXEcyLfR
XTc58ZP6Rnmz9ft8N4CqTvhCQN3XH0FjA864N8OyrNii4NNRxiT7zsUR4jlxV1cDrVsSiFgU+Xby
sa6Mb7PMRWnihvqDwnBtpfPHSeRyeHf3T3vHOICKyLlS99i74djFrgVSsDQgvhx5clB5sf+FN4FP
cIzpt3rZFtoAkVT9MVuepS90OH36PmN2clNO0tBr8NSm30gHS/0mcJgiFWBOdkuYF3ZcYr2kwdEw
aZU2MMwFXi0x0vK1xtxsEYsQVwkMXDNRsg0aMJlZsd6qaxg0PSnrx7C80XpBJQDXelWFYCaRQU+J
bP+MbUeLnKcyPFVAt7/alXuyi96tV3gCp5kn1oC2WIxGR0s8W4a9kve6UWNf7JabFSvXIwMhnF/B
CwJbLEazyVrU2hJBLlsBqUO3a0D9haQRtgocPrsuFD8gihCZrUpqBYxIFRC744z2afQpZH6PoafS
rghy0xW6Iy6eiqv7u27INqOL2mrKZWEDz8DUJ3p6BEnRccGctdifHCEad+9UHTkD5Kt0TOL7fAha
V61ssxF7lydYT5oRTr4lZ3s3oPlCqCh80VDYTNFUS2PAZC2WULABsMkltmMEdEqYcq8cB1rxJx73
R93CH3qJrggDnVD0JYzJmA5GSnJznXBf+26BP+iWUkiUN3hHX/7qEke+MXaTh4AWDM8iSakgl5Dp
QmyOlmqHh3Opm+FPcOfJ0pNl3djKQYv+uuy3qLJfgmEiV2R0OFdKEDBdr6XpOhsVB2O1L2PwEn7g
JvhYRca6JTvs53YGyORSkvU6yL3I1w+68x4gb6JARMPEjV5bRMbGMYwpXGO6epO7BqtXetbrm7ZT
gyqYhHRuQvEYnRzjLO6jFGDrm30ze+lr+PROZekVhzzBiFSMxhG9W3HzJFsBmXgWxThDVjkw2+Zg
tk56W/jKKbvKXPQLYe5Z+mPBwCRxfb9IXRjPskarkq0ZYNGh72Sya4AOMvx2WV24Nmcg7FgYwmOD
IPSz5utjrYH6F9oy6CCZqI35RiOpp1TlQ5/pnpaOgocD7tFR/QC0mDwJZq1VqkT3b35L7udb/ao/
/z1CrvG61NGWPU3QVBhB2KP+4iDiI+Xr6gc8m5y2mj5dhwrydv7k6z6td+qPMxIcGJnuiZ5uuRu4
AWMcWj1mbRaPAGuQ4xp9UzrmIkISwf6xNNi1CeLfzMDFyjRftBgTmrqdUZyi+NRYqntZVUTSMN6r
L6o0sWJIYy3fazTeRtJxGUVF2CIQxnthuJA25TZAahkuP9KcVLq2p8W/LAr9yh+OeLMx9Fds/H1r
oA5tNYHSa0+t9DJnT5e/L5KCcVIN0VUFbWNIpQ2DqzYJmJ5+K/os2BBuKnVjSyzhdYELNQbKAoby
xNIO12hHh3XRJt7L8giRGFckLSRuV4rUmHgVNm/NMFiSyMmi2wnti2tGnFjOXGO6v4zLjcubfWKc
RZGrq6HSE0Ghza6h/rTlVyI9TGjsuozDcwsEzL5gSFaRfjfeI8BGIeSxHUclMnTQn6Y9nsm6neXh
id3e0RmviXCwAef+/AmO0Y8lLQZlqQBH23f/fvVBlZEwcPEY0ekpEZIRBYDvYm/EMmATBsYa68iv
RvsawwXfXx1Htybe4PWyO7uKa+2nfeoOPoqbokBUm89d2O0vYJyG2WOOek5/QeutgfqjBnM+hkbQ
2dukAoVn+JWN3OIx/iMElaJpzsDTdxhHpXnRsfbzp9lP9zSVK8ov8U4GFuoIkDomliLrGmMXamFl
q9oW9Ogze16OlQ2qXeLilV8DUynmfYtPBRzd+QTJ2ERkjKM9doDMDz1GEVsYLacH+knU+cXbOeBo
SEoSQ0cTDnMmXha9KqzlXbS/K4PjIDwPwEKkDET1BLwcPGbUyaBBwFhxw2ApZjG0Wk2GMqcvAeaO
TqqIfCRADiaIootA8hTBYxtfug0eoydygkHmK5Uu/EYf48vAOsgH+2rxaFGrMF/GuUh9ko6JN5pZ
JW1cA03Nve5JAi8qlN/tDUd/Wzxx1x7HbX6CY9yLkS4aaroAN5SpQ9CxaeueKntTJKLL5W6bJSvg
RTfBh4Yiis+BNGolq8NQTxQQXg0rzcYk8DCWF4OMoLH2GOwUCLmjqcdgYreFpmlUcRk6iNh0Rrhi
0BQMHYCm9B44+wmuN/eSHz9JO5pZFZ4XOfdtC6WZBLWZuFMR1sAXaUb3T0ZMGLgJX50doytqb+MV
GJ2cy0GIc2hA6hK1cTTHpCCb9Hkti6mco7g0TLdsZkdZ9kvtFfEXevQ/gTDeo57aKmxr3XS18bms
95HyW/rCPB3LxksG+uVQ5qe/s4Ftgs6cZjEmHSvo/NBrNzavFAXJ2UxUp8ZzgzYuZYppWhiOyh58
jXntW1mDIL21H8PvQ3rdz6ajNYGqZK6mH7tB1EXP258tIhPKbL0owRYFxCw7VmqE+r/rZRUceHh5
QMjyIRZjUPGMOZ5FCBB1Zx2Lu2w3u5T2UXZKV3hv57kJnHaQcTRRX6iytSdVUVqKPULh5F1+aPa9
t4C2E2Odil1+amwHJnwASf+DMGhSGVgLtvFaaCJqIuPJVjpU8zBL2lIi21I6rQcaihJTxKM7rcDt
xYkepd/6PnSFnPo8v7FFZfzG2IRL1eRApScR2ukSB/1J9yg/m7ofTqKMMdc1bvGYm3UxTFncxHDC
RHXD7yV4PBM/25XEWfJ3Hq5EnIgRLSzjQVJ00CtSBcjWmz3dzfxit6Yu2HWSgxrkYP4yDpXt/f97
LfAWUUu3MfKerUvo8XAxNaB2cNXlxsqvFYzckUVGwd26DQZzj7bQFJvNLTAmF2dW0HPRuw7iJx7p
GzC0iRSU61o2cDSabxwYSg1BHWT29FoV7cFFsM8O8V58Oufu1gaG8SfjMMfLJAEGFYjnOu0OUS2i
CORly6zt7tDfsBGFTK0ajwswJte6I4mj+w0aeMpT/qSClKKdHbDoC8IYVywamJE0NgmK5D9DDrWZ
LJPZIT4rejCrxS6ejeCyzr0T8/3hQTYYTBRbzK4tTLXFddRfX2q0M3oYPNs5VuFjWMCVfR2etbv4
frzPr42d9B1hwQW71tlw8zvhMVkgLvvYW4dJMWQRxAVXYYULR7UDheZ6rd6Mvuamflg45nX0fFl+
ESZjD5ElkTpssathdiLlTi33l7/PjXQfy/vHtVHSrLBO8X3DBBU2qlPn5yYV7KFIBkb7pyKaFSOm
66ZHTh0+k8y/LASvuAhl7P8q4rttbHR/VLIQPMqQAqyjL/PoYMqTHVRXg4lybNUtQaOu3ee5Y3b7
1hm/5z8UHzydV6KnBU6CjhbTK6CnVilxsPzZHJqiT3B8pGEAvdZ9GGTSr6p6TNoru/12WWB+xDHp
NR8HevzH+C1MyyojNUOEiw9KQN/ks8gtXNB+L44ZZEH3UxVl66gt/2GHG0RmE5dG6mqJIobS2VjP
BeZxyNlJHXYaihUL4/tlAbkqs0Gjf99sKGYV4RxIzw1juEuqb4UpKojkHog2ANQuNgDjGIOKk16t
C+OF2D/NEcRBrbvKXxnhadkmHLOuQSuQdfoMlCPZbhLMyqA3JjB8700MiJvc9Hd4QwvdLOIMjioi
0+AaNU1vyWh/QKRmtKO3jB49EVi9WosdrX0dezDxrQId5IZOggomU0X3PQjZPwtG5KkkYQ0QxVi9
2op9Bbk6UL+40iL90FPpkPbVIZML7wuasYFl4oEWI8ShfB+PChJoNNUHLX65DMBfvH/lYrl95dlW
58JCwKmtY7Zcz/E+NgVOlx+rP4RQGa8+oe01tScIYWDs83xGp+1Dtkt/Nt7ox/sCZSC66OzG1fcN
IqMSdYMJoVUJqdLwmNUYIUE6d8FA1+FwefVEOIybmK0pHoYQkiV17t7EdumM/U9Ldy+j8OYeQOk+
NonxDzhvx+lUQBztJr1Vj+uZDlPvT+iCubJBwtWi32H5aR9E04q4bmkDy3gNzSzXIaSwxnhN+rMx
iOrJ6Db84WU3AIxRSYXdEIJ/Ln1f7Q8KKjYwjJ5ywe8xC2z3pVW0ia2qWEp8+LMJy8ZsWEZDneBv
7Y1eI6onOhoxwWVCfUCPuTk45Gju0Z8l6Bblxy88Qv4PmW3PQsZKicsSziM+IFeMk6rlDa+tP3kK
ht+F7vogkJS7rmiGeH/7hK9i9GUkI7JkQ4Wry45WblQYxtt51QF9+0jbis4B3FQxGjX/RWPUJMJk
V5Kn2EVUbiTX5jF+H3zWn+TDIgVy0OCxHOFTWBbItb0NLKM8gzXXA6ENJum5PcPzl8EMpqbbt/5o
7/J9d+huJM9GckHgzbgOcwPLRLgo7JpGrgFLhp3e3+TKIY8ETCMiyejhZBOt60RS5ZguqEVGpy5L
JzHelqrC1NfFEWiKCIqxCdVKyQAaQXqxLg9F7pCXYReh7fMmDkYUHpZgcL6VY2Q7RVpDP/yH6X8s
I3t6tOJZaaoWMo4T5kRPvxZSu2X2olVPIKl0LPNnHonOdIKdY6vhDT2curKhkKg6sFcval/GWaAd
3PT7xhjYwv+oQO9OSLCgjU9v9LSOqdrV+yWwglpIYifYPcKEn0JLWkQ2agL2z17/YXTnUnspRDNW
RSiMN2kmNa3jCusWKVeVBBofP+zOQyUIpVSpLykE40WSqszMeoHPGrVf1pw7FmjQxqFCed2rZnhJ
9nJZ87m3l43+UaE3NraoYbzKIZZuHndjj0vaw6zs4aFtUZUt76nS2moE4zDGpNOMzqIm9hI9p2f7
hgTJsbhKfHQSuO1Ju87ANeyHTopMzPIselXgxvCNnIwvCbF51mJgWasOzh8vo+kqouoT6QfjQzIz
LxdJgYCZ/hL2BEfw2FV7yUvmv/7TnrFhFFzvtj5IALJAuNrpiatEP0f1x1pgPlokauHhB+2PlbOY
U2toZ5G9UA0hGZq46yC8JdeYZHyXXiv+gNgi8og812HLqiLTSy7eSdhBWt06z3M5A9Bu8FaIwS5L
k54xKvrernKP2NVt3IVOUmL6d4yklz0eZrUK/r9XePMT0NrAWIWVGqsxwtSX9g11D446fOvBp2aj
ZGkZRc8OvBX+hMassDzG/4e0L+uNHEe6/UUCJEqUxFctuS+20+WlXgTXJoraRVLbr/+O+gLdruxE
5UXPwwADzFSGSZERwYgT59hN58Ba930RRitjvpqqsC7CGmzmw8Z6qO7Wym9kRr+ZXP73T9feQuyW
1rJAc73IRkLd7i/ZyIXn8X5D++4Cr/yzdA2LtBOsgWv5ZQGDpWuJ+WSg7dcgzl3d68beCHC/Le7K
UWu7VvCcMKfsNPCsPGDyW45hyz+fkVv53m9mrjx119CUltayqiJkOkiQYZZYmYFk+pQDsWse+mN2
uSsuvmzWVYD4zey1xx5myYmC2eRL+jEeQAPwYD0R9Fhelnlv4yG5V1e4/fkA0gE+GF1nYAZ+Pyw4
KkQYS9VkUdlhmFsqQ/ewAMpRYF7fdwDk5go/2btypGU6dTWfYU+tVKRfrMjay6/+EDQPFZCuLMwP
+pD/UKel4pVFPkZRhsB5+vPXvZGXMROTJnA/UN8h101o0VBathSBkKwXKnx/q1dLA/qePMQ9M1dB
sfAK0+GLmWU63NqweOk93we43rwRn1Zz9QU547lnGjDj0R9kskNG1kzJ8M9bdgv5yeC3MQhGMUCB
of3fz4k1iNHMM/SF+7f8RMDsZXwHsx0QOpUM3aiDsvWUhxkwoGEHEO895PytNX62fnUvKnShAceE
9Wbe1xxK8dhMTFX/eY3LRl1fPkAhfM9xFpaR67oeJV1LCJCFoV3QbcPanQ1uDEW7LLDzNMqJiGfj
HrnxjRQN2/qPzavrQHJmwCFMblgW7WEe7IgM7SX3k4eBWVHZZ3dO/q0qy2d71wG/m+sU3FhYIz+M
qKNj/Gpfg8rCf5bv/MWDxzYDjXZBON0xfCtD/M0w+f38jBYZknxZKD9A1vKtA7skatwCjcAWWxvU
W/ooo8XvjGjoDntr++dve/sA/b3P1xytgpCuZhbWnYvX1urDhJfQ2n78s5Ebeehva7yKTb7G8Gkn
scbOOcj0x2Tfg03cW8X1JXQGVuYaqxidp6Q5yOYxG+5gq+6t4eqmSUe1Nk2WA1n+mviDq+L/bY+u
nGIpU2KYo4mbLLugs7be3Rh6bwVX/rA3OoXDhk1yjybHDOeilJNDmmcRUH1eDjhKNXc27d53ubrF
VY+Cus2xKFLs5vZiq0Ol3/+nfbuGvs9+ljdtBRNDcTHmb4nz5T/8/tJdAA4SJNrXWkaSFdY4GzbO
rnwEi7uY1v/b719tEellT3KLuGGhO2jAPNb63mzCzY/wzwquiXJVnS4YYazALCJnx1Yo8bCTF+eH
7Ll8WMqCWcQiGv15WTcfNOST1av8fppEqpsMkB9jkz55q3njxezYx1CgA0DWvxeFb57tT9auvGjq
dFVlLdagspx/+LsKKr3KCgEQPLdAzR5ysEXdA3Dc29clo/v0nBgZNG7sxSapflnjS26De/oeXe6t
9gkKxx6yMQyy+MCeXRkxzSxx2HK8d812OImIR8mqi/t40ZdcckB6JyDcAsX/ZvHqQC56xM28OKJp
tyADFx9BgdUi+3s1+dv79/fSrl/0NWOTcvSyNBPFf6OIW52tRWbcKcAvjvlf2YttIqG1gcrCn//7
Dvq1mAttw3Enfn+p6BhXpv7JjX5VFOa9Q3/zGH6ydXUMwXaHMu2EdKzYmmD1Wo979wAFy2CK4F/3
7v4+NPzmJkLCahkttGz7Om9pRyaMthixiWRHRmj7AR9OjfbO/bpn5WpdVHSucidYSe1dn+z7GgBc
kKLecRk3cz7HgWQcwXrQ7//9S7mkQBON9stZL56Hx+S4yEQvwD3yXC1EsvZujjHIeFf3/uZX+2R3
+d8/XeTJ5aKpgLMM1bxPLR6UObuztJtn8JOFZX8/WSAZ6znnsOCLJPB4LFIvSsivPvsvrLUAWv6z
h1dpihgz5f9laQh7dLlkOG6ytYM0cpHIrDd3vti9nbtKWqCjUslMDG5oMXR3rcjbgKAhmjQgbHJL
MGSSQpD9js3lFPzrPjvo4EH1CZxS11pjlPemVedwGzJ2/uJaqhc8yOKkbEgxBKD4vHP4b4eyTxav
vh6fHZ1SFx6kxXQdXWWx+05jup5jtU7Ce/K+N6/aJ2NXH7Dn7ezaHYxpffCztcq39T1F8dtf7Z8d
vPpqeh4qXXAkgiI/KPZgW3c87s3fp4DJgZgNyiPk6vfzHrXTOcVpl2PU+c+m/fFfjsAnA1dBMTfG
pkhtGDApiBKqVflzFKjOjCBWSkPnFeg0+nzH5L01XUVFq7EHopY1Wef0lG3yGEQ2VZgcvK/eeplN
k6/6Xk34pkmgwP9SEFpGEX53Gn2XcL82Kzec3W6TOnxvmvxOs/HmYfMpZTazMe1DrlYlElXzmsGE
OVvrBEyAgG5ue27eeQYs3+NfV/YfM9dKtGBjazPThRnl/ALEyYTbAztgiCc+ZnNZQP4L5IkhDIO/
wMMck+dc3dhmFForC7wIuQQPZb4XeRu45AX8NXcc+y1k+2+Wrq5rbfBSFi0sLUoDgJmvsi/pdima
oYR9LzNbPvj1Nn5e1dW90tLFSLoBWx0EfRd8OZpJMWCh9ZH+dQbVf6qYf7Z4ddEmmzFOOliczzoG
RmNP3uVqkf8so/R8r5Z167x/NnZ1GPuEGDkbSpBZuPa+MRD8RRn/+RrfOu82SC0c6lGL/YvwZMgK
0+Uqxy3Ozwl7ImD6R9HszzZuLgODNT5mEwHT9K+ubT07aAP7sDEMH+6wLf17Aos3F/HJwFWaVNad
7lQPA4UP4ExbnUdfRFVxj47+npllnZ9yls4zFTNTmNEm2MaTLCZ44GiorPx5u26+N+xPy1n+jk92
CGvy2U1xxqy2CUb/XZvbwVhTVUL5/UirtWklcSLuTQzd+0pX9zYrABJKbFgdgBBLRREY0z3/fbO0
93llV/cVHRk5VAl20LsspCZpPALN8ViG/vO4wFSWkbzT+AvZy0LHt07uRMl7K7y6u0PuyrxnWCFp
Hzo/DbN5vpMY3TshVxe2y0vMMVWwMOWbujoYXuSQzZ9Px7JF/3J5/xyO6+rOVFk2r7RAdb0UoTEm
wYxGkwnN6iEDmvTPtpY/99+2GMMrEePF5C9X/+kg6i7thrTA86OePlyxq4FBIfqDgwyghoIGmnmB
mzz+2eTNLpMN8VLgZsFFQ6+dhcv6nOZW60Ixvf5I9/5uEWn3Yv+CIv70zON7XcLb8eqTwSvnUTHb
MiYCg/Ti7+xNCboPkLFG6nSfnfdm7eLz4q48SF24yTyYsOWsi4dFozDZWSgDuRBKwhRBv84u/ymE
fFrdlS+pJBICZcNi6r413iOv/kO+9HlFV15DYmpPuCV+38BcOTLCwLAe/aaO/nwqbt5c1OQI8MaW
+S/59GpohZWVHRy8jIxBBIX4L/Vy0CX/beHq5lZ2PYHuV+Kou00gMDCTAhXl3G3y37y9YHUyKd7z
xGNXh800nAkyHIjootNRo7J4QoXCbboDmn8Br8nrn/ftnrmr8+ZYwrPcJT8CLDfyQHhU+fMzS+We
Y4oGLZbqjv+7ldZiKv/v5V2dtsZRZiEF0lotZGAlqDOyKrb6OWjtk0vPk3dPZ+emw/1k8Or4NXYH
hmVd47Pl28besGLX3CO5u31pP9lYNvmTF6yROfddiiO+TKWZcYPAtTARWSc3sMLx1KzvKaXetXgV
qKyMW+UEbnUUHP8fQDaJkudmY+2sENCML/8fdDlLye9fnv7TGq+Of27nCnvZLGu0Vv3DvMnXPQZS
py3/es/h3rzLf5vyr0E1nZGO2hIwNfkPjjgUycv/cuYxtP775+o8bo5Zjd/n055qhSf9hgpELLZp
y+2fTf359P2LOsE1PFBiYZoPuI91hQdVl66k/vlnGzdrLf/cKYiz/r4eRWY3YcthmM/5qd4ZT15s
gT3eCimY59iPP1u7uSKIZoD4FtV1KLj8bsxVBRMZhcPoZyuSygxk/Z7dE2+5HeM/WblyS23nm242
wwvWcfqxsAWCuCzKDjhvkUIv5F4MvGkP1W4M3UM/BzWyqxtsaG6ZZckcoDjcHdtnsQHiZzdQHyLg
cRHeTXMx9LW8aX6/UDjZjEHtEZkTqtFXJqFoOxZIcazQ9HOOiNKYgBCXPF25jfQPNbdl7FYtCnUS
ypDRPCn2lgxNF8hWXsT4wYyx2syMQ0GkKUFni/mNoPCnx5E6246YL6XdpU8Egl8xKU2MPAD4urZn
8D3TyftwqfnV7Qu176Z2WuXpyGM5af9B9tKK+jIF4ZbXAsyip2erRalywrCLlOW+z9+5O66ZmHnQ
znKT+BkP6mHYjnz4ZrsXvzefO5Yee58d5aC/G629TUqqI8OYIipqFY/loAJWYO6UKnvTObzfyiJn
q45Q/ZDZLT2rsmuPaaX1a0dE1wYTS7oiJINP1hN24pJPlgOltDLjW13MYutYs9ybtjuvJDecIkx9
DEzZqayiwUvnoHPm9mCxLouUr6p4Low6UJZ7cWb7dRI5BifTzWyZL1k1WEEpk83UcsCc573ZNfuW
jO5jP9pe3LqzCvIWKYxZQxgkt+tylYyuPPHeOKjeCIiXHirEmDwftl5XrwzidIGbzqGTye91qoxY
5monIJ3jSnebCKgmd5XutwaepiFvNXh60coKLKg4r4fSH96KVgAxIlMg2uF2N0U3TmEq86ELCtpV
m6Ksy7B0F9AhSxXf1OCneKw9ri4Jr00d6JYUX7ABv+ZMO4FMjfKS9DrbTw0kfk1kZUc1ERXUvtw3
SfVrSloZl52/slk9x6NTZcFcLZwhDFQAtp5XVVv+qAuPP+WpVW9UDVKuXOKvFj4eg6Mhz9UEcpih
/0JNb+sbfR1U0ouGwV4bbm8Gc6f3nUNONMvcQJcZjgTVJ7BtHDsjOw2TPJZJvXfK+VSl5lOWyGOO
j5cp/uRm6pzZ9qHM8+9eSg9eDx54+FHDpoeipuuiIT+VKHa2B/lp0W7HAsjInAfSKl57xoeo5vob
Yf16Yv3eyAFKG/ir7Tsx4O1WAJXSr5hUe518BnFBj2VB3SXnrurDwpF+lOb1JWUk0oWYg1mIiFRs
M8zTiiBpCqkxh9zpQ6KTNw62+mIa1iWUy0nWxI0ymgA9jBHvrvwxlfXFyrwHZo37enLXUGyPWP/N
xiQqAGyP3QiCFKfcjgl9p6rVSPgqEihhbDRRD76fQg+urWLTqp761j2AHvNbhZE6aaRVkBioAQjN
j32pz7Jq4pbwx9x2fuFr5YHo6XtmtYeyaXYo5Tw6af3D69VhcNRmzky2RtEnbvw8dBMzyPl4tpYS
oKm6Fe7to6XJKmnLJOSVsXZRHQxzI18r6b+64HMNtNU/ta63MV33kmj7a5KIJrDqQWKqS0Mqaoy5
mNXK6OY4a/H7k98dwPP/oFtnk9nGm/b0x0DqL7QwnKi3OAt4q3pMONSvxuzXq9abX2vTjdyuv/CG
FJjrIF+ZaNbVWG7rUZw7N4+7sV2XvbvVkq2ZnZ6L1t57yXRqJx3Kgl5sDQXCrvZ3jV/EmlS7DNLK
tALbA8PN1XTrt2V5bFmZRU7mfB/K7M2x0M0Ch8IFddJ1689zkEqxLaxFQyxfA3K4cgcpz35VHNBs
yYIRotCrUZZJwJVj4i+T0y6h4zcTs/zBwBnBaz/7Nspqjgd8xxWpLAynkHwMaK0e+Ny+DsO0y4R8
KCxbBLX2XsaJ75hRvvK2O3cmtLAsw47TROyU6H9Qp9i71fgk/TLCpcZ1cPPAKfJNwemHkvnOG0Vs
DGRPhHcYPC9SHdrg0t+Cbz1Kubnx6+7QGlM4uuk5ZeMOIyRfinbYKm09l1R9c7hCS0/UK9OAlJ3f
PXeT8UQhT9DV4ltV+keu/VjyZt9ote6n8on61VYl5CwE36Bw/KWZRBao1lleShj9tK1YubIKKLBy
ETz/sRrVcSzIdhhQ36lUlQRJ78MlpA9pY8VzBxCCJw6lsDM8QkYRUQf0eRa3QjdVSNZ0qC37mRss
ylXWBAayq7lmcVaB2KA06odW8hfKxJtndA9N25xog4Blq7kNxtaCV1cryuHTbSdKWLPK6kTvc0Ue
Rk2fynw6dmW/81T3Vo9eGZfEWTM9rQSj6ywtJrxf+QZN629dQR/7LjtnE9ghOnyVpjpaxgJocA8T
q7Ztop991cXaESBKLI5dLj8yDLeb2trQPt8NIs0ATZ8j35x3mM0Ke1BypEJfxkpuMhevy5lk74Vh
XeBnuoAoIjALTEswAsG7grsuQtwKxwyqhrz/XhJyTIF7HydMdfWFG1CzfRvq7oEZ9OgMkBpjGNXL
xhd7kuiQOUPguhhCp0y/M9K88Jw2oLNJnsyZrwtpfqGuffQztbNG/zBkzVMzeW3gA6DZW+qrssZn
YtgHOVn4cD0CHmJlaz9ZtDyS1NlWRv1E5yoyPXtF0u61MJJYMx6TgUQQRykCnuWntKRxOWuNyQR6
obOsQmJbMmpV/t3UHbRCx42FOeHUsNZiJrueYVCfawmhoiKqGjxxEJVyN/th9XovODyhKgwvKMZF
pc7yzqVnbKg/7JO0vxhajLE/pBF6D9+RLMcgNGOBXZbbyiSvyuvjaqCYSXXXuMq4+f2TmstQuPRn
lVcbOmMGpWpjqVmxMRqytoohyo0p9kSyGWTDw0aAEooZF6tJQHKRHXVpxYlBYm+ET0rlR29DL55j
3A/y2ySQHXEjlVlHoUGC1+r3pGgenNJZl5iTC11uP5Pef5kTd9MO2ZNbC3z3qYV3ovjb5ha115pC
NwF/re21B78msSlMuiIdeae+LBGC1M6wobNpta8Qsg16loO9xxI8YEa9m5Lhp7LUx2h1zw1s1Z71
Rp18ZUyqjRGXiqDtqApZNh7RArsYlb8xB//FSuwdBI6fuiJ/KkR+KSssrfaeZW5fyDRc3FQ/Twb9
0VcexFmGiod24yvceDVButRcqSI3V9Lsi1CJ/JdoWKRGI4HU2hBOJbrfhcwOfp+/uG4aQzIhDZwW
2DofrQavn3dl7cQKJANRbnpf+aSfwMsCebYRBE9yGZrPEPmSp6Fl5zlvWOA3ydaDKHLgpWlMenub
kfJx1FMagDB+CrrhKScV1FXHZ8vo4xZHvulmGlRz91J0KNknltqhVLttc7BPZ1MMGcStY/qgF+nk
wU2xk04BhDsy6yCZ2Xc1JmFvwkU46ZFU/Ah06qZu+l1N7UfZ0DgbnTCDt59cf8t79wG8Ml1I2IhY
lpycxltJ/IAqSVC61jqb+11Hp6+mlFsL7M1BPgyxN7gxGCViN7NWZZ3tJk43dW+BXyRLd2k6vrq8
esq1cgPhQjKWj1uS9LtynPpA9uLQdARHR1VPiKKR3ZMTN8hj5Y6RmVn7WVfbLpsfodKB3HIehwiZ
W4u/R+IomMNT6sFnM2AiuPEzqTA1wMz6uXHpHGgJZZw8+aCjPHCDrnrei1BYCA3a3gpZ7ywO5iH4
47qyIm7rNZnToOpwgWZ4bunjk/TbwURHuCcHvvQzfC87FkW9SvAPaLLEwjmxcO3p2vX6bVPJQ6Kg
sF0PzxkUSoPBHxAsajyKWHM0BHvw8+Il9/WqH7y9lSI6cvMwTfKxSaCLzTRcvT5zf1z3Q7vyVLtO
Wb0uk/RR5BBDHlJZBkiKHxukDWOb/xhn7gSiNg9U1lWQeua+Fe5HrhCO7Ty7jAaKtKmxt0t/BWe6
6d0BmVz/S1fjS1bOoJlk2fch1V/5iIysMB4y4UD6Q3rr2hyOiVHmyIT5xR2Kn309HdnoBXVhlRFp
ISDa9e1e2uzMRue579hKGnlMZPeWWfkrt+hq4C0EkkZwSXnQO6ho8b1xSNyL5gch1c8ROLsoZyB8
UsjpLTmpwKH8UTgURD9Df6bQMi7yblWU08kZZgcRo7l4iRPnTnI2p/KLEmWkOVn3iX+sB38PcVto
w/hwkkb31ejght1WQUSl3o4exuwF39dlt7Il44HS87mfiyLKxznuJvG1SDGyilZ33CXVgeOZy4w0
cszqSTj5u1WLSENKTVZZ2I9iRV28UVN7ikY5GyGqNGvfb1Y8VwChGQJRxNqZdvkEcqufWdb+6HQ5
huOQgmIOLLQD8h9WmXVQK2NrAxZnWPBnzoRHU8LJGzUSNEibjzbV3xoj2QgBl8ybLEJT/wWDP2M4
gyIpcq3c3QxlQtZNUvdRMzcXX9gAlw9kjHrT75HFqfRQqxps38AgRK7BSMxSg2wLz0Vw650Z/+cq
DX2FlGUeXYjcF765BvZRRYLgY/Q6Z1C/cWfMEBcqwH8wZW+WVjA6cEgO2KLjstfeJsGF28iy1E+q
nMegFghb2k8QcTwTe5UiUxjtjhx0M+oNyGWKtZrw9vHxzownl1mHkjCMesMR+UHj+SquuwYzML1I
ntrZHKMk9ZwDGxkSqs6vI6A1ICRbsmnrNgae9z01QrCAL/s4kwh0fvjzc44HHNY6hk2aDjFITewQ
H4+dRJWdQY5BkXX7H1ZPitcyoUCeaTnjsTbxlQ3h2MA0RRlAWBZu3xw0gNWmP0WgGZArxtGvkjmX
eyT/BgJknYUJOKBBiDLycJbJK09BHmh27rhhPrWjnJp9NKVjG5CCvLuV+YaH0ocxItYjIpl42lM7
gEyD3kjVNqGXVV0EMRKU0xH+N8LvMZUxZcGg/X3OgPC1m/5cinI7+GkkE5OhhzWeMnsKejsPx7wH
h2zp7+D5oX2QYXRrxqB3P+NB4ZtvZlnvSwquPIumq5whv+8zVP08jNmDmjCgfAoxqnhx4SBBynkC
bdMXzURYQGlbTDQaMyvwtL1XtbtSif9Vd+XZdkbAO921V+CJYRflSaN0okS3rmrwbTvJTiTOococ
L2gNf1um6owy9F65HnDwZAU3i4w3efdQtlG5/TVV9Q+LNpumEidC2d4rZBsgDZ1XRW2+FAR1hkmX
h6Zx9pmFtNuFzCV3usjOzU0tTKgb91Nc884KwVn5faTmY90Vy5v66PfezjHyx5HbP0RT7DKKicy0
iqo+fXDHROKLjTO2wkfCDakPy69CWZPdKEAr2NJVshQdLJxMB6REM05UV6DE55KHCkrabtp8Q0qz
Wso7CcaSavD55la2mutp1Rfet7lCh6zj29YHKT6VkeOqVd/7SJ/xY42JtLnU+k3rbjWneP01xcmh
xpZk6K3VXtyn1ali/iMmOI953sbKmDdmm4TUtr7ZNFtzWj57db3yfMhvmSZSOhr7bnZGVN4Ooxvl
dfulpPmXqjK3np+AMSWJW0XXPWo1eLAXcuv0KPjSKbDmcVMtWXzC+7gEhzZqde0jHdNj5xlvwFKG
Cq/fyXEuo9mEeFwGUIf8TocEWkP82UAbppsSP0jqtwrlOMxHbwuzCr1GnRuzPRWqAF2tYF8SvIs1
a6Jp9ETQls1hqNosVK7+kSRTaHjm0bRI5OQKm2xs0NM9yKw/OWL+Bhq1PbzGTzez50AO5iPV0wHj
tY80NwG9NKLGmx7y2fsqJJANNeKw0V9Ik++oV5x9bkZNjkJUpTdsYDFaZRevHU86gdfsiN6NdomU
vVknVrMTUF1O4N+MwXyinGwQug+doczILdokMAXwiO7SR+Y0XzsUKPusjbp6+F4wE8nnvDGKBnpv
zXOeu6fZnppAV/WW8znwuv7dZtabJv7D2KEHaNToP1veBM4hKz2UmVpKZW1EjWqlxxIIYxC+p8tb
CkDhVaKbHR5EKBgmcj9LA/exwdVi+C/M+4l/d4bj4dCLZtBysYZ1nmQrNeRLElQcCzqstTtuJ7sP
fTrthLbDWRhnI01WxQyBVegqrHLRZ0Fh9IeZTqsMfr2s3a+5OQQMM1Je1Q9girbPXYJyoChOkEML
UG2I54lvsgYlyb7Y+KXeCsRQximovNqdRM3U0d6XtDKjDL464K58HWeoJxjVfMiE92tyjJPIyzjt
xJa4/BloLsALrX1tf+NmPSAnRNbatlvbazbZnKogSUCENidtmCTuw0Ac6Ggg7c0hcm7NXtQXZRWg
QGLT8ZRyte5Y8Y78DUDjxvo+9+C3pEP1IBKCK2c9uZXaOMpfJzzfEitZlUa28gr70dGtCoyk3DYN
xeyyhnYfaJEDDDc/CpY/unOP72QcOt1jcEg/9x6N8IVEmOGJOzgLMi3f2lrETpV8tWp6omYSIAN5
ErVYmcv8bjaDA8HpYhT3dMB89HbyrA5B6dvCFwkacCDCEIPqo4dHp8fdV4LTHWjPPDQS+H3qbLga
fxakiqUgK4bx/MLAjxQTnnrKo/BoQCavkgbhX7TnDvzlwP+HfgbP6xdfK+SvY+s+Oub4IOruVNhk
k0F4kSdFhCx21ZbiJJgdgCWiQUPIRDjOI9ZUYU9wwxvoxyNRdasBbsddM+RPGccohgth45KuOmHu
s9ZYQY/niyPQmxhcGowYpwx0ZyZrO+Vnb2re8rmJKoopfNSUBpSkSo/uK6uKUaDf+tM7yrNvlW9+
NfFgsXrxLNsKqYf/ZHEe9lPzAyp+bzpvu1hKA+P8zi+e2Ze6dJF82HVsl7MbUbc4i0r8YBWma6cK
yP1OH7K0+jq6fTg2IpqG4VK5l4F3O5OTeExQBXaJv3Ik3eOB8lGPxZMmSO3kvAZ1XBpkugutor5k
s1gXDjrfTYIyXOOBhV8W22QSQOnP/btPkkj24HecyqPlYk0Vm1+ZOe/bNME/gfwKQSU3bcydaTkn
LfKHCgNI3Jpeib6UJZpJvr2Hxs9eMBYXLdmlho0XIT1q1UT+jAEYk6+dZAqGFhUrlfA1afGjPv+h
vTpyaoUSU1XFSdOWIa27KZAc+mYmysDNlMHP4mU+dz+TQvzgbVpHJWJN4dEtQTkYpwjvGGBiDPk8
m9lOes2uLTr8Fd1LNmCWiXXFiiLT6lV96Z20DXtenPOE7YduDkDFskFfZOtW4uhqtcqU/vDJsFsg
MviX3X4cvSjNunhEBOhaMwZhx5Y3i0fCbfX1ESC/Lc3EQwJ2zNRP9wAgoH5pr5NSrxGooeMgNpq7
a+F6a07An4MT/m4medTi8JtWt0H57mAYyWnM3LhAfEDCtB47SKQPYGjP+l1aYnSoddZ68J7Bv7/P
ebmFMMjWQ6fJ840Db8ygmQqUlTOU+IcDy5qtpRsEJSToUzccGpZFklRRl2QbZ0JRc2Z4KA/DofWa
t54bm640dv0MVKWFXNH1+D5tMAhdVntbLSkPiLH8ZjPnw7M0fHSO5scczBeeQdHn8EFDajz2LtIQ
0YWMJojXqgY1RrWtVIfv0IPir9zmToXTh0phboMvY5xepix/geRPbPjpQRMIOKJrYGWYMh3LGD28
c+FDZhHl/QqMGnbmbhqFftmQ4RPJjSkhWCvNSKHnAPFV40kO9mqoSpD6NaDOp80UQAAHQIvMid0i
/yHki4O63v9xdF29cfNK9BcJUKHaq8pqi7e5fvYL4RKLFCWxqFK//h7fhwBJgBjZlciZOW36EcfK
1XhweCcCxQpl+gc33X4DS/fY2w2QSJudJtjdHjsnD2CFL3SuaFQmEj6dxt9La0+M1LkM1GOCOxt2
vLPvN/8a4V27lGMsoIc6Gu6eTC7L5GSdNYjFXBBAb5ZPb1mrPwTAXdEP/lEEU/ukgvhBEKfCe1bO
GNeWprtA9/XpkLFsMHi2YR9VYqPFRJb/Oo6NLQtFjY7EOQrXKvbWDymnt7lZK0rk44w21xPvHWBB
7EY52M55rNGct0tXkTV4CNJ5BI8QITMQOgOwl4zPN0nIVcvhtAbDoVlRhIG1RTI9d4zV6Lqnvduh
13EC89Cl6U5IkdkeaThiKbSr3zbEhPhxW3a12M+w4XgM/JvrXrsIiwIFfhoJbgnwpWhjmGoRCpoC
lVDJbrFqj6UPQE88HGwDeKP2QJipj1q6x8XBjdV5uZjFzx8MRwdTUj89Eit+rB4Pph1eYrAMrEac
UX2j4Xwbu/WK5//c9dv7QNoq7tP/tGhRlPGRgi3cufFPPHnYNzzwYxiikgRJibU3hdOMz23t3RAw
t3Pw9BvrnKE+KrChtgDDsF/jDxk5O5Cxu7BBLWF/BR2W7Lo99qsokExaNlJ8h4wfRI/W1ZdnGOhy
v0ZaSccxlouidaZbizo61SQu2mhCWVavC1+zlid3PkUF9rlfbR3e+nF7nd31CWX0DngkI4N59Iwq
vbZnmQUo3cVqp2rn3qj5ljIri1Wie41kDE1+C3aIkLyb03+TDJ5CD4pztK9u1z46c3MOYoGwFuvd
RkpZ4fpLmm+YHzIH0FGsu5Mvw6McgW7O6zLvmcbUP3Re1W11XrM1C9DykVgDbpDFgqCDDMzFWbL5
cXYx6ejwCFZqN2lg57S32Sadiqa8NGI7oOE/iGl+WoMgD8bmrJz41KBLtq3cNw40lIFrb8v84YZQ
9hB0GtygXerXig3OFZPNs0TnvGp8c1sKSEhfaaAuPLV3N0oLRM6VPpGXxAqEd7Gj5kqCLEo/OAaW
RXvFouyrUwd3hw2l30xZj/8mJ2OuoUDVHT5bQotoCfKQTYch0v8Ecx8VoI8txdU5aHnirTgZzCG4
o2+LTLI+kXsTge3EO4IVn4+i7UtstikAqVa+hdoeTQclDohZ9TTOy2VLvXMYUAlCM610M/763Xof
AqfsouQmbQsaaLjVIGkBOSb/ItcBDkjjo1620kEO5tSQIhlbINeIkNeAY0KWYroVaKWF+hsmK2x6
z5O5fQEaXXG+Pvajt9esBmFO33kyPTXQ5WQUIy5PMXKvafeE/rhYXH/XSBCDbKkc5iHoe9CHERhG
v8pi6B3oxkDGcq90QlWmY/9cU47Ww0H2J9256XgdcHWPQzriADu/umYA2/37EvqvWywKL10v6SpQ
Y6RbdIQdOqgohMsubhe9bNR+hQHfSTG8YHfXs6/JZ6LSx4n0wGCWl0byvWl40QmfZIzyx6El6G3T
O0bvvWL9oVE8s8wBpxC8Kr/9RtLrzfTor40bLfsYlFnL1sssKcL+nORouN4xaY59lOYNoyc7zcfR
TO/bSMHfz5lOUpx8eDCFKeMeKTI8rrD16VBT50QhEDRseKTE/qNBckoUukJsNsnGzf3u2+bUojiE
yoC/DvCPwt0IqgRf9L8xCL803rVgpSX6g49JmAN30r2H5yqVV1nt490kaF1MmfLk2A7kFzHXVxKC
wKbTfZpchHWo60wp1A7spk0HlXGCYCKRYNcVpro0KBx0dgld8U2qS6N9CBhIvqL1S1tohGeWZEOT
VmOfXDrVf3eDC6LQxy4k5e7CoD8uy3DoCXZvUy+GsavdrXN3YE0P3i8yz3ZB00z8M+h+cDJ1Fc3g
XdnyMrrqAAZzygQ+9daDgnXRpenmJZ3bLESawmJxS8Q1mFWUPT9EmhHaayRs7vogOm4K0GW4Fi0J
X7rm35aAfgQcbfMZA2RkgrIF7bh67sV1xV3S4Qhx11PrttcarIGiC8Z5GPnUL48k1oZjEyKXT50Y
H4JIF1PgP4SM5oQh/XTqsLeThyfVb49mZLtoDHc1JcU4x++pJCeTxiXozaOMBaB8Hl9ga12h2JkB
lPoZCIhTN/YVNBnHHrN0wO2IlOIQd6AKfvjkndZ5mTPwEu8DX19UyI8e7nOGyaXpnDJ014dmqh87
BT5q1tXM5M7WbbcjqbrNcgEshlbDbpC8zjm0bAcw/xnXfTWw7b+h5vumBr0ZrnmzpPuNzod66k4G
rbMORsjBQXsa/jCwpiBjijlMHxo8PSPSe9xpOJnkQZPuG9shIKXVBWtCQH3+8DVr84CrBZM10rTR
/5t3ic9tF9wCfhA9EO0WG3IqiaLZpJIiWch/Wy93IcK9YCauZuhbPL3l3hSdXJmcWFr/c33xyHtW
aQXfgGT/sHb0Jo3Z+TEui5rsTYCjhATmafIzr+OV5yyFQxBxN/RvAYo/A/87g7KdgCWGmgwZ9nqj
QUnw4VPAJQME9iM06HVTxsK8JG2DdG8TVICkcRKBapGgTLwPZfQx9bqfADeiCTewOjFelG5+JtGw
W+j0ISRMDWY6ekuMvUDucKxZB1AAu61Hu+8U5mThAV5DuhIM+tbzTswPipk2t3WgBw+ArW/E64qT
3hJ0Aa1Tph19CVbnP9mHR1JDudLWWMMcghEcH+ohzQdH77w4eanJUs3heFrCoHSw5RXRLruBzniN
LLlaMDX5yOOTjCy+VZsPUKzUaQscOY6+3JjtR2oOa+hcbCBf/siE3tHXuiVZF09nPcdF2E57LsZv
zIxH6rl7z5K9xag52nE/NPYap3W16a2ikao2s+wxjDxuAVrfWlRqM3uG38/wmuiI3APblJDw5dT1
fs3Mb7QerizAegvV7vU4Xj0ZH+sImI7c/muJs6PL+gV9e46JGOHnHPxJnC2KfqRz/OasoKFaLD4D
TEPD+p64WH+2bRgcZZW47R0zzKM3R0eXBu8LUVXroh0QzU7jxhhC/xfKu4OMgVrU8S72+wpbgzDb
zZWfIrYQdXjjI3Bj7Wb11j8Odf2HSB9TpsuUxBjHu6OUCrjEwoCqoxkx7tGZlv3ogHoZTYD5Bn3c
4BQQ8sBmrQBMAHQFhIpNDvkIqjPZzC628YMbysP2p0wPUxR+AIgn2qy3yeF5J8Inw1pILpxDa5IL
wTBtxy6nKXhN0u4Y0wdCursX1WeFC3P07WHqAWtPguc1aJ9IDMU0hXmwYLYatZF558s7FKc3k4KA
WA0/+W2z8xLA7dJigANDNMZrObS0bKwFCm7wVrLma8Cg4q9zQRM9ZGDbjgOA9hlrLhg43NB4r386
GnyQynHaQ+2zc6oB/wXg3/wYHlW0OtmcOK8J7V9tqu+zg91gEitNElxjkQ2/mYKSsuHoN/ruhkD8
Lwerk0bhYH9ojGkQ9xZIZjTvDEsZyGGsYzhgnSXvEqfLMGbthibIWi3zXokzQ/LjGAU7gRMHJvoa
a2SRYiLkMNuDJAT+asfvYExL60CqFY/spNrp6CwAKpzhP+tNp7RzAY1jKnW+VmbKppFnEGpnL+Vo
lFwIfJZKR9gKHS+lRAsqhrbg0ASEAx/3URzhLURYOmmWKk3cayDWFYMckLttSD5a235jD1UVQCxI
+XSN7C80JEfPgYLMGUs+hEHVSLhD24aUVrelRSldDCL03HSPKg6yzL+S6NOzoPxFgAx4VTXjeJld
9zBsehd1y15p7wDe+rD289EH9g0namWUKcd++ZDUVv4yX9J0LcEZlaOYHwBY3UIU32xZXPDtOEkL
I18GIiRDpmz2mx1TW9Zp0CWyOXNB0D6kVSj6rAUu9ocgmGEuFkNLkFePQdNi5ZAi4GLTDieiviwz
XlWK3WwW0+0gwEAsuMJU7m9b2YqlUqncIbKiaAdTaIoHSDCXYW6SXZCFXZI7HdA5AUNSsHnApPRp
AjsKZ9Qu5vbiz3+SGo4LlyARdlqusYLmL/D6LOYtWurmudfhHjmBhTfhRuxjcZUhL8ygb+AToNnA
mDNgOHFQj8RM0ehAVYNhiXXbezKYh027L65yi1jWoCqaFxJPR2gT3votffNIdJW4B0w/vHAg0luH
3TzjBP3adnR6coAAAzjXeAy0eeKpuI4eFoov2w376T8dR72YBfhynxw2eP40cFRF68IlzkuCr3sz
6bPmS1iqHqM9lByegtgQlEXu+B6O1Mgu/sDAZEcdCKvtaKArXgAbaC88p1H4AIzzvyU0IjNqOva0
6XKddG/xCrYdAUX7cEI4B2MH6AA+5tD8cwZzDud5t0W2HMLwNHgEJuy5TCPnaSL26Gz6rALB0Lts
P5HDgG4TZ5/MywGT894boVruvX2QgMyWSWRRyhnFvUnSrFaAdF3o4WhMPjYHOHDEISrtYFL2bgRc
mI6hGZxx4biIV2vX4OxR7xg5+nPYTMkkO7AlPSTQeCVs0CBmozXjQkIQNumHYKuP60SOQQoZnfJv
9QyfYQ1UD5uBvwOLQSRID9psacZrUSrp7J1tqzQoHe1OPxDdQg3KS6ITfCvc/Q05QWOme3w4d++v
wdHn2P24rYe6J002a/+jZfoqIZtii3rnLhBfXsszjc1no70N1/3y3PcpIChwU+CBhxRgo7f3kvad
T/LNb6DLswYEMnay+Dve2s+Oo0UBBQ8bF2Y9ynP1N/634Z/wdZa32NUaNiL/Inn/pKAOdf/W/8n6
c0rHF6xyujqo8CaonyKXFuMyQ/cjnxugvotpSrCTh14x9D+pd4IF7qqsS7J4DdBW1jmeFW6Fxq+W
te7OuHv3YxxHZdMb6KOBfFo74k6VwXdaw3mYWCgnZhVWhnlAtpboChntlW1ADDq2XFZcFnUgH9bB
w+FzTmONB9/Xe49ZU9Qbsq5tcHIYeeuaUWH29x907e6J1jfioBejPvsaOFL1ggkJm1zOGPw3vJCY
uLY2+W4lBY0KYZIrHFjEVo26nCgg8ylGL4/dVtEawPAxeITYua1t9KZC4hYeRcKODX0Ip+p5P3oC
7ymeJw/IgUKp46/2YTZ4lFxWK1OXIcAQPKzNT+JtF4A795rGOPLOmtHVmlwgFDqbvXAfQHGTcw/t
ZoOizSAfVD3Q/Gi6JeO4Wyd9cmlyA9oe5DZoHzehb3i6/7wQsVNzeugkPggA0Y9p6EsZsp86Us94
5csJIUS7qXYPBoIUF308RhYHqwOj/s5c/EkYcsQasl/Z1a8Q/kDjFbQJWIf+PgYRBFc9dhbV4RHW
ygtUGDWQAH1jekUJ9mA/bM3ODfo7nCaXTjo7MG87aMmh8QMDmSdyFlkdLVhN4fiXPqCQgcgwycFD
qjNw6P5BuPIErfG7p7rfdmxKvQb7EYNNHRgQThajMt9iLOSRwwcgmgH3LDqPBItyVlrIBPrgcZ2G
XRI7b84UnTcGnRAZvlIX4udESDg//aQSk/MSRO3LJMTej513aHnPU4imGvJUIAfU3OKVY6eGxIDb
EeV81yNM0kEU3VzKQWwJ9AwgDaMCX/WcQUFVBXNaii4+rLVTUjep/LnfezxZy87foPY18osqL59b
vl/0jOSEZDnWBGptHF+4UmecEgNuMV7teVraDjJt9xS46zMzYcGouWPz76kWftn35Nht7etcJ18R
Vi7ltbYHWJMO8RA+CrE5We/FVUMboCPDCH7wPdVQpc9Q4mJ9UukyWSABfz9Re/SUfjKhqWJ3fjAA
S7LGTmfhbywnQNoGNeyUbn8CiCtjCskNQynwa4XYeiSAuA7sjLMX/xdSDIR4SBD77UwEYxGaewhV
bmxxdh1k1EEc5r4lx3qLl4Il+k05GCvHvq2QUfwR++QayKaS7VS5gGeAzb3WrAXGMIu8NjgxNbZ+
YKZ+TzfxFUKaa2INUK0LC03snId6BrwD40pS+5hAkLJhyY0J8MzOduVp8qmQ8+zaVGRSu2BRl7t1
+kudbk9u75+RbvfZkOBlbRBzTUfziCJYOn60s6vzO4X1V28w58vo3NimOXkEwznlzyugSMODOhdT
uOzGLt51TYTqP10Q+YpDPXyxyB5JxI+LdO8UKI8KvUqsPrZW9VGmQzSoXire52EE2xjYT9LYh7YF
tLNG6ivAlF2EnhweG5hXTlav35YwVche3iELdYuBtwCx/9CdpodEMTOcPnCkFuA7jY4QqLTZijIA
Z8CLts0pBf3V18MH1fYtFF4movmqJnl1ZALLPAWCuxKy673lDmfIqVvBRqNSnf2EXpxFPs+T97H2
2wUceYXE3vuk4it+rXjTpxfeh89yCjGzdHNRz8juXbbXhItDiEzWlZhr7K5hhunouYE4FVzynXcc
Q4WHABkEUeHSbk82XE8psPBl3KZMBj34uuQPvcXxWlkLTmGBzDg9/ClzKFjA1NPAMkldQOWFsG4b
AxJZBCmagWEvrhEGV5gsNlA52GPV/Xbe+KXZxgEJo5wTt5XH1o/B1Xp1kQbOE1aV8QLv37mvNYQi
wX0hkN9F8jb8sTCB/zfHNc+dYnjl/mQj4CTD1Kkgx3veVHiKU7Ynov+vo/O7z5jYbz2iaKnLf6Ca
ukzcy3VtrpyR5uAIXKIhbQqIu0aMyBtWwXrNTibTq5bBbluDz82wKoAUO9PKf4M/K8gx7OpM4izG
AX3piINK5ILDxrXtcWePjanHrYXhgtPLRrb9GP1xFfK2BOQ6rsE1nfvLQA0MJAlcTnF/Sdvkn9mg
gJ76P2T5TfsgTsewGNv5xfbuMQLivhObfOtT+1hT+BcSr4McLfKxLDXFVrfBr6M90J+bEAO8CyAL
TniOn3CV3AGufzc9Lbn2ntTYgYUMnhYxHAwlQCzJNdHqZ+b8OPm4uZ1YP7comFlvcScPYz/llo1H
qsRtsuZBiZTniL6Ci2Fx3rFGqcvnBBJOs+Klga+nCuS2s74Dek41rybkd9v/qf/J/A8T4KvU4jjY
9ND4kFASC7rel2PR/rFVfYAsbY+gmi63Fqcrjvp0F9mpzyBDVZl10c3Ryf2GI2fJhducDGRyzjby
wq9ZnacrrTxhjnNrj5Ax7Jo/ZSVgPkxm68Fx0+dg9XvoGpLK+OautSj6pLnGMQDUGQNiPzWHmddA
/6e7gQEoA9z/1Cz6pAwGRD3ZssH4gCjX79Bz3rlSb140MhR2/+TMYYZ8mmeN9xH+v7XdpauzczT2
PY0Y/dUWlQFAtb6fbu62vmEMhQxuZUUduD9mxXs4RBdq4vdEhBV4UNwamldIxPeQi+me67GDZNgJ
92xdToCib3MCLdYALIFOA4qnfwjYjKt1/Fkct4boFJ4fVyJRdyTHxFUlt3Ln0+SHY3VeHtVuHi1K
FPEkvpP/hxDVa3qA1OqCqMAvWP0UbP7Qyjqfrh32Fj1FiDbrFpBpv7bksXVUki39TP56z7JZNqi3
oru3NgnMC/QwMR4XvHOfJuuHgGOatnATNCtrWkLguYco75hyhGEyiIOGLbxMuvtNBdjJ0cIkH+Kj
x1t8g6/jU0b+bzcPEbQzkI9AIXKoh7bJxg78F90QrNXq/TLNz8nsn8I/haH6e5CTBJzbqM7mASSQ
WcrIHlaGd7O6D61IvgG+BHmXDkCguPwTl7eVx6kAU2AL5c1raRzTH/sFNkt01zHxhjxx+Mu4wgCV
DOethqjXszHoIoNBCC1uQTzd7BP4yaLFzxan/Ypg2ySY5WHr2kdIhl7Hb0xn2G3KolfqiwFNJ87j
MO+goTyh2cx9ios/Df033W2vDt54LcNDOAr0URCwO+gG8N3s45BcGsgBs4QGVd+KGxQvz5uDbcxB
eOwt5AjCe2h08o0AshKBjz2wSv+hG/FOd0lhNhBOGjNAz6DXFS+hWXC7Ygdq3XwOnTg56H2cxqtC
68PF6pVQ6uwSGT7ZdnpTQ1gB9X7QQQtSFmSstz4yjkSkOH0V6XTqIvhroMZY07F0W0C/8IvmM/yb
sao/29q9AFt+rP24bFKOJrFB2DICozoo1LakCJaJZzPQZIBCdi/l8DWw7inegqqL7T835idYiU6L
6nem66CQxcYc0YO5cqe9TrAAF+TZokBBr/5L6EYXCU0VbIcf3aJ/hpS8QSNYmZXfsaGqXFYKugeJ
Qcg6AXAl9gBwAL7CS+J3f+J9Dw7o7k/eDGlwEiISx0UoWP3bLhQ6OWc8wKKZ9Q1/qCF7qzlIFbyx
pKUZ8fujksmODjj2MIWoBViKPwCXY/3Nb7Dw3kLNsKEFSDoksDO3Pq9gGrN4CS5TPYK4QQ4xEOga
uuqtwTg9ugyCRnoKwAhXYN8BIIvHXnVfDdnAXZmyU8szhHgvmoaFt/L/q6Yn1lW2T15tVB+UFFVY
d4coGSqgs1ez6PIP9YFFYsla1z/yFD5OClUGBu5HArU01GP/tZs6N4M6J5BzwrdRRpP/5gAHVRBk
w/pI8MKur1soTzD7PSWEYY1ob56ipAPnnuhX0pPnHt7ZLPLaMsKNVKzhWHayxXC6YPSHE5vG1dQn
FcT0sEIHN4FbCJGXlx7JVxk3SuQiwgJPyQM4s/iT46I22KD7CacOvje2W6n+XMb2h1OKyiGgZJUk
enRAj4ZATqbZVskAOGQbX2CuBSsHWDyaIYJPmwO8Boc1wWJhgdQ1SJyrCCkgwIrgkKV13xw6lK5V
hzV0mQs0wWLdI5o4zfSf0wY/H+3MWSwG7hwAAhogRBGBOgz/Xrx6ydsuRFemymaW+5RiVTnhSKi1
fMsERteDjTt0rA3AadpDfAn6+C90KWY/YhKwbSzHZGqLaW5gK+ZnF/pduJHQ2XTdf06IRZ8rffe2
5kqbuRhE9OC1wVZoGxV0MjpvJvUNKqcI3S4fIFFxOvKKvNwHCRB0owaciw/OLBCPtHV2wltyalsQ
NCR842Z6a2tyb9pp19P2DKPKDlpJyG5QuIjHq0EnGKHAlOAtLI0PAn7S9NJN8BZRnuynTuwgyce2
eRhLN/LfEpgnkdoL6iMMVOhQYIJ8SB0szpUSVDOtp6ph/Idv/TMPeziuLJCtYZgqCkYJlImXmVaa
CoLaFzxB9KUEyhE59j/YfXNeI15S1DvjJF0O+B+YM72C0v5Zu+Cp82qsBJxQ7yKYeIelwJxYdnR4
h7V7zXRrf6bOP82ArFVgfl1BsChgq3dKhAW89HkQqIPmBHYCiwvW5JDlYq/ZBM6UPiyS79oQisZp
gsiHeVdqu09PBwVRaR5s7NNNwjKi9o3Z5sacJMYir/4VF/vXMKdXX+NQxwOWU6FnlsR7g9U8RDnD
PnsxnfqglTffkfWeTMEFWM9Liv6X41ZDzhhkEuzPeeXw+qeFeyLQ3Z75oDh9HHf0TBfSmicNEWm0
ifviomeNJv0OfPYIZgZwdKAvpKnzNoD2i8xoE0PUFbuaM/phnHrf+S+dvIKuDnS2OGQuAFzqWcDI
Guq0icB45H9rARE0p2w3Cf/IKPBdiDvB5ED6362sP6Wqhie2jvF3LFb4ofUOlgqc1PSB8rAalXsL
R3JtI+cc/6FdxIRXBxEaSNifwZcOKH1IYKxCgitmhDGJuYAGzIwxDAOmjj+g3YIySmWIjzpDzYed
Ue5PCK4ZLhsEkXewV9l9u3WV9oZzL+LHNrQHrBXfK9fPmUmufEj3sI7+TcbpMxYnwPQIg4IBEkFV
MqNem8sK6/NIl6em7i4NQ0g2+sl4pfBzIF9GQKE8haeVp4dw8HOzovvwQnpzGwNQEFeAu+Z4kYq4
8etqhC6mMJ6P/z7UZBP11dk6zvZQe1xnWAOqijHBfB9TNPdQDu39EWGtsJCqCOQIrFHZKvtSm6UG
o40aBK9OK1vA5Uj7iltw4kQfmHb+IwY6CPRPU6SzDR4b2KOfjIsnUgOvh0KmhTbFKUm3bkXKw8OS
wiU8qgd/s/Uh2cihruevoW/PIhlvUdu/I54l80OGMXh5wNDwper58tdlQ9KPqSx19h34LjFBOMRg
6+ghAuxRr313uy7YL7oJ/wyo5XdztkvMLNiH/lE2626Za+ji/liBPnVPBFhu5IU3jvDLqRuemGAv
TQSCfJVofHvkBzQT7E725vvOft2aHTgeyETI8t4NEUxRcwU29SoGyCJ5f6Fkyh2kJAAAxloRAYY7
gbcB0OrFMYih0M2FN82x89pLI4PfreMf8TqX8QTsblq86RCY9Ar103HFCNt7BAgzFtZpvYORBKwH
SLJhdXLgKRjabVWP7Q00AQwV3vKYWI1DC9IRgTf6z7t6HDr/gxJybEZoAQTCRtLpVQXbrQ6CJ6Lj
LOFhuczOu+mQWEQkhL3xm0l0xa33ypIaQ1aX8Vk9Lg7tcwaFPAEbDGPavk6gOqfRv37CK5PWuz5u
K0xXPuDHLXfnLxN7x0FGz8yKoxu296Bv9nKqwR1tCA8QRVDDkhCt4FoToP7UfXLp+ibR2EDf28Ac
CeAvBhUFsO40R/ixJlUYf4Kr108PjVyhYfde04je2Ox9TaKHuxxM4oZhnGhAMdGgfkg8YL8x1N8t
0iZsiEgAPU3fkftNEds1ihZ0Hq/6BOj/Jg7pEMIkguOuGDQx3T2Jkb4mYZLsl0O6BU4GtAcJGCBq
QjKiNbfdcRziDo932tUhxJrTAhZMz0iREUyeB5X4ZwOJ6qFp/uxlyfDH6qljN8LQ6sO3lvYO3IiE
fSnYZxJceCzhr40EpipStBrW8X/9cCk5oWgKxwPGzbCYa/cFkA4ijfvkRUXzXTcEImZyX9E+Lkt9
tehgfZ6UswqSYzh6NYoiVpU0w3cDy2nm+LZ0vOSTNYD4FP/qVPxIAjBwnr73IzYMj/bDZ/OXSLbT
qnC6gsa8sFo/oVT/29j6IjUsdWwCdBOeRqrLRiF9QcMBqSe6F5CugWfM0lk+OgbZzy4MooMX76aA
3uw25w6RH2vAz56VVxvy85K2vzoS7ynhFcIXnsnkI8yKJGU8tPnWDeXijj9BS94XtgwVn8bjWpub
5WkDDbr/TTpT6t7fDV5QKZgYkBGTwuLtvbh0LLCDHa0XfN+y825dTR9qqarEdGXEgCzIpRxHuM4B
IkD6tp/mYY+MtSMh/b9ggF84cC+mUQd/IWCSkCdN0SlbC07KrvnC/Dv9H0XnsRyrskTRLyICU5ia
tvctdcsdTQi5CxRQePv1d/XkDe6LI9OCqsyde68c1b5R1s0M+2vVvsWZONU2yCDsY12NPw9gIOtA
o0vGJYTQ27IvqghJb1Vslo1Hmt3g2w8fYxThfRdmTJhS3WDQgLZo9vBU/lUzGnPvoxazaHTJG/dd
TyhpSPS+SFa9z9xdZAh+1VVZ3LWO8+oMWFiCxPlgGfHemD1iN9VfJqmjkhwLVs8U2Tl4hbeD3nBr
ZiyfyrG/k7Zp8eeMx24aDlPjnY1CgGxI34La2wdWkXOAd5fAzF/7PrkYjySJTavXuRhXUOUtsh2V
xUtjNBO6sEMKQDm3tnI/SLpZm67LZ2yY4VdZqIvmHSTqRVXZDasurw+xUT7heT2TLl9Uof3M4bMq
Qv9nNjkF2V+pBspCG2N5AHPCxKw49oTewO7hrfNOyZh+dUlcLD2sil0cHUg7b1sf23vhUGcP9pcT
R5eSPxJq6XRIRxMFzLvPct4yOeOPosSu0xwLnjyPdbTkyjgnWbkaTetHNARtwjHeKHKXU1Pseys5
5nQgdVfoZTC7tyGYjiSnMc7lWwf7xUgIww3UvYyD/WAmK6v2v6TzMAU7/ltYGS2RjfonY3TROVay
qOSw6vFe4PKgaME5FlAWp3Wklrkb8wMz55eT/9EaxiUIzHrpQrHjH4272W2eCfIxwqAwGVN7F3nO
kyCtbdntVlf612msbdewVdvqLqVD3rSZHh4q72Y3Yikn7Kt2YwyLvLBXboQGm4NGzCOi3xF1YTIj
cneG9zpl5Qn5n/ESHV41kkfooz/LI38OPWnAFRp4Kx2TpgmR3WY3WreCzYCWDBlV9ncnIUjiGPsY
KwV4+HcaDAVaSFPto13nWrDMrzf2pgWAnjqzL/jwEtf7S1xUG9n5d4Y3l9Ts92FEhN5S9aYogzf1
CEcnAOxpsjTlGLBqRvOVc3h089mQMJWbiy2hqWdoR0sGotc0S9dp27WLxq1eCC1i4Y8FPhGmRfhc
L3758Hkmf1XMiW3weEXWm4VYs+zICUTkGbOxXM1JiVMA9ynt1iu5gUvHvYxrx3Swm+rL41Rzo2zF
F/+J8uIpyDpvERDaYJiH8pX3IFezLTLOzmMp/coZp/WMWCew2cKdHVakmU9hCZSCgS1J3oG8NAAH
sUjH+p+XYgJEy+EqMHexaQMS4f+uu2xblvGLdubDbFebqNNv8aSvlmd+mWnNbz7GV88aN9hX1wUq
gG3hSMbbS4k9vuQPypFgx0Uv/hk50oaOumtRe6+dhzVOxvsRj0aNGT00Nf0e7ElmN4W38CcCboM9
PTm1hu+SO8FOSnzrjLaWumZ9gag/bNdN1soimq29cs9A+9ywqm6v3cjAx+hhUaPWGhSG3dpkIYu+
9z4TXWYg0q5fGOb1i1C5dINBUZFsIAra4g+UGK8w1OY7KzNOfS7Xjd88t8G8Jhz4X1y2H0JEGEem
9yHHCYuSt1R6+LXnFrUqra4psBjBCDwo6x218U/vNi+eYb9M7vxuZNOaumzt0a2kdrtz8DkVPo7C
NtpK/9PDfpqOqGh1kXOYB/I+8gRmodw2BrvqiW0tULPIK+E8a8bhnrrZBVT7czTzm0Rt8Mycet2R
3FpX2Otqz1+0ifGnHQJ4CX6cWMJPMY6RnT0b0/DNpxSuHSvYxfweTk0xW9isGfNEwJM+DW9tjkUK
fyD/wPqXUHws62pcmvl4aJBVrb56V82XT5nGxpZTSJR7Et6a0fknYcojjoZznyrC7/bR54dJFeFT
Ud9zw8MENf4wiNyk/fChMS8E4IrmGq4RFhm/R7AOQ6AQkcLCJWX6k9dKEvJPfybTYHYC7y2qE465
Zk4XAUa3fZo3++RhbSnBRQAqIpVDVNOhlud4ibxVYHWPcwZXfpe+N6KRFCSSDSJzaC7LMqjZJpft
cN7jdkuwXFfpizT0vZPekyvkfTL7mymz01iIk7LyJ/ARh85z6RjJsXKz6YWV8ZAG4X0uLdKM2ITN
pLrbgUX+IuDUFa1fr9yxbmglm1s8ihMn6DsE6GFRpdUusMffsKoFZcTEKWE68NtBRy3c+kGpn83r
JBrm3EMx39pmJhzjw5Mx7S0y5LJIRr4Y5myjpznRsHm2TYtEWAMtgJdStuZ/ZZTTY9n2KiokPiFp
E9WMwzug6walrQ+eJXGPhqdgklgFcoWZUVfzabS6beGhB8/6YfxiHNTP05rZFhi9eVF29sm1aBLV
aACEo+SnjT8S9KmQhbIY96q5AN92nOKEPgFttAqbnjGBs8+kYCLSp86hj8DiG8m8rAtmNH7X4zRg
MF0x4zK85EtQ4+iMsaCOkS1kDTQpb+1+pVMGPDOE5IWfY3NpUGRI7r+DmbpjjrpK9bilzO40iQRs
QZe/UPiIpakUAMH6KYfI01sTa1bEEYTUhaIJyEpCOKdr7n4x7JMapa50mez0Afkh4vS4AFrL3U78
3YqqOSYD7xpn+aJiYu9F02tYz2cPMIAJHoUlLIyXmeFqelGev21qD8QohqWOuJzB3hKoNg6t5x38
gotZlpALulEdnXEOlmZjY1iQDp/IbDwJOlMskDdlO1ftBnTy8holfwxC2fPp1JtHjUAfQJrBH7ZY
R1YCWliCpcCa7K2h6Kro89qVY+WYBmTMqC4rKMYhuKmAtjUPwlffLfqr7ZjmS+zH+a7SxKaXxuTQ
xGXNspDef6lqT6z+fJt19RfZ9k5LIsFJvA2r+Sio5+a+vcUB4CzkUid27IVqNPH+rnwvOpg+aRv/
tuGLQQANs8aSDSPLwQBP0hF56R+cJyGafeBknw6B3gGvkpsW6KSlsTLablHOwRuJTVzPB+m2O8sU
X6kDdqBRzOI6m9awNiZy0MGLVTarvmGXLlQfz2U0UZIVszg6hSOJYU96X7biYvvsKeg/I/q2CYfA
IrGMI4GgnaVpJsn/iFEwc7aOeGrRYhL6QMt5AE2bkPeD7zYFxGkhfnBMVhd8IddJUueE4bbp400y
EKuQ+VNGcN2oBXSTzqFto6uBtP7bDtkuD5DDBpQ4o1sGWPfyKONpmw6TIZ7rAsxPX234vP+KYL5n
kz7Ybf7Wcropr2XgUlxC6XzxHj9hZURGH25Cjd5SI+Dz1SaxsB6hvS4BsDLn60Dm00pzLW8MI5iv
EO/WjR02t0qrPzwHz6b2z7F03ydU+AE7WQMsKwiad2NwDg9Pkj8lN2782zDrZtNO0Bytcpeb8mB2
M88Okm1lnoYKEcYYO5KGFqkJ/5NhynsbJCtim/fSjPZeWiWMdtvVGKXLPolfZ0ZFNZSgzIwfbJ5X
23tLrfJS0rbjbjGZcRGIAse5M9v0UA4o6YZF11TTebduSGFHTRQm0yJL+8tQ8KjUoEpYbCUIA83Y
eYspWg15de788bvWGFwgD978vPzXl93Wa0Ju82xdzL1cPX7xaeRa67kW8gFTWf4g70BF05VcVgZg
lLG5S7N8xt03Yw9ynjqXc9SdGeFIi+B12K+kfSvq4qZreTR1UH7oBLWuBgDozat+sPNFZAI9mfxh
Xnle9cRrPywNjZGFl4/+4TgV8a/NO9+p+qVw5SchWkxTyUcZ4kZqlbkyrWrtztOfmMaHnrRyFAl4
7HBne4runcbPU9OzaSlWkpa9HxgbQm6jqP8pwuTN66dl1Y0dX4pBWlzl5LVwaoeW82Xo8p82U3zi
QX0IZeGATIovyWBN24kU66zLrelXCP5VzYSmPXDekzEUW6MAEmhOX1OsLwSKDoPpjcvOB7GXeVTu
RHZYxrqu5vRvzFs6qwGTDp6uyZWvxADPU2wDTjPChWUVryGa4IBtL2qqc/KQVr2QeBkz9FXi1j8K
8VI28powu/Ry/ehUlgYokfTxwLt5fjAT+U+ZcFsgTxV+vS5t4G8NoVo3Ojfaeu5acyOJSzY9pSA2
cmkNWO2ozN3K2GVW0q1IwZC7hu+AgBH6OJJKeTZaNkwwuWblOB6+2myPCs9YBUux1EjjfASRa6M4
5tt4IOoXte8qBPyAsMB0+CmDnLowomAzP3zKKvhXkZFxAABugjlP11YTbjzyGoMRvU7WtO8JC0Gt
uMHEXaqHx89O9VfmoujajXMJu4yQWTu+M+DbUmvs/JK0U5jhY+toPwLhnmaveM3G4OClWUAplP5z
E37Ih1mAX7gM609rjA7VSPMRm/1HU6cvfSlWhIaXFSEp7Dm7xhgrSDjqBpYSyGmUkjyrd2FiHwi2
2jxa85+LQkEVMKDhd5Ixizw2dbgdqnzlTs06EAGGvGEV8gMqnWYkkgwk+eE/nh+5jYbs4hspKm6f
OMdm7natyZnghA39ZfeWKfNlTvXnTB1MiZoyX+g3rZ5XkZvcHXYoRsxgF1My7Hr4JX2Vn6UR3OY+
+4VttHXndDeVTKMsnMrcnuEaPsG18ZNTaDGDIyi8UMHwhsIZ4cxO/W2GDyLnPox95mSBRXDXeQAL
4m7bmcEhRucj57IX8/CvS/ND6nePCw77oFa3PpkQ4or/vJayidFJsTZK2vxCpreJ/CGTidm+Jl76
jczMWeyrS1OA3i1g7KyyLPsx6yY+G3lExMs24oWSB94H1h74k/kU1T7vTQ3Tt/S8f63WyDLNtiiz
m7Z5FmRLY+VLdbRJKS+zRBqY7KYv2x5v1lx7i0yU48lphNzHOIBfqRHh74EcOJd5gIgxuz++i6tu
CnF5QWa662Y8zA9jREGKfsFEChGUJFtYjkvhmMtUdLd8QpxXHoQi6kbDcFc058VjvvQVDh4uxukK
JAE3JBXVsZTzLq6TAG5d8tOkzLoHJz7Xbeis/ASMsUAuDLW7Loxqaz/+JgI/HnTTpWoCRkUpFB0R
7Iu6ukUTof4WtyxugXLF4mXKTfQ4xi91gQkvqka86Tl+poyQcqtgkBSSAHYQMlr2bEzTjng2Oh6F
Mq6dPcPEl8pxawiZ6Q/D2HA3D4Nzi5y0PvsQW4i/qOplnILmMkYeuqwqu2NkjC2hrCDaYv5GZnBq
dZjGNFoOiamfndQIV27LWJT13jWghCpdMs/mxE2jBNdv6mxlk5k4+5gJIb6l5y7EJYwPOf6d4vKz
GWFAJW5U3fIqVCfEBOtcyML4VzhEBoOO4YCs08+Et3ZhjUyF7DbBUUSKblsAekIL64eTkln7SrrT
uhTch1sjauVhZN844xDxxK3z0HHc8T/cVuEh1CwkLpO+3XRzAP0ml9bGbidjNToG8FK2af+i521d
AvermAr7WvBT/+Z+esM2yjkz2DpEwKMfXkjbGDZRkfPxgGFdEoPT8G24K4qYyFBQZhgDp8ZdqEi3
VPRabGJeri0Gt//EhBblM0keaReakox5nt5EUBWP8xTnlju+xcgly9BTP1hHy1Wae9W+d9o75ptw
NWjxCu+R2pJ0/jpIaQQwyxKxycfyMw96a68qZdyDwhEfcPv0SzjDbTFr1ybPTDypr1RxMunGF5k9
cBRheu3RWRD4shBVC838129mdrUJ92W2ybFbVQsTaJ4OQd1PZ6fCy2TZZnuxKAA32kiQkRz1mTaw
h3LAjUmHMuXPJIFMMeK7nxTZ0o4ZtGajJYmfcuwXuak0SQBJWZiG8Z+Bc2jVWFCSYU8RHu1hg2S2
Z+0Kh0oocFAjIoxbu9FWKT6eHLGvHPMj2Zl8O2Tqnmi4k9IvMdaoyP7IDeAkcZyjr/bjuzkQvRK2
VR5mwOwX88H9M3vorK1V2fT62X+MW6dFSvSeQnnu11AU1KIU5YBflMNFkH/g9g9KHK4Y0YlqBvwq
IzKJyRyOBKqjHkmoHpu8AV1imlP+ueHk3tOI7YptFwwoKKjAQrh5/NQzudhkTQcvLsKNuihGp33m
Qbx7mXybwe1hrREImwpsY2SA9nRyA5NrQQ4vFQ3omp7Js5E7W/iMYiOGsT4ZJsbEjmjDQQZ5vLd8
N7l4tQfDNio+a78dd6qTchUkDb5/35cb2wrkykrV55wArEKxcJemn6dMMZJk3cDZOxYNFm0B+A9U
2QQlt5+Z4thuUPGMa3uFoBed1SBemofRKJc5Yeh+ORlZx2CG6SeTwn5h+v0ZXhrqTGse2vkRwbCL
EfQtgoZXtyvDonEOiWi2NDzV1P7xRs0rljy/tpG7syGTReaM+7Iio9g+d5lzsjzlL+NeA4Qtg++4
5jX04FAao3HIKn3w7e4S9sXWBhqYRN61MZrtnPgopBb+Pn/KvuYk53GYjpY2dlWbnksZf1pVtjEy
po8Zf+Um+8CSfrDqoduoEd5XGTo87YKA2mhtpp6xcFORqC7WA38Mrqa9yMyT7SPldjMfYFnuPBUG
HI8pNuqRV9+NwQPKTp5ddHisDEt3xFU783ysE8/bFUGOWYrZ4NI0zYLYUvcrMJHvAe0Vy7JWdx0Y
ZHGszMRWMMgtpTG/ild+zWVfLqApXVEnN6I1YJsOKMuztraZwBinQySS7Nia4hrr+uB1/lnGsWA2
OxDK4e2e6m9LiXDhTuFlmMczCQYKHss1sLYV2VlK/0w52dM6wQBvYwI3QPcjV56mAP2CDNsFJgMc
E4OCvfLMa6zif2OT7J2wguCVoiQZ/jOVwb+B3tjI4yshFnKB+apIU6aZIYIrRv1XKQjhujik1OSb
i9G3rtoKPwMzeHOl2CaueTEyop8dGLYg37eFOvm0qWwFIK4zvHaOOseFS+DG4otPFEwJFiCVf4wZ
06ZIvfaYhbxGrkYmqeQzmgV2J0xHoCpnBVx4zvB6tOcyos/v8g2B6nuDskT09PFzUKljXNbLvBkS
amy6lcYZ012dsHQI91mJeS3JOfzCalGm+m76frl2+G+YgzLoeczgMQZl2CfkuLVsrorM5AtRtTM3
T8Udve7e5sJf++10TwDhLEeQF9tU8dbpDPeL+RNzjJ6EUx6d1HlSY3HzRDo8lWGTsyQoPhVN/pS4
zj5yp6un02hbt/lfAQO4bjuEvRqfWE/9gCbkL3unYiI7FFtClbuMtgFLhnWfR6bZLUlZHEDy0069
b6F9zJY1IJv2qXWd16nOLjnBM9pw4IV+c3Rb+znPaP4SpsJSBp+xUZ2b0cTDEtYvTT9zeA7uu13N
/4rMvnoOKW7LzZ/IA7S8RjWHOjQckBIlR4QGXCNbf9vMqt1hqXJQxoCz+m6dvNlZ9sYo6L1LBNho
THBZUYIw0PNOOj0Fkd21a4su7CX0JYPHJqOFcZ1u6Y3Gex1rovwR5zMjk6fZdc8KZzSpxoOJTSt6
2MiDzP5lZ+i/2q3WNqbxJfKFsYJV+aTHhlZaO3cYaiegjpJYVvilhyZZ+E2OTBjB7EUHL2IuAT+F
fsQHtjTMAX9cwH0dWMEx7/z3OJB/wTjtJgjjwLIwK3A/mshrDc1VXJ+C0Dr3Kn4uIPuBTmWrvexu
dgACLskAxJfkHUcRXGQXfonexvQ/92RJ7BPIhw3dKKlSyy+xcxHxVZn4jphVc92M/rpopabBDfCT
9cOhtco/Ezp/Y0HGodClFLf0o2DkYtDjDwrhZ2oM58bPDlVBJzn3SBBJVazBnD0uQntt5uV30007
w5ZY9+1XhbFigfuq39a4GqYkGz5yZvHTJI91B6Gsr196y3qqKvNuRb2zCAieQAjmhHQ9WN2Rrm5x
q25jm18auhl81yjauYmL1cT/IX34opR176bJm9shXuHEw66lYwE0pgouLEy720o9143LgC0ZkOjn
O6738tTNI9G1Sh5UxutWwyaw+XSWwUjdCELYBUgas5LYAQ5SaPoO+l/0ycgl2u/hl8fwS+9M0QLz
6DPwxKnzsMLM2Yv0gz125B/luHuGSPFRNX60hANYgEBxICdj+ifRzX0epuW5UFO/0eAAkLr8AXwA
pzNVT0YsChds778BqLtN/GIr6kuaysQ+tVP4XrWQWH1uxzoCDgCGaSWbvDiYbFiZSeH0mfnWwSEi
fOY40FKaP8+tdu4o2XE6B2T0ic25PP8wN4fpAbTMdgn+edp68V9QI/nPIKAWiQJ9FJd3BmtbZXSn
2kQOgBHeqPap8KdXzTayVdj4+1AwBY1dNkNE09bS+T/ZID04TYQKaGxUGrp7XMvXQuc2czR2XvD6
mUKevXqy91EJUI8XLemL36JiDOJ6zsEAMnnwGyTEMOcZGjXjAlX9J2BpbkJy/krmzEFJXsy22tkY
0+GZoGE8Yjadf+hJog24aEmhLzKZPlUYGAzt3HTYtstJsKDPdV99r/ppU5sBdO4CsEK1cXoG3Rki
AICtFgaBZ5WbSptbNwv3ucAZ0Frix7Sb/Tx0HneWQQ3Zk8wf8YfVXPXYk9Fi2m0WRW+dnex9QAaR
QsHOBmsTBdbSqtttPMEJ98fbSLVsBP2HsKdv3uk93duuHPx0F1Xy2BFwXuKr4vcrymsHywgb0fDp
sTNUF+hBsExrDN1NhylG4+CFLVrTHjtab1BhKTr+gx4ULfo8v0V1eBaFtRsYLJfNuDUxq8RhcBel
af2NMmCtjWbBmuEPV1Y4vOm0OU34MdH/eyGfMQMFIGc5+gnCAZUL6tVY2SNArPHsh/Yt0g8PgYnQ
iDO9mtnjk8fRrxNOwDQrm8wm2VvGfIu6la+NUT/BpjKtVZYIvDlWbG3LJv62JjWs/NI1biXN/9oX
6YNOiA9wLpt+WMehjrjck2QvbTUu88GCDDJJ1PG6rVey6v4DbeY/tRFUDzdop3+e5U+bSLnzipg+
MwcEppQIBzW8+et4jOFUl+jTnDWjAzOlTJ9DPM5L321BfHrDW+2Pw04ThWZKBnK0h6qBTbtogHG4
tbMQPiypqh2/i96wPmSNrCUHr1iXJUtWspQEiy9UtzTLyFpEmeB76DEbD1ktnaPrIAmn5ZAfSyWD
fdI19jmbunGDw8Z68Ufj2pgp7W8308529dCs5UTSKU+kV63HgR/JaId73aQ/4O/Q2RFYXIybiwAT
bdg5G3r3Ayf398hsgTkLhpV4dsULY532nBMVY9bawoPyQexrErxLmhAb7leuXwoGHjunkuCj5IO4
mHXBoZLBezjXtBUGQZkspZex41Suh3iaMKlLdnoM5ocBcspWmukQu090gEMjoEJwY+OzdyDhGGGx
d2X0CjFtA6pol2CJck3jY3QmNnJ08ptUMBIDfKW8fE96EgAy3/TKfmItpM/Uw68XVd8Bai3Ml651
b8UcX/20ONixWBVqABrfxBufbazEp9U3Uy6E35IqGgrQOgz8ZyYZJmllZrO1HTJnUcneiyPQQWT7
i0mVhAWMazCjGgxyei8m11/4hcTG14F4JK9vAQ0KeQYYHgdkzmLJsNuPDiUzcbPDUTybJwmdg0DB
2nRxLPHsAZcym83cN8T/y2w/YXg41g0XYEe1aIDNW5hoe88VD/uidY2PnPixK2KYseqtdcKXKZPQ
qOuvCi6XMBhJsv19WM4IfizawSWo6W8vure/OjO9pCFVTNVmxyZoOvJzQ7eolU2UP6doqxQDeOXc
VVhtc3TPSGJ99XIyLAOezKD+i/yanBK+UgaO3z6OKUTt8M3KBQuDx10yJUjoKEe4AHgbrBQN2/gl
azZu7cc6GUAoD786eJtCbio5rWzlc0Ux26riSm21zL/dPrhJTbiC2fYhsYKNjXrlcGa7U/JZdSVc
EcBPbshAuVyacc6fqj6G7Q/C4kvmJ1siV5R/xaHoy2Or5OsczadYfKs8e2uBuOcen3EG33002qut
MVgP8id5pIkan8RpNXBC2xSZWdOeK7D9sum9TebNYDTSd3sCRlX4mG4iAXYj6ZNj6E47iTqL7mxB
ZUph+YFHDGcg7KInhpUm4r0Nx4NuOwVAUHyXpEall+0ZRsbL0ZJ/WKWBRLaf/qzPcR9stXAH+hX5
Z9jO2iuyjSUEixUAEe7thjGHqs1NFREU8Oy3pK6vKNdsc8K7Owum0hnvU5cWxA2sy1S354jcMDXf
pSowMQwKmwnJxsnB8IGfD6rvEjfczunELqio5Wc+zwqvMo3eOjK7s4smuOgso104ul1nk7tm68cK
g++R0AdJ8/LQy/G57Ai7O/nf1D2s/QWWjcklEqixF2at9Z/q5reIHQLgAqlimucy7q6JLS6w366z
rV+9ovj0cVJnomOluv2TezYWKAK83dheWldbRBwdXHlR6Z8MpihR7+5C3b9jTfyt6vE0R7W7SLLk
xsqsD2wUhB2Lloz8IHfCsI69HMCnhbLZsI7DPdjQr9ZdPkYfSlTuS4plgZ3CvloWpiOW2uQn7xtF
Gxsx8YmMsmcW7OQbawA10XFg9D6LWmDJn6w0Qcf0usUU1Uwm5fwbjTmF1BRvvXZaUY7kZ+33TIjZ
s1YlH8XDjJE7MPgkPgPacmYslkUJghsd4PyLQbHFOCPC0Iogvg2ziOEcMTLOr12bEV2sWnEaU31y
q0dPqc9zO64SoMN1Nv6aXbcJHYd13eOlkdI+iql7y2tKw3AsOHjs8q1gW1QrhjcjIXqHZ3PE2VOr
HI4Aj3FFwcQ3GFBXQoTlkiCbNzT1s5e0lxGeP3128j3wmNLJBcnWj+k+4d32m1CMTw4szPkh3sUx
XirYrT1nIf6D8Fl4/YquHN1PZR+2CpdlznhFoqJySatjaNpvJvdyrK1DLIC/oVIsQsZdi4wQzEMS
T8qRGZZNZzSdvWj8L0xjbhgIWqPF4wqJGhE2OaK5EtAqP70MIGcojkR+liDMI9aM8NmmbLjxB/5n
CLzXGAKhHRc/KjHezM78yOwSpn8ermeHqksyvJnQ8vKYWCshNCeitWXj31I06qfMJYZlSFSJ/vAw
F7bQkdhUYK/mJnis3KthIg3pRZakdE1ICjPJZMUW3LHKY5SB5tqxA4P48aUtYozkww4fCF6t6gNp
8u5LcaGqwCiZx4ekdozlHFTPFa8vUbD5q0aIWRQPVO40y+1UmF/tMF/CrP7xYwojETwSR0i+SfPg
VNbOvyDxzraiTQlk2tH9DLvKmP/mOWYkGWVPnsckIDRoQVwk55jPJrRfqFEwSeTE/NWLn5FiJVxT
E68rfCA8tb+B4Xt1TSta5oaZLb1gBEiavIPkITvXpFfXnzek8ai/01ebUn7dcyYUTj+wC04cmTk8
FlEAwRqjm9U+bE3YacX0npG9Yzme+G/I519ilUt/rresQTiKgY1iWGQOcFVPjcgpkSyPssi6i8K/
e2mO3zFJnsxsOI2cEMSuBgqo8mGjynlQsV7sEm1skj6/sp71aNgI48CyXrRHLGQYv0c/eNdVBv6L
kBGjYnsZsIkNQsyb05jk5jzomW7w5eNsm2JYfyRlZe5tGD7BxA8ubh/fTKf81Xo6wZtE++qIrWfe
xiTFy7IfniSGsNS02zF333xLf+gH7n9W54quqPJoONwBL0JxmoWxH3T5OvTloWqRTSi621Fzb9fm
H3YObmDH/k+36YrJxx4W1F4V0Q8kls3APrE+UiwIIKEsynfEyt92JoSIaUAVfFebuiupmQd4m2ie
zlkcI9e2Fy7z+WCzi8ROJTo003XbLvbsZqzXU+QsCXZiZ6y+WSgGrVHaH2nEAjWnP6vokfTNXhOF
ZawU7nUo0ai79EISymQIWK3ClD2jqihMWh99VH38FRohtI+R5adpu6qGDHK1RDovrnFUfOWec4kt
vNWVZI2m4Xy6qF/EmJZq1izyxEzd9WRvC9QwO3PWsEV2g0/sC38gGNiXZmKfJ0eiSIEDzd1myLv3
OOxuTlYf2Ne1lkG4s6sCECkXW50a546fN7HN5UyyuSCWUrYPkwywEN+L/2OFxash6EO5IpbOOPyr
O/1cRqxXsxoMgXEeubdSxbuQlbs2C6SsiidfOcTnHP2KcBmti8QCmzV076qaUFcYG1TwsguQvajb
kAKLZtvTKysXL8cU6WXXQ9GtTX+VN+JnbIcDi2A2lecdGRCAf2RNA5vO8BGxqe2BK1d1f5kD56Mx
gf16wzPzvF3RipXvYcyQQOMMp8CyFvyC+7r7lloK0WbLmjewycf/OTqP5caRKAh+ESLg0bjSe1Ki
RJkLQiMD7xsN8/Wb2OvG7IxEAm3qVWVtK9hISa0uOUN7mm3wVjQhj61VYxekqIeMbRiJdUB6Mzfc
Nz1x1xw8wMcMHIQUYaL+ySoL+CfqpnndU0s6UFazh7w+qSnYaCbN8q66yzR8sbO6Wxac1Rfcvy7B
1K4dLpuFWX+4OTHGkXkTkomoJxJDbvXkJnPjZO6uSqN9gtyysypABWwQ9IAC6kq1v4nqQGIRa9ut
dtkMYxIdoqADVckJrvBOb6oKL1GFb6NiJ3dqhp8VBQXTV0sCy++iZZ5zkvYSHZyM3HEJBuXVXjAN
bqUcmCNwJ0+q+hCFtJ0i03ES4SoAP6uV9HsSzLjXQ8XeNRGsc7DskhADc16r4GTo0CmG9ifI+r3d
2kefmBwnRPxykZn7u6aQFDVNd0/rPz1U/2aKr0WE5S6nJTBrD05nbHCSsyMYhG+B/7lg34FNPmVN
+BcjpFQORoXGsdRL2uaPCNvrIvLybamX69xTN70PPyJREwBBHJZjdWFXOJamqY79yCceaeW3CRhg
gkSvR/4GGg8/bf6ctoxgCX2vbDqXqf3aM/Q8TmZ/JVANqWkan0KdxgwPHG5cVbdqMv5h0Lt4LZ4U
qqLa2L7GtJ5bXvSCisBfae1oPD5jkughYRGczaa+YYJd3IUfbyfD+YGHhHUy+2dbw7E142+fUq8I
A6oVR5+1FJ+eYePDxIHpxrvK+8vh8RD36U5akGxSGoFYGzha5+EPqQPKbdp9FYWEhhgzohWtDc4P
Jp/fNteLzegivw/GG6a8XZlFm2b+p3BlLHkON3wqXDXN6bUb1UONw2/eeGs+RTrjUf7xXZN8Mpg6
mWn7D5TLMUvT7ThNVx+Ap+mBap2swyid5UQDTF6Jd8st+1VVR1Ai8uIemwBpNFttdWQHwu04CWa9
vmZFTVr69Hy8OFUwrKus2ICDf1SG+SC3EJO/jfHARAA+I+CoHZPLftI07lkGl61Aow+nMp8TQW7J
io6ga8EFtFuMb4x6xC5TAH1xhOSXRtHVOPg1p3AdsMCQguuZ0Esx6qflcsBRsuC2sYY1sk773N17
ifWeRHLDhOLMZGlXBINz7638nZroN+bQJaYyUH6dbVYHY7JJZLXAWV3f/rHs/BiJ5N1JzJPJ9YbM
0ZuAQOjR7Urqjagfl+ihhFwfZX+9FaxCquqgvx3B9eCpD+gZ4upYG8GyJwzCh/Jkh+QJQESTOqav
KyONjjR4S7LxWrjdfiZhWppYVaKmjqNU565IdwUTPdptE0xfgOR5IH1KLHwG6iuvtz+FbX86APqW
gF0PrlXtahWdRmxQ2EAOxI3YXjLIUvmjSvKvooKyGQ7vXhcTy4nCZwY2uwDkJ5LKCuXyUjrZtk+d
T7uvsaZEd7JRz6UPP1jmbx2CwkzTb6Ns18JMWwZtkG4q/A/9VPHeOw+U3qekIMCsKKiivjfrglOC
dMGyfOhA64yT9WgTDOLFWG2dBuNKPXSvSpiXmslErY/7Vo5Q/HByCtjEHs6VNhbvsH0O2JjPIuyO
9gzxDkh/zZVpYwlDjhlCNxE4bDuqfRhOnkiyXyeXZBEjvmVEINZMuO4WBg0mxWjs3MjcOGZCYmA6
AA+BoNq/lYSHPRmTxyiAPhpL7HzaEqLrC400PwjNr5SqbOFJbGXUrLwgixYpVyvSp/6/1qRXvS3+
iaT4sgfGf5DXNi1lhBJxu9TUrzG+wgTfJml9YCCwFgbHJhADaPd/qdPs6ygBQOiOlNrm1M6b0zWI
g28uW6hq/VMaTd8iI9EDlUQK3rDa4Z7PaRknw5HJJdRiHIGTfRuqDnMY0H5E7MQNLjG+bDUxTqBl
RTMZmOR588sQBHN5yTzVXAVxeqUE5VCp5DmJikfjy5FwvX/r+aeEY8FkYKty6n7l5sYHY5C7NRig
9bU71x8A3TyYvvHNYOCl0vBWWRyI+9mM0WIiHeacR3HIkwjlRTDYZokLDbEyVQhXbjy1uXwe4Cd2
Gg1vOLQCIShtt3bFZP9NQf42ReULDN6txPHmRslhpnAIh4tp574SOfyz0/HqEGugo/UQF+2xieSv
z7cvC1opNfVpTc5e6OwbZr0GCMCzgQTEpescWObeK//FdnhJLDqfymHN9e/ZkoiTBYUB9YB0jE2A
QuTPxMDjnqUESLX4JSFjDddtr2xcFR3TQtMb3zqVnsuU2SKsTDDEBV+NSSvMKIPP3nJOIqpuCRsp
aLQnMXXbiFh75IL70HEg4uoKdPXqdvW2UNov6z0Hl2ZZR1ReZh0zaBEfbH9c+4zNS27qix4F2Ipj
QLzUorneiwWBBA8D5gdKt83wre+NkzZZ574qm2UThByEE1DDyr0M9Q85t7VIpqPv1W9xROiz+Yv+
b+xzCclUu8KpT0E63PzO3qaYmoc8W9VOcpIY1DKDwYPPt+vqfHdEpmXdPtthcesA/+OPfC37eG0R
lHHmDzNAoYuGu5Q99GF9RZr8VjHlJFdyBjfLtcXO16WJ7u1iPlwUlCKWo/+wOX9LTpzEyV5jsF4e
04iYvyrtZmCmtiza9t8woLdV8BK8CQ6Cxh7RwHfnhYqGCjxuuVE518psYjTQ+j3PZnV2J94RznhD
UG066PRR3L/N6AJSkDDRKjQAujfqYgebI8YOJuYpEQWRqbOw6n7dAODS4I6H84bAwyg8+ZQVLZR8
+2QjYmG6fxqZo1RxgN4RUEdQo/vKbcnFYYr9IzU23InDXdiZWw7qEJWciPMKpEfIKL0H58A2SfuR
NxNDS1ar2Ma2e1ADjUKBT4KnSNdsh5+waa7gFy8K2K+gqK4wwEkrDolYwQ5cFnhShrVNc+nYhugk
5lorvF9PkdmoxNbNcLBxpOh12i/H/GWo3G9TZnvERHKVtK/BPR/SFG64e8O/cHXS/uhyEahK522s
kz/6qleRjN+dObqv8hcnJ99LewhDc6Z8kpnQhCHeccSL9NRjZJwFJr5YlJgIJCWnQiggRBxFqrzD
oGzd9RpxZqADcVDiL7DAaOCRIhl8cor4ZmXjMhq8kySoTQPrxsTrievuJbGTk0am37P8bcT1dDH0
5Saqo2XLvMWeewoo4KHd51TSPznlITUM9lOFVgKH91/Vjd0Cvw1hZJOrTb0jyHeFXXs2nHYTGPBH
e6UdQhy7lac+KINaVj4zZqVoGQS/wW9fH5hHr9K6OUYM2/Ko2YuspJ/BopbBBiqGqhCGGLO4r9UB
i28h72MVfGUUKuSSXzEy6BeackpdCCn11LrH3gZQ4HY0rM/esH+JvZ9CiMSJ4d91PIpm679Ghbyi
ie4tFwxaON6VGF+lUz5EbZ5mhU4byyXYHP7R7AAGgqIxlxGUw6gwfq/HcdNL9yki9530p44z2cog
uBsN/XaitzEFSF+004cDmjppKeutkoMe+mczFfugdy8jiS7E6FeLfrWFKeWxRjkDZ0erLL1lz3nT
gPillixQ7tHnmKx39U13tLOQ1DILdMGFb+lrLfROSV6ZG6UAFQYRLuPGj38tqgVWZmX8JPiTV43P
0SmS6S5vnRMTx7NDjrQJqM5rAfCJuZmqJkPiAgplJLzLh77YNk04UUXmVXvwuFu38njJiLEXSfbR
gcb3mN50lvGY6jqn4iFFjaiyje2a1TqgWoPoYbysscUtWurdkloe6Dfgkcz/me3woFx66+fFu+q0
J+Ybt7hQmIO5mgjCIfzEB6+OXoOASKVpZXfI/V85ABaqWLeV06wKvdmINnxPdfM7VN51XgQtTqpj
WzzH7hdTuYNlj2tMlGfG4YJZgHM0PLRpmX8HZHoZdMPoMVP7gLt0Fzd0fxhoLw34NTGG0xI37rWS
6k1GYqcZLLgBI7ExaPG2k7TAp3HQ8/BG6f11IqzXzx6SyUPa6sdNA6i4pifEBdamZ8OX5fVsRTQ7
MogCwQK8LTl4HevI6G9kmxysBBMOIxExJLuBskkd+LlGjjzyoydJ0ho/P569/pyR8ocCdTBzLiT9
dB2gWSHUwx1uo+JEXG9dJMYxLLR1n3RiPZjd95BW4aoZ7Bvq3reN5Q+e0S3RENQomzvJXvzrVPgT
atkjTNIJt6yJOursco0XgOCWX2QXQwPvFNstTmqg/Ems7+OMBFqAJd7k5ShNZ+HioAin5ioYNjLb
gsKr9pihbWDImr5kiowF1rKOTPnpkxhew7bEjeYghcTAyKR+Jvh+mGuZaPdeUwO6anliwqGlA4nx
fa3+haBnlxPZfFqQ2Goz/8Ouw79oIitqac8xVZ6Ivqtede+k4dCm6BumxCzi9fdKfjI9eXW4TlF2
qjEfio6F4CGrR/OtN+FfmXh+g5x8vEtFY14T+uYqbskUgE10qCmj0DrGrS4yRyR3esHvA6xwmYBh
d2S4U2AWIzd/zn11kyXvJLnWdz2+R7RSBnMcr8HiVuCNFxwtQNbsokR8UhR6yF3iJm7hoVH7t7od
gSPQvof3i7yhmrddaxFlHwOIhRDNmGDFRxoHy5TDusO1Vu/NIyrDJYOdLvA4MhzBgaNxhxfLPORK
Ew/boQqx3tIWHbJPiVTBqbB+OJPD1/7yCNG2qL9ZzRQIFp85EW0sCEP7/l7aNg9A82piLwyQVjj3
75gEYzGzvEMC6zplXQsmd9mN3rZXBoFlYLAd191xjjsWIX4r8iCZ3OKUfWqK6WgkDF88jhhNOY+V
jdeBHZ7B/r6jvxiAusAJGx67YL5J4qi3rTMi2FzJqnZu5u2RkEkQ5Lc01v0FXYRrpeFE0hzmlvXc
ROvfAwK3ibSeU2E92S1fu6NvStmxU3s/wvbuCWF7LZm2LSD+ARCDnpYP6b8FjGhntTOgcGthOZid
SWzRN9yx6/g9jAL/HeVybygLlwFcY0RTQgLLAbOnC9y54X4z6POoeTj25v9lW3VtUS7fPfWGvkpE
cc6MG/fxTxUitNP3o+yWTNdriLm8MLrVgJcLx+w/CaCUeT81rdFOEBxMlH/R4JcvppTvZXKz14Bl
QM2gbb/S14VjXlUmTvCU9oHpgqIe1j5jLaZkextpbSHtCt+jODBS/6GhD/fXUC3QEihhj6+0mB4V
YJQupBuvcfZWE7/Qoo54HL4yrKnJC2uvbgwf2zDNteNguCnlMUDsBSMjF4XOS6639qUb60NMgpmj
Ko2U9R723zEiWjdM9s5h20+0Yj1IDogdTWZ5Ld5HrtrRhHvGmBninvjJ49FbhiSCJ6vdJrX95CKi
LdAMVtNU7ZVuXDi0ZAuXx2jT6ORpCbh8WWCpwJ8do5R+Gy3QKF+qfmhTPOZ+uY4VZVJG1uvrSucG
3I0ljhZCibOfkqjk0nDEqpxevDq4Om0EmI3fFjUkM9N/AkTLhLLfBhrGaio91GfBvkewuIfaqzY6
sI6EclZXa895rF0xo5DRpEzYmu2KVrkK2F1LaX56pECobrmnbn2qlTwzaKCnL4weJelOK5oudfzZ
1vZF0+PkuY/sj8G3lwmvu3TraFPr4qpjG4Wzs7X94OAF1kNvRzxDdy+aPqCuQynPaDtEWeRsvGiL
x1C1P3y2GBLvEQ4Ua/yxaRNyPAzTBDeBt/k4BGIpvyqj+7IDmntzNwdeK57SUv+zrYYsmL0a1HiM
suGCoRhRBIwSxt9stqKm6W2sA20mg29yvUO5JFZpJYMD7j5NyBwignJwPLSOjn/NMP8NxKnsvIae
nU0/6Iibsudxw6crVzoc+nPfBc+xSq5FiOgMxkxG+SYQ1sbsqxt28P0knqXT3QzqyqOZQYzQk+tc
LWNyoFFLhFBns8/WeutykJfVpoU3BVYEK5L9cKzxNPV4xoCKDNAxnOjkC3vnM0GxGORIQokOQq0g
HDl1OPG9jE4Uk2WeI3deEJkyu3cnJnaYwL4w+2VTRXSuqXODG1hoNO8NxJTCgDfM4SPjxmj6JILH
sDw0zGBlM1ACq98gnfA3TEx4Vf1BzbG+tyq2fiZeXSUgBpgHWuJxbsmPsXhx8T7pGUtcnzV7mQ5f
XUepOWPqxai6T39CvwdiOpjmJZh7B4jBrs22jFfDjNGHjNWV6Pa6cSsydbLH6UuDt9Glv5pNlyAt
H3OBRF0fs7AE38E5IgXXbCMUwzzQXQJNfIW2qElncdFlEjY0DVJmzyTB+rCy5KIIvttc7P/fHOlL
AS2MBX7UOcUxak2jiiuteQ4LdQkYHmc2VaoTs76Mxh/nGNITBSz1UZMk6po/QVoTR+25dPXzVMt1
OlafVuy9MhT+R8Un/KT+MGSCHGtWYwEZIvez1IudopaMvYC7DI2cbvPDxeMSgCeGBLrMag8YoCCL
B2MU7wNsf3shu5zakZQQQxwxrhmgu/Ep+MxxKa9/Nemak0yoi96gLb4ddxytHmlAEZ1ITnitj1bt
3HNlLaPIXVct5O2qOEAlBAij7WJmz2gB2ykABdWLu1d5e1sAaiBzKKdhg23ipZ5ZN2zm5F3/FVq3
T4fo3kGxzl1t7fXfeLQ3FpcrQRzP8QDy06vSYwNKqdxhAVyEsfNkg8zhILXLOoojOBYusuo5Deyt
qJ8HLD4YcCf0bpz1q16bYEmgIcEjMjP3bzKjp6rtmYXIc9D6Dzp86QkLngxv+LOoTCWXjwPgQtHI
arALECnytwek5YLlWJimD5GOym2ih5oVPJVhfNdKtXbJ2Zl4A5KJOQWwxQ7EXNMZzyAPTgBdF5x5
f/NGnL2WL4rQ4akhqYFQDMR4bigst5ArbEVlC2HvJVfxFTUOfL3kepppo8dw1API+y9hW0BX8S41
QFT9RfDm0sjBI7ZCX2cIBjqE71z71sISrMGPM+AbgVSZTrAECIfoJShvkL1RQy+mw4GF9sZSPDFO
e0wVJa4AMxuN6yHzvhKbKgggbihkxLMlOciNzygz/yrTT4sBV8wTU1rPjQouvhvypXCgoPCJYBHx
t4mYGRA+AkMz2tNQ95ItqnY9ypF3+JgWrfsm1T2lnyl/7rNPrb2Vs/6vNLiDBJ0d8RfO8fakoUbv
JXdJOyfqhfqOSUvXiksrDkPKiYrbfOWdYBIpGsoG+rvG4lE2p6LJKKqiKoV4b2w1KyJYGEMsZpLp
agwoqou8LaexQ959t/JPhO9x2y5TtjbgJwuaBnGkdTgpHsr6iJOC4E5/SP23MnFXo3gz8T2DEUcC
5yaoDLrs72XGZubWr64sqQt4k45xIp251mnYECrdWL67jAHLGmzxQu4UDUam26/B+q0s77mxvYWD
uFT1/T5NAComZy/7EDJkH0ENIXqjy00zUv84nuumpQPc32ejeXGSGD9dvxwz7tYQD3HxphxGvuMQ
FSf7c6xw4/cGIQnsUB6kaVEysqNinSIdtkO9CXes77iiHwOT0USnVnRc8yseJ0XVaoitKD9rYwWR
jEAQciXh3FMfBvfIk9Hec6bLkBVX+OcbnwZHeEY7lSjm0iRueZ+i0t8q85pFR0N9Dx3R7fbi0EQy
yNe6v+rMuJvp4ZGiseUrY9c04cKpTYfE/PUIsQfVFdMHebaRaWOzboqHNjZXjOfrNsI28UIRyVYn
RwchcJHDtHPZiaqOgB0gUS94bU3M591WNmwkww5zyiKyio1GAhYg447nAaPUTxD/s/CIVVm4GROo
wN4jRD2inxm9Cv0MIjRxr2vVvPtp/KIsuq4ZYwfh0U+oqgO14mRY4Pg+dZMIUUaatC8+/ewQ6sbD
wXHRh7sUZabw66VBNKThFZZCg13erGg12xYlTg7z6Abc+bPbQBAnw2c+jX9d9hfL74KW0BJGMU6F
ZdVaBLEoms4Kyj9pSHU5P5DUC7t3WuHXKTFdO/3HyrTBWcWQgASioKiJ5Zv44qaEDY5Bk8iXicKP
O9imdr777QoMde56cNNNxqXAdP4R3kfsPxrjIYfPVUkYJdsyDM/M4TfhwHrLyNwm32OwKI0WU6Fp
7se7w7UnjkGqwhL0ljcu/rwKqiWoQG3RY4HyR+ccpBpO9tDfEe3bjP6wVAlPvhFXaIk9gc0PMmYA
8QGTtW+C0VTcEt1u73CVlj2Uf6OvFpOD76/mtc+5X+PvhC236XlGO0r/rFL89lOPsEUxpFetDBGv
ayqxh+ot0fqtY/3adsWQCqYo/XCRAZ7XHWkaG0CPmPRTiupMhONq6lzbCHzGOB9M49WZCHbmcuOz
JGXFu2gjDsvTMsajlhnZIu8OOT0kTWIvBmYzOr7K0rYu1pQclW695uNXXI+rGi9xwreRdJ+eW55p
GgTGgUe9F3Dl7O9WUW8FljuPtnPYP272lduuNFDwJbJXqL/F1S6dMYVssRpoCNzeamgfZUYwC/Ha
aZuj6wtI82djuA4dVCS+9cnRTxJQTk4MqiEe3lFCzdIeYfrXsbTR4rIvZ6soWu9A956IOR66nySN
QVv7DFcv4VzwN+1nnFlCbNTp6oUeHaLWoz3+ykp/UAZivvRwOEBTk2KZDUxuJm09NzXG8aVOf6aC
OWBwyu2XXFwLOGsmDLgAImnd7axmTseKsyjb3eggYXXlunR/K18+jdHeL35LnTrSFlc5V54UkxPW
oq1Wg84tlx2gDFPdUY4WBlFqkkCuDhv9vWWowdCcs8whwoOatH+D/eV1X77OTkNg2sThAbO1s8AK
hF+DiafSa4F+YnxUasUzR+Dr14SFo1OW0SXkYZhRamnLlYc9YTiZpDswnKWRdaonfT5YXlMN0odD
yqyvUdovokxWFe+fqfKVGRDxDS82BRidAcyKA1gI+KDgIFVWNBlgmew07PYUajrOI0qMVdK8NubL
0LqLdK4tqR7QdLZeiu5lWKAgjfWoj3e79Z81RAejik6AgFdR8Y8LXl/kzAzQhTkH5flHGn0IwPoq
fMz9ZeXAptt4q0T9dhmWeP/NcrfSfc95V2NGA1ZO0JLrqxU/K4kHpDc+U3vYGdCXrQGsOkGeV9/s
NvOO6xkoNPhDihd+MQ678D7nhhIGHR2CF2LHrsbcgw5P3jc9O9RGxvCnGvC4JhCvJKSQqHmv6Lvt
moB1kbh5d56KkDKKcudJpHz+FDltGoDewvoNEuEyHXYOIT3ey5EgHjcsbHPk+L2vzsZ61t467PFF
0G1i49MnoE70fRnaF7eGdvBCMJtMX7zo2/ZodDYr6bRqrHLjslSHTPszAmcFJF5D9Igz89tI3luO
FKSdA/2LEmYyzpy4KpafhBOU8Uv6HXEKVdsuN6AhVtKgqQbctiR5yCZjH1Jx9CjhrrpHiaUmY5XW
/ZE67beKVzvgQmRVb53hrFMg/6uIxvllm47mRgNAndHKGLjtIiSXgr+H9hEoP94sX1EKOWfKzKA7
a4yIDci0wiv/QoxemTcfcOgHi+YDW04QELDMoq3gFLfhvjTerVg/BQ17UMCVztOinQEuMat8DAQk
uFxkLUfqzykmDCpnbwODRR1jsSo1HuLgqzGKlXL4JTxIlD1T6Ba1Zxj/JDKaMcbXTFkbFVkrp1Ab
zuOM0yWOFSvc62W47Rl7LxIHxoqFSIdBKgmcW89chyTQlqszqO82f7Z8AntmtjEratTC8Zg4JPFb
2nWgkP9weboCymfjKYwXvbPYjFDfS40t28A3UFK85AugwZQ8z+ITaeDNNA0HAwu7BcMmSH4dCHdu
HH9qjk2RKouOHVxC3lZjyj9s+ik0wBMLRxnfE59w7/h7o7f3I/7LgMr0pKMYgGfay9t7ThBf84H7
0NBKMmq+ox9IGbxz+MMc2x/cmiRaGUNBZ00IaZRYaDi1Je5DSrTeDX96dotsDfb3A04sOzQXrQbs
bclOOtjDh4Cqq2RFcK0yDy2jQMdJCH+2RyyB28kzVnrnHdshJx3nfjcCU4ZO0hucE7TxTST6Ve+Z
lF1z/a+SD9033yYPH6oPlnrsKbxpjpgaKHhrnizGYiieDxyLyGS6woEHuWnoHPzUyaoZqeFIkG8b
+pnIhNMY0EWIRynhqRmXbxKiL9UWsXbpdSMaob/GjryZhLtGzviom3RV4YedDZetm74bVJHGLuF/
oV9atzZwhk07MoQXrRY7A+HRDP0lGJgVlt4NODkiz+VST6vD7Fu26pAQAQkaSp3PzRjfJX0GmcjJ
R8TXERYM3/8Kefo6NO6mTbVr70DrNAR/ZnwzRhzenFrMSkIHdPA+RbTS238tHm9sx5iDqq2VyEdV
MbwVZvTFnrrIcB7DcjhoNSHLuLzxGW1b0EK1jYENMdjB+NOV5taLi6UWVpfcSt9DM917Mrh20L0X
0nOITTQb/JszGWadmNVxMtoDNGxCGKxAoY4xcwwKbFMR4T2YEbMbkBCa317J8m5Tj27HOmkOXs5L
VFX3sGxAxORXjM27aZII9Oy7rRUyeKvZc+roRGxk60Y6JmFSALqn1mDUjgEUjoVXJb8UPd3joViT
QuSNwq3pg0xysEH6lGaFnnaKDaTmVNsnoET9KniOwjcBTDiIG8yt7rHTbZzVfDZTydZf23SsuCSB
jC3ixEnSixJy75q69FHl3p5o2mke4GRh/xwJ6sA7e5UZ0ZqJKy5jn22j2tIHdmwMnfg6yLMuPXp0
CnoAOQhrHyPaMRsPjQxr5hPq8isZNAYaYqEPOgpSijdYzarfW6HRa22rd65aB5cPs+KLo+twrUtz
W9ceE7/kZcCCa0M1UjynQaJ/dBxGC418Vh38+olaZlG4NjICaBTIDXGGFpkd0kA+UwSz8r2GDqTv
RMmtCL05SvBhyfY71snTTNa6GkxG83I3tNY5GqJbUGurtkwvA3Vdc+iG4YX3OcryWo/h0pTNtssU
IRBAhkRc8j6E/u9mcPjrbV0UB6OlkVQka1bvU2Jz/DM41XmUZyXBGXPAkUV5HfEgAR5HJ6kG8m3a
1WUgV/UXjfq6XuPwJjgqlWqJWxCbZHWNOO91s2iS2Q9clnerjnbMRnYaRb1564GHMI9m737AoHwi
criLWY8GREtPR31P7QxdA2Q8MIIUkUGNtLrwP6eRf2yr5CxHzBgYhEqPoWQJM5uls0z+KG2dezyA
eHpHFWrnyFC/cTJc6U9iTEfl5xAOzCeaOyFsWP+DfVdWsgq7mgFCxUAZUI7Z4/6KavvUasT95kLz
2vrEGvOqLIxXRbGVIrjVLOMGJgTgBANLmX5vBNKGNu5bEX74ZfLgB1jbEnQthUeVYCYRGO8hIS8K
5Taqik+SNpzGmh3N/iJrXO6oFDjnyaFxZnIMseDBetPC/p2z2REmyUtoDkfFfc2z200rxoeKRhpE
jB+Ougz5sACPMLakIl/ETOWokK94MSQnwf5YRNbsl90NdHnroPFjPLVGzpyJR+hY5tOGFeDm+vGV
0NJOabh2W9ixkRbe+7BblqgAtvTePC9HrUW97dznqp6Pty59E7DMqGV6SSlG8/Vp107l30Q/YZSQ
hmEGtZlLE71BvouR2AcEecO3d1XMdlfgxfNta9Xw5cCfLRAKMjrOnN/5PmGxXLO3zOrP1vbqu+ib
3SgLFJMKNhUVJbkrl1aqXmTA2WQaj6aRrHoYHSOD0mwE8g+wZN3VgOJosaLtE+cQl21w9N+mnq8n
iDgD3nU1n/+UgNDKcsbJwWzGdUVpmxQCdkN2ouWXIR3mIk6beuARyVMb4qfHgjmwE6G5KWtFJGMf
j5zjReTuRk3dPQlRV9eZ3leUSLm82iPcaP8gk2k/JzyHzDhrLnENhptxZ6F0BZu8bI/C5HRfA4uO
xg+CAyvL5qdzuuQ9t4ECgNc6RL5+UL0Gu19EVx0cptNbx7GXh6iI59bWU5d0N1G7nz01aUADnmvS
aLGk8aAC4ASKWaAEJVj/nN68DAk+VgdDFz+micHMC+M1FaAEUPN9MiuX2G1LAH+aqV4z3b+0GXCR
igmjNIl/69l+SnuGV2x0mGL6ZrYQOdsOgi/doR9AQ5e2C8kXfYnl7NhLf6YGINBgPc6Ng1TOux9o
7+CHHzVngkxhbuhAYag/XPTkQEhTMw2UmFJQZ+AcSKYIIx796cvW8BgN4ZPRqHXjaJtCqdkWM6MG
MS0kP6ZFniXzL31dv0yZezbmBm9cKhEnRTz573KSz4FTvTse+YKKUr+lIasft/fRmnEjTHOzEkTi
u4Q952vJqYHTpusUiKOCRvJLkTwCLjmFxWfL1ZLAw82Lk02P0x9DxjHMi7/c8rYhUZFkIuBpxiWL
qABsRPMDZGQ0qXbb+GJr2OZxJte4PocAMx6w0gcLXH5PnkVfF7BxwIeE8kwAszdNK99iENoiYgvT
J5IV/M00QhM1NeYDnw8EaqJ9wKuKT9FN/Mvod/7wYZITLpgV1Br+SbdHafDKE4yEpR30zx5yL+O/
D3ptaLljt+3M+peozK7nhNx26ANYewe2Vm0/wYdts/YbZ9FJuGG4opqDExA+n8waHqFLV/OExTpD
lBG+/VLDr06FomqAz1JgdpWBWMNeOQ+wtMTErQXqWBgggDkJdWezJpxYW2suhEvtRWkDtteyv6CT
uBRlAi5t5ps306l0xy0jvm0X8B9cC54dbeMZXLeKsWQpoNiH0LliTnO23V81SJzsixcIj7dhjC6V
oAnQKi5UjeGC7kKLg+Vc31nv8Umi+YvDSEPw0NXPU6yVy7T01xlN01aV7kNfe8M8/hKOwcaMI9Z8
7Z+qug96H/D4NZS4oaHV6lCZwUyu+9dn2ptDF7xqw43j5EAACqBsAFV85qGVpejp9ZoPiSi7o1Rn
MyiFDuxA1yULG+GjAVV+dwKgdq0Mvy2FIcltbyLSb4xwP5jBbvx4IFrwH0nnsdw4kkXRL0IEPBJb
etB7StogREkF7z2+fg56VhPR011SkUDmM/eem55qDh46WPONqARjbeZZTkMPGOcYzq3JwoNaNIHD
Tyj9wmjzu4vwXuulb3Kq0bsLhPiKuTIIDNTxXXddxQAlItXgUwwt2ZIeHaXIeixC+to0rI3dee8h
RgmhsGpULJLFiLMfUkZ6RfzAl32PAgbXomxfeagTsSJQ3ZtnP+u+i0rckGd/JgMGvBJtJSuQJmBF
m2042AAHsrFYVvCKjLI/NBCierlZGz6qf7jlox3PYb8cQ6ZbSSpb8NOVBUpoQNvlqunG3zgJ9kVp
IOsmoJiXUiMiGErFpTSNTc3palryqsnkm5A7J+Z0rsMQz8SpMgP8PcnDpXYlO3CXyMOm99IbE5Kf
hBAh4bZnqx1SwOwV0qYG4E9DbZHNS9bhbk3iMhsVKomyV/GCEWFlWP6fq9hOpga3bmKxwmZxDZQz
U9/cSX9FFk16lF0fBltYAv+fXrXFPGYPawDGdGUsjYmEpVaGyaxau0BrmN6b9OvcRymWlkRC0xA8
qqxaymOHNtHcdsQyVGjSUsM8q7E4B4A9ZIqxPmVTWqYOEgw+KTyGtUd2XYiqjYziRV3FLPnAnLAV
7ZAjBkW0kpr6WtUSp723cjP1qsTI1PNyXYFeNSyGFFW0jH1oFDWDLc139xpU7srwvjopunBMOTky
wQbFP6ahRZhRGJBNzIQLlwHtdjewjVf/OLSW8pAuk6pFuFt/hHKy6uBcmVVx0uuMFZaN6tdA9Zkq
q2m8F8bI66bkYKuldGb1ank2aVrDuRPdSfNMF51R8zkqPWke/SXJmgPJN2eAJK/Qw8HAjsMKbz5u
XeZhN32U/vrW38JNOU6QBsnDp/ft2W/azMSUIQA130oJB16TEJSXEfM1gaI1YvnuOQETIH3KpJpS
NkKX6lEhy5KMT4Ody5iwUJSyZmOYx1CFOBRK35ZZraRK2ykS2uk0+7KVGqCvhOCiBS/EnNiLmfeT
0rYywmbbFd+Fm+1MPB0p6KAE/KsbtHBQxw+M7zP8MnMTsdSQl3stSb/ySfiLAV53G8eQcj5pAL8T
OkWzUpZ+b0AHDLPGTcfmHR1lNRuG+MSTPx80IK3UH3otXZqwuCSyuSM6bG60xbKS8bLb6pGMpptU
sT1XmnsbmTtJVH+p27Krs7aWrzlj6BFcBb7AA/jYscZVTBZ69OOqHZ8HLd6IeFyid9WnSe5xhMan
qWKpcuxzMi9Tsn4gPQiuf8AfhHp8KSTBa/EUA9LMTHIGYjKeCVtaRvyXCOZ+4qD6sOoUzb3Gk0NO
myGWwvxW2eQJIhlzhjKYHNlFM+tS42ppGY0jOnKK+EaQK7F2gVOk5qVjk01QJMW/6Z+1tCuoWtZ+
FbLt4hdALlYm1kGn+7Vka1ew6IqskuFGA5S1vmpC3QlhQ2hAI8JWVW7azzSTl16hfzAHPAVJ4xQI
1UZk10i4wIVHytVv+L7L5k8i38Xow20k7ZD7lb21QR8zbxJaSv5XGQwiVrs3hf4HifKOoNaVS3cp
AfVOP33le/LJhMrf6LJX0fajvIWQTvyj2j3GmlMLpLcd1MjwEDpW/xSldZKmpZp4F4iJc1csFEOZ
e6Kd1zrAGCaJaj5vlA8FHo/37dO5JFKNa9wJQTkNHjkDB996Gp0jB/cyBzoYv6VJ+6kbmH6JwQI5
wK5e7u2FWnaYjqjAoltpLgsFQp/6KdMsxMTWwstRFxYhLLnh+NW+01OkPoDpcMJV3/2vYfj8xuj7
HStlzu4++HgAe2blRcajWyegOVpoRH+qhpK3djQRkiUirwWpUX590YB00HXjuvxQsZS4rHmTTeet
EMpBFCeqI8d7SZ2eROSqFLRnj6DmIuRfqhOJYPcouoZ2+hkVBsNo6B+hdEKKP++ZXDaGo2aXCMP5
0HjreLrHBEE/HTCnymBE5c5iiwRq+eBHuNxVlhPjFttYU09pYIeWV4RZEMgxGEJcHs1DxeozZoua
PzC3e9ZNOHUPhHJDh5m13Q0zewTcCKPnspKOtf9pwnfIidHLIdaxiYZnUrEgkuZwXgs0aX1XOHn3
5Nb3EVcaw44Y3T+DDkopPgv7WdUyNsp8BfLULX8S3grGx13MZrQNtxU+qzpbDgrPXmceXC6p5tIr
+bUShHgJPJ6oSXhk/QbAfvArPPg9iGA9tiNm8ZIbsZdl5MX9I5TXRILP4adt5W6bGKdUvWuY1Xx7
wsXU+KavNDa7juF2koSfGVl8TOIQACnZVjG42GttM9JmpUwXiQ1FhRAvwcLcffU7I6TdylsmqjGL
6QGNLFb4Z5JfhXwnZq5VNwXEnHSXG2s5wyWhAd9qlzhOuCZ2I/uqxqSSLp5NtdVxq6af7L9WoRyu
CqwIcYhUlzuXxJMcDkiIFxWNNTNxW1WAqkHNUGey1rJF4MblAY6aBTERpbrKsO5ZKz1AlPnFbJ/W
n3QHCLDu9+gDoB6vsBPmJkb/TExrmGA+zfIzVAyjoGKojsq0Z+0OaXCX/W5eRKRDEzNiXgTLEeQD
M2EqMz2D1GD8VAG3OMkgKFrTXcsesSmnEf61az8N77dkx5ifp+qwQ13EykLRjpr+QwbG2h9fxIlg
PaY70BDPsfZhl2WAt0WeUyO6JxBEdgmqpXW1vkOdmZP7DWVeJXyJBLnqjA8dG95XTRcdhPWiNbcl
4UolO2YYDxQhOr9IQC4yQ9FmOE08z5wDAGhTZW+J2qkoqvPQ2IXFxhrffkNQ5vgha9esPuXZHybz
TJuCBlFuMk/FmmhwLmJSCNz8a+TQHcMvqSnY7cLaJ1KdXYGBi08qN8IimiME1neLuXu7eIPwc7Sz
reGBSqsuAHNBA50bG2nHu4qctPiIWDe6+U9DBcvFzBuNsfWWS5CCaFeIsWM9yN0xGu+mfNWIUQzY
WQnOf8oA/dPXAwxLJ9U6Vip6vJBYEKICyMKUy2vFrVfx60DmNexDj0zTDh8xFYV5RRw9g6noWbvI
5JqNl7n1bVb4y8YWdMCB4oYEE7JC02aXU4UWWDYwX6TaaSS9TEHlET1qfjIjdgyDIKb3Q4ZehHfJ
H15WtCNvmy3fUupvpXTFeMBEFMqaeUbfYJdLv2FSbBMM6JM0VMsXzUM6YBhnlsxwXKK7yUxOa++h
xLMqfLLXxxkUhGVRB0vFHQkfgBzTxyddnZRD8ayRA0fJ//kC/8BYXRCbrSUU15FSHYFH7CwfcpcR
v+EbLkqfMYWwPk0EK2GBFiEIpWM82g1aB2VXR7RIdrXJOYRi99fzzgYRtK65LyHu9MHdyz4irIox
yEOvQNDpHxiI0VJ7qzIM+O0leBTIrJNDlfiw5YsVeGtE1zOVC5I73WD1yX1mqtu+J5mGQMLynupn
KyOplFIgx1Eef2jsOhiAMq/zIFAfQVWCqlAjxmgFmciGw4eb11eOQyk52sFhoFlmjaCrnLjDu2zh
KDhyA4X9Twd2lL2gFtYtKR89+8QeFZQH5UQT56pO7xZiT6yFR6n71449jVH7dF0ebDLnautgeQnf
LkIxdZ+kMSzbBndWijjaBg0Dbq9f2/5UAs1degOP85yiSmf1Sz40pv+NXrhOnj6Mnj0AO7aOUG5Q
mVbRLwW50Za1acZybvYXhUOx1nwcbrLjdQ+/Iw3Y/KJRmiU81fC559WUr8V5aUt82pD1ViHez/AE
q2ZWNAKFdTpHCil7GSC2bWZsW5i4DeKlxO9nBfC8LDi4xP6gwp3b5TvF0a4tFK506Ya310VOIEoq
P5TEony49SkR/zIS9kq8rHpBiNKuJCeLF13xy2XWn5r2e8r8MAHjpNG2MGH86NzDyjKNviKxx8EL
AsNcj0wPyQxM/KcR3RVDP2t1h1uxWpvWPpmoq8CPQvPCtZyoq4TqQZncf/letf96k2K0n43FJ+m2
evhns0D27CulydpPv1iDzmSQTpWPWNo7F9wxMtPLDk4E8jBe2JbbXh9PI1WQzGmnfoJ7w7xAsPFP
YX+Qi0efG0Ap5BVmecKloDKPyNmt9xhbR2hdBoG9fOGAvUqWa4TJ1FqECpGTb9wEMeUK60lTQq9l
LDr1RECnympXH6J1m37ohGUoBdnOR+ZOs0yCkWMutQJx3UoVL99PlzGHpQV8uapAVkdri+M4+U9S
2qJqQCDFusxqdziCpjBraldJWtkJtV5DyIL+r8fjRWCz8NkHMFZBr7ZGVATd/atrk7VUW2iAKbgs
LFzeujIswBRY2gong6sbgau+ZJiSbPdkWZcOJXIAgqhVLO6Th+k/dP9Eml0ZIQfVVtoUAjuedJtY
FzVABcVl4H0GNJ3hbyB7TCMXRoJtlkBH4U5dwjvnVOAtNG1WcGyscO64Lg0QLjIEXH408sdKBNd5
WNfKVzqcklFeJUa6Vk0ZRDU0ymjrGieLj1bzKC8slm1Hup0cmNeIzgCeV6WdTO1pBL+9HW/18NbD
wzCCs8nNKacHFs3kyS3QJ8wS2i88QzM21mC2DmSxAqiicpx7KS4maATs+vVXYF0keVL2XHsYRlL7
jFn5WB/tsLc7vDBopdzJBu2RzrGQoAfrOzm/Fe16DMcZuZ4ODWVmn1KxHwnbwn8eeLeCPb30p+e/
VjIF7Zw1+dkhtRMEtuDnCpudb0GWyqCIMZ8FKj9vK34SHalb3XwFB9UjD2CN8IzISG/4siX57RN7
M2pn9iPrjNzfsd8F3laFz4FnKM4+SdmbAabkSHh6yTMJKkqwmUTrIZWvfCBcx32qxEXXR3IqfQlX
PqFqqBabhL/8LurteRxgMHASJBRpjnAYgcCnaPP5aHQrJNVJwRL1RHKBDeUqMgzstsQkipmlX2Xt
2OrfauEk+HLdXSg4o7iTkRfEMJns4KtOmJ3Zx5hQTP1A/iH2t1iAZtavIV07f2zINa5ZjoqmEQuk
n8dziy+kaRiejDhx+IlT1c1Am23n1QhP6sjClLIwfWTDl5mRAQpVSBXNBWjDwnXdZS9WEU8cKcNa
noBZzhyf78ZlWIs4qmEfDw9tbSj+nMBvTY1R5jxrcqXj7KPz61MmATHiR93H4T26HB6IA9jdc3fM
Kile+sGpT49JtK8ygs7ByfwwxMyIx27Say4/0nbLGzHX2PwKGY//NQM8hIgw9ZkWgBgqfv12Jclc
/JccHSXdHwlQiAXI2pvMv0d/RE4IQUgO3/WwNNtPa9ikBVbCctHaDa50dWVntCnGb9BemozR4FUe
P4zi0gNJ9gky1Jm5NPJJw+fbE7Uns+X0vFU47PPpdg0eKgZltvMlplZPpNCm6TIhreJTdoO7gdK6
sbBU/MtR6sKl9zM68tKf5/Q3qlj3HPNmgFcBkizrz6yhxR2f+Xg2JFzFOSMjvJDBuGLNNhsVf1aW
Sw01XJIsiMie5cUrRf8nMSeXXGeom50ZHWXXg8X1rcoXEPReLWZB/2jNjd6exmAtfGdyngUdATe/
hOo04t7z5rK0Q2QKJ5Y6wkdh1g97j2DZjmNKd3+UHgmvhgp3mEXUx9iOzIgCkuAeBhya0zS8bBUD
3+UYf7BiwZ81YnC51+HalQ8BA7bojgAcmmA306AC9Xi7R2AZ0Q8viJJkCw2ih4yILxigrMYrURCg
Va/17lDVW2lAS/6wLOrgRFvnybmv0JnkjpQs/OhOvHKo3LJ8quoBFwULaXzRPRmj/M5oas0aeiKU
0nPTMANsFlUbzm0Ti8AlprQDvmu3x0CaNtPzVD/yxg5GtnLtDikeItF6TWFYtY9I2ekCVNu5KpnU
RG/MomFMWLP815S32P7VkecHf8GINIA2v6FSuCfuzueVg7y6IFrOmyI8Dc6gGH35LA6OXXWLeY/l
q+vSayi7oNo0GjlzwMyJFW//sv7Dg1Xm+6BwHwQbSYJYXv5v7s34SsbLWEBeYt9SooG6V9k1ynGx
rdREYpB2aLnFAv2iNGzAORZ19ZXGCMhiqotpJpOucaqxawOq64Ff2U9zmXrJEuvuFT+CryFoy91o
XymI86ZHD1LPZUF7n+EhqbWVTIsmyPcVA4ANsRa8wANLZIEWkuuxITYnzR5tsw6DZ6aSdkzuRe/I
lEKy9Of1XyEJ7HiGGeQ5BcWYhCkvBMHYo5fmcQn6zVj9M0jhJeqEZAQNm2YjX+KQ+2Zae1xVV6dN
eVYgEOT+OYyviMTryjoCOLE6OlVKtAyiDhj3cCEb9DzgjBTxO5Ir6wp0q/pDNcuZi5Zy+i6nv5cU
afOogLgQ5rgvlKsR1cuhJQ9rePQNyY3KpcjPwvtnIslOqFSaP6ah7JV4mgHtuUxkicVOtra8Yt4/
M3CVMG60m7kqvRVUIgY7MFXnEGPFlgTXCZwTyXDe+cS4o6XRscODG2/J712NHrUOrlVPdTLmyN45
Du4WwPJg+OAPauIrYzYSn2lDI2DYLDPzTw9LDGbzzGN5Ze37JkKFeBitR8PO1hSMuyuVknATUK6W
tGPjpG10X4wmgHMElMshHKSBM2HYFLq6qgyI0eqPgfy5RUOo4bPuT21jzzJ0p3G4ooGXcCL2JI2y
wWi1dw42OtBgYWFNtBlFJBsD56mvSo4GOqwwFyXhHxyNA9FFqF4i11sMfkJrat2sRsGL/2okb2aI
DUbYo+U6+PPD2lio1DRFc65gZJUJzV9JsMyxRT5WNjc/vEe2vOyxE+nyLSbmwFAR1/r7pP9xdWgS
dDsJKfURF6LN1rCVEqKrfhvTnuWUlVV3abElMYSSR6aI3j/ZDXgqgHDL5Jj+2MQasVYIxcEVZKQY
/reZNfNE9nAAx4ue7WviAZKd6mTiaorvNjhLZDP0Y780OwR8fE4BwlyfQSMxgBNEEUXuEe1Ab12S
MVyztVJCIIvFxe4zWn0k2hjeUF2a4ljnD2W4ddTGhs9oPN6AE8CkuiLu2UvOOi23MmgktpdAM+WZ
kOB0GWeJK8EDNaeNlKTEL8EHm8qUgRhJGCAjBeMkFidUdW6zzCrVm4ZxCe2f+zIjbGaILKW9Fq0T
TJDmVy3WcvGSklNhMklvbqL6F46/Zn7OJnGVt2hUhLm5Y+lE8GXngoofH5yJeqgxFomiYXK9A4gC
LXMEXTVA/ev5h5a/1NyvAINWFf/54TmVwSc03bIiv499c4ewlqu2AB7SekvDfXQIh93wldNklPE7
DMR/om4rdTzzYhXpGoEp7NHFAIS15K/qtgh7yXPMzkokL3yKhBIDnaAF7brPmrlMYzMkR0jKYVDU
7hzBo8qh0uVPCbWBL53sEYbisMhZwHbABjX9oy3FvTWeZuRdQV+ve/lloVyVyRxreNddFQP4OkKN
oBd0h7upqCQWYg1NbZFAW/PE3sQc1LUHkDiAPRvb3WjtsyAyQ1wM7RevQgpdJc03ItzIaEByEmu8
eGNzMyAFagqw/vIx41vzGZHAeh6m6cIltO5DcdaYOGvUoHpob6r2NfDSumKuy/c4vOj+1tLRb6Np
ylHPJjTAlNZ6Q5e5t5L95EOP2meinkV9HKWfyY9D/onCHlbmdAzq3RB7yEbgPPhoPLydG25BAmKv
yudZxnFCuhyw/qz5tTkI44XOCaQaq077Ik0Kfj3DMvTfEPnBubK6Lpj24rJRG4Y90UxPr4nFJw5O
l20pBHtHkHRYd795ku6jslibACMUDAUakHbDpY9Nj1qBvspi9cM+3YRdnByt9l+gyJhIFj5mmtzF
FDrU29TdebirExiAuB2zS1iweXVcXHDpLqC9hF41dAz8EZBGt8o6i/6rhZboIZXhx5z4IhIsOZLJ
A7YtkZ5n9h3uFn8yJtpLAtYwYH4Z1bzZ6pr8BFRje1n5MrIPN3T8mNOIuiVamsl31OT4AKDnLYX1
wO/LDF5BMaof0OaV6cZoFybeb0TneBm9XY0hDs1VcnN7p26ebn7VMUk1G715gL4opGP14DrXjI2p
3hCN2tiwQDYswDWzPOwDHlingK0OSMBbNRYj24WfoxDdEJWTBHMKjoy4h3jtUgEQsKepcL9mcoaK
/oXWmwwEuJIYYrVVnR2N4TpmBzK5ccVHbGz6GeOCiu1UuKzrvReCqVsr+WII1iFv3KCsLCBr3Xro
Tn2+7PDd5Oe2X4loG4LeRDxb8iMIczHODR8/pS75MnQXhPkBZVYhn8KxxV7LPoO/QvLthmsc4pg3
4GTBAa9OqJzV4BkKbFxPTeZJ9mxKenlRaIETK+KRtJSKtr8scVG6AHIzmPKCaVYYtMhfZ5Ueb+sc
1kbYWNdKWenlRrHbb1IQ1jYTq9ggoBSpAnL+z9wfg2XOclujrRzwyNCZcienK9O8hAhLbO2Knajg
w7S0ncy1CMaiHlcNFl9zbyD2zIqt6EZEuWub5MwEyldar5Jhb5lOgSs7V56WCBdifLcSA4wQj0MC
83Og57KWKaTVLN+lkczB/jfa28D669xmP2Kxl4JopQ5ipydng6cql2oK+UtvWDvdWrEUJnZJRRDI
msJ39FLfmwU7UP9ED9swzWFypQOTQbmQzTWoP0n1I0D7ugQweRigyQbfa7Z/SyxsB53B/J/myJXg
q/2kqiMFj57tlztYm5EUBLbcfr+WlU9Epx3fPv1ea0xuJ1SOijHt02da+EJpzfKXHpcFTE2PRGpu
hZu7rdaWgtJPeyV86q4xznRMQiVhrf0nXHIkXfM+BOPYlwBQFoKtmmhC1OrDaqwwYYDkIC1ziHsn
1qQNsmzF/vMqd4HgskwfCqBIV95AJZGoxgb5kqIwSPiWW+OniQcKIrRudszj0c26mk2KS80YHapg
k3Ckxh7EFjmfYevGoCWWeYTTBy9JrNXPoD1HGNlj4hn6aILn8NT04VXNq0djIUqg3Cw8/pI4ZwJ+
dG1vVBpzVboY3oeeH4QdMWv6V9v52oK7pGA8xHbQRMjuGwLaHexlzOgSbAX3eip/279EPbEWZ10h
bVTfWBqcy2G5RliD5ZeWKDK2qX9C+7kOKFoBZswKNNmoGdzJzkY0KQNquXfnGlMce7RvUs1/z7Vs
pM26bbAgIXvNzlUIpILkXqASpn4EY8MW5OZVgLmGH7VF89cRgVvxN/2xUvdUgdhq0NYACyM6GAoB
nBjO0sGejexC6WsQqf742TZl2eOy8fDRWjYuEofqO7SJsBKfRoaCgPFDGHh4GD9k4TowaakFUcnj
9PNGb2vUEIXWKGF3NfWzjcImh0ozcBjFpBlqyWEwVbgRpROkyUbxBlh5HH8lsdNUY7b01pX75HBz
WfUUFHCudpNsxBfAHYaFV+ynV9j0nCnrPiJ22S7JfbR4pLvbGL6VgWMYD5c27XALAhD6ecCfCqKX
iOfWabzvEPdN4Tuli5gWto2mugvfljYeDhGbAZaO6BglYSXNKkOsDHXrEQtvGcfaeqpYDJLF6H+1
6h/SsXVOSdIPHyZ0JVXhD9r3iHd8zGHR+B7J6qgq3qjiVuG/l2VrZmcnxTjAl6MQWiPNIsJxmSea
UxhQxHy+fe63gFsE5N0q0KyFWexyczn5PkteyYIgLCTxSK3Yu5YwFqBHYRDrXWZl50ElmoXhSTaw
weElQf99qrmWRHDJeRNFuBWwc3K0qzWWCQjBcaytJ9vNwKlsSM0q4rKvrICKXPAVukubQVIOXSX2
eTrQCKjY0KsKfJ7JvFC1iSrUxy0vF6usQCDr/HChyaSwZ2YWANisJcbXzEZUEf0rkK1j1IIFJPan
QWCahe1NWB3AqeCvYKgWGJFjw1WqKi5dXj3/GnfnvLOdyHt34RdmDtjbnDKXTHVCOkFEQGcJBD30
Thz29jLFmIOmYNmgs4uZ0uaWx0R58sSRbbkuufBH4zdBRCLscJmX29GA6+MR7TU8ES3MGhTqSkKZ
UxrXDOiLXO5rkultPMZ+fuosngP3lXFH+QZM+kOIp9Di/ZTxSeWVsfF74yCaYaejHlbltwGOogSG
x9IzZ5FL/qkN1YcYDSglr5jfMLVPMnOSVi43ndk7pkHhDcNUac8G8GqTwoI0ALsE9cVsgZkLft1N
CaNBtvtlyTo5V5ejjVSbzlvn8SN1CLecoFtO2JXozJQzddeCRw2jk0mPpPfEIn26PRSc52hfdLoY
OcQJe54kW90r759j//aYFvDBKsMuqRdkY9kIqSrUOznplpJg0Ff0W5TUJX3FSMqOZiKVEN8Rn9A4
inuF1EG3vQ0o/w+LWjHt4MY+a8aP7rHEj6aR36MCujRtZpV42qLiQ682VoGIVN+U0nfe/uVKuch4
cSN2hlp/LqMvmZ5MLqtNIF9BspP7vugETKRvhv4sTu8CjSLaxMhuD4oEyVrhx+IkobmAh4DbCGDK
TxYtE7FwWT7hYCFz9OAaKoXFsNeLuwyEKMatnAcs5l+4tGZ+iKZbmsvpmV6Xiy6bqRUiE8bO/22l
e5dVRn9jWu16d2zKMebQarhT/wFcmGHYJ2JwrgcZN/HWAxTV0IpL0kNDRD2gJ2pYn1K1qUyKiGZf
c1vGFOgKJDC//JiGc3SuI/d1ApQqFeYGKRpYW7QsHPf9+NWDKcjqLxwkZ+b7pJWgpNoq9Rru32yk
kHCTX+axrJBb4zu33qL7EppFD8olgyxJtKsKiUfV0nSwqzwVNh/FJk8+O/XaBXdWH0J3Usr6hClR
4/MmMkfRiRXQ2x2sGaV9qQlzb8bMrXuCbTdTwPphX4chcB0qrj/5NKi33sTN5BXLxP6OePACqhyM
iUbEaNte5SYiOqb+oJuZctQSTFR2TFX9VuLv0t40OIbt/ghjkoosgVJFxftEwwNJdKngnyT+gzWw
Z1ZLaVLNEWDZMkuI6q3bDEwZubj4vkyGL25+sNiueN08aGCPp7CCm4mbzkh14r6V5Mdiyy9PKUey
AZkFxCa4k20aXqRhjyPccFfAMFIcomECleRHoyFp3YZtIPIWVkURu0l8ox4flGIdGpYzdSt2GayN
akQiRIWWIKs1CCHMEC9t1XRPUPQs1f8lEPOD5tqyf4OMSB7kt5LtQS6ChWANg5QBc1V066uXMubL
6UUrWYVrR5dT1z6amETtveQzEBFLvVTXVUOYnXvM27Nt/obw1wlhmBXMo6a/aYbVWFDDpIKrM3gr
9d3vnpxqUf3Oydyy5G3PMS0Le5no5aJgjJ6gKfWyv5IPY7Cqde7So1Ks4seSobowTDfAIKM2qtuZ
QoLIqGRzdQLzaNT/vJUVCkFODCMuT7VMVEQ453c2UifiK7DIsh6ta1BXmxANMUFxWeSQ1LysMLXJ
9XUKVq1rpkk3U+tYYt7ZdpJegZccrAm/FsscwXsB1Vt4J9/97cJX5/5E4cGUrEWKPYZN/Vxh3kfE
JLffMh9RCOBgrU9V+AohwxDQZBU3wVYLy/pQ7JrqCw/vPCCzVzahYyFhKPYqpYRPZpCgeu6+PEZI
dXBSbfQZwxWYUI1gRwYVhI6EgO75wC6LKYxCJAZcUJNq03bRP55b7EOuKa9C/a2Hr978qwiSSOVb
roNMkRF/qd1G19ex+iSupcHjAXYgyT8GuXJ8xkaFgDc70ErmlzH49RIaamZsNd+66TMExsljyf8S
rllGvSMbf9QpmOwC1MAnxK0yL1oy2PPOXOACr/qfNPxK5BFqr+Pl5wEtl/LPbAEoWITTKg5c5y4+
GmBPCmW8NzlsV8+EEQtmk66HTQsVAhA29U+Bvzvm3VzKPhIKiiK9kpgeRsScQxqOrWvK6CLkwPLO
rX+ui0OZ0ycnUwzOxUu2vTaFqCBzx4pgju3S9gjaMdCaDbkj/LOU/NMxi4/NJRhMp0X4XyqHQX5C
WWJdrjnaIK81VudGviosGx+AayyK6lJwYI5skVXAXKNLWhhE6fxS63s/ZuITIp1i6pPq/wkj5iGq
MHmSXBBWzakknASJWHVtymsA1cDDQWuW3z7mEGmAv2uuVNdlrdNt8M3M0uJRaPVG8vHRB0waYXW4
trs3S7HQOv/mw7Zu9XqX9ZvMvuF2s/yPSh9nVmuvsI0RukA5by5VGvV4KkOCh27vfeXBFnulpJvG
u4B4LkzQ2ng8ZMi0fon/acTFxr1DzI1g7sPuKzFI9GVPYW8y0IYdqTmVtlXSB8/xDH8vCkFUFB8w
nJ2e1UeV/FEqzhvj1TeftrIfzUNB+CO/7jgck4ETcaQuG2OK3XamKr2j+hKEVEC6bHGF7tHqXzq1
vuaBTiNCipRhW/jlA3SdqM85+dtCngeMR3I74aPrFiMGkuii+K9ePgdku2fxnsihuTxZDAKujJyu
8pCCX2PbnGfaYipdEuZg2PkqOJeY4PXchPNmsgRxIrEOgl99PObIgskHZjfILNKcXsaZpTpKf4nE
QxBsW75h7bDc/5Dcc8w2zyuXNuiHlLU/C7iWanaQ6SVQUHtb3UZcUJOoxKgMHU4W7VLgn6ydvHrd
yUfD/auo0ep4LZNinvj/DNNBmOazUy3YD1f6Pmadg4qerbUKrKFZFwPWaqaLMsqh6k8iPQMNdpu/
dNFBxTU3PTot0m+AH9TVNYR1boxfZo9/Tj6DQ0J584LU63is28lxWea161B7WdO4smf1vG46/JVr
YkYWBfLD4e67hB1nTCwvKcdpTGkB4mPpMQIAjzvK32XFY3cMcoFEGafxyOajQW9CQcrJU4lN0j0V
QfzZ2OAdRqEGo7WRPnLmwkJBe8l7jjDYWvGlS9PHA2dCHt7gFZBagATfDyGCVKdzufqIGa0iBbk5
w1EChdAUcwV24SkeGbp5yCEDY1GFGUAJFnKopPpiq1UfvAs2dxwLYWG+U2ru3vwcrXaWtUfDesQs
6iBWOJJ8EXAd0+o6EPudMnf3xX2Q/1KKwoGchqINV7px7WGFGX4CzvFWYHUr9ewySh92wey8Ayg8
HCz9V4kgNiH69T6qcJfp+KNuTXsIKuT7xT4Vb9f7E0hBMGHa58j/l6JQbYIH2ZnzrjhIqtMjFTS6
l2/fB9YAubaRB2vW8XWh8J55Uf8/js5ju3ElCaJfhHNQBRTMVvQiZSgvbXDU0hO8KZiC+fq5mMXM
8nW3RAKZkRE36Ao78yRDk7720M+BTLaYfBosooa2rErfGaRibd8V9CMwusWsmaVzIc0BaClg13Tc
F2F/BBqD6udUv3UDZh/G/sxhWCJW5PFuFkyhs/dox9cUIofrPub4OH2KS8FQudAeMGsmuOB75xaP
+k0+nXXpnrP6aK8ADnxVc++C7GQ9s947Yqcu/pqyjjEtcTdG6TU8qdU/xeiFepNHZjvLnY5y5iv8
YRUBf/fPio4Z+11PrG/wIXBQtQcXYeE2MObcl5+Vj7RF1UIU3+EwrFgeC+nfxMy0HYgiIB1lTEqA
/e19xKjknbjxUcpHIxhnnug6yPceem3CVIbPcNLxRqH3L0zD861EooZO0kbfGSMEZLmKQYcJoxl/
QvI81bAc7fzZgtpeh8k6H+D3J0IfHRfKyh2mlKU5z8yRKr8oAhY9DimI5s2I+JfeDEi/Q5vuE1CU
pXu3/r37gcAEmtnEg62+pyFrE6l9aX3M4hDP13S4tfKPoL135mFfoIVY7JtYy6yRcDzSmY8viiOs
oQ9v4XwcD2JTLergVPMWysKtBOFZFnekpaDV3kyUWoBParPvBB2lkuTFqk+R9yS+tzkKxDL913K2
9YeFSyvCTUgAK2JnJbFREKZhz6y/tW2TOHPRdNszMoGFKJumR8kV3tVsTNEvduUJ562qzhY41zDh
RQ9MWqFlCAyirq82gQUL3N57dQ/yzN26WXA11USFadruSrbG+KnN6y01zxttJ79Oe42tJ8if4GBh
HpfXjsc+LShsgTVX8Ydk6RAzbiv9EobRzu/FW03eQmPXiX5Kno4V16zBv66950PI6V18DmxcBVQ6
iSFQT5ce8yA9MLtA/9i4Wsm2HkLOXq3DLI1pRDMdZnuHu1k4Yy3EPVi1/WVMu73J3jQFM8OcE5pK
0ATvyvClN/WT0zBJIhYO/PfT5/X8zeF1Dt4G9IyYZ1HJgpX3P1GJB/lLRXo/Y2DJUKOHcH4AgncT
z/ldozhpg7Yo/GvExQKn10S2rM6n+0F9KPsnWrdEvunCvDFOdPqx7OIDrxV/TA4WWKU8/PVx/WVC
7U19N6/+JMafFtNKW9Y45K1t1oxHzNmEFvVf1AxvoY/Rr3TYSPB/WKj7hJPR+ZrPvDT2YaFOfqxY
kshe3/BS28/sZRVxEnq+bomt4phZXix0opT8taX0SxvUjyFUXchyOTGkRfIBdFDuh9Dzeef7rxU1
fL4jfyRAYptpamhqpOjpzRssmiHgciJeCyweyTD/FybWsckpV/J573B2SxBgl5kZNvbdh8b3BsSs
lY2YOtHBlNPCXZijUdY/FA4tJuP8mjQo/mk6PNjuEMC1Dry10em11f1z6TTXdljN995DgzRSaErn
cEa/OWA0Q4c0q3Cyh7ytABi1J6OahVHF45VC2ju0sIX2apcwX/R5c5qlh8DQ4qnx+oucw6dlpg+x
ogF8bYq9a1zxUAc8tT0kAV2k1NmE3SftBXvUT8ol+XnnxX2SC2+TlciEhO+Yg5PDhDU4jJpTQ7NA
a3itT+FTrHH74I/sCCQDE4kRPAw/GXdt6EUKrNpP5SsQT8vBr/kJq2m9ITMKM0y+Bt1vjDNFU6iz
g0d95/RQhHDo/3ZNtfXksp1nc0ObUribMAKrpGIUK3gMByEkDaYsU8KetjjS9uutZHYe7MldcTrj
59RWj77HBWGO2Y6DnyqgcmkWzqlnuXNt9Z8KJ6rniOMPAHDG6Vf3eJuQKgAIhOtSXdVH0o+beQj/
ldZ//ex9RgRDE2/8CCoWfGv5s4b0KSID7SRksenRKw0rvUor9AwiyVwkCJUhz4j0BEIdagpNYkjc
xiCWG8qtmtx5ZAXnF9n+W+ijL93+nyKdlIiAC3XeDVvwo7e8ffJdRPPM3GpcJS3hWBpdCsFDnBPH
vqgxVlVhTmsxenMCSc/lhBrW5ZHUFZuZvKh2IRGjLMjwuBNFil+o4Fq3MmJFyGPOqvs7m0E8JJq8
nWwQzqngSKmh1/Rj7Z8zD3pGxPJHt9fjmNF5LFxeqUnSvRXQLqk6+HReUn64WvT/ZIxy4hMa49Wb
PiVN+JQR3hhM+Bm43XnO60M2j/RbAZ02fXWZ24HT2o8Z0ntTV08hkN9BBr+q42LmNe7OkJ7v7fl9
6CMeNfYlHlp6sxbv0+JqR580I6VmKAz2fsA50arZLM3O8v5wcGVcPMCf1+nFrZA94wGeUibQbf02
xvCFx8hLPv3QbBdXCb4+KYOHFrhkcAJTWjsRCqCAXfNEzT5cKyk31dT3CMjlu9IU24xhS5Z14k/v
kI2YiDEBnGLOwcBBpp5zWP86OP5L4rtvc8kikKbWl07k0Q2Le5o5MR0uL9JXXBvRDiB2P7Vgv71A
XkJwZHjXeYDzH/ZjHPe1YiWxvUtazm9STq/E73Hx0r7I0Xa8tWfNtdh6K21qrRfRv4mR+cFvCfGk
On2KR2vbY00qG3Xf+u+NMBdq9z4o2HvLFqz/U3mm8+zb8PEtihLxibeqDsjaAZgnCde66XcveMKr
DKqd4wHgrjeai50eMKNaJTFcN/o3YwdOTb83Yfnoh8ERu8ipSNAJXHfntO1dhaW/qtVLaaf6xhrs
o0nkNfThyKUc4Et/7eFV1n0LMHuS+jvITMCRzMHuy5/W2Ex3uf6T2R8r51tIWWXJabZwRUjV4Myv
frgdrPyQMDy448idFnLM+qAYQx1wfcyZLpbkr7NQOZP4h+t6ydvZwpG0kpXF7cAh03Ly/SRHmF4I
JgNIGIwL0NjalnZaK0gZjP0hYFCp8G1PT5zY1szh/M8fWMhmYgXz+iwHWdO8yyaE6jfBKkowLmo5
78TCNonvxovFTgB/AWQE9HqBt5N63salFDMEXFV0w31LHV6bL9eGDvRhyF8kQfqgmM4j8GzsKSPp
pQfmPL57xjmmQX7EyFpzNp9j90gj2L8ajpm3lGCBmh/TdJtxKk42Cbs2CQ7eMJyzgvA6HQE8MzAO
8mDtqpGLUVB9TEwBtL+dlsr/WnKH3TvGZTFbE+8FL3iEVOncgCn2IBZQTpnXDBIOg3jNDY+Qd2eB
BKrwGDYt46ZlDn0FQgYTebSMHietxoMRUGwFtSL0u/NmCBizG/syCHLKaSLQwCQDTunYl4qEC4mm
ZedKuONEjtURTMy0i3lnaaBOqsDGVQbkW8YSFH7MvdoKEXHid1FQjNJWxGtmtzh7eqAGWDD6SOwB
C39FfvC2/5g1+X5oMHtUGIkB2SxmesfmTXJzKPniz6PG+7wGi3Cgg53VcX6yJ0MtHM74IAFk7ulD
MuMGAqlcO0Br1zJ3KivVPvHjGa2KPaK1r56Hbp6FFr6gCQXJGVfUqkcDPESJMxP0WfsEI5TY1ayr
4ZDOHB05WbbhP8ll3REVFJm6+l6C+EXHeFApU1poQrdaPl3+ejJuxCEIskfpLQ/k9aERFnLvzMFt
zD+BLYvfgzXgf8MlH5T2L22Yf16on2S1HOZsjDaMrpCg5UONKXOoxVsZF4fexLdFWm/GdECaB/cm
eNXY61XcVXsvM/cTTpq2pFk59w/K5jdbucO5n7wftLuj4QuXI2MOOPGqKvsrmv5lThG3dHPIYvca
8TXMKtLvnnGwk2Fl6lT60CJkTwsmjmkGCxs9ljq876GPUGB0qZv8JeXn7i42gkW2c+vkEKp0Z83R
h++itE4phLkWAmOJttavZFFruWRrZW2JiCD5FIRS344URUZuSbhkKc/zSiKIeakOlNWCLUPo9w7A
gyowsTFGi7zT2GKZCTqqyqP1ZJm09TnI7Pe6906jZSe4c+afukp2Hk/vk8eUQCb82RfzRqzbHT2I
29Cxol1WcJANMpw/iUeiFPAR4v4Cbd9dI30DBUBr/WDcIyuxeE/bRmaHRU6Yc/knJpyFnJGC6wwc
UtSGd8L1fnwneiukt1lkDeVhDdbyiQF00WQwj+pR6UMd1acZuIupnWRDkOVnpq0a90N6qeuGp6v+
TNLqCmGsuhcdVvwlxZc0lW8VzHVQ2t4byYZT2w0ggjPn1szwSWNCONMAXmQkEQ6aZHGPpTJ8doJ/
WM83DtgzM+Emnuo7ZzHnTlSAx+OfIpuIDw5/ItTvamaRtTBh+THgqDJ9HXXAI8r7HZvk1sI20s2M
yW5vfcqaG00UHHmZn90iRVjDjFJ7gG5r98+Mxtw5JSQ5XJBcJXF9TYVlttkU3Sd2jR+QW45a1oR1
iYNniMGEMR97w8nJ8qc5bu6psaNioPkuS+qVU2oRginFnNcSbUi2kVvfBk7/XeQ20VCCcBQ+7CW8
0Js65CPiZQfZmsPgornav03h0GJbYp5u4/0Y1QDqMKZNFU57mjOu9Ddt5zYU20LIP8k+zWy2TSBh
OILXk2H8pc54JMbXq+ZtMl8LkCivELdl0px9N2LZz8k4uFI8WihISJCf0cpTpp4P/DJV5KR+cK64
lfrwO+zVJDa18F9iLPzCd0/JUnDh5Fnl49HICn20/OYQE0N3tP1Z5vrR6OG2mDwq1xGInZLWSBNu
s2K8Wk56NbKkWEyftRMceh64Q66fTWg9uTLAVTshpOUfaTdetBAgAHh91FVz8ejmzkTz0ayYB7++
H10XUb61dkQqH1fyO728b3We33aIS9INTzOquAG1FxU5cg2Bz4bWGcnmokgC1uIeiud/swbhbCRk
4Xnf1IHEhZE/psJ5pPjz3LFETd20I7gFq27Z5y4EipYcmSqBpCMhDEu2hevMwyFtuNeQFQv7xxBo
Jifo8Klm+x8xxFidIv1m7T0yUd3IMFsj63tc3Lvhebb7g+q64xpC6yW7FseHA+S13aRTFD9c0Rxb
q74+DOD5VFbdU773kmAMKga4RspnJwiCxzKV2DCcS1Uup4I2m9nzLmNoH5gxjujNe+rYVubireF+
lWTVv9HvdjEETkgjO4t+GEdfLPi0y0A6hLSeX1SHabQBtqnfsQDCEXd4v633xnRfisL3TJaHfMFR
aTiNaDJivTU+CQ5SKsl/a1oditAHAAYHLwSvGpvTiMvSHvRnk0WcdbAa4SzaJhr5aPKJByfWe9aW
T0M83FG4fqMR0kaku9aRpCEpscOClgSUY0Hsg/50akxy9NP0zlqWPUVhB7eGBxGqLwcT0grE7WV6
JfH5TE3vRUX8SoX3QvvzvuLQ1RfdJqRVEucHDwqsGAdDBwagqrd4yA/UiNgsyui33KDdwdl3nrtx
W45apXWgfeM4T2DI5A/dnOOuMDmP+t9qJGfBn7KE1j5KuD1WWG44CBdvmJN5ujDTghIJYNUu4Uyd
3RzcdR3KYR8ispBtRqNuVYTo1sA+dghb4C3nppvy8hIl3o7UTpot1FiN8TueXnSECbowdoAk7NL/
k40ju4qujwtV4ofRkxIuesfSOpv4CFriTix81+mKJtbKIMu2xdhYVkFLoGp4lLPjHuqWpwZki6ec
HWGfz/4fMHTufFEOBNauIpSpmD1ABFV4gtxPtnyta1kC/eK3ChOjnWEgm+W3Gye0UBU2j6aFU7Vs
Kt4/MfYt9Mx9sZSE9rsRgbDtUfUa7L9A/yfa4YD9qN7DAz4D1lE6d1DxmvESdkTsPLw9CkJR7tlf
dhg8lPXy6tYB/OGRjkM51G9pbb3F4Po4GCfBxtMc5zwwdm6fEFCt4u9w9r/gszobR/vueY6DF1QE
MLbBGqHx6bJxCvvbbqCGRY2HFGi3uCyrgCyXgVwczP5LO0LzTjSJBkIBlO+EJd1Dw5ujkCJnt+KY
X5J0VIHAPh/7t1EbQMiy2c+0L/6ylGyGY7CRuxOGcwYGCn0L9HATeg91oTG52fGrGgsso8ox21iS
66w7zJhugP+UNg+ctXaWA8VlPOFiFW0tL/ohbP4RFxpyrY9MFLEqyLK8haRbHSgN/Of5vtyn/PQQ
I3hns7zyoGhGs4UI6q65+flkuuXVDPN3ElNUWLl7az2fd+t3J5cpNtHCNYTsJ7ifMwZVbGg/rpP8
1A3WtMHhhmDiptkyA/2KQlHo5OrPUeR0TmRjum3bhGmpaqwQ7ZfD9iIWQHZAlzj5ya+0rD+GZenu
+4wit01bRAA102y3KP07d73YuhZGJweSwWtW+Z/wR8E4pnV3ZxX//+Qs+IQLbKMF8RzPldFVLzUk
J+nGSMMqjv/RFooJ1CQjcNsle7BmypRC2rFAtQi8fDNt61XuwlNLfXsrHVYoafqnuurqi0kinKjW
ZF1G3I6I5QLCsBHWznb099RgB0LM/RVWiCI2gZ79bxaab1zSg2PgELQ0imVSkTHh5+063n3qxQ0O
v3HaC6ezdyplfwyAP55k2cIW8IS5h0/9VzK+nak0L3ECzS1wT8Hz6aFbMnVXJH1xqePmNR3oFOga
enWGjvk7Fy0VJbYaboPcf27dAcdSmYE1FgH3njDsk9dM81YMzYTZtXJ+WLauQxB6LHYxdJmJAEih
c4tvkoflJBOgilVeLezEdNKw9PwX+H6+aa2wQHGuOQFPhDbc2n0dZD/uyqyg3BeqK5/+GQdaK9Du
u5xMlE14zK2wdeURwioVT7eQbTwUII8RJq6fBi5W28hGm7MaW+1aR/dHJbyMLj1CKkpGwf8/y1Ex
c6GqI5DpYwBFrK/P3Wpckj6dVUs2We+uy+d7GbW9cwA9kEvI9BvIl/KrrlgyFsecyygOL4Vc6Ehy
CoqgXUL0deM/z05KpjSfmtvUzTjzhb046xBJuuBIZmjNPJlhOvZF+AFQANd7QbraKYEPUwo17VQh
cIs2EwiykrxM2Lj1Lmh8+6XskO/h2iVoiEG+mSKvIbdV60NuW3gmenqttzklyPhH+vSAwgN0bYJB
iCZJenWKxudsmeJdQDPpKZA2660rrK1jd//1E+vtKLMKx2mW3GaK3c0dXPgcrabYxE84eK7/knBJ
OOa1LbgbkRH5xK4Noafh/pJnwJ8JncPZ9gOvfrFmlMCNilI+U17MpmHPPyW+aOzJcX7sF30XTjy5
+EqLrRZl/5J01WNn85gU3tjy2ecvKhr1Bj2Z3HATT3xrMbA6xuW5XvEQrhdb77PYqo7AfVhMY75m
oXTHp2nG4ZonpaC8hB6QMJOQdlzsWgI2JJCgpOi2ZaWxJrAlbFSu/7WFsy99cLR+nl6B26mdHS8n
qTP/VhjENihR0xcItZKLPLh4q6IIYUI35afTuvvMcqYTmh6eTWdu0rthQCw0A+0USUcwt49aWFyr
YVh5DcrZ7D0AXPpviaU4sxHmp8UpzbZV4FsW/rCHaGSRCipJ+t422GW6UtDCEY3RVulI7jPBUqfX
IslcNGDpwvYgIyxn2ZTVG67sMsH1Pa3gj1TcW2VFgFiVrPiJPW5t4U370Q/c/zpt8DjZE3AUayoP
wB4LisMTAhW8GjYibAxs0GjBuwWmcjJusG/4FK4DPnUlpjNfTlY0LwhavJeSHohPFyHs+AwbkYOv
37ZoEumrBVXfVv5uhAG4mXjykSHg9RDE3pPbuOnBk4oPetnnV0xKiL4FlXlGAYmsBiS2tnNeTK29
Q9DNVKfH667DOekhnsgl6YgpvS3Ef/Sjvhdx9cktsNukvEowa4r/LItKKRmXONeROJF4oVkiKo37
cGnCnbPkVGq4GkvNzFDNb5GmxCIVN9xH7hE9G178wI+ZJEdqUnyYJxlVl3uDW5tr0+p6C8crOLHk
PvNadqgK9ZoexGuJU+1mTtQfIFN944qku2nNCCoywIbb+wMbtDHNOR3J41OdZ51lVF46eHDPtFAh
pQBRwb3r0c8Wx/d51tKfSQdyG5Bp6nxOlD2CzcaN65psVUkNbSe8jy4pDaSgyWfVtxpQijVAX7z8
9jYfZyDaXSpfI6/4axpg3nWKeA6F1blL2ibb0HrGjjpbjL+DoI4m5Z+WjSA9545jCMZbzqqJAx5E
hhlwi5iTpKc4CDiiziFCLf6xY59l20qmDyk7dTATZqYR7XcfZ9hE6mBa3pwWx6xIcvyvogAsMjX1
rolKs4M8Ht3roHIvubuoXeStixnj34ZJX/PuDCik4c161PUQEZdU6Jot13BCB/g1eeyz99gB2Jda
7PxF9j8uRQDfrZk7ruW8ylaia5pjZTXyWVpSoC8jBfdDNLGIZB5EXLteDm4PXmKMJdxJOTR0/dnQ
46zJ33NpyXZDiYKcVGvs28skNV/RkJy4Mw3bBZ15X6lgpnlNOUeXVNQxa1ugXAzbB9/09gn84kTN
WYn4pGPUecuxxWcYquE0q04C4PTEOeqDa20abN3wbfnOYvM0A4f1IMnNpimy4a0dXJ70WZd/DL0j
+b119UFoXv9lVHAon9PgEytVfo8MwmrBF+3SpkCvoLTBI0ibp6SvkmvZTwj0mi95NjkvQw3MIMwD
72G0/ITixZZGqGxdatOwPtDvaO5lB+xlKWKe6Alxvswx8YFqOYH7FVLdohP7gkbAJVvDfbBwoSBX
2cPwL3diglWBMOkuMC1TfJOk8xXH7X+tKImnS6D7Hp3uN/QUrKISy32aLuAcuFooaG01HFNuFr5k
0yOgV2Pi8bW6KyFT39qZnfwVNG5sqjwqzk1MmnBeaOdRQ5VfBB0vQBNmi8RAovHgAXLnLWGJ3nky
RllntYCBmaNc7vIM2vMNT7DiMW/D6tmePXPRITMqzxf73RJqrdvteVxJb242qnYAziyTm+55ZtcH
Hu27rvbil6CcvYuR4PzzOu+OSFkDSfbpydOKCk+l9x3FFUdvodrV+NRAx6FHPH6MMReE0JHjtB73
uscS2dRJ8FVLWe39kI26jLGAAuistkFsvrU2CZ1QTnHwLcOSpVR5ibGd7SKDCOPG8QItbm4f+yXt
eA1ZK2AtmZeLV0nraCDwQJWchn+Gaf+35c+EC9mJV6sAboP7WxwTI39b38G3noPzbFsAGEiJVFsE
PndDLXnayV7wERxB8+euuuCtIKKi8UDzC+KpFafBoUJ/RYlqwZ7YJWjLcZBfbQOnPZa62zR1Jffe
zFzlqNF7sKzFOrUGnF8P5vsajjZzUppW22qx7du8puXaxqvOhd1zaNnsGBnn7jVzluzWKwWEzKhJ
Ppc+C4lFsjKSp8EpwZGdgyeZBRGi5DmR81cW4EVlgLcH4T/edyXzSVkqqGTCufOnlh25DPv2bA9J
f9RVNN2XTVV155jzpA9ptsu/kxQe/f8X6cCPvmq/mcAFxsQ0LSqUt3LW7U5kA50AFnbx1lvqt0TB
mGDZoAa6T3E9msW6Ljyjie8BURbKd3a+2+CJaNIMCFIOYZbfyY40pre1bRlsQD1APg8ajDBxBsEh
n2v69gonpz1Wx0+EfvJrp7mi0qlB63FUKMIfkq+JmXApRHl79BwFpp7AD4fXX66wI+QTepXJkyEk
yei7XigSrQ0EvVhyLDalrHcuEyIiAL4UyCXccwRlkHY80p6aAS4Y2/C9GSzemSNRz2SM06NL5U+6
YOVAP3qJcJEfwsVNMBGH3rdn6z/ODBURODfe6ZiIrx2FRCcjGC3cGRK0hYIfMT/t7JI3GPbCDJFa
C5DfePwrLG+8PvnVOkTHCg6TcLDfyqWLf+a+YSeZx/+Wgtk04zcJdUMW1EbkBN1G1u4grwE+xUQO
hKFTYhp7dcX9gKE4Nd0uyVXxK3utaFBAfFb5RJGxJnZpNTC3moz7qyxIflT+I5a6Zk9XFCITe+kN
KpSgiTV+meT062k85DUB/IsICCZlQcjII9ChBwoQ1pZ0+ZgHJKRort9Bk5T8hfIFciSdf1aFvpEB
AXuyQnrIvBwT9qzFhI2TNxbFyvRWaTEeRDjMj0nWW0edroGrnptOGRC5iEo53dODp4C2Q3GzStJo
enbBLXLU53qs7F0wJOFTn/T071Dfilu7plasKPEahzKxty4LDjudw3muDstzHcFimZok+DSU4tJ0
5bx3RStvu5WSMjEIMVpjj55do06sDyV3y+EKFJChqMKJqJs4e/aKhjilLMoHUdA0pKygoHnAxSME
fPGGWm/apyKsgz7pD2BgVMY1Q9VeA8mXXnoESwoQkPFA/UCfUC5hZlJha0gh5fRIbo7Uv8a9qSWr
P32D4hgn3EKa9U1RBKTChGDwiRQRb9vLQzJNDjjWEbHF+KQY2hL/mOMQ1CKqZHgUU5sY5021580q
9ppZYePwibmlPA9tj//fpWI1RJHZA42U4XRdsJFpJp9DZeOp6wZDN55elm3Bvk+pSgO6YcywSmbk
Dd/dVL/PoVP+eBQG7pqmnUjeUw88aURRdxV+bL1OqarLiCQHL7UZ26/ZttUeHvlymFRJH5FFlr8u
8IDPS/UkEBROxBEhbHDrvC7CzT6CUAHjVuSPO8+rXrNVd+4m7d3Pk2Pt+yZuyJKNjN6hGZ7AzeD/
R7UDFs0kS8lAnN7HBoSZGAPzEThLSe0wb0sOOfWu6vqagyZm8KURfGsbgLxSaxuuCDXkecnabGZf
Mruwv5GZauCmzwEGJg9BUPPPXYyvN7Gy8YR5UOUraw0fxjnU1I72as6IR1m330Ef7MVQn2zIoIZM
0UAIRiH8Vqk4t0nx3NjJrpOg/pbmi0Nkzm+5xF8c0QjeuwdHILf4trPxPJhUDK32prKwOFNjR0Ix
/6OFpNv4nPc6jQuNX+pLHpOSgBbfcDwtwaJURfeZ4N1aZvtLzZRdBcAxhjanXZ3kNTsOZvh54SMv
CaeX5xicnbT4YBX4olF6+erL85jzTOlSfLIAd8AHUluliK2bIeeO6PULdMoACDCBLD9r4CKoY+tm
2ChsPmmxHz4hAWLWCtsvBw9l5xdMBz3HcWc9+TqafC0iUmo5dHuxF8+FeA7AScVxeUKpQtyxo6dw
pEllwVZrWr1vUXsiS9w3PvVHWXnitvvAfwd+mQeEz4mIsDSVfyPr6I7q1keGJYYZRbnL9FJB5llX
1WNUmwcdzQcUj4duwpUbjJzS9AiDnC7SsZpvMZaf+OTjAcKtgUQxPNZedkvk+82eqL4IrNeYB7Hf
pMfcEPF2xd2qdKeQiHk71dgik2OTmjvJNaqe42ufg6w2ECySZR90y300kkjFxUS+f5xfHA/hLJgu
brdgMR0dCAPDtvKKz5BvJ7LBvd2AzU7Gc18MzwNQI6n5I6SEKsyCmK800xQQ0rzMe3ZP9KJheAI/
Aeiy3i4SuSeoizvt8AK1dP8h8ugQOxFfk6mK4X0qrLg2r84RLdcezTOFMm8E0R9bq35KA8helHIx
sNtnKl+xWGaHDE/DaPEC95ZzyoCyTpHbTKIAlP3KBKz2qcsjBIo6aS8f2cJGg0eAasItJQs8pmJc
fmp+k3SJjUH32hoiBAR3YTPg9xjTC/d7dVMswZlZ8L4v5c5O4ks+hkc5dNgS2QhS5x5bKna/Zjs6
8bUCoBER8mzXYHEkuS274dZScI/R/iiA1rd68XfC8x/ihBhkTCdEPb/OVcDfcoFZ00OKsduHxFH3
HGK/U394Xz0nAiZCZWdnaeClrA1LbvswppgjK2r9ijn4j+H/QVHGk9o9//P5DOKOZm9+MA0uJYUf
k6cIALIQmbBygoe2Upeemoqb1Bq/pBdClAHFYqUjAp535uDzyJn2RPfQ3mHBcgIWdUTPOo+uckxq
ouPMXTNtqHq9lVDXVTEJ+vtUogKvCaLceSNoc687sjr0r1lEjpq4PkkQ586MEOuTcOJ5Iu5KUz5A
LGKfGk8MlND35+NYV5fQpoBzKU5ewmFSdg8L+kXnpZcxw8CVjf5+Xri8AZNy2urQYWak9Ip4yPp2
1hiWIYIKMtuO19GQM6I0xM7FT7GhzpRk3JDW+0YLusRhj1Ok452cvgTUPeODDx+Tyn518/zZH5eT
zTkR/DMAzo6ed3NNGnTieOKCqet0Y5ds7GM+XIe5vDRyvrjjipyFxB1ljHI6hgucdCelWLKZDE5s
nv9ZDlRVBsWmINBlbA5rVs7q6EuCjWHZXUoP92PKAxtOAZyvHoiiGg5dxqxRZleJI8YNEygb9NpN
xB0mUs0pGY04o61OYEPDEwNkpM5vm0Q/aZG/L6rq2AGpKMmb56gu9uMwYbKx185h97XJEnpw5NHr
xierSlAOzGhTovGN0lDuZs8GRkspj+L7UVMBNWgQLVU7VrQycHEOse37bvqJqRM0SH8MouRQN/yA
h9R6Mj5V2WigtMafOQpxdoZck3SgOjwU6BY4W9DdhqXzGzlENdu+P06c5MgrNEc8SOTm/Q7S4/iR
x+02n82ljacWkgoMzb5OSLvER+l73xQAU+HWJw++wpes5uKvd7vbKVdf7El3YRpfVJ0UOyW7i90N
+8ahFChkKIiT5Q1aGFF549wVqH8sOZjxnYdgzKxjRRHHTTQtZ/rf3uq1rb4seAZShtX0+lsZKO6T
ST7Y+ewb2yKtkZDar9vpTHL8T5Y0eNGp3ZOyaz5VV3wvkCUFYA9vHIZjF06v9giJkY7LCCsFl7xp
KV+bBA8rVF+p4k2vnMdCRofWohfenZKXJCdUb6r2n5XrtcTvvfXUoaswFiAFzPj3lyftNMf/cXRm
y5EiSxD9IsyAhCR5lWovVWlfXzBJ3c2S7Hvy9XOY+zLXbMas1ZIKIsLdjw9O8iRU+kXI489g02Md
awQDnlL0IL5xCILSHKQQm923OvTbbZ2hbGryM6PBLpz6+3zRT2ninSa7hQ0tN56YdxIsCw7vXe+3
PP3ihuz1OO34icebxuoeMKNglhIcC1M/+hjpIbUgPAQTwLo6I7xgeG80jnWO/NTbhobzf1dwlmqr
KTh5mJINCtVN1s9nB+jo4MIMiTRPFMgm5whVvnOKC91gASRTrnAW9CSRcWP1Zp8qZkxvSWHv8K4a
hnAfdJsN/8Na52vXjbZCyr1bwfoa8dPbQn+Ty9m7DKx1AGdT2eqSjQYqifpoDJjhRRw5V0CFr6Zj
PQAwxFc6TmCCVTHeeL6AdtVUp6qAfDSOCz3fhOvDn14ux5b3LFx+ucHBS/ft/JC15iwXcR5a70Kw
HxN4UZN6EluMdRzX010TJCe7DrYLWZrK679MBegjNhcepvfOzCzp9vdZFnHxoiS0QtRRwr6MuN/H
Tr82Q/k1T4zydiN25bCehVwcCCEGDeVckwqnBE4vz3O+x2ihgBDfkPBoQscem+YOka/wIaR5qIy7
/ZyFhMV9xhCTPMdT/VArIPdgp6LA2vK7z6gBAslx5LvooCpnxWeJ4ykwHq9mNMxCWV8BS6ydJ4cw
XqNz2sYn78v7eWh3XYzltI7loemhwWf9YysSkvPmQ5F8GjznkNnsycbjUGUKooJcvxBCzoYUmNUu
RzrDltvKQEyMk7uciY+AcAP8DhdX6iZPqe+e64401QwlKE8iiPfkBkte2RalLQnxFzZD5mkslch0
xWqza9j6MvtclcjZFJIc0zD7TKMAAdM9zW0BIRP8deKi+41ATmQv77w8vC1a/dOOzrszdG8mnID0
OHSXhPGOHekoQgHwiawpUMqFv5KTpGTmyOfHA7p2cooZobpBbZO63mGyBpTW8/3BYlL5JPGq5Yy/
kB2LesZ4dFBM3Q+q2Lldi12urKdcEH8mzSrTCeMIb7EJaJg1pnvAyDw1aGjNi2jvC7BL7XBVccT5
JuO4jIc+wG1jggODPIYYQEt6RE5iJaGYgLbl3Nm7quMVAqAGBoSvh/ckz3/InxwKt7wQKvlyFbZ0
LLiTK+/C4D0x/Ikxlwjlqjvu5DvHh9CraILHksb9Pr9yIvjx2/Jdz9NWiP6PzpLH1QcdYh6lt5Dw
lJssNxL8RFiSovb98LQGfYKo+U0LqhdCt/+ng4GjQ/YTD8MeevWyjhgPJM1fOhIrdiDv06T+W9OU
YNQAWWtilVTEUGneW6sboKpWSfjqxzwAjHMn5xTiC8EBSRd3r+ncpt2TX7FVyStvy8Y/evw95qK9
8+3pObCWTbyS84zGMlZVmCldmGltl/9a9DngSN5TcE4fK9Y5NrXokK9KuG3GJx9kZOB2m4UXc+bb
hy6BDpJNBrUC5nBXnqFUMu8G/SVrbIyDOGVdj1LyWFTA1eZ7t/UOvFhPTbZWdYXbkATZaE+U9Ak6
nkdyRY4wxwCtG2fIyooTnLhp490OTFOu7T33/bIflIF4bE55u1za2D67VfjhOUAO6MZAuw7Eaxmq
v2rp3njN889+wxGDidHf49e9wyF7cLS1Y216toOVtF+yV5XuvJeBfmf5eJBpi/CHKFbzZkwnWLcE
R85VDkhaZ49jN4S8SYYXRPIb34aYZfyvlK5CmBq0Bat5VwOrxpFwNyXLj5UwdXcw2Lhj8F2uof1O
58m2Thz77imv4A8ox5+09R6wBGSbZVVgQ396wo7/J+ZJpppiJyfZ0w4xvY4meki9mag63uQRRaCq
mMqyJv2nKu8ZN9Vbm4fmJum7fbfQg1QJMFCsvmH6HrcxYhGfiyyQ8EsxPFWVtTPI7Q2XPYCs9i2S
6FfcLjwRSnnHpY/MjEm/YkPbCVy6m2RRdwIij13mH54k/Vi2d54qbtWAPqyyhbyc7bx6s/OW+dVl
RW63g30qOYjmTUIrhYiCQ7Bm8blAlmtohvwubs28ax9DP3+OAz70baBgGtm8YaOWGuJ2OsgEh/Xo
X9rUQ9jWT3WBHk/V2sFEpFIceR+K5tct5asTdhwi2vqHq9UNbX6chXL/qm2Goqk8TjMlEUg/3Wzx
58f/ZpseZBmlx6gb9xOX6ymrzkxTGCBwu9nSvA6c8O2qf0nD5CUTRDhEjDhVX6fJsTkusFqs0N2x
aHY5h2uhlq0eYYHNyDlx+VFM5MK7DD22dp6qMPwnXA7GFhFtB6pO1HxJ4kQQFdL7xSZrvnZw4rAj
o/cXA/VGZRx2CrNvZsUqbogAhrNPBjp6JHbw4onqdxkcSMzSghho3QbKvpSazu10urOIBPUgtJDC
ryWfR+1Ev2bCMexxssS3iM2XvoB5vR+0wAP9oEDT7e5iPgJhFPBWqugaqEqqiHks7GHWnoIOYzU7
879BVk+sh98NX3WD7AnDB9EkCJ4skGKYQA8O7TIRQ96NW4Y+kNf8C4jy61CLHY+LnRX/yEidNKd/
ypxg63mPPaBBwK3PWQYcqF1Plu5LZOTF9yuQi23xwhWXl5reBlFx8Szx0tGIaJfFpomBUFBwTBQQ
XmUcf3eSd2BeL0dOpZACOvejrqJXKfSPGSpKUZcN/8Wr8bmEkax2enWiPxir6lQuD4WUrygNWCbN
snViTSlVOn50Sv4dBocuh6j9KPzMOfgucZF5JnJapabadI7V3/Q+15M44KCl+gCVofEgatSc/5MU
8lHrzyhRAciIOEjvdYc7epTMAak//GLxxo6qUWJsbX40ktJN33a4vQPyZbznf5SV/Exunp7sbmyQ
hXlKF2XCfOPgxoUjTjuvoDvK7bGip/jwthR0KyAm1ZVZ+aPjkrf3SRHv8gn7O6oXS7cPJFfG3k+w
CFwwgiLceGbRmUDu1FaEi3e1zpY5Fm1toah4lDdv/NWfMjsJ2cwhQ/jMPA4nrGZB47wp7c6nsuOx
SUzlpeUWuaHFDhx/v6hdXE5XfwLZlTlcWhFx/nFFpdhySN95hEQQquJ3NzB/htF+tKWTIqcTm5j5
Qm76RvyMcUFsMlS0ns3TazUG14Ha+m3vkZame8LdSkPIlx6xO6JX8770LcQ7K/7baOfbNirfqNG9
VxH8hLCEtkYsZ8MDMtqwbi63OfThHRwqFpMq0tSpcDiB4j1smPA+s5YVxmROfMht8uJtjP1fFuN9
nmEXqbV9EGJ64835D0sGHgWLQ21nIDnlHStG3JWfHtknYqOcMEEEP7jVTAcxweokzQLgQSMgwaSF
YFZXIQQfNJBiadY7XIydVMcRDEe4GjW2bRpqctDZ4mUepHMaZdRsZ5fom0eJPJE2Dh9dyafJD6Cg
WQlQNlRYD9NU8lIZEL0RgJk27sC+hHxvDHA8Co9Kfb+qyNSxs9ME2V+LfCUhJ6iX0RJhSc3DjdIj
ldB2g0245tYRZeZb1VQ5YaENOS7QkR4lnyqAWRwFbnKt+O9vzAyEAfs/SNlOYMPwCqRDwVkb3MuL
2zVwPRokCkw07sboKDhiissPXSO9ow/iR/vdn7njsZUM1BvErYDINOALyLLaRvIiEss69dDX4fKg
7OqRB15xwLlOCqnRV238U+iyjwY1CB6bSKiQOGSgRP/mBKq+G0ohYc0QK5hn/0q6NLk3FpfWoKSL
yICxKbPe36H5NkxYPVcOYb/kJRVrId/Ze1XAPldMNCcs7G9L3L5DKMEkXdUP6WzSTdO77s5bA7lR
tbxMU8Cto1bQq7k6kchPyR6oFLxfFJIxH3z4tZm+prSP8lEKGHAQuQ52qJ97SUkSUMcAmFppkX0M
vpd+7v5hXVigmK6IRRc0Sd9075iF+2dtopWPSc7KaMp7eg67DZkKhl8nuYYdhyhTY2TMNRfijrpJ
GLjBfMmm+WfwwFG3IXnQXpYUrFtFf29IQ5+LNCk3SyTJokooiF3nJpd6cINTXQMjnAPvIvww3EOz
xInhFEQB8OP0pn0aar5G2/fOVo1DRBfegWXO3cLB57Nld3+cwv5MFtNQZme94sxdcXDpe5k4v2jZ
oN0MsJWMxCkQSeCe7Ox4+CaLg7zFICXAuhRr3ESK5mLSMvkzixnP+jKWD2w34lJZfErr3uJR7RIL
aH3hXKfe878nf7ReSolClRps6XFQsQ+D08GkU06vWQ/b2MWf8+L0kE+sev6rh9SlxgyrW8tXCsei
KW9dhsAdqaHqeQBATEFl0P2O6VoT3vLGai3MU7i6Li0R4tuFVfLZrjK8mKbuT6Hh7Kr9gC4uO+jd
m94Mr8wdza1aRIP9IWRUnv2ZpJ32e2K70OPiuAPNl6mVyTuAl018jvGsKJiuXF0cQk19ZBKLC7Wx
3BJazWMZ90j8jveHVDIdkV9WFMRwn0c6wmOt3btyKquHqXUkk15LOSPZBNY4v3pD1A3P9pKAd4ko
bejbuD6Mfgbax47GJzdtKKx15HCllizhJkBajVROeKx5KjChzt8ya5Ot43kYieci3o6W/kk83s11
XciT1RSvyUwuXsXspbwAWIk8HOGFqk+kJpz7xKExe67Wo0pHxaro34023k6X1uuEq/Vpcpr8ZDIu
vCxia+qldL4nQevROCw1CkQK24VfXt4kf7WfhKCtUsG/a36NIEhUoRNhDg0ZBbzMwZYAvW8onWbj
p+M15q3pWfrSBKC6YssiyQzjKy7q+pgZEDEZZwA5pjslur3oluOMbYUip4CaoMBGJUDAhrbQPfkG
AHxSxE8+jNQs5OAMlvEbrj4hgbF7ti3zbg/h3WCmZ+lwly0X2Ld2lX84RKUZI7m6lSxaFU83+nDN
TjMFDu7qLUXcuCEJ/qAGr9w1tL7XXfXSh+Tu5sbCFa5fu5TqeRmhDRMFkm34PfiYwTi+cjOVy29C
RgQ3Yh1v/VgQe0/F2ccOCqvXJ5jNkhTq+XmJiRrqEEEl6a3f2nUr1CVrgzP4uNYa2dpqNrHklz+Q
EuYwUBFwk59CTdTTxykBAONdlN8B2JXpJai4ti1Eqbk2QJuqMGoSr8T6UefBb5Nh/8UYg23IlC+T
25oNcYHDAsuo96YTvuz8xivevKwr9imE0U1HN8XcjfC+49G7xaD4lGTwfi3STTeDwTQnC3efOEm8
l073hzEaw8N6UeZBsw3k+gs18SMdmFjfWqsl0tY7e6sAe7hgdAA9OL4YycZNUDPYzhaQqYL4dENm
qVv6lymmx8RRHramkDk46HrvxrGJKMdu91CEwW7oaSli0vvyp+FjLEokBOyIVQNlAz8x7vua8Xpo
IVqsHPrKW54EuAimpummmfPvIoGBCeoU6Fy2oc+MVWoIn7mlYzGYPUFcm/g0M0SwaUPVbIYmH0nA
9udFNneE9dGGnQSoBOS9gsW4NuzxuRtP7OPBPaPfW5QU715YvXlODRGAvrTYo/LTdaCEBm19Jq17
BMX6zx5S0jr+XVPmVzd2zoNXvfq1Jw8hpTKiB72xZBmu6QUyrKv8b8CZd1YpsfLhgOAF0UH/VO25
iXAiZMrNIZbh/JfrSaTEOMxWQqfu4Bwt+NvRGL43du0dGOGevUnwjCHHAlDjYVwy0Lsu3KcARyHL
w57uFursMOtMOZgqfCy3WS1huJjs1YujcxGQtElsOtgqSg973CF176Scn4s/QTAQD4zbXx6Yz0gI
kJmxmsWSOXTWH9lI+2BUfrp6dI967PdjN8GzbctrZY84XWP2fBuohKVNscXRAkGwldfGxjA+kKe+
CfrgT1RHTyj49HxUXbnNdP/exgrWt5q/tcNdh0vXd5zzl28ruhbD/CJST++0HX60KuCvBz3tJuqX
S7QE6blVYQUiBrbcSPFOI1c5rk3IwLWoGsJ9c+u82VtAp6NU/hOW+wFi8K3srb9iqX/sBF+xAJ2h
jGALSuHgr+6Wjr7hupu/o5kxPLW6Ox7ozFN6jdQhzsklzY5icd5AFj8neBQ2uAGdS59i7YhC790y
gri3DepTWgSbp4eZENjBX131dYOqmVF5tujepRK9TAg1tfal6pKrU2Ihq6JS4Kd1znbRcZZJGfX7
jH4k8zw1E1zcGPaiPZ5D7E03RHTwtsRchUGFPBZd/ZQOEn6YQ9+Ctv2L3/f2ttV9c7NUoU9PFNrP
DNkh6jA1FOrBzrznMJ/JUHWQVJMyeGvwwG7VsiYzgyubPlYsUs2B6K4pl/A0WJu1ND5pxbeMXuEE
EqB99uO1W8con0R10lNKYL8R5Y/2qQtubDY6AxYB0t7NExArpt2wSVEgkfL9EvFxRlrhj15gFBta
RErL466bxydBBx0nqwmYhcZOWlIuDOJDfMVgtnapxWwt1BrqxZgDL6plWZI2OKBp2fe1Rt9mkS37
/wv/dM6/LF4dbJLUafSo4jXYuIYp43YaGTM7n4ANaLrXwYXwYVqJuGwVxO3El5S0JARzdAf/BbqG
rK+JRa69Db9SfuOYIsN/Tea1f4bJWVU/m+o0xjfOXIyf/cqXSsttbVNz383Q2v2q4/mmRus21xPw
psR/9yXA4LJ34fQpXBsVNkGcPs2rkst7yo+hcPBl88t7TJf02TiyOBkJ6bJz3duKEwf3Fh/Zob8b
a8d5qBxWlkbgw9P3FgkRwIT1kz9z7Rzx6SFfzxe3V+3DYkFYa21Qqu2cMapS2U3hVfQ8yRyLXj25
nxz1OGb2a3ap+1t1PKnSXhBJqXEdElEhTT8JcUu38iWwebIEpOeYNcN/fUHkgj/1d6TF0ks992ao
l083BDZTIEE4cNHduh82eUcjps9/VgWvIWoDV5TJXQkINH0zN6eG5o7Ww3gVYL68zavwlcwrCV5I
wvC/ySrkY99sbYawmyLPCJ9DR1fBDP5wIAxTM4S3Ke+rEtxAn+O6H1uHdJhHiRC3fQqmFEcoFclb
w+zyrbzk0yfKhWef01YUz/a+Ldb2FI/ewbnsQRKE7iEQyWM/Yp8XKageQnvQ1PAcmCRhJV3UkYaV
Z6+p1ZkyH4AJcK6bftWeEl79dZBRYka9ZuwlFIJGZtNiNNgD2Ji2cmY+mILwUEQ4kGOhH6cWZCbK
Sn2bxMmpKXjfx00zEUaZ4oOVYFJMIOoJSc8GM4Qfoahaml+IbKR/KvGLT/JD9j5cke3FbH690mFJ
jp4y172SGjw5YXi17erexM5zalgtMoE5zspoxxPuv3hyfYrRrecodeNTP+AGG5JoG03e0XFJrjaD
9aXdBjaeRjttuEv4bX5K/fZDhxp9o+bDnOO0FD6/cMTmKcSi1I3NJLugWiMMVQ00MudM9onGaP3W
ePXnMtEH4iIaFFPqbltH3AMTAvw8pc1F2H58wcJ/5WP0L4QCAGiofcwnsjydlz9F+Mb3dHpHj4U/
v3J95muIOYJUosN0lhV733AgDHLvCU/neFvKYHji+5u/khyojoOuXzLYBrcyAt4TNuKhUcxHoqTs
rTQlLON+4bDts77j0tTgfACw1FEACjSRFf0t3LWchchzooB2esPERJKlf9C/IURL5hPUUbioyVOy
/v5FgQ/lym3v7HYmADQ7JW+LLL8gGuht5SU/Q4mDJrA48hVTewBM1d4CKbAebdcv3mpVH+YMao/X
XmeRr/W4Iv4MVkUhXVqKBALmLregqkTksj6OSePtBP2VC8PJNhL20Q37jr/j+ImDGjGgrOZjm6k7
MKZU6A42ZaX2SG9pteyyGrt7UMWYpcOQ7LY70QLA7Ody3k8PUnNFZFfD0WuFmwZUot2LdGN5JAqV
yJ8mm3F1jhdATkF+SVZJLm6UwEwjrsU8nbD344w1FWUjdQ1oHbwAKQnSQukIOzTpEDXsO5cumm6i
BUQ75b1qbX50MQQM22neO08dmmUkiWshFgaOpBHOay+951KsFkIv4YhyyLx53w7Gfzc+erZM8ZnC
TAOiCU8dOXYzxuPJTSV/oBW+znB31mt9Bx8Kj70/qguviRcX45bRC02T03aq1odLX/zqKRu2zIkC
cshE1A1R4FJ4FaG7hcErl+5DY4VnomrvDMXkMFBKYcSvd7xZf/NyfUP3uCKA+8/Cx9pawxiBiRqV
aygxR1+vecPmTCzUnNh7fGdwpzTXSobd9rbCcqxggG3KrnmG1sMey+OE0ziet6xPIW4l6XKNdZw9
Trp5LivrEK2AIhEwFyGc3eqyupO5oS9gNrdL6MvbIcglzCJzX8nmwXK9OwGtw1upW9HYtEfpWR+Z
lvQAZfOrY1u0bGgC8GlcPg/U10QtSu5kh8kCa7RQT34DJgOuBS/iOg02rrY+EJWg3QZ+/0GrEW5X
mitv9NydfVGx7vnxeJfr7KsZePxO8EZlmD/ZI916mSrx9fI4BLzHfqlM/pSG5mDb1r98Hq6lcb/G
0BMHPeeoJJ2uL13QPRZtdWxBdm4cr3wpSQ6x/o8nxTrI0iPQFq1/OppfuB0lFxgA6Ip8cym0I4jW
Wd+xjLZj2Pc3LMgBjB/snOEc/voj/wcnLcNOHhGqpywZ1yTNuFCrFcG5TTz5982apS7Snqqjtfhm
4e2/aupv2iKnFxRjc6h9crO8+GeUppGbXA8y3a26assCvOGuzDFoni8JysGmackFtrTcYCQIr11X
q5vOqnahDHckD1bNQTBYCd9sPbOgPvDKQTWbYAhC2roddf/VNKuOlzC3k8PFdthzU1VpnTwOZYKe
WMBeF4m6mSdSDuBNf5PM+vQiHx+mAvQDOuzOs7lhazbiKH0MPSlZjrLk0oY5vhe3p5xIUKA+jvbZ
SOAUnDg4T1jszlwQNlHCWjNhyqXFWv5ChHuLmmF1k4FmMGK+XwLKFkTL5a/7CQP5jJEE73QQn3Cv
sEmalM+aBQ2zcqBeh7EpbkzHN2lpG8DNjXpsJeqVx2Mi6s23w/BH/hWKWEI8uix5Oqf5sl04cq5I
AN9e/0I2DmipoCZJiul6uL+4zm99R5xHZRPoceSPyGcqm/tpv8jhzgn8h2zJLm2hLdp++l2tBmyo
Qh2KeuW3FKo9ePPoI3rKU02s4KYpgBr45fSbgi86Nj03iMS92KXUz25jWU8FpW/Mh/FjNawtkfzL
eiNLQNsdFsPIM78p7qBDOIXq3FgcorOFCaSvbft+IKbzEjc8f0CXAW9YUlAuOdmwJKmxBnXpeDem
TMieXV2mhZJC0rXfZHWoBR53oUrvtL0ui9ljMERvM7LbDRsRJwRFo+4o7jDYows1D1Vl0zmpmotf
wTQOh4uTIduWodS7pCjOUEiI0bG1LyY5+7r9w2pDlj1bQto78k/Lqw9hK9JDpNqIjcl+lIV4rpzx
0GYOXqqqPtm8S/dtE16SSmE7aV7J/R0aaeATi/avplzGWQixC/T8zJmxPjgXocaL1uWPU6YMkQn7
L2uKV3Pgkry+N1kirkTe8M0SZb5dbI4TPXigttIuxzSPLlwgDkTnh5DfYHx2hTN8pTX1ySUOc3pV
VXRFS3Iou3E1i3KRcWUqyKNvC+PxU+mWJn6OfRQUEhGh9x3UqvhusXtzjl+Srt0FHLLa13oeETos
BUyDTAzcwD6DV+mVCBjJwF/dZN7t4EXgGdKCqOYSWMkH3nr9aY8mO/a5TQhADOPwU7sOYrHWI66W
Mp3sB0vZZCi6UVgjsYGqvTIE17wQio567nwoyide2WzIuqzbcMNkBZJiwhT/kVBMQ2m3UH8HErQV
HF4nP2TD2P50YRzeu7PbnkM/ip47gGIPpRfYb6my68+KGf6jyiM44ryx22AjFry/QAyi4XGO55AP
78jMCxuYmCWXHf0/x5SKghLbIIAy1NxuyjHfDiPW+VgUExgCTk70+DnBfV8p+ldzCYphuxQFkoQM
bIT3CPibvW9seFachSqPY4ItaDzzi3NhOpozc50P38TKIvzE6YjhjWbsbuQOnKkrH4wYR1tdEm00
nf60pFv8hDIfX6zpz5CAVk5GGOWDX+JlXnCjT0v4jnlN3BQskvduHGGmI+IsNtCYF7F1cnuOL/Pk
zuMB4QJU+6JDXI/YlOp2b7McongVViHPaaF18OJyBZMnBC7/SzV6sm4n/rds095CWkWJM7Db3bCA
gBUYGHLcVgIqHHrCwcWcBD090nOv8HcLbtxhFbX3Vo9UcJt2PgtWGeveO5J9LGx8yxGLdOL0gTpF
go3Kp14GMtGma2dpINiY0CaJx6zxQgScKIU0ViWgzYywloMeQYRKEMgMuFlsckKYCcS0T4t2glPk
QR+eu4RHdJ54nbqx2NfDXdepdeacPZ6QSbskIcY+TYeRSkXi3dZe0cqHhXWBwmlR6a/CzXL84YPX
m5tasry+CyrCBIpYQdFLONtosM6CCn6LX55ybDo5BkyhWiXRDddb3Ry6HtEFjTEo0VDLWTzaY1JT
5uBQ8lPiHoQ0RzxFb9vFSoZNsUb6eDZN3buGzOWRQonxLbZKh3/pCOZrabKp/eNaU/IFGJUDfWrz
y0NB82St9q8BJFYEBuV7wrNYP7U9ub9johFjtrEOxy/AfDb+VGXFwY8cvLk/yNSFI0lEKgBb2oED
bUHT9V5DTx7rbjct3bwL0DGZFkbBQd8qxmU+LHZXLNvYDAVO9BSNwkFvN6K2dmPszQBERtEXFqDX
WlLSWeu8x6+UwM+AMS47FIzeUy3HyYyQY3M2cDDZLkTWiGa58HM2XGL4EzoWdnsp69iiZx5ewH1C
zo3DvdPwK8c3GzeFfwQt4E3uTRE4A4klpOcye2o9M6s/ZaYK+bRMXexCgoNt8axKmYD3KkvdpJ+x
1bo2Z5GmSj6QOonZJ7CZWXkc6nXqLW+iYnhuOX/qJxw/SjNT1l23Wqc4qwboQE7Mg4e+hhq8dr/K
mqQ78VaAmXINCaYvgrd1AkovaMbpqY/TSJaoso3lvJN9yttDV1qV/s0SU8eHudLL/MbBt0VgNF3E
FlE3lptk22YSGV9VnhNKP0TOOGL+68Silj/WXEEl9lSTwNHHIhxRbxCI1sAoHzON0hNRZ8tH2wli
F1qt7qLewajMRtcwQvmCgY+mh5bqmdFfBuvZ5ari30V5msIr6KKxNQp2oN2gJvlUJqkf2QgZ/AyS
yaTftwFpUhhvnpLTX1sqVXzUKsiqPyE69loMPuNdxQIxPccZyvRpsVt3wrKRwwvaozW7hiLJQvv7
VIxjcWfruvH260/mo4485sF8QY1/nPMYVyWsyqS62MgLMbl5o7w/VhdxE40tTyVnmfDh/4oMNyZk
3NiEh7YH2XFbYTgI957PuHx0+jEKbxPbjQk/QGEjEEQeHn3KGsboLPEpjIeumOZx05d5Ou0Dd+iy
q9WopNnxQSlPpZdXXzmWGk7vi72AdUkn+ACGtzeG0M681/8bW3mNgPGwouhcxlH1U1UFc3YsZxb6
MXP+5Y1bHWM358udSNotci3pHvGr4ytYCBSVZiHsjNwUr7udg+ofquEPlhdD4U4YxVSsapt+LbXU
Cdtr7N5Hus7fGLEae1NqJ+TTnmLFhwIQFv+mrNHfPmaIn5QH2KdOgvrVbzGn+6bwAVLZndwl8Ov2
lW2+oM8+p16Z4XAqx/PCPeNU+PHfLlhOQ8fBsgv3tQDnzSC384bmiWv+NUwm5EY8JIUOX9G+fvQI
1dJ3Lq6VPop2dFH1mUmR8u+8VA6cFFyo3RG9GugYPLxpTCDlD9By7I+9jJa71Gn4aYQZbSzdSB6A
j0h9SGOcpTStsnnGA/qbxeBO2rzZcG+5TQIcNSOv486rNrmsrggf+yJrIV023hcggw/ufn/7FR6c
1BO/PFF6CW0f2FySn7EQ/+XXNyZOze4UCazTyXNT1eXdIpYYNnFQnfPAqrhbg7Z2lEMbeCdqBBw6
WeuYTjFii3Yl30SfHUBBwHvM/F0f0MDXD9zzi0aRWQ3LB/LZC4oE19Cg9F+bONvbdPSWHZ0LvEeh
ybg3Dp2pfoZgHiWvzGvvvdLb2omOc67ujDWhRfHpqQ1pS9VxP0WBjwHNJe1+0DyzRSzVPeqU09xK
3eFn8DgdpKvg6o8PQTh0+o7rcbDXo0op66hXp6iV5/AWLD6nv7w5zbWLdfTdFWr6zoMx+IFVVqHr
FRmt8W6YemduwXiCndkOfz0jqnffK5hEJkH9VxzOHCuS5Km0rDQ5usLmra7uZcnVrMm3QY1bCL7T
dZQEDF3nPqdUxl9whIPavXUa5zDH44vbQ67+Yxn22qCyX2kJwQnqxbwjb9w28N4ENAb0+rw1H0m1
1L+YsxBEp5RTooyf2MZu6xqk3zQ8JrRwev9LBEQTPcI3cbDW/0xEzNCqrRnHjRXPb1a9fAdG/Yms
kTOseMSYcBlDWp7zclPPeAMCLsmRbD6kbu/rllCQ4mK6sRLqD4uK+hNI62q+YI57lEFxiridgMk/
QyYhXoi3IkJVdkBN3HhW+dXkFk3znHMmbzPkw0a3+GdLSS1d221S1/zH2Zks141sWfZX0nJcsHIA
DjhQVlmD2/e8JC/bCYwSJfR9j6+vhaiJgimTzGr0LB4jCKJz+Dln77XvWHe3bB2faXydOm+E5DF9
WqiHWa+me+woSzsLH3r7p5qQoPJfwTzJ5NLJEfsP9OCLsSGiGrqjrGkatX71ZA7pnpH3ney8balj
BHC6xxRla2xb3wwjmsfyuNQYddjAGbWuWdpOcY8P7ewExrPTqp0fJudh1sg5mE1IWJ5M9cos+VsG
s1Rq9rZnX8IEjvTJOUsA9+fCaqYfkvkOWHXriHT7VnUCsAW1Zt9ssPVtPElolz3+RIUyJ4l8VhEy
KWFuucoXBLMfIc0mxKbroZUXrxHHTheXdlCfbAaYLqZbbB40PJlmpGa7oV8J2r+gD1ZET804PLl2
/SC9ehF3zPYw4jQeM2sZXAwDJjmShKZhvFhzjYoBOa+0XgdPooPPTznZ20C9V0aQP+RDdNcZ6VpM
8gppEFU+w64ki+8JbOYh7tYBu9iI6nbIqZXLZl84ULo9anU4OYkm9l1fbmuzrza2mC7T7LlrcEnq
AZtnYDAQVdvpHmM1FGYbAxlPAPZgRzIRVcxteRa3bE+PDA/3dhOttdhZ9zUPUz/KtW9lByEMfg1q
k95lOuMiL412djm8tnb/mjvfdJ9pFu2ZqOnea+LOS762PgSaZHDOWtdBNIeV3NjLqrX3sp3Nl9Ag
UvSGDlR/NQQ10ewZ6afUsxYhhVQFq6QUR5arVTfET+mYPYOHPFt6dVRMuiyfEh7LbOTAmCsV4042
SDlmgqbKyMJVW0Zoy4CktwxfjpTyWrLPclN751ve0m6jN03rdwwiL/S1NmUZrmOPYZGN36eiHbos
Kv+BubyLGHEEf+Cwboc8FQk+anrm2S6B3tx34wnyxsYPUAAYBt6/wsQGIiDvMKe12qNswtdJaFi+
50geEhkba+tE3oUKbU3G9osClE4Tdr63n3ZTf1NqxKTp4dHk2WUHEdLHI95pjyDym3Jj9A7E/Hbp
w8gwTA8UNBCcMjH7rB5hiJH+NCUZcIyXtLF7I3B0O/IpsRxs6FZ+jIbp08nbLQKsd7KmDhAQIFND
bg9p8CPH2UdwCSVd8BV2qrke7Q96FT/nGU97MedQjiseO3A5CXLN/lsxFa+RiM5jLq4Nr5wk98Wa
GA4M9cEDulPG4ZZPPcIUgkGj+tRqzo+wH35AiLpDi/OjTVJz1YW+xhBJ4O1PlsBd6T+qWZ2D3rqQ
1osO7yzG2Voovt05cPLOPQ2Yt9LaYAZPAFmIbZeZeU+/O0X7RU64a9LmbfcY6baOMs6tJNCpME5m
ks3NPVhAabfxfF6QkHyUiXgyDNrhgCpJabeAPAX8kY9OgT+vRxwEoXDdGuCmLazVRb0ZUUWj094X
GmQNNXEdOpOSs1qbqjv0WDOIolgWNeRSg49jX9znCAFsaKXkPhM942NUD7rkrPPrxoClNDEPfadt
xZxaPWVPjquv/ch8mJpP6toNAh48ITURczpauRa7lf0Yg42ocvAVXryz0Lu6DEoZ7ctlT19eU9M2
xVBh5dpBEwRlieHTsO0LeztKU+dShtHbNFaXOMkeUSesh7jdJ2lynRC6qSElKo6c315SDvX5diSO
pijUPuyjKxtx5hTRcejEU5JVB04LpwyzO5SgrqCBlgQC5qfBiDlw0Hj2Pel/br0iY/DY9XPeFJXC
wjay1YzonS/cUCT7NCXh1ISTTtgTOeW08sZdhM7Wj/NLQ15HCMGQVJO1DLkLrn4Qsl30VuJve5Iv
gcsdpGi+qxoDXd5cleifTZuo8pqQoIAoKz8aEBG2O/yi+8jE5tA51YPV21ctn/YNS/fe89yzbBSL
vf/U5NEtBFt/tNuXlHF22Ptr2b+aA7zHghqj+LQgBQWYvyhh0R3pgD/rMSMoqnVWyocgKI1dbJMG
Uwa3dITmIO0D1TXsBOc5ljHocWt2yPjWVjdmzis8vbi5SgwAk1GcPCv5Dm3xbUSOELTqZ8Fdc5iV
+EocC1RyBFahbFLTI5gEsOnmqnIoR6y6vWttuiNFuA0CestG99CHckPNiJOBjrVsSJAij2EAQ7cs
WvktTOzHPG/3NaLiFsMztujj0DvEHAiyLXB7hMQsdXZyo/m70yJ/5+E0rktj3YcV287SOjieDg41
3jZW9sQFeLEqzCKA/JAYY3EiqCzGLeXIZm/SWLKY0dL62aFq3wgwu/BtNrom4RGx5yUPBsEhFwr1
gm/tLIUHrm4uxMC8sJdc4yq50RwmZ4ipLeryh8Rq9hZhzcP0A2TLCp7Ps0+vTykfbm9kbL1GnulL
HMJO3IVlt4vSYjlW/YHd+zLvarDOsU1zDvJ1Zt8qBgws4/22mZKPxtMJvvD5e3oJhcx+6B3jlCsU
tpQCKxelkeXSFmx8YteJ0urZHYMAVgOEpoom0swNN8b+oNHUHtKeZh+7pSoJn/uEMILcx3qjmFc6
TYrExGoR8yMGkN1boqK1ShIbwXK2kVN5EqXNI2tvWzh/VLInV3qvEjOxjqVe535PZvPAAU5BpGNx
S55QaFfsxnuA26O3xOgPjZDP1yBwWuuRZMwdfRCWVy1FW/lwXqJLOllLZYSUe1F/gSHGkDUAYZGv
+pgPktmTEFjtoHhg0tT2KE3wszZQx8h7lAW+h058GCG7OCu9tfFw0BD35eRHO66zbuG+tr25QuSy
ZY8PwdrZOGF5LQnY1TwGbUO6o9Q51kJjho0CjIGmjgxpUXr540iwks9aDz3tlofBg19k/aJP0xN4
jLVD4CTc151BgeFM9iuOU0yJ9dKqjW0X1leiUG9DhQAkQnWfa+Nn4g/TLusi/jW4B0YvodYaj44O
iYih9WIEuofuiLGbS0AVw+Cb6sx3z+vELmuix9wmZSVHhKD5711pPpdob9g5G9uqmZau8A596b1R
Rk0IxVgZZ282KAutVXf4OXa2ZI/qlt8Li+AJJ7CvddX+tKivhwHvqHCxohjRo/LGO6dotp50zSXE
GPhi/T4du4/Ubr61SYf71brYsHnKFFa0bbxaXvUwDurYdhG+dcJmw+pCf/E4IHCTRnGET4cZD8VE
T9WgsjcP0NgiKjSHi9IcOMe15kXAW93ZYmf47IlNxHTW3rHa84AUMgFiknTWjvb0IzlguzS0P0zw
IIuAHSvYs703hnd+UtzTd9ymTXJVLVtu5oBMs3OEqVRcmyr5GPt8XbIdaZz0AnnvULflo6yil4FR
ZeqNTJ8t8FGghp05C4p4lxJbZVbah7AVO1fpDIHn1MWxve9C9S3L04++wt8KIqirBja4/jcLn3Bv
jFtd8FFxh0dgojyvJNkm9SZOi2fd5I3Q6YJbenNw6fM6tVataheFVwUVvcXn1GpTtjPr+ubX5mYA
+j0F+iHIso0jFB4/79mN/XcnK/BtD4zBjBHJPfyeJBpZGtnS6lZyqLFBTAWtXd3vdgJMATolazGW
6Xens757vvgxecba05PvxQAtoUYwawvCGrP87FT4ZkrhXIrAv9n1YFzisFnxzcuWZcnUUvrJOQZ+
lUGK7DWy6fVgq2CntsIAxxNP6RLvNA4KfUEP4mcIFrbskMQ03lOcFz+8QVzsqHymprwidbwPxvbB
T92nbsIi347+N49a0EjzO1eStOIgjPWbEaGluq90fSMT/MbeeLLSEA319NFrFj6NjGfAz/SXaMBV
aXTpxUB1O/Pt6UM0xwGjbguhBaTQ8DEEzj1fhYPeNEzTxwMWr100dK9axIbYCcBpjursaT4gdvWj
zzy2/nzwq0B7gm6zaaT2ZITiqaDmJ4gwgq2UHcwa2VA3CVzY9Vbq0TpMgk2n+MgDGOWlvou6Zof8
DbBRVV59p6EyRqmdTsaVNJFDI91Xv40uNsCKAFRfZhfjKiYOZUBEgHL3gybEPs4gH6I6WNSlcxcm
1lKqYY1ZeD8V6meF5S0mUrPBFbOoKuZ3UtwFFord0mVAAVESL1S7ot+9rFF3trbxPY3qu8ywceHW
/murCEPBmaU3xJVO6dZtjG2RumfLpxeQZQAAM/CpAWCggqfKrJvToCXr1okx/+crzPHpKbPm5kf9
UEX4lsnNPvKhRdT6z9LvZHe1611cHT9uojPRtKAcjbog7inEtmAme+4UMLbwPk3Db1PpkEGXRvQy
7BNOIY3UKIMqMYnPWjFe4sF6wGL73MiWgOPxg+yojePrd/BAXtu8IjO4Z6aW1NmuyB36sBGLOIXQ
3hjaj7xEVcvnQ+Xlm1Tdrk35ICGgZDsbkB3JdZulgInQT0mfDqs4Slc1evXcMe9Ns72HuUUYgX3o
4x9NNNkLMp7WPpCttEURZjalWFbO+K6NrNlV622JmKGBJ9QtLbwfZt+/lH7xHIvmw/HqN9svb7TV
AdqIbEN/m4xA+71oENZWeXUazB6rMIjmQFN7HQ1uoFUHZTc/1JwOg0u0VPx8mhHVdXUOA5jgagIC
G8UnTfF4GQ36lnk584lkAXjwEqbtqwqYBNdN84gK85+MT2dpMotZegJdkMWeicp6U2GiXohYvQtf
11cFKuMFaC2ITemVj8ZzCXVpsop8VY35LcEVTL+tfECPbp2B9jzUxfTZW8GNm4ORvMthwRD1Qs4P
9fMlcf1Pm9Iry/MXUdWKpaqCguC90YRgDl7QW/Bod6SQMIYDcZzaSvT6E8umudELSIYkzSpo746m
3eICRKxFdShU99Mnh2RhAOilMXawgDFFqb8ssvw+H3DvCOiQRUiLwACrDGYsIoMgXXjggUv6s8yZ
8UP0d4zJ9naUH6oi2HokaMrewmM4Hsq22bchiHkLYEkY9ncTadzNKHe6DM4ARMGlo4Vd5W5Fqgw+
gaJqXypBt2gq2R/4oBamsr4Mcxhml1vfpd/8VBbJHpp9MAQVi40PWJbZZQYxRNgT+ZXM9HD1Jg7I
HrywaIGdx9qpiCGfdb5Y5o2yWw8ZBiMFao2BzScg+H2Uyle31B8EggWRRtco9VCvT1jHrfc07I/8
+cQp6J8GEQELmpiHBLINEnHw/BO+isC56sZ05X/ZZXojq0sS7wM9w7EWrjM3+zCNdqVDEDNstXZd
/ZFV/powV1zjxznkCbimKj0KZGlw9OClqKjfTcxlabQUeykGuh7WsIkr0CgV7aKxBBRbDKecb51b
0fZrKO0CE95ro++ZV61lV5wjQHZDl2ELBgAQafF90rR732T/2STEvpYbgCgnm72Dkt1rJPtLHJSX
ujL2uY8VL9Nx4/9A8w6QoHP2yAgvii7DvAesemZRVq7vswFdBcBXVqpLM/br2ImHRdVOL10c7iIE
FmmdfQvwYSxKU5IFPKFCU/uSqaRyrfNoeI+uon8E5SFpqxN5wa+KSZ9o7qcse+TIIwiAmNLd2Dn5
YC4H2W/tFqHdpJW7zADOo+FLzP+hKYWfdnrTI7zPACH8tW83r4aeo1GjPUiOUn6K62jnSMI9PSq/
eaM6smm06/RNSydEELwORnrFCbQeKv+DYL17HO72jkbrhn4uwBN2oSH9ECJUm5PZFXezDFiHvLkw
43kfZuYPZTSn3woGCbQ+b6yIZP/U4ruTEXpjjiy6VR7Q/oKvgwbkqZAmkHW7xUWVnEBI5kulusey
YdFve4suA4EK+H5XiKhmE1f7FPg9rY1poJHDpnvZ8lfNEXWL1kNIQNTcuZm0Y1Jq78JNt01M4F4l
5DJqvHOgWQTJZE8+ag7Gi6YLC3vaZ0gkBjnsIS79bEzrR64aYMz+SBIRoqQKRVjUI4H0ovc0yfGC
FC+y9NCXu8OzqYLHRBa08IgbVpaxdyvnIUTZz0aWYarRbVOfWoynm/n5m+gJDqqdJOTzHn5r0v6S
Qpkr+ukHiPQIBjY6LT2wb0WfbvhAU03Wewjtx8p+CwKv37FrRxgnW7FiCJNsK6OasaGIdggpokd7
bM3xnXYsph8tWs7sDkuW937f7GuygVbxVJ4TFXxz6qTZJnSyYZad67E+TLzAgWNexdQiluqst1HK
n3bhXDAlG6THdBPzIXTgtdwWmfYDiTTUOKjDJXGKtfrIEkAnGQofSqtFnY+3sGg9xv3NdgoSGt/h
xxhW/kqOBUixZsN35xy4REJY6XmaUDTD5zlUCNcIo0IORF6Q8FcR1PsiDa7sXKkyyOgeMCzaeX+j
gQ9u2TMZbFfXfkjdRW0wnPBrEss+rGm8NuyXGVSeHbR35Vyq5O+isT/QYJ6IlaNLlN4axZy6xmll
D4+920N/0NZ9DCaU4ZWCB11soLvj4+DrJ+1h1fNYEbJSrp2gffNE8ZjX8kbj+jBJBvDISY52Q8xF
oW5uNB46p19VpTyUw/QBgGKpTN6uNnbXvdfvpZ5Wq0HWL4jx2ZnoJ8Avt8aqD2YFEpU91zVJrYec
F8dwwnU0OJLwXu9c6cY19GAR2umF9wNRHNKKBrJcqetbO8bXaexUEjCSiQ6t5b94xKKCR0oRZpve
ciBLMKcFhFbGP5IdAe6AvjX+1XI51M49cQ7rwAEhP3kPud7e2wwgnNLly0/FEdpyUwfTG6l/h6aC
gpOh9Z2AbvSzlS3TMI/Uw/coD+a1EqBASWJH4KxMmlujqTtL1SYMYTDO5izcgVHjS5Cnvs7wbhHj
FUzVmx2FHwaO56QZ3sHsvtXh/LmP7+ykOufFWK4qUxaLWrQ7cIfviM7oWNuBtipHUBijfBF1tqVh
sgDwtqQBvSWz152bOqcc+6Mhqge3Fu9JV76IaTiMMK7ZXjef3Ri8Gmm7p+XNEwqZRgNt2Jvveop1
wkkf6sQ9BtOHFtYrn6atNZaXmYbKNOEnTrgrCLR70NMrz8RaDPHks0+9cxZNd7nXMmPy1lWk1lbB
fIZhO1x2fEey6Q+zGRdpFUInP36cgMxO0w01GJY127zkI6lJ5XCr6hhNBEB9xE7L2kvoM/Ffi5oC
i3vS6xvNk09ovvbJOGxVbp9D4aJpnw7U8Ef24yta5Z++mxOTqW0bQXwGdvnBi46gJZZREr449Xjw
JmtDdh37guKstenaVQUbPNwKfeucTUkSmhUNb6UR0eKjeUd0YBd6O7ytIFhQYlvjR2dSnITNnWYF
y0QGezeL7r1WLI2M3h3yfmQppMkmjK06VKWzKQExs+8nbOkLIkWNXttYmZ9/jJBTCJd7K11UVCAW
J2L58N6PFundWUKmkPFeWuBERU1PAuZg5ZyTEBiGxqsvaCjYRrEhZvOJwEOMcsytl55PBH1cBsFS
9votLYdx3+XJxzAwFS6LXtsmA8bE3O9giga48pD0A4cgCRdnpIf6N/QtwiHSfGspjfmXrUMDS+Pu
VEp49O0ogi2NCiSJo9kctAIurAYCCiNh7m9wGzP+wwW0LKGn7XzygRZ52qIQkZgH4QMBO0jM7JyT
R7STNioRmj8eM5oWHbJpo6xH8gu9KxC3ytH9pQuNlF9FUkuRlsYmLmv6ryYrgjnM2ThB6AAiSMeV
lVvuHjEoYUleYZ5tyZybAfotDMm+Mvtm3McMVPe+SL+D436vKAX5WrfFZog0G74r7Ptp7PtVrCo8
MpKrwC6PiADP45xqSqykrpnq4fLG5MuXeuiJkelnWlXmGtUmasR70yt/Vxp1t479tltoGXYYan2w
cWNrHkpmB3eMPrxFkPP3Ds5c5kLpZzOCnmquZetYDCt4NvQPAF2AV22Lk190yYNZWcUx9PSKR1D+
8Ox0uGerKh99ny9kGPN2Bo1BEegV4gbO2nHYkGXlOavFAL06zDa9U3YbfLD0dkPuB/EoxRJiwIA/
Iio2ToOFzYXjeR1IrUKzCvkU6ChNgNr+KGro/CKBZIATwN9NfCVWDdJ8RIQZBld7sBC1Fxxq4SXF
cDRxTZPvqQjt8LmJS2wXcuVnQb1thx7fcduKa5sV2X2jBNzTZITYS4weGebsR0jISQdsv5VobgzF
/V2qeCUsk6sfMKLbdd6s4neShNj7HNNx2JpPbOPK16GKeoTrvtq3rFfrMu88stHJfMLfwIhDkDyg
hN3x0+gz7VtEcsAl1gT+BvvejnwqGRpUBvDrLY3k55R2HSMojSSXkq7+lHmvvsNWgnaKD3JqDBgR
KApaSmIic9gCdqrX8Tsm7atr52LpaSwA8PxJtzMDeO2RhH1FgtcSCoWDEmVsV0UJezsmx3GdWj3R
I6Tx4C+GUMgQjwLNxCTrxSWDMMZIy841p31g0BTmgQ2pcCQYOw3vf4WodGtaGpp/2o9nphbaXW9Z
HXtwNe1qgbyh9Cwav7ZuHlxB7KflOt8KL4oh8Gsv1EsYtCZSJifYS6ADXku/Mdnzit2UlKxzqcWL
YuJQLnL00taA+Bs3LxotshOGDUqodK3xJaILbRO3Oku5UpxKTwxGM1LASCCoEpm9E7g63Tlo4g9G
5qaPYZ4pCsmMTVrrctpx5bQXrXWCjV3GkslmN87IUH+bxih8wet4GBl6SW687DUUtD5cU/YK9NXk
+Oil0rxOxCStKgRaZHtm47dKq6cHFBTpNfBFBWnSmk5M3sK1Qhi3pNDIfpSO552SZLzX7NHauBoO
dIjayRFoCQUFC+4dTwqqLo0WJWCqdl1JXR4bEf6gSPUWPUTkWwu2cYnyAxOMlRCiMDH5WU5hoR5N
ms0uYx24N4DLE+ujUCWFLh5y770Z6CwRiNIem74qgYclZnU24MdEDCARJFmVnvJr9RbGcQFLJaEb
9QIlw/lIDWHecuTB9KIYtcV8Na52wm/DUdNdI9VDB83ayV/17igWtKvmEYDsX9IpfRzDDmzXlHXX
tu/JFJqX4kx1G5Ek+7qg4DWKm96lTNBN/nmo6XKod4PhyqIq/DsKi3uT92jCT26o4mQRHzMRZ5V0
rIBN/FAzCM+LZFPw/YAKQT8gQP6NZPIUM6FcVUwnMxx3Ri2eSkWP2TeqYVHW7gVQzrab+TFdfqtt
jXLsPero82bMC91u7zfNebaxhANucN8Z0Z4kT6Fd9ZuQHmsJf74wejbQ1SGlXCF6q5/bLc401A2w
ZEFcoVth8Ujr6JSjcN/o4RABs4YjhXSRKa/mVOEODwZW12pesdcgMOu1RUQSqkcs9x2i1yVrk7at
pNo2bQmrFUKvJCBxUiNi3OHGQ3gQvJhytkt6g/HCLpOvu3+UGAP90XzonOSIePqEkOrgMkOQ2TwN
S5iQQRLxMcDAmV+MykaKg0iXBCPdD/cRjTyRG59OTYNaDGfl43rRo/C7U0bzePBaju2GDdM6ltq7
NxBeW8L7tAcch56gC5Glw5tF0ErteGcp8HCRBlu7DCuKxNgywCOcjNCvpa6cCQY7mrrOQvapkeeM
ttPdk6YBT5YtK/iB+L33yDXNXLkwhHv0pMA5iftnKO0TWXIHw/W91dS0Ny8vNoaW7hnc3s2AoxGo
rt7oLBD5h+43+ENAwhFoBs2DloYMoXxH5Y8gx0DTxyNtyUI95JX1HBIzY9tNsfLmHJZOmwekA7JB
xafcQK0NZFs2w0726jY24bm0urscPHUcsPNT4PynHnxAgy3Rew5c6AZ9j98+nJ5SKAeUaY95h8lT
93mAIjFAq0Kggp0WeQ3vLBoLnUCqKRQfXoD+K8/EQ1VJIMyVvWHQykM96eNOS6sjPvpmgZ0As3wn
kgModyIgkFAtFLPQRR2nz5YvGGe3ZBW6zrVK832Gb2nJWJW4h6h+hhhxaAlPqZA5BJVYJiZkRSXO
ZmunbMBKneSWGu4VjrZjzh+CHoK2v93mBxUB2OIabGQBPMed8WkJlIvGIDCrMvO7sshRaYfFp20M
jP3Rg3oq+ImKaCsp5jdNa70GcU/x77bsRNnoIGZ+TeGxBZai4rKy96h0qw1TgGmhZPpqNIqnkhD4
Aq3qVN4LQllhjvBCo5BIEVV50toiX9wB+1ubnZ2vPSrUVBJvZuV0XaTRs/ONPrJmehagla9tYf7s
KkesYQZURVesvdHFL8myw6HumHQ8FhNf5957GlM2hODFzm2CkI+ZkyrVFtE2UsLRbvmD45ttDx9B
1BuXwC/QpZLD0If1qfIw5Uv2rmborRKfppMJh7kuMmIobPOuyWh+kICIWo83KojN13hKnpJOkWXT
rUJ3gLlF8GhZZ4i9raObBjdhyt1Iy43CreP0STAag5ZUo3DmmfRaiJ4+nFWW94HKLkOqXVvbOlqF
+YxLYYOb5kJFvslNGmkhkj5TrHNBjIsXlPe90gzWGl0/YaY4l9GwM0w8J3pxQ9tNNE3xlNcU+7k5
HRODmcVYyDeasvuaOt4wgk0VOpu06Xem8DZNMF8w5V+rKDaYDPSHyaveIngGaDifvUa9mgq8Hqbs
PUyzt8QDPk7jEhKovJ/JkvCbngqruh/bnqxzah1NDTyXsbNpjVlrgjMoKOyzNJjHkJ3JQpKGBAqW
/jXqTYp0pmQ6nhsZ0R0cshE/mSsB/xawS+xBPgmAeaeRGgDiuuDxiJ1ulWDUIuo4W0UYYhEIWelF
wW9aaQRgrxpK8U1HEMkuaHA+QDJ5HdH8U00RHI3NGH+4uU1kRF+e098qZ/ahRHPFMy2JwKQEwyqs
8RMZ6CvhkuFEwMaMB2qthg8ReJ1QK7D+zNankla3hT3BOwq9A0xtrBuyllaK10AX4XhH35t6oPWs
h7pu+lOUA70uqoOGWoVR5vDmJ1kJ3Sm2buwmzWXXa6jcsK1sCkT+dD+RE9aFQ7cZ6R5V23/+x//8
P//7+/C//B/5lX2wn2f/kbXpNQ+zpv6v/7T+8z+K//f/7j//6z8V+WSOYAPn6vDWpKmkw8+/f9CM
8PmX9f8RKqJd+tHF8e9s8+7mB9vaOvz5EPZfDuF+OYQ3jnQlOUTUHPThGazTJm/XJBpt/3wc3fzN
gbAWCstWhmULe/5DfjmXgeF7lXY+Y+OP/idC7YOzEo/FT3rm6+jgXsvdX443/+Ffrx1HM5HoSIWT
Sv/38bD4MMCNMATxNCI/bdfmxlzdJtqeC5PMos2Fl/ZebBiDLLVVu/jL0X93WX89uvHvowu74t76
HL2FjkJ21d5YkyxP83UBA9dd02hcmEsyAbOF8//xzOCWMUyb3qxyhfr3kQfsRelUecwn6DhSX0cv
LOB/OTv5u2v7yzG+PJf5EOuTqf9zjMW4pg+8ih5xEwfP5sFYddvxm7f86/2cr9iv9xNTuKsELDDd
cgBPKPHv8wJQp6GGt+Gwbou92vgHubK2TJ0XDNmXf71/X59WU9jCRGVu2o6ifDK+PD1RTNiXxCG4
tB6J8dxhqd721/A0P61ix2Tw9ucr+vWCcjjdNl2hS3LQpLLmn//yciQO0LcxiiEp2heDjpv5+Off
/3Uh+ef327YlDF4H3Xa/3jBmi4I9GGDx5mnwtxqrs12v/nyMr4/8fAxuEM+1aTksVl9WkiFK854d
gY4AgvkHW4sEiV7ZludeqdOfDzU/w/9+Fv51KOvLszCEuPAAIRAC5hFD1by57dMob4x4qO2rv7zK
v7s1v5yW9eVJaADA1XTDdECexFsxjHCQOf35dP52iC+LxeSXBWkDHILvH2o76ONMn/58CP2/vz5c
MpPNv61LV+Bq/PcT1ovRd3XaOkssQavqmm0AdyzGzbTO7v1V8pc1SP+6+P7zLPxytC9npMtucDFy
i6VzHpnsrKeNeE7XoFN2/UZuSKBcC3CfP81lvNJW0V+O/tvLqWyiBMgeYA2c3+1fXibLt8LeVICP
aO+sUu299b/9+WL+7m2iR2WbuNUc3dTnP+CXA7iWjCnRwfQXlGVTAGKCJ9zJu7/cs9+9UKzfwhCO
LpW0vqzkVhv4GunEcCNANWJDmbpOrqj08XajT7LlavSC6OXPpzYvBF/eLEPYjqXPqyx7/i/XTpeN
quUgObUcXrBkiL6Co5DSNhUfGUvLMhcBE+0atdifD/y7R+ZfR/5yUfOg01vXBhXeL/u1C1NgPexI
SF+qA01xiqEVJckCud8Gkat2Vas/H/43txRuNx8Y1zQNwQz6yy0tChn384rCjp2hiQuaVvhHLBN/
25bMv+jrBf7lQMaX0xymuuD4QJGjvb+rt83RfBjv5B1Rz2uA5NlfTkv/zTP063kZ83n/8qjq5FJo
geRw3abZY/B9HJ/rJUDNRZWSIrlQW5CAG4GFXN/8+YLqf7mixvyX/XLkqnZiZ9Q4cr3WN+0WtdNa
W7PXbjf2IvzkRrLqMA/5y1HnZezL5WVaAa3JMCxTSvHlfEm2QNqszbmfeB+2xYZhx0X74W5z1hnr
+peD/eZe/utgX04xJaO2wjKtL7WdPLhsSSCm7bFnsqq5f13V/tsGmjWVfqTpmK5yDCxNX77hmU+q
TyWQgLuPlHH+LtsEq3Dpn2oAzdtmWWz/9k787pvBEZWhLGXZphRfnlV27JZmRQXP6mnahLtyW+3C
/bQUK/KD/n5+v7uavx7ty62LNMvIWgQ6S7k1N+2ZEviYHetXtZ3fDBqGf755v3k8/3VuX+5d3VkQ
+eYN3kS+tLSaB+lbz6b19uej/O79k3wl+O7yVBJu+GWn0inwL7pn6svk1K3Qy9nnfwqRHQRE2oYL
e4ESAhzvyr785cC/u5oSYjLaY7aTjvPl3iWV5yM/lswtNcvGuYfbXUdAGhLNiK8NwNPSrfNTRONL
VME2S+v9OA7V/s9/xXyQr2/jr3/El1tag/iJRcwa4JWfCZ6XNvzLJ/KfVeTrEZCfCJZsS2dn+2Vb
I112Zlo8wLru3CfXr5HzZGeRovwuS/ThhNeNUc3o1ChPeQ/ThMYQOtKjUTqoOkAnuGCbLdd6LLX0
TtatAeaWAR5yFCwf3kAb0Lwh97EIsqC1CYIYg76//b+kfVdz5DjW7B/6GEGC/pW2qlTyps0LY1qt
pveev/4mNLstFsQlbs+87G5Eb1TqgAcHwDGZ+4u0uc3AEamjb03RTI09c/VekzuwGtBIGfiFE5/Q
vH9s3NGR3flgtBYHbitEruEYz0BuFIVbChdjksHwFReqvijI/kKtzEk9bhDZ2Gh40piSKmMH4ELB
hK2lxb1FgeAorJM9qDF5g/WKPli7csFt41Z+4o/3+xZueJ0K1RvcRkS84TT2ISKgpIl2Dnjd2I0Y
5dDRgDk3NWcZt0A0zVQkImmaiGn4y+MtMM1JqjvMXnSkeBqK6CvlG9m3YyPiG4oqqTqkuDURlwZm
6VL0AkCID0uXHFUvdZcnjK/Ysl8+gQQltXB88gBpNLrYTQTcUXj0GghXRCXSxY2T/F+kpeCK1vMa
+i2VeKimUj+HjdE4mKcfT0pS5fb/kRjcSOjXwf9ncERoVHP+BgrB/AmQajJFWSWqoejsAT7L4mzE
mZE7yoJ2WKV/MWewRxogAG6h5JfybimfwiSMXMNdWCz9n1Z3YimOgKNHnOpJh9QuDqpPjzhIEHBs
+7QVAGYoEFiVFLzEFZEJVh3cSYR3QqM8F97mfhD9vi6up7DoHY7nfNrj70hYQuQQ0T6tMd6Z1hqZ
5xiUpBHGbBb1nGbtsSsPJt79KNN5jYaCyIDCtAmNuYgIvEvuhh/BUAMU1rismBK754lYV30WJ5Uz
eZg496eD5E8vYHFyWg4S3QGstxhwVEgj44xVReYULzs5SWcDK5qX+g2Yim0BJS/Z+ImOikNgLl5Z
Xu+v7Kdtj4WFQeBfM0XEM5n5hHNf5Jh0oRp64Goc9cER2u/7CJ93PQNBXXZ1cUZnmZH1BBCiPzgQ
pvPSZ/kBx8G5dNDX5E+cI3TLKU1JRyBDdQvBkgkyLXo3wMsHJpcMmXX0ukG58i4C19q+VRvrZuCE
Rg4PxSBVJfKlURVK3MEoGZXTo3tQvFOrv/7d71P81aJlEHGfY4H+Pob1evKSTJwPv7FMhvwekGQJ
qQWF8TRxJiq4wUBBKTQQI8Os0ZBDl7InnMzW58sAkRAikKFB9lgxCGECUqlqxtSOExoA8AzGzBse
a92hclFl8mJP4KHROMDsnws05uNrsRrrwgA0mhWieVwMkXu5CyobT3xV8O622iOxQL4/clOsWx6B
rIaoiJqsEeQbLr9YN2GSNW2Uymkm2cmHxwglp32f2PpkawTmk2lohcLMIxAMZCtAY7FUL0nm/gMM
Q5Fp3lbXCXsNAJl3bFa5XIGhVrvKx8O4aDYIDzkHx+fHNPWKDxjCPCMwZV9PrQl2xB6EmK50nl8i
OIZgS774NXlobvDk9LhZfro+rHOA3RgbFm11SIEyeyokkR7XJTgPMtOaMSL0OrutXduCrTyFzcG8
Xmzw3fiZ/cf3Nxi7xmU8A8OrYhxjwsshyWnMD7nya/+bSRun4wUA4xhxJodD3QAgOeLC7QXH8Cj4
4DC2/z+uVBsXDGCp0IWBo6ug/mLcPBGg6VgiMJUq9GFs4VZxE8/AjNdJ9FR8tcTnGLcNaJiajvQn
6r7MlobspSKBP6py1EcUvfFoj300PjmikyMpwSs2vac6P/kIvWPIsqrgXsOgtaMQgC4xxBADOL6+
dj8zL/fbb+R1doR7Fck6DOTwXhRb21pbQTJ3G7yxO0MjgMyFL4N2rZc3GS/Yb8WmFQT7aofcShmD
NKBGcfmciYdg4sXdTQ80ROSpUAhFuGdsyNEH3UOcrnZUbOf+prZLXDtnjzj5I28bby7Xbyi8lC8d
EOJvICksQXYVQT5OLd8SNL6b3/adbusY0VYYzK1oaJqiV0xgZMfg1PqCK/vzufF5t72Nt4GxhqGu
vzrkwbsMxtscMBVGz4LoPkCnTKXc98VZio77Fm2ew2ss5sLSmSp022tgET+9AcHrQXHys2SDJQGZ
RO422vcHwmbajMkI8rIH2njSTuUpOFYuwjouzKPFe4RsLCLoyZDVE7FdNVRVLxdRwEO9N9CY4AR5
hQQURmTMusQcOzQeZ02IwfSLHpz9xdzYTvBzCc0VEhQIUSK8hJTzriCJZBROu3xvlh8G+bH/+1sm
SSKInlXd1LCpGJMgPSWPRQiOoAlXWFW4GlNvSK6S8lXrrvaRNjaTuUZiTo4gQlLbQEuzM6Nl951b
TbE72dsH2VouCU8L1M9QqVU1ZrmgTxQuRACdQ6fkjtiUEGa620fY8m5TkjT0YuhIT+KZdvlFMBgg
SUbcgTHiBCETr/aTL2DFtEFL5UKW4/Av0ZiLhB4oZRWC2tvJzhraiGyM7VwvDyBSjg6JW12rnL27
vX4fxjHuUFZq2AQF4CZ0oInole0fOQbRmMmcehfLx7hBpY+jPumYtEJi5iuGDa7Cc3ns7vlJcfpD
n4BQStdNlNUx/E09fxXx5F5pkMNMS0eLyJUGciB0NzotKLWWgnMkbS7aCok5yIW0xvRXDSTIcSIQ
DFZBBH9/2bYh8N5QCa0psE0ORmyWYT/llDP061L+nDVOK9PWvQ6tUkj9qRLOVNlk/GzppVAqQYME
P+uOBW4iGBy2FhtDBMgy7tuyuYMIfc6iLIMJYZHZQWDoBfvGklAXQB+anZ+M4/xKm3rQHeebnI+z
cb6aazDGsFkUoK1YA2w+dUfkqPzlBF6oA3ejboW3NQ6zc6ZMnUAAG2MW9DQ4s5u70PlBTzYYD7GQ
g1vdwMeRIKis/cXccow1LLOdoN6JUYkB5oFkFE3aKML23/YRtk6INQKzjxbUPVDPBUIPye8Gcz4V
xh9TkNJBPx3z3PtgPHOYraSCuT0zc/q1RPQegPFT5Ob3tgIQsl46Ul6SJBGZcYhCjQSo6OIQl2Wq
hZqch7A8Rn3vVSAwNYLpC3oqb/oFAybQPuGc5tuuvwJnPpfULnkDGmPMmX4dHNVr/fA6wBg2svmN
H9gL76zaXM4VHPPtxD7sKjIDDnqk+S9IgeMF5UCXB52woAQ/0so5BlMEzkfc2nK0y8xQMQtMNIP+
+yryVri0QIsMdxYoUUKaYIBanTCapx7qcRDCqq+NOP41QotdAcvqvvtshrEVNNuqE5apqlWGWiAF
NDiLA628Q4WcNESz/IgTxqgrsueLrInIoILvDNk5Zm2x6apRTAHV0ilDAubWJezvJogxgMzWUjII
3xrGn2fS0DvzG1Ojvr1a2SZMkYTEJAbIOzATV5xBpgCNzpzz/bZC2RqFeZJMelOObakUTq94+nCT
m9AUfeJ8KBrjP6+ejGsnvMRE59ulJUnXVVnYAaNxJA+6em7gyDfgGbQVTzy0V+Y/uUeh6+i/eDKz
cgQlJhCN4GthBM+4pqU7uhFk1GE8TI14AccR6cffMY/NdcsEBI7CBDiwOfX9MYi+xuTLULxCa4rz
sXhI5HIhQTw0UWngwsHMlFUET7P0czZ+1OG5il4532wrmshgm0dmBJLG4OK4hEpiDVepRCqQ8TR8
DLOAj97KbgV7skGtAYZlK7jhbbKtS9wakjkPikYHIXYJ2sRCgyKfAgHjQoeMvWGDpp5zBdq0zkS5
Hw8tBZ1vDBSIAZpFA/+qkymg8MEQX1uZnM6CzY2FDYpyC/1Ptr+4HEYphKoW6tTtg4CKcYm+fGf/
I/EgGCtazABDoxIQQ36byK7e3oXcduKtExQZVbxITTBZ4xJ36QcxdBnGfCgQ34+TE9nxCYSUnuZV
3KTFljGqqBhIoYKqFDfTS6AQvC1LNuAgkZcbTb3B8CKmuTnXm8+fHUcU+r1RwkGju6gzGHqYGyam
D1unNabbMRePaS497X+TLQgMIMi4h+Ihguf8pRlV2IrgEyjBY4pqZYNRPymPnX2IjWQi6h2oBcjw
LHRvsqnLIB4DsFzBjM6BBIELbjRweeDmafq4WqBJBipuRw4kjSyXMY5CopaHfk6CKgRjljRpw5J3
LVbOnV36EEa59AYDkA51hWbkxLmN2t4lHBN9Agls+RW6lx1oDzToG30UXZAieDro7A+TS7sbeUF8
87utDGT2UiNBoEoagWiqC2SKAs+c/P01/OzgsMl8b89/7yxmTiUxm2rof4KDnKCfpKu/afUxA4/j
n4MYBlQmUOPFf7MXFeRJKlLpUgMOfozmgrKdcuQYrlFiQnMf6XO0JsQwUe8gSM6iw5d52KUzprET
s8ORbjwv2i8wgFsxtN6MsuS4+9aXWQPRf1/dg8DJKYCwqm2cCh0eQv0qgMvvn5iCMXBUAxTa/X2J
0Ay52VV1Dx1LKNtVxjezegkMHHcSJyu28SKga/YBRHfZyhQtlaFyToFo0VI60+byV9VHV6IPbh+O
UVvLRl/dSMMhRwWNtUssiA9Lg1mRxtGyG4yIyuPAcYBNAGQSDRTDMQLCpimyUc4C0Fw1TliBnNQK
l0TvLVBvQ/X8zz8PTVn+F4gJBiCGyNFfBCAjkbx3WeAiH++TmlyFeO3sY/GMYsJAppOm0tuscQoo
Ok9fwffOMWYrCqyNYe7CfRCSsgsBoIYPBhi7y/u4eNq3YdPNVhjsy8GsJDMxqRHJcX4BN9cX0BN+
61zidT5S2fmXfbitQIBWW00kiAIYWWN2T6FhUHvJsT8jUgZ3xZhGXtfq891QjLkL4S39z/Hg1YT2
uKMRg7BZ8hS0W0YKcitnqK/L6YcAnsYWnYdxw9mtG64gwyaiYbAQW5btZFjGUMCEjkZxgvtOSmwF
GiP7S/e57RXzZ3SPIg2HjmU0ylxu0hKO3YISEgEhKnIIIRI1LG3EHgF0gSVpQZzei2qFeedu+a6D
dXzx5FxHI3MLLXrIS+gghilTObhdpMYAp0Pb9a8QKIeEgByIY8bpgNk6lXF8YdoB1VLNwLPg8q8F
zX4VYGAPDLO0Vf1eqH1Iu5Lbv/sTodTTLw7v4rGxXS4gmYjZm9kyopu1QW0dPURabpUdioHlw/53
2EJBegiPbTA54NpG/30Vl1Fy6YapRgNfCXoFyFFDXFF0NeT39mE22hOIvMZhYnIkBDPRU+AIh95V
vczLAodOsbudi3EwL7+Nb5FlU3/uw9KQwtzdUCTBvVeXcLlGi+mldWi/j0So4sGRPeMkH/6eLSIH
bqqXxuE9HOZbLa0p1mYBHNWi+RgwiES/Aif25eu/Y4/pkAcj/gbmX942ohZ8Qkb/J56q1DnZ2i0e
L9NEUjjm4PUvIIDHQMxkJw90wICb+6X3mj0sZjXHIRNJRbFat32hjUftW/cjOA82QesR9OV4gJu+
ubKNWVVS6xrG0REiMhX0BeAfXJLuECu8UUFCf+eTXXgQoyECXQq4NuDfV3tAUyFsDb2xBo+K0a1+
Rvb4Fnwzf7TEw8h/a6fXYMdEv6c8WcMDcnsLQXekPf74864FTOTiEqao6ObVMVx1+WeAGFKs07zv
nDnvoQI1LRVIslC2VIWnxQBhEudhs3F46dgZuMbiFqNBs/USbtTJgseiAPmgSveCUnfbWneCBEIK
Ga/Jf+tYvsBiTOu1FFrTOFSc5iudlaWFl6r3BiRUaAN7Mrj7237TNLRaKQQDwTJe1JemJUY9zuCr
qh2TvCnqI2bzwVV4jcr1v4Nh/FMBQbMpV9C1KcAt0gRPEmgQU+S7c16mctMeg6CGpCILK7Pt/1I4
CuEywJ6saU5B3Z7aPHyYMnKbgeRh36aNSIbHroZDGbMv6ENmvpQAEZM+iePGWVKUls1WAdPi3DWg
hEygO5qB2ymblczbB92yDw5Pe+TRR6aw7fiDDHqRFseQA1KAI3hqbjQTehCTGH6JepDy/AMwAz1r
dMBTQhM74xzz0IV5D7B6rFAkTY+Vll2XmAVAU+3jPhT9KSaw4L7wAUXtXgWWIAq0aAErqyP1/QAS
8kkA5/1c+mDzLO/2od77+/awmOt7AH3BWJBgluJ3xxosq3bggF09d3PMcltoSvUz17yDHGHoQT/v
LXzkdahseY6OEQQctiL0WNnLMBhzU/R1gPN+yOezQoitiSMUYmTpJlJAhqNLHIu3F/cDj4lf0K8x
0qIFXkjuwWtcCXdSx7v20cjPLirmHDDziVl/FNGozasPaC59ZGbqgkXFCG803uXdwxCdE/KMaShr
Ub6gCQzyjpwtuGXYGpT5kgqIYwZVxpeMoZUkgd6ItF7NG4vaDMlrFHp1WplWRUNddzJMy84S+jtK
H9xyfnmEOi76OzR33zu37s90YOS/C6kwR2xoFCbkO2DT+/PfQTebL9iQLLcFP/cEh+cbWwHFwIjy
+60IM8N0iVfGGQmYs4x4QOJkmCF72IAhJsuvTRPdHh1pX/aN23gt4f2iYIoNA9g6BMYuwWJxqlIB
BO6OCB0f4SWXOY6+tXgXAIw1QxzJrSoAgLZ+LUdwrzsdJgObvzDSaRc2byPz7GGiVhqBCKjK8Njo
tF81iC2h3fLvFozZVe0ijUulwJ4CrQON+WhGvBj/PobEbFwD2R+Z9tSipVZhIKY8DpU5hg2TJ3sa
RnwhoA11Bj//OiOFP4HV0wRxn2X8yN6GN969deuxc4HO7ODFqDtwwAM9O4u2YpNn0A0/0p5e1Ydi
2T1aCmL+FN3GSwCgio6uXvQCqWyfeSXUGQR6R8QqabIrIX+ZdDshsVdPuG2Jxm2qfods6SSo3v7X
3HrJm3T21wCfDOZd2Jx8pmZSjDEsAN835/pmegR1D4hsTFt4Cx6rv4xDct+LVs3JUWxESSQn8CYH
cQ+ou9g6llmUSWzOmOsxKjDly8cg7K2U24X7+VCTMRyPeolBB5U+jSkFWilVohn2eF6NLsF4YmT3
b/F1gGYuOhYPUXkvO4GA0f7jNaW4GO1DvhwtHOyTZNBwSWskDTMXXnjQvyguJqt/iHeNOzvEAr2p
7CZu5kuc5/LnnX+JytybuxZTfzqkLyA/DBa1mzZ72jfr8ze7/H3mwpwaS53JFX6/RkOG+j2IXCI9
70O8r8zlzr/EYK4FJln03oyBMdrQxjjSUdn8SBzxwKvZ8oyhi7k+Y0iHp1wHIDxQhY6Amvs+jAqX
Y87nk4yaAyUETHciQcNuLjEtNNGc4snJIWYpDz2kOWqPDNJNQSkI5exKqUxIi+JSF0NgZs5smYDW
AELrEzrtR+FbRS9hnL+JfqbPS/zxNzFXB03Pgh5zLt17tmN2wdd1gk4cmCKIUz3zXsXbO/A3mMHc
HHI1Nyq5BFgN6o1CA4v0/GXsvxAMYhPtft+ybf//wGL8v5AV6AXqwKIneXWGuN2/+33G/zOIbIGd
mNqy/JWoX4mxcD7N+5DczqcxGO8vIM77NwJ0zp9yd7lSTuC/eytuk1votKJP2C094Sg6ohXfqr7i
gVznDoyH+2Zu74yPZWR3Bop9+jzBzKLAfas5tzUerREvRG55IeiwUJzHY8OU2SMeIkUC9HZF0MTW
UCyE7mDpqtVRaM7d6LfCz6yKoduEDjDjdhJ5Wbctp1xjMwc82pOSEHTondN9HV+K8+wSezlKV82h
hrQ6CMDyY2MRS/wRd5yl3fJQ9OZLMlLROBjeU1mroIMWek1pF9CFD3l6GxMxhlpCFnGCzlbMWYGw
TUQYOuxlCMNhf0+eUoFj0iXxVdpzukS21/C3KWzpMa/mposKoAgtyvjxUzrcBhB+gVZoB6HRfY/k
LJtMfWm1bBGaBroSmntOkB4n5XqMOU+2zVNnvWTMvjMh4jKjaQGM1cf4IFkhCPwgAAoiOF6qeWtv
rYGYvQVVCCWBpgIsEe5GKEqXJqTyeN2279x1bBhZo9C/YrVebaxHwWJivVp3cBQbWoPH1k6c8Fo9
N49W82WwJ9cdbrq3Dpyx1sRbze2t/eEazAsEEhERaA3ez/DFU+zIRhw7voJJ1xWOLeceufFUkMna
VuqnK1vzYVrk0YCtxnV1HH5mTv4sPcTXg236aAu3hTuIOrj6kfeqo4fk3hIzIaRvCwkiD4CdxaNp
hpagPEjqYoPa3TWUO0W2DfPp320C+hetDAW9X9N3MxDz6A1dOnr8sv/7G+/Ui5VkH/kB0trQKAFA
Wd1p0HLVA+g+/jSqXybqSVL5syJQcjOftRkqSJOdk4UTtzgRRWGOb1Mb1dkYsTcWVYDo5xk0/3au
n6TyrUd9nmMsx0fZWqyqy0tp0NUk9wvu6CnISqd7uudBNunzJvQ2+p4ul5aJL3U859BWANrg0ab7
2geX5muPpB4kU3/wbrac+M8mNJABjkR5QTDroghCXDnopTt7Fq4rZKD3V5GHxMSZQhPAi57CrLF9
VVI0WEJRsH3TZM55TffSzl5j69nNPJTFAgYnZzBTawLZqoC+8G6+HZdHE1IoGZTe9+3aBsRglqYT
BcQszOeS+1geIb80OINan8R6QNsoCPyuQCkFEh2QwjhTAB2qaEr+uHGauskHLns6CFkaCzrEZxOh
kT1IvLdeQI9XE0J7HBP/xxnxgcV8O0HMJA1FFniJp/karpnzS+W114HTenQWBLPL/ux0dno7O5kb
PPCeyPTnP3/TD3jmjJhnIY8nEfAlNDHxxukMaH2Aj2n/Q0q8L8mcDhGSzO1MX3k0cRl/mV61E515
gf5c9AihhehGsolV3yJtelI4F6SNLv/Lr0n/tlXAbgOpTaYa2K0bHtCAeh850oOMW3vjT1z+ABoc
P62nhOFfdH3QZCbzzkrliKARDK4TTsVBkoJvcYuNoqamnQuV1zTS0UBDSBKrJ2QtjopucEIBdc09
fMZ1swgjjf2M4F2WvthfNynndNr0l5V9jLuKSWGIWYDfNzpIqfQlGL2ftYB7LNCdvWcG45aymcR9
QM8g4s+u7FAuK8gio+H/byKE+WHfPzePvJVVjHtOEQgsMFjdOZX2Is8Q1lbPdQ85vupcpK27j7X9
hcD0gOo0mvneA8LKHWeQcxdzHoKhroTOmN5MkYf0BO+qvn0fkz5gyKXXY/JD6QaNnj7O4vWY/3Cb
Y3qg8+8CBFSd1qEjdKhlQXKB44LbLvKBzERtyIsaOSnpISueK/1eL9+UhvACCv3zPzvIBwjj5/Go
zXUhvJtXHGmryILRueWG8k+CC4EXQngmMV5fBUaMjQ20vLFmO/BlELggNeuSn5TDiiCBKRzLH/t+
su2THxYyWwBKHRMY/YAZBo9J9VwnVMyHYFToWdQ5CZutdxdaNlQctOC9pFnaS2fJKrFGI8NA312Q
erzuDvmZEn6LB95KbizkGshkwmPRZXFsSADKzFtVdLrxeys+7K/bxv66gGCur2C6yVFAA0RXPRnG
rzHhVDN5JlDPXO1fUpVSZir4fbG+GpTbhtzLsWzt27CJAeYNdPQhca2ylK4CytsixNiAoV3JieQI
oxsSHnf0hoOBFOgDhAl6TWBqvSQCZAhfmqGFuKLfmC+hfpiRht23Z6OsTllNP7CYMxhcUT2ZVGDh
yw/WTFlVW1+CuJet389eAplH7KIM9KPgwDlDVezAY9zbuIAomB9Gfx4qECgvMl8NUpy9QLR2ctC5
hGGdQT6IFTmjvfnUJ1AjzlNHhQAEx+xNV1yBMpGwjpdZLmpYXYL9W/qLDG/7y7p1rbqwiomCZg5d
tLykfnKK7iQalG71qwBlTemkISk5Hp4pvx5mHWwO8MY15wKYOvBqE4h1HISY5vjPfe4gHcA4bC2n
5FD5vJCxUWKH76xWkQmEA53JHoIG5RRnQlcgxjgc5a73aDOyeeS1i27dxy/QmF2hxxgwSypY1rqY
+0POJj6EN2B09tK39Dq1eyd6kJ9np0T9k+oh8PQJtl7/F/jMTikFVYA+AaxV7iG86GS3JsqcvvC8
2JSUO/ne8a6s23tztb5M8FeLYhaEv50oPsQn6j7xAa7k0VU2rNDOTv0P1aGsgpnPu+lx9iV7X4be
oTZFCZY7g2JdBC4lzU8mweogXdmMjZURj+O51FuYi8N6fdmmtrSrgkadAYiWaRQi8X2/d1eSBXFj
G5Jm9zj2bLS4S7xhF04oUJn4k5NcX6B1hA1T3pnyoak5VxSe37LNbVHXTSAUBQC5p72z6pX8pfTl
A9pn7c6d7qVTdCBXkJXF9ag/4GB/2F/XzRPrw4nYWY5GBr9KjzldvHv+MvJvpeZOvD7BzfMKJE4G
xoXQc2YyO7ObpkLWIXfhoHV/OCRo74FQa/WtkaADXM/qZJvxwmuB3DbrA5PZjelgFkYRVp2TdsYj
em/8NksP2dI4+6uHYvumW4JNXaUpjE/DNgSzCm3eLL1DFrNxDb1/g8JH4vTlKID4FkWujgQO6MYg
x55EORrQIKHdYcLPzstGglNBJzoplMUdxnFx9cWY0LSJsgbSQrOTQ7nJEcs5tZR6xs8FFV6iStSd
om4QLRDsoIODdKjTQTw8UMLB1foKE/HL8DwmxtOQKI8ibr9Q3mqhzo2BA3uCmrHXdABJMmJYLQgn
/TCHsOWkhY+gAsTECAkUv56H4AAafvPJJGnhgSQ7k6yo1bpTS1Sox6dqdWdC/9tWlKZ8RevimcRQ
FywxQP9NFJf5Rpm19JZog28oAvLj0nKMx6p7DJUcYlPhjHMgADtHZzRWV0ABUk7nW8hYRVYc17U9
RnJvqVEvvLVdG1hzlkOoFOoOi7FkR8wbfTPAGPYlSUPN1aMygbRgJvpIC516IyN2FIixp2bQAcV9
L7EQYTQHjaqGW8QVEl+xBnnEfClA7RyHTlxCJn5QFXBWCZl4Lc3KWxeA2bMXpRFv/+Z7mhIwyqA1
ziqF+EYZq8XF1679GU0fNmY8C2uSlXthDFHoyyPNIbOBupdQ3UejEltpRiAfPpUYx5vkDNrIAoQi
SXpXKPLCyXxtR8ffbsjWySVIKULCNVedUqwgwQu99gBfM1LS+zw2/H2n395bv7EM5lwPgwAq5x32
1gKqnbKdnVBRz9pIODSvPBgmbCylEMVLABgNfl6nKtSvEe7bnHOwcFbOYCKFJmRtkwUQoTeTxNaR
6ZVR0hHN1goxwru/cNtnycfCMQd2IeTVElVIf2ptCtnTr0P+ug/AWTL2lRZB8CE1FyxZp1LXfzHF
p2r+to/BWS92pmSpDVw6VBih1AtkFH9qeLrHlTUOP/dxNrrI6PXx92qZzMkbmhExhAQXKpp61NF/
JDu1r32L7eqFONAztOariXfab8xCXIKyN/86jIWZnhuDl9yR0+Rg/B0U3jiMoe5+rM+U3DO1NehJ
5N78A6Oi+S2vfY7jJSxHk6QlZT71WGC5I0c9lSByXRz215bnJ/TfV6+AmeSBrIO9D73DGEBtQj8N
BjcZsuM+zHZ6YvUJmUiBnujeJBNwxlNzhPDztWJNmJZRDjoHie6cz5fDD19hYkVZNWZQp1izubiT
1KOR/Oh70Yvwpooi0DbHVsh7b2yVpC7ck4kbPRo86ryittn0dZM5ofueW7JHvHBKr+fOx3AR6SKs
vhoEeMq0TxGplMpO7uQDhHO/FAfNGp3xKTrd89IM/+P99t9FVdnZKmg9VFVBXzR0A74TLd9rDq1s
FG7I9fr/8X76QGPSP/3S6mAAwXpCjnbxJPpcBOnyoXMFX38RD+MVL7Owv89AN3+5nGVQSSUI/HFF
zNDIfjfXLsf796+GnwjQ8qBoc4MGMNGnzPmZF1+rbupDadEJLDTMQY6mRhcjz679vQBijUu71KAW
a03HXuhQ7ROk1BrmhyS4k/PHoDxUoWwFAedc2zwSdMwAS+B4JmAmukQcRSWOAlKqGClpPCMLrpe5
Oy29/gs6CN7+om5+tBUUs+tKXYS2ejlDnlT+GQVPrcBrzt4MjSsAZpNlUt6QUR7hhhCSRpoQdXvR
5BixvbM+QNhOgS6CVDsZYUX7a3QjW7Kg9fmkgYiveUhOfz7ohiNtBcZsrFRrZ9wJADZriR2kvhQ9
JUWEGjCnT5+zcmymTjWKtMsm4OSaB41lK8sPlfBr//Nvbim0eFOBJ3ATsdQ6FfTr0xFs/EhDX0NZ
XFKu0/luhhDtn5M90kX7AGL8LEM3dDwVInr45tgKMsNuBd7s6vZ6fUAwnhaOit4pOmzRWi/GUKB4
KANec89muu/DjPcDen1kSKOEejgwxFNx1/v4+H59pKmSyOW52XYiY4XF+NkMgl6j0/H9VYi5iuDf
8jVwoXet3Vm4O0FLkepilUeCdBSl2g498rDvHNux4feCvu+6lbFBn451RxfUnBsL9IJWl/r/AAFz
PGi3B/kJ9IguA10KXSAzJvroRDJmU9MuEb26NzRnH2X7oF/B0Hi7MiSUpLmJTVQqRtu4R9OQCFb5
6QfyQb+yG4KhDcHh5YU3z4wVInN/WmJVEKoBUU/x/yPl6tHeGt7VdjvwrXCYbaXFk1DVJSzT0Fd3
ovVhJXG6xJ5faVZYUBxe5xBdqk8XwxUgs8mKJpkbksMw1MnwANd9Qweh5ZCflFznPME33e8Diu3U
XswsK+UOtglKehRS/TqaMo7/bYaMFQSzxVqlFJJohDU6KGjN8TVuvzYGh0mVh8Fci6D7XhdSBjPi
wu+k57h1al5Y2oYAL4GJ1mUQIzFe0I99lAZigUr6hMR1hMdw3U1ekYU8isrtr/8biO3kqkS9AnuM
1DtJlFzrvXRMkuQ8d8q50/6c/QsHBkaA/mMT244d61mYGj0+jSYepO4mnl84QYGzaKyOQIh+c+gT
Twivj+qR3Ld/KS5VqdQ0V7EMazwPfuHLPzmg2z79YRWzfVRTVhPQV6Fr5HvwXfMDv/dLvH/Fn8sp
fhKd4ZobIei3/7xhfyOydYUUT9OkmbGO/WwFfuoOX4bEjjEyH19jANAJ7fxR/hVYw7V5HBtOdYxj
LVti0KV4GkkKa4vwr6l75qqCcz4hW0tomraTVLqaqQ4ljRLTrQaYTTj7l2cEcxkXy0EuF5E6olke
h0C3IlP5Jze9D19nawZCUyUgZIEdk5lZbXyNPlB7rjhEjbzFov++OgSNIIXaYAGQTATtelxbMri5
uANutG9hz92Yo5bUKRLZ9JNHIKmmgrqLb74LnfSH/a206dfoswbBBSb8MaR4aQ7a2Gq9bI3RmbTp
phMNd2qQmCbZWRGL63lOrzCs8WsfcnMFV5DMCiqdpOSRXiKHNTWxO4ZFcAOC1BBjISYv/7Jd0F5h
MReIaTBCCJMSRFrcA30jMUQrSMyf2iRBn2kOnwUd46aVHkeWGsqzZU6RYE15MlmzXjRWnBUNdAhz
/MNg3vVxoNqKplYQ22pNju9u5xk+/lK2NxWT2GMrBDK9XBXvxJbp99SPkdIbHeWMKjjnUrp9LV7h
0f268uOJSFkg98ALnmndsvPiG/lWO6mH5NZw5Gvdl77L97RaSw6Fmz7y2A25+IwXzMOoSpEMfPOR
Xu0og6N2Gm/iU+z33uTWFU4P1GyhVxu+j1PzJjbe9Zo/bbHVAjBbLIk00qcd+qGEQ3NOX4gtoUQ/
OZJD2YApF7Bst95iV/grFl+zaNMsfzyY+t/eH8H4pzmJTZuOdBVa02kwU5oJbl/mh0TKrDLnDZBQ
k/bQmAuOgo5qM4nQljiXlUdkXx7PSObaavpzf4dvxvrV0jLHs6GEYYLrDFI9xnMKCWDhcf/334em
dwxhCwpyBTFLCB+jEeZXdZa98Wa50p7a6whFd8mnnQ0yaEfpF4u+K9w5SxoS98CZ2+6cQNIrw0wi
6OUsCQX/8KS61ZfOooMw8S1fGGrzEfSxmmzBYSjRPm6CXu39EVR4oM7zoO3GfQRtw0BOEKrH4Oh5
r3usAgIJimIgQ4o5OVP7EVW9U3TjFYTEJhD7B/eZSlwDNdie1F84H5Pe3D+v529gdnhOyJK6LRfY
V7vtL6qSYDjkSbsVnQTMKLws5LZrfoAx552shUNcVgR3hOVVSA9qzakO8n6f/vtqFVVSgwdXor+P
gXtwo1fxz/3l4gEwcbPGNI02x8gAxfrVUvuGyrkQbL+FzY8VYuJiPxWLQFCA+c+QGcTfb1Tc5QW/
9EyH10y/HZE+wJj4N2GI2pgGgDUChuaaysEknR0H0XPOWbbthoiVWUzsM4zCEGYi4bz7Tmfn5IOG
TuXWEl8xFGjTE6f0IldwetHOf+x/se37zoeNTDQsprgLyxzIVX3UDcxUniXN3ofg7F12NLQRI3Oa
AkAU0E+RDs1h9CQ3OXEP7e3j6rcp7HBobGioFetwvu6raC9O7ydUyt4X3cIrn3MbkxetQ6kQQGlv
l04FJV7xJrLe/5ejOvs2c5aVHR5VlyaYNbqT0d8yp36dP4gaZzO/k07thCa2goAGggAuA4zaJdd1
Zg1ec9Q9Wk8Lr0dPvsm//i2+JPsGLgg0fRl6kHp0I04OZ2ubQBPbACMc+GwgsnwZVUYSdf+PtOtY
chtZtl+ECAAFu4Ul2WSzrVrSBiEzgvceX/9O9cwVoRIG9UKzmNkoopNZyMrMSnOOVPSYhpKqRzH0
+jy058Wbk4/7R7qZLq/lMKEtC8MBSRnkvAMmAi8kTK3Q1+9pqVT2KPk33fWc/cxfeLnJpt9Zy2YK
PB0ALsomh+zBy+9pCa54G0KLdh/ojgZItTi6boXxtTwmEqDKDnSUEvKMz9gUvKMfFZQMF0ohXZ1i
jwffs3V11uKoX18FBhKMmCQPe0TxtrcTERRa7V0lzY4inw2Tt+jGPUwmSpS1jEGt+P0wRzBHu5mn
PahulOE06Z5SKHEc0NZSFCgybxbKRI20bsgC0Gq60eBJHqWm117mkM5DOOkfMCOSX4QxUSNdinwY
aghTIszMAquQ5A7GpjgGQo2dvfxrlZiIIUCbpRUhJTpSxo7pUBzKI0XwDB3e1Cr34jExYp6UIBbo
96KEJIobu8Yx/Zz7wcv4PjFLZdZ0PtmpeYs9+3ZpsN10I5/Bc6q3mJoCKjsm9oDv92nCIJ78HPY8
97Llsm8nCtrJX+/AQDBSilok3Ms18LuHxAmc4ND8QOx1YvQOKvyfl+/xRDJeBWxvGSZ2UDYO8rup
OsnBaQx4hrLtnRUZW4+SiWlLxhxzExihVYbSloLlMvSYwAwg4BPGfmbV5/YoWs0rfLbFMU/6y383
z5tUxjz1YjAxJwnNaImo93MUCxSrPiYWRYrjtZ+pd/pdGJAtwAUJPCn2cWAQPZmkAjDOpS6A2CGY
i0MnpFwAj+0r91PM+2j5ykmqSJPmVGxoEUS0w7v2NfZVX/PK59DhrcRwNHqvT6xEmXoPvAY6RRKJ
D+X8EDb+/vehx79zYuyrhmiGEMbA0nCMtDtLC3LOcfb0MfJTYXLmFK6xDLx9kdu2fjs9JqJ1gK1q
+wUiZWWwQumApX8r0Dh6ve8K7SlGD3Z1cHER5gTo3tTaR1ewMIjmLcf6kv6lOAPiDJ1D69zgY+aK
dyhp0OHwp7/rOLyrve25buoyMU5Tw6JSFQyUtP2XKLMN4SmC+wrl+6jhxtPtK36TxYQ3M0O2ENKv
WbuNJ1wBzPi5tA1HfFDvAWbnhvZUW4LDrzVsXnIQxaGnCxRkUH39eth1GepameKShx96dzqnp+Jr
DSgb6jHlO26TY6vqDGE/pTGOrG0ToZYTSBNPC6h1avDD6T5xoxOv+LZpqStBjO+K5KHHmDgEYZGp
L7402Ukbv+1fhs37vRLBRNQ46YxsmGm+ZZ6N6lI0nLfBtgrIxsEzARRztmkSF0qAG4yxgkRYwCRL
AX+snBcxeUKYG53UU6OTEaMD+SKA/XCxBsE1h8f9k9osPUvSTRXmRkeDqSQDgSo00dG98DRYeBCj
itZY4MTkAlluK4V2Mdg+VUDlM1+mL+J0HHRQK/ZK9WRODfaRwsSWRh7Z69ajGEQj/5PDBpOpjcBH
oNWYgsQyQ5cONsacvzZl6yn18KkDprdVL72Hmeev++e5bXk/5bKPcUPr+2QY5dHpo7oEBUGc+A2g
J9x9KZs10JV6LHqGIM+KoFMD7E/5h+JjODrFEb3XUxPYipOe9cfgKtnhS/DOe83zvZxvyKY8mlpH
gCmHcKPJLDO5Bmlp5dx5NM5Jsr3loIibAnvKKDc4dOaZkn3p9zBORz1RXqmQC1C7GVJuJsMiXtck
KQKhw31TZvImktAeW3JalsHW6sSVUt5Y9/Yz7SaP7SonURYR0UA9BTMA2vgyiScxcweyWE3ome2n
RvlkaJ/Ewq9VjvfinCzbUpaKQAlICcG5KlpC9TVIOLnIZsBcaUYD2ypL6GcBjC90UC1tvwv14MTp
q1489Yr8Rw/PlSDGRebg24ynFDYS3ouApMqcyQovFFqyufCGdjhGz/aXyzwDnlgF6wjazgIdujl8
aYZPnGvN+zL0R6wODlhNFQilIYRyiM5faFmiuGsd4ZEimmBjkrshyvtSTIpBAmOSYxkHmBmaJ/WS
NSqLHwSZlYycKhbv/Jj0ognSaNIEau3jFeW6BAM2oVhyDIInhEktVHCN/T1aOCn5IyBkfakPvKwf
DvvfiSeGCWJlW4fTBAh+J89arKm5gGe2c4Uj5F8i889QwvIm5QDSLc353RgkD5N9oF+n67TCZXE7
vz9IvCY0xxZYsHisrMtBF0Je6Qafw/sGXNzYAH8KvBTv2AQZ7njkL39zLF5jXIWSVqJSLTALTGmP
4XOSc6ZNeX+f8RBTlsRpLEMpTW1PKJLfVUnMMTpO3NDoT1hd2mCscrmXIEKMJT8tXBV07IaY4qH8
eRT+ozqMgyjrakELD5YHFw7I2d7JZNPdN27eiTEuoRArwYgVqDOU6TGWC7sfem9fBM/SGF8Ajrja
qBqIAKL+sQ1yVyvLOwytns1R5IjiacN4BKOpMQNJ529z2TfJJc84+fMWuquyysQ0xhdk5oySSQwB
0vNsy3Z+UL38BLxJLEtXbnEfAOkYLQoPsHve/KZj7ULglrk4OupMgyBttDIMC/wEQVQunWJekkD+
b0ahM8W7YgIKBjYfUbzTvg7Js1lb+xbBS4Z0xg/ELajQCxOG3Z/SD5SNprSVh/gYPgBzwue1st5R
B38rY6DPrQE3FRvg7Ms6E4Y6rpa8d7SQiK0PSpDir6GO+nu1x6vFEmRFuC9ywfzW5MOiHFRFCT4U
o6S7Q9DV5JxjV2G2dGmJEkcX+i6zCjETTTeucDVtJWl1zSZh02BpV++E2CXUDdly0mayOxGjxhT4
YgylJ01tFloZMKFRm2yCwVKEIPwhLKGhW122KLqdFa2YWkuQSJrTybFyMYI6Hy2iSliYwa56ulgi
KGQ/DWFWY1Zo0dtLv0wpVh/HOMzpxrZk8j7VZp3udnjssqXegd8qGA34uzK6iFp5GsTSGefqENbG
QZYqR56ig7BEVm8Gbi5H85/Y4j/yQQHL7kgpRi33yyyOzqwkhSUELTZIwjhy9i2SetJ/MxEqhQkc
5jya6USReSID+96dFxmJvWQcVbY7Jytd6NVexQ4tKMUip1hJtOa5nOk2BAEDp3ZX2LxX2+aLeCWK
KrwS1XRiaZrvaEl5ifVxbzFPigDvnn9uJLdCaSHjVVl5EplIMhXxOMpU4oxNS6h2Ib55yj3enN8m
5oi00owJJ6U2xmUe0unSx2mwiCMdME8/P9COpfHQ0S6im9xV9nynH9O36MSD5uSpyYSYuh5HISJQ
MzkSj4DQosF64P+D0I66wD2LZCKNmCZ9pMgoatHHAVDKLPK1OSyAxNW86JG7SsqRxm7pqK1SxIQi
X9FuMKrxsMzMovDkmK2yeLA8mwOBq0/4fk9WxilK9Vh2I6SJJ8Al2NpsFZ9AWOHVzgxKMkpJI6Py
OZ4xhucY9/yGyntdZudw3+PT6gcsWMqIjebdVmfsldKXF8rowGcLn/InDTjLgSNeuwMteIMwyiYn
gvFE8UB74xRKp5l9XiWJ44DenwerX9QuiURa2liijwwy/qi0j3rNmcveTMRuN+d96WclIx6Q7ZUl
Jo1H8Sgl10Q9oVQlBH/tu9Ltl8xKDON6MjMP9JDaUnY2/PdnOg5usvszcCksfkOVpxXjd8DLk6Rq
gIuyTM/p6EXSQ2I+lBnn7Hjfh/E6CVHBnlzi+4x4ykqI0n34NVc5+HAbRC7odq+OjnEuBAlJuMSQ
khyHo3gCxpCXPQNJ2a7PwDg7iR4dTOXib++FeAQ/tkqLAn0ikgofjKJVSQdQ6Fp0qEi543+szdms
lYZspVZoSQTSK3wtnKQ7HTOH9lYS/D/0wfR4rB4Fpz4U3I1kenC/X3hQuSALxHowC3FUTFU7BEKP
4XBSZpYWx5/bpj4ESvuGtGawCrOZLTEa/+wq/BTLPupDJZ4DVZ0np1oaVxnSS901mkUiwS3HHKg7
xB3Hj1MmeEuDrdtu8IdcvFNydJj27+S29d5+B5PegKCnxlILGR257js7y/LIbWcwMs1la3Lex9vX
8SaKuf3dWC6qXiQY+UdtSegSZ1Gqh9FYvLYID/ta8UQxNx/I1UE91agmyKCastW2PDdRX9viqN43
qujuC9ue25B/KsauT8xY4BKmHt6TElrF97MrXKsXrBa4mlP8yOHbnNSJDo1d+CWnDMD5ejqTNi5B
t8xxDcmkeVFAPZS0f5mCv68e54Kwe6XyqI0Uexj3Mq3sqFWtZTgNABcSq8pKza9CnnFM8l/CxO08
ma9XBVUPzlNIFGQ7aCwFO+jToRasNrP1U4GWcvvGS4o311ql1TdkvPhYV6UgUpkUMr6ivAaJl49A
QxAiu7Fkq3olicUb3+B9PsapI1fNZ/Qn0UARzrl+HwkPmnHa/3r0d++4N51JFpG6RVQK+uMgCh2j
v4xgsWPlLGuXORo5H26z/nA7Q3bJtMubIiwnWGOham5jTvaUxJzXGOdiG0z9IesMUDCOEKFNV5Cg
XmfgIqVt4Zvz4/65bRciVsrQvHiVEhVzX+SVCkn6VW8OxOv9wFHAH+uX2C0UuYP3vLNj/HCzqLWw
5CisaMZdmL42E+cWc0zNYDxFJmSzDPBrqKM2hyTUnbKQgVDKxRXh6UF/x+rYmiIr41rEsdWuiG5d
81DbQFRz9Mf0LHoURplHSMJTjHEWSbqoYyVBYG8+z83nJrhXVE7LgnOHDMY3qIVUyzo1hb5KrHZx
a/M89pco+EjK//iVGIdQy3Wm9R0kzct1ae/y4DrylJG3n6k/vSsLyxyLI1wdjRmdN9taY+kfl7NY
25qNjN8OvPwo2ernwQVZBua3K8wcKtbsmS596zRA04+vfwDtjdT25w9i55oLImBjPISLmqoXCahZ
Rf9U6pzrzPEbbK0qnbBoJlC/EQQtHmnnOPog9d8GHszIdh1HUcFuClRgOgr4q/mXklSIeQs4SUC/
+0YG+M8W49JVh4GN5RRo3SHpiTU32kERNA/Ae7wB6s3rt5LP3IYiq2QZe1e9A14NySmncj5iVZVb
N90KKjcpbEqgjGY7Z3GBmkD9GA+P/fInT6rV32e0ACakKKom/n6VnKfgxQBgXBV933fwmxaxksFc
aiK1Yd2YOYZts9Iq5M5KI1/Mr1nCowXjCWLudNYFwG/MoUwtNl40xZbUPgh5aNUmrwG16QpXKjGx
Hk1wUTMigEYVaNyWSOIXRbSLWeTk8TwjZ+N8ktYT+vo4ugJrd7kboLExuKh++PxiJUclNt5POaC3
TQOHJ+lfw+5zG/WWTA7/yRIMJtKrYp8tQQAZgSratfAhkw7m8Nc48dKjTdBATFj9zzmw272VXqcz
uly0cGf4sk0c82vigHjWrQGMj5FdQKly84pNmLu1UCbwi+islksIoxjtxaOcm8EZa71u9Mhz4xzX
YzCRvxNmPdULCNKyD6S8m5vn/c+0Peu0Oj7GK/SBavRKDQGT158MN7jET3QNZzpg7/I0neia9ORK
FxGAxDwImu3nwUo24y2EojYIyInoPlx6D7g5q7iGLgbKTqMj2d3jzO/C04Tvt8R9JZFxG1Era4At
pVZ56VA0pztWnZVZ5DSfQRDJHXravGiqTAyABaMIwgKzjYEqZXoB22yVk06uQ30n9Zw0aru4u5LB
WIhojhOSasiYvMBv7era3gMG1ot9jQJl47ngjke6XAHi7L/yawzv7+yb0KYrXv0AxoLGEPjOIHdD
3KIAuNHzMH6J9eOgvO2L2S5lreQw1hKLiSEUMRTtvOljgM0ioOh7yofyEfxxjvLcRo76QXqtgLG3
L5j3ERmb6cJqyJDpQ645W33wY14ecoX3PKd/5DfDRHoDemdTU8F0+WuKk7SgoBRbuisSBG+RZDwF
JPyk14I7pZEVFu3LUsz+H+i1EsnoJZaK1jUL9NKL5diOaLDq0bHM0+O+mE0PthLDxM8wHyopSyEG
AzCvwTI5bVUe9kVwDo/tplSiJMf6CBFCOdtLeY2ri0QOC7bV9cxCt3hf2nYlRTfBKSwqiiy/979X
r7G6rZp6CprJIRWGD4bSxzyK3wAwG4XWc66mH0k4gPDvaTFybyzHL3qnQflE4RQGNu3y9jPYQcNq
hp8DZh1SoMouQ0+NH1segcp2nFvJYKJ422lNhOolnk72bOse5ZampMd8bultK/l5pmzBeMpMXRZV
KBNn8COfNeOPqkIrTegPWH00pZs0Xa8TCFgstUXR8q7mQcvwdGA8saLowhRr0CHoJFcNU79deCI2
fe1KC8bXYpVtrCN6TEn4JJAjbpaV6Ha+PO2bOM+0GG/UBEqlEBWfXchUuyrAbleILlEEjmvYTgBW
6jAuKGh7YUxnfBS6m6fZL2CGcqV74jfWlwbsJI23rxb92b85WYCVgkwYY63a+8Ve2cCi5KMxV8KI
sRIhtsVSjK2my4EO18bESQGLf98DkeyPXo8rqYxZaIJghI2u9k6lJqYvkjS2IkPleXPqRvd0Y9ys
hCZ9IRoV3R0CexjoydGaOzT+H62X3JRh+0klcOCxBoWUTTe/TKhoLAeZvO5/pe0i4UoG89xXQCtB
phYyIMUyTrSGMhyqu9kjbh5ZPI22m4ArcYyPk1IZNdYYy04VgZMbjuWJvh8w6H8c3OIwuMTOHfGN
N/HM1ZKmqitjhJ8wSU3B7ucTCB3c5aC6y2lwwauIxRDeFMX2FMdKScb95U1X9AKBNMB0VsfITt3F
AY09lmGxhP65c2dn8imoQGfTPJiHFLr9SFuJZ+6AOC2REOgQX5RWei/b9UmyFkzb2lhuKMBuN0dW
8f+Z6qCmsnMrWHauKlTrWKa3Yj4Fvon9mw4wCvVRO/DXYblHzDjNOkYjGfuq1JkVx3c0a0d+6N7e
MeydzsW4zIECoYde7aaixcNs4NoT40tlGZ35coIZq8/4D6MyzZ3wSqnZgfXiaO7+HaXf6/dzpXtz
mGoyMDX/q/Fi1WdaQCEDQWZn5cpJlNA153GMc4SwJcylUIamy5ATa/M1jw6q9BiWnAi0GbLB7viP
HmwFsynktpFqHFqdP2cCgCI5rcTNeL36+4xvSQtzieICKtTYaJyumAKZJ5AJxNwqyGYKvBLEeJNW
HhRSEAhq3cAfnDa0Rls79X74SO4r5GyVi2D3z7Io5x2xHcVXshnfIotjWXVUdudRkcFRCi25suYr
yKHt2hsPYmMHrbVvgdv1spVUxqWofZqE78zCdLgv+154uU/nhdLvnc+d2OCdLpN2IRgZakGZqCiM
GcqA1HfSwr5+oSjHmkUbqJUdPOVXHmQ0z0AZpwJieGPpKPeGmRjWJIzWMP63q2wyfkMLFDOZJeim
FM4cJlYWX0SgK3G+1mbhZfW1GIcxjmldVAR6UGYBFRVOirYVH7sPBCh42EzgvNF2XQcdMP3VP+lx
1YsdwDfxlniSAK+lv07jYV+lTREYcKHIMeA+1xibMLpsMJualj3Ur3X2bSoiy4w4Muip/OZmVzKY
rx9guEMYBoQUUQh9JToZY2jH5FxKYLl4DZe3TFQ5H4onkbGGFGROqjBBqyn93A0fxO4sd4qV9L1d
ZqY1xee5fd4/x+3AtVKSMQ1pnGsZ7QKKTkNH04NjhWTExoIl8ECSi8prdm87jps8dqC/SPrEIH/X
bg0fA1hWaVd3BHOe/4+1783ru5LFpLJZJ0lEz6Fb9RG5zwuwdxzjSC79N81SQEWLNctP+6fJE8gE
nHZu2nii5dy2ig+DjKw5EZx9Edv1j5VSTKzpohFE3bSRpABXkiKVl3ZzR8dX22PjC0cevA9PJfrv
q0Q5L4wyEDWIy8OLLHth+8jRh3OT2cabKg5hMEv0lj327jBYLfXtLtLx2ZKv9NUxHzJbe92Xyrlo
OuM+uiCIk4paoewbp9bv7kZP8RC6OB6Ed3iMB9G0tkskKoaApMa4pEPEcRg8AYzDIKk4L6KKryNN
P0h26nhbm7yPw3iHPqv1TKRZ9aIfSeNPxcPYcwgZt1+AN4NmW29NpPWDnlKnhxL6fJpdjCR76SFx
crv+aILakr47C5vX/+AcHduGW8ZpLksFYsf8VJSnuvi4b2Kco2NbcMowda1ao2A+FzHI6h6LaLKK
8bgvhOcN2P5blxJs1VKOogTjx8txOWjfw2N2lx/pvSGfuv/m4NiRmzTsQ6WgDbFAuxPyo8J7qm5m
7CtboIe68jbaHGZGpOOjyOBOASCPEX5T1NiaJZdzbvRi7MR2dktKySZ5TlUoQhcO6Fj+ctDBJ0Xn
c9XPuk8pO4Rjk9DXuLMvetsuCHgqTQJKi/eO0krFNBbFIW2Ri4XzZ2CPZtJj8ye0BRLgjP4ngglD
pCR6b1AasCU5B+Epnj2R97T6F8O7yWDCUKHPFcBqoUbxLVCt7lg/gnvkoPVWYAIxMHfmAy8Sbfvs
m0R6oVcHl+lmB9QQSJybD8oyu1WtWYN4rbu/xuBlmSpLT3muiSrxu5XcRDLmWGpamM890HGio+TJ
qBKRpy60wHoL6L75EF2W7/u28S/ZmC6qmilRfgMmYJiBSJBlDhgyI5prFMQP0LkPcxA26Iuva7kV
xdjeK0MnycFoOv9IJ5k3lb+t8/9+AvZVfz1mcS7GBHUFHLNvhk5zzEF7AM5U3VKeTV85jFj03Fd6
+0L8FMj2j0iCFqahQGAVvZa1V9cfR55b+RdrvclgMkG8ff55kZjPcCctWIy1T5iMt4b3FxC2p/6j
TswNLEDe2gJOFImgepcOV01+KyReZXv75W/elGKuYENyUunh+7sYNUy79aPnwDPve48ilRapZTq8
wUR6xX6/DzeJ9N9XV1Av60iZ6KeqCz9OvkUdB72DqxJz4Yokbw1RhYD+RCc7wEl31Y6qm2NLv7tg
QcM2OFd8u264OkQmExSNTsjziMIpXZrSAqYkZYefDiawvkSMCVK69vosPWKd1hORiHJpzLe92u1I
mRuvt4mYV5T+pT99Ht3cRerjiohEcWrlNhh/n0dHOJUewP0eubeCWuHe52SyxylEhS+kJT6Mi/0N
ijAc5u8SxtO9HBTm0nH/om/XoVdnzbiWMkm0Ar1FPNqtGMs3xbN2HPBwEd+Bxijsjcz5uhx/CgKz
Xw1WKCZsd9PGvn6VvMrDXI2bg4+LUrTzB7t41suGdiPPzCqSYb2iH71QyvTpgGJcfAZjq0dX46MT
L4n9l+f0T/Nh0fiqsu7E/p0u/R1YEKUJjNTMHhjhHrmtGnpYO+byDhewuv1FlCWRPtCrgiZX7wvu
N7q82Pm8pVeOl3knOFjJkdWqLSMKbamJl8F47HVOiNvO/W5nxjiZekhjKaCkWEv0hHmPJL8u0uMC
6JtZc1XJ4xg9J56yTRA1FrVeokXoxjGv1RGtzscJSPc0x9Q/8IkXuBbBOJTAIEtcp/hKoy2fcMmu
kdMcpJPmKW88i+B9KMZ/KEaiaiHtQ+jtoS/PRs6rDdDfumdxjMPQgmUcDArbrD8P6Kr0QNGv/eGu
/YTOit3gKlMsffErzzFyfDILdDZVE3gQUnwyys5Gt4MJpgvlA68JyUl8WNDxphsNkmf4UmUVWVJz
pwoPavKBY36cS8uiiUtdKAKyivokbB8LVn3pgNqheRjU4nh3njZMNiIPGfD7dQhq8eZNSjCwRpOb
6LWzrxDH5gj995VzaGchC0waQ+LkmKXXpOGEjG3Qk1uQIox3MCWMF0n0q6Dk9aX7Tj1dgBQEjAQO
eI1BCuhObmfnBdIr6fhM9+CCe14BfUtJWRQVUzYM0BepzMVKNKEzFbpUHGUvReepvNGPrXu1/vvM
vRpBu66OFA+z7L72yfclupjDYawfjdrf/1pb7/mVIHYlVJwk3ewpfkDdPzX990D28voghN/3pWyZ
3loKk93PpTCPWQgpXXbGC8pui490sGRfyOYE5FoKk9Ob8lxjFJ0uDYIbfQFROfGwUQfKZCAjYdJT
ssUzgPJP5su+XN4RMvdKCwulNGWIlfTXuYqtJJrt2pitaFDtfUky7xyZuxWPudGXBs4xO1NQwupM
EZ8pDwLKFI4xYjM7PpruCKrK3DOP5Ji5RW0NrwDa4J31VohenzVzCftp0eKSYockMchN9WsImADk
5TkweJUrKvjYPa3Pwgn9fC7i0GbOuJZNP8jKw3RLNLUxVpYQQJV3xIbazm06YT4eK58XajbDtSwS
etM1STTY9CDpgWcvCChEAULuoQ7FcyYN9jxUb2naHEmZH+cqfZoJYPUrRCOBh5K+7Wlu4plsAZPD
YTpJM8JDh61ioxh1a6gqZ9+wtt3NTQjjzhRDTuS4w+RXLk52NzSNlaezlRnBucqAqi9qFceSN9eX
V6dKmG/YVkMuZzUKNyT1aM4VoqVgvlICrCB24iMBicf4VUZ1z3TIH93Xn8oS5kS7pB+znNaMQv1j
Vl4yBTiU+sNCOHFq2y3cxDBnmotD1hbvLd228pZksbGJYWcxkr4u4ER2zucjTLQgAtB1SswwOWah
+qH8bKbXpXmo1BxAUNz+IMcgWaputenlVpZQ5WucBG+o1JUOuT3k1oCnhuGljuDo3EIKdaFsmrmy
FnakuEyMf8p8ox08Usz56Jrb2nN5pM2H2NOe9q/D5lzvWh4TScBF1ZYxHWig4EHkYBynE0Bg0OPg
jk7QyLenGRM8yGSA14oip4+2bgWnGjNnzUEF9LV4x8tm/yU+/rRIlvy1kQfDVFFRAFqcplrZgDmN
OLRUqKe/yi1m3IirAlqGAm3w8qXNPZr1iTLxomgbzWx6nGh/ogtcQHf05GPwEPp05kyjHE/I0zK/
PpgPvMXBf4kXN70ZXzPW+jT3AfSmaELEa+36tTsolojWZXrlbmNuR8abNNa9tLoUdATShDt0YUD5
HRmWfo+pnzuK3QNsBiDEigcxt7CkyZv056rKOJ2wnAVNpTQG+Q+CieHMG+7IE4abvNrDogTXoug9
2LNexvH0jayZoQFxjQlu2gozRkJrCa9/d+/Hg87x3JudyJUVsajFS9WaALaj99KP74FC9ZQAKilD
SSW2+xJzkrRslPlc/7Oddv38pOwqwTgrgShoUDPVo0tRD248glxALLx9t8PxrCrjdUiV6UFaQ7ui
c8PxJWzf9v/+ZpF9fXyMs+lUIkxjCz1al86Tx253Nz9QGno8Ny+BzQu028eG2R/FIIopsdODgyJq
0Uj1mTTwFaqXErCBHXneV2r70G5CmEMrzFKsNFoibaQn8FykDe/QtuP4TQBzaFWv6MVY4NksP8a5
U70g+HiKQycfzAudwqET0PxB8n8x9ZtYqvcqySUC1v+CDGLpRFhxBr0LhmMAg/aGlcNvxKWpUWaH
PGW3L/RNKuOmDaFe6oROu6kgLlBhIuE1MR4n80vfY1G0rKyAoIsY2JmBpEkZ7P1vSd3F7+7kJp1x
1CqwztthRGKfHeNDewlBwUI5IHhDH5t2iVQepFFo4Kka4ySbSjaw/I8edhqNfpASqx3Ugwkkm31t
Nqvp8koO4x2HMe+xUUFXu04CGhNe60u5FZxRpABvw5e/MbXzry0HfGU71N7EsgNcCSFxo9ON3/ak
PldHJJ+iJR6Nwtbdv+fGKJ8zoM88zU3+4j2GOWfLYrXmXYS0V4PwrD0WJUhRs6MMeAXOyW5e+pWK
zKWvhroWhB4nKz6OP4DRY0tfm6/Cl6C3lg90QN94mnh4kjyRjBsgUpFlppiiuGBKfiAB+jD4vq8V
7+iYGz+0kmrkDSSEc2/pRgGgI8Xu25FzyXiKMFc8maOklReIidPACozI0jp3XxGeBOYal8mC6eMc
XyefP6VYTcl4b+LtQLb6/kyONVVxBEqo95s1OJQDMnT1++yOdjtyD014XvrK+zSMxxBqvdFHCj6Q
lcSOkDYaXwL1P35+xluk8SDNDfUWxfScD4/xdBconGXoTf96OzZ2kCuQBpBmtPj0ybHDUn7szxiq
E7llc3r6v7lxSZFB52vIqsm2oSIzzEDrgumWUn6J6zsga1l9Q2wxvxji676pbQZnSQdvMPy4gr21
X6OkpBYC5n+xIZcCRiGTMSS7jCUKF61TSVwiV54wxut0Y5iSbMTxpR9o0Xl4w6tXHq1Ot9AAP6qY
x+3fah1wmXb8dV/N7Rt1U5NxPlMvlUWfQTKZnpXwINQP+3+fpxmVv0o2kkwvw7zEMXbN0WwmKyWS
NdefCoM3drFtgTdFGOeDRb84URS6oHmk8ZCu4Skev3GzbYE3MYwHikd1ICY1C4BwmsXHUrlHHLbU
7N5seDXZ7Vf1ygQZXyQubS9V1G0PmI4snPqiPxXP8Ed2eQZKw72MmQTDxtYk76237ZNuOrI+qY30
2gghV5re6lax4vQ8J7zFGZ7hMU4pG6axrw0cpCgeyuQuyziGx/n77GhRpCh5LFGPNJCzguki7c+S
oZ+n9F7dXVl2p5uhRhJ41cZJv0iYWsX+tPcZU+30zag+qj8wRu8ZXuzxQsamZrIEb4vlfhkrEL9e
qbldhCqasSNcSMtjP1TjXV8pEke9TRtYCWFsoIoHcRzrsXeGpH3TAuMyL8UTphc/7buHzRkceSWH
MYMoC/shoiklzvGsPUqeeMoeaG9FsMdPBGn65NbOYqN55MlvPHzmTeeEHhsWxEWQr743RVafMDMB
mjSWXe+IIZIiTfmEZcmLCjBqqxDa7/uabj+7bsLYzrKYlFobjohdtHZjYqM/R1NFOVbuYkeHzqdk
odGZ22PYNpafKrKNZgEoM40koscAFu2zBHZr6WuJTkp6rF9Cu3weueNvnDNlm87ynJhRTCDQjA1L
C380+Z20fM4lTtzafgKtjpMJXIumlnFP5UhX4Wr8aN9N5pv8bbANzDB1dODG3f+CmxFGxtK8CMAC
DPAyEuVAyUmH0W4A9ItgPQD5RRsfUsNw8CSydCKfpCY5Ls30tC92+ybexDLXvU2bYZJNlFY6oLzU
KK+WUW6J5p/MW8gr7ZgLb6rLnDTYLEUFJ3qZzrI9vy60rnjSrOgp/PROJd8fuE/Kbfu8acfc/wKP
5CTDrgS86AyY5AnDjIthRU7w0rnjGWWBDLtI/h+cKJEUSQPrq66z5Dxmk2idNsLnlMI5yV4Xoto6
eduXsXkNiGKosiYDN4+9Bhp4SqM5FPHVcvM+CkNnFmowkqF7jN7efxPFpCRSGGc5uoSKUyoT+Bq1
5nEe8g+ZDuQhSfb2ZW0a40ot5nMRKVMGpQ5AUpE2vpRmf0XieI4qsbT25Wz3Rm+CFEapWK/GKqNL
1UOGtfnKS19bwQLX99/DmD1vmI6jl8JcshBIc2aAZVqnj7HN2vd+H4nXcFE4L2SuWswtkw1NVpoc
cui2MF12WXKL+JQOXjzw6ed5WjFfa4gq0B0okDZ9BBTcYvV+eQGkiFUeB7s+6h+w6PCJl4dvXujb
h2ML6aaIwlST4sMpee6r4XLN5+iVYxzy1jNwJYN5m4nyFE56AN8/2kV3yu8pU/QM+OYIu/7kQ+r9
mcP4eZnZ8nmK123VN9Ap6w7l5IemP6cc/8v5VCwMD6nNua1NiCjG7DTPXwqjsnX1T7ZD5NXB0Y+3
SngihdTDJMIggiH62OeTXeTSozbwCkE8M1eptis5y1iETTtCG+OinbAgfqGDsB2Q0PgUF9sVm5VO
jKcoFTn6P9KuY0luZAd+ESPozZW27VhptNKFIbNL7z2//mWNdneoErfxQrrooohBVxWIQgGJTFFe
Yav7a3ZVp4d2zpPpjoudfUvZKI+7/lLBbmORCxZShNlwTYDFZpJREjinVUOJM1PuwMWJIerGtJBh
Qi6hpFQfJuVbRTVt2N/4qZiyWQYXHZIsMtJlYIcUPabCcRauOujJddP0Fulpnf+4/dHuxQXV0BRD
NCxVwmT4jy4hyko4ZmoEPGf8VCVBEbm3//5ufr01wAWFaFRziAqEHfLryZPc6JAB8qE9RcEDK96V
p+lDQeWgLOPjd3BrksWpjZubSt6Xa4g1MXYCFdQuVSA4nT+43TFjI8bEk5b51S1zXAKqClGrKhNW
OFSBWJd20mh2nT0o8rdmIVsMezF2uzYuVOhZrSdKgbUp92xtbD5OhnIZsLd2eqIeYszVbq2Mixem
3nYGQhIC7GWEIHhynU/QZjxRmIi9r2q7Ji5U1MsSilOKNY3zcwnq2jhu7WSkCDIoT+fCQ9SAK1FS
cEzZ6knzk5i+u+3p1Cq42NBEaV+Bv6tztai6NGt+0QyMrWSV9wtmTLDsyYYqmTqPjAkHNF8roEXd
MJI+tZNwEUvzKRuy59tm2J7/dPQbM5xTd+WwKpNSgaRLArRWigLwBkX2WLY+Zt++/p4tLuKJ6FGz
UuvgVtC8U1RWEG//6vXR78GBftvU7iG9LYuH8ZqKXs5rCyeAVreRrS5YyJKMJETcdbWNFW5BfWlG
c79aHSqE5gncUifrKT/3nmmn0OdAGzf4pTYuQHv/eAWP6tXbRlGGDOtimkeMYUmEIJlpaw7jVPiV
rHxrjAvpmtSHrSLBmFU9KqIbr9eU8vLdwZ2tDS6Gz+VQaXoMG8p9icpxExROXrlgmoFWvOKlJxAQ
rPZt3yBOTedcvs1AT1gnMJloH8TukI5EgCDXxH7A5l5q07EtqxIGUnS7CziFUgfDH1YA0G6wPOmi
I5wpuhzC33X2/xuTStsUaz7DZJM8y8OxVk9J/isZxMb1uOitpaEq5gNM6NVdpl96ivOFOhYubneY
+8iiGHE17b22flbIY6H2iAvcfaSbAF/ga52c9jL6EBA/MOhW7S1/iL6IwWlwibq/52pcgKjkWLKE
AntWFCelOuk54WrEknhEgBBppjSHaIrppVeNj6Pi95RgD2WCCwJJs6TGEGPXtNFyo+hPI4WwVPv+
9j7tZ49vzsULtQ5xU8gzi9ejP73gseyJTnJggx/a1fCyY/eud4DoOxJWd5OsjVUuEgyFaUVhDavf
E0j0DoBb/N5rFlyVgA1TYYGXVxolo9LkFdZw8R1Xlylv6x8ZC3d+p7yyaFGQjd0i7Sa48gQvRbRq
GEnD2cVApvirK9lM5S0/T1+bi+6XQe5Yh195rG9tcmGimdJEBdwNq1zPZo/3mXquhr9uHxwRKgwu
VBhrJBbQ4EW0K922PScZ8VlRf5+LFGU4pWtZYQ2pUDzInfHcdGTuQCRevJTSFEWA1+mwId0zka/S
7a7CE0PMoreImISOixt7JP6Z8HgeKACYSyNPITxCDuIH48Cmcq1HUG4AXonagHP7mIjQwfO81PUi
y6mCY9Kq6Qj1ua99aVw68EffNrPbqN24HM/3MkuzPDcjtrL9OnjJU+wwlSAMBp0TDActbnUR3eqe
HjomvIQngFmxk+IqYS/FqnpfDeATLdpfadNul8Z+w+Zet4pVDBX2mCmykxn9WZrEm5ZaAzvCzd8P
i0mfLZZ+TeZomxmgvjo18UaZ4ALC2K9t1GXYpkI8ivGDlRJxlfIyLhgsRhcv0JrsXCPpHLVBELfu
1ZgYXN4tqW0PggsJhvFPqg+mXHe6W195eWU3f6Qh9fsLsiRISAK2DwqUH89kNvJWXyMFG6ZpTqms
3tqF7ioZ/u3PZteMZYHIXUczW+V5/KJYzIsu1js3Khe7ah3D/BALxNmwvedfl5oomxAvMqGJzo+U
hF1eyhKr64tWkhzFVlzcaTUexNrqPGuxLDecIyK7371mtza5hKUzu1BVLUSd9DJgWBCMu2eQmn0y
bZAPHFIPClRPtzdyV4lia5E7MAGP2rkyYFEMVPYM9Jiwcd2D6gSDq46CJzVsA5kJKRH5rrzm7ylI
wi4ydPsLuEQmjo1ahcRm5wqH9jLAQxUozI0H6UlwlKc1YDTHqS2fMSLpUgim3QLw1jYXorpmElEv
he3Zl0C80AT5F3A24gHXYs3Cw68RoG4NcjErnSPGU4LtloCTxpC4cRdd2r9WD6IDB4o4Y9+BLSA9
NEXWwBn147dYNFkjrSGG9JYo9CozgVRLrZ+zaDz0FlLVbhKIO3M30EAL41+L3FHK9Tip02SwTPi7
0oeYurUHGmWveu6pTsFeErI1xp1dmavWLDUwVsuX1HpsMUoyJR/b8heqMVsz3ImZQliE8ggz3QjW
5PKzWX5qU+Im2wtnWxvcNSPVYDQuNNhYwocwfWnCeyEiQDm7ziAprG8t6gAgcK+5ooxFKIlKcIZs
Oa9iCwaVPPPmpT6ETe3VRUJs2+4spfZmkO/ChpK2QkwbBVM1YNNN2af0YQjMo7RC5npxAbLwcrR1
QI5zxdTR7aC2+yLb2uau1VyaKlweqAkzJob2vrkKXuIYUKFnFCeoZxxSvNJ+pUK8Ncrdsu2kC21Z
swpxfB6bZyF/WZPg9sJ2/WSzp9whxpAMmuUJQMVJ88X8S6V5yvrHb5nge7BKVQKQ0GIVcX+Isi+5
6CgLYWIvqdpsFD+4JETyss4jViFDLV696tQLiNglvuXajXU7Nwzk1q+5Z3bD85in9hIXRH6wO9a2
XQcX7QQIuRR6CDuMDFBk/JOu4JVnKyg94YGaattflK6Lsmqi4SVyIUJrs7TqI0yhrHP0bCgDZO2K
9G5pcVXfdoD903kzxPlYUY5TtlY4ncjIe8hvL5bbVBkl0LcbvBGM/l4OT9ZjTEI1tAIglmG7XsUs
CTDobTdVGbTJ/Cvpr7axxbZ2806oxlAfuwpoy/jI6s7RKfS7C3SMnf+DgYDYPX4uH1MlGibIAU3t
vOgJs4BOWrvqw+ikd6yhLHfgGycTKGovuWi3NlbZZDPWB7CGm380zrE72ur95KLd5gkgdWMcWVR9
nTLKRbtOGsbQNHGAgI/K2rOYBAokzMUvt52RssI5I4QERjwksJ0FUO0rROijYfbH7GtUHm4b2gWT
bpyEh1jm0BxGax7rMa9hoFza58QrruqD9kk+zs74wu6r0NPf54Hp5Y/U7Nd+HvrmojzUcp1FQ4hY
SIzuFqhuJ4fyWfBa6AGAlG8O2vdUoYtwUx5ipqQWOJgMrHZtiz9TvGyy1iTGOigTXHTse3keI6AC
AXxp7HJ8kHWqWUqERJ7TB88GCaQb2LQ1br80EC8oRuUTeNSorJb90p8egpvD4eIHJFj0JjZhB+wT
hQlIGRQaPPVhfkxkuwOdSEGChqi9Y5/FJmJFDZLOgsXgbnpfTR+03z1+PmIoFYT5OkQMabmLl6eZ
aof8x9X4b3hXuOgQFWmlLQIOf3Jm8OR2TvQ42q2nQHJhORSEXge1W3yQkKci1tkETGNOrtaGHmBr
hA/suhrYXRQTcGhgeDlnFsErY1VjA/6wXEY0DafCh35p6oz9Qo2bUqbYajdnL1Yr+topEvU5TXs7
HIZPbV2clbV6uh3xKDvcEaliM0eahZZVXt1j0rRSZFsbPt62se8Hm33jjsYoDGUC9xaqqLYI1vkY
RBKzLT6LfgmCDIF4chAr4uvDjRyO3TLB2Cz/aYkQCBWvak+81NgP/ikWvC2ILwu3aTp3tQIbZSQ6
qTTZqubH4GdfNMFts0M4XE3Me93eRcqm/KNHFJKVxGgv/jOe1IOJQ/JaXES3zbCP/uelKaoBfUTD
ElXOTGbJYyUaiepaUhTbagti8K5/6ZLJi/EyNaSEeJHuH9ebPfb/G0fv5zzMxAIxIhveVxWgahiW
K1L/9qL2n4LALf6zKi6Ulk06ZGWCUBoLvnoS7C8sSTdEx3IGv3wZjl4LaCFFakdtJRdfwc5UrAM+
X3cOT+ESKLJs9yggKEOgJpT4x37NEJQWqIOKEvA2XM1QgTae0o4YHO+8TyIoybVzeCzBJNIcwf96
CEl2mN1wu7HH+UnTKblcgATA1dfxOQ6tz+FIYZ13XUMRFVVXDBSu+O5EJVdDp0RYUpSdpPzdkH2S
tV9JTzYmuDCbpH0RViuA/NBO1fXLrBGvQ2oJnHen3dxpqcKGk2QdZaMvVZ46CdkE3nW0zSo47x7D
rFiKHBulP5pB4TXX8Ut9BrWLOHoWOCAgX+arX6zJsTRnot4du36wsc05eVdZICRiau7TbHhJJRys
rPNuf72UCe6OGvWqagQm1zNYGE+Qrf6qKnJw28b+QSkYCgYdiAp98B/DUGVUoyWYuYr37vCnOhr9
XT0uoj0mYkfEInYYPwVY5c0Sv2FWJI4rA6EkKtgranTO594XW9OVDWoWfX/j/jXFQ8JlyzKqRU0H
d5E14wFqZlbriJ2Zyvbtzdvt0mtva9K4zygcF2DpmR6xdD8sdntkFEr1WS39r4PL+gbpJ/MOwnmE
VXbuN3aSx4grMx5M+oiMj8mIVU/Au8cPqlOdCqhAWt78aNr15wVM3HZ9pVJnwl007otDFDZniWW2
TSY9prXglyOgZZryKwnnZl85X5nkrI8xXI3XU+L26BXU9WchfyK2kfIS7vMq1NkAMgp3I+gS9VP8
tQosT3fTF9SVgChKXCO1KTUGyiSXEMpxhQYXY2EQhQ9lHttN+3x7UcT58CDDftF0uZBxPkX1Iiqn
vv8c10TEINagcxeu1IkFZrRgomsfOutzrH64vYT9rFmBxoepyOjcvH50m8xoHHKIZKjYJPChAWzT
OSsGg5VrxZgzQUZ229r+hr0Z4x1aFsReWGBMKGu7zD9ZieWoNWFkd8vwcMIALDhywU77Y5DVy85M
JNbXrIvR0TBVUc6Ehf00aGOCc2atVYYmbNDKCz9Nf9Xvvm+a6grX6F32gHm2gJrp3C8ZbSxyvqxO
Y5E0CixK92isX8Zj/U532vv1XPzRe6sH9mfwRSZ+eYdH7/mX8FHsLfr3lvJCm8BLgsyCIQI7D5OB
aOcchDtQyh4Hl2nflphaYNzxt32F2mSePEvVU7nKZZwja+oUXhHIR/OoX4QrkCrudMgnWzneNrnr
nqoqWqJsiJbMg6Ero7esIWQgj+Ei1R+W3DdXamBh3zvfbHAHOXfZohcxHliZUtzXa3I2Qwq3u39R
vq2Dj0vKXOSLyJD3+SV+V+h29SShx85GPtaTdtJjtw8mkiGGWBgfqaK1kmSTvfHX+qPQflFSovKy
X7fcrIp7CyxTNgxrhJ2boIfMpHozPKtWZ/W+j09R/rebQW3McWUYvVbyOE+wnjCEpmId2YzBFAr0
9jIlVI7BfvpPOcbGFtvbTRBuyyJUVwbMgg5XdscAnYJXe9PgSF4McV7B/y0/50HQg9HPytBjaW0k
eIMo47EwPqniSnzBLAr+vCqDjRaDuUB/7dpuVgXJhzxShxWjOVaPfkRWSnYfJXdg05hPq9E3XmT1
jdNqS0Wsj31DNwzzjRHgrwulWxE5MDGBLDELhleOlV9KzzCn8/f6ZO6iKSwlbJMRZsLqrlHu+uwQ
US/HfSd8M8FdNIo8ZUWVoySSKKWt1qbbj8VZqFvgEKg66msb7NaucZGpAVmvGQpYzuQ0L2HQuy8M
+Q1XdJ5kAGJ9wYOq1AkEhk56Stzm3DqLTTUn9iPwv+vlOyNSl68tRgEBxM1EZ5oeM3m2I/Hrr7j/
mxEup1LyqF4baK644rL4y4pQqEHTUSUuE8L7+baHYCUAxJiAjZXCp25+v4AnqRM+NbMT5qbd1DHx
sVE7x4WrQp7yZWJgHyN+X49nDRSgjU4ko/tXMsAjOqhQTM3i8wC8glRdZQMbagDyIqcKusB86NE5
YqxjxrG9UmXW/bxnY5E7q1hWlmFmFhVbD6pDfGFD9rFffmmCGKgx+V70ZTd5ZlKwNHB1v6C3sc5d
OWOZLLHO8M24dDzIVznVn+OhPcwO01eonRyr/j80iHZv0o1V7ijDNTEbq0e2ZTxPnuED73wHJpQK
nALQQrbr97mTEK+A3YAJBTMNQsiWbPEtwcQ0jFWSZ5TOgYRTn6o4tSOMuen1KatftOFShhT6cNdd
Nxa5ndWbUVviFRbzOACnhz2FQQ4Q/C986CYAaZIFtTpd5yKaWkYmiBiTwRVCKChK4iFTi8/hJJNs
jOxEfgqdb4b48ZJwXddWFTV24Ui+6hSn9WBemMAlGrmvzdzb69rHvm3scV/FutRhFS6v9piGU3Nt
z8BOMrhR6FCQht2T2tjiTypfBczmAGUrqKndrAFc045GooK5H1k2Vjifx/yFHMq5isAP3ERyGK6M
/Ue/KEHyAAWF+96nOhDUsriUS4mBOBklbGGhiY8Wypb9YFzUviRC5u63jDeoBiYekK3y+KMwFoxM
6kXkCMnyJE/KfRv/Eh+9trHBnVCm983Q1ev36RymDRd54bcR0DdGzttep4P8dNv/9vfubVHcYSlL
nxemvGCaKu7OzRoFod5f4yE73Dazj9bdLIw7o7Y0hymrsXkqZLj7i+40gX7EdYOxx6kEP4jkyC6b
58Q0QRlQwmy7MXFjnG3CJns1rNpYhOVv49mpP2TH+JCeqJKIzL7Vn2PH22ayFHBjR5NSE1oMsNN5
TOaVaUvPdnhAlzTobREpMyrrJWoxQC4uTyAScSgmlH305GalXB6L4biwjUP8AqZsLLk1GM40XzqY
7uSD2hloRjYYwhgqqALdbna7Mcxlt8WAoqChSAibzR9C8yhMna03pmM2xPVG2eHugbqt8xjgZBAS
aOdkdKtitaX8UI3UpUZ87Py7e2jaSqxyrCefjMexUy7WQjGj7Nfr3vaMf2bnY6oW4/ePPQzU903Q
YpAaSk+nyOnfU0wOxDfAT1iUxTpL3QTPyI9MscA8skyv/SVdrk0A4weNy0SU6k6GmdK6j6JjWwQW
9bqhjoYLJfryT4ws46dYcKeFcDHq73PRYlrEOsok5mLFcz7gFV80RDKzX//YnDwXKKqlTXJBxC5l
aE85zVOH4a3kGl4GVzt1D+KB+mr2y0gbg1xcELXcFLoCBgfNZoSvBagjY79PncmfUIJL7xSnJOFp
u88mCxmbAliAjqTpx3AI+ucqNSrUJvpmOmY1Jm406yLF4XWWIGiMAY2ycW5fM7vR4c0i39OeZk22
1MlC46+u47OWaEPvtEaZAzJcRh/WYfFu22Mr+Cngb+xx17VhpD2EokFYEXfZait9ldmagN0NQ/e2
IWIrX3Ouzc2yimoJfWZdcdVZuStq5XmNzc6Rc8nWVOs0KZJvlOH72zb349Pb6l4fdBujWmgZfaXB
aZaT+Jfhr4fMWQP9qwaFALpGvPvVbYxxebAYr0uSNTKb+usxMLdeIbbg314QZYI7rSgOkYWw9Rhi
ay/Lg1kfbxsgd4zLpiKw3wlIHPFdY/b4e6W7P5Wvk1CZGxNQBNIaW+/mfKLGmrKugrUF7UwM9h9Q
DcYwLaN2y3zK2qu26w1f55lL4yZvTZNFdjBOQq4N8EmXaZQngYqemY2ZNpbERU6OpkXyJT1mdnRP
UQvsh7GNk3BxU6vHJNQTOEn2MjSO+AKAoGd5yqfeq2Q7Qv9iOqeP1PNiP1pvrHLBsxdytegn7DMk
m8HPDlqiLEg/qEheRXcMIp/q0exe1Rt7XC6lR+rclCZ2Oj+aJ8YrPeCqls/D4ba3EsFS5lIp0ZDr
tF6wrBhI22b9XFpnM+0cy2qp646wxJcC1VIERJ9Z0q8j3GY9silB9qqRQVz1OvvtQBmNsEp87Xwh
RFCyXspGGA2zD730TqYoq4lT4ouCZlLWg6bglMRTeJIO+hGAIPDPU5iw/VrumzcoXEzRjGmpVOZ9
alC/Sx01aF6YSITyIXYNdE3ACQu8ROJO9kn4XL8w9me6qESFGh4z3TaynCg6fsRyAswdStPykU3t
A6iBSQGqXbP/WNwsmUscyjCRoX0Ja+XFPOn4xplE+XzIz0nAuHbjg+nnJ8brBzjFl9sfxe5gPWj+
/0laeC2/MhGEsGapGeM3kqHIiI7wIbpGJ4iyXkpPPi9n8Aa4lAbl/idioS8L/lYQxYo/xvIylS2x
f80I6wW5oCFf+nH4c8wMRxL6b7fXuP9lvNniPEpH7aZQxBFT0FVgNF+S8eX239/Pit7+PncvKYIy
NhNegMhu/8zHc61HXj+QVPXstv75PnqzwjnJvIjJ0iwoO3ZejRupdFGoe6cFoGK+LIeVwO+yEH/L
GDu+zVU75vkYthGMWe2pEj1xBq9k+XGKg+bXmCxZQf4fV+CumyyJDKUKXxeGCiSkgCsBGPjJld3l
oLdExkz5AnfXGOBK0UcVvmBZ92ZFS/LuXp66qFkKCKwtCxnCjzsn5GgC6SJgrKzunoEh0XxQ0Wdg
KnlQN0kdasBoN1RtDXLebapSpwvpwPziTReMQZ/FAybBP9x29d1wsbXG+Xq56NZUCrCmtF55ZK3s
8gzaiuP8aASN3/kmhNxaVHoUwiHJZXLubw1DJHQlDq7z8neqNx9Y72a4sAY6Tc+w2z3ZLpPzf7yI
pV5bcIqsfKc/Qp7kgdEzmi4kd7Tr6DFh6swke4ik93DfQhsvfVjIsJurXrY61Svvbu1hagzjYz7Y
+56pTjBpkvsi+rKXp6h+3VjWKMI7ObbFh96LDxUEQS13/Ei40F4g2+4tl4fpcl1NEVujGoAgUvVS
H7LD9pgjoU29kv5A9hKXjT2+8ye0CdAxLRaoBupfUAXw9AfzAtaGk3Y3PSw++1CKDxAq+yI8UEWo
XS1SXUQwQDhQoKfDXXNmVKZSW6AfliWlL6XZtR2nD1ajZs4S1u+WFHNRA6i+V7WCFGIsE8Fu72La
Wuc+VststVZeFHAIhkvijLGwgne2Lv2mQdf49qnu3edbU9znueo9wOgGah9jMWVOGCVeq3cPzdh+
ayUK9LkXw7e2uI8kjOoIzJJsWVOaHWtohNyD9IjKp/fd5u3oODcN5bipKsDT3TpVUcRWF1ua2ss8
hL6cDtdOhMpxr7f2NFAQEGJ5fEkxT5tG0SekE7GuVna1qudZA2Ls9nntdq02m8h/FX21GIkpwwrD
Br+mE5AESJyvLIyX6MURORL1JfCQuHrI8r6usZ3xkYmNhsfoKPuVL5CZ5X/cFP8enMXdwJBwtVBk
fs0nRpf1lGK3PbMnZYGFUa8i4hPjFSsyebH0WMU2Vkplq4XoAkoDkc7f+5At7kOGEiHmmla0ycT+
cyrZrfhYkK04For4lG/rENwXXIWi2DQZbKTH2RVs6dCev2cR1I1D+LfF3a1ho8xjyxJZaXnOyo/J
Qsy3/ceN9uYAXHxQ0kRB+vrq2hZjVgYJn+rGd5KDSt7/0Qoi7XE3aF1EQlIm2Dnlvj6yFnp0Shzh
ypQa+yByqaYXtX9cYLJUDRroJpbXd8dcOK8UU/Rui/7NExSeR1wRyhCIRTQEyguT6y6CzgcfpKMf
/o9E67bX/aQBJ2SrJBkdbIns6cm8DmN7DA1AwbN2a2nbVXFhYVKTqjQGWFpxJM/qSUEGIDjLt+wS
f26OkQNNVPplfzs8YArox9dAa0XofECMHLRR1YuGPhSIa77Nh+qPwVV9lJUhvvIn9SKgbHLBIu/W
cB4N2Bx7YN9SHzL2dqQRxbTdmsV2O7lwMa99vBgCrEwOw43kbnYdndqfDxYI+bpjG4C2xteANLLI
3itpm4sgRQug/Mg+OHZ3jcfyeT43AdMEQ8jyBjc+tHAfPB7vUnJzidtFEbnggv6AIXYFC8XBCDUy
xoAvH7MLu11QGaV2mfnHfwdlwDB+9B+1CI20lmGt8xQ/dqSzdbfe/S38eEdz8xBZgSJyscWs4lnv
2aevQPbRW14KD4kcVIsjsGO8MI/NnezL7UzkdjhTeBW5Oe3bpu2wxBy63ELd3Y1dE9w2wXbpxi7y
bbKxTEVFr7Cq1cptKb4M07si6hzNOBfJxzyMqdyK+cAte1yoyeo5h44bbjhIdV5UaNwuf05B8tgf
cI4X5cX8IDCljvdk4f52Eq68XlSbqo04jqDFF3EzgAuW1QIaJ3TDSxHoLsCiwBED9nr4Jj7d3lzq
i+B7dXKhG7HZsPscl63oZV76nIEcDrwqT4VPsUfttmU2cec1zG/WGMZFqzUtrIHhGausbPC1ZQfr
nkmvQd1ahJzn4g/H6RKldnoXP5VP0Gr2qTuYSGfBF/bjh5kLcdFMI36GeIoOymHEIPHqDAh71L21
Ww/fLpgLOL0UVcZSwNLos+k9yV4vr0psHqPo0d9FR/S/kNckQFhiePE8HcTzcKbKtUSOo/CA+KXu
9XzUX7edlbVYI0p9kAJGntNfI58kUiYC3+sVsDnmXJQGTSjwybauGagY127e9wfDYYwI8ofIp0Zb
qPPke7+mMbbrWsMeK4N/70GpPsveKEvE7fyKqdoszOrEaET6i75vLzt4FTmWWl+0kHJQygwfgpRp
1BoGUhUgaRemgRl9niyf+PKJQ+K1gqUqr+KWZaLNXwtIK5JT/QUC94yE84zZjyPlhMRNwZNhNTkG
WyoG9e1Er0VfSHl/ez23X/yYKPzxmw4LqRksVvSWg/aoHMyjErBU4vfePwo/4iHNVVQL7H0aZgd5
vGojQeT16kI3rh+ZixijolRFZ8FAA1je6lr+eAFj6WMRGODXqr35r/hF9jHq51gPgzP7DTVVTVx/
Mpe0hHlaZBmLFQmYf8bwo1KeB/XesM7VSHBjvH6Wt5bK5SszKDtLY8HXlBhufZG+KcAh9IDZp756
NK6Wp0IfFv4oXNnlh7z/3W2PeXWJG/b5Tq8Rr7pUqUhepGewWFyGwHqqveoUYrw682I/P5e53b2T
7RJp8PrtcX7VIO1JvVrqDuabv3MUrhBawZZrNjvyzun+zNA7ZOEyzmzKg/dfiJiJA4cppqOgvfjj
lzKuhdpDluAVG4FFs+ue1acxT+lQYxS7Oc3GFPeaUbM5HNcG/cmozuxwHmxF9grN9LqG8KX9K25j
ifv8rVrRoijCorR7NruA9po7IppZAZvQ+D/ehrtPXwkDZqCclcBWzNWGp1UGMSK74vR2TO2qS017
nsb7Vp6gBZ04TT8Horo4dd5+6vv+8bbn7m/rm3HuwwEvdWJIkQmnnZsj2ON8Ha8qG7N1gI7V1FQn
YYwvXzWzKsQJ0wsIM2s5rkOHz2GQ22OcQNp1UCZqqOGmPQyGcIvTutbMRwHcUAVQh65h5dfJ0htH
1v8aesptdt8W/5wiKIu5T0EfFVGtJg3VhGh5ApP7hyyr34EF+0Uf8tO6av46Lu7ts9tvwr3ZVLgA
r8eQpFat15aN5GPgJYPQcRQk77uPWsAoCVCnuTK+nqmiLO+mFRvLXGjHTJMprxEsh5+6F9mx/Nxv
vwDprT1N/urJBwPEuedfKmhsjHLHWVuxOegG0ox88MLkrIEONXm4vaXsT/wUx99M8HCEHOxH1jIw
E0dGNw2M1St3FBU4ie3jBb+MAtS3cQ4zK7iHhsKejJOqU3fSHipf36yFS/1EkGKAywlGANN8h6nc
2W2P7G3UXC1HvDc6DGMtbuMCiQTYnBqiIkod2P51tPkJ3EeRVOYahQl+AlO2i53yOTxaDqvrje9p
KMl+0WJjjbsi5nwxekWCU/Y+BnZRkkl9JsFquq3HBJmmMzVs/x9Xxd/RUxN5MhzBkqNBMGFRuQcS
FVfFaPcnfAGoMDNVQmroeXfMYXukLOBtHg1aWTY5pOLx2V1rt3rpj921cNRvsW94xifg1zAr43Rf
BhsaNx9vfxikaS7WSJVuNmIG06MfAURdZLbgxB9YcrEC/dij1Z878pn925D81MxTb32VXLRpY4BQ
NLbs3pVPLUrrrJezPFQQtkk/Ud8meahcmBFllIlmdqisomn4OQA2haOBlp31qfL31PQMZY/vDcfy
P30+XMIuw11huJb57ORGTvlJcAUiMJAGOchxFqZJHoJo0K2/Tk5xV/uRV4p2isYmTrK4j9zqw23n
IcIdzzANvFItjx0MYkKmiSI7m87mSHIr3cyjNJD4//hxlK1RNxnsvGI1FAB0p9dSF2Zqg9vLocIa
z+KEe7dLxBbrYVAb0Ihhvly5UwLVz/z8Sg1x7Tcs3sIaz94kqgLuCwPrkoMJiEC8J1ztLnR1lxHD
AyvxKfQoKQQWKW98cDxrUyhG5ihKWGCqXazqpbVefnMHuWhiMWphoYAB9k6pH7Rzf4hfWBFJPqTv
qRoIdTHwpCiG0uvKwOqhnQexvEPpxvcjRF2+Kw9Oz9NZ+s1oqXExJJJnELSwi2+1bANmIygVSXbk
ZY7hLD4KwP7kW0F7ij3SOdmfvnF2/ASXAk7trGGdaPWxeNKBl03uvrcnEmf5KjnTcfBlH7kiiEzp
OTwiUvOjXVZdmnGuM+MBU8ksHmNfe+rQcwcVU/XbHyI/3JX3phjlrze+Kzoydpi18thzl2EGqQos
9dnzgIw5LfN++p5QfUdImalteExDrg80mvuLiJo6l86sCwhwJgHffZId5TSHGokjmdSHSBlh/7/N
KHQxnofx9dPoL6Nls0YvlmU58YvwmB2htOJmzyQPIwvFt3yUy2M6U0wmaKF///wFGyScX1jbkHWX
h/vEp+4f8uS4cCPmZiMULNyEAOJLkOPTQUc9OygGBcO5Ilh+qC3lshXDyE1DYtdrFt5VZWGnJQhq
qPIx9ZVzAWaBzsDULjCir7PTRIY9m/Yw3ylgNQF4XDtOae3djtnsTG6cGU8Q0Cug79JrdmbCZ6M8
yuU7ZT7EAjWAug+5fLvuDC47maty1WNWTDYGW39k5DcxJAGM92wWXLZnT3MS8LSS2Hsie+DVf2YI
U5Qyy/rYjWT42Uk9Ln56iE/xb2YPPDm2KeTKLLMYOTlmIDvgPnBmuzwbAZQhA6pP9h8lun+fKLwS
paaXa2kxb0xy0I9I0IWcP0wPxVF8B8JC97aLEJ7Pa1CuYyFMMcQj3HiU7AwqeZWxBtUiE4VtIjsx
uOhh5aBq6lhbNZ/uuuVDlVEDZsTL2eDCxZQbmjRF2LMWGfl47Jz5MD281lBPFJ6Z+I4NLli0i1Ik
8z8FhxyZQe+xqERmBUTE5SUo5S5sMpM9oVo3QlaQnWIkkNITe9SASe2D/HTbE/b7aG9fMV/UlEAc
FMVsC9Oj7Ai4l3V8ToyGm7qVCZ/jGcazsVemhRlaym+REoxpaCca4XBUCs6D+dMlzPH2hRFM/4G/
3AZzUGAquPyTS/kC3mBAhzvRNigAG+HoPK9zbJbhqhowi1Gr2tFPA8Ato13+1Xo5Oje5F/kNcXcR
Qd7kcg6rrEcJPNV45aelreRXy7xb1EukUhtK2WGnukk7MHwRxWmPlZnX+tgf2Ss7dsVn1jNsgeRn
AD06PFFpgMkFjkhuDEV/fYceWIEIKKyP+js2jVf5ZmRT1S/KM7kokojKgHkWrDEt7wXhnS709rhQ
zQoi4Ta5+CHWxrjILA+AckRlsxJUfcguq4OGJUAeFLKEiFYml3Xk86SpHUtJR72zY3O2TdODPJUz
Z26iG26hHtpMJC4VKpTwCGUwUf89qpMf50sH+pT1pGLg8P/oxBDfG49NFszaEF7f9azyE38svPB/
pF3Zctw4tvwiRnABQfKVa1VplyzL9gvDstvc951ffxPydIsF8RamPRM90x3tGKUAHhwcnCXz2H1l
g8XLdeWXjnkrkuIQpWL4HmUNiq8RYVk15ljYKaiIzXJqLF+ZniS0roiiD8Hdxjcq60mG1n/W7x0a
b9IslVO/yoONM+C2zyLOV1GFgq/49KqERjkWeE8t+sjK+w6pEuKuhZ1f4XGBiA6kii+WuzwK1ym4
8CzOw4RNH/UqS7F3XnutOkOQuoWTOMrJCshBHD/um45FTYVCx1Xjk3iNNCvpaKGIVxbli1lbPkiT
/Mt36r7PfIfgAmM5kTBFwubj9GFxoulozHem9apEh8swopUwj7NxzRax4gqk3UwnEjSJ1eclFcUG
+yb4vhAuUZeEazoTir1SA3qy/BlN+cWn9E1gTBjWMyf74dWCwVIF5WlLMfh+pc6o8qliyrfF58g3
HeWLZROnhlpU/sKUUvUH4he+dBRFwvsHe4PLecqurRJVK4DLpjQJdGKRtHskYEJieJErTDjt3gPv
eHzfUmc00zKkwNOfRjcCJ0J7Nb6RHkGXVRjn7yfUNmicKU71MMY1Q5MOJKi88Bsb2Ix9eoTJNMfw
qg5EG7prlRtE3iqHUpbrDoimslxRkj7ouXW8bPjsqvxoKpjVtFBiAZEg5zFSzSJVuqLDYF6I361W
UEj6X3jPHDI1/aJW2ZVVlu5lyH3rfIfkrMSo5a42W/A6hGrmd+RUz63fzpmt6C96XdqXwXbjEUgZ
/Gd9fGIQOfg8jQuCZ5PZ2V3xuPavKRFR/Ox/p3cQzjJGVDPCMgPVXl58k6FkEIpabf4f23tH4CyB
9t0QGymWAZmOu9XvHkEz5pjHBnqILguKSfJH+mJ0s3Ocw9IrEOqkIyCHTD2FcX1YY4Ht7YemGwi2
rxuvW4a0jKHJwzJU9AR/cSL3E2QXWUFvsenj/2YJnKVj+6a2WAFWqelxIq2XDLId64lgUSJb4MJt
K4XcydrBFib5rk9fzFDwWNnPbWw2jYuwp3xIDbMBAERk3eQqOlleb1fHOVgOwiodM6sP3kGjJlV0
SnSFp+Q3y2JKSGhhMYujfWHjZEXQR7acI1Zj/aGiKt3uad3gcYH9aNQVkkQYpFzT75EV24n8Q58E
r4fdD0RkaAzomqnpfF0E0W6khUz8oSfqX5qUopy0moXACnYX8g7C5+gNTBK0VszkZbva7pcfVVza
GD51/8CkNyjcEe27qGqVGNtlyZWrFKtvmbojl6sAZjcG28CwHd0cU6qtGQlbwGT1Tzp9BQ2RbUb3
0iAao933Bxsg7ohGVmFMqQ6gt0a+a0hPXxVOby++5vXPIq4V0SfiDiqm/fqqY2T7svwtMa519VSE
Xy9/n7f+pw/nZ7Mg7qyS2WyqfEXv13RCcnByGE8UaAO8LIid1NdvIdB7LD3kKFHWHD//D2TIIGT7
2+Apd6iWrNGTmMnRzT4qOKBRqjAZod6lr7k9eozFht6Gj6IC7u4lvwG1zm1GW4cWhLM4ABTBdIve
m89T/LyulVfk1p9c8e9QfI4+q5Y5kyZscpldh8Z1PDzGoyA5uu8zMMiu6QrYYt7mMjYnYCrUzqKz
iU7X9bakJ00kc7f/8w08o4gJuWP+xRgTrdH7RIeWmRIRmyyW5M/xqghWsW/x7yicNYZW0iflCm9u
lHdp9zWScluSPl82+f3v/o7BGZuiY/zYoPgYUtw5xQI2DDlIy87ujdGOcwH7sGjbOCObh7LLZaYY
MxQvVv5QhMImnMsIH6ZB8yGCnjZTFkmPbNCPyXcXwWhrARuabAPxk3q/5Yj8vYEfZkK7JotCCOa9
tRw9QrWis7Ur5TrxJDjC0TNumqN56KDalz7Ez5c/3WXz0GQuxqxMEITNM0NOnxPTk8s7KppO3m9Z
36yOu7FWfYHAWQoM3TYfWtUuMDIB4tz6xbzWg9CebyWPUYXN7MXoprMwE7S7RijiQMMNwlkyP35Q
zEVkGhkspta6wVNkTOAbuDvNavkT09wAcecgMeJ4JguizcR4GbpDG/7JOdv8fN70ZdKvi4yfrzWW
PUaLQ6fbtvkWKzcr2qf/wDDesfg+/1KfQi00EXGG4+AsxSHG30wqyo7veg4dLfUGkRGa8ZPxayIN
kxbhJdp4oN6LHjW3+hZ5y718x4qguBv99pZpFokq1/tRxwaYc4vESpdSgZIf+hnbo/zMUmYEbaLz
99QWd6qIVsnZhRJSyAfmAMONbatrkLeGTUGcYBz7/PAHnw3Dc4qmmYpm8J0bixyXWTvhnW1NTyUp
bIt+IemXyxi7/nGDwf58czGaejc0yMWzR9WD1TwRQ3Bl7RehKIHsIkJ1FUs5B2hk3UziwmDucMVw
GiaO79cDa3cxAuNmcqkfn6gssPf9Rb1jcosCnUo3wT7hJCI5UJr0yjBFr8T9B/1mXcxRbTZOV8pY
N1bQ2DOmrPK+QCIpvI5OtadWtmrL9vCyCJsMdpwfCOc0xaJw7gbhXz7DvGag09QLlEPHxC4hRJY8
5L0dPxmQAZXBw2OvN7XwfL0VELggWAcvg0UN/FfT+OT7nE19M5cL+Dq1eUaGbqKafkqMEslcEhed
3YT4N46pgizIqdVhbu/zKcbsh6Lk8l0BmaMVGvfw246cDac0qsmxjpvp57gY+XyKDH055JVm1nab
RWlrd22z3upZrWNaFNb5OiVRAaUYOiqrO+dp1N8OVTd9idUSclATNBISu2iyHLQ9pUx7L1ya/Dsk
hzUoaq9dbEsdwTxx0dQKtaO1H6Vgnsuhs0N9lQunU6LE8EpDmT6B+6x7ggxOX9vEzJQCslPm/GSm
IRltTOynjb10Vf0XiCTVb2kf4v8wa7rhdKY6r/aSKKAr0KopJW7XEcYwNkrkezGHtPFUbSCDI0dS
ODyQqltauzAiyAqNcmRlzqyVmhEUVdcZ4CSe0uJWUWlWOFqcVfX1FNEefZplTRR4M6oX03NZ96nb
dlGfPHR51MKhanHX+mWVqTbt5Cz0JKpOut+WDf0FbbB8dSs5Xf9qCnAoYcaYdsgmG0iYI81FitqZ
CYl0O5IKkgdqa6aFNwxKZ7gRRDxurUmfpvsW8wW+0oZhITipe9GSCZEqqkGYTVN0vrjZ94pcaplZ
gFin+Z5c5X5ySEBKABYvVvcgls0IR4sYY7rWVxFVyM5xArYJygMZaXaLb4idrbjLG9Mq3FE6ZUiU
oqNzDi67170yoKlCgUuBv4H2LB+vpFlf6FTJShTDdb86vYlr3BE/PZmCeIXdO9whNVXDtCzkRBQo
Y3GvYUiJJvBHaemCbQnpZhQ559pWl9tyDh2t+lTX/uWV7W6eZeHqoPBEsJdz/1d1Bl1rM0dXKmLc
iN730PkElZDgabhXkTBBPIIhBUpMzeT1yqvMtNKxLwBzxNvbbQLTXR+To2lDoO2EcbpPl1e1l5wD
HrDQBYL/vP0+G7eejFKOnL2G2BWjNEc2S8NGg/BSEJb6di6pMyRuAxtZw4AAGmkQLg3e6oISMzxq
twQTe71zEkdJ7Pvz9qFhXThlCNAI5e6rOF5q9IJIuDtU+qr3KLYU8amzRi9MRVWPPdPYQnHxmFUO
/QrKp9KtJ+LPEXGI9IOpzV/+VCxA/rggiKdaCt70SASeG2CRtUW6JDi9avCb50cJWFeQiHd59zPR
dxjuXJXIyilyBZiMPCgjhp6ir5fXsesCCdEsVdYNqCVp3LNNgwTPMCbILZrfBm+8xpG9Q9kN98/t
DG6EHqwI4RdIbYHMUMSHubc2SE8ZUNxUNY1S7kOB8i6pZlqVrqRer0XmKKlomHovTGLqVv9AcOHy
UCZqMagoQam1U7xAEhZdMyBleZ0NZ/oC2hnM3CqCabg9kg3Q8lI4QguPkQ9xc5kolOQhXFN4w2bH
qgfdr48otMx2/oNxWc+xk98iZA+yzBlvluvylDyJek72GkLPfgnueHd9TOJGh+MiN6xrp/Da1U2+
scku1uddfmcNQwOYVUXTqnuHTye4zizDwrbz3YyToob62OKbZtnRWDLkbRxZeb5ssnt2s8XgzgSN
i6lZWF2xl1SnoMd8FAmI7XmrLQJnmWEjr61cMbOJMkdWCycdQZ6tUdscR+/yYvZSGuYWizPRJGnX
sJawY53XI6L8XrrIZ/Q2+anfNEhqsK4djBkeJrtCe775KBqP27u4t/BcIqDLUVYY0D/sThNIROl1
lH0r9Ru1PTV5ZI/Tw+XVCj4d3+GYaWXZVhQbW8r34fyQTq+Xf/7eY9zUdQPUUoai4n85t4xQpy3X
icUFx+Ft7mc8xK+9x9RrEF4Kgp7d1WzAOEPMQDuOdwk7ZNWPVH0dcaAuL2fPDimkrAnUkFB74ftx
ylFtGyNrEb5ZurPoyo0aLnYytkGxhgKo3dBji8UtRq1kKemxe4xHPWD0OGvQXbcYeRGzyu7VNVAT
VHFtQnQQCn3cq5wQRV7j/A0rOpT+eDUE9Bc4UMDV2xNfD5i6dASW+vhhOoRe/SWHnJmozWrPU21/
B85DwgjXqjab0o26a1M5VCqCrkIS7OrOBwQ3N7gI8LSgIDriTleF8LvQJIQ9Exhur5qJpH5VdvMd
SbrBAdHI4F42mL18h8Ue6CDPxpNZ5ysNuVZGlT5opWtFbv+DiWamLj2Sn33oVZ9YgQhqpIfl8TLq
zlYifNAgng21O/pBP7vNNRWvQpP5kOozVOLcYgBznm4KNnPvUgMONfAXon7Kv2ZGakpxNWFxHWuM
gx55+gk1ZZ891cLGXR1psTFDDIMVNZzvuRXQ/ONBjSkUXcEaz6M9YzayocoWnHRQWsdf2Eya/mC+
jQ7LL6LK4j4awV7iG6Irjp+QVvs8M+rRYGhhwCayc9nWOuS1Q1vzUDNQ/Mvfb6/j0FI3gNzZjw2t
mZBaxAd02JAWQheUg23zOn4tF5e1fBXQmNdrex08VRQx7DjRM2zurh3XDPL2ErCVqLTTvLGrTGCe
+/sJpQImY091lRdjXLverFIFEJU3+yCSRA1GiWw2YVf4mEET9s/tjMVYEJ34B4+zlmk1qjVTgZdq
v1Z6V9aJrRVXc9U7ueYWoMzrZMWvkPW4/Bl3niSWCoLeNxl7CGxwkcQ8xeZiajAbMOcdFczy/pdj
ETutiDjmTNlbh6PRP/R8rUgEaYleIafK+sFjf43vUB320O4bTLEgr79H4QY0U2H9FpAF4D2aFKom
pJiAxqRTWpfe5tdQLG9Kr/lc9dcahgr6A7lTstMQu3jOdpAHfmLv88wNb4Vfll1M3KvPgl67Bmkw
09Qov/RRM5Ni1qUSS6+PTEVCv9XBjXSUwdaZuc1rJOqH33vBnCFyRzOVVGgUGEAkN92vt5fms6o7
bBCP0VCRl8jVS0FWbM+d4+ZADkKjMkEu4tzZxVoyr/XEbkYIBPtTnioHEpWDP5ZdFVw22b3Dj9IJ
cvPobIUIMQeljya4bJhHl6DHfQhp1Nn5sAyCBe04AILkP1Iq4LMxUbXjYFSaW30yRin8G+PrhoLe
k4WnEGsYT3xRXm/Hm56jcce/L+SIziRJXVQpZfTbqV4GUivbWO3E+U1dmz4jnfrvr/5zWC6omues
TK0WsJ0XBhPogDE6bd32OXPljFGSTcr1ylXxcvkTfnxAnMOyT7xJWSn1XA/dgL1tVCnQ6eDESuYS
PbKr6HvbYZNxT19G/GifiIepoSCNhGP4IQyQTR3MrlMLXqnmUMheZGS2PIvGiNhHOj/pADFQHpIp
+E2RaTxfloSAruuTJnMNtKlZkPJK0I2cOLOCOQrWjCxq0dxdFEqXCtUNeDo+woAu9rwoJvAs6zlP
n+bJW/8g54dEqYwrAKGoDplF9jtsPpWhgTsvy0YEgf+hHe5fyxfre/eFkSKA6+XQqYfLn+rj+T5H
5HaxmOO4oD0QySzbVpW4RJ4ELmQnx32OwQUQrbqW+mAM2du1px2yQAsYhbKYK0e0GO5+NTB6lRAN
QPLyLV9vln9PVE8wI6mgiRpFNjgqzkvhBqysFBO17jJGL2XU+FERXqlKLDiwO0ntcxzOUeh5lea5
JP32hlZlFxCE+TE70U/NYxTvokuTfWP+JG2XxTkIYywMUFABLjLdevRIfFg0cFDmrX/Z1vZOELw8
jBsOCc2m3OeRoLQtp5OSunJ5r9Qnub4xRwHE7lI2ENxzTssKZTFHQCT1D0W+1ofPhbXYGthyLy9l
z9I2S+GntxB5DHqaAUezjrmS21ZPBAjsUHz4KNgly0JRCNcv91HWwWilsEgrd+3LT1FnvYRDX9l4
YD3VZXIodEtgdPsf5x2Pcz0zJdbQhVrqLtRXykOuPaRU4LI/hr8w682S2MfbeLcYxIrQJyepOw7B
JM1+Kz/K8+iU0MzAFlZV4c4QgL78ofYNwsQOEgQvH4PTUtWxZjN1jTgY0shdM8VVVzR6Jf9ejxSr
01QZLAjw4RB4O19dNmFGoFqAxDhp0U9oh/mXy2vZCTUBgcy1CUpFQyYWZ9260mg9RhVT9BQwYhC0
mKY+I4Yf3O6oZZANHF7IowBz96OhBIkpFQuJLr65FIREw0TUKUUZZQT/NZ72SyB51WMXjBjJHL3K
LZ5CL15t9rhoRcnXvcAQS36H55Y8m8RcswjwrI0CPK+e9WiABF/1Veg1iKQ6d1JsbIP/QfvQaTos
lRx1QOtO+TVLfJn3SWLjhe3E3r+vgjEsvM4slBsM1H45eykXea2jGdmftbQNKQNHJjh19FwQWu8e
AIpGFEXBN7R4Boh0TcCDn7EyYjmnV1OckpusyH7NsdU5U63SQGAvu37rHY9PIFvdvA49xNBdRUEK
CPV5ZMuzxwKv+ZvxClJYg72eZg8PijoQxvXqns/cYHP38zIm3ZjG+HwQpQZxK8QKC1v7xmKnypWO
cepdXuuuy9zAsV9n488QNVWtlGGpqnmvhaOjTGA8XgQOTATCxQLRNMaRGQEE+XQnLIYj+Gqvukh5
uryW3QttsxbOGutenue0GuCby9GHmz7SPhIMtohWwv58s12QBMOblq0EaTxXHY+UQOU3F6kKi1C4
SybtiNWjGISPUt6W1WTnxa/RVAQfZd8Tb7aLnYLNWqRYakZ2oN4GGRjVT6a7C/iP4YoZUX3716pc
CUuGIvPm4qeMGOO8wsLdHNO/R9ZRVqVubLijBwH2g1wIqRpEe8k530JJLX0FfS9uzNOaU4dkj0mu
CBzUvuXhmWjIeCqiz+d8K/O5CMcuxkrm+d5SvsfWIgDYX8U7AOcV9BRvuioBQJIfC8NTQW9XPl4+
PbsQGB5AIwqV0S/E/nxjDhWFrK88ynCy1fozC03HmqVnaq3eZZh9s9vgcGZXtaHRr0PNbsPRDQuX
fs6RCYb4nSevPisF/dmbSkc2X7NktPZ9qNetQ0TXAiParpV/S5UHwxQEhfs3/AaAO7Dzko7LYBX4
PL/yY30cgsqRnDZGi3iPluA/unVNBE8YaNeJwl9PDaWDivoLwlzVtOvWG/XVNtPvl7/TrklvQDiL
K41KGUYVXXh6fr0MDwMVjS3sXrIbAOYpNvYWE0uKKbt5GrBZx/SLNV1XGMjuCzvTRQ26H3PliFMs
AwG0aVBL5Vli5IjAnaoxAr+wf6Sm+hVtirdJv3ypp8nRFtA39qbdJOuDEYKM/fJG7hv8Bpy7/ehE
pSQt8c76nRCBBMoncNQc6VP0tT5BtdcVSXPsfroNIHcPRmnYln0row3EfIpjUO+pf2AbKHHAV6A/
F71WnG20cQJJvTzL3FHNP6/JdIVeqH8/MIXc/waDMw9ZrUIl0+PM1Up0pabHsIO4vTYeBR+HbT7/
RDUVQwXDu4w+ST6CxfhXKy19msEbJSAH9hX0bWNSFe1+9xrETsUT+nuxrIValKXgHaIg7Xdu9jSe
p34oo9kNB3SUoPP0Tl8TZ0qq66qlvmB1bJP41W3BOEvI5Rgqfp2OTfwtOgC2pySAgKSKyFVEHbjT
Y4Li3mZl3AUSQ7qprzSAsWcOYwI2AwMyD/VLCLkWqLk62im1C5exqZmyvYraKPesfgvP+eDejNSE
mASqv/N3bb2RRTTyOz8fxQMVS0QHKrvozz+cbMl62YI7xF0VaN3UukPXH4LPxc4N97nOILhYZYkk
1IA1QKCzy5bAGGiNv8Aw62doec2712L6sjazryHBoeXZQQC+Yytb8LcM6MYfI6uRNsZqorIdgn40
95ul/FxVy02Vf0LnkFtZDznqmZJsOn18pHUggN85iKasICWJN4DCeonPtzcP9axCD27mqg8hmtm6
gA3Vkrvm+rd0kugO3elhQFf0Bo87Gj0096Z0hLUyPlQUbQPzk6lBTmL2WAPD8DKWzuhbokBh9wsj
QGRFTRW0J9wZCdHFP8vsQFatzfompNs5so2b3zqrokH1vRwsClHvaNyRGCrNWCc02rtR6+t35RHS
7U7hWJ3dolHjWLFy+/3lz7h3SBBiIUOGMhhFjeH8K2blnK2hPGSuOd4pYOcWZTfYITs/IUhPwXOi
wIZoDhfQ+c9POykDvyabWCsX6aC2iSuHg101NPeXok0dbSL5VWR2qaAJa8e5nQNzV14yy2qY0YIx
40h3xaG+WwJygsoWOBt1jz5NbnWvO+T1v0uz7OR0ztG5y7AoZhWsikBHWdrBzAjUzDKHCYCrV39Q
vwEWSs/UMFlzG6+bNpWqYRRdjOHYKxokh+6GXYgo8oNsS3b/K3XWj9HZOSL3IiiqCFW9BYgl8lXT
Mz1mR+KPz+iwsS9bJ/OfH6xnszTOhRtlkoCqBkAkiA7ZKXvjIU9Poi3c6SY4XxDnx6WGgOW5jmCl
v960fk4ILm6TR3YnVk5/9QOSNSAnbq6bH6zLP3LM18QXvbR3NKbOfok3i97486gbSGPKWOzot0d2
JWeH5saU7PZqfbCC6nr1cM/8xXKCaM63paOwqeCjrzv/BbgjU8l465cTfoFeuR/q5ya+kbWXWP+S
D9dTejeUp7z31/7r5U+86yDePzHfyFF3xqz1M7a+6B7D+SbUv5GhtM1eDer6Ox0SgUV99HegFFPR
hGOprFjMa422uLEXJZVatxpqf8rS+9USjtcwn8lb7RaDs1o1lsy26ICRfFb89VPjoHPeSz5lQW5P
vuJUiOUi+U/WhYE4TG/ICpo/OEwQQI5oQrFat8yvp/KukAR5tI9RMPYNhXXFRMeNjIDq3I8Pqkno
UDaYjZSXIElPamz+MGbZb4kuCCz2zvwGiS+xa3W6LEiJT+gVn11aU8cKmwetKo9L1bgLhHGqUvYb
TVj/FOFyOyjFfdd0qtai48yTf4HX1ZM8+chSa+sttYdrA7IVv9uuB0fUbr1z8Z9tL19kUcJijNqV
tG74vDgtI2r2k8B6piATzPGmESmA7eQ/tngII88/Z2TUC10k4HXe79a+yOsh9As3AxcjdCzstvtw
IP4xHkRx52gpTatqBDmSm32mp+WmuwH3qmM9qH77ICbW3Hm+n6+N/TYbP6oqmWl2rY6msJvVh8jD
KfZLXIgnRlLeo9/buBfVAHYP/GZ9XCiMIeNeqhf29aTIGYlmU/VXRkRt37uua4PCB8BjNeRZiXWl
xnpql9VWSkXAYrTTpHS+d1w4mLfjOJUdMGSIO/TXxtV8hTlZ60a9t75DkM5Bzvdq7F3MfYsEgER7
yIW+sxUWqzwA2SBOO6f2WHnT+PPyXSM0DS5wWUDIK08ZPpR8UkDut3iK3T2brvUcY/RmDBJh5k+I
yHkVna4aqjRAZIojfYiuitjHqyx+Gd+4cuPZVq+aF8EyReeNc9Y06+OwZ1+RNe6yxrbEG6H0+pZG
EEqC7H84VuvG7YMHEmcyyyRbSczA1uV2iRbw2AaN/O9bH5hdvoNw1rHKI6NxMOGvuupe0stDVrSC
ltJd/29oKirdaAc2+VJ61MdUq8aWkbIkIH1kmjfUbwMRZ/0uDBwua8VnTRacr1iXGvwJ0OSGQWg+
yoWHAdI6vXiSc9cGNjictwiluGUTPCx01t841ozIHr4CFkXsFCx/nsDmPqYD8IU2eJwZlL2Jhh7p
DQ/dt47+itz6Tefrp9KTJvu/kE8WLZAzCTNpMJaSYCNnP/+koh2+rT2UQ0/UB2WmZI9f/8cFcr4j
BX1ApkcNomNwRsjeEEQPybMByS4IbTwtV/8+J3y+n5zjGJKIGBK4xNysQn/mszyLfKFo/zgnkWlN
muUR9o9pZTESvtg1IGXL9GWGFyoyj32zpxYbBlEsjc9A100+z8kKDmHzxrCtL6qnVbZ2rRxm6KNQ
m3ypP3fXKL24460spNrefY2zLgQ2p6GhP5TbS50udK5ZLgBibi4BgXF0Cn3mDbMnEYf+fmS1weK2
VYvQ8LNEJYQbjtVnxh4b3XQ/Bld2Uy9yReyTIjS+d6SX8XaimBhCrJNjiLW7SQKIjy3wXHWAEftP
l8/AblIFLU1osmXtQB/Gm8HdEI8tcyr0W3W1/BbGbR5SN3MGv4Zee3VMjstPFier0AwSSWkJ4bkj
P8ckIgo7E2qg26zLH8QtxxEKb/g72rhsMKmB0gczfV7ixo0tbEva83FEUWTcEbKJQRzu207ROiay
jiMznRQMn71VwzGte4qYmMp/UzjcSXrqyAb+g8jXqXWtDBcrg9OZnBGWixnhuwrKBcRObzU0qUOh
WUgPvNM5yzAJKkU6WCJQXD6PnwujzptKBWZ+zU5Lcopu9CA9gFX3cNmcdq2XKHhMormVEuSvzpGW
WZ+LKcd+4s3qEa8K6sNvITY2rSVqOGUXEP8I2YJxH2/VzJU0GownKlV7gJZX+0nLhKPle6mxDQpf
6kUxUxpDDPPh2u0heM6oNdi07h+m/bZI3KMqV+HSMCYPpskArDY+TMOt/koCHSqr0CAFp79IK35n
0I4Zxj+fiy/KYvYjrIoCnwtE1bdvc5lXTdDLNhqsbAWKmT+ZQK5aubrgqmI364cvhxow6n0Y9cFf
52Zitrq+pMYCDq/mtZk8ZfSNxrCj0pnjz5ctctdGMFsHLgpkw/W3aH7zdCxGokdFA6RY/74Mxwwi
hJKIImIXAxN8JvL8IOTjMzUzipdaEUMTu9Qe58Sj0XOfC27bfQjTVDBJK2Ponnvdt20fmUMParWy
+tRmX+cYlHhTZF/eq31zIO8onAH2IYkVTQVKntiGfdPcMg5Qes9YR5triI+cDstBWAXadcEbUBbV
bL7QamTViJFMsMY9R997NG6gOn+IrrNjD6JTRLbB5UXu7iScE4bnwFds8NnJIRxAG/Im1dpJtT3j
Ta8b0mepFDXZMBP+YOJoylShLoVxJF4uIy0RzKp1x44WG55jrwI2rSDyuCzovwTD7Z6S1Do07QED
lr/P6Iy7Wlr5D55RmMDRMVaFSTH80/kHKmcSdWjfYllsaOpiCu9NOlS4kt0Ps4HhnlFU6oa+zXrc
+GAVgvCT3UKDqRaYOLvpPmzXBoRt58bYTNpAJNsAb5ZBF3tqUjtSVNtofuSZwMzYRXcJiK12A5Qm
fd+ECVYzFYjGoVWijdTOy9COZ81eimut/fYHdr1ZGXfHU6OaQCMAQKp8nSr0wWcQVJgEXTy7fpvq
4JdHF7eCWOJ8VWXXr9SYZ1b7+4ugBFa9mOSxME9C8u39QAI0t7iewHCo8IwIWoKksTzDb+PWvV5d
gtEV7WZJwHkXe1BRFsQt+7b3jsaty7DQDx+tQNNX6hiTH6/lgbRUYHy7LgFBtoGit2Gi/Hy+e+00
gmKZaduZWX47WPNVqmp2Q1W7WY2n0UpPSgx+NWsWpAB3XcQGljPFCbXaLhxxflf5NkruM0NgefvX
xgaA2z1d0iy8IQBQfxnYc8zTDqbbfQHfvLcGo6e68Qk0by+X7V0R7Saz1c0Ja3KpTAkBan4dBsw+
IPP9KB/Ve6ZJVB6qYwrqm/B2/mqVtijbvr+lLJJGo8RHLiUj09K0Z+egbdVvYX5nmN2ny8vbtUiM
OP2NwNnKvGjSDPEonLRBdTQ1cdP8UBPBHu4vwzKIillKVOy4aH2V4jAJRxb+1fMUxNmg2Uqaqsc/
WcrfKB/4grVO1iSwZKI+n0I2ZC6eJnm+GdP+8TLM5cWgL+7cHmQ9SXVzRq1TItdLcxOWgmWIfj53
jIa0Wwq1T5Bdia7JjLfyHx3T923iTlHZlSMZWa22Gh/p+FUzROoju0kT9If953ODNOd8h1Qplude
xQpCNIadIPDm9jb4NBg9FsTyBC51twC2ReOMa6x1KS4yoDUoSLGUdeqbxx9MXxn5Q1fE3CH6Osxb
bLxBlVkVXRWggZzFQR+4B7Fz97KB7R5J1mtpyjqYCngasyKGOF6l47nZ6+MzGazMNurONnQRZbMA
hx+1mQYS6yPNwVY+hqiXFq3urg1ajdE1IZoO3L9m39fEv9djVYuaaMC2dZ7xg73XLWRczR8QTkdu
SzRTsdsPgXr23zvIP/uqdsiHXHtDU3z6naLpK72zHvOX5Di5oV3dgXgLKscY+HaN2saY8h/Z5Psv
wL/l1RjSisuSsZuqhu4ZJt+eEvADD2586KGcKyyTCj4lP+k7NlExSCsWbN6wTkzlkDX2aA/+/DCA
kri4Mz3jq0gYk/mJD5HnZo1cuN4PdZQjkEZWpPthJvdpeUXCIDI/XT4M+3msDQx3QdXy35ZjPVWm
k39CQ6ZT3BigyzECaXFWL/fy4I+q6hsL4iU4jUax8lbB4pLPkwcO15PkJUjHWAGeiv+NlpfoA7I/
37iVOY+pJPcpOx8qSIdYilA7SJ7lIDuSoXcYpJ2gk/omeqTuerPN5nJ3gVRaA5FMwK7zU0Iel1Dg
ynarwtt95K4CWY9HiPLBMFnGlzhoRzySyllf26veNp+MoL5VcRwtwxNFTqIN5W6Fdm0m7Cc+YEt+
jbS063Wwk0YUaQvXx10HWTsnupVjA+m3Gh1txh1erjeFgzqtXEOVYfXGYEEnXWbaorLZ/gIpVQgG
XUCWxS0wW1YtNjD96erR7RT+XKxDMvwSnD12tj4e8XcMbnXogmxlkqMdiQRybidXjIpe/RTfvpEY
P4W3wjyhAJBPWpsKGM26BYDoRgLnUO6mT/1BDyQcu/RBzCSwb/7/rI9weahuXTN9AUeMqyd5kNem
n4NdWLCHbI8u7CHP+BtSqysLExiIE5LvLC3e3QzBDD5oMwYDl2mr7vRDBvUOuwn/KHNtyTJoajDm
BUs5dysFTdc+DAGuFZWdgIW6y76RVJTs2L/dNzBsnzfei6xmrkiIW1BrkJ3oqguyYEbPAHqeMOQt
avfYvXcsjYC+0EQtha8HYsqxW0MdbyIzKZ/UqHGqqHaXHJMAiSpIQ/w/C3vH4u64OFSnao6RKe88
epJs4q1X9VVxVN3mKXJFprJrjZuFcR/LGNdcIQsqcktNXmvtte+pKIO8uyBd1lgFCt3iJt+03Sjo
VTUyLGj01V+a2z1DsS+qIOQSHwpM6NmtLrD/vUUhK67i0WcgsUe4C2A09WxurRCC520Y6Qc1q5rM
nlJZTtzLB23PH26BOF+F7GiN4atYcy06/zXrZujEEsb8ozn793RBjETvnyXp3HdSq3HVDSXRXJlo
ARh97mVzRe3UFKRDdxMPWxwuJoglcEJXFFv3e5isC5Is6EOQ7zL9Xv2W3lmnwm9WdB/9H2lfshy3
zjT7RIzgCJJbks2eNcuyvWFYPjbneebT34T8HTcNwY3/6my8cUSnCiwUgBoyo41ODpbgywkW1GDu
Bp21ZIHUIBZLC1g9bOUOMysONMr217+bwEEMxkGKJBxKC3JuXou6sP3JaJ7/2+8z56QKUZp5Imhv
Jb3l4zXvWFrvX4cQrRTjenOthmCvgwlNXO1QjNqip2kXV6JUr2ClWOlQTU/VZmrfYCCGdJqbl+tm
iH6fOQ3tKQURToffzwZ4WFa40thurkP8Jf783jtsjl8pCrubcjgVvQ+quA9SBUck1LYFyMSEzzDe
2bvaQWwiFClQojYN9a2N5iueBVnvB80D5cmN/CU8yZ/pvFF2L6Hlp3QzYdmYd1Ct0el6r05FdMl0
2qQAHYneuAdfWp4gC2s6EOXwri+rwAFZMnw7bMCJpAEpH9Ao3p8HdI7EX65jcPMsa3OYeIBT15Rb
ulHrzYICzbjNawdF480CFtH2FpObos/H9UcFWhZoJ4CkBTulZs72WIw2fKWtXov0pdYyQZ6c+4EU
cAOjwqChO53Zt1o6peaU4HFS63bmBEm6GQqylarlbM4iBnC+Mb+xWOXSkQxagLl7NPqmuyg4tkRw
VRH9PhPm9LmDTIGCNsdseQzLb3PXCBbrrebCXmRR1/53tdg+/jSYi7zpEEgzdDk2ktvuEuhHIuF2
D4ZM9JU0n0I6poB+pfhEsyvqrn9N3Om2OYvGT7nufvlL2CJ1a4VLvzSwNbBvtPZRqf4RMiQIlpOt
qo6l2Vhqh89lG2gSzNu9EYlUzLjdMqsFtZnLJebSTb2QgEF7bccbnO9n67a7kY+itzA/6q4WjLmx
0FRYLmf0DDxX+9aBVvPWOlm39BmHeWFBoBB9Hbq0q7Cnx1ElVwPAtL727VpyF7kGSZuIJkP0heif
sYKxC4J+cxurZ3T7vN3MuWBDcc2AlI+MPDbIuCzm97vRxrS4hpe9nWC0WW3vh+Ilrcfd9agqQmGC
qj0oetVPQOnCBwU7p3+KJoEh3IVaGcJcsLKga/IuR5p3AB9yXT5kikjTnO9fKwgm+DTt0gcFXat2
Q+lQKUd4/lYaw9zpo6iRg2+PCSprUBOrEOP488Pr/aIHvYQ3LajyDlJS+eoieibRJXkX6jSosNCa
m4wb258QkyZjwiWMO8+Yx7lwCivvnwy1D2LHVuR201ZzuI0x83rdF7jH0QqV2aV2ZMx6AaI3r+lq
r2+Pi/k1aGun6YU0FTSyXLOP2aJNpyiS1OO9Dm4Zf7yhDbyDYz9LW7Ibjx+pmIB/8vdiMhtJV0DM
H1UwS25P9nSyRcwH3C20+n1mC6nKVM14pMO/g1tpftWI33eCkWBu5XltA7OHtKmSc1OBz3Xfybb/
ZiIhnL00hgO2tQFD5DU0Nah4E4ZPrrsE3zY0e5kEkl7ohfjTEZPUUDLSYGMlbbeXW1AFBAs5ZJYt
Gm4UATF3/z4tl6ioUaHt5X2b3PX9dpEe/pstzHE391KsjTOaQ4tR30Cr4TMYSd0yJh8YN0Sz4e8l
Y3ZR1kY1uNQB0xgK8q7xPu1Vv6onl4gKqfywt4JitlHSylWV0kVTt9ZbZ0C4HVzjEIJ9z/Yq7/ry
0Rj6fs9aCqh8qR4pm3VI7UiuiqjqvEpvDAnBfLExUlUYyrBdzKD3mwnNNPelZRWDMxTV3Ajw+THx
gs8YG+djMqlF2XmNorhtWRy6JT8GClgNi/rn1OqCKjW3iIxWx3/tZV+7YF8NVC3AdzQcWoGhSmnf
f3Wnf+idsUJifL9LiTzrBsZ3inFMHYzg3tuLcDyOLs+Vz8c+fPu0tSJLB0j4aXatg7bTMC+JeqR5
0HeVO+7yF0uw3/4StC4ryOyEHPLaGPAH5OhOfrCt/PB+HJ0Q46j5fnySUcZKXPSsiHrd+aHkAss4
SqdnWZTbdAOqTkr0wzIZh0H65/puEIHQ/1/d/poi1O24gm0p2jzKU17fm6JGt79s74shzMGCqeVK
r2xg1Ju30X4H7HWevJ99SnwuamPgGgSuEEyQgbAZEepPgzBAPBs5HTSRW9DlxNChzqLgnwITxdcX
jm/VCog5ymwkzwkUAOCIpj5vrba6V7Kh2ZK5Rd0xyYdTYAf/NE1aOBjbe0iI0jw18hDuIFKqCk43
0d/Cat7VWoP2pgadDskeSseb8hDs6aC79Vl1KlckJ87dgRfDNWaFBwNZukHCCifWK8lv59EXrKzg
E2rMyi5DIGMOG7n10U1v4l3mm7kTdY7yoH4fveRYuYVrQK7jRQBLz813kWVlF3P5tgiEe3vazd9u
4ofKL8HqOPr2FpvPF49CiBaRSZnM2pIEKa0f6A202JbzILrNCQDYCmA9dP/bB5oFImz5kCp3gvUS
ITDhXkLLdt5RE8bDiC7CyNV2wf579IlynqA5w1ME72H+SXb5QGwFcG6LeVHBs+IlPcr6/dZKHOuf
ZlPvl6/iOMJP063QmKjf29mijh3MA4/aVp2ceBP+CLekdwJUGnPfHh1NpO8h2sc6XfJVNNab0FKC
CpjRHrcP069RoKg22gy+Ewj9CKua/MrIykYm+ptWUxeyToPlPdmqG2VnfqeTo4mfvKpPmUO+S4fc
m/GSEbf1C21lwoiEIlMe0zAyfO9nJ9ga8J7pAVrF5qH0os1Hyvwgfvz3XGDrZ6jsRl1nYGkHyolc
+wp0voJecNniRy5DBrk4ZotVtgkaHeTdrNQ4stP4Pih8uTkXyafr246/6y4QzLItASbzazpzixHB
2wo3Vbx1BQUzbtsX6NEpzwjUikBu+qcbVoZRKFGNTl1aXAiPtVuf003phg4O0l08ICfZuCAlRruu
hDAcJ67ARr5vrP4AJrSMZV2VsYI/gGb00A3yEmG+kY5VtY//h6Eq7otghcY8qMwh1q2gHmngr/aN
34GUQN9gYv8ruTM3xrZ8MtE20UBvVRcN8NAo/+7IWSEzMaYeF8icl0CerMCZM/BJ4La3vIKozpYQ
cfRT1ouCKPeUW0EyIUaeGj1q38Zp/BA1nGWne8qBzmzSY1VUiafO+N4+TFGjzgsFarZfGdp6yGIm
mHHQ5S86+udMCQ0GhYOnuOAGxH1U4S33LxBznJI+C1NbApDVPhTpk5b9CI27InxE5lmAxO2jw/bG
GCH6saAiyyygPWtTqeWYSOkPxm28K7zalTbVpjkiXjrRLruPPVGmjhtWVpBMmNaHKGjNHtuhhWpr
0x/GXvPUUMCzxw0sKxAmsChhGmflBLtUff7ezePWUOOPpBRAKquDjgVkaWwXTZZneFTTefe6e42V
xO2hhDY3bi3qbOGassJhP5Fpzr0x4zo8xN/K5qsMjYTrQZgbMagMINi6iGmz6pF2LgUmnmajVyjS
/QgOmCBGXiR/ltJmIy2QsbOD1r0OybXJwgimAnopcFYwHt5WU5sVEs4vQ1+OUWm7Zt985POAixu8
rpi+BE3An2G/V7twJkbdeX0WOGDffZRU6QaoG9Uafly3hhv4VlCMNcqkQOgmwZPwFwUHZP/Qm9YJ
C9cCGLbymbcFCdQJ57G+pYxO1n58m+n7SPcnZKf+Xbi3i+vq2paWXR8TCzBz1G1AyfmA+QlB5pQb
AlYQNKyvIGpQ2oNkABBqG3tL+5IsujeIOLl5PoYJFspHq2GQy2b2jZwqYxSZNTpVJMk3RnsfWerm
+ofnBeo1BBPKFLVO9WJuUG1KoGoTP85h5TbDJ7P7mqiP16F4S7aGYgLabCyR1NmwBqqIu1mdvH7J
NoGu767DcC/Raxxm25T9OFplBpOsZ7KdvLp1KN1c8Wo/EC/7JG1NUAfS+mDmljvhk0FkJPNoVeNo
wj2Jrqf+kJjnQH+QKsHBwNtEhCo8EosOgKuMfS2SC3auqPCKob6ZBtsfrcENIus8yJhgVfQb0gfQ
P11y//rC8k274LIxIjMLUGxVKLbqlhNBo3PMvvYiWu63WW/2irKyjr3r1h0y4N0ElMaDci2mXgrL
adBu+YyEQ4RbLpVY0G9AnpM781GUrOJeJtbo7EVXL6VEmoFuPraffjFpG5t0S4lD7UPn5rehJyL0
FCyrxkSSbrFsKSAlPqetnBrddNt88KcoEHw9Lu0WEmDqGw0jekyZ7UekXB/CGJ5JeTSpGkyEZobc
obckvB8c+QWi3KIcDte2FSbjqvEcG60iYcsjm5koz5Z8p8dP172Sd/SjkQYgIEBHYyJzZYeGYmaY
4EHGiE9wtAZ068jGOV90n2jtthrRtjFl365D0pV656IrSCYsL4sObZ060bxqMlD2q+6kIdvLELYo
+lRwzHCzHivz2BxLU+q5bUTY7A1GQ1EdKzyz3EH7Q39EmuUcd65l+SLBb+6ZcLFPZ5Z0rq1ZDRJg
RuZeW/wwNTad/ThUr0EsFHChv3VlLdkMi52agT41wNK32ZMELrjwKy6i8uMv+c8cLCvu9Y/H3+Ir
66jPrk5urR9GO57pinrBNnKR08Ggd7XDnQRyleNuV3eOqP2fe46vIJmt1y9hm8UxILPiXIOfoRek
/kS/z2wzXG4zEgzg6ZyCw1AdAnsvWDORRzCnWt+3aprmAHgbFQYPaL4Fi+SGqnsjN/bwJpjux0KW
kzcuiWvewRw504w5jbpSMDRxkvwBtZ4caQ9rX567XbsNN/E23Cc3tS+hZR3Vph/2x4Lz5cuxPRkR
FCJIleHL9dbdoO2t2Q+S/3/Sf2R1QHqiWwQMeCjL/OmQnapPWWuDDzHIOkdTb6HF513/flz/WCEw
/pcWQ463OD4fhMlOmtH4ah2Kbl0iDMYH88jWib4AY3R7yOouJ8qGA5bfr/R4GZEmEjXLvTWrvHOO
lVWMUyZVPJMIpZa3pBRtuQUt03N7k2KkLTxR18DHcjq3+lEfwe63CPYcPzKv4BnflKvJmmoNn40S
cRu79oe1Vx4qaOIpm2ZrIIsj2oTcUHkBZJt3yiqvgqEH4OiqhwHriy4DN3vJ98pmeBYLDnHP7hUc
cxWamylM+wBwVa04eFz7IGTA1EEs6OLiTpqt3J/lk5nMNJ2l4H+fEUNEMCrUoVJXumPhQi3CNdxu
iw6vDvcWUb5PZCNz0oGxOZBGCdjBhNdPexvGW0kOBScON3iuFpLunNWBk2FYD/dmLKSlHpYmdaXu
xpAPuJ+7PaZZr+90kUFMLCmnBpWsAlhEwkCwFW+1Hvkcq/L/GwwTUKLBnHKlwbqlmbfoX6vsJhUl
P7hV/rVfMAGlGvI6wOAX7aiX3fxG8eRxH93mbpuBHRHjlTvLdGSqeikKLNxsN5qzKX83Mi9Q+Pzz
g825hMmNHEG/w7DeL49Mz/IeTND+vBPxFfK/GKgDZdC9QQqLWcqgV+3SDjDPORTR7FSR/r0p7C2R
RJPqNBy9j5YXHCZctSXRU42eAb+4XBtMH6qemFhSYA57YPZLIg9zhbWbpMyx9Jul+DHpj9e9j3/U
/DbFYCJTWJaBWtHrTkY2/XjQ1efrv/+XkHQBYJ5kOhr76rB7c+83hZPyGTU4T3KTn8rNdAC9Kfok
UHuYd7NIUExkGhOQytiYxqDG8kn9NjHvq/STwDTqTlfcgJUzbpQ8LRrqBoPfb6iM7HCMv9pu/tbZ
XtxTzgLoOAgioMgp6P+vImBfTJ2Egh/Y/40vqjo6avp1mXvvumkiEGYjtbkSyq2GpbONfTIEu1h/
top+ex3kL7Hh4hpMVKqnoZ87GTfSFpec5jbeZFjIL5RiVz72xb4UpIBF/sDccVLUg9HqBKPG+X6e
jp1IMFHkDkxUMKwmSCd6v03MfZvt0eThT8uTEYrUb7l2IOmAiV3FgPwTY0egKamkhujdm7PSlWvl
eyJbglc59/tb0NNB+sk2TLagbCAXP6sdnGyx9ul4XkByHwoCD//rrzAYM0ow5iaZCgz05W80D50w
pkMeKd+x6sSPvSk4zbk3BxtaNaoO3jjlLU6t9k2X9BiNswYcRMXtOJyn9Kes1o5B8BQRTR3w00Mr
LMa0Bok9rS9GBG6/OxE38+1NvK92kKFHD7AJhmdRkp6/mCtExveWyYpJLwPR+ookAx50bwxU9+bB
QJ+pCI3++WzcQ3VTlkHjCm5VlQHTs7JHmj3GbSJQ7NjNl6y8jfRF/kKigtwthWWdpFRNPjdLlIlu
uLxNtsJmU5qzKUfq3Fi1p90OmHJNN8vLcCQnEG/ddK4MmhbQf5xFMZf7QVE20hRIocs2YdvC5DwL
SWAl8NVD+om28UaSq46u6YLY6yhtGzd+VEXJFbqK71Z5hclEx6CZczMIgCkfqPxZt/vFeyz6mLxo
sjaN8dWwzY1hNjL4qv1ajbEDKTbBzuMFE9OAhhuo8yBaz1IIZVWizMEAQ0yC0f9h9OoIlE/t9IEz
aw3DHPdzUCa1NgNmJpWTpqabmANGKUX8cvRC9O6zEEsjmmWZqFgyF9p4UIfE1hBH6shtD3iCDO0X
A71MxWHURtdO7xrFcCbp5/WzkruGJihCoe6KsPzW1bKKXkbYNEbcA1XpDKccz7bxOVme/hsGc1Mz
JjLXqd1Du6hUNuMEClyt2WWW6FnFC8TmyhTmO6l49hJrgSm6siXaU689VuM3kp0V0VtRtGbU81dr
lmQEfYhqB3sg6NB18SZX7tpK0BUlsob+ESuQVobHBQoWLZPOOfFLUIRo+zR6Xeb/CMRcyeIoK9OG
wBo9lb/p0xNOToc0pW/nPxPy5boncGPC6hMxoaeCnHBuEBilWn3kqHWwaTHmLwgLXBCLTtSaGJ/S
WZfutSjXkj7FyoXPenDbWvfXjeCeFKvfZ9xZ0oJomBf8fqMTp43+MRakxFVXFzEKcpNX5gqIceha
GSVrMAEkH+baBf3HrgNnS/at+QblSN8WMpcJARnHBv2a2VU6AI3HxTeQbEF2MN62trP8hOaAn7nq
w/Wl5F4vTJzpuG9CZdpki+dmmStpMOY0dyz/HPagDgMnt2U7BlrHQiFTGffLrdCYPTW34xBZeFqB
wvouIe1W6aST3de7IKm964ZxQ8QKidlUldmDbzyAXdHkQ93BHcZbKRTO8HI9fYXCbCdtbFItnnDE
GreTJzngTYBu6g1kBSinClWInF/TUmAZt6F4/cmYc73RwD4fVDCNMsVXt7TJsDzhZQVlP9EVQrSK
zH2wLwywFHaACqXHYQbTqbwbDNGxcX0RoQTzZ6DNp65XxgVOUY7BjZKC9jISqYhc97t3OmKYJQ0W
fYAdkmp4lQE63HzeTM1zEn+67nbcq91vh4Ak65+2dFJpzFoDoF9XO4LsOn0ZiL4LP1DYYEZQIH6A
f5g1M0D3HAQxSsbode1do4dUaApOfckd3D7zpxhaFiJMvi9cIJl8kjQSAz2RgByac9ffaNNzqu2u
r54Iglm9VK+SMqKF8Dg+R/1do57NQtAWwveEixVMSI9N5GSTpEWqoLZ8Eu2Iclpmy8tF8+N/2aUX
IOr1q+tDWhXTXFJb9G1yl0NupPVrCPHKToiWmuvLxt9AFyi6rCsorYFqzGg02EDZywI4W5Be4T+S
oLiN9lHotEPy90+ApbOyyG6bESrVtV8sJINM+89BAcmkXe/IlN6CDNKruuRGjfsbUCJtJQ39RGEx
OqSOP183lsubQNXH//fHsK0MVZNUipHjCkNTtPkBioDOcuj38lGU4ea7ygWI+YKBBpmoXMG9LMDr
Ow1Cp2o+KaDLLXVB5zo3k7o2iVnfyKpTtCvBpM6TQCGYbhJQakwvxXFyo4dig5MYpVuSf6jivsal
K7BynGUKFjBl0Xt0XJ/0tNot8eP1r8Xf0Zc1ZA7IZa7LsG2AIMl3GTmQ7oDOq+sQ3FaFtRXMeagX
ZrlYPdy/bpzFn7zyYLyC4wL615DfjQMnTZxqK3IOkWHMyTj3oVUE1Atb4uXFNq383n6+bpgAgp2F
Mvq6rgg4Vr1cuimTrRw/28GP6xB/uf79/j4sBaIUWQmIGxAOkZ9Fgg6N9epTcKuCj1DfFWdRR/hf
jq0LHBvgR0OpswKfqvtMZyqNU03wmeZbKpYKpoUZRNGb6xbyY+MFkYn3XRgUqU03cSOlpyDSHDMM
BKcW76GIk96ELrCKAiZLFiNnBDISI1rT4jJ26ugpt3YQQS6KY0pKQaTndm2usZgFzMtKX4wcWIM/
u/Jm2Yc3smv6+Gx3Q+NQUTlwjm5UqDvpiSsiVubGKWQpDNtAdpq29f4ZLzINDO9JWUHLt69vs2Tc
NEXmx9XoxprtSOW463p9Gwco0JWR12mF10J1B4XxB9VWPTvv3cpa/MEe/OvfmHs+rf4uNokXNL2y
gBmB1vwnT95kXnwYdsaG0hEZLpXBNf+5jsjzqjUgE9bmtpPGcDDgxxIGjchwF47L9joE7ya5hmCi
Wt3KUxvnsElFE3gPSk3aay4eaOMFmTUME8c0O7RJE8OSPDss2m6WDoEusIR3jq4g2Dg2ZKSXdPQo
eWP0OTDuykHxbPkWJ6tgH3KvXGsg5oaqk7JLrcakx6jsxsdlN0BZ7pd26Ucuw2soZh+OsZITjGzj
drco0COEdlVXVYWjWh/hdlsDMfEL3SwkiejidenXxnqKo4cm+X7d0wQuwDYX6mNiacFbi459M+j7
cb7pM0HGhh8ifwcOnQkcARkbZQadsDfG4zZNP+kJqo4nJIqcpH64bg0/GEDNhZiGSukjmE9TL6CF
iludBgNrG6PnqHikT2Rw7X4nPvThaE36OiR3AVVMcaF5y6a6WX+GxXa2+1IfJOQalPIrWqOPBO3m
clhs/guMwr6TTbUjWV+CWSsuodSIoywvv0ThR6hgoLhjmgYqFLLOctenSZsnMeVXSoJgQyzkoOQU
PiHiWOJG0BUMs1cJksUzoVL3vbpv1EMrkp3n3mzWdjBuUHaGHYJdFLQep+SugjDW98xpvuEqiIFB
UUGH7wCXNWM2aa8U3djXwLJJ4pDls2V/E8uu0hVhyxNrg+iKri7rdga+C60HyKg+VfkpV45D+T0Y
H1KyMczHSL1VGtkdIkFymh4z11CZnWtkcgxuCNArRWWxVQhthy/TV804jti8klA8hHtWrNyCeZE0
9jxXYQQjQ/UrOjuK4Xkm+5aIWo1FH4w5v5PSqJSxhlUqrmyFfdSnx7IUrBz3obr+YMwJHpV5hLl/
2JKbsqsOZ6P7tpDvff5Nj75J40Hu7rVRhEm9+trnYkJRgt7ZyK4oJvHNxFvuzO6zQfYD+ccYEscc
nyXyBV07TjC/Xg9Ogg/HUlWBqCqosxTARtR7Y7YzxtkPFz/RXq7j8O+gFw9hb9tFC9VC9InT4Tjy
EzfMH9Vx+DkdiUec9IkOPGfP2egUwo54rstAVUgBkSJGitgRgwS6XXHfvrFOPobkJcDocxd/5CRe
YTBxJOiUQHrD6KTOmZvYSWbdS0SMgNwHs7WCYSJJCCIUXTZwT8r2gbJdvLl1UjQhz5CKdUGesCWV
Zw14M4uef6IlZGNJGk99muIAy5XhnHa5k2fLXs5l97qLcI+WlXlMDNEmPMsryg+qhTdpcB57QcJB
ZAYTPIquqUJtwu+r7UOXPun1fS+qPfJPr5UNTOwwkrFJUkoOmpzIgcpO5652r/qUGKfYCpsguEcL
bQkywQuPHksGDdNxU6XF4Pal76fFI+6yC06zb/li+kZuw6q1wmIi1BhUfR72wJq3ZEvMY38/vaA8
szE+zSqUT5x6j9qaJ+0/5ny/bWSr+xESy2QGdYgny7eJthul21CUvubGwItpb++T1QnddkVcgGMI
vVXTixbdNXPoTGXqpLWoYvIX97gYw1xuZiRpx6WnSJ/1g7qpt/re/vpLRcK8E91u+PvpAsZEJauA
fn0RYNuG5Y9M6RyolDvXdyz3ebBaOCYgmUExmB2luk+M2EmzrayWviHdoQfJDdLP17G41iC8QUte
szQMw/95jRpnZbSLEs8DScXufTEWwe/zvw3dSeC8JDKxGGNGIkWSWqJZUEML9kH+oUP985Q5oMOZ
PbKrtt0oWD1+PF8hMnGV2INqByO6VY3b8GeHeS3dNV/CHzYquT0YKlGshqb75voy0mV6d9FYYTJB
dh6MzMoC9PhNk5/auau3/4zhA45IZFzPqfTlOho35K7QmJAbEyjcdrSXOdF+SsEXBWo+s+iNKlxG
xjMGtOFIBe3ypIILmqfFjuFTQi1M2kGEbfTaJ7RMSEjRC0pSQo9hQuIQtUPUUI+xH8eNii6D8QtV
KKMl+OwsIjcRobE3tSWthxEcmW+lQ1qzBgd/5EOebEv8ahsJuvr4u+33ZmBvayAdCTVVh5sgZeYU
ZeLMtcARubHj4hosjXaIDvpeRvmEZuHL7qbsT1X9mAbfbN37gA8aoAPGBC3umGznLHpKNSKl9EjO
ErdV9wUUd7tw/99AGB9sjHwBPRkSJU2dHrvYQM2pO82xKGRw99PKFsbjYlPHG2ECTBicSHNIbLft
RUGd72gXEHbIoa4lKZp7gOhbNYdca3mOXb13SrBPUiVI++kjS6erBNLhmqm/1R5Wp6+JJuDeqgBX
l9qmDozGNQtiOx0JBY8srk8bv4HY9iY5z/sxHXGTkBbwTIWYsIcYzH+yhZ320kv5f5nMpPlM9C9z
jHmvXJCTE5nBHOtjGWVjtcAMO0CP7z6bBVuf72OXZaL4q+8RtgEJyYj9kma7JIFYhOaMs4jS5i9O
dkGhf8UKxVb0OA9nWNEelM/xTtlBouyO3C6baRv7ojukEI059aSmhJZuALQCYsDmjvKc9358Z+DG
Klbv4ka2lZ8xh54GJaNRKwCm4a0ZLwdrmpxK3ivZvv7Q630FxYQdO8rjrqaP27T8Ac0rB21ZgXRr
oWn4ul/TuPLu1rDCYeKOHi953WTASSDvRnXC/m/MNnzXA9cVsrGmgdrwn06hhIOVWCHueLG8K8sH
s7rLjQ95978Q75qW6qLJqlilFSDMe2oR1P66zNG7SPCWvW7Ju8alxMDhFlc43ezpRe2/TupuCERd
3PyLj3GxhXlNLENvKgYdEdYwQ1g+tC4qGSFx5QS0F2+apeeKuCQRyqHzU/UrYCYETUuM+Uh6ca1/
UmGKAiwDkTfeGVs6kTw8f0zxz1oBMjFJ6ya1hpo33k3Bc2U/NqJW3r8EiMtSMuEIbTixFJm0LrQt
MX/pL0fceYhDpTaqFJTLIn5Ifoy44DEBCQOzaUxkXOakfnLKCeLa+6Y54XMpxfP1rSv0EiYcFUY1
DTHajDDVs0B3zGljjFYn3iw58/fyn+ClOpPXWKiKJzKQiUyk17UGowcYMShkN0LhI1o8M9up008r
ehJYyE2DrLyDCRvlElcmeFLozVj5TJkbYt0pfkrb4vAmFHwdTbCz2XxErU+GklsAW6rKQVdilryQ
YHsdg9tvsfJ3NiPRYXKiwtALAuHPyW9vjGPgkZN6p23HU0n1/oSPC/6l4rc/vu2P1XFcDGOqLTQs
go34RnXrgwIZ28GJUUZy2r280yRHlJ4Q7Tn24if3pI7sEJgRKG/j0MmgOA4qooPqG8+x/5/hmBgi
FeZcmSXWtN2kMJESKpC7zqnRgpvfGneCLyhyEyag2GGp6UUPNDlyh9ihc9agnduFG9OtEJ0HR9nQ
u4clyHEKPYcJLCVSdHJPC9zhp8U3S8f2Ex+iT75CFZ5Sz74Tug49Zd7fDS6uw8QXuYqGfiJvrmN+
rvwJvfbatkTLJG1/E8VNodMwcWVYtCTrLATOztO+U8piy5OeNQzVJZvMFTWL8TsTLpHlra1ntS36
opB+MSi0mw6QaLMPn+0zccb8/9CoK7KNpcCo7HRpkP6Ch/5E+80dNPbccIvrSbRrMDMouhRztzxR
FA30rKiNsO/iVqrDsFDw7pKt4CG383M2db5gF3B9Y4XBfK2okXsrpscqHsQnSncWTo696Rx7q23k
zvlQdwehCkOKgW7XtxrU6nNpvWW3eYXyoCIdwvQoq6f6Q6/VFQRjkb30Q63TuippM0h8b2TySqyd
YNno/endljJ1y0RWn5joTfvzHpxGiTFaE3qvDClzbUlyGyN7CaTHYABbiNEe5aFwdUjF1SWo46Vh
O/Tf4Tez4NLPL4Su/gz2XK2TypB63PrrRs5wYUAtYyp2+iBjkG/eWbXtTerikAB8XVEkcB0ap64s
AbsX1HgclIhqHclaXDulafqYNNxBsviBSKIGJG6svtjJvtqXMWlAyUzralp6xJDaeTYQrxshGTL9
bNdsYq7NeSg1syJjPdsiHYmbLEWcOIXS25+XQMGYLpg9b8uq7J+KjuoyVpHiZ6Qtt0kC/VMUMeu7
sq3G3JFaQ4k3gy6R5djh9ffFbjS5dPK010QdzqI/mTk0SagbVZJSFahD8WT72W3wRd8v98YWMWk7
OuXRuGtQ2xKTxXOj0+qbMOfnGBkTRLwAPGr5IdPDTRkNgjcav6S1wmDOyqDJOlsvgEEgiuBNnuEb
OyprSjAEVHvdZtoYrjgZwb0Zr1CZ87IjSbFUVAE+bzEAOXsVuV9I4JrKrkwFj13RIjJxRFlqdDv2
MBBaBp/QlnzWatW7Hqv4+9TSFAMUF5D2ZtZQlzEtockSiMS1+k4a6X3YwhgulHRzaDxex+JfbswL
GBOQphgDDZoMEn9pV+31TXiIIV1JW2cb5/+SyOHHhd9wbMZdUvPKwMw3aL6n59o8odkEbaOCICvC
oG+b1ZG1tNaIiA6MXDmby4whhU9jJqo7ikDoMb0CkRaMHMkpQMLqWGu1Y2OCathd/zhv6dN30c1S
EIZlaApqLPeKXSUZBk4Akp2KPVUTnF5ad9hHeGt2RzAQ+vUpcIIjeAjR5RxGjrAaybUSQ1UgmrNp
tp+xEk12VjM28HZoOlc/IdvaHypwgLu5rYg0nbl7eAXFRHIc2hnm6VBaHUkFGV052RMrvNUhleCA
1vpYkMa/vrrcnbwCZILGNDWhNBVQgyyUm2G+NUXDGKLfZyJFEEqLFczgacrjs5ycKlXw9/O/DVrP
VdvEhD4rVSFFRDMGyvQCqrWtYX9NkxRElKElak/k36GtCxATj7pKLeyRCjJR/TH6ykt8vLk2lMIm
OggrgPxlu6AxnyWucRdMdXyWyVd86xvi+bnZmc+/eCHswo1vRc8t0UIyH6qNinGpNfqh5slF24Ir
KxKatlpBbZPv4BfDmEir2Cg11j0MS5MXeX6K9TN6Sx17+Bbln657Nv0g78PGv0jvumOXpINII43p
xHpslkd7Bl2T9YoRSsFpz104G+JXOgQZQRPBLNxgF81klLhQTnnpZONdE7zk2ut1W3gYtox5EgJe
CN1gW5jzplZBAo+wkKS9Z9uvbZq4YS7iOuOtmC0bGCehvMBQOv0zmmvI+Ee4mo8eyjR38mBuCjlE
8SzdgWV/f90g7om7xmJiqlGUtlaGULJEjxmE38HK+IMOmtOiswqGsFwwsUg/AusMazgmrpJ6SoMJ
iiEo4j8HGp2JPdj2XWWcze5kpyLSaO5CKvAJYuKT6ezQb2QjVhTZhOpJgc6L9ggGHSeLP0eio5G3
mSANp+NkssBYw4opFNBglI2lR8owIYNrGqG/6HXuTPmnapEPejkKthR3FS94LIPcMNRxEqnA6/Tu
CHA3a+WjgqJn0eiviSy5mnCWihcIVyYajJ9E5dJAGQhLqUsT+i+i6OtYRJ7AGaljv/OOlV2Md+jo
pNcDCFEgSR+guS7dalvdx7zbh/rC19ZQa1f3pTRZDKMvRwCpT0q5n/8fad+1JDfONPtEjCBBf0vb
bryT9oahmZXovefTn8Tst9McDLdxfmlj7xTROQUUCsVCVaZ5RbLHy8bQAHrJFhpKVhAg+QEhjjS8
2+LLu9SHlMf/hyQFb1/oEVjBND2J4obyXiXqT7l6Xkb3shmbEW+1JcwFWM2LNscpfj/T3rLuRZ9Q
D8i/XcbYPKYrDCZy10SHfL2Gpeo0cDwpL4MZ2F1wP8jeZRzOMVWZOw/tX0qsTMCJq7ew/EWEX4YK
PTIZVRheWKXH4cLuszQAi5jEVaZTBwOFqW165ZVJB116CCP9MzR82bLNB7uVQ2vMV0aljKWWUKo1
1DFDnz4VgmjawV34S4wwwgm2LG69neMZ7F0oF1oGun8c1iAPrCJ51Bo8l/A6NzcLtGvDmJAATc5g
rFvq33sUu2Vn2pXfgreOSvnueWOUnLPESjHBorAGrwyeW/v4KRaal/G3GHjW5jBRYRaXRNZNuk+N
5HaFaSeVz3GF7X0xDdx6Kti42Z7hPDTDvNXa0YlJdajTqLE7DexpBdnnQX6tz7ptip2TLbOvSsqL
GUJiJE+vBPACBLJo1QXvU2p7Vc9/D3PqSmMOhUzDzZHX13WzW6LdZYM59rLvddk0pYrRz3hpLUqr
7ktLiq+m8NdlkO1o/mEE+16XtKlqzDlAIA1mGfILqA6sWr3P0d4rXskzgGNOZW7zc9skZ0jmxq2i
vDF0Fes2N5gKgevHB8maXZQV8WzQHQZXcsXdPOD9bnb+aT/nvahtrqys6UTTkI2CxPHz3QINbexb
ruLsKZodwl/MytKjh8sru/l8ba5QmBumKDVRQkMdWndiq13sAZXZ+8JJHrqX2okf4/AImgBKebTw
RNy3c98VMnPv9EitYzFG0wGVBYx3GLXwYns6tlBpLb04QvHzsqmb9xwY+aiykwluaHpSVne1Qrqp
F2v0XKbD00RsVY2dqf6JyUvrMs7mvq1w6L+vcIiUFBCQWsBc1+yz5iWS9rPGabXjQTCukcRzEUYl
TOnEa0V+qevH0ig4ZmwGjpUZjGMEJAzlYQZGJOKh8zaZOJFy+/dl1DSh9KeAFO3zMslVJmJqDyUL
rTi2ybEuvMvbsH0po1D2PwB2YnOJG5MMskQv5fIH/baaQczyatooIlFaeOkpOqQiZ9E2AxXE1mSQ
hOqyzJ5ZMYqlNKkhJddp5V+GOYHyvt7HeuANRkgwtpT8vSziY6ZXf102dnsxP3BV5p6OlQLyTXGD
fqg06mzBUImj1GrHcbvNFyvzbB6bwpUGOEG1qAWr/1Jqp6pJQ3tYsJ5FEheO2eStS0ONI0tLYclK
B5XzoRM4kZljKpvbRZJaGWOE52JxvtPrh0Dh0QZtvlusrGSzuamEvksyILWqQFfmzJMjWeldclO9
ogr/PGSW6JACjzLjS/lyeRe3I9THLrI5XdqZKrhTACyjyV7RbmVyl5gvRsWB2Y68523UGG8hQ1cj
WwUO2oes8nr0g32w6x16kYlHvhYEzyy6o6uAmAyiEio6dkzqZjttbxXlTcCkgtz/oWcwgbeNqrg1
aB0gD2urCnFvk+7PzrfGBN5AqlLNaOnKqcQSjMcxOUn1TRXvSwycp5VpzWVqX3YK7m4xgbge1ZGM
FTDVm/QeEjb+YBGwRtPeucgNrn9nBnjt/cy1nEtBnWod4NLmWWiPivyzNL9zTOKESVZxcxKbSuwE
igHKrMzKbhdHvEqc0lYwrhpY0z19dkK1KDqmTnTHLSsTONyXz8Oz/7MSDVqSq/NASYoKqEb7hRd5
wWm8zYlFnMYP7JHTUb6pSrdaUp35POw7DPcRyi5KFZhlLzxWJ9nr/eVVcBVn/IaQIhwSN4bYoM0r
y/KCGctFTJoyDWZ61sFGc41vOOMnSLT2HdZXsmtP/DY9Z9DE0x85O0xDyKUlZkNMQ1SjngHbupL3
Ttf5c0Afw75zqaguFd/gpcubPqViUBPjmqooGgyiiSecsQx1yVEKM1ju5rYdHo1Abp/aaexdZajH
eYfBCyW3qmGM3gRc0wEnOmy+jpirv4E5qkpVhllZItKNYLbze19N3j26J1a/RxGAOyK1qWK0BmQO
qyDKddCPuJCjPX2OKRwZAsaRY76i1c+BmJDdPwSQm0djmhMdeO1Amzfxylq6I6u43g+alC01wIMG
D/zSd4UX+jYBNBHcyQohmsG2h6kY81ZLHZ99kflkZjf1YnI2bDOPPgOwXTBQFUYqQVP1ofuW10+K
+hajvHr5KGwbAbZfBZMJ9PX08yrlZpfHoIrHZ5wgnqAIbNWh7v8GBB5ECJHBlg0t5s8QYKIQ0T2k
wozw2gxemomT922asPp9xq3xqGROU6ijwJ4LrjgXdqNwQiQPgfFjkFtO2UhnOpq0SGw5uQtKReds
xPbpXJnB+OvSFBWiNJaJfnA2t9Jr7E/QvU+OzVXo/dY1+gEGlefPezJXE75vR41qvyW2Xjlp/NRE
3y7vO133L0F2hcHcK2jZUSIpAkZdXPd9bGf9TuoXq9HApjk9X8baOCpUGQMs8LKoEfO9jrA67Ebd
9UHZw5BePizkqW2/1TOvI27DCz5hMH6sFnNfDhXFyHbxeJd1nK+krVQKAOj7A/GdiDlk5o6Q284I
psysMFgR+JXXXgWOkFog2HNqL3FDh/fsT/9gZoM+4VGDV4sWqCUR0wR4WnsS+se0eF6GGqzsi315
c7YWDg+j7xykNMowmW/S6kNN0CvhDOPP1tgF+vfLv7/1La2sAZidMaEjiikH7EzW25R2bQAfYvPa
C5bWo5mLOBGMsqPEuQy75XNrVCbuCL1Z5QtFndpDQLxJcyTTvQzBWzkm8ExNl8kIbXC5xp61UzNw
Vo5nAhtz9DbukgE706a3dXsjjzuz40DQP5F1stUqsR/E41yRMovUyoF4gZj29lTfxcr1jGd4qStA
g8yB28oo4QsqlBmgHo3rholsOYbqqxglDGSz7y0gUHvpWnvRrfab6BFn3kFoDy1WwiPvgWB7Lc/A
TLgTSR8v4QDgFJyY03Lq8p9DxrlKt3h0PllHPh9ZPanKYNSwYYpPLwl8HDix/d63mKLWG94qeJhP
neRKmTnOvrmNRAN/LxRXDMI2UCizjplNEuOTPH5C22JKPCmyzO6HUPjyUnHuws2lXIExbjkPKSRK
0pAq/d2qAlRdIIEMtVROf+TG/aTgueVfk9hOipaYUQW2RvDoRppFMBES7omwFxfJGRae9sXmQabd
TyBnw9OLyYT2cQ7qZSwmyUnbOdqNUYj3N8xqXo4W28t2BmHCYAipHEPrsGyFgGmhJnpZ2hozVzHn
ntq6NvD28GELE/fGdjaUWQxqR5QO+vSzWVw0FGTi7znBGYaJfXKAKlcwQVmoFdx6uIoHvxr2f7Zg
jJ/VeOtS9Q4QfX0UgtIqMj/o299y5n/t0NhUqyCjLEAIvXaQDlmpCJ2Ym6F4/Q1DZLThmpD0UfB8
8DkspBCKIVUpoUDQxqOdLhWyVEnGKNXYtpwQtLn7Zyi2OpGpyaKPhVBD79mwe7myTM18iHPRL4yY
k9hvpcQKCF/+NYutTIh1WYxCDKz2oPnFrXwM3eAxQj3CV3ahgwenP1pFthhRDUKgFCocG3mmpZfm
MZwkS6gMzgpyzWKCAXgup7kSgEOrD1St3gwt+X70ZgdEh0/QObhs1nZ6tFpGGpxWeZ5eSfkk6MCD
yqwrParlLnD6BJoo8iGwiFWklpn4He8FbTMarVDpv69QCwgzV3KIzUvMAxbRDebYgtmc3JK7mIzr
l10c54kJ4+bDgsXMvOZVBDO14jV+6KR/ds50JvQV49xXMfUQcdll86kofOE3vmY/+TwT9vq0FOWC
+rwKhSmL0svrcfWL4xHUw74kZau9YQKfqrWGWFKQ0QZfHZUzC4VdDB5qCWJ/6cM0uLz616Y3QKJO
hlybBtlZJi0zslHo80WunSI6DeH3ODqqEY9WYqvehA7PMwiTgpl434qSTKEHSztE3+gIHZT+IDZw
q7rajeJ1fubPUBworniMOe/t5V9WFESyqG9IMvr8GG834qI1hPEdun0GP88dbbGB1CBOd+6btvqX
YS1uCTX3yG8LywRVGq83mO7Zpb+AOQjj0Kpdj9ZCNMNQRo0G+nQaDkHEiV6bG6mKoOGC3ppmiAxM
0QSREc567Rjz90EoMQR9MiC9dtlBN9OlFQhzzgK1qjSlAoiuunjKi3lzfLzfZw6ZCT7DoGnx+3IV
+/3YXGsZ2V02YfNr3lzZwJ4xFQLuEGCmUXdw6AQwVdnV0ehFGwhCr+TgcUxiO10GQxAgCQW4MTu0
YJnNOLPF2/su65hd0iQMVzLmyGG6kLlGGhM3oZeHnZ8syV6JeBw622Z8wLDP4lpFhHGMTKwaSe04
mPw+T/e/tTNnDCZMzHo8LfCAGh9R3b7206vUbt/ozPK8663xsNxexuOsnEE+X4RKE+SjKmJnSrm3
cqn61mqFi0doDgxv5ZisAvywsZaN2KC07q06Ow3R22U7CD3aXyKMel43+hesbnSlkIyo1YCg3YmQ
Lmpu8p/5LkPXXYtZwLsEcsuVS7n7y5vkUFzTun77Gr+WN+hk4SUX29f+6m9h4q20YPwRhFI01P/z
RiYR0MZPLv38NUJLKd3LxvM2kQl7U6kHUgD5aocse6E7toafFpzvUa5NTNRrFaNeYmpT5ywecZEX
Xhe7yYaeKVKZ/OXPDGJCIMhyQbNYAizRNFcj/ZXaol425791XdCpH0NWMRbGOH+JD5KGzPgmHQsQ
1mZa3NulujgkF2PnskHbaa56hmLcs+iiOa4WWKRPJl4rMUqio4gQWFEbg+7ErGSQluqGlFjqEIvX
Uh1C/qKqJC3BBCgZvmnzrP8wO3F08TPhI+ePo3Z+PTvnP47xH11axrmRNHxqSqUfZp0tkwYnBKqr
XZnZyWhYGXqkuoWctNKwdVOyY6JwbtWtBhkF8tEfm8E6GEQjAoyuIIZrL6Uso23vLg5+kPIQCF4U
/eon0y463rbQaHrJcsbRJvCrBmEHUPr1saBbJTwYp3JfuIVfc3rouC7AXFJS340KGrqQnx/QsncY
XiAHe5CvNUv0Sswd1ket4a0pZ2NZvjw5FItmSQFJn20UJHzBrY4ZGeLRS57XG0Bd+MJaqszNJWe5
jhELeFE6Enup0n268FTgeRDMgW3iHmRpOSDU8EdWHeLs6fJJ4P0+c00l0dKbg471CsbSHoLATvH+
fBliO1Z/uDk7i1osnTpkFfWCaZ8KkdW2Thdz3+voH3ppL+hfsboNF4xWmKUIvx7t2YaOKeXfgn4O
2Lcke94nf/G4W7e63denV2VCSCRUC1SzANiLe1W+lQdvDF5EcbC73CXTcyL6k/y957Uaby4mGHEV
5PqYnXuvt6/MVAylWhoR/mAG5uPYdy9JUN13zXR/ec/oyfyymmeY99xjBZOA1rAzVBRjzbz185Q4
ghzKlqCYB3HsTqEshtasiDhjAe+DZvurcQXNBCizmotR0mCh4oc7qI3SudHiRrhWr6FEgzYFqgga
HdRDZyuvwT3vs2371l/BMzHLVJtOW+gCK74EAlsJJNeWgmcryvsSO1LBCVib5+8Mx1a9J3CsEy0C
XCtfica+GXlZDA+AiVFjslRlTrMYFY2J15gZtPXcCsEZKNG2Vsy4VL8jcomi54ePykzMqojZCp2A
A59PaMDHOaz6+9EknJXjnARWwjDBO5wwGFi5rnmMExm1mVeJH1bo33rhIMh0eVcHoS2LBYzGdH9c
9AWhZyZ0TTfY0Y9Ggduhs/2Rulo5JogNpVobQ4jNggLYDh3IATR3lA4fqSgM4nNILmxuXXA7jq0w
mTg2yUoAET4ang/vM6V24IQgMpbd2FN5n3o8Z2QynjCfmkUesJqUIz/eYfLpSkf7nm/6mZve2PL3
y1GMd5hZnvJMlfvBDIFXZdAxAg/1lRxanTXi7bFwhVseixN3/5jgEc9GqWbx+/7JaGQbf8apBcQe
h010ck9cHK5uEs9GVhmsNmfFSCNg9ocJU8GtvxxTO9y3+87/LQGP9dFWmGgSTwaJJxodBaTHaukS
426sHi7vGudgs98orTCIZk8XsWj3jXrVN1cRr6rLg6DJxOpUK2WFaYUcENnkdemdhCg/c25Q7r4w
kaPThaGrEmCglRm+UPvxk3FC2HUb37jnVRt4BjGBY24iMxVoBW2QT6qOgkNzMDpORYOHwQQKKHeB
c0bG3k/BTRC+1YM9S0+Xt377iwHT36AMoeIqbP+bMgUaGcIEzWNvo6t74Chz5ev0tBxQCXfEXWbz
Fo5GnK/x/QzIRCQhbWPMYSDRkeaXYLjK2pfR3MXmLslfOabRs38JiclrRAy3p7UGJPrMJFg9il3S
sbkJwcDWuYvb/aLvTanTH9MHiRMHt8Pu2UgmLM1tIiVKg1VVgtuxPhkBr9TPWUWTeU7IpAqiEzJs
a6q7PFddU7oZh92IXDjlysVvfsCeXYRlw2/yRS8wM4V28OcBLFHSTnssT7KN4eAdN55zFo7lxa+M
qcJANRauj+zqFPzCIKEdgnSByHZ8S5zUwws1J63ZmrFDiP3YLLY3QW2XNFJyYI62cIMOBVew99M9
TUHp+0FgT5xjzbORiVOzKKTxUmI9Ica7i/LaVoLFvez7HNdnCWeqaBIDPJ/RweBmX3jg3oQMZ+f3
u8sw2wHqvHJMgJL6OIsiEzCjkrtS1bhDoFjdZH67DPMfkV1He66uglyEFWLMpLSq8j7HUJG/eM1j
hlGE5BV06QhRkIzlkVL9R0w8wzFmod+5LpsSDpHs6+v+Oj6Y16Sy1KvmWXYrn+gWuW85K7ldmoL4
478mMmGxKhPwmbTvTgg9PFBtNrsZV1fCbQvnWseExaool5xQd8e2IcGmst1xabejhRkZ2iEWHYLG
LrmnjN7wX6IxOnBUqF6ghYr9jkaVI2pVIaLRGAVrfOalP4O/xdvRk+3SE3d57V92mk3fXOExCyro
4pCPBsUrblXtr1RH4xuHJmjbL1cYzFIukzjpC8VoHAPyNeCvPsZX0kFyhyf+nNZm2FiBMXfKUkdS
BWYTzL3FubWgibjrOP1T1K8vbBHbOlgJOjipFiBIRm6J5o1auZJxVMrJ+qOteR/uXiWD6lQ25tQD
pxv8iCy2IN3MCW/Ol2cM/c5cgeSSNLSdCBCSPwzVVZxfj/l3jfAeYrZ3BcMD8GlFlQ0mP+9BZdOl
Ob0cq2cxiDy9Fp3Lq7UdGvQzBGtJX8dl38ES2XiaikdRFKxcfeiKg1g/dupDE+VOwh2Koj/61RfO
oEzCbpYQyEYbFb0UKZ9dawfftb0CGZTBn19qTvTbPqtnMOZGzMBEKWggY3Caqd8JpHOMuNoNUcq5
FbdhwH6laUh2dYU5QVHd5mAYzujAivncZYq7gI/NMtAAfnnHNpMzjMX8D4etvw5hJOXLvBCnm5v7
ZEqOeSXdCql2yEP9Fq+7vy7Dccxix37DuO16SZxRMmykH12PCCTrj30D9q0/wvnCADKEUifq9BZW
22tTGndKutySpeZ0vW2fqI/V06i5q4PbJPGgDVKBOCeQnalqOz0xOf72H4H7jMHc8KpZdnkBNQwE
bhEzhrRIFznGSfeT3bzjFWE4+6MxN1G0jIvW9gAblusRo/TJqTTuLm8Nb83YiyjvM3OKAaGj0Gg8
j/KPy7+/nSOfXZodCZXSThqlBHuP2/uOfk3VEG7wU1t7SB9FJzmo++6KN8DGA2VbLQu5z8KqA2iy
X05ziE9TOjnsmr50FTuRgsk5Shf0h27ONl3OY68azYwokU83WbvXoUArL5zkZDM/Py8n22lZY+ZT
hfAivO9AR01Tv/dQeuHm59u53gqHieJpWomqMgKHDgM0t8ahxTD5gD43+vk2nrorHmXe9q37cbB0
JpKjNNaabVXC1/PBC9K3RFM9oz/W498ch6Qe/fV+OgMxUSLsxCI1K1gG/kdLuAF58Yv2PfFMd/b0
wz/SgbQAyE/DOKdZZ0JHmoKGLaanWa5u8uS6q47VwHtC2L58z8YxEcNE6qLOETD+bZ0K71K7geMP
fuhxH415S8kEjz7M+y4ucMwG0Hhqz6ZXZ1bgt3bsopI6UJHTH3KELgxixR53LpjnMMydLAlzDhoQ
nDbDfMii7w25SZdjI/DGPLcLxeeTwPZVDVpe6qPyfhIGZxosxaVSDdqNeUcn9SHx8Z3joJtVkxUg
kxgaMdh4oxirqvjTiR7x+GRYsi1asaNyCgrbLwqGhFkODVOmEvttBW0vuQtanDrtasL8urTLXtL9
gl4gfMu5HLs2N2yFxfhm2WpyJOrAGm3jLvp72aMnHa++tE0n30t2Y1HdGe7X4+ZqrlAZH23qAGPi
yTsq/TzGde3pOOqy+1tz04ppoJUVrKyaqLAZfbfMULGr4JFlASkdcAKgN+XyGm6GEMOQQEMDrmbw
Gn/OcKJWQI4jwDWgaGhl81uQFhZYe/8QhQaZVR415KIUpxQlAgvR8k3oThJvfG77VK0sYe6Xbky6
3pSBQe+XYrDzxk4PzSvlh5CeRc2NXG5SQH/yS+BfQTI3TNA0WjCX2B5ZcvoflF8bSYHwDL76zGoO
qde/8IqSm8nVCpG5aogemlVawcg8Tm5kA1pASfE7Oe8Kgr1Upk7MI5pa13FkE/W2rHnUR9ytYs6t
CvHHKE/e75T4WsPMXG3ntnRPW96DY+zVL7/h45hD1iHJLoONnDmw2qBHk2CgX1DV95J2CIKDxKOo
2s7iVxjM3ZErUU/mFF380b7aD7e1LdjlNzrT0YHR0eRlHJuOd0b70jggB6JW6eiapUK7Cm5H8B9i
9tCvkIdqL6ajPl5ewU23W+ExUaIU8yJIZViXNhDKiJJ6B1olTsMYD4OJEUIcDQtYA2CT5I/SsZp2
l23YzHNXNjDxQTS7JdI7eAFtLWl97Z1ghN+Tz4OhZq5CHUZPET7BUgDm6dMk7w3IyQ3HrPXNRLIX
+bHpeMSv26dpZRgTE8AZMwZTAcMmT/yFQsKO5mfztxndvxEm1XnN7VscNYq5wmMCRERItwgD8Iq3
bK968m44ybvICSDRjSFE2/ibEuhmh9CwytfLW8g1lQkcUzkkgqYBOvwV7ZUD1AF38VX0iqemZ1p+
5yUzm5cj5gZEDZViVWXZMkyFxHUyoxaUT7InDtqjbMxO2xpPHLM2M4oVDmNW06VdFc3wmWxPuzDS
v8AbCWZvw6ueeHcWzyQmFmL6PxdrapJoVFbTHOZ+tgMe6eD2UT6vGxMMBx1TKW0AkCzwyHiIx5+c
BaML8uXi/ViwL3OcGIetwPCNBesyuwebTWTrrwaqgxE+J2cndzDacx9CiCy5Cn5chr68fmC8/Hy8
w7joRXMEsjj8iKXKMsCQ33KGev/Dzf9dP6hPfgaJukUnRQWQ1p1dyZGPRmLp97qtYdqy8YXE5eW0
lzdME5nYmLULiXu6nup4GwhXOY8deHu/DEUhKgHrOks6GHVkjJeKVqanULXQPXlUWuhIVdmt0JED
BA8fL+/S5ocBEud/8Zgg3ELRM1ZoxbiboW+iQoxXyvL9VMmPmThxsP7j6j+DMd7eJqAkShJcxoOn
9raOmGTa0Wwpb8TJb0Jn+n7Ztv/wjg88lsUhnJKR9HQsB02nzwQim4JbjlD6U7zaowE/4E1Nb3vH
GZDxeRP0XKZUArAIloNqtm6Rtu5lo3gQjMfHiL/Q5AKEVN1kaBbncQ9zHILlMUyhZdwaMX5fr/ek
cHrzZ7B4Gq9Jhrs1jN+B4D3XpAkwtM0jsvND6DbHGOeWeHjxfuUF8/ePaSYOIkqosgQiA9CZse0C
YglK076gfu40J4JHP6jQeaVf7fpvo0Oc/tTZqYd23cubtVUM/QTLmNkIxVzJE2AHT5stiaCCQbOO
SrXyCExiDWiAiydJsHi0Hhte8gmXBudVbqWZUGjCwxYak9s7sSshscwbIeAhMLmNUNbTHNJnR2N2
m/mtVjjXx4YfwgK0DoB6gqBlirnpkUdMc0oLumHURHZTmIkdK/0EnpIwcppg/A3ask94zHVfqnEe
haB+c5ZeL45VMg/XyDNmW21KsDhz3GIjyq/BvgSmZDDRBpTiJeOtd8vW0uxZsZTRNu32Gyp3qJAL
ezC/xU52xfsu3io7fcJmYlQmqaU26sDGzKCnuLUvXet+iMoy4qHNsZP+1tdT97GJX8hX1TCPyghY
g5fcgr5v/5buCeQvQo/XWrUVUFTQT4ELTpEwDUQYfwGDWt3OGdru5qLxFzl7CutmLxTTSVvwxh8M
jqDHfiAXzmKEzjKAwKDXXDVQ/u/hef1nsO3W7TR1fT1gcox00K5OoHk56LxC8+aqnk1lm62LzpSn
SgJGAwHABa1Py646yofaiz3ehPjmKV9BMXFEyeoqCAqkI0i0nDgkNkl5K8bbOZmJJFXYqb1Ce0xQ
m/SHxym1g1vNSff1XvOM1hZueYK89I/+4pUroxhXSfu5FXIaujpw57agS9VlVPSUF47z89aOiShp
oA6DJGCb5jsQFuxzN5xsgpE+u/cmt3CNVzA9SJwTx8NkMqw6l9RMEYGZRX5QnEj7cNmo7aWDShSh
bayGyCxdYEYN5rXhD6H6Tc3vlOabwuvPoT/xdXfOEMyyGUSaw4pmwEpCrKDNvSZ7kckDRsNnXgFv
846RzlDMaqmmMrUj7ZEMlNkLAlBsDU85Kew+lTgRn/7SBaPeu0VW93EgDdAmG6hRkAFq8a6Qn6Kd
yH203qo4IPx8WPQe/Fc4QzmrJKqBM3lxbFNOB8mK8WiS2pKfHRPDbiHGHnt4HU0f5P1l39j2vTM2
k5lOyiSW8wzswriXl5si+r+XWz/Zxn56LYISCCUuk3YM9xJ4oaHOx6EL4Pje+8vsavn6SixkQps8
l2ywStEl5BjiVYtov2KeQtD2PbzaKia0ThA/NsFwTaP4/N7RRxJHt2dPQV9dvDiX94Zzbtm3pqys
jF6j/heZu0K+GfqT8hvzCJ+2hwkNkTCB1w7jhU4oHyTQ1WnBITYXzjnaviwIAWEKuDwI8nkctNUO
jbW+YG9EWpsMDqYXHgR7rDB5ZkCcXtwlVzKPh2hz5VaAjFcrs5QbHTQunGB2E623x8SbCE/slMa0
L+EBsngaeN1UsLsxMS/J2kJNhBlVGumUhp45d9Yw2EHsisJV3PImTbcaDFRQvnzAMXEvBYtnMMkU
7r2ZtPfbnxoaDEDFZ4/v8zDL98vut/35dUZkm0LmeVbCOADi8gb2/2dKK5JCtVj1w319UlF/6nfj
jtcTshmQZLCSEqKamP9lEgsxWwjcHqOn+fRdAVuVWfP4BXkIjM8PRTLUcwuEpttP6kEWv11et80L
amUB4xdFW2pNQvD7yQK+CnPZV+Fzrk5eE4qc1+htJI3gUMkyyoRMNEqGQkVKifG2sjEgka7vhzC/
ggDlLsy1u8tGbZ9h+YzFrNq8VFJqDMCKp2lvtKHbCsQtDMVeVO2mVcd7o/jRJKVbKKoXJ8ONEXV/
jYnmcv4MenK/HLrzn0EYkwfE3qnWsLijHT3ShvvI0x7JDS1AVFcSZ323PeXDZnZSuDBjQ2mpL6ry
D3UEO9YbxxoeALOoATHVqJAA0LrZ4+KAwukucBZMDbYnVNec+IHHKrYZs1bLx/hmMMVyaoz44Mrm
Y5Ecs2y0dMHt2mPQuQlqiZft2wzDKzQmZC15GcgRZaoKwdkXfdfxklI+XYbgHAH2qVAegzIHGw3C
RfbcLVY6HqLKbufXyyh0Hy54HXuBEaNYlIR+pyqFW6m61cxPuO3T/DDzav8cj2Dni4U+wMc3pdZS
yauBUvVyf9mSrXIumKI+fJr91o3BOlhmI87xPxlM5qW11YGQjeYwZDfwmIu3aGQ/4VGDV3c/ONpn
IZOBBwVCqn9wGE60k4B8H6zoR/wI1nGr+5nZjcDxPd5CMoECPORZ0mTAJcJzohwUxecsJA+Auahi
TIJ3/QSfUK3ZLu/HpyyyuqP+NL8tdnRM/uowB8y5kXnOzoSLUCgStacEIEF6mKt7afi7JbfKwCuI
b6caKx9hokQNci+SxcCBiuMJlH12WHkCJrVHJ/2bVj8jzeYRhPPuF1a7VktbeRQxDuRkMtrgdU8S
LQzzCz/oixeJ3lWGeA1WnPDEThf3ImnzgCYC3fxL6G6hTmjKPP/neAk7VDyDJxDt9ljKGlRZWekj
n+c4Os8K8vmAJYOURu9MO0l2avE5HI2nSOZ8YvEwmK+4okkFLadkN7W4T8v7urmSEg4EvQsuhFiF
iRNys8xmQVmLsuSUoUOrwXFKBq+o7+t5tyCv7nm3E29rmAgRNW09DjWMEgb4F3rdCKfuwvNphQkR
g54ZnUGvDdXqwUfUWsuuQytkvg9wiCqfp+u3aRCeU01kgpiQYSlDUQPP8X0qoZpax68LqWurRVuy
eznubcagFQgTG8pkKNM0ySVnURHgKsEzUq23lKS/C0396TLWpk+ssJj8oelENB7n+AD5p6clBbOH
4uUedyKQHpEvvnfGYTtWJSHLpz4DzmiTA0aXLegv3dLOOuEg7nh929ufVRo6tYCIVxJ2NkbrSlPI
GmzTP5VgEEX495pg6a72QCntDjO9hbltLZtH+IzKkkflQj+aGEunz6rR3/Ipe+trS9vrbgs1W1s5
gSk0N6zQ4SXs2+7yYSzbgNnFQiwmM2A1+S5M34zwXjacOFY5QXD7qK3MY6Jg2YpyIkpYVMUvHomb
ePlV+GRCjcft98mhFS1ep8TWrJgqarqkSegslfBG+TnuDhXYI1ttopfxftJObXhFxNBW+kNVHLse
knWHclnsywdiO3tDox9UInXJhMr7Z9BmyQShVAD6D8NZ5kQPi5/9jwJM5nz+bGa9KzAmQCZ1q3d5
iL0z/jLRiILPPn3fVzvec8XmKV/BMFGyCnUM1KSAKYfXrpLsdqhBLLLD/w1Iad7Kgle42a7i6QqY
ZU0F9XDWKfuiH6bFQOSnVC2CFdnTC+b6/dIJH3gvd5vHbgXF+OVQmkNbJrgCzGY/TaeM+KTYcZxi
84yBMgu1fVNWdIMJydBellq8zFNzqtiiFqFU4wmhJdjoWWsg6lI6eLL2CfelnN77XwLnCpkJ0G0R
tiMqvP8k9wWe5uOrEAPwVAgF19trzumh3D7lZzyWi6HOwAaWFbC0dSnHTuqGbvVaubTbv7syv/P4
urZDNSiWFbxQ6pQc/vNx08pRz6oe1COUcU90R186Rg8COPcKS7IhF/feiyX8Bjk85LI/UNmHZpQU
s1mdgNprx6I7hmBkGLvBvew1m8nCCoSpycpi2ac44Oh5XW7SoLFUyBv/GQLj+macJklNFw9s/aV8
6hKeN9Af+Op953VistKhQGeoNACgAwtNBPUViPHcvmkW6Mx8PrU9D40JvWHQNWXQvKONLroY3eZV
d+ksBtnVr7xWkO0jreM/Q5EklTBgYDKN+zhFJ2iPnlPt/5F2Xct148r2i1jFBIZXph20FSzZlu0X
lmWPmXPm198F+R5vGsIQp3Rmyn7ZVVxuoNENdFgdg2S38zPzh5GL/DNfxW0kVtFQjWYMm3lTSmlW
rx0lifnSVo5xBpmPG2VgfaA1mrNrnssIxC31P6JWKK5d3MAyNmvI88U2C6Rztfmh0NAwfomsj/v6
x4fQDYxUBoE4blt/H17VaAxMSy8VL0xRyku5YSzJzRZTNHBFhMOoodHWKIkmmIgxoZvFDctoOCmy
Ojq5NvTB/yYSoxa5GZZGNNq4xGGUc/bZak+qKEBEP/HmUNnXVaPSbuI1RU7yYdAAUa83je7rhaAQ
QvR9xtvrY623Oa0hm+fpNCvLoW1EoR/u4dmIwKi0uSCtAF1HAL6zXDlCCZdB3Lx40DoBiwPfH22Q
GC2ukwobIgGJPlDae+05Mdz6pvVpo1uD67TliKiW+MpmyRYx0TMFOf7eHjXRk2ik84rC8buuBll1
34tmofB36ArB2O00jnVlaVEtm1sntcZwa8G18l9W7QrAHJjQbo11TQEwubJLCQ/KJ6yb5S3gLD+p
oMKaQoGrEIlEf98otT2qtHcGiGv0CPIcR5rfkx5RkMRXFVODxWFr6We70uO6VWnpPnF+lyn2Rx01
6P7sG8deWOjOk2iLx+j4qkbNmtHKt3BBkqzU17tWE5E4UO1lTQEl00bOEV7IZBkGM7TFdG0EmZT5
Kc2IQ+Tea5BZl/KnJrossojPk6fbWzzmtqWNlVR0LR4CXZh+GDP96wx+vKqTfu4bUd57YwPDhv1K
NTWloVkRGS5TxyJPHW7KbY0wdHGjF40TvUiyQP14BmmLyBzath1XKwmB2CWnxnR7G02I3ZdJSMTC
fdhsgZijW892bSspXsHa/RqYQXPQHyqQkB+MoD6sInpX7mN0i8ac47STBmNpgNb8io4GgvqFO0Zo
7MBYeGc5Go/72ybQDjZAGCZh0w4m0EbzsVQ/zdoHffznHRCKYiEpgWchprn+bSaiQSsLJYfCJxXm
gH3QY09rBM0P3DO1gWBUYZVNUi0hILT5zmjuMN/Kx9CiuT609nDSyfd9gbiKt0Fj9CGOh45EHdBS
7fNo3PbtJV+O1iwgZ+LuDEyfQeCP0M5Lf99Y17Yp0cRbzqrXIj3hDHoV1PjPIbqozF0ExBi9wrLn
qU0xFWJtNHSbTbcknf1Mmw77q8YtAKe37v8IxLh10BkWXR8DR7sfwLg9XwpM1pnRoX9EvMyrPo5g
uTQFVomvGJh5qBgYKWmxeblp1kgXTlBvMkr3s7oCeO0u41o86YN+1xRge596QXEWXz2umMx6rkYh
16OFJ00bPYII2xn7wpnST9oiwOHv2xWHWc8UQ5kHecB6SuF5Tj8m/Smtgv094/pDGvm2iYrImM5A
GLGeQtkbJDWVeyl7ete1WNl8n/FNVZVFyFDVqJOLEWMpzOK2nyaBDHS53/hbjaA5Waejb0zmHEkZ
GNdNA533TTQEKTlO5aXIKqdYnidZNKCBu/UbLPr75syOa5KmZAJWRW6k9uMyfVTNl0r6ur8rr4PJ
WZFUU9NUWceQYUzk/RumUiLciuhkxfRUPNIgiuI1H9LA8AyHnK3JAa2NM3mR28XwiK6wgYTn6pHH
xBxgLCjGgTH2Tw1JOyvlRBMwI+Vk/hSDU1NyexNkGzRoRGnPuxv693DTi2jReFqPai1Q2WM+AGYL
Mu5x0VuzHK1x9OpUexhjCSHw8VNbhoLEGTdbu8WhR2OzlWXc9rYS43bR/1hc64wEo4LZdIiyu0OO
QX+0Q9ty9/eVd9q2kIymDmuSIJ+5IGRbHhT9vhPNp+GdhO33GbXBYGp5NmZ8v8jbQ6/aZ4MsrklK
RyPJvfgwcG8yWzzGEIZtZk4FLeWjjImo+UaBovKoHSifcX4gAkvPzRxs0RhbZcs5xgim2LCRPFb+
8Rahnfg8hn4Ye6QO9neKW1ysGdQq4i/8YcEUqbQaeaCiZXfy7XBrHEhg36CnHi3NHcLSTr46xk3s
I3UsIiDmqomtEdNG+MNQ2YSktYRgtLU7tKW1ayDXzaEgxpd9+UQQjHiRqY2ZUvSAkDGWWPa04h3X
TryA/sjAGP42zzGwbQTAhDvh8gWl7WkkipTSfyRrJTFLUCeKjuZUXDz/PsGThjl3awYzldimnyZo
Ou/n2yWdvWqqHqNZsp1s6Od3nOEtKF3ZjdlQ4l5uopDSAekg6ZEyrXGnOBTFsrmP/Q0MG8mcCpA5
GlaLaMKJksnMshMpAS0loYUky7Ed/fo9hncLyVincEmTJiqgdu1qe3I8nnU59pqQCG41PNXbwjBG
CgVGMca4Nti1yfpBbOJaWSfQbq5t32IwhiltbWOMe4iSXnr0Dc0nBLlf6LxF5ZcRZOj+EhUI8pzW
FpA5T3032CmmxiI8RztVP2rNjykS6oRo5ZgzVWh2ZlUdQGjgPitAPJ3b4LvycP3s/f47HhKWP1YB
Eb1YBcKxxYJpnbXyTBWjUW6bJHHqNnMSSRR+5DmvzRKyIboywRxmtG4iKKh9nKJ/kjWQ9Od4PXWV
QAFFQMztprFyi4wTxFnnG1UD11xZulMZWMtzm0iCEIboHLO3GbS4EwMznqkf0ZBs6W6zysUwQw9R
Tjd8np5FtW7cR9h2GRn7FPbJOmJCD42tzpcARNS3xRkjgT5PlyJYbp60yRGVnnOvAVtIxnBUHYjE
5hqQ/+GdSb32SPm8wW4XiKp1hGiM/ZB6ZN9iE3ry+16MXL4X3f5Gsz1RKTP92I6L0RhDQrRmxvsC
YJZ1ly6/QBHtyNODLZ323bFQKMZ+yPPaWk3zumuLTwlMZtPpgt6n9GHds/ZzH45/AjAfFpy9OrhW
GaniUUdFJKUlkjDHxqmz8ZIqIPJTkpuhwYgZC+S9+4B8T30FZCzXaIU5iYgug4N4ko4rKZev8ZIr
IHXKSDgG9tBETiehg2bKTCJqlxVIy9KlDRJJjTrHvVGuPo/toZMy11wx/De6wTjEw76g/3L8/kjK
jhK1E9LKsQwwPBG/h7eyX3rFYSld6wSqajf8An5EvNlEFQV8z3BFZd5MUdInVjcCVS8fRuV7UR/3
xeJ7gOv3GaPSZoUEegl8n0xBIv3UwaMmdG98DFNTNV1GmQ4bilgSs54zWvI0gh4GREXmqeqnd13e
rhiMHvZ1aqAQDxh5OHtohjwbayvQAP5W/IFgC8YMKZfGIkZAChG/b4XZ36yxJXIq3KVSdAWUKYQY
GPD29x00UXOz7Ez6ziNOeZm92O3pZLsVV4IfM+jSppN1LA/V874S8I3UBpax8xCssrvfzz30Yl9A
MfK4PnYY5F4Elil0K3whac5RQ7XfWw5CdHdORLJkL6pDpCKL3MFDwJVzIUMBd8eUKxCzmlWIwHIL
S+9h1tYhI/m90TWCPBfXjWwgmJUjYOttEO7BLaBWHTWvvQKzkw0MPC9aX7BJXFO7gWLd4zrpfUEz
XMTJVXAe6q46O3LmoVSyvhk8cG4eo9JNQfK5nFC9KCTjorenNx5zg0+t8eZ9lCbDrEaDSh8u/Snx
I7BWrY/g+nTpZIqm8vbFpQf2DRqmpaLMCGVpiBcxaKTqxzpDJRWKf+4kSG3aP3I5t9w5GT5MbYlh
c5N1sgvRIAKucl5x2UEEpEyNrqb16V0TTCNcNpZyxmTC/0k6dgzBbGhDlvSQSj20p+kw3gzBdMmF
Aze4B0DV0W+CWINC2AlLFgJhw9rBKkZ9fis1kT+EuUAS7gHASTbB/qpbGvucBbGI2ekhQuZ1JH2t
GgT1lOZ2xDzjITUEUNxsnr7BYg7bCmZ2cHCN9AQMvnVWjj1KC/SgPEPtRVhc/dtgMactUSarT3tg
pacEg7bDh8TXH3oH0VJfPdEEYnyunjW0YSBMJMrscWNUW0GZo0bAbCpLyaug9aU/lSdMxfTAfedm
FzoVk0YLCJh+ml5om0ViM9fVMV21VkuB/J8Kc8ozhauV4NrBtWUaCG4VBVy3BjvXKTNhNOdpxlXf
fpqzRx0Z52H+Mqcnef2Z9Iazf9q4Z3qDxrwLu7xMO51WJstR9KzKalBUS2BZlaj6hYal3tgs9J7q
JiLcqIVmwlZ6vsRFDr49r8tnH3UCstNkyqHv5m+xrLq11N+nWXdGlfRZH2JRPzRfyCs4k0jNdKlt
kjKSvVq2SrdUw/wg5SVmstdImeyvJ19JrlDMemZweWVMQ1hoXz/8ppCnI55ESiKC0f52AbmeWNaE
HBZg+lN36I+02+G/mEpE/7l728ZcE+oEb6lkBY56mHw6+z301J9TEB+zwHoUzn/g2uSNkjBGbNA7
1VItxE8pZ1jhz5fs3B/XOKDU+Aj0IK16FI2u5gbY9Q0mY8zsQQfhCfTDKy+U81/CUNPmRAfQiUrX
ud4A1EUW6skM7Q1/kWmlo9Hb9eghrJtjrDrsFQbTVCpCt1k8Cs4bV+M3YIytwjFMJYua6EQvcLpM
F7xKp2zsBfkkamzfqMcGhqrp5t7TJhXeYCiX9OIh9w27djLjobBzZ0GCrJE/7x8trnYQgpWTAWmz
fJNaFlXg68IDwAbnpROZ4yntlndUHOobDOb4SoYU9RN9jw32JRo/9qaIhUwkBHNwm3XI0qGhj7Gm
cK2ivU0GIRcDNWdvdsVAkRrm5yGbynJmoklcAf0RdqVX0y8TITdK3nxKwTTeld1hQiyzL+LHSY0D
cE8f2lwRvdS4RmODz8iYqd261HWMcvFfC3iRyiD0jNpJ81fKzsgTlTlyl3QDR3/fKCFJl1ZeUsB1
/aNFLkQN9vWOf7cyQTqvWhb8l8yYiLkfhmIlCN6DkqamNE++eYfCwNmvMJXtPU0gOkqrkdO30JvH
hql0uQBVVphBA83kRtHqm0ixg2UQMSNxHcgVhn1NW01mjoot1X8uM9npdSKrv7923L3ZwDAWHfU2
kjkjAez1+q9ivuuUx/3vv7453uj6BoDZm84II23OIuzNF9RahIfqnHrjsb8vPoWXxnboQGWk7V/K
T7NPk9ui3eKHBzb4zHVU1dq8Mk2sY1i70bEM5MlBmG/ytHPlTcc5dSrh9Zsenz2RGdvej7KWIBNR
I9q2BnQw5nw0H4mPDkQw4kYYrObsrzHXl2xEZIw8Jd5rEtSQekt1U1ifTbymdYHZ5UcQrxhss87U
1gYeSFQdR09eHOtcIoZv+3TMidW70xe6j5InYsPnui9bU1XVxIw4W2c2TyJ52iwJUGMzRZ3OSUGO
e/zWVF8bsNfuLyLVwzebtoFiNg2FpHoTKmHtmdbsL3gY9fbkTAmoQX/uA3F3yzZQlGjiYfum1RD7
ZMRGW8sY/hnn993UJ9+6JJK/jG29ii67fO2/grFvddxmGtOcsYDqhzVIjrRepjzaH+gYI0yAOuxL
xl/CP5KpjG+elNqoK7pb9XKna2ddiRxVdWdRRpj/wtwIxbgvzQILWVcCh84ZRTXfLR2MSemM9FPv
tJ8jV3ZQdv5SBMK3LddxbpAZTwZmnMTuKbI9OFpQevMxDyQfuQHab1jEjnAajgiQMc9RsRStVADQ
+ICgmV+BKtRwQmTp6IgmEVko1xdspGNMtQ6FJNMCsLi42OmzlDzs6wc/Ab4BYI6zkchT2XUAmM40
BAhWXPRng45f/RkqTv2ZPpCiTnCu+ZZrA8oc7KZENeGoAbRwbhQMoMj8OFh7pzx2HoiG3PafCE9r
gUXmJljB8SrDZFEyQDbhUuiVbIC1EwkX26nu6mA+pi/2Xdo69ofIRQD0uRFtHs+s4NkOQdGxoOos
1dZiN5Kqrrhk2dV9gUf0WnpEER09EQizgaM91gZpANIUn+v53sxvqvpZoCQ877kVhNkv0EcnIe69
9I25+JoX+cvkjmc4bBT4LS+D04k2SyQU4z5VpcIBoytXtRhFmjhtFCTDr32pBBhsm0Ixq3VZlMAw
VZC4mk4Dcpnoxz4Gz/xuFo5lJ4lazF6OJFwDWl3FreZG0izH0F2p/LSPI5KFMfOjLpFJpzeqqFJv
bSk9LHLxONciZjeu79rKw5j5xIxjLBrWjFIrKODT6p+TQ++rYDaajqKUOtUq1v1vwRjLPqzVbEwN
Fi+sUBaOWVx3ZqQ9TvLPKow/xnnk7a+haK/oGm+eRIksN6ElU9nGuzlVnChCOJTcrWBI3gcSbRZr
0xGIqvMBhihTvvZq7kT2YSKCWAbPb2zXjrEKAynBcTBAGL0FsbOuuks6vKMrYQvBGIXVSLQytSiE
etCGf+YuqAfhZUlged5weUgjBpjnAIkvdCy14lS303yYz/XnJigPzXPfC7RAsDlsVjbE/J2poIC6
5U9d7Y4LhHvXc2SzdixBQoqS6tJaodoYBwramsZtdEdZvOQ1+7UcO1RyvifAsIVkTEQ0ZXncRoAc
A1pfVD5pJhzuEqxgCO1kYR8l31Qosi6jMBVT0tmQvDZV0aDY0HKUcaBVaj0WbheQA8FN8L8YqsfV
9w0aI502DImdg+T31UOtl+5QoHjK/GY4Cly7fBO6otJbrrXYADKWsFZTRekJAJMCHJr2r143nCys
PK0MRRcXrkpuoKjsG8NkTEaq1sqrbK+36qB+KW90B+yuNFPqVi+m4GRzgzdkg8iYQmtZozqnppCy
oMynzLfvtFs6PaYIVlE1n0g6xhqumSL3CNvghOeVk8aaVxZ3QhZD7jWXoAVfA5Ms0kNso0IqJZEl
hYjJR5/zU/mxQxf+/489oe8uyROP/OXLdUVkFCTppkTPI1oQttxH2YPVfEQk/h2OZCMUoxg1xqVP
DS2QjcbLFB7N9RhaX/83CEYT+jnJ62SGFEZ9KTESLApSUfMmdUVv3PxGCkYBqtJcU5lGCqf1XlvA
zg7m2/qJTLUr9YW7L44Ii3GLSWyiMTWGOFOhOUsKP38s2nsVcPnLPtK/2L/r/jPuUepHUpsGxNIP
9UfNw1SV+ZIg0YoR0745+pmowIFvkK54zJXZSoYezTjAW+XPhXaW8saRY8tpR9HIT+617LpfLGux
RgcFJAMVDEPaiiwwpS9Vekk0zy4QQBlE5o+/ZYjLgHANzZtvIhjrkAyVNoxeJ4+lk1Xtoci7e3Ne
TqWJOZmY5C7wlPyDewVk9HGuh2hUdJiKCiMRh8RJC0eRfuxrB3+zrhiMHhL0csWJCYzSfBnT0VVi
3J7CB2n9so/Dd4tXHEYJo1ApTZPKktfHXG3RGR37+wjc1VJlRPiJDq4nm7FBVZKaA6Z6UP6x6IMe
5W7VI4ag1b2ITZDb6kY2SIyCa8saD1oMvaMF0koMBv9Mx9wIsGUf5l8yCJjsh/iDiV/jw3QU8cXw
j/MfdPRB/u2ELc1cy1AHenwZgI/0ce/YnwbUtOEUCLsEuPu2QWOT78SOwVFE0WTJq+zU1xVRMoOr
ghsI9sY0YSJ93gFiNo5l7S147cRaYA6CgjbhwjF+MFrspMW60W37TUZBo4JhQKNzy01z3NdGbmb6
qiS2zKjjIJl1ZEdAozXf8yk617jiojbatwRZ3H29BzXY3/qg1HrUkqJGZWV1GMJ/wilYlsd9YUQ7
xBiitVLHifSAkJR/0hnGYTqkBrgE+1//Gw5jjCa1SKLOBk5KfMn8kBe/ShAUad/2UUQqzZqiXBtb
UmNnQDB+UifDjYfs4z4EP8Sn6qgVIOiTVw1GkmyprYhUcO/KfY/5EYVvh65+gpU4TCdK0IZkuwCR
lzYGe9QfREaqcS3nDq02KAU6GAfUepzLm+JEw2LiUDD/DrvBYgwgEhJhCi5zepKM82vQ1As/Gqje
oiPTqvsoMEXryVfyP9Kxrr6dpHnFvK/fJZp9oCBdQacTJidyuwRG0B/sk6hIR7SHJmP61rxYzKTF
Hoa3tF65DiK/cHVIaTn6RT4KLQZfL68yMnbQrnrSrRpkHIMKmYv5GN00/0hu4pqH0p8zvA3e9/q/
bqTJmETwbGSjSUWkJTs0nLqmbnuEDlFL9cG4a0X9j6J9pGuweUFaZb5EOm31Ka1DEX629SCOnvZP
ggiCsYeWpusxbp94i4AQxbY/ymridKvg2sR/mG5WjjGJjVJL+B8rRx+mmpf4pHBCdL9Q/hXtPd1s
aOslKEyzVRVVIX+vGlkj8Bpp6OwlA/JX0nSK686ZheUzfDN/hWG1oUCpkTEApiA3vRyEmgIioHtb
lOP8l7W74jBKUJRrYtsxyptGHOTxITnTEXeqp2Pi1iAwiyKRGGXImmSWyxEi9TLUO39p06OUtE6I
FuJ9reM+DjZbxOjDsiiKSgoArRbmBQ4fG+UO6uFo84lEomw0fwE1kEKhIQOsA+y0zBh8gZIZ4iWS
6OBtX+tTBUoPOdKerHh9UiTNRSLmdoxkxFqNnylqx/Zl5RqqDTyzqOD4B3uOjv1bwudU7Z3QEnho
7hHeADCLCT7EtFZtAKwDSGLD2ya+C81VsGNc1YAxwGtBwxKyLjoySKGmSz96Vq591dMkMHLtSRnW
H6DreEf7JtlAMb5Ztwq1ARMavNeCSkz07/St/CxJ60uuNQc7Nz7u749AMtaqz6XcEHD74c6+PkjJ
o55ozlrGTofSjH0g/j79WUKTOchKL49xY6Pic20+JFoVjM1dPQ/ePgiXt3KzeixZipyMXW2Awh03
6dHLjhqIWRGVdofJ6UHcHR/Lb/ZPAu4rgZaLhGOU0CQtylokCFfOzY1CMndMls+ZkG2UaziuusFW
jK0S6DFjWjVr2rf2iFa/2SmLX30TNMJZWSIoRg3TVisx3QpQE+6GxYMZPpj9vWEeMtXf3zIREHM/
TNspTBR6rSjto6QlqJT5lif3S3yXiRqj+Y+66/KxhO56bhZrTq+9tJFXgR+2NEf3VpfW9qe3op55
+g9/EyHcoDFXwjgddHWiFBHKercMvqR9IvMPSb9ppbvBMjxT+NinLncPUP3b85uxvi4YVI0TZjt4
tF60IzgA89C1v61u6KgOrK9hCw6cQPEt5hqgZVkuGzPMh1E9hOX3LPxeitaROyuGaKaFdzFt5mVv
NEmqRvbaAIPm8Yc7FMqYDorgXvJnDIOowXpACZer2tPGk/0u63iFZsTrq3EKs1fnYmG61bfGfNGy
G90WxO6o6Xu7cVcU+vvmorvqcTnZIVyYjPq+0DdyQc0d94jpOqhBNQNVD+yDqC77Zbbpg6haj/n0
uUcvDdJow3gAz4fgNPMN8AaL0fq1X3vcRCp61x093cUYA7fFpJhb7cPop0f6wuy/lrfy474R4a7g
BpVR/VzJw0wvgUqk9TBqit9HtrsPwT3OGwhGFVINdEAJAUSKxj/laLy2P8lH0UBbkSSMLjSjhmHc
DcIaimE4ZRI/Ez17z40JXUcY7KDRmC0DMUUVssUJ6o7H4azHmjMbqNb9tL9a3GsFUdD9oIHpSpUZ
q66MedNVLXJxVlU1jr14k4LR6MOAu7RpiXihuEboCvZ6Bd6cn6ldlTUjSBIj6v7Y2W3hkqaKvM4S
PbtFQPT3DVBfWZqUWDS2FRHit3H+dcWN7Hmw8vzD/vpx1WAjErN+9hjF6pBA24zotqoGp5+ERQr0
TLyxOlcItsdzHBY5suWSpnowVuEYnqrUg2v0kJ69RWWxsIlfsHhsBWkkITIoS8AzmssAsiR7Pv0X
pReChWMTL4VhymsvY+HiE5VK/bQerUv+i7YKpneaP+GO4e1vFd/kbRaSsQzZIKWYZFb8Nnk9ugbi
J8raIT/Mro2GsOElQ324aEqVEJU5xd2YFJJsArUhzhyssLXrDW0PW37KD9qB+vvy2/s6MMhGVuYE
DKrSVUTBJg6L3zbPzSio7BQpCXORHqa56K0FUuX9cZzAvrueW12Awb9QbISg/nJzjCsdc+MtGyDa
PXoJTjWmwlie+a3TnMPgLV7plwfN0ZzhPeX128Vj7tSYeUMiKYP5sEEFooagvWq+R5VoPjD/mrsR
j7EdEfh4CqXGEaC5C9kHzLE9jq4aVEF+K7x1ci8XVzSWPalDb3WRFdAI9TB6BIw8cdAeMa8FMY27
zJ2C9JFgCoeJ5uTU3z94Al1hGZVGuyIjaYGMoAap/DANOtEQldfBoTtGkr17xmpuSJWNtaSZmdfr
TOYR44z0NLkx76wSzFSaG7mVl07oOnntg7YvceXW5+k5dPuv+xILjBvLttQNhZHZKSQuZcUziu4S
Ze1xH0LguNnLgdxaiRVaOBtW+Sipx6XzDHLu31VMuFEaxoyQGE3sJjVea/xJWi6yeVDyw74gr5Z+
b+sYUzLa2LsRY4KQ5Bg91NgjJK8/1H4ZFIfQAGGv4tKDXoSu8kSc3s280hWNUecn9giRTRntrCBa
ZCxNO1lzZzd43P6umFNukgMBf2R2L+xOok7mrbRXJMa2pFWV5PFrfcNB+qGgxtV6yF/6s+FQ+pIk
c1VBJvFfrMwVkLEyXZ6DYJFmYjvfdFSXTgiB2iNvaWDouTC/wlfLP2js071aWjUaUzymaRg4iRzt
ON+0+CP/TDA2DwfwXvL0Gkn0fSXi1vyT6way5ErKpFpmTVPa7ZcB1lSHlOtL4RYTxpROnuotRyV1
ZoGDoku3s5dszf8cr1Wf06IYynGmHG2fco6qR1GXDd9+WiivVIlh2iz51wyyFjOh4ZA1yzKnRDYJ
ufTuIZIt2dlfRr7duiIxytkNaZMXCnZPysLYx4QC21UyYxW80ETyMBqp9O0AUl+glN0cRE0OaeQP
xIoFRcr8XB/mu+kqSkSRYGGeuEMoz6kZvvoE2S0eO0d7yQ69QzUfNCmSMC8hBGRet/0agsJ/AmB4
O3o9ChulFPNEwuPsrj4IB0JPROTLXcmNhMyN1m7SZRloDr8fVYyA+pKQYzKLuKa5SrEBYS6wRq/b
1bJCqlV5wQA0e/myr3Tci8nm+4yPKZs1VMFFhO9L37JC91RU3+S2by73digyv9wTu8FifA2InEwp
r4D1H8IQStKAoKLIHHGt/AaH8Sfh2q7aOmDNlvi1BxWj3F7WFtVEv0mro6AWTarl2/kNJHN2h1Bq
qoLegP6/AvteetRPdMBV7puSI2o+EikFc4ZJYtpWV8D0xetdvL7MooSv6Cyx19WpIkst0fgK5XQG
ncxNchv34P2mxhx5+hdFWGxBa6zeWPPrArLX1KgdknlqsIDzeFBCyRmlizb8asu7Afzi5td0Peeo
Ud3XfaGYjMnoapRireBWflXI3FufyWP/TEfwYYwyrh+pLgLkRhM2UjImQ0ow6mGh4TH7iNcoGtMO
xUFbPOWAkqlAXoUtokIJGfOhkXWNU7qRM6pmKPVA7Jl309fOo/XeBph0BD5MYBM1xpyYejTUEhWw
zi9581yqt6GwcoW/iDTWDWZ88B8zu5Y3vRq1Cq6LtMQCU9F96yfo2j3aro9qvWeBjvAluqIxWxbJ
yWqGMfw/pcHPjk3maJ0bak43oY5kdWlxYhu50uTU42kfmnubM67IzN6BI37pwx6nXE2fezl1TD3x
pxX3uEREwiFCYnYNOf1MWSjBqQI9TDXM2s6DGWzTaU6C/00mxgVUq4Jvgv/eq6Tn1Gg9w16cCiOk
W/VpH4hfUbVZPcYJDOjbnFsCmeIT0lijo6ATJ/Tqo0wHZVG3M6DI86MAVLSQjBvQpbSwwMWFwMwF
Lfvg+Uj82IPlTGUYz/qzee7d2NdSRykF68p/Q23EZVxCYluoSVehpkb/IitfMCwklT7ky4+V3GhK
5GNKRC9ikRIIy3IUaChtUUxK7SRJQT8+pAmu+3nvJKIROdxrg4muXgMFHzamOv4diIrjMpakDLMg
lHolDgoB3V62bkLFPiONciepIB/RkgNyyoJ7BD1fb1zSBpdZ0tyY8kjLCJ6lmn6azPLT0iiawF5y
1xANVCqC/5iE/KYHTm/iZZUMPL9J7aAQ2JulT5L8vRlnQcEEXaS3wvwBYnvfCnMck5aOU5eVD+0S
OfqMIUPYtOl7RXKnHGp3/ygIBGO74OxIhnOlc3WXPndjtQetIHE6vAjbRXh3oCZ4TzbGIZhmbBW9
DaxqwZyGmL6xP1me2rvqD+rmEGgSXcC4q4l2I1uX6biZNw/etuuQLdRQ8LqgGN7ukjsE+A61eWcg
hGfPcuXUSi+Sk7ukG1BGzL4ck0YlEorJpMmz08AajsW0uIv9nqyKrVoG5EP0iU15aKMWqSUd+GeM
93l+Hob3PNzBxCTTIdzQesYyV9NQD7OlQjXO0ZEympFX3kDRM4B7fG3b1Ey8QS2NnT8cK50tGUg5
eGsYkOxJONxC8H2WwW8qZ9BYqtCBthi8UFc7p5sjEQMA/wJ3lcJgntFpWeVTiOYEjzzpZ8wPTDBN
K3GXH3JA3O5J8kRvNO51Z4PHKpke9nJJp1LPRTBaH7vBL1NBUEwEwdyoLCXSyURFstbQm9XpIOMC
pXfvqRcAdRxmL6In0DBVxm1kGSZXzLWCQEd0yCcMLIj/2TdxPL+0BWD8Q1N0I9iQZZhU9ZwVmQOe
KmcAoUGmeeaYuot1rtTv+5A8u7OBZN9llZLb9pIDksR+lN2C2cbTh2OsfsDINXcUjWjlafgWjdE9
PGg1K1Kxgnl5q4aPoBwTeD8RAKNs6P9XK6JBnNxcD9OEB1GyNqLmIp66baVg1K0gamXPDaSQGvm5
VKJg1BY/rkXtWNwgqCHT6lHU4BCZLSHtMER5WCbYg/V+Dl4nIfnq5Cg9GJdnN3qIkPdI1UCY4aRr
xDq/LSxd402aTmm0pLQVwGafIZYLEorqU4QMXX6XIDH4SRfRd/D37ComXe4NnponmDU6YTkzxA5l
Uz2VYSlwQNzL7FYm6gk3GCNi2EtKmbJpoKh/ivzMrS7Sub8VcVBydQOzKtHdZoC5kzCuSCV506JK
AXum9/KhL6zQyWuS+10+iAbC8ry3cYViDXliGLO+GLikNFqEUVVHNfxHMcDfMArKmAQisd3QBQrq
miY1gSNXt3KEuGtl3C5j4e1bIq4abMRhTpXaoF65WwCTlM+W9rmcjvvf5zo+Q6FMvGjsxlhRZmtm
vTXsXrNovYDpRBiRuh5bdMYjB+YXHnjtBdVl/GW7wjHeAlWI0tgbNixrjdRsjMGVjX3flJVALO6y
qbRMz6TN6irjM7KyH+pMhhZI9Vy9ZK3ydZlH+aNg7ejavLEJVxTWTcD1jXWqp61nP02fw8/SSxr0
x/zeOpUgf+9X1wiqp37wbG/8uo/MXUWMbrBNw0I9Exv+ibMGldILJtPX4dlKD0NVOk0zC7wGl5AM
NVN/UBjzUGprGPUZxEs+T35eO9/yIEIIxu2dKehO/WMEvmvzRBPNw3u2D/zlmoaxiJT/4m/D1Cut
WpK8aD2pvLWkc6Gf9tePb/l0XccYUxmzOFnioi5R0qYpIJp8Hk/dpwIy0YxJcd8J9J2riBsgxrdP
pd3lMQWKjf4m0seLWjbBvjBcLdxAMIsFij8rMiZAQOWdxrrguuQmMUqa6p9q2Lr7YHx5TMzaxqA+
7A1zsBbMf21IhZ0h+XKxsjKoFZB37GNwtVv/g/G6eRu3pBWW0fZpid1fk4PWNudUNjzVHB73YQSi
sIV6calKZjtjuJxh1o6RInQlIpfgG1fMFTT/j7Tr6pHbaLa/iABzeGUcTtjZqF3phZBkizln/vp7
em1ruC2afT8Z0JuAralmpa6uOkfDUUlgAPpox8ocBlUb44rXOpWfoB+FwbbUkkAkcteY3YWzmY2O
TWNQgBaLYUo8CcqUMQACvBvFCZGhHsFBMSqHTPWbrrL1CQDkPGsTZfNLwU1FsoVCSA0+6td3fFfF
C0xvUBfs+kumCkDLNAoZRrctRofBgUGJ/yVHDdMMzhDC89P1TgiApBlz1sGPfWsgieeXWK7dZFCJ
SW/GIa05yCjKyuyQyoveqfiHfvqxtJ8H6Wlf2qbtraRRbhSjfxmUwgxpqeaCP8FBM8D7TyLo5FQZ
4ti0MqERigZLbTO/VpfnfRGbtdZNC/oxSeP5ttcJZ/ywuEGf3nHFU1KFQJFkoh2SMLnzdejJp3QK
K6Um5xUWJ92T7NoDwfp8KP3CwSKBxkgPDHujJ5t0PeCbiSB+j+OL1odmwGE0+fP+2bFkUKGhltIk
68hmVZcqplE2ZqheS+C07kvZbM8D0fkf16ErhU6t278osloHpLu8Q2AiB83UHALrRGKQnjC7dpvT
oGuhVOEALu1SGgacH3iEyBiecOAnT8N24VWwJMw2AVdFvEvdzNJZAWlbXx1tXgEQtAbGIj5GpGbJ
UQ9WuOqSR6vGXVwMAbpyYsqmamo/RLPxWDPy20F+JZJ86VW6iuS+ykfSLGidCYOvqZOOvuF0TnQo
7criBWtg4T1tly8rkdQBV0mqZiBGx0PS7IbcG8bKphALyQB/HkaH43s7iYGTozLcYnN7E++APw+X
JJ+VpmOPdQCeHO5fVNW1FTpkhEy0kyNzxop8qF88fiWLisdqF8zNGEPWaOngmshsgTcbrFKYhFYp
dwtAywEihVF5MDWk4rLY8E1sLPDKuD9LCXC8UfYqpWDLuEpo6VEBx1GU1U4beVXUMp4O9jUGfv7H
0zWMLFVK1PW2InV3eoL5LpmJSkaui/9+qviQH2XMeZ4NSQoZmR+BrMohHNz8deExGjvbopl8ATUE
IwKxRFIVSZCKWjqR5N06ZGg1Q8WIanuyZjs55W7mLX/sCxQ3s5KuqBJ6kToKL8o5tMVIJl4fiOVM
tiKaGIEnIMqymdiGZuae4cjmgHX35hg5Y2cCgQFDAQXuMJj+9FnDS5vj3erq11A+k2tATFMJb/Jo
8RbX2O0Dj/ZR4g6H4jA44NVBJ5MHZ9H8ynKhzQyD/WAw+qBc5+k78NJpHcD20f+f+HuhfSqqe156
2T/r7dh3k0EXGU0uLPNQQsbgNr6AZ9jpMJjy019bjJnFopjY/LQrcZT5Dm2Pd6II4rIucqb2fh4+
i1IIYujv+3ptHZ1GJhHBNiVomkplkawouikcYEKhdGz765i+NCxX3FJF48nLDGCf0IChVOnLBpxA
GOa01eYsR76oiE6QjaY4MNxh8xNpgoG3BnLTFekKQCpLo0oKUmiAyLi7T53uwD+BrupMOqXhk/T8
G0cngW0JmuHtSaO8r4AdStqIflLRCQCbd0P9azT/RntAw+UdL4LYgId9f4xiURZrYTigKSZN2Bwz
M0lqUnMRs44F4rgVu9aCqNiFcf65ioFAZ6upGT3Hh/goJ45hhYMpWYiWoHjgf6dXvxZJftIqx2op
hw1PHSKVyE640hywb7X/hTYtjzynouenkX8fJUwLl+iLbmBio3ke0/tFeDBCl48Zg6mbLoQZc0PE
w5CEgfOPUgyj51JFDjBVUz1qpRPlh2pgmNqGIrqGp1NcPgU4EV3raU2kAlYkLnD7/JbPPi/fh81z
PzCe0baKLV3ncYEXcNFVVIM6rzap1FzRE2Dxc7GtzBeF94UEgLONl4mzJSgPqfznojMXuTZsD2J1
eAtmosHSShk5IHt5JR/yAsPehAIrcbXE0hzugSBxaXZ1Yb1Ibp3mWh71wQQAcYmxmhW2GMatxQNr
ROTDzuLmwgyU/715/kE3ysiXvFA5YYGsqkkee7zptd10qauRYekbNvhBDBXGI04tEIEhZgqzpw6N
5lCuzSlljRtuikEcwtwMIjqazh9NXZOUSFyUqrAjwzfSy6Cd2GgB5KdShRsJdqKBNouMdhJVHLZ6
kIc99ots9bK4vKOcEpuz5vvGIcVLcBe7rNGLTaVWAinzWxaFL3MVAhXtJUhPkXE3sJZiNnpVH3Si
LG7RJ7HviAiO/8Gnfl857ahhRK11Mp6xZbz1avhBFmVxFUBeE46HLOlJPIqWZONWOJrqU+AuQMXq
rOQheRFY96VNF16dIWV/ZVslkyJCaPipOoeH1pvM1AoiFL+4wtjjieXCW+PR0BL8rNgDIOZIaRnx
cpoOgJe35QdcmoBPNKCVZavmaOMq6jWas59Jtm3kJo7STwunHkvURWEX4ynWT0b9TRsZkYKpEvkN
q3wYTQYPFEeotFzRZDpKh+rb98Wqn8Gi6DKv8uR696uX3RSiipeB74NhKiFsbMwZM+3SoenwyWSz
9Mk4yPBDwtWTYD1lb2zEp20XvwmnbgqiECQNuQHaGoAd4tdm/I9fiwpTMdcni8whoajdIyd/0UMv
1R/2DWIzh6zsj7o+q2XESzwxCKW1m/lgpOC7d0LWIhtDCn3pkIY8kDsDB8UJncMBuhSURtiMMXvW
8up2gPr5Regave0rKVpSqKNJj0HqadmDbvypCYWp66yWDuPj0w3Oug+EsNIhqkmalyXVvlRNwwpH
m+4KOjnwDguS8Qv1cKmmdVoFbWHPDZoaJm6h9nRS/eBA9oyB4O3pr2BPsvZNYuv+oesqhoMkXkc5
SF/H07wejajrEHlBkC1ahNJors3uINu1P3hdabEG0ja/2kog5UfIk5jSJWryAdggs1Mi+ZFhN+pD
/htQDx9UozwqF5U5wCR+YQvyZOdj7hrzBbRsjBPcMg0D3wvTE2R+lU79S75UuZZkJVaTcFrhEGOZ
Pqp/o1RaC6FyMaDWO9Taam4Dk8hssztjmayMe9y3ha3WDAramypUflryUJ3TQstxFwUNLqE/Ma7Z
M+8UWCQT0J9pDoJH6A1nFwspbnjOfYCL2+G1ubCMZNMs1z+Fyl0RYNmavsZPyX8QboXiCVwHVgvE
ieJONCuPlZq3MgvmI8kgq04YHan6TeZHeUjCEZk5j91JDp1mCQ4cB972vL1Pc/4V/MR4gAwZMX+r
Hw5A6Ztc6sT7uMgKVVBydN/0h8nu7msLqymOeo3vJYcA4LDeTjYT9loidbBlrebZnMOSBpc7BBf9
mB+DymzfJme4Y99amApS9cEiTVEL6p4cI8JmdQYTiIX1Uc6SLmS1eUKbL3WZtkP8mi4T1ipSZQKa
tNGipkTFN6h3CI8a2EBCh7N6lCbYaTpGD4HZWJzPsiKmtlRsa0ApCKx/OQc672CLFpnBTl8AJnc0
PAz1YV6HFb63cu1aVSrEFWMoVEVI7CdtzQ4EwrwOMrrporeMa/ZmlANBMZptCmaVDUozvgwBvZ/g
TFsR1WovOgIgKfbDz1YvFs5wk0EpE45JXAnNu2lmz4kneuVd76E5bDUOpnQs7bI4sw+ca4YTbp/h
TSxVFcld2/E8CTW68qZOL+P4HJSXhecZIXxfDEhcP1bKYiOr3QTvs8O2dpResltFtg1Ovp+WzmWc
5FYpcTtJnX5H0JQCoTyESoqpP8yO+FJiLihwdZD4Ac/THryYOTH9L4Hln2PU6aGgUUz//nrjkaAa
C4fpkFrCUQDiRXRkYSiyDpOKm4tktOGwkEwlf6rUS5H7SnzpmAwXLDFUsAzypI7HDmIiPwD6Ne+0
XuTKtm6XbxNg8kIrezCYyPisj0eFzFzHJABIDXK7bh9r3pGCcyQeGAZC6oVfQ+TtYxHFV9e2Po6C
vNFgjPo7BHX7Rb/H1fcJYdHEsJpy/x/FUdEjqBI83QkQ1wDUmDMLu33hwJWU3RVO7LLoK/dDFXpm
H3Xj9ayNAsA32qnxNCnekj/ta7P597EygScs0UDvj2q9xLneKFgPhDLBt6T9xsmv+39/8/uv/j5V
60VdyPepLOD7d7EVYVhMn82MFSJYQigHqnOhrRMZSpTZaxD+AYK2BngE/00RynuWTO4SjBrAyIQH
UGiYSXmvJTEja2y66Oq0KG8pwJ8XiJWY20n1kGaH3rgqGJdWGFI2G1R4MPn50SmHyaMx1AoZYiI/
vutnAPyEB+UQPQmPbWYlukXWblH1c4wnDpZ2lOOU8tCHwogjlDDBrvGdyQOYoKwPoyoyNCR/6ZeI
sFKQ8hpFXaRQa6DgnP8w+EdxcmqjsAbcphPmN9uu7lfCqJS7ZL2e1i3UGo+LGwKKLL4Ij+ObYCVm
c6lfZ2/fEDffCFZfj76jzb0UlDFYIN6RmSZ/OQUu4cyIfwtahzys/WMn9MJfNze5kpaQJD7wx+gP
wsIVe2pndY7gJM74jdVsYRmmQkWL2QABaxrhKLvvwYxN+gT9Syy0g7hU8giQ3XDR0X5mVroMw1So
+AGC7LKsDAQp+aHytSf07sFyHtnViX9q7Qjj9hAMGC+GkTJCr0JFlC4t5VQPcLphEZqx8jqqrOFW
YuY7bqBQ4USINNJhRAUvaQdNaM2kvvLFYyeUph5hRGFhjbRsa6QaBuBhRKwBUnFFCCIsbXHYeB2k
oHUFvOs4YSd0z/sOsK3V31LA7EMZidQEQ6YruCbIiS8ZnznuOPd+r3ocWdsEys6+tF2dII2yDSXW
pUQokO3F/srrVwM7tv9NAGUGXJoGChdCwBL4tXbORRboPksDygrAjh5HhYTz4rNXSfoaBix0v233
uX0Q6rMHShbzcQGvrYF0Ko+YnQonM2ruIn5guAz5qb8a9E0SlUE4US+FJoEqGTaBJeUyTYuploze
Jeu8qOQx5CVQ2sgHGaSz0Jy46rfS4E0JKl+UaoYR0wxKRIYncD4GMop8BpzA275dvbd5dg7rPY+s
ymIhB71XOOCzKObiyl7gaSfCJIolY3+wuIvgLRjKLEBJCQC4F1ZM3fxSGppPmKBGU1ujnDQG4U+v
6HwOGNf5JesB1x7NL5XIcp7tJsVKDuWeo6BGtVogdPMPhS9i5DTBhcaw+OvsirZ4MHwW7OP2sa4k
Uv4aTFw9hTk0kzVrPjZncj/MQGMfgsg+QLtL85of5DYVP49nYKAe9r/qdrWxEk9585JWSyzzC+nK
EIbdAkytqp2Z6luDLlDMbKlv+vZKHOXbS9GoiFA430a0ufiUN5/EEJsfLOA3lrlQjo35Db02OGgF
E3FUGZOegW5Ogfo78WOlDeXadaXFFVhAEKnGR7n32/irkn/d/0Cb0WMlgvLuZhCirgrJhYd77eQv
cvC8//e3NqWwafbTs2hAwKKSM70lFi9cVU+3iGNXbuQa1mRNTvPaYBpYdDNnPLFaS/9iehLWKkWF
V+DUH++ipSQXsdFA8hR0gZm0wTXp+CMhAJ2S/hjV8XNRccdIKy8SWZQGBfgY9GexZ+0pbvfWtJ8/
RKZcUJnlOZpFRLZAbI9hFB6zKnkMVLi+nFixoNpd3KDpJVuByp31bvBmLfEkMTyGVXcCOIcTcNln
PSoYn2bbV24/i7IuJQZk/qjAuho5tYzgc5E+VdKxy1gzINtl8kp/ysZaNY/kZkZdl/lSaS629hr4
aIkdVLM/a0BEw7txZKqPDMMjofSXfHKTSt871L6NU5GDeoPb/4gR7bQ7zVKfik8CKKkDizXcxzI3
+vZRTUGbFKSsGI+V39wnQJbWoZZJhocjp39l1ePk8+zpR6WsKenGYcxwqjK2zDCRCYYR3dSrL3OY
m13YmnH2xjhR8p32JFLJi0sBtSP2kNi8NefOV63gmOHJEpAjT9PjZHWfwGNlxk/8IbRZZIXbYeqn
rdKXD1XIFWwv4GNy+lHVDv3MKHL+JTHfBFB5qo2kRenI68F8HB3Blg54cXtFO98h+HnNS39g8j0x
3I9+/A1kLi41cp+K/L/mKQas7IOP7gGUI95CHksSJ3RZYrcz101PKihmXdgPEukLdYbHxdc+PWsS
47mCJYKKK73GJ82g4ChF8UHXakswnKploeKzrJ+KKROfhkZEhEzlZZ5yc1FGN89TO45Kh096B3Nn
jGS8xRCLTPbz6Gi0lZzveTAJkHiJ6W1XsFMHQKy6n78A3xaDUvqBbA2JB7L0G7osgNv3ZfMd56OX
93sjz5OROB8Zlu/vpOcJs26YJgGQN3lgGLBcE13Fe8Uj8WZyklODvhhvpteM+WD7Lzn9dhJU6Kl1
vgh50kJq7AmAdGR1Krkqp+GgXJpTaw9f66vmzwf05H5rbmz9EagYpC1TEifEa8QH3BKc5aTamHX2
APMNdwkc1o4CI+7Q0+55xolxTTo8wcyZHOAmVOYMLTks6sMamJ/lDQXDuqB9oSKPhjXYkstCTHEZ
OfJikqt2wEXToVYTs0rwgKnd5cFLumAXgotFu+lb3sMgYGrvR/eNcPThZ1BeK3ANV4ekTguwlds4
ctaNoc2Jk3BfL0pgjmRrZF/iVmdwLZLO0GLAz9OSYno4lrXeDFreBrLJgxbrx76eQaumn9Quvsc+
6LGXmTPEDH3pZlMhFVXA6wmZt2jOhPC0tZLrcEqt6KuAAfYUoxU5VvgZKjM+Nh30CzT+Y4WH1Miv
fONUWrn1vXGSR8xVWCxkkQ3b/XC8VKgHF1PclDVkKeKnuMjNlvv8H7WhbEYZtIDP/zpDkjTJiotM
Luueesg8g5WiN8qPD/pQIT/EZl8ayNBH9uS7zpWPMia/Y6/1ShA+D2APyc9I1sf+gM0l1mViI6et
ZdOxXwzFeQpAn2B3amYa2udq9rWRVdFtFSEfpFCvW9KE5vwoQsPgIh9JVOWcHkwhmalfi8fEKZjg
MxtZ9INAKpBjoHoQhgkCpd4wlcgzlochbd0yPYvpaMoZc8yAJZAK39FcCOUo4RxxDzymDgHJa+3k
WnzDTqZNHsi7PzOrt/TQVJ73jZX1BYm3rNpLCXSVBgOqDtGdrn0aA3/u/9wXQRzql0guKjLgDBRg
j9DJYmrKdlABoI549txFrro8SIsfFi8S802XHNOeJCpnYKK+AvUkjhHz4M8Sujm6Pbp/XTVQNDJh
xjdj5Uox8v+rs1N4sVviCYo16OHMntTFZmGcByZVwaZ1rORQESvBVKKgjJBD+HexDwmqku7ce/kL
5osd0e4uFXoFJFSy4vJmaFkJpgJZNwRykHQ4T/7Y+L2XeqFf+wDyZ0xsbzXjDH4lhwphmTiks1FA
wdFKniU3PRVXzokd1Vdt8mokmuUTKd9407BjZgm5tXu+lk7TywVFp2QwMyJ9dAoMhGH7A3Mik5Ve
gCAHND/e5BLzN0qoD1KpoDaohZZqQKwBTNMPnv+kMWGaNvPc7VDp3m3OCYrYB/h42lNvdXb7lTQ4
cwu7aA3Zh0YiZwbqzTS+EkmFMSwUDmlETrL9QaYz24v2aFwmYHaLh+j4Gzg5Hw6QilxGXPDSSLyi
TCWH15oD6Nqc/ci1GRxX+lDxJJhSzK4NEJE1Fz17DNGRSR/2RWwnt5UMKogMZRgYoJv7az6Pw+px
fQns1p0x/dhZMRAPcga+ECNqaVQ0GQgoIz/DLrja59NP0lRgl+qk8y/7irHMj4odlar/bQsDeIDJ
7qBQ5d7viNB1LFJJQCwVKReqhkHlgz4n8bcFrGuLJTvWK8+2BdxEUJUA3nf4blQgQgJvRYcJ+Mxv
MhYExfZR3YRQbqNI/ZCBKR7gaa0vTY8GCzpmaw4OrnITQLmKwkmzjAGAvy7JC27okd2dWpc0mIsL
C0ht+/4CKyJLZ5KsvXNSrdJiLaIoVMGCgDQVeL03HVq39mV0v1hrqVsdZINfSaJ8p6plsZKajiTG
NjNlxeS+k/lWHYhJ3Y/sBFqJH3j0f2E/+m+f6Eoy5UQxtj8nroVkAlEgocTnHOFuOZKRG4PZ5dvC
mPigJ+VLIRZIolbDiRIaJrKEkXuaQ+gAQd/j7/vUpsHLKhCANV7ArZsShdXzqpfUGbW28tYUb+UE
AFhOt/eFbIYg2ZAxkqLJBpilPhZOWS3m4VDyWF1R1G+D9kNusdYhT1c1ERkhgvzcXyrCmyR68adY
5n4pKjQqpJY/5uNwF1a8q/blscm6S1+mfizN//saM5h+fyonUcqhWdAObYRdI14vHVCEu2kcXQGB
9rR/httGcZNDf6mx6nOx42vsByQyMoURhSYfCF+DBtwqaW3wgCLCUJhejyioWiEz23IMvIg3REb1
thm9br9DpZIkFmSDjpPwktqr6LgvufjIRanFUJZhMSrl6Wo4RHHNQUh2Ro/x3HocIehbzAys6NMn
RE5AEnGn4TfWgdffUqXcPAiCZZp7iG31p0T9IeetnauMRVPW+VEeF8rirEUTOkzF2JyLoPJHntnG
3yzMVt+Issk4j+dQ06CHdgVrDJjkcku81n7mgPHPYlW22wngJo0uqDleisRRgbSpA92IFpuDYYfh
t6rgLKORwF3xfTIys5IZDXaGjdDr710ciEUTQ+xcN3YK0DdDh9uDa5vFzMQSRBUFZCyqU0hPcFy+
tsViKokPJGMzCh4ZVs8wDY0qDIYu65PMIAfpgmPBLtzSGl7BmQSjD8zqGF9Zr4Pb0f9n7KLRBwMw
Ohi5tiChKt/z8aGbr8XEKnhZp0fFC0nKAr4toVT4lTBxqPeEYzv1FKf0Yx/vOxhlidGpYhjHezG4
kwlolJFAUtQwb/HRxC+LO303sFyoel80dzHRJEtczqoCp/sxOQrQxtgpnHWwVCAJY7GZygHSQ8kb
5m9zZ2Xx931rYRkLFUcygE50kgARHXdRk1OrM+L81kPPOhhqVBBpu3EJ9QgfrnV6dPtik8zIVk+o
JYHuqv2Ivs526ZKR0tDt3C4x99Xb4sNci/9lYkKP1CxXIX60BLfFRWl46z8Vdn9JMLBjvMjmeJ4s
5djcESYXzQ+fWHGNccA0tYSqBHUkgzXSDsZLb3iV8DsXs1vYpPFP+CgUASmJN5xsfNKy8xiBxag/
jzFr2oqlBxVVsM8UxYGAg4wGjxdOucoogLYbKitFyA9YXQDmIdCTgMT/xsaKCkbV4j+bEzb6qkPu
h1aD3Rt8nLuMtRD9jlWw4+I6FVl6cErrI/lABDt1saun6USCZXTFYugxfClA7snbqc3Z7SG+kss1
mF1Y8w4MR9epQqUu5VwryAiUFjmc9rwUjs6k2SIfaE9PKpiAHjzvIjLN1WNUffAlaMl9BcfKmYxw
CJ9ZFzri13viqMBSaRMn58ReeLCCCIfUG93o8P8gB2QkBp2KLw25UPL8u4NPNrmlIj3Ywrfoit1M
BTyw8qE/NABWeN0PLIwvRpMljZJW1zOZhyq0Q1OCsuE46+6+iO3r4s0jDKpTkfZyNUUkr+qXym/N
FC9C87X0RRtkETbrUYZVfxl0fTLx0RCEOMgU+/PBUQB99l9ELqwW3HbjdqUXFUqweq73Q4+zEwSg
X8xO/Ek9Vi6eu2zhELnTw4Rdu78gPJsvBfMlj2EwNJpT2091PuCpzca7qAnSK1yCXhKsDM3Ky/73
Y0RMgwosQckpYkUCSyR9a5Zrwf3Y//tM+yCariImduvCRUveTV9wswR77ZOpPoMaJbTqK+ezxoaY
8qgIAnb1cqpKKERgOds78rG+Z8B8yQ7Jkbn7zPpMVPwocS8stfch4i/pJxU9ocnHq74Z2Kodx2by
NfgOgKojq81JVNiJWgYVTTpNiY2BBGK+vK/DK6bBrGZ5TAEH3TAnGfftA+sFHz9fMHJG1Mw4zn8e
aAAjQR4QdNM4lu540B1WTGZJpALKkNRqkNXEYMqTHt8lGaNc3v9maB5+1EjIMR4tkVovaydvCiRM
0QMuTdUdNEFdhvHvB2A0uj7KkpIqGroYp5f48UF5zSIzfQEUuWx3BHLzoj8mR+0zAMb2xW5KVbDf
IqiEJowmhVHGIsckAOxj4YZPQaOWphxixDQbWSw32x3+lSSqHKqDNsBoEFpqoMPGDr7uvffwXElD
N9kcPk3efMgZOW3z85FlUE0VRRUIdB+PVJylQOTGpbCzKO69WjP+TPI4sqYOqIQgY2Y1sDd97SaO
hjPL9C4fQX+EwitQZtMIDbdQq2e5Nsxu4rERw2LF3LT+mzy6Es/VZUgxlkhG6Ya7qZYPapL6++bx
L1/t5xHS1XhuKHVjlJBROpmve4JNYDCqbxjQxl5AYkbH30AqBTvRTSDlBkJRRkM0ks6r/KAG6Jik
537+lM+siSby7X8JjCs5lDnOelXg6QyKESZM6RBfUh80Fi5zxYFhg3Q1PvHjkACEkVTjgpvjOVfE
4NaJcwiUboUth/Qp8fg7lRG4touflXrkZ61SqRhOU9oC1Nsuzu9oFxfR///tVbKMkMqh6qLUsvEe
QLJzzv1ZqywGyu0L90oVKnFqbZumughVyAlO1y+CK4NTF+C1OdDYAbZzJxHoGxfQIRZrP4b86T0j
oQJIFGZaM4gwRi4uTJU/lkkMwKwYS99fJDHHCiLrLWc7HP+0froKD6RREJcMuubzS5E8i/VDiPXs
fZ9myaCSZsgZkzqTunjU5u9Cg6mJlh+AzPUfwyFdfydhnoMyFYc3c/eFelUBSyLqXpPdqaXAyGLb
rwA3G6HTWFvWf3vzfCQsBwswott3nF7SEd8/vu17/UoWFTmCYuS4cMI3mo/lofAHH49tFwI+UZ+1
C1nsTe3+lWUY/yIVvEUgilRlgGV+dOgW6VtNUenbM8aLRUvGAx8C8YG7ADmEABL/OLAGbrZ7hSC0
/Uck5XjJBDTnSoNIMhEiO7VXf1ps8Fkf5c/BQTjOV82rnNEmZatUWGANrg/7R70dW24/gHI/uU9U
XAlQqJaT5mAcFJ0KJsU6KeF+dfGfMmhCo0jQGnDzQEYVmxIZl/ZktGgc3azuSM0afttXadv5buIo
52smSSmUBOK4yU2Vp1488+nzvojtzHYTQRWtfKj0tVRABCkk2wuhLxUc8cRCSf+XuHyTQ2XqocLt
euJhHh2KuWgAB5p0iOzwUpAJm8iOLdVsffWQ2npuRi+s0PwvLn8TT7nhMOd4PpkhfnAJyzrg8YHB
gCQnu1gxYQUYcdMUVcxXGIrGS9gI/+h+nLRIhTbj7Tk6V370Np00R7zvnBldXyE30XWF35NH794y
3sGk9IvqsB/cN4uJ1a+gjrxtklGuUGbadaa7gRGZcArTWK699rBvQ9tX45Uk6nSDOIPvJ9h2i87N
mexHccBQTr5iHQuNQ+bE1GblvJJGvGZVrYy8JM78iNOVvdlBhEHPSzoIGgol2c59UmgCzqcyQX/C
jOab/r8STRVKapfCkCaIJl1Eomh46QFtK1lAcGZDMRH3/iXaqCqBoZBlsL5SIXWWhK6NDQNRXCn4
xyAHpm3d5G/1Uqq2kYEQM1ASzSoMJTmr1fANd6bQVtIxM/c/72YUuv0MeiiuBYxYy1UV2rPTqyGC
kyy2conFeLYdIFZSKGudG1zPxRIeqqABJ3vcQfXGowpYOwC0A34jMfNz+jzbIVb8ODtmuSxTPGXC
cwKOpZiE2s7mLYJvF6GG+4z6FD0ezcseSzhq9zl4f+hqfwNGAAhEPz+0Rll0odUa3tlwwkEJ5BSQ
rDbGUzIdpPF/5z75IIcy3wH2UqotzjipL2GUmmHzum8q24HvpghVd8iFmpU9KP/sYHoQlsNYM/7+
Zom9OijKIxKD07mC/P25dZcGw7vTycgeVCVyS1CiCTFrUWszO6KBrgnY2gcCBiVPmcowmwcEtgLU
4UMBAtzEuDPm+G3O57NYpU+NOFzAYXH4jWO8iZWpvB+3S6bIEcLMXP6pyt+jyt3/+9tDYCsBVIJS
mnjqjRgCFEC3AiGUFIj1RQFrVWopXutPGJFO7fHAXLzYzEkrwZSXR8UAxKoWbqZcAVPrERQxTII9
gN/+Kl9RHVotWreqs6/uplWuhFK+3ZVpESsFtK27b3rzNrB267eW2Ax+JYDy3yGQ2qYjx9nZ6Z1g
t55QItVPlmApCFdki49k9+LMBvDZjM0ryZRHdwIYuoIO5wmHqNSHbsI8JONpknV6lE9ncdiMTQ4R
g/gpSL+FrDfy7ZvDSgfKyUopUSuxgQA0V7zaQXEo4dKeHxNXvh+OZJh9OC7vyFwooPACyWq2k7//
S5rVVEOWZLT9NDq/lbM+9KOONJsNsqtG7Z0qqn41aRchAEIuP5/An/pp3yJZIqkzXRYw3+jRhLii
Y0oe8z1hfhcmn3SxMcXiXCosIJxtM7mpSB1xGGgN3mNG3I1m0RKC2BFSAGjEnLev1nYhuDpK6g4m
zZ3etUSv8SgeCSOd+JkM3kjW5LFtf9swfypFDzckXFMnOgelmhgm00dmpnGMyMFSiO6aprFax00B
hWpntirArIRHssud4xlSfGWtjmxf22/HR/dPS6Xkw16HRiOA8Z3xDkOrKsZ8Yiv1iemnbmmDgsew
WS8jm+ah85IGHwDTC53mwPAHJOF6QNqeS2dRltbkB97JK+Fp3z420+lNjkxFq4xLx44LECcTPzhi
HtGJ/eiA3RiWGZIs8otHr+RQ7hXMQbvMEW4+4Z3kKofk2o8m90L2fviD+Kjcy4/7epG/tyfvF/fC
gmnSQa+8f0mys5rgjYL3qsyXU8ZViyWJcjB9qcu4DSEp7rGlFWBSoge3WTgdsvEa8JX/n/Sit2qL
BmVx3kKamvhNXVmS4YtCf1Gn+6StrP8mi6p5Mm7uhERAFghLD4AbljnWz0N3DUZWLNx+pbhZBw21
BxRTieOrdytEFwKr5oYzHGMfpJnvs+GDy2p+bJs9GOIUWZAk5b05sbqwFlOdRNjEKGxDSjNbSson
ueBjE3zZkhm1f3JTdo4H0c8kFvvpZrVFCOf/FkyVeao2KKGSwK8ltKGjKTZj4RwGL1n4x/63244f
NzlUVVcpLR93JH5o8ykYnov6buk/74tgnSFVw1VcwqV8g9A46ZcuOJXR2wKGQ65AV2O8FyTAhais
LupmfsF9SdfAfMWDEAhev/psQ1D2fZWD+Eoelj/kOI9MoeDtfbVYMsjJrmTg3lFWqYSNfaMqj6Ux
ntAGZ+SwbREyaGokCW3f9xS3EsF3iTQmBPyY785p8XUYGV9m08iM29+nPn7SASyzylE+ca1mD1Ng
9rVsNvUPrAAxGhEsTcj/rzQRU7EsYh2ayGGNTojyqMUsBqNNMzNAZ2mARwMkZNT3iAHBufQ8BzNT
dEdRVbPpvk7yIVDOy3AREoCCsOZkto/vJpHKiW0ecyMosVF9zqolTa88rrXgQbN41uDR9undBFFJ
sQfrmlJJQW4bNX8Cr62rpRkjhm/GgdXpUXmw5ORKSiXoMqixGWjXQj9Vk/c7HnNTg3zBlRH0Ii+q
fQSP6TvxcVTjBw7rHPsitvCXDP6mB/2wJrbSaHQpZBRvnV35OaD1uhMggt840ICFrsgoHxgmQE+6
8UGndnqLYys0f5rPBVg5+P8j7bqWI+d55ROpShIVbxVGE5zDOtyovEk5Zz39aXrPt6OlteJfXt+6
aiCQIACCQLejirttrXhSmGDQYdVisYAUMGfYOYp4hfQzly9rReIc0zVBkiii+A0IREyz0f8vdgjA
A6OuDfCbU3OhyZeFdBriR9P/sq3O2kmVREUhEtgCwYTJnFS8FnZYsrxwCLymrxZHJZntBmnJLEyW
KvnfYmMAzAl4X7flrj4lLAS/9/ct1JOEbsiJgXWspvhHD3BlvZouDAMckoHkAMLi2HfqtakGhyQF
FFxS8g7Z2jleyme8IIDMtUyTk9xJ5GgHShJ7xHAyR0fqs9mEdimDWVwhkvxOwDM2YIEHVwXQYkZR
gTBp8D7YzS/p83RiTAajUGmmK6AQbFxa0o93gMsEZk2PWf0YY9DZ1+bEw11cPeRLHRl/WEzR3IcS
IGP8R1rxLXfJrXCFsiJuq9M9n5pmzTcuxTG+MZrnZApKbFvdjztMz+9ljJalQ8rZOt5KMu5RqOYY
g3bQqo/uAnBO8RgbeMvGTgfGfukbSggB0RsQ+PRddAy8HkXD8GR6ql16vrttixyFWHYwYRRkcxBh
GlGs7Oe8OsoCl76HY+4sLZiYK0OMai74kUDeO36v7P6Unzon+C5byl448J51eSoxGZNRm3I8RRA3
KTujuBvmTwxFSKJuaDpFoxbZooWGeU0oM4C5bey/F43paPL0hkqJ7asy70l87UK6lEV1XXhDVetJ
2PchOEYl8yET7ay5btsEjN9gQq52nzGFs16MV5KSAqTqQHR2CFAF5Ca8qIZPWRt42/CGKIJEir0b
muVc+3MNx6eGJtkntVx44fQJ4DxTWghhvF1iqHORogXFyRXNavPYMotT13EWa/Wau5TC+DfAWAhq
LWC1op+DK7oVvGr7VXMUIAApO3nv3/EeZlfNeqEW4+HUcRz9TqFxXxWtLsgtideGRxfmQ1haSGCc
m94TYdJ1+J5YE3aNfAsAmarGw6sh8oI87T7+KEkBqTKIyQECwJjapI+AMVBx1TDUh8ho7Ck99LE9
fStRxu91W5l/5AUHlGpdubNIxiqqtgLiBaW7CmYsXfgyjq+RcpP7OSdJf/dmW7oxhuGjL6YVQwjq
jp2bXdHpfwqiG6ABBMEQoxaVRyFPaFtG4InPvyB1E7S3RI7vJsCUCV3T4WEqrRvPWXvGeGLJb1Pd
UPGQke6j4KeUtpwtXY2/GIf5b0cZ28nGOEazHLQeqpOBSXPZB2glF5+WowbbIFSniS+2Heym302A
MSuvqx+ZjZk0zJ4ap+n0PzTWrDrgs17sW2EcZn4qYVwAYzIiGr0wJnMS3dQJ3MSODuYt5W1SWkv/
VM0YYAf/raci/+n4q7ZBSaaEpqN/2WvHud5VLSeO8RaTiZOyoBgRzjvKSoYXlRe+uv9EPFmoQOUv
YpdA+jrWZiwdaArtqjuB+JFjdDwNGDcyCkLbNgUktJhI7MX9HPBGPHnbz3gNcQBcdj9Cwij9GDEs
qOReYeyL8KURFI4yq7OCyy1nHEegVzMpKFuX/CofDZtc95Gl2JJVeKZNbpVn9coEu41rHEzwpJRo
NFSewLjAHeXjLSrjKrK8TEGLRi3+NT1QvpLM663+mCJjA0YTukM+M+G91JtxHV0npUWvwzd1ammj
QrQLxOoUCpG3bY7vqeyGY2bL7YDXC8I0wvrSFpjZoWismQ3M+cgbL/KDCoxSPIqCkDw4agfaES5e
5Fe1nV1TFsT4mHq5m+zG2N3+qtXOmIX2LBi1VIVpmVESOiCoOcJzduz3NaDGgJFYAJB6OkToE6DN
bOYeEMMck1t32oakq2jA0IFX9OcJnXJa8ss1gIspyUFoghO+5kbr8k/0xUjSWQxjUYI0tACiM/A8
Kl5Gw+0YcX6fpwZjQLlg9qoYoUQKtghLKR4zqbLFcuQs1upj5VkNmR2pivVpjAIFaoQwl/c2PJdg
UoG24Q0nXra3rZPMchMW9ej7MhhVnFFHd31yG+uF1WH6btv6eFLkPw0gyPwY9XGo1DfVTkdVrEgs
yefNNa22ICxXjok0U1sFSaphgxqX7MZDdgu6Sm881U8o/aElpgZWYAHH4qObIx2Q/Qi7f1OTiUSh
PIGUPIearXgTDfs4vR95SB/rdavfRo4x0z+XsgtGaY516EjnF/tD5fnON9rsK55476/0uHz0Y/8d
J1lkTq2UDHmTT9AmlWp30L24PcmmaWvVq6KHVjnFzvbqrb6bL7ePCUxCFATiMFPDP6S9BdSxo+ki
IB3SLwTpT+2ltoaZYZ5zWi+FyJKGWxZq5/j7c0XbrJ38PiC5E6Z4qVdzC3Nz35J6tAu/dFsAy1MG
Yi0YrvUq8NDdaLVx8d3I58dt9VdTgPNnsCgd8ANoqKLHPkhj6QENQfUOAwADMGOCNx/vVpYmlbzG
OJ5MZsXDoo2iFHMUjlLkO9mIjlFU3/gZ2U3TZAtGxsnU1i+zZx0N5oC2aV8GXYMQDMDe4+wMj4lH
uzDEHQE2QuQEO95AOLXRDza8EMicSE3VzbATCEYd5dGq8ZSl1q1Fxlul/769e6vDV9JCEmNFUZ+C
/qyFaiAUAdVwdCz3uic7pcd7hl73cgtJzLlM5GHuK11BNLCFa9mjbX/mdbRPbs0rctV9a93mkLu5
px7g7QAaym3Cp5u0taaM0ShzXQ0i2Bfeq7z6Lt0lXnkaj4YV7lFvPYh32ytLF25LHBPVQwzt1RWB
umGCC7zhZjkmw/PnfxPChHbZz8J0kiEkLR9CAOhOr0PJyR54foZ9jpKqZhyzBOtGUVzqm8prTxEo
eWmnOyWw4pn+esZ3thP2PSpR5oiYlD6rLKzoCuiNB5pjyy/jXj6ot3jaKw6FU9qpPQUW5zSsItYs
TgM7B5YPWWDUAATBBfoXSKBxNO5Eb9zNF9Jev6OHPsRrROQRb3arF0DbciB7OJ6NHQ7r5hYvESOU
D4rAUsLQyqvLfvii95HTjA0nveH5NRaOYRwJ8kC6tf3uF35HjJUuQQIxOLWVHoMd4XH4rg0VLBeY
cTemmBBNpAtsXFJ8Yh+4jwqllrmIjzyHsx6XF4bEOBxVqGMBePu/hjF/IT5WjvZCAbpr3FyAbuGB
PYmzgZxjz1Kca4SUc0oVJMbXMANlZ+r2Ji/X5lkJ41uEGi/QaQUh5pzYU3iU1N6qxUchcSfp7Z88
DAvKEATNGFQ5TKSb91GZWULxc4o5bWXb0U5jbw5NRCoV3SPIDcPSlvRLH/N5sfHsdxzr2142IGb+
mTGhTWjMipJWK/Bumcye6H8rjMdU25lcHDh6M/i799fYGSzDMPDGItEA/g3MprsK3Yb5af5JsbYE
hzd7uNpQfz5VGovHENeNpBg1FjA8BHftTnrursrrwKXUVPptbwcPotO+8nlqaRaypSSTpeiDFHcB
herMpuxQDaozG/3uX8xPY68NWawMfqFChDi74/BdyF0h51g4zyoYN2FWsaRXJtUCTNlC+px1h3TY
+alojTkP8IoTTDWRfsyi6KdNFfCvaRISH5q36khLLK2VfoluEO5QxeAlPdveSGNZzNtYSs2A8naW
5ltD7sXqUlO97R1aHT9YGh+TgzSNKM9DBOMTUaHRjs2tf8Bw5T0F6JvvkF8VVoUwdqkCvjx62pbN
Ue89uV2sZk1Cn+iUSqjQn3Mzt/T6Sxl/2ZbBcU5s+2TiD2FqEJhHKt1kMbFQdrBEObVUHtvUuiBV
VHQ0rxCThdgNyBDNad/gPgeFEnWs7bYyT6mh3BjgDOeE/nWj/y2MfWEK1CrWSIxHYL8SrrS0e9JS
9HiXog3s3y/VOHxiigO31P90I8wZq/qhlSofdpjlJ03eBRLHs68XnxYCmHM19aKeoYkDYfe+SDHB
UVKEQXtIbdAs4GTxWFa58pgIrGS1KQ20WKp4wxcQO3g6GlRMj1I6fLLYtVCOOWGpqcQCqWncamKX
1E9CjV5hXnD8i2v6vUfs41ExqlXZCJBSOxMwyBqQR4x3YBwHnXp23Zx4dOrr9eazVuzTUU80EhJ0
EznkWjsOR6O2EiCS0fno2EH9ILE7rz+1ICE3UMsX99pV5rxQUi7DyuAtfw298kZs1x3KeQ1oWF84
lMFMBdPX8U2CGFiJ+iCJD5X6c9uh8GQwxQRTB9VhakDG5N8Y1YXQPQ48PEeeCCYwp3U0hBk1GD3p
LTHxsrIEiJCzrccaG6a5ONQs35ck6cNQKpAiaw7ARjA55QPPIr6OPMUpf+YxpkboBDZvj9azjvMe
Mb7EVIqy9XuqHJ4AzO6xN12OYuuVgrMExplohj9JSYLDrd9rR+EJ1TUbj+4onVvAj0Apj1d//ctN
5SyQ8SbVWI3yQF9RcQxQAKmd7CpzA7fdjyKQCWZUEYtr/mWMZyWMW9Ek0vrvB9AAvFSTvSjJRcqD
CuMENfZRqVDycABpCvxkezcOr8IXeXZEfcfZsHVNDMUgok5kmb105WYAZLUZrwGTCmiDKHXUyp2n
m7ns7VILrRkUNfVuiD2zRbvTjwBTb31zN8XRYfs71pU9fwazjXE+tR2aXpCGi+TYT6c8ue2APz4O
hf1vgpid00E+Mg9g2XO6frZCqbZKQLAJSF8bXna3rRJhr2atiE6UBhVVZ2hlO8aUs0D2GL/fq7yq
PU8QczcTpxYdGBK2sABcxFDP1tB1TllnB0X3OY5r3YH8t00f8DGyPsLURYht8oMQBISda2je9v6s
2iMAOCTAH+t0tP7PMGI2pJUEzP06jRBdDHF5O5Pqua1qjphVRRZiGDOYMHmVaWGfO1rZaLe6pgAQ
EpySnAIgRwoL0i6HU28kMtrR2+QxT445z93yfp+JuboWtxqmyvD7g3avif0Xzcg52e56qDqv1AdY
9jACLyWawvBIgQERu7iTrHcE81dVtaSjcKRxSnc+VQtaSKWaL7IJUCgPsZagBy73NTyN7+pIsVE/
2ba11YOzEEJtcSEkMY2hH0F4iZbb10bbqQ3euNKjVnCsYL1WuJDD2DTphlEtVZwasPu2qSXaFN0+
cGPMtO8T4TIANkXEbc3m2QYTiTsNKUagQ6imkqcBoJZV0nMa3zhnlUVCTKa09WM6mCBrzW0/+5aU
hjdjGDnb28TThDmrfha3lT5jm8LyxcgvDJGjBuf32XFkCSi6/aRAjTp8C4sbFNK2v5+zTGxXL5Ct
5Kka8f2m/FPobiguBG+Ui6cC4wgi9CXLPbVkktRfkkh9kOv2H7Wgmd/isOSaDxotSlFrCke120nJ
UYs4V931hVKBmoPmZ0CjMuck6RLD7KQBeLl1cZwNQAE1oHdpZuH79oZQ0/9QfCO/5bDXtU5O0inx
kaRqsmEJ3Sk0Bby5+kDluZ6NL9uyODqxV7Vc6buk6pEFGORUFI8S2bW8Ic71G/VCH2b3RWEKxTxG
TjPZPbhHLAmNoO0+OWQ382PARTdat7Xz6jGGYJZakNc0gwIfFVCp9hPhdXyudzwsFKKfsLA1Vffr
AM9JCC2BQ/vEQkd+aZ6TG2CbXPOyJ+7q0R1cCJPKEsUcH8K0S1XfB3s63u7vDQMk2qMHcgXn3wyC
MfK86mqS0c1qpx8kqoDffT0oEeew8vaIcf7RJBlREiMlzGr5lJvCqVJ4GRTNyLcOEZOxJ1WoF02L
ZRPLKxBFuGP4ZjanLAdl/SjbfsLxDX/JQ85mx0QBHURTdSDQMlVn9bTOou9QZ3kE7I3vKrv6iwR6
n8jhYQvTX93Qkr2EqVMcSgltAAuS/VB3lihdtj1OWPPVaK+U+CKq5n+zD7ZrLwUbtu6rkDgY80UQ
104Yq/AcvPI2NbOPigEBDBVTRVfY8nYi+Jkx0enVatYOYYthuAaku8V0GWs1B6V23d2eRTE7JxiG
b2gDRE0FhktjPO9dKaMTAlq+ed0+W38xkt+i2Kq2MPlVL8kQJR6jffuSghijsQHLZboJ6AwrPF9S
JImZ15n/Fx9ylstcwdAuZaToq6YtWqjl0Ecr01VfW8zA1TYerTjt1VxxjMOPU00eG7qijUtJB0Ez
fJhvRxvko+gCUbhv3aszFeSsHePxSViTmlBbobh9eP47gnPwUF+Je96M2nqwPAti/H4QVkAppTmr
oYtWpQEAuDz4EW/MlSeFcfjo8wLDsAQpQzC7+TAf6i44iRJgAratkSeH8fTFVGrCQI1xKszbXi8P
dazetnLKSV/Xq8+L7WGcfZL+d5Sbn5Mb2tI++gHgbiAmaztM9d19LoCdN4lx/F3VAsGwQWxRuhp8
M7gW5n335k+8/mWOh3pvdlnEZRKFzTybkGNKpTeYrlQErlnG1pQ+b+/T+huwIgM83tQMVWdrDuHY
ydLQZ7hsXoQPoxOdJHBSqGgieacea+3OER1AeF/zYINWg8tCLrNxoV8USU8nJOW62msRsYi4j/vv
oBi0SOqhF6/6VGfVQiK7d0E5m0qQAyo/8LLkajbvR977/WrqsRDBeHvSdUQKqAh/QqDOvwe1u71d
HAEs4V6iFX0TTdituqussHvsCCcCrxqeAowIzGDLAH5hvKuOssM8zpg0whz4Thq/J+ZlLgVOnvDc
OPWbH2LwQhDjV7tEMo1EwlINdn4YnQxEOeLBsN6fjXYBtyKwnlYv5DHudQQSXtzL7/Lo4LRkBe8t
iznQc3jYJau+T0FyQSkn8FJFQ8ri8NZ5CrbVAWU8IhwL4S5TLqaR4/d4IpiYG8SzYMQEM4Vd8X3o
r+XgTSK8HaJb/XGHzmowpoCnrKIMCCYjW2dMgRvbeIajAmQLeAEPuRvd19xMgn71B4kqRV8wQK1i
sH1lDe6KfvZ+fC6lHQj79sNL99wjsE/7kceNtgp3DGL038LoEi92aex6Pxy6d4NQjv5P8ZhcCcA6
p8RX2qG1gofum2a5vtXas1vb1UPNbW2lDmdLXSZGTgKpxG7EYQ57xS2hJeD+w+qqzK/K7JjVvP1c
PXELhRmP25hJo8kVFH7nUFbfm4uK1EbPiiVb0XVqR1+3ndWqi18IZByuUCqD4ZfQT/HozbLdD0Cu
BkG8ty1m1WUtxDBOtyimgZQKxKCPPc5uCzm0h/5GNDnrt+p6f4v5QP2TdILS9z2WTzDTXd9pTs5j
tFg91AsJzKEOQWuXjiEkRLlniM8pKAG7z1xHFiKYM93ok182HaKuEWRe0xhWgfGUxBQuIyOwtZGX
bfLWjHHyQJ+aE4WesbLobZB42Zmy3978bRvDu8mfp7jOyikda2x+N5V4LHzV0/tYOQz1s2F+MwPX
739sy+NpxHgNI0/jSPMhL+rLyopGyQb38vO2jPXWqMUuMY6hm/w4H3rs0vjcO/5P7UiZwDH4In9r
v/bWfGteElu2MsPqCmdbNE89xkdoio/RTxolo/IH/JA2c+LW+u1toRrjE4I0CXv0sWEY/lBd9e/N
hooVXglebdePvFZenjaMZxC1PupR6sydLDt2wq4ODturxTmw7I1bTPuuxOsZhUTA60lym0RvLQ9V
mS7I34MEEBj+NPAmCIquDKEDMHrG4SrNDl0pWOaYWXV0bHTeiMwq0d85LKJR4095ih9EEfpdqdOe
nddYwDx9+fTtV2s3bUI1j9nOPKQXkzWcPnW7OhvH+2VvEZILI89mgYIESWrigQ/Zkstsn3Lh63hG
+P5mtZBTKqGoziWsXDwKzyV611urdZVr06NAvfr3bSNZv2EttGJcRhEKZmHMsJIISHOOcQSRAwYD
bcUJbnxremjBLyJjFvZ/yHm3Iz6S0T/3MhnCRmg17CWlFZpD+nb5qLqU/o/YZWJ1X3mFNc6Be1+K
xcL2RYiOAgMC+1R0g9ywq/aJs5q8M8c4kE5Qp0YDhJZTo2Tnyrb4Nni008a/mCoH/E926taa/Y+e
hL2Pq2Clif2WBrLyRY4eq8rdVoujFQvPpRJBCUpqkeFw6v3HGCPbPu+FibM574NWi81BY4OZmins
UK7RMVdcZMa3bSXWizFnS38fk1lImCK4L5EGR2J1bv5ASYp0am6R9Ytr+1OQNEA91IF6iM5X9s1M
kfVA0eQyd3T1WxqrFmZELEXjkTyt55dnKWxMlMJKi3NMDRZNarXGt1YtrbFPrSzlzID8Zf3Okhjb
NiZfF4OYzidClx3Zg0kZcHDTy7CjgBjjaPvuyOMeo1//Mb6YCnpXiK6jeetPHyFPTd21RY2SBRYP
E9Fmf5rlt7EJ3BDUdNsGsm7lZ1nUQhf2oZi49aNZFPtFNEtuZzsOgeOiVPa/iaGfsRDTlmU44bKD
0kKfPjSB5tRqeKlkvFIJTxvGuzakNgpRoGJwnjTgBQKuVk85dyieEMb4atVQDbGCkDiPjl3wcyaC
pwu19W8rxhhe3vllRdIW7ke8abLUipoHwANuy1jP1M+bzyRjJl7H9Ayw5E5KHDP2ZOlBye9Idxyi
xDLCx77iodRyBLI+NSlQqBMbLF09PgnZIS6vs+46VGQ7x9C/6FdWh8eRf9KRdbFjM2JQdcY6VnFh
j8l92J5K417tX4v2xie3faNyTH19Dlf9vaqsy511ISKzCIm/SBDnk3KQjsQtPd67C8cQ32FWFoeq
E1ox0FQIIqZHOswyRG7Im5n4S2J21oZxEL0PXF5/hgNMu+d2vinSywaYLYUnjJM1p3sSP/sS+JLb
k6ZwXs9W1UPLgyIbkqSabB+MrLa6EE6oe2bRUyldEeWUZBwRq/F3IYLJ5KdOjgvdhIhgAvtt3dnN
1Lvb9sfTgknejWZGrKwgIlUja6peizi3Ih6n9Go8XOjBRIyRRKRJQgjJTeQRaLkQArsB/0PHG1fk
LRhjDXksDnoWQ1CfPxfzrqjvt1eL9/t0NRcmLQpRbET0Lio2sUXwPhtpnIjO2w8mRCgZcuHcQFo3
CqmlDZeRWFtBz6np8IQwIULTy0yRqOmGyaOpHs3kPuBBsvNEMPFhnNs+HlTokZU3U3QvdLo9tbzZ
IvojHzKRhV0xAUIP+zL3ESYcs1OteAzBRnodKXcRGCW61DL7T7WmneWxA+pmmhMzmpA9zp3XtQYY
jJ1YHjgRYX3lNFk3gAOnEJWxgE4A0pmg0ZRu3o/DD729S8PvnzHjswhm/9WwEGstgghdeCCSJ/Ew
i3kqMJsftxmarGoE7lKWLTlGriPTvbnb1mLdq5y1YHZfwKtWMfXQYgIAHMCQ+/SWROjo0j7lhX/L
0ZjHGfACzblgQJuMYIJ8vJxiHpgtRxON8fOdSnypVKDJkN+g8DSSvW7YXf3wT+ulMa5e6+pKHzNI
aVsJUJyWZOwy9dus7f5NDOPsA2GaFaHEcpHihVSuke9IemwCTm64Hvjx6Pj/x0RjXH1B8qKoEogZ
bNGOX4DMcqneAiXlf4KK4Bi0Rv+/8PsZyoKpaOLgj9JNo9zneFeXiMo5+DwroP9fCIlzaVRCeq8a
hZ3Z3g/dZSdetcGP7e1ZR71YLBxz+KVGEqS5hRi9s9qLaraBjHI0nOCgWaOruhRcLnazQ3N4+x8Y
a9YD6HnXGM8QhqVZlRIWUrUosaSvgloWw0d2IDsTalrtq+CIPOje9Yx3oTHjKFSwlNaDAKGZYdNx
Q6DcaMBLcMN9eznw6uHrV/KzNPbBHVlBkZZUWuNWX6YvoFJy/QN4HdXQpipGudXxCCM45skOTiC5
LjJ5wMlWi4ewO0Sxq6g8s1ntalqoxXgPE6lPNCWQ8YtAN/FUT9vh/g+s1G0D5ZgIO0EhjlMqIUOh
99fqFLXpsetHjoi/7JGpAxRTNWWdLWFI7dB04YBuzLQaDrJRuX2T7CK/3WkpMLRM/5Tms63ExMsj
/bGOcEsvxp1JVE6y95ez+Ps73l+cF0dekrpQGFoKw2yZ15PXud0bOEBtPbO+dU56h/PooUEULs13
eahe9Jh/zJ3OoqlNLUQ3hhqrIoVNBjj8ZZYf2/atizK7iUvbTDjrve7ZzrIYzza2oAdPBfQehB3Y
xcyXLHsR1e85qTge9C9B4SyI8W2F3pK4GrGejfurZSNFM3R7FHe5G1zz3h54WjG+jIRxERCKpt4J
laXUgTW0l4WsuSMQlLePBG+vGAcWzEQMog5qKVq4Nwr07cblBV7dnGQW3NnvOAkPbxlZ7HvgvY1S
XkJevysPClikfUd7IB59ijcd+W5bufV5H+33pr2Pby8ssZdqMLbRQ9C44PSlLaiBWz+Ru243gAa3
uB/AirAtktr2hu2zLUuxUKilTgHWhy5yKw1YPXlsl6gqbYt5L95syWFSoQZA3rJWQs4vKMI43oX3
kfpkOBKaXenMsoapc/G91B045KDhQemG27C/7k/Py8skShMxUiLTphxBsiRgq4Kp/pBeB5cNuost
QKmCYMbi+XCeg2VRH4aS6H6DzgSn+DnvaO9UeK+7/r0BXWMX+NqcA8LbUMbBgNPWl30KZ29o9T0J
lX1VTm4Xhs72hq4/zC1MlfEvqtI2rVJADkWuRYruBvvOA/bhS/ZMoa+znYTGn2HP5fDg7SHjasJK
MgKfYDmV1wFw2w3er9oncHI7ki1dlva052Kj0V/cMl3G5UigZwR81vuhlHaYKvL82IqOGZQ1XQrV
EIDsVXBaLy1sHoInZzPZeSOjlIMmpHxkQx5YarHHBFhHHrd3krOgCnPjSoBq3GQtFtQMXVG5qeqn
7d/nxAYWNTyYRZ+oOnSIAYhQoVOBHEj/KJf7bTGrS6UTScU0OgE9BeNgsikZSh88PU4LBNKsTSIn
V9unSDIetuWsR4SFIPohCx8dpG2olyi1OG2e9ZbWTwegGGMgTErteUp2IiYbrbJV3THHiJhQVJZQ
D1ehIB+2v4Na3QerPH+GwZy/uR7UBJwyuPJnZWiRuD0Yfe/VQ7kTMv9KiuJ7lE8AwNq623JXt/Ms
ly38tFLr+ymVm7ZHNAIHeuwm5mEwyO7f5DBm2ZupMQ4R5MyyZIPhWFMra9DTnVJ/6v1moRGTzpeC
H4qZgORFAOwfXgDmyyZ73lZmPQgsZDDW2RARc4MZZLTO4DZXSCf2yoNiSTZAwrz4kXCMY/VML8TR
/y9sVOt9qZBzZJl6XhxNMT3NMa/XhXPeTOYYYNj+/8ftDZxpebT1QbDk6viP68ZEMwCdkKDBA7LT
PvuPvldi+Bk0EZkJhBqMbnnoovm+LZFn3syxkhu5Skbafqz7IM8R9mpDrEm8N/1/lMOEsShv9dYc
6fHVMjtEOdifQ7tr7bzjVdQ4joIFE9RKM+vkBpLU5FWZnhXlxegujXGnBtdVWlhjPTjbS7htGaCF
+9P4yJSNbZZAYCL3+0lsrpqqvqpI908OH6znjJikSjWlhhhkO2A7Ta1JUOxA51wAeMowzmEYZCMh
E+yhrNSHtiEuuOD2g8lrw13P/HVNBYOTCH5rhe7i4sQC7kMPpAJRuDuOO9EtgPqvDQCqU4CvhuQU
iMcAM+BslILf/BhCfstkRxTnokv0eYZMIx5+tqC2G3weCARPBLNJ/TyG6GTG7PcYX1Txlf8p0I/z
srHkTUFSCo3ZQIW8efajb3l5Mw632+b8l4B/XibGdydzb/aCDh2mW4q113nJD3IJh3ekiMmfgq9Y
KEQXdGEHQKSvipmmt5H00iU3ofygFZzgwLM1FsQ8ayoprSksAjCP3qYvmVt4AP4i1mgbFiC+LgMD
5DHbi8izA8aPT7MWyBKmE5xAvJ76ez3n3JxXj6khipjEMkCD9r6Hi2WTs7hLhg5VrFnr3aCX3DTw
38ZJ5pTaV6PDWQzbokCmcQh7E2qE4WPpf9XL2up834oMjs1x1GEbE/JemYK2RNgzUtMuB8Ci1dcS
3vG2N4UnhTFsva/lJKB1LxKQZ38UrRC4PFVjcOyNt2iMSYeFFBmligtAWqmW4F8G+WiL82jpA497
hyeJKrywgqEvYyOjdGQ5OAGE5C7tDMccnV7gaMRbOMaaQy3060nDwgX1V2U+VtrXNvW294bmGR98
88LSmDwk8rtJDWVYAOmzfeNfmJiYHPJLMnS2EPz8N1lMLtLJmdBktCYZ6eIBMHaWUd2W4yE27zFK
+Y82x8Q5LeoyEaR+uNFqzxjTSMjPMvu6rQ7HCtiSnQi8nLyfIaJK78XgWgx+DGBEiIUv22LW3eh5
i9hindEpwjg2sLZkcAxPTA6hrX8Fk/3DsCvHR9EJ3dz+1JTLQqb8p4WjyAnengAyR/Fn0HwTNMCu
dRxfLb1fyT8aH8GgnaYqmmQw9h3LgpQ2dJo6rcwd7trXaIWmJ7cfSleopSehHPd11Vq9IYO/unQD
P7bN4IsgA/9CVKyo/tKJQF+O7nwN/YNyv0s7kOhJkmNUhqM1oDcSPU3z/Cyy8tB08+hUmMdweJh8
9JZFoRdquT3gYdGkTdBmY5dybclyZUkCBjiAF49SyFOdP6hm71SqE45PYRjYcXI7tKjfVRPmO7/q
7WzFE9BZJlsP5mNJeguzn05QOt14rQqj1WuAuOwEDNXI1hhKVhMcM7Gw2tLrpOeyL50WPd9Rmnmi
ITqAr7G6prWruLaIfjlW4W40XnUDxDDywRdcsIXsE1Wxug54jHJy0JK7ZiycIrnzJckyjAhXlreg
uwyA9kdOQW246egMSeyYE4bvp8aNg8aScLb9xLTCwuvrYj9WRy2erVQV7S7o7Gx6yqTAqsGDHimP
uZhb6GZ0x7GwhkbeYd7QnvrRNmOnkmRryN6GGSA42hUK8SCBL7urEPomY2SN8lUSXqQDWtmBwhJJ
N0Pxls9umu+n+V6JribF7rvHpLtPVP1TZ/+3WbE4+2qSVJUQYi47NPXnKZ0vlCkOLH9IXjgnk2aV
G/b7AZqwR4VITWibuw8cxy6zOx/jsWgYywCbIsrmNWKSA+hfEJbFqh2JEyc+rGY7xn+Kyiw0eB5h
Dwid3QvJBRm/jxNHwfX4c/59JqLWIQaNQGOM4FBf1satGN2VytP2Gq470bMIJpTmelWq7QQRZhnu
ovkozrB88tpXd9tyeKowrkYVtDnqY3o7NSfLD2+U/CUgb9syeLowsbRXgrlEnxcSkEx04T0tzX+t
UEbKel7DEm/jmUjqk2hsAegBw6tvJxCs8DBm1+8iC8tiwmc0jKkS0HHNEpBNGsaIrqKj5hj3YFdo
LD7kMmd32BktYChMhQQ6Nsdv7nLpaxW8Df3P7c15n6P5+2GV2RktuRcUZcih0gAMKsU2KJztrv6q
ujNgSXJg8/wfaVfWG7fOQ3+RAVuWt1cvs2WZTJImaV+MNun1vu/+9d9R73czruKOgPStRQBzSFEU
RZHn+F4NfNbLUkWKceeoUUklKSUsVO8DK6T/KmGip60EfifwBv5pfUqHPAXGPdLRDEyTZbZX+nbz
d3pwkYCa8GzfgB46zjpdU+wejVlNKhpFXc9G36PBL/ScRWJtkLkfDFb0VYgr5Yeuuo2GgzXuWhHA
mmhduHAw9pmVNhQOV8y7XjtK8o0WCOpG67XY8x7i56z0YbIArAhljAfGkqzs6sKNQ+CeKJgLTVw1
ttPWvbxMIk/g4oKhxJYMhHk2m3cfx8eqFXRPiNaHCwuBnBgU6MyIOwYm07InZcztcHpMjF07Ckqy
AlX4wYAskPRiYDPDoX6MzN0gGrQShTj+jh1l2WCBZBAlX+1NL7wovTWqU50A/+YHwYx6OKHQ9zYY
r1kk6joTOB9/69aLzCwjwhyjPqHBpSP/qABI/ytP4CcB6mq2RjWGdqjKXvURJgvrRBAT2B65EFD5
ThpQA6stQInQ4xXvBvMqRppjBt9lXZTO/eEC9B4VCLPnIiqYckomg512DEyqf2Ds0ZFDH3SbbST5
ORD2RwjcnPDRIe7VMGIjw0Nj2K28seqrtP+iBi+jIrAh2zCXbMilDFFkRu0ow4Y0u5LVk2KeBgUo
yXvZP0rFtSU9/J1XcPHBKkqS+CzsqdVJ709ZKKhbrXu2DlAQ1rKt8X27Ke0bo5kYqp+cdzd9rf2o
0qGyDatt7j6jybskg/OJIp4LfTQAjxwNfW1LVnCYlEBwrq67wbsMk4t2Q6zWQQIWQjegBy26apSb
OQKBQXgaTdEUhcBw/GvnrE066QuIAueJo1lfy3R28skSLI9AIZ59bQSWTwfSaAQec7It+d4H5tzc
HlXloKuC00+kEJf45H6RBb+Qg2YU4oZ9jcZ68pmWIvN9efhrnlH7rTwEbKSi+FriRSGsX31R1rh+
Cp1lsL8vQg84tqecjtgwEyFu4Wu40H5qMmShBufJuTGEoc4WhTatTZRdjDd93ywFgUa0HlxIw9NS
PVkMZWFsHv3xxWqv50w0gysyFhfMyrRnwOhsQfLOHQHkEJqjwK3Yz/wYL8/rwQWwYej+P0ZjolFl
sDTbmDUPLGZ23Z8uB5g/pG9nUdzun9D8Y5IATbF02+5TZG526OpvLRDX0HG0HdBD9nZZ4mXzfWBK
k7Qx8YFVgeRqvGuMH5EIFeWyC3xgSBs7BUC4bO6/GfxrBDa37DC6F3wKFe/dnz+wo+WqVEY9m/cG
DwrwNjZKehMP39P4n8vWEmnDPSrU9USilA0ihf7RR4W/INc0E91HREvC/r7Y/tQ3AyvM4dF5b4JW
u7TpJCpUi0Rw2x8U6LOVxjBX2L/o6s9BF+TRAj/WecpkELlpSc0Qpdi9l7V6Rt/Qjd/b9MF/rTbB
Qyoad718ynygQQNnXJmVbL7RaF90Cz3c91b5NQLJllEJzrM/ZIb/7dEPFGilRNpITmG81jVsPbX/
xdutS/A1/dv3WAFroHYue57QolxkkLV09AEtDQ+PwHdd3SaHYFtcR87shDtMG2xEj5oCV+erI7WV
gGZFh0HLDBVyty8f1NEV6MTO4z8HVvBO/+7ppdLHM4ZEWI6NNs7byENVVrvRbboBkgw6bgTjkAIf
4d9RJT0ZtEqGCRO0pQBRBlg5+z7cFMl1VgiOjHWwnHNA+rWci03cD81gVPKvDRDdIo2zc+Lp+96R
N+lOAUUw63pIjrkTO/Qb4EhF3iLY4L98eCG+Tqqianysngm8PH20K8fswd6IIj4AXsbEbsDkeC8a
NRAJ5aJK2Rd9lbGZ1rm/I2AIbwXrt35ved94PGiN1HdxarKybTO6Y/Y114etER80+Ujyndxv5cEX
3GdFDsPlFr4/oj+Wjaj4VnOY4nan1sOulnU3AM5SSQXbQSSNSzPUyZ/CDuBDiPsvlmLY3fwUFGBH
2VIRB886IPTCO7lg4s/zhMwMogb0Ntf76hvxGjveWHAQtH0CcmubUls03SBwD764YoB6o8t1CA3T
68g6yn976PDFFcCGqrLSw+npqQMOegq+yPTq374PIJW7IpxawXrxFZUOL/Jod4K4Gc8HbbsHZ6Ud
t6GNdg1bmQPBlhZZj0s9ktnKQ5NJ68KXoXlJE8HmEn2f/X0RMYwQXUA0w/e1Zq+hiTN5uhzsBecJ
X08hiRQHnYHv93kPFBEQeGrSdvQDwZYVieGuHHjX02PNhBiL4DkwPckgY5IEoPsiGVxYaOIwK0I2
3Ii+Lz140IAPIEV/VWpAYeP35ajwvEsaFTI02TVB4mZ9vbwcouXmIoCh97T1Gf6inHSO3h4UuRc4
rMBKfKeCVhC/kBhgoDTdBd2RDldUdMoKlOCbFBSt/D9aWzSdpOKq+hSW7jlM8vND1NfKRGO35Lq+
idV91OzCWLDOq1YCqYsq49JCMKP4+zoTw5D92mT92f4hrZ/HzDNF/dkiEZwrSc00Z6gpoWpVv0Xl
deAfa9DAX3an1Vi4UINzp8k0QzWeIWPKfkqSo6pbhuxeKdf+HAkC1frhdZbFO1asW0FEChRKs4jh
Mkz7WFPu8rR1hkgHkM4LGMt2unHfGF9UMmyb0MDzYW9Xxr0BKIfLagtM+8EB40prRtZdXzaKiwG9
Yy77jkQlgZMIVSa/ewnN5LEu2asO/Zbvk6vpJx4Rn+U3+gIeUxtjVl4R2tXzZd1WN9fCzNyBM0Vm
kY2smSn2j3Q6tNOXy98X2Y47cPRZA8BKC9t1LUgAaeFUk2J30SQIQ8y7P9wxFmqwn7E417KR+rU2
Qo1mukn9p3x6qBPdQyFikl9NSUjHzVbikjju/EmDOpEGCq38BKNjs5t4SWLTrz04NrLSJrtPgS8t
1OPiRxTHaJzpmRUltDiGYGXF/HkjiahZRYvFxZBoiNRxVCGm1t5a9Tho960lSBDWh6QtFUQDOKQV
9UNjSZ22oByAjBj8JJKduoqC4gFxQifyxgbEveiomj2ykw177twKrHECV/l13/y4eOdfwLmkOffK
qLPIEu/bfYG9pWwi0Byw0pvV70VLt/4YuFCYc81Z6XGXYNWkqnzLyh9aclNKXqPellR2I1zSuuhQ
+c+x9eJTQQYjFM25aVhEfoybGtM02pHEq3/IR9QYndaRW1vHk7HAtOvB5GxZzk2JiS2oA1fHNYs7
P7sXQtKv37cXtuQcNKzJ/0kjalfZdKfsljrFqX+WAP/QXdfe6Jlu48obGTw3GiCdROUnZq9LnsOd
fxjupy34fXGhsjL0NH/T8n3lT3Y+i7IqgSH5soyK5+lhYG93MTZA11EvCT+FxXg2JV+VMfvEYKVU
HGrlaSwPvXYVxJvLsV/kf3wpZjYadK/l8AeyZT0xyg7z7ffqlm1vyxX1zP7h+Hz3Pr4Yk8fpGLQM
Z7ffFLeKm25KxZGeGOZC60hffSexpVJ43RW4BF+CUfphUOIQQsMaUbmhdlu8lYZTdqIkZL3JaLFg
XByx1GSgoYHA2XjqJtlFB8nBa87bvzwtQAN/sFxrVwjSg/Vz9WxTLoIkFqaHAjbj1ci7fH7N0dOi
D5sqBP9Dftemggxo/fw5S+Pih5TJRFU6uL1uOVV36sNdPghq1iIRXATp4jYpMmZFzU83etQ+1zUF
DZixu+z6og3MRYq+B7KpwlI5sOqpw6tRC2a61mfXz97Al1litf3/hJoF58bYrouS8UPmkMf2uWSA
0nhRtAOndnLhQDdbhAtBkK+/VBgayCsWm7poP2Hkxo+fxvhB1u5JLkIAEViRr73MfhA0DfO+HBjP
1YNGRQIE3sC3suBFbOpGHwLKuHHa/KXMFTz5vf6VL/DNLEYKZFWSMoMFmITCtUzg0ushyCAy0ahl
Ycjr99y3ycxhKCT0KxiReROW8U42KwfDFrd+J8KX/MMB/C5LV3+XBVbipvRjPLiQU3tN0HhWHSow
p28kr7W1w7itv0hu9mDs0W++YWXvy5Zcx36yzuKZwyzSfGBBNoaRQHwMyiBkjId6N20AXCRETPh1
6f/o5WdJXLSd/UoD/CQkMUAyPG3Zzc24q75kB+k2svFoy0BUXOuL/kA2rOPOcgu3dAIQdCbusKt2
+Vbd438C/df3w/lHcdHYn+RQJiH7UV17PebzLpgz0b1b4E06F4NnPdKK0CeZO278beMU32I32aJP
5de7wuBO193Rim36qYreYmU5Jw6NMewktrKydRvFT5Z/12iimMm+cWlNuaBsyvPcEg2q5dfNE8Ca
1et0A+iNqwopY+vl961Dd4wLJzx86pntrB2PIpbqsVzJEls4I0MPzqY0UlfNRU0S69Hs3T144LBe
9TW0HkI/Q33TfB1X0WMticC1BT5ocEWKOoincgbdjisD/1yfMd0Siaav199eF+biokxb982cMj+v
X9AeBcCS6BS66RVDKhn2dCfmpf1D7ng2HRdYtDCvoryDRO2Y72/8LfHmnekaN/l32Y3BK2kKdvIq
xQuRZV01NaKaCN2/R7IywkxOBSIUN3qSHvB4B2JJEoEYItw0mwEMry4oIZ58O/XKL8rXy1F0zU2W
orkoIpuk0wImOiEH1Tx16k+/FKSNq5n/UgYXRfxiNvsyhQx5ax01kNXmz6lt2s2+dcSrt+aSS2Fc
7AiSEKApExMWNfuk8LcSqt2XbbYWOpYiuNARoD1ZazIdHqnEu/HNt+6TCHB57X1oPCeKd1mYQB++
9FlTPEnmIfSZqfzYB7iZdSL2s7Uov9CHL2kmZadnwwgRo9m7rf7NbBQ7q26EQ81ryeJSDhctUGqp
2rKHnJC+xjR0iJLbTfNNGttt54uAE//gdVQ2AD4AslSTcwTaa6oxmQpWCeWB/q5ywqMB8EvWOpEd
pcfLqySUxvlEbRRD3OiQxgBRxsfIy24MTz00d5i/uxJVrdZ94l01votz0hR/ThQII7Q8xCQ6ZqmQ
fm/dyQ1NkekvLEXOfLPVAGmDIgiytrTJmQ69q1wru3ZnfNGP2s0EorjaKb+Aml4UDtfd5CyZN2Vf
zWFtQbtSBgYWAIfAnelrezR3UdH7sUAU30fsz3QE2gIOyXbInbn4OrdXAR2csvipSPeXPWR9zd61
4oGAqwCj9gEIz90cUPaaK6UPl7+/2i1EFBkt0ZRqqsLfLLCM5WRp7ImywBBlakh7Tc/3cQhovyb3
UCveSl3lyXlJ7B7vsEYj2204Y5izfLr8S1Y1XfwQLtzrUlmF0ySjWaquwl0xD92etqpuX5ayenAt
pHBeUqZqRfQQQTg1TFTE2m2kNZuMzILwuxobz2L48FsOI5pBSohRZBzLwZuc9I7UHadJhCgo0IcP
wv5sxCh3gNW9MR+S+FVtr/Vqe9lkq96+0IWLv1VIxqSZASrRKj+13rIT9YEAGzWRgR8oHrpeya8X
7qhyaVuTkTGPLQT7HBO9Hv0OjlWvkOwe0LzGlkEFhtWn6m9LmcwzFzdCUgTWmOONydXMo+nf9tSw
1bq1B2Frnmix2N8XgkI8GkhhB0FxbNpD4gZz4sjR5vJyrUZghaomqHcthfIEqN0kZ22FySG3AM+P
lQWgGwqcTnanfCcF9wGaKy/LW9+3Z3mcUmlRSak8Awiuzh5L40ppBS8Q60Y7f59ttYXRAvQbDHqA
74NRzlb7f3rlEHYigJ71/XoWwgWfKE6jNiBMCe06i38ExrEMvSoRNG2vLw1wWUwwTVmmxgUfgowp
reoJUQHwrXbRDk5sFKld6uVj2vrHWev2RSx6wVm337tQ/t7Y4DGOzAouW4rU2kb+omM2Tk1FcWi1
tEyUsxiuQzOpuinLWvj2v1cR7bnYlj8MNJ3qhV3jzAdc1Ek8mbvufGepXGwq0HoaKSw3lAB10lgp
JtkF20lkPj4goSlCmUwcwNF8VI1HMm2y7hMl66XpuPhjhbMPpikcFr0e20V+GIaHuH36zC49G4rb
pXmAbkgzgIxp3FP/UGoCHVZvv0sluG1aqSQfGxNuZuQ28+k9yq2bGkDu/pF8HQ+MFxEE8O5lrUSL
w23bPJQro0ogVFOo56f6rVGoNqAyBKM8gn1rcEktNRtqKuyAKIEUl3fylZpcA9QtiudTyjhO7y9r
tfq6vLQlFydK1M4IqSGPkR7Xx9BNHOMU7hI331Y7gSzmv3xBayGLJy2qknAOKfNv/8vk1PtmG7r1
jmB6EWAYXrARyROsmMmFiRKVZlpTqKZLnSur+ZeYzAAgGQRqrcYFoqCareq6Sfj8C+SOmJDNkRbJ
prodW33T6CLIeJEITpNKU0mqykiL5Lm9s3rTrSwqKqSKZHDhjUxRCr4v7Nohv2otbCpaAw4bLSP7
8ZQ3P8gGpRBhoXF9Ky+Mx4U8qZxlKa4gtXalDkJZhwXQXNMrsHZtfTu8qh3JFfU4iFRlf18c85lW
h6npQ6gk3VjNbay8XHb01SyWUB0dMOApBD/i799PR5oUaQLIoKLQt5ovbRqS7puGbpRK8cpq3P+N
OJ1vUTEaTSIBA/TwUdpp+swZNcvpy/C5ABGv3XZUxMG4urHe9fsw1jJKsaIEyYwsHX3Zub4NtFdF
BLu0vkb/2fDDPItcthUbxEBRSTbegrR8KMZUcNyux76FHlzsk1OLlnRCjkS31S1ABrf6g+KwBCLa
FIKwzj71IfSdRfEdErFZSXNtQh0ZBeL0mGyzPXsHEvG+ClaG75LogQ1cSynEBOQxldH891wm7mVv
E4ng4kSkqcMgaRAx+bed/1bnntz983ciuKCATg+rmhOsS0AOfnk95WhdTz6DpksWK8IFATqkvo6n
gQzPnDdFfxzrVyKa/P1DdHt34l9/XwSaKVQ0tR4hI9wD5ukpRME8+FJ65GVwQf+CyJY6ou5j0fJw
uVFnKqlF5BG5UXzdZYndT7OtxK+XF0iwOXk8D6mcklBvoZdhvEUmwMWAcnVZwnoIBaqkriqojvJ0
UUaUdX4uI6ZFxdOsj8RWB6u2jRYoB1bp0U50wjKzfNyfZ3lcKDCSOkWPPsps81zdSAUIEpLclsbZ
AWO6IBQIRPGXpFQPYnliz15Wfmyt1yR6rVBp1qLIuWzCdU94V4l/XmszjcwquqxdI/iRxa+J0diy
kGxYJISLBkk0KKbSyjgK8EBJwx3jWhMyo64+sBEwXf7fG3ikebOL5nComZTX+S560l6MTYjlwYiA
Q4/Ro+rFB/XrZeutu/hZJBcealVLjBI4jW47qm6jhw+yHgkgZFgq/8HnAIumQzVTVVVORFQNKUki
LJASZAALQYeesSNW7aVGtQWkVWfL4by5rNWq751F8swAdBxkeaCIDp1yKsvClkDDpfSp03wGThXN
T//pRrkQDrj+stFqCGp6wzFpvG2V6dEvW4GPr4aJhRjOhPgLyMFTiEnj2JnC2u6rQ1wVTl4bdhi9
XTbeqq8vhLG/L6J5pofocTQG1Auj+WQGqZNi+K5XPsPzuDQdW8OFGGqRtKlYBJdH6nbVdTiPjq59
+TtduBQ1Iia6HXMIsYy9Wm/74EYXFQdF5mLuv9BDk5RiMEeI0OS7pLif4m9yJcL2WX9SWKwJF7fx
uh8DnRJC/JvJ00EWFD9ITrdRD+GudqYr6/Gy2dbfwc/yNPl3pSYce5Lp96wnQ94WT+om88KN4Uke
2HVcsidH7ZB60lfy/KnMbiGYuwIO6thaE8qSDGI1iU60q+w2Fd0B2a//GJHQlWUSsGcYMickkLWu
pAXiLMkS1U5HyTMkuhtHEPVMAIFSZtvPgDyUdf2GGK3gHr3uL+/C+dx1zPIwChsIb8qnHogs5any
BcsnEsGdVprcx4RIMGKbSCdgFN4qWnGT9rIgKrGoc8GMfGfvGI9zMgTQxEye4/G+ke8ve+F61Dtb
islf7Kxerzo6alBDoo1N8vumf8iHn0Xwo6xFLeQii7G/L0S1aBHuEnZv8Ud9T3tql8O0a5RYkO6t
n0tnjbiYl5shNaQAGb8sn1rzhvrHtrkLC4HdRMpwQc9XmiwcFEhJm1NmPWXBLRVx1YgU4YJe7Ptx
PksQkeiN18c7P37Nla8xeMgvu4BIFS7u1UZfJl2BdZnmXZTcqvnVICoVC1ThW3Yzpe5Qf4SIViX2
pD2H7fcyeJxE8/MCTfj+XFOa8yRmF329iG2ju0uLn6WIUEokg9v3ndn6msrcaxoSLwVA0qg1nib9
c3lN1vO5dyfmu3MlJclpgxQBB7dLwcoXated/kOeN1rzvcft5bK0dZ1MqlKi6ujMYn9f7Ey/z+eg
w0XCbSPyZoTjYajbzM7r/PWynPVg9i6Hb6DDHHGupXKFxsMpfK778tXA/KnAm9cTfPUshEsXaeP3
hsUaKuhW3Rivilud5N6jton01On27XZoHExYXdZs3cHPQrkw2ugo3WoBUvxBOSlDaDfjaMv+pg5E
NzGRCbmlKigFvd8AQWHkdtbPzhQ9KYoEME0XvlDqYTVmMwrrZrvphsMnM9+zpbjAGXWx5k81FNDV
KxoD4lv2qsESnJqi5eBCZx32Lejt8MAy1tYmL6JDibK9H4FoTjQ3uHp+UsU0ZCJb0IozV6/PzZTr
CDndVPwARI8917UTj8XOGEcHXMuChvf1zquFPE6zwm+7XgGOAUZhyD8EqaJquf2BjfDJOyl3kufL
fr0aGRbiuLOh60vFL9lLVd9uzQS0p1+ED+WrDncWwbPkjSCT6JIUFXQTM0oKOqwCQ2Q0gRaUy0Xr
Ymiy2GfvbXZRb0bX/ycEOW141MET5eWpTTapl34RvfKtvy0vNOOOinEMEtI1zHgpUEjaa8WtQ9t0
cTYxvkPthEfmTf3FcoXvL0yfD0kj2qJkoP+roFTh9A2MUal1C48GrRU9RrpS2KoeAJked1qt8oiS
AC+HmM7UBd7ot88Z0V8uu836rjj/AE5zKYuokceg2GjUCX0w1bdJa1w6yoaTFaXXyL7gYPl1sl/Q
+Ne2WUQtUGEFZRDi4UybjQzQP/KQ7vNGrgrbirtuP0v6dYHRV/AX1BHdGGVlPqvEJzttCHWwwOB5
4GUOfXUf9rF2kMbpy+j7uISNVgye2EkuyFbJVQChNcZ2kJTdZWutu+e7tfgSaJGTpkPFCsWb9Bpz
ibYm3aVtJgiJ69vsLIQLHEEaErmVkFGMrbSvgsyLVCoADhOJ4IKFMpKstkLoMQaA2wlLp0uT/WVT
sV95YZ35RFIzqQXcDWhRos+fKE6cUVBbXI8tqL3qyVYMgUqCpeEzSjmPki6PoVKfbhTra57ss/rh
skoCq/GTXlPcZ4kk4QSR9Ne5+x4HApOJvq/+fqDTcKzDoofJMvBrNDSyNV3gWiIjsV+w2Hxd2KRl
qkMCyZ8sGtppPtpEE6yESA32IxZCmrxOtbaEEHMarqUGDJ1jK0jimH9eci7uLE+bvmpGgpXoZ8WZ
IjAI1rmdD9/05gV8QXbjH+L+6+XFX3/WOYdqHh5lDKdKlzU4GENh1p9St3DK2QWOoC2d2BBjnNhm
7IgqQIL4zIPvlJkpGTJz6yalO037PhWgG8llUDhkdpULHFDkHszsi5UDoTPQTCy2ZwE4Pr/0wanu
Hy+bUeAcfN8EkUjpjzNEUPUQRVe5JkiDVu2FeIJGJFVR0Z3xuwpK4WezblkZEJ41e9TfLNnTknsK
khgrF10lVudbMYv1LozbTvWskakNwd/TOXQ7AihC3dVX/T464PQCqU1vq96061s3EoIYrK7UQjK3
x1JN64OygmRLfy3j0xjvA10wiSYSwe+xYayVPmIiarLpzWjn90hgjUDwHrLqEAtN2IIufA6o5xZo
HtFNWqXKiYbFdTyLauurcB7LdeJOVDS4T0EeQJXpUO/90hnwKBsDRZ3c1T9a0PHRTXr4NYrMEGxE
DUnrHqnpClUQHiwef5QUg9J3ionisWl+U/PU1SPJA6iWLU31ZgpkwUOjQByfouRmrFlUBnVeI9/k
xbd8ym0yX6vxIe8+QwNHtHfNfpXNF0sn+1QqagNmHfAGE4G6CvnRRk1uDUn0MLx6S1xI4gITafwh
6jsoVYaypxo1kECVG6DA3FIigu9dzVvOovi8xYx7My9iiKLlU6kB2P8aCFIZnlEl8yZLPtN6vBDG
pf+JrKl6mkNYTAloeQZMstSGF9fxZ47khRwuy+/zrGr6BnLMySuDr0X9fDmqC5yOL4LVJroXzRy3
iLQiXjncaQ2xg2jrq68RnQU5jMAX+HkSy28llA5xZeprr2t+WPOrYWbOIFJp/ZFpYTMuxDaWFlK9
hs3CawD3HTLP3/s7hptqbXEH/fmp2SnNkjVZNiyZGFy4leRI9WcJYWKUtds2V3ZqXniXV2k91J5F
sFVc7Nd+HjS9ojgb9egwjCAdFLXorrqBTqiJRIiYOuXibJv3amxYCAj5tb8FIMKDqdr5MW+c9Fnb
hrv40DVO0tr0SnIn0Wz2el/XQjgXI/pBrkpJgnC6lV6rAC2Fqu+M6L65p7s88eavnzDmWRz/Jiih
KdMfR5xbfqR8y/EvW8az7WUZ6z64EMLFB/T/mmoZwQfT/XjdOAYOK9/pXmbHt2M7Pg3VVjS9v3rq
LyRykWIMusnQCaxYdPdG+7PsrrX2Ly3HpWiBCeiHkZFklAroAZPZUf2fl+227oeaRQA3AZ5nnr9E
ixIT7DYAWputQ4+5KPV7PN2Hyg1tPzXthWbP/yRxWyoGhrPRqIwn8i2x3LS/D0UwbusLcpbA7alE
k4a+kBFa+/B7qH8rqsf0Uy0OCyW4nRMYfdckGC1Hy/SdBk6rtnxrDUtwZRPowSf+6kRjq5sgZOqu
K/nFTL8Z3acc691UH0bVyjLLJoavp1jfCqsGUqkiiHAiJbjdMcdhRzHJA4jM4F6WbgN6L5HP5MPn
xeDn0+YG72+VAhFh0Hmpqnj5FH0urJwNxd1bAPJQJJIBGWQ7ORRV1S/+Hg2KhR3srS0Bvx2C9F/t
SJUZdnH01GrdaXkDRKMrbBM5OelZaidgGp2IiAJMsPf5Mn8OMoEU+CDwM+DJdZgOkd5GMDr72SMO
J/eyViJ34Ha/4VtyQ2ZmxxSPpfW3SQK7XSfIEdcfEhYewUWAftQl2RwghW7zx+lmvjJBi+1oW31D
dpGbirC/12+1C3lcODDHeJoTgE38QpVhmIdyeY3cZ0NRfZ8eQ29qwV4eo98FfNmX7bneaHMWzb8w
6LUxDZUPVTG41tv6IXbQZ75LDr7LUCtll7yB8/dW38k73bssejU3WkjmTloSkHxqGHm2afob2QBQ
ayEJbmariatuqRp4hZHY80M+fVxqVTsCwpcYsmOOyV3WylvTmvZULQWi/pA4vMuy+P0GzKiGaHgb
VNPgTZ3K67Idt3Ph7xjkNTo6bsoJ9NNTc2/Wk2eGwRF8kdvekkQtHn9Y0f9+CJX5HxL2LKVATJ4O
5qH5FpzaXWvY8tE6xbv41FxZO8yc7wvPcjXB5rxsboxk/B5yZikzTIwiYkCCbDVMQnbjhmQAgikF
nrNeGHxfV6Af/C6oGRpLURJ0LccKw1i4ph6bTJRmVAblF+rq9nBdb8fPxZ6zYbmoMJqRbpkp1Ivk
aheBmWnMfQ9vJAJP+nXf/VBqXWjHRQMjazAAF0LO4IygT0lx7doGB8vLvPmq3zUu2TASFc0dMqff
Ts+xKBwxB7kgn5+hiOa8TdGnzYibtmpzZ0ROMv/4zN5/NyXfg5akBrpeGAe8ljzKzU6PT3/3fS5r
UIoosZIM30+L05w858Pj332fT6jbFD3DDMFynOvrVBvvlVZUhhatAgufi/N7mqVwCg1mouB7pN1G
6k8631/WQiSC/X0hQu7zDvNuEGFlJ+zVod0VhsBQzFcv+RIXEsKhyEjBKHDDXrM7TzN/jMWdob1Y
w7duuCszgUbrz8rnvcPX4uio0qhmKsX77ok4A2DKJGfedkBOQlvIvW+3GDoS9QkK4h5flSNdraVZ
C6GdpIGB+ZnqkhtUj/UgyLZF68UFhipocdKZkGOWV5J67KytLmLsYl51Yb34WlwfqrOeMExz03Tz
+BSJ2O0EKvBvhmZMJT1niNVajmriZMfZ7agM9mW/Fh2B/LNhN6AmbKYw1H8EVIzdBFDcoSs99V6A
YQZrG9uyPfxodFcgW6QhFxraYpAnnR2/2pFx8EaHDDwk9dV46D32NtHZ01YV3JEEuQflC3RUIZE2
UKbvQdnksT3v2udf2NVOGdjJxr8X1Sz+kCG/B3Aep0ybrU7uZEjsDui7A5CX5EylrW4phu1SJ/nx
l0blwogSxCillRBXb5CeXqVoAp++zjt616JdhG7qbQN8IIFVRVuBSzLyngJXyYJMP/wJzpU+FN3Q
RJ7C5RNJmNZV2WEvhFJqU2lXDc9UE11lmLtd2tBczNAbq+mJxhaqtlEh3KSSE3xhxDhkU6D7yyG7
UHCdFsVgvu4wR8o4SowOIpQ2+kG5xj/cflfXNh3seTu41j8xoDEjIXKAyCn5agQuUEFgMafsN70r
e43j77Xb3in2uRccRZOmoiDzCyp0cXoajdXVVQNpMq70owuaVsCdml8rbL8JcONoYgKmnZ7ZgWyn
L9nz5R3BnO/DshrEsFTLoCqwpPD3hXDLiCy/GFA0VFU2z50lD6Xf3Y71QJyq1wDplG4vC1zdDWeB
uvy7wHIwuypsURf1pTtF3Xe1oA9N9H1OoR69WmhEgkJ6sgtVNGNArcsarJ7SCw3I7xoMEbWKgpXK
1TRzpj63E2CLyDXmmT51iC4kcUcAXm67HGS0jF7njk4bS0QUKrIV+/ti8SN/0MqBfT+IXoD3doW3
H0G9SiSBha6FBL2ygqYcWY8aOfTmSU4FYUn0fS6eq3VKIhri7i8rHdizBieLRa+KIhFc+C6on2qF
AhW0rtkakrKt50ngs+v30MVCcxG88JVw0LNfxZN5U9iscmMWTvhgefKL6imBY+2DjejsFfkxF9GH
oWyGjq1+oV3VtZfPP7riGIqa7EW68eOzsgUOQ8Cq4YqzmTzk0+543W0DagcFnu8nt3X0GfDG89vl
TSpYNX6YNtSSQicppJo+GjJltCeE7mUJgsjJ99mD8TqM0glhgPqBY3Sh0xf/jMG+pS8D+XJZ1B9s
iLlTy6Im0Df+R9p19caNNNtfRIDNzFfGmdGMomXZfiEsB+ac+evv6fG3FrdNsy+0Dwt4IWCK1V1V
XfEUI4NGid6huLrKh2jHKGhb4yPBohaM1E7Irimde0Vi5yX1tll8I8uIpaZGaUQSvEyTeEZjVjbf
THNiVcnPgGQco8ojxQhjnAUyttCAVDfeqDWuLOwcoXouzIue8eoyV7f9z0fvN1+sYwE4pYgUVN06
b/GK+761cpdCmZiv+XPtAAbYzb35k+KF3yq/sYybyn9XhgvVuP9dKOthRDVJE6UGu4E5OmnllcGA
lXZOG3ByQNs6/kaHeas0RRvDmq5fMtPEJkNkNWqPhdOPxOShe246oSuOmLcqr81KLyJQWvLzUDS2
2LykC8/T5SkCO4LdGQAXnlvcnPFsAEa58tLaUiqrAQrr5GItizUf1HtegpnHGvOIzXUmtkkK1gbp
3FQNeuf9sjhwVHzTv16dH/OSkcQIDIWe3+DJXne/HKrEzo+1MzohMvb651LnaByPK8amJEYTG50M
CxlrXhj8mAOvj971Or9JH2M/EmMo5Yq+zhosP3xX+Xn/0LaN/NvvM0ZjypoyNDDv5DTyvRhcSt7v
b2dQdRO7pGiZWDGYMwL4bik3McYm6E6U5nNtDy9k8OJL4xrYfoFVWW5221jlnTC4id15PAjg7St6
I8+cHybXVLUT0HCfZyezRAvGYX5X3+iKQ+YIBS0nQk2AuZXrg1UGP1uxsYjES6RsX9RvRlh04SCU
544EoBIH514/qDwkXHoQfxr0t99nnP4JizTNBR6UkwqhjaJBOxzN+gELSBfyYcbGtPeI3Rs1xqg2
ZheGM5WKko4Lw6Z23/cJbAeghkxEYpjIxKmMMVVjKQPYBPos+pN00j1yQMJJxJi84NNpCu7ei005
W5Gj17fy0mNTnqcmBbk5by+GEgKOIfbMQHT22dp8jAyN1s80oO9fez1XZEaRjF1WQwrEFiCASm1X
bWaPwsOkvWfvCrqY/qHEZh/bKE/FlsKPt7Fiqzp2nYvVSQ15JbJNsTNMU6eTkKrKmgeToJsqlQAw
QSbTi/L5PGfA41PbZ73L7ILKulBwTOr2Gb6RZPR1ksI4b0uMkstycqnU0JO75KgOX/KGB0y0qbNv
zJmMTuWmaBZmQrvawsIyxdArAt6uBw4zJqNIRjFjUr0FiSYHtEn6qdcO2uBH7yqyrDhhtKnPTGCS
YTOGM6lnDDFZ/cDR1239+X0pLKyuROCbSyP4iIX7fAKkPpzGnrcclUeE/n2lPUQolF6lj4FafK4y
TN2/aM3EsWybNEyA4JkG0WWTRRSPKz1PmgGGQCv8SnrWo4uscLKhPBLMnZtGXpdRibBJVAEyn6O0
UiePi1Yd9m0Njwxz5yRRBcB8gRO5ujOHjyRvrVpd/uNxMXZTCUqscFbRlamTe2BEWbL8QdJ4w8g8
TujfV/c+VEM4iyoOzBieRf08yj/0mIMjsqnqq2tnfE89FOVqIjgsYf5eB18x08s5qO1U7ooC40iJ
6qS3WgYmVAuBzjF2AQdlRl7oz1imOLkN8rjpXZc4Cu+KtiOGFWXGh6p0bK1qYvAWHWe/6JFgVb38
hLChuulb1/zyq5qiNfa+/G3Gs6ZmKKpuEklm26rLUBuWvp2QLh/Trws6NeKgPARt46am8jFCzf8/
kWNzyEpm5mNDkVrzKcDwT+MNgwCT2pRepQiim4yht0+QvjN/eFxv/LG9bmOah3kmI3mUnYdzfupu
ZL+6lQ6Jv09m84VYkWE0jMy9mlUNPHyCFSWxqlqqONnLhJqU/q5uhRUpRs/mcYlHg47TFtXd1P8M
hVNS8VLH2wW2FRFG0xZZMqZOwbFNqCwoNnqqUyv15zs6yJJ7AkDsOXLIuydG8QIhUVFgA0FZ+RZP
mVUrt/p8iI0TQJmtUj2S/rh/YzyCjL5NqQaUiwHHSPGJW2B0jh5l7V1dDauDpJ+xsopdkMtCiD2R
DkkUrPRNLU39OWa8ChRHi9mmNiHs66YNQaV16Rrm1o5hpyY7ctAJfyef6g+SVdgE0zOLE3Ek/y+G
67cFYefpSRuNbRiDdnYMDyhU3sXYPiveURzSxK38wJYuPJpXq7Sj1Szc3CKaWhTFVN3uxNNyLh9K
qzrLXoasbfA9R2229xY7/Qw9v5yGj6UTezyF3wx9ZFHEKLauqVhczDzcYpQkTUgBu/q6ILd6kaKJ
kYSP9SA9me2jMC62KOvhAZ2Gh7nNX8I50CwRyJOcF2vrSVx/BqM37Zj1ktTiaV+W22L+Jtdf99Vk
0xKsCbB6EuZVNavU93UGNGe1wOS0Biu2k1vZjdz2hTeksuVGrOkxCiOqo16HFRgq9enYjMoxlORT
mOo8sd2y2G90dJGp75FaKERAov9KmfQPAFBF82lyH2kXAdtypW9AY7hIKbGW8MDFgtiyPWvaTMhS
1i28WuqH04Y33VMQOgOBwokvtJWP2C7dMASs6geguL7+p+vE4MK/7ZFS14Wgzzhe6UtxpCvllpfY
L34Cx9xJnerCU5P929RZCGmYPhRuc5AT5ZNevcidp76nOLg+TObplaU2l+eICowcnKIRfdh6ftw/
tW1ZkXWiI4I2RRYmtBSlDots6aFVwZc5W+Cio9q96F4iDRwHiUeK5abAqhC1hRvYaLHVCz9i+ZyM
d/F70mnYOf+bI8aJELU8TxQ69ROLF930sLwjN739Q9ucllrToKyunj6znKe0l3FqioIVmpU3HNQS
0EtoWEX/StpyHIitJ3BNjTGEQVfqlapT/1nSbC0MrTb9kk6+Kj9kJddZp8adfX/WxBijWPRxAWxa
hAlCCKso2RN2DmDMQP+ywD9qvgDil6dIPLlgzGKBHmdSTzhMTfWQYo1VO8wfeMVI3pWxixTKThPK
qgdfrZvca3btm6jhXYgtOZWPTTz7AsK5MXaNQl1HkVFquLFMz5DTP9Tht2FBl0J3nHj7d7Zfyd/i
bjBWr5/C2igS8CWR8ATQfO//MQHOkQmDcQhCU5D1qAANANsMTnhQ3NBN7VK187OI1iPhM+8Z4THF
mIpyGOtCoeOBivEpKe+l9mn/fni/z9iIfqrGogzw+2E83aNCcp4r4uyT2MRnWymSwdiIoSNKHTY4
NDl0NF/3xsmiDawAaBPgwRE3cdWRuyvrL77bmzgwtqJTGgz30jxy6dJOJuIsNxiItXRfgqdocJIW
m8UZ1VAVTVfRPwhQvX/bwR7IrqYSkMqRfAyuw0lFPTxwviWOeavb9VnwGz9w54fuGbtKHG4kR0Wb
NVVr6gyvAO1PtLyQKqj05MiY8MQc1qFxTb/0QgBQuZwLpa7LHjnGMqJNY5QzDcwqPvFkp/TLEUMK
xJYRClS8cs2Wd4GKlyybKnoTgR3y75MVCYbY6k6sHLM/KRg8Kf1m4Dz9m7KypsGYDkwpzWNZgkbn
iHZ9i7rxTeqLd5KHHju+md+cjFJNVddVlaiirDLC0uVpK5NcrpzlqTnXbu/SHhtyaAEmYRx1tzLQ
xwjn4Jn3vmyGcWvCjJwYwF1LSkq48cwnmnyKHxWsFTA+o5H43HwFFsz7Nl+taTLCQvp8FqsJNJNZ
BgzkcJzyxtsXyK1HZk2CeTeVWdPkJAMJKbuvDcEp6tum8wWVWGT6tE9qW9Hf7o5tGczkOKx0A6oW
lZbyQO1KeGv4i5O6CMRvxvvxUx1bs0d7iZIvTsBTvU1NX5FntKFul8EklNXRplaNik13+EZOktP4
vE0325r3W0zZNQqtUQ8R9vdVjqjUllB8F1XfVHlIpFsP0OruNOZFrfLakBMTRIzyJp5OFReWmscF
84KqAdrIowgEWpcgCqNbiernorNSezjRhS01Vrw7vGebCvUfFnJ1TfSjVm6x0gExtjNANAtOvXEj
JA+peTDNDyW2Rdba++z/ihxjUApFyceoUqhB1k40k1fa6uPsYTvpXWHz9tfybowxIgnBFrg6BG9E
sVMTwIIqr8pAP3fv9BiTkaQFcug6dGwY/BF4WCowIqvMqydezfQvhv9NxBnLIZI4E3QCXuhaY+LE
rq5bnaVhd3d5N94snHLTdchshzG2/TCvhcqYKTm6dDi76w5IF3nEjU7y+16034yxr2a8xOGcUTuh
Yjtpe1s+5LbpanezA1f16T2tISsdZrsPVdUMiXaV9t4dcElzcTG0h33Dy1FjNjzXizzFjhUwNHQn
eZmtPgXGDQ8Kl0eEsRWmMU/aMoJIKNxKw0VRHquBh3a0RUMDloSiKxomdA1G5CZpzCuBYL+SrhQ3
2APtL5l4q028MhqHDFsGRtya1UMNHcowJpRcStFRJE75f8sQrDhhh4PDLKlD4SpjYnMgc3YQi/dc
yJoEY9gWw4x0Q4GnOckfkY21pjm3BuPjvmhtuQ9rIoxBQzYSkLQiiKQR4I8DyZ6byWuAuj6EGmxP
ftgnt5ltXdNjzFuWTFpR1pCy5BidaRQpHwJHfoyP2aOEwSau18e7J0bikmkExBX1+hB/gFrhTa/q
rfHBvAxfE3SNBS53sc+WAX/jkLB510CLljxRcaJ50VrwAJ0gOMXiD0F54RzlPmtoUfr3O2tMYj2m
vx739mP3AUM5nnJfzdboNBa2F3/pb3i+5uaTseaNiRUKUU/M2YRidY7hazbmtT4vj6gD0ujnMvA6
WXkMMu6ROWFhcaMhMinFg9HdqTrvSeIRoH9feSqzIMhtTQPXwRNtwAYj9IlEOnKOd0k8jFZvqd/3
L40nHNRyrSgayvI/dZMUbwg+YB2cRQS312Jnn85mZ/X6phjjoUlDnUstborW+WnBTLXIsUW4JXvy
IXxuP6u+7IZ+59KaIEYaLrxe3c1U2/oLGMsCpHANCPy4PVoDkOCXRU9AhUBUWXDLZfv2noiMUZH6
qm8Deo9lhr0RnRUZNyFg6fePdN9SYtX6v68u0Y2+l7C0yBEm7FObv88hFr0Mz6b4nKAfdJ8Wx0wS
dmI/DTIj7Ucc3nKn+ZKdH8hBd3X0SIhO4o43vOI05wCvd7kSSxNd71NFIC1zfmPMJ9G4SyLeaA1H
2a62ZUUjzMp5rqgTM3nFcXHmC82Djd/aswzgV2Cw+Dmn5Z5HkDEfy2Q2QTfhDGXxPh4fDPK4f0nb
AoEFmzKA8FVFYVQsisVp0bsazkzeGIdBXj6a0Qw4VqOSnKLsNSsXhJRjsrbtx2+aLGLakhRVnom4
qKY9TcFnWc6tyLzpIt6m8G2BeKPDvC3NOGOMlXpQc3JpFTs0vqrYJbl/fpsRgSa+EWFek6E0hihv
IRGKH5xaHwA1lop5Y+mGq07bovBGiRGFPO6WRKJOuno3IPOTeWlpG8Dfv6X2Tzo0pR3YDS95dx2Z
ZiOeNX/0q1YSn4pdpyoVlfhvQYoVvTRbCOsk3em2iMJk5gVH6amDSjeYK+0P7Sk7ivbwgAytzTlp
epJ7X8I8O4NpGMZAc6TYcuHS4W7A+nWWcUcLVfr98q7Qcs05oxrpWHaBRm+W5h00O3ab19ajc925
1x94iBQ8WWUemtKEtVRzMBeXrijdio0/Vv7+AXJUXWUeGLUw46WmOYZA9El1WoSjml2i8jbgbf/b
1G90qWmyLKq6xEYuS1aqGqCXEbkY4Z0xlS+9md5IZXDKa5ljvjaPbUWKec86ZcBjpmnwxJXOLiU1
ckiVfNWK6vP+2W2WQLTfhLBt+99qUHXZoscV7LCClyyCMAyv0mgvj+SELisXc/6QPx6S/bb3sSLK
cDcIRS200YJo9naC91P73c2v+kf0wI0xqPX4Q7veaLGPNZCuqkwpwGDnUGnPPG1Ehg2YRY5kKa+h
Z3JK6Ntu+IogY52nuZ/FqZmpeo1u/5B/yaHNdIZTfm4u6nH//vblRGbfbQNJ116KwV2bvJTRCRu6
rWjkJDh4MnL1h9amEpuL1a4FR4qf3fcP7XNuVzfZT82ancKNJit0VN7wyGYr7Eour9+0oklKYaGd
T9RBHZz4BmWrO3LTtDZ9FWZcXW5YEzLNXGdrsxKxJsxY44a0ZYgdgpTZ8KDZ/SXxMOjTqzbgw/Aa
5F6mWDG2N4W8B5cnqIxZ1mNlnJYOSvGPWQ46pzqMHqDorPypP4w8v3LfnMnXYtDqiHtpqsR2AaeF
fD+3oSXmr8kc+dKQvsu7XKkEY2TkrkgKiYCS8VxggBQbb34on7tT4C0n4jZ+9MP8vq8WPNYYA4MF
2UkwCZBYJDOsZPZCbEMqTSDYasTdp8RRQHaGBkNhTVYZuDUstV2K2hbMcxZxuOGZFBbGZ8wXqa5p
FZDmTGm8mDi5XRzKY+kU3OIKT92v0etKLvSmiXPowC8DhiqcF7oKIERgMynIRnMJHd51bUdUbwLC
9oHH45Q2bYpTHO3RpWUC8qoDSmT4SNfWhx7fvHCUjYXwWfphbJoEJzqhOYhY1RNtVtUvPRaYi4fQ
SV/3pWTTxV3xxxgVqRbCMqERozFdevmpMnngs5sbAFZmi0UENkLsIzHpOx5cqqPk4kl9zW7ik2DH
59I37dZZ7Py+8Qt7mPyJE/fwdIDx8fSpqsea2moM4FtTgpH74ptEMp6fzCPDWBE9rbFM6vrWYT9J
eZqOaPeNADIl9qiLCH52yjS7feHNoG92+65PlrElvSxir4EC7lo3v6UtqOjydYJz5DR3iSd+Tj7G
NqYjECZjJ48bPajfR64TwxEfdhLfjKQeLibUo8kfZmC1S7w+XsrDjpPEDtpLcj/XYQYCtPzzqx09
OqQIB/bVgHeW7ABGGySmkFFnLLhINjUt2ufcxhKyEVFPeBosCoKqedEpuoinzg8eDSwrk3gv7RUH
Yo9bahxWBk5WmhEQ+/Q4HWCDPpj3HYwA5kctQ3FMN/OGl7C28DjZ9Omt7GlwDRsd7cfha+eb79p0
spIvdlg/VbQiaEuYWyV/lYVPU/5qCJ/2z337OaSxCSCMVE2lEeiK4cgQ+i7U09nRdeD85HM32s0E
CGQVdStLTjuV48tQTfzzgH/T0xiVEUdJKCUtQHKnkR/SJm/sajZUFzkZJL/NPjkunZYcUpnX7HSd
p9khbFBFWjFKYiVEvxGizTS7ZlbVQ/Qkvw5Pw/citRv0ASEGUOz5R/ei4zkDbtST5GmH2FPvDQ/4
dIh2TmhwkWz94yxy08t/eeV+H4vBvAKj3ubNpOOmyZN0ig+9n6Dpuvw0ATILpVYXteT9a982G2/0
GI8yajBgHAs0KWqgQelHoPLGt/7iLL9RYCx/IkiFZMQ4b+qlp4fY7V6Wg2CbX8kJeAxW8Ryi4s8x
IhzhMujfV3ds9EGVi5SrwLwfsXq0FI7y5PQapkkFAEfz9jn9xR1645ERZsC69xnAg6n9pzsfyI12
H3wfaFnFBib2C6YABW//3jaxzjTpN0kWCABYpFgyQR9z0e9gomQnfhhe6ovhxMhN0bg8uJXtzi58
gRe8ivuay44zx4ugm1WGCw0Ct5GsYPYBqZynh6R2tdDV68ci5Fwnl1nGOBlqWYvyL3cTrtiHzBNu
6wtAlPGoax86F2tyn7Xb1BEcmbcF/C9+9ds5Mw9Bm4bTINEiLuzh2URckjnTARXjk3ROPR5Q37b7
8kaMsU1TnwiCRHsTq+xciM+55mbl877gcBSerXunLTreIxrRheROXV4Dk9t6vplrW0kmY1JKicyt
3l2VoYCbWZ4wcPVMd8a0A6A+UhQKpEtgVz43ScpjjbE0ZQronIladqqF5SlxpMHVvmcW3RQiodve
bl87Xos478YYSxOhxWKA7qNYvDx3+cWsnpYodvev7Bpp7DxZJmNe5D5QtOFXLXBE/U9xNV9005P0
OXf7Z/wL3XumLX7XL6bf+Vnq9kAyt/lg4hxd+GMiSQz7SJT7qykXbermLq80cSV6aOB75ub8t+Ov
f5RBZ8vj6YShNuDo0eukFdDUDU/55Rvx62PumZ/flyV7o8aYmFzNukkJQa1ZPnbS3djf5DyI7X1Z
+WPUKGrJErb0VWqzl8x40PRDr3/ZF5V9FdBFxoDUkhw3PQ1EgumogwuJixvFo0CZXD2tMzANoibF
OWHb3gF38mA4ilVhZxzccuzp+FK+DrxqxL5B0VkQ+7bDTJiZgiljOfZBZEnjsRZ/pupdOyicAJJ3
RYwJSesmHDtaNhuzWwHP9kwek+Dn/h1x1YixGXkhmGOJHZAOqnP2NcZxppvYz+HhNe+ab3vzE3S2
6l31o1Y1tLQek8/C+DEHsO088VwCjlCwCfS4VSYhLsHRctc5gd/7+Q/yOBw0BES0ZKSjw/6Rc4ic
m2Ir3pEwCmUhQyiab9GHDjgIZW0Zo6U5vbMAwy97AMKYrx/3qdKn6++GWL/e7Er4wzbvalUBn2Xx
M89cgNXYtRhbWfxxn85298fvNxRNnP/WsiDvlfDqljfXel/hFWfa+xR+EW4HYLThULEwQgWepUXL
j9pLeEd4L9tf0kW/LSKbXtfiqC5ampGlWe75FjHvsX6OHPRrR15sa0/kdI19n4cQENr7/PNU5BpU
rA4aiOoLYk6qh9dOcYXuP3fUW9rzEp3+60tzLTSsqC01qZSF+niKL3vic+ymz6vicj545cs+fzzh
Zc2Mkf+v4hkOuYtteH5uCp4cp+47yMgiVsBizYnyxwqw0VSzdl5UBHdCcB/00guq6OeqGjlkqPvx
h1asyDDuidBouZ5V18wQ3VNjuiPgtRqf90JTs7hDhs1wBVFRYCf6hNKq9DGqHUxcW6NqYufmQ9Sg
0UsmPCGkVbg9gkyVbokx9lfX4KsfZWvGFqqI6IdBmNxlHpwuwLCNlrl6Y1haltjirPj7t7dtBN7O
lc2EiWozEq1AhULysWzZJjeicAgKW7oLn2M7Q3WSZhSFe/yHhFPrYmA1Ku2Gh/G53eWx+gzGFhkt
huxMegyjLdpYznlQjjP667oLTw83X5EVIcZ5WciUyUMCfhFyWaXs1jVH7bbj9BUFqpcrRS8FEhRS
ABFq3dnFcLSnJnaEjM61bJc6gU7LdiJnvI4nt0w8lBMt7hJaaEoD1GSW1CnbbyaBMZcRHOW9o8/T
h33J4SikzJiXamgSqTXApkE+1PPXCZsjgDbbGq8hoJW09r4evX2C22mr1cEyLk2kkDFTsGIJjZiz
S8dytQKBQQ+PEM0cN70tf94nSDnYU03G5HRzMIYKNTlmgekK+dkMzmPtFu1t2HBkhiOULHCJ3Cqt
3C04y0FuLHQO+pURcfrctq9LVuFPSLoks+GdSHJDGRI8dhqRFgvB5LdIFh3sTDnrIyZ0BcXq+/Ik
iebT/iHu01XYitqgzOkyzTjEtCefzFet85XoZiaSr8eHWNAPJKo5LwXVrz+v7R9OFdaiEZJkUU4M
BA8YD4/Q1GRVcxZak8Eb7ecRYuQxQCo70zBC7SCoc+Na/YJpRlvN5tf9E+SQYZPm6O2ZADopL05g
zCmqx8KXqmgqu84zXvMq565URqXHMl56kVb+KYZNekr95aRhsQfPBPMYYs4tAghb0dAqciq8CMnd
XF3q5PP+mW0r1G8ZUCmnKxustVU5mZQTVX3O5du+Tjkx3F+M0W8K7JSjlGhLE9JsLLkTnqjbjGUX
VvlJuMxO5goOzy+51k13pJrF+suMuWxFaozEL4MzOblb3iqork6HDFXAAUWEBXtmsGTjkcbIgRXd
EjtzC1+7RUPF/tlyro8deiTqXFWhji8pphvs8RqbIwl4oclm+ld+O13GHYDvk0sjFZHZNy7aST2E
H+kMsOykX4Lv06l3qlvzgZbJNa+66NyohCM+Gv37SnwyQxLGogeLyVk7yYLddSjDydhhotrdl+45
xNSqxHnA/+I2vLFMj31FM2yyDmgkoEk74ZWPNOuhVVb0Qt0gbLUbraK2/qMmaozXEOTqmEWUz3rp
LRkF88b8NJS8wJ0nMIxZCfpYG3Ppf5EPpuGzJ+WzgpbWa93iBk3d9shDMORdIGNi6kltYoG6k3Fz
brqz1HM6DXi/z9qX0TD6kTZnFe1Tq7pi999+X6f6sRIGYexKrCLF90uLW+BZzjitdJzvZ4cfg0wU
xGbE73eDZmWlH6HjeN9KUNHZsVfsxGMxCVURUlACSfkQGQ8CYt268ZXpcZ8MT23YqcdAF9qloP5F
63bn+EDHvfML+gJdDBy53cP8wtMZLkXGOGBJrJ4P7ZUiFJWCAyS3gq3b04n2DORP6nBYeBXU7VzF
m0HUGeuQLlKRLzmIjjahXeHO0lnFYbLrY+mNh4XXlc6lx1oGElZKTp8bOhlEG3Jre8JwyezJrsjv
vKfmfE9YGAshjoWKVjlQ01Jr8SSXYEAH+2GuibbgU3AzHySeheD4OuyO2FiQAiQpaBw46NjC9TPC
btTGxtChP2CuMRdGW+X1r/KUjjEaTZeEZU/AZdLVdpz0CD+/7msDx9KywEVyOWtii03pjjg8LpGX
zzeSygNZ5NwVi1ckVNG4FNenGWvegZ1itvdmbLfh96rzpOi2bF4S4QIAb0CGf1T/syKwGEZ5pNcz
odpHK/3EIVaKkqw9QBGqU1VbGse+8PwuFs9IEhTBUKknOZ+aI+LpE1WF9BLbAsUQQIt669GeasmS
Xk38zyu8Ws88dihBFjY3Y8m7X8b0iIVZpokBoe286qh97Z4wjn+b/Vzs8QwnwcZSYS3k4gRxLDnb
LRIOrSyRAieg5B+D5ZNGvrXEqadv+6K73Wj9ZuFYDKQq6aMBDabItQNoIGxsYCABdTj0f20dQu39
0/CITrAXXpMDRysNxvZg3xFecuoDkSJx52zwlJQ35cgjwXgjbTDrsr7g2nrs1mjv1JKj9tutC6uz
YywLCRZTEsTr2QX+8qm+re6Gl9TvPfNUHfIzBfEAyuJB0y1uPZzjqbMtIgaSDY1C3da2PouLZQ7H
tLlVujtB8cdmsPrsIvNKdRyBZHtD5LEqTYM6L61pS/HHcbqtwqMZ8qbbeA89i3c/h2OKZRu4tvlE
X0D1WofWsJt9wMqhFFuwePMoHPVmwVSHKY+knHY/5phzFI5S61QKx7HkPezs7JAGGLIugV2Gv9Qc
aRJNfwzPv5ZpBq7IixX/ktf9HdWwnSAjIV2XmiDXxdjMiI0BhZzbevyzr0WnT7DQOpNsVcBjIQ3e
vkHhHSbjweREHMWMhgCCfJ6WRzU9hMHnfRLbbaRvemcytgOYSkOhYmDVgRS6plde0hv1kwasI0AP
u8Wrgq6Q4SvmVj3iC75ymJ/QJX/Y/wbuhTLGxRgbjORSr4LiqmE1lZ/daFZgNVbnh+/rEV0xzBia
oVTTdqwQyo1Fe58ogE8rW1vURp6Kc9IrKouP0GZJbmi0NZa22eTYZov2kxQ59PGTgPYTlCB4gLuc
c1TZTpC6zAS1oT4orUDQvhMkVo6hr/vaYb7hAcTtmzCVxZ9NlckcFUpMQX9nm5xl9TLo91od2Rzp
2PfWAKX270AyaA1hJA08wsHLb9G/5y6vqa1eyjMd6jSxs5RnX2i96u+uvMo2h3Rd0oohJZgcY+Sm
UDAXbPFJ9ZGo8RseCPz+w6qK1Aasw2QsbqmGnHKnAK4q92rsXd0/QB4FxorMcY/l3rRRPKsPoeC1
+af/9vuMBQGy9hKYDQSBqJMT5/EZW8X8fRKcd0xlRyuLqqj6IASN7Lx4BDP1okKXEWqO7otn+Yfx
kjzzRrq42sQYiihA9USnz4z5BBwnD2iBQLMsz5hqsWJP+2+5M5VtDUlNScVGV1ALvgxnDF/46QVJ
X+zilTC2IznigWt1OXLBdoYEEoBvVVpvo2GIAu8AyXgK2Endg8RKXDDJiUSuY3A7mnU98pWwy6Ui
YFIcTGIs1pPvZju5L0/lRfuO1cONi7kT19DBbmVzR1d5zLJGBJm0XKUxV+NIJ9oGTG7Ch+aF9h4H
VvWQAK2UJ7PSvhm5yvSKWWlOpSCVQDK7mpHptRExiD97mpc96IWdv3J0hGO22F6QLjN1s/8n3xEf
5Bfac0jJ8TEm9x0TlW0EkbNI1Voa6Jj5gNLUWZuehpqXc+XY/aswrc6vSNOuIDQtNnnEa+3mCbGU
dowxV0B7pQrFel+T/2/XQL3GKCuKROmCpaIvdmEsKDnHJ1HQOFJBjcaeBjBGRVGFuhYpU7+mg2Is
q6AQPDwISY64s6OUJAQeokE9Kt289NlrKfIuhyPc7BilVMx1HpowHjTUpaA3wOhGRoGOUeYFN8nP
Y4d+zepiCrpiOwlATetq15Tgdw8ax9emPubOxbBFXk0ylHKk8edsdp7YqnYJpKlxcjXxe4ZlH8Pg
cNSVPot7BCnPK55yrS+KlpqHf2CDkicdUBXoEhVLqwNQBp36iLHGJHzhUOYYiiucx4oyRlJn4KmA
soh1BeMP1IbQgaCfSke8IRxfastQ6BTgQdN03SBsITtWzXRuR3QF1GV1HIn0EozJPcKpx32WeGSY
AKJOWrpIZ0R2YjkucmfFwqkl3GB6S+bXzDC6a5BKRQv7QGWePphYYu52Nwjb4c0XfslpduCwxPZT
dPOYNVUGltLsVsaykSo/JIQ3XLbpV61YUqiorEQhIkYW6QJYGjxgV6EYK2Ensdu48qnBKMB8I3zn
DbhuzjmtSTK6HGiaImBfD8JpwDBLOEVUgFt7/GyYmHrofKzTPWJxK0fmeafJPP+jgC1zQgU5XGqM
Iwq1neSNVQ28CIxHhtHpEoB4jaaBt7n9UaeLleT3KneH4aZjuj5B+hWrS6uwj0HIsEzdke8onql8
iDwK9Cf4eBV9Xgvm9Zll7dSaGhs+VMvcpgOomVicfsqBha8+kpv0mdwOpyv2+D1SIJ58zzNTWy/l
mi61nysuxUiBx9bgLLPjrzna+NgeAXDAKQZcX6o9/hjbkaRLkg0hRONXtBcca9TfFAUOYvMifu6Q
/yDucElCOjufWGphm0decnUzcbzmlbEscMKXYEBWAjoR3xKMcCyLE/+geN2zA1yCL6pgtTehx0vG
c8SVBdkazMDo1BpHHLZeEN+nkpMpnLhm6+VecaYyBmY2426QBpAopRO24/Y6Dw9jy0tcE2DMidhq
hpjkIECf0QXFlOXVdAfbRAc0NtT73OQAjx5jSWRsi9JIDHq02ztzEDMtvaegyRSIGFZ6B/kYdWv/
ddvMJK15ZMyKYaZpSjLQpF2DspN44Y8hQcEoP8rufCBoWXxX8LsmydgYtcb2cfQH0GOlNiZzhMTW
jq3THus7qAFvWJKj7CxY/iQqYRlSDrFa1iu81KfRYOPzhua5J8kYFeiZkich6FBgGJpLCmur/tRj
47lkhU+ZTb7vXx1P/Bnj0s3CVIUdjrEUP02FU3InSjg+CdslVpWk1tLqek8Txlux5u9Fx2oe0x/8
8ImbhuEIP9sx1qdtqVVy/0sqAAzuLtgTDe/Roz7QfMPzgbZSjCshZBvGBIGMUSPDNGv1t0B+gaKl
qivJ70FswMAPwfgPQlmFBWte4nYWySwtThNWti5nrqxlz5NePLVx5qr/R9qVbckJ69ovYi3MzCtQ
UGMPSU/JCyudgXme+fq7XbknTdwEn5M892pUsmVZlra2+tiTDNSIR0nhnGtqbO9vnl9y2cJCLU8k
0RIDfDeiaSlFfg5DzIYwih+tpu3NsuPxLK8v55s8xviVaiR6jZm0TtgUnwHYVa18EjxDTO/LWN39
jeH/R9a77LBQB3I90DZBk3ThhyRCJGtPpQagwj/JURh3rOjiMPojCPimLlL36SigZAjN9ttS/hC0
/lJHYdyhEvU9JpPBEkWQDSD3KMfAkghfJhcAnc+UWbFH69ZnXvPWuvd4k8qEXkGsB5ixisMd+zNe
oE9m0XC26Q8PgDcRjE3osyhAObwFg9TKLNkFKNN78D/pO/Vzd0534WceIv0P8eSbRMYlmpOfap2I
tzxtIoorDHrUPs2BVeEF2l66VxPtaJQ8VzjEnEjvD87/TTITZfVjqKg9mLqu9HVZZiX3SCFnXm8D
EmQXxBJBicwJf/4Qq/+SyYZYmpRkRUVL870LQmKnuSQX8ZBi9EDmGoHF67vjGMy7aCuPGqGm7HJV
/S0SPqC0xzluvDVkkdx46Q+Fdk2THMtDd0ORu+P9SNld9jEww7wRBzyFmOMdj5XYwU/CWHrFCshN
LHDLu9teWFXpT1i8M2Yf7LaVDhHXotn52iCp6gDLdk7yjVKng6Nrn1/8XfLMcSrrt+mbbbBORUYv
aEpLr7VTgig4d4mIBHy5a3dAOxyBSwof/1Ei61AMoipFRZfzkh8Uu3TnfWJ/bVO8vCHa4T2HebvH
OJfEbyUhb3Dg1OLW6Pc1b3bNetT4toCMKwmBAc0HEd+nyVQZM3IGTEORuGB/nhqM3xg1PyBtDTGD
7An6bBWVZm9vDEcRNq4aZi0LqhH7QksFybHe/2zg5JUk/vDW/bVgbEBlFBMyjvSt24AegYSoD8fg
ortDflPIrPpUw/AwX/heHuzgTgJdU/Ms6CBs2laW5xNZ9L1Sy4lfA4J/fVtQKwRM/IA79YhEAoze
2xbH2T129lCfdEopTtA5bO7V6KAGh+3vc9VhHEiuFBMq4bily7PvDV6w6y3i4f2JIxU5DSctyItE
NMZpqIPaYILFdfF0qz90hZ0cM7DSjRM4mDInMazUFk48sTwDZRyHYLYhuIKuJ41OsmhhoBTSzzPQ
PyRC3gyU8RjRaI5tT2vJFCP8M8Wq3c2YotOfKodSw42foSF3RBBPPcaRCG0nV2X1/+o1noAMqODx
Z8vzYh+WzEuY6tyoqHq1E6MZH+STbn8tK9NRFjVqkcGVIp53i/JubRaLH7RJ4kt4il55B9CG7vX7
yMMU88O8k1Bj4A3Gojb454cN+vV+v1KNbMgadHohWpZQRJ6RqAhaN89GjiPhnGwWn2/kUhWpI1Zz
7EMMir3xe15wwFOE3uCL2ACPwiDsQuo7wleFnKrmRUm5dJM8NRj/0abVmBLazkvrnLLjH+XTaNX7
QLIIKkAYvOAkr9sui56irf1hfIhS6/EUK1Crbl8K+ZSPt7qZW1FXWn7e/uMmMZ7DJ20vdLSVWG2e
h+TcxA/bulxhClvKMC4jD9AAdG2pVW99Tz31uMWKAyUywkxzzjOQt1OMm0jalqTJCF269C7qPN18
4ujCE0D91MLefBEDGJoCptBeUQqgc/DMD4k92oY1HaR94PIiNN51wsLtNTQHZ3oLiRiz4Io78TK+
anfKQcYFhtffMb7wwymeF2Th92M8V01BKTgpMI5g9GaOsJcm2hVX9ww3uqXcqqldcwf2cZaXBd6P
+Zyq6OaF3QenOL30Amf/eN9n3EVVqHoa0QfmOJ3q7AVnkvP84vgjlpNx0vtQrWnDutDuq/S1lO/D
iNf1tEqn8JYOw8TZ341QF0YzaVMIoalfY9dgeuIThiDbnTefMHIWA2eNPfGyBxMPFRpyhNwIkbeO
jM8Iu2kYe9pLXk5PQ+ANA2ef6P9vuAwWL18Ivj6m9Pvx8CKbkj2X3whYMrQ+4uwXLzZkCRYF3c/n
gD64aA+SiogGDy7va7ujGCCed+KeZcZ7COOoNcDy0lzDz2EUJkBrlP1v/tlaYud88jHq8jaWksXO
54le+X4CmfJtfZZdtHzuTDs7YuwIZbIbHNFpbtPv9ff/wnVxrITF0JvI5soavZwpSQVKFG7Yngyn
AWQusOfKCgxLHiyew+TpK/1+OIIxCmaduhBF9MQEPJkBaI2I14zHvj+3QIJzbgSOqbJ4+npOx0Sj
OQJabkp22SXZ9afo8nW0iY0kGUq+/ofxr1r1Fi6ARdhXoTGlOs3yaKVNW4ZKOkkVcx7OkytiBi3v
dbEKsV/KY1xOXIGzF1NGaXoVWCKreYwAWsYD48JLkPHynSbjWtogG5Q8wnp22Dsv/4QhHXsTkLKu
QLRF6UDNA6/vneO0WYQ9pj2AVMHE+xDjmQYpsM3iJKs8JAdPCBOamIrmz2EIvVJyk+SBo2hfeuNv
xvgut4lxMJGc1kJMjZ9cW4YjXkvythIai5jX+lZGyy3MIKS9k80zkT9Ng8TxydvBr8aC5DOzkWWN
wiTTxrBzcL/oj37zuUCPui7zTi9PIcZbiFGm5Vp5Pb0yWl7zjy2xaTjX73wrA/tsCUoiPhXrts/Q
WMB8GLRlQGgUWTsnNBgCOzk/z68U2qt8pVmJ0u5euTCRbW+ssaB50RRrIfRh5dmP/KC73Xfk9Q/T
N9mj7rgJreHEy5/yFpf+fREsZ4kfGjXGuTllN1oCOv9V0FuVLa9Kt5obIFhFRTVNWbrm1BZiZjTX
apEExVJ/0nY5Bl25oZiPtgKqg2djTpVjq+bIg/uibqtGwHse8sQzDktET0eYq0bnGNF0IEG665Pw
qOqxI5eFUymRJ8n5kbSge9y+eVaNaKE2c9aNuutlP4URqSWmh5btnaD4jtIi5V8l7rao9fTEmyyW
sWxIg8bsAyyxak02Wi7c7HsDxIs74YjUth5bBe8aX7XWhUQmQ9GHddmpFMWRJc/m+KTX3MiPfuFd
YLSQwBz9PlJ7IaAACgor0k/gJ8LgCPqM47MtrkeZC1nMu0PxDZBT0EiIfMxSi17YoYu2H9Dt7yiQ
lJfe4cqjq7s4El3VR0pBM57x2fCC03wybfle91R0DAcOL3+72r6sL7RjzrmuCYOcF1fMhv4y3/1s
Yh735am1MEUoRqXmCr8JMfFA92jhEG79rNygZ/Nv+myXv4Q5i0o6THVNoYtliwBFHDzQNnjbZ4Fn
mEw2IwglWS8o6i0Z9+pwFrnjKVa95mI1mUAhy805CykixUCTnXqeIovIFcd38GQwvqPtEynuDMBE
IkU4pXm5C0PpGM8Z73rlLBaLkZVnUW8VHbrQRALmbLqZ3QwWJbLuDtIpfMSMz9329nC88Tu8bKbK
eo0xrNdwnCaKZTrHcc8Ts+4RZU1D8xn4xhSZsXmi+jlmWMEM2q/0KUdaqwWux7ynea34fnj+uyO9
EMiYdg1erj6gh2x0HVpLOyTeeKRN1/GR1+q0ah0LUYyJD6BLlQIKCdTrF9E4j+Re581g5YlgjFxD
ha5ENEBb0vZl5/aG0+n325bAE8HY+KRmRAKfJnygXNl+/xBooeXzB0yumvjbYrEmnuAajkAlheN6
GR3BItbDg/5Bv/gWLdnueQ1aq5f+QhpzLbaBrJCKbg1oGmypD7xKI66zvXDrCduFEOZmNMVmqNCU
CMjJTXsATQqaYtX75kDZJnjtB1xZ7M2oE6E0qCz1lva/k310oT1R8i655dau6O9+d+Mv9KJbubgV
p1L0FSOgFkH7vVwB1VXa8CtcNFd55j2ZV80PfkECD6IoEraqmWp5VWpyDXxV8yKgA5580lIOXmbV
9BYiGH0GdFX0o9YCu6jcR+BJGw7bhrBmbCamPSmiiiSjyQbWeW6ik3/A98uh/SyjuZ2kj2ka3ZGm
fdiWtPrqX4piTA4gnMDPtZBeFMSNv0bgBaTVr4IWuT0dQQvXn66Ff6YJUCHaNimtOGN4UzbK4twJ
Bd5gFJYc2uMpPV2HgnP5ftfupKUoZp9apEonOYeo8EDHOfT7zu3OChcFsWZxSzH07wvzxpRp9PnU
ECO0J6351HRWTIa/CByWMphbKEm0IKiiACZXfRDKj121z31eTW/V7BY7w1w/Wk5ABzNBBlrj8iGw
tARPDXVnmvFu2+qktVzhUhvmFmr7OFKmAJIwAuCUn/3dcKQFvtjFJDmkAAxnuGSe8U1FvWo41JgG
KN9pFmWUi0DMwQssV4J2JFQIUTH+WTElQ2P0NmIJM6hrs0BtiXYvUeofAYMPry0cLre5+L3uv0tj
dC8GMoUk8AvkhXvcW8gIPw4xmMlpqD576jEHcF0+pJ7WWLwJiO83mIpWTA28qZjiysZOcTGiEzbu
RqctAjuMh+/JNFVeFac7ZWq58zjfe/3fpTGKjoEm67miFQicaIK2uBgPyi0G4jqlJzyMt9smteLI
fpfGRh3gpBvSSKdnnc76yN0KgEL/3Nu0d9r/INz97w/l3wSy8cdQCUYdSFAvEfd191TwSjErRYvf
BTAhR0/mxvBFCKAAyfBr6gTDYb4pzvMXIJHsMXaGFu2kPPukxv77XU2l4vIRJVMzNZZ1oRowRDVL
sI7ToN308nSbtgYmAhKwMKiXpEcjJmfjqL/fEsicvigKpbwxIfBncNA/+w/yZXJBcmJPr1NgcY87
TyBjl+WYZ1qdGAWuPFCtfqApAaUEUp/Y4Z7SqqhcxtH1I/+2poxtZmWlgjkYKtJaF+3EwXwAbzzF
IB7tdpUzYMDxtDdAUIc+mWce79AKcui3HWX5E/xYk5BEgnRa/JLRVDhgNvV3c5efskNt4cAcAdHG
+Idv/7ax1wh0cS1K9VAncYB1zlRLOSq7+UQ+aHcVGl4tOv80tVVeMMPZ2aujX0gMAoE0Kt1ZYZ/2
FqWm8J3hU/nDAH8uIFnfub1Aq4cFYSbRCEi3jatTWgokQdxUKmLN+ECDaDrYq7uEbtpa0rfwR3HQ
XOGADiQCHom/INHBti5kM1FH1adVkemQDXTuZKkoMAo7vbHEr5QeqPjo72TO8q7eHguBTAhizHk0
6mOF3EWKvKP0rFWXUa+tXvm4bTjvw6nfFWMcQm8IKe4uKFYZN9LsheRTxOMaWPetC10YH5DkRDFS
Abq0jvoi2YMX7Wp0xynWNU92V33Mba6xrFqnAjZvQzQwVVxhvMAYqZEpaNBLkVHqCqebLJAdKc2c
KTC9Sm2cwE+cWQTVfUycoq3cTtCOpjDut5d3JYOC9X37HSwUHhlroZ/1ArUkRMWYVX9LZ39FZ0pu
Qt0fdxLqylPzd4HMG6MrMr8RRQhswYhA0FqmxRYYVQFqaT2d52xpTP/uOlloR3dhcSQxxFaPVR3V
q0pziXrUDE52g/d9+vfF91sjAUl7j+8ngWbFwEWUMkfCejy6UIE52QJGsSQRaAFwsn/SzwQ746Bf
U7gADfL6MFZ92EIac6zJXKk9oQvW7FSgSPEgA2xWQVV7BsnO5AwfM/oWtIe9+OFvDFHFW5aYhkyD
jt+XcprMcuwkvD21z5Pte/I+87TDeJ8crg2OJy7W8z2bIeyQZg5lUxY1ne1nKGZVV7UgRzt/MYA+
FWjgND8bRW8lseKUJAKhAPAnog5eZoGj66rVvIlmubibaCa5OFGrSQ9+djb7T9tryfs+4zPxujGk
FvlkJytvNFJZc/0X/S2/rZ7G7tZgBgB0Z6CiuxdtitAFze2j7JVPFOkUORJnxVZvm8WKMd5yClI9
MOcUcIQmsmXtmxw+ZOaXsn3cXjj6mXfu4k0Mi/9NcKdnvUG1Aookd33g+ygHHQ+BtHrIFmKYWJ4I
tU6qlh6y6LkMT6Z6qcaXJAG8ry2sbY3W3cdClvT7sSqTtkRRFipR90HZCuNbw0mvNxsAaTz3wdkn
lqKbBEKlyxmkqbezq6NtJvJiFw94V72n4/wAlPQ6m8enzxPKOOHYF5pWbOiuhS/5iPZksXU0UboL
o8jdXk2efTC+mBQBcIUaNo420iBJ6rW7cF/y4f2cA6xTjRfXSm76mpDR09XsRMwsb2zymnkUmFA/
UeS74Ig6x054Jsm4DJJlplHUkNgl+0R4abtTkwV2BwRjxLER6hm2zhjjOYa58+dcwFHuMTqwQV0j
vy2kwSqySxH3YKTR7e09W7UOXZZ11dBpSofZs0HK1AzpOIQArXGCY/wxdKmVd/KzMIQGZxXpt97p
9kvWOypLzRjy3GigW9i8EOVzYBxq3t2xfqAXMhjnUejxPKKji9qgjBH2mdfg+Q8EYb4DOfynmRN+
r1riQhrjPgJTK4aRHujYPPjzqYp5mZrVOHghgInQ5kxp0GsHdZIfk13cgKTFiV/1x+SAV+Ep+AtI
P+6thTjGV0SlYWham1BU04uu3gvtoS0SSw6/k/Drv9jdO8LKxBQKUrQxLuHxNg49SU/sIPQanXPX
r8fTC40YXyEk6ahicBy1BxquzSgUAYWIx2Z45MZMdLe37JvxElkRmZ1PV69M3BTopdjVM6uN7XRw
whvKsZFzp8VRc94SybiLcJqnSicQ2SNvCFad45hZ5XU4QemVg729Z9zFZOIMUg1S2laQFh/yu9yF
0338OXQ9cs2HbVnbfukdkaUPAtpuKCCqqXQr651I2EdFaemluy1n3WGg6KCquqKrssw4DCORwg4V
g8IZjj/v5ACsIQOoPBIEarx37aoHXAhj/AUCgNgAmq8AA11n50mBmQvVaWozTnvfuhhkWYguEVln
SXXrSAQ9YAExUnOWJi9Nv3dcBMiq6zPfZDCeqdW7jDQhZNQizvCLInKTnTwtGGck6kWfZjldrM/K
UXuq7OJi4pLvn9A1CDQgUI8HXsGNJ5L+fRFZBHLeKVMFkbF8VpVLVt4SHnkMTwTjkLKhnVMQLKOA
MjzPM1pm8QjhzbJcC1cIUfD8UlG+MNkRztI4j0o2DQUtTsnTd0V/GuTGkmdkSHg9x2vqEBSDVAJg
I8j7GQfUyblv+L2I4xOVd6ExPvknPcud7UO6ZmtIMpmaLouSjiLv79sCGLkwV1MIL2Ca+o4Sellj
Egu7bSkr+HHgeBdimK0xgtgwpzEfnF6/RQJqN4zw313uW63aHOQBScNY/GwGgx3NPJrSbQ3fVRIK
3/fBKxv1jkwiEDoMwVM747HPUXDtgnpTUGPtohwSkvhFhAbOj5Nd0iEeu8gLf4w7sIN5PMQdTyXm
NvRndcyIAiWE2E2GYzVxIohVz73UhjE9VfPrvJGhTbNTjjRV5jvx8+BSWlfT4VH/XblO2Zt2KY25
+8RkkNHAj4Cl2c3owAEqw1VkWgnBiFZgqj5jPiy4judPvZtiMBCYVrb3jrOabGHCRLflhAAD9eYq
vkGI60mJyLveOebBFiFi0qSkUyBDu8zo4qMgAAFtFE51yO9BX/FtW6O1G36xoNftXfhazTfNHoSK
iJZkS1RtsbhXk53RPm1L4VnJNcO7EJMnVTAECZSixBy08BA7/UkB43eBEPBvCoJLneguLoTVYtV2
Wg2dYqxakWJk8Z0Yd0exu1F9XkssVzPmsgrzuCZZB83QQKQcgQgABc7UWSOquBm4FE0OWS/PAhnv
GCRJnUzUKQ3aiUyvXf3M2am1WHa5eIzDEEgOdjoJiycW36TxUyAfsuRAsgQTojDCrBExh2qvwht3
//tc0aXf19jc6pA0aluFWMhee9X1e738WvCGRfGMnfEepG6HfIygm6JmtoGkY4XSwdDu+vLz9ipy
domlbI4wkEpLZQjyDVtVPvv99+3v86yOxVuJs4Q7OMBimfKOtmjM+8wuBsuQbDo7RdxPf5N7WZjF
tdF0cabESOz0kGa+id47qKblNTpKjYMk32VD829elqVvDhMtBdcwZM2RI8eXuP7H3WH8Q5qNealm
WLwocCXM6emR2tnen9XQ71cMo7GszKYqC20jQwOpPmuqE6BTtBLtKTnrKW8ixKpNA3SH3lYAjGWZ
eQEgwx0oYQVRWfF9qnsnVh6nUneMmveGX72XFoKYVZuVOcrNEoIGOz/I5/lU779S9CW9lTrOJbga
zy5kMU6VKEHn9zVdv2RfjMci8GLeGFB61t9FEgsRjCM1tKCu9QhGIEuN1c23GFMHLpLcjnzfKXvi
FqaXc2Fkq35hIZRxri347cKB2kVWP43GTTJzbgeeMTDB2KCbY050fF8s4dgC3RamwxxGVmXych48
TRhXKvtxIfQdJJHgSxoOVht92z5C9Kdu7A8LVmpiCXClAQK6/NQDgKGpxbHyH5BxRjU6tHASOGeW
oxHbDqAnvWmU9CB14Xe9AB6iHXfbKq0ivsjb9iv0iC2caJgJxRCOEBF8IW7pxre1byMz2jjdmb6k
g8QOBYtXtFzXy8SLDTMrJY3t6ta6SdC7RC6cucZojNyqc54LWt0qTdIJQVmUACL7u1pC2QYD2GEG
p0Xb4C6JzVdxbCUniTDrmTTEsLSaNLeJZvDGCa26iYVgqvpiPZvaiNUCGQpHip/b8hhGzyHPDFdm
2SEsWchgXFGpg+ey8BWKhELhK39QkN7LwNKkOBoKVIJn3hNbQ30FMIQPHHOh6/buCCxEMy4qb3W5
ikOapHAwYcWV97TxjA7xGsAfwoW8r9rJQhrjm+SyTRt/QNZF8eI7cRftqsfMlj+PdoJqumjF33k9
n6vOaiGQcVZGk0RqWGD3SvMyGY7sv9SSp0j77VXk2QjjqMCxFaQTwCOOPkdWlgKDiLewoTr/JIUt
yho5hsoJKqRo6SkSIiusz+gftbaFrEYVmkYUnejEVK4Y5YW566Ss8iCpB2eQ6JsQ6ZfCsIvJ6C2V
jDb88ZdteetL90se28qZZ2VU1oYE2OH8Oco7i5BL8ze0GvSAvUlhUr+1lAhGK1MpwPOTh9jJ7OA8
/5B34Q5svZzC3rqRvwljXFWdGkqcjhBm+E9t7jXpy/aSrSbnl9ow4disCMlcx/C2GG6FSkdlZ5ef
Y4rrC69Cv35+3nRhvF8faVFbq9BlKu9G6bEaQFeuHPK255jduhmYCDGRXdT1d5wHmmDGmhyODrg1
j+YwXPqk3zX6/Ly9dNc3y3t39x85BssYMIot7X3F0g22bgIeSECvUmHO/Os0WBGKh75loNwW29IF
3tb9gf4sXmpuNSbU3n4BY4qloQH4JcPXK16NvrnEk71w/18w41Ej2NKUscI5ChRdruFqJa+wQPTt
HkJ39qrDNQj4q3IHWWjFmGRW6/U0RzSDnzSXLO7sMa1uxaLdcfaP/uotrRh7FOOqaignKXrBgsZy
Oy95zPeTG13ITYnsJq3lBI5hJy7eC5YZWjJnPs36o3ihKDXkhX+Ui66a5BQ/ID2MZ9BhfqQtW9NX
OlpwOOnfttVd9yRvtsJczl2oRAG8CeKCrDv6RXEoy/+d3QKeUdcUVRVNMBbIjJmkINHXSxNxVaGY
uacEsyXihtSS0DGEKLZwr+V/8+5aSGQuy6Co9BZPL1yWbXXqzNGTZ3OPfLuzvXarHuVNDBvbV9MU
RQKwHM4cnyPJndsZ81t4Vb7VDVoIYQ5zkUp1Hw3okRG68dgI6rMy1t62HjwRzAaVRZfMLYGIsb5F
0cSS2/LfNoSlRC9A0Vyj9gErCx5b8aZPTKtuePwGvO2gai7OzdxODekyuuvzXR8SK/fvjLngaLIK
YF5YM0u7bvgpaeQKUnq3LMDXk54LzIcNXRzR25x4s625077mgc55W8QcU78rlHgYIHUUXLk9TSnn
xc37PhM1ozQqqTFdu7l+GFAan4JP2za27tV00zDxstIlw2TOJGmyeKxLvAIojarqghrLMR4wpgQF
Fn45YN0U/iMM3ai/m4Iyy3Uv41Hl5NKPHDQsevnUdLw4dnXNDFmWdFEhBBO5fxciqlXegucCJzO9
VaXM0qXY2V601RfpQgJz5enKqBSBRg+mf6yTS9seqqzZt3JlJZFvBbwi2OqqLcRRhRcHqFCHQlSp
P/NrN60/msVdajxta8QTQf++ECEAHwwLgUY6Sl09itVfyXC/LYK3LcxRmfU5LrIQpix28o0xxfdE
N3hOYF2GpqMb+NrVx9hX1jWpYor6FTT4I/wmWJUdurFo6YlVHQwXaA/DKl639VpfujeZzEUQBL2a
T6aGSZD+sdePwnjbdZxnxfohRR/mf/RiTHoaIykQFcgQvdntD3S+LAHtGQVCBi7vZlvthyALaYx5
Z02uDK0PaZQrA7U01zjIF8VCogUuNLV5bTTreauFPMa+MzXSg0Kl2h1pLxg4EgSg7Qda5TLAXRDv
GhFpJY6t8LaNsXh0+wv6iAAIXfGXqHhUlLPBKzlxt40xeTU3oqo2VJqPtVoQ99OJGcqh+ZodyC5x
eSmWVY3QegX3SltqROauUPwiq1rBB8pT/FySD22iWXXM8RP0F78LwhcymKSKKVRalxAT2EH9sQ0B
OgLyFzMou47HKbVuFAtJzL2kFGpjGpVAjVB2c8eNjr6jfpA9NK7ZYKN/5GHR1jfrTSBbfEfzaqII
VLXeHXYzOCJ9J33+Se497Hk9iKuOaiGMcRolOj18vcVeRQZAubdt8HHbKa3vk6wB7AtKAVlnvj/N
iZkONSwvST6W1VHMPvjyhwRYhm0x64AJ800O45iQRqrChFr4YKNx07pothW72iG+VfeA1uB1/QOQ
CbtCyTDwQazCEb8O5jF1EUyDsoZHLWPyCGfidkpygNPyOD7UmuwaAnqq8iK3QzTZ2GE2vbYyqXeN
JN3HRk44P4Aa4fvj8Eu+whyHWtWjzMfL1AmFdA8a2spStOyQdrFDhL61dVKfSrzGLUMXv22v/GoI
8qa5ytx00dSMKtiYeycp0pukIagu5SBHGUdPIVprl762D3qFE42ue5hf6qqMzxyldo5HH1abG+ZD
rxgPmJHjTAbATP+kHDt7IkoyAZV0+Oba8KbqQ1E/+P6TqNxJwU2UVZyLYP0o/lKKLS+kQSbJQw1h
/nQ7y3tT5o0dpEa4YSQsv4evD9IUd7jehNNgm19VlGZSp31Fi6FdROA4kO3uY4TcBW8k2h9c6Jtm
zL0qTlEsyOP1HqfMUOhzHr0R1GedIzpIluSW0/OILFZ7q8mbXbIzJ0TfSFJ5uEZg2lGzox2II07y
vt9LdzLmXNR2OlqRaHHHYlJHs7XIzFVbtHoijxl0rR1Qu+MZU77mp9GmY0DTR+5kR540xu9UmqCa
TQMtf+KNQJDx2cC4cdNTzuE9b3QN56izfWbg9yKkLXExkfg8pCcJ+RJduQ2MWxL8qAXf2z57vOPA
3Lvd2Ku90UJaGJ7T9nsY8YrvHAFsLQOM4SjsVtRCMsHD5LejFqk8B8KTwVx/oiHX+qjBGnr5SW9v
ppATkK8QDSJ39mbm7BszqynB/wABrWN4XWijn0Z4QT7eQz/UGYz8tuzMe8FOLcxaUTEgOXGk2/7H
dJ4v+T2XqJjG4xu2z3acqRJG7s7UGpPJih9C9EpRoizzUb8fd+hE5E8C4Ji/zjgWIYkkMacuswVl
rIYHgnlDQNdCHwjh8e9QkYu1Zm6dsK7Kuq1hkUVcHo1GtudJ3G8b/Xr2aCGDcR9ZVNFyFDTq3W5n
HGXgPYOd+AmT5jzwQexASovc8o4jlLeMjBcRMCW872J6ElCaykH2o+Vg2aFs1tMeCAHuOG2ePCZa
mYo0UgL6zpqubdTog3RaoCSrQ/9fDCVff0UulpRxJJWQg/qSPrCokcjnZBe64kG/0Bdddhs42eu/
rSY7nqKcKlXBCxraHfFq/YpxGDaYbofCok050weuPM6pY0dTVEGLvvcJ+sUHFBYBWOot/VG8pW9W
1Mz2Cg+5ux7S/7rN2YkUPemkaqR5hhTT3/TRyeUvg2DsuBBNju80qN6LVNDYJCQXMuhVFHdaCg+m
fdzeKU4UyU6mCM0gE4uAGkbTHgoEj1mjoqTDQ2+sxeaSKIJTDalNGWxWv+vRmLWczklZOZOaK7be
G6DK6vt5X1SCvq/QoGPNhpZYmh6AAlZu+8dtLVffk0v5zOn2q0jOQOtGY4TeEXcoGDk1JlNREi3B
4Q1FXosRlsKYo22oQTiMFSJzofzU189AnNjRcGrgvYoZaC3ODq66y6U45mzPGcZM+yJ0qwEdkQDm
6J9TYuuILCnraPl9OMWXvwEaLWSyoFeQCKM9xICKYeXM5EsuD9a/7RiLek2SNmkEDRIoEd912NxR
37VWcch3wS3v1l47Zkt1qLNeHDOz7cY8HIPK8eXYqfpjn/0Nhm4pgTnI8L9SmEqQEMSJRbAhKa8v
iKcDEwfMmqZ3bYgF6/XhYha+VRKf83riGDYLdVXrPNY7HSKaTrJBmWkTxTV6VzQAovuid/fbJsDx
Gdewb7kpUdZM4OKuHNW8HbNbhRJSqaCfqWyCElKI3Kf+tC1xzasvN4nxEq3WFWkb4CTp8+xo4Q9T
b88+6KdCLecE9qvPwaUoxkcouVk1gok4qnXyQ39AavyjuaPTI2tbOvHpfegvZ6NSCcwiABIZCrLx
TAzeS4Gfqj4eK/5o3I/YNjFo7sIxaazSjyYrl43D9lKu3StLgcyJSjEApRpVeIe485TYm8mxjP+i
53IpgjlSQWAWUVNHldOHmWVO53DaSSWPEnv9VL0tHHOq6lDpy2KCHiI5RP0lTr9ur9NqZLbUgrkZ
E3BvyGIILchtt8s+ECt2BNs404kPGMwLTvRteesm/qYP/fviUA2Jick/BZJkmqraKfI3k2yNsnYO
B52zPbyVYw4TZvPG0hzRlRO6nY4WAqDXdtvKrCY4lovHnKJMTs1OjLF4JtbtIS6s5EaxiVXYhpO9
zKEt3Y475Zy4PME83Zgrt/G1XkwE6Ibhk15gSG5fZDwPQc33z0f2HXeDKg1+pomQQQkWVcPKNDsD
IpRy0YqvBCSgXPDQtm2oIuMklEKY59KAREk9ydIHbXKV7h7JTc7Vvu0a3o2Yn0kX11qATRvN1K3U
m1LLbHF42TYNnhDGOeg9YMiiSXco3CnlIynQJPthWwRvuRjXgKF0cWvUENEZxEr60lb7x6KorLgZ
nG1Jfwhf/3Nq33E3+EAlF5oGUaKHzP5N7oQftdKqd9VB2aeghePI42nGOAk5k7SmrOnNG5T2lKIL
l+wyGY3TnOacP4Sub3oxPqIiozC2IkxBrK38QDOF9ev4mgEl0v6ghLp5Aiwyj43qD3fvm1TGa5C+
HISCriZeHM1OeMELBGRRdYYS5/wDhKzHwBF5STCOnwfK63fHK5hTBfISCK2dFnDRxh6fg8cKk0WQ
h/2cc8GvvKVlK2hqVWljJWFpKS3LdCGnYN94xt1ALEz/O6fH6nUgdrHfNtR1v0ib0g0VMBYW99Nh
nnIhRohqfDBo+qfIf/i37zOGmQWNKPsDvt8lH7PJEyPOkV73Gm+/n7HHPJantqvwfVPd5fqncPb0
lsPOvm4IRAR1F0C2hsQ+hYXUmM0phCE0Sf1St6gRReouQyN6JtR3s6LtQiJ9zpv2g4buO60LH2ej
ORpy8zcB2uJnMEupSN1YjFWOOVNVgsl/iK530lD5+8qveTHU6qouRDGmb5r5/5F2ZU1W67z2F6Uq
gzO9ZtpzzzR0v6TgAJnnOb/+Ljd87GBCfKupU8V52LC1ZUuyLEtrKRoAkHFtKELLFE7xfCjrz9uW
wZHBXkgrfyqHUMXVpCsBmjnMtmF8LQIewR6NDH+cyVdN2EuprBfDFMQIjGAJslRkT4WxF8guFVwi
PqTR87/pxOTQgxGBMTzFuoUjMHFpM1Pf78g4c6L9qtMulGKOSgW0c1kWQSnB751Sk0+tySvp8naH
/oRF1kkyoR86HZoI89eEfKybzJJjznXxbfG3Nof+iIWQCORaQ1LS5ToMbmwDvQn0pyiIO74DhiFM
UOyri/pQdYBwz13MA5xqlZNc89RkfKpJgoy0Gn6BEdSWRgZLbzXHyHkbRqPQn4oSzIAaoqqp7GVO
ySJwExY0yk5C4EhG63+WWkN3tEqXvaFELaaQx/dUPGXpf0IBWvX76uZFTapIVlBBm+OdUaqWmrwU
Goihi+A9h8hCEpOGjtUw10lGG3XMmxHPGTMn61jfpasmjFvNwZiZvk5oI5BiKeZhHF4D88u26642
QyyXi3GqSpOjMOsghD5K0iYx9Q0jKvJ4kyHrd6DFcjG+VQ1ZJ8wiNkZ5HNz2ACh7UFxZgdtbGB/7
3k7W6KIvYF/q7raKvGWkny/cbWrLONAzmc7tHmP1s0rQE63xWPT+clpeN4txKWHqk6RKIIXs1MKi
ryTGAVXAs2TLFNjT41UCuQKZFEDwQRUWFlhOH+SEt5gAfM3syMQgHvJRPD51J16yvUKrDfDHxQYy
6WiflUFeTlCR8jaLn+vQih8nwcLOhfv4JxFcfC4vPrpnOaGfazzM0dyQvhLVBL4WntHL2Fu0SSD4
IN3UwIJ33zLwb6GbvhMffKE0m56KhQrYkw5KT8fBVdDgRdCO8aFD/wV6Ur/4dscbXOWYKwu10k9F
qSQCHFIUc6uV3XYe7Vr5uO0T6xe1616+fb5wCrxkzHUVv7VgSV55lzvjSXwUvcKJbhO+69NI9feD
ACjvv7tgrPoAH5ixiD+Q+394B3FoiYAPxUxNYUsYG2caLcqjFo4BVhRg0Sa7zvv/YNHy9okJK31Q
1sLYQyd0hLqYRrtVYhAXT7z5bBo3trRh4kqL+59ZpdioYJDtNr9M8nMipHYmtRwX4+nDxJNYnRNN
pRYRqKpnTE8TDB1Ycda24dHF31KHiSGNnrQGEbBqYbDr5NOccc5kXqCQmEDRTT6R0hruU/5XnkVb
chpLbS06dFVPNuUp90/lJXAC3jnKMXE2r2/QONtFAqyOXNBTiEG9bBddpv8mJ3XzC480ZX2vdA3t
z7pJ8N/v/kSMYW6SWULT7ljb+Sx9a6vZbUceEud6/vZLjEp1XgQJtRsytEgakzOKjemoeT1agEks
ngRVibyunGW7ULPgXVnPVSjjvrU2DVNjRiIG9zXQIhTzB4AHf5PG9+XAVzmM/7aq+vMpDTS/N0oo
3TQ9yMFz7rDPehUHQ0Y/N4tlBC9HIkqzDseqTUwYETdCW49gKZfO6Q7CkZIxdV+4RFfrfnYVynhz
UY3j2NBW3qrVv7cicAhaabftyhzrMBlXLpuyr3oBIkQDOMvaTlUuQB6zpHnXKpzOKY69s+NGcaPm
2mjCqZPMCUzckIC3AYDEbX3WK1H/2yjUsZmbQ5uVQhq1UIhWosi3eS++zBgB0486nruGk3lOd9zu
ms19gkzmDqHFct+hfE6f1yiNlefRdxXaX0Nf/Kc9rytwdRRcXujIuPRYGiPMHm0UtEFeswMXJCuN
1yPzLncdbyZk00KgHHPsC349KioVNnS3XXinppWllI9G9FIYire9eZsWAlFM1ADW5Ugm6mS+Mtzj
BLhVauU8Vbx54r/kTT/9CnKYqKE19SSrEfarmcCM0+z0G+m18zRkwMltavPQKHhaMYd/VDUknKiL
SeNNlN7owBIZOGU+3h7RzxcxvojFME/owkn1XgrOKl5v5vqh1h51k4dHwbN1JmB0gmBGig8v7uP4
SU1mx2+Gw7YZcO2bORkbBYgBsgh1xJ2x071il+uoI882pYaqeKn6Wx/Bn9nML2tgLwexDjKfIIY1
0BtR+qlJLRl9lBGY9/B/0HMWeAnzvfQ5/JycKVZADf4P+WRyG3nWk8Tr72CiSCAmxqiU+B2jAbNU
apuIzyauD2IkOdsLzLFI9t4gVCIY6Gn3YaJ5c+fVqpfzplx4yjBRY1ZiuahpIprGr6aEh4BHVLud
oSf2tio8OUzIwKxL3mTUVIAf2GKstBpvCNgXdN7MGC9msIX0OJkUZZjebLJ3Jtf0YvC2kicK/B15
1ZdtrbbTDbyNMjHDL8SxbiTYQu3RHsrc6SpLf1ABXA18xMfIA3YdZyF5B+db4WARQ2KSS4lMm//o
6J+EltQRjNy3mtOhS7S1Rav84CMTv9tWlLd9TDRpi1SfJjpE1EvfGtOus69ye3xn8ejqWUw8mfE0
0oohVrNIDqP6WlS3VcKJwByXYm8OnRILnTBCEVX5Xhd7pYytiDsLyhPCRIhmnPIwo2FetcIn2U72
zcV0o6PmTJ/653Rf2uYBVKX/tEMsPOOc9mIHMBgcLcaBCN9F6ausXUpz5IjhqcbECwmv0KM8QIxA
qpuqALMDqSwQgHOsnHN6yUy4aLuiqnKfrqD+pQ9vdR6hGE8N+vnCiVqtJKqYwNLK8KFIdnH3WVE5
LvN2+d04r9hONdmcgyzooIN/ebuJHDX1lDzQYV3fyfeGaQEoqrcaQGudY3c68UrAvCVkco0wKVVz
kiC+7Nxau+/D9wArLLJbFoxKCIoGyGsQEA0vVQOD4CwgJ1mSmWgwGelkCPS8n4EHpd/39SHVbmsB
7xg80ESONbAwVxhblJWMnhkVnfbq/lMT39LamuM6nBjKMhzE0RBPEd2QSP2kTZklVYrV1s99z6vK
0GC8YXgsaoyJ7jFNpVerFoxhlviq/veDv1O4iS7yY/gFoHXH/pnsKQrPdhDi2JzCRIdmJtkoi9gy
khpeS8Tz1AretgjeXjGRQfP7UO8VKDcWL5pyk+ngW335NxFMcFCTLNNaWhQ2w1dg6IckcJXG4CwV
LzwoTOqQBnM7drTW+INhMHX6PaZxCZ3He8g6p82s+X7yUhT7K4w7g5WKB5HBW0kmQMjgLRiyCZsl
S4ep25eF2/GoWHgimLRBDyMQ175dqeRzB/pY6aXsOQf6X2qQv5IGhQkTs2aCpY5e6o3Snr3ZUc/R
UbB7wIWptvGYHVDb2vG74ui3/uFjMrBLgKoJyF02ZGRCVIoTnZAoenSXhvWwb6bkxijjm3TubsVA
tUxV3s8i4fRPrgbFhVxm05SkJ2Qs0SdStYUtFanXZslJFjF6XyYnxW8+brsCR00WEjXRFExKi+bk
BEF87uTATsviILeKZYqDak29vMuNu2nuHrbFrtrNVUsWJrXVIkEsaW/I4NeGJVTRQ1FEz8kofd6W
s/7KdhWkMVUoNL4qRSOhQj7Y9Tl+aZ5B+bsPdr1bfk+eVLtCmcH/f/RUrr8nLuQyGWJV+35FQtSU
6UNw/lU59XtqsZi7cqi9visXWIiTf093oqEzkm4Q4SPqYE36w8x74uLYCTtAXdZmGE8ZLciDcq7Z
JbsBz0AxePS292v1fFnowQR/XRDBRxtgu0q/sxT52Ec8thuO5bHD0WMUKlWAWX1UPh/D+qMsh0DO
4OXqb8n4RvRgqTXTWhJyDOb/KGUo52oHXKpL4GZ27vX78QjycndyWju8707ESzxwbBccx14/fhZL
yQSSogpi+hKLHSvtCMMTXnmWHMqmUZ7IrWTXlrSbvOY/2TMAbct7YebtI3MuTKFR9UmHVQ7TfmeS
HKhfxNk2Fd5GMsdCCpjDNCPU5GtpFwfmUS0HDywGnCSVowk7Km0OgpniyQFJvlFZjRljiocjgaMI
ixOimG2JtwVIiPRTliSWMZ5aYP9tr9Zqbnq1BnZYOpYjLfZbCFGqQ2x6pkAsRdxLCY8+hRf42EFo
fcLjtE8f0+i7XWMnr1FloSjuCDuyF+4AmJtybpI8zZiQoZaSqncx7LwTn+LpFOO+lSYfRfU9D2mL
BaS7uLhQysTXVeDbITKJaF2/TP6HUeDl9TxbYzLGzmx7saXRD9PraAN5aR/xahJb4q1mSbZ/6gM7
uuXNNHA3jIkTYpBHqUZDVfW9d36Az4l3JYq8Cs6q5NZ3tw1x9e6yWEcmMnRCV89qgINkqs9Z+X1I
E8uPHkh303T3U36/LYwXBHUmSAxVi8Y8A8q9PdC48SG7mWGVxaU9Aff6KHuF14BPGpHY7XmzfxxN
2WFoQRPmgvSwmH58FrKz1gjWYIxWnRFnEDxR4p1sHOthh6GTekLtq4C8UTsU/p4M78KDkq97x44/
tz7q1XGB1ZxvKQ9OGVqCXcTOf6ONJlWb7MW9PznbO8hTirlwYgRLVUuaRzXxN9H8LPW8FgpO9GUn
ofUkFdDSDgFG96q1eEu78PuH12vWi4Vjgsc85ESIZOpjbo/HDIz0JFayi2zpqHlZaPH4j3mWx8SR
qTem0qSWIIDKNikCy+hfDHC55dqneES6zYEk4uSGBhNBdDIp80DNQjzWh+TY7tUdha58X4/eYhWZ
0FF33Zw2EtTqvfaQOtKX9It5yS3ziK4Nu/nCA/peBRhZmjsTPIQJZB6jBnlkZ4CzkgLmY0DUcFq3
Pc2hVe3Q//2kgCMRfV6O6czoaHsRDoo12Qma+XbbjsCzIZO5yahxKvVVTAMnZtn7J5qD93brAl3H
Li/cteb4HdtsXKgTOLRL7OkP5Ag/tfCk8y390lrRk+ZJgxt4hNOWwBPJ3GHMoTJNP0VCF6jiYU4l
K/XFw/Yi8kQw0SQKxippfYiIRw2QB09d/31bAO++adJfsEgTqqCrFT+DhAG8f71HsRtTD5iDduj0
x0rGOd7aMJa795AALmyVpZdu2lRt0H2Md6rqSYqe2p5DkMxbOSakCHPiK2oC69PifTAYFhIuToa6
/u51dW8WhF6dJ6DJKnA3CSNaO8ogF93nt4LdKVZt2AR0f6Wd2v96IWQbb4ZurMcyx8pFQ3abSmg4
VsdDmvkOxzLoCm1cCdmuG0EdhmmiO+R/6J7V28Gdnk2vfPQPxIkzR/mevABU0dUetsVuSyVsFw76
EDUR6GqIzW3hKrrwaSolZ6iBhJGUx21R62+lvzYQl6Lfbb81I18cG8gCBXTojE8VGmK0AyYkOye5
Sz7Frum0XMCI7fObsBS8c9DWQ5nDavTaLQ8K2CnRuC1YvW4Nd5SjkiJHpLuQC7JGo9Hft5Ow3Tiz
AshFs4JcWuDRvmdutcMA49fq0N1Nex7QDU9JJqrEbYuYSO/yiroXhnMZeAOvJk4P6T/1ARC9oYPm
R2Ozx7jqtKI3UBP3wfyKf6iD1wevWqPmNsYruHp57r6u0v/kgVjod2PRE0NrQnqc+donZTybxU3e
cWLWX642VxnMiVKUCcmnCjLAjyW9cYkGx+Sb4Yz26JYPxaPGOcG4ApnzRZK1ZBxmCKTXjdDOjq1o
+efGkWzVbr8JJRdzj7eKjGGYraLpcw2BcX2IwzNqqCE3MK+H/usq0t+wONISICs3Ae0Al8pDnR4l
3nPWtuXB9n7/fpTVx6ATYXmhcAnSG4L6aOhV5m6KOPbAWywmT638GPTjORRJqtgy03sVlFLSp+0g
yFssJkdFst0GlQxl0tZVpod4fNr+/lWyKrB8/fRTkAT9vlqxAXxRhRZiKWAZTQP9F+kmASUv0Jo9
epNNHPOQ3g9feOkZZ/XYxgplCKJZCenqheM5LM2drPbulM17joLrJ9YvBf8YtszHpOyHNwUpAlBj
V98AtrXX7gA5BDZyRPNjGNgKpwi3/sp0XVe2vSKcjUqNaKxIP7UY1S5B2RxcUs9wmv/8c+uGuNzq
LyOvLPeXM/OqLRMx5tbPYsOHWOV29CZXs1Pcz2yAtO2A9+DJGCDReRa0fnJdRVITXvhzrXbB2MYw
0cadXCzwrt/73g8y2+HEGw3nhUQWPGjUTaksOyjYexJgqpQ9BWmrPtEB+P4DyDk5IZhnpUwwmXM0
NEfo3nME80Pd34zzrcabRueaChNH0q7R5ZHOitE3pWDfPo77t6k7VEFqIM9RhNV8x73/UUv4+wEN
mojft01q47jPUkhVrTdsbNx/yaEBkkCAV6zA4zWEvVGwbsljAo2iR7WvR5AXnidb/i67NJ3L9tWO
jgEF39JT+JlWffC4cJvfV4fUBZgttxeOozT7CiuO6LSqlbelnr1gnwLRM9mhGnoElBFa/XlRgGM9
bAdHkAK+SByRZ8X+rtLOM+AMeE0vPIdgmzeMGKTzkvlzH380uIYeXMIpsIaRx+1S4unERJihmJJg
pgcGbUMIAZMjugAnPYh3KXCP04fcHfY9L6xRW9ywHYUJMa2qB2JBPaQgT6n8KCatFbTuEOyF+r+J
X5fkRDSFLsEiorWSnwN4D9tGOyZB9XqZLWDLHOhAXPmNWzDnSWNCjKClbd1QaQSuUCRWhwAqHiiJ
YuGZLwAN3T4QefvHRJtMTOZ+pvdGLQssQfySmMQuNB4iMOfUVZjokrRhnZU0ukTVudef9OiYx+eW
x8hL933LLpiYUsV4RPPpvJoYXPD42nHr/et7o5sm0UUJ8wSMGhLKm3JPUctbjxxl8HgmdufpO8pu
yW8RWd+ZqzBGG70sSK1T9NFe9ITmDszMkvy4vfl/qfr9ksH2L9T+PEiTBBnyfecCMG4HFs2LdBSd
2A0cXhHpL9WrqzTmUlY3ZTtIFC92AI5C9lC8ht6YWaEHCL7H8Sh6lOBt2jenlHud5qwliwAPOsUx
riIDel6CG2DVOvPHHlKfetu/FR0ZVL2W+sLrZuMJZUJjFcaSFHZQ1wx3OdmJ4A/yH7Y3kCeCiYTx
2EWaWUKE5n9shn1ifMhLTvl9PdheN43+hEX0Iw2RyUBBd/XulJpOr9lS01hD9TonbtJ23rZCf8lY
r+KY8FejNa8Eeh3KtM/kSHtB/Lt2X+8JYEowt1NfwHn9cVvkqoJgplTAjkWAY8hEQB/oGjEeDRGb
lNozQewapmgO6TK3843LPGBtG5Xnd9TS/4hUV5kyI3PIe7OtKCakuBvc8i5xjZcUIFFk7+M1xd7W
b73yuRDGRK2cyIMSUE6H8JwfCEjk3ziTBlBZXUy7Ta3qqwZ2Xj7g1/peLgQzEUzS0Kc0yoAUGZFc
SUBq/gaAaNAOHgZHcgsPThdrNq83hKcum9RVcltpM4VzUq3iWfVweR3xmljtNCd+Ht3mrktsiO15
FafVw+eqLJvcpcFUjHmOLS1z/URp4Ynfvuf2sRBBj6eFK85SrSRtjI3U66dqeBr0h45wihi8PWNb
cOcpSRSdWqYP4OT73glODeDSvOnFl6z++3BIPJgor7JFzf1PdyCGpmn4Q2cfn3xZTIFsgvSgVFXT
m8yu2pdmjumHoriRw3mC8w88vJvVlES5ymQOI1ERhCmpVby4xdpt16AvXBibmxoQN1UCFEuOD65b
x1Ua4wqdNv8cDmzcV9Fu7jFVNDutpVnCrt4pBNwg77vc/FIQbFG/W4vcCaBhoxMd5FXbRacGZNym
K3xT3l5Po0deEfkvlvM/FQ22Pj/lXWZIFL1cu1S4zO2VveC2x95FMvFZwbuU4PBcfXtRDbY43/Z4
DQuohqPgyNrZH75ydm0131ssIXOCx3Mw/RjAFfbddwp11+7j78DzA+dCeORp85fAdV1Aqu7CvUW9
isaIdr8PNjmOTyn6H9zeps05shW79E9xTzgJxHoGuFCROd6jttBrUabH++14ztxx74Nx17dSV7SG
/bsyooUw5nAHV1oT+XQkQ0x3ZntnzrdKyJsM3/ZrQ2SO1gyABFpMx2Y04rX6JelK29BSSx0/bRsH
z/iYU7UNc4QPA7oE0qVF41TCi8TUuP4eFA0W2zFXZqPsNShCoVpzB13pDwmgWjsHb5XH3AZ79bZC
NARtyGPnYytxrrWejn345uOU5+CI99Ti0gSBNQiJk4e1LSq1sy1zNX9VDAUWJsuqpDEORvp+0ocU
2V5p3BL5SJTYygbv32QwbuXHAiAlZciQs6/1FFm1QqycN0bAU4Rxo2QYAmNKkXQUfmzr2YjR9g8m
4OH+TRXGfyLcorOGJsdq/JrHnpB9q4rDv4lg3Kepwaeg0ktLPbd2N91nJgBZovttIX85K677zjhP
Y8q13OWQ0gMEq7Bmh7jVB3I3PwyfWsrjS+fz25dtobwtYo7ggKS10Q+QaaSPSX9RkkdR/rwtYjUm
4Aah4HFWU1S2Gh0kWj2goxdWkE7DDpiOxUEJ5pg3srIaGa5i2AwX9FuhL1YJhjjQ7zWh3pYdYyf4
ALKxAxjhkVXvttV6e3z5IzQsBDK5UgkIiLHtge9NGYTnJ/WT8ZwChCpuLeFCe70Tr9tLdmzVyBlP
0fvO+YV4ekwvDsYo9HO1mYE6G5rpvk3rXTzo7wkSCxFMIIoKqR3NCRrG8rNqPuntZ6Pnte2/PTpv
LSMTiaKiaqdxhpC6sCbUR2+C+ya20LaT3WXe9JHHDrd6Ei50YmJSFxsJSi5YNqX9FE33ZYFmF/++
SgtOEOfqxYSlXlbnPImhF300TNHDvo8u4efmKbvtvvDS2lUvXijFxKcpL5ohaaHUDK5sX7+LpRxn
09dtg19/g1lIYeLTBBAbNW6hUfRM4Q+RyuqWeZPY2q0WWhMKVbEl3OHBnQt0tB5BVEknKkqMhsnY
YZ3FPRAV4NpgKrEyIPTU5QeObusreBXBWGEhI0hNY0Yxo3+8gCavJHbUzutRglPAWqtKgCMceUSi
65kmucplzNHHvGASD5DboJOG2HRWRLwDb+ch80yHm9eux8irNMYmgz40VbH9qSW4XkFFZNP0ybDq
GxTSnYBXSF/fOUOTRJWgT4idyRkrwNoUHTo4BTKUbqHlkzWJSsHpglr36V9S2HmRsS/aXp8Aq6sQ
V+wvSVPaZX8byDon06Bu9GeousphIn7uG3LWVHCzpv+gKwc/PfZ5sO/b3Ooj2dm2yHWDvMpiwnth
yFNZU1nTqLidmR6TMHXypOG8wXM2iB0dqQIjxXwxDYfD9xwwaS3hrNn62xvubz9NgCXNa6JKTlUa
B+MDsNit1NMDa9Qt+Zb6Vb7TTCfjjHP+JVBdRbJONSAL6SldiX9pD91rRwDzGTrzg3lpDuQkKNbQ
WjK4Cbv99p5xBTP+lXfBlKo9BBs48y+07Ty0S1jHST4kh/k+/ky8emc88PyaZ5dM+NcmVNdiAvsH
IIxrVMQC1Zfda091dSbF+I+GyZwCup/kKNxAx1EG+WEo3gEU4cYEmRNnLXlKMZlpFOPRreqgFNn5
R1WyQW4jWBoau+gLePshtclNv0tujYd3zVdfDZadIUkUkrfDTEG69UvT+nYUv/RtZm+rxwlZbOsf
OorkGOi3eIGecgtEvJaeOUM14KLncxyQJ4kJJHElpkI7Yr8C8y4aJ1f1Pwrqx0wJvG2NVvdLlUWi
4XwxNLZXovSlNA0pSWsXU1DdaGcGSK3i2InI6KpqxbMPWqn7Ixhf5bH5fiMU7ZxSDureKw+lN+4b
rzu3Oz6h02qIXAhion7YyyGZ8FLmCB2Kr+2wH5ORc79cr3ItZDCbZKaGGGFaEE6Fjp0MlJH9nhyM
F/lptOlVorb9h7DgbNh6W9tCKJNWlbKhTEWHtEo8qp5+6irLb53gYn6gtS4U8xLMDZaCVXiR03x5
V9VrIZyu+uL6ooW1Mpg5hAfVcDP2wTESowMhyodtq1w/flSVGDKouDSTbdJHLXRU5zantzTRpgcQ
1BTs1qLNXmjZ2/OATdffc1XDlAx4gqqwKU8RCtnsKwVW9d4AlFSCTBnvdY54R27TEyUKrC35JPs2
7w6w7n9XucwhMONhtdf7CpRCEk6c1reS6X7WvS5+KCfexXA1pix0ZM4AI8BNWwABj9NUiaUPo9vF
r4LyVEoNz8up4f/p5VetmFNgloXR1wqwWSqSVR66XfYBj+NpjesGbfwS7mYe1tmqt2uygnxVMRWd
fbEyCinOClpGKDrtZlQVtwjUiBOS6fL8oZRmyrKmGLpI2OnjHGQCZjSgG1BIE7yqShhOkbIHTcaz
QJft+w50xlXEebGmC7Ulk27pwt+6xBDjMJvwvmKSs58B50+NH2OwgNpR5x/NCeAoUvmkBjJP2fUF
/aUsy6vap1UUKC3eziqttHSxtpvkadvHV1Pl63Ky44ShEotxMuDAFsPvvdZZQnasRW4+wtODSSoF
NU/rRIYe5r6DT0v7DLAkXwgaulR0aOixNQ829+a7nlEudGO2rQZOcV5TfihUEQq0kaWeFrsZIjUS
oQGdx/FrJtn9t8DjhROOvbADhnEi9JFCeToplGyHwbfaFXb/jwHDVQdfKMiEEhJEsRrGWNbB1lHy
bCx0d/l4BNR34am45TUbrgauhTQmnEQgo2h1SqYaa3sy2lMmOmP0jUwP2xbJWTz26bbpAb8gT1BK
FM60C3DQbqV8tBTUBusZEQVYnr35nozyqho7PYiWNRHPcpCZD8CP+9joz4Jy385cP+BsmEk/XwSS
pogx3m1iCemUYmgre/9Fc4hF0X5NpLHO9kpyvI4t/cRKPNfC28s7QFaSFu0uQ7D7NxH0JywUGlKw
xXbUJkZyFqJ7Vfj+b9/PBI6yaCK9oVQ1EiC66yECDLnEKYCsPx0sNp8JE0GTpwPwfWBwR9DF7jAn
DuYFYDDTfEMMLSAjn3gJ3HpmtZDJJBxlZfahFCBCxKCTS9zoNQbTGlitD5ROE/0Qc+zy8Hd5fsUE
i9yYR4H4UJMi4qQgRqDTZqh8cyyCc6CwY4MglRZmzOLCxDtXzs9z6lY+r0axbdjAYf7d6qQJuUFF
3YhOBISfUsyN290AGs3ZDgEOo/T7d5aJdVThZEUTwU7LJPxmVXVtl9NLZ5betcbwqWtFt5pnd9vg
V3dpIYZxqGSYQkJoOY426yr7CLsEUsN3cnIs5DCONQBgRZcpNegPsLfITb6Z9gi088ILPG4nx+p9
cyGNcbFGlSWjVn9qpe4xW2wlwEEje+4c+Kr5LSQxjlVpfV6ZtDYA0wNlMS0iVXZ/oo0xTf9WuEq5
DWI8maxn1ZMgVR1k9ngWCb5V3U6WeE0I67RhC8WY05cI+VA0MYTQu5hsC1bkhrmlFk4YWtpdvu88
w6Jdtl1jCy86/pZKsypr2zo5mqqM45FuzPqcru4EJMfga5ruuNw0dIP+yLV1TTQNRQHMJdttEVZS
PvsiBtKFXDoPhnHQCsFpZgPnMoBdUZh83FZpPRRfBb59vjjCAj1KikpBJ++PGcjoGDrlR0CECDt5
H1bvm4BciGMcvJbaKE0yvOjOs2nR3ni9uy2Ml22lVgPkQgjj3bIyjX0SQycClm4JfDHImrYlrCaD
CwmMRw9ELIzEgARBOjeJYqX6yyR+VLj4TDxNGH/OxKBO6wZy4tkbk0vNm7ldt+hf5vZW51nsfh6H
jVajL8ZJ/E9xlbq+CpKdpPK2V2t9OGmxXIz3qoGa40YAMbjnoLLdWDNCkmnPh2JHMEgzxJj+puUq
eh2C0fWqLT36trP9Kzi6shORWT4Zul7hR4jFszG4lQyS1Yqb2tCS3oYDs/OQjWkaQUjTqfggurd4
ud2pOwmPgDwIwXULNFUFfdYGxkuZA7kJ5S5UFCBBoiU+8xTFwGRZpr2qapKDcdUvOKFv3RCv4hiX
MhoBQHwV1JqBhxq8jD6vFWe9jglehf8pxLhUWWiZllU4JKmNzOf0Kyo2u/4IeMv/QO9DQR+/aRwv
Xn9oX8hk3KuKCKkrBTL9i2j/eELVDupuOot79bBtfbwFZE7JrG5GbCQWEAi2WXObko/b3//WTvan
4V3Xj/GxaNb0Kkze1m9w0QpxzE8gh3OTW16SwdGEvaH6kmSApgCa6MKw0xPNVon5wFGG3gQ3lGFv
pPkkomouQob2mtxIjvJReFAe9PvyIb2PP/DqFeuB4dfKsddSsW1Bb02v3NmcWfH8MIMAd+TCc69f
tK7Gxt5HK0wRVoMOMY07uM1N7hl3JLYSpJ2SLeJ91jIy6123noVMupeL+J4lqgSuEcgkuxolUEoH
1xzeiWe6EMNEBzyhixIIwBDfm8oNq8DTci75DM/smPig6lnT+zQ+xAd/l2P4mnKNCHZyDh8oBWII
NKdtI+QJZIKDXBlxFTZQCmevnz0Y5tP29/8l9braHRMSyigkI8mhUV5YtBl63JcfwcQF+AnN6y+B
x6NU59k5EyF6SYzNIoFCQTgCrekQ1pGdgwLpPWoZsqmLsiGjEM6IAaSSHgu014d2L4W2elJ1C3x3
gJTMnBKvUTKPiWb9NeoqkTB5eSsTfZJ8SKQFR/pyUu2SS/olOkQXdefj2pO+gqvSVl+kw7t0BYe6
LCuiqLGncIvelUxKsYXUp7M9WmI+qC5tigFDJqa8eTXI9UPSuMpj/FmRikIXNcjrvf5MPuegG/Ed
PQHLT4XaCQVWCzWbN/C06ggLoYx3J3OGSwL1vG4mj+CbeCwNdcdZyFXbXMhgvFtoJy3PZ1yt5F2R
WhSNJUqs0LDaLzqIC32LnBMRSBm8DGA1i1qIZXx8nNBC1b4lAPrJBzVvlFuADpckzi2LJ4bx9K4P
osTMoN081Zaof5LJXY7xYMW4215G3iqyrielYD6PICfRPunD17p8bnklyfWodV0y9viHrxVxIMAa
iu/JjelF95RecrRL7Q1dgD+2u57YmJouoX9Q1wk7QWUIqiEa0YRzUwaEpZE3e6GRTlMqe6VinsKe
7ARf/pCoja1JETefX63dLKQzHmfWbSGlBrqc8yE5i315S1TBNuXJFkTM/8y5pefAmy8+1kr3aXsz
V41mIZlxuzDsixG0jCj+mqmVN+jONENLr4CAHvJm7Xii6OeLNCE0yNBFNYXBiw/a+FST17n+D3hZ
9rZGq+a50Ijxtn6QywyAZjhR8S46xc+mAICYgDd3sW6hCzGMt2kY9DaGHNrQ4wA0f0ckWgCRCu4o
zx+54faMrSarC3mM141pg5sXBRHsU1s75t540m8qBSDK5lHedx9lTnK8Go6v4tjTTjXFZEo6iBOm
xzn6KA1P27u0fltfCGC6VgqtGsRcmDEVgRFFR3Kmm7DD86tV2BGe8lQXj19Ous8OKDYDHDETrekM
lETuDXe95rf4HXTdF1ZpNnkRTxUUpYdr11ha54z7ULQyN/Zo6ykwp4DjINmVB5zvBk8VdtdaIHLZ
Xg7ecjMXbXQsaQqR6e4CnTUVTZTaOY7Ok0A/X+pZ6b6Y6JDQDc1FjLWPaart/00JJpYQLTSUdoKI
fDRPbU1sRQ/dbREc5yZsDAH5FKpVEKG0x2g49MXJ5EGPrac/C4tgA0g4JqZAV4pWgaN9cS9kFkog
+Qkv2pFVAOxAiv+PtCvbjRtXol8kQBK1vmrtbrfd3mI7eRFiJ6N93/X199CZSSuM0rxwXgYDBHB1
UcXDYrHqHKsDIR5n+egO/u06urLLIEozt4EqLrBLVbXpNUry272849V0eMjFShsLGbgfpxZ2hhfJ
I8cYDDoR2n96XAmCwYo9Hrv3dg/52TG2ot2DcLKqaHCn/8z/ZLftteAakaVAubn2wGXlXA4RTqCr
DLBIvSHJAT3RZnW4FqBjOyjd02UT210PK48Y0MjiCXpyEc4Y8hBn4PbVDunVD8l1044Muy3fJ4RD
hzvut32/X1lmgCIqxmEwElhOn+J74hReOWHgtDtolujhQpc6/NyIs+dUBjn0Dp27FQSOHaN7NdO7
KXjWs4yDf9tFspVfDHYYWE2jpMoN2dG0cLcCN25wnEF2hqIm52mT5w+DIX2JG+VMT25Tz61KeEmL
u3CaeQ7RELiwm1UGRdK2CNNWgxV6QQX1xjVVKlUeZEpZe83j4eNhFstxo5b9OMzUGua4OweTp9Bl
DW7flH24p10x1SfhkbMFeNuMyUfCVA4W2YDFJcT7pgkNqwLzgAkErbC3kQeBh5qraEO/DLumuAFD
b1BCSUnXGYQsTDXKjBZSpTEhgd8hS3dqMud+Pw/EqiMh4yDyVqSs7TE+VrGkRB3VhdGX49y2tj77
oaZ/IF8lIlRzNUlWFfj268GcmB0qJS0SIV0Orbg6asq3UnY/8LXWRhhQlKNy6SD7jo6Bt2JvegXy
GMMrE7QpUkWH4nuADt7Q4vaabt1r1mYZnMStqp0CTNa8VxIoJ9Zbhy4tmfskvXV0ru0wqFh3Wa0V
IuzQTmFp1yFv/H+eQ7bNoOQki6aJyWcGpCIx0+q5xSUx2cc7CR3Q+V52xB2vXrAddmczDEBNUzyi
8Rhm8vQQE0+SDmXiXQ6Ird1LJFHBrVbHiwBbUmpFIxeUDB2e1djtl1S8TqrsAzBLJGKYClrusVrM
saEkehb2dDI97+6bcp8Gh7DgzNRuLtTKBPM9MG2HE4PquhLja1kds+JbVd5fXqhtEzq03kS8k2vs
e15Yd30wvTMeLt5oPkX5QWg5nAGbqIbx4/9MMHszMqMs1gcQoEl5Zcma1Se3cnRTGZzvwTPD7MU2
FrJWbGFm7O4NobaT7r7HYL2Zcxp5N/NLQhdLBeWaarKdmW2ylEFPuYG7l/5J81WPMnA0DTgQ5qOM
3nJeN9RmZXZtkDkWxowgvxwRzMqXbD/si1PgKLfhgQqD997sVZZqD350MB0uT/xmaktk3MzAkYJ+
JY0J8raeR0ksBkpb9GOaqr42nDfdNzxQonFOo809u7LFRDvuqVEboTjkpGBBG6f+oZCT58vRvpmG
rf1hoEdIyKJ3KmxQuXWCvCU+VFcz2qOSO+61gILyb6f5yh8mQzITcNiVA2xlRygbwRilhieWYg1u
+Xm6/j/IdbZysrV3TKDMidopigmLtCELk3d+5Gh78fTeN5xwT7/N02LlH5M9jEm9FGTEofTjtDBd
KoFScZsBOWHBDpcuejVXYQczeVPaICvdidA2vhwWm9Bx9oSdB8BGR95VY91M4VD0e1OCEJSOTi8e
dQ/PFQaiZqUZKpNGX4berq70K8KJb54BJk8gQxS3Y4y1ipvvoiE9EiPlSIJtZuKrGGPHSQ3QWQ5t
OYGKw9EO8S6FzId6Y9zq75RAKvrh+1eeOu52oKFCpJt4IsJ5/msGKaT9jIbKbECTv1paelu11oRB
TxsUgKorBumbHpa5rRbRYsvtuHiXg2PzhJTP1pmPRtREWKII2UolHBryRaMNUfvLJngOMp+tVXpc
p+T39I7mXf91u3yk54CsPKHRsyqRKUPczpqATyeN4iGQ+qPRDu5lTzbfGdY2GBCP5i7QQoi5OgKJ
rSk9VfNDXRwNcBMsi1UU9yqmKErevuKtH4PqeTP0mUnXjza8UpEgSifWcK9nf4j9cygwiJ7rC/wT
YIdWzmYXRV3NThVLTixyo/qUTkzGnOzicCnTeTHIAHvbGHPQELrp1NzRltBfktFHvsXBQZ4Zus6r
AMF0faO1C8xkCEE0V3RePTxxAmT7VPy5hmzh3TSnThcT2DAfFge68U5quNUrua7AzgZi7fCBCJzd
tYnuuAzoBAOIksjKE4VNJc3jCPhA59WxMEElFVaYb9GnXd3EnIydRsBvZ/5PWxJL2zlUQUIw8Dtj
nH/cx1P+JtYIixQvbd3o1c3IyXm3c9GVPSYwqnCMJn3u6Ikf+JqdePG1dIOHbVdGGZfciveXv97m
+bIyxwSI1qt6OcU4wKbxZuyvQ3OxLhvYTjjPFtj7SA/uczNRe7RXfJ2cdLfsBDyLLv+EeJb/PxIm
jj9sn6FEKjGJJVijszTN5/RLbuu2ekc7D4xddFA/15wcl/fBWMmFLNXTWCewSMcO6Aczb8TPNCWE
FvpBvZ0+c9bzcvBL789Uqy1tTkFGYh0BovjljQgBXE9y+k+tvexiu39LA0t9Kg4hV9eM6ydz1kjh
QOJehV1KzkT136edev8ftaQWcnu0trF5FTjMwRMGQ9XmNDR/jEUVngVo8StXswLLnq7HHe85gxuq
zKkTSXWBtBGfUr6rMIEDfpr74ip5WmzJbXyJNxfLQRaWnFcWjCJuTVhbpsIlSbGPcslvSszsmTNk
i3r3cuBsHgWr5WSABdOWUd8X1Lmu3omR4uhT4s/8fIHnFoMotdKMslYjTrTrxdM92nM0F7bqUjoj
GfzlATZ+7BguT+iQ9/XYpDKLmn+/XrKvb8qD9Bz7KTjf0DUmXymhxaMI4SANO9ZcDENpBhrWs0gF
Nw6royIFHGyhS3Xh7GFFFjAeS5vcsQOCa5oFGXviQyaSex/jRAbbSQJthcxsA7qzZbxcS6cafC5l
93I5/HjLxcCH2GgJ6BGwXEN0zKSvg8DbTpsPTeQc4Kx+Aih3qjEV4AayU5tSQVOSgGKn3IJ05J38
yfx22SVuxDF4MUzSJI70rJ686DbdxeDph04cLbHOO7WyeG11HOQndOetkH/K0igpRJgzsslBe5bX
y+TQjbmdG5p/2TXe12LAIgL/c1NRbFLC61E/mlx6Dg5KsN2QsxzLgkzPadqMoj9Ej5TTodtpx5xu
2dnJHdkDf8uO15XCscsmq2VSYTB/wRrO4meifVNAbKWZb11xW5j//NUSKkyRNEyk2ChAC+sUsaOF
qRXXEye14uxbhbnHovY7lWgwpjSQD7Px1GBmNLu77ATPBHOPbbIkQj0eyzUYvpH4dbOX678LNYUB
hmYksziHADk1uFPJY8RT6/hD4qKoGB4zUN9lRRlCkF38wIU5Ro7bdI8aGnyFQraUEK8IeX2ny+au
bJVDmMS+AlL+WTI9bZC8y0u5fZEm59/BoMViTI2GZm3w45PaJn32CVOxnpxrTzPUsnKxvh8JpDTL
0M5F9fWy7c2eIUzO/bcGOmNb0qK6lEvYhjCoJ2o2xgONI6Gk9fsAKmElWOuFa3SMuNpraFhpaoMD
gbf1/gDQ5x9B9+YKv9oS6qsNvWwPXn5DnOyUXqN62mG/p7foq3CyTy2PX47i1O8n6Nkkg2NGYWK8
ZIDJvr5VKoTw02I46Mm3wuBkFJ19eZl5ocYKtavLOIgNlDzfyxapG94pn4vXxacDJ5UvJS6PWGuT
Gmf1XVlmLVVuRX1O8F3pm/3oL7vFi3HudTuqBz/5hV9ioFb8WGH/HE6/cW1lqSCWIfzMiblLo3kX
kIkzgL+NPD+/HKvSPtRVp0OGErsFCgFV+k8275fxL20w6KYUehvoAgDUlI9Sh/n6CQ+YHASlO+tC
BLJUKqGSZ6Dsgh9t/Y2Qrwsa9lLw9XVBygs+niW6oqvtFdcxHncCWKppB7IFyWane4VyECUsgNr3
DP2ZyI045RHeZ2KAZSi6OOlTCmrVScpfJOFB/kj3yzrGGdgoZzwYNBHqS9pyWvqbSv6c8UZAttOd
c7AxMJHMQ1MXNZauXIglqEg/SMP7PDSYLgUCcy+agg4k6zqCjd6f+3vaLyTvFzu5MTwoQvsm51GT
4xLbj95WcjyJtMFAyF8Kw0Gh9jLW8f4+k95MQRgLBUWePj7Ew36Iuf3KNH25sGDs/Fkp9XKeU+ym
1BQ51EEgWj9AHhToTWkuO94FghPK7CDa0GWRYbSIs6ESLUN+noSHRPnIrDyhzx7oniG6ITP7Jc10
eQloO6ge+m30re8Pucp50Nn8MgqaDCSD6JrEVkeLxTTzJcWzubB4g7yrlIfLX35zncD+puL3q7LJ
XnyjNq+Djjb0ZdXjQL6K4deFRx68maWDp98wddWU5N/oQtRwJjLt5Y6EPrRmWZjtCFp8thjIEXSh
+sUeVIFzGGwu20+bhNVByCaIEAtSIUKoxagsDN0sh3kJJ+/y4m1Xtc5m2HIhAflhMQY6nmweIEgJ
/jz0skZIgmavhco3hejghjutsYk9K6P031dHQ69VAZFLg2ZeKi6r8Y5cmW7+QnupoHjpCBzs2c70
VvboWq/sxSM0KMEMRUt3oxvUduXlfnZlPCx2f8yd/IRh9szmLOwmXKxsMsdfL4m9qjXvPjZ7CQrq
AcY2rB/vRkZofaxYuLLH7OSoLeJCHWCPNh6AZgsPH8NOdykLYnzidYxwgpOtFarDrJKWfsCxO3bK
SeH1JW32B5OVN8wJGBddLggEX4ycKJFI4aiiVchuRRWZJ1v2Ol8JnAS6eXhncS5/uc0q18o0czCO
hWGIHfUtQSsM9LP2M/qC+cwAm7B1NsOWB+fcCLRZhIfi/GlItasl1HwF2dhlZ94B/LdTa2WGORfz
aTCyKII3IA55SZ+MyG5vlEO+y75B9eYqtTOrejKhZiDSPuG9+EhUDGygO98PURm9/Fu261Or30K3
zGob1sZQgGPv3xCVHMkydSDNTxITLsxwtiBbSKyrPq+CH75PGJABndQned+jkiPvjPua81LG+54M
xoD/IzdRncBCB65QH2rDF3nkBNt9WqsFZDClXAJJaU3EjPLFuE5vggNlZ5t2HTYBOPrLfeEO14pH
QZu34bnfjoGXTun+dW+0qWYwcYJ9d6hxQDSIFN6X42xBtrKYRUuXzz+2IIYrvG5H+aX4hWaeGQZk
NGlqlpJCdKtfGePsVouvd7dGfMynbxGG/tsh4mxHDm6yZcYYp55GTFis4+tFOY3zd84Wo5/hwnZn
64lBCMobOYQB6WHyRLfw6NmT3tEj/Tn0x9KKCWjRi+tF4HgmcRaTrS8OAenFoYDlZA8BdLf2BbTt
DHbhRR7kFl3aLtHvahes7Kf8meM1Z6Ozlce4IqOqU2Ch5zu8doar6moAOVLm9s88qWLON2Q51ubc
DDXIHuFo0l/rpbI06e2yO7yVZJAk1/+DyR/NJt2Orh4gy71s5v2l+/dYUdE0rxPZ1DTmIotDRxPI
AII61ZIPNFaoUKZggePvGeNzuKYnO/JF9NBy5Zp77oz89jc7W2c2Xz7ggayUYV2+644FpTMUbGGx
zGva3i4k7kfoQzAjoGoSRu8Nkd0ZgM607dscykFJ8RYm+rdOR0fNrIi8jbAdH2dDDEgv/VLn6KbH
RsD0LF7gY3eATrJLn6Znx3zKvcLmXa7/kOCebTLoPCpLsxQTbBZHytuU3yh4Dg/3TYYxKjr0mdm8
fHM7SM8WmeAhqRwHsqLi1oVZO9oRlWJggA/RvMVkoySX1RxN+Eg0zQdS7qTp0+VNsN2vuwoL6ucq
J5GacBHMBSuXov94QU6yYCoB2taYQea1Zmxj888lY+dUlEjPRKnC6R2IPqkPpEQqO34dTd48jMxZ
NHaAL9HCQdQK+NT11gQKltwtv077BBsaLacgGA5uwdiI7sY3Kq44P3dPkw51PRmTuTxylu0K9Hl5
VYoCq+VtZGlAPxt+inqa7XeMcUxbxMWLpvCmI3OkYnmfU2Vulnoia7GSwx7FTlrxTm3zKwhLUe8u
xo/ls+cPygD1qPfgumnoOjv5V8Utfby3HrIbtCK6psOj9+DtcZXBlaoBOWUyv1sbXRCLOO8U1SC6
VzJk71Au9z40RrP6eAyqmKkeG1MIi1LoB/GTAnoY45Gz/+gH+e0Q0lTwReA/is42X3dd2/UdZSzr
vMUDGSYmaQNHdRvXxOEdezxxsE3Y0gxDM6FfgeEaBrbU2lzA1zACT4TRmZVoJ7XEjRPdaufyVGbd
jSi9mDpveox+mt+dPFtlUCxUDTmSqXxLP+I5j6BhD5Njcqdxjp4tM4oINWGws4nqb5W2Lg5NrWgg
EKBWEFCJlyeI3J9wjx44djZ39doQE4pFpC5pN4OzX/YHR/UyJwwfBLfFzarzjf4ms3mXq80yFWqI
qPHJBuR02VfZrJmDVCmoHoE7ORWK4ujtbO3SFyIPQjiuasvqPvZ4M5pbQLq2yviJcQcRFRVYTSfJ
leLGjyUele7mxWptg9lkgzTOqk4965zBUWxat+muKoS/tgMz0f7ydtuMkNUyMuGvR4NuJDE+XD+f
9METyrdMuL9sYuuU02RN1XQEoghBt18RXzbrQA7GenKMcMbQfwUBIW2vK0Jw0yZS8NYbYsQp79Ef
ze6utUVmBYMm7Gnry+QUZgBOPSUZvGVe/tGTYrQarVtuSZ1iNvOv3GTRuCyIAEZHyHOHsmZaZqN5
JRncRGm8QtGeLtvahP6Vh2ymXgtKFLbwyylN0HKRqbhLFcy56qoVpijzxeMpmEcUw3TZrsfiqqqC
+7w2XKFd7PFD8lCrH6PLv37gZhzGsirQgyGgKH2VBvkI0dQ6ukrkIeSdsJxPy86CRDLENUaovaGo
OTkC3hAhNqTZCrEkXC1Hh86OlqI1YPTonndSbO39tZtMHJskkLrRgGmd1FcGCW6hWuhyvitdqguR
y7ZBtHU5FC11Lzp2Dn0oN5zQL4+UIuxjcqJrh5i9n0tdLndBg3uJ7qvzKeo4U5hb2LL++8wh1zRT
sSwT4mJMnsPhhOudFUycrb558qyNMOn6qCnmLOtwAvldi3iAOMFegJ4EaAEaO3KNG+kz5xtx4oBt
aQiCYsiDCN8o23f72M0/kdIxQKxQ71UYLK7BYJ1xiym0KnshMNiGhiQxjTZJ3o1OR7LD7eoI4li7
8ccd717M84/ZzkpXzIsy4LPJwe1QNZYS81aQcyKwo9LCEqt52sHCO9PgW3gwb6ieRHQPBV0n9NB6
61c+r4rPixS20UGU0zEbBRrux94NUUUEV4V0T2kbVRArhI7IYyDaPMlXsWkwiDHmWaVm/buf70JU
SE/S69Yz8QITnngZEWe3GcyhJ48yuu1oW7Na78vJxqlqydLXv4x9BjKkniRlLcNItI9uy6d4h+5p
XznVx/5IWyIF7iWHFyoMhpigqZRyzN85bXyHnFINjkJ0h5nDvzxXDAZG2jpB61cOO/SamHmQ26EK
cxFe9OWH0SmdyYWg80nJLd6pwgtLtg9CLIKxaGiQKH5yizcJ3HayZx3lNsFXrsxb3oWYs7tZhl4U
N5Y+VrALJAP12Ko+LF3Ku3PTxboAVmxjxDyaYT6aWMymt80XDZMf0a3ihi5moKQ7DLqCH6O5196S
+wQXuolHisdLjtg+CRmNwXFNAWw8YPIPCkrqlTXsKFO57JVedq1x/OXsPLafoTSVVuob2BPF63a4
HoXDEnLe/rlRwkBJKxIkeBT/fzBoxQfjsyRiAHZ0QnCv968pV8yak4qYDJ6k46IrIj1Yi9iiYi9g
oXmkHHIKrnT9M+8ewsNKk0EWWZRD6Jm+Ozg5okvLboZDNaHAV3SKfA6OcWDFZGAlDYpgmemsUOtm
AzSoJNwdQzeorPktuplcYheH2IuuRU6kbFajVicC2zdSdElqyBm8NB9mvErU19VzbEf3eJH3MAFy
2cnLO91g5WbUehy1RKS2OncqDhJ5uPz3OTFpiMxLclGjBQY1KLqI9HhLUWE29qg+ocSsXYUet6ZN
P8qfYcUQmcRkEVTwINPxAsWfXcGCIAvCMnIEl9xoD5DbsmUnOiSKw5/auxwuhkhrVquiJamJVFc0
5ZPyUwNGkWYEX5KbGgXnk222QZ/jA48Svxqq8gV3KBofrasdBI92wqTIjoLdcGXaLY6EwZaBY4YF
ObEdbn4GdxqSFzUM0EgDKpigNaHTkDKo9dM78/4teKACvJVt7mOH9458GTwNkYEZKcabqxbSj7qI
TiEIljBUh8rkzbtvNiKvV5bFl0CUppoGK5VbpfzLtYKIDd1Jt4LCLq5yZO+plw+ermLEyL28VXhO
MnCDVNdINZp6Bs1NVj+M+aPUf6DPVcP8tUjwXoyWNGYzknKeG5JOmL1ZBF8Xxbd2KF9ioecp+mxu
hZUdJkK7eDT0tkU1Jx1KV1FKj8TZ0yz1np41nAaKzVA8m2IbYkx1KYKqGCcn6OPQqUxhOQZhUz9e
/jabYw+rlSPMxxGGsJ/kBX2vCe5zLcQr3lRf+z9m+TeDYOUOk2KaA15ctQA7q5P/ySCtKCmW0t9e
doZjg33TFALTrIIKvgThdSJcqdmDWfBu3JtX0bMf7Lt+Io6JItExNvUU+MiRT5Kf3NO3Ir4OM88d
BvHHshPqNIKpBPQRSZLfgMfLFtV2f3nVtjPGlUsMviuCbsrliGWjsCvbuQuFAle3oa6Oq5q4M/e8
O/b22bmyyGwjIZxqOadZ/xjZw1GyMgfcSschQkpHteDAc8mJjM2C+SrM2TJsMs6istC1VEBnSJUY
UDnzOxH9Vr0XtcB30QJPO6/dbPMqsPKTgXfIdddjS60Wx8AHXd1V4xY3nc/jGeF6x8D7ECiVsdDh
4da9qvYyOOsozdI98euj6DT2zKfI4m0DBjakRUhlVcB2zqbbZHou1Ufd6K2xfMTgRBiPGAlJnTp/
HMe3y8HKAWCWa3bUlURVqN0iPRHULdpTjO843F22wtl57NM0lK5BVNBhPfvoWs0kHImvycBBXp4N
5shCB3cQanQAMc13YBVfioe+5uWoFCF+yxnP8cc+NxuCIKWTitWiTbCKPUKso0EjEJUuHV+5JSae
NQZHAhxXbRQj2tUTcMRddggF9A7gwovpMZ413vIxEBJr8phkGlyb2+NoHuvmpQueLkfB9q1stXz0
N6wS3zCfQmFu4dByakHvlR+q58GObhY3cYW/dojBCgIm6nyS4BBBW0Jffye9YFXV62WX6KpcCggG
KKZiqqeEelQvBxIc06y2LhvgrhkDDOGokSqh1c3xoByovHEGxaDeUw/SNSUX4Fijv/eSP0xW0QtV
ExNa9mvesv2E90IJhBuKXd+Fd2ht9erIVY6JO17xbmMcYNcYhizIzjfmSL2k1NrpoUFPGm2K5l0P
eAelxoCEVilhUWEK+p0OMN0lziRa2mdx37nRDidz4vIKcpxtxU7jdpUgxCF95qnTw1QdFPmY81RT
ODGoMTBRxoGwBDNMBKPxpph4ytKEz5y44BwTLI2iGKa5mFI3jOvZpoO0oVs8R96A7mpKmIyLnB2f
uNHIAUCNwQuwDQiNXALS6ds1jX1AoN9BILhAvw1v7o4bGwxg4Eo3g3YT1gaPCkbEh/DQ7ahkBKUf
DHKLV2LfbLde5VDssyvU0/qurRD0nUO3WuoulWs8mtfhXvQ6PP6YlRV6jaf5+Suv9YaX4WgMrLRC
2y5DDGcRLuV715ZgF7sFbCzQaKJEYNUnUlkGr2LFi1UGXxK1UbSK1nLTxir/KfYKzY1tA8fZlwW1
QNrszeve3Q5d6AmaGvpxFHZIuTNnU4rKcnbQh3cSi/SmFmfw6BOw4Mm8uup2FvfT1m+PeeMo1KrZ
YxogCv2i7Q7DovtBpz/k6le5nDzo8liNPvlS+5QY6seuUmfrdDutjtc+DBMU5FtMvg4ZZh9MVxfm
+6oevLgQ/xElwYuCylbK+Isqjk6e57zp880ebQ2zq/8uNfsaMOR6QoYZhYnRnlHCAzmpi6eP4Fa5
pUPhlPA58WNP39dXKIf6lyFqO7LOthnn51BS0glj1E6qejO0gBVO+WBzZGjtHAOzYt4oJKPOTZ6J
d4Dc3YeuCAViX0ZORum90AOi81lQeH7Rf199VCimFuKQwC+jPybdTSC9Xl43rl8MyA7KpHVaCr/o
82lDe4qRY2CUGjiLdv5bgvdMSE7c8Bp8eX4xaDuUrS5gCBljzgYeS4V8p+bhI8e17cP3HBNMdibm
GGdpKtgYIWlPVbDDA5q67GE34GIcWMP9vPsITdI6ShhcFUx5aUkEk+1I0P80vI599v2yW9s52tkr
BkMbrZ7kjJaPe/FaqT8ZCfHl8pqMoqV3A2dX/SH9/M/YbyrzYlAokyxXNDomp79PHOEewip78pRY
wp7Hznf5e0FE4NdYD/JMCTAvg8uocYrE7yHooLNu4uS49Av8nuKePWKAopiERBcJ4j1rX4TuORu/
p/3jUl4FmWoZ89/tLpWt9c9KEpjz+L67Ap9qVeZ4Y4ivaYMC7RSIDgra8Hivsrx1ZDGjLqTWULCO
ZrfPQA2GukXJOeoub19VpD9hBUu9OS6kahHnQbTXa7R1iArnO/GcYABCqIpYICKcmNJPqfDPPF+F
XOzjecEARKWFgjbo79G9lGC4JpFVfhfwLLnYUYFCj/zKHz77Q9p3DkAGIozIGJGQYOnoACimN65+
0IhGXvXcWcU/4aMEItHUIyj6JO5l6PhDdVozdGhF66rByjMt+RxXZi7gbO6ze1HQiTX0imRXehNa
mtxgPsbMbvRCu4vM4YVM+sNl+9vf9Kd5lYGusFOmUWuwG+IQ0o6j6I0DXtw03o1o+3mG/LTDXifn
ui70tKXXlU/JXn3Rvfww7UZwAILiG736tpBY+S1tMOFVUf5wmp4tMxDW58IkhrQholWtDlRDeMR8
TDCEipbbyabqnCIG1Eyn47V0cVaWvWdCJRnTvjI8NuebOtrF4/Msf7r88bY3y9k1JgGa6lRYZlqO
AsWG2Ppq4V3++9y1Y2BLVrHlJfrEPJ16N7lt76Gr2IOg2G/RMBO/SAZuCLknYMKKAzXbV4SzZ3Rx
V2CmjlmVRPSVsq5xt63uE7Gw4sKwc5P3JPuHe9fZFINqQRiRRqVVqfCrctA9eu+jvQKKE+mOCDUl
0M9/4h0Hf3iQOBtlYE6WazPtJwQlZZ8rnPCgqLZSWZRmF8+UDvTykLg2PEYTXkgyOFcP0Zjk9Ijo
pV2p3Gb5LiYf6Qld7XMGT5TQHIm8wLEOx5C2iL5SFz4YjJ3LkcnxhB0iyYMxDdMSH01rjwGGEKo3
jcebxNlcLIM/JCrmGJdytAMvz/Gwy8Mvl134Q3XjZwywbdWpPlRGtsCA4sf3OmYqaPVmuc+PdB7S
vC2fL9vjLRkLFmYQTeYAc+OQ+CVJHAVU401gWn9nhoGMXB40o6BwK0p7ufgq1VfjX8aYzoBDD337
MUOdBjfmFmlOZOWRrwqcPHsTgRSRSBIGSBX5/eutEAiaHmIYagP8EAgCmThmIt1geNDL8uLz5SXb
joSVLWbNQh2GshwzSuLd4hXfmofoFF7LvWW81Z5ojc8xb2SV7sLfMm6F1l5UospIPH6FV2EoBm1o
3lWZMNkP8acYmmfJgUdfsBlyKzMM3pRzrqNZD2bq6mqUvNjcLzyWtj+s3dkVBnBqI1VDVFXoCwZ5
od00kIz7Jt1BmhFvGElt8U6mTVg4+8S2c5aUBCWR0IdR1sdGuA20O04w8Aww+UpaNmE8UXGIFtU4
NOahPWiurNZb7HY/XUNLdQdGIo5NesO6EA9sQ2cQg7hSoGIAst/su2+Uumawc5Al+zLULbmSjDwX
GShqhRzNZhlcJMsxK6/0mPcWzolvtmMzD4USrY0woPjTsRpAhEtpCYsH0xV7Szt1B1pRBfEQGlUT
hUscvgkdKgbyVIUORbFt4Y3YRmbZxBg8r5PXJlWutS44FIV5141QQ7386ehO/e3LnW2xBb6iFeVY
HNTeCXtNe5ZjJNcYsj8mkzBZcTykXhOB6+iyzc3Pt7LJoIeadWjwV3N6+N5T5a2MUzbl/X0GNrpZ
boKc/n0p/ZLmuZVP3//OAQYzMCdqLHVSIG+OMJUQ9JasR5wEdrsT9OcioSHrV4glWdJNYwkb0d7w
czc8ZFe0wkXb7FROuG/C7MoUgxhgP+jjKMB6BY1n9rcNORS8Z7rLIQ2dvV+9kc2OZOEAb6Z21yUn
Qr6k4pvKTYvpxv9zNKPo86uZTAPlXhvDDHrlH9HiARzqE2s60Pt3cmc65uPfBAJGy3611+ZzWgsF
7DXTMxFfNeP+8t/fPp1Wn4ZJVSBoFQupiU/zQ7NAxftmd6W7VCM7c82RS2W1fc9eGWRuM/XcNH2V
wiMoyWEIhjKQT5GnPUoHTD07lBkCPBieujd3lz29jEO6yGBCrg1mrBl0zwbXcY/pxJs0vckE0Kyp
vNnqTRoTzI7/i6+6yOBDGkzosY7gY3EcvNHVvWXXJk50AmvQ2+CC9MBK7hp0q9W7bG/c698ue7pd
gF2ZZ9AjiUdkjCFKVHREcf6ao3O+s+qj6U+f+ErC29fTs7X3+tEqD23NYEkkFc4GX+jkdXECt4h+
U+3EtxmjAcmdcm/u69fLLnI+5ju2rWyqQywqZg6bmKiyg/ShDGOrF0tHLmur1DkJDwda3pd7ZayX
laiOZUQOMXZBfkWa57F9MdXnyy5tY6SumJJCRE1k1X4DBf1/slqgYq5KxDbHtncaQ23sDlN3/mVT
28fXT1Psy3w+T7E8x6DyLeM8cYM8TG1BCETOAcOzwiBLjVGtpjJwl59myQon/RCUw0fu8urZEQZL
gikrMGGAQI8n3SZ5+ZCZOLx0LjHQdgSc7TDYoU5aP+TS+4aSvPkmcUywJfpZazdudiW/0IJIGFk1
+AA75+8+FYMkhZbmxhDDctV0tqS8CBoPrDhxpzFg0UvDEmT0wQsS5FYaPA26N8QlJxY4C8hWQ1Q5
mKZlhBtL4E/y17H+MmQzWEtlzosrxxm2JNItYlEGQonDJfos6DeqYjU5jwluG3t+BgNbFYnnSVnU
Gr70sl/PL1H+vW78vHwyCafzgWeIyTUEyYgXUFqg6F8flOlmmiHtLER2KnVOm2icL/SHdPDsFt3O
K5SrVAM6CfTthDbO0CnA4XnxaZdi4XP3Ewca2PqIQLRGj0qUYKgGCaZ2rmg3cOQFx+yp3Q/XRmLz
prt4gcEgBemTas7pRzPSp0Y+yaIjSLxbxx/O3fMSMjAxpJEwSrR6qfjmi3lVf9dnx5Cgc0UAEGZi
NQMnp+FtKwYdlswYjb7HOi7SUQ6e1Ea21Gw/Vx+R0dA00ZQxcKcoyju70yo2pBQCAdkQzti+5S4u
chct+IpFOqnhXNw2Q/5siOXCGbNoNpJeGNCULgR38Sy1kMpLa181h+VxUmYM/8WRwjlFth8RzlZV
JjgSqf/3ujgewhs6fPue1GvgnUNNAyoPThpZiZ/54sfKGivLTMTIqZakOp4SoAT173y2rd0q1g9B
9Y8Q0a++4m8ZhiqGPbj28Y6gXUmDF4TEagkP6eXNnbZyiTlPAlIQuV1ghSafYH6z49RKP5WH8js4
MgKPogol8pMt8SpfHBB14H8hdnUD8bDuQ88J59/CvullrdqoY0szN/3T/0i7sh27cRj7RQa8yvar
17vUrTWVSuXFyOp93/31c1Q9nesojjVTDTTQjS7gHpOiKIoiDwVUxKe9r5Vf9k9onvWw9aFLYuCF
lMaitNwhO8qgck6e0Nsl3ptfpBM6Al0McsL708zr7t/0oivpmCuvoHRNMYeQrhFxhbpTgp/7km1f
Y1YAzAE0ZGLVSDTwbT7NP8OzdG4tWmurnXFfc8IbYk1u4aITXgYho3hAa/o+/vbNYoXPHEmtLKRG
pAPfyNziKLuJV0h28RIcyPGfAvoc1e3cgmaOAbMVpMEwFZEBml4nqJCpiPyu8/Qh9/6jbIzPKZtl
wkBhbBPRx6vvAN6Q2jZeK1c/6TYlOceYsSfeSzPPYBhvgw6VVlcrSCYlz/F4FIZHjlAc981WiOYY
/F1lHYSSsrdRsahUOMj3w0FzFzuwcrDIYK/fEZfL6UdN/Y+0zMpSGKcjmskwp1SbfWQ3aKErbcMp
P1F2ywS9TP9Rj2w0K8dSGPcqdXEpbvL5sUZsvq9JzkqxceyCksixS7FSJAncwpTteJCcfYjtaOWq
MzaONQaS9WUOjOmuc5pj4ZmPgZceF8qHCw78fTTOptIZV0JCEsDkAZZ0qKQ1BUcSQltPZQ4M3TU7
dsCSM4l5IoSVCpgxtrvg0EgJAqIfmcJjgeKtDxV3FRD1lTz3gpkid7p8T8VbI3zdVxd3cRj3YE5q
vMg0MDAPnTO7ijN9JaiIRTzuRKnF493drvFZ2QLjGZrUFOdYgt4CUtmp8H3B1BVKaTV/1hK3CC5l
eM6Qr+cISdO+e6vFhK+6KA2qZEJIOr4k84RbbbFAq20XmF2ScjsDaD57D43xEXlgxkPeAk27g4vA
rJTurPjtEVwSnKh8u1rrqk22pFvUiSaJCpC6b7MdHgqk/8TxrZ4nv6EVfNS/I2Pg1Gf+QxndSDtS
sjRN0pINRiNTKa0R6dUI1CeYvWkrJ+JV/weqJo7HZ2dQFXHd6GQCHJE/qQ24eOZ7EvlZ+nXCqOl9
c+HsOZazKdQ0M+1i2Kip1hgEO1sDgqz/BkE/YbWt02UuKpPmbatQtOQy83M14V02eAvEuA70TzSq
St0uDRdpB0f0FD+bmCCR3oNkWrF4bRs8tTGeRBPAr1jQp6RURsHvN3BQ8bYxTyLGeQiF1CWBBhug
JdOUXBoT8z5Qum5KEV5/fVd71Gp3MV4jGztZ6zooUBb9QX0Ogsxq65d9Q+CcIywZUzLmCbqxgaGo
o93hpTmU8Xb1MAg89v3ttMtVGva1PlmSUplojJ3g5oAg8BK8cc6INzN3eDNHKPYldgn0dDAErJMy
nvPo5yJ80lovLXhDonhnF/tWPy1tUevU0VILp2NmoEP5qPmUjBsGLnEeF7l4TGyBl9igWQhUqD6Q
U+Gknw0nS2xK/p2gbrOu3H3boPb1p4dVwXJBp1PpbGlK1S9Da6aYLyu2cXtWRAXvp3r6ulTJYldq
/yWbzcXpmnTw9nH/ch37BcxSBlW6bg5yhuQmbTYrnOUwohYYI+xAUo/2CxAxNSfxIB2Vp9gRRgs3
Tl4H/3YQd/0A5gQdu9mY8gIfECbfDUl0m/SYtimnSvwv9+l/Uf5gDZpDMvUJFROJyBjMSK1dGzeG
E6PAenHNBw2tzA0INxM+o+/2LeKKzDxTq3kjy2H3dpPHvAgbeaDCJg71Y41fggXX3l/QfXX+wSYk
zsuYLDMEHasvZfeaty/pu1r1yVUiZmuYRToVEn1sVVXUmEi5HyXHvvo0J7yiuu135BUSc3QmWS0N
kQJh6NCu4K2eIJLs1kMvm1U9FD662Pa195dtf5WNOUhHWQrIFFP1vTXWt7YQWimadERQrM0H8rgP
t32MXtGYYxRT79pQX4Am6mcFYVuodjyBtmOpKwRzjuZCbAioGaWGP7rUbzYY/Bpg9IXmDu7oGZjp
Nx+KwdUTK+acdzzpmDOVjEOA1kNAV8Ntll6i4n2sTiv7YHzHFGlDL9WwRJoWpGRnsWoFgqWYTu+N
qHVqbBGZ1oDzHrQllw4ad8kwQNKtsUPBYqIJojEmeCAk5qGQs3MompxdzINgVBcosdK3NU67PDs1
2qXnzh3jATCak3oCDlsFMox2CtpCZDci5BbVwtY/o1grsEpPPIims2/uW75ppTiW+agqk0EzDYCq
A6aNNzcEgyG4nLJbAckahPG3YyOUxkgvD2Z5l3aGr8XHWk6tsR840vCAqONfxfXR0GmdsECaKBvs
JPmQZJ1dNu4SfdzX2qYXXEvE+NsqnEe9yZAXECS0BtE3reRlepjwiCBb+ZPp6JxCNC4gNZ61ZPPU
T2MAyZIjxlI5+bNgJy8Z5kXT6572Or3uC8hTJONztVCVhb6GfFVrWhg2q8R42hdxyeQmB3gGSL9k
JVhYl6DXL4DU9s9xem+WH0f1+N+EYfytbrZNOC2A6BZyQjLC04PgRhwUO+wkDhRPGsZJDHI5T2mM
ZSqV14FcBumhwPyrfXGoH2DjUh3Ma5qKUILOk/hdY5kQB8skxtiypvHQoi4mLpLz0IYHOS4ka9aI
FRvEwm2NE7Bt+6crLv2u1UpVs65nCDNwwUTPVPSshO95xVkJxl6RzFlpdYm+c2S5N4mp1UkHMfu0
r7ztBfolBHs3EpZGDGaacJUFF/dZK58/aqP/3zAYL5S2M8lGmmSbpZOanNvxrPP8AbWjHRtgiWfn
pFHrlEawuhJbeo4ntYZY0iBY5nwagtIx+5JjdZzVZwuZ0yxpZ5P68CT6nNeXWM04AJv3AR3DWExR
R+JMZl9niSqYYA6DXc8PA0gvKi+/gB7ZlkJLvEPP5aF9qmxyuzztL9bm49MalvEOA+aiTIIMWANc
7p+bo36gDzThc2qCX7Q9qmfM+Sz899wJ1qiMo0CN+1JI9LDXC7RXkTsyN1Yyufuyba7ZSqPMjs10
PcmLASCKfFMHkaVGr/sAm/nklRjsw2tTt3FmZEAw1Ucc51YYq/aMSMIkr+V4L9YflPESjJzDcHMP
qwQTo3U0TWOs8++OqJbmGoEr/LmkH4TlsctOavYOjkv9CvF2RV/5ukmUGjJTCLX6kiiYewGS2Urj
RJTbFo+qUQyPJros/9HT3tVt32gmSP0/Bz7GWo6W+qrbBV6z6NPMTItkncyeOHmUTatYoTLuqTSi
TlpiAUWUy6XIHrScc05sprowTemXWExw1A8qph9VEIsynLd++yO3sYUyi+aFQomjRJ409O+rlRrT
bMlTqsOgfjSXLzPe0PZtnAdArXEFIAz1pPQmABI1tqSltJWEx3RKXQzjzSVMKJdwpMs6UTRGBpLl
i9qGIrhiw3NBFisKH/r4TgfZMa8EZkMYSRZ1WcU/qmoqzNrnUxkm6bJgpnE0u1mdeQk3t751X/8N
g1n+KCiatEWBntOA/BHvSV5pm3YcW6Dzvvwf2CY3QtXf4BjliRPqW+QRIv2THqg8UK+MtIW1aBAe
060kH+ZDdFMWh/+3YYD8Ft3ymIpLwIbLAM+NKreZDjkl4dSK5zb///sgScYyybokYeA6+/ocdWmI
ghMIFsggqdNvIwFzZ1LeM8WmReDSrBgEM+bFtzKflXkHizJ2jZGBIVwI7DIvD1OP4W4G8ZdA9UWU
JOOJ2hf17JSYeDtO21cd9VKC9mFoRs5ptRHTSPLqS5iDGNWckiSPZuHIkuzUxnnO0LN5385eteSW
mT3ur96m2azQmAN4wujFSA8NaLf4MSgIOEbdzshryG3r3gYydUkkEtGwvX/3H12VhFmpDxjsoEWW
1EyWYNyS7AZblBNAbRyL0N8ViLHHQphkhSDww8g80TZUML1WqFqA391XHD1dWWeFka2YG6cRVf6D
iMWUZa3vJYywS0L5KM+vMzi7HNKBFm3BJs+k2lf17HYaIoMDvGmpV2C2/yDHak1R05aOHr+a4mWo
eW3QmwpcATBpCiLoqTKFXfmWupJtKPCpeUHPSnBIb8pj6QjHcLrJOZmrrSBAWunzzZ2uNmAqRnWf
oZnzjXZQ92hKNbvLviaNNXu0g0QFIVaTOCVnt/GEZcwyHBYZhScU1tSPVfisatNt0qucNeNKxxhl
jELjuTUBM3wiIFiafyyH6hBiVMbdABZHpC6OwhHs8jwGKZ509O8rpZp6ow2ZClhz9kI07qmIUPsP
+xth69ReLxxzD18k0umhTDFqyWpUu8DUivQnztSFd9vbdCErw2Q8o9FXgtG2QNKXyapV00nI4vSp
fIyEnhe80XXf2d5vNQ8rzXXZiIoniS4YGpros3X30pzpAGHKrxE+cR/1eCvFBPOiMubVvACPXMip
9/NnzCE7KphDQBkvolPkT/c8Hq7tCOWqTza6b5VqWEwdmMhRozCd1oiQe5pMG4/vGiO83t8y41Vi
WcpBVgmv0pdnNXgsqsd9M+QoUJZ/N3Vt0boh6SBMqrxW5POcFhZROaHIluvFA6eKNmJJMmU21EHH
TasgQIULTGg1V3VMdF7h2JaNK5IumQZmvWC2HrObYsyHrEVSQU3FPYntEXzhJHmuzB/72toKMhQV
c8dFhFY03PhdW7EyJRgJbAxo6gg8teqOemaeRa38OKu1VY7IaamDzEtsbXrBFSqb2dLarmjkQcLR
fGf49MXnbfLTZbCKc5Thumd4lE0KswT3hd3yUGtYxvQ6LSj6RsWymTqqaJbzQFC0TCorILpVDt/3
wbbscA3GaFYrs1LVdIDV8gdDeTGr2+A9EfcagjmzmtEcm1CCGolyEsSHenncF2Hr5iqtAZjTyggz
1SANZMiQZa+eAgyM1n1KPVD5vPmuXJug+lw52iAckrZsIExyrG97d3Zpwqs40/c/yQ3vaYNsfebt
Mp5FMLusb+aZBAYEBBeG25Y3fXdatDup/Uq48vGgmEOrrhqSzRmghB480YJV2+UzwfTvQrPeSkQu
md3bwuvs85rQN53VdYuz5RMaLDxXYyi2is7KWGDMS2vv28k2AtJDyD3pOEcYU4+XOizFAt0rKBvJ
XTWeYn8R4tjdR/mLNf6CYZNrhVThzhYopSP6hq+C47041Dd0CFdhcyd8009mj31FvWIxrgKzj7M+
NqC0JfvfwmqU3N/ER/3UgW+OV1i9lTfERrvCMRoE7cYkLoFMjZ9WQ8Un+Th7dFI6b/C9vBXPrJEY
n9HmOdp6QygRveaolNS93k+ftdscnQXqq3QW3BST246lVz1P9+a9djRslKPwHPHm4bYSl/ErUhTn
ZpqqSLkpoh0LL6U0WkIkg5TT27cZjmWyPQ1arIJjFLzYTqTclNJT/5780VqbjP9ImrTD4UG1KSYH
MDHYfbBwRNh66vzNNhjH0XXIHYYJZEC18I3iUOKAzkqPKirLCJ7AUbG5r7Ptg+tqi0wmIIiKYaFc
4s5ojE4fpq6eGZ6qjzy56Bb6Y4tpEtgVJbCxKCbj8Is2k+ZYwxZr3eY4X8KTEZ1bZ3YwKNBPeEOa
6ELsgTELNQ6i0MbGAjDR17WPdZP5beDXePzcV96mwa2EYhYrBf1KaqrAmRoMKntpx4/7v7/tKVYA
zOqU3aKShAKERWan1Udp9IryXNS+FN5iHIGVZ6UFi3mPTaxQmVuJMHUYtLgANQ1Mt5TAlSL3biAY
zr50m6b3C0ZlqVnSStSiTsYZGY0vxniM5cgyNE7svnnbUVYgjGtXK7wlmz3sbsA8ssgeL7Uv2OJd
f1O4bWfxyu83A+wVGuPZE6Eoe62GSIX+PBSiNaNxvsttZfjSxOAF1l7/mwYZ9w4uW2FCOqp0lOxG
Iq+JeVPFnPbsrYQXcvKmqeLuo/6RwCvCSujDJhod0M7aTT24olkdkLCxMCjTj3PBw1OsO4zvoFWQ
VrBs7/RiiCiwLXFmFKJwQTnmzRiMnDhme61+ScbOADeDEpQwMyASPbWEfrRiSNXIfthIVhf+jHkz
cjZDwqsmdcZZLCOSoTiO4Wnb56bRAYn/ug3Mp4Q3KJWHxHiNvNemfGq00mniys5BVdaBl0r7Fgig
2cg4m3iLQvO3lWKcxdxkoTgq9HS/9G78SCfFl3ZzUC6dS9/wRP5EqM2g5qpItvFEHbWy70cgqg+j
G59bnxzlN6o5mlIbUJ7PMZS/+JBflsJ2mwRNOMdiDUDNIr6KztfwJB5p211xQgkmJ/DdPlOuYIwL
qbJZS4wOYES4n6XvZvFl32fwfp/xGXPQxGiRxO9notcHp4BXjLh9tVstD/2A1dUuURPUHAmIkv6t
WB0cAUMBpoOO2mbtp2hlJ/7k0O2z5Ko1JrzQqjxXqgomj9cTeXgg07mMP+wrbovTaW3pbOlR1Da5
PLbU7vwB3MkmGp6yl/5b74jOv3Wr02uPKg0OLl3xP6OZq2yM4wD9+v9u5wgD1VH/hnHZukvuRDzu
FT6P92M7dLqCMb4D/ikOp4Ca30COWX9E/58rBelBrHndnzwkxnHkcZMVFd1V6fxZ6Q+K6Yk1iOYr
Tk6X4wzZ7FMqyurQqTDHvvwu57e6fMqz2VGIV4its79SHInY8ipDUaTIUCFRKeXgftOsaSkfKh3/
Bt3MPhTPJ7HtJ5oRq+hTAJbsm3e6R6Oa8AYc3naC8mnejZUTBLAFVy1KGiqNetzZzL0c5t9cUvkp
+9ogKpU0jD995Ui30cW43mpsvVWUEnD+5gBU8GwYx8/G+EFbjpN+qZtjHDz24fPw31XK+JBFL5RU
p8tHQ0XJkQ6hi0r7J9AaY/gOLw3PcVjs2G9p6pIa6UmkHIq7pG7AMU8H4PCYRrYXDkMERdGE9bHp
d5rQK2bZHB2SGS8xRvCicdghc4DsWjv0zhSrwklo4uiQZZW48M7N7VW8ojNHTRUK6aTU+ujo7Ycp
bi6STtzW0JxQ/67Gn8pMdgnp3Kqs3X3z2dbtFZfu09UJVM6GuBg6gfVEzqAL1pCCOobHg8MDYbxy
FE4kKzMdIPLXTvpiTq9T8P2/ycH44tEkhSyVgIixydEllMZuqfHefbdPl6uyGDc8TYVYxQGUVbuD
I7upm/rGDR2BnXumw2OW5CiNLbhP4lwxUhlgwngm/Ssx71qD4ztoePHHaUlQo0FEokuoAv598SfT
1FGHRy9807kTvyQD5/c3RVj9PqOvOJnnMRbx+6p536a+pHt66e+v+74If4yWketJq5Hqx+VHu6nm
z1HxuP/7m+fULxH+KGKoQwy2Bl0dbj4ov9SSGxHsYZn8QQw45+G+qvDo9PtSyK0QFypVVWQeo+62
KX2SH/dF4amKcTGZSoJRpJnbdsKotGE+hDMvycOTgn7CyptoaCdNKp2uxnLO+0td3dUSJybnQdC/
ryDASxA0GMYGiL4+YgzjcU5yuwDnzL6ytmE0RZRFVTQNNqUuqk2gtAuC5EwzkP0wb5R0sYcg40Rc
27EJueIwORd9UU0SBMDpHIzNc+iVMPWJgwGtoDzgTSfcFsrQFXBVY5QtW8IF1dUYy7IMjlqWjd2i
mMQDNQCaNUq54tjztrH9gmLrB3ujx89XE2424+yleunlqcjZ+hxpFMaeiaAi3yYDAqOsHMVcrDAS
3B4EmfuWsEXegLK6qyiMUfeZooOzGjjSE51SjdID21DwIEsv7xjKYps/KTmPdq/fCJz65W3nc0Vm
bD0cQcliqjMu03FuGejLBpG7XYfSaRlMd19KnjKZOCAduziqeghJ0CncVAcg2II+c3RJHf4fB46O
WkjFRDsKRin+vnlLTMAYSzEbncCcHsU0Gixt+jmOJlq8DCmyopb4OK1qqxS/v0O8K/Db48/Ka8Rt
hJoFDeKVemtr0+LWGPvNOys2dbgCYQwlyolMTPTvOlJnWpNUgujMsIaOc6hu7qwVCmMU4BXrw6BC
xnmMTxHeztN3pYFXAIwpdFWpSvUAABCzW81ROQRoKDcvgt9g7iKvvWHzyrkCY0LD2jDleAwBNleB
VXel1ecPoRBbkWhPEc8pbXvbFRoT8KgzhktgEgI9ZS31pDjQoDNoJxUVPXhTvAw6Z1dx7F2mf1+Z
XaqLYlErwEuO3bH2O0wkpq3j76DvxVTSX9uKDRUHpc7DsIUSy3K0W6O7ZPy5oHRr7mxdhTmoSq0P
h4mKQnuR0QoPVoXhLU2l2O3TfOa5Ps5eYs8POQAtVNdjL/VIqMRBjcxzfzQEnkVsetiV5hiHNFWT
XGCiOJoCkkMOqtv+Y9u5ZUus/+R+2LIoMS2iPOio8pJH8JKBxKuwlvgdXFe/mQHjGVBP3+plBjMY
gstUvYTSMQ0Lq4l5jQ68baSwHqJLxZk0ABJPNMcGMsfBbTCL9630dQH1H++Jg2cNjJfQzM6UFAnW
EMiFVSZoDpi+1DOPWnn7pF9ZA+Me5GGssoXCjPbgiK6Ecj8zsf0isHtKgC964KG61CAfxevbI4+y
jicj4yvE1ugX0DdCxv7LkklWXSAUHHkDEbffIK4yqjQRsXJJRhGmaUhdIMbrvu1jkCS0HmhUUbV5
yC68meycDaYybkNs+3zQI5iKFIuuoN2l4L1q08qeJE55NOcgUZkLFIYiN2NO104R78flk6wdQ/XW
jI9tInE281Yj4HqfqYzT6FMzCEoVKqR1IpTQFANNQVD8WH9Tj407uTjMDhrhxIK8Tacy0UVQmUuZ
idAkbZZSn9H842WzPc3g3BzA4zVxJ+lRje14fJVxJ23eYuiSATGbt8nirT28xD4dZJ652TPvKYcr
HuNTSqFbEmICbfBy1BC7JbK0jWbN34aPsNWDOdj7LpkTRqmMSxlCFVGUCXtBZsqZ5NGruLNBeLbP
uJNeGeuxoReUCe8QyWgVRLeTwbDS9D0MS7+ZJOM8dCXMjVSBNHT+MrETjySYy0bL58SDUFm8OvPt
zaaBpcokMm6ojC1K6mCSQWxHBykkW8a0ni4d7nIxxZSV+NSVvIPtL07riscYh5wvojmUIw4c4mjf
BHCjYsuFloYWoE9oFrTHAz+o2i4v0q+gjIUoXaTlidxfddqdzdvi8I9SQU78fd8g/7IDrniMueTT
UotmDSEHj5xo7a/gyh9GjwaMppO+cNB4S8hYTJJiTjJWEMb5afGa7xkus6Jioanqf4NhP0kwj6zx
A1t+3IfeRjZFVTMpZRbrPislyuRyobUs6hA6uhH8qCb0bsU/tWY8dJLg7sNtn6u/4Ni2KkVpsoC0
2IX9/Hk2G5CJSJbU82rDtt3JFYXZESjv1PK4BEqpeYP8LOYP+1LQxf/TGV9/n3HGcYn8tojpTI6c
ncT8KEt+mIE5TROtXrtRAs4S0cXfQ2P225KEaR0EQKM8nPEp9TVfRUVde9gX6i/7+ioVs8VSpId1
okNrrat4o1/68bOg+sHBfCBe7PzspLP2YR+St07MJktGtQWlEhBr+bUbPwe8FBtPc8y2wlyLIi3o
MZaBF1s6pD5lnWt8ruY4m4jt+ZyrOVmCAjjhl8GJD+ilu09mCyX79WgpD7InW5FLHsUH8N0GPIIj
3rKxZMRalIT1IA7/eEZw/3vzaH8Lj4NLR8+2L2Dg/rK/altMdzjffhkKS02s6DCVzoRB0pCrvqVV
zomDodcH4/uAUgmMU/ig2clp/JqfQ49b1LJ9972iMwFfqYRF0mtAN5+qo3aun6XcCm+Kj/R07UbU
3/OyIhwrZVmL+6JqekKvpYIk4wKHkFnn7HCe/TD+RF3SUA6oQsuxvqtb7QIuZiThiJPEpl/H3PCO
p0LGo8x52CGnBIlEf56R6Fac2o8vGEIlWwrofSOX9w7/l+P0umiMb5nIUmd9BsQO4SuN0kskbilh
cuGGaJjYN1COe9YZt6LoVd8FItRZVHdlBBID5VlaXuvhZGIQZo531X043uoxXoag8oQkDWTTm09J
9mECFYmGsSJpZA/Lp32o7bra69ZjS8iqMcpUk9529OFJLpw2vYTToY1vzTa2g+h+TryM8N7ityPn
X2vHVpFNSVTPM025t1l+7KXcGcJ7dU4OdcI1THoB3Tnq2D4vFPAmJgETCYpDkNt/qH0ltIQfs0e8
1DN6b1+ZHDNhGYuLsTWqboCZDNUHrXnqgttFy614HGyxPKDEwd+H4xxGBhOUgJGiTCa6dAZq1aPb
tn4mLSg25Ac9/dSl/kIKDuBfYubrwjFuxRRHI0trIFI/LVjEVjoLpZTIrwp+/zQfeI/k2xV0K+tk
/ArKJMBSGAEwuChe7safKYUIQmd7evwn16oivcEvXuYdSH9wvs5yiBYz4NLKPb2wOke0VTt/wK1E
asDdLHqZS1neiAduRjB78+ip/pKrumqa8ThEQK9KN+IDWjfwtQFNxW+KBnkK+MQxYcTvPtIpZOYR
9Udf982Ku8qM+5lRr7VMCbDFB+2T5kkH9b6zeod8UjAaR3B4vWgcM2bL0tpeqaeYRvCU0q71TVBf
vj+L/kujbEmaPNEYgx5RueGM+eOivuyrjXOos2VosrLoNUjsELIpiRNXd1HHK6nnXHXY2jNtSRKj
obm9RvuaYeaFkFtNyiEF2m42u+44tt5squNpEWWI8S8pqQwaSnB7w+J8/N99nW0eBIasGpIpidIf
01WFAAui0zrS0QhTtKImx1woXDJKX2d+P5G8dRSswBh3qRhzXjRLNDhKKOm2qpdW3KBEsOlfZLH1
ZqSlGpnczC3Y2WPRmZXgXlBCTly2aSSrb2D8WZoIUrzQNoWsPlaRX+u8vcsTkoYWq/xvpIaNUtGm
xwZT3UDU4oSn5ly56YfaGw8Lx1h4y8c4qdGca3BxI2dpqBVCkyfwNiuz4Gt5yLGT7XNgpTfGJaWl
kQtTS/VG/SHuJE7R2ooO9t/JpexYAYaYVHbocVk5OPpkyUYwVLprw5IC3yye7Na+fC88wxeivh5M
vRx9bm7wq5Rve3O1eAXIOLSYduXmXYaLPwLpCXRWnFiWWsAfEdEKhEq8AonxJpsntOQpRytTWMRW
1Vstpn4gv27JMW/hNi8GKzTmbjVV9dhGtIBLezL8yC5P4Sm1R8/0+yO9w/KuBdsa1ExJN8AfAAKB
34WTdVSmN0QZnSU3O2vUTNlpZKk4YPBIwcnY86AYd7LUaUs0qkchcrvmrBmOobwr3jKu4tBvWK1V
lepyldTAWDCyhw4WiRz5vvWItbgZhidrx313vH0ZWOEx7mlsRj0iBfBoekM5dwfFjw6YTOXxnrS3
H1lWSIyfwmtOEUm0671tLLy3aXeBP98uTurm/uKr7Ylu6+6Zm1fhLRrjsQRcrYI2wA4zQbPgRN+L
V+lgHBHAzi697dPxbfw82LbTv64i67zqOBC1BLJK5gFMsBWvMGU7YLsqk73D5ULTxCFtlAHTGpgr
lcMEYnTtImFKOTUT3ibblsdUNMXQdFTxM2+MtTAkaVBAiQGZX5Y5/Sk3ssWxxG2/e8VgHhb7WC0N
AU9itJSj/YjJjLjfC3Yg2xPognB1c/fxtu3iCsf4jdpo07GiBUR1fEnBkFkbh8nkzj+iivnT9V5R
GGfY6FnexzQfKjehqy2zpSl+Eh7L6UWVvHYsbPRpx33M0eX2KX1FZRyVqXST3KY0ojO/jJGMuYSJ
Y5QHvPHY+0rcThwaVyTGXSVo6jO0DEiahQJq9PPjGQeptMlvMfexcIWjmNgRb4bPtvVjVKlhgjqR
GCKzvUZFD8uehjz/jh8xew+XxBgFCwUl0B9t0nJUunnRv0KyUYESaooQ0oOazHfF6GXlvYlly7qb
ZHxYDN7kg03jXKExewGEO4PZTUCL49jujR/R8Np17+KyWIEwO2AB+1iLQXfIGBY/kuYrJi3uGwdd
hT9sf/X7jO2rUj7OJaWFkX1yUg7DIT7SdhKdc4TxdMUYe2Cq8dDPgOmCwNLrl17pbD3grcjW+quy
oqMzBy+koGX8/VymA5DyMa4hjFp9UI3pa1q1h37AGBhYQ9ebj2Y0c0xuaxevIRnBCmmeFz2McDSr
mP+in2S8nk/5U19wFLi5idEloxmapiqYocB4dwOzfOI5CnEdvzFARiudpeIo3sfH6NBcMBSl+ZH4
72BLBxUC2DslsE+agP5dnQrpUwyq7MDUYgRWFoBKJcytKuw5JrhlG6CuIgoY+0WwFTMwHQb1pJWC
F9+sP2XL104/B8KnfSvfvD6vMRhnlMPeDKFFvhH1NzYt+F7O1UH3315ODhwsuiXZLbXCYs/hsE4b
UZGhts6RPMUJ3RkvCR6mT7vRidzyLiebGfc1HOOG5BoFD3ID0ZK35suaFkrfpEfaZycceU8kmwHi
Go3xR1GmoT45xGKRZ1qWXSH0NVA75VaHrrFMf/D1+/GkK86+Tuku2lMps7Ex/k1RjBwykvam7z9E
M6chgGOCbJWPOZFeEhssWTh8iZLIKaczKWuOnXNXin7F6togz02a5jTprd2hgsnNvKKz9OcOY8kT
K3roeM8VPKUxt4bJaBcS11Rp+qcWNDqZ+XF/VbYFInjuNhURjKWE3VWNmedTDrUNXnJPUJ06Jy7N
OtM8IQlswdvH2xToCse+vnaCIksthYtiP5MgkKxxvDkPgdlLcVuowUTtoBMMV5saH/MNeZfHzRNj
JQWzgxQhMLKuB8Zoi3ZfYKZo+xwchY90xPk/I7jF3G58Xii9DQseYZDrEdEwmbVq63yQU1rATpob
VXkwyOTXYLttRR4B7eZeIv8CmSxpip7FeHEUAAR6a0suFD+dppe4LEbOWm3i6BhEoMiiAtoP5tgQ
BZCIBfSZBX00bl4+dVPplsvLvsltvjioKxRGbcHYt2k8A0W5G5wF7Yd0JFRBSazvQRVsV5kVHRLX
PIpO4oaOctyH3z71r/DsWdLKkV7HA+BVfwLZUuLkduBlXykZJr0Ya/cLjwtrcwvoBsimJcx5AG/2
706qkVUhlZISeSjpEgiJhWFRnIXjIdC/r9ygIORDPDWI0gTjS5nPTm7yPB9d+j+OCwM81CC6kVSF
5WaZ1WWR2hQI9Zg+p7jdLFX1LQu1Uzip9tgmbimgjIezVNQ37ICyz35iqC2yPgLUuNCUmmQFx/nu
nxGz76HQQyfZv/IZzEEi5ZIRRWaFxEIZ+9pSPUSh+a4oZoVB/clqlWoJc0BaAnHolMO32kb4KNWS
bMMbzxOP0GnTO63QmLxTp5rdsCh0xcJLWn2Jqtip+rtQXTirtGl7KxzGaZSa2MydABwy6lYlVUe5
MTmJ3M2L73p1GJdRREofjxUwaMkw5sp6iSfY/SulR8MM9Fdeu+92bHuViX2o62VFSwK8caHIg/g6
OD9qwcrOOW7ZlS/zegJ40rHvdZjFaQRNCTT69vpPgYcW0grG1pHs5SIcu5h3Ysr7O4t9wguGZjAD
aor/pltN8A/3oGbr8OTKy6JtBzUrdTIOsJbFrAgpWnEjIleCEk10EBFLR1VvcuI13HDRGGcoBlUe
ZT3QBo8+C02H6sUoLMmXPQQIhyhx973Utv1rGgFXP8bwsYemNAxB0hsFfhtP5N2PEiOW9gG2NzLC
Cx1VypLEpmBI1yuZFuP4MP6HtC9Zjhtnun0iRpAEAZJbDjWpJEuyZFneMDy0Oc8zn/4eqO/nYsN0
4Q95pYUimJVAIpHI4RwaDR8M8EI6aDxN7tA7A4g7dNp61+VtRgHWRR63nZWbomacNyXgtzwjAkbF
wIgzxsYjNWRAldsL90uOOHxT23aQzjNcLtP74zKBrzyUUT1ww/r9ArmIEHxg3aMpE6TXPGGG58En
XlWoXuIz7/2vHljuRJJzxf3QNXmCL6zKxU7NHrYw7LpjsUv3BO2m8o5u2coJ7rBM+xJkbrCIYrlT
uh+F9BUiWTcxRqrqdAlbHesWHXlTJuhiveBcwEEgMjsFrvn0VxYnzta05tQaVQtxQ3gO49TJzPtw
+v53MgSrBuRFFisGZNjNZ5Y9zt2JVZLdlxwcsR+8tmkVATEPMcSEooRmOkn/NZi/XdfjD3fTL5sW
H9ZBFybM5Iul7sHrt4N7A0YumitdOcDWdqx8cQXi5Mw09VE2tdDI7J3guTrmIEBviYOE3Ln3eAHp
ppemQ/hGXDlDhhAlDaMRAYYK+vFcD6cqbr7xqwnVub31+K583EpBwUGMU1301QBhSYQWk7jdjeRZ
rxT3+p7JDENwC+AVaZkx4rwmy840voTMX/LH6yI2+waMlSaCT0gANNiP6tuyWXv9BNoOf7jpTGc6
WU7oJo+8ayBDG4ZzXS7/6Vd2S8yhhgsgqaoSYs0idPXhFeCQDfXK4IvR+epf+gkq5BJaRQ8qC2Pd
3mA3rtVygMPUQd/C7rpOf4ggfh0xEe26YbZeMH5tzA//FqMtvDtaT9/lXrGXNWXLVpD74tV1m4VN
0g1cGAL0OTQdFPKzpHCr4UM8fglnac+75HyJ1FvVWBM6hwiPoqMBemIdBUdMh/pV4wTzTvVS0L5J
bIQfoms2wo/HSkOloHhUcfM3Cj9WIuDyD4co+JQDusOS9mFI7kaRUzGdGoWCHI0/R0CXx6InpGUk
zSuSW54KTiNmdaWBaQXHGcPw2oEBpvn/NBqx/fy9mKHgNka9yeyee0K0Q8d3HA5dcXMbYbPq5dI+
BYmPooL/KOw04sQkmC5Kb5bpWxEdyk7G4yrZGxGLRiNFZaPwhvNLfTQbgcYzl5iaZGuY4CHmRqvt
mUFCPQEQPHdm9cDsT1N26NVPafwalpN33VdIgnPGT9vKtsGPnau6iWULGWgzb6vxviQ/1Vg6qrtV
UAdAI6pVAPJhYPL4r5w0MNJ24K9s6gBP/RCf2LE8cvh4WQi76fwomLtMZoNwEgR9/5UUEIsojdYV
XhR8Nemh1T/2wyND6xTrbuvuc08zZ9Bfim63RLJE2ZajWIsWHAUYV5K6mCG6me8nzFbn9nkpX9q4
96xGdidvud21LCHMMKm2ZEHcF16eHPCOsvPBwSiSM+SzU1U3NpW5+S3bX8sTnIZdKdmEgi1Y5/Lv
FjmbyafrhrhZRloLELyFOiK1FJhYPMyNG6PqYNhgwvhlOrtx9nUKwQv1ZM1+NB4zFQwAXwdymstI
EuhsBqfrHyF4kSnvm2buoWULeg965snV5WHyC3+8sSQQqZINFJ2JkkXqqKlcX16IIR/6Hhw67YdS
/5nHX23ycn15JdsnOhZqJPmQN1As0BV0K0a1mxqRrH9lMxO0Wj7Rm4RmXPRlBSkc9VX16SE8wSZj
DIapXvGgeOzxulZb3gulJga6JkMH8IQQeyBoVKIoTnHgiAlEz+psttbzMOk3NKt+XBe1db+sRQln
mwVgUgBwOUSBlSdMdiDLHW0Z+Nz2Ll30EQ51SHtdyXQIyUFjoz6H8/frSmxdL1QjqoFUPljixEKM
3ZRIDNYVvt92n9QkdhU+8Duh41jVz2CKeg6tGPArsmO16RcvYt9O3eqSqUk7hbUSFZ7ZxfMJ7Jxe
mLRnBiytaWKlSzEfI7lHNxdyJZH/fyXR5M1wFl5+njmFDlHumkRyejfNYSVAMAdtBlocIKwKrzOP
oHUz2HMfPF3frO2bbCVDsAZTW5hKg6bwihJ8PMxdDouJw4RcoNs9FvtS4iJkKgkevkkUPTOBfIJd
OsXVuciAavWOTtyV/YlUdQGIoGk/14W3LHcGH77oP+uVDKP5DSBWjNfXUgQnninBQluuiAHs8xNa
wd34wfYjt3a7mwy8eMk38/ZfdjxezHpVv8l6ZiUrKbLVGeoQAVyIhyDaWRn2dvA5Lt4DDrZS8m0R
Vha+MKPBmkBJXjNevBazVgEgtjleYbyTDVNLjpPIWGcUdB5SHdaul3ddcUzyg8TUJR5ChIXTF91C
SRMC1MhF05k3veD5f0DjwEnZ27epazj1EenC2+Y9hArrZRQcBcuifKwKvoykdGjm2eWBU8tpu2DY
M/X5upqb19XlQIuwj1qC+IbpEKYZPxoDHOXtY9+5BF2s1+VshhYrOYLjsBGIZzSBHKvJXEoLp5++
Ju03cz4x4k+JLIcisw7BccxW0HdKyM09jm7KEV0fYyYJzDZJodb7JESH5bzYXZdBhnqq/eLIO0vC
Z9sJ797IqPz0tjtVB3Iq/P6MTITbH/RvssKMbPcEt9LFdkn0jN8p2qcA7Z1o8YSiTiMjO5B4DxFE
LiT9FNQ5dq8v74P5yQYn8DhIUgCSLSPCO7OcmjRQ+NUSDrpLa+Iw1btugzIthIdlu/SLVaZYrTi4
K8OPfGZlnN714LoYuog8midGMTaEHyhqPIKGahcN1M171U0yVPWjVHJ9yVaN/3/lc22t0TsbzJBe
XFonsLl61ij1hFsP5ZWhE76uKxkppmHAIgeVKho7swITN28oaLsq/fPUnofqTOmNNo2S3dp++KxW
UnAZaof2namAanxqS3kJjurRcJR9uRtfIsnVJfH1RHAXuj3H8VvoVC6HNkVKqL8NprtFWxxWynqZ
ZVYouI0ijHu97rCaY3c2MW2RHIZS8gaRiRDcQmQbmZmP/G7svtqKN2aPnSHpRZTYnVjOqlne1UsC
EYVyq/evhinBU5eoINavYqLWLYuw+Z11LOMfRD+ZsplbmQjBHeigtEo0roLWfMZGmDmMO5aVS2VC
hOegGs9DMXMPzb7wbkor50gC++HQ1t7kRgwAF/n3WEqNKNsdwSsMim2Ppgobm8NbmjzppuS8yL7P
tV55hHCJtNHkBmaUNz07a71k2ba/zwyLl18sVWQgVMMaaO4Jf9maujOFkUtkY0/bJ/4iQXAuxKh0
naSQoFQPDcAbA3+wTddEVtOUjTFuX9IXUYJzCRb0dlUdTDnvS9ecFD+22kerqT5WSSnp6pGtm+Bb
llKJejuGKPgxm+6HSvL9P7z/LroInoVmbQXsbizbDBTMvHWK3fQy2Ug+I4XOmbY18q5H7S+BYjct
gHWSTFugkRqfNLY4ZvWYLqkkON0+pBchQuiR1aZRV4Q7s/AmZPdl8JWBJuI9wcdFhuBtwnKcBr3D
yg3mN6XXHQPgE7SReE3J/puCt8FDFmzVA1bLSj92ul9lL9eVkJya37CHJjsA8CO+T7MvOTvrxZ4p
j8PwdcHD+bokbki/P5gvyyV4mD6v4txSIKnRzo1211iLQ42biHwKp5M2mU4xyarkkmMq8tgps5pa
hQ0jqKfMowEmfxYGYsjpUKf64bpyMnsTPEIWBRoQ4fgpKmenD6gXNLc2aGWuS9msX1PtsoaCN8A0
XbBEC/fSX4wTc8F6ggFq4zicOOIKKrE3GZqBZcso003wEHYSAwHMgm4a8ykelJXtzkTWxiqxQ3Fm
tTebIcu4n9OBGGA2aNwAPXMVYjHL/hDS4Xh9JbfF2bauWowwQ0ye9CAPqDU64RLvCye1Ome2fVAd
O9q8j+pWEtFvL+BFmOCMmrrRqpTNeNONJoYiin3cETeOK/+6Tn8Iry9yBIdEKtb3xIac4Bag3aiE
dqfyGLq86UWGPcIN7bfDrBNCEbGbhikC4nRNmeiWvRSeDboa00IeuXRb49x2d2X9MEqZRjZP8kqc
YPdpmRU0MaEZhrXdCHxMNG4cUM4dyKQ9X1/FTYerM9PWLQzyIYH930AoxvOAViksI8jABRWrrgYi
m78SIRZlgPCWtkEx4hRXN0uA9ZPcGdt3+kUHsQ7TWZNZDBkELHjZAZcQqFNgnbwxnOyrxofBZolr
3zTwlTzB8PRhQdxFIU/XQOg+dsDUCStn1tPX6wu3eWpB0qJbpoUWe130sn2WZHGNvZltTDu25jHu
brvkvmOHaZJhA2zawUqWYHLFGOtkIDC5mgDvKUg+Mi3+fF2dTateiRBMjemztrQ1lo2lp3l+0JTY
r5sPaihrvt2uel4EicmeeEht2rZYN/LBOsGtApS4+8AxnBbAKugcL8s+gLyikV3524a4Eix4vmxe
ZjvkGnLcrPZRcwD3AVBpy4lfkwfZ0Ipkx0QSARLbUaV10FLrEPOfU/3b9e3atHJCGMNcDt4wIlF3
nKgMBHG4otQoOQYDeyJB7Y/RICmfbavxPzEYf/2vA2JLjjaGAeWLUL9durvYknmH63rYKjfL1VOv
T9I+C0IIGF0bmdtd6ltgguN5ac0NgbLBx4lQiZYkV2VShbPbAGpfX3pINfWfLfVU+i3Nnq5v0GYn
Jv21Q7YqnNkuQgfVUEBGctRitGyZL6WruEbspZiTQjdQ6stBerYP8WW7hENcdW2v9CaqnVESuLFN
3IxZzpwHyLj/c109yQqKLe7zYFXMTCEpBPQ8ezFT3WGD5Gr6w4n9pY5YRW3nBf0uGZawONdfdcQQ
g2M400+0bgFWSTbzIDH1tx+zskSGy7YdBmhUBcUur4u9MY+H64umbd8ZF4WEB1QILGVAaUAh5RDs
Nc/8FigHC5kayzF2HHJI8cj9GDnZPzLl/uB1L5K59ivtBpapxDCgXZo59SeOV2glDhqDK99yVM/e
J7wdeUfehQ6/OgVvv2slt2uHOaMVNI6OnLuFHpZD5CnPNpD8w0hK7C5bX8GbpFrDGMPeeXP0UKUq
GqB2UXuTd0BBCsu/8yFve73SbB7rugj5XurNp2g6W+kXffhx3V74cf0tsL24ELF4TLtmJkXDj3N4
r5afNBWj3x/G+S4ZbzXtIQwkEY30vAnug05GX+QmVOIAbf8CBKR7jGejWTJ6kJWMJedNfPWkg6JF
iQblaGY4qQYcP1kNd9sbmhqwtohu6WI6YZiSisU8M6boP5Z2cprpe5frjiblb912hhdB/P8rU1BB
OB0HvJY76GeWdU7SJI7yrnwyYD3+p41g20WqDoHCS+xd1x/wEvLmbHAszEldtznZoglXo9KnTRtV
EAMkQEdnu77MnXK0nSiVFORkiybcj9SYwmJQkEROus9letOr9219uq7LtoldlkywZ3B6kehtyYb2
ULAvtJAEYZK1EvMEdVkaRtHwnE78MsWLYzffM/U11t+VQLxsvYhJbGrTYE28pkPTL+HwumQvnYxW
Q7IbIhZxNwVmhjRyAdLJ2DGaAm2VobMkssyKTIxwAXZxqUWEr1ja/oinU4Js9dz+nQWLM8g1nIFi
8LxU0p16+pLbjyQ7mLqs4UqmCv//6tDbddCWqY4Va+vYW0xMomPcv25lXa/bV9ovG/6Nzp7E5RjU
EDNrtww1pLLA+zmqnEa5S+ZccqfJhAmHX13MX10vsZN3FuahPlvxvcVCJ1ZkA+qS02kJDqBLEJyi
DIfTk/xI8lMwP14//bINEk4/ISTSQ55x7ZTulgWIsUbrbC6xZM0kavw2eZwEamSHXIx5jNqPrDte
V2Pz+4ZKCTPxpgNA0H/tbIhGNQ6VktcRTwwJrkWyTNstrCsBwj7YLJkUVhX81sccks9nfdnxX14u
dsj2MmDWzW1ZiRO2xarj3qhb6DPUD1pRO1GTOrrxLkdzkSIWkHtbsWccHWSd2mOdVGC/+5nLBhS3
g+qVECGj0EYzjd9WDk/wk+b0/xiKU7w0/uxhfusLxzHRE/ddRbiVUP2/9jBPY0e1GXGTTR8D5Jvo
w3V72364rgQIPnouZlvtKKaJlZtpF7aOBsQNILY/IAhYACqeYpBFlZThpDL5IVg50zLSzbiKYIMU
DU68tw8p3HyfAs3c+Nw49S75Un67rqbEDMVByXIsCkCJQaKqnzrl1V6+2MpfnixxMDJsKVsmCAII
AhCcdbffay9gNE0dy9FcLXQVTwagux3CrzZP8BZKHweZYWLzlu/BfgGBTu5mN8bn6Cb1wp108oSb
wm8PlJU0wXUYLOWwkVDwX3jD1K//UfzBnUs0HnBqrE6Gd/OWV/hdIrFNHZcDqvSCoVRamjVWhydK
kUY3qlrvq5g8gLrwUPWga1ABS4P5uzowDvocSKrTXJkrosUEwWApc68Xeu5Rxu5rFpwKrfrRWpEz
LYufNON9GkXP1430D+fil7pvNbjVudD1olFVnmYZvrenDriVHOg/8lJ3mV3g7DmVlNBVtsLiu9au
uznqS6ywesKsnBP66X7c8Sny/iBRbtt6LsoJ1lMyo5/DGGFt8GXymAsiIdir6c474rMXW1o6lGom
3DwdoMfagPfONWPnGurNXIXemJzD9sWObu3+0CyqY4Ai5u/UFB+6Jeghl4ZiD8eHaYdhA9ywtq99
GTG6maNKKjuU2/HCr1UV26SNxh4VbeKrGt3GpeqRrveva7TtOi8ShBtIMZu6R7qZVyO6fczgsoN0
PyyyUu92gdm4yBEuIl2ZxjYHHNkb3H9VOTs+92qGDjurMJEZ2CcZz5jJuFhlCyi4GJoss1HxJFID
frM5Le7QsC9Zwc2H40ozvsKrY62EAOks+IOu0O/7MPd19d5KP0SarOYh2ykhZ6AVVjQEbw/H5SXB
IGqo31M9dK+bg+xciZWw0B7muqOItVjJvKkBgptyxJsoSx8wk5fa4dkqToElCVNkuyQ4jwy0j5mp
Ypdo3x0nYu91O9ldV0wmQvAXZpdUOQl4hirct+UZHJPXv/+HyPuXgYulsDGPs6iyIIDHjyiFobbX
utZT40eH/gOgzdHGLquVy24UsQ86tDWlM4B5gUl57TP7Uh3BfffMwOd3l5/THPGdepje9dK7mLtY
DFO6rk61FubOtFdjeuptWVf0tp2bBhooAAwLtrb/nqeJ2U01WQPeSCAhXR4N/Y7GshfFtjX8kiEm
e0YUgZPZwkM8z+4NNDSMT9etQfZ94THBlqxFrwK83Wzs6vRel4KZyQQIbhssA3FsDRCQxM4UO6qP
sC0CTeAEIFjU2ljg5F4KkwslF6Bkc0TmqXrSSWYxLFxoGo5Rnu2BOHUqWT2ZEK78yqPGpj7XGKhF
qK0eB/OpbL3clHgcmQj+/5WIcqp1VvFMjDE/6/m3qf1uoVx93Qj+EL9frEzw2EoIqHe7hBDeld6m
jhECrYC/KHOvVNwykEZFMq2EB0PZN0EyB1i4QAs9qy3vc6a4Jv5eV0wmRnDXaDJRtYI3Wo6W6uap
6eYmYMU6WTlZZuOCIxgnu+xTyvdoT3fNa/ucGihxFTecD4u6Exr8FUeVGbhEqJgBUuza7u0MPWlm
aSNXfmKZDPpXsnoi3lyZDpEZ8snpeXgu7XPNvi+65LLjhvX76+aX4dmCdwBW36IVPURUdfXRbrLd
UDQeOp0cLaOSe0+2XkJcNzeDWcW8P5FYh3h8mGUtR7Lv8/+vDipD2m8ZuMMp1cph1bE0JP3p3Fiv
rZXgCVKYWcMaCOiV+zH7RpR93LjZ0DrWXDut9vX60eE2+5s0Cmxhg6ENzDTEo5Pp9piA2hUN0VR3
86l11WRCp8zksCS5LzL1Y5osTlHKmo62Q4WLYBGYpdP7CuPmuFWHXRTgvkj9rnOAA+KrR0ABnrp9
xlzZ62XbAa6ECv5oUoEh2ikwDvX0NuNZ7Qzq1l7vcYK3hHq1rFNx82ytBArLuwBNKs8UtAVpWn4g
JNzpdudno/2evsuVGMEz9WVHKq2HmCk5s77bpfo9XvbedVPZtPyLELGZrwRgKQsiCDFbP+5BIkZk
wMYyCUKUok6GZuQWJDTE64xbrZQY+3ZOdaWC4IdakhNMTrwZHdkl3zMvKM+WV35e3NkDrk7tM9XB
RdVIHjESKxCputlkJJZOoBcbyX6maG5XdTcOqvfEECvtBNfUEboMwwjrtsLPlWa7VfcpYjLoGdke
Ce6pJBhrKbmpDROSU9kxeRcUwEoLIUipzLynYQgBibWvo4MyH7Lo8HeWLLiBIteDWNVgBmG1nOIQ
rieVXUMSv8qEg5/MTdc1E0QkykkD0H0z3RuAMgyy0bG0swloDSlXnGxnBCegV0MdtjO3Mqb8zGh5
XCoiWThNopY40lKXNppfc8iAAz2nfvahviMYdDpxLtTm0+wNqYPepsfpTnW63pN1dWy/aS+2IRJ0
671pFPbydn5B0wUy1JZ3vTnqTvuqFs6IgURHdlFJzq5IrEY6ajINvXZeZX9Juju2/BhluV/JxomT
L2PekZpxEeoAJaqnQZpFkSkheIaZtZql8Mu2NJ6yona18WvV0r/zciImeMmisJm4Gor9Qe8tp8sO
JPvLK0KcdCmLzIKHgAGWQ+wCFOIJnYIfr3sHqZUJ7oFSayk7HYp06FQywLA9daAVM5zwvkEjm+KZ
MkQ82fYIzqJDCF732HwvYs8pRdXttXrXFDw1dAwkAjFMUwWd0kmj6FJDZiZDSaPv4m/E6r/bbTVJ
jGDbln/JEWsKltWSPhuRjYnLm6g+NZokvN92QJfvC3qEfTP2A1pIEDZyWsDhMO6U/fsgdUED9L/l
EpvjUnPMopI/xzVtcvroPlAlEZtMD8FZ11YTUcIT6RzCvN//DxpYVgaRbMdv5YGMqHZiQgytn/Qk
c2JDdiD/EMj/WiqxJKDYVj3QCiJavxkc3tgHlrXEAd147A5+6BqpOx+W1+tnVKaXEMh1RAvHmUJo
le00C9NMlQw6kBvS7w+ji1rkv++8oST5GPBxQRQL3Tqeb+wp3kXTq5HarqLIesY3H8gXexPx/HAo
WU25WYc1BlMRWY2Yx8nth07K4CUxPBE0ZRmHIc54k1QHNqNqZ7e1U2MkrFVu0/RJQQ9Qk8uaWLbd
22UphYiu64ZuNgcoF5mxE1bP2vCYsfekgFYLKPgFPVCH2cogA2RkTpwCNLoIHVXW8yfbJsFR52Nk
/wvrMJuVa9o7I/gBqHdHHf+5bt7bVY+VOoJ7mPCaQ+KH27dWuxTwtkT/qob7PtkDzdJpx/ts/rwk
P69LlRwqsWLQo2SaN9wnJZNxLmqQrNsypgGJKYgFAj1Tu3rkCUE7V53F+NoUP/VS1jz35nJ+P7um
qTGKARaDCQbXL0tjLgUuOz3Ag07PopNhJPuonXZVo/jELv1gyM9Dkvmqrf/TDCMOuO0nyuTTeDmR
2PAW0u87NUeGdAT3VrgPqPl5rCJJpLG9Gr9+pxhbgsW3iiY+Z7NkZ3P4MSbPmNKTJH23/dhFhuDH
SJfh1EV4FHYABaG+CUyQPvpEF38yZ8ndv306LqK4fa1SY3aaLSx4i2Orn6kRuovqs5JXvY2/FMTX
dSUIk8Fz0hmIlxbrBLIbPyg/5Aj9U/K+h/tFI8GQ1KkgTVVBUFDD67eTV8ZfVdbsr5+7bZd8kSL4
LjKUamRxMMnQMLzE0PbEYH5Y0R0hybGfo73RmChNt5IGZpn1Cc7MYHVbFYD48Nokc8uQOBNtgTn1
/bpy2zk3ZlAwKoInRVeFqzrKmWbECUFB/43ZCUTHtaMfyZ6HbcEjkQQGm0qZmsFUw9Q0W6TfiEHB
lXWRyncs902A0yKI841CkmnZtHSkS9EJD2ZP4D/+1wDTIdGmtIdOEaD9Lav2Iitxw/Cst5Letc3T
uxIk3AN1EHdzMEJQhXiKmoVTZicL+Pfsn0iGv7D97LnIErHbc6WoWaFDFprZHevE2THCZ6K64/2/
+BhxLbH77THulUQh36erRTXTiCJhNfZuQR478m0e92nYOyS7DbvXprnr9B8hkxXCNi+6lVzBJJNK
g01O0LTVDo32GjCJeci+L/jc3MTtk9UGXsJDcV/F08PUyNpkto/VSgfB2SZ2Xk6hAR2Mh2Cf+wWa
6i2w/7ZIZTe4WZ3e2kkO8rZWOMEGJr2oIU5bhX1stxnDbpGP4VfrRG7SZ+tc+coXy9Ed/Wa8kfUb
ygQK3ncc6xlsNwzL2PnUuotkYwnbp/iikOB3aTDaSxZim8hyX4/+2LZuTo82a95zBcP7/W/hBG9h
s6gF9yX0KOzndjqWwc8e7AgZKv3TIrkZZUsm+AtztOZpybFHbbhrWO9YxbsgwC7KiC9KFfTClTJB
mVD/3NQfi/hU67I35bYWFjMwNgjmQXHIwkwA5WxxZAK0sMAvNF47lofr1iwTIYQQFsqRad3xZGn4
IQ0RRbxv0y86CMZrxXpQ6jN0sFnq5Evu0FZ3LNChBalbZtS7rs52O5t1ESfY8pLWwOnjMB/DLgA3
XvUxdxPkYAHPOnuJk3/MXONOjtUlFSuYNsAv1bwGmQ4ud95ASnfz3fQt8NpdBTyTt6pa8UzvzR/X
td285FfKClZOhyBdal5VS8iZWk9Gv6eJ5D25nda4yBDr7sDftIOO16I6j8+Wxhhp9WjrDjf9ToOH
xSAtTfay6GXTKgHVArJNDQjcIth+1Qwh0FMBNhKoH5rsoy7L328u3Or7gtVXSVCQvsD3J/NrXu2D
VnXaRBKBbXrVlQzB8LuqUpshhYy5J05qHpvhH6N7mJOn6zawHa6s5AgWX05lw3SuS9X6y66+A4Ni
6pp+A6RbZJ0adwBg2fG6TNn2CNbed1UfjiVEdhMyDISq9107767L4Lb729t1pZZg2zmSdcoSavB9
9uegurXNp56cFft1UJ/HuHJsRVai5ut0RaBY1h1TUnYjQcRs5IGTRkCpfsnHj2nhxkyWCJKsn4jW
Ysbloo4JRA1p60baE5MB2MsECIHdQvIkrGds0JI/ZOqHSZV06W9vDhDVAcyCCQExeZYuZoapDivH
gz24iSOrcgx7BuNA9BJG9EnPypsBjU5jDBb361axfXAvggXLC3UWml2m5N5gqcZusmvDVUgU7eI6
loG9bUeW9i9ZYhpoSGKtVnob5EbNfC612GsrDJgkqfKlYdUjnadjHSTO3FWubuZ4X82HlkwSfbfd
7+pHCCE0oG8WwE/C/ZLQ60/V0TwknsNeI9NTd9mBjwn91QITblmrlEJVRBgWyHCRMeO1D9HAiEEa
U4Zr8QefdVlawf8uRYjJfjAC4lIpjouXecDuVMAa4NA9Z5OPJjeQsdBtu+OLSMEd12GY9inmhLww
1h0zfp0DVElfukTWJbt99C5yBHdslmbfZhTZhGQenTBPb/N6eLq+R1LLFE6BriQkHE3IUE/jV83L
dgsBrC7a7/xmn1cnKa4FN7LfXeNFJ8EXh4VhZSbv/I1/dl5zLE+Bp5p+5Y8YwQOaWrHXXiUaSs65
OFlI2rKxKw4jRB39FOzR0fgPiLAVlB8Zyo+zF3ROuOtkqO2SvRMBa/UIbbQhh+mi5uKOKvP7Jjxc
10ymmOCZyRxVA2sgQpvv0vmhNP6p3xXSX1yGyLfYWFrVTLw/iRjnqbkxq6/XVdi+KH9Zg8i0OEQ5
kFADHF62lE5NRscg94b6g02BkxiS8FO2I4KjACO5tai8IgyIV4vea7GkyVBykYnDg+MU12XDGymq
aReUsVMRv9PQfwf+XyAzDOmnNJVl5WUWIDgIONU0jvn2DOT7OBEHSUG3NL5d3yOJtxMTc4lKs6Tm
J9ZOzur0FA3RiZKHmMlSBzJXZAiuoSdNHXQ2jGECebd5KPd5uYs+DT6FG681d5ZlorfRfS7WLWbn
koHmZIqxfIYJ9jfdR49IsrN9fnEEN2QBVwWn6wP/wfwS+NcXVWKMIs+iNqkB0XIs6hju6jBxzM6Q
XPfb22bZIPVmGmCT1f/evgaiplZBZc3rMIhIkK/NHdY8NOE/1xXZNsGLGCHf2GSjESwLxJj6eYl3
QX1sUkmE+AfDuMgQHJ0yK3nY8hexeqK7PvWmGpPGnR98153UU5TDuwjXKUDa/rd2QqSUjg21jRwC
qf4YMtsZ50my/38IWy4iuIGsgiMjmZV+0YAQ2HhkZ/jZLqyBlYVKmas76kvgLhLvJ9sn/v+VPDsC
d/wyQF6u3pK0cpLsY2K+zx9dlBICIytvMoX0EBJqp8IGQcnHWoYRJNNDcHmh2pNo1rkI+tTi4MzZ
M+i1JGdnSwh6eohloLxi6lTYfz0KqqYPTUwOB+gbaJrK69Xui9aEkk3ZOqNrOULwZTVjQBtDx6YU
466vdCfs2j2JRyctpIPY/JCIgddaluBdrbS07ITgEZyAcHrxIHNvPQ0uKNt3840M82AzibWS9tsL
OCE1srOQlv8M79Q953ilZyR8jnrvZDfVz8XP/MJwLP+6N9qKJ9ZiBW80a5llRrwwFhcAJxx3dfEY
0d4ZrcMiZQPkm3NlQUUmudQKBjJoULHxgA33oTm+dem8Wl7nDD5vfi+cwClOhSubs926O9ZKCtZJ
bUVjsw7BVXC0u9DJLFmBWyZBcE7I01Xod4OENHxY4g9tICnmSM6XiOdfavpIRuSLPQwXAtLYncfd
3A3edVvYVoJaKI+qNmUiYRPVlYUavKJdt/nnoLAeQFv6fF3Eth4XEYIzCrRusboc5kYjP7cLtyG7
sZfBI8n0EJ1EbmtFwqtSTXrui+d5/HRdic0OftC0/VoowTMUoDqxawIBc+Pkd/0+PGmJu9wBAAO+
wXzl2I3ZrcyINy/AlVQxJdJrjV3TFlK1j2B55MTnNRqP0xFNoZPfP82Hd02qrCUKzgEBV4iBQ0gM
nv/lnI685tB/nvzci3zZQ3frNbAWJsQsuUGVuOWm8S+DcXegewOjurIcyx8c7a/NE/mFuiyuAsKt
gz2XPvkA9vMdrkPFzVC2RMGA01r+X8A3JZYv5nbCQlVoArZhrwhuC/Vbau8jGWvNZti3XkL+G1Yh
ixXEitZkkGHsrTe8ei13zNvF5etoHukPyTHYvowvKykGL02nJnkFcbU/eOA2Br5FUDngd+9fM5gk
z3+33+ynVDrhvX2R2DpFnE6ILcKhw3+RJC8SPExL+klLa89OTWcABiZygi9Bn32aw+U0laFXMMNX
WvtoR82hiya/BBq8ZQxHrY53VTC9BHX89fqibG/z//9phqoKV41ismhRKmSXq95IHKs3btSI3PdV
crgu5w8+6CKIO8HVXid9lsfm/yPtupbk1nXtF6lKObwqdZqe6Jnx+IXlsK1A5Sx9/V2cvY+7Tcvi
LduPniqtBgiCIAgsJDgR2NMQ0lA+G8t6YvSxyQC+Uxra9a53qcgLrfvWCyxnYlGjKj2YheHAo5sl
PWSiJy+R/jibMunYqi3Tn5S/9cZTU5z6XFD1LBKBO4P6OBq6xYQIWZ4dZckJYeH+9uqIpOBOIFQi
O5hPAwgkmqzmdcqebF1Qg/6bzX5ZCe4Qkot2GroGmho9Nkg0CcD/qtzOIWj69j0ydK/bIq1v9h9w
78WiV/aWmJiEDToKaK16UEsvwoCv5qD34TaKYG3ei3WuUKp+Nu3eZEJlt3390Gh/KQV3yETLQrtG
x/eJnARJQkNZpXeSsexosQhEWU2WmKjdfPdSuvx+nl/JYpqTUykTjMDE9BDNxwIdjZOVehgNCcYV
DDSMj9ohDcRUyALre3/WuAJWuzHW5hxCLoqxnzMaTuNyLhon2F4rkUWwn3EFI1FTKowEMBg27NEJ
Gbv+2ZJ7NzcFNYIiIPb3K6Ck1vSslwAEfgeXosh+NPd5d+jIy7ZAIuPjHEOep6nREeCMxRd7Do3s
y/b336331wvQxSI4t7A0tjNQtof0cxt0hyxUrQAMnn68b87Kn5D8XJsf5x+qZDRmc4H5VRijqT43
pqAqUGBlfA1OpnSanPf4vqUtYVc7p6HXAmpV4bbSRDBcDFrpjpF3bBd11YeEfqX0xjQFeehVCEU1
HRQ7WCx/8bN99aQqpZRV4iVLHciz4SmxGbt9Xb1ti7JqXxccvh0zL2uNtgOSZJmVNdguZabPp9TC
mIPDNhD7wb/Y2QXolwbJJqnHsmxxiGr9voznbzZOuq42vKxpQnWKBAfqaqMA5rX/T4F8CbkhZ06E
Oojcx8jJXSJjFpOcPpFaC1AfG9ad7eUJ+TTKxSfD1ETcTKvO4QqbKf3KOSxyhDT4ZIBnLCrf5Kw5
6ZN9qkiHXJeoj+m94WpDrzbn8WrVqkjUIOaykLxAqQf68jIfqdVz9oXlhYqgOMfPzYMkpDARWA5P
kasqVC6SBY7DMQ6RvbdFszwEO4APqEGNUdOSpS8KcmfpB2f+JKQqX3d+l4XiyXDVQc9miQWsQ/g+
DXpvoEaGoGoTTSx/Z/825/q0yIqSiQJKJ/dD3bgOBtJr+QG8opg4NQfbm239nL8Ixr8byEU9aGYD
96G5KtimqjC9I9+kQAUH0Ij6s/5GC6SDdTNjyNbjNrRg2XjSFBnDXhYNDIpoMbnPyYttpu6QCDKu
IgwuYmpnRaE0A0Yx2F7bwd5LkKWCc2RbFME2drh7kzmljRqzVMMUI5ur1BihvViBArq1ZYkE8YTA
PTqcy5BJObWzjd005HdNfVerhitjGFnGpj4uIutgP3zDZ/BjbMZEsZF+hC0mL4NvhFmoWe7yiBno
R5ZESc/d27Yi1y+GV+bINH3lEDvad7PKMrrYZzOobbOwOy2P2qcBnGvyHk0W+yQUlTyJTgCHO0Lt
SF+iCJVwuIz0gRG24FfWdoxSU5SvXr/2XInHxVARWh8di7mq5a65aTF1JvrUEM+8S2/tcN7Lollb
QjzOlzRxFStxDcn0B7Z+yt66xasT5v91Hu7YAmvZ3gVIH/y8dkPV5HbBIl0t/eRUftOjwsr2pUb0
1Lm9qXE3+RkHhXaoC2Y4o0Nfq7jFhpbCVBkFIeL2saXzXTeqSkBQzfJRkfrg2K+RLnAaIjE4pzF1
kVK2YKxF1eB33Xhy+s9m97S9nUQicL7CavJGb2OIYNg78Bhiavv3bQCRDOzvV9tVK3OwCfRYCpnc
TwSkv0/SIMoVMbP5vQ/S+RFUYzY3etdAT5l1R8grHQe37ffVcqdUz3b/QMq3LLOCbbkEfkjnm/2t
shj7rmSgNxhkecfy1akvefEL409ub5RAzOwr0iXnG6ZIMgq5hW/IuqM9PkTNOan+6uzQZc4dLFVZ
yZEJiClD6eH8kRZvavagkqNhi4r31xP+P1ydzqdc6Gjoci9Bg20wB+wxkDnyHmPDGrd7Hk+T4KRn
P33DSvjcizZhLrFO2W4CG4C2tw/0oATpUZSAF/i4d4d7ZfCDLKlzypwCTRwvo6Wv2vsh/RjHomJA
gTXw+ZdGnVR5YpFLalHXyc56WbmGIiq1EKFwDkIxqmFGSSB7Ixkbl97qnuLGoXlAAtryxpCl3smj
qDZBcCr92gbVamA0rCCbvKsOejDtqdcE6JBzZVd8+2Db5lfDwAXPxoROTBriTiXcPOJ5yZTczwf7
VbE0N7VlNyFTaFXxIW2MYyNnguzmupFcILmdnGnJEnVsLlq2GP7S6bG7EHX0q8hBgcQgAFv38Rcw
bk+jXbhTHPhhzGl6lp3MNTFNc9sZrhvJDwS+ohJDtIxcYTT5PeYVaw31RlyK7fzjNopAaXwFJToK
08yegUJbPIf0QWYcdPLJtL9tw4iE4W4E8yKZedNCXbn8pqO9wulUL8sFflYEwh3tRWfYbWJBlsVZ
/IFoIeaG+MhA+38nC7d7c6oNmIoHWdS295x2n0ama5O/sy9+EMNcojAKfghXgP4mkfaKJvBB6/eZ
i3Uxu7jyqN2i1RhtCiEm8pmmH3cqCnRr6UtvCNZEsE90LsjXp3yoQSGI6LTtj7GReeMgqlwTmTC3
75W0G1SQe7GRc5Y7aydr+lqrL+X8/e+WndvxmjyOutywZW8S0H/Wbq6baJ02/m7b8+WSVmeNJtjd
obA42pWTvdNpf+6HSZB/E6wLXxpJUIzQmTVgZudJHg9yL/Arq4RrJtqR/zsADG7HJ/EUDzmbl5J/
Z5VQ8jkKBmQzgtbDy3lzajFd0dzrIRhCDVSGuv1fqpHzBUk/OGrC7NswvqjGa6JhRlTy9lcWwTe9
ITUkTSqziETZqebrbDwOkeAqIXBpBvv71TYtG1kh1owsQ6V9d8YXkt5088OfSIHaHQSLuiPzCaHE
oiA+HyJGTCarh1RZdM8mUr5ro0lEvL++Uy9Q3KJMKQ5ozTFz37JjTF+N1Hhfllrl6ZkDojIwwv+R
EVzwOOdjRmlhyRRGHjsoFc9o5LUyOeYyqL63dbgtmMLHp33camZi4MGhVpU7c8ofTDzi1+ayzyJV
xGP5mzjuf1Ip78UqVzahy7HqGBUGC3S+EoIu2u+SUL9nYWMeKtFeVGMjxOO0KE2Dpk4EeFM4B3lQ
7roq0FF9xx6NZ8yl/iPPdBGPc+flhLtoymZU5ShAUZ716WV7rda31OX7nB+P1HxQMHwdIb4keW1t
3nYaBl87yv6vYPinLm1URoM6bJXm2J+T6VDEMfj4dMH5KpCGJzGbc52iCgrS2MUXNbml+V2kf9qW
RGDcKufJe8myM4mtf0yoG5soD1LeGvO17QSZHxEO5x2W2C7HMQOONpya3iV2HC7T21KLZnmuV3Mp
PyyA5yxjI9CGOAWQ9dTcgPA/RMt564HF2QnGkLiRp74O5/Q5EbF3MMv69U50weWd+UysHEMK/62w
b3esWo01gIkuy+tH+wWG6fnKP5TTnFOd+QeLfEntNy3JvG2DEAFwDmFUo1QzI9jcILev3dCeY+fP
7nIXGTgnUMftnChoKUcb0V0/lm6n7Gr9vhpF9Qjv9alba8J5A4taZTNoUNbojcE0uKbXP5v36nMW
0jN4OsP5gNZG1/DiwDjaIeZr3xfPzrdtfQoMn78rqzooECSK39DEKPwozT1RS1+vEq/sRQUmTG8b
4mpcErdJMVtqypm7mLUgBjmFoxxJXbpWHeE6c2zyRXAyik4PfspJYifk35GDbHTDcJeFWYuyV3p4
H5lXesJNxoxvS0LOi6hWIdmLBsupu95NlNuy9Ex7p1g7Iro6/ybX9sNI+fLMAlQfFogyoMzKG0Ai
0e9qTx6RVNFmVNOhIDTU/iw/dYHkXEgTqxpu0TCVubtJ9cOIaEY0Qki4Ypz/mJI0kim7gTSa905V
+pp7TeRaD0vQ7TCkxjhsm/9vXnkvQnH+ZG7N2OlTLFlLDK9oUZvWPOPpNZrCXNtr0a7u77XlLh/C
bVzB0ckzbulS1gGMyZl8rnUDXdO3hfFn17mLbJx/yeKsHlFQg/xK9S0y5EA2XoZY5JBXHYiqyfhn
2dYvtIGd0VW6yWpbM4Pu5kLaYVjXYSkTv5w7EcXN6v66YPF1IklkD1ab49LTmtHDmGJk3FSey1F3
Dak5GZZw8vbqoXmFx1kjOqrsUakx5yEtqieQX+2sZTwOWbxDEce9aZiumSnHOiK7beNYdZQXWH64
dJ8kpjZTwHZUDpTmTmnRzaUfquIWnEj7WfSUvXqkXsFxMVYmR5nTTFhBZw4t60NWP2+Lsx7zXAFw
btHMWyXLaiybuhsDG+xybuxpp9LTK3f8yNrCMdQWryuYzCoAZh/+xR9fATPJr6KRto2MAr2t7EEC
rVco7dkNqPVejvWBdZy2ryLA1V19hcd5yCyL4jZOsXBSFXmyelLmT6MhuKKsv1NdgXBGKRVJg7gU
Qo2eqYdZ7k0HZR+HmPEZqn5t78Anfyt+6RUZCecnZSNKzURiqGV6s0zUXyZFYPbrvvhKMi7wUnTd
KSMZGIbikh3GjEju18nLP8i+ehKV3IiWivONUicrZpNgqRL5EFeg47qRLUFyQ+Ct+DobTU91tdaQ
P4nGKLDbo2UedTtyo/kknkku0h2fSelnEi2pCt0NYXVonlK/Hj16s3ioaduXIvYbgc/nJxOlbcP6
8KC8Qok9efhi66+yFrsDkQURnGCV+CoboqV6UzKguPD66WMTH23RJVbknfjqGsRrRpJTaK4LwR49
+TOC8e5+2Zt+9R2s/+mjFqQPzr2IvFq4YpyzUOtFlhbmdrMD2Zn/1Dv5HnNH6hs7lL80ojEDQjTO
a2DSl6yoBjSZHbpD+UD8r+SJuKDmP+uPAq/LzosNr8vX1tR1LCU5gWDsXZYGy2v2OqCmbVeGUZi/
Fl8FcKJtxnmNMprmUsM4Jjj5dHAnP3szTnGo3utuWnvsdKE++MAbr/JEl13RNuB8iJVO8dIt0KlK
AhQVe739vZZB4o5+8m0Zt50vZiz/fI6lrWJ1RgMgqzhX1X3R/cmDzw/Ha/DlNXqEbDll3ycZXmTt
2W1MwVv99kY2+MqaqVVGZxiAoBVvUuW37eh20n5bSyIMLsyozTbRbQKMZGnCQnpTassl4NXZRlkv
HVNN8HkyLiubp7MiZkfNVhpSHxylR3A+vuoEvaFafLCG8mSX9l6ieQ8ObGeHEYt/JOIFm7N1Es9t
jVpv1g4SRZ5S1Td9q45ePpNOcBiv2/YPJI3zTnNap+bI7g7jNN4i65J4Eca7utlEvKEVlo6sL90F
jfNOs0E6qy1mtOPn5CSBYjzqi5cmwWYSLN76TvoBxL9wSZql4eRHKNqgC23xaYDhxV+bYAluu7Pj
K4dtOBEal/FQkQec0gxomnJr6o/U+bD9/d949Ys4zBVfBbigbC7tfgBADvbKgxPC76Vu16CZsQiS
O1E2XmATPGlCNHZxIcdAy8q3YsbtR/lO6I00VoK4XWAN/NsW5sx3dIoROOFYvinM6dxF2ge5ssJt
7YlWhzNxUBD1jdLAxHv1oVAydx5FYyhFgnBmbdazYVfsIVCf7yZjZyc3piR4S39vjvr1tL2YADse
r0ygSyrd7jRgjEfpTgaZqAJytOjG2jnHxvWqncgIRFrjXFCKerUYtw/sIHIY1Rs1+5Pmlot7NbhD
dZxo40gavDha63xdcsAFE4XoFA62F389gXbB4fkrpC7tO5JAb+Q8vtQP5EBCNpJUOrICf9S/+9t4
61HKj2XiWRypbpAmZXlrk7zG2qEE2XTcJx7G/rh5+7SNJTA7nrdisnr0l6jYP8QZ3aZ96OzIi9M/
efy50h932uJpWDErls0Fg4SFYTJLdnRS0auFSBJmjFfGnRjgkXDYIrV0CWb7vjS7QKkft9UlWhr2
I65AbHloJ5mBGLXkt8nRyEA2vJzm8ZQtAqWJggd+yEbStYtptVgaM+3QOgB/8C2Lz8bi2/KLvZyM
6WMlC4I7kQ45B1H32n/P+KoiHxr5Gya9ermqB9tKXO81urIHzi8oppWAqQBa7JHNRBhuenLtlt6w
71z2sDWy6kyv85pd9GfdRlfQnMtQ07nNFHYKTuDyMas70/qwLZzA5/F5x4bM6mBHWLXKeoyXg2UI
Xh9F5zg/ok9vNW2JJQAoXydfchUX0eWrc25u1b2w9YFtzF8PDJAQgHYAdRd8g0cUJTXVmblL0/jB
siYXJYvu1BtvNIncKW/PWtYEQ7V4Q5McOtTYx0tVu/byR/2e6v9+B+ibf952BLlTNWfPbKVmIrfZ
33S9Kjoct2VVZc4o4yVK7VlFWSYL91SPvbuDgmR4vxZO/8RB+WXbUJil/V63YKX5WaayIabZ1cBL
D8mePnT7/DAeqp3o1WLdHn+oji+0NoplpnoOmFlrb7XSPvWjI1LderB3weBiV41MuAMUwFgcV7oD
Ny/Ih/3ilYTDEeRHqLOegs4rn/5kcqR5sYr3B6IrZwymmjrHZDSETOUtzU4j+Qz6t+1FWneIF8m4
k4vUUh1nDSCa8QmTtOPxmSgCbyhaIPb3Kykcp07VqoHyBqrfDeiarXL5sC2FKlogJuY1Bo0qMMMA
Q35Qvg5oz3d8MygOmn9XY6VYs2Ia0p3+Ib7TfWuHR939Ewo0hM6XbaENk+crgkhi1WXMTL4YPhZx
FRj1c5Yt7lJ+TVp/lEVPQOsvhFcGwrkNnDKRrJlYvfSG3rKUvuMlN+WB0XFFvihqWzUVTdNkG89b
IEbg7ldOmoyyyiiMVFp+1XrFkzHKwTUX+8P2Yq5H8VdAnFSOHBPnfXRie6TfZ28Ohg/tLvYxJ4eG
apgF0v3fisa5Ri2leimx2W9Z9sEqO7eDNhVRvZhIf5w/VFW9Krq4Rf42fnSGl0rBTDDBfWHdIC6q
4w/nOEI7PJ0wD2z0ZC/ZJ4EUscGjvVseWIMzCFMFayUQij+sUyVroyqF5lhVQR7g6SV3nUf5nuwZ
onSQb403hPXbqMwAftlmV1Jylqgt3ZhPHaREvtO104Me7SUp8iIt2MZZ3c6aaemoeES3EF8yMRTg
stE7cKZPfb8vnPbcGZKXFvV9lY+fqkx5LlNV4I/Xo58rTM5KmsTBmypFS3xso9wl1fyxMncLSfzB
yD5Zmp57Cqjb+zI9oYXkmVJDVEK56q4vP4BvRFBINrUYwYaQiL5lLTjMo2/bWl03mR9a1bnVS6dB
IuipfafNxFPG2NRIs75tY6yeB1dCcMfa0suT07NjTbMeTeU0zL1rjYdYff07GO5oixUypQ4r3laT
/s4gBbgSSq+wxgezEyD9xiletMa0enXCjRGNGmTPcI99RtOQJ33B+23qWWckuGaQF1S7GW0jkmCj
iWyBy9l0mfFf7aRcnRJ7t4hi0vWNfBGK/f1KqKFOS7SBMltb7iNydOhd1d3O0p09zQJJ1l+KryyC
c/G5PShSzhJczVfrrvg4e1pYHqe9+g1FV/qTDBXOJ9GxIhKP28tdNZVqWQKTqrt4OtLZz8k/Tvtl
7r9v26FgS/GZXKtZjEphCerCeZjlcJr2eSy4OQtMge9TGGKE1zRGwRMShDJ6mjGIQLREqxeUyxLx
nQp93ap4VocUqFA4qCAJnkdv2fU+a8MzH9lU+D/Qmi4rluPolqM63PKogxw7I4GTiJY7krw05DYS
HcirC/MDAoVBPxt4jfzgvxCO8mLEu5FkrtX722KsWhleYDDZU8VAQX74e790uWNlmLZhGtUNqJwa
vKoXwahHp6bSfYmgoeivAPmSnEizTSeftNxXCopXCgl+r9ANEBT0GAraF934HNPKFEQaq/Z3kZJ/
/W4xYGDQkoTVKCjfc3u6Rb+jQJHri/VDkfzjd9embYWKErgI63lpMccjdYsx+Cvd8QmHCXUJMrJD
uAwtaAWOb/QOU2yd1wKv3XEXbmOthi9XKuO8d4PGcdaui1SQQd2qvkOHIaY/vpqjFFD53rAFz5qi
FeKceVz2ZRbLTH3Dx7RK4CFECUMRAufDx66g8Uzx4tcGk09eSq/bTye0w6OFKd3nfvVMv2xrUATI
eQgMsySVxYqBe6jRHeXxlRjFXxm2xbsIOtRJqXXMIuLd3B7nP6EQZ6n2f90D2DV+dkGNkmCq0MgK
mh26r0Cms8zGHRr1BE5hPUC5wlF/xkGjlxV3FZMjjPbzOQ0xPa74PgQoq/Bo7IJj907UobLt+Sye
r7OnckXUFpAVQee29HEcdoX8LC1e1wsuVmyr/HLjuBKOGcpVoKKbTZPGDZCizvadYZdE34j2LVYF
HR7bHsiS2d+vYBK7I1NdsSdt45RFN055W8WiC4YIg/MKSDCSTmeioJu5Aa8DBk946Wt0k7nSDizl
XntKQtE1cXsfWXx6cybo/1YLyNW151Q9DqNIKGZcW+vDeYZlIpM6zhDq3zKb8mxi0Nl59FUfVVK3
yrdttyBSIecWCscqJYudRaq8N/B+5RzmUuTrBLbNpzVj6hAjY9UNGNnb+e1ness6zECB7uFl7nt0
0wVq2KGyXcTPK1iq9/vptQnWlmoZBLh0dO46ST/2sSbweILNxKc1Z9xkCqQp4FWXHpxeX3UU2WTL
TjhEV7BMPIdEmVcVyA5w/sX2oV+OcRG7nSE49ESycI7B7EyFphUwiGa7mda4ev9BJ+fFErH+rDOV
XVzQ+wXnamGyVmrtaYTRMUKR0StP5m5A8VrqDy4SVoz7urtV3TgQ0RqJDJHzFyD2Ko22B27toICs
D4l8qIxTJIFk0RAFeev1h1dC8jFEr9ZxlwPMelrYnJC7GQzJFQZ02Wj9Ad0qZpBSv/B0WWCSIiE5
/4HuPbuT0UrlN53lj8k5QtDcaXda9U9v7LadxzoUfDu4wwwT6dmffbwtKS14bmAx8qwdEl15brP8
n9bR90UEIu5Ee9qGW98EFzhOo9GkZnbK2gSapnhFOw4ewZXuFeWWwTbOut/4gcNndVAKI1d9gU2t
d7pvq9PrkojKOwSi8OO56gbMcr0E49Cy1BtAsdW1iZ9bxN+WZD2Jql9E4fZ0WlHamj1EYWEmY+c2
34yAEbHnYeaJBraJ9MaEvtrWk9wSzWgBZpXp/dhpx2RWBaEZM95fD8eLPJzFVQbVB8rKoeWlcKX5
MU+eC/OTk+0sNPSp/bdt9YkE4gxOYUPFGxtoTi4/J2l/HGLRBOnVLWTIum3hpqnr/Bm11LOm19WY
+5o6vCV1Fsjt5OF/QJyxeOpiCYK/9xbhXxR4hccZhJT11mSzMzE9GCHepDXPCpd9tMtA2G5/oOja
2xmevGfVtYrkisOnVcO/wudspDLIXCst8NUu8brKny00x47h9rqpqzHUFQpnJgYdSBKxIG1EE52E
tpQstP0qNBQv98iHAjVhPu5Yupt5yWu///+xFYkk5YxH68igazX8sGYl7pg/dtNnrfi8LeiqgV7J
yfl6qiioopGBYUQnfb4nover1e129X0uOkQ+ps7kDt/vzNhTZpR7tEdJ3Tn93WK/dMqf5OUuaHx7
e4ybozVqQKvnz02ENphUNOZq/WZ3BcHdIKmOysCYAoLd7HAFOqK38t7yyhvVZ6MpUAQryjuvxwFX
kNxlkmDY0ITMVf4ez7de/49L/PlN2S3oAe48KXXNR0UQyQnF1H72xMmYqTaVYf/NR3tX3dceI+aa
70xGGAm+z0JYucA21IZb4dvfI22ySpW5FSm9kfKz1cWuNe17VfRMvI6jOWzCl6ZaPHnvNJtxtLDn
MieV71SpP0Z5et+o6esci17m1qNU4wcW3+dDHEWOLJZtqL7qO9a3hCrcA/0n97RP2kPvqzfxkXjx
zfwn443NK1zORg19iDqFssCx9aPpqNm+ZQqazdZ900U0ziYzOk6TinDYN5xdg1tZT0K9f9n2TeuV
mFdy8Eaoo1NKYQFw/f6emoZt6keYleezIVuNJ73N+m4bUiQWd7ihDDNvSY3zWneeUvIBZOAYEf5t
G0NggXzW0wH/kGbOUF0i04eGvpkS+m5U80ip4m8jrTv3yyKxX3IVTjmjNCANAP11znMlf4inh+3v
i7TFHVDTPGZkiCBJa57S5YtuH0rleRtiPbq5iMCdT82Ux0U1QQRlsHw7PRX94ubD96W9iePDNpRI
Gu6oMjDWSMZ8buyapb61CtRaSNNHJR8EyYztRUH5yM+L0s+Zrlc1M+rspMk4PkRv1tsqs/kcJymc
0kKjFQCS10b2B7RkZiYStibomrtBEE5vK83m23fUWS6HjOA4pH3jU6n0x772U2qEf7M2Np/c1LNl
KZHvxp4xygeazG7bDW9KXwu2//bWxOz3n9dmaNssnlnUp9MjuLNiXHrnoBB2xotMgCn1al92maNS
5AxQpbd80tvazSrBrnkn2Pn1NP3ftrF5nlyzS2fMVIIN5Gj5wEjdIiQvy155dG7j76Mv+2ng+Kqb
eGxGmOqOJ1s0uU5kF5xrSOYonxtm5Up3mNEjZCR7TIUUGN9vIqOLmJx3GHSiqUoGFAl9wQ+MFqLb
637cevlH47b1F88M06MDRipNgLy+xywNk2IVFD/xb8yNnM52kuC1VI91XHzU8dlIERspxlGLPyYO
FbEDrVvMBY87CVGZ3c8KQeIiG8lbbCrHko7+n2yxCwRn+6meSrOtA0JDSWfXm2AS/MYmj/0dCmf6
dT9JTsRoKsv2i6Q+19HnSESl9ZvY9SIJd+yleaINlQmM6CV6BE+CW5+dCHPxWt92k7c6BrGsaGqs
aH04c7cjZYyXnomFdgSQye30RTRQSmRynK2njT2RlJXRI+eYp6qfYfRxE53r6VuLfPH2KomwuKOw
pEY6NQryMFrvuEXtEzyWslG4dvuqWfHfmQTfb4MZTyNoACHY0hxs815THyQRt/G6N/phEXyPzZjV
slzLqKKPlzAqFldvD7ZwIrvI7viaUKXvlKEuIAirN1Q9NhM2r93JQmJk8RgvnWN4okY/wUqZnGOI
+vo/MkGWBsztm1Q+28NBbvYWFfk8oXych5hKQnSFFcORs40xYAvayaoUMzttJEMar6hdgmTItiEK
9hU/LdY0LVYBCEhNI24rTbskUQVXXREE5y1kMieDylrx6vJptp814bBgEQBbwqvTviC6NtSs8Ek+
kmN8zziuv2K4WO/POHrB4IXRKoLTaT1pa8qWY1jgzjT40uvKiVVag1ELljgGutd6ZPTYW5m0y0NH
ckWlXasSXsFxEqbSmDolK81XQWg513sqiplX9+8VAOf7JKsfp7KDCtPqLhrenOyoiZ4GRDJwLq8Y
EzWxWL2VWp/a+WNTidI4Ahn43NQwDm1OLQA4Fdl1uh5UXfdSNl2wvWNEMNzdv6fgilcZuyhFcbqe
vhB98pch97ZRBNp6T59e2XTadhbYI7HiPbk1pYOQCHq9QvGy4vwEZ612Cp3asOA+9vTYaw4I7b44
nvqkfyUFijzBZLaLwlH0Ni/aOXwaanF0m2LoMg6jpxmN0/0uDu0P0xHjkP0kFO2b9da4KynZYl6p
sWu7WOsl5nu+m8fWrb3hS4vtebZvDJZEd6t/Us9+lm4KT/SyvXrTuULmvV6E6ZR9gQW0MGpJyu4G
DE23TMNti/22pbB988tNxNRVDdV4OtJtnD3W+C+Ddjh6hyQOChxMXZLurWwMzaR0aQJO/PZzZAkZ
g9YN9ALLyVdOJQLADhFM51eNj9KRMKndynLL0mX3nzyMMSm5EnteJs6WuJwr7GMq91MCcRkN7nLI
/OSf9qO0U/f9q6hicz09dqVazivWieHIDSMhI/O5QI1oEhBfKwPJwrWOPU+AF9LfXsx153LRKuck
rXpJlrmHdFb+FmePcYt3EFFx97pl/sDgk6aTIoE3bWSxWnvotNKr2nsKhvZCF5z765fHi/p+IUaS
y1jVl/elYuFa62lJmCme1rrGDmyrromJTD59LWW3EbFNsJXZsBKeJklb2qpCHSJCAoIOS60LCKiL
u3sMM9rl8q0z7baXTQTHB4lkNPqUhb+OvR/Jox1hbmvsuHX7pKhw36bASgR7jy8djey0zmNGGpMW
881A6L0U94LzR2CIfA41ytsRozwYhPrS0y9F96ipT9tKW28+ubIP3oX03UAXRjGl75AE8tMQDCes
OD49SYdM1PMq2sw8NxJ4WtK2ZEpDmXc43VQhOXzt/ewxAj1R5AsjxPU1wkROy0KFssozaTggs1YM
1hndBvpRDmgQY9QQEkImGELik7rPdtnHbX2KELmzzk5tOmNYDh5DZvk4D82j3td/klo1L0JxK6ZG
i0ZyxuFiSOc+/xwpomv+um+6AHDevZ3M1GBUp748qR4Bm5PWf1aXlwyNZdvKYh/61UFcgDjXTuPh
v1bsxjFdqteu03RukX615ydlEQ0eXd9MFzDOq2fx0kSyzjzu8kTsFyk9KOlfao6/5OMZW3EyCs1l
SDX2+q0ePadq4Wr6LPAMAjPjr/qY+lQNzQRhZOemjXZWKurIFwGoWLqrmK2vx6qLSwC0jFmn3w17
4zwVB/nAph+XYRxU0l4UloowOQc+pqAH7BkpbJI/RfbnqXjcNrffhL0/TMBkP+BKKJwNvZazs7AM
ppCNw0j95GycGTWb5JeCDnLBLuIv9XVqtwphVL6k/GZS6kY6Gvyye2T4/2QXIT0ra5ai6iZPQz+k
aok+Xbz1zhJiiBplIlWgVc/gHHNNEe/yqlBXWJxZaI7t5GOLhla7PPULATfx2Uo+xproUXl1s17h
cKbQlUpKSgMyVeUHTM2yFcPVQW4hsAf2lV/8zxUKZw/9QCWFsFfyfHZ78CPEHn2oo33iFS/SrtmZ
trAqWiQXdzxkpqmAR6PHg4F9iMevpu5Z8R9FfFdScefD7Ey1PWbDv0U9i8+sHG61Hw7SP6+4FdyA
3gctQvu89AXqFAnHnRv1oBhaVANY32FYup98yu1AexxDB7e87jkOSCF0GSJI7gRJC23uKIE+5Rkv
pknxpjuxN1SDwB2KzJ47O6a5Vrs8haHICImW9E1KqT9aj0Yi8BnrHuqydjwdfZIuOKIqqFBSv+ZZ
0Gh3tHoCMTyhkT+bBzp8mAeX9idZVIUgkJAnp59YzEInAFvmIzhoPUJx6VFa10pEQe3/kXZdS3Lj
SPCLGEEStK+0babHj0bSC2Nllt57fv0lRndqLoZLXIyetds5BRSShUJVFtdGhkM0MhiVMmPPtMru
kPFoAjRz2JKvWdFheElSd/ryIcdUUGOhGRqV6v4n7+tyPoadAkRUMJs36h29RoanUbAKKCTejTed
PR9KlDXtw24v6RWVyQmYVW/EejIiR9V8iuSXJXVi/ZvR8YKo7SNwhWGWM1TDKZ5U7Jw5RvYy3gTL
pxF6VPu2/MumXVEYQpbmXOuhWkkjackjuCZ0/0v4RycIOD1z4OiBes/MVziGmQOyzGUYAS7+NN0X
R+0TyOQQnlQ3PVbudJo9OlQz9+az8o2nwLJdz6RfsRmORi5ej9sG2MQSDtVNc6RKFJqT+4+DFWBu
SPaYQ8k1feWYzNtHhrb1qY6rhcKqFh3aJVnkNUydRnJbDzLGkPfIUieMPd7h4MEypK0tgZHpBtxH
my9a6MnCQzMd9k3jQTAkbXaCGKYCIMaxPiRIdgS56gc4D38Gw5A0VDkNqaEHgSSPTZ7aYnTb6Nwh
rxxj2CadWkOUWhTYps4ZnNr6KrvkoB1HTz3RWuAn8/jBo6ebuqppokTYMX4j+qMxmxd6G0owOmYW
nqu5uBmQ6GsCwS9rqDY2lXbb65mn5bWtp/2toI6fPrK2v/8GVvMjHRVTjxX8DeX8rAiJq5bfpIo7
u3ubMa8oDJW1GD9cBgO19Kvmy2/C7koBGe9IsoczfV5UvNRJNLsqvX3zKJ28p5srMMNu84T5gkMA
YCkQLpUM0TaRN7ly+11Rv2IwlKbWodEpkCNwps/1AfnaY+UJt1XpDDbuH/c43hfe0d5OvK8gqS+v
7jt1miVJT9fzrX/occEsdBlJEEW1s9fRW1yAKlblB64iubzU+3aqZwXO8BmEeouuVgEe3XROeGj9
0lZvMazVUtDEFrm8pC13fRkiU8dFCAwRQkzkbnjDi1+Q66mdyV5cqF//DJ2FF1ds3x+uW8oQW6xl
YRtQDSHKBZSycc3L7c4y7ggyq7GH1Puf+SlDcU0/Q/5YA2AhPUbpseHdkLfJ7bdBBhMoKUE5pkKD
611mppai3y9jbjVct+Qcc/axZF7mIe5SRNOFgopX4kSeepu+QO3U6m+Uu+mtfTh2lI8FSlfjGHYp
21lUpwXGdZ1vzH4dfi+5dde8BWSIRMb9O6hVYAw52BiLV/oL3mD2veBfgrGrJQyVCGJhTsUMFDm6
1HhZV5vHEo0NBUTqovvZdFPzQsi5QYa97nidRRyqNBhOSbORoPISx8yUa7sYoBqr8NrleNRhMNQx
i6ailT3dKUe4WxysZmcpx8yCAHeIiujCD3mDFrbT4Fe2Mhj2WNRhQOiAk0WrWoYjJOS82J89KvTH
CzB5K8iwhhqFpTxMgEI9caY99DOnaJ1rC8MS8RJIGsbl/rIFEnEvlJOSW+IWPuElGzgUyL5jVXFd
L0hF4pLz9+DR3nJ0MwiW+ESrMOQDhsvyviucE8a+Z01hid4UBf6Xtb7QeYvhiC3nts/ZoHfvVmJd
B4pB1w/SvsrXlC/DzmFAVtnEqBOhD1sg1O7iLbKl2LWd+/1oRa+tI9kyimY6P/vJLejknSz20UqY
Cxm5of+6Bv1iAfeiOO1NY6HJ1ifHfaba3CxDMRQdj/CGaDBEVQlT2IsDSoAbw1Qc/HeQypKCyBdC
mcfum5u2gmIOMGr00UZMZpRD9pmVk9oa8u9/Zgx7boVANcRqQZ5V9Fs8Jo2v2cx52tkuCFlZwRzd
0gzCWWuBQfWQFLf2y5/al+rcuYqnYDCAZbjzgbdJbxMb3kW/V1D2DKsCOkXzFktH7iqc4PAUNrd6
agcJdAQxG8BW7dzTL81fg28eldae8Hr2N50eXdilZPOuO9udl6u/hkmbdMTQExLjgjVCRuRz/Tft
P1O91B3OdB3mm8qSMN7vCFXIQ2ObXxTO4d8uKl/hM2FCQ5rYMHWsxmjrVnwgZ1z+7bG26p+CbTxr
d8Fn7VDZamKFr/2ZCjrzvg/bn3fDkA2iGmBqNgpLmlDSpgFO8KuuTbKyyEr92K6PyXl85W3/9rTw
FRyz4KYUa7/8WvGJ190lngj1ZdGCgJCGkkdipx7BYEUkjduzflM5+etHjtXVWma9M7lRg1DGeqfZ
Ie2/VJoj8aRctrnhCsFEZVMNWWISAGKuXzRyr5s8QR96LN+foCsAw3Nqo/ZmUGDHtDZ3oRtsGcXf
SzxaddjaEOTuo5dqcP5s2Zg4TFmgK7UUIt5GuhuzOcvCKdQ4bLTN3lermDDMzIxymiilttrnGsNC
p+wJuQ9eMLtZS7RyP4a4xSDSY6GGIaIvn1QI2kq6Nd7PHsTFDgtvDhTPJIbD0b6Ty2mMjZLK5zSK
rUX7LPDeTnkYDIeredTGmYFlE4vEQkLBaiBFKYW86prt5u3rwrG0HRhyqmD+En1uIV52XJz+oqFg
OXwwkFMoj/rXxQ5t4puohi386KQ7y4euo6u/gGEOCLBqla5SS7NPknQReVOp6dbvHCs2EFMFVY7y
UgL/z5MVd16goV2tjRyleY2E2t4/UNth88oahiWapZMihaLRQHb005NxbL+MHh0TPfPeyqif7VnG
EEYoBdqoZnD6RoutPPsmdnYwnKPwlJBTUHDO8Wa0uTKMoYohWlBX0QFMzloL0rKK+r2dbkdeEzzH
702GLuQOJeYGOAlja0y/qqNTrzVuGybe/j7xlo7hC6ReEyOGgqijFT8m9ROGvFpK/VmofwTKoTH/
3gfjELvJ8MVcpnHf5bBJx6TtDqOGO8NOladQ+1YMqWsaTsGr0OatIsMeklEJlVwCMQ6ewuyWyKVV
R7yDywkx3k1Uy3t5MdBtSH09v6WXtna0shkffMkuvfFAeDqLXECGKkqih51GqYJ0NpqAEVTldixY
GebiGYeUX3NMo4Z/P2DvBq6haE6XBEr08acB4aN0SP3vyV9v/dQO70q6H16obNtmHDdgoxDnq19e
DJI8qE35RzESRBJg7SqRm5TjmIh09RI1ssvxOYsnq8i/7fv69uXwN0+orBQdVJrDKVGA0roN9IYz
bzqntgw1BAT7GFui/+Dg8daNIQzJrM1ybLBHHWZ2mp50Fm6DytK/Dq4EcePkp3HLe2TbP1yqyHCH
0hvhJNLIOh9uqukmhuvNnFvi2wPQO88z0S9pqqqqGGzTwGLqiRrQOjNoFxzNJPsyzRNEOHXZag0t
tUSpsWTJsNUlsUuzdPfXdHNJV+CMgVNABL2Q8QYWJEejuVt4tyP6/+8Zx/ChMGWTkuT4/UF1RdS7
YgaS1VW5UwdQX2hnjjU8NIYLuxBxlF4CLR1Gb9THT8gx4PaXe1Nk+kPKq/LgbR1bfTEIvRkRE3gJ
oqnWyp7CtxSgeOZd8Tb98LpNbLWFGElYRpG+9ULoXT0pwokIHD+kh2dnp1ghexOtRFNEr9GL2Vl6
5OvhZYImZ2Zwso3bOKoEZ5dNIrFRaKi04oJCZdytCvlOJd2hVdObsuzOkjT8IRRzUwwSAopqu8Qp
Agg/teJ0zpP+vjbbO8lIdE44yLOLbuGKcos2l4g5g9SVuYktUcOFXzTqYzxgJG4ac8A2wwx0sP1v
EZljqzSQpNZU8FIpNk8yXkYaYbLbaHSkWvhLJiXe/tEbFBccH/kXh/8frsyKKEBUatT7YcmdpE3u
01k86t3oGE2SWEtSWcEADSgjiy1zym9IlHJO93am57fVMvvdXMxJJaM4/ap4ED/RqpIGk7y1HxEE
DntP+UzFhupz+pr44R2v2HT7a7dCZ76p1WB0lay9fe1oRctyMBxy26PWQvPw8fE/1OO5gmP8aWqy
yRA7wM3pcYGUDF7BODfpbVK5bibzOW0FuSunBcs56Z2d6rEvoqUMUuh/dArfza3qa3GOMxrmz+Jl
JoYdlZBmEp0qEZ39bxnPHuZb01YQYKsGrJgWfxZmcoEcppU28/HPUJhvTBipVSjR0GrRv0GrHW9n
x7YWOOebY8rbOVyRSdxpWV2FWLNYfe1xteytHAM39w3Z/vT/3v636+0KY26EPhdlbL+pn0zid9xq
fR5bvMX4KwRZmvoqppcG8STbir0clOPs0dPC+zxuXvGuZ+Xt6K6AtFJeSDRhT2oFU6v1Sy6/5oE/
lN+n2E7Tz/vrxtsbhgeUKei0QMC6hSpULJv0QILWloXsYR+Gtz30z1jZJFVSM9UKXTw8CXcvMVcQ
Z/+DJbPd0MkUNklNnyda/YzWgwRptFLGiI2Qcyx5OMy3Km+CsVQqrBcafPPkHMoY4mhHM2dXeCjM
4R9U0QjHjB7+WbCmoPIWsThUk+TNof5zf2d4DsAwQJ8ZeSTTNGda3g71ayY/qC1HsW87kDVUExoq
BF958s/NF/pxEetoyp1Sie4hi3WaFnTWlKYVyfeNUfj7Bm1HE7/RWLUELZ6mRNOglWlG4sFQGztv
h2MTpL60RL4hpY+6Vr4sqsLZsn/5ov7GZSdR9aKWi2mZgEqnYrCHvvdJE1llWz5PZeskRuObSxta
5jhYYtqeW4xUxHyLL1LJi904y60zzoPAN0vRHZ5gNmvhCYOBqC3+2UULxKjkp6waeTJA29kN87fl
bEWL2YtFJdU4e1WdXAo0MzVBeJ4zw1VkxSlm+S4WGnsxYjfKBoyaSHJLzqSn/V3nLT+r+YdMVSh1
QoXrNMRKPxMndum7P4Zb9k57rE7/R2P39iG9ms2cHCFqEn1YgIiZpx2a+aKnIcA7tnynuyXe6TBJ
+BJDleGWl3DZfrK6rjd76ejkMU5KOtcyOea3KON2lnPmJE72imbC/obc5sfsEN5Vxf8hls6xma0/
CANFExY6F9JQz4IBqdTGLrNnZeSF5vQy8/7+9ntt2dy3KCYR0SusreKXtzQZEziKA+H0X6mY533f
2abAKxjDT5GWJIuawai6/Vam7pL/1D40k2K1ZcxnNg4FiFUSQJjCKU2+z82lVb/uW7H9ib1awXxi
68iUAlkDBGmOEUpPinL5UIx1RaDOsf6IL1NY1yU2Rat+xmX6KIUdZyd47sV8XadaShehhQ152lqB
dlZC2THr26DjFO7wcBiKlPolXFoRlozQ7q5aX24rW65CW2k4tMRzLYYjiNQOPTrSEPqGl6T1dUyz
G3hZ+n0Mje3vMHrMCRIgSuSMy900/CjNg5xyBKF5EEz+WhnJQowWZog1mHz0YmRVjJFTe8ADoZyw
cq+s7nW9M+la1SgMyjRL1QxniUyOLf8SyP/PjSFI/0+cHsT9a2ZpdmOc6LDl5jx6igf5hsOfnEiN
zVurJfJ3woyNMUSIdivWxJMA3D/yGpuynloj1nQDI8qC5qVsjzrvNWY/lNLeKQyiYhBJEvz+fCJe
7xtH4tO6toQTsfHMYE59WS2R1E5YJ1W7dLKvB5x92C6O/s2+GjsIWtaXocFzPj6YN+FfqLk9RE51
GA6KVd4oXvH/xAY8X2bOfYkqxAz93fSFiaZXSr96ResTFaejJZw0Jpgf6g+1z13NZO/ZcpflWq7D
TMwE9iSntkNX+0EftYxD5UecTeNEfdq7G3eoCVFKq/gGb3Y1G8IkyEp6v4bXZb76Y/8scRaUvX13
UHZr2h7koCqPY/+l7k/ah3SBV8vH8AK6HCszpB+FXD7Jybd28NWOxz30N/49rtHePHXFca2IyUBC
CL+IjoaPoZavkRfcaE+CX7iiFXoSr0yCt2z031d4RmssqiDBpgizVJW7rvjbqF/3d4bHp+zVG7ea
BTNBYZPsN2+98r2nnxKrsnmJEd45lhiiIIEkhLoABye9FT0Hfu8HDpbvTvclX/YghuPxvHw/UNDe
ekxW6xeYWoMZN7AtVg2MkrtNRDRVqKE1zn+6UwxjmJBOkOUZO5Xq9xO5hJm9QJBxf6s43sDKk3Ud
SRUhpt6Hm+DQpHYXZbd53fD4luPlbE8+ZiTndYsxsYjegxNGMj9qdg0GnL9TicTGn3jaN5uFo7oI
0TMdtbam+TYtfbVNqmEodTgjk98msjUt0c8llFCWg6toEuh2Mk+xldSQ4quzyRrrxAu6H0HtZbor
NG5eNe7+Mm9S4/rPYcLLKhqUaKKNKo1DVYdQZ/xCZxaVuJcJR42DtrWpazDGcdD5hld3GjOL2Yk+
CM1ngxf+8QxinwbHusdTNYFBmLVJZdpKTMjQXyZb9lRcMnnNTFuHbmUR+z5YN8rYD7TdzkQOZfyR
JU9tfpm6knMauFYxAefcCyJUZKlVf9MqifQUPAsvNCSITmiX4lw5NuuM11Yxn5elGsU5equrtydH
sVGE5zW4RlvkzvAlpCvi1H17cLUHv4FMnCN6gz+58gdJDcNxFI0oSCTK7CU+U/KwCQJoc5jat4B8
SZfBRl28rbS8bpnNojLIchCC5nMDZSgMYfcjMUhOB2mYMfkJqXWvIJMly5Vf480kLVo/VhMvNw0/
b/uT0JdHzkGk9xL2c7vCZz2pSxORjBWegQOjOinq4Kmldul1evrfpEIMt5Jmp0gbr1rSm6ZqOH/A
VmS7xqf/vuIlUYqqrKGCBq2O4qmfs/aRK/kagJLDCsCYBqlsWwB0/VkrXgLc+/eXkGcBPasrgJgk
fVDnEA9IkbcczUMi88IH6gN7e8T4SFqHkSx2QPgVKoen6pvqJk7gxDYthREP0Flx5sMycizbZJmr
bxKWpHWCK62G1+YFMzpSxOhBakX1S9E/76/gZmZyvUcMQWsYFFro2puB3TF18xcT/S0njLdwu0th
16XDGxu2GSetEBWmkbFp276NFJim+PEBMxTvzVuhxQdoRD07Ghd+lq+8AZFvQd77XVR1XSI6zjtb
/tjmrd40tHikn+3wEaVtTmk331oUgUtOfqQjUcdzAJ1Lk1fMR1dvD5hxn3kyIQEhAtioYlcf/NRE
VR06wQv5Yai/SslrxZ3KS5fvHaQsY8YskUX0pDMbqhRRHgb00TQ1FUvoE7tLe6ckQWSp7fBZVaGS
HOrGYam0Zyq3tO9Om8flCs7OhBP7suwrKpMb5RXy24GkWxDeOjZNdskDrO6ocPKK21u7QmRITE6D
iowt/JdKMwzHPHUU3UU9PGQZVFs+zHhpcyIXzMNrhtmMbFbADLklXTOJKUSknLD0WxOzLLHJ07f9
5eRhMPwmQfSlbCcYp9X3A2nsbHqRMt6jIQ+E8VG0eDQ1oXpOiNMsk/w1NtApRbf0vincjWIYrZhU
dRgpow3e6JaH3u2O/YW+gsTPqvvfRnDfsPdR6Y/uHAaFOQxhXA1KqQNUEx/M8ji2o9NBd1IULlr9
qsSttw+3zaZXp2CnMqSYfFLVCzZs+p7eEqe9LIe+sPHOM7gqyC35mSV/duJUJvlZm51eB9TC1IQm
qmbLPWSyvplZbimRxNlDjqeoMlZ79bkVmz5X8KWFVk91LCFCNOQn0n+o3VdfrSETiprFgCsRSAR5
veao2dK5Lz3pq+oTFJ7iaZKzYzybGP7QSCnnQQGbsmN8yCdcHeSjflns6ND4mK8H2eP2xOuyp7+5
45Uq/ZtW69iTJjDrCF4SmLfLNFv5xHv15FnFEMeiS3EvTlhDI7hJTQgC3rQy52jxIBjaQJd7bqoD
jAiXQ1Eeo+Kslpxypm0IqhGN8kVDMZnTW/WoX5QCE/Fj/dBXHjGeOl6J5PZW/A/iXbG9GiTTKIoB
blmJdiR5gQY7nh76JoRKVE1Hk62KS80/d1tqpcroehVfqOqoR68LJMM+4sMrBIYDwllosrGjCNbo
0s7hxFMfl9vIaQ7qQ3Fbepkviu4+6OberDAZLhgh24UnPQJmnd2yeDQFN1A5vTG8hWOIIBMis8bQ
bRxN0Wvae77G6VtK7t1BXBlB/4LVQcz7qcyaCAsXZhAZFN36JKFwqjhEd5rzRtoBHsqLi5zYvGr3
zfh+hUyXd4UsobCzlomC1F1f2bpYHE0SO5U+Hfua+8BA12nPSoYMCqkzdYxuxT2vgl5oZGtQHRTs
vIC4DaY4W6nHm1HN2ziWGmQ9M4UCxgWGO4jPMbeebjOrq6u6KBJRNYjBPiZI6tQMQqHnmNCMVmhD
LU9TKrtolXUyTBdP5u4UV5icl2WVEyYT55uxGeSuwBnX17XBmFGqg0RvpiKH1ys3S4ggswngpd0n
kNmHjtrVWMZLk6ad52LU4aVGbUWxZLWoTko+Jl2yXlTGJyMBo+YE6ierPqCMSsmZfoaGT14ibdtL
rmYxbilhBhmGx8CssujtbISwwviRAtK1RYwjCo2McrgQEGZ3hi496D0ROc7As4IJaxtD64bSxKKF
WuqlXeIJCo9qNyHwQEtMkcjoP2H8zcjKbpLUGPRuhoZjRNmpWuaI8znngLCyF0RtcnNRZJzZIrmJ
p8Y1S5665CbnXe1gBS6qKtLLeATEXD+SWLWE+jFsJovXNM+DYdxY1wpd0A2wTwKV3aE9xgWSaMqX
UH/Y/wLyVozxXyFRekIq4LSxZmVEt8KFp4JL/9R3zL1aMcZ/5bJbtMrAignJV6KjU7nCfOQv+2bw
lotx4C4u1Rkci/oi86ZejkT8SzMPtfSyj7LJmStLmFCuExoxr0ugTKlo6WpvV/pZyG+r8aDj7vwn
WEiC/PPbWoahgTJPumqjbPXxPbJLaYsqOET32cTL8Owv3/s2jWyZ8MABw/K8cybhZaieAhJbUfmh
XOfvFcRr0j+tygKtqSoRVonmpzB0Avm4v2rbd9cVABNuKX0zh0SlxxMjmwQrxzQPRJDn1kET1CF7
qQ8cPN7K0fO1CoEWJG7q0ASeHkJxr4cGnfJlODdnXJjpSz3m69jCSEekmD84yJsB0cpShiH6jvYA
TkBWfIjf2enXQkT+cYEYHS2zmV+1Rw7gZk5uBchQxVDXA+Y4gip+KVhJBwyhcelkSF6xyv4xe9cA
IvegcSLBsry4RV4qxrOUGmqWiZ4ZVPfuW7VNTpB8wa0J1T1sbiXPE32Zc3xctUWxuu4pmR414a8/
wmDvTgspes0IsHCN8NcwoaH8KZ4/dFfWftvBZlDyYuo7ocMX3JjvIpJZqfyp1Xl3NMpv75n8CsKc
3iBTy2iccNMI1Ke4fy7Jpa4rxOBePJu20Z0n4+f+ym2/H2o6kURTh/T7Wxp+dbwEEJPZRbjZUgmK
5Rgck/YWGj1Oc4qdzEbPzj7epjfooq5opookO1tmTVKpDytDyh0yZO5IMj9txtQqo5xTh7dNUysg
hqYiYRj6toddA6bK5ofaT20EqZMt2fNRhIh5w5s6yLOM4SlpCfpcaAX4oOjpGP6MABxCF5zDtHlw
dQXBnSlDTJadhpJLyyAPmYEylcVOyGMvuioRbVFzScPpd9guR1hBUXtXjqEjETsNMs4tnSpTinbm
hO5g1QRraFiNFUPV1TGPKe/7tb2MVwsZDtQnU8TwElhY1Q9xcpqFr1r7uu+D/+IbVwy6yivTwkXU
2iwGxkd9g7uYTPQkFElSdT0QJ4hCW0jweFTTP7V9ghmfluzNx8rnXZz+BVRHwY8pSgoqS/5pZpO1
QVFm8Ehc1LobBcMySltAMxYkG9zJhVSTx/uubH6r9Ssik2FSaoxZN+gZiGIn+hwMr8hYju39h7bv
isKQZFNrajXnyPf9oiwML8XkvTfSMg6UtNSIQyabPonsAbQAdFUmBhOVBgUmw2Ukw2S9JLCS7ogB
CTYJvX2zOCBsQ0Q1pxChCDDSoSjvTFQxdJFmiQWvjXGTQK6msGUTRJPEOq2BgsYia2odYUCUKLhl
by0tb+T69jkzFMVERtMUdbaLKayqJk2aAr3PMV7dMN7Tjy/Bfdg54ndov0HLUuVVK2864AqRIWG9
zLoqk4AYhpcgf2xDAyHHXRd+39+r7ZqQFQ5DjmJs5jmmvUL62RscOnUkPMn3Ot4eYi/hfDEpNbwL
CVZQDCGWQzCSdAbUmP2MTTsUUjvO8kOBJ9tFPLRZZ+/btu2H101jyLFPZjXUCfDqRrfnobIbSb5o
ycKL6zej65VdDCWOYlPmo4BDFbxovmBhCR/02yG0yu/kRNzxEEvuvmHboc4KkTnGmaxOLRp/SvBG
4OPefycHh8Ge3BKVGVPndLziDM5Kss101bxkUJUD3ixVVkggfAUZKq36EG8gXahBqMTE+KB/srxZ
pgQ6YnHpJJH6PBjfu7h5Cirem972x8S4wjAeX6OlVidtQonDSgareI4geBo5sb/MiKlCW8cowgZN
9/t7tr2EV1TG+es57k0yAjUOlAexzCxJn770osnx+W3rTIlosm5qusJWfsgRwmyighblh9QavigQ
YYtdA13xzgD92wMdL1WVNs+6bY9cwTJnLUCvnzZMgG1dWk5H6026QwhhzNIzjwLHUTbvFisw5sAV
CB4VECQc5UgbIVK/9/6fRojNLVvBMKdMicMyjQrAiPnfI5yFqJ6icDiR+vQ7TvyN8e45TusDTNIi
WLcufVYnh4ycJyXqVnu/z8QxegJ1Ym3G75fqWTYhePtXnnkx+citdWUFE8e0etkbGv0Wx91NWsR2
Uyi20f+9f4K2l0rB3U5HuaShMScIpYFmM0cl6Lz2xvqhKziPr5ufJ/P6+4wLy6mQqhgqgwIwCH6g
DDRD42zqQlY3Ch86If7I/WeFxvgwRkXFYWMCrak+N73sp3Hhx3nqhW1+6ALeReEtQmb9wBAlPMnq
uHKp7MtyJIlFndIvBipcv8/+bAc+WmQ9qDzrpUvnydOhLqGTXOgM2/J14tzBtk7sFf5dU9xUGWXe
yHRtm89D86pWqSuRO7PMbCEIrb5KLQPzufb9Zev4rjEZ1+9ajP6edGBOemplKgY79XdT8bIPsuWU
axDG8+UsFNtJgefn9Y8IN/F54gRoPAAafKxueN0MjTRUe+FT3/V2riu2ypuzsPkovLaB/gkrCMgx
JqSTYUPrJs/hIcHFDv3Lgk2FO0PbOIfPdGhF7HFlsjd3SJZlQ1M1STbY1j+tr4cgRpe+M6vZuQyK
cyT1VhDy9P54MIx9wTjXmFIAHi9xd0ShZ3ujFMd9N9h8nzUIuhdFBZNxoJb8zzVUwvi/BZdqa76I
oW4ri+woU/Lah5lbqZgtG9WeIM2HUcwOHGzqY+/O9m9swvYFZsWgaOIs4V3G/dX61X1Tnkc6r92O
n5qPxIJXS4nI0GQgRt0w00n3XW3YkNm06lF1VO700s2IYo3DEOSchWEwTLBKOBj+dIRQSWDL9+N9
fsTD6aEaeDtId2hvFZmvvRr1oli0wKMDA1M3uEdFif+r5Lk94NWG87XZPNfXTXv3oG/MWVTTTWti
qLBcFN7706bTr36fYb+wMGfFjPH7mnAvSuep+d7zylV4EAz39WkwkFoGhJl8jTHNLhGPGPW579w8
DPZcRVGdzjowcgLJ+UtMcyLf9yE2L/crT2MTx6o+62pRikiifcebJoYDUXUDdCIdJXwTcQ229/F4
O09NXtFt2igYkUdgUiGZliIt93OlfNmH2Kw9XZvExEpSkGulRnVpR9u8gzSOW/+EUUfpa+eKDip8
XsRzdMk5lQHbH5KVzzHUUGRaFkW/iAhttjfQ7MSklPBnak+2eeqg2mne5A7mfXKO0tsG7Rxdti0Q
GeZWMVJYKxzMO4SeEdpfu7Oi+3Q+cO7MlpQ45vP+ElNb9jAZukjVLm3EGphtRVwioRA7HzBLDp23
QmRLAS8FSn9uB47NgJpiTSQdXzGwU3ggB+Oo+hIe7z50j1s5DtsriPdWtBQEwKFy/1TMxAwxeCGz
6uN0MY+zv7+InNPNypNKA74mcoHXuzk/Id3loRzMSHn9f7ylYyhEUkOimZRCKLFjTosbH6lwyUcm
bK5XjokywjSOMSgIML3yRRvxxlC+hPld2mTe/prxPoxvnW0r/pilktSYLoj6hbc+OdDVD+GFjqPD
6+oLj6x4TML2ck5avhipAYcoSmtyaP9KeCIH4dG0Vb8/giPdzMWNoeNcjzgkybaqmQW6DlVcWhxV
vsnM+4nbNcIJmmQmvFC1mmiRiFUcbcmjI28SRztKbwL1gsNTquV9YmSGLYxQ61NlAFrrks/Tsb0o
9+JdcENHqSDVVNoyJ8/PYSe2Q1RIW6OTFOClA5pRKmiiJRgQaQhPhTwdx2yq/2y72M4+LUYnYUSd
32ydKEDpGSfBwHN6VkFWVONeMCkv1e7gzHgAogwfeKJHE9Uq512GwxiEYQy0iBHSxf8tlyi84bCc
6D5xG+g5PkgYykibeiYt/V7SVh762ZK+GRg8p0N+IPrKRaPf/J1PCGHiDlQjFUFHA1wR8iFoCfMw
xOYpxgDUm9ZRPMyvPRiJXdUW75vC80UmFqkwpB2q09i6llT2PC9Wqt8sUJJXjNkKAmefHTlfFEL/
mBU5SmXVVRGlK4OUVjkeRhPryh13sb2UGPyGpjNR0dgpqNUgQmtDh4OExSlZ0NETJVaZfiEBbzTD
v/j9FYmhKVmalxHVOzTMQCkzfWylL59NhVLmyedL1W8v3xWO4Sn0HuRJJMMwMbyUBON2xHv0F3IC
4H+JE3+jsEUuWjKaYUsLCXPV+kyPcxDbrb1Ygm2hsiFDYRKQCyTheSkhzr6xlS9lFehTEKIoRUT1
bZXeyWluxcoxbnhFcpx1ZBuHslyN45bW2UuBv4yzlRXfuojDUpsYimyKsoJSWVFk9kprUW0/ClBZ
MPQlvG27CVoYtUT8KlBRj7d/rDbP8BWLva2OcaQPsmLkThQWENETA7vLuxexxbztknyhTTH7eJuf
/yseG+MUSSNLKb2/mJjQnJV+RFSORZzVY+OasYeYWdyAKJrySxsTKx8+9x/RNTNWVjBkVOKpqWki
WIFydisxH0j2WcVgi1T4EOutgBiWCOR40FIaLbVFaxHtIsuLU0a8JeNtCuNwOT7AeUiAEtc3pPC1
kvNWwdkSNmipJqHuwwS/H8WVbRBXDUNbHkIO+/BQmMRIiaKP0miBMqSCayy6Vwqp04+8JhTOYrEB
yxJr8pyIUOFUzWMmPWTckHKTy657zgYpWa3mzUQAMNqDI34CmT5UgQOesdQHzUNFzBmfB8FSRM76
bX+SVsDU8tUnVtPzIhkW9FsnN6K9OOlpwGSOESOyslNh8+4fvN2i/74Cm5Msq4Ucu9Uoj7FuWvn8
VI4/9smGh8EGKEEjVB0dOdgan1F0bldmYhdm4v4ZCkMGkTlWs06lyvF5PXTdeBj+Q9qVLceNK9kv
YgRXkHzlVpuqtEuWXxhuu819A3d+/RzoTrcomLcwYz87XKlMJhKJXM5RZU9p8911MZsN4FXQ4YEU
6KRqWcfSLaNzrR0oto+xh3HfxGUTxhhIcNlnEoGgbpuQAKNBMy1F4zc26lCq5VJBpFPp86BoDua1
HCGy4vaR+hDCpeWjrQ1azgpnS478JwaDONUFIWi7lAQoln8U4ZxbocsSLzVkABHMHdElA3AbsJKq
HZZksRRUPRLBS01kOfbvKwdPCRZj0x4Cx+ouKsApHH1LS9Ew7ib5urVSi3PxOZ6brGKvXcbxqoLK
swbI4vgc/ggD8Aq7sjP/ZfzQd2J+4f8SLbBvp2uGYmNa9rN+/ZLYycwmwVc7Vv8PrqXNqIgOjE5U
2wZdJXtyrc25hIlODXQnwnw/p5qjyG+F5kS26MbdrosQ6GSpuoktJe4yLHslNjuK8d+ulPW7VgVF
xTg2iwPCnf5GapenGYlR3sWA+9OmzEHD5LWjNvqsINN06iaj+0IdZadvU/Q/h997kH/8eTwohjJU
jDt0wvDpTB05ndxGxC20aekPCTyqSWjq+pDMkJCaBzqfbAtcmfM9cJ9/J1FbyeHu67JtiN4wiHe6
TE42yI6mPNnSz+tRc/MUroRwbqNqIb6BNqJ4J/mAz8Me5aGuheySzCd+eYGvpHABzKzjSlViXDSV
4aQJhmf7S+sOr/VJvrWcxU/Ojcc2VGOf7MU36WYKvxLORbYOdFqUMoKTpT1a7e3QnoGB7Axy5NE2
ElxCInNyQW1e9EnvdMgq+mfFuLWq+z4TTBRsXgYrdbi4Ii0Um2KgkPbkDo6X575ikcOfOQV3Y89U
K9SIebga5/vSMB3JloNJFhFLiYzFJe/VlIZ4h0ITKTz3GaaozWMpwvzfDsMrc3HhyprlMNUZhQGb
gcc+dFBVgXWDOU/MvieAQRUlBNsX6YdA/o0vFXGVRIwwZfjeYa7UBOuddbC/1T8tR75hu7VC/iAW
CK6cLv5xb9mx3c6Mc6QDllvhp4ESOdIzK6aVOyoi2RUZlH/hG9QGemMIaWAA0+JnU/KS1vKa+QyI
NS/Wn9roe57v5vopx4DLdb8UnGSewEFDES+vI4heGsPJpbOWnQtwkhr1nSaaiRKcMn5LozOzSbEy
iEp1jMARN1pEA4sC7+ehQSigXCLKvL9S38KidyoAVFbP1w0muKoMLlbosiWncwktkjYJpnpf6+da
H5yBvlyXI9KFCxgtVZauVyBHboCXZlpuqtc3JBE1tIRni4sYpLQ1kBVCjnbLehct4DxzLJlmQDQe
vdJP/ciTZ++6bttOh10nHRvZCsbvPidWaj5millFmCdQq+9t3d5oBmA8F1s62AU2JjNZEHz/ywH7
EMgpmelqG80m3kudp33Rfcx/zJ5yzwr+0mGQnOXxun7bnv4hjguQY7Ikg8J4aecuoOptKMxjtnNw
8q8Efi1CM/OyCmNIYC1cYBqcUe93pr12mdzRM953kAy3dqVDtf8N1UwZ2/SKDUwZwm3PsI3qgQD1
zovGZyvUHBPQaNclbG4RWCsRXJJWy2EumTNEpAcFu3fNrsEc/AsD1Zv3qsgVNz/VShifrDVDPXUh
hGXFI5G+LqJRoM1jvPp9Lk0L0xRskjGOl05Os34Z50uZfr9usM2ItBLBVFw9U0a71NMeYGeAgPia
j8HUJU5nAfNQMJEh0oT9+0qMXRGUBRf2WebOLXXqtJO5W1rRB9mMDSttuNhQd1XS9+yDmCXWA2Lq
ZCNwItuj1pymSLSduF3gMFFjIAqxLE3lPo+m5uBDrFhmgX1IbXDxVgdF3/tKpOWEjpRgaqff/9Y6
n7USy32yLCyLKWU8YHN1Z46BXdwNkuD+2PYKUyWqoquIFJxjW5GOzXodxXQ1Lx5DyepcKZoeYq2/
t6RBdGZFwjgzTuVikYq1pKn0pi+HUivcOX1rFxHK9XYgNz+04gy3KE0aT2xMrPUxibRf9pPsEvR4
0lPtlq40uNeP1nZ0+BDH+TxRpHyaQogzuxPNwDGu24Jot32qPiRw7l7lrYrFPUio45Od3LdsS/bp
N5SwdEXTZWCg6Hz/Q1kIFg5moFX25fClScv7qVIe/kgE3w4GwrkmFz3uVyW7SZLngghKaZtW+lBB
46ykZoOZSA2uu1E5asMlwwJFNIeCT7HpxCshXMaFB003gSoUfSJDdWINhLxa4dDpvlGpwK1E6nDp
iFJE8dQzVlRFfmzI7FghFqFMgTrbZ2WlD5eFYCFgynpGzPfPDjuJL62nBtaJrYNOIgIEgVJ8DQe8
ZMRaZoibm+5lmcFT1YS7aCQCtURiuOygNeSxkRjT9bhg7Tp1psmpLdGraPte+LCdrn6+7Cysjxkt
4xykX7LFpRj1wtoTYL++tOAksBw0fL/ah+p3btiVUC6KLmObGTFr80jDbtTuZs0fRLM8mwEN67oA
jiK6YtrMuqtLPIwsy6Ys3KRol+dFCOzl6uF6LGDOyz+dbR2IHApBiijzj7DCLJo8NywsgTYHU7qt
rJu+/loZD2P7OiaC0LblDGtZXFxgrYIsmiGrrV7sZnIK+RLNgolQkQwuLERWgb2CwmarH8e4njCi
vluoJfBqkdG4iCAbS5UuChTJ1OoyXwB34lZd6JqtUynJPU1/XP9GmzoZqvUfDD0sEn52g8m0ynhA
7xK4O4vfWigVjomf1Yv3Z2I4hx5KvFOoYmA7skyO3TD5YWsHS/Q7tTXE5H+1YU6/cmrAsC9xGerY
Ebe/UUkH1Hew9IIn5NblsJbBHRypSGKaZ7CYNpyq+N7MGkcvZGcQFmTYH/vL8TE1IIHoiqwAg/qz
MvE46mVnQJlp/k6s/TgJjuemIqvf5z69bY/ERHm6QjZwB/J5Q62DwfZT4bTRpout5HDfXovk2KS2
WnkkpkEZLW9WvezMOn39DRdbieG+PaXWPA0jXIzGPh1/2Oox+h2ML3slgvv0wzACkQVIyF6ofekx
EgGOa3DOd6IpUpHBuFi2WH1TgFUTHhaVzmLiOUKcqB0Fqceme2E7CukgEN1Nfi7CLi0apaOCQGNf
plhxZGFtYkMPFVHf1lTTYnh7XCgz4y6qpRwS0Bswq0OjvpiiR/VWaqPK2IySdVMF+wThnXiU7akn
E5z4uAQGysHGAyt8vKNeecLyM/s17khCGsFoFN6lBKns5yOZpYNdUQKNohfG+YISGcC2pqO0G86j
I5L2PhX/izQTIDYWUQ1wx3PuJln6SPoEB6f1uxvGHmJeqM+Wyhevdac9OG++sV2S+S9yUXfFrWjC
cmu8GNBXH/I5P7R0K0/nFPJZaakF/kD9WoNPTQG/j7w33kRYrtvyMDNPdJ3t6vNIWHEhm3nLrAsA
jHfrVpZvefFPNg4+7wfdEzJnbdU8VQA7/SOS7ycYXdgVhQGRbMFcBSOFgcnz0ol2Y7D4kZtnTlQB
DOl6pNqqazGUFOwoqjoa2L8M2cR91XbFgGsqxzCFGUwnbfYGN7pjY8e6MIXd8lqQNci4R+x3+qTP
XmtNZZLkZYeN82OyH4kLm742HsPmrnfhg9Z5AvU25AGmWdfgtDYxNIs7JVOaMc8pJhhVCaZD4pcL
tLNu9QAdGgDliqb6N+LMJ3ncRWlZc5m3A+RV4SUt7hsLJWsh9/jWQ0B7x56WdcvQAfTLWTHLDNke
zRGRBl1WemDbrKDzKTsQ4o0ewB2+ln5SOtLTdWtuhGmI1VWTIJMGsTb791VKMxdJn3aRPXptfJ6a
XVgL0pmtCIpQpsMdNRmkHoSLMiDUGuUI1EAofEV7LBodKzc6m/cS5oCjoPjrujZbB+6TNM6KeVQp
KonJCNYsVtJloFnqAUyNfn9DwSYneUilBCI36oifRHJpe64MIDQp8eFoMLtagJ7QufAjX35jffF8
D3hED33DnYipcfPDrezK3X5hWw+pNMKuJH8srYtl7AR6sWPEXQ+aKStwDBUID8p7lFl5RqbS0TJb
DfAOie4jLfHtbnS1En3RlKIfdQwX+Wg22b6vREtJWxZdS+ZVG4w8axdl8jrwMIAlBRmqdlSKGOxk
OBqjMgpU3TrgK3n8VC3pQd5UA4jP04r53o6NI4kQT+zy8bpFWRnkikH57SAlo6E6l/BNfWcd2123
B3rv8fcWNNYfjs+L8tQw5Hww4Bmg0dkbp7pFjdTvg/EmcqvSAbMM6Fauq7bljGsLchWgyhjgLQZU
y3JPs+9I9uWPfp9PjBK5tSQa44wp4bkjx0gSeMAWHfraZvwq0KS2Nvb6YDMG/Tl/K4PoXgYV6Vv1
TA7Ut76w7e3oddxXpwLLDIJyzFaT7ZN0duOtjtqgDE1WRDAfW6lJ9vRg7LN7NXXGFBxu1i2WX/dm
7eTnejeeDEGA3koDPwnn309y0WG9gLnlV/MWPb598mJ/AazsveRGO2Mne1iyOTSpY+zm90VY0d7S
1lDapz+Au4KkPktbkFSMnvWMzOxnjLw36T3pW3Kg3+ITdaMAlGHPImKgzati5bN8+ktpnU5VCrFp
BT4GxWM7gnXndAAETC+4LI7yXrR+y26fKxGAry6Trom1qIapx6pyq8ovrbdKRYXZ+Hb9uIjksAC7
8qfI7BvLYnKSHIuwylcgVHlmWKBjp+2vS9q83tdW5GJ12Sy2qSYQBRiOu+QECII39Qc2p3e5L+me
aBVGEGf4AUGgRWtSJeObdfqNkT4tiWhlRGA5vrbcFuUw41mEL1Q8goDUKc1TMf6oRWCDIrPpXE6Z
DrViZsl7vNG+L16M2Sb6KmNaV/PV19+AsFsfML7GDHbPuEobCJNKy1F0fCt6nPo3FUvFtR+PAnAo
oW5cQJGqJWwsBcFa2icP2FTY5a/ANmb4ZBgTEK2Ybz12PinHRQ/L1jBiOUO5pbi1h12Z3Hb1U2rs
ZX1XLbuSLlip/9kQYV4rSFJ0Lq+VUlq1IXN8tnPeeZbbA8cERce9OjrzXe+1BzBmu1Hs/LHGXI4b
273ezws0no/hzjylAa4J9bb3NDybqaiMs/Vq/mRfLpYkVUFAYgE9yZktvQET5pD+NaAGQp3qVvJE
tABbmE+f5HEBpbLtupLZO4h6DJNt3MV3sj+AOBkbhC3Q77AyzlLq0m8PBRhzRBM1m++wVUD7tUow
DeDsez+ZjAA9Addi9HcFyjV/DPLWAS6OO6IcVAgyKNEtyJcKpqUEMTWB3A4w6+QboIwuqMH45k5F
J61zE898K3dCXxLkpPz4YT9jNQLgQKPXyGc2aiHHr2P8KKuvFZ7R1oRpxIMkAyF3Oo/m99KgIDfZ
ZeOFNocKYK964uaxkHlScLL4IcVOykaa6PC45ZZh3Cs32VE/ZMf+3O3BwnWJfrCBo8RrRQUxwTOA
n1CUylmf7RZyqXTbDS9zvxuwISu4L1nwu5IC8O9tTa2UOZJg8NZnJFAMhti+6KiW1Mg45r3oOImC
Md8ki1UKngM05j1KgUhk4/TGtY/XjVM9DRfsqgoWQwQXND+0mLcRqSR2evTmzrZPsvn1uv22vpGF
uo9uyjYwxPh+UjFncFkb6UykYkOtNx9kik5zK5ogFYnhrjCCYSqFau3k2UsMyqBoX3SqL1mi3cEt
a6214e6uSe2RzWgdHrqgR6pBvLlID9ftJZLA3VIT6MvHueonT+6pN5LcNwbh7hbLVXiXXmvB3Udq
HrfyEEGGeTshk1lOFspxc0CC+SSqGW9+FxTjNR3tY0BBc+pESaQneChN3mx9ibKXxPpLwTrKdZOJ
ZHDqWH0FKoMIsJZD/FBk4EK/jNPLdRGbwR5TYBg+tLC1RXiWkGgyQUyahhOShwGRYPAYxkvhkh/2
M0P/GZ5Dv/FFsWDTFzAMJhMEdWw1cU7dtoo5kyrCQGoln1W2ET0tgvGZ/6LYhwzOo/UYpRS9lyYG
Oa2whomzvHZOdJM7BIV9zNh56df73wnc1koxzivGvB+LjEIxqzMdKrljmGOXL7j+zbbd4kMzzi3y
MClry4RmDSlcavdOS4jTiNjGN78RsLp1UDMoMhb6Pr/cegl4bmgBwX70Vuse7E6wgLKpBQr1pgVu
JbgfZyq9j7uktQsbpS71R1ICLrQjvacWyuN1a22mjdZKEKdIs8iTWmj2hLTRoo7qa/vI1+/YdG3k
dvfJrTCT2coa1gK5EpSBh6iUzzhSIPr2Qd74DhUKiH/FBMS04mdehJYLhsyDQXSnb3+zf23Kwwxo
WZ6MjQnJunlaUtRDBRWaLc0wBS0bMlb2wEypfvaJIS2tUAWqoFcvljsDhJSo+UEJIw9jHJeoGP++
/um21FmL48KEPne6oiqo+9bmvsn/SkQjfFsuuP59LkQkQ67MFCsvnp69JuHf4XC0k92fqcB5eQcA
/rhkIdyWlmNoLZ5u/QbsNxtN//ejcOEgafMFfVxYiVSXNn7MzO903P+ZFswvVlUclSY0tTN98jA6
hcGW7mxEf6oFd0qripSUaBBBJtORMXNqdcclrfzrioi+OHc0I1Ovm1CDrZoGmLbhm65/n7Xn6zI2
A87qg/D7ArNGFhCWQRWddWE0r9rJo4N6XhvYiD9O8zjuAdl/XSj7yHzms5bJVXHy0koyjUKxorZv
l7y/Udtpb7WW06azQJTAhvwgQhplTV7NUK/vHopBd7TqZziIWrkiIfzRx9NEH2IIkUPZkbRDWf+c
atFLVySEO/9ys6BXLOH89zRD0huU6n4xBc+QzaqQrWD0BCi9GA3kF7jt3M4m2uIerZfHtj1F2jEh
lyY8kmnfdIpTTbFjSUdZNCb43ir6xSMMQFVj8AXgNvxnyie7MklYzJ66M7zeR04cTJ7CuH5vl4Oy
ty8GJmMXN3+I8Iatd88LgOjCi3oSXYebQdxAYkk0RbM1vp+RSyGNJqOavXHaD+mhykVFvs1LaSWA
u5SWko510oOzUa9dtpxPv9BDGUx72+/fBpdKvuIyiL3cFQWTzQIRDGvZ77sUQAb/HBaHnprDnOcz
8mZ60O+tY+4t+/wx9ixPfUQVDHLZJEB7wiiAJ8QjY0fglw+8ks7pLS9yl7U1PnBnO8mFzej0jdPt
49BniTsaNK9JKzj626FtJZM7liGtx0jLIZO10DXPfEVX6q7B1lzktqVD/xZBk26e0JU87oS2zZja
tIS8OAu6Pmh73xA23ER2ZH/D6nLrxilqwUE2ew0WyuA/9WPkN5h4cOWgPXRggHTi5+vBesuMwJwy
wLHD3lw2TziJjFg2M2z/w4yDN92gx+fXp8HNDia6sPlOhHXD7k7OUz6J4/w0DDvF0rAP4ZnVbZ+2
zpK9ZdOXATXENL7PRViD793ja+I4x6RVZNjLBHFsYYUtV6JT/r8FpsLFFiIFUaTkd87wn9Oxb/3k
0bzD1q+P2XbiC2y9qTz45XQbk4Qghef+mjBW8njJkBP3oT9h42ncGQF6Qx7o58/ktjqQW+xcuc1t
EvxG5NMV0LdjjAZEIgY/HRTJXdcURYN3gH4T64eUPF5XbSOyfvp97rMajQ4SmKLG7xs/F+tJmivn
uoCtkt0nCZztDGsykPNDA9aLZlgu+W19Ysi51WPkCdugG2Men6RxwcVc6n6OKaSxKbzMr57T1/Sb
5tdnIsRzYX8476LrT8PFlXmWc7QlIYrVPrNTi1HDAcvuzaHbRY+/QbfySS8uwKRVLAPMAd/pfboQ
dCvGDp0DITifyB24d0BDy6FbBug0J9Heiu2zMqiipiT7U6/ZjXsI6JJFy2WicLkONMkPSfasdj+v
O91GH+CTtbiHQGgai056iMgPHfKUBAOK5P8CHioyF/cUkLDUOxGpYi6QH1i/DJlREN7Y5wakDQy3
XH+4rthGngLFwDoFDjTQJ/GN1i6xw5ICwsaTCvUb6i7fjRoLCIn0GHfFjRoZ++viNl4En8Rx+mWq
1GlZOWNWsOxfsmy8L5v5re6TtzEVUWxuhdiVZgbnFUreIb8LLcvL5TgIQ81TktFdpNpLaO9lZhE0
lWjNYiutXqtHuOBH5jqtkrRFwdobPAVX6ICB3cWt7sTI1Ft4m59kcWHQmvDgSWLISg+LR9wJiXSN
ZjJmUr5WB/s+dBhvWLMnojRh20X/9RieNW9SwKhjSDgKjd/70YMRaHv7IdqR3pF2hYepRcCMOte9
RiSS/fsqGQJ7pNINBVTVrN6Jer8YflwXsH28P3TigiFJEwDCph1sWSyHiOY7FBe8vOl8k4aeMZlB
JyObttXgutjNlGvlozz7kRnZVG8NREdytm+x3OakXre3nye3P6gOSAp2AnnM/36NlB96cmeiCW2a
KM27zww35n7aI9sASdBwLneit/87VtY1WVzIrGKddEMEWfJx9sHG5tfYEWQJ+n72yxscDy9DwqV7
ReL0QXxpPOKgZY0wRzHgzlrYojL4e6Hx2l/EBR8pHmkEtm52YhgnYnuu98aOBPFRNDP2X1KUf+3M
U+tZmtQt1gjdWYrCHkHZ/X+aPk1QPosyOkGg4x98adsouZzAecvhMdcxKkN2Q527uvaUmH9JmeCo
bM3DreOOycedpgV6vMZu2y9R6xQPdWABfQhjvTuKic3QxrY+xaOhOTAUIsljqEDXvXjrhfvpL+BS
MtxYCpjpYN35XrsFIXjnsaOT+C2K2mVQuZnb5G5bOf3NAGKM/0PoFVmci0dzRIcsYyFw+d4fOy/+
gTXOIDvnrx3CPbbgUbSA3PssEM13bWc6H37FxSltyeomtiBYK8FOWmQHrdcCOTUEFhbpxyVtHanS
ah5gYNPwG+0iN9+1XHFLAizso21PguguUooLSq2c5ZYes+CbfMu7CLTUeykSNSGEbsuFI8OiSyYz
09mlw+6t/M7aFReQGuKOLl9Nl0UgDYjwBDEBU+lCXHjmE1eCj8kFH2WsDbkdIL+tsGeefG/NH9eP
hUAA/7CTlzGz6hQCdC2w5kuaCmqGot/nchuJDFon9XAKmQZR9Lg0gvVeQWrIgzy2NMxRU0F0XqJv
BkM69ml2Voe761YSpWg8p1eRpnmdEYjR7wGz5C+niAGm+cBS9USBatNiwJI02ToVAZzk57RlCoE0
B/5ENP2VOy27t/OX67psWmz1+1wcnDPwuJsafl82TyR8MOQ9yXe95F2XsjXxpSsrMUzNVfZlKyMN
xw4vxdElO8bUkLB3sMsutLFC9sBY5ETZg8h0XKCL+shaMgUyF/tQZ+cpFJhuM+asdGKmXekk9b3a
Le+fRruZtP1EA100p/XObPvLiV/J4OIaCKvNygLIpTcF8673VVf12131nO1yLw5qVIJ1rwNgq+J2
bnUbH5F0PsT3vzFw9OnjcWEPWCBm1lP8EYV9KbufjXUv8A7mZNe05ONaUVpVx+o9nTf61WXcYUrc
V47Gkb7DXonO1Paz58Oq/KoDoFW6YmZOz0ZDAJPmJPfFPQolLnFMEDMjbfcZErIIbms7VV/J5cIf
2P9KvECgJ/j4XDbHk2UO3Q8/QzTPMMfqLW8CwwpON4813hnAwexqCGSK0qfWVf4yL53Te6HTudox
f+eSV34IpAoOHr8bWUhpS7IcUuWjtJeP/+FRViVHPrRe9TQ+1rtY0CoRHEWeLyUc/pGoNi92clvS
l1q00S1Siosm5aioURmXqN5IZ6N+1YxXgdUEh4BfXEh0pUnGClZjCyrKTXGsdhM2JSYXDSaYrNlf
lydyDS6y1GBFy40YZ4DOj1bz1ZgPknZskTpdF8OO7pWjzQ/bEKrFFlC5QRAFcml9eqYk8i16T8BQ
lu0N68WcvOsCt19oBnjyGM+1TkwuLHcQN6gaJA4Ba0AUO2XXHPRT7grLusxEv+r2IYkz4dLXNgiw
IIm90JJ9tAfw5qsEAgwn/sbYr1gMMbzoVpSlbT8NVypyAbmpQhBdq++CWf+BFf3JoQ/UYECPRRi1
Nh/8tm1jJtDAoAJfBOuHOMlyE2NGjWwfwGjvRF1+J6XKPpbeaJc5odx7fdsdqNbsc6Iern/PzaO9
ks7pSnWty9DshZ+2htM3z0b9MsaC5bAtJ8Vyvo4dck0GygH799VNXiRGlS2maXmKYVyqIrzRQtWx
UmzaqQeVlk5H5+eqTIPrmm1+xpVY/hpatHLO2gw7kRgbff+MsafeUR+j6LsoEC7AbTUh1tK4y4cO
oZmWOqSx+BIe/1OAhpsehRUilpPy52ItictZaVTVSxJBkr4bX4BIsm+84jB7qUN3YvTqrbi8FsYl
sFYSJZoaK7hTRzQ21ZfKELwphJ+J/QUr78iHCquDssyyfQZTF992DvWrJzZdYAsLTNvqEMz6orEJ
WE7umtFQvNe6esTrfLyo5l4V5Vqi3+eiY570zQIgEsTj7kc1jE6qCM7S1r2iKrKK0VucmF/QPOp0
SCRsw0MBOn81zGKnpUPlNGnhZLK9u36CtmLDWhb37Uu7mGYaITLN9nLJ5WWnZMVhkUVHZyvOr8Tw
sAGoG7dplyIEJeNzZCpOFZ7T+Edbn0vRk2Lz63wYz+JuFEKScFmALO61kxw7kx75cV0LXq+CD2Rx
AbWvIuAUMm3ytAfi603SPpmGV0uCuC1ShY+pRF9MO4QYRfpKsr/MQjQGvRllPmzFo+Z2SdMNfT+x
ZDrcjQ/JfX1ihTPNNZ4BLftw3dME2thc8Gz0qtdiFcdG1ecn5E47OJ53XYTAmfm1i7nX087uYbB0
PCkkcQhYDZTc/zMh3ImRdTqOGHOdPEvKd+2I+ahqDFRDBMX6Xpb45QpYfRxmz3XM1AAVJmdQJvk5
u+VBfyFu8XV6fa/xYslM+psNEbFepHLWjiA1jNzwDzVl5l79BaFV5UXSQtPYeg5BbWlkjjy1znVz
Cs6SzUXTro2HMbGhZt/njll7tno712+daMNE5BpcWOhmKbRaE7rQWXFIkgEa7xU7LQJlNp+nqzhn
c5Ehjlpa9RnEdF/044TXIvKRA1ijZsdwU3ADid7hIrW4EDEmYz4sBPKkunZM7Vur/TSmp+tf6LoM
wg8kRVNt5WaML1TislPHwSmk2Uko/TPbER7pbYgzJbdYVG39KHHrgJErJa59pgQ91MSLgFxyXbHr
l9Iv6y2KtMxDxpIsK7N3erwvu7tMGvywP0miUC4SxQWNRZ20RJ3wnVTVcGl5DvU7lQKWL94TENj8
mVpc4BjKVurrCnYEmmoU9W6l3VndJW/uddF4Jful/x6iCL+mIc9hJ9cVtCqW3mlU9DIHKsiFRCK4
8JDE2qyM7A7MgDOpA+HMLmrvur2uRyAic6FhKjHfVyXQwp5f+/I4069h8jUH6NV1MYLYQGQuNpQp
yfq2hBzDUdGLtYPo2AbmTnEZPn0kTIPZz137OFxoIG2lVrMMy0nS7SRhwrz+1ha3cAhnyhGRRLuI
m1ZExo36OvY/foFpM7Ht3WqViqTVDuT5ti4PangbZ4Lux/ZLYiWG8wdbGtVRo0zMrfmFkW2Zfv+d
9RdhQuG2zmbk04ASDV4GGf0DzoRosabRqBLLm0OlBcJ/XridTgc3SW1RVrHp5x+iLPanrO7aqimi
LLSRHXXTjz4MOlEAEv0+ZzdKIynLZ3ZUxwiz7BirTPXguoMLrMVn3ilYM9IwHdi767XMbyoUG6bM
vy5DpAZ3hsK26oAHCDUWejZzPFYE4UakA/fFR6IXlZzjM8TyxYr/7skPeXm4roJABJ90sw1ANK4h
AsjGjlR8kebeKYnghSKwE59sD1RRjXzEt6j0oyGfCxHs1uZ99uGufKatWUkatwuUKLTMb1v9pCyh
2zKiHgXDCE0o2AcUqcNdn4DnNfuWXTRR33n2FN9XavTz+mcRiWD/vjqAYF6cGPEFvryxBOOSfa3s
/P66iM0WHvDl/oknfGViNlUQUs2wWnhWgu4u8eOgB2LR/ey9JzhB7Oe74s88+pf8esm1pmW3G60b
Z+hNpwdFufZ4XTOR8bgrNEPxICyY8XqaX7TcOLWT4PNs3mYr03EHf0xkYzAaSLCUtyW6meyTDmot
Rdo34H+tBfUq0RHlosAi06wqWIWHlCcledKyvUIEIrYthg1xxhtjKjrn0Skw2us5RBtfgzLkFIs2
aLdWnHVV+xDA+3PWjhQT06jhS0F9qLFFYLsYadvbgCdRXPJo76ogehS1RLYt9yGV/fvqFAGEVpeK
CEMkhmn5fQ6OyFzxl2Zyr/sbu61+yW1WyrF/X4lJqWlb2gzrLbLiNlCj+dKYiaOLdtG3c7aVIM6x
1bonpG5hxehbN2A/WNlnu1Zzxu/NjYqRJgDtR6LFfqFMztV72VzmjtkQiF/knqGsxVgQVh/Tl8m3
giQQPfO3jQnwY8b5AtA9Tt7Qh9kSNz0KDVj6IPGBoG6WtU+ltL/+0bZd/kMOd6pGsKjHWsd8I6b3
y9AiUKgCvxCI4HecQQ06jjHDeKhK7aaZLa+poh/XtdjancOyCHaLGZEMsBF4F9eIlPUSgkN8wLe5
yfxiFwaFq/607vF0dXJv2Ku9o38fbzCR4RV/ZQfFjcA7Wf4tqqhtHrbVX8KdAiDidE3PHhSTqjrE
dkkE0D8RCMS2EB10r4pCgNSrfj5qi2GCEIrYSEwlukex/U7upqNRA7Htul03MwpAHv+vHIP1XlZH
WtJo204J5FSRfGNN1YVk8yWOEuBb4OEHmKzr4piz/RJBVuK4rzhEYLQAfAobQk327S7B3gXGXYV7
F9uHeSWH+0aSXKf9okBO/QXoW2gZVa7tWzet1xxAmrETjrxunoCVPC5gJW1UK8mMXg6bA+kQ+Qtf
OcWe7S5H7WeHfosIF1HgHwYXPeY+i82WKdhVllOAVWdBLWBqf2ejEcfuwz+46DEvcVpGGRQjOGax
CwLZ2Ouc7FBfgLO0A+SxIJRsvzQ/BPKb2laz1FUXQaD5yO7PCmPK4fs6GMNoEA1FCz4bv7GQkqUz
Gw2lqFY9F+qrkgork1st6JX9+JXfNO70uWJNPpZ72liBrf3svQEnXtbaHPJcy+KSGxIDBtVisqyz
tRsv2X1+p7uJPwFaZc+q1mWEWZ3SpT5g6W5jP3rUnq6f7i2g1LW3EGbvVTRB4A7tpUXxQ99liVs9
tOfQG9/IAex8k6u4qiOfIlZ1CebCEY9GC84EDyZN04QUuoWvOWnU6Yw66NTF6U3iXddy8+JeeSgX
W1Kj1kg94ujNeei00uSAuNdNi31ni4YPRZK4qKIjk2zbCpIm6ZiaxyYyXVl+zWVNcOhEhuOCiUEX
A+1QfLY5OlPrfp5OvYi+ZjvwW9izwjtMJnyKMNtI6CbW8/pn4W4M2MKdqIO/aTFDAWGBTAByzzc8
x0VNwmKBJqGVe73tT9Lo6M2TLnqIb6qzksN9GRX7YtLCWl4l6AGT5iLNs7OQE2AEIu2lLnBbCypw
m5FqJZD7RNbU9p3OUKjt7qQYQZoK3qvs//9yMa9+n4vz4/+Qdl1LUivL9osUIW9epZbUZrp7LAy8
KIAD8t7r6++q4Zw9otDuvAEvvEzQqazKyspKs5aQGUIb4ffj7lFKr2YjOokVOqHl1d0XYKoRZ4hQ
h8/GTErbBrrBHAXSMJGS2crwZ4nfd5X4ZIy8CMGiVJCB2NoX3cJbkMZ2WFea7qFPZadQtcPN7mp5
JZEL2opMmK1agZFXFpjQMRqS2IYr+cllBBoleTUzG7uxZRbn7sVQWsAIA/3wYMkveCexfiohtHGJ
MUAtgBBkKH8NL5EbPVDnbDunoqPjCE8+YGjwjeRBpgqYdRaAMpDZ1hXMqE78OXViRzumd4vD8sLj
nrqtt6O6lVBmVavrxbDaMO5NCGVta8k9kDP2waE4MfCw/lqRo0Wb3bZQUBTRDgIChLce55U8rQYR
u8y4JDpvxktDdLWvYWoDvcKXXxkN7E+O2/BKgQNsB0ErwVyYnIq5ogYKE7zDEQGnLtIIbutNbuGO
JArkpvdfCePus1IwWlHsMuREjEMhPC/Dl5ScO9j0yyaCE3CcmiDn4LoQ4j7U6nQBkQSGUF9Ht79I
iCMFp0chRr2OOxmTk/2exBlg5+23E7KSyp3HRInFToohldGns1FN47E7TqAeAebC3iBSS9unfyWN
O4992qFFbwLnQnQ3uoKtArzTvJf89L7zKQ6EzetnJYo7CEVhRXFeQLEazLTiUjpL5MfyU724UvI8
IkPXLF9uBz3bB34lkjNJWS7DpGQ72IAfR8UAoXA1PNSBHovTW0dEb9PPqk3LXMnkLROj81JZ4LyX
ynkY0Pmd+WNeE8HP5lW0EsJd5XosNFhJbJsWfCoqP5t8YuXYvt+yQu7q1sZKHiUzAII9MJKXXe4C
ufeRcRmhuXcfX6mZdso2uJscbIthETTYqP9FWgqgDZIjNYxHiFG4xIFSdcgzphAzeG/wlH58aA8y
Rq5vr972o+Z9e3isoqksCmHS/6tO/MUEVEjtR97P9nIttwe8LJoPkpvjcViekiN11Agb5AcRyrys
oi6CfNG4b5InVdwlJNc4JYPzHKM+5YtRQoYu+eryuihHcaK8E+GB+UGDxAzTXJ0ggzWdZQf2mK/9
sLZTJKZhHxfdyz1hF34lto9Sjf19dYWOcyyrhQqxyhOjUUg/sPsM9Can0o/vIi99e42GTuJ2x35X
3oNj2xUfLBLIhPoMzpOYqSxOZQVP0kjfLO2YRK9lRXXSUDI4RxKnpdADvRneKrhf5m9a/9gM7u3l
pO4YfihBNvXKAkQn20Vk4Z+zXe4oFzbB132nDJ8yGM6PBA3qV0kPvziWi5Oad7PqTPlhkgnMZupi
4UkVxrwaLEOAe5T9wF8ONQap44NmAJpv9kA9+71w5tAmgdw3g+d3t8IjfyzNZGlFhYXUAITE5uHz
z/VLcD/YwR4j+QOAppCo8PTASSjMfMJM+MxuZ0mZFQfsvqnPU/IQdV5NZVm348eVdpxDaZVAWUp2
B9QgH8DTB0RX+kHyRQ8sYd6fVWtW0rhoROyUWowSSCvu6suYAsYBmFKPPat37YPODlwysKN2j63x
yqsU0SgqZgaJ4QfpicHAKztgDAi29MgARwJbfMXrB51/ZHvoFi8M0Hf/CWRVzpGwFhTwQULyctV9
9uypzxW47e6ZXOEYHQGMD3MlTj0Rx6qcZ5kt9b8LPHmzqzulby249UwbQEwYSBuJejkREKlcvLLI
Q1DULF4py1OYnIroQKhDhA48iYJctpk11W8nPrrXQeuTPGMSHRAKU2734W4Expu+F23rMPv0bO32
o+59B/mKh97EubgAn+KNQMCyGYnDACo4zHjtJie7tG9QQ8LuzxLbK7n8EyiqDbGPcD0wgsngiNGn
g3jQbdErveT7X0vjnj4KitxSz8J1+WF04xO4++4U9LyFzuDTum27NA0ISqaIWe/fQHEaCSHS8han
q/bcqHYmndPgE2E226fgXQrnZoyqV8qqg9mMmEBF9cgJj8UeKY7j5I/7P+rfMN+FcR5GN/JOX1jA
UAdoWB5tSXpOTRLzbNuPvUvhvEmkSrGsp5AiHrP74Rt2al8jZc6C2wUs78pxvsMw3gtZrmK29vuT
5F0u51DUslSzWIZc1Z8wr9lhGXtEgfLeAibn7W2jbIPzJs2k1Kh0Q1Q7XQ3VacpvUUS8EbZXkfFT
smI6UE252yBEi+dkgMWibot9OP4whsxN0t5O9OklMfvX2wptu8d/pPGZryhZlqKKEtTTgwToKyo6
OweBaojbnAUFiun/dOKTe42Wz4a6xEhkB5hRBDV6L4aHtEAqIc/Okzh8TPT2LptKb5isPxhJXovm
zhlG5hVJaGu8EGb1hzxmh1EdXtohJHZtE8jmXQ727ddty4ew0DsDXD7soQomnycxscMH7VF5QDM4
UHTEr5kzOjFgDRVb9a3/3N7G7VrVPysMOP1fxUfoWcg1EVYjHtmbBDMQiWc5mY2nil/ZyT5xAzwq
+z24N5ye0P1fLqH/ba8kcmscJlMeYzACQeByqbLRFsKLnn9R0vs29jPUy5orCkoMakR21PCxqJwI
EG5mdtdReX9yGThHF7VSFggBliGonBkvtOJgefHnIbflpwnY+DIgQNPnBtsx7q29/viXm8Ad3RGc
dwZIRtml+DY6ftHBaj2c6rPgBHsGRprt5ZOGho6QxP67fY4lvv+8lbNYmTRsQVBchPRhkog9pn7f
/NW+2lSJy57F4LO4n61HZXkl1m7bib/bEPdA6zUD/eCMSQ2YDK7q9OfgoAApERxUL9QcIWUlfPmu
qJVeADc5kwU28BwveHOH8eLcYemXyVWcEpnc/pC46tcR4MqEpmypfr+u/tH07VW8CvfrKc26gp0W
xuks7RDM7DAaj08YcE2ysvJ8ClzZL3yy4kBJ5nyUJgYBeMEhufO0V4b+kvxHd0K32xf70RMPg5s9
Zm72OQTD222dCet5K4WsVJ6H0IzVAYLHEDBAog02Svu2hO1WxXcH+PbUWYmoFdAHoO7LmDXZEHcG
JFkFPW86/B8wj+3kCL485w8D0/e95PxNpaqIIjumGGo45SMDiTTOSFjb1QO9iv+SL3mXxvmXNIiW
RS3/K40985d9dWJ5hXlP1eO2A513UVxMlcRAFwwUiJLEi5YfGulcU0VgSgTnUspo6bQ0w47p0b7r
fgywC5l8bLIluXXYOLdiYmJ0mmoIAbJmbFf3wOtBHyTKtLgpgVKIxk8vvPb2TF0FhDt7CxdW5qjJ
3TjMjAqcTfmz9CQjdmNEUQk950/JYn9fybIGvRXnEjoyInDQjrtKbis+fAlIEkeK0uBfsjH/WAaP
hKVY5SSnM6SxXBMgm+9qzCeK9xrI+yYybUeFFjIX11SNNktiDmkd7nIGM1nCSYOoD1hvcFw2Dhtq
l7jMld1tf7L9qn/Xknm01ZpKGFE0qgb7Z2lfp9aXEcQVn1rF142rNlyN+MPfieP8iKR2SSKnOG4s
bQgyvn3vCX5HNpQQfph/W/TVKAlqAjHK8s20/Np8vq3GG9/2jeP2hty+Wra2UMFnzm6Y5GD+wJvW
BS3WXvO0U+iGL+U5fIlxxzGQUpa4Q+XSwzTrp8qRPTwMz9RcK2k8vIfR80SSK3wNq/LVj+2XOEdr
bbBD45EXhXb+nN/LduRa5H1HRRg8kskcyvkysIVOgI7K4OAn0ZZyO8AY709ysOmFkU23+xSIl3+E
sbt6i/DVrN6a26BqcGhioO8r1376fnub/yXL/c/p4MtYqRjEXSZBQOuKjrTTj6Of7Ca7ONW7Aq0a
/TW/kkEbC05umBZfugI0H2ieWWgff2AYtPERzSGGqxynC7rZLySoEBEr8eBZcqu2Ug5GQaioN/Zw
119Y3jn2xSftooJZoLmAcwMZaBCVkp03xKXFV7fAv4Y6XQjrYbEw3hC+5Ya6I96bV5Yj1S/zfrmn
kWkojTkfBAhSfbAESC2kD1PiTfPBMm1BUO0uOmdS8ncOlofZEoPBknXmKTItsQfMXejjg5YdGtPr
wGw34FqmGCj/Jdv9brVcTJMqQZvKNXw63t+vqgOg153gjp9Ysjt0lpfiTBWvyXPCOaC8jZVoKaDk
4DECFZYXRk7gwu7KlLWJYCKdCrWpRATPGy6H2TKaOWSKx/BR8eTjG+X205js5vvyULjCAW19aBwD
CCzGCUiUKuKY8gUwLU9KIWI1PeWKqWG7eTIPqdO50b4FgzJ5SonQhy98ZZIYILEJZVVU0gsvATVO
6hgPLd5uIhnsEwHrb7WuxBQj8CIiMzfb6WN4YpUhWbE1EBcrbvPy1gu8oy6xtwjnht/jh7xUs2/U
fIDVdrvFix+zuwqVhN4dvwAdGva7+PO3+E74rOLJyiyq37OqM+Hvb+ckJZWLhvoql+flp0OSvPpY
O6UT+wvGmFgHIsPJGk/1Pr9SjxDqAueJx0MjD6yJOWE2iACU7zf87dgFJa5rOP2uA3lHjNa89ONt
ff+lTeMfT8HXxapRmOaIRe/KU34Znpkhj99zPzvld2YEd5E/I6FnZ35214IHKTtSOYK3y+zWpnOu
KpOyZOhYhsLaLx46IU/TvgXCbbbTE3au9xnw9Bg8duyX5xR70N5pDnbha5rY+Y7h3ckfUbuTyWch
Ff3z5TRDSIdwqXG849k1/cpLvPAcW+BkZ5WfvrPJQ0edcP4Bpwilrls4dOwhxd684VE+GH6BNy9V
iCWuXb6WhoBpjvUIovTpIMiHxHLixmtGIiFNGRfPQz4HeaooLEsYXibMELitq7yiMRmjIRIwqzsf
HU7P6cHykxOStk61o4ZtqD3kSTbTsSrwNsUHSFfQtoFyHK+pk+KLu5INBhKpH8p/8VTj1hT3edlj
VZM7kKc5hpcfE7xTQfWDgTfDKQ8YW/bk63I0gTbfgSvAOsjUa5y4lHgmclT0okUb3vwI5rIvsWtd
9B1DX+2fYq8mEnwycU/wPORqoKKbnsUZk9ccEPrv5QfRWXbFLvfZv7UvuO1ucqcG6QcG/JedJcbW
epUOt90Y8drjCco1KWXQKtC6iPxhvFtG4rUnEREjj0ipBnKJCUdsLetInVF4CI4Iy53pqD6rB82v
dwNafGMvOk8FYVXUzcBPjAl9PGozywtIEprTlV1yLbxoZyx25ZZIGs92dmaDaiFZ+aYWlfNHijVL
ycxCOmHwx+a1lV5ubxoVM/IjY20qyp21QECe2eFjuJf2iDIOmsvKSB3a/QFR7FNBBhUa86NjaaOL
aVtgOUcw1E3PVeSzxk6Goj8ox3IXHa0dhZhDKsoO7SpXEE5J2yTsmLAevny/QM9aQLP/4iB8OyZO
+vGvXTxf288VqdaqDnrq01UF3adV/qcbdr1GgeKxtNSN+5sfHZsKM4zyFro1SP61j8bb9KR+LRB5
NxjjlT4RRkOcRH5YrI6sTA9Z+Uf1h2/Jc7hv7dox76sn1lva76rLiHySUf8/gPEpyexSXe1i1huV
qbJEWaM+qsJ+Lr5P/aUWUoCf+ItMBGaUx9G5uKgFBG48jdg/VjuJDpLXVFA0dIvTjAhE8ZsvHZY3
O+sYHKFcDhGJ6NxjrhAXvalmaNp56pHRM4mHEtQ+Fa4s6l1D3CA8ZlBhFYresTtTFC5LDtLN9osa
ENcUUZSXeGIbZc5MrRkhpM9+CNVRGv1u9Kc2suvIl4bTWD1HZLMU66O+cS54fhtDqLtYirB/mvFS
tM9Zfczj+1lF1BrvZv2ctAdRzWzicBBxHc9yI42muiys4JZ/MA7CKXpmLD7LybzXn4ej+srSkfQW
UqZqMBexOhizYiR9FEJV87Ppqw6uqCdlP2BilgFN5Z7lNwjV493/I/lIRDsG91rDcEwChi22sShK
5Y+py15q4+sEOvrkSLkedt/d2lFmyis1hz4NtYQVipJ/2PQYJS01okVcuzya+JJLhlGpWM1w+aQi
kgypShHzHL/pYcmGJoFK0wKP8K96hGpWmwZDFxbS2q+1fC+15jE2Q1eUBL9eJve2UW4u20oct0cg
YBHjesB085KIpz6J7LEHP8802G3ReVZuXKZ42M1T4d0Wu3kU/hGL6dVftbSaZUy0EF1ni3GYw4OM
1DNctVg93RazXY19l8NX2KdcDzpgkaFd4MjSXqxEhMDXycHnFFx1L4XZY96eWNPt1NdKKlcIy4Qe
UN4ipEZIkki7Bq6MtRE8Dl9jUEqUB80R99ohuTCnXQDIqKI8zaaVrj6AC2nQwjC32YAPEI+G13+X
vgpOcZKvGs66bDe1XXY2NaW+eVWsRHJ2ayp6XrZsTisuW3uOEgzulvbYUBtKieHtNYr7aemhGQiF
7yQ0F5mfEtGu9iyzlxzzjyC3vf8DbmZVXqnGvmnlWjJRANJhB9Wk6WT2yLcs7hJQjFXbY5grKVwA
M5rzotcJNBvReS3Yyi586yDUMdDEkqV/9ChbieMimAY5b6k0oVRvhMdFy06qTiEYbz/wVzK4SGUQ
86URR6iUHVjtKX8Jnhn0O6sHq7lNNZeSh51zKmbUVVI3v9mGgvpz4imXHC1P7U4DiYu4N53krnCo
rk/Ck/EFdjHJpm5iQk1zV8xfdc2djaeZYgElzP4tl7MyQU1oW2vRkO7Swi9yeSdID8tMvBVuXzwA
ifzVyoswLOqUdf+Xy7maP0qtHzVPQv+SFSR8x2Zg8G4XfDHdkrO5TSasWYNU8rKDqbvpC6uhKW6U
2tRMHaUY5zLm1DTA7gfFTElzIqVx8vmi5l9K/RoND8R9sxlXWpYug+wcXbN8QVIa9DBayhSd1CCG
bYaLkGESLPPG7r40/VS7huiSAWPGbanbJvgulNu5Vu3NvlrQO1sZuNASZEGNw6B4WURx3mz6KEXU
wfGtqxog/bmlLKQ+QYkM0cIQ1B/mMvMBoX2RhskG/pBuo+XxOWqQHYiT57xEcclAO1v4VRYSYuxu
63pbfwZ30K2grMNFRRuvFj8GoIykcCi2FnT1+zyOgpz1eWIF+H0z3sdib2cWIOeWwtFHKvyiJHGR
wqCU4E7vIiBeJC/h6ObyLpROs/Jy20CI9eIBLrWhDU0jg4GUoWe2166lps0oAdzl39ellClLyJhv
EEm+DUFOp9xhFU3JmfzKF55va7SZKFpvEfuilUPMAGwptRVUCj6PruGxSRPAQvkmbktgUv8/8m2k
RC4KiDDqWcwqdGx2syu7PcZlg2dGsgPowZ2BMDLyCR23HNdaR2Y8Kx3NJhONZIaOk1e8Fgglc0AE
p2fxAGx5XzgzBhU2XUolGKjNZJ+1EmvoZT20PcTWRfvQx3giNipx11BmzwUGWh0mwQCY6p2aPvXS
vgU159J8qC3KSqgV5ByFnkVzUzE5rC0STB3SVT9qqGGBU/U/augC4OIAzBJPOFGJzNtrCKyLX9cw
0kLdzEMIVvTi2KTDQbEilzAPdqj4l+K7eVg8xLwZKJWWMy/IAkbVSd1UxxlggJiaUxa2tTOo5aQk
cheNMvdh1+hs23w0MY5+6QN7+8zqF6zmXJ2px/ZtM7H4YQJBLabQUpkldnf9gzj5oHEdKMLsrdBq
vYxsK1fmrtRxLyYYHdhpM2CGTn302HdEiouyBs51zJXVhNWIdVvUu0E6/hHE61oFzlEMitROwYzf
N0XDNZSvQ6Sdul50bhsctRucX1jycSqKFAsVScppztuj2iSOpmY7KdEPt0VRC8b5h6AO1KxlF3Ao
F7ba5U5mUv0plAjONbT5Ms4p2/aqPUfyw0QBhBKrxWceuqKW8kGDCnIL/J4IHHBZ6OnLSaNSKZv5
09Xu/9bHbxqTMiTMgFGZHg7xsdqzBl8aOGSz7xuwxehH0CVL+g0+s8iBMSkEmGHSruC5ZcOljoyG
W8lVT9ScPNvh353buyguoqjDdrIGxqW3BGcx8hRVd7T4IVkab8gu5vDttr1t+4B3aZwPmPG8EpqM
KSaE+6lAP0ne7WUtJk7QZi52vYCcIyiCIM7UBnKSgxLbjF8cAeYxdbIfDcB3D3jefUBGyLd2nWKT
xedti39XkvMS4PoJh1zFkkaH2bFedYybRLvqo7pjDTuYKKcjic0EwFpfzmWkPdixFWCu7gCjycIX
UOixGXYPTRrAJqIu3X8J0d415NzG2BVdmgtvy6ufGQBBi9YkebR7ZLkBKvhEa0gZDudFwrCRknKC
xDl7mjR/Gr6QRKObJebVIvLtIEq/hOIsYBHHxi4OxlNzKLzwc7VnWwdGetVrrzGCwPRK5TE3lZMU
sLMBpcv6jcPG1EpBR5O9iSE2dPKrkWIvVbTYsdVRz+athIDyLol3lmNRF+rMwLKS0EDh1bKeAjUB
xGbld23qRMkr2t2cduhe66n6JnQzGMpCoh1m83SsPoE7mqlSDYlWYycVKftPNcrXoBT9215meydX
MrgTWBhh8vP4j47p161dfslRE4kdJdvJ3+q3BpTMCb6AC5WQTOzk24etYpw5i8E00QP5OweuVP4x
6pGHNr3b2lEyuMPXD1YnmjNktOGDhBHy/tGiaFkoEdxpKyQUPhNGR48Hp9NIqQ34M7voCyKfsn3P
ve8Tn9PL6zJWgh62EH5Brxdw0kM/+iKi40HAQ+/2qm37rJUsLgMgSEbSih1koc1iRJN1eIz9+MyK
5cOHwq2czJnu/1IkF8aP9YyJoBjLaKRegOEt1hF0bvbTg3xNcQdNuk1PfBBbx6f8xMzQmzADyL0Z
yxgh91MTRLF/xKC68iM8tKA5ifoyiFjMzlvQ2YUBltNyYUhMpWc+Um16hMd4a79aHSrBqso0Y3D6
BR5DS7YXrA9/uVGcvyinXFaR60IC4Jvpt7Z4Do9sMnT2okeMAgBygmqSIy2fu7CNTC3VnnnB/sje
lAwi0bgofrKX91Raln38bxHeyvB5f1H1WppbEGXI3ytrP7eW3dXf4kanTvO26ekmaJx0nQFr/vrA
C8JRbS1Mi+GdvHiKp37JPAGpKe2BkdDKaEXJvlPruG0a7yK5jYvEIbD0golcrnF0HEPqCLN9+H3x
3gVw+zRNqRj1eB6/9Swpr+rsMgZfwUXDGyYKwRZZ5bD61LN21PwLtZrctoGnNm0GDarNKBbn1odF
vMbxTAXK28bxrh/v6RvBqGQG1SmjxZxVCJSv6Vv02DQ26/MWoFfxQD06CN34vC8IAZol1bGqRTLt
A2BthwKam1PK5xPK8RC6nZCUsc6UEwRPVC/NMNtT7UWNSVj+ZgMo3mr/s3w+7ysVi6k0A/YKyLml
bhtX1PXNB3T6+iqCYwA7odXNvDOf2Chc7Wk/xNhWZoyjsWyOSUAtbz9TVx/DveiSPJljMEGzx2OA
hm3h0tmFnTzSMJ6bDX1rtdnpXDlmE1FqD1Qblhv+CWmTXVu/RMl/wFB9+oqL/A8DrPeV5nzMaFpN
PgoQmZTXTHZL+a6i8Fi2iy+rBeSciikKaWiGkCEAhOuw7FrbQPrtkr92bvUYnFKP8tDUceCcTFe1
yWKKEDgOL334o9Qie6DooSkZnDtRlKqouwRW0Qp3Kbo8m6+9RBwDSgTnS7pSFMOcqbHIH9L0lLR3
wvRnD5j/7r8p8vnebF76EFCIkBHufj50m4+Bl31o78QdDcm/6UBkUVYsgETrCj9alUbxpPazyphh
zI+hhSGcDhOlsVyfrCjwbgchm1fZuyx+jmoQ8liqTKxePZ8D+S4pH2///vajaCWAC4A1SS8wF4+l
C86Bb5zYjHqGeSLtM/ooHQYV83OeiWptpPSSf3USaRhMvVZDbB1ML2GoeX2UE0u3ya6DEQoVrFii
ZUo8qFE/iGVWxuhJC9T5mCXg9hAk21pMpy1wt5jBruzjnYT2ICuS0IMxHPS2dYJsvEiTuJtNy9ai
2m6E/rENSsdAlrUpU3uUTU+s8n2Gfkw5HB/VoDlKcUtUaDYPzT+fLr85o5UPTQKhzLIQV+Eg3mOy
zV66x0UZ/+RkroRwjlqOtEy0DDz7B0X1pkoA4c94MIKOiCY22aff90F+uzBWyjDesnmWUJUXj8Od
YNefI8zo5eDv6AAUp3vzffDEiibyvv+oAW7xg0I1ZG0e2JWi7O+rDyjbMtX7BYoaSmRn1UHW7+T0
pUuJsHCz8WytKOexhT7Sy6ZDZMFa2RmkYfEsnqW99Wg50RfJ6QC+2e/Hr5PLZl2osGb7KbvSkvPl
nV400tJDS71yGHpAfc6dYr+Etmpbvu41TvFSfyW8B7WynHOfyikDfhm21jyzBj9V8rsDFHYnwF01
lxKJTdSmMN1KRTPMK/0WgL/ryqcIJhQPygwAaZgCR1etmzyZd4wDocdwKfWYII4i3/vTyAKaMQSI
Qi/2KauEF9X6JgQkeBaxknz/j9YFotgGEIPW/bfOOvU+PVuGvVw6V/fUfeRqlV2KNtVARanHxYVx
ESfLwFayl4/isM/kY6sTzmw7IlztFudo8lGPMKMDy2QokcodJjcPoByovgbe+C28w0WDBrsuJk7j
dvZ7JZVpvjr1YdtptaRAM2HPeCuGU/ZGqvD/g3rYvM9WwjgXUw+LFg81VNTC3s1A0zMYDWH0lAjO
u4yY4xKSGneCtnyLRW+mgHjY/791pjj/0fe50eQS42eQO2cBrGboz3FiB3jOGjnhOChdOL8Rg+41
iCos14zG2Dq3deP7bc9ECOCxL/Si1bN6gTJaO9+pg/mYA0n3tgjKwPhus1SuKrCwYkNYBwADJJ72
zWlwLJ9hTNUfb0ujFJJ/teYgVId2MaBQMIOGQf6PTPW7EA6IR7oY9USMxwoCKtV0ZTTWJ2PjqfIu
KR5va0J4HB7WotCrvhkiCEqj0amjfWjiAZ4RNX9KCHf44yCSl3SEEDH/LnUHoyidhOq7omRwZ94q
WrUeM3Yg+9qe08syvEg6cegpGdyhF5KxXcwAB0UNnkT9vqk+yCAWur0hlH/mAdjzKmCokVis7K44
iG7qRleGrqTuVNs4doCgq3YRUe+hrI1zAHoTmUPO9meKIMTcN+pV6HqwuVEDHZttyaugjH9B6ZY0
yMDhYdHn/Dg76RcG+REezV29Ez0jtbMLi8b+Uj+Ve1Z1Yt6UHTtNooyUYOUZWuCk9U6ziMNEOSEe
jaI1CrMDVCtL1QV+sZNOgqO54jfW5B04FJ4Z4YR4EIrSKJCVqKFVAXqwroz8SI+pYIE5shvXEA8y
MUr5EgktZPTOsMtjR0aNTvjCABnrTyLZKUauH+coUpSz9YbFPwOS05GjnILEzk6saNH5tURDBTLD
vqUe5zQSNcsWtYB6OkzvEO4NyxaddJ9dh334wmChBsBTOePdz2c31Vy4eexUjFNIioYBJ75oUmmh
KKmjYu5EbcrsMpUbOx4G09bl8SRGgnfbsWw6r3dp/CHoa0FEmgStMVLzoI+A7cju5pTKL23a5EoI
s6dVmKdOfa4IBoQYWmyX0uDk4UC8YCkRXIxcmWkAGgyI6EzcJIcg8G+v06ZNrFRg8lcqWKVQRuhN
gf89ZPfpsdkrvnBsfApOhFKDM3UE+qU6amw7DNyGyXOyUCmX7QLWShPOumdFb/WE9cKzwVwV9HTh
UbowuKG4sKkHL2Vdv12NZW3GTJbVHZvkmkv3CdVxT4ngQmK0lmRdErCNL3OnDH9MyqdF7ne3d5/a
Fu4qFJJibNoCV/wIXEH5bpkoj0ocer6DZZQWfQlVuDjjypBTYhfAE4DuyZ2fKHS6N/nCQSYCl+18
+bspaNwNKGIcTRh/mkL7BtWG6T9Pf84ZVzGwZf8oobgSx7mBcJj0qhGxVeKCIbjqmgk1sU+EMfAI
JopqzYrYYRnNMfCCrgAoGhy4Gf6d0+RBSiohSmZxhpg43ifjbJtDZAsK9TjeTKCslovzBWU3Zt1k
Qkq7nKX2XIKBL3m1hgXtnq4Vn5Qgs3N0y/ZE2EetIecf0lbH9GCDXSqj10g7m82zajzcPk6bSDPK
SjXOL4DIXNHUEOepP2YgrUO9jSFkgQkDRJKIjXLfcOq71gMQ95UBS4/73nAkan2ZkN+u+dVHcJ4j
wcCHMUlQdLlOnujmGFlQQA9Vj7jhFcxksBwgukvOFjGbsx3PrARz3iTuAwSELNk6dK4Q7M3iUQaD
mBI7TXhXDvugRyMX2F2+K3JInHhib3nEEtECdG/AIqmpeejTbyHyBuLw/fbmEr6SBygRp2WMdBPL
qiJst3wj+UsdOC+C4TC0nrIzPoogBVf3ldE6nUmRalFacPGElc+LhBkn5vHPk3CfZ8QR2C7qvBvB
b7gjkjlPk8WWyZ9xkIHhwk4B+JI+fdOf6kN/yHfWCN5qCvOIMgH291UgU4ah+jOYXsIvi3bWrbPW
X29bACWC8yBGYIG+lU0eZVLtBa1ph3Lj1ml6+DsxnBMZiiQdFxZVjn3sWZn6yQgXR51y/7YY4mrm
wUTSZADvdsAG0PTWXuJPU3mpjCfRsG+L2V40w5ANBf1ZoHr6dV9GuMuubmHWkZDZJrpWZ+k+sIiU
y6YujFIWo6UYueFz8iAsAYtOiIYsVQPKreaHfbSb5mNfEPHMpjIrOVxggXERQ1A1dC5FWr7rK2/R
E0eY/mT/V0K4FQNC6DgMrLtMamtbGD2UyW1VJ3Z/0w9orD9Exjinwje8AOoZfXktirsN6lK5+UPv
/8SdrQRwS1WOVVaoEQS06XEQTkN4nv4oRF6J4BaqGArBlFm3R9s+LuKuxrM2Nyl/tr3l7wvFOcxx
jgKxRbEJBYRhF56aAyjKgCUxfhpcCTTb6NO0dsOnPzgzK8XY5q18mVbOQqqUkFmUz3X0lCef24W4
rCm12N9XIsRWLKaI9akFqubUsexoKWgfxK+3FaGsjPOY46AsYz9DShg8GfVXk2LhZKHMb6GOLqmG
xGiyDD5gFaJaEBLW4CdYx7o4qvVn2bymqVcuO51KQG2XWMGeYliSipL+bwFAZGSY7ZYR5qMzDbZm
PpQXhgga7AovPQeYNMj27StA5w6s2ko9OTdd3Eo6Z+xKgOL2IirwCstkI9UQTrojD042PP/Blq3k
cPaO7HswVLqGJJH0HIT7eX66/fubelhoYAHGjSSLPH4WwHqUNI90hMhivY/nzBdq0BNIISa69R+3
RW1ax7sog7Nx00q7Og8M5Ccn6Ydcols8TNN9nBteEkf3WdW6MZr/7dtCN01+JZQzebnNajVvoJ8Y
laDnkjLNF2WpdW5L2Ty+KylcjG+Iet1JOWxRGo55sFd70FV/uS2CUoSL5gdlbMLeEPF07/p7sE3t
KqF9vC1iE4hUeVfDFH/1QkMii2pYQo0JmC7CU3dIj/oBW+RGoE2pXxlOVQqW9uQEsNuPmSMTT8LN
l9JKPHdH5YkWG7oM8ZbS+5l0v7SXVjfdWLrXI++2qsSG8WFQHi+lmU0QVfUnZT5E06ESiCt9OwO2
Uoc7um1tZuPCEJ0C3Z508LVld3F3X1cXS/oSzYUd53cVZg3KKf07m+fBIfRa14coYduYvszxqQyI
S5gwRb6PG6OgrTmF8H1G9TAYD2FMrBzhk0zuzC6N1Aaagu/vzK9qHO701s+7L1FIBHbbeanVBjF7
XF26U16OQLuDnNHRfcVrkHgf0NOf/x9p19UjN85sf5EAJUriq1LHycHhRXBUzlm//h6Ov93W0trm
3jHg8UsDXV1ksViscM59A6DQzOn/zElYnJMoi9yk3QR7ICr1y1z1aI2Gs0wTrJ5odzhHMc2tuaQz
dgfgfRJ43tL3RJKXVeND1SzNgbnUYdVy8hDJ4IOd7qdKNPnDlv63SALPByA5a5ZlydxaZYhWo1aG
254UJXJMs/NAAoBZnFL34oU+Vkoq8D3bq/a3wLfDvLKFLO3npengXnP6VEknpRalgdhpv6LRW7Zm
JaBGDaYexgWx1+wx2OPIaVIHbAMhCGHR+QZihff1K10W8c3+VyKDqqDVMEBkCa6hPLXj9o7O+bus
+rJwbGFXQtSEgOC6xcIp3WgPbWuH427QBDYnMAe+bzDvAV2jajMaBZpvdf+iqbM9RM/1YDlKItio
7Zvhog/nfGRSRwTcqEjXaYtbhcb9ANi/she12IjEcL6nj0ialkzM0OZ7iYBxLQo8fRJRZYsWjjtH
alex7ji2cNKH0Lq3AgxHPWXj3Vjs33OhXpaN8zopkdHL0UIffUFb3JFmwOv5el3E5oWqa7JCZVPW
dOWt7XFlalOXgUhCiWcUaA3grQJGG2lb1sT1Pl+N5IQlG0Q3dI3vwWtAfKIZkoT4wHrpwnvFAtD+
8Hpdny2XoxPTMC2d6orMZ3wMM5CI3lE0Ple3VvWSLc/Xv397vVYCuD1BhT7FgYQANDsDAHinhRjA
XtAcaZwiT/Qg2jLolTY8eCxQK/PKkCFML79lzXOilnY+C/JKzFp5H7qWwQWIWR2Bm7wI8BjC7GKL
5H18bsvbZPQDLXdbXcTtK1pAHic2SHJTl0A48b+2LjCpfY53+SHb50+iiafNbP1aNy5anOuiGHK2
fvHrAPpnYMID5Fs5sm7dWDzsKtotzmtjMpNMtQ5p2p11NIBC/1YGfIl3A/D3UXFGWU7UPbs5d7TW
kP2m1fGtOzr2Qw+ZxXn2KvBVhOA0UO3UFbKEqAI74Xz4YPVtXRaQ1HoJsH37XX7T+/FzAMzNyhGx
J7BTdM0oOU+uqlbGUuwMSmI41LtuT9BiDZBDT3CaRVvGufKZNoh6FMhJfxaHRANvWemwPpHwfvxo
2e09JsVyMcb15lIaCpytjpFNeN9/bpqiaq0xqfC5yp3syF7slTfNaTnSY+qPJ1FPytZtpa+Ecec7
rHDXyhmEJeFjNwM1GJ3cjXyMQl+OBcWDzV1biWJ6r4yxLGkgSVUCUQwR80i90Ve8Rsivt7lpKzHc
qa6SVNeJAY16kJ2XZ7k90E6gySa13HrVuLOckMzS2woywlfGKsFYAvaM+6D4ikne5Vb+xhg15v2c
2+PxfcAbzDQsQ1eIofAFphTDBrSscVMa9asq/WyXD6R6uW76mxflSgRb5NVedWaby2SGiGWRj0YY
uJUxCG6WbXO4aMF5jCQrgtkoIILO9+1g2ha5N+mh0A4SCuFpJdvL/J7MFMHoGLaOaNT6rV2voxZw
fHo8caLCDoJDZgp02rI9oqiIYGSkYinPzBP2Upe2FgTgxaGnu3I80fek/NciuAgjUaXRMgEE7DbG
ixbugORut6J12rwZV0L4phVS0yiqgg6x2EdAeR6A9+eGN/Qzpo+B0CMKY7ZCDKICZEWhFOjePBVO
RKyKVgDYcsG/6RTKfThLXm0eiPYJ1Rm7EuYgRPI4ByEb6mwEA1ZQ3TUH/ah+WfwZzVIs4WbY8bPU
2MsRJKDoSwV90/VjtTkmtNaVcxxATa2leBxYeEPvpG8juiz7WzaKLH+XGrjD1I/fkyhFesPCqCS7
UCzustT7cFTCFO96vc6cOf8aTh+i5vG6XlvuYi2DuyjrBUM6vQoZpdV7hSKfU0WEcLx1URFNUw0k
zS2C8/tPj1R0sZomERpLunF2esDPR2Pkovb1OE5GaJeaub+u0uZRvsgzOPeUL7rUt4ZuuUsKQG/g
66vOIBuPmkRU748k8VQBlSmFs4qGFbeKPTXJ7DT2elOU3VEF68eXAio1MRYjs5jVA9T+bV4CrGHI
iWQukjtfI5+ha6ig7wC8P0bgYze4pc8jQfyW+tHLdY3Z2vHx22oveSKBxpQLVS2gcRFbB60AfRyR
vHyuHansD9dFCbbR5Ky/pW2i0BJqN9lgE6uw1YbYGWiu/0wMdwAUZUGRVGKrG6l2R+4iDdml5Nuf
CeFcP00iOSszhKN68gR4Uj0p7ZYIzH7zJF/Mnq9HgOetiUug6rlFG+/Mft4TqXauqyHYfYsLOQld
xrHVISIhX1N5nzaYlFzgNQR3sUgMF24SQK+VsgkxmdXZVvVdAvB/TL5JpX9dHba1V4yZH3ROzUIe
sg5bT6ZT2n624nMnHQ39ns6lh85ugTSBPfOFBn1UDLLEkGaAPz0gaO6O3VIUqYuEsM9X0V84UCRj
aiydldd3k2X5NAhuzWX2rq+caIfY5ysxRNJM0lTQJQq/YEyooZXbgNbTDE2BxYmMmnMCZVhLattB
nzw7FvrHPH1HdWblz/gyQ2RkS0IGfL8SPS7xXTb/4aHkDn4jFUkgV/j+QvrSq6+t6AYSbARfXyjS
OZPDBhtRkUelORrabdl9VDB++Ef7zWO/oKNLR7wPMXP5M05PY/epqyI7iEVDCWw5rpxIHvpFxUgO
1QMW8exYDg68O77uix+am9mV1bbzdDVE7ZXSCKEPk6Oduv1yxOCmEx01wSW2WSUmwCKUiYUyEOER
xIp5ruLIJJB0M/nIILnaXn1JXHuwk8a2WxdA3G76XHj0YLxIrmg4cbNqtxbPRa00b0hGdYiPzt1H
45ijOC053ZF+BmGCG3mivMum+wEugY4WEwa2yoV6CrA6jaLD/oXVa2U+VOV9pguqG5seYSWC02gy
VamdWQ9GGD6Hy32Rvl439c1oa/X9nAfNyTAmbY7vX8ZTntwYRW4P4xdi3lciXECRJpwTxbtKI6OK
vbGaz1O211tBcWbbyleqcM5TjcPBilmwlgADR0+OvXUu86fI7G1GspNmD4m8r/tI4CtENsAFVG2l
oHwXAOallu6XqbUpeoGTXpQgFUnhHOtSKmAWMbBNBurCubE3jMdq+XjdFDad62X9+M5MVapz04qx
QaZ6TpveLsqjiU4zvRBBfQiUeXMiq+t0MVUjLWIoMwVoyjVB2QDg4EAWdc0KDI6v01gtEOV6ZnBF
KjuBTl1VFsE6izThHECs0rDoa4jIS3oXZYnXj9k3tRIt2CYkMVI1fzkaHjJRrqRBCzPImfzoXnMx
m+PIh9FHqzaGbzGX58/7aJcdxg9/aHf8JGA36hi/Ze/lvEXp7nuSuWQQZXZFi8g5htacs1xjdhfo
2kGNp8OwjOf8XVXV9Rpy7qFp8rYf2WU7tcehwjz5SzQKrj+RxXG+YFiWJZ8tiBj7R1AVJvPz9RO6
OYK91oFzA7mcEUtS4GxaD3dcZYM/qYYtMJC2NAc+XAK613LwRTsk0ItP9M8gSuint0bARD21FDSz
7xpvW2n2G0oCDupQsJs7Mz6Hwa5MBJGvwLm9caivfI4m9XqEfDSSuG2xMzRp36Wl01WGTWPRS160
WpxTaIHbClIQqBKlraPrYIvUm/e8Ey7+gAdHQK2zyuTh12op6k44+LW9Whj+Rf0ZPfo8V7M05uZc
sc7ITG79TkKzttx/1GLtZrRywZnZLKQS/W9ZlDuXpIrKpEyRLBiPMsCBFDtxjYO2i/4DmulmX/Ba
FndAaV3Vuaoilc+GvqS79hjt1F0BRuj4SB6N54rY6SG6bQ9o8gK++3tQOdfSudPbJFSdawslarN+
ULTPKfg8Y0G4yBT47UXx92JqPMRdzTKSAys4yobsWOZZI4U9JHeNtY8s8ECog3/dI7GffE0elyJR
JUxXgNCXvSwYpBN7wUT79xF6XlZOk7kUSUbJZBgsOabRL7L8aom4pP4ldvzLCDWexERXEnB6Jtga
zdqN8a2RnxRyE5ZAcuqceH4KgwctehfRwFor5khWPmkEHqFlsc0KX4vn3APVjcusn1Ey9a7mqG//
BydxXW67bLIyE3YlryTLbataQwt1f7HStI4U4omW2f058yRXBEojFMfd8KTt1VwdmVU+SHfEBwau
8y3oMeGYu/9Bue0nzWUvOYcyT4zlKsIhbzMXUPx+5pdO8TVhJfEd2S1efgCQ6l3hiGKlzXm69X5y
3gXMfLTqNKhJABLOYDYYlS8G6jDczoApYEnueGjeRcCzFsu5lRhPe8w6MLH1Q5pPdixNnpli6KH6
cP2wb1aTV5LeTtHKbFqrSGqSYGXlBzwY3cwNHxbMy5Y31AEuuqt5C1iDh13sAthIkCQVyuY8zdgG
YzlXkJ2ikq24mZ/u3jAoH5POzn5qx8BO7Piu9CNvGO3lu0Dz7Tv9b5t6s/CV5kor6SZlNlW5DOoY
tBw3pRM8Dw5D5S2O8d176EzXS80FEXWkAknCxAlVyx1pbwtQf8redaVEOnHuJxn0MM0U6ES6QzEB
zyQSNkmxX3nleuB7M+sgj+dJg4jW64DpGGHEOnemR9lnoPn9+2Ba1qvGORqwCGdtNuMoRAdWDJ72
w3FxAhvcs07oi7AErgdJ2ps7WNlE14z9qLKuLE19peaNHOp2inZQ0eCU0PI5twKcNQ3vFsgpf2aH
2WN5NUYkFrjK7I6KzUh15T1YHnObFb1FKb3t19nF8nnvwkAGTNb9IE8v7XCYu2NCBH5FsJB84sGQ
gyopZNh60+x76iX9z6rctcIWUZEYzoP0GVBshwXrqO7KPSP30L3lK5g/3eGNXgcmeZMcRb17gkPG
JyGqpVkSEyMRIKz3R/RYl1/+6BDzCdfK1AoTLEx4PBffu8SnkWgKXXR587mHkiZSplqQ0B/DR8az
YXqMBGlh95nwpfmWULjiMfiEQzn2uZGyOzQ6dKWNQgVumQAcEZH/tTmAC8lXv09H+oC2B2BQ2O2e
3r9drMIZPqHanCtRFs1qzBhGmRwYjZZ2Yq6LvjDYvvBJdLuJrIQLWZpsGvqSQFiRkLMe5k8lEVFJ
CyJ1lfMitaZFPbKITB+2kChnIxTS96L+SpEmnLtIezUZAISEl2OEsp8y2mgCEmRcRVvDpyPSOE0s
ZYSM1hsRM2coM9vxDgDrtw14IuOv10+YYOH4zIQ1ZuNYsvAqAQ4XK9I0Hh6I7+oGXF1dfIJClqWg
NUb42dx0TeNzUt9W7yo0X6J+HruRFoU1xznTJCWHolf8Ns6cik6HvAz31xdNFAvzGQozLLoBve14
22S2gTAYYHp75WS5HdhmNSeM7eSWNRH1e0kQKLKjcsWBaNzTpis7OShMCFaGzKuKwgHHUVjuC+Vh
7gT3lsDWNc5F1JluzYUBO+yBzmHdRUIyge2715QVzcI/YMj/85lmALgihvtFwuDJeGDJkRFwzZZb
NEDENh/IsfBm1FEEx2tbq4tQ9vkqrJkzMwt0FhZOGogf2tRr2sa/bh0iEdwe5bSMpCqEiDLO7uXZ
uJVp93RdxLYZXLTg9qYEpBwceIh5EPWnAmwko/Nm3W0UYGcJbuDtoqN+EcU571w1FbmRoU17lI+a
r+1Lx3Djs2HPbue8b5iCrMRxjjxJadBFLIcl6d/l/nM+PuWzKrAB9h2/H6KLSpwXLzIJgIc1Vi+K
Meyd2dT4ES1eQntXRuZc1JWwaeZE1nWKpj8I5aTpqtmkeh8j/jMLr26yXRKNu0oLRKW67TLKRZDG
7VQFHEqtZZ02A5inJDs9Mawb4rN5isozd4Vn2IGdeepXogkWdPMSWUnmNi3Tda2WWbfS4FtHDXky
luAUXyIiMdxKaiRryyyEmP9fQ8Hm+b1ow4OlAuzOpJQgqE2jQ93uu+Fw/fAK1OARIauwpG3Ksors
yv3VgP9f+iJEaqj/9HR00ae6K7FaiuQb6kmqBFfRdqCyWifOf1MjyBaDtcMw0lc21skAZRmdAbBI
drXgyhWcIh4RdS7qJsUBQ+RlfiMEEG31XRV/u74xzGv+5hdWCnGOmwBRfzJSyJjRoquFumeFEjgu
TNsghntd1LZbXcniPLhJWjOuRyweaEnT29ZuAeVCQptVPIdX8ECcRPyL280rK4mce9DpYI0dgcTs
3ByMG2DIIN4b9n3oRsg3WW6LATndZwQU2iG5+Q/cDKLl5bxER41Eqil+wEzs8pVRiKY37PlTJmh5
nTwVrFr4+yp6o4qOG+c1zC7T44qJZUizv5L4TE3R00BgoHyvfthUizwxjA/JPMjSHuSgg+kJjIYd
2SsGysNJ9gW4XtsBhStWIKV+hp1T72tX2oFbMLRF9NQijTgHQuSxBNYcK5OFJ0v7kBEfRF6Cm2MT
mZpcrJLvJwfwbhjIM87c1Nv0XHsYpXmjzA1czO/cSz/MHXGGmz+0CR6uJ6iMfOpbbJZ8ZOzHzZ7x
D6e+yCa23wkr7TiPUoIJ0ij7tw1T/P4WoOJP1oHRdKBTzJ9xxtmIY+YQgXd5y7tcMxTOuyh9ZxlV
jGdC3djhFzZeoQMsKvSok5/7m2FvPBWvbIokdkPktVNktEVF9e0Ri5XqnLsxGrCiRD02Vj4uKPxI
d7OngQVGAi4HQscG7XmLqLFxu9i6ksl5GKuOuzlbsK2jgzwY7Gg6FXuWji2E9xH7+ddWmPMqpdGG
Jcmwsxb90Cm2ZfoSulYwdqa3glhfcAx5SMlWMke5YX5b73y5+JKi/SsJRRMxgmCBh5TqMA40E5Ud
iPJnkWGWSRO8I0QCOGcidRMZKOs2BxmVMxp3WL8/dCUGF4/ELUD/Oha3EcVWfM1NcLegbHsy7stv
6jfpmHmxL4ktXaQZ+3z1otRHU05C1k471SiWaMtx6Iw/C36M39xIW1fjWyO4Fh6KOnKmOjibYth5
kSqc2+gw823KLGQsf4a3bJQy3UnUqV2W1NDewPT7XLBrgnNkcG5iroYx7iOsHsUsYFtnton5AKt+
juNdMomckiAC4XEHspIS0rIHRNo9NvnLHHxJorusFQ75sFz7FedgcM4hNEIDA/TsNB1hiGftxKbM
Gf5u9LPzZD90Sh9uHxPgjJ+gd0QXtyi45BEJ4nwpioi1A/XHyc/uf8kO/OKV1aT/Q2QnsBuTrcfq
CEj1YhUjg1toXPMb484wPklfgN++y33AqvnRUTSruN3RcPH0PD4BunrSRZ6xwuzF2SNtqUCauhdD
aosCFJPzKqGUkGBhzULTt/aVpWPDh3ingZCY7n71med+6Dej4FgIglZ+GM3oY023VBwLrf2oFi9Z
cDS7QxJ+mocI3ZiH0BTNZghthvMxgy6NYaJhRUc85NjL4FScMNsy+xjpZ4GKL2xnF1xs/PhZTOm4
aBVWlrF25OAv0z/lH736zJ6PiRN+DX1RXCRUkvM2VC+iuP8VIBRnRjoeevFLtbdsxSm88avITDfZ
F1fRrckFJKY0SBNld7eKF/Kui+2/qsTznbaP0CqS3gxO7xKnceZ9Yrff2C/JEJD9h8YRkUlxTimT
Oqvt2Q2cZvYCOO70luWtl1OK7JDh9ih5LY/08+JEp+iozq7g6SLYbH6gLTWziCYNXETrIRDE2zPz
Azf6qkMwS36Me6l6H4TDavl/G3FrcpDVJhBqPCh+vp/2BHkwVlGTgTkluly2NQRmF3BnMBfLhx9Z
UQRSzGpD1nSn0zPtMrsVNaRtV8sNTLUjk0hVReZOqR7PkRbGby2y0TNCwi8sqp8/VWhuKrCPn4As
CeXQorIrEq/+en0TNzVcCefCA4wnFeDhRF9mhUq25hvVQ1ke/kwEd0D1qutjqYQIGRO/mL7tg93c
xwLnunldrfTgTiVAKcaYsJZsNA7qxVknAlwK0fdzJ83U2lhuJXx/kcm2ocSgjxNgtm0GMhcN+Fal
WqOatLSQMFHqWO23mf6Yi9adO0GOT7Djbw+u1cU+KrKkzRrkpNJTqOIVl95H5cv1Ld92ygbwLSny
aJbF50NVAkjxegY6YOO+FTz95oOBPKJhsyZZ7VMlckVse3+Lzlby1H9GK7GaTHpTQ150YLHD8jUu
ke2zg+fRl47qnnySPmU782B4/UnUVLOdM13J5qKJPkiBRJtB9uiwujs7vfp95Y3nDrVdWdAuu20l
l4VldrravSYPklrSgYcoTbdhfQ/IcjulqZ0Isfy3zeQiiH2+EpRHox6OKrTKrVOgPoX1s9mLRru3
D9VFBud8CDHmSmcYks1wq6V7UwS0J1oszvPkNS073QKaX6AF/hwin92ipbIsnCh0BAYvEsX5n0Gx
qNwH2JeTtDefWOY8Paa79Hw/2ADKcVnbqCjYEq0e55KGNJeCSYHILDhUFLRlAhTv7XTPxbD59Kem
aRk8HbZn8KuDgucO0tm5nToGOifnc4l3gPb9+jIKjI5PhsrGaP7CerWKUx0eaulzFglEbG4U6pvw
S5psqvxt21dGReTasNwQeEzVou9K0jxUYJOQqPrtHdpcRPFTY3md/u+ZkQ+xk3aZWyU/yfBwXch2
XnAlhXN9CVEwQ8hGXRp/8MPb+WjtgmPrKK1jeoujgB/GsItb9kJFGzEaGAIh0vHmrq1+AecAcwA9
KjGbyBxjJ0YMvti5aOZiu8tqJYMdhpU7yhTLHKsaMjq3UG0FPbyyh47aL/kje7/FL+HO3AX2sFP9
bN/MNus0YOAa4n6v7cfj6pdwjlGbzXDu36ay/GC3HNoXyyVeY9o6wnzpyN7iloc8gCzwMKJF5nyl
ZhSkkixc29F4MuZdKn3WRVXtTYey0oxzl4VSVECBx2uiUUzQHtRubDXudWsVieDcpNKkEm1jiDCm
Bl2osmMI0WW2R2ZWanB+EYBHaVIlv0zlo7GrW5vsqR+jpx0T3Rl2SfESr3vVvPmkPr4TjZBc5PPN
XkFOe3lmaL/J2TjqXu2AmWkfueaj9gC4ynP9FN4J0+Rsa36Lf1YyuWxNGuQVCSKsa6d/L6Nnkn9v
ls9zte/i1+sbKDBDvukrjPOoMXMIUorSDnswrjQ3Y14LonmRFM6jDH0ujwQxJBqH9kXAXiVZKHiV
CO4Bvt2rrkLSgqMGT7situMmwsi1ZNftCN+V+NfXbDtCXO0O5zJmGstgkGEW6Su+6tW76oP6izBu
lznBu9qhVtI4T1EAb2JqKRaP0sFLVKBGjSKY5O3QYCWDcxXL0E2JHMAbqTvFH3cq8oPdnn5pXVbz
bX5QN/8gWEMGzXjNwjnPocZSU6bsmlu6o6R+S1W/KT4tZexO8r1u3YTzh3QQlh+YnV0TyrkSOcnq
MCRQs29s846Vt/OXdHTi2AaHuG/58VM2eAJF2X19RSbfqgIcRz1HMZNlVfqfbETNcufvZKd45R11
39WCcdlH/p1WFiWITNnVXU9fdDI7KrqFtUTg9AWnmccGVKeZ9DIrOstEtps5sSXlYTAEBrItBCjH
iiHrBPkaLOsqQDAzmbZVCSFW+EDju74/jumzYGu2zeEig7N6c7CydmY1AMYnjVSjH072+Kl1FYc4
RYr8ExVI3HZSF4Gc0S9FP1gy615Jgs4228aWqsaZkOED6IVAt22zu4jiTL1Qq2mUDOjWehV0A4Lu
TYxE5lvnzw9R48p2GPC3MD5zWDWB2lgJ9Frobg5+BmLqb8FW8WnCpc0CUy8gQXlijUyGo+yDT9rN
4GnO8hK678JVMS8KsdVdWZ+sxlRv3qpDGqrv5AZczwy/4/oesd3+3TOYFNhNJli1eM8QSYVuzPmM
95iU32Is9zg31OvSxQmz0WuKzq4sUXadWfQVkXyhGu/ztAx60CMEtHwe1NS3JG2nWy0qbJNjWEvk
XFfxX67Kv3U0OTOc8yIszAACGW31BARitJ8dY0xvMOJvRYjGuW0mf4vjDTEdCO2lEm9o+lR/aTGj
VL4w+lgNs16Q2OyURODety3/IpAL1HKi9GbbQWAEWHnlodKeBAu47TIuAjhLTLQxrHI4dXfJwAMC
+3fbXfA9/6jb+jcFE7rqCaUt8fAJ25crhsJDtfXqrEhlA70YQbLh1LesZTS5Yy0/oOVT8fqsHOlg
3k+fQrxAr+ssWlP2+erwhSAHHMsCKk/NTdk/l6I+h+0eFFBz/e/g8RQxdaoP6IZlazriCq6ANePR
+bOpnVtzj8eG3ekgBlRre5YWgVvevtUukrlbTR+X1NJ6BCCxdC9RPxleNEuU5mEmd23ruFtNHUkx
Jugsxa1WYQRxOBGvPhDsVyysp/zL2+yiD3ehxZVa1VIGMxkf0lfFD/cGgGINJwN+Ol1s4uHUOR1A
2+vvjVM4ohFVkXexOO+iTL1ZpsxKk7PiU3/ZZyfW9E6AyhkKld3GPrmYDY/9No0TKisM+0RGfQp5
8MjpIju6kzCUNX4cXt8m5vf9/vph2C6jr6RyHmZOqVH1KXQMb9nYVHqzHCX0pEWeqBNOYJs8Flyu
WVrWs2MnY4SvSWubhh8LER69wJ3xQHClOerNJEHImD4tS4o+oAclO8iRqDgv8CGU8yFm3uQd+EVR
nNe7kxk23ly+Cy14tTFsPVduSqG9lVYRVCnic2yAefPrNO+ub75IC85dlEs4tTlDXTKtQ6N+MdNv
179ftOWcqwBFatjrElapBpA4ZnztOinsWsQmI9KCcxJGEy1AIIYFp/NdT8+58f26FqLv57xAUVFr
0JG1dBM5flCiW1l5DxkKyrm/Lgzg0fA8A1oWdfkIDdDq0dYfR9HI2L+8vy8CuEOugy4vVWsI0HfV
QYf/lLzWp16LwnvuU7iyVlA1FErk4oolMfIlSbBobFDd3C924Ooge2LD6phac0JX8q/v0lVbwxqy
0G11XACpAgAxAypG3XjootpVW90rCirwl1eNAWLY5ysxQwDGi44Zg2nmD9KUnSpLE8Qn168dyOBO
fi1LQGJMoEoW25pfuMHoVCd0bKAFb/hc7MoP11duu/q6Mj/ODQB0NFJnimOq9HbvxXvyYdjL99oD
wxHJvDCyRU0x1y8daMg5hkyy8kVlJHoMVeetK9ljKYsEcEUC3Zid/Wu0Akmcc5BIEpYDu96SAyMe
63fBIT4z5hX0bAmv8Ku3D4RxnkLBVA8pmQ2aEV4EOcAYP5WW5VmKCHdCYOx88d+Kx1ECyTUspHoo
Rj+NUtuMBW6PrcyVleML/9MULVnH9iibG7sqP6a17NT0TrWOVerFnSgNuT2ccrHCt1OxOlltasRF
LkEemyUKUjQo5a/duQIbQO5EkSM5aJkvbTQq2e0B8Zc/C5Egtnv1Vz+B8yF13rVxn+Fws58wIwBT
PnQnww2eyvNbd9g+cfQd3YtGEZi1X1tpzqeMSpobWgOxaXBWw9ajxA27WysFyKcQ4WY7L/r3TcAD
lmglnZaIRRUsP8loxAAeu1tuxL1QIi/2Vhhb7Wclhe2wsJdliXDvwJBqcyc7pee3oQPxi1Jw9t72
diWuqVvwL7NYIyvtAMQRDGnqiY09tqBuZZMd7KUgbnzd3DsML5saAZuEJnO+k2KlW2AcIyOgPS65
bHcAts/Sp9CI7U76cd2ZbZ16yzQsw8RtplDC+TIzmSUlLAiq6clNSW5V/YcWi6YANi/utRDOh1WA
qlPiUR/BLL2gPWW+CT0zx1AauFoPhQfKS3FLzNbWrUTyWaNEMpMU7VgjWOY+B7HuTHp3VCpZ9HAV
ieGCoHqIMq1doBnmfQGCBsIPnU0sfmYAymDKflaAGC2eWN08B2vtuEjI7PKQgAFnRM5o9Fg1Z0zs
0e99lqPCBIwoR7UVoFAFHOSmrMtoWuCMZAmHIYviGM8srRj8dFqyHaB1hXM2W7a4EqNzdq+VQ1wX
3QyYkofeq2/BMuYY343nzsPjcZfdmO4o7JwSieSChnrRACHRQKQV9G4PZAdLRlJ9ek/lfK0Zt4Aj
kIKCpYKYoD1r471ShHahCsJjkSrcIVuyRGvlgMlY9sP4GkhHIceXQATfjVPFvdIuxQKzK0G3IYMX
i8a22T9cd0kCa+M7cCJ5qoeig5Qh2IW6AsaUWRQNbx3b1X7wpESpSYZ+AWIuIrjhvPissYjB3aHV
0e0ZFiNaXc1Pok7ezRzeWioXClRzsERKBak6yJELt74BI+Ezi1HlfScJsnabPSJrYVwAkKuBpmBq
DQ7wQQUIRvQdwE173dXvlkfDVpzSlfeFbouqKqKFZRa0ujHTuC1oyPYu+FEmBx3OqfpsVl+uG4jI
DDk/kVqzZAYtLD3uv3Tja9kcAn1/XcTma2K9fJxjMAD0FhBm6kEJLqLT9NEkB50+tpKry6cs3k/v
6nZcS+R8hFp0ptLn0KrSXkE4bSvynWUKjtbmyhGqIaYwgRDBE4HX5RiWsq6ZYIFujo3V3vRW9n3p
ARp1fflEcrjVmygitQBXPh7M/tL9SFvX6r//mQhuuSJNLTCPChEFek+r6YfczM4Ui7p6N32RYaiy
arDoiAeAMsEvLUdmOGL8+jMt781QeOltPSbpSgLntvNUhScqIQEI1PdIQwNx03DBE8WGyUN3EeD9
b27MRRrfGJRqBZnVCNKS/jCWL6l8VmKBiM2n/0ojHvtpWUhb9QN2Jv7Ze0BJBAt8yvoVDJs1oc4n
UeFz0+esdOKCIUvRMe4XQqd6Oej5UzfmtpbagXfd3gSWwMMKkXmQQqpLg1un35XydgSQ+HUBwnXj
PDZtjLqumQT2Ukz3NXpdTece5eK3wSVhz/imKSDqR8nYoIbKR/6WXumGYdbM8JpzvAdRGIKS05m1
EgR2+SS5J1ErwaZEMNVZqg5Hp/HMlh0mmzMgZ43uJCm3VoHZL2m5Na1G0J++vZArOdz9YJDCmJH9
/HXPdk8L2leMM73BEBSyQcFtJzzDzNfwj21GwfeXYpy7C5WRJkvQjqg8MrS/xC9L3xgdNAjp94xq
QMMg1mR5w+ApxEl+iAIL9vXXxHOuUAH+XVsyfWugHSi6ZnfhTu0+DWBbqtFRJjBT0S5yDisYgjYw
tLfVHQ7qA0tqsIe4LNkjsBZ2mVdL/yEVK1hifva0pdnSq0zHVt5l6J4nu4DelON+yPeWiBSFafD7
ehqWYoGqnJo84pFWFuNCAmq6lim9hpm+pyistnFwGFVU5oHNNhaTYVd1K5og2sRaAvHrX5J5CPmM
znHVKsP4hjRg+gVmbAsUsKtT+4lhmTCc6fbUpDZ1TdFLlgWfV5Tm3QF4F8ERn4wjvE94i4w3MOVD
jzyy8HS6Eac1N3MCa1U5M8IEiRGoEeSBsTD1GZx84iMp0Cd2Ujs4ugBtEWdW/sU1/L3AfFpg0swo
SmtIxen8wngSy51R2ahbAMcqu5GFd9PmrXHZUB4AoRoDalk55KXdt1L7boqQTEXLaHCXn1qSWNOY
Qqy6C9hujJ6aXr5rfcwtA8I3qoX4LZvJh9XO8ROJsaobWWH2bA1lh42ZFKgnD87sa17yILrct98x
qxXkbsWpMTsyDjgSRe+g096uHf1+9OU79cBGPPUTBbo0BdjJdS+37eQudsI+X71j6soy8hgZcVdr
HoLg51zepaowLSY4cjwJaRso+RDMUG0ARW37+MYYj1mJ8MCwRdSvotYDkU7cLdWjN7uTLOzbhFmF
8BBMt3MuGCDcfuKudou7ivoZSLQRgYykdrOR2jQ/Ldq5m89ajqACF+O8N8vb/yPtunbkRpbsFxGg
SbpXumJVdVV7+0KoWxK99/z6Pdnaq6ZSnMq7swPMQAMBFYzMcBnmxJRwch/bHvDruhhjIiyaUC4l
vS7lx6wc++JgRL7axHYQ8NphNqPNLw5ZR4TV1UbeAN3UacvWErQeORDAbBVHUfH/XyLIoh8kgCGI
khmEiHha5rsx8/rl7jKJ7VfuihnGepjphPUuDWgk++lK8TWsR4JO+Xw0E47ssXAHcWiEyixD1Gux
sLBsXG+eAzXjhCYcY8uiG7SIdYPYoPqkJRYRfkzjO+e8eBQYs9CUixZiJhFsAFHqF7RtvoMl8sQP
yc294I4X2vGMLdtTPKrSrKpUafV73RLhsII9eSBWvc/c/plLjXdNjInQxsxcIhn8TZn9hpbzXXio
3jUHfZYvWG8GPCcewDLPIbNQBqRu6AJf8Dd81IYd7JD03UXPC1rb+4HGzVzI4M2WqJX7Yts72xSg
sRSe+DPGGh6W1I480073/VWJ+Xb1ifZh8UZmeWyyTZ5NXiSZIEI0k323z1ADwSSjhx0MT+1e9Efu
RXLsIdt6TDJTq1UT5PLx0SjvJOG2Ee+yER0T3cRROp7JNxgbktV5hKwmzjN8Gt3qJj3oblwCrlFE
fYzwxiE4Asr2eE5dkGQjPcemPSjJdRbchLwWZ070z+7gNfvMIIUOEp97Pz9RR+kl8VrXNsmYWBMF
FFPDkNj+nBCWt0GAgWPTC2dcDK+KVFsyo90yFha2FmKhoLIPSe9xTBitSP0V53/RZWua6jQbRMgb
Kv4Yi7+i2Nw05U1jfF6K4RNH/xItJhrocjMVQx206IgOwF4+kGik8CjxrXYz2LSEqgOUnqY5fr2S
6Ygyty9kM8paMczEBuGyFLLQ4SPIrnhAn5IDcEoMTFAUIeEm2XFRkjYDhC967GIG1dQTnRigl+zz
O/OK7NpvdOdK+Bheod0SNg4bJ2KHB4bPESd20JcUdT6H5SeXFGGr89EX5co+L7//mfC8cKWfo8Cr
wHgwE9Lm9DQp/l7h9Bm6iSj+YIQuhl+byAC4ZTiNm9wh1YGNudKtAfCQ3Kl+VLfjkXu7mx55ddr0
9lffYyqBmc009TLa5rXwkh6659TuXyT0NSVucM754IvUnl06AeZBQrDUL+uWz2QPbW3HSLVofUw2
rVH2z7xr3bauK/6YiAObp02hSpD3UK8XPMppUjA7UljJaqfuOaZhM8eyosXkzTpAJ0VDhrulZ2kc
JAt7kXLAUuVXy058oeiKaB9BS79rvmruZdqbdn1Fmgk8QqOu5VzFoS6NYc/iz2Z6VCWO6eOJCmON
iEFiSU3AXtB9TOU5n58u87D9VF0xwViaLtHmVvmVd+yf6PxS5BmKZcK4TS5m59AcFp2KE2/0gGdl
2Zz+oI+GKk6f1yZcy6cUeXY3PdCNYViK5owf9DVpWNNdvqeQSIAF3Vc7rh5yrCyb9Fe1yFgGaurT
JwRxt3TvR/IT+U40yFT2+M61spzLZIeAg6AURK0CPeW62rdWfsCMMwonkz18S6z/ppWeI6Fs/l/W
6snoRUhoEuwE4WUo3Xq+4wgQ7xAZ06KKXUyCGMquXI8AF9CP0zF5J2iSydwSLUBcRD/eITLGxWyX
JQqowrfzY2/spoyTiee4QnbXw5iq6tzKKDEo8d0E3A4T0a/wJPN2cm1fjaKZIpFkjbDRbpsYih50
uBoFkbS61+TvgsC5mu2T+iLBBLmTZGZ1KuBmJs3F6Jk88mD2eTwwfqwYUm0IKvAwzGdgKwzmPToi
L4sXjwdGutI01RVTAomgust1X0o+Lv/+ZqsjVhz8vgdGnJY5FzIzAwHjNN9q2Fo4ozO88spduKt+
EgCx/aTtXslk8ZKEPM4Yx2WYUl+bBITL0iXGtcQDONl8Tq0YY7xTObZGN6i4/QrLacV6skv9senf
oumb0HJAvrYf/CtajJfS6gHgfiJojTZtLqYuP9g3/idg4jPPbG8r6NeNMR4rW9RemGYcnCA5hvog
6o+l6Ze8NBNHttkhJFGOgj6XwVKho/lc1bEk/RjLqXNZ/Di8mPThs4oEFd0kSaeBlykuPbObDkuu
efWMHKQcckjxGGKsAXr+8rmbwRA6Q9TwqslDK5x5BZntiP733bBjR8XYB/JC40x06gPC7IlKQvNM
V9gBxExCSKECTUeyNT9yNTRTcozFPwSeX+QZa1Fq4wCcdvDYOfKhuCnuyU3nEi98ERxeBLOdhvyS
eZMxHMiNqE0I4AtAtWHM8Bge5H25L534mifvMkeTTcZSAD18EYaeiuKV4uVusAdy5m7y6JQaOSR7
5RMaA/B64dWvcsZwGFy0pcvW8Ki+8t7HW+U+FYMKRCFITcJyMuq3dEncpHmGqPe6d2V7xiKcfmfc
9AIwYkYvpt3pXrfTQiu+56X6NkR4TfqvQW5TEQkgp6At7bOa2HN4JRf7ywq55Q+AhYANLaKMiqby
aepWGkm0Lm+VEO5fD932CfPvlvFK90ua9oiCG4BbaBuagT3sNu+ZumEL/qDMeFOhy7pSoa9UqXxd
oqtUjuwGePwxp+ywVX37gw6jJEFdyvK0gA4W7+2vu/sIYMyTXV81Z9pCSDhByNY4wx/kGD1ZtBkt
TyPIdQ4QBZ7M6+hV8adna8IIQ43c/eIOwHsTdp9N6YV9+To3VOcP4ozqpIvc9WKB20yEb3p9H8gH
ubsuSjxvuKMo24qxkhzG4S69ZpKQ0hJ38qH/BkTZayxbrjz6/E1tCeMFWJk72cbxvwDX2rC7f/DJ
OGBBmzWxoUHraAuf3dWLT9dMz6/DMfD7K1pVFRzlpngbuciy22ILY4B2HKT42OzmMBWTmYWi7qAW
rx3aKJGvJa0MrHbuf6hKJHNs/KYNQD/If8gx5idtRjnoP9+rZmjDN9vjnNpjw12GSbWNyZjgRH/T
Yf1/OBc5wXAPTvSweDpGnlM78HF71q+hZ67r4tFjIgF0FtRjGENNGid6kDw4zh15pehskqs9Zzue
Gd9WjC/2mGigD+UYjxIITBBpVozwdjBHS+oCJx69NuHhUv2DVf0ix9g2SdVNcQ5xmphnGrBQGvuB
vfqMtS0F5iGNyKqeYAZuyXMQ8mfsKCuXbpKxd7OhLVJNHXXnBNhiXSB3m9v1B9aOIHNbP182OBzx
ZKOCuA0Us+twrhrBlM9yr/SLJWrfLxPZggP4QzgZs6YGgSaGJVgiO4OuXPQGn7aDw9xoV8RqvjXI
JhS2dic7s5/ZvClaHo+MoRvqsJWVGqIai8oe+zjcPJVOWdVzbDfHsJiMTZuVRRRi+qhoyJ2RO9l0
N8uOSZzLZ8mjwtqTXBfnOMJRqrI1RU9RcyjM50DbXaZy+ch0tnDSha2RSFS7S/FVMn0lGC2FN0tx
WaWxXe/Pt0QIYAFVpa/xJpe9JNqFYnKb9uj9xqi5JnCyJDyGGPvR1GI8Nujhcao28nI9chup8Rb8
/+Vzo7r5z7qLZi6GpyXulACW0VHNk1D6QcyJTqgM/f37OvrKZdlURZW5fXOspzEWCwSzEjCWo908
3g51asmt0wMnmNfJvgVZDr39TY7t5FoK0YinBuRaQM5L19oBCIuh1e4Et3ai83xNJ5uJX9k1IjHu
xuVt+fgizsiHIpGijVIQl0VimdN3w5gwxmYnxjduFL19bV+kGOlI4rrV2x6kxGE49kp/axLZuywZ
2wL4RYKRjKwpijCNS9rScu7VsyA9tMbtZRJbELF/XBdlc/UWUNp8TEctpz6ZonHHrrGTEN3R9VU0
qIttOrw27tMrihIbPAt73oNnK7HyxxfQU1h9gRkg3pkzcGlgSd3i5O7gj6/EEtCxGjvc+XfetTFu
JZn/w2+F0dGdZseH1MVgLJrg28FCd8rxv5iO5d0j40wAAxSYfQFRGWcbCLUyukVouNybVvQ+2dGd
iApOsdMfLl8tjyrjW+o5jzqFgKpUP4jJrkBRlWeO/+Hh8yWhjG3Rxm4xpgR3hwSypz/gD+JPGn4k
noGUv/giIbir3nU3egpvsFHoyCvDcW7zr6avaKpqbGemTYhAq8/PhvAvGufW0sl2exVJO8apAP2g
T7v+LPmdT1tvtWNh89ItnAtjl9yoZqjNRkBVsX5Q0hddPwY8rOR/eMD9vjC236uQ0gG5DRxY5cRP
0YCqv0rDql3nBzexvdjDk/QY79Efz+2r2A5CvigzhqYmXTMZOigP803ZJpY4S/aAWkrPuzHeMdK/
X9mTOIgabVFACHF4inH0K8WJMXaCZoauseoYCTrZqoAgxTNkVNYv+Fm2I6zRhCAf6NEWV90+xZLB
Ee0byYGXQtlkT5Yk3ZBFRSEsHAQgC+K0MCqonEnsviksM/upzxy3sOVHMXkia6JiGqLxmYRcnWFn
JKpSay1AaqLwYxllV6jyqxEwgsuABWFCwrsz6snYs1vTY5wpFtcKiWFEqBSpQBkru5MkN1aHdHRY
l24zDaodmcIjSov3ZSW5gkiOU6zac8AzaFvZVXX9IYzLDZap1UsJH9Jmo1fKyeucEy8ZsetP067U
pr+V5tmbO9lT4sXWs/FfDOit6bNNKqUpoRIUBANwtm9q6ThIpynhhLWbDnfFI9uSUvVyHqYyaKRo
DJMxfTq/Uth+nDEGmniZ3a22vj84Yq42ajMRfWGYnqo+VAtzOH6OkaZ0F9aW/EC7M6TH/wZ0hv7q
BYH6rM2vBNhsc3U0JHqOyFx/rvGqrRpo9+mN7Ge75f6yq93MN66PlDFuWpi1igFMZQS9ipcotoZF
I5MvP2SZ1TwBWOfANzdbdmBNkjFzcpRIsiKAQ6KUVt28hdqHUNxd5mvLva5pMMGSkMjxsGCTsEOa
90R8LEXn8u9vdWb8IRxMZCTjSZLXEYQj623ghhxKu7PS0tLPxgMy7U5gJRSSKLDD58uEt5zRmjEm
NsoMsa4NqgIz8QA+EQAzVzXP5vQvcN3+4I+Jj1rVlIwxA39KeyDTPilnSyecuU7OJbFtJlKe1KOs
gBcpflRkBU88Xg2cd01sE8mIjn00dIGE4JODZlfXtW3eBQ/1S+/Q2DW8B9i1HXPuaMufru6I7STp
Gs0wI8oXbc2V/Hg3ogde5HbOcfSI7R/RzQgb2ilv8fit6G8S1Yvmh8vStpkaXLNCr3BljfJA7fEy
B43SBY72T2qP6kflbrIRDaELiYKRiD5W6PBCEp47UxgjUc7RPBMBCoxJFltBxnV6l846Zqqqk8oR
Q56hZ5tKJrUsxYEyKR4CJOxoUWDAtrkUm0UG1EQpjFPJq/Ns5TbWB8vYjymMxlyYQJOOPHX71m4f
tdHqLOE0Z3bnIhfljceut5LYiriR2KbiaRKGdBUdbpl9GszCiM0jeQk0zbYTbIBCZlYcG7rPEZ5N
HldkGFtV51ITtBF4jK6Eaw1oobQZP8H7cSnd3YDd6ujdGH15sY7x+2XSWx1sqrwizZivLsGMw0Qn
n7N9/LlMJUczV4snQ+ym9lxZdGsF3TFa2DpaoWIUoLMX7ot905V/fQTbol9VwAOZkhABLzBo0bVy
qtwZAE/YJYBxVl7NYNvUragxGSRD7Ns0pIP4dOe65JS3E5BozefSxqg8EM+FBSPD0S0PmZUjSmyv
Ptp/hlGleoqKuxVOx7LgVQm3Q5QVY2xki0HSvlFwlx0iIh37aRRn8qv3wVYbK8BZVqeBO5LMY4u1
e02cmlIJmtqtsp88tF5a7WPjZ2hApGIz89uONx37ikvG4ImR0gZNAIqqFZ+R67SxTuZEEcnKk/ia
zEAsyr35mVcA3g6pV2SZQCnBwoti6j+lJtip/uIL9nKOzppXoa9z5A1bbB+rKsGbE1VX2faERkzm
gtSQFj2ubFH+vuSHy4rPIcA2ISyFYdRhCQISmsY7CQFZyLFq2/dkYAGgAvgOk4W9zBvs6VxUilwV
aP6kZ75ptjepMjiGGHqXmdl08NpvUuyDOZjqdjFKvGWTur0OSOm1pfZMMh4mKXU1f704VmQYw1FG
sdLnYQJMOl1XbaPu/cHQ7b4e91Fg3JRKu7/M1vYdfbFFzeYqptDzto+WCXcUScqxzsTjLPI6t3gn
x5iMHAIo9D1ICJV6JavjEcsFbEFWd5c52Q6PVkfHmAnk62llGHRK5Ef3BDgN3RE7GYAPr33PgSGI
gRBHuCqveaM+vCNkjAURkhnwc6A7BYd+eekLXlqDd4CMWVj0UEobqqh9Y0kmkm2AoDukBxiHOyDf
V9+AyOv07/8u6ludJxMVqVjdKeQtyMbY6BwNWGF3jNG6CjwI5UXPdmOwkzByNsQ/Lt/j1gwKwoUv
kWQilV4YzUwsQLfztMO4o6CaGZCHFcQFtLpAi7iCC1BBhxp/0+0xutDZJnazZW50O/BguzcVEi2m
2DCqIYj5dIgrBQnrWMYyNgM+lbRWlb40yvcpeDCVGeBH3N0UVLv/0n4TYEQixU/Bru4/tVHJ265u
Z2i/UNV7qRn302DepWl3u0SVm2raTV8XzlA3DnoSfEPlJdA2BW1FntFUSR0TaRIE1Pi06Rs2pWOv
g5m8RVo6c+z2psqsCDER4RRkyE4lBK6nOfXyOYheL8sQFZEL58i2pIjlrGddAj8gVLcGOdfxfmru
9e5b29xiC411mRj92EvEGJMdjQXAsDQwMx8aZGzplHW7b3Y8M8O5HBYMP8pIKcQLyDTKRw/lSG5H
iff44sgf25SaKTpwS2ucW69adFND6Ap2ayLX3SGrx2vr3g6Sv6SARcQv1SEy0Mg3OKZPkaTaXYa0
jZ2eVLz06Bs9sEs/e+SlEjdrlfKKLD3olUZP8STKWMyG+7oV7dkFcrArYo0JrRmG7mARC3sesWR8
sOkcFnbpcV8Hm1HL6gMYez5NoQRHjpuMpKck9cI5cczsENQaRzC36AD21ZQNEV1DKruLopWkRCuS
BGXsdHAKpT/lYXxvKsZ9mFXu/10HVqTYDpQKGYJpoo/YVq4ekr7yW6wgKILlR9+UV9NiuoFADlGu
c8hu6cQXWZQZ/rzKMcqwn01rEJRJ0lWqDldxUgNYpq556F1bBmVNiIktWhXoA6QtwN+Qu3VQe11Y
72OpcUnS20ITnMcy4kTPW0Pl6oom219r9rVcBSWub7ajB8x8AYVpHpHZ1LDsptv1ks3TDM5pfn7Q
SjE6HVt9mgIE+9Yr8wyYyKemebssKJsPyDVXzEnW2DaWRyU6kzvFDv12Z54Hi4KS0fHZ2aEQSMLD
ZZJbzmZNkbK9YqvI8ygFiBYqatGbEVwHPNwz7kUx+twLUhRNwCPGY1/yaF2CjFbjU6YaIK2hRZD3
SNi0nGuWmNAsjQrSygMojqgR6NeAl7HD1DJGiwKS0TQZnFxzW+xkTtGHJyFMaFY2mVJpKo4yCcOd
grGvQsxuWqnwLt/YVsy1Zo8JD4wM41JhDfYaYGIXZW3XSAph2lB3RO6+WN7tsbWyALXCLCo/zxLB
5VMeol+FRpfFWXHz6+ig3V1mjiOObN1sRHyXSKgLOgEaHpvlo1AJx+5v5lBX58dOcWNjjpFkPSAa
KQzWiGJZ+zkXn9qZZTbWuE/QM8Ud2ZQ3wqA1UcYW97kpJJoG2RiRLaFY6gveXoGnHGpv9AlHEC+7
Nk1mrIhcteUi5CCW9Ts9PcnTPuz8Sny5fFWbie81T4zpaEKhnZsZskGXTsiPoWviCMHhQ7MzOBxx
L42xImQUYhSNQYviQ7ZnCplGW6eGEFs8xNJK0OwWAmCaIyscjf6cqFkZx6ovESBQ2xVHp6B+bMWb
Sn3mnKLIkQzGasStFnRdB4lXLYpJIfnyHqlXKBcvRN6KxNfXxdiNUZh6UTcgFRTbo/BS1Hro3P6/
6Z1YkWFLZQVmNAKsgAZMkPTWhr5e/YgJZ06QYyTYUhnWysfTIoGTrt3n0nEceNLGOSq2LGZqSd6V
A+6E7LCZ/ledRaAT1nfUfdQORbUU0eCSYXkFr8bDkTm2Vjag2UptG5yfnmLsefqhjopVclep8qgw
JkKrhV7oU1ChpQ7oEsZUG7c50sEECrma2fPO5A318WjSv19pkyLUQ9iEoEn7BZrvcmnHt5FDvhML
wPD28Bimdm5w52O3jSE6bPAP4PtZY9gagl4aaoBhr1lrLHNudkEy/QhLjGIJ8TeOMm9L5m9iLHqm
KipiEXVIUfSjbu7qKu0ctTGBNqPrkW1GYrZL+jQ5SljDZ6lFlFlVW6hWTRbDrcQFjsjQMewqh7J9
+cO2j/73dxFG97s6q0sJW24cEh+qFp0o0Y4UEofIP0Svv6mwEPmxUGqxMtDGHhfr5clPobTQpuhQ
EAjjI1nsBcE5d9kL58hZxHwBTogEE1irhkOcnMPp5+Wj48iPSj37Smo1PTOLnDJV1inepHdqexbD
2TF77lLv7cDu6/iYGGGQ5LwlETihPm4ZrHCxTcWmWBYLxlmAMTlGrozV13b6gnwD5/K2Td4XccYg
ZGMsyXEFNkl0EpTrXH3JyNWi+AGJLan8EALTuXyuHJFUGWsw5IEcpAUIqtmbnL0vwr0+PlwmwRVI
JmrIzKrI6gInisVfemlFLzVWHVTvFHApQnh5mx2w64DD12ZzviJ+nSTz/DCURjFlAqKfg4pu7Eqx
VQIYpPKS+xwlTmW2wwf6mAsCFHV5Xp7LMxNPhF0eZ7EK8g0sO4A1sUhkfhWvB3cGAHlYWKHDg+7g
aQhjXGSlMfWMYp7XneaQ7Nx0xEmiUxVxsaapELLJxNXRajSWWuliEEZd21HeqIYIL5qdjm6OmnFw
jQ3WmJl2xs6aeZVAjlr+BWMrS6Ie5yAaxPlOVfcJbNgy2UX1M8reLwssjz/G1nQArgsHagHC4b0u
r4vJv/z7HJ1j0WtFgYhJ2eH3heBgZrdR/b0sOYkZjh1hcc5loshyLIMERsrQoIcmxH27l33uPkR6
FJdEgTEfSSDNwDkAHe2tc+gI++A3IR6mdKRBcLhNMNT2XiLHWJJGVs2gBSguGqWKGzXF2OHnIDeG
n/HyEBzA7vPiaKqnlyiyZqSZoplORznDOFrjgGFgAOKkp6n8JuVXOjdZ+A9Zk99mS2PsxrgUKcC2
QA+QC1cZEIyQKvTLQ4KpbuCcIeMtuKKToIjEM5g8oWTMRzCjKSOa4QiG8Kz36F4gT0XDe/VzNIsd
Yohpq7dMbVSUPeIsuWg/PLPLNipVuhwRXQUXnSPan/hX9/0PCg2t7xQbqIajnz5fVmaOprGjDGEM
3Kmc5jHo85tCGSqYmei4lRXeyTFRiWgibtZo/FNHkxvGiRWSwr3MyWZxemXXWfDaRdJ7saNJyP+g
aqOtrbMGa/7+60EyY1JC30PJLtPdlDza4QFcQpNobNEoCdUkJQqGQZb4Ko8Ps74PRu8yiU3nsSLB
nJ5uDrDpOkjk3TcFoVTV+3MHdOjc1WreKW764RUtepMr7ygR8r/sGKfg1pjdBQCX2MVmzR/Krjug
pd4ZWkv0a45T2SSLmixQPGSdTrr/STYaUWEhJi4vR3OTUSWW2X/v1NwWCSdE3ZTEFSGmlIgh/ZhE
9Nk/dLtYPTfK7vJd8X6f8b5mWeux0OP3a+WkBRkaGj8uE+CdFCMMbaGHujCAQNC9B2hbL8xzLOza
8fv/jwwjB02XhegJA5kwpPu0/ULsrHowbCXn4YFvmiBVEhU0aErYosj6KI3EhS5htLqW+vixi/XE
meUK9awlAhaIPGuppY1mv2+l+qZQNZnT+8Ejz7isIUrlcM5gARPsRKbD69NBxuYg3jrRTbmgyAKK
ppgKYa3TPLVjJWW072BGFbIyI0wSlhnPCG76+xUVhpkQK6VLoIuhq04G0GR/iEq/SvwO6y+yO3l5
vywim5ZvRYzxuWKKmVS1ktDTW2DFRTjb1VI4jRBxrB+HDNtWSvoM3fiALHakSUEyevEnQXa0VONU
5rfl4PcFsRh4hTBi/HNYMEJBtx9jzm7+7GLnleR53DD2ITZiaZBHkBGbZD8b0inJOmdeck7D9SYZ
TVIUE/9BZw1DhqiTkstAoHIUPbUUgO2p1Xex4xDZ9EsaQZucSiGKPnP7K19RJw2ZFR29gQTgZHaY
G+91irXYzYzFhrk6Y9ql6AzrstBtJ/FXRBmpi/uENB2WSaHLutjLruSjDQ0YGuL3HlMoFCQ09gjP
x2/a3C+abAFrUcwkbMsJ7dXtXurO0+KjLr1EHB+4/ehfkWF8k2nUMZbl4NL+F5hE8cvHXxtRC2wl
kV8HbLARfg7nxhaPvJfCZmcsOqL+c5lsRWtKJhJVFc5VvUZuASXWYC+de4/i5IeewlG27YfCihrj
xYYiSDTgAKKjz1M8rLLGOkdveo4f8UzR32jxPXSG0m75LXccmWUzuarZl3WWgfDyIb+F52Y/noQc
PTHlx9Cg6p/j/d/7HYYguAdMWfrrLbZimarsSluUIo8UIQXlwdNf6GRJ5El3z9o19sz42t2/e9uu
yFGZXpFrBZ2QJcR9Uphy5ar/kdsAWa73iS++84CPt63Nl+wwLnzoW1MJM9DK+7u5fMyVnwOgJC4r
/uaMw1pAGd+mx7BAWkVvLrMp/kDqhm/lW7anhdD+R7ojtIp31T2lN7kXR1Z0bPCm/jej34pmwNap
mmiorJcImkEiVQZnNNaGEwXd0RDlm0CI7cvM/oMp+KLD2O9cBYxNr4BO/FPbUQ7Lk3Y7OXRTcfC9
s9TZNm8/X9K1lRx4j+lNV7hiklHOLKgjtQjh2MV5X6aypYgfumRYc3AyNc+IH5TwnsPutgB9sctE
m72ZDLmAtzVycvp158FtAccvPaFVDU4ktmTsWkV7/u1lqptWXVdFQ8G/Ktrb/9SQse+KqkpnJOWX
KblVg9J4nM0FuHqJJLhB248c+77J5Bc9ti2hi6RJDCa4fhNIU3L/Osffxl7mqMl2QX1FhZGcsRHn
sk6ohB60HZWX8KTfUvx4lLY5UroZ065IMXLSE6GcTZXGMmhHaI5GwxEL3oExUtE0RtoWEcyKCASh
Xoabb2tHSkv3shxsu74VH/Q7VqZy7Iy6ayQc2fRBV4BJR9OOKXylXaOfnadc23mKFTXGMCN5mvRq
8WmYaZKncKSX0FePNIhRzhNcIcj2WAFwxx2Z4t0XY6Zb0hljpeC+YEFHNzhU15hOA90X/URbvWUr
vS8Nj3O4PKKM2a56aRljasm0twzbIwDG+1qPllzYyhvt/px94Xs17S4Tpb/5l6uFSps0kyACT4m5
UKmeYcQQSIWLH46neMFWx+R6Asps3d6avBVymxyuqDFqUEXDiM3hoNbKO725F4XXy9xshiyr32fV
wBijJtbx+3WZWLrszuPzVD0n06mLOee2qXArSowimJMej50wwOuYZ1V8l5aTGv64zMwmCVOWNUXR
dV1SGWZyKWqrnKC7mujjVVEoHhlMr1xCXp8AveK/RMDEYlZTUSVVZQdqxaWL5lZAtCDvgJ1g14C3
R5vAQ7mvPfGd96jbtiAraoxOh1kHHBMCarQtRj2ip8jSrpE7QRxZ2LweiO0j/GKNUWM9l8VqUUAs
CXtHBRZEk7sibxEdjwijtpERhebUg4gC9KMxeCmRywLEMMdbbarO6twYFzzHZtlK1MIH/ehlMxr7
S14nJ4cEOyIH5emyOqLa2ceot5nHfkw55apNBf3igjDvtog+3HrsWHT08b4KsXWr+x4Wr2J4bg3D
+Tfq8/vu2Xe9QIoQ2TJci47Z09Ij0/2ocrjhHRhjznKSF4IUg4Rcn0fxqPKWz29Gl6vTovRX3jZr
pWUi9Ok3eBUSbpMv7eo9v+Sw/cRc0aESvqIjZoU85YCkcYJHU8IQFSpRmbP4mmOe4pvxZrKVQ+Lz
W9d4toAwtiBW1FLJJUjDaFM8TLouKfAoTFruYbCeE1PyLouxBc0oYWdADQWSy3OjvhkmJ0bmmAHC
mIFBGhoUlHGIwjRhQu1AKtVKeW5nC75cJdjkpUuySX0Dk/2vwzEkTauh7mWEPqnT1spUs7BSoLCm
QWJlwvIhDXdVuryYavBwWaM2A+Y1cSZYEDVjVFPsW3eKqUTmubzFogo7Tww/qfTTKIY/5j65nsXI
yhcsZjM53fpbB7ymzhxwMI9Zrg1wuYv6fZmvcvMdM2mXOdySkTUJxsiSqMzHOQaJpHkIy4eR1wdI
P5F1tavfZ8uiWAiUkLLA76fidRR+H/EMl1+ULrI0JbbahtchtmVt1+QYa6soEmYNqH4paF1fmtgL
MBWfXAUqtr7xKr6c22HLo5WM6efmM7RLD6HsDRmYmt8vX8/mg2DNEGNwCyPtIkyE4Zlzm2MJzx21
GeXJcPQ30YuOg907skN8PgYnjznGENd6Ocgx9YwkNzwxlY5zgjaEpOCYKB4Z+vcrOxyKcZfFCciU
xlkxrCy61ivOI+MzoL8kgozNnSSSm3GEI2zd2dVoY8UH3fYQutWxywEzQvcoyVZ2m6DfNvR62wi5
W515bDKWWBs6YL0RfEJVFDux0w+Diq3cAXE50kLF+xKrjMGQwqlJxhbmqiktQJzbidM8E/SsSE/d
jle02pzcIAQ1KyD4fuKP/3l3QiMu2oA5GMS1qtdcUzBMl6LkUxic5F/hgBOCtYwGkAYk1Hv/pKZX
Wmqk9B1e0VfpDAgRMd0DjhOZJ+2QTOKOc5TUrfx1lF/02K7MJGiWsaF5LmFsrCh5bKPrIDw1xX5Q
cjsQvnfLW1XdXSa6KSYrmoyym4IolUgrUocqnecoPJCu95GJsi+T2XapKzqMckuYv5Q7mpsJTnS8
OzwYVxROKOav86O6dekUGf2eo6VOQjoJLH2YV9queRjvMk+wVReAQrdVZoloGYwBrc5RhE2vtmKQ
Ufk2as15zHGQgyJb5gDNFjmBMO+qGI3OtKktMOxI01tvRHXKfl8vnAraZsfPSuRVRpvNUCBL04NG
5/Vu+m1+ovvZA4dg77ytH+gaCt658bhilEzIEsVcOihZ0dCHt2JlpnirA23jsgByrocN6ZRQnsVi
AGNZLQAYcvaTuudIwGZFYHV4bFNlqaSFphQQAXJS7ymCjGANHmLuzKLGn2Iiy0DW147SLvCiJ4ph
EHu8dN7mcaqiphNTkU3yWa5ceTf0O2dh29JR57qTLRKS+zxX0RlspP/m6Ue+KLFIiVquLqVZqEhq
kdqVFgw+JLpXBqFz+eK2LceKDmM5hCjVsgpmHza/PtPmy+lQ7wE7xG0K2zQcK0L0aFdHpxatnrUm
GJrVBrDtmh/LAFkrcl9RUk4Msgmnuz48xlpkyShrXQZagl9c0aHY9CTtGr/xyx0ehG+/oLmWVzQe
8fRts5SzJs2YkXyWzVqqQLoALBYFq5Jd5dj5023jYogbRevQzm5Dp0SEx81L8Y6YMS/qHC/JImMO
XsYiuRILvT6RPWIb9SPJVu0GSoGVwXvS8NwPRy1kxsoA6Vk3hhBMJ/vxqT53VxUe+iPAhG8AFIG1
xca7MFq8qadNm/MlUGwTWZanBZBmQXQey0d5BrzTEL5c1g7OgbJTY6GpkWVRQSLq0O8SD1YdIfgq
gRGjPV+mtB17rbhh3qV1kEvm2IJUWrjNcFvOhTUjhWXEh/Z/SLuuHbtxZftFApTDq/JOndvd9ovQ
Tso56+vvYvuMt4atES9sDDx+MLBLFVgki1Vrxed+rM2c+6mVN6rmLGVoFszheOKiD/v6Sj51UumD
QEbgInaqVx1VzdzpwaiZo5dXtWtbAaAc6Imd8twfoiOrU5rlSCoFlUCG7ocYqjfBpelPqf6NYVti
u4+6yYLAG0jdaPr5d+rJYvTjF+hIRXgmdwRfbblZsCII3vR8Yk3FbMfMVRh1YVW6aAAYsoatUMWk
qXYfZS9d9RDLjOMsySN7OlHxEhWCrE/gXbe5RbXG9G5AyStbvEJFLTp5YhiQpRMVHEUw1kUvQ9iv
UWTC1Et6VFTAZKZP5Nms9jmbZcjN3h9ZuVqSjgs16bqYh9tqoCuSi570NUf3j37ojjhgmv1dU5sq
48C+HYtXmdQuJQHTsNUXaFp2n9rlrgtZjQ3bqfIqgJh6tQ0uXIGZRgVKZcGRHw+z8KnuGe02LB2o
LajQ56YYJogYsnNZYi6LEXrbx9iVY6h9JsF5cgGzLGkeChQzuAxn0PChidcSci95IAxA/VcmKAQr
Bqk9RutKWZTA+mq3jcnh+fKT4HOO8cy7NVAnq5m0g9i5m1n5CyP4N++Nv7XFUOi/PYYOy0irZ4RE
J5xFrTb14GfCvQril2R+zbtzkvvc4OzL3PegTvPpNE0qx0v5HiSeVJyY1N7EQR+Th6bIqq7zqkBP
XbbBrEldRe46LcY2jD54E6bFTNPXSnvkRv6+5UpGzGxvL1eJlPeKSM86QUD3xdAOn5UoVcyiUCxk
/mdeTW+VRrkNu/GpE1lYb9uW/C1XpdZCV86cNA85AA15vbWKue6tMkhZaDbvB5wdg36oHAYT1wzk
5JUd6hvF1+/QVHqvvSzo+0rwOoiq1AQWB9nVQMSHmtRt9Kw70ZE/J7iiAwvuyGrRYjiY5pMQwtDo
qgH3lMX4Jha9qVaveWDz4W1WvsmBux+txIZ7yhMfrFLayAGKVsdpHrWwBNZ96KdT5UfBeWE11TGc
qdHJmVcETsygVS+fiuV2/BOQAILc+b9lQVNFZDjGJjqxmsTl9ihMpqhk5r6tttP/VQQVj3rE15pc
46zTC8ehd4z0cVHsfRHbFeaVGlR6LrU8EzRipuwA1AZbcZWXyOUPg185KBxaYHC44DieIAQZgskx
YC8QqEUupiGaeGYIbmzcf77nTu51pvHebZLb6S2rXrm9I/y2Jd0qDvznTk4XiNOzx2j80RLuUr+V
GRMDDI/RPYBRq8lLymNpJ8abJH6tp8ciZ2zYLBHUWS7JSzQkEZTVYThK80Ohuunwc983LBHUCW7E
SVHjGogwplM/8eYSXQagKu0L+Y8T29UjVCYw0inQOlIe6ezxZ+hPutmrZvE5PkoPrQ3Qu+HceMWF
VZTZftO7BrxOlF8loGTUQrWc4SIySCfgMIJ2/m+ADERHKOs0wEhBOonJlag+qMqwlaGhOoOmIy7P
WWYcGFZkLCOdyhHoUuw4NYU6pJc39vVj5QYH+VHHmTd4YVOBMLZmnUoXST+XZU5ufskhACscGYnh
vJK5Wv/jhnsNDio7aIKaiXj5Ja1hYJEhk77D1wyPGeGT7I6PyfFv0xF97ZvyWC6rEfvSaAkuKMUc
cIyKB8LKjfqWhf0w8vY9xwgOmlI9Uoa6roGaZzfda10f2pbx+/9RXPptQnr6EHOB8iiRMmt0SG9y
Avfutah7TngC0+0MQHaR36Dq2b50Lmvv3UwgKjAKRF2RZYVuZzXSMZtDsqkAAvGgKpFf1NpPIWfB
ypPY/rCFrMRQeapSMuC8S9BQS8bbeooPtah6SrX4Gce/yjz3fd9jm+ekqzgatSeVuCguuF+lB11q
HR6sc1VqNtlrIIF1N2PsJZsBshJHaZeNwBzVCOSo0IHcWztLXcdIwSwJ5N9X+Smv6jzo8DBpj8tF
TT1d+rRvsO0Uv1KByrXCpCTNQK4m8af2U/dU40WSA1hLDsiP+wGlvvzWsCfG/sgUSmVdsCxgWLCH
m6TMiu5Cv7lLAZJhWOEhWyz9lbBYcAdW/mBEPD2pqORTLusDNOWA4bU8NKmfCl/3rUm+eyfaJSr1
5umg5fH7nbZ/q0SnK+7a9sCxXk62M+/KZ1TmLauynwMFQSHfE6qG6WQ4ZEgaoyiogMU2E+iasaro
Jrwg0SpDILehClVwYFu7rRdfVKv05sTUb1Wg76P1xu88Nmslw2d0b97Uxm0L8HCkj+hNiZ947jJ0
DCQxhs/onjwhAKo1NyMsqqUxlRb4IZcyeR56hhiW02QqV8yBrIXjiJgnu5cCE3ZfCaRngPGI3DVs
iZEJWZb7kDhicGHqsFzLvYTgwpYKr2WhSLPWsUwljy74p3A0WtK3GXybpA1+viMJpDxEJ9EcTyzG
aFYsUqkjbRteaknqCNAPnjTHWgTka2e1082wPGlLa++vaKaK1OFtDoy21DuEB8Hm02Jz9NoLZhla
ty7BcgaSEkcSgN/IGs5guY/KJPNSDoDThdix6sygtsboU8/K/SwZVBrhiwW8h6SumKLDvp+9VPnW
ZQwcPcb+T1em9HkEsx+BcuZCYEmnQDvTKrNRkYNP1Y99V5GI/ph8ZVnQcaYRdRqbe+Zz0seNNsQg
BHXgrZamjL14szdUBuz8PxKoNTWMGKzq0CqMJYzca7XW8jUFT092UziAkn3YV2ezA3YtjVpcUoUe
GjyDAannpF8MyCScDdFjesleanvBMKnqyicmdtRmg9JKR2p98SivYZYUUvmj4IoWmeMSPM7TT382
gLRWkFpaS9N0sRDBYUnkyHVh9lPM8tjmXWilDbWM+MTIBVGBNtl5QQvxJzwu4t0BsP125ciHwSqw
aaZPzQPpLGOVM7avsSvh1PrKpyqKKg7CpdvA6x4nv3fBzG0DVMfWGCeq7aX8T2QadE1bTBJd6gOI
0lVUl5/B6Cn1nxnxuHmN/a2OQRexcVJs6i6Fu7JzflO54XEwedCMYwOD8YoL67lo33UGL/775ItZ
/ozLYhIdh9gnPK/5QbQjh+Wl9+nv/04bQHj4t5xi7roGI/Ik4Bt3Pr6DfdaWcCprPICkeO5u7yp/
sSqzdiMneGAl+veR5T35dFKppoqLMujJnWarfsNImRvcTS6Q1G9Ap+QVL70rv3bO9Cm3wQXhJ36K
IWfW2Xi7BVPVcBfEyCuWBPUoMoLdMEfTy/9g1UzNxU0g9lK/uC0t9S4+Gx5G82/br7ql4rbNfhzc
TN4aGsJIK45mGFQuKMWsHZF3IF88t5Gv1IwFsrkPrX6fSgR9kBRSA/4OG+8wjiidgqmw5uFJbh0O
bSuMlcISRi18OS6Bfr9AmOxhMt4OjzVcKZxQf/68eLzbWSrQWB5jV2As0c0s8I+SBO3036G8cK3c
LwXkTmjd5tRjbRyj+bCv3OayXMmgnsMLUCVUgKeFo25DX/Kbk+T1IPNglSe2z10rOdTyVxqh1xUe
cuChW+1VdPpLZANfoAP7hGiLL+Pj6DMvOpub30oolQvaaeYbZYBQwi0N8kgv9hSPt1VsfixZLF9R
yz6pEpAwjMSO/F2QfOLmL030fd9V2+eVlTrUCSLUhDQQGsjgfNULT/FRc0AvbYOs+/8xW8+URp0c
1EgJAgNFaFu47UHPK/najWyTB4oaoB7MtEn8/yFtrnSjEobKK0UakrQ9WvFNerPYvceDc+wmsqTO
LNzEDr4r97CuJZ/KzkpSUxb+lHYZcEC/8haWHJVXhhLzaVh2ZFOsDkC7jB20f0JrMgasHMnOyA6d
7bIhmGZUEd3WKv779zrH1rjUameQrVFw9R8CAAbi+wEDAGbl6KZxxK3kSJw8+81z+kcVqZVwKnDl
yZiKBb1Ndq65S/0CpgrGoW17ZVy1o6K25QYha3sImIPHFu/zBKw4D0aPsTiIZz4G0FUMFa48nu6q
hX83ouJWj8Gh8buXX4WUwB+cyZt943v78//Dmr2dZq6iqdhtjbJvJmLC1lncAXBFhMA1P/Bn3o8Y
Fcrtx8OVu6gAFfOpQccAsK/JnSWqzPJ+rk3wDnyfHmSzPvBPKLVh9McUQYvLMjGJwz0TU/ugxo1S
myzQkwN/Ee8UbgjWjVN8JgCd6CnHYYax825vTr8NS88ytV2hJz1ZGAQFKnvHt8fjAHtzYihGIz22
6sBlQE1B98PrhPdYdK5YYMRweYAOEOhRVrJjOZFuR5jaXA5yEfI6uzjwDojd74cX+a62yZCyeKpd
MhdT+qyug+2alS4ohq4aSHJ0OX0uhLLQGvCdVaW5uAYUjdzKTzAV4BIa+8JjUdFsa7qSSKW2SioS
HDAgsXXyNwHwCurn/tLxpoZexQmLEo3ToWucDeZ+vL19rSRTec2I4iQxNCwUAixc30joRhqOoKHF
9SY6Mm8dmxG0kkYlOa4pJC0IoGeq2dKhdqqDhmZmaHmMncEfQIErYegp8MszKpJofUdn4wvrnZVo
9GF5rr6ByoAtJxXK1ELjWCxMuUT3gjK4+1mWJYLKdFU21hGYsQGvaRzE2KuZNA2bWXylA5Xe9DAx
SpV4DS/UjvYKNuwfw0uFoWTF690eRx3wF/9oT8rnhXGh2C7PrCRTyS2Mu1GKDEh+x8C6xKBOyE4h
Lo3OAL5x3s6O2Y9ZM1l07cRiO06ja/EVJ06zoMOigQyW6Nxv5Asyntkb/lw/7jtvuy/wqiJdfW/A
C19IBEGS91RPc+OjfEdo38B/ha7hwDKYrDWsRUgX45tqlLrylzt5i8MgCFibUvIc9VS6hac97Su4
HZ1gZJBVTSDgs7D16nENlGzKPKsaqibTRQhuZOmw//vvj6gfnXUVQMWIsqhNhcbKX0di/Zg8STbi
5KUzlyNhDpQ81VwccrUGXPULahv2vvztWPlHvEDfB8U2BbRghEt9LT6ltWwpxmgC5g/UEybPDJbt
jHYVRl0My76LxaiAMNIs1L6pVvHYYVyf9Imk33ig9+7rtnlKxA3wl+8EujxUyobYGQt8N5S38XSv
8JeO9WSzHx6AOP13eHRtzZeVAhFG+ty0JyF82Vdhu0C40oF8wCr+0Fsj5GJF/AMs4GPuBAdlMZNP
6qvkcAcWpuT2EM1KGrXlhElRdj0whFDoinFfKuz4pjtEeO/VAJruGveSVTiRk39md6SwDEltNHo+
FSWQY3EGTXu3ytC6kYnevi23Q12XNV6VFUFWqJUmFnlaSkU92RHfg96Eewuk+mSE8edQxtBy8mNf
2vYNTP8tjoa4N5aoCGcDtuxe0aFkt5cRZ3jRUXwCCg+KEwllUdUNv+HkYLeslvPt2shKOuXJumml
ADxOZOtRXmO0jeh35G5PeA8D8hxrFR5O9Psqb6+3q8aUD6UhV3mQocOH8rHTHuPAQ5HrL2UQJ6/W
gzhnvFAQq+Z1ZE5NZAV9BQqUr3+nCZX1yxrQgJUMKcNkmHH0PUXvhthw1r6U/zjJXg1GReSiiwYg
+iEmO+uNidsPqKqs4mt6Iaf2iFRx3fG9pS1mQSz8x7H9t2j6GiSV4Vy0HES3jvINjVnA/rBVvHbo
piya9W14y7ygEJt92OgMRZJBgiDqAr2Tth2/LDhPEom6BwxZFwDngAsDDKmt2mmM+0J8XkCSG7us
O8pmbllJpszcc3OSVjok18OtKuKV5xPDj5uX9d8CRHoTHcapSwYZFZ7koN9rbu2B/8cD6Riq8H92
YV7JovZQQDZxshpAmQbvVMR8EUaxW7dzEC/oEWBuCaQg/N9uE+lNVMv1gRuJbgR0vzvEeGUhxHOp
y7rvbB8lDV3DC4OqqsD5/vfSzpc0SxQpnezRCO/TdnDKBb3lHC4+k/IZ3Z5fO0336kZ9merKC7L5
rGSTnQv5PdAfGVsF81uobbdEs0dWZTMJVsGNrPwYuT9S9B6JLjlkck+MkwpTHpWuZbUAKv+84B3w
Ub8n06ukzlScunc6HvWFXSDcXhNXY1O5OsZwnB4lUFBL+hOPA1LNL87+stjaDlB+V/EHyBIAf/+3
P+s0E4DuiJNtIXSW0p8GkbfrhuEplhBqP+iAUU4QW3Ell1SnixI/zypf4Wr373ShNoQ8maS2i1BK
jvnelLWzGr4ZLQMoaMsla3tRaapRO9loyANtVodWMDxqNaPRYvOusZJAo1wDxCwOuRweUb+oGrj1
Zkew4+PwtTiRXj5LIgVGEAiH1nAZT82RDUjDUPH9A1e7N3Ac41YnnQNR/XnRHxcWxPvmjXutIZVD
xjEqx5o8QJMKjejkN7E/FWaEExcmeHk3tIRLamegJ7f/Kj7o0X0+i0ATYiAMZ/kpjL536imeA8bR
h6wXOhOvdSPGXRmPL0H1w5FegTpP7TD4qaC7SUzvE5kFWcESRCWjJYzVup7fr6TJUxGbw3m8qHfC
F3DH3GOH9jDebfJfWTsbSyr595V6wKeR+TiHepIEbBE1truxsrPM6aeZYUhGzhCpnNEH/xgySRMr
m09c9iMCBvF+RGzWKdbuolOGGgshJvHIoSDwIkvwyWTMhCaB6IQaPiMNbt421tLo5CFE/JzqsN7g
ct+CB/0ZjTKEXyg4tJw5utrxWwOgKeXY3XMHFhI5w570VD6XlW2qTpAtDs9R4mbtucgYMUlcshP7
9FT+XKmFMBP1lKi1WvUxRIF5SA5AmDBV4Y3hOUaWokva2tDycyu+2zK9kS2CrSPdoCBDLmx+5ADN
hxUrxDt76lFlhCDKl6R7fzF/FF6rCExlhRu54nd0zp7Ls2yryM6htfwAEeCJNTvG0pZKK90UxRg9
xc27Kr5M8xeDe9g353vu+6icweuqrOPdhR5MxGV+nKsBVw3C5yA7AOyNgYqcO5GrPrV2fzacX3zr
0ztiRWrXX6N7VvPKdnK5fgOlZKrNZSA1+IZ6iK12KMykPc8yihq6xvIlSxSVPY1OGJQpgyjew/FK
cTGDckiPuj0d59sRVVi7eOi8+mv+dd/M24vwqiGVPuMibdUihFiuekoadLtKnyIxZNxYt2PlKoTK
nIDSwvNHDiGjXp3lPrfERj/s68ESQaXNoE00PSclqDH3tfDSF4zf/48jwlUHKlPKYa4IRQwBnV2d
e6uz0wfJB5SQp58RlxYPGk50qgustwBxc4n/FktPLo5dogcKKeSRZgTZQh+02/n8wQBk1/zCCvfN
fIIWLVGUVVxHaWzkNlRFsWtEHPTk3lm6ixi6GXfmtXNWllYghWZXMFb5ZvitJFLhl1Z80BYzJPLN
QyHZRpOZWersh8Zm0QJYz4aiyxL+0HfRZewWqSepikzJiZ+Ul19bqmCRiuR4YqXlzVAUDMkAQJ4B
EBEqK2M+c67GEOw3fXUXx7EZpRErWWyb7SqCyksTn6l5XUMECGFmS5xNQhuij2afmPUrd5nRnJJN
ZujKDHdtJqmVauS7VoetpszStNAiEGxHD1zni/lDmDxU0/2+w1jaUUGR8XNW8UTK0nsJSoGZ4SQq
AwecJYNKSR0fjGLS4wGq6V8F6TYSLqHEOBBsxoEo6hIvgUlCoFELc13kDIUDs5eRck7XyB6ncM6+
pRgi6N5KfahSDUTfk10MzTktlUs7TX8pgioc1XqXiGWJ8kpd597YG24X5wwRm68VSDr/WEohSXAV
VomYDeUyI5xJJ0l7U3u5B4aPg4gZ4JpxItxMcStR9OIsuyJSSbUoKE9lLFol6QAAxE+Ay10B7IV5
Asdv4u67aRM6ba0gtV7TJUuDYILUrrqgGjUm3nJo9QoNSHe51XSSyUvP+yJZeir/NmmKyaapjyGx
yBJLnp+14pMkPUnF92yyGu3Aq4xuIFYkUmvWEEutlhQEuzYc5/4znkUZOY988Ifj4Mpx1IKVuFiY
xR4KhcsX0Aw7Qe/VqWTvW22ztL52FHWMiPnO0LMECwovWf7ixxf5e+Sm1nJfoFFbsBIA1iQXHeze
LFxOlnrU8aLKtVTXOywBjktNI73E/dFQWKj6jKD4gL2o6KU2kG3DaF5FqTCN8WcmHcLlp6oejOZb
P7QMp23uF1en0UCMQqZi2r5GVEyBp0S3dXaXRjeR0TDEbF7zVmKo/IGm73YII8SGPt320hEPc1Yu
/9CUm2h+/bsAoRskgXumGnUAjZZv4QMhJwOUsB8/L7nZOIMjWcMzd6ejHVRmFOFYlqQyCEYV9VoJ
4DotKUwtv2B146/HqisZtmQEokoljrBT60aWoGDPT5YifG06zdQSFtn6ZrpAcRc7I6/wIt2N0Qaq
1vAi1lkE8Pvp2LJYKrbPfCsBVJ7XMObWpQIEYB09EtIoACueOsy9t2fuyO7b27TaShzlHiMf01wi
+iyY5BAeM7RBd4wMyxJBOUbFGEVf9ESEcJfXgaWNDl+PjJsa025UHsfYeTImPKQM4N9TMazS+YXf
2+SFrbL0mz+hKVBWdqOyehYmyZjOEJfWp2oA/XOZMjTaNpuqaLKo6br6nvFXZ4tW7ROOLwtEmj4T
gmRZe+7Dr3+SFaSrEGrbCOU5QNMvhPBHTOyjYVzMTO0U4GF0do1jiTHc/izaeH5yGIJJZvuwK64E
U9tGGLdl08wQLM8WyUbcTeyJt+QVsbO4uz8qV1+l0Q8BzVxxBs7mOFTwjdnG38vwTWxZyZzhMLrY
X6tx3hQBVDLkn614WvjCXJJv+3Yj/tgxG80DJWgY2jGI2ZQIz+fa96o/p4phl/Fz3jhKzXih2dye
VmajctHATRUfZiW5rYVmnB50zI+Kws9IfpJZgH7/sX5/RyJNY5nxUjzFKWRlZ/WngVE64WFCr6mG
IIwcgiW2b8jtPH4VR5y5Wl1pl41lVkFck4NviK8dQ2Sxn27ufCvrURmpSbnRCDT4qol0U+GOcc27
Tf2z7n/sq/IevXtBQeUioHkky2KQteQFHmdHF4T2e+XxpNrSfYADYIiSrmyTDuWUiZqy7TmCJyaS
0otGJyoCiNU36KOz5S8ZiknAhiOo+rJdvxZvktV5vb+v76ZdV/KonGVoSphwCrpMubCy+Orcht9r
tM6DF4lxoth+ZFhJopJUnwOdICTzEMOr8Ci4kl1b+l3iNicZ5QrMGwfmjJG1xOMxvsrKkJvZ5Cqb
TllpGC5pSvrb5fjAcVajnKaRsQY2X+EV9AsKuoBdhqdRmEQjLYpKAddhMwtfjchwUmnylLg8hgka
VmLDEqfgTU6VT5XQgrYS90szqTuLb/B83rcv+27dXJG/P0bgqeVSFbEA3Hi4FZNFz8PSdmapslBW
No16lfH+hrVa9ZU8jHkdo0DDlbcyRpP64Lmv/06P9+WykhGFtZrJ6CGxh0D+hLagozgb7r6pWGpQ
hzZVTiexzlEDEpeDga78xC/Gw76I7VW9MhX5hpUalZqnSpFDDVLaIC9riTucBlM2DS85jb7Aksdw
P909sXSt1jRkyiEpTUDhAukJM+mpNxyzU/GTu0Q+7w8cY4Gz7EglznTqJXVpYMd0may2TLy00C9N
OTNoFzYT1sqUVMKKIsVIywhiDAykNXeyLluhYTbdZ4bLWCak0lUsV3rRlzBh87oAp0AGlXhqaZZ2
4S6EWZezOUYtcvtt4aoZnaSqYKh4boFmpEA93XX2AFj08J5z5jvjwrtgtX8pLNZE02av5zVtCfRB
S4m4fE566CmEjvyTvC5kLiEoRKuKijnD8Hv4mc0cwzAuffJqwgGgOxXZdfraNuLU7ljNHCwJ1Gkr
LMDqV1RITln23CmvAuthcvuFfuUt8gGrJa2ryzKKIQQEF8GVncmXbeW9uQHdsRYLq2Czt3rtJSqB
ZGKiNaUOg4n3ume4AZjjWvAXhZ6CeCRDWpVl4LBfWaw2eKae1E4yjoE+6TKiUr0Uh1+jaIpDmrn/
PzO+LK9ROSSaJEHWZgRjtwB7NJTNZHjYX9eMLCVS6UNfFrXTJUhIxcKPRtFdyuiO4zNvXwzTbFT6
KPNqHgoyRiN66Q2BkE+txikPZGqWDXRCPvrDmfUai3QPRd9XIVcsiA41DsxYks2ud/LhsIiFXY7H
vvvL7YVuqJCkCaW2jEQj2FN5J3U6nyQN/lZ95zGURpPVAEwcv6chuQGvVtuAk2PQtzBnAxAtrnmc
dY/jfM2401XG/sIIEIlKHGo0hKFGThySmFqzdJer39qRVRFlxLlEJY+oCmO8DUJIXiinfqhvhrh0
9iOQZTEqY+QiV9QJERE1B6U7dEJncvldrIrmItf2vizG2VeQqCQhNmmn5kD9t8O35mC8lB5npWdC
CxNjUJ38n1WDYK0vicoU8pKo8kQCogUUACjd7PSiOIK3WBLKrgILr5tx6KBx94ZWEmJRJIcOcOr2
UmVOU3Zf1uio4Vlz4+8b7l6oU5kjkKtlSCfICi7ZYOqErSizOczkRrZh4cxzW30iiHjqw3ySjoIj
nli91NtXYEUCbCg4IXgAXP97sYEdvqmKCs1nw7f4Jj8ppgxE2dABLPlxduWnztccDc0OnNd4YMpj
noO2s9lVPJWi5SDU4nCC+MZeXGSX44D9rvei284kJa3BCUwdsKW4m3v7Ybzt5atgyvKtUGIWMUGX
BYCBTLn7pghvffwmJKzuPpaB6ReYIB2GUCKEpslBckdMPrZe6YUXPHJPR+VGNvEF/nwqX/TW7E9s
Uqrt1PBbT/o9JhD0fGlndEKo43NfPi8NQLdLtyzuAoORGFiSqLTdFBhjn0ZImuXJCoLITDTFitOn
Hi+erOdVhvfoN5m+47I5IfOB9VL4bXPT8CjPpC94/9mPku3cfbUelbvxxj5FiQ456Si5U5Z6cZ34
+yK2u96uK5B+fgF0dRQCz5EAG9Q/Zy865MBtaq0JM+MdGjKVh/wSHrD92vojga2OCEEUY//Y3gev
alIpfQnDFl1H+AQhq9D//Ky0CXpYGLYkK+pjrrsKoTKNlpRJ3wgQUpxjzC3E3ujKbnJklX+2a08r
e1IpRZ2SOU57LLjaGWy8np1lb7ElW3jR7dbWzfk833XO4uAVCsw0+75khQuVVNJYBaYfSSriIr0M
iW4VXMNKKAwZ9DxWr/BLM7aQkauGk2eoyqMR5E/U0ATAsokEnpBqABmihBvTBi+PSVOFxybjcnNu
cp4hZTvorlKoeJCzIA4CghiQ4/qph49al1kq64S3ba2rECoYOrniBYmUWPmJO4UCb8rK9Lhvre24
voqgnF7IS5zXZHa/585lBpSeoDdL/lbK0HRf3XZpZKV/xLmkgCP7fx6iLwF8AUDKUIVaNUhuc5+g
eAgvkS0+TZboZpgHNA7VhYUItt20s5JKxQXXqGrW/UJEif38PrdSK7oJTCAF4YSyb1SG3+jOaj1v
0zaQoGCYHFXcurW/Cz765B82taGGA36f6wx70b+pIPzm88Lc14IR4h+O/p0RKXIJKVP+Weoem+Sl
Vg9/J4J8wuqyJPClkrYGRKSCdJg7VPOz3gwlFtfwpiYqD/hi3kAE0AXviVPkvDdwUJWD1ucLyewl
zq0V1kvg5r6+EkMt1xSzfkDvQ6GFj0VTUfyaOy7Ba1Yz+vQ2jyqqDHV41VAUhUTfymh8A37AhTTR
NRhtzmJvakerHgwzkCWz4v7EQythlIeMvOqFUUSrSqUtIOn8EhiBKcfufhhsrhcCd4gzvCQZdMrG
FExZBv2Anj2+Ag5pWX7NFRZa33YMXGVQVusXAf1lC8bi5bn7PIXpIUizczsGDHuRfPnhnLBShTqM
ZGnTZwK5zOrjl4D/grwtlU6dnfGMjzeW5NO+4bb7v1biqG1oXFpd0og4cgPJzsCuPxF0QOlGe6j8
8dvwRiBW9RtBsfYFszxGhbohN1zUk5qiuiD+znnD2JZYv0/MvIrxsm36siIvNlpXvGgL5/Fa4eyr
wAgIehcCY0eHPgiYbgAApt7f1ktn6RKLFWk7J/wOO7oAxS1TUEtkf8XgqCNWrs4ZVpa9DJO3r82m
wTRZUg0DjOMqzQbG1+Bya7IJcVeeJvlLOf7c//3twslKAOVxeeSXstZHMlS5uN2hNcFMxIOt04ox
ThmCQRMdlIPE2IKYUqk4CFHzFDmi1uAKLtD98MYshOaAO33xwPsGuqVYU/SbDrvqSZ9QS3lMjSKE
RLV/Dni/0ZGQogmTBIwsTuz1IVGs5NDHkWQGGLgGOUr9qvWjKYoRoGj8ofHixpclFlbhZrSvxNH3
W61bFF2cIa57LYqDPj8CrJ0RIpu5byWDKkjKXNpFcQyVYjzjHUWHt2RPPIoWri8AFEy+zq7qBo9Z
a3ZWc6m/7kvfrkatpFMJvpmbWChqaJidm7P8TOAnAzfHQGJ6IUNtFbrCZLc6Ro76wLnFD1ajNsvA
5N9XGSuQBiGeKyjfca4gOoF+O3H+vorb2R7AAbwCel7gM1MyEqMVcaUf0c+UFHe5hO6DVEVPNvZN
MfGnsLajZfZjYzB7OTDLUHvOxfQiFeNNzFUH9Io8ZmLgltwSMXaD7Vfj64d9KBMpbTr2Kub6SY2z
u8tcMPJVWKaTFfnlIwbQWJyZ2+nutyXowlAvZ0Yfc3C23KEnI3xTII5hbLIiPi7QqwhqxVRhORiB
wmPFkBlrMslk5x7pppHAbMgCp9wutK0sSK2dio/mOa4gjeBPXACNAPzUEAVVwkGj2gToF8PQKFET
jErWy+p26F41pVZOPTR1Lxgw5oh6FAg6nSUAQooh2AyLkpS2Z1E6fPuhA+8tomQ+dgfBrNHjSqoo
YDxkPxazvEfS/Go5agIf5BKxJ+fLx9TPHnlc9E4tLAkKOjdcWLpt4YcoK/9RB7FUSEa51yCPP+JQ
ZC2+fFA8CfghrClk5lqjNuKWD8vAEGHF0cJ9HTnWCgFnaoufiS1VjnRtMpY3a7FRm/DY19kg59Ct
kM6lOlu90TMkMCKQ3nS7aebyUIdOlXRWZC+f3Uxn3JkZStBApVKj1FVONkBJFKxSLt25UZ39AGdp
QWWMrg2EWm+ghZgdx+i7qj0srDGw7deka5zRw3pD3nVVFmCb+dWfQ4a2Ywzca57uzj4LtY8Vaxox
6moV1aLMZ0327herf2tNkgLRa/EN1FTm8lYx4WS3D0W/MxFNg5rN8RhkCpy0FKU5ZprZNDel8SY0
jhh4s3a/76/t88pVGpUjymxqgJwN7ZLDdG49/fCejXxW4yLTZ1RuqAMhBlEV1s98bA7ic2mhrw8v
7LNdP/51Mteo9FCjSh1OMUyYc5IvdgBpClBpLWvGimWGBpUU5k6RYrmA8frj4k4HEKcD7Ts9EPCR
1GYn9O1j+W9f0XPFsjogxaZk+Spnub2dQaeUehiYMPdDguUrmhNVz/RE4Mi+QeYJJLv0qpfwPBBi
xUtv4qyxL4617etUyijGKChbklr1Z3LIQKvps+G2llba4Tk9EzQE9SW5JCZnK4fu8kdYJNdkolOH
jpRX52km8E86INpr5/9Iu67euJFm+4sIMIdXhuHMaEbZkuwXwpZt5pz56+9peb8V3eZOXVhYYF8E
T7G6q6urK5wzJXdK4bUBMcK4nXldieG8iGDKRSoVEDPtWKPYcAWMRbBFAyIeWl1eUMLL83ypFoZB
Ur2HVQrBo9icA4oy9z9eGe92yPmMLOvlVFMgIDugndTu/Ti1+/vUY41o1jnYsRS2xkD2GTuJdVvu
qZFmSkPOmVRy10sDu8fEOcBdptppT+UxqXcGz5tqNH1oNSqUZLBgzan7vgAnXTxgutCOHxkRZwLk
ivCG7B1j334hQDQ5nyKL4CJZmEPuXMgFwHeKmUbL6bxX4Kfaps1YxUNXJ0p7xIryZKpKmuZiFkBq
3NY3AoDYMqQ7L5vldlnv/Qjw/KnCpKNPnb1X2p+Y7HGyhwVFxASdSLHDGBIAAr+TnM7J7v6SymMV
mvLUqnISqa02wMckJwxjuWB8OaTOuKuusyMVnFLHg2ceM+oqQmLtzXJGLzhiwGevH9HS+2nYm64K
VBDNyd1P427xpNouHCpS3bwlTBAwYubfNJAi/z1eQY4qAGlCg0tJNh7zqBvsMg2d1qpf2pDkw9sM
+VfCuJs2jCpMMqk9q851Gih0hr2atp9kq/sSm4ajLLIrGUAqbFVPCRfi+t08Ke+y+QqTmEeNtWhA
N4tVRbKjdr7LZf2qkMbGVhSgPamUY90eCV9JZKdoFQoCraIukrDDzGpphbYBros0iI5lnl33UeyB
3Nawxcq0UXP1G00h1N2+QlbSOc8wYB69BP3wrxCqBeHxsM+Q1LGO8p66FDej+HdRPKz4mDHYRkyA
uP0s2CoamFSMz6QEB+amz1kJ4bN/rRBFaQ0hGI4U52tZJe7B7RbtlQAusFjUxGj7GAJYizZas7ob
lkmIce4FXzqyVjf04SY21e1GLR4XUSRTaQEPEWfCBCad6XbiY5YTMRMlgjPEsun6pB1gCmMZ2bJx
i5epvZT3lx02tT/sI1bWHvSZWjQili9Qkh96g1tdBNrCx2RwzioMy3iRJSgS6leyfBUIH7QxLlIA
9m1YLSUzgaDcRbnqgNRsd1mF7VfAysw4H9gCw7GQROYDfeOGMR0JTnW1oLlxdnO3OH/UvDg3gKeh
Yc4mlkyPgIYT3KembEuaRGzM9i32rhUPU9JNaRPpI8Sod9bL8JC4ppt6iRufK68+ZU/1SfLEvYH7
NDmLV5lP5eMoX6tx3qGUY6WIWsgXjxrWlMWWmq/u5D3VQEmYOQ9kgtdvILxVjbLsfpi/TNm3y/ZB
nFWNcwedGI1LY8E89PmLUBzm5qae/6qlaLVZnD+Iq6nXRQUyGmNxpeK61ibCHojLVuOcQTaLADjU
sR2yBgg38VumiqBH3tXogjTUh8srRu0I5xT6RpWKkW19E30VLMEWMqqmRkng3AIKNLpi1JCgafey
4Yui+zENOJdgtFNoBTJ+P0kizMhjhmCg8NnIA8L5AYy0oAcmwZ5nh+6Q30Uua7iVvOzugweEL2wM
iq6nWQQfqqmnqbxdSiIrSRwQvo4hTrNhlCEUCYVbC8VnIWrsIX69vCOUl+Yhp8vR1PvhTQvJHme7
f4qv2CSEfJNGbvCqOB8OovgW1ynODDQowQgqNbKr+sHqTv1MrN32o+r95PPUA0PRA5YjwOawZ+p0
WPYieiPjO9M1zoA28Yojsmu+Yhuv4zN1EVEWyPe9otBoTtX4ZoHNAdTA/nREl7kz29STirIQziGg
YaYEyTeUVMbWb8JmDwwtuFOqPYa0Ec4tlAoIiJcSCrVoPJWBBhrf5efYKU+M1Vb8RvXOU2pxXgJd
K3pQMJMM82ezf1TCOzN9+aDZc15CKOeimmcYISOMBq3UrvS1a4YxGu0z8HtQNkGoxBcxTLQJGOGM
FTTSL1Z1tJIHk+rCoERwgUHYFvUSL2yTcsnPVFS1UbEzEgrgjLjweJI1VckF2SqwOXN9O4qjXZUh
2Mq90HR1hYqCqZPEVzTAlBOCAgy7xLKDrT/sG88AbyM9IEhcfHwxQ4+XVClECDKH3I6aq8qgEp0s
nPkjf/XukPjyRccaEAUBEoYdcIm1XepZ9z0I5UH8Ezp4rQTefE/YOKUU7x6Q6Ojrt4j4bGTO/KTs
A1yG+aF9GbzkXnNoChvqLW5wnqKus1qtexhhgXxS5NROiZifUVJDFvGMpbTjvIQmZqZVsVhlEHZz
vs9EAumE1IVzEcFgaWUeQ4AV57bcP41FaDf6ly58rAsQEMnHvDkFRuPFfwc1ZgJXzrCAJ2rwl1di
IpEsyujdmA3g9MrV5GRW6U2ddSPJBjEpyIzgT7v8VxZ/xIqqz8G0KWHH1PmLEfRObIqZXUbfBIEq
8lOiOHsMTVNBCy6MowKlky3P2ucpMq+yRdphxPkzYfwyoRdnHnPTyaWkIVs7DcEV2vn8SMk/9aNx
VUyY/MU0SFTkrtgVt42KwbDc3GujTAUhl7/B5Kmx9FBoM4Cnsnsz8JNX87N013wNHRFUiaFL8WRt
n4f/bSS6ZX9PS4xGJQsq5pRcITuFqD2EhDbU77P7Z5X2GDpgO3Yyfl8WTHusRaeo9T2xaWxT/tsY
8XL6XUajR6k45JCRHcDNvaDMJr0BrGRXvRuDkzn+DJpJr74Krqns8HZx798zZ4qc55q73ojMFKJH
Z9mBs/u528egtU/s3B2vqDzidm1vJY2zzmSwDID84RY1z9UB3FRHNgkf+DLmBKvn4ieeeHZxDK4l
r0tZk65DrPP2ZfRuK5xry0OxH5YOyrag1AQBhtc9mwAibw+MitlQbDJrQRjP20W/Mp6x7M0gNeBL
G1c+WuApbx3zc+W1ILBBCAmcOUdzCR2Jw/fm3lcicdwFdTShYw4iVqCtp0c1sdsX0+4ZnphLgY+z
Jbtgum/2tRKXWYqiTwvEqT5jfE/fhsD+9vH07869heorMZPSW1Msw3AkubhK4mQvqkBhEWcCoO8/
Iq93OZw3qU0dzcmshG/ND1PzMIqgsPHq8CFD2sv0c+NGVyiR2wHsu0jOwZS5WA5SixVMDuCy7m5Z
8KAerOvUSWonvUUZZS+NDvXY2IYOeT+KPMqMOOgSOEohdsQB7Hajl+7Ls+Dkp46ZJxoWQnJEl9KU
8zWaNSl1MqDipwiJvWhHrQntMiZSvNuV2pVinI8Bl05ULQIzldfR653eYyD8zC7104QcLANCzHfB
NXXWtx8I79vI+ZZZtEJ0bLFyJipb9fiQ9wCx/26Ih6AgQhfCqbw52dVZEFrDXEQTkoLcF/rr6qO/
z72oJCuRTZG17WZSssPz16slqvhLWAIPIdPNWSpWGkTM5XdR+KGaqW30VChECWG3wWqdMrnusmyE
IQywbqT6PRmXDWvXAhuDKznomNlTiFeUSM59qALmdkwRWyMGz0a5RwbBDvMXwsMTliazj1jpFYEt
bdB1CFG/zMf6ielmXQFlwOns6Ovig89GdGU7v6Fub0o5Lkoxo2CcFANy0+B5zJ9rFQMPImHb//H6
+PcYyZyPmKdlSBCOMLc0vNHcSXvtmiUyaX2odeQcRTIoiQqO69Et+2/K9GpJ+1a86vOdAVphYsvY
T124JWXOOdSJXpbDBFG/IFnTuwbhR43+sOaGIQRGX4t7VG3AinumitTEpvEjPcApxM3JNq1dbhTJ
G8prYaL2jAg5+IGeRY67OuuZDK87YdTdZsaon946tB8oK/yPrNy/FsLX+acmlgORNUSGXzG55syf
hHsLSPPTV4ze+Iyjh9i77Z6Gd3mcG6mkdOk7Jo9ZJBt019HGDOiOv6yyvwvinEeizMUIDH0Ex0Lr
zONeD2a7m6hw4/JrFKwGv3uPCkCKqlrCFJk65rFwJdEe9oz/JLAHPwDEUeVk5PgvFW7wIDMSePQk
gYXejIpdfpq9HgwByfPi5wfTRuPbMX6wqHkFSlXOlxS1VoFFGQsqio99+UMRZ+ArCU456NT5piRx
rkSYtCYfI0hqMb5tIMkVucb1sB/A+sXa+lIXL99d+u2yZRJxgMI5Fbk2cYuqcJUmcpGiiuxaSJzs
bQ9pSsD4BoUTSNB/t5UxN2q1ktAmpaKpTpwOk/WstldD/6ktD5d12X6HWhh31UxFBf4mF3QMvaIG
UYvAm5lld2CgQLljnsLbN0ig28vS5M39WkljHm11haIaBxgXEdIYOk12MF4XNGHGex2obIth56fl
HlhETgkW3gGA1jsVQBPJfbKX0XRKPaC25/lW38L5lwKU1UnHwrkB7+9qlz0kYCsIQOvKMqTDJ+ug
PV7WfhuPbiWRczSNCOBPlXWkNW5wh6Z8B+1SNyx8aDwAut68MZ1+QqeoR2H0bL//V5I55yNKcWWN
6dsuM7DC1GO985OzoFDVfGPQ7rOLQbjaTs4DZmD+zpWvxDOzWG17M+jm1DKuVdlnFarc73fM7clk
f/vmrWuZKtA2RMOSeTSCBXihQI7AZLXSlzfWqH2LDczttsbz5Z3cDCtWYrjlLMK6mAI8i900s0cZ
4wGaH3XnPswdtT0oRDy9fWbedeIWb+7zBAAOcAaz+Lkz97rwPdFetOjHZZU2A0BdlEwNraGSAXSC
3/dIjLRwURgSaT/Jkw2CV6cW+gPYn5xqXHYDmMbtVEiPUjTsu6X0xFDdXf6CLT1XH8A/jFugu+kJ
AxZXxCS0k0UADF/oS/rydRwa77KsLTtZyeLfQSZMo+wSGKSVJNd12XuB1e7SYvz6ITEqt3UF7HGJ
FCS7s6bfV9KzLvUvldQRL++t22KlDN8ipKulNtUCgMTVuvwcFeOVVmC4O/4ZR/l3KUgIH05sE18s
CKMhlk21Y8kE9amPNU+b+73QDyXg2TNimzY95ko1fiogn4teU1jTTusBlPS1/6rsO0zOpY8B8qRs
9Fo85UiY6J5A+GrCQEzeVYc6sPkyJBC7tnZLJfR0RT+WQeNeNhBSQfYdK8/YJjOwjmKs5rDT79Jr
0Yu+q46xD4+Cs/jji/5qHEHl5IQFCQ5JacjZZmyCkAAMD+iHSp9j4GJV50R6uawdWyT+9bXePS4O
1HWh6hoDyskTGFnF/K4QNKJKQGnBBYCNNYi62bICYHfU1WupuLI0wuApEZxjXIYgAcISRAzpSQ1f
dctXE2KhiDPFt/2POhqtEqlFLUXAraiGXh9HttrU50in2pcJbfju/zDMi6UIsSdLcrL627RHizQx
xLD5UlztO9/lb2EqMJsDqMPqUKoXeyzG6Y69K3mND5Sgj20Q3+ivLEIYBUiqYmJTtvXwuW9MJ+yJ
gjphyxbnENDvrZZ1BCH1+FUW9rL2dPmsbIaj60VjG7fyBJ2pl0ExQ8DoSLsRXCjhvvYDF6na7idb
t8xJiSiGMgXOA8yS3EjAuoHVLa0Pst9dbMVOSqXmqIXjnEBSRKrYNtArWJqdWIGQfo79y2tHKcI5
gbQpRi00YG/xcqjG22B6UIfdZRGUFpwTwHfPjTZhraZ6sLOpdyaFOjXspfXf3tIQxd8NYJjlGilm
aNG5rH4EpOojGmpAVhrvKIAItuaXRHGPviKtyqhg3UhpCGDgeKcBPVC7noofgfw3YB/vZm38QSAa
xstgsF6uuTtN6Vk19iY1CLeZ41jL4F5y6RAuUzVj5aSbGYcn96Qr41raV1cqXjaKk78K9FuO/eal
JeT8QdkGUWEwpxMdBhdEOC561Jz5luUdwDfS/V1Jc60k5x8ASYWYlYVCom/dAANrJ30TPPUxeJgB
ZJ7fwK1SE6GXbd7gq+NBFMRSGsJKIuv7EDwI1Av88q1n8CVwPY/DManw+0s4e6pQ2eoo+5V07qhG
5s3n73rtOAdhDuXYqT3zQV9mTwE9TXIodVt9m92pvC6zrWN1NaEAP57MPWbXiQuKWkjOecxitSy9
zE623IBS5FuwvH7EOwFQ4nfXUahKNJvs7sj1wZaSmyKl+s43MzerJeTL201vDEPHzC85LTvVyT3T
X06/EHVY3gTTCDFgzLOj5GTP7c64qw/lrvCbDKVvquJHLCdf+h7bfDBEAcs5pkelPAJn4vJqXr5O
jLfwZnUTy7OIh1QKVXPA18z55yC+l/DQvyxkM/G2XlCm5UqKkhtFh7cgSwaBvOJ62aMBxAlu9J1s
j1cUSiMRkhlvLnQlLSqCYY6DtxMwIlGaAZn6FZDJKJNh/Cp0KR5nUjsutlD1ohsHC3vEkmuFu1xZ
94CSwsiuDmyIiqLeY+f3gjN+K02vtDNEFSOHrA1wSgTPNOEK74zQn6vzrGBuvSBS+cTt+famW0mb
J/Gfjn/ZSJwixHCBZ9atHYXgGV9mh7ATwku+dZ6vpKFikFgh88Kda94pu3OLLkf1Njy06IZGa1fl
9CQL99t6XVhPvtJdB7ml5KyjnIUi3eMAFCXrWv4ufFqcxSt3yVWD9sroECzEoSBO3tsw1ErXRRCB
yivCSrVWs7vyuQrv2sq7vKDE7vGpH3VRyiWsIWORk50xYu5w9tXmKCpPUjh/UB8uMAlnKysL9q6L
pNSJAzDYSRPo6z4YY/HEdTMYcKKGPeUb/cfcFHbUveL0fVAXLv5YzCqzRuavwD6Dfs1jn5e2SXFa
Un7j7RpaWYBshqMwM9/e7fTGZp1qudPuygFhHPzUjvRTRBjHl737NqyNmGlVgLBIdZQrK7dTR7tj
AxTVmRZI3F08k0qw6KEpDdiqWDzn1amuiVwgdYK4UGOshbgtSngLQf4uGYCONwMnnp8uHyFCCF+e
ynVpaNHAiE0CpeBw6LTdRNW2KRHcC2UM89owK+xLXY+7UsQtNfQOeqcIo2bLccHR8TVtHYO1qsXS
R8kh3AOe758uur+helzd9X+UJYIq0CcT2pTCdaSDP/pweUOoY8PjIwOiKFNEAXqMd50b+AA22QPY
05k8EwhjlDakNM4VmLmaNgbLiDE4usUt3OBgeOh63BVe4VO6ESeGL2CPxmDlKRvjFsVz0d3my4cy
iAbPiSKEUxXnLHbumn2znLTlIJJFVuJpzzOhlLIiNTXLHryRlB2YoQlnVn4X91S2cnPafm1rnAdI
xVjTK5ZvUX1AozL0NyTgNBDZPzK+SAUwPsmXUKMHheXLR4nHKkj7JbFMlr4IvjBqr/AudTJb+slI
tgQ6viQOrsr5h0lb5CY231Z0aA5T5lSH3Au9exW8wT2QPVXJzmW7PzHW+XlPNTQT3omn4C5jfZka
HWs8Vgk4325G5YdBgcRRIbvKBQ/a3MazkmFBzTNLBma7+DwnALLEw3WHdOAn+f6yE3kLEy44Q5V7
kehhw0A9saatl17LvvBq3CzucqgxB6V/n+7ykwACs8wTXcZNFHiMyRXPux3xFZQdcc4lK3QraEas
bXQQHeOlua0eI9zLQL/y9FfBaV00IDn1aXYzOJvhk+FSPJDU5nJPF0XEWwls4cgmGekBzJkn00LJ
ek6JHg8irldZnLqKdKo2yjqdOVFx7u2pCJyuVew5wHwgxepHWhKX/uiaUKhGlo9n/pp1/icuAGLe
vAHz2NQCUi5I5VwQEn5arrAtXG4we2a8vNHuHcGEhMloNFccYGHfaYKezRnclefj66B9uixhNUGs
eMyvw33+BPR7NP4Ht4YXfYXyZ+Euv+1862DtqW4/SmUeJkHrZyMGCxp7MS07bcdiSUDDHNVb8TW+
DR02/5s51KuesNQ/IBO6ZM5Mdq1UjbWb0UAj1IFbhoVLHEniCuahE8xWiaSEOQawa8J+cN9/EfZs
Mre106Nw3VyVCfh1Ans8TD8lxOnzXr62XCppTaV5ebKBKksGNWS10tFRXoEjk3ohwLCRVahPGFdX
2GP4LNxSVDSkWM4hhVUjJRF7lIpHJA21l+g74xbDOyHGOyGAW35hNxyFrUakNDTOC7V1E6s9ezpO
MdImyoOBpkRhuomTrznmD1UyHUXJ49wRLm8xnWXs8Zx7mmWH6MkqndwHF6JjgqMwA4z263zClRph
QIjK6FGGzDmoRFnmXLOwxFP41cp3NegKB4pqmogYNM4pWSAJGDIWn7wh/u5/NZM2JGwocVZ0LhWb
WcXQmioTo780mm9Nny4fRqJPx+BhGgatkcRIwVpZDzO8W+2g6eixPLCeub9Bo9NFTbbANaVpFt8b
WEaTlRmMUGvMqtrW5fxzLQY+oc/2gr0L4Qw90YBIqmkwPNbCqTraFdMo9BnLc3OMgVlMGdt/VAPe
JXKmXsSxCih/SJTvqsO8z5zkJNyoaMZLdpaj3Fk+Ctbe4rcn0WXQOpf13Tb1d+GcqathlmGMBMIL
5WlWnpPqNlKfPyaCs/Qow3VgzRChlk8xy6M96RWhxX+EFP+qwWOgJj1Ycppf8bcaOVpsMyC02E+e
TMWRPDbERPnhTTuRNFzwmFOWRH5kPkk0c2lUNDJny4PaHtuaiMc2NwY8UEB70ERL5V8UzTDPZsMm
0KKsuNPq6IBh7GOxpI9/sTkrMdz+S1mGhrAJXW5dLYpOWxiGHy5LYattOBNHi9nxH/H8ShRnB0Oy
zJYyQaPG8q3oFhA4cTDZWvdt/Kv607skPvKSwiyRG4a5L3QqppYSRzPFw+V1297+f7eHD7CUEu1Y
CsMBNQH9OT5HFH0Nsf18LGV2eotubPx+Lh2FwA+Tk9btLquwfWhWy8S96MKyrGM9ZxvyCjjpQ7GL
dk3gWF8GT4an0Q4jCWixeauvJLJVXT0yMqurIRASRb84qF/YIzn9En8SPxd7yU/hZxGtFU52th6p
RwC1nuzvK8l1Vy3zzMBpgzq1pXKvKIj//8rTybJqKDr+B7SL34XIwVIV0oSoe1K/D9q5Tksbjb/2
32zbSgq3bVWuRXqjoN+/wQgFa54Gq+tVu9NteZfvYpdih9tcuZU4bs90WUgFsMniegIAhGXcWTXe
TchnXNZqW4pmgYXMMnWJ79EqoqiswaMMyygXfR9hBsDuxib3TSNtnMuiNv2Q/D9RMg9LME8jRm2B
jeaC3u+EaNoZ+8STjAbzX8J+Ksy7y+I2H9YrcZzbaxuryLSuB5qFKTyNpeoIo7QDkdun2SLbN1k0
94eLfZfFF8owsYlbCW8/VytkT48WP7Om3A6M0W7FwpGMzNesxJt1JEj74sdlPS/voMwXy1AlaSc9
woUo9cfafCrTT/H87bKI7WBzpR93wMArWUwmYyBKDs1jgayy+mCyjpr/R7BJyuKOWW20SZaOmMcQ
9ia6Bpe9ecoPCticwh0VAm6Om+srvbgzVmBYWV7Y9DyjOBngibt9eugPjd/uL68gtUns7ys3qIAr
Wgc1J5t17J1sARWO3tqi+eWylO036kofLohupTiRIulNH2k33/UYuZVcIGB60hfr3B70/wcf8naR
eCWTHfuVak1lGsIvBIsj47PPkPKYfwS3lqPfLE9ItzjRUTixAJ7QlTpzXASVNXkrCRZ0ZdkssNP8
S5ZA7d12c/ZKQ86T1DVQcUo2kN165VfjRgPjdFeCyxXzOqbNejITH1TD++IOkPjuZS0Ju+FLbGM4
NV3J+Gna6lXAm7tZDlH48DEZXA5dmfpaNBkW/pw+hAIATA/JTATV7Bxd8I98fU0TpSqe2fyt0B3D
8JibxO9Ty8T5jHwC9CLgDdiAxWhL0UlLLSenIIu247Z3O+Cra2ZRpjJmLJi3qDObvbpjzzz0SMb/
ZGXp+IGaMGSGdWnZOK8RxiHkmfAa9QCslPCzqd6jS7NY9nLwOX1JK8JJUbvEeQ+z7aRm6Zl+IZC7
zoNK7NJ2Zna1gJyryPJ8Bnc7BDRu/SS9SjsZY6iMmwiAsjvD047qTRE78wlAKZ9JpB0i/OCLbwVo
YyyD2YjqV5bPeBIYJxKrTsmvJeb1T+UBvsrTBHLEgrrS+EnRMq4Lo/ufq2LpUglcTIx6riIvGsod
8/U3sWy0JEeTqGvcNC8gZEXVJHEtww7Pmo+eZQbZ22KQcrYpYDTq8uFfzgaAtn69zEVfuKluMdTo
mo9habOaMCqOXuUPgm0RZVtSKheayIug1BZzzsnJ9CUko9+qDN4Qoud3cWRX/xa7f5W8ebdjviQX
9FNeVYz5pZXuBuGxsR4s4/ayUyb14kITrS2VRGJnBTS6yN/sx08gDzyFh95Nb4WziidH5lDJ5u2K
/kox3uHUs9X1LLlSuT3ScNWOYSSItwbm7ZM76l4lAnSVczez3mEOVmfCAD+yjD+beXJEDALnXy8v
JXHw+QpbY0lt3enwoll4JSn3g/VpHM/LqLvVRCQnKI24kARz4NlojtAoMyKnL24s4bMGvvrSohrk
KEFcRBLEbd/UDQwwyI4Ydpn6nabtap1ocCTuAz6dUxWYcBeZK2lBKA9KgHGgLgR2L1+44PhsTt60
Ya4yLtXRCa9DHeUGCcFq7aYRysu5a5EQZG9tfZckcu6iyfQxLVl6D02aXw3gDgP7zNOP6NzfRTeq
C11d8IjdTV57a14ld6lLWT0RqvBFtGLKc3lkoAimeLas3rbEm0Z8uWzx1IXDl8gWzGDnIkN6wrzd
MXNDz/LGXX8Ay+COap0jThePRG51oRy8kXvV6dGU9s38mtYv6fxTC75fVkqmjIXzF2JTCUXMTtfo
zA4btUi/Vt8LdKSKD8NR/d4CUwgD+z8s9AwGHkOUm58px085SI2LYAJp+QftUE9t9jp948J8VHwR
DEs0rillK5w/iVXVGgKBHcD6pzWeNLGwEeXal9eVEsL5kkhMlTCtYCt69hwUX3PxIRs+5kj4Ylio
9YoWMZBDsU1tcfhsmoRtUAbPV8OEbGD0IpAwvZRfZa/2tXuw3T4hr0lGWIRX5JHLk8DAPtRsU4KH
sPhMU+oSds4DlQ9ROUb6L5RENqUSetq1dT045YH1zGu3E9Equv2sUWTkTTVVly2+s7yatWoucyQa
U0O8S6XSA9OWHczqeTCsxzTP9/hXbteFz/HS7hJ5cOZYdTqDmkjdvNPeP4PPoUWN2VrFgvF10xLt
JMFARzKeGjP5kVjl7rLJU6K4S0ARdV1ROxPZmGGxC8Dsqsbg1uoppDiBt6+blVLcw7SZOnEMGkiS
fTYe1vvKc9Ghs1jxYz89BLvexZzYG9if/lYtU0Gy+3xZ2c3zvfoEZs+r/IwyDrIytQYunP6TPtm5
4Js9cY9vHomVCPYJKxFRlw9VZkJEXH9PlftIe7iswvZQ7EoA5/otLQ9kJcIyspYPhjqVe6WfOmDv
ivGiYWlIKjVIqcQ5+qUo/lHJLH7W47MmEya4fZOsVOJ8u1Vr/dS1UEk8/gruO9u8CcBDLl4FDtWq
S9kA5+PTpkusZYAw1XquopNYVnacE/l2apP4XFUmAqyoTSCkKm3dZywxpis/mCfL0+4AE+GlN/kH
d4lHPmvGCZzKAgxPVT7H8k+FgtRgm/BHtPi+SXzeapYSOVyY3SVa7rbDWYtOef55jAs7bc+VUhNX
MWUUfIO4JE5hgw5xtDY+DW5wZCtYvoDB1M13IUlMuf3EXGnHeYammtIB6MO4yY7ZaXYU4GYxDFnB
AeV2ZqNHDukQKoLatkRdlgxNFiWZZxdVNEOpiwqQObKkeVlRO6jc+YJFjYJvHl9VEU0LeG6m+EdR
xJyVsuwDGAbwnPpdJ3qXPdKmGqvf526QeugrZerw+9MsOX0K9lwr3UsGRei3GVyvxHDXRyWntaxJ
EDPGqSsN11J722swRAvwraTxMSfwh7GvhHHmgEKIkbcNhBWWPXrDo+6wt1HkFs8MuQE08y/qLjuG
nzu0/VrfL6/ndmpwJZwt+OoKGcOiFYyAaXoUHQYUWtwE6OHOD/Gp2ec+OClfUzRtopAmOxMFVEft
Jne91AkAGmvmHkWz95og9YLA9FozcC8ruS1G18DJpEo62CB/19HSogrdodDR6nxpPrXL9TAcLovY
9iDquwzuWqkQmsa1ABnpzw44bniTHcJT482uuQPctXdZGqUQd63kVpOIeQusqFnOriwjBiGMDKoR
anxu8zBruqkAyxqVsj+APXQQwQwifEaWAWMryh/UdCCC4M2IcCWCs/1SiGRrmYHQJAeKH2gxUh7N
rhqHsxnNhBVsagM+K1FTJNGUeQBISanzSWDob3W2z9Jz2BLB0qYqq9/njHkG/1AbJoxb1foST4Md
B/tl8ZKQAgLd9E0rOZw1A69Qy/M3FDsxsrOyc3oztnvpWyVdJ4ZF3IzUonFmnehCC05PKJXPpbdk
iw+SA2JfqHXjjFkzkskQQC3jClOKJvyHsvikljcKBUJAaMLn57vYUEKDNcTEnXKKxf5FiCkIEUoE
V9CLjUKLAxWaTBMQWdXG7ZSGqL5unvz3zf9j8mXOi7FXkTRQyyujBcNil9gV2XKzKQWcuZIi4z+F
jyiHUqs7APyxsqE31IadpPAuZHPUphRTNE0NaIHiHx2FALdIjchAC4z2kDwGrJ+c9TqXli35g6fv
Or/yQ1cOCYumpLK/ry48cbYKXWkgVQnOs3Cvj1c1hVS9aQcrxThPkKiybmYtRFTWockPS0pA1VAq
cB5gMIM6TiL8vjRYYBcCMuld1VF1O0oId/JDfcm6XtfhztANnoPxtFV+mtKnyxfZdg5ktVTc4Z/6
QO5bpopyo/sxhqwEx3CmIyMNTTzh7wpI7+L4tlkhCxMtHFWIk38aKOtr5rUoUqjXxMqZnBuY+kkT
qwQrN2n3Y7SP+3M8//jYuvHhfNzpYiJJWLcMg7MAv/FyhxGDYtXsBqeGMobNO8c0DM0A45BuipxK
eSZ1QrUA17Np1cS2ZtAtK7rXdhiIK6rIicKQiKfeHgp/BMUriWyRV8d0GVurGWNwIrVedAsyT3vZ
F8+M3E9yMxffAFbt4+BgIx19X/RucE91gGwXdFdfwJ3iUs6WqYvwBUCL9SN/2pnH3meo5Qo4bRma
GhvGE8g+683rcCWWO9xzIwIhbmkmN+xAiTOdlCJzpihGvSIhLt7tLqyVKO6Iq80kh3kIDZNDfQ1k
x73iC353LhyqVrHpEC0JTOySCA5enTvlnTICeCFEirGdq2Ml5udBwEDL5SOxaaLvMgzuZTjnaVlV
Bhq7TSt0uuzLIDaOWprOMh2shupJ3TziK2Hc+9A000WXKwgLi+Xc6Ao6bKNbS/h5WSVKClvW1RkA
HmvVjiwz2wfTQSokd06EQ512REyxnY9YacOdtSoIDbmZIEezldf66Rfw3XIPO/eUo+zKV5nzVxO8
K5Hc4epkc9H1DiIbfR9O3mh8KjX/8uptGwTLrIuGpmh830mbTH2kxniRZab4KESYuYwr9I+pr4tZ
29kiE5cyOyx/OCxkPf4Rx8eXymTOua6g7VXrqxDkrdMuUcqrqc2cPJb3QhrulFTzLqu4bSDvMjm3
rNY1IoEMvgLRORCQkaTtzatBplaSUo07WkEk5YMF7Hw3mZKdGO2rfrHnyTdixwD48gRclY+pxZ2u
KZxHABygYTmzBhf0Mo7eY8f+ijJOt8A6pgFkQoIx/n68RKGWAnXumNn/ojnN3MgFbBH6g6IjVX7e
rpStpHGL2Fjj1I5gREYb1HDKj/9H2nUtR44ryy9iBAn6V5LNtmr5MXphjKW3oP/6m9DuqrkQt3Gu
5lWK6GQVCgWgTBZGD5wYAwHZDTtRdHb9VrXA4hSI+fR1otjAmg6qP5xZshSPUWRp1U3j/g947Nvf
2/5Fk5yjaovQSmUdePMtPC7m++KcNDxj9LMzYyETbbX14+QCx/mrMIzjGP3No1eCwl45GIXo8iGS
h/NOZTYqNGT6Y5ePGPcretMflV0EFtWN6uo35rZxkOh+TtyIkQN79XdRG/7azjZljL4lNoj5ELD9
t20mpjwpnQ0RFWn2m+pQyKNLJxFv12rqYAnDGUqqTVlXNz1KAW8qTPCsfBXZkJ/R53BffVLZYHvd
FW67NW+yxOSMZWhrxWoSOErGKa2xVl40qDPGlPDE+DGCY4pW5twTh8DZLYO30iUwZzalSbNcZcDy
oWfE+yD3VFAcJ9rpa9a5hOGMp05ijDMpoNNADnzbKO/A9rm77iBXWyiXGNwlUc7rrFJCiDIgY1y5
8Xn4JLHpMxiepm41v3CSz9TrTqUHBgXEjoU14Mwu3qlSwbMdcX4NRytnN0YnRYWl4P4zuLriVPvK
D/bjA3gcX+xt6WfbD22HBR5nM7ZJSdEV2egRHD19e7TSHlX8znWtsoW5JhRnH10sU0WmACmMn5bu
Fqj60FK3zgXeZXVrL2Th7KPB8ypKUsCEMagG8+8R5rwbojudCIQzELWJ5F4ZAKLamUPjg0Rj1xaN
SRGBsJ2+uJ/OZaxluc5WpXmwNddSPoe6wNJXncVCWdzLAY1Leii1+Yipv7arqYc6+ISxLW6Oe3C7
q5OnP7KAdzzgdTSYloohsmaM3tDhJh8eixqXOVG2YNVFXKTiScDbZqyCwobiOvVYSBs5E9T9rFuy
TlCnpOAM4cv7QiPK8ySFHFJONtZsOaad/KziwFP1QPR4YLek97vmgsVtzTSPzI6aCm7yc3uUJvko
d9EOkQRXnnpnQEq6VeOfBal2ZO6cNmsEu2ntlg86zTdRud1UpzWbZQb4Ipce58Rw+1DbWiihB2Pq
uSfjz49YyAWOM/lQIooxGHB8SBmDTfAljlsnjJDAMkWlpquXuKVknOlHbd0ZJIHp248Wpjk2+/zQ
HjUvj9EA1rrT8SMZ4gUeXyyGelDQGA4QLSpAMZlYfjLcjvbDdf2tn1yX9eILxtS51SNFYW/Nx+AG
FqEd8g391e5G1Fn1br+rdISx1K3lsKIr+6doBpAQn7tYBXkbNzmBVpXOIQcUJu/sI0uzoqjlltUx
ph5COl9kv8QIc9tr/Ovirz61l0rmDk6zHC062YAnW/sLK6YpjrLiZBNK5tGb5ne7fHIHV1Ssz0zl
yh7lZ4ZUdUKQ48XSMpq9wk8x/4ei2U6UmVp31m+bw+AO0LCPBwzlYe/E4Fva74rmPh/2jZl56vjU
tb+vq1K4ktzOL6e+aezsVZXW1vQVf0ZkkFXcSs/NsZqcfqNupp10UjGKL/ZFEdF1F36RlTtgFWki
kpFC1gLBSKs5q4PpXhdwHcHCdcCy0V3KU3Fi+I4WJ2CS9uxeQX4vdFJDkHxdP78vCJwMeaDpRKFA
aIbaycuHWTu2sugxum4UFxDOYxb52OHsZmeR+pMMlVMb/jCCMT15QZ5/bPrtda2JZOK8pjykUV2p
CS4+aAPAi6L8mecfOl3fJOKzY2aXmYU9ASLL/Wa6q/pzRyInbB+vS/IfvuKCw8UntMDCPWEEznRf
YOCBF6G/M91auNx/UxHpzzbZjbi0QIjKOcghbbuprYFaT5gewl7yEqbDGXvyiNqk4pzhxWR7Ige1
Wj5hKhdZOb+IEF7ZTOhmfSXQZNQM4y534/h1Lpp48zLX8N4fXtC4Ows6HySN9JBRUjCgQLoZwds1
6JtgEDVJsc++BsR5RLPUUXUlQyzlVjt0D6yrB+y2L+UeBfM34sqy1b0GX6EYlmHIGp95yq3BIHEk
43RRjXaD8iyfRLObWsb3sUp9osX37dxtrpvp6oZ7w9T5ARNDSZOgiHG2yLXqRyoEDNV7UrcCmNX4
mbnA4SwEyQU7S9mdmQ1KlJwI7G6YTnZgPl40rm89LLLA4u0jKlO5N3G0oKNhGx9nDLQsQdPhoEzF
Sz3kR3JHNJdcpEb2/8Vbqq/USK5LqNGOXzplJ0cv3SCIUK9a/UIq7sAEvZjV5wOkkqbaVaOtjfRh
Gz1aohq91b7t5VJx54qWm7ahW+xdiIZE+1H3C6R11YfxQXMUxCfM12mr01HfT4LbpUiJ3FljWnWV
KwaAceA4VIodRb7B3ATnusULzYM7Y0IUkiQFe/cmzQ60LpsEw6KeOm/yDMUpT2zMuo2RaNdBBaK9
5vIW9pFOYdXOBhZPaVFDbD0H4bksBeXkIgzuwMmqKJojDRg03dfFiea+Iu2vi7F6qbnYIB/XDHU1
L1QGMRm1Y8l3KgoLriOIhOD8RNUMmiKziEGcICSBn+9o7ZiDKAMoEoRzEeYQhnUYAcZudSREwp0l
Nbs/k4RJulhyFQXWciPBzOLcdhvJdO1Z34wxcf8MhnMLZVFXhWwChoKut9in9r4WxgtFi8J5BCPB
GL+qA0bjRXdghPnMptzaz53XOC2uMug734umkgm8HT8logsaqaG4fXqjSZ0mU5wwnB073KuyIAIi
AuK8QTXF4F3WAQTaIDfIvjek2EnJsUxTwUKJ/M7ri2hhEOkYhcqoAGm6lw/Tp8idncCzTgUez8Sf
b/4HpnGBbHw5tzLPSs4aRV8HUbAqjMS39nQbfJU2xRFze9RNdGg1T9S+w1T27tpEwHlILNVGfRi3
uTBATioGghB6Q7PNFJtO2ap+RcZbVvJmpGSj45lSz/bn6zthfU+/wfIdZnktjaHN8o5x0B/iML1L
0llwBq9vhAsE552GiuZVaqCQxpKU41R2zlz3xwCH8Z9JwilwKmmUFBSvU6m5mcs7JRS4pvX7+mWF
+Ke+BE5jnEgAyPYJynPSg3HH2v6VT2CfdSLBg0u0LpyHqmtTVimTJlQN1EE0bp9For21GsZcCMR5
qCLDpNayAEar3KkNyo0G3TMQRSijn3lbewnGK8XKibSDk4goB0Q2wd1aUqO0pDGD2YXFjwr9NM2m
DQTrJdIg56PSnPbZpEO6mD6P1d1kPV23t/9wTW92bXK0q2rRNnKiQwaW1AvPuKVvo8fWoV52lk+y
I07miSyQJ0fN6rhJlAkiDS45zCe6LbeSG++lbfcoHnklWKJ3xUVN2lapzurfmnFrUNAFKpIfVobg
Arbubi24PEtB6pd38H2pGGVSschCLB/7sNzX1fBdKVsvtUUMousWcYHiHFESEkk3mSOS89ktFd1R
5nuBTbCfeO/FLxDsExbHVWWgSt2uUZ0yuMG294dP4KbE2HPlXp9Q+JBsyu/XAdk+uYbHFnGBRw01
GwIUtXmEPlTaySr8SUWF/IyUtvVE21/X0dbj8+QiHueVKjWlEVEARxGbbxk14SY8pC79kX1DZ6mv
i5pl/sPiL4CciwoKPShjBpidho3i0a19Vs9oxfQYKYlsfugefUHjvFIjVVpERqAVzU03Hor2wbY+
XVfh6q5Sica4I8FwzHMggvQksCIZb95qLr056nZ93u6oHfp/BsOZOsKPxVAQwCRh74TWtyhNnNj8
eh1kdesuZOGMPUvqtkaiH3FH82fd30f22TY+68XzdZTVXbtA4Uw8jaZ5GBqgZOORlM+a/pGI8OL3
OZsupjnMFVaWN4G3EaelE6JjVbI+QnhlLmA4Sx7MupXqDDB188OwflXpj+tqEhkWZ7tWrugTolJQ
U6k7hV65VvPUyKImwfVDT9UtQwYNuGrzHPF6qjZFMmGLzLfNafY0dO2hyjBEKN2JziwwRXeDqDZu
3QIumJzqcnvoU4U51TZ96IdnWzT4SSgUp7saY0gm8JFhU1rbsG+d79OY+zT+VibIU4EMyUTJ1WZ0
CuRyj1pPBV5nXTyb2Iap6qz55N8+HPMjtLEoZxQkKfdjs1Wzzx+xjMvvc9u0CBKqBOUAp130YJEa
bku5Pchh6V2HYavw7ijSCGzclBG75mcJU2mWlEhHIDadb4MCJGBJ7Nbmd0MGUXeiCsDWl2yBxsVt
pjHNQ20E2nAfPbFO4hw9+um+PbB3Ye4XrvA9v3pbXiCSfy9TbekNoQyx9ao9wYCjHgOOQPwV7eRd
SN3rylzdzQswziZUQ9NIIAOMzje6tTMQz6Ha/jrGqvteYHB2oRhFLo8qMOTpVtbuaOFl5L4bPl1H
Yb9yzSw4921bg6WUHaxbLQNXVvoHWQn/EILz4FKn6DTWJ2yg6s4onqvhI+fcQlGc/1FL08oMVm+R
qQ+Y3uiFOWa0UtBxGtHuurLWE7wLKM4TKVZq6gVlZo2IP2OXMx+tbQT+Z+s3S/SC/1FClPfEUinx
F/JdEzzVRSbBvZnCMW2TEX0LXjROLsT2WsbiYbc3Uy98fa77C4PlbSwUkPMNEoXdqS0hqOfr/f5k
gN7S+Cqd5cHpP9suqEoO9R7lpluj2PUfWs43YP7dloL0BnkBRFr67HnO521u3dopwZ1PFmziddO/
AHE+CsTC6axWALKUGz24I6rAWgQa5F9opJFKtH+zqsum8s1K9S2p29gkdkcFfYVl5l83TpE4nE8q
7dYoahMLFuaPBsabx4KX4PplX7voi3NItY1WUjXEQZXtWaFIsG8d7ZbxMRMn9meBFay/ZRZonGMy
C9kIOgvi/EWxXvnoxPyqg2V38rC5fOnpuvbWM0QLPM5LGXmZFh3FanUHY6uCsQTkPBr2dHNsX0+R
fivvUH3jRVvRLPDXNu/3PviiWM6B0YJaowqiTjzbir3idduudkcM6isx9MRAnRVxIwx1kc5G5Ux+
8cAmnbGK1g6zd5BtZzMDncKtMbWkRImyaMaSyIo5l1cUUls0EtYhmfENVPKVcdqNaItXDHmjVqJS
5fVk/2IdOB83U3Mmk8Hw9vFOcXCyyhLGhM1udkaJhhc/Fu6EXKdg84hg+TbMbqJmXYKH5zWsbCLH
+tccHeWc7wnSaMSR9oqA13Pdm9vIihu6YWo8o0ye9EVvlSMg7a0c/RzL1OnmUxyLGuZFOJxj6DCd
l8oWzt+mAnd6Ax3at+P8FKmPgi207oEuAnEOwgxHCjpUOAhGoc5C8/2JVU1kv1kRPdlFLyIuI5Fk
nI8YIkwoitDF4pGeNf4gG04nV0HKM9cFzk+ExP6/COQM4VRpaQkdTunnID53ueWS9KRrIuaBVfIT
U7vokPMFcltn8yzBKChKXbL9tJl9GY+4/tjs6gyDHqUtOYY+6/Cwzh/pgENfmqzJhirryIj/W0ip
lKMo6JHM6YwUo+lUepyz4OccCIVkPuOdw3sDsmRuj1thFba6gntMV7kJyuZB4IjJYq4+O3Rw1JsR
hYeyR3bJtnKLrSnw9Kt39ws4n7Y2MRA5GBWVBZ7B7xy0jhr6JC0El4v1F9AChrtdVIFkE1x92Usc
lbIZIsLapryxPGXcYOwgWhKKG5FDWd1/C0juCZSOaTIGJSCHFGQ97eDLvS0QSwTB+ZJxGGgZzQRh
EtPYpzqa49N8c92NrBLlXczQetXsYq/19mSokgGM/st8l4G1VMN5XB+yR1SaPRKQMLQb+a7asM4n
wydH/atoH6weeQs98m4lqDsb9anQ4yw5aXqOKMrMwNmX+hNK3a5Ly0z9ylZ4nSK5EJaYjVyUA9Ys
2VuH9BD/PW5aVAcrMnrOrbRDNYwapkwhW/Akm7UbNwf8TSCLCIS7KljarJM4gN6k4CZMzxo5WY3g
jBHZH+c5JFWSJCJBDrmeN3PY7vI03V9fEcHq8xkPpS/iVmYb19AsR5qfW3Io9bsp8fP0I0nEi53x
qWwJJHnZlAEpLn8n3e9BRMmwrixDM1nlHWim2P8XtlXKdj2XCTxd34Nk6mGOf17X1Pp6X36f2ycJ
5tZleDzCjWezW5nkYGTUDRvRKS8SgzuWCCi70TUBMTTtoHU7O4wEdrteyKfbtkJ00yJYkX8rSrMm
UD4NuICnNgXXaLfBhBt/sIJffdvfhbpSeLqtnspu2FHZ3vedJPiAdUVe8DkJu3zsO6tGcNg0Zj+m
uAQWxec8qgUXznVFvsHwjMWzRLUiGhHrMbUTUR+tROQA1p3ZBYBzAClKFZRMQnikoydt/Fa0v+Ti
q5y6cXIfjo+hKkgNrL/ZLuvGD/DUMttEwTvw7F3rWVusG5K88X10S/1+Yz2OG5RqIPxXuKIKcrYg
7732m6B8Ywo4SIO00FnUTG02YZRgUNbskPYpEbFOrj+DLyLyzSlmJeWpYQOJpfMUD4GDZ9v9UXzD
xBncjURTRtafQQs48u+dkA1ZPtjMRHof82181NZ4HWZRuyOOWkZqHZ1C4eR2gfXzJMd6gyEKRoVV
tNjD8puOmXe9aCycUI+cL0xj0rSIKfx1r+5/0i1Bd6qJGcXdCZNlbyq3E5Uurp8jFxvhvGNBqyon
GlRpYTh7XTuJ/F2vPsVa6mTB7+uOWATF+Y9kTkxponidhFblyOMXPX3OxtQJ+y+o2BP4KpHpczeJ
RrfnRgcPDZyItel686BQ9Ll0gUfGQXDYiwyDcyeJElRoNsOa1Wbrx9XgWkHmhpXpX9ee0Oi5S4Xc
UFLOCkSaDtW+uaMv85FRCrlo13G1CD1QmEx+Jwp0CITjw5zzwGawW8wgh5do+j2QX2lxf10wwVLx
9ShTg5p3VNtDf9UvcDK7hvrJTFK0uwhwRKJwTkNKpopoNUSppJdG/ZY0YHZvPxL6vjgmk3t4gI/A
LlQCDKKGnlHgqT+e89F2xjDeXNea4JTkp8oadtiqLcWtTFfVY1o3p3QQzccRKYz9f3Exa4tY1bUW
wug2CsLNzo0kxbGFdP4iSTi3EGShTiUGYxuoN81/RaIyMREA5wswc1ofNWSpkDS/C6znvhQ0qwju
EybnAMosazHPE7/PYoGYtIaJfGzG2p9uRW7/J1r5d1bHJN7YEifQH3RbWCor2I18hDFpM5UM7CSn
iOlE28ZLz6hIQyuTdZJv54O0RffUVtTDIVghvv1GmyUy98yYzajaxcgh6uNHBq6Zl53J875N1Zyl
pQG5YvNo6jea3jip3HrXN6Vgx7xjd6jadlRTWEIZ2VvT0g9Gb3qdNmz/DIapc7Exy0gjbWpBFinB
zJAI/VeWtSnVdncdRnQbsTgHUFgqHQd2NyD35KbaY7LDCw7Q1qUonGq2wUP5WQDIXPCVC6vFuQKz
qd8Sl82J5RPCQ7sz0eBcgwvYEvhqkdFxbmHQ1XQYJiyWqRnOFBZO2AkK3FfNwVBVzUJBNsoZuNMg
zOPZym2YdT8qjpF8b6VzBEI6gdJWd+wChbMGtQn0LGYoasaGzIAPBndh88hmwitbukeA8kHbBRuw
ugmA2ee/W60FMGceliYHdh6wXfs4bVhbmXbXYrJgwxh+XHDvCd6FIjk548Cg2larGJxVfgqiGytM
HFI9ta0o1iVaNc4uwLRnRVaBeIEh3ekyoh5fJ9FgxnUI8LyjTxjVeyanuSpOO4XUeMmrRehG9GlW
b7KxE6wP+873y3MB4fTVSGkWWwpyReBrDeRjOxy1EBQImIzVdb8FpsBCD9ewOJ1pVlwrTUIRmgAj
WL+PD81u8pVNKhyiKhKKO2uR5cNseAlAVPuCHLVRPxP7QSdfCdIq12USrRF33BrZRMLXzC7Fqadu
h8EfC8HFQQDBn7W1ZlRVHIGrKk8w+G+I3cEKHYIG1OuSrG+cN0PgT1eVzqTQehjCWO/h7mj+kMt3
RBOECUXCcNfrVjeaupiAUhi1a84gIB7jvV6an68Ls3rZMi7CcD7VQr+QnL4mehGJZs5uZDUeO2Gh
1qqhmTJKyTUb8Rl+6lk7YDZeyuo7ghs2WlDFCN2Q+JOCt7iyITt1X9zI5/vs8KEQ+AKX8+ZFas5G
FSFZqGF6ejDu1Cr2uujrdSWurtUChP1/cYHQMV+wVihAbPu5xRM8pjeRaIjha07gnU9YgHD+Byny
XmtSgCiPHRvTcQSxxVGrnPk8+e0ZOTMMjakSR7RyItk4VxR2VDK0DqnJpP0y9DspDx2TCkJ6Igze
C6VFQANWM0PLH5r0W9W/xB/ioVpoj3M/VFGzDlPu/39LtLqZLiB8gLBQ26rKIuzZcqPdW5je0u4w
mm6nfs6f523nzZvmkKWYLjt+RdWG4HLEdHTFPPiQ4SBNajcXwCbFOR73bTo45fBIMNtQzxyckAJ3
LoLj3FNO+jYzWeVEpc4+JdvJ/p0opdMjFDWpm7bbX99h69GahWo5PzXmhSXVJfDopj2pvcNKDPRN
Gjvg6quc0mt/PYpGkqxeaBeQnOsIiwJ9V8x1WNJdFX6NE4HXELhEvnUt6Np2ttnvm/FDM6TeVN3K
4ymr71VRHFSwvwzOdRSG3feEFYlhJo5vKNkpL1DoIuTvFQnEuYokq1Oj6wATS4GPJqwj2Ld8Ig8H
RKJonvjXTeI1UXbN4jmvgS6HEOkT6C/93W3KMxtzHHnVLmmd7Eg9ViE1+JNXbIZddyD3H2QbNRcG
wvkUzawIODXwAYOr+Lpf+Si6d8YHeqoxZlNkjas04As0PnSYFZFSWw2cZLIvAmd+ytC5XO2wA1hx
XPIN1WEeIwKVdiJOlPV9oKJcSTNVQ5a5080msjx0c4NnVxrtrP6zahbe9aVcJQA38eP/QHAGCqb3
1CwDQGA0955gGnh/VLf5Hdl1u+tIIlk4E53nzOqGDlfEMO33CiiASkV0C11/5i+E4exyzGhmq6hK
98rf/V8TeDzUy7qzKx1YzaSILu0/8FDfD+45FJTxBTxKlNRDJEEmeavfYuLPJt8GT52vHFg7Vrer
BSoU4nE61AMKBj0ZeAjN605wwMReV94r97hz+9kmvv1QoA6W/498nD67QM7Alwo8O9TdUJY2Eav7
CieBPxHKxW3nmdqaHiEr5VVfJpfRkwWeuVHOowsiDS++/VA28U0sjW/N6I05CToDcCjgcYO6cPJu
P5Rfu2QQHNXr3v8f/WGYyr9vp9o42bbBOFozQ3ITaiBXhCK9+cv1nbVeKLyQh7sR6HkHPjvr1Szi
8+yhJuBA7mqMt7R2xY2IeFYkE3cdiEKKzRvDGYbjsxxnTkJuJvXlDyXiLgBla/fot4JEjJebSTTu
bIyyN7fFptiKttX64XlZJc7LJs0oJUEKicw2dGujAZP/loZfLfuWkm/XBWPe9P3BeYHivO2cSoZK
CeQq5BCNdcRBT7tjNINDakUQNBGtE+crzLpLLP3V3/7v6yTC4PyDrI2a0ZgQ5/9jCyIQzjl0ZUzq
lDnZ6X6I3GY/nTOv3zWhMx/o3ni0D+0WBYWCkKpgofiixYRKSSZbLDoTIvOffC3QxSeHraM06va6
SfzH7eLNJngO+n5sVGNgV0R5q91PG7RSHSIMudy2B8MJnOrAiqEnhD1FZr9+IF9wOa9htb1qN+zZ
QuVp22mqSzNRplewdK9+f/E6Vy0k9zR2XlXpP69zKRNsqf94nV/k4HxFVVpFq7E4isacRX9iheTV
d82pjgqI/Csn2eX+sBN1mhORbOz/C9lgH5Vd1q9myToGMhQCPKe/mtv+iBFmm/4TLhweMqeb5ExQ
OhLfgQ13Z2zE1RyiZeRcSqPrkUlTiF80nTcMox8WhsCVrNdrXQ6YVxNeyBrV6qgUPTzk4L62neOA
CU+M5lvsjEVq5VzK3PZ2lo1/mczfx4vQZEQYnEcJdK2zwe6Gsqlk3ii57k2t9aB1ohS6YGX4wkY6
tG2TxlgZc1bOU2qcrboWrIzg6OIrGjEJtY9LdvKPFZq0ledROVNqIwr7NbN/XfdTAqW9VhEvbMCk
apoWzNebyUuKO1NiHqvi4TrGqsYsWSeWBrZTU+NcUqTXWm/lmNfS9eV8U8fF14G2VBCrXtXZBURn
gi4EafrMapWJPf6Hwm30vaLf16nsyGSTxIJEj0Aevju8K+Ipr0PUCclo6ZN8UzQFbv3sWMjCHfJ2
NvckYt0LyanLnGkzgPN2T5/jm6lzkLsHmTEYmpSNdqSfP8RGt4DmNmqUaHYWVYDu9cixI4wAiBun
zkRp/FWzW8BwezXRNYqCDcB0Fdp1sn3XK54+iF4E68/gCwwfP1Qi00oapsjp0IDdqj9q6ICStokw
Kr56sVgAcU+CVi1DU2JAWXLKTb81v0b5oSTPf7SReBor2isdyUKgDEHgG0O3i+Zpcx1CsI34KkKz
UHUJvUfojY0sRx8f9Pkky8dkfsk+MgMLg6T/8Qp8WXUWFk0rG0Cym/vGemIbqRdx+QnMjI8IjtMQ
lhkBRlLcRhhrF+zKUHClFDgDPhSosHRfM8LvNEbzgKlNKHQuBcfB+ktwoSrOH+hyiYkPERxOvZlc
+RNFYC68YYxI9DH0RJtGpDPOA7RFNlAkMFmUdnCm7HvQfNHH++tWJlIat/1VvZRiwwRGOT5nylMs
YjtZj25fNMbH9nTJaiuJ9eO3X+YvLPRgho510l8MR3GTXQui484VVoeoa8/ABSjnBKKsIV2kQCrW
1s6et6UbeK3DnuwlApiiZkuBz+Ebo6ugV8Y8h4yZPPtGmzh6Rl5S2ruRngn69gTrxZcNEuR9O7uH
AQbqfRluFFWQa2Hr/e4BvdAcw18c3kNZRWnAOhBnzS0z6ijBc99jAqUFUyd7a9prpsACmRW/R0Rs
D/E99MjJ3P26JbEdDjX4D/Ws9y01i9H0qLlaY2/mscGZ20b+nBa762b/Hxv5DZVvU6LlPOsgpEPp
xk2xN32QZqH7O33CI8KRPlYQDprFv0Xkr/dzNUmamgJs6lQnlyJHqn+QQcTrIlAkz8ZZNnZfSw3S
9pk+nisMrNat3g3LxsOYK0+xQjfWTEF2c90aL4Jx3iOMu1ibWd8jWui+aWHyRBRte32lBBD8JV8O
4zzuA1YoZ39WMQtVLR6vA7zy3VwxQP6OrxYUdBGs2lc+EHT51phn6RVe4mMcQO2NGwnEAOFWQy5i
/GQdi225qZ6LrWjc/H9ckN5UyV//yyacwVkHH0LrydH6pznsHDkh7kQK1xyerBhTSr1GOIZatBF4
NqCkGIwJQ6hY7mX6pO+CfYbuiOqsu437QY6/y0YgnHexMd1cy1sIWaMnIsgxZ6r8nX6IAWYBwo7V
hQtT5C6RYkYqAkY/TFR+GGvBA0dkkpzHQkgxs2bWetEG+y7exsWX6xa5fu5jNrisGhj+ZXFaqnoj
b1oLY9SLgt7akebrpD/kZBa4+vVT6wLDiSEp/d85zZpUCMtOW61RHmZVeulyYYBj/UC+YDHftViT
qrdtglQtjpUfbI9lXvrSHpHDjJHKRPDGE0WPRCrkHNMUZMYwsAQqHW/LaJ9TxZEmwTL9x9Z5E4of
ZSUNJrgxTQilbctvmJnspzfRd+q3mw6DX3rhKOF1/36B4y418aBGmcSypK2n+MP2lZFgF2tO8BSe
8r19QILKC87WGVQpP68b5Pql4ILMhQ1MGphZOAF5yneJMSM0QR1Vv8WzwSnpzTxRt8lEs5kEK2gz
i1pYTJKZc92wEX9EiY99VG2R2PdKS9tdF+0//O5FNm6zaXnWmaUEnKa5nTTV6dQbQr7WBcavSi+x
8UuKD7MobCGSjf1/IVvapi21Z2BKwUE37wNrP4o45gSbm8+cWk1uqyWrO2rMnSL/MJovNDwmocAw
RIJwz6FabyY7ZhwzMvUTeuz6LRWd/2T9HXxZIM51zGFPTZnFRsE5YGwDt/WrU7jLtsrPAq30IOje
VbsKjBwoj0WNgnY7u5Znpo50M29a4fil9Q5N6/I1nGOpxyyocWayB2DvTRvNxc3xTt/hGfgs4wbZ
b6Jd6nefi9oREQhdX1GdT6qGhR2PUwdkvR3AZTF7UqRs1ZA6g6xsrm8KERTvaayhj2UDKp+rr2rQ
OYl9ng1MmRM29KznFt7U+W6ySZMZcTkypBEMNc1dugk32n5GYlr2Za9xm619Z21swZ6/blH6u2L7
arCIwniyKrR32/rtnO6S6WQ2Jy1U3euaXIWyMWTWUMGyZmmcF6N23kmajIdoPN0o+ov9LTO/tNIv
iwoCoasrtsDhvJgd6bGUTXgWKhp1ktQ3uie7/JULX/Ns5d/dlW2IQlTFMMgr28vCc5k1HaTMguqC
tHQHBXnVTH+YyniLMoKs2mYJ9SxQv3amO6Tz83VdrjqbCzb/EjArO5gmNWKlXl/j4kHPPtvx9jrE
uhrfxOOfAspQV1QvYkTC1B+W4VRN5dWtm3eiTgyRKNyB2o5GWZUNcFINRM398Av+DZl+lLz+mTyc
+U2JGhR0gsriKnLS4KeVgZ03ubXaT9dxRPJw5meGCSKiMXBMxmWb3wxgoTGJ4L66niVbGAD7ioXx
FSGK4vQSWstOwTbfJI/annROuVdRB5d9qC14AcZMZQEWBbPdlcwUEH538e4c8tsqcfVJFiyRSHXM
gyxw9Fij/dwCB7NUdnWofG6su2z4EBvwQhruENXkvk4VmxkCaXw5Sbx2qgSujq3xFddAuJMxHHM5
Mtn2lOeXuHyelS/XbWz9pmYjS8roGzXd5DSldJlc2dMweJNaOUakeyQbDkONK1tCMUYi2OTBeGwS
c5+nRBCjWl+kCzQnWxonSodiNDwn+tCbW8Xty8zNe9F2Xa/TuojIt3kQdJq1+YxZZsnJvtXRSIAR
9u7wgzXIoIvOVfYClbL9z6+ZBV1iTJkKOnw+MBWYeSilLdbMfpRd3Y83hezMD9TD9NMzQUkEevuv
I64pcgnI2WFr1FLfVwC0cg+dts48b2zMkPozEG61VCkFRwzzRoiDydKjOYFI2d5cx1g72BeC8IeR
3JamVBlMEDZgdbyVKo/UX2BBjt5/BEpR2KBICyvFTxoedTUxlQZkKlpc+N2woea3WovRmvXZEBGQ
rO1hzHZ+gyL/dka9FNtD+krqPd8pxoZgxNd1ta1uYgsDk4mmoNsRnPT/Rhjjyo4zDXU/RRRuI1RS
SHOMogd12qaUnGhCv81jvYnb+V4h9Pt18HXp3rBtZpwLV0v6cJwHgkgzGhmcRu+dZBDcLFePqIV4
/LMrUsexpxXWavSTuwo9R2g8cxRXd9utqOdeJA2nSakd0sHOADWBNkW7mweBz1u9my9l4fZqYilT
QRuoi6KnyXDL7bQxkO8aHXlv39dPbABD6Ck//2yN+L3bh+r/kXZlu3HrQPaLBGiX+Kq1N7fX2HFe
hMRJtO+7vn4OnblpXUZpzvg+BAhgoI+KLBaLtZxKkxxSYYpK331uhqfrv7/JR3iRymSfUUIv6hXp
AaBZ5bPmpW730iHiqTvTMXcjz3BpUaz4JO8w/ojHBLxp39fgzMNq7JJOUulRpoSSyZ3iJBgfboX+
6KR3y0100DjS0tX6w77/Pm2w8v/WeLFRwGySAk/2O2TdachN9fg59+uqaLIPqk4RKvAGAabLT6Py
PRx+XN+0zd+XJUMXJdFQJJYWKSzbXi/LaXTaBtwzhWiO1iKHsn8dhR7/PxbrgsKmwcOymIuoIqOD
PjoZ7yfNCXmdj9v2YYXBmKAurlB/pZujM6CeA2MNp90CciA7OtNgxUeqy/GS/WfZ2IR4Jw+ZGKYQ
SFvOsuT18ilNOAmgbSOxwmCskJzmU2BiQ5zZl0JncGRbQz85enp7V39KwaWsg6+qfOl5Mxp4m8UY
J1UyzKCQINsUg2ezOojZVyH+eV0hOGrHMoZ3hAw6mYAhmfs8PuoVJ5e7bQ4ui8fmxuHmFphngsWL
0eYDk3eklCBqh/JGypqArk5eRcFmNn6lEiyDTp00IwYkAFGzumZPhwCXNrGnzOnf9MfBlTB5WA4t
9eE/LSSbH5+qcQjflWQx90W5UzLOyd32KlYLybxzjanB4N0MYmH4+mLBrHr5aIe5rUCe4SPUHes1
pGqzciO0BfEcTF2CyhfHOHju6xuNV6e3mVpYYzB2IlVIItbUFtGS2/LhV/eyiXLlGnTRPK3g6LnB
PHWbJUxIO6AqcK69TryJeSO3eL/P2IhZXpY4ELA7gxzu2lE8oGODk5L7y1HSJBANw4GFq/zvTdFz
VYhLsYY/HobVrdoG2UFJCvVYDEn4HAzCvSClX8JGtfVQM2xBzm+7VvuG2sEvcs6L1G7bpsu3MLZJ
z+SlRLAC0R3xdczfwFRtCSHPAHIlZjwlrUlVIwgEzBcGkV77QEuRctv4tNiN1d8WPm9eJP3oP2/H
30KxlJJSo0nm3ECoJMwcKfL7TrXS+l4rv8nToyJ51y0GZwkVZjvxYjVVIwFapspWSn6o8UPOU0uq
1tckYpwj2ayQV52BoeIpMDaFM7SKVRmaFaccV5q3dqx5SsMiKWO6dtIPM7yRxyfwcdpxZnfGsyLu
/9vSMeYpi3I1WTLohdichfmhnV9EpOw+gmHqICjTQHrA1uwMIYlSTdJHhwiqn8zoGmny0yypnJDS
thZcYBjDMY7BGGqmMTp59jImx6k8zjqHi2JbCS4QzFkVdCGK8ha2qc8jqxNPU/e1l+46HvEXD4Y5
rHJr1kNMJSlQ1jGEiU3E0poKGQyAHF3jrNn7Vbm6ncopKIJ5xNZU4PiJbobyjleovm3Ofy/Zu4+7
QgDvVzQnOmSR88esuCvbx+vKxft95lyO6INcUJMIBU6+y70/JW/Xf5+zF++GdfX9C+nm4F2rxOm2
0PZ9gsb0x0r4cR2Ftw/MMcz7NmvjFFKk4yfdfCblOecVuvzFm7vsBP2GlSSF1sP3FoHRfTbe4l3u
LhhLZZ6MCukzOjqjfIkOvJ5cnlx0dVeY4jSnud4CM9Q/l2JoLz1IR9X/aGDYwKTcpMtYDziWJQrt
AwXvPV202uHn9T3iaRpz+HWUbdapApRkjJ8CTfblnhdi5S0Xc/CjPp+nMgGEovyc1D0IU2WeCfuL
J/BbDdhYJKbwwVJO2JJ6vp3LB7XyhcYRpK+p+nlSP4XCbuxqax4jK5m+TjwChr+4qhd05qrutLKa
xgTorSshTBS7GXI/oBolh+SAkPX3/7RlbJlcrXZFMMxYzzbTDk3e+xFpvOsQnC1jK+LqaVJmuYZA
CrkRpX1IY62Eg0FPyR++B25PHTEZEwzdjFoQvTAwbHk2oN9h68SL9MWQutkVxXKwxypyPiDRBY1t
JRDiukddPBx8YgZWi27YeLhX55njFGy/wlYwjMkjRanAjQJMWo1eMz+X0R16v4bmLU5uo3wf9D6J
flyXbPMEryDpXq6s0azUGMqHiSlO2Z9a8qBwI3abyrACoBu5ApiUetJ6CfqWneSD6La+4IafpofR
G0+oW8PQItMVP9DHgCD1P7qhM14PlC8Skw4OXD3PT8WQ7SpJ5ygER/10xvCZQdk1SQ2ppPRhWXZ9
4huCWw88HvrtxdM0DGARZZQLMJLMBKVhDYHfK4zHfPbn5NRq/nUF2IYwifJOvSW+W6fV/pR1rpfy
2GGxiuJRiOojIhw/i4i3YJszPEzlgsPq9ti0GAqLzNzgiWj8APua4HVOdwrAsKzamRc5uhMhp+Ua
58YV/PEx5bNhUMfnT6Nx+QZG2QlJJiPQkIUMzxIoWXI/RqSI+JRDkd98sm3XVxKzml8Z3ZyqQFP9
cDffJE5qT4fBDTH4qD8GH/H0V2CMpqSRophJgVxDJy3gXSJ4h5W2GA6cMpltc3FZQUbvp6yexHKE
TIopWyKyW4Hy6b/pI2PYA1FTtN4AgtCjVhKkAzUZXCQ13Oswm3VoK31k7/y+SyRBEIHTIeg6ntHH
gFFrspshnhf6ht9+Vg7CobtB/zCnCoOzhGygBZOeZuT5ATyroIJL59s6TnYc4ehuX1F09pIf1CBU
yh4YVWk1w3s8j5IgZRiqpDrim3YPRkcHJSahw6OE40mn/Nvc64lWBHGDYz5F30Txrk058XKOuWIL
4NtRDzQM5kOsN7gjwq0ZfxEkzupt2/bfOv7eV7+yiG1bpWZPrURQRlZN0EEz2PmyX0aeCvJ2iTEQ
JsaHKU0FoKK0TF/zjF39jAnNn8KD6hi+/CZGzvQ1c4U9j96Vt0mMsYgLoRoyKuHQPo3BTRxygom8
TWKsRAdKuYpQYxSHo63WZ9mYLdHgvEJ5q8cYCmGOotKQIIRm+Arxug4FWqKHOSNx43OOE+feYEN3
JJbCvm8B1b31bnBI7wV7ujdvFZtuzofehxdLzkbukJUJs4ZeG1L8adLdvidIs3NiHHQDrtgHdtAg
OqmMNjZwivo8sJQAbSTSax/syXwTBK9GzPHHODulMDZBm2qlEAZIZESqFYquJh7KsbTyNLCJXPOc
aN5mUeVfHd8s19DiJwMNjXC4e8G1EbooP1sO4in1shte7H+zwx1sAAoYz1EJi0HP/8aLipIYVQof
LUgt3Ycro1ip2+t2eqNaCCIRW/08oxK3sDWBm47aPGgrbPr3layqWRS5TOOikQ5mINCXvcgyTDwR
OEG+TYOxwmEsVZfOnUpGeNRDndwt+uiqEu+JtWl1EZaWJHB5SaBI+7cotTwsaUNrjhb52dTPGYrh
dbRNqh9hvAIX9G8cxvYZkTFGnQScCLXLaVK7WZ5Y3BaqzQO2QmEsYGpIUm9U2Bgdncf5+KpIh6r4
XA1fNcyi7HmT3Le35yITYwrTxDALsYRMOt6NQtz7elZwLisOhEpZqVea1oXAyENaOtq5XdVYU9Vz
Di4PgQmDCHMmz7hxcWSXeifJsBQYenvdkNN1+MPsqdAvwySI6xFm7+VB01AnPNF7rwZPg/qWVvNN
0el+GMVfh2a24wrlvWTiwG6f0gsssz1KrunToMyjsxBwQTXzXUnKz0sUcrZoc8Ck+Vs8SaQrvNqj
YhiDAXX5uBFv0bSNEd2J1+2Uh7cBI4G7L4Wvc+z6dbkklvwRzaRx2BHgJRiOE6SYTyYjqPkRcvC1
VIxhSMpAkdoS/I9mFttBN1hpeC4yzbuuGtvm5589QpXMv9cuScwAxARIf9b5z0n7JJQ/5cYlvHHx
29Ueqy1i7EKfCbU09IAZD7Odn3PUr9Cn73wn+Ysd7UpPeMWMU+e6bNvxzRUqo4DNMku61mEJaTc/
sTzQod7SRw7mGFsRlxV687q/oLEJFFNJizIVIKPSjZYkE7uZHyb5VW0XtL/tOaJt3vaarOMpZ0hI
aTK+RYLxe3GmQ7T3sIKbYT63/FrhUd/5gsPlWd20USs05oQ1qoqpGVQXo738c8Fc7tLuXlRL9EBj
41NudB5F+abFWgHSI7g60rFeqYk0ApDGEHoUt4xei95IXqETTy7mjLVTjFb+DDBKcopT0Ngo3zj7
tKkUK0GY8xWVUjz2dJ/o6FYxQvWe+JVm3AUby6fY4+fF1r3mRnA0joa8P+T/MPorZObIhYsm6FUB
WiiMA6HcYP2n1K9vdFvaRWC0mGzTkp0Gk8QjN7spb3kbuGkjV+jM0auDpZ7DBYdhSTSMn3iRc/BT
G7wuqe3IMXwHicC3wWFglneZg3YShhFXTG/cV1NlFXmZW3IQuPKEmpRy2iepfJsKqaMO4e763m72
/5sXcJW5ued5KIylwD3QONVJvaGEIXQ8feq3XnmgY5w7TKkfwbpcuBEGqImYUf+hR9PqE6iZWJ0T
Ei4tEYMSdZrhUz7s2uQhSp6vi7ltu1cYjKnJl1A1cxUYwQ3m2+1jN3DAz/W2YDY1SixuUex/FpwP
xfVWoIzF0USSk3HE2mb1q6xpVlR3jhLyqsq3tfS3+qiMmVE0UW8DDaIlQm+LQ2Hn2Wg1QvQRR2gl
DGNmBsyfa/UawozVsxQ+N2AnadSQA7Jtyy6ysEdhLIQeOTXE10CRkCeiVfBqEd5DdH+aFKJpcLmJ
JrPhtbFYoiFXqRyHwVFvMIQWAWzc5Sg/FOw38JlBJeo3ym6LBL/PY/PfdFXw2PwHndHDSUCtlgxi
M1C0IqIsPUh1Y6vBLqh4BK3bfsMKiVE+BYpX6FRO9Z5200i73H5LMvCOiU7iCoiYXj9hfzHVF8kY
NUwVLRaVnOL5sokBS8MjnjR2fp/7tbPMFriWvd6hbKNgWiudjx62Cz6jn3VctmOrQ3Vq6V4pPovp
lzHnvKS38yCrNWXUM0MnmSpWkLFxECQ9oWH3HjygKD2obzBZ1aNt2Ana8YRD7hCQtez/D4kJqiDX
1Je5EcHs0dZGg09o3cDHMClXO4YH4qroBJRuxG+8iXPbxuWyqswV2DZaGCZUX3N0+mQ9SCbBKsIt
Bd52BH+jsDG6AtPFpKwFCmUAVe0Wbe3NjopECfd5IvF2kQ3SRaGkVUWMa70/UDKJHI5n5CHKpLoL
2FXnu3w/HRZUz8rHRLUiX3kkDu/K284vXTSJDeINmVLNogaJBw+j6N3UjRx1n54WlzJ08cowtq3q
ZXkZo9OEjdCOM/y3cSz9uoxt9KRzjgZXIMbchHOMUKGA44eSuLvepwmzxlUOCghO8E7hoHG0UmFs
TQdSpEbvsHoL8af0iYQ3Jo9Le7tZYbVDjD0pi0DschMYARKMGFephVa161y0KtynHm8oOheNsSxT
Bm4zY4BOFqdmnx/AQO0aPrKNoPnlvRe4W8WYkCFKFqFugEXLq+ev0H5H3hv34G35lNnc9yvvbDMW
pEeBIVo+gBZ8MQ8YDoX4ewc6qeVZPX6Mrti8bBob6QrMwBhb6j9ohmwRVLZW0xPnnuMcJtZhbvS6
M2sV8lTEEm5lW4UNzm3ilnZ/rkG0p2HjohdMSsRVlxzGo+x0fuFrzvXP4JwAlsu2a9E7n9BroMh7
ymeLOOVs9zG3J5fqwh/XjS5j7rVBFEVjZ7Y2GGUz9AU6FpPYSr+SN5qH7HbJT7RN2HgOZK7mw584
GA4n0brtTqyAGbUZwk5IBkpTQWewVCeklK3Wlo75DdI39uj8mvRde6lHcBnzjuOml3YBZzuRB7lr
VIOy22e9K3Y/U6mwxIZYecTJyG/u4gqHeXxlY5KZJR1sJ6WmNZj3glJarcEZd8ADYZ5XidrJTSGD
KDqIjF2r1g56S91gmvfXNXLb4VwJw9wyYzsoTTxDmM4R7fKs4xWZ27Ff4TwUrvjCe5xTBbiimSxP
GCEmntI9NPNXdCX1KRGpvOOFILZhdLBiGLpBHwz/fpwWo1hlUjLCl13sQd/3fQIqyMSTc9EZazDk
peJdJWnW9bXc1r8LKLOUpDLM0BgA2i+ha+YdCkJURx4id84+Mu3b1C9Qf9zbYRjNCKyD6iMBn9UA
zstzXeccc7V956xgmBsbVGFRKEqAkf1fvf2mQ77Ge9rpFXrG0/Xl2zZaF5mYq9vMs1kgMpYvMEe3
a33F2GvypzA+xpLkhPPP62g8DWGubiUpRUGkZFO9iXa/+pNZfmmER6k5ttHDqO/17kNG4yIdc30r
OdEz6X06lfTa6H6R/2g+wou7Vgoq8ioiM0dx3CYVVfpslyX7ljflhSrVn2f3twgsH3abxlKKkSiw
e7PsT2O7r8LSv74r21bvAsGYVlIVam9SFn4j/aKSn2p6CqRP1yF4UjCmIVnGthqoTpuCq06fuUX0
fzk0MGSKoUqiIjI7naVClYolTJzRpEe9rUFOKajoq1I9NbsLNIwebGq71HUvjAiGYMiurC8BxxRt
r+Pvb2A5jzRFLpR6xDfMy74eb4b2FIoP19eRA8FWc6HmaJJbzMlxxA7BRvIjVk8Lr1B7e69+i8EW
bmkdRqyNKcQohbPQnkpemcm2Ebj8PqMLYQryiEJ6v42ol5v6jdvuc49He7CdJtQvOMzNEKZxkS8Z
cPL2pB7yHYYlPmBK+5N2Pz1EZ9Oraot30W5fRhdIurQrY1C3c5+mESDFokXfrJ/FT2DTa7g9fdRO
/mkULjhUTVY48wBOwK4GDmpnTO3FyH8KyHH1exUkVP9N4Zj7QV9EOZCpMixa6g86WjgEJPDklgPz
Fx/2IhFzM2iqlI8Rbcsceks+wIG1ktvYUkG0ixHxrrBY5ecBTvT8KDqlN+941yBP5xnzEQdRi7nq
EDNKxJ3ZoMGjar3rK7ldQLPSR+ammJZGmoQAItJKzOxu2WN6oT++ZsgNdZbiG4d5nzqk4JKcc2wG
GzHql3TAHQLZGvUhE18G6b6KPl+XjQfB3CDhAIcFMW88AsaXpTvmOnIg8dt1DI7ZYMNAcaSZTUjF
oE4sNRuKT10i7pOfmoU/zpah4B1nSCrmIjHmSa7C2aga+OaUzcQAtVKw1x5qR7cEP/f0xP5YfGsF
SD9odZjlMisFWYNgwQ14IpEp76wWdZEdEkixY3IO2uZOrcAYCyVJylxmAaQL88dG2RXkMRufrm/U
9utmhcFYp6Y2BslYIFD6rBEr8JWd4LZeup8im45jJM6HSo1XgIyRirJeDDQ6EUcwbxt11+ucW3fb
u1gBMNZpEKV5GOl7LaEVrHiu+c234qVHqk98mjG4+z8uIGONdAHFfdWMBRzeKFEGTTIaORhLiV97
jR16PKXYvE5W4jGWieToojToYDdlIFZjfhGTU5edU/2boHJKabaTi7+hDJZVRxXNvEI1zXsw92R+
lQIrdoddjffUCafZTm+FEEHQ0PmQ47TCZSxUnDVGE7ZY0kr9WRMQtqcneeGlFzdvkRUIYzpSWZkj
paN6aESW0sv2EPCm8GzTEq0wGGsxRkXbhtRaRPsJ8fD6PMiW5NS+9lAcZy/btd4Ad6p05G8YmGFd
V8xN92aFzRiPUQ6KKDeoXmqfuvYsBwcjPSZ5zoG5bqMMtt5qNjOUPEtURybppLahl6fiMct51AEc
O2WwzelGVuQDCkoRAX3MMNqhvA/dwSoTK7Pep3+YFtfU0+rBv98tBlt9lY1Dh+Q9EM0b3GMozVDv
NNxiyJ7413dq2/ldbRVjQswOIwK6Gkidg5vs3OKYdbvQNdz4SbFzJ7rn1QzxdJ+xIVMVauBdpDPW
yOIFjYjMJo+Ce1P9TFEyKKMsPEJG/ZZiCmQlQjPaqJfnYCjtSkahkBrZyKW4nPXb9AIuWGzqOyGS
nmQxmKqCL9H37lZ4IF8NhG9lT0ZVB5q6ePUP28q4AmTOtSTK6CmmjHrKrdlY8dduD5p4PyWoorVU
z/wWerw0NGc52RaTJuogpEyzwNlLFhvOpB1NspsS1eGsJQ+I9QeqLAS7FIBofHrGv/6eUpB0VvQs
2ZJL29LiR96dRhX8j6O2Wk/6USuvKtZjQapKrOdsGG463uitayyZJbTf5PHOTLnl+DyFYVyEGOHQ
MNCA1x8Wrz1LFuVLCnaaryHyH3u8cvzN47YSjznfo0j+l7Bt0E5Vvl9Q9MXZNR4Cc6C7PmgLoYVA
6j1t2qEx6gSByAk1HypaWkOPNwaV/uCVHWPfKUGJg6/EyNMYiIIvz51+LxQuSeAReJo2WlP0fF1C
joBsbjtJNFEAjzOumSi3unIXEt4abl5kl01inyxaL/xDyFmEltbfJeTRiL9fl2K7JG4FwhiOTiDa
ZFBFpwUBzV18qKB0spPd8+bGb3qJICgXDR0s5Qab3yJjqGYxTRiSXNgpQ7TrpQy1r8OxKJdjPhBO
Wmt7e37DmYxcVaaTSiTq6DSTpKIZvVW83hwEm7N828bpAsPYiaRMxnKZUfAflVY4OsZbi7YW+KSW
0sBCtY2ToWYS6v6xirfLcrIEp0YwjG2dAzgxmp1Sk2Omtwd11D/SSLiCYQyFUsSxWdZoEzKTHRm8
pDwbw56zhtSv/fPkXtaQMRVxiqaWfqKi9Hbg04oGwW5kVKWAGsGNbyuDcztvn6vfeOw8FaUnGeKs
kKmaG2suBasQC0vgEbNw9J0wT4alyhZDXSBVkTwkXWhlyxcxsHNiZxi6en0FeQLRBV5dVhW0O49o
H2sm3uXkOSZ7UePUgWx7hBdFYOekiEFhhJEBcaTHAjli6SRZdLq1LXxCnNpuvvDvKJ5U9ISvpVoE
lRQJuu8Co7KM5a1U0Eudc2/e7X0yRFXR4SVJKnOCpT4keZK8G0DkzN65Repz6uZ+hdmhpoXZdI2F
Mr5XXqRoUzwQjBtEM1UMxaR/X4lngFInl2nIUk1z2dKrdrZMI0t2yqQSjn5s2sIVFCPiXI2y1piA
mqPloBrp49QN/nUV3FzFFQT9+0qayVwWqa2QWVhk1I0TYhXDYqnCJ304ViNHF3niMDapDnW1zmkT
iqYU+7FGW0FTudfF4W0OY5JEHbyIYQuIIH2sjIOsvgXJ03UIzoqx/oqeRFKbC/AfFPln273p6ksW
6VbTv7XLt+tInPViPZUlXpKsoMX10/zYZZ+T9Pv13+dJwpiflgh1TGRIgvlGthhr7ljdyAUGr2m7
Mkm862CcnWG7ZBtJa4SS6vKUnvLia9DcxPPDdQh6HP64jy66rND1XOmyhl3JGypPL98L451igEpt
Xiw0ojvXgXgbw5iARIAeVxFkUZfZU0rdVkjKWa7tcreVMMzZb6tYQTgVwpg3+qF5RDIErSSL3T/x
U2abbyYwpEiouTZMk3VJwKS15LoOqELp3IDIYJCf9hi7U1hY/XPRYYJLzkvTbe/Vb0zC7JUSJ9kg
0IETRg4PLx2Q1xyDsvTxdqu8tE3EDxmGf/AIG0QIq0Etlh52LtBmp4qkU9Nq90bE67Pb1vILDKMZ
ijYK00gvhzndGVNgRek+UXm1LzwQRjXGJR4iIwXICHLIsQTlxSj7RtBytHw7NvFbL1DfxpwnSS9R
g481K075ObiXQR9nOsNBuJdcE2Vl3DDZdT0k7IDSRYyGLKN4tI8vOAyn+PiL0mM4dpbmo9z42+IW
buHzggbXlZGwGXxZrqIEvOsI4CLjaA6zn8mpLU9iZmWSzAmFczaPTeU3YhpMhHaK6dJgQVO8NPom
jYN33UJtpy4ue8dm841iDiOZwgi7xaO9Dco5ozWlLh3byYticdaPjZqVQZKDVRRgi6rDeUD9XPLS
5oWVJB3HI9oMFqzEYl6HhlIsCBcgFJ0aiY0pqFPuwZeY5NySmue0PgQzL7jP2y/GUM1pPC3mBMSm
MXdhgERJPPpCKfMOG71s/7y8flsO1q3MQAe54D2AyK3Xu92+cKad+Ipr2SvcMOKHpHlwjA2polzp
BFo4Mx7SZzp2ezhiSFeMmtwCYSuez0wX6ZpwjCUxdMEUSQQFmfPHtrtN8meOutNH2TUAxrUMak1D
8AIA2V5Dpe9BOA+2cmifKAcb7+ra5lZaKSHjZC5TMBh4ilKw+AG9GEhKY7onasTRr2QXX+mEv8yX
UbvNK2nmLCPrehZtJehlgk3TU7JHdt+LNZnDOc9Rd9bnNPsmLKGHiPaQg4BXVfJZbV6ubxZPCqqa
KzetNDQxzGm9VF0ep+k25pXObbu1v08S62kmk1B1My0/z8PlECAVl4u11cx4D8Ywf4XIObmcW4v1
Osc0Jj1qseHY3obLTtbBFR3dNRh9WtWfOLEx3o3MdnUU85L1ArXq5Wy1z7RIRjoKtrg3FVux0QnB
vZN5a8mYCQGdEPVMu4v14C41HgvVF4eXlOzGmOfU8G4stsd30MNIyGkxyWhHT7Tfp3nBLeIIfkNb
3bll+xwDqDAWo8yIGim0pK51I0zimXaVSxP7NOj3sbnWlHHrl4eN//xb5dU60JuwgmypfpzDQyX5
MS9L9pcHw28MtrHDjA1TV6lFn7z4ofIiL9gRZCHo9GSup8a58NkODzIN8tTXWDwafFZiMLBR86e+
GvYMNiANkOQuuufdIttJ8Msysi0duZyDQ4c6iINX7bvYEjFwKERrSeElt2g+0r6AwfTQ3M87Ood9
Sqzrdovje7CzOoMgmfJcor794X1Yzu5XJRIv3r5tHg1FkzQMXEPC89+6MkmhkAXgzHWM8EiKs6Fx
iqN5v09vgJX51VsBXCAK4vmz9jSR88ij535/Fvx5F18EYGxGsIw9SAkAgNQbGoDe6NB4Org1tuFf
4FIGCWZnDz8ETG69vkHbd9cFmPEydEkWlJxmkkxNtPT6i1jfRwZn9bYwCDizTdxSmvYHZWk0FVr0
PtdtVDTQzoxqZpukrO7mpSCcl8ImffcKi73u8UQW5Zj2J2vWpNjqAfUetnm3HNWn4adkiyf1KDg1
53LeMvhrTCb6De7zsdJnYILVzM7E70J+LqXJyuZdPn3//2/XGorxA0J0EP0iHBjGYy17dbMLYu+/
QTDPBdCrC61CV9Asf5TJOa1uO5NDBrh1nNZSMMd1NPNZGXJYhTAn970WHoWKRxHEg2BOrNkqekLo
noAkQR9fxJ6jaLzfZw5s2syRUNAYsKAtXlaabiXz8tabt9N6mZiz2UVC36sDZGhd9dCfUQP7o/xc
7gc/jSzh6fqucw8Oc7dry5AmmCSI+NyX8FztwWPjh5+oe65b2VfKO84nqN1eQ0PXiIqCf0Vj9qgb
AoyCahpcQEPrpHKxN7sPFacQpGH/wWD2SZjaOV5GYPT2bGd3JV45sb3Y9RMY3pzA5ZV9bRpyRMpw
DYGfmYhs6mhKA3ks2poytwu37bnA2KTuSEdvZ0eUqOx1r/Nx0X/nhXE3TewKli716oIKow6vgxqw
WXfQin2V7M1iz9GQTTO3wmC2S0VCzAQhH2ZI+OJBOFLWHsVBG8zr+EobmEuv3MtO5fPu3u1jsMJl
tlCZh3mORcjWT1/a2ccja0k/DaDenxaw9T0X2WPQPtVtw3FdNp1r2qCqG2iUMVSdtbUmSD2KsMMk
sWecinemXPFV89EOaIncQtbtDbyAMVbXzMyAhHoL0nX5dS4wSlO8FSvOPbX5CF9LxGiJBiJeXQTp
tqM8xufZLR/GT+EX+TU+9c6C8OSEroHGljsrs3nj4bfNy2oxGeURJzUJ8wDQgxcvtuwqqLBrC5tG
50+KnTrVDxRwu9c1dpOUZS0voznlqMpCApKCd5c7f4Dj+2WwwCL4TsqiOubbhMMY2PFzdQZdz2PA
wd/cU2RZQQGqYsosS9UexB1pJMpzn+SK4aoZ6LcLsSkfBKkoObUZm6Z0BcU8liKwXGh6LBuYu4S+
zrIyUm8owDN5fUG3FegCw4YJFJyGVKsDMNyExsmsBt/UWkdacrsv1c95PbyGamE3VX6Kks9ZIR7m
7DZFTRnRtZPS4o6cSkcn2l1YBLvrX7Zpm1YfxtxeaUZKTOCjXOepas2adC8V0U4MkruJlPdRxYtf
cJabfdZ0I4YSy+aAndUQBRyJ3QUCx2neNj8XkVTmsApTWHYjaunfJ7Mv+2BfO/lesmmCnl9hs21k
V2jM+ayMlrRKBrYwuftaLu583qfxSZee+sb2iZbbrckJmm1ShJEVInM4xQZB76QEYu0unmoXaMXH
wHmJdkFUHspvz6A7eIyfIvR4LAfjVzk/l5ucc0RV1sUqMT3UkLDIZXhT9btl+Epk77pq8nSFVU3U
6skpAYQO3hLzPKucqiXeoVSZsz8rWtRUMgCWt8VDXhDPxmYnP2Ze4FRu/hTalU0c5S685aWAOIdO
oyXcK6dDryMxVBIAJ5oMgoE7I9mV6V2EaJ4eGBwDtxVIWGmLxryxFhBGyJkBbUn2dIZ76tOpu43P
KwaX6W6wD/E1DnPpD0mOIWwiZJrvdV+0JUfZ1V+T74pT3sAD388uHWgMAmcJN9fsoPHo2BdWlSMK
1qE+V9zV365rz2b8Zv1BjGPQgzgTrSH4oKl2WsMZTjKI0ymzj6c7cWwFkiUdFB8pjwxxAup/8ej7
eYaIDa7oUyj0s4ovoPRUlEYJJjZFYj29UyFu5HMEpit8bQcYSzRLKFEiLXa6ddPzgAnLVeWC6wur
m3qRbvPabN6TRNfwGDsUdHKmqAvEw5DCs5pZ6S4/5D9i9M2JN6097PRT54pO7gVnPBhKCyOljx2Y
IUOPNw1yM1K93mrGGM2RHBUNPcjpc/YEa+gIZ9qoAptsDTfUUeGsNMcyaYxlasADmak9Vrr8GZ4V
b/RJblWd1R3MWxNB3eK++MSNIdPVvLbarLHKIjkZFmAWjWnnQnaQU9GqWuISs+R5Kxz5WD4AowBB
tQEKTNiMbg+KmduwtqbQSvdwDXb0sAZ2VXAWdRtTNRWiyLIqs9PB6wEviZjGHfRxNFBIKrRelMof
qZYGMfE/KO9HdmV5W5SBpETFk0gv76TYk6ub1uDcz9vG/QLB2B2dNJ0cinjtJRh0FquvEdgulGdM
RHPlkedXchaNLTSRK9LIBER7Dmn2WvdT4U0n3H59rNaLsSkJotAq0gnwNRp021r5uffzH/p3EK2g
NmJGB6kCsl5ezpO3gqxhgXbLSDxhqp/4mkmSXVZHTUxRPp/vZ94Qnr8Y6ct2MbZjqIteIzo04hfX
nWTVmKqlgSrN9Apf4vim24f4AsYYDj2Yl0noIZmSYFB4/qTrJ2lQ3BHFY9dN1PatfwFirEUz5mYr
h1CMZI9gA3pje4+y8fBufQ4MW1+izDMx1Aow//RLjx6ynj4vS7HtbP6Whq0vkUZBHMUFy2YWHfgu
DE8LiNuaxL++aJzTxFaWBIrZKGh9hHFIIl8MY9dMeBWwvAPFzvMbx6LAQDWIIt9M3uwOt+0P40E4
G7b8JoGuMvgm7EORowx/uR8v60cFX1k9TZ6G1lQh2P+Qdl1NbuPM9heximDmK4MoaTQ52X5hje01
A5gz+evvwfhbi8Zwhb3ep3mYKrYaaDQaHc7RHzEs3SA0GL6SyEnc8tSf6Lf4KMJ0FJ0qvsHESI1o
pOxUqbfVodoNr4jBvPrAcofjXpTvFe0b5y/UEImuRYZ6RZQ7evFNz79eNgzhrnFOwgSQltoS7Bpo
JT8xjLnajb0oYFlePTB21ZdIOAcrXELOV5gxAKZUBVp1GMFdPCREPXrNyqzWvghEbQxCaZzD6JVx
zpUYGo5u77Nx8CJ2foJNG7vsi+hAi8Tx1aYli3pl1mEfrT/7KlQDN8nynuatgvR6FvGTbzsQJJJ0
xcZYJ5+RNGfaG0bXw0+R+zn6LqfPhfIosBF2r38I0FBEJUTBu8LmVYpj2UoULWfRvv4N8b4f3+p+
+saq/PlO+iOQBRt1W81UNMRM/JA70XKgpeQFnjf2Wy1NQIH9PI4vAp2UTZ3OQrjHI7K7tGyrEqmU
BNiULLRnPZnhIyAWABks6jjafEKuVGK/ZuWmGl2xVKmDSkl7avRgjq7L6X4wd5l0F1JR6LQ502ar
SC+qCgGY3Admy860pKqECSZDuDPr2okVO3arwd5lqn6UiPU4N23hGK3uhJMow7npslbCueOmW/Oo
TzSD8Bi5eIk66h+R86z0M7kkAwhd2znNKLIbCKFy0zUa3ZGNwx9ZyK9VNDkLUWYtGWQDUuYjgFL3
pSu57Q7sDWBpEifbtg3kLIwzkGq0e5XqEJYsX9TBcGr5pGpXNjl0yIP3AtU2twgPEYIWXWLIfKtV
01dxZDFrjAaQOCx3pBDcKptOSdM1HeT0uqbxg/rgz8yWmsIAo3jwzelWQv4nzkxHsEMiMdw90hTz
TDtWWKv90ZcZq8ceqY89sG3uLSd0hi/i/Nb20p0146w7pFapYzYCRhE3DjXuKKgTL2slUOr9cK9c
RVxSErUFlIqb6zLBFKX5qYgzwZN0M1o/b9B76nclpCnnVpbZygG9dj+YxyTK3dQiThn/N0t4vy1X
glTDKJe4h6A+e9TCB1nzu/Lh8oKxJf9wO+mKquB+UgnhE+9z1hVGXOXIg9nGfcJm8I03Nc9epJJk
bqrq4DOvvMGQPl8Wux16ruSyjVyppqH9x7R0nCLWZt89qfth/63zfxbM5L3o5bhpFitpXCRYpLaa
LwTS1EH3MnoLlG0nEu3WJo4YRu1/rSUXDYLieYoWC1LSAxJfLnGUzAmPIALyor+mY/PCwC8Q5TrF
DUg6gMUrWFJFsJXcgc5iG6SQMS7lDvbisEEJw6Mn9ci6CYFa9l/FcYd5yRTZlBMmbic96uwx6Zpu
/DZ7LAQQSdv0HOel5TPjQ5jluTxDGJjUX4tIv1epqLNOJIK7sQpNnbXKxtWbZRhRKL6btqBJR3DU
eIjaRC3oYlsQoAXNAVWuPXt7i7Mk2x0TOm4nW8a8vGVyxt4XXZ7W9sTsAIDTikv3w2ONNwl5gI9i
jZFNYKaOjhqxsLNgew3PorkT0JRaJBsaRKen/iX3yVdrBJZe7mrfw8d43wSkPIksY9MZr7TlrL6i
w0j6ECJ18hKh7T5Mvy+6vtM10azvpg8B/AB47Rg+G/9Cz6dWCucWmADWfBumwVw9qZMgRbi5fCsR
7P8rpxj2pC9z9Lt4URg9RZrio4dxf9lLiLTg/K6UmGSqdIgYpdrp7dNCgTkgmvvf3JOVHpwF0rFq
yTCruOcBlN0rh6I8EvSid7poT0SCOHvrdBmjYRa0Ab1zpnrh+ATqcacf/rq8aO9wNB9uyZVCnJFl
ii0BQ1YfvRxZ74PsqrsCNM8PD9NDed3iaCl30YExtuCC8aW7xq2uQ1fEDiHaOc7folhXKOj6wjtS
vgvztzQ7kETQ2v+eybqgJ/9W1WOzJpoCG9eC0QcOM+guwhPUYzBwUJNRueu+5YAe7VqXwLlBb0Ut
Jpta2oZta6aJY8bn2npQJGVJiRd5XTYelV6y8pu5iEC+tvQ0ZBlT+zLakCyFB3EwJSnNMZ+BbFtQ
v+VX8UH9xHAJWsf8ynI3o+2w+jhx7Wfj9idsoPr/z/jiF5iqrBho1pP5RJiZhlWi20BdSGi0a2Mt
qKPksauLx7nN//+dlb+J4k5jNKmWkVJUiGgSu1H9qUgFx2NjzwwZdI74DrDcVZsTUFhoxDFGYC0U
qDQ6TQrSgTb/UlfZ7vIxZKeMs86VHLQDcu4xR2mtZCVrYvZBTO+7dNfAfRlsu/Kvk3S4LG4rRv1N
HhcRlKECAhaM0mKYgd4ssI46yIPEBc0supsS4e254cx+E8fiu5X3j7MoJXIDcUV139quTkyHokXF
vP+PanGFqJ6aeapKMH6NHvvpQes/K9EuWlxAOSXjtTTt29hb6JUJXQ3BBbeV3/tNR+6GoxpJIw2c
V1586v1kz5xKCHROVIswIyfK/162S8Bk/L6gXddVVlVgQRX90yJ5BXmqYpGNiDaNs/1QmvSlYzbC
8hx9AGwvqXQqdIpY383nyW0Pwz31EsVPREOoW3kqA5AjsmboYNrVbO5OMpSs6WIQEr4XY9V9t89P
7YHBtoogQdkl+uHYaQz3TlNh8Ty8eSi1il6D99qTS7vZDc1o7cZZLzx7nrpPRSEhFmo0IS8aO1wX
pPIlzGEoIvTFQaoRSiRQtMEFv69fT7Y/DBg2j36YUnsXp9luSatD3TRPl0+JQOn3IHt1GKXZzCZC
9cHr+y7oAP0kmfmNMaeP4DNKPTMsBb5t+0o6rzLfCYg4fmyGzhrwIMbjETCk++bWOpguvM6XyGdD
nXiVvKFVbVfuR9cCNtRRVLXbPp2r38CdzrBNVZJX9oBU9YDWFMQ6j+rNO/SgUwWiWtDGc8iQV8K4
0zlPZlw2GYQNO+tIj0nQ+f+mAWmrm+s3OdwJtXOamIkKOfRHciP72l8M/69NHVA3M2ZUT96pfomM
12sixLbdeor9JpuLT+041dDlDdnLbfISuiPmZwApfkzczKkwQoEoA0gCrn0QPYqESnPOoYlqo+hM
CGbWJH2zdyn44Nx4Z7pl4mTIP8z7zq0PulsFQtkbeYjflOYC1b7raCm9W/L9tIs/q/sQ3MuRAiRJ
kIh4otK5wIz4icPaoks969AUSRfUIRL0sRnAhRCeDYFD4KcNI0W1s1wyBy9/YdSr+ldzAYR6i2Yi
2YOHv+2BDg8ezOAPsE3Xq8mPG8pdUUf6CL9AiytVv7az/WVHt1XD/E0AFw4QY9C1fkALMtIFbJqR
sewh4fxieY2Pl6gL/q9d8npZqGgxOUeT4L1eKw2UmrTY6dvCU+UnuUSffg2iYtW5LIx97MJNonGO
ps2q0EhrCAvn57a+n+rny98XuU2N8zAaqB7ayoKAsnHYoE/sGQcW1bARw9gXlYhEBs/5lCFN+had
OaAjPCb77LbZ5wcGdCc6xmxVLq0a50Ek5MIUytxmAt81ov37KhL254l2hvMU8mBRVgsDzniQHSrw
6ZWgDas9+57NkcfAWBEpJXLIfB6xbdMZSHQImuKTdFt9B6+eX4Djobgav5mYU56uQ6fBnv1nufxT
Yho6de6xmvIx2gPs+Qh8I/DYYnTiCc2YJ7QKXMfX4xX9etk0meVd2EQ+5ZhJWU8iGWfbiFAVGyyH
5LFTGodUlLli1nBJEOdEMpQQQA0K/YqpcSTyINdfaFE56vyFjqlj2y//TS/Of+ixpVYl8x+0VZ1R
e9QUxSm7/ZQIns6io81P1PUysAASZqEpsj4zfON0VWFI/x2jeyfKCQilcY5kGhpJ7thdNoN7BISF
x9CzMS4o7xQvPoogb7eft+cATOccCd7SCSipIY01HCXgxzVA16c8mQBwrQL1TuTzBX6Lb46NinSI
GWqJp/XsYfulb1Kn6m/SanbQluaaxZXxZ8/NlYqcg8lNOsiEBbSsiY/Bo1gH5cDiTIZfNgeXjVLg
zfju2FEyliW3ESGYVjDNDxMVGOP298FGDsRHA/jtnHWYQIfKGxu+K2le5vHVTAXZv38wiLMAziCs
UEl6xXqPBKTMbZ4QMHqGFz5mV80L8VO//LM3LNJff6vEXTJNmJsFYf4pB0Rebb8s0+sIoKGxJU6a
HzMyOlFxq0ai4a7tu83SVU21ZFaOhjdbPe4KamDsezawkuS6M651hpNCRQPTW3QTCKzOUrj9As+v
1hiADUZp1QF+MMufBn3lMByxxZWC9AgyElzconfVP9xxZ7ncNpZx3JpEgtzcGd3uJD2GYLpiL53w
FnNVfnPTuUUgnDLYvgHOUrmtNOw4n6cCUpvMBVFJ41iZE7vl/dQ5aCgcd8TvAmvexfvcExcjRRvK
nfOszsgSFdjQpUUCRv+u5zMa0z9dPt/bDuyXhvz5zqpRn7MBGmpBeKwD7TBDqfgoyoC/J9k/3qVn
OVys0MRg6NQnyAGGyuvs0ptqVwbNPvElv8OW7hi4u36f+DTAqCCKDhidQBcZZpIOvVP7xaGVxUhd
7P6+9Ju43KQtF9U0EPymzvvpSAfQR3yb3jl1+ivt4fJKb3u68wpw0YQM1u3WZi/Ilh4W+Tkxvlz+
vsBcDC58wDSMXmcNO//oXTfK3GlAmVZmAqRZdr4vrRnnZfS5jRSTvRi7+j7rHs0FSCR3k4gxb2vQ
cO1mDM7NDJJZzWjjZUF0GJTH8DAcLaAOa/tImFAVnQDOsyj2UGSLAVGVkTiVtk/bm0HeF+1VbmdA
V0ZGRYST/w+JjLMpcG4FjNRa08QQqX0xH9On8Dm8ZxNToFv1chR7B4TQcumwF3/hKgIz3NxAndim
rOq4KfhmIrIYxVQxBx5aj8g9Ruq3TA1iU9AWsP0Ax2UgG0ivoueQU7FIVKNKSIx6PYBqeve68EzZ
sR/I4kyYiCNvijM71eSKemLYZn0wT92yNAVFKHYL/n4JLvHUa/Zso56YF8tOGkiHjkclctSB1n6d
1Vdplf3R2/Usk598k2FApFxSVl9k6EXWgb5Tywon7Dbd1UoOp1uNvuy0Yd2HyUuMgYod67ZI3AHc
Jk8ghg/GK9HoF9ujC4upc4ewJ9IEsHsmcJKA+nNXS3tT/RTrlhNP10svKOFs+q+Vetw5bCrJtocB
ywi8UL/DhJmEyXQ6a+5lN7nphldiOMOketgDehRKkaV4ajRj37eDQMT2+V7J4G7uNKrNHEUh1oWI
V+rRBu6k4r6P6j0MrhlYuNIOnctiJVHzvkA7/jq3pUlOcwuSQWfpt+Hg94kIblpwxAzuJu+LHJfA
DBHUll2puRqKL731MumRpzRCdA2RPvwVbY7q2DFhMzrqWiBR4E3lG4BbnU8d0rzhjcjmN92joSgm
65+3PiDlShLRJFtF8J4Rw61U203KcjfYvhR/u2yH2xHtShJnJENolgjkIUkJll10xfD1dd9JUItl
HhLmcZ8Fc/BdIHXzlJ2l8kNMTZqNmrpErEWxOS2euS+v49gZHBa+h45yMvbFsyibvbmJK5mcxSyK
VOaSDZmR0j8B938/qCIAO5FanJ1MzbDQQmdvrvolD38U4aM1iJaO/cwP7tDQQWKpaGiV4muT9kyU
pmtxpbU41f1NcoyuJxd12FN8FFUn30E/LsnijMOUx7QmCpYsvCZgCgL6pWtcV4fsEAaam/t1YPuM
wDzzs68Gdg4J7T2b6+6exRDEm7fAL7U/zF7I8yz1OYXa8Uicxj7a82s+H+0u2anVVSt/FRjo9gH8
e5VVmTOWiMqRYukQV+O1g1Gg5jYFCjcIPJVd9FQeInT4MRRdWZCH2OpzNeSVmpwFqWHSyOAMYWNj
oz+cll0FclIXzRhX9EDuDWfyFS95AvEByK4d8SpvV75X8tntv3q+T60akzmCp8PU1W54BEbxwQxK
jz6mggh++zSeF5j9fyVIDs3MtpQEbV/DjPAhs3w9nER5ApHRcLEKug0TTY+xmtFcAQYmdZbmSMku
HaljzXc6iURXLtuefz4wKk89KJmSoYUVBKqZ2x1YC4bpm9cMfaHe4Z4QiBOtIRerDGXcA8kf0koS
P5DUdjKlFWzTdgS9MgguUAHmaBKbTCOQvH1KT9On7Am1a4/N65LQr1DuRG3XF5w+kWKc37GLuV/a
8V0oTsFTTZ3YA3/Arj0tvu7K+/QvUT+LQCL/HgEVDGD9BkhcgElWHWkueImIvs/5k7hW7TAs8X0l
wtwYsDBqYbwnEsG5jhqGlyk1RBj0qNdBoQaXd0X0fc41xGP4vyUK61MMSGIhNsz27fnLJfBtKRgi
yNKZXdDhl+XTsqMPsYvEjJu4ae3WJ/Rzo49JBAuzLRO4veBhVHUg7/3uhjK5VON6wNhMsdwo0b7q
HiZR/WYL2Qs+/ZcMPhpmACGoPaDBvvQzjIbnvg3fzmDFVW/Z274O/5A+FL50oE/EFzcNMBU++qSz
eM70CjXOU6A8sIdhtFchcESmUFzFF6wkP+9ZghvXVBZoqSuGX9HKDzPrAC5KgW8QieGscEqjwsLX
sWGAZh+erOhtFoZY25Z+XjH2/9XdZKdNL0UxZIxugVJG7zP8fIT8N9IXeofpqj/sgFiZCNN6JdEK
02YAMQqDKyx/6J9iDLiEGNx2WRayc+0vNnD8qJe5otSyyDa4t3WEIbzOiN5tgyUNGFJRvE99UT5k
u/yx0o+7qcauSbseWV4vTRyAcryhBoFe4Pl2qBE0pr7tSbvLzmrTTACubBnIMWkYKPx9QRs9TE3b
xCR31KiONfqFfJ9Nz5dlbJrJWQb/iDG6xbQiNlAd0ivbvqNCQOrtxjUTrYhIXRF0wXDb0xtlb5oN
zlSPGhuDc4qOJoqXrVsbbuiZi6MGFUoOjeFaflu9v9fEYODbS3n+EdzelUkfGVaGHxHpn5XxWNef
u+H+8kpuV2dXinJRxlJaiU2Y80AbV+Pou+QofwaYNK5LT7myvVbQK7u9c2eVOOvo4jg0rQlz44ZE
9wmykFEmsI3tQPqXRh8aqlP0U3fqCBGtzxBchj0JMKKLFlLR2bq8PTD13y0drfZpZLDtSRukiwNS
vdSLJ9gekQwutBimOQOICqbvGKqWkTlAbHHptfkcPY9s8BhakcEXjaZf3iQAU/6umJGmSpLIUCyv
uxNBq2gbJoIAWmB3msx+w8rvhmpj2YCBBD/oIwguv9QYpR7QQNgOToommVhgFJuPypVNsGVeScu0
ti4rUGN4pPHs8VgpN1Y7OgB/vLxd22Iw+mABiFY2+ZhmsKsmamVm1VZe+NSQ211DYlYEllqvk/P8
z1bxl0CD2ykLQ7q6ZMC7KwG6cPzWDQ/WqfGlIN+hpVZQSt+2xbMwfstIFtWzBrMYyshdOrdLjxNm
0y4v4bbtnYVwOyXXQxmabNYZjB/DfEJt4vL3ty9E8yyA8+xjP9OB5A1zD2HQuu21mgOMgxFUxFdN
EPqaiOZIYBQ89EI2SiqRF+xRL8n3na06vRo9lnHq5PriX1ZOtEOcM7eQwyhpiB2ahtoJ7R+LdGdL
IniRzchltYCcC0+TWqmB1P+z3MGiWjVgZXBRRk8g5gOiQzmnhmbBEEgRud1ke7qWu9N4rbc3ALNv
iu/FIribttP2Z814eAcSmaVVMQPXrrUjg72xb7Tcy5GYVVtn/FQ+MWJ1e3TqW9SmBVsnFM55eqVc
5HpJoG/r/8SRzlGMZ3mMzukRiwJN+gpjp2hyELZWsAmjD88US7FsDTDDNuEBp2JNTxVC4RyLxPwa
zW9STLxCb3zSJH6n9C7N9Kchz/dS3gj816a9riRzOuehobQmKL29nLamM6gLxjZNpNdk8CYK/MoW
kKwhn2XxCBfJ0hI65sDp1gHuQk7ojCn3s6u41W55RY+1W1/bDxU852w56CYPvylOdx15f5TtWP0K
tiKri4giMJaAfoA01fQaJc+KKGDYdJ+r73PejVgqRgNHaEmrm7i/m01BVmrTma2+z4WkxhS3KZ7U
sJU8dRX4liwFU+9y0lQBXq3ANHgSoaZMMmvQsVBmuMviQJtudFHOUCSCc2SZNCehVEAXY3iL9SBR
Xozl4bJD3m6XOq/Xh0b+PrS0DrGGFx/m9wFbssei4XmJ6I2AMTCBhYlh4redyUosF5r2qTzUNsNA
G48GGNSaW/lBOS7eGCRH6pajYxAHYaMbvqZ4zggOtcAE+d7+vIyoFCEK95LsqlOOFhWY4Hs26oK/
4tE9IloPC5FwgzeedMtAbq3DeDe5xL0pd/ad6D273YqyWksu7CnNWglrBjtJtId2vjbUJCDjsz3e
Z8qrZnlG8kqjq0F5FFgO832XtOQ8RTSrxWy07/6qNr0OHfiSP+SOXbH2JASxjqide/s4GCoqPLZi
ajZ3HNqxo3loEQYFEB0JpYGUM/6pGkzwAtUuS0IC8HcnqNVWUlgMTttI970FmP+fHEZL7Bqn7CUf
gOfAblpLUOLZNsy/FdT5Z43e5Jqa0AnXe9VeD5NxUDpRvZoFWB837SyCs5WBtmCEV6EZUU+A7HEI
LVwzula0O8O4zSZZ8N4QLSRnI7QKi4V2I5ykxCDDpUPd1TvNlgQbJlo47lJJiS3RkkE7h23iyUDn
l3TB4Pg/nOnzwnH3CgzSLKsQIqK38V536Nvf/VBdHthBhlKHqMS6/QK1ziI/BMujlWAEiRX88GDb
k33ukgeVYby6sXgKUbSG3Omqhjqpaoba3PrF07RDk/8+ORqHb03m1E+slUEU1gkE8nWVDNC8sz7B
2vVaedOarHKiYRG8CLejgV9LyGNGATxEJ00DpUCo7ZiYBwZ7htk6Uvhw2WOIdOEcRtL3YV7lsPMO
azc+m9Xz5e9vnyMbuHiygcFjgztHUprFJI4xFzvI+b0WL0+2OhRO2P8BVTZi0F9yTM7K0ziiWjnh
KqnTV6N0E8B6mIPAJ2w/cFdCOLtesjGqrAYPidG1cT1m4CsEcSYuyPagXYV+LrCB7b0568QZdoK2
XlVm9Exmc1/IgUQF32dr8tGl/vq+xeEjLLbyP8jiyJyP/YJdQVE8Qk25cKJKtHYsLrokjIub6hJo
TWnO1m52LRBMTPtacmpgeGm79DiLHgP/EFqcdePsepGj0QIhE9uq3mdYDORVQdUfk29ClpkthoC1
7VlcqkiNtYpqMWyPvX+6p/mIagDQtMiN8ShdK7cZ6KdCh1GAm0+dCO5cZJMWM6L1s0eqgKDUIJiZ
75tTtStuGSCJfKseSy+9/xdwsqJ95A60qS//C+3jwzuAwbWKGWm0cEyBdDAN/7L3EG4jdz+SJhzH
uWBH4LECgjzLGySYcGLMB6KsiMBTWZwH0fQWMDMMtbmUXtX5a1PfdCK8nH+4GM9WyTkQvQlBzM1k
dLswWA7RUZXdrEHfLnELf9zTQnTqmJlfOnWcC0Hxmf4sGRWn8s3cLfviqvdYix+blxR16wr8FY+S
U8S9HC3saQTc1ao6qIugDf8fQplfy2dzPqRJF6usGH736E6eelKv6mdWSkdS7gUtG571YAjiWoGH
tDkvYqRWHjYMgx8oke5Q3SZy7E4IqvVvZXZ/2dQF5sfz1rXouR7LFounLNfjcKssmA1OBeqIZHC+
AkM+eVczQrWm/EzHwxw99OrzZTVEJm6z37DyR8mcI1HCeMa0IL0jHpsJQ+Hhhw3kOnGHi1Aa5x/6
UIvqgV375mPvm7sa8/zRAQgN/4pBeHP5QCuBrUBVBY2sv6tGtTY1m0VGlp50yr6s88Qfs7L/aqXG
7F9eRoEoHt3DqoGdMpvYqT6UXbpEbmJ9VzNRK9n28p014jN3dp7PSKJj+TDv+IPB6zT7+GUACx3K
12KQic2rYyWNMw0JBVFlIJDG7kkWpEcB6zc2dvNeNKy6eXBXoji7GAmNU7XG+iXRTtVNR+tVb2we
LfNmaWVBVka4ipxddChz1x3Lf7L88vvUaOpohx5tlV0Q144wn735Nlgpx98irdVLYf8uL0RxKtpn
O0uCRPmR3MO7YzacANTuVX26bJPbocZKLneZNLJZl5kGueEzG+rqg/Bz7krPxJWOLN1WvgrkbV5e
Z3l8hk9awgnEWpDHhsjA/7izRrfas3VV9r3s/NEUmW0YaA1HH7LOe65psmdFQYzvqepLUl0b5eGy
PpvX4+r7nE3qFUGefMD3+/hayx9s+nL5+5vBEgFMnanaliXbJheH2svUFNmkolzZYw5C6S2HZrJP
ZOrNVo6x2Pi1GscbQ5EeCk3xZkXE5MT2nw821vK562XpNBzv4h3PljUX0aDfAflPSBG2dbbXYjg3
0tbVUmlMTKvUfqzvp8Z07OloLLVbRN8vr+nWnq1lcXsm1X1rFBIKOHZSOHH62Ex/knJdS+CcB+gm
YjtjIMDhc+/rPQjPMo+N8aeZY+rOgjFq+06UR966XdYyOQeydKk2Vipk5ga4n7TbpfkKQLzLKyeS
wTkL0sS9geQu4HGLW039TOrOaRJBeCuQwT9gszxOf3bYRHnkEOk6rhNvGAQ7JDA3iws6y5hi0o9x
F6j1p8X6ak7fy/FRs6mTiEjoRepw0eaSylIk2dgWmi7+pJmOmiiOPotoXERiODfRpTI6sJjFaXPk
jeO1nH+29L8u7/5mqL4yMf5ZClSwtG9YEx4mq9mIluFSCiIQ0/a+NT+amyZIBuG4qVAo03wVe+rz
oJsaqzJL4I57L0Cy8uO0j2WnVl3sIGCuhdxFm4Uogl5YTQePBnhHufWMs0qL0ObLIP2MI3BeA/1q
+NpckQClZa9ypYNxVQS54HLctsqzUM7X9ss8TBUmjgBSdGuNn4f41soGt0q+y5XhXN7LbR94FsWt
atukk6Iz/dTmYMR3rSRIQ222468XkHOyWjqVdWZibrD7hsyJy2imGAh049v3rScFiC12usCvb8Zs
a5m827VDsOd2UMq8HfFwKINqvxwRmTJiQSEhyeZA2loa53BLPSvG3oKGZnNkJDzpJ5BCeWCMlF7q
0clQMWRYwGwKQJSLZ2v34U4mMqaRwYXOqvS/H4lsMZUsZU2I1iJ7AM6ylcpNO9CiCJ6W28HHShB3
CkjSSXPFOrJTDFLp++GqATo/Q0eqXFGmZjMQJStZnPFn8kx0nTXjGNdoOEAgWl5bngLOROBA7Ytr
Uflu86ytxHEHoNHVjGYpcom0Bgla8anRBieKvufR11R7vHzWtu1yJYs7C1aeVfXEenMaD5PryCJS
N8GDFqaByShRllSkGHcI1MKM5p6tIymnYKHgdclPhQx/cpQGIXYLM4BLlsidAYA3h4xx+O+GOuon
QLMKGExl5La3WUBfLy8l25VL8rgApB+MWR1ilgGm3+XuuhtOUfUnRcmVIfIZL7MsMqslMHoSv5nW
vY5hiGwv238RAKUTXeCHRWbPp7/CUIpmi9mGgZHdUwGOZrnzGGqsFGRHJO3br6JAcXPMY60g5z5U
JYmifIKCnUc+Sd8Yi6d6FfmGh9kVQCm0JyAMAgetew79BpgKwqeuwGj4rFjWhYqhVe9GU7+pXn0d
eoDiNO+Ja+ERGD+PgiycyI3ZnGsh0VLFEyvxFBjhZVQc4SEKGOxmciuEiNy8WM9nnX9wGlahD2qG
7GLnWToaxNvAvLHfhqPtzsCkrIL+a/L18pnYvg1wGZgWsnDAqPj9NgjjVkraLkTPTJzIzjJWn9V8
/KF2apCn0rfLsrajMfJLGM+fPpUhOtFtLGUHWmxc6x49MiY467FwzCNDOhT56c3+dNDS/K0eD1Fh
6r1FlAkLOuz6lwrVOflQHprjvxgp3d66syTOTZPOzJW0Qyqr81ig2SI5Ubo00DAw/M5ouhe9rbe9
2Vkg56ottc57RNRIaClHqb9LjStVeri8YZvP99XqccYxjHViqhVEZIcJ3iUPpuN4UvZCsA2RKpxj
NuvKtFvG6cga78PjiLHr6rHbN/7idm/joXGBzCJC8BcYPo/j2FC5troEqaR8RtNbewUOCNdKT1QX
9NaJTJCnSdeipU11lrNiOc5on9/TIHsB3fGVyCD+IVL4ZRE8ViPt5a4hPUywAShld1e7uRuBvYeh
ys5C8xPYhs789OplRcNMaQxWij4TtP4r8OWtFDEhmD8CjqepWHz/kpQrKHqbeJu2fvmGVAiA0fvC
BYoOVnAW3W6bhqjIBuDQQWVFTPb/lVKoVlV6V+FyM6VdpFzNqv/98onatLqVAM5LDFZYoTMYll4m
BwDWRaNf90EkKgGL1OBcA81M25IZ/5tWfAeATI9IgDbBZU22H7krVTjnoMt1jusCa9UAkjQFZP1B
8yO/2y83mmOj5sJm+MXYZtvHaSWW8xW2ZMwNkn2MUmE45f6wjw41PIR44ogt0odo8SyITyWhjhM1
6Qj91JG6/fKUTNS1kVUC8ZxOHi8v5rYsjWCST9ZsADn9bncLSktUT8rJ65IkR3Jiiv1UTQYMOMe2
AxrE3tMk+vmyzG0jOcvk4hqpK6tR63XEjtl4U8xhYCBf1kQi/tfNe1E5i+GOlL7IEoWnwCvQ/j4N
maOK+om2g+CVBO5MlYvZD1HLJBzQQ2mjj8TwWH8FsJru/k1ro2iz2P9XTkK1Yj3OY8gLm10xfTLH
HThi/FT2C80WBPjsDH20wfPicWdMBWpeoxUQpSI4m5bJ6YZg0m7T4k5WGj+n7mWTEGnGna0oLLUq
kTSIa1Nf7fykfNP0yTPJIfojYFVy3jX+/l3SmkakgfklPxibGYY+fYxgfML7AaVGYWDNXiUfFlKV
wboFol5D4ZFPK8PWY2lUmI30KBzRq+SYvbJSI3mb99LT5WXcvohX0jgLqQdVa1pGkYU55xdzR/YM
8geDDoy+D00Jgl3bPMgraZyRJGFmKH2p4oa0bqpqb0+3Cw0EGrHb/OP6AQYDUHYycGLY+q5sXu7t
EoVuQL1pgbqjSMYtJga55t3y0rig6z1QEbno5kUJprS/BbIftBK4GAvI9BoItJTPuvU5D4GZZLtZ
NwhO2PZ9ohFV1g0Tf/hkvlFUaEZkjGlzmd1Ihpwjiz8Du0Lf5Y0RLJXhk1j7XI7NqVTnT5eXdXPn
VrI5O6HR0ultNWIEqbdeR8XcYeLjKtI10e4J5PBpgqoAo1I74JH3jr2J9CaIB3xkyJ6KHyUYHHDe
/hJFUtvP5rNufKMMtQejbivIzA75TQGnrF8b79m4cS+UtWmdK1mcsZS61prNJDHrHA5tBGxHGZDh
bqk4CvJkdEckzDsJDGfzXlvJ5K7PBrS7ZZRDZm3uRuU0/ElnDll9n7s3ZxKinEvx/dzypP7HqHq9
JfBTm7fLSgR3cYaTEfVlAxGm/tfQ35XW24KsUR20wLa2Y8F6CQ2CN/ZJ6bp8jGDsgXUkT8ijeMoj
e4xXz6IOd9HecB5xBpCwKdlQrNdfVX2nDS+Xz61QF+6iNKJZlroBunTzqW+pQ8cTEKDpdNX3N1WR
OqTdleOPzBDA62xfLL927MO4fU1pOfeUyfUsPJIzj2qARtaDxS936uiIDtZlv/Fh6D6SE1s1E6xj
TD+rSun2IVqOa//yYl7eLI1/4BkJ0aOxhU7mcppASRQJJk1F3+ecQzS3nW1N+H5b/ZV0QSULvi/c
FPYDVleVkVCFIrH13jKF2AJYy3h4y7dskkL6P9K+bLdunOn2iQRopKRbjXu0HdtJ7NwIidvRPM96
+rPo/jtbptWb33EDQW4M7FKRxWKxhrUcHsL/5r0Iyh9A0qvo01SZU6RLWhXJejs5oEk9DyMg06oK
w+HqLzLUnDmR7d3/I4pNJ0yB3KRgxkPtFK+7umvOIwmtUJM+tf8XMcz+GKPURYpqIHxpT2a5y0Re
Amb7drgIYPanEIYkqmjsMgIJe3EKB4xxAFG3VDQNl17yWnOql9sGd5FH13VlD50xxlHYQV4LsMcY
CfLx8fqJ4W0M47cB7xQjQYsVywnQMp8LzKolvEF6ngzGztoUOwI+aCCF6eek/jUKTgtumut6bNoy
KOolBa1VmC+X3y9UIg9VF7UIvSISWLGmAq2OuKV0RyLvuqDtI6oZgNIHDLMiszg5BVG0LIkWPGxu
1YPuhRjMDHbBLWUw7nc9R63t6vVFGouYU4XZPKj6DIM7SKbVwNKA8FXaxIlmCx2bMkYK5yOftnnT
7gAEJEsgdpQ0tl29jxKhlyiVbVvfK8GxJryQZzt/v5LA3KvhGAR5qkn/5PzKcw+yzmOxo1MUwh6k
HMm54Wzdph3qsiybqE0QwoaRsQwI9GTAkzQ30x3RhjudDJZIKo6Y7STCSg7jhaQFb8a2gBzVn0Gt
hvL/oFsYUiKWBOymytbvookXltOszodH1Uom45gyTUAHAOWDjkANg0fpoTmObywHvPL49iKakoj3
DVHQyfj+oBXVQDOsuDRmVdyLdeniWfMD4PK768dsM57U/4hRmL6oTEP/8zBHYKQ1K0tqHlrxd0nc
oPpRTPs6JfZ1aRylFMZ7dAAkH8sA97qUZ4chK8F7K7hVrrv/TQxjGHkVSFGYx5PTTA8NWDCM78Hy
cl3Eph80kOHWFVCb6mzVTzL6aKmTSXfMvDwJFUYkRc0ls2blEY9tdHPRVqLop6zupiSW1TYOQbQ7
tTP4YW9KpIb7ruJ4QJ4U5vKIBz1WZxnUxAQgLNprZH6Pxe/X12zT2a0UYVxRNwzxDNQSxEGVry37
XN1/5vc1vLEUBYEvCySTKlVoZgTWNRevoC+1yMSDdtlepIsERoMR7QgAUkXYmGd+H+mWKNu1VHIO
yfYyXYQwDxWzIXkY0UNSz9HN0oWHwOCM4HDUYKFjjDoomhhwn45i7BPzuW3Oy/B4fS+2z8cfJVio
mDLpsDAVFTF5SMQLao98PIgGe94bdVsXUxVN0HobmsysljrlXZom8JNZZey0gbiaMhzErObY1vbz
ERAw/yeHdV2NGbdm1SLdLzZZd4yJpj1GcqneGXEpOOqSGPtGNOyxQSJKEZTIxpOvsZSo45ngJnQF
YGj+fAijsBKhVCTFcG6qbzaOHAOtEx31lLdxAmLF9KplVvezschRACqjzGmj3bbNP8LZokcWibow
Trgu5vxhCL6nGud+5eymylxHZiLnlajj9832SQtPtfYSNV+vW+Z2qHdZQBZ/wzCDaFoUyNDA/mLJ
sxWjzb0EvlqFCROU/sGt02Cujlcx5y0deylp7aLrOcSqmOqcHhKBc5Pzlo7KX10TmiC3c1rDLkiT
oEiZ2NmyWEbRcbwT7yCw7RkF6JDjBRzUf/Neoj/DMRz0Uf9vtJfbbuRib8zdp4htP2QyhMUV+Jhf
5ehnmtw2PGYN3tYwd1+7/GMROOJW0BxyHsbydqhqyoaqyYZETJFu3mpzimrJi2bIEZGgzK/ahWdS
kBvVSu6BngooOvH+upFvGsNKHrNufb4ICK0yGEP7cwTD5iS4SqxzTGFzc1ZCmGVbaiIqGSggHa3d
y2lrTeK9Js+OqPIeMfSHPgTdK0HMtVvWiWigAxZW0HUW3hGS/qWTRUsSb2vTcP7byjHulehjJC90
p6RCOmfjcjAxu0fChHNat5+3F53eahwri0jjKSRxBzk0LShY+m76nh3L/bjPHTpifl2pzeF2vDL/
sb+3Q72SlpdVn0sBpJEzOagAbCWYwk4eUlsH3Uoxo3WZeAlIqZW7frdwclLbZkJg+LKmoZLHrGg2
lWqc6gN2T4krKzGHyMoUcy/N+lEpubiZ27byRxqboKjEwSyNukJq8mHxphPlem3fwLprp94rfvdN
oQQJDq9rbfvAXcQy3r1DN5QRKsXk5OGTBu6V4esCSsPru7jdx2lehLAuvlPAfGpASPxbeQKIv11i
km4ACJ5+E3kv8m1yE1i51+8T0NMlr5/LkazEM04M9EOTLsZY2tbtTpjEdFuwiyfohocjm34Drcsn
CIk/5ckuOjOeLJxDs4s6xF1yJ1haObg5Gi3ahofUwts/xpeFYTDMsoSlHfMXMX6pzKc84rX+8kyT
cWNjuBhhMUKVwbwNQHQZPKpCbIXqt6UUOV6Mc+YM5swtQlWY44it6sDSY/yskttWCq1CHzkmyVk2
tnU66sRBjVUsW6kep+7GjM8D7yWxCUwoXcyOrYQGg1zr05suDk703jgUXnRbfomc4nt3HJ87l06S
ho6yN/eJW30tH0KPhyDAU1N+f31XQlMT8NtPTpUU1hj/1cgq5vp7zn1Kj+/Ha+6PqbNt0mKtlvKs
YzGL1qmGV2HgYcfSXf8owNSROJJNhbDRtZrVgK4gCBEnrwGm+rAbPQzm+Dzc5+0IG30b/8hhlquP
SsEkGR76eAwNjuY1t+AntOTb6Hv3Br3b/hLuPtVRsZLJOGBVTUiEhPHkpKjqxeNzk/9uTU5f+fYG
XfRi/C84lGSjJsjEpPrDQJ56HrfP9qm9/D7jYPUlEsLahA5mb1pl/UNq0XA97jpuYXfbni+CGKdK
ALCpjZjYckIzsMf0JdADS0j+un5dbZqBLCqSBrAF/GNDHCJMapcvWK6it6tTjY6CpXJBW3c2LNlq
MHLQ2fktL2+6tYZrocwLcqjMqNAmxIpBWz7PuWLHQ2WZGUYN1NS5ruDWKq5FMWZOCnHIexr/6so3
UwAfZXC71DwwQJ4+jF0P6aCri0idgnkuzF9FDo4pWHiS8LBmeYIY447ERM+6HruVozhet19jobOy
8DGIOLW97VUDipgp0TFLNjM0VbEZprQJQ6jPY/WjjPyw40ScPBHMxiigiRdg0ujlal+GrLZAUWfJ
Fa8UttmGJGM8VtZA0mKAy+H9rdDNeZBirFx3tDm9TYvlYVEDLywXx5QkNzXuYrzxZbO10MvDScNs
KriSzBi50OMFLtLmoLLPLODMdGCCFBXesBfdcfa6WOvHLONYKEmdz8jhjeWrGv2opsfr52fT4lZa
MKbdzUuBpBq0KIDG3cXPRowZygHIUEbFOanbmgDaV0L7oi6JTHTXV2E1l4AScyTzpwDIySnlrdW2
LhcJTGwnz2JRKyIkxAHoy+V9TcDGor4mn5ljlyU0u+ugT9dUtsO5SxM1X2q0YGoUWwiTQIE9JL0/
VfXvoRZaq9BK//oubdvaRSL9++rpqJb6IAeUMTYSfszEU7VfAg+WnS7OR0O7iKCLuxJRG0aErYOI
yrjNasccjpnySzT2VYpsnMLLr29msNZryFhDNsNCuhzi1B+9S2nStRDzTCammWZunxtv9Ri7WIJw
6SMRsjJDPGcVqPJSCZmshRM6bpvfZQWZeH/SA7XQDYjR0fvbBn8NieQa+TkQuL2X9NBf2Ss24u/a
SKgN2uRZveTfqj2dzwoeB82K7ktQvJuc7imOXmzs35t9HiYDbZvQp1sz3/dh78zdbJe8jqbNOvnK
KD4UrZGKEJcBeqGGR5MGkkMn2OG9iWV+GU+ZC76I79dP1mYOaC2TcYAm6fCazuAAhZ3h0/F18Q4M
JrYG3KuQm6HY9oF/TISdiVRQeIMbhIKScdsH3wqVExzzjhVbElWkfjLVBNpQ4ojCSb9U3+cnyuel
5tbnHPpFGcZjyEXcSAq1iz7dCQTMP7vrW7PpkRDbAexZlxWwZb/3SEkIjFACmD+n7SvAnzUI67JK
RoOqZESHKewVC+DooJCfSBM8XBe9afIr0XQfV84w1Itg1BOaGKzIgzwHDqhhE6tNMGet8zK41NN9
OMwrWYwnzOtpLJIa6XU6Nm6k5pe6jl7Gvt/JfXQAPrp/XTWOOHZ+YJDHPlZzPDty8YsmHEAAbQ1g
zo6Rgqw4Jc7NjLt8UY0d4ZMCXarqEjs4Hgx/vFl2wYn2hShn0ZMdcTd9pn6+lsdYTLVoWi2EkBcp
p9I4JZI/TZwTtnmXrFRi3MXUwOQ0WuHJEWOoTW5pY28ZIWfleFIY+6MsrxqGSPHgKIXdhPmELs79
Opw4Zr7pjlbKMGGFqQh9qRcQQxbihCH6YZvOu25uPE0YJ2Gm2ig3C0RUwnmWb6Z0l/GAl7cPq6Kj
pKOCwJnNqyvgio2KChZtTAs6iAU7Wc4pjuvSavZ1ZbbX6yKJsS9FHFM9FiEpFQ9tB3rhzzzLZF0W
ATcvihoLfxupcR0jgsS8QQfAikDbCeYUW8bAo5f/l4N5EcTYV6lVqdz+3Q/dRY7qtmeKddu+yKVF
e/uQNefl5t+amD66uYtIxtaKYuhNOacPGZv43T5zIo+iPndWsZfRxJV4EzAsNCAb+ajJ3RILPN+A
1w8d0OZFp+l5cZsvwh0PtmN7Qy8fxVjn2PWVuZS4Lrtp+Dpp1b6OBk70xF1rxr83stkYBVWcxjQK
ZjuRrjfvNbd3wtgFORq37rgdRqH7BieC6LryhqGzur2MWV3U2AASeaXY4C3zA2RpCx3s1P0JrJEO
BkluePWlzWO+EsmE2J2cxpVqTMALqCprbAyrKIC3/nj9+G0ns1ZSmAgb0VMmJemM6ObQo35GR7UB
UP5KxxZnJ32pKFMJ57rkKMb2pOphAYScCWvZGF8j2a2LWyQDr6u1KQKtJCqyMRhhZW9kY6yNOTcH
wLnE58n8XqU3IW8gYTtNQmEqVAO01upbQ8vKJExNKmbE7BSMo9srO2OfIaYWDnwMr21ldEMW0TGJ
ZiDG2rVG0/K6RatrPP4stHM9HcOU4yU3ixFIIfyRwRqb1FUGidCwC9iD0lqAWzTb0Wm2wx04Ss/k
lIN0XqZjdqhLYMKDondzD9mmnpqKxlpg1mE2krkKqigZm77HN3Rtcj9rXWFNoA3XTIOTZdoM11Zy
mHgjzYsoXWZ0YNft/VTuxORBjl6nLraj7jMxB0gBZUNHiRq2+D7mFcjYiLmJnQuL1gqBODU3KFZ9
JitIJHSt62j0xtj2eyEj6cQpiAG1kM9uNN410rNZ/PzEcSLaG3qnLBO2Saw3Jg30H+rgxML0dRDV
m2EGYLKe7a+L2XZGKzmMM5qqoJz6GcdW/ULhmUFb5Oa2diOcgeF6pq3PgsOt/tLd/nCJXmSy2U7N
zAK1IpDZ6/bg4eZ0ad1ZxGguoAMyN3vlXdvbz+OVRMYq+kQrm4lqKewqiFt21a5zDUukcHxc/Tav
45Uw5lCNYxkPkwhWpqZ+jnGR9NnT9U3bPLUrAcxpGmXgXDaU+qYwbzO0QZaaK7Qc98RdMia40jDl
PksFhIy2aFd3mZPbIEz4AihoKzrwLt7t8GKlElV55dmTklR9p+GCin+LfnQ3+pGn7l9Ib+E+cfh0
4dvBxUoeEzL1cjaORgrtpNvejf4iiGbis/lzsnGm7zJQM3wGfUxeCWRulDiLM8xW0z2L7lHexrCg
xqUjoYZ17VwxbkkMhFjsFSxitK/2GCfG4Hnl0hHf/wUrjmeEjOPQSNBIwgiF4jazNOWUYfAxbjn3
Bm+f2KjCHAtZUltIqV4wju1oJ4ro3rn618Ht3/qbeONbm88wXUITGNFNWtl+b4iZ0mZR0CAENPFn
qy2yYxQbhyibQysoeYgLm2u4EsZsWGxGpNFHeAq5vJGNU9s+TQnnqtrOpa1kMPukl1KZmipkTB4l
1wawZWJTfgkAPu9UXuVv0/VdhLHt4DUIF0NV6BDaonNUElAva75f932bkYQOnhtQByl4FjCOIqp0
cNLVALeJ5vlU1NnXIMkO0dBbQRvdDF3tXxe37Zgu8ti7aprloBlU2IN4KFNg3CSeAThta/Ya9Enj
aQdWaN6O0V3/cIxXIpnLShybcgB6PM1+Fo/Budk3eF8Bi99wBlt9AZzrdFhsCskPghXnurrb+/dn
ddlkpaxUZDIVaDvVgmsQAGm2OUcEZwNZSsFF7QIplKFdIix2Ge+E8nuvp9ai+Jg9v67N9vG6aEO1
XV0quVAYckyZzqr4VAQpMDhau+ORJm0iIcmr7WIsUsuLUkrodlW9rT3RYb+lsBKMmep2+Dg7nW2i
fvdEYTKua/c2t3XNTpg7LCzLxhAp7VjnLd7iKE5+X+yDQ3gcfQoZvviKrz61+86WvRAwCKWD7ANI
bXmcPDyboRu+WuVhHhPkR6G/KDWekbR+Iggcm3l7619TlXGUTWWE0kwf5q0G9Oj+Z/eQIB7prPCx
fAFcOeB+Skc8grj48foab3a7rjeX8Z5qJmWK1EA5QK97pjXswxvRXk70xS6AQ73cJ9/zff0X2Y07
nZNy4awre/VpdSNP5QLRM2As5NsZtY/rym0fD3QbIN+oE1TP32+cAsDjyNRE6kpv0AodRl/LgePL
tm/TiwjGlWHGQxwXhU7etge929Vda0vkpgv+uq7J9iVnyJIhYoQO8/GMKgkJQ2mgtIkhjiEqiaFr
OB3qELeiw6fL3r4TVtIYrWqM0JVVCWmaNbqCVTjA2vN1tz4FFuDz/c/wUMgrccx7IhKUtDJp6CjM
xmksJj/WecQvm6ZgaEQiGrIABosDOiaEJG2LxEqDeaPB9KoqA3ctb+Bo06JXUpjDVCk50pQzpMQk
OxJCvMioP2PTFxHsdR2ZepCLcElOviQHgkH/tpl8NFN8JoW+EsNYAAmyUWlC2LWuCN6i1HZtyp85
OgbmO2RNBVO4yLi8vkHgq1GcsXmooI0/C/o+NQsrF79ePzzbe38RxOyKWGZxDQQdRLykO5qddEtI
ZEdz6f0nMWwLX6B1KDmoaDdJs4faOM3Bz4Y3gbzpbS5LxpZQ6qxExChjycw6cguc/2UU/A4jWIny
/boy/+IC/iza2+t5denprRrkSgFtqif1IFh4Hb8Wx+obJY9PHePmcykTpDwNzCXKJqAw3/vqxKxm
sQ4NCpaN+8chADnqfqnOgru9QBzI7SfYTNGs5DEphoCMUwiMAcpComLKo3gIHNVJZdAFlw7QCW2J
E8xsGuFKHnUdq/XUxjCIeryFHFOTAb8lO0Vh2kOgup/ZN1ODJBVVBaAKvJdTd2ECvmUM3c+VPSFo
iux0smI/L63eUWzpDMhqjqvY1uwikdEMZXGx0XoqMXsQ2t9SdlD6R45WdPc/hEcrreg3rFav7+eM
ZKiJA9+O1qRaleKbOPNLCeLzeZepznV5PJWYwDPuhSyQGkDOzQAx1bPXJD8IXGpEui7XdGLCym5J
x2nJccI6BzMOvvGThtQxnq6h+nbIdC4LznbKiz76RUQQyPszek3d1FftBP8B9jOM1rU4ZKYrgRS5
80OPR3ZOv5/VT8F9q6I1xDQklfHvVUXypWqAZCqgaCdXpq9H+V5BKX4axlMt8oqlW75xJY5tYhBi
SY5xpWDP6tIGZqZV9D/b/mEeOVHrlm2s5TCOKlLnqQgM3IwVyj9ta/hFkmGYQ3n4/zfBtRjmHLeq
IBdGDXXM+CTpBzG6F3gX1qY5rGUwJ1da9CGcMxofn4hPqzKBM2DW8oSyzC6zeQQumzHsWhxziINF
lpDTgErql9lVnGVHTsBHA2HGvOMVjP9FFmYciCIpRGMRcfpUMeNKhMOYPDp/FbvBo4CUmuSKu2Dh
hGTblvdHFlt7NJtuiGIKhynMk5WrBzGpXTUC56jCAyXmSWKisiFRSV5VkFTgEpHMxyzGa7z9nnym
NqNIF40YGy+kKKvrCXKi3m+We0nzjICDIvUvxneRwRh4OOloNK7hY4cnyQNR61FF0RtMtyAxp+Nx
Eg80evOlu1aKsfYyy2utoKXA/jDD/RHkMfIz/Z/e/LovuZE7oq0CrtDh1XU3901WAHSLqh0Ncd5f
XwbJpSmdcNDU4rVKDq1ylIOvKQ/TY9MzraTQr1hdkrqomWEn0LdoekpIYcnlviRfrrulzXKashLC
3lpSoQsxfeIsEt6G7U9KBdBEFmXI0IkzIxGTO0Npc+ektm7LtVzmNjFAQx7UPZxH99TDZyBRWdsD
wLin++a36uVekFs8J/J2cD/cYDJBMV4GiJfMIsRFShYvNVhqnQzYtl62r296v/a7XeTFtun2Hozm
W+JmPp0HDr3P9G0qK+nMAWmECqn6FBqT4WfcPZtc5h3qLa6pxxwIESnYquiogHN3ovlX5T7dt6im
xB6vPWNr9xCS6iLGWNDYwJKjLVWnZnovYPyndo3hOEpfr5sl3X1WlfXvMwesnfXakBf8/lKdk/JJ
7Hda/mUSDyHQyYaOxyfH04Y5aGgzKfJxhrQ4Owbl7TIermuzcZANcNBIkkFgeTKbpNaTWAlNOrss
9hjIaovuIWhbX5p75z/J+WDfiVk06KhCX+FkPMtFuzNi8XaqeKHMVlfLWh+NMTQllPOkUGTAefjl
DcW07z0KXR47nxhoeyeIMYN0KgZFSRUAEkSBbY7fhPYVuRI7D3njyVs58XeSGBMIyzZEEzxUal3K
DJthwlty4gO5A5a+I9nLj8qejzxyoC2H9E4q43wjrdPLfnhbSOOAqRkttlIAi09oGnfHEqzqAPx2
O5RsQod2NpgON4bbCOrffQHjhiMAwgSljC+YQesW79SD5NQ+sP8U4LQu6O5q3urn8678dd1U5Y0r
9J1gJokzxcXUtlT10QZquz+6xjfKK0efMM1u0ixfR+xAsewom0q7S26QNXDM/V+8S4FzNgmTiK3N
MsmiDCZm5KkzjN+aPLIWkSdlKzpaq0uYSA+ha4W4EmKofRHgFuXn5tgClmE4j0fe5AjPmgkT7yn6
NKsBlZadzBfRpa2PtOWzcXWXgsjLJ6Cg3/FKcVwdmQsumyQlKqgtta7k0TOk5QAV6ikBoh/c8HgB
N5z2uxVlnFDQoKqLWgd8w3LTlLuYh1vDMwzG95CYLBjuhzaJ8FMc98bktcu364fgXxypApRPgtYs
VDTeR3iLpEaxGhFcDIf2Bk10vvDjjS3Ske+vS5I3YgMDoPG6AhQeiNIY/zYsedsNgURdduSPNqZ8
vqmAVAetlZsiYE4pQ02LIrF2KB2gCHCJ+jZXcyWf8XThGGOzBBHduPUXI7gv01OrcVovNmKGdyoy
rkzSp65AayAgJrSXAVOvBpEsJb8JVYcoJzN5vb6iWy/Sd+IYB5ZmKim6DuJyVbXE9NuUnsLhOVGf
q2IXzke1cuP8tQx5hY/ts31ZSdZhAeR4ykQBO0lPGUC8ynsJxVvTNR5EgHFqvuhQdhleUpBnQKwD
E2tpzga6uqONI3dKvGGn/0o8wdZc2sMeD1Z+JyIEUG+arwCkuFserq83XU4mIlwvN+vSsqCSQT8K
+VP1JahO0XRUyDcin0T5KAOCK2y470vqrj5KVCUdFDdoEmZbTTsFMP1lDYmpJR+QXkMnini34ErG
6L7Hp7LcytBDw4s8xn0KdQN0uxLyVB+TNHZx2+1mzyLI3aAdn3shbTuEizTGfUpBocxp9SYtv6mw
m+GeJpRp83/EOZhczRhXOqVzGAsoDsN2kF676yILvQZuvh9Pod298pfyX4z1ohzj7YyiKIzq75so
XFx65dI+GDSH2KndHQTAL2Ru8q3cI6g6NH7mm7vrxroZ3GBeRUS/rUJzFO/9ej8SQMqKHVyR0J2D
dt53S3FSJfUrKLzc66K2Hes/omS26iYEMVIRBI5VH2/S+EcEOiYQr1+XsXnV/lFHFhl1Ji1OhSWB
ywmam0p57Hmee/sevAhg70Eji8ciW6BEcFawTWCs3PeIUUC8y8lScVaLLbgNcpeMgzzDEs0bpdxJ
yfeu5OSTt0AqcY7/7MhbmLRK2whoRgdT7EKtXQjd+VsEuLHAGZ8rjJ7MjmwB2BT0B6KV+dxDve2y
LqIZF1ImlWEqA9YRQfU3yRt94T7wohvJRkvNke9Etn3yRRzjQxqtJgj4oKmKyaICPmQ5CD7SYZzT
xNs0+vfVgtZ6r5biDK3qLH8KitkzM+2QZFzaGRoVf3T4F3UYr4H4iLRRDTOvXdyrxoFy98V2N6OG
SHmQPhcvrwyFiYnUsAgAvQ5j1G4lj0J4p2AMp92vFZ48vJQlbxGZ6EhMhAxw5FjEONkvYF0qX4aG
M8mw1fv6zvIZP9FIYdHHImQYPyiHdu/nPojrjZPkz47i5p5xvzxf90wcrdhUfV/WM8kbSJzJk5J/
qaOfIeH0lfNEMC83qYfzG0yIqKKv7fxVaQHoU3LC83+5If+YHhtrBJhvjdoJpjcj0hBd02tfySN9
//b72gPj11//bdkYP2Gk9ZTqAg6uVD6r41mcvLh6ui5iK7G8NgaZcQ69li6mYUBG4wyO+E24pQFU
/4xygPE27GjuowPvSHEuqrcGxJWnAAKnrC4FZE7RT3X2heozMITvtGJ8RB/LplBQH/EWfbsgjXbI
gZLBmS5GKx3K0tGeFko7CxjdzOaF4TwFGZcx6oIGIksoKI7hniSlqwYyx9tynLrMOIqi1Ukg0iO1
JkrNPZ5T55o84ywAljCkOfXq0d5Ao3xrLUfdLk+STSuI/JhwUy1VElU0UoBtgn2/aLWRlgDSw3Ot
73Ef99V9XsW2MGml04WtpSUJsqbKkQyJc/0gbGe6LpJ15iAMY6rGSoTot8NBoOUV5UhfTKMHAERQ
kB50d3AVuz5R3lsgg+0Nu0MPbnPm3wF06z5ccKsvYS7SYc5DuV7wJYuIzBp4PfS9qB9noKzLkwUc
J47iNHtxTRxzVipUbNOJ4Kyofr/YuVufiR8c4kPg1A7F607QFW76ozc7Y2T9DxTXm/f5Sl3msExZ
bnYKfeIYAH6tPESVp8ENLJpJDR1eLpdjXzp7bOqYGGUFZRfl9zztpuYwlC9BfdZAqiMsRzBsXV9d
+vHXFpc5PmOcmcs0QJ4pg6euPoTSqYrP5eSFhPd846zjB9yl0Pi/dL/+MLqaR/v6jcjKEaggr2fz
uoi304iXbWMZDuuCtBhghGbzQQLmJaWFLnblXn7La3zqxlgJo7qvbgzASWmxEMALlcJNU0l2gOrJ
9Y3i6sNctlWbCElFYIYJEHlpWY7SpvQORbrhu7nta3elEONtgjKiAC5Ii5q9NZwoRDmgW9RH1ar3
lN/LgNTINW44OtJfvWKNbEF8nLXVtUjbMwyn91L089PSf+AOHrd+zDNKxrnoBA1ksQkrCc6BP/pw
o7b5BqsYuabDmxjYjAFXi8p4kmiUC1WlJtmWNxTDeWy/zNznB8eDGB88SKqkCfXO3VO1R8jkUpTS
Fo9H4WZAKQiNUCjmJgd1V9i8hyNdrGvbxzgTRS2qbFChXyKcC/0R8cUweUNoc6yEs2csfladS10G
uh/8uld/M/HgUfe06E5RqYsz78GzmaCVJWRfAP6FLlp2Pcu8JhjKH9FhQAAmlIZHqRGsLh08qQdw
XNXmVjs139O433WgGSpGZfcJdVcfwE52l+0UBEmBkAPvyZ/pbjmCr8IhTxhtcfhbuHUC18IYR1Zm
ZhLkCx6TRNzFaC4LONpsHYH17zNeLJYCoVcS/D5FWpOKcIeMqdXmXIoF+jusKa7lMP5ryKuxV7QR
+azGHXq3I1+N0dMUJyj9SJYtXSisIX9NUy/qSzcUXzh7tnUS1uKZECkUEoGQBXuWnSgsGe2qzJzQ
HazeE86SLSFzA6A8lyOVt3mMM6t1IUo1AqmiX5yUp79b96Jf5ll8Qu/eMfNzTh6MJ5BxaEk8gWik
xm6msfI8TGgYDXg5UJ4Ixp0t6BddurdUW3nMzftOuL++aDyDZHxWqSWkzg2s2TybL5n8a8qSZzMu
OT7ruhYKO3KkoxU6S3pIkecfjXprRl/+ixZgqn4ff6RLH5jFiN/Ps4dRP+XKKZr9/yaC8QyVqBWA
14GIqnhODcPKx9o25t/XhWyFo5dzo4iMexDnUWzA6ICXN4rL82kJcyuNVCvo9nLHCTbkbVmEKIpB
X3JsLdNU8tpMe1xSdJpJtgsnuaM0B4pT+oGPrg0XMCtH8aW40RDqFD4FR1ePdK4x9j4TPgLF8M+n
MOdIIgMeseggBjLVD1M4pRrH69JD8tEbXn6fPURRmWdmDlUNYX5slDt1kZwgr71CkO1ST6w6MLzr
G7lZX1yrxJwrMCyHlVFC5Ggrjwne5qobH3I79AVX3rdeve9vY483GrqZDVhJZauaxbSUdU0VVX31
9wK2ZcEFuq9nPCVHGW/DiHMmto/1n3VlswFyrDRmR3P0IMX+rqTZXR7w2Dh4IphjF9ZqnJAApqFo
gPwZckuIOG1lPAnMmQvmQqrrDBLMOdkZUeUpjf6VYw08GfTvq/dREYdoQqUZNdrqRQcVKUbDZBc/
6eAQeqJ2vAzXv4Rtl61hbmA57UMN2DvIC50WTwJ8gnin+6A5wJwiN0Ske3DleBHm3s3yQst7mk6j
jwjFmXY0LYMR2f8pA8VbSsZXFFM8qVMCYbn22I1f+4pjDpsPzfUZYpyFlg8zAk4IKE5kRmopujVR
UBhlZDxStE5xR7x4q8d4is7Au9mYYH8UvUPblT6KJa7pU7v4ZHwLdD5iAiUJrNuMIUaJ1gdhgLgw
jsBymiNN1hWcRMdmRLESwVgeUIWEKR4hoiuag9wVjiSIXhMvnwkpVmIYoxOTdDBbKkYrn5LgRuOV
YXhqMHaG5rUoUmL8fip0Xl8DjTaND5jU4FwUPDGMtY1zruOBBTHj3FsamJXKxyD/THS0WirGwmpS
VQUgW2iSK7WiCh1s+U4ueQAPdME/eIGLFIXpwkpStHoNFTRRzPNQ35rhsz7/kOLE4vjSzfOyksPE
ekXZLV2pQ06yp+8KbYeRSLARm37hxoXFC022r9SVOPo5K9c9zHBskgpxk4eBjBcZ17i8b34v6KnM
negLryV82/2s5DHXkZGVkiqGCAHRXW8g0ZseBHvxaxBfYqT9fyifbsZGK3mMR+jjXB0Qd9Iw8O+8
ujpbwCtGAyn6Z1un+QZITa9EU5Lg8DjFeBbDeAppSEgbI2x3WvN7LtqisdhRZWc8lIDNG2OlIeMp
6j5vyoiyh2HMD2A+z3HyzDFJuifXTJ/xFUQds6yoochoU0QOGkZjZtGvHdpvW/jm43V5HJ/BTu0X
cyLFSgZxhXCWy/uw3fcBR8Rm+4UsKxpwXMH6ppiMSn2dLnpIExU9OppNi9gZJj1EN/Mm5F/Qy51Z
0Y6WAGLu4Oxm7nUtmnGJjTrrWdhBdAO2pgYt5DGSPoI9fVF8gI04qTfueGDd1AN+3MCLtoyH1Lp2
KUkMkeKh27fnbqch5Sof+931jduOyv6sqsq+g9MuqkSDPiLppOn0SHtVM/CFTj8bn9cutm31/6gE
MuP3fivUmjQYTRgJINbuyyrfjYQHY8UxEoQT72V0YqVrSH/QmlwTW5Kn2tJuONFcT+C0XnnSZmtx
adgUP3zST170Y/ykKqS12WhvS0kFg8DiiBKgXe+rA04crxvp/5H2Xcux4zy3T6Qqicq3klqtbod2
2PYON6qdRjlnPf1Z9P/NtkxzxDmeCVeuagggCIIgsBZ19392EE2m1t6cApkGnviIFhioP4J906OP
AmMwortfdXNACq6H/pi7ouRQtIhMhFz1fipyYP143Qie2fJiqoL0g/us+rrZNHb2uaj+9sjmYF7i
6+lAR1FwO4F66KQ51pfiqHnjQfYKP3WKAtri5ePc34jhE1XqkXs2ZkJOPk9FH9OiYeu118SN3crp
/eUvOgR5AVLq+Cm/VtBonZzLz2FQXccPGrCNSJDchQpmSygwVg061OP+luXH2lc3Y4JRQWZ7yiR8
VFXdGsVzov616o/7IkSLzAaforFyRUXwWTCF2avpeQJH4b4I7iGPxQV0iQXgUhZVtDa03BpSzLSl
dhqkkR1UQ+RpM3oElP6cZMmz2kd3+yK5htuIZFYzWSPNLsMO6SCJnbS/QhrltOXDvhCRXszqoO8/
0+sJQhagEA7xjap9axtgUo93TfZYDCIgG+4xsdGJWSl5bWIlNNCQOneRO5fPZgyUT/tcmH+V05Vc
3GfTz339uK7xKpCFtZEBNqL3xYAAay+OkXyLMsH+F6wSy+e3aFmf2CYEqM2NpOZuDvy+whCNgouk
MOdEBXzAqBixTGlUuB2Yk3CXOoahKJhx88mNtZgjwa400pQrlBmLxsE7nNuTp2aRvLW3nP+2Lsxx
YNP5kDRCSilFV1pzownLh9Qi72LhRhVq0c15gygwgCCbetpPcp6v6SWg8QpMt+PS8S96PER+xqTI
SEuasaT6YET/TNz5lJ3Nhw7P6/Sa07pp5ggbl0QaMvFBf8mFVGg4uZqOyWXMch2jU5mjTZSWmIVF
Ku7psrEoEyrqOU1DW4ZzyGfdH26A/gIcNwz5+vXxI+3RZCOKCROVnK2yFUE1FLYP60IcdQofkmr9
yNGkYXoelXNCdJaOZ6qnsK0saDSRr71+0bXRyWPRdZu/p0xdB2SEIdtsbQ/jtuYa9Q0O5fqiV8GQ
+SHaH0QW4/vfqxTGGdY2jpehgcV6M2iLmy4WPNTxA9Dr7zOLb6tDlssWPYzyb3H7GI1fYinYDwki
Ecyik7qurD6FoXQrSMfEqSKvWX/sy+CeP5i5l0GICbg7lQk7qQVqn5ZuU+04Xpd+cVSOwHk8iq4p
1Nrvgg+duTBx/SMWm9Z3ufm/1zSjz11ljJx5DWzlIGWxu4ou5zyz6Zoq64pqYdCDHYpoenO0a4KV
TyvrtFY9+PsSJch7TeABPA/byHm5mW0CaqlKE5G0GOW8SOkx/aTrjqJEymF/gagfsZbbSmFOIHPs
l7glYF6acpCCqOFVtKYnswhPUmk8LMT00vYDrC5g8ftjwJeHqI1iWpaPkko5szLFjP15zbSgi6vK
21dMsEwscEyqSpEh0aPVWML5MM0FmnSLWj9MiVYJCvACUS/8CRuFajyp63aHjWRFmLwIj1lYuWjK
cPcV4kGLbu3GVsIBf6DrdgsxqLO1X9TBVbwMVRv9NlM83P5x7vXH+kiPIlGPI7fEt1kytr9aQa2o
aElNK5gvE77oLjN+2TeaLwf6V1FpQ+D4LxfAjTkrE5Uv5UXYWp7aqj5Y1SJ4SuadEVt9mOjdhkUn
pzr0UZXrSkrdvDgZKqqWuWiCSrC92KbqoTR6rU1bXIdBITFmmLHLb6rhmKB3s5+/W+Rp30dEpmNC
+pJOGbFyiKvxRlxoD1rq/ycBbMm8T0bDBDMc3rL6h3b6qeX3/+33mRpQMmiSCl4g+Hh23aqnND7t
/z6Py2S7idh7ZSOphIw1FJDPSWCcyXFxwYzhUvQFqwY6YuVqp+xk/aQ1oPac+cPn+ihCbucW1Tbu
pzJBN8rUJLXll+1UPHRHgFmCHhpp63ESA2jxjsatLOoym9205nOYtypkKY/1Sb2uT9HV8BT7hpf+
1aDpvj7Ln2fURkSdhYKY+A79PK/ieaF2rvPK0eq/5oQ4Vv7f3F1lLgFDGI59tUC3tTvF7ZUkgqQX
KcGECalLbV0K8ftF82tEAxqog0Bw+33fJfkhwtAsQMRjQtBkhPRAOhkVBWVPUmWmM0WTP3WFm6w4
r/Lhjg6zjoYhmNjiK/ZHJtvZvaa1pCwKcgstje/WGO12g/7bbo0PZJiAOPhbNRYtqJPXPCwnhKPW
PkXW92ZwViKI5PyI9yqCarpx71a3hlDtIaKUjB9qvN7IlegiJhLBeNmSpJ1qrfRypP2ulXspO+47
gOj3GQfIzaWX1AIqxFqMkyhyKlkQtbkDetuFoD64sVKpGf3aZbhNTOf8RFqAYA0olfZnwEQlL1OO
8UH4DEk/+31m+boyzFlUNwlZOxtqLTGeDky/e4o925W/4JgFH5YOQJL5ub7vfvSToNQhEMx2G5NI
73Ilg2BSLk6CPKxKv+nz9yj6ntkCw/L3kY3nJvxDMTbe2rUqsrUvCJJMO4yCMo68QlnuwJcqmKgR
iGEhMc1WS8KsAY5UVnRgC/+rWD5romkPkQxa/di4SN2TOFk6yJi6H2gDcyoTw1H1076rc9+mgRL9
t8F05uTTCklXCJDBUUMZB9c604dH3XQaT9Kd5GuPwQjQl3xEpq4iugI9QzdfNsdGs0lJKz2ZEcW1
+/bUnFc0+0hP9BVEdjI/F/af03Dwzu91QPbiIoqHb3aMJSJm1dVjClzRpmydVc9mN52Mb0PSHedw
zQW3Aq6zb6QxwWOI57FdjQyHRCMfamV0wW7jGtPwJZnS29XKvuwbkxurNuKYQGIbc6JpHQ4OC2m6
l7TLFCiFKrq70V/ZMSFbJ5IkVZMqDRG3axNXjw9N/AT8dSm9KaN7IuLeEKwXS+Ecg0pRkRLs4d7u
QS7/Oda+xOWjJMKC4yd9r6az6Xds3LBuJ7QG0lhB5x7p/B8dbvow45Glb0QxTtE1E1lWWjlc+sSf
ywYPcVagFSKkFIEz2IwzjGW59CmapL1qXY55rh1aIopK/JvnRhXmFCmavuxUFTJaT/Elh0J5FK58
IXhIK4+S4NF0fzO945noB3ktDCos1Pww8hvD1XCVz6uHuq8EUYkbbv/oBYzAt94wxzLOxxwuTjCv
TFTfmtGcrdgCKfu+rbB1sSXNzHLNIKXUEqfpAMxaf0fS7EVDLIhDIn2YwG6qDbBEI5huTK6H3q/a
0pnkX/vBR+AMmOl9azSgrbd1pkOdyQ3vKSQ67VqJP9MZQfmHqOjB9W5DJqpCdJ1oOtV4s1/HMAt7
aUHOFI855lX1ZnY0I0kP+zqJpDB7qFxmBSM2KJAOmvEwpwUaYyKBV/Ozv40mzB5S5yGOdNq1pFyi
W+QpIB2xXZB2eoZD/H/THc9ts9BfJbJd3Uo+Vmi1hkT9gk79Q3nJnulUzRrot+tZceOgAFDv8Ck9
f+TxeyuY2VZtOvyv0WhR7NNY2g6J27tCygSrxq/FbRRksqU8XZO2ogoa9+0nfQChsvykAN0oQR8x
Gm9jCuFQ+fm97YmqY9wtvZHMbLS0G9u6GCBZXQDuAuboIapRuAoUSVAq4XumahgmeByQxjCeCdj5
Qu0JbvCdpEmKK8dd13q1JiWf9ncAX6E/clgoD1PNIqOhNatF635KuXIqQ/0sT7NfLm0miIfcKIVn
of/p9NLQsdnTIamqClku8nX7e1X7evW81oLdJjAbW2CaIrstM3r7WAztztLWgKSiHhuRFowLIKJn
1dJDixlv7Ipxs07AW8wFy/IPUePVVlTRja1Wu0urpYAUPLJTJg+0xgbtCsC59QwotIc187KLaPty
D+DN+lDNNzIXo1bUXqY+p2iOhjubfjul4JIzH4AJ/B99gcnHJD0lOjJ0XKpicHSnizNnlt+FosXi
5rIblZhcDORLtV6Dp9Gzssc0vjXkyE0y3EnH28m6jSdBK7vI+5hNmydA1h5WSJPr9abI01u7NgWx
T+R9zGkix3IlEZ36Rf1JtfwhvW4ngQiBFmwTiblESpKvEFGky5MmAUbCUrz9qCPQgm0jKUmJB9YW
hpqi1jH1m1D5KxQVs7nwZsjxFFklMrEVdhC46wxL6uYceoTLZzBoXMxxvGB054CHNicyG3ct8Caq
m4Gk17/39eOb8FU0EyOyzNLNkJYuUf9N3HQmoS8bmahAKpJCrbzZr2aYN1pD+waaUr+XjdEPk/Jp
XxH+vWljRGaf9kVe1Ogtwf0MrIU+mi7c+ko/0nHqfwFOI1KI2a2TPayJEsHz9Ev1PUR5onFjP79a
voDe4Bbj20fRcc73w9d1YjbsWunZIBEILJubaD0OeBu3PvI8uTEgs2GRqeR2VcOApAIAY9Y4RlY6
mfRlf524xzioCVRbMQ30LTCu0JNCDbU0QpVlye7TJf1ERnS4dU3+WExTsC+Lu0qvstgpvhZ1Fy2U
sa/m5GDbd/P4af/3uYuy+X0muzPMQuurAY/iihE74XhD9F/F9Ne+DG7TuL4RwuzQDo2MYzWgcmPc
F3gNPClXmWs+WRcTiA+0Z9z+Kp6dEClGDbvZrwnoQJKwg+G66leH+QX1bg4F+Q+/xLfRi3UEI9QH
vYYM/ZHCntCOcRv999WJgoyCkcDdt6PA79h2H1XCvDnQdjEfRj7V5u+++G33P63B/29SmLiwKu3Q
NNRwq5R5sQKqGzv0ES3udCu93xclWiMmIsxlnaxFC1GYekMhAiDGBD4oiAn8HYQhCV1Bxwyggt46
wmTkQDtL6MuZdLGAzFwf9pX4By94FcAYzFKtMpUaCGg9eIJfetYEVhiKZtI65b3kSR/asq/yGKup
mKfX0h7y0vmKSA/y/BguD/s68T3N1BRFAZYYuO3e2mxYI3s24sTEioTZcc5DNKCHEdi22/5XYVSC
mj8//zZfxTFLpK7jEpMQ8eFLYrlRUKDUkblhDKA5A737DboAhU82NK69q7tuRDKLlkqtOWRmipT4
+WWGBZXy9UgZdegotuhZjcfjgyTkVUFmyaqwTnrZgjTwwNARhQ5Ute0VOVT30SFzNcc8NgDqnRtn
/BdMPvwN8CqcORSlJpUnAzBlnrUuh65PDwAdEFyg6U/8szXfQUikeTdbEYF+y5kWXXqgP3Wn9ii6
M/ETpD92fAclESH/Uu2QyjkaR91XUGSpQPBKH1OEa0brJ+90smQLDDA2KE3Yws4oSSuIORCc0tP8
0s83+AhSDuUAEfX0cVcIrf8WXm0ITaHfbrdJmyvJkrCjQVQRFDVBkaMXdPyLRDBHsKYl6xItuG5O
hr8uD9r8az9iEK4LbHSgH7A5b7NJXSyNvk5TTMXEy931sTuMxPlGYXPjSwkmiPVg3hBMqjxiZ7+w
Ac/ujP0mO2LYXi48tr75HCaClRk6DboGn1N/mX3Zre8WWpzzwZx1Z3h9i8CiAjG4vekBzfQCFyY4
q/k5z+YDmJim5MVk6vTO3RyMo/llPOV+crMG2olOr2W+Dkxwkctyo7Zlmoota3gBZMcC66q167zN
TK+bqh+4jR/yPrnJV9VPgaK5v9zUfO83x9+iQJf4drWNSq2UtkEuP6rPS9U7jWq4mRCpSCSF8SnJ
7vM0V2FDAkaH4SB96cDyUbj55wa975rfXcQ25Bfe/xhRkxnHUXCY1ymt0U2u0fqATAjGoMpxnFsV
9r54FFCkI+MnLXhM1MaEvHJYXMlcnbgEcboiKgcK9WIOvAwDcnEhQ45xYx1tv7h54Uo5vgwAfqwl
ylYUILUCm8w0GCPK4zplnZRg92XWyarGs52231YyChJwru02YhjbGb0ZZgBkBpBWd1jKBx2AKiKo
c5EIxmwSGiz0JoYITa2csn0sjB8DoDz3dxMXkEbfKMLkB0bf1m0z0JQuxtuf4mmgA3Ukd3SkbxUw
DeUf0r2KoCF69xEpx2QGqUySIpdw+SvDs16fOxI5rSroWuKnx6+6sTTwamqhE8KEkAQPI8Zzdk6Q
UIJ1L3RUMFvmbiO6JnGPOhsRUKa0sWjIfxubsjgCMwJtRF0m5dhHBsbKRb2h3Ehro/neAGExWIsZ
r8CgWZEaMyoApIy/oWHlqhvLh7nRXKNKBKk4Txtw31rol1PQMKIya1T0CZHmDq9mBUrfsfVYl96+
8/F02QhgK5CrmjeWQZ/Mwvmiz5ETkcXFVblrP8DPjimCP5qwdcjUTPBsSgWlvXwFXP2jPmmCjSTS
hUmk1lXLi3GAsVI1dpWkdiLtZ29UzoSR+H2rcd/9ttowJ+Da9mY3YlwcKNnhcbQdRAjX/rE6auQU
N5k7uoor5XBx+5ye1a/7wnn7diubORcLErWq0kC2Qp6t6aAOT7loqFrgdmy712CpADydIEKS2k9a
KZ/JIJpQp5uEzSEMPDgrmgkcA8xKvd2n8bLW8ljmpldr8XNZoTe50S8pSu1aMTlkmY77RuNqtBHH
bKRSSltJD1EbNFv7qVOWWyJF/r4IgUY6E3mSISqXSIKIBqjsVnJNt9M4mE5vz84YnfaFcS9DG/vp
jP0SK45qtUcfQrM4FE5ROoSBeU+JHMRpEdfjXo3H0i4ug1EVhQXNWjNz8v5GnVZH7wXm4x4VW42Y
PSUVBq6qdKLWehorZ/VAmPqbXo/7AmVCCiUsypgFPsGyPE7hOJkafeDRgU4zTqmjN9/3V0kkgRp2
cy3qQrtPzAkqFUpxwBTQ0a6Hw74Ibmq3NRuNihsZzdyVaUMdYfRxIrm1D2g5VwdScAVP0D9wkTSI
ZesgWlNwBDLbSO3mxDJp90uYBTiYnKYUNbXyTfZHAsuUoyypOcc5JPRzfUhj5XYeJEEs+Ie98yqD
2TvFmIyobEEGpXXBWEJwbeBOSinEf31ocV4lMUeSbC25HtFGK4oqIjmlF53rwMTSAK9MyLciMh2z
gaIsL1uVdsPZdhCGZy0XvLm+DF69i9ngNLYMlL0the3gH+N5XiQ6GNwdiluAQJwpK0SP23T6ld7N
bDcMpPhlLBlUonR2uL5t/MRXP+KEqg7CMjSfGjrbW9sBeiNTaTgCT5ybGZ1ThfeCdaMe8F7TVxHU
1JtNlaMLqiiph0xucou6mRudtU8mxbF6FBYjucu2UYcJEuY4Yd6NhqFCdxYQF4IjdTrGvvnQO3kB
HoEJtbSP5P7GRiYTNOqwKrUGT7begLHOJj5X1iVtHgRGpP62Z0R6YG6MqBt9Gtf0zJ3c8qS5EyBL
2ivlXD+g5uNnnqg+yCWb3SrF3KM6yQgrhR7AlG2V4s7Iz+R3dJDcKHHCR+JrV5SHgh6Qkj/9EMH6
i5aRCY2JXGupEkO63kmH0h5O44cQ6TYKskXJSKvnvKrglQDBd3JiOuH6mOHc2l83gSLso+M4R2s3
mfANqb2RylvzI5fqrRZMTKzKVo8bqkWWP2vlpwjcPGkj0IHbkbAVwsTCVdeAU0U7q+n4W+Omvg3m
yDRoj0JgV/q577xcR9Wb6JqF5x7Gy8swXHStwG3QugHaEQB6NA+sAIiCFARdBB7KzTE3whgXL0ak
raOCEjjInJ2GXAjOFVC6S7fJ8mvfC7g5H4hUVUuncVZn3Nkca6WN6auMUU9+SypXj2bHLkzBQgnE
sC5d5nKdmAvq7CT9LK9O9CRrv/cV4bozBs7oTd2gd+i3UQgIcLUWDXhiBOJWUI3zOZMsb18EVwlA
JKNR15RVjW3j19chbrIJBa9UBuxR/LyWV2shOPSovd+52UYG/YZNMEWJiEKaUxmn8SVnqa5fppJP
+6pwK9cUm/ZvXZiTYc7j0IJzIYwNTn0y3OamOKxB4i5gsckP/fN4FEOf8nfrRiizhwY9avO+hND8
9DInGhiPeEECyKro9ZTrDOiKxKwerpwW69WWXnZpt8CrJfuit5+L/GHffNz9+fr7rDtLxlr2ZMXv
V/1DP9715HNV/8jk+rAoP/YlcX3ORIXLQiMKFGH2Z1cZaW1a0+g1beiRubtecjt2ahI+/xc56Md9
63dKE5kFCpR4QNfzH2TOXQAmf1orEUMA13B/1DHYJwW0lE19TZtE8jZypVFB+V1ziBU6clsBEFw0
0UG9+N1u2oijfrLZTZI8xfpoII4SjM3J0kNb3WnT5HTCShHX4TaCmG1rysAKKujbaKWeyXhjLp/2
l0dkN2a7ZkrVzqD0wnWp/pr3EjDTM0ctH/VydYguyIpFujC7VLZB4BvTp+S2vdGaYNGCfV1Ev88c
bnof6mOY0t83fvXkk/2RbipjsxbMlimy0u5LFbYalYfJPi6aoJNB8P3s1VVr8YyrZPj+sH+o8y9E
e9q3z/6WN16utRunTYqhiHsN36+oJIgG66JNjbfIpmAZuGIscELLqmpjnJCquRGDjhxz6AscmPJi
eZEGyEZbdjS99ve14VprI4bdGYWatDOAMOkjYmFdkkbQ+SNSg9kZA1FCdEWAy2XWY8cIvxVDkJQC
U3F3HwIwMVRFVY13LwFJrK/tQEaMHaG2swy+bmHobcUACFqs61YW5AD8G85GHuvBepKHKwCjQd4y
eta5BCEEBXTQJicMVjcEvT1FrTeupsA4WA+KIDeg++9d0MT0PiCtLJPIbAca0Oim3iTq6IVh62io
AA0ZuO2k9gxAiaLRb2OjFTwf8dfwVSKjb6YrQ1UO5uTFKKyP+adhuZ2jz/t+KJDBvlDNaaWOWLLJ
s2YNzVupO0+al3UfweA2Xo1nMjWnAeyMLaYTJ68DvPvU+638RPBsLotwjrjq2LJJu1aQw7FQEVkE
9pM4MQzPXsuHLFweSRHdWF0o8AXuAfoqhn03som11lXUTh4eLtG4lCvf+9x8ypTF7WNRDx+/MrwR
xuQgEyFFA4w4bGW/PlH+k+i3dd0fqK9nj5E3f933CH4OvJHHXBkyM84ta4S89NSP4EmWfqQgPs1R
PqA5sHTu7z/Yk2ZshDJht5gqaZYSGnbvs+fwiDY4v74aW2c+9O6/ECdaQOpHmyg/1QiNeYzw2B2y
2ywo8D8lIlxTt0dDmuVbiPlBfRRdYLlRf6MlE5WjPJJidYGWQ/cgS5FTt4KugBcm4XdRaiOByVJi
RcqKhB5f9uPqUWcZr4bbFBRXwxHXZFc9lt/tc3wl/6CFoMGxAxEGuEhFJo2pzIG0ao8PiOIbMB7Z
qgAvTbDDNSYo1sNMJIP2zBZS4UfJ4gyjfFbG0dnfBQI12Ocsix7OYUfFDA+a4me6YKH4agDxlv5n
vYOyWypd1Tp6aa7tk2RfpfIhEk2881VAl75MZDApsfXqPGk0s14goquu1PpxsAQJMbX0e1d7/X1m
pYmppHVJ20j/j0l4DCYfE58fYxJGcvFHD2bFx0WNNYuair4iUAzvJMMbz+hiONyvMnC9ihq8uD25
G4ksbo7etatUUsuBJ749KU7jZk/0LW7GUJx0TIGcTx723e0fgvwfJVk4iblo17XW6GIdBiCvXytO
6pkRKJLUs+pOJRovRa0i3MbcrZbMuVIuhq2PqKt4poLG3OYWg5KX/E71UoCka052Ms/RqbYAoFF4
7W9RuZrv/6/6ModMo5jN1ACvw5OV+2G+z+S7MRNECl6MN2VFkVElwPMte0iTTKswryRhOqHugAKS
AYkkA/uQa4XSc9upnSBi8LLhrTgmxSEoF0ajhey0tRYnDTtHKfGUEd+W5a3SPO27C896W1nM0nXh
GBlNhqprnhSOXd2t5TlrW4FC3ERgK4VZoyztyq7qaL6dOMZZcmjn9vjZ8EBvex25WhAfIhwh+5rx
gpaJFk6NgPoNtR36983BbNd4SZgi+IU0Tqc6VQ5lmhz2RfAX6lUENe5GRN7lzTpYADcZosbV4l9R
ci1J4Iy2bjX5Q62HW32YE58MJnh0QA0FSCbrSFBLzNz68H+cqP9iS4usx5z+Vpg0IOqDNOOb/TPM
sWIUA8B4VHUnfrDPJAjd6Me+Nbn9e1sNmWNANWelyqiG3WE6TA+YdkT3jxuBXu5oObRnvIidMT3E
v0Wuwt8Er+vInAvK3IWt2kCwnl3n2re4xBOiAECNd8RtdGOH1oslzcGOBhH0iFOBZ5Wd4n/xisLV
RFE0/CsDnpltODItIPrgsAafSR9edTK5laroqVfiD1RozI0Y1hdVPPvjwRjHmnlXkyOZBTkN1/s2
v894Xz/ZUpFSMON8CCrlOpp+77uayEyMp1kJME1CZGZ4ALxdpKCKH/peYCKRCManhi6zlp5C2anV
ZazONbknmaCPgHssvVqJzSz7dtSrhTZ2t5PpLeNFDn+1VefUhqiXhK+LRdB4qCvATGaWYyhDhDmC
FDbJp291WF9JXfi9TQzvI6vyRwzLDd6AIjPM7ArFZDloUBqJ8wAQdIJjgbsRcYz/TxeLcd1G1nOM
o0CIdgSaGGYN1SPdiB/JSsyNGMZklTwoZaxDzDR975qnamjQFCxaF37E3Ehh/BiPMFlTU+Rb87F6
tr8Uh9QHYMqt5ljg0mpBQoyWr+C/qsZ4dtSYIWbNIHRubsbiph4eBv247wn0u9kLwcZ6LCJflA/o
WIlhvTb3yzEwlwq5ULBEZzp4Nc5P+9L40eaPS7BT9+0gz31vQVqp3FXz2ZgE5UZuaxl4xV+mSVQC
dEsmT8jaJWxGjA213nBYPcOtbuorzalO4zHxRZhUXG02whifyLNxXCQDwpT2JDWPeS6oJXLXZvP7
zPJPiRKXyLnpQxYgwoJZuhT2szkAXbr+XhqCg4AbeV6FsY4gKWO5TtRyGdEcdbxFedSR59/768+9
Mm3Wh3WAWiEphnTo+vjht/A4HMOTcYeuIUf9C3hrgYhTlhuCNkqRt+5QGMVSKRS0JD1h0NXvcd3V
/PQsaoiiXvVuE6mWLSuWDfImlolrWfEmF5na6KEzIHd6YwIaC/GaRjsvk+1lRilIcQh3sTYC6d83
6fCYWKTXKG6iFBhH+dAdO0c7LvfWC9Wy+ZBeEre6TlzzhmIx1O4Q6G71WLoivbmXbnPzHUyITzPS
WBJFMJbP1RU5p1/pvTt6wigsWN0O3eMSCEXSJduzNbPDMb9TDDp93W298Bi7ajAH+dXqrgdKjie6
4nN3+EY/ZodLraGUfQ1hoXypsudcrQVnpNCCzB5vpL4BtRE9vWK3PakBZciKnsDSfZmuKx+NC8cq
2N+DAp3YN790NEJLlmjExz2URA+DaAxO4Jzso1+mGH3TlTCaFV4jzo9Z5OSJQAl+oH9dmZe/b3aA
HGtdLuUQAqjSexmTktGBfJWepGN/DB9EgZ6LKbbx85ewtpGWxQ2RwhXSTCB1kwM9XJIg943T9MW4
Tm9puSW+j4QACtwDYKMkXcqNWB2XXWuh7qdohhMPAWgv0GAZaMkxVv24eNh3DG6Su5HGBJXaltSm
p8ADnVZ6uvEMtBWnTIBIHFfuviR+NrURxcSNCXPF5UTzgL95Qo3Bi/3EXf+KAP1KmaVRLrybIsFu
E7k+EzvWXlmLbIJYtbZOhrUGnawJVBM5PxMxxjGWWiuFEaPwzuw+r8ulnQWXEW4z+NYbmZiRlnG+
WARqLKBXekFaBGZ8cVIPYB8S7TOBydjb9KS0qpVF0CdNnOR2vMZhQ3GBCyBGmLoDwpj7xDf+myO+
zEpv3D6t7CIOZcjElO41KDwcKbMvfYvn4qIXLJco/r68zWxkZZE5SnMBWbTrcjiofgfaSft2BJAa
AA4yoKKIZji4k1gmnhBU0wKHnq0zLjLNZEr6GgUKc3Dy03JQr5ODljrhrxFTuwpK1uFFdUssplU4
IpZcbkK0kc24DjoijSKiJeu5W1wzvlYyYH8ssTehsBUGdo8WsMP+XuduiFeJbH9ZW0xWMtOi8dJd
2/kXWTpH2mlfBDdwbUQwVdxpsLOk7ahSFTh5h2tFrtykusS5qPVTJIi8jcflaEikafF6EhWLM82n
OBw8Y3SGTpD4czedZhMAOSgGZjYZD6l6KVLmBGlrF93U/S0xjvsG46fhGwGMG5A8jxQ1g9dPL/iB
wLbHDE4b/KRwrZgXEKzPvjommx7Pk7rmhg1p0nTbT0+9Lrj18V3sb3Oh+v12WRag9ZY6BVTr5G/1
8qDkj1ImnJ+kP/Iu7/xjMrzPvRUSdiSXFXoXz0/5XQm61vksYyYYgKIHYbpBzb8niynix5jiLVtK
ntH+XEFH2x3HQL0y/fySAmfGekzudPq+cyxKYL8In5ioInvC6WpuImKjrktVRXC+3u+95WCgE926
K6+aU3lYrj7C1WYCFRajOXg5AKLIW2EjwI/XsMdRlkRftDByzKZw9n2d63wbCYyr11FjR/GMgfhC
PY/pvVx82f99bofTRgV2fLsvSQ4SCjpxf1RjL/1kf0lKYHcoAZhCXCPC5DgKREfijABYMvQDGLWC
/S/geIttoIUbbdwGRq5lxoZDZGZ2uGqLN4DHKA08EyTrTnMQOgb1OsYx3shhLGklWqyRCXIk60RK
fzUuqn0zYzxwUu/DJQ4G9TcpH/r1XlfvLPGrDGcht+Lf3VtiZY4WKr73ytPoW0dMSRxDL7rOruNb
2UsPkuhyxrnWY1xelnUZTX8gyWOyVCtWyBrK6uKVMxpN7ENeH/r8jLIpMC+E8YVr3Y0wJjeNY6K3
sw5hi2tfKO077W2JP5tHI5C8/CjKQrjW3IhjnEYrUzypEYir6rsyPcut4IjhxGQbqQ3QfA0wBYNR
8u3GLu21G+J2GL08JrUvhxIoZ7OuDqxeF2X1vLvgG1nMOo015peSLhnxmoVuNbr1ZBVYXKuru1rp
iDuROGmAbRsAPrJ0SzbecWVWMliihiwdPXlFBDa+1tHiKmnrDCTx9rc2b5XovKAGjHM6DMIcBCQ0
zdwsotHL5NY37fE2ibPTvgjuQm1E0E/YhPuo1NUml6TBs6Wz3l3N43dDxEzBXyADkBCUARJ0LIwM
pO2RNSpYIDNKznOTH9cxPjd6fl+tatBVA0al++WTXHW+2TdfqxAgG+HsfkTPP9/ATp9bqrG2YCsY
gYLf3CoJue/K9j5ehewBvGhsv+rKjnquy2B3lo2OSQw3XytBcqQlx1Z8MeMc03DCV30Ym0pF16SN
BTkESEO0ADIH4afRrU7ANv8trLrxXf5VGrOdAWHWLWsHR2w92Q0tYE4XmVM1jn2Y3fbZ/J4/RG6M
UVP90/6q8e5nb9Rk9rY0V11oxXCd9mf6yfQbFxiCJQ7W5BMliZE/hw+ic46/IV5VZQNxPtvxsECi
1FeXOtb8OTaflkHUmiwSwwTgdclBaWhg/fSuuVHln/WoXLqqFoRhXq3gjf2YQ1trw5K0VAzobarb
4dh/ziR0KFWf+iNm7VVBssW7WGzFsbc91NsNdVbhJ8pPOj3egVAqcxOUyGgOFHmioWChPCb1L7UF
N+mYWvESBbQ0FwGuBzCMlfPv6FuEAum23ITLNmpIBfRH2HNwuufupb8GnROSQ7HhysPw4yMH9Waf
s0eAjKfaIp9g0cQA7nr03V7//6cO3iwZE0h0I+nA+QqNwvD/kXZdS3LjSPCLGEFvXmmb3T1emtHo
hSFLC3r/9ZeYvVNzIG5jT/s8EVNdIFAoVGVlqsdZm21ZzZ+iTuDE372a3zs7TAhZa1I2wHmPb7iM
wVs8DaV74gz+7CWooFKeQuOehzfhfi8mfkSp2RhyhOVD1ijblILRWm3jcwMWRtmuP0ZO/8qJWHuJ
3PaDMfEjMhtRr+mJUwP08TUoaxDH6GxkjKYNJj13+arzMiBOLNGZWGLlraC0Bpw00hISt8SJ0uyj
OPM6BzwzTCxZQfetFTPMWMVol8NqlyAzUHkRi3OxsdMNVj5NLXSiaTbXPUtu4bcvxSm5FYI2sO5X
TumAc6+xMw4N9I77WoQxAjKp4QiB5TV+NWNOb/XtbcI+nTZ7wmCiRjyI2lT+tfcpc3ns9QdKq0i4
Kg28+9JgMsZKNAWjt+AQrWeOvuQbfnwc7fjcnFFIspfTH4xBbo+1wYSP0qolsJ/gWFftauuxYavy
MzFuxuibuSyc64WzAQ0mhNTKMGhkgHNggjtYQh2SeXSyhaeNyQtVBhM0Ug3KJxm00VHriY6JQ0VZ
yxPxqqA+dC4dlG9K2xLs6oUTOn7f+niRSQY4XFH2A/MY8/H0qs7jVUuhT5clyXfSJs0xHYTnTF21
j4lRCrbeiJJj5oR4SgK9Z63tbgaJDDeppfHUj3Yi57sfYzF7trPkrBqjZXDnb8szLUKRGznUjuqb
NBqf22/njLy3xzgv6lOaDsk6IG5iTszPoUdPu3kWF666g5F9b4nZsqtkSk2jwzN9cUy0z0t3fVkm
u/WaUHmgn3e8qYO052xeGoTfx4D3VpnNq2RTZWkt/MtT2e4gtzn7evFkVr6kmXY6coDU1Idr1pgt
XBdGlgkdrE3r5764aXmTtTuB5r07zDUnlKo0twUMUD45IPx9DPY55nl2hrN8KJ3khnf77KSy7y0y
t9yc4kAsdEP2Li6Hx/yhP4Bu28HD8fD/lyXfm2JuOtUwidIZMCUP56U7FjyYO2f1NLYkLkhyJPbU
gHozePpP2sQTHBFQVckTfSo3zc2Ur8cW8Jy+T1yHqW2XIhaxIRw0815pBXt0ILX5jDTI4VKM/B6p
sYAynvuiBM4ek30Fz9YgFtA1G1zlic5/5EewmSS+AAku0b2tH/gY9P1DvbHIHGqBtLmWrOMAqE9H
5UHAkZVXdn1YMOAiHiL07MtA/7/7NO+9ZI70JFkZWTCj4Obxh3x5keID50LgLSNzirUJPYdOxTKK
AdgfkLzGH5PelnW8uikTde7qxK4s7jjhvlmMUmMe04LGGLNX6pSgoixhd6Iz+rTM6p2hrreZxUu+
OGYUxszURL2wztboLsXyukzdoZyUs1wI7vVV3A28ICL9rzes3nksiSs07yTA6FAG8zDx8T1VpdqL
5Cl3DYUMrkAs3W61aHGuG/49uaTb42KYCZHTKmIqOcLXK9THCIeul21Z+Qlqfc7NslNfe2+IiYyE
SLOYQFkWcIoiNI90Dim9oWjb8sg/abyvxsRGoUa9FcCbwTXqD/VyNqPjnHCepJwvxk4B9WPf6sUC
f0bhi0zOfW03kyPFnwblbs04u4O3eCytZw5d4lieYUw4dD9p5pH4qpsVNpIPlLR46TJn9VQmq6pn
U0+SCKtnDrVbluBbytdQXgjvFUWzpd/u/8veU5lsijQlBqggLwlJW+j9eE0gOJ1P5eFo65BfiKEf
/Zo5JvpqBLp6aPLT6NsDxZYC662j6vn/A6LfbXR26CIygVACfgf3cv6zVc8g97DThJM5cU6tysTc
Qe9qKR+wHyIVk9TQfSrPqtDbWf58PTrs4EDeO8OEB3HqtKTtYIhmUIkTHQEqh4affBffFBhopgWK
4nPkyLe825n3sZhwkaqd1Qw0daMfqwtaoGIlj/+x9l8Qmz3IRIpZbZYyHnCNUJTBSBzFnQ/DgJSN
CnD2qv0PaJk4H48d1JhGQ+iIiTWdnPrcn+Pb7lY6LJkt3onh8ImykifHfnIqzp7hrCjbXChyUVBl
GWbpiha+GdKx2n+wopzowdLalgMmKiYRdlpXPZoPBjICwflGwvE4ehCmcqcTt/JPd+GVk/1bJqf2
sSqCEdZNf1aLTeEI2olGSP3eAGNr8by4VBFjwpQa53jsJqyX3cNy3cqzpRiYuhncJTtAFvlQ+xVm
1FbdFSuqhRHwRE323xcbg3TxN6VdS0fHMqMxrCIBlcSNPeL0eH66WWfL3NmO3TtOETELIaKcYP3m
XjdXmqiYCDPV9yK/NYX7RlNtUn7rlPYwq7xe9g7JAKINJtd1iF+AUu6NKXXjXZyMTVbWMt2iUP5y
1q9TYVPkuBnW3pTaslsHo0c+ib6G14cVyrdqwAOf7R7OzU9gFnhel2iuC/yEdTypbWbXY2qbRea0
0U/O3qHXzW+bdmOJ/pKNsyLJzR7gdCTmz5BBAO/rQ3z8NjsQi25CeqsnNxovjRB3TRpYZAoY+A2z
JZpKVxe1iou91j4t3cesj2AP2iaaAMaZyYvqyRYqubGzRuDlfzRR/t3d/9kGod97d9fV7Fqr0egz
4a+uS+bqIc3//sFk/248wGDaX35i0PK9LashbZuJsKUG49l6ib3xIL+q36VbErZ262SfrdouP8VP
3Hiwm9FsDLO7xxiifohhWCrAKWD4ykseTJg3+AYKIQgzqKDBeb2+jXaj7cYis4sgOT8uk0yXdZY+
k1x/0SrovQGWdd3M/ma9rCiTB0QELIlmCzNddStogTA8Xv//PDeY6z7JyyEzCP5/JT2Q7Ktg8ov2
PBPMTV/WZhUTEyaEUfUq9aQL8SHn8Qdy1okFAElyPo9tBSOSMXrJ+gyigOD6Su2XZS5f/O2K2MSN
nvRoq9NPIdZOQ+MjxPFexaf6Wb9DKwfCS9YfULrTuPzr6789TzYmC2PqVrEE/j0XnkTzo1b5132i
m/RKbHhL0jb/vx0wtT8acKnMoyMk5DyprO+rPgug3/VHV/bGFyY2iHox1ckCW1oMJPUQJC4gCcfF
778A1s+9QTmb7q0itPHMMPJUzBusXFXGABedqvIuWz9cX73dWxqygopmGZjvYrHa7QjBnrIAOqbK
n0ThflFvIftoFD+T9qzzqNn2X6KA+kAQS5OBEGdOkaC1ZTmoMEZJU9JDDlnB6MPgG8fKn0684stu
HL8YY2GLSaPUg6nDmBB/XPIQcq2k/rjOsyOqLWdf7B7cjSmmzjPUeRuDJBNN+uW26+/U6E+2+Ob/
M2/qpEqSdTLhytB/qRVbypyE/FB5wWHfC1MEUZmsawZLX1pYBSG1Vesg4KwWPN/nj6lQVbwItJtG
qP+zYorMZUDyGnPTwoz+3Zwdodnz0ImiO0LLRDdHVyGa26XtMWmWIC7Jz+t7ffc8XUyzwa8BzCAt
aBAXy95VMOKx6qK9ahMnW+GZYb6W0cp1meQ4tmN2NqrjUN0VM2cVd59jG0+YfKgxYystRwM5yjo7
Vv1JN85qdWPJH5RusCMzGMfD9aXbf+puLDKRzxKHhKQGnFLu8OmQVsef8TBbvqk+cDa1/QewBtwa
G3t0kTexrx+lifKG4luhzZs+rC4tW0FM/AtlmAPVOvnKcZB+ld+ukY1Bes1sDCp6XCNEYknRtTq2
rxAGfB0dIxDd3ukrhwdp5u0R5hSUea9IRQr3hia3Zyus5B/rwGnKv9FoX3OJyYtw1XdNZ8GlFhpm
iZN76fEz5QyxXhJw52mebhe3sVO52bGEnxkGcriPa96qMhHfjNW4yHT8hKb1zaN1gtyj29ukQMzv
ndzn2ZPpul1xmZ3mIiBnRkcB66oG7QfhrvO0kDLAqM7qT89y0BEXBaE30EXktl5SenrYgAf43I12
cy9zkev7T+7LrmIbDVXTGyJIwumjNH+sfRKsgQVcROvw9bV3ZqbfHRl20kuMtP/6Lt0tTkscEIUH
uttBn1Ff8JxYTwCO3QGf37p0ZBqzCB9prx8ydnz9DM5nZwneGxlUhinN+ZS7BNgMaCElruGsiSME
mpNyP/sOa9h715noVFhdrA4L7AkYcTOhp0hHZjsMiysn8OWepaNxlD9F9nybeLwtx4uMvwHBwTIU
Wd3blsOAjj39oFrJRkB1VcldEfDQm1x7TKBKIEebR/RIYRwjtd/wQ4cJL0bMoxOX6rwOPPQVdxcz
0WqVDb3NxTeT83kA0Ulvj54QiGis8hrTf5Mj/soP2IGZbs2UvNewnH8VjeunKGzRyKW8eoto877e
7kUKkQhwsyIfhYrD+6gvTZmgxgaQ7nImWo4JiVayNI6mj37XqT7JxNaWCbhuze7D9ftm9wLYGGZu
8LjV6kUsJKAee8UeLOVLmalnUba422U337oYYvsxnQqIi1UR4AM1+UcrSb4ogqbVaL0l1l2opGeo
1xC7aXV3NiJOm2s3o9zYZqJ/s6hjHK9oyWfCjSidooFTld4ZW8e5vxhgq+H1OC/lVKIMloT1Gfs+
t9WjhTLqeLI8An44V3kQ/cpN/4T/8b1lJuWv+6yUOwGWpafBw51yk7ipA5kJh8q9xX8gDPreHA24
m+ykKDrSZaoERE8S+3JeHpIyC1WDR/e+H0g3C8psy7Js11qnFcyK6qKv7hSIjR25hqcc8iB5Hj1U
ouz0LjkVD4LbcJLMHTGr914yYTyP+hGxDdbp2Z8eevBpUwU1wCuArUidAlyXcYBqLsTnxqOOMXri
W6HuXT+Zb+Lev+UQmzVgUk+8RYZRMbFr48Kuz9AAB7tn5H5GNzOEgtabPFnkjg4JKa2L6FtvcvHr
ccINh1q+W7niKXbTl+u/aj8ubn4VE/YBlIj0TscO6Lzqi4FhCBNXu/nGfsJvgXMOrsYEfG3GqJaQ
w5gQP+qmVxufON7wDDCp6ZKh0KUSGJjAbpHdl2CvaQLLi8PRdGgqaoW1e90kd3MxwQjcNlD0GmDS
eIKeO2C30b0Fo4IT+b2XvaThCss52lrJ0fSEJxOYISHk5f2c+4YdHxAhE9oXiUIvb9qZ1MPeo+id
P2ojXzaLzkSn2NKnSDfh66hOTp6E4/S5079fX1DejtTZmDRVNcGYNQVl4JhgFGg85Q45S06Lti5v
4Tj3JTslsEp51kgqPZSD4g1Ca2c95C7AtHvdKc6+1OnfN3E2QxKtdRMikJJ4XfTYtJxjzPv/TGxJ
5niS45Tu+wjkB2NseZkFjMR1J2gouBLAWFEAAd3vJrNgJEU9vAiGOHWkIkhA7X3dDncHMGFiskhJ
9ASGFmf6SccSow/TK2LiJxlccQ2vQUL/2zW3mJgx9BVgxRG2QNFPH1Dvd9qycNbSsC25OwoiL3Pa
33GmAnQqHnAmKyRRz2S0Sm3WMeCpfrassXfIpCSASTS81tp1SxY7eV/2kdHh+YJLdx4xbymYpTPl
Y+StLU+JgC7R70v4P5+gx/1+eyu9WMT1gqyz67E11Pk1i8Eb19cLxHHFx0wxj0Vtctgr918P2i+j
bFujKmIwHJMYDxQxv4tWMDhnna8LZhB3Ym0bOiaaWvk8GT9n3fwiWTw5bc7qvqFUNkc6jpZIghbI
6M4WRccN5fcMBOROZnQ65zzsH+5fjrI6D1GRT52pIrgv5IlYN/3E4cXZP9eX/88ct8JQ8wqsK6iJ
9eapzwu/z0CggnJfV/CGZv/maF9sMYetqFawQfawpT2BMTo+aIcotJw0cWUfcgsuj8du/2xfzDEb
0+hMUkJVFOl0o9mR5GXtqzodCwOC4fL9H0WtX7ZY8J019FNDCGx1nn6kg+jzV+VG9EsvvvsHqH/O
kWPRd1FsrKlGF3L8pHvAqo14spfggjI/GDcSBrjFe9XuzpW7nHgoKJ5l5n6ulbkyjAWWrXQ+xNVP
o//Rm27RGLg7Ddtsn66v635qc1lW5unQmBNmGwbgAzAWFmgHMHoEXUh8HtcKZ6eozA09xnmNqw1e
4Z0+yrKXlj/j0vJ74ZxO/nWPOOeZBeMV0jr2SgNTiuwWxger/HL9/3MiEwvEU4poqa0UKxbV3ySQ
6gOOZ8WcJ/h+uegSfVUmaJQzqHCglIS6dgEh28UjoIzuAJFvbcnJ7C6x4zueoMj+pMvGJhM8xDQa
CujJ/VX1nEDuEh2acL3hc7nwVpAJGw26jHOeYAWL+TRWh64N24WzgBwTbIlBr4tE71r4IkNLuT2q
xLEIp1C/35W/rBeLrjPFqARqFm50HqjbAAWj0s0QfgH7LhBoXt3YvHSa94lYoF0vj0NW6XBLMgHf
iY9IoUrw4EjPqXAXpz5ZbsmUcO7HnbEz+r7/FSJYqJ26jMucT/Cz8qbWlz5h6MqBpM5hRmH4Rseb
evbA0/yHxZOLWSZkiGQYV3GEr6IICnA/jgMuRTcnVGh0F22SjKKb1i6hR9mCKpZe3Sza4Xqs+JtS
18UJ5v0vdsOkyRac0GSnd6cG2s3mMUc7xfDMO/lJe5Bam0ohtR95iG7u9mRCCBh59J5mqGji2NFN
GxLom8U/RioEMnuN3//gFyB4+QeLSwAtZJtPM9zt3dWnl3TspR9VVzvqp9hXOCkB7+sxYUTqpiRu
JhirVutr29Zu0ke8M06vvyupN/vyN6O21GS6Q/TP0QPtiOQBlExOvaf6+kngom72u0GXs8aWAASt
0aQpR7N79OMvkq87CfTp+jA/jic9VG3aAUTNo0H7662Q5pa3hTcduIyUvA/JVglmq8gEqJ78Fdvo
GJ15TwsulDIkdv8IgLlxmslBUl2JU6HEh8zksxFh7OZRR49LCK6fRU5ixRYJlrGMI2lAkaARXwnw
8/1dXN7lI4ax1ldB5yqe0Dzt2s5hYgsuIBWAGnrybdEBf6Odf84dqggmu/IL72LgHAW2dgBcW27E
Jowt1W0nQfeBk1Nx9wMTTORMXxSTYD+IQR0C8hxoXu9F4KKsoS3Me8Pzsh+WOKCV8ga1EFibWhvw
HAon98qDOti4+ICphHTuy/W9wcmCdSaUDEQXa4le5bNPxTksj7Lj8At8vKuUJREwgdS0RBpORp/W
qFWnRC0TeR1Gb01bh8XqJD6IB+6UJecNyvIJpMtYpxmarW8dF9FBY72GjhvVoRI/oWHmAif/lZ/n
7Z44XTI0CBRIEDJkbvA4NcZRQ7fHXcDcW7XTIVvNkBTVPUghwnbUQy3XP17/kLuO/jKpsJDjljRJ
L0wRGnRyNNr1sg7OEI2Pcjuclbl8vm5sPx3bWKO/ZpM/VF2taXOK2laniQ5Em2wyHZbFJ/ExK92S
hCQtbXn9dt3qDrMf8rGNVeYsWjNmgCudzslglMQAKVsCajbKiEiHdVNH+Lw6XbhAWIlmZdy0YvdG
3FhnXglRC9JnIK1pDwDqYuU9iNWhC6TeYfxBA4Q9dgX/ur+8T8qcTVEaMJIwwl2yLAAt3SVlGMUI
RHnJS3Q5rr197s3n7DBuVy8mnR3Hig62ivlnySbB8poPAAZQqQZeI3s/IFxW860KtzH5NhFRLXQH
eZJf+8AFuMmdjpkgE6MPxC+DJJj44YDukN/upo1VpsaAceWZFCKszujTjU+xpwOoFR+pEt4AevfU
TW6Kz/y4vhtlN2aZe15amxiq0aiYrjJCHjlG82zn42OuLTbJzlpykFUezebuO3BjkglBfWthYHOE
SQy1HIEGd/Fc/yRZa3h9j+7n+Rs7zG1vxGIK1BC2znLErGaouA30hCNgSXDlJ8/kA9jPbuRT6qq8
aj7PQSYEaQh3RlTjUxZo1ssvgAmZ4/N153gmmHhjTJWOQQ74NiePY/nQQcmm0DgXMM8GE1WSBh0p
UNnjHERPXXXu45sp/3Ddjf2sYvONmEBCMqlrrBx7QZRep+Z2yZ6b+FGB1q7mCtLiNpjHy5THCfEz
P2U8FnuZE8ZYjFsCwvw2p8FFDEZ/eMY8gt36ekAeAco80S4qfZYhBfALG8MrthTMkOy4Bd98xoXP
8G4QFt+WVzkYP6Cy7Y7fdMCtFi9B5WJG2qNhgt/wOlC22pUrH1LXdOSg4eA/dpPVy3dgEW+maoiT
MWAlor51WhQ1ZcIpuXN2Ewtki4hUFMsC/zIouQiHsjphsOD6buKZYAJLVkSduU50CVcMS8ed0xqO
/C9P3m8gNUUDNyS96ZMuHOZjIoOh8vDv/GDiRwzq9Vah9DZp9003yCEW/awb/+ViMRHETMo8Syk2
Y7a+GON3It635eN1P952zZU7jUWgQURbUGQCG3IwugmaH7eyY/gajpYZjlAUoY8HESifCUmR4SoY
muE/33mbgokwxrokTUPxEar02q/flDa3NYsTjTlxhMW+pVGmtyVtqdfdMZXvVqHyjPY5F1T3+oJy
fGFZMEZtrnQ9x8ZASm2vlScNj2vGqeDwfGHyEDNvqzXv4Eukfcgb0dFM14pSm4w/r/tC99eVvaEw
iQcQbcaUKfBFRrHe6MKxwPVS2WR5EprP101xghvLKdu0loIpJpiaVTG1G7P4SpbJuW6D92no3zdJ
46KZiV5QHhRpgFDJclYm2ZHj139nhH67jREQKA9GTaN0Gr2YylNjfBTaf7lWTFgga7Tg68OEKpxn
LSh5UHre+0xhsgo5sv5nIGhuKbUQZXUEpyOXmGmfNOFypynMydfRdJ2yBjt59IVv1U8J8+jSaa7c
HLyfKFCG3ffmLgYpvn7iddY4G47ti06lqpBxRMxJSn8aH8Q55TyLOLuNbYWCNTU2B4Kv1BqQSkhq
u8oiSJBwQsF+ufqygizidY4SCKbNWEGK/B888FSCHUQO9TtKPJW7Vlj8u1PEUpGYGXjARco8lbTh
UgA3BN1j7/oZ4sQ3tuuppSAeNGh8k1RENSGcyFetfNI03trtxzeUWQzD0qBYwCQjuUhmNdJhp3c7
wy3uOzDt4GnlDN9WR/0kUfWW02QfeOM++2ZNXVYMSD+ILMM/xK4SKW3AXd2oKLasJL6rZfFTRhTb
FCDCU5d/lNb9ssemrSinRusYYQiNGIlW23qUz2eildVZGgF8vf7p/ua1cDHGrGnaZv0Yq28DAmg+
nXJPuE0xByIFdHYKU908nNQ+4Ea/GGSiujAohtyXKP2rQYVgRYLoYIJRokVR5c9ixsUUE9tnQZ1z
tYapTLZ84PPCohk4W//tY/x+515sMMF9zJvOHMW3iQDlm4yxFlQawiGokI512JaURiYHeiNBPAY2
mStnREP7NfNM6BfjddEFiU4NdpXTDreW8W2SzstSep3xOV2/Xt8tnJPAjsiK0VzmUgZn1/qBLGEu
3JQAyMpHMn+/bmg/GP9aVTb7q1fSj1EHt4j82tR+Hb0MPed59jeR+GKDgaHKRBnlaIWN1jXOIKxB
vR9Eoy9x0LnKsQIhB+9BuD/ydtn6b9juTa6Ri0umJHQYvPMgNggqd9WhQ2d0zrh4lm5pp6F3xNNf
xFfCIfkHmIT9a/TiNJMiTsJK9JpyVRAD42ezdUD/Obj+7fa5ADduMiFlLKE5aIxvIaWDtjnqtuRz
FDZgAFnc9QslPIzLP33sXzxj4krZmrNZT7Da4FoVvs0AMEsvllejyNDbIKlwtDdOJxkUvNNX3qfl
+syEGilPaqjbYV0nDPOB+ve83GR+5M7HKozsxq8xkMCNpLxvyYQeocFIdKvCZnlOUGzRQZ5mUdiu
rX9XAusIkGtvi7xCHNdTJuIYAyZLmh7r3LsAYxzAwX5TPYxfLWfxp/PwVJX/hI1oP8O4fFwm7xTT
cTazCa62QPOayHIVMC+tmDLQnxRH9zMvveP3df6mav3LKptzmnqqtIBcI7geyWOJWucEwdwFk7em
3UDSuP2RoWrN63Hu9yAvx4dNRHNB1vqabqXliPzam0HhP/lWkIFvkl+r5t1fbD4qLWLd6hmsTY4e
lPfxF+Nb9UgpDEFjfpAWG6I7IMsWjsVRdGVbCJXwerTgbGI2Pa2jqOvnFPZ77XFAPWNIOK8v7noy
4aiJrSbSYmzY5QjK6kPmE0d6aEK6nnzeLJ47TBSSxdkQ54G6o54rcMpxby1x78I30LqwDEhOKWyL
0zAboqQFvKGsbulBOsgh7bXX6KBc/zD7meHGElO1WPO0EuY3pgA0i0vXQudEvO+PU2VTArkyKDXO
S2U3lzE0Fbm9ZICBg/lQyWAKs1JhkNOoinNUV8eum7zGAvy7k5x8kd15jDlO7saVi0kWaLaIqjgp
yzi6ehn7De1/KYB+pd3nUbM4meJuSrMxxXjXD4m0dhQaWo1f6/6+Kz5WxsP1T8YzwWy+utNiuaFQ
qCw5zf2tOZ8y4cd1E/sxceMGc9Ghth+nLUVIxM96MEPuCRcdAMO9DdVpJcA8o598tu7/DCqxMcvc
dUVhjfUU41zNfvqooH1IkRLpGe8+jNkNJx5UZ/cYb8wxl5ypTFUsgfDebcwhTAoICY08PD79xb9l
7hsTzJUmV3WWZTJMgAT4GIuK16rIW0jrCZFwKsDXeP3DcfYGi/CqK6I1VoEFHNbDNIVCeRr+jCL8
4hKL6qqnLJVGOj82+9qnGlOAyg10FhyazzYv/84dJjhNUlQsJQXxlur3cjikGbhSEJmuG9m/OjYO
Mdlyk8ZdNkXY7N2CKYPcI4EYll9bT8bbOL2rOK+r/RfJxhwTImolyk2JjmhMTvKBYqnquyhMHSto
3PSeYGpJ+HDdwf0XycYiEzFIIQtpTfHDdNqgAMIJcoLg6jYgrgOCBidHJUC/yx515DyTT6fchVce
7oFz1FhMF0SGtXSlJ9sqDbfsQbMjiJwhn/0kZ+MmEz1SUCBFIrWB0d0H/TjdIplzhFsDg7uWU31C
Lxa8hIA9hPLBCKHhwtmsf3OV/rrZWKCX2BGpNUvso8URMN8Jvvlj+9Lb5l12yI5WyMNB8ZaUCS2t
GVm9Rce/hfq1r1J75jH8/M3BMC2oMlqSBIjt+6p53Etm2i4lSmJZWjkaGg9+XkLwd4LMW1jI3dMK
LJQjG2Ph1KmWg8g/lPtJscdG6vzre3jf2ctPYZztZAXgq7QAfq43gewA0eZpjnU5+FdW2MpHL07t
os34gm33omShwpu2+Jst8ssNtuIxrUI2ZCoMUNWY+rXDXIIc5uc8TA7jRz22/38BNKCrQKr23y/I
9r1qC8AiGVeOmyYP0fAa54+J8nR9zXi7hK13iFUOLWgRNjpv8XJMac0HGQNFVlC5LUC+/+4Tsd2v
3EzXrlZgbTDvh+jLmD5z3Nm/Qi9LRnfipnxj9YYxj/Sp0nkiyhoSroT6TccB76MAorNQCuXmPTQy
/Z4lXGwyAbqclnogNN0fjlmYhFFAeXgpoFG3DWc8AD7hoftyx4sgPFeZ8610ZaPn9L29VD+WKTTr
Gtfrh+vryTm4CnV9s5zIfvq5ojba5XaUvZynY8/zgcnhWlOQC4OWRuMsNGQvmp5UkxN7eCaY2KPO
UwI3YKJXx49xBfbeFF3XNOXkbpxNwNYhBD2xUoUyocbdV8F41tvbuBUdXf2p1B+vf5O/Se9/7Te2
+NDVTWIpNAz1rnhbhoZfP4HcIlhR8ogDgmBE/NjnKW7TZbqyydkaRJTMeZTTNKsI/5o9mHwh4PNd
cTYcW2qwopgIC+XHHNfbon6SeG1+3mdi4kOxyNNYJfj/c/+pbl+asXGU/H4iJyXOOJnp/lP58pno
xtycHaiTo0ROY12pf7WKztGBzLHiUJMelNzOuVGI94GYcNAncip1lHU4ozNgsqNClkuyEz++MT7q
KAfo/nyUQV1NUfLcMidNsq/tDiZOLIlc6Zn5tiXLkA7blEBy5k5+pvfIgoend/0M7MPGLlejygSO
qiC1WkSIuY1XhAtIaFPPeDQ8qiUoIPJWIWaMwQCCs+Bi1pjT/NsnudlYZ2KKkLdDXkZY687rX+ly
92gnkWC6lw6Jq4adawXqYfZ6pw64Cmj7xaVf24odJ1TzUe4lWlGObvCRHelg3FKhvP6GByvbTw1M
WdENnYqnG8xHjSEJn+t5RWUGqX4VnaAy7zWoL5Ve9sC7CXYP/sYY80H1NJ8XFXJqbt6cuujnWnMp
wHeP/sYC89GqqTaJFcPChDFW1RmeFTdzx0N/pCr0TWhCdylD8ZT3sOA4ZtLvuQkDepMLVdvAbCvk
tk5A86vx7p7dK860QMyvSzJk8RjPlHjts6yZ8CyzMIrZVy+xrh3kTg2vHzqOmbf0eONJmc7Qe8/k
yY0V8wkNqq9yWgI4KXEu7H2ozMWdt+7Gxg7ow+u1X0bQPazRUxYP3jq15y4inmy8QGv+SUqGu7GO
vpRRGVz3cDdkXyyzYM0Wbe/S0LLJ1ftatQ0pPUo5wkeevcYDcboh+yy0Gs/d3di5McpcSaSLBqta
8U6jnMaYb8OuTNw4mLEn1UPs8x4V+/jwjT3mXqrnJm4l+i6kbbA+FO4kxOso7GNb+Uph97M3f6nc
IXIlHjaE5ylzReWpXmWxBia55iemYg6UOik+KwGFFgAMeeJdifuETRtPmQC2gH2vnEbYy0L6oJ/9
FrJ4IIJ1wSTn1qgQ0ZbYDIm3xS291E9uoH3i8fgIOaeGBYMqZiE0oK2GJKz21VC+WOlBjDg15f2i
1MZRJgBIo7woiwxH42csLion1Y9BsBu3/KKBIzV1SefwADcct9i3sKWUJTqMcCvroqBcOi+tOq9Y
Wh4CgBYJf8ssLq6xb2A5msW162GH8s52jvQiOPIHeuFBAPCW3znlmaN/38SetS4b0qhvhwMr+UiB
esC+e8sZ4ss+T09l/2r4FbfZ1/DaV0rb0xtpmA0nNQu7zXiIOXqkri0fE1ysSe7MrII/gmH6i2J4
EMt2ly5ztbbhBE+eN0xcsbQyidUWm7AloHhZmrMx5ofr8Zm36ZgAMvXVWE0GTMgjGIkjDA6KjdPk
LccMzxMmbpjasuSlgEUj0f0c+XOXc54GPANMspOKKcYOJRhI04c4q+x56jjP0f2QgHxAkjQdrJ/s
+LvVt1G3xgDE9Z8GjzxC4AWVYulBdwHq8mVQ1PHmx3Z92hhkYpA8abWRSqgNQwSgMe514/v1b8/z
iO2OSGKsr/kCA6NPJwwzlyLhzFADYy4mZNtABekPZxV3T8/FJ7ZZgplReapymBwQa/JnEdw7qQLU
1ivHtd2cfmOHiTqJuGjSTF0rpNvVJN4khmr3WVMwiNt7JmimuvznmMgc73ZP08Yqva43sS6tlDUS
x250pSXxjbVyqmRx8Y7kmNlNqjZm6MbZmAGD0H+dWxHh1nq0c/PrIjz21XMa3089R3B0H/uyMceE
oRpwQqsQsZZUxXX8kMQuRC/c7GX8qYCuBuoN5WzHLk/ndL82vDHLhKY6R/NuoADUzrupbvEadH6o
gDQJwISkLo+YiWuNiVDCZEQplJRw+57rkHIixMce5UbygU7B88k0OGeb7Y1IQytHQ4I1FcW7BHzz
Aw/hz/1qbPRoEyOVBzikSK76k/a1Erc9LN+aT5AnOOIRH/7pKLoFYTFDU1RJYae/yk4npBspsuDG
XJzqCx15jdzsq1miTU7JjTIveuETfu+fu4tZ5tzl06oL4gJfhebB6E5VUtqFwKPK4RlhTl0JpZZI
yOFbXNT+moiHPrEe0vgbJ3L9h7TrWHIbWbZfhAig4LewJJtk+25JG4QsvPf4+neqdaeJKUGsFz2L
G3ehGGZnVVZmIs05PDHMa0vnvGlVOpwBeAQ6K0lx2pV99hg/x3aXO7Jb+HJlmbxYsJmmrW6OeW0k
ClppwtU55mP6QNxlZ6L3WYFDp4H186pbPB2Zx4ZypCJ2IoSJ1d1EnsvMS2eOQjwRTEKwqHWuIR9A
YiP683zQi5t28K5f1dYblpAJGLIKfha0BP/thqOUiG3VwdvrSXDTarqzLDxPTx8pm2yuRTBhrAI5
cSsFEEGQq+cHkI957Z7P8bh1WGsx7PtpjVCLkgZ4jPlt0fjEuI1S5/phbSYbaxn0NFdBS24XM+/j
GingL4xJ/Mic0jZ+lLJNSSQTt/5Gbnjltq1cYy2ReUkJSM4kQcThdWZnSdJDXAvOEh2Eijdrxzs+
5u0oWpuHA8HxUZg9ihNGAaqxmujkpkXnbxt7fg1EThLAsz7mDaEwbQzmBKFxeApRW8kiXk69Wa5c
HyDzhnJVm8Cj9Bb40fo79pMV/zS/0EosCtD9Ky835B0jE7GyRInlTq7wuQMorags7KUEwpQWcp7t
ZmS8qIWG8L8tsTFNQZ1VnBzNZ9DRBDRD4qQn+ZxZowPYm+/jjnByqO3L0hTJVAwJ5JvMAyuycVKr
CAGqjk8C2RnBE+d1UV/zp6O4CGBelxLXdTUAq93R7uVP4NmwF9Hqsc21B3HTZPNe1l8e80Uc87Tm
JU6qiqbXit+/EJuuJJkPxS9ad6LZWf+NZxvUmq/pxzwxORpUAJRDYDkJFpm+CuaTPiPznJ9ng1P7
2TZD01BVRVU15a0GtnJUEakrVQkAyKs09U40tb2QgH224RVlt03iXQzLEJ8rYT3NOkwiS/rUk0Vl
vJGinBejNhePMEv3jzbslqQ2dG1KUklzAg3ElWqbga49MwZLMav6GOVzbs2BXLjYF5JtABz3dpDE
IkpPA28tabMIvfpL2EakokUlADswskKMR1G+X+bvJdjBq1eCle38tR3Pk8Ipj25Hz3fdFeZRxKUi
YY0MxQ3FTx8QPUFPXz/hS53TvOLcJItJWi1lFY9yCn9CDoN5k+oHzuPm6cEYf9yrea9POLkOzmo+
IzfD13p9onhA9ZFmaIVvHgsXrF/cTI2nGxNl5CUK5bnGEQpw+8UxzZ44um07rssdMTGm0WZDWyZ6
eHV2jqvMynoJG+lfQgxfaGPh10pkK6MfAY7IEL9dF85Tjgk4E6DImqHBucq5lw9PNRddk3NxbGcR
wNZTlFVvBkiRx+hOwf8HeYyjB4tVOmS4pnqEHm2iHoDgctYjHmAATwSTiCqjbEhphWsywuq+yCVf
XXg9N54IJkY2QxioGoEW+fjcTMdQ212/bY5fZ8mvo0KIekWDCuL4HAQ/hOW2Nz5fF7E5SLLycSzm
qBCXHalL6ED3FGiHhE6JTxGgHXXwT7VP6F/b5mjxBpf+kqm9vyKV8RBavPT51ENucaTpTO6n6MKY
Pt2t5m/PcKUxTqFM8GzIAGmSAIipyC5uc0xnTapFSgvLfFyWdN7NMT5iqdXFEOjNZUpkFfoB29xC
xokVXKUYZ6CDvBstSiiFDUHZVr0YiFmST3rKQIKJBy4g89YH98pU2OKr1s8hUVXq+DD2jJITFuKj
b+QTorAT3XMNhONm2bqrMisNMTpop96OLnHDQ3ET3hF8mVDcguuPgHNbLLroOGsDFkwgqlEesuFn
GT8sBQ+5leMrWOqR3KhNqaAhl+IJdLGlvlHVGLKr+/QA+2+BLfK+8qj/+TMFfX9jLMToJOhqtNAo
LN6nZwol2frTLrbH/o1fKnJ5FsLTkZ7zKg8VhC7rZPrKxvaoKztBfvpv98T4jKGsZkHVcYZLvc/a
U9JlFgmc6zI2y6pgMiamBGphBQM+/1ZCNeiyR4K+THEMd/WhKqzylNrJL4zWfcKOuMMf0t48totE
k/26I/jkV2h/jk4RBQfMMd2Dwc10aRseTOqipQoWz+Q3h6dWarKloGSUMy3S0HdUrfir6qF6XHk9
+Mf0xQKrm2Ngk5FuAIPJ+ysqK8GZ9wdsK63R/TFRBj0K/feVrVSjWCyBqeD7Up/EQ5rlkyVGmci5
zc10RrpIYfy+qGuBBOKOAehE0msL0JBZXfxOvsuT+NDiW30oTD82eSxR258wK7GM+1dyYwGUYgxD
Nd94KzFhZMUDkLXpJBrvJP9isRclGYvt9FQLwPI9OED87F1i05XqwIkTByPc94qXHIaEc6ybDvOi
HxsJWmzcJqQG4WG9CJYk3IQJ6EF7TnzjCaEBYm0hnS6MY4rX3iALQTlekxoL3DPW9ffOk8KkiVJp
GGY+4fBG7WYe3KW4EYv9dRGbpk5AGCuD9F1S2YmiWpKmRA5wWpWM6YiHChjP1wVs6rASwLwlqepL
0aQC9PpToh+i+VbhmfS2CPC7mygdm+B4//dlhGM4mWUVoZtGSix6orbspIkUAlUlSLzr2lAv/kfU
IhdRzI3gyruiwoijExcRnALpT0KFKcvWjCwFi87/RRjo2/6tV1bNPREk8PqIRTtaXSG4sxqeFvAK
zWHw8t9kMZ8LpC01MelR2MjT7jgLwy4JRq/v+rNgNpwz3JxOhYv5332h0fNvvZZaUE1ZRGWSDpQJ
loJYPwEBP8L85rBTfrTe4Mru22DuLuU9qc3psrVwesOrl1smgANTGwinuY6GaTZKawkUAHAdTna0
y7DBppw/+OW/0plx9q2pitOYQmxf3oT5Z4GHmXn9DZgsvhAhZVplAUKmFJzS4qFZdl3CMZHtz7GV
Dowvb3sN7FoVeg7pr/wFJAmHwNGe4pMOdrzXyRY92Z132oOycJ7Btot6N5e3StjqxpY2iIkoQGxj
7PvoJc7ur5v+dvn1otdbxFwJUINIyHN6dvEv8ZdOLNpzCJ+zmRrEg+S2j9Uz7wuCc11vn08rkUMb
NXET0qNUpZt6+FJGyZPeV5xvB97JMY8aG3WqbhIYnUAKu24DW9N4C1PUbv/uEJGXMs+pz4O4zyEi
BC57gLmqcnDH5CilN4FYctTZ/qhcXRTjOApJAHbQhFMTD4LVWuorhQymuwMZViB5cCyb6dlKGOMo
DLVISkOCsAQLJb8B8f4/bE/0Z64dIOMYoqI02qyDGL38TJJzHX6Naq9UOUVPmtT9IQVVb11Cg1X7
A/VszkUAuIm0pa+HtzMJfUlId3OTW0sfu2ZWOvpsfLv+rDgi2YUcrU+WaiwFJPEpBjCzHqKC2kqi
/JB1gaVnoGw0M/c/yWQrhDmofaUY2EFO3nwTwQYZqZ+m4GaunhbNrhre89quwV9Ola0UZk1bRq0M
x1Ecfy/kEmDJYwnf5/EGb6fRK0lM3tFjjnAeNZQ+tS+YKIDJYxIk99vEMlBxeABewiHnXN/2Y1uJ
ZJxHOAoYMZSgXAm+Szd1i9ZWzy1YVJSdNFoFl/Z901mt5DGeRJSmutJVyOuKk9x+W8jrddvYfGir
32ech6yZjdHRsfLI9OV5tubyvm39uoo4Xoonh/EbYU9kcWwhR5/PJH4xCi8wn4SKExQ3A8hKG8Zt
qEI6dYUOKQHaduKTktpR/3T9wHgimA/FUlDawBRgc2n9bETnQvgpj/51EVy7ZlIKnRjpPE249Oa7
ajVYUoqcEYBFVltaPXow4643nesiOVqxn4eo7IMmli4NFcKhrgt07vxA+npdxmbouFwOWx4c28kQ
xQyXky5YTSoesny2yuAFKOopQO3LvLAr3nQB5/WwZUINuyBmkUKkkHzJSsFOEl5DgWPXbJFQGGal
N+ige1jdkWinaIpdjj9nmVMY3BYjmyKqL0QxTeb5yIBfMxozH50hM076MEII0AeG5d7MNY6Bb+Jg
S/JFFvOIpsKQkmyALdApxchGS+kxvFd3lEFKPoEUEVsf8246Ly5GTnZajrFMbn2Epy7zyGoxiYxy
xp8wHlqg2QOLqbSlB/mL7MM0QXKT2TLAJHhitx/BRXHm2WWtZqqIh7CWKfGGxbTNJPTGmbcFuamc
IgJplaACoLNYq6YaVaYwqvjo0ctnFfzCGAm1l04+lthauv7kNrONlSiq8Sqh1mXSdQYxkBrmiItq
dW9K8m2kKq9jnZwkTfCXRfeui9x8ciuRjPWIZTGJU7fAdwlNeZj0UvEL0vHG1umv/JG5XaSwff52
jrUp7ovRiQjZyeW3roj9Qghe62TcQ2VeXNkO+yt5zPsz1SBpZ2HGQfoL4J9t4ra+mlvNr/hHtuPP
ym1HgJU85hSrhPRmHuIUaY+v2dO5+fQUeDrAECKsyPI+vDiXxu7lqoVW18oA9fow8iM59yNNdf+T
XSjs40qFBXtGEhInDd7f7HfVnO2vi9h8v5dDY/PcOiCjqAsixkvl70IPuukvSsppCnEOis1tSRxM
aVNAhJK9JoFbNpwvku2v7pUOTEpbNXmQlDIEdA4u/1xhIbuzyHcKX5p67Y4Pc8uVyGS0TVtPohZB
IupOv8QXysbU5ZaCMTXRaWzyjd/b5TxetpEQ6Es+NClMoRO+SskhGu5UMljNUNkSj+GRZxKMA2yN
PskDYD47QTBadR7bIHiwEp0zebddu1vdGuMehinpMb0LMcutAZLHGnih005xAtmK7xVnwCJaLmET
Td/XuEFe2OI4eZXxFdEklkJKdRQX4EqPp1DyjG4v5ftR/xYsP66/Md4DYCJz1ndBKwsQ1smtFU5u
FPK+FHgSGEcB6uW8kkLY45A+y+1DFnK8BP3v/wwdCpFUDEqKEkvw1gO1sg/pHP/gUcyXYC8BY6bz
eaNo25Z3EUPVXIXePBjUXuvpbPgs7jX9tTEqRy54hSaeFNa+s1aeTLqAERW3sfw4pY9Sy4H4+kvs
u2jCGDcIELJoJpARPON/fusbn8X96NHWWMOFL+ApxBjzYoS1PscQ1hUY9JyzXZQ2fjzUH/LjF50Y
My51IStLuvdTSOqumAjEfejLQNE1VULbzVA05moCoRxNE9RhDqkF8VUOtAwwjnkoeLoZlHdxOE68
7cFtR3CRyFxUZtQ1yo6oLYml/hLUqp0HlS0WxJsN45xGi5XUPJTP7et6F8mCTWBZMcj1MZ0cXdJu
JjPyNVXzOuUjCJ/S5SwNpueTJ0HcSEATdULlXihfm+KQ9B8ZsFyJYAJvvxhLPhs0w5s0f6gMkMiq
znXfud1kXslgQi3wDqtZwd4NQi3MApNby2u1kw+yW/m8wPeXDPL9ZljqzFiUAzNTYH6zrxziG7qZ
RbdtsvNvLBleEPqLl7jIY8xdCYOmNCdQK7RuckfBu1pvxLciFrA/PB22OknG1NViqOWM4CRbt32h
2ACRh9Zm9YZyMot8CPTtoHTRjnFLaWVqfQ4QIkz5TkfN7QAdEz7QcmO8iw+m3TqoNP2abII6Z/rY
4f8xieHzZoCpUn9GrssfwTgtLa7VrI6gdIYxuLjAfHplCeVDFDxct1POo2bnaSo1J1WdQll5ydwO
pcC+bUH0oHKKdTyTYTvU05AoWp5AToFCQ+6WGCgEujqGWETLdHhkLdtJ5/vhsdMzaSrFAIuk71u6
DcedVPjisJfmp1bmxUvONZmMJxFHsU2SFCkS8Xu3OdIWLmiisVm32OmdRi3ECR2ub+Fcmsn4lqkH
hu+kvb2Iyenbt7Kh4AY7rUcmXz/lDobHHrjIC7xTZbIcMRcWZQlxheksAGB8rw5fi/QUC7dqzIGU
2NQPlPOGLmGi3mA/Ufu+rlM5IvhETV/77EXGJFk//vqA4a9kMKlnriGZGk2knmlxjvNHFESt4CNo
wUg9/9GD/UhV6kI3CvodnJHGmuve0ofOytLv1zXZdv8rMUzEFGJMEaotjguEPlieid5a+uJnxaJT
BFlq8dLdTQe5kscYfZ1WpVznkFcMN7N4ZwSc69/uKq0EMPYdVwGiWYdzmw/iC50+rlztU3XgD2fx
NGFNuu/FRp5hBKp0N+LhapxEY3tgYKUJEylJVAfCoMM/6I/1V8EC7MupQbTEWCnGFZ3YA7Cr8xHc
l7XVMfGyicJOizOcnjaat0ucgYxPOzUzD0yEa3ZMnOwHTHuqHcxg8sbcMV4ostp8OwGq1h6f6A4J
Dxmbd1tMTJxMox2kFAKr6SaqD3XIGWnbnoxZ3RbjE7Au0OgAGaaRv9pTlmxADLuBg+Kfbuf78Heo
t7EX+bH9t4tkticzgOqdJCVUE0Iko2huUj4bpbLCYwZEBjdxu+fi9BFwm5WhsE2aNBIGOR4hNBFa
S8ZCTJN2vLi/7coVjNUB5kQl7GQJmWNlxmQ1nSEIfNWwUre0lbvOVTzhRFmdUBICEfrrdY/IE8o4
KLNMZoAPQqg85M9E9slQ7YS28q5L2c5psNT3j26Mm1LTptXrCEOy4dfF0YC+FznkTrMWADlm97zL
+otxXqQxvkoLZykfeygFIIIBaNRHxc2/UBTb2gFfgCPdx0+G19jjx9ZoV2oyPkyV5VnCAhD8ifkq
dO5Qfa94cwTb884rGYzP0tOkV1Mdphi/gDYQVpL79WH8OfqUQWU6BHsFtIiBJT61tzoaYjwz3fYs
l7NlXJkxld0cRjjbDn0w7aSFnKIhzyAZz5XMaaoXBOoNoPbrKkzKjl/bjuO+6Bn98cmAcSYVs2+Y
A9UZq8eHQm0sSjo6szndBlnsqYJ2HPPeyrXF5Zj+tkIXWYynLIK0jucBcc3QwF80ObJTfgkcxcEQ
MKbGgIazV24Ex3ziiOWoyCI1ZtOQ9UqIxNcMneqoNZZiF5gCgaNEh1S5lTC+SGlckgMPGO8vBvqu
MFuV0Lsy0nNaeO0c9fvyvdhLnurlbuwCvPUUgrVTdLRPQI60ROeD9cXLzRrMzS56ZRQi7UgJGoy/
vzXrzO7Sl+uHu1krXQlhvJkwTVEliPiop566B3A6rZWSHc+Pvc1TXzFTtlihRJOpVAQnSfcpAHgP
4CsstUVWDlDYAURjpQ1mIYAchHbnZ8+Vr53nG+4X1PaDv1wn49NQodOzkV7nfIjP5XlESHf0hzS2
xsECE8oObWeft3/DeTMG4+MSOVPVMUGyaSDU1sJDRD6nH/qq0SQZw7SajJo3YyltoKtSmEJGPi1W
rj/OsmBXAo/uclOTlRTGVIJgUMYGeCtOWaJZpewaLMREKieIbzerVlKYgKcbla7NKqTUv7SDfNRv
0Bf1gROBca/lBdRJJx6KzKZRaIoho1Ggi/JbvF+V8WV9DqYqlEag/sSll5YJ8dpRJtb1d7ZdGbyI
YTGNpiFvBdCv/u73oqb0JbW/i16GbhGviLRZJF5JYu5JASSqlggdnlqyT7pHfQRp+04cnpThrGBC
5rpe20bxfnoszAFg7sJhMKAWIGg9oaztMoj2Mxdtg6cT83LVVNKDNIOYYNnpMaCZ9lHaem1/CMhz
1nOH5Te94uoImUdbLFpCl7/g9z3NVz8J1q3X+spnCmdE0T2SGwJQ4vwxsEv3+nHSlOMPN7kSzKQk
FSrgoWA0qCxRQDTpIe8/V6KvNYZdFR/6YlzJYtMTKQ6jZIKdCGLqh5iJrQm+3vLIua4Sz0KYpGFM
hqjO+xYfjJi+Vb4oA3rAnERrOye/qMKCnk7pCNQXCiTSecItwQ5s+Cx96VzNE2+iEw+FZTMdWQlj
Ci9KJrXlRNuLpgZ2pki15rm2QNsSaPf/6eRYChCtRru3o2gsADAI03MqHIbi4bqIv7jb9/fLQp2W
qimJAnVLyRErULJHSYUb3TKOky1QhJ5d8swbMOcYBDsdlYVRlYY91CqEr+LkZ8VsCebE8bfbl2QQ
TUcD2NDYnFGP6zgAWjWcoDg6iyaeqyp1xSJzc234ef0Mt53FRRTzjsRGi8clQoVUyge7NZxJEyyh
PUYgYkAVRtxjd5XjdP8STC4imTc1d6QXO6BgomRBwXezx26n2+me8rlh+e+6etsVH+1dGFvEF7CM
R9oR+tGeluyh1g2go9xW3dkjjvLKSxW3zeMijnle2C8DknpPjxMN72gXkmNd7q+rxBNB/t25T+ph
xOQVjL6pjdQKDDTOZNnP82p3Xc52anFRhYnEIfosZbdADhmNG3WoXfC7cW5nOzBeRDDpUhUBs8NE
CHaWQrbr6Gnsdzl0GutDbp6qkaMQ7+Dov69yJdHIyzygIw96dW/oRxVWzhve4Nk2OwjbJG2u6BRC
U78N/PzQ3YR7OpLaAPOCx23AU4eJthi8b4Q2gaiw+DFOzkhiy5x4b5Ve8p8h/XJDjHsoklBUJNoD
01FalJ0JOYR+KrB3DNY09MB45dK/ePSLPMY3SIbaDFi4o74hPys2LaqMdx3qU4IP/hm0pQxO9N08
RbCOUgxDRRdZ1BDgWk0TgMNgguqPLMNw0l1jfGSYYyWCuahMbBYMFSIt6srbsnwmKq+jR1/8H5e0
EsBcklS2wRQV0MGkzFQtUGINJwO8wOLS7XDeWgvvxJgrmmMzS1IJ6rTpwUj8uTrJEqebsul6Lgqx
peUkWZa40qCQREDudlfVz9dd23ZUWAlg3LQhKA2ojqADWKXdGPyOqm7FyI6LM4W6NT/rT9cFbmbG
K3mMz05HjUhpDnmKeRdi8k0BmcbRHIBdJckf8akrUYzbrkapMEsdopLs2JJdubjh+BQQwdaBhjPy
Jo83M5WVNMaDEyK3oiFCmh7qTgx6h0CTTrUpW7o5c17qtm9YyaKGufLfTSrMWDqBVQyeuZvtoLFo
2xCMErQIkt6pdnTPm+PmqUf/fSXSaPJqrgWoF4anSsCCWmAT7UvHRc+ky+5XXrDGuIhUCmUy6PjM
UG8p3q20C59VP8HkNq8Pynm8LOZyqhRpv1BBPXkK0m9ddRcvD9dtfft7ZnVPjIMwEq3INBkyKEi8
cZB3gVM7KHZSdxRzQYQ2cwiUiGQDcPSqwmIh6MqYp0ktwyr0HjximWIlhY71Zt3tQtOrqjx2zCrz
r+u47aAuQhmz11QlbZQSYarIj415lkbOxxPv9xlTVxTpf1CWRtpYtfqgCy/XFdg27IsCjGFrohh3
Cf3CaIhmqd1NL0a2aO4H7UOx7yKHMewyJ33dVbCFNOucJNb9IOW9UWpOf76diwgm+k2FktRJgzwo
23fAKfkNMMfnkOOdGGPVSReYTdtCjCbUwJA49WJtxdNrJnzo4+9i0Gw5IGnrvAs7XI2SEGtS95GC
iCR7jfDjuglsu4L3c5OZGFhXqUlimj/qRHKqPLWD4lbKdF4Gue3aLmKY0NdhfN8wOogRD7iek+nK
frRrbAxGcN4kTx8m8CWoIksFHc0V8x99XwDmCCBLo3v90P4ShC7qMC9frCM63IfbGW3D/41ul9uh
PwBmVsbmS2DzvpE4dsdipHbIhoOMfu5Fza6c9jLWsQlmFqXH64rxTo9xCFKup5FCoFc+Lt+USP4p
dL0VNQYnO+GJYfzB0gmgiakgRswfy/ZAiA0WoeuabPtOQ9UVUyaybtA/YRWzU/CFTLKBT5am24vm
aVQ46fa2CpffZ05qzMLMKHX8fhLn1iBg59V8lrWZo8X2miP++n/UYE6qHkgqkApiWlc5UDRj9M2f
lX10m/pW9JqCDrDcgwVxpzx0idVb5h2vUrg9CLT6CxjH2patnuW0dAKoEHxbftc9Cliu/aAcjOYJ
H7UWXljs8Pz5tsFfFGccbYbxM7USIXZQfwRlDmigzMpJag28zQHORbKlITVt52ykBHdZ9XmJJYt0
riDXHzL4d23Yuc5cMqsIHHeoPZFf0RBZTYPZkf7XdZPfTrkMrGuKpohPCXbHJu0yQ9MH9J3+wdwM
DwYQckTUuCqfVwLdbiyvpDGGMWU5mPRox44W8NIXA5VdoHvGfuIB7v04OuaB7EaAKoAmDKOk3efr
ym4mfCvprH2gXAlMdqprvAeGcp6ATp38IOnRUPZjxztZjjT2U7QSNDmoyreTnTAT39o1kkwv8hKP
un3tllZCBsWKH0MUsTg+YNNAL5qyw06i3EZqPUJ2Md3UyXlGyTLjTPvxRDDROQIyoWhKaCrLJLTE
8SlXf2i8qbtNh7xSQ/63Q24UuTEwDACH3Gu2otSOJlccNXgimKgsiS1ocmSoMRSSlWaJLQ4K5zJ4
Vs8uzIhzhaWYGmpE+zixw7OAz8/kNsAch6/t6fQ0SA4w4B88LqBoBQZCyPEk20WL1TkygSfMiqnt
aAtbtRA/XQz3u/iqdymlY3EI8U18/Z1x5TERCDjE6rKIb1MPkicfQVDiD3ax0yxai0t+8upK9Of+
yOPxBadoBoAWsP32bzPJRLRJi0FC7zydXzB44ERl7KSGZnX4vBpbHvD1tuW/i2PHDkYp6YZKQ15l
dKmb1YunSoVTqIJ7/RS3LfMihjF+BZiUOqCC0adEkMEU1VB/rMVxOTgW4j1rZCnWc2jSecun0a28
+qdp906EBcg35hreLg3v5Oi/rxIsjI7/r4UYCHe6CExy817uOcfGk8HYOr5/6xAVTdQpsoMENqPm
VGq8XeZt1365Gsa+Ad+UjpL5VmtG6xC17XAH0FJ3sMTH3pFs1Z5vGmw1j7uJM/XGswn6h60OsJ+r
ee7oF2vberEO2C1OpYwezpWXxO6yd3NShS2lVVD1fWccAozKFqa7ADflum1LnBNklwX0oGlq5DYI
xYfFy1tL+6pMtvxNfI6wcKT6jWYpx/m4hHb8SQDvlX9dPMdG2GX3AHQA6kJZojQpdwOJnIkKSKze
5JQw/uIH3+1EZWIkxlEkMSOQ07rmd+lIaW3nz4uPWoZV3xY/eaRvHOtgeVKa3OjkwsTtSYhjyqAf
NL3dXz85joGwG+5JU4PbOYdGXXqsMt1Xq3OoPAsmb3qCJ4fxFKMBLE8MQGL6XXmQun0c/Gzy0ALD
K88QeWfGuAttEJATU17KaI+s9K1tFB/0h2KX7yOgzCXP6bfrJ8izPcZ3GEKr1QmdHOrkyIqVR2Dz
WgDWuS7kLynHxfIYR5HF4VyYtPvWOcqhdWdAsqN9fUu56Bdb/NE6DcjJIjcAXzx/0YSnIhOP1Sbr
xAJMxxRktkpPs+gEEedT+i/fLe8Kstm11iKzDqgh0nsT3Rzszak/37XH2ksfVY7b3f6gvQRKNp9O
ylRUIjrroPjKDLx05PFOtdNB/wKgVkwAS3Zo54964vPW4DnmyeI8iVlXagWdyNIVAIw390HPsZTt
SfuVakyaYQpyW8Jn0Ln+9Kx9zRyKyzHZBlIAw2qd0UEp8cS3kW1kiZVcqvkqlAlGnMcapcyTJCvw
RVeyJFB8RN78HLvFt+xmsWW7usfKa/flg0AdK+HUglfCS4xzi2MM4fJQO/l8Pw0v/dxYjf6a9ArH
xXBeg8Z4mIEsc2ao9ArlFzNH6TcBv+LIm93j5MBsHyhYzEYVKHdkR37Wzbkyb0l2R5rJ17kK8cIa
2wqqJbWuDDqVqPjDUcZsTAGjEWwTkN8AcYsBj81JS7Z35Fb3xXiUYOoCzaAV50RNrCb+amiPAz6T
mvJHPJxVcp6axpZ5GMn0R/9MhgwDOFKgtjXYKXgla5dEUGhzPMqtXFbAtVQdJsPAW5ydWRFdMhR+
JLQfSk4uYpkAoeQS8DXKcsSwiYHiVTxL0rc66GM7kGMe1u62bb7LYmtMSTRGsyrAr6XFTQIPkylP
+sBJGbYnWyDjf+fIrg2rpZAL4e8FXt16AwfYVTd0cyH1eES022nlRRTjzKalVpSix+5ADUhVKQms
NgwsYVScPIK1FKljkJFTQOAdIePHqnrEzGoGkSXaE9nJjE4Tebwezf8S7C5qMe5KrPpJiilKBP1+
pydY21jUc8s9QRlXcznStl3JRRrjsEIqKTdhFMutqvuIrnZ9SDzBXh6Cwkq+ircjvnHofMiHRtIh
9x9DYSw/1XLMqtPbwxSjVSillcYeRzeacV950yaTFw1TMSdxgqLqaC/eb1tMfRP7jrLL543hOBCT
8VpKEZXgnIcw2l+sTzomBzVAt/Iwzv7ij/85N5OlZCRFNzUhfcWqpfmLg4K/39x0FkXoxtLtx9AE
TewB4qJ0nbDfAF1QxkQOYzjj4jY0bkrdtMZy5ETNbZ7JlRTG5lsd3HtVBCm/C9MallP10Cp6Dxh4
rTO51WHegX8vLDkf94R2L/8wkZVgxvxLE8VyQ4io4OAemeWB4nAEWMTAlynF4QjtBYOGHkWJrOzu
frzhPYNNJ2ZinVgxREnV3jK2VXIiCINaBXWNangw30tgFpSwra1WkFpgv12SUj9QCs7DoEr9qfRF
JvMuohrsPIGeoGoyPOtNYxllYdXhTTt/jMnWNCUgfoLm2jSYRx5pRj7JitCD5LojSKWlneGkoxU8
jh41WGEv3/G4erZzzZVMRjsyy2oUUJmjTQ4UVAUPZFc4iZfie6jAeAkG2tFZHnftgYeJuRn9iEg0
jGQrsCr2o1xGyWso6ABXC9YlL0gmYneygLabqYKMfQ4fdCBceGAfy6xZS1ssMIkgYcIWMS8Mb13x
+g9hH1SRp1pm4kENHkpvlIuBwLiHG+VHN1spyn7zsfMTNCQ+8MG7lsu8p2LMEq2vIXfqdmn8IiB/
Kp+vu/WtF0NEDQ0sHWjLOjuQEMot0WPKJS2TsnNVQX5p4BMt2WjEXTEHpyhZWitVIi5B0/aZvgtm
ySsjKS9BdgKWqeIoexp4JfRdsF/OEYYBCTCzcy9yM5tXVqIXxb7VlbYKc6D6kIi/Cd1a+RD0iV3J
ntoPPP9LU6VrUph3Gsdjk89gbH/rIguWZkvo1KlnzTIscky9j0zTrpVinmhNWjObKO9ZWZ/DJXGK
0CtHnvPZymzWQpiAXHXKpOiUxy0P7tr0rCR7Akz6Ir9ruFwMm0F5JYutcI7gmFhQCaGDorQHkrrT
Tn4YbIK92cYO+IA1W5WCtTxmKGc0NJIuBu4rbL833Vcx/3T9jXGsjq1ldguQW2Vq6ihb6eVriE7V
9HBdBPfMmPRdJ2EwtzFkKP4Mppj2C60G5zFMjnIxRveEI5B3ZkzuHtSE1JEMearqtuZDT75eV4jj
l1hCy2YQ4kmnd6KT79JyV+nHRT4mSXhjzK9VzvuY26xSrU2AcQx1JTVp0UGceIh3+X3/Rf+2BIhw
MlbHvcafBhfFMSd5bnfX1dwcbVoLZn1FWUmTTtkYxYPqpW70SD8WFFwbBb2Ib7Xzf704xlu0JC1i
uQFW/bx80fqnhTfkuJW5rxViHMXYTW0dmTCMuPgVFaZl6M9xcVq03mqm55i4fdbZ18+QI5GtZ469
IHV1+Gb63T49xP7s/X/IbnlXxVYyw7rphCzEyREfrPQ0FbLNs+5mlnBPB9gLX326rhjnjf1RwZSk
XsdYL7ql5rGdXgfj5b/9PuMzellf0pn62SG86cMHTb+//vubH98rW2CZK+eZKIOmQUDjjC5tnkee
eu6932slCscjcbwsOypgLiA3kyQI6+KHNnhpwvts4inEuxHGTQjjWEb/R9p3LMeNNN0+ESLggdrC
tiXZpCiS2iBkRvDe4+nvKc4/aqgEdX1X2swsFMHsLGRlpT1Hpa/gfOndwC8PkRd1VuDpFvh83OJs
PPD6vpswCOszZByEEJR1qVNaye61vOv9FG3mxjUa0OwizfDj53/RuxpQcGsIT0dAAGXnUnJvf0mq
168RDVHBiANOOJEw3l4DoFI+tzpli8keikU6geixsMBS8xYtvFG/7UjjP1kSy+W2JKKkhjkUbpJP
RHBC0bS14ONYoNczcBJWnigZaq/SRbUXat2gnBr9kLuYFeiU+67t7XB+MQlvpHTbPK9qMZdN1xtx
qQjUaslL8LFFXU3hXOffXLerCOYrtYGaR2MPESUyIq04osmoTPetiZy0RvkLUrXFaovvpraTK/+2
hfzGO16FU/1XZznmHagLJyocSJjVh+E+PNDMSDror4Apx9oab3SFd6DMXdRHox1nyh7TAybDTEMn
lb6aXOBGagK/t3xJZK4fZsLNSafEFzTro+Q+Ayqwk20cVCB/cKd/eNKYx7mORkMFsSSKsK5hTWiq
0uHP4KT5kiseea38TWcGlitFxcqzARaSn7+YIEmCgXVxlCQrEN2Hcmb6vWBE1m3D2AzkVlKYAzQi
uZeqWeuxMRl9ylSgDbdjD3TUfGiBztO68eSSaPh+W+jmxb4KNRjVpJn0etQFGB7shidpibFdXTmN
ZgTAbekPIzBTOVpyztJgrH9Ool4RcoRxw5jeo3Bx7jAMf1unTXtf6cTYO+mEicgligGG8hgZ/pgA
/g2l+dtCeHowX2vJYqARl9CjknU3EDvXHP/SIAzGxtVAHAWio15G2Wrm6hShgpztUuAllb4pc5rd
vENjolGzzvoIyTAKroCmT9uHsDLtPOeEBRwhvyAHhA3piExj+BzsyzBxS1Y7e0lSXi9d2nJGVxNg
22ogoA0NhQoaMhCA5NjT1U/z1wk1uIqLQrSdEq2EyT+7h1kMZRE60MAD7/5jfw5d4LlmL8A1figd
ERQ/gBquzrxJ9O1XbCWXeSjFBFyuJqXB/T+qOGgZ+3ROoAbJD+8R2c6bV9IYT2HksaBNIT1SxE50
iCVymqPqUGSyzicOd76f45nYRYlaGqNELiAv/Cg8KR4CurNyVi7hgRI09g7N+sQvwZ3Bm6ei3uGX
d2ylJ+M94qoKhTqCXK2zi9Iq9ioAtCLHwPxYZ+O/cCZ0ltYWQJXj/JVPYcvWQRcWI7iFkBHqx1K9
A3X37b+/XSde6cZ4lHk2zGwx4RlBdvmaecOXKvI6V/YKt/BbXjGYd5CMR0lkQILUlNc4aTSrBgIK
mDYtRQLL1995FXZTgoDlWKk1HFtafVT0Q9M+EpUzHLD9NusAsdJVVTNl5tUSlCqADKxxYmDsUGlg
7tDFc6sZh1KM3Dk3H0kac3q+2/Z/Fcl8Kz1QxUZu6fHNuktEMEMPF1By2KSNbS74xG982FUa87Ei
vZsGvULKLj2pPuXhpRTGwt1X6k40DOkgMvV4PcXtQyWmqOuSqQJb7We/qfUp6XOMqTmqJlqBukvH
58z0wvASC99TvXFvG/+mOcqKrMoaqMM0tkYwi10TFQP6Myp21CYVdHmdWxlezRt22vxusg7WCk3X
RcLOfeaFTsaQTJhwLspTr6ufsVfjhYJCHEJe1SDk+AyeOOYRGKJU0lLVgEOsYzsRDpW665RPoxxZ
Pe/1pt/jF8+40oz5XggQmilsdHS42i9NdD8qnC+02UKTVwKYW1YZYD+tqS6Dt5QWxZrSXutHSr5g
fgv2mqv5uld8Gu8RaVXcjvOmNa6EM34/Qv1Ikg1o1wFanCifS3E3lYde/mfEENBgapz4cfs9Xcmj
H3aVBs66OhflDHnJXvNI7dLR7ug78TO3fwkw68ddRd+OF1YSGY/SFvMiBSb9frbkyS7dE5L3CjAp
KXYJDzGYZyyMQwmXoAsKBd+yCu5lROAyNzzmnSBbzuwbs6nnAP6j/t7uBm86lZfIKwxLuQg+ONf/
4fXMOSqxZc1qmjR1jKhKo28ae1njeHyuQkwg2ZHOSBd6wSgLSHrsn2H052nXe/U+czNMf/JQeumF
unGjWf7NuZvLmEwQuIwvjQ6+suCQjH8ym7i61Wz2TJJAT2MJx6akz237KYkjWyP/3Hbum8N7ayGM
61AibTBD9d0WFKDIktAKAT16Kj3CtWzuZ2I9hYba6aRBIe1ex5K16oagKUv3s6N7siVwN063o7br
vWXHLgEJisKKAXmzjXkpJ3WXHeaCQWZY+S0H2mZzr3d9joyPwKR6l9QB1Q1TYLR0L5WABEbRw22+
YIKCIjTS3qLg/Du9m2JCa6xczsfkXTTGd/TAc1Y1CWaZ7dPHBQuNoN0GtfdsV8cSoPHqrvBlkSd0
M2W8nrJBkQJW/jhdijIMCDSnA6c0Ywx29R5ENDafTWVzM2V1ygb9LStZgaGAIlKHgpq1eBOsyPDi
A61iSTvB1k/t6+jAdgGhxt1K2Rx5WotmfIxihoPZ0menjWwdTHuJE/6z3Kl7fNp6Lz2H3uUvXwKD
iVDUOdNzdDd67O7fV+J9Wew55kJ/8g0vxtawolicaozG4OXGGGGImRsKeKyfRKQ1scfDNeMFKWwB
q9SF1IxDeJrOq/bNA1o1zjRY0z52hy/Jl8kGs5tiYer0rXwDZ6FzW1fqxm6pyriekpRBrNEnPJkj
Z0FtNQSuEG/2YzOkVERJUjE7RRSR8aX6jMngTMCkS5lPllSNTqbprmm2j6WhPgdq/3xbp83A/Cru
3d2uLsPSSKC8WDD8FpVYB2hEOyOhLcHLVZp9W9K2d1uJoo5nJUoP4jSYany7wZvddLfs9ApbsaHr
GegkkwuG823hwbTTj8581F0AdHJ+wObnW8lnTjYX2zqbTMgvzOdk9Jr6ayi7t3XkiWAspFgKEisJ
TpNo+TlvZ0ut8o9zx+OZ3O5irFRhwtcu7OuJLoK9j57Uj9Oe4laOb73Tn4IjwPfOAqcww1OMeZki
dZyMgCYHSfQozh+05KWrHv/u7Jh3p9DzPpQqnF233KGQoEaP1cCJ8TazjOuxve9UrS1QNsdQ1iDC
7HtbnT8A1WYyT235oQiedJUjjPeR3sdQV9IyY2gbpYO0/gAoXVdHl8QcrQpL0gF2H2NnPPJy+u0k
Y6Ug875MidAYRgiRyZ4GYjSCBRUlJtUEdLaqP3GHK2HM05IpZielKoQJZB/Wr+Vgxz2vCr+5vISJ
v//cIQvDjQW3sgx1CNHuEezZ9Vl/0x7/LUHS1aX3Uau79GXiFOQ5bpEtOfXABkuXCBcsCBc3Gvyx
a21h/FTIPJA8zsWSGY8RjLXQodHUO5N8irU7tXgLm6fbF2szoFsdIeMsChHtcrmCiFk+JNkHtef8
/d9YnaJp2MxXDF1nbm4QFqEepyhsVib288rZCQVgHehodeZLb0kKtulioPhOhlP0/THQUPpRF07T
Yfscf/wGNgxJRRHklzHKkIZwjpYvAIYfFB5ey3YuoFyF0B+xutGxDr64IHkfHKejNSDBPBa7AWjc
846357JtgFdRjF1kUzJ0qPmgWCy9RdPDUMvWKD5pUWrdNg6uTox1SEERJekMQZS/QgWIifCYngiq
EoLDe0R+4xGvSjGvyCSOhjRq77IkDNOmh2DAVlnr0KkUQDw7wn4s/8hJXUUytlno6HHNdNZfLD9O
5MMQlc7S/RHyl3w1DLa1NrVTZdYipFSlhf6M2z4PuwXLqsM7Nm31bLzxgpnNJYa1SCaLIYGYo6GA
S0dzxWjfnOgLE7t6YhHAfpiOijaN8r7Eo3uiNe94cer2hdPhO1TT0MEw8fNdUPMhV2sB8pfYleOH
VjnJPICdbcd1FcGYy9BFVSDoENFjmrIeo50ciz7H/DfTF+Uqg7GPThZHs3vvk5wA84FdBRVFObqZ
2vwP8FWbZ6aKqiyruqSqLH93B7brKqK492rTf5iXzFeG5RuYjr3bSm2GOVcx71noyk3NJnYpkwT9
Enlo7xa1tBc92pO+/V5JYFJWVPUBXCS8aIe+9r8kRyuhzEGmZC7FuHkPPUYX9LKe4MY+rRrTwVRj
zzO/bV9ylcfGcvWAQv97LEfrMoGvOPFkBU5mpXvEwGhPYsrtj97qlUjmypkpvp1QoYmhyF/C5Eu0
+OkY8PzxpkGuhNB/X328uo+nKqohRDwEPp2smY7ELU/jPnXGHW93ZfOGrYQxIVykYm1zoWszDdYA
i+PAwyrdDg1WAugPWGkTLOU0EQECQER2Il55Fh80n4akqF3tefk5TxvmeZamPpA7KmyqLjX52OS7
2/eKmvANE2djtWIyitbAyB2KVCh0eOaeEhM0Pm/YmuMlZMazZg3i6qDETTKS535pnQxMq7LCu688
ZRjnGlaSGo80sE724wFRId4O1FLxHOuoLs5O6YyeZGOD93/YAuXeXcZXBHEo6P27hk/VfniiPabF
z/e9l+8luwSPKGAL/+rTscCpuVYOWtTDNN55JQAEO/5vw9ec28vuKVWzlAbBjFMd7WLf7Ctv2hU7
40JnX2KPyx/H8bksj0qWF7UU9pA2X6i01o8c8S3cL7QM5sRPf3m/WEoVrHkPWM+COKAUOVOv36s6
bxCKc4VZChXVLLuwpiK67tUcXuaZU8fg/X3GRcjpXEsZzclLGXtww0vAu7zbcdnV4ylM4D72eiuq
BJbWusaJ7nL3fpBYMR1KSp/D0/IdRHC2uEvODdCj0pf/AXdj2wYVUzNVRaP7uz/7XE1PFiUtME0w
BuRs6O2+Vwe3WSTPUGZHSBRrGuNzgV9YycrnRpJ3i6FxwqrtY77+BMa5JGWdgd8T8XCinZLlXko4
nZLN7Ei9/n3GgaQtiqN5G2LloIqd2HRjs7MEwAeFNS+3pc72V5//QxIb2SthKUphjBjUAEXjYJln
ZBIuJWmUcc1kT7obDKwql4DS/LNizlVJdoxOy9O6M+gWduvWn3M3PHRW+6rj7cQuq7u83XaQ24/O
VU/GaAYwYIztRGPtSfAnQbAzxI5RxRtA5YlhAg4l75qgk2EYUSFa8pw4unoSpcy+rcxvwo6rNtQ+
V2GH1DVYmBfpV3sy/dGP7mNbuxBftui2Ju9DcYydnZWLujLQxQalB6kCMGE6+k2mcO7Ttr0bMkHS
QFALY/QJwLgq1hi5Bp/yM8qjkfAqgkOodv/o2K5iGO8YyHlVxhXmujsHOQq4SEM3PleucciAIcmb
UNuOAjQs84qKKYPhkYlziJnUuqlAGuJ46b7GBNRjlvWXaE40kMKprS0GimAFnSrspyUprdo0hX22
zMD8kGuMycJeXXPOZ+v2KWxmT6ufxfiuuhVFNSajjsUOYJKGpvDWZ6bsA+bBF7V+ftCWBq0usN9w
jHbzG1/lsqAAS65OeZRogKwDQoZdq53sqia4uvVwqi0tJC+31dwEEJNX8hg9e+BZNpIaYKQUDIcP
3bz0d+GogFSl7SdPbkXDb1VN9eQmCbyyr4hfq0U7WtNijLsRDHvY3Yh609KGNH4UB0zpW0Mxt91e
TvLFbUWp8qVEW4CdhQ3qnPONtsvC1x/P1talcjQNpUSXrHiVL9i5ocwY5Evkid9Sv/XKfeMmLcbm
5l3JOTbOV3pvcq08i9DJU26MEKzLppUYZxAEWar+qEycnZ9NR7lSkHGUKcaTVKFBqUBQTkHxqOhH
IfvCsYDNpvtKBuNVQLFlthmgLlFbN5Fq1nZ9pwFlrdvJe2vxhcu/g7byLgSkyYWXevIUZHzNUCZ1
HcU4SMnEMNshKr5F8e62gtu1zZWC9GOuPhbm/gIlox9L9cs7cB/5qqX5skdhPXjA1zy7YJyZLEZN
TEBQ5ShtDU/lqJFoCbM7JZxZ2M3HZqUSc2vLaByVaIJK4qy4cxgcJcPc3z42nipMcDWD2a0aVahS
58Av1J2sOU7Dc9FzWizbK4NXVdicrBkypU8VyClOkoSyabM37fFQ7UG+7RvuckCwaquOcC5t/P+J
4pV3zzxOPt4jxCZsBO5sGdR3E6EFVJSkMeqoYk8SjLw2aIu8P5pjW2nNBFoATRbAkAWBxPjShTKc
5ufbn287+FlJYFzHFIozoh+qEhgADiiMHZqd8CwCfu9Q3ck7HoAhNYdfIuSVOMaLkDlRlYpykhiD
4iTVm6F8xiRblr52w2Mu74Ka91ByPAfLetEOoNjRC9hNm0Y+tqWsME+PbT24t8+Rc9PYRG4pzChp
ChxjW0reYAhHNe84IqhT+PXoVEnXFQ0jy+xwTh/nxqyIje70BSH7JVSF5zisQuCaKZkbpUXqyRP5
dFut7dv9QyYLCIdoAgvVJnaDzQCP+fQUVp46SY5uXm7L+Y0ZXgUxhh4ToVzyGmlo63YnCVA8GCT+
kH3UvdRrd/LjbWnU7d04ScLYvBqKAbAeoNU4ClYl2F2y00FQqnyWFNFqRpETq/3mZbkqxxh9TOqA
qCVi18ahXbMKE2TVcfYUV37h7T/yVGMeSiC0FFWj4RyL9FQYF43cz+GLPqb23L+C5oRjkvSv3TpI
5slU58QwjBnrqqF06CJkgB+7mBPabA9xadfDY95KswEHWCji8GZ7ni3MONK+C10skr92s43OgR1j
JZeOLciilZynP6rjr+Qzb+iUiwXqqtBxCZ6j+kmv7hUeXhHvGJk3NAnrWJZDqLgA/DeqUzsrv8vB
222j394b+aHIL7BwpQw8EJEuhi9PmDWSPBrDZRUQVZYLmW26O9L49ZeCO63PudtY8YEVrQKrfsaU
aiXjBFuXRt4A2nIAMwXWmcwV3v7sxfzPXIjIOJKW5KFaAQnY6YIPLTD9Yk4gsu3or3+f8R0oaoYk
yKBMKnzsw+NScGqOv8m0rgIYZzHocz6kIQTIl/hzgHpE+dz7w5EW28N9eVYdSocyqVb6ikWwI29M
Z7siubIS1oEUUqzC5FGMw66D8QJktCeKupO6pY/ZUzA2yMBisgvbtPtdet/veJACvPNlXIoYAEi/
zFG8WKLPY5VbqcKr7t++bcCd+9kcxTHVMcIADaP5GCeYMHlseRv2t70wERmfUQogRofHR7qCCZ3a
i/TWyrvcksbFMuTJTlreqW3rhM46mvyAPWM5KACOqHQGLchh4b3faWj1+5Xchq7U1xXnNeOJYi6A
3nRSngfYfU/L5Vu0jHg9MccQBbXD8Vf0D/36uFx1Yi5CWubELEpaxur/hQ1Ak3g5VkdK+xa8zEde
w2J73lq7CmRMXwEgCRAmIbB5Vb4WD+YBtCyO6Whn5Xv3nU5HFP5fy2TMXTXTXiszyMTEPOIeuqob
n/MzppTt4GtjgfbI4xK7bgZ1OrBTTUUEScp7lrPyx6C61xo1xgUQy2WyU7U896T5OmtZYCk1r/iy
eZ9Xwpi3TZra0URcB9BTVI96d6oLw3SR0swxxy63n5mrJLYTKsVVMXcJJLXu+0yBE7xpd60j+Ppx
PPJ4eLnSmCseh+3/UW9kGAWhG1qmUyYoGADUYpfZA+fx3nQoK92YU2yLqEJSgLSpwcp/BiQG/UOj
H7PxJCde0nO6vZs3/CqMTbWjJBvzqQS6dh++zmEI2N3PU/5Htf2VECYoKJKyAO4lNGrDySLzx65t
7KXiPKYc42NbnmgfpJNOs81q/CeO3Vp6vu2jeH+f8YXBtCwkWXBSeVI5lf7UCLH1dxIYJziJkxxM
EzRIy39M4UKi3e2/z/vWjM9LBbJ0OsVuTwb1PAqTD3xxJ015QfT2Itbqc7N+LqqWaiHQY3mvHuZ0
MepFtQwM/KjHkTu9z7ue7MBZLaZz1STIxym7Zn8nWYmj7idEuegg7f6op7NSjvEFU5FPaqLgEM0x
PupG8TCMxP2778Q4gGqYglKZcX6SnlrVeDdL35rw5baMzQLDVQ2VWasKgcOdCCL9RvPLGB3aMLZD
6ZtJHqaScy+3XyBVNVTZQDfHZKxaHNIMnFxAqJZqwVGafVf7wEy30oA3sLp9Qa+CGPMmSaslzYI3
oVFPZDwpGufIfmPXVwGMXY/NMoHB8/3RmWKg2bfISNNzuAdaOV1IK84m55njacREr2kTl8QQYWuR
cM6MS2P8yWi0biAIkDVZUlTGljWjntHOoheHvLT5wahiW4147mD7+1+FMNZc64NsSrRoPHUHaZKt
rlKsuK4tIv7Z7rYBRXQgCRDjfb9vFewUpUyEBQxtyGfAGmxHXn2WC2RSGLrZi0ejsHkAh9t59koi
o5xG0KzQUkh8J7V040t9yJ9Df7LR+feMQ+Fmz+RbzzGLTT9+FcoOOKJ6EGKQA0K19FOfflWqh655
vu0etqvfKxnMk20Yidh21D80TnonxVikCw8of9+HH0ZwV5b3IXcGfNNODBU+QiIAnzCZZL6QglCM
KKkkEYuXsjQOo648xNJyAWo/DyVqO/FeCWN8RWmqXaymqAq2bnAxvPSg+hP2ailaWYodReKOmNCe
3HEP+jPyAJygPzreq7KMK6mNFpQbFFG3dVFC9nRfOUnHJbR0K/3QPDbA4uQ21akp/pJirVRmnMk4
BlJcUzBODR0Vxasc+TCdamQ9lKBxcpMdrTYoduLyyXl/Y01XdRlHA/Q2YDJS2Z3TnER/xjooHUmD
wgqCgukOzRT39glvuk5qS6ZkKDrWkn9O/IuGBJpME3+5Fp8UUzrUDeFUKzcN1tRAnivBeUqEsSGx
NrD0QWFb47jxYzH0e9O4INI9ttnCidw2X+uVKMbNSIU4hZEBUXNwZ1aTLVd3QnMkVYdhu8y5fXLb
z9wPYTJLKTFH4K5VI1TVlPvRpXxX4T/So+ame91rzuYjL92hx/SLXa7EMV9KLpsJg3cQhyWkAOsC
yXPGq7lu299KBuNbtEbXhYyCPc82EEMkT/ycXoAdZU+NVaOWjDARSFmPnHO8bR8yO9NfFKEZDTmE
LsazcJ/uppf+bfTIJRqd6iO9cnRai89vtR0Or5SlV2P1Ci7LqJCBGstoI+hyJFDNdjsafhdgWODi
j9HPc+vzMbcgGNSwzWh/pQPWORjHfXW0hsNiL668m8Y/eflWqjFuc1QmQRrpToY+avdpM33Ntcka
Qh6MJe/LMa5y6QGHOLT0BCfByjVQfXdWKj2UKSf53h5WWenD+EVCxv8TJPqjTbvM+QFzMa0vuIZt
+LUH4zQ9bO3aDY8lersAthLNuBSEsdUgLNCxdRsPNoqdtcSJ/4ltHfgcHZ6B0OFtJnFu+jtYyMow
xTDPRp3i/FfVBYzLQvI0mpyHdfORM01Nfod40ljU9UTCjPVYoMRG0bJaf9hRHB15x5vl3Y77VnIY
Q+zyuqkGOnZHUSmEzupSW/myWMEbZVkkKAwprjJZGUp6LecKbD4FoFDRgalsEkBm/Xy7zaCa+lAp
dUeVy+UEGMrcLrRJcAsTnU1hykQ/17rWu+3LNr/cSihzyfOm1pD0IlEA+KUtaJ+kBstkBa9MtN07
XYlhT1URBQlxJ3Lr8wR7bP3yHGP6v7tDgsqZE+ZpxFxxMoCTu5mRlTT6LtSspHjIZM6h0V/7i2dc
acNc7qUezKEH8LQTdqEnhvu4eyPmYKktDz9+WxdKqIMFMqTYjEkIQpAEJe255QAkRWfdntsKlCec
8YBtKaapqCLGEnQWnnzEvLGWJDB5szG9zoh3mFdx5phnatundhXD2ICuT201pxg9q1PVDxaM7GWG
1UWSPZszp723/VKSqyzGCGZT67KE3mLKM0XJs9Cs3GngeSoAMsGbA+OdH2MOpob2hgqn6yzyYyDX
VtM8SBG3ML7pAFcqMW49D5d2INO7Y5pOkNKXdlzaheiktTWUaO5RYNDpGX3nKLR76FxYRWkPvL7b
9st2/R0sbA+RJR0QJu+/g5Kt9Y/lBagl5TMQoNCrdfRX8dTYNQYlgT8jch6B7bdtJZwJKdNIDkry
33dNd8B+9RGVe5RKRD3OYDXlI8DQr/frZf9hSuxqRaImtVxRkVpdegCmQ7IsJ4atmJUdxaX//++O
FRFwQQQgmpooM6bU9JIoLE0FMBHjWU2doDkkXDj0LXNdy2AMSTQBD6TUkDEelK+YZHHTC+gi7PIU
eMU7f3D2Dy8+2HxVVzLZZkRSG5mM60/BSwD2hwccUwvqO4IJwpJ74fLv7i03G99WlUjAukQmaLBI
aMVUEWGoS9CSSYesOxKQYkycL7bpahRM6P8ng/6GVexT1xXRihkyEJSjdojmpu7o99qBktsUNm/y
bjOHW4tjvGgx6HKZN/+Kc4qHwht26cm0RKdBzhE6f9KSViRZM1DmA0Ueu/8ll0alhREWHcbFfJka
3QZRYGQp+bC7bfhbWf1Kjqr8fIpiN0aaSY2yKz6o5HM+8/zWpilcFWHXKZJarJfQxLklFfjnS83T
k9yuK9543+aE61oRxhw6TUnmSYMiFVJSOOrD9AHUjc9YrkFFxLC73WBT20BR+dl0n0BQ6fKeo/cW
Keux1j+BMZG0woBBP7ybCCEYtKJT0No5t0Mg0mDQFnz1sZ3u0xN2PdGaFpzOp9iX30t0xnnriltv
/vqnMO9wlWSBkVc1thWn3lqIpxWJpbe7jncLeebD+s22AVcmlTNhcSF6jNPL35kn4zPB9ScWtYIj
7YLPef65DT7c/vubr+rqoFhiMVwxIUtN6pRB5lA8UJiR/DKA73MCLoG+eyczvCTnv7zevxTThjhp
kXjAL5MvLfkuyWeNV6LZnEVaq8YEsZ2+tLGY4exoeTLZU4xD5KM+woVDfDDugh2FXlB3MoDbxRcD
aGCco6Wu48Z1YLkahTmalL6EbWj3khcflyMNlZI7Gi1QD8176ziOhiVSzbqiyEb6Hoh1YgXhx2DY
RwMP4pNj72w2LJNmaYSpAa5a+gkZjpLyXrWtqGf90Rgf0ptDVBXUhzROd5pt4dQRjO/IdnkBMOWu
f5W/yfeyp3zmR9PbLkPHW4Ms3ATq5M8vwTQ3C2lVvDhCQ56xw/2tQvNqNha/KVTOrabe51fL+CHq
l+X+xKxaaaShbKGf+zJ8KRIR10BOEL/KB6Gavt42xe2vdpXHeJFSMkKg/LUwDXEXDnuS/sGiiCL9
+PtslDWpcZmCAqp35GXfJ3cFd7mGXtUbB8ZuTqTDNOed3NFFZ0pJAHCzN4KySPww+EiEH2+f1nbQ
uFKHcRz45qIoTD1QSdGlQh2r/5R4HQbHJFt8pUS9kRsAb5I3zLV9f6+HyEQiAz59GhFcrUD8kAan
rPgnDbzbmnHsjt14lwtNaQDFjsv1FkZgqwSLueYR4XEh/9wWxNOF/vsqNg0xFJKnIwTlKbHTuML/
811mhLxq57aLvZ4Zc2elGovZwPKDnAz4qv/S/5avqa/5+E5+EFp/5mSvApm4Qlm6aRRGGKKgRZaY
fsXQn2U2k/V3x8dEFcs4iBi+g1qE6A8VEb1FyaxgXJzbYui1v3WrGLdAejVoZRHKxM3HUHxOJk9M
TrHwbTa+NKGXh2+3xW3O4q/cBDshAmQkwCFEkCdX4EtfHIJuugkq8+EY71EhdhcwtUWIUSkcEvc1
5rgQlcngkyTPAS4F4eOBovDW/gB4xHxP8xd+e5Jj/+xAragQpSliONxlrtwx2mOrwlbTz5zz5Fg/
m7ugq73MKZWi+hVyCmIXXkAH8mcbS6kLJkji1OZtiGw2vtYfkb41q6tdRhR3lPr6wes/5rvEmazK
LfeqQ3zafcr8huO0OI8Xy4o86Oqy6DU+XBRq52hMn6vW5EQdPBGMGyHNPGRlg4PMldJqKkdoefjr
m7Dl62NjHEeBAaW8aHClVb/b9+fUp5A34HU+chsJdM7qxq1mR3BkuU9jk76Vyb69K566XfEx2lV+
cMfzhZzXRGXcx9BKS54FEGQuHwQFQ6x6hPWT/KGQyb2a8lg9ONLYRCUPpDbMY9hd3MaONLyO/VsU
6VZTt1Y9frt9szaHOVZfi01PQAwBuNEZqg2e5JmzLduGV+qgrU4cARubwX2BBYZTvDctED95ocdD
yOAYJEuPHBSt1PcEBjlHl1n+x+h5rpjjOtjcpJUTWRpA7OjE3zsn+gaycfBxE1tB6cClcPNc98vT
iP77ym00IRaxwhIC64YyLaEMl6ZWbhu2+LXcd3bzzE+ItktW1ziOTVYikgtpgG0JTGx4yWChNA1s
nMAp0P/5Ti+fuPuj7ZC14TCeZNaSlFQSDAflaluqF0ccsGU2/dFExVoO406a0JCwVAZ3kuwDv3Cy
+wBfT7tIdmPlT8SR9rcvBOc905iAJJiaRIgbqBVoWGc3iSXIpZWi43pbzHby9yO60hiPUmmpWM70
9DDUmSr3ZbovArfG0zm8KBlHpd8UzH4IY0lFxpoAXUKAMGG3eOJH3S6ecj/dZQ55DA/VDsmSA/5a
X3QSd7ynU7/woe5tfak1/OqqAbRCTI3oJssOkJp1q+hJgVp4AfQuydxli3AMguaDkrRfb4va/oI/
RJnUIazuX1fpmijS0RGtlD+nRdl6UVMilakiHi75b67dVRRz1euwLpZUW4Ap1zZWUCtWqaFfROKL
QKJPSlxcmka2TYK199nENv5s5akRWmqv8czpN4/uj1/C8oUBkyGuywTTrorZn5pOvouG11kV3ZGY
dxJprWIW7zRpOQ2k4HzZ34RJV9FMuNmaU0MqUk+O0QT6k9525PuoxPl+idL0tTGC4GwOZbb4co4x
kErTAZY5p8Ky64LWxgTW57qZu9IamqThbd1uNw5AwvWv1aGd/LMpYKEyqQcNvmPwsg+KU/viW3eg
QKR0+WThjoVse/4f4tjZ0nlu0pnIEDdlKDHKNiSiKh2epEtyJzrdOXQiTlp429bhaX9WUB2UPNUI
bjaqHvagYbIt6T1F5cEmbzYFMaX330GygxMLKTDWtkCzDlzezUNrh6mlHIEz5ZB3KPTyXgwcXgDO
U465yKBwVejKBcLhHnOOZmTNnXpuwvTvDJiwYOhtK+VTMiHeKl4n5GrYG3oKS1tLrc5VY9AnULqU
hDeNxbNNFgs9DNNYn0FI65Cn0TW8ZRcgyhI92tMK7nhFaK405rUeG0KqQaQxZWbRCVKaP9WSJ/lo
3AFssym9206YdxWYVzsojUFIZ6rddBwxipx++Lu/zzzTclsIo1iM+GbtB5PcmyrnzeT9fsZzAA6r
0YQKfz+dzmZ1XrhwIhwBbCER8DmdOGPRz6nQmN33fuQhqvErV33HCUWYeOYt3/ymAfLjErOlxVpJ
EylUIbJxKsSlhRM41TG7R2fapRWJ3Isu9On/Sx/F7pbNiVJLHRUbjp/Uwh3Nj3HwfNsaOA8xYXuo
SZxWVaNAhn6R7cgGyV5ujW/VbNFxlHEnnDIe7wrv+9F/X0cZI9i/5BAGUqpvSfAi8oA+OM6PhWNR
c8zdqrQwZpQ1CKzvZP2r0fGC6+0o9GoRjFeIlawbjBTHNpeBA04uS49VCxjkh0GXdmJWWEBS4c0N
8RRjPENkNDpJMIeHNlz+mS7y5oAWI/b/I+26dhznmeUTCVAOt4oO48mz6UbYqJyznv4UZ3HGXq7W
/WO+awNqN9ksNjtUFzc33V4+Wi45/JbaKQ4qxGgockVld5df38jOuGfjjVA9rwXNM+btYpSxRLQG
bT/gz8vKgYduCKumjljWvN9nSW+H9X5O/GwM0A1OvCOu+9WYlfqnGdZln0QFRl24naFiJsQ+i1U7
1j8m67frJ4xYRD6mCH5uFcFfdsDmBzm9kZZP179PWAUfRtSVVUHul9316+2wBFF1l6m7/yaCcyea
RMfMLpbrUPpdpTzp40Ela5LZN/79zIEF/LkdadjMPeq58Q7/Ut6YQY1RZIUjfFXt6F50CzD0XFeJ
GdI1cWxVL0CoTENLTJlpq4GJuWfjLtrjEO2oek9q8zmYENW2yiZ2mYf5kxA/D93TdTWozecgoV3k
UsWsXnaZT7bWgIx1vQupRnRKCAcDqlbqijoCd2TNtCfpZyh/KBOiMJa6h/hAYYkmarmVocnkzK50
o30TPFZf0OzXE4DGp0Z/EBvDRwrXWazzOMT+N/NJi04dVZNB6cNHB1Gz2qQqKnHhMqAbCE2b6y4L
mEaSw2JnVJ8VsUd8MLDuRpCqrMzQ5t2Kz2f7PHy8bmsEYPLhwHXAgIMSA3PcQYicuAGT0Jda+wR+
VgKYiTuAr1EQsjVvFOagSs3oxOZqj/GMV/hzWZ9MquWCMgMOBrIEPCZRzkw73yfR11b5eH3NqNeD
xgGAIWPK7hxCGRTgDXg9SLskqD7B7Paymx6odx+lDgcHOYjUprSBOkpyUyxuPBHZpNen1RXY5GN8
kgx3QBygzvy9v1Gdh+Zjj+B39WHxSr84ZY4p2R4y4AiAl8ciiPbNfrh7J8/8xaOajwGaGig+NBYu
UAPFX14iL3NYfkk6KDhauaO/XN9FYln5KOAqr5YuLNA6GtFELEd2nxPFERRc8NOEiymW0HUNjdAZ
GsxPjTN+xFAxf3JbWz/WL+TcSuKQ8fPP66Q2rEWBPDatZHyuviQH/R4Ul5/B0H7I0YwZ3qJ65huG
XV9fSiLmZfFDhsc5khgXPHDxdTIRyjTWo7zvPR1kXemRkdFUxFX/j0TNm1PJF9qmWtdpRgyROYbQ
GZ9ACunLqS3cZmDxXHy2yIwmT9kLroXCSJFSmVpqDmNaPBzbni21WH8ohMdJ9ar6qyTtUUJCLC67
iK+cTp0DmyUvOt1kp7NflDt1BuFrrXh5Oe+KcDrqwuh1c+YS+7mdSTwvLgc5Q9+0zYAyDhcBXacR
VducH5Kot3PjKAqKPUyNrZhf45jogiXuO53zSdq6H+eevb8y5TnGMPHZOmry6BDKEVceP0iuHNLI
Upl7pQbd19WtfemYvVgefPlPYBQ46T4qZR2RwgL5+jbyTQzRLDZ5yLKYyh0js3vtkHthHWXNHZ0A
27QZWWblbJgXJvOvZZDZld2A0CvmcdeRLejdFymJ7ztMlrGnULDlutlpOXXtbu7eWSifrl+MYZQm
qOhqtXTKhuw5ipNfy9RT1OmUHM44GQvnMLIWpV6qNKeorTJYm+ij1fYGZSqb5+CsEu9QqrqelzWr
s1gO/R5cML7ltZghlx8ohuBNm7wQxAWua7MrOmNG4FpGV5eQ3CxVYbddsmuziDjbxOrxPmUxRg24
OlCb2g4HsXqQGqdXiff+9nVwoQ17Fl6+w0YVnNg1tFEDf0YAOUFQw/B0ewEmgyyduAoojdhFfyEN
rHZmm+TYJEn+lSQH1bxrTCKvQG0P+wsXIhJDjkOMe4CHJBT2inbh8QmvfoWMzVCqcFhvgO59WUos
XOdZ3xmncoeHE+bsoEoKPoOMAXv6bfcepjXlYre48yToyEEmMis/7PxmeMjbdzT7XX6fQ/V1EBdD
WPD9RhSCRU/dJqp3tUriOjsjf12UF3pwYaZkLbuk1yAn3cuO7lSB6fYIeMpufNCIQ7T9AjjL4p3H
WjbDsg1hc+aJhTWqk4V9Gm5Y/Kx0KGpSwip4N1KpJUE2VihWR4+z8b1bGkfTCahjh+TK4vGuY95r
OUJ0TCH9aKq3uUHdf5QADhO6wuySUIQS5hfW258d2AxJLNrssZHcLAFJdaVQMMS7iLUWYvIY2yQ0
VoM+eQowvA+kzWAvaG9bZzmGj9ROETjB97XCb+qSnB2lvLXcUTiFuewZ6V7VCUdpW46ugJIEk01A
vfUnHvXiOJXSxEgFkvAH6lId0Vwa20xNW10SAvu2re8si4PXqGxlU03g6VbiyVJbp9N+DiqFQZuR
O/kshAPYVClURWAJVfGg+FNgYrQG6kIx0ZHw/bat8CyHA9gmaTPUIABgJ0cHS0+P2WlgtLA7V8oB
ryz4TdXK/cMKzyI5eDXAGV5mK0T2bv6cfu4c5Zu5n3yU0Yhud1c76D/xrmvJvvj3WT5L5ABXGYCD
KSumCTvFHsNjm+0w3CPr9pjzRDxONtvslYuN40A3V2trQnEjYpU3+bO2Y/1DvVfcMw4zykfars4/
y+LrCYossaxqgax0j8IZUAtLbulHnuUs36XXWarLMXqi6tcI8+dLCiJp1JqMLaYmSeB9l29ksfEL
ZfKv7xlxovmKgirRJBlDqxCN6H61xSc0qdud9lXNdMI2tksXLhaRw2EtR9y/YgX6aWKDTgCZ7wSP
n/6QBL0nBH2AwrgIJCHXtaMOAV9TYJWruaom1Ju/g7KD9Sc6haM/42EJZmjzyPoqCInUvrHfL1y2
OpF0M2WFa+j8D+Ln/ibZrTtEsHbrobuJnPGB5ona3EMFISzFwJRyheeOjAdxnI1KhKNjWp7Sr3ur
Ql5tWbXbulSeCP3YPv11yM/C+IAqJjJqoyKVDDGTXXFbeOEep3v0FlCqoaydHAW9iZwX8rj1XNca
7RZMnhV3btqne0svg+s6bbeRXsjg0Dk21knPO7SAGU/R43SrHA2/OLDC2+Rmb/mJJ+CsN2giZX2j
mBllZ352l3vpQ/REofbmfXTxTzjQroyk6nMZ2uZ7Ri8meIMf7wqfuo9ej/W1XeSgutbEEabE5Nyw
qEB2GI/1XRZkh+wU+urda78sqjprbGrtCJ/T4F2cS8qFphyAW721yNGCf8AYnkQPbaA77dYAW3tK
8qRse81nWbzXXM1gArN+y0I9mIeS3H10wuwuYACmNyvE3URYLO82T+jQCRupQDRpyu2o+2RolE+7
iTEX+rCYzwXGlH0mh4uBtUMl9X1+z7pMUdh8sjzV7m4q1I8MR+o6euWdvGIxfKh1SvK0TiLIFB9m
v/cnjzEN4ow44b2ACbcC+qwxyOvn/zDxk0Ac3p2el75ASAmSZz/aGTvpY+x+N06/R29bdAyLWlwe
cOLBSPuWiRsOZXWY5idh/nQdcCgL4fCmXuUyilKIqA3jrjMx4TsOCUzbvm8vbIRDkqhKylZiMtC4
4IFQGKPfxe/1kRF+o0/NUWxjT97x1E5xqFKOySSB/4KlKRev/lw9hPveLm7q28jJMzs/UWhJHmwO
RNIoVfqGsV78ntQh2dED69K0gsql23W3d03XZctAhNMQuV2LV12KzBlkL4m8r+ankhp+tu2sqKKo
a4Yog0+S27IOOZRsFedXvsefXZr4Zb18FUMhtmsRUwBHjPMVR/HFQlx8Sp46fb2rVmMH+rgnzah3
10108xSc/4vJ/RdpSYRWDmUc97X/UXfZcWpBeC6HVKiTkGNxi5orjVYsJcCym1c7Kww7H7+CZ4SA
5G1DOatjcepg5nIexwXEiAfNn06hO+LtZQXpjsVNKqr8YNNSLqRx50CZ1SFfUkiL95JlK/4QoGXt
GwZhuVb7yl+y2DpxJ1AiuZNgFlYjR3KGZEKCgU2Z6scWOUD1ugyJJ9Us0qIcwVwI2EK2De2hhxKR
QqWwezs1nfBuQfdCBMYU6j69biISP46nGIowClugima+tIXuNAiJV1QB13bl/tuegU36zztVaaxh
rHsol4N3ed3FiOEt8L3qgCzi3gzuX0hiKHpxe49NFvVNC0nhafEQpD4or35PfaL6u7fvgAtJbEMv
JAmyKC9jhJVrfpm/FHf4Gft9jBwle/qgvNlTfqgYQRX8F+TAbI4/haZiOBWTwrYLvJZprjoqwkTL
t+tCKFPkYEMQ1kw0VpwwrX1IhjtZe7n+fYYHf3k7FyvH4cU8ZVbZKcB6RRd8nCRJO4xN60b6jgrd
UZI4rMhbtV4rA9bQrbiTjQVFKqaXJZXX6vPeyCi8pRaOwwnNTI1IU7E7VfZB1vdtR/F1bEdLzkvH
xwgZE9Vcx5Awwl2TH8xAQNu6ncNDrUpn8etb46u8E1zjx3/asdeA0YWtK3pXFD07v2J1O46e2GFs
rnXIjNSWKBJ9Yg1fL5sLUdmSaCYydAhljPdt5WmUH0V9nwOIxbJURQph3LhzT0Wj3fZx4V1fLUoE
+/1ChcTALGOTXbs9sFzuJzRuP1+XQHgz0is4XYgwJhW2LWFDlLsUrOuOZIMwX3dXzUbfDx5GoGct
G5vCPHbw/z64igZ+RwOTMvkO9REhkgz31OyWrYF++1hTXL1WP7RTmrqKEVk+oSUlj0c7UNMo1Ssd
013vFrdDkN5JIWL9A5qtrQPrIxHtadeQnu82bJz15AAwbjCNJlZAZ6S/mKcBTU6otncyFecM7aa7
3MbgEH/NbMGl8OofF+VZMgeN9ShVGLgGyem+3bNi19pD/ZmduGTcdTOxpp4lcdDYduaQjyVSxuKB
1Tw2DsvmGgHYhH0qZ8O26W+zAZ0jjAZzpnj0KOvQAr1dhJdYOvmVUbqYioL+3SX9dd1etntA1TdB
fLuRVmh51ITI1OAY+MVjCZIy7VGwZ+SrdZQvqaldgtz7oPos6NNVrolxM4lPmQ9D+Svq/kUHBPqt
ohCRoWLODtvDhBUsk8wAxKryE66qOY+NholZrPselVLxZEvZ9+sruh2YuFhRzko6E9F5ha2oaTjm
Q37T7guveJkjGyHXIL8d0VIj7+B2/w9ngVpG7jKVcyEsoxSix/CkDfusOIzgwkMn8fyQ1j8qlSiY
3E56nFXlm5WKOANrZoP1ZMYTHpRdf0S3gRMf24Dy4v5xzN8Mle9SSkFjmfUGdLMQEjX9rvthdbrt
R0sgdDdq8zlaQuqRthk+uFCPc8GXcpnLjnXs///YWWlXBUmg4z2P5rif//HM881KY1J1eDABXnrr
bkpvpSLoZeIlSBgIT3+01KFmlSoWsZd0z+juJ/EUh89x9NDGh7FI0NdDtfVQa8jdR4mYjaPFGG8s
CTaSIM3CGOjmg3CqbzWwpVB2sn0Pnc2Ev4dAP6yVGvbM1I6S+TiAfaYw7c76mE/e9YNOSeLunRQF
psrEalTC7Mei7KvEsTSEDJLCNhSqj3vbPTprxWFKNspNmbHSnlaP7Lj+0atP15X5R0DiLIGDjgyt
14WgwzJmXz8wfjHQvD92qOTuA2FPcVNSh5lvT0pkVCPoBgOOp/Re2Zmfezhh0Wd59y5zwA2K4gAM
9cTgkj/9yjbUhKwR4H7pq7LXsgGoO4SuWpU3pbwEaOQkDtjmDXMhjzMKI6nlSDXgxzbLS9HdRWNQ
C8SVvY26FzI4Y5iUykAshPnKrmGjbe2pwARnI1C85InMHjKI++tivpDFmYVVjoYSsdxB4wl3rBs5
w+gnI2AMVXgyuYQRbjpYZ2k8W0FfxCUitogRZ9mO+XJgmtnjBVp/BUdVQDVJbfe9XkjjbKOUW6ES
QkYXeRA+dfYaY8ad4DQVM0U8BgTws5Yeu6Ypb2fzNF8I5u6VRM/TRWZqGtFwVCIkZTtq3N12yf2F
DIbLF6+dpI4QyiwgQ0N2e7wB5QASze2ucZXXNoLmI7F1hKFYTOcLedZqzaWSQ56oY0Z7fq968068
r1C/h9h34pNBK8pUuHuliruyNWNsnoyhFLjF8Jw3n+D374Q9lWoizjQfEh7qUUYtIlQb+q+o6p3z
X9F7pg0ommKKloaBAxqfzNJkrTVKY5zdAq8ZW55SCwOBo+jQYTaLc32nto3vTZTBLZxcZmlSMJ7z
XHs0rV80ny67Yf+GjLMA7gYeVG0xYwsCpLtm3UVf9UN1qIL62LW7VLc/h3hpoxHifXTZ5yXkkxVK
kw+6NcF7moW7efwgr/5ITVXaDiFcyOCQt1o0BRMHmH/tN+hRzt0l2llOi6Ygzekyx7ofjlTsnlpN
DoCXuZP7QmNOoXyT5cfQ+mEkp5Jqs/0HXLxtmskV0unaNGXizJ7vX37zEmYHlpEOB3tyNSfzJYoU
fNsFOK8lfzMLcp9ZVgrF2v4ThqSvIAr0EqfXH5HUtctoLwg/rxv+dvT5QiIHu72lNnLGmPDZfDgQ
mfmxK35O/YJFR1w8yuz6JWz/22njSYeioawy+KA4DLOfa/suepe/cd43DnbBxJnHETtsRr8zjOek
96yFalnc9g0vFo6DDC1c5lySIKTFOCpm9lkgYhYsiwlEPtU9QeCTycGHoWeoHX3lxZYdUb4dKCbg
zSfQhTKchyY0xmQ07NZnNIQdnnOTr/oi6XgS59bkoKKQ9XhRdZg3eJf0D+BrLJ7H90xnvrg1TA4b
MGnUtMwJ+2JifINofsjzH9ePzPbN92ZdvD82GlZY6yzgJaheIjpSdW+M3nUR//BmzzI4LyxZpRL5
VSgha8hMKugjlr70HooCMPuVihUStsUP9SmbEf1qLEhZ6Edt+JUsH/6jMpzXZaz9Oq8MYtjoUqTF
WWXIF3ZOyp8V5XFtpu3Ohsx7XEXVa5WQYHNY4VvjzDsWi0x3qDPYEVpRZsCd/xGz2nuUdLPSqOSW
DZEqDiZIs1DZcBfaIDNEAzPJ5U5tFQcDQpO/wYCrD59l/T3NGBerx8EAir3KCEW7ODtdatfNR1DO
Nfq7qrkvhHAgEOVZl9YMOCXpQyPAbYgwpjBEtYTggpnfETXZzqk2SWqzOFBYIlmol5WZheIX0yEF
+WJyf90gru+Nzufdc01vMUcHasnNbVvdTgJxqRGYAILCPx8ToD8SMJ4TAmYfSrCmKQvk44yXc9q1
OjFL+/qCYUDHn8K0am3iiQmrtZcw6dypBBdo+P2/LRkPDEkq1mkLz7EcYscMT2JBssxt3ziGrGoa
pjT/RWoXDuUSKUmF196ieq2V7DopdSQBRWNJvFOkfDfWqLmvzMPUzc99I9zqc3/M1CJQZ9SLN+VN
o2mEoWzftW9/iU8upL1qahiW8BsOER3esbuWJgYgNOezB3phNlKFMSeYx4URgeaXQb+JWJI/fLi+
iZQcDjMiVeoaK1vgQC7pIdQZYaXmZku8G7L86boo9qm/H1HnleOQo0k6uOOMumEwn+r6oBnfhGmw
TeEwlPvrkrbN/yyJwws9XJZF1iCpV39UzRfwQaolcYFs48WbCD5NkGlxI8YzRBjNszbfrRPxfcLM
+NTAElcYXSHi+6P/OwMooZ24JwtliO3nCcvAe4XOZSZmGnI7y+6NfHX0+HM/EU1Nr6PGrmw+nwiI
9Tpvkh6Csg+rv2CYtnyqb1DA6P/Oq6ZIqUqP1gN7l1mB8Vh7KKJ00LXjL3vakf2H93/ePba7F5Ed
EPwkypDi3yh3MkqzpV2GJj/pgPZwTJ6gPDTCGvmG7UEXTUPpccQqzAWZf8zttOvAH3zd5P/x2j2r
xHb6QiWtqVV9nqCScGRMzFPQBGxK1FQhNsECm1TAb/M065gtKmmqhmJNpvWFvCFOG20UBYxKFsUE
lXBS5mhWbdgZ+FFt1F8pt6PSxv51LTdP3VkoH7YqlWIqh0zE0zZ57LMHQSMganOrLr7PoeEi6aWg
NPi+NRyy+qUcHmNUhl7XgVg4i4NBkJiC6r6HjHxubDVO7H6905cfSnmseyJTtXm6L9ThcDAOezGy
ZHD2KvUpMXwBaW7pXiiJTbm+aArvOq25MeJVCIUqlHpG+7W8r5b3+DNviii88zSHc5z3CUSU46GU
X7ThJjQ/X98WSgvOZVrLVkjjGiIGo3PMqfe7GWQAIzWUYBt6LlThvCZZ75uyViEn+xCiuzi+SzAr
sUJxB6hX92TFJfvXf8HuhTQO6Ma1TqU5gjQ2dTtGCkyeXkNDKohQJcGmoG4bhS7kcaiQo4cgX1rm
TnhsTLWyY1XAygnekp/5EU3Vch0QFL5evNE1c9RC6Dc1930RTGRMnm3HtQXkEGEKm3I0Wd+XqNm/
r6rkgRHcGygP8BiTOIWr5BJy+FApgmW1IQ7tcgiDdV+h8SO6WR200TB23j0lj7J7DiO0JFmWjNnj
1CPb1mb+2PQ30TS6148XZfevsdOL+6IQUkEbBcgx7lA4htQNJn8dQdAL0tL0gcqDbSulSpKhSZam
a5wZJtE46qaqYNJxH1rHYSgxw1Y14r2QFQWh2Dacn0Vx9+4gLOaYKzLu3aJzBcX4llTmqR0nT0zj
XVxRw562Df4sjrPHMlbyps7Qv9DISwfCMHWcRm8IZ5noDN+OLOtvgvj0jVBrlaF3oAnqPMXPjvlr
TDlU0NfPDnMbCPdhYatEhf0/rOQslal/YSX6GKuZwpif1JN1p/nZgdWIz78L+umBPqSSnJ3ImHln
DinEpXvRAXEBGvqdKJidbh8eEzcP0GLtUgyThG3ynE9mGYoSrn+kn43Qqa1vmaX7Q/58/bht3/zn
deTMRIN/O2PzEApaCq9v76Rl3wyTHatUIJ2h0d/4eBbEodVSpKjhZs39ZvvNyL+I850KxizQSSHM
6tQL8YzYLkS7sEoOrRYprkzMj/2d72D3GSvriEtbdVcntMGh95zvlmMcmC8UXyNx8Awum4TgTbxW
jMN8sFJXTCrbEqnhFZQILkQENtVIi5nxi3JgJHdi+em6UVCnix8+nSgZJuBFEMD6QVWHsb8Xzog6
C9lFZ8T+ujRKG87RWaY2TWITlrFIINWZzButzAlXejt5eTYHg/2HC7iweqnMEERg8WIWw1V20hFN
kg7q0hWncGsncqkZPsTp5VPNSZ50lmRAYtmYTrLeL9WLHhPe7nas8EIt7k6RtDBJQrZPKTqUWemo
hMcwK6+sHeqm3L6+0NOuqJaiigonarFQC2MxiuoQM/1k6YsWn+al8Vbc0PLuukFsL91ZFIdJraqK
1YzdcgUzGMZTJpxUjcKHbX/3LIODIxXpnVWQoE7/SX/AYPAgBu97+Uv25yD2KC4OSiEOjIZ+UhEO
Z2sX3sfoX6k+jBVhCoSIv4rK5lkVpAoiQEtqr8bDNEj2kDfEOdo+qm+rxjNelypGpBYJWzUFLHn6
Q7gQ7+rt6+gsgG3bxTnV8wp81GwCQKt6sfS9yr7N8rMp9u51C6P04CAnVKTI0Fu4zmoV2YX5dRYJ
BKX04PCmztKpGVkUaxr6mzBuD+Nk2HL6tUgF/7oq/8CA85Ixy7hYskqJa7lMoQujVxbs2Ak/q253
0/jTkSJZ+8eT4yyLA4FWLQdVsdj+u8Kd6KGPKKh34U63Vb8P4heKYYvaJg4Iyr7RBkPDIxEn1a/l
eW9ZJnH5kCpxQACOurQqaiwfGxEdgzCseohdlBQ+KE5q9z/J6k9KJw4LkkpRMYcVS4gJrGh/zbzx
aHiRVzjTd0ZTnr9kHwkD2X6Zvm0az1/YYHKeWTOSb/Wkt/ZvJgv9Rn+Kb+OdiOECpEUSVwVPkN2o
2aQuLMIoBvoBCdMv413k6Xv1eXbiDjlTFmUUU4duQSdAkKc1FEcF6SwDghFasMMwc/r5paWQlrIY
ni07LpC1X2dcT2KgHlhZqAXXiNVB/a7togpDKaU4KDGHJI7GCeLqBQphHM+ylwTKO2dW95d3boiW
aam6ISt8h7mqKaKqCQqCTUL2UZpwrNfyOGbtrl/1YIoaz5Bkp8mNjLhQttHrTbAqctqVppWncQPB
alDdMg+G1SOxg0AXyW0/4i5kcUippmazxCMiC3JgBhI6ivaJVyHKZQ629NiDNAdkwbtJ8q6fv80D
fyGVw8xkNKRQ1vHul2XNS4TYm1tqRuqmiVyI4HByUXJjwmAzFo2OMeFtJ1Rgyh6JJzelBweU2lyW
TVlAjywyj4WZ7nIzCf7bUvHYqBbThGZwhH7CbN8k5k5uqZqx7dN7Xis+vNRMq5SOJtZKs+UDu8IA
Tfe6+9rXgk5Y6fN1lbafUhfyuLeaoXVaGVUSMhHf2Uir5JB+HMBLrbFcy/27sOJCGOc+aZW+trIC
YSpc80rObudeD7KuIGI+m97NhRjOfbLSxRLAVQZTEFvf6KdjZOZOhiSO1iwusX6E2b2+7C7cmz7M
jVIcIEs2nBHl6QgJpn4t2p0v4aGTvBbUJmTSipLKQcW6hmBPlpmVCMUD5jkfopmKB16HXPW1dftC
sXDE9JgI7OFwPFjp1+/6gHeOQ7nYKw4bGgUs17EITdg4lC7IAoWxZpElfwQEvcZjLrSJ1SRehA5i
BGnYzWDG0xWkEmWqF4i6L/jphWGllmq2wByKFV0SGqghLCec/cUVDm1Avdu22+fPi8eTDYpgPe9C
ht2dN3mqbhe7zkmf2OjwxV895Wd6xPjwO6pvhzA+nm2wSqdkjizoGGu/CuXXpBEwu11+bKiqjJ5s
SYRn+OeTIbGEtFYLDMYM+wijwkd/EZW9Vcp+poteKXWHqdVOWmke9HGiyps2K/cuZHPX4TJFo1wv
MBSUGlnodK/vEGzw5Xg5WGN8a1jdIUyal2yenclYnetgsm2kb3rzoep2VGUBXczw3NSiwKATBKaL
sErsZC3eNQrtrCZfUy5JfR33pjW6RtKITi3qP5Z17rzr+mx38VxI4fB+qPopqZh96ic2iqa9n06p
i9AtGwUMZjzXwmxl8UgXKBILyVd291Uoi1hmFJ1gUt9aYeh8EdtJrlHe4ebT5UI/dlIuUGWWV12c
YpVFaZLb6JgdKqf+aJ2QyMCUsjKgeHu2w4QX8riDUYp5LOsD5IEm4Wb1MfX7gc3zzG76D/BJQTX4
vgv7zSL5gu98EJopLHAJRLrmd0nrWyvoGaSVMJTtC/sshrsEwrTvu3qBXsjd3Shm4SWYjNar1W2c
zO8pJbhYQs5NBLdfGksZNBqH3JOLb1o/OGVzW9VEBG/7+jyrxPmKVVeZkaZDJcP4VqZfLW0/YGKu
2aTuIL9UiEqIxBoSNs/Xg+fxiAbiAgLj9b4X3TJ9EnXCr3pF9r+fYW9KWZyzqMhVNYcxFk9mfKVO
fcfmAGLCPXj9VLf1Zo/ReoaPjZ8h5yTs3tXsdd47vkRck1dwng041ub01UrvGvFeNr4QkMUg6ZqK
nO9oLCg+6krI6F0ZTBKxU6IVRbpdfHSVv5CsFQSA8HXiejgWmV5h09gFLti4vf3sZHjagXHSDUeq
jGL75j7vH4cfw7yIcltj/4RJ3qPT8V41RCLQS9g9X9kUaXM7Fr/dRu3Vbcz2rIWDCvf/w/U5q8JB
RlN0Q2OyfUI/9yuViot0yadOsM3aVkExy4rFlm/K53IiQJ86ZxyAWLkK3mqGwWMcFOHPqPfkhJJB
7RMHHqWsGI3SQ0Y/H8f5pl8JcCIuEpMvdVLGJYnLAYaA8hYDDOPSTnDWoNpbX9ic7f5EU8Fch3iT
r3wquhgNqCNUiup7LfHzbD+qvkolN//xnP1/szD5gvEOkVjFnCAm3YdBsascwUGlFbJoLQoyqczg
dVMwRQ4rMJYubySBCYuD1PRFYyd0xHV13RLMv+JPcVUrioWNiqTpJp2EYBoFh4A8SgaHCqhmtopx
xlFijTHDQ+SZ7sffwzxSb/n4g+LZplaN87CbZBCQ3MCqKVpiL+qtIj9oE3FTUTI4dJDHNZ5WhkKJ
KLuJIdw3SuWOYkidI0oOBwZKYXWtxc5RZjrC99hJEEfOf4U3xgltUo6C+cwYsUChA3WUOHQohFEx
FYZApuZX1q9aCmrLSUOKNv86kpt8JKocWiGUa4hh9NLZod/9poOlDtG29RmmLqmSakn8a1IorCKX
knDEeF8TLIOxmLzMYfOuARHGWQr3EklQXDf23Ty7Qy4/1rnqT6P5U9epebXMrv72Hs5imLIXD4JV
V4Uoz7PRTYYSzt7gzKo7xYnh5kqc2VMXv6uH9UIvzhb0utFD3UDn+zSlrT0Nbekrlai4BEQwx+6K
XnyXAIjGY80EqYqb5/OukhRfzOvUjmNwSUuC31nI7BXpUTWin2EsP/QD+ZLcfpa/LSxfdt+pA4rj
YsjRwuhoFppfpMYu6cEUXAuWHU6y26BLJornXTtFRKfMPy6VN+F8PEIZVxSbsKrd3kWj5Y2EYJgS
NHtG15a4VOnYNqSchXHwaCTWOucNkormhHj8mrv1YLrhMBNuDKkUD5HF0pfVDKU6D2Nv3cSL3XY3
H7p94edBRwHltlt91ooDyiEdjDmVoVXTfA9VV1j3Xfe90Uxn7G5a69OcBvNyO2IUKjWT/R+uzlky
d0KaQZgEleXSWWd5grr+QwvKu8kt7vsT5ju7JUmlSuwgzyA/DqKVzyskgmw5bp5k8FhOD8SBpGRw
LzHc2JYZMSvBmJEbebazL/1d4lmRbTiVbKPz05Fkf+kcKiDwj/zE23LyM5jaSKoLfYRy8c3iSGgA
XHf6fRI0IEguvfInJY/Sk3OxlCES02mGOHm50yevkD/k0f76WlIiOMweEgPXXAcRpeZNKHdt95P6
H0Wwv3BxLaRas6KdBLuV1MfJ+BDhsCUfrmtBbgyHG5idWPf5CBmTM3nVI6biBtrJhCnItnyk22ZI
eRx+RFKSzeoEeXli1/v6hxLbmRe6yIJ4QuEmqZ2Q0ah/RNfPxsehiFgY1dpF2KrOQ6mA4TeBeK9/
Vxx1R9fUUmbB4YZWII+osT0L1U+r8QPtDnYbvcu7f9OHr8W0qlStJ9ZlIBmP5vxRpPoH/xGAPQvg
YEIbTSGXWEtL9EE8DB/YQM9+x7KKwq0MlgjTrp5FEzv1rmL8s1vCF2gKxhrnC4qD3bIQ7bF8KGLN
qamDS5mgwYFDVDRqETev5rDAcwSfaYaWLVCMV/vKXRGLPVEZl+1ZKBeKcWBh5snURwwsZsteUPW/
OItjHrRj/Mz67zAsxO0P4nd9cPTvIKtavjN+gcilqnSYlCvuGF+8mSeLIK+sxyePHxv1Nlap65oS
wIFJKdToK2TGr9kN+GHRcdM8rEc0M2r2DDKWzK1/Uku7XRJ9sbQcoBRK0ugpZnyzSqe7wRsxewnm
Grq1Jzjy3erEO9nXQGzyP7CNEd6lweGKEBkd3r9Qt8meCu1ZlI9r1dpxlzu18LOOX6x0p6VEpml7
OPSFvhzAKElYoPwaQicHXaSINNZ3wiPL4IXIGSaj/TtFMh2bXftFICmZ2NevmBCfACqUdq70EtLZ
o5/lXVsv3v0P1KDMUq7J4RBIDtVEGJm/wMaLrz64eREujl31vnGNAOPznMWOfMqHfk2zXpPKPffG
NSqFYYV2I0gKYvTFrvvwYfEMBIQKJz/Ozvor+RweUy9/kf7ja4FPPqmKnuk5q+Aob7oPv+uvVHtI
bFZSEZG8fJvXlClhzoiCOSMqH/Zv8ChDKTyCN2msBWtSvoyC/qL0bXDdvdjcxjcxYMz+04P5P9Ku
Y0mOHId+UUakN9c05duruyVdMlpm0num/fp9bO2qaqhSYkM6aHRQTKIAgiAIAu9JhY2Rd507a+4U
rjNVO6cM96m8fLPT/k9KyGdZ72H/IltqopCN/YSJ3NJRnnBz8FQdQLKq/qpJRu9lCvj0lOSudIaH
dR2vX4kuBAtpmqx1Ywm8Z9zzNgvoPzHU6Eue8wyUPMRw83FdGg9nv7johTAhxMphsWRLBGFNiYb1
tnSNrHNN9SnNUlcf/wwv90KcGF2LyTCnAX6CuXX0kaaxa+8Hz0R+mO4KPDZQW3DdLw2x4SJpurCy
O8hLhjen2kXq95lCjb96SF2oJATQXI8kQGDCgrWUuzXS0Dx6+qs1Evsr8rqYJgDB8K4R060BSs0i
twW7jprcxlJD1GEJdcRCmN3kWZ5ydVhpPZROtU+1P0rLzhYTCRyzvG2Zxp3AjMuNPZnBVAXd8H3d
aO88iSue/Q5rfrF/xzmXrYHTAbV+uDXcasd8PsEwHB2vDqZD4hm30QFgnh+HwN6w59JrjvZz8mX9
V1xPDi905ea++BVqh67NJcav6AJ2Ynu4/CYBhUBQ7fE8+cRuqBcpwuFFPJVhVLXYGLF8unNrzodG
fbEkImRQAUoEU8mA9uTEFXTid7z63h53aEiNwE6U3bPtMO4y2SWsqK5HKRGV3bSi2K4WSDTuNODy
dd8LT7tV70wXvdm7ufLXxV1NSi7WTMjDbDx6qQuDDTkdCO+25c1g/0dSQskRIkcGCkw94YE+3tcn
PnC1fBs2fIo93DtvBkgD5HtO+jzusw2V5hJuIlZSO1aDe5k3TxX5U1ztDfspNYkMhBIhnNWcrKNk
vP1Rz1674cYywKaCdHZ9qa7fxc9rJSKuWLHF2k5+X6v4vka1IUOTuXFA2hykxGsOsVxi8XdZHH20
S64QYAFBO7ldDtz9yBl57l4rgUtEYI/NsVdLjP7708d2bx3rGEzcbeHWr+EOrgKJzod52+/Tg3U/
U1ubSAdEcJWwj0HAzP3ifWt/SgLgOGKON94kXvsP792Pg/w7upj+1h+FNESxSnCBoSnSLwoE4/mE
uOlP5H2SsqyQfcxSaOeFBMvGJ3aad1UAaJeAIzr3mwl/23t2qNALVpNA0tfNqltgDzVVA/g0/z4F
DLUehiyfB4CzFymAXXLPYbq3ZNEr+t0w3m4T24KQJ6LJWKweNJ2Vg2+CG6SZ68bt7OWxmLLPYOzb
F4jR69uQkCem/5Emg7WYNwLHU/UxzUqMVhrTszmVr3MnPZYxBRd1Pbb8tKfYAcSYFanqe84Fv3GL
qLJcR1lcIzUJxa7v+bMgfjBdHN8R4MmqjHNN8z2vHUE3u09xP6VO7d8cqWc5goN0wHOuI63jcoAK
ifbEzAPXgo0xoAJAyFS7/fUc7yxNSErayJzxCApp4DH0+2x+tCuwuKy7BLVE/N8vLIfm3LpW3qev
+2eHYVx+V3YvfydCCBp2XCrhbGJxYmcX10HU3rCeiPmUpYSI0ToFcyYGERnCcFulrt0SyT1lJx6z
LuxUmdEANmwuodo2w24CoP1E3GR/c0ie11tINKpqSAEyAxl8+LG/bW7MPQbvT6qPwba/k+WIPT09
nmZCvAFwWbJXPWZgS0/2NgYQiieqb23ddI5YDWhDqbUTLqoacrdkyAbnwp16KphebwS3/2c+R+zm
UVkctpODIXV9O5x6FKk4eJz+/8xe8XDy69F/liSEASYnkwLyYH5baN44Pn4dxLfvFbgN3Z68HttA
wfpvz7PsCnAunHflx8wDf03mtTcqtq2fDY5IrhhOCl4Jc1hPDW+LPHeLNnIrtXGVVAva8Nt6SFjf
r44IYKQzvTOsHDqV0dvYV26mPq4LoIwmBAQlHlmn8BX6X8GS41XSdwMeutYcQYgKago8bQAx4MVk
aQJdktGC1+aurM8Hu6eYBagFEqJDUwAAZ2I4DRS5AowzczumuLIR+UCke6ntgbgXEEskNvQ0RTHl
LcccSfDmU0xt4AwW8XBABIb3eHgRU/NFUx29xyLNzu1Yb3Lp3hw2635AiRASA31opLZG96fPGT3B
Rhgs6ehp4R8h9J1Dj1iEHG2IqTiDkBJhjDyuPSvx1hUhVl+cHCvLNgdCNCRIte1hotBNlI1kAL4H
+DZ9Qxx21Npzq14sTIiu9yW3YTUjeqzU46ARtdPfFH1+BlBxXGyRZmYPFfYN+1p+0L0skILuY+4n
t3ilBf61E8wf7afRZ+9vtZFfgVwKI/lE0kBs3vfn0AstY8BYRB0PQnViu3rmD9aThT6lkILnIGLR
L8XNRTWaTIEcHos4LPqPJmdq0IpITn+BDa5sNSoNDj3DiWI4dgKeTjb/L5Q44SJisTM2FlldVCg1
5c+Rmbq9/WHd4a8POJ/3lFjhVJXc7GIbEtIT+iXNAwr5B9NHdN3Md8aDs8X0wB3VQHL9CfxCqBAv
6lZFOK8g1NAClG55WZ9D0UnfJTAzqV8tTOtoID3B3AKxv4nkzxHroHPfR+EcY88BQQrTM9vomRfO
lqA+oKxECdPWz633/Xnh+kZnjjUa7xESH8q9GhQPti/vrc+IXxgab14pJggiCovVzkyWWyflztID
VG089IOXV8/r7nJ9M9sKeM80U1dV4XSsyipe5hKtjSVjnzNT2nZFHnsyRnmnkAJNIGTpQslMaYp0
KaQFaHRGaG31JNoN3bC4RZUt7hwmRCpzPfL/1EznO/FirVg5Ki2zcBA3xic5rf3SakAf6tetBw4b
d92K1xfqLEsI/HVpmeVoIIQkuu7a9mnGW4mhEW/ZvwlUZyncvhcaaQowxRwHGvEmOxV1K8QP5ipo
ktR3+Q11i/5NIDmLE3LBJe+aNtKg1HKnH5xN9xz6y230vQ4WL7vn8JJF5y1E9kS5iJAYLhOeJDuk
hn4CmnJj+s50YKJEg9tTmcf1x2v7rJ3g+Eyx49asYUx92x96PJv/GAwqPHXfb6wtc/mFwQRWe39M
Xte9hVpIEYxFXpq0cyTIHg/oltwtR+aqTwXaaTLASc/bdWmEb4pALKWih0rDvSY2JE8CtP/Y7qyy
J0IjJUU4ACq5dDqpgpRSZ97Cbjt0cllqREj5zV3156qJsCu1trSpJEMMnzzh9XB2cLYcDdcmgC4o
/zCE8LGUoTHkDSRpd+Yzv+wvvh50IDzW/RhNeJ7uNnvnAY28fvJEpiTENhB7obvQKkOFO0gXoGUf
TyfZQ4VHIeVW/Wpizqs/GnhMLgi3vJ6anG0rhJekqUq95o4S1i9MfpOpl2QqoBhCQBmNxdbG7l2r
cDuir1UPqhvt1tp2/g/cnPyZSg8otxTiSV8ncd7oiGE5SwNWK57ZNH6a6f76HrvesXaOJoYQTTKZ
AeqoQtzqAkDjg1YJyY/yiA7Uew1N39m2nl3OCpwG4xGd38+8XY1E0ZGvJSeOYsqGBnwUwxHMK3dV
ErY2SFa0pECjg1p6Sp0ejbEK5lLGCHrsdbjARS0Qi/KM2JhX7fxTtikOaWkoiodakiPINMN0ZJGm
+H2UVBu2zFqwbmtKFP/3i1MwzlQNcbuBqbPySa3NvWxFT7qp/50Y8R5vpZFUaKGMZCUptn2pfTEH
M3JZNmlE7nA9gz3bTrwSOLZezZED+OEsBTNKAbJIDR3FrbxRl3RbJvoHuwj9qexf5gKz6L0WEc5L
GFR8kCvTGsxGKWhTolbNZRfjfuO+dGo9coHNnfylMCHIlCUanDoV+WYVVvdmq/paZY6urlA8z9zZ
f6kwnY2qCRs/NjIUhPUWR2yhfLaKGN6iP7bx4qdO5HWtvl13yuuTsmd5IvRioQHpz+RsZ8U/fSAH
015xw730toA9FUeFFONtMXyV9hn1mE8snphTS06eIy/khZrkFLdBZd8Z435dN0qEcLQXGuvBjgJT
pstt3G4d5UHVdusirp/rF+bjF6+LTV2HFh7ZZsjQt+HhB0CNtJXxyk2Va68fQheS+Cl4IUmWVRsM
Nu+SAFwKuhRrk/uVZ/rOjf4ROLAbusn9er53IZNb+EKmMyndHCrcgvv+zQQGMcb8MhdrFjCOq08N
oFMLJuyxNp7rulwgro5Ocx9Ik+/ERJ7+fvVc2V+6cNig68dkNmfLrgL0hKmx53y0jj36tItb8CNu
2qN8hxeYEwriA6jsTqbPgiUwd4BVJU4evl5rP0TY6PI0p9mMIUB/ZptU3anjC+Ga3L3XBAhHe1Ro
miTxnT0+xD0QGdCwuFkiV5XwqG541RPpoYRA8XZQ9+YcWbz2qm6VzXtJI3AwdS9t8wBNvI/r6hG+
It4O5nk0rFmFduG8s/R9Od9pCnFvJVZIBGSM5HwJUROHPoZ0lFi40yxGhV/KZkL8yADlatlSjfzj
lNxym4UozKA3AO0OdHcRd6kVjxCvBnmtS4sxY4HG6mvU3udd4S8N+Nvbz/NwkGzKAflvXxMnRo/Q
SOe5wxIBW39Gx+x8swBIwHpWlp2KG6NlkNSD18f5zgHLECKIZscRgO75kgEkcRowc7TsjNv5rnyx
3fqWbZ37kWIK5J9c01IIKLExTVZqQSTDU0AXbSTtRmsSPHGU7rrHU+4oBAydWXNdmVg9p/8IbMtx
JEIj9X0hXmSdHC2VjOVy9K95d5tRY8KEocTBxyjWhjHiRHpKttGnXWx/apRbRSe0IOKCKdTqjHzs
+qKClFZXPCU8AsnYmyjGIcrPxDnHUI5KZvHg/V56/6i4mK58Df1K9/tNt7dfU3WjEYpR6fYv+F/R
GNqJ9L6dlA26jTeqFZSAcjM36M8m80IiMJncWy6OfjuZm8mKYEeOLMynMhSG4oHxOX8rg3mXpv66
c19vyD3vXFMIFnmohgzPM4hNnnoATiK666P3J311w7al53xbl0c5oxAoMHfSKnYB9YboS6nf5MqN
zo6GvFmXQmolBIdWtlW95n7CiYkkhKNpV3gccho8N9s/nPy6MKIQInJnSi0pQd2dRbfAP6qSv9VH
iBF6Ys4s4jkF89E09+H9yQn4R8C436CYtZWIVSI2szgBiYRwNMcR4hzA9+SPauZNOZFHUDmuJQSM
EE/sCBrwBK4S2CK8ZZegilrtyyDZUBhtfL1XDgtx8hFsPcyMB3i50n3Uxi1TA1UP3REsw9Tp+/5+
tCZKyCyMKKutnp++8O69dOTluHSbn2reWrkBDeB29DUvegZU4va/3Bhb6nXtenXp7I8icUVUlpaT
y7Bt8s+E4a4YfByLL71GATvmr8qDFeDRAeg7w010x3ks+leqjEbdmsRZSFSVkrKX8At4oFbuzK3u
sXvlqO4rFLx8zoTYvVJvAZTXCrHFMqIwVmQssqS/qPaLM77F4T/rgYUSIcSVTq61ulCwuAl7VJ3J
VbQPo/VpXQaP8GsOJAQTVW1VeeGJTWdunOY4Ux121PeFWBIp/ZhaMb6fWcrdmLSHuKz9v1JBHGMc
esO0ho77H/iBuvIuzMkmNCLJtYXwYdtLFEk6VmJ+MLcDAxvcchxAGeUmDLeszJfQYBCsa0Usvs2P
7oujuZYByT1q0MouvifzIVK/xd3ndRHX45Qho35l67Ijnv5lW8qSreSDr3XKq1MPu94Ei7PZvKWW
fG+3CrFOhDgxBldxZC5yhHML7BleGxeuqmCqN4zc3nosZLLgfN3zfmonRuFokZxCRnXIXxRXzwNz
m+xSlFJKzBK/yXfFfnorSDSw3xTazkKFeKw6c1WlvL2hjfyycoHIi36N1LdAyro8Wqbf7MsD0Kg2
f+YtZ7ncGBfeEo6ZBsR9yAVsEo6dp7lCc8UYEZeT3wTasxjutBdidKfNy5R3GAybAR3SL2iLQm1K
OYQ75yF0cZYCaJjCc+MR4tcIdZYpBFpFnuNWdSBzQjlM20mBhgZQlUQTvL7fzmKEYGubo420G2IM
ZwrM6U3v5EOVP6zvOMonhWibDKaFLgYIscyvjvxpoOrK15VAp4ulGhZ6JuR/r0+TVAmQp2JA+nYL
nJ2hYG6Grbkbq0wifOG6KmdRwrI0g1PoGsfhiPNTFgVhtV83Ff//f1328/eF9UiY9N9Hxlx7mfp9
GKOboMGfeLcuhzKZsCQhiAjidObcFWgfcHwtfbWoAQ3KVMIZ2Ns1U8FtiNOjy9wmeqwTouXyN/vy
p7HE+n5umKMUcU4iMGyf1AAYFHslcqMtTg+XefnnfDuTyOPcMOIC6bLiKBrg+i1LFgynGmo/mgW0
akJnNw3K13jsNrFSnuy8fFN70Kgkpva8vljXjpALme92uIg/RWO0KV7Zodb8WX/Lm63TfqnirUEV
kK85xaUcwblNPR8GzYEcpew8EEpt51hyrZSCNKPECD5u4v4dWTLE5MXg2SoQMSO3YX8Qcy51EdZJ
ltRqtlOMB5nyXZ7uVWqjXvPuy+8L3j1HpS5lLb4/5+MtGMuOfUpRv1xt4LuQIT5CaoNeSooCQyUv
wCrNP5g4VdkrmmTNJwt98+xm9FVffx3dP5mWvhQsJH7jMGpVA3IHX+kP0bBPQIFQEZv3veVxZSOJ
E9mDXDQD0Co58V9+37wsidvc5j6fQhq8xVsCCyP61d7csBfDU4+R/ycUVpc6CjlLUhsSIASh42Ds
Eu0UUSSh1yL55fe5A11s2q5mBmpa+L4BdiCpfbLYs50+283remy4Wjq7lMN324UcG+CSfR0r2E17
YAMCrHI58MYN2S09iRi0IXxeHMIew7yKQ87dbmdPcnq0ZaK/hwgM4si1rQzWPHOq60gaPNQP8mzx
cuOPhHCyRFU2MIIkRJ98aFlRmTg0prLzHVn6lulg2gIA3/q6XNflLEaIP0mjO7PeQkxSRZtOO5rg
5ZsT6lXxupPZlm0olqMDYOXfi4++Cxm97biOJ114I3WmX2UqsqwmYFlI2I0QJbZuRmllY8yfoSNh
WEbfyU3dVxUW+8N8Yxray7r1KGGCU5eGkSZjp6BopdiuXTJXd6oHKewrX15SKqf7TZz9aUXx3bQe
smWRepzpvIczfUf3qzdR4AT2ffcJrTso4pQ39MDN9e10Fiu6yMLMKuQJ0pC8LUruWvVCZKvXE4ez
BOGQmgYQg8nvtGsjMNzsD+ryNEnHtAyMknoqulpr1OWfssQX0jm108LiSFK8GmUfAAl2qI/yx3iX
+aOrEA8G13fXWZhwQGFcXGVGCz65ttlLzkZNTtMYrLsgJUKoRMTzogD9FPpUgApp+9eqdwDU+2Fd
yPsR/uspeFZEOIWKvtHlBqA/gKnjFdp+Ox2V47DT98mNsg1P84az4KL7YS8fldFVH9fFEx4oPppW
DFPMJvp7/bz8EGr/ZNTcA/V9YRvLNSss04Z2wNza2ikoqWoKnolvkjUDChFwlkFGo/CLTFMBBs9o
vV57KcoTk4Ip+WYVVMClNBJOj7nVIyfivdBOa2z5eGskh8TJcfVh5XInCXEBfN95nchYlfRkHjq3
vwn3X02XvfGW2uiPCLVQClNVRTE09Rec9bZX5CR30KHYOuBmbFk/bixLL4h+Ax5pflmmCymCJyRd
ledOMkz+PGjBIhWB2kSHqgErsh4/aGy8NZvormbUuDYlVliuDDRLZRkDlVrLyvssMvAkUW3lWj+m
yrwJNePQa8XzWBZEeLr6hnph1PclvkjK+iKv5ATHvW8pwBDEUAoSstEFyiomN3F4vsw750TBal11
zbOJxam6Ti3bCI6DG4m8a+b7NCWUor4vLGFWzHbLSnzfcDLXymKXFV/WwxFpNmEzx23bZg4XoW85
eB0YY26bbXu0Fdd0+1MZ1DfsT+igLldK8JA0HGunKyCyMgFkX34phw/rSl09Ry6WRdjNuW7LVlbF
uIiqn3TpezY/OenXdRHX7wAXMoRzfgQQxqK2UIKzwidHjB266t7aakG9paBiCC8Q76SmaTtKAiYD
fzAfMSw0U8zphLnESTkAVkdGbcBcpYWOGhSxmZI9yHEeECbjB+tKQBKvn6oTl6atQg5HneHPd6kf
b5yAuQ7MJvk2cdJSagnnvKlppVEoMJsDDJb22A9bixEjoFeTPcUwDTC+WgqGx/59F6iYFjrWkA6g
Zxkx1yeHL0ncu/HU7ZXWvLFLhwjp1z3hpzxL2DlG36k4XwfE1npgx8nK9F1psu/r60QoJeKTpr0T
92meTn6XLzeFbLg2hsRZH97FSnwPTLfNurjry/RTJ5vrfBG35XaserNz+BgtKolyW8ngajf8QSu3
64KuPpno59VyhNWqzTgdyqWe/NDpU7cwsodE6oLClE5yZJ4mC1xSU3Q/TxXmDGs3LbXNkFX3ZTO7
XRodW8XZJbpD/Kirt66fv0kVQSe6cTYMO2T4TVl/x3K2t6Parw39W5x3n9b1Xze0KguRXrPbwlCL
EtWfJM89jGeXngzmOldymj8q9FxoJfhply5VnkbF5C+sCN1mKNSNnTGD8By+Xr/Gk/95jioORoOu
bS6dDG8QxYgLSd+yzENXO7tL1d7eK0pduVbP7GPSF61bTp3srdvzN0fAT/liXJ4KZdJ1IJKiO5C3
w067aP9jCIsG8Vjfk0gc/71JrGWeJUWFKJDyubKTehwcsk78WukC3aaG2NbDDPLUf0tTRlhrqRA5
y24fdXdmT6Q119Pts3+Iw8rZmJaWVmU/Lq7oB/OyDPMBzA3vOJnA/IWqol2/KV8IFIJMWcvxIscQ
mJ8S8NlvlF27W3BrDmS/3dbP1OAa4ZniwHKYokKN91Euzj5kB3Of7XmPu7UnPFBe3wFidTCe0iVn
XC2O+KOclmN5lDdakDxRrTdE7BDLhEvdOYm1wP/AwqqG30JndjODKp1cfVw6B2hVFfK2qQzHyFbe
N1T1YlWus6luTIByNz5QsvpT5E0345dmt27Eqy38l1L5Yl4cQGraTWY4wYitPwcjCuIxCuLaw+KN
/BaIv07SDXDjgEMu7aVdfG8/vDOxUE/ehInFF1UD3KhKr8Jn7LLG0EyrfBkVYKYuc7CuL7G5NSGU
qHUN9suO7z17l2t38fhp/fvEiSZCNcpF3tljiu+r6I1u5S+teme3D3HC3HU5xB4TcRonx1gwbAdn
uYToUXcUZCFlLiFyyFVZ6DlXx5zv1GEf/Vnp4RyaRCxGIwXE6iRj3UfPNjAy2aBNtZw96UYJ8oAD
RbQUZhvfRivnpljB1qewV1gBy7El3TA5Q1k+2yV56Ld2te9BZl9I1LDib66ZP89KTcgISitb5jiB
GbsgBksIkn++zwbLnbxmrwRN6Up7KmiRQoV4Is+ZNlkyFEVDWMBvt5wz1/aZK39t9mCUCv6kwfQi
lGhCKMkTBo6SBlrm8XbqNxYeQTPiykH4o/gAr5tRPdigLvCd+Rgvu7r+kwenszuKg3RKaBWyOeL7
bb5RlkeWE28aVwfKL2ykC8mFXjgVa7X3s7EPqmDa1OgIN14LAKRIN+GdDKaQETgi7Tb0qMcuyiF0
4UqYxNms6zxmGG7yJgdFwF5z5n7VXf58h1fdVzLxuH7n/en34hNOYkd2mlhc2z13+mpyuaLRh9ZV
4X9oSaPiFZXq6PycuTjOurGJ9cWAxC6QwRKi+VEw7CzP2qr+/Ep1g5EWFS4VVtKWljRBmoEWtOiY
BNHkYbxcd60HJUDuvek7r6HeykmpQjSJDTULbQnryPOexQfyU4YzW3eje8570H8ptxTCPJWy6kIs
MQwz7By+7zRX9uZA8RfAYTvvZsVrwSberp9upIpCKBlVy1Q7HrtMznyle2PmLjs0rHtOEcy+6lZ3
wLUiygvUjUZ8UDLLpst7B6sp6WiqmW5srXDnAj8B7X5oEkgPrHkcx6NCQd8TQU2cvluUNs0UG3JL
M2iLY5m+ENYktqE4e6eOXSczvnoAg7qVAz5g077qLvhnX9T/A+GR0keIM1InG4mlQZxebOvmMFEE
k0QpQxVfkYZctRqTF575Jjc22aE+zUF1mIB6bz71mmccNIzVZAqRO15/OzufDiIgh+OkfWTjP354
g75PDrQf+up9dpLvw28JukfUTRlIn9JDvm0wpEnteyJxEcfx9BaI7f0IrTE77w4S+m3f7LRyU3W7
ZEEuUZyk1x+pL7QVw0wiM2Xhud8P3BMAR+DY/QIaSi/cAMnCdEHTvQ3BUGIF5HgW//ZKkmYI8aZM
LMAD8Ds4biVe2u2TXX5n+90G95HE1W6iLd7CNuaX9Ds140AZWQg8RjPUChuhdGV+HMdhmw2Hxv5Q
ytty2ltglV/fmcROMfkN9+K0anH1MqAollS5b8v7sidIz6i4LQ7w6b1lmRov0uBZ6EfVOfts+9OD
sUVpD8V6KnAT6yaO8qWhkrQR4zuz+F70n0PrrUl0NwekY0a9/1O2E6LMGKpDJWVYKY0d+vq5Y0/r
a0OlEmLb/pgAxTPit37u/z+wB50bjJp5CRiiqAF2KqaJI3uzkhptVkAdtuHQEVmgKd78qfElMOKA
ksoDIMime/2j1+XzHjeFBMYe0rQGPA4HCThK4UkqH9eNSIVMsfmpmsI0fA+Z+la1/BLUbZgJO2Jw
OXsfVmo9yW/ReTcE1T1AwDfSh3X5VFHFFAKJoiZTw7hDhjkm0owNmGzRZpPj7FtuiwEIgZyXiorU
14sZjuwAgkd2DF2wKjrWpmnQI8xnaaX5WTGS52pRojsbvQPEkXR9v/2UJKYO8rxkVRa1kw9MJd2z
W7nzxr5LHjXVAJ7KnM4Ha1RNf92o/Of/GpzPQoU7DBo4qtZiFl7kWOG4nZUdU12+V+184xizty7r
N7vwLEzY5ubcgHW4kZivPTGf06eZ9+aJIQkctuXWJMz5mzPvLI0HnYuAzJpyYrEc9f7xI8f88erN
cPyau9lp8aRt4ccoY0YkoOT1SHYWyt3pQqixdCzMuIogHXNRnQD55T9/aUXBIx3ZlkZMITE09lp3
w0nD4Cx6RGtvBiuvRMJxUgoJmUPWZ1Y5KZDWSPfydBgHopWX2F9idlBPOstHB99Xc7DwVo1nat9t
LScOZ9L1hFygKIomAp4dQx0buR6Y7Yad8sBHLHkF1PhELNH1avZPLxBzgTBVcoASwPU4ADtvq22D
0Y88dUfVzYnVEXMCeZiqrGJQq60/dfFjIvvrmhCrI+YAcxGG1sB9rewPuaa5ZbRB3ya1OHzfrwQh
cYA/bhtHHxSY652/yE8ewF65k27iXRrMbr41Pqwr9Zvz+bw83KoXm1TtuynVLMjrAgu7qPb1gx6g
ZfPRPql30k23z/yS7H0gpQqhYXDSZRoKSG0/cvJTzF02brkJgSoXv/CRY/2YP+Q3VCHvKhCTrpyV
FcIFy/sqMfkSYv7sxOmNk1MDjMPSo5o7KF8RIsXkgDwjWSCoKmPXlD9XYxkAQWV97SghQg5QOyZA
WUcYsbFvtQ7vyx8ZBUnJQ8Ev3qhiFseRLd2C4f7tHVLGmbo53vtQ9kXi5WMue6GjDa4W9Syo5KX2
IzPaSpMj3bBRp4Ywr57IZ/HvkezCOeNZjhKmOMAdi0zHdQxl8jQp/zgU82YgsZAoYYJPxsuUFIll
4qnGSZRDq2GOT7XqL4zJgPtbbKpef/0Oc6Gc4Ixzm6eqxht0TAy1B1qBDJLncDWK6G+R198XT9Qk
xfXIfyFScEtLZWqRhPAY9aEPkp0CpJ1uU52WgOer1JXzajy+ECa4p9PJwDevoZ8d3g/mTT4/r7v/
1SvtxfcF37TVrms7dOYAbHzwEjAIsaZ1nfIWgHGulX8fKiLnv55znwWKnQFpBRC3ToNAZzd74RZU
do1r+9XWCNJbe5NtIvyh4Oiv7vELmcK73pi2TWemyPNL8DsMmHJuSzwQkCkB4fu/9AYkoRynORxj
rr0JoL39TbJrkJIObtR75Yvsp0H3mj2RhWZiDcWWAXvKwimNYdLiH+mu3eff7JcSpW3T1x7Kxstv
MbEEVLVmk5DJKWVY4dxjSoEB2BSStTz1pB60JsY3YyJOV2ILiB0D0Qy+3diGEHV4NKpDoX1Z3wJX
r0kX3iGEEH2IJdmJ4B2S0QaDcTNlB2t6tKa3ahiJC8t1exk4U2TdNlURwqCcdMnoOAaqjeuu/lkN
3aR5Wtfm+vEMbNf/yVD/fdpMcWUNuHuhMlG9qDd5/BbqT2q24Y0x+T9L95JrhMTr7ncWyJOxi/PF
ifqxjTUohRlxt+pfbNR0RrBJZ5WbyLelRTEeXveHszzB6Vo26PYkoRhS2u0O5PZeGbNg3YiUSnwd
L1Qqej1R7B4qWe2DHI6uNn9N47up+sceXhdGIVtQCgkO2FssmliKFUuzx0h7ySTi7eJ6XDobTDiw
mohVdW1Dm8Yc/THaz47mM+VzRLke5d3cqhdWy41xlqsUcsrlPhoH1za/zCbVCXNdiIMZQ1lVgdkr
KIPOtgQTWBj86lVNPaBVr9kVpd0dW7WlYBav520/RYlPPpUZG3UVhdAnnlNX7ltAzncvtVIgPqhH
MB169ZBspt4iNtT1uhgIev6ro1h4s5bExAgl2hEZCg0RMozw0zi62UPst8dli3KVi8mznaO5+k7y
4+dqt+791/3xLF4wcS5JWmWM8Mei+C4rT9GfAPzqF+oJfjIa+qTECr6vdD6etGTdi03iqf763ehC
hpDXRKa2qCBcRfE8eR8A03bOo1y7xckI7LsfE6nOJyN2KaCM63vtp+1EHC1kapmCpwDko938UmjO
B7QmurElu+1AtTsQ7ilCuZhFJoWhCRUjtOzZb3wOAmxwQdV+6KXSHZ27ViMaFAjHENFceiWX5bKB
cmMJunLlMFH48r/Jrc/mE86SogN2uVlDQvFPjAGjPZhpAv1eM311A2YuGuDn+tl/liecJTrwmBcl
rrGl5sD4OBU3U/KKnk4mEVuKWivhQNFMFEEXhh39oyMLE+wbjCJuqIh1/Wn87PaWcJTMuEvOZg77
off1MAccTTC7MW4Wr0VTRXqIfOppggjHYtu93hiRXoErwp/VD1m9kfPKlWTi/KJkCPGiGpQWs1qQ
oYV3anKf5zst/UvPFsKFNehGuKiwW13Op6lzjnYlEy5AbB4RIcvW+7yUamxXc0HnwNK6iv66Hrep
3SOml20VWmxZoAUH2APGsh/et7uBF6c3NhCeqCobpZGQaSqqJit5j80z5F6JeXK4W/HZ3kuTy8Bm
78p+5tc3FOXle+v6r9WUn1vWFkKEaqZdonMlOSFt51XbEoqmnVceO9S87E2xcfzkNT+gsEg4CSla
iBbGBFBYtYUjIr72oG4EEVju276yZcfhOLhsdkPXeOE9L/btXx7KIqFxYZoDQyUJkSqa9wAJONTl
QHgocXbZQvCQ21L6D2lX1hy3zWx/Eau4ACT4ymVWzWizLFkvLFu2ue87f/09kL9EE5gZ3HJSeUiV
k/Q02Gj0ek6X8TeTURBlTd9TffFq0ELkX6/bqeQ+MyG+KMM2ICrFMdJUdVr6nNb7oHq5LkNmm4LP
UNUyREUWuli03ZiW6hdK8ieNBuyoGqZtmzB1oT9f10mY9CN2ZtpBnT0lM34CZKNxLZYW3nVl+I/9
zeQvJAl2BxA1c1lYMXmdoWxo/6xQ5tV2+9BX0+hE2XJuQWPsXpe57kwuhApfKbarbiondLij/QIa
lmWnnSdXcykI0OXwJzINhc81zdSYI97gnovndD6o2cOSh45GPTQpR0sGsSCTJnj7bsga2vAdCwIK
qaqqXX0+a9l5YChidLe2bGBl9V59nKRY8iq03GhSPq+WdC+E6b7WRM6Y3LJEMv8qUUvchMnmMUyt
havVmABn+jRb27TbhePJbLHP8SeYXYD40C3dtlTNsIWQxtJnCyDguMWqWR5jCrxPXfvWofR13Q5X
ncXfYrAb+8+ksum6yCYlksqe9nvSa4eSmIdJiq+w6i8uxAivyjy1pC0IxKi2+kKU+T5pZUBT6yOE
FzKEa5ybtdEoPO8h2+zuvXGC0YbxBlTx0tbJel38QpbwdbpoyIeqgi1UL0j6453xTM/6I+sx22Bu
invly59NlF9IFF4Pi9kDzTRIZCcOWGztQCT0xD4RrLCWG46GIGVuWk/yLkQKLqplbKo0HR+NgAYh
h4tCCAJQYXPfYX3JOhR+cm9/kc1v/Itj/MvwAfnyT4ussAQ6sQmfsQHSNMd5G3bdYUKUxXGmpTEH
t+/fff+HNMFXFd1UFSlfTYw/LxtrEx/IXkE8Dzbx/0dvfn0C/eNERVeVlJ2Zq9i39ILX9mg41Jm8
iQdZpkv2mTP9RM6OVAJVei+VMoSuu8m/NRXdV2hVrC24Q8HSJcBCHRLG7mj8bGUwILK7IdbpbdSo
6q6C2WAQ8zz6FFwQ8VbXHDAnYOWt31mSYsR6PefiVAXnUk1NHFUzTpVjk+v3oz/cDHtyMN1kYz3E
Lli6R4+e5o1+k/hxIa1JrCafF+JFvxMXTaOq0DfZ8xmZAcknB+/8o82+CzGCyzHMelKC4V0MO2A2
Ztdv+hsinVCQPAjiYt/c6kqwgE7dwyroLS1qjyVsV6SyeFtqJYJzSTQbZWYV13x4mYE1XD0mXnha
tuqGbcJbQHZsr79z66n7xfEJbiUNWWhg1IdPFJLct15gHZ597pxQd8y3xa9vI8wWXJcpu3GCb5mb
iKQVD/hpH3ll+DzZoxNYsUNlKwISCxQX+Kw2mg00i/DNthw+lpc/CBI16RnyRt4VZyku8JE0zzoz
hAsZXXPLl0rig3GmWwZCRNlwgiRgEHf57EgJjSSBqI69hsqtmnz6T99G3OEbe4zKKAvMfEqV2663
n+JKe2ax5fRSkAvZiybSu/Uti6aGy2p9igF5rAC3QHV0knO0Q9XoVfaZ1uPUvx29uNZHwAE6x5w1
Xhm2aodnJa69ejnPtoV22Kda1paQqidEJoXVa1M6Qr1oz+k8wgMB1VTghOCnVaQcizK7+M1tNCpK
wFDOGrbhcjem99ftQqqN4CeyKGhmzYCfUDqXYbc+9DGs99U6IcwCNJds2kF2cwUXMXYZplIY1En2
3V4DX8O44QtoMpOQOHVxda/Sh6EA9gKKY3nkBPMhYY958B9PTtzf65haIXF4N3PLwKY7kGv9GEzk
paPj3c9c6c6QJHYT9/lG29K1hQfhnWe9L3YCQ8bvHAsOad7JputlD4i4wTeyIBsT9i5txLI2h29L
QTiRnPVN43ZPoyN7PiS2IS7wMUWpEsYbsQSw7jyGSrGuqkoVk9wocWtPyfVM7wjELMVJXe5I+EVy
o9YFIItlNjFsjGj9M6CftCY1OtPCTOINm1HTa7claEla4MQHLzp222Mpytm/XOIPkcIlVrtcLdkQ
YMwSESGvItogDgWVAWdwQ6lWlrOsakgMjRBbs5j2Ptl80ZmtKVkqZsHylY4ZPh2Xxi/iTDJJJxEi
5g7dXMz2WGD8JZmfq2o71RvJd1q9Th9aiAkCUdDeagnmATlIUg/qXHZHvOwrdqadGNAfkmrvanB0
IU0oPIRZXNTmgk+UjobT9OepOrZATTUa4lzXa9X3XQgSsoOxipIoyTHfEgb6aWbKvirITq8W2fFx
M/4tOLqQw7/fhREYkT2M4/uwziPPlzUPwFw7VmDnlgJkKuYTqmDRkEP6yfTjf34hl4WRGgUMdoHM
2RmVyFmKu6F5un6I68UVYlKGW6yZRMRKAoH5ZHcqcHX6qe43VWoAEsM0yy1w7/DMR5p2nwYGOdEq
BJN6ZBpO1gxk0yaN/nL9l6zbzccP4X9+oW6XY0cgbQvq2Qmr2mNIuuFT1tfooiuDkgZgzAVe8XWR
6yf8t0ibh8UXIsNB1at5gAOzTFyGALzS2ePQyVjxZFKEC5FivTDJYobekn5jVYdI/zRnkgrmuol+
KCJcBSVVsIxaQRE1Q//XR9sUY0TnrsKinyYbi11P8D4sxhbugxJXkx51XNh2docbzkmaPlWgedP8
6rVwZZOcErsQ66XGFEZLrZhYGEhbkAkljhmpTjhFXi+L2dYd8ccpChZIEgXpfokPZeUl0FIOVS1p
yMoECA9mGNZTY4w4uQUOMa4eoq50/5tFC+/j3ASLmXIJ4fQE3wusZ6cdv1+XsR4wXRiAENuSMiZR
V0CI9RhQx9gUG7Zf7ieXvRkuRzctXFnLdPXgqKpqJjMpYVQ4uK63wiQNbSzzlLabJq9j+Pm6Tqt3
9EKAcG59o+p5tEBAr6XPkQXAqEU5sWXy/psY4eQw4TLNbQgLY9Z8MApM1dh+kNSSh3E1vvxQRlx6
WfIoiyd+Wjz3KFBQAhbsQV63WncEF3IE96n3WaCNNuRot73PK2QB+FJ/Dr594OucoVfJ+k/rj9WF
RMGVTnVlZGaO2KIDnU4OqsJlSw/J/wtQdz3UvJAl+NSpAapRHkEWOf3STnGzb8Z28fmOnLK5bhgS
AxfXYkuSz0GawzC60E/K+9L88Sf/f4NQtF1tQxdjzLoZjEFP0EqjelL6IVGsbdYttuQWrWvxIUUw
iC5MOo0l2JjoTLsed2jr6vBEzVBKImbuiH+LyADK/5c24m2t1TZmdTwBN9wMnaLo8m2ftcVhYhHq
xGm3yJ5wiUAxzV7mrrPsERF0pGQZVrwwiWJVVuUbi5X7DUE16/rnWr/BfysopqQRVRKQz1sohqj9
NqeY8R9NNwhmNyUAtKHtVhmNTZlY2+tiJd9PzBjzpR8I1gxRusXcK+AcS2WfprmMSFUmRXCCoYGx
Agx0dx4N7pfymJl317VY9+V/H95v46fRDDKhCXnBkj1RprtNc6eqi+ShXe/4fNiguCScmnExgRQC
3aw3k2LiLud7a8isgspBcuUMn3UstmZbzQfGG1bbr6sosUcRe6RKlZl2LUbvez0/lFHhd9bPLmpu
ifTFklgiFbxgXhR1P5a8B/9exyJ7HubJB/BWA9iL0+Q2cxGJt+HQtGzBN6tby40WzNtv6PxgdrPb
qg/Xz+5fHpEP++D2cyFLYRjzLDF9/2sQaqv42pY5jQPqbXm9gh/PFU8lwovU7RRbyQi9Wp8TA+R+
koJz7ldvN0qdcSeLltd7uxcnKYRKSqMFY6dBIlBMir3u15NTurlbcFi0/BNqkKjdktwptrJayXpY
eCFZ8MroY5VNwTG4w8zBlcB8D0Dvl9JrIqC4xN8Bj3sbbtQ/wji8kCp4kzwClv+cQaraodygZq6V
H5Ll5brNSFyWGFEF9RiGhN+3MtpH2mGmkgdNYv7i9nBvK409cnRxO86doKIPUY04IyuAq9s4VRD5
19VZ33X5ODRxm7gDz4xeWXDBOtai+UTFsq33AH7+M7p7ciFJ9B+RwdQhxGX7C1ZrHveKz7mhWIlO
gurMqrN03n/UT3AnGlFJGLyvGm7DHd2V2Ms3tmSTHWT1d4kjFgFGzJH+D00/n58CDHAOyz4Ln1Xg
6VzXSCaH//mFzwK3QUzSGQaioMOUGPsMjc3hSznJbpNMjuA9Bo01ZOFIeoPROma5OIZ6T8ufQSq5
UDI5gq/IaKukETd4Bcn8xHbd8D2qEsc2Jc+05PkS0dRbs06BBQ455L2Bmm7jPW/h/1FT88PKxe2F
pYsISbmb11AHUTeBzD/8S6r195sl7iyonVoYaggBce6DZQ3wxog2XOM17t33/pUcLE7ycok7CwpA
bNQoxsNvYu5C8/JD7s7U7TAHRYBQNT4vo8TEZe+HJbiKMSlJFvF6bnIzbQzMJYW+BS7IavfruZyf
/2i99eKrCV5C0U2lBfs25uOL27a/Ve1T2T5ev7eSWFQk925H2k46v09p9RmUyChi7q1Q5hzWXw+T
4S/N0LCv9k/noIzaWOkBuhSpPit0py1Z6i1trv/MrTzczGEY/MBaJZN9MKau28hfgk0RaZ6kQ1LP
yoQDLG/jNnR0zFwBFh2sVKxfsLx705qV1wbRqanzXZ1mbq9i0mtUMMJvuJjtdMzKxnZ77unG5yX7
1k/NRiHprWlmXpEtjj2wBxqBw3J6UQEUGLVYD65vSvZTAUB7MPaOrR5Te/LSGp3cpPmMAdQu/DkF
b1lZbC1yE+izZ421M3Wn0npRulNY2G7VfunCzCM69dFp7srDXP3Qm97N1OQUm4lLQUGf3pB4o8/7
Qj0HCnV6FZv/OoCO6CnIvlrx1y5/mdq7cKmcPudF8sjhFNCUqE6QvSVF7CTKsVR7YOF/N+PzZO0t
+5tCKqcKb+LxsdeYW1Cezxkbu7rPaOgQbXBy+zm2E0xvtR7BjrUBIM+5Qbndsp0IS+VaAaBoFVM7
ZAA6y1NfAqES46ldc57ALEuLfZdhlQD5dpZWbkkPJMq2gO+qkmJj59h4S4Aj3z8Vw6kt7so+w2eK
AKQZ75iKeY/2mRXa1lZ/xirxFrpnNRD/vgzBa2Rti3o7p69VPjp9+KbUmGkerY0Z1F7S5C7DQqHO
CaHsmyp+otZ93/p1ZHqjtssSw9NNv8i8sH5dFuJmlW/PW9P0WU0OxWQfjXLy8tbw63KnjY+xcZwU
xATGKWefF4qqTjDDjkIntlKfLo0TZ6e5vcmCfsuGXWqBsrl/HovFjYr7zLyZswOj+abUIqe2a8c0
3pLmJqUPhbFr5yclP9ft3p5bQAEhOi0Nx+ZAf6+dsjhq/RqDcq866dmTnmZgnGJ+m1qesoBGZBq+
0fGtMo4gAHfSkThkPNA09QJiuhOsWGWHuT0twV2LA8r0L9NyQMndVYP8WJMfYV25sUEzJxvSB0Vp
HNYUrz3tHBM4NFXvlOCKA9zavhhREbScNJ592/bLZT9lo4N03J1K9Q3DoV7aVK5Nbo0qdOu0wez1
susA06N1m0j9ovQvU40gG2iJWuFNITo4keIXCXGKoTwoY78l2Dsb+mwzATCOqrOjj7Fb1k8BQJpT
Y0uHHyWwB/Eku9gvvLGM2I3twp9w9tWwZfZdH2tYTa5RdVfdXO8dTu5IlQOMvWYzbDn0NaClqpjH
A/GEm9vN3bC8UnJKq5Odll5epH6V3AQASp6HjYovtKSVN85HCnA0fXHn2ovJTu0Oy4wZqkpxg651
aXkeMe1k+Fp6nvLFN0OkMfa4j43YiY3HzAAVwwjTSd1ZQdtZj+F93qzCcmcjRPqxrdR9nn/ppwOJ
DYcND7Hx3Oj7af426dve8q3+WJKHNLLciYWuZlBXy7B7Xd4aAxpOYJjQu5/dvOkz0y0ShChGcy6S
xdGNr0oa4refOnVySP0tL38Y2nNf7RgCsym+1azjoN3n1c5U4l1jPoRd/qmoXIAQuUYxexQ+Y5hf
7e6poaeKtm4SY9oWV7qJSk+f7+oGfCXmLghhoMXsTOkLDTDK1P2c8twlBHO67LOd6ECqnFyLbKoE
qpfHHp2RJnyq+sDJEoABh48GRZEPiMTpN8BTVPZhMVInj2J3gGcp64ek6zfB8KWGqypC5pSztRs6
vE4MiXBzbPJT2r4F5jksJjcNcae+YM3LnVQP1I24BLlTpkdleizyl7j9jr6iFxXknKv6XT+brgkS
ENB/uurS7BpctrAbvXy+G3FebZI54/ipCGHcjQ1gM1y7BreyRMqvbElbOiwZHM28z+k3C/eNDt9Z
eeStz7ZPdm2GU+nT+mmejZPSz17KCie0AjfoU68Paih2JHnr2Ow0hYFrEkSvCMlH43aoFQftTXdK
fwwTPlW5S4Jd0pT7mn412Fkl0w4ZpNN2iVsEz5WxBbKrOzf3S/tgTAczeMmiCks3x1zd0vm+xJZA
NdxmANcJdKxuVbeBhdeO++pBw77AXVLftLRzSWC5LYxRL9C+tfe0ux2qyKnAS7Egoyui4VCq91n4
qun4d7rcicqH2SqcxPbr2Q/nm1kHiHTwFhpfkQguDG4fM19NfBe1T0viF4MNzBG+bzTA2TXuEDVI
Drbp1Dph9hjot2H+DFrFYPwx0hsrfsvUV5pU3gxHoRensf8xKfE2AY9RpT/a1vhkhI2rhz5Y43Pt
eezObfaqGY9E3ydh6LTTtzi7HemrrR1GNIIN8hjNmANTHqYxde2gcwcLF/ipMnS/5yjlc+QO+vQM
0kBniI+l6c1N5+QYCLDIvB8nIMzw/ZTtBAMLkMS0ZDrW9gPNX1INTttjUF1H6tvRH1l/DHO/X1In
smG7AV7o8SfHEp6Bas9cA6P5Go1ca2g3wMhyS3LbF54d7DRsVPaTSxCRlPbLFBVOFpTeOE0HLbjR
h58h+RGnnwC45+tz5GvT1sjDg6o82SX+oyJ1A91pjcRp8L4sw9Zuv03xzlbQ5S9+RhF/4U13nl6B
BghW987JYt9cTvget4C0wsNkuSEqEcFNVBkOEOOdILgdh+diebLbxwHr9yUAhQrdn+r5pkxrd9A6
N9FuZnZfZ/pGs3PXtu4yHJkeveUN24Fkxy2qH/NwtgJyqDC01ui+bTyMauyrpZ8zwy0NKFp9bc0j
rbeJumcKVoE6V7PBTdJkuHpv746XWk6II+nn+zzR3S6J79oe8X1yUvPQAxDLcewK38ALQAIgGVuW
GysbZXlVZtsNO+bCb+jKKbRugurWsM6Wip3S5ZNmnDSq+uie7sAJOGL+PMg3daq/pMkI8x/8YPg5
5q9JiXge99Ua8QQDWXHIjjp+Ikm+MFW9mYZPLZYDh9xJVFBI7OPkjJ62P5uDX9ehmxTnIPiuKrbX
KOBHA9F0kOVOVp5LPJWk2U2J5k2s4t0AF9BNcIKzC7rwYDLdhRKHad8zNXOC/KDNp2H83I7xJqsm
PPCghylPVla7QXZkmANgwbcQbdOCqY6BiD3RQy/Mtxq+Z2yjeQ8qdWMGm9OTngQuVjcQ/o2uXSCg
QtdhUM5VbrvdYviTdq+150I7BQrzRr1x5jGSZEzrycVH+C0k62ZWJ8HEgdKzdr6xQm1r6QBkj0tZ
NUUW5gvJ+sBoyUaO0MxO+Vk91SgnWu74Ej10Lg5RPv7H20S/F00/9BJKeiWp2rjkzERLmLsU4UC/
K9RdqOxY+MkmgcvY4rTlW5bvridr7yPwVwSLm4lTi3q+zVks4s+9v3jD926v3BroKDn6D1CabwNs
5RiAwQ6+5TfMoT+LBx2ImaiGa9Kph39pP/59CO9V7IuKT0C0Ouk5cc2wab9WHC0OR17uO5RvQXS9
ua65VJr+zxSyD9rOTPkn5rS/HE4WPkJB1YyzD5aFI9u355n1tYMWUn3aZoppcOqOCe/jkv1oUskQ
2jpcFv04PiG3b0y1s2ouITiNvrXJNsE++G5+4hinuoNZy/voJGssSK7j+0+6+GJpbMxNygHhF/Y0
jyer/G7L9gHWoVQv1BJS/bkPg3zhbCC/vhPoR+7HLUB4jwjtfnIkNYBC343fZBOr/1J/+jhOwdUM
Std3Npdb/5x9TMieEg+4nQ+I3b3pRJ5l9iH9fILLqdLMzDq+RKs9VsAJRYn6Kd1yqgLN1XwOQyIf
pZbKFNzOmOPZK7mOyb75FLn2t8izXeVpOSjb7jTu5l17lJHaSUxGbMubSg5YtwKVm5JsmPGlyH6S
RbJEZfCjunLXxOnPimRFqMOXeOHn+jMFzhloXx/HQ5s5yvGdNdOnqI4OHt7vW05TFX3W9+NG3ZQb
5vRveEEflW2wKfftZn6ZfO7yZdYl8QbiXlmsR4GZdviFVX9AwsYGiTOQnbLgbchcF0qc4cOayWHG
3E31phPJAJ5MBcHdJJFSJD1nD0ngb+aXWvYVZSrwP7/wLfrcB2nBKXQqtXaV4fNSngMmaUKt6mCq
hk4shtV8sdWblaFR2+kE9pMxRDKaIbloGm30rj81q5pcSBE8WIZudTC0qPJ25kOuHfvoYdS/Xheh
r1b9L2QI3qrQB9VYOKAgvZ08E1PigRccsI35ZGyQcW9Mj/uREEO7wHr1TOfXPxeufuZQg8mfIZeb
hmWq+JsZ4uZdmLedbgIOzQNkZHC0SKptGKvoObII+6PT/RAlaD5oRVhbHLExTZD5hokTYwmKygbM
+Df6zaVcKCR45yggloV9N6AO5D918ilQLJQQjkMmQ4Zct5UPbQSPrFI1CqcFctTllCFDQros46aS
iBA37IKJxInOqdKq5Cm2J6ePkW08X7fH9Xbrx3mJ63WVlbKBcTDSdxQjt3S7nbGNdvLlunVtLM02
LQMYTOJoble1kWpyxITGrL/Hs/ZEgvzrWKXb6wqt368PMcIdLnoaDnNfDp41za/ZkJ8NGgT7GqUs
C7XPnpV3dg2IV0ZbScaz7qL+EmypAnRIkXVpOpkAc2kHLFmj4jKaEif4/hz+btsfIoQZNjDMB5Fi
Y6KLvZKD4SUblH49c59tFB+Z9LaG72j3+g6TPXfoZeykMD0yFYVIHPg9edGiNszXWQ98dSzY227j
2/e/vFS4MT5d/5jcJVxTWHgdu1GfVSzLwzhzbdeVe4aqx7Q8M+1zwHKJe7puOJbKlb94xsaOgt06
aRCLEOoGVYxZ7o02/kzT1wHNAVRdm0YS/sgk8htzITG067xu5vrX1eOzsPziyYNH2VcTbkQy1H1L
OB6aqdxp/ZN0q/r6xbZUwa83Y84GhUKNij0o08OS7sbOlFyudZgm88P0BbeugMqurFsogSL9Azc/
YLEftHN84qxWlt/5WGs92hj7/7PRoQvJgqPvgL3W6BTYVJwVpkTxyS+3GLZ9LSMPONiY741+FDKg
nvVH7G9txWS/NmnKegMyB2xuz9MhTm702M8NSTCyaoCWaho69uSoSgXVprTuZtWCyXMQgb9WuOXD
2KvaWETFgDzTDSKuVY95FJlLBjEWm+9py/ZjYj+Z1XRMuty97jDWXeSFLMFOqqjrQ33AbivZJnfq
IX8AH5/Lvtgue7TcBZuAGbBLUDPdN2/tT7QoT7Kpm9XbcPEDhDMNCG2GhCOJpPoXA00Aq75rEsmu
huRAxZHfyra1gnGAvoFi96h/mHpsvCbMKfTN9eOUKCNu1+aWGmkDHyGe4q990gFj+0dThBLHu144
+DgycaW2GOa8nBsc2fDWH97hSW4ifLUJVR5ji9bl5PY3zUFOcrjqGC/kCq8LhgJD2yqg3Wx8qbWb
yJTkdutO60KA8KTYarnMFjfG1p+8KHGsHQeXSTbpNveBpLO1Tta2eUBHWFcd6/t/+3TC45LW2RKV
/FBb+3FqHpvgURv2/00EN9OL96vJiyGPOVjpYG8rhn7kppNZ+moAcHGCwtuSNlpDGq6Fjr62YoIV
K7jFsvBUfibN83VtVmsRlgUUb5OamiXucjVLrGYzDSdUqZPIobQ9Vqax1VPi9RkqSkrlMGOW0LWt
368PmaJ6FlQfOe5hXt7F87YDF7G5va7W+tDthV6CR5wqzAyYJV5ODlRjPyq3wUHbWecKZDOqp7+p
XrdVPCktK787v0VuF1IFN2jVS2UCbg7p0SG6G88J2I87p3Car7+mfKWjxddPEj2Zf9piNgUNC7mW
GIK9M13M2XoY7wWPOjo0d+ouc03g9E9/Ms3PVMS9wArEAphwx6bOCLox5yQg6t2sHSf9YMkuAD+n
387xQoRwx9Te0kAI0/8vPQPOz68YUVbUfK9jXZMjWGLct2NfR5AzvHDGUHrMt8YuusUgz2vwKbij
Z05Mt5yM0i1Ktz8qm2r7R6U2RpBSozzCqIiOotS6NuHtRgCOkaIxuC0CGcr86hW/kCD4Y6YtVjMq
kBC3NxG9Zew8tBi8Krxo/jrXmiQWWTXJC2mCdSh0yIkSjgh70pt6/MSAhiKbvVwXge1/nYLXkdnC
LZuDSKVVg8gqLhMMP+wJ+0HVl+sOZPWVtDUdq41Uo7opWCC+lqZ1KfL2si4JYpmB+kNSot99Xcy6
n7qQI/gpu4sqi2L4AzF87yd32C3aLudiM+1iN91zYqzuqf8ma1qsHuCFUOEA00UtzLADz2m3kI0x
nBOAK7bs/rpqkhO0BN+UZ+k81DE0o819s+wVmbNdV4KYDEtn1DDF1aiR9oHOFDySY1k8qrq1Yb36
ObIjSdS53oiz/5YjLi/pQxPONoeWwmq1l3zhGevgYnbhob5VpOsp64f2IUyodQwArQVHMgrjaoS5
nYH4GVA2r38XqUJCPSO2+zacJ7Q4eHwW7oC7c98cB7fcl5uqdmScLjKNhHCzN+PUrjnmSW771vyN
gClNog8/k9+c+MUH4r/gIiCz9VpblJgbAsA0iIvJnJ2+x5QkAFxkU+XrE9EXsrhRXshSRhU1GW4M
y+O0mTziYwYvQItmAjkNewmxZEslr630cwmeKJy0/8Fn9bOTnzkplJI7fF1jMB3eXZTNYEsFCo8i
cMdq8G1Cx75B6/kXzl7qUurMXubLg6b3ltq17ye4wBlN2gFMYr86qGBARmfd8LTjeCoR/LrBTt10
bn47P7MjnIm9l23uyQxUcIZdsLAG7KIoFBmH0X6wkbFIDJRfqCsKirtKSTdhNZbj/IHBIdhyAOIA
WNuD233u7mMpjr2+GoR+2Ki4ujQFVJkDDgBLHfuWk9hj8m/LAGyErgvaDyhd8hhYSYFtroFvtwJO
ZHQwZGbLzfKa0oKXCdplsCmHasS69kEFgn/hlW5cAn2TQr6C66kAou9BGhLLtBf8DQVPCxm5N7Af
+ZZEeY/hmK39RA9AxjoV0sLHeunFRiyiEtvWEQ//0yPocTREQUQBvTBtNLpNwu9tjHkz0HROmeqk
zQ8SWo6uha6tPut6jZne3GksPuE5OuGIpasa0+8YWQONLqD7HewiuBLzW/ePH79Q8FlqWLYkrYHu
rfYUM7+hjX1pkAXfNITc950KqIDGBjhAVlYH0qYJRsKVszWxTlIXWH+vP36G4Me0DLjSI3gDvaY9
5NFOmXeNjCZ4/Sp/iBA8F2Bd1ELjUOkKfbPSyNHG++tnuW7UHwIEV5VTUkQZL0GFGr7a4pQYheuj
Yx1/ui5HdlaCTyr1WK+HFHLG6m2pfYscWbe7LmK1/kRVjVIwDxmqIa4TlXGyBCDe5DnWcNPcZZuk
cNJT56T7yp8wRQJcXpDKfOm/ya4oPyTRM1wKFm4oEI+otvDhgqj80mX3Tf6jsd0aDr/xa/1P6NMv
hQnBAcvtILMiuCHS2bdD255rSyZi7WOhfoLbTxC4oXbxTw+QNnmtKvy9nOvPRXaKlUMuG2Ras7tL
EYKTSZNA78scItplxvKI6vRYBlyaxmXx1+tmsS6JER1/q5amCs6inCtwlcaYcB8G6gG32Cd6cR7z
wgFWleQyrZ/bhyjBIbDM1BUWwQ4qjaluFMxflk456L0sI5WoJLYVrFwhmR4kg2eGQMBTPxESPSqt
ue0n9vn64a1b9t8avc9sXUSH6RBTi0bp5GHCFF4+7NmGVtifw3Q+A3pDXAS7UU3pgZZE8a+L/pfr
/CFbOM0p1rSQ8lIQdfTD/BnziU/9134bbczvZu/Ue3NXle7wJJ+lWHO6VP0QLDjdAFU2o9DRCJuS
J9Pcz8lGopnETkSU8tZox6SeUC60Hukb3aSHAj1g6yE7atvwbtpiKtj2pJjJMq0ED6wu6fiLpGR6
A0LfVx52M4++Lm7wBkgd//8x8CkxHnHyzE4mbVgsnGPra5tqQ76mfvyj2CWb3NXOxpZPSc7HZnIy
MOtKQgTJCb/HOBd22+ekQCMfBRUdVYhoj0HpttxLvqJMPSEeVLRE/9W9iUpHbYBFEO54sUM7o48P
4L76BnDUDhao9N13WYS/Oit5YaLvEfOFfnlYjtZCuIluRr+5MZAhYiHsUTuA5AbTc9j2kCi7FvFf
ChReHTWIxzININC65d9y2hknkzPqvDOOyAohElMVWUXbIQLAD28S66a+OJmmvmi0kVxCmYUI3kVt
B6toS96aZd8KIEhq9+Py9ieHplHUlA2TGYwIMgBgSMuaR+7h1wWcs0CYdZdzvgeSvRvfyoKQdZu4
kCa4rW5A1W2xIU1HYuvq2BbwEmRlMb7RDPx8c5PeNprkFFdTa5QT/1aRX5ILQ5zmpjVGvhec3fxi
oklBuJzvf6FVyirL/Lx+i7MuhAkuzGiMbs44rrdtZRvYo5cF3UZrsfP7R2WRC73EGpmGpYfB5jjY
/0fadzTHzTPd/iJWMYct40SNomV5w7Ikmzln/vp7oPd7PDRME7fklRaqYk8DjUajwzniBO7qGXmR
7km3JbA7qF+zWyDPup8yekHXJFWSReDjUxFRq+rF3CdwWZUmXIymPWQBa/hg9VwtRFAeS/V7TFKn
OFdzl4GvTx4fFMweMYyeBLt/bBJ+vyZKIARUaDKsREtGI0tRgRDHyokSCU9F/rYIBQupUzPB4HDc
qM6QhLusaC1xEG/EuX9CHeEn43eQ9dr6HdThC4d56IBrjwYypbuThxqzq8pdJA9OHDRHLjG8NM8P
mEQ6NjXv9JrwuC1/1b9cl4EuQ2ZzLuu5gRpFlfeaHfJzb0a5BNYfdVQYznlbFEgYfz+DelLHfBcp
CDu12Z6aygsHzapTgZE3XrWeXxqh0fR3MaqAk6eFKo66cj+Pb1J5v71i6wHfQgDlSxQxNIrUhx69
q711N9Whq0wDKGgOkse28EMFMHcFXIjcYsJzk5/+d1tRecqxVD7fDgBiJpFKve/f4TZfokPkpSaU
vUdex06t+im4ML0MY+foQL5VozlReixpeCKE69VNDuBfGQP6Zv1zsFU3dULnU2hGynWZaUdTi1Wa
lxyUFcbSEQPhkioKOAINRlfc+tWwkEN5m7bl5GAUoVz9RrjkpWP0A/efh+4/N05MVr/O6t2wkEbc
0vIiMjR/5msNwziYlZOHXdU96jlvcj7LSlmCyDFZCOpEoSqjGWr9Nx5T50iYR0hfR7fZXrKQkAQu
pf9j+3CwLIX8fyHVNxojUCtIHdV90J/b8r0GesW2DOaO0Y4k7/ygSXAARY9Q70TOEKPar5qyK+7w
/OMYFsJwKB/+YKFT2wJQeJIhrgB3krYzPkMcujR0yp/0g6T1I5pN7Bzx8MA7s8piB2fZAuU3Gj+K
CD0pAhLxywgU5FxDm5r/0o9ft3eGsVL0S6qXkjiqBRzZqvwyhIfOeN3+PkMP+rmkd2GjBBNWSuX3
uf9izN9VETTkLFRGloHRUzjZPCv5oGO9FEBrqOHBaG6j4qhh4DdA2QeILOLJVw5dcgLP77aGq4h8
C2OgX0xhwxeGzkPF2gZv1uO4q4+tWSCJEN6xmjDWI/GrLxIpF5FMkdg3EtSULgRC4ti/lpheAL11
C8TGaTcBdUVjnd3tsEul30xckAuSFEAmqBL2+s8cw4gTcCAskDO7PlI3TFqQ1a645YpS3iLjlDAs
DRildAnuCdfa4I1H/dQ+ANjdy04z6Cilj5a45vVz79/FClOxyJylsVjlkC3fpbelW3hArnhAKsPM
UBMJbJY81vmjPEkWGGKmjTCeTnkIfG/8x9DqY9ho4QmzESwaQojLK0yfZvRLjKxcBcM66BGUJgCr
pkJCxBjPtHYfHcCLB8euIF8ASlyb9VBj3Fb0MMoUhdGYS9geX7qriqdwOmucxzjQJAn9Z8ymYNpJ
1A2wg1AmEGvVmKCpG2TKTaiZXJC9IsFVmGqbev4chGYH+nrwY34ZinIw+yJitPwR174lnnL9Uz/H
vADqa7vlwwOQPcAUOXCHMFXPday/8TJ3bNP3mAtKxkFfd9W/1KYn6MaU07qoAKqRLsn1xRgzzuoE
CWwJ4qDddr00MXLaLHnUKY9kIa2GDKbfAMMqtOXCFZtDmnzZ3s11g7lqRW1mwHGZpig4ACoArnLR
yrMfg8+wGJYM6hDLgLJK5FjHIZ69GrfM4I45I6JhiaCMAhBVPMq1ENF3Xh+8SMAiFXfbK/WXy+XX
UtG1dyWp53lMyYag2cU/kM6q3hQfVPDTgOTy4ZNh/FUelZeIsthoObI1cmpn3wGxZY9HYnO26MZH
dhqEsYQ0bKjURWDD0aGeNN003E6Z9zEr08IwaZV6KhRloFdiB426RLaC6tgZCfA5YlMvD9t79XHp
bjgJGnK9B4x8nUtQpnV1b3yvLHTPHqRd4ORH3hUxd8J9IaOho8ftpccO+5ng8aC8VP9qM2TRF/eL
mkddLQnE9A/qIf4a25nVE2YZUClMtrxjBUDr1+XVZCifUYPrJeMaiMNwpdOK8cHgJWt7adfNxOBl
WcTQI9Dmf9eo0+d6VAwRmYExmENXyscU4bfQDgOYSdQsZYj7S+T6S97HBPxyBf2mMXQF8hpncESH
4L1mlvhQ7XOQ2bNaTdbX7yqMciOFzs851xHlEI5Ll4JVfGUsHl3fzYw0So1RgjkAXyqoTlJzkgLG
/cjQgR45kXy+SVIZMrRJNDnhMEasPWFJoEwgRXZNHciWAFLIlObBU8eZkfL6SMD8eYB/7QQNkh+g
0ySeZ2jBH6Jdfml3I975w770WD1qrC0hyi7sC5d6zc86IiZ1vPDoKcou9WeAIBTxqgvlBOR5in25
xnqBmd6aeAUgaDdJkbrbB5O1K9TZj8AQpPk9pCitU/j38vS2/f3VhsWlGlSoII5ahwZnbElpzy5J
UhDUHLRb2KQHLHWGnbDflsjaGipuCPWikhoVGqXcJRRfGxXwb8Co2xbCWjbqyBtpmXU1yUAa8Wno
H/We9f4ll9qGJdMFDTlW6iyJoAVA0QBWA+xM9Fy8DK4EsuoJvId2+7Kt0V8uv1/2RrMXNFMspMIA
iWTgkhC+Nk/BaCbOvEeGGh2mpdODcLF2Zifd8aTkLd7058htdqzrj7GBNJPBqGcYOk1hMWF1l+Wv
nQjuWWZc/pfs9VVdsgGLE9xjIBJpmg91B2d8TF3jvgfwEPqOptvpjTzDUy+LLfkued1eaJZ6lOtI
xUgdm4i4Dv1BQAhYPk4yI4BgiSD/X+jWjTOoXSqsYAMAsq4GUNpkDhojWmLdsTSRgR7FehuXUKS2
SaNj4oS2di94hHcRAJHP/7ZqlBsRsgpFRB/CegGwr8lrgdBo+LEtY7UReOGrFNp1aEYHTCPYBMgk
T9mXySldBQ/Fh8IyHASdKAxb81N4rFFF12/yM6tTnXV90YPBSRH6eV1ASZKrjnbRod4RPsHEZVUy
yGr94V2A6gIkX0kDdhT1SADwRCYEYQnIZLnNXwDdIFlzJyp7IxMqq8gUJMQHgwGjsGqUC5mU3fd9
JKLhr0IXVAl4vqBB84PS/CzzhvECXk8dLgRRV1qR47mtk7rUf+34OoCDHWCiu8Or/qlAcyGMssuy
LuPJR8kSJgM3sk8xcAf8stJp9q0Xyp9iH1UW4igLjdo2GEsV4irtWWpaM+pZyOGr3dtLEdTV1skj
39bch0aFeRa/VN9RTv+RXuLL3gBLQ/k93PkRGv85G5Zp+/fsdNQqkc7iJxhUQ6OOJl1VIHnnHqDv
ua285nvSjlE/A84YLyDpR3cC9IsT2NJtx9hQYhx/ngwFvJco6cuAk/nddQ5tJwPIGmXoukUbRiuG
mCAWDcMahSG26jhgZCBY4qj9DPtylJIW3Y6BNB3jFFAieegBfsbVNNbYzbp3k66qURsb6+IYNLKB
p/qDTGBMYKpID7gqZ0ZnNIvXqBshq+8Q4hsRJDTtpyg4lOsPoFMhaj6qel3jBxDq+szJvBYz5hWQ
U1jFxfWgcyGJ8m/KKE0KV0GS7KmH2U7ugm88Cn0A3XUHWzzxzypvqcx63LqH+7XAdC7E0KJUCIl+
+al121NuRwcFWC2Ko5pNb8o74GTsWKnb9ThmoSoVxzRyaWRD8rGrg+N7gKmcTBVJi8zj36fU4iPA
U5IOJiDAs15b5MW2cVbodEneTGldphBNstSiI6CnTbarE/q27f8P2hiiyJY0KqjhB0DC8RKOymBp
qaW45UPolq86kMNRudAqECdpj9vxwPp9vFhb6ibRmiAr4/HDjOp9gylgQhXCI+fDysCsuwFDUkS4
NVGmO0zjOe7AFsKhXFyUZhLukyhFeuuiS4xX/noRSBY10EIoBq/R9LbCEPl+E0AjRbQ6q37TLiTS
Ty/6bfFGBj75DkdSsnSXDem3CqaoLGRTCQBA5IOyjkeaKTw1ju6JVrITdpGnP1Q2fJJVoF+ElTpc
fabJqogllURDUKiYo5KmpuZ8iJSG9C1voiMfskY+iIf+wyxlA8PTAq9qikQHAG0y677f4X2L0U8z
1YUbflAdAPXvCkm7jQa81Ebe3TZM4qk3ZNLIHXPYorwltoT6Z1TNEO10YGAGTHgAZPp8cBPwBmSD
aGPU0d4WvOrhrsrSHZJCLRtcpAiYpexKuwwky9cTu4li59/EUGvaKJgyaEaIUfzDpN621RtXPG2L
WPebC1WomzdOej2YRcgA9a7LgaqehG5oV0cHBf9GgLUAXH1iT9uvnvSFWOoSrialqxEJ46T7h7ra
6foPY0R3/Ggw4hjGTtFxTFGKk1aQJTSC77XiteVbkjDcI0sEdcny8lTX0gQRMVoBqj7w9LK3Gp+F
X7heQbkuGZ0PCIRAEHMecoDxbbeP048C+SMC10h4Tkx29Xj9YbsQSF2pI9ekpe7zKIc+ETZraWfc
KOfRAuYrerVZj77Vp9hCGOWiYl1oci6AdonGmzoHPHrVm4XHqbWaNGEYBXMpyZYuEgN1K2txX0BY
eqq+dDeoEFmGpX3TPO4QO5HLGmJgGDudISgnTuTbHOJk2ZUnT2puk8jppnvGUV6NQxZLSLmLsk7a
ViZa+WfCMMg1VuiSlwIqNTdyy2xdIzuy4X3pLIHY5FUfknS/PF2q7J4b9tv6sL5PuYhcSdQi1WB+
A1Jv8Ze6Yrw51h/I1/Wi43DD94shTbBegwXndxLM2K6P3JmgT34qT74QRfuISI1kJcFagflJk/Za
8jB3L9vLxXBDdNQ9lVmZ6sQ9yPMhag6yaBus3OhfQpdflzxdguRUPWjLD1e3D+6DI0l1KffBiSS7
Mjewq6PILMox/AIdXJdin8iBSjYp3QFIKh2bvRAiXVKaUzrb/7aElFsIlCiWohC71HOuOuzn4lbq
d9siGEZNw5kMYTO2IbmPWt8DpcQUMaxgPVZXVKQNeOWjyvi7a8MjSBaiaO7tUeZB6TTJti50VgN2
IVFRb/tUNTWQa2F82m5S1oQYOZF/eISFbCqWUDs/9UV+wl4VfeihiyS2O5mL7ThKwM0nCsWxjWqA
hKblI8jRcsZc86qXvUrXKOkTVpWPybseeEY1KNZGvODDxL/LpSBy81GJnO2tXH9dLwRSDooH62DY
znBQ8b77oriVFT8AJnQHVPBDcRGf2W+/VeO5CtSppIyaZKOuJDOKk9y3Lj/1yX5bo1UXsvg+5aW0
KKnDvsf3daM/+FN/mhTVSeOOIYZlozr1Ahr81hj6CHKmQ72vDv5e8IpHIAihiLKtEFMSFcKUYhOE
yPqT+rdQmCNKOBJvych/7OMD6LcY0ljrR/ZvEVb4YatEDZ48H5PcqNY4BGCbRNKAfYxBCYIhkh88
w+pZNkH7rI4vGymCESrxcBnK+AYlM4ZeLLXIwVuolXD6EGkh1FKBnK2Hb41/7qeGEZOxhFDBi8Ib
RjRP2ClMil/4KfAUw79pFFb1fT37t7Bxykv0HCZMpAbKxKe6MMGlicFOwwHkXnT2TwTNRbKqS/mE
Fiib0JOz8FxXkc4w6v+ff9Ypp9GDqbLSZ8gXBHNw9AN4Kpz++dX3ONQYfXt4aVARlqz+LH4VT5hv
vZUYp49hMHRSeRZmPYjIIZ/L89zdNgbjzLG+TzuRbhYUgSxwwIO79ofKGk9kuHmDch5CCxo8lXjd
YQ5sobvVjfduvuV70dw+zQyDNCjXEQqz4ouEwVOpHrX5vm7vfVZTAEsEWcrFwZoKA/dHjaVKMAwo
5Jkd86ALZPVYszaE/IqFlL7OZzVOcbJ4AQiIwqP6GQaGhUnTJKuTn/B9QfxDmfCO1jy0IFGf9dze
3o/1R9v15BiUhygHOWr7kGw8QUK+J9zckYUkuqugHwz9Z4xzwrIzylFUSsOPbQ6tFPHn1Lp+81XT
XSNlJI9ZJkC5g8TXuKQtIKUNw11uuCoJbAuWc/3L2hmGikqnjvFjSkwYaPNYk6d8/nWyCGlM6Pou
qB7PIoa1ApfVurCeOsBEKC/zvAjXTV0ZUTAmZVaggzDc+x4a7HftIUfFiuBVBy7Tp66+ERbSKMsw
9KI20MCKrXoYL+LdGcHviSRJZLA1kbH9YO9jbkK6y/biHjSLdm0WNoiakSpnJVrJOv4RAauYmjYM
TTEwE/v7WeNroesSHqO+sjRiclMwlXA8ykZv9kpuC3j8xX57n0isScBVW12IpZZ7EAoxExO0hgZ1
ZMcl8GJBvDr6LucrjGt6PehdiKLWOpZkXeLJeJzykAO2W8BweCDbst07ktN6EUYOC9b+rm/vdVGp
kygPSigOJbTjBtmtgsehequDE1fO5yF42nYyq75yoR11TtokwKCzCu00YLtM8bdodLcFMHaKBmMs
O7DSSWS4y+fvYn0AcQfYkbOf6ZAwrq9VS9QAt6gYsqFpdD4+nLJcGvD0A7gP2DnzxJs6gApyZfUM
tg3XaIL90IDnRYoYbnp1BRdyqc0CWr3OKRPe0IBiN4vGMLn0dXsJ17MQCxHUJk0yJyVliLae1ta9
tDQJ47t8Ox6l82ArQKhrv+Xe/LItdHXfrjLp3tMaMG9D36ElRZ3be6191hNE2u0EDsiSsYDrb5aF
KCqAUqZcwrw3RHGhJ/UPg9abzfQogOEUZCxmyp1U2WpZdYDVe2ghlIqqpL4RwwDgRraEQSRZMA1g
UXY9wybXGxpgi4JgiJIq0KzoUgQyScC4koaGel+eeCe0cBXZhqMg9I0s447M9cQHcCPvWQXi9Q28
iqY88zAV9TSSVa3gIvP5h6TeFX7qChKLAWi9orJQkpyQRbwlD0OadxUkiXfcR1kR1xGAGAInekJn
XYQJs8mu75CQZfWGkaP1x+WzEEwFes2clWpMmnGrXgT/5s1U7fXmTdDACP3YBD3rJiB2+Ic4HVAJ
kq4JgKmiTjrny0NYDIBzEjrgYQJD5iw/JuCadlsvsI3H7fO3ap8LYdSZb0RRDXhQINtd+V4kjjGf
VVbAtx60XGXQtSIVRT1DQWEAASZp5Ett7t5waoc08oG6ZL+t0KqfXAijTvlYyXWjdklvF8G5CA9J
xShxs75PHegp6TqJy/B9PXoYwRw7tKwH0rqhL1SgjhSKwDwKoViv3g1etYvq+Qf+6X8JD/liPBHs
ujhAVofZ1kI+vGF5dDk7U8ZBASVnj6yOfBBOxP8bN/lO84Y9XgIX7t9sT6HOleFHs9YQ3DI5fZi5
I29811k8WKveabGU5P8Ln9FiAK6PE+xWDF5V/ossKyDnbsyxY8VvjHOkUOFbKGVhw7XQRecvbf2s
K/fTwKKiWvVDC2Uox9D6KS/UHJTJg/umf+JLlwfSpGppYm8Slvd/O0i0ZwimaVA5aNSJh1E+Z59q
TbtqQ1eJtG7UZhDiYMUMcDDIlanwXi52puS/byuyHlovJFEugY8rAjwBTYYDCrxotAndtDVlu7F9
E81El8DWWIu3XgMDVqKi6IIO70a5CZD6NjwfQ2a8552zhD6UGlxGO3D9eQzt1g/tVRLlLZoi7Wa5
gCTp0gL5K74YTnsIn2W8xyTUXCtWNnb9SF3lEQe5OFLNLAuGH0CeMaG+lwb34TgHJi9V51Eo3G3l
Vi3e4AG9qBmiBkIGSlbSFNmYjWhWFqZntR0fa1k6VBwgysXOivh4pzWs3pdV9a4iaR8oSZoPRKAU
9wd/QZuoqRbfjMQbONXeVo0s0x++diGHcn5SXIxTTuRERYDmyOex/rktYNUjLQQQRRf7lDVdNo5x
3oOhprQSDqigyhR7ucCzbJ2xSbTrQ0P5GIQaNAGRnRkal0DWLS34mqm3UXso/JJhE+tx/EIxyg0K
yB8plQjHwR9AsekRdPLBVV3xyCTGYy0h5QJLHhkjXUOzruyNp6aySmAzhvb0zl8Aa/x19PhX/56V
RmbIpN3irE1Zl4hYzbwCnvG5RiadJWKVkwHtef8dqz8AtIO67f0cKyh7H0+Fh/nIOYF3Sk0hNUku
Sbs99kyU8FVHtZBKuUSlqdo4rGGQDfpIBRsZDqfezd5syUBxSq2ZJXA1vbGQRznGPpA7JRuJlvqz
1HuYdzUn9D36eW8aHAuDlXGc6XK6ovFSwBFhOXfmpIug3W6f5vUgeqEN5S9AZzLpmKMlQbRmzmhD
iZxxJ9uTKzn8kZVnXDdCGQRy4AEBjxx1xKakBy1fCLZNtbid4DDqMTPFmZVKWU84GFcx1PkS0qbX
hwxjIoNF4DJVxJucU505KwUUS+5MR/H4qYaRq0ga+UKu8hyMQljGTjxXem6l6ZsWvzL2at3yfulF
412IU2CEZYrlI0Mb815xu7OB5zhncd9AR4J2aXE3HPV7VlV23QavYqkDJhQV5iAJR2ptXGLQd3C+
ua3Y+uzGYvWoIyXUWVmIPY6w7AmXEmNEYG62JaD9J1YLho1217nIwO1mK9zFh2ZX7AJmoY9lNBJZ
hcW9FrRdLQYpdlB7UMGwnH3rPP1WQ2f48LV6zNzhGeEkq1LLWlnq8LVl1IBHFHoHY+HERX6oVMHZ
XluWCPq6TtNEAtQwRKR7RXZVhREnfoA2/RlwXK2DGO1i3aqcz/Nygg692xzyPaYWADBA2IHzD7wc
DVSKgwRYIkJIHTzUssnK4TOcCj0zP4pcmusKNDT8x+m9Bfm7xug8I2u0pSLlTzocuS7SIEGQ7/vh
RhV/NP0uTFrWMSBh54YcOiwVo1FuBLJXg+VPlnronAq8JZWVoHCmmph1O0z2cNs6vI2s2zdmxE/O
8ZZ46j0z+0JVVTHcpnjuv/oegd+NztI30Q2P7AEQxq7RveA9lwoxWAGwa1lsK2No6h0QEHsWdBpL
DOVZ1LSrq0SHGBCaWhnY+XihdGpmEnE9Vv11CGTKefTN6OutRE6ZHu5a45gOT4XypCPsGcdjo7Ko
KVhakf8vzlzbFh0vE9BRPz/WyUtjfG+Y6Px/iQyuOlGeQ0RKylCJU0Zuw+FM9MY8JJYGuqPKzZ9Y
h1hk3G00zpIPEJPZUKFS40wgI5KO/ZF/J1TV4gX1dkv5Nrnp/f/qxvlXELPAyVTHaafehKfPJRav
1xGdKR35jh848sQhRUnERDiC/t53ecREkaswIrB1B42ASAIDggy289/3cobaGR/koy1J6ptvZKUp
SjNj5nl9ca8yaB/do8QfTjjZ3NCohplXXOt1fRl6/dAoz2ostbNdJMHAatxet9Nfcul53SGKhCLQ
yTt7iPdoGepMEKi+F3FlbV9y6/VylM3+bxHp+SC1nFN56JE8kO8+RrqOAHSNnoT7wSVEz6LgsGCw
icv/01deBVIxUSHGehGNUY+WOJL5UfdEEhv9jrGAdFOL2PiKgVlZvIHhIdNqNDPjwE+soQuGCRqU
9+I1HRafQ0oAPgk90V9rrfzMFPVigyiPpXbhCNBPbJBf347Foc8eBC5k3J9/eX9eN4XyWG2p9oo8
47E0X/KT73UeQSCSzhHansW9jEpH4dY/PpVtXmhGnS2t8zWpLrB4rX/Otc4sc7tjpZv/EpxeNaMe
TnzpZ0o/YflqW3vrH7UdbhXOrPBMm+zC7s/Jhdtnz4xDxTILKuwRw6YQDFJf6V0yjdpYxRPn8FhI
HelN+RjeCQxXuD7m92stNZqWFTinvjqSQkExWfwBI8yW0ZrZWblpURBxBSvekR4/lOOs8MD0+ttO
UqMJqcYi0yRgahKvn9w0TrlPjghhLX1f2fH30uRPmZ1cPtkkvNCZ8iSVX0Z5RjL8hfY8NQ4XvW9v
4/YuIl/w+/3iV4USaxm+LymXVjmgy4B17FgSyP8X0UgkqqXQzVg4Amvd3CV3oa2/kxlpTB55xkt8
xyqcMo6DRpPttEnIydGHu0dq325uqrP/qJ7Uh/YLwZmJLsj7nFXn39aRci4dOHciDnym4GN80IQn
vdxvf3/N1WMYU0AnkiBLQBz7fRUln7AVxi2i73DaA5/kJusFe9T03baY1QrCQg6Nl5P1yZgEtYwc
TCs+hX3jDjLwk0rNCkLl1Gf4yys3BT/9zIzaaXKVUedcuziX4ik1h1xQYsPnFPTEz5aYTfupAzZc
Hj+hl8ctZQydJ/5D2hj322ozVlej3jaTiIGeqUf6s6tOeTGafHbmWla/xNo7caHbH8WZsgBhMCk9
dYNqCy2/K3Tt1ijBcFmy8oIsfahT3QkTYHhb6CPn73ULjpQoN7P5dXvRVsOqpULUZgmpCHS1iEi5
q/faLkpMFU/5rwJSTakzPXOSKT1ui1x7SC0lEr0XvgS1hbytCoTepQ6UkGkHUnpT0cCv96KF4Ljp
fm6LIwrQYdxSHHWotX6Igl6GglPjm/5QOrkfedsiVi+1pQw6QDCiqgpJalC5hI8+MuPKLnwoXX0P
KGFvKszZqa32B7ePz6zW7tUK5VI0FTZkrcp3PSlpkCfcuEdm5lnfa1aJ1qRTfPCt4Lli9MeuvhqX
IqmgoUuzLpITrGh6qvf1pd+9ZSdgZSD53x1ZjYaMQ0DP13DSlOloUULFxr/hytGM030PG93ev7Ww
YKEQ/YbJGz5uQ3IGlOhktI7ByXYKDCDDG3XO3hbF0kf83fh1sRKjKocoYYwdQZDMBkhesTYxXksM
o9cp34EO9iGoiRhpeIff50OGi2epQeQvznA/VACcmfB9vZLMqhvsCc6pxozX9mqx1KBcBR/WEw+s
XahRXpTkQesZFzLLlHXKOWQxOqKRPUKt/YQhJNL5dklAAgu4mQN70IRxd+iUlwgklLEMok07HAGS
FILccfYU6WF7zVi3v055hK5IwZBZY29IhjZxgrsqdv5X0gdppcHCXWBtEeUM+jQs4jmFtLAdzV70
4oLFIcnyrvR4TKKERt8WEJH8NC7cpd5LNqG5G00EoIfwJ8kataDvC2xW7p5h5XTKgeuyQotJoV0K
vHKazCR3S+59e7sYwRI9OyNLyPQ12cdutXvhmHjJnkw7s54+LFUohxCLmVSGKWzPkDg3SBSHR2PO
EJesm5AEWRu3LZ1n6JouCYAbRR6UJK+W2sHdfEcAzlKPdQ+tliUWbpsmRhqiOolTYujoez8F9zPe
kumDtCuQ1gaSJ8HxjMz8S/GoHhM7/JF7LIQ1xnmmJyqKLuZFmVwbQ9yYecCbTZR7CvrDqu7HtpGw
JFGeQ4mLomhVrGo9PBj8ifezXaKCU0hhtYqvm4msSkDe0wX5w18u/LqoVbmAajGwOdrDECeOkuF9
ziK+WdfmKoSyRZGvuFFQMRWsaPu+/FoK3xvD04vc2l40li7UHVU0Udf5InRR53PUlpZvuD4Lh2ld
FR1ssKqKRIlGbYyP6eocNxQGoPjsUPrD3ucjJ4jlyIrr6HOh+lUY5WoBu+2nQQWYqeyL8dV4LTzO
In59eAReO+A/WD0s6579lzg69CqUBPTARFwu/ez510x43t4fsjZ/uApBUHikdNHqJpP9W9haFRtx
EIUV8Gam4L1sAEHf6DtA8lpxL9ri3Lnb4tbv+qs8updY8KukGCbMrPRguhTsyPFb28C0Gik4F4LF
YvpYbTZSF/Lo9ygy/lpVwv4I4nN2l1ktWOW7fXZhFe+ZmlFBZRE0fhMTSQTIXweQP3efvpIu6cwN
C4uVF19NzSwVo85v0GpGKdT/J07GsKx+SzovuA/km8ASj7EMFGDG7q1a42I1qdMscTlOINm90UUL
EJBP28aadwRtp9oXbvlDQ3MLQ+aqAxFkVInA46YqH3HJ0kDF2CgjcAraUVw3ply3L93Eu1mu8s62
cgxBH4WzhaCmyEdZS5B3qoqYJGayfQI2nINYMDtz/2Iqv3Si23MktezjkgABVg65n0MrtrmbwNOA
5To9sxZwfc+uwmiHVWst7xcQJgU3c34Yk7ftdWN8n+7IaXvRULIcHipG+bWQn8KIMcnP2Bi6G8cf
gcSsxRCgJiXas8FfhvqWmHOMm2o9ZL9amkQd4DCKaj8hioT7EtFt4WEo8iYAOAEbQoqlEnV4uykM
daTnMGseHIehsTjR0/Bne2NYQqjDKjdaLPs1QANBbHPJJSEEjFhoaXXG8Omr1+9i3cjvWBwcgMGm
Ps+TK2oSbBWoqLXRnKUuNidF8P5NJfJTFqLi3IhDLoJKReaJ5RGcQbY69QyPs9olpS4UouKJSI6y
qVOgkPbAW8GOYHTyDjB93O5F30s7gEehGVw6YLwaeEjZbeuBWe1zccbiR1APSFEuGy0KoKqxG13e
kdBtqWKcFLuJphTOZvUFsHySRLmJoc8isWxgkqSXj3caywfwCEKb0ckdnpm+Wn1wXbWjO3DqZgwb
jUj7XwNT4kme7GZMnBOGb6JZK5IqVmfNh5haiND4MpiN+H3bItcVgQMyMO8l63Q6oU7QpcuHGbZF
lu+4LA4sDJiekTL+Hgm+g7eRLZe80w2zsy13/XD/kksXrLNg0KYpwOB6kKFHKhZlxRN8DK2maNNi
nIf1RbyKIv9fHDpgYigoyAS4qcCCJH4XSsYSsr5P+Y9s0nhdT1DW4qpD1Hm8zEiTrfun6++nnAYn
1gIm/PH9eb5tVa/Wb2rh3LK4ov4SkF3FUF4jHQN5JDhBYMqwJktyDTdwgifxvQGw8IkAmAJl/Dyy
QJNZdkC5Cc2otYmPILUv+GPPvweNsuP4knGVrCe4hatytHcIxEHSJ9iA8tClZrBrvPgB4yNw9rM1
fiFZ5z72WGlnxpIadJk61ztBzBrsXAx8bxBVPRs3iWWAtDuwCru0BqBQ+/9kjAZdnK5BVs8ZLdYz
1neR/qXKvm6f221jNOhJ39QfU0XysZDF+DRXz3N8DjqnZ2KbMJeOijAGvlVSdYAewWQCA550FSSH
+CGzhtKsUAuxmtvYQV2JtWer+gGlWFDA7yaJ9DBJm4cc6n3piPfqaLcl6I+N/LuIIdtA8M/bS7le
NbvKojEDUmWexiJG6qd1Z5cQTHD37S6yJKDuiQDTNt4Z8kgA+MdbeSGPeksWUiJmMqmGE6AVklYb
XxWHu6sBdj/sPkPqBIz5/xaSrnGKg1E2ARkLm8VThOYn/ixwO4ZCq85jIYMykmIOklyTICM8DT/L
vWxpxzA0xb36IBzK75ITHvwbZu8JSyh1nZRVJZVDBKF+YjaD7XuZE7vii5+byk1wGp3ohXQWZJ/K
2yx0pW6ZOBPQsFTCl7RvhJu785Izps65JzKAAT2tgCVw9VpbCKSunbRMuVpPoefkaQ+CK9kpRgj4
HBlRw6sPEZgRWC89xtmj82CACJf0tIPEQCnMgvtZBo+BcCr03Ny2G9YOUndOKmSxwPWkhJK9BKg0
RM3XKX78NxnUhdPGsd43xPxFrtnxQmxVjfoQM0kPGKrQ6bVU7Gq50qFKIeS7svT3ldZ5ajYz3i0M
W6Brm6rcwvh4aDNGT1JUmWX8ZXu51i/oq7XR0IFV95+7MP4faVfWGzfObH+RAEmkKOlVUq+227ud
5EUYJxnt+65ffw8936QVWmleeDDIvBjoI5LFYrFYdc4e5IG6Y26nZ9xKdsOXunLtY+HlOxl7r8z/
iu+bgV+2UccrnvrtuP03jaFskAU4jKd8J9MXl62V4DjsWQGpAvdWFhrP2H3IvCo7SKaRe7wLLt4S
vAQ4SKM+57Eou8kPFE37mYua6F30A5QwkIGXpidleIKTiOagH6sO9vfPkdK40dEHJnXwWuOV8upv
fkRdGp8QpNpaBYZC7nybTa85SeqgAf2FLx3ea17BHeTqh/5o3ZL79EQw4lwa08l2guA7WtSNpmWI
D0jqE/gSlV4SFKz7QEM3NINoEGkRFtAwEqvTgwEZgmgonE4N3NzoDkrW78fQltRgyLCExWvzOshL
G7EctYNdax2jAYVc6bcil1glX5SPi3Yek7BosdFBANlHKiCv8Ix8osGXmd6EdurptoxkRzYkYXkS
hdKpbAGla7usfJ6qAcUFxyGsN5c32vpePg9JcO9EHftKIcBJKU57vT4VVnbSB/XHZZj1rIb+C0dM
TrK053x1wOGKWbOnOTOIaMG/dCgg3C7ry5UMSkxUskpV8koHmFW8FYbt1PlrZZru5SHxmfloDBaz
TEOlti2+w1varNiTxi8o6Etsdmht3/L+W1mT0vo+PcMIsW48VlXU8fvDnF6b7c85JpIgQgagY5yL
rMIQDmSYCwDoxc8R8tAysd71xTgPQIhtczwHV2qH31fKGzYeyXxIJ8mpvrpZiK6BsQuCKUSkGijL
PAyp2o6e3mSbZFbxOhH+yJrc1VUZm+3qqi+g+GgXs0XtYmpCdYCr6bXkihR54FlWBw8QzbZnlSzx
UBHZ7EChzVyaGLL+ktXFWsALbgHyA3ZU0ggZ0XYkXlnk6iY3ImmNyeppeIZhgqOrVSu3SQjnXXvg
LPGIN++HO87TrztgnZOWta1fkhd4wrDQUtnWYQs8TmxU/sCdYNe7oN245xpXbB+im0WXnE+SmWSC
42urrB31bkJaV/kWRqXD8k80gKDj+1+jFC/FkaqyjPo9MqtTsEHDWthBhNqQpNRkMyeW+VpaqMQa
Hd/5o9+vNpxpiJz+8UXBNtz5D7JYSbLbxAtx0PSpZjIslpIWjtkf6Zi7GhSJqGSF1s+MxQwKniNs
/X6quVX07+py6S0XwbAeeX468GRqn+uB+wKNG8xiZyPlbkeaCYMITv9ILZXb1LMOkcsvpnPhgrdS
coKsesYFouBLTLtXmzbB+CI1d6h2CMy3KpB0mEj8lSmERigYrJLIgH3QnXXU9vbmP5xSi6EIDiOz
e2tOKkxehhuvXz0Xs/aZY2qBILiIkQS+5vuYLDQNOxX9EY6by+f5+mogW2ZTQ2emqHw+ZEFhTCUS
+YTMtxXKY9TeukbFwqdgLNuGwhYz8Cjxu5kFECVpKUXXg8mK0ovSCmqX41icAjLLShPW38/ILyyx
JCwkNVVUHS7IukHqcTCc9DCB0TBGk6n1zf5uQX3O9yiIPG75nqK3ym54lBd6rtKwscVnCDY4jr7u
tw0+g93PnrkNfVyK5z1DZtedvhRPusdlv8NDAGrWy0v6Bw9yngDBLJs+a3tmAzl4QZIEbYvlK6hZ
js3hXRlWsrJ/8MVnNMFEG9KWccevPAQX1I3yxfpZ7bDhvqvYEo61NXecr0JmT+uv5YvZFQxKNZuh
4f362OHtoUBhDb8nz5sAulgyzg/JfGriO0A1Qz9AVYCVX2tbCt6UeccciBY6/587+eoJTQ0LHcIm
lPbEK0NUBiGtKQhik2ZyJtbfQSz26TMGssAQoussMkGAxcVbxu/WztzGj8xDxekDTzLk0lIh2YCE
SLtPNH0eB4DVZuwMyn0lazVadWHUJirBCyhorQVzN8Awk0Qq+DXT8apNnqLkWpE1b8sgBBu3U/I/
PfVuDm8s5r/wTG5VyfJ06z5jMRTRqkkdDxXnKA1OQ+aA3RyuQ3OCY3CD1PSxdXqXF+nIqRvX1+jX
FL6XsS2igBzPaxp4IRCJ+mw/av2+0OdPeaXz2N539AIjA8V2U04Y27jtXpTIST3fK74HPuLrdFPu
0AYhsXLZoATD0+LG1lrUUCGQip/QDQ9Zgj36xS2PpYiyEdObR3lKbTVMNHST2Di1LUMMsDUjMq2G
awcMg+KU+vdMKdw0R6Yf+ryXxydBEiPtwshLHzrZ2FcW6HnDQ1UbjtUcmk4SS61O43lEYqxdajFe
+1GK6ZnRtYqa+1lyY5D9vrBMYzexiKn4/SItvnd6fJ8l6eHyVMkgyO/RR5hObWd1gBibG2o9F40k
E7d+QhhMMyHPjjUnAgAKkCbQOCKKYvfThtdu2eCUKw4oYfHkAfRq/ztboPHhLnYSDUitDRRoiG3o
EXw/Ebi2K1fZtPxtFdwnX8qT4Sa3skN3fRptlH3qzMZIBS8Y9EGQgLocFWqhvmlU4tFE1n276mgZ
2mJNHfKfECz9fWiDTWKaTfzyU++nGTUld3UoIclYv/IsMITADIQfSapkHMN24ifEZlcQmPWi66nd
ceoPEG17kyrZrOsWsgAVDilYzpTgQoIoCfz89nZ+S1C1an3nR64tjQD5MfEhSbcAExYqSoYg6SqA
aeNJz7NdTyEvpr21800Wvk0dVCl12eOfdFaFo8tUozjBwuFKflSPGt7DuxtQls0Oc+IT25a7+Oen
buSMQdhA10xdJcI69mWuTENRIVKKulviaw+G/0qbEx0m2UnCF+fjfNq2xv+DdoZglVUN4qumaPjR
VR6YW97md5wLZHTLl+66uCtxS6YPkfep3hKTEMPQMEqwQvy+GXQkpatSwy1WLdA6qtzk4wtkwJy+
f/uEe1zgCLaZJkWX2zY2hN3tgmBfVZIdt3pSLX5fMEfo3FjjlGIcgR54WZ45vn2k9lv9ycrmBZJg
hFmTplZW4kJOkG/XXcXRIDTeglOiO8jbqVat4gwmPt5mKWsSOgJMDXUQl7419k+jJo7JTrG5ubxC
fIY+GOACSgjYk5jF2mjxfJeR76fmpTDuGArsS/M0DLYTJpKS51VHbzLob2ucRF7kKPBRZK/OXDnI
muNDUhtuH8koItevjQsMYU8liF96PUT4Ai5AXqx27GM3fOQMLtZtuM+8tHL61pM9GstGJmwplChQ
iKNiZEkQXLcE3RH2Z8KZxbiEzTTmKBFPBxzOWvPEGrha8IZeNobVMeCio0OvQYdvEAImXWOIxwYD
21UzRuToivZgdpOMO3l10y5QhPUZhyRRWgZ/PhloZuNlFm3sKvXf1ijrvJaNR1iTYm7jzOYJwXA2
/wqK8krrs0xy/sowhFUJDTOdZp6WVqxvmv842i+X1+T9YffDDrUgQkNUC1kfk3/AIiYb/GpocR5x
8ZPkRG/8XfikvndXMOgNJijYDp6RNbj1nWpLUD+IctlNgjdAWZHC+jhNSDupDBYi7tzJKqyySGAb
Bbmas0NEUonx8WX/ME6bgLxEBV+ULRZd2CZTgrThWqxl4/a+fxME0LpWNFkWnEfMl3CE+Zy1uDJY
9i4mgz55XILhyV1e+G6jocn+Kg1f+Ka5hCeYe0LaRi3xNPKedWfufGURRNIzalfUvX3oZWQ6q+u0
mEbB5mnR08pPMLwCLQRgyIpRLXDZItcWCsxKFsWNBLWQ79UzC4Oskdg3KO8i0KL6JbR1pyUBZE5K
Wbfvmp9Y4Lw36C5wLEixzZWfAUeJr5iqOrqWPNKWuJZBNpeHJIMSJs1n6QxVgRoFZl2a7wLNVEGg
E0+Or2N9tK6svct4qxVGy7EJXkObYmoEM+awczvQFTZO5YYeO0Cz+4RWKfDTXsZbM4olnBAnZUUZ
hlNv4Ubf3Jfjt758vvz7q5eQJYAQHrWVhSO3xngGF4lMiKD2+3zP+Zve61Ulo1lN0S7QxEwm8XOT
1R3Qao/fB6pd3jrW9bTVNup+lgloyMYmVj9o1RDniWH/8yTIGxJDqIYn11z2xkZ0LplJdcVdLMfG
3cnC6ifwRg56BDTNv421q6nuXKWsnYlsTfWmN3YNe6PDFwkoX3/RRy1BhSwDYj+tifmWxpV/a15R
V3PS3LEO7JrsggMnQkeQm4OyTfGS18vY3NIvQQvuWPPb1m9MQBdztB2r2jGH2cmmyKn1+/FTSmLL
gQrOWE+oBjkovpaGo30PHnj1fbBJXOU5+5JFjgpxxORRxo4g2X3idTLQq3RIeaPiPIZekMenYG4O
l2dR4pOJ4E8U1Wi6ycQGj6avpQ/V7Ucrvv8MBNVxNusQvBAfv7LAKodGwUJNfbTpx+Altl6bYZAc
z+ue+IwieGICxgPf5KVGdlNtp/ROGXJHNxS3VmQbjd9sPhreGUmcsiIyEo07kcFFSVNzanaWFwR4
z9U29a7tJSfMH7zIGU5wwVBBy20jQNnOv21o45W5GV11C9Jij0gyq1I0wR/PbWr4Ie+esZ4nVHwc
s01wBIM9+OA20yHaMsm17vKqfXjHaguNqhPvyNSm0SH2brDtbRzcByOVRNvr3uLfWdTELhaI0lpt
aGHRquFbrhw7favWYOgs7oxs/lSYc4YSHHHVtjmLZ4xJGV9b5aqFpFZlyCqD1l3DGURwvEVq/K8F
rU4g+he+KPonMiSmegYQ3GvVTG1f88bScHito01eBpup32rSFpJ1B3TGERxrjb7ftOWsG+SW827S
TVM5DCW380MLpoDhNtnaXi6LdbkV/3kLa6rgLGpTCXTGuyDpzt+RfbLrUDLY7mQMCLJFEjwFM+K0
VRTMYV7Ux3pQDzBB77Jz/UNAaCIlYqsETY0CRmHNmT7XJr8lTFCRj7dTv/H3/4Q0ypPyVUaTt75e
ZzzBHaXDqJAsBt7ArixlP/qGU0lpgWUgghcqWE/UZMCp1NLkMBlIWbDgdkg0yeRJYBgPqRYhk+kT
w290jKXMb+3Gi0EalvUybmAZiJAosytLyRQCEDa7UDx1lGSTqTIC/9XcFZIvoC1BVlaFQtfvQ0ns
FrraCbrMwIB2Oxf2ddRBL96ajuDRdGPN3FE/PoTpX3aofjes2nbmqEmdrAk2FXi/WTVI/O3qqM/f
Ixbx+GGjBjrn/phybW/mxmNZ/mzNfPcZ61/ACG5QRysr1Gr5/QS6JIrDeSOyZ/N/LWjRVvt6GW/V
b4ASBkW04AzXxN7moo8Mc66RSTMqdTOHALOig9F2jhIdEBE4mq3siklWELV6di1QhbWlgx3nswnU
UX1UIzBf1rOXj98HxdqSpt1eHuL6wvEsm6VTE9f03w2ph6jQlPWpgT3RPDWl6vUB+VpGwdNlmNUX
Q1M74whbvNcmu1B4UQm/+DVOuW2Y63u82LQ+ZQfeQZjvCHFk5fx/2Ci/cMU9X1i+H5e80GQ6qm4U
OMZVeMufRn1Hd+Yj3YKT615G1L16Duh8BU3bMmyd/33hZ6pch/ivxqkZ0Abv0XaIN6So083lKV1d
uTOKyNbRBjlozguYie5D10LXj/4AaimDvl6GWd0DCxhhyykT5MpS/jjuF6eeHnyldZuA7KL4NtUs
l8TfjVgWUa1GiQtIcf6ivvLVFiPL4hsLjzVNt8vT730miewly0T4BC+WqQ6mwapRIu8pzVOSvg0o
yrg8dTIAIexIQy1ijL/JT8Gh0KEPqRMJwnr8vpgqYfsWcdl0Qw8ILtTE8yl4rt43HudcUg5UEr2v
vrCaCzTBM+l5av3DucCbtTh1j7ElV/VbGzicrLLeGZAtl4xQZn6C38jSZCTxjAGqkD+o8OTJ89bx
UVZY8IehUcumJh7+9Q8EiOqU04k/Bvk3vFU1OJKHDIf3SYGvSO54s0wk65ZZN3OLENWkTMcz8u/2
l8exqQYU1UEMhTpDvikq361Hb5Bx+q+eJ/oZR7DzsTYL3+AC15H2lIV70gXOzL5q6IccE+8zFn+G
Eiw+J/mUFTqS/82k4zEFnXSjjPdjfVOdIQSLn/UkZH4IiNLCrbW1dk0gszkZhGDm1WD5YVIyRBnV
TR1pTt5/KjW+WBLBqo2sHpt6BEKgH0N6sPOrWUoqyx3zh0sPQUcAaqpVDZeF382Lxlhon0funGEG
fe1brk7xHckrXnMMGXWZiuaqOS/w+Pcs3GnVZIqWpYjNUvpgBQclbpwgQGeQxAmtHnsLGGHXpGWs
UHPEsEbKrprJ/lmXfxutLhHiWjWBBYqwZ8wSmkQsAIqRbefpQGTlnLLfFzZKYxXoZyzw+3rx2LS2
oxky7uX1yGcxBGGjEKs3jCABhJ9u6mt7q+1jz+Sqi8rG35rlu2gl86UOe31khq6iQgsliLZg2lWa
N03ZwtsE8y7wH5RC9vi8bmf/AlCxFtoM4xbvn3gn85v+kXbhDxY6jD7rzetlX7ZuaGcc4SKHJug5
x00OTy/17OZpfPAn2xnCeX8ZZn04/MUWGxUVNqIlFAGeOBPMl5rug/TNjG/SsXdoLsnvvAedH93B
GUcwh2pQhqyy4HJ4Iyh1uTQ6+GsqN7qqwODp7/sNQdf17LLtftr31LMP4Y00Gl99tKAokKaMakwT
ObasQIsmMzaYV+T6g1F1z2lvX1FUDlCq/QDjh6f4zc5mQeP4viyQ1VZDiTM4FRwUDatKtXUDPMqP
pu34O6650u6tO3bQn6zHd6mZvX96L0A/yY6U9aeoBbjotvrE7pQJ4M3G+MIr+P199qSjOlOu87Jq
uAsowXcpWpxWfQ+oVLePYCfepml7HQ9UkvdcT0UtcATLNfosSIcYOPwyTrb5dnzNrxhMyHDT+2Ar
C5dkwxIMOFUNY0wSyIl08YFkN4F/202f8fqLEQkHP0nsKK5SjEjLvuFpw6llNNv8Gz9swgWA4BzD
ufRLjQN0tDzm04+sDLeFbzlWDB1QOh0uu5ZVynLzDCdyzbZROIdhjCnDjG1RoLvjCcNkN0HZUYNs
sY9bd5aDJJU9f6ZwcIksOk/W0jxQgKw213G8pW25mYd7PJhLjFBiFIYQ5PTKOI8F15iBYGYSvbBu
V1nby7O4eqAtJlFwGxPt1SEpsWZw1I4CQRmns8zQvQwiG4fgHsK+ymatAYiunAjYS9TmtbVeLmNI
jM8Q/IIWDj6UJIAx0S+VuU3bk1G96bo3S/XRZFMmeIYmz8Z6thhaz+PrnN4SW7JP16+9FJVnKtNQ
QyKWluDdT1WLFBeAuHPrQwZmSnrIr1DO/IWg/Up2OeSf+3HXntGExYmrnECtC8Op9dmzWOXQ0HJa
tBXb8WeC28W4hCUKxz4O8xHjyiIfDXOTuR/U+FumyDgU1oPDBZCwQt3gQ/+VA7HJDe/MbXZfgDmZ
Os01igWtW8shvCFGdkVYP4HPEym48MwirUYDoEL4HgRUGd5h8pO+l1E3rG+mM4zgxvGSVWRWCJjE
v/Oz1xSFApEpeX/+w4F+BhFcuV6GBhhsAWJqiCX4o1IdoMxX2UF8eCsTGZCMSBdeLsIopmVRAyyf
R6epX2hcOEr3dtk/yHaVWEhV5U1n+7bJhanxMofaDuQVH4atvfOd+CjraZQNSfDc45BGhj4DzC5u
0+wpnJHnk0lGr2d1zmb+3qi7uJPq+cTUxgQIu2mvsweMaKsFjvqYp07/ggbgvXrfxpIjSba3xPSv
GpuzohKA+t9AuqpdV/cJOI0iF0SRldsdrH2JXLfMR61PJ9JXzEDdBe4Sv9++s64yiwwxvheZ5XXj
h/umRua0HGQX4z9M6S8gU9jD1TBZlhrhxE2vB/Q0a3vUVbnwv152UI75N3k4u+59z4DCbs6arCrC
jsD2c+KW0WYG8XUQdA6VyVv8IVw6IwlbmhimoZU+kDgbxlBDyYr3S4Odz7O83ERg284uhHlv4113
lPmsP0TTv8DFWv5Er0CdWgM8jpzuJdkH9+UtQjXNUb/nD2hfNp0pkFkqn7qPB9sZU4zSMjKb6Jfk
2yN+6l40MDqGj/aG3DRfG483KFaPvIEs2Mo3CY+aLkEL278e9ZbOPHBLIyc68RZxZVPEjnKTHRgy
yd1eRiAjW12xbjgwrIE0KRD1nfI9OJnfOYmr5flbdqsfout/dOOhTZTeyPgA1sOh8zQL8YPSh6CW
DoGcqP62Y/4urXLvsu+WbBKRti2KiM3KCLGdPaPc27wrAt/t7MMk5QaR+BlRqqrW/90joLzzqtN8
iLd16yggdcwOxNV+5i56rGXObT1yPU+g4HM00+rnisFOuzJ2NFK7SXNQi5vQdBQqzZut5yjOYIK/
KcIQ0evEN+KBU5/zuIgTqtIrU3I9W919ePOxdIMRDY8Ov7vswdQDZYoHHLemFu7m0AZPcjDb2ykv
mGsbDds0SdI6dVd3u8vWsmqQC2ThsBiDbo5nHQZZWXdN9ZTKynxXjWTx+8J6RUMbtZ2BgNlQbsA7
7bRsmzKZKpsMRFgnXfXVmTUAgY6ZzW5T5bWQFWSu7qrFOIQDwRrTrq0G7KrQPFTZYzy91G2KDtcv
/2k5xGs6iRrFKGbAqB2O7mMcSAxNMlOiEKvZjz2FQiN8rZI4PSh1kmEXdzKKbD4ZHzz6ebLEqzie
T8OIEaBoZYxD+msS3ndW4JhB7Ywkc2x2FfWS65LEjg3hak6SaGzykXs9LX+g2ei2hEnifBkE//si
grSbcTRDAxBJehyC4xxK1mb9HrGYNr54CwC/7KtijjFt+bVVO/omOiZudO3fTk/RVtZjIjMEYd+b
XZY2IcO+j7R7Ndnow2PLJIkM2XwJW9+0KwNkkIBou/R7aVEvshTJkqyPAlpN6N9gNqTXfp+xKDS7
3qxnGFo430fEP5asv0nLTrYyqyGKccYRVsYIR0KVBnE8KL33fZOfKivd+Fnp5QmamXXIdGvlpjb7
bdSox6ofN43S74JC5qz5jH3cV+fP4PtuYSBFqscD1F8QlVaRZ6eqw6ZjNt311Nzk+dtnPNEvLJGF
A4VHSYcOZDysFnd+cdMnm8u//36FvDCY992wGIxWTupAJgym75zBbbdwrXfaHXHANbupbhJ0yuIa
4YL/KQeHbvNDTusoMZ73O/DiA5pwYjkBPZxngUHNxqur2u0nLdhfHuf6VRqlPzw5pZq2yCLQjHjp
aQYFJ6DTbTitGe/b8bcGuFPKnbSTdf2cOqMJ+7qpso6Bth/vOjvQgA2n7qZ/JQ8NirhTJMXe33up
17xKHzVkuOJmjxm4u7RgAC74tiPXth0D74yJm17NRxTIW67u0Te5Vsv6Ip7HKxz9QaflFKkKRE7N
fa21TtA+Kb6skHP9RrZYQ2HjGSyvyi7BrNZoqJxRqhx7aA6+g6oYVjFOHNkVkP/eh72BQhBbpRZk
CcV4EFIPVmTb/YDTjKDYn4CTWIW2cdV+HzPqVn5934OjGywi28vGujqbZ1yRxdPuSxtymfBzQfKY
Ezxx3vmxBGL1VFhA8E9Y7Drbj+ychTjkujq9G/TiaOSN5IFzPe2ywBA2QW7Zad6W8F3xoTgZYIYN
t+Skoaz83f7RgKXu/c1/mznB/jsQPyFqx8ypQ7SfbLrpJ7ajifIfZ08w92bsxkDl4bQ63if9zpAp
t8gMQDD0SCWdoqv4/aYq3K581lrT9RsmyTZIbECsxKziPiIgesRxWsZuOilO7cuuBOtb9mwDTAgN
aBmjjgs9ht6sefUBOspbYzMMTonWgnY3HaDyvrtsAevh2wJRuMQVqfK/ZF948KH4Ou6Dg737/2mm
rdfQLrCEcNeE0tc/cXy1GTZcoYonpowr0Aq6vcvf77vcQc/Og2SIfAgX/JJYp6akkL+2+WtO9veE
15Z8y+7C18abN5mXIBd2GU1mJYKnyMvZj8ByhJA++MtU4Gs/V3u1mEXRTzBiDmyEn/Btw22SwFPb
cEP8+XB5IJJNJVL5Ygw+mvkwkKz+weZT0t2X0ne2dQwGMiTUGlNT7GsZ0exMzRpDiSawI0SxM5eT
g3BRsnPXoxkQLjFQIukoVxQWpanBEpz7GkQi/jZvgz2UPTfzQw7po027Awft10/MnKnbtkXxvEdF
BoEOusIlfAViRGtymJW7eXxTxxLCrPVIdIEijqkZlTm2dDjV+26TZq7xXh8XoSIE5JHI+AyH3lW/
Kjcw8239jGya7On6vSfiw74yGQg/IJ5mW+IjJm9OHkMD95jWI1/QUPuYnZRHrpUebv3taLrmpt2U
DpSeHu2dDhav4Up2H1zPiS4+ge/GxbncJu1YmJmKaPiGHbmaec4Z6gIn38+n6Im4BVKxJtSFqOl8
qllqAS3MP/UtBnkTQNd54YT+azlKNuD6YbBAEDZ6VozgcKCYX7qrDzP0OVDzdIxudExnsQ1H51PR
ACr+TZUYhN9Of59MkkW9T0yMSG9bx2h+dtCHrZ4v7w0eUXy0mTOGMCYj6TSqg20AlA13VvxFLV/a
3t9QPXS0WJdc5fn3XsISopsiVkY1MrDrh6Z2qVJuLDAJGqYuWadVj7+YNiG6GQZVb8wAMMTc98l9
nEqSROsvVgsA+/d1UZOc9r6BObNuuCxdjjDHQQ7Mrb4kT2BrdYLQmT/lwn4tk6hR0LUdHWgMSF/9
atQ3w5i4SfaZNMh5WLYQ65RhQ3vwkyANwp7zaKejMbSU3ddXzY3XWqOg0mR47P596qIiw8pYDWLq
HrdJg9fpRZuijP+ymH5np7ZkSKumsIATTGFCoMvGAsk2Pbr3i6/lcH9596xa9OL3BUvIdPibsUYk
o0wgKQgOuk/dyX66DLJKoWqeUcRAN2IWCFFspMDQDdGjy9nB/3WXucURtbeQ39Yglt5swn3+DTfj
z+zZBbawYEHeK6TygR02X6x5NxX3uqy7ibuYD25hASFEvHmQxfWYYZHK4MEmgUPTt9BS3U6RnNAS
Y2BCtKsOePktQuA0YGlPs58Rk4Sa79msSyPhX7A4/YzEzAJw1PADor9udv0+dVAtv5U3Bq+7IBAq
U0RP6NwV2yN7RW0jxYfhJX9DKCpyFCf30lt7oz+2lat6aEI7ys72dVs/QwrTl/SDlg+8viInL353
O+d/5+zuU5Z+xhAm0BwjvZpSjnHNbriafXdjDa4NugLNpddctaLdIWfpGd5lYNnY+N8XC0fCssFN
H7h0bl/8IDqEY7pPOhkbjgxGOGxLs/GziE9hqL8k1nWZoc9JVvG1HqUsTEM4ZRMlGlmb48r6rwAW
BAi5/pX+JXB5U2T/maNpgSf42Jk24M8aMKi+tFyzvG3HeqtbEke7vnfPhiE4Wp9kFB00GFTSIxRS
Bof1f182AQmCSO0TKGVnVRQ7SjNuQ3VvUoltr6491E9NCy/aRBdbfwmt+jJLcYKPo5I7bdFufKO/
NQvZfVeCI8oYx6yL0j4HDiWj29WK16rHNJXRR6z67PNobGGjkroL4kbFsUBAGo8ibTzLDE6oP15e
k/UU3AJG2JdZ3QRRwp/OA8vlalPdt9hLQa6N0hk9hACwCplcI5ZKrq7awgJW2KejkbRG0ABWKW41
49gTyUm0qudgLgCEPcrAwmVlUD59Lwzyj+hO2GloEUzfDhZuTeHWdDUw5YONdfK6uwgyeaR0ZPUr
siUU9m1g61qtBRjkiKBFy78M0cvgQ9GhkbBHrjukxWCFvZtA6akjCoCajQ5ms13uEdC+73s3PLHw
XXp9lJXMrYaZvyCJ2NKjkrSdOg2QNC9cNd20Ze1oKbJaKcgLRkk24/KOw3n8++ExjbWC3weYb/DC
exQ4JY1ro+dGshkuWyURhY4HC+XvKU8wNEe2012IRUXHXHOZh+LDCbVVpQuNE1mljAxUOPU1Ytiq
OWJwkz95iVbv7epTjAGLxRJ8iTk3RTmgKh5NEvckfg7sn4oh62teXyOC7I9ObY0xIcbEwVv0AZpY
vDlGo2cS3GZl+61VqYyhf31TnXEEW7cZqiVBBY4EGs520JoE2uCQ4bkYfkiMgX/wh1DT/gUkUuVD
yzjvwer8T6+MsU02vme75o2NtHSw1Q4SNL7Kl9AEE8cNROlTXoqB4jou1Mybveq3GapexM288llW
ySRZLlNYrqia+0BhwGNFdrAy3TUa+zZpZa+q3MVdGpZg3EFrJyTgNwJaRm6t3SXsbo5emf5axA+p
jIFYNibBzInRK37ALweJtjPzm1h/asfPREkLo+CfsAhjzSm0zYaPZ0of++6ZyTpX1m+iCwDhYEw7
Pw7SGgDsG5ROje/82hHizYA8zKmnHXvXchgY+9jDKIme1t3Q2dyFA1NHQ6PhU+yrZHiOtCtm7y9b
uGxxhMOwR2jegogQ74nJY1RuaXnfyjzpetJ7MXmCb5jRNlDGvKQy+Lv429rh+XdrnsrQba5nEL/J
4sA/xE6/pkys/62HlEzFjCkrC2eMnOyh3GaJg7rxHXVos9FccGN5IZUGT+svWOdxitLMkQ2Cm2zE
OOluAqdOcqz34Fhwa0fOV75+415gCY5CC9twMrhB6kjJNhBg6ffarjm0O5lHkhigWOyrtbFRDyaA
iuk2GPY+kXQgSQzQErxDrtE2m3gllaZfh3Qf6kdd2rwgOTPEfDIlSUgq+CFP2RvfOflF6OE1s0Dw
kHlytTDZiARfMSQg+gpboOFq7Q1q45YhiKSH0bu8c/muueDDxXtVVLYx3pvfLYC/l/b7Zlsd6P5T
rwu2qRogNkI8KSZcfPSWtGEYDlBvLRy7egMp2+Vx/ME9nBGEw4hNJPPB0zggTG545fw2c60n7Z6B
XqHeTdJSm/V5O8MJBmcWga5HJeDYt3mLAOLIBeXSbXtFPLB7u+Q0Edw+DJe9Da+GLEx67y/6uGpn
dOGkSvxooFmPQp9+iwezDQ9f0jdlw08TkOmBUIzf8JDGKm/8zAkVp5DcwP5wKTl/gGCdRgVm9sjC
8GsPDvmBbpBKPU138V+a27rTfpY+ea6FUBaeTy2m2cwilnDCMFUp4iKOoP58g7JMqG1w3mUvg6K2
F+9RyrqVNQms7b8loHDcFBWxppwBMKxweUyu+gzU38GPy1YrARHfJaI6VYMpAIgC4dCgjK8VWpys
ttldhlm7z1kqQZ4TDNiQ0BGMtYutJPffS+jjsvQUo2mcuMYazUw75A34GqoeUn3/CVPMuqf9QLI0
RvXU0BVvfhzv+sm+SzV7bxYm3uEayQGw+nS6GCMTtsRgpxBxYKgOK7/T2gG7OSejs7zsi7qFsOKm
uq7QQQN+MUimZm+XhyrFFnbDqFpxQnh1ob4L79hLhfCeN7Nk7vSVi92QTQqSesMNj6rMD60b0K+V
FasagjSpzTLn5ZPWYxNfEevEpFJWMgxx6w2j3bYjMMgjsh1edzLfyjfqTF8mLz7h36a8kfcj8SkT
PdxyOYXt509lUZTcvxabbgOaeq7WCTd3MN0qglo6V4hDJvtORuPNd8IFWPFeCD7mYmImVnKunjLz
uZGJgK8eU4txidppHWTUJ737P9K+bElunGf2iRQhUfut1lJVV+/ddvtG4VX7vuvpT9Izn0umNcX/
tOdmJqJjKgUSAEEQSPwsYgx95Xtlj1Z+yq3oHqXKTiFaHM2kN8tr8jABnijUuiDNgKNjbwc8qUQB
vXS2mE/E0xOOmujMAbwk8tBNGc6kOU3tldh1PWNqVsiRiIfCuLIlz6el66CMdTo5Syci9WbauRl7
nIWjC3Nt4eh3bO6Ci0lKQWqhf6T6tgq6FS1HdWnsVf5UZ5+KzO/0zFqL+1QUnYbnrqlB/YFNy5QV
CeM+QSz7O7aomsbQSg3Sm7JYH2fS+Wq2pnZTVC9KNOPmgWZ7p+5D3uvy7tpucBllQRupPCpqjp5V
Kajm44iizfbp+rru2tcGglGSIm8kjBvPJkedPiRJbw3L63WAXb+xAWD0oxUbMYybYnIarbaW+EeT
pHYtusn4/TrOviD0/RAcNRLeb37fo7gu6rWIa5zcSKCP2lmZGo6m72vBBYFxuyIa7DDquUIAon3J
pcwm6lPWfOylT3OO6SAijwtgN6QzkOD7n0SMx62SQmnDEng63Dyt1zWcpUYHPagVbPGU+zrnxN6t
+NoAsr5W0VDi2pFyQufy6in+cBI/Va9IjlmNn/gl2M+t2NHt7qt5Jh45RI7+fH0Ld6/42w9g0nKC
gnE5hgyJk9xCnbA9+bQxXLyHadMqfQNkpOEtN7m+r6G/1plNzoViV2X5Cg2dlBG9I75QPy3ppwY5
Bo54uy7ssqGsQ9bL0UxUAeurnfOgD3JUCfbH9Sg6vS04vOdtjj2w045KzB2INRVgdffRzPAwKxw4
4uzeADbiMB55rls9liPsVvVDKdx/Lqu1SyJX/Egw/uF9BEcG5euDImJ0Ejs/ZDLMBd31OGba8Cjo
RxK/mCnHW+173AsE43HLmnTr0AEiKvCIpSV+lk/WUn+4vnT7e3NBYZxuYjTrRFQ4XTE/dtJpHO+u
//7eXXi7UBR/c1ZOsSZPqB2EIaNDF3xh7j/sowNHA3iLxShAlQ0jkXHzdcruIaYvUs1rIvOqQPcD
tM2uU/PdCFN1TYQ57Vis8gZFKFbujSdKwxYiM0vb4K+v3K4vIJKEGdUypSZmfG6+jmGhdTkNN4vR
ajJiK2p5X8+JV66Tex1rVwt+YaEU+XfBGqPIQacAv9MLnwU42im4/vvXZfmjDXAtsxIDJhA9lKD0
aMi5HlOr0RfLjHl7tKsIG0kYq4nGAgPvJCAR7SRHtbVmgZl8vS4ND4OxmSxpRClqgVFXtTXqx4l8
ixNOi8zutXwjB2M3qthP61xgR+I68aXmWOtvU/qykjuZ8E53njj07xutbjMU31YptDojSJlkp7j4
vvC6s3kYjOX0YGtbMKkZBxtCry47/V+WbF/JFNTzihJtNmW2JSn0pBWLkr66k8TVy1o9EEkWH7s0
nr0ME9se36MGFzxm3ea8StfY6BAiLK12n/VZ9FjHVWyTeeQl9faX7wLFLJ9AVLMawKyA8YqKJXWz
pSUqOs6+XBdoX+cuKEzcKhZa26YlWhQWY3C76UBnmc3CfRTfNP3361A8gZgAlsjLSvIaV7VJeo6W
g1i8rbxaYh4E4z8NMcepl9DeEfKW9z8k+bnv394hhYw5OCbGXKNcnAkS56jpNdK2gOgGwc2k8GZS
ciOYTbOx/w6JWS8UgfWtSPv+OvM2XtFo+HXuOSf17uOSsZGGWbBMUuUV40PwUKdabVB7KCCxR9Wa
3d6ufV4KdTdNvUFj25eXaCqFBN3gTuOWgfo8Y0SKjD6wwa8/6G5uwVN8REusG6KpokZfw/Xl3HUV
F1F/LsXG5aUmZinFtHOpGBInFj6MqyO0X5qJo+V0V/64rG9gmMOoj5K+SjAxxSnR+D64RXyH49sq
8MyhNrdFyQkY9sOTDRzjAMV6ylOdNsFrD3VA3BXNveOxCFS79d/3BrXdP+aAEpVMgp8FWKmDgkm7
zzXdlXkGtvsIuUWhRr7ZqEGZ5dqgjo/2hZRe4Ut+E5ADn7mKu3iMixVXg2gZiJh/dhD/w7lL2w6I
V3nDiTe4fjfe2uwU42nzVpDFZMbipSA3Em7ijPMGw/t9xl0sZV71mQph9PV2JLkl96V13YJ2vasi
6Si6NAhYxBiEfk0XlXQVdM1MAkw1uEswWkIQ52/XYXYFucCwhloWk5J0OuL6vhFfQcLz3NbveozY
QDBGKlQVJpDNuKGQubQycIclIOwDL4qFztqh4ZGH7p6xGzTGRsvSjIpegkDTUloK2tfUYFZWC8Qb
U8kJuveNZ4NFF3djPGamCCTMaULNwhEFDmX6ggt2pAPvBX/feDZIjJlSusNwXoFUuf+07aSOedsf
0byFZ0Zeqff+QbVBY0wVVexKVNMda53uVXErf36Uj3hCwT2fV1nCUfOfVTubJVzHoTQIvef/f4T6
PB1nTCksKZWoDoyhOsXiF0X5fN2G9mVQcXwbqgaDZS53QhSL6A1Dnv/f+F6Uvgsx57pCv/GPk04x
wGdoyCB3lhkZcqOVI7Qda84YrndNPDx3+TdFXm6X5ltfrJiLRFpOq9i+If1CVJjYCwm6IulAK+/k
i9nauVoGmrneT6V+lyxmb81pzclJ7i/jBZDxE12T9Liq4w0jNzCXYTjnQ27Ng8HxqzyxWP/QLFXe
t/APmYwKbP1uaIMqOk5CYWXcUoF9xbtIxPgH1MWEZmVAokJ6kNZXfeJdxneL2oyLWiiMXyiiIRWm
EAgqWEoFq7/JaxQSRW6COvP+VX+Q7OaeoA+eR1i6/+q6AWZcBN7le4nQIojuOHvjjezEd9HZuM/Q
rHHzlj+CZsKZDoMVfbhuarsrqqoKOsbRjEDYtKpkVOESiZLmDOXY3Al9W/4ghZj/uI6yq4kbFGZV
jXkcw1qM4dPr7lTIS2zpixxMRkQ4yrjbC2VskJhlFFK5Qp852mTlu/YmOiDhdVAfu48jOBpyt7ZD
lzfCkP7gH35kA0jNY+Nv5VmLykECIAoC0sRV04ex/krG1+sLyNsmxluV6PcXzRUo41q8FnCGZskb
srd/JGqqjkSEaeqYrvG7JFFS6auxoFVWnT1akdi9FL4i462/fiSWEHA7Gam/+2PlNniMMYvjmoNV
EiXs2oOIBkYJDyThDR3ARE68gq1d/dtAMfonjhUp9AbLV4DXqiP1QWsMuyWCe32XeDCM8ik6XjjH
FSvY5MlBmr+nynKsFd5TGg+F0bg8F2ShibFuZVxaUQOK/exYDpy79a7CbVaMUThRTvVayakoU+bW
K7Zk4g0N4UEwt3ejW7FaBjYlBBNYZCRHveRdMHeN85cUf0xzKSdFaysCCLV+0ydkb4X7uj6n6Mm+
vvE8HOZoz9IhITLtllaic6Xdj9pDJT414st1FI6FKmzTx9A2aZIK2JTeKdH9GCRHwZZ85Wt8aBFL
8lIO1/VMERl/ICdxAXZroCnLbI8pJsxFszXz5uRxhWLcgJa2So/6Q9r+lMdudysdBBscPuaCR8vM
U1OHV2W0n8jZaAUVfOOy9bzC9ZDSHKhghqMEappdB7TS0XDu4y+dt3iyjWz/3U+22b9dVcZHNFMR
hh1t3DFxacu677Uw2kLy/bqm7Aa3mknA26SDWPqPKAZXaa0vVA39cYPfJsq5k+PUksV70FgeCzK7
cd2rHBvYV5dfmCojWEHvbmTBDR7zsnwpjd9WGVNhjGR4uC7bvq1dcBj310daUSZmrzldh3uU2R9L
uXmO0sWZK4UDRTgyseRE0SiCWJfSkZuH6HMdzIF5MM7JY4vGF5SnGoHmzMf8tQmKYD4KeMPzRS+y
QWnN7bznbChbD7isFVjaRGgNWG2sZMXL6o8oy6xOKgMUH6/m41+tMcv3roZZOucT5G5Ws0Ur52LJ
QnYIqw5DpHTvOtZ+4cJFWdnik74j/076mTCyGy0CbtMgFBgES6FFE4f1jMIFe+yd67AcNdKYA44Q
U6lb2qinlfdicu4xiS8NbzFXm2MWu0Q8xkY85pgTTGnIBdQioZQ79JuHBARHfZC5ihuBr2F+TALq
bmjNfX+rxFbi5LbScb5hP69y+Qb2Qi3W7YI7Gr6B5lV0rznXB/kou8uBl+nYP9N/GSdbENjWpRGH
IxRnbARXWxWvkSv7+sbtl/ZshCG/u++yS5ZRo5T903FMQAmZHGlHexWET3QdE67tcTSFvSLpYz6L
Au2NHbovYuYTMbY14dQUnOQX9Vt/hsOXpWPOwXaRwJpcAiaWC2dtj0T42s6zLTfIt3KraXj7xByB
OYhQTJH2HOc3tbPY1a18oIP7Om8GYUSDc5dHHUK1/Jp0dJE3Zy7pNCmP0bPqSNVZUBG2KIHaPoY3
M8qGysofq8/XtYS3acwp0alRKwoGVlNGnaMeOsMQqCuypeM7etE21q0zbmSZR6FrQAHkKDpqX2Ni
EZOXuObtFeNAqkJtSEFtahFBiJYY3lDzeJU5use2hxljEzXLzxbpdbDM6bUIvzUYEbRKh7GdnL/a
mT86wpJGkibaT78I4KDQPql4w5/ik5T413F2NU4HeZ2kKTpqT5nwNSsXMRExtcQxdahAoT2FuXHI
y9LCe7Fux+Z8EtsaTAW8PtLd7brg/owpNpqOIEgP+3XBwVLdZtFT03JuZrt7tfl9xpIEOckwbAu/
30ofwqGyximxhdQZxLf3UbAYGyzGivRilNu5B1b2WmMQFmqF7Vhyvw5O84wkmBO6eW6P/4enuv0D
awPMmFXVrmrSdgDOA2J3lnRqDzoyA/X5XenyDRBjXI1Uk7kvQeNWaynsV8U7ymlZOeHUflbqgsLy
ieiaYEZpRUnF77QH46gekFm5lx6XO83qAkwoeuFRhHGUkK32a7GAc21i/UaUC08IyKtudK/b125I
upGJOYZbIVYn2pvtrMZLAlqZpfkqZw+F/FhlL/LE8xq7kfgGjbHmqV2XTC6ApsqvPaqkculQyO85
MzYYdFE3llsUywIWdJot0JAqKB5IuNJhBrXIeevcrxXeADGn76AXZoaBjDQkpOPAcfyBXc2L0GmX
n4aPS4IKAtGaDtGHA71NlDavlGE/hNp8AONDjEGbZYP6EMXPElv3Kl9zZD++pWNKtQPaz96lK5oI
XnKCWSQGY2WtRNq4yuHz51V8ztTyoArrWUDNTpzpvph2/iwtnM38Dxl/YbLpTND3oInbxJVpstHU
d9AoSTotGgYH/BRkT7wU477FXeAY5UnrKIUnodkS45ZUL7XsvcfcLr/P6IyRzUmWLRCn6kOQY4CT
KBDax9b0xhq3Bl4dyP6lTL/AMRqyxDJBOR/Eke5g4U5xQLfIwXS/rsfsHiQP59LmTV7eJSA2NpDM
YRMv5VTmHcxvsuNnYguoVu0P4Hv3paMGHgHU9KDPh5cM4qoJc9JEVaQlck3V5JiCqdeTMbNXfhzt
9lWyhdyqub34+57ssrKMLehVY6aDCTHbOvTncj0oo46xXNwhjHSH/oi4fy2nylbIkqIdQOIIwegA
XdHNHUpSSqfuJWfxTkIJsKTgCP/L9VT/qDBLmjYKaapd8eFFlZ81PbOt+wXYMAtkRri+7Pp6oiX7
d6+t67kWFwXkpPfr/j45jocEwx+s0RXRyr4c8hcSWTz6wH1QE7NBVVMVDZa6Uu1IhdNigNb0n3ud
WJo4+CQu3es2z0NhRJszHYXUJlDiwbyViWh3lXkrqUbwDhjQRirgYMZ4P3b+Y20Y6jRPIyLy7Djn
57z01Yjz2r6rjBsI6fdNqsHEow3xBEeM+SK92tpNJ7whXWjpQ8559d5/wt1gMasWS3neLBOwhMbR
/DC2i0OOXN1oT956i2SZm7/O7vKceTy69t3tojPQ8RwIXjd2elk8l3KvLwWCViLWTiumkVsoeWW3
y8hrWedBMV5rXnWhaeoW1ELoFOkxh9QTW06UsnugbaRh/FQziXGXDIBouk/q6i495+bMEYHtCxTC
Vu6WuEPkPYrHeZytfomOhrpy0kW71yUUeRBJlTTVZFO4xqog99bAhvQiRcr4JRwmzHU7y4VvZJyb
2f4b/gaLirwJIDt9NgqtgiEpfh/03mLTClHpNH9YUrSeJfe0LFU4ojj0/n2qd5GSOa5XkuDRPu6R
H5a1Q7NqyBO3zysmplz3FFwJmTNantEFn8vAoc52DTRcZSq//DJ+QfLDMv3xtnqKSiu0lxPv3WRf
HS8SMhpfifoQSy32sSiecOW1BjXnCMdDYBR+AncvgnLIpsTnJXqUeS2C/+GYfonAZmHDJopExIhU
PaID+DVA0UpzwJjsu3iSKx6UyMow0Cd64p2Ru97XlAlegjD+RSaMdkRaLyiY2jo5Ya7MntTK09lc
JtPKVgl88A0eoq6rya7NXfBkRktKdUKzcT8jYxqdkz6yBv1WS24bWbAn8+061K4X2UAxamHGmEwU
ZXD2s/yamgKoEo6izGtm2A8SNyiMaix1g9Ef6JLAw+vkEszGaOzsbKLouwoqT0gx5P66VPuqcgFU
mAo4JWyLWMkhlvJQBvl94ZqFpT4Kt3hwwqRf1VYO+UN57r7wwref44P/iBo3wMxBbZRzsUYygOmt
SXzFrNjHAdRAmU1HqII39qtpz3b1HB8wThLRnBTk8GdcuqpdU9x8BXOEg1q4WkIqfu8oxwzH93rQ
7kmgoMg+sseX6WB+u77gHDVSmPRCN5szKUoAapg3Ghk3I/6lDO858TZSUak3xwPmFLbjIEKLMKTM
D5fh3IWJ3YktR3l4sjCn0Dp1ejn3kGUuRrvJZCuMRTuTX/5uxRifkgsVZtXXQMlI5GhpbiUYHtcK
Jef43k+dbRaN8SUG8oBtHmLRlDM5xm8x2Ejq03zU3cXDS8Wd4Lyr8WsDyHiUoTPyqR4AOHcoxAP1
iqJkN6XGq+LhqTjjUoYiWXQFL1nOsHa38aQFlZ5z1o4DoTJOJGnB8vPTlitdOyjh+mC24+G6Fux7
ek0zZUVTMFyM2Z02NOu1U1NcHUp1CDDxrrezYRYsSZg/kbQun2Swv3H0e1+s/2H+0cNUR11VYcwe
Jc7OZ6tta8kxsyTyr0u2n44wLzCMSxAwr34tMppC9UJfP1SPlLsOswM/Vjfwfg/6veaWvsKpEf6P
k+aCSoXf+AgUhvRhSfPRLZ7l6mcZRMCU7keGzxctweElXfZrYTZSss6iDcmkhsD7qJ3L2JE8Yg9n
vKfej7b6QDwwVDmKNSQWnSyY2jy68P+w7ou4jBdZa0UOpw7wmEs+O33Qgp78JfE7B8zrVkOJEp54
Z+su37KxEZnR2RTD0Kc2A+aouKJN7DxYXM1Gr7cFrrOz6hp3otfbuFF5SYJeadHBEc9lGNh30hfB
GS8DcyrbZsJH6OQ+qQy7alyhVjhxGM9SGB9TqqiuTCqai1Hqm9nsbgYx4xgjz0x+vuRsFLaJ1FUt
ZopxLsD8c1CQaRLcNLSTYHDCA+WrwviBoOFFKjKNAf6MVH6tINtoA62NyUSfiGZP9lRECvF9HowB
/vtmsjV/vZs9kGn7IWgNQYExOItTOZpVf04P5W0U5Leal7oR9/TgLPnParftcsxZWWp0X+X4kbLs
CBwHwft9xis1aSyQis6zKc1Aro6lxvl9nkX+/PtGgGHoU0OIqXUM1uzNTmyrX7RgfjTpGq4uOZg1
dwL77nOfKYoSclCYbSRqzEk19chTiijqcNJMCBRVv+1Uw6sEcptMod8qqY3i3UDMSTBUNcfP7y3o
FprxBug+rKq0bWfHVI2XRRhan4xKwstJ7SnrBoWti9HitsqkHpmBDilm7TV7iJ21sNJXnCRHkFDz
ZrbuXfi2cEz8jCH2SS+rCM5qcbbWObTIcFrTY569vuOQ3AIx6mh2qEfTRchFC4uIj1reY+7Qofar
Lz2AogN8auEjz/R3D8ktKt3TjY7KfTxPMc3wUbrK1dExVE2wwYiHLjgXZGAeD3DPWW/xmEMybUGm
jCpiLOd0UqOTvBxawhlOtHsQbzGYkzCT0qoxkIXFSpp3/Y2EctTmiL4TP0VTs/kZBPkJYgDQun+X
A+OWR6lMtZx1plt0xgpGLV0W5NDhxYtT3z2R4o4Yr4nwrOacZzmOubH1MkJL2mVOACQY4b00YTpI
qnLCXt5uMafeEBHdzGjWXCxfY9Eb8s9GzQl76U9cWS62XkYGW1kpFpBiqr/q/ccYlWjDd03+tig3
Ihat9K6bGUcitmSGlEQqCV00rUqsJb01tK8rr2yFZ1QG4zPqRR/LKAOI9DX0Bwwght7RCkyjslKL
nPiv0PtSyaqmojrHRMb8dytu26EJEZRgEasUnaVV5QpjfeyN/Pk9q/cLh+27S4xJIBr1FmP2Msy+
1h8L3rS0/1i8CwazeFqFQrCcBiPk4Z/n0vVD+SGxNdApD3cJ2p2cv5OJ8btask6JokGmVNWODej0
kkU7LmHNeQPYjQZMMCb/u0fstExtmse6psVMyQ+wmoFTDEXy6DM+YEDrDwUB1HLiDQDjLiXjbLUF
sbvY0O3yRAyEje3siOkuGBjZWqBBPTYfrq/kbqptKyLjeNFZhesPTTCkP/mewp+TKgU7fKITpuhp
Qosx+GwEu30PW1xG/fPQlAsTnXGOlNuD26ACM3RIAA5gvCjinaDhbCXH2hTmwtEXGDWkV1RDNekk
qpOlGJXTReVfKibjfMMMxi7iwctRF6/qwKsqv3YSLx/LkYVNbKCxQKoxHhsq0h3M5LmJ/fE9U6s3
u8M+8E5h2gxFDIiwSq0Q89jLXrY63uQOniCM28jKAZT1A1A0zbCqZrAWOit2/XhdxXkojLMYiiaS
5wyaZsq4GUkgnUVmC4Q21nWY/aP9l69geZnLVupADQZh8i7Qu9ta5V1NeHLQv2/CPt1s5UYtIYcC
tpAxoBOqxwPNCs/uEPTogJpOvMjvP24mOu4meNbVdbaKqDDqKYlivOmiMCV8xvRI5PyT3HwUFXQQ
prrU+EuTFL6qijgmq7LE7ik8lljqgf6MNi7fwJjuqNaSKtLaaXG5W2uM9Cs6Rxz9RSAc490Pay5A
jPFWoljGa6bRqss+kA50VIPm1T6vVGo3Z4BJQf8uKnjJf99IpHNrzaRDIfSn+hmDgZ3SC4P+iPsl
ylJytzxTOmTeVu5rzwWUedlAwV0hGQtAwXtlmcsXQzgavLlx/xHFX0AYgw6nupfzHCsoopI0sZzm
VfUGhPChjDHx4V1x376KTmzFqLNr8UjKq7KXdndQwhsf2r7A8MT2CUXw8QqhO1h/7DDGHfyjPmbk
0feq/gAeLnsIQEaD8VCJo9/zcom7NWPmBpw5ScfIbOIKYSRqxqLPdDKQfpAw8RmcTPa4WKInfebz
Iu06nQ0mc4oOs1kpJuWlaas3UIaP8cN1p0b//z9sD7avy/gHRGPMhmb6HK6GgN+vRhSLC6UrIVlX
GOqLLCXemGWcJ6L/WMMLHmPrKq6BcZwiuY2evZ+065hwt34YD+1p8uhcr3K24xce5Tv90WtCMnY/
g383LWuA5tOtMQx4NDrVoOWd1A5vYYXVaZxF3TXFy6L++bpZiFNNp9HE6nxeWjTNKfIRTfvB9b3j
LSYb+felNCsKnVdLE4LKLeoK7xU3vhPfSNA49auBqsLqy3VMnmiMvuRJKFYrrTqdi7e6GW3JnKx8
6q2/Q2FOdI3I6xz3ECzv2pskxwykWTwaSsK5Se8b1y9lZKP/VCyXdRahF0JzTobz8r5rk4S2eFMW
dWKwjKFSJ2NohAo5xq9omb4tPdReftI/mQ//HDu8LMf+5vwPDvmO388doymGfNQBt+qHaPGJjpwi
J4+zu2RERMstMSQJL2K/Q4CTdNaQvER+Nr2ZVKeMOKbD+X22hkTX+jGqVdAQYnrIXWM090lfONeV
iwfBHJSVUMaZuZj0mfoZ1KpG41///X2zvKwRyxndK3K1tALWqMX0nK+0NLWyy9N8ymzhE61AXys7
4r90Ucv7w8kRRTIkoiqoA2NsBv1ueafkIBWiKdgRvfPT6Gql3R+zo/mY2INDdS596T06R1Sa7EW3
hi/vurdvPoKu/SaELVptTOUEHyF1jrSGbjVpFkE7w/UV3t/Bi6jUDjYoOVLpoKOHkpT1c4iCkTLi
AOwa0kYM5qSv87rFyACIIaoPo/hStt/66F0+boPBnOxGi06MbIQQSvyhqE4lOMeUybu+UPuX8A0I
c9ymbb2i4gOsO6M3IFqiU1ZmS7yXjw2UgZeV56IxzqGZMN28oSLFN7QEDO4uENECtIDDnE/fsHtr
uIjGXpKFCQ+7cYw9qsa7qA0ECQRGxlOp8+Y77OuCjnsjobR6IrtP2TJlcYsIqVS+SqFVq7VF3lNu
bZILBrNNUZWOOpGBkWrrYekzD/2/p0qIOOqwbzcXGGZ/wH2jjlpNnXf+qJIHbj/d/pb8+n32rRRp
i6RSGkTnFXkj/ctqypYUjnYqv+uuc1kv9m20xRzuuqd7IoYf4rWxOvWr1HGbiOlx+YdHlSURUbFI
NBAY/+5mVAxHm+s6QVG3uqAGw1B7Z9AF8jJGSmmlhVE4mZkN9hD1yr3SdaNFkk50OBa8u2eXj2DT
1pKZLglGjCCFooKtS3JAJTPbidsf6h+GpdpZihFJvHrKXZXfYDJHSYS6p8agVBdDfJbEylajH9HM
ezLcDco3IFTwjRNPU2Htuh7HcO+hvMYNMTLRlU/tF0pT0rrt59YqnOq+9fMXnvbwlpQ5PoRSXzqd
ijcOwk22Yt6INP+4vm08CGopG+GQu2vlilpakz9NAibM6RLniNq1tc3yMW4pi4V/+ZoxwqE1D7Mx
WKU42ybhTRPmicL4plVU1zU2sU9oCrgTUMCSmmtwfbWoIV0xNLZ9Tqlz0qYhVivHiE6hfBCzlwkp
k0Gx+ummjxt0Q05/t3xsdX4vGG240g0qisRqFTuNdSfXYU/te/hFzctGmUy4KbeS3kU9kHpNciNx
8eV2PRRqdABV4UPMHTDN2S6T/K55hWHGGPWM7TIzwVWN/Lz2CqfZharWle1ic4You4mRAoJE6nwr
jb6WngwME5wiK5R45Tf7Wq6goxJDHtDmztxo0t6Qc0UQUThRLTdpJDid3H4g/WwtUeteV8L9VKh8
wWJWbphGVVdpw28jh+ljh3/cUAVliZ6BwwFzijDrHDS+7qpjOpecR86YL7zE//7KXj6B8UxNHcdF
T3vnsv4m60pr6Ty1R8mYBM7OgmMB+/73gsW4KHmWW1lNUWmTqomVzq9mkdvS8ChIN5qYWxJv4MR+
UnSzvIzDqmcaABXAy28Gtw9ovXUIPmxjsjBYygHvpFd4ZmoN74rlN7iM/xKKRmuSEriG9jFVg7X+
lvK4VnnbxgQKadar2kQpvsLmVSglSxzeJNxJ5uXN7AtOzmL/bNZNAvpYUcYwkt/te4jKPhzUn6FP
8jTGjSer1RfQT3Jg/mO7fuEQZtmWdhWjGoydeDYE4ekxf9JrV29t2UfXoYcy6OVL79Ognkcwvp9i
li/AzGL2sSlmUo4kBh1Wmt9rCHYyPzzKh+QlsRdPw5yn5Cl7RsEmbtG8DArZP4p+obNMBoPSGS06
gODbwFN0FA6T296HP+Sb4lawCnc8RSigjAjq9GnzJbLMwXKSXFO3q2C50Q7oxrR5bTX7Dv3yRcz5
UQx6OfUNNgLUmE6mZqelVd6uuz6OTrFJ4FmPVK2iEEQTMS77U5h3mNT3eB1kt7fKvGyszESVS5j2
naEBJQ4MX/eSxxhp++jBcFZfvsUpLPitX33BG9fxPSXvW2S6xJtoLJzILBCa/1WyD2pYgfclyKsX
jni8fWJ8N2nLPAU5AEB8nPWY1oA4XXAbvPnIdveUgZcFBcbXMXn7xrjwOjWBSVfU0E758phGnppw
ntX3XdtF+xiv3ZFsjHMCCDN9U9Oben3M0sIu1Q/K8O26MPtps41+MB6n6vtySGLs0j+sEblX309n
2pqTW81N/yghDPS5bzr7p+BFPsbbLIZSAxPy0eckzUYjrY9x1I7wGPka3l0JGuRptXTtxxx94agL
G9nos5hkESVWEvWPsflk8Aagc3SDfRuQ1FwJ4xGrKYWLlRdnJIFsRFicIILjLhUmZtLqAbm4Biij
Z6AYOfNbEBGTA69hirdYjOsoCrGF2gFGzz/Fy6ecF5zskthtPAT7EhA1ajT2lH2idUCRgNpEAVqn
WZKdPQiuaY8upV4rnnJ7Qi3L7NT+e3h6th/AeA+9FP/l7CzlGwLO21U56jxelv1qp4uFKYy/EDMF
vJnzT2WXUEaeYELvXDm91btgWPXVt1iz/9JFKYz/SHWlmELqFWdNcjqhPFdRHqBAmlM7wVMQ1nck
xVrMdP+Mfj1PU3aXTqbL8U+7GAoGWeHdQ5EUNhMT1dUYSjSQhI58TA5FZhV25GOOEa2j8tWg5SrF
fkJ1A8novdiYtS7S7hXqEuGdPOExBIUd8Xo/uuP15vDko3/fnJLSujZhrwBsEQ+zdgzf1T6OKbm/
FpDRccwjmNtcoqX3XvWqfxRdyUo+aW/ROfJ1v3Tzz5oXu+lZkC2em991hhtkVvHTHCPTKbvSCNa3
YgoSM0fXICeKoj/yx7V4A8Koei0JRSTIAGmEGxIFuIVbOgg+ze/X9ZAnC6PqijI2mkm3SUiyU5LN
QVuqp9WM3eswuwe/ouimLpq6abAecdHVEBwv0PZQnh7MSD5OS2bry+JKSnePjK5zHW5f+S5wVOqN
8vWZRKSWGtea13bWDafBCDlPl/v7c4FglGCNBGUKB0AI5DUz3aIXrbn055DX0rmPYxAZb74SeBmY
kGIUu9Eoc31w9FQ6q83ygEl3tSXpoDIqBk4EuB80wRf9C8YWGdfZNDSdiKqf5UG4Wx3QMRwMpz/K
j6hgRWtX6gpvvBaa3TN/A8koYBJNgyEXgAznl0GKbAFHlYCMRWWVtT+Fut1zc5D7On+RklnSRAI9
dx/iYUE2g4j24pbnWLm/roEcsdibH7i9xqYlwKBPV+rBCCZP8cojrzhsN+C8rB7LXId0ajmKtDZM
rWNnSkZLig1nJtGNIBtWOYDCU+85ku2XHG8wmShN1/La1EJgSnfVa3LIHsh97WLSsCfZ9GWOF8vs
5w42eMyxFWfgX5swfAata8Ld7JTOjOpPezW8EZzH4LagxWEdyrYyWDrHIPb9yC9NkZlDDNPm1bHQ
qaa051R6ridOfQLHuGXGTyk56D2VBmG7TFDkVhwyUbZLvMugbum6OvL0hPFWQjIUa65iz/L0MSve
uuVYzB9rVbXCFfNn3q6D7SddNjvGnF3yOMdzQoAGknow798kh+5sBCCZOmq5XfigR/DoEb0c1vvZ
K1/eF3pcdo1xKRqpElH/f6Rd15LduK79IlWJynpV3LGz2+FFZbdt5Zz19XexzxlvNVuzeW7bU/Ni
V20IIACCJLCWQMXXz6J5EKLddf14XsHkj0JJk1ZJcGkW9IFTJrNn1iVnv+SkKPY8hzfiuUIfK0qM
uLdEWfKSfDf0vN4SnhTmMijVujrWcrg3jgnt8LURz4Xw+7qttgcGLr7AnumyJJgEM4KM9LdwG91V
PzMnctQbCuYZPxG3vsW4HRiCeK0jvK2MbWDpW7nKxglyVQtQAfBADL0Vx8rtHRlpCq/uFmCbOau2
XeX8cTy2yoljJQCKN1ZNMVs77hQrqHey6QVaa40tr/FoUxhQmjSA1GDixGByk1iCDKQQoODS7MbZ
H8vZadALNIkgRa4+5CkrYdSTVgWVTqKox+wivfP6PaQPAzpUi/yF4yp043hX8q6EMEkqG/pJN+mD
P33DlT3KZ6ed8IQHLqKRi72+yTJnqioe5EXMUwGX7q1KQl+TvqpNjJMqy80iy8c2qByjbPxZnR7b
AIyK8hIfYxN3EHnwdUp4Lwnb63eRzwRfU+tylQcDtrVl+DRPuT0nBBRx2p52BoMNjPf4tRnsK32Z
pDw1wX9RRVvy1DSuOHyODc5T3mZiXIlgEm9uNIW2yHQ769HQPYEgMMs4N4ibO+ZKBJN7EzFqpI72
cub9YqU1oBbmE8A67Lb/fN0bOYLYIWtFVHpDp92cZNHcuRAsYYjO1TxYAFrmpA3OymiMJ1QS6NNz
qlMl3Q3zQyTtSoUHtrYdW3+8TWOKtlkLKxOUZnRLpr3mrb2ANULaA5EJgAOCd912PIWYiq2ty7rp
EuRBtH9bqDysmtzMPS8BcryNxapT+mUUlVe6kfKrKt5PvG2epwX991XOm5Na6EfanKyG34viSzPf
ztKP64bavpK5uDNLHWJESE2pAC+j5DrZHX3DAKzIQ46xg+Ibl8aT59NMCgjDMM8FymPQOaJdxjbw
Ro/6Q9VYhhVYBl5MQww6AH/Cua7l9kIZKuXRxlzA61a9MqSo4m9TGY180tQv+7yKYxdwuTwK7c0S
V71IocqvpOhZlscR5SJc8LRlNVptz7Nsj1VwxIidL2rzXdx0nIvCbRe5yGQSnjzPdQuKHbxn4OlO
uZmDQ8+L3O1ieqUXk/Hy2KznGU0DTvh9cUwvva8xwvVZxYlL8FtAzsh25gKA2ykBsyPcLZzTHkfD
169bWXWoDdxB0VJ+UaN9Pyu3xtLZcUD86y5CPe/91v/HkBKTAptoSnDRhzgQSvGopuVuysDUVir7
LA0PRcLrg+NpxWTDbIyNaqCBoOWtpUx+naGvEPOXH1CKzgIDqIOIqDPeeuRYDNHSFbQnt42dGDx6
RaFYUZ2f9Cl0wRvJSSab0b0Sx2TdQkGdE81goGgA4lv22KjuFsmfU25rC/W4d4u1EkTjfeUTQtXG
Yd1DEIW1nB4zR7sDMKKHwrNxaXdudZOgKbz8kR/Vr7wSm6ckk5SJoQe9WUG2MvSWVt31QmSX6gOX
0W/73LJSkkknfTJ1vahB0PzKs6Si4542DxhO+WKeF5siUKadpeUWD4ds0zd1VZdEPF+jLYPJKZOq
x0tktOCr7jVHyz4nOk5M9e/rrskTwiSVQigBA9l1oIZNJKvO74IEcHRAlbouZfuJ6KILW0R1haEV
UdmDXrm38+/1Q7XH/II3/VAcHQWiPRno/uC97m2mkpVMJpUImoFr2QYyo8Sw5v4ZoW4lgC+u652S
frqu4ObOtpLF5JFS1tDdVcGMen8w488Rr8thM9J0kwBpWtZk9RV/chVpuGQIZG2YQI8O2CYdIJK6
JS4WwH+FU1LiUKnsruvzmmffhfZKIBNeMcn1KqQL1h7AlWYV6PHPvAIkaj6woQBs8UgOtFVF2Lc/
0tvqnNnyz+tfsGlRQxMlQwcYjsR6/1LKKf4W3j/NOIQdNMm9/vubjm+YwN/DsiHAmLA29HCQxgk8
N4L+SQp+pctN3DxeF7HpgKaEgSldJiCHZQK4z1CTKg0yR64Df6lpghmj5GbuqhlORSIpFLsphYpT
iWzfyv4jFSO1zGYTtHUrqZTAx/iGjvkbOpsBZshd8dzu6VUHr6bbtONKHBNlrSK0eZxAXDI9EoBp
CJ7O64PbTPUrEUxwyUarGIKQIbgG06mC3JVxfzNjro73xLIZZaYmy5pOuc1ZcjtFKksRvD1I9Usa
GRbJGkCBau0snhdZGI51gCZYSyyTiYC9RdTnPU6GH6F3NS/fwE6qDWUZVWkBkvhO+Z7Xt5LJOTdv
nzRWApgFqxY5FIkKAXqISVn0Q8uWBnjcDgPyTmMXNvl6PQr+xSH/WJWdW9NDMFg3IZjOhd3iSa68
w/jYgjaYaKftwFHo8lr9tjeblYZM/QNUPb0r0xTNdIdwN99PHlUzcobEFiqwoyZg9rF4SOLb14wr
oUwtJAIPLVdMgEUXL9VJsiNb/iHY7WiR3MpPmoX+Qi8BcwRv3GsjTaKi1DRF0SRdRCvz2xKsmsRe
HCOkyaht/a6Pbha94JTkG+H3RgSzFeD+tJLAcD46RFh2fXWSo9SRy9Aypp/XPWUjlbwRxKTkppD1
Zo6hS63nttAexeRbLT1cl8GzF83Zq420HxZZCqm90hlQoX3mgiHJvS5iq+P7jR5M3s8AkCKpEgwm
+YCE8nOczgAfQFlDOCvDU4Yp3sqk1bQ2giCxWuxkFKy6bTiV2+aaQBsDzTPoFZIZe1X13Mh9X6DM
VvHYNrrKAmJTzblusU0PWwlhDBar1ZL3MoSIdWqVCrHU/DhluyhOP6SNTCkNdAWFNTXoavVHqQvK
hXK1N7Mwn7qxTA/6MOp4NSx5RDLbhvsjim2oxvTXUJMCa5PJ+f2QLqGVVLKlqwLHdjw5TDrP804z
5qCGs+WmHS0PcfvFyJ+urw9PBrMBG8oQFiZwV52xOGr6SV52La+vkPoRU28SgMX8szKvm8hqZZqk
AxYY8KtQIT0LuR1IN6V4d2MMPMpxniqMB4hRNWXGDDkAObDm/EeEY08EBMTrBtva896oQz9jpU40
tgbJTXi0dD85FJSw+VGfacupYQITeN4NvNJlO4Q0U8WUNohU2H0giaSmElOMeGAITTjmbTc+iXUx
3uezHnwLEyNzr2u4bceLPCb1TEWrhGmFUikLon2jL3aehS8kIR+oVmDIP3JYDL8ub5S4X3DwaQE6
TK+ry0/NbrBNv/SyX1wcGI5WbC9e27SNpBfQSqLAnLOr2PIxtwFB85SBbELxgs//wwMlZ+kMplxR
WoC4FjNUFHYVcNsK1EiZl9udbr1i+7idn0a41uNOilNXfx9yF9MyoRBKIw6UEuTmJX3E2w8yJ23w
BDBBYGAYMtfNAeQDQ36StfYcL7133Q23qtk3/kGNuwo0k7R6rlP/wMWC6uFt92aw+gxkD+ah802H
h7y9naYuNmO2w7EQI3ATQdwSZLYkHSrp+5Kc0+Kr0XE8n+eKzJ6Y1cFcSsMCr8hAVto8gvvQUnlD
IDwhTBTXJSArFAGsk6R6GiWv6B6a0b2+QhwR7ERkiJeosYoRUn19R4QvQ3bowoSTbjdXRRJlMG5h
eNp81yTR44I/jjCcCHwnzKomoBap0my0wIsH+OUyKqwYI7nX9dqu8lZCmY1X0Ns5WBYs0H/IwdP7
ZhfdJJjV+UAXCwDgLtoxu6+WRYGRarBgJYF/jvwueCC6m0skyYakAOBDAqrM2xgKlHxO+h5xGsyB
l5m9JQ+JT9C1cN1iHDFsRdT1RZpNNZytGI9Nt6uFb1O4/zsRzJqEtVljX4cmtS7aCd5I4BPz8Osj
QkADiuMWjl4ssXk7NoYRmXgJaebyW0zRk1P9aQoJ56V221wXMUxm08rJiHPANTu1NB+lUsMUs/SQ
Kh/zrj9iWEzeuCqUJBeQ0aLge6k6VcWx1ubuJl1+n1kSZQzHqYrx+2pr7Dqx25Xqk6gSR45nzl7A
k8TECeDbJCAj0dzcfBnI3dCG4NN4lCf/+vJv7morhZjtmmQVZjFzhGMyHlv1puFB1W8ns4vBmG1Z
NYxZxOLj4lP5CWAxPXlMw6MUu6XMCZbtvXOlCfXA1d6pJ1I1KeD8wytwb+ANOHkcrACE0Ur82hTF
O63SHetdvbESxzh0Vnd1J7XUEwbT0pbWjpLMIfpBSaNdKvzoyY/rC0XT1jt5Cv6AuYrOtbJ7NUlS
fQ5xJ18icJqhuB0X2Utb2Y7q6qxlmgvoelg1+Ih/XMSyROahro6l2OHmfEz2YvSyJM/X1dr0v9Xv
M2YUVJ3EUw61DDF0o6jah3Gzuy5iM/WsRDCWC0N9yssMKuDSs53vZ/O2rzkdQjwRTHlTm3Eeos8L
wSpX/tLp5ykc8KxMvL/ThNnalkloG72CmET+3UmfsuxzWPLCiF6oX/EztsNbw0S9OteQMR8CX90F
+94rbv6X6x6Ozdge70krcU2j4O6qn/ekOdfxt1B2r9trOydclp6d2TUq0ugxgXe1bvk9PVKGAPN7
8oyZNTc5NLzxDJ5GTC4NmlDqcDDA7VIb2012n4eVPQ68BrutC2FgXeLPfzIB272Ns7gihz3ExGCM
ySzZy90IMO1Vbk12EttoV/f5yGk0Dq+5BdV9lV0jLc6E0IAl53GxdOVWBxLXoD0mvKdBng2ZfNC3
YOYxFMihB4UydfTiZgx4Pk536ffK6OCZlomMe0AmjnDCShKRlGgbD9MjyI/sEFhPSylgaEw3XBIG
N1Mtu4bQOI0W2FXPm5LbNuYf+exTWlzVHc5CKOwmMbUb5bso+GHUWwRgFtcDYDu7XgQximpaV6Rd
AUFGd2qnA7pBr//+vwTYPwLegSmmpk5yNUW2aN0htnSv9nXXPANTjwIQeFy8BVr0/PvCmSyvdKkJ
kayXqCK1M52Or8/J5wkOL7spaAh5Qyj/EmgX5ZgSLJbHJRE6WK9zst4fcLWG0WfB1VsL/f7q78Ya
vglcWCmuSZksMpVjR0BUQE1aSaCyBHBv5MW+eS4WF9A7Hg/3dTviLloyFVrUmLre6DThT5UjpjeC
ouJcxrur3nqCR9a6iGESSCslQp/lWDrJ7060XWJsrOVLuesBxNj7xj5XQc08x9a4r/zwTnQ6PuI0
z3uY3GICvT2bWlh2tCmPQeYE+9AHnaVHub0+QM78Rl+m6liKAveyKRUWTi6OJJamviQz7xTK9Ram
8ojiOVUlegyVfFW2dY/stJ/TYbEBCnYABw6nGtz0FfCdE6D8abQKfbsLBK1ZqaVaAikxEe7DQnXN
1nzJDIFTsW09P6KB/Y8ctnU4mZIl71pscWZnK7NFwQZyH2M2e6C63Zln0SuRXXhv/1ypTLwrjT4N
ioJHjukL8YgzOYpdOKGb2tJjvlef0S5yy5VJo/ldRltpykS7mZhASaKPER1o94bb2hZ0CzwXkSN6
BcYDBNmR//+tj29sy8S7mC9t0VOJOvAAFydf7qKIt8FuRtpKKybYZUGbitSAJQHuqmIMvPYlGQhG
GuhUbQ2Ay9VocTaizZ1uJZGJ7a6QlqoX4DGjjQfrBlWRvAP8nztUAHWtbsAhyL9y3tzGVzKZENfR
zSbkCWRmcmRVXWXNKPrN2Uqiz9e144Qd28kBKtKyK1WYc9YNK2mOunBHpvvrMmgpcM0RmVLBkLql
rEO4heI3e3mX+qP3QZCKtfexDSHw9wLTRFSVAN07uKHTWl4v5ba10Dxg4FJLf9cLVRVh3KYJSsgw
0ax03AWoJOX0Q5WPepHCLP4YxhOJdSy+4rcLEu+yM+36Jd+Htvwp5OYJnk5MmkcTCF606TE5kn9l
lTPkEbjPOcl9O4QuGjEe0NVlGGQLZKTKV7n4KY3P1z2MowN7smyWsTMS2gNXlbea+Rw1z9nEOYdz
VGDPlHKYJhGRIaLtHsRw3+bfPqCCjl4qND7LmCthskyca21Ti+g2SgtfyL9E5a8ifrkugq7kuzg0
VA3v+WirwAjB2y02Lk38p6YYkVQV+dgXdegOwpjgFDKbPqZNxr3cl2lsldiqONvu5gKtRDPaAcls
avUGz7zE+N4LoRUt3wbeCm2/Ja+EMHGjGaoYB2DZBu1H9/U/IFfLTkqs5HeFnr7O506H8AzKhI6g
GmZlZhCI0xxApg5oVgTf63wOAVkTfhNs0niT29nGD/6hmWdQJqLivJEWVUA3YaQlVrscChnb4fj/
R2wg4sWg7HNRYs7pooIm3in11u7JniiBoyyPWse7eNjWBtweummaODcz5RHVpZLjCodJ6UnMC2eI
9gX68a+7P08I4/7LCFWaFBXm1NWWPtjZkKCR++nvhNA0srrMCJpajRQRLhGkGBh/qooIhcmvD8hA
iazIpi6Zmsb4uTAkkzg2ChDljepJkMWTPGRPwO3jrP6mvS5i2OcbY2j0JifoDhw6YhWyO7UZkNs4
iWEzra6EMPYSMjEqAaQCF1vuFe2hCDlpm9riXc5b/T5VcrUeuRAXJZBT6CXwIRc6Lzfdsp7tvn5K
ho9k8JUoJsfpQZqC6gKi8j51NQKSYrN7ikve0Mr2uWwlh1l+IyyHOaJyWrcAoINLiQ2S35qVPEg4
ugAG9rq38VaISXKZYsZSRN2gQTN2EQBpm+Nn1C7XlohJZcsgBmZmYucb1NYqys4ehk+9dlvk368r
sr0/mCrgdNDNbuCd+K0vEAGE9X2KnBmAgAGndKAfplb0gxyIrZyUY+Fr7nWJ2xF0EchopumtEnQN
BDZGfyKa+B03BBYpeYAwHDFsmq6zqqiCDml6Kb8O5V4qbjv9Iye7i+lYNDtRXmZc9lHfLn09etJj
u8gfrhtr28/+GIuFPTBrdeoFoJU5MzknyznkkcFsWwlzZaopiRpuuN+uvjgZgpFmFAda3/d1aAkp
yhDuAM+WFALEJnQJKBIQYpng7LIWEMItJtiSytiFQ7NvmvacxLl73VhbaW0thnHlLBYN0sd4tO+l
eafJoltnpWfoppXnmSsKsXdd3KZWuDMB0D39n0VO0LOqm9Qiwuik9HuaEww+fU4D3o3yZmIjKyn0
K1a5WkiSZNY1SBnAuI5GdK/4EQt4ecDm4BV+yW2JoivOJp61PCZho+JW4ymL6TmLfEl3y47C46R7
9UDxcfio/lsOvhbHuIYapGZXdVDPKO9y5cbkXY3wfp/xCT2o277QQrSNpJ8C4aXFjeffeQGTzgiO
rFMQQAHMkD8OyoTqKf6sml/+SgrbB4ULY30QVEhBO4/dBbJHcGIBg699XcwWlR1ZLQeLC19XeSqS
BHJmf3nJHxA79C7QfJjAE6jcFc/9SfUnl7ipl515N7icpWJB4k09neOByg6zQ2E81SbnxmVzq1sr
xyS7YKhVtdPhC+lzs+/98CDYvaceKHIM7sC55EdbW/haHNV3Fbmq0UalSSMpygwLb/mTGdracJeq
y4dcUFNNjKKZ6MNiUkQnd3UFEDyAWRjzMZowLxu1+wX4KtedY1ufixgmlPq6MsogQUkikMhWJsxU
A4NUdI3K/zs5TESV49RnWgY5nXSaZU9sAMa+WInC2b23M6skAq8c75IaqHTerk+8SMIYCuDqifbz
b9r9GfvCp96JdiDC5GL6bDr3ShhjvEVI5ECeaR7KC5/Utd2XMaeq39yPViIYu+WdEAppRkXgKLeU
eOnswJ5r8HYkjhh2lH+cB2WoZmzmmT4BQLVx2kJ09egDNHiANJUVTddlXQGPzdvVaRaS6WAewOVI
+k2Wc8sMf193s+0VuQhgNjrBFNG/NMBcUanuQYhh11rD6fLcNtVFBONhRFxw5zRCB91A6bYbgNGe
jU9/pwbjWP2Ii/jk1U69PxYnbeboQL3mXT2wWgfGqyIlM5ewRBYbMAjX/xdM+X94LNysOy5y2B0u
FhsEekPX+xGkQjloCelLkJpa48vklh7AczlpZgu5ae1h7F5XDmadSwkcQL4t9ipe8qpj8UxRvfCO
x9lXtx0BEFug1CGgNGV8zQjCeIlllPFDW+/rQLytJOWOtPXjdV/giGGfC5euzvMZR3tHN4PbRiW3
dd24uRnvrovZ3AjAsvhfbVTGrRuTVLXc42Jqqcpvg9a4KU5yVT6d0jjkGG47SC+iGO9u20kuAVxK
95xfC0ifuopz/uXpwrh3J2pV3EowmaDtM3Iz9K2VFt/igPN8wRHDIhjgQNKSpIaYvq1AwGpHc2mL
yUngOTXHA9495DZCG5ch5KjzjSDvpfYQSX+pivQ2MYtDp4y5ioeroPy5mF4/YTAJO6bOyWs8TWi+
WFVPWar3Va/Aydr2IWtcPTm0vF5LngjqfCsRXYU2gYzefc7FTTm5cXVv8sCfOP7LUkMntVwngwAt
9O7LWHwNZE4o8lRgEosOluSFVFAh63HMDZ6JAOjbD41R4QIajbB4LiD660P+ylDGlKaKmGHJx4OG
NiB6Jlz82ZNxIvxgQ85aGqOTIpAZb0Gw2XxI49eXPs3R78GkSE+gApeifHODk2VdB/ohGqrYqa05
j4NRDTHVKYVSZYXAF5ObyYtC4ghyt5+yOnNErbOypuLkNpq73u2sK8GMhwtaYIpSJkxOEmbONAT7
XMMF/JI0jqB0p0EGhoBWSJz72M1EdBFqMrl7ztFS0sdwGF06TcMNiYnV1zuVC1q0BbdLt7p/zMr2
3JlJhgEXmrn13opbS3JBD9hZ42i9DED36R/FXUHJcm65HR7kullZemNcNndiQp9NOmd0BXRz4WWt
cuXD4AcPvLn9zfD7oyRmkN9mkBiQnAPe8entxWxN2dNQ/Iry5+u77XU3wbjaWxlFrkt5Qjf1KBfd
dnqS+8wakx9N9Sk3Pg3K5+vSeBox2T0EtUrSLFi2WjvWkwga8tZKDN5c+Gbrz8U78Lj7VimhxatA
Ty+BOye4j/YArqPTd3ZWOuWX3gEEqR1NViN85KC8Wi4m4Zeq2NQxmIscNRXAdifstH7ytHLhJOXN
pL8SQ228SpdNDE4Bna7YMDenYTD3Q9xwcscWrtQqvIjIJEliTHWZUFUoECMFjJjd+hnPHuiKaBpQ
lwXIlhVgOawPVRgr5ZgEog/qRLoKgo1BspNucuo4sBU0UP2dH9KoWNlQpZ0FcwkbKogsCejqVXao
28frQngLxRR/0Rz2xkyRA+buR9Q+KNzmfurG71O8LhGiyWijVhmH04DcVgq0f884my+0A3IBuVzv
GS8h0Pb4W+d28F7EMY4n5qFR9jNNfcCsGutP2tSAre+DwXsRw/heUgnjkhNoNQKCyEIHK5Ls8lnb
V27yHbwjzvCJv0tvLhVa8A1ZNdCpaDBulyVp3tQRVBskvbMDoYp2JSbPOGG1acCVFMbrYqOvEgy/
o7Ylh3A5lOgzUwPONdr2zrgSwnhdgLutZqwgRPKjwRoGtDlTap/+a/2lPc1O5gY3nZ1y4T6277su
ctkTtq71adfR1tX5QPNt5mlf5fNkRzvpGDq88n1zvehjPJ570FnD1hmkBtK+MeP5TawUW5I7t5N4
4x+bG+NKBLNYKpqmtUjA85uQDpYs3GbGYpnEn/PvhfCogfLherLY9A2NgHMZg66A7GV2xiBpwZk6
QtxEfkmLn5ZPxQc4TJEpLiJoOlklPWPuFQFNzJg3CnM7lb8qmNovIx9I+4HKmQ/drANXopjMNM6m
1AcxLlmJklj0QNqOtln8MjvjI3vuShCTk4g2ByQJIShI90nyFMa+pnDeyjd9bSWCyUdT1YdNt0DE
nB4Ew4uy/fWV3/59A/gi6C2R0eH4dlmmcQBql4HjTzo+tOZtNj1d//3NtTCQ04BShglH9pG3yiqp
T6IKPFGTagM17LkfADkbRsnNoAmP12VtDp6TlTBm4YMep5sxizVHjsr2S6Vp1b6JNExaLKLxIwUo
vUfmdHaXSU3AZ6tLjt4sGscnNg26+gYmcts5WVSjg8LR4EvxMeSSOtFAebfvrgQwKXaeujwYh5pS
VM2u7CRe1VnhuXLrU2MBpeyTIn4kOVwEshitRhoYgdhDYNydhPBr3Zy1lOPlmxMdq5Vjb/dEvTaT
qIXV6E0s3TP6h8RJ/dwNASdaubPX7nsARaFT8qfwP4xzcBZNZaJg6KY6lU2oaKSHPtJBU8R7x+L5
psrkv7oA3QLJIEI8gBDm0OxmDwCpFgol93oU8HRhgiBMFnPpRKqLONwoerrvIpH32kjtccUHVSbx
FbpaTV2D5UKVBOoSshtQ++X7xS3uCy6j3fbb5soBmRxoEnPR24KG1OthKvNKex4tCs1HGUxBYWxy
3gVowXVNPaYgIyQtxkKFCdupt6Lejc0Tspidy5MVT8HfJQwWzrMkcoZ3MwhbtMjv1cGNB42zIW4f
SVcWZHJGH+aSHHZUodkCoRhK9ficOaUt3VHKxeQY3Ss7brMsxxHZe2ExqJQUN0sUSh2Cb8pvpW3a
wSNl7xOt6D782EgfMVS0rUiapmosjsYC/JQMwz5wywOGstxlZ5xoM0mIijN0eKMB2+pdhDF3F2We
LlpBGqTFaXQLE3zEsfHpeihvsWSStUJMXmoWXFgoLV03d7aTO8UGZ8p9fqBMiGepc1qvc4ktnmow
IxUWSSz1lTeVB4ewvYdfNGVSV9Im/RJFLch88tFT+tuhehyC0FYjHgQZz6RM6hIVY6lGBSYVyVnW
n6Tl5bo9eYowaasLS9I0AswZhmel8oRaQ/uhHwFW77qc7ePIyhGZjLWAdSMqDFiswSSWBile7mOE
4BTa48/YiTi7J/3s9+nK0FXQZIoo4xhPVPRYEIdo7h1M5z6V4OFUs/RZVnTO48i/bGEXOYz5AI2q
K2WeA8o/zL0gApGpAQi3SX1petMe49QjquAWUWVP0fKhGuQimjGoWba1LpQFLrJbZJESnHS53U88
//uXneYihkn8DWbNpMyAhqJf7eMj2RU/Qj8+oboHelEuWoRTffNWjikWIzNS9WnE8LgMkiccT5L8
RiE8IFSeECb5A8tEbesMtmvppM+A01f+zfzIrD0x/liOBcsBToU8EyokmGdfW76D0KOw8lh+4EQW
RxkW9Y5MgiwnESw2eYGv/MLlggssOC+1OzAGo0/xHP3iDTVvZiVTwhlGIgpe8ZkkHGVisaTKODla
r0heExmjZ3TDT45i9FfeBfFFClsfSom4CHOJ3ESHNyO79aed7g6ocHCZtuc1EHNUYu/uhIUEUkmw
NcumecAk9dHsh911hXgimGQhLFKgZjP0mbLWqWvlNjd4b/WbvrAyGZMUNGUOxrCHFkZ7irUbJThk
Eye10gC8tipMQhA7Y4mEGSKW7FQC4nrQ9g34MCblqI3f5rTmbBybhedKIyYfGIk2KPUEoy3mWU0/
jeP9JN6L0fc840ni2Y5JCrUxGOpMT5Fmp7itkO+aNnaLfvCve8F20+VFI7YIVCKjCCoRBkxOy4v+
Qjsu40+tp+wDXKnSEYbCFR0KCZP5PIpqjopsv8A8jMGQpBAtgBpAXDJnKErgXPN4CDeLipWGTHoo
xqUbJFqjZcG5Hs75NFnqcJ57XoLgBJTGVGFaKWlZB04WBzB08U24k3eCPdizp59Vf3Ebe97xnht5
Eum/r67sEFpkVmhKCrPJAtfyrpVrzklr23gqsPWweYg62z2vAUlOnYna4+o7tSO5PwEZxmvV/L4F
88x1V+SIer26XmkjpWFQiC3GAYwpSNxwUEerb4vWqtD26cYCd7223e+PaoSJ5XkS+gRYeLiOFslN
p0zHQAqByyLOVmZkfjzMYGGSjnqEOw+QL2VCep7Fn8WYnYxmPg3th+4qzT+f83oDs1I/m8VsqZDm
gTYZW8rwFMe4Sv593cTbDnORwYRCJsgFiH4gY45CC3iW/cwp4HkCmBgI8iXRKx0HBKWvPKXOPTM3
OfsWZ9lYPpFRj42wj3CGzKRnWQCPU4Zw5sjgqUG/YbUWKjoTSFPDNcr8MRdespBXyPKUoLGwEhC2
EkI1w/nDIE95/1WcjoLwkdJ15U/MzjiaCGhphJ36ara66CvB073woQbQlRAmhsqEZD1BseUoSnRW
BOWUgFDous/yTMVshFHZTIJaw2djVbEK6dMQuEmV/Z0Qdlxd1zpFQG8KMKinxwhtRuqXOePdyXGc
ip1XL8oUbAQF1nw+NHv1GOxn1U4+DwdKI1z4dWIrucUba9g+6F4WiH04mgtdFBpqvcEbM8xTtL6B
lwTwOkQ78Vh2VuVcXy2Jrvj7guxPimFH2s0kN8M5oynmkFudZ/gURwlTfeGvJ3yA6sVu9NjteofY
hat4jd+eMNDxWLjJ/WiNFo/Fkas/XZRVoBlVGrcxjYLx9d2RzjAZp/Qk+Lmn36kc5berQxNkgHhI
MwFH8VbYYo45wRwYeIJBS5oM8e+qUI9lUz4ZeIvMeh5m1bZDXcQxkaEuRVOqBOeeiMwAQen12F8W
Jeew8mxvy3+ksBjfbZwAVHHAxE8g65U1SePoAsbYtIJ2fDbLoOGECUcpdhBHiDrZlAmihGgoeoVO
rA5CMWmc64otRkJCzH+0AnjT26Vq406bBwFu2jiBP3wBCoqTRBb5PH0GFUFm0TYxQIC54mnwY8d4
mHNOwrmuJlBS3soHHnKjjBl2GKGMfWVsdwKRveuhuH0dtNKRcUdZHg0cIiEjOC8gwQIJ4VH3DQzu
8TrRtq9lVpKYvcYQRqPFmlFrUiAlfZc4eBU/mz5B3Tvucs5F13aOuSwes+uMzRhMCzVeIv8c5XuS
u5nk6vKXtEWDGueAub39XGQxQdaWSmISBbKmZqeBHjA3Eqvk9c5vP69dDMhejA9yPSaEwB3xXhMj
C5a/G8lacBbDgcjuDsNB9ZOdYYEl+wsGEpzK5x0lNvHvVgHxOrCwSpQKAG7nUISetTt5k9Oirab0
U7fbabeCb3zObN71PMewr5l7JRAkR6gVBgiUx894v6nJb0nj9Jvy/PL131cyBmJ2pjBDRuP07uTQ
XqHSVm9wSe5hzI/7ELb9HLBaRiarZIaRyMoEedlJuumcaq/uQnf+WtrVUfuqgre9CTE9a1i1V5xB
q/4UPPC45/7lPP/HX9l26aSSwAynjMifxJptyuBR2/Wn/Gw4r13T53IPcksfdGqO7nzsQH+RzSSc
sDHA3kETTlzf5MNObbw2fbqe1K7vRoSdm6uj3DSqGOoF6NGUCnKok/Kw9IqlJi3n6MtzUCbLBOJi
4rED2iziXSvfmHhc1zgieNowyYXkVdMWC0QI8bdW9jJSopHXjXjHGY4m7NRcJcmV2i0wmtqAVywp
dino2uuRl5b/pdj6s/7sEXZql3kC0ipOA/fB/5F2Xc1160zyF7GKBAmGV6aTlGVJtl9YDtfMOfPX
b0O7nw8Nc4ld3Re/qMp9BhgMhoOZ7kN+zPzARceha/zqDuLDJjKK+5ZttWZuw3zCozOtDrk2HWMr
sNNl8fYdTgTDfdF2A3pmFBM2qaP+3DaWN8XjQVV699/BcJGD9kE4yOwGrabn1PKK4rKIptFFlrC/
r4JhXhq6Qg14QVaGTo2ZSZP+EyuC5WK/8+/0/+oCXAhYoqKVQgI7Ruu5HR47kRFCH+NSDT0Oehm0
qYNbWHaFrC30ctA8x6fpnS9VdEmJrsX3z53VomkVOj6rEF6GmdPmZPj4lvHmxNafjYNysFD7H9+E
mKxxf28NuajQNQPVqwRryFi5MSqOUUT1AAnMo6idWrBZ/FdviifBOGJfvVp706WPmn7Yd2rR/8+9
e059VedjD0Pa8LOGgnl42v//30t0/EqhwVOzQMwI4SiNOzWLnmmdDhIZ8EVgzAPRk3HN4uJpbXqI
jpptPLGrXjvirrAgFCPI4bcO1BqdO1Dh1EONM8O35Tx+y4bZDkNXDUSVoq1cdw3CHagoUE01JTAR
K4l+3cOij77cXbThbVkOdTUJbNrs7Sf4glUVsJlQ8z3FWTm8GS1oq43eM9HFj590fL0PoPRsLox7
WfcryGxWj2K+gs1UbY3LxdkplzNDC2Dnct9D3BNSvS6e1866zZqSY1/0qb7ZcbPG41xnCOg0WhU2
r/VGj1kZueEhOHX24ow3aGRzzLuPSBatITl/iQxjgUAXIAf9h6JAd1gr7RZzpfuHYuvQrVE4h9GD
elnYqXPjlD6abffcfUgOZw3BxWBDq9vCTFmASk79eEvHF6047lux2ai+xuCyL2tOkrArsVjJyYjt
9pV44dnCe6sJ8dXuF5ziGHmWK0xhmJv9HVGu7s/FXjKPob4UgO3PS+bo5wq9bN1lObSftc8oCRw/
UsNZmcmHYJIF5lzG2K1qnM4BmsvaUBYc6e0w9dskvu6YyqGJ+gdM6owjoXdZFthRJKL83g5TFpMf
NlUkRFyop0YuF7XZ9q6UyI2tDIjGM/XMGZckuNFczIbfal34gfSZyFdQztWDPlVR32O5wFKoCI7G
bMtB+6uRZ4+WpqBHb3sZf4NZXIDCaIsxajREwNDLRyhNuFoq9XYIRr4P7dcViPN89ALOmhShx2UO
7prknjTHUPu2f7q2Y8QVgvPyItcGs1MSfHegLY1UXyNVcPNv8htctwbEIH8mm6CEtvoyQdWwZcHc
zr9CTDhA2ZcRQneau2/OZpa2RuO8L6v0iAxpxvKA0WNSi+r3wMXYLCreDrravwbeJPAGFuL+jhP/
WUFc0H/aF2pdH1otQ5wnp7S8pjEwJeaRySei7r59x4Oa2p9QWtjinTcClDr7knZrmqcuFhTURBDc
ZZgloawsIXZrlL+Euq9Uo1MjyxXsEluTvTVjv2KVWnSNFixR+u4Tiq9CWZRdufQRstbnwBFFcpFJ
XGzo0lbPpwarNufnQvpcx14ragli/8WePfw12KjJZOAedLPqtktfhuFH1t8YgyDJFRnChYMyV6WM
1DAkoC0o+HOvJHdx+nl/b0QgXECA1Oqsg00U1b9IO1oVKHz6+agsoqlzAQxf5kwHIwUlMEJbm53K
5K4gB0IFNT8RBBcK9GL4n4OpSP1BCpujRLpDoHbH/QXbrLOtQg5fvpxMfWwXti115KBlgHX+4gEB
8h3urNp4wVcc1tUsoat5vGECBiLBV7YjO87HlzY7NUbPlgb85BSj1aQ7Lmc86R2pwPsEPv4eeVdn
llB0WwYhdkwfXnR6Nw9vRf4sz6L0QRBO+aolTXTVGgy2mtUPWt33be5AZDGHqGwuGvQQOQgXGCRp
pGZDANUbYNx+qsODlH3fd47NRVMICE1laoAVmIdQwGlqsK7RRhs8iarnsrVeiaZiNFZ00W5as4Li
Di7e3hMoqi29u4z13aIaJ8yQXgxVJK616W1XGH78pykXNGE3CHV5vuAfI8Ezj57fjEEXO6MWPFod
pqnAKRE5Za98pLeYrMDZGqx8cNS1AIy0rD9W/zy0zzXkZONe8MopWEfKbdlYG0MoR8ComscMVx8l
53IUfcuLQLgLI4A+sxRJOExN0Nly9a3KfimJ8JoVeB8/r5LWeq2D7gdHNj71rwtUu0HdGZ4Dv9e8
+KH/MfqoXXnV4SNzTett4lxRIrUUlhRLqKObQXugol4TwerxnYpNlc5mFKK/Tlu+BvmTUv3szS/7
B1cEwV0eOeYCDVLDBFOrzkWxsG/oQ7AU/kdg0FMHFitUWfjOs1anQaMYMdqLjNzRxwqa8aVbJD/2
Ubb94IrC7UdDzJmQBkl+vZxUK7GHOnai4UaOhXosm4md8huJf18YLXCfjxrsGR3Ub1zFTkG1X0PV
Blpdz6IbabMCTBRLN6gsaxbhBd2GEgqMGsuHjcge0GCCT/RDdbEmuzyVfngvoozevJqucPzkehzO
GunxVO9ObYRvvoehB2ww2vX8VOeCD1oRFud/pTrkUGVAgCBFYkvhRS6+kQQSfOFb+xHK+tUq8n0W
4xhGYRPC1YvkqzmCRe1bKfo83/zKXK0c9+ESl3mQZBlWrsza22Xun9JYE5wkEQT34WKOTRhQAz5e
Ziel/0fORJNC2xHht7NZ7O+ru8eI8rRPWca69KM9ze3JIIUdjM1h/6xuwqDHljFIQ6mQv1+zhBiZ
OU+9OxZK6TeZhm6wpe0dNRk0bx9q8ypfQXEWJdD9mNsB1wNLHJUjhpEOGj7KRa8Ym65MdCQ/Fob9
5Pf8ebVwalNI8dIT7EypP1mp9IxU4RSB5EqZqycJUgn7Vgng+KfHTutBODrmYFDFpN+xaEuUV1sJ
M69RuXyRW/0tzWORfMV2keNqI2E/amUjFNvBdch69LXD7OEL4KCfOg8DIefRFqkhbu/a7+Xk36G6
CLOtlA0z6uZdySb8CrvNz1GFUWwSOYN6MMCGsr+k2z55heTuj2KSwyWuAcmKRCbGCbMZ4xUCIlwB
CF//VFJCwfqNJczHbzqIwEb6TyGJ8q7Nbi9y3Si+BBokPUiCWpjSQoAwchI/OLdgE20LJ3YWZ/Fy
fKgFjnwJHMmXHpqPBKkVOrs+V27SVCGqBDHQFeletjqMeIl4wEWeyHddSpYhqRkz0EzO1cnyE99y
tPpkHFRPfLQ3g+7KHi7oRnirDikbxh/rxFbrFAYJVkxoDxektCBapKqAPfPZPCNI3SWRwyahmUze
LOKzYhWUvz6lV/awRGq1P73S5UZEYI8yPsflM0mhylc8JM1D0SPWf4RhmhALXNkW0cFRw1VGo1Iv
grhCGjtrpp2rj4PZu0n+nMyi58nN/r81EpdNhFK1KGqOSC+foVruLEftlJ9Ubz6K+v82F1AFPaNm
GhqYwTgHpw3NqrKdUaGsKpC2vS3JCam0XYH8Tl78KhDUXjZjxgqOyyvysa17ecCbfBK3b20eH9q2
OesIhfvxj237X26xguHcPFSsGDJ8eF0g6bOlfitp5JHgMJJQ5Oyb6fMKiHN20N7F46jCnunHjKfI
ktWQvmi27BNX+iJq9BNZxTl7qYcEre54uyuDwQniz1ql2Xpa2hY+Q/bXb/speWUXdz2qRKVhBSoU
cBwzCVbykvjlOXFNl3rS7eKoTnlfp3hPFhEebz8HrICZv64ONFWXbs4bAENMBPSB3Um5pGjXSG81
vO5Or8GFCOtkIp/kLkutGrKxYMsaIx4aReFEYeRUg+gtbzP0Xi3TuOBhyUsvJ6z7RVdOhu7mopR9
u6NiBcDFDF1Nwx7MWSw77E7FSXPGQ3kgJ7AZnKrX0GEP49YpvQ+eRMnU5gJqIOuSTc2wNJ4QWxni
WW8oikvJpLr6giHoLHHLeXIFTsmCw1+neoXDxSpDX/qOyMDRb7NP413tBK7lxCfjl/pOQiHyxc0N
01SD6CZRDJMvWiAJHrJUgl90GaQsav2wdCKB8e2Vu0JwWxaQnpCczbG1YeeUYeX2cu1MdScIUyJL
uIWLSSWTQAdMU5R2lT4r02l/a7YBDNQRDDawwmfTpJP6PmDxNupQlh3Cf3JdOexDbC4VRXcLvrEs
jfL0rJjcjUjSEiwV+aJOiV1Fj5NI9HAfQ+dfPpOhjeu5UhEJ5NshuBQgK6oEZYLtZpnfduDr6s8A
NzYJiaNRQQnkvhns6YT9tsnP5Qxdq7N2GZHH7q/b5tas8Li9r/ol7fsa6wYu8Utc6McyDwVbs92Q
s8JgB3cVtIMpUXJMEbDIw14HE78z7OaSuKz/vTwxMXSrcHLR+dy8DilYOSCFqkK6j+3mCnUqQZXR
SditamnsfDlo2WLT8kLD2f7IEl6BuHu3GopwSmUA9al2zNr4tkyIIC8S2cLdt4kWFmQMAbGAPk1L
T3qgO4F2I/ciAbptFzc0jAODkFvl8z3UdOZZC43etaqIOF1PvMAARbZMlB/7iyYCYn652h290GlN
DQRrEwM4sgWJsDKyc+FU/3bCgAbC/xjEeUGqGEObGUhgW0/xw0vhZ4FbHTuPaZQGTn0MU0eUh20f
qSsk5w9TEUyVNssIp8tz1T1V40eiqS5bsg4BA0vnKbDB1wYp5BzHaabTqde6wm4M8v0D2wONFNxr
qolvGW7ZMqVWNbkx0Fdu6T4IHc9Yw58UOYrg7GyXfFdAnGdLQaeSsMXV0IXo1kNi9cyoqmLVmbzh
TjwMs+l2Kzguf1yWYZSNCnCTcVwgBtVj+vvp3y0dly8qoD4cwvcJYyo7AwT2snx+bYKPyDyTqyV8
vqi2A6161r2OEXY71wN7Nj99wBBD0xG54QWKwWWkixGlnRIR6qp5mF8GOpae0baKF/ZF97wPtV0V
WGFx+wKGg4nKbHw9uGVvWvmB3uo2EwKIPFHTDfOov9LEFRS3P6ASyVIw78PjamorwaECm1JcfOnq
F834IjBLgMVT80DHURmCHJuUnaYbNJh/RYArvgeqHWN4InkqfUwg3sVo1MrtSRUcrc0wdLWT79sL
k6hIKWuzHLqTQS9KKUhV2JbsrCMvcFAQKZDM9/Zl6wFSe4561IzIlemPeHqVjdjbX0qRNVwOYY2k
ihfa4pNd99XibJKX/f9/MzCsVovhr+4jFO4MkkXYKTk5a5ObKq9JetiH2M6DDFM2QZAnQ8GPuxga
OUnrKgrZI3HmR6V2M2baGaXYO0PPn2kAlsMAKX5Lj01tOJDBsrXsxziCLlCOiQ3GmA8Ie5HVz+HO
3Ei7OIrweOMucWOBkS3HN3RfYjLXhDzSvunbu/fb8r8eQfSlnCBgiKy2QDc9WKReMBQpKpVub+EV
hHMRoysiQ2dXCY1vmO65Lvn6+LpvyGYidl0znr0pUJZxCRYUdOZwcvtI9rqiOSbd4iUYU9qHEpnD
/r7yyBaE0UXDSh1hGdrmeML3n0P73NlHEe0M55NyLFXDrAMlJeeQPgcidT+RFdz9niWFOioz/v9Y
Cx2ljewOwxpaQwQOJoLhfBmSezE+YrAvlvESFboDfhK6CMuu2+H86mHc1dGNylIorIQyOiW0HtnI
aXy7nNgcRY/yqBv/nA4QH3H1yN/fJYF5fK1BzedsKCmAm/CJVN9oEbs0EA1OCHybJ21KupxQqgKE
TgbYeCvXyC8z/WfIRbRN20nf9RTxzNdqkHUyqmosKS+/yV7qDd9zpi/BuBuSUlg1FBnGBYZ4SptU
YYa10oDnrsBRlcLX1N7PZFHvnuA46dw1olvQlxjYUFmKEev23rBe9x1he3gCwsCEUOgmWXxzImSy
JJDL4HuG3mNMDprkbJQ8ek41d3inWw1/Nnb7jOZEQZzY9MAVLreGM4kKxayAq8zPZYDgijlo0az8
5j6tMLjFG0qyYAIBGEln+cN4F46pAyoxm6aCVdxMXUzMlqEl1TAJz+YhmYPczSm+0OooOgxW76A+
cRpS/ZzqljtGwyOGTn/tb9ymY6wgudBRNr2uQ6oakGZ+lrLsAfx83j7Edu3oisFnm0XR6xDZAUZy
Wm4ip74NXKm1fywY7yI2eevGD/nE72XkM0yLkESZAyTtUf2pnD6NqLOQ6ce+Uds+ccUgf96CXdub
BWVTp0F+abOHAd0zuuwmIvWMbfe+wnDunavDMmtsvn2ev3bpJ6VR7eRjJX7TVC1NM/EZyM80gsld
miIZWpQjLl2bVmNjpxIRZHXbjvYbhKeM78swldsch8goatfU49gO4lhUJtr+Xruawid0xaAEoxUD
BUMgT0wfKLtkd9A7dsTU0ttbczWI84AJOgko7SN6m913OZXsIH8Mqud9L9tOzVf2cPtP87YgZoC4
3XrNDcGoqemaN/SOvSoFdufIR+NnKcjvRBvFRbsiUUeazCyVXLoXPe8+K6pIJlC0dOzvqxSS1oVe
tT0g4uizGZe2TjxZ1G22HUuv28MO8ApjoFERDCk8wVogDWx1mAzzM4zMGENna8sDaJH3t2pz2dBY
qYKekIK/j8ODb+f4vqonl/QUdBsLalMSeC4FKNsv7CsYLqEcewldR0HEXjjNs3o0njK4gnRuDqJJ
7e1kaIXE3QxSFEi63ITM9aKH4ZT5NEd5wLhlyRCG+cjT/vpt+sQVju/oNOQxQXMH4KLgdpaeJOvN
Sr/vQ2yfphUG94gxjOgnqCwsnvzIJn6VY+ROoQ21ZXaepHP3Yrn6i2ghNx1xBcrFCaiHqhS5F27Y
BG+Z83cleDDx2jTfNfE5MVNn38ZNQhiyguMiBplCNYXyNo4vRvlx2TpsGI69ORbHwSP4Nz8Z3oKh
1uEwHnVPP3xsSH31C7gAouRZo9Amxgei9LCMP+XyPhdVRbYPG6P014gFdTbON5vEaBNNS1BDosGb
qvf3/fShxJI1Ev43BJ+0aL0ZtX2M+YOwSuwW+YoUO3EpuBT/l0NmGmAUYMLs/K0YaNB7S42gRz+f
edZQq0KV+U6+r0+Zl4FMwN13ju0zdkXj/D/tjEQyUE16F0wzpsCLZM0NdZF0lNAqzuUDI4UwuwWr
cGudCne5EOp0NhRUvebwrrNj79u17Q5Xuzifz/VJ1uIReFZxm7aPo+gzd/u1Bk+4/9kmzqWlIhwl
s5QwTPrSudknRlUV+eQhvMls4s+n1Bf1sm7tlIrXK1AtGIas8NEwj/SikU3sFM3RkzAZl7Aq7Rj9
F///hVvDcA6RGJ0B+gXAxPMj6Q8DFfRabn4WrgE4T+iNhcxSimgEWcMZzZw3FLowGMylXtfYxuPk
oVfGSc7jRchKxfacLwNjGApPbCpFg4fJ5RjGEk+MNRHlbGvy6iYDodL40pPaW0bZNohxSGPposlQ
c4kr49Camtvk0ARJ+8f9Jd76UFj/Di4vCNJQLZK4wFmIWuuNlMH3YM46N0dPgG0aRfLv4CwOLrMm
aGIrCFuxLkPQKrUT684AE1f/ad+sbQf9vby84N049dnYJuhS15Rzn95l+TNeYP4dBJfqoIe10AiD
iKr7JKhtaXFaVTC7uRU5VrvDt2eotFPwioiBAUTn+5TWD3iIE5ixD4EJkj8TUbnphopauKtC+b6i
5374wBzZ1QRknn/+/1OAN+amwFhFmp5GtQaV9CUPv+xvxVaBcY3BHeNCR1fd++x5j1fxJU2dktzI
g9Pjnb+LBDFDtF5cMA87UwkSFR4cyNZJV+tHtRU1l2zG87U97DesPg6yuG5b6EOy3Hb+FRxapEn6
l8GJB4Tz3I0wHP6Rr6o1IheOqrib5ZjxBRTZjRHdL9W3/R0SrRp37gn6exUNT3q4LL6E1qERjXZt
flmreNyHeDHRdFRz/lyyPk/RjMX6AKky6XYaDHgpCj0CovQE4iuEaE4Ypn6nNH6VGXafdQI33zbw
Nz6fKc0FmOuyCfMqSRpKzkjjzE5NkZbIdrC+gnC7lBugsgkmqPzSZLCVeDokpuqrZoH2GU1AgLBZ
FVstKF87twI8bEVT2btmSC9Son6uZ/N+zunJKBuntiy7ndR7Ja/dUUsPRVs5/UD8oDEEEZCZ9Pc9
+dtkvroeNvUMdVk0h6dW6MSylxem0whps1iA2EPhAgiBLBDVJbh/+Np7TPzawIQOdJvB1nrIHOPT
Rw7D1SYuhOST3kLICYchsPrT3KqXQRKl0pttq+vt40JIKetLVtVYNz21W2/6XJ1Yuam4pE4V2UyG
ARUaFDfsBEIWrcB3BG7Kt5DlkmbJgYw2+3G5tcxjMVhOGbuGUCBAcOZ0LqgEeRjKOugV3YZ2F6k1
nwfJ8v/dVnHvcJpGCnSTAEKqbzP1VIlaPEVxS+eyiFmJ4kSSAFB76IsEIWt6ri4jhBbF5Haio8SF
yAjRsRpLuMRYotFzfGibz2MmYIERbD3f/GJVoV7UbDJ9IrlbNbeWNTld+Wopn/f3RWALLyAWDnho
syw2SVm+svjTfWt1Ac/xpinQJ9N0Ypl4OOJOqSqjuKgOLCZUjSOhQ18BOz1av3uBi22WfdQVEHdU
ZYy4BgpBBsZ67TQP8g2KjavrgZXO2sBGtdstHEjl7a/gtuetYLnLRJbKQI4jwGozK8JgGCA4Tk71
LXT+D9U6luX9FWBXYGyxVxlNHJskiUKASUfzQKBzWF3qG9aoJNYmF+0bd2TjZZLlkKC+U/ax0xI/
w8WhRKfQEHzKbNY6IdwI0QjIBEMInbNpbtIQeRrOU0nLl17t7S5Z/K7XvWVAud1QXSOTGnsysptJ
JT/2d28z411hc0aGSwbBbYoMUU9bW1YpKrp+1HwfK6jbCY4aCwt/bx3oD00kVhhe5j4QaDl0od6p
vRtGy1luyoNe93dpUHqFNrwk1eBNk/qWd7K3b+F2AqJccTkTg0Zvl4nVniYfioQYUSxf0N/2TlWd
+2qC8cR9wM2QssLjInERNJJGZMyeQbw8orcdeawH0dylaC25EIwBNChwz2y+DcMkbDp29HVIPohq
upsX49UUPgrrCzhakSwid1OH26bBE0ZNKpH7b+ZMKxB25FdHGtzsS1ewqlbnyg5xCheEw4fOtiDe
Ibki+bfNmp26QuMytLltc1q1WDmmIa2AKiv4yejD2aB2e1EE33jbIeS36xlc6E91HbQkHdumBHrH
aEvP8uBoSoE91vnTvteJ3Nzgor/eNjJmirGMLPrrjnIsDwMWcnKsQ3fI/jE/8p2yWkcu6gfWCMFA
5uVV9ya3p1wo6sLWZidc8E0CZbFkUkUA0PmyM3tM/lU7xbCm9iV3PIrGFUSuzkWJpTKxUw1Knxh5
dCvQEczCKYJNCMR4qhHQ9mFI709Hp2PfQDgXENpyXgx/Hv8RuMCmu60AOBfoi3iR1AoAXeqHd2Dr
s+sDSWz2EAMKj8J7V2fBQLbIzTcjHmHCLHAIU+cJHLOQZnGXztSdJrn3W1W30MmhJs5MVBGv+/b5
XWFx+6RhbmJqzRqKr9lCXociGx7QHl20PvpGen8YMrX3ghE0mgejnqPIKYYEcmdFOoFDLECd9q01
lCE87q88A/3LV3//KIOvffVNolhjoPduQM45Hg6r3tbp93aGoAUxRPnW5sFYgXHxcpnSAXJqOBij
A/W2Y+7FZxx0xzgQ1/wO/mBn37bt/G6Fx0VMkqU0y1IWxE7MpTI3cOMDIzqKziLO1n1HMnhCxnGO
ZWlhQaWbVUjtqm5KJWfpRDf0dqxcmcQdlC6kataz61M6Tj5reI/c7hLc9D7xSwhIaIJYKTKL/X11
wxlmrDZ4furdPLqVpWNp3U/CxjS2C3suyCWRmkbldCpgEuhafBmTHInbHcl9e0pd+fJv94k7hCa+
dMLShEGSCSdMU7+GQjC0MQ77rrd9rCwdO4VJC5nvUywS0pgBe18Lmhv0vVXpvdZ/slowfBkf4a5j
U2r/geJi84ixhC5vsHypdANyE6l7hULhvjXb1dgVBud1SzGmYESwejAg56+S33rmYYTWbXEpVfQO
EveDz2sqvjAh34uGd8I5ntROiZl32CcQ0o/e0EQgl5uyLxp6h1yBcZtRaQXFZb263ElBwV7Dk5v6
V/HQH3CkbPSUTiABmQ6RJ3o53A5LK0AuBa4HVDso6xBhYVC9qTHbXxxZEEweRSwMm+dX1TXLVBSK
V3huGXurzNvFgHP0cvU0ZMuvpCpz1zBbQQ63mdWvcLg1lKywCikrnsfWWzE4Mr2T5pM5fSlD2dEs
iEqLKD3f31f/ihorRG4RS5JSC1cjuigw+nUyPXx8VicQoR6U8L1ZpHjKneAmeFgOcmwTdz5CSW/f
cTZzlt+/wOSvznicqsJiXGpq9DLJbkETp0rBBXHah9kO+ejYxdycCclanQtZjUySCUTTnUtG5djG
5FYb568aYkmSjZemWTo0PoRPMsnPoIT15Vizw358XuJYcJ1uxrTV7+BWXK6Kri0JcrSpUB1Mqx4w
A+gvcnYs0uwY1yKNuW3X/W02/wU39lTuehkhdCaf5upmst50Udq5vYNXCC4fQcVJrkcTEAl51UAX
19bnZbZQ5nre38L3/PhvZ70CcYmIvnT9RCUGBH4tJiuQOqA18srFVvChk980r4Gt+3jcdtWHGjJz
nRP7onq4aD25e8KcJoztst+A5JOAWGYOL2P2kYLh1UX4L7ls1IMyBQW6a+XFW9zVYI02nvD14DX9
7O2vqcgc9vdVZlI2QdimEfNG86S0l2b2ciqo5G6SlbBe+f85efyHnKE1/dIy/1Dv42/VSX/E5MZB
8kLNbd3woXYZ+1AIxhKVCo7admFNQ9+ULOt4lOQpsEZzwZN3PlC3NkBcriwXXTuH8rdOU/y4LOwu
RwueFn7TZQHw5qqucLlcTOolAjIMdINY5ZeYvknlD2kSfa9unroVBhfPVDXHtFqO6w9k8LZZfJvV
B3Up7N6QBAF6O21ZIXG30mgiCZ8KdtGe8b1xST0dDXZf5BNiipu7JfEg4ii4CDc5oNUVJhclu0TG
K8OEbKJzUVd2cq92MB7Xh+eldcJ/WBtjZYeO+Ra71pfOetUF+MykvyLNFZ4f7jVoV6rZAPi4+W7N
eNyqTC/wafxsJK9TJ6KD2y7cr+C4CNomY6o3MlY4u4HPfK786J7JqRJQyiog8xn+gXq7KH9iyebf
JuqmrMsgpTH5jhCZpNYUqaDmaoPpNJXJJbdECuebx4Cil4zgNR08LdwmzgTnPlNBNabV3/LqU0lP
ffxpP35tP09eMfj7LQi7rg4J5lLHyBkx7w2VzOHze7XIkzyKbkY2xYnsWvfRHX8QHUKBhfzr0dgn
hawylSQSGF8kabjMCcUDQeULrGQO8Ndmrazkbj4rs9AMMABnRpXekE6BdjfOxNFUFHfKb5rkB3jW
ibqbrHnZR942ENojhmVq9K+RCbNpIGDQ4lWxoz9kUttTcVi0t32MTU+kVwz2G9Z3UNlIQUTxig2S
OEPp7CgUAIiM4MLxOE11LTNCVlOZnDaUDnWY+w1GFPft2P4iWRnCheRA6VswDwBndAy7vYvPEBX1
QR1vz0IO0O0AucLigrJm4Xsvm4BVuYu/uJZfa7Y0QBZQfbLugpsO6U/uEgNSnC0TNRV1DW/ePit4
7mg3QVLpmQx4C1SIQW8rUmmn2UtZSx+5Sq9AfDtMjhVtxg5AUfVIg5eCVqgz/Dsn54dpAj1UQR0L
jDaLbCq5GYacovi47x0CL6fcEY4Ns2jMd7r/cjqZOvqeTeXLPoRgUyiXm06akWVJjHdEzfIME+xb
6XGJfxaaZe/jbOdV1AAfIUb4NPn9IKxOLKnHEYRiiArM0RnVrX6iB92PzqJLavvkXoG4RQMJSjiQ
CnGvtZ7L7ECxP1rzoehwxeBWLdKysGoZ1WzWRV415m6q9Qc6Zof9RROZwvxjtWZNako6ZbybZrY4
uXqY6OhqwYc84GoL+xErEGMqjUWfYEtCwFhQPKvxfT6j8TgWEXtuu9oViP19BRQnIPahNYCK4JzG
R1PB43F+K32oR3LlaFxEXWgpIxNk96v1PJteugj2XmQGF0WXtGhSlfGtajR3SPCaK7odp0/F/Hl/
87cP/3W5uHCJXhYo/zEcap5liD4L9Q+2k/TrSvGN9GM8xGY540iaaDfz9F9sImY4zrKv2SY+inED
PM2il4h3auS/0hJdpho+7tDXYnDLp0VW2ZTQVnXJITgUB/XEFP/So/qmzzb186/piwWelSp2cpC9
IF+fvAjsuYMzu6wXJXZF6djmMq9+D7fMg5X0dSqxZJCqJ8wHnZqwFNxHmx5zheDHZSpTmdOFsQvp
jd+NhzmJnVr7Z25z9wMes8LhPgn6NMxRyILnUzO9Uc3BIST6lxBccE2bLG3IDIKacZkc1FXA6VkL
VkuwISYXWyG/V7VxgwnlIryr60dSnPZXaTOorlaJ4a/CUBbRoNNDmKCEvb10SPeru3IUEZtsW6Gi
eQucX7LBfw3WYbtES4g9t5RfSdGAP0XwPrQNYGhEMQ1wCry/ea7MSPTRSKUSm51mbx1EEIiWCa7s
bbe9InAbgcaABIpGCEBZ8m3RGicOzl391PUiZloRDrchVqoMNfptcAFlTwbmroafmoEpmEZQU9re
96s53D3XzVlJqwDmmEV8NOb6DOLs+4CO/r57bX+Y61ccZu5qY2ZLSgu1gDltY8/ZuxRVeMaTV+qE
p+Qpe60/5T7IGAZRT51oGbl7Tx3VXJ074C7yZCfpl3iA0ONwjmpBUzQL0H8FcOhKUsPEu4bG96eM
xtgYVi+j/JeOnhIN97USsZpmkjm9qf7qqmJ003j6iLuvUDnrkthswpxxSdHGcCED4YTBRwiPUPb7
bRh3M0ltE6MrASdqoSmkRWY3nkSN+ps+uILgLpsahIm0ht6Dq2jogjXOShbavahteNMR4H9oq0Df
CD7B/3RACX0MPaIBQMD63XUn0IS7kvx1FD0EbXv6CojzdJWSfO5H9AHmv/rZxjSjn7jVW/I2jnZn
5zdsGLqH1Jq3f8A2zTOh5mUYoFPHwMWf5imxVfX5mGGYvGkhLh3F6g16RsJTDbE5O850EYPQpr9f
8fiCMJXystJi9GkYcjCdNdDiZk46q2go79SOfhqKIUYxdSnnu7LqWv0jQXiFzgXhaYj7OajhlDIY
22T0OKT2kJ1LEW/gdi64wuFWtZlAmZxlwCl+jE70oHnoKpVO+sPgDEzK3cWjl7D5ePM0rDA5RzUK
cwzDHJiGcmOmr1P/UsU/951lu9a3wuB8NKtmPTQpoj4oZGe0hA0d+/RkDhpl6G/qnOqrHNnWLWt1
Fuv1sVX7K1au0LmopXSTCupjoDf9OdLPzSC407bfScDPDU5R9DrIfBkChEMhxjNRBxud6qZGt9YR
jT32+GDdTo/pafKC/yLtSpbjxpXgFzGCGwjySrLJ7tYuWbasC8Mr933n17+E4o2bhjnEhHyYuSjM
7AIKBaBQlWnnroz0tysJmAS3a6pWyNxJMNLMRa1TJEBYhaz6Y3mrv2Qp9uERgmNf96dxy1OQM6Cg
YEElMOVVGjKSx/Ek6ehpp6euP9DpdRSKXGzFlTUGd3ouQDAUaj1hzwdoMEKiFLehyF0oXMWww8BW
nMRufAnS0IIlLjKOG0l9WMzEUABcJa+x4Y5TY/fmw/4AiozjwkhuhtqUyRjAQkv9ukvtUPrWZsQf
68M+kMgYLo5A4mIay5YZ01S2JX+d08qZ3nM11mUCCneCZ3mF7/Gh/RiFUmRiUReQ/dLS62XoBXZs
D9gFgosbsrro7dAauKaOrxI5KlkMtuOreRIsIxEMFyACOipdOwHGsAY7RCl9BkrlPrxO0EG6PzFb
oWg9ZtzpBryfaa9ZFG9/4YuKSo1KRPKyPfOXEePONnNlBqrMJiWN8aAfaW4Tp+4Ul/6+HYIR4x9v
2g4KcIECO5TBskn+EDWx08nnWv2yj7OZsFwNGP9OE86yFsk1gCYvuS+86aijLsk660LR+c0ykzUS
FwAKKa8jTYcTRCfTJ9e1b7rqU+R+ow8K9IIW4RO3wBX4E7xaTUopV7Cs+Wbph+6kXXWfzM5pMpvt
gupVh9Kr93QFrG3k4gKaHPMyU+AdTfKlSD4VInq4be8Di5BGDAJqEi56d7OkL5KEWwnUxSD8GyZf
5mS4X5pQUJ0vwuG8vE80vV+SgLjzELVHS9WDwxzkmisvU+Lte+D2NP0yiefztro015ZEgwOWn5Xi
lqbu/ve3V9Ll++zvq4tqbw0m6WV8v28zOyLHHi+DbfBsqIJDisgOPsaFY27KM3AGWXpALuMwjSLd
XZEpXHAr1DmgeYNdx+yuLRS90Q4t+LdlcdwfMcHka9zkS0llKU2AXVRVQDh8MpqXoRcMFhsM/sSI
JN0/fsznjdoMrwlVyyaluCL5h8GQ7Cj61MsPikjJXDAtOrdiDGWOIIoMJHUcrxMV3caziABaMC06
F9j0iqikqAFR5pFddHhWV34s9MqKO8ERSmQLd7xplVKrCdONMLXyZrHi67wXJVcFc6+zn7BaLWGZ
lBCeZBPTaPbSfLKy1p5EveAiEPb3FQhYEydilXAwY8gPFm0cTa3OVVy5f+XHPKm10qOSfZxgywLq
N/lqCr0hFmzTohnhFn0sDR1anAChFZ+HCl2K3/dN2Pw+uH9Mi+DUYvI3AisJEoq4ghmvo/g6GzXz
Y9vVokvB5nysULi4opkNaZUcO3NoZti5Rhul5RA6ED0QiGC4uKJPpAmsFOErrHBLrV+T6YtqevsD
tlm2q/+yxeKLZhU5yoOoBAixow/GDcqyUK6LFqnwUFwFx/nesKkf4tWlfJpuYk9U/b8ZClboXLTp
1L7MIggW4SaMY1t6XXQ/4vpmHgVpws08xtpKLuRkPSu11LGCiG3d6T+tq/A839EDqxdMjo2D0/Xf
WsbFnnAY1V4qYFmmpI4hfSuRfi2H+64V7Az7Hm/J7O+r2JDQwVziDPPXhg90QmWNKP+5SUi1Hjsu
+qhhqWlGhLEbHemuPWAMQUYB6ejEzj7O7q1sy3boqiJe0m3nJ9gKiKKxXorf7TIImiggNoQDfZyX
dtHSR9XIHyjpX/YXwGapDSpcfgFxExUjWZEVTYBjNkHfcIkyYDn9kUrpcQ7mW1WJbpCusWmjF86Y
N/eBqgtCoshQLpjUOVr51BKGkgF3YyOV0G2T67Gd9aYhWOzbV4qVrVxEMUbsI3KI8Dg6ijfetujs
MV2khD5AgdQer4bPgrFlY/fHseWCx9/KgjEY25GyW9nT4vVfgOchEVu/sCbZ7ib5IerGEowlfzmL
0thSSggnuhHI1Q2nG68h6LZvk7odsn75C+VCiRSXbZawMQT/IHXVAzkmbmoT24T46Tk+LkfJUV5b
dzn03+Vj7bbX07lXbSayDqrMw/6PEf0Wzne1MCPtrGJ8LflW7T+b8Ve1nexC/bQPIxpWLsZUVZAv
kwWTi/i56m/rHspfrWhgRbawH7EKZG0uI1FOsQ51Y7yXK9WOR+WrOaVeXkqCYfuXkHaZQ/ZbVlhj
2Cot6rSw7UheaNgy9rvymc0b2xC0G71xGQGyWPRSNJDc8aeae60YJ9iYWM99Udmx6iTSaX+y2Df+
XHOmZShM6NXgRajNXO+DyRzx/BImdzKVrufO+FB0y3WXm05YS94+3LZJv+D462jQyFOBclM0NOHy
vsz5o1alH4uZCBoZtre5CwwXJctsrJbSlHDOjl7K+LkLPu6bIfo+Fxm1se+WJsHMqOmPon/Ul2/7
32f/fmdW+AtcuqDqdobGpKsYrR2BP1ft7qL8LA+fMg3V4KVNy+d9RMHE8Bc5xdJj0IyBojxNTE8J
M5sasqfE7XvuWMqvieEvcxFYnCu5DFGBBrabVkmcOJKe/s4SLsolRjcVU4mxk5L4jLKc2z4cD+Mc
HPZh/uWQeDGFC3NDL2Hr0IGj36D81a+8+IFCHsGlN9QP7BpSDIvodX7zsRQ9/LisgMgEgtNcJJqM
QjekGcdEqtaN04E24EA73XKMpoeQYlC3rlynuZfqVmNbiYLXxdjsb5qsZksaAoJWCTH7LnhV48V0
98djc0msfhoXrBqjAGkM21wk02/kx2YUnFw3HXT1fW5Jt1FYdSnBrtIE9b3UfE4k/aGU3tONux5g
bmGXnaG08oAjQYO6HpVpCeE83iqCxbZ9jfrHGE3mr1FJQ5WpLDBYyl1s2ESxdb869b70CIl37CnD
eXxpPtIH0yZO9R8IhthY/RFeVGJq6HRh52XOdaOqiBJQKvSgh58OSwxvNYlPJvOpVx/lPj8bsyhP
tH1uvkBSNr2rPVQhdGyiuJjcOo3u60Q55iR9qHOIzRtxas9N7xv5DAbeqnUtRtMHxeB9/9z2n182
8xVhc9b36FpAyE5N2WmUzJHyn9PUOn+Hwo2s0dfTbMVAsYK7fDzVKIpsRcoYIku4oWzLOaNKCR/N
20eT1rZSgm1c9JYvAuEiTWWiJbmPAZK0pzb5Xs8euDYEmwH7xo4bmlzIyKdWCZUEGFp3NpLvZHwd
6ts4UQQw25HpMvNc5GjCUUWXOhZbVR+n6IMSTAKAzWds9Lj/s55MLmqERdmCXQWGvBGRFWiGCP3p
gTWgJ1exJ2oKF9jDZ63GsVfHnl2TjGh0eoJHZdE7iMggXrlbqmqp6yYYNHimz5qalK+Ws4B7ozhA
mUC4lar7jmCxv6+Cw1jNSpJDTQKvZC6U3e3EPVmH9IQOlneJuq+mimeM0bscQnQGBi9SP8b9XaE8
ZESQPhLNDxcD8ijQRwjrIZeTmzdd03tpJQoz21fzi8fxxAAJa44yWQwYHdkBOQrKDKzAmSC08K27
zdGITES5WEFA4I8edWAt0CzBHDU62tkk6ihydTZJ6P1VAOVpr4ckXwaSwjCil25nkjN4aZ1FDgS6
ACJruJhA5pqUvQqYiC7HKIhd9JudQDcjigwiHC4yRIpeTEoGHOWOvEh285lpdhnfJygzSWfzOKCG
whNd87cxLbQ9MsYByt+xpKzomzFWgdk052K2jlbbOjrpBFvd9iHiAsPtENDY7kiryTjwZa1fhR+L
8mNvfi30F2t+LUWJ5822M1Qj/jKK2yvMuS+kgb2csLP25GooMEOT7LG9CX/ULnWSL8mt6knn7BA+
yYL1vH3/X2FzztJODUW5wMJyOM3pRfImJKdA54dkWHceKHI3uRe6tYi0haUs/9gdNZWifdxUTZlX
e55z8ERUCaaxqbNvtRpDXCdwVKJ/t8LW06TpjuoEr2CzbfbFY9MW7v5C3EwM/IJX+COqUqPyQjcm
RJglLhcvLtT4tZuLU0Yjrywpze4LK0WRlWDFiGC5BdOTLorzkICrUZV8WqbOYg2+Puh2HDTHQi0E
iYLtne5i5lugXW09cWV1VAsUBILTCK2JQ+3TWyaoF7yotpgWR2Dd251yhZakJbg+mBebydOYf1qC
/KAuT41224sasjaL+vSVYSxKrKAsKavlvAGU8hQN9vw4g6xGsq1PwxEtHZo9OIp0SNAMA94uwRRu
n/VX0FxksBQpIo0FaEYICH3gq+AUXten6hx6iqCSYnOvXUFxYWEI8z4aNEBR66bK7kxTdOUWAXBr
P5wXI1IzANRVaNPkwVhETR6b4XplAufxaWTp0wyaS7efXoPw2EuvNBHFEoHfvd1HV84QWyQd8S6D
t9o7dXSn69Y3T5FHDiCBcfJrBY7vRgfLTc7vqti5GMdX1Bj9ovVVwt6iy9GnhnKVGqKtYfMWsYLg
Do96Wqh6w96hW+0zMXxT9tIFzceyqDxAhMPllZCNjYkUIh4b1qeqqx0ZT3S5+smQRcdhgUPwtem6
kcS6ygoeUCTktBWxOwrZBEV0jdiuTVsNHBchijBcVIg8sW0Nwdwbjt8Mu7rtfHra30lE9nDhIFNz
dVYH9iKY6w4BD4tlHkb563tAkMVWULtl/NFQokIBJKwI9ui0+VYbT72kO0koWqrbOT/tgsId7aUs
6odOx5mnzGzyornxOb3p7PhU3C4HJrMTupnglLXtdRdEbpIUfZnjVoddKCW1ldYtrcmzlnOVTwKg
7Vm6AHGzhEcb8NQwOT8deuQRPccWyr5Fee3tOHQB4cK1MdaZklNYM/e5nY/poc7BFR4Z9tSjKVPI
XrEdvC1CKejadEgV/r4HNijnSo0Kmzu9q7+EoZ0eItdy0tiGZzDCtubGQPnC474nbtv4C5TP3dPE
ilqyIE5UsuK09ZeAfjWlxFYH9G9924fanDNdkxVmnqbKnH29taAvwcTKKrQfQ3kclY/D9LAP8Rah
/ziGXjDeosh668iUdjANtnqdbEAjGpjdz+kjnvRcyck+LQ/0jRaX3Nexje5aRzqNIqK2zVlc/QLu
bb8oTDmPA8TDbL5t+ztNfk9mefV9bgMxo34G+R5qIiTo2HZhZU/lz1h93h9HkRHc7tGoZmNkOkCm
+ak3vtYi6i6BK/AnyywEkwCqDXCObY9FeyUtR1kTxPFNx16NE/sJK08wavDftqx/QtcepOGHGnzv
58kOltmuSO3+3XBx0agt+s5qDAzXrJyI9iJjVt4DAF4ZS0VDCCLE78bQkZq5NrE8UPOCN6KGvux/
f3s+Lt/nzo0oJYTWZo3nisn4OhePbfxsiqZ8OwmkXzC45W8mQZVqbJDij6Y/nZI70w2O7TeI6IFT
XPuci06RmzfSCx7fgq4UVbwkKcaM3YMLN3yA6qCOvpYR+ny9SJxse69doXHLfpKUVF1GoKH65CX7
zmrMjO8tqL/Yxaw/iTnnBVNmcnGgiej/G0Li8mcZxQ7aHVP0RO/7xXYcsEzocRDFAlnO736HDp3O
XMYZRMNWSJ00LLJDnlciWmgRCrdUk2kJFlXDUs1ZLSBJ/0OKeDsaXAzhVighUlNAtB3H7soxfeqh
PflD4Emvw1VnZ6B+0A6VT0668DS5nY0BI+o/I8itXCWgphwqACY2wL+Mfvqav7lhf22Afoj5fnD7
zk3ogsqtZ2nBdI46u0HFBz2+DeZ3beWX73NrmcbRoC8NrDInyZelyDVm9VgtvSCubvv4Lxie1Sjq
FG2edXaJqa6k6boJbqXiyzs8nGiaqqgsQS1zvlegLsIshxHSDUWV+1Y6g1HOCAeBIdsJQWJQUI/g
Hdz4Y7VKJYStO1QSmK/Fiapu+7Acya36YULyRvnYPs2IFPBB5+dx+bxv4HZkWkFze/mQJ0GosyKG
/mz4wRnVQA7Iwn0D2nZMEEZML7L97r9CZOt9tfWSQo4WtKSMbvzTfK1OOH15oNcfPqXgNKlVWzmk
rnQvElrY9JUVKDeRYaBZ87wAVEYVnlSfpW6xk+T7/mCKQLgw0iW6rJIRIFX1IaqO03RnimSQRBBc
wEjoP54yBb5W3OsVQpb/d1Zw0SFoCglimvAIJb42CN4uXpRQ8GKxnVVbTQcXIfIulvQZ7RZvnDe9
n/uLX59YBi9zRHQ2bND/OPNfoPgXxmGwkINQ2czLD2XnDdUTHrZtI37YHzWRW/PPjPE8UdmqgUN6
u4nt8SPLqufPYLdtX0hjKw5xotfCEdfRsPWyZyC31Ws6SZHQB7Byt7zQl8LN3OFofg+OTDBvSe3/
wBouguSCBkrpKW0pXER9bec3nbTqKXANV7sx7BwJWlfcE7i5RRsoh7bwvK0hM/J71JhnSU0zRs2U
NpVHLOveyqNjrRBbTdF/XICbUHC42VxpK0AuYoDHY6ilBCVRZRrYc1AcQrAzFaL74LbbrGC4mIEd
BS9BOYZSe7rC8wgKZ3JnsH/UOPmytxjJFd18NtfDCpCLIFZZamh3xNtnbVSOMZ0IqPRJdmpErCii
8ePCSNVWyhSPGL+g011lgQq2VJzVTljYzULFH+6/socLJWY4NVBFxwBWL+mXVxUstydUOkmQ4bJb
dziEoGqIzlBRc4pnS9CrvP3gcsHmU9Fh2hAjqTCWsp/eMh211CEH6mtO7v2HjZO5+I6lfP5ZD5uQ
FCXQ2gNukYcMaQtoLHxpXYIe3PhOftyPaFuLHALBugo5bIvohJtAo1FpJC0pUuxmepo7ciwNEffZ
lo9AbxtqDiaobVGX+fuiLsosTxsmZmZ1bW3nff00J9NRSmrBfrNtygWHX2Rjl0b6HI9uZj03ybmy
DvtDtekIRFEoMtCmIpM/qv112iZWMeLEe7N41IOgHkhLGevwfyFo24wZazTu3jVCCLZVBqCNzuQi
FSjfpGeIiJ6bq6Gx8xMjqtNGR9hTuHlHX+NyOw0tiyaXcjyjGq8KrKxxVoQ6e2fPnnao77J3EQOv
8biYP/Sdqlc57ESltd2mfpYvTqI97c/dVjxcg3A+WGf6Ui4aQDLJS9AkrX3SzS/ZaAq2k80XijUO
t59AE5igOhA4ySk85hAb0u8knx2whUQkWxFxjcR5e0AtmMTK4LUn09cd/RDfzgcm2dehKQNF0Ug8
YBzR+wUVWHd/MDcX2modcJuLrAQhVXR4SFeW142h3jSoB92H2LyxEIUohgkNMBN8R78HjTjL4f81
3i3Uh+J6ctOr8FU9aTfEnw5oNfFIYgsfgbci7xqSc0S5N9OxLvCeYD2NBx3v6tDtPRCflbTi0dkT
HVk3j8drPM4nZ+Spe0kG3nyGFij0x4Yjkx/tT50vatbbTEEQxTRknaom1Xi1qLgsaxouA2N5Uc/E
K9zyuYWejnqKTzMOkMW58cMn8mF/Ejf9BPptukxxJTJ4reBhkGRZZ34yKJbXW+ExHYPjPsTmukYJ
CTUMaugQ3fzdTULaxNVC4SZyVt2bKbVHM/9E58QfFZH87bY1FyjuCFJ0UTelCp5mOhDIZFP2INFe
VNuxuagv5vAvMZlKQl0BMaCb9I7xoHn0arhmxYXSQbtZzuaLfNL8ChKMTCMb0rj7YykwkE/0xaqh
NkrIEkZl4vQd9UZZVFQtguBWddcP7bCwNn8kc6rwpq4ER4BNd4BaoA5ZLXgdT/FhWDGpyg6vdXHR
4gH6pUsNlOLd4TFKcBbYNERXDbBu6IT80YddVnhgWgjWU1l/CyY/6F7252LrIgQlKgMvgLqGKl0u
xIag0IzyWO/dKJhul1j25E72tLi27HquPneRIsiUC/B4x4tapaPWKHVuZHRXpozjYKB5QdyfdV0+
F1n7vG8eW5b8IXdlHs8qQCZ9LkN0ZbtVZ54mBfp4snaNkmdBdGCH1z0YLjq0bafLZVRNbtVmBzkw
7caQkVmWtM99U98Eg+SQWNbdfds2zwBr47hAMchFK08lRFwGPbXrIbkr0tyZQWWeaNViUz3x86G5
qkHoaESUCNAFJhPe5HjQTbUEIQwuy27RDY6epjdxqD6N03gcI/3Yx9HfQRqcWHE2KKGcRyiAy+s2
tMMGOfy+dWQtvspl6zqM1d4xtfcc9leDzO8tSR11QzLrnZsraM4e4xM1iC+YyK0DwRqDW4RVTEfk
XYzOTT9WKLW144PktF7xUfXMY38XepEg/G8FlTUem9tVzhQM0Shib2FTHVyX6kcp/L5v0Fsdzs56
4FVG0pbOirQAwHpCv9ybeoobPk/gOkw+0RtGON26rTccTC99yq9YnV1wE96JDj6Cxc9fo7JmzidS
ks6dyILCTM3Omugxy2WBW27tBavR5HulraqLsq6GsWrWuYv1QZV/atbTBAms/VHdvBaugbhNzbKq
KUAZcIdznPGTCcIVV8pZcTpHvxIrrQt8hN/hSnQ9zuEIsFDzO/JiJoIMp2Aj4AW19DGvcVFi31+O
WvwlLD1rslXyuIh6Djbvt+th4yLV0iutNeuYH/qE16kb+hT4PY7A8nfrRv2GJYY+FNHFZfNuu8bk
Lk2LxNrY2AojEENjXSKZC7mga9YVbRwLvP4JXIPd0XcWHP9mLy/RPKEAoYNCvMceQcJzddSbQ3hf
HMarUrDbCR2Rix8Rih3QbYm5Q+f+eYSq5GAv/ggC+capxK+aIk/htrmK9GZXJ1AJ7NwCInNybUde
B644ckZ9poMnb7dwIt86iZoFBCuAf9OXlaQJ0LDCPPQwxvdSIijQFYQnk8u7SFIRBeiC6Nws+jKn
V1P+M3tXt9LKD/mnwC4wK5A8MowYIpL1GXkxJtEXhOCNyD0tEdL9bxLCrhG5y20GUbIadRmIhN8W
j6mELUfLmc4mZMLTAe4PLV8o38zn3hEV1IrGk83nalebwc5tqgPCvQlJknmxq+J7JdLYEPkEF0s6
SgtVbuD5ZRgczKQ9a23gCdayCIOLHaNS51qH4zGyf4rHRFRzcJsrDwbYA0MnOoj3ScEGxjcbTkER
GMuAKStYWd4cOsHwZIXeuxQ31q7BhQ1NjuoqYxM0K5VLcxRRmq/7YycaOi5UdEU9yHMBhAz9eMZV
MQgOTqK4zj//TTRIJlSld8iVprf0TaTadJVbw65PYJ3PbdFGIvBp/hkwikIlQLUXIm3z1bCcGc9h
7xkx5PegcUDBccyNmKbTSAYlxOTmdEA3WUCoo9MmfMeN30AZyP9R+ErJVM8gOmfgljmQ+V5qIcVu
KaKrHvOeP7fACwYXTvNQN1rCAo8+GG4GflfLDI9GPd7SLjxqfX4XFc3L/uBt70wXSG6lNqORt1JZ
41VbauabpFgsX+7KxobeAl7CdBPvKdVInvdBt13iFyj/boP+PCNUw3Zy4zn7MFrTMVS1q8Ssjn8H
w8XxiAZxV5VW52pDCrGixyIyDoH6uA+yHXkutnAhe5zlJalkE0cz6y6rXvo4s3P6OEDsex9HNGbs
76utAfOhgCYcOJb5BTllW60fxu49RFsrJ3/jO1qBhERtIDcIkLy+XdQv9fQ0a5pguYoM4W6KY9ct
tEuAMSj3w/i9az72oh76f4lxl0nhwnQcJVEbsJM5CtDVn4ubHpZP1SfwZ3jNYnd+6InIpv7lPHlB
5IJQNIVSFaQ44bEXKNVp7fhBcjpbO5cu5D3dv/IFXm9gbIjVhhXMm6ZbozgE9UsqelQQuLXGhSJr
sfp4VmBPTEw7NNxcNWwDfe+iZJpo4PjHC40umgVasM5toLG5oFSjdKzH6sA2o/juPQRFK//WuIgw
QSBbniL4ntac9OCbVTqtJcgOCg3iAkKNwjVDbzE5HZJKJx2HxwoVXJlD8AreOOPXXpQj2D4x/HI9
Pq9vVFMXNxKMKgvGaPKjmv19dxOaxG0SlZUrNC7enJv1o7MDcerHDiMMmD+JnFtkDhcf9BJqW5IB
sMJ4Ns2PRqMIIqlgy9O44KDUQZtEFgDmJYQ2470+PHXTTW4+T+9LMJqEZb0VIvMS1ZIWmbo0YT/P
KkigVIqJB+IxVE7zMqc/yNRMTr2Mup0ly/uc8Bcyf+hKDckyF1l9u976kg3SivuC2s0BVTWH+dh1
goD0LwH3gsfldZa+gNuPGpIFT/2hvmWv79En1I67qPxw4zuRj2zvIRc4bh23lpVkecMGtrPsPD/q
sT+077soXUC4hbwMzbw0HUC6+oMa3c5U8ADzL8vqAsBt6SlKtDIpBkBJ7PSWNd+Uvvy5gcTqSUF9
NRRW99cx24P+PF5e8LhlnI1qYukBJik5BWfl2ByZuqYsFpHdzuRccLgVXM61ZFIDOLqPd8xDdGc5
0UdWEjEfW1G5mMgTuMVsjmVWVhnGUEMHXZHfxNGzMn3eH7ftvfBiD7e350YYyxbDKKXRTg0vwHGy
DP2iet7H2ezGAknf/+PFH135XQbFWCg/s4ELfHDZeMTDSjp05xQMiBCejh08ch0bP3NMR/dBmC18
+96fOkXmtv0qm8K2ZllvlhYrvNxviTN+I2BeGI+q6GFw3x8VmQsa+rR0erIgSM1n8MJA7VXzGSmM
0Cj2nX/3e4V/0DfVRa3mCkaBoZklTk3MojPhRuAE4KtN3fe0xK6nkQscSRHEwdzBLrStnntUJEtm
9jKFsyjIiyaLix+lLkeTtMBdjAfVwePtsUN3Rn2tHaCo9bjvmoIAr8hc7KhzcCajnJsF+CGGOC96
zF1yo9wSf3aTg/z1XZkwjV22GdG9zj+wh1UcQCAvxut0mz7XRL1VpPDDXMuCbMjm0l7BcC5oZBJR
rRyHtaCLD0PwHBePYKP3BqIJDh1szv/wQY3oKIfTYBOfPiB4pDbrDHdRiCM+SQEYhcP39Pgammni
PwVdo7xsKorRYpPkJt4WZ9Xt4+CxT4mvLCKdoM2Ie4Hh87Hj3FqLRvH8DSKIZ0v6iorgWyl6j0D3
yhie0K0tS5CBFyG63erSSRvdXsrQNk1BZBfZwq3UPh6HOm2BEuujmzO+ngKlA7noyrs5+SAetEBD
b5hE5xZPi14qlQw4cSZd+K1U8WxoioqYNy3RCfiAQN1pWG9FTaubu1wuZtOUuATEmg955kw+JeA3
3A8Cm4tlhcHt61FW9mHfAiMPIyfK7oh8HnPZjt7Dv2qscLg9veoUCnpU4ICF9RaMKjfa1AkKlbeH
C/lCVKjqBGVev2dTqnGqw6ZHiDYrr2quJvmYdALf2p70CwRnhdbpC4Up2Eoj+lOvla9D9m1/PkRG
cOcSOhoJyoRhRKCee7QBhvQciIiKVHaU/iNw6b/M4NPFcgB+64iBDJ5+Tq5RFXpfuNORoNke3Ajn
yNNeF+yjyVXuRTgkJBBsFiZXWFXE3m/gTyVpbhmWtXSufA58cgxQicduFhAhEmwHbE72gLjtYByy
II0HGKtVH8Y2sqX8ZQ4yW9J9vbqp9Kf9+dss3DSICvFfCH6il5eDy5tpXqz27UA+HqZTejBPDVhb
wN7jhE72ENyWh33EzRPXCpBN9ipKTFC41VR2pUmDT+i9rvRvRL6NzbsF3ZVWZ7eZoPl++9hAUEqp
oYdPlXm2kyWTgiBnmd4wLDxk132QVEOBR/Ha8as+yQfVqq6bNHKluRpAZztf6dl8vXSpYF43r/yr
n8FW0spudaSJOuO46apgpqj6p7x4TmWvmo80EazJzepRlLr9spiL9VItI4dayiwRyOjMGEVS4ZVO
+IM1zk4H2Z1P1Y0o+r/1VfzhuCtULp6Zea10cQbU9qCfWb4zPAQfkM/3zFN1sPz6OrDBYu5nh+w5
vxK2TDI/3UPnQl0ST1klpQh1LPnZ3rYoTYhP9amx1aO4Bn47Iq1s5cIeeNPVnoSwld2SWJOm4vY+
+TYfCjC2GG7yMcAzY/YwevoTowFRj5KwqvtfVu6vWeYzsFBbrbOxwG+ITsO1ihFHA/s5deiN9CC7
/6WWZXPvvRjN52M1JSJTCll1N7LuuvamhChEnDmhICJt7lkrFC4gyQnWMM2AUqfnhJ6nXJTy2Ayw
xNKpxdaIxjNbVvMQN4WCAJuB5fxOJbZ09/+cr5P9jNA5d6APcBxntrGVOPvB71+W5gWcW5pQXalL
K0a4ZSyD7WN2Z3weEiTpF2d2azSW0ZN6tApHJKW0nedZGc0tTtrnWqsYMLpxq5PiZt5E7RodB4aX
PVBX+7Bv5ranXKzkFiNUkeemYmiWeaOagZNZx4hkYOEVkacJ7eIWYl93ETVrICXXqJM4LFeshiY/
sQYz3EAFs7ftmv+YpfOMhWOeDv2YYMWVxlUagMolFpE3bB6nfk0TdF5/3yTCRpEaNYJ7FCR38zH0
S2Px0jT19+dHBMOtsWQ0yhhcaThjxNcBNKmX+7ERQGzSA0Lj8P/LDLX+v5uSRVnWLQEw8KiCYqrF
ZYXxwclAxSKuhDiusVaX6FnUFrI5R6whleB/SPFx1a15P2oNZSVcYTie5TC6WnRiv2P0VhDcJAXm
2FIioTyia44N2Mba2p6Cn/sYmytohcHNkJFrqRyBUtUdC9ObJ6crlWO0QOFFsFI3u1qMFRA3TRYt
qqBhCVmCKBihOzpysyv2qhJ7wvK6TbdbYbG5Wx2BkpIEA8gwEdob2zijhcbJ/f7z8Em30xNk2N3K
off5p/2BFGGyv68wZyMww4gljZrklWQf5s7X08d9iG2XM0B0j+2EKm+HhRUEmJK7pSmQwMkS7aGS
KjA5FgKGWBEEN3I9lSCLq+A6msj0ji7zVbOISlg2t0UD2QEQXqCWjafI7kM97DJWRCBb/akmc2vL
7XjIDeMqXAKntiofTeCia9X27FxAuW2JKENM0rd4NyvXJIRyMSo7SevtT5AIhduO0iqgQ6DA7xLI
guWZX+Wz3ckv+yDbW9FqALmtqFig9Dd0QJm86L6CEm8HwXbLZ5WVYqWlbYf4Z+AIvxWhzEjXKIuu
nXGnZp7eC6oqRd/nYtywjCTKLBgTmfmXAL25ypS/J//xa7ygyfP7ymxHzZyqEitTSUxbRcdsLtdQ
LXzen5btQHoZKC6+ZdGUo0cMKJUC1wpPcf5FDb7o47vi9QWGW6DzMloU5R54R5hDN6nv5Mk49M1N
PYlOPJu+jPY5ph5MVOTzfh+1AIxfczMukzvEsWF36RTZYUdk0Iwrovzn5tBdoPgLBlpg5jjSpt5V
peL7HAxnOTZSB3nlc4KTyf40bUafFRbnb2qwGKCChmyTzIRLc63w+0G7HiEAbaNb9UrugpOazIIr
uWAsNW7SrLSQaZAh9UoxYaibX4ZHNDi957Swsoz9iNXuEHZ0JoUJkMG6I+R1Nk9EVAL9P9K+o0lu
XWn2FzEC9MSWpu14p5E2DLlDD3r7619C97tqCuJtvJiz0kIRk11AoVAsVGVulzhWGHwnVxh1xIrU
GmO8zB2jJ3NXnKaz4jWNq+BrO9n10v4I2cIJYbvUS7xKc5um4VkpD8l4YlNw3SGkNglBu0yHQQsH
YPx6MQPFE8Zd1Ec7GDxlz06ZdNhg0wMdQsCqQCkBWcmfa8iU0kYxNsWwZly4RH0J9dEtlfsoNty2
+kwKGbv9ZoT9jWeJEdwqajYmIfCc9JNSNG4pk4aXAQhHqh4anVRD3vtZ33tkVj0pY5AMQYjghHRj
p6tZ77f192oAu8fw47oTbPrZao2E4K2BFt8MVaxRC7q1dnmdLIyBRLJODu6tf5WOVijczNXpAffp
lAwxUIyFubrz2PRvCnuY5peZvF63ZztHcHRTB1+OBmUvbvAKKqtoP6p8btPYt1/57BHqNV/KIwa4
dmFAD9fRtlfvAiZEhdEZHWucAZb1KPvN/6TZKcPYx3WQ7Q+IlUlCLBiVmLZTBxR8qwTWG6RYg/TN
PmV+9ix71N6OCSssISbA1aoRY+oca/6nfKrB2Ojc1CVKNgom4iFPIsmC/gegRS3bMCxw/AoenjfR
TDM9gQMGxFNRYYt3eYs5AkjAlsfSZ/tY3V1fz81L17kgCi7vlE5vLhMQp/lTN7ZuPt4wcuzq2b+O
sz3PtQISvL4emW4sKoB4kVhxLU/9pKSgmWs/j7t0+fV1Tn3Dlpi3edagCkx0QyMmXkz+PAB5n5Rx
viAoMSN1bfIwgfIt0muk4wca1t51GzfX8jeYLYbYGXRYixoDLK0dzwp/KNWhxjE3W0N2CPiu/BVC
KCa/KQbADWIJjjkU8+yUacH9ZAzaJ+ZnP9v36msEcbVqH/nRt+uG8b25Bies4gKV7D5UAZcn5o2d
Rl5tF7JQtRk9LiaJY58ESvLoV2FYrnsusVzvrSNmkALjufdDcG+SQ+6FMvHGbaektmab/LEGnzB/
ukdjOEpL+aXICWANb7zlJNA/wUPng+/Tqx7pZ9kU3nbD0wpS2DpFtaIiovyOCSZ/vkuC7JbrENvB
choKcM/i28Qn58gjbgJOkW6nEYmXbgeZ1S8QdjNGFzXe+3GNgisO7Vac7THZK6/IhdHWoviyBuRt
5/m9xiJ3QFmYTT+OgJvBNaYkzWFkqeSUb5e5LyaJrTOg1gWFagSMYTeBCf2QnNWDc1Sg7IVHPrBJ
xqf6gL0MSsnB4JslHgycc1tVeXwBf9Wf/qNWHcqnJJv83ip3iqnft4NxnyTmvhzoTd5jsDJxRkkk
3TooK8xfd/7qTqfVaFR9C+FBtcrOda28Lcsyus3AZMXhrY1bA/FwtwIK4xivXCzHp59Fl1095NOh
dIz86/XYshU01yjCeUhyytppxtYZKt5HqoOpfl24JrEh4xmTmSO4/aQUpt73iM764HiqTZ6bJJQM
sklsEang7CWFMlUDCPA8eZSCh86GeAPD+8cSP/+rZRPnifqhtxNa8YstQ26ARuekee/q1p0myfuV
xN00ISVpKnC+LDxalOFd7rw08a1SPF23RbIzYkGTRtGkEgqIatb9UFmOeDWXRQj+M6+cVPFV3jbD
lLAOGOwdzSPoiIx3zo1xP0HlIg5kGb5szfj/r06O0i6OTWOAafVTnqNzdjmXVSGJA7JVE4+nFY3F
wu8uBj67Abqjys9/ty1CcLOKqiqrGDfyopyK/qh9hI1ndfJFpe4kM0NS5nDhYr4v8yPRn3XtcxK+
XLdiKwNcowjHXqFlpRgUuUtV+9oMqajyadCcnUNmV6O9rPlDciGINay0hiqxVsAmcuJablnk2Sg0
/rQeJsxT80ymccHA3hluj7bVb72sXU3ieOKTeUe1qlwMOJ7N2J6Q6hCT4pSbspeVbRiDk7CqJvqk
hEevPE/QYmaVk28bJAR1l2V5WlFi4iLKqXt9+zbzJZtcsHgqvDpLXc1Yg5kBPlfd3Zj3xuyi1+Oc
+tO58PJzcawfJv64h6q38hhi0E32EbjZe7H+Afwcrn9AHFLa8h/wSyTghk96WMeX5ADhQ2ivGBj4
iLw0YF+zo7GDXIif3mafrq/B5tvm+icI8STKQ1VVy18/Yay92EsC/na2uCH60XK3HND8UT8g2biV
tSRvJsjIbogKhhIdWy3sNE1GVoQdXmlGL4VYCguMwmcg1/sZ73hnvqXfmJM/xpxfWJambsa3FbRQ
Txq1uU3rGdBtYDfHOYjOraerXuxzYEL30/L/oWe3WTFZGyxcd6OKGtOU/Jr7+s9s3vSpc7tA2+UY
5Sgl7eyb52hlouDb4DqN2n7GS15RJW48Py3Vnd5JQtI2hgEaMk230YstRPElQjpaNejC7pPbJrmP
QE2gSVVBuRv8dbuqFxAhiRvieFDJAhBtr+/oLgW1iLq3wUgrG2yQWSNE80ptu8Vw4BTRYruKEvnz
oIJ/RsYMtpnIoZ2cqpqqapb4PYHo6bTMaZApKPW+LBLQ39qfyQDft2T0WJt9VejJ/Y0lxBedKgyk
oFCxczLnhFaWtyLBu7hWf7Lq+sh69Til1skuqs9Vn/6TTNTVpu5kWrPftzJZve3VvfwUYRvj3Kl0
s0BKoZT3TDkv821NZQ0TMgxhB51sqVG7xdtBhM9BXB8nK5zRbapJEr7t6PHbFFEXooqrdrRUwIQW
8dKlO83KuL8elmUQQoByws604ggVra49RPFbOLxd//uSlRJbZfEc15DQ4ibMjx0UCwzHXTrZM7zE
000hBLWaldRzhi1HtG3cSXd22ji6ZqUeh1rWFSZbMNHTw0HLZh0GLRa69W9ZI/n82iQwA4U0CJhV
x8SlJewIZhvaqeJfrKQBo1yCcdOXpm30L8PYscql/VKezbKF4Hca2hmsNEdQ4yeLzhoXHHFj5i66
ohPMXLTWu0GUCn27U6uBswEMNZqHZrryue8aQpARF+q3BXSfmp8mJH7RhtzRvBriwZGrRnZYyIT6
Nn1hZRnfxlUSgrYS3NA1Ert03LfsJusDTZdcFJuV9fXqCTcFM1k6DiX/atlXR7zpHZCl+toOc3i+
LK/Y9LqVOUKgQUtkHFW8XpOSZ2qBn6B8yJeTlrMPJRErICHaZIXVWG2GfFy/HwMSNPfDJzX6NRQc
ed1ruYt2muRjlq/SX1fhBVGsARC2DKRLYBrS40K/j62v+hC6k/myGNK3kM0DtcIS/L1t8YSgNHzH
bqO75FA8WqY36+4INan4VH5ir+GdrKNUBinkR7RI1SLi39EtCWx7Z2Uv14PetmeAsBdfFuB1Fum7
tGmo5xBTAr6mKufICP2w0s+YMzpQqsteW7ZtuWAJsa8a87GbFTz5jl75hhn/QxJAeOlIjrwfjd1q
h/5w3bjN0qutXRD5L1od47KMOq0MgVjxJ6Ughso95p8feM8255CW1SFki8mjygoO9HltQSDx6Wt0
dOvC8HNrvu91FpCmk3SMbSfOK9OECDVpC6vzEqYNO27YeKs8hTetT/flzlZcJ7i+kvzc/n3KLgsp
xCrFYmyYbaBp2SFXv0Ee/m50TiFU9fQuwKyFNhqS2/5/GOjw+UxcMLYhhJKB9XHnTFhM3oOfBckj
HgP9/I0zsimVKztnMjgxgWnCrEjKGhbOJ+IRcBGWEPIOD3w9+28yR9k+Cb9tM4VAkrUG9Ax4KmON
yc2oKJ5Nc8mObd9gFwghcEyEJZnKfdGozhm6XiZovkIX57pbbILoKu+NJJal/sq1Vw6vNhk42HJw
zaZdnd+NmXZb193kDkv+EUE6VD/+iyTWX8OqKa3OnNC+GE9ujpaXePKv27Lp4isEYcGMMmeDMmAw
gaVfDOVdKx60EOKu1jfNgEBWccOk6rL8L/51qFaIQjy05z410hSI+nP0lBzq2+bQxWB/ha4sHruJ
JGJsXpQrNCEWDsMIFfIQK5iEDzEtfDxzuk3T4Bv/0E+ZxDE2I+EKjDvOyjGKmLRFV2Maypkhu9Dd
Ejz+9kp85GXA69smcUGRT8opM4WNDGZlxrxvY+3WmPOgUyZJ6WBz/GntgEIEjPSws4iKzYqPIE7w
2D2eTzhPTQF+WYwOe/Gh+ofuO4+c67PyWRYwtm8yHQQvKp69DHxy/7mgKWh69abBgjY+clGM4ken
6Jbjzj7uzr16/MiqXuCE4JtbRhdnGPjyQxWjmM09viNw8iQdoptR8GKTOPcZKxgh0SvMW+ij6i5o
zlGrf4kgxFlM5GVTbnE3VCbFBXtW7mVWIwkcMjOEwLHopTXZI0Aw2D0vD+0kMWLbw3/vBRXChNqR
1GwplslkeKZ2buby1jQ+X9/v7aqI7gCFgEEA0ph/+he6bnS2TKjAjE4DnVRasIAySvYOGykGYZr8
LqRVUED6GmXuQGub+Ngiu/GZltW7Oq+1Y96wUdLAKf1VQsyKDCMewdDAa8Fo2nLbx9h3UINVTwpO
2nTLOVKvr8P2Wl+WQYhbYRNN4OTp+QjDV3N+ipK9ZcsYqrf95YIhZG7Z4tSpOcOoLIfE076bP/KC
uNpKIVKRMG/VgsCGhowvVRN7KGvsSK5JErTNpTKgH6UTzYFUp7A3ijOEpt7CjBIFe78ctAjEAI21
M2N8iX1gVy5Q4isPi9Iw7tp59GuQw4WO/tjG0wldy8/XYTYzgBWMEC1oQfUe6QWG97Jyfowwv4+u
8vhT2izxSZ0a9Pl0GvMKCKu6djuXu+vokvXUBbdotCmP4ghhpMuUIA93DXjSp0aSBMhABN+ojHkI
lQq3GIjL3WS8zZbJNUwZY9Jmf4i9WknhtqKdrdbZf24rdmx8SDNCUgedg+FOf2Tn7LgEeQAeWNm4
yebJWsEKtxalmekQC9Zl6kFdbsNQkgRsZjWXvy+21ui1o+ZaCQfpMUPjTJ7e/WPP5b6RzZpI7BDL
4XG/jLVRwI4qesiy11kmjS1xdEMI9uES9XWewdUG0gRt82lEHaPXfsS1n6tfa6PaS/k2uF/9lequ
Vk64wzRwV6J9BhYp0ZPR/DTL7y15yLVj1kmKDLItEqKSStk8pQO2KM+Ja9A3aM24NHsYZNpA2++k
K4uEm4Jqal2XPJ2Oj9Z+DnQQVvDxOjySfpoO1gOfggRtkTv8jF/tG+VBVtGTuYgQLcp+NrWMYEET
2j5C/9atSvPxXwUkQ4gVXWo5o8pzeFJnqFD7td66Ri8JSDI7hEgR9WGGewTLWGgv2nQqI8nf//Vi
es3zhJgQ4cGJRnhk/NUHWz8lp/Cm4A3Z97Id2U7RLx4hVhDiptIVy8SWmG50V3FaznMI9Q66V4P/
NBde357t+vEKT7iuSDaTwlawdOmRvfCBNFCa3kwBSBg8mZLzdiK2whIihp6hY4xwd2uD8FHbLzvO
7gfihzPY6onvnOU9PZKDLD6URGWX6RX/3uJNSiQ+LgrGcFt0GM4fSa8NU7cpwbO7SYWTVJtj6BgJ
ga4uGSowTlXabuHT3/oop2Pcvn4vWIIz9mmqtK2Cz6rRM5sDWifRqobOCssfd7ZHc1T/88Jt9rKv
x+uwf82i9I09pqOKL4h5us+h19e8t3Qn8UbuAX+fs/+ahk/hPz8g0PSTLbMK0/CRvzeC6NSh7E92
fFKfK9dcR9uOGhcwwR0xRDYpmQODaGG+1B0UpjvZu4IMQrixZkiaJTWnb0I3rdvODxmVpOnbvR6/
HQ9EH3+uGLo8hpFyGpc6yL7mD82NAf2T+DmD6o+lQ8a03KUnaZDi8fTaNgnXVs7oZKoNn5W98ZPG
dfb2Lr1PwLTEuzyqwPbKBCr0GhpMVMnNLFtQ4ZyFVZKHkwEHyfPUY93XOjz+O6cQ7ivN6sNiNrCe
NpvOY97eWxELrkNspzEXvxNuq7qBYhmL4RSJc5dVrVtmuRtpd635pCqH61Db8e8CJYQKpR8hfF0B
CnSd7sQyz2D3jQUNMZnOoARIbDmq2kVlpIdHFLRyldC1bVefb61Z1iu3XWHHTKtJqEEtXazUNRHr
rK7nWeduRENVFkBg8zx52g4vFkdZF/z2bbxCE7xhTJfYqGegKQfrpPvqN8WbCkxs657m5plLfRkZ
2/Z5XiEKzjGi6V6zJtxYNPKXnXozv/LpBvTMDa51D4l6REKaSh8uNo/VClXwE61a0GmRwOuNsfq0
lN2rZSeSoojMMvH72+xjPUw4t1ULlSZ8zGlQYy087UdyxNgGerXQjrdfJOGC/+6/AhU64DTM0UEh
1RKiYzvlY1nQBOWFTH2MOsNbpumGZs6uzkZvVPqTrek3zCpfrh+77d6/Fa7gNwxN+IOhtGAGvB9K
V0P3X/2qeIlnfVbvQG5dovcPHxaf2vOHeIbtFbLgP5QZ0ODgyMR+t8e3SvlkprK6/P84hJdlFdyl
wws9r1UiCh/Rlsa/WqhHb81T53W3cnk0ySaKjaupmufoBQYa6KD31S488i41ec/oZn5zWTlRWy5b
YjUNGWBmtp/LGwvj0Ynk018GIWQccWyxjqWAGPQftHhRW93tZa3TMgwh5WAUha42hAN0DsipijvL
HL1wervu4DIQ8VyVRQqlVBiiJF+K5ZGEnRuastYW2b7zH7F6/gH7vd1gLoMPcnJ5K7ZTSneA+EKN
LpfOHb8XL84Z1Bl+HMRfZCnO5n22cgb+/yvsIZ5IM1FgZ1MW5P1Bgc4VpYUXdRKX2EwGIPVgOg46
WFEG/RMoaSM2UBNflnWTQTQxKMKDNp917ZDWr9f3bNOkFZKQWxM8i5KUoNSq0K91/oDZK3ew73oZ
heGma6xgBB+ftaiDOBAMslWkG2jbyszEDadQkrxvVwfBcEENxzCoIzKDDEPULAl/a0iPmmd47dt/
Phfo7eDx96xf5F7PYXB9DaWo4unCTdMlNlC7KDDf1XdOCjcdlK/DyX40/MmDkvmbJm2g5UH7r2ts
Zatw3DLNpoXT4UwrqLQWycOcau6cH83mzJBumQaTLK627ZWXxRWOnjKgkJwYAJwfe9zWRcBeDK88
1V7oD79a2e2n5BjuLDd+4kOP6SMYk3CBQ6biQD/yZb2yXTiJbYS3k6TAT3HAULCkXyfU4iyjkVi8
fTguBgsXdrGgQ2qpsK81XhArkDsU2nks2z0xZXkQ36treylc0PiCzqBnDns6omVupaU/WWHLci0Z
iHBBO0XfKWMNkOme3WDoEMST9M6807+UN9inEz1Kpx34sb5ilvgBgLbAKuoVLKB1a+HLvb61g3Zn
73m+mviyRqJN88CNAIF4jDiYopKM3qtlnkCD0C+U9hTb2WPhRLKTvhnHVhiC3+mjlWXEAEb0Ft7O
b7zrK/S/L6f2O2f/575uPEmCy+Ya2khUHYzgoF2J///q0gkLcLnFBiI0ctOg+cHVCMkD2mKeuCKF
lAx128ALmhjKlHCIRwto4E7R32cTopVFkOJpdCJ7tXHZHa8BYnxQ5pub1/rKSiGYtXYeh5UGXOSo
XnOMeb0C5LN8Mgc6VPv2aGK4D7PjbuTLYsl24rrCFuJaP9rVYPIV1iFNcer3pWd8Rge1hWoFOrRa
T1Yz2wwrKzzBibrEMPNEAZ49MR3FQOriITp1nQYCX+RDndqOrtqGrRq4zYUY5rBkJDG6I33WHvuR
uOOouRIP5T7x1ylfQQjBazbbPJwXVIsbX93lPwqumRIsT7lrnspdZXmyg74pcQolgt82CYGsX2xS
lfyxzMYAnm9/56XO8FhiCX3ngXrlexfMPoaoXif0Sn66bu1mlEGMQVeaA+YXIjiLjRpEFg0Wbt2c
HIxY31u9TNZB3TwMKwzBQZLa7sCDCozxNPjsRfVRwAtS5g6H6lC+D4HpFTuGSXjnPB9k7TmbWcUK
W/AXTVfCqXVMXBLD7JnsdjLei/x+qr+Hhpd8KC1cgYmeo1RmpGsAi6o7S92BTbQyJK80m2uJ+jvk
kC3VAcnin+GzTOo61RU88JsEk+/LK5p0HkemvDm0ONiJ7ZGS7ZNxklEzbC7jClaIo7plTzPEDviF
fmMVoO22b2n7dZlf4vIFyaskfG5G7RWaED0rSLaB2A1oYf9kpd+L8JsyPH7A71cQgt+jRWIpZy4R
GOWJzxp6LsgkGfqQrZng9suETt2Fq/aVdefOw42uRbtlOi7oLa2bQyabDNs8yVQ3HD4PCZoeYYuW
0kIlNDLwNUeYO1qveXy8vmTbhcIVgrAtpQplu5hLSSEn+Ypq+M6uftHj038gKwbl51JGzSMzSdik
YcnKKQsBGHXfTPJZS3b/0iJhi9pGZYYyAKDB5L0R5LumcwfPfuQy4POn0JNlkDKDhGikspb2ITfI
UfIvFZlew2EIrtu07XUXNxBi0II5hSjmSvHUwtNZ8oUsbgqlLJuWrqrtjeGf63Db751QfIA0EBjj
wIYgBCStJSMornnj2RjgE9UrMrc37ix8J2LqeB+Rp9yTlay3l/E3ppiH2xVb0BrGo1G4x5y+61gy
So7N4iZYUzSeeUMM61eStUpTjbDqaEcdpG8n5R0c+mcLs83Jq3pG6uhFqFPvyucU4ueniMjyDx7C
xfxjDS0cZGuZhoUqgDZRCeJk9uVtdeCDH/PhI+PyjmoQ6hgQwwFFtbB5fV1nsdpiUHDJvy/JAkPt
rjuQxpbF282sdA0l+ImjJE5qKxrym3sHBc7poH/hCuQmaKFyT8ZltOUgKzCxwUAnE427mgcOfX4Z
7Hqvxot/3fG3IUDPhNlizdTFpj6igITCijA1oGs1fVIbFt1MRgmZ+H8HI0QoLW0XNs2wxNBTz+zG
Q1ksT/8OQnACNbYHrnyJxSr3kN+JBsn7xGaIcNTLUgkhSU2Uxhy4NJqBGewBgry8mA7Nmq9TAEHe
3ejKFDhkeyP4WtXPzqBrAEz789Ld2JakXCP5+2I9swTFLG0YVqyFoobduz0Idf7Vnoh0GQjiWlya
fMm0F1M/Do6kIruVYa22RKTzG8OkGRnXJWC1tkP7skvKcpen0u9g2UoJsUwJqW6iPwDp9zv/Ck5R
4lbdKBjcfpc8ZO+JdLBMZhj/Qau4XXWmaQ88RzHUF2d8JOpPDEJLzuTmK9969YS8JNfC/+OEVlVX
feeymkvr4Yp4mbzkZbgzzukXcB//S5cQIgEhYTmXBiwrrOdEvatkrwGyrRLDgENnq+YuByK4wImm
Yy9nQ9vcHY1QUIYgS7UcAaNS06xfGJ5Hy2BqDumL5kGRdGdU7gCaFFyq7xroFqm0CUYGKwQgRZ2Y
5nDYYjH8Ko59XPuYru531w8t//V/XdwaZz2EIgZIHYWwU1I0bTQa9JUsMr9AsfvQhfqhjdKgr6ZD
2o/+dbjNDbvAWdqfrq7TqdTnsQDLiRKd8rx4yZRMViTnTnXFJEs4v0tv26CSw/kN8UQ0m3covnhp
+1BMMsLD7S36vXbiI7bekUSnDnpemPpgsMKNzBsiq3VspcbgUvzv/oics53JlG6wgUGVxU1S3Z1B
WjDTQzKnrtqeslTWBCPbIeHIqrRzMoN3eil9g75QtJ6mb9d9QLZswoGK6TQMA+99MSfmLY5+Gw2O
R4mMrHSzhLNeOuEEza1ZdM0AnPGEhg0fr128Vqw8gSXVn33lp77njersJzmHgSK5q/ixueaDwrFS
tJZpxYJV5ArG/b478PqpXJlWcnrFF/g8meNRzQEzmKlbdN/r6TTTU9Y89vPP65smcQuxhuM0haUq
LUfSYj+dwmBw8o9kKBdXF6vsdOxDOwJlkF8kw3PYgDE0Tp6vWyFxPVsIDagGYPiuB4RDbpPhlqQ3
uSLJTLczR6i0GpwhCFRbwtaHNLJSiysgt1AWa+/yXVK74UtygwY8fIGljxg0kX1+bXvbb0iRJSHN
ZpouBJBcdBnCusdxFx8K9F1dX73NWKTzIrauQfjSFA6Uo476mMRTj4mP8R40logNLDnQuPrmRIkP
rg+vVqz365ibO3bB/CuYW1ACX35JWRixV0BtqzJKt+mrjyQqKxju/qsUzHRYV2YJEolqWvY5yzDy
TCQ37eYJWkFwS1cQE9rU06zAJpFoCqo6OkNsVdJ0KoMQYvc0QSwDE11oy6Dal6xVAlIVklou/xN/
BbaVFULw7rJZjSn/TAmzUzseo67wEuVlRAfI9X2X4Qi+NrZ9EuF6hSn9qcakdtwjzUITfBgH14Fk
DiYc14HWNZQdcUsMmnbfdOm+08KXqZUxA0lg/orUhfF/WzNEhTsqmddoL9A/9q8bs33nXbZHDNOY
bxtMRrk1u/yl+FretV7yiLeZXeiTz2Cg6aEMytn9nNAfzx8pgTvQjoYaDIUEvTjFD6JOexm7Ggw/
Vvktp3XqOZg2naUCaJu33gpHSCKLzKjxBYsni5J9yvPaNfSHLjuGlLlRMkr8cJMFyTEQ7CzNAoOK
qKw00rRlpV6BJK8C1brhDdQt7loIDUKncg4q6GPiW22ZXftW9RYQFy6gEkR7N+d+ln1NbdejVr9F
uL7M3KRFmeG34OO3uOMFKQTEpnDNPVfnjL/MspLipteuAIWwCDnqYcbEGEizCr8JNX9wAsuQ1Q22
b0x0C5kOrhUC4fs/I2PPNa/jHgLaUVi5ml1BP4+dQkP9PM3DS0HDfWLRfQ4lwoW1b63R32S66Q99
/1yWsne/bYN//xSxhpGx2oEcmAHKT3T0ByQiqcsc2K/omuxV+H/s5gVLiNbMok7cMTDCctr57KC6
5T65TTwuTUDQgXo9MmxeDZc1Ft+gq7ILC5MTwqtW4ZtOelyGYf/vIIRtXKqQOkMJbthpeRi0+1zK
qCGzQQjVY4Wid8YXbPQwWw0Sl+xUQvMgRDuL5ivHYicrL0i8QZwInZZWZaMNvqukWG4zfXyKQU/S
5jKFM4ld4kBoj0m8OXRgVz+Gfszs23CWEQrJIMSQGaqKnuaAmK33JTJRNi3967svWyshNqU9U1je
AkGnR0f7XmHqqfx0HUJmBP//VQaVqDF4zjo4WNMdDHrryAaAZSbw/1/9facfcnOeYEJmp97U5ZBu
bG7q7CMvQc7lKBrCuR9oWIJ+AzCFarj4QvW16fv1hdocHgRnn0Px+UEchOk/LenSTFGUpuahBUQm
WrAcwhvtXffYKZFKGW9yp6zBxHNPIEeqdgDT0JNo+03usaMWtLdKoN0nezQE+0tQgfcVSjkHrpRz
3dZNp7C4NDj4AQ3QFP5paq0VRprkQI+X86KYbmrKSJO3V9NCBQJVGAKddcEvyhmkGDEfsAtBTZEi
q05mj31nxT2pUndm3UuRaTvSDLtUl3j85vM1Hrl+Qwu+sjisIEOJCJQeqxfdr/faQ3KcnoqjcROf
Qq+Tjd5tHoEVnuA4qT1EVptwPO1mKA/xXHrWYHzkY2sFIjiMkQ1mG1pgvbPquyYeXacfJQibXw/o
A1IJ0XWqiU7RJl3v0HLpfVo5ntnGx6atn1pS+HQeXz/gfysoIbKywVLowC/WqX23ptMwPH3k70OK
F64HaU+xKpLzauZQgkxMie6a8o6OkqYSvth/fdDZyGxVlCpN/Pvn+WGdHlZz3k1cK7L1rLxUvMqy
sWrj0ntpOJYenglNl+ms+8iNcUE2hHCeG02c2zbcQA2/dinzjHZfd/9cX73ts7sCEc5uTzEbW9a4
M+rZ1Xf6IfbVp3HH7jq84cqa4jZD0QpLOKx5mc7o3cTh0fMdhDcjS9Kcs+nVDuhYbHxeYSJB+Pt4
0S2jqS9xiRcxOvcHxJzapdVOZfX++rJtInGFdTC/wuscwalHWoSF06DSgwzINakNWpSbKf806rp7
HWgz3qyAhKzBVkc0BTEc1JbtrebenlxVVnfZhqC4BFEMtlTxuo3bgVAM7oEqL39exjfLea3Jt+tW
bKbyFN2IEERF+4XjCF4GRW4nZhrWi4sAdUf1wLNSc8/1MD6mdQjueB0kgrAHQe7PE1vNSc6mGC5N
ZzsLMk0fg3xgz6ESjl4dRT8hmYAy2aJLjNzyiTWscFxJqdElaSDy6WB+Gbpdn0hWBUmtB5Uja/GQ
QQnL2YI3LIwLFeyX2g/WBJAEd0fjp4MG3ev7xm8zMfaBfxJcNnj8ptC2/nMl89JgdlRSfFDkjXbW
lNzyM1YkpzFVzX+sKey9egAx/nXQzdbZFar4js1oyGZkbrj+vsR7PLIMfnQY9+Vr7Ed7O/ulgGDi
aaI5Kb6MQmfrLKyhheOWD2M16JEOOl2khU3nRS11jVzC6yUDERylK42k0VPYp5f3oRPY870tI8Ha
dpDfGydmZGE0DuDPhx1Fk7tp+hSpkKpqv3fGR9Ti1wvGf8jqk8AyWZwtPYAwVh80A7T2VOJHUAm/
7hNbN8caRki7ms7KurDCktGoeVticpvN8e46xGaVZY0hXPRpPCYZ1XB+R2/CaIGLeZrsJ/o6Ddfe
q2/Rd/ZqvxQfihmXfRIOmLmUoEQ3uF3Jq60fyfyQWtA+ltxWMtPE7/Qi1/WBKtgl8JegJRJNb4Y7
P/AOdNBtP9fn9pssT+Y//ErkED/ZF6h7GBkB4ujcxYrm5fWjESeg/cjcQR/dYnnORlm02nZ6iBvY
KETaVCSJHKu0nUYdd2Ws7KARY4Tf1cklsWS6c/v0XlCELSO10lmgpcZrlRV00+yyJWilTOKbgVcj
lqpjUoi3/v55rHqagUjWgdJbXNo/tFiJ3baN/QWxnmjTz643fl53/k2jLnhi24E1TDnaxfjdVT2p
/Y8MJaNcGtdlIEJwnXudxuNIeFzP3rgo1nDWn4ZfBXd9r+wbb3Y/dFGu7BJCbZVppmMrgGSx+WbT
L4pVBNNi3nesDa6v4KbzrZC48atAiHG4zgQPJJdnOI0kmInj5TRINFlCuBkJVziCZ4SpXZp2Dosa
iN3mVXhQqYypXAYhBFs1auohjuDhNhuPaqY/KUQmiL753U41PP9SyJ1ALVgwY3ZiSB2UPefvRvvg
Q70PTS8aoW+0eBA5CIx6X8tq9VJMwa4hn8Ox6YHZgGMAop94CPbb3TC78+fsqAbNvkv9606xvZIX
K4UrZUlyJcKMDN5GHN/qj3n5dP3vbzudbTj4EDF1InKjtqkamlaIiGc5VXI2OyW6qawp2WWqGfkk
t42v1/G27bngCbtWLFpkFfbICxM/QIrpmrgeryPILPprj+gyaTMQFHoaqpNiMldDea6SfCluh6KL
IcLGzKxvF8gzIt7N9+nwNta3Zf183RLZWgn3xBIpMwVtCCCy/LAQczerHyntUWy7xsUL8OEmfOhE
zKySKYN7JWO5x7enp8WjJKxtXkQrCO3PsFbYKimXFhCU/LTUYzP8qIbX2goi/XB9ufiK/5Uw6Daq
A7/Ecf8fae+1JDfONA1fESNI0IGntN09TuMlnTBkVvTe8+q/xPzvqjkQt/H8I21oTxTRyQIKBaBQ
lcmrGSfrmKI3H7dQU/sx0doZllOtFnYuQfd6DRah/Aj78Et43NiNuZY1TYnpYaQuipv6WWBc64ys
DtK/i2Cd7vqChhZ71kzBsgbvR5HqWjSvKR5+Sd08hWrzRR+MD9QdIJv9G4LbXKNIXlcrDJGYrOQX
kDP40KT5miIbJseFoPZ798l3i8XtdUttrKQL1QkCzaVtrNTOl8XuaKCvz0n8SyNfygSNQyW4w35p
3UlDpUjIEjLhS5Yn1xF61MPke01OJJVfdfUqURo76yWnbSLBsO8mtzYfyucGR5lUVpTCqSZHxqE+
Bm04OY6e4S+HOLjsv4Ip5iun0NhmdMqKfbmIP8fD4NNO1P+wG7POM2yyL9icMCJoyyhRCoQ18UCz
YcTemghmVmQEN7EljWrUy7HxanxiPeRCDRkRALeBIOQufdzDhqoZbKo5cfzz8jSIBonbP+Sswz6Z
AWDqfqTlz7z3S1HXy+57ztaruM1jHvJlmi2G4ZCAPeWUj9lz9DULwGl4UhzpVH4NbxnvX+64pqAG
cDceb5yA21XSqoxl2gA7yXs7BTk3eQKju14V9gCStMtjucsZsjGUV8cpx3Dq5QbuoNrJrXYi6KXT
PkE2PHrW0Hkuu3PQBvQWRaqXcXfPABqaYfU3hhS+xiCy+nEYRxaamx9l2dhNGNtKD8nZWXTa2L2l
ahSPYqitABcut7vJEg7RRovTRrrctkbQ1FB9t2KPrK3d0HuTPrYfXAFnSC5Oq5FWSyGDnFu8IeTZ
saTyh0LRGYILFIMMPUGtAcSqHXq0dObfL8/P/ho7/z4XJeIuHZImxfzUZhGMWXgM09yrJpGr77vB
GYaLFbXchhP2TEj3KV8yy9VoflKy1O5p4162Z5fM2EIqH2yUOHyYvGgl+P/KOm4TvBvcd150KNHQ
Utj0uQTbGbraYl+NbCN3iGIztYnkE2geTpJgXe9nyDffwAUVPDPoQzviGxhBgeomnnkbXfceO4+E
3iyI8zszSPDyh5cLWbVYavf9VqIk1Th3ZoysXSvd0Q5DvJJrCBoIYPZuXHh3lomOx0xqyW9sPZst
K13rRVonHLN7X7p7e2X/iQtx404usysBa4YoB7SXPH4HyY1jJY9TEREcWMGZ65dfFLvBE5CX3ZjO
5KrO7FA7PRC7DApFyPmw47CAVg0LDxwEb+FcNCkrtIaHCtZdWH8HmWnZe7T3IlFz7s4W+g6FCyB5
o7VllQKlbm6y+EXWBdnp/5i0sxlc+FCjtelSDQAEylOG00AIan2IoFJWuXXQXAlVpPe2mXcWcfGk
nUltDRamrFjs8CYMVNT42NoX7Tg60fXqyC4OiPE9dT5QjvkOlwswSpMWdVogwITDHfjgD5X5NdY7
QTDeCy7vULgTiRVmbdaFIxPyggoA66QeIfF7JbUOUsyO4ctXuWNdl0EKMWfIHh3yZ1GV1q7HaDI1
ialDt1HlJtQaFqvspBR3OCpdk7l6WNrauxxCdwMKcqJ4qVQMJv77PqBo9aytfd2w5snJj5buMPW5
l6/WX8Jwvh/1UG9QxhrVu0Pp5dLgmIsM6vQP1F8QSA39toYbMHmBak+vAybtnsj0mIiaZ3cnZPP7
nMODhBv+TvH72vity4JK/3V5NnaONe++n3PsnNRpNGvs9+FyJW62g6/5IOYTuPZuvDMh9Ew0xHbr
raNyE93JIqOzcEzRE1Cg2Upa5NtGhW/XkfW8VIp92aad/ABsOoNxW5ZaS5WVNtiyyimGkG/pKknp
qar+SYNGcaxCCr2KRFR9+179G5Ov1zayqjYgnwh3aw+F8aQoT2YjyKix1c+lIbZmEW7hrOUk0yga
sXAkpCGsb218pxnPS6vbmepeHsF9rztbwy0eLaXjYC09vMLQPulzfUpXgTECh+Db53N91SMQxKEx
GKT1U/uiaOMJRSth+PmyJaJ54dZPX8VJX4eYl6Ifr2ZiPYZp4UypiOFyHwbUPxQjokAV6n1Qo4lZ
gFQ7gzlx9yqXul9E7X1XmoJlJILhVuvcFjMlJVxAL76kw3FB7sQSXYv35/5sCrcJTUodsscXdAR0
6T99UTtzY4g6AUR2cCcvJskOkSxgqOryqx4eiyT62c4ivu69Pm2smLMpXCDom8Yy4MqMoVi5K15m
tBzUd9Jtk+JK2iX2cF25ZSB6EtnLJG1RebE20/oXNZXTwzKirCR8jKdPrV47OQSZpxY9V4NjZa9C
cqj98xgq/6F7h1dNZA85N4Rjdu1idW6oouyWWjlK7lEYSNYchKvlwQhbYq9VCFW0wcFjgzfq+nEx
O19ScW++vPB23WjzKdzYh4lUKmhpG9w8K5fMU6Rm/Z6Da0yUDN6NimccQ35vcqG3c18XKOSKU212
jKL/NnT6oTJyu5uU61YXsc3vuu4Gj4vCeQd1jLQBZSI11UPR6A/rWtn9NIlIBkQ4bHw3O2bYgyO9
L7Bj5k2IylgFqpfKNDphsx4uT9TedZLIG4u4BV/ma67hHI99xVP96Wt4XO5WJ7S7x8QdDoZ3GU1k
Frfy68VMumoGmGZ0jjLOrrpGJ8m03L+D4bwvATVgnJSAabrvlnHKkKXpEsHrvsDD+Ta0qkoNVuEL
NlC04FdPffX8Vzbw/WdkRo8JPhxnpuhBzg+m/BQW/mUIUcDgs96dnkO1MH6b+8SwdT85QaXmyG4b
9W3kkCvROVAIyJ0sLDWn89rAqF4F/6dkL7PdgyUeAVmlcLrcQxmmqNdWNFHcUgLplqWTAZhtfm0q
970oJOyeZc4LyGQ+v1mqyViaVkTx+0YILpuxsYc290j/OewESRIREBfezTDVxqIEEIoZ7UR7VfJf
TX+YQZfwl27BhYQ6omHaLwDqvDb2dL/B8/dy10DH1RnQGzR9F92vRVPEhQXJskJjGAGYS6XdZdcV
KPcv2yQIPCYXEaJ4oiRUcO1s5ug0LCFenIq7WRUVM+1nKM7OwCfCO3MlaN3CigKf0gNju3lifVXy
44ziFeKCZCeYBXFI4BWUezHMaaNDr4lN1twHenO3rNmdPqOo+fvlEfyPjQLl0ujEV0BGzm21zdTH
SZS9BQuoPjFmsvBLLIMwj0l/55nbiXYm9oN/3HgoVC0MiHSyv+8X1jDnSQ/24s5Vy6K0c2sCjXQb
VJYWmHoTqCu6RkzITCo/oYEhwN53yDM055BrbbZLFhU4aetHKznM0j+CwWT+dsk2zh+trC1NJQFA
Du5qCLaCacD0o1MSrLcJjqbudM1Ix4fXGP6i/LwMvr8WfhvHn1AVU4rMbgB23YKMtR8c1LLibNoL
ltyuY6JyRyGshM/kOV2iUTcikrFkkl6To4QCYSa+Vw8OyMC/tpFRv142a39zOQPyO7JezKRcCiQz
8uvyaXysHMa2rN8nnxjLc/IoIj4W4nErz6BFqmoWmjmUx9FtvsWgCCyczJFqcPODEtMXNi2z3fEP
p9kYSN4viEyzcKdZYKD+yGrjc1/yjGtWCLV6BTKuoodqwQTyD9Xgrsgzda4QM6vbfg5ofrCKnxJ1
L0/b7lLbGMX+fbN9kgWC6yZav9x2kqGiIBffEioqhdv1+A0GF0lQ49xQLYUlkvYwqY/adDXQ+8tm
7F5ENhDc5ixVWjvHEyAUjXqNcq8kXlhZbgyOjWLyL2Pt32w3YNwG3XREaygDYyzqjTejRE25Mj0z
6Hymn9Q6kZCPXuQMXETMpcmUc/Q+uzP5WcsvU/6t0zs77jVB1NgNjBvT+MA4NJ22KghO8mlE90d7
eKu0+eBJ9IzDb9SSlCVkom9D2LxovyBCeVjxeDfYI4jZqxjM7OaTYNYEns7v1DVB/3+/AFILum/Z
LYv3mmsGyZERSaw3YmnIvWpu0K39DsF889Gqd7NisUmb0EjaH8G2Vtr9Qf/KXgtbpD6sT6LiIsFK
o9wBP0yjaaZsbwGpUWzHVmc30Gmw01B3L4+mwB8pFzZqRWs6mc1fmOqnVV+PJej9rU697WgmeHEV
2cRFjz6LZbC3w6a56lCj583aaCfy42V79kF0dDOr+KPwpQwxmLxlq0QKkaQomIAEVKTZSiaStdp3
wTMKt4OUCVIB0oC0Qp9R22qvu1Vgxn9simcEzgGYLAcuD5Dkxt0B2aZr83t0MluU645e5HSxXc6O
6IInGjrOFaS1zKDWBaNU1VPpIaxuJJG3icaNc4ECukhq3zGI/pQOt5ZQtUEEwG0fVJuNWp+g4sZY
f5PVll7f7g13FCS5863x+j8EBzYTf54mzjPFbSKlAlmmXIFN4GExPzN1CskbLde8YdTN5JCtQtYV
0URxe8hsLW1iUiBaRmjT5QlKdU7di0gLhS7IbSFtv5JRawGDLF2QIajHh9hPnB7VfLLk4L3pQ7yj
CLR4zkcvKUi9+CN13ElztirJ7Obx4pVGfdXK1UtlhKK04J5K8zsgzk9QP5OgTh7L681PDskJ701H
NA4KD3/7172NSZx7qIpRk3UCUvIi3SWH3C+c+tD/WtwxSPwPJQA2YJxndKmOGyB6p12p0+1OiZ1M
Dy7H1/84M52niPOKZdCKRJYZRORmqBVwFBcPTrgh0LsUpIn3xMcZ+kZ0Sdh3+X9RcRN/f7pdUrUI
qxV7R1l+qchjR49UxDv6H7v8GYO7h+CdwZBXFnKtx7hwWLeC5WmPxfXgs5II4xC5xsPlwdyzCgwx
JsoVKNjDefo600pyrYdmCQi2i+GmbOCQdlKZemR3WB6i3M2u02/huKnTNcuaUTzcuXM0veRh5IE+
75XWcMllfCZWetSGDHumgjIzUeDfY4LHg8pvUw1uwalEQodVicRRfj15TM/T8vT70LU8A/cuFbIl
kj/7H6L7fQfLrb5eWsapDwGrz+Qw09gmRSdIHAkm0eDWXKYsIetiZfIKD1JxQ+idLBJq3A3F29Hj
Zi6WLDqNMzDAnoJaOfUwfx+R7mW0Xs1d4uuCDOluTdcGj08BrM2cqFn5lgJAW67s4cTrmuAYHu01
iF8go2P3z5ar43IuWuhsQvjddIvMLUKrN0g9NDiPgrHdXipv1b8uoHUMwVGHw4lzef3tnRa2YNwx
LjF6dK2vbFiLU2Fe172g6eU/xhGtQuikgKQIryaiqWubKRTupwXI9VUvzW19TRzDyX3Lg5KOYUuI
l609z3b9ERF2uD4E5gn6/6GKx/lloal6Ug3IG5l9ekuV8j6Xo2MZTsfLY7g/YWcYzjW7IZKqNsaE
KfGDomRB2Q6nKaeHfKpdnPcFM7a/2P5FAwHJ+31Ai8yFVCX2AXOI3Xa5MibVrQbvskm7O8F56P7Q
lkcemKaRDJvkE+thyP0p8yRvGuzJB4/eVZnZoZMoIlTm2n+6/tk2zhtT0ufg+UQGh2UjNHB6G1+S
I/H7APpxgt6V3dd1RUH9NcXeg5ZADqsEKVpSEng+CerjEITHzm+OLL8XCWnDdx0EFa8YNR3Kobwf
TlHYV2gmxw0zjDU7XZbP6khmW4rmr0s8Xk+R+c/l6bsMaPJUO1RvJyVWSe8OQ+RZxZrbSaw4Q2j5
iWzdghJSlKHd95ffJpoy+6JN7i2OQ3lN6Pp2BWiPJTR9JEe5J6ndeiwnMd5An05USb93cVc2mNzy
bvSkluQQmGV4asknah5V4z4BO+DlwdxdcBsYbnm3Uxur6IFBiEQyZw6v5OmViAps97e3MwivRDPP
Q9zMM0B6nwbLbe7i6umYz0yrHZzBk1Brbzfub/C4TUYP56TMdIzdGgXG+LSoz5cHba9hBeRf//q8
+XYp2DiEEo/6IlsAwBvL4HSnHK8SycnECyDoxxYHPN/YudF+/b2HdOJyEG2iu5eOLT6XPcg1PW16
ygYUIsiSXXiVk91obnMcA0l4ihWNJvv3jbGg/6mluYKxWdl+lcvlOipFwmm7zk6Q0AG7DFQB+DPW
MMuLUTExRlr8Y0k3FVh5qHUXRqJFte+JGyDO3cu0o+0qA0i+T1u3hcxleNQe1VuldqQAdI6NLXqN
2B09gh4I3EfBl80Th3RjW2TGNMMXtczuo89p/e2yM+6Gww0Ad/IeIZBVGwMAhqKz9enHbGW2BHbk
3KB2HImeIfYvGdhYZIgvKQb+994b5GIwkr6jCPdReN3m8nPetx46jEp77fKHdiHXbWbd5eRrQ7TX
y5buxqozNF8em5p9S5cSxHt9uXzujLYK8ln5OkZl5v0dEDekRqmBxb/E0UpahwU+OaeBBFUmV5oN
UdJ01z02NnFhvuiGDGk5bGbWmh76JvezVNRxLBo2zufV3ExrqVWg4Lx8jebO6bKHVjQ1AjP4R29C
Yz2KOpgh0/JgDfm3rID6weVZYd/5x/npPFR88XAxRFMbMjtYEbZ6yILpfyrC3t/tNzjc2UmfBysi
DGf0w8D068cI0Si1k0CzoentIRlHI1ukwSuYJMJF9HSV/k9CJOt+js1rHn+e4w/t9RvDuEA+LUUW
FzEMq6Nbffw5WAepEd2I2HdemiRm52azkIhZRnMKjPg4eUlkN3hdzr+jcceenkDF+SAKr/sRfWMU
t1ZzStPVaN62wtFVrxsn8kwkHVhDVIa6VWFp1u4pfoPHx78B5yXkg7Hx+sUtGFcOSjC5oY1TvPAh
ezeyb6C42BApoG2YR5gmNffSAvHS4zQHY+M0pmDWRM7HRYgaqmQttmYUMxtqMCvpnVlaTlm3x8sL
WBAkeEEwNHPRFbsvqsyl2y7/rhqNIEKIALhzXzOB03gyEYXWIYiXn2P287IBgnFSucjQFvmgZAUM
iIuvennMux/TB1iziYJzEPR30PUDlrj36yemsSTFDUyQcN2mftMJmtH2h+j8+5wJlOhDHOMq6s5T
Y6tlaq8iBq79w6lq4oAggypH1ziIRBqsKsvZKIVB2kIeVLsa6ucyO9Sj33bo/fwy1y9J6SuqaP53
j5EbZC6IorgmLPsayGZT28N4E0MIpTJ+mHnpfsQRziayUd5EORxMh1WXADQMYKpcCx+F2wHtRQQF
bIH/EUw1WQdLqqUqICR5D9MQpSzVCOvSCr8p2nctekTZx0CfFQhea7L3AZs2YFzkjtpFnjUCsLKu
DyEeolVJOZW98fR3MFy8LqD2RScVQwfKXJckPcRWybUeli+XYfb3hY05XJxOU6hOWgvMyX6t/uqu
KJIgkMOxlV8qhLTTZ1FJ425s2OBxwVpB63ai5irsQidV9llfnTz5cdkmNt2X3IEL0+VSg3mTaQnJ
SWrPlRf2grzw7vo528Cf4pR1nDRlBEAk40E11RzIHs5F5GtC/d3/mB4V9C2WYeLdgHNtFeVMzWQg
GVY0ubOu2KpbzSvLyJWK5XNRrrZhgn6aVP+0E6EgGe1/4fSXOXIkUmPZH9Tzh3BuX9KEkrZhLPJF
Oh3asiY26bVYUBshQuGnjkRSaKS4d2rkRpOOZfLPZdfYPSpov63gy3T0zFoYVxqqw0ripQpkeNXX
KK6duDftvjhcBtt3kzMYt0flaRoXswGwZi5sjfgLRAk7eiIiPTXBoPFlOckszdRkg7aUn0wNuvR/
OWjcdkHWfiFtCzss68ZoX0j5Xae3U1cjdylAYk70x8qF8rvFRF1ATskFB1VqpTQp0A4zLj+XaHCM
EvpwXy7Pyi6GgaQvBO8NZKc4a+IKvPRzUyNRb0Fft6XJYQzD2zERpeh3X4iVMxB/VVG1URqlFfkg
xn053eDlpnRxRQLfnObqJ3rVPrTOUJ8+wHVNtrBcxDALpQbJE2DDklwVie7j5U/w1Lf/irkxjY3x
Zl9H4WiSTOObaeQ2vMfD7VUXxK7h9t7qkS9qoPnlqbwRvZ7uOvoGltsTTU2b5kFlsNWnBLFdNx4v
+4YIgNsMQYdZ9Qoayl3oJthxHSzk22UAFr/+cPCNBZyDx0sy6ybzifSYHJQDiudA/JUKfUDoe1wc
bXO9jQZmCPO90kUG6LWk/ujMqJqCxhTCUYu6KZF+xv5udTaPv7m0pdEmHTv4v6lbaN58sJzwsDrd
kcFOV6JbrWAt81VujVUs2siGk8y5qyLHFj+N5eJenrN9EE0Htz5UC8AM9N7ZV3XU5UJH+BvSU6bb
/fxAteNliP13KPAX/IvBLagW9WCyKgFDuyeoJEldqDs8mYHqJXei+LBrDlMKtKBZAE50/ukw7Y2k
iS2UAqz0qzq3liOloa+G5v1lm3bX0gaH2/36nuq9QiKcXNLlYdH6qywUnPNElnAXKIWkoZXjaOxG
KFYZSiiAJf0hjZ/+zg5uv5AnYkxQwcIbQlXZ2vQqW4KB2jeDqgoktnScFrigQ2JD142UDZT6pC/X
avUSx6Kc4P5knDG4uJONLeqVWqlzi+GbroGQ9gP85ZAIOwNwAcecUqOVahiRK80XsysdvW8fpal1
L0/GfmA74/ANurGuZYRmMER9NALZG+4V2ZZuLWfxwwPj2TG+y52QX+eNFPaPsA11B9yMTfCYEG55
5niaULM4ZcVr8ZNxmv3wxJTnSyzUwmnc6BQFM+TBtLdW1+VY4vk4P+Cs7ogC3u48bj6E2wHDbl6t
eoUzrlJuz91DIeJq2HXGDQDnjIMZxvrK1lSP5xESHZVOtZVKsAvu7xMbFM4dDVmN4ryGGRU4cB0J
1aIpqkVz9LL/Qu+Jb6bC56X9bAsTQ1INEPGBFup9FJ/KYoKqI46WJVEhk4pHhH5u7KhSjuCFPBVx
cjKg3ZeY+hF5p7tOayV7JYOoF3L3/rH5Cja/m4PT1LckLFWUZY85o6e4VftPeaV6bX1bC/NLLDD9
6bRnizmnJeNKx1VFjQi5p0EU2blbBBoYsFQd+XkmfyFUbdj3zjMi552xoSTrwqpJNe2+nUDXl38W
LH8RAueeXa5U4TTgOpzlNv3FSNLW19hVvxLLnq57J/YqVDjYl0F35wxSRYjCEPqB1Pz7ORunmCzD
qnbQece759i0X+OO3oZSdMjl0IEavIhxZn95nBH5Y41SdXE3d/CSvLKN+5YVpqCwdL1fPs8e+R+K
zXYX/QaP20g7VG0ZRga8SL7pIjSrhHdpJ8id787cBoPbRtu1UjpaMIzGcqZCO9WkFVXzsO/8w+M3
GNzqipuGFrWJMN145ZEVrlbP+u3oNEfjEN9/pGgVTmFaFuqGmJTbe7eIwhA99ZLZoUJvCYblHtVf
XpeJIiU7JfEmnVFQPPQepVj1cM3R94ICpSm3caK+shwlqI7Dpw9pkOA4iP1N1wwUTxucRSGILyxo
1XRuRUq3Vi1naMsruTX8///raQPDF1XqYZ5Z8QyYYTlUXWa3648SyS1T9XPRRXXP6bZQbHQ34TY0
dRBUyzgtpPKnQr2dRCz/e6Fh+/vcwsnHSDe0EqbIOrIhI27AHbWzQT9MKHyKPtJtQxSUMDAFFXQx
c4FIM/HUJMkoKcCjyJI4a6KPkTMioSGIsnvhYIvDBdk0y+Ju0rE7a/WLMR5KXLYLwfMKc6U/3Hpj
CncA0PKi0VIDEC3pvdT4UVaZMygvcnRr5KOddW5THi57ncgozrnbpp0SecbBRqHf43SyMzA3jcvo
/BUKr3fSKHSMe/Q+o4bgbiRepPzK4i+XIfaHzoLMmIqXDpVvoy0YaVOYw+dyOYYE4HOku0X9FHco
xwzt7POsiqLq7iJSzoBcVC3bopxbFhZiNGD5Q4eDRORlTtna0k15S65Tz/qkfCDDjgonPOgQVdN0
k/MP2lSLlcYolhyHYBpvzPBzY9wYw8vlodw9FBINXKRgIMCxjq+UQd8c2GotcBCsd7OfHLITWoWb
z+CvRU4mD+ToAycJLF8DiBAH03nOtV5KO3m1GhQWaL1HqqAgkx2qPyIjsrX5p8A2tjP8scTAkk+J
ZVH8x61itTLwTAFSNJSB0FMXZAHLyqE8wxU99e/6xwaImyvSK5E5dgCK5P6fDo9vkkZFIu17GOyF
X34TpUHW9n0gz6ulzmvNROFbunpr1Nzh4U2gw7wXILYQXCzv13UplBzRlbQP2nSoQfBoKCIpkH0Q
Sk1qKihM5NWJ8lEd6MCeppTuuIBppUKP/yhys/3BOoNwlqgQIZQjCL9COBKJBCWrgkZKBQ81e3r2
RJXPIPx5LrHwfg2+2/+r0lbsAXIGpT+jbxyCBo/VERXidnUXud2VqLuR7XO8Z2+hmf2bXV0dw27A
gxky3MpdWy+QTFbtwZivpHQR+MTuSIJwAhIX4EGGrt97JL2vp0jvkJbrFpSHz8mrRUtBeN31iA0E
t3p0OWxarGGc9ddXklxJ1u26fr4cCvZ2DMQ2U4cCBKVYQe+tiKpEWiYJF8E0LV+ruPVBRuLrVRIo
teRLEA+ElIJ01ZnNw9/hclsuxEpLIkExGxEIzeIgI5l8w28DEbHL/gj+No9/0yvXdBhrVmSsJlCB
+BlLn9JRsOeKILjws8hNU+G1CB7XZ3ZttE6tQpxNr/zLA7Z78dvMFP+SB/3vJTPYiDFxouIgvc6H
8jtjxFFfekeabP1JALhvmKWA1VAlpqxxrpG0Eo4Y2lvCvj4yfqHUpcccaS3L6e3sqfSG7kNV56xK
419MbmMi+qhIZghMbT4MxQN46ATb7O62vkXg1lSnLrrcsbITJrEi2eZVdCoP6on6iVvefCSfvgXj
vNxc5YRGCaJRbx1bS7JzijbGXHCu3A9Ev8dM566BGWh1UoVVafTadZlnTjyKEri7QZXgLotyKpSv
8J6wSmmh9SHiUG/dzeSbiU3Q8qVB4HC7dqi4uhjogaEIRu9D0dhKktlq4HFE3831Ui83ZVmJpn8f
wwKllMZUmfmxsszKTEwVVcmNZjDZxqAqsuDyutldNppKVKppFlR1OBeu9bGLkqEFgXc/rjZVii86
knl00h8v4+yassHhHDldkrKUU3APZ1nilUnrJbVxfxlit4xXheYFXk9R8G/xU0KVVlULRjFWj91d
bkWBFI92kyC9LKlXTTX/o9WynU6Tm0Zoi0oh6zCPz6W+XIWyJNgw9s39/Sl8jhYcTlD+kCIwlmeT
Y+XDF6LVPy+buz9zZwgukps1fGOuMKIo8vUVpm2tHa15EJwbRCjcCcyc1Z6sDGVSkQ/oQE3YPxSZ
KE+4O1xYR1ActkxkbdhXbM5BeFdLdK2BTHei4vVByU9mWAmOebuGQESBsmuYJVvsEzYQeWph9nOU
lmS9DgHcrH5IavKtVj8gYQwDzjico0/6oNUDTdGaE85fcgWZtLqOwHyoOlErCWLp/vawAeMiNpWV
zphrjFt6nK8zr3qudLSgymhAbZ3yORNF1v1p+tc2PCG/H0OixQ3FaQuKg3rpTxCVIwp9uuzVIgjO
q4dmAqVIipA31pUdLfJdlWofgTDA1Yc3PmriSv7eijFb6plUaJrPMvVLoqxfrb4SXPp3rThD8G97
c6mD9zKCSrvSh8HSmI8yFXV0s6n94+qwgeAGqhrIOughFLqXEyOop8fB70BBKaKQEVnCrX+segrB
QnjYWtxn6+0QCc6juwU4EIwhoL83QBHOJ58zatVLMSAnk62phG7cxaL3A4S5X40mj3SsHqN8bjsz
f0zUdFWPTbwOX1d1We8spKdKRwpp5NBl7o6xkRe5HdZj89gbHbmK9cqM3Mveuctief5awneiRpDy
m/MpRLbPH9GIp0L0rv4efsplNIYa18UR2jb+VIGxTbDS96fh31FCh+97nzVnKWqMSsKxHa9e0ufI
Ek3Dbnj8PQ1EVt8DWAOWxLDCsOUkO6xVuWpsyYtuQr/3IIpoy709XM0CVBEos3oTk5NUSlurBuhK
XF27mUtPzgTp2d1n9u2McVvLsGLDDxdg4Kk7gFkBOa6mvT6AM8Or3Omg3dKHXkSrx4L8H4sTku8G
wfkT7xBs8W4Mm6Uc2mJ9NLshVe4iqbUHc/SGGkV6Ru8rneXMdS2oZNs99Z4h+U6FkNYjLSleLHtp
9adJzeyyQQEOGT4p6SDwRhEWN6Zl28rxFOLBSJ6b5joLy9C2Rggsr2aSBU0lf7+86nadf2Mat6UO
ddca3WKBRzhubS1sf6RFKYDY30k3GNyMTV1B0jSBmyANBC3LBPQY9EkN4gNu+VfK8bJBu35/BuNz
6xLNzBHPv6zT+yZZTjF5ykeR37OIcMEF+fycqamVOakYtBEd2BDDOi2TneBwoKEB2zoSUTmAyCQu
QGnRmtJIAlytvA4NiEx637RiQfhlO/Mlm7gg1ce1pkjMpqm61RCoJMOZtNSu16C1Gv/yHAl8XONi
Uz4qqADsMUdTfD9EkGSZbwb5Pv6IHA/Trv+/SKFxS2lKw740MsBkxq2CR/mwPsStiDpyf5PdoDBj
N/Eoaq01amOg/FtEOaYQ+7BpbSNliw4JZw6mg/ygfhm/4OR6eSD/Y2mZ4CvBcQtau9xIpmaCK7mO
UyO0FaAgClkv1AS2V/9fL6fovLKPhsssWCJwDJdVLlgYJYJ9prB5e+PcyN35EKGPk1ExR371kdvR
BoyLGjKq9qqkwLZsrqXXm9SdR9WjcetdHsLdxXWG4eNFFofxZFLYlKwBVAnQpOG1fScI6rsglqJq
aPRGBo3vQ+s60kZNtODVQHqlJkpR8gB0jPYHLAHnsUlRb6Dg9fe9I4YVrVXCGgJNGZcwyZeJ18c/
LmPsRokNBrekDGte5ElmWbnlRrO8JnxoaG43+h0xv/wdEres0rnMJJAboN5xvnspB7sAxT2Y7XTr
5TIOc6M/4t7GIu7GombNZCYSkrasD7oLJI+d9cXp592QhwsyjiyQq9b5Rn9rmgaSSDq6IwzJUfvw
BAU7R0tIfBOOORHsgWym/7TpDMat01Sr5rWA1pWbWNdafFuHs8DVdnkL8PCK/BxqnU3KM642XQxK
6AanFD1XoRShV7XbU3O0FTWenUgfXmnVVTdmSj2QCqweRWWs4BP2bNx+ATdvUFhSrZQxQVRNfVpN
61DF5HDZNXbPt1sMbhxXQ8qVOYJvLM4IYhBWfwjhiDVGFans66hVl0oHu30lev8TDi8X+9Zc7+Mp
fXNKvIncJ0F2NPz6f2iK3g3pGxP5ZJrR6uEkt9O/IV2xu38y1KpWx8pfXkVvMEI07mKtpaimTLs3
NNkhTuesB9RXoCyXkUk2gunbC7qQFdQJqhKIZsjcIHb9SNJIx4mmHYfTapGHUS1tavT3H/KS3zg8
H4/Rjo2EAgU8nF2bj4zQCDoPh/BIfyZO5y7XfRBGtvQkAN11fwWF4CqjilI1zv1VpSDqor09rKaj
XaOOTTkkQbnY1rfe62/bgIBV4fEy6O6AbjC55VBb/4+06+qNXGeWv0iAcnhVnORsr+19EdYblHPW
r79FH5wdmeY3xPV5NuCaJlvNJru7Km0zYSGP/8VrgYHJ9Zg3nDon20PAwYYaJOIKrnfUIWaIsyQR
/hW0bo5gGEdB8Epa7d5TSU3wWb2/bBJzGTdwVNYrVSVY3wY4ZJMf1PjXypskZC7Z5v8T/E1yOBdj
gqcq/H9tzZw8F07zZNjRNHFcnbts1LlsgNcARw9w3kdqQJzqxq76i5DPSr8FLqUuOzBuzKIOZ92E
0FZIRM5IzjsE0IkKqtFTH6WD7scHqFektvVL5uwVby0pl+81ucUTN0DV+rc2/q6NlzX90qmCzn0D
nXMYEjepmGFkEwYgYrjfYol+opZPIBU4fMHlFDQJW7gnSppGQYRSqMcLmmDcSVwee8W6ahLe/Yq5
Uiomd1BDIx0JlFeXWltmiWSi1l3vhSGxSzlQC578OvPT2YBQrl2i1hBmCcJrrLZBIXZ+0RWPl5eK
lTRh2gmNxZj0lAyaBnWEuhrE7FN8nfpyXHrD683oexgKftRHP/4bFOVcGNfvo8hCfiaOT41o+Hpn
2bj4utoSOZeRmOu2MYqKokKZQtu6AtIwnjTtyFVvZW7+5v9T/jXXcd1rtY7mIdXpJjGQl59QrnEv
G0GWg84wcaSKhKyTnD9UtaJal8VQapSuOkG9M5LBUzD67SRycwfFYleNp+Yrq7YBpDIHELdkqpIk
WDUdGabcTL/UUuK86zBXboNB7QwuvPOqhPDoQryZ8rdpeZ7DP5fXjenRGwhqc4Rh6paJjNWtDYgd
D1rbH3LNNns1uIzDMYW+1YpzLigxaVMTlcpOlF+FejuXnE+G6chnW+hXsEaX9SxvYYsmHOo5s6WF
RzDHQ6CSAUUQzMJYSRyzHkPlvuhk+78tExUom1zURYO8fnYStJ6KateEr2U7cT4W3mYQMzdJwCAu
JdgmyDsU4TYRw5+DIR/mXHr6ijEQ/0HcJ2GfWi1tQgt7UeLBBI9eQTIou1wwSttay/hL3+IZiIqV
paQWfawBSDBMT5mbE/gnOP7L/k7OENSnWOSJPlkJavxLum+7owpRm1l5WMyZYwo7cdLPQNQHKYGe
bJ5q2DI4pDWxg5xSFoS+EcjvavKXd4htFRILCHQbOsQ6PzqCqmWQiS7hbvNYe5J+6Mc2mKw9CD04
fs3+cM5AlMclQjhOSmfg0+xBPt1Iey3nSQ+xnfoMQf6+ceoUg+NhIQEibBQ7GgonbXu7kngJGbPx
BH0nf9eMrOkGpxeGyApJmlH8Sa7bPQgEfPm2EGz5Ib42oU6P+3fHe3DnLR/l4M2ai4ISwbYeTS3C
LF6XpvBw2RV4y0c5uKUKg9SM7ymaq2SZo8nHMefNpHEXj/LuIiuMbDBgyOgTHnlyK5Bfw31vz05x
K4OjH7eRy3aRpfmUGGBgXJVUSK6j4YTaLhAlZ2OK7EbrJHsp3cz6pqBHWokeUuHnZSjmLm2gqK+p
b1J8TpGKs1SN3a4TA3E27v8bBPUdCVqi15kICHPax4Of8apvzJo36ZgxNajUa6pGpTXQqGvy0sQG
kQqq4hoYUyx7GzXMdwJVzakd0CE8cQmtmbtkoZVLgjCkAsKCj7vUmZpqRBKeLGa/drNv700Or+qt
+ih44U5+IZe44s1yuaMNTK8HcSsa7sApgEnwj7i6GpODC96RJp5oNK7SfVN63vQzK8qi30m2sKS6
iCm1jyBdHmG2t5MGtw21xsekcmeH5dK4IXoW7MYyh/3/30k2eHSDldFmVVgPKvBq7dRX80kTIs6z
CGvdthCUSWkYS3mZ6mhW7E+jflhX3LA5EKyvaQtBxbx1yLs5agFRJ5Ajk1TI7n2lorOFoHa/VvSk
0EtAlMisx98TOE3ThDf+xlsqKuTN+PlFaGpYqjq1e3OwW+kQt7zIyvExugnJbOu2UlagKBq0F63K
VeRbNeu+rdJXGN42i6ZTEaKOlmhsUyCpQuiMQ2x3a+PI4ur8JyemKe5HzAxGcaiADbjNfVNXHbkr
OV0UZOXpo0FDtUC28CJrohr28bsUdKkc4laaoY+tvlVz7w9ZeBQkvF4mBQjYQrexVrdQrefLlrEd
4gxLxfBuiZVJDMvZ1c3lMGdlblemgKTBnOUvreEZifJvKVpBt2bBv0HhcqMo8VXU8K7BPGMo707B
2KSVo4lmzrzeL5l2r5UqWAK+wsi42Sqa/aUuhGWBegQsQePyOnX2UFZ2ZvmXd+adY/iCR9AcxNJU
lsWQAqbzjJ8JwvQhdoar6C52R2f0EofQzs5P2X4lRARu/WS4l38A+ys2UcYCtaYhf9L67UoLTNS9
5uLB+W0qUN/pjAVsD4JXTTzvZ6qbaOIZjPKOOYS0elLiC9Ps5LpO7MUDnq+lzvKKKV3okLeHxO+D
PIi5RE88OymvGbWmniUMlbmRIULp+jqKDFvv9rmS/rcFpatJCzLZqk1xFMbhoQ79qS7teNkbvGFT
9ln1dyktKiZavSxORk2CVSbgHqX4Qi1yLGGW4DbbRRci1jiKqrSEKeIh2ZU3AjR2ieZZdvOVwcgt
EBUWW2mtIK0OY+rwqZlxbqWl9wU3lyQos0i6gVFzavsnPbQK6OrMbh/PO2M09iNEH+01Ujw9VV8v
YzEv1NoZjM5oUZPq5nHuZ7dMoyvDaE5xo5wwzHifJtpxViEx3Te3RgM2fW2+EtLpTsZI/+XfQOz5
FFbOP4E+nHE5UZZ0QRyGjlDwD7W5ELR88mpmMN7gUG4IknGhRzvy4M4/SeuN1YGd2/CKkxZoB80R
d9Vb4vPaxNlhZANKXbCmXOnEMANo59V7iIDttFN9E3ntsfVkH/JFV90Jc8le7KF6fHlZmVFkg0w5
6mLVXbhAHME1rIPW3amR7ITJ/Sp8pbCw8SBawrtrrW7NwE7otlrtqUrj6v26u2wKdxXJ1m5eFeRJ
mKVcwdfd+/le8Us33EcnCH8EAsrR+ktqF661T098pyFR/pJvkkXeAJdLao4DyRFMzI7rkZ2ZubeI
P7vmsbRuxJHH6MX7HHUqrY8bY0wN8NK58wtkkqA3nDm1F95ETuFGfOckLnDJOuqMK7qqyPUYaITs
H2hH4T66QjfBCSKYR2mylf3lfWQeBBuXpCJbuijSmMfYRnyFT/rU+EMRc9JHdjBBEQ18GmjeoXl9
BDlqylCVybQRdJhazJqMHdKvCa6DS5kzzoOjhKYNDThONeJ/bN0ZmVpMs2+VvF8sfAfu4k3o//DH
nWE4GCezBwG7p3AGK96zus+7dwakVrMPjRUc2SHJUEa3Uw6Snd2Ft81VfxxAKaQ51c30pvuGZi+n
1sEv4HXJMQdbwXjw71rTVaUsi1QpTvEDVJCFQo7TE+4tDwIRdnoU7TL4ykzmFo6K30qmRTqozAZX
jq5mDcSryMpK689lF2UfEmebqHhtlv0kRzJZ1MVP0uth9bmkJeyv4AxBBWYrho5LHQGiyB8W63c9
P142gVnu3y4U+QGboBWbiTaBaoN4YvHjPW/FfI9XQF8Zyt7fWlu2o8bjJee8haNC9GTVZdi2sMoK
Q3uaXoepcVH2u2waD4QKx3Kth0Y9A8Qs8Rhh3qXdvcXjtCIh9vNnhXYW8IdoMvp1Pq6eqGVZLeEW
DzLuV0F1MIluJ8130diJZeV+xZwzFOXRAp4f5NWCOaO53C6qdsLagXts4MDwLKJ8uhjjsrRaWBRl
OyGpbEP9FgqGXZgL+sVfLpvEdj68GIgW6LNEzOp+XL6mzSCFU5Erb+GSk1pCB623vDaYMSG3wul5
Ku3kxnrkwDKPsg0sFX3FNQK7EbkCa3Z9WhGN0gf9NsG11LTnILvhNSIxk6sNHBV700VexhCsH66O
cUM9cSUI8YnoeY0M3isF+1w5Q31Kj0tDUqr+/dbd7qvD8GRhKsk2gsWt/OTB/AoxriZrigpiCZQE
aIJrTUk0uc7gk+mSOXIW4Vn2oY853zH7uiaDMQVjrhhSpht3ZLmW+rlr8FJvmLf1LDoYCnArQwrE
tL7t09QvIxzfo7Ls5mLxL/uKyvrAz9gWFX8zXRBrSEtMbmsiowvTSN/h7lrvL6OwPeSvhfSQ7Txm
0OHO8aw9VK0T9d/b5LFXTWQkPClzZkzcmEMFXqlptXHWAbTm33NddozenxRenYi3ZlTg1a1GkKYJ
IFUeVGgOHgeeCh7PDCpuKGvW57MMBFE/KuZdKTzX9dPlLWEnLAqpZIiSCLVwKkjI65zo2oS7e36a
T3i7+g32kp8GggTp1i1QO+R4GtMmjF5oKNu8D+J/jIUyyLxUSVlwJpa4pmTdQdVBP95/adBD2+CQ
3dsc+G3bT4NgAUcmTfGwy7rWHyefTGxNYPx44ywj0xk2cJTHydOqy5W6kjtt9SM84Mr+lDnz4V0N
NCjv+A2MvHWkvC8UR1mqQ9inrKekdIzuekWT7mWrmN+rJmPeA8U9/ZMKY4kCvAbWZmCYQQERXDFK
nLC5KiSJ4xRMWnBtg0SdHYZStL2xAqnH4CxJz6qr9doISk8ArdJlo5g7dYaiWRkxZrx0MTFKk/8s
wr3Gez5ibgxoP8CgjBj+Se2oX82yK2UMd6dt+n2ok8RTVTAkQ16YszvstGKDRAXtVbLiapqTEYs2
fFu8wmuc0BV/xdch0tnET4PM5903mIu3gaS+qrySZrTNATJZD3F2KLi8t0yX2wBQ31Gpln2TaQAQ
A+IIhHi63xE1ctRYPCtId+TapvIcnblnBroASU3XQIr2MVhMsRRb7ZrjyohEotebk2goh06rOW7O
NA5dM6YKiRsVJZSPMAqkiAdtSDEaXryu3U5PfklD4sgLh8uCuUkbGPIzNqFvHkI1CWfASMnoVCYY
+Fqd53vM3HKDQa1Y3q8pyu/AWA5hMN6C1RojFyPe7zRMg0NmhvOSwDOJOqVAWoZm4BJwFSZ0rPqn
yCM4ZW4NuOosWSM9H7QgiyV20oryJN6uW4zpDcdieJUKiCrVOWflmK62AaIiXQZ2bmWdBABFd1kF
kfv2MebmP+SffLqvWUhWTRy0JjgfP3oA5sGKREqQH6P1DJK2RRDthaAPht3lUMpOWTc4lDENpspF
TF8jbLuik+zWo+b9MwgTBxwk+bJFdDkv65YQ9MNAKk94Lz6uNmhUfRnq7KINDhWOXUxnOJtFF/WU
MNcwlYrl0wvLqdCJmKWYEruWIp4AJ/sis0EiZm8+VS22QuiswazlblhsQvNt7pdf/R9CPiC4vKSI
6XsQgkPkUSxdpRmQslzOw7kh99D0IUoOVnRj6pyN4kFQcWFUxSbPY/IdzYKt1/4Ud86oPlz2Bvb+
nO2g3NuIMlXNG4DESmeX5sGoH9AlZncLb3941lD+nYPAq8WkI56eZRm9qK0br/q+mXinKgfm0/PK
otRLNGNfQhXcDFeT/C0t7y8vGQsCejWyCspkzDrSV9hybaVILpAuNu0pRO+hkexagVfaZ0XpLQiV
HSRpkzYDye1L4XHWEqdVBe+yGczrii4hpOkk2QbP48cPRjfaIh2nkUSc0V1dwuCXBRYu/9qBTHDz
2szYFp3hqKMUmWJW9+SlXGoPSn+yZs4kDTMAbO2hvpdJS7th6QfyLhkGutO8i0sVJxlldMvl8Yny
rKG+G7ByTIqMUUJ3XGW7Uswf8pg1nPONu0PUN2NG5mzkHSzqvNmFwo8/pQF58tf9AiGtkBzj8bJP
sF377x7RCX25gCRaW4lVUu9MTXdSpdZemohzKPBgqIdJRSkTC+6N677+XDczxtNfy4rXlMXZIbr3
tBHifEErOg5uczcu9+tXIieyAlVWZYwmQq794+dTppbSCqC5xloZot/MHXTMxORtmtN8FzbJy+Wd
Yd5QtnCULyQDJrhS0lcYXvUn81AdxrdKABcSEUgGYcZbfCXseb2TzCVU8LyA5zFNByH0RxPrMs/T
pUS1K5fKvdwZ/gCZSI5dZK/p/ApzaYaCN0hM5tJTXXkcT0OYCSBbsgR/HKR9Jam2ngyOiReTWEcf
WL+6/dBH5PHzOEYNryjKOgG3P4AKG5mkQFcgxxxrPKCXrlFVqNFlUeImlXU/Vj3vUZ69pmd7qX0E
i7dmdTHcUmn3bX8dr5wwyPy20MqrQyoHWscKFdVDSSjB/w7Wz3KuHioFZLBx7OSFunCCE1mWT/u2
waHCOXD6ZSZ2pGP7rDZJtZ/NzJ/wAuYsmvLHqrqflz2FuXAbQMoZRavI0MQJwGTQgz4rPSnisQWx
j5ANBrU5ba1OqaAhMMnoFUFx4Ri70ZN6Q5h8ut7WvcsWMUus+hmOnstq2sZs0PBGWlOinfXWADKJ
nPo4o9dNcbrEjpzWmXaYcPSNX+KOdxPkuAo9spXqQpv1A1a00IRAjfJjFjXBOC8cM5lXG+TJhEIP
7ZAiPYpUihXoakZ0HGUSCMHKUbPDtd6tVnUtSs/1cMznxV8ir2w5l3fml73BpT6FrlnEqDBQnx+K
P/HaQbczd3PlqBU/Lu8jex3P9lGfgthYij7OwJmbvWXa1fCYTpxLOxvCEkHOIKOmQR9mU6hby0Ry
G11cAiNTnLaSdpL1tZwQ/AgGCBJUBCnqAyjKbopWcQZ57LcwkNzMi+7AH/QiOY1PBu55ZzQziGDo
WZLxImpAd+DjAVPkXYtZdTz1ilXlCNVLJsWgkI2cLvQrRPwvbJNmKaopqjJGGqhAv2amnAsaAv2c
L17SiX/KTtybsc55FGVu1RmGbiON2i6tYwVbVRuCk5ilNyaJPc28+MuDoZwOYp3lhJoJYNrHan2Z
p6dU4K0YOx5ubKGWbBly3SwtRIh/KJ46UJ6MO9U1gsZPfJ0zc8CziHaGuQ9HiYSjQY4OcYXqrijY
wsBLapgUXfrGKMrH60Vp2qXFBs0gTJ+um6txt+6ip/4gHRYXibVgDzvTyQPeUwhvNem7aTZnQmP1
MLD9OftGYis7wUH9BARQzvsThfuf/J3ui636KRdCAx6iVa/xBFGHdB+CC+oyCLPcsFlNujM2Adto
CVckLoL33kdp1x5HRznEO3Q8Pl/G4jgIXVltpkXvwhjBqRb7h84SXGXO7/Mw9i7DMIOSjqSeMOGA
rZvyQ3MuUlnMoTqWto1fylVmj2R0NpqK+1jBJ90InPODmdlsACmHHEU9D3UBd/0w9GbjbuEJJ3H+
P01u3lVJLOc6/n+cpX5vpk7amMHlNeNBUDc6s9cWAbINuKmKngJJHJ4SE+//yx8PimZJ9ExN8f/n
/KTJuzj/dvn3s3MUcEvgEgKP/SQWg14d00x0XEM6VbXrfvZi3TqUgjHZbSZ5Tfy9jayrvG3ddRZe
Odjkx39KpTfYxO83L5dJmK+dTlpphR0k7iCHArE73wrI4z9fDZT5EW3AqHPDSiY1USfcI8exwZNi
64DuLAgXlXOv48FQJ8dUZEI4h4DJ4tIvkut8lJ0o48wQMSdadQMUamRiw4QQwceVi8eiT8UMFfc2
d+RgPE1X4CB8it/WO/0m3oGjebKbrxzvZ0j6Y6pbtVQs0o+crzM6t0S/0G/S8Pdll2C6+waE+pyS
1KggV4OL94j6nK69NR3n2Ze5PVgzkfADWqDt+LhwEDZNY7VGO0Qi1o/h0jmZrN/Wq8g7HZiuvcGh
3ACcaV2TWsCR72br/VHeusfoRAtJUaImyusSJD+b/pIgkAQyHWhXYZCHMgshqGvRLY40Wb4T0I9r
4qkx38cRj5aXtXxbHMoscY0zeSyAUy3fq+y2sXJbWnl8FzxjqHNIi9pWB58COuz1+7Z9KJO92j6K
VcvbI54x1EeEaaACswvAIbKh6Hqf7eJJuUYj3+KjceUKwu/yfX3FK0NxUOm+M23Nl2EpIIfRKI9N
gst1e2Xx+FXYGKjQ4H0JHPqfandCG6UxviS3aWpfKqxDtMx+N/LEKclGfPY6wwJdv6pigJraqDJR
ljgsweGkZHXqt7OoPCbrhFf1doaq49R8n0FPaOchSLEuhwm2fX+B6QyvX/W+XTUw05vlryzHFGMU
5MMXbp4gxPzXODq/y0pdsqamwuEEdzeV6hRqsT1kyv1/M0X5GJAGcYBm+gpTcutpHG6N7CHTOWqy
zNXS0LWPMi4UrejW0aiuUn2uiCXK7zbHgIzx0xh4EzkyK3RDSOwvCuUMXaFP1bpirdQgv40d5Tn2
U1QiC4wypg94TrrqXMnxhsf8UCIzB1O0H3pfCk+aaqoSlMc1VKo+LmY+63WxLMTvlfSgt/JpLke3
sAqO+7FNPcOQBd/kLasJ8tdBBkyVf2u0+5F3CjK/K80EQy7IvkDKQp2CcyiXjUYKVFaKymf41udX
evW4jvcadKKr8fdlD2SGW/CKSSCJRqigA5LcZL01SwnqU7mQ2DOaTmzdrCy7wvEJdSO15LgjD4+y
zoJg7pBNEm7TVfO2RsWfqlbuRmP4bhkdxzSyEZ8C1MY0ckpvNkoJEbX6DLE26k+FfJQgzvqVRhkL
vSPokkBTKoYLP0KsajfUo4ZWrTA7ZlC8H03OMcVerjMAZUOeWNoctwgQybj4VqTZfR150WQbPLkp
ZlK5NYUKRaWp1JohAIlU3VRnCPrn6ipDXTS5bZGSN5LDe5Ig6cLn/TnbRn2vydImS1GSeFDfKclr
F+7i6laUnRK0l5ednPkGsTWO+malfMJw6YB9AjWkr4PfyLpf77VA8sTdcEyeL6MxA8TGKciebvyu
UDt1KXtiV/aIs2n6CsfV1hgqDdOk2RzzBcas0XKSm9UR1/ytECLvshkyb3+omC7JSz6qOjyCjEIR
olqwFnjNs3qv2f8Q13ZX83O702+lYNirdvio3JGqM5pIo4cvpbh4RUeFR5d0i2aAwAyM2kkyKKrA
/uC0itZ5mTFft/ly0Kz8K9SRYO35C0Z9CloZTV3dQjImbYS7OZXv8sXaQ3yAcxthPsltcaiNRCch
GJ8qOMpyaPfrz+bH6qpecjChYI/nseZl9CQvc6Eyz2POZXroxkBqZxdtnec8BnAeYUZWFe+EPP1z
2XuYldutcVR+HVsjLlnEe4bD4MXICRon8pbU+6nbaNi316fIXQXOd86Mlme76EJ+Y3VqaSiwK03B
yC+tzhAepOlGgm7PZeuYR4sBriJoi2tItKm4LydRm4kiVKSGtD+FbfosYz5LG8XgMgx7n0wTlRSR
XCepqalF1CZZ67GGRlt7bWIFYzbuLkMwuy2IaJlsaejqEWlafjRFmllYI3MjCpBgywzQ0GEg7M/o
3y9Qgpu/0hK1BaSOtE5T437OcPHSDLAi7KZ2z1UHZawbFGglEaxSmmWBhOtjBM4WS+gMBdFiGSvh
BM7M0IMgfPHt8tJxUGgnCMsqrzMd9GWl2UxOKKyVO2iTfxmEdXRtbaGl7I2yqKzOiEi/kuSPN+uu
3+U2YWGQj/kV70jmmURFJN1YrdGsADYrrV1qiVfHvDdNxjf6wR4q9phNCMWkHgmnnguHfNg3yrFM
4v0k8CStWLxiH5AoL6jUMVkWM/7Hs29inPr1m4nxtdXp9jJ0me74lT1GXNhC0qXtOen7JFexfuB5
wOmvpKGdY+T7skuwQXDnxrSrYhi0XHm/SpkBcgc8MkqvirqbrdGJE4MDwsoHYcoZhdonoy9TUyD7
1EPfZ30kmiqCo3nyDUa8oFYtuNXbfzOL2i516YQszmFW2b2sbaC2oiNNuXsZ5H98Tv+aZdIhNV7S
ZMommEWSmtXtnOrJ8lRIGlZ49PnCqynWELdRPMMYuIlQoU4ZKzAAkqzFTK6mvrJ7FarVvy9bxPaG
MwaVrKxtY0gNISJdlsXFPJlfQX4SxEucB2AWW8QHW0jo2GS14riUuUyYVVvJ7cFHERj+uoPAj/BD
uzKC2RFv2z/ENch4Ba9Bjx0zzjaSNdhg6yIoB7oR2Jae2CNIPdY2t9f2qUPF4vJq/g+3P0ORn7KB
ErWhTtUUUJ23+pYPtsiHDN2HGdrfoQZhWy4mly9Dkg+JugYpIugAFVwZRB0UCx8RxzlP1mEBv6JY
t64SGk49KM9IPW6jTvWmHjoGic7rQGDGeZNQU5po6AXR+0dMdcLkYTGBclEq1sEv0kR4SuBInKYs
5rZtUKgQUsVdmnYx1rJvX8Ts2hBbx4ge8uTn5QVkf9OgaxQh/wTNzfcUZ7Nneq3kyxLjIJaD1Zfc
3B/Rx51cKbjftYGS5zbvNkKW59OWbQCpb0HoQimTUvCxYjrLbqbRFtJDo9+Iy3WLMc7L1rG36mwc
5fsguklAGYetAoXyTu/MUx5XHKcn/+KSOZTPl9mUNzOh5NWjOCgz3Yu0X9n657IdrERTgRLJ312i
fC5NR3DlazCE6CV0dv0gpE7+pgTTKT9AmEzYczNN3tJR/peK9aRUImGBF0a3keZjI477y1axlw7z
WGisgbgETeYphSBoUElUnNYMz3SWH0XSKdFC9wswFp7cZJAAYyCHskTpCrQMkYRW1f1cP0zNlT7+
+m8Q1PFrZfncgSSrdyN9PO3N+mWQpuAyBCseKCi8iehDwvsmTRI66OYs1JY6oToq24t5lAXUqpo7
Kfl2GYf8VNqf0cFACMBJTZseVRAEkNE0ijlBsmixCkeSkDBrkzOAoT++7hRvjDmAEg+ReOImAmEs
Zh1g3vSeVdS3jVM8JXdoxneKYMTJ2KHwp57aDMfHUthfGT4ktR4DuuSWhnIwlQJIyJ+hSI7Ze6V7
abK3qXtZht+Xl5TV8KLg0wVzB6AsjHp/tHBau7WWViiOrr3h5s0aiHrp4qoQDFH+YhbStbUYh0kc
7TEV7CJTfQ4+SZXoPd3iU+45l0I1h4kMbfUYAprWaCNzc8o38wG73IGmPPxCTNzgvXdObHZUjaUZ
awG8sDga3d2MhEPRni8bxQoeWwxqTYu+WvN5AMZU/O6Ww9r/MIf/f3fZdtvej86NGQo04tH7AAg5
fG5r9IHirIq+EDm2ZlDuV1pJAsZSYAx6fUqi9bqUll2UtbsvrBaJgLJsQsmZzlkq8J+MzSBOblP+
bk3BHuVA48k5sF6tFHUDQgVa00jytNcA0r6AOnf48z5A7Bv36iMqw/ILhv/RnPKVa4KqaITWAkMH
aI3++G3V0VQPvb6Obq0nlV+JOV5d9KjDiMXEox8mv//TZ7SBog5hpSyhJtEuowt5XS9Pq1Oq1Vcd
pJMgwDzbCM5BnFbO5Y0jwe8CJt070nSTqbTYPDdC/TEYxs5yQbPFGxt6n6m8BEO54diLelbMyfwe
g6MjKWPIGGiPb8DJT5o3ZTf2cpDlVL7o1rik8Er73B9AHQJGUka9buAHRN+q4+T0J2MXeSaUcecQ
72nVXr0pbdJqWQctOM2bY/SVcHLeW/p4VToVFNki8HPRX8SjtXpSx2s9YobhDQY54j/EE+gCqSsw
oMZM8rjaj10NKmsBaGq/8ZkCman95tOgq9eQEo3naQLeBPVB1Ymd9c10wV68r9zs4Qsj3MoWjPr4
DTXPmi4HmJWb+9CanVK2nFqXH9da5wQz9nm6WUjqPEMQQvMbWUjSQAoCjkN71MA+lNq4SXCu7qzk
ZGMWXeLtpSbrRglQ+T7aZYd+p0F2WtxxG32Zx9nZJLpGM8L5xaQFTrfY4Fl0urvsUL+1u2IfvjT7
CI1P1isvnnFiC03Zba4gHVI7YErxaTHeupGT2bH/P1TQ0F4FwRI6DUjENIlTFf9/lTHwWPwwvjCN
ooDFxoCIqIHJJZOK/fEgjGErhBMmXleMu56qAoq1ya/LEZh8lZ9C4waECo3F3C09RpdwqgnfDQmT
hz20L6J7PLlxMnzm8bIBokKgNrRVVBTIEtNs3o2iq1o/rFTCCMpDo/1WNA5ZI9PhVDKmhxsFIfb9
GIxqCYxhfT8gfxKal2GNAk3NnmWBRzrFfBNCav0Xhzo0VZTg9aSHpheE7onUX+xaSOz7XbmzrmQ8
HEYl94WBi0nFIgHkddUcAVO66f70+/Imdn/Kjdu5pk14laTXhbN1TE/fGEkFpA70y6LUARDkKcc0
Kq5UOeScHkw3JNzLCh6eyGvXx/1qwCaCBK5HnlP3hQvJobcijq5wewGv/1fumhiC+otF7Vk6VjGk
UFLMqeo7pUydTmnsmDTQ6DknvWGH8g0UtVViVaOnLwSUGmT3xSELspPog8ochzyPnpR9Hm6wqF1a
VMQ7Mc4QY3H4Km7sGx10bFan9JZds5s5G8b8wM5o9MmRZHkXVSbQsJu2gDqDBUrShtMRxLOJPjfQ
ESmUawKU+LT64z45jPZ6Lx0w7RUILk8Ql/kMtXEM+sSowkSrdBm7VeJjfiIMvZG3Sp5+koL2R+mp
ncM7GHmrSEXfKWvnNBSBmCY/VkykVNKtFv2+HOFZnfxgF/zr7zRh9JpAAjpB1H2n0xmCIgh3zb7H
AvJKhOTD+XSWoKoqo7AKDrb3poZNBpjPxVBPVQ1d2jQVXzW5w/NalYImaIYYA5G1mZKFR2P3Pzbt
L+h76r0BHYs1MYo0J25PXngzr3J0twg6zAvk3vDGo6NnHmNnG2XqUO7rqRxTBYsp4rFKHa/W5hGd
/XYhXJXpIe45HwBrIBZ7d7aOcpBSglQpGrhJLjh5oof36xPKOeAwa5zsqrfLb/V15co+CSj8ki+r
C0VBcMezoiUjxzGpSFm3IBddVGQgyEQDzbZ+rqfOTtF96BSOrXxf3PY69/LI4XHJsDd1A0zFzVJp
VswcWXg0ezAD0l+UeMlTb6/O+q0PIpdX82B+hroO0gKMTEAOm8pN0OYfy52M3MSAGFJuvbapbKMS
aF/+EJmfhwH6TTxAop3SIr9i46laL0/QTCCruQbq9L3tXGv9IVtvUskZ82WHzQ0Slf2gQ2yQxBZI
KkZAVC/2ldYRb4wgAqOR9bq0nGOOmR8YaCi3TEkzRJqxQBgnsYNtyA+UxReW4tiZBeei8j9MOmNQ
rhiD+kVWIdDwLtVG+GYh1XDdg5a19OonHmcOO8XaWET53wSaOEWagEaaAtdHwhFneWluE6Kr3EmD
kttewYWkju9ettRKJYuI53WP3JGU47iL35YbNE6j28a6LZ4vuyMPkW6JiooqVOLk3UiQWTjZLh5s
UsmXJRuzVqfMxXMPb6SV2XmBgsi/vkKXNPtUMFdDhZnCbvb7n/Ue41278mhdJSekRiWEGQb712VD
2d/dGZIK2WaugKUDsriu3uAzCMtgNCMb/QM7ocYBpQr7y3DME8JEf4SGmRtQNFK+01ZC22tpsria
NHqlWNwhuh9rZXbqBdyJc+ZAA+b+MiR7Vc+YdHOJKODZfdGRR0TfBk+9Ul4EPIJHnjrZ5XHwo1+l
J7ryjncWMsPmBpV6pDbHDE0iMY5eU7hNtOdVfwm/0INOxtP/XUz6/TNOanHoZVyyzWWXxfs1lux0
3qu8ChfTRTYw1DHbr1BzEhscsyiluWKc2FDBK6fV/j/SrmO5bh3IfhGrmMOW5CVvUpYt2xuWLdvM
JJjD18+BPM+iILyLGb2VFqq6zQYajUaHc2QFYMmC0jfXW25ksZeN2aNUSyArS7V9akiBWfQf8pYb
GcxVU2uJ3Sg0SqFhA7DSEC7AX+6sMDkte1FuTKQQc9s0ytQ0FTU+O7pO6utU3wusW2RnrO/X0eEr
tRCgDG60a33zOB86z5y84mQ/jLvyANSYoyqa9RdJZc4xWOWsqO1helqzX5fT7GBM5vGyZiIRjM/P
NXQSTzTT1ymPcXUslptWFUwr8VPPr6bAvqxr3VpLnb52Wwkkp/E+eVR8pL4D/dAC87Tzk+/OFXp1
9BvKJrbsnUMv6mLh9gdtDjHLeaTas51YKT7hD2hCARY7l+zxEf5YutoddfvL3iKu7aESK5o/Elin
wXh/jUhkzHIIl7XAUQ/68vyf9tBgXIdiNVOXO/T3nYd+DGpyt4i4hEUq0P9vAke8fyWQ8eA0N3nq
Ov29rX2gaRluVkP8hq5l7V3fIKCYW3mhwYeeSJ7uzKGUKwF4O0Unma/JqxzmTAG5TZbnGXJojoLy
CcWf4vmIOjigXZNds/oKLLETxN3c3NJGOeaUtetsE1mmIYfVBcsYh4QAytj4va76R5IifyW96yBc
s6bpooqqBzLKSbqXB8sfgdx12eL4ryPbwjAb2rMouPpbeyi7aam7DmKmFtl0K9BQTIrMXVOjM7va
TftRctefl2XyPdWrSOaql9XRUUwJMZRKejfND8Bz8XRT4Kv4JdaNYsxZbRNbw/AKFJu/ULSp8o6G
o6M3nOWfVmgjtwnG3VmQKeab5KtmzPkdurmQxh4yjem6nz9Vc3h55ahJv0uKbHRiDm8NPJ22pCZv
dMcYnfOqgRbMT0Z3u8Y3TiziWhDtE/3/xlW0pdlKBS3oLMqjOV2ZmBQRtSbw80kbjZj7fqiXpYho
LUw+voDRh4WLaQf0TYuyY0JDZy5+S0879FXB6uhjwQiKAAHteo2pW1dFMSy7UgS28NL+c2mzGP80
oyOQaLRmFH//0h6Ux+yltXkK1Z3iliFa+RsgP1Ha6di3T/0vkFGioVZ0X3ItEmwuBho+QZugMRZp
pGnak3aefLt5zlVMXk6Pl01SJIAxyUGTtXQhEKBPtWvm51U0p8q1wo0GjBWmhlWCAGea/Dn/2qp7
o70um4fLOvBEGIpNOzJkxXrXXbe0tVnFUoegpbkq1rMVgV9YsEzcnMNWBntxKEZJihEysnN6DaIH
1HW6Z0BzoVAfB6Iomlsr2EizGa9ujFZZZogHMc2xBvNZ25u3WqgH3U3si2Ii+uGsmW9FMd5cn41C
r0dUx5Q4rGpMXxWZn4INwb4eMGO53ja5I7iDuUfZUJEURkkTYzcvrn/jmKZW6Yc1gXbxNdCBH6LJ
dTo3+Zzca7vqyr5f7lMR1AbXQjYSGTflaAOAL6jEUVF/Icn6szQQXziV4DbmHaatYoyPWnWlTqeC
ipk+J32g9YJLkasGCmwAJcF4o8pyqMg6ccDTglxeXuwLECBK0k6IrsKTgWk1xdRNoOk5LEJbKvVN
VpQTqm9V2ngI5e/bzAQPajoSUQRInRdreltRzHLZU9QpHa3o/Bm3LYI8NH0TM6KUFEbeK5rA8Ljv
n61AxqUPpB8bqYRACikJtKKADidIAHhP/NzrkDtHGvGou8pLnQxGGP+47Ki4XgSoWaYMmAUTWXRG
41jBuksTsiRjoAS693KJjR5ttGivCm/9elkczxy30hh1q3I2x1mHtHW5tprdsjxd/n2+qbxqw/jE
UmlMuYNF+sifLeW9LftdJMpe8G3krwy2tliD3acoLMgozsUj3S7jejya7nDGzQuaWlHdj6cSZa9E
jQNzgeDhehszqalkJwtNyBhG5tbFzkbR3vzIwAOYdXWgaWmoMLCVzNhZp6lFI7Uvd4UbxQ/JeHbK
WzId/v/bsxXDRNCAprCbMYUYlVxH9adWDYdWcPNSC2JP8FYE3b2NJzenUi1TmvWbe2AJfXHk22ba
T3i1NfZVJpxx4G7OZt2YWIXYkZyqDjZnyo4Eb5zyJjZEPoled+80omlGOmqDyiVj06ltmZ06QyPt
Bid0l9zofv5IayWgPvIv7w/3lrdeZbG2HfWlMslU1hiU15qf7tTMnZ5Xj3ZuCJEdec4AwwfU6wD6
CZWZt1uVDc4alTkQuSsT5IBaHCRJK1KIu0EOBatGo6+JM/RWxgDaYy1W0BzyZ0i48KXr9qlH54EG
nfRTtOsDUWcX16VaG5lM/FJ0SrEuVKb1MPpW0ISlF+1pW0AGTidRsMRXELRBBlqwKLfTWwUxppdb
qUxhzSM3B/5EiYI2xgYu24VICGPm8tJXCGkhxAEmXKNhjNLIdgMxv18Ww0uFUApAlByAc2axrQBS
msV5MbbIPU+qa03PoFly4t+xIUpR0BPDnqitHKruxkeokWnGpQQ5lB1eOaXhH0ANYZ2YZ+BbOYyB
T3puK60BOXrYH0q8xfaULEjrXDpWke3JlaS5wpCCt1dbocyFrgDPKlaLDtbX7zJ0RXeBbd5d3ice
aJK2lcFc440a9XmeQ0b0qT3ToEGL3RZPQb9zlZOVocVh9hSwIY0YsGyvYy85mjsgF/qiHkRuA8L2
QxjfCMZGDLLNWOHkoB6B7QHWrPW0+pUf75ApdOmtvH7O/ZT2ugmPnmB72URX1Q5SL1Ez6pTZS8t8
38siHAVucnqj4LuC5Jp2iaq+mFB7QPfIlXEfH9MrglbY1i32ub+4WSjf1z9E3TLcq2Armbmr62Ka
STpBMp03to+YQj+SU/yY7Ze9qDlMtJCMDyOxPS3TAsDxNLoe0sI10KN92WK5ubutNowHK6yqWxyc
DUxatqjOxMcqaBUv9/qd4sWe/pT8Anmqd1ko351pNhgZDOBUsc04ZVSSyHHgNdf8TJTvlnRy5q9R
JjiM/PNuqVSAYWBc5a0zm1tk97NlMv2uis1dEi3To5Z040GJqlkQvlHX8d5vvopi/GZTjXrW6QQX
dv1Vnr7qSC851Wc5vgUnhH957bjNPcj3/1WL9Z0Zampziw2T715astHYY91jSmffhP0pbf3x83LO
kE1OROgLfGN8Fcz4T6Iveie3MMYmvkrtcy6cR6cbcmkVGedZmU2i0rnVlypD5Teh5C23U6ADsX3Y
y/eX15FjHZQsCthDyEVhyJhZxmWa1ZEYeJ8DmdK1AbawmIkrz5HofHGU0jGwiDvbwXgkniuMFSpD
NJU6bJ22QhqBsrcfTXdCMopO1Yt8E+dgvRFGP2Zzf5u5Q2YwSsx+3aaekU/uIP/uYrCzCxaP17jw
RhDjmNr1H60UxZVuVp/yyeV3GMsZPazoLv5porct9UXUS7xNQ1M4qBfoTKTBwuyj23hslxpFO13/
OuZrgJFt17ASwRETSWHuTj2q8yoeIYVYe6t9ytN7Mgl8E+8SwQI6pobQW1PAvvV2p1piJk1FQ+GI
ePC7YeQjrzYE6670i2+iho9/2a5XaYyTj0x5bU0aC8eFC5wH2vGeX0V+OnntKT6POxqBO5M7Gv9/
R/9GS8Yvzor0vzF4Pg+ujXCHzO5aZS5ASASSeG+LN6KY8zyujmoiYYRuoas1dTEmFrZ7+2H1poMK
NkDRe5ATKOvA8sLYNvL9oM1jTERuDaUqGyCbpHoflLLlTYmKplk7bIAxJkfrfbQYPonz3WWnxbln
tmLZlEc8RCSaTDitcq7dpkM5noSghnK1+FPWCnpYeb4EWJW2bqFSCaJz5oHYxE6b5bKNfEGSn1T5
MDaWG7VzkImU4t1oOiX4cRRwtyHfxpwFZenTtkzQeSXfYVZ9XwUHqb81diOan2iEaqO5bL+Qneg5
yjvmW7HMoViK1FoapJD8IrkuHMmNirMmTDNzsi665uhw/DaGLTB09Pacq6meGvGiIFgc3aS7aYq9
gwbVijxUBC+DshRdNzx5uoxZfMwfIS/MdrEpfQ1OP/oA0cPVNz0dQI8HdUczp8bVeiRYVJCx7rNT
GoieHDx72UpmjsSSGjYIC3F7axYePMljnN43+eNgCNqweCdvI4Y1y6U3jXKlT8es8eP4Z6R9xQCK
2zefu+F30X9Llx+XjxzXsWwFMhd4PFXFkCrQqw/ImS5lux8CBWmS/8sFzmvuBBvj3/3TmBvcSkha
yBrUUx6MG9prAaISzGIWP1LA1ej7KtQOl/XjnYKtQObwldbQdatM1cNT1bQWr4qVIGkmgecSWIfG
nINRlQkGpSGmNmevdq7G7CrWE7eWReAqvIrVmxWkCm9ioFWW60am+yWH0o0RgNJ0p/u0UBB7Nche
RCGXKlpA9uLpJKdSKSmU8twepCA7AMsAXZzrXt9lKFLQgIiyXy0n2U9D6xv1ai2wDaTg8j4KDj47
S28oy6JbKQxnABJHBkAK0gaJ8U1W16A2d5OhCi5c3lWEzCEKWxblIGJnDCQ0WquJMkDtbnb7pPbb
+KFefgy91wPA+7JufON5lcU+DOJSq4kOWXOzVxE9O8CrQF4DsIaX5XDXEHUdTUazv/Kugl9NpaQX
xEQ9Tck9Wc/Oa2Pva3B8uS1gMED+dFTU4eGyTP6J3whl7DVJYlUpmxWvnmPz+2UWMShO5FT8plih
8j7yjMfLErkGuxHIGKzWplXtEAhUR8uNM+U4GL9G3Rb4Fb7f3Ihhnovow2zjlcg02UubnZrQ2uk3
K7owWi8WnkKRToyFWGptaqsDYUri29mpzR8IQGsvr5twp5gbTmukpYpbCEFOQUWCNAOSGAXQI78t
L7mW/f5DTEs6WiX+sUi2QbyX8pL0FUQuRyXQ/PgYBau3+P83RhXuo2Qrjb3qmrrt7VSBggbChiEE
LvXV3KI7raZhmMCBcC/yjWrMTYcnXqbNEjXD0D6iR+M0BSitok54edcElqEz91tbr4keKVhBvTCO
lqTtht6+t+1IUO4XuA6dud/yUSJZF0OM0zZu1e1Ny/IV063Ss2NfL5mgYVEkjfEZbYVJjGiEtBUv
DvUhWq8S+66ObTcvHhtZNA4rWkLGYfRVUYMba8FJRrUwlT73BPVvaRYdL7oTTPrnja0zDkNv2lyd
NChlWpjJnmB9xj2oQg7zkbZHLk+iNxz3BlOA8w58FjBesHNdkqwOGVExuywlYyABVF5O+pu6ng75
qAR20ghwe/iByV95QF16G5iotpyYc4RbbHkBvqAhgu0//wGqTIMPpI6xmv9oB8LFt9KiqC0t0Jqi
B29o3c5sj81g3V8+WtxreSOCscK8UVu7GyacYCNwnK9K9qW3b5VINH/Hq2W8UYWxP+CO1VJcQZXW
zx61xxnTR4iLA+MebcFfMB1xHQUg06WXpXVrnUVmwrf+14VkzDJX9ZiAVx5TcvJ0jgBfWjjmWW96
gTv8l/vyVQ5zhRFV7qwkhZYYbqL9Jpigd2k9tryltN8AGbu8eSK1mMsscbpxmEtsHkmAqN1G3oqm
vyIV9QZTM3t/qP9q9dKUuonGTSltFKmlNpICQOpMYsFzUKDGy5W2+X1tiMxWt15Cwztkef1UeZbz
L/9pqV52biOjK/o+0elSzcautlsXOE71KOp2FynCeAdTlozE0GZk1/VAInuSfzHiD0Ywr7vBOIVx
saTCpEG7HmpBB04XxXI1jGOCcMA3KYBM5Im6dERuj+0gdFIApC709P6ZIqEzmeCoRAVSCjEe6Stf
P7BZgA+RgSpGnyeMXTuyg3TdisuqHUIbmYFG85v5+bIMbj4Vibh/hLDdIMXQTqbcQIhchtZ4baDv
svjx/NyqdwoJF8fLekRoQItSgu8L7boX4bNxPS+eXYBDxMg+ugvfOndMiOGRpSpookjVwUNU48Wk
urbteL9Wok48rmFuZDHeN9PAONzL5YQE9dx/1qK4v0OzvyG5IHzODIFX4pUjgZ3zVzMWgX3RlQXN
WMarhWLkA/20NOSlWF9tCDrTj7iQjUj17WLifkzykZiYg5v6UOsTTyrWq9muPhKIbsQwBxyItnmd
jtCMDNNhTcnOlpvT3DUCMfxXykYOc8bnvMDyaZAzBgaYYVc/3ytI/5EdaLhp0ir1RTckN5DaSGSs
EQ1GSSmZkBjpJx3ZnURzB3KlIoMbizDMuYHvRhRjjCZoPOIhRlLarH/r8V7HGY89Ozr0602kp6Ir
mftEUW3MTBgU24bl+56VbKoSG5YxBvF9g5zp5Ep7YHuh3NWFQEPCNN6D0yLySI710/ogcDJ8XV+l
MwbjLAtG4DpI73b9udmhvRwJ3TqsEBTcL6gUoWyzkw7AwXki/mXR/CP/KpkxITA6mVonQXK+Agep
/tLJiRdXot5ykRTGbLrWJvPQWbjxyGcVd51uqK6TCqJuvqd8VYUxmEZv1CSji6hZh1gOxwlgxYob
OaIl+5dj9yqIDRPtts6XApYp7cfBUz9jRhjkg8qdlnh6kAfdD+dWlHqk2/AuttqYJxMx6mMyS4kB
3eryWLf7IhE4Rm5hBiWEv/bP3KWZOZER3I3U/imyfvUyVZNVLu0gas6K16KPqQrbQERmI7AMNmjE
3J8FBGsq1zksQFNIr5xU4Ca5h0tD6RUz6iqQUhinb6yZZIw2bjW0loZDofrz3JzANedHCdphy+Sb
Y0aPl08Vd7s2IplT1beG6swG3GQzfq/SR7MRbBfX1De/z5yn1G5ypNvw+2Ueu0MdloMVJOa1JXyQ
8W19I4k5VLWM4dw4gqT695UMBMcOI8GYRaY0QNrnBdRioiLFv0g0LHT5YpwChLJv7+gZAU80oXTg
L2FNqatQ3j04noV2/JcrTZhP5JuHowBL3wHfJsspoTX9ZAC1dfQjtfnSV/11JQ1eNqRBaic/5nkB
MHgpMA/+9r2KZNx90UxxKUcRCltFsDqPy3IrlX46iBq+uGdLexXDWGHW12hGqSX4qfprV36P41Oe
/UdNGEPUpaZWW6rJXKJ2ZQeWE3sguDN70XuGfus7B7jRhbFDwLSB02uBLpGyX6bTOgm6NERrxfj0
eFWKuZfx+wiqK/I0G36l3152Cnwfu9GBceLEwYBV3kPGchw8+vSn+Ksa2TnowKsQsJG74UQRij+U
H9JVU7GBFIUiP2MHAzIuEeniBUm9fjdE6wEZr+Cybtzl24hg7CCXOyLZOlTrpLNSXmnLDSECEVwL
2IhgLGBtO2mqLIgo+x9gVndb0cylSAfGBJZeUYvIwjIZ2rlNYcTS1aqK6k4iLRgbGBcyLtoELbRo
DSIjP+fyBxCbdTys/m43c5UTM65TZ4CINgHmXwYjsxJBUpouxbvT+CqCHYSs1N6u0WK9gEX1d5f+
NKzKzUju5tLX4SO93Ft1bKZSYQ6miiWDrLw4tJrmZo6fVavgMSrYFhbIdWyiWl7pmjndcTaumkpg
vNQ43y8YOtlkdC4ZQGp7e6l1qZWt5TKPYGDPPVXLv8VG8iNW1lMy9iIObu6FhgnOf2Qxx31R1CYq
wAvra/VVTG71+LcSXY9aeUitK6W3BJrxk5kbcczRz8pZAmYaxCWOqx8pIGN/kn9Ge4r7leyE6FT0
+n+3kgif8C5BvGaYjHVjbq4DSnaMtsolbm/lyK7cVnEKT+mn74AwGY8qKdRdR4jmlmlanYdcErHu
cR3F6yewPe/apM5ZU6p4MymPkwxMrtWdRND//Fya4VBOHA3T3mz/Y0IIqesYNbNmVwD664X2FNnv
+BENfG5yFPXIcg10I45Z1rhRx4JISHMpSIysZ1lKvKT9bA66d/mieAno3+/fX73YgF9ZqiF2Eugl
DadVV121v5k7zTXK87jcJPn1iub64otAKA3x3wk1EcbqqPeDR5vRrh2V2sxBCgGwwmlHx12Ma4qm
IwNUfjqJ3mpc83gVxjpHVe1QGAHPq+/YB7V6NDH5pAlKkPzy7UYG4xTbtZvaJkIBLbXRU1oFSZB6
FvFoTynIuQV7xrWNjTDmAaV0OOAyGHj8VK3cQlp3ed/tpVUKZ03eCXaKfviFnWKbZW10YNVjBlkU
7rzw16d+Hx9MlzaGW6K5cO5GgQxFRlZVN3Q22d+QcbJG0Nr4yfRQjzdZnbqWqCbNXbuNDMbxS7I1
W6uCzIdi30jqbdwYXlZ17pJo/uWVEynDeH3EX1qXOXDDJPZLELxUnxYRjhLf6iwNz2iweIC8kAle
stKoUnmB4+sAfwiqLt+5128oa7Djizo2eZcY3JEK9BzbNNCU+vbCXMwpLQwbbiK1u7Os2TsnVYDc
ZHnL1Dy3aXyYEBYI7Jy3hHhx4loBk4ehsmSdPYmk0orxmNHXY4EAsJMeRxHhH9evb4UwUeaUZhWg
ByFkyJ7q+Q6oG7b0y8RUeyNnflGHGf5I2aHubwfHG4sfl62EN2sPBIFXHZktnBpgtso5xI8BwLae
UoyImefI12+LByAUBT36wwv0jbZh3btxQHwh2Bc37Y8OYBmctY5tgXDi7c5GmOBZKydbUJhyvlR+
96n0Rte6I/se8AItxQ9KA1HamruzGB8Hpyx9AsmM/1fBkguWG23wR7u5buphZ8l4bWuSLbho6O+w
3st8lfOy+ZvyoRPbOSC3B2TQiKGd1tHBzEIdoachmr9jZh5tpBn5jGYYya2cRBGYLy8o3whnR63y
QVVSZwVZWtREX4A3edI7IPMC+Zho5RGHSZCDovt0QVeWp0tTKkePU7Ryt/XXpvwa14fLpso/Ka+L
+TKAuVnMVi/tdpXQtI0WJcpVMj6BqyT7bbuRq5+SO+sgalNSec56u4KM0xmLtMm6gUoEJqMRUBBD
kJBh9gqVFYBWOw6aS4HIsutDQuuoAMUj12hb97NQ1OL5slmXVpd+6kb52rHmRR3xKRSEQ/PRXuoq
D2ZIp4rak7WTnzEAfzZ2C6DqAYT8YH0VYgIKzswLwfzmC5apUmWpxReYypUOK9LjUBs6gc1yXw/b
JWf8UVIOejOZFIr1f2nqGy86oNGDPh6OIgAfvvfbmBTjB2IFHVPZDGld4g3Y4S4cANmtuIDqDgly
MLTveiGufLMEZrDs0bj8dNmoBYeGTW62pVauI13Uwrlp2m+m6FDyrs3NcrI11RYrOUoSfZhPhyQa
XB3cUF0Pag2Us6rKl0XY7oITw/awo1cCFOcxFrRYZ9D0PRnlT0I+RZLA1/BGgPWtXkwYVWnWPCwJ
1m3EqVx/SnuKStyE81Mmu1GghKtX3CvfCZJn1s//tmPMdbVMuVET6uY6QD2l4Zx/vvz7IjenMU6n
i1uLzBUVsEO2Gw89TUbVpfHHXeR2D4BcFJggN4rbriXjWog0j6YZYS2zA0JfT3HRpfEy/U8+1tQK
0kskcIDN4OAh+9aNJX3bgXCmWvwBHpVC/yN3500B7QcZTqKYkeexLMwUKQgYFVNm58SR98oSI1cG
v0mqAEXefZm1n5y6+yTYMd5rciPn3QPPmCR51cifMFj38l38iw77vzS53IqU4nrIrTTmqWfbQ2T3
SfOnqSbdU+ZEyVMAyVoHknDqklt92Upj3np6tNTrqEEaxQpJgGpAZJDxYsI0pBcNcNzvNcEB49rj
ViRztk0M9cxah+UEibKne8AtOIKbB4xv1ZWI5Y3nfreimMO8DmAQKOjwdr4+gu8XqLOuwDbox7L3
9lYCc5qXtZGSzKmxW8c/bBDzaXTlw3rUX55J1uNlebyYbyuOOcs57MKKJCg068DbT5tbZ3L2xCTX
S4tqT01ENAxcR7wVSD9oExWYebXUhgmBelg8qrt0V8iufijR5TV71pE2q1uHZt+H00mkKvfhsBXN
hAqpkac43Bh7KV2QiLYHE/DpkX+o9vKXGDkx6ZALPKXIWphoQU7metSAwuhr/YE0z6OoIMS7rDcK
OYxzzBUyj3WP31frZwnt8GPsqqXXOb/S5LaSni9bCvee2Upj/AhgEwyLjLBMCvhS+JntFr1rrMBh
Gc7aLn3I7SAVLKBQJuNNNNBSZ2b+4rvUI3AL/foKwAVgPBrOTVCFq6jCxsseWbJmGapuAdiefcGj
GkmmhE641bsFFw5A1T8p10ug7fIbEQEF3zheRTEHwUgzaXZUTF9qoD9yk2Y5on14f3nPeNEVXsiY
GUcjHJrGGWcydH0dSRpmuav+WGef7ST2q+mruYgqRlxDpGkwlI3AwG4x22SAwt6uFJhGoxyW7HO/
ovuu3rXJrZrdTNKXy0pxb2kFgAzAOALDCjulQXLAYWlWM/qAmv41TcMXMBGdIyJ6DfOe4oCM+yuG
WbtyXKSulAdMMiifs/rQjpkboaF3ie/ROmxpT0RbvMuK8a19I5Jxxkpmapk5QGTvU7pLnDHfus49
06UpsuqqFlgH1wI34hgLVE3AD5Vzj5L4EqbTcYx+C/QR7RQ1m42vt8x6KFUbAugbtMIb1Lm3HB8D
8IB9qG8kP/5h3MqCJi6RTMbn1uUCsDINa4jahzdpauAoxDNIEV7WjTtosDEPdrw+6YAy5xDImTz1
SG4LvzO98i4JpNWl47fFUfLte/2LAcpZTMBMrvHz8gfw9bRA2afhhGOe8O3a1pVWxrreDX5Rtj+z
1jwBLzzUl+LhshiuBwH47j9imFMg1fGkdQuqZeAXKN18aL3I7H6ZzXQwhsK/LItb2gGCwF9hjEHW
phURPSmRgLKi6yKtDyiS+TbapM2yDequPacLiGClZSdPsSkIvOhvv4u7XmWzGHeR2cuL3cmgRrZx
s9l55yuR7BodmM6k+JtqkjuBsiKBzAbKStrVOqBl/PGL5faY+Md5zz9VPwo3+27sBp+Gy3Xlxmjw
EKjKD5g3utIYdHMuoyZBp0U3Uj9DH1XpLv9VnPodrZFoH6mRbPaUTcLpGeAYAcyPsoKt3A4NZkfy
xOuX9qtgOfnO7K/tsPl+hbTVqJo4jzQPtHynA9XyVxOMy7QBlsLO6o7AXEUSGW89xas21TVW0bRP
efKsKLHgPhCcPTaB1sutVWl0Zkqze6CUxP1NqX6eBf6SO5+w3SDGSUuOirSvCikUX6/5vOwwt7eT
7tFz/hwD9r0+FLvkm8h78Z8BGxNk3HQv6evUFDCL4vynSbrAgD8QZqKAIh5RpohhT8d/i1BIMybw
nGxKoSel1QD/Hct6Q1+oUNZy2x8TCBVCK6QD99IcZp7y87KBCjaTTawZnWbZBHBwfok+lzQ20QSZ
nusG535VRVtKz+8FX8Ym1eLVKEo5gaw/qWdKE+Xc554WKjv7FAuRpPgZhtfNZNHs26Gy16rFSXD2
1ZmCqAPw+Tz4667/P0wQCKXRc7nxXoVZdhrAnvHqCfUjCerQhiwCb4nWt1CU0hcZC3P/WSA8z+YZ
qqlF60Za9JgbP1F1fL5sHAJXwj475LrOipieBj07mvW57gWRHn/NVBl4qkilmUAYe7tmfTQvZQb0
BRw3Wg1YT3LlqQ8leNRJWD+1k+CG4a7aRhxzkRO5KoBJh5e25WA6ZnCH9Ls1CC5QkQzGb025MyYl
5ox8Qr5m5CknN0R7+sC2qHgF2oDdQvqYuaIXkGxUmA/D1G9lKodRi/NPGZozDpelUFf37rRupDCu
sGnn1RgX3Fzy8Q8BAYWx+xCTmw5M53+UYQNWp7SXXF0RjJfGF4dgUn/83i5fLqvCjyw2QpgcQZFo
mL4lEJKjtfsFFSA6O9+csIdDFz2guR51I4vZHWOxtWZpIUtOn6YSBCVpmHaP1iBoleGezY0YJliy
JntJ7BXbEwMcNUY9tvt2edFEejD+LKp1kjQlBEjq50aVdkX2ZQCd/TgEl+WIFGFcmePUTl31kEPm
h0E+1e3uv/0+42OQjLLapMR+aJG7FN9TIYAyf6EsW9bRvQeELGbDh0ofI6XCJGOSpr9NWw0Mo9qP
XR2mH2pHBnrlX1HMWhG7qSanQOLEATnLmN3Ezj0ZBT2wPCYanMhXIcyC6RjhXjsJOOGI/31516Gi
uOyqIKLTCt/6H9WpbcHSCfIMhCPSPvk1la5x+Ahgw/YjGFc9R7qUTAQfIa2Jl+W4R4fi3KuFiK+W
+9zZKMu4a6MarX6gkPLFmeDdUX/XEXmhb+Rnfi5AzPAC7Y2Bw8rtLYFdctvmtyoyDrZoIqsv/sCX
K8HgVYfxEB8lr0AJHgDmvoW5kNyXhKOO1Ebe+XV0AukYLwZyqM2IzVDzLi0DkV7Uz2g7qux2l6+Y
BbfyThKoyD3ar6JY+FoVeWbbiZF/c5KvbRcUoouQe0Vtfp/xgXknT01c0jziFBT9bTR9GqvbYkxc
cAJ7Bbg0iykSVWzpab6wfA7rFldMwCprSZEcKHZt5ZuZ63h/qmTVlSSwT9EKMgdet+sx1hKqoXGY
5iBOvl52jgJjcJiznmV1osgDtFnyh9a+06JbRwR4yk8fbnaJOcqxCVDZeHlZsQEdJ0i4+ekn3XfQ
CrG4xdVHeqIAffWPfTvMiV6nylaLBuIM1B2q4WeS7jGL5/23dWMOEdJsqA6ndF/Us6Jf1f3REDEW
cq+Vv3ro7PzWOI0R2hKhR9Eesuk2jjVXHVUE++FlVbgeEFlBy1QBzo854bcxeAbQQzWzgSEzL/0h
Kxd/NcsTSYw7PZ92naMJfAI/5n+VZzCxmBWnWpmhOIo7DHkQUiG+KH3SLv7SSe6kOJ4ZmfvKmb3E
cDwdHDquWomOFb/mtvkI5s62Y400mgxuD5pdKILodsy8+JP9OHrjLvZQxH+qnyqRx+cf5r8rzfJ1
5kpi5tYCoVZzXNdDX91f3klq2e9d0+vvM65JyUstU238vgRGWkf9VNvfu6IAIuJ32QwXZRIYDj9Z
sllExnJkVQXRFaX6pfxG6Ba4Mw/zneNJ98UPuo61X9yB1mYGy8hxEs3N8R3Xq66M49KAmNKisxSy
29ZPJBPQNpq/zLl/eUkFh4NlUOryNh+MHipOdfJlnMt7ndKZGMt1qkYPtSGis+e3KWyWlHFeixHl
k01JdIratUMr6K5qb8VcOZJPqAXvspM4HuD7GRsA32BIwx/GlUVmrWktpbkxdR0B8g/VQkqmP0eL
Elxey385+X8lsbnsth9Xu6KBJbAIqL0c1TlMnsoDCrQ38er3kntZIN9GXuUxnkYu0FtdU3aldGx2
qhIfSZtXblrbosQWb3YHWLUApQG5vGKwIRXAuSRsHMqzehgdKbmwhQZGCub0oT6PV0FsZb2TnWQc
KSUG4KqM/icKjZdXjL9FGwHMknVFjIxDDwEtxjhpe2Yru9lTfqAcQd2PWIR0yvWIG3GMGy7LOTdj
A50ChnXM1DvjQ8kYg440AUfHcViPm2bpZHdtZYJhNUq8uplKfzAMtKTFkyHwFFxjexVlMivnWMkk
5yaSm4Z67hPDLfNPhFQCi+YnMjZSmAVTq1I2O4pFpdyMwJnuQlVyrU+DT2ski2g+RqQSE147dhsZ
FkiT/aEJDKRmsuq0Zqpg3biX1kYjaiKbtOmMUyWZPU0KO32wTGhuQAE7ar/GVb5fjdibe1UQU/+L
kf+1CpPqvRG5qHnpOLTEpYa0ztR5juU+KyGqozugLYlStVz/ulGQuakwFmA2Oi1kVHGYOY+mNbut
epjQi3D57PLP0qtW9CrbaGW2pmoXBLtF4tUt0SKvd7GAHk+0V8zthPeiXlnUxlOURaTmUZp1zzCD
KdrbTjitz5cV4pqfqQICHGOCJkgG3iqkzXEaa1E9+iNKyNPUf9e6OFhXkTmIxDBKqdX/kPZdO3Lr
TLdPJECJCrdKnSYHj8c3gqNyznr6szj7326ZQze/MxvwnYFZXVRVsVhh1TQYJIJQ+bAryRcjD2Lt
8bIkfI3biMLcsXPUFxK2guIhXOJatwO0OoJZCNe6uas8+SRKQV4WCc1Rf55cBt7EKk3pd+qCbj6G
S1CLZkXpL34Xa/6WCINgf0LMNZJdc48CxLDuU33fG3usWXVMCz1lN1XzZC2rQL0FZwg+/z8Rq7pv
QDIMRNpPvMJqQxBr5shEldi8JnogiMTT/gSbsItnJBQsxbheduz3y9sOF9EUHddmN6fIOL8iJY01
0upw3j+22jFVBAbLD9E3AIyrS9U2A7HV26EpgfFJ2Se7qnHGE/jyjupd709XGKz0uhcjdTUR65pI
OMbxjWW8FIkJ7DpN7xajvFmTTKQUVM3eqyHduCDLWJ/JxudqHJNC05fBUxdj14doxQONZmlF/hii
MbWeekerMzdtEnCURul1PopMm68ov3+AwSjKgodIaE/r6JWjQT4t6Od3G3tJUf0pJ6dYzDFYZvTR
DbXcuF1d/LrsWPiGfkZnPm/cVM0yUf7XPpEeo1l/RnIK4zwiFoy3N8CFYzaYu6XPy5qsIRxK9qu9
QsnhhA1b2Fd7PdRos6wdX3Uea9jhiHXKHyEwMd92arx9YYNxz4k2911f4lqbskc522XqVT77/+0U
Ge+cdArWeVG+Rfyj2UNcaXn59TIG3xh+fyl2tt422igzZZxglz+G6J+x4x+XAfgpjfNBsVMC9ZLp
WppTEUDCcjXtrFfs95TfpsGnu+pAk8nm6ygycu4DeYPKeGUwD+UhJssQ9s6zo9c3q7k6w/RSyA9p
8XhZQm4gtYFiTA1sPIOJlA0Cqd4EB0jtjJrl6MvJMO8vA/3lqjl/LMYtq1nfTkoEocYAQSK4oVKv
2KFVFT0nSSBifuDbMLiUMRaMpfJs34fe6mCDUFQ0qWpHKXod5a/Y9eZdlkiEwdzW4OFTzTYFht58
UvUbbRjcomqdyyB8FT8LwqjCQspp1SkZgbpgLnNYDqRWBRB/UfIzBqMDcRhqVkbH6I0voKC+QmnI
w2vb7ZAa+YWCiY8uGY+ISE74DYDGGZXRhzk1Wy0qcXxpelVW+6i7icKbGgR8qfTSWfdz+22YFoGo
XMMCLzSIMkwUx23G5baZQWqZ9KD0NpLbSm69rDTdXF6+z6vhFSBtvfzxuPfYBo5xs/LcGKkSo0qa
HvqDsu+xg5K+Kbv9ZRiuIloISAj4moj6zpunuTTq9CKxmmCKAnP6IneCmIfrJjYQjDfPFqtNQVGH
J/JUeXG/r6rY7/tvVv/zsigCHNajq2WTKaECnEYbnQrbwNo68wu9dedJ1BnJ/Tg2uFKgDSDZYYPt
tOvmsY3Gwevl6QlLKXzQ3eywC9urdNkHj9DdIqe3dqSKLJr7tTa4jFKAXiJpcP3CuRe1W6fY56Op
rir1ogc5V9c3OMwnCxPJUFr9rQ1o2WGhG4g/pAds9sAF1nn6d5V2A31TDuaH6Cexzfnfg2VJW4Zs
ktvVgNaH074AEakkSlPzi18bBMbzllo9ITcA0TpM9nRu/li41tOAbsIYXNXDt+XhslIKvtjbzbZN
AoydnBYDBFK10yQTp1dP2BIjcE0iEMYJ54Q0xKQtO2O3z0nhjN1DoglT4SovtN+cHON0a/g9o+mp
KPdY/otCK10OSnm+8wd9L5qg5t5dtgFyDJP6eTZ4KlKpC+HkiUfsPPfn2FadWasV//LX4afvNjCM
QRVDrk9WA5+RHpobxcmDbIfK9QO9tURsPfwgZoPFGNUE/tu+RZMgslxn5tP5vkEQEwUidkuuMzyD
saOjfV+teUczQ6iqOcOoO2N+wLSqY2mCC4QfAWyQWIMy1WwhNArsMb2RPRHwasxID/W7XvVVHGXm
y0rsluPPvj6V5qdSf0xSEdkdv0yz+RFUdzdmVivRtGgSxK38OZD9woeo7QlPL3SU0bWo0144AkaN
6t0TbAPJGF1LFomuDUUK6RHdIg+gE/CUL7QlWXFpF1v17b+pqsWYn2X30ZKuEFG7nXxKVqrdpDf0
EQFaCFeAxTf139ZnUYezOc52zBVaF6JDK7Ib7WOXSicfKFmCdCfqD+BSUJibk6S6vEGb4ijVjRFo
0l4/Wp/onLjtG1eFG103GnJyWIyH3qbBdOz9cvxFD1e4PJ5bMLJRkEC9XQU3MZOgIxnSPlFfjsis
l4Oz2LKLVr6rNSZuFMZ+0ce+pmLWtV6uJHP5efm0+a7ujM0cdl7FVTTLwI7XKT91ayT7pAex+mUU
+lfeq+sZhTlkuQvbOuzAc6SOXyVtr0q5U4h8gUgSJkQuZBRnx5ViLLca2ZFI9A4UfSbGXSt9YuW6
CQB9lz0Mu2K37pqDhRqs0AL4/vN8XIyzLnSjH1p6XN2x9+gI8IoCaeopkfN9RjfYiKcN1qS+/qdv
xLbelmMf17JGxVtvwYUGwuXbVBf5SsFHYts9kiJLhtUASDqfVIDokkAKfvD4++gI44urxgadFmXU
qqzaNaQH1QSrfOYn2V4S7k8TCcM4YatubFsegDWtt0N3m+aiSrLAbAj9ARvfpKJK0GVU4yiNroYR
KAksuuOp9ldQsLe7aa8cRO8lbqBgyZpmE1MxTOym/hNTW9Yey3PecsThjo5DGgflRqddiNC5UMRI
ypNwi8YYbRNaM0JioA1F5Cy67TT9QTiBzs17b1EYy5VaDdWCDrdXi2ETYyf7eTDiWWvfmK76ZIKD
IfNsr70XWzLPkLfAjCGDbzuNZQ3i5cahH9CAFl3L+j7NRcfIDSU3QGwzhVIXxj910/SAYogDf7Hr
MRVlYfxcRNrE0/otFBNygVNMM8IZh5mvQRrfCvuW6Jmwd8X27zMWXIcrJsXpQBnNPXS7ZNf6/8sa
PREMY7xDAxoVg+qEfNSCMhixA7c7iBceChScnSxUa7swOwqj91ea8rXPDmPy6f/fcW8PjP6EjZeo
pCyZZZpMVrLKMc3rBgv7VkPkuf9iRHTKBG8iorMMxZ096ktMv8sCzg8S5EHy3HholvO0B5odykB1
oxzQ6fA4CIJ8/hGegRmFmNJVnsYFEZoZvkrDj0S6VRRRWf4vbu8MwqiDPY5rnFYAiQ9vLGz7/lhi
LlN1Ei8Crc9HvtgZjPHrYANLJcnEUa4pmHtaJ9ePRioIV/hmesZgtGKejTREggj5cbCATdGVsN1a
9FmYi2ItknoGITJuWvVQRT/s4hgK+fB5t7kFLtt/dY69HuYK86U9MLryh1rfqT1KJT04YOdnSTRB
w33FbbGYSyIJtUKPNRwYXuNfaR9I5ebf8k+1E+GZM+yzQFTu5WaDLAWN9yZ6wkBZz3yiItEaopAE
w07o8scKntALn5LrLhiuVAf1NPA3fCAM3wIynwzL2JqyKwFYt61jhYE8/TQLQfqOe+UpGPfHJnos
bWdzTi0hydRoeFCsen/SzP5eCsl9rUonOzNEvHpcFdxgMfLYXaWuWoUWwl7Gqr8JK4XSch+H5d1l
c+W7vg0Oo4Y1ibA0LE7BPxTUB9C77EZndJcA/XD7zltd1YuPyiE/YLDTv4wsOkxGJ0F/HGsEA36e
BB5I8yoca3D3flrmh8sw3LtwIx8TplhzVBlhAvkoaQ6oF/fFQUG0J0r3C6Rhg5RuGuTJztCBqZHO
Aa2A24PkFi3JsSHQQYFeqEyIAnIvhBAqgMaxeLb6wKqHX5VUHy6fGj38d4GKYiogeFFUmbAkzmOb
q2lspoNXplUwN9mumoorLa88S5LuwcfuJwsu5MuYfMnOmPT/N3e9Nfc9EpYSuElG3dfW9TRaJNCL
encZhu8MN7IxljVKsd1GRYRcv7O49mfd1fbZteRmh/SB0uaKVz+JBGNMDMx6kUpKAFrqKUruYlDm
SqLD4+vf+fAYa5prxJWxAowwPVrZzpInZ5b8pBfWJWmwcEkzGHtS1DQZQnp6tBUe9eLbwp1eR7fE
YrV2Z4D/SvBQFBwe2wgcJXVtxhbVivnHZN3O2Pg7fb+sEfT8L4hkMyZVSVg8Nc8QyUhfyvqAgqSb
YisGYoveEi1O5s4cWmftY3v90NVqmiSBPC1G346ZN+0NfwzKg+6v+/o0BMhaB1kD/sjcyRKnO7Ru
/1OciORGUDBsDCRZ6OJmUwnamGGNlhnDXZnoIkqn06yIPhz/3bbBYMJOolXYWY/eOS+9Qoumj6TI
Ib+JXHBjfiyrZG2wmKhT7eNR0SkWtekEfWzjS6g5+QuaD93u6i3K+abcdbV/WXO4yrmBpf+/cVlN
NJIUNBJ4fBu36/h96E/DlH7ELW4wGHfVqzWq1SO004weSPvYlj8MvLb/mxyMh8o1exhsAgyt/zy2
L+hDchY0OV4G4eucLmN9CrLB2ptf3hzWvHZ6rdN9tjWWUmAFVCUfkrboBCj81w5m4v6FYb5J1huj
MskInCgPDdg2K3cAp+w1HIi/nIoO1V0BIl8JzoDMBzKUWjOUHONrZtWAP2J2UjAUlKH2kYeVauro
JtDQJ8O+UeOkkExjDdEBb4DGegin6DM2SJS+3HeZf/lLcS+TDRR7mWB/WiwpmPmL5sJpK8U10+uF
7ENT9FjkPxM2SMxtUiSVmWNfBC0ao2vTTQMQPHTuP6zYGEa+1UUz+CJE9j4pbNRzuwiDGOP3okAC
ugySn8qNpWBBhRFYp9gXRYbcUOosInu7mJqZJpKMw1zk16Lye9iVql8Z6W5YgkgW0Zfyjey3lrDX
yypHNiYK6bhmtDOk7439+gHVQO+WYiNLomKNxJ8ebx7WWLXsYvAme/k2j9OTaoy7EU+gaO4+MnpK
+8T+xWIMywpVxZRGWLIZHkl/VxonuRc9f+jvfXf3bzAYzzekWOsUY3McCnIhcTCGtqP7Mg37bfuu
5IkGTbhF3a1MjGlhoTc6dC04i4mSDdAGEG91Qq/f29fSrnXTIzIyAv/E94gbGRkjywcQNxg2ZESK
+I1tLESbi6N7vU9jtkkkI1cFz3Bsm1+p1yrI7ACnFdeWcUjUXCAQ1z1tAJh4bYr1sYhyADTrkehf
huFzJb92opqbCIXR9CRU5GasqBOsvhH5GRvC52UnIY1/2aC4t8dGGCZKsvW+BC0IhCln80FvD4vR
eqQVsSWKvgn9/83da5lLWs502jI2/D6xndQQcWdy5cBqNFtBnRejgQxCEYLvSk3T0WsX7WiO8g7M
hYajKZHAYkU4jME2oDZqexJhVsacQd5V1kX5vIJS/BCV8rfLn4Z7aGeR2MXxdtROub4gKlrDY658
JalAFP5dtAFgFFm3qwiVULwFZpTGXVKBghA1+kD3qs6f/RzTHrGAS4dLxWFtIBmtNqQQXFcDIBvf
2uU/aFup5Ea75ccQDJ7m0pxwiD4A4YQq/9W9AWb0vCJrMswLgLNP9SEDfXHl9qf81+pSmsXEm76J
uh8EimIwCjnrRianPQD17NdiOEP/WiwfaMDcHib9CRur6pZyzdSUhuYoIPZuPvyas0MtqoGI1JC5
BjF4vlhzA0GqbkDzTQHGvCn6elnV/6KKyBFr6AujL8I/RZmnok20LkETrp3Xr9jBE6CDTA2szrJ2
0WDEvl40IExobBRLjTI9rrZseH2ho6CwyM1D2If3l38R91Gu//uD0F3/5w/q+6Fei1QfPAIeEoeQ
q7GRAtPE/oGMHKek8y7DCQ4Ae4b+xFMkFEjy1ZreiiRJ4eQe3cimEVQaVSf2yeSI7kmRhMyRj2gc
nogNxGjG2NqCp/+CDid78koUuQpMFwgk5OvR+UQZPWqnLibyBDz1y/i5PhT+vEd4n4bY5qC5lRdh
M5w7C8JFvhGeMRlvbWujLfdpiO6tOffzIfRVtfLGVBZ8PREME1XhNdjk2Ik1eTkoalZM5zWOrQir
hNyIYKOSTBwFLtymGRp8oOVI1xyAHRpLU7+133bDa3HA0LAjf0OPnpDmVADLtu42PRp3m4LCNl9L
rC5S75MpcYxFcIYC9XhL52ycGbZvjkZe4QxTu/fyGk3IRfT5sgoKNJ6tnyhFRZpUhiRjYblJ0/hr
nHxJSxXNu+QQpaIbgB/4nj/Ym81vRTLCZl0xtPZGs4vOCExQtKfkoAYYfz41+8vCiT4TPd8N2BTN
fStnFCw6DWPhLljlnsYHDOMFl4FEH4rxGzX4CkelgB0r/d6sH9HGK/IU1FzePYo250ZF3YjSRCTV
qxqitJ6F22bf7CQf9c8Iq+ZI5ryQXXUHqk/XukmvC1GDGNeUiaLbNjbMYUExE6Cso2xIo4Q7VS1U
h6jNVaLYjqV2h8uHyP1aGxgmHAEZJ0ZSM5SFCLY4Fzl5CPVhp0xFYNSJIIPN/V4bKEYx8mVcJWlB
rlXqppNUSC6ImAVuli+NjiPT8CY33taibT6YJa8yNhzhraKF7a2hgpSP5G7eLE+2lH1E+zAU/C8U
4wSXAuOf0xQjDRVjoCUDhcu+zSNRQpJ/Zr9RWAJdSZ7jNjVR5bIst0yfuvbl8ufnX/dnMVjG3BAV
3Djs6RsSrLK7glL6vLan/hh+p5241o2I6p/vizaAjBYsfbquygiJ6FoeWnMa9+VpduligcgT9TS/
VQHfWfAGjfERo6VFjUHRaBJUx1xfcuxPhpvdZ9cZdtXLHoionPleO5b+tJcLJ54E2Uquq9/8AMaF
WC2IQUPKNih1x2G4taTYabpjM7pDIwmghEfLBBlR0VfIEgGLLjWNsc1pfOmd3qcsF9PpI/3/KJlg
cEK10W/AxqVxiblGtUY0ng47LMl0mqz0ErQcpLIoJOV7wjMS8zrEjnl1SCcgGXrnWVHvyOmrrIom
Nfgf6ozC+NtpUWSpXIGyGHeGfgxHy5Ez4nYRcQYRYbtIIsbpzpayzo2GEKMwatfup30Thk5jF/5l
4+Z7w7NIjKnpZmgaDS2xFZIfa+gnDff18H3sLcE9yRXHUCwZ3JaKjdHFP69JIyaSTUo49mbK/Ckt
fMQ3T0TI4sL1hRsYxuOagwJxMBDhFZanNl+I9OsDx3X+++x4XzmTYg3pK3aZaVVyua3yh76MHqJM
EP7xkw8bJEajswgZgKiAJPkBNbr78A7Eo+ShP8qvM4Y7MNN6HXnx81CB6kzgI/hl1w00o+aNOQ7q
TNtc/tlSqXnWrn17AtE4vnILtz+O2F5b3iuufY2OP9CRwuL+20Ez6q+A3SUPTVQLQ7xoZ+uLrMq+
1oDAjlSCS5rf1YMxEx3xADGx8PlP1dSq0ALbEHi6JncNsCwKRY7MVbFN0qN7LSK3psGbq++Kl2V3
WUh+hnsDzXh+o4ryQYkodO2GO8qsle2aXez1TnZovOow3GbC7cD8K2ADylwBIbhdZyyeofKihRJ7
reNgeNV28b6/Dn1JkPahBvfuct2AMXavgt0drwpISFsg6ARxjy7eLBAVjvgxytuye1VBHw6bkojS
KtXsDKlO2ZYVTyerDV7M+hGxs7I3k956jKbmlxa3sRetxhh0dV3t63JEAVwuDWc0y4+MQ1qbH8R8
Wk3N16ikBNN1eNtbT3YbhNOny+rDvY42EMyHxOx+EtUEEMP0gG47Jx0+2Q2GY9vZN1WBlfD9t2WY
9j/ny3zHTIoStTUxsTqvL4pqOlX7RCJhiVMkEeO+Y6uUu0kD0RwtcZpB4verN8qO6dPeb/2Fpj/j
2bG94kSeLp8l/Rzv9fS3fGziAIXhULEanKWuvJLiXsmuMQzlln0tcK5c0pSNXrxLHdRNhvEaANHR
X8qfHe3R8QmKzNyZQY6JOhMSy7TvQ7v7yFaPLTTj1yWJpKM04XTR0eUoyxVpdS8xr40+FDhv/i18
PkzGecftaseYI6K6/9Qrh1U6XP5YVNkufSwmaDFaZc6Ukv59pFjjfqcmP/q6dZL1Llke1VFQeuBK
Y6rokUDggoUUzP3QR4OkF+j68OJhSFxZqsMgmorYvywT18A2KIy/mM06TlcLNaFJLTOn1ntsKiTF
7OqLMObjWtkGirHluSrqJpaoHgzTblgt4qjteqeE1ZVlyIHZlN5/E42xat20a0xhdcQr1jh2Rw3U
pUk4Rl43NrFA87jXzVk0k9E8ZSqxB3pGyfit4w6rXbDG+H8grODHDBscRgNje1TK3AYOfUYlJ5ot
IzcaOoLVA7gJ8E6dEDpUAbaDmgIJuY5qg8xoY5jCR4ZvyAVaCA+NMjl2tev0QoDDv1E3QIxCTqEd
J1ONMKHztWBFp53lVd+nfzaw3+YYJRABCuzMZK6z0cjqLqas5mNA+1vWfVi6LQIvsNzWDzWW82g/
8lSgmvwweyMlYwvKqOIxTDfYykc6MIXtYqC7vcui4+hqx8prd6WbuqCNH6+1p8tWwa/ybaAZs4gH
razClNKcIu8Ahthd+DpWR3iYAN1Xe7P3yA9V9FUFZ8xO5NtJJ/UD5cYfVa9FYwOo5gSfke/HCCEY
GTRVPCz/jKbrbqj6FoyTnpWd1glU+PldoYqeKH85uzMK89kqS7LlcaJh5fVbY0hAs9Wm26MPny6m
Ll3ph+Brce8ctID+KxfztaZJRo5BhdOka+i0q/bKDsBWXoN6AuvYp6sSHFCZ7BSvrQsehQ/dQBY4
fxRUhcF9+eeZJqsJBhlKelGTX1N9PU2Cv/8XKzgDMB9tluceXMUAoF0vOjpthl1OMHLXefFe3a++
utcD0J/vE1EGm3+qZ2D2O66JTEARibAyfZWmRwMra+T02WofZWu/JAKL46vmGYz5hJoa97IkAWwI
MRlH9gPWpWjK/rKi8P3zbxB2uKHS4rBVGnRujvWTCQtT1ZuqW1xUg/3LQPx3nHlGYjIE6WxERU43
oiKSVB3djx8TbF/txrcnq7hvWHB6bDebPYTpoMeYYcX0idcroY9VQ7dTOHwXiEWv6HfB3UYs5gpf
Rmybb+lWpvB5DVS3wKtRckc3G9FmViDVIFJB7k5BawNIfeamINC00iSPSLfgCqCs/5rXYAVd5q5H
LGJEHP7PDJaIl1f49ehxb1A1KR1MQsWcXAVkIblnFk7t/7M9N/JA1S84VlVwrIwPMdLKWEcbeCny
SfLP2MuwnqS7qu5qVKeKl8toIl1h/Ek+SJiWoWBWvu+tlxBdK0JScpGeMK4js4aeGBUwsI7Ipcyv
iQ/KDmgKvT/RDfR8WSSuXVuoGGFltI6heKbHQtdlO6sMNH3YeXdbLbbfJZEnyekRJJuCnAn3kj5D
sQNFpA/bpZ5gaZP1iF4LkIYLljnxY7sNAqPySletRKF0ORP2huOOxvVZuGjIxu7mEjxAlUAgIR6j
7L0VZVmiQqLO76/sUx7MptMF5GYKmrv4aNmeaDid+w7YCMho+yLP00hqAP77DqBr6rB0fndZKYSC
MYquI1thrBRnDsKdube/hXflS4Mlb070PfLIq6hHhB/4bARjtV7P0XxAt2X2gXEsg+iYfhtPtExF
EK3SUb35Q8OiG0Tm1iyw7AWbQCGiVd609d5Q0XCjiHgNRQfJtprjGHH3r0CpckTDZoAyutv64VVx
sI/ohtmJVJLroc5SsZ3mamWW5UC3Clvlqa/2ZXWjmYLpQ4EZs+3leYwNNW/MApjL98siOhWhCIJf
u9yIwVyWcEnDpLztw71PbmjtUvZLzzqsJwkjUvIBjOLufDSP83UTeiX6pUV9WfxrbPMDGE9S1avU
IRSnnoTyscV4tkm+7hQH+oYRtY1Qa3oXGqCgSGzZskxbZyKeRAfPp11i0lJayVOjoxMrRS9M0ziz
0rq6aXy+bN3Uli7BMV7LSCU8f/Nq8BQyWU99pqHrUy9ah8RW9X1OsGSzskK/KiPRgCJfOc9yMkY+
rW0iW4QmW9XMlUMDSepPfSwqsYhQGMNWBjJKGl1JaXRX8nidtYc8E7RzCD4YyyUkVSBMH1YIEvbP
tbnLlcrVysTRi+s0Fk1z8IspZ+1gOYWq2GrNmkZUY2AtDvbG7uGtQFgToWmP0qFlAZoH/Msqwo8K
fn8pdjawHLKmlOnLrFB2S3qjd692+skOD5dRBF+KXVgStWlcJ3R7rFz6WnEwMzDrC5yV6EsxdpyW
GMQCQQmI5Kwj0RI3xljg6lvrt0TIYcv3i+czo9JuIl+1yOXVmgFVdoepD90lib3/dl7M7R8vdVgt
9K1uJxUYG5+rVHaILtBtkRjM1V9FZdhGLcQYzek4GqZbT+bLZTn4UYyt2kRGnxICzz9Pysybea1S
c/CspdphPPRO0hanWaugy9vjYPb7QuvveikVKLUIlj4lNh/IDIth1Qus2JhzO3bQqfcjTof7Meuf
7dTe1/p6MxVP4Imz3cvi/iW4OcvLfLeKKHXeIX+LMJF8rmDCkZN6xhWYFRDS1654xOjtNf7exZ8R
mY8YWYnUVASI9BVWfFIXx/5M+/xtX/ti3SKFixqwggTP6qe++Sp6evLt+ozO+Pk4GtdRNYFuyq2j
Wldp+FhOglif76HOGKyXb+sUi2aAEdWPBMOwUnGyo8AiicDm3ipkF46STXyEk6xrYweg+DBeUVq8
6Ioc6biCaLHWX4Ke3yK9/f9GP+OqDsPBAhKukuxrHTqKN12rvrKPvQSR8OpjYrZymoNxi5YJt78G
+bfAIf8l7Dn/BMZEVH1FMELXIA/JoZVOFTnl8gsx78GJ5YxY+9D2aHa6H9UfpWj3nOB7vjVvbISf
xk7BhhW4nb7frZLXLw+ZfUgGQUaQ79zO8tH/36CMa5R10wIUtXhMslOiPF42dYHmq8wdYDdRT4iM
vx9aN810vdjXbSYQga+QtorpaXDQYCcggyHpSKZOKdpY0p54RpbdzXbi1gseuxaaA5qDqt2YS+KC
0fcDO7KtDTBj1mqCUZcsgnCKnQ1eYmmdi2USA1aAWD+TwlQFbpOrEWc4ds+ctqa1WoD0ErPi/SkM
y10Ud1/HpgCH3ijQe+5nO0OxrzTLqHtpzVD2ksznuD6CX9fMdpc1g++SNxjMpTcmE5lmOhLZ+Xjh
Xi1YNU3JM7QXSsiKnkhv8Sov/STtyiM4WEWvXf5DdAPPWPZcrv2Q6IBHFHlMbmQfKwm/4BW1gGox
9y1ACz6f6Ey1P01NkWHN5YIzjeq71h6con1dKsF+Yr7L3EjF2PM8xmYsl6j70IQPucIwBi1XpuBu
Uw+R6liOEcRHsDrGfuiuj6oDzswHwXel3+3d/bD5CYw59sZEGlV9K5lG+/Lwz1uxPFESYRsvRnPX
BEkQgyqZTtaVu48NOGzwmeBCj3qd6HRL+uSi9zt4W9/hJlcyMl7lTvRS5frPDRgTV5iDbYboR4Kh
WLdpdiuHz4LTpOnGS6fJ+JihlpYpk3GaNPtJH/6S4uuHMHaiHe0PpNtqy2fL7Xxpjzmb9FmktfxY
bSMhE1dIWt42C5WwByFL1zlo0j41E6q15SfawdJmmJDqKu+y2PSP/l3qdyvM5FDDZK4OqWlaT9vb
/v+Y1qNGfgmH8UHYl1SmC/VztNgnYb4NFLU0X64GVTC8iNi9+NHE77N8t8RMXyujykLA5Yf0hwJ+
19jTbooKNAvjde6irHj5FC8rJxjaIP3mcldDDa9kuhEYnR6y9XMVZhaodr8/PgMFYBl3r6wzyhkV
S2ZpGfI086pfm6O9q1PNnccIqZM0xgj/rHz9iES/Adk8g4WO1aiScIBkOmX6zdAJLiW+jz7/fUYf
FnmsM6Lh74+mFORLjqWDIHSfzOCyGCIY5u6pE1QJFTpGb7efLXVymvghw0aj/wbCfH1N0qsizQDS
Zrexdtu3bqGIpqJEgjDXTZtkq9K8tRnkt2hYcaLxqNkforxAr+f/aRmhP2KjxkNkRgu2huP1NOyQ
FZlJUIWCwoVIDubO6JvBiBDnY6q9ady2U51s+pxOi3/5i/wl5jhLwtwWVWFmIQhiafmdztekgYZl
tB6GC0BIDLbqwQl/XkbkG6htyJjLoGEwU8wai1q3VwUtJsoitYdKLxe3KIjlmbn9Jc/oa4aMorUx
IkxG74iZJVJEd3ObylVU7MPwZ9LcS/2rpgiCVP4lcRaOUT463VJMI4D0WXIKrMKpn1v5WhluVPvH
oNzkViO4lf4Ssp4RGU2MMQBTlnRAbiDOGoTPlMIrvgWplvEjP2EIHBsgFD/G9BANrCJhBMn352d4
RksztSaLXiJkxXSCo2Q7I/5ADgF0gjKy68S0TbYza2i0eUA3PvJQUnQ3KcUxNpQdyLtWKflxWTHp
zcDeHBsktj/JaKwuidsFSYQVu86zNb3vs9C1Os2Tc8kvmtzvm1bA88BTzC0moy+LPmHTKw3A6+S5
yD/J0gOI3nzNdgflI++nLRSjKJ2JncZdAijVOOF+PEiNa0Xt/vIZ0s996QwZdTA7/f9YUtSJuCQq
fTtpnAhNl0sbChRDdHT0/zcuOMEmMsnQEEmURuFZtgS2/cadMbTU2u1xFegG90G/PT0mrJi1VsH+
H6BRetLGrdCgROtMqHoK3D7Pg2yB6P9vxCJtPI2RCYOyFlCh6fq+S+7a9Pt0Wys7czxgNkeUq+CZ
MFggdBNjnIqlsHWEMFsmrA1DPxudeKQRoHRjIZmVHYZDuwvdai+sXPOeY1tExh0P5lybaFSCO779
5ymG0Qwnvkn30kFUa+WyG26xGAur8wgrvE1gyTs65TLvw6A60MEa2lz5EeU/HyRjYUsapcWio59z
bPdq9GKhvhAnv8JENN4h+mCMkRl5JIEKlpKxkVOSZk6bC1SCb1q2rWBghWCAhhEk7Ow11CPUMGKy
r60b1UBCMZCGWzP69JETOwMxkqxyCHZLhTY2SrfFQNxZwZBm0TgobQm+DbfN0JbPUIy7SNOkCKsU
UOmAXUzOeDC/0Qo18fFS8O3IAZNiIHs2NGPXCEyaHtd7p3iGZnxHp9h2nfQU2r4O09O6XtuiQTJ6
UJcgGK+xSDU+l0whVsNFtsGR1R+KfmxHwX3FV73forCcYUNEDLUdgZP39a6dql09f2T7+eZDacx7
xyJEwlgAINriahie5uJo2j8vq53gg7BT61k+L7K1AII0nyVr30hfmnj33yAYFxfrJhbX0LJpntkB
WBqeUU47NcPqX4bhxyzn78F4t9nQ5C4uIckw35LlkZSfu/5IyP1YvJjZt/+GRU91czMloHxWWppa
1szFicOnuf/ZVpk7Vo911jvhIPANIlVjfENl2HEz14Czya1l7ybRgDh3jsJWNE03aD+Hxba6hQN4
dQdKtxep4NbBSqP8Vo6q+8qMkbEfr+2wUZzOzL9iO6hfqJpTj8ou14YvRtcf5oT40vjFNtTvmmjX
BNf7bn4Xc85jk/RmNuCRrFBq3DI7LKU7Fr1n2ljEJRpa4ZrCBow55USNmgT9mbC2xnBHqfAt+aqz
iSAHzH1lbs+a8b5WVJXTsNKrMaA7cuvH2FtSZwisz61DF99EIlp+rvZs5GJ87lRBqEUGYKOt4PFc
d5oZCXwh1+ciA2CpFpheVTbxU3ZNqDUhxj6xxOg01wS+cD0lxfSUmfnzZdPjS3OGYnzibCjTtDbG
gHKSpvqL0pr7ojV0QXaGmwu0NxIxOSDQ73foYoE36Y4LatJ0psi8+X+kXdly3DgS/CJGkOAFvvLo
Q62rddp+YdiyzPu++fWb0OxYFMwhdjURO7EPjlB2gYVCoVCVqVyzMnV5JXzHXPfzd6O4EJl2eG43
2LQGU5aSbFYUDwondOPCHR2wX10y/QkdcoI/5bvt5VwtIFuqqVrUAMWl9gdjYN1FOiXB9FZjxRjy
jsZvNVb0JO/Yi63kisRdVvfZApH7giEGFvMGRSN3ig5Z97WVD5UhYg4TYXCfT5daq9BxnXSN9DAq
mOO2LvLPqMZbmkZMXBhApWxxB44Zx/qs6BD+jWYpOXf9OF+3qqh1a9WQBQj798VJk/vBpEk97V21
zk8Jqe71yrzO0+a87QYiGC5GUEXSZ1O32EOwIyc/isiL+4dtiFUfX1jC5WWY7dczi1KUR7LeToPL
cjqk0jMFFa8myNlXh3vfvww0mT8uGoGIZJdMsKZLQZqgQasvuWquQle57kAh41RHbGLMBxle4P4P
OjKrichvQ4nM+3dBLZWoQGct/uVNf1Lv+udUto1Lc1/bqPOGdu6EV+EFuUsHQdxaDcQ6+BMoLis6
sbhFRmTOqszEkCyIy3aBGj/jBWzfab5tzOn37e+5DaXyZuI3+EEELlB3oNedsZPk1K78qwxn2TbO
asD/bRKYaj5+zFluFJW81aIq+YLVUnJFFfSQrc6eWAsMLv5SuaLEmGAL2UeHdjfv9B3jHSJHKIaA
NgrPTaxgOImGSFd33QKWiyBBMYQVlK5Qt7EeQQzcRbndpIKdvX6SGUjq8J8pazwlg2EOsaJL2Hc1
zhb/AmzRnvVd32Oq5iQmT1w/ThZoXLwKBohHFQxN20/elED6DnTKb7MgZEfs6UDvhM92qw6ygOTy
tkQO0tKy3iDbY/L2nq5ktj7bjJNddWJPGmxNRD3INhJ3y9RRioX4mkXB+8YHf6nPO19nAvPxUd+p
hwhS0YyZWlQfWtlkOiQvDBCiMEZKXos2Bk9AKWcUojbsdcUPz4NJW6cjzX02xyK+gJUI/QGM2wUG
3qOk1JIw8RqapxD/rwXWMe8Lb4KcZkLq/fbGXl3Cd9v4pBH9uqHsQ3Dbncdwwkt1WHh4ZjJtf2hj
L6zICypjhZdOkuQUqRL82kZfy8OX1upsNRYnq0L8QMpY71N8CboS9JcUjv8ztYcdI+GSXEtw/K31
RX/A447YOI3yZmB4f9UWqz0mZTFoBq2xv7Q8HZHcvNBC7jCQplgyCx+I6ZuaCdPJCi4Nm3XjhTj6
DG97RVfOvaWBfCZp5AnqqoybZCAXsvRCK9NWQGlmndQY7/fz7GzDrZUzP+Bx52xBMkkiAZq+C9yi
juUu3NVgZzbxxiM+1Fci9Qcs7hCKu3QgTQcsDY2F7WsguXUncBDBVje43WcGTQ8GQyxfNh/n6qse
tu6cQKdANBm+Vv77YAt36kiyMkW4cSA7uph3TGwzdE1IeseYPVMxCsa4luIz5O5EL95rp+wHYO5s
IBGNM3RNopZK90w9CDzegV0f9MY2QLqiuaitHmOvRM3zsO0qoqVl/77Y6uGo+BAVgsXGGDkT+TWS
06D/sMpckKqIvIQLKaArrqSMfUK9CmI4f3zj5+TYZtK/xOFCSTj2PlVj4Eg5dUYCAmE1PSdlJcij
ReZw8YOQ3KjHFN8rSI56WdsZ+tUq/TNaD0u34Ec6VZTMQPgCa+ov/rcSM++Fkzh5+PZaK97JaxnK
BzgubLSVpYGkG3Dtl+LQ4qW/3MWY1cpPwy56mD2x5uxaBvYBkQse1NL03me9wtFTB6lWBdlCcGSp
Sfs/9NKvZEMfwLgwUjd9CXp+fLREux/RWJQdt/eSwClMLnroYdMmcgVjZNpfxUmzi9vooA6BIDkQ
wbB/X2zZoVC1NIlgRlP+HM2vpnKeRd0Xaw+ZH5aKCwuBCX49PASzeZ6nFlpfoIAyfihmbLfKxYDg
QIqbaRI1jq8aBmY01Fx0CCPJ3KaSzGkCjxEmR6u0tRv1qe0OoXa//Y1W4907Bt9XEoAgYIZAMMqm
mZPml/MMYsRLSXO3UdbziwUMt5PkrFZkkwKGMaeYu9TFc5V2Kx9ZSmPsyn0petpZ37sLRG4nqWph
lXUKRG0PjgA3Suwe6gJvOVRto131SgYl2v//ZIW5Hw2XacajIvO9EJmiDjMYM+GJZn/IaPMcatK+
qrKH7dVk3/2PC8UChovpaT6QUU9G3a0DNBpp0+NoQFKSxk9QdT0YTfwl0cszvqvgaFx3x9/W8SIK
hUy1OKwg0VVNwVFN1IsqqF9IbQkWcT1Z+20e2hE/7ue4lwdQTymYGcWoQT9BlXPCyFnXPVZNRhy1
NUOniMB8VVgeJo++423N217fbUMVmf37IqCMc5Q2A2PbyqbO7oLXOhrtSiTAs57kL8zkQkpvtHMi
s4GNwaHn+KjsMGWf2xQj/SAjVzDSdEhulFtT1IP3Dxvj78+IbffRumJKW6VOgNsjo6su4l1/Kk/Z
JaO/wiHz1XJHQcvJ6jGzMJR31xovSXqK5cyth95yFFngMNvbAeHyo0FaWcSDb+Lvh8FJHUrUrxxq
VG4z7IrplpoPo2iEdP2UfreID5pN2hEZlMWsE0PZhSBjCDzlOn9iZIfTQcR+Llg+fqRQ6tokyiOY
p8i+nVe34Jn4TI64MIcLlU1emE3A+gninB7DHAS1U36co1LwnCXYVm9nxGJb0XBKYkUDDJWvyvre
LE5KLKjOiSDYWi4gaiunZsHej0e6H/AYmVykgcCK9avJYrW46NAUSaEabIqU7MdLNpHRgwSmtJVr
VrKtdvKzeVQfcLiImiRFtvHxoq+GuWmBq7aWPUZuRojtt9526FtPB34Hh7cL4WIBm4aC18HCNyJF
bKtVjevCldK8+O0nXlAXR6Xy9sy8ANKCjCSJD6B22A3Dfs7vtLttU/4h53i3hYsLRsw+VIYF8x//
YhwrnADDM2wmANxf958ZV1ma9NZzujBJ6Qw9i3ENQmANDvppPowxuG3M/ZsE1E0tIsIT+APhU6oi
02U6AG42D0nwq1BuJ/MsWEL2+vHPmYbyB4PUYJTNAPJh10TzghYc+/4xpBelceq6s2LYOqRiup/b
mOz42YLkTv856xSojQMyae8iUtpgHMe9dW/G15jF24YSeQjhwoVUarjss8DXgUd6dhP2+rP3d5rN
6nrBTjR/LthcfzSIKdJ/O5qmznIabXqtLf1IpG7XFpC82bZNcGrwmhkkjSorV+H8E/1Cq7MuJMJm
32HrO3FpRArevb+83f/WefmtAv2UzMkP5IvqVHgNFtKWiAzisogmgbqTz0L7fG/s9V128UZrbieX
xXFyIaa6E/UlCtIKwoWPoi/VImIVmqoxnSA4m+SojPYU/Oyt2yT5FmrP219s7SlyGT/4LrG609D8
9NbW58675kSvlJ2GSjO02zFr5+QTZv50B5LadrazPtXx+QGdCyfovg8Nne07xjHORrWM2x5jadWt
+KVCELn4RjIrN7puYO1XxL+dUk+rBjzyCva2YK/xCihouVNMjfFSW9KOqM/1cDuYLzEVjUiITOEi
SKjpfj2wMyZqO2eYzmOb2dT4vu0Z665vWnjagQIGnou5rCYex0QOAeIbXzTl3hoFYX7VCBBV4okK
D/eUzzDDUe0HzQg6d9a6FNOsxsEwjRe/zgStP6t2LHC4xVKGMlI7Ddfjsi4uck3Z6xDJ3l4qkSns
3xdnMG1CGY+3mEYYq0Nce5blSaP77yD4PKxWrFSW8RJLB8nWA+pgZueg9SIp59Xws1gsLr6Cf7ko
cgoY0NxeQvTlkFyaF+SgCwq3IhgurPa+NJXEBMzftGuMflkWN6+v7kdTA7usocHFKLdqmMkKsmgE
Tr/D97/EPd5VnjMHJE3oijzU+9ShTvoqiuHrN7UFLL+KuvXfVdTOxbV+kO4U05aP1pW1b27lZzw2
bfuGEI9bzjmI5AJUfXg+OIOmz2PvaJUb3AaI2+LO+fVKycI67oiS0cUqywnQSIUX5eKbr90G4zME
Tob6S2R+6+brQj6Hn2ik1+V3VJ5SwJflkfTMZczp2rAgLSbYw+uVkQUAdxQhpLb9QADAfBJvTjf+
Q374q1KYXkDtHimAMHlfTWcWmFyM1aNezVMNmJXXurhrg1I0hG615pp78KKdRI/1zA/+yJ4WcFyW
61ckzCPWRTK1P3CXtHOiOykIE+i9rrvEpAK/ZJF1C479+yIsNgZB7RryRK6pv9T9Sxjcb/v92t8H
e7RsWKrKaKK4sJsNEfqLehUVM623dam35U8wbDIe598IXPyo2TAiqBtRozCm8yxVBz+Q958wghCQ
1KF4i95UrhWslVVdCwqCOpUKev2bhn7d/vtroRa9tUSziAzxPz4lkaFbDzUHGd+8aE7EavYqbW3V
im/QfHiHiY4LPSgPgyqSKVi95SxweQ6+2hxrc/BhV3gcPHMHur/GHmKvcaHFCiIFtXVLUW/Z2jG8
hOR2U1uEpE06fK1+smyj/VrVpV2hmrC9oKte976gGreJgj7VIAgDFBodKS4E+meKFEszuG0z0S6d
FLZyjZG6mgSlRgkBSRa+drPl4LfnEofbPtSaoL6Bkc03oosZ+j6B156aHeMukNxP1UWWaNxWMi0r
yCXCPs4LntYdBLr7QbW7l79Y7I3rWtSWt1pyXiJyp3DdBxBAoFhHRjnZX4Id0TO+Ks+KhZnp+E4B
72QqqgSu5RtLSO4gTqWYVLEKyCpCdSkKj2rqzWNh16KnwRUgJHiqYhhQhjdNjft2ioReHdIQ3R0a
9F80igxxuXonK7i2GfWPbYcXYXFfjkiWqYPoCbxBmdR/L3S/2I+zQlI7rLrYrRSQpG8DruywpXH8
kGMZ9FWfosqEkGh4UdQdKR0EUXclVHyA4DZxUyh6XfuAqPJrk9pTI2MoRsSlLVg4nd/IQ9wPlm5g
NJTu+y50siY5BKTbaYXibK+YCIlzhzCbMbvvA6mTz0Q5WGnuRPM9sjTBl2FbhgsZH5aNc4UKwlhz
QE0IzkcXJjZTcewNd85Tu8hFYVZkErd7Q2IknT7CJBTVFeMbzXPbCC6rYhSYtJY8f7CJ27NSHRZ9
1sCmxvP3uZtj3CW4io7SvodynlBYY3UFVRkj8uxOolHyMScKos6Q2h4ywFYkGQ+GIaPFtSF1zuhb
u3uz6SFn22eicflVd1+gcp441LM2KxkWE6GpTb+ks4feaMFCriSXBhpOf1vG+WA0xbmk1cBQit4e
ei9CjB0bu4DwTGRl9tD17iecfgHIOaMVN0Wlm/rgmtU59R+s/o3UgMb/f50CdhkYsEUSBVENzj9A
MFwSPYXyZUgus+DnmGPyQHT3YHeLP/aVBo0XMCTrBprvP3pFkyZ6HRgKIkXr0L2Jfh/fHWVU8dND
KWS4WnUGVN10DRJtmmFxO8vXiG5gGp/trEPqR56Z30+mKYhIaw9WBhLO3yjcsqm1pFI/xddhNFpX
kq3YD8FF9yh5zQ78KIHD9E9KkULuqg8uQFkyvLhxmJE8jlBZhZBsjiXUFJtaP2ntWtpFXu1MqGRt
e+Bakrsw8g+eqVitfSWgWMoetO6NPb1GF9a1jMceJi4z+K7owvj29PGHo/w2ELRJHw3UNTyLdKUG
Z7xkF0YTzZFoUYzvrTvWpHgP4mkHbwi4qJZfxlvVgy7FUfQbVgOzDhkDTBThusJ30aa5Rf0hhK+O
gbYr5YfO38UE5fdelMCJgDhbMwvd6zqdB1eeRiettYfakjHFkdlRWtxvf8jVqIxYQRi3jqLxVfcp
IzS0ItiUmSgIdaZbmPGZpFB99P3DaJmiWPkPjvMbUOUCsswGLDUJgIyWjYCWLa0QMPfmVe8Rt7g3
NbcKd9s2ri/nOyQXny0L448o9CJHSGZP7YwbmkzOWI5e02R321Ds1//ppe9Q7KcstqGkRlqYyzKa
OxJUwDLdLtJPtAVh571DcEGs6+o88+mbF+7L6SUwDoO237Zi7QLxAYMLYTlJU81vgVF+mSC72kFw
FVJj6YmJrxTgQex+iCYPhX7BBbA6qkmVs4/E2mTmY7VHZt/tBjdwWJNHLdkiAYx1Iw0N45XQK6EK
39Wd1XpTQdicdY9d17qxa2YMjPTjNzmOLrMK0zGh5LVFfJqM8jqkg9cmuj0EyPgggyjIIFYPpsVP
4Y2naaOFOjIxGuyUDpRW3a3UioqzAhC+mRfKRG3pwxAMG59aSl0puSaxIkhNVuPJuyUmF7qmlAx9
78MSkz6q+lWeGzu/fw3iI4uU21769uL+x2ZbYHEZZRXIbTRGMAjfxWOhJOtcsKk1TvJqggWVsWQa
z9FN+GhcQ4H5aFxHz9u/YHW3L36A+nG3lxqomHJmLMn3efzQjU/bf1/konxHb0WpBRZ1APRf6qP8
God2GjvmOXjj5CSHwA3AmiV4NVqNlgujuGjpI1pWswVMNezACR/uCqM+V1q576pE0Nuzvn4mxfAU
ZuDQxvlx/RK5JEamKS16x4LmZ62Y/i5NKvO4vYqrfm9CclcGR7xm8SOnMw3GOByQns/+VQ25Qtxs
Av8Tff+GvADh/D4b567TLXYHUK5n8qjUT7T7tW3H6motIDh3T5GiNwkBhKUfRlDLh7npbSOs3wgx
CYTcRkUyzgu5+laUDrmvofV+Ts5qI93UVD2j2RttJ8UDxUltKJrjy7XXQtgdj5ZQojFDQXvhupnv
v4E73+IBtVMljfAQFyWOXzWXamI8btu5GqQWZnLHm59FJbiWANHF94nlptoxT75o8Z31qXTApMir
QPOJE4bbS0Y59VGrxhjzyr9K8cPwidlweN373+fSjapBaVHJ8fdl/1ae9laqONP8ibZ4A/tT0zBM
iSSRfw4niUWaSI7R/mwQ3bRBIJXfNS3kepxW1kR8aatffwHGrVhAYr2tcvRaj1ECjQMjhbL1OA7u
JxxggcKtW2bpc9sYCt5PVO1WldqDNcjXStlchpl6ORSyIKSuJzfveLzwiiRFPVEmkKWwkVS5gmZD
1XulNzusVy1N7LYQttOwhfrjcFxActFiSkY1ixjBqGHdyjMmnh4H0ZTo+k13gcGdf4jdSVDq4KZp
3d7VHAU6bLYEBvLcVpziTQc3cgNIkW9/PIGL8MXFzmxao4xgmayfJPWmqL1/9/c5Fyz6oTTmChSE
JihNFcuP7JqWQhZ1diBsfR/OBVFQlFWNMdmS/V8cJnW1jy4xeoTqfCRqfhctGRdTk2QqRp8JBw/z
oVVvDNETMvuxW8ZwAdWKUxLFJTMGcq9x66lS4HXScQyEk6Uit+ZSBrUMaIPgg6Tdw3u1g4k0zS6u
uthGKfarB3qkfXSjS/ttj1g/F98dnb/5y43caJ0CR9f2/kXszrId7fWrGYT38qFpbfNBgMc2zsZ6
Glw2kZSmrxiMiZ0NJBuvaJM0MHgnvZIXHywV03NiCDIxwbIaXLSoLDnIfDyYurl/bOKnMLsYpddt
owQ+yF+3VGnui5j54EyP6KpK6Hn776+1MRiypVAmfsZEiDkbsrkZhioCUw979Sru8l3yiDmuFLGo
wT0yPsin8PEz2n8fQLkQOJtDpbQtGJwGJCrDk2pdz6KntdVvs7CLLeyiptD1jZmEEiCIdW1pV2ly
0EUQq/t3AcF+wgJiTHLZDAcsXVGdTPWgJvdx5AzRJ56pPywWF/OGltCU4CHDbQpQQl5r6U4R6f2t
1kEtXUVB2cRoKuV2zkjKLp4zxtwuXU5RhDLoaFO8b6R3PnGt6RN85LDoHY7zuWaojCy3WAKWXCT+
U1iGzlCIhgRW09UFCOdjUzB0fmQgXQ0bxY7y51LtnJZealVpp9H/P9HxwSDO2YY0odhDMGgKzire
BfGWMQmfB9c9+n3VOHfLYrmvhwQfyRqfggwyLFZnl5qg02413ixWjXM2rfJHquQA0VJoP7fdyRLy
Iq/bgWkqcPqAlJZXnUszH4Iy7Fig1Q/V/NbWd3H3bTuqiSC476HNqmpIAyCG4BwYk1PKN00wOf8O
hPsecq7OpGYZlY5mfCcJXqNOkLP9Q3B+Xyrua+i4rHYzW6rB6d3ZVWyQbPyoFU85M1mT6TCch9IT
jfCsu8A7KJf2hGnUayYTPbDIdIxnaPZZIiW49b35DsFlPn08VLNvwK5s+NZBQIlCCyN61tWLzhA9
LK0H6XcoLvUhZkvyAHcjNxouB+PHEJ1AmZDIxb9zBj7XabvW6CwmhKOF5wabszOORi8alxC4NZ/g
zPPYxDpzh3neJdKdNENo4XnbqdfLg9bv9eJzGtpFqdXIwGAz0IzBWTmBQA9NxEbrFlfpMwWBH7VZ
QlU+dgfzNtSukx/bv2HNTAVPC5ZKUX4i/OAiSTIf3N+oUMYldcAMsSsr5ZBU834bZs3PGQsy4yLC
syYfh1RoeCljVbXodJuvhgw66UhJBMu51vzKxrt/g3CRSG7qOuw0VovEi1/mBRegcdIwI8HoxStR
rXo1416icSFJp+nQqeij+29vQnBBcijnyGByghr2XSD4TqIF5KJT1oTtLPVAG3Eht+7IJ1oRP6wd
iyKL/EqVulhWEvjBXx227aH2tB0Rd32zTIC/NyxXjYtGsZmUrZIDhz2igDxjF0Ia7MhK4TX0SqE3
JOrGEn4nLihlShObkYqVa3cd7io5qMtLJu+NZ6LI1b9u+zlbpg3z+NAkmZWqaB3MM7SHrBo9dCjc
dtLg+NLsJfUoEHxdrdosVpMPUuiiM9SR9cfM9+MuOjCawhf9atqBkNPJ9yKXX8tcFUUH+YRJiGrw
HfuSpUZq1crgE1Pr12hoL0cIxGBkp9kpKeSH0/4s1YmgMLUanxaY3Nebq7EYIDeM4b/sQqGdLeu/
NOHo6erZv7CMb2A3qa+ixQcoTFoN+QXa9Olt5DRu+dYNAcKrnSJI/tbOyiUkdw0IQ1WPchqi8Bri
AmjhUB6+x+ORJiK9LaFx3A0g6RS0JWDU4k2ZJjkk3nxKHi3EKmg6QU48deQfn+lDWBrH3QfKutIr
2YBxoNe7DvBer6S9p8SG3Uq1oC6wvr/fPYQn0zOrpByV8u3b/d1K2j+bXnaMT1Fo+972BhfCcWHf
GAc1SgLA+d96l/HxSF7ikBfZzVzxjKPA+y0u6msTTVFPAlhZH6Lijmh3BX3YNmj1YMHxb6KNyiB/
tIyMqWboUYMcpB7ApzXh3UYUNlbfCJUFBOfqceZDijiGFcF3NsAY34TVXu7s1lMctJtfgb83k21Z
cE1kgeGPSLwA5bwevPqhkrSw6+8xpv9NZk60fJynR+FM5GaGbWjasoPmpsxkd/sDCZeP/YTF0TzF
lqKZ7C2o3w1PLDgFHnWbFwOZDVoPTparCA6xda97dwnOxZUxjyFAg3upmXybjXMYXiWagAFEaBTn
2bFB5zZVgMF4bhtQgKCT3jbc/NfsQJXNyTHgqtqzwLD183LhFFyWU1i0i0nIbtz7/IEpLgZnOcY8
Fp6SnRIvA64qQBS5B5fuzJo5oysKgF3t0PR7Khw3XY9HhFDZgoaarPH8DLrVSI3S9hjZKM/hcFH5
/W6CuniYGReVpbtJA9k+TLztZwo12WSmvg2mxU+MRRjgAvj7R/A9kp0JKDUPUJ0bvaJN3VI9KVP/
iWvfEoTbBxUiPW1SHCrtdNtN+1Te16K21TUtgw+GcK6vYY6tkGMY0rrJdXusnPkQPfaBXbyoZwiY
I0mNXN9LnnvF/kxXw9I8bkc0xhSqagfzSOlDsKi1LT+9LZvZxuJ62yFldYMTtBro6KKgJuW2QdgH
gdI2UBvOlegac1S1bQzjrySgj9s4qwnjO47FBf7Iz7IkkWBSGezz4UkCI72mhbbp3/VNbxuidPjN
zf6I+Qs8LuZXUkxpNALPf2zd4ICmsBvwiu2bfeyWp/6HcezR/IkezNCWLutH1gcquSLV2DViOLjQ
78W1uBPBpB1sVPAj+kx1lOk1byKnqr+Z5c/BOIz6rdJcBPPd9kKvJpMLTG5r9ImB+doIbhuU16aW
2VN/b4YHv23sbZz1K/YCiNsfGd7yk26CcfIFMskLtJ9B9Hf2WAOcUFdk9S6lqoqCEXQFfOSc94RR
RfMgrdF7Y6EU18qPFP4zlOWuJAm6/cLia+WXd5WaHtARwmiGnTHqL3tTiy+kuszwkmjuyyx8SIdM
EInWz5HFT+PWO0jyQgblN6omOL3SnXQ95nboTgOUONBf8107aKLVWN2yC0Ru4auklru5B2Kv/5LG
xI7z58n8zGG1wOAi0NgMY41JRTT1Fi2jLzi1nSW4sVprWZmmoo1dV9CfrHIQNKq6iUQD7vsjpqCl
9kaRtWs9Ug3byOfjkD3F2nirZ0Z7EDguG9X8IzQsgLmQh4kVpcAoJ8K61Xl9iws6KXub9DpIjaLh
elbaQ5bVt5OVfdPNLwLw1Y/3Ds4TcWt+GpEuJHCXy+i7ujOcOrTnkwQuIPSvXrfX/klMViLC5HZP
WXSxFQ3AtPqTMdqK/GCJRpbXk7iFXVy8bSpd9csaGPSxeGIMR8krfUh/6XvFie3spnlWBZfm9Y23
QOSDq9pMkzICkWX1iRfeo8fem25VFoMOxfwZuRE0jP32V43b6FaDcVVVR89vY34hIcrz3aVWh4Jw
snpMLkC4ve1TU2lCAqPa6LJJj+nwolo7I7/p1R1BMBc4I1uijZ2gcVsQlQBtHlSYNECaRnNSFwon
2m3tSRhrT9AMM4saD9dPxIV93N5T+2ZI0wb2hf732nxtkekXYKyhT7XylZjnkDz0oqrfG7XWlpVs
zReXJhLHRAtKYLLOW/NewaZD9wrGMTHEn+G5nTGZtw45qBeFOx0wuLC9yqLdx+LgAl5TSTykbIag
o7dD/NSnz41m/jsMngKfKBVRoWeM4p9c20ND0aMV2XlbCrxTtOf41rCuxBtBMwNHPrOsqtmD7vtZ
90b0lmS7QMh1L1g6fsJUl4vYqmXA0fheA7NhnlzI88v252HbdsM7+OeIOU5nnTIMVDFf0VngTEkj
CPqrKZmOsooKz9dNvnN4nOZ8HCRoj9YyPC3tLqUpuMzk6swaGQWfaNWcdyyVi/Wj1UWFP8HbppE4
xVQeRn88bK/YajK2gOBCfV70RSKxmY4u30/Qyszqyp6j567yUoXstrFWlw7kxpjWlkF0zI8BmGqp
9Ho0YgygedH78GCk/YU0htdTawiQVhcOrE8gYDCRZfJECKOq5FFXwyrcW7P8shVxTq368uLvc6sG
WoxAksBeCyeIvaGrT0rSQ4/RF9S6RDAs5C+iTaiPYxWMMGM0H+MK7STdvo0FR+8qBsUFFf/DLJbJ
YfTQpcYMJhJDEiCYFcYjhs1vW11IfbD68SmKjibkPJH9cUvW55C6yCSMCaqQMtDm+jwFidemvVvq
/fn/9zO0PVMV3eQQn7O4M0JJ5aZU2hH6EpkR2pmfX5eWeopNFYXQOhX0F6yt3xKMOxHqcAp8ufjr
ipapzwQ3Yl3wiVZvZ+8Yf8wRVH1Aa59gHHZGG07sWEZil/5eyy9D8jXWbgrl1cIRMeLJfHsht23D
8OFH/zPRYKAVOmzTh1MzXiTthfD+s1rnWtrG+cWYgtAgqIFB9oxHKfIg6khuOpdxhetfZ8FSrgWG
JRrn7eFQZ9JoAW0ofw2Y11HDl+0lY77Fn0BLAPYDFltWN7WZSjIu0oq1z5pvEKdu6f3oyNplh+6z
f4fFPt8Cy49AkjjOMMaSLExQepNhQRzwNksvfSO3x2S/DbfadL20jW3xBZ4+6AFpWREtPQaH1A3d
9j7eYU6zU23pigkdVacw8ei1aF5uLXQscbk801SolM0pcCXpVIwXQ+0Wt4k4gWaetvXpuLARD6rl
Wz1gEDig860cfDfYR0dIVGHcidxtL6Zoa3FhY+pDih4RgNUN1Oda9G5iZMwUyWiQteN9sXR8G8gQ
JnUymoBhE+Gyl7r9KYKOZP9cHhWwoEYXmWN5YM/bM0msYCd/0VEKhdiBgcHqg1CUS95e4bc4t3Cg
oSgjmvTYHHnCpm/dUT3O5ZNJHkfrZJKvmnnRWiJha4HzvMWfBWY2QtS69rECVAfvetegWRJCRF+2
v+Za+QNE4MhtZLxY4rnt486giRS0ZYyk0OwwOaQPO2uwbHWKcUPPPX0Eo4CFKha01gUBej2cveNy
wbPy58DKmVhFr2lXte+/Smp4v23auqO+Q3BBJkOXUzt3GMzqu+k2rYLBTsBNbXepKtgRq+/Zy0Xk
wssgpck4RD6rAUgvjL1Kux0ndEqF1wGIZiO3O8xvjrltnxCWiy5jQvyuzQAbH/Nbw2ke25NyrZyz
Y40JmfAcPmYnobQrOzj/DDXvi8qFmtLQiwipPburs74ExNIb/ao6Zrv0SkRhv+7/71BcoImCPkbd
F+QnOnlpm/syvCH0p6+Ievf+4Rz/jcNzqhXzkEdhCZPInuluFfvWZnEFurH/Ax+iwO/5ixGEeDO9
YPwgQxxeyVPizE0gcEcRBLe10mLOJ/kv0pjH2LxIRJLFwgXjUpGykKKob/FhzPse7PLKD+qS+yay
u6N8SJ1OlMsJ/IBnP6i0QYnKEN9nBMmwlX4Bawf4a1/CovMEG2p15UDagrE9aplog/wYDPEMOWN4
GJejcRdiQ6k4R/Nn/wD5UYxF148BmkfsbUgRIredwJtRl2kFxFly0Zwaqd+3//5qDFQQ28F6iOFN
nj2chKPVQuAIpYvm21R9I8MvQzR4s27COwQXZlVqpIPJIKRpJyUV8nsRudNquQ6kh7jNUR2Xordc
YXkSmn1WjBlrmNNf8mEfJSDa9G9V46x1+6R/8pPLbm4FX2aN6tpYgnKfRp612OoljA77r+OuPXZX
GMFAsa7YhxiO+TJ6IKW56p5nD8K0wiLvavKjQsAaNJqyBuKUj44oKaUshZaPN4+AEHSoBrldRPQq
0lHmqNCl2NDdtp+sL/E7Il93yKZ0Nnw6wkazapxSUm2zLG613nzSCAk908Cshmw2IJ2MvjVZdRTA
rzrROzw/n5ioSqm2BLwSg9P9AsHzeAlesuv0JH0rjrKrndqrTz0VQLf47zXWOb+dzCosZDaFNKG7
3txFXv/DvFMb9OeizLOL7kddKGEpspLLE3K/q+q0gpVaG+zIGB96rTwIVpK5xh8H9MIsLoYRGgXU
MBhDh6fsMg/SHzGKy703HBMXjTm3syDLWr/iLwC5fZLpUhpbMuag8ktojRyiK83OjtoOHTOOIagq
rRZ+l9+MSwnGxFTCcnozLrxljUdabPug3Y3vAqd00v0kis+rD0oLRIPLj0ezbHIZfbJYTnX3g7UH
p40D8aPGZaJg08H6WWru9idcjdnvC8q30BaaEaojxYJqyBDkU0zOnSaYkBE4It/mL0P7q53YUFkc
7NXu1ey//jsTuPgFOpbEbDp8p045FPptIV+XIrl6UcQymI2LQ6HszFjDeYNxCPnJz18t+nXqzmnu
4ZhrzVMBsWZaCr7Mesb9H9KurDlunNf+IlVpoyS+Smqpu73HsZ3kRZVV+77r199DzzdphdaIt5x5
mKkaVwkNEARBEDhntTRczGjUWE8LBTLZuOTitg6qCLeBO4OGYAEPe8mGcmRn35aiteKCxiSh6wDN
q6jLAGEqX2p7FDLrijyOixkRJi5QXoUI807/NVrQq/RnPMCxfvsU3f3XjSOLrxIixbjAQUyQhccF
nLA+WL56yDwjsa2PDNu98c17cpJcYd/nZiq5Wj8ufiRgTa3nCruZ0XmbV2wAHx13B+o0lUMfQBRr
p5ENpGERnMp2ynwRzD8gkGEeqmx6dRzrFXU9Pkcvps+Otvf16K5iFo8nlPVBnTWEBZDyKrCedXRV
a38Z9U3ukgFipyCXBywem02DFYEqVx3/QedtBXVqofG4aIL2SKVd0Hf/Wt4aTukh94srhrn5+tj3
Y3+7CVyEhw+i1ghqnwzCQEqD/9iNiaaM7GYUzQYJvN/kQslklTWYLiAnmG/y6Ahyzn09XlP7nUTA
5OLGPGvxMugQoN1VJ5a5qs4rkLIbeMZdgV6P+X46A5LVD+8spyhtlEdw31U/7P8MjTnCm5+ho7MG
5RbgicvMDqsw3ddlaKCGxLbc+MxQlUNEsMpmPyVxQTHkSwfFfyVtPvSu7qXgjVH9Bkyys8eYZIob
+rGU7em+FSRKm+u8+l2c/Ycs6dKsRSjArcPJNbzAdyNDXz5kgy5w4M3wuhLFrYTeLlquUKzECDit
/LNmHQb6a9/Mm960EsFF8FStQYE1QsRAT5VU2lUiBN9gu2xvIblwvYR5VSWMM5wVmXUsZOKxMrPm
t6fOp276sq+RyGhcqJYNcxwmdiYVsbtgRBzQg4o8Ci55ArO95hgr5wzKksxBAieojashUWwdlK/7
amwHLzweyrh9AzCPh4fCZH2tzRGqkJmSAXZDVq/0lt6VwIUqSwtAGBPAP6TlMQysG6uSvFJBp5Ja
CfI9tvxv1+73j+CjtVbWRU+p3Lm9Vn6jC3UoGR8iqfaSGG8fTe4KlN6sEl6U5p9mGaldbFLcJqMF
lN6h/DGOLFupWy8miw+icicAuR6YAamnDKanWqog+G2v6299Lc55MlzeB7AsYseZ90l6KoXDAtub
4bcAfjwrVMELWFAM/MpnGVEt8fT74kppMBnbOdHZuBUl1OwH7ywg37c8N303G2yOWfcH4DzqJ9Nn
U53GYX/hBH5CWTBf7QelH+W+HiFmkQ1HTzo7Ku+l6aTi8VYKTdHWEKwS35ecDuBxVBkCjvYY3mpe
72PUGI8QR9Mvjt2BPaOGrbOvoEgk+/tKwZoOdTQxBQt6jMn3vBO80m6fKhe/4E+VPiJo18f3p9mL
hvuiu8+iR5kIJsxEUrgDRaYVzSsJUublJE3BkZqyI6GHXGlEoF/bt6zLTubhn0u0qQSkYkl67ofh
XZp29hjLLgEyc/Gc1y6yafyPz/urtB37L1bkjhpjMfReNZl+00M+fepBLtX93Bch8nQuQoy0i+uG
LRTgZ21TJrZsukZyK+vRyZKFtcTN58PfVnyD/Jx3YFGUAkj7h+g78gyX+MlxPkb+vlqC9XoD+RwO
ubRUDSSp8jkjP6vhNkM35ZQfk+ku7H9l5lVI/irYYmT/zz0lY7xALiNcNwK4SHUtiSb1973B5Lm2
e2C5xHELlfoc5MJ93NslyX1JFzXf7McGk89Uu8ZII5mhixnzYMcm3CL5JlgdZor/DuNwqz9Ntcyd
pqYKRMhn3GO+SM736PaVetXDULYgvIrU4YJEUCuYgw6xc+P6ex1qdvUemgB15dRsi61iaZwYC2i6
oUzZfK9AZLeYn6RUNGvItvpbi1Gqy3AsTJNxoaCpS42aeY99GuZObTYPy5IclQxT+mr4JdYIuAAl
UWl42+F+y+TbWBMtTbIpgOVQfAdYiHmlKRjzNqngrNg+0y9iuB4llcZ1IqsQk3eFHSrPdFmcwXoE
h8Ehro5Re2rK9/nERSS3Vc20jao8g8girvCG5kfdu2LBRQB3VZcMgKDEKXM65ZRnGbKGWeDW2708
wNX8n0e8eSoAZt6YhrgYdC4jNs9cehundvxkHjoUrBo/uJXuAyFTs8gnuJ1bYp0k1O5fFRv6wJ71
o5JkIt2Y/Xe8nXB71hiqyOgaSJm8+YA7z139k5HzUb90S8sWFlZESnE7eNSbITVNRO4GVzrTa52h
s6XAZXCU6Ny9rr0CPQylI+ym2c6eL0vIbepiMEvSF1CzPYwHRk9evainzO5d1VVRZxTWN7dD4UUe
d9gPdKkoYRdw66Y/LO7oK8fmW+xMTvDdADJ7dCPq+xIYln81wM2HapEBw3a64chm7Adtjc5uEfDY
f1wufyvGPxXQfi5Jh7dRN87s6prNFwbA57WTxsbEC9raABO9f4IJLMk/HEwL+rkpq1pZk/6TZNoh
KlvBQJbIdlwIUfRFNSVWvdSkj6DTc9Xkq2xqh7/Tg+m5OrvqILdGRWcLVN3NUm7rimgvb+fol6Vh
aq4lNHGshBUsZaAhQq9mt56fp8bLRGwwInNxIaOThwXdk3ABrXoAt6aWnDQRxPXmooNs0DRQkbR0
PsHT5q7TaYgz2NI+ls0nRdTIvWkqYqCVG7yrQMDmtmcPNJUKY7mDS8fxRQ7DQ5t2n9gwnGUogvxY
IIovTDSNMWlaBjArK+wNV5qUxJmaijh44zOOedC9ywsuqvFV3iVW6roPSOeaevN1ssJvIWYh2qVZ
7EUWzYBuesJFlsU9VZpzM/RhMsLjWq/R/TT3jPy0v20E5uORIpeUpFMQQoS+nNLhTsFDaJWfl3wR
HIQiOeycXG2eMeyKWaHwOEMt0Q7s0AGxWgIh5XsqsyuTcbFGjZWCTvmAt7X4IBXf0+5q1gRwQdvv
4ysZXKgJZrWbpBQ2awD4zN4MF7QUlafSle7fd7CuZHFBZ+gwwDplkMUAktMjWtJd5bb1GOhu4+vo
d3b2/WE7MvzeuTz+0hBH5TzkkDeNtzP5EDaPf/d9LkEZ5LhorBbrk2A6vxjHM/AIBCK2X/hXNuOS
kbk0giphNmP5ZHE9Hl4hdPA6gsrGP1UojQjMJtqpXMBrE71ZlBBqZVF8avvseqQSKJEKb996m2LA
VqdbhoqRUH6ucuyTUWkYJ3vS3Mj1l6m77qQf+yK2vXslg1uhOpNazQghI7xVvNHP/eHcX6t25YTC
11uROtxCWUg7Ig0Fc1fPf00DCLoiO5oF58N2RrXSh1saYlaE1AVeBLKT5o1AkcaUgInJQguZonzM
q8O+/TY30EUcf9UkvWX00gJxmPYum1NbvadSuPo+d8eUKzrHSorl0fTnRP1amt+izJdCEdOjYGn4
CcmqMNGiNkCNEIsCiBl0kH+R4u/7ttoWApQ3nVAT/szp0hQk0ynim2s1z1FQ2np4qwJ3YF/I9oJc
hHAnT1KkTZ5kMJg0J3ZoHKzqZV+ASAvtz6OtMpOwlyYIGGcwEBanFozAwmUXCWFars7PMhwbrSlg
qmJ+wa3VzpRTLJpYFclgf1/JUJeFak0DGVJ9EwDwv9edUdSntC0D/C0g71KATs3yhJUMAh63cpDB
/pxYyo9RRbd5rn/rAumwvyab6Qao3P4nhs+cGiVvTIvh+DR1bUtW5Bq15YHv5puh1h/+ThS3/Ppi
IlCnAAGT4+DHUFR+G2NwJO703sZLeSwIZwL78c9U5VR1idmkxAXZdelZeis7WjKj4mhKoqFskShu
d0Zj1gxlA8X66RhHwJDHfKRK3rU7fy8U/z4VYlBkGBly8LRc0WJxl0EWnJkCV+DfpNRwaQAzCfhj
UKvq1XVgfaUTWtoFefR2I+PF43iIwGlE0tkkTAxAR+eb+EByO/pGfFYMzh8V4oi44kTLw/6+2kmx
HifJlMNys3SIR9lWrPusF6W6zHnflK9WWnHbVcs7ojYUQgYPHOSu8oKbNfrjjuU1K0aAxxivR/vb
SWhILv9IDDAmR+DqRCkJiQE6QoNT84IHD2c5dH72JCImF5mRy0GGoJoAWAYNQePjTFr3UCylHZnx
875aIjFcFhKXWmt1DItOLX6lYJtuLDfvRRBp292Mv5frzXBuIDVFn2qwHevhar+yaZ7Sr/3UH73s
FkhRPyVX+D617yJvBnOVptXrjLyuF0PAUK5QbARGUYqOYRnDiuTj3xiS8qWLNEypWYV4o0A5XUs+
dto5FNGAbGcM/8Ykyj9Pxb0mZ0XA6AyWQz+eKRE8E4i+z53lS6O3HRDsEFjbwpalc4bph30jbV+B
Vo7ABQd9TFGeYJjvrB6LsrNXOt2V4b4iVTvdDUAIBTr9R5p9MRoXKWZgHoUlk/hv+2B5Y7mdza7F
sSfCsdvcTXhsI6AXJrgOcWfuhC6DoS9b4o5pfIt5gN5TW/AzyFPfuPuW3Dw9VpK4tZpiY5al1zbP
LDsapL8yl+V2isejNoOxal+WQCvCRT5wxf/7vgfKDnTS2nWN0e1IoNF2gL2oRLiIZ8wkVTMgh8A3
An9EeOiO4+eBUUUCw7y/0iqBWtuusRLIxb5RqZZsZM/J/7yVlz8lJ/o1AsUMrd1HIRaxwIp8pT7q
pgivICifGuS2nm6nyjOnT/sLxSz05lS8KMQX6UuSGWNZQyEz+KprV/kA5rQvuXLfmmdL1NYgcEC+
Pq8U6BTHKxKScnqXxJ+17Fz0XhGKqAheMTz3dOK2VEfVwlRYmwFrhGc8AYlnjLZxmivbsBeHdVKj
vPWBflR+7BuTrf6eYG6HNU2c05iRLunBtRT6RvkERka7nirbND/F+lMYiJr+RR7C/r7KnAb9X1WH
7twOp9k6qSLuYJEILhqqVh1oPXuW1ZfwEGnqeRxB9pHngqgrEsNFjKamRt2y5qe5/mpqX2ZyqC0R
4YYoXhhcvJAKQMBPMXRRvyyMGOWAx1n9vvrFMorUjfFMIQgYIq24eEFyBsCmM620z72hHsK2c/T6
cd/tmFvtuB3fv2+W8ZwljFys6s91fjeK4DJFZuN79iu5C4uSmW3wmpNp2bUTuMZ1c1CBazDcgJ9N
1M+7HSk0SlUC+i+Dr6aoclJapBw7t+nbOzRruqkMTvYomgY7y2NBW8B2qmlepHFeUc1lN8aM86nF
rIfmAuItcZZvFUZrZ5dBdZYFiBYaUXvvtmtcpHKukTYzTTsFUnPVt/qHXHcGUdOQQASPn6A3WrRk
KkSYNLCnSLpOUtVue+FL77YD/lZF5a7XwWJiNrmGnAm0T2xK/Uk6LD7CbY1BtFeqiode1KAp0k39
M/LFNO+AocNkVj1Gn4lXLnBLMgucQySGO0tKuQ7A7AgxReiixG9QzxTd6v9je4GH1QKwlkFNzv86
RSuBBIF8swNUuc/G+PBacW38CE/UL84YrxXxDbBY+iZgWLJl6Dp6vlGt/NN2vakSMGzg4Y9WmIHT
ChzDZpUUdmpmkRsZWnOKautdz2YXoXwy0+XRGMxG2LtLKtvtqJ+DSnmy6vkgN9LX/YAo0I9va28y
dcrA9NG7kxo8NgmgE6TkNA+46w/KtZLR4764TR9Zacbt5J6oIa0k1jGS/SBjbLfGL2sMBCfJdmvR
RQof5VMA/Oa0RfY0eOxyGh/Sq8QNPod+dxivla+JzahZAyGEMXO+HV/hY7+1lNEysVYBPNp+MJzs
MXqsvkXPvRvYBHOFrCaUutGTdAU+hL8yKz8XEEV5scwxJBfdJw24RGP7sRNWhZir76nH7W9ZCTVi
sCeVf4cmo7vAM/3JH4+ivpvNKLlaQD47LDCBIbHR2SI6NP3PLPm+b6/tc2wlgPnpKhnsokSS+gUC
6kN1UjEC00pHELDfGkB5yQ7IbnCEnnCO7osVeD9fBq9zSe9LltVXmTekD2rvU1nwEr6ZDqwU43JD
GZeGfmItUknyRc6PsfqSRIYdBamzr8p2JF4J4iKx1VZGhRlMxjCmeJIN1C38C61Ykm8cwUjwQcR8
LLIdFzlaUi1F20NeSm/n9KBqH6guGEsXiOCfD+oyH2eNXfA6JXIa81zonyJRG4FIBneetEnT9iVj
G5WHp858wLigJQL03r7UXZbG4s57Scssox3gA+Uv6djDweOjYgP3wdfvADxBv2hnducnn0X9eSLd
uABh6KOC1xDols+NZ0jA/teWh8VoP+y7nkgMFxwAvhtkJQuzCwJ7tth0PMmjaKtuP4ivjMh+xSpC
RLEGrEiZhdTStnz90N9E3pDb4etk0AG0Mn+nFHd11CYdr6JMKUoO1Pwopcdw+bYvQnQs8rA4iiap
Us26Uv8J4Oyyn/rlTXNMR+AgKOy2f6D3beQJ5LJ13zk4LC5UkCRexpnJZbV9xY0P00vqs8NY9/Sr
9psICV4QAvmhsaAPopiwGcq5OFjxw0jwelrYSfR3qQz/JhcUUaRglJLVi32tfNEbn6gv+5bb1gTj
oLKuA6/2dUFXPlhWJl6XCuDlNIrqh2XyBDIqO5ZrW7MKQezbPnF/i+LvPwh9GEbCXANiX2m4RhTN
jrYE7r4+2zVB6yKFO53ULsZ7dvO/FELFzH4CDMfAY+XiwhfxZWzHiYswzu20vDImALWgz6AABuvw
uezOUS1In4UacceS1PRDA0xPlvM1H/PDcIwd4g+HwM5ZjURQ+BFJ4yHO+rlXxiGDNHK3eBQAdamj
+OVJdWUwDAlRFrYTvt8G5DHOLCPtVIthphDrpkhyR+9utMYvlI9lBGqj+qOyfCqnx6gfBLFw+05y
kav+GXrrBdPuQwS5PR7lcvV66X/N8nMU30imehJ4pEhH7sySpLkD7xqCBdjt/e7U+t2VjsJn9UE9
iibV/yNluujFHVwpIG/ylDkki4OYePBobsun4WCxi8Fje1wE7qIyD38beC8CuTNsyDAmkuQQCLhe
3afHzkW0AqhmdiJe5gau6ZSn4i6+yf0U2EINGFfwHpDfV+fUM93UE83jbL9PXbY/z9FBLb3rZgZl
gOE8VI/CsyY7wBCYMKXAUPqyG/WD9B5uJ1QL/o2hGhdy6syaspzhKE1dcUXz1gO+uFtZotNAqBsX
bSJ0utKS3Y5ogcIOG4bAtABQZQzgR/bXABfzRJxj2/HNBL2eruiAreRSyULSaZJpIXrC6HKXRxjk
V4PKkQpDNAb+WpR660cXSZwfxZkBQg4FRx17OwJkgH1C8uW2fnyj+fG1DpLVwI6uGltGvyA4rET1
q/8Iexf5XHIUDLo8E/aUVONdU0Hr7fSNBb76lB2ih1JwgxKZlXMYVc0rpdZRwQXJD02dQT3J9WE/
6mwHuIs+nK9UGTg5KgIROVpS+/7DuHzSm7slihy1FAS4TW0omI5UzQIEHV/fAUfbEPUM1StLUKVt
Mj+nGPAsO4FG20u0ksMtEUnCsWrY9QwVWmTLpW9co9UbNILRgQph9YTSuDWaw5j8c5GWAfXJAgnr
PaB+8/+C+mRH+BvvX6nGrRaVesxNsJtuchpOy7E5zmBiloUjv5sZ2EoMl0morQEMX1a0KsiHQvm6
TA/7TicyGl8Vi8cW0OAdBITPi4cpsZvQtx4ZP2HjhIj3+9I2U9eLNnwtbIgTEEuxCg66Ci3p5zhg
24azM3WiZEHg4HzpS5UX2ZqYVvX4dcE1sMmOQya6OW3eYFba8FmC0ZvLzGYVjZvJI17rT7b2IWaP
507uylei/n+R8bhEYTI1XRpZIWLBlA4mGpIafFK1nQqp6DcD0UovZtzVBQMJvw4wFggaW0D4jC89
OU3Tl6S+JsGPfX8Qeh8XIErcpvOWiWKM9AxoKjzTA2MKBlGrL6ofbrItqivFuAChYLrcRAcCO7Ga
0/Cpfx0GyB3zEJ8se/xM/PiehSbzXvu4r+e2RRFpgZGEXleLs2gXAxFl7vHAWJQPs2TdzCZx9Ckr
HDlSrqcBg8j78rbd/yKPC04KzZNQaWVMDk71XRrooL8tfJqLIHW3xGiyoluyJlNC+GHdBJl3OeE2
6hoSnL6g9qQNx6YUTahti9GpYqiWplGVy/ypnCHSJjNSmskz0oMiXWuiJJQZhI/mQK/6LYLbygXR
prIKISI2uw9JKzlGN9rL2PhSA6x95IhaKHpL3/KJtUhuO5tSXlLKUHSIhPr/4gbmbNeNZZPurhCV
DEQWZH9f7ei4iwoVHD1IQ5tP+uQoZWLT0tv3ua3wtNaH28paqemRxWRI0VNdeYp6l6hnS1RNZFZ5
u1CWRsAKA1Z4HiqHlgudNQmePc943SOWh37rw3sUuYjg3E0rqiUOZAWPvnV2pvlyXNrxtu0MVI4U
d1/Utg9cRHFu18atDjIlaFMl1/34OU5uI32wJ1AfSJ0gJGx7+EUU526DiRpBrEAUTUu7A81CfKKS
ZIfms6KcDCMUeMOmxylYJdxBdHRmch7Xjo01mjXE5cmJ9PcZ8QpLMEq8eXPWVjI4j1OCuZDnYEFj
/6cCd1dQrT0GyC8Vp7yX7eggomLfdPCVOO70iDIKqOYRMYKGX9VUswfcU6XlDoR9Attt+vhKEBe9
pyQ0o6mA7czwWllOnQjeUbQ2XE4ZZCatuxgOToGOk+SKi95xGwFP4HGbz2mr9eHrUsGc6928QI/4
l4o6in6IvPBG+xL6ui35hB20J+UdF5u1SO7228Xy1FoNOyooGOxBLV8D3CpUdIGYzXu9Bo5bQ1ZA
Z4zGjT8DqhFqYE0eVJb9g5DVjSKbwckvH0ZvdrNj49P/B5n49rL9K1OX5T9lWtqsGHIPmeTO8ufb
BLyCuLxh/DOwWV8t41IUFvu2XfEik7NnDYKqHjgp7M3cOsdXrH1cvu/O3YGxAdD7/EqEWsEM9ya+
/zbsm2n0IMPZ1CvwTWbY9Gyc8hO7VgmrbiyI78nhIm8J6AaQUkKO7Bs+8eJzcwTGDXptctYEINoJ
7Gt70rjgW8e9pS7sSGFprukBESZyYycebEY9kHr9Vfyyf7Bsx6rLunHhl2ZRlkrsmEwp8QyAh8Ul
3nG6HyqQYfYlbXqlqoIOHhGLmHxPaqiEi1Swuc2yei5pY6MXx9aFGFvbUgjRQAeHwhbPbiihi7ez
JmSaJQjFdOAdoY0yR6fIvi6b3g6q4P9J4QNWEVt532mQYqXP0vCU9z/3v7953K++z+0mbZItPcnY
ZHCOvOV+kBsbPeUgCWmcURZ1kG8rY1HMb8toi+dDVDjlvVSwCT4V1dNl6O3iPRQuGnjs/pFA+IAU
VjkJ1JKNnzaRh0nHwzyiraYGQryZPO5bbnv9L6I4y1EllcMihzJt8isB0FmDBFZp3b8TwiV+ctVm
tJChTxH2dt/RQwhKwJFIgke1zRAH3FkZGEc6yJm40NOqUqyWWt+5RhV0x0Uiw7VumomjxEVsa1kp
e0veRoeyazQwY1NR2+TmLVhbyWe2Xl0GSK5G6qwDfiFI7QAF98S1XPMqeTROuqv5oF11AczrTzfF
jYhfaHMVV5L5hI0oBf6BZELvquallDp7EWHlbmeFKyFcmmZI4VTnLYSUv1g9OnM12R6O4L2ybA0E
vFbiiKpaogXl8rXcAjVlYEJiAv45vBUdtVd4HtEdVWQ9LucgWlEalFlvkc5Tf0/K+54IkGQFIvhe
lzAusylGqxBwE4uTMQVOlwbXiiULekI34+Blifg3ijnNjCG3mMH0nyHmnrL+KatuzRKNFKlgalEk
itvThi4b3YTXPHdRgPadPdDs0KQvVfhL5ASbpazVtrK4bS1nQVQrCZQavOF69BNvvjc+Tk57zQif
M1FyLfA5i8soWlOyElJCGiMmb1+n+iLknaKa42bX0ForLlhobd+mGQu8rHPdAHMA43tNHQ2v2ZpT
Al6rNu2mekqc8Fnk70KLcuEiwYPLDB4oVq6z/AW0gJGr34dAhmekPCLEdpHrc2FjJHoVkxjC8uUu
i9B/MNwuIpbwzaxs5fdcoJAtkodaDGNKw70EHG+ingFN5TSJ4CAThXi+2UWl6lQpEZSJZ1t6hAEx
/BmCgyF3kHXGeMlmeeeM51Wxxwh05Btg0kSdp4FtuDo5xpUzd59NxQ9EtFQiKVw+AJCnkLQmpOjT
HSiTomG2qXWIh+f9jGCz32vl/vxIuh5LVZEzcCyWuLNJKFwUrkxfdasbUXlBEKn42fQmGc0CLJRQ
SbfsMDtlzUs0fcH0qV1NAtwQga/z8+kYZ+2ChoX5bHmJqsaWxie5VQXJtEgIFzmsNESJjpluihNH
jzu7qrRbhYyCs0QkhnnKKpuZrVCe4x5iuvFKQc+9Nn0xUvqXunDBIQFEPeg/2MZtP2nN40yfolSQ
FW6XFC7BgWeHXmgTpcCLeT0/VFtzyxt6Wx1BFP0P8CV6j/HgI7zgb3sdw30DhD1FUvqn+apaqTHw
joIJc/DFxWAa4Md7P0JOmF4Xx/wUOni//xmXghDFzqc3N2LtIpfbwDkQK2KDQq4+fpbrj0v+dX/n
ivTizn08fsTzErLaIBo7arCGF7on1ddq+EEJnX1Rmx2UeNf5bUPu5AeosK7NKWQtva19n75Xp/ww
YY42+UZuktvGzj3zrB6FxyP77J4JuRRA71J9Nlk9sj9XJ/3AjsfoZXFe+4bc8E5UxNjeaBctuf0c
xUuVKDLEUXKUkpu2uqvoT4ElRV7BbeYpT1K0eUEGozdr7fKMAQ1GI+JqZ8tT7VHYDCVSitvYRRBL
UiNBYNDAN85We056gaeLRHCHfloOZtJl8A4l6Ox68Yf8J40FAX3bbkBrBxiUgn9xuykDdJ+VT5Bh
TQ+dctOKsujt4/byfW43ZfGYRoaB7wOZZWy+hJhdTH+onQizQqQGt5EiIg/AzGKmmh6n4lkbBJeB
7aT5ogaTvzor9FkG2kKP7+fksznfqPpjnD1OylM+vizRTdwHx31/3myRYi+W/64Lt2cktdSDmtnt
H1YVxm2khSBTkg4VeBDgCwew4HiTPx8Tp/k++9qP/R+w7XsX+dx+Ak6UnLcJyoBj+UNPb0MS2814
+jsZ3BZK8B4H6mnomGA+QtcshyGFFx/+Tgi3ieQ4CVU5h5ByOVTq10g9JbGgw2sTXH+9WNz9uunk
coqYIgy+fUE5vwPVIZpoj+8rg/xeldcfsnLDrs+SpsJLhWvl5yE/zcBFrl/27fXamf32cLjI4CLC
uPQ01wMENgZBtIBURFa87G44Aj+4O6YHBgIN53uWMfQG5J4q8XvRebF9fdMNBXmFQdH4wDmG2ahF
0rAH4bzxGusLLVO7GH6V5hFQFoPqRV1pJ9qhpLgNfd7XfjOO6Hj91SBXNWXOW4ykB6UA2HGBwnaQ
u7tkEYTb7RrTSgDnKlRqulSL0WQ5eazTrPT7wmF4KvJ1dM6c4pMIWGcz/hJDJyDIlamuc4HLijGR
2TeW7koSHgf9yUjJS9UF6EzG1ivtfsgbEWwMs9EbB1qJ5FZPsspx6BiVtYrSZJC0Z6opD0sfHsNc
O5JS+UDqUpRmb7vMRSjfUIKeVjNSUgidzwyyPPP0z+TGsHUv94Lb9wx2YTbxX6PyFLGYU5OSRIUw
wIT4TR7hNtR4eiosDLEUeseSPOz7Eg6NmepguM5QHozPgft99hj9jehNi63InhxuxeS0DlMyQM5i
nqbwOsGLQkGvCvIxzYVzfpsHy8p23A5LqhyIYypksYONDe/kTnME/KRnOtGtedYBgmKPIqrw7WLU
Siq37ZJuSZKIWRJjFafoo+oUaKieEx/DUf4M0qTao/escQx4IfsBRbD/+NFrBQdpGy0QPJCDXkp2
FlE7ap5IJOoB3o4sFxV5OBljks1q+NewDLOLmq8DlGwOS/9GXdFYlGAh+ee7OrLGQo6xCdomt+ca
i5ndF1br79tPtLENLrMrAiMqgxIGbKgdfgCQ/Wn+kdnxR92rnNh9z4wPkg6L4iFZN/H+9WeeZ+j1
MCYhwnMoPVfpjaEfu/A9mRWa7NHOh3QbfWl/igCeubw0EXC7wjiyS+mnkd9VfS0w2+birIRwYb+B
bhNhsH7gLSLgQI8zp4tiZ39tNg9L05RNxUT2Y/BYBsZQFNTKaxTsQsMbiRUBktsUEeVtbqCVEO4C
IRN5rvJeAXaBMdxpVXQEjhFQJOXeDnGe7Su0bbWLQpzV0LsVp7SBr/XARVVHu7bO8vR9X8Ymf7y2
Uoj9iFUOl0SW1psahMjn+rZws7sIqRQAuQ03vqaHDCzjYE94kBMnuyFok9iXLtKQS+vjZinrLMSm
rRbFrYzGVUZySIFQty9G5BncgRLoi0xNCTpm7YnWjwl53P/+ZoqxsiF3iKgxKEzbnB3ANLOJda6G
n42K9rfkpEtXZiQaGNm0mgVXYyIt8A39uWRDmTZdppYd8lEAMKlJa7pykniykj3s6yUSxDk7mXBL
T6e+B15y84VkleqEU7vY6iz/2Be0fVqsVOKiUFIWhgLiR+ShiBDaQN0w6zyMDNtK1N2QpXBpEp9I
EB+U1JTRN4EqVGw+kDlz93/I5vZe/Q7OIcNF7uIsg6dI9WBX6UOpPQfTT0uE0yQyLO+QpUwarYOY
DlBgam3riZdEItT77bNqpQznlmZRFvFUsiPxwAaTMRJ3YhjhoOnxMr8WbGWhNC6nKaZiNEMKaRnm
SOJz7+dPceKW19ktezesS8HVZXNPX5TjW1ykepSrSGF7LnRrgHfV5C+3GT8fmquLTuIGEqzmh0nO
4/BJFWEZCPzglZV4FXyXjJEfRxCR95VHNfWql7VzrI2C+CQSw+0upbJmOWMHSSFf9z0oloubDHDO
+1tne0HYRRVtNAbGsf6MSmZtkRGpDHTJziawU3rBu8K2Epfvc/4VJSgDlDq+30qHSf5WA8tbppZg
/wuE8I9+VUSXWl8gZGy9lKCx6dSLGr+3RZgaigkYNABTzZ92ongdw7AIHd1Ju5YM5dBJL8Ei4lT4
j4B6kcJZq0ylQZqZlM7Vz6yzM3yI/fyUfVAxxhi6yv3+4guU4u8Vulnn4cKyiKJ2m+JI5Jsg+bQv
gtnlza0QTUb/sxt/oTC1agFGAEQYymKHWnM7F3eR9FNSzrr2tAyNIJ5tujPVATtnyBomQzgD1kof
tJ209G6aldlVLcnDLUCUhYUCgRj+XVYdy0EdF2TGESqasd2dRp/dQTubZJislV3MX72IHlw2F+ui
Gv9ASyZLGxcms8xeRrRU5nEOHHRBiVokhCm+Cm2KNqaVyYDWk+pOMRY7T58mOgmus1tC0H5GCFBk
MfzJazLIlOYym0pu+8CLSGcDSdlG2vKOqIAeN0qJjiFuanBZwRCpKSEF+umsULmnJkoFPYosxfgO
k63FcFlBo6mkj0xcYPQ2sVUVMCZgw0Fbxf4+2kpx1lK4+GMsGMTNLdgsC7627VPYntEuYgepIlgb
kRxuA8Vg9OiQxeE6Vvxs58DRh6seJBIg8BIotO0Ev1fnzeAnBickVYVCNLghPbpqMZseCKIBMz0f
fFZG4+c9E3ksCInhAbNyHsKnMDpKw/c2v15QQ/mr5eEHPucxT7SOITYEWWxboNrMDWe0fEMTYdJv
mg2BzTCB/acY/DN93A1FTvpldOmQNKkdWkqg2mVr0B9pWbQ//o+061qOW1e2X8QqBjC9Mk7SKFuy
X1i2ZTPnzK+/C9r7eHhgenCuXH50lXoabDQajdVrXfdqszrEHP+/1n5TrcXgb1pJM9wScRrF7vBS
6KBqoiPu4w4Y2IHX6KLR9dsHW9mj3q/SzwC6lyYrYa8t3tr4LsdgSDq4keEk8WiJ1WArHQ+CsBnw
K5NMljBzQ0hJC5Px9GWZkVYb00nST/P8jbOWtFy75huTJ2JMOQcaZQCSQox/5nguT+3GnR5wQzpI
oL7ijTJszr+sPx6TMuJgjAKN8oUHk9udVI8+/xXHLrIDMCy1TnoHbkov5LjJW04mf6SzUcgBjZih
2SXVfho+CeUPReBB5a9vA51tsWVhaRQZJe0wkwdJe+p7d/iITAKRDEVUMEMmiixJgZqagaYl6OJl
chDb5rwYTlhlpV2lU+pdjw15M1FdbLHpo8e8RB1TSR35njJe5254rxy7b9MxB2mBXFlUZa3dd3Z0
aI+Zmzrag2L1mF8qHwWHJ+O7vbS//Gbx4dkyg3mT/pZETSxgYuuwhXzYj+se84wwdUYZJplQVDAy
xY4Wx/bQPNc8NPF2Mrk4Qn/DKpkYkZS14YLsb84vJK+sOfuZK4dkKe0iO0TpWyjxaI83oTirmGG5
FCEXIrcJVZEifv1VcfpnkIhbki20FuXvCazGbp4BReOxg9DV+j21XDxlUksuq1MVU2Bn07lJdzeM
T9e/1ua9ZO0Xk0paTJBPnYSlpCRtyR1oRJ0UuYQCOZcbvtD8ZhIBkkQx8c8ghHk9NmrDHGopIA6E
O3NLqVsv7jAoNUkvaTu4133j2aJpexUlilLWRlyiWxZpU2RV9eIoYeOHpnSCDrRz3dYmnpOsHGNC
sgpSOeoG5JS8y/fdZKaWIIa7rlQwr9yBVl+97830pAxoxuCS1AszL29uRsrqBzCRMlZJ1YspnqYx
OQt6kkwTnSZMNU41tJnOVlaYcGn0Lm2EaARt0/Sla/YkgoVxUuy5ah9NreFY4/jEytwBIY5ZugTI
1alza+008+jTN3PVxRv2hWIpmjzv6NhULpTPjTkfTB3Kl93MCw55axev7ND/X0VimQlRJEQUgQtM
fepOxyawe0hTUF7MKnE0TuBvIj5Xwagykd8bkgE+CtgTD8FPiq3PbfPrWIAudbFlJ3KVBCBqTtW/
nUlWTtKPuXLSLJIaMCjATIPnwYEmIYym9nKvAQ5OKW55r9+8b8dsOJLEyZzH8DGQDvOw08Zjx9NI
5rpEM8zKJdIZelY0I2UZWjxK25uDtcTCbJGteQnwGB2XBnTrSX/95ZhdXOpB29QUq93JP5dqL+aC
NdWfimCy9OJsKGcltg2t4Gwz3lIym9oUw6aRDeBpGiWziKNBpp77rMXbykz1WERmKZsibFCtIHrK
BNLRtON9f6pPlMlrfuF2pHnbgG2CiUY9YN4Nizl45qvk1L5pOuLeuKXM2KhKXobP+p5zDHDcZJti
bQBdmDjAJvgH9dzapZ0CvxOjdyTZdDJdqCxB4eQXnlEmvch6MJRmDT+b9nHuXSPkXd44AcI+skem
3hcGzcN51qIr5oiSZoU15wGBZ4R6udpsc5Bnda4jQjCyaAXxeZQ/iUPICXXeOc3W/kWjzooWwJX3
8SY7uaUX0RNmjqASREReTqTlzG/l2yUnso2qTCGqQhRYa93orvIizxC9HOM5h9wbd12/ux5923Gg
SrqqQA79N3SCPg3gBy0lPMH0ut+Y0dOgE96Q5/ZXuthgYg2Ub4SK3XbOkMl7AFfAzDmUp0ZIOQ0e
hZ5Rvy/dxRCTMMS0kCBFYHSO2gja01Dq7a26mKKlVYroDroW7jXMA/3IoSS978x5tpMGrw95o1S+
pGJkOOvqsrZaaMa9pmXe2rkpV2elyTO/ikrIzY61GVBkKdAPupkPybFME81Zwq7ULBNNaHI2xLZw
YjCSfk4DIQQLLuhdnS4JRNWSq7I9Y4xxcmMzHd56hZR/udDsYLo6lyVog2TQH0WDYRkGoI7B/CZm
46e/ChoWAViaBExEOS4Atfw5xG2+GD9fN/CHLffrSxIaUquNXVSmtJj02jkeKBFc7RuKhVkx0VOA
qNIazp7brvov1pgzOwqUQYamPc5s4g3zaemgcGZ6XMWs7UL4YoY5qM0BSMn3FjSJAZjcZUVnK9mP
xDxW3D4WZ1sT5nieGz1TK6otrI3EAqpmHxW8GSHOribMZlOMkgh5ABMKxlhAqpP7JOc007c7jni+
+Tc7scW8nkKupU5gg6Kg0bF61t3xldaj0Md+KTmpcBPRRx+L/mONuWgmiZTjCoowUDp78ma3f8AE
0nN8o9uz150rd/w8AivZ+NOH+sUrw0yCbOYmGHqBdr/JV7EW7SZzF0gvhgoPtMj5ZmyRr5OsVWtK
7xsHL+J8n7Tfau0DI3DrRWSO5BSqcGJHKTjGPHV6Q3wA7a2FqUZe1UTX5EquZwGzWpGje6rDFZBT
aQcqszNYSmtloOub9xV39pizoVjcbFa1WLkSboXSrpRPg8ALPs7ZxWosCsFs6hCh/qfYpUCPbnF0
l47b4Sl+X/zgYj14BpkUoU3xXMYy9haOpgPGtu3QjW8aVzlEO8re8xFs5zoumHRRGAWQnDXt0Qb9
HS7RRwOTxtGHcFUrM2z9XoVKBQw+lnHIRFuVMFDQV9aSTpwTg5PK2Zo91hOcgDUWr0t6y1RuxepJ
GU6q/jQFqnP9LOQcTiwoloSZ0YYSPOqJNyp+o4ye2kP76yPEhuuVo/GyOnKNNF/qicAlgkpnWb7F
82Nccep13rmuMdkB/KqzWikwkuyLu94fdhLGjqDLthP23OYCJ0OwZXuM56phAJwehXTgR3Z6ENwA
MnftPjkAPMGrWLZv4b8OD7ZsT2dI9QQJrE3toc0mKyG7XBwtSX7qm0OF+i+ejguPdY5umitJUGMq
ikqIhE6IsJxNcGinnSj8yIgn97U1pq9a7svm0/VY/EN34+IlkzSSWod+JO0tR/vRFd0aDRt0N77T
5kbqRc8fwZauY5JJGpncpXXUw7+p2iXdudBtxeDUsjInD7JPz2jhVUrdwYZ0q/kSiB06BzP8r7UN
NYGn4oXQopMSFFhZbWUu5aPh6xhwzmX2aVqrAzlNA+zxaTpn/YGojVWkHHgP5wRjX5VIGpgEcgmo
pSIAos6FyVlIXmywT0WCmapKK8FAcgpAE06lM261u6UEhS6dMRF3GffQ5ORGnUknUinnE9Qt8KR/
yB+a28TDzXw6mm77efFFTwZmMXruj9lH2EVXYakztxOxkGSdKDDbKq07a7KdTZq3LOY+nHjEBdvv
tpfakH1EMrsmLRKKjKBZTDlJO8NZ7gvgZymqG+PwsmglvsYTiuMFC5NYcEcPhmDGptDG1BX75ihM
Eucs4MU8k0pisihDQAE5AYZfy5Os7bLKu56ueCaY9JHIcYlBMZgQ84NQy1ZWukAHWdeNcGKQpSlq
BUypN1QKJClAm6U8D/N+AhqiCngvG7zbEMtUpIpCXIhUKwP1xiE4KDv9nL92ruBnrnDHe0XkrJ3B
3EniqECFQ/nUDOGllY9K9xDnHGg6rxpg51YKKcLLL63hRxt3bySM8NAdAG0G4xePbpvnDpMpClMN
I5kiprrxsaicJPJUjRNtnD3D8moLcYRzk3pTpmAp/6bqHIpZ3t+ngbgq0Fpl+ZcRblo8qXpRhJ/X
A3l7iag+r0IkKPUyX3yIkijNaAXTKp8Ds7BN6Us7vF238YdD4mKEqTIFjDSrkYlmN8W0oqfvDTvy
hhaFRRvs4nH8CAAcUqy/nGK+e4RxQ7NtYE/rMqvXG0spz8HCozfcvg5crNClXX0aknUx6ehLv17v
22GXqa5RPMsyhjhfOevH+0hMEGjxpM5dCEuTlz0pzrIDzDAG1zn0aQxvPoII2CvdqeBcd3hWmeMg
R8ne5/SdLsxQnJyT8igOnPJkc4hp/aWY84C0wSwQmYafK5VW5cmf6AjT9wkcIiGUVFroeC5u6Y0v
hssb0dveWZfPx5wTZRkY8iTBvTE7hImfRPu/+2osJL0N8FZmUI4j45nQ0ogmb2NfzXYgYVBbgrxF
9ZzZ8bfrZmks/H47+OUWS08ulKQYe3qjAxmH1csYT7lNulOt8bp02y8WFztM4qgqLZ/HAF+Ovo8U
Xu4voTUdwF+Lp2rumzEnFFm4sJw0Yib1MCb3p1l6LHMv6j9fX7dNE4pKDMonKpnvOWy9m6EfjpeQ
CrcqgGpRXVqykFmZ8CHg88oMk5qgiiCKeQ0zQCS14UGEkHIKYOPf+UJ9XfkShHMdGiF0fOL0xRSf
ifogRx/p+K38YFJSoRVZLIjQk1igmBUcQRLeT5yjbzOSVyaY/NMMYhRUDbyQ80MmHIXwNkveMoUz
nbJ9OK3MMCko0qtOlOkXEQ/VU+EUt7n9XVIpQx1lfT7y1LF4XrFpp8+IJldYOL1RnT66kZfXGiI0
Ycp7i93ubF8cY6cNhbhuE5PAEuggwcu93FJd9wSQU6rtJiC70stSzFVT28yrRFZUVcZAkaYyiQEd
Ea0hI6TQl/E8kNyOQt583ObBu7LAlBNijaGroIVjbRDaReANYmeZw2KlQG9NvIGcze+1MsZsWJIX
5pzRVcz01Jo1TxMF2wCmT/x6fc9uMvWQlSFm02ZZbCZEw7oBhHAb+CAWcMaH5I7YlCtF3mefZqd7
aD4BQfgAdndnebtuf/uisbLP7Og4kEdAc+Ao1a4ioA8rdhS4SLXBw48hTFfGmL3dVpI2pBKcbbrD
PFdWkHttyrlpbGb0lQ1mY0+tXqh6ABtqcKinmyy8iTJO/cIzwWzmSK0as9IwKyPWrdUawdEAiENR
eMmW/pnfzvSLJ2x/O5AbqY2pJ8Q3DpRqFZXRXuayAm3jYFZ26Jm/OjcQ2lkPBnKIgTiDg+rZzg+l
PexUd/aqc2fPO/nhetBt72RVNyVZEnWRPXQXQ536kTKEq3ghD6TAkdscwzPCfaTeD9XoXrdGP/jv
y3ixxgRdVsblMEkpLiE9eoqx7AZieNNF1TEAAZGZVHbShpwA4TjIipBU8qSmBYZpAFIPwXtElmOX
Z89SDA6paHLLIeacZtsB+cvFd5T56gtK7SAn0ULgolxm4O4OCmDHl+dRk2JOAbgdk78sKczuqvMx
KdMgx0iV1gxgaRZvlLH0uj4YrBmlgLJ8DWVjHxbp/q8+IgsSaKZEBqgbx3UWF5Yansd0sYLuNRnv
heZbMH27bm0bzg2kyr8RSpisqMy5IItUxm0+6CexsgukRlxR9sq5yq32VYeKCHkp7I+9Y6zsMrGq
dnrZiHRyg/IQanbtBw6w0CfKQ2Q6vCbDH86ei5fMx1wKveplDV523uSNrmAV3rQDVS8mVHRMqOSv
+k29L4B8Si0DlO0PvLvYdhG2cpdJpIqSZ/mQvv8ACqDMvAgAPO0zIDc+8cRj8CHwx8UeizEQumQo
E/omrqV+07wm6i2exefxJyd6aK1zJeOwuGFBKPJEy/AV6SUJNGAovqbD6KBquc9sHlP2duH16yOy
hVerYVI8pFKXlR4el1C+lyqeYhjPBFN5KbMc9UkPfxLB+BJNyl7OeUmaZ4L+/yqDRRn0Y0cDXghD
ciPI07NixP71z8JJkiyKAGwHAMBT7dFB+WTq9wt9lub1bTmJn4UOGNpQFyl92R/MzpLSpyE/xvlN
oD1PXPAxL8iYVDELZaIt9AIj3VYnTIx7gQPR5J90BJkvcbpdDl+CjMkURt6lpT7BmBY2FqYpqxZo
4x+98fnvPhGTD4wOvbWGdr3DZNeou7i+17ii7zRYr2xOtqpSxCZQWgPBjLe3xoJusBXf664h4Y1F
pI/TXFKoP9RXvxbvNwBB8J+gwEGiHTDYdQMuTsraF++FT/metk640FJOsLNIgtrQSdzq+GBZd1DU
LyB8TwmnF8DL3izsl8hNKxjCewSq3/+JwOCk0MzthXbjf2QMnlySN4snSLBb04qOiIIf4wbHxrlT
obQ7GZw0wclELJRAK+qyaum+aiXNF1XDBY04xwRnN7H4AQX00MFIqwux6vcjad3FMPxKzd1CyTgv
b5yExKIGsmkUUpDX4CgqEkvvngzNDRU3G55J4P3V3tWYFKEVnSF3dDATz4fnSlYBcJseEonHGsYL
bCZFlGZLpCmEmQKbSF8eTOHUzp+uu7L9EHsJNRYnMInabKj0na9z6k+zG9lgZX3qvjVHYmWLTSui
GFMe3NYNJzWx0IB81vO+V9D6grSzI7qZU9qCraN2kL3ODz0eCJKzlCxKoC7CaMrRuHHMzFMg5ov+
asOjq+MlPxYpYAjoew0Vvtd4H3yhBOWljxft5EW/ASefpb3ArZfrX4+zgVmgQEQWgh4iLM7xQatv
KokDPd8UuVglIhYSoEoEZA+QI3H0x9kuHyLMpluanXjFN9UFmoMOe8aeJFjLzf+g6Mb7aDS3rAql
CnINFTHx0TovNezA7/1lp2F8JDm3HrmVPbwPOzwWWO5HpFlmZbSMpbZRqFFI7dIuUeRJ2Hw2EIuO
Zr0Hp0M4PQKen0w60cNJSUmHRe6Flzx1Tf2RaF+uB8r2MxSBri+UkTFpwSqVBVJmSI2Gba7WDqXT
RaF+k3mCDVISPLX9IFa5xyPUsS8gVyJwx/C24/Q/1n+TVWwbjU5Cw3otVfZY1tA+0nmhKm4WOxcb
TGsn7jQD7KxYRfEAZL0dOZRUiM6y8EJk+0i7GKLV6ipC0ono3dDg/SnSQZsbvcV4+6rURzHhdPf+
EIoXQ8xdRKj6oAbjBuL/e26ptx0Uj2irSnWlxprAah5zteO3I/FikbmaYCZZDnMKGuuNx1i3lObU
8URreaFAf8Jq9cRY10uFXhjFxWqzh4KbhXmfh8kaS20ucZbCB5I5/QwWivkmdDVHQUEKcbLlEJZY
vNJpbhJOv4i3eEzmKKK+T8V3Kh7IGrYziA+JFRHDvr6TeevHJIss12K9pNhBDHsuta/w4B7cqGOq
DiikAD5NO5adI3n6MXPiH8pN7wSWCuVOgLadmgff55lkiS6GpB3Gkb6Rj3b40jn4dHZ6P+zmt8me
3NyRj7yqlPOp3hE8qyAEl6IeS3QkYiljv68zcIN9EhJOZ5R+id9vX7820/tzxMpIkyakjejIQFyV
9qh5UnAkySlpju3yuEz+9bDgecTkiinQSSlSlGLT+ZXmB+HDxIMl8kwwyWGCOGlU0CdqtQNkNP5c
Z4MVia/X/fjDTeuyavRXrFYtwThCOdPtG39aPGK3AD4KduWmT7hngcaYt514TjHZIlkmDMdQPUol
JlYVHavlRkl5T+J051+LBCYzRGGZjQDp4Phrvglm4zTAc+rak5Y+1wlP7nwbffbrpAehxX8voNmo
Eyh+kGCJn93laOQSwGjwuOHzpYt5fjGpQl9CQ8gX+JXVqiWUt3LxLOYgsi8t/UM7VpU1DcrThqIT
ZgmLXhITSQF/xGAYJwWi3WYhnEOJR5e7mV0vZlTGo75a5gUOdU6QaPNncI4opzA0eHyUm0F3scJ2
SUApC+IrgstPpX03cRup5ueeR0K6nVRXRpgypZ/GWQgbFLLZfokcGaB2w4l+Uq6F6WvmoqF/w6MM
5Swe2ySpq6jVY/pwMWAfmWeVJ1DCdYnJQHoqpoZIESyC6NBnivReOFdH9Wb+LnoJxnv4hSvvSzHZ
SEjzKhBmWGxCXxQiq253fR9anJy3eVKsPhWThMAfCDrHAPEw2oMjWJGdOMMRlfks7Acg4BRX2Ked
RbViB5AgcI6p99P1t+y0ss5sLdD4VWJg4k1UGY4NGIQi2ZF67K3ILls/KytLCj6JZslxmhcsTJrK
M9DKpxVWti9/oMuqaW/XF5X35Zid3AWy2WXv7+/zuQ+9ofyUKN51ExwX2NaJ0pAc6plYuACjN+M+
DPzrf5/jAtsj0YDXWmoDYTEJjiif1cmuNc4dg2eCSRJ1axTGkuErBOXP2iydfDhEgvaRkvUSYGxf
BFSzedmVMLJUt311k3ecq59C98eVCGbbIGJVDub0nupOUm/X7uLFOyjhdE53ij9RTUndC+5lG8LZ
biJilpJq0NcAXoKL35vc0O581VczS5pB0BLa/wsahJe62EbKHJtFkJr4lrUb5063T6FRIj2kJ3qP
e5/E4WrXbX9aDTyjOBdl6f0XrQopvYjFvtNoUtExMxiLwWOP8qMaRM5G3l78X3ZYCaKgmqBZ10id
k/TmbDdTpVpi5qVpes7Elnf3prv29y/9yxj7Nt5qaV2VEFp3DJXcSVPpFXJ9BF/WoW+711JEY6Ht
/LofOBG8Weiov8yyr5zFJChBGaLQUdvyIC3JTisGMCRNz+KAYZUp4Dw3cD6dxuQu0RCULJpBLbWE
Y2eNRNnlZqhbZFh21zPMH8Lyl2NsClOjJYTqChyjXDTLiUKyjLtmBzF7ELn1j+GjwIE8btf3l6Vk
k1rRJcsy0gdWSguje+Db/IYGW/ma7yknjJFb4odewlcWmRwnahoGuFpshNA4F+FZF0Kn1dyF29Pm
fDU2zY1l1gW5BDut5Ef5KzH2ss5J19sQtpUvTAVU5maAExmrRyXHctAwVRXm0OoT7XMJTxVvgn/7
hLuEB3V5lUN6WYkNzCqiF9C4Bhg10ydO/NFr6ZX9zI6BDVophhM9GopX4wYPQ0BvCrZp2qNHwEgQ
OjxsKs8hptaJ8s7oZplejioIyZvLfUPED53alzVjCps5FVSxVhEGOTnk9Wti2vPMG8z4Q812McJk
iAjkc0NCx84p7CI/GHt6kDVWcuDp6HGy+29jYPGsjDo9t7JxtGKS2N0gW0mmgjC5ca4HA+fbsHNg
YzWUpKOsqpnozfGxDD5f//u8zcNOApEyrkRpQLCNtuSVD63f7ab70ev3ObTORW5Vz/OHacm0c9+W
Oc10y3cgvN34kOKBa/Qq9x9FyvbIG6nffq25ZAdWsB4OEtSMsDiB5oNWO/q5s5oWZmcM+6LyOYxH
dS/skhseMoe7tkymyLRqSAl1lvgKuoaJ1wFdK9/2jubNu0nlnMfbr5YrT2nYrhKTkLVB0dB7GQGU
V4qsyCN7kNP7lav7hlfua6/w+ZLvnGxlMNljLANVDOmuowEUYbBv2ukPGOWhmLXs+WPX6V97nFWt
kPMw7EFHh9uuVHhgHHbLiUfrzgtRJo10SjMkhG65lih+Iqt3gWpy0iFdkysZnp0RmsRZgEwBvIDk
oLW0u9lorCYJLMU8cSdcOO6wk0FTEQx5QYOw61xFu9e5s+A8Z5hSYs66f4FIlCKWkoULuRUoVle5
YPcFcVrjxw45x7fGQ8ajcOWFPDshVBRaOxCKpFgaV/N1MMOYuSW/1U65V/zJBYodWYzHk0wD4NrX
oyu+2mdqTeSoeme6nryks2tIYIqYGCJJZlX5Ys+yjkYmpyHBOXJMJpXElZ7VwCoD/AKNdPl5sNIe
ekcfgRFfEojJJJBcI81oyrRYCwY7z18GrbKUaubcjXj1tclkDCzdkMgUJEcDhkq/p/fNi/BJ/o4n
KE/YL7eQn7h+yvH2AFN+5MQw8lykibh+bgsPVLgcA5wyl31JjiNdUQP6gFfHN3n+1TD2is7DFl53
Aszk/x12cTVK3TLAhjHfJlNikZhTC/AMMI/FRj2Xakczhdnu1Hyv/114ySKTKHTA7nBNRXgN5b4A
hCazA5VzF7j+HWSRKS/GfpjxGAgXxPycmm+UsS/jBRPPBrP9+3ZJSEl7CFm3U9vz3PvT/Po38SqL
7G7Pi1zvCrgRjf4i71WeTvH1bCKLzEaPs2kuTNpnlDEFoZzjmzTwApXz9Hs9Tcois82XuI3VhObm
tPBH9aCkz2H5tRwrq252WvqgAsF/fdXoLv5zXpZZ9WUSLMKyUDh7tdzFzUnTTIsob3r/2UBr6UNj
Rr9ypSwyVcKQJG3cxHQ3pndG9BxFu6XnBDOnLYBZmf/e8eKkyv2kwwaEFjENELskwcsfKH5vqYzv
NNpcGnu6Ba8sIfsGXEIAVu0o6mbyJA/s/34mWsEOhbIbHZIb6e36B+OEIfsYbCTlMIdgosLbyDnN
vqXtQZ7uJoP30sjJa+/LvDqvpSUSO5liyxP1NLV3+sBr23NONJltK5Kgw+E/04MTHaPyQdlpkOot
LP08HSisoq7dVrR4bT9OuL/XRiu3TC0pFoEqz5RFCiXYu0Z2w+I0NLNlpncLjzuJt4hMyjBBkhqS
GId2UP8kc2pXLeFsX06+eB9sXfkTGiYpI4p+pNd3Ou72T7+D92jKuZXJ7FuwJC0hXunfdxXqRqcG
cs/Yt57sofhwNE5JxQ0NJk9keRUmhJYe0m3vql7rVy8qxnCJle4pv2T5wmM/4WUNdgA4E7WwMOiN
vnid7WpfeKErfyYOoKtnyqjKJRekWehKznifMlp9N1xl/m3xqbcUKhsfxLvZk9zmhqczvj2Vdcm5
MlNAKHE/9VoOz4RdhQylQNhG9TIH99w3ucczxbjvMCLLl/++fsWV32nFVh4a4X+yIuV5lxx1l1Yn
waavkMXDbFjFj1ji3OU5e0FmagyhKIe8oniFWj+HkGHThC+V8CaYEbgdXOd6FuYGDFNtSEkuGTrd
EC2AYZTTgdyZz5SLo8BkgmFzCae20j7ocUBBpmlgz1KYLRFPlJSmgZKVWBzr5HsvRPY8RlYocPPy
1jJCaQ56BpqI9MF2z5ZJwdy9OVGN03dNxQmjg9b4OX2mvXzRqW/Lx8LWn3pwqSR7/e36um7ViWvj
TLQmgjKKhQbjC0THzdDq2xeFN/i5CWxZG2EK3oz00jQGMCLs6ANf7QNFo94MLu0wcZv5WyeOqsma
RBS8namswqqYqIKgt1Hv9I3iGaP4A2Nn38VxuiFptCvC5VwJvOfezabu2iazEzCtp02ajIHTRlQ/
Y/zD71TZipXCDxNkT9H8lEXESRYMJ04/r3+/zX2xNs3E6ZDmJaA3I/jSAZEsLeCuQNdvOPNb9TN5
UO3U48kDUF/YTLoySJh6T5dGoy5MGBxrTxT85ENU22sDzA0v6DBHqwBWiJ1OaTKV43QMTzVAzpBX
2F1fvc3ov8QKYaI/0nIQ5JkDqIq6h0zZReI+G/fXTWye5Gt3mOCPgbQKGgE2iD+dAI880IeS9nvy
UBz0u+XuujWeQ0wgpuKcD4UMY7oMTPqbuHjp8u3vTDCJWO3UVG1KfJ5ydotyL7SngTs2uHVar9eM
qeMmqRqzgoZA1e6N4E2t96bsDu03pR/tMsdVKbKRud2POKZBAl02IcnJ9juTVtEySBdiBFZ+KsCo
n4RQT+Z8n63NoxEQ70u6BOputjOcRVDjHBN8H4gaO2P3qLSD9f/3Ym2ByQetmBm49cGCSb6bam4l
LZ0TeLpuZNsNQ5UUTYNcPFvjVHMVSE0DI9Lgz+0hFTi4kK3DVzNkCPMSUSXQyPzvO2UWBnJtaiWe
0VXBnsrU79vqdaxBhloJXz/gysUUe31t4z5tyKLhAFQWd8xFq694Tywcb9j7qhYAzWSaMIGZ3ghq
IIOoWAD42XL1eN2XzVyzWjf2rpoJvWFAVRHhhSf69qzsUp9e7t6HfRyVE8tbdcvaGJPYShUiutgz
IwbBwp0EU//jVWgz2ECLaQANo0G1gknSAxi0iS5CdbpvrNleTunBqKBf1DvEWyg3uBfYPOXpTddW
JhnXIshFkzgz8MW8f0hN6MAof1h0896lrexQ11c1u1wMGNuQYIf4I4Q9vtN1jH3yiA9Y3ak2KB24
7A1bJ4QOwUhVASWsJrNHntE1YhiCgtAZlTixe7Akeeq4vMldFDnXo5FniXEuL7O2TkLER5aeiuxG
FA5FwskTPBP0/1frJ4WaXgHvi+JHy51Fj505p6xyhOPJVjis14w5jgoVitohNfOuM3sgewpAA5Xc
B6oRHX1OzZQkHRI0jJllFCdDK1WkIvO2mQJrDI9Dxjm9t3LR2gaTWXPYEKD+OzrpeMqqzu5Urx9/
GjrvrWFzyVa+0Cp99WVGQQ/6kX78//RJFB+3be649SY7yNof+jtWdjp1MtuoIqhGMqv8KrqNE54N
kBkGTrCb3PkUAipAN2+Kp2XZqXxef2vzcW/1A9hJ/YEkjZDF77GBTjimRUDT3Vn5HsA2jOp39vgN
LwgfYUNeG2VKZMBgomamq5vG1b6d9KNe1u4Hdu/lA7Kz+XkbavNsIhgnjF3NimS16UOb8mYeNjew
rKtEgoItUjwT8kJZS52Ax1knUsF9FMTT9C2dsulZkIyPzNnoF1NseVcaSpPkooLSmDyEo2iJ4EyT
s48Qk66tMF+mLOVZyHGpdkxjtoa6s/X852h+hGVubYU5EptsqcJhgJUhPmnhq6w+9vmDaARWGc/2
9TjYThi/vhD7eK3pYFMqJhmm0tzuQxCGQD6tAxa1k7zrluh5wF4s104x54UZLkm3lHCqan0tOIQZ
56ln8++rkmqC2hRyZuzsRhDlUphPHbZlngm2OleDo2mzzjkrNpsd+soME9JEyEi8ZCJQtWG8r0PV
mkb53iyg9xAOPgkFgrsZbU7EbiyaR4jYf0TedP0DmJQYtcnUEQM/QBmb+1KVZrvViJ8o53qezxK4
0zk3js0IuTjMoidnNUprnQ6PkPQgf1W7nwb0CAbOx9tESK28YpHiY5VFBcSRgRAB/xvtcmS3YBv3
6x8DWErKvXkv4fVHeGq/DTw9S55/bJGhKTmp3gEHkt9PB015GFM75s0Mc6KTxVMKEAJFnQv/Qs0L
+yeJxyG7eTdYLyBz8heF2JgJBWfIX9THfwbJ0YeoHdCb/w9PCjx32PO/R1tKoVjKrOyOemxCZDp5
vp4vNifj1x4xgV7g789TBhvDd2Uv3RZ7E68IzTE8aHsoovuKv/gY+7erm9HiXenoYv2Wqy4xz4Ir
lzqGbl8H05WMOk3Yl9XTnJ1y/aDOIScB8z4c2x/ugSBf2nd0MujWKHJYN53OGjD9AKbt26HjJDBO
uLNYyyqEhoswIk4WOfPEVLaVPDwqUG1Lch5NCi9Xsnz70GzV5Jq6Ru4ppeOyM8+xrfvyCVvZ+7to
+Q1iCfiLiQlVOp6anUY8Igjf0123lywA550alLfQVdEk55/SvuHRHm/XiYZqYpoGUAlCmCvl0iap
kk0RasTT+JM+Hea2fKd8qfFYDlXVEsogymduL3xrFxqigoszMUxdZr+lvOhGLOQ4vE3MFqMZpOSc
68TmHsTFHD0aIkmywja02gKS0BV0hRxyM93NGIIjdnGigKnCyX3jibJuQyvU9AcfnWhOpG7ujLVx
JgFM0ahFcQ/jyR6Plnb9I3yWzh2eFRpfLD80cLyyxhaQY1fIhtBAmTTBFDUBOksKG6tLvl+P062K
mI7JYo5aNkSTrbuDRE0g5YkuZCehtLOLubT56CCafdn0ZRARlZAsog+p0LhZ3Zp6g/wfade1Y7eO
bL9IgETlV6WdOgenF8FROVL56+9ie8atZuuId3wAwy8NqHaRxWKxwlq9FdoG9czQuhkNL1E+pT0F
LSm5atruFBcirFGRQOZ0VgKNHC2QXYYh4ESdTosJAGs4l3xJFsc2AZ9dNI/gFxQ4zi0fvVaSu/AK
9IlpepprXmxZvtr1n0eigxU1DGRDObRExMGzbY2vi8pPOI2VtiQjK6UVAA069QewJrvhsfmE9v6b
Vsj/twmhvVKPR/8c4zlNWkBnoUyiBNENGhVvGHbKAOoK4/sIqcgfHUJXlJrddGRrudyy1nZF6VTO
I+KI9JR9XUBQFfnlR3KKTmC0oCcM4QUirr5NP7ZaWi6aSExkrIwQhyIeHxXtlsqCBgjR9zlHMpqY
655atnXLdVUHjWgsTGCKPKQnxcxbCARRVlq4bqZDbjwM2ad+sh20nv07q9e5B2iRL+BftyBKk3wj
vBrKT8g/O3Z+XERQlYJF4zE95x6Zy7aHIdjWeW7uR9HIlOj73I2p2chhdhiG9+TklBbXaX76C0/7
alQ6k7/ySVY8IRqI8Ptr1VMBOFQetL8J6ldnhUfzxAj6klas8F1LX8LhVu3/qhduLYFzrGEcJaTR
IAGFMcuNjizln7iIYxY/BciWMIraqsyt5XGnPwZyebQwS86v0OHilLftRUd6jVxEPODsyO1cUTp3
5HOTpBFoC5GuuY2O2fm/Yv6q0WqtEHf0qWkOScy89n/J7qeL4Q14PlRBFIgGQzYv91eT45OF4Gkr
i1iHMDLdhuh1qj7Ii7dv1ZunxrRMotqKpqj8ayEf7FCiE2Ki1mo/qlF4FZNcIGL7plvJ4NJPValP
Q6yjN6b1GCIyZrMV5DwBqRWQIxL9onmsTe+5Esc5gmIx7ESmUElXf5r6qaifYtOtpMMgir1Ea8f+
vvIICc3Q+d3CI/TLuSivxIOmmwKQfEJ11zJt1F84AZhvnksNmmStcldI8ddFqkRjuu8PjqWbMlFl
Dck0GXH5WxkLRpAxnKn9HlyoHhr0KGIaI5Brp7oa3Ow0+SUa7OhRuvQXRYgO+d7C30pnf18tYdh2
aWlUBC863dED9Rj56cewdvqAkSZFd2xGP30ehG7wfXz5Viy3sKFW9loCRGavifEG0YPk3IFAOPW6
I4Zt/PRDc1X8YOgAReeIcIjYp986KogmxMarDjUitB291Vg1ZamJQgUgHFkgGYc5+Q7CGUx+C7Js
G/HeWzncytISb3CaQMWiddi8bXUIn6y7MXWW++KltKHczff3RIhGsHHa3wrm1tasrFzWUyg4npfA
DPBI9wdXOUduAdgW0Wpu2s9qNbn7RbZmU5oTCCtSQAL7aXkTFoIIaaNl6q1C3NWiNIAJ73TImN3s
KxAHD5JbfWpBJMGKevQoQrDfVsk2bUaaiREb7oYZSNZ0dpzgSHRgtKmLX3lLHuw2/bjv+Lft8I8Y
HkTXrIEaQfsFHbXJVRx5CQa9UiPom8d9MZsnjbyK4RavG+1MVgqIkWLLsacfGr2tNfSNdzcj8Ybi
fyeBZnv1Ko5bPNMEtkkdyQx08FQPPxvtiuoC9OF/MPA/MngoBTyTVcuW5t8TDAxgs/0ISJGX1gLb
E76f2G313l+8SuMCdMCUjnpDIE07dKccJJ0OKd2xR8mQQfZS06EfhSlsoYrcjQ2qybAodOyaqTgM
jjVEziu6YpdB4cnHv0jMvNk1viQQSi0qECrETYmXmejWaK8xFuagAuPOqCLVh3m8kLrw2uyctAID
FZwDvlAQFhYlaQ7ZRf1dK4+1glmK3lliUUGC7dPePnL+WO20PCIz5FjXxoE1tXZHq0TDPKPmCkVT
Qxuv7rcryjlhee7SZCghjYWpGmY4QYIx3y5u7TASpN9ovqIkt9BqOGecDGFcDR2E9i6bS0fbvD9g
OJxN2sgXYSX9/dPirYqcZ6lDbWlpC2msyyL3Crc9IhWMmr2wRV8kiXMq81K1g5rAqaBvoBjuqX0p
2+sl9ybzTCxAmpDJkYrZ23ec/3Dt/Dn4fM1gtos2sWLoB14aX3P7Q9c5mYux3MTBYLWbHzpR5Wpj
FuHNkvKPAcSI+iLHUJSJXK4ozr3pYj6rQ9I5dOQr+G0fdF3CWIW5k52zweede0vqi0z5z1aOP6tr
y6t95IHZpDXuwL9Ivb3Vk/ncVdRZ1WpIc+bBBzDEaC528khO9KW0lR9ERMSCG5AvJORqXIUVgXJD
F3tx8hBhLj4Gmdw4+FXcOxStowLLES0n52rKwbYaI8U25ldKMB6g3COjP+uAqtkfRb0FG0WZt4vJ
uZoqbBrwIEM/6uO+wOiKdVLupQOgNgLRUgp8NQ/LUMwaqlsZFEuqH+1AHUkF6TJKIxIRHT6RJM65
0GKywHYFSfFJ+W4YnnXQfNaIbeJW+iV/0mf40STIXcPf37v3b1dLt5CoslRbw8gd/+IDyWClpWzO
qbWXY1YlLoCavxeWdF2pvatb9ad9cVux5loc59n60KrLZVxQI6/l4gJCFLQQGsS6nsOlFFmlQJbO
H7qpzwwZHTu4kgCp8CB/0H5GGBobgPxbRk7zBA5ZV+S62e/nHctKPz5np+dWNuoxZE4BS7HjaRsw
tjmRmI22sjfbxifuwL8yL7PNdLvtThjzu55OIAMHruNnNE566YUdh/Eof/nR4UGLdgd3fxu3XMxa
Te4I5nVlS1EE8bF1RpdXr10P+lXbmk7dPEjC8Zyt63AtjbvmQflamHM4Mu/JaDiHIw3YuEUkVGuj
iePtsnKnMJ3HStZL6EV9BnMjf2DV1+FYpIDC6j3WINgf56NyRzsnFCzpy0ThnulwR6MlXVdhzIo5
0fHrfE/OLEtAb5JzgTlHCmKJBOQ6eNQCzSzzyp/CmHjLA61Wmc/9TVlpDuHC4n7Ei4v3BbE/mhQD
rQzU6xcI/2OnOkIcsM0Ybi2We26gImXGugq11cfwwAggYk/+rIG7DK8NMFfv261QGrvJVhexNupp
khSQ1uJxDfN1laPk267Omj+vhblbllrZ2VIetjYhVq/LzBvkCVIiejDcYs4SvRGaY9+XN/KT5Il2
8YWkcE8kl+2xR5USSX9RUEa6XXFYzQ3MaW4ZxEHmMl7S2dN9YEcA+rXytXPqRh86IDj9P07TpkUp
hOi6ZdlsfPDtYsu07yccKQTM971fn3B1IkBnbQXSdR/85giOPCEMoEgq5y26KSO1OkGq7sSDw/aY
UcAAS8fwiA2cfuJgHtOPHkWxwuZ1s9KW8x2qZvfKokFuNUQn0lq3dGo8xYwFJixSj3MTdAjzaMwG
qBd+lZPvBZw+WVInzr79zVF51YdvJ4hiKSrLDvqoTo9Ai9H3DMcM/sdCs7IIDE6weDy+EnBf1Lzq
ISzvzxh0S8HaK0LSEIngjr6UTMWQtBCx6Mdq/qQ0lzL+sL9mIhFcxBHXpaEPC0SYylWT+439q5l+
7ovYjH6t1bZwB1wqolqeRshgVMMs1l4O+pk47ACLeuQ31VEx5aSY+F+12N9XzjImUV6Bbxt7Pxnx
ibbjfTU29rFP4q/7Sm3a9Ksg3tQwzZK1kjb1nr5EDOgBqEwIcByL2jdqPhz3hW065ZUwzg7UKonA
rIpWj6KtJMdqi3s56e/+nQxu5eqkaGOtpBpQXeFzwqQDdlwsJDzZGOtFuPJHFU3m7k5Lo11aqwso
NMD523Tz7FCS546pVDexPB9nnaBVwP5VFe1zrlNvX8ftu3QlnbPEckSzcCG1sERjvItyHdRXxsMi
YYTUAm5QWt/ErhzVXmh9m2PM3OvZJPoF7Dy9u+xWv4BbZnUI0RmhgWKB+smD6qGU5OqtS73FNYLu
Z+gOovLRvu1oPORPu5R1ShiDSSmXfp4swTQPh/1lFYngri+zoGk0SD3aYI2bJs4caRBFmvvHWuMR
fuaw1PrBxqrJ1XeSobUgddADu6/FZjJpbZrcNWVbcrOkAN7xjHt2d+Der9xmdI1HFsO2rvS5Fs1P
iOyRn5ScwrSzqgSbwzqwFQ9JlguDJJEOuZ8Kw2XBIr646ZVvDGsaTmHFhNFjKAcxOUiip7loDV8U
XsmwszAde4KNqr/rTgvWN9Y9bD0NgPWuvPReGK6KdOKur2qxkBTLoFPygUEAs1zVcFKO4dVy7hqX
1dPGiyhgFZg7X51c4rZXzZKtY3e206dBBB0j+j7nIqSxTLTGwhqGy21Z/rDmB4Gh799dGJ1+e0kW
uPLzjFnd6I4+8eMfKuwu7pwOc62da3yqgsSLn0WgT2TzBf7q+l6qsSvbkHXA/ynsEFe/kgftS+fN
DGQbjycb7Q4MGad0oisGPxIhy5F4wzk5MWx67Rj7uSviQNwOSla/hot9Mzx0MqXAIpCDcWap/+GM
cTandsWpB5GRco6lnFWK6xuiyqh34rxxzfAmQ5ZMsK0Cu+Hxf5IxRWsXYz0y5lNboSZVesulcCNM
gn2de6xk4f0NZdCb+/wl67Pa1Bivf8Ou4DS18AaJMqcl15Um4utj8c3OpcnPxhMb1BWRAc16l1kN
62pHre1g4gmM8UNBFWr7dBiqbJqYGzX5Lil5IUu/FNBoAjvmdNVmihsmo2OG3/f3a9sqXuVwVpFk
cghCWMjJs9s6va/U56wVXGkCEXx+BEAAjWllEDHMd2AKqnvEVP9zmyfb/z9a8BNgM6YoKoZWBzi8
o2oz0uv9Vdo26tfvc6HvaA7EDGd8X7UPkvlZlX7tf3/bKaFvSDWQ0kG7/VtfmOLN2MgGsrthpT32
pfXBBAaLOSufOmJYTq//lMou2BfJNva9Nf8RqXL+vVZ0U4vUBpF2kj9OlfRod9GxYvQNNP2Wt8vV
1MhBXmX+vtjtlXwVyzm8Je4yXW97sEXIvRbQvG+DahhFjIYC5TQuvidGahuJjYlAVasPS6YajjwQ
6uA55ql6fKtG5o9pea4S435fu21T/6Md3ylOB7mJiIZ2ZqLVtsvaNx150npHbwxT4GhZOLuzfzxR
tEJqxa5Zq968oA6flbruGlY5nqRe0X+kUhnfTQYVoZz8Q2T1R0GTC7L1VC+1RsbTRXcIGC8xDJLe
AqQRw6PnBdmw+QhSpH+1pCZnMGOpUyU04XXD7LGPHm20pDSLCLxfsJgm5wXlagH9F3uRZVT1Fclt
4u+E4v25fATV7r9TiK8Wt/E4NLEFWUtn3nY5YIMKK0gsw9tfN9FW8SXiZtCaYmkQ6GCrzgwbvfqi
6ejmJN8VnxynwRfVNgSHjq8ND60sWWoKgf9FBvh/woZsP17/2CA/WzYUy39IPQ3d+Y2pH3aeCZT5
6LPuogES/M6uYC0FXouvDM9o77VLRk7ZAZiUYFLP8sI7DGQ8sgdzeh+63WeBROahdo43n0JqZ12n
OYN0Ns1jpZ4a5fPQ3Svj1YR+//DTRJ4sYBBqguzLZjMKCpr/vYf4xPOYD3qVML52Fc0oC56frGwE
RD6PfF98Fpbad6K1FS0t51GiHLzjGhOpL9WXRcLYuyEiuxJ4ZX6UTUrJfwglLfsxlS51fVOOR8F+
CW5wi/MgEca/p4ixmMRX8Uk70/N8ZmUEFtK36DuvPpHIX8BKIB/Hf7mCfBLQyqRMr2ucu2ie3Eiu
gjYTXTaCFeSzzF03qAtdIMIaHmLzSZNvmv7n/gqKRHAhlgnmtiqlsINMvwzWN4nW4P/8q2D3j3nz
kAc0ilrbYGioZopGVwmtjukY9IUo2bUdu7+KYSa/eo1UlQoKTgOrpei5W5bzVRFPpyQr7yR7fNhf
tQ2gIRb5vspiy7qSJcEVmnqJZUsTxzhTJ/fMAtdx6yeVkzxVnnRqjkJ2YNFesQVYCVVnDFBTto5S
c4q1YxaepUnQuykSwbkF2swRjXKsYamCXLRUXBDCHvK4OgjWj5nVjp+1ufCijbLcrhqs3/S99/M7
CjpvsA+AWp6hQjXO/z4n8na7ODehT1bZxDHUMsYvVnPVZDJ4FATvrX/I5/3XJt5B9WdFU9EohE51
5ZSn9k7BO1X6Kc0uwHQwjoxq9L9aREyevrWHsVsWIKpCq9GluUN85Wj6IMH6xDJftrjZYN823iH5
VxMhUzdAXAHCFz86loEOLN4CU5kDatNufGxuEy/095UUCeWeaP3QMF42LKpuNZ9bmd7HJaYzZRE3
i3DzOOeBfp4hy5jhDwHIlhFqdPSSX8yDiuRv/pOIDHL/+n2H9T+BZDST2Vom5FyN94oqMsb9aO0d
2D8NjSisNcTvo2uinejbl+ScXLOOfAyxChOxImGc18gTVesl9jwZddRerdzRQQiTucZVa7mAxfIT
r/m4bxaCMJvwRYFyKe2wSLCAHfhvgWPoF88gz8PQAdL15FvkicrLog3jPEjXLmETs/wliRNHpcFM
vu5rtH97vYP9x7xNKtsNNozYMgAm7yLpe2krzhD92JcjUIQvBMwJaF7CGYqYw5ma38Lkaf/7ggPL
FwG6ATB1I/u+goqyUXyIs85Xxr9rlvtzAZMX+1jdhZXa1ZoRQszcOvldHcSxU7iN5FTfO3/xrSN6
xt3iEommATc7gF8v/neg/2lddaWcwdSpb9/CWzyxfhULOOuWEzr1L1bpqA+qYM9Ea8r+vlJWJ3ap
0By2oSnXJDYdXb6tJiFDDzPhf76TCV8ZAMx/tHSsMiCbrnFuzpFvPlTfSy/ytZMGptj4aN9H6LxJ
PPOuL/7lZcYXCNSlQKzLcgGD7UQPmqs4SeYUGpBE1DMG7EZf1JMoOghcCJKM4X+qRxEBQAOQyPtf
+ydB5KNesD5W25aqdmipGWyUkaRpqClGhmvjpkzuCPrEc7cb3X2JApX4IoCUW12RjhA4ZJgWND8p
pgibav+9BTJdzhJDOQ6rHjYyzEE1Dk6UXOfdzRRjaMJ4Nk0Rj5/A8Pncf9MqzRhqMIpSpo6qftEA
8TJQwaqJhLDbbbVNUTJhQK7FqsnL2TSemvBaVkTMqxu4LusIlPDY/m1FDLVh7210FjAeZvrQXMNr
Bba7nNOHIfqNWhPk1+QSuqKin0hDzn8kjMqgZoXZrAYMs/RU2pGH+RfBOr4c0R0HQrj3iW1ESZmq
0LH7vgSWb10XhgNKFAwPhMcYBDY/Gq+5UnwxNafI7rn4w9TMSdeZfgB9lZpvVidI0Gyun6aCvcDQ
NTTGsYbflYVkZDIlIEt0Xga86edmADCqUWZTYGkzEYjaDANWorgDtkhWk9AhAfJ9iUGdPD+Ws3IX
L9ZhqkSTh2xV3m3XShQX0oytiexJiOdkL9eaY6TEXXqzc+zeeACazi9wAnn77mlfNzxW3y7jUihh
WPYAp5SKqgzaen4CJPlDVoDUESD1yl/dKH/0w6woJ85ApQUdgfBVLwzBcZCmTwvqhpUXn/P0kv1V
Qmglj7tQJGI3bRxDXlQ9mPI9NUT9bdsXykoCt2OAvdZy+UVCjv7c7Kh8Q5sofIeG7PL4JB8NYGGL
XpmbZ+tV5rs7ZaJAqKlZVLD4Cfk4hYJbUvR9zuBBtxAuoYzvN4je+oU+qDQViNjOr650YNmI1fmN
MwsoBOzWsq4Z10l4YjMIoQf0kOKqpJgVq10MslNRTCNSjbtY6g5jWxLAIzx7mZxGRe+r4ECJDIK/
VWTgk9sli4Jxpm4ZcASQvKMr9Ndh+ia9z93k2786wYQ7wVQp5iWcsZAlwxP1svlTLn1UbMF+7Tsm
ALy93S4rqVKtpZCi9oVnpJWjVhjt+UWJN6YiL7Hv2vWX/vSVaeTjLFsVa89QDZArktntVb8OY4Ev
EknhXMNUUklvmEaWOjp6cjIGpxpCgRC2LP/sz/EoeLtsqZRkCmWqzHLpTPB1ixNOraOTRiBIoI3K
XYd2rgCuhNUGLb2BoNLtrd7NMR+/b2ybsebrqeWJZ1CprqJqhBjAcjlJdJ/WilvXiTOU50JztYEK
5G3ngFYCydsFnPSmQ78BTlPjWwcF7Zlq4cgnhn+XBbanivLVomXk3EPYG5VqsAJCF36NwX7ap895
IWoMEvggHpnOWqouVlkH6FxdOvMpU5/3N0n0fabk6vwsc6IPfQclTOmc2T8zWVQjFjlvlfMGdCKL
2tnQQDr+5lLTNM94QlIB85psCobleoigsUW0NVzokJpygfQ+ZKbtaR6u7ei6FaEzC06ryrmESm7S
UiFsY+iDXgP40JpcKb2TQlEZbjssX5k15xcStSirhTW76cOFPT1scJIDcuSMAS2dOvWlRYVs9tCB
ctAEy7jdZ/cqWuM8RaqrfVxLEM2oh0pArMQyiKrYrJR0akVU6IJN47tPlmI2ypw1ioX0asmuS/Ce
i3rxRSI4D1H27SgVJqyd5j76dSzpElLBA0AkgvMKeoLB5Jc8oKkfSXIplWtbdL+KwgaNHerVoS3a
FN6bXeO6gx5QjDmlnn3DcJ9JgDbxZ9Er/h8cK3jfwEGEuSq+q67J62ZZJAx5Dajjo9M5yA4GopTF
Z8x9f3F2DUXVCTA/GWaTyRZ4pVynFcscl3PnaRjXdcoFiMxh9xT2ugAYauN6eiOH8xHSOA6GXeP5
FA3j1aAlXjnaQSaTm7TOj1mjOdq8CLL67KRyN/xaJF9RH2f0bY1Fj1GQMEVNInyyNbNypJke8tn8
MOhxi94Z6VKYkUDXrcmNtWS+Eq0rdNGktMGeVeGjVZaxE8/Vh2quPzcESfdZc4uZuEAIDRTNFl4B
zE3s6G1z9prlg5SbxqB5Eg17V6voj7a1vVoZz1kUpU6tJLMzzj+JMTdObIsQwDY89RvdOU9dU5qE
eZ0gqm5Upyrt6w5W51Zx+zUthPf1VmX5jTTOW5dTZoeUkUBOt7WNOqIZJD7of59rlFYqxwhY/tX+
sX+Jb/iclUxL5tz0ZGdKV6oYnJqLXwAjdAj9NPeiGHjL67yRwr30aJGpkW1CCmOAJ27strETegyf
WjoQh3wUTVa+tG/+s9lYPPX4UkgNSWUIJPcMRznzU8mFwEP+MQx6b/aswIbglwbzi3ScD79sVO33
V3brBnyjNOfOmzDK1IQtLWu3HzEdraGvHfiVZ/koAnzZt1OLB6qjilLOE4XlLMaxaR7C5aLRoxF/
FmjE7ri9VeX8ay2paWYwDuzRlVABoQ5FBUR5YLX74VmUpN+K/t6sHxf9SYB3sM0W0iTiWiaw6BaP
3keoOgMbaOzd8tdvXF7TE2jJXMqelpx37+OB9AljqZ6+lyfDBbgkjqHTj87wiz2uwyT4Gyop642u
nKPJbC3umga2ApBTR7KcpPlUdQKDFOnFuZfY6KqmZO4lbY9qdFUsj4KFYwa9s3D8VNM4mdoUss4O
8GL8jvnm0Y0ObLRDdZvHBtTi7r5IgffiK5qmjWk9TYdKSnalm4krwS6MOhZIESwcX9ecFpuWuAZg
9uFNYj4v3e2/04Kt6ypsqcconOeUbYz+La1PsvU1+t+5dN7YFz+7FNLIzpoIIpIokHu/IhiUFfQP
bSFSrG2Yz/HG4axbtIIMKQtkdziZj4Mn+5kfsqH+2S2/puhfRkNeEaA1W4RQLrpi+BKm3SIg7CVs
knw/ow2QHqy7BJAmc7D4gNsR8nwLPC6fYS5jrQubkS1o4ipPkhnM7XEYnvYNQySE8wogJgLpLdu1
mVhOFf8yxsZVSr8XwUOLjhHnGbR5NuSJGWA5XWj0k1E4pqbQrwq04dPJMamIQkrsEPXpBw1BADBF
wTAC+sFAxuMjegQHh2ee9pdQoBpftWxjU87qEqoZ/VepPSRT6c7Dh30ZAv/AlyqjJs1SPOrR/RXe
YqzEicOHfQEiJTgHoduxEkUdVk6Z1bMyd2e6qJfclAQXxEbydX2A+ZSyZhb5FA7w3xL9BCzKULlW
6gNpI3eSEmdfo394VVgGoyVFloBPDzB44FgiIfUkhRxk2XbjREOyt7+LIhJUsumhXORrmXGnxSKi
tK03KfR8lc32c+VvgdGzZAgQf0ejCfqVws/N6MQ3v5v1ZhFa3fbuvYpjf1+Ja/EmVewYy4pLxGFi
FczKjT8EC7pthK9S2OlbSTE0yZg61kRBfZW16NFD7JW1n7/A06F3Q3JjX3Skt0/0q0wuUirLsrUa
dv1O1ZMafQFdm0OUG7t63teNubn3ccWrGM4NRn1mjuEM1YYI2e3hkCs5uOB8U/041R+K5rAvjTm7
PWmcM8RUo90NrHUjP2G0GODH6iE+tgcqeNALrILnMSjwfK8SJqbTfDm7CcnVKBKxuW6armu6qiu2
xadDyNJOJqYo8HLvyhu1UahLqv5nNDfo0utLzR0iRXdDyRJVQ7c6HgDe/CqYW0LVJPk0s/xIF/R+
+Lx8L5z6ZSbc8tQclXpnDACz6fyKz5GnP+1v33Yg8Cqcn/Ypa6CFmzOEywfpUQ+UI2B8TgzEh/Vz
igFaN8/AShz3tDUzLatKFvWo4TnM75RBCYbspJWLwDlv2stKDpd/bCerqvMXtbpvcUedaglGRVR3
EQnhLprMsBu1YzMVKsEDXXMyyXAKVSRl+2W80oVzwIkhZY3SQ0x6alGOLa5noAIBWJzlhpO/eiMA
14mx9KKBgx+SsjI7QjofpwCvhUPbWE/1YjlSqv3ct7tNO1iJ4ZYuTJIMwNQYKG1NKTxoWQ8Ap6yt
L1XY6k4364XAf2zfoCuBbC9XDh/c8UM5tE3nWVp+sUsdULbUA6DWoYqUj7LRuqamXIiZu0OH//aV
3bSTlWzO8cvlohELXYNeZN3o/Y3eBN0icMPbt/RKBuf1C4q3pMKe/6mNjgfNrw7WD609d+jzZYCB
tSQSyHboneNfCeS8VjoslmYPEDjfM+RTCsA1oEgdshPwFw/lQeglN7Mpr/L41qLSCFWpYQoWv36/
WLJnxvyQPaluJ27UFknj/NSQqtLS25BG/SVAJsWNzuEV0N0YOcetCLxOcBhszlk1tgyINRXCzO6Q
SQ9xfCs1bjMLs8OCLePHi3ozHvqERd7kGpPcB8aRkBz0awPVjMIrD6JqxmaMtdoxzm9lmargH8SF
6jntP2i5qLwuWjf+TKcAzJJYiCiZh6YObNl0iu9W/BedDyjI/HGJNvsZK9dRVmU0Sy+2MB/j8TDU
33MS7HuIzSgKZR9DUWxdlvm5xlSNNGo3JRtNZR033fEFt/AvzXolh/NExkLVep5ARTjXL6OTkR/9
NOSANS0TwLHnooGHTRNYyeO8krHks6K10CtJT9b4lMqCLMqmZ119n3NCpabO6czWbfihGk8KGOva
v8k2GbZum4phWZrGSajrrI3bNIWN2blTWveN+qPNBNVfturvXKmpyipedsBLeEkVrQxsCSWzG2No
EZkfjWlwSX/X2GeiHaVWyKCzuWLgeGdU74b+DrqRanGrW+xQMoxlluqfLtLDcgGv7Elxx1N3kO6E
GPKbMi2Q/YFrW1NAavD2ACmSNMnGAJptyTaroCrlM47b7PTtJIj6tqPZlSTuqMZkMMM2hX23wFlm
bV7VteTOt2zmqj3Ez6LCiVAed576YdIViRHBMpR61YuD6GcGXFnULRilwqK7o6hVbvuiX6nIHakq
trJZAzH2CymK5i/H+mJgpgIYL0ADEkWDQgU585e60u71GdJaj5xnn+EQWT+UA0MfyvEc0R7+wg++
Ksc3TKWNvOTGUrBQNzkqR9xOB9ZTJCoAbQ2nGESD+YMXVSW6xu1bBdx2NcxwqrVDeKDOeJ1FroRO
D9s37xmnGJocgcn9LLroN6PQtVxu8+ZOohKQ5pDcuIrANMDaS4xbTOifRWNz7EO8S1kL4vaN9l21
mEoCx7jEjhG1QVfPTgMiVkXGwIMRDKKk29ZdvBLIP9DLPEuXYYTAsnrS6Jeegm0jQSa2EsTSW75y
LYcLzDq9p+g3ihHDKE8DPZRDBoBz1+o/tOGHfVvcPGlrUVxYtoAxa5EKbBYjG2MxYOMWbn6RA0Yl
IMJJfUmt7uwYD2reNJMhtxIUA2gEWGypm93bD+ql+Gn6E844ywEQB9M3GPqtfBlp4GPtCRTeuq3X
CnMB22SbY2FEUJg1IdXgW5JHR70GSM0L33Pv9O4iZCfeCrTXMrkYLp4jgKuy+3X4NPtsPDy8Iyc2
flndAk1KoKFIQe56MOy86eUMa9zqybWVaU5URqKHpkghzrUowPEFFxkOQusxUJMSzODaZwWV+yLI
f4qq5ls363r1OH9SdmFmSgoUyozK0ccfqa45bfIXEDdrb8nzSEmWVTVphT3SlbtM/xblbiwiiRco
wmNw4ZjNUtpDkcnWkA4oPCXtP7fEEkRzm7m21YLxQFxmR7sB9YeXmvxj+fQNqDPgF/8Y4s7uPTji
m8h1YxRW4sbJPu4fL5GKnDsZB7VrQ8bGlS6KN2dj7ixq6tLUEkSTIr/Fg5MPRkZjK37RkfFhU6d5
ZriB5iE/JoEIhlF0lRqc0xitUIrNBNLikwWY9wYcTxX85HS2MOupAFySXKTPoutNuI+c28jtpu7A
avN7HxGXeNVP/Yh3s6te62d0aLomcmQIUgBIKp7v33pHr42IcyMgmSnBKg3hjAAZKOSBnDoYlQCR
ACMAb76JoqJtt2WxM2iYsv0SpK3eBymZZkUpIE8ZIyeRL6FwHnLbNl8lcJuoFGNoVC02kcinuB3R
cHQupMr5mwPwKoTbM6LGepT1ENKbF6sGh6dxF0eiKRyRJtzezCrAZsjAzLG9j/S7lpyBbr2vx/sQ
xJZtPNdY8EjwjuL0oKzNrZdU6pXWeFmkQE/Dc6dWlZOqpiubib8vbiNofCuPc/IF7ZOwnDWKEwYM
ztvhiBk0Z74SEy6+t7O3grigsUnsSKYFyNmJbTkWeNKXSJQ2ZMv/Nsp5I4KvakuTVsqtDl0i+dSq
z1qI8Zv2rm5kQZj43gyYHBtoObomqwb/bK/srMWMnqx62TA/dQqgWxPkC8tItDfbtvBHDk9FPQ51
HCOtBoZYI3PHyD62lvTYVuUhpnnQaqO7SGiAbvNjRaQTGcNjHUYenaZAiknqLx2mnAf5aNuECBZg
ey9ffxjzYSufkehlRGxmpOOiJk7WYAbJah/2LVOwyDwnjty0BliFsZlpPrgRoMgbpNGzw76QjT7P
N1vJM+LUxkDbSIEm1G8jcG3QQ3JIf7GotPB6L38gRxEDtFAk50TUeUHfdAiRlT94owGUDnTJH5MT
ntnuDHqh8iDimd84F4osg8jVAGETiu1cY+k8ZabegeID89uqZ5Vf2/5Zbz7IqS7wwRvBgf1GEPd+
qvNQaeJaoZ56y1CNlWN7jD/MAahnMLkzC/Zuw0DeCONCnnps5LGRmDDaXBTry2LNP0BNftq3kI0z
CCkAyScq48Plp+AKK1YrhcHgt8ovuTgO6omgHmeCgrQSpBv/YfVMDRySKl7KfCo4bzIrpMPCbPH3
zc/68//DvOhO//OAA9uqV2FM79URzuWO1JTI0EtFDLec62JGkUwgZNvwXoVwl4vZLsTWDGwRhvuc
xT5p470mgVJl/LW/SZumYCHHaZuodBt8+YYqi9JUQ8U2abT8OZWo1yTyfBmb4n9n8sW6rURxJv5/
pF1Jc6U4s/1FRAACAVumO/h6tsvl2hDtGpjnmV//jlzdZSzzXb12L7xyBOemlEqlcjgJhgK9lIwC
81QLNbUzvQRlm+S2sTD/u5GZfY/EuU19J4VmKXUtbhm6eJjBexugy88t01JyG3mOEKQgP7IQYw4R
il0cvR6Ji2YHEWeCaG3Z/1eKEo2FkmrV1Lp9Z4CM96oLRyfOv57fwE1FWa0q+/8KJCDJolN5bvEI
RBCiuyz7y7S8ThpBA4VIFk7py9EgS5EBZjRR5ra0djqCelzUpiEShtN6VCy3JZ3HFk2z6ATvp590
UF70OfR0hMrOr9umdVqtG+dUpWnT1YrJBFJaLyscuT+MAWaRqzt9EDimG9Fapo8WQvtwbVgu4f0e
6XmUTmEOseBgyI1NfLzHnNdRg1PgWTs07O5EtGMbfoaiwBSqBk61Qvm2yUnRhzYPelSmhXd9+20K
H84v35Y+QBxiWZqFq5Fyyxe0Uq3Mlaq6udFRu84ke4rCJ52IvGy245xjCjn+4BjcBQxSndqQm7p1
ZeUhzw5ho9kSlC/9lpHRptXuvFSblgOZEAuujWKqGj8ruFH6LCVFg+moaPFgQ2ejV6Z2FlkUdQZs
7ZAqE/jsjI5J51dQtfRyajutc3UVBeZNCrNkxYu8Py+RAIVfvwrDi+Y2R33FEJ6W5CvGjgsc2i1F
gLmkMjWoolKeZzkPMhroQQsmXU1xyrz/OkyBUweLgEl967iuYTh9G1KMCVwmbExcXpnJl9IqHGr8
ZVq3ufBhtykR0ZjHIqMAhC+1mVtZStFRhKs3ydSb0pyCm5lmaWCTUJefzm/PpueirsD490CCiuVC
BjNLwwbyYoZKcKAYjYvqUVSHSAKbtymZjjJVaDbRMEX9vR2iLYjGQcDRuRlFcYGln+pcs+tGO5wX
asuKY7T9PzB8tggkh2WCpcIhkmEW+tAmPZrekus0Fdx9Ww8CZY3EuRTGHJFYaoGk7eI7sG/s8kc2
vBFw/UHem556KUoVbZ4n3VThmamKAtP6fgkxUyqAVzahg5Gio+daHkRdZpt7BKOta+DJI4RvZYND
osZ112GPMNgJ9O9ul32Pp0/c5qqBIYGyiswv5enYa8UYpIjMeH6Dnq/L8yuj6Z+CbBCEdbdl+QPD
FzFao5KXUj12LlFOxfwlNb4omjBTIQLhdmTJ5UiJGMj0ypIzXQQPFUIx4NJ3ux0bGTL4+adO7dv6
fTARoSaVTQPMGmVIqpe5kqfcNR7aAPfthejUslPJX4GrzeJ5yyWjMdu2B1hyCI4s+cr40ZOjqCZk
2xSthGKqv/IkjUU1o7QCDuNhT73omh500LGy4e7zRSsqHNs0Eis0tq0rtEVb9Hi2hs61zNnOpl9q
dduNz70ieEeJFo9zvQIlMQol+VsozO3F4kX71Bct3kaa0FLWm8Tur5U4MTFymTItZHSljAG9xsDL
qwIk6OFlrl/FOziap9wf1IvEY5M/+/hZmGBgd8U5ReG8Z6WTUCUKwhFXPtJfjJuNupmdXaFwxWdd
osrzeTO/6dauZWZrv5I5ksYsNNgp6I/JgdHpDvtwZ5463F7qPtvVghTe5kE3VaJSlaDFlx+SMWdF
TJoRnkYhXWvSYRgeCxGX0/aFgmnnFMyAiqnxrXhg/szltkGDenYih8rVjhqbAfYSO/EpulI89LwK
/JpNjxN3MUVYVJNh8blTt8SZYZIhwSKinxjl5REY9VJkdD3MO/JFpmQbTTcsxaBIWyiEU9O2SGlt
jiWcTpD4DaCS6vaj/zohTtgasHXAEfj5A8VpY2LWNQhnAaVUl0N1SM3Onkw310SVN1s38hqH00IV
xdLlogInLBObtFcG/YTeIVRtmBZF3MfkXWi0OCzyEEqN26gwV/oo9U5IMvmUVYYqCANuqfgailOG
ohjCQcPMHlev1V2tIznddt/KWdi3tLlmK5E441vC0qONJ+9e42XNjxINyS06g0d38ogn3Ui+dSj/
/SwAZMio+TqdmFgqf2fqOno36xoefNs+5sSy58HJTMsV2CQWuuRtIDFQJk90pBiIxvnTc5VOLYlh
JGjlEJ/NYNY9ej/7s9shPCy6xDb3y1QsCp4KS8XErfcWcNF7M5oyoFXZdRmi+kp2paYSvLA2DxKC
B3hoayb8Qu4gjZJcGGGLhTOGXVihbrzZ1xpy/VYo0L4tIDjtrxW1KsaScdLESjT+ZueoOtrYadLX
dgaGGClCdKQQOdLsV/MbtQbjpGr6JTTBpji60Wz5ZWfZaYepx73uKXHmVZTs5858OK8czLidgXy9
w1f3VW1GmEmc4C2co5hFuUxACIjKGptg/G0motsWYXEhdi1PCivpgBXUnZ2XHgqknAZTUGDXs1Kk
9FvHebWWfCFnN5oRBokwsG8j5sslfkxBat9lLqtAxIE+YArc8O8zulDJN23h+yzLxpwSBfbJrYpb
Cb1suXHXlKKuw23JLA0JBIqkGZ/KmvVFq+qWNG5rhghNT1oVzY5Wj5UgRLd1kHH9/sHhVL8w+6wI
M6yglH7rLMNRaWTD8RYcMBEKd/t2GkWRrYnHfmiadgN2HR2cM5kaCNIhIhjuaHWNXpQKmHLdjv4y
rdSJjKs6kP6jLNy1S5JommkEq9RgSlrSPA3GM9giBSDbFunPtvDpt6Ra6tZIIMlcX+TK4FTpfpy+
RIYlwBGoGf+qD6alqHsD259hxmUxxJeKJCLh2doU5LsR6dMw2FvjPa9yjAxDAwc65q7pF2oz5X43
0BgDm/ta8LjfEmaFpKnvL6W+6QsJM7ehZWrtNUQ9pmZ7+PeWdA3B37K0bYpGAsQQZL4aIpE9Bze9
Hu3C2Tq0sUgNtowpNQ3DUBQdiTeDkygBDRsxpRDn3+pvNSM+6nXsyhNaIhWEMPpG5JNvruAbHv/i
DpI5nGI9wo173ZyIW11Hrn413ixHVjfVPbZP6t359dwCNGQFjMKyhpcA/wjIMtpaVpYQN5vM2rHG
VAdfqCQKlYhQuCNbV4oSaTG8y1p6MoMfg/L1P0nBd8PHmZXAvMGrjOmFMZ3S1D///S2XYbVKPD8e
yOukmc74/fJ8SVFwoJsOkTARcnHT5J6I5kxsHdg1Gqd0haUbaVUDzTJexuKvFLT+6iiaWbANolm6
IiuWRXgHMkT42apSgAzJY7fMdhLcYwa1fX7dRCDctaNhUoAsNQCZZN+kp2W5noQEsZu6hYilrCIZ
hLAOf4FKardMFEdmwciUOTFvZZl+IpqIiCXcYCrDEvDvsERb2jatEexVSuuqM9oLow+9Ehxq51dr
Mw5mUQRGLVb3YfKjndo6tdI+B/+ejlIM1rEZnMgOlUSgHgh9UTPe/0CzdAxMkXWMouUWjuAiDTuC
IMrk97WjestF9MK4QeVT4+TX/55IxGKvlT9onCqAX6tQA50R8PWdPSjYrrixpVhzBWu4pQ5rHM4F
icyizxMNUun36Z12ZAUtJmZiG5cj6oOa22onKi7YAAS9PUoYDLww5Q9UaZSEUS/jlQT9+5qCp5rm
/77dEC0pMjKDyNXJrNLk/bU6yoXeBXreuKn6nJmXUvlDygQlwltC4NerCh55aDg0ud2pjEKdpqpu
3Dz+ZWml3XeiJ96WupE1BLcxfSaVVtIAguWbcN+48WPg6zvZRcTOEZVWb5VIAo0gaYE+ecPimyf6
osw6TZVrt5/0b3VXGzYpMicrX5pR/RZQyyHZGNtyN7xkuvr9vA5u+I7vsNlir157UmzktKOQVDKv
J+rpy8vQdnZG/n23K/SCKprGOhFRK8bdE1ZR5loaNGgrKBVbA8cMIbcoq3HMfH9eoE3tMDEJi8jI
7ENJ3gs0N3k51GPSoFSl/JG35XVcfqI8E8ptqgpyg4ih8P1XzWDlWpBNoyvJ/akjNwmJnQpzls4L
snEfvUPhdLBpyyCMa6BkWmwbkhOroZ1Y3nmQjdXS0bZLGWECqFRfI72r7bdkGuRB04INh9xO8XUr
PZz/PvuRXDBBR7umrGA34JPyeTppWUojTjFHeemjQ94bfkBS2wg1LzAXFI+i5j6TX85Dbmj0O0jO
Aqmp1JZhNI+uEeTuHEhuEU/2As7UlFYCB18ExR2eqMtRyF8DSm1OSX/RLiDYDQ+yKgoiMJfz3Cpy
Oq21SV/OGnA68l059BPaPnSbDoljpj5iC85Env7bGnLXbZNQQoYMgBbdKYhFF91fRPVpJpqztal+
K/XgTPmiR5gAHQAnNF2J3taWQP02z9Dq+9wZIsQallDFGTLaY6q7UXs3GYJ35FZ+552+ce+FBQO7
M12BDPSyOvS3y764AImr/tpl2jjjU/KJmMIa8PU6WZ3Z0JJoRNnm1PmukhDozJ1AFVXlicTiczyl
ESjgFMKwdXKPEMmBXIQ/yRVY/fJD4VWX5QsKFs7rnGCvXu/klVh1USdjIGGvZMwiS65ac1+YX85D
bFsjC26JhRAxKnHe3w1RrSnBOGnExaX6A+niEENw9dSNUHnkIYiiu/UQYdAbhr+554GZHn88wG/A
nJ7LVtcaOsbluYpiF7r1Za4b3yrAbToP5lWS351H217JNzRO68tuGPsmk0d3QIlje0GNvTUILJ8I
glN6NTSlCtVGMBAksqs6crrwNlRF5EHb5uGPIPxbBkHAeKhyoJiWepmBgkbXQ4EgIghOJeJiyNS2
AYSSfqPKSe6c83sh+j7n9+hNT/RGxwVYKOZPqcEBsqRpdx5jKx8Li/C2TtyVB4Y7E9OqAGLc9yiP
UmxlT90ROR19pzssky7qYNvUZx3PbrzJkf/lYxim0nThMqutm3X5z7ZvL4YII2nycXRqLdnLtYgg
aFPdVnjcLo213tVU67GKy1OQfB+zb6WQqWpzp1YY3E5JmM2h5jPsT1deV81ubgXBc9H3uU1CDZYe
zTMMqhLtyuUm0ETxOPaBD0ZmJQD7ASsDKoVWLscUi6Tc/26BDj36Q7PLExKkbuj/++5dS6crOLZn
K7jIoqAEBCm+O2WneDommGE2PggUm635OZF4P6Qx/sYw7kdP9+Oj5bQ+Ocru/6czUrRBnJEuY6Ma
Yhnrt1jXZvArzQXSbHqLqwXjzDJqnyczZkpMU7Q8j+NxVoKjWZr7Us/2goUTycLZ57xKkiai2Jzx
SI/TQwwm7c5WMBWNOKWbgPtCFHwWCMczKOR5MJXBhNOjxbFtTYsjdachl6HsglKlrbf5Wu90zhZg
poXZwaDCMbkeXILR1JGvVfbvYtD+5RP1x0CjLKaBd7Iuc6e2zeoJNx1D074oyVOmCsomti3p2/fZ
Rq5OUTPOupwZWLdivsmCRwll4ghtOFSL7EZSnPNqsb1Jb2Dcka3DcJEwJAgWYontOr/LpCtDuTdE
x1YEw/6/kgkXNibdJICZ4kdLP7QqysQXv0OO7bw42z7qanP4E4tI6u+n3m9KsH43XDR7zZ2cyav9
8DO16O90gTvArYSeJqKzvdIetXDXLwK/bfseN1CTgdCcgrIMThnIFAQdHWEhWKFY6oXH0hmfw8cQ
kVUDfeHjXhWW8m9a2BUkpxJJ0JGg6gCp7swdceOj5E0oRd4tDvXBASTiJheKyOmGsgT5kDfAQ37C
GR6WvYnWc2pPXu8m+8rBlKen80qyaQlXAnI60iJUlLQzADXzRtV+LKKn8gYVOu7BFQCnFR0ttTxn
Kxh/ka4NX7nQr+T75YK67dfxdUJfcZm7EsiNGlFYYNN2rJA5Iz/HYTtaPZCNqHbb8nEmnjrE9lJd
ZMnL+VXcKolbS8nbd7UMkJWtgZWdRs/w6x3rLzkZO5DLH6tPpGIARpHCwFwfFAxxS0rUKp9Sgtur
WPxAn51GvVXywj0v0qaVWoFwqzegMqiaI1j2csSwLKuwjeYlSr+niiBcvem7vuHwz3V0H4VVwnAs
0DQhXrljj4CERoK8D/u5H1wlUwbfrqGhj4rvyanbIO/CMicuxiHRfTnJDcayU9nO8pReqZp52yyT
fB+jy+YXkSVJYIo3VXGFzh3rogxDcwoHNN/3jb8sli1N9JQ06Co35ptSC0TquLmoKzxOQ7RQGqk2
Im7JzEj0/MrsVTiaizfvXxqqaq29dPhEZa2O2PWfFeYUpldySloVmFqGQuFsr1ihoxciR2rTXr2h
8N0AyEqUVbMAJUVsGWwgg0AdN0atwF6tAHj/aSyCqs7/XjrlBGKoRwTfvoy+4hCv9CNMYG9F1aev
IxLOaCdf1tiG+WKVQwPaDHdwix+KnbimazkjavSbXYPRrDE8UsEB315JFEGb6KvG45i72tByXQWa
1qF2LlzsaprtoQ7/IwSn9pmRyvKYwSrmy18DQsyhKJi9fV+ab0Jw1xcoapeQEgiBmnkQ1WZuSxnp
T4pKeXQ/uebgWzfK4bxl3CrTh4q8gXKnKzaG1FpYVoA1is+LveznZ1Suu+XOcNJDtI/A+Pb8m2Zb
tVWwzcn2+V+wvXWGqqHXGnlynlMSwQwJE78Q4ky6r0n/Fwn357//Pw7BGwB3lidSGV3Ego2/iSQz
V9EvU8d4pOiICRk1A8qwExdcMudxN+8cqOPfcvEEIlUB3miVwY5dZwcZCPsz0Id8kf89rz074284
3BkvMVVcT1jaRduZRwJi49+89iKqiW0r/AbDnMuVox93ktljUDCuUFOxu6G+m3H/VEr/qcjGShzy
HictSLB0r8vmKD47BEHpm3DzGS3Z3DrZo6hiedvdWSEyBV1JJqdSZ2YxFnDELCrVKVwwVe6Zt4Np
7SJdZKv00Ta+rSJnpxpdrpA6xSoy+tzqOncGO/qLceanbigcm7jtrq4k40xWWAVdXy1Aaz3zmB6D
Qw+al8427mo3+wvenKfmdrKf9+TGnGwRT+Dm493QLSQCFTRXfqCuTAutmIwE9wBKmSnYK1npueGV
PV5sHSpHROXTW3ZkDccZstkKFYmwK3uClZJyt0tFIerNN+gagrMkRbBEqjpBImYrWVWxdRc7g0OO
r5TEDnk4b0EEEvF+OAjz0EoSM7j4Mq0xslaQdd6yUCtx+OhKZeX5FINEy1Xy5xRhZNTpF+Mj6UUW
flMP10Cc7UjCQF+sGFtj3MuOhOly7WX2A5mfW8lRbg2dlWQ7zc7ArBYkjN3zi7h5q67BOYPSREG6
GBWkDGevOhA39LqXMbHBAzTY1RWbvdi+iAjMt4zlGpPt7Mqk5IssZynDxASmA52aq1hf/CydBRu4
abpY35KBkJUuYw7Ce5ze0qvQ7CuW0m+vyhEj9JrJB7ep18WFF2swZ2Twqvan1cv7nooyXexE8cZs
jc4ZsxpzwarEhEekxdat1Ut+QaubHAWoXVi741h5Jao4Bd7C1uNjjckdwTItqILpgajHMKeTaha3
ldrjOkrdYIAyleUgwBPIaHJ4NeI3BOMRiYvqhmswZFwH4KsCNUa070nrh3gOD1MhYiPaPPhv28rT
34cLyuJphG1VQ8W3pt4H8Y3gWIggOA1VKqOidVACQip9qmKSWykLILZP3koMTj9KM0PVYFfjFNwm
hw4jFxOQRzQX5FvvVlcY3uaL5gQLEbkLD5x9fSVNWLjgZ3gle+ZPZQ++cAcuNeZho9n0/wG5daOv
FNLinHb0WTc9Rjzi5XEA9bpd3UfuYAf30V620W8lCoizA33myPGVmLIcEXUsgNa41vX8exxjvlMP
Bcpf0M8V+6Iqwg3WTJT1rjaROwCSmclhGmBJR8e8Ta+qm9opwdRSoyLPRqTcSd3YFXcPbzsPf2A/
NP1H4LmPMWsIYaHTdCr8ac8ih9kdJgMjbih6h2+a6xUY50LPDQ5cz1Z1Vo958EXWE9sQ3oLnTxzh
q+LqAu9TbQaIZD02yyGZvM9cdCspuMtAnVFcuKAeDskSy7LzOzDGOuYBSUEMhT+Cfc5OfZHPdd4a
Yzb3+/vHHLO5iSzsEgaDuIF0yMmum+9k8ktqRXsk1AjOmgRBFcOiQDz52B3KY32pHbKL1s0P1I+O
TSIyXufP9Yc69La0tNRkNrj5Xp0a9AWXaCDrM3SOvx4zweZtumKrveOsiCnPSSI1bO+6r33xpcpr
h+rf9TgRXGfbLuwKiPeS4UXkETvOzIXN9zUbvuMatyweVOyWZ2HFlEjrOfOhLVrWBCMEK39FD4s7
7pSL+HK+ka8JhoaitXbel6JRAAKl/BCEzVHGXk5MUfq7mTzV9FEenGC81ofn8ydOINurd7by8oiU
xcosYy3l9vuivNBI5HxsA1gIissY6UH5vqVRibWgkqPWjWM988HJX3lVoghVXQTDKR+pLJLMFJfk
hKFSpx4DBpv9dIwvWXatP5W+5OKdeH7ptp8E9E00Tg+XiLStEgOT0Uoh24+Z06BU/50gYj1F5vXs
qszY34ve+9vG/g2Z08ieaHqVpEDGDFY76C+jMrRn9fG/yce/3ajZqnpo4MmTwfPJfFC67iVQh4Re
6qCS5sr05wvzSrtqfNH8sG1L8kc8/lEXxXWJrk62mYGEVMdzmyeOnD+0psggb66jQXVUeLOaYt4z
1odUkaYZEpKhticl3+X6ryjWBYZxM3pnvMHwdIzmHMyZzLbr95s79jQUOe06jzjBhbyv9/JtcilS
kc0Q9hqUcwgWMvdRTiDb6GB0N4qsMNL2ZUH0SXG6IzlizIAXpg7RneLyE23S+hqa3UsrozLHKGjU
2Ft5Tp/GVEO5sdstX4flWzn9EOgok+KDM7laWs5hWIzaBN0aoHrv6z9DTBijhyjqtWlfVjjs/yuR
dDVIlmWBQU60X7H5qKkCHRFoosX+v/r+0GXKkrCzppFbvDj8ZUYvsSrqahChcG8LRNLkae6BEpNd
3e/1xSk7Qb6GmZ5zG8IZ4rGytEVm6ZrkMByy6wZRSMWLbkUhEdF+cLaXZlNfm+yCpMq13l4FRDSG
QSQHZ2KDVBvVXIccrTfAec93yk71tf0nWrd0w8TNaIBwUf7Qf1TmuU4KDfevUqP7qMm+ZNnkabVo
UMbmcq1gOPVdwB8UdiVgermwe+0+nUWqtW3kVhCcBpuZVnZLBYjJR2DxZ53aEYark112JbvTTruI
ry233J8//iKxOH3Oe1VNoxyYXeZP5q0uat3aVAIMI0PVqG6By4STSZK6SFM68OhWaX+c+nujrdxZ
qfygM3y9iV0653dLJ2of3WqwQl/VP7CU70LRsjCJZP01sHGVx+hDQby7U+0ySG3FQHL81CZ+n4p2
cNM4rFC5C8MwZ4NITEdosRvmlzzaBeXT+f3aVpIVBncztGUUyeR1w/zwakCsoXUwNMzT3PjAElmN
U12KSLw2plfg9b/C5K6ITOrTamIPvP7IJguxIWyY93OF4iEPkzrcNLaju/GgsiBqZ4uS8JsaugLn
Dl5UzlOWSNjKTlquR10/0boXdXRsuksrDE5LwczfIdEPAeXjcgpKhKjin5pbHubD4jGKMNPLduqT
cF034zgrWO7wWUqiqbEK0cbjcAozdB1OtnzTu3FgI+XqBaUror8VaSh3t2R10M4VBWJjXReNF6nP
OI/nNVQEwd0r6KnO8gEhUXdBsif7aYz7Kbs7DyHaLu5mqfO4slIWFkqCy5KelMSvzZdENJhcoHj8
C1KNtXGaJqzVBL5Ewx+Mr+elYGv94Z5/233+4RjXQxFIOqRQ5PQgNYtvJuPBLKPDOGh+3mvOebjt
0MkKj7McYJmiVqRAnuASOVX0b6uH9MSycKkfOCJGtS27jzcBJQqo5wms/3tvrIqGWlJZ+UeUzF4S
IQbV9A8TRtanC97/MjgpZTiZTS5IHG8p3wqWcgd5lswibTv4HHnznZR7owhtQ3RsBaJR7tSGaGhc
DPYsCGsEP5cKc7Qvk+FZze/S+BENbarI5m9WZ6yl4k5tZLREblnt0+D3R0aHC0Yol5ziIyuFRvHm
5CgOmjD2j7OvuuW9SGDRonJ7Gcv/LGpIB3saI1sDTW5P9uf1c+tQr4XkDrU0lBhUwLJlaUrtoOpt
dPLZfXAwQUJ+Hon9Xv7grZD4JiP05xtWxXLEofJgDccuwnjZ3M5Bx6c/BNpf58E2sxFrNM4pUKck
Vo0KaK2H1ONN4Qdu7PTfWSWD5Zpe7H7GsV8Dcue8lvoBHcBYyL5NnpNaflHL6V4gFPvGuSVkN9vq
sSXX0mxI7I2iXzOiV+UirG3Q3cz+68vxRX84jyfQDb7UcTKXKNIGwGXdkUbHYfjR90fL/AQPFQIZ
Gii7TRnN0Tx1V1+MeRhb4F4j/U6T7mj10H+q6XGNwVmosmstJZIYRh35S6LYi7zrAlGyfetugQzo
XkAtlYyhT+/3R9XBXaEwL7GKpv2QyQ7t4he1Lzyqo16hagUZqW0L8QbH+WhppGiRAV4wqFxAHL2P
fkl0bJxOC36eVwSRXJztnbVQ7nPmYZMsvcAj+TmsG4wdjv2QEBeEx5/wZd6W0eCzNWWdpb9ZyGmK
uhUj+B7pqruY+fN5qc4v3we6xMGiiTEZFDNrB1SX0qJyad9n9qCKeAw2A/9rgThTXoFEOx4WrF/j
zkfpOty34OFVduWphfsuzgyJBONsehSjKUQtADcR6vVV6MrG4I1h7Z9fvy1PbSUV76lFRopJdGxE
Wzm+yMuNUYlsuECOD66aWf+dcDUrVIfpfv5KbZ0Z9lS6HYaRE6dzkskJLIH+bdu9f86V8erSrcys
EZZ1PbC0cmceFLDSqPVDiHp/WRY41CL5OHPea7FhZCyGks5Obt1P82XXCvbof9yDb7JwNkJf5qWK
Xt9xmdNmtmQX7rRPXgbZmZz0IXRQdrQLW8FVf95eGK+v6dUC6qTP4om9d1oMIwoyax/VwSkdU8z0
yx2lejmvh5sP5bUicuapTAYFo8OxjurOOPVeuLeeEt9E5L90ihfDMXYFAnnmRX5fOKJotWgLOR+x
aIyhySz2WtHuZNW3usem/I9awhuPqQz7iR2zAoQu0Q0d/CQQOIEiA/W6wqsNi2hXSHUPjQ8ukTFx
ezabM3WC3p4RAmt2mSNuUBIcMr5Et15oUmQjxEoOij/9iPwW7//wsXxEOYyDm8YhpTMrjmiot8Bo
8ayrKTjnZMIesVZk+GGOR1iReOf1UQTBvLjVYsq92usli4JN45Ol97Yi6vvbOF7gfsZYGEPHfLEP
7WtSi9aCzphUUPBO6r2KYW1IpsVKeRn2gRSCg8Mc9ko/EW13XrANZX+Hyyl7W+oaCLshWFp/jwYM
+f1hKv9+7d5BcMqe51UemB38NHP5umA2bCuI8m9p+jsA7m7s8qowjQwylDMmaMcotgfDoSffoyBR
8Zqd5VqCs/VKd8s57WtEPhup1DUmC8xAZLwlCkZ2D0+tN3qyB3Z1lCtlF+Gleh/+aJBwLZzoZ349
XnwimPfuJ3B+aZaDpVJRsKpleDvgYacNooJ7gUryEy6LhubtpEHIRnrJ+8tRv0rlp9L4Vn2mRv2d
LNylOShSVxTM4qLS5r45wJM6DnbrU7v5Iru5/4k8xzs47v60JD2pFAK4vi69yuq9MQH9XlB9OX+0
NqzhOxh29FY2Y+rKUm1ZSaBu7sLxgHBkd4x1QZjmY+KfYAQXkjUYFIqZOx84C7VYHa0lQNHodJ08
JIcGZYG1E7iGt+yWu9FfbpFeRVVI4DWiTsMPNvEV2SQqmORMHRnr9/JZSs/GP6MaPmk8tbzNhQ88
dm7fnTIAaCZFnYaMjBQq3t8DqGlMfmdU6my3RE9pd5KKQ2Fdxcmuw7xwXZT3/KDwHB6/YZOaJXOK
G1MLumt5DB5mM3filOyoCnpWrRBtHTui5+TjfJwI/Ktd3+DeQqfJbnEx3eKCucDVVbcTqfzHkCUn
G2fnJzCpLCPLiLGxDKoT4WIe9syPUt15L2xVEK0kpxrhKHUY7wi00lN3KKzEmG5QxNywQdloznCY
m18dY/F87g9HjpOSvwlGFQEp9qhVL3vP+lr58bfuQjvQU4bayvA5QVtIsRsN+/xB3zoIKz3lOaQx
e3Gcgxh6M4bXU3sq4+f/9n3O1BvyksggYENOhWp2swz71tQFle8iETj/psMkxKxkJpEYh6w6hrJ/
XoTNjbHI68guAy363PeLof37io67xq1VHyFt8PI91Ubsngf64M8wDWC8oOBJlEFUxQFRWowNSSHI
ZPwo2pOuHFDX/t8guNuqqHIwNQLHTaK/1OBLXT7H7dN5iI8FM5wYnOkr6SDVoPFncWqjd1gTVQ33
HSG75xhnFuMcaxs3I3qc/vXjB8CsBh85ZkOjsOzvbS5F8wO8CcQHGV2w+WxVNxoRdFuzw8+bPZBs
q0iEgrlT5xMaIwKpA5EQVQ2jyQ3a0kMi9jJP2+u6MC4tKdtFYSZ4vG5pxQqSP6GjtOCe6gEZN6nd
SqG9GF/7SnCGNm3sGoU7p6k0W51B2P2xy680p3WCw/zMek0zD1lzUVnmR7f3dav+rCPlVb3RaSYx
OFZUBd5olBxdGJ5eOb0ro4S8fxLphhCR03yzjqcRfKc4XH6wq4/Z/WSnznK7ONE+901QXwiCoVtW
ab2g/Ckog5iqE5QxiDBuogA7ezILDJNQJu7SL1TwPLeseAeD0tkwJtZTkSVO9oWNtHol1bAFZ5vt
yxn957NeKTFj01CYVMgeYlYxJiTNz5Nj3TI/bRIRXWwLCOJiVBZiLgBKld+faDmfqyCZYK40w0FB
qrkz/OkiPFUveebMfv9Q3AqdjS1rr68gOT0xQozuXWZA1rMT3YBxei+hSjNMPctTjtTXOpuVV0hC
47WpLytcTl9i9MbURgjcCsx6+pTYrUgjP7ZvsEO3guDUJRnx8MpfVxMj7CoQhriF2+4Cd74uXgbH
/I5eJpt2Noa+fEZrVsBszVevCfT7yWnEigEmxaVHxNDdBRymhY1ptch/SRgK555H3LSZGL5mEJQa
4o/bRF0rl1KfwG4cJa1DG/kmp9rjWJuP52E292wFw+1Z2khJVfWm6jYJSLV7lcx+2YrLmLZ8bX0F
wy1f3OdhqrDH2MiGoLW7bi/f9+7vWP1/XTnO115yq08GDSalmK8w8FmSj5Wo3Uy0OZyD3RKMLA5Z
CJgsV2Fb2FN6zCZR6mv7QlstGucMDDkmC6sRUDBTxJG91lkwGzKzjV2JXmfRcMFNt4CA7NjCLGaM
1ZDfK7iGZMoAOkm8GRbNrcxuX83qhYFuOiOskM5JPT0XTRbeeqYg3PYHklMKOkAhghLJtsocJsdQ
+uJgDmFjj1WNxFFN0Edbyrfn9X1z51aY3M4tVZNl/YBZb63RdVd9rst2MSfSVUgrAT2aAInvdsjB
AD+XmHeOcWhqeqHrcWpXclYeSJqL6gBEUNwhnmUTM8lHNj4lbo7LEqCtjGAMhFb/Or94gg3j2cP7
QK0VmuDqjIMbHW1fXeQM5fdF8qxQ9JDYtvRvG8UPRSuU+v9Iu67lunFl+0WsIgkwvTLtoBwsy35h
OTLnzK+/C/IZbxqmiTuel/FUqUqtBhvdjQ5rWUXGmv9so+LHizkYbcmRPtG3BWtsCMpI6irRSpHo
LLlLp6JBCmwIyA2Gu7GldtTktpF/2j/I7at90Y6vYKZRFhVayPJ8v/2EktFBTjxQdgye6Zd3EuY5
vH2BAq1+W6PIlTCIWNI/Fwe5u4utw1A87ot46x3+llitdOIynWRkvJ4pdGojZ8LeTXrAMEqLRc7M
a4SjnCKFuPDYdXOXaSEUysP8EOTZVQnEYCn510j2LN9Y6cTdrHAAU+mSQoxpvcesdNI9ysZfvVtW
Mpiqq9SiQwGDmAZkLHdlZv/YzbOcaX7bzZuPovAouMQa53WzBe/almX1efbeMD/I5YsZ9c5MGntO
RbRbgqCicaFYItNQhAyNJ59yWxlauwO/l/qplK/CwolbgccV3irOuYcqBY0hxUlO6OsdhpNcY9Ml
PGSzxzABU38S4ZlvZ/erb8d5CzKFpEiZtwDljq/5hYuB2wPBk2x+w3kVPTo3s7WLOP4hbYS1vgTM
VMbmOp+8Nv0ouMPs2uzcYR5mXIN7L+IRAvoM6GSq092x7egUlB52fTKP1UFkjeyA9gRyTiOi0jjh
aYnxyu7cxB8yxMZQvx6663kK7da8HRtdkMpvew5qAEUdqQcI2369bsFMag0bnI2rTQMmlMOgtWH8
wTHum3+98PjmPf4RBb7SX0UNZUP7NmOlKhBglOOJ7ebtf7Btg7hI4C5z0WMZVU+QIspKb1d49vTk
3b6E3zcQOCW4O6wGs0o11unKTrOn2PFDc3zraVyJytb7H0bjoROtVu/rUIUgWvs5oPGaK2r5AmVE
58V9fJOGhhxrkMGyikDyjNJmA8QaylJupx5UO/Gs0RYZ+R9C48/PxM/1JIulBSo7w+5VP/eH5T3A
PQ7SYXgQD01uu1zgjoGshu0ScXl8WfV1N7ENgFDXXheivFZtcj31sj+pi6PS3rGyQHSq7JL+fol/
yuTLy+iLxUnBBg+ya/MwHsqDfo0ZIlvDKEwP1qH9b7htJhdhXORvjCo3rREmP5v3Jr0f2pdcEaVn
227wIoML+1bTUmUYoJB8nvHuih8Cf3E+EMy4PlnCssnvmzBvN+wijXMTRqTMhHZv77wfezCzBzzg
I7WH79KBFWraKyEOxvZFuMjkHMekF41VG3gkox/wQtCUAmrvuTvSp8X5ga0gugPbacdFIOdG6tki
YU5wpLV0Pwbf8661FZU6Cfq/dS/y8eyv3zNILhEwF1LNtGWXYL6xmqssehjlgyYCnBJ+OM6bZDMY
lqiKQ4zwnvzEmnrxNzJ5k4O1B9+8jc4BCOX+9aLyr9bCbxB3iVwTmiBEJ9aho5/G5iYLn/avmOD4
+KHbWhroCDGYr5g0rwGu92IAuC74ZNVUEL9ER2gx17JKfvUqrueohCjtLr9d3MgJz7nHbJ9o6MWy
OmVzM4la50KpnA8xJTpXlLX0tLs3VD5fvknc3Ok/LHBbyqcGE3yL6GEpcMwW51OacaiVgPmUvvpu
zF9m6bAoR0JPfY+tPl3gkgVOkt9WzLuomE2THauGpLt8lQDaqJuCl4vAh1icD9H6DMBgLYS05e1S
HqtaNFkkskPOZ0SyqoYF00I+y7WTHjOGdnYcnOiWNeoDe3zOwH0tYl7aVIsqugKcIDY9z30oM1LC
TLOAejyWXzUQa8epIrD6TVMA1btp6TJQi3+L0W2XSBJoFNxFWcBn+CGPEjvKv9fEGwo/1kRELtvv
IszOozeLFrDCA/NOZkd6Q0ahTVGVW9JOXkgCNy/SQxK1jirHvjoV34w8uUZJ7q60Mh+0Ae6+S9k0
yNWfwN3zQessOqaYk5Gmey15l7eKLQmdyWaMWQnhrvUUNXQeJgauUDmjExxyj7wqaN1GQOxVa1d5
HPCmBolE6Ig2i95mK3+LOCvRnNGUlQK8lB6iNczAhcfImb/PABufjiOxe1/2QyBL6aEd3f5oveje
/vFu2uxKPJdCRG0qGXmJ4+0xBEceBxQb/5sA7q4rJGrAcAv9Cu3LlCe21gna0ts5Mtqp4ORRNfzD
SdBDBd0OxjHSeqDGOCIODF75Wp5KTMjo+WlfnU1LAaShgWK3JVtv1cdV2LEyOcuKAW2PTDMfjbj+
FrYyUFuSj3ncXWF+RpS0bl/Bi0B+SHYgZYN9jwF9FnnK8qNimPHHUdKBK4X3W3NuYyWrbRk7aa8j
LqYFjnKTDjZ4XqvFHrKuiAFmnMnCG7PZl1n9WdyNyQoslNMBqaeiah/MEPj4NHHBlO7oU4iWcuvV
SmEPsuaTpD3Fhmh0+A8f/ed34LsOUpg3isqAoroQbbX6HILtBdxm1mE6iGsNm+Hkoixhh7H66H0p
IWKx8nU7k+vUaA9JVnsLYE9oSJx9+2KZ32/uYCWKc3ctLWlrslpohJHAwk9vGs84q0eR2xFpxH2+
YGg0rWFF8hlc4lJ5wvyNk1d3I7ax9vXZdN8rfTj3ZmIgmjYW9KGLFwJPuziUxsO+CKEtcD5MXUgu
kwDKTF8Yc+1yjBhInuxj3OZQvxcIYx9g7wNx3oZkC9jsWQGeHiZknbE3fDZdcqNhuCe/q0WjG6Lj
4xKZqQMTZUSgGqiZvWz+AiZje6QiH71djVx9Je7Z08ljLskZnHTzuqAaOb6TPOU2L+0Fu9GVY6Fl
LTCLzbCzEsg9gIIW/HkKW3UlWXDWlOwKgMKCcS+Bp+b52rROHaOAdS6CEd569CvjWdJtfXwV0o+L
fDRPP9+0eqqrbEmJHop7Bhk/jwdGyGNezTZ644a/b4MizTgfEfXARKXMBCX9pEg3S3WW9A+phf8X
VQk359m0y3einJ/oYrWpMrZ2OmBy6G3n2k0f4kNi2J3HaAxCd7lnRAaiKXmRipzb6I0p7lQGlaRV
zxOmM8bjUKAUD+jz8MP+YQo8Ic+YQHITK68My9pSMNpYHQPzEMgqCGXe7cv5ffuLPb9XR8k5jmzO
JVTXICh+YY4jc+tv3bHzZncGIQTmWx3r677Ebc0sqhDQd1iY9v41auly3fd9jdrhoo7v1YLiIQ4I
zDKgbmh83xe17aYuojgzyUttaRSGCWVlLfhZu2vVyMFjIOpiiDTirEIpi+oHppsJGpJRjo7INYjs
p6j47+uz5Z4AmYO9HpDTWMBJ/PXogiIPKuwJYyDJOE70rov+IovEjgE+jELQT+Dha6MBzCBVneHT
kMY2Istu0nM8fyk6PwXz8L4uW99mLYtztTRq0pBEkFVpgMJ+X+XnTrQIsi/iN6yhumqi2ZghgrZf
tCm16wQsr30gUGTLJ+g4L4MoiqJa/PxdWFNJLllLFdwIPkk/Sapmy1p9DEdMjeE4BeI2+xdreVxQ
NFlTGmTXP0r+w4mxIcxvOYUomd0+voti3BfKiriIYoKLWkmZPc8Hy3zSiKjFuWnSl9PjSwf5NP5v
KaP6op4Nv/4YeupX+Yv6qjnyMXBAhfa4b3e/r4LC4a3Oz+D8T1rOY0JZ3Yoxc75q9uSqXnrGlCZA
Vm8nNDpBOhLZybfk/DcNobVk9dfrO9ElolOBA1Xqm5w+ldOVnD7va7d5nJqCpWoTs9Agev9VRJ0a
NCoWBZWRpW0w0K2X2AFE5cx6ty+HfXs+3dRXctilWD09lH4oMkmXVbfLQxxWM15rWBuyg0U6ZmP5
vg3qozVndh+lh33Bm6XOlWQeCoKWAD2JGWKtBLiTM3UUYLHlDsFIKAVgHhJsHfE/Fq0rb96Fi74q
+/laX8kgfcoqyCgZ2D3YYrJEt61QlH9uG+dKDheNJYxzKRog7d7ItMi1fsPy3tSTblMsRWMLsfMU
x/TVI9zxeBRd+M2EcX223Fe1cjKOmQnpDMyTAPXKPMXofL1lVEIk1LcvtWNDKufIup6oWswm9LBD
9EU/EKz31k7zOb3V/PZgngbHHi07fiYO8Mt81Mz/nwjq7Nbt/Rmcm1uWaIpDhrzQgQ8rOBdudEdu
ik+Nrdrj1SzyPgJD4gsERRMvdcmQxeQzMB6c+oaNWKROdVRCzN5aD6YvH5vhuH9pREI5lxfJc7ZU
bKNZLbx8OkyoRomwMUUiON/WpynRAmY6uvxMsCA+F7YSCerzIvskXD4Hr1fg+HALE+zwx0DHlhz5
pB0YB3Hoixp8QmnM167u/ADYR5IyWK7Wi+6pxzDuG89CT51h6v/Ni3p19QjnYCLNbLWJXQa1ejEW
t9PQ5DvtW8FmQWItg3MuhlqRou3eIl/yrDoUvSn9a34iXvZRVMjZfLqvZXGuZDILrZ1YC315xeiD
kz8MVymGbvCy9nSYeCRafhQEJH57NK4UC8yg+FiMnK3InOrEdi/ig85uV4aqS+mmb64keRBDPGw9
AHS250QBxkgw3ParpaCOWLZ6xl6+M/C3ZjRy5PycW+iCTI30sv8Vty/aRRbnruKeLnk7LKC/0jM0
wTSrlj8FLeK807TZYnn70thf/rtz/CmNb/KpZZkqvS43YEUoI+k4pOSxzjISnuc5yK6WgfZ3YdfI
gou+ncX8I5XyvAWVYQLCCvOXAMnu0DQl/ezmRi7SjcWXP+tGZe46ZD3o0UyDNm5IzPdLt9zTgVxl
oHIZFWJbVfmBBPFh/zg3X9sXS6H8TJAujdGss2HFf8jups9obVjAkmV4fxQQ1gcR4vjmSvdaJmcx
AEsE+gmry1i9DUiD4EABkgNoUkfzyuv5A6vkZmcG5x7fiTJewYfk09FRi4yy1uCwaWb6NW3dcYr8
/SPdvw/0zemtvLSkzHk5shM1gk9Jd2sGn0gs6tuK1OCCm5KYWKxmlVypc1TUc135hRFcG85onvpX
lpcUwkFCkUwu1hkAFRhnGTL7+mXO76ZU8PISnRuTvzo3sBPTtG9xbhEwA5v5WGtfp1JQ6/xDxPl5
kd+S+ZWQfszHVGJvY+Wpc1njoHvfvtan/w+/3B/C9UUWd52VJJtDTAGho/c6YicHUxefA39y6muK
eCPCTBdK41x+UxUE7OA4PvrAcPbqQ3NczmwRnc03iQpMIrfxdsVX59gogDszmQGm32cnuY/eMBkw
gkzt+nrx9KMkrHSKzINzGkXXqGYbQb9ev9Knhyh7kvPX/Zu7HbJ/fjAe3ofotWqObNwiOcWAO7M8
Ajj15CzK4wQXie9UEmkxZxIwH5SfJ/lGFsFjioxc5bxDV06IxKyizxg+5dDBTIcNEs72VJxp8O/h
pFj54meuQd+wZFamoKZzTGo2o0WxWRRjsrRIXEN92v807K7shMbfHtmY8pVyJqRApm1eNVloV7of
UFHWJpLDrHClTEPyPs0ZhWJ0CvH2g4MA5Kdkd3Zms3FL6SY6NofgUZRsby7jrA+R8xWJBcZWnc2d
V73DYFvn2/g8JeCKNA7gvTnM1wzaIbsRgTyLTJFzGsuoSUHKFp6r4mFU7gNV8M4THSfLeFbH2Vt5
W/bMTSjphwhUg/PSu3UiHaVRlDuJ7i7nHvow65aU5RQqiFKLO9YxoD69ErpZFuV2DJF/LqOKJU85
exY1r/Rc+cUdOEqd5TxlsI7YzxwR6r7I0/I99ZiquTH8UKw8DmD2cRQ80M2TNWGiWjrEr7HwoSmw
CsL5jwyo8WHNjHHoHprgiSSCSL+fw1P+1ZzOclJazCrU+aOielHhNeWZxDdS7/0nr8EPmi1jPBYT
m+RUk3OVP8/Es9RTLsopRepwPsNISJ/37LGly0c5/awDkLjEOkJPPvWziEJTEAUJ5yfCKdaA/AmN
dPmk6A+Kcpjqv1lR0XWFORyKii2fI6VF0dRpCRlGZHduhcQl9OgHVBhfMC+ExViRE9p+mq8Eckrl
bbDQRIJzb73sWfYyAAYk33uXVfkywI2LSgGbZ2ioignwaV3Dv786JbVIg2KesJ+yxO1zOs+uqbZ+
l4+CWLJ5iy5i+DCv5cMoVwEKDhK9loL7afiPv5+7peAWjYyGofJ0zU0TXBXZ/f7l2fSoq7+fy/dr
OQ/bIIBZW80prt6HI7Wn6kDq56S4La3PoyKi4hB8Fz7GS0U4o/fLFKpv5OSQlPdTIng4bYvQdBVI
QjLRTO7Ta3quNBMjh5qt23b8oPeKrQVf989NJIOLRIlK+kE2cG5t9VVuA6edvsuj6B3DPu5vYQiY
F/9ThG+81pnUNk0IRTR79MrH2MPqLnVJ5CBD8qqbSISVt52goDkuyxqogzFA+OuliZrCosGCVhHt
gTqlG44cNx/lpb/ujeYkhcEZANWOFQSAuC9um7C6wTTELVK2m0jrrzGOe6OohrN/0Jt+d/UncQe9
jHNThWPbADzSuGvTubUjrfIXqXdSzWqc0iKVvS9x89NeJPLBPyZtqBVL0rhZOx1Sqf8YW82xpIlg
UlOgGO/kF6OIeomhLw5N8tjqgNyIE6dULEfKyqM0lYJz3Pa/K7XY37PK0rTYsizCsCOGEIzXOd6O
lhd0Tvv6o3cVOJPAtWwnNSuJ3D3M2wh45Kz+z1qe6jvsPrhoNzSedEiA+5R47ef8/f6nEyrJWUsd
1JOVZxCJkHZt2dMpPKcOtfsYWC2pDyrxw75Aga3wY1WNkmhDxNbEFMAH64stp3exqHmzGWIux8jP
UxVFkY/lDI+5AO+muSqosLe/6WdWErggs1S1FczsQ8nn4RQ/5M4XxiCBgUGw6v5dbr0SxkWcLum1
pmbtAFYyn57jM6N37F3y/Yc88rz/hbbfySt57HhXdh+3JE4WBjIy5ofqhFG0Yy/Z0rsCM5GuetQf
BeJEFsG5ULCQyyFhHQhQmvjDE9D1vfjafKbYtGjs2i/eZU4h2p9mF+m3OGFhAkMH3RlIz7j2e6IR
tQfBCo5UAk0GaKym+W6p3pvEsIfoSa1Fe2Hb3fCVQK6zB3vJjWlB9APDmo9RzHtyZOWHsLQDv/PY
67m/EpHGbvvLi5KckZZmTpSWRfWoeogNO5EqNwPSVP+gz4KXy/aFu0jiLNQI5EEdWNe9IY+K/jFe
nvZtZNtELr+fs0j0Ys22YhUoE7MKqvJ+am77TrX3hWzbBLpPWCtGfscDH5WL2YehEjduo2MzO7Wc
fnhnDapt1ctRzpf7tFrcfYnbal0kcgEmxMysZuU5kofCVG0FQ+J2G5mB22Ygnt4XtVlxsH6K4llG
uwEAjAFb9UyVczfdt8Bh1Ex36E2BnM2JT/0iiM/AOjUuG4Wxc7C+OQNJztzITx31Tj31LnORjLSl
PGqC0LltgT/14zcHGzXR+jiEfmpxm/Z3LRVklqLfz90lSS4WI2Y01lN0CLu7Ufm8/33+kEheFOCu
UJjKei63UGD6wnKN5K4FJ11xlG4GYKjn9zIw6dr3g2iORaQW+/nK1c+VpAUNw5uUjENcPCmLaGn0
raj6u6e96MV598rCVLHCsKQGv3quroMDm3kPThQhTAEPHhCL38BoWeDUPQ0hRrirsN0CWJkk946W
6knSTWaSbOkyPWLrHnB0jBy5QgtApLDoRLk7XcvqPFps416NXpv2s6q+2zcU4YFyOaI1TguwYSBg
ZL1zLBEYmMLprsZbBrpvOcFTX9oKIifqsbf6MQZWqCW4C39IUy/flMsZjQZ2Qhn4Q+eaD91JsUMv
eIvXiueIYQX3vaTKx2osqc/Y3ILCOpZl6YkNI4uGuEUiuOjcoUWfjiFud0yuKMww9GnyN2WJn0ao
8kQ4RKJ1qjP0gKw69cBfzAS/X/BRVJlzIPOIQWQ8w/DQve5fGMVk5BqP2MFgtlACPaAHJMK+Ke7H
FICR/+o8ijQH6lIAiWV+VS93tL4uW2wDTQIxoo/Dfr7yUaQiA9jF8HGI8oiGgNsMAMdqhYFLJIbz
EibR8Mpn96rx9QN9yY/MTTXvLaBWR4/DY+q3nS3qb+w7C8Cd/6qauhSyMTO6rC42D+3UH+O68/Y/
kkgtzl3EeTy0QwG7M5pnI72RpPehaKdJpAXnDrS4K0jPYPzT4HbIH4j24T+pwA8nTIvVhIWBU1qS
j6MKC1s+dvQ/5Q/q25toZWQx6QNqsRjRGBi7uxnyTJAYbS7qXhIj9S1KrSQkUxmDzhGnVFl29iw9
McwBBjrL/psepHeLM3wygYLxNiT3JLI09pn/HIYBs/irpZlAxKoSFpYK9WsK3iDtrLRu095a9Uvb
CLJ1kSt6+/lK1TbXxi54+2B3+sP8CTgmQIDVPrK+OwaEfDET92aIN2QwqADrFtvmhDPBOcUYRs/W
SYl5KsMnwAMqtkFPhHwaQANWax/r+HqIe0cEXrn5VVeC+XJGPaAUqbBQaCl2dTJY4eaBous/HVE7
9xbkN0CAfqK26muOuEWw9cJbS+fiVjKoeTAz1zjmgW1oHwPrnVS8Ru0XKoQO2Jx4XsviMuC+mcdm
YBPPFJ1EcD5MPpuLVT24SXf+2l2hDPfSu4tHj0XqiXoTmya1ls7Zb9Ir3VCy/Ft7YkBGbAa5vMmd
ygvuZpd8E49ybPnNtUAuuAGKRDUlJrCvIjsuPsnlc6GJ0HBE34/9EeuLIo3KGLIKY6hPjhS8zjUW
1LC3nyd+YYiegFsuYK0RF+ASyTQ7nTF5DejCpc11X/Yoe5yKGQ0M42SKyOtFunGxjY4kXHr2oAk1
cJ5mr0R9oPFtInu98bwfH0S3n4fsjEnQDxETNWJIQPMzN31HTyBMvy397CBi0twwDAwdmAgRKB0h
0+b0Sodc7S32oDGi3o4xOpplgS3lsruvlEgMF7fNXIoTnTUWMh1Ld8mXRn0GOI4gKG0JsSyTGhhV
MTRV53TB3C8Afag6uDkYYzXpM1luUlNx9jV5i89c7EHgu0jhVJmXWMqTHlKKa/C3+sNxOdSnBrgU
okrphjogmQD2kYrNDDwU2M9X1wlkyFpak3kALFJxqzfAjdN0T5cCQaotEsPp02bamAKRHmKM2O6a
pznM7ST8tn9qIiFcRAurMDCSaAE+ln6Vm9etcfr3bHREXh8Xn1dZTTkZgQ49phHgh336THsgwFqz
oG2zdT1/kcNFKa0rm7DJocp8HlzZSwGzpGCBCyhSh9CXBI/TDbfzizAuTGUWRgFaCUq1mQKq7MqO
FAMzB18DcEyUheD+bLjUX4RxUWkok1iLK2iWzqGrWlfWGNox+RIBDzGk12MgKLNu2YSqAzsSm8BY
YJS5gwypHiRZq8vumBR+HZGvcVrZeZsL/OmWVmsxnFY4PEXXghFDNaGv6qjBh9+AeGtH5GHUAgel
U8EpbqulgzyFuSCQuPx6baOuGOZFylB4jVkak9Rfptq4HQJTVJvZanYZKoil/ieJX2IkdVp1s14z
S0yemxMbB7U8epfcUr9zGFnW/h3ePkgLm98YntQJ34cqsRjeRlSrXdMYjmFRHIuSHJtRs8s+wsop
6Zy4EyJzstPivC10vAhlp71yghRLhHOsG7JbmNjtmcfPeZT3DplRS7RaNx3rT2M+OO2/p/uDN1nL
5WKJRdvcGo2gxsXr2wMt8JLVpEbYSGGdmR31eFoLI5xLC/e7dgGjkflx0SvA16PoVs5T4umZlhyT
qlYeyob0TlI3hhMEWHzc/65b2ehaV507Y8wTt23fwI6yuL9Z+toZS/2Q6sUx0YxHTaN+UKleaSon
PU+epyo8zllzry3FCzWIIE/4g03//N78WrMua4URIDt2pWOBcHQix8ANroPj5CxeBkp7YSrOrv/e
F+A+dEjTJu17COwsW2f8ZSBEsrP36pfoe3JbeMUhF45VM6e9J5KLuJGBEeSwfdNx/G748QOIRR+D
O+IknnQvmkN+e+vvSeP8kWKUWj9WkJad0lvFxZV942dTXlQhY9q26/v58XiHtORKGsoJRMl1ag+V
5CTLnaKLMn+6f3z8JnWFVeNY0SEFU8J5eiCKICES2aDBvt/K58gAtJmmqQexs+QPxU0921II/ne3
+JJY585wDf2Btg8qsEYGQaza6jetr6LBBatOruOq1NjHus4irC60gH8H4c3ZuMWUOkilZXh2kCId
RQUV0ZdjZ75SWQfZWD+MkNsZXyLJ60z4ood9NyP6bLyXiZJxmplqZfVVzT9Mqr//+4Vnx70Iu0KJ
I5lAQOvN3vS1PugnQG46hWfcMBjdBqDE2UH9KLrO7Nfu3C+DcyADBXzUQtvBrdTYtpoHI9Tspv6s
qaEjUFDgNwzObxQKHXLA3A8uBS8g0KMwQSmfGGYKIu/fjAf/Yomc29AGrQ61EJdgLq9S68YaTvva
CCyOB1MM5cka6ARlmuid1B3LsLCNWbDQt5mrr6I4D/pSFFM2dzmEZPEbNq9yNF356+in97mPbFAw
d7g1FrE+Mx7AOS/kzDBRuYMFjl70bPj1IaVulNnL98Au/fHYAnpT2KMTGKDJ+YzBmIM5lSGVcZib
qZdVqR1bKfhfGkGmIPpmnJdISzlQQxXHOYL0ULlayHNtim6xIB6bnJuIWzBR1OwM9Y/6obXAP8ca
7slsp4Bb8JKH9vN/9H0m5zew2GKpZQit4uoeCDW2OZzNWOD8RFH4tzpL2KZhJkMIaxzn2OoOr9na
lmrLwu0F0Vfi3EQyRJG85DjBJcQe0NwcimR05j519y+wKEzyQxhlIY9ZDBYgN46c5ZUBfCe+KgGV
g01zOcH79G9mutf3i5/GaMYkraUGEi1zck1wKzREdiVJE2kmuFH8+EVmSMiAK8hhFbjomn5XH2bH
PBd3kgcOB5kgF83dprZNb/9IBV+OR3FOs7gwcmaJQ+Q1GkZe9SsTf8W+EJEpWpy/WNJOC2IKKRq4
KLCVGz1JIBE5s1Wa3I+F9TL2jP8tPppE13RiAdvpLWyvUos56QpaBfng1oyzrD+EHnlsIkdi9RJX
fRQot+k+VtI449dlGhMskSEav/6IkYzJXPvIAHYyL/ZFJe/tw1zJ48JkFHU6mVXIY9OMupP5kox9
rjeelLtJRFC1Hc8u0vjdRXUyJKOgkMbAXcHS7s+JPTB2IDYQXhx60ZazUCBXo8EYjzmByokJ7F8q
PziFIAtEMoWMww08RZATsPixYyq/rTQWoIBRY0gj5EWy3hvhcd86Nu/X6vg4y5/MMo/7DscXyM9m
fDaazM5zgacXyWA6rsy9rlJJ6WPIWNLSToExI2l2pgv6u1tlQRWkFBZGPtmV4qw8SjQtjM1IBrJ8
ZGT21MmHoh3qb+BOqTUbSxxAKZI6McfS9u36KZcPleZcauE0VMinWsyQV354BruI7o1+f0rA6pB8
S9/vf7HtpP6iKR83wb6RdW2G2kRfOaZmf/xh9vS+ASwRCPzy021lq8dQCIzCTvB3U7xoyp1wqeuL
OoHLzy2WeyM4AUzg2Oe+2n6roicCkth9NbcN/yKN8yJ1odJypiXeRvGNGj2S6bD/+7dLPJdj5CNn
r2RWAxZCFMdBsGTZDOoovZFP5OEHzFLglYLi7tYEoLEyUT6GkpBgTm3EAfbn7DmpAJol2TpyueaI
sh3ALwJM5Cc2XteidE5wlnwQrcA4YuQKBE9G5lvJ7My1JjjOzfxgdZqcH0HbEdtlJk7TQqmuliZ7
ajO7G+6y9LPgu23WBy0ZwzqEIoTyLNOKUikZyRCr5bPmK6Dh6o7agUGN/U2zSV0J4iywCBpAjMm4
Zy2V3S7Vr9q+OIRa9zce+CKGZ94aLALEmgL6jNprkHpd87kvBUFk0wGvRHAhayzKfgbbAT5Oe8qK
05SdQ01QIdp0vysR6q8+PsZiIRn0Bm/X6Smo3+Ux5iTMxU6L+8F62bcAkTacqVmaIUddDm3U0Ncx
C7nULykSqX0hWz1NgKL+NDOdC1oTA5lcVChEUMWv6EkznhT5mtDcAfQOpsdvqsIL07+JlCuhTPVV
pIzTRZWkCoUTS3Y1NO8JWvkfBIqJjo9728WSHgZZyY7v4+QP1+Ujm08yQQbsjL7iRFcgvnBLwaXd
dEArvZj1rPQypU4BnjNsPAyHE/r4JyvpBR9MJIKLTvmQmHErs6NTr3N6mzaCwono93PeoAuCrCkT
2MPSPEf9VyzaCQLepge9nBFfKbbSRC/BVwO/FqFdL3s0vjLHCP70ad8AtuUQS8cglUEtPqNUNFoV
I1Zj3FhPDhQrwHZO9U8gxbXLUnH3ZW3b2k9Z/B56GKogJ9ORvZbZk4qS7fCu1P/qu1xEcFdmUeW0
VywEnlb9MOWxbRKB89wuYVkXCdyF6aUKL+wKSjTuUNoyYAgKfzkCy6wBOIaCcb7cHTtb1KQQfCbC
XZlonNtx0pE0J9HjmL1U/VdQCyjCPSnRF+KuTZfoSlyoUK4u2ptlUu1An3y9ov6+IWy/mlaHyF0f
AKBnc1ziM5kA0jRwfuGBHDA6hCGRwhHVn7dzu4s0fmiPKF1UAt8VZWEMkllX9SEH8lwcv1VhZDt6
SBzRRqJIQb4V3GlZKFnsocaA0ImbgJmhTgALxHD2qsOgCdyd4LvxHNBwFkYyKzCPXB1uVFrYsTw+
Lrkkylm34/pP4+fx3asmz1I6QC2rsFPTwYk6IxitUNTSbqndvTQP+p3qM5AWQ3Tvtj3uRTT7+Spo
dIO0FAFTMUjBfCN/jxwMllwNNtiMdXt46ZzkLGx9Cm4dD/Y+0qjW+hbqJtcWqEm//oiN00Pnya7y
wKYf0ZD8IBojEGnKeZiQ1EhpZGhaLud2urJ0wcjMdl1ydR84ZxImHTCBmQvT7LR26Dk+Zr6GGcHM
SU/U19+biSMqA4l04hyLXNazJtW48IVpHGrLctIpd/edikgE51NKnSRpyApbSmzaclHZvSq4Zew3
/PbkvZwbT6YtxXUeBA2zfuW6ze/76l2WPmkyIEGiJ8X6NsuCPEnkRXg27XjpgmZgxaXiFS0zlBMi
xvr7UUWPU8xaI5TGJe206PuimiHtrReE19TR8rCwOoJvAMtFjiIo0Qh8lkZ+vdBJ3mrEzCEuSI8G
6WyilXYi5JParj+uPhozm5XfsPrKGKWEaXU9epKdATUovBl96yxfCf3FtkoGZUwAClF5yt8WKDLq
SGDlM1xjdg8Q7KN+D4Tos3QARynOUNyF/MNX+0cm4delWrnJprDHa17CXhbg2oZjAtK62x9fzdKE
OGfbIeAij3s9tnK89AXLsNT0qWvZhFGJbULZbufUliXBjds/UMJvUSX5olZA/MRLoYvdMT4O02JP
0eu+49guoVkXlThLHMw0jiVWrWDdjII6xI0980P1mW3dp/elG/vVrWrPx1wWJPnCj8cZJ6hZykge
IPlHw1o5lkCc1u9Y90QSVuz+kAdd9GSnvboKYx126NrAVKLrjDissxGeR81hO5nWAehTWHoSXQnR
B+RiWa5VNQE0NGKZ9D5LLFuSvKQRjWX+4Y5fFOMC2pBGcmOxY9QfLJuCK6V0gmsNqIWqsHe4nRJc
RHGBrIhAYr9MzFaM11D6alZXhvFKU9GktlAlLprN1JoxeYVvBXQrn2EyqJjVUJzlRszk/Id84KdO
/GCwYSxqZynQic2F1I9spKb9wBDtAal9VzhCNieBUbzpvrJDMsdxR1gyYNHH/yPtuprjxpntL2IV
M4FXksMJmpGsZFl6YdmyxZwzf/09kHctCuI3uCu7atcPrmJPowMaHU7X5HFCrWYQpE4EYno1vAUJ
4meAPQ9wfGp2KOlDaDkku1BF2wfWhmSQFno7Oc5z+NIY0GKEeku3CspN1Um5YgDX4w7BPhMXkkJX
xT7cMe8hehKKVOTV3Bc8FiSoaN6BONsKMDyxRUujk16anv6gPZ53kQKn//ooXpAK6sRoxwgS080L
iz52GraK/QrI4/zzPJ01seEKQwVKBUg5+oPfeygJudXJ1HuILXyYyl+EHgxjWxOR311TwCUZTmxm
aw6d3I9IvQ/f5QQ1LvlyFi7DWotHl0Q43z72QalJCYjQ+qT7O50KVHz18kATriVjOAXpb8p5PSme
k1TykUabrtlwVo4FpIpls83aKjZRqJbgslo/tDdynOdLhzK05gbVdqk+jNrRjwu77Nzz8l/TsyVL
nNcr+ihu59fGQi1CbdD3eqmyNayGnGrD9g3RrqPVG/GNHuK29/qmAn87DUzwRO6Lr9hYti0cPceU
WYHMB/ZMAKXAi36cZ/H8Mep8U39W09pvLJCckltMgZXyozkJHnjrmvevpHQ+ahok2gYmI9EYmTPW
tyGmfc4zIdA9gMi9P7iyN0a9YLrHGrkYSnB0bx7bDT0wuI9JJKc1EARrKSfOliipsXE4AUfmEw5u
Ezphv5XsxvEfLWxBl7bNl3KTAtm3OqaXwx77dVztE6+V5S9gYl14QL8d44iyjhcaH4fhAMRJqdv/
5aFywVI+d8lczKBh3LKNJwo2M2in8NJwGEMiYK7zpqbzs+iJ2U4tMUCMJIk7Zj8phnVL7NApXb1t
BOoi0nnOdbQBoQZhna3+eFWUR50CJra4F5wee3jwr3MNflBl4zLEoJyERvTnq/6I9ctxB5wCu66t
9GRq5hBuJjPux32CFBKarhupzhw6YemTm5JhQPYoHKzHxmgCERbvKtd/ftCH8R3ZKGKitOC6VV78
8ljh/5mgzrYaur0xjcVO79UybBpJKxmNwVG8vHEbPHCTLao39QtrVpJGIf69iCvO8vMKLSi1hMqH
NNxOqpcF3wtdYAirUcDi4DhrL4ewGhvWJS+pP7v6acwUR68VezSJgNCqo1wQ4lRm0pHxGIGX4Gbm
N1PzdHUUKP5qtWApH86kp7IL0TQOCoMj3WLDA94m9Ebed55pWwe0yJ18Z9qeNwQRU1xYYPV1R30o
uxuU2KsXzMFjXUbOeRoiJeAMmsg0TFXW0h36qV0MGxVr1oUQJ6uMoCqFBYGYfkOF6r1u55MlmVGC
uTS1IZ7RmCcy5N55PkQkOAVQYxKgOQ3xphUbdphdDu1nro0FD5z8WzqmNM4ZD/RSLbw+vTVFLWir
POhAQLWooeAvjgTAEZoxKRBnVlZwnWsY+ZCUzfljWr/uDVWzDGKpFgqF70VRyXkkFS2mLGtqZ5eS
XQFMPzgFqj0CCjnyRBWbVfVakOPEIo9RTuIa5PzWcjAtaE/+qckFxi8iwp2brodWm6s4NzPZ+tb3
TLNT0UrVVdEs+OBMUR7qtJIbSN9X7lJAYMmCUdvVO3zxfd4MUz/G+jCwEGe93UabSAOW4Te/PShC
NIFVUiY1sJNWV6jMPzZDI/J9K4WlUB+wGoDlmZrYVsvum6HWXjIr385rHF27zN/I8WXptG6UGCOF
lWuqTWuHKdmFxrxpqman5p3pYF7/0hzjq1KEPbOaC0TL4L988msc9IxaiYTjZLnAF80b92ivB8w8
JgVYVycassb7+P4zHVlLopx5dZiY74spRUdWFO5KZdz4lHzmTbDgizOpIUb4KpsgkdZ3k34jizq+
VlV98X3OmlSgGfq0x/cb6TYbLiTR719/qi0I8LY0DVlcEhDI0Gm+VTcAaVQ86evoGAfzteI4PIiy
Eeu394ImZ19lkBupxup/vZdd6s6Pu2BDL9lcQuAc+hN204vqq6JTZGaxeGWYYRQkSQDtazGr4rJ0
frbFLrGtedQO1oHspt1nOuoXqsdjObf9MCikA8Wqley67/dqLAGrt/XO2/Oqs307SX59Q2u0eqcO
INOl8r6kGFYtf/WZdnueiuD4+I0NJUPOTSXoSG4kV3Ac3phXf2dH/NKGdG7+6ZCO0mc1uY+zm/Ms
rG0Fs5YC4XwBjj6j1GeGhKweGogxWBF+MbzowKpWLGYsT/OBrU6Sfgoos7fChwfUQkaci4AWkMxk
Jhx9xRMU5b/gpN8CxHOTeHhPf+b2XRDj/AUJAzrmCoiV9V1LHnPtsesFDK3qHNKzVLEUw9Iszpis
rqVyGgCmvLZww0dlZhNaXBUBFfQcCejwu/jmiSa9PyPgngtjX4SoFukdJqRl0W3PvM0H+bzxw1cX
lT4gvsmqi5LZOkUFVCbpLi2v5eLFyI6Z0Pmtvqf/kPuQG4siOTZjNgtATqipu8qufmBFRfg9YU1x
9bZfkGI/ZeH2iBFZWc8KcKyJF+iWry284mLUuj9f0OFey5ocAfaEFVWCl9ZNsWrT2DFItuexdIxr
gK4fAjf7cd6qXvdb/G+pfciU6REWMCcmeOtTB2d50PbyNVuZUziS06HKMrmRY10rNzp2Yeab6FZU
JljPnS2Y5hyKbAZJhV5lBImo5U92f0T4fl049KZFix/SnOlO2m6RWu0xO2164WF+HJxGcLGdNxEk
aN4LeJDHOG2xCsRtie70XeIkSnJMO7I9f9giMpxTGZOqQwcgWLXmGvho24lMtiVansc+ck6gXCCS
VJWJNkoQSfKfSn1n9qcxBZi+qIK1HvAs5MYFH1Glpr7MxsJyKXElQC2Ml/10O5TXU7oPyL7BkuvI
eDbInQFMBGlfpYLHxXpuafEDeP9JW0nqUzCKFYGRLW+GU1TZBtSmfmEA5inWIv+Vx9b5QmSUNuqY
z2BZtb7ooWZn0UYLS/e8koj44suPrZWUgV6DSlLbZEs9bLYfbGaA9JpNXEh7VZS/Xn8/vx3l678v
HFxfNFY6z69HWQHRfKPsrA3gddBAxgr9IpMXmMHrASyomckgzzmr80cUq3apeT3q0qYMFMG9JzxI
zrOYk99TIwBXGKYa0eeI/iQ2b0dax9iWtoZ5O1X+TOJpcZCcI0EiuS8kAAi5WXiqgCulbFVRC7Ho
9HgnEhQpoAehHlpvuZU/2sYw22U52wI1FNyvry/RhZT6qEyqeAArPfYgsFFFoHLFX1UsRKb7TnRu
Im/Cb3uSVN2vyhDX0O+wkoHdzpmNTqHXWcUktNGc9CDgcDWgXAiLcyAmbea6sF61Hu/Ox+jQ755n
vNbMH/+P5haWd/7olk1dtUxUEyydE1s6IHItMwSU/XPPqqEw6+dgKz+PMDFx29W6klCCAgIDeuLT
BAbaGAszALXKnFzTCr1y0GxZqwXqvlrjR+T6hw5nYonRELXMoIzxfkCdGmDm9W48AIL5UcwT+9bH
E3yjxdlWLMlGNs8JQnK53uht55L4UaAR60J6I8EJydKrngK+ADk30602rAOJDZt8UdAftCe7xBO9
btfTOYvz4y7ruQ5pm7Bh026ym4N/Yvtn/b28pw6Slww0iVVJAtf4FDbhUnDc7W00CVENFYdZWCVC
kZMcEpuMz4LzXLewt/PkLAyTtCjEsseivmXrMgGesUG74TWyskDCrHYCagLp8bmCVLJGJTfBk3aF
/xCoh66+H18nJFnZV7irSMAdnzTQ0FaIKAfC0ycMxjOgq8QBbId0YkIbdqIn6f+4pf+cJp8+kEOl
9SPmQroD2TJsEnVfowtKc2T7U4CzrG8Im+kNbGHT+AxnUbQhVoHgMOvyFKubMQamhndeYGtOCkGU
hWXpqkV1lbM2WqtWH/nw+Vq4KeM7qT3q8v15EuwTvM/QAcevauhksCweKgG4mHIYEojIp+N4Gzea
vw3UNMeaJ2Ske3/qBQ5xnaU3epyPSoNgRKcfCk+tb3qVGbtDUnhTJcIRWHOFS7a4k+sNKQkiE2Sy
stnLVL4LdXVz/uSY5/l4ckAmpKiqYOsj9+adrIQY6YjLMdTQKaaZQM34WUk7EmaOZYjaCdfF9EaM
Wdoi1pAHIKgm7PYPy8Cppr1KNtUE0JjyE+88HRW7f5liHmRBh+ULsAwDTPm1pzQXpLomVEBi9RG/
pMFdibE+pANhsTQLOekxQBUVTh038M6ynK6DR6+3cEYCsuuK98YZp3jzQOSIMEW3mq1cbBVskLYC
UYvVapS25I3Tu5rSqcgpqMxX1df+2d9iM4yrx8Dn0GpgiucHaS+qtbEr4pwe8jdkLP+TmdW3wU7b
AS5uy153ovHp1cfCkjXuQlRnKS8MlgGWt5PDwPBTt99hP7FtbTWkPURDNCJ5cTdjKEdD0r6SK35p
9YMMs0oykZsQMcWjBsTI++kaazwOcUkwABzPB5LQFzbnlX0ZL+WdaAxKwBYPGpBJY1jrLJGSBjdF
+kOeLz9VT14IiocHqAq1QPssa50NS28sBm/SZ8HLUeCO+FujncoySGMcWy2Xm1zBGKW+74znRnQB
iuhwrmJWEqMOWQrFopMd1PdKtKfpQ6fdn3fl67fFH9/Adx4BNdwnNRvYQu3QLhSvr76eJyCSOucW
sHel7qoZ52Uqh7j3puHCz0XB3VqwtRQ75weUgaZ1xXIv8pZtTQoOGESwFcdwaiDZiMbBhIbDeYOB
Bn3hM8mwxa1GZGtusaVOXnsMiJAh9cTx5u/OkHMI2JwwFITi2qCq2xaHPN/omiBjdv5K/7C5iMDh
9CObau2LuySzq+J7Wv1INBc1evs8M+sXhapgB62mU93gQ2MrSkzaMvCQ1sV77bHbqA6MdZfvJs+o
AIOJof0HAclVJVyQ5GKIIYqbOGLQNmxKYLqMAOsdPrQbApgS/YFijY4YY2bVsLCeT8MwFcap+F7Z
MRtHfzDQaxYPGFlp+j34FqiFiATH1TQBKU1mWHADulZTvbCFTmj93IBzjUyIhfW+nGGpqTHPEuvG
TYCTir5ct6++FFrkCsSzar8I8/8lw1mUVlZJps9o0NCuOixFwCDYQ+aw/eEKVvAZopuPfe1D1LCg
xllTLUVtYwFIBkwlNhksuxyvkumimEa7051A3KktYI9HwzQHEifhBILqNStOpp7/2NvaU+eGSBvI
ooaM1bwLezT9c5p8dB4SOszDayO6jWAM0UpwjaQB8JQk1xC0iK0HtAtavAoaUtiMEbqE9C1WS5T7
2WVAgaS08wkpabYfKLmKi0+N5C5Z5GL1Og8jnZQ4Ubm9CfoTDffnNVKg94RZ3uItEEu1XqusY2ia
rlAkIfSUdgKHuwrLsuSB/YYFDSyKiy1igsZwYMh5/UV0rPaqHbnhZxptl5S4Kzj2x7rRWKcgeZId
1dF2mBdJHFKj/VxzCnfYGZ3AM60GLxqWjlBV14n8qjYL3maNzCRW6xnoL1noWGGv2X0gRTbQWqvt
VLafQefQ3+jx2Y+8jjVJlfDmldSXSrvtq+de1J+xqhILEpzKWbE+S0mFSrlfXKTGyYr35XD3Ca1b
kOC0To2wNjYg4KJSiV0ifTO1djZ/5jG4IMKpnUSDIJgZVmnY7kPrWva9TpSMEh0Vp2+6omRJzqQR
hKfW7LCU4WJqf50/K3YWH5z4gg3uZvLldM5G1mc9D15RnaJR0CuzmlBbqhR3J42UqnXHpkS0wJWe
Q+zJCj39Z4oKmNd8SYSIzAKL4beCNX5iBTHDzsosT+u+BuZmmnaFaLpmFbhtwRUPJ5L7nZFQCtGY
pTN7GPIG6ljm5Mi9KpeagYqKtFVd9Mx8ZmptSZfLGOVKVZgzo1tOl33/tcSiGKHEmAWeUQkeSGQm
RS0VbNBGuYKVbnMvvOptBeig84ahkYqQoARazuOJEKBBIwUKiUlRYU9ohAgUWxLingv0XOd8QlRN
o5zWoAKgyb3iaS7D6wn2BM8bthQWjw3nvGGtNnEtRcU5iHSgJh4DLOZ7mb3Z/a0hOqCaWbkDSEF0
G+8ml10b/SdW/FpL0pzjAM51XFQEzJrzTtKfmvHred5EIuOcRlFZsz/3YM1vfkwtTk/adKlog4GI
COc48snQ2oJF5ea8n7TLZLwYIwEWuYgEF8FmQzC3pYRz0mJkqrHIh3b3kag1jH3kjDnxiCGx1OdG
xfCY4320U3bRdkCLjSxs4lx/Tr95ch4oZJr9YB4r0GFmq3m5V5wSJ/s2YhKUma2oT0Pk2Pk53XAu
pTKlOLwA+y2BS8LIadfayb9SNuIVJAJR8UghTdxkDTBjEXtV2Mk6BXamjLZJBEkpERXOS8hK0A4T
Q5IM0Tw048qd5ZOafjtvPesP94Wk2K9YRHUVXrT+7x0Mhq146ldUtZhP0E4M7Fy+q4FML7wXmUme
00LOJXSY8yM9w9srNDR8lQe5/VHJxJHHi4hc/yV/nHsIEzLWAXMPAxKi6qvHi3REysaTAYiJVwyN
+VZAU3Bp8Rig0yipVcfCsfYbG7HKDsFhvFac4cgmeKW9yLsLrhOD8xxaFEyxxKLYrCMXmlRse024
uWr1ufumJiY3mDwRA4C6IY6x2cR3DSAZJIfcpS8zqhvqxVS4509QoPomF1nMvuLXErv1Jf/QqBdh
cREmgpB5/dCIirWDCroZLE7vc6UOaMQS13rmYmGU3VSiWbt1Jt4ocFoezEqkT4zCEIZbMjfOLJGt
n4vOat2lv5HhFBwZ0qAwQpa5vGI1aYq9M0CH2QnrJezMPxrtGx3uCkx0YoSzjGI0SZATKL1sOz0m
x9d5K1fUnrnaJqFrb8Q4lU6iulRmVi3Rt+SQ7kckPIyLEcWZIXVMW0NCMUZNyHf8759RvD90+azO
PBTTVJfsMJsYEDGF20XY+170m/NkVpUPyW1FUfCYtnROZmY7ph0Ax+Da5UtJvhaualm/DxcEOGGV
HWkBqQsC8jUD1W+2yN4Y48a0Gaj+sKPRXzLEyWsuQwx4Tsg0h9KhnI7ptDt/YOv5rzeG+MClaSo6
NAxtDzjmbAHva2MfHjfVPj+IH26rprugxvmfNlP8MGTQbcUMKLC9BMAsaXueo1WzXZDgkmxokynU
jqlAvDc8A4XH8dDs40MlcHMiTthVtbjeKYmzSmYFXKpvSPSlDrzQEsheRIIp+4JEpgVhkjQgMWP2
NsB4tHmhibz1ekC5OC72IxZEpCGtog7zfrjGp+kVDT30JKd5VK86lxXYJ1EZmpngB3e3IMh5b3QW
yTHWuKJUp/wMAmzYw64oy3/Io+ug/EygB/dJNAVNK3AH73kbAHkcETZ6ks+XpHuMyJ6oAr+26nCw
+M8w5N+7g9+TyDGf2Fc9CheT+ihbWz/zzmuz6PucNgfJnJRNg+8n8akbH0pRTnpNxww0qBETHhM/
lpNGmOM93oQsd9vft5FnajeRIcrdrl1wpiLLlkYVtEHxCMc1pvwztQV8kQxwJrRbxZ7+ZWZIZGwN
iSl47a0otKKqVNNkky3n1PiAaiyNuRwN0rnmfYiwEB0jLGkTY9tphCFmLDEXDrV8lNF7ipxTi7D8
s6Qo/LhYuLKXW+LQuRS46Y9iek+CUwMGhw+UKzBVFF8q40vUbaVAYCwrKfb3NHiPlmO/SRaBhrot
LlmNUdnmQMMrnU7ADLsj33uA94Q4syxrKSbJBEJ6GtoqALXNLLNzuXYU0yaol2XzZP9XK0LjLnRB
YX7H0D8ADMQdHUOZ9clP9LoZhzvJnJzzJFYig/c0OEfaJXU1zWxNhoF++D2aCn9lTpU67Qt7mYuV
bk0jlixxhpuUZRRT1imgzF8QThFzb4h2xolIcMGUXJqlmjBotba6C9rYaRs7V0QNax+vg/fHxpRl
cf9UgZ/HUQTnMAbEjqVD4SdOL2+7+KiLujc+RgYgBQ/06utUhXKkDGOKSlLlE3a2pZh/wkDDVtKM
bD/SSd0MtVkc6zi27NrCEIyZh/J/T5Iv6as8hIsim6XcMWw1835AmytbfUa6DWshUgAVTUSTAGtm
9sauyiM3dUZfpAWbfpmbypbH6wleVz3I48GQH7MwdM/r/5oTXFLjjHoOFLlRWeMh1rvZw3hQq8fz
BNYN7I/4VH60rEaHvpUyUHnjigBpu9qWu3+hxMVNu6vsqDKaabGUG/V8TlfUabIMJJLR4aFJ7jha
d7Wu7s8ztGpe2CYhK9RUgWXEWXCHKXc1ZdFJEV73yn1X7cZWcPWKSHAW3M/IFeo6SKj5Zdrc0epH
6ou0+mNOBlq9YIM7qa6aao3koNG60lV2Y6GhSHeVrYmBwxkt3MKZp1XJLOgxK184DF3Kii4xQG9q
j4lykUeCe3DtzHQAgOkGTMbA3++/X1tDUMghvF6VZ8ei1Y5RpbBVfkRwJ62Zp24ZGClBlkRDkPqe
jiRHuYwm59I1g7BN7aQr80d/zPzSlhJ/fi7CNjyU5hztSBTQ5/+uegvafIw0YUFDpDNE5qZGrbnc
GekmUESLLdY8+5IIFxapaad1kQWPgMEge55vAmmfVJgWM7+U/s+/44cLjxI5iWafQT/X6VEpH9Tx
Is5Fo33MHPmoRacA3sK2IxPWyvRmoXcBWt7nyYe8EgB42MSsXEPB2qhq/GKMneBxuabjGBbQMHOE
dhHELO9pTb1JeiuFjnf1j6YB/KIqILCm5IDdNHXdQFeZyiu5PmM3Wx62pet32bGXydfZ1/apVnjn
5bIaUy7pcIc2ZtVktkzRYv86yY+Rga3Knjr8VO3wYTD2eXd9nuCakJb0OJ/al0qeWK8+Fd1KRefm
0QOAhfSb81RWcvto70LtTSFEBX6pydnuANSiqorM7rWFkj1osuAg31pbGdXg4aG4KH60ojhpTWJ4
OgG6xVQ0+CXO7VlWOoamJKMNSiVPhdWdZLW99SNF4JXWyYA1PAkthfDZ29oAmq7lqzg59Wg2V1l1
CnyB7q0pt8VO7x8SnIxI38tNHWh4yxjVRpOVq2CmW4GAmMHzxmqxPwQTFzIaC98bUNinA/7M7C3D
8FKjaxWweTfGVkOTa/hUi9KO66f2Ro5jCaDKMc18CAfBrB2lm2Q0US4NBbJZfdouueKu804yMPuY
goz+xOakMJbl+Ue1dSp33OTIPpaibSPrir44R07RSYWiZiyDorQbn5vvOsraoOnF343r37u2RXN8
awZsEUVV0AuKQP0VZGHhZeeKJiYxp9ENLGJL0Hgnb7V9o8/HqfMF0dHaDbykxZRoQUuprFBJWuh6
H8dOVCIHjmJj8aTJtV3K+S74xFgd3MaCOe6FXWSzntBY6Rjk1Cb/kmPD3O9xdACYJ2482iI059WY
eUmRC2bCTjaxMwAsxprDagvjjw6bBkNn8uRj5AZeIyqZrevogkfO8iRllDLagOLr+PGX5AAJ7ppv
/YbVi60vov07q85kQY6zvAaL4ACmCnKS8qJGP/zeE3iSVdNeEOBtLglpOs0goG/bfYriDFuDIznm
MQE6lOnl1+EmE1WeVhpF3ysKZ3ZhHFApZ2LD9p242YQIpdEq6u/jh9bflEB/dlheJndE1UgRs9wl
00WKVg+Mbqhv5vCYF19MU9BfKRAYP1pKWn+mAYENjKqrN1dkvjkvMNH3udDJDHusGBnAgmHUuzor
N1OfCl4Ia4Htwqj4/km5DZoYc56d2wbGV2Xw2vjbMN1KqgxMIMFFJhAID0JF25wYiY/TKsvrXnX6
+sc0u+cPTESCHejCC5ZREAw6c0qpGdvt+EOVDuMgOLF1GkQmJhbLMcf+nkYqB0WfSIiX8kB2mnwG
hKHuUKkS5ODWBfNGhlPfmFpS1acsETtfGahmyNkvkn2XRmMzN71AMivNgcxG/xDjC2dq3Nd6/pou
ffKfmG8NNr1dudlR/+nflRssfkdSpxFVT9b9K1UMZAywRtzi8Qh0owG8TqpjJRXUGzmkYFNf0Mb2
W3QAFR59lB9Emz2EJDkN6ecpMKsEAdvruqD5qFxIjvIUv0yesgkP0p1xd14j12+tBY9MnRYq2Zl1
nVALBCeAgmLLQuVg+2ZmW0+yx/ot/zuKCiS5IMfdIWro92mlgVzWa16v165aRltZSXfn2Vo1ggUZ
pr0Lrnp/RAWchdbGdFFilxTxt7HoISyUFWdpaPSdrTaDetDWSS4Z6kK76wbbumcwxP028BRRGyIz
qg+h9oItzuhMKaBxG4MiGytlG0V+LyQSaiH75Wfo8BdHpsV5k9aQUl7Y0kVSuOY22lWAo2foBL0t
36bTJtvLbrwJvM9Fbm9M8lNYBromqmAE8eSFQXppmLjBUPULtqbjKnanXS567v0PG9ABl45klCrz
CchRNSWTUgM2sB09NuVDfqboOGZDIsCGFDjO9TifvlHjhNgPVj1GEahZyitSUrHNEehbjmLY0rXq
htep89/nrJnV/UsS5cH35mDpUZdhHzXMYbyQ9K0PGPxYUAtcfUwsSHCxgKZV6oS+TOCbEOWi8W+j
YVebg2uZzea8aTMP+FE333jhXhJhiS7WVgOhrgm3gPZ3DVMSkFj3Hm8kuLfDlKhUCjOQGIObGjFH
9qsSlcsFOodU+3uRVL5ZRIoBGs1mxCxUsskAQgPgJRSwAleURBExxP594Q5HZR7DCPE79p8DFuay
KEvgSQkUQCQXzrNjZY/ZhCFomN3NlF/lwf683NeDgIWGcT5d1+W6RQ4CTKR2CJjB0GlOkiN/yY7V
c/6VrQXKt2TTC6dCmbTPKRzn5n1NNSOLJaDYK0vfpGjZsNDobtq/MRFm0eQaU+Bz9Dj/EOh4jpsE
/q/3WFs9YBFkhxWuGPTXCCS1z6SI3o6Vh4cbJ7VrBhnHqqjRTVNa11nXfT0vOoFveO2LWqrfWEsW
6XGCZXsN4A5b9b9rxU0ftPZ5OgI1f7W5BZ2uReBU1mCFZvFdGIf7QFaOORG9SUTscO4hyoKwnihu
4cLynX7+qcWnQG+d9jOJ44XXfr1IFuwkqK1iDyDYMYufhXpBoqd8eDx/YmusYAqOoLqN/B0SrO8d
g2q0M4ojrKBEr9TuFChHKXCCVqDSa3JZUuEOTAtyU9ISoPL48+hMwV3TVW7jC/yDiAjnULMhxe6p
NkbJMrqv/bsG4ATxf+/gQQVpcVycHy0Ag6m2aoQyL7nPAbWFlSt5fnNeJOt8oPCB4WwAphscjSnH
qvBGCVCqTGenHAPbaDqnjn6dp7LqTfGg+kOGacZCuSo/HrEeAmTmW6rY00uwSwD34t9ZJ7o12LyV
7JbAKBDF/2uRJcvwoC2WYn8o3wM1Z8hWpwziLUlfdOXU1iOWx1wq5Fg3z4NoGcFqbmdJjbsypi7C
g5RhXdXPU+iouDcwLTfupke1Q4ieYq4fMZ4QlWVVggse+Qujn9SaMFT4Ovwul/d6dRqaW4H41i6l
JWfcJVGoWaCFCWhMB387XFbYN1m51jbBpG6L/VqjwE+s9DJD89944l8EaqaP4TzhJFuXXsmb1A2v
lMzOMKES7PWr+LLypD0Wp9O9LDCH/yFDwBSgtIBqID8YMKtBPySMU/3Jx8T4TrsIb60b/Y5cTW5t
qz/qQ7gRZcbXJfiHJl+zbeYkqAeJOSzs+iLYhaXodmCJshqrMkRhBpvmqI6GPc7SS2k2G73yX0NA
9MvtY3fETIeK3YaAk7oKPFG+mGk7H1iw9sN/6XEmn0hUGaJQwr1lYj9pehEoL1kLUydfrdI7r59r
wSAsXAMCl0kMy+I8vhHMqJ1E8C5RjDpG+isWwXavPr6XFDh3b5hGlzU+mOkBo/6tRXam2AJM4J6W
r8kZ8bt09apcsMRJq0alsBgmEMyn2u7V2o7VXTyYriZqJGGm+1FMb2fHiWlQc0yCtSD0e7yN4XYr
G7GXWn2BLE+Qc46yVOpG2IFO8iLDiXRb3zUuZwNjxOhQ8P57DzccyOL4OKeIbKVsRQGo0SC3df9F
yUM7jAWx7OrbekmFc4vJSOMZLSRIqkf2/C290+Hv+13zqHfoR20xlJp5IvAo0Tny4xbxQKZcIjDj
1h2wRM/YsS0+ulvt042PRJp73rJWXdPbOfIYGgjU5SyXwOEc3MTt9Wx8i0WiEhgv4YJCrdX62k9A
oo9lpye+M8aCgFBEgXMPFF0QjT6AAgmufPXrSL/+3SFxzkFCAjxrLXw/S26b7ocCL15InxGEhtEr
BmmoA0vnfQBFpDqvyg4J8Ca/wFK8bLzQK9ENwb7xwRWglRY3kYIWaz48nzKa15JP0fvQtHY+fNX0
l6zfY4Qy0Q6FdVSUx0F+yJR73xR14Kxb0oI0J6Kq0PSWjCCdHrHoUv+aIPtN3N7J9l3oYgH6pnkQ
3U/rPn1BkxMbjeXOh1NHHg4ldwxVvgL10Y11n2hOeNNvpx0VdNStKuKCIufUu2nO0wjYAy6Zio1l
BV6tBZtP6OKCBO/OyZhk8wgSQ7pNkTRFKS75dp7Eugta0OBcOVEypfYZjWrzugUBqF+jw8II7FoV
bjwXnRnnyVMt6UiVgVgZfe/jh37Y/SU3nBPPNDUjJeNGv8bCWssrtsYGAwWsBMyA3UUJZwE/fGhL
1XGMFWZk3XCjkx9tv/87fviEdoZl1vVsgcBwrW5/A7qXO3o/bgynFG6SXA3y3lSBd0tmG4RF1ICY
Jh9b+j3sLo2ssef+mOmC6vLqTbSgxHkILdSkrmghpj64MePLYLpsRKggItGwf188UmmjyFRhV2te
3ZXJbWk650UjOizO/KUyTxOrwD1R1hWQGTGTRR5q7aKXDHsaffs8sdUGPSzh/teba5wnqEw9I3MP
bli4lXv9rvPY0qv/R0jCku1n7g2N8wej1o9lqIESA7JjCBnjhb9jm1ByIX71arS6YIrzBpY/5KUx
Qd/iPYNIYExJ21b4phZpAucT1CFP2zQGR5p/yLVdp7nnhSNgg4efKWt0Hs4s6O7S27F96PV9VT6R
4aKeTlS6GeMf58mtv6ffjk3nyyVFrvfjjGPD8lw3/ildoQkEu4DynfQ03kwe651DjxL9+Yn1AYjD
F4S5sKWJ1H/uddYXpQDcPKls3WWYFoBsvxLhG64bGHruTXRToiWB047GiGt5DtBi1rfpphq6zegD
yUeZL/JKOtBg/n7+WNe15A85vpc3Upo5bxvk55L6mcYHDIqe//56MkJ7I8CdXo/yw5AaIZqFQ6dE
Wu44bOvGMe+kpwHJiPakXzV7dSfCSVv3tG9UOU9b5HnYkxps1c2+7C67bgudPM8Z8z0fPcYbCc7T
ZpbZW5YPEmy7OaU7y3gyh3hTih63IlY4jxuUVlIUExIDCtQNiBLJoY2ez7OyLiRUck3sbWU4b5yv
qCaMJccdeJEP7T4BoqZ8Hx20S7h30zYOACq9T38Nk8CBrDL2RpRvUdGNIlHCkKWM6hsLgIPkthFV
okQkOJ8RzpWp+jn4KpXjFB6ydpvVm/NnJyLB6XeSK+goYppW6o3d+S8+vfJFBadVn7A4KU6bh8as
1Zix4d/n2V3a/fTDTRcr9iB8w7Bf+0GpF5Q4pY6jVJasEjKJAVDFEkTG5M6X2Z7dgyMWM4raM0Sn
x/59Ea4oRRHLdABnRXIgAChAB1kk6KNd9XALlrgYIkoDIhnMTsfWGaT9oN6fV4D1N9iCABc6WB1E
000gEAFXtUIjq46HX2+bKAWcumN3lXhCUA6RmLhLwh8xkxPLIPl/pF3Jctw6EvwiRpAEF/DKpTd1
y5JalmRfGH6yzX3f+fWTsGfcFMTXmJAPPjmiSwUWqgq1ZCrnFvSc+aZ9lu9AlrIxdgAG3QsUFJ0g
5x2MqFf1pIc0EH7tUkCxyYOdxO6EsmvKoHR8BytIotFZ0bHyFWXFLOSSAunXLQsE/OIWQCq25PWO
YQHNAmDQwmKvQM136DOBiQc880eaMR2Modyl6ffrJymSwPkKoGYaoUKhkm5OdgnmF10SvAQFnsLg
PEXT523SMlvsQ/CI0Uc/3eV9Z7dYmQ4N9++0Ydou7q5BRj0LYRxuNUc3RtTdSqEvyh5Wgyw2oi3K
2q1Iid7K0JSsMkr2nCHnzmtBgsy25Vub3B8NW3YzN3AH++m6Wusu6Y9Ivrsfj0MTRqwSRrMbOXH9
EKwrZW5fF7ICbIKk8qLYuwa/VSd+ysqujSc7iotu1N14ALAv+HIkwSEKzpDv8U+dbkUJe9r4yn1d
n03/sxUa9tAZIp2Ycb0PHpeT44xP64IyqzUIqoFibdODskNi5Bhncpjc3BPvWoq+FGeATVm34che
IMa0b4BOHH3VTUG1618yIzReAdGh6NY79OAQqa3UIn2ln8GYN7rYnPmk3cln9Ty8DG68A7CXW4jK
eut+4iKUi4ogpJRpUkEoKT6p/o4a2+vWt35wl99nFrO4ueUclnnJOtny+DXWQ1sBwrMqC6abVsAn
mYlfpHBxMYjHbMoU+AdM7bUdBvfMzbwrb+hdtB3B8Wmd1DOb0WV4TqIWKIt/7y3xIpqLj2lUJx0Y
gdCqD9Hcir431SmbDlN130cnfXq5fprrtcSFopyTSqXRME32xClffhNEGXfVCxt2YrU30cy9yCJ5
ro/Z6K14GnGs6fHlRfaIG7t7352+mMC1i++DjWimW2CMPNVHFZpqOgaQZ/XjSS3MQwKSkesnyA7o
yueyuLhYylqhzewR2kqpHXU/fP88gCWWzMdcewlAFVS3IviB9XLC5aPx3B/aXGiBxZKamjjx4+jm
bv7JkGzj2Hq+XbjZOX8aPeyxbNWH68qKzIXnaSZTKOUmu921O3ka+GfQRXwgW0Ymlp4sQUKw3pVY
6Mn5kjnuRgDrQNoAkOAaj7sO1YvYrgabbKWDuuuerdyxHgU6rpbTFlI5D0PVZgLy7C+pGF7D4KFy
E2zBH78ptx9MT/9cdovzM7FcxU0wQRbWkdADmTwLE9CSU9+0te2f84d2Gwl7swIHw88/qyibmHIC
mWO3relTnlFbNqJtrG6nCn1uKuj+raZ1OhauLYvqGuGrk0FM0W0Z4bDTFJQGZpxg1UsmP83GJ06e
Kpknk6h1Bd9wNW9YCOWcaG/UrRpX0+8URXWSm+6JuKDrvB2dwW2dTrVZe/iDb1BsLcu6pVuqqXDu
VPWxP9wQyI331e10Gncq8ZIjy42CDf0sWyI9mXd5530u8lT5bTTEFjqNRx/y8pcRNyTHFl1+Ez9N
6NmJMVBXvelCGFeRGKjaZkmKfaakwwLbITIFLYb1j/bn8Pj+p9EY+tDWUAZgSXZUfx+rbUBHtxFt
Hq6mEAs9uFxP1oJEswKs3gZ5tiVzfpga+ZCVxvfrRigSw45zkalIeLer0wx11Ggfj0+gDpyFqxur
aetCFc5DIvNr5EiFjHbTeemd4kae9ECPKCl744/ATQXBTqQS5xrHUJkbOYEFyPQ27bxSuQcX+d+d
GucRUSyUuwH/3Kl8Naq7vMts2b//Oxmcd1AkzVLlATKAAl8BLm34WooQntYfSYsvw3mCLkxI2TfY
k0+e8GYG2UqIjqOtfWJj5KaISkZwc/implGFUqTIMAOtbm1agB4+s6NwWwhHLFftjcEBmYBLsDSN
MwAlifxyyiAoPw540zJI1daO9tFd4CRYehaNv6zGjoU4zhioZc7KTEaMvwDBNdGpk2mhPRWHtt00
1fkDRrGQxRlFE+WKlgVQLU2OfXaSSWjP3Ze/k8EZhU6wv50zGX73LQv3WtQArl/gdtZnfQ0AtRLs
UCI/4jJS7Gkmej5iGy54ygHU2WwzRy3tYHDSn7mtOOyZTr36NY/d68qtV70WgpnxLBxeJE/1XKoQ
nKcOVsnyPfJ7rE+0mR0UNr7hU70VOcBVh7QQyflYBeua7azAIWnTqZs9M/ueSR9xSAsRnIvVrLgG
ugBElObeqrdZ0tsheb5+dKv3dyGDu1a5nuvJ0ENGKn31s8hJO9WpMMCclfvrgpiBvcsXFoK4CxVg
VaKQGgiaDsqGIREGYGTSdiIcwnXvt5DDXSatrYmEOQusmZy1Q3ePPaRbcm9tVVveEVEdfv1RshDG
3SpNppaayxAmg8GZuVrqhs/k1xhlKnyeCz4V72ozGqHQ0kFYCzkFaK/nr9Uc2426u/6l1h8/F634
ORK9qTOzYNlW/dJ5/VGyCUYNZ8tF6XVwA/ApB2chPAK7LlfMgx8nsZrM7+EHgflQ5h7WhL22awRV
KdH5cU7CqrXCqhQ4ial+oM1mSiQ7nL1EhB4rckaE8wyhoWsBdkt/TyoMWxB5OKY3Hn7vcXU3opfx
qiMyZWA+4ZEDKmIuEe/GoZLrCFtCpNqXmM1HBpsIIcbZ2bz7PAshfAKeE6NUFAgJ978NPVWceYtL
5gB65Gt8Gj6SJ2FFA3DzMpBff5VzFg4de0SBojETHAAnGqQ7o9t3WWELDH1VK0szZAXWDlgzzvmN
NB9BYjNAyuRE335RYTiSU71KpcOg2kNPlFWsWvmvqrzBeBH5rRR9GAC80yM1y8PcHor7efYEKq09
yzDFiTF/zP8owAF7GwkrUwtiS2sRlk7WJ7Jhw9YNK1pYh3YrueQDL2xLUQCcoTP0NIvzf9inx6BC
jQe9oaunLG3u2+yp6lCxpNK2aIVT16vK/RFn8OiXQxx1VlIBZLZljgnILZLXHoaNdQBpnDADXPtW
F90MfnF2VGlS1ymENfMhkg4mEVR61+7t8ve56N51IQ3Q10LsqEw7Mtyqzx0iWjARKcFZeFFZZUVz
CJGyTV/fSP2Xj9jb4pNwYV1VWlktmQAd7UbGlRQdqKvZvUcADSSaoFydbFueGRfcew2EcERjYCDA
JcgO7U7DtGa4AxK8KAauuYalJM6yu2yOYwRcVAQAyxXsgM3s5Tv1rKPgyErvwo6JwLT5/lmTTlWK
zi00uzcOjONKc41PjMAXjxvhZO1aJMQ8o8FQWygBrPZbJ6EMY6MrHfZkM+UxVp1oJk7VbBX647px
rIpRVSRBGkC/zF+BcuHE5540ndLiDNVETtFObaXqtk50so/LIfgS5GouWMtYvVIXgfz7oyaqlJkM
hFqdc9ucj2r9YqQfGIywFjK4LIKW/n9vFAV6CQ1vqCTA1RGcmsp5cF8rJ2pqUMJQHpXwn2IIXVV1
TFGivOoZFnpw7qfSlYYOLcQM+fdq8Cgende//moauTwpzvcoeJJNUQcJSW3nkU1rm02IhhvLSee9
/oun3v8QAsVSKOePiqKhylDA5uZ67/u7Mt+2yua6YqKT45xQAyLlSWVWVqo/huplEHW5RVbMuZ4K
g/zYC4QKbfQV0Ep6/hSIplBXX+qLY+I9AJnbMAazFJLGzkbXuQ892Ys83w22quLW32R0aXNPBhWr
CJVEYN3826IEzUreMMGKUh97X7O1QNuWRH8pAs27/p0E58g/KcKozejEsgU/vwnUTTh5gaiLItKG
cwboX5aaX0BE1X9uhp08fFPDxpEMEYKnSA7nE6pIG6ecnVpdEseXnsfspA6lV1ORIIFtE84raPpU
yH0N24uVO8u6S6ngDbb6OFoaHtN0EROKso/CiMXVxmtSu7mdMe1QudE+eAx3mNTciMY4RF6IbwIN
WZ3lQwKB2gk8pvPLjJ5lgSzf+jYpbu+pbrn1BYYnOkTOQcSTgWoewdcqfMxYF4AqNRJBFBLZNucj
VAkNkZQRYkx95CVlsstl/yFQRkF+L9CEn1Y3O62K8c6AK9Ifwuqcitai2Enwz8qFNfDT6YE1hVUR
YPZFjveTdvLnr2EOQrZPafk9/FAqfAl4PDmqX5mWKlnsroaPWXJUgvNfuRueDbUlNBvmArqgKHgb
68YxzEfb1zrn78RwroAEyOlTttwxV6AcTG87DVx9gyoI3gL74rF2VXPoh5wdlt92zpQmWEJ+jEF9
el2Xf/EGuq6iPWuATIYrK4STpGR6MyGUFvN+0CNXmWov0oYjLautFSROEY9OUId23U/YSyy2w+R7
eiSK6P8SDi9/B+f2LNJqYSazb1e59REIaxv/u3wOPmuuhfkQMBF4GVAqRCXk1fKhBfCN/6nPOUNF
b8agpmycLQT0b7cdwWwb/2w9VnzIT6Liw2ppdCmOy40okH/nukA/vH9hHHHIxdz0mS19p/eiWdt1
+7lo9s4FZp3WMAiAAKW8CJU2c/xklO518xEJ4ZxgVCTS0LH94UpFHjHBcfS2L8I2FZ0aX1/TBj01
NAYx0BmApzM31ba+QUtjPnTYwBCaBLP49x7xz8Hxa9d0ro0+riAtP7JvFHngpt6ZoKSedsKZKPbM
uyaLvUkXsXhuzLrBoDeYJEBAlHpZGDsTsvRG3Qdt4+gdGDnMJ70VMWGvB5WLilzSpFU0SSINny2c
rEejjfbANhQ4yfVCgUotsAMBZk/jo34zzH5SVAo4MYl1AB0IHIuMhAPV8on2qLzFThkq7qgDbiMS
dd/Xk7U/svmgKbWgojUYdVQi56BC8joAEQTxQ98LaqTr53iRwzlPMijBqOh4xXfp3uw/G/qHHqKX
3+fMI4h7ucAcG5xzCRJ7L8x3ev+5Vz70Zr9I4axBSUvdCCm0qPvnobrV0OQikcAc1h3FRQYXM4ss
0X6TecUNkJ2NDaqkTlycr3ujf8k0L1K4IBIHpTpJKs5r3ExedQAAEDolx98szr4n36QnEYDC6lSj
dTFzvimehZLkVzpENh4u62sAlmrJo8C9sCl4PzMXe4XCxueq2RGVAKwV+32YN3rrNXRDjpWKIjUw
AVXb3WsifL91pRYCuKjYJnKclRn8Q/JU71N307B0Xf86vbAlVtmWn1sRJP6qfSwkcoFxHnoj7lNI
lKwDuMr08ZOmegLrWHXsCxlcRJTRpFFihoIyHOYNAzmV76ojZjQxCS2aPV23RB00CwRMFqbMd0/K
UK67uLIK3CnlWFuZ10Xtboqw/CHL2z6m+7xpdlpu7Ud5uBujdEdj7NOSFL3yWhG5+1V3uPhjOMVH
VRuKmtW5qxarKCBGdoLUTJwUEI77sCseBee8GtQu4lRO3Cxj9OnXLTROjPrUv+s28YNqT7aogLae
vC4kcelHM03jFIxQTN7SbQJYM1Y+IacGFJtYzfwsfMmuWulFHl+zabA/PmgR5A0g+T39Huwht9p5
dBQv21iuKTrK1Zu+EMgFGMOY42QmzLtMXnkEN4XzGHimZ6Bk9Jo8spRESPQoMBa+ZqPEPoinfIiE
LaoYFKh+GoccwwKZ4/eOeVJf2ody2z0LbwyLMu9SoYWqXBQiCTBk6x5nW0xOumfA/PqMr4mWo3Kv
vjAqt0EkU3S67P+X2VduEQmtH6ia6cd5lm4wRiVwOiKLYf+/EAFqkSZN2QesB4C1WeGhsf4ZwNpz
/cox73jt7Dh/rYC7O5NzSKH9Zz9ubLOBH72JW9Melf11UesvpsV34jx1FDVJYJSQpX71TwwlNfDa
GwQ8aztuk40oG2c3+JpmnC+pDDOmksU+0b7dR4fov7PYoseSyJMQzpOQuMiHSEEOpG3JpnHyc+i+
9nhhoLG5C1whxt5qKLocIp+ghikauuUAcQz4qzklW+mEKS021+EKMxSWJF45Qr7C0yokArE7ZOVH
hkgy7qIjis6YGmB9Ld29bh4Ce+dLPJoemWHHGFVLFLQLfXLaKtrN/rj5OzGcszCjtq9aCWLi1An0
jYSRgfDb34ngnAOVM0lJWO7d1a9NGXoVmo5SLyi/iI6Lcw9aL5O5kyEk18HsZ/h2bzn6sL2uyfod
sijVFfBDmToXRMo2VRHpG8AWtOQQSP2mM6R9T4pbtUp2mY4dh9680c386brYde96Ecs9Xma916PR
hN1FXWq3VWtPwpmY9Vh1EcGZwRhrWie1EGEFLoOQCjf5c7zpbdNDU8hVwd9UbPyHKRB8tfViFZbq
/neinG0AXJGoCqb9XUbmYif1JrjFJBN2PCWvK+3o2NDtbx4nUcRat5eLYM5ewHeozhFj/JAbYsf+
40QeDPLP9e+2HkwuMrhgovt0VqeMGb7e22mNaoT+vae37bCX0ofrov4lmFxkccGEduqQpTX06V/o
PVu8DDeGG/UAJvx/AJNWTo/gAoC6XCemgQHit8E47AOjT8Fi76JntElS+okGCJTF+HhdKxaTOIf7
RgwXs5TONGoSYkNrVBs7le/k4UurfE6CzG7Cp0CSRNa4km8TXQG3pgFQD/Cesv9f5BiJpZS9FAJF
fNRqr51br8PbgmThLg/iXdpIX3VtsBtLO0ixCMBr5QK+Ec25lnCIuzRkK2FV9SMdnhpw6ZSvTR06
1090xSTfiFHfakikup9JB8Bnkg37UXps8nYvp5iFLIq9Ekgf+H7L8+S8ihWEPdb6oNSEccuaHEsQ
Z8ug9Iro11C60+nP68qtXYI32nHeJOmnIWpTyBscFAKxc4Y9DsffmFsGAy8aq2E/xhvnUjnOg5hz
7lu+CWGNchqiYxwKSlai3+e8Rxz64ayxpTZ5iryAYsggiwT1qrUVyDcHxt1j2ocK2NAgo3P80+gm
t9b5F22fy5a2e+pMbmz/HytQa+5jeXTcva6jfJisGGLnABij8oFWJ+HqiOhCcXmoNYdmABglVE3N
z0r6GBZPY3owhbg5gq/Er47J45AWEqs7Wx2GxoDKbQdegxD2VB2NM0MPk/a6cOJBcH48CWEPHvfR
YJ9N2unn6udvcif9wd/FjHqNLZGI+dzXCjFLW+EHkkw66WXD7F23B09FxyV2g8KZvlj36N3Z4f04
2KIlbsE35LmkRrUK8ugXAEg2eWOdH6Sy2rVsknYUDq2JzpTzHUB8oHrMYk3jsQQowEIl2LIYQlVs
xx47z0aU/YhEsv9fhBs0y3LVZLC0WvjcgsgUlL3wjNd94voRGroC+FvdIjwrcJhEbVWq2eCGZfC9
Hv3I1rVkU7bETbt0e13Wuj4XWdy1lpqsKhUKC9Gys09/zO3RQH3lugyRPty1rmhK8IZgi+LKTzO/
LzBUNFOX5gLnu1a4hbX/0cXkUgEQ3Kr5yPCwhoPEUuISm2fUtRI7uBs2//cdY+H3fUy5SOWyANC8
SzX6WOxid95vaED1UbMlQDAHm0Lk/dfTnYs0LhlIa71UawnS5ANbcArd1m6BIITNuv31j7aW5r85
TS4RSNW60AMTaQeAIKJvbMM2dM0H6xs5GVAO7D2oHedbESvMuq1YlkYt2QKeOneavozIWUxonJmK
ue0AZdbk3UsT+TdTg2RcoCL7sfef7iKMM36UF0kqN7jMcQcAqG5bgICrSjF7n6PgJpr/WKuy4EAv
0rhrANAdo4mBJeqOr2wvEuxb6A5uG7zTWDXCjO30A32FpUS+0FIXHZ3TGhJ7Ctz9KHzOMcowtSLa
G3ZMV46Rr7HMRazVNcP3B9t8Yz5m/l1VO752V8aW0zQCh/UvCeOfY+SLLEDgKUeVYWrHe4zgu2Fo
F7nTuPR3Bekcaq7AStZd5EUgdxFmSSOdGsFFyodoZ7Z2uAm202sx2Ch8Y0Aacxk/yL4T4ez9S+y+
iOWCW5L3adNJOFUGYMkmV+cWrAm9wzpr6i5Fdiyqbq7nRReJXGyrE0xGxuw6yIabpVtNEmy5i24A
3y4cfD0n4Ehi7cLRVTHl0oFKEPuRrB6nPnd2LWK8W/10KiGUzZkz0u630TqLzW4G8WLpTtZobKsC
SI9VFnQ35SRkYlxr+RN9IYv7Xgam7lTdSge3s8YvyZRtBikK7ZEAJHGQfVuV/H3ZaveTHu4l7QNM
bm+EM7e6SEusqVVTJUJY0JWnYPR8fbK14bvgIqxGuoWG/MtjyHXUo5E3Dw4hjo5JFPRFvRooWDbD
zBHhKYk+HuedU0r8qkygU2pth35fNbtMtNUtEsG55HzMhkICva8bBcrGj/VNQH07rDvv+smtXqzL
wfE1iqhrCz9kCZBFM7yp75VQ9GlEEriwqVh9XnYKFGHcbaGDnfvpqGLIPd71P4C659amV+yuK7V+
mxdacZcLS3/y2DO4JuWcJLvyF29sb8ehU3RA2Y1vxP2Q9bfvQiTnig3DJ37KAFzYEq/iJofgpnKK
bYu5NYyiAlku2hTfpxsiyoXY776LcAu57PgX16vUjKJsS3zACjTnzuTVd4yUNLeAJ1w/gWd9U4ui
zrplGhTbK7qpafxkojzEpEtmxh817ozgVVY9uYsE+Y9IBvcBwXqQY5ceXEdRes7YsEj9WAY/r1uJ
SAb3xeaSDEAnhR6jtaXRjaRu41hwu0QiuI8DlCtNSSuoUWkbDNYM3RfqP17XYv16Xb4G+xMW31+e
UnRcRoBMjtOdFT9qlsjA1l3rRQDnv4tprrBGCwHTvXbPrtK4k/f5z99boKIdiFVtQAALjA7sgFJ+
QZiQCUBWjONqnDcm+dTqzx84LQZ7BA45PGL5NUkN3Ba/gW9DowWGTeEWUSeY41/95gsR3De35toM
fxXBmizEAsk2wj6rGYgelKsHpcm6gd1cxivLedU+bDLwY02IQLr5LSUFELCT2LT9AVALBa2onVT5
5EUdQPWDOjnmElYKurYCQmjQqHaSppLdB71wuHDVWBZ/FmcsXesbLU6ftWuLWwZ8E2HsI9mHu3qb
OslHPuZCGBf0sZs3lGqMZmMrTXakjHZkCo5ZdMpcnMe+WTwEjIHFir9mphMrooWm9Ui10IEL83Kq
N5hTgw5KZzNOAgbeEj4rpdN7DNsMXVTBoa0/Ui4SeZRsSbeqUmZUGP7n1mVr0NaDfgInJLaaxJvC
q5dhIYwz00oNlTHsIKzCZTCtL+zRUMP2rt9qkRQuWihUz3Ljl9XJX0rF9gGRQB6vixBYgs4FC9X0
SVNVUCQqX9PgpjYy5+8EsD9g4cfDCdt5CoGALHpNZFeSBW5pVQHsEoABQKOK9qumsvj9FJuTc2Eh
TwgLEI1JxYEYqntdhdXPsBDB3ceQplgr05ACkehz0JaYE/JqSbQ7KdLj3ZVU22hifYw8uEn9u1lU
uRUpwV1IQmqtililLinvwvZG1l67/sdfnRNf5K9lfUpzRmFq6OD3TPeNjMXCQGBP6/f88jX4qr4U
pMqoYlKZ4VGyLgyD9AQAhnL4zZksQmdlnv1dHroQx93Bvk4kI2Co6Pk02nP9CHjUSJodUn/+wOEZ
CsAvgOYHQ+YijFLHsp83+P6qrHtSZtxbU+alpojckH3md+oYAA0B6YiFmiZnZomaFQDzxJzo2JFP
ZQ+iIFVBD7V7KvLUbcrkNOsAkKOyqIi6GkAvcvkZzX7W5DZjsBGk+pRRL7Weh3hrVifdepS7ySvk
I+iVbTq/VmXvXT/Z1Zu1EM1ZvhFkUT+yNtqQHNJipxub678vOFJ+SBOw4dQi7FHG6sPKjo2MKUBC
EBYzV0unFz34Om0ThYOlMT3YDFdN7X6ne42rbgD3mDiiNdf1AL6Qxtn9QMOsMFjlAUihsxvdFFsS
O5pb7Au8+AxQxqHVc/0cVz3UQiIXiio6V7QsoV9nlMfUz219Cm/DoP5LMcxcFgEDuQ5QgVn7RU52
Y3KS8ptQtKYh0oT9/0IE9Unt60zEqD1Y8WaMkJkaghROJIPzF0YvA0OH+YvS/9bX26gs7T5+uv5F
1hahCFLx/3kLfqcmDGjf0wFGIB/GI8GiQf5TcWqUnrBWe/eXsjjPNNexShRWT+mxS2E4zYm6wx0D
35B3gWhAXXR4nEuojVDtQlaECq3PcmDaenqGH7QFGjGDveJr+V5AmOVKJXeQEv2UUGnFE7N/bi2Q
KTOIVv+2OIsaSOybXxPIZaW0VdSgYXDleiB7ulFvOzk5mspsN9EscHoi0+B7Ap1VDdRiBbYUU55o
BB/aw29WwGEnamaufS0DFM2KCp5oqvNcDQMW5DQzQcRPrda2gq02GiB6EijEkjj+7EwVBWuTEIAH
88lLNEakmymGmlJfjXdzMmuOJdN8UybyfZhkmt2OWiKwkLXItJTJfS8Fu7DxXEiI+cp2MD7rmuhO
rVngUgDnxDMLT+kpg4AANANbhjHjPyYaxhWH4hcrRL7VReigax9rKZLz4jKW7PwZocoNg9um6LxO
j+whFW1GiL4W58QNtS5nK4dic1963fio9aVdSr2jT4dROV+/x6KvxDReeHMjBzY+kSGLkjPJt018
/3e/z2714vfDtOnRYMPvm5Kr6Widq0RgZ6Jvwj1g/LxPFNP3QQ5jxI4xf9Voaxv1BzikyPLLcw5c
8eG+4xB6yPJuwDI13bXh6/WjYj9x7ZJyfrtt1KbNmQigYVhdA3whwIDRT0P/ElDDlRrRuPSql1vo
xOd2CTbtJl3CyU2/eBXjs+/mN/453EHFj+Q/S1mcN/CbQsk7Zgeh/g+OsFawm9U71w9w3ZYtvGcI
EFsVnn85U0hsBUYwuBrZRONNKsJrW4tApnr5fe72l6UUGxXF79P8VgLweTScDbrryvFDFn2Rw93/
HCXOqhgjwKunvR1Mh6wIHF8E0rs63bLUhrv5cSQNkaHBlw2Ofy8DFYyViRmxDpGd2rO28qO8E63s
r3u2i2acN8iTIVfDOh5cAhTijFqomBROO5wMfd8Jn0arj2mTAEZSUYlOsFb61vfEijYFStWzFIVt
a7CBrvoG47TqpsVAo/BRweLNu/t7EcdTclR+iw3GfGDtzN8N9nBT33QbRgufnkQxYvUJs1COJ+RQ
+sySMQbHRvEADwwG0fkZ3W/pKdsbm9oJMJfRCZII0XnyBB1FmSe1HECklNuoTGtO7o676a6ywBFf
bKKzyFqEArkLF9JpCDEnyrJmxvoUfZVj7K8Biw+jQsG5HAT+Y3VEYnmm3MVT1LKv1BkGk+4ZTCy6
nqHdxs54GFzZBamjZoPT/UORZWE23D2sNKkZSAAlJRUYpBQ4g521GWV9e905robJhRju6tE8zmb0
TfAATc6kvi/UwC4LgYxVB6xjxpAN9homn8smLe3TQpkxmGfdF/INRQC7rsT6F1pI4L6QquSpRWJI
0Lb0YDgVELnpMTqiZOWomD/1nUGQv6we20Ig93Uysw3mxJDhQ6rXUQNCXv5F60Tl0dXAshDCfRuj
k1FAaiBkNOtHCfAHWgJ8OU3f92bx9JcnyKVLFOtLBK0XVmgBZaAbf9Ikuxsc05kdmRHqYRxIgtEL
PpzoGLn0yTcqI2tDZhlZZZeR4sX0CKpMgf2tO8XFQXIe32pjbKVHEDMcfjMiWg/BCWNOe2lbbwPX
+n79MAX2zg+I5oNe0ECDOCD6BgFADYmotcq+xruYclGIb9vPxYDKdg4JZfEpig4Wco2IPDThNhxF
y7WiwzNZfFuk6nlujtQksAwgidRHcwPk0+++6ki5C544NJqGnWFurh/gegqqmzKyZ1lDnObuc0Cq
dFRjgkmWCds9frAb0+alMbKTScrZrrvS9THtYmsF/Rkp6HXloji6fsB//gC+dz0Muh+oNSa6Gt+/
xbLTvh+J0xTNbuytf2JN9q4rvG4xF3GcgRIjliUtVfG0m3Mny4q9Ggjhzte9yR8ZfGVGysohG1p4
k9Y1sFmvPmhb1dGc5N7KbCwxDxsVpFqe1trZP9eVE5wl394uZKB5mz4E9+ZnI7mb0odMbp2p35SI
nNdFrfuTi46crUa6MU0RsBHckf6Tq5lNKscQumWREC79AItFMg0J0yf7UpuHUDoCVfbv9ODsv6JF
5YcdRETlU6U90/FMRkEtVWByPPRZUSWUmAQiwm5yzDJyZ11QiREZHPv/heMgVoinagwJw9DZebxR
UcJKM9vKBN1QkRxmfws5bRRJyZBglpsGJzre63ltF9pRlkZRHsgeo++97sW6uGgVAe4oknMIisH6
kW+k27gABrS8KQARMYSb6yaw+uy/uECedXtuOrD4UpzeVIXYDjXvRjlxMis/BlO/rxFZOil+vS5S
cJD8NEFch63uqxDZ1js5+KnR0xjtsuDLdSnr6ftFM35Vep7qIh81iDFO84Z1jxIka8qBpdKBK+wg
CbyPzrmEGVYYWRazwgN5NT6He7rVMPZEHrRH82S8prd4sGMn6gM7+tgC/2Mr/IwBGdJGzwPYSj5G
W1We77oq3xpKJ/hk/5L5XuRwnkLNSBUT5oxAidh58Xe2IO276l7t7GyvbdJD7ohWN1f9H4DiAblj
YqqLfz/3SjVOktlgCLQoq02pYBmwyDrf7QCnKLhy10Vhsebt1Y4iZYr9Bq8TJToO0Y8mbhxVbgVB
Y9VC/uij83NkNCsAsTe0rIOwVZLKLsjZ8j1JB4W6/Pm67Yv04b5WMGVqmXbQp/RTO7c2svKUilat
1u/XQh/2Ryz8YZ7JsjL6+D7KeXCyW4a3qH4JQVlXbaQ70WNcpBHn5P0gn9I0w+EZ82mejpJyKMPd
9UNbjVQLfTj/LpGxs9IAImprO+f7OhJEQpEKnFvHAMDQZMyeVflLPp+12nKT9OW6DqsjxaCo/u+l
0Xmu6kbrhzijEAKU8A7D09opvCs3gYfx3h02joa7FOAurdN+FkKTkLWodZHMT4UXY5P4UQmba11W
f0o88KSxfYgostHY3gw7TZS+Cw70V3a/MMAqDqTK0qGrGTwQPI7LdKf6HxmuWBzor1uwEBKOGsiw
NAhhSx6s5oQlvH2wr/ZYGdtIghTjX+4Ua5PJKtpy/CiHmeRxORWQhpjoyp5ix652Nx+kbXqwhMBm
q6HfuAjjXgN6WWN9pWG2Yj3HuTOEhSf5dxb5RLpjL1WCRGP9ev2Rxpf7B3+YUuzjoNAUPDS1Zk/D
j+u2v2oOiBUmKF9RdeXpUIFjFLXSjPvbkmPVgTC97hgaykfUWEjhDq0IGx1LpjDzJDLsvo6cZBIZ
wepN+iMCQL5vHas6WL3fDxBRKwhItmRXDnCZdtaIFa3krrhTdyLIpNXQtJDItUc0VAHnOWBmB3iX
XEq8AUSavpnYVfeUaoVAwfUPBTIirERisNfgfLkW1mXXSahzWqlsk/K51m/8QbTZvN5gYJRH/5XC
uXOiS0B5Z/WEZLKBnYXblG9M08aoc2yPNYhOfqG6nEsRZa1IO87N99nYdUWNgio1bozoNtU3WX3+
iKVfVONssAy6bBxNqGbRfUKe29lT+sfrItZLI1SRqWqpCuP8fWuEmh5rEnJ0vNuQyRI3OPgMN9dG
5dsVzSCsWt8fUSZv73oJAFHsh8DFtt8r407Jdp0OWMP+bpZy77pa66JQ6qHU0lUwX77VquzS/5D2
Xctx60y3T8QqZpC3jBMkjYIV7BuWLNvMOfPp/wV9e3toiB6co61bVbGngUaj0WGtFKw32Bxx6K0o
sfL0O3D5g9kzBf+ypE0zQJL0H0lscg4dDUHbUElotrdklJ47YotGztFn06mupDAHV1/aLpeyCYGe
cBjIV2I+/TctmMBYFPo8Mw1oIUuqpcwP3ai508AbpKRf+fDgNQgKc4Zuiqif/rkr+VKHSjdrNA1H
/Kb5apiNNWexnw1galyKxFq05b4iZWAXqXyfqdmpivXdZzQ9/wa6n6t7Ps4HkhotfkNRnDrZTmqA
XA4t5wmwvV1nIYzn08c4zcQcQtC8lkdPecMxus0b3UTLt2ioMkhDme0KdHlqJimtnEoK/EIQTLfJ
5acy633JnJxeyb+gnZuzcJs6rWQyOqHuGQdTpSOBEIYW6a7k/uflnaEf+GAdKwH0TK92Jkm0Qlda
CEhqoGGUKBZE401ipE4jfKahnqxEMb67bsUl72SIytJviYi+JB6n66ZXWAlg/E+rkxRgVhDQhPea
5pLMnwIOEdr2U/0sgw3E8zEGWGRM3p8AXWYvtMe0xViheDu/icAkvJLcxueVn7etQDVk3aDsf4Q5
Pl2a4cqrIsxBA+vja5DpsmEl0zy/XLaF7fU7i2FsgcwqYpWaVvCFGFV87Yc5afdEEvaXxXC0Mej/
VyZXREbfj5OCp7oo75pJPpIxcy6LoL/0o1X/1sRgFkzNoyhqQ4gYZi9CYXkqfmWlHSzXZc95wmyf
n7Mk5oBm2pD0Yqgiybvs87Gy++BNSGK743XEcfbGYPZmKpeqA3QZBhfDl0F6bEGBlSe8xk+eEOaE
ZnPQyooOIXP+g3QvUhk72ci5j3i7zxxSUSs7CW2RkBHcJrFpGROvHsnZErZXowzbqZs01GHy5oZI
r6K+m4NHUeYBtXMUYZs0RmB2BktPzbjoXgDH+11ZDP+yGfM0YW4cNNQsdVBDEzWq7QyEi+kk+suC
oWWj4GwLZ+tNJkqY9NbMhRrbkuXeEp9qQbekZnQv68MTwpx8SRzHuhGwZLnxYAqHrGrs5hMY/QrG
L//1lSb9DSvvYmjKOJYFZEj1QZq+m5qjtDwyVt6+MId+JKE0ywv2ZZ5BmJTudeGHLuoWuv4vrxfP
xJhDn4SzOYPZHWFTn7xkswSIiMB0LsvY3hMsF4ZWRU1jK4rg0O5lXUDUlFaVN0bAJQR1DWId+7+J
YWLprJ0SzaR+cgqPungMNbeMvv7/izBAj2saRFdplPbnzg+ZEQGREy2PY/qgaScjfpx546ebdfS1
DMZ7Cb1e5yahMtAHtjgZ6LnwSrQn2/QzNzzpnzgwK3FstBE2c1mrBsS18V5RbU27a3gwhO/fYO9K
A5y4qgxSXNoh9eeyyZWSUXZ4GPOB5uDiQ3N8H1448hCqt6x5LYhZu6mts0Qf6alpPbP7MQ48jILN
BN9Zgsq+dZPF6PFigyqNQ/G2AfjjVTvzms7XjUdz9wlz+71uqshadJb2szxCWDp9W/RTpADHi+fM
thzNWiHmAjAbdKWGVKG8Uu1Am/xQaSwpax10YnEOKHfxmBsgGuSxMWdsT/1LtIe9tNPuF39w2726
iz0euOaW11krxtwEoRorhkAgrGuVb0u2IEpTb4OG12172eQw9vynbYdBOsppCDFGe2UOT+rCSbbx
vs9cBEvemzhq2J+MdA4oaNxp7J3/ZmbMHYA8VUGyBCpUsmx1hhVME+bLOIEGbztYH6AkVdKr0IMA
WmwG/22GhpmQ182/CRO33nXGA+haGmJGBWLQZDofKKxlsAc8c/Al/rncZK8o+XuFbe5bbncrRz/W
jw6KGjQVtYO4scTypovf6V1RUtsnM5D/fSFFGUV2Ui/ihFXbF8bZS7BlFPASCQOYn+AlIjt/pdBc
2SmoLPRezTFQyBp73A2fQbJaLTNbVQn1oDWaCtpKsJUQ+DNCZtfNJwpuayGMu5iULhSWmIa/8WM9
nCRMMlcxL5TffG6vpTB+IovERe9MLF/zFoLWLqe9Tqh9hX77UqNT+LW54fOa8YyFcRpGGxTLmEPm
XKZW3KlWbJ4mndNXQ4/t32/dD9P/daqViGBQ8s8S0dKV2pnGn4p+N/SvwDzjbBXPtb/XNVcxcROG
WZNRg5ArWz0A6tJT9/LJvB6d0olc3j2/vX6GQQxdUQBIxDhFFRAgeU6fqk3ybTRtkjykonfZKVJH
8WH1ZIxVqrpIVMAw/OnXja7NlUVEpiIh9a0iox9U1A8TYCCSrvRVg1i9KXphE3Cu/M3reCWWcZNI
/8Xgv0BpQFK/L8NkRzjJeV94nJzC5gKuxDBusou7Pu4FNIZKxn4Of/SxO8YcTtZN8zuLYIcGq7qU
lKyG+QXTN4K2XSHbNfleE1xSf7u8VRxlWNSDsAuJgIcyQhjazZJ869RDnPG8LI2DLtgDi13cgSly
nkKoI51Gl7INGXvpZj4NLp1nDxbrskobZqCKuo5sHKqhBggx/7S+vE2rIgZtFRJYkxcKQBA2K1tI
M0vGtOVlURsBxh+iGF/Uz8hk1DpECdNDID2pknv5++/Lz6zcHwKYwzpUZR8mJgSofrhr7fQb8ZLY
QsbBBk/ldBys3qOlvHI/vwAxqwY1BZ9alJ7WD78B8K34ISZWlDD2Lk1tIOZRTX9DN1iVB+rUW90y
rA5A14bHx8DZKr+pGJf9VyBLk1llhjgragUQnMainE2RF3yZDpItHPg4dJs7aKKNTMfbGlUxxlVF
hqxgeKjEDoqRjQ52ZAk4NrJxwkAceZbAmCPaDIycYAIPkMk/QYptm91VwStVbTjcP2Qwdli0dJws
x4qpPsBqgGfXexS0mDcHvhUuqegWF3VV1WUAATCmEDXSHBomVosi/AtWa/WTlfu1A5xRZ4wsYc9t
LdwyvrNEhX0zjmlftVEFzVDJltF4t6/2CkafsqOU++VesxsuuO/WfqElHmDdWFKC1njGfQRKV3V0
v+buCuTblqAHzijmnEtk69JX8ZwnEuW6QBswc1n1UxPESwEA1emNdkvGd/LteFtk1uwoAK3PeUOg
W3a+FsfsnBYO8yzQEf5JEl6LMvLJyOPJ2Vq4lQj22DZGqUxRBxE1uFB7NTto3XdA5fOiJbowrDta
i2Ee9m1TlqKQYOGoDS6OZPWvtE9Y/yH8rEtLO9Dlq4/D24gue86mcRaRnXI1g1RT+xkahssp7/ck
dS+7+83ztdaN8UaBFBok66BbCqLF2aJ4FXQs1HxdAjA5azbf/21dloSAS0lTFJDXspFGFi6dGhYG
BneX6GY05L2Q0pbkJLWFftE5rnDb6FfSmNey1rQIDSmASRDjINPePNM2id0AHZEqx2uc5CnHnLFY
7AK0JWO/xjq1jGg/zrrbi04P+GXOxm1axkox5nilUjCHYw5JQYqZUOS2TpSiITyojp7ZykGz5SNG
JS4L5WjHNpVF1fQPxQaKtrZEMrfvRE9Jul0cJbvLojaP9lk9FiIoVZuYhNR7kLj0MrCtiamX8wYy
pK1bbGWLLGMjkumg8qCLqFn9r+jH/DrfKEe0HH5pXMGvT8HD5Bqe/Jy5kfuJYS91LZo5eLEgNFFi
QPS0HCU5sobYBVuOP6WOiZjnvy0mExAEqiEMak8XU/45ajdgrbdyXh8db8Po/1dPyqGr2qyg2FGZ
5s7CvSr9lA0eiiDH5hUmNh2bopOmEjKEald0NxGwPz6xUIb4PtJK8F5lvEVV6iLQVBP0Pc8nOdyp
yVXBiy82z9BKBOMhNKVGoxKIovHO/9amvhYDATt+zCSefW3LURWDAGqGSBqjSjaHVTVPeukMAcZM
FeF+DJJd2WTA2f9EM49KwFP+jyid6aBsZDU1O8oOrCq11TYg6Aj3Q517l/dmc/NXUphbuDJIb7QT
lVI9ieEPoj1c/v5WC+Mfash/WnAbRYIcE8Bfqj76QJcv5Bi7hjMckGK1RISaaOSufB6P/aYHWmnF
uIFaqMwUTHyUpTM4UFzo0aPEmbyW0/db9UMMs5LDuAAzmIdh0SBH/9Y5+Q3ZxTezG6HTVQit8Fp9
oPF0+2CcAAgJxO+Sd11thlAr8Yx3KLLYTAMJ4sNhsQb9h1aHcHcWUqF2q+5nUjmXN5Nj/WzTazU2
8BWU5yEdiFUt30V01w7hD7HiXFPb8QU8hazIGv5k+kNWbm/Owrqp3/kdfHLCg9kX3NbTTxROnM+N
veljV8KYM5234yTJCKwxvwoUUqOyZzN1RoM3n7N90s46MS5qnMwK5JNwsxoozJMHoedlZ6hRfzTG
swAmdgFmcpwqVAAoIPMnTKZ7ASUgk9BxXQOVr+JSt20VGlS0moFDQQYvksGiWWRzEw5KAiRx+S7w
kTI+LLu31sM9ONk32Q3GnY9c/pRNk1+JZE62Fg+JJOZUpIYsdf+WLCLwhK6qsrK6wS2q+TN310oe
c8LTvhjaBSAy6EaUgGP+RU1FKxieLp+r7feCqeq0n5cStDNOUtGHoTPHgqJ0UJCVyEt9IoJyr9w3
lBX3VPAA2rcy/ti6s0RmHeu5RmvvRCW+EUDPKbvmORKt/GU6iKC6TNwIGAM86K/tY70SyixmiW5P
wAVCaEGhWame2Xc9snSrvVJ3gsONrLkCGQdZLkBQK+TyPSNPEypAyjmmCUh6MY2vgFBI5rV5cCUy
nosEUamrGlSkrA86mBPhKYFADmniMbCHrxzDoYbx4cybhoThf0KQzmF8l6CJQh43CK1G+3/iZDQa
+7iPPPHYHmWei9n0YStxjA8TmjkkwFunpw/Jy3gnHXO7s+or7XqxFzd3xh1vNvQvR+OsIePVmqhA
Iz2lHNFOQPO1Wn/YBTsD6HSU5gcgo/7lFd2MHM4asnO94qJIdaIhkGyX0g2kEaS2z3OChoAnOevs
rPyhN8+XJfI0ZGd8U7kyYySRkG+JbGJaXYSsMKpvXmxP5U14G4Ja6FPh8kpLxt+EWViMjQKRczFb
erpXspel7e1E5qExcwyGHe3VAgXz5pQodUqvgvl2VjiRAu/7jEeRIzWY9Bjfr5QnUz2alXd5czZj
g9VCMQ4kziKtmkd8f46vDQGI1bcKr52aeoQLR1hjPEY2inER6rC4uJDcOH9WGsVapspZeAiWPF0Y
XxFXZUNfx7Cz9nvaPpEqs2P18b+tF+sghiGo5w4yxNY4Tukr+lxvjZjj9XibzriERMsxVCNDSDEe
wcA48pjWt98s511nn15RpQ2tRjHjOwcHEs+WyG79sLZkDE3KLxgO/gEqy0fty+W1+8vd8dvV6cxb
LFNICrgMKtZbPNnNPMGW7vMrSiJBHB7eO1dJxgeMqpn2IzXt8SBKgDfBnN5RCa3ugJZU8As77SnZ
IUHjXlaSY+0svtWizeVSmJC6BK/FnFjNcp3luyXktTRwbERnHANJZtEIEsgRAtDDmc81lz12M9xe
GQnjGoxOaIqcmjqILZXSAl6Hk/odwNXq2Kq/lOhy4a0dTyfGU6RaFKYRRbZX9Zdeemp47Um877MO
Qlrysp/wfdA9Wu2Y2k1xf3n3uSbO+IcwK+VRBd66M3mSZyDGrJAWj1H3TI6KjK4kXrmE/mTWuaKz
U8M4hyYa4NHD/1cPSRkkYmVjoMmk1AN7aaNnoa2tcMHU3CRIYEHnwedvPol+CzRFkVlDrQ+Dopsw
QzIQ8LrPZY62E2lEZhA/8TAKWmLn/SSAp0MKb9RMEu1+niVLJ+i5kYLgS7YY5CowosLpRqlyaPGO
cwC3Nnn9A5kdkIKyDHI1RwgXXi/i6yhzboDNLV4LYLyzkZXo2RDwYgquhTcKKZza5cuCsi+tDOS8
FMhm9LQSx/acpXXZ6S0m30DTBPqTd76Hage0EgvxqBc6vMwSPdV/NShTZBvN8jRtSaDS9+CC+dty
b3aZ1QoO55hs+Za1UoxvbuuRdLMMKcIOL7QrvCMO1DXjHTGBHqe5Vj5xo67lMa/BuDHjNA2xiGN8
nZg3usZ7OPAUYs7hJAuxIQUQIBJbRXOgS4e5mt0cOuobTY4hCuU09W92H6x1YvxzOgp5rdFMAXnA
8O8Vhn+vDFQeNFvc1c+X94tnFIxjJoWJikdCbXDemcabJFzJAudYbd2ba20YvzKYhdIKNaLEBG3J
UXVqlNce0LYF4VU1thrV1bUkxkGQwugCAJpTfEjMX3rTLt4D7dXn+2aep3ivI62cs4hcTtvTZRN2
lJGpQBlR/kqu3xkrnJKzRzxpbIVUTMBYIRBIK3/ph95fng3nbbHl2IJuPu/e4UpjYjkjaDrBoAx4
0mkorXBHH3SqU/zqrwAR6fNerRzrYBuztGgxQlOAtLZXrtopw+MhPolIr2dm5l629b/YhyYCcFBG
5wMbWYUi8IsKyg0WV4llZl/lrreI+NqWhi0JOwFA63lzGEQeY9j2vXUWyxznWO6UGBNJ4Bgu7ozp
OZc4B+wv/uIsgDnEGJpRgyVFCliRLFrTFu6rY/1C05iFz8NIoXfgx1sEmXswaoNMUmbuyKmXFh11
edDwjdl91JVOUEa3sVGHVoNneNWrB2UwCqsUxofLu7e9ir8Fs1iNy1CXZlWg8UeqTGuektnOjZiH
HvEXE/kthc1oKELYGomgAPFNzw/GXN61mKMA0I3f9akTqcUpXwKK1dIdC719+k8afugaTMzSyJGX
dhL0TeW3WsAJYamdXdg6jbHDsEqWMUvxfb2IUMDqrET5CrIQ67IWf/Ef5yVkrJE0ZSoIBZL5/7DH
OsZXydct1UuQVedS2POUYm4XUR17g4AXERipVuTLd/VrfUivK0KBj0ansbrrghbr3ctKcoxRY26a
STeFMKU6Nlqwj8PgkIvD/rKIv4SH53VkTpquD/Wk0/aszgEsTLzLPPMeEIuUJxxNic/arcyJOzhK
sbkDU9YCtRLhRszAKvqn5lMvWwPYCP/4DjZLUMVzLES0NhbUv4Q2tFrZtDmLRsPLCzbOliPAfFO2
MiUF7xxM3hN0ioJe/QWt3igM8ENqnrtgcwJdZZQFEkcolh6qL8ouvh491TOOAhek5S8+/rx2dPNW
EUerJSkKLVCsuJLtyK7tyCkACaPAxfMeCpsVlvU+MY4CbQKdOEc4U7XbY4axcGiTVHTS3OieFnUE
h/zgbBvnFLPl2YHEYymFsIzRxq5h9iayl2Psg8/FL9zZyvxdwLGU7bjjvJ6M3xCMRmxDGTqKFXCW
zMpq8utQ0q1c/HlZN86FqTOuQkJNpRZiCELv8r5Aeaz32j2/oL/ZurTeNMZdyPWshDk1kMaZ7cWh
JpLbJYj9nnNbvu0OlC+0s8Vn+ZiUtsLbQI7vIEzLhzB1EmkESB/vpLcBtOfoGhRc5TocLPlFdEAK
dc8NVDlGw8Jja3PdY4wbK6v01uLFu/Ga9me03uBC4Att7a/8mdfyxjvyLFD2LIha1SWQqjfo6MtT
OzZvYuMYxK1D0B5fncTwIGVvl42IdxkQ5c/jTyYK9hjA0YRPvRt9pctrugDLjpHulHE4eMjYPH9D
GH8zgB1NXAJsaECetTxx+hr40YNiqalTdD/xOrWW3FeXp5GHYE3PwwUPzkKZBK1koHiF9UUmxkry
ylKUvQ7EsD7A0KGIacCME7DwzIiJV/oeqcmBtmhGcWIr7cPQ/qriO87+8c4H427iJKz/aaGwOrQI
e60fOUpuLXe0nospvxQ+buKM8HBNlXE9SkN0XQyhGektxctdHawWvyhDGxqTeY2u772eH/YNJJ9E
E4mMFn3GQltZDwupwSunxQCyd6pBo4ji3+TFxBExAPMFr2Qn2HcH0ljqSd23Tj5Y0S5xDCeMAYp5
aKwKtYLLy7656ugrpvjyuqyy10qbVGOXSfro9J0EjPDAFA9K3HJ7IDaDjrMY9qz0cih0qYzDCV5T
ytua+1VuzW/oEnOKQ+FLvMiQJ49a9CoWKNLQ7CacB0eTnHCn7JCAvQlB5OBQogNl5Kait0P6lYLs
EQkntaozCJwki44HJk5qJ4lNwUwzBCAKR0HOthHmsEwaIUUVQhzQJqxw8mPlM3fySh/mYBhpvRQj
fTDTO7m/7nbLod9XvvGZgHolhrmSSVUqcjLSfRJlP6qNxylKn/+ThbMTD7mckXZpIGIw9315V5pf
L39/0zniUKtElEWE7sy9rgiFEIyDiJfUlNyPYajjRlXzm1ZDsPEZP7wSxeSdgF8rjFo+o/wkz16f
da+VvGCytuLM1b7zAH90VGeVqPWtTg8an2O9o7EmbQRRn4I7FfWvYB9c1YnVOgZmrqs7ilJe+AZv
LpC3mszBVUJFGkXaEVJhkCiA36vg+Jv5y+U9e5/WvaQhc1w7WZiKZICGst+781PuVoI9gVW3s7Qb
FXPs8x5pa9EqE69/5sXVf/EV5+VlDq+MKWKiTRBu7ig1VXoQ3Fmxwiv6Vpl3qsiJ43lLyhxlrV+K
oqDUwUb2kCa3VfGTz9DDk8Gc46aQJikSICOXip2h1ngrIKNh8oA4t93e75VjG3jiSsLo0ggxA/oQ
U7QF5uqOYxk8EcwZE/R/bR9gFOjVyd3aHnad9TZ7hjc+cx9ZvLOm0ZtsddbKKS+ibkBdNrqa7eZK
QY+gHtkI1f3YNd30ChAH1VMeYJRT3fEyyzxLZDt4yFhXRKT5NAMMBMRbds1u9ChZVO7FDu81srmy
MuboMJKomDKL/I3mB6GqqKZZ+lU3HtuRi11DXe2HU32W8B7trdYySUVFNWdImA8Uu2bahXvtAIZs
bq5h09xXghgjSQt16RcVgvS+AM7HUYp3YcqDoNh+0aykMKYhEpOkTQFfiLbl9P5/DxpwesxvBsJC
zGTb8/1l4+epxQSoalIXYJSjgxb5YJvo+4O0XPl+Wci20a3Uonay2qVUiLs5CLB4wxtuGMT5iG+v
0VdB05+hV7qXxVHPc8kmqM4raXPedYlcQ1oxZq4Ythamopr4R5BfidmjGX1JwGH33ySydwtmlUNC
7ZyGTpnX7SgUVMUtC21vlgbOIFPH1Bf73o0Mqe4SMpaOsYxXUpHiGViRnRTz8JO2j+1ZDqOOKnSx
EKhD6WRqkQCvfDZ30UQ63sQota2P+/RbjMGIiaNqrtoaYdr0JpyMJ8kCKpiDoZjMAj4JHj68FB69
9S7JYy5h0MmFaUZzx5JwmpT7KZxtWVmcbj7URmvPGeelydktg7mEu0YJdUKnUpte2zUYuB0bw05M
bnMBXaZLajEXcZmEiTLTpET+VLzIQCOL7P5n5BC7O4hvo1PdY1aFT+3JkcrCRc6qAHpRA1Kp452/
UakADnuncEeKCazGAOnhz3Zsv97l3zbDwkdGyQL/S7OweRV6Taq7QdBeV62GuE1zdSnxAJqxj40A
2UuF1/TAU5lxzuEQBCSn4zmNU+yjvXk1vFCC2GWXfVeuRUr5KTvJoeWFJxyzZTEmUZ3qpDaFWBVD
SQ2ypZEXfTeP9XXkSPcjdlj1xN0yWnNnKbxnAeeIsv1WeSX2nUAzmCW6Y97eZ/yP8y1wn6pfqifv
TOczo9zABvnXxbE4lHMZi1oLiG80lqgHLTb9tJ4+8wBdiWDcjg4sLbBywe1E5H6eb1oe2uHmFNla
B8bPGD3pE5ku2nQa0PlJnKy0qis6Ev+ein2Lv4SP2dE4AWAPHe+8WvRfLtvzEjJ+p8cQW7DQJP5o
Lx5lBwmcZif5oFgBOwg37bJ1V5iqDBxEMCLJeAz/edkW86yDkrNCfXY/7NUDEBMQw0a/wv3ogNLy
gBm5T2Vh1yKZ+72NyjpR63eRzV5o7U5ys+PsUdCasT3y0mWbLYBrcYy9DCry+Gld0/XUfbQ59n6w
N01H7+zCkmzaThA0traveMHg9spqmGSjACgqW/lG+1YpSgLkissuCkoLMQYnbNmsaZnqWQSzkpWW
1WW1QEQH5EfaFB0VVmqr7zXi6VpwDG59YsuHriUyiznrGD5rR0iUhnpvhMIxAxasMhKrLEIOKsTW
/bsWxRzDQJIxcttCVD/jfWo12c+chwe1mVRYy2DOWpBnaVtVdAE94YHyuWF+Bo19xEoI0tj0JdLv
xjukTABYEj1eDjq39TMpHo+sGQbbJIQ312wAdINiG7RvhTo6ZHodCDLJl8X8xUjOcpgnAoCtg2yq
IGfK7MBHI41b7aTcSp6Fb5jQQ/pCu60JR+i27Z9lMl5l1OIIkxoYu4pH1ZJ0YJH3Ize1sG2LZyGM
9SsSBk2UEYqR4SgsTq28KamV8HDbN/2xqZ7FMCavdGOoVrRRbfKa/Yxbe7AUfwJjt7zLuI1qmzpp
8jvfkElkFl51BlJUpXXQSaxvlOhkpC6Z9ur4dNkmtkISzDb+lsJGQsAgzecZUiSlsLvsOk6ujMSZ
4hdTd9WF1/u/WXZbi2MssOujGTiUcPhy7tM5Q+NWWoDp7KJq4xR++qls3VoeY33YSikTCdQLHmeY
PBy+kz3rD4sLsGKH19hK3RAbvq+FsVaYqkEva1BuakcLIIYGeEIL8X6WGitQMvvyxm0f5tXOMcao
5YaMwUOotjzMdnSL2hfQfqNn86ZGnWTwha/c63PzKK8kMm44ykx1bARIbN0xs7LBbhEG6QmKbmi1
np3hDkFQbfFaoHhSGcfcZ0Btfr9nBOE60o+d7HEWkpr4pW1jX12GPEhVSW+XtLWGvLKDtvbLtnYU
ADQH5mNTpbsMnI1K/CbLrTdyW8o4GrKZL20W4zil69pkj3P9BZzC/03D91O5SqNkhpwPgg4NG6fa
vze8HLSbDpyviht9475yNm+zs5m8e9GVtKVNlCLOoc5oi3byQ7V1DQRPuhPv+z1GV4RDfYq9/3rS
3/NxK6mDGRlJ1kNHGr3GLhJDEfp6YZYa8B20r4DDvLyoPC0Zz5IXeVlpNCYRCsOuERYMtR1P/1EI
41HkwehAeA0hZe7P8nFGQzQX/nzrYbjyWu9B82rhJKWpk0KEDLjI6H34e/guPKlWoVuK3fmZzasD
bF+j9FVD4dYBIsEsnRgQrTHVBjcb2qEpEjG6vR56IDj1Vvml9FrJ5rqu7TNOgeBMignHIjkpnR6h
4WOETaKv9lWwUjd0F2LlppV/KdzqGg1SnzGPs0AmyazGjayBhI6STt0EyY2aerLGyUptXzdnEczV
XUSFIhEFOql9Diq9U65Fbixca4lfNBXvtqG/96OTPAtjLu5QWqY4VSEsmgtbnu7S4GcZRtbS/Ryz
x7CawJPyVR0fct5Q1GYe3dTOghljiReFBEBgQML5BW9gN71LJFqb13wAFdgFIOcra/lxee/+crWe
ZTLHTgGMadLo2Dz1egbNQXiUrPax+K4gFVyfwD/L5cr8y5E4S9T/fHuXVaXkOd3L5qVzaOLZ2AuP
lETw/wVWhSuNucjDBjVMUFdTD03LZEA0deLrigZhnrnnId3Tn/7BcnRF1Aio/oBGwpTYC0Uoc3Sp
oKN+1v1AxKxu0fmNbjzIqfRweeM2ffJKFHuTD7OWxhJcWVw/9cZTUt20xpfLIrbt8beMD3CZsy72
phzBeS2nyYt+tHaNEggmAhT/PaiMuJ1H1MD/vn4K+w4Y4j5oEuqfu1y5Lwt0ES087Kxtg18pxbgS
TMwGtZJDqTx31dlKX2mQEOzFvajYo+Rg7gfRec151fMUY1xKGzVGUkwQmggnpbg1eUSgvO/T/68u
tqAWF3T1tSiIYbBnOpH89bIp8L7PeAmE9KE2ytiYGSlAEylbg8fecNmeFZHxCklI1CjU6NbXX1QC
evfRnbmkITwhjDOQRrkoOo3uvbiTh51Q3ooqL9/OWyomhhemppjqCltBZyaow4kcXbNLzZYwfQo0
oh0enzEvJNy8H3Ud73WwcQKumlk9pY6HSsox8NsYISq8lTNU447Er4kQXw1t++OyNWwv429pbJOc
loINSwjQixcvUwsmgOWrkuA9ESFf8JnQ4qwXy+2WFcOsTrqCrGy3eFnUX5WG4JEO2FKXNfqLV/it
ksG4U6msxx7I2Lgivs128QWuDi3XqU2+5VcUUqbweZAy21fFb4HsVTERMQgjoUMyIgWoXo8Jivql
kq7nqnM5qlHf8tGpniUx4VmjpxlQiHEDJnuMUjrZSUJI0QIPaMEwdOIKml3wwBw5BsJCcslBlpe1
AeWyuHvpxht5zK5S5XNO9awY41SHGhl8ZaZLqN0HMRDZh1+cpduMBM/mxxaSiiRLgRgJCc3kde2d
bP7shcOsalZQexgiq7Jf6YCnQzbZHMH0Erq0Z3SBV/58ERpBB8EudSITEI4yZzqq+8kWPQCm/uQ5
D2rbl4QxzqPM1XbUQmhZSKFliNeVcBRwnHu5BYVrY03G1ZQ3e46GPPtnXLHexdpoCnCT9OVMx2Bi
N9gPR7FzVBimjj6EqLR7XmsPzzAZ5zwKKknNAqqaCxLeqbwnRnbbjwWHKmg76lwZDuNOxmaUDBHj
RGhM/Jc6zLyhUSd6bK95PbaX9+8D6zMpWtBTpVAqTJ/FVrNb4rRKbIu5Y4I1skOfni7xYHwubx9h
I7Ul1VI51+EvY1LZg+J2beEt0U8JpEUcQ9nqlQKz+T9XG3pX/zwK5pCQBiAElLMutXpAUvQ3ofwU
kKd5+oaMp9Xqb1PAfURfdpqEbYHHDEwdTfQAUnYx2iQQfA0fO4DE0b7s8Tn/ztHy8oEHUPyfWpIg
b1KjwnqaQCIF5HPopohGrdH7XzzK45r7S2h/XlXGwWDmdhAI9dDqt/yVePld4gy5paJ7L9opj8hZ
uZcV5NkL42OadsTURAv90gSZ1NnWUfrP213D6xTcjr7OejFuZZm1ORRMuJVJfpQ7N+SFd5cdCGF5
B6W+n+KlpHosIDV8ixorkx8uL9V24WBl8YzzWCpVH6YWexN8E9FgKe2AoLlY2h3tXRh4gKAchdiE
bDtm86Jp9OUQFpZRuIbyVqU8Z8+xbjYpK5fykBNq3a0b3uu2tBuserQad7ElNzqgEM1ZQc7pfXfP
q+uzjAXSTTlOr7ADOzQKnINlXDWuchABiASgJJ5+PHn0/yt5gJACHwj1FoAsgsug3S4YqzAfo1fZ
A/6Lx2sm4Fj5ezS7kkekslVKGZsGaj23FRNPUjT/8hry7IL+fyUiIxkSHAKeSiC6neqHSfxa67zs
KE8NxinIhtwEcgk1MM9uKdGzwcuo8QQw3iAd21oqCU5SNh3b/louORvP8WrvPdOrRdIlWeoXGh8K
4lMR3ojz4vTlXidfL+8FTw3zz73Q0zifSEQvB+1+Vm9rnZNd5YQrKMD+KWAEIqpYZRCgv5cOKy/3
p9CST5T2BZ2unGTI9qqZpmwaumGKLK6y2kTAW55SPB/xhBxM0w/b4leZVSBUHDiBGEcUSzUgiHqd
dhRGpkZAOy1IvoOtoanfpuH+8hb9xWn/VoqlG2gi8IMNFEZG9fVfOVq6K1c6KPZyHTvcFNa2Oz3L
YtxNrsbZFDQUaMWlL7rkhLid0nfSqDm5HrkNNzx51D5XZm6kfU2K/P9Iu7LtSHVl+UWsBUhI8ArU
ZLtst9vu6YXVI/M88/U35L6njdXs0jne9jtRKaVSUiozQoyiBVISgh5y9CH/iE/63vTVR4V/8MYX
86TQo+mVBRZpwAndXeoZLnrUztSvT+w4HlWh9B9OQi9oUhBC6qSxqgwMTQLNgMovFAefBu/3SS+4
VZaebe4VnBBm2dTE+4x0Bam03slq8vwC6oWLp+8KvGUHKPL2umfhEvWAbobyFaIUPpwsrrRxAaIx
XZflTW09xMnjZfffjFB/IP4S47Wg89mPNipfKjM9hVnqgpReVXitwpDyGBNvOitrUXIg1MtSrDAh
TWXtvk8eZGuvLcu7bNJ2Smhlk1gVK6/vauRrB4phS5v9BEbcG9EsmXsIjKDw6K6WnenGe+Xa3kw5
2IRxAmFr05IvHikFg6BZ6KUfavOOodULqeprewbFRjonZxLzg9aUhy4aTo1l7hbbUWxpwhn+Sga8
4MtPpGXgQEiCTiX6Q40bE/plrV0fkkoHu5J53Yz6p5aG57aOVUFm00lXuNJWXTpmsoSiesUcT8Vy
poXbqZ5MtmP0CkNaelDuQAWQBg8SOQfBqxBeCeKN/4aVfnPjWUFJay4rurRfRLUnVEcOTonEhvVI
8/LUo43UveyoipGTN+8qHu3ESHFSo91XK7kzbfSh698uY2zH5Bd7ZGVHHsVTGTdIz08gy7uCbiDY
L/LRpe/1PXLaH5X3b5VR0uKrszrMeI7xC8R+Zrk10pW+yMpqXq4JQiDrih3VXeYqWGlnLeaGtD2H
mX0weBV066dP0aI69m5vOavBlPbTgDk6WOjh6xMKrTW3eZ/4qBV0UnfGhqof9cTjb4nPK0Rh9yqW
JVmAuocCdpXplUlurbcwVDur78ubqDFbVoUDkB+G5zjdFel7qrpkqaZGChBLxMqxa+DmxL7T0/uo
+8b57rKXi/V/IfaZUnxgcRBkvdhh6nlx68h22XQscuQrqlNTfraXVLFyFUFCJmDTo1kLbVGHGxa/
ArY3WbJrwM0akkpx4n6O2hcsk2tCWNV1ZtzBsoR46N4c3BQ7KF5r+gp90umj7tOP/937++am/eIY
8gG8HjoeVMLxnOAqIseM+ZenTMz6JcOkOFEF0AumDQzr5maHDlE3MNA5Z+Lysjyk7MdlMIULEik6
dLaWaZGogyq0L/2IF8T3JTtchlAFWpkbb6jrvm8sxAYUHkKwLwN9nAvOHzBCMDTMGEqWPDFAlwZQ
igxm1eGpYYFNc4PURYhsk7ZDQyWIP8BcG3iq46/KH6RAMbeMLq2Yr7i/YZAk0o6Xx297ijgUNzkB
hZJMJBTUeRLEDCkFPu+XxfHy6OAE9ZuOhvj4f1AkrwtoTsNSJC40w4XmzK7+mUHm5jvEBxmq8BK3
e0K742XDts9lL5CS7w1Whr6xBeFvGryhDL3B+Vyj76GdribtZulFDdtb7s4rI8VUrvYMK8/NuK+A
uPDDYBRekcMlQl9TcdX9g8u/mCa5IGoL//9Rxj5n9+iGvu4T1zTcHHJBKNM/ZaqUpxJQckIQ/Vmk
NTB9BArSops89bJrKGL/V8Rymx7v6Ba1uGE4JpGtoyP2Rg1Xo0YjiVsHuhu1i67YSbaPFCsUyaR6
CO2gnYEyv7NEw0OOFwTH679DA3badV60U53QNgMv6vINjppkFDdKt7G5n+xCQ9WfH9MpduO2/WCA
46AKp9PU5jdZYSr8f3Nhv+DJ7Ci16Sx9Hs3YSEx2lRjm1bgQ39Lq/eVlpoKRzOqWKcfvn+D02hcO
ZYA07/aFHisuWSoUKX5Yps3GaEQJXKvtzK7ypuwUasqaBsUU2VLIaAJCOd5ZEAsNiCuJnLTtB/cO
qqHp+xEEchU6bE0oHqkOm5uiDs5qrqTIwSM2LvqMQaQHax9mO7p7vjg/ZF/BdnksvOChrJSc6Cpr
pXVmBmneah0cpNU9O0ARzCmq3mfzuda//jsXkZaa1hFWtgWsayC0GZm2Z8XJnlXau8sw23HjzwKT
9SpZQetuWQBDirtyPEaaoqF0O7+xmiXptGuZBjeHSLg6moD99la8cjbfsgbxye0gECzooEpVi5QY
nL+OGytQ6V7M89noGhs+qU+7pN9VjekO9W3a/7g8eIoFJlfXsHlKw8QAzEJ+mMPnpbgn6ffLEFtN
3eBppiZoDUCTxp9D8mp/LOJ6QAqGIa2WxyfGArfK6ONU2R9oUe7zDI8yUXll29G7JUkVp5ytFfYK
W3J2OkdlXi+IvpnjWr1bfxB9utNRWyCeZt+Z4PrG6tbewozyClZyfTrYeTfaeCcg+n2/3IcqaceN
aXv1fbHGV0OatHxouQGzWOyR5F3DvTh9Q33eKwzJ7RvTmGoGxUwcsMl+eKy/hDuKAmTbzR6qq+JM
Q1f52L5RwvAKUnL62jTCiU+ANA+i9X46BnvrClwRHv/f95U1kJwKChMnbbsEbs/y8OMYVf7Ejbse
B4LLrr8Rml7BSJtkWWtla4ia8S75EpFTa6vce+NS8gpA2h9Dh7dIkwOgvxJ0P/Vh/jx5v8vVHF9F
AK1wOlPaJvEW1fYxB1hWv7OHXZccrfRwecC2ITjHt2wQGMpEmNZka3OWItTGwS3JFz9pvheOqqJQ
BSItzhgqusvIMPlJdw3aTa/hN7GueloXrirFb0tH7RIhILpjBpdWDw58kb44sGTgT6x6YuxG0z9b
+aexuIsL5k3Jt8sjt5WzBZIBjUgcVuhfDTRhvWS6PRvI2cIVoNhxANWmfic4yPP9/Ibd6RWYGOJV
/OlaI3bsDmB9ahwg5HxlWM5X0+l/NIkq3721/b7CkqYr6qfGDAIdPjG7+W21H44cOhCH2tf39b45
gOH6DNI8xWgKX/5r+lajKQXYRu/y3OhhYHISJLvhF03fCWFICw0mVekhb1KotknhEZcgJY9x2gSS
UdMzpHhfi3flLYWSDNLgHY4Zup/ttPv2JPSXVRnD7R16Za0Ud3vSppnBMcTZjS0EmM/OWTvoiLuR
YlNR2CjTrbMYqiikgo1Fd5VBGjL8pQ0oYtQfwi5yJ1XacHOhv5glc6/Hg23YIHlEf9I47UMruyF5
5xe1ik9p65oMD7UJNcCUYeBO8no1ELOxpqlCYCR3QgmuPvTtXQvtnxIKm+Qzq94SJFdwkm9OTZzo
loXDBWQo3GpOXdacaGoolsD24L0YJbkjRRoiNUT3kSUSXrbL48AN80+X15kKRHK8ajQDUokqsWG+
HoYf5nI7QaPhMoYY/b/X1R9D5COuYUxdkOCF0h96ujfa69q+a8PKW6gCZ9MWgtsAIRyBX9bHGWho
gcILNS5Oe2rMuzT2o0Fx1VFA/HVsSfmCf0DkqNCKb/v60ZgUM7LtzKB7sUEhjK1E5vpOiNmBnAfX
Q6gJPLdlBKfqOHkTuCDgzYpzmBJNOlNAlCbRWIMlql/FxxqRBxUa5v3y7pkD/0i0tyydlXHShbup
qtBIRHLEnL+InoIWDEQT9S473PaOtUIR07jaHdOFU5wwgdJfsUN8LVKeeAwHKxDKYqNjBm2OJvEv
Y256xgpSCkFpUIVgJFtw125PIIyL2D4JVXUFm3viCkOOO/octz0qoFDqG91be9Sh+yOYO/aTJyiq
7Afn8bJNm6fnFZ4UgZKkMRkpYFMc3oXsgU8KZ1B9Xwo+PMmW0LAxTVV7CsvHnitW62bgefn9ciaO
lGWZFjG+TyHRkt07bN+0N9GkQFEtIVu6ZKSDE/KwwzD9py6nwnkBkimiChYJpOPlSRGD8lc0XRll
vvZtM7Wpk0D5BQcja0+O6WG5EtSVKjK/rYc4CzmD/4QhOSdnmXECCTCcFP7T9hCmbnAPfxNt6NMO
onRu8TQlOxVjphJYeM1q8SZR3U9lhOFk70D9X6DEHEmr++yb+cgeRbUTVtZVVLvL/eVxFYvn0rhK
MWNcxqKqKGDDCTzq6SHq7mOILtXHAHKUl6HEurkEJcWKuqtT9ChiCo3ys7O8M4J9GN/H9bmhV0bX
KoKhYpHJ2bmhN6o6DDGPLDyR9Bjkih1EEfhkGkYajVnGxD3LCEGsktVeVV2jcFJhhdIrpFjRNDyv
5xZjxiP3tz4MnpYiX/MGTzsTD/3fB1wMPBVD3/boWThUmA6Bgpu02vSi0PW2Apldj8a7Qz3E32yc
ZxVLeutNBGvtBUUE/pXLz1nULI3I5UenfqfvRMnYPCKG/C7tC9+rxP1UVklLbAibLGXilg8BlS9a
ErmppoyK28EXTZ7chJosdaQJM0x0lYcTMFCJCXI+oedjhS7xccY4gAr3MJ90Ny9cruJ4+Idw/B9g
ZGdeD2YzsdHk4I/H+en3NS4/sMf0ZOyaA31QFmVuD+ULmhT8J5qkUyPMFBWuzr55H+4GF6doT3C6
T0+Fp5RwVSFKLtk0k8HpCES9afyFhnu7VIk1qyAkf2wWg9cJ8oC+ze6HYpdnilvodsx4GTTJ/5La
KHoS4vs9/xQ3cIIE96fxTVH2BUQK6OG4UHtoABIPFlizvqTW7chuqvy+SkOXQ93sclD/h0X8gidF
dS2zKK004A0gMWRgINAggQS+oitRKQVREsV+9Q+H3Bc86TQY9RVrZuHn7W7edfdCMbM5BkfRGRV6
7fvkyVE8sytXlnQeHPVY13UxbZ0/+ctzAXKH6vH6lP0XN5MNH2Q6cmm406Opjst3+iSaiq6PUXtP
sj0JrjVTUWm04YPMoDZltg32OJNK8akMncaAujr2rYDfzO00QsL7U6k1KnW4jXPFGkcm2B8jDRQw
+gQ5GBRnZUvrj217w0bHLez2aJNFcUnYGjaDWYzaSEKi7EOKfjpHJe7cZ2Ctzcpda3eu01IFxObI
ofIPqRsoiP4lcMOM3EhTK0dHROeNwTEfP87RG5IfzFhhSM5dN3M86jYw9CRwUe7mp7V+XSnVWVWm
SB6d9oYZlkMBNaTuOyMfJwjTz91bqjheGSO5WqYFJA8aoESnrgeZUwvCO/MepaGzPz42B9UzwVYk
WuPJumhd0HcOrYC3/C76gR5h7eK5FMzcHnijz+Fe9ZC+6eQv0yXXWOR8NpIsKkffHG6a9jrkqWtl
t1b04KTf/vcw+8o4afurZ2hjtx2Ms0EmWf6+H9yB1xwz9120eUQ7VUfo9njiSQQUvAYeEkzJGZOk
ZpXeIBQx5pPv4iyDUHud9l6A6gQTjXqqkhXhENIFAS8WqFZhzAYll9x5kVls0LoFj5Z9DbYcMKfz
lLjQHP+QlHw3dDj2FosX9/nj5bHduJe8gpX8VGvtuJw5hlZjLeRul8w+JUs/3dqT5rhjllRfQjOu
blCYXqiO95th64/FfylZ0LSZSEMQtoKn7lleKvCL0gfXq1AeFU/Ezn2V7C6bu/Vis7LXlDtKe9KX
fRQgyMT5M71TetDvpl9CX/1tVHivwKSDYtmNVWLEImrufx9L00N23e1AUn0A06biRrFx+H4FJi2S
ps1LSh0MpwYCvFDfJXXsseTGUOrFKubteemsbi6daUVGpcMqVnnG92fy0JP2M/k4PAvGBt/eVPj+
yjTxi1aIaP7jSUGBqKVPUVS5pf6RFF8ve4bKKrFtrDDauXN4lAHD0h6H5Qs331/+vmp6pKPiWC/5
GApf0OdzkIMK6Rs3H51JsU9vnRBfDZUUtwwezGVlwAv4e1Rjgr8s/WlAiyl8rKD/UHj9cVFdvlQD
J+2nRdKOOV7x4eR15Vo1R6WJIv6rhk6KUUsY20U+i6kxTBB/nDv7cTQiz4p+Xp4ihSVypj+3aWPH
GizBU6s7oXIlURWEb549XkKe3KjS2mabhSksSVrNT+djW8WHUZUtVPmAnMCwoY8Y6D1QmswLv9oo
AU7ea95Yuc6XxQvc/r16hSqmSC5T4Dyy0llA6su5nXb2mHh1obvgXnQvz9HmCIItGB2KFrWhtvh6
mY6jY1gRVHxB3vNUt+MuglxoMCpuPZvWrECkRTQMWh4GEUCo/Z6aB6v91QbnWEXgs+luKxRp4Qyo
RCRWHsEUNNdU1ifrDTUXOEi8jJW0buaGT0uVwYw4DdCwRtxZO7fG7vKEbL1jr1Hky04bFz0nDcxI
k5+jDi07VKdmblrc1eWuDAmao3TwWatIiBR+YElbK+VZWTqhsK26rar3ZezPKoFYFYS0oZqUd1GL
XKdPncBLTPNqqGcXknOKfXurXO7VAEqZl7wkdZdmwGkrb7age0lQh9BdLw9B5NrvnXe/ZV9UZEMK
75O5X9MoCS2KOl/f1kIXjQjc/HjZMRSLyBLDu9pQaZMUbcAAMLVXTo1sjOZZzCPEUUSErRQFxo8h
6ShKk+lfTamELJaZJLhq3aDi4Nge+EN4+k3ZCR0Jxal1a9ggUAmJSlQf4KVWWlNp2ySWHtTYI0gQ
uEEylue8ypjisLAlgsBWMPKVvmWszawihHtrw6EsUtdYiscxtPeFbXBXL/mP2NLQigp9OQd07W28
MwPUkDjpLh3mRy3jOzDx36Aj7XB5UrfWxPp3SWtiKCONgcMG6aDm5NBDtRx7olgPIrjKF6E1hLQc
eJPO3cQAwXBxDpCMRC43uSXdN61SHPk2L3lrKDHZKxdd0r6ZhwJQIn1nIE1dfTQeRDJN6J5g71Q1
QqhGT14SU901w4JZNdjRDj2DXg+RYvQ2o8naJmmDjEmWGiyBTdMeanePoihN86iQuAefjZe4zeQ6
n5nqeUtlmbRjBmjxKHIrEPzYgauBhTUeRjdOVFQgYu4v+Ya0Zda204A/GsbRsxA2hXJGiZ7b8jvm
7Dta3o+qktXNo9R6NKXl3qc2ij0D2DV6wTtUo/mJz07m/eRFDyZeQ53T8vnyAtu8oL4g2vJTxlAa
ltmOQJzftR/oroW4RfRxhJQ3+n/oGxgsV2EG9TOvFwByoYtWRIjRWsV2cU+ukuixWiLFtF12Dlsm
SSvauarKHLMW1t9nHEMbtrcdRWpX4feoAX1tyqwFqGhBtPSzzOOdl6LoPBId2TuNHAbogt9aXuqH
yvrczd1nPV9SDMkqJ+VJjjWd3ViOK1oUh+viGCCX4guuXlWaaGtXXcNJISTjzWzODsyEl7iku8Lm
51rFtaZ6n7y8z9ky4209aMTpdOBEwcmOb8p/uZRtXYoYOUgiWFkCgJ2HvRCNp9QPbjqwEOb7Cjdk
JX2zygvl2GGCXWeoMFE0/hhHV1P/ZNKTYvFejk+gbHjthGWCft+BYvHWFrKU1T7cBY/pU3FMvhoe
SurP/IcCUOy3/xwQbTmdFVUT9IpiGNX4M9hoMl+gQdYOGabsrMowKXziOXSttsuocaA5amDKOlzt
qmhyk3F32R7FHD0vthWCY02d2aJxz+f5XaQ9Flno6uPPyxj/sGIJxR9nkHqSVmy52KQnBEGv+TR7
4bFApVj2EVdjtBSHPn24jLa9Xl/AhMUri4LZLu1swD3FHEJ/SEuQU8d7ksdu37+hZQrB/AVK2vnt
PkgqNopba+pGJ0GFlOB1sEKH9o9mhzc1dExVb+DSfYUpreIkSSxSmBjLorhL5p+sG93BUrx6brvd
i13Sws2GNG6WEnbZZeOlEOOqmWKSNt3O0IkBUhtwHskdEKB1t2MS41BfOc51aC+nDOrerX/ZEzbP
tSsQaXryOTPR1dvghSb3NNL4XQD61eSLFk9emKl4lTfdzqQ6g1EoYpHTJFU79YRrI3Lr9BMxvcX+
NtLvNkQTL9u0OXBCs4qhVMbgzxU8K+8u9LQwzQk2Ed6dcf67Jmnnc03VXr5tzQuM5GXZyJeobwHT
2bOrBejqTdwlPJem4kKgMkfytKpomgZly1hB5YeC0GMY7LNY1Su86c5Ed4iJIhncI6UzV5PSsitC
tD8ZcYaStqSZTt2kt+/eMDMrFLFxrGbGyFlSpzhI+jOekXjReVnz1EfV7jKKGJC/th9CCbPhaza1
pEMX1H8bBq435H7Nn6Z+ItG+C74mQ+SOhuERIF+G25yfFZwUuUFkGZLeAdzUnK1qciNoI9Qqrv/N
dboCET9iNXJOHDbQARRZYLLs2wal0W3x2Az8GOH1rwlaxeF407dXcFJYiCHS2HcUcCM2hdxpXHv4
2IEvr1fU32y7HYQvqWjOsOVK+SLINT3U8dBXBsOVPdW3RtTs3zI9fyD+yp8nU8FILZ5pnfs4CiHh
9asniiW6OVzo96Do87ItQy5ttIIqSoIpQTE50+96B0/AVcYfRhZ8A6v17F02SAEmKyMnlaYbbAog
2k3mX0FoirRmguBd+2mpKl3a9O0Xw2Q292noqkCf8eBctw8R1C2b4Farni7bs7lcVxiSayMrMNKF
YSctlnsT2sYa7pYwyhi/mPxbWCneojY9boUmeXYR2NowccGkaX8M6a+Ifrxsjer70q4Ql3bNaYy8
X1on7lSjVFkV3lQI0n6QL0ZIKYEF/fjZtnY8VpxsthNQqyGS7gth2iao1xFD9AuSPFfdHfR/DgVa
7k4E1/3qSXV73Ixtf/Bwj3wd2+qah3UjjoilFXjlcEdR4N0GVzb5UL2lQYuJzqzfK/Uv2cwEF5Mx
q2GbqJJkaKpLFj/2ej85VucM5eRvG0vKOEpFQGQit7mBAzSkWo1Aqh2XvaBVDn5U15OXn9ACcO7d
8NtbvO8FTtrGc6u1x2gC3NB8itght35c/v72NYW+AEg7uNm0RZGIfWjYI+O7i6ANlXvkDEbAPW4Q
qpur+NpfO/kKTdrJ7TBlWtRjtqz3QvfKOLITu+khYJkDTdVzvh3rXkwT6261xdZNxOZUPFJb2FGh
o9O1+xJ1H/9yAKVo17Pq/weQHtqvUGJO3bT08k9oEfwxFu54VF6GtrOFq0GUIl6gFyRnA+xqPiGn
bLqioVTzQI8lCpVmNJNmZ9UzzvOm+vfEoXEbPXB4BpGflKs6DepQR1sVKFrirH/UytkHh/LV0hlP
qFO+nmzm12Pk61Z07MLqPm3bJ3uBxnAfn8xxOhsp96ol2dkx23XNgkxPrZiI7V305RdKjlw0BOT6
C8r4q8SC7mTywc6dG1BPnHCXCxRY2571B0t+jMxGaqIoF0VpxnIPsaGxRzG2pnp73M410hcUae2P
adflyVShhHB2p32Ofm8oKaVf0JiQo3ipNd1lF35Xsxptb0cvsNJA5kFuNEMD2LY8sPm2eUNvFiL2
y/elGKCZdUwZxeDpUH3Xf2q5Kt2s8AT5zTEpxjZeatyzjSHyF/auDb86yaktFMFMNU7SwjfmMILP
wQ4te0QPWxA/Xo4squ9LyzycnJy0Lb5fz8G+JEi3takqnS3m8sKytqTDzZS3ZkYjDNXoCaEucvxN
M+0cil2MZ+Hdv7NIOujomq5ls3DodqzQaBVdRYOKm0E1aNJRJ0OxRgg9X6Q/Yu0u6empz1Sy4OIT
F8ZMPgHkRmx1JoMVlvHBiQ23r+mOmF+pfSh0r60iL89UA/cPu/SfNSO3u5PJiBYmAg5orISsNTIT
g+OXn8pnfrhJc9HPdnmuFCGOSVGAR6EeQq4Kl+DyhHyzC90AvIYoQBQrlcmhYKzCqO2QCclay++6
XQlJPYqe9EilZ6oCEm6zOgoUvVY5lVhLQ9H6rL6PrCsaUTeNFMdDFY4UEwK7KOYwB47dUT9HbVdj
PwXluGvH4t+tJVntbuFoDoL+MVbuYPwqgwRXYVWa/B/uDS9eJ0WHlJlpGObAKD6FHyrx0HA1f9ae
up1o4Q73rSIabd8bX+Ck8MANKxyiGgtrSQfXFC2S1b2TMM+2Hkw4/Jwq7t0qF5diRcdpGcxg1PXz
8naKH+m8t1UtjIpwJNfLE9tcatLDpLRC6RDXjhPo7i8vVNUsyRXyWmqEYWTAjHIGr20ce+KBJtrr
nxPbs78Tzzz2x8uQioGTeQQiO4JSBodfkOYT6IG1/klTlSupBk6KDJOJ+sUSAo7+iH0o0K608k0Z
nj/OJus3FimrkiUDQD3fhRyl/dq7ujpSpqLzUhkiRYQmXozUKjBWQbOcl7ndaUus8gDFLs6lk0JZ
tUlCEzFYz2IRrTcdY3RCiu6pcP8GxcH18Y1LQSGqtTGJZ4B1VQuN2u62a1XtYKoxkwJBZY2FlqTY
FqJ5cg37XezMio1n04MtA7WdoKLS/xIpNhKtom0JBN0acG+q8Mi9fDXL+ucbFopFHRtpa2JDzur1
trO0/dg3IsLM8x046l0C6itVAdz2+l+BSB5GbGMcjQD50BxCXEhU4kWuPOifHWyld8/M9N+UAg1i
9f11BFpBSg7Hs7SsJtGUM+xt1BGKLvrhuexXqK9ET+ZbksorOMnlnNRa4tYEHEeIYyN6EUvycHmm
Nl1uBSG5XF3aTRg7GMQ+/VhPt0aouCwoZ0nabKZiacK8gw3tznFcDj43AvVFDupxPDWK2kvnns7+
ZaO2vfyP+8m7D5ppkKMfsVRZeujj6zjzShWnwtaBh8C7wcFjOty2JLOsrtVSHbLOfj+fNHrTlffL
8L0MVdX/Yvhlh0PeAb3eJjdRJiI5XGk0wahP2SSUka19ZMASnAiMyUuaL7GSXGqzOgqvmgZjeD9j
oL14vW5jrs+dPTmlXwfpvi3TB6vIjywzrnjUnmvra8v1vWNO3ngzmEr0LVtX4JaI9quzamTj2W5c
AD5pUHfJu5+DUzWoAZ1uq7zck8byOqJ6ttnylDWm5P6hEY51MoMNOtOs4VdTzPaPJotZ5OZoBX36
371yhSXfn8rWiXkQ4s3QSnQ3Hnt/6vaD6g1CYZB8YQoY2ucDigDPupvO5G5gv6uIqhRCJGBkr1xb
Is0Uz+xw4SZAhu/swPfGNZovf+B9TbCmxKqqzq0ItQaTTkQx52VDLQHWgGnwyVQdVFQjJu1VVpbV
cSRGrEjmnR05nyZ72OvFcrg8+1sBY22G+Bkr76a5DY6SGLOfRNd8Tl3C/UE7pBA4eQsOaGmxuTOQ
bEge3bWkny0Cc2h0jOh+iL14ugk/XgbZGjOwWeLtwRLKH8/11WtjJpNA4mZEL4I9Xnd5/Gh1+R01
asXmtAnjgKXPsdCxyeVOm36x5qgNpskP89CdSe3GxHSnTMWMuA1jC4MYB1e7NGTJxDI+Z8Pkl30g
mNr3dTYdS13VR77lAdx0RIc8lKUolWBwwzMKPuXQ2hioP47nnoweN852qXgY3EyarIGkKN6WwTja
aQExglN2rzs7p3MDn/o99GQ11Ibq7qzKPG6N4ApRzgtHtdVGFYFpRpv7aG9t5ke9VjV9K8ZP7kkZ
2KR3ZgkQLQw8q1quzSpzeYnkMDEVQ7gJRUyotKGIzfir7i9zQlrFAaDa6UtB3BwMbhb3tVgREzYz
3ZxgrYqyAUGt+jooMMqMMAjS2S++Z6f8drkRUtgQNkPD0q86dsmuQier8ePy4t0KqGtQKb0eBEu6
EAJQZnw2rEOkf/l335d3BwcEiIGN78fho1X8NOM3lHTYBth9OMosTEalDSGZhjZkQzL7gTa6hROk
eBfobjVW7/IxUZWVbXnCGkzaHWJOa856gOXLySz8ivUeR0N+qBLy2ly0ayCxxFYh1e4zp8mwBflF
/EzYn9iu4zHT4wfxwBr7qaqzTFwe5E3cNg3HcLg47tnSNDna2MTgvJ39ar5e4si3iqsEJ2XdvJuY
4qK+OYgrKGnGstKusi6EbVZz5Qxuw7m39De8VdXLbQ/iCkiarZx0defEAKLnHgzfxX64pqfklyCM
ia4go3fZ0bei3noEpSmDHp+emzZGsKSPpP/J6+8ENeqXMTZDxBpEjO3KL6aBauEiTIpOEJlFjqtA
I03pWTsDMj2eqLp3/Pp4GXTTMOpQkFVbqOGV203nvC3nIg4mX4t2pMcDMvj6ow9vwHC4ZUAYBWXb
clHoTLKkNyhCbFgcJrsHN8J+fkvBoaProPwEfwt4caVIx7KJ6b3tTP6IIBRn1RWonVs34rPiQLwV
Udc4kttZNWuDgmCOEh2TYUJpU+sfLg/XpmuvMSRns7PEQiU6omp0ErToy3F5YGil+i1q/ZYKgjWY
5HQRWBX0LANYaj5m0w+i1W4Uv+URxNFFEMfrOk5f0uZnjF0WQ9kIUQHPlab+aYkcr6sflll1iRbn
HTnSrYEkNzDz1rGquZr9ufyuQ23amG+Ic70sx5zexih5RYpFEfC2YusaUYqtc7Z0OIQDUbdvw+x6
QPFAqYduNZ7N3FBgbS1WHCqZY6AcGQS3kvPFUQM1CFOcvaIdNd47tVuqhO+3nc80LEZQUWsC5XUQ
Is5Ih3moJ7/ykZU8ZnsQcZ1SVFHhuVQpg7pp0ApMMmiZkP9mSzX5BT0Wzr2lHQeV7NTmgiU2h4AH
h1aYXHk49RlZcBMXgeEQaicrUTyHbWa9sKf+AZAcgFdzm1o9AOgB2xBeJeg9b13B8il0rdhtoapv
3NpiQbqlWzp3QL/lSOGBOUtlZri3+G1Qu017sHu+d7L3JFLVV2/miBwLhQwMRMo4R0pIugmeryJF
5su6g0itB6mpB74rT2SnfVbV0216wgpKCkOQGRqbkgPKKd7FUK5keydVkcxtDtwKQyzl1f4aFwG3
kwEYZvorz3Z8CHZ5d9IL1aPbZkiwLMdEPT+aqWUVRidsY1DFY4JoCl1dcsWM66Q1vbAGT/iny3vF
8734r4BnOcTCnVkHZZkUWSOwQZujmWPcjvZ53IlqvcHw6ttir92m3riPjsPV5BEPfXx+8XP66fi5
4knzOc1w6SdIMRcRP4HSD35C+AtqFKcuRo1d7UGGKnzSv5PzzQHkou/UNE+bNWIOA70dHh1wO5Bb
LrPJScKmzSqfhpo3G40XGLq/6IEL0Rw3LOa7VJu9ETVkSMWBi6Y8JzhjT/HkLoWKmHs7CKx+ixQE
ysxOU6fHGARP/S4+FnfY5j7r7ycPth8YcnNv2QkgyUawmUKWjUiuDOX0zqhM5DF4BxKfqao82ky3
0eL8vOxfm678gkMl96pRh8c6hrTMGJmu45ya4Low31lp7TUoeb6MtRmpV1iSH8VlNIVkFFhZ5Dnx
9Cuem8a9jLEZArgQLcMGR4ncjKmhoCmunRm5fF654XRcDOq2bNe/5VEc6TIsSIsIClcpctbBVISZ
hfnRxvdT+klTVTVtjpWNtD0Ou3jekzvvkqhJSTXBjrh/aMoPuar/cjMcr74v/X4Tan92aeD7IS7C
3T1hLlG1a2ydNNC1o1uOjmQpteTTTAcV5q7jBuYbhVmt+1t23To7Bzzp3qkYuTcMAhjiMQqaRSm1
lCibE1DfhcOCqpVoSFw2F+aZ913vEq0kirW5MTdrKDl5NWuNOTkO5r6a97S7M63TZR9WfV+KNdNg
9HMQ48Bh6+dx2LWq5tTNoTIo8pZEN3DEkIYqp3Ea12U/obbwyuk+WN2+5Z/fYMILhEzKwfIiycYB
QxRr/0falfXGjTPbXyRAErW+auvFbu+x47wIiZNo33f9+nuY+WZapjnNCw8Q5MWAThdZLBZrOeXL
1rMtPVz+Pl8E08SwehMHnWVM6a0U8x1HqO9on5rSW+IvcuNfhuBYRnxdUWVUCuDVqdKfsHEmJqQK
5bxccUKyF1vbV+EvHcPLI0xK6HRR1FqExTpHmNBiyA3EkUuMLSMvYxGYRu2s0g0aRgUWkneVvROM
uVqKusjWsoZguqMe0dy0n68yNzvkDxF1IdxK4D5wLDLgUA2rqiqhbXbv1zEdct3qamjbYtxlveXo
duUouY9yL8Gx4erEBogeq82G1ZIxmShQwLHBE7dRvg46RhMtT5e1gns2NyCMVtRxJWdZCMU2qtU1
7SSoYk2geDwyd6wY+vzxnAY3OJuPVtWyxyAi3JPGl/y6v6a98eAGX16rtyFY4eqpTvRoPCQ/LkvG
3Sei2RgLhnzGB1bNNprrOUwyWIXwFk9Tf+r2ypy683B/GYer6xscxvrYRRujF5o6z0MSRJbtVFH3
NkvJczgSTxmi3WU47ob9A/ehjycEd7HeULHicdclz6qoy070fcapCVPMgyMDvo9dc6pa8pS2+oxi
b0Rg7gMJPAKkmFPcN9EPMnROJv/UWsEp5TnbJkj2kSdBZQJRWVLVUbPqNkVBptcds2Kn/hl3o92t
D5XtgIpXDmh08hPN5CZGQemYPGyZqC9iBGsq29LXnqpcmh9LLd6hQPhgZaZABfgHCmYcfMy4KhTC
ZOtsUqEjWouoIwIT65M9Cgzp+Ebpu2Y7/bPq9LvkMXeF+VuuqiMeL+MZT9CAyeAOY56EvWzRZuwc
QTcvG1+r+WsZnypbcN9ybd8GiTlU5jKGlj3ZaLMYV8eYD3H5M24FgRCBNGyMz8Qc1lmbIE0GAlM5
GMKHbLkZh+s2ebt8ZAXCsG3fZmdXTViG4BjQr+cBYwLTIDT+24KxGZNoTeFb6FiwMi1fwta+Ltr5
qOatIPpOd5h5Opt0qCwS0Tq9BZnLT6ksdap1kI6UpuVrYXU0GjCUpSSKnMRM3NEy9qNVCiws15Jv
QKnJ2lyEYYMHUGjFM504nJUvtdkH8nCTYITd5X3i5TPeScdchvawlKnSAEh30GWMxp40QEUTaDTC
PWXQqjzpEO+6T1SEvUNlnaU5MTHfIcE9jzECheSU2bNdC/Ke/CU0kC62iGwZLH+LvGhZYy0wuU21
Q2uhQ1t9FuvelERlyHwFOQMxJjCpazPpawgjF7/KMkir3tWqb7J0NLVH8BQLXi78J5lpo8qDEoKi
2O29agxNOahdgooSeTS8xA69WCZXuL++lWHvp6V8ikw4T3aF9u0W05MwGzANQ8FVwz3e59/AHm9l
VUarUCU0TNT37eAky108epc1k2uqNhDMqvarhMFtKiyIOqteGP6ch6uwpbHU5z4WZXtFWMwRl2wt
jkoZ4iyT5mXTPi1pc9suQdFd8glKV6j+P9tnMSd7TOfJRCcVys7MwrHibzLiXRiTfnnxuPsDtUdg
A8WQSOe915Goro0io7R4U7hSHpx1PIKMWXH6MhYYKu7SbZAYbeyNThmaHHVUebP4cyH9HENyiEYl
yDTjoI+LoASXe6jPcGxlS5LJedGoMFdS8mWpriuCbOjky50gg8g/ZBscxiVE+F5K8xA4nU+TvJ37
14hCNaiCfCekMKb69eGK2aAxul5lvZ4SE2hjQIdSV3Swbm06ym72VRhgzNYVUhhyfd4NJKPyibmo
6ZxSC5w/Fknv5IaoEZb6Kx+FQqUsnY+EKWuMUOBUi4os6RFu1b6mhp+nXdCWGK6GSWfgye3k194S
mAyu1tuGiQoKZJFg999r/SpZRjGmyFRZme1qeIZkffmca0bpXD5dPCWk5fqEGOBEVdjIyGCuc47a
BiihuTiy3hrOMBZvoZJh3BnCy5fBeIzDGIR6RmNUcSBxOJnDOnikN15GOtMKE7vyYED52pPRpl/H
MbRdqTBMz5Alw5vjtdhd/gm8C277C5h1ldSe6NKM53+kvM7GrW3eI+SUYm4DvG3NfLoMxtvELRjj
Body36fmQsHkvRz9muXbLvuEzTpDfHhPys2cqKGN/UvrV3uIHVI+j31gka9ICF8WhnfKtkjM3smz
HkU61RQj70HVWHTOpIMu+jLI5RVT2SdYUcRLJtWIZ3TdQ6N7S3GrT/vLECI5GGuR97k2gXASm5KU
+wn12KYeB5chRFLQn7DxeDvQTUt1iKVa8sexAjFQ8hAtPy5jcONm2/2gP2IDYhJ96EsDyiXtp8Uh
wYA5NWno9se/SASjR1lUiilaOWpLNogreEEaI8LKJYbuZHCt9Uj3BVJRS8pa2q1UzG1vj7Y5qiak
osS+tOummdF2NeLuWPaobRVxj4h2ijEHch8mrVIATskLNy6kIF9MV+40gdXhhjO2YjGWIF36PDIi
4HT+eF1g+Jd1PSVXdLKe6mRe/CvVvFwUWeXLBnuL1LBOkB1+v135rCe5bLY0v6X7eT88h3Lo53by
fHnLuDAA0VDDARD2Bsn7uk7GDFoB1no3rUdHMtO3sW4eL8NwLyqF2CbKqJFHY9vqU7UxtHTC0zUz
syA0w2Okjf6gyleKmghKdLl6voFilGJtDUOqaOxpmQY3GvNbqa8Fhab8RTM1heh0cJbK6IM+6EO2
atXsFfOXKPwlj7t0fL28YAIItiqg08n/iimapfFDHTOpyXwb9pHAnIpgmGuhyVFE0emQRDIe7OKw
5sdCxDjL88sxyunvxSKMIo82QppVjTqKnKA4SGrcAqOksu7esO7z4uHyqnHVTEXxjo4UASoUGXHC
McntfMBLu0NNv2eF5Fehhj6Snz+IlIrKzrlrtwFjDGqW2POgyHCzNPk+Ua8m5Xk1BQMxuLq8gWDs
6SQRzGRrEd5u6sRJ88or0sa7vGQiKZjjggHrZGoKQOQr+FRI8boqYLQtkv+4M8yRUY1cWteFln2Q
nSxFbiUpbtc8raOI2IAvDyqQkDBEYSdhVKBaai23B7jeVdfsozgMVjP31FY0jJSr1eoZhtHqqES/
d2Hh4KThCbXyoQ2mLURbxre5/4yxwQQpWSEou0We8P1F0OXhtJRTjBrSIrtSDJA8SuVLFNaCgCzf
I9ngUF3c+Ac4oXK8qCY8xMyxvtUHcw/Wpt2guzJe6z7t4IrWz+jeBpLu5QYyGTQLzz8bscUs0JLj
XPxeRavHPUEbCOaQojeoiI0MEEZ2VNWXuBLoNVfdNt9nTqhhDQvKlfH9Hq6ONWIeaF7uZLUXrJRI
DOaURmtnRalkwRAkmT90+r5NMoECcG0n5iLL1A1QZLZnXjbLXG0HSKKoPxPwYSZhhjSUYxrCAXS8
IIOyQWLWzDKqsksqVJFbJ8oY1+xoamg9/jX+Id7pT5+wcBs4Zu3aSO6qqoBgkxJ5Rd0Hkt25xTgE
l2H464dBKFhCFbNUmZeJZqTTYtURuk/qzLHrfR6piKrtTENwJ1BL+cHHpmEMXKqY1fonYLQ5NKs9
qeMgQxVkpNWyY7vvfTqmPd1dFocbeEJ1vA56YR2dv2xkFZVPsqzE2CVyK73R9uzM1ZwYpT3I3Ume
iE+Nq+AbNMaeLkhhT5WKTcqiUzs/aKLpJqLvM7sjl1aNiAykkdTYWeTf8ijYfm7+Yrte9Bds9gVp
1S5dMiDEB7gEbhkoL8bPLkVtL02zj7v6hCcdElCXt4krl6lbKup7UV/CxraGcBzBPSHPHoo+/KRr
dvIqCgpyTRzSFsjj2sQAa8N7wWR5IpPVYWsM64ags2S+rT9D54TwlaFpMuaI0SnE7zHGsi4NS8Il
N7/VB8ONe9f2+9yjMxvXU+znlWi3qD59OEUbQMYGtZXeTr2M02rkHk3jdrvIT39gYMVw3bvLi6hg
mVcc/U5AxggZczVBBdEJoiAFjjr5ZKfcr6j37N3YF60md8M2sjG+FhmzFgoD2ZrssGSYU2F5gyyK
9dAd+fcF/DD6PcnAAqvq6HHSMd+wWHfSihf46oChRqDhdCcuATEOXZbFmlVKkKZDA5yCXnwp3a3J
3h4NVxZlvvlOkI0CAoyqtmyLbcVv9FHt+hDb9FcAI/LrF/JnwDydTNTtRWUyfCO7wWOES5qMqH2M
fpoxoDXzyE0Tx7peAkobYteOIrjj/zRofVzMs3yMmW3ThbQ9bRozTsYRtUDfbF/6FR6QbPUsdAJH
h+TupnVad1+eTC/6YTwQUc8Nz2BhWgKBrTJgrlTmpPdh0cVyheegPLSKP3fTsLfmTITC3cgtDHve
OsQ5mxlaM74tbo8x0LFXX1VfMZYZ4yZyV3q6bIZ5R24Lxxw5jO6W5rgHHJHvxuxrrd4b/e/LECKR
2JBAvWhEBS86TMjtX1SxkqvchPvs8NfULFFwjXfAUa9oaig3MVBUw4gkd6XemQZMcqG9htLbWt2R
yS+Eo5C4wbUzjsH2JKCkKkwt2m6qOwZ6YpTYobrY+mgvLO7oeGBUuPiXl5K/W3+LZrC9ABXo7KMu
BGSaPlTkse4fbCJKOvEaHdBkcQZhjhrqo+JsLrF+tOVU9gufzigKveokubPbmx6eCiC5iQL9TkSR
fHnnMIri/WXad4jAWhWQ9aVxcwM8s+qxXb5adnB5Gf+wObDWZCsi4/JUUZppCoL+Xu8pgbzDQbtW
0cwRfQt/lnu0oaK68BpEYjefimWr6GAB+Q1B1oR9E6tq3UaYuYzTHZ4qy7eVT2RLtt9nzHJp65Fp
0O83Xe9MYe/Na+ReXjzuJm1EYNQD3o4dkRzdeeZ8I1WYSGsjZ+eajahKQ4TDKENUFGTII+Ck5JeB
nExlYdjlLpU/UYexXTFGFZBbMhpTx4qFWuGGdVAntpsIa+C4B5f2loGPw8YwBfr3jY8dViF6eCyJ
VoLfhKCJ6qLdXEoCh4Ov1hsUuqQblL6vjLiFQffG4Q952Lq3iBPtcoc+fv5y51GY5Ea4IC/rBN8W
bpAZr3QwZhWk0kCOvku3KsbeRX4G7vEsQX+g6iWB8SCKY3Gv4w0ic0/mmPBSjgsulUF7aszM0YdX
gUxUwT4YiQ0Cc4+Aj6PIJBMIk6u/YSQyWkSBQ5/7lMVicMLvlwEFOsJOwzAL2YylHHijfds3vpQe
Q6Hh4x+qf/SQJf8u5d4oNHrdp4fxWru3b/WAehgzygtve99yVGcpnXoncux5rjDaBP9WfzYnVDUI
0SQZ7G2j3rd20IQPbf8dBI0L6L8uL6JIE9lO/6TupWai7yNMkD2qu/YAHvwgaRzpC52RkPvZrS5Q
FNG+MRZETu1BIgoQh/nWjq6K+r7OD/9RKtZ+dJJqFzUWMNKC8kDbH9sr9GDYX9JnOYhc2REHNrhi
gQsOPhR2Dnm298ZENZvcyMCFjpKF3VBd1+mhMgQZL+4rQt1gMHdJOlexOioIPazUYNGynWpy098j
AkPxsbkSmSmRSMyVEmdZrtc1FUm9X82ntL8m6qNgp7gnbCMSow25QdaxmoAhIVzjakfJmXaNa3lj
5MwP0on2LWSPk4PeeQEw3Y8P5oogsoZBNpSBglERUlpyrapQEXRLHIqj9arAg0MIJ76S96WI+Z0b
NFI3aMxVU2byGsUWlD48QVSn9IqT4tDpmbVfJY6GuJ6ByhZBTRnX5m9AmVum1pbIRDEPgi29O7bX
M3m5vIai7zN3SthiHJE+wb0ea8UZMSTG7jXBNokgmEslXvphTjRqnuYvUvLSCYf68fXvHzVgb5EB
AbdZCrFGf/HAJ/4UHSXX/t55GLCFe8v8WXUu6LI+QbBhbhSCvVni2swHkmDtSjsBX8PyqNXZrs+z
/eUt4h/hs3iMxYjLTiFFDhirelbjzClVDLMWuIT/YpbOIIydKIw8i6OM6kEwXisgRe335rfRp8/V
0BVRoookYgyG0crqAIZGPFfT2NXW/LrVI28CCecnFk5DEy1K8DGJnCX7xfa0I+Y846EfnoxOdizt
IIlIKLi6t8Fgzg/1xyRLpqJUbz366aTCSasbKRToAB9G0zX8s5C3YHTA0KOwmFaUfmhxGDmrGSZ+
M2iPGLys+6lpTYI8Jv3VHwwrxfofHLNBkR1X+qigAT+c+l+9WSlBS8yHqpekfWQ2sOzF+Msqsk/Q
CZnqBpZZzDCJ02GJYSnk/kGtv1nRzvxUb/IWg7FGhR7ZS0TvDOVWO+pBjsmmXRA9rX7rih0Kwbax
hcdE7iYzofngTPua2we1sZwp3kWlQDv4HuB54djGZGlYq6bKsHATZupeG0fUPXmSrzzop+ErrT5O
f4lyQNwjvEFkFFJZklCuLUimov8WEzHcBRN9czIKfFuuF72BYcySPFWTroUQDGQmzpzitp20oMGj
mJDBKWNR6y9/v9AZLevw3cHl994BzAYzjWx62+by74w8Kb3mtuaVpQucQL5UZxhGB8HZtsz6AKOh
Z7KTNuDHjd7yzoSB2o/D4F22gtx0hqr9g8Zej6VsyZ3RA63S4XFqtFD8Rpod6IU37UWsY/yLZIPG
+NCxHndgXcQSJs+U4krZRzv9Hu9HxM+S4HNaeBaN0ULb7KMpoqkoafX0SHGkaL/KouigQCnY51Vt
4XZKaHAwSV6k1qvDytGK1zkVZWmES8dY3XxN6zShZ4rcJjf0lVq4vbNCO5zCSzxRmourhLgZTRAn
UM4hRteHaUobu0HtXbs0UA1p33Sha7Vg3++Wg66Lapf4IfENHqP0RGuNIpU7SjmEKfcYKR35hTu8
5o6NaW3LVSNwbAXisdkhUxqtSrbBdjX3zbFJ7kh+iMjtpH7XGxFlC90X9rZEaBMVhjZCnKiee281
ZoS1wmzF+4cggNqfLFHlOde8bwEYNTfQ0kWqEADKrXFPJ+i0P+SfhoLmXEpEFe/6IPtx2WiIRGLs
LplJOtlUJKP4teDWUhpBnx3v/tiKxOi6NDZ9Z9HoIEKq6oAROg+x7l2WgftgA++hjmQuyAOVPxq5
iQ0akdWsmJSOui+ED+TTUrmht94o96idw+x36wHMo8OLyCSp/KU7ozKSVamZluaIK8t8NL9aO+Wa
7AvX8JRdfGP6xQ5RUHcJ6Js48SKv3XUv+kE0ZJZ71raS09XfSB5NuVISAsn7wNjJfgabX1/p/uyq
Qb+LvEpw1rhXzBaPmtANnhH1udxQBW296pnWn0S79Ds1+WKXSigbPfgbLCWu0xpvFcSejqOngx4U
lap349FwzKO6D33RW4VrlRHFw3woA5lQnTX/JhjzSJyZo1f8LhqkJwfENvp984bBj5bb7zqRL8cL
amzxGP0B7XNmlwR42g4zJp3cs/6Q9H1Pj6bgfcTVVIylJiAaN8AGwyBp1bj0ckdGr0KfSVekX8hs
CR4SIghGEWPbqLQqAcSQ7yfpPm8FZoSvDRsZGM2bTW3BcFgATK7s1nfVN8nvEfu3HDTMyE7kiap8
/0UdzovGqF8ZVrGB2WKj177RtonEbxW33FcH5VS7g7gWRbSAzC2d5FUbhSng0muMaHtt3MrNf0i/
zHt0/Lupk9y2ovJFvtkE2Sp4Yy004LHjKpJVj6sQxaveUrvhDgNSEIF1xj+1UWBhO9KXUu0SQbUD
lePDHboBZZbVsIfVTjHPBowJt2rkgpnHMbXUbZdjoTxJaP27fDdwr58NHLOsFcYaZdkKuNz+HtbX
mfHD6h4vQ/DcRrKBYPwds+vJhN5CDDntjjbJnR4ZqmlEok0TvJG4KnIGYhOshpTHZpHAYKTobWge
9c+0N2wEYUd0FSgDgEbg+7GCca1y5vUxRjWhtvnyevGP8kYOxstZG7Vb+xg4Y0ACOgx5dpBQw9uB
3tahKwsiq/yTvMFjfBwjnkEnJ2GD1NrNnzS3cWPPdsEqOPvwtwNRQoivcpTUTUfHg0EYL3Gpm2bJ
a0xGmfIliMs4AT2depUqxevldRThMCcpHDHKYazxGi/t+LBotTdEg1f2muCeEsEwJyhFfMi0V3tE
/+gTFE+TY8cQ8d/wHd8/9NJ/rRlzhqRUMvR5AEi2ILNgHSn74pi6NLtb3/SudMgCYS0t3faPluif
fWKJEYciRFt1gi54+Z4SPja7/kp7yjDnmcZC45MkiLzS7bgEx6iFMtZVPBJsV5XuM1AXFuHsILo3
1a/xIgg78C3SWTLmgOmaHI6hjtUc5Rcbed0q+xGqv9dcZFz/5SSfgZiTpdd6s4DMZfSadC89rl7n
rvspdXLTGQZ39ns38YhA64WYjDPT5gWI50xrRN/fXIGnNPNTT3L1zhnd7jCfJE/9TDkvOSunRk/I
xhEdIwV3cwUpy4ZcyfVvSU0eLx9loVCMd6NiMgtpSyiHdDX40hsdLGHekBPeSzcEpM2xoJTmX0wi
OrJMHX1ZKNZ5L1Ldlv2w5DGd86WA8TgNyh+5k95QzU/d6f6ydHx1PIMxFiRqWrVrCvQZkhzMsnac
P0dqBgJH1GqovajViP9EAa3F36IxpsSO4oYeSyralDuqr1w1qaeAv8anKaJaCf6TcH/68zfKEUlZ
YZQ2hcPszG491rHtzObXdBA42Hwz/I9Yf8Te4BSzSVZJBY4Sntrh57r6RidwzUQQjNkYuzUErSOU
Qp6/ydN9bnytRKSkdKs/GsGzFIzBWCt5bvIKUiC1Gj+s7ZXa/4wt1dWKMWjI566uMxpjKlQtltOE
wMJX2WMOevLwrowFt6NAt//42JttmXpQUEsxBNLaN0k/KqTGINidJolyq6K9YQwE6dupNCvszYIU
dJyXbmft5VRU1i1CYcwChsX3GLNNiWEieyeVoOQwl2NZGoJFE2kB/ftm0Yp+hgktsWgZIjMSWhxR
o65Hr3m6erP9qEi/Lh9Rrt9M+Q4JkoMEZL7v4ZTJGBtTg79JcjV2CaXm6nRR+RE1Kx80ewPCaLaJ
gSlVX9NXQGAc9f28H4LsThw14O7QBoZRadLbC1xnvGfkcjdObyGYiESZM9Fy0Z+w2Z0plNFC2UES
Pdz1ynEV0e1zd38jAqPKulX2sZbgOm3N0ddj1HLmd934VDW6Mzdvq2hMK/eEbuAYnVbTGuNy6Yop
c2CqraOpk6uW90329bKWiXaGUWojspupW6FlrblfcOnEDx0R3AH8u20jC3O39aue2SCUgSa3vrHL
9vB8/CbypJMaqOiEuCwQ12E9g7FsgEmTx3lK3Z5cvR76IEzfLHJXh48jEdEtC5aO7WqbBgkzRzss
nVqj+EuZ9oom7QjoFC8LJFDsD21ZpRFmGEM6emFRB72tHxPDdi9D8B053Dg0Eg0ONraxvldWU0NG
gnqnSmBeJb7kTq+4EBCOLf8fxal8kc5wjNXpq0K2QVs/ejYZdjJI3dpSlMPkMgyBpP4fkehv2NiD
eDILTaEYw/AwyTvNejI7xbHK3Wrew4sM1vE6swQuI/9BiHYfPAfhnipsubxddXpuTQpOk+bTREgc
SKuDUs7Go+nM+kvxWLqiiD7fK96AMpLak1ViYjAF9eI71Y0RKQi9+UEOiC/uPuNv3VlCxsy2+QoS
xwpgCVKn6jVRBO9N/qE6f58xsylYWTN0qiK6Z4IZ93dLjq36eFnbuRbiT2cySikpkf17zSBqPRmS
nMGb64rrpvohqdq+nQxkaOMDjO6Py2hcQ75BYwys2YahtSIc4bXTi2Qd2xaBX+m2EBlZ7rptYBgb
m6VpmUeritRlpp6ipXpapmJxtPAz18UZhg3mpUY5aWqBeG8m38P9Se27VsQ5zpfEVpDOQLuw+sdW
bQ7ubEi2XKWQZFyCPLkdVAQOD5f3RATBnBiTdFa5SjLcEXu97gvd0Xp1t8aNyKzy9/4sCqNpygS+
wkkBTpo4YEpSf9OAfPLFds2TfZoXR3HBXnEbBaJyOZF8zCHqbLAxShNw52g3jfsYRdeiclOuHbDP
ojH+iWJMdg/mZHorHYfqSz2PzuU94p/SMwBzbjBbCCHJBQAo9YKnvZPINzXq3HHdGZZoPK9IGObw
aJhTqE09jE5t/kAZfK0Gl2UR7Adb4mKrS9QY9FoYqp8rhgVi0mycCeLFgvViqz2nrhrkla6X0hMQ
FCOWNaV7o7c8O7deolZ/uyySQLXZ/oFujRqtbyDS1A2utAZxd7V0k7P0AndOsDUf0pvSHMKIQ6za
zjFv5itYrC4LIlo3+gM25kaeSqORCwgSJi/DcCDGqcTU8Wn5acVPl5G4LgnIxNH/SDQdGXjmRZcX
qPLsW3nymlU+KCY4McIrdd1/C60wduS5a5xZK1EKuruMy9O+LSzjbZnWIiNjixso0+7j9Ue73qZE
RADLW8UtBrOKRb/GcyNpcCDVp7i6X9fKnYbGyeeDnpeCHaMnn32zbrEYqzrXUShj/jT87tF0u9lf
+tdF3Rmq6sTxS58+/7fVY2xpO8WdUS2QTJNucMQcAwy3sshb5Z0mDTce2m4xEBMUau+VcFBARRmH
iJOECLHPbezWOopa9BtdefmENBsgZu3ktS0rhUZQW3Kdaboz6F/SSBDHpz/2w/5sMJgVK4c0s9BG
gtjivASZkR/ndhbdrFRnL2FQfdycWhROx3i0AINWITQ76076Lp1Q6e5P+8yJnkXpX5FIzGU01Vqq
5gvgauKHUhCJAozcI7pZMuYCGitSJqOSYHD7fFWim17ZySKf4M8FcGHJ2IozopO5nSa69R5e4gif
h8eU0ov46950DTzHv8lB79I2OgPx9Mj7TCn6RsdZQrWuKA0MXqL4dQ1y7cEb2q9ZfxpUU+A5cF9h
WyTGzq6k1ywJWWD0Ek8+6N+dZpf8Ip1TXIPv3pcOxQ+tE2HSPNil1WWMrB0bcZEpwAxP/SHzsy/2
7Gi3GMUYlDvzMyGBrYCMubDMvkUJK8AmBZN6kT+VRsG1y43Z4O1smjbYz/CKZjReMrO+sSo8kpDa
pC/ZyM9faj+7kz00rHiXjRL3BbsFY9S/iIkitW2K0/yt91qUMMVBeZX/Xv3clzzRFCv+WftHMtYZ
i5JYzeYektnT1TIfh+aUlYL3Bd+cnyGYpKm9rsSMQOLktf1BL68TcF4bgyMtgnAD99I97xHrg61t
haKwGZIM9Vsn+0q8uCq5S+cfNZ5ml7eIbwDPEjHqXU9o8dENQOX5U2LttDUTAIiWjFFpoldqpJtY
shDkoVp1ldm5r9TPsvLjsiDcUNdG11TmBiQRiVFNB0naN7yPPBV0Pf2esnmgh20nCcuYRdrGXIYY
DKfrawi55jR119KR5WdVNK6GHo8PtkclGGergGADR/b9ZVgpBczpbMIcJIPukDSMAnMqwmM8E3Mf
hqp8APPnbV4Wyl6blunp8opyJTyjs/FJU7LhPVdk8hLdepkssP5VmB3o2WBnEeR/RUiMnFZRdnTG
O0rLkIAxh2NdVW5t+5fF4R6qszgsi22tSai7apDTNsqf0ro49do75fBdH26rKRMYPoFA7IjgsFVr
tQuBNaUvtfxdjX1ZFRhyEYT6Xje0CEx8JAfEan2JKQ9K4o8iGjmucdgsGWMckq6vw6hB/m1JQaId
R4E1TwKfUrQrjHlQshpUdTbEUHCMhviXNX3Ny19TGKBNQGCJ+BZiIw5d0q1vKcWdqdFdMXsXyR00
A7S3xW40nQx8W0+UvTIUjY4RicdYCbXOFt0KsYJr+5qCvF0C4Z9h7/Mpc83162UF59+2G/noj9nI
1xlmOitge/Oi5wFzezHH2Vt+TsEKNqPIUwTZeZFuMH7EaDTzSGi5V2v9xAjkoI07gWrwEUArpCh4
48EGvhcHoxG0uSTUGeofFvnZFJbUct8aqDP9G4A5Qnnf9vpI3xq08K9AjfyEOMcdwRwLOkhIui6E
DixdlI8G/YzIHChrqaImMf4gwg5hRJdLKSGsQ7hPv4dO6sS+7alOiv9F00q51/BGVuacxRj3TLIC
D5G8fhpb30YopJfuRiJqWuKbpbOEzBlTYsWQ+xLXImatONOgXhd15emp6J0oEoc5VzUyTemMUZXe
qA+7VbPcYrX3ltre2/Yg8Pm4akhH15sKMWSdLamw57jRpLbAyvWKI2OoTyJ5lw8uH4GgxF+hg9vY
8aiY7Z21VV9irHR3wpgTh6Ct8TIC3/SRfyDYy09uc3uNUkBM7hpoLiWNMcDlZqAbr9+BVUiwZtzt
2cAxR9eIk6ybVqxZF7aRg6C/V8T6zla6QyGLKLYFq2czp9jOisYec2ClE6gKyiiIe5HrwH94buRh
z62t/W+Huhb1oIvfOd3JvOkdbXCaa8rDF7rLw+Ut4x6kDSQVe2PMVQKO7a7BjkmK4axx7fT610g0
uI3/GtRkgiGc6FUHg+t7FCldSRanRuXNc3I0s1MVOgpJXFOtHLx73Tks9p3RBfEcCow71xKegT9E
tUkyJSAqh3NpyWDokE9a/wPPbMvJU2SP1zHIO1GTLT9Mu8FkllSfU4SXCji0YZ45sqY8KzloeMLk
S6bPTjckJ1vrfCLpnhYKQ8RUCz9Y/g02czcPAxIFxEaRN8pEPcVrwHLv9M7sxnuaJ0peLisP9/xt
0D5sa44cCz0TOapYVlQZpaQO5uKxFpUBioAYz71P1ro2ZIjVKPdhfMz1wcnV3RyLSnu5p+EsEMtr
iAh7mmHCBmo2db8an5r2awc1vbxoIgzGaNVJilFJBRZtaH9q8oQy+UOki4p3+ZZ4IwljrlBXm+eR
DklQ9nOkJcq0XNjwhqA5VEEUiPqiRUIxlivtStOuME0N/E+viX5Xqc9SIvAEuT7uRiLmWA2rYdej
RvdGxdtqdhsrc3P1VGEsnVa3zn/bJCrvxizWUWb1Ugwwk1YCKcXVNNre2lu7/wbD+BeFstTqHNFL
Rf1dG63bhy/GGgpk+RfrSzCqVSaYRsI+E62qn1AejOl6g4pMa1c7Ri+XTtE1V5Km3E1W85xa03O8
Rq9rq1xFluFdlpLuzEejdMZndJFQ/smuRXUQyA0s9cpYBDUffM04f59RvpJEupbTjdK60GvV3A3z
10E66fHBGp4vi8LX8zMUo4RpW2cRmQBVj7vBuNainZYKonKi1WJUb0miKLVoU0iy3k7drR0LrkSR
CIzORfNkq12J78NPd2ztMJG3QhQj5b8RMfXib5WjW7Y5P3ppGmkzAmTFOIXFLcHLEB2VB0O5xqAi
r/wiCgGLFo25ieakTOIG/R9evbZ+Fpr3lVUInE2+d6aBjMtERxj6rpmFy8dy6KYCjwHkvaI9fVER
EGL9pDRMkVufjKt8JyK+5e/VGZJZRjIN8zLRdFtpB1r0po6ugSnzl1Wa/uyPp/OMwSxdnxTRqtNS
flTNOH1+bzUKSs4e8RwRAPHvJJDDYyaBaYMjnrEDRRIm2vynSnBxrF2yT+7Ro5C2jr5rHdVRe0dB
x+fLZen+BdTUTTC0ggGX5YEgddXawK3+j7Tr6rEbZ5a/SICyqFeFkyYne+wXwR7byjnr19/i7Ld7
dDhcEXf2ZYGFgVPTVHeTbHZXeUHfO3ojvYJ42g+qeDfov8Zpbr15Vr7kZL4OlXw/x8ZRWbrSMWrt
1/Yfwv2UOPz+/XcwR5ggziQCtjMctM0XI73WW9uRSoEeAz/sziDsG52dJqo0t9RfXjsv2Od+cCxH
jLba+8yfrzRRRNDE+sF1TAWNijZCgqiM69SmBNnnDLukVDjda3HUdngNvJL8WPftfXBV7UXlBe4i
gppfN4mlowrPLGJnS5I5ZahzkRCFjQr0PEbuGd3obX8rfqj/g6OyRNBNOS4SpHzR4IU0fGvtMi93
SXCI3cIBe9MzePIfRW2Y26aBbuMyY5pB+7+pjR5tupneoNJa7qJMdLD5F9Msgq+lgznOZDbLoUcZ
34pROZF6Jwmc6Zg+lDgYzm+66pRHKiJnH0UMInzbzpg0e692A62yCsQhMBcz94axOxmZ7gYQ+dr+
bFwYjDRgCMo2oE7PmiZJeRa2C55l1N8NuEgLA/PPIlZG7mFjBcLYMqddNY4GQAJS3CAw9pZROGly
N0qlP1Tty//fJOiDqSaI+XViyUyEFU2bZKSoRi9fjnl4VJUvtuhczcv/awgmpgY5I3JSAmIqKico
fylD6I3TVSVqmuQmpxXQ+7155QVtIqEhD4V4r7HxJFztIgRVLDnp8a/iUP6ZzG8QncrdG1g6VkWo
taCBo3W4+0el012jloIBaPPYvnW+usv8z92B1njMZh2rkj6VOvDG6r7GQXu5S8m3bXfg7mZrDMYf
DBUa2vVI6xmNg04zHKsSD2fe3Im+UDZD8ds6L6YM+B4mBDBAi8i6DN26qqYmWAY4oFZ4Umg4kgK2
BIO424bRqGF3kjUMY5eZWcNgyoAJcrwodOVzZWS96PzBA0FpFQ+dRFYslTC2zCZMLDKA0CmF/ECJ
8IcDOEFbT9rnu/ZndBI1zdA/mzVrjciYpfcNiFcoYqbjZWu50kPLsaG1Un23EhUSuz+2V5H3sdZw
TCibUzCos9HjhKo8zMNNh7lT0xZxkgtA2Bqv0dpqMQQAye1be75uyzvT2G/bIfhQ7IW1adq20UMs
mxJ5IUQJ5Mft3+emotVCscXcNLeGJpVhQ4sxC8gh+OYx+voXn2qxr0XvMfwVIzj7QXPUgH7FZQzZ
aMpriY2WAav9qsw3VXxQpLdti/gr9g8Ee/BLTXmK5RknsbS5LfrHVCQpJTCBbb6apqZTa4PWdyDv
hbvIdDuLml64uc3E+8f/lslkrgejJEdtVNDTJH3A9KojRGHAoYYAXZodjVA8WgmanrlNbWtM5siQ
xwpRJdqXQuuly3UL6ePiKvKyXe6+dQ5IEdzGkQ+Gm+7aQyKUg/sXPzybTD/rakuElmIYtROW1bwZ
38kYzGP/zbiRd1SlWKgmIHIS+pFXaHqT9gGhT0zBkDuG9hqo/rYX8tPd2RzmhhzMo50PJgD0OTmq
S+Uk+RctJ75ZmztLz11ZsgT7BtcvFVWxNdyrdFlhQovoiRRn9Pmiz07J/FjHvi7qrRVAsP1esTIG
lV4AIi2vtOGXnrzo2vftdeN+GKge416Md3WNMNvEnA9tUSkzrBjy1yW0lkONGsbxP4HYzNeP5lzO
LXUovaXul32SRdqTMliFwAUEprDqaelYElJoCCg0EDka2hBaEfGQCIHZxWVJbayWdnpl8q2if1cw
17y9UNRnPmza569hM1+jH43KniS8Yc8nKobeYaYZ4mhCJrT30YMtHMZ3LTsbOlnBUvWnDFfnwluu
yH2yQxZy49SpftaevMsOkd9fNY/0xJo+tYfp27atfOf+2/N09qKbxmUdDQb+BkVN9+qQ3qCUfkpR
CflvMMzlVmv0tqt7wITTHQF9Wfl9EM3I8LePfz4bGvwvs1tTq/LcUs+jemmSUz8Ex+Kq9Sj9ZvYC
viNB5uFdm8wVHLNzmLGSdKMNL6n0twWENjIkNiVPTj/Rs7aGodGwytlKNciR3MHbDfsuB8m3GjlD
8nP764hMYTKD3YdFGixYuUg3fQ0sC6rZHNOmvmoGS5Ae+P5mQ3bdhHwwTkOX5thKH46TBSi1zRyd
+PH4VRE+o1Nv+hhYZxBmG8oaJcQZFQeJ0Xi/aFJHaP6AIJjSXgncgGuQCslLEMpBMJKdfG5KO9Xs
CpfaDlzHAwi9jNY1DcH+wD8nrFAYZ8uM2lpypUTOix3KCtnuwf2zOBDSclRPPgiFDoWAjNuZUZ/N
agXAdgZ5WLVLnsBYMDQQn1jQkh7vPkNni+6rf5aR8YuozuU2ou/0EySfe/QZZtq1LpnuYshu8Rkh
5jUY4x99MwZxC+ptz4pfevMlEJ1kuTvUyhhmh+rkEgXMFr+vpNdS8jSJOspEPsdsUOrStFInw+di
7SEfjlV/HeiChM3dA1cmMHtTkYdxO3QwITpiHAHKvuPOpKSy/nbmEVjCkpGhVRHDcgU+e55/7aXY
IctTF71tY/A3hrMtOrP5DP3UEJt+7vjPtBsgpJJ43U/1FxjC5l2CbkxTJL8ssorZiSBIAz46WrQL
jN0cvI2/qk6wbXMzNgYBoZyi6/Tke5lGI73Gc1fZ4i1cehjix6ZI3Q6yDKmoq57by2KugKipq+0H
5dN8LvUGDwpR5dr2QSt9VbuOkme59Wf9LphvY7Lb/l786DnbxkSnqhXJMDSo6U9NeqraBhTK0Sce
jNdWMQGaNdY4BaijedbSuf30rGFqSido037sUgHUv3jf2RwmWOu8qRodCr/e2KAXWPHavZG40K+u
vfxY75KH0AtEA458/4NzaOi0MiCXfPnRLKWLu4nmn7hKPX2avjZjc6Ukor38X0w74zB+PulhlJoE
OMHN7KOeu7P8Fr1+gUMZ8Ebnc8niDMdsgpq9zO3wftdLTh2U2+pdJHodEa0cE1d5kfXE7hG5Vv1Q
QV907o5aLKg5cNsxTM1UMbkBIS6DvSIVsd1bhjTiNeSuhxJnAYmOWnI0sKXkO0vU0cSNphUY4+oa
2mbywAQYNBf7xPBbTCpvxyvfDVYQjIfnpmKmEoXQv89g1KXM97aPZ8d+t7j6Tj4oIpvo3/zhfKdr
EJ030M4CLfBL/27lQSERkUuvmKTKscLgOl5ULxxlN5rJUzuKXki4b2bmGZBtC5sKSx6NNELHezw/
Vn1SAOi3WRZX0lCeKkN6HhT5sJTZ41C2uyTpd9OSgIAEHfFzLciO/NVe/S2MixLwepX2+2rf0Fm3
As8oaENQjy0oYrq9mTsi/T2uB60AmS0gNyrFMicUY+uhdOoaxC0v2w7EDboVAJPwydAhQ2bwn47E
0FnpIJl0rSSGaOFoNtrwGo2JBKuQi3qpYYe+D/apX99AY/1E6RGjU/41F6V9ERoTFJEZEzufYFSD
GVLZz3bhS3HoPcr1G3rG8/YK0hXaMo0JiNmS58ZoAbbkO828zqdjn3wPa0HjkMAR2MNaWMZhLhMU
zdVpeQWnlD/P2WHbEL53GxDbM3QIFOoak+O7bJJMvPGX4MSSj8MSPBtGvg+M3leC4bZU+iuLKk1q
kmOgZTifTK+r8pORfOqGsPozmCCTY3mKVFXFPiCljqZXt0qpPH7GVJP2wtA2KeSyyyzWz4lea4mC
g4Gr7BQQuwxX8j2V96N0pLYnqvRQh/vgIys4JsrA4SD36SzjRB8+9jpeRMvXqnrqs8FRlbdMdDbg
xvQKjQm2Nm3i0gxgXFrdhq3tG6Yjk8DbXkIRCBNjnTzXXRDApHn8boZHu4pdWemcbRDRujGxFWZF
bYwttSSLnBqtX1GiOOk0OeF438aFGxev24Dc3c3E4Q1d+aaN0elLvyBWheAoFexu0XytKq0boJ0t
7h/QQ+E3YyYg1xOhMZ5eo785HCwDXrjEvyYD2g8knDw0a1xLqeGrocg6/ovLyjzGD1Gsl3BkpFcX
R3YXL3LTL/S/5T6oMBUF73ddN/GtL2C/VgUhx01gK2jGKbN5ihulRQIbzatxqhwjEs3+iRAYjzTS
FqxQ9F5W9LU7BJk3DKJeGhEE449yUKVEa7CNzZF8b8iSo5qzwCcEEKysm5VOS9UouIH1SeBJsX2F
0P257eQKd8s6fwt26q41e9z7U3wLBa38o6O8UeK52CfHWnNwrnoBwZ7fOOqVqDNVZJt6GV3t2A2m
qcO2wd6bxXU+iE73/KT0T/gazA6W6yB37hu4gPkCEfrYwY3PLW+WhL5jDi400VxTdgrX/iVYUPqH
f8zvZ1xq+Oqmbsv6UGX0STu4UXYQZN4roRPHKHFQJu0AmcPZBhR9QGb7KrWw02N0lntmQ+mOTlMH
DYhyv/SHbRz+ekLHwNY0GW2jTL6wtWSyU9oZ0qKfpn5pi9KpRFcybhK0ZNoRIOumyr6/6UOQdxb9
ZnYz7Xq7wUThM9FDJzOubPvLtj38y8QKjAng1NaLVApQEEgtL/qlYzAj2g3A+rNQ+SK3Av+MJ2p9
4Xr9GZPt2RiKSTfCAgZK820f3cciymmRUWzHRg5FiKggMCq7BiWMqziW4kqufK889N7iq07ze0n8
7YXkOsbKJiaSrWKeSFXBprn6Yhjfx+qZDL+3Ibg+voJgYtlUOlnLQvh4g2JhRk5S0yOMd9XwsI3D
L7evgJjgDaywyUoCW9pT70MWCZJas4a+pL8Og6HoTMMvQazw6NqukkWiZWmqWfhcyTE+dIWTeKm7
7MFW8E4WLxqd5B6hVmhMCOtzVshZDuugMe1Y3WsDfcv4a6fth/SpGgX5QuiKzC6PLLgQKwKagXz0
/v4D0Vrpy+Rqbgfp7NQr9sLbHnWED8l3ZSGz71vo/JvQekpLOujJg/uHD4MDzsEHA1pCkid6dOJf
k1Z4TA6Jy8GII9z4cJed0EfmKT8jdObQBxraJxPXfuaWgnDbTiEYVL50GVlW5VBqAal216F+n6SC
8S7+ieAfmzS2AVqeS2mSqE8Ob2QPfZwf84kSB0n++K34kw/O5Ne74iUQmMX3TR1jmKoFLlediTwU
UpIhpMfRPl58ycgf+6h9KeT42logdl22eKvOdoJop9H10Vv+wWTPPuaihqZaYqumhADSnelWd2Hp
NigLX5vOfF3fVe6CPVwwHMD/gGdUJl8mfSEH7x8wl49y9b3Tv26bJbKKSZZToqV1/R7l9o/Y8OLk
e97styEU/kZ9toH5WigPjJJl4WvF4Hx+s2LfuFNd0633+n30h+B4lbmDL3uyI9Zi/ZeYO2NT+1c5
UwnnPLEXYEMdyqez7V33PlpLnNDtbsKdqDdNtJ5M1hyKrigsipdUd1Z3P5ODInpI5GqhYSjmb+83
mFxp6Y0OfkxgTLaT2XhahkzUQ+hbLqQUe2eKcCLBPXQvUpb/lxx9xmXypWT1qhTWiABKv5ehgzl9
CH6NqH6Ux9ClMl9g9Ha3fUe0nEzKBJVRKw10OYPgVh6eVXJMwt/bENwII+9dAKqpaBZjlZlIqpxU
c4lS9ABtcfQV7mxFSbxtFG4MrFAYQwiI/acKYkBeo+ePOkYqdeWtzJSTbHV4Px0/Mx4GBVba2kCN
YlnqLT2UFjlG/aOK9hARcNpAcc3qFFmfoRldAzH5KRytOY3jBT4xdbvIDl9aNXtZbFEBnesHxIJU
DnjqCdTKLsPYyJLCttCp6FnVcxnFbqt5ofxz+xNxz40rDCZ0pyLTS90GRhAf4/DYFr1Tdbu5F7IG
cs8dtgLaGgXE+zph8uGi4h7RyGhC6nFupG0hAaigHN37u9AMlo9ty/iRu0Jklq8KCwhRS5gwQ8ds
/0W7jtGhC4Ir59r6gyFIV9S0yP1aKzhmJUtVy9sFJA6eEV8PEWTRX1NbcPjmQ4DG3UIfqQ7q/UuH
wMPDaOkd6m16rjllTt7aQH1YInMRJCCuU9hnHCbXqn0J9WiCamVX4sxmF+aPLgbfbZrezGly2P5M
IiwmR4wKSBlaBS9kpUbul2BxwmGSnTrqr+Ip/LONJVg/tvW8GPQyyykVD6k6BwcAZ0laB59N4HkC
k9hH7VhDzgtBh+6pUg+qOCg1zl5iP00d+Y9A6qU/FGMqtbUBoDA9DoXiasuNVfVOYT9urxv/0nd2
CHYSLzKGtC0UAPURnk17xK52275S1Qza6l4KXEL0mZhUMWiRlqcLIqnpTnH5Apa1JhBACC1iQgky
4f9bur5yS5R1W/ddBD30tBMOZVAv3l5B7n67WkDqMqsT2RzjM7UhFlCHxJX2fcw+03u5+n0mYrsZ
85MWTT6UZMqoryz7qdUFtVbRZ2HPDO08RhkdjawU1ekXnHsabLH77YUSgTDpIMF9v+x7gGS57PSB
/n2YfyxV+vyfUD5oO6RliLlVoLS5tltweIz1/Ea2FMFX5xljyVB2QC3QVowPNFZpbU0lbc/Wpelx
xINMUPWHKYsFMNydboXD1syKKBiioQHOFPrho/Q+Ppi7Q+MWmSM90LZLEHI+/f+XEGwYtmnIumrb
LMXAMGfoJu0xa6CV8fOSpl8ysN2YSy1IPfwlPMMwjh3ZUkBaDXMasrEbxms5cORK4HK82MS4KkYy
0BlLNJWBmND9kqAJDum61ZzIfNBkQeD8y/c5IzCRo4ASSAsoj073NrvSm4KhHf2bvUCiB4QCit/s
Kd3Ut898nzMmE0hdMxO9pwtHml3b31nqAxGNmwgWju01MRvSmAEd0olNr4m/lv3vbRNEv888L+pV
F4Z9iqatoQRV5A+j3G3/vui7sB3RZjuQqG6pAbPTgSF3AB9zvg+vyV32ZQIjc7gzvG1I6ktsPcVS
FKJhSlqm7ByX+4CFa2ylFGh/wL/7ioo6elx8mwv9Sqkttx5nkbQId59bAzJraKP5IZtpUz6klRXb
qY4YITyN96Pu08kt8RDuOz/aloXMmURPKR85HTYIv4B7vQQ53OShROZTnSYVqlR3e+VLB3Y4+6g9
b68tt1S8tpVeQVabbDJURrrMsHWx31lP0v1wKr5oLjSkPRGLi+hDUt9dYcXFYEVLAqy+fIvLfdvm
LiYNteg4TK8Cs3g3p7VZNEWuoIacdKZJFRO0u2UHudTDgNfn1oNqgp+CxlTEj0WT0dYHZI4q2oCh
x+V9B7Yy1wrVXaRVV9GyOJWcuRlob81ROG9P3X4Lk0nBcxQotE5Mi/z0eAkK2hPId0DwUIuanUSL
yaTisAEXQk0PYq3hWLaj7VKM1AbPykM4ONqJ9rOInnFF68kkYhU6KM3SwTYzMp3S/mp3r2GV+Fr/
kmG2TXTF4ebMc4JhmQsaM4EYTgT7SrW/stXuoUXjjrPtkQKL3uNw5ZBIa+GoSDTOpO/mXDlEmd3B
duvuPiIvQ/K2jca7Ta3c/z3DrdDqVLWTqAKant+apu10Jp7htQqilJ3gHMVdO8iSQHFZQ4Jmk3M4
WfkU00N0avuBcT0Ff7Yt4SfjFQCTjCsNVf1aBwCUj30Nos5x7cj36ZHyZUa/F8EJgL+9reCYVAxR
+NAMLMDR7t0BtBJ4v/XUe/VuQrMrZUA2BR0F3AXUTcU2LRx5oWl2maliVdfVhtQ4h1rHOL1Cv9v2
Aop+nzHICEylLyX8vhY+xuWPUCR7y/9928QZUAbngsYkBzmOK5LQEYK2QJpbwLwuUrrlHmep3BtG
6wlqYcwW1Y+xWii0Q5WML6S/CernLPnMR1hBUCNX8TKhNhTEOSAaufGboLteKlGDqsgKZkdq7GqJ
AtrEmYKwsbtts50sutByxzmslRnMNrRY9YzCFuruozt43bHdm8fGjw7q4RNdGwRSRLZlgpDEQHP4
5XrNkypniaLjk0iyO9b6SSeT19mD6NGQs/MAB1RQqg0BGvTMXeLYc1E0dQUyqBGMQrir/7ADbdcM
yV7OQ5DNFn6HAbI+Vq4aZXLjJL9R5uIwEk2Q5DgHl4s/g/l2SkyWtlxMNJDUmW9CLjSHrkDa7jVM
5unGJxhEL9CYrzhNZq4GKtAs8ybJO1cLf0ed6JDLcccLEOb0EPZxmTU5wZ4H6e2efImxt9ut6HWB
l70vYJjsIPVGKOWShavoglMKnvLc0s1kZ4QAxB8DzZVOst9Od7wD7QUic3QowjIN1BmIBt67oO7j
xg/BztrTzgdJ8OTKX0O8KxNbhg4Ou/cp0NOLM0XDsb2/TroQRV/fFo2CcdIrylCgJZSJYRKiM5E2
KZpiLkYAc8LrTn2YRLrYnHPJxe8zETZEpW5mJX6/avxB+TEXf+bhKBWJM/Wx2xCRLiTfIVb2MJnW
LGwlSAvg2YcOMlOUwm78NrgSGOwkTxekde4HWoExcSvnqaQYOQUr4329RHfoIXYkvRD4HOe0dbGG
TMAOzWyVo4VYmpQ/qvS2oFBeqn4//RS4Nv3WzIn/AoeJ2dFeID5C1065I/vwqr5RHieXvk9XJ/Fl
je94BCPwBI15Ksu2Nk15oOe6hLWb/9jqycpF1nBzOwjD/gZgPCFLVKraAQCI850UcLMMB+12OI27
9qgerMQRPbjT1fmwetitbJXImM2yGLxyCkqiDzgIgb3ylBf2QY1A+yKByr5ojnb6mbkpgifVf/CY
1KdmKlrJMySi6AiyfD/ZDVdl4g3uX01fUuGK7vJcb18BMplPbrRRXXobgNKNPL1qyj7qP3E8XhvF
yqd3KnibhgIY44O+p+NJ0wG9GT8T0JPRDKvfimZfeH0ZF4jM+Thqwi6sKxpcr3bjk721S3bWYy6B
Es3CVdBp9p/bQs4LyUoWmZNtTZMKyORYvZsYHIyT6sRe4YpavbjpdwXFpN8CAwC5BU1wz2x/xfPt
mKFkEHxttethuIGCuC/IIIIYYB+U+6pQ1J4upuHQJhdMOnyPb4p7xN6VDiqNOvZo3SdzxZolfGSD
XhEsgqk+xjltq1TVMIHjKE/mQ3GUFJTVql2+Vx7xIpKXDnSvNZdKlwS+9bxtNT8u/oFmB5vKTk+G
LAZ0qJwC3Rm1x2Teb0Nwk6VJG8wsQ1U1tou5rdDQUMZ4/J3ywtEixTP06rANwbXCUnDDBpcvyqBM
+orCxIyyAN0nU11lbhsa/WGQ8Ug6ZVYqsIa/Sa+w6MdcXYdwDimHtsXBRj7Fh8wj35LioD/Zewz+
7qbR1UQNQyLbmFSpkH6KzRzXiUL3B/1YB6fsM9y5RF3ZxDhgXqtTsETAyI7GTomc0CcYZs6P0aEv
0JItKlpzzwSWgZoIqtLozmcCuxyCoTCkBXX4/FuHsnGI9g3jLlRE45u8Ox/sQlSB/hgsWWzxKi6s
XJ9oYSnJVN9K4yN4Wk90yKexu3t0Rf4J7fJqVgwP09wCP+HbeIZmzqY4i4S9RqfA8uQwmzs0PzjB
vBvAbrTt+tzoWpnIrGU0ltNY5Sqy1vhkd/2usUXaOXwHPFvCBBeYbPIwnIBQ699iDapebYqSre5u
28FN9qhgyITmCTSDXIZV3ICIMyIGWtrTY6+MTq4QaKSgJh39iprIa+ZQAMjfPFeIzObZQYY90Fpc
JanU6XBf6k7qDm59zA6YVHXHQyg41HG/FC4qIEBBsw3abS4tJFJujzmGxSHikD/02vAw953AJhEE
E8dtEkjagpF3L0O3eSvXzlgetz8T1xnORrDzUbNtRGkx4uCWzTsS35eQ3SsFRTk+hC0TSl6rflCD
KkLd6BUJkZM0rzqadYt9onvbVvDX6QzBXEogEdX1cwSXjtHgqTxVorsV9/dt/O2U60nGzfTyUzdl
GiMm6ae29y2aG1J0dW5bwF2kFQL999UupPfd1NT0S4P43x1I5ZX1TTm/bYPQrezDrQB00vgKeJJX
DSaHaUu7zLmSTChQoClWOqjFM+4DbjxGToH5gm0wfjyu0LRLk6TJHjMSxJjAfDXBkE91c/sRI6eu
clK96DQn7ieetIm6QmQ+U53JVmNAfd2bs5NBngtwaijiMg93J4BuPUHbpWmBfOnSriGqoQds4Yil
acS3a9SsoCzpmMqyy0jjhaadOKlkgQYod6u59ZslOClhcDXM1asUlqcieC1UXcSqxffQ8x/FLLZF
ILOrqljs4c167W/rF9vF4OErzoF43UxO6MESPJTxfekMyKw1hJKrborSCbPEKcaWXoyl8MrgwSY3
o4iwlTdOge96xmKCI+1NkkQGjJMO+p4OmGMoxSf3tq870W1/pMd4sfyfaEWZnNJUlhYNNkDzaPGD
AZMbUiEq+VJX+RiQZ8OYs+fYNzOGArGIf/XhK3R4ad/uqMSBJH7apBvgFhqzYc3hUFRtBzTwHfnp
YTkkld/u/iJoDUXUR7wo0XADQkXbRuJnp+iIOYbabKPiMVSRH5LGSdSHwvoWW4LdRYTDRCMKHUY6
NDgCjtXvzLhrsgUsSL/S9HU7m/HcfW0OE1/ouJfDqYI5qe1Z0dUS+VF7Fc6du/SZtw3F2wpwq8LF
h87wgPfoMr8sxqgRkJZNaNYCG7+5WzTZyUQVG749ZxBm2SzS6nleIFXKdeO2tFCEHFaQ235+wu1r
v20RL5TWFjGLpwfFEGcNwEr1qivudU0kESZaMiYZyVk96X0GgDyPnFmHUl3iJNVu2woRCJOFkn7u
8m6mS9btUhPSe44ZP2xDiBaKyTlJPNmRHQEiLvQnyTY9ZdAEdXx+vJw/PJNyll7NTXuGdyl661QY
GBhqzEAcVVNgCne1ULDH8zJ60TFzcenFyiQXad6XWK0m9GUJpG5V4vSWqHOOl0FBM6xDTA3XTzws
X8Jg0LSJchllYjo10B3rffgyvc9N4VizE+macNduBcasXWaqc7NESAIKueti344U36odkpjuthtw
33U0FcIwJsrR+ofybThbXV1RP8CMT3PUDt2hMSCi4hCHdgII59+5breCYzy7q+cYvEVYxFHym+Gt
/USfHtomz+YwH2mW0KIhEaybXu7t9HdrLs72gnGdbQXAfJh6TAcbTJi4nCuSgwP8rkCxVO9Ed1oR
DLOBRkaep5mG2JlzG3Se+7zUXB2H521juAfn9XIxt75eR89kYAOmw2nSibFRt6Mj9479ELrgW7hR
Q2cSxBHXMqjMYPwGCi3gIbsMIzBJaCkJcaZNuhPJH+fmqGv/EYLZBNRQ1tTBojfNpt3LneGhvO4I
Fee45TywK/xjCbMVkFlt50VG1dc+TLvwoBwiL/mqfc+PJaWhFzFH8CMV7RpUfwgMbuyzaGaUTT6U
cO0IT74QDD2M8b73+msQNe8h8b3tGdz8swJjcmoVEzSH0PxjTY2jzddSSUVYMz+2TG8biboYe1TU
DDz0whtAZ8YS90CxxA6meaKvAsFeO6T7xqfT2J9prVjDMG7XFkkZoKKHUlTokOo70R8r2RCEE9e1
V6YwfmdKGUQjqSlkOUrL4obtQ9qqAhDul1mBMF4n9aoxScOIoq6FETlPTX/GyTVosQQw3EQNOjET
7Sh4TGQllCD0O4dJhtJ7DkqFZrDBMKMKztP85TpDMMknafTI6OlMYVTdZMN9ZNm+2kz+tnvxOs8I
SNH+NoQt5LYQBq+bBSjh7NCHpxxPhsZtlB8nkCaFburhJGp/yqdRicSrgmITi7FsHMvQxusILYrT
vBDvO59SOn7qsEsLnn/BsIXPIouTuWkBY9m7vPsWdiJf43+hMwCTBRpbG7paAYBREDcqlkOq9Xtj
6AUXfL6vnWGY2FTHRG8J1fuR08OkfSfhN4EP0B/4mGPOAExgajkGUsCIgxMOhh66azo0Fu+TGeQI
5Q7KNYfPwJmKCkV6KCfiWnq5xS0YWc0MDfYENzSlDQfd+Yr/cbp9fxB4GvcLraDov6+KeUsQhmP5
bhk5qsEB7wSp6HVTBMEcqbq+tqS+o08u2pdaegtanyw/BSvGabrGHIKOXk2IkZiw59IMSdesPp4w
na2S/CSr8Wlc5v3U589x0p8Wo3bACvYa9YbbJXMoWEKu962wGeeQ9Bpd5ROKxrWxS8Jvpf28bRx/
/c62UfzVJ0rTPluGBhXjoY+8oTtGkAKzpx/bICIjGD8gSoA+UQnpmlgzNoTkBduEtw3Boz3ARyIK
+KRsTbfZQf1+secKfzwwXsyH6giSLmf4On/TvpfXlOXcPn6myIrOXSRvdPGC14992AlCdYlUpG5N
f0vT+zl8HFPBUZG7bisIJsOhSt0G8wwIO7nOw9MsGs/n7tar32cc2w5mK48N/H6QBo6kHZSxd8Lw
qok/k0JXOIwTd0ORZBLdrvUQMwSo/UJw7FHw/elafMiiKwzGkeu2n+xihC2x5VEC5nwffTWgq4Am
QJx3RYQN/JUjOjp9cPyQ2W6RVpozZYiRRBvrZxZ9S+XQSYN9EolkxuiF7YNVBH32FkGpgrwPEa3D
UzU1yaw6eh+xnTm6qUE7kCbfrfBGErX5cJ2NEKgVIY4MhTCZVCkrYs8yhZLvJ/s+E7VL8M86aJlE
QzdEy0GUfZlqSrMe2iGk3lw4g+3It8VRhbSsWWFSAdPEUEY9pDvRKYSb3/AWr4GMlYCYlXELM43w
NKujO1qabjsIY3d7K/U/43orDDa95UGnLCGcQXuy70I88OBNHCpJoIreWd9EtReRQcwq9oPaEbsE
mNr/qNWrBA34skjsgn+bW1nE1BHiDKJidffeUy676Kd14lN1sKDy/Sn5XyhRynBktHzjQMrkOHQ3
jjMmxHCKa57jPHeWYr+0QplqnnPrVBQONzmq6cK4gQGS3EaeavrAAPXfQ7037w0MGt8bEDUu/PEQ
JftcJKXMx4Q8IM5aYPJgNwiijlLYJKj8VXmLrBT9VDNNlPV4+UEnCFhLhhDhB1kAMubdEikZSiQ7
sq8qJ/Y72fmdQtNYcedjvCM+6tjOH9FQH88JDYwCg1oRIqKgcbwM5aSOrMLO6JOmbjqqdW22tVMq
ohYQbg1jDcN8tTCN56TC0ev9WQjDwJjKCZ6pclezz26U43YY85YS3VwqTRSgXdGYKDbmolMp94on
tz9y+QZ90T25a5rYRQZ2tqF4u4dpY3zKMN6PK0z9bJDNyZgpGWuAl9l4fJAgHzFr/oS8sQ308Tvp
OnYoeL6GtGuwxKVtaMkpGdvUt+a2PU6a/gRuis6d0Vwp8MSPJl0iMZ+qTZNBqbM495X+SQ+fdAIN
zqXYdXPvbZv08TPphgIiJjp6BstYqoA+gQjGmFeQeTUHf6hzr0tkN1Wju3Qp3FEXiRjRy/DlBnwB
x5bv6zIiaaHYua/GfbCL5MV4JDqkD9HmlTjEBpdIo07d3ZDolpNYPRFYy/mAa2tZUdMJnexD3Q2A
zwx/SlO3tnMnaYf9f1pUNp6tuY4X2+5y304qxwxM9Ev6RvkdFo/m8zaUyCLGUaChQ9JohkV6vTiL
+a1Lbox5cD8BokLRG32ZyFAmA9ImkRQkhZ77WXPKta+zfD8OgSC2OB6PzH7GYPLF8n+kXcl23Liy
/CKeQxIct5yqSrIkS7Is2Rset+3mPJPg8PUv4O5rsSDcwrPuqhfuo6gEkolEIjMi051R2QgqNgNY
BbVvc5qHpnbUkh//my38gV9BG70zgWNOeOAfMXqF/7b472UYQU8hPN3GpJ3ruLjRGpw9bmdghkaN
i7ChWZiWxQkdiIdkmzc/X/CYqLtRoWofa7V/RqP082Vwth9vvrIdNmfjWoKvsXTXKpwbGoAv8sow
tk+XIYR+57qWbkMSWrX4uGHm/Zasa1eEU7pdVT15zJ04yqztj8uGWMVXGJ5hZNIxoW1qVRVCxcnM
78zyMMTRn1uiY4N0BEBbfzN82Wxur67rhC8IL2HlmPhGCg1BMMW9AwZzqC40E6BGxUutzwhrldb3
VWg50J4o1ggk5VedI9sX0dazcdf/wLB4v7vhbEqfWtMAGE3BvcCxlAfFbcP/zRTuvF1bM1kbjWH0
1MNL7bWdLmG8dpIzUHQ0oTcOzVBoKkMvJFcRsFOzM6HTVIXFllxN9hA0PRi6ytX0NX25blNZgimK
QHs8LgvbQJBTT9NWhU36olSWT+EPW3KX6H9eZGO5yqthbA93e5Tm9phbM4BG+2BZ1xNk3B37/vIe
yYzhwo85gvYlt4Axt3E09ZhU0EcfQfxkVUtwGUoUCvbmcNHG2CAfl/WAyivHV9vSg1bmTaytkoRS
lDrolgE6SA33DouvEbjmrCJn6Nh3+sNRb/re8tB25Ovac0wP5fSlbmXFQqFhuAUgrUR2hNLU+T7N
U57XuHhnYeGo2tVQK6s/jcP8pEBRWWKc8LPdQXFrWIxkLFcXxzjo23x8YA827R7fsU07CC4yFF3d
rdo0V6GTxPik6savFvoJUlB/PDBomLiAooLHupfBbnS+aqth1NWk1zhgm+Jkz9PDsq2hGzsvl80R
OfgeRj+Hmbe0bzBNX4VVHbZ1E/RL4bnlaeqt6DKQ4N2cGYSnFwtUmLrNswsoRMGbZY/TVL0yI1v1
0sAKlBvz5p9xrfxg9ZLcgcVP/vjGSxzUc1QH7s7LMGXxrOUZ7QuMR2fYpGa48trNvXdySDEWQ+Ir
dvkO3zA0nBmYh0KLGP8ua7U15iKsAu7X9fTGjdvER4wf/bqno2Q5hftGwHRAWP8eRAvO923KK7co
Oz0PdRc0VIua3yl9fAOqtSMkzCWRSYbFQsou0GZxEpcY66jCZf2c6xV4baerkaKZ1m4lSGIneTWL
l0CflrwnEF+qwu37HNrQlij8+Lhc4fob5KErJcsRnY2QfvrPKv6SkNlZNmQp9HZGWNahYNUbxGtR
PFjukuyQtTLFP1Fs2mNxX5phxrUy1jDNHY9WXPiNPkpWTxRo9wjcyUu0LNHdDghDQ0LFGU4N+P1W
fNSXv2TZojFDd4tmJDYZSQUYndyPYKeZ7KcGBCXJDzDJXUZif+nNF8yqSOw92MHpcY7UNO7a18mC
IzGtva445LWM61NQzEFUQnTFoyPII5BSnkOYVq9VU6xhzUItYkRXlhYlhxUatEU0dweZPIZwi0C5
BwYJVOBM/iwcIK28GS3g6jHs1dGrDN+0ZZ4m2iA8cLs6QRRibQ/nNlGLTNrUGWXY2nd2/tIlf4PN
1lb0UyLTnxVt0B6J26C6UYoxSc0yNOPyvmetd5aMeEO0Yg7KiK6pQqEK87fnxgxGvMa9QmAMXbzN
1EJHh7xpOUkyB1GMc3Q8neCsYCPmHEyZxrFrJguIzsry7wWSPU1ueN2ynZpZ1icktGgHxeX9S2WU
WTJqZdjpVw6KDC3kG6BIfPnTER1+e3s4v94giMRuSmXYk896/HPMT+B19tDibc7H3FSOl9EkJvFz
rTZmyYyy2rBJ1lNdo7/vJVmiyxBCV3tdNf5sbdYkbXExLkPSnyBF61fF6l9GELoA0TA669iaipbV
c0+jTRWrjTWX4Ua+187RnHQM3r2sfSHBEcYceBn60cAjg/ljztdsdaVprvZlOAaMB3/wl2OPfgf3
QA9J9J7r2B6My1fTPF2ymgBMrw80u7Y6r1YMSMrJ+iKFLrAzivPqyaazbW7AWWsLmon4eNTOT1wi
cQORX7vouiVslAjhmvPrtdpokSy0DFX9SusOHlkezO1mK7w6kYm/CgZbUKb+jYUH1XOHaHriVpSg
g2/8Pn1WwwIkiIYPwjkMZKITCg9rlrd1GNiVPaaJHBFFZERv1t2Hl89z3G3Uyxm3dkyZpB+c/GSk
xNMdkNR/u+zvoh3bw3BLqSs1XL4FTEvGU6suH5Ain4y2knAbiz7cHQwfG9qmLa2uYA44PqjulSt9
6JQBcDelBKPPW14DgL2igZxJDxm1z2Jjotp1/H90cZL31KH2VnFnbKNqhRU3AM2yx23+4ayfaS+Z
GhPYZYF1GJd1Aq74N8xW6pIVC/Qzi3DDjE5mxVc0kQnECFwAE3KW6xA85OuoS5972py3G4nttAy1
jHpG2vh5Hd9vifLpsqcJEhILdUFYAXkHvDBxMYgWajGXVElDyPAVE2Y/bPsjmbsChHbKUi9RmYHj
FFMbujpLwoUMmfNxZy2TriNJGdr20+A0mHN+rMlBtQ9lK+tyF20XJjcN3MXAGG1ZXFRXBkyhbgYq
1dUKDvf8ZX5HhdXCnB0TotZwEPIvt9PWuopBZ9SKzRc6gaqiRZCtZFVJQYDFWIOlahpGnNBwwe0V
GM2cyepRkTaaz40dYZyS1Ya07KVyvmSyViKR/+3BuEjXjhO6yKAzGXaTGbZ9G666ExaLIvECtsvc
PQI2udgbPLyg1MR+xu7GMk0JsksblQCXPq75jdVEylR5app56RRV2rM6yQa4hKuIXcJghepoqEGc
I+aJCu5wTG+Hlr08VMn8ks2tn7vNqWimm9Yog95UD5c/MuFa7iC59MXMYicvc6xlb5aeM7/E6QEa
SZLcReTkoPkimotUHI0r3JHoFr1NrFZPQe8AJe3jMJaq7ucNq/G+wxpWfbdYgwwev7kF3NBNV+a4
WTj0L9RBHf1n3Mjm9wUiT4ZFdiBcdGAtOFbZAWRYve4W10zFd3u/C9DjGvxSdwJboen3fnkAu97/
ZB+vZTFDVS1tKe5o5lheNW6OISwlyuZa8vAjKqjsTeTHFYuxmiZqAIfdbwu0mGQ/py8zrrfGEQQ3
viOLgoJ+Kigw4qoOPkbGqMV3POI8acdeV7PQ6O3bweh9vHEcaLcGmwPBjrX8lhbog+y/Jb0ZMC7V
dtWPK81vq1Gqz8c+Mv6z3/8UbnuV2FVsTJ9WYXoqP5GguaFe6W1/QyPSlydtoi9+B8Y3loNEoS3b
Ho/Vzrx5mbWCGhzvk8u1qbw4A56VE0n3ouhz3+NxWU+lYh5WTVCFGdeoUxM/X++LWIIh9J49CBfG
RhcUb7M7ACT4Rzk8e2qvDc/CoJt+XR6y58sfhei03sNxIUxRKqdC4Q2FRsOvqy9Vggv/lVn9dP+c
MeLMSXnGCNAqOK2lwC6K170ENCRS+SLZ9nBHjhOTidobTHFMEAr0vrmFiyK7c4mi8X69uJTDzbI5
UwqA0OqrOd4q2d+X90NmBJcLKMaW5VTHMtXQi28mdJTf2olsakb24XCRfisWsPhbAHFSejV2eliX
+F71ryPVg7wYPbppXy6bpYnygf26cYGhpqWO1m98q+q9/Wgc5lANyTX5oB1d3/BQjoM86QJyPDXo
GdO9ZMRXuGl4AWFUnSZ61bhNozO6ojQDD3D99r2GEmT3jmsDknkNiYeJ1yOe7slMe3UmNd5Ztl69
snMmlpyMD5dXULhnOwxm4y6hQhNL6dQje8vJnzXjxh3DrEextHI9DZWswZJcIUVxgXUWsCZ6VAJ1
7mNSSqNYG7yHhXH6XJWjV1qDPy6gRvpi/Tm3GaYOWJrNZoTYsOW5ZXGaDkUag+Bd2Zyvhb380JQx
6ufieHkBhRbhudMGQRFIuSwOxhhcpbRjnJKOVX518/XWKouPZCGlZ+vFM5oLF0m+IXJ5WPQfQP71
DSW/dJ5VeF1DDp0y+uNwWGntV5M39eATpLe5JuOZF9W5LNu1WcLN8sU3Ani645pxh/K9ckxu2VCX
4tPEI5BMwfIG5OPlJZXCcR9W2k80a0zA9TismFRn1USM4xLPfUfEkVlGayAF5MKjWzhur4NlKpyu
6pMW9I9x0NveP52gZPZjSe4txeMiZUOawUpnGMj4SLQA/VCB+cDg6E0cKpKzXxSmwE6KqgCOSsc0
uNWEiBMZ6hUdjah/Ob0atSWVfANiBNtiPdZMYIk77edGWxoTJ0w4umkTbBttI3fOZE2EojMM7we/
UbhQNdCltNoNrU96UUDT3bqdu/HkdqZkc4TGaGBScPFaj8kIDkapq7IeugYhqkj9ehpXaGvZ72ju
w7TFKwgXB+NqXtRMYW1cLgqR7fW6HJR58VNkmpJvia09nzo7Gj5eDXUnXPQ4c+oGPdYlWvpCNmGc
3Rrhho+3C6pT/QD+pEimryZ07T0eZ5mTZFpr9WjcGF/W0PI11TNO1P/V2/+UhzKtR8EkAYr8O/M4
5y66te4cdC6GTBeZ3nUHO2xXj3UirJimlC2mLllMLk6s5TSqS4E4kX6YwuQ4HJQwPs7RFv5/WDBE
HZNntnFRAiW9Ei+MsK3+gKmPGwel6s1XrvKr9HDZScQu/+oj3BnWaBYmt9lzsx4/10rQN4lk4USH
pAPyPhWDbOgV52d/zGqiHdrukBmOiAy511v3q+GjmuPpowyL7fgbh0dOhvdz9trM1xviflGIPcEY
rU/DMldOsT7fpQ3x4v7+8rIJA9IOiVs2CwNabs98T9H+RgJlf5u78DKCyAXwgoVWK0YyClI8LrIu
ZUrBS1hloa43jRY1WuM+pOjtP1VZrJS+GRez5s294SqeSmLnuokX+jlpqvrx8g8RmHr2O7goMuVo
uI/bEgcWpu6tRP2bLm5oOulfl2EEewcYSHKgMoUnIV7IDGXXGSORCItO/2ArAUQ6fCdBRzIYei4D
CRwSo0CsJoXqqPamxFtbBiQ7Rxdi4D2Nam142JI0qmqMWRrLjb3IkkTBB3YGx3lKW1DSJS7aiXJH
9xyni1Qw0l62SBQJ9xi8lOJC9Gxt+5z1PzgHpmnT/ZM0MSmlRYsuo0kM4pPQYTWzfshhkFl8VSE5
OMiqhqJz5MwcFop3FxO97vQ5Hn+Zw3LAPJohi+H9w3OufflzsmBU+/FsojIqZBNdeudoSp1OrtHg
XjK4KGShFUYnS6CbiWTZxN8zbopwbkcjIDI5x+nxBjk2boLBgRM9sZN49Gxk0emVbAxfuEFgNXMw
cQm2YF6CO7b1Ms4INogUNJrN5LrS33Fq2Fip3xDcDoH2OKd1ipigNrcZnlQLyfVaGHMMGxQCaKjH
BZiri2VmacaU5Xtxe7vO0JmihzR9xwwYdn6HwlkxFBuZrY0tFMTrAzVURvQKgNF2xrioCYaMSMbO
LvbsHSLnA46bkrVTYdfs98sj47uvDmbYmQ+sWI2ROv/ypypbRs61E6vqra0BXKpEDerfxYsrk11g
4Ys7cjEZzZ6ZsFlsZv3cq9vEWisHjYyhgXkz1Q3nLQ9y45htj20R9e2DlskebYXuvUNkB8kuOiwz
NR2QxWLXqBPaVhyUtfZwed3EARXXJYzfQyIKJYRzDJoMqO7UuNnn+trgcj0GSjGf2jwNNMW47uY7
0Oo8lNYaxeN6LJvu02V8lt29XdRXeM4xXZrVeW/DMd1x9UEoeVz19tg7eBinlreQGu2hJLgMKVpV
EM3jsQutthbu+ecWWwuxx1RDdGqq5gaT1F/qZqrf4Y6o/2h4l0Q3Mh7ezzHWpXbUqUjRpmwqh5pa
L6T9aSb558uWvD3f2XwEmJCRRJiQk+JSZzTvjvFc49VOXYYQvcKebeTH2upPetl6jTVI4jpzt/O9
AtwvDg+W3r7p4W1istWkXJMQpGXXyTgfSkw6eUNrfk5JkkpWUAbG2zaZIzHYy92QwiXr1NfMD23+
Mmmrd3kR30aOc6u4rAVskmaq1iTFcGDhJUr/OU9RTt00iaMLPrQzHL5VeFGhJFhNwOla8NPYR8wX
+JrtqxE6Pg6y0eK3Pn4Oxvm40WHijlQAwz0/aLf6uKy2xBv+i0GYX0arhMGqt+c+3hkTpQUoLEMV
imkf3GtmUDxAC2M9vYeBgBn0CsbcZRcKixlJ7lwALNaol9egMd082klMEq/aKwj73nYglWKsuVst
uFApaN41Wj91ZJQXQm9DIR3fET5ciOmcQ2QThDJnDYSv0BXwHeN2wdByI6tkCr+dHQi3WFZmpFCV
01LEhPqUN51XLs0NKX4aGH19x8ezQ+JWzCi6lnYE2+K4nVetg0/Wo2o+XQYRhrkdCBcKBrS46hUY
2cN1+jYUt+2Cu4w31p+t7fNlINnmcKEgn9WCxjWAiPUXRKzRdpM4f/w0wOpTeGxGOQf9S/yMcJqp
vW61NA2hHuxlXbSlz+tybKuD+h5j9kjcEWQURr4O2ZSGmvU0oI0Sc6jN9Hx5wUSOtsfgvNmcbMfV
E3wwzfi5TqO8OmrmNbi+JCH6bZJwvmicP6dO7zTzAlMKS/Vo9nUG7wQ52N2nxXm2ZlkqKUTDuBkB
Lw2u6Xw1Yup7WkDGCD5t6V9mTfcS8gKZVogk1oG2Dt44KRL7RHFH3yFyWzWMq7pUOfzOmvKD3vbX
ZicbapNBcDu1OgU0hCxAtFvv6foPy5HYIPp29jZwe6RhxqyYZwDoSziTSIcmnqyXVgbxJtioRgL2
QNhAn7PVwbPnUYNA9GWXFgUb1PBAmAGuShe523mALsFlrSgYpw3H+F5tnkw3XFX0SEToCLkMJNoR
vBBirh7UH29HqctCV7ZGq7BgfUrQBzq4XkNGGYpozXYo/GxFNiQFnlwLxM5VueqN/rtrlA9tWn66
bIzom9nDcLsfJ+7k0Bi77zTt9VhMLz1R/WQtCi9DT0lWQZUrkcQe0UbtIbmNcpuyIwOYt8JMXfyK
Qj8q84r+vtUPmmzYQtBXgn7Q33tl853VTqLpFLKfKKR5GyrwyykLK3+K1Jc1wGNkpMmeBll6xmfa
ezwufZunlFC1Bd4MOXumxJlc1WAO6sBkKOs1vOwguKyc+/uW4ZXOdLGMaK4+9urPxYbcjVK9I0/Y
G0TOUarBHJCVACUfb5TtSWkOBf1x2QVlhrDvbZe8kVGvnKxv4Q/udWGunobSbfGeSL23g/2IHUha
zDb+do1Ulw43xF2v9ER2/DC/vbT33Kc0DVSlRcP82lb93v2+WBAwjXr1yZmPIFsYnSG4vHCXPyRQ
IJ3bBC4UN++gZRu2BmPBwjxt84M6HzfrU2XL2u3Yj39jHEYhCF4c0Y3JU4oodTdojYHoulq5e9s1
VMXcBbqnOme0A0hkLC/vsG2Hx+3X0uplhQwVn6v6qU9v1S4COVYJOiJa/fH8M0LEDonbtq1zcDfO
gWRXX5Iu85Ca6LasXiz08R0It1WWVhsQBe4RF4yXfgORzjf1z2vE53awSL/z8HU0FEJG2JEXjjeW
oMBqfvRTI4kH4oi6s4SL3vYwF82WwunGoHP89hPI0UInSE5QziPQmFECWTeCZOn4h4OuceehbxEe
Wlf3ZsxnLsPTXEiyexkIF7erLp6SnAKkQxtTBq1ZFLUWGUmnDISL2Mtm5hNZ4QQFGg7X9luvHgzZ
5UH4nWIowAYpJ7jI+Seqqt2yUYciTxjX5adqpoFajUGvjFBeq+fw8jfKAvObmLDD4hZtyJpKm4YV
rtCsfmyWkbHZx8sQwhC3g+CWbIszVcXlnh0/B9sevCFTAwvRTlN/VuTbZaxfMYy3B3OZKIlAT95S
+bk8yG6MbUxHZJCmepPP5SO602NPbcrZy9TBsy3DV7IBHH2Te9Lq+mAs5dGatatVVY5Dm5xW27yv
6zVMu+SAJqjbAsOQU1LdTLoeVArUkcEWVxvqLS1WkD4u5be+sVyP1P2jS+KbxMClchxqzyTDDaaj
EiCbp222j1urHJSVml7ZWt7Y1Dcz+EGcsQLZgBH/5YzkVnHwv1MzzqCkqt81tOn9Ql0+Odn6pWav
OQOYodUpnJMKPSN4EpkQi7yli48ot37B3DKmBdAOaWxfc6e4rxblRw+SH69eVUmOLvKY/QpzsXbU
rYkotZ6FWk6jqhk+ZPEo8RgBEy4jRHjdRS7U6mozb5mLuviAjiJP9y2fXC9H84aN9qefmaZSFm2t
xDBhWNyjctE33cB9oQ4aAkh1SB5YGwvI+khgeA311KD+mgSyCW/ZWnKB2LFsu0fLOwbJm+usvlsS
SUe/5O/zdD5JoiKXyQwMKoN/pBlQJYKi2eUvTvDWxPYK81ro5MeoJf9Om7tZauubhfqAeU2H+UFP
k6+g9riz5vw6tbPbUtPuML5V+6Pbezh6/lL08h2Rf/8TuAjTWTaecespC5UVl7mtv8u79XOjDJIu
N1Hs38NwebSNNol6nAFT6mVYOWaA914f82rB5RUVbxojYMJMBGObOE8Cagvc5i6ImcMU404+zePW
q5Thzx9J2Lb9RuG50uqx1nIV/SVhY2KaONE8gpYcGy2el40Rr9krDBctwGU2d46LNVPTZ9I0no0H
hb6VdVdKlszg4gV6mzF7MM7I/7SA0J90/nLZCtGJvF8sLjIosb0YxIAVKXkg28esVzwc/KP0pibD
4bYeucDUoR8Hdjg4Xmpd9drM/EjU3reTP+dlPHMAfkLQbRK0Um0gMahjUAtAMmwdZ9+c7i+vnOjw
360c/8IO6nEcRQQr5+Sxl41/9+3ol1XUDLM3yuiJhL6GiqiO2VE03fDN8pvmbl22DIimdLhdai3A
qMCh72QdU2IYG8kFtLlth2cBaXU3swYF6Zlalh9B+XVs2/Rjif9eXjkJDL9yyZAZmINF2mTgcmZ8
rcsgdiUBTbg5YBP81xJeRLQitB7AsgT5K6uCatxTPbyQBZIny3MxfvrfrOFip5LUjQ41DSSBZAs0
qAZ1L+hPllxsZEvGwsTu+tTRFh7AkllTuaqgT9f8pNXDZTuEkWa3ZOwn7CCWZK4MlFpxkxmHHEXQ
OIRC94/LGCyavMlhdxhczMQcmrHU5YaqkPFdVY9TWXp5dcBVpkuf+lzWcSpbNC52mmr1787M2422
fVCqv216umyQbNG48GmvdQUyU7b5+oc17tBs965jZrdkXOCsDLDUQYETiY7yvJofafxYOJJIJozN
oFkA8Q/and5QI6IT0ZgdF599Q5KrFv2RY28czKK7cpr4PZ/+DopbryTOSihrIf2lKt5aTpoRWTJr
xMnuDoNfsRbU3noGDPWwvDS35BgH+ml62XxwvgflzXsqAIyk4t/V4x/gV2MmaqNgg5rGiXL6c9v0
gKiyFF7oyzsU7jarL2hKSyd2b5js2yzpCk/Lcw91KEleLcPhEk6zTcqW5sDBsFSefoznx6KSCGcI
X/j3K8ZFzHGhU5WUuBs4N4zvfTu2190HggHj7F3lmT0UFzczG2+JaY6Ag3lttLHcWfUXrZO02glj
AIY3bB1kBHjh4XyaDgNJyYTiYzVOedBZ7ugXhiYbORdvzG8Uvr2Ipu22TVmdgmh6+YbqepgMc0hs
+TgP86Q3MfrVHJ4Zc3PMYZw1ZE+YSmZqcfSoKochmDKPjQWkMlV08S1rh8d5w5Q5aa7nyAzHQPXV
kPHIJzftLyW3+FZWhpSicQ5RxiCVyUFTiUGhf4YQ0qC+nqMlNCHFKWuXEUyBIxPd2cY2dXemjp2p
D60B24wDWa5Bkh85qNb48/fiY/3QUa8Dvdr25zP156DcIau7TBOrxwaO7g1F4++aqn65HS4ffMIE
C08WKgrujB+Yi0cqKZqk2XCVQxd/OFr5S0yswwp+mUzXvxlLIrkHi4+oVzhuIcscLcatjf6GxepW
v9Dca0rKn4vjfmsQTCQ3O3GRZmcct4KlOzSdgjpNuIEEIepurZ/wl5D6kGknfys3a/D/qST/l3Pr
1UYuXVlB3JFMBPs2hDOGf8qo8q1P1GdyqkVU+rIp8//yKbzicXHLintj1kscXExpG7wAhyQ5Zj64
l0EMoHxxZXxvsi3kjmXDbq0Or7a4lWFS3/mQDKq/1H/FWSfbPfaH3gaw33bxnBLKpptxCtqg0Fm8
MQCTZZQHSph+T64yf4R1FYgftF+ESHL6g/9ytr2Cc9+Fm2KmGsoYWdi7HlQWwvikPQxB98GAzJVM
Pkd88LxicWf1mPUznvTgptPm9+hhNCQj1DKP5FtWjFyLY32DMdY9IFCcjTbmIeCcD/SgCGpfGjDZ
T760d1x4ri30peosnx4jyENFIK29UT/2kECsoiSQDcDL1o8LKgamz2nqwFHc9XbKbi03uhwjxUf2
6/5wYSRRZ81d2fKV7XSlOO2ptqorjNxJ7obsO32zZjY6S1DBY2PU3AFaQohsVTcDHaBkuG8SiAWC
nLZUzdupMS3P2RR/QRfdZdPEwWMHyq2dBZYCsFQ4/7QSqCEj77PDPtSjJpiPMvI+KRq3klZC6ABy
RXj61RaZkXYk+KgYM0EVJIETXrZNdLQhi7PB0m2i05pwplVlX7ozbo6ho2IaaH1qh49J9uB0L9P0
eBlJ5CB7JM6sOLYISi4E2alSeWnZ+ps9+GkvK2SLYCwMFqAdn+kf8G+UzWo0xlKkqPHpPykKFH04
2d8vWyKMe5YN71Ohbw6Zc+4wAT+bNdSxkYSYwr1OtR/VqHkVIT7o6fFoba6R2kFbLHnJ1Pi6GWdJ
uUds4W90nhUzKfKNEop2pHQyombRrpMG87oVkVyORAFjZ6TBGTmzmi+maDBQaJBnakNBTJfFdJkl
3CmZZBb+flvC+dCQrI9R6yZ+J2vkFQb2nSF8hXSJXRBWKTDE9Gjg4K0wbA51jsgO0d4sgAbREZp5
Eg8RhfY9JncybioeC80els1+9Y0E29EINjBaMxoi5R3ckVDke3VHvv63rObSFxrAppne6J15pZvb
HUrPobRXVbJhb1ScCFk1XMPxcc35LRoBAtRLA02zJX0gLBTwQX5vEHcwOnGbFfOKHXMhOazFT+t8
SPQc80HR5W2SuDjfSF5shTqAKwr3/6G7A7F6oOe25GOVeh8X9nBaVQptsGRDGB/MD9p15X+3Jown
WpF6XUKoVeJ6Mpu4xDruzAoKSmztGsxgpBgh9dK8lJzCMhAuNsSJlSwapqoge+XctLZ2TalMKE/o
A5CZtHS8SKKhivOBsYnHsrL1JLS2bPA7CEhgwKrxQNh7NVOZUIHQr3dgnD2Y3qJapjpJOJuglc3t
8lir7qmOHcnJIVy3Vxy+3ID25EzvSYa2E+Vj7jwaMnkU2d8n+LB2V3C77qEL5uaoBi7Drd1vx3KI
JZdTYXrC9D//3Rie9SIuOzAA1LBhCIfOt5ElM9qG0vIIRMKVkyxLlmwNPyGjVKBx1HPAQXaY5nBm
0+va53fEgZ1J3Ddqd+PsFh3cGQ3egV7doaog+SpFadZ+0bivMo3T2lYtbEza3kO4IaroHQpBnjI+
DbnsRi9zAs6ZCWkLTAEhAwJTmL9lz3F9f3m5ZFvCHdupO4Fib4AxzfAxtj6jEbUqZDm3eMEcmyCJ
w+DwrxRs58lrVmPYa6YJ67U/btn6uCpN5DjDYRrJ7LWWrIFTHG5e8bgvp1rddpk3Jw2hoh1ZoGfY
ti0ct+YHOBVOl5dPvD+vUOzf96alzlZPWpyGip14o0HCjdqS3E28Q68Q7N93EOCSIktLYY02PIPL
3m0OqYxyTAbBfTMLRBaNNgdEWRIf7YBVtQbjEl5eKiEIhHpx3cOk6ZsxU4rqbL4qmJZc8vmh1ecb
PKI99q6URoqlY28Sjh0Ot/uFWdVD2ic4z9CZjvnnaCBgg5uDJliPveylTnx92KFxDpAZOmg3MqCl
Dcomlo/hMgytK/dQB/fnYyEJbuKAvYPjnGF00hHlc/jbhtqCesymp3a8ccrDZn5IjTA372bMaM0z
lEMOl3dP6Og7YM5FsllDG0QGCmhVQatA6YClo5Q8R0iN4wKrrQ8UBB1YywYldRKlfh7Qv3r0+ZMw
/yq7r8gM4iIr5j/jzGkBRmqvAemd3soo28QOb1ro6gbzNe6w5x/uNjdrbymYRt7M2NPiiKrEK5r3
xG9cXlHMJiZkkvj4jUEaM9vmJARVS40elQKNjnWAYUrLv+wAYmt+A/GvhXTV5z4hiBEjqMbL+tf9
TjqoKQPhrloFGlOHZQJITh8h5OmOnxXZYSSDYLe9XThNZzvLO+qiII8M1CrRFgomaSJxZRkIF4NW
00XLEAFIN+L9O15Zy9iNY79n+sJ63Xye5cuZLWeaXMBscXNMir/drpTc3mSGsH/frRbEsnJocwKh
qH40DeqB4OF7T7VxbwX3nSRWVuDZ4p8DLgcdXnNw7C+XnVf0sWOUB/QbEBRjIr/nZqCrb1ptGx97
n9Q3ujFggF6VbDn7lfyxY0PKi2U4xASF/DnEttirPrLrgFmCir/UfcW8V5YKrdWyfndROrVH4oxJ
lHlcMhUZrqp81BXXW/M13DDlE23a43uW7dUm7nBLbGMb5g1I2voxJ0+OJpnrEq8ZuBpQq7Qh4sTF
4JFs27BUOFRKLY9o+0Kqn8OQB4nzjhQKVFqgIkdzmKvx/KPzCGmgdEYXWmc/Qt4msT9Dg/jyUok+
lD0E58TjOsdFEgOCINhjHr9G+esdCgIo1O3s4A7IRsc0SmsCxCRhH0cWkc+UCrdkB8FtSbolkLDs
mR31p9o5UfNOqdFUJXuFFS4X60yGzJVpvxkgrGxFHWYd1ZqSJF7ihoMFron1xzv2ZAfCnSZZzybX
WoDQ7bYmx3n7WJoSDxbaAVlEjVGz6iAwOP/qY5VuRcGqnmWXB5s7Rb2bf1DM8R3ZFwSZf8NwYRjs
ihiMGAHT2dUVGbpjN+uSW60w+4KqI8rsDpTqwVV1bkppZ4ql93iNWTHd4uu++SEJKYYVfhFYyBk5
mCO9iZc7OM6ktMwKmnSAG+prE9MRNAkyO2pUPRq7n6WUalvo1zs47vvEnQQtuwYIQKrpW649GdVV
0t1Py8/LHsfW6K1RECUA2SEI3H8VEHfH5WyZeaHRJgnzpoe0MZ2wkEXz8L+BcBsFVRkXj1i4SMVU
dXy0OHSess2ufxlFeMrYr6Zw+6PoOd4lJiSWVtODxsLFOHbSFE6Ie7vrGQbNPbPMflzGFN6m7B0o
F+AK9lRo2hhcILpvXG2nJFT8tQsYJwwoucLLaGKXeLWQC3XIylEAt2xoYczxF8X5TsHZo8VoBunS
42UkmVtwSTquNRuevJlZi3PUeivYFFMSIWRLx+fnhb5tqBMBo+/+ZZ9R/I0Gzck5yj9eiXPwupvp
OqlVDLxwsB8XZfVaknnG4llj7qvlKtknGRiXWWUtwlWV4R6VmXNgbE+gCNFnSCJWcqIY6SpyuVUz
NkQbCFbROBQP0DFA14B97x5GvPT8uYYBDnNQejP1JjyA8913Wmb2q5YgIsX96Jnj5/dlC2DtBku9
CpZX/tEP9BzVoIxYt/9/tsCCwJt4t4PgHFt3IaCcrwjiWv1pUqHp9sOQ8WgIzwnGPk4wsQJOQO4Q
d/Ge/X+kfVlz3TjS7C9CBBdwe+VyNkmWLMu27BeG7XaTBHeC+6//kp4Zi4JxD26rZx7dcVIFFArF
QlVm6ZIMJFuLXhwcb8FURFF8tOlq+RMjJGBuPPru3A+K4rjUth2w4HYm68p1RY/ftnwg8ECyRVXq
VioIwduyDi8vK/S7okY7cO1Tq/tz+uN66FFBiJeF1aZJ1wIid0ffhCRD0x648kNUFkoxvGxvGk26
7XpCKE1J303F9lYR1z/6/LbnX/rRDilTfMZJH+BcFJBBREI9zEoJOF7aZsZszfiO+9GH5bvhWAde
1DJ/eibH7uiFztP11ZM5H7g0MWO4cfz/IX3u6oNhVdTEfV6yB2/mM+YO8/frlD5X5XRX2RyExqMC
U7qWO8xtR3c5hDd7HWQY0XqZeved83NK8Q25vFvrw3XTZI6xN237M3YwsVHPtGITGpba6iYpzDOb
zFtrKcJ/DgO/0DHFSxGCxO7fxWydInXWBKpqI3guNajTu8mohYRpqrK/7J7YQwmnach7yORNMToQ
ICJYV/ftmJ7QJOV31ndnVrW1b+dGjHx7sO3fd8tHmqXW2hhg3SYh6Rhnd7UV7eayHfJs0wbvDkgd
Qb7zGqLHfL5ba8jAGhBB+Kyeb+15fa+X1Zu26DeO2FORlsTsMOYGU3TMm3tmCOnZAN1aChiZX0NM
woM4L0UFRpROtiF9l8UjYGr7Zqi+d8t303zPJpX4pnRjdjDC8eHgxPM6HTAxifLp0jPFF580Bu3t
EA9OB1k4ZwEAu50P4xmKXHfxgfp6YAYsmm7e8ma6h9u8fudo9qBD7KACXF7iWRZzLUxb/YK65+vn
VLU7QmSFwufszQwwHmiRCIZCyzurxdCOqudPirPlI+B6w7CeJ1znMcQBY1Zo+LSccHAqix4rI72b
5uzbUOvBG2zaYQkBoW1d23RjNN/VGON3u8vUDr7b3mFQUfHtLD2pOyAhGLC5coam8eBzxsXxnmrN
Dmj9lkk6D03rxi9FUSjbvnaEjBvuOpaIpFpbB7ptXOrGvbUzEGtcXzW5Mb9xxC5kfdYcZvcWin7V
U1lHmvlDmdOpIAQnsLPBQmURM/Auv+Xj6Fto4aaK6CmtZ+zWyxbyNxbbOqlW2FGyC1hHwhlH1Q0X
77Ic9EhNyClxbHzwQxMeahsb+7awPRYBLfbEWILHZjBIeL11HCv3xiQeGJhXFSmbZAH3YOKA/wCu
B3RqYYR31DbxH/1YaeBHoJMiKMg+h17hCGvYrbR2SzB9RUQL6QXsHSEJYg0VoQKaPKpIJ4usv2iI
PQu5nYH07rWHEwc1oXlClYvexU3gXqa7NMwC/qx5/hyVhyy0FPZteyJc4q8ABfM45H9GdwZgYjwl
7s2CQc6m/86bcDLuU/u5yhWvKb/y02uAQkSy06Luc7yjRtN7+n7SgupsYG4IskOnevJXx+/9PjI3
ZeqAflaJpqiMFYIU6fW+Krcaom4kaCN7V/emT9iBl9/6HE/+oHzOShWjgYT5HsKtOA//29LNkXe3
F9W7AoRTm8GBFmQn/tGJkqdtHEv1NS09ERR0F5bjmRT6la+ByniIMz1ZUYjtLUiZgA81de4Grfnn
H4VQznmBERaxgVgHbbc2f2JU6JTAMXDty2jV//zBAjAYTkLevE3nCSdBa2ncxL/meCi5TVJ2YW0c
lrOpuCAlGfMrGMH/Oy+bHA4FiWhi+PnsU21D/K051iaGNJWK21IwKCtTFPgwDCF+u1UNISnfplss
qL9TfQysJvOxnyFPPi5pF12/xeSeB+kUKJnic1EXe80ykrVW7RZJ1IFj+CuPZ/dHi+HAz7xNrTRE
qMk+UN6306Uc6v4L3tCyz7o59irKeqlf7v6M7VTuDkBf4E1wgUoWst76bpi8qJ7bu45Ux+vmSrJe
U3uBEXV94yxP27XaYBrtlqTGxcgKxYoqLBEzN61ZtU7LAcE9zY/Jj7X8PC1v6K17ZYfgkRMmhZcm
xRSvW64BxCzOFMWdZukO6Be9IbGKW1Bmk+mC6t8E+7CGtqTXu1N7mdGWLiZgi//1G5iqLhDJzoBa
Bw2WGE/XKdTYXkOgz4Qy00NFcdLJkWY0nIiKh15iBSDAm4oU1ILcvGDFCBYg8PGiUqWtdpi3z4X9
HNeqUC4FccDNijcz/E/8kE9t6kLps4Q8D/FuNYvcdSy56Hgeuu7IkjQKelEvMIItZm82Ncjat8oy
OHBABt7Ot+tw2+ofr+NIKju4JfBGYyI2gHxROJfVZNlz1+UkTPDu5fOSfcrX4jtN5iAf6iNKmu/B
BDYq4q0C9I8v7Y7lQ2EzEjpJ8wFvD1HG+S3pzIObeierBaVMr9X+dUOl+/ZiqNiXoCdNbjoZ9m1l
6Qed6ucKV4mGfsJ/iSNcwJhhwaCEi2rzUPy9th6I2PJoHhRJveQO2e+aWEMozbyYdY5qJtUvjH+x
0sMaP7jtvcuerq+a9NTi6jA9EHZDK0r4HI57SHDg6xFvQykLEgOZmqedr0PIN8aBoqcL6SvL3Wzd
3QyZ6Q6WkQJiAJtUiuet+NSTUbErsuOEb8Eti8Bwky2mRTa3SE4SKKUgS3uuxvZzyeJgIcZ9PLQq
D5Btzh5rM3hn0NhqcTelYNnPl49WfCqLSzLxoJ4t3zEVibRs7fZQm9k7qISklHFH256EyoCigbjr
k8iARsv1LZJ5AWTCULHaoipECl7DMAvC9hP34jCO+48sJ3camIAVOyQ35QVDcIN5TRy8Bo5xyLT2
PIPW318gVNLbs0rXQxZ89sYILl2iCQNtvgv4tW0oatF7g8LlPo3OgXhVyMdP/27phPjq6bE36h3G
7DV8PW6iDnR6kw/8XjixThEPkJKpN3EKooO4cvlkms90+fmvrLAFBwA5xqqzTWkBvWUf8qZ60NtZ
cSfIT+iLGcZrH8snu0jpRuKO1kfIrTx0tPeN9GtTqRo8FI4mzkQ3c7mY/WZLbbo+TX+a7SElbyiL
4wHoxZrtRO0OJkF8npdlW7AZ3daFfdFrU/EJJj+UKIx74BdGP4DgWXm82iSH7GEI9pKnVStOSTq+
IWuHGb8xxMd0y+gMVg5GHGaudxr58KXhXpAa3uN195JvyQuM4F5tYjLMKtA4zBd0bnvaKdHKj07Z
KFoTFSsmtr9ZtHAKiyIwgx9Rq+4LVTSWFW5eLZcQjt3BKxLGEY5zTKnpYXV2DuxAMEIb9CCIv5Bj
f+Sn60unskkIm1VqMbNksMlc3cgi9qmYVYI+KgghYLataU8jhVVJjKZ+bkW1Y6omCjWcB6Eg9Grl
BGe24i4f5y1M6hO/t+NTVx0mdhqab2v1l+csmJLqAzd/vr522x/+B6iziWDis3gbr359SGkXe33e
8TikVQ3uXZs5gYuuB98G9fhB5zZB43W3+AQcweF1ZF0a7XbQgqeMxZo7o8FhbwEN7DXU7rKLe44P
w2HjkTVO/LyJ772h1x+Ehy8GC86izyy12qrHASBNMNTVsdFUOkbS5GcHIToL6F30dAFE6h6ZdqDa
ewPcqlrJICatSII3n/hz+yBUja3zLMsQMu0sr5LMcVt8IvHvswed8inq8jtzvSuSM295aLhP13dN
GqZcjLx5OpgcDfHloe36vMi8OQ6tPgl0RMN+caKUqqhypOftBUa8bBezhI5pj8A+VUUT4qYdgqVn
qjkGFYpw3665TtwWeWo0VO0TS9dLWdLoX62XeNOmGjeWMsaVjm/mL50TBw5JH8dENXuksmT7991d
Cx1EF0rAI7za6b/HaXZISl01/K7CEEJFurEExy4wCE4NHoZCjzPF7SR7ZMAtrhmWhaogOMKFHWGk
yBvLW1AFX/EkVIHsvDb01bfZ/Antrt8dYqCffoFoV5GHYD05WW6ch2/Ysd2fICxl3G2ao2ALDyGC
dNe39CnDLHRFqo/XYZSmCsu5VAs1h1/5pDsGtf3E+3unemrGBx1iLXV10Pp3zviVpW8J+DvzhKir
x1qtQRUGn0vV303xMctuHePSuV/Ry+kv3pfrRkpdZgcmBNs89vIFhAXwfq0I8ywOvKRWHDAVhBBs
Vyi0aJ0Fe6bM+gt9LIdkfUMF/pVTChdzrvdJsc5bWo6CapWsX2fSnWnh/by+WNuG/xHLXxaLbvnB
7gyPdLv/GWDy8aNpX/j8OckO1yGkt/0OQkgy1wyqlNm65f29E4BOn3SRVb2fCN66podRqWSh2Bux
GNk1aTzQGhYleOQ3296vM1XVVgUhXoBLx4s4BcSKR5iWX1pdpSsiRzDR8oW5PdfzhHPqTYk+TS5u
82Zld8xMTi7t/76+LfKdf4EQzqTp1VC3GhFZU/IV6urO+mUew+sQsjcQOPEmcY03OBBFils/QwzO
9iZc3OuY+FaOWcopD/JEj4auOLTE/NY07F6j/U0ZE1XhW5oR7cCFXeIznlfjEmF9NEZ2HOwFveqd
89dU8i/rVLwbqaPqNduW7M/D9GKusGvoE3bywsSSrqTw4xXsqfwrpHxux/F0fWHle/cCJOwdFm5x
SzDqYLTvc2es594cb1j54zqI3AdfQIQ4Oq2xwWsGkGbAHE4BDfRUJSCnWjAhjna8LXLolyAbt7lP
ieZP9klP3hPP8q/bIlswA5TWeAzGPY9a5OswV4wanSDlQMIm16LYnJ8yq/+aL0yRGctcbgdjCv6u
Qz7ett1tppcySIL8Heuln1f3nlMGHf953STZ9uyxhKyFc0gC9BzMDGP9VMxQFXmLuBGKjqaHEjS6
JzEp9XrRuIG6oL1NFGrQZzLyH974lQ+fr1sh+5bYYwgr1uRNSTW6sWXURVDMdpBZT91oBKtl+lV2
1KH5ylZV4ipNg/aowtrZPB6ruQLq2JGwnSNqn6c60ssziT+w7pDkR3DNubGKkVp2E4KLHrymG88I
tcUT1SHkWgzjhtsIczMGzvzA1ttB1/2heZrfMOKG7XtBEw5XT1bCE8vDQEYxhAP0S0bzRNvp8foG
/hq1EIMe9BlNDHp76KoT9eqqJa5T3USHhXF0QYc1n9I6nAM9AOHhMf17CGO/PhTHcfCHyAhwK4d4
zLj+J8iiiGHqFOEVZG1QT3ztp4y74BaOYWgVX9rx0SvejxX6CJiqtih3mx3QdiR3yZKT29ky6gDy
8sNG8BuHXuDOB++4WVgrYrz0fMNTDDzZoq39V3vZDsyawY5OSxdf2d3PstB8kqjeuuUI6IR10aHg
OI4QFJ0eHH7oP8IbEyZ1ukdL1fovPdvbMPJ/ft8V4keRFZS0prM9kvBI7z8v6LfoJxtCgA0qzCjy
gFy+Up1tmVEUo4pYM0x2oob6eo+GFnxCiYHaUtpN053XZd1JXzHTe93lZM196Cf/DSMyAxKNmSkj
SC7wtFb6oD3w026AYJ8ZIg6f18S6y9zsMjj1h9xzTzUdjoyUpeqvkFXv9n+FED3NLKcEXfT4DkF3
U39eb7zIOmoh2nWOCnu3XxJPOYWwuA4hDUwAi5qEOeRDMzoWyDjulmg75dmtdzT8jcpU1UAtu0Qx
Z7M164O2HWI3r3ewmSvaxhayp7zUT5zNPutXTLRn+qey7C5lMigOmgpv86jdQcu55zIDfAmY4/iQ
6l5IMD9f2g+aV/i0JwowWaxCQq+7FE8HmBsTdqw1LD7NZh+HAxlB0+Imh8o1D3oxPQ/V9O36pskN
e8ESDFsYXbsqQ60zbz8txSeaMb/HhCvYs20rU8Tg7bf+9I8XLCH1HZ0BI1INGlnmwQznjIf1Mije
27b7SoSwUJ7BbDAiIpzx9T45Tt30Rga/oAt5yq34uTS1E/G0Qz9aN64TVz6tVHeobLv2mIIvet00
dw6Db9T6l1Y/rcbHNP7gpB/++UbtUYSNYpQObN080I0nf05GSLidm74KjL46zsiKr6PJtgpFW8Qu
KO0Y+P/rdYxz3jnFADTW82Nrznhj6t7gDfj9jQN2o3YT8+DMbnuEQXj5mLHHKkmP+I8V6a90Z3YQ
wpqtdWrnzLZAm0qK77U5n1jZHVPLgZCIHb5hwXZQgm9PA6m9sbMTcKDd0vmmWRTNlipTtn/fBaDV
mHkJEvgE2//ZSW4rPI8OGPcc//p3ZmzhYgfT1QV6DGvA2GjAWSq0outMcUS3lfjjiO5WajvCO4h8
rb3EGbApOR7EMq++5WsFZrJMsWBSGEjBw3dNvMKKd3xGmNsy6NxH8fy1d0o8FA04NopILT0mLyDi
Dc9wd7fJitE7D98ha4Ku6FbV/q2CEC6DoZ0tI8lA/Rs7N5n2MKpG7FS/L0TMJXOHxB7x+xyaxYVd
hGX1BjYjCnpkis4ezXHQ7fp6x3FpEa652PF2GILYuOvjJCC1Ij5KD8gORMjp1mIcqLnCc9v1bpzT
sOcfKhRvSkTKNxyRFyCxGrrpblt9jwVDH95DUfV3VWwrugektxh6xEGY5SI+ip9L5mqyPK9mdAvZ
N7n3OW3WsEue4+nWMt73qrRN6gA23gy2xw0QkQgOQIvaZOuKOmi1tsFKzMgZ3jC8R60dhHCbJO3A
C8fGVBA38X5aPdrrA49VXyqyLwk0tsPBMLWF7yHhoNR5Oi8GGRHszZC151I7pXnQ1e8S63PdX8b5
TX6wwxPWrWi8udQt4NHxW68/JSo5R2kA2/2+sGgNnjldQ8PvG+ySrBeWX2h3vO7KKojNNXah2JgY
xjpTDG/OBrRS9ObkLeNNNxaKipf0aNqgUzRQT8F7vvCNlxSLm6CTLw5b6jZBPulfeuq0J9QNoXoT
96qBILlVL3DCwoHdN296G1ZVVlSZ5xTCVG95eLF2FgkLVzdpmQ18c2i81WfrATShlqEsJagM2f59
tz0ur5DmpggDPKr4qT8XBxLZt+Zx09rOyiD2x6NaY0MFKiQahYv91ylWz1gjo7rNq4OlHa67nfTD
eL98QpZhdFnWdS0Mo++bcw6JKi9Ad+Sn/5CVqwpqKoOE2wdDHJWeVtgrfLqV8TMfoSibqPoWpd1F
loPHYXC/4GCKPIoJtSGybOBWYLdDNN+2oIUsgybSnhMob6kZ2KVBewcnrCA1F1Nr0d0AYiIDAgA3
/C3Te6iIvRgkLFvFp4ZpE1KbUr9Q48gxj1Wo2hyUqyZc2hDcrtJsghn9s31hg78t2hisQfWYP2Bm
MEwVF6s0Ejkuxh8R2NAAKOD1HkQUSI05ojrRA6/gh2Jun2i3HqijKT6spVDgLtj4tnD16cIOlcba
GKNNkEkn8WlZPT9ftgI/6gX2pEh1pc6wgxK2SrNtj/MxRbcIbw5V7d2gKq/oAdv+2j+S9h2EsHAm
4WgQXABhtweDPhk1eqHix9Uo0a6nInWSHtgXLLGv0UgnyNjHwMKkN3rOG3/KD0n7lpEDjHCij1iD
nrktsorr6KS2K9vBZwjmrus8RN3KL3vFskkTuR2IEMGzznWWIgXNO3Jjn6Sjvzjf6g7TXkcdNauS
PF0PrFJH2MEJsTuZy9yaPeTAXdugQ/t7awTXAeT2WCDCBLWCq4lzGhgqTMG+jD5wt7afp2GKymY8
AjOaiwF94XOE16bTdUipN3gvkMJtnhcTmesZ52g2usiOjVs8N71r2lxxJ8ksQ7eagWc/C5PRpnBc
04pq3VDjldGObcxL0rAz1yC3Gr+OnQeUSE6AP1+37FcIEA/VHnP7m3b3u1OQkmvdyEAkPEU0KEIG
Xtw4yMcT9ccowS3PWr+bj81dEcyqdFniK5YGkhoLo/rYSZHZaaVk6mbKWcSNY2pfbEuR9Ml/H/VZ
DHzprifOLrVFuczdRp1X5OvfOStuGp39dX0BJa4BE35DiJNKRjWSvjVsvOlUKbnvXUxG8xjMXos9
K7xjC2/CTr1CEnL9lpJE7wt02aZT92l11xPqF89jrP9t9u5h4PTA6+5+6wr8dwYKvp8U01BSe2BR
2/Yhy83HmrZBS9/AD/nKum0rd35o0II3WQ2YePmilfmhylK8PE7RdWNkl/0rGDEYLlahVR1g+nAM
acAD9iE/tmH6WEUVWq+VYpQq9xCiYW7WGjEa4I2HKdrUIb1HqzrbYR9tEoMlCYr3Xjiq3pZkqpSv
zBQiCa/zOIeWCNvUtJ7n0AzxSvxFI/4YjJH392arqcLcLLnmnkIgcQtrgl4kLJ2p7fdd57NlDbzq
OCaqYoFqTYU8YJzNSqcakKxsQStkHxq6dWJ4vfp3viLOzWgV5QbJEBrdr1OUnbL39OzAV6Zwi4pJ
qLpkJNEfe+aCv8jBbL75S7JydwIWAoKJjjQ4aPr7wjtp9ENpfq7jizPeEq4SmpGuoYHBPBQlMTcv
zoYYNXUzB0WXiOP5u3pMq+OUKYKv/Ky9YIg5lLbE1jIXwJgC47KGOGsH55GGla8HoJA41Yo8R+qA
poHn/e1xHepuryNIvk7VysuVRbQGz9ns+qwzfJcMAVNVj+WW7aAEX6+hcF52MaAa1MLRS5DkvnGm
fUhBwFlFWR+oJeuk0R8T2BTqay6Gl4XK0sq1vO4SzD8MlnZe3SFMrSJYTHZ0F35aW/vZGcAPM9jp
e8Up2H74j3O9AxauHTBlLnPZzHi6jbVDio59b+5Pvb7px6+Rk0+PLi5vp6UB+rtuiatq25Be4Tt4
4V5o3K4xsspiEfNs1M7TwGve8HEOXu2XpRXuhIYvYwlFEsTo7q4Z3oG/cG3eMLz4CkO4B5IpMbsV
PTXRmD8u5epX/S10RBVXtXStqGFiusIDU7vIbVAwty+MwYFbenWgsfGd1tmKL0o5hOWCGtzGpKfY
KInZJVCGLJRh1Adfyeg/ciddkZKqIASHmzNXW9DgziJ9KB+6QT+RtH647tTS6EdfrBBymmE1MJtv
YsfTfvLBDOVb0+A74CC+DiO3BBQ9LhipDQwXCxEp74k3J7BkQKMYG5OTlhnRGyBAZYDOIdx5nidA
VMMwrVo9s6jC+2UcNaliM35dBH8c/x2AEOowRF6VGQPApt1tBBzlkZhB0j2P8L79Vxe5fhKw9865
mH2L+LFiBaUxfYcuXPWcIJ8uO6A37GPlln5bPjrxB4g5KHDkCdP/gNBBKJSHQY81cwO0VJENwfol
KqM6wKDx502b2QzsG3XX1LYxf64rppJQPgWlhikAgkwpJ3WK5MKeHN/IFn+YnzXtwSnskOmKm1Hq
hy4ooSnINbamBMEPZ7c3i7LII2bPocuThyFT6WZKTxTeilwN1QxQ5QgxtANNWd/bZR4lSR0Y9dex
PRSOF153dhWIEEQryyErOHHyqNXOpDx765k5ihkb6VLt7BDPU1vmq74CwstK33ObsJ+K43UrZBDo
7kXDIxYKfXPCzjv4BrUrDQWSAkNv/jwOKYqnbyF1s/YoQr7gpLOT1h7bki9IOeNDp7jPjtSvz3Xo
fVEdU1kxHWgQ09VsDBq7lhAlmEdXTQO1DsgK24D0dWjXBOOYa8Qxsh0yNMfG3XzTFeuhMiqfJfHj
0C22/5aFffkjhGChQyM2NuuKRZ79I3Mgk1AociHpzunQZUPxFsUgkSgvJ6m+aE6JVCgFla47DZiw
ShRX0/ZHinHB3GEIV1NRZRvvGb4C6NG98GN+NI/0YJxU31AqmM3U3cdGApmXdRyxVlkVNfohSQ4r
v+3iLuwHtOgNeO41FW4vC7HIzPH0jmERHSPpIuQ66zkpWxBaHrqz7iNrjspgviQP377lYRaqTrIk
WIBEF+8gG2uI6YmqrWma1AsBJ0UIqhUCLZ4Y/LbFMNxZ81xF1x1PEstfQQmWwS1oNhcOKHLqn7lx
4JhxcHyLHctVEZ1kjb1oIwETCsI4BnVF+uiRZlbC4wQTgNz5Xhv9z86YA7PUg8r8MpvjsTDXkJrf
Cm88DX368R+b+QpcOF9NgpfTzsFjMO9vh/jTMDt+Ytwu7NEpHcVRlqzoDsoVr+MK5CtWiVGcSGe3
2QwqvLr2wZFjj0swIF7+G7tQKXx9FpqkpmtBBlR3m7uV3/Sk9zPy6DlW0L3hJn5ll5Db5lCRXJMN
iszkvlvzQ1cmCmeUBKlXEGIAWTHnzzcyZAdEbVPPb6tpVsRBSfAAhKW7LiScNF38CABJlG5qhHho
zvLuS9c8upX2UGrVGdW1INXIzaIbx4qUp+v7tF0iQmh8BStYpkFiqezR64QP/L/rrvTjmAZVfw+R
l5jfZqZiHSWp5ys04VBneHuIPRtoS1MHjvs4Obeey4NK+cRuycxyULfANygepMUzTcbWy5YSD9Ho
gUIgBkVL4wULXVUp7rY8fywfVJ1+NaOZtvi6QNBY33cezlQfxkckuEdq+haG3d7N7+vzr5Jgpuiy
k7riDlHICvQeI1N8U0aZdfPGNPUopu3huk9Id2kHIcQkJ2/Wxdwabng7BA0/8dINKL93VfmU1PfQ
Vv6rfQzTTFvA2t2XjPYjmlyR0WbMuDFW+yNb+bnv0aFQDh/MghznWEUDLkuqPDyM/MYUbesXS5s6
yNd02LA0aI+c+MUvDe308v+hoS31wxc4sUOmbbUCPWWA09v3k1sFg33U36Cfujfp1/22W8ZlXWqS
ZMCg61cjf6iXD8UbepRfQQghNk6XeDJMQEzegzlc6vwnTd9lrPTdN3RFvkIS4hFIOlnRGDi4i3E3
snPyb39fiECE2C1Jt8Wqu3cD+7iqLiP5hkPzZOvwA+eZ4F+ZhtuBc8MLGy8/G+50n1TkrFmN4rb4
f/jxbxyxuY8XpElmhkhq3w2Rdcij8ZR+ng4b2Q2GrBQxRxoQ8AHyX6PEoYwBsqhMLwDWTl9tJ3Ro
F1DjUzyp+B5UOMLmlEW6YCAK9d+qSYIV4gnL/AyZ3oQ4irgtB0IRCa2RFI/CQhAdtaxDUDK9sM0x
xMK9m8paHp0k9k27/vt6MJU7xG8osavU9JzaSQqOmrZBjnmJ56IhO5QLVVj06yXjj5sIdIH/NUns
ksx4V2ZLAxweLREmKaN0PPT+EOI1J8ju0VcWFoG9KrI86WW0AxXiwtTO+oRaOU5rcalHkI8rvm+k
KSsyhq31E3NkYluPYfVxPU5I57zVDqr1A3XDuq38shr9iagezqU79QImxuq6TtvSnCGfxtsVc6f9
ZXH1sI1VAwUqGCEznj0+JLSATZnXRi1dQze95cqXQ+nO7IwRdkYH0yfeUoBSuKdyPMcqXXD579v6
1vq5nSGh4NKBWr7WtQp3NS2DZep8noXXD47sQciDqs9vCGGhVt2OO40j6ozPTu2nAT+Wd8ktR1QI
3QOO7Z15vo4o35kXQGHNrHEybdsEoNW6Z7OebjYttmJRKYopDRPuuFi3VgRvhDkejbdVyO7dEK1D
J/2iRx36h/zucN0uWbQDwybqrfh0x34Jd5IVQzoPDLq4k5yl8WlcRGNWnpB432SGrmqYlC3iDkzM
RrIMciJk3L7G8JQ3G0UQ2z+7UtWvJHM/DB1jxBn9fpAYE5awSj20v2jYqqyJI2s1QjXjtBQCv/+r
jwwYgvtZWlKgpQiZAiuNd56TvpsHSxG0VRCCw2VxYi31ig7WCZqt1Bg+4O57ur730u1AjVrHGtl4
LhH2fjFGwt1pa2j2Wp+DZiPLb4GoiNMKlD8K7znls7vlhzqYPtb03nJDqpT5koNsLGfIrPAss/37
Ls8tetehTrZ9hIPGoaPfUtuJslGR6sgqah6+DrY7B6NraBZ8jcIx7e4sBMztmnYcQ+J393icMX3t
wTzaHaQRDL8KbAWo1A92mNsB3lk2rWQ1YwuYaLTrUQFwFdmi7Brd27T9++730wa1Q5bhMiBk9ecy
YsmXDlNTWVz7Glr13+BxjqWDVhyfdJ4peJyVWuhWTBnODftW0K8TuduiznUM6YKh3dexMCmMir+w
YBhcz0dwo+IjuPCisbfDasxPb4CAOvA234TqtNjmVhts0rQ+gRnxfZ48tirJTKkJL78v9rhxKClj
/CtFXmgaYd2noZ6oblDpgdlBCBHM6FJTH1yYMFPn2C/zbW8PIBQgigKqCkaIYmZcuwaabHEu6WOx
fC+qsK0UmyF1YM8DBeAvJkVxahWUW1mRexkc2O39IttoFKcoWU6uzf2RVwrvkn5cgfnkN9y2d7vz
0tWpYTU6LGo7vzubJ/thmo760TgU0XSCNMWoknCSpgR7RCHqVBq3kmmCgRkEJtEyOlZ+XQfdCXwJ
wZgFnd//1FRfW/JQtzNTOEVpXeo8m3CKjDEcn//z1eCG6xGFdu3eOaLp5sAVr6aqjRQikb1ybtkr
VrbHlDjean3dPaT63Ty+Hz1PsY2/eqHET6L9ogpfeU1SDRbTAJaeQYv5BZ9EoRPYaEo4rif2fQxm
tOLmofWgvTMuy8n663oAkX6R7eGFQJiuaRrj6Qm3ezDXPiSFg+mu/GqBFChwi8C5dJf+YxVwFYOC
PLD8dl7xLp6nprEZ3axOvvHM8anx/bphKgAhrNR969FhBgC1nl0XAiqq3iGZk/yntwPyCOgCFvyy
H1IO8Y2YhMQsQy9/zOtbd/xgdT+48XjdFOlJ30MJ/sigB6f1HSFh/2OIakh6lkf2vfb88uweqruG
KFxSZZngkSPai3T0KJAQxXWd6b6l3RraYcorH1Xx8LptsrC8N01wPwcVO4xIYRWbxTuQsjhMfXpg
Wna+DiPzhh2M+PIO6oVZa2eYNBhnwzmlKvpouRk2qB9MJGSGeE/GIKfXhxiXWGbcWcOB6O+t4ct1
E+QQ6GRHe5KHlxdhV/rSWpjn5EmUlMaFaXWQM2h3drNiQ6QBAVQ+nrklliDWEnDishgXx0EatgRj
2D/NH4oQCrKB9TU/k2N1sSZ/UcqaSbdnhyl4Qa/nGSIgihpm8dWub53q8/W1U/y+uP2F1xFMmyF1
bdi3ZLzTFtUttR12MYijJw7CLwZ0tdBf9voujgcrdt0cWX/q5X78CQOF64MRH69bITuXaOWBA2ig
Z0Hu/xoEPR8IBC0emx2Gli83PVKnOcaJi6SsPxlLHF2HkzncHk6wiUytO4LubFNFYcE8jWEJ3pQx
UWVNsr2BrhCF+AY+/P4Yzx/telmdboOx+giB9lDlbxhk8PYQgnvFM0jvMG9FQt48dPyD0R/p8tf1
xZK+z+8wxAoqhbv0pQ4M58MScR+H5mi9Wy/2obioBiakK4blouggsjxXJMWatNrNkoWSsLK7AJ/9
2aq4O2XevImh/BdALJstHF1jQwlbEtcKTFr4w/rQ6gdtWMPrq6awRBRMsq0Ob6AgiAq1+GG1vvJU
kfRLM9a9JcbrI+OOdVXxHgCF5zdnfetED+0exUzfO45Hj/k4QIpjszmTGAoctPK7GnYGY+BC4lE0
dFgG9n+kfVdv5ToT5C8SoESFV6UTnMZxPPMiTFTOWb9+i17stQ7NFTH+cDH3xYDqNNlsks3uKk3y
MvSoFV+M8M9U3WXJLSl9BfRGxvRrfwy5y3SDx5gYogKrWyvgjWbsWnaGd+p7RR+DfRTeTMEicJuj
xA//2GBgaujwQEeLZ4fktm81Z+7XT+QXthDMKkVyPZbUbIUzFCForaxDXYafsQLR2aC1C7pGqONv
rkyJhPRVko1grtHjX63aHNpaO35ioDYQTJCOk85WuxnkOMR6TtLUGVvRXsNzMBT9/mcEMxWGMfZm
GAGhKDonIbZjh5IzazdDf1PMmVMuT0P2z43LYMdFIy/a9Qxku23qHZtxi7SsyMFxicbl3FMg+WUN
nU9U5GWQ2Ngfvo/ejC0HskXIy5iaBp6eSyRp1rQ8JrXtFZZyLlCfluf6TxDJ/vNWSmGAQSk7aKbu
EkbVhq6SLAmFvmjyLbOHOg0dqXHCPmgWwWWSE4OAhaIZsODZtB6cmrwZPJSbS0ON+gsvVpfrPJ1w
d27jg5EoZwO52rAkt0q2BIkuHTWoCHdoB++wEyZ98fCJocWYKjah1cAsOVkTZhDzWiDnNkbzoa8e
u7SkMUPQ+/MxUMBaFL3j+GghK8UetWYVCZA5y2yP4NUSLeEq9HDTWvTkxnWTDQrjJklsdrVeJJKn
rq+xcmgaf9YE5ZgiCCauDpY94tkHQnRr+aobfmoGpP/2iRkx6UaB5ym09zDhaMrMtZZNcE9b6aOe
3SYEjLzT/ScwUA0JXkS8T+oag6E1eb7g1Arafgk0p8t5SXJvWjPnMygWii0VLF3lAxOV3hS9OYNr
UutrZ0hfEjtxGhF1MXdGwN8HykUbjXLsezhpQDgONnJEoSo+KHHs6XHtQkfitG/Lx2M2PBjHKggf
wpFVk4ngRgFqC7nErIzqr9U8xHJQTBC4kx+NqvL2oWiovjwrXEIxodyq07JvI0CtlBbktx5BFbtB
+XJ8NpWTZIvKHblrc2MZs8MizzNNkHMNPckonLI+mJ1g8fNmCI93yKqD1QDcBsyDlyzJIHAbWzpD
qaMUjdMbr3EtiGPUY9lBIzLNqeMmBMFQZu0rWovUSwiQdAnC9G+eTK6SHWrpE25AwNAKZwODhcae
smdit8uQlaj7WmTINNnf58YIiG1DhGzxBjI877sCb242cCwhhBotdpl3EJDBu85XyO0G3YJC9n0M
Tsu/KW9B6PxttiJLiyZ7rACiH+zXGOw9XnaT3NOE4/A6ecRd/4wZeE9s4v57tuwSmQlDtd7K09CD
GTOezlPza13/QmvIGdp7VO0H+1bynfC/iWO7QeVKMkArh1gkGT+TvnQ641cVPu1jiGaLWbhVSoah
1IBhLopjDTdJaArmSoTArNVGaRLTrIEA9qArNSWBUXZ/943gLiS8TOsGekuhOM3MSdgaQzkbmBMo
RbhylDgkmcFJ/bSQSvCEzJ0SBauV8jFAGJcZrnVoQefa0O1hbMG5dZX2v6dFcA/iDtgGgxkwXRuz
dlbh26E9eFKD840qkocXQLBnG9vIolkZ6c4wSkE5tl49D97+nLwp+XyIbu9msBLSvVGvqkyHilZI
hS+rh94tsIHgf8UNzqoGxEKd/qp3pO/rCy0wwUXjVD0SsHJF7njTnIi7lOA8lkxflLLnTiIyNGg5
pO/abMK7DVOwu6i4BNjFN7PGKj7ZIrEF7gCDjAZHIRNJdbYOYEogMgz2AuwfJLnu6slbh+Tn/gBz
nZ5S2+NEroINnv6ETQhUI7WVjATnoartnTA+RSqeVybLNcfjPhB3uIhmmKCXhS4Ye7jr5rKT1JIO
l3odF08gBumyb/sQfFveIZiTCuqH13ZpAZGiCgg6DqAC9izlxZyFXDF04/7glWDVVnQ8l9OSg8tR
q+Kwa9UKoaJBWlgLOrebfMmvffDKez0BJYLI2bimGdjlwQ1D01AMoJS1mW61le2Fk/6zibuzbKFQ
nYw33fwJUV7sTRss9dK40ZLSMpWRSR/CJHSsJH9cKvJFXdPckQp7RVIlFQnFcx19A8kclEYb7GYj
PZVnOZS0s9AdrX/vD760inF0SVlRP6UqELaZY1TW9b7Rifj/uS6+sYL+fbOW6mo2h0aHFWH7M+q/
t/Ihq1/3XVw0UMweJeEmIOkZrNCk/DiEijeJlPvo3vPBtTdGMItoiFMzTSoY0bWpI8sPkDJySPMN
WqCuZd5l6599g7iOjUQxgZ461hJbuRM1YdpGBMdKJZWP6yL/LiOFXvi9PjNe9qG4mQeywWJM00mE
hn3qZcbNGuTfuoME1mMnO+lBEdg1cp+mJ0DkTtcGkdnopS6RtMhCRApvomM/BZUbe+vt2ys9KnsL
PJYKI4UIktn3G2TDzDwBpNpdh0nrzt2/1w9jJb0bxSaLpiWTC1Ty4Za2dE4znrtJMFG8dYTkENIv
FAdb0+U6ssp+BJmUbXur1Pv5EoO/JHWaUjg79Dusq4MdhSaLwTQDiYRLHEnCc2sYW6AdCqIjXkE9
0IZAGgTlI27iNYL9j+t9WzQmhEd2nJgyOhm99REZ97N2nFFTgFu0s/o98ETWcQdxYxwziDZljGx6
wE3j8zylTqydFdH9ludrW5OYsK0YU4lcOzAqAibhvD3ViqhkmRcfcCqhuUl0roJN73KOVHMs9UHJ
Z6/NigCMNyeoIDakCeRQNEHcAdsgMcbEMVQ+FZyYcYolR0KS2y5L/s5187gfE0Qw9O+bTWKUyFok
K7oYlKxyVhSWNPEPcxQkqDklEibK+N6HjQ7rBqVSKnWIVnS0EGfyh1vaPp075Ut3ovSn8sO+SUI0
JrBOEelzA6HVa/6Onuxrx/ZIjXOha+LnBynYh+N63cY2JqhqVFWipt06GvkR51+FlQUcxWFEN0UB
ewxN8ZsGA1BVGahCtQ6nkZdlwfgZLrkCQXbmUpGkqHCzL6qXBKEv4m3iGbbFZUK3rlVF2EzQYNCb
F93unX582h857kRtENi8ZKy1oEnugdB7ShC7tAEpOszuW43clagyX2COyQS8xm6jyoRwl1cQ7Wdm
yM9SZfr7BvEW09YeJjpMXV12lQ17ZhOshl9085i1ivu/YTBxQc+jcK4WYFTd6kIL2JkqkDiMf/ZR
+IOlg04IT/7oGmbCQreUJs73uEuHiuWFUGCaS+kzLy8oiv0PgwkKujnYYW+DL7SO/UU7QdZVXZ7s
6dfSndTxScrPa/y7KPDkc5yq0755/Il6h2YihKHF8lLlgI7Sk9r8yJqnOXvZh6Crkt3Nt9Yxq7bt
yzSNekBk0ldDPWbLTR09oFPatZYZvDKiSi3RhDGLdRmHAafoAYOZNgdTWQLSDf6+RXwIC8cTAx07
yMFfBnEUBYbmqLS4slR3sQyesezfy74R6VSFkiZZBt5dmBNQpbRIO9IluvavSflDy8+1/vUTRmwg
mCiglmbWGjPGyWyP5RhUImJJ7iBtvs+EgHo1LXSu4PvgLBvSQ2gJ6Jy5nrv5PrP8EcKisaC/f11u
O/2rPF+phgCCv+FsMKiNm926M4bCHmMa+A84iP6MITXl1MF4NDsHlAKO4stHpUfdkSeqAucPHh6p
kFmwaRviJbDVRytJEhQYKcM5M4+qqEyCRpQPa1J9/z4z+ViTmaLQ7+ux4STaIS1+6+3rgJeQfSej
4WMPh3GCMaxKI5/BJN5k58q8lpr7TPqtDWjr7/9daIIumXeTGH/I9TdlC0Dpyn2iBMsqON3w/e39
+4wvLE0qtVaKIQvrq8VqXNU6kk5EUyQCoX/fONw4NlEXrzCiCr+M5o3cgPwNZfP7k8INyJuRYrab
EAKP6xrSSdHQ+andTvlRTdE9l1+N9uzktWCf5vqaBvZwlJvi9mgycKUZytCOBlyq/g2Xp46ETrNe
TcOffau4S2YDw+xkdW/kTWFHoTelp7bKnEr58b8BMFFfV9c2VZsEzDZq5jbGz2x92QcQDRSzc9Xq
Gg3zDIA5St21Xhx9HYOm8UJVE1xDBGPFFs7FoaWGSQqkpLoi/W3UCgIn1xKc0CEwh05JNMxdurGV
zSjJnEo8bc3EqZrv0/I1X54a0dmMu1p0PONTQknUJzAD1qi1EqoYMrxu2YvT9oa7zGrlKiUJ9mdG
APR2fN8sSzBZgtQlrZF7W49Z9AgqhWQUlHFwp+TdlrcsxQYiLDK7VqeKnphPVn+HMo59E/hT8t9Y
vbWvbL5vSRBG0yNMSW4+GOXs5uv3Gb0+qfWyj8MdKpRfobwYOnwogric+rwzqzW1atzW0/qI6s/J
KdbsbNaZoAqPf2XaAFGDNwbN0TLOaY53NCz3E7SHIWJ1CNHiY7xqaMEJRHRkIruY8FIucVmMM+4B
qbX6aVsdoXd8mLNPXZw2VjFBZrbTKorpy3coL8HSrde6pl2llqhfTmQNu3LMMZwISrE9LbypskNi
PS+DwKG5DvduCZvEm2W5HiNaM5Ipg7vqudt0d3pZQtBdpE7PXTobJOYwU/UpREMMIMWgGIASnxfp
jSCgccqmaWL1P7e2mYg2KolpNyvmRWu87LYOUugVQ2mhOVUBqjQf/qc1ZDNrqO2nHvQZMCgsv+j6
bdaf5+WwD8HNeoLMCbXTSLNCd44ZNBsFpvHcrDhh3o2oTnNpKXiPZjx38jpIjgaRJyqteOv8+HAY
3EAyY6jPM4r+IkD2XmI4o+5K05fwYLjRWf3dtw5lLW/dyKCdwfbsIpqL+Mv5LvluMzOumrUSpVzw
A5rq75iZnlL9BRWZk4qUaYWDSz12E5ukJCtL9NTiVn07X0toTHJi71fuKO7wVKLyVajz+/8Jhu+W
0fW+AWyHUbekCYDFy+yBATcMqgN6YQ7JtzIHlT7x9r1HNJBM7NUGwzLzDOHDqGPHVH5a3R3yV06b
/N7H4YcpVKNSvgUVJXWXZjWpKXeaiUeoobGger6EZz3sb2w5EdTfi3CYcFjGc2fWKRacGr0uYeuU
1RU6yD9zDqaltf/XGJZsPovzVrZVXCaJ3Dph5aKzv6m+pUXu7A8aNxxa6Ok30N+L3ihmmU12i/wH
VYzFe7AXdZYrpvHmjReEq8GCAK429KUzEGaR51OY4fxYD8Uxr3+rGQpbx8/shVsUZrmmSR/rAwKh
V4wPVZrhJvRNEXWr8QZri0H/vlk4ZWaBE5aK7o3dKUmvZBEDguj7zMK01ykbVAs22PIXdbiPRAVe
vJW4/f3MSkxlaEDJCX7/Ut+G1XUOXr7hlE2iikzRhLOnnyFVQqUAjERip217l9SdgyreT7guqFep
1BRoSHQ22YpSF7OtCGDy8qavfo/2n/2lwd3GtwDMcBlaDqdSADAP6LMp/BAUzdjzaHlI7P97/5OJ
BW3BGFQBQ32d8a0JGnpZYtJbVok3g+i1+Ny04Jxt4gqk4pGS2cTTqUhbO8Q7nwG161pxJGl04llw
WeSlC9Bl+R8Is9hrZSyqDI9anqZHTqY1TmR/LZVbq228Ib8L8RKzP0nUl5hjArTqUTABqmbUJLFG
ybUxm8mCPgS5qlNQJJs+idpDpCo3ifkHb2eC7DtnhV7AMbNE2sEuB7OXcBe+Nc2nzhCctDjDh+/r
qFxEdwXuxMzSMbrGBrFlbnvlajTHdNKgb5YnpLtq+tV8zYvBcLIo6j1jSibBEZzn7lts9p4/kUbr
V6OWPNojq+FhaT0ieRUofnovuh/xzjwXWIwvaklHqs6iWPdzoNAKwNTDi8mxUEExlfuSZwn2U05M
ugBk/HI01nrtu1LyWtM+awMaygbjJmwbAQzvbAUciFVC3Qadn2z56RSv8jxZDbravcX0omN3SA7x
S26Adp8SwYnqAzj+YoA1C12y0NqRbbYNB7xpoARIxgYyKsV4m9odcRV1TB01XjsvbDrjlMgzuvhJ
/7y/7jjjaWDBoWUXmTqCi8HlVogs9CxP4A33R7u03HDJitshKdG5UM3Rwz4UZ81dQNGfstl1B2WV
kiZMGh/VEObsx6Ar/WVEkE8UhBLeArgAYg52WVaUMgqnWj+/tg6atx6ja/NAeSpKV5S65ehQ4F36
ffzY3nqlT5Mhwgb2pmgVHctgrDztYT1Mr+Aic0uQnViu9Fh75sn+InpsoXYwMfMCm1l8RogyOlAt
tT5IPoFsnSh5pZiTXeAirLBhGDW6uYaA6dECVDfn0Xy0FIFviDCYU19tJlgXxIBux3jd2WfLPpTl
j333473rXAwX4+p6m8wTVChacMbNXgxJwdgLn4ozSHfc3q9v83N8s1zN3/ZReU6P4g9spKhcAD0/
E6/Sqqn1JQOoWv5p0sTtY6G788ZuC8GMHXRWytrsMXbSsforn1XLVVCXLfldkJpe+oOcccw5N4IN
lBcgjS0qM5og28lmaG60vnyIDKd6yM6SW/2ipd72SxZY/v4wcogfUBNmoNgWLJYgtWeZy3SSVV1F
htYPn5PbtXKgWefhxPhTua+w67zSKrH8oP0WoHIO2heozMlx7NWpjTSgjoF0BympO5AaHn7h5c9V
DjW2gvK+fBbV73CmEzxz6FNSFAuJdMIcHaxxnSNo6lT+YsfHsclfSlA35ost8huOZ17gMNfsWbJI
rdVJ69v63WhD3V5wBOKMHb6PBBpkIxSoojJuibfsvs3MqfBj5GknPTnJq3yUbQj+kuwTz4AXWHRM
N1tLLYeLBIITOOMKfZRBe4lTVJzvOwMn2qIwkZ4GNNoEoDH2THJuzWHV1b7epLVTWPkAVZH4GTJN
lYd2Xu3cVI12HJH4dtQ0L4N9dJ5XQNoKbMi44Ksa2144q5IJeZKi8XvkEVQ9e9W19WisIMDZx3mr
F2U2FcgS49Sq6LSV8S2KboaSDFNtZotUY1OhSSXlaJzIQfGzQNSvwvOPLRDj53oyhkUyAojUd5OF
k7jxXZH8RHiz4J1RIbWBjg30y5nWhxtZq0VyCSafGiRS2itYFg6Fq3vk++hTrtDcTb7ujyBvXRk2
GhGwl6jah06UMUs1RdLX2l+qK724I7MoK81zBfR/ojOXQLcEV+ZLZ59i0uuDpFF71mC81v00mDRH
esggFJ/eqp58DBdPVA3H686jncCg3EGbLiVZukRdympI2gUO2Pnp04r9c9KdJXKtyTHdJdD86g65
2/y4PosPx7xD1gU2s4lqSqgpygpsqoJFAnIsDNeQnORG92YXBbuH0tVSJ7mTrtcbcQ03b6u7gGdW
fq2pud2YgLe+Ly4J3so3r7SD7OlHMRp3djfjzOyrpMLDr0XHWS//SsOXSo2hwD0JVjlv7Zm43VBt
Bx2i0AxI0thlOVVd47fWXaz5CohNU9MtesFVlLcUTE1HTbemqWj4YQ7icV7Xg642lQ/6oc6ZVqLi
1J/0gtDINYYQ8A9QAZoPas1qbqZNpVWNT8obaQX1lHot1VehXfn7C5uLg5UNFiUTqhjsUX/V5kLr
yhX3F8itttc9uelAZJhiqvZxuB5gUhIEXMdAMsEERivKSmkwmhpU8RNifZeZpzZLoepgTt4+End+
UJ1B+XkRGNmmOWKjwz+VBlgkN0GdJE/9Uv7ch6A/lt1OEHTxLmwjBhM2Ly1JDXReG7nxJ/W+JmiA
yEt3qe6majgMxWkfiztwgAGzDUr0PrDbqnYvNaTokZW2B3fIf+jAU6Jf+yBcgzYg1Es2+yPSlxBo
LAFClGvD8ssVWmk1CmiMb7FduvtYPI9DuyE01+kQIvZeYo1rXzT5WtV+oUjoIZccrVslJ87qK7kK
MwEYb/TewUAPfAlmpkVqzQMMK+zHFX2cdnRS68O+QdxQugVhdpGiDrux7wEiHctTXjtUrjEMcMBw
y8iJfVFaRWQTs3GQBo/pVkvhugncM7Kn/ZGsP/s2cVI3lqXpGiXSRcKUJYUZo26U2hKUwJXRwd2K
H/D5O8l+VYnkVQn5asfa4z4i1yqw4IGzBbcE6ONczpQym5aWtzUOADLoRSwSJecOEiauuejlJyKE
hcCqIANmWdDyvISyWqSviwUPPVX4EhE3Fh1muKYQhVCKYDSisrQv6YiuUEkzaz9eQySxj1Nz32ii
kzsvzIHaBjStIO/BDsF4dl6SPJHssPbrvHnO1NnRI5EGGXel0p5d8B/ibsCqui0owZnjbih8e1k9
U+tdncjgvR9v1KoRbKrcIdtAMVPSNvaqglQZe7cSO/HoRtovXaTYy0uhIerg2R77EBh52DMmaZcs
nWyAdH7zow7mY/U6eAqYu6Fi+PsT3mzixvEmAAXW8EsXUyd7IKWeFf5QLUd5kv4ape5IYaZ+4swD
0rP/cJhV0+qhpqtR3fjZejO1gxOOKE++6+vnT5iDPnRQ2uDybhh0+jb7A0mHLukipfDlAnIejZpG
10o7DX5Z1CICOd5WZG2gmJGbF0xfIaWVr9oZgjWo659UMHo/Y7uVCi8e8/H7CvbqT+zoG1S2kcRc
+rEK6xyb0piRR/zLf9pVvj73kR09JPrUfmmzuP+7P6oCU9m353qCvlluG4U/U5LRzpxORL5X18np
m7nAG3Gm+/uA/J3qfXDZAtbaIEUuxcjI20dbwbNhHUDw6tgpnn0ogigQteeIDGS8s+7iOjLTqfHV
OnK6+VBPyzGynIqkrl2IMqF022MPZdspZM4V6TQSghr3xpeJY93T3HGMyqZ28mYffiPchbnxdzOU
zDWg1CZbLWXATVHrFOazIQpXAgD2xQs0wLbRWwCIouKAt8Ovti1iDhP5A8sGmSYE75M1JqiYIHs2
HPC476JE6yzdy157ED2siSxiDi6K3DZSouNkXmjfyuaXXovcW9t3AbZiUxv0JolMDBk9iLVPnQuN
GEd3kJkjruyIr7VvJ4Udn2MphBKDWH0YwqLxNXkgCU5+kLK+noLZl6+HaxSBHUQ5Y9EYMpE4XFtV
numSKqfSH9Teb0QNFfQLrE02mLhsEEFQjjQ6yJtYPxWxWmthU/h1RQ6hobxA8SB3kikXlV7xzphb
IMaUOIvatMlxEUDxcxATnJWsaf4aZbXbq2XvqejMVjOhxjovTGxRmf0l0lRTWUtMWQryd3oI6J0O
4U91aldczcabrS0YEwDLuS4zycBRXcPNMDpXos4h0RAyMc/IVJKM9CqABLsDJNxC/yaVcatqsdvS
SiYt+UyibmsSE/cSE5nAjt6o2qC1newW0sL3UHr6Ej1LP2ibJ+otJVd05eEe3TaoLCFAGRZlXtBZ
U+ZAPWdHyGN4vR7IAXGRxPX2t0n+CrApCRnoapBivVwBcVZ2pSqPhd9G2Z06mlf6srhGtIiO8CIc
5t6oZkaWxzT9PUuZZyfpse00X1fz4/9mDhN2V60K42IqcUZsIcvcN+fSxnt/NwpGjZuSRiLpv2Fj
AoeRJk2rdzAnVp2hduNTfVL9BBMFlhLr1+Kpx0FgGX95vSPSv29C1RAvRkvTCX7XFM5YnJpkcffH
jvtygNwYEuwoJkDVC2OUnKSTVZTIw6kHukEWb3IfaNT2RJsj1xnQ/aGAaVyD7DQzSy10DRK1xUne
KqMATQZnMqqgSMoF6SQa3j5E9w0MY4+GlQRaoRanpOqLJv8xY09qTVeWBc7AnRlEUlyw8Vpmm0xg
shtcslNwgPtR/hUc/bqImJ17cgErO0EKCU8geLy6nPqyN6Y60gAwB5OvusoTNGBcFH373e9C+KrD
O8ei9wfTgj4glMExYdxsmwGN0yjyACevhWpXy7qxy1G/6ww8VaWjEkGDMBI9mXKH0IAym4G0rI6T
BGNhpidyoXedL4ePaXYG+/C+a3O/b1mgFgbzr4K3Web7mtFCksls/LXXlRdpVGKUVq3xJNK24MeF
DRD9IZtVWmftaOdZ3fpaH36ZQmg1jkYfBUujQFqjj0Gjtkr5c44OC7deQ1oxb0Jwk3QmzgNt65Gx
1f69SBrSz++mM84Tg3JNqiyj86X+XJcns38IJwGEaHQZl5EmRemUQUdVxhLUUuWksUiWkm60H1Yy
Spk0qiaLGMhsxEsnaeO8xq1vhtkjsWzTMRvzIbXa20Tqv1SFdaAifpMlev/g78XvwGxH97xa1bQs
GD35nH+hhae9s4DTZsQrlajRghsUkX6S37h08UBx6TqtohVhLmEUc2kKjHEMMuW2We3Hf14JNhA0
ggdt/SNNc5karSo1a+fb9nrI7fqlzf+daR1JGiiVGGiDpu9TjCENSl4lqGE2fh5Z12WUxQdt1TvB
2YwzWhcgjEd0q96WWWp2vrVAEuUQF39aIZ8pPZMwXrfFYHuh4spsk7XH5KtgqMD5eTwa18svyNO5
9UFUFslZQxdYzPlICu1Ub3JgRX3u2NUv0DTtTzwvNKE8G1IYtFBQRTLp0r8wISCCirIOMu1KoHlQ
YJkPiTv6oYOUwX3TO6tIoY63egCJuh8Nz680X3EJqYdZEyV1T1dPcrR0pzoYHlXzClFcepR+7xvI
9QjswsCDjKDOPokWc6tV6Zp0fo1XHYVoQYNS8V7Qv8gDUbAT46ESexUICy8tqrqwiywVFkWadhiU
6LY3ZDdp1sO+LXQuWM9ToMIDVVlswZArvYQx80bW1kJBVr3uLSe2frcG2FJUY/2mtLrk74Nxp2mL
xvheUWOWskjtfOxPNE9WuZIL4tnmGixUR9GlnuuHeI4gKINBxwBh2VrzqrMTPZw61AIM5RX5JTml
Fwe2K+sPo68ie/WJ0yb0bPCkiLMmrfxhQkU0h7M29Dke/MbyIVksJy+mwiF29ro/jlzfeMdhuVUJ
SZNWNqFdkEbJqWr1q2TWgyn9xPPB1hy2p3Ey0STUVyMkEvAWVvvm6MWpoHeA7xGYHtNECfxHGtMh
sqqurReYckqO0tcYKto6CKiWk/5VNDv0aPfB1VGWRe8cIE1luT/BGDfWElV8sM2Tqd+R/s+MmvD1
JlFdbRLx3/KqEHHJfUdjIpLVxkVX5xi8yZXd8VQG/dEM0gDimX+ta9Q++vUhjo6f8Au8K+L1DQRY
OIxdLuYkV+ReLzBV6tgpfpwXkhu2SeF20FkVXeHolebDaG6wGF8HDxeJbAWjuT4aBylxOrdy++N8
T8s6l8fkM+kDVJjpKpVXQtc4ezArM/B3KBJKKiQ1drWwNJxIStzBxsvW/iDyZ+4diT2JpZI9TgZq
TzBzk0+LR2Ov/Gl9a6AV4y4e2FsPI3gAP1FjCftQIU7wJogbETN3I2orCjzToJhHURqUcnTZoV9R
Yr9v3Fs8/zBtGxhm2qxGHpWpL/6fcYoTnY1TGoTf7IcFqg1o/pA9FEnd5DfoSdNvRbVhvMOHAvpd
dC4gFYpb+aWHal0OrYOy6f3Kzr6nY+JFzfh130R6B/hg4QaCsXCp+ipvu6qH6OVzZHi1dGVEz8N6
G5eiOxh373xHYtNny4DehLAFEsm+Z1nuGORBM/xhEMwZN9rbIFq10LSJky6zRctSK5NmTHt/BpWU
ZOtemMbeNInaqnhF7zQng+w0ONRRnMBcriANkNdjhWLBpm6DzI79Jga/ZvFkpuU1NtKg16agr6Fr
PYYgHEPb6FS5ej5cD4UiO20IST0iCe4QPNO3P4mZS6lGJd9Sxai5L9wijBwJJ7vxZd9fBBjsCSgF
hXfRQnnO13EmztAZvYQjFMlMQRU8z1kweeCdhm62hf8uPV+diiVBwx+yahPxoTjjqJM0uWWXu0M7
y6LozFtnWzRmnVU9CNcgRQijQEyFMtab7Ka+or0t0LZ14zN5EqZdRYjMVOn6vEZNi6jZ9A9d+DCv
n7iGQZMQZ3tTRQQhzHl4Rv04bhVN67c5UrpjcovGNU+3dRGzGn+e3nGou2zyKqC+SQiadCDhNzxa
ke4tYPQbIX8sesUV4dC/b3BGPVeySQWOHUVuHKO2OTutNZrY09b/hIMrlA4TqXcNll0iaVMoV31i
45Y8SLheIs025yqInfTw5z4Q1yQNjfg4gUCih6Xf1KECk85y3fsLbpYxNFAl5VhHZy38tY/DXbEb
HMagbAYfYaQBJ82fq0r7XXeLk+rWj30UukTYfUQl2IupIDmBcMrlsOm93CFDilKg1eorHyIT2T2K
FyDklclPqE+9loYQ/XZJaog6FLjmbYCZtRvKg7zoTYc9Mlk9e4kP81iD5toW5NK4swWaZhnnDYJ8
F2OfmqH+sZgwimOl+kv2tS41X0u/WPW3/XHkmoMDDcjXTAh0vN0ANo4ed1IWD6GFiywx/TIx7tXZ
dsJiEsRXLoypK2BPgOuBLPNyuqxZT6BigTSN3R2rAqXX8lfDjPxP2PIm/IEcPO7MzP21LK2wx9kU
mY11durZPILz00g0bx+FOzMbFObqAHXCvE9phmbR8AZYzG6poZ5OvZr6P58AsnUTBO44En4oRUOi
Gqxo6lijPqzugyiq7MVTynZunLheSXogcpb+3YfkbhMbSMbr4qVDd5alIQOQqIe+H0+1XgqsEkEw
nlC1QJAGQIyF7qtT6jeZqJ2Sm1pAq+9/I8eEIFmdy7BugZGf+lOXoaViPKeFR/l4y4PROfFJxE3D
C0dYQ6DSRnYLMZY6zWYZDVM7Echa4ohSoosNN4RwdqwWr/oyqnEsJ+oMwT2It6DQK2Gj6BtdHHim
uwRccFMpi7BAd08Tv0iRietIekhwRRPg8B6doKjzDkR/yMYyPUYDLmrkECBeBp/2TEgQyIAmOGXP
HJxREI64U7eFYwbSzAjSyTrghvWmfWuJsd0yPS5oFETRYu2KiY14DgktbRDVWxrIQj9cKPMOnC+h
hPWcfh27v5VIT473nIqM0zsAE5ZyPJ2ZKzgC3rKf2RlE1+7b8F2JUij8wdsgMaGp65KpCxMgzahQ
eGskLnLX6t0S7EyVtxzjm0qkoCIaPZqI2LhHkaIXd+owekky+0tUnetcO/x7UNqOH+Pq/VoVbUWt
6vXYiWpIbc2irAIvpmtgKCJYpJDLYHPGCVEjcDDhQF6lx9g6owHCGeXTPHWikz+9DbLHFlSn4hkO
DYgoMmdW04g3l2Kk94yiKevW0+Kwiv1uzAenUYz0SyotJsQ5Ywsi5XI5T4HdkjDy8FQPAoP9UeU7
C5J6tC8WT0EfXvlN0rVLjmGd8Kih+yDgg2PqHm09h26Hpz4I8KjzfTT9HY+ZxtawQYFQULwznh+R
bJu+5Y7l0Nxy5InqrLjhETMJdQM01n14Kq+rRs9lgglNy7swVR2ltTxbF1z96W74wSJszHAbPJRj
HC99vxmyfi16bNAr7t3jMt200D51SLZCHFnzExOtBIIxpKtpD5HZnw3kLNEKlsOs6+Q2OipHyc2v
aEZWOmCVH2LByuOP4ruBzF49V6ANmnrAqctdhJKD5rVMX/5Hk5i9GmrMUzYOwDBuNGi33EpgsosD
guOBT1/YlqtPVDphy/zPKDajIIE5Vakgo+4rzcmqDnX2qNXBvlHccILrHDwD7Vg4Wl86xoiHfDuv
jNq3UCjh1HlYBjmWtBfX3Q971RLBUuZP0zsc44dqE7WrZWBlxdNXsgaJSol+nH2T+OeAjU2s6/0f
0q5ruY5cSX5RR7Q3r+2Ooacoyrx0yIzaA+3d12+CszNqgtiDETfi3idNnCLQhUKhKiuzc7Jyzlmx
p4zZ+d2O6n3/BXJ+GCfA+K2sPSRbE+d6+UQzlH1gzmmLMGcwFEODWrMhOVHiI/x76zjvm8BFkA01
zAzF5NuoWpO7enoqvRMyq8sbKPEJvomcUMOgHnhcozJJg9V8GtF1yD9ZpYweWvyh2Fgx4FtIlfiC
ZKPk3bhMKPUYd/rZittDFuaB+gPg5v8ghyOsWBuoh7OOGmqg/Gmq+hlSuYbXReZXy+/AyQXc9qH5
BPHup+2QnKaAwYJZ2jYUPv0u015gd8abeLizzqVW9uA0Q86sF+05z+8x6iJxe5kB7iSPvdMXOYEB
yD3l2bOX/LzsFeLfZ7M5QCRBIpw7ugCmeZXaYwYDY+1pWM5NE2wjyPAvWxHf9Wji/WOGO7zmStty
xoBblK6YgDDCBfQGPlomUEkCtc16NG/TT5dNCs/vziJ3ftvcXFVQZ4HIwdhu13S+Ry/9DgOxkoSK
nc83DoCcDaNNSKcwuPc60tpz3eoDASvLFHcnkDYc/xtzjvAz7cxwqwFelZS1C46UwvvWZueJ/rq8
Wy/V+0vr4OKQQhMLfQOsg/Uj9SALtNiM2kPypH6or8d4ioZHhtW2ZMUM0WdCfxcvLow4oQjJ+Tfq
Y32aG5hKmDT3q6I7D7U5zmFjK/eSBbIf4he4N8R2ePdOcNesVIChYQvUz3iU30xHFDljLervcqlY
mzAG7q2xZe+stZZZtZsDay4k6XRsZHc0DltgBEUkp46S7SF3hg0IfKdJD2NN/tWcT2C4waD/0+X9
E9rQMfWGsTfM+/OgsMYA3fu81uwAD/4yptfDWB4hHB1eNiMMFJh8ZvhVD+V5/lFQ0DL3MqvoI+cD
rXzWnMAYfmBraK5uETnnsez9KLoW9wY5v4COQTqtG9BIlVuDlHD0VTc5pksW9kQ2F81+6o0LQjYe
0QIEty7fEBwmFBc8DXu4qbmvE/NM9fbx8v6JwhHmX4HWAW7a1ngIcG8nAIsTNOlA+3M7WkmsNuOv
oSPXljJH5mLHSt/dbsOPy1ZFSczeKhc8xp5ACmZVcYlo9NauB99xswe3pifVLU+lImskCH3x9yL5
7NZYiyW37RZwuE4PuqV6HmFmtFRJBVwIPtkti59s0os6bxVmh3XJ6Hk59i1YQv7mYiuK6PIeisaa
mNTBP5+OH2uCa0Cl2oE19bDFVqwddWhY6rHe+BUuSZY9ZWlQWxKEjWwv2b/vAhWUo1xiZT3q4uun
uTf9or1qqGzmQhwOd2vjIlSqVXmV6mxtD2M0nLQjqJKfGO9JDaXMTLKk/2MnIRUCLkIIvfEwdWfA
QO2iAhuH3DZxgiZHHMlAJ1kH+pPqnBi4S84rJjoDeGwBzMqoqt5wA01G13XTNCDip4Hek7D0ltij
v4g7Pz68w1PQADIYfRMjOOVC1tZrRG060MfrhzEgJzMATOPBDM0ffytcXsmYp4VLcxiHE9inMfjO
JbnYTgqpbgQVt6xDKy8eDK9tPydLCfI7T9niEYBHSTtXZpLVIXZu6ZVV4WnUAHx9o2FR1TdjW0Wg
nPf70QshPCFDiIqOAbIPzKeDFg5tPQ5E0VoOKIoprlCi3vYuCXS4ZS0TWBUGFNA4oUoP6iN0VLgP
RxIU1rwZSZZ7w9Kr5Wo79GxgEa+T91xr4MRCoQ8QUdShuHM9LbiDlhrMNbVaR47eTSDMNz/VTVUE
tLHvLnuk6GLbG+OO9+Bpa+eUyLUxkBGgxh1t1SjJs0XX9N4Ec5idQ5AO2nl5BhPEWX2N+Jux+YmF
gRqJ4wkdYbdvXKKde3mybSvsVC1e4UZY1OdmniSLEXr3zgh3X2qzqaaZm3SR5eURyAR8x6b3tcmq
y6Xzl5qWPy9/H8nm8YmHNzTKNhqw12qHrDlTgzy4y725Vt8u2xFvHuqQcDlLd/ieeEuVWdE65AG2
MX7WEvKBtlYKuctJcjOzj8AnUgjv/9rhPpKrDdqWWHkTqWZTos4JtFGuwvX6bNiiCRSjZ8hEFOHY
65Mk0xF7+m/L3JejrloBdaf2Ea1/keLDKCXNk2whPwaJ8nu9dqhTR9lJuWNZQH5wASfEePOKDKD5
Sz869+n3P/9swIOyhgDQ8SB3eH22Eq23akij9ZGGcWPN7q+KogYFlik5WsI35t4OF9TNjaI9pMKO
/XXqIJWcnBkqNAsHP/s2RUagjgBQ/hdOZNGm7g3zcbcbwflAYdhsjHhIjBjzi1HlZfHlfRQ5x94M
+zN2MWpYNKguoqvBJpxW53p2JImNcBmsxgAONMCU+ZZr4mCaJaUYzDEoaB3IjVqlwWhlkuAktgLa
QQ9vCEzPcF+paSeq1AkaoK12dsygSj5BB+LyRslMcN/D8grFrjFmh6oZgG6L6lvjdiZbJQkTorCH
NjRIXqE1jvVwhxUp2Tj0idtEg4cmF1ktzLXNph5sav25GSpTsnFi//7X3hveq22ZdasxUGH1PtBb
LcQkae6TGCoXUX+9Re5R+/X3wLuMOlq4nTu7fH5GlpWaM8rvYwYyYmWG9PQhNY6Xv5kwh/+9m6Ck
ee3dmEEqt4F1Qbcfxb3+jbEu4GHuA8uVg31LKpilC0+TAzA3knjD0nlKBAxVbXiAYRgE0SJU/PmA
d4OfP4At4y4/AjyGxhMrqNA4eTR/QFMLFSpFyqYu3NrdH8F5KrbV0nPM3kf99N1yx1Btjt0ga8qK
jCBLA88neEWhU8PtrKoNNO2IOUQkdWKrIddquRwdm8jeDaK0Y2+HO9mFaw41kmpAuuLhmrGZa47f
Kr5yy6avkIBAisox/PkhicpPl51HaFmH2gsbwwPBBXcSvcUcjTHV0OWwaTDbV+mo+hRNdNI+61n2
juiCdsA/xvhcvig7oxyICmOz5S/lfLU4U0wUWZwU+efeDHfqSOMuek9hxuk/F/mnrJTUzMW/jyRK
VzXMSfLRfk6wBtIC8Y87JVI6g/iaRqgkZgldj2Vq/2uEhdDdlVV1yro5LXO95EeCqtuA47xBCOby
5xcFYhfoJHTDwaeIh89rKylSmiUBszgekMnnZrSO1MziTTMOtSnT3BWbgpzjC3/aG21lx3K7LmcL
2uoJqM8u3Kj1YxusYG2tH5dXJfxAmIVHhx/g2TclURvvkcbKcJxGNaIpQF5bKvk6wpjLdsxgY37g
SOc+zzBDXsjVZ9aEBFVQE2exE1W/6DVrTL+LXenl+/xjjZ3inTPMqz02GMkdorr/YapZQFriX94y
6YK4zJ1OCbRcuwVQpMP2o8PYUxaWgYvqbkRRCZJ12oUPbjA2A1SF+TFgJLgz2rNSjbGC3wHEIl9b
1J9Ga7xR+jxOQaNCWzXuHf2q1Nezu5ArvJclR1h4unbmucBukLT9mxV1TJPc92atAOcTPds1hvAv
b6zMEvPV3afTuzlVjIV9uvKsW6E6f1CWw//PBPsTdiaKpVNyr0G8sxNUXp0iAs1ovBQy1S7hVeFY
YKQE7TUGIjgzfZXYm2eWoOfPgUQqe7eI1N4sEGW7ifpKO1g1JEFt2RSN8DDvzHInLe+SvKajjaa1
dzM0R3P9dHn3hL8PIlkUBoHP1HTOE3Nro1Dywix63StfncIbTnpf5ZIcTWaE9zdPLYoc1EeR2vys
EuonqmwUXWQBhQsPtSucHYxKvnYCsx11Oy0R8yrQkgNNdZWpqsTPZCa4Raij3db6ABMJMIP9XVNI
OoEiB8OQIICyJhug5ik+TGN2VmXADZHNV3b9YRhTvx2c0JziNfMk8U5oiylrgSsUuQ8/8lBhQLty
VquJKpRMQ7cxJ8+3SZVB2kil1YzByMlfm62XLFG4hb/N8ojSxaySDZLcQ9R1wPnd2N074pq3+33O
C9weiB+9w+9P69XqJQfkKT6uf8ntJ1sF5wgtzfAu6GGlIbENvfcklRENCT8PaFYZJ7sGWmTOAuKK
azkJLOT2lWVvfpGGnqL5WXXfDjKmJqEtqHgx+QDXA0779cnR1SaZXRfDt+D67E7tiNH6m8E0yYPh
QoY4Qp8pvy7bmkqSFOGj1Pttl78CG92kq5rjxh16cPti2txfIwLSBS+qKr/1fCinWmvAXlL/BZ4j
/IY769wOAwycrEuBeymn2iFt+sMgw4eLbr79+ozX+0qTwqKqtyILY4yKJPPtOovt5dOfh++9FbbO
3eVXz6guTODgiJbkzugfFVn3j+U9fEUT8wI2a7KAr8ThVtFr/WaZK2j0C22LM6oGprsFVgrVM9oe
HLU4FKSXeIbw02DGFikQxtAxxvR6SdtK9c7IMZ66tTa4qKzDOPUfLu+aKBlnY7z/mOB2rVeTccWA
OSZg1fuEElawV5J4KyThSGgGhTe2d0Dx8P0wOhm13evAMFGjsu4ApE6gqlK4630OPqyjTXXZdLtw
63YG+RxFVxroKmBMefWWq26uwZyN6dPLeyf0CMYfgqE80OrzLKFlhkslyQGMKUlx0qDyl3tDXII8
YvGqG6sajjQbHy6bFGbngCb8a5M7rUtmEh00KRg6JL59ht7O3Tz7VlR8Y7MW2Y1sxEwYEh0Ms2Ie
UNNwFb/2QJQjugLBELSaS/ljtJTtEfgF4wpJVOsPRtqGW5rZVLKvQmfBvAoqLQZqqPygKE11G91T
lCKU+YrUn8m0+mP3aQCq//JmCn0EXOHgIsdYKgg/Xi9uW+zVShI83YxMDRQCTgk9k6R74u+FuW8E
DJTtbT4bG1orx1WDqKRbPiBNh+47nXF7+WqcBsNhPXrvAfqCw+tfg5yDELsosrHCGwBtx0Nh9qdu
yGNlquPLe/f2G2GUHXMQ2Dy01MGF/nrvilUZrbbBbGXuql+b2jno7moDLvgdlNjfL5t6CQ6vIy+z
hdiLRVlMbee1rSyvPa0iuB+hTIt7MNYD6wosMJv/I7vFqzSuPspas29vrNcWuezJwjvTrRtYNK3b
Jn9S6Ld3TA/DBKhmQELE3hw8dXhaAH6m6SOYPiDG1TZqqGhG669meq0sumQIQbyDO2Psa+7uximZ
ZstzkUUNYXMqTkxXRzu6oXHT5xiuAMnmvWwH354tlJIwl2pisAK88ryAlmNjJn6lWN6cO8Qv6/R+
QyYVXvYM0WcCMSSIDqATB2ws5xgmtUfARTc06zXT9/qgqlffmSVHWOTpkHsAGRagFbrDs/07jWOu
W4Px7qn3whWDes3Q/oVDERLV+PaO9exMsU3dfaZm1atqHFaGEgQrvjmWEGJOfYDIPl+28zaq4+OA
PwfSxTYgOPz7ytGTqisnIJYd3c9xLaYbjWsvNvokWHpVEmWFxhw2pgzOWPYsfb0ozyHWSteNRmlH
f24pGFiAD5nt+VFJk5vOJM+X1yYoKGFxO3vcJlqrZs6aNzMU6RYzIJMSlQFY8uLhRjpMx4IpH5mY
sJLqOuxxwlPaALw8NZ62dNF6INcMCVkejJsx/G8tUuEp3lnj3Z3Wi95a4H6MMIcYQXw3ZjWXR9zB
DLTqT3+RwPvzohWuRtXQIAfyciFz9z9eBhrG+FcaOcRJfyTZ0j5Dr1Z/nMZ+kqSIooiB/BB3Cm4T
kB9xMbfLhjWfa0xK0dp5Hjdn8YvNlgRC0Vne2+B8Y2v1VStXcEPm/eDr+m2Vo2x/O2l/jlXCtu3W
wm0bnnMrrdcU6BH1GTV1NTnSP69WMRPIj17ohsDG8/pY1baLuvaUI1bYv7rKvVX08Y+fBswCY0ID
nYxh8EBVTcs7oqYajdqteSyV7Kqv+o8AJxwn1/15+dCKYsTeFJdNdIOJv6ImXWSvT+Bt8te+Cdr1
LxvSb5MjCRCiSwMzKJiINi0I6vDQQ2tDyzmbEM+z1j6jSJL7W9ufE4yZSwKfzBBb9C6ar3njAicC
vpNmAE5fQRk9QyhyZAmfIMXEd9JRPVdxFKHfw4LUzo7XTnPnbhS8KuEUqlEWJCfzVPn0VEV5LJOC
FS7KAAfEyzDPG7ZBozBKe/Dg2bmdnFtvOVAQ2Oq5jOVKvKidHS4akLYnmjPATvo8vShyM4lb+26L
/ksJRHhn4K3x76q4LbSH1Vt7FXGBXOsBtAYjcGqFTAmzvpOxAAg3EEpvIEViwqJ8ldkYt2GZzAWn
CkiEw7huVTAoznZLq7KKL58qYUTdmeJWpdptOpYl6vRG6wYOdU6ZQg6XTQhXg6sB4dpGiOA7oEnv
KSZNegot1mn96SX6eLDafDrYVVp9vGxKuJqdKfan7Nx8bIi3KlvPkiMXRF3T9Uo7SaonM8Guj52J
2ialRxRUZPP0xhifS0cCrxKGOcYp/QLjgrjs69+nnjVXa4WkeCy2mwoDDFtZ/WUY07Gr+1OhysA1
wuXszLF/3y1nIT1GzPGCj0rde9SMz0PbS7rGglkQxJ6dCe6jzIQYlUKgmcxYW8H78Oj+1D+MYXvS
fdVPbpX3BbudQe4T2cPYWgOFwSVODn1QPpgk+DGGLLsDZdW7QjguChSfEVjBFc3toJUoRaJMNBqo
EqW5d5M729EFF5P/Dt/e2XFf22k21WRgK3TUShAVtU3gLH8+RYAvxdh8Dci5gsCM+1Kj1gJ25FSY
gkMwyMf1WzMPcTvJpIuFPrczw30ftVJbqLsh5uTZ01yoobX9efMJXUvcPijFsjIsD8UheMdaWgWk
bGIHKfnm0T8n10aB8iULhWdjr7iPURcbpGRMHeI1YKak+pnmRTDL2CREVw40v138Pt6KeD1wsSAx
EijN2sjfyuf0aJp+ileKiSY7qX25whDbde6dAnoWlBowjIBaHj9YbOkThYzXDG1Wc4hR94pJYj3U
0JNzB+30x64MLB9ACigL4R3GN4drBTQdLeTQIkAI0qBPq/GUun0SXbbCvJVf0N4K52Ygl0s9u0M7
wdPDfgZgfrya0necfg0tNFa1hjIEGkKvTyW6kGXWkoJNarkHRxm/G2Tw7WGTEYcKF7Ozw8VpJ59p
S1ac/LweH9MNnbqlyZ5o28kaMUKn26+Ii2fWQBS3LdDDAPi/O43g6QGT4ehDQRrQDhnmURAKXm0f
d46cZcZ92kObxp0+1sD/afFlH5D9PvdosPqk8CYVi0nTm8G4awvJ74suNywAOp86gOysyP/6+ydz
Cymarm2hU+4baWieMWsQe5GKqaEbTH2BaUgmky5oBQIJuzPJuQJ4QvMZ3wfqaWDXHsL5rN8Yd+Am
h16MF8xt6H1VYxJlD9JKBlvLmwO1M8xdD03ZE0vLUOi3v/49rpR9UAL1jnEBF1FzI4P9iL/d763l
zu9YdvXoFDCXQEd1GDJ/qCWvV5EFQwVvOMrGqO3bnIWqGJNJnd02GrUvikr9tJJAvZn78jv2NyUe
xE9Qn+YCOIYMEAlqvY62zY6QOEYYG7oh3RjoS3OYujwkrkxkShQo9iZ5h6zGpHM6rKnzHJ+m67n3
at9zZFhAgRm8SxC+QQGJng/f6TSBIgJ/DPD3TjMeNsZXM+TroUgXGWGI0BDr8gDCDmYtnjG5SFcC
7DehUVn1YDQ6FvaD1klKPgI/AGsT2hQQc2FYMs6xVUDKptLO6qhvhy9VV2zg0s5lo0+iwPrKCudt
fdZ5pCQNRWlOi6EOfCjnoEdhjhEnqFJuWFbb4VzPQE0OHwmsjxZKLq8D09DjZoKkH0WrFrqE7R1J
rwvy0x6aYMoWX8+uR/ehH39eDreCxwuGGiwNordoZYGO/7XRhKx2mdOEgJCP+moNuLeu+W7yZUt+
orsWXjYmOFx7YzxlSO2sfUYGGOu6z275PGj1VTOX4Vh/VTT1mCcyjhehPSRjYPyHBC6EKF4vLq2g
20KtFTM1Q3XWLKqjO70soTOr6FMPXhEUVX+aNvp4eZki54SE8L9mebdhsPotRYah0gMF2EMpHf8d
FhghAPSWGWk3+wt2b8DNK2leZgu6F8pXa742x8P/7/e5jRvghkvf4veb9DFZzlMjOb6iEIEXy79/
P7dDpt3aZqvi91XlOW3XoOqC3pZ5m4A4G9FnZ4XLi0imAYRew4r+UD4zxZMihMr7J/uLEzgHI5qv
2g9yEURRjeuVVS5BUidPAUEPW9uhuc6P7QGtfP2Un8onRlFfylpyoq000YXBSxa1pzcYjG3QbDJO
MIeJvHvFSwOAmgP855Iih9gMXjU2ANFQIePiBMkWA25skMgGN61fzHMduIqKeiRkrOPLzicKSegu
/mOKJ3MtFxAXODZaBqTCU1b1my1W7C9edbVasgjP/IwPueDkQ5kVZJoIutyqQA6fuaQfmigpPjgT
OvjemYzQu+sXSeQTGgICDY0yC9LufJOnHhQFxAkICcX40P4F1pCv2ub6c1M9X9470WeyVPTvXVBl
guqC/R27wFCpSqnrKyis2rkJVbd4gH5VCOjF8bIZURINDkMoO4FrBTyCFvs7dnacpEt1tSgxYBUl
B4DJ43kIE1A+YY6Qxt49kGCySRZRUAUUH/LsEIG3IF/02uLStUOWgQkfPP53dX9WahlXAvvWvC/g
zQ4eeE8zkCRxSxo2ndDEpVCCtbfz5FY/LWM+pHURbl1xRtX1O+nLo54vvy5vpcjbLR3tbqAhcU/x
z5FaVTZ3tloSzRS0/bn6ALgJVOEKMCbY262zNbL0TLiRO4Oci0xebjUN/heZmRaYZnlFOhlnDfuJ
N1u5M8EF3sraKlrXMJENmt/RE+01v+/Dajpd3jthrN1vHhdr9RKCT7neAo8ASRAFWifA9556yLMB
PnIjY5YUfyl4h4WmAmZBud7cUpReSxJkE91oLn5fTUFbDZASSk4zmIWdrJalLzKDXLdkAxLYhlgA
62nd6KBsz+9aM/FprYGv7svlnRTGDZTd/lkbd7pQdVmNtcZg94y4kbTDN89VGTr7HZkR6DNAwYiy
JYbuuHhbTZsFFkSQIwxWdxxder16vcQnhO5tMCkH5LMA1HHHuG+tygSlH3I+qv2c9cQD63jdSHgX
hNu1M8KdIYNSDTdiijO0jH7lnLOm8D09fsc3Ab8eqlRQ0YPPvY54K7BXtJ8R8WxtOlh4TTv6QzGv
kgev8Kwi/wfRuMUeHtxZ7boVeiEahMYUnFUV163dHOviY6NIrgyhHeiXol4J1n77zUNj6UYAymDH
bn82IML0qk/5+FzrErCNxAz/xFjLBkhVCiaECa2E6qyi2GvWgdocLn8bsRkPuGE8cnGnc9/GbtoC
ycIKkGj9wbUaf52jzmiCVXm6bEcYAoCbYKQzuJV4jYhm6kHg16gEyiRQWNLaxzxbQtPKom4y4q6X
vt2Fp+e3Pb6kvC0j6AJHzE0YZn6zEHJGRaeVPF5Ee4dxVHaZQ6jzDWP60q4VNm8kEQjAflEb4LVc
8QLXgCZgD3IziTVR8Y1Nv/5rjnNwnY205D1IdIpTV8UGeMyzEMMfd8pHJ2L5SnaFfBlqhNr95U/H
Yhl/Ce7tcnfT4tBhmhvGCMYGqI/loTxlR6B5JZ4o+mJomFh43mLG0uQLVq65qbNNM/Q1qOe3Nmjb
ilayElG0w9yRCYy8jtDNF3Sstk4X5Os4uhRaW5p1T5b+uNabZCVCv8DIINSnoAMHBNvreJc1dUEV
QCuiwT0YyVOH2kcWUVOW5wk3DHA8JtYMtBzfylB6k5iWNQJG4Y0YhM63JLA9AP8vf31hhgx9SA/d
INBFvWECbgydgKcfrxh1DYbrLGjBuOEF2lfbzx6tQN4MYrvzxt2wHgzwof/0hvy1zyjo7GcQT7ed
kd1shvrFUwcjBPfSEszK12WuS5/UuSYJ60Lf2JnlcpR0RG27nvH83Priq+WNvjfpz2WjhZLtZAnI
m+VBVRYtKPao59N/dWwHYgHSFW13yQ3TJp+O3rcl0GMayzXthJ7oYuwEYtSMIZ3LIaYcQ8edS1Bd
nJK4rNerSk/jMq9jF5BoycIEJXqAln7bYn/L7iXVJXYOOZEOHF8f3a8v2ps3UAfM/OYXE62Yj1Ty
wYRrA0QUpHDIkd5Mt+doFUHXEflRXW1RO3rXqj2eiWf5Ch0kd7HwpO1McdvotBsA0kWPx2j1oTYf
Iasl2Tuhz+8McHu34DW3Kgr2jtVntTCP9MK3Cx8jBVnYXIFv/rqKKjsYQH+s/EwkqxNvJJsAwGsU
x4j9cbsPB8jCCKlPgvheH1ryHZ8wIE68roPE9YUnDNoi/9jhcuZpyDNQO1DcX9YjqhU+7R+aXFKP
E2grMunGf43w9QnH68dOR6kbzHbZYfqc/8qe9KAP0rN6Ss2oPpmxPGJJFuZwoYPmjZ1tOWw27kfi
xRNS6dx5uOwiMhssrOw/Up4mKMcxsZQlOVpJd5UBFbqk9vNlMyIQ76v943s4etm2Gts/UB0/9o89
yJW8IHsGzW1gBfQO42Qy3xd1C6CEzuSOdeC0eNXUocJwpesy9ztU9/3BBTYQYgBn+WcSPrL3lrg9
VHUowZIUp6y6ZkXU9tAOoQldET1sDt7P99R5QOkAtj4Taoe4ol9/MdD0QeiIzjjTJhoSrn4qGvsd
IdABVvRFSx4y0bzjDdSYvWEgUerUQTITDdPt9SNtzCerKAdJ/inywL0xbvfA7NDSvkBGXSUQH6qO
2qAHaW/I3IE5GH8/7s1wDmg2E8gNCMzkdQh/8BnpZnrInrdge04D9fiOVi/jLvl3D1ns3x0siubQ
lAywZ+m/Fu/TImXgkC2I7evOgDP1aWG9THBTvwBp2QsJhxcoTlBjuiWmofzaZy+Bt3sIfkg2ZA9A
Bfv3ncnNLtTCqzFfn5mPSXmYXPQJis+u9mi4MqocYWsR7C+Y0dRRRX0DRzIWfdtmdCeiTilDxZuP
Xp+FC7A7ukvP2PgwB2O62ajHTgfUJjUlAUt0c+7Nc5cKulep0xjIcDIVHE+W4qepFqQ1mDeRaIEj
2WoDEJJKgrHoxtwZ5Yl2KZQw5iVlpZlEuy239uBm3XnamrCYyPd3BOS9Lc599HawiyzB6wsELsoH
50eG2wzjotfLL2OFMsEQNAcZMualhPHGf35/U774nqpORssFNrNr9+sYGbEXm4cV0O0qVCKG8sif
tii5Q9X1KIWYsDByyTbnu+tQuwOg5LiANF/7vEEdmUHP9DRcQLorPyrCS2G/v1z2U3jEztBSYWlr
8pK2ZqESGE6A0ivMveeRu7fGuWuHglGuzLBGuyqwFzvomo+XHUaUq+4s8IWPtZiKUakx9TtmnT+7
3yovumyAOdyFD8SPjPYuJiGMAQagXRcXPwyvjldddgtIvIBHUWJ0l9RrBiPa3faDvZLAWxTMnq/H
/4XdUbhnKAu4OuQrmIbW63jZlZ5b5RmKYHNeBn3j3lVO+fXyrgmf0c7OBpcO5MUydU6CmFyc6G17
ZtcahNp9NhqVh8mjrJsqXhIo4gF+Z8wU3DVaG+6GVcHcpJG7MjMf8s6VcZMIPcGC7AKyNkyY8zIt
yVS4eZsiw1GVFtxVpd+Xqj+CDUWydUJnAAk3kMHo96r8TIKmDQnaR/g8yVfUDMFVvR27T3MMwegH
5R20x+hqAsevo1INfAM/Ul6rnVPbADxGvYamSLZUGPWxN8dXjR7YOvTWJMdJ+KHQLWMUYHh78WWv
vnbnzWtHGhH9x+QN1xY1PlzeP5EFBpZiMEFG+s3FHJq0xgx1B6BrM3pM0zI26vTpsgmRJ+xM8Jyz
26x2VpVAxbYthtJXN/ucmPOd0cqonUQXLxv0A6QNrvAGLqK4JE2LGdMprl0Eo5beKrN+VaW9nxbb
l3csaWeKiwlQZFHWyQK2Pgdlnu2gVdVloeX+OYGMC/Xf3yviwoKypmYPmTwaWWsRFSoatU4T4DUe
La4SbbaMYJZ9az54M6Ej1UOJ1XozNJellVLYC6ZdVegqlefyYB3MuDjL8JpCfzBRwwV7ASq6fAIx
Q+7T0jFhFvXN6tNNj535qRtlMU6U5mL4gYnxYmLlDRHDbKgjuJhcGtnDNwOPuNLzyTAAjBBWsrqC
0PEwZA3PczCjwIegWldMqP8VBFlJFqSpe7X187U2GLHdbNJ4J1zXzhgXu51B9zKbYPeAsI2MMPvp
xExQTkt991o7sDtj+KrcF6Yve4sLV4kYxLjuQHXHDwAVudq4ilPUkad2ZyN1s2Dp1rBBh2amUPa+
fMBkxrhVrhg5zE0lR/2OtE+Z6hw7p7m3tv4GtFbvmJnA4+T3wliI3D2Ihnacs5x5SlF7jNEg6uf+
oHdEgi2SLYmLGUo5d4Rm6Aor3kel1oJka4NFfW5HGSRfmE2gLILrSYOS5xv4sLYqC3hxsKA2wisg
zILVQp6cB9ZBDz07kKPlhXkyxqyZNCuAqm/wxJgvsEc7xz3l5iemv1WAdrGcfcNCAYVVa2TqecK9
BJLEQ7PQAVUcd2tlqtahM10BxbJCNY82D5NCNr9VtRN6a/FlVxRGxd+2HJaA7NwDD1uoROZVGamQ
3oC44o96MA/LYoRu2p+tVjuidATO+1GGfhQ+nhkZyv8ukp96avRcz/SN0sh8YOwr6dkNuyg7LjdK
+K4jsDPF9nu3RkoMhbYaIMCe+aOhD0mdBtDglqVq7NC+uV92VrjX2zCqm2lPgExn13oCRJURJift
UQVl2OclSgP5SIIwudkZ5J5vaIuhLjbAYEGzsIBwxEKopGsoM8F5Yl2k5QxyCBptk+YXJDuhByIp
5ImqGID2Qr8M/V3gYLmP01R5AvIirY5SI7tdkWTUufe535ardSQH2npf+kJGBS9c1c4kt3E51MX0
CaM9kbXdF30KQfaPlw+VbE3ctgFllHiFi4Bh0actuVvHOjDKY2Pd5+bPVjbtIEw4fq+GpxvY8nx1
ehWrmbJHkp/q8dDI2hfCmIseGotFAFqi7/T6BJGyUVyA9zA6lkZ/R0AlgI548kGP0aqBtJ0sv/k/
LLLggP8DqcVt4UpcbR4pnDt3A8ZgziSIkvv0L9OfIoAMhoNs+lvkFCBLZ6AmPB0hD/R6ic5mtsZm
VIhHbRVYuYUC5SyTEhF9KjBrozrgYIoDydRrGzUBTUepIQU1tsU3pinMt1sllSkOiUI6Iy5i1AO2
AQjVayumu3gGnr7suc0U38sDey/KewoiJ/fQymWyW3iY8j34opo3K4e6dzRn/akFpml06qPV+bm1
ojuToeDbSWBOwk+0s8iFCuolRLNyJIdjb9/QZsadPzsyZIvotkf2jpEUyESAUp6vv2RLvjYKSYBv
CxtwDkDEAfUK92kFT0394R2vBVO1VEyMgCwTRWsubSJ5YmvDlAIbhImoW0/r9cFvHbU8m5U26ZIr
SrB/r4xx+1fbs1fPBooWczGdzfaLAvbRy4FPaAETQxiUewE7ca7ntjkmwMHWGWWucw3VqVOtg3r9
sg3BIQKyHAhfsEqhJuLwB9Va5smrgFbQhuVglPnXVut9VW0lA/RiMyhMgEHBxTuLC3ltS/QGQ5JN
lJaYgfOKa9X70bqJxKVfojOXNaBDBnptgwHq3kidF6PR9m6PxlyRPlLwfk1h1k8R+rWp97E2Pg76
7US+Xd5AwcGFScfD3OxLS5DzubpU9WbesLLSunL0MLPSWHeeiXmlqSn0a58uW2NO9WaBL4BBrBHB
lWvUZdmUWptj4a3jzPfUnAIAGKOtKK4VRzldNiV4POLEgnYWwt0OtOs4U2QDlMvxgCTO1eOifh9A
4mw54ap+z6QEhULvwF3IZJpBSatxjp5mU0sXLymjuVmezRwSySp5GFa6/PlLEUv6bYe7BhsHRW0Q
LjeRZ3+ch++Vk0cD+aQXkq6O8Nz+NsMjLhdSYqEmzJRVEo9a52s6jS9/HJEJVo8FiE8HMznPmOq4
m+cUNpCwqPuAJMQ9za4nyVZFrrY3wUUGEJvTlWS4+NLmuZ0jql7V6q2nSGKc6NOz6a8XkVUD5Hav
r9fRA2Skomi7LWX/aaKNcz+YRea3lSqrvAguclQi/rXE97jJ4A76/D+kfWdv5DrS9S8SoBy+SpQ6
OI7HYcZfhInKOevXP4devGM1m29z7d3de7GAgS4VWSwWK5zzNoN2jPbZsQc9suL3u8/UnU7kMK5u
1cYSmN64V0e0VhZv9DC/msrVA3mfe/LDZ+wArpvyuKpnRdNy6svRbqrMV+3MIk1p554+L51/WQp3
kzC4/0blCnNjNgmNuIuWSpheAH4LWYs1AGz49TJGgkuCa3HvYtgyQNVqJZDSIcbQ/oTj1Zo1LjIs
iS56LfPVocNAtLv/rEpjddaUST1cNqY+DnmxPus1AAGdXJDE4TlQjJb9E0PV3TyUm7iKyi6HG5ji
m3hQ3Sj5JYev6pIC3LsS7BDXuJGWQrIPJo6+9VNZFWBFiylDS1Sy3jXZc2g5xCivWkTD6QyzuB2r
p8smwRWISw/t8WgMAIz4qcA0LnoZaW0wIqTSK/p8XDQr3y1pFoSRg9bs4sbql+OYyeSyWJ7fw0yu
ZmLCGW6NHU8b+j6TbAdOqa9qIGH+sEdBPMSzQYSqKJ8gy6erKrNpdev0qjni9IbVL3kmVdL4yvJk
A9vz44podGoQWASA5mXjrrQYlcU20Jw6WbZnLGDJEhIw8+wPuHnIsqEKZaC393SL+siqANtdpn6z
AH8X+a4+s4KmWL9FXXXdariXLqv0dq+xwclWIP2gjcEXmaZ3SYUODn2X3v9n9qi9AhU9UjcAnesI
2pdo5iYKrN+UM6Z6uSz/LUy4JJ8JI4BENiAARDdFeh2uh+4HzXorqPvbh+YbokBPeo3LnXPMfecg
QoPhvbCRH3pfbOY8aEo2VnOL/aTjf2giCSQPU6EdQQ8JVJ6u8kmw2ryTsBHIluclpatHe4SyZtS6
ufyQ18LcsIr9urCebIF+LtB0hoR34Wt39o4i6eY/dVfxhgOw6YQNDTynvNWHfszGeNapq8qohz65
k7uh7VXx/Vh/IqTRMBdA+1MdYD4wBlomdjg7c5L6zqp4SOO7CQICT8nQp4HRXcEG8XKyeIf8k8ZO
x8VTXkpVMuCIe+pRIZkf/dG+qEG/i0ghMH3u4m1EMe5/CddKVyOISlN3sWd3Xo5T+u3y8eJ5/K06
zAZVlmI5AO6hpzvalwGNn/6bRAj/FG90YdI6S1vYaNsHKof82vyNDd9AzaryCs94HUgIGnLXvJ7f
+pVaIc4tz/lvVWRC3jSX5Rj4ooU/OhnJELTnhfVatD2oLUVJTdGO0b9vzB04Gs2M0BedX4BBrpxr
czS9zPxxecv4XmmzlswV0Kwoa5oO1lIHcWHyQGcuKMvVjHrcZ1muQCe9EcicMG0MdbMLoVZ5TfsT
q11/rICRh4Y+YR2C/tSZd9qIYrz91KrhZFF7zM0cbATJz1RefDtF8cP+paatYL6R62430hj/rk5D
oSQGdbdLToAecjNO86/LuyUQwfY+RNJsyVUHEVM4u80KuoM6310WwU3HbfaHfQQpFObYySCjJbQD
JvPHfbQz0Q1VBVEgGqzg2zgwaRRUI5BcYqwvnap5wig3hLVAfru1I5U0eRdcVom7aqaKhB+wMxDL
MwepDW177mxUPGxzvFlkdV/mvy9LoIZ0ZmgbCYwajhJPchJTCcve1gFgejSl37WREzgJIAuItoj6
t3NxDub6dRDF2ezFnlpG04JJ4T+RhOkl/tTfOWDFXEjqDz/T2UWUf1lB3j5h8VCqR84MNyNr2ybN
BIdr6esojHb5DyANAlCdXBbC26d3IRpLbrAmy7B2GYR0UEG2s8idV0OEZMcVYuM9CqgMBb3Y9O8b
r1rnZdGVzgg4HU0hdqvfJbYiiCF41gAwaoCh63hnGWyFbQUlnKOPa4I51/IrzNlXMvWQFY0PzjtK
d2t7dmoK8la8DQKGBeDCMY6MByWjVjktUjFrdomLIifT4DwU+eLp3SywA97qGShLAVoZSKDIop6u
HlAPGjCCKSUKKuH3ylK/Tc0qOK3cGwn5KmiCagCGnRhbS6LFzDunBvDLt8mjxC6RP7oNhpRcZ4eO
zEBUiOLdEht5pnyqk93KdoUSROkPAM9br00rJvn86sye0UWik0t/iz256FGi2XSb2h+jWxjrOVg4
lwSDZPX9aKp/O9n5GSYmKSQUwYr8bzNJLsaniQ0Olsuni2sh76LZ2ZdoGsGYE6LbawGyUhdnrrOk
nuT8viyFayAw+jdGU8qpcLqYprFqtV61pb+GP6rkKRK97rlavP8+O3MVzVMDujj8/ihnu6j9K2U5
mpRUAEVe1oNrFNTCMYoKoiaZMfQM9Kg54KJKP1+CYh5dZZDc0ngZo1+9LpgjE4miKm88Ehif9FBv
0e81A1xpLLxOjdykCmp1h7QAuawWd/k2ajEXVWQryzhWUCtWozur1Iikg19ezfzPiAFQPdqckW1i
h58lXMLOmENMRMdBiR4/z7LgrcHVBEMgb3y2NMV0umrjqjogCIGTbaf5aFrrYdbjm1GYqOduzkYM
szlxIXVZAVIrlMVxbKIZKRE5L5+AVuVV0YAy2PB8eem4BSp0Mf5TjNkia+7VSomrxA+H6reCy0Iy
ky+pIpEOPfBWFRH0fX2fwtAvm1FQHBMpS/++sUR71J0hq+EJR/tBs770aLUOVdK3r2H397KWot1j
InMpSxVlMiEJRVp3AGxj1K17bPVnzH2zlow3ihLNXhx0NfgmSC5MipKcBRnGQS8rw182oFRR3mMF
KfDTZYvWRuoqNcEkbdJ/T+3iMSvCK4xKkUiuFtdsRJkk+tVnl4j9Lo/xTZ1uAVA4h8Og/QYaQBKm
IN6L+w242QlEl//0Ymy/qsyisWrIiTVAsGqk2lm3ifM2R5a+inrwuBaBXDElPwYCJttVYxaqUa5L
AS+YvjbSV5xud9YF6Xa+DNr4RJESEPydbtSS9a0TJ0Pij1b1OtTjPm7Xn6URCsTQE3q2P29kJP8R
w+xPJMkGIGeA1VEtEemSxCvj4q/tZK662KJwlvtcA20Wpd1D5dxgkZl7PVsUvKEAhXUEij5NwUmA
28xUQikyxb2ZvCVEVRedyaj36siQnS5hq4WDXcSIIszGbTDhB+KnZhBhwPMWcCuEMbxZXkP0lUNI
FAWyLOGu/yGttYumGP/yyaVfy+6UCTXeGG+BJsYIGtQG0zgF3rrdCDBFJf46dtbLZRHcBaOzipg/
lJEAY2yuAwBatAwdyvHpPilJklzlObksghsxAzbjnwxmU0A9UDnNAhlD7cUHe6f6zU6L3MzytR3N
JsamJ5rb4/kgE20nbyyW6hnTigXuBkyIQ6R81IIBPU9D0B3UvahdhzcjrgM1DI8oOAZMbTMeHCWr
aonjIvGTplZckCRfqZp56KqazLISAF/Yl6qVFJhmcY253meGswdaHeksk0xR9YkMz+Zj2BA6XYp4
cmqTJhLknVOE+6gXdazxLBKjORqdcKX8oMxWdqm2pCbtVK/WfjdGzdOSJJ/oPdiKYIwehS1H61J0
3q9J4aVNtXeiJLhskTwtkOVDKyFwXKhLP/UScOV5Klso2Uv1Td2qriMEpOe5iK0EJoBYZ23VuwnN
cEoerMaN3o9unfuGk33iXb2Vw9hfVw5NWjaQky5B2u7K+cEe/n5msVAjxZ0EsBY2fKhyS86rtQaw
ebq4epLdG/0nQEXQpUPhQS24CTCJn+5HT9FJNbmACOV7KT/UsyCLzN1v3KgY+aLZATbDpo/SOCOS
g9VOCZlV434q1qfLq8R1ciiU/5NBLWIbnCIzlICpjya9lMD0QD5SeniUYVSTaH69qxDgLeSyTK5a
mMxDu7QKmA+2fdRI0O2WxSGMDEybZWAvgm4G/u/TqUakbuBJmW3JcTXUSZjgMjU1DxN1+0JdHy+r
wH1OoO0fyQb4UQfZwtNly7siwQWUl/CTX2rDd7QfRRbYRjCku1i+aavMHfRpd1ko73JA6gZuG4GW
imfgqczKsqS0k+Anx/outr6Y8T7Pjm3quJWDNtXRdvNVyC5L71HmKjfQoAiXg5EpTJsxB9VO8jmr
27LBlIq5gkTelX06yJR49fgkB72XBaLHBS/02oq0me3rY8eK7BIie2hmg0UCCu+H76rugxLhv5gf
5/g8yEPXKkWCRD8zo+JSK1IrF0bpJ4aNPvrisdJRN4xHt8+M4PIOcqKWrSi2P61HiqBP0J3tZ/V0
C4DD3gM34m943P3/JoepSgKCOcY8PFKjo3wfVwdN3oUiWm+e4zjRhbHGKMkHs54hoyXUcTSekXqJ
Z6LdqiBoNSCyCCzt/2MY/zaK9RuyWRkUuLHxra+DT9GsC8/y8mfNK/4LbhGhftTLbBxj209Kok6Q
pu4oP1wZVF6/l57iB0rLEQWzIAgSmQYTPhRVY6xNQbdM+duqHsjv3FYREGCKZDC+fh4rYJx2dAGt
DNMi+26NPSn5BKjviWEwUYqcF/FQ2CApXzDMAUQbwGpM/oftG7Pd6DfWMTOqYST6dG8ixx47bcFL
RtHbnZWomGOLYh9wkb0gTuHhaJgymksw5IALS2W5ZfPJmgx1kDAgD/qxMujQhoF+gpCoB7wEKDeG
t3qKp7p55gK5xEjFXY0cD3zyBYwddlEZhZmOL+hzpAtq4Ft3KQE4FpzvckVJ0EQZbY4/pEzs6MUC
JgBiZmb/WkC465IFgAtVSr3c1Pex0XlWhBrBLD18fB+3ophbtDaUxaoGHT3w2u9OX7zIBKT234/L
QGhGcwbAFUMP/KmtZEazOCpFQhnUyo3l23l6Xervl2Xwlmwrgzm8fW2BRllX0XkKHvbcPKAav2/r
JFgjUS6RByEKiC3kCUBngtkO9gqxMinqixLggx3u4cR9A3VRXSUoMc5ZeNKfrvPHBUVLlSAeERw7
HovBiXDmXunidO3CGXpGfyMQPrpzQCeaKDKb+tWMyER+ALBeKJa/uu8qMzdNHk2OBm4BYH7qV7NM
0rAm1vCqOAJjpMbGhDqo8qEHHrwCKMWxDYiTPeRRZS+AdWxvlP5mNv7keuqF5XcMFmiqqBLC8cUY
OcKANp3LQAMPY5ZROSxTbGHExKpNDK3m4CLGWBr6US5b5pkYAO0AAgNNm8BawP9jDvMcWhmgI/Bk
VJWdoRWuHIIB/vWyjLP9YWSwpzgDyaQ+4hkE1MYQzQ1ZScL1Ns5Fo6kiXdhAzQxrKTExT0yhawp9
3vfD4vbyGPxP6rDdIEjQLUtYQB1l0gNpCV0M9r3YVUXqeBGkNOkmn5gcXTkMf4PLDlcZgBBOfVM6
lUVYj3RCGsPsRmbd1JEItZm7ORsRzObkTQpwuwppCdvKQYvwfUTeYK2f80zEX0G/9UwXpMuQXHEw
GcGO6yWTMgLGCymW2Xgel+tlCXpnchcwVikikIPzZUMBDKlZPK9BFnTGTgTK8KKYQJ5ARtm6wxDc
3oyEPYTUqZyqgzIgnc1CyZwSlNN13YR/aa2oaxwvmLs5lo/yU076fRl7A4n341PzYjxetrlz08YZ
BQs6yMRM/Jeti2pNGCplNlhEHwp31Z7RZkDkREQafh7Twsi2YuhnbJQq5UYp5Hy0iJJ7wHjdTbv5
SvLyK0B8TKS9FRc7zq3vVCCziqajr4spQa8wPUxKoDshiAHJOkn+5fU7T2i+aUYTMW/niB3Dj2wn
1nJlssgAMAV0D77Nfzi30nOPuOmoutVdREQvVZ4ZmmiG/38yGeUA7b7GVQqZcjISy4q/VHNyf1kv
kQjGQTgL+FRbHRuG+fm9PozXzihqnuCb3rsWjIPAe6DQwwpapEbm1vbjYKA4L8ql8+3gXQjjui0t
KlvDhh20ZoyK4e82f1nVq74TPKLOfRDMDdOHOuZQ4YnYFiFz0DHNq9QWcaInSbpbtQdpdCttJu0k
kMRdNbwIaNMlpofZvIic6uGa1rlFqj62dku7ZsRZ19UrusRwL9vAedRFbftdFkvGZgxZNaYhpozS
Q7KnWH6K23jObY7WHT0YyEJoV3gqKFqfv7YZqcwby7ayzJ56aKjfaL9KwLpKmJp3w9LtfTMAr3hF
BGqePXQYgfQsbJyTalZyN9IljZ7xEgDXc0gMvwYu/uoXQSI8vXxnuFlWxhmqtTlKWgt5fTCSxS/f
ep3LKx289lUAzIb9Zf3oOWIvlO0uMt5CH8MObTYQ16734xy5NHFnKY9yfLtmktsKY3XRcjKuI+yM
KjSoetMX8CGBGCkFDPD8kKPlFCDUwiCd74E3y8n4kaHDFFlTUv1IfVBBJ4oWhHLf+7RVvXqpgXtt
Cpw+1zmi3Iz/oRcGTZSnBhOhP2DQnBLTd9O4l8c4qPs++MSmbUQwNqLNfTtkDURIsQ00gKuh7PZO
45rAkcvvBhEBItepbKQxJqKW8ZAlKqR14eTmAK6XzZlMsQiwjC+G1prR4IOIjUmwzkW7jHPSw0vK
BVk0HU2h1mFJBG9irhRKXoXagqGhtfF0d6yxMvQmhi+OTQABPyQaiZqvl3fn/DFMXcZGBnOt9EXU
NVoKGXNgHktiADnsB+T4UQO2a8uvDv1t6y3WMRFiDIpEsyOTFhDKbSOB6Ppb+GoeAW9J6pc8CMly
rxw7PIUxfQSWg50qaGt7e+Cf+RFMnJpo61Zx7TNGojhd7tSpYxJ518NtmZ69q/zBj/av1EV3mjse
i8Pqe9E3iTQ/Ly84d0/RGP3WSQIiIObEWfoMbiBaBFblG9V+npxdnAoiHvr55+q9i6CfsLkFlGEa
87RDE3SVvrT9PgJdV7/6mi4Qw/XGG02YVQRZ+axFKzTJZlB8O7sy1F11fEwd1LgzlLyE1C9cvdBP
omPsUKW4D6d65WDILGUnRsCwuO0hw5ya/ZgjmZdfzUggtrfmS75rAym4vGFcF7mRyhxC8MxjOM6I
LII+AN9uDS9SRN5EJII5g0oxhetaQbEB79h0HryhXMllLXhmZ8kA7AFZIeWWYUIRI+wASZA3E3DR
Um2XG72M3tSh99Ux+4TT2kpirK/S47nP2hQvyyoO9Cg9gpJ2l5Stf1khXpy6FcNY35roqFE2EKNN
L3EFXrq69VBnV7NvyvCJQNUCOiWdvzeQyWaOrCl11hI5kkkszS+7nTb7Rbe7rA3vLFmY2qVVakD1
sEPqxdSmvVOoI2nT4hfgBm8n9ON3w6NstD8trXou4lHgh3g2t5HI9stHdrfqMxixiNzed1LutuHD
ZZW40e9WAmMIitGMubrCDY3BeN3epYFyO/wa/XS/7I2D8vuyNK59vy+gwZhD7KRmkhdUWGEf1sS+
zZzJm23RWLzKNbuNHMYHzVKprBFVSrkbyUqMfeSH1/B7R9UzAQ/UvuRXKaVuoAhBIaYNQcmNO2bA
GJkYtVu0hYxnmvTMtKOB+vnuuYHLzaVI8G46N0udhoWGTRvEcFUyjsmW42GJJGskhZp6TZL/7WLp
iy41QVmNh7rR/DQGa/tHdxKZYwVggOAkRPcgyyPSy0YBkNkVKwzgrTy9U8o/tiPwUec3yakM9fQm
qdfObtDUaRJN/T0kf7r51tIex+nxsibn+0Nz4ACaoRyxIPxjgkRTNhZtBj8Busz7fToOAUBnvf9N
BFNNWOu+tZXZNAmg8fapLh/Qry8QcX6yTrVg1gpOcbRBZY9rPscEa/wn1Dpsi7BblJrSadACMSC7
ok4W3XRsjamJHD0GRjMW68b6GiKtlhzt+xKBaPi73JcuBshc4DWAKAKwWCKU4/MSJVLHW+GMq4rS
dAqjXofwXbjTfe1lvcp26gEIRV4LgLkIDatRYPq0Ji8KL7jLCwyFN89/ztiumeCdrBsFotdD6XxZ
ndtaRGB+7rOgHQI12iuErLLMGEmc9GkeSr1JmmX22gHJeA0Ijomb5rskEdg892RtZDHWAkx8IIsN
kDU2WDXtKe5/5OqXVhcypIiUYgKaCHOgEDSYxADejts9tI/GNcp5yDHLh4Goieu0LthVgxjDK4IT
IdKRnvtNfI1igzQAvMYkfQqK2gTZZqNyrfK5aT4ceGDjHPQMKWgqBtIZs3HLlE5KZ07YOICuFrri
ZhUEJc+XfQjXAjdSmC1z4gmxgAMpxnylId2w3untR7sm6PnaiGA2q4ybPlcNiFinq9K4WZVjZQiS
bVxnuxHBbIozAKyvqkeT1KtB6BCMYwzk8kJx990BOBsappErYQc0nXVUMYKXAul3VPRg7fsOzqi4
N5OoImECAuHL4vj78i6Ofs7GzMJekot57UzSRhOJ1dYrBsz/taL8DCeJRzfnXQ4T0qCy2jZpCznr
nXzEaCtFLMCY/Zfwa3hHS+CGqIbCVwz4sJqCUQdbpn/fKCapUeNEDY5u0l+PzmNl7Rvt6fLacYJP
qtS7DGbxUB/C67SEjLZyp2cKGWp+Hz1dIc0h96NAFxVWzynX3kz8XSCzinUv93glQiAYav4DopKj
r8TLcXMt35DAoxMPvujy4Bk9UvRAl8fAJnAWmfhszWenrqzKJEv8VZev6kF3L68jb6vw5AHatQJM
XoetBsRG0sQr+r7JvNjeEDpBX6qu1In8A1cPirSKR70FsHxmt6yoCkEJmUOMbfqjuuw04OR+QpON
CGZ/zNUGkCdILQhckWsP363qPhwEiSXuam1kMAF5L81FKStQw1nuh2KP/L/bOcFlPXghOSrdSH+A
sQn8BczhybqY5lz6kTij5KWpCswq5TCV1ZWZoZ7hLPtwLh4vi+SqBSvAxtCZK5ass63rcDUlRMtS
oQZGaFwt0rpTog+31uEEGUCGRK85GLsAh3DqFpCTK+ISuMPEbn50muIa2XNvithaeMuHtB8SIMj/
GQ7bzNFlKQhW9BYRgrn+cEotWKIQdf34bigcEuf20UzMT1x+G5Es3OFYZ5WkdrJBVpTCY3PwytLx
KJbf5V3iVA+wOO+qsbn8UFXjZB5Vg6TXzh04GeDzxhe7dhNPij3Ny33p0AjBmXm2sRXKmKMDi1+W
EkKNr8DrRjXNU9x5D5KGBcSMnv6tRQjmpK4q6mQVyWU8Rm6EmTTVkKujzFRdm/a+nHeCBaWBD/sk
2erGuIxJWkyAJ7/p1l9Pu/C74zW/TNS2FD8+rqKeT65GaPwAwjVa08GCc2r+cw8KlBAgeSTrHK+s
kDoYJK8PNUEQIxLDKJUPc2/XQB8mkxV5uWK5el54Qy66mejPnK3dRhvGFYagsRjSBWJk7cqsbsII
70fp4DQlkUJR2ZOuzLksPLExQAJSaxYXZmh7yj45jiSL02zXhsPvQo4Xd8AYrxvmuqjtjBtboGz9
Tx4TzTpLVGhzqkG3L4tH73rpFiRJo1chtFBfNEGanbdhyD5iZIGOyZxx00tFlOfS2htErbXAwsCr
Fdq72Uw/YRdYPry+NZQBIe7U/JRMKZspLgxSjrvVODbdodQE1yM30gRRDYAXVbRe4p9TGYYTF9mQ
ViDpuF18xU1ejauQ9G6N/nPZHf+IEB94NoiELSifMCGjID1/Ks4q1skYmhmm3kd+nCquvNw31cFZ
XxvtcNlX8AKYrShGM8VpQMikQJShL6+OOT/0mS3YIJ6VI5OkgMdMccAMz1yPM7bNKBIddtBYxnU6
4M5K9MHxnGyuvG60TVG9hb987wKpzpswPRk6UBWXk4HacOGqSeaCUtiV4jtgx7h1GAvUO5/pxvW/
1Y+eg424KpfQR9ZB3BjQHu3w0B/BHeOi+OjGgrci9wRvZTG+Vim1Ju2oLDqxNcfgl7Zu1QPlHy+Q
pPM+3uUE1YCFbqEBHqE6CzrRVBXMvkAEMGjHdPijTyK0Q66PwPyNAmBRdEKy5egC1ByJETVooZry
70AiRG5Hnr1QEtHDn+Pb0U3aCGKM0Ii0PEc9H0fqGN5AjIPeZe1n+DuB86NYkdnBeRp9zV/2s+h+
5Joj3Ab8hmzYZzjby7qoVZ9DtKZn19nyXVpLMpWIMeKJlKkIk5Z32mwZ2OHgXcbzhw2zE7OQVgeF
PxIqAyjjomOhA661q+Dwh/lTN8pGGjtu1y52PM72CN16z9xZQRqMV9YKUo3VfyscCLwVz1y24phd
7IdMygG/aRBL+dNNh1aT0Tr97bJHFMlgskppH7bhJEGGnM2uob9OgNnVm/kT79OtJsxVHEmoIQwt
pCjZtTFfV+FdLCIO5L7sMSiDlAFYNEBowMiolMmQFhVv4Ppbfgh3xj4Ga/vktT5NDutXSJGQaT9+
v7x8vAsFDbqqgWuLTpEw13FYjWO/GBkqFGn2tetGYO9oAi/I3SF0yqJ9GiNAZ4WWVerWtddjjKMn
/R6TF3vwF/qlIu8+oYmO/j4AC4KImXV+SmTrlTVDkxGdOKXRAoVf+YwV4E1HGe/xL7aRxFSmJZ1W
JGTL6k5VgyR6UNuXy1pwFwtsN3j9vs04svuRJFPeqkiSOcZzX73Y2UMuokcQiWBOZTxiij9fICK2
/hbOw6i+GvnDZS3OZ27hv+HRTMxhwbTQ+XN6yYZDEurA3X0rdBzLINvNR2nX7qJA9DDk+U88pG06
sw8MBpUJiIy0UcJ0hjJqHbtj+i2Lb23ppSm/XFaId0wceGcH5XkZRUNGzGRlltL2eDTpVU8SqXvs
VeX5wyKwaKhGgtoTQNQswGCZg8gzq2SdVK03ZjfRJyxr8/sOiy1YVyUqU+GqEzXsA6XFjWPZ/mKI
AEU41yfYDNE5o4BcBL34TKqwBoN2DwS0nigVwjjUjp/meLkJG9CLFNOEjFgh8GAccwYyOD0vyB5i
iJzZmjQbjbmaG51kkXElr64WSzf9aHw8uUK5L9GCZ8LWAC94atD1spoKSjA6WZ1qD8K+XddOB3B1
fDx7CPxHi5LZIAmGXPmpGOBATZPepTpp+y855fhNS3fMRdVczqHBIJOBhyXYp1AGZaSMTqikdMqF
dGpxHJvvXR0H2eQQNRLsDd1s5sWMxXKwOxjpw7+ZKy0KgS0D0jgN9c5oP+zAwAGMFDEBKud06jZQ
kyjanmxqLKOgFddLh1qgRuQ1OuYKAvlUFey/SASjSdNKXZfblkYstfca1GAG7cfl88+z460S9As2
75IxjUyjSm2NNICAb9PHar2f1l+XZfC0gLdEjwX2XztjHMPcWjFJbWSQubYPZl97bbgEnxChgL4I
/QiIKdiDEidmMsVtinisa/blaAazZgpuep6LgTP+J4I58dLcgZsuhghd7fwaoPGhFru5KpFSSa6q
Odxf1oi3MQ64ymlflgyiH/r3zcbkpQHcDbtENmG8zvq7ynwYs5+XRfDeO4D7RP2Vji8BO5K5kwHn
qAJqo4FKOCj1nQko9OGJNqrmije681ENzL2seN1dXgmBjHjewAEtE/5DAw+23XHqUlDvqNBPLvvr
SoqDMF5dFQ1o8yDCTOIupYUDb6CiAFQcxsZrvYsmuZQHosRKAsRPE5QYc5TsJdVK/ctLyjX1jShm
17TRmbtYRTory56dcXCbRJQOFCnDeNFcywD8v+KhmM17Of6F7ldV7j8ecYL9wrRpYk7ByWXcTjvB
rzkOZITyMVe9vvlZ94LiPy+ffyKD2ZRB0jrM5uNtM3mytxKwbgZW5JYViQ5yAAza3VSRUVSb5Rod
jB3BNFpF9LcszeZQOWYYD3oJg1fUa7CKJ9bs2vF3SxTrisSop2cXfO9OCuIsgxTKcSl/op7lOupR
Xh3vsrVRl8NedMgZIA7BMx44P0x40MdgFZeGsCdVgYS9ZBdXWSR7soJcBZCTshoF7375eMIWz51/
MlnwFTx7S7sqYOHN8CONd3oCUFs5/owBboQwjskBKuWwYkCFdGNJ6ii9Tq3bwvpMdLVVhdkm1Fda
wMa3yEs4gN9vtb2eDG5VyIKXKN8aKAeDjajjjD9yasdCMrS2J5GzHNUkeiwc/XFMARu+Al35skVw
vAOFwsQVSGfHzzgdq3lZhnrVdGItzzVg+8YoGKJWcDVxbsITIYx7GMpCbWgDCTGLq2bdjcN9O13L
M7rxRWVtjjs9kcQ4Cac30SKERSVa4YHlbLEEDyzucoGf6y2Qhzti7vQptTHsmiAyqZr+WkqyJ6P4
VWWRIIrjvUvfQMAoXR/AStkW68SSSiMPHZ3MynU/enJTupFN8uFP0ftt+hxrX+r052VD4BgduiaA
Gk8fdhgCYTTTGifMxwgp+zI8DGPqFe2+0tG6CyCoy4J4S0ibAtB1bwB2ncX2nCen1zXQTRGnka9a
u/XUUfnVriJsT64YdE6idI7GF5m9w7POWIypRPPTsj7Nw/Bko+8tzkdBDYdnbwAAlDFEgGgB0GCn
jttpstisVTjuaW5JNo3P8AyCxwlPEcw74VVvK+i0NhinI4GoZZ4diGjClyZ+tpdAWNrlnU+MkeBG
AKqJarGtBiVqhOZYTzqJlC9tvU+mQ97dqsuVlggCe56RbQUxujhT2BtpNuvIUF/rtCMxlYFaDBbK
7sMgFTpO+btGjMfJlqax8hqCWryy+9idARo//Pm4ISMKBgYGeo10k0X3MM08AnceVm0Znyz9NVzv
VeXpsgieeYEmAF3TaAXWcDZPzWuSTGuZcwXJlqT7YiMbLlmr4HrmFX/QNgMhtB0W41/M1WmWjSZF
aWiTNYoDa+i8wamvF6vZr5EG8s76Fc2d7hgixmo6v2hmNIuZgtiOZxbbT2DMojK7OgwBWUTU9qFP
SJvcxes+sgXQGLySGjSlb0p4BWD5MYd1SGejLkvFIf9wjyygRbqz33vtTjQtyzu2FO5BQXckkrDs
1iGPJZXFvECnMH+tFeO+a+Og6UVieEcXHhvjkIBepTylpxYit2o56uvokAJzel1xlOvJRUKmL4Nh
fblsjNxd2oiiWZRNLDy3XWejT9EhoeNL2XWupK4dle4cVx+PUlHR+qcTm+zvdDM3KiDFkqjKvah4
WeNHxfo19k/FgCmg9fdltXgbRVvBAb0o49XMTv706hBaiVw7SDZYd12W+KVuB6b6iWY4vCZBLEzh
P1CDZ4xvbQswUy6VQ2xp3IHFwnPakdiZCMiEGzqguoBcM9C5UZ2hBrPZJYSUrV3OiUMs50lfHrPp
GDWB2t9E0g9DTskKNotBEK9yV3AjkrHBBLztVplh0DFdv0bzcam+myJAIPoTzMMF5GvvWjG2p9R6
FLchtMI2ulXzuE7X6XqXaAc8kfLpM45iI42dVJEcs5akCdKm4xqs15QpHlj0lGO23S0fZjDVdbgJ
FNKQE7ZQd6LHbrNhszzDbCQYRhri2gWjROur/Z9P2PhGBmMUdgnItCyFDF0+LuMDcKGEyLJcI9iI
YIxANrLGLuvSIbBrNzSv6+qr1gyC2JF3H27XijGDyUxTTQKkFRkn9ZDL+r5Nkq+Xl0oggn2uGpWj
jLUCEfLwNI6xK5uHywIEC8Xet0ltYMalx0LV5bwHxYzX2VKwTqKXEK+7aGtXLMYHupgxVlRADvBr
ejCENQ/DLvITLwEOs18FSSDKmvEkoqSA206l1FPWW6SxseRYa5WsCnOHrNbO3I0HWrbPUpJcq44r
gRFIIqLghbOWJxKZMM8yagQ21OiqcXWz8etsHiPRfnGuvRMZ1GA2Whljl+fWjHZYq5lwOO8nTQpU
2+0lEZg+LxI7kUS13UiSwiVdEgfrZ7iTr3odYPAsH1gKIHRLAlGLlmjpGLeTR/E8aws1Q+kulq6S
8AazHILjyruMTjRi/I5RSsgpTRCS1o/h/IT7z02KX6WGax3cqmWNJErpZesikMvVDWBbQKFGNQzB
+elC5pS59v9I+67luHWu2SdiFQnmW4YJGklWsCRbNyynzZwznv40vP9tcSDU4MjfnatcNS0QCwsL
K3RDSg63RXrMMIm63hnt/sOnGJSWoE1k1PosdDiHaCFY2NcY7grA6Leb2/6wtM7ONJSPOwuIT2nI
56PLDXpU3C7hZVmXaIZBFOncztNNZZ3aD1PAM6k49Dj+Tt6i84HbI9RBLSTNAJHoQ7h2PbjyNUlA
J/CpZxDc3aAMbRlHKyJHd1mvXQdNjl0pubNFW75dBXcz1DOqAaAKcIPOLXzigp99TT1dFhmIfMEG
hVcgW3LNoDQBitp/n42rwbxSK7RBGZL3kCDaAQs4a9HEcxwKXZwjSGk6t0bVwXWb+WFeUn+2291E
yys6/ZORo1EUu8vWLFzXBpAzs76wGzs1AKhoz5SsEBP6ydThF1VyMIWGAKkuJNRBnIoa9fmpmZZi
0tsc3y83Tc9WD6SRCVcL7WCDwNnBGFuNo5Q9VlL1CLG/uwrahWTpOckyeG0zq59p0sRYRvo8BWoI
lhRw6Xr9F8vTfIhjJ14caNXfnKG3hfGlt7Ky0gpCWi5mm0pMky5B6iZ/49M2EITbHfTMssFYvI/1
a7wYmuFayogqqiDCtP9YAE+8Ma6YqhoiYBj76bq0kUyAcnMIeZoGLGBQL6rDJBy/1+NLqodpMGNm
LLhs6kIDMTXXRlECLWwu5+4WvVUbs3cceNTpME/dTd9md5TKjvBlmHdtLGatm9Dxg+q8btB9GjW9
lxvuU6rah8vLYX8u9zBCb8R/ywHJzfmeKd0cKQptWXRydKGF3rykw5e1CapUYvRCm98Asf/fBif9
kkNEBM9kDDypECUsoufLK5F9Mfb/GwA1nhcLSsp4dNFDutwsZeJF9PtlDGGIuv1cnKOziNKhNxyO
Tr23XqO9HiwH/Xa/2L52xbp0W9njTrw9JquswI9jjOV8UVGStz1W5oK9AV4hg5aj9T1Pfiz9j9KV
0aWKd+gNi3OusVKomOmDh+gj6xjbSQiNjo+nVdFZhAYW1nSMyI6zttjtJ/Skw7uaKxjf9P6g6ObO
jsz95W0SmsIGhrO1oUDfxBQDJksfSPVQN5+IzIeLPhbjEcPQoINeNodbiUqbrLPBshA4xXQcXOPO
0OPd5VXIILhVNEU/5ivLInT2Jzc70P718u8zW+WPPjhI0A2LuT3IhnC25TYKzC5XFhT2zU91Fnsj
bX/0mC5rlFkShoqafhnfyR8szrZKYjR2tCgOiu9zaLCnyf3ykvsGkqeRZ+GBUuxnGduK8PuByRjl
Gw1r5GPfDA2/GmFpJZrH+0lXb4vS/Xb5E4qOJzSSMQ6DVK36TjcGvcyLFa9YVtPf6OarYf/otJ1K
P9FF9gFZFv3dZm2QOGPAeGWtZxPsTfu0BBq6F5KAfDX3WjjcyGRyRd8Nc1+QGMb0owm5oHOfQ9Da
2EYQNAjGmlwZgxsOXSOJtkWpdLQBvWFwRYNVLwy1hSYbrvHirtqVe/Mmv4NLCApfNnogfBZvsbiw
JMJAQj6XwFL3IKU75WHtW0f7lemlgX/k82WLEH48kNRgrEMl0Nfi9imbrA49tADr+8rrh2NTP10G
EF5Bvwkm/w+Bu+cMo2ZlSQQgegtaS4h7nboXeqvdKzfIkewQOcpe4SJvugXk7rzIdSvoZ2BJeRQ2
v/m6Jipx2CJXtIXgXJG+2DkMHDWkzug9I8r9IrobbH/AlNTlrycD4vzQGDm9Xc0AUo0+dFcSxHG0
c9oMrRHz42Uo8WeDHWCKGGznfKBYVMaEuM1CXSyJfHTVqn5V4GmpYHDuMpB4TW9A3Jog8Ov0aNx0
gsH8FZWjT+1Tvi4efL5kl4QrArclqu7Q3sML7NwxdNmc5PmKj7caUBWJTbDeFDdDt0rKASKniotC
Q3CNcgd6Xc9hWkyzV9OID2e78depHG5R7/c1zfHs/qc2qP7lryc6sBs0/i2WWavS1shuBDn4CCOq
3OkxkSxI6IHQ8w45ZtZSDYqO8xXF9RiV8UiYt8Mg+a8iUML1rnpmowJ6FsiS3ELnuoXjnGsJE3cL
ePbAuZmhSoRS6E36mZEuySmLRba3heJ867DmVrbG+HpWFx+X9muqKn5l9cdp1iXGJ0PiAq4yrlvF
YUjrMHhG/zUdrozyJq8Of2EOm63i/Hce62kdo6U8aIZj7DxbrkxDWGhvBvo90DSMiRG+4yNz3K4l
VIOri6+z5k5J7v5iASC00EH7Ae0w3tZoshhgn0G62XHHyqP9vEfu7OUyhnAvUC5GV4EKDgtenyx2
pqyv8J4LpvFkGhACrEuvqfdyfVjhx3oD4qVlNCU3K3sEENGKoDUTTLvLio/C+9TYYHCnpWmVzIpn
YPQhi6xaP8NMcziErMjRK37yS6bqLD6fG0Tu0IAdDUSOAxBnHwIEoDlMWw+qK1fkUDx9nJEa/Usb
LO7YoAMw6coWNQFF04MBlMeNUu8uW4OADf4cgzszCxmRrvt3PXNIgyLQvi/fmTgx9UdGXO5n++yX
rFokuowgTAwaQAtEBVC1PPeprh5VYMhFnc1ksle95q/keamaQLI2thd83I3VoekDFx46tdhltc0q
pG010x4wybXpMXICJBd+FSdGyN48OZJuMLFlbNC4q7xbEidXB6BF7t1QVJ6LAuIy/BoJ5r4G3za8
GLqD+nVhyIDZ13q3TPSGoYkTnUioIp8vc1aNuExHFFow0PQlwmz6sdo1+Kaf2BB3UUJC6eOCv0CC
VukfSG6tmVNYMekAyc5dfAKnlOKX/uRHn6wd8SD5CTI4yR0idCcbSC6ysGzFyHUCSLuCUa43RPki
MRcxAu541nOlos/z/Dv2tjMqU4EN1B4zDLditGFnPpR7SJZ61TcdPCfk4TKiDJAdk419gi/UVIYY
SzItZaeX8QlaKuFlCOHj3cCY43+LYtfBBqNs4pwU2m/jMK5o0HtV4umn+BVNv/s6AH3BmHiKlM9c
eMDReQn+bmT6ccrPUdE4Z1hVg7rSMrZBF6nXk2P6vbpKXtaiD4h5F/QLIT+BuRTOGRepoXdqh6yX
TpYrkEWE9dL9RTmG2Tm6uOBC1N+nfvP9qrS2ciVC6tNoQbZZfqNp5ifrtZNkvjuW+7G0/Ms7JlzT
BpBb04DpY2rqACytW8c9JpPEIkRbAwZ9tLKzTiTUFc+3xrQpAT0WnqCTsivnw9wdVdl8pQyCs7l1
LEutLPDoLBdIhCWDp9UnY5KliJhb490e2mIxKWajDfNdMh+hXkXGHmoskwnCS6v2yyQ5rJOGHq7m
2iGL5LsJT9IbHkZszz9cpa1TZFR42nQImD3iO88tfJ7S+YMXf9ZR+2nAenwlc3vCEGcLy9nDYgxR
jYk1vKge0RjwXEEToIn8CbPK5a4/pbmUoUO4e3++67uqwlhrEEXFbFRgZI9NF6bW93iWRB0yCM7T
5qbVp4UNiMXBdVXDyJ96W/JwE2OwTnOMJuEEc0ZY4MlWKqhCBgrKPNEdnX4uycvloyqGgIvTMXP7
Xg3Pmg1lxgygE6Rxc0ozY6/k44tRZYfLMEKPgCz1fzCcM3WHuk9WjOUFSv+iD9+15Pl/+33uZl1c
dN/m7Mm5Jl/a7OSmsq5/0fiWBS/93wr4nrrYbluzX7CC2ae78dkIl0PuN//Yvn5l+s3euXU//smQ
t2EjpHhG2eCpPz+rC9HoSu3UQd/8dFWU8y5CYfvyVxNs/hkEdy5XLVknawKE3dwT67E3e2+dJO9B
EQZKIWjNZ+ockJ47X4ab6m2rlxQZrw7kZFPpO9Hqgefw8koEjhSMPEjpImEDvT1+WmLJEygXaRVO
I6iCLVp5SbTTIFkx9m3gJLKpOlFCBeLYbGqCsbthRON8UTlyDiPoI2AMV81xeWx9xY92FPRG0z3K
VsHltQm/INRNsTjMt6h8w53SapkxlAt4amPyo5nXz0kcH/JSlgOVwXAbFUEyfV1rjOms/UO63jfq
zdxIYh0hBJIOKkYbUITj3+3I1syzUrl2QIvMn0i3LzHfYncyLWT29blbFQ4T42Dsk+lQyTjfHW3p
x2SANnyg17Ef53dF970cv0yyirJwNWjRgsYDchAYvz+HMWdYfYGjG1SNeoqyNIzd5TGuNMn2C1wn
bAyEsJieQRbXYn/GJnrLh7xNqsGA1hnr5oRYqezRIAPgjDltKr2yewDUw85ST8NfFMbPFsBtx1I7
VVk3+H2aPBSge2/G71YjucbEa4BVoQYGD8DXjGKMvE2QkoGqYn0i5FGbv14+gyKTYjQr0LsG+wCK
beebMOuD2+OudILE/CdK71wTfE5XRSZ5Bou8GKoq4FHGZUygHHKOkqptFqfa6kAB4lo3byYrD5bq
52BWnr30H4/RMT/7hsXdyONA6Oy08MuWrj82eny1Fu3T5Y8mOiCI0UHcDHkkEDlylmsvej4ABoJQ
ycNi3sT1J1dGMiv0xFsMznhtWim0yYHR/sOUnwoXsWUbsIHquQ3xyJZ8NdmSuB0aIOzTFwngTPIc
2ZigPLqmxAhE0TImZ98+G7czGE+yFJthJONvefP6Zla8uAb/KtnF/vCEtOdflNgAiYwwRkgIquRc
rGHVZdJ1uQ6hwWr1yuRAMGVfSYvw7JDwfhkPaih0MyxQO52bd4UWPTSBQVezOMYH8yULet98Qe8u
RPigaDj4lOyQjbE9LYR05N1fJOzsDTqfmCY90j39tNgBMeywXdxwtPKjRtTww0aPcUodqRc4i/dD
WoNal1UdE+iT2i6EhVR/snrfWX5cRnnvj9DHAgpvMHviHn3XYbnQutcrxdECXYE2V/uK2Mhz3M+N
K3uhCg7YORJ3wKIJvrXJXS1wXqdgOGoHxYfoJb5cmIWFLytfC4wftT3DxSAT4itcdhwcxgghCGnX
KrRDd8UUKv0x7q+d9dvq/FKmJii7MCrCzr5To7D6eNyAABXi04yxGv3KFhcBGfloo3FVawO3BjW/
mVVHIzV3DWY9c3W2vMs7KMhan6Pp56dh1uyVdo5CkdnFUEuIVq4X84G+QHzYyyzPxEjfeiCxJxPd
fH8Iz2HZTboJJxzaJGqeRzRou52pUK8ANVUyPq2j6WnKwVU08K/I1iqwVlZ6RGAOaUIDXRfnmEpe
9Bn6ldpAadTPJWaOvWXuilOi9nejO2e7y1/2fSyAFW7QOB+dIqWmptSmUHN4UJ0YlaFvlwHeXwLn
AJyDzqwRb5oOAMtySh00mT5Wf8FSeI7B+cpoUad1nIDB2ELSgz6g4cb4nF8bd/QWbe5BHSjHyJX0
SAqUFM9Q+eKgYea90g1AZUSqfeHlD9Gr6hM/8fP7KIh28w/qrxAP8HR/eW32rQT/ffxzDs9dQ1HV
0xUVbOhwtTdajLGf8UXVwKBG12PRfVwL4RyMM8oFd4WhVhYNKAnU7DvEEBJVsh6xocCj4NkGyh++
kyAGo8eSuXMbVJZ5QG5h9SYkuwpSSAWRxTb/B4lvS67iZBySGl+OTfyZu3bv3nYHKLPgSUo8vE58
9eHyGRAf6TdAzo2MOji5u9KlQZ4dyirokx9KfsgHSSwk+YC8hnm3tHgpDlhWtj6m2Wkkz23x5fJC
BGJRzA7eVsLdOEWD1A4mgykyvdTL4uOYo8AA8rn6OXKuo/onxk9z7Zpmn9Fj17pJUC3BOP+0ls5T
W3O/uFdVIesSEt6CiJoxZgCtMXA/cHeDDaZQrUtMijwtdIqDNEz3y6H017vyqIfNvpGxhQva2vER
NoDcdipLnDmkBKCBW574CuS0o2N6ZT5MpafcgPIkjMHpXT3NtrdKLEl4IW2gmQ1sLqR+BbnOYBio
2665nw4/hxUtWHUFlqd/ii7z9Op7W8jUJgWDXefr5TZ9SAoNs8dYb5zXX+PySscws139Mu1HMz/S
IfJK61dqUe+yrQnNebNU7mbSazu1+haoCr1e3FOP2ru0w0xQwz1fGnc7tUuqNWjQoyDe7tCeV+7p
3t0Tj4mdyV5Dws+ILmwVvstEwZFv4V3SsYBGedJhntXyh1y9WvLRCSEys8vGZG8V7X1Zt0+50+4T
YkuueZHdbLG5da55YUWLTTU0NQ3HFiPO/843y4oXIs+K/urfwTZYX3iCgjprlrjqay0w+0M7HuPy
wzl+ZHXAW4RkFZO055va1h4P/rlA1ih3lDCm8SNNUm9SPz5peg7DmV5uRamTKKUWNEN0cKdotxin
Ls8lZ1lg4KgvQnMAqheYkTHI+VmmmpZCgVpXgyRSfFefd7We+3RVD5fPkSBOYANYIKwxNJBhGFxw
VBN1rck4tIGu9ybeCJjLvC+1djSu0K1TekNq3NClqz5+m29R+ZFJx86qLKqICuGXnVE95PR2nZ4v
L4y5nfMXMguQQbKKYAHzFnzLeIwJCCvpqRooCghJFX3n4jmcao+WmUkmIUTPD0BBGQSZht9SuOdb
NRtV0plmqiLAbI5u6vULvD764kPXN+8dL/YjzTd/pYGM4EFwns5wuWOrkWhNMLygBqazJ3iuWqZk
rEBog5uFccZRzm6aWQUAFvVXSfZ5D409sr+8T6JX8XYV/CBlPelN73QAmXbaTg/qvf5AHwwP1PVh
uptks3MCV4dIQGe5bGQf0fd2vle1UqInsMFeqVfpIb2K9+aehQEfn59DAcWABeKhBhCeEGi1ImqW
ZqcGBMRD1uyGNDHvy0imvyyoQrNCDXjBMGXvoIDCRTeNtmRx3AFn2ZW3bBgj+URP0fXkQyL+K5gQ
b5ZPspkCkVFsIbn4JonBLToqgHTie1N/Xemd4SiS211QIvxdgEKpESolIOjhLE9RUocaLWnxgo7D
Bcp+a6+HdEkf3EL7PlGb+Gk//Rzs4dfklLs2Lr5n1QtS/kHf9ZLLUbxe678/hc+Ht93S03m21KBZ
bo1+F5lI61mSIQrRSUa97Q8G91ob+xmsHBMwFuepyq6axpccMuYKeG+I2jOYHggqOe8o0BQ16hpj
gMNlbK29XzyWIGN4jQL3yd53UBKpfiFHeq0gq+CpsryXcHG4l6HdBHE2XDLnR84eRtJEuOKCClX9
pMq9fO0kTkS4vA0Edwx09sBvO0AQ5S6fXrT+MetvUeftm89WJJtCEV2ZYDb9sx7uABA1h6TwDLBV
u2rsm2x+rkArNhXP+RxJzoHQ9pBEQxrZcdAiyS65TUDvZA5ofF0bQUD3qa+nfb7shiKXhAAiEMYq
punoWkDjALceM7ayiTIDN6I5WCb7ukWG3E3yvzhHWxj2Z2zWEo+G0TVQcsJQpx4ainas6FfqOv/j
YrgvRodF0bIOi6ld1Uvd/Es+a36eLB9/TWPIBW0xKMa473UVkMUtyIRURdDYgx8bEP8z1eMwFpJ2
M+HW6GwcDXV4NJ1xRwcdTXFdxgrsejV92qS3MUiPlb6QRDAyGO74uFE/W2Yb4QpekpA6845o2a6q
rL/ZGzAcYQSDICfMSxIsaqOPI1aLfvYv2WD4XXaj51Vw2dWJTifESBD5MVu2+LhZR01ztOdFDfL1
poxTL+5Vr+5PaDp0V9lbnxkT71XRmw+GTKRjoR7NbU9uguljmFR8N8zAxsvBGb6m5FdkSqxA5N22
MNz2mEOWmJhEUQOrutPc+2HBqqzrzlS9ZiqCuZfYtjAi2+JxDqFCo4meuwidrXttR0L0h7be+FW5
SQ7qAW2P7s/LOyZ6ZqP0AlpgBGYQUeK9nNUZpO4KeIbsOB1btBl4zuf1i+aTYD1MpuQqFNk6exhA
4wPzXC5PCOMWSBvExaQGqX4zw6Wm+Q6ltL+wdPB0YimoKrGm/XNfN8dWFRfUJYFFatDUfbG1r+oq
ObQi48OkL2Y7mQMCc9g5xrC2ZMYcqQ6ysB6qC3eOdazNn3lShZLtYVbMW/kWiHOpc1s4UEIE0PRl
Du0dE0EeIn9F/loL1YPlSg6waIO2cOyAb+4JOlQp3gOA69NDAVKQzNpN4P2XLIrZ8LtFgRZP1eCO
0FnCztwGZXARXFpKBxS0rBv+9zQs/exl3iWHQ7eX53iFi4K8gIE3IibheObWPsE9Ea+jHlQIvOxE
CQZihzHRdpeXJVzVBobzFJmdJ7rKYBKwENVX2ccbm5BVwSg5NMagWPROucRsm8heshk21zt+XDzr
cAfK6kiiHlEuDI92NIigIZOAp5MzgaW3h852aoiIr1nV79qF2r1nWoW+X6t4zXYqoeUuqq0m3yGh
aWWoBWQ08bt5pJPkbxF+UfwdrFsIlwn/kKtokbt2Aj0QU/snjUGZFn29vGVCy2DUsUjCqBjXYP+/
McRoGuIUTKWQ6YD07uqSYw1u15mMz/8bDHeI1SqpjQg1RfBMHjK3CSYIcuayx7Xo7mUS8BDkREsC
2i7O1+JqcZe4HT4W0T/PtPHAi4V2m0+JceqJjFJB+N02WNx3yx2VGrRkG7PMYGAjgR01XtlakhMl
hsHEBJqGQXPBjy4k6ExQK43C4ukt6UtfnfY1miH/YnPsNxDutZvlURab6gIPS/EYM57QVu5JJbhF
lmxDZAzZAhXaGfzF1/fq0C5a1wfKMiYPpLeNT1GUSlKwIgvYgnArUZPS0merHYLBVkovNTLVG+bm
+xTZpZcl0JYHhdrH269wlb8tjE8gFSNViAHHFyTKEqpL+YN0/ePHN2gLwb3PzQT8B7kJiGp6nPRn
8EKiHXb/v2Gwa3jjCEqiTmjvw1gfujFP3TjcpqN6FVmaBEZiBnzGqHPUEsQ3gBnU2zJ6hTuVGLMM
gHMCXTGhE0gHALWP2XhbVpITyTwVf3MjVIRonooHMeSTzr+TG09KmRcxnAyUcvvF67vGT+Og6FUJ
kOjoM8pAvK9VNNIQzsMkLU3Nrq/nwNHqmzp2vazQr1t3Ol7ed/F63mDY/2/2PU7rrEvSEoc/ulqz
Z9dFsL3+MPoPN4+jW1hXVVRf8JREEzkHozczXV29C5RUeazS5ZXqi4/JDsl1Jip/Agd9R5jtxw3O
X5gtGoUtNMMgdm/86trZN7sscB/im/y6OuXH9ssUMo3wyF/uZHLQog+JISa0q6C7FHEdt199YrWU
dhpaENJjPAWl81xUpyiXSZKKzAKUYTpITW3cc3w+cE5qK+3ylAS93u3iur5TjSZ0p4/T1kMWl1Vk
UMJgAsacmY/VWIB9ZCCYNKuCWEUfSb9PNUPyUBEdVkx3Ibv4ey6Cn4mFghMdnLElQVd/6u1vMX24
bNzCj7X5fT7MxnaVi43fJyjFOf3eNkGYKssWCxfxrxIUUoxIcJ6btq6MRCs7lQRzg1AQG57nEqsW
LmODwPu0qkkVOgNh+Vmm6t3UpOG05DLWV8E6QEOHCjAbG2YKHOfr6Jx8beYat8wyNJCUnvemIZPC
EJyRMwjujJRaQ8siRrQ0radoZBSsk+8YR6QXJA8swRc7A+K8mh7TxG4IvLSmNSGZ1zCeE/RixxL7
FcMgOEOKlDE3cV4tilF/qQbSBamR/0OWxu8V7XEgc3DZjNnPcHcOVvMGw4U1YM2JoC2O/U8HiHYm
a3RI1fgTSHof1M66p24ncdZiS/iDx+f9YpIpVQOK/6DB9HZ7VbaSjJLks/FBQFtPmPiYkZ+YlhcV
09na+KBDaOryR5OBcOYMicM8Rp8/CWooRqT56s2Ze0uRsboMI6oVbTeHn+qgw7yAbhyLiZ+NK8M3
T9mnJEj36w/Nj33rJXuSsbKIFobiHh6FYP5Aap5bGGg/BrXEqFkwkqsUsRrGWTtJgVx0TtHBgGsU
Wh94FHIQQ06nRJ1tApYM3Wup1zqdN3XgDJQxPgjXwlQPMVTKyuWc70wVuy6qTMc1k8Y7p3eRKzce
IILw8SDnN6fsfzDcejLGKesmgEE/lkdoCFpYj0RXmSK5b0QHleXEWEbHIJj14Vxoi+H2CmPfgZ50
P8e2fkIb8m2EPuTJSXexZUsK5OzP5v3CFo7zckrbNCYtTRJo1t61H6u8+IsztAXg/NvUpkVj9gYu
ngVHZ0/Vz4YSXD4/sjXwV7RVue5cAiLPD7F5Z6+S2qaoExbk2G97wjlPUxmnMskA0AX1c/7g3LPW
9wmEv559Ex3GgKL9HXRGR/UERffgL5qONugI5c8tQslatPfnQFfJCfXhuZYs7/LnQxHg/PdLQ1Wa
lrLVacauduugNz4u1Yec258PiH+cQzgdHcyxAoSm/ZrrcBnvdPLJHom/9ie0GkpMjm3HO5tGuQmi
0UjHI1twjgaO+8buauYRWKl4Pxz+/5rBhCfVNVCqsUCjgFmwc5g0HYfJrfBOUNLruTjpRe6v3dFK
v0oVL4Q7tEHi7E+zZzBa1UAazIdUywJLox8PdpDAY28BeFAU2bm1KMXaKnqBEZImfxpL6vVgKW2X
j+8LOHdV8ICrmv6+oak2zNWstZygSjIcxxu2L8mhuLIlnlqwLybaq5kULpSE3gWhal0kSV+tuNz0
kxP/VMk/ib4r0tc0v/+w3zkDYjfT5t1b6mSCDslC0ANWPtn2cI2PK3FtoubfMwzOP8/ujE5LBRjz
/bJbw/ygH9J9WntjoPtlUN18fL4YlRiLgIUCfeoQduaczdyhbE4mRAYDhoj6+UDNzNdA9Xv5ywnu
7DMU7oSW7pAbCkOZW91zFt9IVE9JJH5NEIGcgXBOp21TvEBrgCz2t8Iu/Aypfkieoi4oWY2o3Aip
JcRTaEAAAS9/Z6cJIZCFhMUhY+DsjTALSj+BHw2WcNpHsSdrtRVYuIVMuwXZclDloppxbnhuWoBq
P0GeIHbdyVO0UbuBAPz4MlSQRxnpAr1iI5J5VcGenYFye4YxrBxpcwTDUZtCXTXf6aN+my+lJG4U
+DqUvU20wYIBBVExt2uGM6tzWhMSuIpz2yXN6BXu/HDZ/ERt/r+DX1RmTHQm8Fwa9YBEP6ZhW1h5
W3tZY96kbb5T3fHVoeTQ1vV+iItf7UzuCRMuKPpduRaekbVePGBmY512NuYD0iW9ATe6t+Tonrn8
Fwq/Astx/98fyHl8p0kjPcZMOQiNDLxtlrAe6O4vIJASdtkNyUTkzo0oTdZxwcWMFxqd0GJa77Mm
/3wZQmSnLI0G8j/G+MC3S5sWBWc0BWGYSn2if4mma9uYg768Xi0Jksg4Qa2MbBMmiy1URM8XM2pN
FK90QHSuwWh2dXKbyJinRBCQhILdYH4cFyV36JYIQ15pbjWB1VrXaz98cxpyra+KjM9I5PJxe70B
cQdt0vUs0RN3Dche+2LutEO+j64Nz8EobPtJzpr5uy+fC5fO8LgTFw1Z2eeLvSK6/ZcxL75Sv5av
5Y3ix8f0s+mXO/Bwk8yXDXuIzGO7UO7lRupCo27prMGcP9bTAxknL8sMMBBVXq0+XTZF8VdlJG/I
TTFGSs5C7EVNpza2VhAv953HuIqXU/wUHYZweMYZ2JuSKET0qGcRL2trAVUAyLbOTVJTh0qLFrIi
2lnBMt769MCYHI3ddBMH9xKvKTDOMzDuU+aZUVhta2IcL39qKozO5A9FLcsaCC5UgKArhA2woS+E
CxKHrlJmCzl4zBkXfm49msrkLdrJUb5J9opZOGeRAHIgZIgQHuNYzHA2gdWajCRBSnQFAaDtTcf8
tQQnlb0vDupJRp0vsMEzKG5NpZv05TgBKoZEgxrdVnEW9lPrLfFL5EiclPD7OSo67jCUo2LC43xZ
hlO0JsbkgDV+m6xPQ5MG1XyjJJLuJ6EtMDY0VpEBVRRn6bWiTmM1RWvQZoceUwPlnVHcX94h4UoQ
ybMiLCIfPuCZyKiU6aSvga3/pONtWn6lw3UMqc7LMKJDC7KjNxzuDGWpkixjDJwu0HbTXZF4IJYG
faHm9z+TEAohkkMr/HR4aOkwcozgmJw1pAS1/9TS1sCcnBC9ACElI3oAUskOCdel4dGINmZ03b1r
mcjzZk5KEy53vYr2yzENF48ty/qC+Uzo7cjiRSkeZ3kmBc1DTuAeCowTBeau30O2yus6j3VAZSEk
5yT+iNkYf4LR0s9IajT09BNu45YYutjrRDC8m6lhBNmyTJc1MYtsEIzC6OLBvCYjAj8/TVOt29Pa
rpjaK2JvSQMtacJUu1OUXPI2lgExo9l4I7Ot4t6ZKQ3c+KFpOy8pP9Vmv7PcMrxs7sKPtlkRt0tD
rNYRrkMarORqVQ7Kcrj8+6JZC+i7vX0yzq+mneLGDkS/AtyAdGdPXhHEoR32QflZC+O7f1m5ZcbH
QtV3prAB5c7U0jNlsAirYq/+fm8dWTZm2MuGOkSPsLPFcSGzSZcxMtnXGwLVp4GGqVUlNEN7z6Zw
ZMPpIkehYc4R/Olgs3k3CGhPM4Z+TA0j1nl5nC3Qv9E60FJbYnqi22kLw62pi/vBiWrAdOZ3XX82
66OuLL4D+R09lzpb8Ub9WRNfFgYbS1w4Mc4s/dEcEz8NnbsVgob73B+gi9L9drts8Le4WUtPJlws
PmRIboKwCVMufABf07mgBLoLwTx/A3HyGnlg3/BLaaVVuEgM8yNth6ZnFCjODzMq76PWErSP1da6
s8b1Jkr767qjllfkoDIZ3PU619ClXv5FnQ9SG2/AnLsqSWTYeYMquAnehvS57G/+ZkD+DIJzVJjK
nTNLAURqmn6EGVuyoilPVyRuSmiUuB0ZM4oK18u9T5RSoRSZRDjefvSX8Wo0bifDRsLjsXa+XvZY
zDe88x0bKO4a0WnqWssEKKv8VVk3Th/57vDglkGR/DSiL5fBhBE7xMcw9obuewOJnHPbaHHZOyQb
MZF9sPaGX4btvvSja/eJdXyohyg0f0oQRW4EzYY22G3gSN6lkBUyDUWsTjSowxVaRIlf7BTbA5Vk
6ZXXc9Du0iAO4o/T2f5ucfyDynmVOFv0uaRAJazbYE69Yn3V8ei6vDjRiYZaPOgekaSCki53m02j
Ng9TMmOUX018JfKM4mvRPEcfZ3LCYhBJYX6BoNTIk13UrqkVjcXCAPJ5wjhY/qjIhiSEu7SB4I5u
HeNtNTWAmLsfKXH8McKgjExNUgbC/n8TZTSLbS7NChBrfFLaMENiNFFkg2wi74fcrsE4SKAEw4+W
lNBrHu3RbAIak2ukvG41vQ3n2W69fsp2w4we8oLcm6MySy4yYeixReb87moPlV1S3GTVl/qf8rYM
49DIPFAOma+Lj2ZOLw8yKApKbFD8Ud/Wy+1clSddrWhANZNwAkWN4dN0f9nMZRDcvtEU7EL9Agh9
8hf9FQnmIft+GYL9lbwX3H477iTppCB1zqIAyOCVybNKJb8vPKkbq+DCwjyauqVo2O+Tn7N9bbYn
3fQcmYikMEDbLoNzr9rc6EnZIb5IjkxoNA/dB+ua8diRw3iSKUKLvxlauEGaAvaB3xM7m+OUYZZS
r4YFYHnm17GytzCy8BfbAnVwlJlQOzNs7rO1zeS0vQmIOT8MLTJYd5d/X3TPog3gz+9z32uwJozn
6IjWTeQj6jHzHf3HjOk2/XFuZaRc7LfemRiCHzRWIh+OT3bufSa3QN69cMeAqHPnNw7xZjM/LXof
liUuRNPIY0+fZLrTQsPboHIrxESQNWSzsgbgUQxjaxetZNfbP+rh1+UvKcZxUA0CLwkCFu6MpvY8
OQMtcEfUJwWzZzW8d5J2XmUnu8tIQrND4uA/JPaX/D/Srmu5bl1ZfhGrmMMr40qSrGRJfmHZss2c
M7/+NrTPsbgg7IVrHVf5SVXsNcBgAAxmujduB7mbJK5KgrT0/igKoAXiyRszITRQ3eOBAuTGlnwO
IZWa3PUW0jsKONTUQT7pjcCxghnTNhBUsFYHXOk1EGm4dXcQxV06DfbYcwq4WHNCtBTwjEU62egs
Va4MyaKFiAZmoTpjhdaHsJy/62rphPMof2If2IDRBVZNkxtiVJWLK4zBHD8YkV/Md5dnnjVmWwhq
5pO6rsIp+QOx6F5ucSBYAWELQS3SuunwhJ5Vi5sJX6z1qwXCKeE5LDU7HjlNEDxjqIXZlp0yhR2Q
YumpFg3PUsGhPXO8jOXIW3OoY2jSCFEJ7kok22IXNYhl/Xh5Rjjfp8XUUB6ICEi+36pWkMkyCBR5
YhqccaJ1rAc1KXA/x6Qv0nOGrX8qTnXH6w7hrBSDWvDRkDaa1AIE7GrJrOAgPTpCc4qNv2/HxL3n
z4qkT9LGksqpMWK8iua7EkIPPnc1y5NaXrkjb9DIvG1ipCWCKmVRyUqJg1Ba0C3r59PIOXCyNrSt
MeRHbECSKhnFvgCIVZuOJtx22TWkfW0FPIa1Eqg6JyHOs4la/StupkM1Y+ygY94u6DBW7TpSOFGM
6dBEHAat+CoI0ymQOjXrNB96JPaHU5rpuIdwFaZ4EFSISVSj04QaEJOTfRc91O17pmJbHjwuQL9d
b+cBr86aB0nFGrzODKU5A1K2vLy6NnvOMYo5NbiFqrjWI1NMVyKDFiJTBwGegPY1TxJkByfBvVX8
vSQgHoXxecNQwcwPipJzh6vaKcf9DR6QthnokqqrvmrswmjBq6Gb+8uRjXWNQwEVun5x7AQnCuUI
gq512tpiyAgFkLQDuWOg+zU3pcqcGVRhyND6tsCvRcGATmHI8nSGSWHQlrs148wM8/sYKTQTqyic
oQ+dWVMv8YSOF/ShTIWdt2vohHXUcCIBD4XaZhBqBLzaizgv9UGp7oZ+d3kyON+nqaRVsBera47v
T4tgS+Nqc7uJWR4MVmec9iX0auJKc+5aTWtGXWuCpTee7KUWnRktYyia+nszUPENFjCSf0VO/hxE
rvoG93+k2srqJrJiW45eLgOwrNgCUOu8kuYh70fcMvXWL9WbIva6/BPHFih+GGBVlHHnUyiI2CyV
CkVTeEBR19MCd4rU8KlEweRlS4jf05cl8H+Alh9rg2RBz4cqrq1sUVuQKs5h5XRJai+z8l1fGttU
+k/sK+hBA+sRUjZ4Nab2/rYWk8SqkRYv1NpRBMHOpeq2XsZPbP3IP4IQCLLomH5q8hG35roeCSOW
WLpaVQe6tVZ2n9cndIl8vTx6TD94x6LXS6hN85wvBbBU3C5lyS6y1S610b8Mw1qWG5NMKh5rgry0
nZqJrrH4s3G7zpyZYX9fB+MHeUf4oPrS6f0y6T1o2LpVd0excqpl5vgZGwJNW+C9gqvRhJqQqU/z
XgFEtkDkbmmK667lqYCxZ+Mdg1oyhOUj1Rtw163tLu+PqvykTJ9oozHwTPbHDjoCK6a5tgkwouJp
GK7k+d5CUeTl6WbaAcECFbELL8L0WIG4Kof2plK7ZtoGa5RotjUoezSK89h5mIv/HUim/CopwMZt
km5GdNvfj83kQMNxVxa1m1XJ82WbWH0HbyoM/zGK7t+N9HoqTIhwomZpOUweaPdvNX8IUN7p9of+
SJh4UW1uC3vC6Moro2YWDRANiP+iU2FuxTNBuRpAHw5gZ/TK+zl0pOvJ1319ByrI6/YTXZBn5lJR
aK0GIRfaHP4u7XrlppF+XB5P3tRRvp6keEdYyHDK4pWQBLpwN8svTchZtRxPpIn/kmbo1SpBfOvi
vSjso35v/b3A2T/qHP+ZGfpAsObGVGgpDKksAfoHSpAV8f7yWDFjz/vk08dZKRZw+tMA0Uw3a/cF
WVbOgmUDKIQbBY82OP2db6JWVmqVQLaBrM08UCimdleqD5eNYE4FVKHJAxQUJOj6Uxn5/2wyYkjA
LJWH2gcUkak6kpnl42Uc5usGJEn/C6TQCbNUQiU2oRlF0g+M2TGqwBW3uSoQHa6Eq+RL4y/HlFeQ
yhzBDSj5++aKK9Z6PIwzQOsw9yU8SklKxfEC5gCiSxN9FNh/8DR6DpEv4ogna9BxQxLKG8boixZZ
AahtPnNu28BQlrRiv86LTioPIDqnptcargMaT1aYOBR9agNZEoQ10fiO+k/qFG2VZmQ1C2RDajWN
bLMUCIXR9AKqo2pviFNjT5nZcsaPh0kd34Ypaho9InTm+be2KJ1ZverbHwY44qVG5BzgmfF6ayA1
WaA0jSDmCrDela+hl3Cq/XC//Mxt0a/c+PCJThEctN/Hk5o0MwpFkNIDrrb8MT2MmT3/vXy8fgZB
3HPj4Vo761LTAyKcHsZlb0Jr4vLCZe0IlohGdfSJqSb4I88B9CHO5ZS8D5ZybDfxL52k1pbArJ4u
4zBLC7ZA1GCFWdJafQoPrzzrPtol9g/hunxab2W/dR7RVsArumIt3C0eNXKjjAewJIFhlrHvq13W
7lOeghM5tX1cTyB2Ik0vKF+g1lPY4GzQiAjgIwgkG1m9aeTZieppP4toVs3Dq24QfKGPXy8PJduy
d1jKMtGsWm0hJSGt2dtq4iyCbHeh/7+BUEcfEIpaU/ZWd7J2XrVMaACvHE0d3Msw7PDwbgv5+8a/
5aWpFqjKIwGSfV2ko7I6zfOc2eA5+pSfvwNRJ58277TKqAGUxb9i406QHmNBROKVl2thr6d3HOIz
W4MUPQMdO9x86BInNQ9KX3ngzpLy75cHjiyXD76H0w9yIaB9/VB/POsgWBvIRT+Sr9rxp27xSt3Z
wXSDQEXuXFSiZlGAMKEuR3JzN3Ytz4A2mez3wbDjCTGxGCQNC50lhCdVgY4XNXK12WvJPCOnkPWi
9KhZkaXi6VqXUhuMcIvooW/SSOxZSMrjmJpNeEzyUrN2y9ASvfO0rXgdSMzn+s0vohsmymwSRYms
gUWz2/0QkH6QMsYIxOAX7J54b45cPGphh62yjtpCFjZqvbNj5oVu+mM+kPIA6wu0ry57EBeOWuJG
M8e6MANuOiyO4pduuFeuofYFEfnyqtldRmMGLQMSQuBAfhNaPF8XfZ9baZwhBy1VuRdKcWwXKxge
wpSnY8T22w0StdHg0bZoBqLdon8bvPWUHUK33UnB6mRfeigT81jimQtxA0dNWjLIY9Ir2KGr6jqr
II3GCcTs72NRoAcAHZa0E8bdkg/DhH0sFQ7LuFsU7/LEML+PLgk4umLi0Z6OwHEtl205IBk1Vo7e
GgetNj+RKLI2EFTsHcAgp6kGcmugRDym4rxHsu33ZSuYYXcDQQUPJF/mQY1gRSRdNQLKZiUtKDrT
y8BecxmJpRSBro8/A0aTOhVhug613EGS7z4EM9YIqn7xJu/t4lm3Qxt8/UGXOmIQ8Sq5OBOlUWmX
pclKc5qB21v72niZYx7pG3OJbgyjAr6pDXFW65gmtQyGEiV4dq7w2j4YRoAcCS83GpJh8DdqnhQp
z4cohBEaujCW7/pBQdQR7+Pv2FSc2Bt6m/e4Rr5IbZRbRHq6hBlsgqYJRFJ8r+xIy73q54dPUFSc
wVCzk2dlHK4CYKqst9FxbZS87mPWBnkGQc1PE7VtKmFzdNVb2YFWElqslbsFrQTZDc8ahiugCF0i
euvgJTZpfr5FaqxeWyA72XQnfXDT4leicW68rO0HGAg5YKNFMx2dmpii2sAWhNNzeiKUxOuuPQ61
PR/exGp3Au85nLVuz/Ao1xvTPLRmkm6pn8v97IfBEEBD8EvtlTv5RggKf9gtR94VkXG+BcE8eiAN
jfSz0rQfTV5leIGJUUc09N5sNt8zs/yeNRnoC+YKfFriD050IrGUdvctIHWfE9CoM4+ThVNUay8O
aJG97pf4lTRfYrclh7fYlX5rWGqRyys4ZEJraOWSsEuBIJkaYFBMD1YTIr2QGPpDPISQtS92Rd0e
VpDUZkUTVMMicQ4xTEd9x6QrQ/LBNOKUZIC0SnfWfLHb+nvd8KjDeCjUoPZdC2HECShqNV0niozX
7dXv5HXPmTxyYfwweRtrSPTcXB5KZLPCusNzByFR765IzyeRthGPvPXNuo2D/xni3ejys9ARTO/6
yRAKylIiRevpB/G7XjnzzkKXC7S8v3YPmVs6Ii9+sUL/FpI6BYxrNS3mhPWnai/NeKUVnygOObOJ
8j8BBD5gk4ZNYtj7eZEFw/D34vN46XofNjouVpJWZZ0GGyRzdEd0Saamd9kHZGbE2EBQG4mEnoV4
rWBFj150KHi7qDlN77Uf0SG6Ko/JafHhELucsC2hPV6/ju6Fk3yqndyRvjS8OeP5CV1q2ccpegwj
/Jr4tCT7ci9769F8UHQXxImi39oFujN4/QysEzxqe0BxaqBgRcIb8/kyMOfEsEYTryDSfe8qPqmU
txzzlJ2afeoJ3LjF3Blk3D1x+sV1GtUk53h6m6f1OKLxgLAlQVyxuzJfzJ/5UbVlP/cWG9kp6NAI
rvVwea4/hBWc51ExA3UBiFhpmkaFFWsGMbWlZLkrtaFog2x59aqhR78yfiInTn5YfBQU+SmbyJIt
1jyAYDsGk8exVgN54l2WeQD0ZVK30nUyFABIt5byreo57bQfDvgwALlWopisKQYU4c4NmASrb9t6
idxkknZdFXpF5rdNeBWq3C5A8qmzKExBUdMiK8OcT8UcIfFBqvRJHyBaNfZGAH6wx5Cz3t+eZT+g
gTNeQvYVb0h02581Tl2dT0bkirfNV/N3gX5kFz1QnvALbPiKI9sr0tcu9AzueOuM4X7oukJxPcpq
oC/+xgK88QkoWWlSlKUxuHbBhwnKVUnzU4UnAE8WK2WfBkItWIdmUVAZUPGsbGZjiuc0c+UST6bG
crVo0zFKEh968zfLiImcwfofWZzjJcu4LSzlL+kkRXgGQV2t3l73Zmn3Iv4jpFxewQyvxMMQmKKg
72igFp2KVC3ooyTLFHCmQj+x3KB6q7vP1Oe6N/9+/W6B6I1nhpZxkQ8AmsaTlN5GJY8RmbF+zwCo
aVJbQZutEABoyvfWJvPk6fflsWLOyPtY0VuJ1pah0qCYx41rzIafijfgXP4EBIrNJPBzQH2VXkuY
31k08ypxteRRkB/T7Kni5TKY7gzecqzXt8BNxnGzaNJG7RZDgxVkrygO6A3e636Gu8PfWwJWK7SY
QqVDg4LGOUxrLk2cJ1Li6vVPFQoMQ7OTVc4SeSPJopcmSAmJMShwRI3NOYhVrz2anXUMl23YIHQ8
JkEBaz6RIwNHBuobRQg4gwUbBVbnQNEoDuE0iolb45FJiw08mPEkv1n+u4Ug3reZF1lucgECxgkO
f5ETT6+xwEldsNx3C0BtcGoSg+apwYzEZmiHsmbPzaui8pbhh9MfNVLUuVwEAWHRREviQk/EWWdx
307hLqobt0V9zTjNPy672cfz3RseKviQ6Ec9H03Ro4WaUUkpuCPivd7aEAbyLS8uwIdApDuX3WDj
OZ+XZ2IFTVCv/8Gk9te5saRskqcERdyG00/+gHq+/hhCAoRjHIlZH/x7A0S53ThU1WxFMM4YbPMg
7dSXFnoWe9Unu6nx8zIa2z/eraIcsB/UYqoLgDVraYtJjvLRoJY4p6CPSRNqvigvRGlXqOczUMgT
AckBoSqF8KaQ/IX1wuMwYXvju02UN+Ipa8hT9PS4YQkKvwKiBtaNAEp+6WqM/paqkBiGqn5NRZEc
acE7X7/zXPdaK1qJO6mVHVaD11ZPa4P+WEXghFZmpNggUe5XVHIB5jcgCdDHw/tfncruZVf4SK5H
GfPB8ZIxLGNAGPeiI78pjZvfxlPhVVeWg2fiBzDn3pOahMTnkYDwrKPcsNaLGoQBgNYldNDLvWcJ
jc8xj4wQva5AaY1ZwiUN/KKUea2eLYk8qDHSFGYwBamPZ7Gdcju5RIV3sKOny3gsk8hLPuHpRqW/
QZkExQtzWrQOJvXfrPpL89ekVJit7fepNQX2kWbI2z5xR3SZ9tmDZFy3y6OW8WItK0JY2GglS8Z9
D+XZ5y7elKAa7ApQXk2HFZJ8oOUV7RSFRW+UaJWPavAf5S9UaF0evY+VWcS8DSy1shQtl2Y1ByxR
SZs6u7iNgTk7klN66V3kZK7gVjxbWS6C/VAjzyQAp+vzhDRMWhOtoO5A7lCO7jTBeHzVb+IdhF5c
i1O8zdrGCL0yUfNA8fuHPo1+MfRhGPrIHV+TMigfYuQ7QzcK1NdsCECi5iQ+L7PL8EodeU4FNyg8
Y3yofkarY1uHAy6kqKnypFXfD6vBiVSsaA8M9NMoqBI0kAo59xgweq+NrOMmOvrlaNd+dJs5A3Th
IEdeI6r8/ZM/6drd4FHxvqukcC1F4M2vWu5Hu+xggsJVg6Lsb8K1y1c/51pIHUFrNMCa4/xm4eTJ
IBwJ96+IWYFsxx4v6clYf4hZEu4FCohGRJOKI1Fay2KYYcZW7MzzSRH3ZsnZxT6+0ZAR3GBQMxZP
eZ/1KTDU22iHzMGhCJK97JtH7KHO5YXNuImcQVGTVWLDzMYcUOmecHyPOyUgdQm8UfuYjaNMoqYo
QleOkZfAkYP6RHQW0W71I3OqU2jLtvrEK7pmrivIsepYzQruCxTctEid1g1W5Db6cyedSh6hFO/7
1JVdHAsx1RN8X81N6Nj80kVeCRDbqd9NoIPfgM1q7iNATI7ohL/xRrwjZ7Txu35EbzfHDZheDf4X
3K1QoApSxfMYUWqlkmSSGJGmIqs6gH895AlZMCFMXBBB2AfuUJoVSFfbrgDxbAR6r8ceHEStV4ac
CM6cFdOSkfBEHYKsUM6sjBVqeVIM2SB8ya2HweD02vO+T3lVCp3EJjGRZZPRX1lPSLa+Xl6N7Enf
WED5lawUiZ4QC4Rj70LxxQ9d5U69WT1wlAe697+h0SlrucJhQoxgz+IIEugMlZ3palfl1/47NnTu
oZJpHJHOUUHlCqkpuuWjrZHRMpQowoHWPJRuep8FSlA9KG+HB947ImuutmDUgSUVahO0ngDLl2mf
6IIPqXaXM35kVVBHWDx+vRtErZpqkJbEMOII96jZ7X/KuT0E2VVvjx7eLbNnAY8rlxFZa2gLSIze
5CcGYdBByAKj4vpFngtHXi3bzJ8vg7DnycQUodcINd50omWMkqJvFJgVPi5OC65B6Fm77WLDC33L
5Xkh06YNGvn7xqalSK2mihO4vKLf5AZYfQ191wt/zyOMHQg933+sojbVRqnnFZ35cPZb9SDYnVM9
yvvG1W8mnOwyP3RkTq6HfPCDd2wA6WjUIZPUtxmGUR1ty6/10l6/CTLvMs909A0MFZQkVFtVCRm/
Hk44fe+c5Fb/0tvkhc98Enf/j5e1Dw/M1EhSQaopkT/ooRLkqnLhGXNs55VpW/IOKTunXiBYJkF/
FcXLWcaJv8yD0fscgvHt3FfCpVtMbcEcajf/VHukT8Vec1pn4tZcXHZLECifQ42JlAn1CCPj+VjI
frZci1wmJ0ZqaeOS8oe6ji5OREvHQiNbPKqX7eqKEG0StXNegSHTGS1kRJCHwXsCrUchghkiqxM9
d4V6eq2K9T6dtBtzle75NfrMqLiBokYOmmhrDNEyRN5Tvc92KKNzVFc6SI6G+0bCJeVlnWDhWX8s
owL9IsqtOImAI7l0BdzgpDQLzuhxoiILB2+HGtjxZSQR6COSKY1pqHbTPzhmkO7B2Oj1+/EUOymq
mkenQ3ffM0kLTkfeGy8zJG/BqcAfqm3VFhPAlXvpuUUFWuiqaPd3VD/1Ir/1ObaynH8LR8XktlAM
cQZjtJv9ngjJu+KSoUW+aR8pDvRM9kpjJz5viHmoVIROJD2zwP4QuWZ/mpUbLdvHPIlV3iRSMTnN
yjoFSxs2G2Oxq+51aJEwkSdEryBqwNH0UCyfOJNuh5IKz22L+vJYwswtBaH+imxj+f4/zhYVjy0h
rcp6hVFpZa/30TUiCVyy36EQrkKtu0fu+aXz160x2AU2htHiKYU8DuCwB6o2Pa19+aVcss7uBp6Q
PZkRehfdwlDRJJHQqGKpI2YsedQz5Ful2BGTzF7req//PcEVZRQVTPRlAYFkBKMUjGXeuSg9RHMM
Z3mxdmykCkWkY6D0YuiUSX2WmrHVGzkEwuT1VzX1QuL2/SC3DscxWJF4C0RFDcOqtCQkCS39iuQK
cx8nRhx5CFk5Sm58zb2Mx16/73ZRUWNoyjXLJ8Ap7W4qv4eFr9fBZYh/CYTvGFSMkOtSlFBeHCEP
SU4AuY87xBWJSG2QO/IdB43MxEfnQ68BshNIyNB38L7XG7Mu4XxFBNEEGWQYjt6FJ+SGPKNJ3VzS
nDK3aqcRvs8jb4GxPf8dnIoc2TjLRpghcszx+GXU66tIV/2wbfw2XB214Zaks6fvHY8KI1EX52Yx
IOhPBzGYff1Q+rEPaSL03s4H8jRkvPCaVdgr4Q8kfQHtKmHsIhEeA2VjI72veMoozLQTFJD+O4Eq
tdTqpas0TQbAoNnRHeKTMx6Hwba+kTUAKmKIT192Gc4g0kQj4PkZJcgQ4zRu7hR5N3U7KeGd+ImP
X/BKlbp29inEu9sOXil+A0c77mVu5hWB4ZgP3Uu82CA2t2U0qha8wgjicJdwqXASqz16s2vgDtVR
1xZIlyy2LBx0yanr23rl0cNwJ4+KJ3WC6JWQ1bfcgnLsn1OP4SR7xXCkg4KHZZOnQMabPSq6xHgG
Fgts0u4q9HYj/E4U04MKzu6yj/DmjzqEjGnfN9MMlFj/ISwJBJ4TR1pGu+o5N1BWbQaUT4lWoAF5
XbyLYkY3d+shiiJryMrILdH0tuq5V5o6OOFFxwTVYWXOrpFJx3DMPclaeJsP2So/eMsGmxrLUYX8
S9pU2A1uJJ9U5oPOa1fsyVMR/x2FvS9s0KgxbZV5QrqnIMGrTuwIbF5QqHPG2CGpM4GrJcp0lA0c
FZsLCMt28YqB7dU7kKUI6b1o+Ze9hO3+GwwqHq9ZJrRJjQGMT3ognZJDEkx+uCMk6mD6c3jP9Lwh
pA904O6fjWqETaSrBuc5JJwhCU6aGvBmw0uOvJVaXnCPt6v+xjWFyUgraJliwpCOgdTf/RCAI++h
fYq+ZbhiDCfNWXbNjxYvjK1NLjlrbV8eYGY4ex/ft/HY/IJQyKQcjdcILwo0wRqvaZ6LMFjVb7Ll
F8X+Mti/jC6Sd3jKxEsq3SFnlHqziFaOW/F/pWPwtF7jBTXeVTf8uxTrwRZL/x2P8lDV6uO4TJF9
al/1QEY5aAstitTNAuHRIKuCDOlft2eS0/MGk/JYMPaZiplgRMe4cMa2cAeEHYPHeMsqdt3C0M1Y
hZbV1ipiKKXBhs6yfph+i17uzrtwp9/jRekGgjwLKo+mHc9A3qh+eH1XrAzi8xhVFM0H8b7J7fGE
YxJExrvXNgdqfKwDXtaX7ah/plKjLiWyiHbnmAyrZS221N4n/Z0+7vtJdrr8RhJ4nso8lL3PIl1Q
XpbRGqkkb5nukx36w4LGqRzxi3yj25NLclNFxbk4/Ms+9W4hdbJI1VnJczKjOdrrSJOR4WlIg4nc
NNjHKv1zF9WoHXFaS8iS1ECaHJQ+BZKPboT/KFSUO2HBqZC0SfOe13irX6M2w0YpDTM0AZueBGRk
A6jm7cwTRLGa03JCGzjniMjent7Hk9oN1UEJ6zEDnBqjMKN6rlf0NuWvnJDGygNvljut8tVZDdQ8
Y2LUXj/UN+OOXBOqG36qgeeRVFwpK0svDA1ASlvbCY5mVc17cmefVv6MGJ0fnYYstlQSnrWbEJxD
6y5xVJtIOUFQ91MpS8uEtiyqJfEQSlOpyrU1gRWsRM38QfJrvwg63zgQOoTLE8T0AkJrqqB8HESL
1BaQ9J1khEYTu3E/26b1e4yeMq4QEPMwuwGh5sZEXlnvO4DoYIS6mcR9E+Y2V4CCfRh6h6Fv4rGZ
K1CKAgzhkQAPkFsm/jxj+xTeqjyU1DZlTiBkWmaBJxStiHivpsnOw3QykGSqYrcq0CzSHPth2RnW
fc5TNOLhULEBrT3gRoxrNL2EAxpfyl+10ARJ3zyVy8tlh2DH2Y1JdFxIqhAEy4BSA/KuN+6ifbdP
bZSbfiYAbYAo1wvDDpULJoAUwa+iQ4v7GrcLnJGcgc4VhP+gBgVmR5rTQDD7yMjWCYQiu8FDmZFn
TlBBkf3KNwsuERArggPNlCSQuaGUnk7/gwZI7BJzid01d6Id2fP7HQqBiajRG2cwb8tgLN4zPGpL
rAqjlvuGsFsUv+fsIa9+xjzeYIbjgRVagjwj7ogiqt7Ob4eq0XdKCGZld41NezYfo9wT8tVph7vL
bsfDoRxcB+tun0bAyYVqp3a5E0KUKa6dOfprFk4wQKDYB6rCMMqAMOS5RWkUN3oSIUpUTeX06ncL
PZxj+POyOWSRUDeXMxDqOLaaUTuoxLcbNKl1riy8VtOTlGPJ/roMxCpINEQFAhVoe8JEyZQPRE2W
Tik6m5DsDIPkuB4zBzX1kw15HKjxlYH0UnzK7TaQlE9oqaAVJXqtXKM/LMNtvnp9x3vFZaSlz8yi
/EETs0URB5gF4k88LHVQB9Nd66rE8RlXTZ+XR2WupI1JVNArzTKGpDXgTBHFq7pn1cg/aLyeC8YZ
5cwoKuJlvTZlkQSUNj2V6rdy4Iwazwpqn1XlPDSmDN9vIBsf9qaftNp1ihPrZZ/jmEHvs5LczFWv
AkaUgyR+NJpvn/g+Sokh2Yqn6A/KsEa1hkZVjbGb1V/i+SYxOAc5MswfFufm+9QwiaI4FEZB/FdJ
bCt9CHWUkneFHa93TR/7ccpt9OQg0ifHEfKVmSbDIulm9fMXPAI7b3T/rnS74rnA1g6RU6EdSttD
Je5/Gkz6ISkSs8xKJUD3Q/UcT/HtaPGIT9j73vuA0mdV9AsmsywAQ7uHxAQ2Pv2L/ADlB5/UAvHe
uZlOvgEjkWOTkin0MGvUAbMnTFDL7PGuY/ywMs7ZhBm/NyBUVO1bNN6lDUDm5irKahcUrU7Y4Fb9
w+T1+f3L6JHCbuxGqK+kokIsWHHbCzHKA55nN3ZKv3LSH+QeHR/jg8B5amaOHoQZ3sorFYu+uDer
Uid43cZULYNld5ru47U7BlcrzymYG/oGiBrBFs98mWQivxOCKwNaKE6GNL2njuNDL1a88M2MSBsw
YvXGJ/SmmZN4DFE12IkveRzfzcrz5WXE3mc3ENSGpOhxkVc5LuZq0O+NHjXyFdRatW/Z4BAemeW4
DD5PJYY5Weh7sUwNJzDDonYly1D7oesyrN0eL3qS9aQXnaMZA6c9kzl6GxjKAasaDHh1DJgB+dNi
eFgTXp8S0xk2CFTE1YSuaSFyBhdvTbBILteLAYcAcVXd8Do0LhuDx/NzVxDWrkoiuLSboTsur+9j
Xps5MzTguoUuc6QCdLqAGBXdTZMicQrHXh1tuI8sJPhS2Y70vcit8mekHIgo+x8wamqWEbcxVYwQ
h27IdQzMgEGcOg2aJknmi5vuZjrcBo6ap8jqwnpW4eRi+tQOX9T6Khs5j5+s9OjWJPo9t9aURlFl
YMSVLfxDbLbTT2ONfhM73oFwxOFJvzK9z1LBrq7opF+bWrq6HKd92uW40RrmcdaX1MHR0jGH4tQq
1q/LcYLpfu9YbzmKTSRqBHEyLRLM5+65ru+NhXN2YSUnMXx/jKFb4sqm10bFSmLI2df7H3itvpJf
lOvRia9b6Eaj6WlnLu5lm1iJlTNMKrym46JX+ow1hYIXkpcESUWP2rLJtX5XkM39yROoZm+JGyOp
GUOBCKSVK4xi0drmVb2v/dTPwLr05vf85Dnb7d/HlIqzWZcKqhTDPnDu2IPu52FlpyknynJHkVrL
eFodNDQXIgj6kq+4KSptUBLizB5ZyqmjP3JmjW0VGDdENHWBAo86KCn4p+ktWWgndXGK76rTOcVV
FJBqZoiOzh7hwfsMywh85R2VLJDNAkiWZpTLEqjt6+CFh+EKvYdTaqcLqo27B7QogD9I2IGUY1e+
cgwmBn0412+gKTeVl6nq8wbBEm5afSW0a0UQngoL1Q7kKGqkNu8mzHpmOrOWclTT6E29lwA5ke6I
1f3WBYCHdFfsLK+TGznLvnaEfeqUpcOxlr0PvQ805bRpBEVHK8NAT04pY1kKdnObuubecGTLzguP
cESiHdFVXoTEu4zN8yzKk8tJ7cowxHFLNQcPlSaeoiy+EHKrjVjBFFwOJuHisZB7oiZ0mWcRXTwY
3fBK8oe75NAeE5TcfZWcYZ+5gL/WeOxCLNO2kNSECnVd9qg3InfD17xF9XPv5PPD5eFjRoItCDV1
RQvymqUFCGmUrR/QwbNXf3bucCr88C664Z2OmVvuFo+arzCfdZTDkSPLFSFYbm8iz7gO95mT7WcP
5WmRE/nS/rKRvLn7cJTo2zkM30L4YxV7ivX18vd5RtF36rJSRskiAOGvq+wrqY0frgR0ov9aUtRu
aYfSa01uZyfHKvo2PagrGEZmgFazdhNB2C4TZ94Ozwpjm9mib9NVYgrr2MM7wC23J8xs5LFT/6nb
khMflx2v6YXj8Tr5OZuAbYzaNOAGAIgKpVr1qdF/WPrT5cniYZBh3WCkdTZ00oRhm7RjbRwm9S4R
ODd2HgT5+wZinQ1dXUQCgXrmwvoty79B9cBJprBiLmErRaKVSPaqVHSY+0adO7BZuzK4wWJx+CYa
4R1EDWYntISrZsheL48b+R69o23xqEWUjIlqFcuAw15v2GN9kHHKW7wx/XkZhnne2uDQ1RJRJejo
/gaOGlTXoLc89jv1fnBJj4T2wuscYM7U+yDS9RFlnBapKQAM6VCnG69M9a4XOZlQdojdgFAJ+KSS
BQteh+iQHqrJVUH/m/r104jX+/K4ejJaE3glGMzYQOQoQf5KhBooJzfTam4a8sq5rDeSeKuXnIj6
L7OEdjtVtCwL4irnLq7LlVSZSQcXP7Qn2WsC001OWvDW24QD5GWfYM/SHzCaB0yZDaNpLfJMYkiH
RXspq/kkJjyuXPaCekehHmOiMZxCvUc6StCyYM7ivVAXO8nKvL4q9tAs4rgFe4re4SiviCLkcKwO
IyhJp0bat6Bquzxq7AX7DkAHU7BSwenIcxmEIy209IUqyOAOZepdxuEZQvma1IehKJcwREx+KqC5
73kq3jwAKpwOYBZpVAsAdXWThXfNyslDMu+xRM0EOx14LcBed+7MQ6LJadsgJdQ+G/bilX73q3Iy
h9Dnh7Z2JdySx6vir5Ww8Pi3RaUcIBRTo4qgD+BO5nhohnRnpAVnapgusDGMcoG2SnvcQWBYGSWH
bK5sPdYCM31MePUozBW6AaJ8YFpREFUJAFrBdSbmR136rQ6cXZXpBhsMyg36fF5aXcN4SWPQV18E
XiEZ7/vUhtrWawyuM3x/7QOrP0YSp7qZ933qpC2rUx5ZBb4P1nR7TZ7UjBMmebNNHa2lLI6hEg2A
aPkWzz+rYnT6LNA73r2EVZYBz4V6rw4VFh1E3+frBUIWUieZON8smeHUTeoVev28ajJ4xqLhVFmy
1xvZcdZORp1w1irb0d6haUeDPn0lW8ifTZnljOa3WEPmgse9xLxKbw2kXE3XoqwqIxQ8vTW6jva8
b4J6Z9yKX2KfnH4cZC3A+jQpu4knUML2kncDKS8UFLmYRqVAHUV+tNL9EnJWEasn+WzyKDdsh2Y0
RhMAs19cL4+J14coHbNudb+4x6vI5b2BRQp2hkb55P+RdmXNbePM9hexigT3V5AUJXmP7cTJCytx
Eu77zl9/D5SZiAMzwnedqpmnVKndQPdBs5fTvVGAZDiAtFP/opN6zafKw3jmkfFus+HTfj/sTszs
OxGjgshUuBAl60mX9glEhyo4jWd/GSUqG4L6sEAIX38epSJvOx1C2uSoaNcx+bjY73JrkGNj4Bp8
uTJn8obZLU0vIVcXjs+qdrAasCZHBysWdQRsx6nqWRBn9WpQNhmeDARAaFBizyAYqD31dnJsf/DH
vbCBn70+b74osMwc3EQo/il8/a8JwGFfW/jaI21iuGGr36gZulmr1BsycmwM9arDYmU5kz2jnw8Z
xkBaSd01RvJ82Ug3XW71d3AH3E6q3mod7lBWH9r2qFQCzNr+fUZ1jV56fKxx5xoaelyFLA+v9420
n+Q2w2K7vPUua7F9fWAT/EcMz2pZWcbYdKCmQI6V9Ze1vuSEPlhrfrWpCLk9tj8BVvK44CLt4n9A
MrouDpiIuEsx62T6IegNxC2o7Ize2spZOe6OSJCb1nDqlIqqgx6pH9qquAIR2cfLh8jg6JIY7qp0
hPxpkuIMB/JRC2dfC56xuXipr6ZJccJE8AkgPEIO7Ksyb8wcpInwuOyg75S9cQgPiwPmaxyhMEG8
0f8MrqTzGXLIPyeFrkkGGsGSA1KYYElR/Pq0QvgddIz/EcSBvpIa1ijlOEW1uLPIp1nUNLP9hq00
4aBdNsJEymWc26Ig26x5OEBv7lFG0MGMIvqWFt0SXyVMM7ULwxjq2J1TsPqPa7kVWnQ+Sn6GqRRR
tlJg6vwMqDrVQyfrUK5Wj/N0DKZHhTxeNvPtCE6zsPad7X3HxOl/I7iqR5pN62AK0ZJ/NCtjH8z2
3s6Mrzlp9uoceG3fvYA35VhUokXam5/ZZ9F8z2OTy0NYFfiYT6XrAe+K9jCoX1MdzSb118tabsbD
K0lcmJoE1ZyQCZIWPGTqvpm+6aUz9t8vS/mDefw+yxMur7J9k9UG4Qma5Adlx1YGJnfkPngMUALF
QMgPgbTtx+QsjQfCPh1Cs8HNkQkT5SoERk7oYWlKCH4Ij3UT267opRbJ5FDRqLuBRApk1khS6PUu
qwWFeJEADgeJikZBa4CAoLxqkr2l+4JT2w41zqfGQZ+RSKYW5TAF4Lk3XIP26tm61qh0c+KI+ixK
WAltgvMvSQKnTVZDofk0MTHtw+veBQM8mC1sV8RjIJTGwWEfTMQoamR6IjCsHEG468sjZRQeO1Z2
k/eTsOAnOM/TBvuVzWf90msxu7Bf4w3g77izPUb3x/hV5StRp5jAk3kmtsUO5SZlCUC9qGggv2go
rvSRH/d/Z4f8h21SaVFl6FBLTg66cSxNkR0yyHkbX/y2Q8LFTAuxektSoEj8cQCBXevHN1hFjW+v
xscoz3eB1YukcVghK1EzRwXUYQ8+S9JW36YPus+YBHqsE6UCcSKj4GDC0rJ4DBg0DS9MOWUvOaaj
Pgx4lRNPTMQmMnvCoUZV2HMu6ThMxq2BpUE7/YPugSkWfKCBI3+4rN32q3y+OQ5ByjKsVENmpoGv
yTT81E6ap5TPl4UIcJCfgEpnJVz6jJlH/b0NPySLoJ4n+n0OKGKpVkHKASWkqLgtq/pm7CLnsgrb
tdDzq8t/Ebe5oRZ2BB3mhwX75sCcSmvfuA+vJzQnym5xRBOIqJ1l09CRM2FLHfCd/Kb+2o7pMhvo
P+jlGetPVeXFaDQsCYR62I1pDNRERcTrUumVyFbh2KHyEgZYy5bNvSLygs0zXv0t7G9dQaOZWiCd
CBEtNgDjmcpejPAUDMYvVQN8rG4NNJyI8HHTOFcyOVgZ6kAZAxahtvatlD4k1W2XiPJGIr3Yv6/0
6lqpG1I2BDjsOsxiWQfbBkO+Yz8ntyoG/NEBEe1mYbsXS72/AcyVZhymEJDnkXzBt3n6ERkJ5I3k
e4221/Wu8EXdmttZPywGMkDrShST/4DWdGMKMlVGgvnRfsS0LXrLJI94LFclv8ovjBAudrMfwmBh
EzdXcrnbC5akTzBKiD4P+3jiFmBAhonBbxgcPQy36U7Ebszc/M2hrgRyV1nLYdO2TCCjoFP2qa+j
P74RLgnetErkdhSwr5k64RNXSbW0jTXqgExlb3WVE3WvxlIK8GbTLFdCOAOZsqVXusFAZJeFdAGv
o1oKPFokgXtmpEiPwjKDGpY9ulkR3KWtKQCwzZOysFMJlVTknU3OAtJkCm17xP6CIZq9eKhj2k7l
MZdVgZzNi1/J4S4eIducyJWJXsbSy8aPpuUHZXml1+mxKGsvGUY37xcBcGzGbiuZ3AUl4LItldrC
V1j8xUj3I5aEINs3fLj87IikcJe05GEtmRLMQBtzqtqfJ/nrHF2P4/fLYrZjDlsmRDEIBt1O/75C
wYCEM+i8FDZe0tdOd2BLy8JDmDsYiEYLo4hicNP2VuJ4w9DDppwNeGpVYSqnUyjmTC5rtGl6Kwmc
SURamWZxC4WiGf2tBpoDGycpRSsVRVI4IwBAYE8sWmJc9NiP9s+4OsTa38rgTIDUrVmTAZrI0Y3Z
3hv9cbYFtixSgwsCgzoLqoXdfmbtrVClgb3LRBsztq9cNUC0h9FQTAv/952Vu6xSCxV9PW1r0iio
qVF7l69cIMFiecKVDYeRWfbFvKDppX4KSEx7EY/TpjNiweM/KvDb75a+tCuFTTAmGQZ1jS+Ltgvl
n5h5v6wHO+03z9hKDBdpDQgbamWEmKYz3SD6mfcPirzPMQOxpKJi/SZyrmRxjlglSarXBWSF0eBi
ZbjTDPfYIkUrVaZtVtBovBGye233JayEcr6pGEurJSq7qB2oY5LIk+iXwh2ujIjmJfsPm43/t2bi
7RuEV+IxwiiYzhl6NQWx1ibwV6wuosP4w7J+Rv23Ji7fZYpnOVyeJGOt9SHT0Brv5PpJ1d/zQW+f
f59zpkKWu6WM8ftYHqU1x1m0RWe76HIWwH95DDE2EdQKxuyxH1l5IQ6Sccclp2FJi5+Sz77qieCl
28ag3yrxzSqmFIbj1EClWv4s18+B8a0ZD5cdi536W8c6i+AcyyiWvB/YLL+xfEZzMJXlikZTsxvC
nVV6QpLb7cB7dYicc1ljitW3MayteVl2ckaxAvRKcvqR1jY+mciOUPLNdqVdcCuMvTe/L1aiORcr
w6AMywmqzpXDZjuiR+07GvNU8PVhpY4kQKxt5D0fLLvbFfJq01iT1IC0ZC7dLhicpBI855uzgcpK
Ie4VtKaoWsgCEWwLF5h1/ehRcuwvjJWscbDV91l0hCJ75KAiG+VC1QcI7BMbJTJHARutJYpS/hB3
nU+OA4q0zOt56OFn/zKps/YsFaPKDVYCiSo+IpU41NCtBGN7J9ytR5ohczEuzmiLFg8JpJjcMyxH
6WTUJYuJpskZ5IjGHfF7RdQ+ILA5k2tuq7FXJhsWiEmjhz6+VrTHy2AhUoMDC9Th8qzo8PvBfJOD
1yyPEUYK8lZbry/Y83WChdF4cU7lrJXf6L2aWrWO75Y0/Wlqyx5r3rxcQyIC/cg0Mav7RZbvDBIK
Ckib6L6Wy+lW5800mTPBV8VDfEs8ZY843xmc5Z9oXzSwtBXQrMVxONias2SWE8TFzfcqu0nIscKO
jmaWKUlf/v+3thbF4R4GlLOqiyCqsA/G9NJbeyK9SwR6HsBYyzZfcoanYeIit4iFrt280mhTJ/aT
JBtgzBgakY1vJh0JqEf+lcWB0JKCeDXXsJyv9RBoutkden1wT9hTy/Y1yVdg2Pmefrp8hFuOtZbJ
QZIWTnOkSSqMUnlpI2xDE5yfUCkOhrppIFJhIfFwpfegky12EwhVAtk1qEVVEH1Vz+E3e39ZqU2g
XWnF91q3Wm5lZg2h5exF9xoGPnIftcUKrf4e47AVzvlu+/bvq7M5MwG3WDirJa6OJaOwHnD/qy9M
lPP6gy+f5XC+bKdg/hpKKNZjESGrTuROsNOognXjJ8ZV0UO87cxneZwzd1odoyUH8obdgP1hjGPD
BNV9hD0uxmFAT1VzbC067kWMzluh+/oCOc/OJiluC5Z1W5onKbqN09diIq4N/uPLlrKF+2s57N9X
mFyC1twGKOOLSBqppPtp/6DGgnzV9hlixkAB7Rya3zgPqCa9mwwLLrZU9U4ZJlQy8ydFkfwiaxy9
EK382j663+J07ujUXNb7nL3IVSrTfn6OJtmVQgccqYI4UKAXP0wY9SY2RwQQNM6zN5LdHKY00q46
cLJH2fSuizprxUWEJFZaK8dMsRtmV4Wa026hKoogl63hD+51lsJUXplDbKObvWNhAL5UdVo8tbR2
pk/yd62nxgsDjkK46Zh5LP+ZQuSzSA6A5VYJTK2BSDa6qLixV2CZEB5nNrkPwC9F0Mg89pI8zhpJ
Gil2H+IgWdGbycMHCyiHQW5/IpdpBUHPH/D/t378t2UbdtjBqbAjNfb64LdGRReUVIMvTXVoFLRo
pk5if4g1J9KIU5rE6euHmniCi2X4e0Fr/nuzDoIsrSJorYBQh71Cw5W50H7Hvm5NVeAYf3h+zjpz
KC3liVTXIeKS5No46lds1L6j0S3ZNai9COuGm0+4IrMZGZMgsORcI7PMJk9nvD2B7Ms/2WZpNveR
NbR/mV/ie2a2oq7kbQ1XMjlHmSqzDfIFmIZQBR9oqSfdLj77ysXUgbBzZ7P/GmsSf2vI+cgol+ht
bSBteJ09Das5i099TZtP/Wf5rjyo7PPpMcAQvK7S6Isoey3UlfMYbDw3mznAbfaZO5RUcQuwHiOZ
UGg702cd9K2wyXHTXM8K8+ODOqYsdGPAlTI24PEZ0Zmj+8ZuuJFcEa2QwHr44UF1TBuscoB2jWXQ
fE6/tEsqmrXYfGVX6nD+kE3LssQmvK/Adpx0Lj5W7VdZCp8FTi5ShUHfCr31KA2WkV1UPrrxwghL
sUtj8TPJ0xTKhi9ZS4X5dFmqSDf2R62ExrokyZkK22zqO1N/mOXbqXpHe/7K/PmHdgr1NI0HiNCy
n6SlgQ5Cak0w17MZNayuiAORpeq7LGAfiXKTOT32yY32zRS+pIuIum0zalgJ4pCjLDqCLVdQJrRv
SWXSWLmZygZ8Wb1XKYJKx2YeaX1yHHAo2LErJzq0KmfHzBxWfJ/2Ggb8GKXEfGeii2jeJ+XuskkI
xXKIkdhJKGkzdKxeMmz4ZbylxafhuPi/eDNAq/9ZIHHzVT+fKv/KTs3Q2noHRdOfv943vHQhLWZs
xVS86Aj21E8CiQJn41/UoVTVOlUAUaDWD/zIeXrCKw7mvcUDHTUaKUSJpu3YbKUiByJNkXTWbOBQ
05ka6MhpwQlCpYW2L6Ob3pN9/0n0ESJwbX6Qf4ylKJ9HSJyUBlStuyI5yJIAPpgpvAlMVlpx8FFn
o67P7PsbBTkazs9lou8+gITYG8uaJsEPwa2xQ7okjqm8Qqsptu0lVJhlutYDa93LnWIf3f6PX48i
q+RARQqUOMswTIkoof3I+L2Lb/oXfIE7hBbPgaP+5Vly0KIVatEUBZTL0utYe9SCiEbZz7LuqSzX
tCglWmmF4ONOaJYcxMgqMccqhB+w2bAA65tKf6DyPVsd3vmG+T5O5BWmGRy4SGEV6Sl7cGRsQzB3
NSZkFPS+sCSyeMu7wMv59G6OjsERZDLotWsfDWsf6KLPA4FB8ondblpsZWHvznhkMxClr7kY7qVs
Yc3/gCEidTgMkfI0HvMAl2VieDVDm7HmTRRfkh+w3chJsRSZ7EVjJKLwkW+LCfWi1MseRwhuhoya
O8wwO/kL28mTeNJBtISAmdsFBzc5PJm6KDB1NPu4SePZyU2ChH8u3yr2z6xy8v7jZTgRACTPZV0O
01wMLDCJg/s+9dsK5Kv+ZRHC4+MwRDZmu1BSGEgdnT7col0rUY3qvs2emV0teNcYRrw9P42Yqqbp
lsXne6uyq1s5amLXzmK/k5TdXNY30hjvkbv3Wa1coN42RJ7lcTFrGXVGNgGpXLvx2MrPxJWcHLk1
xUeZKKGpK9pP8AfAOkvkLKQKzDBSLUgcwAkOSq/SIeDx2rEqfAfqi/9h9GjbJk3UvTQU9Qj/iYH9
7faEjRVoDNshOQoyFDT2v5aOvo929nP3i8n9W31V+LooocOM4+1tniVz/q4YhtV1KSTHRUbr/nPe
fg6q10V9vHyLm36AEVANU4uggDuVhlev6lCoQySlBvoqm+yoWNZx0OyDVok6UjYHntC09a8cvvHe
UmItKVsbX/rhTQoauG5sqV1g704Aifc64rwpdCQimqndRM2VWM5iSFZGalWgBpLrj0F6PRWC0VLB
8fGjpXEqFdicBIvUlhu7BSPZXf6u2Zn10XEwMleKlEghZCx3HbYytX6ZXNlgyJzhZErpBE4tarYR
nRoXjSQZ+l5CA6dWj9WdhSVCxSLaZS06OC72wORAXKpMKRXNO61+ryw9RWemAKO2pQANFdUwVUw5
/zdmDFMzxd5DSFFaV8OGojEoaNUJvmBEQrj7AUFPN9ujhImw8KAp35XeXYL4LxXhbgQvyWSmOWTo
Rkoz4nQ6HOb5MhRsv1fkfFrcnShgiletBKfF8rksGRdj0sIZT5nG/pMqaA0SHRsXDNYD+mBTzHW6
akr8SrZ2c13Ttg4EM77btvyPUhr43P9rAp1eL+Y4QilbvleTp3fRmWErzy8Tw+9z5bOgK3VlMQFs
yegHdkTbAPtWvwtuZvOpXQnhHgOtNIc4YyaG20eG6DTuvbOd+XugevqRBROKwKi339qVSO5115FZ
S4yBuQ5Qh23zlhz1NtgvbEEiRhzfM0GxPkYOqO3J7vuRaWjZoaMNT4ZyHVj7y8e4aXGqZlk2wf8K
v93SnkoJG2thcVK7r8cH1bgyi6+XRWwf20oGBwb9NGpLY0KGWaPh7bRqtfRNry2pWiFMKd3CFy2Z
O72db0KFlUwOHIqaJO00RbFrPET3oD702xrfBbkv3em7FLwAmUxBcHQYfOneMtEPSktszShlaniX
lRedL4cf9WLbIZHxd/TWYxF9Lqp7ZfIvi9j05pWqHGgMwyyrvYHjJcsXVSnprL8nYXkWwHe61GUB
FqU4RhA936ajV+sfysW9rMM2zq5kcJARJwHoz2OcE2ykOuQe2DdHp3zRHxirzbwnsnNZIDuUC/Zx
+ntWMV7fE0lXNfgWo6tPjw0q/MYOwfLhshiR7Z/+fSWnHEyCpZW4nMmmo0c+Kt+Cp1f1IbuVXeVH
4b9jGbRJVsfIQcYyFLlkEeZq2qtmfpVF9yQw51N5cKVOYlRqDvJpfP2m+8C8rsAaNb7rM3SlAwcX
MmlAOI1kHaL8qzT1SXVjClO67DcuXT8HD2mBvj3CoDWdsRZIdYOD9HVpqNRS8rnxZrd0YXMf8m/C
ZdqiA+TwIDUyadIZ3jbu4M5e64RfjBERRYZiW/jEJpXR4tmJvGuzALU6Ug4i4jTUk4EhcOspO8OJ
PT2kjNSDVaXDThCXbeORpRKdYDufxg8LmPM8WGoDuEjtxz48Wo0gR8fu5u3d/f59flQgm8epHEJA
hTJVIVWnwMPi4mssdXeyQDu2bSyopWwyexDwg/+jEJ9E0LpmzvQECkXYYoDZNMs1n3FXXuNnjoho
4w9AeBbGhTVWNTVY4glhozOxxU7o3Ta9AWOqMMlPomqhUDUuomnNMBlbG9LMO+KAIRvbbaur9NAf
oqOIR3e7jLI6Rg6brFbWsz79R7PmXvbABuQVPxeHpc7Cu9QV5eq2nfx8lMwXV2CVzQspJQUCszh7
HJvoWgFhlPbDEtGXieRwgEW6IlPm0/tYx/5gHbv0QZkwTlZ/uPyYiORwoJWlRQdiO+jTKYpjW1is
YoNJfXpukaq4LEngwhaHUoOG7uk+gIuBfIDa1Wsl6v8RGgOHSOBpykNFgoQCUeBr+DXwK+zKxpQC
Jkg6ZhIs/S3iDNkG398GwfcRTmQqrJghkzF8DasdsW8iQwQWgqPjWwe1LDEjFICQo/pZXdsYG8i/
ID8WSlRCzZ/hbdvRQdTDLzpOm0MNcygmuwkT+PHjFGO+u/cT1wbG3ywP6jG66r5InyfBR6ToMDno
KFplqNuceVdUgGMRDIQWyMQEWP+H+Ol8ZRxoNKjajTOBFO0h/fqrwhVi/bZ1J7ss3y7qhBEpxUEG
FvGARzJnZqn+XIrDpL3M0/fLvrU5QbV6TmwOLrBPapHaBSqRB0SEDr4iQ5p9YuM5ycdf3FfRM1mo
LLBMkWFy6JErddnCOhGJxtflcGdmnwR6Cd5lmwON2VKzTmYwODpD77C7Clzwob2YtqNVVDll+Md9
pzv9fmwE4fz2s6kppqEQzPhZKneok1VmmJ5HN34N3o1TB1NIscqcSn6+kw6KIE+zeZYradxZtj34
2kcUZtxReanMF0MUAm+32a0EcGc5ZhaZlxDqVCU+Gxa3PC776BujskEpbTe7/ws/9zaIrIRymIzt
QHk0xBDa7SxfvQafgoupPvQAnDZ6f2/3y98dI09ipvVVpS9sTl4F6kdl6SiiwdVtZzvrxBOXGUba
4uOY6fTKOikwerSLNfd1cU5niKJkhQ43kaudVtK9CVFXUjk4riR1KasSUoMB8OjFC+2uJZrt4ufU
mW3a482bKWLWx19LZkQrAEXeoHHYrJEhresI8om/7MwdhlM+1+5yxCJS37oVpam2MXqlLYfR0pwk
solnz01i+msZKZJyrvLA0vE5dveIRqE246CVPA6kp1GfqqCG2bQ1WpSLJykznH54ySrRs8oM/tI1
cqCS5spkNQEEsb49ZR+jLs94ioQtidtydFZNU7CHmUdOtF6W0sKMVD5OLpqU4XjBMUX1PEbM0B50
pwIPBsGs3P9QQ2em8FbHs2zO6ZuFGEadIVc7oqJcOyrLjrnaPUHL2Ct4kz83vnDqgVn/n0Vi4ue/
cTnBnPfSylBX89Vd4dY35i37GGUNfernyBc8S9sKoqsBNN0nMh5Omm6AhkFCk0B0zbq32MZu+V5B
d6vsZp549HD7aTiL41zfSLSs0gNWsQ+/lsX1QgT6bBv/+fc51170We5U1h6sJIFjhMdoJq5hFpSM
O8HBiTTh3DqKsBdVC6FJ/NP6wnJy05VUevKhhVsTSj7ZrhCtRSI5z+4xOtdOLUTq6AnLkZp5YCWX
0IudEhSQRywCu3qnNZ4PlHPyPMceh7yDzMYd0Y3MxLF6ve13fuaL4ss/POxnaVzksAxlPpYqro/R
n2F1DZYWqgAW+d+OVi2k/afM+cur5MKJDpvCuyyHVFSVcJHhMXha/AKj+mw1Z+EnjmhDHVPjrYuf
1eRQpbXMeppPtoPPHdnAjm+FDt2DPkk+iFLpZfU2g3btX2FYYPhfD7fsNF8SNmhnz9ielr6AuJMq
w/6yEHZEf9bI4GtacqNjlk+CmSj1Uzr7cqXTbkB0REI6DujiVUTf4Nu5mZVaHJKgbFdl1gyJ0wsS
hTRzc0cBUx5x8ztRpkRglobMoUqQLGVG2GAYYne3+M6WGE77jk7H5mNA0beySx/f94qfb42Dl0DB
NPPEKIyaTj02xVOij65eN+6Sepdv7g/R0FkShypgR+kkjLjjBThYaEoLj1jNuFPQtShTMSn0H6Lo
szQOT8xhyLN8gF7aTXaoDszHrfvxc3nNJFbP4140XnAZNA2Zg5RYjcp+Yq27GlqAaqk42sogaOn4
Q4h3VooDEMmoDaOboFQwH8zXxVVosmuuRjQiN668I6idicxDpBWHIGOc6k3PevvaLqOacWh7Qa+i
ADX4qlYK+9OHHFYxzI+q9dAZuVNW099B08nHVynI1JQxm5VACMGgVBVeadHHxnhf19kZKU4OsJKy
aGauqmwoN7mW7qZDefNrT4yELtIUCyVFBieyhtO/r+TFJARHUAettBvpMfuO8VHHOKg35hfjjmXF
J1EcLoLCk8+tBJaDpuQzMz8VFndikTeeso+qU+/mvTBgZLh6Aen5GlelzoPUs9McHcsHW4UTHNhI
nQ1ibcnVBZ/AInA6fcCuVCNZXOs2M0PN7z9WO8bK23mMuCvGx+m7yoMrQ+GgogYV6riwR2zWn6Ip
p1r9KMBa9lC8OTzw6rGlAhY6BDmsTdRU1iObfQsecHSsoGBRNKVfGXfaTt5LuiOagNx045VADm77
ocUCJRnn18i3ZRjRwn5UJxGfyLYBrqRwB6d0xVSS4PTJkn6odrmv32S3SMK4o3CxGPuDL50gB7Vq
WmtzNELUJO0K466aP8zzlTG9Ci5q08pXGnH4api90tozxJzWyWAEPEF8UezLAyt9iuxu28rP0vgJ
uKxU2iBrIK1zJ1ei2KaxD/3WZdm5cJeL5oQEuvEdqlmpF0s7QNqvIdwa+BTfKD6TNr5zeHKlG/tr
Vh7c52aZ9cXpJCeM/LLhyX/7b8c9EWRxhSfJRWqYPZcHzGuykxzc9kPrp74NW/xVMCEfBFayWThe
6cYFab2mmxLouNhJBn6BFYGoZcgYtCIwkkF3BNJYoH7B9PnJOLlT7BmLFhl4sIg3PVZ7HSOZYhZQ
gY/pHGjEjVzm4QJBQXnbxjNt9CNJcqceBleg0mYYszpADjjAztzGYYy20W6HVWf1LbI6Trd/bU5l
T+sKFXnBdwr7wUtnyMEHCc05KlvcWDyXnmLvquZqzgZahA+W+SBQTgD2OochSSmZZpBBuV/D5xmm
8cxbNjUGeqx9IEw0sp+7oNqbqbhRH+xBO5kHm8Ib9o2Hesle2FK/DR+M1Qer8GyV78uWjaGv+gpt
fp16ijYmdI6RR/LKElT2QZgs3r6xszjOxxpZURDssgyck/Q+JqK99kZyxsJBljqg46EfKFthCdY2
AZZsP51nwdxbjVUA8yyP6AoZ06M2PAz6LhfNr2yb/1kE52j1lDVxOrM+G3QK6Yxtuny5bIQiJTgH
U7HJS0lODTXFZyydHczWyUaRoW/jxVkNzqnUekSXRAuLCJ6XHfv6ye4VyjZcyAcrw+I1FCOPgSMk
fxadHudf7QLSLxNVcqTDpEeb1dQYfz15SgqfpeDSu8ARjRQKRPJM6Qu245Gsgk3ImowkCogy4t3l
C2Nn9daLf5+lyp6c1XPZjXrbycy7Khl1T53QbHgq2hc0cjvTVHvV+yry2DD0jzvzFNoYJ1FHgjZk
kI058Vc2NIxNt9/AtJ53buuCtgj9hbPmX9ZSYJYq90wHUC5pFJxjqTxZxn1Q1m7Xju5lIdu5hpVq
7DZXZxmYgTT12KPptuAPIg7LNUhO7fa70WUBwXuzGyuJHGbIymRGYcQketFT98I+xqKd8WRP9Ne3
H9J9IjcQOB9f2m3QXxMvBAYzkZYukR+RZ0mzqFkKkhyiK+OQJB7KIG4aeFsx+MX8oUaDWSz42hOJ
4HCkBpkaCBqgymD7kfWASUzaoU3jL62Cgw1s+k61kDVQSvXBAFMmugyDg/wYE5qDIeZpPFRsF8V7
moTPhsHXcsFIPplYhImpImOXqYcZvNOpoBlEgE0ahxyjQmY7t+DIUfa8zF90UYp3O774DRQaF8hj
6MsqlATnFvbPdjfSCTP3ejmBZwz7y4eHJfs0x+8jDFqdGwcUklVZmWFBKHnACAPKD9Z9u4s+sMzN
SIWZG4EvaRxgpE2C8pGEWwrBTvyAYuNt75s5VW4jyzn1FuCDtr0XZ/O2E8wrNTncIEM0LOZpWAcl
4lNm4CZ8Jk/G3eQVHvuIDn6IZgAEDw1PpKNGqd31Jk62NWSaqq/l5LWqQhf1e1KbtLKi9312nu2H
AxAjAS9KFuNwu5cZgWMBGvZRBSuRtsuO4Z0pgCvRVXJYYseTZcsJe2HkeG/3xsHQpf1QmE49iTgn
t0VZmPfEgIiJZSb/fWbUvrNtVI9iN1evVAmbJ7C8O6kalCBDwYu27eJnSZw3DMZg2qcBqNz+1Bk3
S/dNgI3bnyxnAZwDVP3S2AWBKozZr+ppjHWik9NfF+2pGtALUx8ijTjDTwylCOcA1yRNIC7UPwSk
EZzZ9qNyVond3ioIaGZpyOoefVe6VFAtuhpLw7l8aiIdOMPWlUFOwc2Oid/eoCNaEYQ8+aeZ2rdR
4VkJzprNKJgT1NMQd8o+WJlYXwDj2Vr8aqbRz/5z57HySfLFdkUd16Lj417LolatLmEALCUyBdJn
NcEcgOB1FOnHt55ivYY8xhH0K0Kv1ynG1UzsbAzcDwPQN3NTNG2CUjrxMkc0gSS4PL4hVQ6LHO3r
kGwb34eooZ0IiLb5vPTfd8c3nyplJ2nYBYypxTu2Yys9Sh8yrIl5WK5iP79mXypVSqV71n2U+HEj
CncELm1zmJGUVpkkPcQTf/TSU3++/cxCYOJGR9MdRR+DDO0umKrNDnzlb1In21nK5t+TA0ZH9pK3
+KPboErKMvYi8jnmWpeEcfBRG61lxDKEVTIW9dkFBev0rpZ3Vj1g4v9w2c//8Eqfb5KDEjUa/3F0
JfRAEJrhEhN3Tqj+JT9ou/axBc0FgkdPIHbzBg2i4lPMtI03zP7SaERm1aPWN2TL/bKkn7WSXNel
SpfeupaS6JMW1K/YRvS9sEs3b1FU6LK7ZhJGR6K/g4MCXKtijOYptyrjAY9ANFuidoHyNHqvQAwn
Chg239Wz3nxCS1G1RFFmBLTLK+L0FG3vmClF0+V18jX7Or4oHzMvFq4g38SDlVAuip5NUpPYgNA4
/ZEAXWNFNAB02rT4xmhXIrh4oamlZZ7ZOUr78md+a+8I+to0b9QopPrFXroZY5pg1gqEGFJCI09k
USIdOUiI69FUMdeKlFpxX3Yp1cbIvWyzm6/GSkUOBGySaFJpQgJYGu3lWkKRWn8XkcJKBuf7o9Fi
x2kOGehr8dTAHTqTFroIzkRnxfn8UmFJW95CyqK45guzeckLdjZaWkJ38JK9fBXdVKI1KdtljJVu
XEhhj11fEBYrszEn4rTOtLc9jYIF5t3lp5U0LroALfsU1Ql0BLtZOJ2WXNpeAtsnVPFyEExR4bTT
5iuxEslhSZI285CF7PIeR8/chUcDdd3JCx02KV4JrFFwhzyvU7dEuiIRONyYHBfzgRDnsrWLfp/D
jCGwpLpllCF1r1IzuanKx78TwCEGcmXNZI8QUGCnVN4/NZHAzEUacIhQTWo+kxyol9cJbcYv6fCe
ZPr5vnmmpjlCRwSxcAVYnU7b8rrEjhIJxIuXz0kAOzxF02KGxtyybt3Wrmgd/CjI5xSsMX8nhEOE
TOlaVWLYli9IjN4G3bESDuAK3MPk/F8HF1M5sIJ60jtwylN7KfpyJ53aD/aR7IVtnuyCL7xJJgcB
fVmlNewYyaPeyW+rXegF37Un45HsMg9rDY7CNhKRQA4AGtsYiN1DYHAz/2SZe8t9tR6xDJD1dgjb
pbY/MM72x0/FTr3a9CHTrz3KR3l2enRNMVi9Um7l1yJyoo+Dh/Gzq8yJv/2VufDjsV1UDr1uQ3Kd
t3RIdjpQtYkE3VrbZEkr/ZhBraLuMFPGYmKPIYu6c9Y/AEo+fFk4ogKqICizOKRI9GCSCGNlkgg4
+OOCzmZDc2vwllmgkwCTLPbvK5WkJEgwBwZJurrc1S1xVa17vXw328rYRMM2PZOYPB+fDiamSmK7
ptReAmG9eYyGiZrx9NOSJ0E+6g9P+m9ZfJZI6ayxSg1EWuw7TMZikuJTjDePLWINHP3psmLbZ3cW
xt0SouYOkxQQJjUvSXhd6z8u//72p5BxFsBdThyBQjc0B8bL2P8sf07/R9p1LcetI9EvYhUDmF5J
DidoRjn6hSVLFnPO/Po9kHc9vDBN3JVfpSr2NNA4aHQ4fW2AnTG4UkfMFEJdrLlt39M7Hn0oTyvG
44sVSelisI/B1dsP8V3GrTajF/XvKHjWioH2oe8Un6AcHBlF2nsIWLjKduY2Qyvll+IOswVkEH6M
WiNvRojy5QyMnR9N/CXu4ZkEBtLrNk3U4lNC8Rjq92pzkOTUkoVvtemuWwNvXxgsL0Y/A5MH9mWc
MkQ+0Uy++SsBbHhoGOIpkwkEIEjo5Tcll3di+b79tfFsFGhQOjVWe6pBtKPEhMPF+DKWTvRKuWLH
HbeTY7GU57w3bExoGuNwJNSS1atuL+HdJ+/zY7ALDrz6v+Uc6EwSgwSVLBsyMjS4+D4ZusCA+ODt
1Q0ClQjK5Hf+HY9be7mncCaRgYYgwYyHgOpGTplsBe813kyeE9r6SXSljXoDNigHndjOF0wEbDGG
CkItkAYyR7cRzBYZMBP5f73pfDuRW9MSBGMi9rqc5VrHsyB2zmJTGvoQgDvJMU6UEwKUZweyT/f9
vtryXkmL52omijnBadYhPKmN8DThioGhPOZEWBbd5dn3mXM7tWanqwIwKDFe0/xDk9uth2kjnAVb
vGTPUtgwjm7U4NwZoUUgOdrWlTf3kyXc6qKNHpHqA9RktMVmG/WcjeIsnsY8ysaw9JsUtaJOVfeW
KnRWNHAeTctO5UwzxumKVHOY/AQiesq3nlybiFkPTwhZd2gOmT6Ci2Jb3FBSU15nMM8IWbLuJB7E
NlNhhORGcUEyCgSZbkVXQUCMN3GDt33McU7LvjI6AlFjRnbp2Nl+nyGsI1whMrLlmAoFo9/u39mC
Mhe8FAyGhjX92YoibyYEPYxjfOwdDZXsiP0/rMujd+yaOAYziDLEQqpg/9QQ9KLT5aS/6MnHFO+M
1l2XxDlpGnPbY1yWN4URJGXTZXdNlOsh5tROcE2CAQvfjPoiqbFPmbFFf40lqZ7ldVeFdtOKl73u
WSrY8o0dCXmTkbjHgIGRUc6zUccUy09W36No03hVubXIi3itx5b8pmPmI0Z1nsTb9UVddkLP5sLG
daZY8htNhLkYGpoTDfDy13bg7P1tLjn+veg0KOTg1vwuugozoQyu4GIrpBwUv45w4d18tsw7b4gT
S3buCNxbjXP4dAZhtCjQioaGZ8s4RlfCddoiFofKVWPi0YUud63M9GIcBRTbKKFITTR8jC+JLVl0
dF3pSB80us8vlVqGZ/BRiKZOTHBDMq87DKyTJK1OHaMJ3/SaKE5bqNl+3UI4QthOHE+t0xS9lqnT
hdF1nQSYUFuno7UuZPls/9LkM/83e6dqZhVOndei9VGIQUQe2BpexWbJwao/nLJfYj6zCjMxfWEM
Yt1Rt2obXIs2XpBoMksxa/yeSA69RT8H/QnvqrOu3h8M4yyYMfg+CRXTECG4DezuqOzMW7WyG0s6
YA7fhqacuxeOxGWrP0tkrD5r+1AbAqxo9+Z98x6Q8KZFWsMuehJba+hRlKhSTiyH9ybj7CRb2TwJ
ZhQ1BeRWU//UhGDSmRBvlUeJcxv8AbjOCjJ3apu0oeHFVNBz/ijf0IiNcEv2mN6DCWwbmvfhT8jl
nAWWd7pV1GQkWgOZPuYRjeEeA5w5FWi89aP7OjPRhvgYG6pChFRLVt0Si8iPPg+AeXowV2kjdKaQ
N1i7xNj3yqWY/x1myAww5b1ntroOJUTkkzwo0nE7bpfdnPP2MxdmnwQopsyhQk9PlIqxlijlOCgn
ZUtZ6dHXxos9cTaGLVvuo9KQO2rY4k1+0R46h06fiFxzk8KpukLcE4FCXi8/VeJ35+qXkmwhc5VW
GMKoQqau78f0sup9jAJ+K5rG8tObsh9sqbvn4MbyumLgsGYSQzfYqLmnxZWRirgtvRPCN5tyq1+W
gtXgqQvy0isNbIg8icsLe5bIGItUxm2SUqeLcnWMJyzpbRHZBBI9Orv7Qi0siOX12y0fgbNUxn4m
TUmRw6V6Vt/NMrFqXup9GYB/CWCj5YqB4HyTU49OPkYeGgd+yMO7IXNOGl2c3yzEkE1TNmVwYbIv
6TIsNXXI4HGAZaW3csPctbH3ICSqM3poFDP1V9XgPak5MtmHE5GBHFpIRyMaYJxL0kujDV0JPKqg
R7n2yYjJyv7Hulku7tZZTY1BRUR6fAWlEwAsjLGNT9LXPP+ZAAYR60GWJ5W+dKO94oJSHKNqG8yl
Qk2GXXIiBouGMRPF2DsivuE0+PC4dQVh3vImaj0rTnA/h7yTtXiWZ5IYGy8KXfKzCpLqwB5tKQRV
YOIIm/ql6Z16Twcv8p4TnH1iXxN1OsVlW0PiOG0U/bKOeCotgsVZJTbbEMm+EBl03mpvx/LB37Vo
TkwucjSuoF8Fw3JBXvYv2JMW3yszqYwzpYqm6CkltQ7TIgfaQi3dSqkl3lFK52rbfCnuMpPHvCMy
3Yu9jI5A1aZ9nL42Xxo/Mvs+3caZkyEUUZtp1DBE9VkLDpVRWGnnrh9Z3k7R/89kKGNcyVlPZRTX
Yfekl7YW8YJHvH1hYCHoZCkWCGR0Ls0HJa6G2gF7sDU32pjXOs/4eOIYkBgHlBBo1LpBYRJiMNO0
i+3aNZ5pI4zvfOmGmm0SgxNIuOmSWEJaiIyAn75K5mZ9h5ZfJTMJDD4Mkj60PYYXOTJ4RD5HnNgg
IDvRwT4IL/MTyPSVs3JZsVdiaLRCmObQSDvVm2Yv7fwHBSxIdIQQLxnPsT42YyyiVrQWP/E87qwK
k/GyGtO7yG59BXlSGFwIDCkDwwc1iDY/EY1YeqLeiWNgr4tZznueN4pNGCtqWtR9gY0KQOkU7/zD
dKlZ3ufMM3P/l3bH5ozbEjkv1YewuI4tL71SuXbHswMGGgaBxFWaYtkGV3FbdHflkVNVqMzqtu3F
lHGAiGfmBoMSrRBMXTlCoexIXVppN+mWfqKdr6giwFRB//v6dtHvrZk5AxMJMbXejyBPV0PLVF6D
aZ9V6AAP3tbl/EExjdC5GhrRZCaqIA++aY4jvCLj01dHa6qV7WoEMnCi8Prl1ptQPPhdsbM8xtwl
YSSR3mKyGmW5A5FfY2kgbtoELsL1lHm4O2V2fzFd08kowYn3aF0+bGfpzKXYBVEfBTq1y6RxRNmV
esESEw7l8HII2DhLYa7GcUyiZqCToxu32NObfgJCUR6nf0GMSA1hbT2Zc4BHT+Z3BdYTFKzFXr+j
td6ekzxNaGIuLOHx54zGEXmQF56N8haTOROB33liAiZip8rc3o+tPHzRU96Tefm+PK8lcxAkaWrU
rIJ+lNwSQ8Z/gE9QuaHtWOMuf/K/Vlw92zvmxkxF1fe8DvIGV3L13fj6Sf++g3c42cIhOpTFhnMC
l5HsrCFzg5a1OoDJBxIpm2B2nR7SrX6q99UN3x3gGAsbfwikKS1Jgx1rlNteuIzjC7PGwN7+Nk5u
1rVaOuaKgjJ55IGJKCnMMhYq6HuCCPCsD8ZRqSU77oc3ofiBceuuSoa9X0tOVYgcmKYHiz0MM6ls
a6RWyo0Sdzq9dr6HCkbpjDz3bcnm5xIYACn0rEwzWsL6Xw7Um/iH8Q76YeWbjvKUbEtuEWcYR2d9
NXl60f/P/GBRDBKQt0BqFD74wa7ixU8+UX5t4RgUqVRBFnsCAeVmBLlqBnbJ6ikcbEwiAtuOgXn3
7f1nBfyl7gxXxqX0vq7gYrHCfF0ZLPG0DBPfJvyA5ChfCoElYr7gRgPbjwDvWHhNFZsWeccur4xu
Eavngll8kQ1vmih1DJ2wU915jgliEMMqr4MD79HOsx3mTIBijSgy3UUM+lSyQ9/YXspxJhev87k6
DJhMfiCkUWBAhiO5kkM5eqMnGgeTQSGd2NwUAbX3FcNhGZOyHNxaGq0n7g+YM0vZ1A0nuUD/D8ba
/pvyksWQ/UxBljTJkDBlLG4gMDi2G8UlG0TqnxBfdLBrbxW8MWGPYN+6dXI2TmV8lqKNvLQrIdMo
3/x+p4LPOa/u1mVwFWOQxQ+rIa16CBkPtWaVh+FCvcQs6TIHsTkYZXf6vomsbMur1+HpxkCLlmqY
HKjR9RwvisG3xLSz9HTirOAi1bhiyJqiSZqCCW6MGKnDAUf7lO+YkiVj6HIGcjIxszsrxFObPhXb
fYPspumkF5xQ2WLlFVQQwVqN1i2Zdd2HNGs11EygTeRtev75Qo1tjDFQN9Wm3pOLfsdl9lpc1JlI
BlTqoIrAbQSR8knbGh81cCyAB3YJ/tzEohnqYpuKlsGriF9scZyryiDMmKq1hoGfPlwJdG62Viva
FXo4Bev7Z+lXtwEBRo+Ww+BCPP6LodOLl/5MbQZ84roxhcCHeJramJz+9BPCQUOHpUaFskNDoSjQ
wkbz3hXUfn7DobNotjLRKIdQ1nOIDmTZGtFp3uk254Aui6ApctS1AdSYKwokTFk49qrvTOjHfhXe
BKvG/Vjs6Pg3EQ07drXl3U7LC3oWydiRkHayqIjUjtAGruwQHd9SdideoGMxNoBT+Us1xm7iRFJM
kDv5wB5y0Cm74zbdS/a/qzjgSmPMxEw9UcwkSBuukmO1p49374jWYjplAHVTW86+LfnXM+VY00g9
zBFWSw2HorUoO9zwpGU2cShRZubbvDKt5aP/aynZCtYp66rSF7Blk/yRRb1VoCnNw1HkKMUTw1xJ
XpYoWdhhDRuc7+JafwJd9ia2g9f03nAJCNuiLW8sEccY2QZmtUhisashsga10/DeVvB7DashYJjW
79r4GDQiT8tF7+Jsl2wPs2x6GP1FsJjioduHB/UCLxeLBieii8LOTrx027L3NJNHV33mZ0tIgFVB
CRWpM5je5A/+g3hF588V2/y7Hn0pgTg3TRZSCr0UFZUai4nW8/DJDL7kD840YhDEz6ewSQtoJOwm
N9xR4qUssqsNnVdZbMsL75VjmPSDvwPx2f4ZKBlzLSEoiUSL+VVwL7lo1DwV37O7cDvYBZqFFdAj
BBsV4695TtqyJz9TlYEVTMoEeTw953Tgu3kx7bzjtJVGjEwddylvzvYfvIr/6amzbO6TGPaZF0BP
6Sp+bcCOT16yC2kbXApbdMDjhuPVqq9fPzrL7F5niJy19CxEk2TpdW5HPGYpngQGUxpdbdqJ3gJy
eONL15nBieVQa/6zaYDP7J+nyxiysPcpZgkYzZp+BwdImZ+k8ZljgfRnromhas4OcagOyLJpEBMc
PRWTEDM33jYHGsDB+GOBO62NpxWDGYoYE12kPlcaH0Tj2LTI6Ql2xxtVzrk1wRX8T7U6VSmiKoVa
4paSwkg7OYJH2WyoQ5Bs/9baGNwgep6XIrWFqtsOyUdgPK7vEs/WGJgINNPMO4q0QtPZSh47icCB
Pp4EBg4idZpCn8JBMMhWaR5ymTevlCPhN2r2NMekbQ86qPIxl5/kllNKzPs+dWxmhiz5ckFCD5aV
GQ+FPllJ/L6+CetYrX+a3ExAp6GOIM6hgFzBM08zq+7lbRRde9NlW3GeYesOi/559c5kKUrTtxP1
i8CckyZbQ9sJhbuuDuf61tlHJnJNSkwoJqMS4mdNcIWiIzDaI5jkai4u8doOn/5SKHP+/U7I8lGG
UMrDHmISKo1ZlU61AUc1Zrrxyrl4RsHAQJHoVZFNEFfXb7UcWFP0dyfzs/51tlEC6i+SKMK50THt
rO32ychxEXiWwBz9QjH9ViPQwIsOclFbZCwxUe0vzw5z+vVRnlK0mUGLAFPNivcmijjOKUcNtg54
mDAhuUqgRhUdYdBF9NTwLkzOXssMAHiSGqUBdd5U8t4LP+Lk5Su2i7IvQkRDJSJLgy+itGL0dRNR
mdbyb2mxeRBYxUVnB5cmutIQpuh4y7ao00wkY79KYdRowkAgaBqelOYjEzjmu+wGzgQwN1cRZaMI
lgacR8rmYiOhiQqLHse/OvH4W5bv5JksxpRDsRLI2Bp4hbnSM80KK7d0DmG7p07ulyJ1M2GMSee5
HxVIPcABJLUVtZtmzKxAd9dNYtGqz0LYeK6vDGVWidAoVBGbS2NMA0kdTdqsS1lG6pkYxrKlWIna
RocuP5uwExdhzxdKyU1cOvvvS0/XmTjGs+1Q3fjTJqI9LRlpwNdO5zxw4yiL79WZHMbDVbtsNNHo
SeNv3SddDA27ISBu0eRQ6PISCstZk5k8ethmWJ3rmTSmPmxdv8MIny0lNfPuxXf1lB/HowimL/Wl
PfCqmJdPsGlImL+kiBhl+k+hoZCPakZfeJrn+U9lNDR7knaps24iHClsnQ+i/L5SZbiGFOGki1uJ
5yzwvs9oYVaylqcGtIj9yiJNblUV57mzfJR+rRNLNJAqlWdkPWxcq9wyetQxks7jOFUULH976phn
EYy96VobKLGGRfJMjEIcrbj+JrUPDcm+ctfN5NDFnNlZVJBeFhoK2tKPOL7Oy9GOtYkj5A+gcNaG
LuhMSpzEihINkDIePkvj0FZjS5f9W76Xndgtn3IOCvFMgLmKjLaOGyGk8lrjafDyrdIrHDjlbRBz
GTW65gU6FSGICKcOuFyFcqvkt3kT/O3qMXeRXEt9azSwheRIDiaYnIrdcKB8lI1Nmcu4De0882au
o0FrKtTDQd5PrEOgp3Xo9ChM2AbVvI/GoNxzpJfpK1SDytkW2XBug86CCqNUkWRI74IhAu/JqzLs
tPqWYL7dOgZxVGRjuR3J+6ovsXtNXTr1sDF8YUPGt3Uhi4+wmT7yP63erAO16yfoI+kPQxu4UnEw
ymDTGm+txKOi+IPD8uuIsTHcthbEKRshrLfHj8/GXpvc6XQAl8svAlwkw5lvFQMbre43g08fyATz
IwuEYcD5fvw3ZDg86DAZ6ACtpm8I9NFCR3xQemqweHTfUTuA2T3VTXHSeVbIlciARyHkE+nwgkY4
Jn+k/PLkWt0oN70zbTBUxP7KEIz5UjJA0odGknr0dI+KcOGPuWsU8qbwuWpxAIud8TsasdQkAZWD
CYu6q8CrLdHLa26mW/mNcttWP3xXu10/AjyhDJT44ENp0EwEO/E1K6nuexA3D9Wb5H8lJPTrqBls
zDaskhQsHLDHrD4p6T5KHtf1WA4KzwQwToUk6XE30Cu/H+3JHRzNrn9UFxjC9ahiqnXqZFteummx
HfVsGIbIwIcWZFXeDVg7YUduJpfY2qtk5SBHFPftm3IYndzJDsI1zwlcRy2DjeVKahpOowSxebJL
4lOu2y1694d+H3qDzVnVJZKWuYoMjCh6pqSFDFlJDbp+FLKPxqYWUksItn54TKRnWpDRRZwmyiXv
gIgailfQVYvWaPqrZt6IUuQgZC9kgD9qBqJLWduuq7Vk9EQSJVkxVaKi4vCf30/A8hdqNJ0mJeYl
PKqDGYPuTTbdhMvnQK9+1k2ciWI7asrMGI1BRzCkioOd3voXiaxcpoJnNz4asLJiT6LufV27xaMw
k8lmyzVEqfpEV+Ay3mlgcXqkjJ2eE9sGYgyvdORjwS1lWbLJuUgGIzW/N0oRs6CdvAzdPL0Umnyj
trVlpgeNSwW+5BvMhTHuVtloQluCpsrxpXsM/CD6aye7nDXkmIjB4KJnSnrSGTBB8YZUVoAmhH3m
ek6xix4VtLejoMJwQzexbzhyF03/bJqs6Qf5JBp5D92Uu3ZDPpqr9EGwg6fsw7Di6+7Uf1d41kJR
asVCWU+LkMKLOrp1rd1uMFTNDjcUwfI9KL8c7rOZPovWpDGY6RmG5wcS9PMe8PCTbbJJb5qdeSpK
e3RojsjgQBjHWFi3S2nNPCcFBAbNYWy++X4KGmXOJbrokcwskk2WD8i/KwFNROUgxR4cTKzHxV1g
JCjlo8m2vLkV1PjWFpFxucSy9MUoAn6ZXbExtIsie9bJQfReS/+98J8L8ZljlbxFpKdlBsjpiH5t
n5444xRcT/f9D89RL4cb/aY90ibf4pSU1sibUsM5giaDKYFaidEQYlE9tXF9Sisb+G6PlgWDdx8s
lsjN949BlKqo/DCkGRK5sPU36ag8DUfBogO89E3x0W1kp3nw77tXSk//l0vLAA1RdLwLBog2UZP6
TUQFMGUe9U9GZgGvaZdLdoDbx+GiXcdrk3XHGqNs2gEzgBzZu9b761h/FsbvoUTcwsj+6gCabPJc
aE3FTGnMSsr307BpZTvlJbgW31bn/QOT5T/tc4iK2ABDE/XEBpcyqQaek13kRySeTqj2k3nnfckt
msujKDc7D32XDnUx4TxobWj7wlEvrxLlB5bPnJzGaPdafWMQjlPEudZNkfFaahKU0xhAaAui/Udi
Z27gqrf6tz63CEhqs02y5U1l5ZkJAzSqOHqCR+s3cz3e1f5TFUkbuGZO0ynHoq85lrIOayabZq/H
tNcRw/WdojhJeIC3+XtWgR1HeiRybifg/SHmF6J4841kMKZuy4mE9DrKEdGPMjv0Srdv7r2wtNbP
+TqYmSzXT2yMTe/TpFgBLs0QdHbCq2q+Kyon97ZYyjxXiIETpSoGM42hUNLag2LToazpJt9iTtV0
A95kGh36VwO/6Qn785Vksgl5s2xkz6MwVm8+W3kdby9f/xzfWz99JR0zU/IzDzU7fp0+xKmcQUnB
BJWGdBUEstURjmkse2KKqoKcwSCywhy3VgzruJMnvIwH2akN39K0t3Wb+ANsnUUwxyvSKqVueoiY
EjBOUze9241X43OJguyQ21O7bIJnacwlHoaplk+jiGoZD/Nl8AC6H6dH0PscJ0w5WteMt3bMsUJr
WlcrDRRr/Wcve9F5t+ayP3JWhb2v5anWTFCfoSCrtH2QI9WdahHD/TstmLM0TEZZahkWTDPuYt32
yY+/+j47EE81wN7mmSM2RCiOxMPwPSXZrIvgLBRhoiJlHiRCSI1Ya26n+jJUNx4vEfKHe+nXZrCd
X33jG3lMNzsKrdawjQ8VzaXxNjzqN4Zih9cqKB1474hlvVCppOKylzWR2ZpAE3EZtmHq1JX+aKrT
myHHdioX+/XlW8xoE+mXHBZp1EAeJKGHoRVomtUOmL3yQuCUZbd8/vnlM3MWRRF2Bmq+N2CyTovb
Lxrupt5FuSHnUP4Bbs4SGK9FqXoFTOxQpv4YNxjn7san6VLfShtwH514Uao/3ERnaQx+DvBszWKA
Pv3Bu1FCy6us6ZhcqZfhET395qG/E49frKef7xi1nNky9r5SByXmqn5GUeVHtK1iPg8tQUpuMpvX
ssoxw88k8UxYWNWKL0hACMF4FZsCxMwvY/+Vso25RgyY+lkh4fGFhTTF60k4DuN23ch5SjBgmjfJ
AEoW+n3pMSCKFSSHeOJddfRA/u4fnK2BObCVEfhS/hnSc40tzRJg4Mkuc+i0H5Ah3NXHek9Hn6AY
cVvwpsZzThZbLkQmXSDpCJOYukMS7zqZ4yksX6y/dGNrhQK0pkyFSkHCL+zAe/BQIq+Kdppymtt5
ejAI0TedaYQp3J44/yj922zgoR0FgJVNYsn/qjbqZBwgPPMfQJVNKVISR3sxjv2z8Uxr1hWOt8qx
PJmBiChsIimklp3ivZu++uEm6jg68faGgYNQ6bK2+Yzjda0txxs1B3toatqDqHLglR6T3xZPFglY
snRcSCxP6VBNCQlaeMB9p9tGpmxTs/ku995dJTTfkWjE39Lb9ZO7jOj/kymJIqOdWUyeHJifXvf4
yfaW2sbx55hl/kCF5SjXTBrjQNaD0AyBAWnpR7GXcYanp8Yilph/Mpnw0XXZs5gJZJAvrPUmymgV
bvM22rR9cPoObm7xCiU2DhgiA8u75PYPLp6BmUwGDSe1MCVfgcxoX6EdEyRBmoMr/1Dukx06XB1j
s76Hi4d6Jo8BxnHUdF+ifShmsSPq9xgFs+sC6CL90S4RWWaSKUkYK1XgI/4S9XcTGmlGche0k5Vi
UKcscg70YkqMnLVh/aVGDz2/panZnLgXnVs4/qWCRpTkCnRb1qjtlIO0ye8ym0d6w7PNz5Myu4kL
r8nNmGahg9DKX+Nd+A1P3uHQO/E73lKOuef1ti1i10xTxpkSqjFUBg37FmQvlX9Rh8eaPK7vHFcp
Bh+9QkjSgIYly027Sa4xk2E39rRtdzMe6Uxkkecicozx06ebrWIbVKkQUVvphKtsPFb607pGvO8z
CNKW4xibNXZpQhtSIDqlyLN2ngQGMka1F4k8QoNRvi+lu6TgVJZx94TBh9gXvSRLsCe9TSdAqjvv
Gq3b6qnGjgQH5SXjeE48hRh8KDQdMZ2Khk/r+wkJWJ3btMNBPNY9wpzQMspoK4Jy1W9UNzxQGqIe
rcq0kMjHGV63Ad4Ksu5SmRBtUGnCCSmuj05Gpp5mnKYbPd3WR+JGB2Sz/1KkDIyc2XWTeenQ0IJx
CfNnaRmqYCcotZ5s0aEq8jCd7skK5LJ+FEGngJzQY0S7hTIXJL0umEP4uQP6el+TQ21nppYuev/N
YyvtZ37SeJkua2ekLZrcnBN32xhfo0oK1ZRpRbxv2NOzty2gV3PQvzWjVaLdwnd5V/Gi63ZGWJkB
i7E1e2EUIHCIRcxbvjL10OoU8FwUu780DwY0ZO9/ONtWGHokWMjflZZ/Mk91Z1EuDd/lkndQi1vb
OgZG/EYa8CCiJjLaP3mjpNv4WDwGOzr90eRoyLmsZAZEUkn0NELtP86whoJDNM9qeS28HKtnGY5Q
AxiIFTWQSMKVK13I4UEQD21wMRqXQ/rR9u7fbRtLr2wGUy35tC1vPDTHGEEnkA+h3SC9p7MWkDa0
1+VxFlFhQCRQs0bKQ4hrR+FBysgxCBvMIx45e8UBfIVxLCLwkJQK7aEMhaMSXQkFJ/XH+z4DGiSo
/3vH4+Fv9eE3xeesE88OGKCIzaJJhx4KJHvvIO0qVPxrbnDgxYDpCVk5QQoDD2Hegp35s+Os6i0p
uhfGXYfkcNFeyp1kaR3HteXtPoMRTRD0gUeLvQrvahRqq+icXHxYtzD6jTWVGFBoBGHMvM+7Pk7t
3DMc3RytIktP0iAckKnibBQHYBUGFeK+itAaiI0qY3hjMjaq61ASVZ/CUOOESDhGx4a6wagoRjp9
5YQYrkqkH12/X1863lOYjXTLCL8NKvWVaQJKcsJNbhvv0idnR3KSOMbAsT025D1pY9iAmBvNH+VN
h0LoZLwlQ2W1hVOAFNpXuQOkeOvHgIKIMU6mRpPo4w0CF7gw8BRAoFE7mifxubIo9VL8xFlR+s0V
ayQMUJgT+M9b2ixI+QsovRTKKTcJot8/nSbeg4r32mc74lRBwtRxWiIaHEsEGAo0JpmXZN+N9oih
aeJOveaNiFwk7Zk9VwmDIakZZgV4w6nRUMquyPW21BtFFu4En9T2dhPeWuHb0DqIiXFO33JuQdYV
EeRMdLA9k5vpxZKosYFo2whSpnTj7f09paqkVxcvH7cIXqB+UiVFlQ2FdUgF1O5EYtfDlZLJCbcm
SO3VH/HYcMaVLh6LmRjGYhrS+KUiIqE1GeFNjR7TSJiekMLZE628MXM0kpjK/bqVLh6Ms0iFgWXU
fHRDUyH5lPm9E4aIv5rOuoRlx3cmgkHlVvRMuGvQqrej+/6xvhkuik191BMcu68SR5OZPAaWy9Js
pVEY4EcVTWf1sfgoJLz2yUXoP8tg8ViU1UbvTBiEpnmoE3CaqHc90/Waj/XF42wPi8qdXgxdnmJ7
GnJU5F0Q3K1/f9HXmOnB+GSYSxMSocbe0DaHGmTyvYuuA+5Li3N+CAO/udwGtT5CTKft0P4Z9k9B
vF3XhLdS9P+zt1w5DNIkdxAhpPdJe8xaTvJgGV5nS0V1nAlQgkAHRRvMigYuJgd9rG71PfqO+3gA
yOWueU14Ha28o8Piq59KQWdO2P7kk7qZUuDkuLVwh9B0gu7w0ICrJAMHYKwVqqGDko22y/YyHfBy
qzlta6WhVR8p0Tt/jBdXSwYgBN9D2W4EoYUTvhqH2s6R/lY38V7HIO+Yy8POM0YGH6ZOmsSop8aI
dzHx7abUrYlX8skxR7YZWVWDXGzQQuTkGNnt6w99uFm39+Wtwj1j6IqsaRiW+k979Ju49bKaVld8
Cy9pmATV1Rf1S5yDMIIyDGuX0/u6yEWdZhKZU6zFdWcoLSRGwWsdb7PiK2A3+z5zhPO8FUiWUI1Q
rDolvpVrvENMf+JvPpmpiTLaf0VV1JhFK7owrwvSwb4d/W3Y0yfveC18k11aZBGcuJ2GixGmmTxm
yUS51/qsgLzBJQc6LwlRdeFB38oOOFq5QXz669e0YxawKNsBAW/cSnhXO5KDdgU33EqYCJUivMRj
81g+tjPdGECMiSDndQ5p1PkD361rXhr3xabbSAjk1hc9L7hOsYfRzlAkUUE/C/qUZJ3RTjHlCAlW
KUTbhwF2D8zmHcgepVJ4s/rkto5FXsHoAlDA1xM1VRfBv6noDC7Jk5SaUm+EQHzamRdvhosEfb26
LR3oJZltzT3XYBbOmIFSIFHSdNXURZUBp1oXB6lSIVOot/JB3oQH/yFERO17saGN+PmVsOc50ovr
qkmGYeiijqISZl1JKUZGUBMQ++qVrcmxKzUCxuuS3M0x7LMI4vv/G0YMcKn+ksc8GkZFrLpu0EN0
J92LxLN6EtrrEpaw8R8imGsMpCHGpDZYRR0h+XQ37Yxr05bvYjD7Vnb7lNj+07rExW2b6cSYSiY2
WQc+pRCRQURQHuX2x/r3l6qBoJGqyEQzJFnSGAFGkbUtiaFR9qZadLhmaZcP5EX4od4El8omvgpO
yfO6zGW7OItkTNFIpyaMQ4gMAmEzDD+yAmwD5S7W3snw/yP/XDu2y8ssg0pQa4jqo6equjU8569U
YccmteGgeqWO7ze+CSLZt8m4AzdQIBz9SuDZ3sIV8w9dmCsmHEuxHAXIivb6W3lJC6jGa/lKdM1D
te25lXzLlvdrl3TmhhlFJa/9xAydVCtsqf4hpJxH6VJkyFAM1SSiKqOOl8VdX41NXx2nENS4Bfh4
0aB8aqxmI7u5+y8S0Yv6zKQxt4pXoyZMVSHNiy0aNgE96FYsLP+oWZTVtYutZDvdrZvHItDPZDKI
5Ck12CgCEWtI7v3mReofWu4Mc55eDCTFnizICV3FQNtW0aEI3/5OBwYgStErxlaCDiBxtfrqYerL
jaJI1rqURUxAPbckE10ypU/gnT2Cej2L21AacAdruwEToptWtpQAWyPctZXGEba4LTNhjCn0SiUE
ZjvSi0LdYQbgLpa1tzYi7rpOPDHM7ueUDkKuoFOvukH6XInbgVvQzZPB7H6F5+kokj50UCp/UyfG
Veu/RvH3dUV4m8OYQATyM4SvoEiQF1aG0+pXu6p7iDASTOAVRi95fwZcrl+WwNwOU9Bro65BWPPW
bsxnjOsGo7R8nSUWef4cJMwJGS+eH1OTiUGIqhMWhbJpGJTQK+ClCKh89YdtAOL39fVb2iQiKpgn
rZgKkdlKnzSNTaGvISKSK/AJSk5Xun5c2utSlqglDHRngxVA0XSMrGRsoZPzmPRFHTplLRyIgcho
jEJiLd7WxnCRNYbTKtN/SLuOJblxJfhFjKAB3ZWm2Xa8ky6M0axE7z2//iVGb9UUhmpsjHTYy0Z0
TgFVhWKZrC9oW3HTwv+ERS2hGQ0RTD9KQrMCdL2pERu1XzqNx8OwdlEEEbqJkQ9JNNmNA31gSHUq
dpHTdLWtVNEJ8SXnM279os4QzJuHXoRW9/MW/tosrCgS3bHalH7uci6K/gz7wbGUhEq6cHaJb2rz
OEGSHnu6aBTZW8mAbI9hTTswcNnpwLme1ShviUgFXyCWjSGZvg9E4k3uZt7FTmYr8al1wT+/RxsW
xlwGTkMO9W6XhGS8X9eNJVYV4izzbDwYQu52INIcacan6T9lX+drYxS/UEopDTDx59TiZhJ0KzSO
4PznnCFPHkbF+0KPwtaHPCSWNqnmR1ZsCG5X+k6Wf2LZt0EkuAp8lxJTkRmBBF/MkrHrcS/Ywhz5
wjNYOlxN7O4uK+KqSAsYRqRWz9tCqPF4tMa1QSy/e1C6x1D45zLKqt0uUBiHLoalTvwRwvjmvdAG
1qB/vQzAEYPtbzBzMzcyHwCNH9jwDVqpWgb2UvGoUla9w1kQtq1hivU4a3UcV2gOdp42L3Km2mOv
ctIDPBj5d1vN9WQ29RkwlXAMq21Xvwy8PeLr/mAhCuPo0tmfffAo/PRAhYiW4cLGpu8BXcMSJpuF
CJ+z5k7m0ZlxVIEd3YuVDIvmNMDOTX2dz/E+VQlHGbiiMa6OtHHvDyYw1PvBHV67J5pBMpxhY96W
miVi3wY/07wWIC3slW15aJH/IPGEK9MKYx/V0j5QZqeMsJuwUO2pqz7j7xa3x7iHOBRzOYwApwjE
U0EzGAiyN8e8Ro7VD7SlWIx/KH1RC0t6lP1mLqx+N28FV/L8a7LRthiD5MQv63qPHSJ076KusXxV
ZO7HMAkQvmRmt5snbUN8bRP46fayt1jN4WBs5xcO8zBlnVLFKqH7pu5l1Up3pjU73clHImfAVNwD
XeDM21nCxWRuLB99MSciMOnGvvoaTPzPhmIVAzbPmCklarCbfDd+uSzpurWdBWWurzMzoqYiDtRP
f5jjXVl4l39/NVRfniTj2bs6nmUpoFJFVnmkhF8YG7LLHx0Iv+jmIl6j1x9s+1+JPiwY0MW0TaYM
bzAaidIdclW13SDTLtgKmMBRvApsrf9cYQfP8RmWaQgQK0EQagqboju6K8EqsOl0zlt8+bKQGP7d
62MfRQGtxGX1ehoiG9G6yWBwMC5b2IdlA2CEkytlAIZC7vS4slQ0FRsPl5Vi3RWez4rKuYg0E7Ee
iNDirKJ8smbQZQe64OSiq3Suhj7Ry2Br/CC/3Qzj7Meo7MlgQgNVq0qt4gdKi7Zmq8/m3fCFMr4q
NuJOZBMwtc2bdf+DdzxLyvgRcUoJWvLfsc1raaM46XUhWBnyFm50n9oVt9eIqsCHiJouNxJlDaO1
bLIxEXRZ7+lngwBGErT5hhv5RumdDFSg07bZSv9wDndVJRd4jEpKQ4QaYQj3PyKvDSZsbJXbziie
vUxvg0Op4+PTJ9anYqT/LCITl2RGEs1o56SB70FTDgEW/cq86fF1L7IAYVTUN+oyweAmvkwKdBUX
d2BzwcbsObOwWi7Z+eD4lrcKVpFz3PGq9S1gWV2lQ2ETdcdG+T1NW1vWrkuJR2ex/tIsUBit7Oui
LeoYwiU/JptSjEWucSM/KLfFjm7FwIzYt8tqwhOLedoSY9Qmn4aSI14ys7vB1lYr5E530Kfkku4z
b1kwoW9fpLo40U5wzS6vacIY2weR1AC5Km10x5dZYFUbbBTe8CpZPBmZh65VBSHLqOWJhFhq9JCO
X9OCFxxzQFh2Z63EtrZUBUiMFSZkl1UP5Sf2fyzNy2Aesr7Vx14RANHIt530PY05LczrEcFZ+1h+
52mu6jygeQbzft5gqhw3ZIJwFA3NP1dnq85fKR+7wL2ISSGjRoYUq/wgKV+V3FUiTofsWi/ib4fG
uIsSbMWdkUOm/KXFBr/Qzq/D2Goefadykl13LJzketgNWA5eeryBFe6BMk5jGAwTxVIISJfQjqi9
x5vwvt7SmsXogcN1d/k8OS6fZSjMlUKehhxmFg2vg/4480baeb/POAvTCHx9VnCWVYGVAEbilL3B
iQl4EIynKHIEvWSACHO9i4MvZXF3+YjWRil/0wfGGSSo1padiispMD+5E+38nwauyNjlh2Yz2hKW
OfrXlPCW9znG8Q8sA2GRyEkag1vDabLAqoMBzOae1LmXpeOBMB4iyAX4IQkgXdIcjDKzmsjYhRGX
mXv9lhRd0WRFI+Td6BZhYow4JpByVJVy05pCu9wp0Gx5sIRX7d70sGXjLtl0nC+/1TwR6oz/x2Tn
6UDeqBh+iD6P3j9F2hUaU63IP5kGrzF1XTZd0mWk+mVQpf4eAldo7TBlX8ZDj2R4NVpdxnvl12/p
jMCooJgnmZm0QEiNx4wc2q7wakH6zPe4/C/IB2bgWvMn0po4rkTAOqpmG7bgWuFRG6zfyRmE0TdR
iJOqEhTEtHNktRli9+iUN9dVyZPm8qV84AQOhS4sixpA4Xho5QwG9M9nLOcsCRO6IrKbRyEGQBtm
FhFfxvYuBlHgZZA/vAdnFCrmwm5CNKCYeYObFz1axI72CQYm6f5cOhNqOrxENO/UqCIu4Kp0aLqe
KlqG+TRjvKka5y8FYuLVUYriGQaL8PFNefs5cEec5iV/mt0UE6DcYQaqUB8DyfMBMi+Q6te5iG07
eB7oaGbmhpt6272hz9bhb6f5QzB+BmM8QQ4SqUYgEA6sHY6/F0/oC9zIO81S97JDvgk7Xg6Nd1+M
Y5CiCsV6el8keCHDfcmLwy87HoOtZA6YjFBVenqhvkN3VRzflwPHS6/HW4qoYacwvu0lldG5fEyH
WY7xNPiP8W5y/X28e19aZEWBjUX0kmXeDkfZoRswSq/llcpWJVygM/rY5HWtVSJ6A8TqCdNDsrAX
9dvLOr8OQfCtIKk66piMp4gjpSjyLkTMYBiVFc8gCk/H5jCm7ffLQOsVYeWMxHgLY/ZFWcRHNDgs
RsMWSZZaiuIHVibMaG4EdaQCDxX3xB7K+mkKZfcyPlXvD7Z2hmeHDEJREtSia2JnGiTZUfJEt6J+
iuw8mXQnnIvKKv0GdX1VMjlv17qfPEOrzBm3ZtX4fg5DEEJrssUfkpM69bfwCZwodN0q8q0cteVc
qsoc9eRXsoq8BhpYoscq2IXzro44DVOrqbWFTPRPWDjjruhrOZMhk6i91P4/RRlZSaBbiNZsjdcv
yhOHMYO4MOQU61MQB6qHanQrdH9jCeJl9Vh3jwuBGF8smtg+IGBrrEN0W6wtEaqAJFO4ITt0BPah
7b/R+VQexe6qj1ygsk65G5KhCehDnfdYqfAtTjlfjDwAxgl3EkkHmd5TYx7lzit5O2l5yq2JvytC
WEt6phg4N+PUO8GWbgrTHPG+c35meGbePXGUgd1uFRd605Xg3cQz5nvkCcuhIjc7acf4dXCEvfSY
OMIXkZfuXI0Mz9fEdtSTdozTSIUG5tHjGNwkxnUQvva8pBwPhfET6lROYk31XIYVhXq6LYyvWAtg
ZeSVo+z0ly44Q3a3gYy2ok4ooBXhrndEN3cKL7MDr9vgc2eD2crHv8RjvIWKMLQuRODRiQQ6cFOj
0/vU4cLyPcQNLJFTeeUdJeMyNCXtAxBaowujPIlNYinzXdWolqA+/6VkjNvQhrBuygyS1S/hDWYf
7gU7e8lRdaLeongeeerPsWe2RbopqqDvauDN1zPI8ZJ9e2jxAfGN8pTQNHjVWhg15ggpc9SFcSJJ
PjUTWCeR2XqfEWjs8bneNg5tjgXlLS9u5Nwd2yddqkKEHg2YgUpGS66/KsNdiwBZ7LlyccyALWKY
tVaGsHr4/JN67Xud5+/oPG/4REfdsDiLc3k8wegxL95MEAPUiUjzDDORrS65Cklmg59PSr5x7osn
F+NIokLIxGLEfWF/gvNTLu1Bvu+xi1rcpjZ3CJyjH2zbYhEHdV0JuDEMWPYWnQDqvmAiW/cUV9gF
oqVz2rk4b4DOuJOg95V6eh+SqV/E7lhOW1F/u3yGPAjGgYQJwidhxF2ppicOe7SMKYJ3GWK99nN+
VdgeyXFsfAlVGOSATEt9q7Gjvn9G5Sc4Ti/hXbxNHHHbbXn7kHlKyEQcmVRoRkt1Q+0VWyyibTwa
N0MQ21UsORwBOc5KZ/zGaMwgpaLf00GKfZvR3c8dM8bD9NYdkaG2c26OmnNtH+oWcSdVc0wRh1dx
3JPkqyT9XUTF1i2IgfGsVoeyY450ZyT1vhlH9/LB0UfjwvPMVi78qRbnJkJUGEyJOwQ7dbzDdmBL
rO6TgpvF4SgEW7ZQC0PDnjLIg0uaN7qMxSR0o4V6Gz/17gC2AVotGQ6fGC43yFn5Dao7C2fYgTO7
DQoov9HcKemtaSIBqrkjhtkvn+W6DurEECVF0g12tYuR+qrsp03ioCEd9CitbutCyqP1fE/Xfryx
f1E+7K+QlDwLk1CjpZHsaeytDt0nCbaMV0cdLaCbHmXByRl2vaffZAf5mZeOp4Z0CZ55WdJKMCdR
wLc1lrd3naPAlOUG1IbiW652VqnFzhh8qgUagzI/D9ZkN4yJ7dyX+LzAV21RHH3fPMhlx/OQ6x/t
ZwxWSQpBCpUSxxq84ttctuFATnlrYZr1SdrTD4wUJJHDIXMEZ/7yN3pjsqypk9IrEfQXae1sMyhX
SXN/+ffXWzYW58e8MJLcVoOZ487CY7qj/UrYeoyQeHJotxKvQWTdL54PkglT20CbfVWjyRdp9GId
/MndZBFCPpV4OMMwj4vU5Gpa97gvdWrt3iwdc95NvJNb945nEOZVqfooyyQdsgQDcTAQ5EjxVsX6
+EH7Vkx3l2+Jc25sjhEkWwNJfGhBlt6XmIYVntWe4+zXKF7gCX/Jw9KhdiBE65DJ/De6xkDztb99
/xDb8HZCrX+to/le0iQRLy/7IZvpcjeJqYGQYzMhw+GO2L0+2sHNDFrt/8Ips/q4LPCYSLRJxcr3
JSiEDwoJP/Z88i1V9jJ3N/HqPS1wGEdRJ2kEawVO4VOerzsQ5zl6yNFunjD0j1g8WdEQ5mGh6GiK
GJ+7fLZGUlhm8CgLzmWlW6/qLqRhXAMIG5W8ngEUHs17/RqTsJ5sC5b+LfGIE+3MzKWkEeGe9yav
+yRCMEAlYkRaY6k4sPGpI0jn0GeM5gUSkByJu9GWNyn2BvHSeuuP5gKNcUpiKalCkCJYG2xpQ1cV
GXs6yvxTK5Nj/iThk7bFZH9rT1se+nrCb4HO+Co0IIoCiWDapeTQjjLJKrzEbmur3Q+b0aUdFDwv
/AfzO58v47qkOE+wth3nO24mNA7FG8GlWZcByTIRS2l53ms19jmLyPJzFJoZiZGBA56idAPOQFtL
eHOFPJFUpmha6U1TpCOOMQzcdPdOhb1LfUe3ybXgJW+Co+4uW8e6qf86Q3b0SkpmvRkECBV2ruGn
bhIe+5bb3cs7OsZxDQN2HWCDMJ0HxtdZA6qxzI2dFjzfgb6liQ8+18S6ezkLxviwXKsxaEOTZLWE
vp4qsc1ZsCJMERFeWLX6vb7QC8aRgSs4iaMJSPEOhucGe8MRd9LtiBV2oFTh9ZLxjpLxZikp68yn
aHP50KBbqeg4oRQPgPEjXTTMaVvhrvRGsRHsHkc14DST8ZSOcRa1UIJ1UYbhRtO1EG8aJbSGz8zv
I+T61/myrBh5r4y+QM+pTgsrGx9C8VSH+2g4tLzhIZ7Rskn7RM0RdNCyQ3r86eeD0Upbq9tItmqn
SJcO1t9aFJu4n1FymwJ6hEbq5jskiRysmx2sinKV/6wWpCf94bKv4D1obLzTGUaQxC1Ahz2+bTcB
aKubjbKnO0TA8GNz0Fbr+ecb1BinIZlTOxfh+7FO2NGIBw3ajkVd2cZAQy8HTeahMf6iSI2ZMibR
WI7yEqab7lWwplPqYER5Ryx5U1uJY/QW7ceg4op/ZxMa40XC2CylaYC08byJ9NoCR2zBowRZN21d
NwxRpWxGrO/wU4wThYiN2+SoRNeKzknJrn5LkPPvM66DTFNoKBHixjrCEKp26sVHbb5R+6PScSbp
/mBzZyjGhcRxogaFBi8VHycMY4GILjvV27dkZxRWbfHp6NafkzMeE2uUFXZUjPQF0wOvzB+HgvbP
5ShwcwTjXBH7iaREodEOOnBS+YdeKpZJOHfEA2AiDMU3RrWTATCBZcz0nbqaODmide/+66jevcgi
sFdAO5saObQgn0ZLmkEeTixB+Uze8Kxq7/qxACkzUgYx/ZQcjWvk9MC/wfE+HF1+D3gXAKQKieAb
AGhcsh9UKz+WWEcduOpd+Gx+bRFNU2o7TGdwBPvD58r5+BhHYIbYvhIWMNLiR/OkPdEl93Rpk2Br
4fsgueTKByG1+PE0TzMY7zCHRaMYBoCn4hAN92nAaXKgJvkhraZKskzQOimBzun3D74ynSs9ioLE
meLuSa9IsW3k9vvgm18UxfhhdsOPeY46Tsph1W4XoIxLUmsSZVMNDpVCVby+jO1Cmh1srXOLlndx
9D26JB/jkojZpmC2xezmCKr+/kE99FvhyTyZXu+R5+Ca98m1el0LyRiPFGutDvYOSJYn0S4vjb0i
8HgnVi35DMHWDgNj+D+bSiXdYs1u2FxJA8ffrccUCwxGK/xcBf01BpIcctthn5K0Bf3c7QRyvQQ1
Q17TI08gGsovjLqSm3ZuNYCVnX8wMPaBDmVyRP2B4wL/IBXRNBH/TF1l1A69B3Kqyrgc0TPvKZFz
4o23lJMhwzcB70N4XRPOYIzixXWm+lIGMD+fviSNcReXlctxhzwMRttK0SwwvYgCQ+MmV8NrvomR
kScP0i3KknZz33zjxUPrflD9JRUbVRcFeNI7DVKF702C1dfiK5phvuiPSCo0KHghXf2YlFjJwws8
OaKyfiobEx+d8rSQSO4CckN421jWlfAsGKOEST81ZKa0TlFxIw7XeYzy9afoThaHx8TObTgnk0n1
D+W7Xay5s17viL+5rBS8g6L/f2FNkt6GwYyuP2c2k2MkSLvIb7eXIdbzSgtB6GEuMGbdN7NUAUaM
rL75Ldyk30A0IZwk0NlG19nzdMsjtXjfIPnRj5/vh3kHx6E0hKnE2QWTFXf2z68rdDLkVvttKC3x
xbdkK7rvnnmKx1V5xmtkhRAkfgjkxkfhS9tX+/g+epSu1NvBUdzhWGHqlXY48gpe68O2i1NmPAga
fxvTMADcv4FzFPHGiHGoxg7cBCNeBnbNGSb+AzYCbill/X0+H/YHvxI2TVDifpsqtSf9ihJkt5po
jVPP+cLjmB37mDVVM6ntCKQu+27mpwTDjOLACa55GMxjRjLfLCMDGNGMiYoCAxbq6xxxQOhlXNBP
duthObf+JIlUS4bRjtW3KttXKPRqvmmb2kvP63/hycS4kkkGkYxPWeJI9Rp230PTFrrUuWzmPAzG
kwzqAN5IanKl7N9kZL4VNMOqJYWjAhyHxXa6DIMfYAYf1yPkvV02MnKCL5cF4SEwviMcVB21DBzW
GHjF/EKiL5d/n3dQjIcIW6NHjz4OCpPAlhi2lllvsjbknNP61/XZH7A0tqKZjkIz46DqF83DhD/Y
QUB1MtqDk7s59lz5r5fF4h0b4wWaTIsCfwCeqJcPUSjt50RxL0PwZGKbWaa4yaWkx9UETwUaaI60
qaDdFi865qdzvCW88g9HJrazBUSKRgFWM2Togu4aZcIH2jjMuygaK1zwBWxvixlLRDd66MOE6Bk8
6J6xC44KpW9GEZ/3TFDlugTGeIKgE4e6pm9xCfNRo+si3vq9m+qDU2Fz7eXrWld0A2RwJmq5+Gj8
/d0nlVwYY9hB0Qm2P8zEE2L9SUoaji/9g1accZiXz5dJL+UmcERP76wIlauUsqJv09Si1L/8WU8u
IqPr7TSnekbn3YXKSdHfB5Lofjt7fuX416ZHabcL3pfpuir+EpKl0eq0Hm1plHRssNvCapEsG5/l
0npLMYqlbeQttvWUnPtbf6TOkMxLiOebyCblDuik0Vb756C/nrEQINexsVt2jOr+srqsd/+pZzxG
XwRQTwWNDLwKSxS3yjbx/MapXopdgQ+u0FPuffTH8Xa88O6SXRw21P5cygW9yy25HY/JXr/Lt7VL
E/Ax+PR5xbo/xGlnKelFL6LhQRXHMZ+AV7jpkdSWvy83ha0HlvYQHKV9d8R0MtLU+Gb6zuNuXzf+
MzQ12AW0ga3RuUkZo0zlDj0pViXcaRjvlYVTrPDeae65Ms9oOYSxIkgAi485qqDRvj7422ine3Qp
kW8Ptxzt4RkI86y2VShPMxVO+ypjM1CH/v3E7vfzXeuC78gzHd4a7j8kCM7HyfidQcvQ7TUDUQRn
O532FOxgN20o2fh/YFeinvmj5z6jMT7HKM3ZMLDJwCnfuh90NjJwIw+cKOotncjOTzxWjfWo/hce
u+tGCeoyM3XgBcleM20Sf5O12FILHnMj55Vgx9BAF6r5CSUdaLLQSqWrWi4QB+8uawdPGMa1pIIW
JhE18gH5+Do9+rVhhfWbwNubzlFCduONHDZqWEZUJYxDpBzjgSMH7/cZ56GXg9+LAn5fnW4y063b
b5fP6Q/f6udbZ1wEXvIqN6kAwjZv3OaJbvUct8rJTB3hRMvhEZeqiScT4yjmSVKqVgFkCdoY4yqX
N38pE+MZfOnfS5n2AwKszitOiS3v1FvthfZ4pV7Hm47iHiPjGtIqDeV2gkxIPnRP7+RMB+Uu/RGn
lriR0caucvnk1idzz88nYRxE0BuJMajAFL1pDypj6gMLG3sksJKt3M57dA15dJE47V3mtdFxjJjt
q8nlpOuzDNgEhZx6HuyQtBvBFLecq+SEJGxvDbIrRYaVbPg4/0EwYi+7lUfA9vJdcDGj+Ib9SPZ4
JW71m/D0uYzfL8Ngm2ymVDClmLLYqtFjOPwjyA8DNwDiuHh2LDYU5b4rKQFQ/jLZ6gsdDshOxnF4
6Y60uY1LX8OJB9ip2EGoUy2gTJWmhGmE7GojWJKFloDy+S18Cu/qq9SdDrz9xBxzZwfII1BPxyIF
FU17nE5y8OWyjvBUkXEndVcYjTjg9/XhoIAHs95ovKbeVRE0SVUkk4Cokq3z60oR6WpcZo6hg9NQ
QkdB2s2p/Qk5ziDsKJaByEIcBTCtC2PqxqK8N8fI9kNeRzn1Ch/CigUM8zJ2JdhywgYfhMkAYgz4
/C66kg1M7l+3PVI4h4E/ZLb6GC8gqRkswtCsraeuCAB5CI+dm11RPcd3vKWfKiQqaX2F3+693lO8
AGVeztBsVaLmAH1n9QaxRJPbije6OaoPec65u/XQcIHGPKPBmCdJquDygqfgtd4hGPWEV3Itb8p9
wt2b/v4hfekOGZXH7ZVj5wNN/ormJbvcNMj2IlbTLX9jnpQf9HvCxHykedR3MaLhGoSL3MQ3/Rr8
+Edgn6puojyMJQG/32orkUEKCaZmlGsq8LzN7Aic6dlN6/GoglZNXPsFxYamAWYhf840JcWVrnmk
fChiTtDAg2C+fRO/1RNJoJkf5TYTfoTKQxdxZ2Q4R8buw9XmPtUEH0em3Y6OhqyFcaMcxNP8rN0k
du02WKPukm2wEQNr+kbZAT/1qC0OkrHEYBp9LaNjilG6nVDq1g5NwekYWD9IbD5QDFPDWi0m+KrM
OSUp7clqsW86LhJQgO/mljPcvO6QzyBMuDWFftV1tHM5QNmBsiHoifsZb3xGYLRbzCSlT2lrF5Fu
02Jb+HtSck5qvX1N+4XB9g3Nqqx2Ywgp6k0KgkGb2JQx/al4Alv1JjuRHaqm4sbvrepBeysbVLBC
l9xdlnM9cl38EYzid2YLejbaTOxjf8hLdkWJTElpDTeYHXzRnzCiaPNyWxwVeXemy/dAiIqw73C2
pXglTXeaAgI14Y0jl7jmnnQJfgn7zsDswvh/NZKIPIZC7IQEqWM9TLZFBdn8r2VItkVvhc/jGCm2
Gpqvl5FXpVsAM86ZYDef2SawsUlLHal1ywBkRs3jZZD1B2eBwphZIpFpaFOgFD8o6QRtVoiOxjWl
S+U/pqsxwwKMMTe1K8JIMuEcidfupK3pDhvars/LVa9a9QKGsbkpqxU5CyATEQaEqLlT8UoxHAS2
npDpXYo5TyCAfAc78CRLbni9MesQqqyrGGkyTYU5K30cVKmks/vjpt6lm+Ikwg0+S5743owqfBlz
mxdhr4X1UHATV2CoMuaafn+JFYIeKaMAsU8p/5BVR6tfYvKkhbkVJk8ctaMPBPvoq4ahabJpgBPK
ZLyFXFVxA2ODy3KqyqaUooVtuupX+aUD56vAzblRY7mEx0SrgpJEsSgATy1PZfitxwxwrXhxz7s1
Hg7zMJpBHOu6CZzWGVyptzt0y4zb3u4nS/BkK08scw/L2nEJ0HgHyrqpblKNFHvA0aODwkK0pbt/
pauf7OndDT/5sqoriwuk3mvhe+umBlOhDDyx/Cer7nTzJiv3JCztVuJxd61mhJfKwnjCvMT2x5QO
caFXK4nRlKFv6DJlkGRrVnql2P+B2Z93nIxb1KbOkMkE8WQve6JuUXC1YwsuetHpPf5prvadLEVk
rF0kpV4mEvC6ffRK9jOiusj1Qbs/YaSpiCwae/P9MReW8ZSD+e8cHlbOmtczVsAGe3KD0jLdqnuP
4RxnAAW59sjjHlozE1i9jG50EIXKLOmprKV+32LZjqMmmZ3Wz2HnW9MkWy3y0pc9zZob1TCjqYo6
+k7RfPq7nuqV35oN7alWy3k3FrPXzpNzGWLtoV5CMHcXt6Q380BDzm4yLVG96fvXnltTWwWRIQDa
Zw0Tm8N/l6Mt+6LLdcQ6erM3jJuwOdbTl8tyrNoZiFt/YTDOay6kYDQSYEx7CSmdzotQnQRJ6L7Z
Zagr8Ri7uHiMzwqzxG9yHSGj7A0u6iBu3G9aq3EUO7bqk6DaXC9JT4l9BpYSMl4rwyxaI1BeUpJ5
Jf26Pqlu+aNBRWtHe6v0HedE14LHJR7juYxC1/w+B54SNXYfPqX1lwzBseI0+RctSi0jP/mf2QJv
LEEZlS8jHRP3VMistuIdqL1Q8akPdYnxZJrK7Q7ci+QpJ2MButblcUOomNfaXnyka8iIRa57l95k
6Pr/JW3Aw2RcFzFKRc9GYE57DTO9mg2y3EO40TEB5aNfrfXyEy9ZvVpoXpwsG/ahx7vOKhOY3V72
eqff5Q8YPXUiDxOaIXLINAHFG06iZ/dRZTWiGphAMrBX+nfD9w29b4yM4KdLbLpvx9EuMjBmhoXb
+U7XKVjFkWkbjt6uek35DMpYptT6iRnSYZ6fNFWpE1/7IKMb7e5IR6Fyj0d8tH6bZ0DGMFU/M7O2
VaGzSWPp45Mo/hjII0cq3lEy1kiaWFS7Hm8Byhz4SI6u9E2BMEl4jU7q1bgvdggl7PBWjG3eAow/
uLqzfIxNSm0BTs4J8rUvwesItvnmJNjIXE4gM4Fv5dbGeOfJWGQ1T2KniBA1bhonkcJtNehOUuUc
+qjVdxwhPCbc8Q9ryH9XzhbfQTEpUXjQSHIrJOODgs12jZpiDrFv7cvXt357ZyzmBUx0c8gEHVFg
Fe2RBd6Ak8FKc8HS2tCS/L1efSI3RD9P/pWNMTxNq5UmyRCSjUlgq1X3mOr5p3jTliCMoWmpLGbY
pky/iJX/L3A01OPPBY6YA+Pvb1y37LNUjKHN84itVR0NbAuw2mubIeRlJ3kIjJWlWVhljQYELdnP
KALI49tlRVjNWWiGATpfULEbOlsJ8vWhm7IqxRD5S+/QAYvIa95o302yMR2B5wvpPX9wwAs0Rh6/
0HoyFkATtoYnYacYZRro9xNSFxnweJ6QeoIPcKYKgiUJy9KIyWhEXGlq2Blm7Axz5IoNOUyabxtJ
cFea+BYg9Y/Lh0n/+ktwjGMqhCYwMCEfO42gWnq7n+T7WSSWwtuvsOqQFmIxDmkcBnmQdJxiqGlW
oJloA9uH2sTxEau6t0BhggJJHU29bYAi1VsDTUodp5vu8mmpIpMhkc26m6cep4UebEdttmOVuHXu
qSMnpXtZjg9+tUwCMsYB5Bjz66E4lrwl7Tw5GF/qt1OCcC2Lnb7ZoujT2Wbi1TJvn8FqyxqU+P+6
DKLk35+HvCqqrKpxXJimQBKzfKGf7sFeuTMfi+PsKXfj7VBY4Zby5fDW5L1nq/6s2arIGFKGtEFb
SDjDSrS79G7ExiT/uyqXdgQeZx0r4sPSRQi5vWxPa3qOEWsdBQtVozspGJFDo4pSX0+cMMLHTKg1
lmIodkr0m7/DYew2EknfCqWYOHPS7bNg2rYB+QbKfd43IUcelngwlQoFa0txeeEgWaMkbxS0/epT
4sjTeJspFbZuaFghEDvynB9C3z9M0njM08ELp3yTkYn3RbWmuYvzZTMHUtFNzVgVGCT16LdNvhF8
W/6CGOeBjuRG1+BoQ0/bZ6bslqhMnDNhv1Ik5ECtlAczOQUGL2+45vWXAIzaaEanZYMKgPJlcBWn
smElB5AJ2/1W8qZNfdXfxi4mcB7+SotYSr9mbNS+SADbpI01zhgpSPcCl52T/vGsJS6FYyxRlkOt
7DSgCFvNG3fRHtE2KryK3Xv876U117kEYwIcNfXbNqVXJZaHANRS+dx84pFZIlAVXaQ+NV8RNBJS
hPRQyltj4kWFHJszGdtuRlNRDT9PkOvZxZVuCcF2NP+5fPM8O2LeY0KyKgZXP4QoDrp6quLC8ksH
S4qtyzg8WZgX2ZT8NMoM4LRj4fgJptmRHUtSDsrlSyfsuzyCQH+cRSpNe2f0hzlxLkux+v12vnPC
fuiASwiTai0A0JdHOwGnwS4GOzoOYBks9zmx/stmyLXIcwnKOIXMGE05KKlU+2grbYWrIbbmO/OU
3hWb1JOuo4IjJr2MPxsqSu+/a3aWxFo91AAkHu2jN3aqF25r/t5cnmD0OhcW1GPmR68y4Ej35Y5m
uvUY1Z8QqXzRkg/+HS+HshoLLE+ScQqdKleiYsKiEvSr9Sg9YhHf+6IR3r4I3gkyviGe8kgqI6on
2AjcofSe7dJt6XETmTyFZ1zETPJJM6lA6VG0J9DLVWhbT5+JZVi+NZ+GrfwJiprlCTL+QjP8QWuo
apTlqUvcWdy3iXfZyC67JJD2/a4VaagpVROVGGHIfHBChW5bTFbeidbEzQRxFJCtdBa5ppohNWcE
pgZqVkeCxq7gVJhWEqFVQtuIB17T5GVHiA04v0vnx4Lazx0g++pk1s9pMWIxKW9x4uqn8eKa2JaI
LpH8XB+gFzXYyhUsIwge42+1S0eIhV3BsyueTIy/kKuw70f05jglFvaMaPwQpdoyFW4BkIfD+Atf
E3Thf6Rd13LcQA78IlYxh1eGzatoSZZfWJIDc878+uuRfdr1mF7cya92lbAYYnowGKC7YAmE1dms
4QnNu88NCq+GV//Irxi/YO5MZGMaZZX9/xlK1XIvGgkL+WYHFeIa3EIYnvBd+Vn5gnbsZCtgYGt6
UomNdjkThD7171ZFpTHDmlktsp3RPMuzM6NFdC6vtPzl8n6jDrW3kfQzB6Fxhws5y/7mr/3X/gBe
h3vzmxnajPEq9QrTJt9DCHh8uzCeWbTkIZoqCRZbtBtK29ZlAsuYKxYc01WOxjr3ygdzP+2RKpKc
YsvwYmh4dWQaTSKHYFBIynWjVjI3RCMpChyajVrLqiiN3jYDqhDxl7V9t8YjjGLGhdxo2IgC2ie2
JVjaCsd3swEPIw1krkSSuHo5Wk8GOXwxVd8KEi1jWemPVMFOwWf9kAqniYrbrzXk4SXAk3g9WzAS
Kc9K6vXplgjJ5XPtZIBDFCu0pAY3STwxHGSHCXAW4I9yjATsR2B9APma9dxrDmF06ZXu3CseXhJw
e1UBjLJDO7/PHDC97cJNeEtlB3+B55N7HKSklhBbCcvsletyGzrZzt9ieN/OPpn73PkYOp+McUii
S4luhhCVxJH93NUSqAi9SXy4vHbU9+LykBIbDd1WsNGDl6+sbuKCACkqrLldWzSDmjYVDLQG9BUw
tZb9iMwPzXKeRwCXeoSxUEMQmFlB207IpnKfogfovzisxgvRcOpsIbziNUvVIIuNSMI+aserunfk
5rmmsinKBIcHXWFEfqfAhIoCAiZ/1QYlqccPfH1LZfTG4Dk2FW7j5EGSYsg9xG416yettbaTL1Cb
k+14/k4CFQBFQUrGyJS4kuscTFDq0UeMkQVhY9elsR1l3Zlm3CQHDJ9qmngvTN1WaYq7bpLdpov3
oDO5mTpKanRpQc9/CBfqUixVY2eiEXSMH9RgJ7frRL/+/9fz3AQX7GWH4YZI9lFM8xun6UWIjClE
kr3Yp3tugwv1yhiLvgUOuS24Lv1d4gXf/YPxNrZcr/W79IGK9UXQO7PIv5pr6aznuQHut8pDT5yb
eMlaueqgecSGay3iRXIpfbJEkAPKmqFoiE0ufdKaIOglM3UHMXjSaqtARh9XdqI20joxxMizQrP2
PvLZTja5yBDbuh9bsFK6hRVt0VPuzCkllbJID3TuFxcapjwXVpNHSEY942vzQ1lBYgnz7jZ61nt0
+bMrywb6QOEuJduslzD+3DQXMUovTVkiw3Spe132EsjtB6o3Zwb4IcCqb80p0WBgLJ6z4qGjttVS
5nf+9zkoFNoxmlUDfz+BFFB2jwKe3UK/XiWKuMQ68ZN+lhiOgoUGcSgre7oRunVoEGC4DEHvgcbP
+UmGn4KQGYGWRxnoqR794EVoS8LIYup6vlzcFmplsev8Dn40eJfB9QMXLsbnrrcOrj1olHLDHVVf
J3Yt/6Ibm1PYhSa+kBltcB6+Pe9b13V5J35oPO7cOz4rsrppliyYqsaHdDoM1W03fruMB4ttleih
xpGoqYaq8Mm/pc95iYlrfKfaQvt+WaNsWLl5GIKxu123kuWmJVQ9wu/BHO4FdXKnWVg11bhSkw6z
V2nmZB0lwMsA4s9z9PSbuF3chIKINzKkOHg4Wkui4Q7D4Bpldle2ws4CYYbcCp+JdWAb64JNmVvr
XLMSNBQmuASVgTMXXiVBbvxKVnDjUm5CbRtKt/1QO4pZE4giM28uWeYg2VeCAYzKsKyh4Bd/M53G
K7yfynS4h30rf7R2gnm37MFfNe4MmWiQS9j5Wr3SV9n/8H60jEDviy9z6K1qalX2PX6OFD5k4rVq
PaYN0svg/vKCLyPQyQz3jasm8WVDh5kOw2fy40ixuP4FGt4N8GQyaq+WVVoBgOJtu62crrJDdL9Z
xwFSO+qTdUNVHQmHFA65xaHSJbmBPVG/act1kVJP1MuIenKIK7Hro55CzhgrlraOKV8pSIdqomfg
bbdfiEW+gy9XddkcwpSV8ZVV6Eib4Cjthi2qwh86gE7OcMCdlL0eVOzzZ9aVPtxmGpFbkZ+freZZ
+SbpEqWtBXiSd06wyUGWlL7W3Uq1B4h0TptKtMvhY6fRySkeQ5oSY8Y+nGqQPc7gZh+fgrermbCu
7v2rj7yInkG3wgFH0ylDFPmIuDTI7bSC7jOSx5TI88mF5PAg8HNRNlnYdTuUhpxuPW78VXTQbckp
0GkNGdfLwLAoEHPuFocMlpDJ1dC9raKyYgXUSL0KilVbev5GBOFudl2I9hx70Wt4GJ7AL2c8W58u
/wZiq/HDtyFet/tBwcrOAqbLVHNliP1TPVEz9tThy/PC6GNVF1YKV4cdK9g2dxUKb9DS7hClb+yd
brMJdxQ9E4FU/EhuXrTlYJWwqlnV1ykvAxsq2KvLK/iXm9T7XuBZYhQDM4cyJsSxFyQgCTbgttyo
9k+p4eqVsEa5xMGJKuQZ3uhgTb0VoReXuvNGuFO/WUcNqg84LY+qSG12ImFQOYAZhlIcZwaV7Nhm
Td0zXuqMNUs5qSFBKhw5XDGzNBfxHIMjWfkBEU+nhcpE9PXyEi7akCRdVTVZknV+djSeawOE+MgD
1bm6Vqf+4CMNLCPh8bKZxez5ZIYnAqznqYpndjcc8+ZTPNWbLgExWKEiMobkJZ9UaqhmkRTBOlnk
mxRzOUr7PAhTV8zVwK46NP5atWNM5T4cZKcbhl0a1/YsaIcwnNelEm0ve7y8E85+AAfTU1XMY1Cw
Owp2AsMz3zXBfRhuWAvoh86EM2McWhdCKKVFD2O6eCvJnigdJtElHGJ/448k4cwGB9BxIHZouoeN
4DHfzu6wDu5Y/EM/9GpeY0DFfBPS6h/yD9UiT9/S4Hsn1DBJRW1CecZUMtDvQNdgTpxII7qpL28F
TFL/njoYipnKkwD//Gwf4cW16d0uDKlVZJv276toiFw6Fytj4PstfBluzSNm0A+gdAQNlQQ0PpYe
e9WaX2h9EMo35XffBFlWqpHtP6W8HVtHNipHEQMCGykjHBpHqo4yewYjmqDY2GGeEut4c6VuTosz
LufhwH7HWY6Xja0POQbYkW8ZI2bzJfDavfKlfPw53hKvywfyWYT99kufjcNivS+EoY9g0zxKq2zD
kiFpN7mBE6LnTbGJKKFWksMOE2rDxtggSMTisfafJ+O16ohH3OUE7307G/xjo9G0vgw6b9h4G22r
1sn3ct/vOhfNrmsQ5t8R8MEC+9IKcvChDpOBCjgLwfbXfGy07kpo5bLDM1p9hN/2LEj4Aoca1Bj9
KFlJt/7am1fiR1hUzv8+hxZWL8UF6LpRSiswDtRZTuevxlSwL68aEQhvh8xZqKtKn4vSjI8Ua4+m
8diPD5b1/bIJApDe4uTMxCg1Y9RMMAFOVLcVC4dBoAo9Y9kgnLmcBBhvdf8zS0JWD3huxieBeFCj
XDeg6pYUO1J+FNOHroGn4H6DkDNTSiyPVRDj69Sf5V0LcgL9Zijt0psdyYMyw5ESEF5O6c8McvjQ
6K3YWG8H8Jf60ODx/jOAycFiOvJ1pTgG9PZaaIZ8qCp5ZpYDClHTlFJgZ7I+fImqQ2kmtmlhi4nX
YUwVCdgZcWED850R9VialjWyWDyUka2tslumJKijGWmA3kXoUekvA4Q/7WmiKapo0Bd5fVIhzATf
YjCf59FT2IOh0RDdSepu8MoA4anyMM7Q3i4pwcTl/fBuVuNSqUbKgxisYYjSSfzURP7KHCXwIPe9
1xs5BcLLoHgyxoFi2itd2kY63mXS6HsuiLUjduXs6GKb31S9MdnVhC3vN2UO/g4V4z2lrtwmZRlt
+0qmChnLZ9z7j9E5zyHwVhWygOuvaUX3iiW7hqCtLoMNZYLzd5aCfkpEmLDmcVNF+RO43J8um1hO
U9+94F9jxShTDWmEiazY++Zj098Fcuj0yV5V91ZBAA1ljDsFEswUW+DrQh+0j4eHcNNbL3rn4hnY
0eM7Ifx22TUiNPkJe8FvAqtll+upqp10/FqBKSTdjTExuEF8JINLFg2piRpwYyMRnlPXyqUN6v7E
ui1XHEF58Gtz8/fOYhyaNi+wcOra3+X3oBi/wxVCASt1Qb3uUu5w6eIIsZm8Dpkpq7htSv1eUXoi
rJeP6ZM37MOdHTfgT6tFEOEgDMTQCfMjmmztXiUmrqivz2F9POh5jGFWbM/mq+5/V9KNDwU7f2zd
y1G2fEyfnOFgINTQQqWwCrqc7cMSx/T3XFyVeAzo6K4W6ttweCCajWSW7F21VNFLa5dbEIavNW8M
QQdp5y+iW4OUq6JOsqVuKusUfPxzf6tHVa/J8LCVD7V0ZzZXoukI5qe+vIdWASPp6oOIWFXi6/F6
C206CKPosxBBs44VrDXxRTZfEmN9+eMRkcgXWqI8kaEFDzOKdBNJ+97Y9xoBD8sP/WfLx+GD1qtG
4vdYvvSA4XAv2JefxxVjoOn38nb6imEyNjFeOvrdZd+IwDRZMJ3tsqltq7xS4FsMLZmqfiillzL/
lkvHXqCq0X+5Y75vApMDDa3TxApTmgCN2/Bbt+5fERTSF+Eh2zJlRXTVbnQ08xAxstz5crayHI6M
EGsrx5xZPfrHGoKO/avlNS40A6BtEjixR7W7UuHCYcpgpnk2MYNmN62kPHYGccJrghbfX/505Hpy
oKImkWVFrAElPQwe5g7wThKiPbrd+DJIP8JNtvIDO3sirC6nrKevyMFLqhhxJDLoD9GfaUafijK2
x/hKzxtbGK5k6zoYVn22FZgiMtq1fJO48SwXATVdkTAFLkmqzucHTRoMo96iCDjZbIcInuqGj50r
ulDScCkRBNIcSzfPdogxRr6QzDBXuj9XuPle71ubyUzEXz4UO2e+cTBQWGJS+zKMTeVV3V7F87Vh
PhIfcDE/PrPBbfk2AU+eOsJG50wO66uPdu0+QsmAjayQy8f+GnfjsETRMNk4MLhMTM6jAB1SaZ3P
qM05xSPKPF56P2Co/jE7MFatdl1+D3uP8JCyyXlYR0FRSy2mZIVNit7ebYo9waowLy//k9TCwoL+
5iKHa5BuFeJAmVgbaXI1o9PNuvMPjSus9U0AEl3COcoah2fdAB6EcMSCxlvWV8cY3zBPDVqCeu17
AnWsU9Y4MJum1ojKAEs54crfrGOMCXzqPosrBaJQSmynn//ROw7TNAUKpIUJ71iFH5rc4BSCQtyR
DV1YW4r5cAGp0aEoyaZh6LKm8O9OilQrYphjytnoCvB/J19NLcSsXdBRHVxLIPKbJQ40LS3p87TH
Mv5sRvG37W52fLsFRVLgUn3NhFt8Y50/dkFuhPJbKlZprqZ9zqk6wlK+cu4Qz6xfJb3UWzUcYpye
rNhe3GJXO+IWrHV4bnXb79XTtJ7WHwmP0xfjm+20qpYGpYDZxmMP2jFEA1zV7T1zNe0H3/nIYJUl
yqAwkHQN+MXXZ8QxLHxd0xD+a9BNQaq23KNx6G0kASQ7zmXvFr+bbKq6gcMNfG/czu7HOZqrqkLh
ItnO2WcB0wgZNTLL/sYfcAwielHRUcjSeC76sIogRmppmau1/XMlBmtdmmsQEoFI3YxWl/1ZKofD
0MkY5xCuBJnetg0DxsFjhNXojtyUnm6z/vqOHFYk7XFgVSiq5Usz7OlHJvaA2Vm8YL9m2xq0tuhT
eUWDw2UPqdXk0Eo3RfCZljCYGqqjYTHzyR0hsl7ID5cNka5xAGK2lT5BmQTv1teTw3AfodjaLWRR
fbu2sdsI4GdLdSFO+IrPXHQp3p5qPC5ba6l7bPubOr9qhquGFLSjLHHp3Cgbs6UV8KwwrzTl0ah7
zx9iTwbNGehTLy/j4g47BSRf7CmKONViZkvt7sL0Ntc/Wzkl5kLZ4BIeGZNlrREivVLFHDQEr6L+
arYy4QgReHypR1a1zOxYpJfKN73KIQi+TcA1mAaad3nFlorw53uYF9AUJH3EDD8CocfgABstZe1Y
ykbfGkf/Gim3G6Edi5phWj5ezj4UhxxBDLVuP4Z/2nW7Kh77A7hf3WCXrFtPvNduhVvJk/fhA5Wt
UsvKAYg4iCU03WFWSEXbsFaGmXldcexraviMCnoOOBKjrgPTx6oOkW9bGjiDAzuPwf+h3ETyy+VP
uOyUpiiWZlgKJEh+v8DUEuQXUjaslRU3zfxpMisnNzRbiojCO/s7f0LGyQ4HUZoSG5DxwZSnNT1F
g2i3w8EsrpW+cUZprVoEQC3R3yMw383xWY4yVtBpMkt2sRjRNJR4ENWeXVzv9/62yp1xJzl4Hiod
a2ut+3WwGqint79g8ukXcMjVFTMYcXS2sJPTPMqOZBdrEfQQ1tsobbGKEucD4+S/Oc3S9bPLaCq3
pdEyHhzFfBH679b4ZfjgUXNyiwMwYVL1qmVEJ5jD18DTBLmVHkcNFAchtiL8UDfRqni6HKKLF7az
b8ld2MJ6lOOxgcmpDbwysfZFU2wum1hOwc9sMNw+W7pch1SCrsJG42UvCBQ3XMnPwgPrDgHZAIVg
xGbQOACT2zZJChYb3XydpTdmXa20zs3RXZq1jvaBhunfwoLDrRJjv1Pus/VrXuP0sxoSl07q+3AQ
olWNIbdsOj1Ow32fzkcIsK0uf5/lY/MUdRx6hFWpBo2A7Swpj0X0tU42Bu5il21QMaBzU4VJm8yD
wQhjGAnvWnV6GUxLpuL2DmumHIct1eOyjPPvXvG1KmtIJTxisIXLr7vUC/IXCN9Cr9BOkuojt4dT
fPMUZGE/qb4vIeKEbrBbdbZbpIrd98srSHwlncOGXu4105Lhj6XdGUFp+9FLTI2XUjY4MGgtzNJB
9QL1UxX0EuJtI7pxT921qA/DfsQZGgRoLZhGRlA0yOu0ERwdQpWVfFWXRy1U3cuLRh0UOgcGQ2A2
RhcjttW37AlH1fWUgxLAv5Y86LTdQermHy1ygCAOeKw12DlhyU55YAzv8ap8ZaymIIMuVrFq/+uC
chCRZ4GfVAxeJWsn4U5S7YIOQ4rNo9Q9E84xKLiQaOgcVBhQcP6Z0DA6iWD/s2W4WBueFdisGNBe
sSsf5G5uA7ei0nvqY/I3o6GrJjFkkSM06DQH4x1KVCUqIE48o+YOnkFwzhOfk4BfXtvNn4VWRSUC
lzGpctBO+eq3yTdiUdnOvbCo/NVI8sU2a1iMil9a19yV16Hb23n9dugzURhqaoVcRw5KGpAyq2GM
ake7AgsZo2UfN1Hspnb+yPqJRIw6fgghUexD4UORZYuLG2HWJzWDpoQ7DfJOTJXQnpRhk2nS7YfW
8r+GFJ5QS+glXa8SZPf+kfFOgTdpz3gF/HtjV4A75gPcsTj9T+Y4wKy0se4EESsZQn8sO2T9dT1t
ymmbVyoRiH+5DZ5McbApZHha9mWYggQkU5wEQSQmwca7BEMs4d3bfIATH6UtsaDLG+BklgPQSAkr
WZRgljGU6RqefaSNcYdGqc5G29KOHaw2Sfu+nMKdjHIYOjRGmmYZvqJ0PzklU1DeaYFdHGVv3hhe
cpB+MO5JYWsMtkRmKpTHHJzOQVxMogWPhX38SbBBe3QP463x1m/H1JP02DEonFk+FE8ecxtEtQI5
MRC5LmQj42a0hxh8BOBhMV6sjhhaWz7k303xraRSNDeyoDH/0G+hyF5cR05jEhuR/d4/Me1khL+g
NdGQVdFb7aLdKpt2o6yFdUwOAVG+yL/nEp0ytmbC9t9klnaKbs+2epxrcu8tI/TJGw4wjUnRo5p5
w9j5s7vMa/HWhCyCUWoOoW1B2Ja4Y/+lDHMyySGLVvq90sQw2XggXcVbk3WV7jHPXG60dXIQV0wP
2b8yRWekQnEx/lUQfUvQwhJ1vmMwLAbw3A5T6mq+VbkVXqA25lxRFA7LeHYywx/mZgUt8VFFsa7y
lM+zm22Y5oG5jaD1yXQB9E17hLwF0eyxuM3OjHJhWfiGbgkFjA7KvjO2nXht4gZaZ49oviSOPGIZ
+VNd7RttViuYapKnpvoiafcEMjPk/WOLnfnCBWWcibmZTTAg3zK2qxY9Wk/lJnsIDoy6CQC5Lm8D
HLTUWU45xkWmquetmmIy1RXUr02k2LL5/0+ugC/gPQD5umedTYo0sjJuM113cWI38YNFZbKLwHFm
gzvWQt+I8ryHjbo6jv3g5MOLXodECCxfes+scOdYbKilLrKl+jk0Fe2sO/3ARhLEvfJM8uZTPnEH
VwqN0kLI2Lp5kzdu41WytjJbvNHWw0G0IR0KtuFnk/KRssqdXJkJPvu+hFXlfl5FG9WLXf8mc+LY
aT32Mq7d5OQTyXIGe1rYP1relAoSn80vV5ELrdrGsRwdkm8FOrW6p+KV2GxsM13YbHy/m6KXdTOx
zhcmG8Fukf5zuyk37FsmKz9DaYnK94htxre+gbRMKKsascOq/7IH+UYbEgWoL2S2tmZpupDTacji
sa1qumqAap89v/5+nrZNmA3paGTuHBYKVANAUiEbaz/XVnGQRdjqYAsctY0/F0QYLUfRu2H+dTmM
tbgKYxPr6zeaC4KA0ovbUPW0JKrXxLdcXtmTLQ7A8iScc7Uc2Nto70LOBIQraPbbqNesKS3/MtjU
WANlkFtVuW2yLI5GpLN+bEdCtdK1+f/vpgVmnnzi8CzI0YIchjChxtu+2VfiD0VzM5F6w/4Lop3s
cIimyulUDwXWjpEDsEtIpOIpdHTeukRuhE//+Kk4SNMiSDKEFczN9/mBXVQTqI60EEbS1vLK3BSh
Lbht7BJWWRbw52Y/OclBWjuEFdR0sJjNj7e+vlVyTPeMKzP8Qs11EXHPl0WnRrHiTIaDsSzbXYxM
3N91yfNlh4j440uhRjdkSjrCyJTc9II3RAS7wnIm8r5efP1TLYuqiQOsl6x8HoP8Rq5fhsp/aNuM
2rosn7/wZfgiaKokkhVmsBQ8mmtrNT/1dr9TdrGt73EB/zdM0tmynhUqh2kq9WnGskXzdQvCUtXa
RD012b0kCX++c/m2kHqyUKpmVn52akSemjta7ICGM3lg3uV7HXwDrFt2eA1Vu3j1X8LvfkMdN2zj
XlpZDkBiUcyrqenZxgbRiBvsu+8J29r6PUPFEoy/s5etwu8zVTClgodDFFFI9DSDxIur6CAd7dda
eF2AjqPQP3LtPSEkPw40SZkYdCxIJU23Y5Qv5O5JL4kApbYzhxyBJmm9EeNjDuLR8nG2oG29/3F5
N1MYzN+cMLZeGCOIBjC5pkNrMNqhDRHqSJD+w/Au9ZpGYAdfAA1BpJC0Jj6PH27N8tgOnwhviMDj
70nzoOlylsObXzmylz3opT0+4d3Tg0bptl6zieTmNSAzLALm+cGgpG+zrk7edp7oQFpw1W4GiL+y
m1P8b8HHN42oRgF5rQSrmGQoJQ14BUCGTM1TUZ+KSzNMDA+2TQkjxbwbxWPwjzBvcBBR9pqqDgLW
q08OkwAJT39bD/uQemin3OAAobCkIAx8FhCiV8Y7s3q6HHEU4hpcUpGAG9PKWEjXaBrWQQ+Vlx5T
GrZW1UN0ZArOTEVzeoqP8ZaNcFmKTY2PUz5yOGGK9VzpLF3rzYde9oro5bKPxN/n70el2SVyyNIK
1e9t0Ry2fdgQpRTKBFdKUZq8q1AnQhlAWOnht2p6vOzCEoMSDkZwKCmg9DMUiwu3EIN7rcyus3Wf
bcJqdutacMfhsxZVN4I2IGMqnDFN7itNdJW+W5UpKPcFDCX4g62o5X4a1W0/mivEkzNOkJ5qR4U4
NZfh/r8/URW5UEWGEPVdILPrUn6Fe8WqUsA+XpPPmIQdniOr0EdFsDI/RV/eDE0okFBORos2oth0
Ly/6Mhi/O6RwcelnxRRnEHdxTSFYy36+LoP+MMzsuXmCPHVfUyQbSzNCZ19ZVVmYnSVZcpdYQa2i
zsm6mfPellHrLzfGsYDSS3nVroUt1bEhE07yvedlXyWh+tY6upVBsxTcyV66wj1G/1aBI5epgBuo
XTB+V9+pvN4dXTy63BiP6PJ3RmIX/eUwf19xfiy8DGaI3Proexuc5MU/Bpt0JQN8vmafhu20oZ5z
iEBSuYD1x34UG9aFWSfRro8qJy0nu/M/XY4iygoHsGjO6mqdFUtk9KMF6nw9KigTFhSV4NIU1m+x
w0Vrosu+3BvwButmuuxxyD+I1+kjS5fxj3esFkS237M/+mei/P7B+Oa3IBSGULIQsDFYgxhzEKRg
jtoqd1H3ctVrEz3B8qa50THRQ9n+y8l1ss1hbopxnmiESCocDm/KwkartVPdgVrUh05msmuf/M3o
JaUdvyiZJznaY3+kZxyWgf/0I9gd7WzHJgaGxEPWn5xPK0N5kDKimZFaYFaKO/v7llX4ASZp4eSQ
2X58Oxj7um9sLRztJjGczHgpe/HfgFzjUCgLmrpRZNis+92M/qCgX89Z7v7TtuA5d0UxkaqSNZIb
+byVIsUV5mmvFyRpHfWBuIMTvAdBFTBIMa6llbUfN/km2UpXqBo6OWaHqk1Dzpcul0dPMcHhiqVV
qaiPMFnVttDZrMsvdXsMv4OfEpiaevkDdTGhkJN/pyqbecibBDbTzmHs3Hj8g7y73bmjB3sfUSQ8
BxuNAxshlku9l1jYy7VdzaMto3H4coD8paz9vox8NaiAHlhei3BJswdPdvDs96Bveye4qW0mtUhl
oQRO83UhS9alzgCHrZu1B0k9ovEvpBgllt8x37M4MK/+vpulqlU6qB6y8616lCFZ4ZqooDfO/Cp4
1pdgLa2NdXslbkjBruXb3WktORgx1GJCrxC+l7hmwkxsFxRbdi6w6+Tl70atI4ceqZYEc8UerIrp
Osn2Q6vZbbG6bIPY1HyZKM70QukjPAeYZuxIqMUb7T9a4GADfVW/4EkWt7m6LiqiRE15wGFEEaZZ
Wb3herRLgpfyA9yP5xuUL/DIQw+VWAGRVjRf8+AwJF9M6fXyR2BLcOHs59vf/KH9dUykhbCtygN4
2zdydy9RfZjEUvEVntToZXDpIKDyKbRN4ShSd2AKafiyThaB4NdkKRpTOuzA+3atf6o1yBqIyJkm
0caTaPR0efGIXcIXehIo1keDiu9TWxurfxzM15AWQKZWjtv1kQ9lXrPGrm/duXO0FQbRHPAQPner
4Ebyytv0+KFJ1hPA8aWdou27ORnglhAdpPgazwYojFDEaWxvXAg8/klcEwMpbBsYydPCjmPN1tTY
MZvbfL4Jc8oYcfNW+UKPYlVSlmnMpb15nPA8JtiRN26y7ygH25JT2+A4GL3MTf6HCVrqA3IokU9F
FMo6bE/hraF9bua7y1FIrSR3N8lrPwKHAf5+qGJYEEPVPgQ9hOJljj/34ufLtqgLCq/l3ArFKIOn
FQu5mVc/uxEzR7pqVjomdTEaeQ2B4W+ETXagXggVvvQTqr1SzRF2NqN2DPbof0R1mJES4leQTyRU
Esa/i8ehVAUC6+LpV8rbjFom2CpiBO45wbVOPVMQGMI/ikdGlIwac25S1u3w1QpWGkUgSJngEGSM
DT2Y3rJnvH+E/U3XQ7dOJ679RJTz3C9G2uTWbCEK42bThF+r8PlyFBB3KJ7vpav0KBpYiYN1bTZr
VthmvRjUjAV1jPBz0z7kUcaYZZB4HMBTRLwaDTt+6h2UUL3yGD6YVABQ9SKTw4cm1PvIYhEgo16U
eMWDdSXdRYfmUK2ilXTT7VtiKckQ5xBDSHNFUhj2Vpqt7hTc8zNHaOzKBVPgNllRl3zq07H/P7/+
JrUh1BnMlZhN0PDqManPWGO7SBpHzTu7au9Fg0j9mAt/YIYmaxLkm0zN4FOn3jTruJyAU0mPrsIx
3ejiBEWd2FHN0CsV4ZPVQ6b1cogu5lInm/y5qQ7VrOQNxuHNovoxadkq6vxnKB9t/EJ3Lpta3NIn
UzwkxuDODGoxR8e0KFvOLATVcQpU0Q1y0Sf6NgmveICyZq2eUwiPuM3Y70vJsMfMcrMImqlG8emy
V8RH46Xk56jLelDbAdYhsdlMg1e1uFyB4VFXwq1cxm7RRkRnHuGdxW2FSYI2nNxh83XSTkYzalrU
diSiLuwTwbG4CU5fjJ8XkApfTBQBhk74xVqeqL22jF/vdkyeirvqqkYsQ9yqBqd30QZkV4mNKp5b
bMsr2U7uqdrzEo+7JZ4Z5Cp4ZWeERhvD4E++/capHuQt43QZnqiuo8tRb/LU3IZcFbXF8m3Mpu0n
v76te2lTjR8qKZ95xJ2XsSIPclAj4icd7QrhAN7IfUS1k1O+sPP0DBQna6zS0UI8xBq0Hl6n6CYr
qEYE8tuwH3FmpBYCvw3ZI61ynX4yVtEuf0ohYVE8JyTR7XJmeLZqbKed2RqUvEhK9riFgtlUO/ra
WFUO+p9df5UcWtFJr6qVsKUYjC7vX1yHf7caNZpRa4xQK+pTp9V3vonXTvlYRt0/Ia7Js3FPM14Z
FEamlTV3WrGZ5+NMEcQsplBnK8idkwlepsDLARNTulHUY9Q8XYbX5XP/ZICfk1BrObFARwkDO5bb
FGvL+RrcyDaEOEjl2Mt4B2613z9MImaFUbP4Zq9g0r7dtB6ahDcUxxmxZm8un0VdU8v+JJswE1vb
Zv5ciF8vrxn19zksUPAi0/Qp0M1Krk3xcWp04lxYvL2dfRMOB+YqiMp5ggOtftd30HYuoGzW3oTT
fVoRg9cUHLxt4bPFytBS6ffF29nA+LAiT49tzfvZ1DxSd27qJHoblzizJimZFloMRhmnQn7D2AT9
Z8NDW49ntnZAMh698Sf9Pecz3wq3ZwatdJjkDGPZv04iCWIzeHhMn5sH3833c+iUNjphjpnkZLmt
fLscKOTm4jIJcDP2wVtDjI45PYT8JlpHh95TMNaVr6lGPiosOagY0dPsFyPWNp1XFtMBHCgdHcIC
Ly88KKCdz2VYaMpm76fJFWY/iMySMsFBhCQ2oRSzlGhOPlWtN7XElZQ6kt4eH88CIgLP0VBpMOA/
YEbTQ2OZh0dxy6m93tPQEwXel41GGF0uNZ02tMwhRp7X0jz8t68e2RCCX3WS22HNGm+DnfntK6gb
rhRvDraCSx0hpMtszc9cbuRYL/wcLoOUwLovtzk2ARS6dPQevHH1rqvraKUT75uX83aT77GP0+HX
KMFkXBX6IWxGt8CQhvAY6egdUSUCMilk4TUh5UyLyp4dlNFjeWDjm5nz1frSuYoj2xGZ2RAn2Vvz
xdmSzmAvDccMqJlCsDDaResJlYdyTZ1ky3WAs8DhAKSzmgGM9vAqPPQulKRctBfUrwmmx96eG9fQ
V3v9N8x6k8A8cy0uW2hys9Ptv5rl5k25YYrlLVoUKbJXYrvzwo+h5LdjJsE/uX/QEhV8srJH+EMc
przWYx2W8TAYMDHtBo9p4gmfIezkWHc96HmLZxM1yuaebqumPJN/33RVX/WNz1JfsztowzexHYmI
X95gmqVpqiyrkipyBspOsnLGYJWo8boV/HUsWc5gWV42ao7RKJENQhUCyJYz65NNPp/3pTisJ1CA
jP8h7bqW29iV7RdN1eTwOpFBEhUtyS9TjpNznq+/C/Q+Ji9MsXd5P0s1zQYajUaHtZKXOXzI5sXT
SsVGKoBQ7oOb8ySJi+HLMi8HKYYkNoEBZD8X5MqG07mqL2+G15XQ6/JmnaRxx6zNi3GUANLvZvkm
N96n8cd1I6S+z13NmTTPTamAf04AvWn60pHI/Mya/gxzfivAt+sAb2AZpxkKpFvhrQti3wTOgfiG
6BqjI3/BuIjX/UkYd0d3gNKZzRLCmjiys/CxX3eIIAkLuHxsT0KYxmduqBebQloqCDEFwHzWM9CN
ej8X12cdpB5zUf/NcMeZTtwNndRdXk9JgcAU9HahuNP0XV4r3qgoznVTuPzGP+nFTOVML1GOmxBR
FALS+lbQD2L3ZmVEDHX5cjqJ4F74MSqQVQtudbeAFRjPRlTYJQbu2+5lSQ4psDD0jGpSo7TiHEOf
L3ViGDDwovoRhrPdLl9kKun4wWV40ovzCa1qCJXFTMLADKYKmuUmUDUHrNeJM3qyK27U0Olq7/p+
UZ6Ib8ARE0kSLAur+b/JFfM9wnQrKzRUX6npVmodOUdhpN3aW+xoTWIghX4EBPSMqg1+ECr9Xsc/
+m+sxYxbBrbVebMbbYwNgHURDVpBupFBVk1hr30gD8iAEtqbgXXLHWUxW2q00kEehqUgrwRKq/yu
Jq51O3v6ZtrIFbFnl1fxJJA7zGGbNpMF1io3krZ5+1Qbb9Lf1Uu0kwzuHFfxImXjABmsAMnyJqY7
i45yC9h2f0JlgVDpAzM8yWM6n/mNrDf0sV+xiGqgYTQ3fpKRn9ksQEgogCyNGu9f+amTPO5ET2IS
5gm76o3oUawes/lJpQi/Lm4TSKplQwE9JBBm/r9KYl0Ius44kQ3zpY7e++bO/KtJpTMR3C6psb50
XQ+/FHW4DzHhlb1pAvHSuWzfZ0K4rUEKbQIOAhh+ygS9qqwbo3CiYBnQZ8LS+caWwuO5nLQ5k8ht
TpFG3VQvkLgu97qk2bN80ymb1dxZ3Y96dme9cwxhI0YknAXbkj/ijDPBnAsOOxnaMsL59psKPIYa
TMHyvXgIn6wg9wDbSNxkTI9r4ri4LBtAC18z9mO8C+y1fU2FtxDAqS1VDb94Y56pxbldAJsC0p9x
O/8qxGSBEvyrQjKLjK7owydb21xUE5PtmwDUNAD+VIH6vf7JiLIznxowuuwxTkrx2dalFTDg20BY
7xu2jpJu4hWBecNybdUTWSOnVOOcfDmJcFATDnProqgKrALtUT/EG5i/2/1Ni92ZYpzf6IUpGVRG
3Y6eE2dOWuDbWkT0SbimYyhy5m31suzMhHFUR+qwHaXSE8zKm4Z1ez24oMRwnsMAn7i8MjGZ/GDV
T1q6lRTKO1EyOF9hGOaKdkS4wPEt32o+wwAwXupXDILY0w16+DeA0yKeU5eIwizxbIc4NyEYpdGZ
E/RajHETT99XK0jGZ9UMFv1zDsdYlk9JTVgF5YZ5KP3QUsNkESB0csIApCOeMPiJM7iM8JV1BeVU
syq1spzXKGdlNuUKK9tEul00N+uw2pNOPEwoX88nXcUolcFUCrXy7QiCDKCdHBHZGceWQBUD2CG9
4p9k7mUHuopRF0zI6t0hx5BSsgMdAcg44J/c7pXsbSduEz4XGxUtwEqBY+tGQEt9CIMBD1fxPuzR
WMPcLxi3v18/b5RP5BOxQm9OQmVAIgt9MRDlZrfytgO8ibyJXPmRkEb4RJmLPnTNkruSXV/sWgFN
2Ua9F7+xkGDakBCOF9NBpyPH51vnHvsmSJBVLq09VUFneCquysl6E83UzqjTxn76NUvhvIpa9uFq
trB9c7yxxFtTp04ztXacC8EEUCUcT3O+ze/B5bUBKMCNEGBAwKVS1ZdBus7Wjgsz0HOeVWXN7q5v
DIgPDxS/rr1yP+8mFx1eQbefIhSnKPsn/AefaY26pOwrDVuWh709aoc1swBR937dCAkhfIZ10NSu
SlUIyaLWroFoUyVuZj5fF3L5aX5aQT7JCkCdWh8KrOA6AGlzCrJbCwTLd+udtGP83vkP4UahZDL3
esUEFS7iGMxMLboYmqXb+aa8YecZxb2t+q7c4dmcAD1O9+Mddk56z0kgf2pZuRgkHhYxM9iyilJp
C8lzqjxL6bfrq8pM/JqCnPtYol63lhxnbDW+CoDWjZVtNT/N9WqrAzWUQ+nD/n4W8DSpIMiZfjST
et/o5laSGi+xJv+6StSecW6jD+O409iynQLtf9XxRKnDeQ+M8GeoM8MeGdxC85NVTjAvHb0sB4AG
oM4HMGbBValFpEIQhXMktTJLocZetEDGZnRWt8kLKntgksao5r/o62Ip/j8NRJd1RVFB7cuXAAxt
apQqGXJXnOvWBrdUZset+XWKjOc4FwWMFdbofGkbcy9IsWA3qqI/XN/PDw7+6SdwEUM215qcy+we
yF3GfSiFqKQKQQIeDfNNtmtn2vxd6kU/yeQOPlB+ujhZkZpg3WVoZ3MSZMkwFscY88Sv2va6ipdN
6SSNO+lZHBUikLoQ5ZlPsbGLwtupdq+LYAf52j5yB11O26hWmEK69BCnkt2tFNwrJYE73hKc869s
uqzdhf3t+nejpWd7wh3sAeS5Y20xFepPcfYQNQ8dRd1G6cCd6aps5F4akYjVDVQegPJH1hw+CARO
e82dXwNYnWLKknp4VHagoRFs7WvsqooNfhG/BV16aCOW+rtqsm7plgVaLkPnE6S5Ek1haIC32TAw
4Jl8B/6Taw3Ktp/ey1C1RyXoBPHLdZu77Il/y+RfuIoaab9gTup22IT9YA+L/m522mPTzvtqFbdi
MjroEySeo5dP02+xfEjciqvQ9QNgV7MsrhyjL34ChAyM6U1GHNsPQv3fknj8g6QohEWsAJrL8vYq
KojmfRTMTrPtgzwgO14vh98naZz9m52p4C1znIFpPtXPsZMBu51BNsb+t9kRE3u8a57xDiUb6T+w
2ZNk7lhEkr6gEgw9VxB3LZ4V2o0TArfXfJq9aZsgrc+4yRQKP/dyV8nJaHnWH01SknlmAMvMCyfA
tcUFO6ITHKisy9viAh3fNu5VMg9++c47qcvs+ixQCWPD0oYQMPJMrHST7FpABYMO8JbMaBEnhK+p
Wl1XgmAXCsoArFf8/t44iMGKHrnMM9/r/XRffwJl8nvy/i9u9ssv499a8uyHSVvOUyvCnIbd6i+f
ABrshs+th+eIY+5jj2qivuxaT+K4G3VYR6NeI4hTpNKfzVclX6j3HHHwNe4aHfJcN3qgbCEiYwX9
0i9N27prXAYuPQaMS3jaTBSXAiWUu1hRjIqB5ciEVoE+7YTSMzVCMcpKuJsVI6xylLChEnE3bptA
3wKEwBM3FFL25Ray03Hj+X4WIxytGZguWL92az7Et6NvvaloZIlx1rvKNt3q7de84oKkKzlCcPk5
frIQzsvIotHFwD+AN9W/j/LPChM0ffO9LB4SRbaXDtEnMvR98TT+XZLtJJi7kotGmNWBDbiHwn2T
J86EqL3ODPv6bUgZCudVrCkZsziGepm8K/u9Or9G1A5SDpMvu8ZFPI8JO2TyrX7sf25fhbtFwSCh
aWNod5f4JljtCcWIk82DH1TjWMrFBKGJvrfGXSuXhADC/nnkAyNXKhT8sXLsRadsRkDgH7P+2/+0
QTwkZji3hRKV0ENZM2cEAIZYHbT25bqQy93Cp0PGY2FmQzuFYgwp1c/iLgZmmnaDoomjgnxl9to7
Hb4KEJW7/JbqdqG2ifMiiTpai4RijRtnN+3wc82IVMJlTJ0zzbj4RIxVPIfZZdYB6kl2WA9quNU8
xV33odu9a4HiiHZ9qz+2b62NvP2GumKIE6ZzDiRHFmqdLdzbc/UMfJvB/DlQQB/sE38+o367Cn6+
T5CVIhoF6LiW4HJEbTL6pKuKk6slEDcLh7AVdidek8a5DGUSS1AHwFbkgCFXp370Q7ktjs4/DZKv
16URq8dDJcSJqeehAtWi1VOjH2G77QUye0HEsDxaApoLWlA6QQhD/wYxx8v4NXcjLwk6TIoJLIXh
AFVksqc9NV1F3W48akKZpb1iaFjMYVfe6LvaLwINgFOFY3ms2fUXwaKyBc0iOSJAHD0eH1Nfq8kE
/DZbWnDnWd/XLLi+dx9UcH7bJT8D2hdiJ4/sbZBul0/1k7nNUe6wQTrmYSWJ0hs7x1eskodQCOcw
KgtGWtklr6vwJTRxllGnDzeETkSAyoMn6FGuK4sBOeFn8FLedE79NO4B5gs7WT+Le6qYTW0S5z3i
NhITVsx2C5Ag1wI6LIqGOGKUCC7QqNamsQQDuxTPe0nbqusrsWTEy8XgHMYyV6ZujRCAl7UXzs/y
8mpqh6w69P3PXtwm601OQip+kJH8bXv8ULC6rKahhlg4xunC6O5j8Bk9AiwBWOZgLUjJ40QYIA+V
gHnMwQKRCgwQU37Wfom/m+Uhy56vLyZ1n/ETyNMg9qNuYjGF0Jd3MnxF9DIg16p5yR5K+hawDVlr
dwOoWwXAzolLNsoT7tLkXjRCremmzrhrWOSDzvxbPIL98DsKH98YUZu4Qd3hAdWqR6pMS1wGPKwC
+rsTs2HBalTuSqV1RPlrH1EZQyp/woMrFIOoRQmTMh4XONuNG+uFcU8UwEOR3q/vJ6USH56ALC2N
2dVjok9LLQ1b1Wd3JEldLooxAGSgyZakiyKXrW5aI5LUVEeEUJm3qTA/mJN5M6fpp+vaXAxEzsRw
2lh5ukQWCw1yQb/vMs1XBACitMi7WsneWgeiS+pyEv4k7+gEznIi2oKurIFhQo0+Ul1fpMwpGjsJ
Bnf1Gj9Du0WGO5tqELzoL8+Esr+fCe1DbQyPQEfAAnKiHFm1jkQ3o2Sw/TyTAXocSekNmMXswxzu
2y1r68CAIgiARhsje24dOeB7ub57Fz3YmWLc7k3WIIc5u66XPrWV+s4YfVFyx5macTjmOv+4q88E
cZdaN9fibDHSuch0WrR2qJO9pk7jWgH6O8G3hSnMENOJ+UN6i39wJbREsIpK2fwddcfZL+Huvrgr
V2WeMKzS909ZfjNVRJLk8tv3TAB392WoTUlxCwtNbwCM55ZP0WyjVMQ4NVS/8MUbgCwBA4waWLzs
xE5y+eaZPl7UVWZglJMjAuEJnMxIA9des61308b6q6DoTBrnXoq0RXPJejyH6T3DhqxelAgQKoz7
t8ic3KEG0Kl15Tto+jUr2oHBcpm39RZMpWBOq93lXbUZakt9t74IQFd5J8/lxejvTFHu6uukqlOB
AYJz+a24k73iIbyPXoA54iyu9kP+SmWfmHVcOSh80UDpxLiT2Zz9rwa2Hm3PjKGQEkNaC+duVCmV
Yovtnxq0WwVerQKM1S+ascW00WW9EtfexRDibB05V4OqQZmVjKgtW9xsTu05eVwWMbC6z1rxPdQS
97pnI64/fmpxacp/sA/r5jkRQO03701gFl8XQm0W50t6RJxzwUBm1SDc/S89j4QoddiIu4Hvnsks
JKlrtlnrodzKXnc7vmYAwZsBa2/uMz8PqAuPWD2+k8YSTLMs2GZF4rbv99nyZJaEUoROfBuNngFz
eWE3Qqtv6/VQG0SDHxGY8C0zSimaVZpCBV1X7URt7Kx507oXkFjaQ7G9bgeXMVFPxq1wTqKdlEST
2T167PVwUl/Zx26/GXeMtk/ZycBOCx/XJ2qbiOtbYWt8FjPUFgbEFnbVtGEgC7Gbgx2uWEun7RJi
NSmD4NwFBjDjcj2upnU/qJXdSmitMqgaBmUTnI9Q+2YJj2jYeRJI2YM2VcSBpQRwYYjQN0hLM4Sl
MQwmaZ8JhJOjlolzCMnStOPMkMXiUnOafgzCaLXlZPiPu8H80tm+58IAOgj2fk+ab8lwKODBKfqx
y6/pk0nzDTdrmObVxFDzGGB+/YwZtNLWHmdAF1f3YOkKHd27foiIvVG5iAJEnh3mZyBQ1/b5cFcX
hMOhAghV/v+rlo3z1KmMYnBxEsBZZ3g8z/vlXQkmt72rd4g2AypNeznLfraKnGPIi1gRO1Yy028l
xA+gvxNtRn4sfJqd1avc9kvvILF0199SaSTibuJpGCIz0SwdcNrIxKE7C02l6441GpNj+0R8xPce
5Fm+jOkCOYOGdsgC2Ym8c6b3zmWuD68xk+YeJ22T8xNGUaMVscVOTtoRMR/li6/6d4YZKHnqPr+l
uldJgZzfyJY51kDgzFKALGObgtC9By658fP4SHEov04dBc6NiEWYLujpQ8y5vtbC/RgTR4H6Puc/
BjTg9Aqj6NCah7Z7avrn60eZsD2+nUASTClqWMz8v9bHFuBH/6JSS9x/fOuAid7Hch6wLaz1cbw3
RtvYrHuQTeV2/iW0S6+e7Roui8z8EX6eJ7cMh9oagdWH4pkOLMD7SHPK8PH6GlKug+8iCNc2FCW2
SW1lL2BmZJOrTeSMex2wOijN2dmh3bXoBYl8qkRHqcfs5+x+yYbpH0KITK28XBNvlikJoqggOLSo
7WM/40xMusz1KDBgTGMMUjH0FJB9SHeqkBDm/sHx1TVDknVNVfj+HZalBfvpivMUy1+a1TrMybpR
THGbJZo3R7lrzfGDvIATT57cKY/91USdOtY/EVt6MS1u/P4dfGU3S0QxHkeNpVsGZxDDl1ZTntc+
3Q8NACwzeTNW6i6VV3eUk+WvQp+TbG6xta6dNBAtIYtsvrTpITMJe70cb5++z/nkcgT9spjh+40I
dCl0dY7AvJpfNNEngdwu281JFOeNLVGyAJmBgkw9eGO3CxvNieR7RaGAdi4fg5Mczg3XkiYWSws5
srYvsmCeD01KjDxRIjhPrK2SFBoCUyXchsldKtxbA5V8u+ztf6vBF1S1ecj0pMc4daXc1vHtom6v
m/Vlb3/6Ph+4DZbRKCt0SLcMmtjcTv6/8vaXI42THC5+E8CsBIQCdKx2XveJJbj6ztHuVLvZ5p6M
Htl76tqnFo4L3pqxWLs1wcLlyaOufi0oTGfq+5ybNRO5kdQR30/k50b4Lo3/zbj4AmktKxOaudnG
zKUTRVUwjzWabZvg+v4TNszXR7Mh6pu6x8nPBV8CvzSIBPv4x3UZhHcxuCM/FO0qCimzYQD1ddaN
kCd23fhhcjNQADOUOtypl1PRSk0Fq5Zbh7QN1mRb6f9xxbhTLxmKnE0RRBjKJ018LNoaFJLP11eM
UIOvhs6YWdOEBDKmPLWRU7QL41B3mvPfpHBnvzSjbOxE7MvaOzM6QtC0lhFRAqUId+zFpNfbiUF4
SPHeKraFtYkF4u6iRHAHPdPSpJUZ4ISc7gzTzofOFiIKHvuDlOtv/8XXMnO5izSFHfdfvKhNoBU2
e0UwnKfutSGCHkon9vez4MpsZhPxFdt/xBpKVTrLsDjT+u36/n+Q+TopxV37UValpqlAqeqndVjd
4RGzyHdjipK05OkHxmGLlmw7gX24hGTCe/K48Sbq4lYh4zpQbwfPemNtXigpJRj673zgTnrJwWwJ
a6dEcq4hmg2EUayxa9D3irKNZv+6TtT3Ob+QTXkGj43FDFPByRNrN/Xq83URhFlYLEQ9M4sKpYzO
lKCCFT4YU2qnQLSY1L9ZJ2BviwbIMGSDH7jIaqFOVqkv3LJeNbsBzacnt3rnXVflci34JOaP1EMx
5kqs4uKZD7NvVfax0w8ISSljfB0QFdBgiJfH/c9kcvZuLrnQVDNeZazKlmySHdBPAH3yL+iumNP5
oxJ0Jom78up5TYd8haTOC4POrg9R5LDG+Bn4T41pR/5CpV8v2saZRM6806VNxEHEeo7KjbEs9to8
xjNRHr0Yu5/J4Ey8loEmXJaQYVg7QYH7Sz/nyWYt/sajn8TwGYhYkmUlHmHmWf0t7Eo7Wnyh+Y8y
uLuvb+PGTFq2QeUPI3+TUf/McuLyu+gRzvTgLj+zU3K9YI1UWtN+arXOWaaW2BFKBLPDM49Qx0Kc
Ch1E5EOP4e/8sGQS4Q+ki0+EMzXYbziToWd13mXspLKWXM2vt4x0o+1tZV85ptt6yTNGYx1xL3ZI
1lBAY5SC3E0o1oJctDqE9yH6DnZm+3rdD1Hf51zCkBuYHYtha4X6MK+PJjKe1wVczl+cLR/nCsao
adWEbZH5ud2qjvgDuSAHkp4kBwASPwqqLYTycjwQXJMUk5r96vcyd8pG8KRACNSN5VKZJvbLrzg5
noMxVHSpCdkZUvTVT3Fhy3pxW1cY/AA5Sq5Q4i7HYKeV5AcTdFAxNiIzxNFn402oAGzke6Yc6/Si
2uYI5fiBhGRdhVzVYRhSb7ipHkRhbE8tRppWRw5n6owR3pufTkjK2bAs1vYOZB2/2CAaeq1fyw36
BIFLUB3iXejRNKHM/1zZPz6j1aeWXkQZ9m8+TGjsKTxzslltwwr64F9k/ikdOT9iFDMoMBqsaN+5
pn5ToTvv79p9z0yEcxdGFs9pz2ZX/oFj9QV0RjACJHbL03zRhGvUOe+hGWO49qzdVw2SI7ETWF0h
iGz4YLfRtZ3ifIgeNUsNukaAptwwjmww4nrq9sgidqDmHwiHyA8nTFNTDDO7tITI8o2iA2iuGVx3
iZQILoyYyyLOR+YR9TWI55uEnCKngks+a1aNXWEVzAzk4Ihgjo7iZCdgPoYR5hXvy0YlxoWJyIgf
SSiiOe8LdpSE8tDk96OU24me2EA+JjwFsXb8AMLa9dYws7HSJHcnuKRZ0agLi3AL/KBBbiXJGLMr
twWRdex0QVg6iaPbAA5/iFyyjZFwC/zUgY6Mf9xEKCQ04ueyeAuBJqrnxKpdbsM++QU+mwb0mr6T
WSmXRf4YK7Klffu6RI7hoxUa5cDsud+hauCINy2asBXBtgQ7+3rd7IkbhU+1TYtY1kaLdVUk3VNH
1QnV8CUZQAy+RrveWAidKZPkfEYTjQmqGVDZ6IKp+ySUiHArP6XKkVR8Y3APD61J52hiIz/iw+Bp
frEL3fQVqT2kRjCB5lCtaJfnyM+2kvMeidC2KrhxEQVYNkhT7NkdAjv2E+zsARP67IWF8/0Yfrm+
e8TB41NytTTkZt9BbC8cKvmmqbbXv09YBz+PYDXlpOFFgghAmL0BzC12VqSeWiAU6DFCHpvudXnE
seMHE5CrmJWEbVvbC1tNaTytSfxsGQm1jkhlV64ufvpgydNM1FjQhja7QLBzxFO2Wdvivf7O4JBB
7IBZKW2bAbdK3ySusV0e6ZLv5bOgqKoiS4ok8i6t7Je+Ttq1cFVrfoynRHdASB0sebNR5pxI3F82
lJMsLiYoQ1lZJAkgGasWCr7V6qatJ6Chvb59HwTDv8XwfHNCGEdxmKEsGhedW2T6TTKnGz37ZpiD
Y8badrWErWmJjpmq3iz2ThyaxNYSi8rTzw3hlC5LNhTurAwPU2N4YtZ9t7IqCNvZI7RVLgZAJ225
Q28qYZg14YJr79PwM9pMQeoXTm9jnrx4BnMGHXFdV07iqejyociFroJAsDA7yhObnGx+qKktPa6O
hp7AGEnKZVMQVwQllctKqJW0pO0Kqcv8RepfivRTvz7IoPX7T8sp8UAukmYaFWTB2dxMbBDJr/Ud
kInQxi/b6tepCai3G9ufP73A//ZP4iGUY+A3t2oFa023CThPGBZGvIl3VBsacSokkR3Os1xFYUzL
qqPb3F0eetfcAajR1d3yJ/Av3MSnSoyXXehJKfb3M2G51LeGuUCY3Bq2qd7LyrdR/quZGfMkhHMn
UmKZzdRgq1g01h/A/Iw8+UtyfNLom9ibKpdCM6b04iKHLJKMqmAdF3G4G+JNZaFjMKJwWVhYcM0i
uLBhnrsJGPkzLCL9LHWxY45fkul5wtR8mQ+ONWyum/x1ryyJnAOpTEDRdRaWsUemT1e/qR0RbhEC
jlmZM2PQwSoqhSUWrQhv9HYjUGWuD+Ks34bAwyQndQNY9RgLpt+aQf/MoFY0r/3JUOLQ6u2Sfevy
9Q06HrUzhVShrOe4xIoxCjQ2iR99Rl3DNoLSS0hYZsLkjsqfCWuaRmkWdYIwVd+06w9tbIO8oJ4B
H8SOpzXk3EMI7Iy1a7FJnbd4Uwz8XdBNvIqlr3xm1S6s45P2rKZkTyDll47trWf6lao2W5F6XEx1
xyZuQrSAHQfG+2Ahy4eEtz0uw5m0uY2n1cxhKqyFb0BTB4C5tuCbpnwTcYaP9cUzOak+l7PKdk16
kneqs9w2dyWeUwy+qtqKW/2+9bpt+YCJKTLLSRkM5z6yVFGLSMaCzmpiG2i6UkZ7mT5ddxqUEM5p
wBmFPcCSYRbj4OiAcuvrH/JApA4o2+Bnv8ZUAQw1O2jq5wVpuNLPXoQvaMXwc896p+4swjR45OR1
zBpLF6HSqbvzaBqEuyVWjp/30odKRQIGFjiLsVMpe2Ch2ws53kW4KB4lOQbAeq+ycKnH0GG2aQKz
d9dHYIR4md+sbvJ63RzIneLcR5KNq1qwoJDxE8sOZqmd8J7RE8Ml+vrjdWmXH4S6aVgS5u1VHkgJ
lUo0REox0jx9faPq3avWhqXdi+nBwjiHnQ4NRcB3edN+S+RzS1EX6XVUmAiexvU2TubPGsaB85Ka
iSfEmNzRbYFEpc0svEiNb2ZXOEO7G4GMeX31PkgB/lbG5M5uZcSqWsyQ0r71bo4RiMSrHPDfHQY3
fmQEig3lDS+/UX5L5Kvza9iMSEyI7GgpvvCa+/1e3uq2/HZEjr0lE2eXj/JJHvdYQNNeCvBbWGOW
7ZJsP6r3pXyjYyWXbrS16SCrn6+vKbFxFjuOZ+4+T0wgvTF3aJb7BGOp0s4st/9NBFvjMxFipSbh
yt4JXX0fKa+lsQ9JKNjLj6zTunGnWFn6pSoS7FP/pu/0QPYW1Y5FTPjOXnjIbiQHVONu8tRORIT4
QfRxEszW90y5Rs9NIY4g2Oid9sbyUxdQBZ2NRg5zBNCF5JR4Uiav6S06/q4v6+Xg9CSZe0TIfZvP
mo5lnfPnydxM/d/dYScB3JNhGbV8yBXYYrxlc9PrZrRrT9sxiKaSjqYodTgPUsTjIg8s1p4cyQeE
pZc0duezDDWrBKaOtf2PrtHivEnKIF0H9tRrMIxYmbk3pgNSKlSt/foJ0/isw7pO6zCKWMbClD8B
bnenG51fk6whH7wl/rddGo8voQ5WOmXMBasBI0HJdpEXPjfuBAaKHDl+qpZ6/cT9QaxlzK0oCMcH
pfIjRIt0O7+Ey2au/etWft0hanySAWSnmNeSoJVs3avGHlAPKjCnNfkhRB/74OXKRF0y1H5xrqTr
uqHXc5xozY6fwWcQBsd6+2cpsiefzVDpPUhdqe5A4m7TRM6RWEKppGEKRUcBeBOCPdzG/vLeI5kq
PUT3LKVKViCpteU8SBdJ5qxNzDJbW3QY6FzjjJvyKXQx0bJDfdVRwY++erkXudQ0HGU+nHPJRjU0
etARuXGs2r18n66HFie+LXNiP6nt5PzKVKCilq5Y1zx9iYvbtfihUgybl0G2zNPR4zxJWQpyrluQ
sQB4t/TNbbRttqzolNN+8npEovE5iV4C/3tZs4jk4cgi4oOcNH8d/MFlIYlp2FSEfN0xa3yOYq7R
KFSYUK6O5ae0KA8a+fC7PFp1WkA+L6Goc5VEzJnkW1YLxyX6mnmGD2K7rXErPBgoKjA+hb7yReqW
o9TjopNVTYc4DSHa/FxvY8VOPOtO+8xAlCZ/cSt/eRWer7u0D54cv83l6ArOYoZKBEhQo2ILw5fF
MXcoxrrL/eCvHkZPaYxmFsH9mZQ7SeMcy6gj6a0ejRMPHMHG0+1WQJqd5Xxij2Ibp24hPk2BCTld
DsFP8U9RlpWaWYj+jYmrX6jGhmM24ppynBtJJNReRQO7F31a74ddhoHe1AVo5lZ4KV70Z5Crgxuu
iG2FgLojvMrRoM+2cFD6bo0KdiimfQjO77yy1ebpP9oJ51akThEQO8BHisHgJZvM61/D58mX/T7o
epuacSVU4lMWZl62VsbCoST9DgQQSfaXViacMWX6fKpCm/NsjVnQmgOLhzFXZqjwVlvNSfz87wbY
T16FT1gM+rBWuYb1W9Lb0GjtdM7d61v0QSX09+HisxVSm4V5zIouldferG4BXB8ALSK5yu7ScEJ3
yoqIYd6xIgz6R8wNg7H8y5zJ6VcwH3dmjea4/lMh0Q7oNAMTDSh9dmxVYy93qLCZ3EPOoQwdcrGq
fjziOl7FjB9JPDAobZDd0/xIRJAic0HKOA6atLCXnfQt6WzVkX+kfvt1keyRJcn9YcMWmEmu/OhA
sU1TFxOPWpMbhaJWGuy1BVI40kOxkzwITvwV5fvwnvFcr4B8aQFHbcuYHaFw8CjdudglqmXgjzHp
ZvtDWL5ly77QN0rvZ/G7pXkjcrDXzZkIynhYm2lI/kmlN8smzp0kbTx5vNNkKsYmXA2PZjOlaTNU
FfY0KV21/DIUfju8X1eFuNYVLpHSlEO2qgYOZqw9mvNz3H2//n3qFPBwNmvd9avJHiYM3BLgFd74
Wm9mR/Zhh65FSSOiPh7PZpyAkpKzew5I7y5jAWA1UO2WPY/7IPQKIu910fBAiitpQCo0gMP0/x0K
wA4UgPoNDM24m8HOUTuVMXrVoO7EcvGytd+VOl7oFcW8dnHXTnJ5yJFKHhJNatLclYuqdfI+NLaN
0Gv+9b0jpPCzCGE6mwIg7XGsZNE3w9FrS0oEsYA8EIJcAJ1CMiFiSF+74lPSHzTpthlFsI48FuK3
otCd6zpd7oY7LR2PgDDFQp5VBbLzaWIzzpEM10DxAPIpPz7Um2S7Ogz0N76TPjFA0uK1BK7f9Z9w
+Uic/QTOaiYZnBw9gHCQuq8BpKxsrMfBr7bMQWY+iXNyMa49k8Z2+ezSa2NNzkIJhSoxMINss24y
Zw2UXYRLr3So5yq1n9ydt0wROAbqY/WN3Xg9HgdspJoScxkS50wp7rYb6mgSwgpyyhvMGAEEnj2G
enRWiICDPPICi5JHRX6UclwQHWuD1eRIHqGRg7VXFIEUGDv29Cfsg/ncP4L1M+W46yxM9XJJa3bu
bmWHtY1VTnTLuqvTHZXbYD/5miim8plxKI0+ttMMldoWJXXD2BRm5xeN6cnh6uh66xKqXbw5T6rx
YwxVIhXTJB1VG93pS+H1X9vimH5m/K+RL9ui/S+Yfyix3C1ndFYKhlaIlQPrLQKG0gQW0xhT+Jkd
HiJHtJeN9p5/porEhAPlJxvqUss18PMhcyptpvIwptSjnHmKK9vHTzGkaJBRVlbsZperhnRwtEsC
Biwpu7EX+aFHbN/FgORs+zhfks+TaEoW1vFXBXXc15sJSQhUvNkiCvfxy3qQKcx74tjpnE8x5sLE
DNHRp/RbaW95E0gjUdHfEMoRjpIfaDDmZu5TE3IYGRXYsV2MhGDS6zhj04g2dQ0cH4rXNo9zJ0Vh
yLOA7khXOxSPpd9vsl3sJqAOFu+1W1ZXXfZsElTww9vQi16va0uZJudjVqkQc5n5mAbIHeVOTonY
gbIUzrFIQ6Fp68J8pR606UMbbfOOaDYlfBc/6BDLMdCtGmYXY2+L2bdCuimym2T5icc5EfBfTtec
DJ+fcWgbvTCHAeqYn0cXVrgpHPOGNQSJ/6q7jpTHbPXML2t1nFogHGGZ0tEVPZb6QgtGDj5whoUW
3lEPOLbdV2yRbxJu2/8j7bp642Zi7S8SMOrSq9oWe70ucRznRUhV712//p5xvpvdO9ksLxwgbwGW
5gyHpFjOwezlXPLrqmsnWxBwrE89uoDzBIbK+anUn66b3+VFvbMDFTzJvBhJPpsQyPZvWz0Hvo6s
oHr/jz5Y3H4YF9BmGQUERU3lJ6z27THaXFeGesnidkOcK1K66pDRflLu0h1z9SB6RGtiM28lt/sU
3nJQOesYb+fnyKMGu4iXJiKM1L2cFnIG4UM4bhXsqzCAatYzpeTlDu7ZjQkeA5uViYXoDff4Tf5m
7et71QNkgh+/qJvhVt7H2/X5/7G2TjhlkZBhtaQsHRRIrb0Bc2ul17jZge04YZ50T5VJ38pqV56B
uOjA7CSuIv7sprdnV3rKPnpLLX+hmls77UlHxsduo1cEvG1MLE1TXwbiIsRkWENb8I8T/Sm645hE
ks+O9kPo9Cj8UekskRSJWxCpFM22wuNdtACaZvKZep+qr5ZKxFXyUIXPnTqyWRmrOFRlw8kPkXU9
GRszGA6ph2WIfs+hORvU/1Q/3o+H8I6iYrisJ6hpZFnVDFk8VJlZ5ZS0oLPsewA+uViPm7aDOVoP
S2drd1ZmWz+u+4PLsfV/BSpihzmsJ9VKaxQhKutGW+/HlKg6/MVMTgKE6BAOsW3Vb2biGBjk3Gd7
2x/3Juxkvov9d35sncQJF6i0tbXI3Ff3WIDnnYpfDVDpo4G2QRPUruTNVOmL1FEMEPYwgBkU1ml8
Lnean3xeJkf93KO/1W7iximIfOiyFz3pyP//LODG6pS1Oe8h5Pr8NHXNLpmBBmqs7nXToMRwWz0T
s0SFWQ/8i6BbD1IStMnLPL7PiZxU4XnTmQytmdQQVb1fg7589qt9kTcrMPzZFitp72nw2CdhQlQI
E8PqGgyLerX1DPBbpfu0UmtU1JkJqWRtr6PGQGDhJZGy77JhZ6iYIp4m//rVXE4nf2siNozDNTes
OIUFqPV2Nb4u6Z1lHdbhthp/Xhd0uRl3OjOxU6wYcVIOfCCaT2KjDIW+2JbPDpsuk50JswxawAlE
h230lZB8OZqedBQch1TH9q+FijngZZPyGHq2qxwlLL1LNdkp+0sWexInOI41j+Rl+jW2zxYHQQZz
9LYLYoCn9qPiodb1/bp+l7PYkzzBZ1RTPlSMR7SpzZ02XJxpCN1oqJ2qfTbTLVI057pA8ioFtyEP
EVhg+dBSG/AF0BKcaOpdduB1ZxMw93woa7pJYpKUgDxawZEwFMDipuWC8bFavubB+HV0yhSjdOmd
6rObeiTCOPEK307izKuUCZNBhAKBq/RZDWtvXD8rM4X1eXm65+xpCO6kaBWrNbnvArD+jmVOCjIQ
FKR2oYMJA49nQVTOR+kleBe+LJ80EvTSwco8tO1NFa5emPSEdyHEiF1jvZhAQcsrNVH+Ehq3qvKh
Sz9cN0Zu3X8mr7+tX+wZ27mkaAWvkzQ5aukD2mwUbQSlhOA+7E4u8qnDWanmAiR99GjDnTxQ8Yt7
hWt6CF5jSY06jnl2wyfNNSzfzAz7IpqjBAo21KftTNQRrueHishcMlpD31i8lmzFn5LwwMbXXH4N
h5mwgL98JZqyZSLl1HQRmyZbjCVijczLxzN6U3lgfyuxgqj5zcZ2ox0mukxM77Mbc6+79YYanLts
HSfpgp1rYV+amo5eYibv6vShMYgB6cvh8/fvi5VdZg76Gq/QTq0sd9V/9L3iqmnj6NlOM1fK7162
kZM0oaAbaVHaGQzS5AGDh3UQe2xy4q9J5VS7yqs32mMp/atMwfrzdhyMkmvINy5UkG5im67eju7k
odq6N+7eNVBmn3QU3oHR63HUdlzHWfONJAwSiyroXn7QJxFCwLRTxlKFjyho0q3VPDfps1kRlA+E
3YnVW8kwjFg3oEUdY0tJCnfaFBEiKC2EWBiXEkOtDCIq8yXBULT6UGDR/rpz/UvAPR2VkFWXixEB
KwtC9KO1BwH7i8YX+aPdhHnCeI/x2pXytqRIIRjaCaAwdRW3M34zHc6F8Lb2HVS3KzDH6HoAdVOC
h0jBsWcvPTQcutta+5z1xGfrJQ+BZXJDUZmlgNtPMDaVJdOwAp7LW4qbWAcCiO1k2e2XzKQWri8L
0phuM1iWIn7wr4pamlOHj6wlZU+rKXspnPm8om1QgT1loL6PL5kftq1/ixPOLauVRlFnXBNjhyUC
8V22M6xXwvwIIeKCjb2ylKUWLmcO5KDmG/lorvapG25HAJayLTAVwX1FqXbRBM90swU/ixXAghn8
U4Xt9QCgY19HzExpR/QGg3ojfX/P1+S5OMHFmva4KpMBcWY7unVnbrP+wzqxd6Sy51IExzqaUjMi
GCNRCpXDaCceBvqw0UMVvi5WTM/lCAZfGrEGmDHIUX7tNiKVTb1E9tDKxSwWlHxVncZvvqofrhvL
pYd8Lpfb0lmqni5GzSQ+dJmZN6t1V1TE+XGDFhO0898X/e1gpvOc4/d/dQFhh/hipefuL5u8qdlY
mrBtQ5wNMdu2C3UdoLJ9jF3lstlMyXDDJPvh+mlRYoRb0o0BtOuZwksy5TavwP2S988zG93rYi5f
ykkb4VK6zpD1IYaYQt7YLHeLnhoapRQRrkXLozoJF7gIqfmgJfeA5JeSb9eVoESIQTCf8BUYQoTc
7w05KKNDSeULFwt/gKn5fe1C1MuWOouw3oxAK3ucszcGvGJQ+3KBBZ0W600Sxbh30ZyBigBwHAbu
DFUQ2GKORI9aCGwt9Fp75nUME5IKh5HN/Tplh1XT9rNSfrx+lhdnWOSTXNG+lXHuS5WH93mCZxib
RyXGWEI7bZcs7RwFEE9yB8rRMdxrkrXrlXFvVMUhkbNgbUy3yePd9T/oooWe/T2CWwQtOUtL3hJO
hz3gQM32+d9+X3hoiCWJVY8YeyrXu3mInHimgiS/qT8c05kGwhtL2TrGzAS9kr0dveyxWfBtMGzs
uwEL2EfOW5XDUaVOdSxJ4sHLZnsmW3h9emuMnZRDdvgM3HLkGZy56hEs8u0XDHaRS0kXX+KZOOEl
LmGsYZsdh6m2qMdXKHUBe1Rf+uD6nZFqCY+jU3S1Xhuo9cvXF8/sVTsWOw4AJL/2xAVSSvGXeha4
lEpH6IpggXKvBKGNERbD8AfZ3BJKEZYufqtOVTTHFqfhwgCe4rxt0gQmGoo+Vqx81TVKByU7maiU
U0KFVGrO5SW2Vj4rak97VOh9IIz8q2JC/pSZXdgNnISVwxVrH6fnyv3W+it2e7EYB5q46uX6SVI6
CS5DGZR5jDtc2CDZu2LBMle2bK6LIGzCELxGJytapkQ4thZMpbYfhYdJ8f9NBP8Tzsxu6EeJlStO
bRifs3XfxKVjqk/XZVzOpE8PVpwuQs2zUrQYerxBynzJ9u3bFDRPndDZIMnaubu54goNwT9MWj7O
gwxxcXE764PDJjhccytXhIOgrkfwD03CSnWuIMduVGTss9PPGtgde5c4Pv471/QRXEPddNMoh/zJ
fuKcYvJWvyvQPTHcCsWzAqO8KA73B+wX5C4JbkBYuThoNEThNGT490bdznw0kl9ylH/YTnO6nXaD
hVtq5I1yu+K8kZ7nUqbwY52/DX6I1bdssz7Ed3zaSNpRgwAXuxhnmYgIfjEXM9rmNg433o0eRqGh
nH2XzY7kj9goVP0GIDZeuZGwRXL9WgkrFceOKgZMEZnPZQIRy+lSgNoVr60FMDGixEtYqYizGmF8
335LDMoUw4o9IIgK5hsZI0rXlBjBkSx6ppdmglvr7WMHUFMGGNwia4hSFCWFH+qZuwonNspxDSmr
/jg0zxprncgkPopIAxT8x7LEYwxQD3y7PgAlD/Ay6iNf4km3iiN5FDAPZQaCE8mwSR6FOnfAcehk
Q3u31Iavt6mfWhQy7OWP8pMfFgeKqrqfK1mDLKY7supGW31r3Uud03ySQXpsBMUH1I/d0h2pJaWL
va2zVyYOF03LbGQ2OM3eUqkJkBvMMR9b397IhxCd0aDb9vRWK/eLV/ymWAuzozhLc26SoDPBBQbV
Y7ZVtzHavrM77llQ+gNIZxSvOtoe6TgJpy1OGJlMa9OWE9dO7vITxGcoXWmYq02P1r3ud560Ub5J
P9O9UTjL43XHQrwREXm10Yc2XXg2bqwsWNXV0RWAjLCRqDxTz0SkRkpjJq3z/KYhXybBNfrmXfe2
epp41JAmlUNYgn8ph7QcsYeNd4K1uk3BV6luAKLyi7I2BXgFOXtNhQZLcDZ2jQczDBDJ9pPf32d+
2W6kyLF97clA0I3c/tksXQSI/DMFCPoXdTXVMGzTNLS3wz9zdFLZ44N9RB2XbdpbPUj2HFil9WW3
RTiSSG7Uy17oJE5IZsc1keWRI7qZERJAZWemR225VyZqe/AvH/4nQUJKi4HNMSskCEp33Zca2/vG
B71z4o8saIL4oXRVR4pJBG5SqmA8rW3XXYnBIC/8USZOrLl892m+0e/qn9HtFFShw3gb610P8aSr
YD+zsQzA7kcc6YF7mgSJcmu/ZzJBlk8ihFBV5iPrmQbFjOSlqN0OACR5RnyFXHajJxlChFIw3Ns1
fJJF2/BGjOTztQB6Heey2zqJEbJcdeqMDoTNqNwagTE8WGj4qNTOCGHm4iRC2Y9pMjHIGNwV7hjJ
3kMJG7RdGWVp1W2Oidd9JVNM/nj+jEO/NROHE7Kp00uE3l/BL/203ljfQVRXf1T9ehNxDkwKyJW4
MXGpPep0s2z5ax6Ddjcgfx4CxBsaLJl/Ul9TTPAatZUNTccHlBufs4jLW+nRAP4jX9dStjJFHkcY
iDirYGDD2075MZrh8qAr36yyvGFx6V2PnpSJCK6iZw1EtNCpk8GIkn5YsltrrJ0ojQlBlDqCd7Dj
qAdgMbdFW3kFJV5Q2JUXWSrBFEWJETyEhdpvpWXc+GwfIOi5ejPohIi/ZAInAxc8RGeYaCTwbZ5l
03v8wzTxrZ1yD2hVP314z9remcsTF9DNWq3DlFf/wnV2Lcurwp/hqHtGtxnovJV4uuIWutSwxYpm
aDZjq2Hx+2N6BJ0IPgaAi5w6nMj7n6xPXEnHh/6QaSuMQi3mL9PauaGeHRszvrHamnDrf8nJf9+a
uJ1eFlpTjSN0m8CNUTwa+zqYt+ypB7RwFSRPuWsTGSNhiuLGuDa0sgZAOsyBVS+K9pJNwHKSGvf6
CVJChARDzc1ckSUE3ZX9NPubengumX9dBP+JK25P5X/CWW5WzUvdF/ySantbVt/6hcLIpvIVVfAN
dRTNyci7+Eh221v+ohp37h3pLtqYhyZx8jsgCMQOo0jLLjs/00LTUZc1U8Qe7Ri6gR3DDWlSdW8N
mFqJ5QFMEeHjZBvkYtnlczxJEyI+S/PUniL+Obr5WHxUPqrYLEuARg82D9XlRZf3zDvK8m+BYu17
Maa61DjlTLVupTGww8rpe+1dJYqTEKHWXbdZVHUJtIryJzV7iPvHvnxXYnkSwePyuQG2sZTJvGaQ
Kj8ZOC3W1/h9b/UkQgjtFprSs83J5Kr2GxCXvaT6LFMdVeL+xfL2OOqdlEqQoUQ/2yiwqA/hi9as
yIpq2WjVgD3y/x7TunaNZOUavv8N+0OVLps46xenMHq3zrKC8DuXiytn0gTHk61NGsoLLmXar5/0
AJ0pL/zFMbSzD3xoBGRuLrXKetlTnEkVfFFstkbSyJDK5+kN1IbD11X2+aC5tIncKnbSH9VXqldF
ShX8UzSty5jqiMH2AJ4wB8ERQ/x25LDXcZ9/kRZn2QHYbqN/uO54L25OoulhmBoMUNZE8pNsDlNN
H3R87qRt6o5LGfAJd20BCGgbuYtpBnre+4NVfdab/gsh/GIu8Fu4zgSlk1KaWcNzAfU4IsvhleJs
Y30Y3WZn3ETBe+DDTrrqTEjcFmNe5VaHuHLIfTYs3prYm1J512zGmVZC7mbNSq2ijsMHguZjbrKH
sJu96yd3MSSfiRD8fLaoyjjEmAVS9ds1M9wWA1UdVUe9nISepIg7LElSAGExghQ+Oi17v8pRQ9Ds
8n0UyLvrKl2uz5xJE7w8n0kDsAKk8YV5XtiLHgApB/RPvk8CcB/C8okjFMtB+mg1XcQxn3sQCCTq
UwRwq278fl0p7VJec6aT4PPTYQyjiO+BaeOtUX8Y3xW2zn6fyz8LW7phypnGsftD+2VoXX05lAWR
P1PnJLhD26yt2AphzRnGAmr2OME7WTnRIKDOSXAEKxgt+yKBHkP/mNVBsj5dv4fLmfnZQQlPH9Py
/4GuIv0z9oWPouNqOiqgnHhqDgzITQ5gASJvIR+Q4AlMKYrHjM87ckANXiADtABf5EFne9MxckOK
/9wfWfSZkoJXaNdemSIZV2U3utOVL6l86KPXNv9hrDcllWoQwsTCj5HEcWW+4SWkeyu/78vIbaSP
dpf5VvG5zL9ev0D+p19RTSz4jHYxLRiz5EXOfgeQ9g1AgVERob6ECWMX85spAvBdVUNMMXyJ9S/m
epiL9wxuYIoYWxumYlviBHszL1ZRcQSzut9r3bHQCT96OUU7/b7wlErVzq0ywxxYtZZOY93omHu1
5sRJ0Z66fid/eVQnUcKjMrRaMWaOqCofrc24K4/Zc3hrds6C5SrmsBd1cswP12VedhQnkeKLSoFf
DEp4eG1gzzuhMm1zXSKcxWUjOMkQnpHSYRIcDEGoihVurCeeNgVN/q6P6pMZiFMAUlpbEnubqq3d
GONrdbJd2PM/HZbY9i/LsJzaFPeTZflWbzUvzEv/30QIHwRKXGToqeCsrCndFClotGIK5enidQAT
TzMs/FPEGkduVbpkcFCpyrIPea67a9ZFzpgp3jtUOZPDTe88ltrNkLe85DZMltMqG7aQ+4j8NP7w
YmciuKpnIgpsTOWLwtsXgbWRPbTBC8dCt8QIsqB5UR6vK0QdnOAJmAkXjWETJIlTuVOzaDPOy0YC
3cR1MfyVX1NK8ALz1MoK4PZxbm1gqbWz6qvTSJ/L9Ee4UAXri8ig4J38bQzC+zeanMWMI351Pm9Z
Rn5+37krRkus26JCEZGvpQN1f1s+U62ny19KqmZbCgAKDUNkFLC1sTCMHiwyiLNubtfebGE9Q5Kt
IGnGrRXmr4pVBkxBZyCkJlsun/FJtpBHYgNlVIeSe9pRPhiV/tiZszfXxm411q2td8RTuGw5J3GC
5QB/FcvPNRD/sfz/Vc+0W8lm2wTYKc510yHkiDl4ASxVvYmhVsiGn40NqF5TK3+YFUbm/k2QYKP4
og+XeLFzTw2bPcjYNkqubzW1J54CpY8QOZJKT1liwoUUSul02uJO1adsJDu+l93I7+sRUy/s8YUz
RiM5BAqHcyq94iDfaQ7/aM431HfZxYh7Mnsx85rsUSoAdYyk0j4u1UOnEfkK9a7EnKtidZ+unE9Q
2/BVuHGrAUEA46Xk5B3xiETUaKNbTE3iCzSatniJ/bR02Yelq32fadSyHXVoQiyRLUmq1AiHppmj
O9S2N8cSsf8mc2P60++erIAb41kwias4ZBEnO8sTZ8RuA1/oS9z8J8aqwIXAF0mNAECEOyBjb6n1
X+ooBQeBdadmLlQeK9OnYRkdpa/9QfW19atkzsTbvVwYOLNA4fHmZtJZK/9S57Ou5XduIr3T/rSc
0CkC6Z4ioL+c1p7JE2KMmazD1HDcB6N2+9tiH+3D2rFXxwRzO1+1Gp/zHzbVoOA/eu02BdcR13Fp
9JyIZ5lWxxqOU+ZU1bPNDkV3M5pE154wHbEHp7XhALoAbjrzTZdhTtJqnRxJVa3urVR27LZxhu7l
ugsmTEbsw/WYk6xXG6faJT9D6+MwbBTTz7tndSCnAwj/KLbhElQsWomDMPz67MbK/017w4uKuT9t
qaIiZS5ifrqgXy81HJ+J14tVLOKP2/xr5w1efccAkK7vkN1fP0r+uq7Yiip4l3Y2dNZziUvxBOJo
Z6hsPwU8Q6dRPECXKxintyA25jBAErYZ/+7mCxtx72qvbYTvOyOonoaX7KUhjIR662KbLq7TpA05
JkTng4fwBqiZ9/Ld7EqbIigP3Qu120v4aVVwLUlrpErEdw8V456BwvydfcezAxScCeChsbvMvfR6
NDZ6oN4kz/lN/9IDe1Ha1Ht40Beyg0E9b8GXtG3T1zknNQLb/RvkRRa5oYce+014q2/6vYk+Rgra
kxpjooW2uW6clMlo7P/Gpa4D0mPXQfoc8P5JGki2lyAacdg5EHGTVWriNYjo5XKtGgztE2gbO+bT
L34LQ3XA7fKtvCl2HE0h9Nndu5ZVThercSd0Fn6tuUVsX+DPUiVzk7y7HRqTGACnXoMmpP0WmCuz
uoFq+W3l861ftMACTAM9LB7n7qCauZevzlA0kxlAt9N1wbGsda7GpaqkYDl6S8W+ArA2B5YeII8C
sBRSjRJSnpDCpADTzKQF8kCF1f20gLyBVQF/inyg3gNy+F3VvTP1hKxlXoa8mHWImxNvjI8mZpYT
IrJedChnIgSHMhttZbS1lnrMkF77ovJza91df2CUCMGjmIUiq8WkpuhePWbTS0IllhczkTMVBO+h
WEWq6gN+v1RmJ8Nwpxp961u/tCenCEevkl6v63Pxo+kkTxwhkAazlqcUR2bZdwWTfFt7XQaNqlXy
p/JHzDyTInSXrCHU0lGBVkXs9p6qgJGJk0bqpdd5DUBeRmzfbK8rRpn3H4DdepOliwx744xTvx5v
PQRoaXkWMvNU867L47Z1TUXBW2Rz2fVlDRW1/Kk09znQ+SWMu/ywDKJbc3mM++wwBT8R1/YS6zIk
KZvJ57wYbeJgIN8Ld0kP/G7OxgF+uRoj5KS3J6xfLJ+34TSGNXcZUukYfG69Bkha+oKetYHyT+us
z7H/Hlwb+UxdwW9ESalZcQN1E+VDI+tOtNy00rfrl0e9AsFx1HWyVHEMGZZuOVGMlqT1LE0VkTm+
gQFesxHBeRhSqpmJguPTEtCLaiigSW4zgy5CPtAkaNRdCZ7E7rG/lDPoZGuP0/BhqghPSHgqsYaO
1dQ81fmZafI+zO/rFOSJGBKKg7zYsvDT9Qu6nOebQI5gmsV0VVwCGfRlMjsgHL2lpjyvwXQGXNW9
vtE/8kTfuKspstmLRnEmUnhnc2bIE0jkYOwYFVPibcQpwNnX64rxW/jDJM6ECEFYnhZZrRXoFS67
PH207Z+2dIyNzi0q7J5/VWPC0i9nNWcChedUyb3eAPofDBsB74pi6mNv7DSwOklgjSsPFGAvdYjC
ywpTFk9SDHHpdCPpmy65nRdqXPei6z1TSXhWa5H3rAuX1JvQeIUiTy2Gt8Od7g+eFkifc6yY7jmw
U+hOhC++qJ0FDCRD0zWg9QmSzaLW+nU18H0x5YYb2VoeGFhy8QeJtcF1Q7mo5EmUIYgqsEIvmWqK
4cJoMUC+JaPSNKBUoC2zugdvceZnatkQ2cFF6zwJFXct57TmrBQlWiZdljlzbnqzFmGnRnUnBfxj
uh0UU7wdtZyYrOVG+Mer+C0X45v4/7P0vuqWtlnLEF+GWvcxbIGPlcReqck3ZrhSUCv84K7Iessj
zmSVhQpU2h5O2VjjQ7UkXtRiv9piwClulh1Gs+/C0Nhcv8zrdmO9zaOdyRx15JFLJyMfYrsKJ5uZ
39SGAPG77DJPh/g24HcmpM4tNStjCNGfOJ4pNl0Wbywc6QcnDMJ+cIO9pJ5ympfTrjOpwoOX53Kx
m4LHODAbKF+sInLKOXNU665mrqx8WNir3Nyp1hdNJz7YqEMVXog2lKrca3A1WXSQx+8lXEHeWUQM
JyzzrS58dqhNtcraoEG9qLqfSoy1p85qu7pBPABCF7HJEGFegLUS7m4yPdt80JetGv68boMX84PT
RYmtBalQmF1aEMGiH2rpF+PH679/OdKcCRAecaeicNxlEMD56VeA/SPI1Q6gMfnSH+eE1Khxb8rk
xSZDWNeprrW4nQUzc/n3wk+D0YnQp4RMxWPbfnIzIoBTxyhkCcZkF33PbyoqfqZl60yUWVMvSuG2
cm5yBtP1doZdL+AEQqMh9Dhsm7xf3uhKqPotZXn8AZxJWyWt7NUa0sa0cqw0g0Kdw6zgunHwX7ni
dEWOSdPOaqnl6ZwSK040HZn2nQ07+V1T32cmKLiErk7jaTEgxmiXrbIUfheboKhSFKLwcD04W+IO
jyrZXRyN3O4wgRUDsUjfsyJI9YPUURQh1LMS2wdtLfWs76ETLwqbX3FRTvqyfHrbMPjx/5jIJq5K
bB20hp1rGteN1zPf2ED9CPHDHYa3jz5grO3rTfG1MglPSyoq+I9+VJO85pGkB26G+YkTFVg7A/wr
4bfILUhyPcLwxU4CiO7YOnUQZyo/q+hpTF/M7ON1qyd8hdg6QBKDueeRX50+OpUMiubp32Kg2DGo
GHr5OU8sSnszhLMzo6JTUXX7y9+xp2cl9gmqkf0Xndg+3CDx/Kyl4DOqbrVgPCxk0YF4XGKbwAiT
JF1zXIz69GsbT1l8ILcAJ7h8Ae5oUbjZPXbXEFAoX3i5O36mqOA/FOBxNCug1LwIFbLeTP1RTpyy
indhMW8KKXNyadiyqnLASudftxUiLVV5an7mh+N8kHUFU9leXEdulGueLRXBkj1oAMjJ1Qd5JFJ9
KsyInQNpHZUetCtIObA+l3C+GmTBnnJsbgHZd2j+9WzFzkG4dDMyBCi4wIgwTLTvAdglbSryYROv
TuwVSKESd30K+5E70zOb8pgOFpHPk4cnVP+U3GiLksvQ4SHRkXc5mJHyimI6ijs+XdyhnKMmpB02
GpBTy+sG49tnPLb/HT1yEjTJebcueqIiKSlQyEK0fh7NooB5dPvB/8Vxod6Z7gokvgKYVyTeCC8J
X8kQNB6WzuyfZWE/SPzV8zDX7FGFcTkZqHVDlzWJCKcJnywD2K6neoKoZIz2I4v3CuucugeSgkbx
n5CGIniUHt+Ua8sNpUi3IMH6qHrrNu+dtdiwgN3S2IKU8QtupKjlKksSyJuQJOSPJokqzKPwlXsS
iYUtbao07DahIfIN3HZu9xwjPV0fsNrjo2dBBgNCHxFoM0/MGC25N7tXg/E+QfEqj4PR5aMhqQ/0
Gbl2EkakIkRqIPIMG03RV1KOUmcRH9TbZLpZtO11b09JEPyHYZZ5nrQ4RVOvN4oxHbXJdpQwJT4r
qdMTvEauloNuRBBjDeAflA0nbamqA6WJ4CdiDQXGjLt1wBbeFn4clCjPYnYIN6SDptjAnAsidUnV
HSjNBHdRZoYijzo0C8M7RX1cpcfrF0T4CF3wEeATrcekgloRygpmeDSrBDRJXqbursuhHIRYUlRS
zQKdNASlu+iRd3fqF/0zZ5+Bb3imgDWoD2ZdcA9YS+zjhdvdCDwnjnMQA9cF0j4s2PAoPBQ1kfQk
X6/ryH/0issQe456nRZ9OkNoUm6W+IeelW5hHyvjmMibxPhsqYRNErZhCN3Hoo+HOqm5DwxDQGBM
QVSt3nWVqIMUu40h9tlCLDjCPvCwHngBet6GQQlcso3hcJ4z604hTJIKyX8wBtdtznJeGPg1jl1t
tB27/8UYvGyBHUGx3FK2KS44W3kbTQ1Ph3nvACuJG4wL3A9evM0C26M64ZcXkE/Jt9hsjAxArFYq
pE2utcnvh018TJ6ND8vROFoOx5oBLYgJLX3iKhXCPAVXMnfhVJU65Epba2O407P5qB94aqpsoyN1
iZRtCn7FLBsDxFawGz32i/yrRSJUEY5L7Bss2ZSWqPXhFPtvBsbU4uGLEt8oYH0ijo3SRHAls6Lq
uck9ZGk7+eByoj+4le2IwU2gX6Pkh81fl8wHiDRR7EIW87KqoKdJPYhsd2UQB9OrNfxKggPSXfIw
fMVziTs9hbra4JXj0jofLGjRDao9gfFdkQK7dbCKAEJY8ruMCKgioCd4kfFRZr89g7d5MicNjNQZ
ne6Vx9QSrNIqatDfr98mYTUimGdeZGkY86pmrP5k47FIPkrNjzUltvGoQoLYX8rnvEpGBjFLg6+/
xJ9mFJXifdsqbgt8YOtVVZDRjY/GEFzXj3JlIpXwJC2m3vM2KC7S5dvVI3Mwigscw3EjefK7di1O
vkxkFU4yZawWE+J6SbpVYrAXx9W+Uyg0bMpWBG+yYLJs6UecZ915UWo6ev8cyxLlICnjEL5hZK3W
upaXsZIcUAlqAM8Mhrxop3xIv5aA2nf5aDjnZaUujXp+gosBF3ih9grU4wGv9NKAvRq3GpwLhzBv
tjLxCPhpXXntIsinbK5JrvMJIiXGVvzqyyPQ6KQXObaCTqWYC4irE8E9kb1a6lRDN5aHfjibN5HV
e0yRicu7LMbQQY2GTSpgiUDns89qS1ZqlikNppeloQ5MRQLcMubyNlFl/ySeGB81/fP4TqJ4wDgT
VWqaJZuKhSFsa3lY0vVp6kGJZpQP/Vpt6qG6ySftbk5nPy0YIfuyhf4WLdas9XxalBZNBm9Qtftl
igD3096XSbwvyojYBKFECTapq/OoAoMe8TV/YtNBs37G8ado6BziNC8nzb9VEstzDJ2LkU18yAHb
7P2u3amw//B7hiEiC1NfJsh7pZ1ys9woN+aOkE0YjViqq1ewu6caZFufQS39BTweaDo0XnwnHcyN
ju9u2yND7eXHd9KXZ2ln1mP3ZTZgyQWtmwNzFRf861+T5zVy0EEOQlR7JewTJIG+Y61LaHs5/ztJ
Fp5IXFeWPmGj9j8v0x0sb90YR87MpO/IuholTXglplLlWl9BTz5zb7jZPvSiw/CGOrvcvAt2A1vv
/71+jV/02aHOfbR2hg7VWgl7k0FlPi/ae+C5z0Tw93Imokdwi9cR+gA0ymtHQJcUVqBrFM4/9RyE
SGew0einEcNZMZ5CB34OGSCeNCTBX/KE04kJsa4LLcCLN2/PrtxJDoIOTJ8dwUyICEfN+PwlHzpJ
E5yJFsvrUi04vIjTnahetWm3UQVm7spLAoMIBX/5Zv0tTSzdNZE915kMaSCxvC0hLEOZRr/Lf5ob
xWFOfkjIoj9h7WL5ru9mvSxmXNuvov+8BaVFtVPwbZC7lDDCa4lVuxKIYmAShHqNdN/Ut1Z5lA0i
gaVECK5CMftVkWOIaPVvS3ZvoqomjcQ1va1gXomj4l5AHg3j3GJIGx5i8sfv6kv0oO16X9kNn8Jb
DtxsBcVR8kygVVoH4y58jImmImWWOj+Gsze9GonWMO4Rw8PsSQ6WEpz2Zgq0QNtSsYY6UcF9FJa9
2gN/bzZo2zFaJu+Bc0Y4eCK0iLU8bRoSK1thhN1+9Io7za8O4W2SOZo3+vbe3Kt+uVF39o583pT1
C86kwiL5oOQwFw3LSKU331geO+ogiq03oU8xx10GNTt5YrG2N0+zPTY8M+k9/ZuChilGZrFo9R96
W3Hsvqr3UkCcLaGiWNuzo4wB/x+mYj8Zew2Y1BlaUtY3/vVPN27+UgH77cHEyl63dmll2JCmP/W3
mp+DAz1x7UP0HRsGfu5SZHmEcYpFvv8h7cp620aa7S8iwH15JSlSkiXbsh3byQuRlfu+89ff055v
Ik2HVl04GGBeAqhczarq6lrOqUawg4cdTlQ3D+Z0r/RuERBvDsrX+KKeGc+VhOFANm4hOsNO2aLG
5k2bxk72FFjNOxW28/FxuUeQATIzyiGrRu3Jnn+xtl4iORV8O7BDJ/siogr8wU0gAN5ppirKmOfm
wokRN+IY1JiajaT6PmKVdE1va6cJqULz+vf6LYiH1xNmS0HzCw/VSXEFxZNhEyQENyWDO8NOnvoq
MBBMRid6MnqbnWHqK8fWXTaMq8BnQIktNRxDSeWOUK9KqVVZ+UIVAqetyl0/SnZlmFTmv+7O5xPk
wnEsBpKQBNBOemRLNL0PDK3cSRq06nUPnQGyjk4J5PI6axjDLA+hWLQDwQSmAmKnQobAWkehS9Ys
WcD982o9q8cFZA3DOJrCpGXh5p+CpT46rGllOOZd9IKZll3nyx7oCj2RSk+YYVyTzeV62jhYGsaZ
cQsV2WjLcXqragJxc7PP874MjUdNAbI0MGET6Nen6LvNPzp9dCfZS4pPRNhfT8f/PUhN5FosQ6s2
wJCDoHZ2jN6Jdj1GdNg7MXWk2tNt0WNfMNiUB2lDN7nfuQfO4plVXSQoqpqoYLKEeGHbHbKd5klb
9mibfrGpuBipEaHuegZxlsflfSZ26TH1A3mYkRxc5hf5pwzgqOGB4SLIdgOj6T68I/o7dGIZ5r+K
jsUwSGBChqIhxCrb0ulsYO/rdn/QHHFLKboaZiwdhUvs2hp4Nf5XXBtXi9BIAeyne5DSU6s9xD2R
Qq9azoUILpJlKZqdQmSxnIg95FK/Qael86l1wFVPuBDDBbJhSARdqCBm1rB5lYg3c9oDcX2+k1OK
lojSiAthg5RpS5hDVHHAs8oLdoqf3stbCpWI+jZc7AqLxAzzGmIq5WcfodqaYvDh4bqhr8aoi1Pj
YlQcdf1cDfj+lbmPg7swJooFa34ki6Ks6wraQ5rF6TAI5TK0EwClpsKQAa8EBN5F0WNHGUw2ICli
LXSoKbCPNaXOQnWRc94A1HNzVmtwXuVgGbcCOeNDCeC8ph47YYpSCKh/Bb5gV3eGVzu5g+HwpbHZ
eub8LSDrg+yv5kP9pVacH0nakAq1DKHtJv+q53CmClgYsWMUt9aJ1a4C0bluHGsGeCmRc6lgUhKz
UiCxEPZV7ZfWnRQTwYESwbuSNsiqIGD2ctBQp27QqWmeF3G0/04RzgqXKJbbRoQiunBYGn+R9sq4
+TsRnCNNnaIZWQtFpNS0Mepj6+0xoshzCLvjEYMb8GsLag49+vZbZN7G5Oj5WnJ28cXf3i4X16yU
JmViGdACnfEZuwgFtn+BOKk/Cr75QiMiEF//rTZ3Ia4MR4QMC/pgS6qrH4V0O5Dp+1qwvlSJCwZG
NZdBmUMl63FwNa/2DYBhs7VIVuIWClfbsP5SYwcvFfalqMEy6otxkSKVwKgk6RgsC4vArloFS9X+
Xxkev2kmJVkpTwXOMJWwzhHcluPg0SQVa7fr5SlyoaCacIIgLYEHiU/oDbrSYm1Tc1/1u+vaUF+L
iwdiIohmY+Fr9W1qF0ltF7lTAhkDTCmO2tb2mCdOYVjudamr7+RL9bgAMWWd2gslxGKivnPBJv4G
++b3iZ0fUwdbkQKmHdkDJe7+LjTx62a52aNEO+JgpTB3BuGrmrY+6t6ElNUq94WC/LpZEhVDp2QQ
o9wtnuEtW4aLyUYq0WdxqTGidWNRDFGWLUPBI+e/SaWmaYGMETcsd8K/5EA/YYNqM2nxbtYoxoR1
//otii/YNHNWGp1koHHVeU15O1P5y3qEOv8+Fz0aw4ybNEMO1pb3M2AD5OLzVFBbbcy6/rzZz0K4
INEvfRgPMZRoxpus3pph7Cyam0mfRfB9FDLRz6RUYv9+EXQHddEw6A1pefbYJsAe+S7Wj9f9ad2L
zwpx0UIy4tAQmEJqjJmgeJMO20g6zumtUKEIa23NlHgGr3Y6ZPEskTM5c6qMomdKhc8qdg+fWht3
2CaJWL9jvwCDPAjpUWX28a99Ny5qpEYtg+MRQuuNvB++v1VPbkJfqJwZBMfVh2jkZdGQFFM20Njn
l9B67G/0ggnqjEXBIJnQeXVbvVZWRazbr7vvbzF8b12OwRM9S0CcnaJytwjWJoqGOz1bdvUyUiQk
68Z4lsUdYaDWuln3Aopr8l5RttKyExJidW+14HpxbPyijSBYzVCKIcOrW8ChB5vYSrdsfF0glxrW
Df+3OnwPP5nrJa9yiOqTyS6CvaFu48ByDOxIj/JdJO6F6fW6q62CxVxo90frfrSEGBB5aMf+0u6a
V4jYFngZgBhLsU0wUx6mX8tGf4np3al18z8ry5LJi0Aya3IkdSYk6yfFA0zwDTB/PNNtNobf3kcn
jXgqvHOHneVxsXgqogwTuJAn3c2O4lVeejQPMtBM2SwS1bZfv1jOwriYPAzGMHQCAn8Znkx9J6VE
FH4n5TgL4MKwYtRNYi4wlQFcNK2T3XU71LR+zHfLnkGL5ncAABTtcnPdXFgc/DNknaVykTnM5FiP
U7z3u6y0xeqXOeyWTrHTvLcNEvKb8jx+76bJ1U6d4zfPmwEuGjnxvrphg+filir/UIpxgSTUWjkM
E4gSp9ib4x8d+D5FoJ7Uh06kPh0RtFQWBS4MHwD2vSED6wf1n/yGwQ5m7hsQH+hU5h6snA0Kg1Qx
mdCPb+XLpgF0bAMyQ1l0DbAYSVpp6zpqkeVWnB6uWwkRxvgmfjH34Tx3OEy2mvVvyU4mvxnlA3wD
f6lyAESyj8Ya35Fj3LzReOzDT9aX4lZzsFX3c76hJopXrzdJ1AxVBiC8bnFhaxD0Ai1ocKotQvit
R0JvLvrNEC/7RYuI6teqoVyI4iJWHIiSJLOPpiqBa3Xqj2TE6l5FoeKtbrHKF3I44+/KQUlES8/c
VtAceZketUQ4KibWVpMY2ZcObq1B9BNLsrtUaoi3xaqx/BZu8C0IUZs7Q9TejMXcM+7WcNfuYCyU
17Hv8kfoupDDdSCWupN7c4KcxsU66TZzu+1y0m3VY+F/oS6b658OTxnOxxWADukDpAWf5NPgxltp
i3k87CjWwOlDVv6MIHazUAD8lFTOYEShtwwJHHPumO8r67PZ7XOZenGu3mwX58jdbFkgIOliF4/S
R645f07yyL8ePigt2L9fxEcxVCSzYl9KbdsbXY82UW75QZh418WsJ/0XmnCXWTyOpSChEItq1eLN
mFpEEcTXfwyO5evb+SX1qIr89dBhiCxIXyimRGI+CxPeNGlxr2CU/DmvTpPmXleL8ifOmYVmNGZr
gVb/Bl9gGnp08KXMgLvExiybUWphBm6Jdh3MdkRBFaxLUEUJQ8ymJfJvcyON82HKGaCVuXS2JGXR
Ji0WCkN5/Zv8lsJvbCh9h0HnEN9ENctbUP94gjl/qrFk2RcUiOB6ri2dZXEGh5KG0KUhkkLtrtrJ
G+tO3sR77UHCam+ytY6mLWHQp9/mROhbvfsvxHJmh65dkiEBwOS4lXvS9CLlp0gVbWNSAUu2uW59
q51W+UIYZ35LW+jmOJtMR7a1H90Jt/JOf2R8kOIWgD4GsbG6HizOZ8rZIUiyOzHtIC+3brtym4hH
6yPAtBcq8WP+hSEUuWAg6c2yT4Wy7fWHiXycEMbOT/dPaq7nqYZvBKzdZCc6C7LdfLJjfwL27udu
k2zRkaSSQuLsTO6SCszONENmj4IUfhO7xE6y6LU1I4ewifWQ9Psb8diMTVqMQ9lATmPZ6XOF52W4
CY/C1/oV/39gDLiKI9vdESgSLyQcO6UkO/mLoCs3mpxWEwwk7g6j+CrKvxYhInKY9bfl2er/mFhK
rMpYWggBMZEjbtJN6VgbCUvunf//4GJkPvRnKnM+Ty6OmMEC8AMRBslGwsEjlu1GQGQo7rTV3dGT
76T9iG5/+L1/oUqz76SKZ9FcLEnEQsn0EaIZCMiAJ2fos/nE1KMeZJSOXBxRLbBvVTpOtJX2veJZ
CB3L8DWsQYGwHTOi/kdcAiYXRCyj0CujhlaBojlCZtktvK0obVUnNo0JY7TE/xpjtijqHMRM0HRX
DfuufZAD/7q3USK4PFdQjF5YmAisxtpRBiQkUXGN6HRdyjvJ029D4J9BSmt1sWQhYCU7K/Oae7ws
N4YTPMqhmz7JbnUM8ME+f0iooaq6ZMmGyqMXmWpnGTkz/OV7c2CIhYx/YDnlO5VN07jBAzXf8M51
dpbIuVpf53UYKZDIuuYGxoYER7yvXydcZ40f/aTKRqQ8zr+MeAbvuIIMnrm2cmAgRt+X0/zGgRkC
iY8IXOvXzlk9zsvmLg9NHSTDbqvcCOl+7IjiKfX7nGNhAkWLMg2/n4mPgvBiTISxv2OGvxXgK6Zg
hMzApIjzku4Y6oxxg7a5G70EjwyDP/WiE7Uh806oP0vk/KsRsdkIpiK0GH9Vuxaz7uZ9Bxrcercc
BRJQ+23d7s9Qf5bGXdFNXFpK3+AA5z0D4F++adsOTGoMzftex+BQcWs9qO60Ab3nnfoiuNGx+/mx
/Of8N3CvSoyxlUudQ2PdrJwlbLZljktODzeEdzPbvqYrd1PnU95XqDywkLL0NhsQHP2qAMaU5DMU
oXi3OOU9G9ymFFwvNMqiiYVHXdcMfsxIyQxDmNhabKTIdtKPjiaH34B35ZbYgSyN4ZRprZOaxRMw
Xk6xnhFeuO71v+Wb/BgdoIQCc2QQ5l27UbzRVzCdGEUOGNGGDVs2EJ6ChZC5euVdiGTXyEVaZISm
YGmY0HETFZBQsWQvEebwx+cpIkohq/fRhSAugqrtrGhhAUGWhhGGPrKb/Fdb7K7bDiWEC5umYiD5
YuD6cxVu4vApzkAopFMzVNSZcdEyFrq4bBdIEeIBs3SFbam9k4kh+Gmo65X51B++cHFqXOAMeh00
UEyhcY+GZLzN7n7GDgpyiyO6jYOqJuV8LJBcEcijRgLPQmu7+E3g4skbXAebBeubbGcu2FDlMeJz
8S1CIS8T3WwhLFMju0hTZx7uS6qpuxpOzkfI80z1U1cgSYaQWJZuJgVQxoVrTUAAz/PnNqBQotfv
hQtxXJSslFKvUkaUkWt2jEeOvAlPgmPUHpbzvNCNPl23eMIWeajI3gSlc5ayI5xuNBT5MANi9+Jt
kgpEoKCCE5901UUvNz3jdFhwxRb36b676ezeDe+ZJQpkX5CyDS5eGL1SF5UFcVF3jIrdCDaHijg7
8ltx4aKsKskCGjTScGuj7oFlCMwMYDUJnuixtwyFGEOpxMWNStZwhXfsW80vwpSAre5LrhEvC8oe
uIAhjG0giYxtYYi/TMLNKNgzBn7JgcvVhO5s5Xy+tYRdKRsaxCzh18Q8je3TX5k1347O0qjrJgaf
nbSBj+z0pktjW2t0VxRb4s6gVGER8eIGjLBG2AsqVInrn00BLEtle10X4rPz/FAAxcU+NSM0Slsv
Acd3FJ2qgbooiLjN4zwqKEqYGgZJ8CBnkEsZ8ga7s9MdllK84hO14Mas6Motwe+H11qrq8sbiY3P
+s2M6D3aitsPdQAurIyLAWJuGvXAGGxa+akYY9vMPJlK5AmH4ZvLehmpsTYhXuuTqwMMK898fTGd
Wv0I26h8oQzn/V1XT31vQRlt8APrZ2hSqRxlZ5zrB2ZUCUrOBBhfw+BZVb+nFA0sIYJvH2vjkpcC
Q4nUI9mep1NVN47YPF73F8Ih+bZx1ylqUDMURaM+Rf29VhOlYur3OYcXkhmFafYhquW2Vh5EnRh8
Wj8kFd0pOJ0q6dytMoP+QhlaDEmW7SEId5JQ23lCxMd1Hc4yOGNShCCIRTbyPFm7Qn01KLT6da84
/z5nS0o8p0PV66jmZPvSel6Wz9N4jLtfH/nSv6XwoFxaOFVZVUCKGgGCOo1sM/58XcI7V/xZBPdM
n8wRNLEVRGDlsn0O0X81d8F2fq2fGlvcki/I9TB8FsfZFqa02qwO8F3kE1sva/3Y1770rggI/pAE
Zlg1NNVUdAy3G6iDMSO5uLmqbG4z7MoAo0fU3VrTJ2cZhga40yph0esTFheS+EAMkuRIjDsEYiAj
hr10yM3iqFX6MVrKu7gPHABSuEIN2JUpH70lm4DVHx+bKd+ocX3CFtzz0gqE8azurcvnP4qPE8Mk
Z+kgALxnWgA/GbZuhbEue07jzRBInacFGBNqF/yLvtWFfDctZmgrgblNq9iJi2QnDd3P69a2+tQ4
/0X8TnawNGNRTA06bMnPvsDoXgbIqVy1TS361cpgh7oujvj+OuekombNSov5L1edt8AVX4L7st5c
F7EaZ84a8R5qhcI81WaNlDV66BXLFsH+fl3CuodeiOA8NOknGa+VlsEPSF7kZBi4le9ToGE3ADug
CBiII+NB8qJQ1ZMhhbB6/BIse3BO2WnzQmi0+mi/0Ih7AlqNUfdd/abR4EbAXPJK39QcYAFYNhvr
ylKXhB6mvIGHyNPlNq2NHkLnylH9aqfiJEtHcKQv2q18Z6E5E4J51b2u6tvA/x+J4IWq7LwvQlAS
xVFeAV0B8Q6ZrbWTdsN30zfQ2BM2dYKxUQnl/we211t6cYF9VyriUh+Ui0zLaKhmCm569O3dxNLd
oj7I0+JcV3O9MHihJnel16k5BZIMN3gDlAN4ZDvawqdyV4CqOtEoaZTTcZf7Mihz0Kvwa+XRuBuf
/yG0UHeL322C74ygjCJfowRygUQbp2XUSyYQ7Nv9VlV//t358a3z0dSzphYggJ2fscWD29WfGEx7
439oX/7iWuBb6FEoKkpqQVYwb2pQpk9qTYQs4rj4frkF8vdpsGAN0ageU0G8UQJq4Wu92nK2OL5X
Hi/hJJUZHMv8pPqMP7MElYpZ2BN4O8G/51OALIQfmUznC0eOh8BUogDy6u4QSDcmFlSCB8IK5LVX
44VOXLBokrxvJhNfRoZGxk26n7bdNslsa9/5uJuNp+vyKJW40KAjKnSSxVQqb0pwAzS7biAaxlTU
NbnAoCxxkqvsCn7rg2PJDNHdjbzOnr+/wVtW9vKl8nXqJNmdeCXsmlyEGPQh6poGqrH2IMC/98NL
t693OkgPhB/XT3EVVurSn7jgoNS5OmQ6ZCUHNlebudhlA/KFeC9/1iMbgEi70WU8cSYiPTD1AbWn
POof6R+eLYfvlytzP+U6yz8nObTryrMAoHVdTcKnLS4LsdLEssYZPq3gXV4Gu1klCnPsk1z5ZHyj
PBVk0PoUOMbB/NrWXi5MdjU9NIVbKLU95Nvr6lBZFQ9pIyVz0gomxAHvuAPuROBW2/L75OT3Ge4s
EoWRMEiLCx+mUFSAR4EfCIGX7bDH7ptuN29Fj92QJCAdJY0LJFXTV2lcQJrqJ/eFVx4tR+ztfMcI
m7OPFb4vjI+LI3i/D2LDsnrzE7BfHMkuP6UO+JNfGzv//0BVU6bIxRQhMuqxCSCv88JbtjwNXjqU
8g4gi8auUbul28vr+Y0mgTHXUiRJ+oP6RpFqcerhX4pk/0OKOoW2luJIJSDmLh8hYZAvxHEJstyN
ETowA3LVtrc7/dVMLcKd11+sFyI4gyzkwgCFT89eFaLTqQ5DQTWAkFU9z709o7xf+dI9ALFJT1j9
eheCOdsszLQtkwFHGT7P8DzQI230J2DbYHV1w0bMa8NGZ4jwdkooZ6KjUM2Y2YfQ7CA6zESxB7Sd
nNFlzLasO0O9o9bjy4WanJEOSpEAKwXnyzrVDBPSEJ3wYOCZMW6nwqHGO9cHzi7kcTeeXAtyYRXQ
sPPY4GCAbLgG5lJBokFSR8ldd+aoqVMjInBa4v2sfh8DYgqX0oSvoXZKPQldCU2MbLAHwAnG6U9r
LOxxOMbG91H6mVqnVC8IE2EW8Mf1cz4/vlgitn0/qAKkYrvVaeJNb2Z2oTxJIVEqWk8XLgTJ+EMu
EsmixorkwuxfPqbP2qvqaNvoLsNUWOqM96D+dtJ/8gWPcXtaO4ZHSTjDat538Rdw0SWK1EDPwOTl
Sj2CWYEdxki0m86OOpDPLc58SPZj4BifqVcUM/lrR8ws60Jz7K7UcWtCrmJ+qqPQjqTG6VGayjsn
TaMdoSU7x2vSuDgzDGINDts3B2R4wNJ2so1bHQ4PRCkfdbDr4qgz5QJMK6mxqgbQTYsPnXY3Lcdc
+8iW08Vn4yKKUSmFVdVMBIZvOuvJwCfT06e/04MLIyKWf8DfyL4RYJ26XnVmMINg5Zt6wrMBzmtf
h4sio65UIHpBFMEIvJOC9ARXTZ7d1q1kS/X3PD9ORWIL9ADyapZ5PkSdGyyN22W0wgj6Ne64EezI
kfeyg8ejL4NRd5sBBBbjcI/1Hb3pSgSYPyA2p6lLRQmSo/SLqbm9/CMqfYHcUSPMnt8GUYZISDMm
RtzXt7pT+8HTsJf20TbZG/fiR54dF6fJRZJgyQtBzCBsqo9q+L0cn//KGnmenLoQrWWM4cOK9dQ1
h6G1+4gCLXqjyL1iijoXKFohn8GdAVPMnwM/cLJXELM/zQ/Go4xMId4EbvaCd9x0w9A8swcGFLec
ho3opphWoViriDCic2EkyRfW08WBZsYncOdhU3KmcPYpEVwYCaQoDc0ZIozFq7JjJfsx1aBcL85c
2AUXRcA2aFmNzGQADEh1sPnEKq3WUQGOYIIcPf923U4or+aiSZYHQlWzOzWIXxatd8Tqa2XdyNjH
BFHPEFKdauo5wFf9x95oknqBPJbcRQ7GEIEh3e5ysDdRI2DUWfKLV+k4yl3Fbk22vNsvdgE0snDX
PLdPIhjgjM9kekBEEL4FEI7lkqMSxUIkRqvxLNAegq3mM9rvzAlfrn85whp5fhzAwreWYuGlM1mt
XcfPVrY3qr+8nPnSv1BHarm8ZZQK6A+s0Rt63ZflkrjUKF3Yv1/kN6Ml6YPFrEK2Hpv5oW1fg54I
iNSzjee/0RclFDQmI/+lfJ9ceVM7dQlkV9HLD/LrsmHooNZ9vb3+lUgj5IKGmAmJNrJrMzoEJ7ak
a220L6rLMAYYZRll9OtvDE1WJUtULdXkwmAp62XemTBBTS8zZ1Yr00nH9Md1pdaDxr9CMLf538+V
SXMgq00Fx9Llh6xqBFuc5hmZlfJpKutm0yTRsqlVVXGvy2XB6M/75iyXC45CHvdaWM4xFoO1Qx+J
j0aqPtVx/q03tcOiF9sptw5lXlI7DO98xN+CeQwsqTKAQjqihDd58ybflL40u8VNi6l4cDDcqKJD
oUYRmvJoWGA36qSK9WnE6nsjtLaIMpToYY4oVR6FPPRy+dP1o33HPX6rKHNVSllrRyz1QqLy2GLN
odwnd9ateWCryj3YEWLPdEYS6eCdt/5ZKouoF44vNXkjxKyjwvZVe9/c1fAMBvzNGDop0vB3HpBn
aVzSlYGIqlpYr0256w6K236SdpMnOu1t7ZSOdBvcie5yMhiQ2ok9IZnOxClT35W574W+oRgAkimC
vgZm6FxWbsh9PB4Vw64Shz0hwVvlVoCeHU8dSMBCarWeRZsrHiRznquk6dIHIk5ABL/ZJDUbzA/a
M1qOSdY5ofmRwrR2Pm8uGNWK8D9tk/oUzvuwA45LKzrVsuvl+6pT7euny37umnJcqBW0WVESCcol
bC41P5nBl6R+Dj80B3uhFReFRnT9FCvHN4yl4dgPJwWIaLn4KHfEWsP65tGFIC43a7QQvIkCwmxy
YHBCICj/Eh9DH10tZqJfrB21rUsFAX5EfwzNNKkCnCBS24f5a4vavrYB1LO8a12GxVejz4/Vlc+U
Z75TufptKfy4vtb1mWJkEMxmTOPtsq1uGK0Tlj6pGhnz8StGonARp4jV2CojvFlkf9ywLafIzZ3s
hh2qug096lly/T7WFC7kiE0gCpOGbyjgnoi/6RSQHRVB+Sn9WIpHNRJwcgLIvNlYmDwilP3DiJrV
tvxw3ceIq58f1U/6Lu6A8ovqQ6+7lejhMW4oW7GO/bbtHZMa06WOj4sgvVKVqRGzkqn5ySqeLWF7
XR3q97mQIapVEs8N1EnCg95uYo3q4jJzumZuXLDQh6wt4hHBQj8ugLWsfcEJClAyMISpzBlP19Uh
wjsPJCeloJzDew7XS+NWxmmevjX157gDD3pZuNdFvfOS++2y/Jx+OkrB2LGrDMzargzKgnAfeAqY
a+Yt5UREYOdH9vvFSKoohlrF+Nh1jhHfjfnduFAMmZQv8b2qOQXoN3Zs0Pz70jd2dD/6w430oNeu
5Web7CcVbgnj46f3h1Aw1QjvYddUB1uVY1tKiY/ErvMr1vfHGGdiGsBdYtZXdbZmYGjxlzRRJk6p
weUUmN5Ui8bAqWUH4NqDb0c/YL8xeWYFwcppv83g/KGyVSIMqVxcWAwLNDjM0GXMow13yxY5MpqK
xQvrTMnYGiqc/kZ+mO76Gyo1Xx9MO1/L/Fh/3oTTbLJrGYtzp/CXvje204t6X9wwmGbGC9hsgkO3
eYPEuaHWt6nD5uJJvagGJk6heDXcSuWNpBMT7JTFcDlHGKmpVYb4/d5qnRBw54l0lDtqlY2Qwjeq
dAFg0+YAuwzwdgoj2UF93s4paFzKn/nO1FyIhjKxwxpAEcvIWrXbHIv1o1u68zahaiVElOKx4uS6
n9RhgbQRcNBGs1OBklsjtZYp+FNSLy6p6NtRFLsSktSj7iNbuokBaYY93jes5A+h0Z3Nned+a+JZ
BfMnvpUY5I+ykjmyYNpzl30uDWpShri+eJK3PJX1sGCv3lrQwL0wOVOA9DM7BQFI7UiQxPVGyu8L
TONiiNJqmS6wTDABfyOrDcZYaZJRGaSARgif5dGmMcCuCY0MtYrsSzwNjhlSfB+U6XFRYVqaosgz
dnDLMTVv6gCDnf1mIfl0qQ/ER4dY/t+dP3mB3zrKTeSquxoFaramZfxCmcC1XOWpfLmeaxAHyLee
hKLpkpq9Dsx0N6mvc/j5+u9TuQzfYaoQi+KezaIzdlnFrZ3hRbnNd8pztP/LAM53mazBkEGmCFHT
LPu5oXtySc3ArF+Opm4YJvuPN+wuMctFtSYA6sbDKe+qfZi1bmOWXib1G8Uc9qYqEM+CdQM8i2SG
c1HXEIXUHEtDjd2lKyqnT6fPU9M1+2Eee8co54Goo1DiOHs3VfCbpDno22ppOVRC8ThZTW6boBmw
5QQL2B8yj9/a8U0LOU1EXesQKXDj74FNf6O68itDpqdrVO88+s+yuDocsOLMaWYjWmCFB8r/28jN
9JI6SuWUuxA16la0qUT0Hfs/C2WvmIvP18e1YM0dhJbRadG+hZqdlLmriH6luRJAfpShtGtJxX7p
9vrRvtNCPEvmrrJxzGprYOo27uQ297UfHxOPIa1oXrmPvOJmlkAtxW7sysl8Zc/GQUPP+IG8bksd
w3pWcv5bWBi6OIVZCbJ+yPGZS/mpLL8W4p1MoUhIhG8a7G+4kGHIs9rmbIEjzFAANMH+CUYZ7NSa
95bTu/F9eMCq1SZ3xRvqFnonbz2rx913LXhN9SZkVuwMyNWbw+L2fuRijWwbvNVdxwMQx31AOm2y
49+eLRcgpDyK5JlNOmbFtM0KwxeL8g47QM/X7Wl9alo7K8lFhqRq0rE2oCQQXlz0xZxwwvUk/sCm
FBZkQI/wTSkcamRt/Vo8C+WuxUBNWq1iffBmRiW5/6zVhoOtNmeUTVuTJSocMW/881X3Wxy/8lBV
w1gjo2AhgrUZI09w5B8wG4e9vSuqy79++Z6lcQFJUoZGnRVIs6TbTrhXVGISgvA6fuVBjrO6V5k2
UvcoGgX2514letKW0oKLM3OOd80w4RPls82AvUYfLvhJ+Mq2y4tTwXjc3eumSElk/37h6aHS1Iae
QKIU+YJ1nyiP13+fOjcukjSVmXY9y8uTfh/VwHIcHKEzCVujlOBiRh8JpSCwj9/o35ryRdGJi5xS
ggsLZppb2DXG79e17s/t9yBu9plJFNIpJbiY0CUaQIsHfAnwAdhZclIX7+8+Bef/U4i1b7WEAL3u
HaQiDnYajrVJwlcRivyxqwBGv1lhrqICG6HasQmD+AiOqNSunnUMqGtP1o/rmr3z1Pzt/fzygtQJ
hdJVUO3f9bRaA2MJ6wWIdngXUW/odzqtZ3lcJjJHHfYwJOY1j/0mjnE3xptuq3cQOn0t3QKj1dc1
pK5Ffp2hqDO1kViNjJFvyBqig+RKduSBVQmjpYIz7EXPOg6Yad2kd6FLvQcID+DXG/QsSwHrzkYf
wsJRCnOTa5OdyqN/XU1KDBct5LbsSyiKIWflYcBsovlTGolcjkhtLD5WxHrbjGxf0lwEXy8flHkX
TxtxkZx6qu1AJeqOlEZc6BhqwxoiExpFwb4S0Sg/gnfmA4emy5KkmJqs/8E9KuTRIrZKAF4WgLQJ
bXPXARd0CUimjVVVznL4nlQcNkbSAyHEbV7Lr6oz+u3RuA28ZR8eykN+L99onxXKsdmF90cScSGT
uxAX0M6JVjSx2tgbqgvm3o2H+LA4qpfs6xfKzFeN40IcC20Xt2Ef6CPQpKCiUp76KrbTJXYE5biA
ZFMrZtuKqWL+ak52IZAzeEBua5mZQ2AV+uEk2vn0NU3usUdv65JExP/1R9uFMM70GyVrmmmCMPUo
ZM5yyO7QOLid8GILbNMT9o3/IcCnC4mc9Rt5nEUpOOdcZXrR4+e024ckwAV1hNy9OYWV2Ldswqzd
zJsKsFzCbbNNkG2yoRBGoyxu62/ZkVquZKZwzTK521SuJSUewxGJTfKgZ7ldfgzO5nx4fOvK6EWs
vwZQLKlOy+DLxdMQE8GQcGm+ZRWFJVbJsMYClKnXwvIa6SkQiFY2JYK7KvNYCSuMbCIxzz1Rrm0t
20cRNbBJ+C3fo8qSUKwGAx+j1N0sfh6XbWKdss6b8azpAoqpg3IkvmElD1OiY/3nnwynwBMuxRQx
CBP2E+LS8in0NCoOrj6mLmyBixO9ZvS9FCMOaiB3f8MNx8UPhPTnGkOpoUctcVEfjYsUmm6VprJA
wTJtbTl8STTTTg3/+r1FOC7foaorkCkuTEgDDqUmz4A/Vtlhfpc0Cigrv18Xtp6yXZwgFyZkTESX
ugUTYYvKstPa7REbmljwY5DrdDN4/Yl/IY+LD2JpzFKvQ171mt52LltjjFwEpgjsRsKJDdtqO+3p
upLEZ/ujYRWUQxUE8DVhLpxK2ehx6xQdMS5FWT/frxLkOps0dmcBz0W4U53awZDRsbgBS1qNcFv5
mfO3eQDftRowxzHLLA9In+vb1s+PAtaoRKDCsgw/dqlNJmbfV4K7xqUdXTCCB6iEuCIRbXXxU+V7
3r22FDAes4FrYrh0I4vKcJmZB/QLQOTzn1q3jaK7xKgcXdtZY+osiexeN5F37FLTVMv8P9Kuqzdu
pNn+IgKMTfKVYaJGM8qSXwjL3mXOmb/+npa/9XBbNPtCCyywDwamVM3qquoK58hE1VicA0NOMEkS
Q7Xm1QTeFIAVhhfBrkCs9yrc0b5wZpsOb49k2TCvQhn3FWlS0ooZLoOk3IdkU6ivRLU5itEKz+fD
vMpgfJZftmKOGUHU7ky8jkys/KgX4blzs/svgq6Qqywmr8lQvi9GeohVuQ8z4PLXlsdDOFt+1M6E
MB5LIobvjSkUag/Tx1COdE9nLzUbUFrcpUFqap9PzzANzQDNvMkCGg5GK/ZqiYZP00apYxA1vS1R
7+IsRy7bwW8p7PpL3eeaErZK6AxxlzjgxzQ2xTAkVpCWvGrHcg2b/JalM8fXip6JrADOUAcBCyKM
9GCcgAoE5AYCsPwwtDq3rl2K2tjyaa+WHchVOOP9m6xOjDHCK1O8w7SJXR78A12ZBxqWTSxalyj+
H4ixy/OJV5XZkmud1npfJlA5u1FQch129Sa5pb1ifb9+2TjfkYWY6SqtlPQe6unaXq1zqymf6vh1
XQbHItmKq1IAbV2CNTpaskmMR4hY/32eDoyPj+JhDGoTvx9PO73FZuJryR3toL+xcqtYZxvG0gfZ
LOYQ7ygNEFjdTp1vSXfEqvd0vYyHWsjTif777P3aRcBeDOn2SKA2NtqnRWbakR9+pdw6MzPG0xbN
2HVGAylK+Sig3Oo9r3+ZP8So37eHBZWR27qKQ3p7elsGftFNtvEu2bvwnT5VjdySEaXaXV9xIshy
NL5KZRzGqLZoeNMN8VjNraF+ifO/FR/T/qVbJKITerEl8nw873sxbqJHSQ9Y/LBBsTw20UOsuFX+
xDnM5afDb7XYcqwRaaJS0a+lbukuW/bQHGMkT+meElH5PNym5e2Fq3GwpVgdTWhJpRuONYgaJqcG
radkldsO3Ky5jSLHN8zKbHInOiQn/2cGIKeG1wpafldcFWZenLkgyo1IkRIqUd0QsIy3omA3ykun
55YiP3COlyeNcSNKEEZaStf3/NENug9GCt/FdHOXWipdtgfwJfYhH01UV3g0en/IEK6aMvljXxto
GKgwH8m0/J2yI3tsjJ/17eTSJUxeMYenKeNc0kIPtJCujo/hPpheqv5badwE5SUUebiOvEDGFmlH
FAx+balniWi1wrMo3CggPlKCbdgNm8mswLS7r8UN51sup5DX82TSujCP1CCi7pNipshAEZleVMc7
K66w51Ual4cZZveE8TZZnXdVQFdoO6SrGOyiBYQSvg3gBabD617yPh3jZ8wwCJuKJgZd9+olQCeZ
Ll0FFNi4taKaA2OwbpWKyBKZGij51D1FXqJbEnTHetrFWwz2UnqsM88o12MFpLGN38SYRo1WpWnr
p9ig8OdmO9oRGe7xtkeruQf+wAvHUFZzEwhlXIwmiyJYTfHxVHCa/qI504Ctevtr/yS6My+8F+m6
vUAk42c0lKV9laJD0FNtb6Wjj+JmtKu2yZY3BbGavEIU41bA+yK3I7UWgjZ0Ftz4wjdveJF5MNHL
ezz/XAHIYRxKocRBYg5QqXLIVgqt8eTHlvcY3hgPBQpbMsZfZYwn7Lgb0KvXAYKZBEbNVK2dqGBa
Mqa9u9SWFatprAqM9spddot9yV33NuqWzEsyViM+RDMuBp/Q7CQTogvz5Pl2kz8DDJVjnasRHzIY
16Lrok+MCd8PUSi0FAd7SgB8lsCYErjAx+N4zUWNdFmVJV1XJYVdyQQ7qRDntQoe3C4adiFpMzud
SP/cZiUP2mC5iDeTxdw7Qe4jI8lw2bsNxXxJQF2fvOsYSaJgucDf+1LdYiaPuXRVKuMBLuIkA/Nc
ppdBL6xmeFz/XPRrfHojzGQwt21AHEgy2r+Qm+/TdNN1hRvnbiFoKN95dt7/tS6O97nov8+eCFP7
z7Mnrd4V7TmIUPMBVs+6EO6HYm5YMCRaZHQ4uMYJHkWXhrfiqJzAsLSttsKFF015SjG3Kh7ayJRH
iDO6s6lssdfdtDlPp8VrNftQzLUC4UMsTrQ5GD//IrI2bfmBNpiwkf81oJCZMCZiYy7VjAl9nRbm
kyB9D8GRGH2lM3MVwa5RKgSLmx5t/qTVRjE3mXQo+v26HVDb/WzbmqHBNegmYelAG0H6X5xMQvkC
yozn1uy5c6+L3lz/R8gn4vTU8LyoBJMSxqL1GwIEZBR5og0SR0m0vV3r6AdADwEGLuXyWC+b3VUy
k3uEUSvoUYMdG3mIDmjz23EuPoP19z+d4icOdbUjvloXUFBQbdW8bzsebeuyC7rqwbi5Xtezsmkg
IMx+ds0+D39OHYisJ1clrU1Mjjq8U2McXpZlQjIlGZpLzQ1pMCc8bQeVMy+znITOjIJxcwHQFXNF
hUpD6cgH1Z122u1wHzzr2Gmkm+vrdr5cbJyJY/ydYQBPvwIkoAPzxvT6JnYHZ8KADnKovXbyzsJW
v5PwKvsiotBMMuP6xrBNha6EojGStVTaxdpoRSKnbvsHf361EMb3lVUGpHi6Pef/ndzQKqrvmq6P
tp1LF9n4TFFcgYz/Gw0pS6WQXi0sQIMe3A1L5NeNS2un8rvp8FpnnCvw8SKdhUWNiE2YiDjGSf1p
pBf4wzG4CEgxisgyCpdjLosPzetH+0j2Z9LMUA+9boK0CANyqTvspq12oIXa/8eoPr28f/bB+sdN
mckq5KAAXTxkaWdyaM5I0ex0r5/yPZhiN9GWR7LOud0fH3YmTpo8ParpQZbCRR6BkLOVIs4sLu9y
f3QoZzIipUVzxIQM1OQoFRttCEr31WhhKsj1HzSOw1qPYvrHE3QmjmRBXic9xMXlEatfVuDzxoB4
5v7xVJqJUPosjzLYmhPAIChk5LCrjjVo2AAffBTBPLhugNQdfbYJUzYVXQborcrcrrppDD00wTCa
AXnHaCvQmLT3Y5FbkdmmvLxpcYNN/y2M3YsSR1UgykB1w3NL3pjGKY33zYBRcLVyvOYQG3fy0Dj/
SUN2V0rG8yeSNPSzSAggX1HYg/D0UFQ9Zib8fLsua9nkrwrSxHH28ZrRy8aUYqAHA3G78UcEmrZa
vF8XIi2nOVcpTJAmUQASNZpsNEA2BHgQrP8t2aR2aH+A1TnRXbRDL/zMW2v/g21eBTPxOlakohwp
ugGFFSJ2tGneyU/dHjeg1HaSv2pe+YF3nPTfZ8dpiJEZdx0+HViwrH54NKLILnLOBjH3OJmI3Xta
P0i/gOt7N/Ut9W+KckOcwTYA7CPcUTj53AnuRJ1zH5a9yfU4mYDt6cmAYIrv2CK0KNEDtpc5lsK7
cEywxux1KmuU40UHF2bYPiuitIn9o+TlVlu94A1jgeXUTmMeLQTvwzFeJao7IwgJ7kEfv4QD8DaL
25BLl8M5PnbLDUv8kmLSTKQRHc27mXgttOVCmyHrsklMjagfDY6Z+UlqO2Z9jB51CPgGpRn3pgcU
60rbKLm3DaR6H8nDm9xpz2Y2OqacfWVgeCaeueZJXQtq3KUwD/mQkdNofk/l7+sGsjxMPpPB3Ogp
KFupKSCjdvXzuI32+k33WroUFwGPDFvPnKGwxwul2pB3CHg8ysEPJLJP8Wf2BzBXnDIZ6GWYUIgr
8yxus5vmlRz6rbeX7vMf4BC/6W8610Ojr7ANTvKwGPpmopl7L3hpoCUSRBf5eVJ3iXoKx5cWdMzr
Z7yco8zkMNc8i6JI1yOcsQyI/h7YXZ7TbmoUOR0KU6byooO8FNFn4pg7H5BcFP0B4mh5WAOMQOB0
VvD8q53AY79cvOiGSUSJqIoiscv2UdIaqm96KNy25EFSMAfW++F+0Pqn9UNc/la/5bDlgx6ELJLq
i6Gjx97fkpLsmrA853rhqsW0Wxf1h+91lcU4r4aAy76mWysAJgKjSLQRI6t0gNeN+eH2+KWp2OsJ
sk1ZsLvj6Cioiifeecl7Jb2F5htHo0VPOZPBVCe6tqoUEzcN0yAetiejc/Wi/mwOrUM2wQFwzMLF
f+GI5HwwluOjyJRQSeiGbreZMIBSYt5Bux0v6b7CXRb2wQGA5M7Ae+tzzJHdjTHToQgjGfEuuikT
K7wP7NoOMqs4pjcG5dZJLBlodaA2XdeWWsRnJ/bbYtidmGks/9fBU7cVaA66HeVzSjdfmrWZfUbG
V45FWojdCO2m7Jz3bqk/pSMvGeKdIOMUg1QeOoUuuHWgo3CqfXmX26atgTmtdnqnsvKzwK1w8m6c
yXhIRZdSz4thnyWAbyfMUAcOUEdPMpjSTOdLE82zU2T841jlfWHS/ak63hn5vZQHyIU4BVWe9TMu
xJySRhXpapEyXgLVR+N6j0BrFfJm3fDWLzZ6jf9OkDslHUKZbomWxS1R7gcehcG6NchsS3XyPMH0
6bY7qLBC7y8ME1u5zt2hW45Y/1wfme2heh4GbH2KN+J965zpJj6YrvJNOvR7PCq20n79yDjGJrPt
07qJdRRnIW08hPfarjv6WCL6lWEEB26DkVrTn12DzHZQ01L0fEwxoSR96p/T47ABjCVlQgG2eHrj
X0Ik4pSXBJPSKc8Fr3slmW2qEjDGT7X5IbpF4azeZu/GJTzot4hndCClB6w0SEO2yUnRbF4fZvmt
+PuayWxnVclVscno9n6DAEAb47Tvo7mDHewoeDZvpZ0rj/EhtTjGUUoX6Qsn2YO/GlDd/l0HpH9K
xJLEFo9tkXe6jBvRp0jIB2q00d44SGBv+8XT+V/FMJ7EH70gN+gNlMRLJb5X9T0R9426Tafbdvir
55Kj8M6RLX/6WRyoFX26DefapQRI6TZ5lx/oPku1xZwix0o5HoatfwZeIZGCvlCV8GbsTlJ+O/C2
3ThO8sMhzJ5xcSGPCWjaceHlO0XZafKX3mm/3dfHic5+XxV1Q/HoNnVe/hDMTQGS60x8XfdaHGtj
65xGEyqTQZfzxcMvKuUeeNz8aXaec2QLnHqeD6pC126ns3ygmyrhSfir/miZ+Q73qbIeJmW21lkT
ra09mq71NtkWgC/MAitwYuxO1zfDYUS6UZ00weIhHfzhYX/9YoyvEEvQw3+gBHQb45C62CQ9GRbd
eAidkpMJcE+U8RODOqltRifJ1O0vKO4II5CAdKMDSVjK6XlFVk7AYaG/s3Qcw7jGmRIPk8zf2trR
0cGLyttB/55P3Pk8Tuz+KDDMjN8nAAjTqNvN/8b++w71d0S2obIoJozg8AqCvNNkR0zSSVXbkFYg
S7dzRjdzvD0BFgzWO51wQzgFAo5v+lT/ISSYKuqb8vgBlGKoYv2oeh4I9KIQUxEVnUhoKLBChK7D
fwqGZqbMdKTKPBahtzP0iJPY88QwhZ5AK4OsIH2I0rsaWSLxaYsQNMWZsV33VMufaKYQ84KIoqyU
Ypp2aBZefhvasaOhnxIIqC+8JxFXGnOVEy+TtYruH1CQoOrSnijZm7gp7inYFa8AvhhJZqoxdzmU
Mhlg6BCWl5si2PjK0388OybaN6ALKEc6eK7ekUNgo890arCOhdVOXKaJ81pe9BRXbT5NfYxj4fsf
TIdhdZCjbZw/quDgjE9KhbllwlkWXDo7RTMwFSbhnQLGmH8/VfJSEbvK8GNnDGJ9p5NWd9oo5whZ
CihzIcz55Vgo8khqAGctiV30SbZyN8kW5lu2RSUWnFf/YhiZSWMPMAiqIGtJFKOf2uwly3fDEw3L
2YHfu+UoxuKNF03ig+Q2jh2xwShibUW9ZaaXGqBcX7DAuU7U38/8eVtUg6ckENRj1YwOS3ibf+BT
BC7BweLtnUtjStylB6TMpscJNq/GHS2deBf10Wg/ZsN8R+LVaRarzXN5jBfMWyL7TQbt6Fg35QRL
Hjo8xOzgXcUGqYIuluAET7Qd7gETh3O2Sy54Lpz+++xolRThpA2hrJ/uo+aimkjiefGYJ4Nxvn3t
a7EiQobQ1hspF+y6660iaziT3TwxjNdFQbEOTR9iVGmbgOsjGAHfzSUupV+ffTvPD4xxGWln4u1M
rQPt6CbHXgNAT4/KbfmDtiPi12zLS9Z4ajHuYxJUIQLdRuzUKfayNOFS9LHl97wZfM5lZuEcsl5E
32qCFZbStq3sID2F5L427jhXeenNMDs+FtJBJkB3i3VoU716d8O+f4r2OEJgBLVvqjW4mVvvvbNm
gwHv+KU8bS6bcSPIQokXepAt7Oj4E6qwjgl8kcyK8PrnzlzRX1sxlE+gDz3GDhUfByrshIdmHx4M
Z8KYFb3PGGzhNVU5ZsliPoDrxkhSCbqNd5RSEGH6rGIa2J0wVi3vkhMP0Hg5ziA71HTRVAyDXYKT
cnBpjt6QOmaQDnaZYellGpthF9eqYLWaYh7zQRxu0EwWDlFYJzdxXz92QTzwZr+W2snK7A9hLmSc
ohsZ1wLcZ6AaVl4VxJIHHZV1APwVVl70b7XWFVsZvFVOUGHvKW5K+XXdrBfv6OxvYO7okIpNFwlB
4uSmuKv0+lRq/k2n8iZ9FrENZrqyrYRJypO2NGFTxWvwWH8HQDH6dtkxzq14Tx83xROv1MPRjO0i
lEOQRtFHfAjuOv9tEHddwIuAPBn032cxSKxRmkZ+FFMkmSA7lcq95j+sf6DFeYr5yTExKAHxgTgK
IbyoO4QWsTNMmo2FRfsHmNjbyRaQ2DZHkTdp/vH2++QFrpbBdhFko/BknUA3devvwP62I2gdB84o
WLqbgo/Zs4AovB3e/JfK6QDKKnHy6cXS2Vxx5nroYVkRMccfQDuvglXbEWAV9nTXu7il5O/d2/pJ
0yi7pjBzFSrFaPV0pApjfoTkN1hRDbvHcTwmMTcvXJpTvOpmsp2GKC2x2yF96DY4yo1/0F3VyveZ
mzxxSafW3YzJdh3CslHlhl4E7VztlR0Cx0HYqkefX05YfJT8NhmT7TzIXttWQwit/O8fs6UHElnt
WwCsCArLIt/7D7w9Eo6RmGz7oQxM4ssp/WjARKwC0GV25TZ/HTeiE7kodnWd+5WOl0IMIoNiT9II
+/TSBrXWhkFBImAIoZM2CtimNcy/FUU+uusmuXygv0Wx5SASGlkpD/DOfmz+FBXl0JH0x7qIZRf2
WwT7FCKC1E6jnsVOTKbyPqyJiaGAsjyGLSAI1kX94WNdZdFUYOYuzb4PO/2XK6OgcyGGndE6R6yn
yysZQFk4T4TlB9H1U7HsSH0gV8k4wvTpaF938Q8qFnlpe6o9Z1teHsr5WCw3kqFo4ySZcNRi/DPr
0UzmqrPsNa7nx4QCwRc6IuuQ4J0GoBvHaD75j0B9AbQMrzbDPTrmTZL3Xaol1PvmsGxw8+V2autP
qiVu/j9j6TwrZHx910eyrASQZngX8GVaRA2tuufhK3CVYl18XssD9i9jIL+QbbdPNj64zUfMD9Ft
8goYatF/u8Ds26T3hP+9uWRlqyjbXvn+364U+yoR2z6tTO0jO5AAQpAecjve0r6gsE03mFJM7HWB
HCNnOZIkPLqVxsQJynK4H33RLbT+eV3EclnhemvZ90fgCUI0GdCpeqVIB+ldENvyvnVGB6XcC9b3
rPaG1vuryNLehv96y9gHyehHkdnR5w8NKfWJOHsX6xGYVuJVWzlGz0IDFSoBPxN9+QjDQ248+wQ8
4Bzvvvg21tEu1kQJLxd239+siVFohp84Sg98FGJmJ1HvX8wCLJsYxFz/bjJ1358SqH+EqSLb68yx
/5/IIUJJ5RjbytH30l480NRNORJ7srqjvK/AktQ6+WNwK29of4jcr/8Nq/riT6AedBZh6kQdMzVP
kYEkAE1TNq0euZVxzIuBE1oWk8WZrvQNPROka2VfhQp07fx7Q70b+m+oOITVri05HmTRSGaCmJhJ
MiIakg+NEnNfdnst3U7F0/qhLT/OZjLopZ8pE6iCWIs9ZExnCqiHuuFeOXkXuv+rbsqz6YTvHIn0
eNZMhWo9kzhIQ5/IBiT+yu3pVKV+XyAPoKCLCuclwTtCJmyGkWg0Gj3CagK1uW+ryaMS8VJ6nhAm
XjZ6XknRiJ1zrCxuYz97z8PExdfbrJ8cTwwTKA0tI6FaQBcQQFlhV9rGtAmjmiNl0cvPDIKJk1Il
ARZ7gnWHfuhiB9QyY44FcC4qm9kOYpKVgkAlyLk1aXvfKzep91QGPNJojipsi3NM49CTeggq2vRW
TUy31nnA7JxvwvYco6HRAJEOEaV8V8elm6S3fHZbnh6MHwCf96QpCT58Ebith5dwy3vxLyJ+YG/p
V7BQRZlxAzIpArHBxApmfvSz8EMCEVJ+iu0aSNSG1e6LQ7jhDnTx1KJnO3MEaiUVyUBlhn+bDxRn
BEgV1Uv+Qz9JdnLfbb37ntfS54lk3EGtl1I5qjjJVDpH8Wte82LDcpo5O0jGF4BZrFWijl5SYMpO
oHehyfN0R4vEwv5rmfpMGuMSyrEimYk3MJLaxvG22Qb7J9l76ZT78pw98coyvCgvM74BVO9lWIoQ
92ueu9zK2wFQLXjM3YFlctCtEAMnE5jRMdn6hgLRbezobzylOVeO7RVGRdn1A73VZKjdpkkvBdFd
sIn/Nz/IPo4jY/JHAx0uJ0y2YjJZksqrziznEZomiqZhyqjx/9v+KwAjKUmLZFOR9dd6SrayNFiZ
3OxEo3qpcpVTc14+t9/i2JVBo/OmaewDpJwiqs0NEPokU3iOJV5z7mMN8HOAvwpiErHYqDK5SLDJ
4HVG6oy6bhmRfi+Q/n3wBYCZmH9PavLWY1fMGvVg76fEjrVpUxbKTS/kd2My7TqdHMUht8c8B+G9
sc/G2iLIcS2jLFQQpgN1JcW/FD1g5NR7AKhs/FT5oUienZrTtieCaSUJ5jJF1R6yyVGD8KBN4pvW
4t2cBgcCPvKdWCXnPBq+T0Vt9aO4F40aoGphg7GR8KZXpo2Zp1YvDE+iNwxubWDcVK4vkRZvUPLZ
iJP/FvqRLZTSbkjAnVQae43IG2XM7r4S9q/HybhJUfWr1mwKvI/9UzgVltgcCvxvXchyqVm/SmE8
4wR2bKEB5TK2DJp94kgvwUa8iKqFcVunhj/pH8Fueopyu+IOLS8WKWeiGZdZBinJUyxUfyBs6rtu
12JHV7GbLY8BnHcDmAtndGqjTikEaeUZVphJOyXn8pkvh5jrQTI+shz9MGskHCTY0s/GVknt+OC7
5JFClDZ2i9L5mfeYXAR9Uq4nyO7vRfIUmmSEzPBZ2pgb/1iiS0iH/wY3v6HDf+oR0HX2uslwTlNn
rnlOEjFSfZxmqG1E87kSAZPAmQddzhR/n6VOnxKzDMGMVV1uKujV5qGVxa+yvy999MJ8rvlzvprO
pFimFAfFFEGZbpM8yuDhSM6pXR2bAwpRFd2ziSxeGswTSf99plyoCJ4OapbYCcrpvhPLXUVyjsun
trbiiVnKudbXpKFuIOKjnLFtdpTzquIiddB781mMYSrEJAqIdRlLSKJMJyqddInjgyQch8otSmB7
Zq5ePRlJ+SW7u0pjjAI8UYlnDCidpMmllG7K+NxnnHNbrlbrVxmMOXSkrEZM3OPg7tL7/JCeovdO
s/StBg5CQGKN97zGwrIxXAUyxhArPgHfFgQaPmo13k9J4KXby029mU5MHAlN1Qw8WtuqNnTgk9hB
YPURwDUDpPopoP1aR7ETEC7Sxa7Ws1Vg/HGiDE9LJshEglGHhQYtNXSH+lL9q5e1H+teadllXA+S
CSZxYzYyeA/gMhQRi+5vGI+zSoKq8nS/LoinCxNM+rhDukaPUx7vhHhXRpzBoD+8JK6aMIFkCLou
w+/TQGJspZv+FGwMbNL3zvhYnXiDH4vaGDKegPQWi2zHPM/r2KslHBsIFm2zSY+aJL+sH9iyQjMZ
jAEWXauKcYaMGgjhFwm13e4diOHhBcCjjnkRv/TWm4ljja0MeqIUEDc1L6HynHd/revDOzLG0jQ1
lf0hom8vMPm2IId6Xv/9xfiKh4GqGgY4Bdh3ThpGidLryNclzGSPtU26Q1rxaFcWI8RMCOO6eyX3
u06FkOiGNoiNi7I1D/KON5CxPHgzk8M4bb8SOjmvUNenw8WYYrL8A1ZJgSUaHL6CnajMRDG+mwQa
RjNMqpJyYxQ3ae2WHiclX66azmRQ25jFbnMsYtIGUAe7aG6HManmRUotAAVjFR0AlE+Cwl+1WIyy
pgk+dkMkuKHsp5IHoxNj2hpBZSF/jitL/OZ/n7CfRXN0X3JU3wFsPO2nBifirhvjorHPhDPfTwyG
OlY7OCMCYDHpTi4f1n//o1D2KYeYCWC+Wi2IEdZloV3xwzipt82m2DePtT0c6+1gVUdxT4deAD3d
Yt5Os6NDu+Nl7jwVmW9a9QOW1VXqb3OjAllkfac14nZdzWXDmanJ+ECvAfF8FX7cA9EOd/2TcTFu
ah9+XbIpcHfQudLPdZk8vRg/2EWaXMgFtdVpP+rPk8YpsS/XDmc6MY4wr6u2FeinM54CpOkUyOyg
30fP8nnbHNuNCrwLjUdOxT1IJvymtRIUfU4P8kDpMJOHwCl2XmFhonV6Tu6EnyOvRso7RyYey4U+
mIAwQU7on0bpKAy79e+06Iqvx8gSDclxiocAdZE6QBWVvRoepGZwTd2pwucShJ8aj014SSGUek2M
QeomsHOYIxy1yO/IaODdbRgA3NQk3wkigAOvq7UUxq5SsJ3zb1cpCoFe+wKuVanJN41HtknlO73S
cxzIujIKux0sRUFsJA3ENI2bCbFbTbyBHJ4izNX1o8KIAMuO91oqWnpAjkndWFhG4qwXLcIezg+M
ua+JMqCGpUFO5Yw2zc5DN1YtPdsZvSVeKJs1JRkI0FZFwy6zNN5bePkkTYOIOob8RHZwpjXTOElq
xE9VB51MkBybnFdbpSqwzp7CGptEFyVVZT9Wp6laTDSkTkOGh3WGwGLnflK5QDWr9kNaprz3HA1P
awIZU8emvWh0Q0nr5MEjXfsUXKW2pgPd/MxsHrMc/bU1aYynIIbRyhJSBEcrMMvrP1bxg6FXlgGo
UdLe5iLPGS5a5vU42eZ7lQpZr6TQThpesDBmeeIlUnlAVItFptlHY/vrI4gTh0miWj00N+ppwv59
5kzv3k9Ttz+4SgEs5NkNrzzIU47JPIoAPYfEg1gS77v6GMinqNuvuyiOOX5UA2bZnGZIijT2OL8w
uxUHZ5jeVflvg8e9syyF6IpMdE2Gy/23Iyy8QFXkpMa9Nrde+EMMvo/lO0rO67osvrJU6bcYlq+o
AyMpMBkghlLEU+dh3uIKu5Tb1bN5CJ+LsX8ujUlKY3Mcak2ENOlM7mqEYnTxMNjXbuRN+SpvtA84
zHUNlw3iqiBjEFnRxgmRIDLTsGgcf1di8PEYvGVjGpY+3+GrFCZsKWXpd6YCKT3GWCLFQkX1oX8j
lvpaXnIQbiu8S7zodmffjf77zAgjsTD7goDIGAulOznvbMyhcux8saw1/1pMCGvFOk27DjI636WA
s8MuOwZ/tz+g1kY+YvqTF8t4p8jEMl3BvnZY4xQ1iz77AlsCjURnFW66H7bhA+/pxzV+JhWVTLls
/BbyqPETGL+mW79GWZqt0ltfeRXNz5MJK6TsjaLpcZ6BuffM+3B4Xjd16hI+GSGwYjAQp5qSxKaE
6STqqmKghJFg3wgwxNtfyBi84s9i80edyWFucdXFkhTm8LHNJr4dwZN80HaCLb5Nd41LkRvFXe80
Nh+ReNHmZ3KZq9zkLR4mFfQrQv2HBrRWq6m/lH/OZDAXeWz6muiYZgUI8Y88PppqZ1W8ALJsdzMh
zOUd+iIGWjUUIaeis/LD8O5vyUP3N/ovm+zEHWPgymMucqwA3Dam7YrsNdmTA6VBBXftiAndxg5c
Hh/MosedacfcYqOeyiijnYopuG+07di/VBHvEUlv5pqpMzeX1IUoZDo1hR/V62hXe/kgokYtHdMn
4pinInWaZw2GyFtUXIzKM92YK2zkExacTcgdVYwnovieijeTmFn6sF2/y8uhciaJif+toDajOOEU
vZMeWOGtvvEPDbgad/k+ONKRyMCt3wOe1EUPfJXKdv2nOo1IUsFS6LRdt8+cFBSehWtuG5C8CnjL
cvKPxULOzJd8TAfM4hgyUV+WYwjUH6YzhW3PNmT7sduHQb8C+MsE+CCNLY2WZFMsysz+SmNy/hcw
XiUdzFaK6eTGkFcXUSGXGhxQOXfmddliFSKqRJZNjYVlCielw4w8Yk2rlG5Zta+SllhCl56HKr4t
xIpXc1x8VchXeYz95FORFXpWYX4jsLDGS1MtEIC7zYFO955NH+VHICuixxzd5Y0l36+b77Kr/i2d
fWPoodEJPYH0sdf+ijVMoE2RzrGdZT9zlcGEoW4Au7PQIA/vxX0OLSfDaZPX/6YHYxya3iW610IP
UbmrqnfZeFz//WUddFEVNbxuDTb9ljPNTMYGT9tYQklWCaTGUstEdrwk5UHKLbuuqygmCPiFmghd
0cGhyKqVqE917tuYaRB45GM8lRj3r3tVAjhzyAl77ACLD5IfbJP0S/mvfNWGCQBAdg1jQ4SU3M9/
1CPwhOTyCyg06kwE4+vHxMiBL4wbWxq3gbar+xeVh+K6fE2uWjCXVNeruh9GZIRmJj6psW4ppvy8
bmF/CCS/ZbA4p5lkjgGoqGhX398lDpCeUjs7KncTAOEiynewSWwyce4mx9hYCkqSimnfGVCsHvek
+542tR2LFy3gtYh5cpj72aSKJtcevpGoA9Kp/E6EU6pgdoZ3eThG/WkpmTSBGdCnUGw8tNqDkZ41
nZPT8EQwSeEkd0GWdfhOxtTtQHhlNWN4FiMuV8/ikaHiqROstROZJVZHS7XXK2XApzn4oMu5j59R
w/iI9LodApFjxGx9t822vImCRf1mchn9FDJEpWZAv8o8K54T63sl2K3b+mKMnYmgf8IsmWgNyZPM
CKoNcuFK+jmOM0eZUqvLHgq5dtaFLfYU1Jk0etAzaUDwRqwXoFC0pwyEiSOU23A72EppR4A063cy
guzbulDeITJuj6h6q/oGNGzGS9XZevpz9Hh60bj5Kbee6cX4PXXykyygBkJf4ZSCUzp6m84lm3DD
2/Pk2SLj/9S00lJgkCKNFyZb9p5FxfEDVym4UOCcc2PzWhPIupMYjvSlP7rfJOtxOGr3EUaf6cJx
cOhpfsJxgRxjZDNbQSjEuunpp2oOVfxYKc+NevaBCqNXGUfUcqXm+skI4wb94p873R/MM337k/10
+ws6mxZqeDPVH+nbZxNRTEnWVFXFHjdj+sagxfqE1CvC0HpthYfiA+0z3HAfJMsf7iqJMcYC43xT
MMHBY7kU7cL2WXRL2z+Mb526SZ7xJgBDpeGC6WD9nv3hcl/lMpbZlZqn6gY0rFH60nehK/hW8lJv
WocOPASn5GngXG36iytnyu659EGSJ5kHiU12DuptXrbAWL8rxG+hNllCeYqBHruuJPW4axKZBFqr
6z4TZAS1odl7xWlMOPOYi2McqqIrqgHYMdnUGTMZ/o+0K9ttW1m2X0SA8/BKUqQky4Nsx07yQmTk
PM/8+rva++yIu8OoLhzAbwZYqu7q1dU1rKqsOLQMbF5l5bdaXyROUcb7KkKltpTeK7lmK43i6a1q
B8OMWDo1Y2dbwYt8bhOjMFNjozTw7gnazhPjZriPR3UmnlrbJvpLiskdPsy56VOBXdxlvOwWzept
tY8Oy9hTQWb2od/36yKIi00V7QS3WoWgDgP2JDSLDHtUA7hswABNqkGsncn+v7rdWHhNVXQIC+Nb
pXoSqSGY1PfZqq6+P05R3JYWvq9OYKZ7MIov14178zgxClhVtWQJJvjf74dphxaMWQKjX2zsRS3a
V3N3BIQ+yKa6t4TRVqQCycSWqiPbjo5eBOvcwiWy2eYh67sbHTbBGvw10bFCPZbLqn00p/HzwtYN
OwNZHcmztnnnrGRzizqoRtvlLLAot4odphhrlj5ldW8PWWtP76sIWEnjHKC4qMU5FlgVIJhm+h+G
TnjE5FJy+CElrIgixlLO5wIXjXIz31Wpw2IXe6S4/fqhfDBvqh8I1ZNcU5tnbaUbZz5JHabL1EC0
sJ8dYBSbuQReGzYNrELB1HVb3U6WrqRxQDVm9RLXrBk5OmACjJO5+T7/EP6IHcZAkSDK+DY2mCr1
2cbni1i+EaAPFatsWLsr8/QYK198DH02JLzyKU9v87ivRHF3DSiq5LJgjW5ZKzlK8zBlVFvtpi+5
ksDBMPoZjK5lrcnydB/FO9R8OzkbTjf8vL5ZbxfxbzC8EsTBcK8XiNCwLrp/2Ybic44tW24Eh7G7
L6x3z438zo92mdM716VT68ihi4rZklrGaiGWyFfqpwY+0d8J4CBEw0QNtA4DQqxmbzSv2ULcltvJ
iNXycaiBqU9NqxbQQPWrg7iT9uYhdTTMBC3OIMUnlosyCg5BOhT1NjJoNd0cdJPB8iAEN5LoK0NO
yKG2hYMLU46NdGKtjpJ1jiPfDN51969WjUOIJCvzqoiwLdlJdFQkRsFC54zetJNtdGgQ0ght+Kik
CE/NbJmRhXFkC+mhTJ+vG9mmy3TRxuTQIBvbvJYNCEgX7XHSs5tCQQNZ0uyvi9n24lUMEMNLXLMM
mbM1JQqXSU2xauyoMjZEkD7hMTu6d6W7L5zoAyFv29wu8jhzs8waFGwjkjb5z+KgeBhn90E8RPfq
QbUtBFWmXYa2XrIEa/v5t1KTsz5Vbua5VyFW9FFns8s8KXG0uw78GaxiSRFscsjE9gZeFOXMMRWL
qW8jSOzA6JbuMWXXMyu7MuwmtydndotdeK9abkqd5z+gxy/BfJm7kFvytIDrDeiheK2jvaqY4Ieh
tGxIQhm4JAXkth9wkcdZql4os7SE/5NXuDG6ELKvI+pV5H2Puj7q3Umsq8JdYuFi6GYkMoOVz1Ug
7SRLwyy4iUAr6lwoyn+d46IJtLBgXYfZycRAWjZxrkOloIYKN4xGcy2acHjbM72sI3dvpUlsdD3j
iWClFhWmWILrZT+8wkpf53t2aep70W38ZqAggFpR9v/VO2Mxh66UWKaYCZZOuG4qOziFh8VhdZHB
nfZc+JSVbuPnRVkOdtKhDmpVhcxAvqnzL0VPXTfUiVc4oBnjOMgw85SdP1a2lcHp8ZfkPICBffDD
+0W5Mw3vOrgxEPnd7UHUGAPnLFM0OZvJTDSDIx2GvE75quV4zzdfdGO2exWER6ikjvp+d13g9s5d
BHImEzW4gxLWRNB0T10O/pIAD6eKamnZ3CtNEtE5gzF5qsbZh2xGIaqsMepUCufWw1Be2TdmM3Tf
octKCrdfVTpGpcVYbMJYR3eo7kBMF/y8LmT7WK+kcPcAODBlWashRXnS3xipjNxWcju7WY7JPjvr
oW0dqKtgc5dWMrmbYNHmBnFwmEWkfinrz4XugjCDwiuGsr/Z3kUIH75NVbOUFHaP1+VNOJ57UO2q
AK/hpci/i8PPRcTYtGVxp4TaN/brrwnm4L9SZ6M2GJfKIL1IwXPXg/mtBmG5vNcX1ZGXu44KA24C
5UpV7gYQ86UMxxKq6vO9WewiWbGL5VYrfXCuUMu6ebmtZHFHWsniAB1x0G7WEVEyPPbGzcEQeBYx
AE5wBaq+j9pG7kTrkzW3OQuNsFRkChoQ49E4s5sboxDJWTPsx/++dSr6nxTTUKEH/r8C/mgG+UMf
mLEbypheLJmG9SwL+eShVl46gFG5xfOwjR2tCoCa+Iif1JGI5M2S+8MSDHZQN+bH6wd0+6xcfhJ3
L4ihNrbqxK5dKb8tpgRErlI62PFEdZxtG9EvQbwbUeujNiwaAq+qmJd3ktrWnoV5DHIql86kmZEr
zmRvIPvxV9abbwQA+0lnSKxgudAerexsJLdx7o00teW20V504wA77ZNK1WLIYSQ2ipfvYjQ5nCaH
OdjCAzknd/t+uIjj9qzuy0KaBITlWVN88yTcjZ/QC8AanzWUYMG3lh+DL9fNhBLJXRa9oOm9NLBM
ACq/pKixu+Tl7yRwF0WiKAZKRSEh6n3RfMk1ohuZ0oC7FCxVa7uhwB416qlLj8PsX//9210v6Pv4
3+Hm2TKLRBYWS0Vdzr+scOlj91Q6glO74zf5I3jCvX4P924nPl6XTFg531ZZdGnemWzlBpRsJh1m
ew+2nn2eByp3sZ1jW6nIXwSVoBipABVZcA4d47fG7i00d0vVa5KSOKQs+iAfNYwscAdzbywfpsDr
jNofjWMXf47lL8H4Wa1ery/jtgO70o67ClqQP6IqBTKTQ4znY1vb5nfjltWkNLf563yTEyGN7Yfj
SiAHG3M8C6ohQeDosMEImWuxDlwVDbAwlVcqb0kcAJVDjWwULKlj9tmnr7rxIUrd6+u36YyvtOEg
Iq0msW0kfD9SXpDXcvLKdIoBozri10q8NSRq9Sh9eMBIWiMLmNmzpAYGPezSDxFaUFGMGjrZrrid
Ubr0fF1FSiSHIclUCunEMrBm2N5M/RLa5jQSehGnma+Yb6sWXFsWllHPx89pULhaWN214KqVF4qO
cVuUYeH1pKP5iudWnzVFzGZFQ5YQ/GNiMP9IQ+FmmGJHFxKqCWp76S6yuN0qFRSbqqw3uWtM/Vxm
k6b5bS02qXd9iwid+B6vIke9cGdi+VLrxqwKW5COgXBTWSRN3rbj9Euht8O98uVaDJOtRnafjGfx
yAitiyczYSl5+UE7s3HuLWZhIFLyLhO8iOWAMc6WqOwiJMgH+ZSqDzpV/vcHFLwIYBu50kvQDQwo
fDvGBwmBu9rH/JTH1jVtFrcLHOry2q4F1C7yOBCMQKIyNB02rPqGvg1WExwc5E8zm4Y7gbnxn0Hr
M5USJczxLfu10rIVw6kXM0gtkQTtz1FCVQGS68jBYSEHi7aEsI92B1pDt74dXqW74YiHGhgjZFBA
EdcXZY/cAbNSSRhzhk1J6JfJjdJ4VUk8lqizxcEfYv1dYbDaiWaqduANlppTXLbo7iaaXQlV+LKT
Gt0ag9XDxoHvtgCObKkF6T3NlU0YwRvf0MoICq2f1YEV8uTLwfimYj48c9fQTqY47Uc2RlJwqTTG
dlr1Yu483aqaSAaOMAwvfkE43q3gIXavIZgG98MOE3vOKEGsbOOBLI/afqL8Omb80zOoh1jvZchl
3ilTdXplUzssvziON5Q0amE5DClbI0DXNIRpuRfLsR3o76G6UFfLyKGGKmZBrI5s69Dwgk6FKice
PNuJ/pUEdhhWxtFKkZIXFSQwX5fladD49zn+sTx2P7FoOMPSg/KdpimhcEPmcCOPxCGvJBi/6jfP
/2TeI7yUbeOWuYUWmFJ212/MP7ihF9PgkEPUaw28j5AIfrD7wO/9/APjgRm+gDHOpTr1qLPNYYis
i8WQ4cnijgtjMDRA1kXRGlEK8QmZSZdHzYzfbF0E/0CLcU2CU+0tX3YLsoqAlMbH40xhrGZ2opkf
yqSFZwsni5VlFLdUzcLm8umqqYCmDm4gD1nLJBkoKRAgrK1qO4kVxZu7LrCDTqLyu5uHeCWKO8SV
UuVBya5IVb9Jym/z8ELY3WbobSWAO8NylRr9qEBA8JkxN0VPuaP4gi/d0nPaNpcNDLWyKmKMgKlz
h6qpgswMcwED4Sfd6eTFEab+WyiaP6+rtHlBrsRwJ2kexcAcmJhBkhxtVp2qNG+KuXLmIthfF7Wl
ERjMLFDGsoYQg9sdMWuXKNVzDAHvE38IpI9Wi8Hzkkw0nGxptBbD/r9CwcUKqtmYwYRrpY6AYhIQ
XMfD3dj/uK7NJuqt5XAbNKRGk1Y60M0q7PmNDyfcCbv5E0asscFSYGMmCrmo9fttqywlzCwTs+bB
kJl2toAOpKp7T+uuxszOQP+zLBmcFAN092pXgC4wXo6pVTu97MxoBCUWb+tu12RdR1RZMUWQjf53
k0YlntmcT+Zq/oNAGHeGUWOWn+3eNwh7LYyDuxqjBBMkPljT4DlP7hblOTfOf6kQF2dSREQSwgwJ
HDb5iFWVpj9U0GcxYrDwviQc502XbK0R96RaOkSaQpZFZJ76fJt44YfyQ+7ImON4NHBniIz8Kfkx
vOdJjCe2JFmmJJkW/wYpsqU29RxTkCuQrORC55Q69czZPlcrGdy5irI4BB0PZCQn/ag7/QcjRG2C
atcgrkMh4Sf0g1zfu81ztRLIWbwIOxQWEQLNNPFLKzq2lrRDCRzxRGCf4SP7MHRD0XQNxAK8Gy0Y
TZJOQgVAb0Zzp2T6l66rOruezfJQd3WC/hoJwwX1hSp2217RlWS2ACtEHDWlaoYKGC/fsibvwmXc
dSBXfTtu1S3lSm9GQjVNxTx4XUbSiOe4WpS+HcUQ0bo5f6gzW+t3mBSLZIYVqUg/29L0PFG8vpug
vxLJ+WhqpmM2jIU9DERfH2+NtPUqVF21huFcNxZCOfDI/3cxs15O5jaDctp99tD7FgqEFqd9zj2K
YHrTLH+phHlC/xXUddkQIluJEsLMG9UHLXc1qsl0M5Jx2SmNHyCodksixwEsw/w8nFgBRPBJBfO4
5ISOcZTtaBc4FQH9m73qa5kcdrXVomRhi61aJLvcT2A+rw7yDtMmXRVDDQJXdftvbPaUcNufRLd9
Esi5idTKco6I2Q/Vglp2/AIl2o2m4Upq5y/au5hfNA10XviTweHKnTsjCgWrr+GJaPfBB5w7cA+o
D22CUaIx6GzSJyqewn737whzkcd5Pt0SlHOXwCMBfZNtoEKnoGrJt1fuIoHDZm0q87qcoNFs3ORo
aAvulZhw3ygRHBqbyhT0nQAvJ9QqZ7Aw/TTCgIaEkLJZ5LHeGw4wjEEyZ/jYCW4Z49t4B6Lf+wJP
yGftjL7Nx8pREUp5vg4dhGZ8nXiblErRM5G68ixj+J2hofz45e9kcKARquZghGwMhLl8buXSG6KP
tUn1Nm4qokuiqsC4UZ/FbVEjlmKuKGrsGoFsxnanGuXtNBhoygsSvSV8HUoYt1GTXklCJkKjLAbV
WS7YSxFgfvTHd6ybKaG8VZUsFfw+/wXbbCjQAG2WMZLF37v5UUj2IFenrg6GbL+dz5UQThUJsxAm
S4eQfwJaGHyh2imq3fVvodM4hR92hGezCQgXgXx+F8lprVO7ChulYayQCu+io6pfNrfH1EQL0+4U
2fztdR9H+ZA0aewK4MQIKrfRX7N3VWRpKyGcc62N4DMMVQgx7mfcFMtXZB0HlGF9qE/gTXeKH0vh
UOUDbMd/36yLYtw1laHCpAp7yASz+S40MPD5GCvybtY/p9HjOHjX7W/brVipyN1JZSMs/ZhCXNZL
dlyldrvgSirsoX4ws9Dt1FeterAos982kIuSbHdXnmEQh3iSB5BaYzxr+0kxCTjahtmVWtyVNFUV
pnXFGTP5QLMxJ+NGugl33+SncrCHu/y9Y6zXxsLdUXMZRK2+JDHK9xbPiO0M7q7ljBIqqiVUq+b3
OXXMth3slZYcekxRXcjSCJGdy5rVEJT/keNci57uJbbwQCW8qF3jcEQTK3CiJljUftll0ad0+kEY
I3Gof4tGRqVWg/CP6ZPJ9lsuyMcrTDzkpzc+6BvkOehnA/vZV04cP9GiURvMWZuwigwex7t+tpMT
4zJS9mATGpGUxw62B/2mPdVe5S8jAZabUdGV4fDlXpJV1m024zAwunS2i8vedDt0yCmISVBR0W3X
+2IzfPF4pdetuZiQFtwGvjDYxsfuofACN3akiJEfjN8RgrlfiBgSYTp8eZkiawjUl5CqS5/rUnEs
BMkI42FgfG0bOUwxM0FMQQqMSd2NbdjpnbaPCrva1/3biNxxT42BpoyVg5hcGfW+U2E2aoO35nKX
9oqbjwSQUUI4UJHkrO8WUBGD+OVRmR+nZZ/O70hVrs2PAxEjTQc2qCF2k7iwleYYT4eoV13UPBOG
zhbk2gZx8GFZaDk1NQiKqvtxQH5c+SCLD0r07bohbF+gpqagINyQJH66D8rvSqMejMht5uw7ikf9
uVKPWmu6g96Co6k9mEblXRf5hyP8S6bJqQaGrN7o+7fr5p+UoXBnYHwxiNf8cU8RX27bxC9hPCWQ
mkSZ1qh57LYFJmr04j4efgaVTOwWJYXz6CUwlAdlycB+rv15qT4auXy7ZNU7ag0186IMO9UrT6Aa
k6CSTCgjKV+UyRVUAngoNTh3amy0XkokqNEIH3L1abISp4ooOqvtuOhKC86LSnV9FBcTUsqf2rfF
rTzrrrkPMINev59LNI7PhwQN4/lXwuzYj//9RF0Wjym/WrylXcpgiLF40Sl67thID9f4IN8zhleE
f12qoOYt831NHgd5dT4vRrlAnn6uDmhP32fe8NE8shjKsFcfapeNayghvz81cLIKJ/Op2Ul/8Owu
OnOIKC5KMxYqllp7yp4TxWGzRPMPzY3yWb1P7ozMRmvX/vo6UzbEISQoCHKti6C2lp0G5fMSngNU
pVyX8Qdf7qIXByE5Rhfmc88OwtN8bLC6uR/66Jlho5lzL9hJh78SKPMBxTruy6y1sJDDtx5kkRhy
4Eh35UfWy9v4/Z7qjNj2AP7V77cKOkWvhyGYIW5UPpXSSzYRmZDt2+XyfQ5I2qnrSpDkQR2120WF
+pwq0ik06n2ZUs0JlCocpsz9MoziwERpoT3lP6vy8freULpwcJLFmVWrOm5KUbsZKldTFrvPMHWc
qJ8kbE4WOfwI0dNkFAYUkT8zb7DySl+5Cw8liBL+PwzAlFocfFhhvwgiE4e6q8h6BpGZPfZPI32W
qA3iMAKFQxEmgOIszUfJM+EOerXPHkba7NQnjHXzMv993uDF/DiMCDph0MQCupnScQJhZolC6Prp
ullsY58lgWtSQXZe41lRZkscuihoYBfnLHfqO0TOPXREox8y+yKeujPSbwRKbELfSiKHSiUKKOXE
QOgotZ4EQ3aW4XEIvl9Xi+3Gb7fKRQafky3yxpxRbwXHXa+cSf3Q6c8N0lJm4mkDARKbhrESxTk1
WlMkSx0hMNWEfm685BQhKPV9DoSsQAW9RAtVKumhm+8jiiJv8wStfj+HPBi+mIUZRmu5eRd7Y76P
5dbTgrtAJm68TW4RbSWIKbryLFKzzuNSZQuFuSQTm0tyDE4z4goVOVCSsmq+hzMwhTksTcgS9sJT
8cxqkMDI8VU6m7bslW51qxE+ITPa3w1OU0VFkVTD4sOTIrrEhjmscdUmleCYSRSiqVNqUNkw18j/
tGrsKIMCWt0pnnfB1ITedYPftpJf8jXOCvXMbMNSwS4a8kMcP5rUJNXtQ3v5PmeFtSXNRsasMAQV
X1O9ZLWftJ//TgfOEk1FEGp17uATNedeAPsDsUbbcQpg3P82SeMs0FLRd12rUGI+6xg8zkobMMNS
dxcfwVdcT/L+/8GMR+0MdyEWSmJpbd4ys2eME2AM2OVOeFujpjuwh1vrUBMHbftAX7Rk/1+dMwlV
L6HOtqoVnuLqFKCKN9XB2FE417eLMHmNuxGRdczKDsPIMHYZDTuoeckPrFycGv1HrR93CyZZ0xmi
iZNVa2jrU1tbG4kLafupvbIL7kYaFalpAhOapDNGF+S7yBV24kG+n3Zgwz9SfVyEQnzrcmVphRUg
kgyW6l0/1hjDRLENbDthF4V4pklU9LclatRwqfvmOdxjXJEDrl10i4kumiQOFAf+dh58JY9DB02u
qiwp32x88SS3B197cE4O6R3rYNAP2i0j1Uzuup+sowDVk686kQPdvu9/2bzOQUeQDkkWdthBAwZS
lbdSgsRa822QvSoikF4i7J6ncwMp/DwtBgxST23zrGJ9tb31McKDNQenm3QOnsR741zdma+xRxaw
M0Wu3DN8Hl4cey0G7TBOw46tdIbBDfLBACsYe9FZLtUkR2CJzmFJPjVWOjPnYNEi22qeDCF0RnUv
JF+vYwm1fxyW1MPcIj3LDKjb5dVdODxnnWE7c0OFoMijwcGJUshy12nYPRYZr54xFw/bZp4Ye1yx
SyPbcK9rtp0NW50NDly6SsBUGczlc+Ow9xbwL4yB5DT1TpsOQirYPWrA4imyM4mIglGC+Ry9iZlX
lchcAvGI3vpj7MeHaC/aMB3iwqHWlJ/kjkqwau7ZGyI5qUfZKY/LfthPR/0bCFwcOJavxJISh4Af
654oRqa3/8jrd5on7XMndqrd4ihO7gIDiC1kJnHlzP0W/UXz8oDJSnjSdl8EFHv37jBaTpXt0+rV
6qltI44CX1pciHIz6Zh6hA6EHK8xZR/eoJbJNXbhofrJqpnEGwmD/PaUlpRczk/JF1WdWg1yPwry
dyPEfEqkqJJ7qnVks1Fbu5wHg4MUM877SpKYfredK3zTPHXX3hWY7SF+Cg/DzvTq3BHd1Bv3FDEJ
aaccyoTGMIMuG3baajZSctXBuom88LYsUb/yNha2IjnOicueL0G2xrZVNAlwYxgfpPZnJBPxFur7
HLosutgKzQiVpOI2nm/q4kCcNeIG4JnfkLYJDB20GK5WI71nHtOd5dVOgDR00Dn6fR8jMCzuzTsq
KEsoxhPClcaSq5UCuUr70ZyPU0WVyhKnmifpNbMsL8IIKzeyUssis7P0KSwcqXpVg+Mwfrq+jpQ6
nIMityhOBL0ywHfax8F9VRAZN8qH5dl5MX1VKgR2g2ancWd4SOo5vWf4rBonpEnQCLAwObAocz3U
MyZthgMER+9x9NFJh2lwyU/xIPkMpjo/eKSyE5QxctgRxFZcV8xRH6bXuPwi1F4j7sqe8PCIt67J
wQRQwkQHOJSrwkc53SXjZ4UK7W1ndy4oaHJuSNKEE7KN0KT5KH0zj+GjjopVwSleh+Pk1IdksTsM
FiUfBswRv3KV8UnF1NCKtpWgWnA7oUa19I074cfksCaPwm+oF+IfwjC/3HI+rdjU4Zi0KrAeY81O
9V1ro2HmU3ZTfpSOrLAfUVpyYiChIT9nxErKUUJ9OnyRQ/KguNN+Ov8zMCo54nFvXz/Vm8yvq8vM
Yr9m9dbWQxAYmcxUOsuWj9kDGxk4vMZnwdF2io8+dNfyxW/1AYkrX3geidAjcRz4GSTiaC1TwaTP
UomG94eo/CkGsT3LX66rSRwIi4HbSst+Ru1TzORMyWNjhU4vOPpAcc9v47FpYqCNaaLYnoMUw8ot
HUX4sJUoegjEz5Oe7pam8CttekmjcdcvjX9drW0Q+yXR4tDEimQLjCMKzrmRVSjCE61dmc7DIati
sPtjnqajq4HqXRe6fRH8KxStGv9dSzGpLPQvFDiB5U3e3mfT8999n7NIK1eVRZZZ9WdzO2CTDIUa
5LttDRcNuKuslzRNWgZI0KbGDnVvrmanp/hg/+CrXaTwNgfurbpWIaV/60eLdyWOFBKJuFkqR6Dp
KKl94cyvnWRRSBrIi382sR3uRx8J6K+pM53hHo4n/UZwMRXt+l5RK8kZYJiNS5dLbK+6Y2I9d8Jr
TeV3KLW4uwzpy8UIe4gwFi9dHsyUIirffotd9om7yDDWTm81DfbcuEHk5PvlJnXkp8XpT8k+waVC
Var8wdG5COQ8XitZqlh4Mz973LEhO+Yna8e609C28uld3dkaJtz/g0rK2yN7BX3LoJWlqWH9lt5u
j8XbzNspt/tvBnLa8Ht31y3iDzfmRR4HD2CNHoPMQppx8IZT8iydEheOlS3e14PN6MXCe8onIIzw
bb1XGo7lv4ZfIfNsLh817WM3UvSkhBm+nfaVkFjNxlgokY9p28xeutY2DaIljVw5DjDiVBmTUcfK
JaUdnGEYngLaj+prcbPMjvwRFPa3cvR3YP6WcFipJYNDMDYTqJXFX4z2zoierpsDtWwcQCBr0Orm
DOsT89dafl0m8e8Q6I2GYa1AmNXqwlBPlQoX7Rae1aM+VCmJdWJn8ne382LVHEgIjRkLcwAxbXgW
Vck2jNs87B0p/hG0DxJyZUn4/frKsZW5JpFDiartAyUUIXEGmeMYp7YQnOrgSx4T4Rpih3iylESe
KlRVwAKCZZ9ktR0iwHddEwrw+LaEWGpaZWQJ5h5cGKfRF3aM+SqyUZICQjvrQJVkXXeLFL65M2mb
QZpytlla4mB4iC3HXyX5ZipmO6vf92z9ZRlv5WErA7SmXJZidoJYdoyhOQvITMc3sg1XIh521Gax
/6+EibOEBogYmqXJa4bHR09ZA4GlMvv/SkDbK0bejhAgFg9zdTKs154qraVwjmewlzOwTmTsyLY7
635y4xtMlgdHlHYeXdYRYLlUVRe1apwLEcdqHbxduGZ6Iyz7fiJsgDiqfAuWZUyT2srwIGrpGBl+
idFdyfAoBe+pFUbzomyg21wG+z+nB1KVw1RKzNSa2u2ru7wsbCuWkU/cXz+xW1awFsShXS826hiz
ViW1/5Iou7od7DGlSvy3dmUthAM4ZdLibogQWCz02DaHm1Y/XNdi0wNfSeDzlF3fqMmUsdDlk+lH
lQ1qlZ34kL1Mmd0fGt9yJ+J4khI55wfU+l1dw71D+WB61x0yL/Wb3fig+arX+YJLpS03kXWtIfdW
mtKpn4MZGkoYNM3SpKmv3LJ+XfZcpwYHEFbBpyizOTKKQoRyfXa0ovvS8tP0fH3LCJvgM5NJEWpT
L0AEXAZbmW9Tit6P3CEO4OZmyGYhx4qZFbrvlT1uu+hr39vRncICjaY9fRKICPcm4K13iXOCxnEM
x3yAzPk4nILanl71w3yvHDEH6Ua0ZRRE3zWEv0LqyWGFNuhRkk1YyQiTPOVdusMU+YfYKU/Wsbu1
3JkKRlM7x0HGbPZdVDfQMVQ+9cqDRTU7U9/n0CKGAzaKLfSRweU31/suJ84uYd18shGcIVZdLFAg
SANUYDaO3ki2mb2H0WVlC3ymcSmEEbX9EKPX39PghxrmdpVTHhexWHx6sQ60IOxECGn075nORhRS
SbCtK08XNbSSYB47YkAc8GAiHEgyIy1y5051uxrHJlVP+hR5kkh1YxKieAcLQ7HVwGrlyA3D6qHS
orPSpa+hOJ3idqSeYFuxgJVaCo8OiqAJAYJnrohG1tJuTpYX7kBgCayI0DGFUTc0gzwlk0OHBDOl
5QXTL9zwJXzUPFbqUuxjzAXFpJtkB2/oXYb+a+sUDhnUvI7kQIW8oDecavqRiqVbUmzZxKbxLdwy
6CRzI4cQqVV3YeMkuunG6o9GeLx+YfzhBrxow+HC2MlBLxUQxKqaI6e4j2/Tw+wia4QmIyrSwD7G
v8lW5sHXSOap1SbBDGGYzX4sPPOg4GKXyYKxbSj6pZPKeRFGZEo93hRYPDmyk9Srw8rRrJfrK/f2
6rqmDHeEjTgqRyWDFP128cpHYx+cGQ3t/WKbD8YH/R6MFXfytxmc8KKd/egpjGJmdk08Oxarl4Yk
mtIgYoaOu3QRSLQ0G2yJKG/+kKiiHZTEwaZWlAHmSliNDlpJVLBxglAca63xlCF4lPEyvL6m27h7
2TgOPoZ0sLpmgBhxzu+7uHnqdSpdvlkCurZBDi4CQS01pWMGf548/RjvtVcGGPK9+MTcTBDEP5Js
t9QpUznMMMTCCARmkfptv4vR4SQ4s2L/w0Zb+TV1zv7gvVwWkvMmUhCnyEoNedEpfnlrZvI1EeHz
6a1KrH/VKRihrJGHkVYRwoit6uA1p/Fc7zFmsXz5p+9Yrew63AVPstfeg9rAuW4zm1Xlqw3lK/0x
YK1q4O7itFuI2kv71B8fRq+4YwlNqiaBWli+yjrqzbbtOyxs5y6lDT6ot9rK3Xw/zXb3BfHZI0VA
RRw9jYOZKM3zUGQwA6KPQ9Uvz4mp2tKYEW9wykQ1Dk86WW4nq4AcNhRLd2o/cqt9efpf0x8hjTjo
fB22tLRwsUoIm/PW7pXWtgTiCU7uFIcl6KIWTV2CWYxHDTVGGbrRs1c2PVX16qdoRxVPkevH4Yoc
CGM6M3ntbnBZHAvjXPY62BMHP/OpqkzKKDg8yUbQ+0451q/qjnJ8kxV+9NcLyGFIJimGFUaQoX+e
nfiRlbcKu/6TdYshEP+Pt/i2x2Ohd0KWREnhCxOCBRO3LAaRJfhCTM0rwwrN47cq1fz+hwvglyC+
JCFspCXPGTZWpZ09owLbDz5lX6OXYfc2be4OA7lc5ft1kNqGx4tMziPBILR6nnKkJqbS8pTRco1Q
cvPoq1Jl3hKYBCRun66LNA4yFDz02pJ1LZblTmhuzPzjdW2o73NQIeTSHGYivh8tN0F97k3v777P
5K+8DTHV4rAKsVoVWBOH+6H+cf3726fnsj4cNOTxWLYqg9QkeazGlyw7jiQvASWDgwMhEPVAZvwf
XWR45fAUBGBHzJ//ThEOBiJVjesiwEbM5lPU3eSmnyu76yLI48LBQBgFcz52kNF9y5B93LMyJUbs
gRZ05WycLZ+1Pr6n5UMXLzvEuRNDMfRaKmP1tPo8SzdJQfiz18FG5duUi1asS3OBUqrY7tT2swW2
jVRsbPNd5fq6BMI8RUIK2eBjzq3eVqIRhIiXfUjADYgO7A/a3YKJ2tOu9maytZLtxm+vgpU4bres
rC9GVYjgQavPUohaHa8OPtcRaINm3yoof337kl2J4/ZpLFJFsQaIG7zZGUERgPZ9y+ndeHBkGyEA
sn5tE3ouAvmQdCDFcqT1uGU1oT9FkbpvloF4hFBK8b0zSxAKWatCKenbACob9C+HvpDaxYtp1178
FJIRhe0A50orDrArGSyrYwqtzNTOvyxu99D61i48GWe04LoQ6lE08Jvlhyu75IPR8L3CyBKhpHqO
H8FVeYxEe2CDeoP70IFEN/N7O3ylKvc3IwArTTloNwIVXL8tE+s3h9bP0ZIg+PKeUm8TfSVdlCxJ
M0zUI/33BhE6NFXkERa0KO8x3M8ZOq9sfxLIyHbl97N2EcJB/GQUVjyx0EmCuc7GK2gKv0vnHMS+
lW9V9vKesNNKJQ7rlVxXDPTO4gluHMz4JdV2fUaV8lAacegRWabSKgFk9Mf6RdylR8FZ/P8j7bp2
LDd27RcJUA6vCjt3zvMiTFTOWV9/V/X4uuUaWTxo+80YYLNZYi2yGBbFV1YOEVwqSvmXe/Zxfhx4
NPh0ehAD5MOL9Bfhh3Gdn1HHvLDVH9XL9vdaN72/xfHQMWvi1AYKTK8tS3soakfEdGQYO5P6c8ak
QwJzF163Ra4/Cj4+Gg8lZjv0IZJQkPnK3v3RCZvhHpPL7DA6DOMHIU3cNkidg5G8nYYxYa+q8Pi+
RmLf7NBIbIN8ek9IWofhj7PkIsBB0bsCvcvQy51fm+vEw5xz8zY6yklE6rB0rLeBynetuuzFUXLI
IdYRnnMjs//4EpT38nDK/H02/CQ0Y3/5xqXmx+viRmitJGBxm4tGJdZG7z+CSxC1dXavtVsyj0dA
FT9gJ5izKuvv757gKslPc3bWqdWf1NFx0AEaul7QJuiUSXujOCSBYbfiSQch4/bhUXI4+Bg1AfPv
KT5Rnr9JyI+3WCHVfyN5BCjj43CjbKWuDhgSjprn519RHST0oJCJr2UJ6Bsac5buNB56NzpU+/Yg
PCv7v67tcSRaiCiY4ItapRRm1iQBJqLn3mXjbOrtvO89yWtBuER1GBIGxxe3Zq1KsMCYKYe8i29Y
Nj4bGrGo1lbCGPiZOV2Pk6KzIMaXRicVW7sWT2l7X0fft42O/FgcMLRSGI4wOuZGRNYfVWIiVnAG
9HODIjP5Qc+jU5pxwUVrikohseRLgz7QvHuqkm9jsDPQtUJoxu7LBhbxg3KgBFL1yIBZ1G7dYT0y
y2FNbyhtCdeC9zuVVe+TW/3cvUg/tmVTRsJBRlpmimSwONuPX+L6oc1vtZDq9yccMj8ZF0ftBP50
qMdWP+do9cANg8X/x1jQ4OBCKyY9t94LJX2FZfEXEbWSKf1M48WHd+KH5NQSVZh3t9HFgTeMomeJ
FH/T6twkBiD+P6jlB+LEZO6aXoTd5Rdk140b/QRKuNiRf9QvtSfv8tPoyTbKoDf1nnL4BOTyo3L5
mJpDLcMcovFqFo/YvrltbtTvc/GEUvjYCMgCT9F46ZES9oWCuEzEXeKn47oyUqycVW0ls7qrsM8u
rAMvRfeKL7LnQXZMpdj9b0pxOGEMg5prM0Q2vWpn9U3r328LWC99LCyCIdUiUdapRT/mLFgxbmRH
BZ1Of2htthFYPhtHQhYRGPEzcbkVWEXLTKDy9L3oIDI6S9ejY6IpXT7Qaw0on8jPx80zGmlnFu8N
mq28qsg6BcC8Ef9zAoMEmXH6lzf4x+3iYKKOpVge3tPdT72F/nEB7W7s5Z+hmRxtgthGGHoUERbl
u/hcdDU0s6qxchLbXRbfsqUV4a48TzsdRYqAnHEhEJcfjQtqVddL5lAYIUCz7w9s35d8IG2FeYcN
x8UPxZkyshkF85DmlfSgfDcnO3Qkuz9LXxp3wmzN4+ixVwJezs62lRJui5+H0wc91xPWC+LPuR2G
lp10ni8+bQuhrh0/DadNgzAnLLQR9/KJhWsgS3tUHOzzIRWizNLiQUT9f+/VS7Ym2TF2tO1yDDWq
jyG6MFVP3DFC508ROix8DT8ZJ1imnMvMaTZe8yx7wclyjCsdpKPgw/ECV/eII113AOBR0CRFwk46
7vZF/tj0Ppt6GdA39v7s6u24tqtX3R7cwp0OYL+TKfiUV830b6H87UtaawhE8N0C0iZn8kJwhIVu
itvHnnrU+u910/wQxpWAgiy1WpFx0g7BVQ7yqf6r1B+IU6QUYv++8AeiMBqDPEAGi6gwPPkiYdsU
ni36Tjyb9xT55ioPjo4NE399NP62CWrSxUqN8+t3Y+hqnW2eGB1NcIXgG0FWB+ZWbGkAZ7zisY0Q
VEbsX9DzQz4zqoW6KZaBa6EEdRP0OAzX6YP4prFMbe9hJvGgGjbVn0x9Q+4yanOuCx2jqvXrnYj2
dDBqtZ/hFl4eKufTwxKrO+ISMpTpug8vTX3oQoIraVUNbDqxJEkE3yNffS+1OImCCgMEZvajKbxC
DOz0MzuE9YUM7qjqSm/RmAcZQfe1S7/N3Vc5fiTMfdXNLGRwR5WFEzZ/sjZ7RcLstQoXEz4o5xkz
5Y0dXFpPcWJbb23wBX+jNtGv4/JCNvdAyjDzOIc9ZGe/Joc5U4zKQLIGDhrJaZ0stAM3+sywli7r
Cls4iQUl/FKBoRTRHM/2k/h6afvDlW88JSERiq8bx4cMDkNqsTFLs4X9CWlhZ8VXSXjpKYqbVbRf
6MGF+60cVL+J+6PhKWweFI2wjNUX+uL3OWCIpEm1MrZTog/uU/EhNnK7qY9dotmEBVKKcFYemlh4
17MtC80pMB31V4Pp/8KZBLR2Rb5d3n92g+/SCDirHwclC8YGMovkRQfFcnwIDKIQQJ0fZ9xmI0ZG
IsD7J/KjFuzz5mxMXzqVclfU6bE32wK/pVaLQfgITeS9uWd15eyAdV/udNN6o9d/CU8iAXyrbA3L
s+PCDFGNBLlCpc31Rzv4ap6sF3k/gECKua0htqMLWMYxDwQSKfNVtiebjIwJlfkO2MGf0JgU4Q+o
LXRHG7volCC9iA7pu4zJre+mM9mZtPpy+7gNfDusGIW6nk24DY1XHkOn2fuARbf2JMe3xyfLld62
bwWlI4cgRVXpecDaN/CmdxWhuRIlqtGcMFCVA5A0FywlYXdgVO+NYdcivdgHrymmPLdVIcBQZaou
LLRKQyXOK3Z0CVYljeGDJLZ7vU/cbTHrkYxsGRgFAOmL9kckmmD7Qvk+cYkVqIrbXMkgScmOvo0q
+hUit8/UEhfiuFh0aCoL0Si+kCRfShULO08pNQK36ptBhWtZoqxbFp9Cr7VGTCTGDQoP3dxXfVm7
kVx8b9LaPyuKOLqzGOX77WMkZPLPTgUTFaPUd4jn1d4Wdqr+0HTHXG08s/25LWnVxD+04yPfAQ1k
fclobbDy8lKowU2WSYRNUMpwptdlRWoEBZQRjF8gcC2070X90hU3rfyyrQsliPNhko+lmWMOQUbW
O3147kH9LFb2HF2VAdF2s57UWZwb57uCptOCMYYs/UpI0H2NZWSe5WXoP3j8X1K/qzCxEMdUX1zf
cOynUpQhbhTRYpp6iuaOrY7C1GcYXfWFIM6ThVHfJzqzh9I6tPHLHBEXdh0gFgI4x9UNfq2w5WMo
cozfWeKX1Tj8Q/zMFiQnO8pnrDvKv+QZIv7758kZghTlYYiTm07Nc3SYD5OCTZ/sY4XfVDzJsakO
85EohtZudxYP1GN5lbry/w+UyecQKq0RglYS5Lf+aS5e++m6SZ5l8VjmP4RescPmqVGJoGfrHjCR
nNtqBEWWVAscR9WARvlmcLqi3xtsNbn/xaDYCTY/KJPGebC411NRyaBgv2MJHbC1PbWHZtdhhDvZ
gWeGGnXdQiwmj4MTU67LOWJwohqDi3qw3ZA5I+oAOSBRuqkOgraHV7kpUls4BKGj71kFPbgKo6P5
kF6L2G8ouNqRooRZddMLa+VgpY7mqakrdpjKjxljYAVYCan+g/WOqYUQDkxA4qiGiQz78J86j7HX
h98Zp7zhxM/9L5RfkIYzjp9q9F4I5YDFStS8ngdoVqUv8/A9zs4qRcu/BZLMMjhoQdNInwkjRBjV
lWH+Kq3jNMVuLr9uu5n1F/OHKjyRjiVYKGAxHkn5Czbx3bL9yGbuZK/lrwGTeqAzve0MInyjbtl7
JnfhAKJQnMB+Dtjsv8vvKe9s71/0S3I0TsUucK0fhI6rofZCRw5DKpxv2AY4y+E07iZPAdV76IL+
2mNtYdkD+Zyg5HEooiOwHwL27bSH6Gt7zO5MNzgOu/p59tg6Siq9/j4r+kdif6EfhyJVoBsss8Ma
FbpfYmqPP6YnYxf6tuhlJ/+ou80Om2ZZdh+jPtfhubsZZ7veU+52vSl58XfwUIMyzjww9Mx+BV/F
526fXPkXBT21qNawRVXyQb+nBnFIY+JQxpdDBM0+lO9O8WN0wArVKwv7Xxjp8HgV7ajBJgKxeWYe
IRLHYkSvq6tG4C/UErvsib4TAjbfC86L29FV2H8do8rvYsDoXAMx67y9NgpqSfp64XrxtTiE6UOh
k0YBN7/xonvle/nIMu3ZPr3xXc2Ljtop9ZK36cjaq/7bfXwPcxYaNoYUVBO7j+jyPukOqDxdy9Nd
ZY8dILvghnKylInwTD3BoCZYcQh54j5JbbZwq3AEpzecYccGqbRblchoUDeB5+rJDXnKCyYxfF8v
qp0r1e4P+g/whV3CQ33VvSigAHzcPlfCNPmR8izNdPTAQKia/RzTO6X6sf37m+8EYKbM/oDFd0vm
rOx0zBO6Cng5WIUN3OXOb4oJgeaypdTh0aRC+x06lCLXyu3BYRRvwZ16K95W3/0b5pm6Q/BtW0Hi
5vEUPrHcKprAKL4jU3TS8qAgUxKXnxmy+7h2MhewyIjgE9+CkGD6giGxJiAyxaTtccHJrDR10/ow
A81W7/Ijm723rg1ERMVrdUEJ5iw8UvEQ+8kNByRzUFIUQduODINrE2uDmhJLwPdjtNOyFuNUTw35
DiE+FL88WG7wZQQB8qSb3h2xg3H8FlyZF/2hcxnfyfBSvDSfeiRromKYJghPTT4gYwXsfq5mgEiB
rQDCORJuu/YmS0NbtTyhKV0lOObFrzB8yPrnT9jlh2g+RhvaWcJ+cia6PEvalRAfQ4rBeb16vpDB
Pe1qaazF+F0Ghq/rmxBE4qzICyoXcgxg9WIvRHHhWBLHSqUNIp7lxrdyvBFGZ/u4qN/nwq8g0ydL
R7LcnYPrVrzKh+P2769a3+Lv52BwaPxMLEd8DvB32tYwga3qNJFxDTuFP+7UQgoHf4lpNOo8QQq6
J938Vjm890/CYc1XdEMDdWRcENXJmiX46Ipywasb+29Ffrd9ZKuvmYUyHOgpQlSIIfvkkfBS+o8h
GtPb+RRTCZl3v7p1aBz2CXGTmT67pLU775p7c696s13s8x1aM479ScbQxOD6do12ifIu2qUO1qds
a0oZBweFVT72pRzjLwgAfpOEOyRczdJuW8h6IujjPPkIKrf03vIVSJlO7TE5yR56UHb9gflky8t/
iZZt2myB2/jWveQ/qYLNeiCwEM+BRWGFuprrEF++sjJrvmPtUeYD60OhVzWQ0ji88CeprOQB0lhj
z28KfazC27PWHjyP3e2jJb4fH0RpcV3VfgVLFeODFe3i4ErpvW0R6/Ho4vg4ACmCWDTCADLqV0wz
KDJ62qqr9hxcpNrWUts8iGcyBl6FE0vS0VtgyjJyZv+M3cQpFIeetfVGzwZoH/aZ54OtK+uc4FZH
DPyp9t6FOA69AvDZ50MHcbJ69sHHK+6mmsCUdbtYyOBAyxyG0dcryBiceTe7jYMpRzAOg6oQo3lk
Ho3Z9B/QspDGQVim6PGcm5AWH0f3i2RLdoJJHgFrv6n8wRoYG5aJeTwDTFTgRPznp6r12o/LCYzr
hnkT6scKRILbBkgJ4D5OnkhK1YiwvzzYa9JXS33Z/v21O7RUgPswsTHlgdHh97vkVOunNLiyyL0a
DEf5z7GUwX0Of5gHf+ghA/0QY2fnR2yMAn8LWGVNNMMhuzM6LB8+IXpBzvjgN8QZUjpynqbBynRd
jTFP0xpHBVQ1+e1QEiEn9Zk4V2KMkyqYMeygag3blH7Krbf9nVaTf4tD5OPousizoRChRP5amI7w
XbBZp6t0D/+B0WsB3bXInrrbQte0MkVJ0yVDVS3L5IxD7rNAEdGy7A6Fh/qM21Qkvq59G1PEj+P+
gMKWn+5OhHTKkVIF+Fxpls1aCJWz4KH9yErQ/gb+p/ch6HYg4s7VGHopl7OJoIiScPIhVzzNGHjJ
9n3qth46JbE0KdUoaSyM5W/AUhpnHnHRx0bPtPS/MGqTfCd46Ut70u3mGKMZVKIGQ95TWxsC+VHN
EQsiekuCQPA/7CUXnYyuYLPOGlBNgpwzxqmmh/COMpj1r2mqiqJbsm7wcGjNgawPNYA37fN7JVUf
60LZyUlHuJM1QDHFDzHcceYT2Oa7Htx/6LB5mqLJVtK0d0q98sQYTGL6cyjKh8HK9tvXYTUNt5Cr
cPfBCHRsPlVwqtKNigqihDhfd/ND49bnrsTkt+RMR+RAXHRLjdSelFUXuhTOoegQCPGgMRuqQC/U
XYPZ9al761wZSwuH1paIxN9ammApjbsfuaGgXDOyq6+ZdoZmn1i+s4TXTjsmU2LPZP/GWsyzlMd9
0kRpQM/NDFbI7eg5vGVLz+WjhNrQteJNZ5KGipDHtxHlVdEmcgt5gzN4bFJhPugu22D4PwUk60D6
t8HyDURqN+Vqxgwnw3ZUVPSw9xyJVN1NLrKC3uIIayetA2Gsa0HQ4kRVdgKLDGCPXYnpxGTOks2s
tdin3wCqFuOQJNeXEhefbydqWqNLMgvCCvOhZIx6vzSdStQSt55vJZpmXzZzEyYpHMYdgsjqFIEs
owKrUuKwuu/soUt6Xz7dddRRUpKZ9oujrBtTtvIS2rGFl6rDxlrKb0liR3v5pnNZscRgfYq5Y3rp
0XokPiRlqhzqyHXcTyEo3jFQPXisyS8pHPF2es+HWyBMo1COdSb86Ts+jJUDGhAfCbXPrqKKHbSq
k9zVhwnjNPKZHN6hrIYDmSisUzVgqQahcnu3+apcIg81/NRpCls7zZ5+hsd0qAwodRk5qJHLSC4V
5vpl7THxT3H8g/hg7INsHCDPp9eVfdOZIwSMmDix0ajlvvdVvzCCkMkxbxTwWdY/tVudCnTXfYQk
mbqFwqUm8l1wudoaRQLyJ/SD5o+ZB0xDP6YEJpn0RCeiVltMQA2Cjjsd+8BVPnbr1U4YeiGI3VKo
vjW9dDZ0ELWl4kHMC+Rcw+OcgkVBVj091qmIavVKLmRzphPkxhiohfEbv3ufPcsdVjC2kD4CnTWY
Q/XUaZ9TL/7SnAWiLrAu3DRUvNFVsBKxcG+BB0oYKt2cquwDV06OWVXdHN6MMfOUMbKHMD0pZvRV
Vb99xq6wD+Uvsfx56+M8t2yCEOwU1mFyRmSUGDOlf8ycLHWyS3VMveiGwt3VBJa5EMsddRZhIUPU
Q2zw3PyqjyyDhD596RrLVL+Zl2mHjbE7E7SfqSP9CPfT/bbWqxixkM7d1npsq7QfIN1AT0qg2FN5
KM3nbRn/cm/+Plk+XI7yqrJYxxZONryVcW8MLzkOIJ6t/4c9Wey8/oCHD414SpNOncypsxRk5KKL
WWIJCWMNyq4S5T6q34ZQsreVIw6Q5zSZh2rsZwUHKMlOG99l2W4sv2yLWH9NLVTiLoQ+V51vsGix
3ZV43Qcn8Tg7JXpv8Wakamarb6mFLAbvi8vnZ7M5FAYuX4Meondn/NPweie9xlpfO9jN1FuKsn+e
0CRoi2AImcDKG3cjnm9Ca8cPglN79SH9lRwZ5a1wia/KKwGsT596Ui3U5by/33RiKQ2wltA6RuVT
nB6EnoowVh3WQgbn8cUpKs1uxufTkJyRHWunnthiS9aboX9nF4HNLGJj8rbVUIbJ44pWoozV4Fzh
kPFIRHuzboAvPtpti1lN4S7wS+cQRBnFUZYwM/A+08dmdvMX6ZppVewwUvfWvv03eX80bvd+Hkks
TpX3LHcb3qTfjCvllHvhyXSUm5DouqT047lPel+SDCODfkVtM1IwiNzpLkJ9NgTC0kIU/wnh/nj+
E0XGYYYgkkPuJMLcloA1neHhc7QTi+/G85/Ikj9NYgm9Rh9RqGLZXX0VdcQ7l4J+fle4ACaDKmAZ
3PTi76drtsq+9MTX+Z0JQqBumryN/Qa7EwvwEuORNUBCJ1YpZHnw6soCeInvzY9k8w5xr3n6E8Oc
Z6SsIU38on4pLwKGyNnLRWns5tXaq4fA1fBooXrcGABv+DeDQxMhqvMSLyYMR2rgbRcqe7CIK01J
4JAjmltD1DVgYhD+6rVXHfHf9h2mBHCQoQn5rBs9BGjST0u/0wUiXUxAH092kmaKGYBBFT6sj3+2
qnQHslMvEMi+sdWn3Aew84QnUhvXigbSDqwUeVHjh6h60iMvQCnVv+Syo0l3gpAQkTnlLnmmE3My
QrljcNR4g2ddkl8R+BgZ9zHr9O3c/iAfOwvbbuIDvh9d+yHAyeRCkSJtTDEL8ARS96zcilHxI7P7
eOc/1qHDBpvlF99DpvBePFChMhUH8RwpFXoZ2qqA7kWGSTH0uhzE0g6fq8t0+R/qhEQkZHJgIjVD
NYkDpKl7ZacdUFMRnTZgazscRt2Oxnu9Jr4uZbgMcRb4hdkguJsRIk3M50rgmPHBfUktRF0Vgrqn
YWgmyg/8bFCkBGqMp2XiWhYWkGj16CoyKMoQ903EPV81lr8lgST0n+rM0YAlypPOCoVsAjnZd7sG
e7moCuu6i17I4SAxn5JiLCIYZRiLWOlzmOf7OT4WpeZMJbaCWbuyuhLDGys6SokXKER4vopmC+k8
XOptmagG0CzNr0rxUEtESE79PoeWoY8eiplpl4MvQXuNTeK5vZ53/1CAf55h7WU/GSoEsAyYdjM8
g4BoXziWYx6xCtVRfgWOfpCRLKI+HKEZ/1QruiBJ4omZ+3QIdHeI7j/hZxaKsXBhcZ2SXrAigSmm
iReUXhWqurtaNUQPwV9XCSOs/xQQD7MhNoipXaVDwBEc2Mhug42u1ohUlB3eq4eqIQMAZs1/BAAL
oexUF1rVYyclUQqtuvxcC49Jqp4yMbatHmt+sGts+wjXs1ALaRwKihIWlWoapE1dag/lJZnuzfLa
EhM7Kd/y/Jj4g+N3P7elbkOUzHNOYkG4GQssNi3zAAs+r8QEbCujty1kvYq3UI2DDdUqlGEAtyVc
6auc2pk3fE08VEe9fXSRTpM7PaZ3ghs+EWJX/cpCLIcXqDSHJrhlmdj8OLus/aTE/MXksmIs6BQJ
n0JdMg4+ynoMargCJCiMH43+fYqJJv31EP9DH/5BlsRy0ljMHocTBv9uxgNj/jPt3+SQ1F4yCqz4
51gTIF2fYrWkO4WgxGHvv+EnpoHO891vpqEGLUPg33IBKv/tIPl3WTHEYycztJrLRz1EsDVTcTHh
L/knmTBVUixaMMjf9FeMcFDYg4f3uG2BhEXwb7JBsQotiiAmjJ/q7NVP/hvs8q+wvLeyMAnx+7J0
E8qP0/C8/fev9nUvYJd/eI1SnLWRAI/butJuuO+ehHvDS78qDnJU59YRjgXJW09BPf/sSru2mnUL
dsecpPqVJTpGJ3oc0PfEspjG0aLcMouONnCep59sLE3TaxZXJM/qFevdKY/9kbV2gdVzqtBOER5A
M1fZn9mmuzxdDjDquC0q8PFCUyQ50uYi+nvi+62+mz4Qg3+f+Ymi9oMKzbC3wRGnVzHfK8adWTyK
2rFSv8RVaJdUo+gqGdRCLf6x1ped0fY1rm+7M/dxZLdui/Wg1j1IAlN3PlVHluCcsFKu3enXxYFQ
mbhz/LMNVG/lYJi4E/2u3bGREeXQgt3O8KYdRuEw6kfVGQkXyj/U8k5KtYSlQspptGf1ORgldxwf
t9V67zjZsFH+RWYOgiKNzLlM9W7wqmvVUQ4FCCKKfeK0XnlWbXmnnycMNIWHkfF/Yiy7OlMWS0RE
/EutHfViKmIcroISp3QM+9FWRN0tfvgtkc8i7iTfsqVqGIgIU0ga0/wcmJotqI+R351a6VNbHpb2
ykUnllZUcpvjaCvPxIlWezm2w5vyPKBYXO+71h6pVDwV6/GUlgP6mBuZIY5/xZYfxLvEUfbThc49
UreBgxijTxVDgRNyc/WngXkmanyJehHylVpzLNJhnCAg7Rz/vendf9QfZJRN2N729IrqIiBuG09c
aYIkSKsk3LZQ+SngapffI2rjJhVn8ewhuqWWpc50itQd63KRQKUaO8Hefyh6u78LPSrgoeyBzxS0
kxI3FvMEk/QmKnurva2V+9Z6M5CdaIOHVrmbVMo3ENExz13pRxMmwgYm869mkHhn3X8HleSl2Am3
VLMCEXHx7JWqYERVVUJaU9eOlV6S6CyG3hTfBvGlzB/KnqL5JQCE563sQ7BjSToAZFZDuxPPOjYe
qj9lg2jho8IVi0OPyRTCQWc3TL9Sa1uw56N0EJwKZC1O/YvVLabDRGWvSKHcy2aYZcuqmM9RbqLr
d9aIl/k+2WPgk9GpfqHfUgSOWByOKFWOnKAMwMr1+0J6zjqqKWrbGrEj+p9vbUtIBB/P0999EJIL
jt+Tda26OjqCGfW9TJE4sBP6d3+Kvcv/lIenfTXWLHPdWscxOIyq1yTn1Lrtq/NItc1um6LC84mg
x+Mv2+/n21h6SKOXIrmPyOchdYTs3xfpCkESfEUecYTWAwJn1D0Fp9uNeCJiLxernjnbIck2Eis8
j8gQFklusogEi6acub3W0sERIop3izB19Oj8UytVCAK/DPCh+l33nMM7s3hOfEiwLQgJzhfhVnP/
m17say6OscUajiQTINDK3+TQsCv/STbetmVso6EicqChK0OStDOuk7pnO2CxqPS9C45K+1GfiIOJ
MbQsJccsh+tbD3lxiLT7YiIeT5QmHDD0QVrUeoXTEk94MyHznBzjw+do5z9iNOXdgS4+ih/IllLJ
MDbV9wT1JtCP/+mDvBdEFr8fGUbfDCxV1O/YbFl/6PBB6HCMQIL3yGMhZuzCXPRZXxvbPGSEl6G5
maTRDpPv2+oQ6PYetS3khNI8DRmrqGCKzeuVoxV6Vt/ZhnwS+7tIVAko2PYOyvsdXoiz0godTT3U
Godub3bZocgpYh8iHQVqvH9eS10qgzwTIWNwJKwE3QX3/kkSHOHefKxehdoG1T3c7uPwiEGEnU96
XHYjN/zFOyfQQsUxGIooZdGScMCu315FWSxD165+qdDi2djiDZ6Yp/wE8g+P2pT2L6pbomppiobU
B5ddb0w9TUoDw4jDqXuW8ExBglj0WMPCvK8u7fV813rNsXDzPTWBtm6vH5I5lyKrfTLXETpAs/6m
Nq/79GBYV11LOP918/mQwv59cbbiaKSC5EO/uI09QZ/tLhEJC/2Xd8qHDM58FF9IxS6EJtoNY2yS
7OBUnhs3t1useR1sqi+fUol3IpNQGLkJlfz5RpR+WQ2RC16/4B/qcA7E9MvcVDv8/ix0dld9M9HV
jPGpcP4S5JWdqsRrfN2RfIjjHAmY50vLzHF6go69hM3z2M52G//8DGh9COFciZ62SpPKrN14rpwk
/MFYPaMsdoweG8TH0J4U4hAJrfhynB9Lmayz/ma/KJxKeB6TX6L4Y1spyvD40lutNq1Z1Mzw7FQG
n326K1/GO2yZe9R34Sl1opdtgYTl8W2StSQopfyu1Pglkx/6avfffp+DhGhM8kjIoI+FyeHGMFzM
M3jbIt7Jcf4E278tQecAQQqwVUFmo+aYEUxtDUfXPZc70F6EO/VYoxtMxsStfCOdJMS2oZc6/xH3
+FbJsDTVYGZ0Dor+fYh/qNah0UGV+xmSDeyCxbQgms5lkW+E7qM8zaWwTdxWMb70lnkyfPEmFprH
7fNcj6E/5PDVU6xzDybJQicTGPFZtxYm6JLKrgRbdaed7IYn9ETWAlHQXI0MF0K5j6hNoCXQRnTX
/e7l6w8SaiwqyexBKsdu+cJ7CO0s+FgljrLbg7RDz/OZjSQljvjANnGIdnIjU1vhVr3iQjMO3PtU
MwU5ZH2D4qGynjXhtrZOdbLf/mqUFA7iQR4lVVICGxxg51rq9NleVL51FOkHJYaDdjFQUUaqIKaq
vllmbPfJVaOOrtCohD2sp9UWx8bhe1v1sdQyK3wv7GD6KHTrlwaNKu0+fKJ6O1ex/UMYXytVRz9U
DKZWZF6P5qGfvuUT8WagRHAphEEfMVjMkNCMj5b0lLYXKfm2bQPrjVgLNbjQTwmiyYhTmBob72Or
j/qX6MIyq4Gr3hOy2G/9gboLWRyym2pdjamG7yPv2RIUxmDfnv0dq/aGJ3JmarU0tZDGwQO2ujdR
o0KauvdP6U2LIp+IhHt4okKx1VBpIYjDBz2Z5qJi84OW6dud9aaML6ZluHoROHH9pVaIa8v+7q1T
5MDBz/1cUgWIS+S7zjoZibf9mQhY5cujtdEOscaGZ0CVf/rY3ETteVuPWxbHxuGCqbS9//59sB/0
F9jr9uYjaqHCFevJGw7+VyR9thWjvhMHD6xSmZsdFBNm3cnFXx0GE4Pkm2KgsSzQHHH4vi2P+FB8
bVSa26Ea2EEm2alHbBGN/1EAhw8t2DijRIaATn1QW+wBJNrVCPz5o9IpTmUxs6C8lRInlr04lm1Z
edo+pfXH54cd8OXNUtOUMiwghS0m667Lo+5U+972d+15vh8d+TV6w0ofB7OOlrstmvpA7N8Xjj0r
lFkUGpyfUpUHOTWv/JwirqNEcNiQ+9EglTrgNVTrezNUXatPicftevPT4gA5QJCmPo9CNqFdYzY0
7p3wli2Sr4F3jCzE0kCbxBK0+RM1ccMChA0k4vf0DSECo5rZnxrIdpA/iMptEXlS+7OQCNdBxBB8
OVMVNdh5gmPsrJek+gkmjN2svlVCQFjEej/K4iw5jJhGRRF9FYJYn2sC0vjiKpWcCMTLA8aX2/3w
bYgdkdCOksrXOPtBU7uGxXut24En4cj4oHTFVm2/s+tzBeoCjKK7OiWWAES+1DkFkiD4jG6m383I
SooOm2KOXcEbRbCIDhdGfmG5ws4MbGr0YRVaVBmrhVTkWtX33vjF1dPGxoibEPlp2W9urSp3onQ8
ZeFI+Mp1J/MhhyeDmaZw8HU2n1C7bNsFWOWvG6zMQc0C6TzskkwoKt31IHQhkQNlXzGrsDGQGR3R
RoEh9F2i2hHmw5pj8D0lhz7XC7sLcSzmWhxkoUSqILBE7IAxV7Dnn8uDga2c0Y6Mp1h09sdtX0hi
/76UJAVtCP6v39G1xOimd/qxd1D1BLGGcaRGhwkLUThwTkrZRw8d8qFhv+9zZAIad45Se9sDrIe/
C6U4fJ6zUdVEZh8N6MN0DD/kLzqb1MVWvoaiCF8NrBayOJzGul5fKCfISi8MW3SwZ4M291MLdM2F
GO5ZF0t5N4RsrEQsfuTdc1Aet8/snS1uyxC4wA1bFXOtZiaXX/CMQ/cVAw7sFcCQVgyGOcBWB74O
ycFOxYt1Yqsqi2/zZ/KFCyU5nNbmSYzfzT6N7wvjuRS9+VMpyQ8RPPGJGscZ+kShptIeKv/QNAe9
fNk+ytXoYCGCw4o5SKbY7yBCKG4y48kfidoZBUY8tYnsiyPq3vDQ8aV4ZoMboWs+ohHIVS+hR2XV
qMvEc5ukbdY3IwN1UNJj4Bj0jVjQqO3BvnkiXw+rEcHi6Dh4KFp0QpcBZPXfsSDxZIJyu3Lal/yc
2vKresPe/JZL9ZhQaKtycFEo/V8DImwqsT/OZw1df//LCs9V0s/FLVZ5sLBC9FXq0O93LiPx0DX2
piIrqT5q1yHST8HR2ss2NqTuqhfsg/efqJ2blHFyOFL6oPyUffwFYgsCpap9EAoq3CIQUeWQpAyF
CEkb2H8KRmcJZfcJiAjkPWxfMyoKUDm0sBSxl2c2hIDR6ev+mLupgJkY/WFwa1t6QuOtRsDTO6v2
BkbyzCatHExjwg5v2rduje5UzOAPtulpdvzISJRiF6+bwJ5utLvmKO6wPFW9+T/Srmy5bV3ZfhGr
wJl85aTJki3PyQsrcRLO88yvvwveZ0c0wgj7Jk92laq01ECj0ehhde/SZrTs5c/6rC9nRWXMTFUI
/2s0HGqr3FVnIbPQmD9Zc20Rjz4Nqpcyt/9uzdmcYj30+pxT09OAhavf0bF3IN86d064zZDD5NG3
rndTLoRk3JN4JnLY0TqB1jE2ZEPJM3NH3KZfk6OyG96Ux84xrBz3uoIi7x03ZLtelLzAZwySL2D4
k0BvdwUzR2QvOYgv2T50wCa/a7cKWsxFu9/MmE4rDBZvDN67G3tN3Ri7VBpTpmHmJHJAD/IOFL1w
PKV3Gxy5dPCBctvdqG5Q2JTwRURtfY9fA1pb9KioMNbi7j9w3nDcRbZjUAbvjAwOOFq2VoLmvtr4
MFqjnT0GUDhQ0PP0jWOu2FSH3DVS0w4UD8yBio3pBE/YeTS9pUieW3g5Hv6sgWWx5Yz5Smh9IzGh
cgraSmmyPhbttLUS2wCjv7w3PMnqvmon5ajiJcWLZq3Li7m3pkIUQ2fjzw1IBaeRUm1NxbOoP8aT
wznA1Cr8olMYEUhEWZVUlaUoVBtMJGxJTQPc0qe4FHdjgnhCLThigCLVGn27RmYLQm0r/ujoAY+W
bfWCv8CzLzelV4eqqU0sbgeu617ZtYZoZW3qamnF0Z3VpVxAMfYxCiKx7yVAhVFgjxOI38z6zFnN
1Wj0AoN5pxkBejPDwKDmSbeirbitt8mOTnz4s3faAokxhGGQy3I1QRoB6So64FEF0eq32jXP4B9y
gtwyeKrCWz/6+eJl2I9FM6MSDL5YjV36VI+cxVt9Ci4kYqxbb6q+JrT4fl96jKvRUvyzGXEiBTwM
xt9S5VkviIH9CVs37r8NcPs7jhjr3vhCDsaj0uDSpUYIOUZPxCC2ZB966qlD21HmqYPFi0TwDhBj
nTKhlWe/pLuS3A8hKswjVA+Xr/wCZaq6VwyFzHhXcj/VYpQBiLbjUE4ow+nt4r0Jh3+vcHTtl1fZ
KGoTKE6wT8UnIbiNZY9zUFfvrcsmsQyUkSLmsdpAEYLnFgGVZpPZmjPuKWsinXPFu0Q4u8S+0My5
b3Uh9JEdnbet/DTJd1nuBbxMAQ+FsQkEJadNG9NVMzapllqtmNqh4eix6v7l8jG2wEDhaWGqWL4I
N0eiOYLyKsle1z9k/ibF3OMqamy5uK/lb7UoWlXNOca8M8a+0JCJm9QwBL50jHfxXbYXXDA9ZDeU
/TW3uSFUju6zz7SUGILRzljYeGfsU8+/U3bkgaLRHNbAKzLjGCmFMSBK0pW5rAJNrR7lurNVxcq5
g+V4IjF2w5R6OU4VgICCOcJVlXr11m/teU/HSjVfuf10PDzGfGAaUtAYVGOM4+BSxlcdg7oGJwCl
XMAfwETv8ivG6peHWZElTS8BLdzRXqx5O+uWeqxuKOkUXgbXTwNnv9iHV2KIWj1Ty6jBePg/quas
Bm/XITgnm31mdVGc64oPekcx7+1kgmYcWu3V6DipwPUn9MUsqowFiTPfbOQGorTIFUhu6rU+gtoz
5nqDu+622aqP1+VaL9FaADKGJMlCQYhSbJRsSXv1wVctGqAFd+X2DdNhv0+3mjW6LTiB2w11o3i5
rd8YEpAj6TLYIAydUUtNImlLqBsV7vB+d2gvfOMUO0pfy3+9rCvKTzA2VTwFYVWmIsCmyVVBYKAK
cEI+XV9RHgY9GQsvrTaVQa17YOhhbiWt6arVndCWHJX/jaJcRKHHfQEzpXkxRMh7wtHtHZHGhL3M
rlEJa6LPpvvKaxLh4jGKKYdl6+cJ8MLd4FLFjJ4UhJ9naAbmBrs8veTiMXo5T5IxkXcbjBCgZIMo
LLF8hDbow1q5qY88qiRq0381WKD9R+aRSOjZ/LiexDSbtowjqIZS1mB2q0unqrXO0zsJL3lFITvS
jCnHC6JCXANlLhpJGOtQI+jrGIMvmDpl+f3368q4brYuUjGXzNSIc0xoK5Hvj/d1ntshZrmguRlP
yWyUrOtg67EZ9YLGnOW4mcu26qiRDJw2smi2YtymL8X31kqt8nl4Fe1hlyFRYbimo7kc9PWD9xOd
Pdxk7HS/oT3NlGgLzt1euau/BhtxQ7xqp22ngzJb0dfroDxM5rBnXUdyVQfm0H4tpBcl2KTC/XWI
9brIy6qy5SEkx/wdOcSqakdE3DQLhEzufKpdA9GmwqmPw4HXCf8bo3xZSuYwtEZIEp3SajQY+ExH
k3u6Kzz9Q9/4HxIanGPA9sSPpp7XRUUlPDfuZLfoP8oQQ6NpefqW5nOYrqdQFmtK93VhPfupy41c
BGIPftjQLm/7g/Akef0GOXjeA5G7mvSQLsDKtmlrqQdYkw6eXHwyyddKuBuyW91MMSPSjoo7XfXy
ULKIwTmS9MRdMTBs6UhFzHA0KJ9YKQx2WApouwJTsqlZRG+9vm+/lYJvt1HFO4sSB5exO35jYoQT
xQV1ww86RTJ4Es8zUtiU95vnQ/DUhzE7WT+hkjfA+irjbYWsGyYG/90RZAtHqrYlfkwVVHwge1q/
md8au8jOEdu3EWtGX6vIyWzI9Ihd2Tm2aGTUatz9NSDTGzGyBKeze0/CiK//dXkLt7SIdH6h56R1
fa92Z7vbka1oUx4mOlJNP0Z3mGCOQPX1xeCsNttUb/p+MAklfpimPCbytz79ev373wd+XpOcMT4Y
zSlqOWWMkM6Ywffcg9fP00DlIqHSGFUz95SftNp1Hq26QsW9jdtz41vqe9Af7knFLaLhXKJsg30s
kLg3YkgsZd8F5cbMTm311iWP1+XmrStjkhQFs+hjCSiZf6NIJzOfOVrME4MxQ+H477qqSW71cmZ1
3Wkydlr6el0Qzp3INtKPozKlkY/9m2PFkuVjML2MMed4rKehLgbcZAyMSSo1TEasFq2nDiOrkPYD
yOeF23pHm84FNwLHGmaLDMYTBsPTjjreS423X4zVUUa9zkOqFcKW0gxh+BUSLz6qAf8pAxwOf3mP
/NJa35eakRIFC0uJTEO7Q5WBckfjmtph2HJz8Nevjl8a64uQVLFAmfpqTMmltObiVw01o4Hbb1/e
RDxI/ZfpgNCWxfU+1mP4/3ofv7TZy4UoNTWVk1aq/tOMnNHJ1xseU/X1LZQJY2kKTZa6JAdQbmzz
+FH3n6+fhPdm0t+bsl9a65NOMKKe8oYpmwETr1KvCVA6ZtrqOd8WO3JD37i6v/2zJ+hlARlTona5
ok/09g1mN06PASoYeC13PO1gjEkhtEE6yO+SFSfaZx2gj1858IjXuCvIvJCSXBINJQEObffU0Mkg
uCAvc1srxzuQPJa2vvsP7uH1y1cmjHUpFRNDsAOgVm78SEPtdKBPg/GvNIsPwkGOu3TdYsrseGij
RkdZQx2YgeyE7hshTi1zqpd/E+f5qRNs4z02q2lM6oQq53JHJxWMu3RHGUeCfYLJARmmBmQ77UE4
41JF3QCvkGzdCdZkhZiSrpBfBlOKqiomUpaizCXzHfDduVlnbvwG6dyh2k9paQlZYnd97M6zeRNq
6SHC2eTcgOs18IsfwdhslElgeBHN1RhP2bN/pMNKCrimEiZDoEiF0plB0fDimLY8r2n1vFyQ2TTr
MGuCKRdAVjb/EPv+QxTBq9da1aQFDPMeRedtRgoaJ/fFzDLawkIDvwu6MYdj2FYPyAJH+vikCTNM
2DFoooNselqFgUF+hpOiKKzaFV7g8ejK1s3AAo+11JGIq5YGy+eHYrKSLzWebZQZJQDhRn3AECPh
bO75NA/0nP9ivxew9AJZvNwyEkwmJrHgYGa478zACrvXKpmtRPlizKd+IBwFlVajUAtAxnL3GJBW
lTRFXr/SKXAgYfhketTo1W7+NTh3G8wXc2iGubWnbfiUgNwi8fQ78S4/8jSWp0qshR+bps6oxvrJ
3ojvZvNkxI/X1Wj1/l1Iyxj3Lup9jE4BRFYcmvBNnzme6PozfwHA2HFR9IVG1gFAT13i0iEpMyZt
aFi0llcowtMVxrY0xTAGwQCsUGxtsT4iwmDn5SkEJ3mnRrbBdUA5Z5BN0TaSHEtNSgFvOrdF5Ret
wPK3tBCUMqDy2DU5+sAmbFGmkk+VBjgt2uOvZU7ntOClaXkgjF0pdbx4fQMgRZV7+axvlQm3wqB9
ua546zG1i2KwJbSCNA15TjWvfhs9RAsR/6FF9jqqyN7JJW95Ti1PMMaSED1Nm5mGz834S9cVVt/J
llDxCKp4tyyblm3nrtAbaj+E7eypSPKp9xq4xGQk+SIucdRvVlEzFFQt6YbJskiCzKdPx7LAKo7T
KfA1DM7pHFIm29bs3aLInYL0p0yut2Wl276S7/Kk20lk3oVV53J2lN5sv5rqy29hbImURWkXKgLN
h9AATQNCmQgDyNqN4PBOwnofkXbBYsyKLCfjmGlhTFs3kdyMPaN1msHONjoaXjSUYRuxjfw7r1J4
vQNtgcuYmIo0EypNgIvBOsItneI3b++Tp/LrfMp2kncqTwiu70bepNd1M/1TXDb6leZB0nUmxupp
U2ybqmckJufe4yEwbks8J3E3Tdi8skEH9pc5+sbRDmo3rmgHG7RS1WFOuhkrp6DZNsd0ZXJLi5Il
K/JSu+Do4vpZv6wX46yYhtnPEgGYPp0qUNIVp5HXcMVbMPr50jHxuzGJZUAYifKQlsleJ3/mSl6k
oFIuISRD0eoJED2ax+vbqdip6f31bVn1dnQiYVw9JgLIKgPRB6SJBHh2ThZ4Q2La2XBbtXvZDJyq
FJ2/w2LcGR+NoRh6EUGJtdIiymOICZFKZCXG3iTedajV/V+IxZgiOc7ybFYhVhIPm6JDe2E879r8
jxrUFzCMFRq6TlOmFjBqXd+MRWlnifx6XZJ1S7fAYCyOWCDUK/RYNZB7duh8U70ObFXKN+NOcdAM
HVnleTqonNPKWT+WzqdQ8zxMKKhRnPqgtOrclUMOxnp++SKZxpicZFblLqOrJ4qWj8QanY2jfaOB
9OAupTThm+tLSU/kLxZogcd4NlPf1LGRQagZq2bOX/qS14S06g8uEBiz449ov5Cp2ZE28lv7zl6q
OZjH/Upvfz7XLU8g+vnCPujtXNUdvYyq8pmQ53TiLNjqi1mXdVEXwduuvz+VFt8v+/rQT2aIt7o2
ftOFr2ONUSv9YMUgQEwm42aMpCPR55fr27TuQV1gZWaf+iyKhKrEVTSc012JPPK4VYmtug0aKupN
JNrX8dZ1/aeU72mghZS5oFQxYibILBXnonATUI9rvPY0atp+Vb0LBrNTaLw0M40+nqOhs0jw2iI3
XyFJFnFrzNZV8ILEGPQm8BEDlbF4FSLUKBJxsu/tVnUp5b+0TZ94rCrrKniBY2x6lvR5MU503i8G
vsazpXDnrvG2hzHl2linqtgDIai+VcqDWYjbioju3+kAY8i7tsinugOIpL6K6g4Di61O4wx445wm
tng4SJOa1LT+NUXDvbg1sSfvdYbb66L8xqz+3BL2URr1k6/NBnDiHdhgvOwYPBWxNYPInsaFwiMm
TF1H5AjGPkuTefQjQuugkvDYivcaRnamrReTQ68fRhGDptWH64AclWAriTPRTwvRBGAJ2mv/2yQ5
ROBdu6uPmYsRYp+nSZrpdUCLn2JklnLQyiY3nygHVmnzyp549o4dYp+WJgnHAcpnHEvJoqn6etsj
gXaUXYyFia2a4xytPxoXsjE2QpU1udBpHEE0LcTyaAw2cMldjGrpvXBEm7E3bHXO3UiP6RULyJYP
R53WiKMBu6SIe3n6UaSClUS5FUiJZY4BRyPXg5ULCRmjkbd63YUZ0OJddk+fh+q9tFNKNAP2bk3f
HLfFi4CAN2dleYrJmBGUeVVNNwK2CI5BnFhq8pIEn64r//pVomPOuQj2fMKyv1dGHkVlDW0Z2ucK
tUha6Gbo61RqziH7jeN5AWJMuyxg5l4XAcj/TGzZQwm7HaGMjLzRZxta6jaGy7u91lMk+gWT2bdB
mTrQgwAz3BXP9S5xe9GWdSu+FdBQV+xkjK0v7QGDZXMwVueb4uWP8kCLH8DsoBC24wgeehokAp9p
F1h5jRcKj6V1PSq6gKEmdeFzKGiQSccOMDSzSwfkBPv5VOxQSs8vG12/ov9dU5Glgyf5hOdwBi8x
vpk98SZxwUyn7KKbf+ks8u9/t4hoq/soXa30aJrLsIuNoljhCJrpObdGVeKcNp5gjJ8oKrUcEgMw
lbSTzGOvvPzNSRPZ3LReFP8LiajIbpTqvg5Ga8jOJrdsUl61jZcdYrxDjOzUGp16H8oRDG5gZUfh
5K5A8fc7acaRV9i03tv/U/tElgdeM5OmrExoX+8Ze/qapJljOhqA16rK2yHGhKRF0ul1BdUz08Jq
ULmlcpydVdfDIKphioosIQj6UdPGWTeT4J/s/l/n9BYwdAMXxzXViUJEWiQczJ+l+VUenrT5/rqy
rbttCwxGCfxWK9WellzUiJ7OTuJquCFh9Wgx+bRtXnh7s+4FmIqMamvZUE2J8QJmEuD9NqHtQLxF
94tgYVzPcUT/ZPVqPIRbEFlUFm/izHr2d4HJKEQ06m0i0hh8ZgU/2ldlT4mK2gP5FoEHDfNS6M2y
AYuqy3v7r93MJhElEH8bmqTpzMUyBVPZZC1y72oN8mBMji2n2TJ6jkX6FUUluJShjKaCybHsCMgu
roJh0LXYqX1rHE071u7CjDdug/7Uj56UStCpoUPhVIWe4o/KqI+xkuqqDmvRtxs6JFR4HeYRxH4Z
yO85RV48LGa/UGE116DHBtlNk1ppdibhW4e+WhXjd9OR47StYImKCGWUFV0BiS979SIMEZIQPPT6
+GMWNvH8AIZTOyKSlTe5df20rWwUDAaRRIDJmvJOarE40AJNKivxIKA18CkKdmL0YvLq41YOtPoB
g1U5TdCaKgOG/0TrHGitmHqqMLIe9GoEc9ZHzl7xZGLWr1Jz1S9E4M1GYjXxySiPXcKh+eYKxTgu
mSQGWuz3gk0Z+OgMb5oZV11QSDvgWPB4dcUrb6MPi8gWbRjlZAyZDjz1VrilLXPRZng1LOJQ2lZu
ed+v99VHNMZxKYN5DppgFGxKMUZ7J7LPMyYQtZa+yd0qtwZM2ruuiCsvlY+QzA2WyPLYyBhJB8jw
MfyWgC5LuG+Ome2j2mlyAtMih+nAM4c8QZkLrUEvSmVIWNayfR3jh5oXCeXoIktppndx1ucqvr9J
a9sXPpvVlzDlUpr9evvTtcP5NWVRR/qTsU5maaLOriJYuz1Bk4SPGhREknHSMObyrKdO90bnXGJo
FOqKyg1PN9fXUCeGKplgAtOYozDWQVF3IiZl6Gl8rrrxkfh5xLFTvzlvP0HY+a2pViZVMQEk+DK4
403q0Cof7aFCaw+mEqY2r8yHLhlzuWBJL3iMYsxSaIolNcJK4CVTb5sIUZU3zVzw9J7q9TUgxt0x
ZyWVZxNA01naNyc6gUP7Zn42LFrML/EI6VYes1RVLnIxl+YwNirJNTrkJLfArUeZ3JCh/pxthGcR
PUnwf5PXYSvdXz/dHBVhZ752UR7rwyzDgswHqbglMsf95e0Wc8UYctqpYQmpTDJawvQ2d6qbx63V
aLyqkNXLebF+zOVC8mKS8wlIkflglN+7/GtSnvUucqUqc/5u0ZhzVSDXHQgqoFp9m2OMtr+7/v3r
tumnKrBNavLYglEmwvf72XdjfIxCkCXFvIQ9D4S5SQoj7tCCinPbG5tQOHTSjd4dr8vB2RK2KU3u
0z6RCCCGALPGD5me2H3wIJkvtcGJ3dHNvXJWWd5i2SgkVY6gxjmecTG6Qfrgczn7XoLMYBhtA/Ll
umS8xWNsgyJDMFQdC6AY0h1Z15w4PE7T23UQnklgS2eiCu20IBmA/Q6t0aNjuWERwN0kfJHP4ql3
qZc28FwMjkVgr6zMmIo+awEaSIVlDK9ZzzOsv5buf7B0bL9ZCppFeWqgFhJCCTSlGuyq915uLtcc
Ty0Ym9ChIrSAew4Tvgm+SOfaK56LU3VfP/iO4hipbXTW/KM80ZAdD5un+4yNyHRdkRQF0EX2Q5OO
c74TVLQmWXPPI6JY4QDFeoJ2WRIlTRVVNjovtUObpPIEKdHcIlvakZzgqt1Fz/obrd0etyBinCxx
ciUvsrObyfmnu5ajrKsCL34Fc3+ZpAmmJp0FG0XTCWgC8rvy1nfo0PrJKVMr2I34h1ZN87rOVxV2
Acz4WFVXCukgUJc43knTq1hwrsiVkMDH9aWSL55ifV2YreFDMhGkV+hR3tFkRHDUn+T78kXa4VKz
ZezsdIBT0POmB/OkY1S4DuSsUGSAp0JrZRWxg3niuHA8CEZVRymUEl+F/uhK8tAH1fMUpZwbbd1L
vGwSS/URYiRNHxNg0Mo7SlgsG56JWdY6hpvh9AVOGbschaSO4C93wgKSueCI0GvmpEEvlI30Q7ET
cCSbNYZkUs49rbUCJ/vKQZQ4iPTzhaIE4pBGgoG98j9PNp1F7jvSN/+BcjKn9l+jUfkXaHEp5HM8
U73fw1nE5RB6/o10SxmszN3/P2/04QyoVIcWYNMghMkkYf+KMrba9geJPmOuNUcRVwJ+H1EYGzLj
yaeI07tI8mt2/97KaZOdeO5d1a7Pw5YX2F51Txc6wtoO9Ds2NV1DUTZuFCV1FKlzsrLdhRnv3cI5
ZSwnYtKnSjPQFSyH3E0TET0t5+v6t+qULIRhTAUm9ja62AChmWtP7u14rFyh4ng+PDEYYyFFQ5OR
mtojNdkUgrHN0pB3clev7YsgbG2XGaJwUYqAoVqzR8t0ddGNzspd/NKil5pWKpGX7kUEd+dg8TSC
/v5frYZsophINkyTzUVFCcRrarzY1c743KuG1wjiXgAbUd/0O7/F9dYUt8H44/rWra/qBZW5Yqpu
UNVQgsSV6N90aJ62+krgYKxHqpQLCLN1om5O4PqHaCUiY5NLPQP9hAf0ho6t5nYerHp5FzS2l0wy
/bRR6Ds9y7/Vyk1cGbYedVbT7fzg4BuCh9YEKxlCng2hZv3KBr4nNheWKot7P550LGW8i7bhGzI7
4AoSbfOZ/Mk0Mmqvfq7o+4ovsIK8rysyYEX9p26y0rthk9JFdfMZPfbgYnowHV6P3Pohv0AyVn8O
Q1FJCwopPGvZbZpu1IxzxH9jhi8YjLEffGGIVBVL2HvCW6i6GhpjRDAJCt+F1CEORqwXD7x4H087
2aRBFnV9lrbQF+NYPdMSkxQV6/qGOOme37fERWMMfz5KUVC1WEZpE9zTER+qW4Am/x8+3JTz4uGc
7veS/YWa1JWpT1oCsFBzSwQ+UB/BQeDKw9h+XTQKI40AIWwpf3fuYWz2twZx/MzrDrwhW7/x5i4K
wliSbhZLYmTYKzpAmTxFboZQiAU/mGblZEwG5zzvOUr/3ui/WECzyAsdtWm4dKY7NcNz+AXh6OsW
mKf074UfC4yu+ddugF0GlM0Yh/ai7FSX9sUgv/PUbHnZkPXn/cV6vNPOLxBNPVB1mUo1dpb/WX5F
8gCMavN9+oynxZn6cfmGl99cqV/5YLLeH5ML0LZtwtmgAbnoOewtYhsNsEtKqnbowfqyEc5Icx76
bbsvnzVPOgh3fxSVXojNWJewgNggmILfmpPvJIgfZ1PmbCZPX+jnCyGzKWkrQQCE1H1RxscC4zxr
jZPMohbiyj3DJujA36aWI7VXWqLYSvxWiD8G7ccccXqyeaIwnoGGrmctzN9hdkISWB3UReJgrGui
SgykCQzkhN/ZVhbrFRXJ3DVy/h57Nh8GHIDQxkA2SqWmn8uMHgIXLgIv5r3qa11g2dRZN+Vmmk2Z
YJN9tI32NUYOUKI4Xihm3TgucKjLsBBv9rOxSxOIN9jqG0VCIUuw6zFYttwg0V59vW5KVjVDRcpW
FTVk81kqmEDIMUhBSuBnNX5ka7O6AT+4E2TqYxkMnBDrenDiXzCVsJVMJFNz35BiwZYD1PQTG6PC
Qb9hONmeej4pqhV+zHa8LR6Gg8JRm6tyApp57oayWIgoJUCkMPue149yeuyExOl5RBXrt81CRPnj
9mlqiRLuDDiqpaEzi/I/Nl7volwc/I+o9ecYj9XbegHH2KcmbLqM9IBrxs/xdF8H3nX14MrDWCdZ
QxVIgJE5eLh3Lp21gcjdnQ+JRCSWfJvLkrhqQhYC0X1cqL9B6gGcltDHOLLU1/kt2OZe2Vrh1/g5
uatTa9jRAIzBe82vvuJUkOGLIkoYZLZ5xkdaSctqiOk3yF8Z/qnUp9dgTnaETJ8lMfSapHq+vrTr
W3eBZDRFQLdbRzpIOkRluu36Vt3kSavxSgxWnzYLyRgN6Yu+qooEdstXiStlhofo7DaKwntxnOws
6xrwe2ubHH0AYtpwRKSb9cu1c8Fmy4RAm5H6iRogqjUKOA+K+dTq7T4CJ4YRoFj6+nqua87P9WTT
KhVI34Smw4CWRCkfe0l3+jE9KKXP6TvgwTAKqmdJJKliCdffn2+6ttt1YnKb1/32ujSrEerL0pkM
jDAbVapjzo09DLJHAvI6aeIxHhERD6PHMQ8+X4db6cSFq/UTT2FDCZovZ0NUUzU5tjfULjcJZpqj
g/FGxXBsTNp9pxIRZK4FW/dlF8jMhUcyIaiDCPuWvwoPwZayQ9D2ALUBDRwmQLnCJ95dcH0LFfYu
8CNFKfMBJ28Uv2eyp3XuPHCepdcPt8IWu2qB2qbhCIhIwMxAExxaPedCWyk7/bhjzMHGUGRDz0wq
hVecwKuxi8B4k+//pOz0IxBdzoVJ1uSyqGUDQFlkbiodMS7zjaN9vB1htF2ejCpudUDIty3aCfCA
z9ChFj+DkBeuD71qTIfwhqVzNY9xV9uxriP9H82b9tJ+cmfMW9Lu8m2sO6KLyPTdH9C+f1xL5ukb
G+McBjKUXTrPXrKl5VDqMTwRJ/4PBLLXzS+aGz5uXJsgoSDJONOhPDrp8N0ID31zL/PyJZzN+yV4
NodibdbYPGF8IfK9KLjCsLmuIJzjxMbJhmaS46IAhKrcK+a3IubckrzvZ7xDLdKkZEzw/WWjWkO3
62eOfeWtEXPZZ0Mti2GGfc/U0la6myHIbKnh+Nc8KRiLoKta288d9tuoMDFLUCxD5awTTwz6+cIU
JPEkZTGajWxpPob1Rmn2WuT93VYzpkBRYDFB+oTocnCs4oPP4y25frEqbHxLmqe6SBpstT8ImwY8
RCNxulBGEe5shejZui4N7159fxItViwKY6HPW4gj3s6v4u2072+GzXhQ78dz19nBTfY+yyc8Ji8c
YKqyv/e9lHdq6wUwqcBWG+ByheMenGhIFF6Ykz7/R/phjmKwQS/B0PNMoXYt3HUG5nRYGGDr+I5u
l5MVG3Z4om9l7cRrrP9NMOBfp09hA2GTkqVFTJ+vwqF91RuXIFMg3KsnwS1d7ZZEFmpqWu6k1PUy
04vPwkbDQqUToy7H4sbFO5crgoobzWkblJkWEdI+2SNt+mtie+QcQM4RZyNiatVlqlFjnZvsoQQ9
UnbmqA01RFfUhh3eBZJMOU0JFnTam7fkR7StNoZDbvvwfQ/JduaVdvFuYbZxQskkHS2oeHolPxQV
BQuZC4YOK1ERP0V7IR3RUHzlEt7wxGSsDKpQZFmnz8zpnKRWfAdGcAexgRv1c3qi7gY3rMPbOMbX
EEMhLYUYGyccJLRMPCqYSFFsyoPv5cA/xVuy5fWNcQ8H42zIKUbUg7wIB/88uNF22IgWGlM/0dqW
mkYjdvGeO0SMZwgYn6PU877KK8jZetrZ2GPKgQ12REwF97dgUkKduenw0v0cN4eNzM2D2ggo7MXd
SmPT6YsQ3ir1NkRD6vWzwRFNZh4qvhqTzoiBkwb3fbcP9Keh5/g5vC1jyRqkIRNTacTyoSrpONjv
fI52Bo433UbxiUeTn1zqQ85NwTI2FJ0fdY1K5brxN8V+PIRfzWOxk4DVbP9gpugHD5itZScghdZr
zBZG8odOFk727aHx8NzDMJbYTTc80r/fBLB+3hAy47LkZRkXMn0mhTfasYZ1CTGWaDyP9oipqYLD
O+ir51xDFAkNRQYogBglqUfw84lJAf1Pg2M9TY/10DnX9XDVg1lA0P1c3OxjZwhTTQPgcvQFZEkG
6Ah6zJfR0cpLfI7Ory+fZhBiElU1FHaKSEySShFKgM0iZoiApIuSlgf78dwI4MBIMUWY17W8Gopb
INIVXohX9oo5DD1W0O91uxG2ev5tSg7DfJdmp6R/vr6W69t1EY/RDj2G2MEE8TThIa7etIRzn67a
jIUwzD2DOJFeg98FVws6vibhmaBCdeSxQvJAmLulNoLSSOkeqerb2D+bIMznpeJ4EMxVQozUqJMB
csT+cTLcIb+VePu+bvsWa8VcHWGfoOFKgBhCgH4C1dN+0JqqFsFKS0vt/AtIhDfqpz+gb4BBusCy
BexTq1StEANWr7b5TvdiTz8Vg5Xq8OPKL7KbOKYjP15Xu9UrS0c5hkokE4xkjKiKbo7SiOkVdpl8
LtWNWspWqZ6yiAOzaikuMGwh49DMWTIQumuktYv6WVNOqd7YPSbYpBxFXz1ICyjG7pWmMfcSVZB2
fAiML0bBCbvyRGGMXjCpsxk3WLGhiWxJ8vzmfppfpSyw5ZlHWsuThXmsj4SkdTzRZWvOhXTTKdvr
u8/7fvr5wsKJo6pHBSqB7S4LXvok8GLN965DrFAiQKsX+8EatnTqAn+GDDqGuSrufFAc7a22Yje3
eTmodQ9+gcUYuWCSg6kz6d6/zq/ND9oylm18b3oTSlvyKE0Oz1asmqMFImPxItNACQkNwjfDlyn4
Nponrao5Vx9vlxiT11Wa0Ohhhashb6yoGSy558Rr1i/XhRiMGeh6WZrrFmIYRxPtmPOhP+QHclvd
0CeI/OnPXj0XPLZWMTAGs0FWAQ1OoRWcaG146KHNpXzvi6f79EeR9gUgYxUk8HJ05QxABSS0aN0e
VNDGPFxXdY4uaIxlaCKxwGxGYGQZksfRRjQHK8if/gREMQwQfmCqNcufj/BmL00+0jG631qSepdi
Bm/MMXG/OUcXEEYd5qwY4jTGSzgsLKnGtLHyTj6020x0ajqXJ96WNiaN8Voy1u9d/ScsG7/F0ykL
ywiykcmeJmu8gWyYw2GEltJZdPiOardP/j1vTvf6vl1gWd3A8YoUmnKdssgi8kbOQKQi3l/ft/Us
yUI4Rjt6MaylsoZwtdO5NaWeOnZecidteTWB61f6RRzm0jAw2CEiYYQrfTgEvVO3oRX1G4FX77jm
Hatg6CCKDp8FNv7j3SGkoAALqK8np/qtrtWbdgw3aZ8eUUW018vG6k3/8foa8iAZ8z439N07o/s4
kBBSTk6mGllDZVix8KJGz7XOS2ytKcZSRMa4tx0qEH3aFE/mrRzd1gWmTqIEoMf8QvSaJscxazHh
63MmHQoQNs2YlROH56QYOfafnjY2Erb8GYz9l4VCIi1t6qZU65SyTNxQAhneg3FNb1RwJoiYzQIa
CrYlOfajBJZFwR0wyjdTKj9Eurwnjej5vLrtVZ9gAfV/pF1Xc9y40v1FrCLBiFemSZJG0Zb8wrJl
L3PO/PXfgfZeDw1zB/fzVu0+uWpaDTa6Gx3OsbgbF1ehYmi1joPVX0v13Mpeop0B02iED3H8ovex
bdEzbUXLrpvf86Ihv1lJlX6M88xAehAcpfpo1a9dK2ivbH6rlQju8o1q2MRhBRH/PzKKrZRgfYDc
5dNzLZACggMEwaxL49QtRIsyAmvgtyiDQMoGtYUiffQ5JaGjz99Gpfd19fP1O73pF9eqcJdaNYIG
a05QBXVeW3OUfXNiJRixfW9GtbUk7jqraO0GwQhJnct4WmQn/mh7hocA+WjuFo5oZlNkb9zFRa1n
CqYBAhe5sRfjmGaJs8yv1w9wczZ1rRYXrKuiVrJJg5Tgi17iBIGODlIpFHUdFNIQrWW387K/sOLn
sEIaCe0/2dFZ/QE8iHmn6KHSzfgDZKz3yc9Gsb+uoeAYeb6+th6VwQrw+00Z76o5ddOe7LpExKwo
uFM8kHloaYk2FxATZk9lfyamIAPYvlGmoRNCTUX5Db+zmVRELxO/P1u7elQPeq78QLvBTcpK0Jxh
lvxbxDB+itI5kxiBLtjPmYXLCx7FuvalIrF1EjuZck6Twrn+eTYHRfWLND6ZB/RTZiIM40XsDLA8
w0nO5GBiPwaVfTGr9bY1/NSNH5AD4G5WaSUcU3TQjvSpvGMAhpKn3io78yG/Z4R0f2bgF5Fc6mYB
YaIJ8ApDHlDZenVXI0D9yzPk4kbRtWlUVTjDzi0YzZ4vgXlSul08sqdu+yf5/fqLceFjCcOsjlpI
w/ML2IEQl9a2fK/uBo9hqiCc7HKBn9++XZczZJ91VWqoiz4AthZEykO8n/POz6ZU4CdEIrhI0qi0
rErUpMGH8ZwgQzRMEbyU4F4ZXARRmsXIpByGMJJnGWMNY3QbZ7M7T58D7U+e5OtvxAUPtVPMPgJk
pQNshtkZbtT98BlphR0+z25ySn1hk46Z2BWnwePejHRJ64App5yLA/UzP3ArcC4qWE8BE6iY4kQg
z2TzoiuLqGJjSXSWjZGd/s4IVeAZd627OPSYAylOFIxFbsrkk84imRbpw+ifFGJHGAsw7vPXdPYp
QKDG/VL4gjstcPh8Qp3HgdJgXRIfDT35o77Pd/2b+dgdy5slA6kq40SrnMwZRI3s7Rz051XjOyXK
GGlVxlI3tst3WRAQza9sFo1WFmpyXiQkSVENwP51jAdGIMhq5M1pOrY3qI+jPiDa4RNcb5PzIKoS
pGnOUuuxiGxi3arUE3wwkUVyDmTWUW8BFSjytXdrNwGlNkLRv3Yn4Ao55CSuV7IrfOXG8VPJqrUY
YFXHAUbqfQsA+YY8FmrloKXm0tIxpdIVKCjwXzwUn4FipURHCNRthvKGaiJQ3sKH8HZ60HeWHWJH
ODwrqi1kPBWdLJeQhE0SL6RhJ/uE8mgBgrnwiKW01DZvGQ6m5AqX7bamzXXW+rSIiXSHHznsW6kb
KwQ6VyZA+l06T85PE/ZmzU67MYPm0OuBFxf9Ma075/opb177i2R+EgibWnWoTwGu/fSlNe8Kso+C
p0L6dF3K5iVfSeFykr4Lo7Il0K8E60B+LuQbU3lOtMOU76rooROuk2zevpU89oVX3tpUwiCre2il
Pxk7zamw/NmccDeAVKI7xklMPb79XFtJ5NwLUeic9rPE4gMYD5z0BDIbJ7wdHMOeXWMfffmzCLiS
yHmYZYppoI04U6RFw6txZANA1COdYz0tXrfLduRPngQrgZzDKYalW4weAsEAZyvtw0JPsvY9qEX5
HjOG3xzNSg6Xt4SL1RqKyuTEuHzpPnzAEqojl/bfQ3gibJmPSalr8rjcRWtyeYwDfDo272M4wUPw
0r0q/uL2uxJhHgQZvWQ33vRJPQKhAviSWKVxKtCNizpCIqvl/E7RjpWRdbDaKMXGx0NhPF2/hcwi
rijKT/zowBAaLHbX40T/SuriMcpl15ojkeMW6MEPc8ypVgOEHh8Qy0jdTe4FmA9HeuZFX/sb1HYP
mVMLkuntuszFZvgBIHPog2pooVqAYRV1n96yWgI9iuvVoovOj/0s05gXoQFJy7nHdFgBnBtIBUxm
YYPTDjxiolRQ4KH5yR9rSHt5iHCajSnd5m3l0Ca8pYa6ixoRPcLmpuEqDvFTP1WTK7XW4SrAp4yY
ClX3y4FtSS9ABhj9ntjJ3twBCAnzK3+GDKObjEMQqFmmxWdoBLD34wzcfVdn+JkoHb8UgWMduqO5
C+zSjZ8AJtEKtxk2g71pUgM4vABl5ik25D5XpjTC9+x8zFF+lKxvQWD4iVGV/E+ZPcvcf7+FF4Fc
pEDHQ7NIDoETVpZb9UyV0CbktorPY/fa0LeSfCLWX20hyqc28zdLs1TUzA2QxnNuLiFdEWms8AXE
bUeiJ2XE5HZ3r5mP4IkYq0iQWGw6gZU4zpnVFdBSmwbidAkIbOVTlpyue7Ptm3iR8OETVkF+iroh
SFtIaEEyxCgFgtGWnwyb+N2uP5ETIqMAo2DbzaxEcq+yLmpJU3ToOhhS6Ej54mICJcmOY/LJUlPM
cBxzLNgTTVAg2/QAK6lc9jTljaxODaSOC3Ts7TTaz/N9mXwVHOhmfFjJ4bKmVitHSTNwoB/Aw58y
v3/JHYb+Prp09/K1+qKJbp9IIncXKrmzurCCZqF8GNR93h3rVmQmArv/6OOuzMQkRlUoC2T0Rx0r
sA/1V4ZrH/nWd/qyHINz8N5+IBOGrqiDs/3mXB0olzHNfSdVIyt2Y7wfNjodlv0A9pexxOMldVFL
Fdy5zZ40xg3/e8f5LQ2rD2kds1aVdLJumxs2GxE867kdOyWxA5sAwE6/F0ELiD7ib45FGRp5xgEH
rWrLld8YstOK7oBQNc6fhFnYFlX+YZzsNVi42VN30r5rT+YD8VlJJMbawNv1G7HdrbicJ7+fUYXg
5DJ7qDYfjWNxMyHkL2BKUfeRO482qHsZ7JB0zEH1OruMilsRIFAIzpZ/nlGpbuhI8Ack0dfEPA7K
m5w+X1dycytjZTT8VgZN5EkGiwlw3yKHPjE+9ehp2Fen6UHZKXh7fwBDlJ9Fhyvy3/xSxmDMEaU6
dAvvgmN9a9xrh+WujfFeyvA5E+z6KaJZdKGunMPJNAW5aQuZ0U38lQV7tmwz7alDU0DiV7iX8im4
E72cmG3+FvJXZsS+8soF9b1S6TX48BwijfY0934YfDdbCAaxRvSFtMTuQhEgkchyON8zpQol08C+
qnyrxacmPcoiPsHtIuVKL+6lNimVWlWsZRhBAxBNprvgRvvYPhluY1eUCG/Wg1bSOD9DWqroqYJv
1xedO2fGXm1fyvQ1ke4i+fX6nRAdHudspkoPJGJClGRojlSeuxI4Ocv360IEgYl/jtE+bEjLWnhN
PHul0tnWfKj71A6NwSUWOFYXwctaoBX/LjPo0i5ZCK2GnHh9R7GHH3m13Oyu6yUSw6UrZmJZADGF
Xln9UBS+AvgJ2RBMLnw4pStXin+GjYU+y/g4rGzcHDJ3OfWP+ZF4tRO5wX4Exkx5CB0CiDbWDVDf
ilthrGWu4tpfwLmSMcuAYmnhgjWu+Z4+SnbmgtQ1t1mRKX6rn8Q0DaKDZf++ciN1U9bZWOJgZ91f
4vMA6Cj1j6aIUIY0LPR8AerBWX6ddkFvWZBhPi0ok+OJQLx4V78D63+8YeUPel91rmg/bzvD/SmV
n7hOU7mq1RAVV53edvkXOQJ6fCQDsP6PgKn1i346l8EnjTVJDUvJyuq9bQrbmB+S1tfpiSCUSzc6
e3u2giC+lQdaqqUoFqBNdcy6caZCw6wvuyIEsN7RLO3CbX8Ervx9+Etxsn3yQN1eZJwb5/mLQM5S
9FYzAzWDwMnYA6qhKt+mSbI18//vUH4Rw8WYxqziaa4hJsCaxoIEcMJoikjIti4ae5pbFPRanEWO
wD6RxgEA//WQYxxkiY6G0QV21mIuNl0EvmsrzYRKP6XxljhFPWiMCswpkcAz3yfkmQDvSXfkCZmQ
/pA91mcQ/gmeKFsa4rJhOJHoFor/XG8xaevSCKcsd+Nw+ZxmC4CEh2nXDememtnT/9s5W2tZnP23
hPZxngLDKe8ei/7HjFaDKC0QqcP5/ylUEpWMNHX7ApvioV1aqYNavI0xXfu6MhsZAZSxMM1BZEOx
+AiKGYSuMmI9c9NwKHw1aYyDVNcpFviVwQ5CbfKieJ4EoWdbvZ9CNe5uGT1NjSAwUzdB200/GOoM
jPljJmSi2ogva+U09nesvH1ilSX2UCzs0WTnynwDrKvotSiSwI53JUEaG6WPwdPkzoNLzxN4lEB5
6SYBgxRDFEMTIXSVt+ufbCvr/0UtLovL52oeQaOTusR0QJXz3pxDz/R6N7DNzB3xiBJz5Gzlqb/I
5FzIlJR6PElG6na+4oNhbtcCLNCzbMOf9xm6fAIVmYFzmcFaHO9DiFrHI5xZ6mY3vQcuJc8qsIrK
GLcY+bUsomLbDC+ra8DHtAoE6VWZQ55+ZnXT6GnUHZBFFv95SVUSZo4FN28jFflFRe6Om3lJ8xIX
25U0UIcWxm6wvIj+EBykKjhI9u8rA53GQab9DCnxJ2unuvo+cVE2faRfFofNXHaj4EaItOLiNJBf
MG0cQp5WvpcW2hdn5Q8Qjn45OM57KEVaqAPzHlJ3HJLnqnkRnJngUuuc2yjSXm2jCDp0bv3pgxsN
awnGMxpoqJJ0P0CI4Qkkir4S50Y0vYyWyoJK1SsYMOzWWT4bLrpmjI4tAj6PqD8vcMA650GoTts6
Yx6kSxMgc7oLke2mfxxDgasSWQPnNUojUPKiwUkqDfa/4jOuNVhuBCVlQQjjxxFLWplVIkPIQj51
5MkwK7uvRjcFAHOYCaa0BArxw4gKiJSjnn2oadjR7FXVnsfk4boxbLxp1+bNbxUpTR+QgLm+tPiL
ho1nTPvEelObb9b4V2Xl++vSBJZg8P4h7SulpFAot161rrQr60krD4BjE3g7kYc1OMfQjKqZJ8wx
qE+dG+7V/WRn3+gLc+kN+M9E+CwfdcXfIohCFPyHJWvCI35m5VIVRYwUqvUmV7IZuFtwj//RRJXB
zYDeJivmGrJN3S4BIaCIIGjzM67kc+496kx5jhrIb6hfoLAKBiwJY2DJ8FJlXjuJ8rhNw1yJ476j
VQVEqUqICzTZGYi263riRHPnXzeXTde4EsN9RTWJmzQoIAYohz2wkeuX678vUoP9+ypcoYyzWANT
I2n3qnFE/k4MwYtr2xJXOnDufZHTARP0kMEgrDE4j5VR5TFDumbAEs2D/Hhdpa3lFzxaL5bIOfcF
TPKkAb8x5AEz+G45pY7poAfsNS/mQSBrYwrK0gjav6AxVsBnyMmyZm1El7LJXKmlL3X0BWNDB7qM
e6nNva4KHiq99LKQ2LXSPglEM1/+24VbieZ8fW4A0U7XmWmAr6rdp6B910+M2ogNsLaJqzwqu9FV
PekQAsfh83XpmzHgp3C0Zn+1m76RirLEwKA7o/oQH2n/o5WfBvqj7z9dF7RpoKzRrVtA2gDD7a+C
zFQlVpQXmVuXYE6VXJICVkHklEVCuPCsJXqyNCGESOahlPZKcaqGP7IUA+x5pmmgTsWDlgIrO+8t
WQG5poohjAhL0219nFPiTjW2s2QZo3qdeddV1oOuToKgs63fRTZ3iLoZBXHSyblrdTnSeyMdHcWU
gcE/yELIf4EsfpnEiKs8omGOagRGkyKn8OPUzp3OZk1u5cigX+hB1KzY6pGgAPJTQX61hFpTvgxz
ln1kkP1x8XW/3yWuHqKNKN2ikWj46TlzNIGr2fTOK7FcECiMzugmA2Ll+lNsndVUUNrcTBZWv895
fxD4lqC4x+8r7bEL79PyZQSJdBWbzvVLtjVE88v5sY+6CgOL2egTmBog6GztUD31ojcGzGl6I2Z4
PPZ0kffBnfJG70Wp+KYjWanIBYe5bOWkq2AutQIem2dz+qQ0j2T6lOeKSEmRZXK3oOiaBTR3UFKP
wGO6AM8NpbJ8Fw57zdbe2dC/jKc1OHWuH65IQ865WK0+K0CUz9xIGlFU+lF3BTjOU2/We7SFakHe
JzJJLiqkxpxUZoLznKXOnxfchDD1riu0WXC83Dbsyf9qLaVpGI3ZQsboyI7qp17ynGPeOPDpLZ2x
6IfdgoMIB2LzFE0T5B7GBx8ApxemiQsjNZHOlgkI2izVbmTrU1UqD0mG9lOkCd44m7ZyEUc5cV3Y
qXXRISIYcgGSBgJGzfdOEX2sLcxIIC39VyvCn6QVlCM4S3CSmN9Ekl749NF41t7YEC6wYtC6qJzg
0XhUv1//gpt+ZSWWq6jOS63PwPeEj57JS6OldtLlN1pJDkUnmvm/fpCgVf3VVhRjqPuEaUitdyWq
bAlgbYYwG9/OMVcacZ7YKqdypBW+l7Yb3A6bBcFhetBsxWns7Bj6wqkq9mf/lnyt5HGeWdanjM49
5IEhBWSWGM2p7AqOUnXKJ8kVgWuIvhc75JV7JmZj1SZzki3qIeMxTt+l9rEVJc7Mpq/pxLnisYn0
vlEgJTt0h3rX7f+3NeHrN5nInBvOhqhoCnZ0QNpwguTOar4Becw2E/CdVv6/M3TO95rGIGFEE7Jm
TEfWn+XhZETe3P91XYro4DhnQRps22cssKTqMV0SBqheh997+b5ZnmsVROrV7rrA7cf2xfz4OcIh
0iQ9iEskrACy0pzMl2/jhwLNXMz47thTJ3ZDv7ntDwwFSPTS3gwxK+Gc9wCASNkmPeykLgO7prWf
oDhzXcFNERaSZMXAApTOVwSptqQztaBfqZ7q4fMC1N7rArYdxkoCZ4VUCqcg0WAZylnbsfnrwMWX
at0bVh55MP+1PM4S0zAy1XSGPOPWYDy0GpIsTC2+yefoTtr9D8v4mx4Kb1N0mlRZp/zkhFKry9wZ
OkqcmcOIlJhtWDfRX4xXL/ZF2Babbn4ljXPzcth1sc7aFYvq5njUlDHgoICec/2riaRwXp4sE7oi
ALB0jeHrCJChuDp38ft1GZu+dqUJ59kpAP2HELmGW+e1h8qFF42Qh6mNwPwj77QSxbl1JKNto9Ya
avegKSsj05E77YVIsWcEtWAed/tCXayB9+1DPde0hyij+hQYn6goQom+DHedtDLRo6TCqWmq7BQz
elVAaNVH7/q3+Ydbe1GDu0V51XajRWEArVfWTvPMYG4T2SbUHt3o1L1QVzTNKDIHzrfLM+b7GxmK
dcljkdW2RPCYrW9I2v1L3Xj4AhmzD23e4hM1r7PTHTLgFBvfB2d+NcCnnjkinrftLwa0VBD7gPGb
r1wtpTVUlYGEOpoTXw2pq2nGqUhF7Cb/8MkucrhPFpBRVSoDBW/p9Pf4YuQC7l21R58RLwDN6Nt1
GxHpxX2wUu/zLg9RFovnwB8frSG7abpe8LGuC/mt/FU0CTUlplSa7ZbkQTF8pRL07EUiuChrGMiR
+g7fZ0z3IKG0SwCOG4LWx7Zx//fbqHxyrudxkUesC4v6ph0qZyUZ/chwLVWgy7b3ucjh/PZcdVmP
dXtc2wTPHCLXNiBpvl//7szD/Ja9UsDxgiMXU1k8dEA00SxtaYF+RxdlTihVnm6Wt8EyeNRUd4vV
CzpTmzpd5PHb9cZYGwHtm9S1Ck3z5noAzaSUi8ojm1awksLFVQudtgadQ0xUkJugv61IaethZ18/
uu0H/UoK933UYqqNMFOhyxfrAeNejGcSTZvpcfRnF1NMh9JPHiLBAW57hpVUdsKrVw04aqugopDa
eqqfA1cfZUnzpXVnl0HqD2+haL9HqCc77ZVEWavTTMkhMf3PenY72fkudnrI7PB263bicfgP+oUr
hmlyoXcgxATqJ8FFdhRfspEfHaU75RTWNttTqQ+MEwZvhJP0RjCJKYj723Mkq0PmA3NdZOOUwoD0
yc/V02iCZonkOymp7XDcSeZzPtxZ3UtkFbdhKxpO2K5vrKRzzl+apwBzHh+fOMA0RL1Ld9ZzWaMg
XLsZmCLkU/JCn+lB1G8XCuaiQDHKbW0mLJgCYHj2AGGzK2RbvcFLKTnN97NvHku3srx88FXdEVwn
gWv4DWc40xWiMTNjrVDFrcF8iOnQhgDsY/JKnx4yTA+JwB0F/o+HfEvbrJLBtocJnvEzsDH7tHe6
+ZvWotwiGe51DUUKcl4pl41QAlsZvJLqzFFq47kmcEkiCZxHKppyiYcUEqbFJ/IpFdU6tjsGF8vk
51uXaQirdkImaZ6Xm/rLgvdfuEsPzanxoj3ZB4/JrngRQdRvxtuVUM7/hCTSipZZ5dDs0/YLIbEN
dJthFO2MiE6PczlaELedUeD0ah1d1qo7qHV5uG4C24EJPHI6QDsUYFv/6kqrvJLbAKVDtzSKT0mR
uyrihpQA/exfyeHnJed8LIDUyuRUoY0GoUfL06IR/7qU7QP7qQ3/WO5DmSRAWEM7E12rADCTIpZ7
wXGp3I2Zil7SUw0CxtgJ8t4e0rsuEryOmTP9PdCgh4hGtE5/Y6JTTCpJJJhQFFJzNwxnG5OkRyX7
AvTx3C2X+jaWAkPwebZnI+lPoR8hdxVSLTOOsyhAClm953/9t84gf7cwvUVRwe5eROirQomccatI
7ZY4Rut5onZ+FwGIr/nW5LasYHpLdXDCn/Nvonb39kzBSk0ujMZZLy/BglfF4C++5qQezQGtoh8/
gI3erhvjtq1cjpQLmtYydTTDyK67VM/SfDOnfhII2hsfBcIrtsJzRgGuWc0aNvAcYReFFQ6Hvbrr
D2ICJYEyH5XMlX1UEkCaMf6Geaf5DcuQ7gh/a1L3+oltX9+fJ8avHAK2KEvahk0jFJ4s/1AlEXzc
1lYlsPsvErj7Ky1SsmTMzI3bEfuUrLcNAkuQWKp7+mjdpDfya/gd6MYKWqWYBj6Mgpea6Bi5eJiW
dd/pA45x6rxk+VZlh3F6/HeHyA559aV6KvdVNOIQ1eRlwdw7DSORs2B/5RWr4wmgrKgriVRBBOOf
yb32RQ3t+awAFY8ReRuhPQoHjdmHuSaS8xa6FDWRAVYY5GLNwSqxawXGndgGqsetfMLK/b88RM5P
AOI/LwYL4szhCJAGW437P8suL6bIuQdKhzFvW4hg9OSYC8cSV4SpH8NubzDlAERISeQsRGfIxXpJ
060BPok5v9lTgR4SuNbz+4Jxe7JPRZQMAkvnA/6Ykn5WJwjTQnJSi9rpaX+Th5l33dpFYYQP+W28
qOBDghyGxsdAXcMjkPkWm6GwJPv0KXNkQRVEpBk75tUFU+JqMEIWuPJFAloo3nzmt1QtBfYh8IX8
lmG6zGbXf4yFRWyPZa8k74KT27rFugxKExMs8phm4vRINdwpRcLJLee/m9aArgHS3p6R+Da78Ixn
7HWJWweny1hCw/gXCLtV/g6HfaoXbOmjKp/n6YXWAF0fcsG5bb2f1kK4m9staRpWbH61VJ7LAuns
sagmwCidO0mENy4Sxd3gPu6teGDT4HPxvSyOk5LZ4fC5Nv6ahdDmoqPjrm5nJDkhOsrXMXlom9zR
tH0tGtHbsrjVyfGFa2kZBsP82OWYPmuqYltTKzCAzVLRWgRXDA1MS1UXE+lz9cqGOkEbbCdupjig
YGwP3Ut4FiFsbZ8b+o+UmTki/6931Si1MKQSPlEg3ffmjdYddVHLZPPYFAUPKEDCE4uHy1T1MFKC
cMDLSS+8xJQAnTdKojHlzXeuvpLC3Z1hbmZCLJQFZrAeY6oL56Yd6O3yWAMIFOvGdvwkPYt6C5vl
l7VU7jLF9VT2g6aw7SUGP1G4oVd8s95IYsea2x0psDlxtCams/eNUOXN67VSmft2lpwbTaXh9Rt8
aQ6Ro3wLRmcJnP6NVTMzMMFZd8stUEV0IfjGptWsJHO3bZYDadBBMOz2nS+pWL0Yfb3RBJeB/Qif
0azOlq8uJWSWM7yJkaelX/romGlASpEKp9H8NtrFCgXXeeJed8ACU+VrSzldFL0irISp3k7y11AX
zcgJDo4nDrDKeAyHADqN8u0M4HFTwtzO8HxdC/bdrx0ci2ur+Fth4I4mIYRkCxYQyK6sXgAEqjXH
ePFVSfOuS9v+TLpCWUdCITpTeS3NICq6N3iNmwXpHbkoDVuJleUYhST3u6wFttwCNKZpjiJn0kE+
dF38Zn6jKxf53BVciJooQc1uQeUkN4wPpXRQcw46YNYTP/OCx+5W1K1gzuT3E77I5G5eHatLZy6Q
OWPUuLfsBQiIbfAgTSKD3Kzkr7XjbprUDGnU67DI7nVw433mD4kzhPYANGW2ZhIdx9AOfVH9bjsO
XQ6VX31qgOcRFkzBzh1Q2cV8ys64f5/AfYVW5ouIYlVwnPzykzTFSZUQSKMMvVK/HZWnWX9XEGIF
trKZ0a3UIr/aKgUtLyUyBDEUrQVqSaZNAYVtvaKR7+hvsmCu+R+i0k9D4begGinQYSkfAgcsC2GL
lwGkp+gK6Dv1SFyGNGViAkOkKFPkioHyS1FBIktgL4Pc1utu/kaB157RHcRDJhMism8WjVZGanAu
YKjqYsozGCnb0Kh8zBm7/U0CTGoxbte2A70cKBfmsfdUFyErx1rxX2oP0Pn0IM0iOlKRPXIupcmj
sVKZkJQ+LZWrg71RAZNYLezTieyR9yOBkcoji6PyrkdvsPAnW5awQ2bY0k7bS64izBkE3prHZs/b
2bCi4MMgR0+yKz85ayBbtQFBjzVvIKmCQrbY6djqpfci5Ivt6Prz2/GdZLVMLeAsQLauofI8LJ7S
jn8UwC8iuPw56WkN3lCIyHRtJwWYeutE5AAi38ijsetNCOAvCutg7VyDMceiOAHGCkDxMV6UbLg1
BQFdYPQ8DnsfWATwsJCYdMdueu/IjqSiJrVIBvt4qzAO4pxFpi1OjmWy+aPqtuB9CX9gLueDx6G5
k/city88Sc5vmDlph2KC+bee4s/g30DRyiMH1iw2TlZuiwY6hQI575GkmBCizAKZwMhpITL0yD0A
NmdfRT2zrLzrEWf7ugG7FO95i+GY/nqqxlLnDcjF4OYr8kSH+NDLsZeW2slMrWMc9qegw+JONfvX
xf5D3LnI5dIGZA1GvMghFC2zx6EBuxiJj0Ax/1TN6omawbNSNzdyjNHMsjlTSXmUaeWYWXCgU/ac
0GQ3moHgam471Z9/Et9A0SSiVqG0oO4w9Y4W/qhz2aPjgyLiNRTp/vHvK0vWyihXFHlGCdlXffPE
VjHTY/A8VfjIBIS70k30QzoIi4fbvvyiHxc0okwGb1358RS0du1dC3hq4ya86TwGhxDciRq77D7+
HuEv4rjQYZiNFIWxnLphk9qorDiaKcoitl3CRQRnRFmuat2SQyOtey8U1Y6quyoQIcf9Q/7+Uwrf
OJE7SQ7CDooUMaCFIyd/KB3LrV9HdwQidez2e0l0O1gUuHJ2fBulo9qkNgQWou1Uv3XGF/3RuOnd
aJ/6eicwe6F+nAvIlCasTAv6sa1gUBq5wzegflJn8BQHXZx9rDi6QKbgw/HojVoe04KNlrvg36vz
RzyXNV2w7CwwP8L+fXXJpkZR+2RgXw1YYHVf7+ZK5Du3T44APkhVNWJSHnQ6bEvQC7JgTh7Sr39T
kUm5/Q4+HhX1HMT43Z8wkVig1fopkotIVjtmdFKh1uAPruxhvaYAyi5etCghaZ9DX4TPup06rwRy
EQm7wP+pONTe7BAHKw5n/W4GRh45iUbXN0ek1spxHiocO5kUEcJtchPfsZZKs9cf2CpPA8B84b3e
DH0rzTgHpUrDWIBvEtIOxnE5yw7KY/7yzbo3PZZs6kAANB+wb2nHrojafdM4iY6qPfYqDJWHZ8oM
JcuiesGCjx4mttwo2d6AIe2vB9nNgLaSwinYhWQ0TAnHWU954HQAlzv3BgFZntnku6wptO/X5W3e
6pU8zh2r5gQkcBMl7lqJPU2OnnrsjSj6IOjAbrbMMVjx39PjIZIq0I+q8wDkrlIPQ8CDwy8T0/Lq
cfbasb4j4+Q19bQzs8oN4lGAtyaUzmXwWhLmocXWEpIDwPHwlnzvXYYaLkQ02Hwir9Tk/LKCzf44
L9isLkNrwJZK4M73vR/tk6N+L9rq/AdfdjlUlj2s/GULSiAKcDKWXpNdNNgNmKolT/eST8lXhqwV
eaL5EYG56JyHzsKxjKsOEov2ISte8UK352S0r9skcxm/RdLVIXL+EiB/eItVEBLGmjMM98ly0M0H
06jsKRGtFokU4lzlMEcLHQP0RvoSbczRPFJTPmB1XPASEjgPnfOSWUXjYpEhplWSgz5aT+OYP14/
te22werYONdRpmEzygOOLbhV/OmZIaPGL9FngvHNG9YxoG/qAf0CVPAdgWT2y9c+GOdEsqbKe3Cl
4Q3+FN0vr92hONO7bh/sjaf4WTuPboNCWHGLwrGQwGIzQb4ozdcUpW4q5iqBaLJbfNljNUXtXvcy
u8Y4Tv9ZxDsi0JQvKmqaZM2txczFrO0Fg5uk3XXWXVLf6OFR00WMftvRACiYAEcBk/WHA1hd8HIm
ZqdEcCeEHBXyNYup3al+V87u9S+4fQsucrgbF02zbCUj5OTmCSO+tALmg6QJhGzfgYsQ7qrRvG/1
mCkzRodY/QxSWIHfEJ0Wd8nQup9TkyGhVag+maBnoMq+6zU71wSzCNuvQXJRhbtqhRW1uc7OK/jC
UixUNjABK98Hsjsd2TiOdGhP6TcRy5XoK3HXTOsL1ShD2Lolv7WGjqJ25Ri5iDB12/v+1I1/OsWx
laXGAN30oQM2u6HZupl7cwN2smKYbdMaBVP2ArvgH0562JokYwIxrfpJNky7lQZBArApArzhpkIM
7NDxLbhxkAiglHFtJXDbVi89FaQ3m19m9ftc2Jf0oor7CbW0onulxnMrHQdR/23TuFciuFhfqUtv
VRZEhCl8uPxST1gEKO/SqhHcou161koSO8yV0zErTMKarJ5VvTalnT72u9BLnWA/v8fPCmr9opxC
9HE452Ng3qaW2CJnhhmY4HuJTtR17yYSwDmeoVFIEIT4+oY1O9Mi38Vp+n5dxPYzaHVonO/Jh0rq
Ax1KfFCpfLBN5rvAZxiM874WmLPI3Dj3o3WVkk7sxMAk4IwlWCmU7gScDf+6UtvnpluyCR5QTCxx
/mYGiYGSaRAzRbmjWtVDNcSi6bjNgKr+lMG/C1JFbs0uh0/LbhhSK/hSQI40eMspdyovvA8dgCQ/
sadk/TmQvev6bR/jRTb3KhiV1tQxNQVPFz4O1TGMHpNxf13Edoq+0o/zDL2VUyti15ZNULZO+wKm
tz1bXUJfxC4exm9/wGRs6SoFeDYw3Cim+3+9vUZWg5kwj4BN33izepfCbV9XadMRsSViqliAFbM4
48s0UFcYUgJMEnO2lwbAiJplZ9WjHAniwnaUXUni7K/Qa6r/H2nXtSS3rmu/SFXK4VWpc0/02OMX
ldNWzhIVvv4ujs92yxxZvOX93FVaDRIAQRBYGGWIIn4ucy/FGB86xFXwmhBvWeq3KsfkCdnNjn/l
kG64LD13XjdTO2iQsAjvu+muKB+3V3Ddwy4AGMVrRSuIDBUAc+hWB8r+U5xAgUIwSMACh2p+Z/Ke
jFdVfYHIqKEcaXrU6EAUTrSkSP1SYyXji3oIn5PHEK17sftXzSeozvpXUSzmxBpA2BMZJl1G4Y5E
mm1Jd8HA8burwcoCgzmrZlFEWznFMPTJrpCw7vRHLTjpCShRVO5LP92Xd/ecBRpd5cXJ2Bb6MPcG
0Fovv+beuJ932hEz8rzM4T1r8jaMObM6tSGhWQJKGp7yYLTb8m7qeQfj+pVxIRBzagmB1eb68CZQ
8JDv213kV6f8GLjBd2k30XSaaJOL9srLUK5Lp6PXRtIsXWN5CSNJC/D8iDkCpnTQLBOcYodQ5CbJ
qVK/364bCuOpChVXp34Eys8zOXLih3TXodGl8NInXiKUOqP3YBbmRUjILKPg43fd6MHgEBTgoocm
Rg5KNA6DUR4DTT7j8diNdczYHurLrAcv276EB8sYdj5Z2RBG2MGpeQyspzp7GcVdPp2tADPHwl2A
O/c24B+c101QxqyJJZHCKrGqnUufOzMfL9W0CRhTIu3mB7hfeInXdWW5ATI2PiJ4TzA7B1ZXF27f
Pw35aag4Lw/rh9oNg7FssY3omyqmQBS4OrbiYUavXFA8BC3HEa+GVOoNhzHrQZMwdI8O0FCqSzV8
7zLO99fj0AUAY9GJoRlNPNPFeuuejb2K+PHlZyc6iiklnpHxBGJsjERjnMpUG+ZxctoYt2HT2m1r
HA+CCQOCZJ7AZE3XLEBVxJOU/k00fVsytmci6wMMKHibnRLcmVPohLpXG9zRgKsahjQOSpVFQ5FZ
TrwMlX1Wk6R0JEwIR2sexMNo2OJ98ZLed7vA057JN+uZlx/bRn1HtWElpCzHCqiVcBFD01Xn+6z+
kiu8NOqqG/olncLyV5NQC3q1B4kXqCJ2OaUlc9seLmLq7XFoHaV/nNK/uXMvIBnPp+lFUEctIOX0
ozE9JtHF4DEmrT+kLTAYX6eLuGcNGjCMpwG9O3TE9/AqPNA7HbfpnreEjJubrdCyGhlbVeAmVPR2
uTM8pXUsJzzgqQJDrYxDdS396KHe86uo1v3GQlLWATZFISsCJMX8P1fG/XXe0yHcBviuqh0vi8pd
V8YNjuOg6ymNsMe3AtR5r1yrF9p+yp+mvHp6LARjHKI6mlOtVRAszAKvTftDL6iOZoi8ywp1dO/O
/wUO4wjDVA5K1Jb/pPUM9/pO9Npd4CY+OubOwg7XWJ8+MP93ARn32A2gB9cD6E1dIBX9YEbXUuWZ
N8eNsJfKLJOMruyxX11+J1gfzLhx0ty0i/hp29VzNutNbxYBtmnVxRQGWEQ5QwXySOxYfpEibj8q
TxzGdTSVhfLy6G2viIuqGhC2UNKWvnMxqxXzIRU3fLCcN44l17ovPVifO6tueeLTAb51bW7ozVu4
tRAZzDFhkARYWhT7uR2oYBGC+/FoNx9pDbG1y7z6TIuyRTzctKfoLD/8nDr+d2VsNwVm3xosIvZx
EmNRKOnH7NJel+BeRZ9LYKv72OflsNaL0Bd4jMfRIkvOagF6i6fSfyS336EysERdRHioD5mXfLbu
U+5odZ6bY8u4yjxNK7wOUCGRCsQApPhIrwTaLtmLe56bW/fouirTjDO4GJlrfm0ouRwQNXczYThZ
VugLcYqJo8FwCsNgN0TiRTYCjAjlFcVRl/ZepX7h6ox3rUmWJYkOtkQVSYUg+dZ0X6Pp3M9PGUZm
bBvsen5Lu2Ex7rUoR6UrZmCNmLSEWZagvz7Kh9lRP43XZlc40YVbaEWtc0s8xtPi6oi5wyMgo8Pg
yZ60jy/jIy2U1f3o2PAeo9f9+k1Axr0aulZNGSVcJcIXTe+dWPfC0HA6CdN8Khecgw5nRdd94C9A
tqBZqJOpCmIAJhAPL5o4QAzPeESBEgqGkGx4CLyZw33Bg2QUNQ7VOh7BdQSGMTRE13t9kByV/MMR
jAZLG/vGljjXOfgaDcoy3HoE1R/evI9henQoouakfuZwyyM4isJWOM/D0GoJ3TrKHUV5XoWr5g3+
DOa80OXlXdfPlNu2MeFbkjViqgjgdSVD7aANG0+2xbWtPmmdxqkl4CExjrOccnSsGUDqEjqoxdfi
ztOtfUq+czaMo/os99ZYUn7+CUDhS/SMOh27vVSdLT0O953XHtR95Viudbb+H0EbT0TGq5joLVen
DDvXWXcquHhDzVWJZM8Br5GdB8T4ErmOGmJQLu9c+zTq3+t5sIvuEfUnPD+5mjq8+UmDcSOmZYbG
oAEIxFIubaysnfjS+8O5w/SR7X1bvS/foNgWR3R7ozEXeVE3bj+b6VnKHv/m+5apWaKmiaLC6F8f
1VldEZyhqtXYgeCm5GUb4A8x0Q2B7toiJhpSUQoSGQjE/9R8Kp6Fc+vpR2Mf+aljXUbPcsQ7u/OK
j8oOLhHV16Fb8hsJ1tX/9i8YJRzKXJmKHP8ifbH2xKXRQu0I1wTUogT0NdYDWjNQMBpzU4nrSnkD
ZpRSikbMU+6o+GG2S1XRG0nsWUpvp5Pkby/1HwKiGxajl2UwDn1YA6tAl2PqzR+RlAh3P0cXluBj
4Zw069lDpHT/pzxsu7sEDuLIpPnK9qjvaCIkcqtT66JoAoObi91fpdEXcMzJJoalYM00upaszK6U
L4PS2iNGlG6vImfDVHoQLfTVaPoqlWpkDyfS2znolArxWZVfpuGfbZx1y74tHpOOGGgLgmICR2gP
cbhPdc4l9q3U4v0RfQNgDrHcaqM5GN9i8vTaXocPWKrma4w0gOkrn+l8v2lvuPIV1bWo9y12vBbY
9UDkhs+4lkIc9VCSqYD1RZROceLJ0tf/toZ0Lxd7NVlt28QKIMYOQY6o7TAfneMgeVIwjkOKRRK1
CZROl45JPdqhdRD7H/9NDMZHIPclZbUCDJjvQQqknRKpu20I+je3lIFxDSgLHjKd3pU0tbU79TMK
J3pyILnqWCOPc4+zZGwZQFiBRVXrsStt7Wfxc1U5vfRlW5x1V4d5npYmymBDYcccDRohstS8KXd3
ppw1wWF+HPHiSsfelhw1W3d0CzTGVtNu+B8avRhhnt8xd8Jd63def8jvDJfXubN+nV7gMaYryejq
Fn5Klz3TBJ50Kh3xVQUhj+iWTzksl3cTW920BST9fWFK2pARQqi3EGTZbuXSJ9pzV/NqINcfKRcw
jMUGWZnM/QyY6JDc0zPYPOLZyQ3cNnPq84RDOPJ0sF+deIcHVfB3BrAAZuw4Vju9CTsAE787tGBf
bcDRw69/4i0jY8qGXkhWMwAmNU6VfszLu9Z85ug+fX18L4puKJg3hBd5tm676rU4GeUeNV2duS+C
9Ngk6NBQazciyUlSND8Ual9u27tUUDjXlXXxfkGzFbpExmQDs0SFj0Sio4KnKXuWjdOsTbzClD8o
yg2JMbkBYgsqpQ8rPmno+sq9+avdYIjNvtgLn6meOM2P6EfHyxCsnsqgzP7f2rJt8YMYm1afYcJ6
gK5LdbZ7icdKxVtCxtDqopkHPQX3laxWTlPqjtE2Tjd/2lYSHgpjZ1HVKqpAZ4B21qEWDqrmtSXn
mXV1VJq2WCvGpMrBLKxaBUYEnmykyAvfPEp786C7Gd7lg7O2032wXoJmxnC3pfuDg7xtE2Nm4BDF
5Ha0S8Ca82v3PT2mF/M5O81HYVf6YBVIHfPK85B/OHNuoMwZKg6FNc6Uh75zB7SMUrI549p49MzJ
0DPKEXH1knlbXTZ1FJQi2gx6oGm1a+5UFKgMA6qKwCOCp4d9v9+G4+jLOwqmqK3lmDKZddqjMM2O
lh5afba3QTjGxSaN9CovMG6LgihnawLzeJ5xENb3yBDR1GUhm4c5mb8fY6g/1LKmg/02KGgA4fRO
ye0GU+2QxMTsiIBHNb2eMl3gMYo4yPVgTAqseTiaR7yWvg05T88NHKOXg7oj2fHKbbiQjBoq9dQm
ZgMR+2N6lVzthIvsY/JVfkKlJSp6FcHmxT9UiHcHzk1I9p7XESLK2QghG+xbf0jr2I4Lw8tDzGKI
z3PCY+FfVcYFHnPRU7VGMis8g7kR2AzMV03wgoZTJ7Bej7jAkH9XlLkHkaiBOznyicFD9Fr4tBjx
MdyNzrl8Vs8NmEl49+XVGHwByRxpCcpv2zbExqVo6U/nCk9ujyGGmjShI0a8IHw9Zl2gUWNcBHT1
IAcT6bCI8cvsx/v4CNZ3scKwETprOLyLfpScJeVpCXOwjYpl9JZFTS/amTCAUQU/g/o468dO9DB8
7D+aOtvDWSlaP8sT8AaHumMQNRzjHeVaxsyEk+5tuy56Xm6ZAONXkORANU4IdQmKyZ7G57lr/LzX
QVTH2zie8jMeRewUpAVkOEljfjINZBZRj6jwurx4IIwPqdqiTVU6GFos/8kxPmqaTpHwY3vJVsc9
4PH9X1/M3gMzCwqoTVgzE0zBslc+kBMBsxGlFU1RY0YnEqonmneOP24jr2sipvnQ6yHq95jyPSWP
RTPPY3TJkdEflG5fy4IdZM1ltoSX1LhLup6j+6snGxg8/kVkNg3zOLs+KHBYZ81D1H3Jhudtidb3
6/Z9Zr/adFRxq8D3S9AmgSSzbzyicFZtWwYkg393GGIr6HOsoXUn042zmeVO3ne8kJGHwXh2uUit
ny13tNNKzGwNd2nLaT8NaK4Q3cQb/q694tfOIFvwu1Rpn8toqsDKBbMnqJ9rbW/Ef1Wnt8BgHHsv
iygkprSflDSGFh9EdPg4NBzkDckP7e88xL/KADLQ30UisqEnHW2TjMzE7jBhzIwrh1i83rH1RuuF
WFQpFydIrM+6GZhQCDrcNj7Ne/VAs4bRAzecp5vw3rveJGJuK9mkabVOOUbp0wBlXQsO0z0l+cG0
nQ+8OH7dlWPal4nGCsnUGVtN+tTsO5Kjg2gaHgpBFkTwtBaCU7b5hwbTmHhXSg4eG8hLk2iVpIJ2
jC26C/PyPsbYlwLNPqGQcC4N6+b1SzQ2irdSLZ+1DGd+Nk/nUZnuqljlZN7WPdENgrEnS5cxDTgB
RDq5SL/affZQ9M/b3u4PscsNhDGoHI2emkgDzn8NKt0lX2k5D7Wo8qN02MZbD8xucIxB1VaSSEOB
SCJDclebnCw5WqAstb7XFY9UgLdDjE21jUxIqUIZqvJOLx7ViKMBvO1hLEnsZz1vKDu+YN1Nwg8V
TX91YLrb68UDYYIhrZ1R7ydACEvrz21ZfFWjzherkQPDWyvGULvGDEhSQJZo0q6DaNyn7chz3TwM
5mBNg35MWhmi0LICzaeeR32lLV00Ouku2QfuvOTV7B1Y7Axkr0wRjMO/e9WCFGqP9mnE5WH/mMzj
VbcwismoQaaBgQZafpj10s8E9N1X7cP2vlFh3rnZG7RCF2Ph0IOeFJkUl7DdoLxH3bBjSOTVGirw
eWVOkeYHs6v2RRz427DrB8kClxW5DLKUmOB3joh5AAO0P8TDpdGGXStYDpjI9loUfhB04mPI2wsH
m357S2Zmg8sxHFNZQN8ZraEX7PlTeu3/+ZkBnh8M1N9ZD8G3BE+/vHrjVbd/E5q9NItJEeXigFeQ
Ou3wPhU5Q5Je6rZ2KrXdbQu5ao8LKCaqyiZdqDUUH7rV/NFQ9iQ9huK3bYh1l7zAYPx+qVY4MgnE
mY44xqqD5Se+8Vg0tom8Q4k2N17jHk8o5gzIIjAf5QJ928s/y1qKidhOzh2uxdskxiKMtIi7mHYV
lULrZA0y55E7KbpTp5K7vYCrZ8xi/ai4C9srywL0FhKQxvKhUn5M2mBXZuuo+qOpcF5+13MbCywq
9QILpfu1pcbAao/G3QDyGusr+Rq4SB76oaOf3t7nuZUq6xn7BSpzKgwkzUyQFdLqwWBHn6xoTkUe
7MSPHfUuilHcMdEhGdJdyksYcbEZD5OVQVtPdHWNO2FPRzGAw+Fevi/24QXNgzs6jcF8NEOb96q0
nm9cCM24l7Qc6yah/SwYnX1WUQYnH+jNNrEpuzq3rHf1tLqhsTdqnTRlmLdY4sEpDv1Lv4sxqaP9
BmpKh+xwxbny0h6cE4OteiUjJuEkIwCrsYADkx1z1B0l3ZeJX0jnsdgNHW/CAU9GxtFIbZ+mWQPI
PAE5ft+cFEHc/40tKpYkooEH1SvMpmV600Z5XhVuTlAD2g+ukrefhxovFd3kinPKe/Vcd2X/4qHR
5Hd7TDMjkvQJBOi1pXyvzRAjulLVq/tAtrcFW1+7GxBj+JleY8YFrXLSxMnOgmtERA7CH86BGwRj
5XLYD1KhvamgvlOdArcaR0C89EYOnNrCgRecr7voGyBj2qAb7YwuAGCfvxjGU2Lem+U1zjkPm7yV
Y1RCTCdRC2ixyixh7GGUeRhR525vDkcL3qKkhVfOZhKoMl05XTuZ2sdKeZWLwzYEZ63YlousVKOh
LgCRz16iH5XipRdds/u+jcIThLFQLVF1QdSBomjfaqkCUXPsVNw6rPV3DpR2/LRSDLthrGbo22mg
xT3kG24x8SPmV9iBmzpRZiemQ6k4A4/XuMVRg7f/tNijAQ9u6Ah+W8BuN5qmHymKv716fzgybnIx
kUAfl8Mw0MBGbM5C5HUFeEXUzC5Uwy6tgyo8zPJFaK9Ced/xOgjX300Xa8o4iKFNU11K4SDknXGW
dx1ovVGDQWsgc/DD2slj5+R3vBrWN7V7H4PfJGZ8BipwG82i/e8a3onffMZeudA8veDy5hLwdJPx
FuooNWiDB5SB2gQ9FexMxIhJMnnbm0g/814iA8SRpqrpSHr8rpsW/BEeqEbkz+fCrdIcZWGqRwbd
1ybRjQkY2kbzZRtyXbIbJGMOhmmqJTGRpFCli6reB6rX8eZZrWv/DYL+vtD+2VIwbDEAxFT+qMkl
zz9si7AaTVgihpKbkqUp7ECuQNRMFAILidv046US9btMUzzQmyAxO+y6ZjiSNjmgm6tytnFX5Vrg
MkphTQQ1FzUGojeCGe80uftgkZ7HqM0Rjn2OSpUIvOEDHh3qqbbsROr2aCF0yCxGdmpYdjQ0TnDK
UotzcK3eK26ysSEhUYuuLwPIJlfRZ6RQHSLkhyhLvtYi8XRd5OSXVhV/AceEMgn6oEAW3iC/1Eb+
iOlgYoHxH0S9kko+NobpKiXh5Gg4u8eWO41yR2oTs1VdM/2oTvck2m9rx7pTXMhELW+h9pOud0aR
AaD6ptmzT5lpUAbnDYWjXTDKfi+eModLvcCTivHEmlVlRaDSvEQhuyViz6KZOKqxnndZCMb43R6F
k3MjAgNTsKNXUXic0BJRZ59FAr5WwW7bx1TbcRaT/u93nnGBydiaijktRRQDs3PTKy2SoctZO7kT
faXdh+WrcMBcRn8blWcETPRW6zqxBkoulEoPWozBp14cHeccvZfCyPEl6wHwTUC2BC40s24cDGhL
f6xA0Zp/yHGfRiG6U9kKWsmz0m95NOucNWWJKofeqMiQ4VCr86cqeq2DY6Fh2vRfESEuJGMOtY4U
ctpouMvKD3RYO5IiF1rST9mtTXt8kV3KxMxrtVo91hagzLFWYFhGMeGwxuSKfU5eA4QF1uu2dqxH
XAsM5lzL+6YiggCMG58bOWko3Cr96cRrFOUYNjvqpkDNPehTAaZXV7l4FPSPHGk4LpjtCA0yWZBy
CqDu9KN+Ia7iK6i6C14Jmj2iyTbvaKkTZrqFd7wEBE82xqEooyr3lQjotPghyF7X8RI5PG1gvEfe
jm04JADoog+ldp37D93Ee4OmarzhodgBN5rSCqCShwG3XrDDwGd/KnB/NW3dn/YiqsU4voljvO+e
/7qkixqqfLHh6M1Rm75l8cUweK+1nJVjn/66dtaribIwReFOIP/M5FHOD9uax4Ng/MMwzEGT0bRi
VxOnK9GCiTrL2jA4Hpaj32yn59RjyoxqAaZMj6XiC1HpZuJXob7PO9nuRN7zLM+hs0ME9FCHEypx
eKAaEV37B2lP9vp5PPYurUhAYQznWOYtI/19EW6IkjJrlQK8CWWr/WuNuU69t71TvJOf7fYUw7gj
IGenPsI8FuBIH3yaoJH3vLvdmjBIaInwrqqE0UyM+9ZbQUUdZl+gWklDDb/y1FfBKQ/nl22B1nRi
AcM2ZbVGlUuqRIemq/2XZhj2M5qnnDqqcZXQrmqFtjpJeNrGXL22LkGZjSKYdF93Cphv9IfuYHyl
JyGtnuufYm5ml7OM7OVBJR0RSg1QY/2Ap3tTPks8v8eDYHy3GeRRMOqAiKVLbmFAIHRdvd9esrXz
YblijPu24gbDW2tgtPk1kS5ixjEd3veZOC+BCswNqIlcBZRL+RduCMRZI/Yy1WSkICTA94m+F2D5
fWuXCa98Z7UubrFKbFJd74oq00ygdH7yXP5jHrPziFEitAumOWWRo+yEHUpsJQ/1UKeSEz5wllBj
nHhQz0gSUqWu0tCZKs020W+2rQW8VWR8glSajZJHBAmuZPaqSHAHdC73Jo8Zg7uOVNSFI43rNBMz
dGu4BHwDL8EOHa928IziGv1Aa0WSfXsA2Szqyv4/00t4QtLfF+CFbsxtPAHcGBtbNM99/DnU/+LA
XSoKDS0WGIMwThqZgdE2qd1a3mg8mxYn6n+bw8OGQ7qoaugkkjBYnGVRMWZJ7aR8xI13nx1EzLlA
nddr9qQQe/hAq2qDQ4zJR8nj/GW8oJ79Q38nn4oP3HaHtTBp+TcY96TgJKlEcaBR2fTP7Fqn+kd8
aX3pqLrRlXJliF8x7+1vyDKWqIzDQkZeQkUEhE+kax/dT2g06jg+cfU1donBOK0qqUp5zCGZuhu8
CqRAmF71KoEDBPcPN3xCQZ0Xurwb8bp6/tpVlsEyzitJk0eAVtO1IiclbGxZ4BS90i3Z0Jy3BuSF
eprxkJJohp0rAXGH8ky0k4XBVYZ0gZu2t33KapS2WEWZ8VvRSKSgSyDQ9KBljo6gJvLDnS7Z+XlE
/cF04hYlUje1JR7jxtQ+bSu1g3jjp/mNLiB4NfGG3rszhgKkd+rjtoS8HWO82VyISk10CJhVz+rw
oHSPyd9wgC/XkPFZZmVohY5Mghvlfp1c85xTX8TdJMZhyU2ZtVMIc0KT5Rmj6feRq7viHZ3PI++D
R16yn+MzZMZnBAnYN7uYLpkOok+CNNezCV7W+sN/2xnGSQhxlKdIa8I1zb1dNI2dy6kjShyU9YP5
ZrGMmzA60cgTKkyt+5Vy6AnHD3EWi2XG7Ksm7wsT3w/mSxwdygx01eSrWXTO9mqtyoGTBG8jiq5Y
IiPHJCSYnTdPeOzJfdN6HAiPoGHVUG4A7DtqUVW9OEcAKKJTJX2J630fvm7LsK7ICwwmzT2DHk/U
BSgybSOjDcrkFF6+0Say3E8uvM4ZzpK95a8WjrTRA6seaqCVUWiPqInn8ryvIsiSIeqaqYoYm/F7
JCHW86gMbUO5GOaDMA9PRt5y9IsHQX9fCCGLUielCiDaKXZNJT0ZTf20vS2rB46sSXgm1wxLZFWr
k0F8nuUJ2t+bSToIJJif+qkiT3HbWE8TAe1/W3ZI4WyjrhrODfXt+WAhmIGJbXJqzbkrpvmnqpEc
s8wtW44ij7Qqr3SLKta7Q2cBxviatAu0Ls51bJQR2H0tHXUT8/cMyRujYTcEOnhPwD4wiHY5CPaU
5Zy3ltVUqX7DVxjFF5IOjHotfN2A7HbuISnidMfsGjp0VDevC2ldZX7tp8Kc6TlB95YRAqxXEKFc
VF4hHO/7jNZHmHHe5/SiVUr7AQzynUw4zm7VFy2Wi1H6OhDHIqQI7Xwx89ROaNhs9f8Rhf6LhQZq
6DoewgEocOJOAeKCSLTljKN6PFGYs3tsh1kmQodoTo7syOztIP0sBJwgh2NLbHuuVmqorEyx43Jx
H8U7XW7dqngiI68uj7fzjBnlWahaAcXpJvMwJcIhkHhdPzxRmHOuJJ0apwHWy2hrW5iflODcxRjL
3nH2Zf0suukYW0hcojBNVUXsfvDZ+Kb5lLtCvQt8zJI8o9Nxz6sR4SydyngATKLBCDhqlLr0YMhf
coMnD7XqDRfH5vJQpikWiKSwN29na+qBm9Qlx5/1IDpH4ThazR58sjT0CrgycA8yP+RybQ+6Z/Ly
4rwVY5xA2sZVmlLLscpPbfswtJx7Fk8GxvxNHGkGCF0hQ/FsoG0eIbYtVx+3TznO2cpmICdNxKtV
B5CZPOnRkyj+6KMveW8b8ddtIN5qMUF70oRNbWY0aEe7/Pgw8CoUeKvFmH6hjuI0RhAkUyJbEr+W
6eck5AQiPAzG9q1YsfLqjRO9vFMl5NHM1DbBJ7q9UquFCYvDmE1HhnqojhG1FMpZ04HJW/Wiu+I0
opcA/KjTPnCGo/C8DboumqkZGDwkGYrBbA/4BruuSpXEnWshdhLLLJ1JJJJDpFJxt6HWNeEXlMmc
OAma8MKciqc0oXosDfFDSKJutw2y7qZvIIw6dN1kBZYw5S4ZdS/NU08ww49RjiEsKq+/n+76e8f2
C8pi7DS2klgZaVmxVVr+iJFujdw+RWLod5p5irPSDUZhl1oDR022JUR0/3t0MHeyGWWTiiinCc61
VAJ6/lIljR+0FSf/vv4kIv8rIl58fseK1SIvmgJBftY74T73uo+gFGjd9ow55V+5rNLbCqKy5axm
3JVGlgNtOg7e/Ex57JvT/KAc8+cQI6mDKzgUtrXlD/HvTUB6eC1CLVrXmnZJC47B3lZ3wY7OF7a+
dJqdHwqv2um8avdtc1PfDv8FnlX1KJtsawRE5b2UPNTm3jT8bZl4q0h/X0CEidWBd5Le/dpLM302
eDHdavOFvlAKRu/lxpCNSIMMA/qCpLO0bwLwoWIyumt4tDUhR9Y4Ok6Sx6uo/kNodNstRvV7zOEN
enqtrf+pzrSpqzvJz3kJggHdT3FR5xEL8HaLcY5W2pd5IwBPnT5LqWRP/TGcvm9vF1cFGY81S5nV
aW8gOzAdeyi22M3X1hV2lPWH57N4ysGcZJKukFCVsXeitAvIg6JxLpSc77N5aCMOkddS8f2uxL2l
qv1UzR7+24KxeWgcGvT5/k3/Bq+/1rt8Z4HlUgI1dOTxGng5KsDmocMZtW1iCRVoh8yOyWtsRjbh
MbnyQBTGZKdhCMwMIEPwVIAs13pKBs6q8SAYr1ANkZ5UNF1jpAgmInIcCs1puZy0nMPpjR144XyC
wRy6usfeoILzTtDVj1GaetZsgnrd+ritBzwoxhkU8aSmBibDulUoOnrxNQ0OUmo51d80di7cHZt1
nidr6MsUK6fNtdNq8iFMYyQ7iStwKzh51sO4gkQba1MdADU3+yYZbP74DB4CY/9mZqI+qQaC0Fu2
QnpbCg/b28JRNDbvXOWxIrVU0eKicQ28puf6vJ9GHtU+XYo/B18qm7ia9T6uc3oIVeahjCw7iI6R
+TqElRNkvhg/bwvF0TU2cxXNRWjkFYSqVKeSn2rxU2FdlYkTu66/cN9OVra6JjdQGKkoEIoyzinf
R784yE6+xwMORvuVsi1hotDoyD4dSPN3yblfZyvbLF6jS8VMLYhYBy+Fjtbt/fYScjSPZR4PU9Bz
KNSRCqE3kxeL5+DejpYtjWD8wSR2UVsaAEgzO782fueax/Sov073+TnxTde4oKYVJVGhrxzEPY/9
mLt3TKxQtL3Yygb2jrbD5l7xhDeqoLINPCBOLjbMtTBZIwSVX3RJzgZHP1cLwBZOSnnnOSYjTTFR
C4Mn4n17QRbXnnzJay5cOakcW8vMeJCkxQtwT7DM0Rku0LY+yg4msXgC2olGBzQDhzdpfZUTWHDc
CpsVi6qp7Y0Jy6tKr6p0wFwou4u//ycVZVNhVShoTf121stHXTgIvM6DVRNQ8DICNhO8aLAzmeU+
DAJDBbm/1oyKUwVqbCda2bt/IcUNhaU0DZN6iiYCVSDVqzpdzdrb/v56/L8AoFu1OOOHsQDrTAMN
iCc7fxlR718VGHmEnv0OjIRggneynQiVF1zuIL5V5VtAMzbeV+3c6CFka76ZD1Tx0gd66wgK+6MC
Sn/Jwylwwdg6zlvX+j14gcsYN0a7Rc1oIuU3OOauvcafc0w/yQ/dNX/SOYpO7eedfS2gGEtuZSJO
FV1dFRT7+REDpw9oSeEWcnJ0ka2KzsJJyaIBK4mo5qI243OsaJysGQeCrYQOiyLFGFwsmjzMtpKD
t8rg1HavOoXbWrFF0FHUBsY4U5dPvqjTzmq+BhOnAYoHwSQIwjSQGtHEOtXBk5E9yMo/ZvK8bVCr
wcVCCib6r5U+jMYSeTFzEu2++1abEZgw+0Oic2ThqBZb+VwXedQYNPhrpGsFtlex2ssjykL8UPpQ
yS86tzmILs6GLhuMp8B0Fi0JOgDSwYRvRTV4zKAnk+JVFx6BCMc3sDXQYF8BifqInTLryBYCDAbL
MBBmStFxeOU/3PJEYzwCsdSs60QoNz1wmydaLJxi1qPmiHvjwPN7PEtifEI+xVJdUfeTz6BgnZ4S
LgUrTweZU31qSJGSETsVNLEfYDBMbB0sQbN73bC3tX09VLmpOzviJm5Cq8Ze0akl5RVjllG8KVyE
HUZVc7z2uulqOGxBbYlsIqN9ckRCeUzxkD8JWYzBwBFof0pUPercYfc0Dfpez29IjDKM4BIQCRly
16qky9jmpzpFj7CshHfa1PzToFszDdR9YmReHE+ci/36zv3Cfqv3XJzGoiFaPekllMqH1YMyJKch
sBwE2jut4JWUr/uPGxSzoIjfE7N7ewI15X2e6I4pV16pik4kT2chRQBA5sAN5Wi3rTLr6n/DZdQf
OzfXVoEnJDEWrmGkPFkzj6aLB8HoPxgg8lEQ8Ao69scu/VSEXPpaDsK7e7GQIjeiAqH4NPo/Q5e3
KP2badOKZZTact4JOOrP3pCFicykR9YKrfG5P0QVOD6FfZxKnFN+lbdBV37tDns3nro8GvMOOB1m
T9boAY09sqfEyhb44Ksdf94tTzDmvJyCBrVtBcqnhlR3h2y2K+tTLGX7baVbP05uYtH9XNhVVLfS
EEUURfP74rEz7+awsqfgonGrF9Yf/hZLyBhWqaaYyaVANzTbyJz8kQ41FROPVrXL3wdf9ZMjBjFr
vB4yjutQ6O8LETNwIEZthJ2Lpie9/iwVL4ruiw2PpYa3X4x37MJRSrQGMEKFkZai4BkEk+hC3sHC
MzDGS0Td2FtJD5jG/DBqd334dVsheN9nXAQ2SBVnWjjf9ZKbpJI/RvJ/M1n2kguKPqXrDUSCoSKj
+de6hEF3ECadF0/wFO7/SLuy5raRXvuLWMV9eeUqyfJux868sBJnwn3f+evvaeebSNOhhbqeZ1cZ
QhN9Go0GzuFvukUZhnAHAde6q6/c1hBUfX/7gm5tEbszLnGopLuX12872kzT1FVNkf9gaRYE7NF0
klEK0ZZDrIoHCH7Eth63d2hUzogsYzvmTsY4jBiyPlP0FR+rMUy7FfOdJUUutMYIkNg+EU9mOJAQ
JlGHKC16U9UAz1HXSbAehj2UUvaXl2479E5mOHxoMSm2yiq8CUvDkUE9svYRkSxtw93JBIcFIN7R
pZC18SbTMRrvR92PtLtOcOcoIYL8g/rByRSHB1WyGIXUwlS610HsoznSTk5daDa/Ta6GxsNM3XWY
/8D4ueBSXfdUEHIgYZhhFIFWlLXevnYgHpEhzio/N1RGSH0wDitUHLemxrBCqjRbbdUrM2++XI6J
7TkT5Z9l/IO/u9fKahVHLCPjw38f38crrIBDo7SzO9lmROvyDSUmftkxjac2E7B8hZbBaBSj+LKE
By0UiGD/AJxOjrGr19mxpGt5YfYVbCBrH9FcYXdOhJQi3E1u5MwgEUcvgOBSj8uXEQM88v+2Wkvq
vColrGbxvTg9RRiZ7FtqUHfTCDSlZVmVDdHUuPCLuyntoC+Lo9AqrlWhOqSZdg9Fc2IJCTN/cFY0
ZqipK4qlSicecCexTbT11fFCNKq9P37+ce85ufNHqXGMQ0VgE0HpvnjIvOraDJqb2El9wevc7Gnw
V4cJ9oKOESLszZVxRx1klKPs72ehEoGDsqg1XIx1+UmpDr18qCcC4rff58+c5JCxbyEMXMmwwdod
VIf1Ocj7BHf9PjD2lO7xJgyfGeOwcZasVetZN2Yxu2arOYLmCdnf+VzZLSobBIJsbuYzY1w0Znk8
oAkY0di76kFg+2xAa6vzFmb+4LKZJ7lyyVLqJgKfGeWgUZ9jq9YM9smuh58z5u+hWu1mqp1fpV8q
KMJpDpLd71RfKGGVr0Va8zBV9Yh1zcW7crzJwfdqRPc9VG3+25ryJUmxF6oqseCejG6O+nVy2n3p
h3fKzarZs5d7xSNV9yL2AK+y1DdKIs45XOujwkna7g1kE+5oDlQvGAPAC5ud52lopbqvdebZcDCD
6UayY5zZESQCIkfdJbTmF/XJWPSe7e0uFis1VWAv+sbke3O/vYXykVdeGZrNBOHEHUiaEp9KU7dr
/acA5YuWUhiNA0jJ2K5g7SXv/dcgxKkfWuz3y9Gy/ek0gw3piJbMtxZkyiJXUKxAVBqlJtiDOI0N
brVxczetjUn1FW/f1NWTOW6/52mqqTrLSljG8A7UbuT1V0widthjQa8+1Vx6ZpDb66DyMhqlYmmQ
8iPKFLtJn2WSWYv9kz/j8rdXfGGlt6rKHEYYaTCDKOyy4gr9uu4gf5HixxFMbPKQEJeLbdw8WeRa
5pW+lTRo3bBeGsFDKeIoxdQo+Har22np+KrKEM9odWO7en6dvHHfBEPl45mL9de1Tjrbwg+T6k38
IPJPfnEpUN8Yvd6xG/T7I7KTPsolXnVXB+/IoI4kkJJaRG57y2LXTBar4iTSThq+LNA1uby5qHDn
Ow6EzspazByhvLE3A+FVslNXRFd1bScOo3mrA1nyVGpacfsAP60hly2ouVUaCSt2NEWgCO4o9/YK
RhthKpxMozrG2Ya9FPpctiAJpSwUKdawTkMni3+O63W67NIIssXFvRETV8TtTEjTRR26qrKq8FIG
q57oYOOQWNVgdMu7LoD246MQtM5iW3uKe2r7851Z48BDqYyybFSZJQp6oPglqNfUr+KeUTfhGvAs
7LOXywGzicYngzyQjEvaatWoAB5L0KVA+1mYvykJtYibx9qZFQ48hEgsimbEIqZHDDF6kA86aDd4
BDmobyDssZed7uV4wr7s2vad6swqd6fSxK4UrR5W4329B999APuu6f4t3rI5HMwXGq77H01yaBK3
GqqaBpZTehygxSC5kp2A0FdM7fRnsW/t1q6DiSp6b2PYmaMcrKBlNxv0AlEj308eoxCGmz+0YNqn
B404vTd3n8YUqWUwwuomF6Bla0Sy2VaFa67CQR2S41jWvjGgDFQ1Dsjx/chMqEXdTMJ+24SEzb+T
onWs5rhMVGQM+2jXOSWaUV/Er0rAGDN00Y7cUfhc6PzjpsHLT5WQMIynFCZHNDbp6MnHqTB/XwCm
dyryoghU9GHqWNS83fY74ZmrbLue5X+RIUeLqSN+xEOyKx+ToNhP+wQcwlTMsJD4A0XPDHGQnS3m
0JYmDLWJW3d3ffnt8k6g/j+H0stiRuEwMEeynWSUdqSQMqiUCS6zG/o2LccZJhqv3K9u5qFh0DPx
sqrbqp9DZo3qI/9gn52iggv+ZpnkRtJgcXAWZ8FOSw7i3fvDfkDts80j9fR9+CGUJU6HrmsRgAnI
lufsqQFdkvxjle/TaHf5S21j82+n3p0+C7kZ01DGUMPS1P4Y59GXRtmOVuPVTArqGCA28vtZe2aq
bEN9ltCDA1KoyRO9Lqicsrff3rs7/RTU3M5l1z44vE++cchhZallIRv/lfyzcmGY2qADZ6w0/vJC
fTNq976f7uf+9alg1Qz9x9bTlmsra2xZz+wpSm1DOfTJl9i6hTa8T3hJxQoHGlJsFWohwCx6j23W
cZJ4CXz0ek/zBhd3OBSiUmf9QVE6kMvLgYiwqJUaSjCc/Fze7/zoci1s/VH2QWf4TF5S2Xn9B2bp
sgVpUChuihq3/Yx4xjQfuGlBn8Q6a0roWNU79uSae2VAPT9sO3eyxtcT8eJZZIJgMGsYzNpL9vpd
u2HWhlvrK9UAt5mG6ZYpiSCwMAyLwzLMCMqNJWITDiAxmpTHUkVlilJO+MClkxVuAVspbIQ2+59L
lo8S1LV414G4pg+GF6p5dROef7tk8lKboJtuhsWAS828q6KHNqRuHdvXxTMLXFaZLaNuRhIspMcW
FTXI4ezX+9VpkVGKOzA5eMQ+20TKM3tcPim1+lQWo/arS7G8rQL92LkrLgRvaAP2ZLt18us4Jaxu
LqOBt0NdsiRdMjmjVqmbGi4nhVtGzWBD8PgqLESqzLW5s86McDipQ/bdmEfsrNatviludCh3w6uI
XVwHqdMRDYyUR+zvZygZjWEzJQWMzSkIyFX00lJaYduZ/5k/HCIaWmjBCgK9d+v9iMMm2+UYclx+
GNeDy4SSuhdKP5ztnT/A6cwkh4UpOObSWmVeLS+ZfBWaN03jGamP+WZ7jm5TarRgO/rPDHIZlqwv
/aS2MNi/RTf9XrmKUaIXZvuXg8Idpcm+CVFn9jiIAk3ouEY57MWqbHfmUYl02xJ+Xt5jm1vszAiH
UIYADpC4wIeztGcxeevQyq3tx5iqIWwj4ckOr56cDtKSTjXs1JbNGM7DfblrXxoMIHa3GVleJbyy
OKAqIqlf9RHW1PtBqCGMJDKlN2O8v7x4xMayOKiQqlbIqwRm8t68rsT1NhEpcWMiCCwOKKyhkjKN
baws3+f5dV8Gc/79shfbWfbZt+HwQc7QGSyAPsE1763hThTuUqS/9X6Wgqw6ZuC7NFoQuxIwS20n
frC9HErNUtg3So+rb/lNoO6Td1J4NoW97D6XzJx5yeGFnpRJqwjwstMQgYpbBWMTiHvsqaAPLNWl
XkxIBzm8UIsolET26RgeSrgumV/VfeeyAYI+SK8puKBinoMLCRPZas9yDbX829INp8qeJ+NR1Iij
673+dgF3eZ0zOZIjVe2xjusbu5GtO+1BfRxt4XZ128fUzV+U2lkgCZja8V+mI8R2HrDmQ7yigOBY
sbUfl6P38gaR+axHyetxNgb8nCl8WaQrK7wzqTSOMsGhiWHIdSb2WNkktLxkXTw1Fb04Mt3LnmzX
In9HqMyrimtLqSjWCjus7JL76EJ9HlEjBC8H2AHd+KA+lGTdheHHx19T5ks9QqFJRcIOtclRXtcj
CDDd8Fgv9uqVHqR4XYqoZTtKdd2UJR1tj3xP2ADx71k1usKtQAnTiInfNunfYYbhE3LemTLFQaei
aWJihhZcK/u7Tl130K325TL2LNkgehQ2L4TGySsOQWPAypgN6DpLGz2yl7XbZ8NgR2H7NuXGfZx8
6m3ozB6HZeIgiUJniDhNNa8VXjWqmLTd9nNmgMMuaAk3Y1LCwPxW7fSAya10jV2h96cqnQ5alJFT
/iXgFd0h9sB2YnxaSQ7FVmlc10FDCVl7nLxkx6Qoay95Yu9RdE1uO4U8GeOSn3ANFXQGwhhEy/CA
3l9NfrxrA/IkYJ//z0322w5PudPoai30JeyMfrTrH5uggYrSMcejl+KBe80xDG+iLmvboHWyyYFW
X/amOTWwKcXfmtm01+pHPWrE56KMcAlQU0SiWo4rzpw2AXG+eldr2kFXBbL0yH7tpRXk9vJUiDH6
6VhYoFlLdTo7OtS7xWfsKZTUCouwS6a4vWwUsySrC0xZ8pcku5qrp3n4UoivYwXvUgLzqQVkfz+7
mkGRuzMzHfusSaHo1ULaC1orlmrZl7cVZYbDC021ki6P2PKVNcZTCvBK7ZOQyIa3Z6NPoKFxoNFM
ECBdIziDlsufktsE2XV5VV6BO71w1CcN45rgnl+RBRRXUM2Fhi8RjcR25vveLMPMZLlj0YihRg3q
NdCnOKYHSp2CMsOhhjkmQzX9euVq9wOcnPzyBhPXweVvRpwpfDmskVetkmp8MzM7CMubUF/3ggqO
mJeo1/3Lpgh84qWg1GjpBWPAhyukxtOR/bchxYm+uatMUZIgdWnJlsgFejVqk9bPIHHN5MWXNUhu
WngzK/Sg6HofI24PkTwQZY/tO+eZTe5DdXqoFgvIs6D5soAevTCeGtCxi00JMFTfhASPdzPKpxNq
1NOc7A2MM02hRqQGm1vv9CP4dwVYSLtWQGoQF3Fn93PY2EoTPU+murv8ETfTnZMhnhSnVtUVTJ4Y
RMsk2fS6crlKlVxz0HId4o15+HnZGuEWT8GSienYg+MHfVMpXiX3Wr7LzKfLJrZbuM884lBrtpI0
iitUuwfNjm7mo3KFr6jY6WIngRSw7or0EDq6Vz9TD0+bG+LMModkVVvOQsge09T6xkyu+k9Vn8/+
P5/ldKkaGhDGBEld45qzaE/D+CUbqRXcbp09s8PtAMmADmzKXuysR/Og4506ds2nEv1YhVNCkMjw
RqfeFXvRRaov2OYD6iQU8+d2afD0G/iGh9hYxFXIEClqoPlTEN/i+HaqQHCE52av7pbvmU/2x2wf
RWdGuexHbvpiUlm+gGdD5xfR/oyedWjHm3utBW/FxKqSeKbJnbFycqfuiYOdwDu+syoJa7RMSvB6
ln9Aj3fM7tXmNV6PYfow4nXq8k4hNiPP6NI1M8Tb2LOQ0e2K5TUbDoX07bIJYkfwxC3ZGloYPoU/
iYHWJmWyTfHlsoXtesnZN+OOiDExdIwSwgSeRH3FTRCk79dfxrtWB6ClpFJkAjH5yTRdkLWsLLFs
U3awRj+VvnXqUasJLRTq43BYIjVR3c4s/lfjrTZlJ4+fBomSuCN3GYcorTmGtckQa3KSm2hXgsxn
gMwi6jJ/jR6rqGW3zffLH4xyjAOXcDAgzarAsahJvDkyHRwIR8P6XEvwKS7+mFeD/K1QibDD0jrQ
NX7XHvIrqKp5jK1U+zpSu4kIiz9KFMnSSyuzl0HrM8uRrhSTbVjdroS6weUlJHYVz1qsGBl6pgSY
6kO773/W5ado5s/Wjrs39blYNxV7j+9jiJk1dtncDh36aHKCT4SIBZU5enaPQW210Q2M3rmVuIcI
iCHuE4XIbygT7O9nJkDxXSc967kyS+2gZK3X1NM+kiixdsoMl3S0YxQZ/cTSbjH0O3M8as3kRzPV
lL3dunD2ZThYaMse1Mhs97AbreFDHwlN7kzrVff+W4xxyDDoitGWMgtn+SBVB33yL/9/artwMFBU
fblmLf5/KUFlTNvXY2e343Pake2F4tbN3ETdDjQLODv5Vx0TT37ZUrSlK+XZVSVV+wqjUxbUelQJ
9GxNZQtLGmhRFcyCHFx28gN8PdnmVhES1WG8sJG0zhNuZQ/dxBHSidBdH5ojIyPNnyG41BEX2u1Y
PBnllnbAnEU5FLjQpsqxTDGQEEEqZhCJ7GEbhP6xovAV9F6r49BY4JrYZ7rdQ15FkkaCFOb9PvBH
VeX3t1P4kb52lmOpFeAK00ctIAdmPWp7xUantMP0nKMIYs7Va25D0wftEZCwuhWC3gHFPrGklLPy
v1FEEkZNbqUZFg1/id7KkVrNy99M4QvqaCoRlSpjjjY3ifCwKvcVldZvP9idLSaPtmqfq3GPL/aL
8aZ016t6ZwQQ/bqnejAYDF36bszdM9Qdel2rOzZGK8evUmoE+lzbafmG5lAn1RuX2GUsoC9Z48BX
taYZHeGwJuWO6MzoOCowAoS6hDPaJlivbeUv1mvI1M1EyaNig/p0HCQLUhoJ0wDroXVTjZWtz3ei
RbnITtxLLnJAYjShMBYKArDzfg364Urm5lezIwSgSPIpJWwq3jkI6XroWaEqgO8n7tXoxxxTTxHE
ovH1ja4rZ63WsWh6edULV13yVwK5tstxsX3E/EYovmMyyWNTy0XYiKLrur9ewOqgd69NWxAfh7LD
gUM+guMmC7FY5RrbdZP7xvqtWYBPxcNlhz6465w84vIyzerSqM3hUcnaIVQvQh9t+DQ6409EN5tI
J/Iz4vxS+E7JDqSDVcggo/Mkv/BS33hAj3z8UuImzHR4rDtIHPVUKr39pHlCqvefdQYfQlis3STA
rHnNaKer6xX3uF/K2KFdQVE8gjzpf7bKwUjbDbM0q7CqP/eufkiuEq9P/CQQ36IfvZP51Uq2d1Pb
gMOOfKoGY2b6YaZwjOOvVn8sxz0RNJuPIGeLyUFHxkiY0hzhuWj2+8Cn2+76Fk+170ytHmGNQI53
KtKzTydPuVSW/0z+M81OKKqUzri4v57/zBfoJU9EmkXY5GuYxmLmas/4IWorMMOfKnnlpwxwdaE4
a7RGNLGERZa/9lNvh6gCEwtHIDxP5t2jnK7JxjvCLz9FyGvkIG7DZhtbGzlNkJS2TAEkEX0yBydK
Z1pmY2HdhOWlNkx/RKtkTbY9U46xxT2LiFBMW0NnudN6O3jdt87BAEqw3ArXojsGIHRziIUk4p2v
MYPWrzdiljOa14yGP9wzqWzJKw8RyflJIL/MIUZiVKOUsFNsLBvbkr4p+d9zVHhL/HTZJ8oODxOa
qoK7HHZS9WFRDiPInmQk9crw9bKdD2rnvw8YfoouElc1HSMYUoNkhxbC2xq1T4Cv+Nh76W65As0T
405F5ZVq9dt2UbeQ6Jq6pfM1DT2TtEhmb8J6JLX7HkP4jjit2n5qQvCagqD5+bKr27H/257Oxf4y
92MjhohKsww9dHxA7DCUj1ZqEY1PH9zYfxviR9OVXKpqreyBHUZ239e5P3eL0y+CP8vqri4lX4ww
4FzJ+xDKfkQG9MFBejLOYT/Y9wpjsrCqyq2EexPLGaogCpJr+XZy46vMpxL/baQ8GeQSx75oqzRk
HSAywrQ6ZOp/+2w8QWPepkWha/j/bX/o1Z0Q3hWUlDDhgsmBfZqHyrpKKOXk0o1Y/xV1M/FViNDj
W8UhnjcPuczeTWfBnkZ3mDKn/BTBLXbS//aTycW33FplL0kwErfXlryrYyKtoFaJ/f0M1QtVK5Ys
xioJkn41KGtlZ0JODSKxzPnPW8/JCbaSZ0a6vJnlFgxZ6A8vQWWKZ5Fdu9OgplE9lmQT0QevPydr
HJrPZivGLXvPVh57V0EhXCjs4Xm8spzee6vw+sNSmAqSy6AsfAkX9zIgUQvKYby29CU0MGA9TzzV
bO1QM4i426aBP4sJDg1KDcxqHXTq0WnR3Ky+5LK+veg6OyTXyy27SrZBBK2aPIhn+z8CAz+Qqihj
h5IikGgUb8TuMFDv2MSm4jvFS9HQ9C5jpeTspQZfTB/51qcat0/rx1cSjVUt9In1VrRr642GiMLC
1FLscEQc8N3hEEYOlYZ1l809xkpnEMPqoknddd6ZVy/sLL5BXBUtcVZShMJykH+qTuHBTnedXUtX
5l3mFHt2O8Dbj7s6GPx2M99y8QwArXPigvmeYl76HRyMGFk56zWDKeO2vJN2CR6fMP/nZ0HkCR6j
M5IC6WHyW3TKDJL3yDq3EuoV7F2U59KP4GBGNqAgXRb4EZMj+Yw/YPFqdJZbhZ1583fGhCodJCd7
W65kO/bihmxB+qA09xt6LA56VKtCe3SNX1At0m1dPAvLdSTfqeVgy62bGcclegijb2v+qS6Tk1kO
c+S0k6NuhNkSTXHzz1a8FQfiC1PhzGHO0taYPcxgIlsUuzL3aUaVkqgkh28tx7OyVVTsFUm/NjU7
DKDliA4y1Rb96ZXpkSw7iq3mMthgo//7XBItQw01htWrmnuqepMatQM96N3lE4GywiUiUloNY8ma
WvMxqNvHQrzLw5+XTRDZqcE3j4dFq0KsGp5Ak7SNg6Z8GOLWVgXNzbLbzvieZ7LTKsR9/YM61j9x
9wdTQNvPxayzLBENJpC1q651l43rdyD6yVz6msbC+OP9/QdLQFjXEV5msZCKkLki6JOBOXY4vzSt
V1E6zx+UzE6+cWCyQrIPaRF8G99mN9kpO2itdH5xZEhauLWTXgvoZbz8GalI4eADkq9DWr/vADno
9OfUcKSBqk+wzP3SInJY0Yyj1ZcJ/Jqccl++Grbs6I4FfnS8aOFdfXXSBzbMv3ozLvWGe9nByygC
dsJ/b7hWl5OsYilzbh768EYaiGyWwBCUxP5tAOLck6UrMNBgilj0gCWT3eEQSgIlYCV2EZIa1LlD
fDW+Bo4h0g6a4wjLVTo2yS5UHqqGaGYk1o0vgTfK3EZJzD4aFOJEtbPn8evlL/NBu+TveH//+1mO
LkYT7mQhTLTu7LKVs27WQEd5EeNRrkR8J8of7lYjhd1gYuQDcFU/lRUqY/Uz4Q71UdgvOHNHE9Il
RCPqr4q34TO2itAvrjNIJeGREcyl0aNMdRRRNtnfz2wKqih3jQmbSvVVNrx1/mtWHi/7RS0chxCN
JsWYJoCJRGx2k1wHwhJRqH75tma8F5fO3Og0SU4NllOme8XPBzt+rK9waYIeq9rb0SOFCWxLXgAk
icOEYjDVvFZhTjysxyZoMYah+y0p3UEdVnxFW2ia2tDZYT85bIgAFKLQCLe83EYnAVqJqEECyh5f
zTaVfpkWdji2ru71bhiUvo4xqwc29Zp7eeVQC0kcj+/p8dl3q8QhjQy2kHl4MMfcLvFKq6sPoXy3
diVxByXikK9y50OhlDGr32jJQ13e1BNRbtvcSmBgkMEEJoLMgDul2npuREPuS7cyY9VeUiTrelQd
NVP6cnlDEYZ48E7CAuPCOvqm86yP0fBbPS/C0DmqSrGxsJ35R5ifPOJ3VapHgxZ1KMkujRL0fX6o
ImsnqShLRB2B5ZRPbMedBcIiikNZS2EBYvI5ecAwS3dbVdDiEdYs/m/fie89xXku1zIjbopE0dWq
yW7G6qFoKQGI7avdafX4BtQynKEtnqGTLfzLDBQ3BU0UuKFxr9SP671uS04P1bvSiQPFyVDYpmZL
NsP9zDyH7Kqahb3F3Iy7+7j5nmKG5nIYUgY4XE9MDEPHjBUIquLKktmD/LkhqjMfuC3VF3ktqMyH
5cDuVvMu2lsBOwlL51N57JkpDtKzJZaNnDHk4AXHNqrQTZNDaX2KTfvMChfmEOjQCrmAlXia7Lh9
DKPCHimGhO1ZyJMVvv90ETJVk3UsG+s/hdDTdejP7BG7g+Rii2tO/Bx9b7yVKpkSAcG3oUpdPDbh
e8Ttw3uDVTGc8aCAb8iAOmdol4xvayKyzPd3rgsYxT/eVKVVmx065zGCXN61R9XRwHJRv6y7vLdl
sCKywc8MbSrdvr829potg++OTQ+UAXWWbZ+eZ8vOZYjL+s+Ok4PJ0/wczXbiHfjG0P9T+OYNxYn9
Dr+XXGff4wwzy0yBDNsK1xvPupWd6Ao9al58azkoGXlo7sPYfuFC1pPY9wRUqxywGHG5SKWMGK6r
63CKHNE4QNuJuFaSi8mhSxPng1gxbqD0aAaqN1/pbufrdghiPdzT/f+4MVUOaYwpUpZ1glNq+1BC
xzi5HxT3Ml5uV9rO4oODmEFVTIxUwaXOW0CvkPryZKtu7zEe2XEiFpD6ShzSVBhzNasVTa6SctST
0Q5HnzziiA3PTwnX0RSFFsPMpq+cdAj9ipQbokxwhSgBc+q6ELEYzwHHd416S3yUzZvD6aNo7O9n
m0hYtHwukXa6I7pyDzim0bonLe54WL3Kxxaiyt/Ed9E4kGjCdc4WGMUQFXjQllelrpyhyIivT8Wa
xmFDp5biJKhwC9xynoz5JfBT7qu9jIqk4F9eQsojDg9COZeLcGAeaX6cWzb4w+x1GQmPKCscHsSi
IAwgSkK9uL42BCc2bzKqL5yKNQ4DxjL/3/SeLAXxcNeMRD16u15xFmscAEBLUIP4J3xgxf71iVGo
z4d39Y4gwaF8+bOQIcAhQJTWo26xyJbvGc1sE+h4XtHQsd+TF1Xi4/CTv8kspmErAgjybhepkt0r
V1FC7FTi6+gcEkQSWBNNduyYDSQSwvRO6T71Dnr6PjqHBd1U1qbCDlRQb+SxZEM7mzg7qdSM7/3I
UOIJB2aihSoc0wiWruqXIUUNc8FJ8L8k6ZFuMCRgjpck0cCZpans7GFqHUw1ILkW973HJHRzR3u6
HHpso/yZmCimDnYWFU+r3DqacrkWRY2zZzatQ5yU+z7OTVsRpi/T2Lhil32/bG+7hArSx38MchBk
WpJYq+2Ae4LQHbNccPSicXRTsuskPKbz31CY9sCk7gzgOYkl8bueVj8zcfWSQfQu/5TtnfD7l5gc
hqx9N6RzgRtRmcbD7VxLmS1rvbbPxKgiYml7Q/w2xT8JK6A5z6Duiftl9Xfe3UwTkc9T/5/7ipix
yFdj0vEVtdkVVvFGKvTd5dUiAoV/Cl5EUJEVClxAC5bfdP6oXZfVW6YWrjR+6tZ/Wi3m7dk5nzVj
ocURvImgPp8Iul0vTzXVJU0tGReHyhxPddTCCNT8+uYxnL5cXi92yF3YWPxbrZ4oYjrN+P/rELNm
jXyEpG8DsTr15bIhIowtLow1IROmRoGhIoycZN5H5hzgFYbYLNRycedh3+p1mED+1R2j46Ico4q6
HLIQvbRe3BE4zIKqVALcSI+YjhA9ZZcfGVl34lmoaa64GjZoPlEO4W5Ab03qoRpDhN1lFyFn8u+w
01q0GcQxIrzu90YX2bEmETBw+VOp/JxSJAndZNXwsZS/oPPKjuubqXi9HA6UFxwUlCMKge0ML6Iy
REETrOMa1Uj9wYXvnw2q8mNI0dxUPSpmKI0cdXSASlcFJv3129XBbR09INSQ4fZj6e8zQ+X524d0
7RfVwrq9a9eDLljzpV19Ve7Yc/C7msg9Rat0efuqPKWIXFmLJQ+MLs38llVBWpZOBWkpsI4RMUF9
Ly5ZBhHEOCYsy8hzTGlMwlczXR/+W0hwCLF2VtclIZaviZrDDAa9LAqDyybY9v9496r8y+tQSJqR
jvBibO5TFRwI8RDkONQlPPBMy+0np3bOQoKDi3T+Z7Mu9dvaHEwpsdPxYY3/E4qrfP2+VEF8UNeI
9CSzHDXaR3rsttk+scj5U7YvL6wg/wYb1s3QpiEssYoDgz3BWR+0X/rD7vypBN2QLbx9mKrBT1TP
qtRJC9or3FaL1kC15torGpV6xdmGu5MV7hvp0ZjoejqCnSadQnAbauoB4wt/N7ExEOG3vYl+W9K4
TTQKPRgqJ5bFDoGh39c6kV8RnvDkU3LbJ1XM2gat+GEI3wYRj2Cfyq9OLnAH7BRZaCZO4QIeI7yl
D52qnO1+SWyInlyLcU2c5x9ccE/2uI+j1ZFZpTrspcdfFVDjoXrrvQWcVmjkJ2gqKGv8rTMVk1Vp
3xlLcgcEEn7lWN7QuCy+s9vcwWl7GY8+uLz9do+/guarpIkzu0Rdo9frnlEMpr55N9vrzkQTUbOf
fpQBhtIuWyXCkL+U5qNiKhYbu+9RvKmei/bl8v8nwpC/kbbxIuoF6wBICxFwl7l9c+xJJvbto++0
dMzLs/Q7KopWLHN4kYggu469MpHcyNqXKbGpthuNrZMh5u6ZIYyrKJqEpyh0dfY+KsdO6eeP4V5/
Yjy2KoQ/JKe19RdIVF5RxzsZkBxiSBm+VMP4YJiQHBtAm9FVmoOut4T6AFV2I61xJ3CSzKuxMBqD
0R/fu18iT3sYfMyi++EDVR8nrXFQ0je5WceMFKaHtcUr0Q+vPIzvygrCviGaQz+40J++IgckGTSq
Q6OHtXg/eLKX++1L+aK7gxvvmKhi6NCDn1tnJdopDTDWoowE2rd/B45Y1qEZpdjc0WK3RwGqn1WA
r7eAtx/qy2Dz+f9vu3NznIfC0NaDyRSL5OJHr3jo2rOFkTiRN5fxzAjfz6GLFagTmU+aLUBUi/WP
gAL+bnTM21+iWtLXy15tQuS5Ra5KNxqlIsQ5LEq31pvlp7fji/HQfVXA6aP78ovwVAeRW08ERm5e
Hs7Nso97tusHS8j6aEWiMxzCeyaKJngoqoXQa2Vvb1Vvfyq1OrfI1fHlIZTliJ0FYrC+MouxX6Xu
4FdP6m640mrKw61j4NweB6CFsUi9FL5/ysXBPIofxyCplPfaPfuS8vfcoYuGlE0OS+PVildFg83y
bQGiaWwuJbL1uwptpW63H68bnIDEviA/JQeioSKZCeuvwtwYo92Pb0PIJQ/+7PVO4ucO+Yq6dTKh
L1dCG6GmS6rBbcRxruuibys2TQReG/aMmnmgNsUTQ2/XP4snNmuePVYS7enWyXtmmR8oyzKozzVG
CZBL7MVhUz99j74hD4Z/3UGR5EaOUNJgx44G/l5wbpnbpa3QV5g5gM9ZtjfFqzm7TTG3Mqjf1TUn
viexvPzEWT1JqjxNDbJoUPVJOZxpDbDt3GYrVVtnAH3JKW5HquisLc0RltZ2bzWZI1s/y1F2ZLO0
1fCmHyb3MtZRn4/bkVUTS03Twl4n3E3TdSvdh1TdZduEoUPISLYsk29uSGUd0xmlCZZuU+y9HE9H
joqWeTtXq+FT3vw2xee2Y1yFRb7WqPjJQaGgOcW4kRTiAYxwh09lR/SKC9hruPEoYImPFyfsG7sO
BcKVzVzFEE++cJEw9WZopjHsYJbu1fDnHevxZzsZbR+OSQQ45RQXBnjMFaYyhbGq8eVwZ5nukhFF
RMoE+/vZ6ZYVVjKKM0wY0jFvDor01NVEqXR7m56WjEPdSiiits5gouuOs3nQxKcUOY/hf2bLnKxw
KWvbZObUStgyhfDCsKDo9kNCFb+o1eISubI010I1YaSW7jTpee6P/0faly3JbQPLfhEjSJAEiFeS
vc6qkUYj6YUhWTL3fefX38T4HDWFoRv3jO0HO2IiOllAoQAUqjJ1pMmvGyI2hbex5mKItGlo3GBZ
NwFDSAKL3jFRAJzuVcTN/7IZ/saR9dljnuWzJWIM+SbKcbEdojyhO7M7sR1GO2UJkzgnXbHrjUy7
neioGQGeeJ4kKDiuPUgmgqnJRPebfbo+iKp1Kr8TpglSyoEONCEpboA/c7gJD6IZNNsF98r70vam
dxlLKSpoYb20ukD7R8Z5uskeupfq2O0ItD+6Q/oxOxgP6jpMxcpiUnyIpri1O7GyuNm6+XJOsB+N
Qecmk4p87fWKcm32pDgBfQ7KggpQzjfnw4AxXXzDbX85/nTOb/V9chQSZNE52CnmUWWiFDwoyhqs
ahTBA1RpIO29CZ+Nlw4MXymaOcGgjrMTxPeUhIRi5K6ZK0UTI87SOp2F++wLsAtMRyhFJj+6s7jc
lCh0SRKfKCLxv9yoLk4kBZc5HGd71mGqdUfO5h6Ccj4Ab8PTP+Se0Iv5pBhcRTiTz6e5Y4b2KDZm
8oFHruhZC3eB7eEMLuRtTY++VOh2UZIgi9VwZXDlw6mWlGScRYSLTsue7ECNf+CtK5qtBLctvWcK
OzdXJ1gBLIPrUG+Uu6B4uKCYOBrR+mt2h9HWTs0YnpY+vtf1ybd4ono9V+C9XmRXe6odg9mWhjh8
o0/J1avHOY29klC3dn5QUirOCJuPTexinVxJbxTQ+7EnoCHPFnz7R8zJwUHVQ2vUX9U9gdQQP6nu
qJsH4hWo5KtdXUPzucxxym/HfUm9ct6Lh9YqPvD0hmL7VXiqCk/aFJkW0cWpYKToVpkP8ffiZyuE
Rp/B4I2yY5Td9h9Dvz1WSt3PzTVysVTOc+RJy5u8FMj105gMrt680PJFYZ64FL1ZESsQ6dJUpVZr
DQWGM4tdE91ZyT576c5CJ7a4UzWnb0bUFZaUz4DAbtGFNgxKixszCNwe92488/o6+a6wanvoGDdM
xzYsbklOMpKB6ki14X62N/fiiahqPed2OjJIYgVuhm2/xT1YVZ26vfouqLKrmMPY2TVQuY7b7y2d
gj2rqJv0xMsd1TFDvLG/nbjfYHKZamu2S173PTZ+C6302s+O+RQbsAlSq7o+LsF5zEG4rimOiJu7
EzFMC+lE23zDXxcNaAVq0wHJE3oq4k+T8uF/G8AhQg4WHKi25I8DHgWKIGiRsExB1ZWnZ+JMH657
hwpCcsM6bWhqVoAwg9TNYv1usXVFjnLT/0xIazFmUQfRH5O3isM00RrLZlhVBpgmlsh2I/OrpS+K
2LRpyAVFDhBO7UCVewFK1FV4b+8ei6j7dH2sNqOfaesc9W46hbf9aUhvaqYB6cYUctzEr0h5i/D7
GMT0Y8QpKIkmtywsBUft9thdIKVzV9PYae5ksIprfs8+69aRR6r3lM1zwMossZJX80OcNO/YCIzk
1JzS3fISIT6A91GIAurHIfFTVR5ne64uVkkRydHS0AjFttWD1LT/lBDV44LKJMnlNGaMvYnXKD8r
cZ56zfT/0jzOwdVmQgSweW5L/7pvXDfpjdBxDlmLarKA2NvcZXgAA6PJdQTxzW9i3O9pAkv3n9MU
oEtqQUGE6EiNjy0eLkzxCrpXnbk34/YKRgoIYd1Eve4ApiWf6uyAu82ed7lr2mRflKqn/u374QpN
TOTK9+zSivReDFu7w1Eb+pdZfQhwGUXPCaQa6buyEys4MYsruGLRutnJAbfYT9REZir6kNmK9aTy
BLGkVxhRO9i5mQKDFw/p+AH7z3U/2L6gYC8nnHLLNmQF9BYD5jhV8s8tF8+tkzuP3nIY0GUCykMf
m/kCF9//N1T5KZ5WKDVoS6BmJ2OvufmH/C73EpDeopZKiB6QxFN1/28ekS6GygnLajLR/29GuP0l
uucs+iG0nB2dRo9HKooGFZTk9STOk7wJYpQXG4eyf4jQ/V+xx3J8T28IW5kk+Xsbm5VeZcBpIIie
N83tzH7NPFQEo+2k0gpG8vNRG9qwswBjP+CZGszmVXFkz87D7Jf78UieZtXC2hw/bO3UhrofYoHk
9EY9ktgZeArGZcd4mBr0BBKLzIvHzWh4AuNBVChs3AyHK0Rp19K7ronrMUx9YzL2cwWkWHuYJ+rn
rX6eE9AR6g5xaa9kt9pc3ytgafNKWIishOEg0ZwVn1nqLMeu0BrFvr8dGC8ocgszYTWFmmYmihxE
X+xw5M+igaBBSjDzVMQXm6eMFZjkLnq+GARslUh5oKsD+1dh3gz4z/UIohg3U3IRnXW0GwuAGOgQ
aMLxZmKTat8Xy/TNHrkyRLjpKvbmPcNZXRhiu84HHSUMoixElDCAS+HGVAR6hc+bkgcufVhqLAVY
ZP2l6yczmb0CVE3BQBQjpwKSPM5uYjutxxQXuOKhrBbXDEe3mE9RTLzrU7QdN1bjJ52batNk+VzC
pHY3+cHf5jF/Np7y2BX5i9QHjemsqrhSuJ7cyIynWS2vK4FYxx7puv0YQCcxmPYKyxThQu5ctuMh
SxbhfaJhGi85h+qxhd5Xm7jVS/ZaMyTY16pzdVe/NKqLospIaXfJM7rwpcME9k57PxTUa7PsHGSz
4i73WlZ6xf0taXchyzgNED7BycD+TgM0QLSfYgR9dsjKg+N85Y3tFfzn9ZHdtM0mhJk2CJ2pKTkn
FDytdhlwXqR5iK76znOKr9RsFJ6pQpEc02qdeLJzoCT1XT1Xrm7vRpWEhQJDdsVigo3oPoNzNMYx
6SBa1ZGDNVqH6wO26YmXAZM9cVninhFxpbMg8GvcpHhYAr/+jephSWWN5HNjH+DiKDaQRPumT6d2
ntyw/XjdlM3AZHPDsm2T2SYVf1+FW2rGWRzqoDnu4lsOgkcj8WtQYIyVYvY3t44VjhRpo5pb8ZgD
Z6Gln4f1jgyFYsPdHq6LKZIb18mSo30MELF+7Oh5wpFJVbgovvLN6qQEbDA2tIKQ0PlztJKCdMlY
oIJp6UbXYAW2CyTFsj492mb+HTrriv1pc9QueHK1ds/0VEvLGRtuXh2mcfRjS/FWokIQg7qa/2ip
SWxgv/UD0C+yXjuQQFMUFGxvSSsrJB/rwP3gODmsMFFulqJpJP6VejXHKwXEEg8tSHFUiIp5kokC
AosskYMyGbAfuMN+uhVPpPnhkS+gohMPMraXPwT3zs5RAG+uppWlkguayAL/I+c02rXLyMNQ5W5h
797F1sVWOFIs7YKimWYhnzO0p3A40k5xClN4hZyM1WlTF1aC37eMA68/5ly1zakApEwI7xd9KYXb
DUhoR171McZNfjfvNaQNKuhn2l+VPiF2zitrV+YQCIKiSh2xlpy76jQeppsYlG3iYGnjQB54qlpc
hSvIFAKJNuMhW6hqLGa1s5fFB7ueP3TauU2z3fUYvhn4Lt4g0whMPJ/DKoZlSetTfXTN9KDr369j
qBaxLQUKaxgjvRphT7vDU6NnorQ4OE64zyQ4VmYH1bOYyiYpZpCiTBgvhAfSlzjmx7j6AuKu43Wj
tkGQgTEtGx3lVNqUdB7EsSNAugFyUFGyr5fILzRVYnH7JsiI43DITDmOTDLFkpwlUYRXRd12u1OB
Omnrpyi2FUWh6cdWVZ0poswbT2dQ+bMt5LiJnGbUSMxYXWJxpbPmQvwqdFOOklua7KuC39YDCina
7HB9KLf9YwUqlt9qI0mbgAdhgpxZqAXeoGV39tSF3oyCvoH1i1uWzrFasluN8l1YD25jtvtkydxo
DFRlP5uzuvoSEXtWXzLkFtEbIbQ5GI9l8I0tnhb9pbBWNcTSarDzImyZoA2bICrbH+qnFsdMF0Ii
vTsjP43Oco/71Z12mz1rn65jbwaWlXnSylhaJHerDNAoA7rpoPQRJYUXhrnXx6p65m0rOdRXTEe3
bbmqQQuWcKbIKvgLmK2XyuXmbTp+Mun9aD+ZJPGvG7Y9b7/R5GIGxp2GmSPQHOdjGR95gzpbU7Hi
N/cddsGQ9h2W93nLarEJUHrieXFbzrHizPYvq/2CIR3bI1b9j96bKJhyPoc7+pV5ww7dqt/CPX26
Pmgqg6RlV8U5nheFQRO2te6H+R5Ke7YaMIG/WkxsGviQCvE6Vn7qo9BNmKrGY9ufL8MlLSXwIXdl
LVTYkuZUaR+aLvJC/oMaqcK9NqlW1qZIC2cMM+iscPgXOegQ7xbNMct9eRJtP+bp+qxsurJjGhxX
asvk8gVxSg1KCNIFfjXrX+feOaCs7EOWqwqdNu+hKxhp8k1w3RqdQ1O/TkgHyo4QPjbPZ6hql15Q
MeLpbV96iwb6RLMKP/03G0XwWHkGtsm6gbgIllLcP+h4YDSq6JGaKnpB1VBKR90pj8OpETBJ/Dxp
fpdiNzOfr5uyuYgu4ygfd5vaGdO+BMYQ6k9xDZ9YlE8+YtW/2ZRXGFLk0cvQhveJM8A5srz+YLxA
5fXQ7PghwYFXSYi9uapWcFIQynJrWubAQOf3VPlpRo9Wlz4sqEHgsaEYPcUMySdd3EVMa1wABY06
Ts8sv9FUh/fN+9zKGikKoTm6p8OMwTOtXa5XLituhvFnavyltYN73RdUAyesXbk1WCDoPzohTvlI
G8sdtWBH6l05NIoTk8omKRx1WYa6WuF0Vdx6EzLOY6Ulbh4muC1od2ie9q4bppom8T0rw3QHPD9R
CDyjn70owYG3+rtX9UJsB9nVTElRIS4QvxvB3xt/7kDWUOzDZ/69RUdgc0BryXWLtpYtnulNxggx
bSYfGJIwbmbNRkCnIAdpH1j06/rvb55p1wDSmsUctENJARCdnHMAgm/NNe+1O/tvkUpP7kDnO6sa
ibdmyUFtJZSoIRKBtNyfs8T1YEyq2kZIz8bHYrIaN57Lo8FN1VvO5kytkST/I8FI2oBB8CAMx7uA
OSd0WJ2c3PLSrvhcR/xk0+ZjzGwsa+2JFrli+9ievN+G2pKjOHaUpESIacas3fVGt+NJ5V+fv1ey
aDnmrkyUn9l1VOiRocf86WfxYgDWwF1+yF6wuhLPHdGtJuaRPfZH0+13+Q/jgSjyQZslpasvkJ/c
zXAaSf96w/Tjp/BenDrCDxBt7KA7zFFB3+suOb5HSmkNKrltOoSmHguRPiM4ldMX/V3NG2sAaXMx
Os4p6ZELyIIDmzOvJp5DVS8um+foNYp0uqkGKL/bIq1BDvG9kLKfHzNX5O6ag5pZeCvsr8GEu66i
Izq47MmpEbciPrtmd2pIezKLytcdVWZD4fhUWuEjmCy7XOTWWHBXZ4urk/fUZq1tkVZ2atJ4SR0g
LBAkq1K30P66vrAUQUrOm+AGlWuleDTIyxlkSd+6xnSzQbUTb22QDsjYLfTpGARVMn9OCUH2Qk/x
DwoSCt8IzUcntW5GNjxDXesIagJFzvNf/O03nqx22nV60Y8jakEFJQHZhWcwG8HfQq/xwncRf6+M
e9XfWvkbrvC1PeYAW+gxrPdN/3R9ira97GKMNHi2MRFjqfH7RvAcdl+osbv++9sucPl9ycfyFGSF
BkW5bt4HvhVlNzyzvNlRqbapzJAOLb3ez7NDRX1ugcYqw7qt0+DzdUu2LlHrmZA2onSGrjOvRpwt
27tmaN22+hwsX9L4A11CL68jP6DO/jqk0tWkS025OEsVWBi9npQQ8vtUlveNvg+CJ/RDegb/Ffe7
0CBuHd32gcLNFSMqP2H12RhSM4W5UU53mQGavek9FVKOoVNRq27rjiP5Rq/jVSlZAMGqT214Xqy9
mSqs2HS/FYTkFy0d85jEYmefCjdG94v4T3W6Pk2bQ7UCkTyDFlBN6gmcr01e6uxpSRVraPt8sgKQ
3CCKnCAwKrHDVV4Xu6hvBx1JaKN7UCSMGne41/fnEP9reIJPn/vvaYt1DMsgBqg0OJEvvroVTQsJ
QpFlR/JwRB2WN9Gg2UHRRMUBvz1jv6HkbY83pR0OIaJ5aEPAK24f+3S4nezxHZXqK4vkrSnrtCx1
plnIeH2otC8Mqgfaz+tusX0tuIwalfwis+ap1acpRePa8Cq/EvkLqij9ySP77lAcLFWFzbYjXsZO
8pN0Lme9FoA2zQ9s0R/ZjKuiwipxaHtzWL5YJXex5nQujAClJ376WX8lIUFcBwmJ9aXYaSf9PdvT
Ckw6og4R0ZamBdhgP9gQtW8VbvDaq3XNGmHtan+Nq9wIlwB+0PnOQT8L4sD4vCSebrrhbQ+yCrGt
QzPd6JRdeQpPlwWdB9tpImcGtEW+UsxThjyjqth1ewdZDaBwmZV9QxoXdpUC5B8WI2QQ0N88eTp4
hTRfyfQjIva10RQmr9DKaHQaY4QDtrvEBsWIcdS8Gu6RuaLDoDpU33U/OatyZipUaR9x7Daa0fWD
qrXi58L3M/tc8u9j1Sg8X7G6mLSXDHHj6IsN40LW7+aa3Gplo9hJNpt+V2GJSSFjchxnrFOYot2A
UEG0iO+tU/IxfeZQ3eB49M52IWLHeDMrFpoqWMlvOI5RBfkQAXn5aHAIfIvOVO45g0f+Enq+aKdW
vX8IW644i5yWCco2QB0OEAnamwW114TcMGj0P9lP1W70bS/ZaT+x9ILdeH5X/99qoGVx7jydjDkR
60KUP1reeIhxjM9P5i7/qGqz2L7cX9agzJpi5lan5WJSE9TTo2387HwFlV7i9vthB57AMyiwdnCp
/xanZeHuFNzVAbgbU3T/N6fXXsAfLZRjRClNdli+XkfbnkuGtz+dE1ScSAVPNOdGEXOA1XV+C3Gi
POg8q4m9IKToBet9miUK+7ZX4wVR2hlAUtpVeqpjGyoytw9+TmGuQPiX2HmBkPYGY2zp3Iu9QTT5
spvyWfNY6zaZK/gT6hdlTm+zqFN0S3NTp9SG5Pqf4bPvu0QzRMt/VA9Iry03c0LdGUTRrs3CT2mO
vtE6sHaBtrhWr2r83xzQFbgURcPCwdxOI8Lb+DWM0ST4rgizApDiZ9aMWmrqAAjuoGIBGjj2lPxg
KK4RkimG5qpIgcVm8ya+rPCkWDoXCR7cCuAtkIhjmstCz+xVyQcViHTkWvLSolYCEKsAmVb1bSa3
yDcrdp7rjkF1mXh6WKZoiUyBcph3mguZAajXozHxoIpVm1vp/44ZgKRV5QyjUZZBj/MWIVC3vVta
lPBER2dU1GBedTbgSEsrDzOQ9pUwyAi/T/rXSFVVdXVa8PtSThCprbmeOvBfEmjER0icoOrmcWjS
4/Wwt8mQ93vFAkfYuTrwIPeIwljBs1nu6MHcCw7RqnOnm+gl+qyjwAMlT79wbzZ+XsdVmSf+voId
2pK3fYThi8oPVP88Er9uqcLptqfIsiBSCj5tUy7kygKjqLjYIc35Yz7fByqSou3wSi4AUsDJCzMB
I9bqaDrciKOpSHcXh1KRCNg+35gGequ5g6TDG3WCmfVJY+eYKd28N8blWFTTL9CgD+5Qt25nNT5a
zo5dDJHWbPLCqtwjPvsRaf13TN3qO6SoFNYzVJZSE47BUXbOynNegpKOx/vrMCLuvAl+KxgpLhVJ
v0SlBphp35zMY3ccIZrWKFl/Nh3xN4whBybkXqOejRasGUevZt/L/sZI9f80ZIYclKrE5D0EDODt
+kceUH+pIrfup931Edv095UpUkiq24SzUkxMQUEeAqJSkOhdR9gO4ysIKSoNJa9Z0gGC4IZpp4Ur
tnYncKfxNrE+NtW9OYDajCtfSK47A2hZ/gwXIKZu20HgtrvqJJiOw51zWm5CiIrnz2wHIl1c3rHm
IhdF1ipuVMXKM2Si/BokO5RXr+jGKykFfyKPsbd4Yt/n/qTiD1X5pBRXpiztA8jDpv7MHhfUCy/T
CepZirnc9hbHAKuteFKW06MtOG270kTxUZmdw+FTMn267iubUwYeS93hOh7J5IXFuBXokWYmfpY3
P+aUH/MgPfc2hOwMH89qe5KxD/k8nK6jbh7jV6jSGjBa23EiGuDOkPbcY3Gn+yaPgwPUQ+zYbbWm
+8zrGoUOtqlqZN2ctRW0tDZ6EFOgyw0nj6DWznVdgB2lOixMxSe3OW8rGGkpVImljW2MnTOfTk73
KYK+1fUhVNkh/r7ams2iyZI4BADL94teejEUKqdZAbJJjA1+jd/uIfm4gZkoK47Ras/VKT+yl/JX
9zK46S1DmXqCHEHjNp6gP5tv3sNms4aWjvFdXkZ6h1YWP8STYdQeSgaS0+aeharnye0DwspIaavM
WRYXCxNGgoks8kxogTp+eltDLjt5jg7/bd6kDdMZCkgUNwArkueBoMCmGbwiVKwvMS1vduWLRa8b
xMo5nDhqUDoGkHEA/zXuyWHPfV4e5unpP1nzWtSxAkLAKsDdDCANVWNssE5txHeGSRSnDEW8eJ3B
FYyx0AJEFYBxgo9he1vz3dK2rpb9YPpXs//6DptsgxtoOzcMKFP8ubJQgh+moAPA4KXnNPx7SD4E
porbazM8UBFyQc+MnVpy7qieYdOQYPUWVrFDJxXbR1Oo5PYT16g3frCCkUxpo7iLuF2L6SHkhzGN
1A2tEg95dc2/26xvP0fFlH5z6iD/MPSt2eHNZVm+8U4PVIcSlcWS3+t12TBW2vB7I9l3TnsKIPt3
feIUEHK3ZWR1U8U1QJRJ4jqIUbVCPEJ845vhZNh0QIloQbZBirlh09vaKDKzOg6fbjzg8KYXpQtt
kcGtymIfz/MptrVPdRErFvRmtF8hS/5iMiMmo1Ni10oy8ygeTY8ds5lX6raqwHVzFC9Q8lrTqoBM
dskwigPEOW+XWFGssR1uVwDSDlySock4A4B4KjBANgmF7oPliqeCeK+6j70WLlyZs1fqk1XoyDsO
8mCB1u7EqTDZU3/c117waBxTb/C0J/G0aeysY/LNfBy+jmChS/eqd83NeLwyWXIcyJsscZCLMTVx
CDa+RDmELML72l5215eAwk9kgsIQZXx2SAFU2d/j6UsG/eM68t6DYXPqUBCfO/L7RKrzueY97mJl
dVNp9VGzX8JAlRTdNuQCIkWucDBbc0gBYiMoOVnoO0vgarxW2LL9EMIuOFJYSupOj8IJh3jhjPoO
fadfbeZGL9YjSnrP8Ek/2qWLP4D+BjHlPbMF/UkGjhMOGgmxFFe+GUwt6wMLJY/F+BLM5yr5orXv
CVkrCDHOKwgKeQpkl/GinpxsEI/GB/sgrkMqSzaDxgpGOifWgcbyyoAlddiekoqfudEqOoO3p2qF
IcXAKLGrWMtgitClyo/al/GA1fyofV68aZfhUdg413vIiryouie2b5YrZMkZh4hlLQHFmD/95Rya
ym0P5lMReRZ05oQWamS5sfJQurl1rzDfOKY1TaPxP9aaoDm2wHR3aG8FgdqiUmffjskOF3Vtlmma
MqEjiRPdmg3EjeDX6NFzeR6OSemjTvqe+P8feJvxcAUnGafb9TyTAXBUGw7ZJN4ZsuhI7eA+LVQK
6tuu+ds0uaaE5WkIShBhWvnZTj90scovNwE4uBpRX8Twr7SK0UgO7oDUESGk/mx59jHxQYdp+cm9
IIYrvkHeSVWAIRzuzaYGZiTHQjEihNMkh+zAPcL7lgimopchrdwAgbEA9374k6bPUacoXtiMxSs0
abZS2piRHgNtYt/nIXNjuGLX/7i+q2wuMo4iLU5QWGIbsk02Dm92kwPF/rjs2b4GlUp1HM69r/sd
5F9UBwMRLeQhXMNJRmVNXOl2A7h2+F5RXGKxT/L877G4s8NAcX3Z8pAVlvzelpYtBx6wmmXvWI/1
9Pn62G3+Pi4R1DKpbnAiRd8QTOG6U8IDS4fs6/zZBkfqdYQtFwDb628EKfbSDv33eo3OrtBE/bZ5
MsDNxuNZMU7bPrCCkfw6xJE7rGoYYrvlZ0GXG6auVXgVCs5Cb/ml+baKf3jTMFBvmtTUmYPH0D/3
xxBPLXZGcGeg/MWMvprD4mahqpZpG4Sh9pDY4DWRFXgrSNB3oLpDMihoPTRAPbQmPWekeI8bkAuM
NEm5HZO6MgBTDYfWfMnRaH3dC7bnx9Q5HlOQj8T7+5+j1ZGoD0foQ0G/6B89L554zitpgbkTeSDj
XSNHHWZyvKGC5kR6J5wRAucmhkmk9khbedrkoZtAYdbm8lmBSFYtdhcOvARICpVnpgW3rV0pGi82
PcAhlgPdPQpZFsmxLTY4tV0jjWvN+T434lPP7tA/9qyYH/Fw/yaooTACFerYG0xH8ubIMIeGTihW
0M/dKT6DZh7t33QfnVWqdZv2XIDkiFZGmR6hCxIRzcndKvsypch9q/plNmkp+QpFmv3cKjqjJUAZ
vX+EJRKfM1cvvNb/R213/FG+o5Cc6wQXahuESpzJL8ZxHk2dhooPn7bMnatnDWQB+IT/u8v9gSLf
gZM+rGYHdSw0D/Z8zL6TUNkVI6K+5Ax/YAi3Xx39NVby3BaWzEvvOlGIrEXokelXXnQ7hd+JFXIN
SrjLCsqmZOZRK9zBn3zDxy3Kr25Q1bjrREHX6TraxnL9wy5pt5uLbLG6EmAQOTghyB2GRXU42IQw
ddthEIDCrioNHWlJOzE0rfgLH/y6KZ9oyVUPxRtrFaIFFnzNwj+OLpkRTOkc56+8nfbQH5q0uZ2i
odrxWrvLJqK7RQAywzy3Bt+kg+lZRvN/3y7WHyCfWycjqcesjcAqO0a3VjIcTW4rHGMjTPwBIfnF
3BPeWhyXGLp8GuPEM2wfb/2KO/z2ZP0eSDnnEeeBPs5iIHUN2nZld5p6phA62npR/cMQaWs1limM
ugWGmA/DrXnkT2DE9Zr7XMmVrDJG2ig6qC6Yk4NJYQYUJfGqOOX2/h3r5+J4Mnm6FSQkijpAkMJP
q2+J8u4qPPdNNLgAyEV6RU5oNRMMVg9BxVxzZ3F15Z+XSvU4qgKS9gerLZwsEBkBvZuPC7QptFTf
LXn8mFfkcH3Qto4+aw947Z1YhTgjXYbAmIDVIcQtCHF4237soG0imED5V9Uz0bYfMPAAWQaeIZi0
cjrwOy5BhaIVI8kGP7ewgPq5mBUhYHsALyji7yujQDNg9XUPo7Ks9Yo8PTVlWrt9Vu95EqlK2P5l
CH+jyekux6xsM9MT0dDWI9cmTve+dRo8wwvcLnXDj8vj9UlTDKIjDSLyNvGsCVrr2P4yJTCMKu7+
2/HtYpE0fksZD4MmaFRNM3KX7AuzBrdcVIcFxSw5UvAhY8UiPYIZefASz3cFPfd4dUhtxTV/67gF
F79YI8WeaS6JmWsikB763QBeqKTesfvuTF30kXgZLn/ooFIchLZemP8AlY6sGjKHjZVjCMXjq6hG
b05gQnnRmMt29rf61HjefJv7sU+fyh/X3UOM29s49dte+RDrFLqDPRjQPIBAUXwGdcmh5Qe9uU2S
/l2b1AVLClVdM2ToaMEcJpwflibcV3G6v26Owhm5OKStFrN4sSJcA0Rk3WYT5NqT70v+9N8wpHNr
oyU1GrSAQVBXXiQPVVl6Ua3i8FesWy7+vrLEnnRnmBY44tQ6XhNqOBlRRWGoKhhxKTY0oFajeo3J
b8CKRD3QXujoghd166K1DYdl5eVZ5W5SsKiMZiRdCcTlIz1MPv2c7oLTFHjLfetrB3o0drk/3tQ/
lKpc2yfNi+9J8SPQAnsyGxE/CuI2IMdhSESBgZnu2+FDPb7YzXeunMNNb7RQVoR8BzFsmXLIqa2l
CCxcquc4aA9OrueHpJnrY8uc+HDdKTfj4wpKmsokLuIAIqEQUQkeKTkMWrnTpmMNwvjrOCqT5Amk
LKJ5DRySHrPimGg7pinuNipTpKmqR60PGx0QAfkKnjq3nhu3zL8U/Nd1U1Q4UqjXKtJXXJycaP7L
QN4GEjroymZKuSHVkEnR3TIh8RAGKPSqqoe4LzzdcSNDVWu11Vwniof/19fkFP+QkFojCUbNfhgg
Ve71TwxsRuFz0gj2u13lFbU7noYP4NXcXR/HrYeTP6CluB4zOtDFBHSWQAHmvHRHO/wZVp/b7tss
9BrzL8P4ze5xXUgVu9dmkFwZLYX7SDc1MraYwsEIHpGte8RnKK4927OHByEDdXcoQ5ZmD1JRhZYG
DPrvsdUckcFGiERjxSHKtC+KcdyMUdZvqNdwvQr5QVNGNIs5oKLAK/PJM6zocwimsjSxb5Mx+mCm
8560jdfOsSI3tz2QF2hptwl5VUZagPtQENZeo5m3beY8XzdPDNSbk8bKOjHQK+vaIQwqTgExUuwt
qF5Kzv3wVJmnsD3X6a2WqWj3FTMn34n1arBn8F3i5Iv3mnkevK7Y5XX3nkPNyiwpWrWtVZFB3Irr
6cTY13YKFBF3O0xdpkYOU2MR1YYYtyyv/QEXOyPnd+gS9yowdl+fItWISb4ezPU46gugmvCGIsUc
hn6kpBBR2CPfjKMoJR3tcbBxms80/qYH6Du8o9aiGDYx7lfcjUhBaXE6NP2GsMUYTBRQPEd56qX9
TabV0JJV1ohuL13GKDNNyNbJ/cWUFFVlExwv5rD8a+HWMa1Q721Muwi8En5GrIcaj66lBrX6sPh5
fda2eh4Rfy/gYsRXK2vW+dCOkMzwo9s6c4NDvoshsoiD3Hn0w68dxIvovT26KtKcbW+5wEqeXzNQ
KYNGCbDL/ZTemcEunBUnVBWE5Pu9PUftqMOyskOSge8DqJnmwafr47fpkLZFcUZz8HAkF4qmmRaE
FoGn5MYhIU8IGW7BvzjvESnCA6hgqQczmoGs6p/TFA7LwoYU54AgPUbz7bKcCuvluimvXv3G6ynU
KEExzHVD5udhvWnPnaimmc843Tp3zf71MrnHkwHEPU/5aTlDQb7ZOW7o1Q8cPNEfVY3pm3EeZaPI
2DjEseQMRzzHqHMUz6RCiEEIqo17UW2jen3ZnLUVjHCdldM7U9MXKDrEqSp7bsPybik+VnHpdWiC
vT6mYut7O6QXe6TVlVoz7QZhz1A0930bH6ycKs4YmxDMcFBvK4SeZLLwvF2SzuBcZPPRITJmp8nu
FVZs3/VWGNJ4dQvS73GPZ2UhCUc9NDiMH7jX7RbMTd/fQyFVcaTYDMArQGnc9Emzql4YlfUlOFdT
1wj3Gt1pKZL5RFVcuBkoVmDS2kJ5RjeZM8Cg5rcLDO1IGtCmjJkiHpFtoyDEZaO7zYaA6J9eB/3D
ZooXtIp0FMwwJHKz/p6maK8JTnmeu131oOs36B71Or63tBx9sJMbx98z4+8+vTWhBtu2aHyLRCHO
Qwj6BPIhYxBVrRO3Rq+zVs1uGqtSWpsrhV2+WQqiLYRCS03kukcv+gRRr7vkIfVo5KK/2nJF3rHx
il/m6Noq0u8ttwaTjsFAso6qBVlsS5tTh1QT6jCC/P+R9l1LbiPLtl+ECNgC8ApPstlso5bUekHI
zMB7j6+/q3rOiFAJw9q3FXtivyiik1nIzMpKs1b0OY6Irxuqe9s59777VgT9CZsoAGqeQa1zgDZV
qMo162cgjFhzyis+8qTQf99IIRKI1noBihhYYUyjyskSv+g7Tsay9522ujAOE68kLaYauujqS4ph
S0rIU0UvcsEbVNwXZBJMaxGAXJhMmpdm4tx3E5CQVwl8g3l9Py5EseQFiBeyyPlAt2WhZ/nr0XUg
wQWmDNjQo/JvXTgVwgFMuLhfZ87h7dvavzqhmvqrHAOcgosGH3KG3CfmU4n05z2WdhXAWFootnNU
EyjSaKdoyCwRQH690Dh/JoWxNIzITP3cQIreRQB0UPwB/LeZ1Ae3xezeBmDLETGOo8o6/vfrca2x
KWWdAn5iOlVAtxTn1i/80a4Os68PzhRwC3D0A7DX6FYi84GKpdPMdHmTOLnrXekYr/VJtUBu44iW
8KA+3dZw12U3CjKfS1eiZG50iBsrzUpTxdGNzqnR/L8thnuQzAdr1TUtyQo5zWItYMZLgE/30kKx
wanvEzAPBLyaB1ckEyfg1lIOSnWE1dpWPMAwBrEjmI7q0C4cQc3HeU+mLwEzHUTTIib4WbwajKAP
CmW0dnLhaKQyOmUfgV/DcbBdD74KYSFq5k6eFrLQPGs1T3EZH1LwRXBk7J+dijYA5hqwmM7m4GRE
GRic1nS4Dui9i6s4UhXUQMYAgIAr1d7ySed49F7GgDUZQyWapmJClrF7M63KRZiRmcx4sqdKPVim
Nj+0JPRQjv5YJ8qP2xa5l36j1CxjzA7PGcKC7aTN3IgpIYkj9CLAWsruh5rmnwaBNHbTIkspE1/C
ahDCMiff2/W4jWDG44yo6oWFLjd1g+Zi/9+TRdnKW97u6u4YggTSc8nQRJmIKnN7UVgTczAwy7y2
eeQm7Vo6Q4wEykhj/Rh3mLCIK+wUpn242HU5/OjAyeLePuNdU73+BBYnGSCbWGijtKyJ0Fql/hrF
JUfC7rW5kcAoOaQFCksT3orl/GzqH3TpG5Hv1FrihC+OIiwUsijqqdrQHF1YH0Z4tCl9/qOTIkwV
hoCysEEPBPkuaDai6EMazp/+TAJzk2WDPIUzgQpK+GpobjZw+ue71e2NvRHGgXshbeVEgIDJpkMP
ktWcTbe3qkPlYGPlPR+E4N2uqpgzVtmqlaR1Q77Q7y6WDyC8tmSd063f/eIbAcxxlXKcIseBgFTE
W6Nz1IjXzeZJYM4L8JWLkKyQMGPGxoryxBczg4eUTt8sv2UTGzXoj9hk5FIXilJDeyrpcgIg7n2D
F6Umg3fHbBwpV6zZ4CWY+3GHvJFSIfDo7ARC2MVdNqZzgke6aA955TZNeliluQB9w9d0KNFIBGZV
on8SDN7rdl/bq2j67xttdYxYhCvBrZWq38vpIcuOpflB7LDOnABmiQfhvzsDIW00ZYJPqXa1gsVg
itM4YQYCuTsIJECkRLE08wAVlzMXjms33hEDAV3F6gOqIL9qOBiVTIYeTiaVr+aUWJr2WCp+XvKg
/PcQ9ulS809BzAPezIyoLkIIoquQRbAGEdwa0zfLYQmWd9CrUpxslcjInUzM0v6qVTGv+YIRWzRL
ZQzQmqutgCejLnil7l2P01XwxGJkV8fyyK9iMH+g9VpO9wST2p6W7olIMqeIsHu5b0QwTi1FpB5m
ESKMyh/lixl5Wvye/GEjgnFpVDSz3gghIlwvpL2osT/ymuT7WhjY7QK5HMj5GMPWcrCRRjNGWkfp
u5yOVjH5qpy8J4Rj6f//hLB3aikYpJcbCMGynD2IXp9ys9i9bgOqhbqOtXkT1kX13MQDTNJXoDBo
E2folcSaM/UuIa21ahbAgg9NLXth95BqoZUZpfeO23YjmfHTOB2SrFgww6+34O8sPXng4a/tRgJD
wzoK+rWyyRYnmlwvAWqKZwDQyqT1LjWIE/elNQAF/LYqu0H1X0GAqqKHvDlEQ87NHvMvSOLkxTF6
1VLnezCAk/zrOp/1dxDhmshY/1EL0phESC+0NZl6WPfaPWbRYLftQx69y/Q2QphAMC1zFol0kUdr
TUy2toeujJ0/OzUmEHR6TWKjwKlp5euwHmvjQ0ycCkn3LDyZ5rvehKaMrSRZFUHcxURrMi856BEV
3ETqaqeRGuTRyinp7gbPjQjmbjXypsd8NkToaubrWn3qxZ7jNLthZyOCCTvyMiR9Q/e4k+peWr7P
5r1Sv9z+LLtecxXBwj5kWlWnZQQRZQR4x9LqopNQnBouUcZurxHbdf9+EXakKVWKqJcmHJfqjwfA
FpyG2UodAJIBhe8+DeJjAzYQrKh8+DP9GMuWQk0W5BViwasHPLIgM1tLE3FJLJzozflWLNf7quZ5
r0dwobo7p/LXVjkSLhY/72MxN10xSX1GKnysqF0sIXltVNOqwkvVrf7tU9tXhhbfsUpKfuNSXcWh
01LsKTnReBniHoCmGKDmFcf3HegqhHGgLhJWbPaj5ZgRT+kfuncsdsLeZMUgIOhTfyNqncHZq40t
5gVqUtlmPrpxk3FSj72rAP1SyiEOxDv82l+vgq7opyE38EFSxQDGvwoadGx66hilR99Um8zM0uTh
OGoab8J991GxkczWYYdoFUfUYVNHDEXP1EA0UehPWp2eyWhc5pnYIKWwSFjhltcymXMD7n25rXAm
lpfr2ieZgtGVVThWzRdV+fr/b37bv8/YOVakDSkNYRkdKZ6LTj1Gy/RapuLjn4mhXrC5yOsKeJoK
nfMJUQXq9b81jNTXIy+I06uGfXFiGY6uYWrYRWBroM2EsRVJgDKVeIYaGggF5FBypuhFM0znHRpd
ZbGl0HqSdbAfQ1aTHDq8teRY8euepxG16t80UoDiA55lkfKC/HpuutRECxA5APXYBoV2n5bAn0Gm
FSU6XrQ/QkOyS4H3it6LSLjKkbxirQzNJ0Zmlhi9kNG1GKV9TTrJ6pYfUst5q+yF160Mxh4yY8SI
Kp3I6kNA0VY2aELaVAW3ytPtr7QbNTa60N+xsbs8JuhuzvhKWNu3mq73qnpwS1JaI8Zv9MgMNIMH
tbtbv0bRE+SveOkBI5pJWpd61MtoNnB+luqvnupKpwbkhGfMBTrxEU1DLsLj7osZWE+EmMDJVlBW
/lXNcKbP2KTB+oEoPqSTLSTReTS04wgqHMwXleS+yWRvGceDrPNgdt5m9H6z0Y1w5nKJ+84ks5AW
Tn4neShbUzjNPmhd8dA5EG5nl+YSeRKv5rfrGhuxzIWAlqkgoUtfAOyEtscKNzpl7nySH7B67SZ2
bhUHycWQzacQ7LucDIQjm0W7lEKhBugfZIdnzcuO7UnziZceeU3g/atHx4Wn0cknjJf8+l3zGatj
oZwXGBUCY9yp8Hv0rLIHOeBBku36409Bv8Frts0cVoYEQbBbu9aOa/WXASC2iVd43I0tGznME6ub
0y5vBchJuw9T9RLVrwYXVpYng81DZUFP0hoyOvW1yHRXEj8Lkc6xgN2Ss7zRhLmYc6KP4FousArx
hg6GCTunD6KD4BdexEUH2/exjTQmJjdE17IlhE6yT0D/ED+odmNHR/K6KJbk0yXz9QV2ztsv3j9K
Gsk0jCEATuFX+1OjUNaLjrp2GE/Woq/o2ZTSX3Gj8iZoeZKYIJICtEMehKRwhmyy05Sc2nJ1MdXN
22bmyWE8amznQRMrHCQFUKudAaQsnS+46oEC768uOQkOr1+wO/YvUwbtf06RHfuPImOW1pxGKi/0
gb53bA+DX9iC3b3S4Z44aJ7NQ3KZX2/fff9hole5jLNl8TSZcYqvR7sist2hK2I4yVsbtTzzZv2o
Kfx2C2yUZLxuXGbTKGooqZsXRCxrEL9x1Nm9yzcSGI/TkILHhQp12s8ijrDz9cgSH8If0iMm5Hzd
b7wpwDYUeYoPAqcAsZtYbkQzflCNa5uFOawG81cpyaxp0C3widjIau0uf0+uvBFGTXiTsxCzSFKl
h56zWfvtPB6UFFtYaevePk+OJ7DlfFnuh6ldIUaMjypKk4l2EXtecWj3otzowhSHtD7GpVLg4PKD
Alg345AdVFyUvOuLZ3xM9OjqUe6kBtGjWjGYWRN/icRPt49r/4a8OhMTOOYC4H51C/tWmtmLsAgh
pPPfE4VezXklAY42bHV6nqVRTUocWlyU/khwGxe8vQuONmzP1xAiI4rQwXbmJXZMXMHAA7LT/GHi
1op3O1Wb6Mdi8ZSqNI891UYIkns6CxNfMAC4+qY/HdDUdojbcYI87/yYQEHCblHKAsoRJbKr+DQL
f922hX2dKF2SotFpGzYvm5qibIweKb7oG77qVr4WWdriUIg/w5ItNRAOPW/lbteVfspEefrXsKBh
CDDRGyrzSO8sAlciHkD9/Nu67YYFOhKOJzQaMIR5Ma3TWPW9KsH4WiGohzCIZ/KUJYQT5PYvp40c
xmVXrJj2lTAVDnptD2U4+VGd3JFyOoCA1a2H4TWSimBqksjql/gymdIdnj2cN8RuWN/8BsanjXau
CxMbn86YxImDMdjB1+L8hYRgvNA6A2DvickRuZ8MXGWygAljKDQV2oRY5lbc8qA4a6DdAz1sKW3V
au4okxK5p2vsicebctqtC79N+//zaXXm00axkZtdCNEZho7QNJaPM3i1c095GiRnxfo6gMtViyuW
phm/ZQYbjZk7IFkNcZKFMAdg3gKCROWb/EAs4TFGIbrgBGmO8bJ0cZjGMASzh6jKQBN3SawlNSxi
8va+OXbD1pkGvGLkmOAglfS1rmpLUe01jg/9LFo5Ru9uO+RuNLseH1toGjEaFpIZOiVEfg3T7mWK
Fo6I3dtgI4JJFNMuLONogghhna2qLIMMfFvKCo719MNtZTgfiKV+Qyhth9WApLI/9oZuz8k5GXhd
w/0Tw2KLRmf6RLb/EfZmn3co1DqDeOizMxdNg/f3mVRXxXqBOIf4+2nSHJIEqejQ8BKn3WTXuOrA
3GGFsRZqmBG0BeYvy3LM5KNc3uXK4rTxkYzf3/NVrsKowpuMszFGHUxnUEg27ST+CP5mXf94WwTv
zKhhbETMklmpWEtH2JPvFuF71b7L868qMLGtbDODLPTvD+anTj2ZyeSJNbceQ7/s76HsKoUJZWHR
l3UBIMY3qnM6Sox60wfRK120+U+8iV7ekTE3pF4ZuIoHCOumxJvD5BUFGs4tvOuOGH+RsWYgUzzT
X7/Ksjb4z0ROIWnfltXFrjZQJZ9vf/nd4LKRwVhyBwLPopAhI68uy/SoZ8ReeldJeIux+3XXjSDG
iqu+LkW1g6DRi4LSCw9qct+62Yd/SKC7T/F75gXkjUDGpluhlbVkgsBq6Y6lRD6L5upnS8R5fPI+
EmPaQjqlZpXjtqmGu2b5nIz+yqOS4H0j1q4xLRCHA7ynVBarGm0jDGQzGLitaZ4cxqRnUVBWHSCz
GE05F8rzlGFVp3qSZ06pgHdiTF4X1lVotDRVlicBBSvFwUrnITbLP/Medkta0SdSTUTHhxE/a1Nz
J00fkoW3lLEbBa5Gxk6bYh8xC8Oc6tIIyC56tNaX9h00HwD71DBCi5Rf1NkWZ5Z0CZBRcC3LyZkY
Fyn9eDsG7H+Q699nYoBUCo04NzEez9F9Fz6l5VFJOIk1TwTj/eskir1uCqBkr75NSxhbwiJaWH/9
cVuT3dTPNDRTAREgkIYZ05qWNVojQ8QNoDdHoRC/TVPvV6n0EmllYoWizksE/iOs/ZTIVg+zrG5T
ZcbZlZErAnWKPjc7FdNQb7OevW+E9vtS9quWGpMQqnFjLOOKeopmjagcYiniIh90H/ecF3OGnd+8
5Lc7dSOLuYPADiXqggz9es/wTW8N1Ff1kHvGgTw3d5qNvdQX+UmzFltzTIf32t0PSNfDZQyzH5Q1
K4UIL8DidTBOKxmsIfsyoqF/22z2rfMqh7HOqJHSftahpDZVjtmsfkT6c26u74pIVzH0Z2yyLE3v
l2xeISYpT5PsqfpXTeEkWvvx6CqCnuhGRD8LSbL0EDGWl3DAwnryevuo3pqVtwyCuYzKqAzFjNBv
AqpGyWn8FbxQrhQAqzUYQYzSBypALSlacOy3znIy7gVsU02n93BiUwjkf32dXSFpxQKTjhJ+SO9k
90mAhotbnjJ0FfsXXgFzjzTiF1lMXFlzQaq0Ah7XO9LziB2Gzk7c8VPqCKgLaH5+LzqtXdvhPa+V
yfmebLGxmiStLAt8T70LxORhUV5uf849D8MOI1arFNr/YN/KSdNOktghLsv9Sx77WE2zG2xZEYP3
KN+tKG0ksQ9llJnbwqwhibZ26AE2fwEIwIoeSld44LWfOWqxK1xCPYKrwYCwaL3kc2dJzWBP848k
5zG/7EWOrVZMeNS6UJtKaoTlAlpWQXUSxZ2mKbj9lXhSmDi4prMullSdRPFT9Us/HwqFM/Kx28xW
KH8jqqYSVggYGXncLWEddtBkng46yZ5lQ/w6SPF9HoFMMZRiVDdGTOyI8iEdFve2gvvf6yqcHsAm
bE1LVeS53JeOGc9BGManQdZeyNh4RrHyZr/3coStokyWa8ptIpqYyQCiQpG7Q6lVthrmq1NpYeXj
wZAdiiVU/NsK7uYJG6kaEzbTopgGcKii7e2CTtwuQO8ROwkARiwUDezEKThJNudE2ehYFiSauw7y
2npw+nK1M9BJh2Vn673GyxGoabBXwlY3JjoKTSvGSVfR9nd9mD/X303AIRo+sS+pZ9rGQ+RHB9Fb
ctsdXdHJHPOBFyY52rJhMpVATTu30DYEA7jQBSquvirr7CXlucm+K/60VLY1U5jZOhFs1TgxaFls
IZg/K55kRUcNUy6Pki9660c54HVvec7JdmnQoI7bKYVU5UK708ZDDozJ+v5/kERzxxvfkt3VS6Ru
UNQJgxOdOzs6uDPUh/Sj6rXgTuHh6nIckTBZ1xSH3bREUKofjiZGhDt5DuooshThC2ZZPY4D8j4c
E2IapZYGlB+oYguQOinnUx3MNh37EgPDdbQPtwXyTJL++yakySrBPHlfF44q+sWCOv6A7reMxazb
YnhqMXGl1WWSzgPETOKjChra/KuicWZ7eSKYgBkXZhVGyEIcY46cLlOsBTSgK6/bQ//KLcNjggho
lwe9oI41yh+z9WVQPiXa6EZ1MIm5PfFKa/vpCGCkFB3LyzI2/n/9POEAFpdmQsyasiixYiI52dgF
rU5OcVXcp7r4OYswtJCDCWfunUqIMGeuCe94FSvXH/HGOrixkUjVgCEh4eM1eZPYYY3SfkciK5FT
jqC9NHIjiN0CWTOZjHW2FGAimDpwFRl/YZfm821L5B2pwtjJKvZpNZc4UvXcO7TGBxCRwDzTmavc
rwKOtN3ocT079qk/msWslALOTrMMv7wL/cEuD1FAx4XiT9o5HCzxTg26TzzeCGqHv9npVS67J2KK
fdEUMYY508MbVf1p8uLgfwjEPDnMI79ozLIWa5ymZgHtA0jxQEwKsr8aPztPGEzCJiQeOrpixe5k
tRMnquwGr42STFq7ztUiKiEON8s7S0O3qT31gGquumfOV9y9bjaC2KxzXUqzpm5YfJRtYgMG2iFg
haalDN7cwe4Y7sYJ2HE5kEDrVWNQl8d8UuEW5xr5CCgxgok7gbobMjdqMZfNPOeAFGxhJEZxEtQg
rh7WxeccncgxROaCkTQhmRSadal+FBTHPkgOkt1a6fE9cHTbc2OuGKVNjLrSIWj0jGPnZ77iq17h
8R7ZvDNjwkdeiTEIY2Fzug5qwos6+Oa74Lq3qjCXTInNy7JsoYrUOOpRcSo/lcCxNznaI+Xpjl1u
lYITedn6oBBHyjrREG+ciS/bipN9CTHlVy5I4N5YH/+SOdc1PacbAYqtDq6KMQuNDB3F9VXtPM2M
/bn9TtpPovJxMjjEoDyn0phIYZJ0aFYC/f6BQZKs9RRh2k8BkSavv8eJiBoTK5So0XqZQLH8QGER
Mx+rHQcx4MUJTuxjoQTz3kizioppshloCI+VfGfE3xr55c/8V2NihCiomdmoOLn0UN0XAHGnZDDl
fe/rB44knkZMpCg7TVYGBRqFL4tNJ0072wBupV3cAWbpA10DoJ9LGFyOXE5w/+3Ni3UzBZtXNEJJ
nmANfn+S/Omu9Uuf9wDk2QYTPExStpLeIOBqsWhnXeTq4vehHK0FkAHreK4bPPKN92T41yDP7sIX
7YwBXpp651lqZ7XdCLmtxOdR5lySHN3Yx20rpZLQ/Bvoqd23bndofV785UQq9mWrNoMZFjLUaer7
WnxdeCiKvL/PRIoZDKRinsAaegA3xh/lgZPjcu4P9uUKNA49Vujvx9p7ot6P1UPK23Lcf4dTKBu6
Vy+abBEzF9einboeFt2JwPpZ+9KO9OFghHWwlNM3NPAwENf1d62UYF204mRl+yd4lU4NZfNcIFLf
A5oWb/NcGNcglOQxyOaCx2O4n1j/lGIyiWcy5VNq0Fn/eV19Jap9rHa+Gh157BrZlVK94Wi1H52u
8pj0gtRGrohUKzkXlKc2nmovb3tA7SMXsKVVyzgvh313+j951Oh+PUUzRNkhIigE/Mtl/b+h6+5S
0oAn/R9bgRzmHFvQFGnlBDm4+Y8E/QKw0dqF3U1W5wnnMAgvoVU5wiH6lvslL4G/bamQzngb0UD1
U7SQTnuESSAFbUC3oPgTqbvLL1s9mWs5liPSqv/sbOgWCvuW8m3+ltnLj+KOYiQjn0stERu5HLO5
6QxQkP77xhnksBYSPI9wqeXCfblmj0YzcSaVd0cyt6oxV7TWCXgv05qRqHqzo3nDeQwAHmRrX/D/
GJUvPOzq866y/Th2tRvmtm5SIQFpNxRT6x/KfKcPL4LAY5HhHR7jc2M+ZQbK35jBzoOEBLrwxLn6
eQKY+1gupVhdDczjCzGWHO0ao7TYh7qTL/MjrQXLzsJdkuOdGxMdNV1TkqnDxxqNF6J8Usz7dnq8
rRZHxJvTbWxOmvOwNiIcW0McjC4iNAnC99siONHpLd/eiAjHelgGukqW0iT3nPiaL7npe5hXgaT4
08jY0TJoYmpgRMBCl3SepMnKKz/i4sPcvEkAC8BEhqxPurrTIUSVNbs0jnGFPZb2sy5/ULlTpf9R
fbpqxMSDcFIMLdPwbSZb8hRUS8wn5Tw4CHmn0F449s0zBPrvm6+UqNMwjLQeP6Sjk3WircyVS0zF
u20M+12jzWdiYkHVG+0k07uxyN/CeO4J9qRY+tm4TE7pYqOKB7jFcdy3AfmNZrXRSbFM6/9hNHwg
SX2R8h8cpfYfqNcvxcSGtRsW5EkwC+15fo1yC6jWXvYoPElPaAcfdVu9FAfFls7FhfeC5N1VLGkl
iXrs0moQLfsoGAKvVz1oblh6Qoa3V2jlbukritV/z3uHo/S+LwCGA0TEgGViOzhEnUag5OBcVb8d
LWIPL6GjPKk/ancFWVgPUqHoWXo1bB5j3H+kIVfBjBMuWCoQ9QhpN00ExoMu2WtApxawnqe52lPn
DHc0LdA123yYBUt4nwlf5TN+mWC2rB9MKN4dib/e0TGNHoMixkV0KB8f7xPve+ZVHOOZhLRNNFD7
FYyvzRRUyQtmjW9/y7ehvt8rLFcZjFemfVtKgggZvZc8rU7pkdfqMfWmV/Np8LAd4lOYPzywnfwv
o7PSF16GwLMl5vbuVqUXC7rcnDfavdyGdi0CaQK8PFkhviwzj52Kd6SMv5JSlPqE9um6+i85Oy3a
D5P3sKIndutEmbtbzvW1TgcY6SpWDl5YlhjTkcpj1b/rkfjz0+lM8r+AQc4wQhydIv2dJYEsfIlm
jnlwjktn8n4tWokAMhs43PScLh/TTrEaPgwzxwbYmdBGX0iSifgodN8sw9BhfRmD9rT6aAz8LaMr
QJ7E+4hbpOWFE5amJ0pVcczoXMEbPYro4jPZmOXx9SfwEDqZLfnEgjGCAEa1eu4a839k5Nfvx0ST
MlfKiqxUbWB3JEHuhYIFIqxTfaJk7prdnqcVXD23HX73i8oA1tTQtaWwIb/e9pjvXfQownRKmJrP
qwKSw06X/UVXeE/h3ZvxKuiNO2Nz+ZZ9qxrC2uLJZGRWlz43prtIwDzDhJ0q2ZHwrvfNRh7j2UvW
ZekyQ156KB9WPHHqhwYdmDpA92xy8mA+Tyfi3j7MXVffyGRc3UQ2ExUx5owK1bBm8UkdU0+o7ELm
8SxyBLEoIGM8C3pfQ7nSPGj5eVQHW4WoTHzX1X7VSGEcflWwDh7TU2wdOtmmusV97RV+Ys/HxcE8
qd/brW8Cb+aPDlKRf7XKPJsrg4RUP+VHpQGNvc2sofNDHsU8x/pZDpKqy4fEpOeIsrgVFYGki16M
JaTb2vCkMI6NMU+tIIQWcM3emvBqHJPDqHOi/34+vflU9FdsHCxptNSMEujSe+oRNzfotwF03nnR
Q4TxTcGReWi5PLWokW4EDmkkt1MFgXo0eoLaWggvxyUWeDZIP/ZvF+hGMSZEkXFJCrmAV2kWGLc1
D4wGPbhpDEtym+fY5cEp83yLCRxZ2GGpX8PX0qsPGfKeIiDCceZBMvIOjwkVmEYEWICOwzPbzwPu
OPNiCO8yOyIakgxgUZGFpI6NslPDaC4dQcwuqYncPwS8X7fonD7Z/oFd5TAHFoZ628klvo8pW0l2
lvQnSsTWTTwD58lhjixttTCvUshBU+kEwD1HsEC24mpu5I6WDCbYQ45XI29LYP9D/dTOZLKqVdTB
h1OiLN4vJ1l5XkzfMF9vxwfq/78b+FUEE2RLrTTDSYMtrL0rYpIq5IJh8CQw8XTIiJAmFZTQpOLF
lLpHZRY51sb5OibzFlP1ZNbHASLEL6T4NmamJZSIdHrs3T6sfTnYGNIBbqyqbAtT66K2qwS4Z0qa
74lq+FU25/bYGRiG/nZb1G4eSpeT/hFFmIjaypI4Ni0S6qWtv8pVHlmFgGV1MQyA8+TFSh3clrf/
la7yqOqbgEoqACH1tJ+eJdOXtU68vFQ5IvaTzI1OTDANm8jMCW24FR8xxuQkmSW42V1xJo6E1nYc
5FgojXkznjzFmAhhJnKlL3QSxhTn51JA3E55M8E8EUxwyMdWwusYPlQ1fw/FaNXl0+2Psx8Hfn4c
9nWFZlTWmyq9xMWPcWlnIgqLvIVVjhLs86pNViy5zDinqoisAZXxoni5rQVPAhMIsqGcIimFhDD+
Ico2l06O9/eZKFArwNw16QTZiG4h3UtLebNBPAn03zdOMqjSFPUTnGSedGeua39WeNCX+0WQq5Po
jOMbtTmGZYNTqjuXHGsv9nqr8MsArfen0TbhMBK2gHJXcLpAdvATOBcCz9aYQNBMcZrlNU5xzUWL
6B/n8HkWeJGAE910JhKoWdy10gglyWN7yI7CU2Z33vxkurM9OSCuOS7BYOnlu5Dd0GL+N6qySBmS
NEfZTOfHptw4RnNtq2J/WhMeMSfnnmC3f/SCaMY4QMwylxamsGVjtYvsrqo/3fYoGrt+u7ypPpT0
ArxKTOBZZ9EgdYgtWXOYPWkNrT6YvHxUDqpJTqWpc9o0u1/tKo5FmOjXEcz0JtQq28+d1lhVq7qy
+LRqizXwiEd3zXAjiwkWetXV/Ugff1KB11F8XNTEItmH2+fHE8JEjLw0RuzcUSHdcR0eivCcjpwl
Dp4IJmTUelFmQ0zvhjzQySPIWSTeQv7uFp2yOSv6GzZhSURT2kgIklMV1XfpQrGZkkc6sFt8Jk7d
AjxTsVETNqz0rP34sxNkokW0xhImNpB5mfNznZ/j/LniDXTRE7ph5Cwxmiwsa67SFF8LX7v8zpg4
QAO8v88kCMNQVmBzxhcyhfOku03M+fu7wWDzdRgnJcm8TsrbU1UmXp3EQdnM7iphHq1SOQ6634e5
ymKnIjVxNcm00vgGeM7kFAUx5iNiLzpTnEfDWj/2dgzI8A+3jYATF9jJSE2Jl0heILXowD6FwKCF
k1VWfqUdkpFjcPv9yI2KTGCYCnGsR4yKw9jLD4U7B72VHExftlI3cngr4Zxvx45GZkLSinIJYfMy
A+rsFEuarWmehjrK7SPcxVbb+PBvT4tyroGEDStXLqtXPmRH7QmMPKoVXiQXezT3gkeeOCJ5yjFh
Y16GtBTQO6NkSn/TdXdaowRPGeB2s4PhgbDHarlDk5x4yOIvhsAXU+cC3rYYn1MptxM0KouIO6ZD
I/eNoMGOSJIYgy3yAt1GL5axNNEBeVQ9xLllXKqHygHlG6eWvV8C29glE0Z0bSnSVXiTmP1dY29C
C2JPtzvTEj3hWPs80+RaDBNX+mKupIWeZOeKR+WieLXXf0oEixbsI7s/C46U8qx0/1iJYphYZZWA
lP7rTVMYhhhlK8ZPKNhMZ+eX8dSe9JfFU+zWFh7K1Llto/vWYgLjDsxbJsDyf5Wn6N1cqDkWdIGk
7/YTcvqpHz01jl9uy/mPw/wpiN2ZQ4m01DPa+hO/RF/zD7EtWZU9WiWWRD5T8lLB4U3/73vfVSLj
ffE6r2Y4ouOiL14ur+g1llatYjwv5qxWcs6QhTbM+iXKCmA2Ozl50rr7WngweHnofxj/VRnGLnSp
GrKRDnStplUfKPEr2uCqlYP67vjPU2XkPFP+46q7imT8LYpGWRDAbO5ol/AroP2Kr5S6N/YyG00W
7YkMVnwvucVlCG6bCu84Gbeb9EVFPwmqhuOLovlz+kng5Yz/kdD91I197wPPKWq1GrrRmRsjt0pv
DORL9FjYNDQLsEcwtFyKb/wC9H4ydJXMlAMLbRwLiUL+VlXkpZJ4N4G36/YB8nyNbbEKiRlX2dv4
EhZsZsE2XsXX1l0c+Y5e47VtOmnl3ZbJcTa2u1oadUn6ED6QysOdgiFYtV1cQ169tOZI4rmCTk94
k4yPwrgoKp1lo8/3OHYoZHPoyIdk8bpD4Q3feMwLuwapggRBFwnmX0wmkHTpNIUdjclGRmIrHyB5
XZ056TnJ5a5pbOTQM94oNgxrGq4L5FSG/EqAyLTIgCh5x3fayGDiiJCjoBovwLBNQH7YRZ5gDo7Z
35XVy5/JYYJHniWroFLyBkWWrWE5KiAklorn5F0PzI0+TLBIxh6Dkw3ObAReZjS7g3SXC89/ostv
CLkVaHrGyYAuI+w6zA/hCs7I0VcLTuDb/f7ga1IUUQFDCntFxklSiyMAJZz/R9qVLdmpK9kvIgKQ
QPAK7LHmwS7bL4TtY4OY5+nre8nnXhdW0Vvd5Yh62xGsSimVSuWwsi2SQzsku4K7CojNY7qCkFSZ
I6jQji7uxGaku0oPKMWbIv0QK+NPJnT1jXu4ApJ02Rrj3rXRkIzhHcuegX2puGp2aNfx032kLJ3a
jnuv0CSt5rHdaREXtR0+Bj/fsw7DyTBBl54ouJ7iI9p48Ti7rVWHadMwoBjeBvcI5s2bkpJTNs6c
if5CQq7j6UdVf9SVnLAqDEnBE23kYF8CRop2jcFCnm8I90Ve7i7r+Lbu/RZFrjnQs6Kt5xIwUbvc
YNzaNU8The5tSoKh3Zjmh7FIGCrzp3lrdD4kmajGytxTn2VIWN6yWVVcv/16XaFIquBOdLbGESj9
ecbdbvvTVfVt+DWcgN+pGtTEx95o+QpMUoA2nbibiv60mVN/BidDnntGGns03/NYJZpq/SRN6Jqm
Y6YonJp752xGM2aGkYOuc8U7axuGYH48ZnA6hlydkSSz1joDAT2oRb1i+t71X61IVayrApGeHfY4
OU5DKXiBQHPYJJnjOUV/qPpW8QTfVGuboXPW1THCSG6Zic0hRrPFiImiU1/6S2Pqh3jQQoVmb1rV
FYowhquLu7OXbOgEz+3ETvV4qlFW7WZHq2/9y4d02/VZAUnLhi4uLtiJM3TmDOjqQBFZd4ch1FCD
YLxrDlm6q5LdZUyVbGKFV7I5GZgdWQ0Kz7DLvXw6zvOC8aIeV47XUW2VUJkVEMbvNXMeC9n0m7b4
ysbPlwXZ/D7TMWUYb2jq2JJhCMcFJKSGgbI/zArXsuLambIPfwchmYNs7J0lXgCRFgfMWgeRj6Fw
3zYNDqMGSLUtSkyZDoOHA3rn2hbjRJ30AzFnqBvbF2H9BYV+wWLYrkLjthftNx6VNmUqYmMaS5xT
w/jYk9vK3l9esU3tepWHit9Xm96NZl6ZAzadVqk3pA8l+R6h4UbFEaYSQ9r7yMrKwq4Bk4D+EbXO
76tHXMkh7byW9PAPABMU1zzzwkO1n1CrjnP5z7/BouIh2pPT5bXbfqCvQKULwUDjpsFsWOqO+OGB
oEKdo3T1P8kIhMWsM9z8ffxhUtXqiKqYN9feK7AcBDdyR2e5AWmtu+5kHPPDgEdzf1I3+yjUXY57
F6NZxXMG9Ut020MjuGdog2dkn7q58FisDL6Jt/cluSQ73pO0dkYCuVpEa8G0FOQ/yI2+L4O88N5V
NbFaQ8mUOzRJmlBsXmTXnpudIqqISondvySMOBOro+VkXRyFLYQRLBui+Xrc/1/IL4RmX4KRLISt
Da1bmdgiEKSjqB8NDF5d3I3lsTDPVdQp7J/42iU0yV4UrdOYMQda1p6jAVfFj1E1SmDbVjDb1JHw
NeDc/bluumZ3tWbBLUnLHRK9jurFuq3Tr9+XFsyN7UEPBYm04Z418rFufkbGR8NB83/TKFZr2xl2
xJg/R8eUP3m4rblUEZlzC1UAOpiTMmQSD5WLjHk09o1X4+nsETbjXrdTx/UY2Jq9pKtBgYRCon2W
DKoBy5uiv/47clyq5ENr92KMxuLc0eo+Wx6z9qdbXjXDoJB8U09WSNLpyjRamfkIQvDOPZocMb3u
Ju9VvagqEElTCgOjekwmxluE8Mef0upzGKoK3YXJeaPwDqVovgLLKcih/9TGxdAblFPB/RL5RjAE
etVTegABxim+Sp9UNmlboFcwadUSpHNaJujaE+dLns1Bunxvlja4fG1tK8EriLRqC+yS1Xc4X3rT
eXP5qC0fMpiK6abjisVTiSN+X1nABlTtHBQvuKbA5QV/NezOxfD8d9JIBikei4ZoOqxsxb/OQ47K
tE+8R1nPPPvT8uky1rY8zDUxP9e1mdzE6w48GnoKy6HpP0fnWkfGtFRxUYjVf6tvrxhSeFrLO6di
YtgBB+km/xhnitfldns/6Hr/K4Sk0KwzwzbmOJn6efjFhTOd4yNIGveqXrNN1xJxdmJjqTB0WCrt
jcsxXhhIWINw+mybzklvbC+pvtrupPCRt7YFHrJjIYdGTdjZP9Uszq2sLWyk0NoqMoJIczActufI
z7fTsL+sAZsGfYVlSqs3VlbaUB2sve1O9Aq3B6p530XTXr6PJ081nnAzkbCGkwxCXQ/ZkJSwcAJu
eEofMC36FN+CQNRrfFEM4CqOk2ItZV5Bt0aN4dwKVuKmxGQaM8gFle4Qq1znLQ92LZhkGkzSgLO3
gWBwvI7pgyiLQwhiXym5aTbbzqhpmph3jXcncaSXQT6PA2VoHIIB78GGVwTDEtQ3ms9BGQc+BjR6
CwbuNPW1a0PdxLrlBK7RJd0chpZFTOgLPXQnMSfRAgOaeVTFwTa37VVIuYyezpmmhz1gIvPgmh1y
JI/Gu+509Nszk1IbiXG5sGHsJp7rVp3+Ki0kiPEmefukTc076slWMDJpEelys3NTHOeEPlbdVdE+
lp3iYtrymdcQkpF1dbO3bR020GCd3w83PDzl+eJNxsHUv0c8Di5bje3d+b1wcge3MTqYfYc5o0E9
PcSo+bTGEyYQen8HIpkKjKivOBcgQ3JdUHT6h7ft8OMyxuaLd71w4vZa3ejRaNBiEiBN8GvyrM/T
Q/Ut/zTv7X15xwO38Muje1KRsqsWUPy+gi0wKyUva8CG9YeI3GrpwXVVzuRmDoMSW0dUxyHEkXfJ
nCzNbDqkNcV7bQanvccSP7xudmLOUPRJP44v2rOqFnnrul+DSrsWhr3ulgVAu6r0UIzlOZpqJOjm
4q3kkvYMl6JewgIhSbL8HNl1UXNP46qWyc0TRW1CdTAuOa7czJEsRK9NUafLzYM+3OjuTZGUAWmv
wyb2KbcVV/6mFwMz9BtPcvusuUVVowW8qLrPyZcovx3G0BuGrzm/L9PrtPiEeRbvOWErTOFYr7Qw
48mQ8hJWY7C+jhgHaNjEH/v3DLmDc87wQGUOQyryTxQraa1xsXM4zV1s3qY5RnO34CE+Xj7Jm3q3
QpEtYNWDHqSHLGl1WybfrXfp9er7kp+EduR2KSfhZfLGQ0nVzeAY77knMMhUTDizqS5XPNiGW8Vu
ChXIssQvQMNfp49EuelbXqwYl/pfFOn0JM5s5rwByqJfp0iaVckxKm44tPryhqhwJBNHSssuywk4
Tf/S2+YuycAQNHlVYymAtu3cSiLp6BRGwqdhBpLg3eSwdCVqMIk3fm6DBJ7lcKioV+peqXoPbNoh
FHFYoMxmGHwlqZyOqbQNyu6wX+z74H7u3MrTlSGBTb1egUh6R1oeFmGMm6JHB0lxqvOHy9u0+X1G
EJlCEtVyZZKl1OL5nC2oQNEx7Lq+ptXny9/fXKTV96X/37VMuHHNiKIA67PTf56t1ltMolABFQj5
08SYVj3wNh7QgIOWg2SIPaNFM/3Py5KoVko6OI2Taw1LIEmsfbN1c2+36fkygkoM8fvKHrcdIZPB
xF7U1219KtAJoBo+tnmtYWwa7IvtUlMudWqyJm1mM0Inn2Wcm7a/xZTdLxrXrpc43M1V8uK2muKB
vi3VK6R0y5gmOq5iB0NGop7sqAmWnb4OmiIK3rN4rzBC8tXilSkijrQDTM9tL07sq5yABaYvFHu0
rQWvMNL7J9F5mRkRYKz+MJVnzVR48orvy7SamI1CXT3B9we3OjhcO5aFalDPpmVGQgV8j8j42TJP
seVw0odwDJEouIqbT138eWxnUMM+v2NDVjDSoZxqtzZKJvpMEsy303wTrcoYO3kZZDOBTVcoYj1X
2z7j4V0SCpR6NwTzLt/VvrbjBzQ1nMogvVMxw27HS1Z40hl1wziyYw68bi8YLjCVugB98HAWFcf6
i6rieFMbVmjS1ZZ0ES2YqIm3rfaMmepX85IGihVUqYN0PkOOpIqI2SNyUd+Oh/JgBzTxwn0fxBgK
EnomiDnHB64rnM/tOMZKNunALnPOZ2oDt0RZmqf/pCDPKQ/ZN+0W+QPqTTv+LErU0yf3pF2bj38p
tXyO47LqeAZ048ntf+VXhyvnOQ5cf9y3e5QiC+b94pCHiqtq29F38By2dbgM+i8FWylsmy6h3oGi
Ag3p3a6h7mGckeqcMfPCSXYt8vyMJ+exdp6dRcVetf3aXWFLQncLWOUx1xovwpvmur01juC+thof
A2ifRtADJmjmLl/6F6J6ym+r8W+Z5fmjZjXUnT0Cd+p2Bru13mdqXr8veWIZ7+YqM/F9bn1K2X7s
j/ryolAY4ajIcWz6unZyoLSPjHCoufAx0HwjxuYsVxQ85exgBvFZZWbEmbsEJtlOa9YTrRdgOTIA
GYIfTohJpJPX6SZMKVGYANX2iN9XKjlqogGtAVpkfGHp0zzcK9ZO6NUlcSSjOZFWR0sg9qfdxffJ
vQ2SLPLId85JjB1CNOIOw3wFheOce+OD8qhvOiCrnZOMaJEVWrsYQusPzX7GYFJyzBEpJaAlagOM
I9ppyiY0lcCSTZ2GJOWzhRUVlGTtjUiVi2qG96kJs0A4AQpuIjctRzOL67SHN4cc7G2uh2hwiA5T
3xysdHrgo6qQb1srf8M5kp4MNsgqdYwhBWNc9tmp06NlJ/7E66DszFNatfvLarN9Mb3CSVrTtYkT
2tOCDpUoe6pR8tugQro9mDxXAG3r/yuQpCBhXKV2neqgwswXeHTuKSxVPte2Dr5CSApRGGSoQaEM
Z6goz+GcHabJvVuY+ZeSSHdqYZQ8RpYdhnbCHR6b8Y2zFIfL27Kp2y5opplrU+SQJdtUI2OU2ksM
LdDi7FjOwchpdDUMbrw32+xktY3rNbH1YrhttrsMvbmKK2hJARfXLdo5M3GsjM/j8Bi1ozfUit7f
TWVYYUha1wxNRkPXELX55zy5d1RD0rcdgBWApG32hP5rNkAV9DM/ll8w+hDJ9/FkXlkKsys+9Mbq
roAknWPEXRJ3glpbzUNpv9Cp8rrqJyuK4PKubPY+0RWQpHVhWtYVSFvwMhZ9//48e/8OMFq85qq1
jyHG4Op7OJKgYoz2usKTU+mE5NO4XTfX04z9mkB+AROxsMpTTrZXKIWcwilKdCNlJpZy7K6r9EEf
FG/k7a0CPxFxEahHcvnPG9hFUU1GYvFGxhgemwdFcQ/yfz+Lv1/eKvGdtyrxiiMtVuQaQ4oRqtip
9Muiu/5SXWn9x97e9eNH+q6BP1SwLv0rlez2FUuuRdQA2lSfTIwY4rvupSVePvrfByQhphtt9FQ+
7rY6vGJKrmDMQt65IgwQgXgzcuogdI4I1CkeL9soCGdjsjqyh/JNWGdtni14wYDxpd6Tct61bnez
FFR1sjazyu4rjmSMerS3Lp0NHK3+NNs6hvNd9ynKAiy/Sl8mcz9QDPekCoK2zUFGovfFsBxkjRw5
LzqbY9qMPaqOqcbPQ5UZnmXq3G/CPqBtigmE5alLlnNo9Y/aRDxd746X1XRredf/gGS5UsMpWCU6
69E6wsydQx7r8nQZYutEryGkE1fSyNAsQRlpkA+0O+ZUcUtunWhLp8wyHDz0TFMSATGPzsIEUdGu
9o9BfcNsAlZdWaByuCzHZkBiDSQJgnTbWKNZAKbp7BzSI6bSB8tZTD9Dd3fwnpD3GkyyHw2rh6kV
0Y+ZQPH6zI9Mza9dhZXa3pvfaydnjOZ2Lngj6OcmgjNs1B4fVcnRbQ17hZDMRDokOnFLbE/XWJ4+
PVQ4SPGkSOgodEBufCEISY6d0IF4qn2KsBSZAtc4DK2iMFfokmzVV7si05Lqc6pRswIOb7hPMKKa
IScfk9zXcFslqopZlcYRsX2r5+JcNbXGxOSfbj+VHsbNHzimGvdBcQuzpCZNUG2VZAPtKuZj2QFu
iQJ0jGNceonX43DEy1i/Q9gtmMCVH7ynRXe9pmJvV0K2RYQRPIIlh/VXbf9QuNfqOePCU36zb4Zh
Iz+vM+Zako0oK7OC54R9m0DNwK6SO80vrqyHf1n1wAShbOPeimGAluE3oGQriOHMJRkBKAjwxUpG
oA6hQXkaUC6n6iYQtuCSdJKtcDBLo2G4KH9VCqVnxGR3oi5P9QbePGSGpVu4JpGgNiX1sExYwKFE
WgacgUE/tWfSgj6pSF4Q/39H7N9aQUk6Yc0Dt5sUr/pl8DWyeKTN/cvWXCWMpBHMDMOm7USoIvvZ
zgdX04NuOZS6KiC3eaZWkkiKkGXEKEwbOKREPqagZ2SkfV6oJtNui+NQqLZlUduVYbQCTMwZnLG8
aPyBf6jbOSA095vl83vW7RVI0rXYqiq3d6AEGogljOeuOqKp36/nj5dhNg0tWqX+lQcJlD+NgpWR
mQ8u5KHGA4/Oc3Yq+a0dHTo6Kq71yyvH5IlZWjrEZpbA8cvKuyZ9JnrpNek973/8nUDCYKysnN5M
TJt6CNSwAZUnP+LwanLSY+IgafPtMtSmRKaBUTti6IcuG7u2jZ1UD/HsnV3+PWHl6CcY4ebbmCN3
xZZaVzzjNzX8FU4e4cf0ol8KcWsw9sGli6dNAVXRgW/6KSsMafUalw3mXOEUJfUzylqCOVL1NygW
TR7k16DUM4qEv5VGJhpaD0ltenS+dVS2WhzEN7Z6JYl0pZdRV40RzFkQjV+ocSDJHdO/as7tFO2t
/PE9imARjA/QCeqbhcxrnatmU0/sAZ1tHTyGkZ7KPD2yuNu1Wv31MtRmrAVV1L+xJAM06tGU4nJA
VVDngKe2CPK5mzw7Ge87Wt+Vo3uwc/Mhm4qdXiT7y+Dbe/cbm0gX0zhqqdNruC0GA9PTzdPY1Pua
xp6ZPlwG2rRKr0ISaUF5YlvR6AAom17IcB+VmP1gfC6bF9TgKO6n7VP1KpN0P9nJYlKjA1RUXen0
vgjv7WryLoujWjdpz0xWtwSjD1GxPe2bbF+XX1v9XpsOf4ci3RggRXHrRGRYKDr/LKu6StPya11G
fpqVqlt9s0JppYZUujecspmabIah6ALdrzHyKDN3C/O01uMgT4388CpyvM7YK/sqNz3MV9WQ6T81
y/hPYqwJBHMB3xU6IPtAVIDGD26gCsZthw5WgJJJHEg0NqaQNFvQTlJ9GhPrkRdfTePskmPjILVc
Z/t8YbEXNc7Hy1u62VywXmaxGivLwhPTmusUmmN/MU4URLyLN3SIee6qndaAYK3xs9oz3uVLgecC
9eOYiQJe1z9RQRMwRzkT8Vy6t6pjWz3bqjnMmyd8BSGtahrXThHOIpJrgV5qvI0xosSaA6MPmPH0
nkUkKAQDexs6DFzpYFQ9z+bORTBX9IcZAQrPkiv4ujamgunXlV/4TXKIR4Vd2RQQddh4kDMTNSmS
XclTU2/LWaRHSqJ7rf6lsjACGrz2Zdj8sJNQcfg3L+5XOLkKihpZb9ShhfjSdGqzPWHvcT5W35dM
f6WPS18QGw9yMMQtSe1b0Z7listt0xavQCSzP9Yk4UyDEPA6LDz4c/4l76bdZXVQgUgbk1W2zlMT
IBUP2v6mH/yoU8S+N0t4rJUgksHXo6ztEwIM82AFy3448YfwOXxyPD1I98lNr7hfNqsg1niShhNK
p6zrHPEwHXfVSfP0GsyBmq99WJCMHp8bn8NfUKEqdE4u7KrthUxO8Qt13g13yZ5+NkefBjDGuwzW
EZkTT8WRqNg9RzJNJBlrwV6D95cWByO87bQ+O1OsOE0qFMk62d3kDnMPbYciUuOpSa8aFYPfpn9K
YZAInpGGTSXLbmRpVDqJCz84Pbb0iSNxoGO9UPS7tx0vxDDNy2r/a47VG4d4BSg5xDrVasJS7Jbl
LZ8GjIOiPiqmQZ8ZOKdm9pDMuraP8a7WvXeFWFfIYrVXl9hcW4yUBUS14se+uk4s8BPMny6Lt71j
r8spmQ6H6/k4u5AuCz/UaDwR/LhK4iQViGQ6zGSihSGOmd5+06s9r547oiiW3L7xV4slmY6BdS6r
IiYuK73BrJ/8bEWoaEdtR3yszjzoj+xZdRkrQSX7sfRLREK04KFnCP3ugjSnsw7l9/tut+y6Q/jI
yr2KOVaxljI/ht6ZMRtdQBbsWIOmoi8wTmscj5fVQvzjF5ReJsdIHCdv+gaqV5qHtt+79i5kV1Py
7Jn6hFE9iqi1SibJbDB3GULGIBOP9n35IdN9/T2zaS1kIA2UmaPaVZf0fAK/KTq8CCDax5D7kfFD
SxQqKD7xds1eISQtjyFEFSYUVI7IIFSEeeFyH2dXZX66vDf/i9a9AkmqboFloQBbG+zC04BBgzHI
RLoXO+Anx0OzLsaHqtK3m/tjCfYniqQ0kbkVFvrfCc+jVd6EofZiLWSf9qqg6rZgKxxpkzKkj6Na
6AHNdhEHIQEI0L84gZXt5tIjeKjkT1GgdAJU0kn7pmVaUTctUNvdhMiAx7P76bhE3uAvvvUz8nXP
nfBA6lSBvW3vYyWutI/dopNcz2EWh+/jjoLAO9l33+xg8u3voddgUqpgM1RG/je9jxWqZLPI0mZN
GYtFPgzX48F4IbnXJ6iA63YUI2+d0I+Q2FU10SkWWfZ5SmoYIH8AKuZ/Oun3NLxxik+Xz4UKQnJx
6sRejDQFxNzuwSdFWGCqrMjmEcfjDgTaNrOZ7HyU0QgqsQ6PE40/0vHUa4fR+ZZGKja+bRiXoSmD
GpahSxpJ9UkPu5IjG2R1u7Itgk5374t6OBNbNRRre9FeoSQdRIkTXniiBMkYu6eGZh53jSeWTyqb
JdyyN8YRiZn/iPQrLrLyZVzWRpMN3hSE3XDK9F1/sBJ/FBz53PREDMJ8iQzFU1Ih26/zt8IEY5/Z
LAKzo7Y3mHd6eZdECsFUGNJWgZFNI+ivgNU1yWm23X3cNz6NVdxsKhhpm5qyrnNUXKKlJRpApd6e
ymTc1RY/Xj5CCsX7Vai/WjGeV9PQTFixKW8Dm77MleUVC6jNY9UEbrEuF/RBLgjqyQIiPVG/VyYu
BuNedd3t4EZ+MX5w+cfLQm0aPBtDdggOE0GzI/6VlVDZ2GJ0majQYQTDGeryuHSa4pGwuW4rCOlR
MrVLP03jhPQ+S70StLBT4mEiNMu+XRZFhSO9RexyHFBINSJZN9eeaeBFYlVebR/CUtVNs4mEtBZB
hBfss7/C6atFc8Y5rHkHHyNMrNSresTkeYUJ1KlzaEvVePLNHVqByYfIaewuEZ5Tyq7qsfUXR5U9
2Tw/KwTp/Exuj4F/aHcNOs31Q1aAQ/OJvMsBXIFIN6tGOG9dDBwNwPBwcOKbxAoDnlR+C9aKd+jB
K5J8eow+0cioCW/WeF7GfYJXL52umvDnZRjFvpjSjTpPepomFWD6/GnQH1JL4fdvx3tABosOZ0N0
IUorxp2aVM2Cik3Lq7gHtpRdp3tOjBCjGBgf3sZnFe3MtiL8RpSfTzGr+mkmQHSyp87Z982pVjFw
bK4a6FjQUedQBIElbY4Ex1FIoAasOcbNExsVtUSq70u6nBfxUNYjdkUbXfTSRjepqSrvV0FI+6Kh
x6TmDCKMLSpDk2bn9KPitbS5Ea+rJKtwTho94zEgmvChdawgR+9V4aYKF2BTEJdZJioYCTMs8fvK
jFVpin6PtkF4g5leV7ATqrsUEd4tS2nraJlG/SdqG2Si7i4LnWFeWgQ39AOpd5FdHCb+jxmqqKB+
rYh8Za6BpE3pY4J+B1GH9J/m9p17RY7Rwzx6tPL6/bIr90nqkXseaIfm0B/Dd0SZV/hyLZ7b4wS3
ogMxqW8ig/hztxv5exydNYhkcvrS/U/BXxo/hHm7s8hV59bB/9+urUEkj6CwU9N2xbSfiB8L9myi
TP3vACR/IMTMXLczsVUNwThbV0uQBItVGdjNtklwSBJMRESJruNIClE18zz0EQh70SF2mK04KKx2
H1Z0N4z1VeZYp4SPQVLQ63hBcNIw7mMt9Ku4Dmp3DIx6PGYa20+NdcMLjIuqo3c4k6t/TyZuAljD
h6jGKiORo4372XxhduUR9+Plxd6yJLbOHFwhOOimXN9ht2Hd9gXOuK1pwTzbflV801ix+zsUSWfc
fEzmQmi/FX5NWO9p5VW4qEp4VaJIeoP5bzTLKEBqhLRLrfOr9iPHwLm/E0UyipFFc4wVwoK1YsCl
/ZgUmU9UAdlNUeA9grzOtlxTl0TpmKGBIQ/09Q0oTJboYzjGgTY/XJZk0/aCTt6iDoGVl3k3OuQJ
86RH6r7FbiRXUdR57ngkhjJUI47SG9uLdnsQ19gGkpJC2tU9MlfaQDMCx7sLBiQAimA6ktuk8FDy
XPi/GheD+RjpHjpOkL4JVNPetq4xewUv1mEFXyaxVRcm4AeTHZu69XB6FUqx9SDDRhHMoQGxKE7T
nxCxTiOHiuJJp8m8ulx8d9jn2sl1un0W/by8bZu6scKSFLAsjTLSBzyXFqs5upoTYLzPgTWzwsyr
YKRNa/JwcuIaMLNZerrbgPTqkxlF/mVhNvdmJYy0N7EOCvuhx/PSzfubJiLPU60aK6wSRPIo6ZyD
S6uCII5Z3tilE2R8fpy793Qm2uhjwYEFFZ7rStsyJGHXl+2UBlWCSueZnSPHuKV6/+Hygm1Whqxx
pBXT0G6RTUKbRfz6F3/0Dfr8u53w+RfV03xTr1dCSWtnjcbQLyPAsDPV8qPX/ikb4oNVU90ts7lN
KyjJMU9dKyuiHlCpYZ9YWJ3qCcRxU7+/vH4qGOnad+vIYbPghqG27lfGNwu8Q9Z7hpb/3iMHCZM/
zUHR9KSKdYC4BZjAop+j8c+o//MXggBD8vWW0emSysZ6mcgJls+zA8rel8sQQpXe2O3/bgkgpFvb
SYwo70V1c4j3fv5piFDyV537RHEPXdwSwEjGk1Y1S0tRqManD3F0PdvIy+nfLouiwpBOZ1+b2oA5
fXj25Xdm+ViEL26iqL9QQYjfV9cMQWO+ayWAIPwDa57a8KaxFBCbx1FwTZsUnOFErv0NjXT89yLV
i1uTola28nL3TqvvdXA1XV6wzb1fQUnHUXfywdBEhyPR0ztQle4MdzimuePzSXvPkVxBSUcSBc19
Zwtqq378mkSf2+Z5rp8uS7O5N68Qct+pFdOZVKKAXovYPslrr+jDgBa1YtG2bjN40QYSpRjvwH5F
bFYqkIzRGNYTSwMzRbtd01Ed4av5PXUiaxRJ0VLaJK1ZCfbs9G4sei9qD2RRXcxbK8YsjM8irkl1
Kod6EjbkceqAPjskIJvo0XDV8KPrxrvLG7NR0gliTQSWCdqo0XgipzYwrw+dfwxzgJITP2LY6aF9
4LvhaO1y08seyz0P2GeqolIUyvunYfsTVCj/ap+0nGpplOOuXpZ9De4+kpLHpd43bXQo7S/h5Cq8
nI1QHQDxB3IJCndbpooCiz9hWTqkuLRnFAPiRevuXRRKZYtvwvc1b2vjXQu7gpSsKl6PujHkWNjx
HGLmjQdycp/54Z19jYGrXufzPRk9VTr4rdYIORlIvdGbgLZX6SjrSZgTdzTToEmJH4cU83Yq31j4
6bLWKGDkx3FbmnFi5YBpzZs06v1i+tATHvwdiHTBhpWOKMgCkBmEhNOACBhOwhKpepPf2ow/lsyV
LtnMnVJtLAGj09rr0HJqK0JsG32GQEB+yyI4yQ7GOv6p7bbdooQy10W/s2+f3avSz/2MeZnnHpxj
+o4aGwGHaU4uDCEYFyXnJ9N6p5sqIw3qosV8684bykMaf768OZurhpghIQYYNNCJ96dMNK8xfS/t
cKDQ0hrn50mV99pUMffX/+8Qx5LjdSOpSkwmA0sYJ1dxZvj5CMJFV3XLbokBDMdEqJuidFO6ZWvq
jjEzEISyjOLattDe7xCFIXh7kYOTG0MqRLMBdoNJLnw3a7kdDmD5TZzICcolGvyhMQYfAxJ+5q2l
qvjbWLc13JtSyWHRpqjFgy6JwrOdGudRzz+WdnX//97/NYw8+RWeUAZOBBeuaf7SmrHXNYXiLles
myvdEbbWOJh8B06gzKS7BEMDpn9yLT3rmaq4dEMH/hBF2iBMNUpbDMNDEYFzyKwvXaTwfVSCSDrG
2wXT6TAvOmDheWivaB6hH7zf5ZMqtaLYerniHWXmbHbSEOkCep2On3P7kY+qA3MRAzk8ybjEwzQn
5gKMiH1K6tjv3Q/UUb16VSCS5R9LLSSpBuUa20e9+BpZj1P4eFl/VRCS/eorTLSqNcjRak+OflV3
nwqieL1t2f1XxRL5zj9t5DRm+cw6YCx3/Y7syTEM2M55mgNR5aaqrLyoxQATv69cKkTSQ1eLABbm
V0Z0bWQKaVQLJn5ffd9g0TxF4vtzdqQGah3y47ioMg9bftofSyYd+shwFjDHYud/TbD2jaPLMKu2
24mcEDulT9rz36mBdPabxCSTKc7+NEZ+Vx3oYh1jzPe5jLJRGri6A7A5kgkAXY1uhY5QaN/4pH/s
D9GD5of7cR+3YBPiQfZDVZSg2i7JEbTSkkScYrv0kntzGHmh881QHaKNtsQ/5JLrLEoLPd6kBErZ
P+r6lYveg/GFG18ZuF7z6mZko98Q1Zgkhab/CtCtNDEsOh3dWNizouhvU15hrFpcKnL7Yt+lBwr0
UAiH0aiYYywd3WYIKe1HXD72cmeT+7z62qH7RWs/zL2xv6wc2+K8QonfV+JYrTVlbiqYjAuYU909
x+74LmP3CiGd3bYsndwKAdERkP0WrleH0RFOr+LGVkkiHd4KqYwWsXEMcnEPi42GIUfl3Gxfpa+C
SMc1zpLOynRQtjnuC+/vhvE6y07VoHjdiLPxdvNd2xSNcG+jCGTJWUpEwNqItJNeuMe0Mh+LkR6S
sDm5o36NwZ87Hqa7y4qwfWR/w8rPhGpG6oYbDjKByGEs5qPO761JVcm6vYKvIJJiR+GoVaQHSEJ+
muZVxZ7T+UVTbtT/YshfcSStntJ4nmnJEL56wtS8Y7HXdv3n8T4/CZZRFOkqbqft8/oKJ2l4kRLa
agxizXmHGNPtFFKvmXuPJp8nGL+/2yhJz0lOGS1FE0M9WjsndAPHGnZMU93oyjWUtL3MBubwDEJh
pkuJ/gzhQMwo/vqy7ExPR7IwsJ7/TjLpntINzvvWhmQ9mIwZXlwWmEwHVWpdpejS3RRaHQtR7wId
RBfvkNTeUjyNtUIjto3Rb42Q349umLlV6Njilvg0W7t0UdjUTe8OKVWM0kCr59sAXYyWwgIBCmh4
HaMZubP2IDp+prxH4Tb3B5P7lm3dLUV1PXQssKth1wzMv7xfW0Ku/wfplJmdMdMo5UVgLNf/Q9qV
LcetI8svYgQXcHvl0uxWa7Nsy7JfGF4J7ju4fP1N2HMtCuI05ujMy5kIR3SqgEKxUKjK1IaHjEle
BnZdcAsgnKsmZ07Tugi49HoI9F988touPRNjtHfk0EX1Kh1o2AtQW0ThcKXW3A+JAUR9rMNpDnLV
hDhd5k3u4S1r57oGRvHADyeG2yUZq0rNQAKrJRDtnp86WdFxz83BZvsXQAi1dR63hpWDqwEEut5Y
Fl4NYkcXRabLduwMYkBRZYMjOIGd6dRYbRhierbHKZ1JOB8fWOajscqE/nl9wgTKUUujy7j7G/Vs
nuAadZmq5uDC9/Rm8Ch5JKwOXPMg/RrzmCN+jV3NMKBPgqq+5gg4rZ3ks7Wix3+Y6i+uOR/Svj9O
VDmathLNHUqc0srj7rH6C4mJq5cpWQetkszlaQZDZQMEIp0VvGHtNgDCBbc2mWatLQDidfXiRfML
NON0xk2T6P8SSX9pyqyaJZsH5GQuVAsa45FU36ziK5ZP5oX8h/77Nr3qmFHI2MxTCpPGKyuq7nuM
dZFT8YuFEPGL3B+X12/3aG3Wj2/gJmdWyBpPZMQVwG3etfRI2pPaHC9D7Lzz41htMAS/K1bsUdwB
gx3Sh+ZQRuvtGMQo3OeB7Ba6H2Y3WELQm9AIv5gVdql6Kk7gM/O0T26o3rGwhfgDhMrfcnQ3cEJi
UYFZDD1+2KssXtAt89Wovw/rXe/IBM74NlzyiVfphMqmuuXON9p3aEA6xIsi8e/dq/V2m4Rkgjkj
VQsD22R6U5gkeGaJIf4JIsxT/ITpN2jDOZKP7s5M9QvPEG+9aTroq9Lxry7JI6s4ae7ijdPJwjMZ
c8+Ketdn70l2bWmh0x7j3Leqj90amevN1Eo2cj8Jed5J8S5cVMtMugk7yXlR+Gh3eRMfZl+JysN4
tkLJkZCc8d9/zebYJYmTFDNnzF7vOKVG+SX+MPsqxNPxRnOU8eFJzvjvM7MByzHoNyBowXnKxGfz
GQqiIWWfL5sk8dDf3rUBSdAq1sQuQFrjPLU3JpGUyXc/kho0xvnsqYn/vQxUpqt0hT3DVUY8RSs0
0sAfN+SfiGy0778cg2cgIYIsbrbEswmgOUHXsQ9BlwM7jlCoC+ZfZPQ5Z4wiZVHdj1u6Cq4kTBTi
oVpIcZzRHpqc34Tc9yow2d18hMZDG6wAjL+Ngyc7e7tOsQEUAn9XWaxpHQBSVvkapWFldqek++eE
aDjhOsSR+dCVar1qynUXYoAvGTkHS58Yy5HfyFLrXc/YQAgfZkq1tKnQyxq49KOVPy7OL0WLMDUt
+S7vL9izJcIOFamqpwqftcks/d5UFBQWrKOjy5pyd8/RxhphX8BtyzJIkKIQuHyIk8gY3lCPQyLt
4iEQTazoVHh5jthY2nbco9Co14+OerfiNXhWPxrWWYUPXA4Jex0RYPd7xhK+WgbLWTN0iAmlpxzR
RASZDRp8T66Jhy7w3yobMnX5XV/YIArfsNmYclyJ8Q2j9YfUOLB6DmorxPv+W5wBL9E6/2KYtiXs
ErpH1MqygKOXv/r5hhi44Kc/JMu3+5HYgAghLy1Np8tKgCSL15zQGxcqfvaJePkHBKFItnT7adoG
Tgh8Y25QG7UfnKMk5N2YJth0f3ShClrnoLp5S4HExSM+uEs0FTo9gh+asV5meYJCfke/usMvOn0k
TKZmunuWNhiC/2VDi9pZwuuA5fRFwzCuXcyye/3uJm0wBI8b3SadhxhxlLMGaCC0d7LAhmLUEqCy
9E2VccFITBJ542J0RycJL89N1iebfbSka7Yb5p7tEfnhKJuaUuNEMOuC8f+q8Gb0Smbl42XflpnB
V3WTLbQLGiE0DatWo+NPAX+OZFu497zKlzdWCMFaKTGOZfCd19XPa/yNzV00qycKRhsC7vrLtshW
jNu6saWYSjIYBX+Solq09BBH68rQiHtJNN1fMoJuJIwTomtSODCtQnJ3rEY8pHTN17nCRPbU1e8v
m7KfBaN94w8I2K5f2tLoYGhOzN+vhn/YAYezAfl4LeTxRsaJthusN2BCfEPJo2wchz+EDqPfgld0
/s7pFnuwD1w2i5/B197wbJUQ2cwsWTGbD6tcdu4SPAmgzbyBRFIJLWrnQ5N+GdXgMuK+TzwjCpul
UTSmxAVMs0x2VOrW6zLzXSEVut1382cYIcA5ZpYmJoVhzar5qfYlze/NQffj/ItSl5JFlO2WEOim
tVbdpYNJWeXc0Ek7ZRgJ0fT6ULmOBEpilngtROE8XU3uGG1+AtXxnD3FtEKdnkBm+/CWjYL8qYuW
JdWxBNfATKsRYx4c2b6a+22KQmkDxgPaSA7vrgfyyR0+HIrsTohHfT85xjKggtmUBvXimd6RtIsK
vXjnUOsTU7J7I5/8vKH+ZfP2D/QzsDheS9aZNNMwVIFq+05EwvoGXNtL4EZaiFL74Z/32SPd38AJ
5biqJGbbGGAq6ekTLSyfdKeieeiN9N/apb8MVIo9trimcSDkKkvuZQeUhJsFlJR/RAtLWYFg1/03
lgk7aDU9qJyWDjVoy/pYTPk3K3FOdHY8Z03e4pMbKCEIlxZ64JURe0bTgOjvM3AVx5Kpa5k1Quit
7cauygIQCfuIoq8yJHjg+5hl3yXux1flVeTdmCIer0WhOjhEUB87MbC9QMs+JPcD7tJKNERKQB4u
4/F4dwlOCLudprjgIgbc3C1gE7me3BzcOas3KNdogfPyXDYq9Zv64BKiEIF76ibFov420H0qw/SK
C/s5p+owHxcDjal/vp2sPixH99QeL5u7mxJsVlcIyStezkFzAvAaXdE4Y0ny+TLA/p3gGUF8+9Oh
A73SFQjKeQy7Ux9Z9+PT/9Z2JcUSYge18dRNZvgkp5kloDOLT8OVeqhREZPNaUjcX5RhIb2lrS53
f90uIVdoesOQ3pgq5LXM/N+dNFGJxc57FeRDgFrIwVIeM8QqMoK0pZnfknJstkqIGoaiNUWsYKsm
dre4D70Od5ARUu2kNXjD0W2Vz9mCmVfAcK0inxUdZA1pCdGadPXcNr1xi0bS570PY2lI4HG/Rmv0
y+CukkavpxRjIVm2XFckBfFMlYGuuWWWJNPYcQQY9IwkxCe08hC1SlHU6azvSax5Wgo6aPd2Mrvo
8kmSAQmRCWtUx2OOR3TavhuNc6OnAbPPsdQLdkLCC4OEeDSbLZQYF5SPKnuGDE5yqHAfvWzKPgQE
LyyokGlQvni5O0YPliNbhRNY0CJpe+eIG0N4GWIvFsCMZwxhX0AvlKcjp2eZ3g1BHJWYQPL6Q/bA
Cx9vaPB7gSVsDR3M/1CSudN5rnMIWN2ushrlXinsBYiwL52uWGqrwqB5BK17UJ2QikXQsprftanX
P7Ew9t7Yy/oCVvhCDLFCWGkCNl7uwA6TyYjCdk+qZkDOzLZUDAwLJ5V1fVUwjftCQmEOeWzsLGo0
mcvJYIS405tGRdhvHpr0U1mW0eIoN+Yo4dORgfB/39zjzV6tC1Lh6GCy7t2ixBEj8502Mkkk4Dst
ZAw6ZtH+Lpng2m5hj5wmAQWW4eT0pr+UX6vJ8JT4oVMMKKhJ3k12Tyv4kYljc84zIixdThuri3kj
Us/ysGroldWOEov2Lhkw6RlDWDk1NdsB0x9w7kNhhnqIZmOf/oLXqUF2BYmuf/5JfQEnrOCUpYsK
nlhc592rLn2o7C9JYvqqTERj3x+erRLiguLQPLEwnBXYq3U14w4/Td3RztLwcqyTwQiRgXSYGu47
fBmSOejAEFbSc699vIwhcwIhDBQ2LacpBgbGV67jZvR0XcbzIYEQpyxTkAS7I6f8Htv4JjHj+zWX
kkfyFX99dP7uiClkiDEzjYIxYHDmI4jalbf8oZYGo+Jp1O9PcwixjgAkJqb/z8XfrK3PiWOPoEnp
BmMFtIrsIH4YrHP7L/1N7JR2M6j6lCa3zmA3fbZ4C7HuTVMWS3czkefDKuZwaCYFR6GJ08P0H/Vc
eLb5LhshODz9vOxzMhzu95twyorcYCRFCXZsIdzgnmz2pZk+LuxwGUbmd0IwyOI5IyTlsYeGuXnf
yvRLJMdTHFRvGe4/NsWuKNYalXnhj71xlfRvuJG88C8hCmAmhKG+hmDjKovHxnu9mw/KlPmslk2D
yQwSYgHN9c7Qeek9zU/Vcr2st0sqeWOUQFhC19eSZ1Cf5OGGabej8ameolo2NbnvXa7jEBtVOxDK
vvSuZSBNqk/wLit/P9Q3ebV65Wh6Pf3njJH84D8DCRujzNWsajOWKyHvUPVZ5rMZz5JbyG5cwwCo
zjl3eBvsS2MwPFWS2MHmT7odzuxK7RyvL5hn1Gdtfbp8XvYz0Q2YcGCooxSNOXKwOMQAA/mtwgwS
3v579bVwfK6x0fkoxgeXcXfP6QZW2LCiTEEC2CO7MhsXs9S215Hq+O8ghK2iTtNrKX86H3LmWdoP
Q3Zb3PXrjQ3C0QHvXb0qGpYO08m+kw9ejf8/kPeXzdh17WcUkSLb0FLwZaT45Uq3wST4ocV4xpJd
Ler3yziSHRHnW2OrAvkCuhqDtImW7Lr75zSoODkbO4QSbTnkXTfy/AlzTdGq43nMOrLhobRlxWC+
7K/Sgg2QcAlx157mawcgon9e5rtkOVXJjZveVe57ptzS7PHyukm8QFT6LjMKBbsMCXyJ6ZKqu1lx
eMp/LiH1cvGEkFAWSfUnnarp7NHp4DqfpFp4MkOESGDmZlIzvkGJc79Ws1fOvdfJ1KNkXiace4M0
zLQ5SKVpt4vS3eW5jJVtFwIXKlcHRbH2SlMU/Vo5BRkPIBLzWp/pGVU9SYTev+Kg10OHdjdRVVH6
oIR2U9/1uNIMwQytBSgO/3RDNKKf6gMo+mQDK7sfhA2a4NE5sRkhNdD0coE64Mno3rN5xnP8jWX+
YwVbONoGii/uJk3DdPCgzwqawvsYROyrft1oy1su1hsIwZcLlzX2TDhbPlQj9IM7fHTrt1QMNxCC
Kxsq1YyhgAtY7jXrJt/MbG9sPr3h4G9ABFe2rVRvJwUgta6DfqC6yXMT12rZtAP/TL0KZ2DzRGOR
bpqaSGaoWLVZuXzz2Vib4N3OGz9ZlMTXevXJ1mLHL9E86tsl+jPeYN8GWAjYetnmTlojsI3sgTRf
TCXkjyaXMXY9e4MheHas0KxeCmDkqOSgQrnSaIASC5hXa2i7XcbajW8bLMG10exjOqWC4tSiv5uG
z7oZmqmkurL7rSY2pFBAY4XxF+FGOijTVGQNUo62vh+LKO0gPJ4/UFSsL5uyG+I2OMLWgFuziCsu
W6PUT0pzSy2JHftL9WyHsC0pKB8zqJtjqcZvGf08O5lvQ3nlshEyEGE/Goye0HIGSGlWXpW/c+P3
Si2jR95dKVPFWz6WC9M8QiRA8hSvHcHpIVN1BPUs1H6ZJJ797j8QT6iGGVITU2k6pC0FQ9TWUTqi
oHt7ZqZHlOp7Gi/TfZXxuZ2hyoMyZdp5GWKo19Q58ex0kESivVO0/QMEI9V1bhr0s6EagRaec56h
E7paHxz6pQbPIfWNNu6JZPN2S/IbTCJEcYohwGywVozyNPZX9DJ4hbm+A3NN6MxNkPWY7IhrCPaC
j8Nw0GlndW9w0S2+YLPujE068Ie0tfyYzMmtjdqFWci+VXvBd4sixPi8mnu7ShisbNtAo6Gj6oe8
fNLHk6be2DIF7N20YgsnXFkw3R9PvQq4PuyuZ4yrgDfMdz7QW3rM3rWSuune+duCCdeXijp9Zw94
IayM0MIzPMSHDcnNfy8ebiDEKmBe6rVV2WhSYxDFM6MMdEMuruZ18/5yKJEtnFgKtJUBAugTbFmu
eGNBHkJnC+xnEQF3aBLoskFlyYETy38WWKBcWv9+xX0i7Kas7saBeakSxBASl5jGqyMXootYB1SN
RondCVjZKY7GyDlNBz4FUB7eMBeibzdLCGNFyhTm8M2yxi5wmB5p2SN7S/6/BRHChttNWrMosCbB
A+7wWclkzX17AX8LIMSFrioV8NXyuNDi0veBMolL7w0pvVgmIST0TVubFu+B6EO8RB6zw8w1wZIw
9xmkmo2wiWg0+Ulgy17b90ZRXiAL0WGuyrQrTJimXvFRNrAJql7uu+Au9bTfgyjZxyYLJe4nO8JC
lGibgoBLHl4BssT79DjnfvE+jXpMohjwQVJ7epAH7j3IyiTAPMe44Pdi1dDOWtaODNYOmMCiKOzj
Xp363FQdqlBuYH+4DLgfDvFsySkuVfBDvrz5qG7c9EaN2KvnP2anDJ3EBqn7G3rQsYfPKELmpi99
TI0eKIZuIl+wTlmbvuHys4XgC7u5wilxNk1Mw44tcexXMYJ72we6EweX12vfMZ4tEcJFVa94BGb8
0zhEJVKbufEyN6Dj58sw++cZ8ow2dGBwpRf8j9m2OZYlGu1UtM4WuoakWnbRkUDYPAJvFox1pRqn
oH4G9Zanl6W3prLyzf734q8R4h2uMRYWo5MUk+QT6Mbdjwr9ENOf7oT5p2WS7IvMGtHD0NGsKgQL
NjRHTb8bDNlc/O5B0XXQ9GIuDWywQhhqUbBOWYGNzwzFX/Xy7DAlGCrz8IaN38AIG59UjaZVK86/
Uxf3ORiJ7LyRLBX/iVch5hlCnJ7osqQGMyosIdFvvnH06nHyBdkojWTBxFvh5HaVoqeAmfXHsq89
tzksTXR5tXZPIwpeoGnn4Uu859hGkZpZ1uHdq29vmL6eMdF3Vy40LGv66TLUrjNvoMSNqd0h1XW0
YztL2ng9WUKlYufZdfxprO96V8bFsZuDP+OJ7d/ZVFSt0s34oq8UNFi/1DSirj+ldy74EaxV4hP7
X9kNnPAdKFqjntR++f/ve3rFPHCKzngJ0a/xEgJejtyWfOv2/fDv5v3ObjcBaLTZUhXcwuw0nLTj
cARZKkYszNPljdv3w2cY4cMwWoOjKvWEE2Wda+U4VD9LWU1sN/hsFo//+9aSjhJTg35IMGrukax5
NA9f/p0R3MgNgjW35tKuMKJw0OY9/0jxMFaALvwyyn6WtzGEn7cNjJnaE61dwLCDdtCCNpoDxTOO
3RnUckcMWPhqwBvmY/8yrmyL+NnbwC6rods1ShUYWJwCC3x5JbR60rqSpAj/xcm5Wjrv2YO6x0sc
Na+KPM5rvC9b1C9tejC0/KpK0q/u7Pj6bJ2gBHEojfZ7oeDBAReQYI1bry9JOJH262Wb90PX898i
uKUKgmOadThwY9kcassBvUp7o5JHdHlJguT+6j4jCd6pOixtlwVImfEjZZ9jI/UIe7xsjQxD8E9a
dVaR9iqCfdMGilKHlcLOTtpJriG7IQNPxOBtIciNiLBoXaosk9FOfIbJOGfF4pMpO2hORrzemK+G
RDkPtXM06XJ4g3kbXMG8Xk3MRiX4lsUzGugxVbSWZ6v4cBlkj3mHj9L+tU44fYOyMKNOcQxcI6xO
RrCeyQ90jVypp/KmDbgMYHkofr6pILJBFQ5f3RYZqEthmz1bvmJfxe3iF/QtQXgDImRPszONXWMB
ZCXfO6Pw8dQ6qLLwtXukNiDcezZhBPyhlMUJ1i8GVdugFr5Z3SsWuJJkqbMESCzwWEWGjhseJkEr
fU2NALMdYYEJUdOVRCwZkPBVXkY1q3TuEVV/Nc6YuFlRkX4/GxIdiv3A+LxyYmUnH6ciaTPg9OES
WpDeZufiWxdOIKgB0cN94Ws/Lvs6jzmvclAwWEOpDKw4kLt8uVUMjTHJauGLyZZPalp4hMqcYb84
RiCqgcwQTdpEgJjNOhvKDjeCNpxC81AcFL86uzf02ERu0EseEHfj3wZMOET9amdamiBtZ7Nz7Asj
Sif1nGqrBGZ32TYwwjHKBtw8Mw03Ki3Xo6GmEXNlLSq7LreBEA6RzfDx7BssmwGydBcP4qAB9qr+
oJtJeNkHZDskHqNFLUq3sGCN9WWC140Rqkqltxy00Pr2P0jb7y4engL4ayIBRxv/9014GKe2GAwH
I6/T1eKrIe4/5HYtnlJfu0JRB1QQeCn5KRtV5xv/ytE3oMKXYwRXrm5mAF0hkFb0tzWqVwktvTSZ
vF4mtioDE1we12yUg/MWX2EnOTvzZ8esrya6eiSmvkOcw+X92/X5jWmCz7ejldiqAtNG07krFTRy
WylkRTHXcxlnR9rRgnzz88YJXt8NnV32fA1Bd3wYbxlaD8aI6mGchc25D3gVsHinUq/xjclTslC2
hzLHEY5EsTAIQMV8WdssGPrkpPWu5CzsnjoTspW2Be5AVyT2yVzeclGierVirjIJ1un7UP2oMKl/
eSn3t+wZRnAQatkxqzSEqRUkSC7zYqYFVCZBuf812RgjOEZNumK0+Me+uNYOxjUib1hPfnwcOHmb
X/00Ps+fL9slWz7BQ+DnVcsWLF+i3CrpB9O9r9hdQR//HYrgB6qmJHnCx4iZ/XUccDsmyNOKY+l8
uIzDf+d1zPi7S2INuMK0ctp2sIalYHhkB6JESnpsbLz0RRhz1xyJXRKvEOmJbKM0O4cPzSXQxsgt
H6+MnrwGLEPRX4bf2S1WyM9h9chIzqNTXc/UPSq9LsllZDDCFSE1rZZqC4wpm8Rb1S6oq4NcTGZ/
i2xDNyzEJuh6vjRmBT8WTYlWBIOlP9Gm90meRhiyPSxMu25125uo+qClMgY8/rOvPeMv7KtBdqfo
W02fiiCl9B0Zh6+N2Z9R7/I7t/8EXRBvzt4yhqiBn+Y/lopjiE2s6Oo44TCX+dGOPxjDPXho3xSW
njGEL7NutGZjxDz6lY1Xq36poonZii6fqn3HeAbh/775/KcjRsC0BYbUdWS3uBY0d84QSyyRbZAQ
YPtuZSgLAiR3Q0X5oukfdVcDAcBTk0eKOx8um7TfjrDZHCHS2gltMoc/ehge/yoqXnpF8FJqHZro
Te+kGyjB421lgWYSfyhq4o8GW69GI5xGGVX673NzycGFEFvFGBqjvBVgudJvtNHrfy0hChfQujK+
qPeET7hMQYcpwSSQFaH2v/J//UOc8kZ1LXagKognlwKMZqmnxT8u75YMQLjMYWJLi+uMryANreEz
KZ4u/z7f7FdrB+1nk0sJusgjXjp4u9bdVPALT9df1clh1r7p9HFuUO3R6rcU7DZQwjYlw+i4aK/B
zqy3DNfrEnOPg4z/n5+VC/aIwlOTApmonrcb2M7XFs1ki6lAvclTJ5lkggxI2BhN0ygedwDU6ih3
V1HiZmGfEs8dmSQ87LrA87qJ4mArMWiz8K4G1/m6jhST1pIL4m6Q2wAIX78cigbNxH0gt9lVmo14
aJ0OySpbsd35CYxPaS66v1zQUQqV1IKgoBObShGwGD1Qjpp7Ks3nW6VCX5v6KXfdANUeD5XHh9Xp
Pwx1+q228CQHYcivdeZc1W0uMXx/D//+QWIOQ7uKdmOMle0IC9EMf6rNbx2lHkjq3rSHz0j6y2O2
FDZU5DltAquhCWk290PsHC+fZJkxwi6akBy2Uu75vXPr0GPfTKEK5s1O9mi6HzGeTeHuuv0kqjTW
qhw4S4t+imUsTsXShjYrwHLPwiVm4WW79t3/GU/4BGvgmrJTis9VMn5NyL0lY6fe9/7n3+frurFn
BjOTZliwB/zh2Tp4I/EzeN2/M0L45lYGpDoz3moztZwtAXOWrgRBZoYQyItUd5WYYJmcnBxz3kBJ
i6vMYG8pLj6fYbHHYFlbZXI41Ug2n8eMHdtB8/rlWnPi6PKK7SbLz0DiswvNRnPV+ddCx4OzceTk
MASl7Dc9OG9ghDBuG+1SpCNfthg9SXhJKgdfnySLtufCfBQOHNE6/itKL5WOzjCXgI/4WrhelhyK
Wqa5uceCy3/6L4TwcW2qYtZWDkF/0wXlIT5F5NSF7BFkil4RDbLRkd00Utcx02FouHWC9ffluXEb
Qx10p/7TdMRFGVDy44x35KAe016SO+yW/bZowj4VVFWgcw00E7TPJFyPua9FdvSHU1g2RLK7XxvT
hGhtuZk+zRNqR0Rp/YXdEvvzZefei9Vba4RYXYGuuJ9aDlC0oTWhJ64NOrsNElWWdO0mx1soIVz3
llo5zAZUf1Vdo+/A779OET1036bvbuT66Lq/B0W5N53X+8s27lZ0tshC4LbNzExaA8jskD/wcfPs
Lo2sa84M7oCtOzlA1+Uy5F4M3CKKoZzOyP8mOEmqhHn63SG+8RYhVYz4Q6bYVqHBDc7pl25vdhUu
vgqSpcmfA/QWgmvJDYmnHqowuXtLXR0v6xAfdUwNo1OCI9o5Mxja/lHsVkIGpTs0P3hmHmj9W+4x
ugV+PU50wbn2XlpVxiwunAIr16ntKa3zG6e2JD3Ue3kDfp+zdNtgDNQFdxjdujfVFe8Ddsqi2hlv
pkzzzTo+rmWN5tnq8Q2+sIETvrglWgfbdi3g93Oo4prh6MGqy2oQ+2FpgyJ8desiyUAIB90T3uE6
4S1Cech9TkqjB+oR01SXbdqLSwbBqJ4OF9ReMbmPs5GhFIxxsFnBHXfO3tmaLBvif7B4f4LUnAab
MB6ui/endXGt1R5mvGzocO1UD2bb/pgnNYRjwK2upPdzLJsT3wuGhsMZziF2Z+riTMjojJllZQyT
QOSpaK9mQo5q+rXLZV1ye9HBcIjq2pg3MixVPEzMnlylBI7GwBCwZneJWvm46ko+9nuJC+FXaaDg
FdEVXKJEGXZKFScFh1R7Ru3osQVDoOLcjKCqaVgCFpn+52TL1Fz2jHtGhbzjywPstJ0xm0bPyRzG
oEiGG9WZg8Euj5c9cG+vtjBCnEjNuLYVZcAaNiC3jr1m+Ekr6iXrEFwG2nP1LZCwWVqlu401AwgN
6qc8rs5Tsx4uQ+wuGXp6bJu/E1lEgFioXpE5acHw1HxLLOJlRfWUxuPDZZTdPMnk3AR4jdEh8yxk
ZmbeZr2qN1wcZIU8BqZ+7pNTeyoPSlBLQuzuxx6H1wFnkYbPkyFsD7FzUjYVepU4pTbBg1eC7MJb
b+soiWZ/CcC/AZqX+IGgW0qGzXMWMXJssYXl7CEv7uYDsK2bxY+j6kDfZwN0GBzP8Kt3SUCkbe97
G7hFFLKoheLtssX9EG3vNUqZxMcdMUw8LfGWJEhPS8Ci/pyOErfZ7bjZwgoZlU3zQWMxihZDwALn
lxFkSqCEJlLf2DNyNNwM/nKEoILkjWLvRGxh+Wps7qksn3O0E2F9Yy2KDQ2idbLW692vmWmBhVY1
MZxHbH76NxDx1BE6auDa5W+myNjwBtedR9y7yNENZG8uu/ZswIQPdFPkEKsZAaZmj5gY63VJqNrL
N7bGCHHYWVZSpGiIDSblupgOPd5Fx/7KGY6pIis67pmC+hnBkLsBbkcxTVvR7EcyHVlAPI6eUhqH
vJWpgexZA7JFA7yOyNB0UcE9oVOnVT1WK4P4uFc7jT8l9adVu2Mg0W31b5eD1t7JwqXYdvEFA4vk
70rexhE01Opjq4WgAUivsqX2VfBhVjIBrV1326II7lY2C5yaUn5B4Oqc8zH+0RwJiIj5ZFAnY2/a
DcTgj4aEG8G7FHjaX3r37PR1388Yam4MvwPPLDv2Bvh0i9sqrCIZnTP3LjEabsGE2GSRZlkyh4Dz
u30a4psW1Fe/lrT24vy6in9e3q3dwuoWTIhIQ70Of+hbuAKThZsWqt3Gw3Lff29PukdDt/FWw4ur
4DLuntvj82mAHw+DDLqY6fye5G04r/k8kogU1bmsm++XIfbc3kbvDYF5puM6wp4tVBu6XMEylmpk
O5Cn63yavTfwFZNmHNzbXu3YBkrYsbXJMVLtAkozrgnEaC2Thuao+jomMS8btXe6tkYJ25WzvAVd
L5AYNSGS3n9ZnCEEbfvpMszuBXyLI3wxaNHFMeGLp5zd98p3ghpNGRk3DlpFfJCYH9FR+XAZcscy
NEhbILhFrmMi4Xl5xDIXegEVzwGq5CvyoUM//VwW2UT/Xtx4gSJ8ORKznBZjxQdYvSrujaCOShKU
T2D8CZubefK7zLts1d75egEofEqUWSlq4gCQp1WqD4vSsPb1E/nOJ+zQ7hb7MlYz2UoKWePcJa4a
61jJxFyCvqxPWnNfGjK+9L2y4dYy8boHYdVKtSZYZuh+ddJBM04hwuGb/W+i8fJAkRZLvH8vSeWC
1ujhRJIKniMhSWVd3uepWfDVjKP2Cn2j5pc2Qw0FI6HITqkJjbD5Lq089rltI5l6107QeoEuRBQz
Z4ozTiVcVA3i7q4fZWnp7s4ZBN2Qlolyry6cgVJJK7ecYJ7t3qTTu3K4GntZrr0TFjFRZjmmqjng
azCEE1C7qxVPFfgg/twpioNjh+s3JUz9FVl+6i+H9lDdgDvd6SVnYee79gJZOArF1M5jzqlemXta
k+wwDNOxNL81aG+va5TCUDGQHD7uDkJcfoEonIR6AcPbasHWLhhDHeTm69m5Xg4G9GTf0K6whRKH
3KpVSZqiRYaQV1c87SmRZdtUYhD/e1/ZY2k61HJ1C32lgn8MXVODZc2kmB3PPXdWw7opT40Zh6n1
q1n1GzIopyKW0e3vnnTUV/7CChunuDoUPvMF5HVWoP4i4GGaj/UcMb971MK19eS9EbtOukEUNm5Z
Z0VJV5SSCvNBpcdqXf2sycH8dodiY3jZSySLKvY4jbRaU5dhxiOBI6pK6lWrP9RHA6m+VlwxLCfF
e+hlzL3vq7FZUjGQ1WufT1YPAzmpqvpoBO0NmrqmLEwjEyohXaQWN7qsxr17AJ9XVbxrtLrVL/oC
S6f2lprnyVz8xe48Ay8ViX1FpdQzu3joLcVNzUJVQeQsp3gLMVQL05KKOl6X8xLSevbm8tzZnqqt
B0wwnCTLyhOtVwdkgygckHqenNggKGWxg3FYT22EOfo/U4XkWj1mfie99+4juqpqotYObhrhm+Au
OiWaDhv/IK5H5rXG7znG7Pw/Ie64K6jQMFBmm2D+Rj33ZZ7UTi0UqVYAFtZDX3+o0A2z9ujLn/1x
DFPMocfOG9h9XkDyNdhc6daJaL3RA3Kpsog6xiFN9afLO7fz5XsBIeS1ZWK7Xa4CwrI8FdrfeX6o
qezdcef7TVQEThevL6iwikMgSe4u87ygageO38Asy4fUtGXdGruGGHjSxKUDHKniGK26GgsZGlSK
oVHn5Vr/0KbZsSxkMdnknix4OsH7KWRLcXkCGRL/OzZ74ihObJmLrfjIp3s/n3RiXUHuHm0pXrum
72hZjeZ3Z4zr8mQSWrSTl+YTaiUDBD+cY5Kshbf0zYoXa0wZW96kWnrt93VqX/VxcW6VwvDyKp2+
1EWa3RM1168adNQyyJ/1822n6eONay0KVNMNSB4ofclOMzWc2O8axXhvF7Zxn1BFq8HWsmquPyY2
xc8Xrsp8XTHzPjD7zGw8S6kGwzPiwlqfHHewhv8j7buaI8eVZn8RI0jQv9K1Ubf8jDTzwhhL7z1/
/ZfQxK7YEG7j7pyXsxFnIpQNsFAoVGVluRZEjpB5rNs1BB8qjsJduzaKeS9bWUtOKBvrYORFejYH
haK3zalC6wF5Ne06ayF8axlZkBlyPaCMjFBjp1qL/lASuT5h8E4y39bJokKzum5FaRzR52Ciqtke
GxtbgwSBeVgTqPzOrgLevv37+jHhvV80Gflmy1Yw2lVndaRNyZKKIYcJ54dkr7+gx0ObHPvT4MX7
LFiMoyjk5VzEGrJTyOXIqB1h6OalmZWjmSPsiWLaTnI7WdJBgWChZZhesca+VGgCVhX39GzgmEgD
xt5iE6n/lu/HpcdQAORkRbR63powzs/SMRYMNRaWFKebWjaP9A0YTdWww/CbLxjParldKSGVNC82
xnxrpeBm4rmeLSbr32qjqtYRkX3UuqqSu1Ulygy8eRbWI2whGI+gZD2omhYgNMPR5xWaJJIzG88z
pomPaKtLXpKmPFWLqEWMZ/lbWPrvG0c0IS+WxBpgl7Jy7TSoTOU827ZjCLsgRXvI2OKkj+ZMUjy/
kL72ohKuQiQCyTM/vL1QJ7UVVENVZgvzagyJXidIGZmyh/ZiiA7VN5Y+C+gN3IVsYJgtg25mnPQy
YOqmd6cikCGjdd1PcBEMw9DpyCBMA6ZBxOajxN1Q1xl9mxfJPox+pKUkAODuFMY5Q3QX9w9aiC4B
sq6q1FhPkaOsyvsqSx8tNb4La00k0s1dCDKESAphFwjL+9S6HCMuTOCsE3Hs8hcGdgtyCjwEDcQq
RdMRUiH1dLkSVAqTyV5izAgaIreOijOG3D1d/xq8zdpCMN9bwgUGUSksQoOzziCvoWgvdRp5/xsK
czwMJatKewEKshNjojj1vFenv2jo0rZLYRz02oRzaCkRkj76QRueY+RU/6Zp7AKDMd5Um2SsBMdD
Tz9VYezIzbMxiBSiBN+EZd+TcCIklfDZ1/WWFN8n7WcBUvH1L8J1yZvdYmuqRZGORLMAkjZnySqc
IkOTQY7J78tznxOvnr7rE5oI8ea8DsxfHHpOZUjZYhI4s4MDWP+NXdLTqe/n6QchrpWKaKncUAQh
6D8gbP5P1THFM4oB0nsTxs8kvpm6NXruqLaPVLrx7vqaeFkImMU7HpP7q22wUu0IeJ2vBChmBaHq
rI8z0la05tN8F6uTcN52F4iMk1uUUtbaGog6SsRm0Lh55kru9EXdyZgznYBOL6Iu8ApNGpaIiQQQ
faLgl95oBtO7thF0efLubXDojhz+FN5LV5hM5WTHNCrXCsYHwcg3tgm/6BTQnAwNkm8OPqCroJmH
HGgqXDoIPx7Xy6IvXoZoEpTf3vIhmwup7hOTTA38Bt1KquSt3Nholyuc+PMSUCZm/qk0fYHFcBcI
DXINiHTOLPP9jGQu+qinjsQZfKrlt+6jc3FQ/SQQplV5CwQVRLZVE7k5LPTyw6VpvOgks3LPfLJ2
NggMWBsqTrQkiXlM0G5ylS+iOIIXem0xmRPRJoa9FikwrRFt7LY/Nxnq1HeZ+hdqjzjm74tjNlKJ
wNmvGwBJml8iWLE7TeCxPjIj6J5hQBfaiJD6BpXwcv+QuSmWsbZVdzoax+7BcKdv3S70IIVDkJDW
j/3OPiipI5qG/eGzARYlQh2kKwLpBnYcA4KOPlpmjbhm+5CGlWOiXV5ghfSXX8TlDASzsmiptXww
AfFPhdVW98rjHz/Z6bvi5TreB6MAHNSRkSBCeYTW+y83cp7txA5Xnbiyedv9rtZjbN3qffAXIKCk
WwTzzeA9mAsmi2VzkvNJdZU0ulWrdb9Mymlo5P0cqYLg6aPfpwt6x2LvmaiXxqqKsSBMgNEd47ic
kV2nepy5Y+/mXb0TUbg/XttviMhYYg8ReOpMkIPUSdNifBtxx6B8Lvx537zau96NfVXwEPjo7oGE
Qg/MXkMW5wOvsO7jRpdG2EYWo4YGXaZd+Dw/xo/oW4e+6fVvRuM/1g4NE93DCma+mLpM/33jgvtB
abMMjx4XItElTH0YIh8Ku4fJWI9h1f6N2W/hmE3U2mSQsGgcaJCdiYsMN9RbaXbbCIonUSsG5xiD
r4qthMiWQWt0l2uL0zIcV2lR3E6u0x+zXYZgsBFzEqVDeDhEtsDgBtsZXoMGXps9jKzGqDNzVl21
vFOTIFFEBvEh5IB0zBaAeSpYmdGErQQAdPCe4p+dm3rFLv6+Hs3cIU4tFKvjWCAqgZpmQ/gTEYCl
MoBESttV7mv08u7T52SPcqCXSU52oK0YauleN0HOWQYZHS1RGjjCtOWE2T9jXvt2KpS3szy51ttZ
lpC4djRw3yyksERjRj/W31Hp3CIy61tzUmgguMAd7vrXcFcHaG7JgxmKvgOaGKrAPqQQuBMctY9m
QkFBglZVS7d0Voi0DKNmgLQzHEhVYZ7Uz1UXEPror748ywBAnGgCxdA/ZLL7Fao5RinjWEnxsSvb
m0jDpPmCBPIgYo9xLUTB1GEIw2roP3qryW9svl5WE3oXMXHTQ2J5Gtxh5s5Hc4eqkXgsLG/niIE3
C1KciEtZsLIKM0WpTIxRXncxxgJroaiYwV0PigAWSicGvpDF+EFtSIbOGuBzKSND8RJ/kRyonrnU
4hdhkP3x9rf0LRrjBq2+qVO7f0NTggLjZ0PpkByogjVyqbpb/+fEDOydWLqmofQA47PpBm++lmol
ZZetsPdmPU/xfgbWFFw/xR9elxQCorS4R3QFpQfG2WJUSgMhzRUxU7SLqqBab7NMMOxBBMGsojMx
9qCgp1ZqJ2eZH/L6MxkFuWauqW2Wwfgi0iCglWycoRIqd/Mpnx+ub9PHBzKzT4zryTtpbtoci6Cj
1ZM99eXGveZVh3GX3UmC1gHRahirRhmyrkuCj9JkqGDHZ0ssFU6fMKzT2X53xpRJaC3yIgMiPZT3
6n7cq7vsHgkgX8Sl4DrtLRITXlYlKmshlK+xc+Bt7Ow77N65cH8sGASJ8bYoKHvCUIx7UN/Ngc00
2rlutmNDN9BfX0eUji0v3FcnqiC07EU9UwL7ZgcpKM1a61YL25OVYz3eZ5hJ3fWiWELwvdj3vYKJ
x5lMd5HsrOOwk/wu6MDpXJxhL7B00XIYj2BoiYSqFZDo6371IB/4XIOTW/v6DpHMY+5jpId/HVME
yXiIMp1bA/VL4hr1D0X2VDPomi/XIT6yzS4PMBvttcU4SFBYgRkes1vSQsHlVnugdOMYPKnQU3a6
6WXtAzWRxBOFmm+8kyvH7a0CvPHkg5ak0UJjJW2nPJGjHqh725GPaqDvUy/Z9a0TntSd5cR7u4FG
rvF4ffXUYbDwKC+joQ+0dFzHjEMpLXvIO7IgdRjH0cO8Yqp9bCUWgrU5PubtQg7RmGT/maKCLd+g
shWYUS2NeCEzBNeG3pmacR8Sv9E6h6STMyTf1VBEuRMsk41/x0UdOjvCNx6mr2H9Sysw4LjUXElq
DyN+xvU95WQ5LpfHbGqlQbNRV7Gp5CE/oDqOTija/gytnk/mbkmcscXnbHeh+xcPi0tkxnl3SdWl
iY0VzUF7MF/wrDhnrvaUHag+JUld0X1EXfQV8/lQgSpJHtJ6nUstlhLmhwCE8r15uL6jAhiWdocp
PpZZyYAx5woKkjcJ2jSSR7N8tcsjmrScxBBZKM/xbCyUlZm3rMqWWwOfcF7uwzoYh08qEQRY3GfS
FoPeVZujX+oNUWoJRpkeJl89dXg5W570KX4kTurnOyI46txIZYvH+O9pmPuBGNhFykajidIscyQM
WjHxQCIvIoF0XqhC3+gaolTbRKPI5eqKaFDiPsLlt4KALe1k8um6TYj+PhN3kW7oVTT94/W1PBnV
eTEEwSnXZaCtwHprBoEo0OXvl6UsU9IJu9UvqEG8JGYwTycNRJVExC7jrcQGeY7ydS0Zvc8MUmEt
eJgtqhs3kZskXzNbEAN/5CEa4Cih4oDWFvA7kAW9RNCnuVvQ7oQ2u9cycYzMKQ+aj9LKM6T/Oq/9
TJW90P9x/QPx7PsClXGD1C6yycK6lmOoO3rQIdgyToZjIqDsXXEWgHNmDcWg1TCEIZhSxwQLQ5ui
iFxjleA+Oy1o24aZOXovEAune8W4vAsUxq7NNu4kTIRT3bTPfcnal7XlNdEt0QX2x4sMLoCYj6aZ
qZl1K7ZPO0++5FDvWuzzO8mHYtmT4UDrxMMueqHfHe1USMLnGCXQLQ0pWROaISbjLNpUsiNZklU3
kQ8x+bTYf/FuugBgvlZT1HGfRwoI/Z/fym47yY0O3Sl0aNwveqBzDvMFGPvRFAU0CQoWFS+hcuqt
fWs9xPO3yRSNGOObx/u+MV9t6DGg0k6ABJK/G1aBBNFmpXWmQmAe3NOFHAqYGWAHUu2HyzM9S2Os
FSHMo/e02KVxY7YL99K5XVz9WAXTjT0K4hqeSWwRmeBikFIr6lNY/gBeeqg9lvGTwGNQT8eeLVC2
kLam3dayzhhdqeYl5gyPKtJ48w8Dr5l5b/r94ihu5cW+sALAXdAGjjFBO4W+ZdUCzn5SX81XMDac
6ld5g2ipcyLXuKnPIkiei9oukLHDOO7tMOyAqC66p6MJOS72QyVw91zPsUVhbNDoRlnqZ6DQiz49
1YfxLjmCl03bu1z1XCVIw6Ky7dlHbR/dKYJgjbdGFRVS1DyoIAlbVyFFpc59Th3k/DTVj1ZUu1qq
iC4X3rcDKRYNf+jNJyhwX5p/ki1Sucww//lu8EF2X708CPFg02yn/o2RBl65+4vH6Fshx1Rw7DTF
YLZ1tRZLDbse90sFTmt2kJPU1URi27x10WrRPyDMsS7i3GzKCCBafrTBh4laUc1GhMAc4xpylBi5
22HnoOa93A+DKCPxoSCPaAMVKHBX6WPkQ+9R2JZpPJYNPcUY6uevN9C3brzBmw7oKNS86z6DZ21b
MGY1uj1ayRKiYXcM74ZF9hdtv+LWug7CdbZbFPpA2YTqETIf6BcGCj1RyCk7jdtAGGkX54hmiLfs
i9q/Dsn7ShtE9smDiegoWhbYxFR+SbOHNBL1afEBoOkJxgR6c9loKRwiXc67Fkuqb8c5cyZd9Ibi
IGAIA7rDZRu8DF1jzku+LjnUM2DKRa34zVj8yMnw9fou0a/LXBiAQG0Eu6+ALc1AmBlqTTJk1N3E
COw09qwudaMsKGUQ4fWfeivK6PHKCheAzPEkjaJDMgiAY1Dc1kGxiw42NMZqpIZEMQt/+97Xxlj2
itaCBRPkVbcy+wCCP76tC+5bztlBeKeab40MoA3TX7CxaguytOFkwhPoSHtJMXEmYzeJxtZyQi8b
glcmFOAgFwCXfQmSa50SZgTLiJPk2CvDqcrMUzgbX9IxPmd9++26RfBeuVs8lvJnJvqgFx2+kHWO
HpP9iggi/Ww5yCcH4rjy4zeyZQw4oZZnyii5M+Yw9to6jxHAhuygRF+y+df11XD/PgirOt04G/T8
y82bIezf2gU2LyoXR1fP+Sp4zXCehlgB+mxpG7gq4wtdIkA1IpTCHDZAO5ugVBLkL9aXuMcU1slT
fJQdFT97ub4oeigvD+0FJKsLaOVxhFmkgLTKJMilIgjDxC/TFTocliAU4i4P3EwDarsako4fUvBW
ErVNgQ9U/LZ23aOyj/zwNEByJr6ZPB2PUFFR+OOwM8MGh+odkXnNq9Ugk0bH6qh49vSNlh6Ne7So
QV6nOY3gMdLsfIJOC8GFwSmnXAIzEdFqtEg5hgCe3NGL9oqX+dWvbnKXuyWgD3zI66A7R6go9PF8
X8IyTkSKJUnuVsDmh/p5veu9HsoZUGGNMXJF9RsoCWgBgTqM/Hjdiqhhsla03Wfq3DbOq166JLYJ
cDVEGWiN20+BtBPPm+R4fKwPBVDU3zUIaLJK9c2y5hA7AQlKPtKVjfv5SLXCW/h80cwsvrXCi9gg
qoOUxmptqzM6EQaV3pi/1dfVK/bK3vKik/FDdalOh7wXsYU+3gB0ce+AzOnHOCGyGjSkTdf7AW4S
/5sLHqpvTa4fPhTa3N+6cECpYQ5EhLHUVtIDw3yK79enya1BgYq99kV5LG8w1u3r6rZO7sNE3Wk/
HUVlRp4Lpe9J+Bzox30olVd6GlpaCzuJ2lPZnzJLkMjgbeH27zN2aA6T1WUV/v6CgWpR6izWIRWS
5XmHbAvCxDkW2MIKiSmIdQsmm2tgBA8GQqaNui+7UvC24vnnLRhzqXVEahMrBVgzetl8WozXSlLc
If/PjZr4JlscJsBRxwYPEXoPKJL2qbClU1eW/nUnwSnuXWIwBp4qRttpJaJc88k4ErcO0ufVM5Bp
xyCFr+Fde0udFIi7nnoQIH+sy26RQYi+9E9dkhp/4mu57ZzWinyl7zH8MXKG/GnWvM4OqurOknvB
x+M8VS5x6ets4xfHxrDM0MaKjdDPnw0Xje1e71Ro1Rrw7K+CrocYyfW1co+AocJpIVEIbTkGMiWD
HhohIFu9ROZklJ9VvT6uluRdx+H6YmSw/wVirrh+nNfcKsGbIxghStM1kd+jFyHeE6HSA9dtbKCY
a20JbSOSIK3qZvN5JsehF3C7uCea0mpBjrSgh8O4DaW28BlHeMW4wTzQTn2QyPJjgpxLZUtBDBKs
YOu45rjBYzyIZNBBOTFNF8ag5VvHpnnQJc9o9jno682+lfxFlMHmmQX0K6ByggAZWUrGjzRrOec9
fZzV3YDabpLKjtSXT1C2EKid8L7VBoildw9SpfShjHzXUqdOUZ9lkRAk91BtEZg7LFGaZtEXLEU7
Dz4dby3dypDM2v3hk9mHUaQoxDOPLSBr6WE4GlGJJY16vStGy8kNL5cftBAKgiLuNfeG3oIxtq5I
k94rNF8IlX4FbT7aN/Wlci3POtFhjcTrYmfweoQ9EXSgEy//75I7uAm2P4A5DGVMJASu+AH29FKU
nwx9J7B++n3YGGQLwFi/oUGJplDx/egkyvQ1a5z+ZnTtne5iECUUr/9Hg2QsPzIhPjZqgOvXk2yd
jUR0df4/DBKCFJQPrcgac68NxSLZZQf31Ae00wap3SNEpj3DUdwmWPaGf30D+Uf5XziWNlXl2mzO
FM5Q+kDXOnSa2f602ILvJIJhLhK5p6vVEWtHSEbImJdi9Q+2JADh3iJg4v+zdyxjqjdSJYQqCxKg
QbibMze8J4caDShVIGP3Xv63nWMO8krI2CYpwErtZBW50yj3VSiK2Lhvv+2SmBOcdXXY2ho2juwG
9M1B6DSA2H4YRAfzQXqg8oXGJxGfgBcmwrWDi0/FErW3bd4EGkpM2nGiPjGpUieT7zJkRMvxsakF
b3h6WD6c3Q0O43sN0pfzqACn0Gu3HG8JeUmjh17+soirCvRrfMRCV41KUFED4/kyeIJ6saqVJm5l
5cnYWb9pnrffp+DSedDD9dIHYbaAWvQ1QMYx5XUh56kOwD6gs5kTOpX5QCV4xbkqvpHo74ujG739
YKuMHaRYlBJNkE8KkmO7N91kCaj0b+5P+3lwRKq0fDN5R2Wi/LSx1iUxgEqmr9k6oM/X9EoVinyC
Y831HZvVMR7R1OKkNmhmNhm+oyMXA9882Xy+fpg5yUVcVO8gbJdS2paFTBKAjIFxNMHQK9D7ZzjZ
vYwxoSLWkxCNdYeanRZRDrT4APUVB9NBUOOlvYbL4S8THdu1MecsnIZiHVKg0U5f9RQdC7fxaHUj
Ezby8FeGnjwL9QFCRTouTXFBBamGTA9Wdhr8/qDsMUV5/2dgrtjwPxYJ8NGgToW3iYzKHVtV7ppR
WsuRvmfn8NsU606dq5jlA1KpibpEJ3/W61bw+uMa4waS8cdaXDVpsSDarsOjKv/o0bKZCQt5IhBm
E7M6lnuZEkTS8myExBmnPYzTvW7yb3JhHzzUZimMh5qNPFdNC58qPSDPBhW43B0HpDYXvw4wSv6Q
5s7soyYKKlm4JwGaHYRVc25OdfsFGc/VYI54Pq/4Dcsxfx4QwnXucK52EyYTusaPFj1Tqd82DrbB
v756rvMy0UaCxxh4MKxcaY4ko1VMcF6NEdefi6Luvyzq0jqmusr+iM43gd1wTfUdjxWtqduxi1v6
eFej4VwU5h49padcMXZy17ltUfmhVgfXl8i9XjeQTIBS9+gKTG2cjtj8LleJP1Z3XbRPVZC2/oLz
g5O4wWKOBWbbqxrEPWmKmo5Gyb31u+V1Hm3wlO5FmWn6xz4Y7gaMOR5SZ0uKQsHs6T6072RRZCew
jQ+kuqgCHQYkRLfrNc9qkdxJ1p1Enkf9/voX4vCJL7eNNX99ylN1wEo0TLoii6sGlOc/fWkir6Kq
tggXqBiq6sSC3C3/mbHZQ+byXkbN+sNGmI7WDrPU0Z6RuWg9MUBgltEvIf9FVgSMAWRqEZ1rYI9c
3gu1vmBEAK162/N91H7W8/OCSXthHbkmokvBtnJjL1AVbAPCAWCsMNfrSHQdQ/bohYfYi06Mym8g
o4a8viSk+dPg44MtossIVTww6jSDSQYipy9NJIYDo18QUk0oVmhBehQxVLgmuYFhViTnrVH1MmD6
yHLC6LU38Si0d/XyKtg6bpy8AWK/0yCVyhgBSAbDna6I5hi1J6otS+l7f5NgRIWfzsYgECJia7oZ
MnF6meCo6cpPW7qJ0q9rJLjnuJfpBoLZOt2a1ySKYQxabxymIcE8aXK7DJ13fef4X+h9JczGLWOc
6DOtR0pEcu3mSc8XZ5LORfTlOg7f4N5xGK9eLhFJGwM48pG2slgHdUezpKL3i2jXGIe+duucrBVg
1ho6iPNDokhuNWt/9W0QveEeNqAwShe7ebiQVtMWk2Zv5iWY8u9m9XmFMMD1DePeFpAs+YNB2HR9
H9q9Wb9x5tQsgHzkt6Qen69D8DfrHYIxsbqCXI8e4ZFeSaObFfd9Z3lLIvjwonUwBpYl8mBJBlJp
EKdvyZ0iWgQ/WbjZKMaykKMp65paFnmI76NvaoDRgWg2KXzUVNzehyrVPtxPP6ZXmlARd/CJ1kf/
fWMLVgdxx8QGfKUe8bpw4um/825sGU3JIJGjN/mj1iuR11RDIzQ4HXl1O1R20E/S7+uWwFsERCfQ
HY9Ga9wJ7LWKW06JCCiSUfVz0o50zNR1AA4FFIvQQOsCBQ+hK8u9ykjThuWo0QunP+i9A7Ww6Vwj
w0CfrPLP3Bn9yisflu+YZtk3Tv1JdBXxlohrlRaXTRPVL8YODRvNLVVWIWszfsty4BWfry+RFypj
yB6aoEFdQRKKuVLjKJs6PQdAN6JND68QDeuQEFbWgbaeO0OQheI5bkhsoQ8E0g1olmPMHrNOtMmI
wCyswMRpze5Qlv1tb0g3BIo2Al/EC8m3WEzkOso1ZGspJ2clXrtOTpUdygGD1lY/EtVouJ9psyy6
7M1xqlNJiWsaWspFd6MT5caYR+/6h+LunE10vJ4w2c9iG8m1CSJocwcIsvhalriNNbm6jOykSH2T
41/RDY9ZiG+ULLT9X64ly+Y01waFSp9U37s08wtDPk9yHFxfDy95cYHD+PFKMq0JnBDKeIn2NCQe
Hf2hBmOcsgA1QUTMX5QJsSnIx0Aih4n9c61W8jxH6IPJ26F8kxe3oSlaELVdJjrFvQenh1QMSgns
S6YzUs1uKGVOVxw69waaXdoX8pQ7/Te6qPBW2GXOMbsLRGZVc220vV1jC4fwFcJ/sywIULm7tlkR
42ClypIHzCHAacUsJCU+lfUPLRf04nNOKdYA0UrQgsCfY4PSel3rvuzgEWI1Nt0wR2JJhSv0jHpE
OnV6Uzk2Y4Fj56gWgRy0QWWMT4EMK2Y/4TS1pPdCDMckifErnqPfY2N+1itjb+FakcfkJa5LUYzM
/2rvK2Z9YA/p6abCikn9OSf+mr/8zcnaLI7+gI03MqGlMNotAGgK0gwyP/bKly6obyl3cxbVWDmO
ScE1T0U0IBynGYyb7camnmeaFyRaNDhLn2vuGPf7sY/PixoKntJca4H0GPoVNASx7AzLsgHfq6SZ
nUIrXCPfL8ltgzY1CWokraD6yDV+qKsguwq1M1DWLndxSeJlbmhiQpleWpQeU+WwiOgLXFOgsbgs
Q50GcniXGKE9j8ZKjR/i4imSqEnm1lm97gQGwf1EGxjmHNd2FllvFKHes3ZhE2hHRDBPBtovejei
bSyVV39qd5FXe9eRuXuIywqjQCGaBObf5frqOin1pMYeWtLkqMuPZYUwQP7w30FUDIhQ8dzA4La3
s74x9y5VOkic67iw0oOV3i8LFEoEELwNVPG3keVAJ+sHRmFnTZMF6gLuqrxy9NFwQuRJ6woDEOdM
sGU8KExH0HGa4A9llujdrLbdyDRuNtdIRx9G0rtVIj0svX4oxvzz9a3jZaaUDRrrfa12fBNOp8Us
JYgxNDP1snPtr5gdXQWlsHmaZw9bOMbttkMN3W18RFfXEie1JMfuHzUheUuEwlidBYH8YTKBUqJE
bPadE0NIPCVPgr3jfin0ZSPPBmeO9N6lcTdT01mLhC9FdqMnI5m+vhj35Z3lzW50b+1B0zlIqrCj
lIuK6b2YoYEhiBCFu0TtQjvW0s5U3bBYHIMcJYzeLL+osqAlhOdoDYi+gzUPzwSkSxh8xGxuJFyC
bVneRHZyHExpN6F50Slm6WQbsYBBL8Kjy94c4nUaVDuk7W5trX6tzRSjF/OT2oQH6HkdjNQSuURq
A2ywtl0fs4111uimPeJET8ca7WHIvYXe6FgDZBKRuxTKJIqWx+ReprTGS7Iz4KPGNhimb1k3Oul6
SKTeyUTa1nwL+ffTsT1PcRll+ZBhaUn9g5T+OPycpKOl7q+bPyc1ho6hdxTmKA9dJWVSCxQVt/EI
DoFk3JTpqxHtmvkzSV7kVGAh3FO9AWROtUwHWSgVAMseFTTE2GapQGBVFJ3xygRoSjQQweuU0s3q
0alhbHZzijs5+jxXTvZIRzild7aLaJQ4xYn2wGRe6YqSs0JcZn2hpEXVQp/GIUi1I15FVES5ctFE
UutOJTlokqPt6u3uL0bEQsIfBSVoukJFGe2mdOs3h4923wxNA09m5PEOQz1dki6Ca436iw/nbQPB
nO8yydLepq3j8fwyDvdJJKjucK0DXwvjajDsA9Ho5RIwKS3UIppKH5sRI8sU47MpyTlmFKoivXD+
St6RmJWkaS1nK7SxXG0GuaWQPcsWdS2KFkO9yeZ7pHohW+GMCyyXW6erVgcac84y/r5+grmPIBrR
/LNnjA9UinXV8M7BSrRgalffVh5tkrtK9lTFX6PwS4WkSWMLMquitTGeMB+tmVgL1qaZoVvmzTkv
+tNYagJ74LonJAUxuwiH2Hpj8Wy2MMujYmol2JtSKEhq6Y2H7jAXFAUPVCy3bdNdt/ZnK0MMd31X
uet7B35LKW6Ac0MylnnARaYO885a9fNsqAcoYwleJzz6HYQl/l3gW4J5g9NaBGLJeA1B+KE9qPvq
LLnqzj7OZ3EL5Vt25MPh3WAxrkkxMkmGTSJKjN0xcZQEMbAj/yaIFovduqOjQU1//K341V14FyKF
k3npHtlK2vsGX/lJ5Cu5R3Dze5gXdNGlUy131JmQz+n4K9ZEm8u9QjcAjDfJMF5rGHMsuDzZr6o3
78tTf0j8OOiP0jka3SpIniJPNIuUl26++KbUtjbfVGsSuxlKegUgyZwfFr8MwrdhofO+d3o/eYZH
AL2sOpQ+BMZEIRE3RtksmnFsXaTmfUbRG3/0uiMGCv0wgxxfWHumxDblmD6CubwXpbgFJ5VNzS39
mBRLDdj0rQT6p6grJmZRZ3bNhhlnh4nGkyJTGLu8a5pvXbi3ledU+1Kan0xVkG3ke1YLUQQ695E/
YDn7sVr0XUtTSEmReZWFPpWY/IaWxH2jpw9Sj64+1GIPa1iduyEReD5+IPEOzqrDJ1JEwpxqp8x3
xgNV8Q098zabnDjIIFOV3tIJEN2NUExViMucyhLD/YZyphfjrriNbvtD7oUH8zFxJ6iZdeD2oU0V
am1/427/3WmLOal22CTjOmKxJmQha/sB3UCxqEbCdTeU3oAWZdqmzLg/vCJtTc0QvNfzjTVUDoH4
3PVV8PwNJnxj8jalZqM+e3nwC6WKjXzFxSQvbdAv8tlev6ET0O01W5Bu5R2DDRJLvWyoyOowIIpG
XgaCt4tH7PbeJoWvY+a9BsO0QhH3jZtk2GIyhkHqKVMzitkHayD7NB+pHTQ8k5tDEUSBaIm8G3gL
x5jEUBCyJni2u0YU72JjCHQC+ZtIpOzLs4otDOOsq6RfmjTGqoq1/zKl3XO75AKXzP1YxLTQsQ4F
NXSvX5oFpmFL6PDGiUoh2Adtbggg5fY3RPJPsTn5vZx68RzbAlvkrkuFoAE0nxXKWLwExWCHsQDV
GC/jJTP3aMyEqGQbi2JP+tNZd4xxKv+iMEvr56yf8bykHLYG0xV9WvhOdsojFYLI/bJxRJpBomUx
VtHJdl8PrQVHMT9V0c9E+nL9CPOuMTSGYRKajZmqcBOX25ZZcWvkdEGUm0QbnP80UgvlY0U4zMZ1
y6Q3JaJed7Sd/Hk82QHZQZoI5F/KAYzuFddwhghDd9CSIxTT4Ead0FFQLUiCQwdAZW5RU56qqctQ
cdJ2aHACk63f52BST1CrFJFiuB9MR6YfMuoEg9kYO8zDKKxjHbxcJN/vzFQLBkV6uP7NuOdrA8F8
swY0kmjKaOix3kcNEuGF4TmDFTqTpbip9HgdjeuXNmjMlytjs0dGDUHBAOmodPnVtj9MYUJXBMKY
Obpk17qi2Ys56BNn9jS3OA63uInBLDOcBH1vmRP7oX99abyWe3p9/fuxGGfYRHOfjvTV0772sUfO
k0sDD+mxmJzacumMDvBhRVG6yEKYgNVO0kSB5DAK/MoJPfFoZW0wckr72ZmH5fVPpkTErOQGORAU
Ijpq8PgP2yTZdaZe5BSz89XAcLtPGbg76t46aJgD0cT+6mNsZdBO7vUN5gYIG1jGUnV1iuM3HcEx
D7IKPJDmx9h86qP9dRgeRRxDEt6Xx9hoYU/jqhYIp8gDJgu5yl59a4vLA+wrzrn1mu7DF7Ff4X7J
DSxjtV2WtJZMYLVGK92SPNnFtSSyFvrTP9w4ICKhEAUiDUgUlw467HCd5bTrWbkLH8p7pOsdyVd2
2ejgCvcST3ThvKkhXwNksjiGHNuTYoOopn01f2D8/Nf8qXDbPW0z1O8mOmPLjR5VDwrV+P8xugw+
O33U3flXdI9z5C7gIRsBVJhup/+PPpU3T33t1zGefABzJtcol7b17LvFnwMocvmdf66c9TS4NE7L
PTVQgv45dtOghSTx6taOq+xGf4AX+ZxAXd5GW4uNYT+1O9wMznVT5JvE++diQuI5ksks046/rPnc
m8dSERQ4+C7r3R7YZsy4M+VMbQBAdIfcTm52aweph3bd0rGe1CP1H6IrjX+8qPlhdBfUnFgbHJZs
lltK9BwQyvkY8/Or/077g+j7unUytMdVUEHr9rr3F5tpYUoInUCKgWHM+ZKzWQmJhRr9qqdOmKG/
dVCD/w2CuQFqTR5mcMkoLdO6V6rQU0koWAX3bsMcdww0QJYaw2IuTzCc8SDllDOZdKcuI85aHtcy
FNidCISxu6ZX7Can2pJELT3DfuxQqYx7gfFxMz24QP5ZCkuyUs141BPaAddiQuOa0HZwlBF74hA8
j6Tb3okOxan6MQXRT0ztOitfrn8sviFu8JngaraS0Vwi4NMhBOPBdFbPvEmfMHzcdtZjcq+i11W/
xwBOQXJCsLusHPSsT0k3hMBVze92eNM0z7YkuMOEe8vcYWmGFutQB0Z4xs7+H2lX1hs30mt/kQDt
y6vW7nYv3u3kRUicRPu+69ffU577peWKohp4BpgBBg2YYhXJYrHIczpL9dIj4XRod+FzcAcAgNTM
ZwtAOScfg3OB+5mSxHJvKWcbZ6UFyxDkF0Ft8uW3GDTzInMIiLWS5PdFrTBSJpHP/RYlylfC1wg6
tBOZ/8Mk16XYg8v4gV0HXm3ZW2pGHaGgmQXTF7Ga+Fgfu3N0UJwcoHAKzk92TrBWjsTTBCHOAf8a
Jl8/Kli2UyL2aY0LWxOMjqhhFTsp545aH5VuhXzTjWWd3287xmqetRBKeb/YSbWmkihWzZMnjqWL
nsunKedehFRktDKtbuBVFF2JUTD0zaNfEIspHZXgS5k98CrjfrO+YQsZlJuDZbzrKwJSOh0IXFRw
KJ3JRc0HvCZs82ApROWoQzcZ6DqDRUYR3pLQJIPjeweYXmd7i9Za5wkE4v8Mg66KCGWrKBxBwooL
s/gW7SoPBLc2R1KTd24qlHhBXFqBunTaxYiqLEwi4r9/ZE4AmsfztygDBZ7/aJjDkMl5lOGEKMof
QfQ0szqAWH+f2rQE/NdADIeXlXVpFtO5zRgRcr0gt9CA2qlJr8uhIhq0bovOFbJ8hqM5tfNee/nP
C0YFZMCSjEJAJsSi7j5qvXhkWARxSnpDwFzLYzsMNEaLVFgKmomXIlIm+2csLPHIWNi/yN7IslBy
0H9A6DVR00dVggoOAh9wtSBFeHbCuDWBCtcB50JYe0j4Y1HarHgTmP9UMtwAzDXw4320MkkYUjUc
cRNrleSiarg7JJMTaROjq2LNFj7IoWwBMX2MBb5CSnrA+B5u0ITrRPAIHGtiG5+qIH2QRxlDVhq5
Wqol2azuG4F+bc3Gnp97dB+yRlBYS0gdxGqjTGrQQbWZH80ifZ71M18wMrm/rB/sDsisBOCQSkql
gcuzOshIJtU52VmygwN58cjPYKC0/gUR9co1FoPU78SXQErFXfajXWSlZCQj6bkZXYJFnt2FdmLp
DxyqpgkwhVjX5rVs6oM86hhWi7QYC4KHmadIqPD6K999NUxM/uM1aZyAN5DsFU844IT+d/qS9aOc
7oN8an2Fhsu5WoS+8RFwFERl3iKT6yACOgV4fNYvzWPhjt6/wCBdFW3wAqn1KHjLo1wjk6Q8jghs
LPJHr9tVjnogZere7NwBBbX0RbjrHfKaprNQpVctdyGZcpJkQnP6TGDNcv4BhJV5epgUFq70GpAJ
Abv5rR7lHkbRSnPaISyLXvjYPZO6RGoXVuQ1buCjy6n9F60ELMXI78usFU0fPU/gRYzoWKm2kp/D
yt3OD9buNh/0ojykLiNDyknT8fhGmMCSA1AydwpONzx44Z4NlIM7w1ZsFkLmSr76QSzlKAFwxoSk
gliJ+1KVtzX/lCe3KXeuNFZWRxT4wyUWG0e5RN+qbRCROV5yDsVAOVUPyq7wVLspTPlRRgtjCtZ2
Zn/AauRZiKWOP3HgazEiMzT5a7wno4qhm/JAR3p/3r2kJ1Y7BMNW6DyrjsaBmwwiLzbRqy6KP3xA
qG0bC0sGlWvVVT2VzQQZZf5FTDEU9JTxjBfX9d2SFNQdFUMBNvRHk+fTXirzBgFM8su7uul+JiKY
g2b/odYUhqh1ba6iKMOIkemHQ4IDb6jOhfFD5e1I+La9YCvJKaz8KoIygmAALnOgQERSxfu4U80x
a3fbIhhavJ9IixiR1/2A8jtE1KFscvKlydF3g7fObSl/CRO/NaEbqDTc7iK05RIQohCoGdoDYVmI
H4Kncpccedd/BfuRl58+lZRcF5DGZkCXojplFcQaxd0ESFPxkpbWf1SNOj6MnEvlSIIM9W4ETGv4
qLnzDofnJb8ZXN2UnOxi7NlEneuWjvk3AH/hH40yv3rqU8Wf0ZquyV3tdGLS7WRfwbBEPOMexs85
awuJd/4ZCH8LpNsmJo4LBdDpYLwkHQRTUlo7GCurFINj0MRmIyVf6zC7CbrHpItv0kJlyF/3hd/i
aeSLiBt0Lhmg75C3qcUF3Fcg3TCeLVbuNvC3qwzyDQtnAJCargTkNb6Imxs9qN1cjgBYHFtVJx2S
KjBbvra0gcX3y9hKesog9gUhinwFsbeXDv7MW34UP+GEcwtVYZQE/+KI/1MRYOQfVURHfC9PxBHF
r9pFPZA7gfzDuIntEcOtZgEuq9pUX5rGYl3kt5WU6Qmvdk4VPisRmX3/NgJuXFOaeQty0PR12x+3
7QQd1h8VzPgMrQFETtdGFu9/VVl4R8wlpKwka6t01gIsoew1h9ktf0zIkcm1nlDFIZoVSOeaC2ez
rHOtwLQwT5knsXxhnnLM9X6VQTWSipApCnXfuO37K2husV7U1g+Gq6GQ/VwIG8pQHYIewtRZc/QB
E/jgLOpDZ3u3WFZBnddjVKI7OMeFR9O9qvo6AN+3Tm6mlvlmvh29gJPwUZ2w6jJDraHOPDwM0g0X
3AscErjhYewfc/UOZ7lpKLdcyjjB1/PU6ypSJ3io6o0+i7AVXQpPPIehl5Db6Ubi1EHj1jOrGv6X
a8ZvefR43ljOIJ7ioGb9GpxJHb7fKafIQ2ugVTvNvkJvh8lKHddqhEu7pJtHcoC9qoMGJY2d8tDU
rqrghYMAlgNeze1cXNs87al81pzS8S+zU+N6t21F63WB34EbZZyPu+vLUmzECdQeBRtP6eBg4/fB
0TipF1KbSr2McVAwnOP9exbOUXMYeAsMaJxmvaWKngoGu7J1t7ViCaHiTCSLSquSmnyMd+tsl4EM
nmfowTBPunE/HtGEww3QQxsquwEPmYZXlMzoTMHAcw5rl8gu/D2DABvZx10ypKkYBeIMMVqomqcR
BWQCpKa7PCD6WFvEiCz0TaDV+DSIdQjLxsyUtaOkfqm1c9YyDlTGcfMO5r+wBDUP0z4hSBFCjJnR
NNmh64hxbVrrA/vgX1QQ4aMZ+QEhBCAj5oJdWcZ9cuQ80s7JIsJbe6hfyqLvA7OmzHiuhiwuN2WP
t4AWQWJIjSolQW0r77g9UybD0OnLAZ+rShDIkKmCNVRxQXhzqmKTtMAQDhjukdlXxDB7+lrA65mk
FSRcDIopoFuk8yQwvaJz2wKY2tfpFbCXpO1/2IWs1qI1VcFapMqyQuaz6HeoUtW5cYohOSjPDfez
Gm/q4Od22Fjjj1CXMqgUL1e0dMJjF/qbPQU1PMH2n/Ij2cfEA3XJMwctb1uPsw0m5/VqHF6KpuJw
p0eDn5CQJX+drPCW9IiRelCH93b3XSTjDr62kUt5VLLHJ0ZR88TJ0w7clDy6FJo9iMxNHLq7qPa2
F5a1d1Q8VntV69QJwrj8S83jkRKE7Ggt2RayFraAfaSLmKoDKTDN+p7FCfLzCPGk1r+F/l3lYz48
+qG0LLyeVWUWcsjKLuIWELfSqBlRi5n91kwxiquEs1MZI+t2vBbzl/pQeVeE/rKyEaAP7xHAwuCg
2jKcC6eMzX6DWDWHhVJUoCww7xMaM1HKuMjTIdN/tfFLx9tiqTK2iSGJHvstol7JEtR0cfserCLb
JcIXAYgzWhs5bcsC/WDslUw5NGYStXyssIbFNFqSPJs5DtCS4UqrkX+xUzR8hNrEfTkR0qHGaY/z
I6lOAyCjNnWMmI1P4N1wWEXc9zc8OiFYiqTcd5TSuFRKiMRhwx9I/2zn+J6Myrhv5zcEmK0r0R82
HFuvu1Ee/5On0UOsUir0KBBCeOoDDHj+nooZeGAMsxBZrOKs/SO/L3xN9Q30VxCKrKD/prdQ1WhN
YWoYrrYuRQeGlAxwE52+2StjywcTzm6rl9ByMOwCbh8qX7bX7C9GchVCBXjOUAolJRwf+Wt9HH+k
buga4MDmX5tjYWeXwK5YSeN6QLxKpGxE1ss6asl79mBl5/xIEgTgIwxmclTO3Kl9BlHASdkXGsPB
Vy/beGD8vZxUtJ9qPZzEAprOb7pHkpKJpCS62e3lGzavM0tLykRaTHPFCmlD6OXYNDJ34H/1M+gJ
GEfYulaoYhE0Hx5v3dRDdy1mfg6wCexf8T4HEtviYPKXap866RNbrbXsWAGcD1BGCDQu/a7OtXzq
TyrEpVl9KHX/BKwEd9skV81+IYIKjnkxZ12VYXJhEF9VZABy6OUN8169eowtpFB2n+SdMQQipMyC
qTzk+wR9xOItQfS55Y/TjoWgxlo3yujx7pPXAmKGNcy8PY3iSyp9AkUPyPnXraHsO8g0n9cInH2V
Psj6aHLo1NvemVWbRg6DWh8gD1U6lRFaTUxSglVVoiMgHX4Uwbcy9WYWNwrJIP44RDANgU56VURB
k1KkFpssV1JUT+NQOEVKfa4T7V4MeLcQMJVD4AhL435bs3Wbu4qkvLUbUKTtawT0sDlE4T5tQKnc
3/03GWR1F4eGZkTFJBHU3Zy7TICOlZUfXS0ytmi1XgRuiN+LR6WBaiEF4ZRDk/wV7PWeaJHrZeFJ
Z/SuofHgkKOtq2CEdJKFbW0YlRKGkZHMQw/N/GzEiXsX9F4yvRbqj3I8dPOO61jey9ouKi00fHC+
zDqULMduF4qFpYWZ56eFvb1j68H1upj03bkEe5jatFBsQHcPeQUS94092LBMkPWxnrbWQ8TvnaMv
zUU0hpOAFko0vp5y5ZSMn4qr179PRbzel4qmkrFoWoNpZm02C+C1pwbrvrNa3FhYIM1VGs6FX5Qz
9JC9yeHM5ODbb4o3Hfnd51KJxf5QkSLmiiqZJogijEO1qwA4svMC9OIle9/F4yrgZdlgRO8bsWHu
IhUswrYZBVJTQUNPe5xOj/NOODd4xy93+m0CGIlsL1hWjH4eYx97QsQ68clRsSWeiiNRHkiGAobW
dxo45b3MQTp5OpsHe45hsxoXVn1NxbQFQAOBs0dfjJoM1ZxIQtAXptqcAiuOHybWe9n6ki6E0Gf+
NHC4ukJI4YxvybN60j3ZKZ5k4IDq+9HClFHz6rvFcbZIW+r4xXjc9nSWkpRvRGLJAYcA8jMdOa8W
7nNBcoL2Eyi0ZGSGsFPqmMnkqeDsB3KsRhpxQaPeBXz5VZsSJ8glp+7kw2c0+i2KLmNWvNzyEikH
SGVyU+jcC1B2gRsXMNqw/7Jzv+XQlTfZKJQ+Jt4+oLNMOPoef0KJyNUwlsO7qZlgzokUNsHi7fjn
8PgJ+IvlitLBpgYHrdCTaQVD/4Y2cGm8CcPSrI0HX9lV0lMjMo661SB93UGRijg+lyeTQhDaW+4U
F4eSNX3//gf+8O6FACq4cG3UdUXz/+tZnVPX/1ICyTw6aOid44BAQVBhamD8djvxXNuJa9jCXmSk
QywtqRCjNbqQ5dMA4xETe8T8/5gK/80+adwSv5q6qRuwkADNAiTEHZdFZjIwkETW3fpqnFRioo2i
6o8F9EADkSn2l2EqbCFmCCGLsbVjVDLCSxlAucm5bchvEY4bdBQobQIoV1Zb4+o79SJ80HCTXBIV
KBVA0phaAajkZQfINj6GIlFU6S3BCqz0juQmqRe8/KdoIlHxWZW7qRDJQRviuRHIPmZe3UYtq52M
YXY0CICsT0YqCNiuXHlLWjTH8d+31WAJoG5hYpf4vBpDACcdx+K5ZpnCGnLNMhzRuI+BxqHTlETD
3u2P5J1F8qp96/2LRmaWKlScyDHhUWsC/IfEXTIMm7pgS91H1mz55nhis1AxrY8KCm019MALg8QO
Rb3xdnT1Q2oL4E/ybWQ+F+6UnhUrcVkRnvjohnvRIL+GFrRaF0BsrV+K8VTnkdk2e6X/YbRfZxbu
2fp7B5nzRGOvpgE2BF+zvKRpIThGFVyi5wdAAOylm/5GxMPz5GIy3QVm1eO2Qa4GqIU4KnZMwdD7
vA+DbOOvKAW3yuvMLNivxqerDJ2qEA3lMCszwfYb34TCNB4bVGS1nW/Pmlk65a+8ssAC5AyfK8cu
5FIxw6jzDhQ2pFRUnpTGzhoeIz97eXz7T0tIwwsZOT9oDRGjD3aKkp4U7TKf8aq+ZoMYO0bCZmD6
V/7j6bnn06qVVeRtQlabrV4dBjWtzLqKXjMUmLPgu9hlirWt2Nq+LYVSpohAxasJnyInnk9+ejBG
AAjUpyAozW05JOmkHQwzAqIgKPiPQsNXhpmhJ3gfhnI9D57A/JDXGKOVZclMsi4zoylk4TWt3quX
IqlQEumNkOdNTq6IukewfwuPs5pX0nnNfcrHlsKopHvSmyZWIggrO0fmf+mRW6eMfGkN10JdyqD2
KhXruSs6yBC/jm8E2QJKIfqjnTywkyOhrw4PzQ3zHWntEFiKpcJHJ/ApXiIg1lfcnv/Gd7+2TYPx
9+nQkcQqpoDIPgXp7IDXywUwm7stgnzihvXRiCCDGmVpiyvQOx8RxuoFXzZF3R7qwRx1d4yRbgDD
dVsmSy3xY5AfxloYyhoyU18zRw0juKiZb4tYPUhURVcENK2DAUujtgavQuWkyRjU0i4gj2vtdl9f
khMK853VYMA4Z44Jrt4cFhLpzWqGOh/HGq/ZoIevgckgmfJBtSqz8GS822NG8dy8ld8w4YwaFskV
Sys+BLbxg6H4ati6Kk5vKLiKpiQkike12bskSa0AR/WUPcl2/A3NqBYughb3hdXduPqQtVSf2tQk
6XMkj5CL6eq9nEB5TOw6WmDOpTX+UtGSxNkZIy1eDZ0LXal8sicldz3FkgvxcW4exPrraNyq6v1Q
jfb2srJWlZj0Ii8pwelgBBK0C43U5GdH1X91xWVgcdSvHnQGOtABcwHAGJql1hjCKZFEVA3C1PeS
YQSUSRDaYxuBWcYfD1wi7wR/YAxRriVBwJX5LZQKntwQBQYAKZDK9t/i/hfXA5nn5/byrRYllzIo
d1SlKOSbGDLi7h1bCeViV0VXnCXakcuyxdXNuipEj96Ql4RU6iAsFH7pgcXJgKpJrYwF+s7YLBpq
ru2zLEmIGKN+TfU3KT7Uw3Pqd3ZZeGXMepZbtXUDbFqYm0RjpkFZoJE1Yg50XkxqVuUukKfzyCn7
RDPAU4f+hVp4ZuwY8dc/DoaFPGrHslHiuYFgKU2e6ml4rsU1F4ODuAf8C2S21VPotzDUOT+6l5xF
TRr6wKUSA+FWT2ZT5R/kUj2DWtXkfP3ENYnT5qw+wHXD/9+SCvQDPwC3I9HwedgJuk2FKTQBEGGF
GfPlm2zN35cSrBgftTOGLC+zEXIaBzXcdt94yclwWhDK87ZyQCcPs2+MJZEKjDxe9kqFh0Quv9Tx
ozAzqkfvLy9bKtHWWHGxLKDCiWjPW7IFxMAbPHR5eMG1owh9hlAKfHI+GiwVu/vOeqp5LytuiSc7
uwjHcoqa46DiOReFRrS3NFZzinbwcgf0FQf9wrvgfQdGhG8lZopvaWGyrCDDMh4ShBafkChGoJXk
E6bg1HE/6/nSid8YPsjaRip1luJa81sRPtg4Irp5MoBFyPvhdngVrG5PqHd71mVktcqgLjyROgzi
OW/klHD6CN07DRh6OJ3yu3ib/ppuR9S4MOn+oIXmfCsx+n7X1lMDVICugdJFwWXu43oCtSQ3MsKN
hMmrX2rVvSZV4+Wq6G6v6dqSLsVQ21aMQ8XzBW5bYRnfFl11k+Ws3JOlCbVrmHwO4opgHxTZryJ5
jkESMzN6y9YOg6UW1C6NuT7yVQURWSw4XMGbbVe91BnQSPH/jcKwQ9aaUUeBMjV9jowSNqGCQAjT
aCCHG++292X1CrdQie5sUQs5RekWKoFlGrhSGNWfbYK1q/8QvPFAeE2KC7uOx1CNpsvo89wXg5ks
ZOol0lsdslrVVu/aS72o4C/nsxJKZKsGS3qLdniOt/rDez3LZrcHMVeR8qK5nOIkJbbnf8330wF9
FATONfFqwEsD457z5N2/IYh5BymhA7ImSGAdAbIZD9Kdj94L+GWuCWfkQiKQVUUHbWx7aV+jJQoP
w5I7eMJ3zum+zJ7iBT+M538SCYK8FzCRR9aysuWXUOvNxV0wFwK+RC/fQkMEfeZpAppOfCvXriQw
osn67i70ptYbhC7qhP5YRC3ctmzFzS+R170SAipo530GVQXhEbVlHq/uIL74uMqlonTae3NJlQ2+
FTelaA2ZaJhDMbPamdeX8bcounlVw5uzLHUKmbMCi3j9lCul2fieMnhdeF+wiFVX22YWmsnUOiZc
lgUtESd6xbktzOaZdAjqe38X7IEHLDjktBsZRw6J9X8a7VVHajmLplcruUNKHcmvfnFG7xYAi0oU
Wu4ZsW31RLjum0x+X+QKHWckeRVDkHzXHhtHBR0vQTtrzekNYLqktK3dfgKBUl2uKHXQtX0ZR2Dl
QWTrFcePC0ftRGdbL5Za1EGHx18pDAgLVVpXrjKNLtcE+174BA3fB02ow07MlckH6A5WbwbBVXQB
epY59/ttXVbrF8v1og45LW7nhBOJMsfyaJiyVRzmHThX7oJH3WyBJiQHJkMkMeoN+6MxPHW+jCqt
IUZ/x11IJ4lu83vuaXrHf9L2rAGu1Uv4QkWFCtJtpPaiREiveG92yVEknbN98H6hY3WIMVyLBp8J
B6OvFSJKjvat4lUJb4eSN84sHIRVE0SlRMURK4J+lbo4Yrg8r5sKtqHLyV0TxIe0EZ8ClcXetb50
CzmUN6H3t1JF8i7VODUqiZGjnWfA55BhyECwtu2CpRPlVrMaRFo64mZRtqMbidE+HyQHZGUMMavD
AtpCJ8qv5gY09EZLLt2e4AI/E+PWjVk8g6vLGm/AR9GbtTProDkAov1TrzGCx2rmtZBO+dtozFXk
C1hRbYYEUd2NauFuL+RqSXahIT28Gw+B0HMhVlI9yROKwL2tASQXOBl24hE4nWxP4KdGSzcFp38u
AKPc3OABhJGsM/bz3bYW0T9WubpRYnxFrMx2JAfnJOcw3yKxWoGIrf8RTq4r+p6rLOSEDbA75xxy
CLYWgbjSHMWLHO5exM2td0jFOT/NeKEDeG/usd6JVz1+IZ06wXlBHAZwfONiNQ+gq4x3g+A/pHFh
ScZnOimX20qd23PpA51XheEigJrV8IJB3piFJb6a/4iY+kBMQUsB/SpXTc2kzEDmA77y4CS+elTL
5i41iqehxrioyrtqJrKuQCT+/rmBV5lUkGn41pD6IUY+MqmnOgjeSsTLRFV3aFoDhGgJvLJKO/fK
ZKEPylal79vusr6Dv8Xr1A52htJ0Ydvj3jpGrlTMT1If3uoSyHYm1q2IJYrawUKtxEAnlyKjupOm
exlgDxpv8i3riF0PMleViGsuXKIH1AgnEiYjvbwBOlKeszI7EqU2tkynt6xWOSEndbBwr6MWpjrg
KD6k7ryvLN8OPO2e74CsH+7qu6ZlkqmuB5ardtRBUXdxCVRsCK8ABM8Fpq/tjIqBEMhaQeqQ8HGf
0vAyj6CS9+Y4AEU91hgHEUsEdRLE0yCIPeG26tKdGN4q8+t/smt6RHhWMtlvQ6ggGLlZ8TsZ91JD
VsxmeNsWxNgPGlGnjsq51FMIquNjKnwf859Tx7JohucY4keLNqp8LPUCMhpseu3zbhmgBDmXniCW
jHVjqUPFg7wv/JCLIUqKerwEh04thKeu1/bbq7Z+h76GWvplQ++zeWqIiXEPg2Ogy1/eawnoPoJb
jKJ5McdKu1lLSAWFqB8aQy0hD+2wXwlVQHHQMALHfxG8KLPSM/o7cTqKjDZF1mpSkSItoi7wB+Ks
0akWvqWqKyWsASGGJxl0QFA0EZ3UJNzxhRNE/S4PAsZusRaPigdKGJQFhobgTALK/j3GWQzNTkbN
5nLJ2zYMljZUXNB6gFmPwNK35Kaw5Km5l3zuYVvE9qYgkH30Jl1LtIQ0EFhFcQMqxr7w8pbxukq+
8u8nhEY/MvX16Nf6+0vJnoDuGk7n4jjwWKO/ZGv/FKPBjQydx/pTztrHUjIJhYacqAPhahI8RlGx
0/LeKYbxZ1IPrbW9cuubc5VHmbPAy+Ugaeicq2VrlE6zzzpZ15OhqwDKlkGXpJcCXiEtvn3SAxBc
THfG/BQXP8fksS3f9N7UjMDMU0ar2V+i0VUuZeB8Wqc6R/rZhkPnAF3arV/mc4ubHtBimIzyq20q
uLaqGiqnMvyGsnElr7m+5JCzTwfCwk4K3ilmmT3R1d3QCezo+ye27SqPvhElSp6AIwfaCdIvLvlZ
8owzg6zOH2a4+PtUiWFQhQ7gnohAXaOhf3indjFIGS6TdKmrxJyrnBHMVx14IU/86MDjGAHVkzA3
aT3GtC8BxlNYXLWrlr4QQXlWFrUiFw9YMqk9zL1htRXrJs6SQH5fZqlVGaWDDiPwuyeNew0aRiBd
bYteWBmNSjTHXZqMGVZJEI9c8ZUTWtzQLGGuLR6DDHiTDnI3ZV3wV08K8FkLPFoxeI2Geu57gwOq
OQrxigKK+uCh4m+SGHQx08wIRSxBVKTQIn2QqhqCOOFnUt6XQmSl0WkSWJeWdVu7KkRFhgrYpKVI
ng4rICdnp2B88T+FSAcevt+LRsUDQ/WVFmhjpCSISrGZ2vpthAJFel+g+5n1jM5QiO5Yq/1xVNsB
wpQAzWkzj1aS8FSnLcP81s37t050R1qsokbMEV52n7udhGMd7rZj2nrIvi4a3YKcxtk0NTFZNNQ1
JTcH0AYoqR55N3e4W1adY33RNLxQA0zYEBTKWbmgHfNpRl0dT207EDDt/LTxmibcbyu1HkivYshn
LGICn8KhKkL23VToZ01BkJLsY+51nPl9WqVWkjGqR+ubdJVHneecEE2pRGrRknTk+EPKyhtZy0Y7
aYFRIK6HPpJ/qKLbeHY41tw6SwTln6pcz0DsgAqKEJp1BFQcIfHagVGlYUmhPDTgkWoZINq1SgBL
8KU7p79ihXGqrT9GSL93g+5gC8dKbYQIQoJn5VJjCjPzOsXinoy7Gh2c3C13lB637Y2x/3Qzm8F1
UQkYLaQ9Ir8HBsFd0w8MP12P01elqLNaNCpwLI8QoRiJLfI7Lpx3g++FImv5iC39mYRcBVEndp0q
wRySQK3i/dvwn+ShfIeI4cpjwWzfZ2lFxYMALb9xMsCww/CJ0056kJvCgFeV7e35S4y76kTFg0rm
ZyMBLCOKTLonOvMu8DpXsEg7XoA+p21pLGOggkGVywNwRLGAmR88coF/5Odf2xIYXqRS4QC4E5qv
xFBnnkdTaF5yYbTE0tkWwlKDCghcrvJDOkFIqak3uuF7vfSp2tXCUalokOu9NEUFRIjJ7ai4Q8KI
NusXBECXCbqOKwJ6dD+eA43eDjofkCzKjM6E7IacbaoNhCByutnh0/aSrT/EX+XROYFYBOoYKiiO
DAdS+XE7r75JDJNQD7TWtPuXNBnE9f/w2IVU6toggRIJBgGB+VFwyVhlA5BTgpycANTsUy/jC2FU
HJrUJAjqEksqGJh9Bbf9t8aP7O11XDW9hQwqBJWYUk4EtKlYQoSq82iW0dt/E0A+YJEf1DKeACrS
5pLHT330ojDJHlc9lPB2YzRJAjIq+X0hYAiDIUTvB7Lq0JxCixBwjTsVk6c3AVhU3mDxZuRyErOo
vR7pFoKp4BMNQ5SoPCoZ4V5wSaTLOJOwNKtueOhM5gzPXzzsqigVigCWXIQo0WCrLqMb7KRde+O7
/qN2GmzCsod77PbOrR4YCsCbVE3D3Yhms9RUVddQ8YZHR3hZmsTjEPK7egrOovptW9LqObiQRK3k
XIlCJBCYUwARPPR1scMRfz9EGAcJR6fXWdQlqza/EEeFKg3HhqR2ENfxbXTTidHoyKo/MJZv1S6v
UgzKLpF/DXgbxIv/zKmHQBu9qiyOicCENF19TV3Iocyiavkw60XIkXA/rqb7tKtMLnN1PkQH5EHW
elv0Ta5mVAvXrX8hljqzjDYcZhGdDqRXHBTlAFF9h1Ix0LgXuCxUrHXbX0ijtsyQG3XKCecBxhwx
VGyPSDULq3yZgXNqS9/QmP6ZuPg/gejzpwquua77ZUHKlGn9KEaAKQZf7bbRr59gCxHUWcKFohoa
Afy5cvhDexT2g6UekEE/1ZqZ/6r2+k3ywGpe3vQ0qEUdKSD6BZJ7BLUC40FGfEyT13q6DPObzDN8
etP8IYk6WHoj4aY8hiQtfGqrQy/zZsOi6NmMUJBBnS1KovrtGEBGZLxEgauhoFKnXpPtt3dqM15A
DOXJXFtoXUo8WR2Vi64UuHcODHPbNnDIoEJgosTBMCdQpYF19/vcnm9wJzQnDAiIZv2TdWoSf/kj
j1nYHhU05jySOAxt4skCAMgEH7h2OE/cscSwVo4KEkI7cKlYQSteAji8b5zD4HOJ50IVKjRwMdcJ
EzmG9RNh1sPK7RJLNdW39z4S61NXjqs4ujCtdEbE1Ug4UH+oLKVHv3fdMPpwVmcbcIP65+TFuA8V
GeYpU9M2hUriXQ9o1AZDmairgHezAqgY6MsdEVOKpcV6mvmLEeqCKmqyDPIcKug1UVb1Rm38E9M1
twIwtmw3bmeT9jHDTl62/Wrdfa/iKDVDKSwrroQ4ZXpLfZBnYFgjcXqFFcvXQ9FVDhX0DK2sG5R+
EYr8r7Fwnoevc8V4NGWpQkU7NDcrSVBBlVwMzCY9jzUywcAtutvtJVvfIlWXNV7FILmsUnFCGhTM
Ilc+zqUIMJ4Y201vQ1vKTM3SvMLu5KeIOUC0ftQvZFLBohB5gMUpkNm7g9PcY8Lthv/R2NNxfAKo
0I//qCEVM5SqH40ohzTSwdh5mack0K6zfbOwh53q+D8ZAlfNQwMasagKIJD4gyCEU+qqJRVM0l4o
OrErf4lfCAa94MSHO82WWLNLq8ayEEhFrHCspwxNTLi6Spk1lfdRmpmlf84SVo5GrO6PKH8VRMeq
tshiMSNwFIR+XD2EiCTFqd2BSNKZnz5HHKMtxFH+rMT8pBikNNupsolBZDuuJ3NMG2d7w1Zn+pZy
KH/u+loOB9IOz+1kL/TiI8EXR//guXwBWmH3mp4B6wdryT1hLzxUrIdXxva9u+jiwhmDql7JgPFP
agAX/W62QQ/6VQWiX7SfLuIroTkJQpOVua33iC5Wl5y1C7HdmIhKTzYz3guR2QObuHH6Ix7qz5UN
yDuUP1r0ovgEs9upXPXCH2On22XfGYtPNnHLpog3LT6DFxCVSoB+WP2bD91Lt72trPklO8k/pjft
IB1EO7ELl78B7tg9umKsbfkMZ6WZRDjwsVci5tGtBIDrmdx7QuEfxTFnzY2y1KRiXqu1rd9XkIOJ
xl/Ted6p9vCq3f/D3ZlYoFLQPAKR2pmNM0smN2DScFtTlplRcTDlEiEJCux3Ybz0wv2UTbaWPhc8
C+RiPbwvDIsKR3MRJTJaS0kNv7X9g7BLTiikvpE8Q/vC2r9VHMCF874798J+Yj5PC2WEWuppNMz6
OB2qZwI9G7ryj/Q5OnZ2fSN46isW1+x2kavst5eVaLNhv+/ft5APcJtsqjHZicyX1FAST0I0xFwL
QwwrSNF4h3owB02vQ47/5HsRAtWAW/Jwqk7KeXgj2FvVRfgKYhXYEH/Pgqlk7ekfcId9N4Q1KQq0
xvtgHWh0v8/3DRI5/QYXpcftNWU45XvoWqypFqm1FgrEgriXvP+pat/VnpUWkPC2tW9U3Jnito/7
DnFHvuvwL2GRDBzwW7ltbYouwQNivnGzRFK5ViXEZdKRsaHWfe+wscNLizhA2vBnB+/cLmvbGC5P
Yx1WaSuOIzlZ5vLUBUAkGZ7K/LYD/sT2fq1PiVxdXqRji1606iRgMbv/I+3KeuTGee0vMmB596vX
Wrp6704nL0aSmXjfd//6e9QzX8pRHCs38xQgDRRNiSIpijznRNMCoJcdhpN+mi78t3uuKTLuRQf1
X5oYdBXfOYwyRxtB/zQCKK3zxw88XMztPTN0lEnxBqGqjN8m4ZA3iUJvnPm3rL1NRHd/6X4Rhq8C
mKVL0jYmBi0G4J3jcwd63umA6HsJzwCe+KAcB0RfoNuB0j334ruSYpo65lHkNDtvN8ro169gFjXr
lKgMA3yFeJKQ1dFxe92XAGLMvRNSfX4+d98lsS+8iT7nAXA+EIaADXSvHoyPDTDhtOfxvvdiW4UD
y+8SwBdEtTV83F/rTbcC/HjM6cqqJpmMknNoCklZQMlkFM+G2F8mUQIZes9J6DZP3XcxaEP/MaNJ
q6auapVqWCiHDJSAKRolMF7gCYvAI3ThyaLmu/KUspCGY0FHpnp5kDDOaQJiadJeMx1Uo2OS85BA
N0/DSjXGaVYgWcmAP4GzJ33DxKgVSo/7W8QTwLrIeGhJ1EFAVFdWpfa2oBGes+LJYI50mSRFRejI
7XInPAWn8hS62j31ICPl25QO/EEo+os/2fxq2ZgzTgRgskYUwoaSMMigSKqjwgq7c1fc1jwkJZ52
jJEbwD4MZgHaKTo5B71+RsWMkzNv5yJXfdh7oKIXUl7S4UPgLrz2t+YbsWI3rK3pMTxGX2hWIB3U
e/NePET+/IXXiMTRkK1mmVmngWgQ0icT71QGYLfikOOVORv2HoNWx4roZhBN1Cln4WJVy2w13U05
/4WiI6BzOPa475Vk9vqXTdVQNDSxq6Vj1ntl81ArHPfOE0FXdKVOP/S6bNL96sUCL7KVNS6lE+Qp
xy6264wru2Dcw9ABtqQ2Iad1o3vFTt3cz86xGzj0JvkPzaABCDZeCZWnHuM0wiZQCxFT+7YUgW6P
jGAgOYXy533PtN2atFKOdRtCLi91/p53YFb0TT5EjnobeEVmUVC7/Em//6PcYyWRcRtGlYlxa9Kr
8XKrlQ9lxbmUcoLH+5zsyiwIRgkrcNHBESqDO2QgZ+jRPprndrCM/v7qbW+RKRoIvqaisT2xQiCg
KXZBPRNvi5ZptFY/1h4A4velbHoGU0W7CEgRae3tRzsPmiwItQiR1xAPSXsbNh/2f38791wJYEK7
Gc6ApqNnVXow/NEvX+a7xV4wYRo745l3td1+0FtJY45tki9JkdGkTPIDX7OLu9ANfQHct5JHbwtA
i7nwHlhodPgpUq1EMieY5Jo8mTRSKbhjtr7pjhjaqHyemE3LW4lhTqxptomm0ufXAWzJxRhZg3Rc
gG6QFLyryabhrSQxp1YIumVQQHxvB9Odtry10o2acAorXKtgzmmuqAY4W7FoyU35Stm0I/B/BgSX
OkrXwuPF2K54rFRiInxe6BURFohLX2d/8OpXILE7720qH7R7BZ7W/Ny4pl96tC6LSQROikZXbMdE
2IKLKkhRJ9DHpLRAXCw9PWntiY4HzALaQjkuinOi2erK2JeDqtCIsvT+op0mHp4bx97ZqoqmxcUy
xPTNvAWCueZq5UU3KkvVLlX1wTAf6u4bx4VwDJKtpKBXNwqVGBrNJwogp3fWdMhHK7+RT/1N6QmA
D9I+qX9xpFLP9/OmmbKJSqpo6uyEZtEMwHGYsWmN8w9qe+jmdgd0KUAc+Dwa700wJgOEYED8Q2IB
0MYf/fCSJk0W0sFGysQjXiToCS4oe/6o346ZLXqSM6PBIuONrm8tLWj2DEOSJALkFMZfNkDDrceR
XoZa2aonu8LkTV07+0u5ZTFrIYyHDNoikjsVQpT8LBgfB6mxlKCw0UhlR8Zr2V06oPjsi9w6BGuR
jLece0UgQoMplqV66MDiFnBSmy1vvP59xkcSU4yidsbvF8ZdnB1K/XU0jmHs7WvxC6u4bg/jJsva
HOdBgpg4w/OR+Kr5E5466DtLapsvxWvxOPnSB16o4S0e4y3lSBVGLaVSNfGoqPKDnAacx1qOCNYj
FrpsCOAFQ/Fk/hSSm+RP+stW+8M6wZC0Q912E1QQbovq1ZCP+zuz5dHxAqxggFLDdAd7bjJBEMxm
UcCZWpTDvWakiUuCDsDoVQ+o/iRCkTcbecMxm5eFlVR21VIAcKcikFjsxqPFbBA6eIKbntTbe9r0
iOqJUz4B68vf13UzjV+LpQ81q6S3I31qBFRsdBPfClaLF0zBxhzniULyRuCx4pKSb/netUT695VE
MYOBaFSifLd4wzE+mbb0RCnQMVhp814TN23xupdseAnSvJqRyiMXSVVUaZTDUJqciZlND7gSQT9h
pQ9og7OlpWQmANE/AdLVJ357xIWfY5Wb3nwlhnG0GaAwx5TSfrRw46r5cTQ/1wMvddt6llvvDeNa
xagSQ0WAkODyTwes7DcWUhsnsv7M8nD9kTGlbKjoD/lx3Yw+65WRkvdqFxqDR5ciUQ2W4uBKJOKR
k8/st33GViKZrerMtk1LFSJHe3CK+9JdPAovJ7iqq1milx5FxzjH3p9cyNE/LVOADEnGU9+Pmk5S
kcfFPFOHoj0OauPHkZFaYda+7R/mTce1ksOoVySxXGgBWjsaMX6I5Oxz04Ru3xkukXUXEIXuvrhN
i7yK0xhxjajGcyVWqh1Lum71c9Hbml7h5kIKHlrrZl/OagnZvhy1jbpgyqlhosaqmbW7KNXZlKa7
bjE+hSbIP+YcsEb6chyE8JIBl6fJkIn09eO+zjQos4nj+juYoJ2EGskCBbHNCOvGEkxy0hrySPIF
Q816dCBKd5HUl32ZmxeqtVAmZhuJMSd60cNjggyHToEZR/IJmFxujkMScdzZLw7Jd2tls9UmnQxB
0SAtntEGMQOnwpb+pkhZ2pOM/0Hvn+Jpb4HV+bxHXWowO4vLgocabVmFrQ7Jbfqhr98Sg9f4txl6
rharM6EH0PmZpk8QMOJdjtISAPbrBldDhwKQ8q7am6+Aq23TmWMvSQammShB5HzKb0FCdR5OaAK1
Eozzc2XR39pbOuYsjvKC2hUl827eiCfjvT+3gdwGkgl0rCTnwtc4OR7n7LOwWCBZz+tJhbyFRPaS
eKX5KKnf9u2eZw5MMCoTvRkVulvS1PlpVD4Mgc65T29i3633iMn1kQPmJKRHawqd5hg8iG7mwNbt
4qBfAiRgg93eUDatweeHI55+jC8RY4C0lSPVr0qsPP608GZtNytma+0YxwEs3iwOKSGwfKc7/xRF
qHK1oxxln7LhINZxgsJ2Qnk9Yz8NjulklHRKrzx46lt/i8EFZ/xYvmlWf9NY00vgDrx5fM46snPl
aiaLYZRBohA+JqJTd5ywyrF1dqycLEJoaCJ+P9fOweQn5Vkh/3XVGF+RhESIJcr0WH4bXfEV0ISe
YAOsGR1+C+UFO2U+Lh/752szcV3tFOMzFK2ZxaaEXtmRVulo46LioVLMu2JwvK5B13eVIBcpSN4H
AXKMi3Yiz/FpONOxPgWN9ygULx/3teJZA+M1hrL5N0+e9L9FYLW2PAzQTXPQiKQQwPuJMgsjJnSh
qFa0RmYYsp+F6gcikDu9NjjdpZt6rMQwFqEMXRXgpVy1zULr7GgQiNWpwp/gphorKYyHqPPcjPIF
mKKL2QBbJxn1w6hqoVUXS87xtfvrprDTJEje8rKbMO8mgVe7u5cFVwgO+3vPE8FYWmiavUx6vBCZ
7UNTHMrkhYS8FoPtbOz7kqF170dzxtTeUpR0Aju7SR9H/x2b+r4CNDBNIjT3v2nExKce3HN4aIOw
0bgta2/u0AbCgzzetzSFbdCOibRIRqgilkePen5bpRwHwPt9xsaMpYhQh8QUeSfeku6zGb/ur9Gm
H7tuCPv8LhC97kSKva4AT5tewGVf8IGsxXlNey9+/5RjreQwpZKq1bU5WyBnBgv98jV5jg/kLDuU
DlixBFcBj4vk1De40B5qDP7zh+aoZe19AJO+gsxoSCS6kLlcnboIQP4l7jwJ+qFTibNnPCtnn+HN
aRwqwJ7SPqwFDKPqYTgQn1ZpJMwf8i7IvB2kFrSKEIlY6XIuQ1hyDPwC88UEdK3Soee4B65SjH8o
FW2ocb+g+X91nG8BAWyH4DIPrP7pz8ATrq5VYVupq2GKCEbAME+s/DU2bz0PDp1nDYxrGMd+6jDU
izJrmdlT8lnFRa0q/q6nv/aPF3fVmDy17KpFBS0YHcTWTrD3UwdAaPWUIHzz+xl5WjHOoqrLVgtg
C3aTviz9t6mWLX28xGJmc7Siy7NzmNh66zj3ki7VENS6BCDoww3a/GzDyYBT5mG8DRNZ41l5BB2r
wxG8eVW7uhG2fD1FdVrltI0h/QYAX7/H86hyL19kYL2VXn/guS1OTGSf9II0bNJ3wB2cLU205AwX
Qo2zmNQCfl5L9DHopiwb6KD98fzi5ikHhFb81aqyClWyNfJxFP+upJOxPJq1wklc3/dmTx7jL+pF
DJekhLzu3+c75QS4J9CbxCdM/NyVoI1xKUBO42e+esx4yKHbpnNVl3Ej0hDkgkZ5vNTy2TS+as1j
P7+kSwrwj4xnLZvJM54h/re09LysXGO8zO/Q1JB1R3lFUtc4Cp8nu7/p/P7AazT/RYi7SmN8Ste0
SjNTVFmQ74AxkuKMGL7skHPkSUfxScM0eHtHX0gjF3zaNp+y7xfO5voFjLOJDPVfsM/gAjD6w3SI
beEieTS7Mp2eY7fbZ+MqjHE2aTAojdZBXRI9jt1dVt4v5uv+caemuGOqbDWtJ2h+1QuY6igBHewu
C/7j7zNJyZTnGNmhj6HIri2i1f4S8GDWtyuCVxtky2ZpVAEMiuqgPFBSnxopFiimpOc2A8s5DiFS
LbQw6U/tSeTBHG/vkEEI7lmAyWA76TFEq89qjEtDjhqJPN8o41nPjvtb9AubuwphzADPsK3QaxCi
PNCXCGKFroLOEcMajw2314f+2M8G8V2YzDQDqNpsEo0C+YCUFXAEgtt6gp+deLduzsLJjF00ea/m
lQkx9bRYcr4ckhgYNxI3jNLP3VOHyUl1M9FjFfiO78n3+EJ5FPJj/xydeK+yZDvIXBeOCTJRopFa
7t+7KMpbxS+e6WAFkm83hsRyQKFTdlOnR78yLz3dfn3QrqKZeEMWOS4FFUo2b7PdHVMMJcS+Ysmn
yf0d3tLN+KIDUtA0DKKq7E25mqs6nPBeg5mA8c2otdJqzFiyVCMwnIYMiVUrQebvH4JNP3WVyeb7
hpSIParjuAROk1+K9W0ayN6+iO3S4EoGs4xRERhaRXuxi9ianMWhGRcmp84UVApYyCDK4o2m87Ri
InWQgYpMyiDRrJwueSDAMOLotBmfVzox8RnPQVGCPt//pSKZ849p1MfSK/zysC9t8wishDHhWRKn
xMw7qBOQh3CsbLF101Cyh9qTwErfonFwXx5v+ZhgLOplnyYT5KH66enjcmplXvFhuw1mpRPjfIkR
pnUYQ4biV47xqfoa39JpYz23xHthslRMVR/RGXBRn/+Tbmz+3y4jEccUchMttdr0Vh1zzuptuuCr
ZmyiX9XiCKBjmIYGTqf0S1F7U8ypSfCOFJvdZ7mIqXA67vkOE/QSnoxjcRgdSuYUO8oBJsiRyFOK
8cJK3RPS0GWb6ucsLZ1Ge6p4kAH0zPwUU1YLx/iJXAIJREdvSO1cWEIKhNUvyfjSqpyXTo51S6xz
yKVW7il6SjOfY/VR6zn+jqcG4xqaIU/njlr2lCR2WJ+DFjy4Ye6oIKLft+XtDI12LIEEXZUNjTlE
0aK0BqGd3vOpoTNzZ+kYPue+dOzc2aE9jfoNMM08gWMM24HxKpfNbudiKnJjhNwgtWYbok+Bg3nx
59aBdbiZz0Pj2l7S73qyL8QjOjiWig6iKMCtjg3VE5PmSPLYi2bB5azptqVfZVHPv7p5AfOrTlTa
bl45fWPln9GR5QSODDgA0Rts4UF0+MnhL86zoUjEkExJUhib0cfSwDwWNX2gc1A/aOZWeINuWMDs
0e7p4HF52tdzW82rRCamxENcZ0UEiVX8YqSQd+573lJun7SrDCaO1Elghh2dh23eiqPkttbyATP+
LwsabmsvRTmRZ5ibSbZ+FcicB5H0Yp9RD0Kn0GlhQMbT1n/fLhbRp07TdtZDqpijAy+mxdxXqVjz
CJzMEhgZFFqq4j3ZvMeNn93jd+VY+j6l6waKXkQv6YqfPden8BRbFAyWjhbVTnk0bdC9gqXHVQ7J
QytyoRk5JsOS+s3xlJRdDK3r5FAAe8x46niIdO+NeXtKMnGmxwBn0uSQge5Y0ZaAO4VLGQjbqqPs
lH4L3BoK1hT+BaiV1xxQJM0FL6Qct8rTk4lDpExyI8zwDWEfeiB4vctizdbF4E8exq7GyiJsykqV
F0JKxdSv+uCBVzXlNQ/y/IrK+JVgakgoBLjBjHZxzG91LzyleLWIn+m0DgVX/ROKWmOlFONWlESe
U1mAkXbm4PQ6sZRw8LQldf6T91JZzzJrWp3R97GuvJNh7vqbwXub5/gSlfElYYX35JxaYoJncupL
elzY+VhuvGPNToL34qI0hCK/xK/t6+zmbunrgGCk/6KyeEdnEwSEnPYsu5QRhFuX5jhpFvm7B5BA
pVK3glievtIBmvBBc4gf3QqAQP2dey7nfGlMhI3EMu8VDRqX8kOZ+KF8Q3h+ZPPGZBBUDWmZVGN5
VaYlbxYpR4KSVZJLsk9pGJ+W2wWjXBg9jsP0uG+O25Xpqzz2LVKL1LEGjCHiN3jFcosCQy2O8CG6
k45KYbfe6OAuegGGEWqnQPLkUjm8Y1j85DdXH8DUffIwG0BKgKxlCF0REEbyk45voJ4zcjQnOExo
8aYMn51VfO6P2nPnRo+3n2lPGs/nbOZqqy9hdlctgkUQKUaKiYkoaRkAxfUMEu6Md1vYtKKVHCZS
4GlIJaTAkgd5BGaZyYqEp4GH9r99TV1JYWJBEk+C0dGNjY6LV933Pl3Q2NdudKQwxYVmZ5nNPZMc
831v8FrloG2XzGFGsYO0T4Cw1+/oc1Huh/50FtDFpT+Yl/geRUpaiP9r35K3U/uVwkzEECu06YcV
RE8IvCfTi7wQoqPZ0t4oAMd44HaO0ZCwZ7pMyIj7oFBR8EW1wRffcVNAC+BPaAkfPVA9uRhIsCK3
/8CbK+UeGSaGZIYcgY0VPoKeVgr3EbvpS4btNRz9ojmA7gTQumaNTnLIESmTF8Omg4bysfO4cCCb
Tni16kywkcdK7GO6BsHfyQ39Gsmd/xbc+a8ODAZoVI0AmLe/0Zzjw9ZBCJmKRFsgURJBh4gpuPQt
nT/sy9hus7yqxZZC5KDoASwGIXSJa3d09fe2e8q5a6JBMLcHvCTQqYnkwju5PP0YNzSCM2VYAohu
q9RJeuJlYm4RncutRB3rjvWykyYymculoG4oOtIrOO0K6b36SJ08Ly/dLoWvlpNxRloXEzmhe6Zh
ueLP+ed3ENOn4Kb5piM9mTCmjOuOPVv1YX8jt81TlUwZtDOGqTFHdIqqIpg1TPsZ0sdwfOp4Havb
LuD6+8xRrGSCXhCJjiz2Mp6qL408WGl47vrnaeSE6m27uIpiT5poKD2hrNdRclOVh4qcjIIjgrNa
bHXEFLM2mxKIIGC+ivrPA2+5fuGkvyvB1kMWWRnEhk7zVTRtbI7UXxYHJcS8c4EskQc1wlkz9iGQ
pH0o6B22J1TfItmV6tEK0+d9E/uFToYumboKXGGFsTF5QMk0pMyS2sXwl2dA1zmx3bnyN+m3WCDe
U7KfD+5VHmNzda2WAqH0ksM76v9woPN2tFrAde7b1n2VxJicLhiRooOPDHVNizIKxn9TLgX5Yn4q
bimhhuk0nnDzG31PNAXaUfGnMkVRoluBEgS37og0AtSqAwY5gPCDZ5ffecXfTv2+K8pWKKZEr9pY
haJxFuLV9q9x+CAUT4Lo7ZvK9vm6imFcu6Kb7dgQqJUB23D6VEz2f/t9JrMcYnMB+zddtuFFkr18
rK19Ab+Ii1cNqIar/C5pw6aRNSzU7Gu+6mWeAi6pY++YSNrR9yB/y1xg8r6ID73bfuElPrzlo6d9
JZzib+oirk3gTLxP26PScaYJeVbAZJBNGoRqOOD3UadVlHNUeF3d2F3CKUJvO6XrGjL+YhalApSn
EFOKH+fqtstSO5hf9zeKJ4PxEZk05EGBM2RHWmxpseQYg9+bPCApnhTGP5TJUqoBxQkQ0w9FfGcu
d0XIqTVtF4KAJ/2vd2WrDFGJCI7Rb1qxJJ5GU10/f5GOgJsGEL74Qf5YuvtLt/02sZLI3EjltAaa
oA6JrWucAsx6UuTzqLWjLxgoO6Gzw4mf+nMzcidMN+3PBPQB6I4BgMM2akdJrIiNqgMWdG5iq+zM
ziZhdz/OuSNH4eO+mhxh7MVfljEzFy3gQg5M8b4jkS+1AdJpowQ9bf5xXxa1tp/c+VWx9wi6OriC
tMxVp0CWljVoV+zUxAYuiFPG9VkoyUFOlXs9Dp19oZvBayWUcVWz1sqKQZHR1Tb7ihnht6pMkOL2
la/MsoN6O2dBtyvAK4HMuc6EMBpVE2P+rVsd8wOxgmN4zLzhA4CJbZoRhMcid2iRuz8DPFF19MiK
uH002+nI6jOYo98lS1QJlPY1fM2e1UP2FKF20jvjgOo+uq9tnlfedAIreYwTKCYlyzUJ8oxW9gxV
uA8n0yPqxPGa27NhVznsvS8Xm0gK6WS8WL2TOkWRZTb2eN96yh19QAa6tWhp7sJDZ+ftK3sXnKW2
mNQaSaRWYQq7fMwPmUcRgvrSmh7SB+PeRGZCbPEmO5mO4AHdE1cokWddm31LK/WlH4MfUeoG5Oj4
iuKte9Me+ldaIhPs6dSdxpcEHbm1Ez+bGVLO4iV19OP+YeJsMntZDIkutRXBJo/tl9ZwF9HXyeG/
iWDO66AmUkXe0V/6l0y4U6LEFpsP+zK2fftqFameK09U5dOSRjFWsZ6t6KbHCD85iC455DZ5VC+o
mYAizMPYChd1aTN3WQlmcotaqv/FdRhDQBM95TNnVJjjzlmo4CiII3EGPIFdyK0ldp4whI5AfLyW
Wpwl3MzNV5ow/iUtF1B0YKrDDj4tuIC0viJbgZcinXlvIcK0pPy8L5KnG+thhhzwGyWMb5A1axrv
1RoObXmK/6jz3FQ1YNaD3Qztmz8ax6z0eb+0hmKToXg25/g2p1SpRCk5Oc12OLzKYfTJa6NUYkDZ
gI+5Penx4C9LHFpKZd4Ii/QSiHUCACuF4z+3DfC7UHboVFcjoYsE3LyDCqCHRu+GUcI5wdt9qdcF
ZAdP43gy8k7GRoGMRLQpUoV2NFOrczU8mgMji3eaOQvJInJkrYKX+giZGuAUEsmavhqn/KR7mTOc
FUf1u1ddtdQZPeCdz497vAWlf1+5EkWIMb+eQ3ic529Lbd7VYFjbN3yefoy3qo3x3/UUB3RVdGhC
lC8hSe1B8sBH3Qs8oKpfxNirkTBeKlzKSI9nbCDwKjxKZEFhFCjRUIfe0cZKrOgT79WFazTMqZv6
um+EEYYpPmg+Um3A+VRu/Ew7wgRuJXJ7YGBlonTJV7umCqYU6hWkjTYIO+3CIx9MTMLRFJ9OxYX3
dEoo8xtgnBEQd5hOyzn825H0usTM4Q/lMBcD2pveSPcNzkkqeib4XvYNh2Ob7MhvP09EzgqEuU5P
rGW55H9UybguI4tHN1ToeXsP1lV7TIubXOO0uv0ii/2+TCaT7gSCEFeGiGUyLoB5al29tPJD4plu
4454TMosfu/t9s6YoqxrOjqZZOa0yWVdZUKHlgPMZ95iANSPhhlcz9nj/t78wuC/y2GLTVUTDtLQ
QA6lEZgxsRIcY2AwlcfMjfFIw5G2Ha6v0piFBHESISnVyghu5fzjUt815vPSwCtPhwZTamWHVgex
ceTCL8aTZHAscbtiZF7lMzUpQUM8y6n80cYshk2s2o/hUoJn+XZGXwLGTq3sYlCyNl/irDRnQ1nG
+7GSqqCm5bAeZJ4VgJ/HFqMSvHFDemB/vtxeFWTMRpcqWTIztCGIpxDZ5G+jEvC0YXxzRbJBDOg4
Op3/i24WrzuSc/FF9oFsg8vl77SL8USyrlkhaVL1EKkAG7QIcksRMk/iNYlv486sTITxycLQxIuR
YgUpca7ihqfgfR75dy6r2+WklSzG/ZKpm5Ka1hDn0+hW95SWWrCl43AaXgs3dhKfcIqKv/Bk3+2D
LWDlxiwFKV1EegDe3708TPH6mVXjwAsOjxdqO1m+imOqV6pSCCFgvXARMC8pOUbzl74/NcKB41bo
1u9YPdsK07VTLACPkEI8KQ+UphSDNJcCQ9fVYbLpMCNtMAhCi/eiw11Oxp+Yxiz26ETF8+9Fu6Sf
Rbe1Q7c5G5ElvdFEj3cp4FknixqmD2OfqAMEqnpqlcktUXS/689a1qLxyNXrszQITo42xvDj/hpv
nT5TBKG8jFE2EYM1P6YqWlCJekVHycYs1RxF7XR7alXQA5Ey9PdFba7qWhbrXGozSUUBnU20H5uS
Wg2H3hM9MJm/o0RwH4R5ujGeJSjjYgqo0wTDFIC4ceUCjK54P+B1PXvHCRsPPPaQrZxorSLjZfSm
bONSxXJOjXFB29P9FAfe/jJunb21CMa5VH1dkIiO6+vGbGWBp0pHVXvTp4d9MZtNWys5bCksntqw
kyvICV6UE0jGneWL8dx8SW3ZXx4MK3ucjwA0B/SnhQZNLlz/ZgKzFs+4mIpEQ6dSWIf024JJ9OLJ
cAZb/gd3MeYOs3H2jZ0Y6c2cJHqC27KUnholt3peAN+MCWt9GJeiLaaqd9QyktIa3sLHBY3z4JKy
B9UKniRP/Y05L96B+4kiq+xBYU0PwHxSv9K8AT07N8oTUqIT+stdHnncZuFrrSPjTOSokMQ4gbz+
1Luqpx5CF7hamGYDfOWNCFbhBpVD05l46DO83WMcS2IkaqPFkDvCGpv4Qys4+4eBc+bYwpfYCW0a
zBAgkxszcJaisWLZCeRP+2Leh2vYgLdeQMZ9gKg4EgBkTpMU/Y4OA0qf5K/x4+SJbvK8OKmrfQQl
uPgVdmrRSqIM7Lxi+Q3QQY7rlBgnQ5YsXkB5CIXFm5acjeUcZpzb11ZwN0XVFE2NmCYx6KauLslJ
1ZmZMOJAGEsln8y07pE6l6mt5i3tjZ5ORK++7a/vtlZXkUxASMRJbGSTPiW22qc8zs5yRXxJ4E3v
ccSYzFGHOuAhnZG2lOkhEc6ReJwmzgV/M2FYrZ7JrJ6s5kbfjZABHncMAgBu8BDc5EcNVeU/aW9a
i2JOdRYtCdC2IEpXHvX0rcg4RcPNgtBaAHN8h7iIO9q8ZUd0YoNSwiiols/32p3w0KMdgyLB4yV0
3xZ+4ZC/G4PJGEPZGn2d0osbBUiKjv8g7aKn/DkwLVqVCWzenBbPLpjTbfZSm4cSJMrFR9EEEKV4
W6acU8WTwRzcWY6VKQogQ9XwgoLJgr4uHyszfeOs3r4cwPj/eHpToEu1Gn2/rhDOwB2fecExAD9b
eFzs8lmyYqf8MPD8/C8CzP/2TBKZpKBRFFWIe0idMptilQbghUsf0IR7k7wmjxQoJr1rwTXJuxBs
Ps9dTVQSmQIHAHdGOaTqKg/NUQAWeXnonOy+Bbg1fafTHKTtPXj3QpDTLRnuJTTO8R5Bt8PcVXvG
r7RaIiztgo+QAnTFLPKxXgqPs6/7Xllip+y7fhJLifaN6E85kM+FL8KHxDHd7qRZ+TG8pwPpEyqY
XFr2X+R7V+UYL9NEcl+MdGvNpwmd+eGp9XIMi4W4GvDL6hz3KbFdEHFHgD9dQ1pxIyNPCY4Upwz4
aHbk/gnmxNp0GD8zzrMAjDKIGpMTRiw04/OoHPd3jXcYGceidYvSZxNEVEVlzbRJtFMcIeJI+cWi
AZpcRce5riqMmHYsFkVtBqTkgPt3oikNPJIrIC9PwIvSD8bgVq1UYZK3G+xMSlNvKfvaMQRJ4/nu
7Xzs+5ewUzkAwxKTWEfEMJE0uHqM20npSx/JJ4B1AoS5OjW+ft+feG5ge52vYhkvkIr5nOQAM7cb
zc2C0irnc4VJwv3N/MVJuEphjnm4iPUQRpDyb/3toN8OoKKPDrTTn9fo/guXepXGJBJR3IlC8V66
vYSPoksncwqA/UofKdRLdNZ90SlOv9GtTdfq51T3Kpc572GSm9pCC9TzKXyk8DmCvfg0gUHs8Hha
bnvOqzAmw4iEom3lBMJAlvYgk+gh6EObs200su4pxJzzJktGwaClU0CKuZJP3uhoNG14J756Cu5z
PDiVN4srHUBuwwME4unHnEy9bvVooCgw8nROh0swcICtebrRv69y9V4Ko9Rs8Ps0V6LUAPERkQAo
Ypw15Bwwtjc80NSuCeidQPkUXMrb3I1A95p4gdM62evkGgfxzDMNnldju8X7eeiDIX/fNxmPdRnm
LorzjKe59I7nPzjLyHaKy1Jc5qkMUeKJ9oTEfgp7p/yX+8vIW0XGgfTtEOmdBDFh96jrn5Lh81R9
3hfB04TxGrrQZyQQ6UZhlBzk7T6drfgNlGT6qTuHikVUL9H7mZn04HYZqng05eu+KOjLrI/GHf4T
aG/7enEOEktBKJt9LBS4+AJl+lYyLyMPJnnzpQpX3v/FULb9Q0SlvkGUpDf8GXQ2ok3upG8RiiRD
a5dfNWt4bU7jWbyhmQjP/DaUQ0zUCDENDc0nLLRHUaOcVogV7ZxYHuKkRh/XMnzZX8AN2wOnFmiT
iUEUTdUYTzvkIeZwwgKISQlQf0qzc8vAMCxDFZ/2BW0qsxLEuLwKHSARGHJh5EFzHKT5cYx4c6s8
EYzXCwpULrIUIqK0teUudaqEh9K+dfddrxfr8RZVWFKphAwCJMP2M22G6A4JKI1eR8fwKgDsy/c8
Ki+uUOYaFVRFrGkDhOp3+bfwtjr2fvhJsOf7/isuv8mB9hbKf+3v11Y9+QdNmeQp0vqxq2IIlT61
Lkj0LgVAC0CD6FUz4KFSYM6qD/EziiaYoux6i/dOu5VW/SCf8YqTMmBqYaa7Gb+jssgIY8Ln+Eih
YGIwAeyru1VegDicNLz0o1DGzlhnBKzbpdLCk7SRK4TqIUr1c9+0rqoOoHYm54rUePlQFn8wejuK
KlD7ZgdJy50269z9j9m41K2/5T0HXIVvUww12UDnLDgVblvxeVQ+zCleQaKDaX7bl/SLVf6u9vuQ
3kpUJFSyqVbdPzON/9SlTFS51VPxGxyCG1HoB72YAxrNFQln0lNnSglggiNFSOYzsPD2kn0KEWf4
AXmAUqAqzCzgVvnDQbkvDsbT4na+mljxHRddbyM/XuvGNgRHy5LlcQ2Z8evoLjf1pTnI/uAKp/fI
YHO2beNC9YM05nA2alN1A5XWYQBCPxdH4rQWnYhPwBf01DtIU85j5fLwMHhimTMplcIUDS3EapjS
BDUL4HLtYvgcqH/Qq/SDftTVr8yyF+dkrGOcgLx/ROFkbDj12O2w993s2dAajcpIhBGK1HprC2hH
jCIFVAhfOdu0HZGuYpjoOhVgzq7penWmVbxRMFo8IV0m3RL+ppijy0t14eXkvC1irjXKMqJWIuOM
hd1Nbp5T3U0yyTKi/z+xww8bxITzcgkFTEtAMyU/pcmNzIO82HoL+0EA4ysayo2oNHSHcjfw4Y69
7MtkY1DiboZ1Vz53cJ+zVyykqVRMXTUDTM2eVdCAWdRBlRcTYND2SKzq/0i7suW2kWT7RYgoFPZX
ACRIiiJFSZZsvyC8tLHvO77+nlJPm3AJZvV1v8xMhCeUzEJWZlYu57xgl8CWHgrDvm0iAkPkEU6r
SbLGqICaWfmiK5hMlQ9N8ie18+VhKpy7GIg5aU0LKSnG2+km3abYFX5l6+o6WFkK2YFmX28rJoos
CucrtDxXTT+CIaqeggH6jb//Fr5oB5RawYcr2kpl5sa9O35RkPMXgWmoaqtCmFE+F5HpztWTP1i2
gnWMIPJCSTjwzk7snUANQ1wWJjGAgM9dM7n3IxVrQ7AWb8LQaOjId4UzfDKAbkBeRcnJei62kMbd
NoA8tmmhQ1rww8Q+8duWxyk69juGq2O6IAnZx1+QugAuMf4rav/ERjXdAEyxTEAWw+ma+X0gRQQ3
I6BeOk02zbaVsCe8HrQXUjgdq8CU59KvIUVDPDO2WGTZ1JktvRgl7JTNs0VgR79tpKt3fiGTczLt
hAaFHkIzCWVQ40nzv/+nv69yXZd80EhFVeiktkclfI5Ea+arzl5XdGJgPVA3eMREhRR1qqcZxv8y
C/v5jaekijsQY7anFlMRf6DMVRhfDWkGxh3SQhjJPYWe/eRy+++vddMNeSGA8xjDoOd5VUBA/83X
bDYVV2AW4Wv4nD4wKinyAOyyGYSuDOnLOhKUmJDOodsgJA9cvdwguQZsMVi14Tt+zT4m32z7ScHT
g03nSTZ75GWetmEgOeJ27bqjBBAeVTRCdMvgDN/PI6sB7gaKgdgO9Epg1PjH9K5xLa/3ck9UVFg1
GbAbaBZoWDWI/FU31WotnZYUhbOmQyMM7UYX+xK6V6uS4k5yPbu3v+rqFVvI4z5qL2lpKc8WrCYh
f5FQBS20JdpzEsjgp/HmgijlzMh4mxjZsBR76LB4t9VYd8FXPXQWyBcZaZhXWTSAoMeJGeyzf2jB
9coqxoC2VIHhB6MNHRO5iQkT6ezpYv3/d7kMmOI/340v1AAHMjfwJmcIl6YtNfd1+Mkg2qZVXm8r
ypz5u8C2kMM5e2QjUurPaBql9C8su6vNYxHiLaw6mhCxnn36W6I4wy9oZMp1hs/WbhmFLWvMKo/B
nlFzgg1I2LJcTbUWmnHOPpEwdO4r0Iyqva1rdNP3X6q5Fdj7euJ6FcNXiEJaZn3JKI7VS+8qjOvi
odzoLqNzAkDZWTjLv+qsFvK44lCSWL5VM8Ocv43g1pgxNAYq9h8sGxCzPf7GWf00Qz4IWKGPdW3G
bmrtGNYDG1HDSKP3tgAvbKCvQQQtjZ4nH61GohcGhW5/Ux1jBvXcn1OsH81ehyuXYdBEfqE24tGn
27dAYCt8BBhU6X+snWb0mkxuB9DjMKwF2YdICOdS0im21KGApWizcqBD50Za56lRvL2ti9AiWUhY
uK7Rj6ZGbfHNyIVxlTeYjdbd7lu/AUE1NvBEbOVCeZwLiQZQeQwU8sK9ZYMT+6/Q7W3lgsEgu/b+
BfQZs/AbfoQPoEWlpZpVwo9UIeohGMPbl0/WHYPcSb9Ge82bXOmgHbIHNpcUe+1W1L8RXgrOs0T5
0EYWa7Rn7N3YAQvMP/aHFjPLrTPciUpNArPhuUlTqpZNypg8exQh1fC7pGZwzqkg2xPkCSbnVqKe
dBmeOIgDGJVRyS4BVsBsoMUs4jNeFWTJxNJU1VQM/m3qE8OqZorDS6zmkzXRDZi67oDm/CXPRFA4
62+MhSyWSCxuQtOGrV4wWALAAZb73D1LJ/BeX+ofDdr1rKZABY1YkXLcFZeLbNSnDAKb+jFBmR5A
BCi3OtOUCD7XWlvUkBeqcZcctO20NmQcownKIbqZd/MJA0BwkUDF3dx2KKvp1kIUd7/nsorp1ECp
vM491Rg3viQCkRF+KS43qNq2KhQddzr4Uu6tbfn2HCwB89kCbrvYDjsq6smvu62FWtwt1jIgg5Uj
cyMb60wc9v4IDtpjdlS35WfxTJPgFPm3YZ+mUVahxee0aoMFtE9hHAriy1vN+Z1jvGqkcnc4K6d4
DGN8KNWrTh02xHRQA7FONtumDb+yEFq+WId0R+xhV29Fk1RroGRLm1RZ6rK4burkd3MYQP4wggjD
f4m10p5BStee+hJAHeFJUb5X07f/ZJ0qyzoXQpsmVKQYmwhOVjxU5sYkgt2tVfe7OFTOh+TDFCbE
x99Xh88a/SDP99Kwu62CyPpVzm3klZnqCdOBAFEL43WO7sRPLfDY/W8M6Dp3RDFF+Kk495FoaitL
NbvT8otEN6rhO0O4D/XSHkvA/mmHKPv8J8Ovv9gH50giSQtQmISalVLYjfw5zhqwPL3ePkzR9+I8
iZm2kzYyEAwpLHcGGhZagNcFEeb9ovvMuY/ZR3MLC8LssmHmxu4qm40S6fv5MDv1Y3hAxWx6vK2a
yGXxj/lmzs2ibCFTeWpdhuutP0yfgmO3bY6sf5eJJlrXM52r8fNrymY/GPPUQSDbGGGeRN2XG/b6
ZY8NoVEy/3DDf/EQ/bWhNVnjI6YpqaNslR2gbAvs5Zs26zqTXSEUKPiGGuc7prhQ+xijw1inHV3F
jTbmp3aXHDus/bdeuPGdRhR11q0ThRgMYVBKTO7eNVlUyGOJNKszlH05BuA8GDI3VEQMe7/5cldB
3F2L/YpII2vY0Mn6ioHz45C1W18rd0k/fTZ1MO9Q4iVjfEqybrAtXX1og/Hltr2uH+/1N3BXhJDS
VAPMuzoBOYfTOVAFflNwmDzCgRXlZUxYV09Dj7cJngwzdiQiWn9gFbL3VvlTCx7mIEkBVaZYkIKx
iEOH1nKwb/boKQuxx3+T010lcfET24lVnklvktiWMOuYtwe0GLaSqwmimuDT8DswklGlvtXg00hj
sEuTbJ+S4vn21/+Nt7qqw37DIjLnQ5UP8wh1Bkf32KxBDqwz7JrNjuzUl2QrquMyk37/oQwA/Cog
uVd57+gHeSCnMdxHa1SRK00ysdUWMEGtEgCXUkux8xBQETzLbz7aT6l8Z2geEpX2OaSCvxXDuSyJ
DLBMV7gYDtrePtF1e7+K4kKbYWTlaBXMXdHLZL20Rmknkah5uG4ZVyHcpZUnMCqUMYQMwfSYt8ZO
SiRBoirQgy+ZNXUehVPAnGC8a5sL1ULXny2BkLcduBvm8G5wtJvSOC/xYf7ZuQeGzZ2xSQ6stj87
88YL7oODBdiE5CG+SxDOitgB4dSuO2Tb3BHlJcyz3/o53OXup0YzA1YlKSfd6bvADmXs54IXpvft
/2QmfBWtlP1uKFn9Z5pzOzAc8BnYSiGoT4u+IXe557E3icaKMBFVbdm8JIA41D7cVoSZ2q0jY79h
4UC0sSzbnHneGBzebKgn2ktethXh2v0mVv40eX6qtLbyQYkzHFi/zVHCqg4++OiYhZSXfzFZv1q+
sq7SuMhshkqTYJsGbuqtpZCgU06wupMDNFdUjhB9JM5hNLRQJcoumpmfLG3fax/bRBAeBU7X4NzF
IPvmTCLYAS0e/OgQ1Fg9r7/U/kEVAZOvj0VeD44vhEmahoDFcidp90bEiWUIVDe9FrxxZgrw62w7
3En/zcz5spiUGzrgFqBekjwBJCfCaEOmebfNXPCVeMS0gYyYOWDtLC09jpJsy/TOAoHUbSFrXCB4
fP00Ox4nrU0oEKHCN3eIqjBQh8wDa3RKjwmyXACl6dv2HhFSlGOvKYdFQECfK5hpNvlyX9U1Mhwx
UKgKpfgqTbW+D5KZTdzIIkjltdltYymKcxd61GJ5U4Mo/wNLn6yzicltho+puvmL/kSe4hfCFvmd
5jWXBMe7FjWXsrm8XrN6E9vhgKrqmuocF9V5UERfUHSSnN+II2L0cgURSl4AyejbMLyWsYhcfPWS
LRXhXEbo55OvYpfeKb8N2YbNnhSedopfAY92wfAxQ2QLhC8/0elxTgR8lrGSdRA6Arhy6nK77yP3
tv2vxZKFXnz5baiygUwmRKheDachbRjPBd2JBpPWovxSDFeCM9K2CCQJYizz3IenKUSXR3J1/fm2
NiIxXDIRxr4xJ8zUZf2lkdHTGe9S60izRJBErYbGpT7cCzkH3EEYzxBEAfATOtlhvAv25RcA+/yb
pTNmXHzAX0pjdrII+DSx+qoYIW0Age6L8TS9dBhAj+7Jg+EghwGNzxseTeaW96LNEqGmnPdo52Hw
AwXXa/xIsf6Tbg0gYTjkI9sA0j4lX29/QMFl5ikzg0ClSc44QyRltKcis7MEg4eG6DqLrJ7zGe2s
W3oGqGtkNuztmgFizvLUnSiDEmnDOY1EUvw5RVfTkaPPim9HLRJp6U9KJ0vj4JyEigCi6gWENLKy
16n8KTd6uyhNQQtnLaHBXrWpYAlIYRHzVxtMrDkJMrbFLWe+18uSGzXkkJnzAw1yFGrIHwzWXsVR
wpmdGucBlWqmVRHZc7lHWVYQmlZfqEsRfGzq0kmaGKWBitoyLpbHwMCBVr1JDyL3t+7I/zk8SrjD
G1OrDXXm/kZ0Ean6NBeNSJt1W7uK4GwtLMMomBtoQy6T0x8VN0W4eGXbqdEzg6qadv2HPxpuXR4h
Z3u9Wsb5xAA7Aap8BmfpAXW0vez8jU/6R1XXhbS34v3CDQIVi6Z6DRXr5NiQu4KUtoHGNnaNgo+l
VruB8uiHZ1/f6qTZ3/ZLv3GDP4/3zZgWsmezSPKWZRnSbjr4Xr4NNnJmG/cMkyv+68+yw6s0Lo7F
elznGe4zOFeecuL2+UMsGqRad4FXEVwE64IUiM4sofmbVbfdDVswGQo3E4UHx8WuUA7jvp5xcNPB
PAz3DFppPowAwWMmKWq10fVIedWKcxuT5tdDwOAYmk2xUc6TR4EB1jjRBQHznHg5+IAGzM2Ub3OF
GnDx/Q1oejCt9q+6Sbd9JsgrfvWZOR3jVmnxa+hF3mJvsd0nh/Y1soD6PG/Qkt5qbEPl36zHs6/3
PmO4ngPncOZSqvW4walrtu4xLmO0KIAg178R75Gd+ii4HiJ5nPfB1aglS4Om1lMAEoDwXKIcjH6B
o2xiFAtEXIoCZ/f25FncxpZGiR6+LY5P21jGwVobSVQkWDclkxpoShiYgOUuSFFbTVwb7InbKpgn
U/PKQ2g8Drn6QyLpw5hqIB01asHD+jcPjatYzoKLAdO4YwKx6j2ZHPWAkV9Xfwjuo6N0GbbYObz/
sx48mi4/VeXs1MoaXRlCdD11IIU3CagDJ09gIKLT5AwS4PFanNZwNylanD+iU48+nQU0cmkjn4CP
r9uSN95/oKgOi7YG1qAi8P69asfZZpjRrhkY0dmMTYiPswucpF3e2pHHqD/Qhn9pjn8PU7efbiu9
bqVXwVx0NLosSTQ20iON2A4lGvD5Pyj97raQ9SfPTyF89cenmYaKI4SA/1ZRZ1sOd1P+UJTubTEC
XfiCT1WFXdExEynG2Y7xiK+Ks0++3RYiMn6+5BNadTlLrJFrJnZ69BnkuRNu6T47giYVJAqwj3uR
fYgOkLvnIzCKfZNVbH3lQsr7YNgMjefXgnrgb+Lg9TtxcbCp6nauLYiRdtFpOM13va3aPfqc/6py
sDoyujB6k3Mjpooh7Q7T+472NHnjVk3te0Bh3hkn5X4CpyR1D4wXRsx8vZ5WXNXkXAnxpcgyWK+a
eozfFpi3G+MgFrPaRFvqx/sTk07RZEAO1hN8j+1FZA6I4+50WwPPGoBgRRFOdAE4LxLUFi1zRrET
vEQn30s20Wf9ASgfX8aNdGEzuMEWKI637wNT4n0Uvx4m50AA3ziEFpsMD1U8gog7mU9YbOnbD4E/
OLdF/eY19FMW3zSetHDSaMkMBsBorF8XHei+Osa7aZcJ7oLgxvGd4zEDXIrKRsNrKXGl2gtjLO1m
gZ1jtvK2ViJJlEvAQlINDRufo2DQVsk2IKjqhp4RicKbSBDnRIgc5mXAatXTQf5IneCuQYUVm8Hj
QTkAP9QJD8VWXB9cHZBa3AIeTjGdKyXXVIhV7xm/cOcxhggL0TR4gM7oxYvq/usP2auVcG5F8ruc
yCY+nY66f3cqw8vtD7Zq8bJsyDIFoKXFLyQndZcm9I3oSLNMzwx0vLHUqrTlvgKGbpyFOwKW+efb
Qlc/3lUov/KqZZT6BSMnU6XmUNXN91Ei+wgEByhACXAO1/3WQhb7LYvM1ZqnMKoZX4+0Y8selZd4
Eb7XP7NDojfz6r4OXcjj/GQXBWbVshKytNNTtwmxyTUei0PhtHfzKdqb9ryJsIt6BP4feOwB3iLy
K6t+c/EDOL9pmb08KIw2hUHzK0+9Wz+jN7Urgk3+g40DTLviVThOJDAjhXOcI0XuNbA6cEjV7Rxt
rfaDPhoucCX9RjAxItCPL6DrviH7LWNAa4MvsfKlwhRrjXXb2xYq+oz8CGus+vMQZJACBEm1xuaV
4qqH4AQcHqDrmvveKWoXbQjt0rOXJV60hcBnr+cv1+/ID7EOUosFwbcatMO6jCmmwtqd8UZsJe1F
2/uiQ+XcqSzRzGjeuhIFJoqyVyV/URpRdBUJ4TIyvYv+dzXmhm4sGnpBYzrt2Itig0gO+/fFlTcC
IHCmzL0YT/WRAiI2BxbUsKUooZcg0Wm3AAXd3LYXkUjOyyTyAB4vRohXKc2mT4Ndlsd4IIiWGtez
zIVRcN6FqFMzjyrznJ6yzbeYIDkP6E2wSRL1W3zKHiqQW6WOJEQ2FflRHtSRzKEfS+xCyBjsx7Zo
cACvFeAwDVyOTQwcU1Etfz1IaGAwoFiKo3x+VAU9MUiCHWnffyVxYkdma8/aU4gu0+1v9xvVTA1N
YcUiusZ7zJlg7JlB8BAUGpNNfPZdsjcu8oYAg6909cfb8lZDOjVNSwYxtmbwU0dhS/G2U1lIz57M
4LGkIs+xNthBFwK43l/RmalkdhDQ9V8kGeSwuTNL912bOWk4MioAk+hOjhXSWtBDWI0CC8Fc9jdo
vloObEghpfEuHGds7Rf2IOnOkEWHeBAtcooOknNaBtX61Owxh0HKU6Qf506gzuqlXqjD+Su5GKNI
0nGOcXnOB0x2km2dCYxBJIP9+8JXqWo3+TVLzWfaOop1oYEPLHURbahICueeChLGxGcWEQHUgDSf
W+xFTIOgYbVe91mcF++cilpro7cxW3U7HMCWvun38w5VewyPboYH9Uw/stT8Dwe2lxbP3eDSijA4
zPSL32g0K6/eyQBB+ns8XJRhsT/27pEIV0EBkqeq8vtJEjxMSQQfXBTmgSYxOt6Z2w3dE/7/HiHj
PeCKtrddxvpIyVUmv5hBY1BqRsxMgAv2jWJHSHpiS7BgbcNKpfS5fJE3yTbY+v+ixL/+UF3I5oxH
7o25H9hk1d+MSOPO31keY6b7FzNp7MreOFuVM6E2ov/L1uVzfYx20QGQKp4OdqK/P6UoW1832YVu
nOGYxRT3UYVvSUESr50Z+E70gZW+0tdumwIpHMSlR/E68+p9XIjl0mXFHAI1fqs5pz/6eDvouzkQ
POzW88erDH4KuTA12RzDt8/mXxilYOSpLv2oYY8HY9zubQNddcULYVzIwe5+Ng2s2Ga1lwhbbMMf
jTfjzv1z6/idDL+vm2BmX4ogQ5Ulp2gKeyIPSRDYVdfb5XySyLOUKnailqLbJ/hc/HpGJEsZsFCg
XbxX75vUjnbtU7w1XfXs75Tazk9sMbB4vX2k67WGhcZc+OkKKWwmthQSvcxP5V7dYJ35be/Ff2L1
xESY44nUZP++iEXmOJhVwkrO0vCjK55LC48f0RCAyFA4Z6IkZjeFgNjCMLBXJh8jEOHdPrbVeuji
1DgPomqjBjwrnJqEMUlF2xdoA8ztnRKeUWfwgU9g/tE8yEIi50NqOQqwlwqJWvQ49M9KcNEaQSYi
OjXOX8hdhvSb7f6Vfm4P1DWFMEhrQQ27QAYQ6ImuAorl128fDnObxRVyYD2evxtt5lpRiXK5Jt1R
ddgCkNPzx0EAhrcaWZZCuZMDkr/mJwxmodq0xxKvGVZO/ruOJtrJWDOLpSjuBMdIbUoaQ79Eb5y+
3evhi5XdyaPbJvclADdFK3Jrd2khj0/y5aZj4DCQB3y1IPnql89x8eG2pa8+BpcyOKc7GNmshgw5
Duj2/kV5At6T9I0hUxdO4qhgl6R2dRwBjg0I7tQRtWvZTeVD9VI6ZzFm3eljOOHjodFoN7ZUYV90
fkolkecXyeGy/L6aZlPzmZaASwymh7T/y68OGcqTt49z7Y4pskmprpoYEubTOl+bZ0krKlxj1P7H
MbGNSvTB1o3iKoJThZhWHhQpRNQf1YP5EoMaGsu1GM5IN8qhRWD2HVGyuvq4XarFRZF48qkvMZkE
GY6P7YV2pz4zBD5WtvJPIkyK1VPE4IVOVU0FdTl3z7I2AVtuAktsir+M6JLlonouM6t3ZvdTgMET
yihKbSZUhj5JbVNPPzBoS2uTWXaxJ9jNFDUrV6OwAtRblSUfisbHfr9IwqjqgZIVH1nFv7ErwJgk
Xo/tWt/OXHAQ7G/boVAi98WUWKd60UJiAwBKRknIMAytjeJFDyhJ2JNYx7XNwqWOzG4XgV+XokTu
UkhMj2w9TkZhR/NiAFOIxvKEunHhP5YBGmLOkAQipR8MINfaNNvIA4fLsdgrm9IrhdWdVc+/+IBc
QqBFptEoBrqWDaA35mP28oaaiFE9AEljCLVwZS8/oYN5Z7nCIQyRbC7AWQoxOzmDuhn693gPG9to
g8U8jGQxvqoAt7DBFiIgPsG9Krr5dNVxLhTnrqKv60ORsLPGlgOonRsQJLS78DX9zqDeLMwpkq2y
0e7ZfzJkO/2koTeQOvk30S9Z9QnXH6Iz81uYlxwOpoYhFzyY628qFtNTT3BjVn3CQgAXCOeRdLLB
BAwOcYrH5CDhhKX7GCREw51w5G3Viy+kcYEvS62EZjoMim2DSXfGvnbDhzc35Ch30qZy01OE78re
5rJT4m2Qep0Te6In13r4X/wOPppUeVGUNbT2wZ8NrPIXaxtvy6/KqT10rg9OFvM8bjS0mAK3FZXy
RZ+U81FtlQdp1kB2GQAqswZwdyXiOBSJ4JxSo4amGZcQ0W6HyW63bOuZVbz9rXKK7qcH1Y5Pykk+
ILLZE8CO5nNnhwcRHrDoV3AOSy/KLEOzElMIE0RU/R0IlEUhTeB++c3drOupQWLIeKP7sAun3mke
qz6L3K/Icjl3BKSoKSgZ4qM0PbW1YcsodnfPf3IZASpgmNRiKBvciSlmPcxDXbLrAY71TbTxXfrM
aD8YVZ4hkLb6eRbCOOeuGJWcSWBdc/rxqRtPfr+9rc3qiS3+PndioyKXRV4gndHlSx4/K/pdKwvK
9SIRnJseg6bQpQEq0PyB0G0lv4ST4KElEPHW7Fw4YF9vEN11fJJ21Nx0krdx3zlENwWHxQ77XWp2
PSweir7R5H7qM4gpFGL74d4PMPRXXRpssYoObf3puJDFOeFQI72fBTi1cdsfmVuIjiwhY0jEuqiu
zcLHLb14R5vroZQlkBXvuy+dJ53oOf3C5oklN/h6295WC73KQi9m8ItPZZWhooUxswbPCoEjjdmg
CTSX866+sz5gV+Kx+US/yUiUgEyyF6EPrqYrC+HMjhbCNakysCeJD8hmyRjbHbKUI1jMd7eVZB7g
1nlyHiINVaRjBsREc3+vAcsr6uWTUpkHqxMVeNctH/jRKqr1hPIzxVkX1gNRAO2bNNEmlcptIjW9
TYJOhFW9bvtXQZxOljlrZRRCUOPXtWvk+Wc5lBsXL3TgRwMZ2YmAmGDfPkeRcpzzG+caqNktEpF0
uNP6bZzfqZHgSq9WkUFC9PMAOQdI8lKaY4aNzMAL2OxD6CYORqOx/h5sC4FhsD/23jAAf0woMPl0
fuii8EeaaCyrCEh2lo1iL/vDVm87oDOV3SatRi+zyj8YJ1HUq0zO5n0Lg8yBhkPsWn2wadvJdhuP
G+KXl9tfS6Qc5+dVLfe7NITVf5Sr57BOt7LVuXmGZk6tut9vy1qFtF5oxRf/A5NMWUSg1bhNTs2j
5Sa2fm+dGVST+UDPybO8ycDFVYBNTz2z+hC1M+SpovC8Xn24ni6P2yR37TzOI75o+RGO7KVxZlva
KPfqNzbAKebv+425/vyafJegG3SrbwzIC4/pnr0v9U9sLaLap4ClEhEeC7XjAkOj1DSzAnzSGk5a
ditA4qM+ZQNXBsmbdBQ9J9eTnatyXGwgKRLtSYdyhOxD8iEKP922mhX3b2pUpQzw3yAqX7tRUB7N
8j5lce7NUDAzI3n/YpR4JZ4u5AB8/Ncwk9M6yfoJcqiXnBQ3OJh4/GsOw17u/r8u0iA61UCuRFSi
6KbFueU2mCZNlUwcmUbsur0rMXuXBk+3z+19MsJJ4Ryx7mPd0CgghXpsUX3c5eiQMsC8P1RI1+Ah
FQ0cbTzvrt8DbXPssWckS+amLuS/UmIcZCX3BCq9e5Mwla5y+FwuRNm1lieDDRqxklDlqfsJhYLS
ExUM3wUxThCXyDW9b3QBPqAzD5WdIWTOM7Fp9CzQh13FX0ILJ4a7qmM5GKHfQR/qETBnsNV7vEse
gLGGXZRpJ2zYv7urnDzurqaGSkwf+QgYKulnzGDu2cS8BbpAu/nGpjDDi7BS+S4F4URykaxMhjSI
wrdPVj4bO8aVWr5Wlt3FoGQG5LI7fPUfw/vhIv9/QygnmLtkpR4klZ/A/MHOFOQAHPwY5YLg+b5w
yMngrhiRAkuO0dlzasvOvrBxyMKRnPFxdNRvk8v69Klz22REx8llPhlWX60owXES6wEvAKfChFGG
lFx5buiH26LeY6Jw2nG5QVC2U6XMkNVs8n13SPfZiXE9Fo75HVIPxfN8DwIIwcNToCA/hU0Hucz1
nAkdoi2lAG9IiC1rmNjqTlorKHK8iy2/aqiwmLB4WqhRO5WJge8X78mmwxB2vWn2tScqzonshO/i
SPEkRVLDvhraHcGu8UYbyFp3qa1j8Hr0/kXKIXBgPN9QDrrbPsE2IzLkHqw/X9gMif5pRrnAwcwp
cF7Sz91X0XYMZW7xhj9TOP+i5qlShARSp4MFyhIg/p9n4KU60Sb6UDmMmpZYdr8Z8IBjO37Wc/QH
DADcN+UcTlNJZQiwZOZTc4wngFl7zyD1/kaKFb3k3qd2nDTOy0hZEKVyCWndQceeWnSo7xSPsZnF
m8gVOVPRR+XcTS8VWVGAM8Yh830en6P6UpWb25deJILzL1YLVgiS4Qta0rzt6HjnU+Dr4il3W4wg
EPGT+cqQD2AzgJiaRvdxAGh4SXq9LeLdy+bXL8NP5Kc6rYnE7jaovmyz+KzpnurvuvBRK49JLoSC
WQ/lpqVgXlcDLgbnSqKsrIKsRrjxPytg6DTR0wQPIAH7YPaQboKtcNeaWdb7u3YVyKUohqaXRGbp
3eDURwJ2jWCXbArHQPDJ9m0GCAt1S++UXBCA3mMjs3M1wcNrypaqmHwO1msxqXW2yV80YeFYQQHw
2bEobCOng+NT81OE9Z2ToXTUpmbeO6HUTILa16qRLn4Cp3quKzQYYnxaeXjytYegulclgYGunu5C
BJeZJSM2NTuAdzrKJLvhFNsFdlED5ZuSzfZtOxUpw/nMSJVbcKSoeIyWn7rxY1jezaKZjNXbtlCG
/YRFmGukSe2HCudVBPd595KIGIfe76VwNsF5QSVR1aYtmGO6NBtl23l14+h71WUbTZrD+j4M6AHd
xE3tzlvz8fYJvp+X5MRzftEY9GIcmF/MGc82Qp0LVj/slEuNrXcASA7QjIlc9rQXgf+vP7IWR8v7
y1iZEjOC6GZySlACFx5Awssaff9qGwkv/Wq+spDGZWSRn/vTKMMqGVoHG5pAIQodDJFWApPkczB1
rPzQZ0Gg1L82QCpS83MmyhUENsmnXk2pDZWk4+DG6WSqpzESpHareeT1qPiUC4TBRoNFB6zbyKHd
pK9l/VqQH61+V2Wy4AaLVOF8hVnJLZlZxqG0+5getEDQKBH9ffbvi+trJkOEeUH8/QpgJvlL1v0Q
3J91s7I0NhsDh85viUdGH/UqS9sIGBFmlFPHuxys1vT7fKBP0oWlTuwxStEtVkRLAL+5vFfhnO8o
CQnLtmCpwDcttNWDtR0x6RE36De2NoF9AzkEqITgchRFsvVzvUrm3EZfgIA9Yq9hejG95qTsWBUZ
i+oXhjAAdirh9tx6ULkK5JzF2NMOA3/snA3Fy2p925SY1knre2sQTgeLlONcRaAlFmC5IUs5B49s
Kt90LcuJ9v3G3IYHfRMfxZwhApn8chS4wcuqUCGTTZWUz2wDbAxs6T4/qTvLlfeB+Buyu/UuCzJ/
Him/RN7MSTmBCw6FmnPzwmpC8TkBB5d16fYUiDoiz7ie7y/kcamHXEZNYbBjRePfk92MxRknvWNk
iOFF+G58V5Nkgc0CrSogQgF+pnIfMazKcOpGgsANbk6vkieyTVvgpCTWd2ycGY5hlrVjJW3p9OpU
2U3nF3adJPPutoNYtdvrz+Dr9mmulKpOIhUYOPp9PdDPUpedA6ruolHUbFkNPQtRvC8dk46MAbKh
AlSu0cMAxvDu021tRCI4d5roQwp8SAVBtH300erDf6aC4LNeOlmowWVckY/yrq5CRv6Rzcq9za+9
9jZzaIwhQvIYf6sILuw9pvev5qJxrlQLk9zUffr3xBH2VDZ9g6SEwEajC6o2bnSodNSnkJedowfm
VDti56MtfZceYhRRrX3p/dfvyfnYWhmnvmMHkZgfu+xxVA5d/XT7e75veHBqc24VJN/GNKA0DTQC
u3VZFhZsJEd6UZ8YOVKwFZZR2SV/53QWX5e7loFvWqllMQu6xM+sokkUsNFYHkHUMD6JPut7OJxf
9eMn1Uy99v2S6Ye22aOCwEyesnv6XX1SDr2XnLE3nNiVIUhq3g9yvUnVVYqnnoa1UE7JykhKog24
ie3WeELwP9QPzX11YEfbuGRbPQ+FLW+oLQnLHCLR/GQIEDS6ocLQK0o48lZ2lbvQlbFQc59hgnzY
sseE/op9X6CD2qLWzGqpDjO1DHaCLd3yI/KBVA6+QsDwqZyT0+wqx+hgnfTvLdAUN6yBJg+OogjO
ei1XxdKehgYXlhxQ9/g1wUt8EPFIFP61LJ9pifd8GR5IHoAY7agkovcm+2688S6FcbclbIbEmsJY
xbAr6zf0qFc1+2wrGqdYywUUbG6AiplCHL8bqGd9ntbUh/nUF+wTd6IZKNHf53xdWoX1pANa1QmT
I0OOmTMRw/NqrF+qwH2WzprDJkghQspt1SvRLBl38avxGUxdgBaS97fd2FqQRfdMxUq+ZVCAdf1q
BEWazrlcBKrT+b2jq0940Nql/2Q2f1A8WcrhDs6Ia+xPKJBjlt/U6gOZdUcpc4FFr/rkpRTu7Ko6
U/NkhpTBSfcKGOHxqNhFx9z27e4shsBZrUAs5XFWLUepmYOZXXVwT8EQ1uC/izvdA8wbarIZgoHs
sdFm+d4E2oKoW7hqixpgFsE6LgMHgUtayqIfsjmAz2ia1i6n3K6s7W3jWJWgywaxdNAeY/qDM47M
aMM8gYfIyvQ+0xKQ+YiaqyIRnL8PVWkOggoiZu0vVd/5oh2Jtb+vKYTAHSi6gTrprypoIIxWsqZS
HaymXVJzONXxj9uHtOZGNcMETCMGBTTCwyCFXVtomT9jDRkBMZFzmxQfEvxPLX1th+fbstaSyKUs
7raacd1mTcpkobwQt8DKmj2lE/UXRVK4u9r4bY8HKqSUqcPgLQr0UOLYibzsI0MwzTcMc6UXPslX
P5WpEbhvVHlNvjbTJ6OvW/4I5VA62Rmhne8NTHFHH/r/I+3KltvWle0XsYrz8MpBJCVZsmU7TvzC
cpIdzvPMr78LztkRN8IIuUm5/KQqtRpoNBo9rDXbwzdUyPAaZ7U0b3oMZSWUBF2rLIeUd3w0zTPs
LwXPiAy8S84aQrP8yL1qe5K/Y2XQNxd3JZA6taBTK2d0fEBLSf2i8Y91oZxaSWacXKZeZLFXeqm1
zCs53m94MYJyEuMOwX3xOQQOgGAlJpDaS/u2ZW66wvVCUqbZ55kYJ3gV40k8WsIuPGhmr5gBzCfw
k9LWXgVLsbQH3eSPJCc7syZPyUGmAwwFo0m6pBtAJDeog97p7cglw4gsR5Po5izmzjimZ35AaqnM
7lo19/IwYBT7f7HK/woFPPR/V3mpUnlZFsTI4ivh/iv3BC+yyc3GwVvLDU7MHjJy9H6t5U/I5G2b
dsARgcBwNrVzdCyOJWawvBwFR/lrlJla4CQnbp/smSmI7dN5VZVyCkky12MSQvKw463qCSZlT2Zz
CHbv0BIPs8ciVd8+KFeB1F0uVLXSqDF5zI4vkeL3xaeKla5iiaBspgwHQZgDgdQDj4N2V3D3Y83I
ov7cxIwHzdUuRZ664FIt6MaR7JjsFvdg+EPBPwImgKUetVcVGCCJk9Rm4rbOcj+yp9m2Ujkr6TRq
+aDxcxvr0JAAK2JiD4mqCv1Yoh3tWR2AjMV8r1msPE45afM8EQPRudFsBg5ks2adM8JV1nK+R88r
KVk21XNFtky+w4m7yJip6F5St34mY2SaW2B2jRCFiQd2uxnZqRtn790ZrEQnhhJqEV5w2El9L3gp
ekZJtygr/cY4aO9PxZUYVTKmfkS/m9WXjh5+mZilv0098LKGj4Rlop35v04rIfc7uF2QuMCdV+eS
yRnjSZoEH0x2+47vrSxXH/EIYZyEzThpJZY6zwmm28XR4GWr08cXQR8fjRxc3yN417p0J/asg7e5
jCtx1NkOS+S9hwZatkVoLtzRWJzbNx5LH+pgty2mYZE/Rce59tzIkzkVCUBEn8XmbpBZ98zm5XZV
hsZZLibUxesQyqQRygaJy3mZP/iYYTzwAFZvPisOV1mTQ0om9efbajKshcZenkPgUwpIKlpxDLys
/OMkuomwn/kTcExlwY+7P8mrKStdqYhsEZpSzhUINB4bn3BFdQcZmPUkfCAEn6yMwXvnwE/HeiWP
Csh0riy1SsfadrvO5rz+2+h0Hyu/2qEEWXwerNFGU6TNn8sBFd3EKSzm1brpOVe/gIoiDEHTo4nU
4sVXDKeipwLoAQhEU1zpyWw2HyQn2i8Mk2LJJJ+vvExSN3OKNBtaz/VTpe3j5Bjy9m3L2UxqrXeS
ChnaekljsI8hg3gm/WeKN3nTAxmkAeY5QPKQwvvKkEhs49ZeUj4mw9tpQOsgqa3FpwaEB/GdbHff
Fgd1tTOzkkcs45Y0ysX0oqBkbYp9k86VP5zJdF/9hUxezX7kGD4rAbztBPAOx+tIwpuWWs6qKnQh
W3Ax1EH+OBjdI4ZsHLHQMzOZwxdJ411dYyGvb/bdAO32X6H0rc6HUjbmNYSG1f3Efco1f9IfiukS
D+i22KsYtx2UmmU42wt7FUq5gEAXurAvsY2VPXwk6cJoJ9uEAnq2gSu8YzW4babc1kpSLiAbG6DU
VnDlZGZ6sQUTaBSe5oBexeP8ZnfbSLcd6lU56rSraN4TgL9CwogOqpEwgtAksqATyNf8bJxXMdQB
H4fQ6NIZYjqhsOJad+eRJWI7GFsZB2WReTfHqdHDOPBYB/imwzutNX3+jrnSIhrjQWGom4ole2zY
sO2310o4ddaHYO4rQYSCwlncEzAPtP48kYGTHgMu4589R1biqMNeTDMy6SqKokVwp01f9eCtKS63
LWOzrWdth1RIMXZx1mUC1hN0NXg4T97iKntSMWMHsyybp6sdup4pRS+Rg30ajtwL6SCPfR4cH/rn
v98sun2PU7toKQVslmKCioY0BnBWB6JktOUSIhzDZlUAN/VTeYM3DE1CTolObAdxHRtVA4nDlxkv
ZAnxOn9WTQM1UJDIO4ydI5ZOnzZVwLSQovG6rmmUdYxqOFQTh9qR8QiXaOCPpM1ADPOmPiZvkgWy
A80WWfXeLT+pCsg7kgYaTaAnylC1VmKeIOBmfuVzZvXYedNeR6Eqc/jfeABtr+lKHuWXQ8OYBkGC
vAL0GOBXOAgLxikEiwBpa4XJwsrYilHW6lFuWU7bAKV/iGuqp1o4j/k5ip4YG7fljdcyKG+cRkjg
p0SlZpf4w1E41m5YYy6P4KKLu+hUnEQ7xuzSjHce6ybYctFr2bSLbowm42PACPPzqxxc9IXRTcpa
P8o9a4MecdGM71eTfVntdP2sTe7t9WOJoJywIkoCH/BYvjx9kTBShkpEpzBCVabZUYdLkao5UQQI
Ga1ogPOQ4DwUZ/gm79DPgO7O2ypthq3rbaG8cDRwwKMkJkHGfHmHjPk2nysnf3rvXTg0zHZOhh3Q
lXZeG9OxiLBPQ4Aq8/AWMnk0GdukUk/+NhW1SBTfVTLO2sfIKs6AT7SRMCQ0WbNfPQPQg7FtLK0o
Z1GIsTjA/HDBLHd8fcnxfmJsFEsryj/gTulalfgH2eUO4IO8EGJSHlAznCvs0dz/hzOUK9tQKXeh
qXUbBsTjBpihnIG1KcrILgSsQGAr1FfR6M5rqoLBQ5HSTJtqXtMDBBsD5sqrL+mHBRyRiR3Y00W6
8H72gcycxxjzYgHpbG/aVTCln7DMwpySCKQIeateRqcwAkb8u71rVxHk89XLs1zmbopSiBAGAARc
iurQFc8My2CpQXm+SU+Wqi0gQ79bdujK3qXudAFGKbqyDSTHM0v4ypC4HQBctaIc4RwXdcRPmE8g
Ub3uiorJ779HHUFn6Y/BOfxK6mbDp9tyydf+HHdcxVKucZTkXqsEEpWWQNCS37LcB88Xnx0zVlqS
tW2UV0QVOjCqHJKqEQ1AhebKi3QeYtZc92YXzsr0f+oCN9p65smgh/qArQNziPCFTLUEdmyBjJVz
VTt8moA3EjmsZyBDQ7r+yFdcymWAQ7Tq6VWMJbOIVVPv/v9cqSgIrBWk/GKUalNSEzEaUCk94rJk
fxnsDpyFpHGsgC/TKjN8uW0oLOUoj4IFjXiOSFWqh2y4z7pL2P1RuPHDFukxvBYXp57OEJH19S7T
FlMaS2fODIbbZ5i8RDRd+Q8tKnNtkiCmqB4G/qhldxiGM9PmKdc16/aiMdyIRLkRhV9CqSMD5lwS
WK34rYgZpXbWrlBeo42VhY/JAzrgm90EECK9bV1eD53bevwipLluDeUmlEIX1ZAc3sQnN0nmz065
D/eapaDrfHrlfNZZYm0S5S1mTlayScfKFXFglbnf55+R0LEq7hTrjDX8RXj4Qzl65E4d9FzjMXkK
trnpe43Lbl6+9HZ3YmdVNjcM6PoyBit4SdcoixDGdsoFDlVmLTgvfWjOw77q/r8Ax8RBrGRQRjGV
sT6pI2SkGu9UnbSbp8xjGARxMj/dGysZlEGI2pz06DmEl31GKRJYcuk/ymnYo8FyVzyzjGHb/ERV
RF8eD0glmXI+UmD0cZPBGnQArY0j8FbEzMKs205Ns4clitxGqk55p1vTiAFlSUV2UTXnePHKiNVp
uWmY159CP5mbbhbiIMVJQH2rbD9wAiAn47e8+TikNevUbS/yD7VpABatjOUZtOWka787oqHUA8qC
TyBmsn24Y0EQb/brAqbi30VWqEWOA4CAteTINfb4kAG1BD1oyEiDDMcEJdTkkN5v1s5uRj0rmVS4
WOV1oGkLYvxM8zVjN3AfRUw/DB9uWytLCjmUK49fDKrcCSM0M7i7QUHwNnwVDYDPyo19WxDLUOlW
dsA4S2NAXhRkupV4ysVLnzW0VGB6BUmj35jsYOlGHfaQF5MxxVwAbATYZlZhfwZ2jhXZy6X0C8ea
D90dq+K1eautNo06+0sBNAc1gEi823fBXO4GkcVGs+0mr7ZIuX+0qEyYhIZdBNVBEoDrDCSFZQ4Z
1/Nmz5EqSUh8KSBwMHTK5Bthaas8QJ1g+cI9iRhOBNoAuixkPJWiXeFJICQznnMfGNadxfmsWcLN
GbK1eMr6OyDqCMqEFKP8UB11Z96DudIc/0ld4WHE8Gn1Ycb05x/GqSutqePATTkg1cgkyZJFh0Xo
d1OwnIKFlT3a9JQSaUZXREA20FkJXB6TrnTwlLrxMnGHuPGnyB3aS7ywAFQ3i0zqShSVngiMIOTq
hYR03/OKyGKKO9ljZ703T9tKEBV7x8Ok1J0K0+e4Xc5ndl+/tl1lxpzO8iT81gW7kkSZptynSVkQ
b5wdO186xHepD9RPq3CZqefNW2YlibLCqu46ZTAg6XvxqrXKZ7DRItFdOJg8ZrRx/8Lmr1ZBGV8w
JJFYEKsAlbbysfBFi5DKYboHJfp+t0SYVyDopprPagdjSiZ7u7oFgs4QlyJGmFeUZnTfO6R4Bvy0
C5jQALRR2suezIXEzJGC7fhytcCUi0b/VM2R0a33fCBp8o7AiV458T1hOmHm9FnHjvLOuZzo8gIA
L1RKlh2m796AQe4RYDCUS47tcXANjN+wb/LN2tP6DFIuOy81gxsKIvdMLiLB0y6xz7nDc2YxC+eM
w0FPuxjzoJUhkZVgGKQAAjcZsOl/AwJn86q7bh3d6jSJeazlAL20mhworM1o5qV/O2RgSaA8iiSk
hRHVkBDOr0P6jW8Zj+r3VN9PkbrMY9AKIHSYaqEOXCzFcYKUHAkQ5L1md8DXVp6kzJoxGkLg1Xg/
7C1AJFsAjgO5/P799N1rxz9Qc/UrqMPXG3KCTlf8iqmqwMD+GkWMddyMGFYCqENmcCG3cKQcOUwv
huRV2aPIKglubtVKBHWyREAGYmACItJetJo0Mg0WsQpLAnWG0LmnZICbRGpTf1YBWRtPH25vA/mC
G8ZAJ8dgC4A1ESEAFG9WixdbUliCKUh+nh5rsTP//4QB5C16XTM6JzaKAhcDkRYCPYCE3DV2P5uz
Q/rJQZ3h6xFIVbhXMuJCerpZfoJhEzSYgjiJLfBxEV/paWtO1blSgevBnABgSaFu6mIKsyAGXR3G
x/l99YRJKDfcp5bkaigVzzbhSf2zO3u1rMSQVneZnrS1PpCUxbALPe2AXi8rPY424Erc7I61jNtW
CeBaQ9YkQO1Rdh9GXChEqg7PnjwPkp/2jKO7GVTJ1++nrH4Rh0LMMc+BXM8xXZ7rOrPDYS/OCyPc
3xxvRqfhv4oY5FpZrVoX1powTxCkPnyfaRjd6fMSmgPu/8BUD6TnPnMX1pwkUy4VnkZqlo9VYpA4
v9kNdnwheHTR7ju8KWmamFz2dNf2W3SlLXWzjBpfCg0PqS0w8JQYtEKEZg28P/rj95nQzIo//4l7
uS4wdRS0Wta4GNSwKGLEAHoxnNQnw6esCuu2QQKBVJFBaCvTg/1An6ya2cCEYxm8iONdqvzJLIiq
gLgI/bcCD8So/xrKBPCVVMLAHEAYZ8mU5GIX8v2D0ZXI9ZT7CV0LeC4x2ps3T8FVJt1PM4ZDJIQx
ZBZRa8mpl8+V16W+EcWsY7B5CawkUeYIxu/ckDMAsyRIou0MT9xLAE8hmR7lEuxIoaTI0FeDJki0
yzKZ+DafG7gSNEVC269oUPGIsPSAuNQxYTvuCYfL4lXgKZsgjUCXsFzX9tFbSaPiDpAex70yQFoc
WVFp9hnw/VqzvUvdObPGypQadGmQwTA2jfXmMq9EUxGJXhVtNSaw0u+oR5zzmyiN5FD9dKdjxJJw
O8so1VHbqaccSPNStA4NH0nWjjymFGAV5j5a93CpslJ220mTlTzKr6ilwKdSgK7V6EgsJ9vFQHBL
7BzzE4NXHHTMypZ2e0/IlcAY6N32MJuX7Uo45WHyNBNCIYayU/imaA+V9rEVnNsitt9rKxnU5cov
ZdcUpBers3krv6jW9DJdSFtufy5c1nnY9GUrYdRxiOJy+Y7EJYwoekmqx4k8QyGWCOoMlEC259II
+oTcSW33Aqvkur0nANUDAAEmZOkTXYhBVg0RvP7cotdFi20u0U5ZJTNeMttqXMVQaqCWJnJBTy6X
/BSqiTkELLe/6YLReycYIsahNZq3sawUY8gVJMYCAB1FqnxKluSsVorbpRFzWnXzDXsVRr9h8VgT
MqGAMCnBPFzcOpquOnIJeCM55rxOyTxZ1S7aXNmYrn9imDhDU42s9SoSSgtN6JUEJsGTTgPxmwys
08g2LMHlvyjOtFeQI0CJ4cIQu+n7VzpTxo7O5aYHLA9peP/eJ11b6j3Jv8y/wYzxi3P8YzvpWlu6
qGlUkBEFgMnaSK0iq8s5AFlCYouzWQDAm73M6ko3yt135QSIHg5u8Q6ZrfIt86P7GCMLJJnW7cN7
9QyGAL869feFK9z/5bpSEXqZLbyoh9hOlG6AnZ/tjNysvB6APXgP/MOCfNg+79d1paIjI5LTqCcX
AFpHrHRxR8x2JxHrMDKk0CNL7dIJZUxMdOY/acZTCyDLUWLcJoxjQM8mTWXRcSU58HVmuKrcmoYh
WkIf21Vg2Lf3aDMtdzUPnbo1dWnmY3BjIOne7iPZAy6CCR5ai08fYn53WxRr5ag7Eri+6tQQCJxq
yb2kK/byUliD2j/eFvOLQOCHHeiUEynyku/SDipJj8Fd4gtngtcfOs1Lu3O5xWx3+qO279zCkj6x
UaM2ldTRMY3CjaIKdCajBvAYn5NLTS5iU5ZHM+s+99M/t1Xc3DRdVg1gCRmy8l53WLlJVRmXNOLw
hJrK5BQABELm0LK3yNNFlDB7yCGAvC1wW6urQMqJ5GLVRF0PgSMPRNL2ZQnyXZOy3MVmxLhSi3IX
fdBNcT3iJuW8GZi/7ywLwVNYmsmbvCOYBSzWJ9Y6Uh5jHoZAUVNE4Xz3Ngj3Ep9ZQ/UlyveLoDBW
kBjdT9HwVTf6GVW0qtjnFVZQFZ+K6lHtGQUM1vdT0bZitKkUkWRFoHGHQuM+jMPs3zYCxmq9w5Wv
rG4Wo5EPQ6yWGIxmoJr9HHkF4FkA15HrEsNZsIRRzqIfR2WKY6xXzoVop1RsoTyk4KmQvzSNzNgb
hnWLlMOQBp2Lmg6ykjZx5ml24ri3w4wFJcHaIvIzVusXGxyncirECMor4t2+ZLEbb14bKxsjn68E
tEMXCmiGw6My8bNmDwI4c1icMmF1qrHWi/IGYl0Ng0zyVfrsj6nbz6eMlUrZ7vpY6UL5gqmMUlUi
Hqev8FAF6P5iF3b2GLvdXlFM41XaF2D74RjlANYKUg6h7hpgiZJTKssfA87jKwShqdXyz7dPEmMB
6UuiERMpjyXkVMbY11Ur1t+MnjFDwzg/9Os76ipZGAdoMkynNnhU+dGcw8uQ+YVxua0Mw6zpbPbU
Rnlp9HALaJx9WUZAQOqsjniWCMoZLEs+pxIx7BSXatWDPNG+rcN2TH41N7rHM4kkAErUWC6C8ZJ6
2W5IrBq0vYLTuHJuGgw7Y+0O5Qok5V8DGLjUFicfrw93TnbSdEpZWFe/UA0hCXL9kqjTcFq8WCRa
NWN/SNqAdOIktu5rFvojXfYBYkojW7nyQU2WS9UgYCFrhwBzyCSjbEsnxZWc+MzK+Wyfo6tq1DJy
fCEIJUHFEzACBLAyIzMl1iTQtu1dZVBOdZFRIc9KyKh0rw4vc8BIH2yaAvi+VEwUaZgUpBxdKdRa
XGDXrH6ME6vhFrue0InStr2ndPnHrmE9LsgX/hSJXAXSnYJB3YqBQXhojHZylbI8poFyNOoc0MKT
6nLRQymE2Z/csFeZ9JzOODRyt7ynYvS+dNu6fBvTMLHmUfp4+yBvWsRKkPhf8wPYX9ElI3LIynho
R6/qLsLg/Z0IyhnNsQwsU8BBW5PxlqeHYbmbWO6BXDM3toiexuFHfR4qslwZiI/mfSb5U3fkuoMA
ZMZ2eeyFmOH/GDahUgepm2et1QlzltHtUTU0QwWwG7zdjqpTzHgyqYyiwuahWm0Tdahm0cgnDZBX
llh9aLLY5JOn25vEEkCFKDOoQ0IsIyJ7zV6k1z789HffTxZ05ebUoK5ShXBmSH3n8Elhx2XOeA6x
TJmKRQoBPAxFjT2puWOLgb3a51Trthab4c51G+hcX5x2cdq2WKVITkzgH7Ta89h6ReLcFrOdg1rJ
oR4nqigkehtATvdx2Q1+jkIjGfrqUeQ/gT/1SIgii7t0l2NEO3q+LZxhCRrlERaujsChhGXUjPMy
fR6kx9vfz9gm+no1VD2WIpl4nKkxZ/WUi984iXFcWDKIjitr00qDmwtizVp1l0qPPbdPWbcCSwT5
fCVCQCFYyjosU8Ltw/7cJs9qxzBo1k5Qhx4xXAS0AYgYE0+QAYTICHlZ1kyd+TQr5EnDwbfycrG4
+Dxwg8vXZ6PK7L/bcurwT3kSJCrhH6snxWk6dafPpa1ysfN3YigH0OI6VmvypDd4IEam8q4Iygd+
mBhithsQr6eTzmgqY6Xo4DglTRvDkQSJkfUZNKfHGbACupmYb+Ihu2OBvDLsjU5xKtI0GAbhWwKC
srksFx28dNXAsAiGxf2U3JSFsosIlYgsD+bQXDrWvAlLABUL9CALVHiyRa1wlwuPwvLxr0yATmWO
U1aEMeGdS+Zdlt+l3GuT/mVsRtOVDKo0N72IRUqkr7J2CKXYlATvth6MIFenjn7dwpCr9wdvnVla
axvqpxHVHcPjIkY4zdoRyglodV0JOfqFrGau/b6XznmY7G4rs226KIQBOJggCPP/dZULwvgiL/Ai
6HPuVIVLa2LS3VU4Vh8+Sw75fOWSOXSTJJOMc7loz8L4oY2fl/Hh71Sh9kWUskHnQYpmjW1sK6Fi
RmP6skg5I1oinurnePa6YtSmGFM7oYoBMUnY2xoa6oz7VPCDojIj1cbQtN1NAyO0YS0e5aOVappa
sYBIIeUeRiF5mEbZznTRub2A23fOVTPKR4vTiO8ltKga6GDC6jLEndOMb23GYsRj6EPnj6Oy0HKV
hGqqsgs5T9c8g2ccHcYu0Vg2mjz+rx0sAcR4jx50wSXj+Ex0JbL0N6yBziPD72txTtKtytlAJ+Ke
lFzLBzBE2+MX7h/5faRrRuslf2DNejN2i4YfiDOllhWSVC7aJ0V7WmIvbzzO+Oe2TWw39xg/jILO
J4dLCbIs8kIk4KSkwDs7BOy+/LI8ZBkGGN5hnL7qE+ORzdKOmNDKX4RDW5Ud6Yfks86W+MZSi9Fq
ZfU+4LkLQ8VtW8G4qAIeHc2gb9ZE4ZOmzntE9LtxBhqy5IWlJV24k0vK9ASjQvsUPSCo7w+sScdt
Na+iqTs3F+ps4RaIHmIdPN/HMn3txtdefGOouH2TXOWQz1fLWabKkPYG5NRATow94ZBasTXvCHBi
aHUuAFoYLou1ptT+dVWVqkoGgYnfAeKP0NERHFbm+dt2JVfFyAKvFFPFajEm7l0Ob4HOBq11IeGW
Qot9viP9ZpzNIl3ZrskaV5nUDaAsgtyMwOWy1NcZnQC1i+mIMwhe0d63uMs+vicEtq0nANAwOLEW
drvldCWdugxmMdVSjmisP0tgMASz7HIQAReuocW29IUPjTV76efb9rMd8lw1pm4GTE90MijjEYhk
AOfoHzP5XAn7rBLNkTUpzhBF9w/PxigFnAz1evWQlsdouZ9TcCRpvK2hWf+2WpvwdOp1LWmKsDmR
gyopBoQMewJBAj4XBwQbpmAhOw/oS2anJEs58b/WChA0PQWrO5TbR2QW8gT0EUySgs/qmLp6AWJW
/aN+iPZpx9KUxHE/31M/dtCgHE3ZJdo0qZBMBtDCg3RQfcyjOOWZdSIZB5JmWsDsl7HMGjHPqfAm
PjKFNnf6jGf4ly2HpuE1ognoulElmVrJSW36vsVsrIVeV82vgChqLsrMCvW33PNKCp1e5oKoRX5y
hDLlly7fJcqdHB0anZFL2Hy0rsVQyqAlmdfVAcp0u/ASe0A3u9PuQBEso2uLdAhHrwFGiQKHBSS0
tVdruZRR9KGkliJRTyufZsXOilPFKn0zdaNunpqfdT0PIaN1ApfUa0JvvCNMUfmxtmu/BMi5YYue
erl9tFmqkc9X90JQzCgCJBBbGy98eZGm87ww6l6b5aH18lF3T1pUWjQb2DbpsSkRN+QOOhntNLJH
G2oxoW8YJq9Q1w7Y/jJObaCSJF+i6FPGMxJzW84J5CgSr2GQDY3OVGJzEbhgEQFlYS2YCsdYlLzv
JgPzPIldF+OZ4znn9hZt63OVRy1fV6icrOvwFKUKjuZZV3LNnIZRYtVDt03hhxzaVYilmGRtAr3A
ZAoQsnLGWOrSlFZXDCVjCbf9xQ9RNLwDhhiUIqhaHOQsfinzYFe12lMTxFY4pO7t1dtsKlhtFw2D
IDah2nAKZCnnfj+jh7pFeTKwO7P/aDwsDvrtmSyCm/flWiZlgsoE/KX32KMHiZK6JygIocPfK27v
Vwg7WI0TjJ1TqFCHGww+rlLs3KifEu1SJrwZ5n+QNVirRIU2SQT6vJZYfbl4Yn/W2mOoMLBiNt9Q
Kxn0lH40zrMgDNgqEMR9ES1Cy5HeqVg6+ZMMOmh9N9RmtGfdxKzdoguVSCAPjRbhgIVvFUDaa0u/
jzGFmlwIIiNYgxhX8lbIv9aSusWMRYa1i9CShPz5XvcJe1xzx8JJ3MSCX8uhbq3FwBNw6rFj84P+
oJzz0wh4LtHvPNDIzJ/INFSyVy+lA8Jv6BmCXJZx8ogAOpZa/wDqSuOMWgqiCusaAdFVtcbn4KuG
YZD6qO54L3mePt2Wx1pX6irTgQupqRnWtU73fRuZ4giysvCB1x/SBDNEyg7Z+91tkYyDp1KuOW3G
tC3JVgrKFyEyTDFyF/HltgyWWpQvyQCKrscdVvH7fPngkQwNntqs3WL4ZJVyIkvep7ooQxc8Hzp0
cXCm5OVucYgJW+XOuCNpoeKZxSDFtFKi/ioAWapAMZoYVorJpG/lG3pH9iW6R1r8p26LEEG0W5/3
NdC8JPvCZR1Gxg7S1dBsUY04WqD1An6G5dKVB1lmFCRYIqh4QQYzaFm12EAt2KfZSQUPZzyzYEcY
u0dXPGWQBcjhDCGV3jlR8EkXPkh5ao8FKye5+a5enWq69qnEJUCxuIa8BSu/fVgOGJyW3GAnuZND
EP/Cb8rXvzoB9ICIrE+yVpC8E0HF6QEy3zjans1V84s49UdUolEOJBZmKdIbyMmOeHWCkxbsaRYB
vM7xxmVltFi3Dj0R0okN3kwppPHovHeKXfxP8Vk9tnbk5TsjMdnVN6ZEypP0ZSKB9Aq23u/lB5Lt
DZ3UWi6TtYDQHFGQc3vbWHZPOZTcUNKWr6FgY5yTZCdwx7rybovYBNtZGyPlPTg1E6VhgPeIfBXA
mqU7wBaN3zAOhjJ0vTROoqhTe6wdZ5wD+dTMZ0NmOHrW/tDl0Wqs8zyuoQzc774+IfB5IHFqfASU
ps0D8+PvNojO56qyEiaVCHlN+akNIjNVnDr6xNghEs3cCAJoWCt5nLF0KRaOHF6CDjCY8tlwgQ2N
eVBWDxVrl6iIA+PeQVUo0GgSgeZQ2ELyOM+Misl7qeKWRuRHrG6smk/BRVjCrlvFVJFW1EFiTxoe
K/A7qk/8md8NIErV7gYn8XgvwxyU8XR7UYkat34BFXZ0S9fLjYo1xY2yhBgcjv65LWAzdbs6Vzrl
Kgo1FpqBhwQC0TI2Zleajd/fBfYIhq3X2e4skCdhCjW0xBfDLx0WrBs5t7c0pHzHkAdRoJHUsRK6
IooNspZbGv8QNY1pyB/74C5WWCVx1qJSrqSdgQZVNbAdfniTkn1UMk4b6+KkM7YBJ3JDOEGA9hif
gn2856zAw7ghOo6/XzGsNOr2adA1DLZrpNOUMpPZELq21yBw1nM0+Q3+EuMJsBSMl+H2Xl3FULai
BfwSFCTfkmDiu3VJCYPg9rDqeCwxlEmU1TioBjl2skvurtSV3MURPZaYzb418F78WDXKDoDLwokj
CdfUu/gtOQIMD+wl+mh2pmp2h9pOVFwxnMubkdMfFP/2wWNJp/sMijr7XwWBDOqXIJjSMMPGfwUg
wkVys0ti8qbxKXgrX8Q74dNt2dsh5A/FaXakHLBFTYPuXGvQOzNTjkqCVnh1V7B6aX9xz10FUQ/g
otJnAVB/pDJT+LyDyasDZ01WTjjJfgd65xcpoKtA6iUslKPU1xMEzvvwQsoX0km2qxf+cQLYigSW
xT6xUsZt/l7w/dmFXYVSd1GG6r1aixD6zrzgDnZ7Sfd41ACmWLmL9/x9tIsBMIeLcJ/awUW4Hz6x
MQKZa01dVl0W5WjxwK9IjqRyI3iDyfuI+EBARyo3rEz5JvLa6vS8p3hWlyMekeMwYL0Ba9P4Bph4
CHzf4KSfOlT6btvrpsMWRBDKGei3kul8pYQ3cawgZreCJFvcKNW/tUEd2X8lhIZ30Vph4lIAVFqq
lEudWcjV/JYPhbGYt+VsL9xVG4XaKEktlimsIEh2X6VdAfiKaU+e3B4LhG3zVlgJom4FLgd9MD8j
G98mL7JwEDuXY+VcGTtDZ+CDbFTmbMTO8MbgSUp35GcWoOems1ppQd0GQ9CKWpBBRFuegua5lgMz
1j2tZCXFtx+FK0HUdVBLpdrFBQSprwNqMqljXLq9amp7xapcViL3fQjsJ6dxlUZnQHV9qKtugrTo
qJ0lwnV9NtBHIrwg/HE0jzjKweJ3oo3I7D05Oe7zHW+noPUJLBDhOqwsImMr6dxoWyihmhH7DyY/
GA9NwqjpkeDglsL0XaCWURIQWp8lBwZnOluNfM7n+3kGt9ZiMDKv20W21fJSF0GHuhBfDsRqnNHJ
LwXovKXL5FWObuLaw2kbDxGIVv4oEFuJJYu8coqtLBc5R7CzOeNuCj7HcW5N9TPDgWxmWzFSJGAU
RTJ+wola6qiPoh5CsmPx9N7u4BlgQZtjU3CIfbCU2r5VrwLp7jSwZ6VlMwG/DximvHVXXmrk65PP
rT19Qzy7QwrDZbFG/uI0/lCSrr0JWszX0wCZpMuKM8lIAXKFYOcr0UrCkrZt+1dhlG2OfSar+fuK
5q2ldwARmlSG299+aK0WkbJIsFoVwkB4JqJjPZsFQGhlZzlgMiNHU5UKetHUjXHg8c7aiWaNsVTG
JbqdQREMXkHLJ+AT6C7ducm7AhU+JA5bhT+Hec0DY2zuPS5oF3SVjIbNjQ1KBUoNtJKpHsxaSjWX
YbvbK/3vjwBawn8PSKzV8xIsiBoaO3AjqzovZgpylMEi51J4zlwWBOgvjPcqkUrKhlXdlK0CiYop
7BY7dpQxejen1M2P8X0DSteMBzooS1NiMz/7u6tcyqbaUhiUooDcdDYJLy+AbpxaAnMV9he5gpwR
hbIWljIvruR5Xo8gbg6ix2II7JQLWY6HJYN8vvJuUdaNeSBDRpmZI4F9302f0/eoj4Tzvf8bb7Rt
X3ddRSpYAuhFZVQ1Ypj/wUSbRWQC2sYMzpIDhMsTq5WNXPK3do2KmUatazuJh4qkZIemQDf132tY
LOvQGHLI56ulBD+tvsw95HQf0zdpB5RE2wjNEJkC2ZT2TWXlvmjzntqDSYtxBFlLSgVUYT+NdUJI
NID1gbijdPnElP0WrSdgjPakymQhdW17HtQKdBXdSSAGo+xGMP6PtOtYkhvZgV/ECHpzpW833kkX
hjSS6L3n17+s1ls1t4bq2pAuG7rsZKMKQIEwiTDlUwWXaBhy7xASeFfuRNlM1OwkTM7UBKKdxuoL
1mG+KDy4fa5LvBkHX+DpUKucE4C3iAWSYTQxwb70sbVwzNY5cm4fVGcFQzkaOZgnoeQITHy2jtRJ
J5MzQSvqDGbeo7EUX2Ju+7XwRGbr86ZlrrApZ6OUihKKObCF6dGQPzfz098dIeVdZs2og7gi4VQC
ttdWNUv0sRkqo39ou0S4EoNSlGDBPM+QAqayucfSKY6EI4xkXPEYvZUeYU0nizuxKXRfu7PPfCI3
ffYKn/I2YiQuhhYCf7QmtHaTq9NtkMK6pZt5TEPc9DUrNMrX6Pko9D1oFZB/irwexlh96mtTTczg
OLuBmds1Gt38CtG/djTuWF8g2wmDFTzlgrKsjLUygbDaIyHjKU+DSbKUJNVLWmVY0/zbAdAKj/I7
6fSPfRBitPlLh3R6d0cutzmIt5qXovihu+UtCcq5Hcuvb/sAxSDLgxRM1VAGMnfjQpi0EX2JgqVy
2X7W62c1ypl70rYv9RcQnauYZkEaoxZAsjc7kdU7E8jPuVvDTW6bQ+CGuRXi+0N0MRL7Z4xs4Fr/
R0p6YxEXtwkGIACeHX+ynKb4iKyP/zHZttVBu0ajrLXsxyBT2pqU5Jqd5HeHaY8CPoicasaTxTpT
yiz1ZGzTljQs8PufCRPSGIHVxLvrTu43FnE5Psogi4jLkDwEDnkZRWfxZQkt5PWRhBrJiTuwTJCh
lDJlgWB0mlo+JNdVV2CiAb/v9BjMqXldrM0EykopKLubIyMOQX1DuhjHQxzVplLV+4yfXXUc7OtQ
25WPFRa5yVVYw4th2izS+QRl0gznFeBZvCHLNXhcV+1kJ1ZbBwuSztth8wQI+Elfh+gVx2pHKnQl
qCdM7V52SeITDUiMeIKhjnQPdJXlSZNUOFDRU/eSr+Pbrd2xs57b8cQvbaT3cIlF2fUxDxhdUCyO
vyvD2NKlb+3w1Moo4TYiQ0+2P7kvl0f3auYavsuaAvbc2GSXRoYZfnkXkwUwnvGHPWMrNMp7yFyW
zwJRSx5v32L3XnKr70IPVMlv4H46sQY2tr8DV3iUEzEWkLSFGfDCl+QJW1iQUJh8TDfsEWmfk3yE
OPi6OTDsm25IDWU9GOMCqhnyTiy95rE9McViOGE6A6vWMVarNcAgxYfwEO/lXXCrIjhiUo1uB0cX
faT8SMznEhKEQOoxGqK5pGlGAdU6yQCxp6WYykh5EnVpR4ErgdY61W7aZbis2FMfOYzXza+sbgKi
ax9D91+i0V8IbVe0A2IB6GI82fmU3gqtxmiE3q73XfSPzq9KSV4vtQb9m+9lQn1+j4WWoK+OPeW+
wd52cBrgSQtvOdfYMVcBbH7yrbCp6KdSwEdr9LDsft87P5cQhN8LXzXrHYpiPisXwdB7lfpaCNNC
QiUOxynJ79wQmW1w0sqHv7ItmkSnrrFEmytwnJr0ELVelHtNzrgylhiUx0hrURQ6HqcWBncx6nja
8xIxIBhvM91W2kuhnvUTpFBnfxQPY/Q+tnbDfbt+Viz1puIMAxXYWCBnFUU3pT5jl+X7dYDtmtZK
wSjfMPQa5iR0IODp+EGGDge/r7Bbi1AB86x89G++JC7mSvmGVm0zJe7PaJOtngInfVXM3tH3mhvu
S84Mj3VpFofZlRz+EFjS0x9Ja2A2Dcl3SeIpxdCraagGDfodkUViVrpHtg2roAQn27NiDXI1Hz3T
BYoKSbOe6+fRANSk79P8QQ6wT2v4VhherTOk2tb2CxKlJGnBl1XOAWmJQKrfFuZQNlamzxbj8LZ9
0QWHUpUGpLfaSELE7FynJisgBBTpO8SI2INiLZ8YeNsP5AWPUha0+8fVEgBP9vQ9mXsPsR+sQ+2H
9Ym5uQNcE38h0R0dfJRJmBgC0uBK791ucQVbOYT7yE1euc/oulusCG1iwqdMNlnkOIzLO9vnKu5e
VP3/kwZ98jqnB0K3wrWsoY3tAOAiH/WKNH3djC3pKm3s+gfZWsk50Vcy0lAizGZJ9JuPsQsa9YjM
SWmEE2miauzzJKozc2Zs9eiaxTNplw6rP307SykhWsLEO5aE0B8Sjbxkc69UUJRE/hrFPUavjKPa
VLa61Lel1OemBFIjRV4ey0VmfFJsvgMrbOpos0joVfGMPXcPcdDvFlk5CHX0EDWFed0gxE2XcsGi
X2d1UNI+yCHnclvsMkvade4Um4Y7+bIt3Uv7mDT/gdka+mo4mMY5To6IIonyafkmMnu9tj/fVr+G
vF0rzeWizhhU8fzRoR0zfMBhaaATf3+HB58cxcIQkH1d/k1TWQFSzlsLxv8/hkJ9r1ZHGbz5efN4
HWO7c3QFQrntMsYGgJzDGaOT8SkEIX+4l1F64vBWYA0jnF3rjqjsV/fFc+kPp9FkvZEsKSlvbuga
l6GSh/CoOomiu7Q/OrDsXpdyu8i+kpJy5VKBzc2NXMLhvVd2/qW9KW6X3eKTj7gMM+PYYys43an/
yvK0IsNcVMqnq8ibRPwA6Tp3tpJvs2VXNo89tjIiDw5na85uiBr858VSkQNA/pRECf8hp8nSXnqo
hC/qOi2I3fZkpOxIuiLRHuwv91gEbg837CwqQ3J6NWQsV0NTqpC853dx8tjoJ2XgTCGOGXfL0B96
yiSdODkpJgiWYylJMAxmhS0r6FlnGCOx7g/hzUWD6BETfpE5lW/IRSLt3UZ36eRe11GWHJR7EThd
SGMZAAm6VdvbsN+Hw8t1iG0ZVBFjwioZFKZMrStyLVM7PItc+KDyB2Y78ba/vvx9ysqSQpPGjGQJ
ixRbAHjZqqYjF6pmnt3GUsMIz7bP6wJGWVZRCNVYKgDL+But+y439wX3fv28fvPQ/sKg+bGxMXNK
O5KLJ52vik+qO8aJcKGwFgCQH/tRuy5AVEUuXcQiGIgw855QrlSHzlHdZM9K427nKqQLDvV6y3zO
F5EIHLJc7Oc0HYfvgXb3X5ZBs4Si4qKyiMF7Ff3/9AS/8wlrReOxGPy246+VUJTlyPVcDUkMnM6e
bJINjOzY08AFQuh/ep9ZDSNqfO2yiGauAgFwuha9SD6FuzfVE53+NNmgw0UuV74LHbQpIxzJfFXH
qmRWRMC8P+J0V9ByWfB8QSZXhFt5z5/Qe/fS2wJoJiorumfN4vzm1TRUVdWw1hINXP9G0+VGqxUy
LVU7pDmN9wIPA0CTVfnBrnXRG92Yoim+Rh4rDbDtSC7AlG0bWdPEsoqIWjBOg2jl0mtQj6Yxe4XK
2lWwne2S/sHCztB/CykbaYLZeAi5YD+L6FSPaHTivsTe6KIRm2z4C93OipzAanPGy8U4X5mnrF4q
SywLGwHN+T3S2JKfPtecqR5lk1A7lSQ16vPoM2KuZCVm/lGDLzLTbiBo4yAnXDbpy4JOo3Kvf+Kx
9LIxl++jz6x7bNvLBY3yA4KU5oNCyCJEr9nNqFdrbrmv0YXdYu6anDFojzC9A7Yn57r/3k6/rO6W
8gzLkonhTLr6Za90enCw6Pe107+cK/Uuvhykz8Hj5MxHYj/cjpUR2fZ/F7kpP5FIRiyEoH48Vx0r
JJrCXY3qC6sYuP2qX2Aon4AehzyNiBbxmZ9zn4f57fopkv//g7LImNUBcT9WqimUMcZqr2YRaQ+b
0/bEL+lN1VV2lw37ItT861Cbdn+BojPPWdRJGJkHFFaOvwbD7HR6a6Zp8sCnld/ofxRyreCoC0qX
UtBACQnFNBDUcbpe2lkpJ7YWpqymyk1dWEFRrnQJa3C0ku6wYep2pYCeNL58SuvGiZbGjUPxPhAW
u8pbhgUw7o6O+rVFKGVNRSclHn1nVGqz5j5zaCrqZNZeIYaAdLjfDfGkIdtIUkrTEZ7Mi3ekzY75
2DNUhA739TROyzTAQcoeKQ/EKBLkTl6b4iNafZ7wHB04W3WMO9aX3KaVXS6Qjv+7RcxziYN8sfqm
N7w5MbcrbscxKwjKW2VIOGod6ekhj62AymaObWHoJ3onXT0Yv2aJtJ0GXAFS+r+04tJq+bm/Lnvq
7jK7+9r4YWpqKJaROQ/9bfJSW9s171gEcd3SyZ++4lToSfOhaMKq4QDNtw959RAumOc0Xv4Og6jS
KljCEOAUax1RSXSDx31patU3IWCxXTJPkTJtoa7DAPk/UtcU3M9fMzv2UZDexV6PRsX00+Mj+oTw
/FyXbbuOsbo7yitL8QJWbjIyo6CFD9ye5nIo/PLcGMlqamEpJj1oLvSD0IQEC/u5QUazmPpdjzWR
ATi5K4udnmaYGj1zroElvwRtFeygfpezTwWrlMX6+1T0syRhXSaEOo0zek9fuBPoUnaM69l2U6oi
oZNUVwSRUgpOWORlIr0eCfFUhN5Sgk7U+DDpnNmOj5MFZgoyIcPSi83QTr4AU3oRKVWeGz+r0fkX
QhgRnoQHkuBSXcwGsaj8tnsVLnD0F3K+TGW+EHqk5Kjek0x7YINHZHkYXVJQ630VDUnMr6DtV+2X
jBIVN7fZ0obBz0aa6pi+dDtSLNFt7Vm1M1PZRzcCUAVWbXrbZV1QKbWp46RT6xIfJcOgPiphfdsa
s9lU/V/eoESFy1ylDbksAad0Fpd3Umc4zHcTiu65G7qsfgKWUNSbszRtleoz7k9q/Kjay7o3cIyg
jqj6R1cPMmVZReJBNig3HHHNVM8N3PCsTTuuUJ0S8aMgZX48IvrOhFujmf+E3ga8x/9AUtaXJNOi
hmSARFbf5OFVjeyItY5p++AuEJSdLbOQCg1h5R27L1xkl/XbotsMJ7Kt5/9gKPSnaZgVQyj3RAwP
K5naF2wP3QdPhT+A/lfEoLCIOiT6ne4YsNdFwxzrv99NRQAPXpYBtrHJeCE6rEAaLcJ59TZpuS1v
jR2rCPCbR/QiKmVccW90pSECswL1l01iusElgxskmcNZ3PdOMfk30neiP0gsebffgws2ZXALEtU/
sw2yRzI5mYsQyLAaR3wTnGgfIPvBIsvYzsb/UlCFp8wuiKIlaklcPu6xkVhx472JxLVDdtL/p2nz
6zYIrux/X2lSSFkgExsc90ZvljcCbnYiiwxxuFjBdkxLUGgM2FqGHpuB5TiJKXxwAIokg+1BUrGN
lnIAlZwvS5tLeCNS8UYddG/WRntqAz+LGls3DDuMtfsoSEfrTxT5AkzTh4XppDRqJ6BnBU8TaWVa
/NTSTmQ2jwyQJE7IHDbftJ0VJOUWuDEacy0CZFa4auzNrT/OD9fFYkDQ33R6l/PToIskPJLMFLXX
R6P6o/D8Igb9NScm49ANNTCGwG20p2S2W+HLdTG2I9gVBmXySarjdmKoRbTrjqM3HHo3vCOZmMJi
uhfWmVEm3qsR3xoRsGSv2xGyb6SjDyEYwgjZQWcVz/pD/HpdPhYkZeIc18rLQDQhaB4S7FMPfKn0
rkNsu5HVEZLfsPrCCUHUXisFrskowCZOyH4WhD5fAz+5qZ8aq7KWzl5Y7pLcyxVzpj/d1DrqUoPj
Sa1iOJKngfhKUG+CvCHzWN+orFOkfEfDVWErhZAwzR477b4tb3OFESz8RhFVbN3EDhVepMPJUG51
SRFlkrr4uR1eyk0NbY5k/BHtKdfvbFugCxil9bqUgbm5giZ2yTGbj8Ky01lsCtspbeWCQWk7h3bl
tJ0hUAtqIpA9YeQBsyt+eOTJlACJG/LzcD5hOi5Qbr4u4XaRYgVPab6QjU0wBrizzu4Iyz2mh339
LpvRoEEmFFmfp6wTpYxgTDCnO3eQdk5Ec+pkr40WLPKrWWJtvqErsUi0tjK21Oi1oJGAk+xav3Wa
HWKUg+TJd4lrOIXf22R0QL3pD6x+5s34RAVXuqjokq7QZRhpqscyGDB9FYhVbynL0lu8HEkMZ3Id
RaVDErkuqjYxgLIoL5nkL/EPhlpsRrO/xFDpGKQryChnAIAGq73KB+RJQhBI8L0p7OsdZvWs7Fm4
G+9Zp7cZfaxgqWtLpllE7ANYUsNtz0yNMgyblezf1voVDuWpVJAnJoIAHPVEhqgTjFFjJwghScce
CxZT46YuqpKGaErRVEOlvEgbCZhzlPC4dFPjSy2yC5yyHwf5VMWFg1SsPaYS6/42/f4Kk/Iqywyz
lsBtiPsT3MhKnULAePN8JtbKTjyrOratLpqgyIok4I2j6nJ1gyXlUaXB3FT5uYhnbLis9iEn+rEo
ONdVc9ODqBco6jRDLNHUw0FBC4mCXi5NswKUA+R6sv8OhjrAKSxySUF+Acn4wqrr9mvbLr4h6bu/
g6Hcb5uVShoWgKmNx0jtzTh3A+7tOsb299rqyCini8paD14GgKSNKT21mB1UrfpUo6xn3Ax7A5vR
rc4h70xzYs6+sq6LsmjByIdZJNjyibRSg2LTCr2qM0NvAjlDaC3fAyf+el1gFiZl3UEpaopYAnPR
vVG+MZLXIn+4DvEbD3JRQ2L0qwdmIguDm0ZFLuaRbBcpwLOhPSvgg0fihzmpuB31rG6Q+lLBlvFw
wm8h4TfWJtnhHtfmEY4JNuPX9tPySzC6X1UpMaRSVURZtLeu/1IrjKeLdXL0nFsxqcMYNgDo3PRF
32du7iWvkpfeZQ5Wi7vX74mhCh+m3fRRGxaiCk3kKPNDpLr9H9EzX+6Gnm8LArVSpwAQyux2Bmf2
qu4snMg4ts1HBIyahLNCwVtCOYowSROkL4mHLQSsOxDVDs/Jwu/6EpwybVp/L2dJM7M6SBmOkAVM
GbCWZxkfCVD0XlGflzztzWziBXMZu4c6rEYzyJPTUnf31+9t80FZiUspvFAoddrkQNVAzMVpramF
hhmroqn/0XtyQTq3JawMuRTrYdHJXtYFWw+0wNQTrBhRnOvibKrhCoTO0qF9f47JhvGovp8GLE1H
+Bl/uo6x/YG5AqFexiaeCjGrdQwWjbbx2OxGb/KzV/UI8nqjMcH7YWJs9YYBSt7BDx+YK1DqnTQq
US8qshiev59cbFnyCUEvJMSA8650UXdlpgdILHENkbKESQ3mojJgb/w+2BOeu/SI8gVpw/2Tt3kl
GrnUlWYkvd6WMhpVrS48VOGnrL4TZ8ZLtV2tW2FQ1pXWc8+lHVGMs2NfDgH6uAlfws+1amJoMu6L
aNq106PexiQy6pzvAZhgozY+inzNStHpAkoIh5mrZWFRbyRxUroQ4QDh58n6NLRwE2qv5j+UIZnK
TzmMaVQgFQflJ3lwsvoDtDdO43dY+0G2xHEMThGGQdOltKCX544zcIwpN6DGBBqhKrTi+dv12yKX
ceWy6GTHGC+SqJQ4QI4zrKiqzb71I6ygLG8GXWBoBjGba1iU98jKlk/5AFiS9N7OoC/+/neyUI6i
NmKsCiXeSZ4mK27e67Fx1OC0pAdFda5DbQe8F6uSKBchJYOkG2TD8oj1OZONkViEZ4QTBLUJP0az
afdSOMaOO47MGivDH0qU04irHAnzHNDqifSbtlg+k1rdXtjzNklhM5uEWddGORB9qco0JP5Xa/cB
sjekCWUWzN4tXqIH5VygYOWMWLpPuZC5LMssUaH7s/G61K9K81UIHq7fIEvxKc+RFnm0SImBzDw8
YPWp1WqL13y99+KB9XW+3TeOnllRxYSWyKuUOEkfL40Yk1QRL7tSgskSvnbS/knqnnlVsUFJ5GVC
DWb7npWc3b67X8gaJWWndPmsaEAeNSvOzObY3rQWElRWWZpjaEt70r3O0phtNqSLvBrlKcfEaArk
NIlxGLcjqGRCX/AxQmRFrr7TFoy5Bu8FOI11dLqi5nL3Zw2tlx9Ad6jUQVeIegSx6x/K+880j3JC
CpB8Oxk2swOcOK6Pju3XKdMdKoHAyQLCBdKpRVbHkVGawYxetD2px2pP1xV3u8diJRzlRtVE05OF
5KfnzCYcA0guEZqp0ZTNNsb0zn/7aPuNx7sISXlXIYhHrJsDbGaY4CAjzy2IKEz123LDhaaBTneQ
vrqi2RdmaDP7/FhHTPnb1NCWCslcolI/dxdDZoz9aV7hxC5rhHP7g+QiKuVh20WIeJgq+TTAmq9A
tyPE7aiLGsXNMHyW5v7x+pUyrJQmuAzyDGwbGvRnqO7L8HHh/vLvU/6njFMFa4PJ4ZXf5/y2mxhh
LOv3U14GgQqvLhx+vyAeZ+4hHBj7LFh/n/InmTG0s0o0Pi5submV4pfr57/9KYjuEBHJRV6mc4vY
/5EJxICtuionE1v/DnpVvBiz9iTXhnkda1uWX1g0tUqjc6kRcZBlkR+q7BT0DGKG7USOdgGgLlvJ
jB7f8SSi8wnbyeILN6SP4BwaWNdl+c3DdsGiLh7JSm2YcaZWiq7D2I/vNUdBLT29ZT0prFOjNCDA
sCLyYQgIeu6RV96HgaHB2ymjy6mpVHq5l7S4a1tI0tgZViHXlmAn54lMPbNE0WQXCLZ9zK+j+9Db
zqvVDOpqRHHlu6jXpjwcpvhUGfcJX5h9z2p+YKg4XSHAghJRaFKi4v2zuNym3I+sTEyV2cj7m2fi
Ihf1TMxVo1ScDP3u3OaofMt2dYyuHeErYZFtXaz0swQsZn8HEfheZGQKGEpCM6uAqxPtjgWUJEP7
MNfchB1LS1inSD0MagkaWYM4CtmTf+jfyVz0e29r+wytOrONpwjZUlZ+cbt8u1JN8qNWSYJxxEh/
QkCnNwUPfviw2GfOOmx+RpNjel4snNvi1+Y+dlnLElgCU85kLBZ1aJAttIa0tTj9W5L4ba+ARPPb
dU/CujrKkaiJagQByRm00XRXy/NdFufOdQjmOVI+pChDMUxaYIBm9Di4jauiERdDqY8lIlP5MTxK
ijntsVAEXV7d+Hdun+7SyfJ6TniSzDfm5qgm7W2dFyxvzHApdJdO0JTpUC7AALvLnnTR9Ht8IFqt
qYCbvzONz8mXGsvHrI5NhkD04GME/Mvq6TEMHuNjBjLKpGdCQjEQjScYac9TMz51WK0hOMOL5DTf
jW8s/WThUt6G18WuKTjoZzscVdWRjJ0q2Zq01zLW7iWGJdAb/lpwHsfdBKSw+FGo1qA6mPoWIkZS
mvUOaZSHmXpd540Yrzd/X/RWhaaC0msOcmjz7rgDbzTLKMjfu3ZxlHOJyDrbqYNYhIVNRhV38JfX
GJUzuGgUf0CJeWA1rG1zTFwcmkY5FfQqGEapA3NyVaRX+xvtUINKvb8p7NLinOmecOV33/NXGWlX
JBieWSXDzbvUwSavyyL68UVKa9Syi2aJEB7n5U27eHgFbVV7KAzWIsrtgcMVEHF7K9ddYLg6C7UJ
TIgZ/LbmkgcjPIrfas94CArQTOGD1J6x0AH/NQ126nwzPbrCp7RJH4e5NMjqCv1E4rPF5+9ILJih
BYHZhc/CojQpSXR04cuQtUN6VLaQltpXvuZJ/+H7bNPqV2JRCjRH4F8UVHJ/zbPenerJ52JflL8o
IJq8/mhsvksrJOpdagMtz4sFSLFm8vntUD5f//vb+6RXANSj1PJyGWY8Tk0xZwuTQm5Zm9VrcAT7
qMXbua19AjHDiX9gwBIN/2D2F1g6uZxEIh/NI2Cl29FBCyTo29Vjj/bH84KWAzNdyrgxOs08ZH1a
YT6CZEjCB8FGRRa9PoFdvMpYWZajzTNyNHv2yq/X5WQZIM2eXEmdrAlkVKlz85ef/etwNR6PrGli
Yz39YLXH4gaTN+5UI23BqiSxxKYcjSxFSgoDhHedd3y2r7inYZQxIlCZQ58zVHXTk6+ulPI1ir50
rUJYsdUGffJh6vVp4lRLa18/UhYM5VKwYb2uig4wfBY74yRYWDyErSO593cwlDcxyqTlB2LiYum1
KC+WtS9Kn/8Og3IjkVTHBjwkjLu+68bETMZbWWR8MrCOi3IgC45LKQm/fdP5NY8Ac9wFE4soeTsl
uLp7yotEashjABAoo7W4wfNsDcceSUjVRhl9wjR9aaePLIfPkIxOmqRB1gwqD0yjvF1wegrvyzLj
hrY31F0Ek8mjs3pARTi13iAj2SoeMIWMgfjpXji2HvhHrS4CSTjhVYuw6Ur2z/ulbhqXRYbLiBZo
YnRFCWSlkSHo1DoR/zXpWlNUvUpndpRuA4HRFBkoXhPomWJsoDA6Q0InNZf0dt5UR6zH3tdy7DTt
5LWB7AzSGxf2T13ShGagcb7QxfYSzb4hBo/6qGMVouhcN5Htoqf+6zfRqe3ByEYxzfCbhMflHf3D
hOYseYxPUCz0kkUPug/4P6l8rjDFf186iEVrvSIblGI00IqPTemVJStLRv7GxwfwIhflmc8DYSPZ
DNU6M4arY0e9q5zpXBMHYbrLOMXt2OiCRvlmmOdc9DH6M4sjmWXC2JZb7xSLx5PDKp1tfgSuDo/y
z1ORiHpeQLC6/hL3R3V5i1VHiURzmZ5agcW6tJ1tXMFRfhpMx1ymp2hzHTIrwMjB4AsP8S654f8D
ffm2x7mcIuWvh3QSg6KHaL34KVE+G9FpShiZ5u1uiZU8lL9OtKTqDR4Y4r24j31C49P42infkeIq
JlEYzxzTvijPPZb8HHBEptZRneZouMVt5Ko2uHS/kPWXhccKSbZZZi4SGlSmc+FbOZG6cwN09wnl
jTfDJbG6bhsnYS/c/BwHSG9ZkjIuz6A8eVh3RlTkMIExfZzy4yDJZjEzrHo7Wtc0jZc0WVHoxsJG
TMemDfFa9EEJwoSwL3fJWLLaubbd9AWFch1joMQ5R5bQSnJ/7OPAXkbtmCr5fdO1jPj1N5d1waKs
OZ6lMubI+hrkVd5EizPzfbgnnNsCtnE0GB0nH+kZU0m2L+sCS1l1GVaGkQPcUsQRRHqD1yTcTTWO
jFiSKPdHJ3yBoQy65wYFXd04SdGrMLSdey1oBAYmI85vjPqCQxm1FNQJ+IEHgsPveQf8rzdKCE7W
mrR1edonVlsSSw8/GHU399gwiogh/FKkJ5lVDWVcD12s0HTwYfEK5Km72Ap6zQ10c0b7PePVYohB
lyjKeqjmXiCK/ji9BV6PxuoOg7+VU8YmmTXWb5jfiZudd/qvm6LLFHkkqdjyBchop+5bbFDSsceB
sB6zOu+26xQrJMqK5T6Skua8Y7Yx+x/cu4zJ+u4Q+I1mxkf0u+4yB62FFXaYVmyvTxT7iuLTlQpR
LRfFMCCmfgpvdCf98XOnom6HO+0eTCHvvCshR8OaBGPpDeVNGqHXsrADbJYedUjHSU9K9HJdaxg2
TRPD11USB3wNDB7UhfE+xh46weGZG69YolCuY8ngmYYcrj7tvhqyn2NCox4Y3TObGIaAhh1JBt0d
3bc7tBW4p4iKFFGZHWc1CgtTLnXRrrFLnvF0bT4qKyzqavS2EbqefIsqMTjgH+e6MBPMUhTL2/Xr
YclEefYOZU5B4yBTWd40+tOo+S1rgJIFQV1NHc9CLJKcWTl9bqXHjr9XR4aSbYedq+OiPDoS5FPf
kb2nZLsiqTjEe3E3g8ieHbhsp+RXWJQ3z5c4ao0BR0YG1RZbMLNHjI1b5a5wxldWeMY4PDox1yky
OsVVCJZNhywdwXZ2lJbKvK4Em479IhGdjYumfkh7MtunZn5S3qgBI4pmCUF9wGmL1uo5WXvejTdF
9r3k7LJn7ivb/IJbCUE58CbFdGJOVu7Jn0FaTybGyUSrAfJtks5jZTu2A/UVHDnTVSai0tX/r3JX
P2vm7JBohWQx0XnplLv+jo14rkJ8eCRWiOSUV4i8VGUDR1LDtROcRqTAbsS9+JI6ZL+X5ixgDBr2
Y2M3Jrb+gi8xdmVsZ2X1LjJ/BeUw0pTH1ktizd0b0X7lVoRfzx3ykSLdg07Iy08Fxoo92e8PZFpf
+cTulWDpE+1RBgy8hoTkrcTauwaFk0gqTaFc/sgsdF7TQfDHo1fz3weehkofquDasQzFqflDmj5d
N7vfeJILAOW1Bq5IZT4DACm2iVZhY3GaHYB+gjSxsdJW21zjxgWN8lvGzBnjLGBAMzs2R9zcUXGV
V7KePT6AzB09oK9HojeJM+bWuKvdaB95sf3ICoa3I63L7/jwVVZWQVcPkLqzi11lk25Q6YAyR2xh
G95D5cyutic9i6PA3C28rTi/joAeBBvEXEzkEtAt/0nr7+r8llcYyyVEFgbl7KRF0jmViDe42lEx
OXcGl7JqabcqPjVSGEqK8Yf4mB9BA/w6YNh+8s7cW8515dry6TovKAJKmobBn3Vv5S2CYJlGXiE+
fdTdpov9mYsZEFuSriEoj1tIUUKopNG6Zjx3w/elvhlZDcvEAmift4agvOw4plEtR4CI+8zsox+J
cpLj56R57bUfSaMwvnC2z0w2FB7Ng5pEtwnH4PsU9A4WokvpSxvkd9Ksv1+/lk2b1/kLBjnU1b2k
qhyNgwiMwdX30pFUgAlfU4qaV2HpD9fRtm/oAkY5a0Uvu1IlYGV4UpPvQZibicR43IkX/HhFFwzK
S7bxxMUyj2ZPDQsoBuNpLN8r7gATN5Xl+bo4mx/u68OjHKYeVEnaFUgateflX7XHI9F/bnhCxXCP
5jVhx0Dc+nxZI1JOs8jTbuZrICLYm03FJVt+5G/KAxYl4V+dKXmkZM8lJv/aH8rX6+iMo6VTc9LQ
yQN5bi0BlBVN5ejiizyfiuxxFJglI4bu0/m4RpcwF05og4JT4BVuByLHGKR5WNuNVKf0HLt/Etnq
EgxN51HgkM5DAytDGFRQCtdJKVtcOoHnKeu+YmOyhJJ6MLjXj3Gz02sNRTmqNKvqKu0LVFrxdcA7
gokSymHy57vmq/6UHhVHNQOT0C1OnMmL/nX0zfYWNJYgA2koiiGLlAqlRhhF5RDg3S3N8GayJbuK
zMkmRYbIfq8ckrrrXRKmzofkhvRHMLt6Nt3o5SfQXxF1oC+J2uInoFeviE3e0kHIKO9lJ8FrFB95
F8eAMOceX+aHkuEfNn3QCptK9LZt1PVjE8pWwN9rAlq2b0OR4bc3g/HVEdNl/SaW0uAs33jfYW8q
GLwFM3E1J5nNlOwrJ4SPrC+AzYcepEACVqeJhqbThCWzHAqLEkUyapHCe7MrBlN8iR8au4pxu5xZ
YXMx8RfGTReaWALEKS664UOPECGFdsY6gq3Pn/WvoVx9amSJXIg45jay8hvOrDEG1plNhM+CwiHd
FNe1+jdHfpGecvugBp7TUAaeIaDXuyYbDsCM7RinwB+c9im0sntWm9ami1odOOX9pVbhiljDgfP8
pzBBwwFrDxALgLLUNtWNqM0AUMmhOfF7JWPYwvYDdhHh3EC/cnrKvMhVlJBbApn+OYc6+MYzFjN7
hkc+2ZjXtG19v67pnDhZASaNHhlyA5HEz6T3swC5frpHe6sZPKZPeNXITnaWahB3+iEiWAlJRcDV
iFmZLAcmabBJ/emYgwUsRtTLecND5PxJ9nul+eczX4mIxKmY9hzOdJ64z2lR3Klqa3IhIyG3qRuK
KqNJkPD1GpRuqFmiKaUIoSZh6ndZ0GFJrT4+Maxq88X/hWLQLEsgJU0SbUpk5Ls5t8VOAlIJAfvG
fW7VbwG4kEiZ5z8MM1+XDowP/45KpawSjLQDblt+V/hPOpOCgxzPB51YCUa5J1FQ2xYk8DI++kCi
9hQTTnZQju2GffNjRKd8skdL60PpjPeFx9owsWkDK2zKVSWLrMuCBOEmPTBHPtgPoLifCuGvNMTg
KfekGxIWNCIWtsoId1Yrx6QS/0fadSzJrevQL1KVqKytYqfJwWNvVPbYVs5ZX/8O597nljly89Z4
4fJiqoQGCIIgCJzD47zjqcJ4YZAYmjRQGalg2ID8cOZOszEMwNnCdDXerxY2jgpQMSJpjDvUnQIU
gjxDcJfr614DskI0vxClsHRt4qRH2xqdRTEa6VpAsqBNIWqe6m+ykSRHvJWJrVWIqvHC2V4cYWzX
/TA0itJ3ECb6/+DOmTmQiOgNYsAbKkhWd+BF/H5ZKE8mk//IfVhksgBb9sRXintleiiGu78TwQRc
sSqWPhCglqDv5jK3quq7SXgTC5t66MA/xFs6Rq3ZhvdlQeNTUVQ4SapedbpG0u40I269ZgoG/wP6
rEQxG9ZUC63qxho+0UeOMmUONpIzVBMnZ+JpxGzYEMN8ZmdAjKJ+js2fs/o1TjgBnSeC8W5TKlTQ
oEBEladHMYhcUSjtuW3cywbbDN9ng7GFi0xYWiIbWJsANAbR4DS8vmSeAMaJ0ygxhLCEHsTsT2lQ
O4ucc7q8qLXfxRxd1jRTl0RFZ1v7RLWapG6CiGxurFIbrADtkV27I/INyRAOZl5n1PbanAUyu6ad
0TeiZC0cOt4rqiNVVwUvjm7neyulaKq0yk10Q8u6pIVSNBVanNHHwWeT68UOrOoQewLHhjyV6DKu
xElCmyZBCJViEVOX+XIqq8EjScq5UG8vlU5EVTMpxwT9GSsxo5aoIZhwQEkFsl43LkvFL4ik3BA1
bXYA0s7dfojLu7gKeKh/2+Uz/ZdoNoEOc2OcTLVHBL+bgVza+oEj7YUrFJP/Qya7bc6zMMbr5aUx
zFaHMElB7wH6tVOM2mX7y3t3U4gBfwf4NY5bFjlEMFVJLgmERCiZxfPd0ul2ggn6y1I2N/BKCrNk
RI/0Pm4hJcyPonibcRvl6G55t32R9KAQaJgaFPndJwxtkYJZQo3lH8yDadcch9yK9+oBz6K7oHAu
67O9s1bymJ0VZZpcmfJbTWd00/vKWyzBbj8bqOQUB+GWd/fcXKWVOGZnRY0U1AJ83h6F0TVT2cm6
egeWbPeyWpuJ10oMs0xDlMvlWNGimOG34tcFL76t/lTnj5fF8LRhsvHMnNpWpgWxuPSV/jET7bbj
NEtszoIbKHcBghT9EqbCHH2dGBcdOpNBpqYCI7+8TmVPEF6SDIDakh3Hp5Jcj1yh24r9Esq+LbUp
6Y1ShP3+KRCjuu42bnz1ViNGdqc70b7fXbblHzzxLJOJEm3edmYz4PA1HypntinipHarncwrWhku
nnjH1mavw8qwLMCgHi2j1GnQsfPoPOCyC0DskwAg92PzKng7ApG9SgjRDGaT5SZpJKLDT9S4sJbq
0AxPuDnJXrnwtvNWo9daErO/OrUQdFmBJJKFdh0gA8h/DENoqdVto15l5XWWgHiq+3Z57agPskEL
l2zVREMP+DPY90CxA7f1UsFHRUDkF6ovZwD2GD0j+jKrSDnCxyj6flnipresRTJxMhW7upEziJQf
/jnAMAhvL6BDe/MW7t1387UVAUWUTEU1cM9ltmEiNNlkLkgJRD++nl6FVzBYOLmvOKMX4gmycqNr
ycvclsttTVfsvW1/CWa7pQqi6E1tQnBmdle6FjuSxMNu3owxJgHtIMBKJA1s978fOjJJarkIsfUA
zAegHTSb+5I3+ICItC8v21ZcWQti3LMfBmUeZgjSI2C+APFG6ZtTx8Xy4omhf18lVoGSVnlmIl1U
DNQ3l8huzb3ZP17WZXNhVkZjgv8E9KmlDBA/AN/pRkW0r8PEuSxiszq8thdzg5vFKVvA2k5rIXb7
M7+uvNClbPHC09CgI0e1+fV4+sl3/rZSi7nNJU2cEp36QteDR6srrBlYCIr+XRb25vKX7sBsKiUT
BEkfYMIIkzljWVjj+CASTnC67AyGSEPmyhkUQVS7qIANO5L6ghz5Uhn7ZO45a7XtDgqCrwJwMYT6
38WEuqkGaoCAVMk/tOKx1nyOL9CI9n5hzgKYhdHlUin7CAIisLvKXgHKntyWv9CoU/g87K1to52F
MSszzYUEvmIIW+KTga6L5CGTOLefzTuISX7JYNutDaKMkhJgYZpXzR/2/Q/je7XLABGDDEO7Tj9d
tt/mGQXkwLeGBFll4f1MvUq0oDZpszqNcdNu8f8LTey24c5imKjQKKmWL1SMWj8O3VFsVKuReDWk
zbdQCoP4f2UYZ+uEPB8K0H6DaCivMZUIaAg4Q2cZ4NntDhLADWK/BVMCEidwhTS2yGVLeDt33rvj
+Scw7lilKVJTqmh2CnxK6aG5mFA/FQCFXu6Fq9FRaT+74jXAagOltXt5NXlmZvwzMA0CZE1IV4JP
VbUzhye94vknPfUuaPhuErPqQjWnGg5edEvffGo0J9bOBHzc5gufPYdnUbZyA1zysR0ayDsGV4Oj
ejVYFCZAvUdehnlu+voq7oD/L4Px/DvnQY1jTnYWc2zHPhpMA4sJXE8MbacPsbL/qxVTmBxj6tPF
AIYtek7q1JJSJ63uWh6QEE8NGqNXob4vwD5Es1Rb0xJbia/AaWz3Cqc4RPfWJbegP2IlZFryf3d4
NDWuogb3oQIGqj6yw6g8TSpvr/N0YgKKvLSGMmbQKSs+L8Xd3JqesPCEcIIj26I5jVIcA+EMcGZ7
vMBj2rAHsWQHYsm/8wEmZsBYAgljuJk4dr6g3U995QCFnJNVbCqD+xSQ/VSFvHtiDNJ2oKPPmGEY
Nb8Rg4e+bHxhzo6ASrA7M94lwnIa++AjDv5LrCkyCxUsqa6YJZpDRjXqr+VunK1aWsZ9pMWh+wE7
rkRRC6xcsB4GVS9EAdU6Mb5LkvgZzOEnEvcfyZzOYt7uYCsxki4CUG+GmLDpLM38PkunZvrAa5+5
ksFs2XLRzWQKYDVx+Gp218l4/1emehvxX+mA1xYxlEN8n6j3Q/oyoaN9eL4sYjPzW6nALHwOmlu8
alN/I8leFLWDKvCajjeDwEoEc95LibwYRoSVwLidNRk7dNwKOF0v60F/57vAthLC7M5RqiUJQLvo
cswiK4r9sfusFDdi+3BZDE8XxnlR21y0jnpVbX5KO2/p0a2tcbyKowp7ae7rpajmCjIGcAKogZU2
ok2Ch5FL0MJZe7b7TpRInhgTbDbi5lwepl0N7BNaPE3QeR16veX8lfHeEsOVOytzv7QmgTxZuW8k
N6zvmvHvgguL4oT2Akntc9hOUDGkKu01ymXf/Z2vvQFUrPQYyagppIWQKh/sJrirjOuqaC0ScU6c
7TrR2anfus9WgoQuW6J6gMGqF1onAtvLFfGr3RvRryM4vI3K8wcmFlTtEFVKj3ATxJ/G4hTznnQv
n22mxASCpKoGU6V2k3wwox1yv0eXv7TjHdSbxdFVWGaJtUmmR728QI+SYlNgKufHKwZGQZKTHHgY
pJx4wPZ1Go1MenHBCsXivkLtMLyaBp4X0NrxhdDGNm6O9DF+MaCOdkWnbVq/+0Rw/Stv+Cw8HHXY
IbA0Dlqp76FOWJV21e2M8DUbeNvnD+ujSqIpS6gNqkwQHWVRKkFlh2tmqPoDqoKBNlwZs2inUfyc
6KGldfGnomj2Ui+7ZsGDPd1W8pd4dhoVvFfC2Kc6HRO97/FWTsanPPx8OdRtou+gdeb/OrLw7rqW
hbU6QUfabhweM+DGUoz89nPrEJsi7yY/2g89jK6FMoegLJJKGCh1iOIHh+YmclJbvSN2YuXeuONF
C54ZmVXM50yp+wDIklrXPVXgosj0+AG1C05CvH0a/jIk264zS/LYlSMMWXS7VvAF83qab4OPUG6u
LMfCZEbpaBRDT10y9yrz1hgs3eQkc5u4DWsZ0u+Jbz4p5lwPkFE3wHXTfuI52cYgweNkR/f6dY3B
BbqrnXEnFx7HG+mn34eQsxGZ++uSyBXUw1qBo4cyeSVeeAW0/9YDPDsGI3kFDupn78UZGkXOJviP
HjSrcytNWjLq9BIjDFNk9UFxm8uFE6uLJyVwSnW2WsLD0P5DVDkLpf66Fponc5HQbEY8LCeKWalf
0VyGdreqvHdNaq9LCjInpRgQIua0hBXtDT88jleJ1xyXuwWdmeFL6PFmQLb3wFk15uCsQkFYyhLi
9Llyw+YpqF/UCpMoCie73U4AznKY+DFJQyLFMuSosYHM85RqvD3A04QJGmbQGHpHD5jOw8yoB4ew
C09ya5T85hcBPIFojI+5kHvboeqXXuyLsJ7Pi7TQnadLkVUN12aBDLd4ubzJtktg0lkK8wasGXmg
Dqh72vmzjJ5/xSde5WXg+IwBSNYcpZvZyx/pHHJyNR8/gnNtroQzwaVVxLLuac4joHPKrI9tw6FA
3iTwWEtgYkiTdPE0ZJBA25jkh/qr5obPml/vRpv2UZZ+8a1+HTAFXWIVQR7MHRbieKfKRhUidqVQ
wL7tZN61UvelCBXn8hr+4dg+ryETRIYwEIJBoUpm4AlJMUPR2sF+Av5Gd8CrlenjveKJ1yzPc08m
mqik6UszpNu7WvbCNB5iIAJ29chTjm6uC1GLfeXpQV0UkwgGjPYYACrd+UAJwaddcYyvctwrlJt8
H1jiY2WbDuGETM6RoDKhRQiTCGwWkE2pdch0DAe3Qa+TmO6RP3vBxEvyNue91u7KRJpyace0ouXU
EDy0lgBiuvxtSD31i90tRYUAxP4r2Ec9weFSzXA8lX0cCsN6RlMhZGM6RTxQmk5K/jLtBsvoLf2A
GPDwkf72lbosLs9I5qUWCzjuou/U5KVp7DTf/93mYIF4Bikg/RRiDVEpegbTiyffl8BoRqG/QYW/
34tH9ZHw5nG3X9pkSTQI+FN1UWTCaiA2kSj1GLog+SAdSKYhowCiDDC3axEoLNrPSkWlXMo0TBVU
KJeIMtgwFXEZ/GTpOYPdmzv1/FvYRoqFyHGKhi+MyeWglI32US/ZISZNOIbePCXPYtgKEFCA9L6u
oXL3mu3lG0rnE96FT/Ot/mX2RmfyK3v8xuNI39yhK6GMnYdaDANSQ7fBQK9Pdqrn0B7l5yr1NfNK
7znHCU9F5rwKkzwG0iIGdqpO8s0IREXRS1OhO752/9KYzLkVSUOp4YWIPj2D9tUpfYwFgukeoc7D
hR3Dju1R2PHmkXjGZM6qKhjGuu0gtDTtYelsKBjqgzOhSJztST/wPIbjmGylSMe8UqmGkJf/7ME3
1V+nbuIYDvGT6/A7HfESuEkVT0Xm1BLFTBB1OmxYSItjVHgtrq3CdBUTrAKqExY7zjpu5twr/2SS
4NhciNB28M8RxxZQsYELrziyP7n/LWfcjOErcVT91XViiZWARHRoLhRuVf1air3L+vC+z5xP8xKB
TlSHOtFwSFNwdc3ccW7OCrGFIzBu1kqbYYXMyFJ7S32l78Clr7pAxBlvyQ7c0XeAi3Fkd95xqyyc
Dc6WkkJ9UcpAhX7oNzka5Y82KG0yzbuWO9nN8X128FeQJi0RRKiZ/tRvFid3mz3d4oJtnObMnn5S
ZI1e5+w4nlAmqghB2InzQONXAGT7KLFz09d4LwG8s4/tCy97haRtACmtS5kYMidBSUe8oUB7uGXy
dhjHJdkuk1rXR2Nc4PKdU7oTeKLIkUIqE3/2aEYv8GkkeVZkYkiuheMU0TDZeLNtvqpegaxCWKzW
mT1KDwIcyyse1cR2Vf28s2UmkBgCaTJBhVG7l8UTLA04YcpeucHsF5Scd7xiCM+qTCCR0yHJWxkb
QTem6yk3nruUN4vBE8HEkjrBk1E80OgvXfXR/cSbe91u5TubjO0miecmCccOI4ejHV6LLtCKXbxI
7oBGAaB+2tsvf78cHTmOwbaT9JVAkpCOig5SbAnmTgyRwxucOwnHbGzjSDUGcl/pcAQcn5/1Jn0e
at542SZYOcrc/89e2c6RFoWiseix+sETkleQHLRf1WOJy1aKtnQwo929DrZ8IG52F3rFobgy7NDj
3Q2oQ7+798mqSnQJkxkYdvr9KJPrIs9qOvuqzo1bpaGNh/E7EuU/xQF16Wrh4oNtG/aXQJawZqBc
2YECf5RvFs94aoB5cQ+ONpe2/QkYtexcxVHvaqfcN+7oUKJwv/RCjwfcsn0EnX8Go7dS9MDU1OFE
UpnSm6bcAXNjeMpCzsWIY1+dCShqANTJNoG6RNZ9oXypu35XzYc5vjfjD7nsWSUmmNRoqO0CApUE
86va3Jup+5F9d/4+E0kCWcIbLYEqQZk9ykJgtaYRWXXV+5fl/OFk+yWInVacl6Wt6xaC0p/KG9Bv
sJeBH/Gqgypw3k0y57jmLBELWd+NmSoqPexmtJWTinZGGidEMTCWLTTYcIRtV/rPG46dg5qJ0Ztz
CGnkZujt8jpCpX/YtR7FDE/Rbq/ftXtpZ1znnE44rlWZrKQn6KOZIwjuXsOv5TXle0jtmThIGAAs
wXv8/MNJel5EGgdWOXIsB1lkRAgsDd6nw13vC25xDCJr9mjOFdjy42Wv4cQVg54aK3mmlgSRKcNp
1KRrLFWXGkxqcO9S2xeNs1ZM2MjjqsvlAFLmO0poWz8hWPkDEGQo+DqoiZ3LSm0fdWdxTPTolkab
czrOn1R3eQbS58dE9i6LoLv2/QFgIPYD5wttt+LvdlPiQcVlFMUhsYqLHxjixfxpUvdoY5Qqq5fD
fJep+g1mOBMvb2Tj82Xp22H4l3SFsSeoyYc8nyC9jiarST+r9VEJvg4VD6qRJ4cxZI/3mMJ8e/ZH
ya8UYkuTfiTAetI5+mx74VkfJgbrJpKGjPbnCImXCLdTwenR3HaI8/eZGByVQZ+oM6qHS/Q1j29J
9T1TOMcIRwT7IFJP1SQ0OpZEKbKrKcapnOOpoijdyyu/XU4H6f2/jsfOViVK0GYlbf0yrjqncmqw
jaOLpbQNNFgPaAq26XMIb07nD1HwLFX63d1RRY8XmVaydBBZvb1MHBdgLEp4CwwdXnL1h9z4LI2J
ubIakkETqDvsWnr1BKRX+qPZUTCJwJof5x3vqWf7oWllVeqgqzAo1KkuCSZWT34QiIU3NDd9lmyc
NkfJpViCnRVnKHBjoOuU3nY+bwyWu6rUu1bygUWcmD2An+hD9lBaaWZR6fkdxerHI0nxPGRAn1W4
+N6cMKYygYSouVFoJSxNMwZKKxL+Nxh4Gg4vhEv2nSTKq7CZNMghItKR/NAXN12xJ+gjLfTPQ/Nq
FNd9zqmHbr9XrBaViSr5YgDcQqaLGmK+3J6AFBDdwsR2I1qpTVNk7abJnej+vwE28SICE3QKGeOr
QYQ1XZZkV0qiXyqVnxLeZZgTo9mXkapKAkOnSziWjUMC31TvYsC0GyEnE9qUo0iwJ6FQEiZjTSEW
Q7WjFfQwClXLaOcfg7pch0Rx57riLd1lYYR9oWjzUciHkBYUXieM41KGGFp+qnZ16w4ura6hk//A
40XYXLFfKhKRiXJ9HJY6oVLbBhswf2hq2Wp4wATbXRUrKUx0m5QKHeEx9YveGk4VYndqD+AlBEjw
fwCU29x5mFEF4BAQFxSWMjbNNaExaso8qnX3mimdyKx8l0W9t8yu8wpZs8iCGf88ezXqD12tVrKZ
qCYUXQwgW/TIGMmQ2y2OeV9oVNO9fCRur9pZQyZJGcPOaEJZQWwJ72cRoI/GUzjPnAvIZoayUoXx
/j6dNUGhPOJ6gw7Y1jJ0HgYV/cK7ELmSwIQLacrnMemhxqTeAwrfaqNXkYRWVh9jLba16uGy1TgK
sbfFQcXoYFJCoSART0YvH5pEcy6L4CwMe0NMElEvypFqlNxHoPIWbyceRNN2YnK2GnsvTPoMrd2U
tTvaDyf5rRSv+8SmQNf8Xk6uNGbr6kIh9RjspNLiawoQ3xxbZ3QWV8IQ1od6GFaqMTlJXshEKQEU
Y0/zwyy8IhBVXPPRH3zB6d5d/zphnpsWCg1ed3qj6wTgvOr26GIrvfEb72K2PTa/0onJN6JO0Gcj
gDztKv1a/6STinSgLbbVa/VKx7h+fwJoHQZYebxY2zPtiilpmGVWDIOtxCdhPjSDiEbObOwnp1HJ
56kwHVVtj12w7IhpfJ4z1c7zRsfcxuhf3gl/cJxf0tm6KBBqijqLIL0V2l2Zx04xgtxCfZrUGCCf
pV3G0ZEE4EqVVEyo6XjB4r2u8AzAlk2HsTeEWEWrAQmbb+iQtxWJ+IsE2PS8/JIag9vVghUS8TEs
eVWNzSzzbHu2ebGbZ60S6aqrxXSQZ8kKp/YgJ5WPRMMi5gKmB7Oxs0XknAw8s7PpLdBszF5pYfb5
QDx6bTHtydaBFftfwB63azdnNdkkN55LOe0VHHeDF/g6aKBD17TnVzRMWtJx3InXl51qO7z+8im2
/2co0kWfwJdhd+1B7XY9OS3x7rIIrkrMoaSPYqPFFQxoPhi+eBUeFCd6XmwMA9oputF49zCePDaZ
1WsjXIoE8uiLNBqpjv/ACKLlCPxQfCAWjgnZFh9tLtJWVyBOFEYLp2xPfpYdx4bbw9lnt2B7fNpG
K/AgQHVS/5mdwEC0SW+Vruyntvk0emhfR8iTrvPM0nHJ+w8H13Y+/ctXNObgKtK4Q3sfNn9/SJ9V
J342b4jTAssYowFz6Jh31XXqVFe8qLudZJzFMkdY0i5ZUut0R9SVNeafZx4KwvbFfWVcusKrizN4
WwKjoyT3nRM91oDh3tNeyhnvIvnV62RrznAMPBltxKS2cW/n3Im2y9Ir8cx5pvZ9P+t0PGBG/mRp
d4Jn3OXXtClg2qmLpdVO9xMz72iYVu4vb83t5tGVaCbtncZuTvqRupXdnJoXERFOw2GKeaZPqT/f
Uu5CyRJ3NXhPKE43t2SxnTqc15bJiLW40RO5fot2i0eA25/7gyXeaP/O+PPYanmxXGNCER7ZwmwG
m69dlRYlrVus9MfiJ18p4EXkLp8vm3e7eHA2LzskkWT/j67NC3mJvtPJAgNtx8CV/or3NjxtC760
K2y0XuYez7acbcOOTsixKY1Vhd2aic2p1KWXMeB5LicgsNdCRSzEATPLuM9AAyN5LQBvqZePc8a5
yfPkMIEnWf5vRhXHblhbWnknj191HsIzz2JMoAlmGW9OVJ1+vmmV65mHJLB5OVMlgGgSYujSm3Ou
wkyihbmkge3VVtLW6tLabuPFFkE6iRH2RyEu3UZvXi974ObZdBb5xju0EhmBOjHpBDBHkPzLbE5W
lVwtBW++iSeECSJC0P9LhaEFbjaf4uCmbzgxcnNpVnowcULB8yqeSGA6kn5puq+J8ZHa/ur7TFxQ
gjKRB3qFIVV0iuT5Jglae85T+/JycNRgH3yiIY+MPIQaJfkcoy4tcDbKdtH7rAfb3RWMRJLyFHpE
e4egAL3sLAzbWpUlOiAotnklfc7Ksy1e2pTKKWmhT1NfFdJTBra97OWyybZD9kolZvPrxAz6jHI2
qTc0/Z524y3KTbaKOlfo8PpDeQoxIWCKxqzKYthPzL9nvStnMWp37mWNeDLo31d7cmxiUioAQbB1
ICjLJPKHfLHzsfcui9kMmiu70b+vxORiWekI/3j/SEF9Vz2VRmcl5ovctxyn3r6PryQx+19R9IAA
Fx9e8Nqh0OCA5OJLd1RTi64TGFJfZjSaIPUewV+yPFzWcjt5WglnIkOzjH2Y09Jksr8igO2TMdyD
0Z4r3fXNp/K0uJ2f2eb3y1J5tmXCRb1E+QKURzydDuFezCVb7QVAKIj7IeReual/v6uunBVke7yW
tCgnI4OC811z0r3sRgChZY9282jX/JdaL08e02+eRoE21il0K38OTrgju9yWbtMT+MZRUxEcXkpG
neOSeky5XA7x9hDTENLj9pQHx0q6ryLTMuSfpfbl8qoRzrKx1YtMjNUI457UlHNkd7Rs/qP5BJaf
gwIqpcAyPNHC1DNnf/CkMjGlblM5K3VI1TEP0ZquLN+ESmSrAieZ5xwuChNXSpkQaaKxqzGf9C62
BuHnZfvxBFBFVxFlMmOA5dPAFej9PlcBTDTl3mURdONc8gYmlPRKV9cSrfbSSWlM1O/ifbSTdjxw
Sk4IVpigEeE6ncpUTJqBW7z+KuANse44OQtv3ZkgMYY9uOQoRWVKHmv5WEiGFVV22//4iMk0Issi
ppiB+v37qgxGg8sjrQzIcvSs1h2Fsf9RT5JsCcT0J7l3h4BYemzycg26M9+v1S/BbPYP5NIC9An0
rARhA001JLQNUhIUWjXnPudvh6WzNPr3lfMJ0zKXjQRp2hVlpWx9HahlX3r0KkhWepPZPGi/P+Qd
JgwqglLBZH0kUHGsiCMdVHvuEAdBu7Zb7npndmjHNS9G/CFxO0tjVjEU0waNQJCmPmCKEzxAU2Kr
X1BPvY4OutOCI8rcXfYbnki22aSQxkJNKDScNN0UewmDKdGN4TTu4pq1FzzQZnYuk/t2tP+lJtt4
ktXTrPYSZI42Tea0AxhS0HxqPHZWuV8O+C3WvJNHi/tmsB27zoKZYyaUilIx6RQ6aVzA92iYVEm8
+AdQjCPdyff03fQ/rOq2056lMk7b61NtBgH2pjij6SW7rTxwE9pNYzWzRTGF4xveew93VZnTpovj
YhnpfKUp2eUzYEns0s++qbqlPWZW9RXstRjAcC+7Es+4zMkjSqEmdglk6pJ+MwiDnwW8Kvx2xD5b
kjl7er3KckKdFWMlTgRirOqT3MTO3+nBnD5iv1SdQJ0kmmt7qXs7qp8+IEGTAWctKqBrectQVlGs
Rm9t0r3Bes1fSvJc8PraN8/P1fcZDUibi6NAVx+lxL280/aj1+4b7kPY5oKvxDDnJ1oamjGgajRk
svrwvuL1N2wu90oAEw7zSAArfYZ+lEzfL+a3BrmhwTuft98JzkLYcc5eEIawpJNr8c9o34KYsEVl
TjsR1RLRl1v5H9omK3lMZi1pkxTXtN2zxthTDygHk1cq55iNRfKaIxOM9Ck0EuTFKZXEkrMHDIr+
lQ+zWF6jWSGkUcABMVW/yrV8irSQsxGp/7xLLVaWov632iZTPXQdgJxx9obJKaieUSNTpJ8pnhtl
Vx9LjkI8q9G/r6SlY1DqmQaFCEGTXtoCORpwXoQzo7w9crJSiglhQj1Lc0/hZenZNx/S6+EVHHLo
0MuACIQetmf5XjspN/FgUVBW0CGcegvvYx9SFtgv6IcCqLTO/IoKFDC1FuNIiky9uwP2TfrVMAIZ
HYOdEgXWR1zlLIyJE0WdhN1AK6pJ7xbVK5E+Xf6+vukn5+8zYWKaDKkUwFZry/o3VQMnbo9ienRf
ZItVKJF7Wdh20DMNXcM/ShPwu5tMWaqN4GzExVj4FMV7LlHUH+LRWQCzNIkygekPxCl4txRuKFSv
tpevWgePMG7qZTaX7H0zO6HK/KsQte7K74HLCMoe+p4nXU0ezXADkIS2XocMkOa4PAhV+vPfb+qz
OMYZBCUmeU4fJOJIszJigc7RjkofFNUcr9t+dgFSK5FMjYC9hzFkYyykJgLmH0T0S7rZaXDKa/Dp
OoKrPHaufui9OrO1GwXX/crm3S23n2pX0hmzpmpUk7QE41vrUohnwGjfqCEGX6n85T4/AVLH6/fR
Qb4VvkeuuS93H6H1NVe/gLF0QmZMgE/4BaV5HRl3GVi/MVBzeTdsBs2VDGbrxW206K0GGeZ0rOpv
y2SDSuKvRLDnc1SmwpJQ+kHRfJCawM7bhzR+vCxj+wX0rAcLtglcoDotKe3gaNNRXn1X7BdH+FTa
6DVEkQ34ZoAnTE94qLMEJwOszmX52zWplXzmYlLGydhWGeQnaFCVd8YtriTVJzz7hvvJpVVTgK27
UecEjX1ZMnWCd9tR13RsM4xE6WzTW1ehDa3scnTHyv1JitB6ZhJQjGrPRZ0+qXm1L5Xg9bLIzex0
JZI51iWxlwJzBJGM4tNwkwJoUsEtk/fyuXkqrMQwgbooukSvRJhUNiZ3CkJ3nlNPi0JLCfLbAaxo
l7Xarn+v5DHhJp/KuDdaqGU2bokWe/QNJACYCt1qpz0MlFADwHJe+DbFzLvvbW/D8yoywaasUjJX
E2TLy61Z+8t80/Pmz3kimGgylvUcd5T+p1XF/agYcIzFWTSBtxM2j6OVGZmIUggI6KGJZaPz35id
cEtbd+dXA29XiWtyK0qbXmIABw9kEaZC2PoOqhBil+aY71Iqollo9nNiebCVdvzUt61jSgEHPnjT
+c/yWN7WGJQhdaui9T3JdacO8ldlbDRLipJHpRO/GSNgkJr5EKUF4UTq7UrWSjLjn00iCc0gQ1Nh
RxE6Sh898G6+pw1sH3wSXAljHLKvhaHIAwjT65c0O85pac0Vx5SbHrmSwXjkPHVdtYiQodaH1Lhp
K0saOaFqM9lbiWCcUcqRHSd00F3sQzDyNY6p894Bt5+uzjLY7pChqqVUALmAHaFYj7kSdUevoImj
fR7sAbHf2I0n1MMsXhWOYz62M6TKxy6rqfkq40ZKUytORaseeGhJnP3FlofjnOT0/IZ2amwBM8BS
O2KlqehoWubxO9954mh0WSWzsj6oopxBXJK2ftvk+6oEufk8uSZgkkg7OpeD/mYyu1o75igT4mgh
cwtxhllbonSHPkrEjEP2MUjLlSC6mCu9lBbZSWBgseJnUGpatS3coyWtfJSQuvL5QniuwYQKTdCi
TgPGjh1mB3G4KwQ37zkzjjzLMQFiSpO4Tit4fS+V1iI42oy64fQYBpznF84O1pkggZJRPEZ02Fsw
DuXw0Oq8udbtGZzV0jAxIsgK8GjQqW6KJYzpIms6BjvdLzBYxEsTOcqwgxZ9nndEpcPIQ5weW7n1
h/DxskNzVp6dswDki5qGJSQk7S7KrkJjl/BoGbYvuGeDsSmnuqhZFdA9Sm4ATWkTGMy0X5tn+mTE
9+Xt1HoljgkJkabIbUbFjQf9RntqXkD9jltYbptf5esxs0WvAMwYD3+Z498GExkGo5DaiEJBgNbe
6s0TygZ21p/EmMevsu0TsgYQEwMt/W9p6SoyYMpsMcMR+VKj3gfqSWr8yx6xHVHP32fce5lkLUgG
kKPLQud0kewEfbQbFr9aOtcYOFGBowx715uHoFTHAsLi8rsmXc+8h+U/+N4vbdh7XtbOU5NPELAQ
i+KiTjtRtefPI24g0i56KnxeHYCnEXOxM0mtGAHVqDSAe9yZj7KRuJdXaHvPAh5UM4DAaBjMCkVt
qrZ1A6q7SXrOuuMUgppTv/srGSYdDVx5WThH5YgmDWTlbW2RDrfgPLQknhQajN9dRo1fmphMaZzE
gY6NDE3i8igCeKbQ/NR86sWDsXixxlFpe2XOwpiVMYyu0AxKRBsOp3G+lgdO3eIPid1ZABN4FFLq
gPvAjalxdCu/13fhYbkvPumA7EofJUfYT7fCLnzgedx25DmLpXqvliqoeqNJauhVAEHFGPekvUXD
i5UFnJvahtsB7xO8paKuSgqKB7/L+R9p19FkN85rf5GqlKiwVbqhb+dke6PytG3lnPXr32F77FbT
9OX3elaz8NQ9DRCAQBA4mInaLSFlB5uJLd/3Vfe9U0etcmY7F80l876xWyyWrz+UuqjtJjpN69MH
48TXCifagagokPdiclp6MIwZvkNjcoZJ7QhGNIGG2juaDJR97KnfVsBR3pTcTf4571uvUe0cHuPA
itG3U2r/lO5A7tFtaIEFft2vkROdDPA1qyVavVB7uoi8Zk87Ac7/AYKTZG8gazqvUtUC35BOpb6X
mz320v83CMazYwyV1x2FiDvFySvJVcNraRB4NC+6bw+OvWyQXFKHmXJ/6LvsDuRFfuiBrm4ILNp4
+CV+FDH6cELIOzzGw5fCkCuTmmU8HGX5RyHiZhEKxPgyWMAKK6MAtFSWe9kXsPm+dp+g5y9zQl8S
ZMu8ZOmdRIxTJ92ilZUCwNarnmqP7mwbdv1F+kxXPlrXtDMj8T4Qsd6BMteNbJDaSLZxbJU0eMPy
KZ6I3zW+Vgk6/0THxd45SrmwDco8EjZgAQl7z1wEyZLIk5jI0ZkkGu0ZMVHvgrg8GOHlkgqMXATB
BIsyDtMypSahljdljP4nPNL0tXveXTnfEJwIiAUMUzVU1KXfx/ZaTzp8GpG95pg9RL1d0pwmDMJy
/kBR6h0QY+DtapRtS9PkNrB28yFHNVhBOxfWiwa2J2zmorr5M9C+icVYtzl2+RDREpj12MRu7U1H
e8AcHWadMD2XoHcXl+mv6/Fn95r4KiLSKmPnklliS2yEm0jbml5bX2tGs1cxM5PNtuD8eMW+d3pl
TF1b+k6vJkiankq8KDS7/HkIBo/WUKWDiOtCiMaYvVSTf0uLBraLUrTCJWinpdHif2in4nvA2yky
HjCvoyo3tDqRn2YPUf4rWMB20a7B++/lepz9Kih3H9n7vVUo239tFXK3zjWt9DQJPmIHMkVeVYvc
gSrqjIHqzGeywsa6IaREeD2m/U6TO/i0dWu9iOgDMB4M1yMtLdAZPFEO8JfI/1ur7Fi5npNJbVVA
wxNNtz4gXfXRpOYv38ilfuh99Jkj98GS2P8UadhmbHspWqx7AqxceE13bY0nkmSe3M3+eRx+7H8T
jwk0eTdLabsAZ9S+qfJ34fMI37fxboHVlbIi24xvh1EVKSRF98icZV2wSFHiguhK2uul9a0cYhHD
Bz+SvcExPqD1a22FyWumE+G9MNtpO3qDFb2h8cikIM8vHIXdcE6Sul7tBmKB94hu3LCDFLsSop16
30kB7fOlfJCVqEfgLwHlDZbxA61K5IFQVt4WXbDUveXPlOeY5t/ksAqKDryjUwzwEWKJqmFg49n7
j10WTVLcKh1xqy70inn9DuqUHZhsLvvBEjUlCLA0JlImCqk7LVXhZWrnRMWVufyj1U+TLUgSOEUb
UzFsxdB0U9bBs/ReJGLmUp2lOqy9rp14ukmXl9W8b+cC7AiJwLN44XiDxZYGmigsI2nQUOmyer8I
c7/JQhcddR+BMbGOztZ1HbsmmFMy17o20qYm6FOuT3q6YsK+19KgVLAq+f8fKkDG+wuJneRfYlC4
ommKPuSClXaK/LnN9uchuGawgVDfn8/YzWWTxIBAp6mXVNj7PZleqV0UoolJ7uFsgJhEzlBapVrD
FYeDuo2dXVd4iFM00a2B/rnsZ2urMSa4gsSrmzsLKERxsN5gFwf6oUqd6qT4Ld71FYHD8mL5Fo4x
hSFM07XvFFR04/tmfm7D7+dPh/cV3v4+E8vzeW7xmo7TGeqXNLwNJeI1xsvQ7NNk36qih1nRETGp
WlebcyvVkKauhuNIrCDrjXtsLBXcwLkxVTEN+XVzNYaAmEMyJk01unEGb8yEEeCi0crrYo4aT1kM
8FDFxXgJ0t/2lHdmjAwA5MK2ZDXOWhTxTaUVd+dVzBf67Y9hVGzIs2FmFYJGheefaca0/wiay74S
ZBciGEa3ZDRauZRwkqP1pR2eijIgsWg0j+/Lb6IwIV0plkqqNGBM7eBY9l2iX/Q99tCbdfDfdMYE
9bEZS70uoLOk/hbVg9PosaM0osyCrzJbNxUN7HxgJH8fmlYtMeUUeRS++H3pz4tSeGrTabjOhqLn
LBEUI9Aa91o90K9UgyXAYTLuy8JwkrQT6I1/QL8kImwO0+nLuMQ9YAxMQTUSamkR7nnpZSUiQuDK
Y6FjxNSQTlhsb0dmROZABgNxY428GazmSn+nfKBz11Q2IFTaTXk3xa7ZtRsBUuqSW1UksOA5aqwL
lMYtPW1xGNcxYizRmHXgjMHiG25xDA/qofMsMBA12G1rP5w3bnrWf3xCNmIxXmRWujXpFC49aAGl
qqYFzyIQbR/mHxHSIk3TbENlNwKPujlmTQNboLsGtfH7oP0Y0/8/mRJO6DcGO94vde2sY9cXcjzl
JA//DInsRMvTeXX95XjeQJgMGUyMhLTUd4ajfU0H4Qq0SRn3YJJ4nUwTTk5xnciyTYxzKJpObObr
YcZYCm/kOB88JZBr8xPlPo38aBdiN0d0oxxDlFgzT3T/4KIiKScKJVvTWGYBdEFNbT3ExC1nw51C
y8nJ+FWx5H0bat55jVIBWANU8XFU6ToISzYYA+wGBaTUOqAM3Tg1GGUhhWi1Ms/4VNmwiQ3HwrMz
/feN6w6IQVJVgBouL6eDWShOHWr7JlsExR+e0lRVNmVQb5o2otF7GFPG7rUys5G/RndD8imRvmP6
zM1DUfGOK84Gh9GYFUvRRErgaCE4BZanbmicPBfkelxDV1UdXyMZj9u4o72XRi8iecobCTX2xClP
4Q7b+gLTT075E9YDoj9dNJ7D1x522RHcBA2DbQiUw1TFNg5471ooL0RH6+iUP7VjcV0qvWAWhBfz
VLo27ycUO3o54Gk9WtIZPpwYQVyPfrg0V0mS+KW0XkZx56UkAoGzrn4kX98CM7cCbY7B1wFVozpo
YGaX7pp6sW9x2wa5lGimVaBPdi9on/RLvLTAColnJYdVv67rG7t+/ID3blTJuFY+Go3W10Cp69ux
82QtFmSS3PCwAaBibnw3NqZxmGIAZOqtrV1XxuG8AHxnerMFxmmrXp7LHvwALnrdXQmUM2P30gyC
LxO3yLc9eMZlk2a15N5GFNcvwy9666yUa+sR/Q+Nhz3X+/Ioe7Gf77roI9rTMGsk27ZN8J/32uvl
Uap02UKVb7lOltsu/OcD2kNnugJKRE1V2PfhFTSbWTT3xF1xv7VQ564ecmV/HoOewB8fiA0Go7sy
X8y2zlAmUubnWK/wWGqD6+8yjveklgUhnGsNFrGRQ1q0o4PJjEklz4NGGuLO4ycrfpGK2OnNRvDF
44dWZEG2jgCkyyxHdddN1riWkGg61icSKHvL0z3KjP9KMyckoeXeQDVd12xL0fA5Zyk0dclSBtBr
EZe8NroqaGMMvWhXYa36ItzxyHNYDXkDypeWhnXm6nuTW5ZoxpYqhbi6fSVpX5bs4bw5iH6fiaFN
EnXlIuH36zy8KBPraFaR4IB4FofbuikbMjENld0MhS0TDUhl6fmYsoNBnmO06k4zyY2DJplrzVwF
VUOe1W3xGKszsZjBQnqE/ESJ7qvmaxSS56yf/5tUbLeB3UV5Tzkc3Bgl0NTeJe2XsMWihHzfiHbi
8gWyFB2JHUKDygTV1GqkxMwwGKhSnm2Y306O54sK3iuIb/yTegNiNDf0Np5lq5K4clOh07l1avsi
RrV1RElAkQVpA9+PyG809oJRpQQ7aWqUQul+e81rQEU7urSTn1Ju5B8IRdoGjLloRGSGAkuAJdWP
AvskVvVzhlfT884kOCg2zzeUpkuiBCA1ypTretHY36ri8TwGPQM2fiPs4GKOuXsVA67vA4Iy2mqZ
aIipdULTkPE0Wut1Z2mZU9X1frDIzhwLv8kbgVdxbeMXLmb+mW9fYuegJZ5bFK6XL8Z6W2L/McFr
yjxca93n8yJy1biBYs4qNOZ+mTuIqC5hkDXrqZvwij0rgsELXkr3W5OQiAmtkoYHrfwVpk/AWvkj
x/rSykiczFIFxifSHRNk9dWsu9iGXTRd76zYgW7EfmjtRqV2CknkxCLt0Yi/SfGUWc/y2gLYVN7b
YeWE2SmKicDSRbqjf8QGpKhAMoN2TUgEzqF23PXDt7a+Wj4wrWVqqEIghwCZpCIzilMSTBXJOT4d
Vas5Uf7SqD36AYMPmNsGhFEYURS7sReAmKnsSO2uRi03Em3P5M3VQRTsKFJsWcblm8m887izp3oG
SvjYheCKoTHIK73wYHcOAe+xjQ0i9/MPOh1te9KHRLSQl1smuN7ZbaRZvs6LlOK4VixKxJRCGKix
4DbGNTv8/C8IJq/MU0MN45ZahHQTSndteCWL2rpEEMznqZ3malkHQMTy7Mz9faIZjkSez1sDt0lT
s3BMmgVNoYry3rTDNuqqkCbI8YG22EfH/ljho1T/D9utuV60gWIESvuoGowYMbWMCndKUgdby1r1
cyffnZeJWvAf34w3nD/uLbal6QsBTp7Kfloafth+gNLG3GjtVaubgIDHGA2dVoBYjcNglm4xd04t
YkjgGsBGDiZiR1jq0yQJjmawo8ip5Olu7acA1FaCeC3CYcLOYPVVmSJrdXWzQDffjx45kDH9OH8o
/IiwkYaJO5rVx6pF7y0os4/Yw1Se7IfJ1Y91sF5ILiCHl6jb/1w8LmQg44kI0h4LLR42KqHseWGT
b263EkRMD/1BOXUoVWuX2YlSgjVBu7O96VbUDsGz9i0kc3pJlJF+pZBjPTm4tSf54GKY2R3m7+c1
y/vc6hDMQuOADWIQxoPNSFljs62g2PUmqJXHZthdpaK+eJ5PbUEY313CNs1NGSBlG+6IWuwWrRFE
ba7CQGsiE50+d7JDX5WKimTUKeANyqpT3K17Qy5TpwwtPBebH6nq6hswRp62nqMkonf1yq6decaz
gjq7qYjWUSASO/olZVJmTQtQFqlx9PU66a5BI+wk9eG8CXDN+00adgCsR729aChOPVdeLb9kCeiQ
IsGngg+CFgqs3EXwYwvhVT4vujGgXIM36HrwZ+VWl73zcnAvSegU+Y1BFbqJq+Zsz01fDijXXP8k
MJUwiF+c8DwSSJ6we47rORs0+u8btEka1nRYIFGPKqrqoDv3Mckc251AmW8ejRcQ6+zkQPVo/9J5
QUW6ZHw2woStMWJiwTWjO7W5yszMKQZBisJ1WR3bK0xaUVHYN2GMnpq5luEb1Vidq9owu15wSeIi
EBkRFfUFTDIxIQ6jJHpl5ECoEx2DtLETi0pq3BMyQHyNzgcDhX1GT0s7FFZeQU9JipU56tcxj51x
9sf6q1kO/vkzob/Fpg06hofwVmbrqKwxtod6YF8PtO1gCEG8VxiXkmJcp7K0i8LpYLe9V0yGoCjA
jQ8bSMYAcUNPsNi4BWtQp10NoHCK9HLXSUYwV+qHXOsN69X1NsaOVgi9N3u0+1CyFIxXg1Mnc6tP
KvY8JYH0cF6Xr0RiZ5T5WsXcoI0lOlf6AsrE5OapBi3LteYVmRN7tmtgOgYMyD9+NozfTo4coeFY
THTHrZRuDvSVbnHzN1gqOoLiFhLnp8mX/TzQbyh/QnTqfcUvgjEVqJjrDqaCMoUCPZvsinZssJ2k
lt4JpLaTdypZa4fYUiHI1riJFBo9fsMwRkNaPTHUDKpdjulh9ugKeNmlE7mppxROvaekKSdKhkxS
pxN1/nLvC1t0xiMTsyglg6LbWDdkYHtXXLrtsjeXozRfm8Ndn93IaoPByeC8RQmBmS92ZsmrDcYU
dFlDXBVkC+tzhOiMxTmPosk1bnR+0zD72Y7CVFEpC6S7VN+k/HasFqfX7s/LI8Jgqj7KpI2mnlKM
8kqdbrv0lE778xD8r+lGDiY+a+pIKvs1oh3X14Zc2m4QYh6o/R9ud7zJSRASgXQJ46w2wWv8+6+p
bGARQ0lwQGOwBuND7klX8Wf68KuiEV0P1st2Zz7FR0nQIseNoRtYRpHhoPVpSIWU2snJsEFp7fdl
ajiG/vW8OrnuvQFitFn2ahJ2E+SLo8HR61slF52XSBTmIhYP4QTGHiCot0oQu0h6q12HvkwbK8uM
IPGiYM2cSPjYSz3nj1i9EYwKvomTdRWlqKoCti1GkNosTitf1/3Xsv5eZ55ZXmfkAyNdukUwogT+
QHxqmQjW6UqR4kkQn6L6TjEvhkpQ6uT61ub32RhlqFW2qPh97Gh3KpSeDP2bPH0/bw7c1GQDwsQj
vdTkUlkAItWWa5IvuvZSF5dy/iUkiSDkc+3CVhW8+Cl4jGVvRvGIRngFLwsurK85qkSKgkSa0vtY
WZ6GKksFiSN3fgCbj37hsVwPxVzUuoqNqq58OwefKN3X7BySHeb7vOmEXCz4UMDdADKGP1sD+tET
NNiP070yRs463BWi4irXfTcYjJUn00Qsm34/rFg+mWCA1Kz6+bxJcO1uA0H/feNIVj3hoR5j1+6q
YdGztAR9Xt/ExigwBx4MfSM1ZIuglMHu7DTyosmnDnmNYS/HPOyv5qIARY9kCS4pPI1tcNgZgWTo
w9EeqMZk86FR230TSgJRRBBM8J5WdTbRK4QRcfRv9RNdZSjaHCHQFvukbMdlsdb0s5TNxXVsY7y4
88zpI22+W10xFqzGFamkFGeS1FdrilVh6qMUCxpB+JIYCko9KpbMEgajGFp9JOWC2f2MqI6RSi7J
zatQib6dN2Nu3oCWOrTTIYlFpwHzJR+mGSszazSc9N7kG0/DDpNKtwSTgekxvBO1GnHzBuxIQT6F
UR7c8phAKlsVtkM1tElncdDR4NGp6epISeSynXlpXI+WCz57yuksMD6uPvGmqINRExsY2BGiUmnI
kIGg1o3a/K4r7H3Wk30GMrnz6uRFb/p0+QuG+RqVCspYcQeYcC29pv1aofqtVdhdIXow+Ism35AY
TWrLROa8p/Hn2qhBVFx62R3tyjUeKtRVL5MDXbiAtr98p3/ENImpqxZBz5/N9vvhoW9S4xHm30/P
pPNm+TOYvM6rkXudA9nlbwx6nJvo2vRJbFnSv9c5SicRXdKr5IjLnLwP3eXuPB43NG3g6LFu4Iw5
qYZCBlyTYhGRIt9UrS4QiWuAtmJaWM6OqW12o0KtS+XShj2+6x3uTY1D1F0+fiSIbzCYrLUvs6E3
pwFpivmoqNexKXAirppsgmZPFUPnoGR8rya70hopqhCUulq5sFvzacglQeLNV5NFp/zwEI8a93uI
0ohHrdGhpnqZ4tUxjS56itJVQT97bav/nD92vhOhh+sXGvNJkvpwUtHZgORnN35KH9Rde5gus53u
ZYcRa0t2/dfcT7zuWdSywVfkGy5zUEoqDUuhQsq0DN1+Vr1WErFg81JWKhZlVtbwdsl8QMYyroaq
GJHoS9JplUcfGyDvzYIci7w8ZKstMG9e4NvCMR4001fzdYDp5WsLUhsz/d615VOVWZfYCSu4BdLQ
xt5htlhM6LMnNAsVM7Q3BtaxDMb9FDQHdS+a4+At0Ube9VuF7H5i9HXZpTpChXTioQbOy+BhGfJH
eHDf4TBWaOptlbcYaXVReHWzQXPKWHEK+2tdR44SCS6ePAfbCsWYHhiAqgXdnrpblDe58SWbn6dZ
cD5cCMWmSauOxEJm5ImNNm2btUHZyLpe+kAKT6ZwVzXPg5Ad/cZgxJjNyi6I2tI+2Z9bfwrMwHeB
fblivTLlABJ9IriJ0haRcai2yaVywGQKHs+NI6WKqn0NRBSU31HMwc5lHNqiUfk3X6TVmiU7K2Dj
88voSS/qbvRs3G3BOmp59qORg/Qa3ehOhXXSIHyJsUpaEBqpOH842UbB9JA3f0Aby0gWc4jbIi9E
QdVLzSN2ou2oA6STnz5+5JlkKzETQeRGm6t2Rizu54sxvOiyE/kIIRZGikxU9FC1tdnxL9TfMzWW
AdG1aenoUeYnGoig5+Uj78EbILaDMp/VyrYNAGHRS+lg7vZiSNRv5pC6OVmC8yfFjbxvQrGUSgr2
iKI/AZZStC+j8SXM78zmR9t/Po/C9bcNCmP9+qjqfUnt0QTfUHJVCZe8iAAYgycWeAziBgB9MAf1
Yb4Hs/uud2a3eDDANYNNQiILp2HoDwvfiMRYuJmWxWR2OKR4CcJdHRS76bMVeXTFdHItGlrhZrRb
k2DMW7WLpsgWoFmXyw+6NCL2XuzL7AB/wnVHJBzNxM7JRrODjffqWhTXpobw2IZ4W22/VcOtheGf
pbqU5C+xen/eOHiLHND+/Nux2KKVjgUP4NOAcJM7enQ9uH5Ub9fgZxeYuXjrLf1Ez5fTPs88UeDg
rdJ6h87kA2nWWzLYGih6UmAdvO53uxDru8MY23uceF944pssP0C/icxWwMtZzfS8g71q18WVdF/d
ZX7kWx4WAqRB4fbH3s+v8n3ql263b7+LGOn452so+uv4mMaS3Rh6mM/hUiNlmItP7Rz6mTmh0TNx
dKP0m0oGn7f+oQjwG5KdhZK0uJKxAx6Q49d1eBwa/7wR8QPA2+8zWUORzQmKrBAJjXwlWp+Mb+d/
n1vpRI/+L50RJmUwqnIK6576BPb0rSApjI4Y4nF0B6zyTu8WQeSJuqb5ScMGkwmbFtFaudYhFLme
fDOoduXF7FoOEn6QQoucnnud2UrIxFCj7yTJBB5quV2D11hKToS1Jljcp+zRXOFrix/fFTfpUeiC
VHd/xps33TKx1NKiCZRnMA55157ovBq5Wo90IwBteBcl5vwv3hsYE0pjW80UcwZ/pjya7tJ8Bbuu
I1WhU5dC6mhuFrQ5PyaO9m0U9xllVYV3YVMbsiCcYYamET3orsWjeMITZG7YoyJJ4Op4xZs9FZvN
Znya8Obra/t+P72ENlRa4G1IOD1MD+jcATIxtIlMzJI3cA4awYe9ugO5FT5R+g3xpcsZuzHEpJaC
Y2SvV2ZLBpIvsJk1umvAlqBj2iQLH9b8q8DxBcbJ0sVka6uUdgUg5XoOwP+90w/ZaXUXOGESiFK/
v3yNflsn2yiTr9gfUWTQpHI/BqNHFwslX2y/dzJwaHhowxa+6XG7BDZ+bzBRxq6VLi1GWE3/SbrO
H1Zv2uVYYvuJcmivV+YuQw3jW4PWj2G/3pxXrsBuDCbkSFUXJ/MI3YbS5Ge17C19stOSwT0PI9Qq
E2DmdqRzuFTEYALjK92BhQ/8TY8iDWUhiK6r5/OIIsGYIGPMUlNEKwDX+nLIr5Tiu5Y+nYfgFxje
ogs7FFkZcbOuVCi6U6hD5X3CdQ5LR4UVBtF3iO2tMio8G00WkCbsfU/xUj/uh0D5IXuU/09kE0K5
mGBCVKtKLcyTugN5VuzrFLe57qWuvoXalZTnTgIuVl1E8sJPH9CLANYIHSzbzNe97tR5VVq4XWEX
WmDbqbWXjTwT2KEAhW03N3Q5bdYQKMQMsZC6cCgX9nmrEEEweVA56qDck+FRbXk7yDdRe3/+9/+S
uf7W1KutbO8GYBxr0DRK8yBs786cFHNBhmOCOtA393FgeE2CK7EbPSSqI3/CWlIXzHKiZ2eN+715
+yPov2/+iLlLI1mhOXv0NIGvBAtwcy/ybbwN+nIgo0NMdAHj+/MbIBuo5Cgtshon15GLxPZ15Uer
CISiycCf39A3CCZGRZaN/1uhkb9Q/do4yOk/Kvqy5uVLaAi6HkRGwkSnKa+GQYuo+ubiNMqLp4Bu
7bydiBTGpD7zVBpDU0CaVsLS9WzXpV8WSyAG/xrzpjEm3TH0LoozHbaur+B2Vf1RvZZQeK+XXT5d
1LngfP4SBd/gmLik4kWBjBPgzPvJD49Iit3caXPwd/8vTVKCM3r1w42Jm9EySTVF06PbSj210eH8
Af3lm/hbHHZVQqETY8jojSx8HPzpqQPhS+yFJ3IZ3mM+fBd5xt15RG7GhtdTBdtPLTxxMk6rzou2
NgboMJRaeelSadc0UuqESnlUMC1wHotrfhssxl/7TsV+uJG+NTXhpbFWwaDV/ipJIiXSM//DaTc4
jNMutp5XfQScEas1yUWMbhsnOVSoJreIRBX4LCOvuOjAuZBjt7H/34Rk3LhSo2JV0GrvGuvBmD7L
5Fsp4joSnRnjxsMyrPpa4sw660pXgxRPC1p8HESk11xj36iR8eTOaloyYvrd7dTakzHYYa7W7r8p
i/Heqp7UBLtX8cQ0PY+WU3c30xSch+DXCEB/AP4fCy03MmN1TblWq2JMiKu5ExKnuipRFlzvLE99
6LzkpvJAsD05ojsD39bfUBkbxNoOyZBDoHYj9klmL0n1mKY/zosmwmBMzUxr8J4v0F4G3kds+JLQ
XV+Ilo1ynQlDPWiIRmO0/Hq93YS8DBuPpkTFS1YxrBYGTvMgSUjtVMuw10bNi6fssbaze22JBLYh
AGbbO4ycZGbc4VVLPtJ1EDSTpmy7osoDV4lv8qmMEqM51EZQqSJhH2ynXC5QfHe05vv5k6Ie+UdE
2oAwHgtuS+QRKmTRQ39sn9cxdRr72p78etUEQZb/RdxgMW47NaYVaz2waPeP4iX+uLdOGvir292w
F73bCtEYD+7buW/kGuqbjhZYjdZ9vUeXoUdpESRh7U1wViwHg1HZbZxp1CRy8KUMKEbpndPHgsPi
33XeNKgx6XpIsIdEjeC7P+9wmDXc0TtcehR9K/hF9g0Sc8OpEqlK5QoCFYuzBiFePq3L+qD6dM7B
zhxzNzrlPjpoxxWn9x8tn903EMVyKq8xwJX2kz75tvWsEUFfEb/4tRGQCb6SUYTrtMA8GvAeBSTI
vdf3zhRTWtpt/FQc9CA9Fv/YN6L4K0SmtrSJW5pZk1wZgZz9oBWbOchvNCSHy+fuJQOqsacvvFkg
akrjzjmg+eRXvNSYeNKRvukteqTpgXYyFLvogPdrN3ViX1iipcnZmbDCDsobpCuyjsYuad+esn1+
nezWHVYuHlVPRqCcPzDutBWNiSyROldzNUG0pIiCcDzZEnHCJnJ1Ua+vKKpoTFQxpe7frifjMryk
pSETG4TpNnZ3vAIZhX8+OvPDimbrGH1QkQYzXlhbuZovNKwQ9Wma9kOOvamJQHciDCbPXuRajTsa
UzqFBP16ITeNV2N29bwkf1HcmyiMv1WFNdVYv4gPzc78VOA5RNl1p9BRHVq0Fz2F8GUCT4RtgDX+
j36kNDcqS6cPyHm31h6Ru9hpGtyJ0qx8OS8X//v5hsTYw4h5AG2kD+JqrXxpLcXHypyLMEsOsjG4
duKdR/uLFn/DsRXQZMnjqKpxFQ8fR3DhDzvjxvQHzzyiZi60PoFsbAdDD7KV0sKWZ7xZK2gaW5xG
UR3wG3u97KuZYD+a4Mj+4PVYOnvVeoA1xeqWZB9i/2yaCED4t1jjTX9MupMPLQYCaA8epbFNLnIv
DsKT7hkOXfKiP+e7QlAGEInFRCaLkHLq6Ev8kD4r45Nd3bSiTId6zp+x9k0mxgSHqVF6tNTDBKtd
al/Jop2pf/lw/AZgG0zQ095EJEQwT08WWhdyPDnXfvaA8U58qM4buEBd7BZia23+bVyo1VOv+qS7
M5rdeQiq8TPqYltYjCqv5GWEuobsWJPLKbdRdEKrDAkk3Um0D0XXN90x0bVMFjsmBc5frrH40zpF
EvYYDgIQLpGj8WbWbJe0tJbjzxbPUJWdqb5BNTeynyPzIkx9ebqwLScxUzfB9r/4gbTYFqZfGLns
K6nggYamEOd0S493k9qkdZlPIVrSQVRYO02rHcFE7dhD4S5ZJqjm8XtcNjIz6UweLoUyUc+KTwSU
xxgl2quHNnLoZUzeW3eVwJP/kny/HSUTO9Z2bpN6guHIxxkv3etePxQHms/EAgsVODTb4JLKQ0ga
HZKRjjyUFThZVRHZowiCiRnJlEmSTduRtPgulU696IlX8Ptsw4pV6lEbrdTJSHLfTGMwqLV/3o+5
oQIToSCOJDL4I+mfsLG1bh670JAoBB7mreRYVjh50UAhz6BN8IyDPpnS8sqMniSl6IqKJmCJYfR+
XyXxMZeTztHCKnZmGdOg/3+hNnjsk8+EtrSuiTHprbbGHUGrTRjLj6Eq+mRQU2X9dAvD5pU1tqak
HbjN7G4OpNZ07Yk49bS6uZRjAckqMGjeUWHex1R0NCISMIa/P6opTeZ5kcGFESpF4hUJqu6lZiDj
HBTRB4RneFsoJgJNK8gWCrChu0anHfpK8YdYEXQciyCYwKMm7TJHCiDMSnaLqDolSioI6NzzQSe9
rYPyFXPWjG1nSq8voJ8D91yjBV0rXxnYVT/Vyykirdfb1UfOZwPHSGSaCQb/CeCwTtC1tPs+VZ1S
9CDCNYINCJV546+pZhddOxWQqQ29LIoeQHTqTYooeHJhMDcISg+wh6Dv9j3MnFeTJOcZSIukx8bY
29khn24/4KSoOIIBRdPBxsuczjyAPHdsQe+paD/a5VTgwtTjfM6D8NIUS8EmJZC9mhj9ZGZTllVb
DFLYtDB3k2pXZfPQqjd6eAfvCexRRHbIs2kMamMmj6gEdP6sSEa+rONkoVhmXmn2VSfa58AzaErR
ZVsIAejTZw4fD4h5DQYtfDvhPf5QShj2Ba35vmmwDqGrU8UB42cnCKZcoTagTPAeliXN8ogK1SHY
mHEbe2NMBBdA7pVsI9pr9ryx67aNBzmUKMqxyR26fs32LXwc/qUgtPfn7UKIx8TuSo4zo0ihytB0
+8RRsBFQujI8XQps9KZInmgCj/cJ3MrHBO+5NJIaBGjIs0AT2M9PvaI7axMYvSB3pKfBfpO2OIwJ
YnkukYhEDR5jmrRnJDnQJYOiHRK8+GDptA+GEgRgPPd9fMhzizQpXNtd9GBRgyU8SqZ//oj4EDR2
Y8JVgUe9h1jVqs2kiH7fWtNRUO4G29iUCb5CfDvAXOsvFOZc6Eh/VNnkJwmNChIaXGIurPt4X4N1
TjQB+vq8+8fpbNAYtZFhTap4hUwxSlDo2kvhT0550H2Qdh/IVesXDzam+O07cmnuSl/6LOo35XaS
gBXBVjEOiLab14r1xs+yQU5q8AKD9g40NGAaguCBgkaOECzl4Wl2Z9/0pyC7KQLQRn3MbN7Q2ff1
pF7HhURA1+Q0sJT0FpwkWJ01CW413DhJDDAsq+BCsy2mXKA1VRXFQ4pqTjYG+XCQzB9SrnjmGH4q
QklQA+fGxzcwm3lNqJqmGtISMrXxWjrZoLzosigGcysu+K78koidkldarAnGDlMo7h4XGTe7UMDV
JLndi4ax78xL7m3vA963AWT8wurUpSbUTgrlllSHrLmt0uC/QTDOoI2xUlcmIBT9xUovMmxVzD6y
PQp0vSYYw5AFaGzDqp5JRB3zEG8g4XGQ9tl8YQ0CMbiRfQPBnH+kq9OsyoCwF8OVpE868fr6SY4F
kYobDjcwTDgEj2+jWBVWtoAmzGmnb50dOlkmyMm4D1bY+KAh51PwoM5yZBVGbReWVGvu/5F2HV1u
G832F+Ec5LBFIEjOcDhBE6QNjiRLyDnj17/bY1uEWhDre/LKi7FYqO7q6uoK9wo3mr2gqQwDIS3a
0Rs0wYK3FoP+Xn8oD4Gdu7G7fPz/G8RaOFvplW+yohkp56gG03x3q4ZHrb0tKYKBrVVEGKirkgEE
OYsvBYygmg36DohuhQzc4W/icld3FC/He+Wa9/JrIdzZqTJ1AiERhLA5PEQWvu7j/eEPGECMfTa5
0O7qxB6c0VU8NlQwon0K/1FRmD5cX9EtR7j+Eu6IDaqcD5qBL0m0LxNyZkq/2GZ8Hxk3Q0j43E0X
tZbFln61e+k0pxMoqxVn+Vp68R3rDoww5OiZZ/ls+DLGCqDgdfW2jt5aJGcwVaJUca9CJAiGQEC3
B3mS06BwoBPHYttqWMkPj29NUTk5+QxexSFoFfRIKJ5mKJ4VApjbyqmglBnGL4ajyyYeRDJycvyr
S1PTaFFSwKz0RxXTowxFDYRgtQ2Ydqf+MJyoKG4z+weukh8CuQdFumSLnmN8HxB8yhujBM4B/6ed
GGZDgvYpCnZwc79W4rh7OTPUdM5j6BdrQLJq7Sb42CGPqpEPsd8opisiYD0Yzwdn+IvYlwDXnIHc
eIzv4v2yD9x2h7FRD4V21HiosGor6gaj2g9xnO1L6RylgQHFFPkFYaqZuGIv2qbyOKq3ZXJuAXx/
3fI35wfWEjmTDGbLXJISxKOsO5z56PJUiXbmlk7wATTxvnaUPNlOJnvO7UQgpG+eB+QGAFMATrRf
bomiA+uQbGJ12yywA0H1qr7ZlSYVWW2WTKyVHE7JvB7HtmsgR/ZnqImpjKPymB9MdPj92VFYyeKO
QmgEIeD9Ics8MbjGDmipOzZpFpwFX74Jn6gUG6kcdxgSbTBGIGCyHZR2ArYuP3VHyx/8zKfq7ZtR
/3ohmf2ufLOSikbfC5DVAdt7BiJl4OfedMPaCYa9CPw/4zg44q7wCn8Q/gdUSnbcfnFsl8XlE9ms
eoe8KJO/mx0FwDel392Et8ID2tWBhBkg3CDOB4u6rknkorIoykSpYhJHR3RYf1ngdnbn6bt0ZxCX
LLW6vwQVVij2tQxZYKY/ql7ylCd+C1BxwKhiMsRp/PHGcJezhqm6yGtvqEt+29mtVpeLN9qsnnoM
vrDVlfCYa0+lY8LdtZiLLjEhWX4h1lYm1pZzrmqhykPE5NVe78lO4U431Y1qa8fME1wKP3LTtTJ2
GUUGx+MvYIRDZ4aJPqA7VUZC4x3qCtNDdLMUO22/2MtKDHcaQ6WepCkVEUrMp7n+2hky4Pafl9iP
xTuRBKbYvOhX0rjziEs+zMA5pTj6yfTxOLHzEy7EM2N2iDw0gXvXd2zz+F3E8XPAoZnpixJiDefm
JVLPpfT1+u9v9uBaKwHcaSsK1JDiHvoAxnp2moO2D1U79MOT5k0OYzFVX/sbyg4prZiZrp0acni9
DMWcpnkLh4fFdAmtWHL4ik3weDxiscy5iX4KNJfld7mX+8G+Pqg3dKPN9glerR93oho9VWR1Yaq4
E4bxM1dN7NiZ0A8FB3KyXJnIWZACuYBlQNBsZEw1a7+8DbcK3GP0RbeV4+yWbnimLrvNgGGlH3eR
g9JG6xk5tjPU+/FOGv+SFMrhE0dK4+7vpJIGs5jf/QQiZ4CfDKKt3cV4quJN8KznNtkJuBnNrpTi
XMY0FaW0mFhD1e8O2ivMI/aEFKPpgd3hGJdfqq/SfbejRvVkSlPOeag6QCkEBXKzWwTOpqN/6nCf
C3Z6RDOkJ3jiIe1hOfMueexd1htWOdmJ0p7YUT6xEk3qkgoNTjwgRvbl8FWPzC9A2vlw/Qhuvl9B
BwOmQR3xC4/5XhoADFY7xNVV60v9w6J5VTfZiPmBJkzhy//mTFyEcRYEvJRUMVQI01O7OlS70Ov2
S26zmRI2/C8cyF6IzYt0pR5nQeUkjmhSgETNHnGRIojHQOngWD7jbvwTYnhGrfPvWnJm0w6FUQPB
WHHKrvR1w/yrXrS9ITREAWLbMH6I4Stu/VSBSL2CGEF2DeODYLiq9Pm6VWwfPN1CTQB8zxbfezSN
+NPc4gCY6atVSM5UxXbZPFrq63+Tww7i6oIZYm0sgwFy2npXCLtYfR2Xu3n4fl3K9oJdtOF8f5/o
YyqWkKKNki32p1S+NdvG/gMhFjo5DaT1QN/JOeClqMHqIiOD0Y13ZnlqLT8EoOF1GRvbAm8o6ozC
BzV3lbuPhTQxuy5HNiZvM6fRezupX0rzmFM9jhuhmgkdIEsyRDBxc8GGgGdxrGQK5Jjza9xikk6v
H7IIaa158MelPAUj1X+49Vhby+QZXEw874W4hkzGspruWblGdQ0f6PYnqvTO9puLOn4SxS3jrIat
kE4y0vogrxrwqNYVKmW9YXI/ieAMW53aXGlCaBNLp3A8dMlrT7X8bD2KfpLBmbVR1ZakClBjPs7O
grGA0AvcDL2iuWPhbirfFoCqlDs8OBNbeqKe89QishVYHV15wfBD2kDDtuudURxtvaWaYJmZXdsn
7khNUoZkdY+AYwR6v+wBHQoBB1JnihcdTQrVhNox7m6qZADAs3PnhMlRbEvbSF8UmXB3lAzuNurn
OA3HATvWm27U6fYMtVqqNYvaGO4W6hRBMhomRDWic6J9VE2q5LM1GbK2PIvr+TCMQQ2DHCJYYqU7
ZDvTLU/habkTTslj4Y175WCezLvZv+7+th5BP8nl/JISJHWWgTQXz+LssNymdwAPwnRvLSATMO/E
W+k078Glcl0qsWl8YdAUhLmumLLldBYXL5DBMyK9XZfxfmdfMXWL8xfAT8hBBQ8hxW28Tx+6fXqY
MQIm7nXqXUKYB98U1FixlvUWJDVvjGCKgYKFfuP1IAFDuaTw5n1KvU222n5/2jfOV1gZCne6Cpmd
y8oWKNTcNJgkqvadh2V183Pg5EjgXF/TrctydYnxqf4ljcQAJLa4UBTdsbKpts22sqtkPAAOnXBV
7Exd2z7OeQxNm8cCin5OGgDaWuzsStmV0XM5OM1wFqadUhABGrWLnCcpOkNchAkCTUy2YWpEJRlf
t4L1nzaN8yNlukTJPEJE8C34VIAZM0ELgy7uGEoQ6yYOGuf6hl1fRIlnHM6XAlj7GTsDxtFoB0zK
7i3pS96Z9ozBUn36thTU/A2hJIZzf77FBClchmHELTYf1SNjSIrACaV90m0V8IqWK/3/Q/fVmko8
HouSDWmd11BxlD+UgeaG7cMwU+wIxHH7hUU376w0Lpg1GtOOMQWVD9FOukvQqqR9kpGCVnzA/z2p
j9e3b9NPKhJgvCUVQPYyZ5KSAiTYWMBS9qLB7s8xyMCvnFhBa7djOo6EW948AStxnHnWg2UsaQFx
ifUcjk+5tbuuzlbfEjozf+jDj8qaYhSYcQQByhkIcU7spc+Wlx8UEPYCIIu42ojF4wdmuyCQE2OB
sCK9TfrnIkezISFiO15EadVAo4apoWnnZ1tvFgmOb2Ip0QoJRJZtU+/Fv5YHo313/d07D7v5CP6B
o/XBOlAp0m0VL+K5DevLEeSJM8Qnlt/CFIsbqSfc8G/27F8ZeL/8rGKptkI0sSxpf2SgZtnOuOt3
DNQsxyw1xduwecH8WE+T9x3j0nZGUjKFls6Zs1cBD7JZQIuBTtn69aUzebfRi7qWdWzpUsQfQWzr
ste3f+Ka0JMCfAfUACS+L2UyLcRWIVyTmgyabRhFbAszZgkyUJQQR3c7flzJ4q/LTjbkkQX2Q2/L
DwNoYT0dmZnwZH22Ts2LfjZZShEI0pS/33YaFyW5I1DJbaRhABKBSIQAqEfbRBZ/u+432Lf/Egqs
dOPMvFaiKk9qiEir1BY6r41S4GG96O1BsQiPu9UQAhf1Qx2+6Nfm6FkScniNfHTzOw1wloYjtHby
MnkZonBgYLt/9OxbieQuTK0eJ01ir4sMPeUAzRAS7/r6UcbB1/qGNEIeoMECak+Y+bjVP0XA7pNs
ZH5Bs+cIXrsTTuItDTi/fZwvi8mF4GnYa+nI/L1svVZpYY9KdDDKz3NaEHEOYYQm+/vq5TwaQp1E
bAmTKj6Cs3ZvdtQgy3Zcs9om5lFWMgI97zOVIc70uouTPHvt+wVWSq58MPzohoYSI+zeZMu7kmgW
oBzrFkgcCsvOBOTz1Mgphu7YFtNeVLr9dTOhFpFzIU0ld9NSYBGN6mFRz3NGNANuv8hWK8i5isAy
Eq1n4W9jPDfmcRY9U/Ak8SHXLDtOSzvLn+J0+bOg42KEnPdIKswBtKyME5z6F7Ar3EwPmj8DkBAl
/EfKG25eKyqmdtCoh4EKvqCjDTVegpXOIjZ/ij3NvNN0wta3XdRKBreM7ZLLc5Zo6FmTABTFcFTD
PQr46Ky1sve0Pw2hSsrkFrEw2sqIc+iVviw75Za17KQo9RkPIxZS3QN7l9KSeb1fnP5FS75WU+V5
rqZMy9YTHeX2HWLUZ/3l8Y5Mvmxa/koW54HNKpuNYoJ2YHrsXA1tjxGwjOX72u1d0Q1uBNckcgab
R3slUf75aBtm3c1BDYm1+RSoH5QMEUj9UOk7KSNuNEoS54PVYKisGqwpTic23qiodlp9ylH+0uQH
I6N6rLbfSSu9OEccT1adBOBhxJC9vNjBA0OlBYOF5MUo+tmCX+IFGPnzngKtYfZ3zVo45zwPRWE2
TO6EIjQGDL08uzeNs9bFqFA8qPmAmQ9iUI86EzxsQWUVgaqNkGk+d27/EmEoIQJYbBPhYCzgAg53
ZO2NBdu/qqmyrgW0CFp8MG6Alw18mgbeNJqVgJ1PHu0lG+xIeCuqcR9K0WewXjuplh9Am0o1rjK/
ckX4eypxdR0JQb2IGO/CbS6LKDd+l5AgaaOvmQiWAeDfh/nb9fvoN8b0Q9v3v68ENoFiCkYMgcGz
eoyc7hwei72AphPWWmocSzfeKfcCdV+wA3FNTe4azBSjMaSeHZjd+F3ZsSas2rU+LY7oJmhzoSon
25Z7UZLz5mmxBGpiQhybfWLYvIrPQBWpIJMSwzlwTPDoI0huWEdS4Pd+7qOd+6DuKTFbLZ4gDf2h
zvuLebVnU2AOcTdjz9qj+Yk9iUMPDXt7sIJ/nb9iRB+9e57kgNrlVAj+dXvZ9uIX0ZwXH/GM04IG
ojPzkCpPYUE9hQnLkDmnbZaGrMXMMmTfOg8HBusZO3L/D1tc5oSv1xXaDjlXi8n57q5Nuw5ZbPR3
+awhuPZj4M0FIOR5N8UdVQygFpBz3kmdFnkdQFzff67ED6Hs/Ed9OC+dpka5ANSA3emmj+znTr4v
9iBXfqdSMj2RuPq2g7GLQXDxM6p5cTNZMAhLrfy6zO0ha+14oUrIlBjOYQhIjsxRxsRIy1nMQldV
gtewo+qf28mmlTVwnqJO0lIMMpP1W7EORjRe2DqKNjH6RE03PmCSH04KMYw7Yg7wj1L/K+Gc/+jV
XDFTFrAsyScDaCl6/Yb8oFpQNX/K5vkcYc4GKM0YgqSnorQl0GcEB6Fws++9m+yjh8TXn69bJbF9
fJ7QWLomK2dmlFJ8BuTDQTX6+yXoDtfFMGP79VoxVQk8ZQr4xNhnrByjWc1aL6Yqy5FUwM9N+9me
hGX0taDV3CrTByLCfPdG1wRy5hIlCjp1RDy+W2/+Xj62GIgSnOEIOiCQngAAbvDmWzbIox0yXwT4
LHmRMnd47QM4k0mFLomHBB8woMMXCHs79V79wFhJWLFZp4rN269L9ccC85mbQZESc+khbj4Otz1a
xCsveURHIlgmru/ktpu8COLuGTRoZ6KSQlBQmUcD6DYtsL/+mwjuppGaIQ3QXom88jw5XfWkdF/+
mwDuZknSBdP6rNVA1rpdWnxGU4D73yRwl0muBGi3a/B+qyPtcylYN6DeIERsn9zLRnBHSqi1ZTZa
KBG3X6zsQY4KW1yIO+Q3Uf5FCHeJaMZQRjJrosGIReQYXyUXp3dnOGnj1reT14Hag/K1lF7chVLX
yygGzJJl0TeHQzGf1YboPGVn75ezqYEgATB58Eh8+lsRhllA6ImHRKnZTaO5c4hTqZXPS16gj3ex
h6L2RKMidmz7kK7kcls215MugoANEY0UnbQJCMFdek6izMub6ZSmpotRx1OSjreKSTGPUypzG6ln
eJiCuQfV8aqz1WkfCp2j1N6MxFM8HJPqIeqpgSdm49dWmdvILo0Sse0hMlFui+lR64gnKPX7nItP
277JJdZTWFc3Zv5RyAnjZ//+1+83wWRtKRqAKDk3NM7SOIRgz3XKBDM4guUnMtAh1X52ak0/d5m5
n9J09wd+Q7vI5Cxk0Exw87Ieg1RWXqe5OmljRyQit5ftIoKzhGZuzGgoIaI3pZtI7c9x0RJa/MbQ
LzK4rR8rtW91A0tX3L4jht0UN2yetPJJvNVNb7FaMM4I4mzWpiiApPnYvzQYlZpuWUDYflSfejf+
mHnWQftwfY/YAl2zC+5mR7FQaYoRdhcn30pUR9TwTjcwbp241+VsdzDqsqRZFkpoGC7Fh6yCplSr
aytm3c2sK4p5XvOjcXrn4XEpmJpNnS6ieKa7cUBCN2bTkJrpW9Nfc7ITFbempGxulg6YHc00FUni
W1qTsKhwH2ICMhJ2ouX00bOqEOHJtiKWqDBMH0vlA81IAiWNwIoumaTb8XRQgX0ztod8JkKITX8K
jKJ/5bDvWO2Nqllj3pUoF4TSh8T4upin0nIYWzIAf5DuOzQZlYDa1MywFMUyDBPcO5ylGzlaMAIR
EgHyZavl49iCabI75Bnx0Gdn8xfzNmWAxxrgILd4CvXI6JvZEvCgC4yhtgu9+AjElXvcopktDY3T
GTMVq2+axUoi72iVrAKYkAU7T8AE7RYVcH6cpB61jzlmFsBOWlT5Q2lF7SlH7PlaxqWKc24WYC5v
Lbk1XHPCxDxIGfPaFaJUHjHkKiZ3S2GYqVOJqjDastEXgO4M2vFujLu3WI2a3J4j0/geK61Z2cFk
Ll/MpAgJM9luIFjpxu2a3pSNWGL+HO8QVn+Z9pLfeaz+wrJpZNlgM0ezksZ5jF5sMjXtsZLVW/4C
ajtQdAJqvrBbN3jDgMuRmlKl1OPrFHkxp4Iy41Uu7BkmzgVrHvR5pHqbZ+6iHc8w1+pTmpUKhL33
NB5DpIN0YJVT2XTCHHlqubgbJ6GRIWaMQd/9uZoOTX8gXDsz6SuHjOeSGwT835kKGa0H7CyWxBAc
7ZR9ZlSOqLd418VtXvlAhFMN3QIQIV9Knc1AXmKWG6yAFe4Zi54+dYJGddxvr9tFCnfpozyrNBbw
aZwUaO76rax5FkUtvZ0UX2nCHSdZKmKjFCBj2DWH1p/Q9hnswoOKeegZvabZaXkyXAr2jlo+7lSJ
gp4oScWMvIqcVLKnnCqcbvpcSxFNBcGDCfSDn2+TfqjTRJUgAWzkka0bw67KF90xBWAC9OajOFOz
YJtH6SKQP7ehlUhplkCgVGvoYw3zp84on60RKdZ29vCsx9RWcpiWiXh5bS7lSi6zodW1KY1JIKsx
5IrqdABirtcLqX/d2LczhSsZ3NU8yJogLnXAEtXdre5IKA8zyqZmjzLYbgFFJPo/4YDn/fKxcKij
RuwkTzY4BaBsmVooOCS3sXIzmy+jFIL2bT+kE5VQpjaROwxJ1AMPsYGs+Ht3K49uaaINT3cwR3kT
+vFteWt9GgC6/CI5wJFJyRZD9vO/+LDVOnPHYtKDKatCiDeryNba7xMGiJcSzD0SBtrVQ4Sg/PrO
bmdHLxJ5PG5J7vsFAPdspCd4CPzxZN0Bsv8F9QAMTAZ31HW66dBW4rhUVyxMwNTScJv2ylGP76Lw
IRCfr6u0JUIWdVxqiFYlQFD+fB5kXS4QiIUIG6Pu46Kor3WUuXJmEGdi69itxXBHokPwUw8DxORp
uBON0cbDnAAT2tQEDcgAPFNlkCxxnZJmKYsGkOLg/SVUN2LhcyiPx0lvX68v2KYmP8QAI/TnBZPG
UU0yVkSJmxet+CugSCG2zhQwR/9Rw+KfKAvArIZARaIaMHd2Ub8O6lewojtzAmCBFyu466gW0+vr
htm4nxUKwRaiNTXWLZLquyGMXDOo7yuh8K6vGyWG8xWi1acSULXRfNz7RvIQgjZeJRo+N9+r67Xj
HMLQWao290yVg7RjBS7BcufzvFMwAyJTBSFCofcUxOomwYCY2lqsa2XOmp0Z9Mc+Bim8Nj/9p3V7
13klJpEUIzIKhE5zeIrnY9k8NOXuuohNt7Zat/cgeyVjHJVWDgasGyNsMnbhcbCVEysVaGDDyRwS
fISw8ffvWckziiCWFRFLV6GgBbQ48UE/stnpwQ4P+Rub2jHPzWfWIkbH8NS2sfO9kj0ocmuNEdZT
UVo7CF4K6cOQEw9KyhD5Xo1+znExsX4Y8YhhVqDmlALQ8f8utNalS2zfViy/3j7OuYZtqQdFBGls
qp8huAau8ij+pfmMIWr+k0tpLY3zF/2kSlYfwVjiKbfz8IDnir1Q0LeEl33vc1jtUrmAWltm3mIp
PtbWY03hSJImz7kKAfF0WuYQ0HojWrWBO+ca6DXWbRDh+oFHvlPZVc3HKrKk4PmjSey25VIMjSL9
W+a0opMqgEVsAfmJkh+0RT5LZueUWvNNG5FAFNsHSaBuLWYC18Rz6kpzGfVtx5xVIt/EoTA6dVbf
L0v9dRFN+7o9ErL4ueemlVqrAHwc0pOvmmnn/YdWudWpEspmV/VqRfmu6m5sNKNtIaY/6o1tHq2v
CojtcqcDU6ktHVklvj6AiZ1sdtss7a4lsyTIyjhFERQE75KrtxnDSIjwbeuxfQlA7cVKU4zSpgUk
NLpBX/tblnSmHk+bVbH1F3BOLFAroc7YSxej5aXNOooikMMITv42fGed8pEXt0Tsu30ifxiwyfzq
SukhKupFUiFSqk6D6JYzEVe9+8QrJsrnCICrLWkVe5mxcXk0gX5WvWlvOYvTvGSPnVOBnvpPBnjW
y8i5skIehWRS2F0QHPXJF5u9SXHebHZkrWVwcY8yZlU2sK4e5RzfMZgeBu45fLG8GTwt7gD0ZkSs
rnijFc708fpB3L7qLlvGHXqlFrOo6qBeZJ31bK/qX1qRunuYrV/ZNT7q1qVRngNg/oHaTto19y1a
24Jd9Z0VCdBj5lOhA6ESD5zctCNaigaIy4tvZQJS8+E5mBPCgbF1uaYT56s1MJgZCTOL7MBQ4CyA
WzNiG2pC7jdRwo/94UekK6uXkRiDHM3uPTYRAsjJ23eACLJMtYUvC4j3iyzOYwh1ZGWtAjMc0emo
H1sMT4Am8xZEXIgW0I9yX3msmt679nK3HCevdIUD5hwlio2OcCMW50YqRZiTfoTOYnaMqicxe7tu
87+52C+KcsHQUrYYDmBJgfkBnH0MWy/3DU98Sl4YJA/ti7eNBQMMmorHGh6fP/vFWs/afCrwXlOk
woNfdvtFvl3C9sYcFx9TaV7e9XZf6Z+v68lc0682ehHLuZVFaGUhY4NScpZ8bIQitEPQww195o5x
cp8u1p+55x8CVe7Sm7O5NZIIetYImKp7o7RbAM1adwGGl7LP462+j7yJbGjfNpeLVM5si8QI9L6E
mqw9N3PrZ0blLu7YZIDiMURPis+SEshtpwCiFFaGxPMbI7Jzao9okri+c7+5ES46cRba5oY0jyyA
jjB1wAZX2UBH7s/3YHedHsNDffgb4TLxgjuFeCJT6nE3noyZz1gOWVythHZlvRrjntBuO/q7aMcZ
ZqEIQVcPsBMZuT9Hnm2QndnxUbhrvxafG1DaOhhE/x9mVynNuMsulKU4Q2ESAX0GvEKMOwAj5rpq
23fPD814RMRZiuQ+jd8lhPbc2tko2HJJZLGI5eOLn0kkZmLPNihBO9UcfyjMr4LVu2VN9K4Q/oNn
yjArIQ6tBduEnIxrYYhhKfZJq2CoAcCSGmEU1MpxviNQ5D4MGTzRWH7VhJtc/hbL3vXNodaNcxRz
WBi53uHcAkjKbsz9MHWuIdzN4cfrcihV2N9XYXChdZXSsSH9AKTxgMOa+2NMySBMWeMcRDTMih7G
2JuiQwycSF6VEqu1WcaSpYstc35AGoxCCVKYWZh73Zt+FE8JYCIkvxxt61ncle7kYV6ZpJfeLNeu
5XLeIQwkPRoKyJX9CuXaaf+18Sy/eceyp6bZ2W/9ckXKqGXhWYIOAZEziQ7EjIHEEnR463co1Nee
Us8fBK31mj5wqjE5LonqXjePzWN1kcnzZ0tVMIcga8HWJSOgRcqd3AGes8x2ZVADHUAjWiU2rXEl
jlNxBNJHIKcQN2tvjXFKpAeNgtchVpGPbwQAcoWlhh3LSoBby5hhT8fdADwTtC1HvjlTAzmbxr9S
iTN+xTATJWLvzCwvbQ18dRFVtqL2iLP9NBPbemaDY6l4CnEHt/KTlUV20+2SSCbsYdMtrbTh7T0H
FYGUINxNgnCPBp0epFsR+EhLlWiqoyyBu/7wZIninvXtK0PhBNM+tRYnF/7E+V204Zu0sloAD4YJ
WxgDDyXiob2VhsP1A0TooXIlr5FBN44NfN9ifY6mwtYme/mTDnIMyf3rGHjQQRX9ItPC8qWN5hV9
ZHdZRoQKhBHzwfJYDlqyMCO2OuSGupta/JOR+7UO3MnXxskYUYqCA5+f9ei5EN/+2z6wfVrdc8GS
T12f4/fhzRzkezoEIbL+6boQ4nTwHBlyFTd6zeoOZVv6S/I8LJkTNIKLYcrrgrYTZqst5878ECRz
JTDLZa8X0Uu94N666+x+F+1LdLxYbvqFkChfv31U7uTnQ6JXOTOy1mu//41KVrsF6FSQl4xdqmed
VJA7/2I9psaIoiKGNdEHhYxk+KlDfmn+OnmsiEOj5RMHlY+GlXbuwcMEgWWcumb/qEeCVxl/knS8
bBsfDXdxUwCgFFZoZkd99C2T8JrEOeWj4EXQy1RaYBZJDAXuxo7oNqEWiQt8lSTQFJMVJBdLfdEM
TEP30nnWF48wNvY7V0IdnrW0LDFNErLNUP2/C5/Jl3anIg+tYF7f9AbiHiDOrcY5B3FC7Q4snNj7
+SyCESnDtK55WwQdsf3byZzV/nPBgChYypSzsbfsbYwcFUXCaa9hojUywTwhYwCZPEfEseUboWYQ
mCqzDNU68DCxzH56Ym7ivel5JxGXHRGJaJyPSM36n8Jdg0s7BGqrFNlC7QzReSmIQISyRM4/dILR
5aEEveLlIAUgX8xsnUrOysRx4pu6tLAeo4Q1x4kP2tfgmB5T33puXfGMWOQINKRbVoqv/OjUO73H
kgDlPtyRxRHiMPBdmoWKIVCL1bp6wLXEdnTf2rUDivIPU2MXnxdPJseuicXlGzblVizHCLlBJ1w+
5aPXSt9AWEiEFJQMzpW0gbZYmDVA7BXLdjk8tMVZSQl3Re0f+/vq0jdmM5vyDu627pAJQN+WRN3D
zKKvOCqd8xy5omdF3UEL+WH02Ei14Iz34Sl9EDz5zNA+cjcIbeHDuKf4M6j1411JHlbjzEryLdI2
YfxQ93iChlSOiLqH+fa7NBWnFoBSKJOdFWEX+KoX7WJfAopVBFKLxE7dwqEq8tuv6oub1Dk/IkZm
G/ZsBLr1JpTOEN2g2VA9/zni4yry1DlPMgGGr2ktLGSXx34iAea0yg998mddDRelfum16wWpE2cY
IwZoPVbatR6V099sPOajQQQC29YBUA8EE6aC2s7Plp8X4gJ8BraC6ZOFRIj12o3e9Ut6+3BdRHCH
K7JCjHMVKEzkYNiqpt4WFaImsH0tXyRwh0seYiCisO7ETH0xxm/m0gCz8lRQY2nbdSv5Ioc7SsES
G8XcQQ6r1HYHoFjvOlvzTeBmUNmALXJJU17J4gL3OpbmUFywMfqJjSCVYA8CCiJGkQTHQG1YBngr
JqndDixJ5EVC7Rh3rMYxDOSIlZL0E5C/FnCJJU8d5ieix/QDPJgt0GE8Ozy/+sfL0nKHy2g1jA0x
O5TOYIKXHYkNlDHBbuqL5+Sz5cfQmqE/ijdkPZLQlx/hDse5imXWOhzPtnJm0VboGY8MiBq32eSx
6hkVbxHnju8V6cp61tFGh7RFXtta/5c5xXaMssv1o7ddcpENtE2qEtKP/GMM/TSI8ieIqb00A2pX
68k1CNsyV/CKfewbmTu7+n500WZAll5/E8RehHN7Os51EdQmhCeH4h4IaHvQHKHI06ClITv1tntd
1+1N/CGNf5dps9xoo4Xm88bwy+at7b9f/31KHf5NJmVL04YS1BEZlM0dA+dPHcWP72W0eNM8R5Q+
LGBfxSSToQ1NxsS1oukKGloDDWrcn1SJ8/5a0YNNfGAyvOoge7HH4NWkBx2IWY3f31BAL9tGf9ki
pvJaJXWeqrEUcMjjZ0XdRwW69Iky0m/ikIsM7i4QszjvsgJmYD73HtssaBXtisDpGltGFN44Y+tQ
p1nedl8XqdzNUORan4Yx2rznY4ZOg9n5ZNmzvc+c6NawDZvNZxkgmlze4fLwrmKQGJiJkN2nmJw5
2rwNMdGCiUUToB/vK7RaZUuRtG5k/UT4ntCeQuO573u3rxNntCgIu80dXcnibop4wMhpzLC5pNl6
qeLBFmNTtQurIbZ18zBc5Lw/wFY6DUGvlqA9wnZOZe0PtVLaVh6H3vUjTknh7lxMftZaOmDl+vrG
mD/JFBkL9fvcaiEdPgULGzZCacGRlMHWBee6Btthw2qhOJ8bKuocI0WKqxs19Z0IwChrV/rNPveB
auxlr+oTA0TvfPNOfKVgwwn1eAidMVfSJG4hWwjjg9pLt3nS7K/rR4ngsuSiEIRYOxxr00h3rTDt
O1UlTI0waYXzu0GtZJqRQotEke3ONJxc/8ua367rQQnhHO9iaZNgYFQbdCsHC5Ro4mEaiKXadu4X
U1DYWq7OTBrqPVjpoUh2C5Z1twFLFzKV+5iFNBnIS6mmQlIgU3olcO7VGvg07IEE4B3FLc6RW90Y
aK0CE7pfd/afPf9WGnJeN9dnPClY3IZOWF9DI2jgat4CWr7/pc9i+2ZZSeO8w9yCR2FkHVwqYyh3
iqfobHmMs5HNtMmvwd1/PU+cu8CsTAsCCqinR/uh+jp3364b4fbzeaUR5yzMJUOakY0EzGBdZx1/
glPsNZ9l6kMSY50web6GFuFKMkpmHal2s7SHEg5qVg/XNSLcA19EAyzBGCTsWLXZUeqe++TD9d+n
dOB8QxkLporZdlytnemKeYMuAusZrNxEdXu7JfiyMXwZTQkjS0yYF5/O+gN7/mXutNcLBGdtbBtH
VthIThRX4vZjYSWVcxhtsQzAGoBUBvQGBg3MEVletUt2zR7Iog7DcQdT4y54pNj2qG3jHEcaRH3c
1UxwcEZv1iQR6T3K0Pl6WyEHo5yy/Cyb85ERjDXgq2HImilKUpRbooyE8xOBbv4zLJ9nqavIkqf3
Anj9yOCdWjXOPcRDpQ4RppoRvI+eClw+vJVPqaPaFgBfgLDmW0SuiHLwKucvFDHAW5ItIzCpvkeo
EQiPbMqsAsT/cKIDWfZzv+QELvbIv+iiqDLgcqGg6rORcwZRKgHflnr+E+vIv+vkRo/GhcWwpfDa
St+bkAgoqGXji2151SSB2GDZWi/w2XlKHeHlb4qmeKfetZQ85oWurRsXXNQTAOMTdvHLn6QMxSOA
oR5N10wB4MlKR4F33Slur5+KZwX4JU2Vz4sGaOsUVQZ90ScdCMrNHLM8bWERke328InyQwyfqUSD
RFZVLJswasPJQhviePw/0q5rR25d2X6RAInKr4rdPR0me+wXwWFbOWd9/V0c3+PWoeXmwWxg+2UP
0EtFFqvICqtUcdiXeHQVMoaQTsE3OSrvJVJ5izx4cZI+V5Vg5aiGewj+Mcra7mo8/tTEngeYscH4
1EaTd3sp/mJofn+kyZyQtpPHKSD4SP0p8CNbvpvQ+9477TOdLc7jLqAH/M99/g8YCr3++74Vy7mW
T9TbCYPftZJVhk/L8L0ewFWO1oBO+gjhKPm9Ayo7JSUu5VhPEUW2SdNZwvKiIdb+ERahNQbjYRu0
sU4xDT2qgWmT4lsv6X5O7CTnhIy3jfR17ZgzMoeN0WopNmoJv5bx0zw3Fpl5qavtl/gVhJ6c1YVY
wQCRRaLCZM30j5G/6rJ2FLMEPeAFp/GSpwqMB1XSQjRU3ObskCDEhv/wdsmyc9Y95uljzGvq2zbM
V7mYe7ca5EMnKkALok/tAob30Qpy15gOsvZZ74i9dA7nXN22MSrbq53lfREFVL7iLSkxcBgUWb7i
CGflR/0mNWD2REk8z49zDrMqMg4W7EF12FF2pM6Zf+resivu4r1E+bgP/EIWnkIylkMmYgmuGICZ
uBj32QHHGESfHNfAAWFbt5cCdYw6KkvsWtxXyilEVokX4/iLt/utHO9JlJXSz0MWL3ICDNxdfToB
EY+Kuwa3LfqsmLmzAbl4jMVYgglvaRpUUS+BD8LeJzXHaNFf/azoxDrxOnQ5h/r9e1byJYUetkQD
3iJ86fDszH7C4BYSz5NQA3TDuLNRvKUWAozRxTKOtuYrNr20dnexLZwQmLCqk/B8+4RxDtj7i2Ql
lWiiZkuiL5s8KjyS57smjjkefLv2+uo/3v++wtDlQRjNHCL1la2544EcMAnWDpx+tBRnOcin+ii5
IneWN0805j4O6rQM+wVYFXnBqTgb7f722vEMxfvDaiVY3oVEnSlxGzhtv9J3dLdDDVqMkrfGxvvC
vw3HO8SMpZiImLRSBXnEGn2AxalLUqerv9wG4Wg5y6efq0ORJBnC6EuzU9WvIonphGqSSzyl2L6s
/jYXhInoDWEo9JMIaYzT4ule7af2gnkrv5aOF6fnqSBLpb+EwbxgpB48l24rgdugFD/yTDvcz6ZV
ucpFOtB0TmXrPBXhHGdC/75SkWnQ0qimKermrXwNfFAj7LrcCn5gxIPf+TEe9pw3L9WCG/aDjZjH
STaoIU0wIrqIx5PpNi6N+/IGL3AOF0ujo06FPik0BEeE4Dwp5gnngKMiPFWkf18tnYFCWaGhDkVB
m90Y2lE2w0EeudzEm9ypq7snYQyFUkuTMdODRd+bPd6b4R55MHu2eHtDf+jW3jAXC1BxyeOc0hxV
iBAzOBBjFKUpj7Hp6by2U97iMcai75KgaBrIVBpPTUI8IVWtYsovfce5gfL8MBv9RxMaijEnIA2e
/gbe9Wk3PciH5L30R+B2sG/Khc5TTPUUiaGx+fMiKrq+FCj77NgegkzfKeGrKUiPhsqtMaXPqD92
awXF3K1nA4RsSQLWWUlwovhejS+wjNZY35em6vQmzOMbqSOO0m8a+RUoo/TFnBuDRlmjJfkxRNKG
/GgNjsvnQTDqni/ZbA50BLcaHGL5k5Z5OU8peBCMoneqLqSNMAMicpVydsru1Je8pXo3Zbc2iNXx
yWhqUYMgQmRVR2Kjs2uPyd6O6SY/1QcdbV3hQTp36PMGT6G/PBV78OtcGt5oz02Le90ylhFgMgRi
oJ7ql8WVUF1BSTL5lUGbFncFwzjM0ZgJ+sgBo0ePmfQs6O5tz8/ZM3ZIujqrQxCl+P1Z9BfZGaon
VXm6DbEd317JwHjDsgoqdY6BQafI0VKKsrbo4IQ8tgILTcA7wam/pZ9uo26+kVegdGFXfkSu1CQP
VYDG0UOAQdumSiy1kq1RvJfHL6YwWbfxOCaK7fhvNSQJCOWcV6UfZAGXfoSUgR0GHEe/ffvUJAOM
yKoICjjmAdRWajOLC3CUh183qOCYHw3r19goHsvipnaswJidM5q4TXWVCqV8b+TGUeW7ony5vXDb
dXYrEGanxjACZSoBCPHpvJ7aD571l18l1K3O2aXN47TCogKvtGJRyxG8vcAypM+d+Dms3dvC8H6f
MeT1UE9jP+P3O+k+kkAKOYkcCXhbwthxs9XUWR4mrFZ2SPQCI3KeMfPlX4IwlnxMmkQilFiyBiU/
uiKtxZQOS9pyVmv7FrHaDtaWj6SaBA3LBVo5WvCIlG7gtQ7N1SDbxq+Z3zykVzz21oKXhxaZPTyU
dDFUDLXzZPRF2ph49RLbsmrV4GILaHrjkd9ywdEMmTHkEhFCYxAhap355vBFabnDmenJ/8MxroSj
f1/pdqj2EQnpORptmiFKXeNecxQUd2WgwOZFEHgryViG2dR7KQ+hIYKxV7O3lEjWrJ2I2tu3D9R2
mnIlFWMdQP2ujmUDqVpXxj2z/Ufxx/c66eDHYJlfUmJpnniXtnZ44cV+Nl28bpiGLErox2TbjaYw
bbq4HZGRB39FIJ8H+R+pfjLQICxET6NwzLJvt4XdznqsEBnzNBuhSqRoQNAnxlCqyI7uqcsUrAlj
4Ey3NekQM3t5GNzskewKW7rPfN7R3/bWq29gTJiW5H1fFZCahmyKI+3p0z5XrmblGKtEJ04KTuPd
lnvTpq0gGZumRnoYKhUgi+RoTH5JjtwgNg+CsWjm0giKmAPCxNjhxTGiF0nY3ZZiU10MAv5oE4NM
NNYzT0mz6G0My0zf4PIuxY2Qsux9LLiwwmGOnqzVsx6IECV7a0FIrLilbzznb5kV3o97cccb/bF5
0ldwzAHs5j5Ulho2U9ExN2dvhHbXHxuNk23eNI8rFEbztUFMmygHSo3ZLz1BVEZ4vL092zenFQSj
2KI4oB6lA0R07FDP36Iph+xjcOfB6vM77DYVzlANXEGRlTcNRuFCEnSjMvVwNU/9T12yRnDCOIUT
7MfKavF/Mb8VRFSpwyMy4OEyLrVC7GnJeuCK85daOVcleM4JR9O3N+u3bOzbZ6mlSFMXYCTkm9R+
m3TefL5NncMoFkLJmpGMZwxCmqG2PQV5ql0X9yXsu/ZC9F3GI4QlPBhmjwR1qgOjAYyEFmJ7ep8J
IO2j/aSgxgLEupQt8wX8DAjuoojOAeuhq6aW/gDCUVS18yK927ehldTM1vWROYltjs8JTnTCjoqp
sPpZPy02rYMQuCVa2wfiisfWaNWoKImnGnjFmwJq2hzBUWW/qJCVzhvj8ZRsR2NXcMwNqAX9shG0
gMNuPgiXX93b5HPgaQjEIqcH5kM+efqmqq5AmUvRvIiKHlRURuVHQpBMDDlnYfuCskJgzPGURUEs
0l2jrbTjWfSLve7FB8R4HdHDy+mk+6qNKSQYmMAxaFQ9/7jwrZCp7KsLnzKXnTSD/MbWQ8eUnC62
6K0vcky7wl5+laA3lOOORrj55Qjb94QVOmOxy3mQhLABOtXV2UVBkifrVmrjhFBqUBUnxAD5lsq5
EPI2lLHiTRNkdasCFtQfZ1MYzrPe8BaWbtmthWXMT9QMTaxSpSHoM1+OoPWyuwO5jA5NWAV2/On2
RnLMENu2E+RLO+iY52n3smhlkd+knRuSR8Ljkt10DasdY+yLKIjzgLZaHEDwzXSRv2SLvQycakYO
CFvGJZZKGxl0f0oMupjycNfX5aVNe//2mvHU7486LszMWIwAOIuJKiR7Ki1KCV3apq1gfHa6o9VP
uHw500eo5a6LyJZ3YQ5wKcUaxV0mSy1TC4whHNG2zzUmJhLDAME/G5ML5GjUhFGFW1Jjq26r05iE
1qiZbgZZSVe4eq15+WT6uNTaJNKsMR12Um3cmXF1NIQGRMuJG8nlaYhVj/Nt1F7+eTSu38boUCDU
iSSFIAYbHzpHO1BGXnLfe+p7lSqv1uwvLuM/aBJb86QoyZgh3AEr+kT5TCoPrWy25mBkQIf8VoN5
sphNfOJ5qm0VvqIyjqrO5aKLKJ2FOtwNna2p3yReuf7tLUZt93+b7m4x5lmu0PVrTODpIq+aWFuy
3lty8lToIpJevKlmPEDGS/VtYIpDBZnmSXRG8SQq5y6xizS1MWLPIphddVtReGvI+KZ0Kbtq1mBr
FvMUxrsBDAXcUkueTPQbVv4Pr/KxBgQwxsYdq59K3qGF85Eop664C5Tdv5OIcTyhpDRaSZlB1fxz
VzVWRPzxQ6lCOiv1/eRLbOETeNyIHFJmgkIoMdnmJZH3woRqR8xpy/WH2/L8xYKaqOI0NDSNsnQO
Qh+ENTgdcJQjtLD16DJG85xgfyeZjalS6FV1q1Nmd59vw24rxhWVUcQlKlNRnIE6qN/CoLCL4WsU
/LyNQf3zn0bqisEoXyg18QwGXlykSW4X4n1EEIktM7sKzpguchtrSx5ZxORIDdMCiaoxajF32lyh
FxfOu4m9tk6+J1lSWERKOcVc1LCyMq1xmDtJ1YLoL6N99U097jWU4Q3D84CBgYayuGKS75PxGOpf
b8vGwWTTrkqFIiGNDtVL9qBbOMS+ipJsPtP85sNnJRvLcR+b9URGWvqtPqnf8TI/DbvYjr7GzzSr
geQQ5yTT7b+xlAajgoKIC140A07q3nRchYqJs1ebL6u1QIwCqihNjgcdNeDEp9TMlM2ndyS7sRDV
5r7jOBrIUtaPUqCpYw5xBEzRA32hXTbJczXzriW8VWMUvQ5bcVGpoofpJ1M/E17qZOvQrteMUXA1
bwUyp1DwsrhL1Wdj2hkRmvIN9MrxJiZz94d6lpXnmI2yrHKKNX3vXfrOxlRADJjFDV/z5l3FyxXz
doi5NKmC0s0VHRUxCV/EEvEz1Cz+W51jgzIxyTQtUwAyHijxuYQm0A6xCtqBHzvSB27Bq81iCeqj
Vk3Tkc5uFFAqJmRHLRLt27aHs2bsJbgRtSCdaAPZIlAGdXhAbsxx8+m+loIxBMmkiN1Ee/ykS/uK
WQyICFZ3rScsYIftHeSmwQ4v3ysn48xLLXAOk8kYiNSMMbcXHcK2KGBE5Kc89m6vHk/D2XR0bkhI
qsYACL9Wz7ScVNkXP2k8Aj1QT7wQMW+vGNNQqZPRlTrA9N60MjQIIa1mmPuPiERpQXBSJJOYjIHQ
liAVDMr9qYZ6cj+YWrxrzXyxwUCPivSmU7xokpN907WGHQzoGS+Hvj2HTSzautZonAvuprn6/TUy
W1w9xVKuiBou1MaIGfbSCTPSQaZe2E10Wj40jlNegTEvkt4kw5QhD2unPzXf+KId9LvIC47K03LA
aI0jLSocdwJPhza3dYXKPFJaZZlQHwLU5CjmqJ5Ud5ETn4wjYubfyz0CPF/4c6s2D8YKkzmSwRIF
fWhgk+fEcMOlPgnpR0pe1ovJnL0uyvtfHHFEeoiJp7UHmXCWjicFXdmVf4mzXpxiSowaLxdZ9bOI
d3enJ+qPK8xqmZgTZ0hSPYGOAQ+F6sFAKPpedpadfCaX4rWVHOOpaDA+gDjzjstUxNN75hSGU2oK
WF3aZ45D+M7akznxYbJo67fxpKIGMHXmb7xQwHtl8C2JGZdd0kljYg2JRzt4WJwc4YDWLu3wJd7P
ToTZm5RUTUB7J0FKlJ/P4YnNuPA+Gxu5UACfyT+a5rkZe2vSjz1mjvIrU+m5uiEqW40tKOEsCei/
QyIxbC26s6atPUkI5dKEkcQlc+Mo0/vSr7S1VJfaTCnVGeVVEywNfIIgq0BPxYl2mA6HZHHT2Bn+
4Z/2zYQ3ml2IpOggKtbY19OC8e0jgtiwoqgHp1wqMgYNo2uSMjKV32kcOYTIPcJgIybLUZ6a0Fk+
33Ysm+IrCtE0zGHXiMLYg3GOq4QsePCW+mBN2SkKXNHc6zyq4U2bsIJhbELSqEoXERp9HTE6SNBf
RsJtTaCH4A/NWWEwZgHP+U7FuB2I0lidk5/B6AV6K8p5v5yxgtID8QYfI37+h5r3LfF0U5F1BCxV
AiL6/zZ5Yj8KXTBECsZ9mIrTdkS7C6sydm7v1WbVNqZ3EBVdpsQkbEQwKwvc3Y1ceR9M3WMMU+/p
MDmVzSt134w9rpEYnzuTWCsajLwBh+Py9ovZWHWDveaAUkOzol1xQOOAwx1kv7WOa1jG6aJEITC7
ELCti4QOsQULMc+zCQIhZCFnR0VTPgk5d5ktR7/GZJzuHBdGXXelYk9jDaLj2Br00Y0SXvHdlnau
YajoKzuTpnVcGTVg8tYby8MSHET0BnVdZqnpnVjwHuH0q9nDsIZjDlxcJmgoT7CSkxfdU1WJ7emg
WUjU2YKT2dzr0pbZXuMxh0/VwzmJqcJER5oCXO4MJz7m+5Am/7i0T5sxkzUa44flRq8kAYzI9qw5
tUsBw0Pyre9RE0Wvg6Enc+7fWx5wDcg44KkuQ9SCQLxkuivm105dLL147dPHKu/d26ecp4+Ms5U7
vVEzAVChea6M57r3Z+1fagd7f9fQkIGQEwzJaEueeKB8MmpoqV96hyYWkn94XbQcmdhGSUWPAi0Z
IFMRXNrhoSMPHZexclsDFc1AtlDTVZbVOYgRFDSNCjphjA+DhqQR+NCWQ9/UTlKDoFW3EAz2UbBy
0OFyzSH/0L79xmeJkfOobFrdBL7SLaEfhJ6q6cdlaSv/I/pxxWFNMyprMEKxxkkzxORxTppoH+Xy
ZHW8ZqRtnf8N9Oc400ZexARAi9ChgtyvwDVbHwXyYILi/rZMPCjGBi+zVjVyjrUrtbdMfhkVVxt2
ufgUppy3Aw+IscLNSJI+bgEkCF/qFvOdgvtccJa2gZA/bsv0FyN1XT96KFYWX+mqwEjCRsH1rtw1
yBfSWGh4wuuEYPhOfOGWRGx7zysgY4PFKkyVKAOg4hsH2h4c+41b3FH6F9o1npwQevuXMtL1XsmI
5czKMMR6UmIW6TlxJks6p+gcR3ctgom82ypPQsYMa3Qs+ztcqDx39XdD8W/Lw/t9xvamwlKMRIZf
iXqsXCW5Khm82xDbpvD3JrEErM2QkCpNqar338J0sAIBHOacwV+b70VDvIIwNiJT2lhpEmhC7b52
znLpXWIjkneanHg3v1DmyxLltI31qfpqHgh36iVPRmqqV1oxpJ0SpwJkXEoRWd2LOhhOi/qY2yu5
yVK2lpKxGmHbKQYov5X34qMITK+hq4HttcMNdTzmnunwhq1utl+tEan+rAQT57RGNSgQBw9hZlDO
R3hdyG+KjQI9lO/XCXh0aX1cfqE1/ILT3oGciFsrR8/xn3e76+4yhgWj47q0H2GYqV8rQUKRFiOI
YQTfwFC022vM20nGpBSyFORKDajM/EqmnV6clZZTM0O2b8ZXcRgbok/t3JhgeIINGZDuarwMd3BH
dNVLs4/uad0o5Z6W/exr6IPZlM4tNazQlw+UpYufUdq2AYZECPKaqsm2L5vFNM7ShLuRZhaCP8dZ
fkgK0EfcXti/KO8VhjE1ddoq4oKcBQbQVs7i/eLJ13FJR1kSNKjg0jBvL/NvQLb9oynEPA0VeucL
J8vQHuSwsFBKo4TEnmvDbnNOUfNf/N8VkDFCZlxWQp8DUDmVPycH5XmH3CfPbQn/l3uhxyVlpD/4
57m4AjJmB/2zJsqisKSdR/WncIad+GT64CPyeBfavzzFr1iM7WmXxMy0kWrJaUa/SXwoPuV74pA7
XsyRo44yY3I0UHCMJQHQZH4d67eSN1Rx+4RfBWGMiZyDWinq8Pth/TpMR808ieTltq5vap4kqaph
aojPGIyqZ0TGeMsWXnWpOmXXJtLgSsNIyRZEeb8kSWvpUzHYUV7+cxt401Begdnhy0E+F/FC4yVo
TbwISdZYYY9CORHzbA1hfxtrcx1XWMw6mvGsq3IBIcXiTjcL3CyfsujHbYzNbkGEt/+zkiZjjptI
MlWRBhEQ4tIQ3AIJ6Ll/o6HRyOUFnTcVb4XFmOWozdsQDCnAytwMlejT99vC8BaMas3KlxpxoZoD
VTwSnDOttxbpuUpD5zbIthCKaaJ93qBBzv8G0TDmJ84Qs0fLY2GBsNUSgsfbCNtiXBGYLZHkHrNC
c4T++uo10b5ofW3lvGGh2+E46QrC7EUfDUsSUjGITw6Lo9mlLyMfpbvxcXSKc+3FTn/HJcnctKcr
VGaH6jAcNA3NSXa078CoO+z0U71PrMgdLZWzT1SAP0w3kQxNMwzVVFi+NTzeQYaW0n2ac2LBWHxq
lempTAUk34irZJl7e9e23e8VkE0zTLMqGGYPQFT3gAKUls8GTvRt8SfMLm58c19yepc39WQFyHhD
cSwGaapAhKGbmVUpxy45yOj2uS3WpsFbgTAecKiyUhwMgIy1jvjHKck7u0TENOBN2tk8Vysgxv3p
Sa8tEbg97Gn+1JX3E08ftjV+BUA/YGUdZCUKFSWiCjE4mi85qRumltKhvH+yJXtEsUqIW3Z24jKh
bSr9CpixGD2J0jin+1QcF6e1FpArVDsdpV90Evnt3eIKydiOKgvFPFaB1TjNcX5A58u+8HI/R5Zv
1/ykCR/hc7urOGdt0x2vJGSMiZaEOckpDVELz4vxmKngDeU+qb+1wimNOU/R7VvgCo0xImPahJEY
Qcb852zTYxY5nSVeRg8DXdBoww2CcCzJ+/iCleJECqnNRYV00kV5yM+Yek0pheMX5Rm5vPP8Ft7T
QrT4wnsbbhadGFdB2fu1kg51sFTQ2FLHKzvzzEeVkjzUR8UjIHngMtTSs3zDZLI91Y1AolqqsbCd
I9r9mS5sbteO6oOJ4yXhPNK40jGWRQgW0hYl0FJr8WhCqLtTrMEVfOS7LV60ffues1pLxryMShnp
goZN7DyEbBE2C7xy3/xvg7U4x4G9YBf6WMV6gn0bD9VeA7OwjuFaub/4Mf5RM1NeBMewY24LE8cj
sFOXZaGu8oQSqGrqXS380NO9+JFexbVOMgamJGWEEeCQDYRPO7mU9mX8QU+qyuAmwuBe/Y9paGKZ
1/KIC1DrapjchO7fuwBHPN7/Ylfn00f+xaRcERmTEvapNNcy7iUNGhdFzE8qPNBjoj18xm7xeb+2
9+kKxzxfdIxx6WoVcH2yCwdHF5FT8D/kCX5jsIPQZBLI5UjeFxHNPF6+o7zdytMUYQamXTrjrryT
Lryn5WYRvIFBl/+/dTpzJxnltq4C8f2Cp1uUxLcxLMEW97pvHjDB9mKipoTXX7J9c7hiMoYEBFdt
Z4aQNCOSPeiJbfIG329fglAnBz5gGc1ITDJeKvqhR6AYT/NSQIdSC6aYRvgy9yIGxCz27Y3b9jZX
LOaALVnWVVENLHP8FCWeLjWOiYkJydvEay2jWvanub8iMV6714yhNmUgtZ0nJ609qcQ2EOgsKiuq
X+ThGCyddVu4bcW/QjLnrEnnOewJIPvg3ICJLiF3isxzLLwVZE5XIEVTkooJDVWXP2df8dGLu8N8
1N1yRvr4WMKD7jvf5PrPbT38LRzb/6urEnKgcoqolOzPy33xISJ+g1wBmMOFPrFICVOs3qxalNM9
cpTKMo50RAhSI994PnNT60Gxj+ZwDDgEO9J/X5gNPYgnqcRz2qz3MSgQx8Qi8WMWceesbW7YCohR
edIPSdA3kIsyrQhW4Sho+qU+WnrUT2VpCSAhA0usX/febXWUeMjMEVi6aNZkGSJGx18Vy8gqONp9
9kk+DS6l3E0jq95Fe4ETydxUlZXEzDmQtEwzshkS1+LnTn5del6mdfshsEJgDsEc55FgUgTRD7+K
7gyORJu2IyHvmuxoC7yI+Vr6kXdZ5gjGlgFMsZGKmAKP8OX0OC7FSerNR86e8SCYU9CoWt+01Ibg
iePJoC2u0Kaao0fbUiz1UGLcIK/BZdNqXdfy/Sa7egBkCsZJRgIQdfUxJKOVghlEf74t1rZUqoYm
NURODZ05A9GUaapK7zx6nEqGVeZhVtjjKBkfaZ4wwKfyHyBG5esgRgcxDIkdi4UjkMZORsVRDR5/
2/b1foXDqHgHWqhUoQINnuzRIQrYol0NLirJbfyY51i2Lx4rOEbftSXPhEwCnPQ9mCzaJUS1fcHw
V7mxJBu0eFbo8ch9Nj3oFZTNvLZRM4IaGaDJnj5gjL3sRzvUA/q3deMvZur3nrGNY1XaNhJm8yEN
8aYhDb/sKD8AHWYaYwweMuO+Ulp0KBWvuXD7XrwSkLla1YsgK0SBgJQdD3zT6OiYL703OgTcEpmd
fySitYJjHmlLlajV1NH1HJ/02OvM+7Hcc9aSc9AM+vf1YdYRj2knYHROfJaOrZ+flL2OgmDKVFY+
YTLQZw4i/eo/7lkrqRg/Og9V1cfzOyIqGhA6oGX/Mcq76aRlUE38O0tiMJZEwlxKkWiAQyzIF7Vo
3ysN547KW0PGhohmiVaiCPrYk8+lvs9l5/aS0U/8Y8WgWAYoa5DhYb2IEYHicqxamo7WnqqO7OW5
A3kxhr1qJs9TbsqywmJUXFVKRRZiYI3kWa+fgv4jOr36fUanhQhpD2HB7wfo2RYN1EJ/VXlDoret
3wqECrlSai3CpTHQAIJU915/Q5jRDl1xtFpP9YMSY1xAWLKTOEeJt3KMXgdlLghmC9BsVLwq0R2j
4nGAbXrelVyMLk/NoCtBhaqTMDoVAfqA0y8x4fkOnhyMNmvRMAZVB5BJSI8JysSWUeG8e7YN6UoQ
xhuaRG3D0aCCfKXJXWoDxM+KVe7pJTM5cEN5m55phUf/vlKIUdfLrifAS/ajq516twjeL4AZRm67
+X460DBUute85DB/4j0ctn3/FZ1NhahKVE4TLRuLjotH+0HRNn6n+hgtiLQS78pJt+eGsWDbLYhe
GU2vASyXnuPiaTQTN2szOxRUKyWcy+e2PqqmhJJQoptsUEWqQ7yUSIdLDdhKtN7JCfgSPzKHz0B2
UVU0tHDIMrN3MWpDKlRk4oY2BI5YoTUMpZK3Dexf9PE3BvtWzfSsJnqMKpxytmY3d5NL8im4r9zq
a4CbUuGLvCzI5sqZeEYa6O2TVZE5yckkGrMWIzQZ1c9JfiLGS5LySNQ3D/IKgznI/TQJgTnSNuTQ
je4pIZYQWh3G7wUX9RR8l9yIe9B4kMy5TvpEKFMK2RnflMRXjTfORvHWjVEG+LwqNxUADN6vOXXB
aOEJgmpx4TQ6JVrS9GfjXCgOB5e6vT9O1XUtWReMqobRHClXgXxZ3tqztDMcXN5BuodKIv4Z5kjJ
VnNnRieQYoGUanUyK6daThovILpdwbiSiHH0QojW5IzOk5IuTWxl97S8T3HTh8hTXeV70FsGZvv+
6vIj5+q99+32mvKEZG4CwSz2Uqkj4TEWfkCe0sUTFE4fOVW3W7tG1XVl9sOwz4WYNuKL3bcofVuW
fS2c4/4UBi9DyMv6bY5LNlYrSgVeoVWRUQsLHcuRN1bV20oDU1Jg1mb2aTjoGO0aXGS/PIL0H7Uk
ocNN6PLWkzEpmN8otAEd+hS86E+LtyAvh/rJ1I+Pydfg0h8xoJI77nC7SmslM2NjwiQJ4oBqajl9
mSc7J0ctI1aY1G44380R4nHK62h8vq0529mrFSpjZuS0CkUjoPsKTm86D13c0+wV7YThvWk3794r
KMbgdJrRmYoGLW2WM8nuDeFUKb7E697bjk9dYdgrgtF2EsaKQqLpe7EXv5aH0h8QwBEewF5o005b
ZAs+NFx0pbDsVaEdmigM6fQpvFui8DjXp9HgNcJw1o+lre3FGaM1KLFMtJcVdwDxMCoNjPvlEXc9
d7Cbn8mZOPkTL0awdRhMUTRMVMOBMpe9mdRBE7U6TVJ3eTZZTa2PthL3gtVp4Udc+RqKOXeR0st1
N9I08QLOq6mNd2YjeXmU8mpPqKqx1mwNxJy1LE/KFBQItHE3QHUSHWFKM988Vv6tHVvDMIcrDLOm
yahdzqrI0fTZlrvOQvjNDSpuVGzLQK+xmNMVC5kxRTOw4lc6JZim2FM7PED1f4yI5BAHrWY40uGF
F1rZPHArZDZWlcX6SHK6ayrIOUQ3fyhP+nmww+fJbSws6jmx+NO2Nu+Za1QmWNtOQzAaNO3eOMKF
2NTnDnfivY63QAE+LF5cnXMKWOajSC4m/b00REhLS56IhXSTVeWvHHO8FdFZS8V4ctEcKEkQkuDB
l96tH+n7JvCi18EVne70MYKlNRzj1ZukKMZCwNbphi8qT0rGq6ihB+nGQWMpjxAQXga8OvDieB3d
xZFQOx6BfxSaue+dwZYP5X2H+nHuO5Fz8thQlQo+mqzrIBid7WuC0u5SIqhJu0ox9/mNNjzEjuBF
nAQhT0kYsyKoaWUGPVCjzCOJnyuPWvJwW0MID4OxKbWJ8uOmwYoOKG1BxPYOQ+0o7am13OW2bmdW
fE/nY2m7cdce0nNyNJ3OC868Fd56nqw1hzE3QqHKY9LiM9TYnUdf4dVhc8RkSZLQz/3/521Odlqa
gF1ztORi4UVPOGKw9Ej1OBVN+V5fhnfd5CH6jYve8Kl2JrxeadGXo/B6uHmQzGuBtMhT99T31Mt+
mI+DtLutIZsxktXWsJXkddrIcU2r2ILT+IoUll++dS6Gj6MYVr/nuWzOAWf5kQJ51luNqmNVVZaA
DHXQWcPi1N2+LDiCbS+cIqMERDXwj6mVEFUUrPV0sLogPpXzU6jyjBX9gT+N1RWAdSmyoYUp0ra2
eKAtIK2vn4UT0i53NSdyu8lnZYpXJEYHzKxcqoaO5+scypESIaYaONIOY3rt0QGiF9xVdmabz7wB
Du+331syMg6mi4qIgNOC8nhI++QYv04OsQsvRRnDRNlLLsHO/KI/9MfSg1nmPCK3D/VVbLrDq2cd
no+lJlQA7/MWBS4vQWxY+fyxA3ZFoV+xQkG56FKLFbax0BLLwLRlgaf0fzliVwjmojrLYjekEwSJ
X2lDf3JJ7d4jbyooUP4H7pXtq90VjXErqQ462GyGtqgX00IVgzftaA2D/Fg7sY+Rd06CWZm0pizZ
VT4muKLWQbQMr/IDTJ7gVlduu9br1zAOqIpFkqKxHcRPfnbMLToOqH5IUM+p3Q8HUF8MGeY+F77G
tdX0+N1SXcbltEOvdYIJYGFHB2otu+ouOTe/UhAcv8BRVLY/vhrbYSoDur/LPo4OcnHX8ojfONZM
Y4xNEeepFCfY1CYUrSQ6VTNvANVm7mZlZVje2DnQ4tQEuxxyrMW+e6MF28POOKKx5KFHSbPs8kua
tx9Wv5VDY8yLEuZdYfYUEqNV0kO3S/cIfe149Lu8xWMMyaSTUQoLHPEoK6xYweQMgWOieRrAGJFS
1vqwpySaYx5ZYnonx59anXNd/Mtd7rpajBmBsxn1OHp3AxgeFFvxY3wXo7IXvgceIfmm24sdfo7v
e1pVdqB31h48YeDO8m9fGXjLyRiYIJfCOKK7FqilNaDtMfD+HQBjM9SS1FUdASAuw3ceg5YjAW+7
GNsQzRNyoQMAtOEFqdCaHJvl30GwcZCuicy5oNy3UllZmXYRu9oSKk75FkcOtso1lFpF0qljWYKT
oD/35j7iMZrzIJi7R1ForVllULpaGN1Oai5CgSdE1fLCVRyl0hlTAA7aGVzW715L8mQHrDcaTI9k
Y+BEihj4h4K2K2unMzahk7TGjKjNpv6PuOlj7wf7zur/j7Tr2pEbV6JfJEBU1qtCq9Vhkj3BfhEc
lXPW19/D2bVbQ2ubF2P4abHAVBfJCqpwjtM8YXMK8/jhLW8+eLNma4oYJAd6OcFIOfOukzkYq5ny
Vhda/SlME08cio9CE9nVlP6c1eZ5GkOPJMXzNBUCJ0Ztlm7Xwpk332TVIBSUtz2obIqJSin5AAn+
uhLmmPvrFrz9an5pqv0B56W0Qh9hiNkewgcCKmEV5E/D09/JYELi1LayNtMCZ1abTjJTWl9wBlSF
fV3Mf5SOLrowFmAY0dSbtObduvNPCrlqoBSh3oOP9hUBivep/B8Fsos8xhLaYVEysaMX9TjsRHtx
1BPZV8/tJ3KffJExL6n76TOvFrE52mUSysMsiapmsuukdR3k3UxLL7VQ3ulz55QiIMq0xeulu6YT
D4U52fISOcNYn7JEQUu7+6ComdUkHSDFmp0Wqae6mhzO4W9mCJefpTMmgwmieV5K/Cxhj9TxuXXR
3JmAm/CaQYL99VG9n28Hl3IFBuCuuC598xWvhDMmE8l9vzQahANY1BLamyR4LjrOZ+Sm37vIYMuh
kzLPnUwrI7Nw09fnJOJY4vZzWglgzMRoSd5VEgSYH0Svd41DZOcHCrCpnfpde1J/lrtxP/K+qra/
eVZiGasRRgB5aCPEltickXdAugB+ifn4D2YBbwKIK42xGcFIxGrsIE2+1bx/EJ9je/y3cscb9Nh2
pSvdmNhBsjCQmxjSwGyLAU/KeUxhpYsDAFF43ofzBtmSaFbFrZ4JkEVhiAQrsungJR25FH7onuyO
R2zEcVIXni9gy6F9FtYCWJYxinbonMYnYEqKPXJMsUE8wdRyB/DTtrhXHq6bG/cWmcQyi4EQV9E3
0ziYu0eRnlr5eNee6NA9bzSJd7CMZxnnSGwM6vDkarDbGCl0uuMiPPOsm/EgTavJoaDT25OkJxA8
n3puF4z3GtnaZ1G1mhjQNX2s9e5Gr/SCXXYTgqZL4PZkN5n1VlGCLYBquYCFOAX6FGiYvsxuhFl+
JBJnyuKT7dIf2qlziQsoGw31UNo5DewvdLqr8lROcWgTYnb9UxgHU/TJIun0aMV74YPh0XWNJrLo
fp5xB05V0DKIvnl+TW8+JV5jj9y6HOdy2crp2GYdGJnwC/ruKym+G4X/LnsAnrRBdFOV2f3NdkHk
K1rcbPD4DylTjrv9BxQDB+pcl7ZtD3TDBhDEsv7qFFZ1sC5fCGTR8+yWc7vkO2zYf9LinvPJsp0E
g+f8lxzG7pQyFmv0PTDQU8R+1UwOZitRq8d3vyI4kl4fqi6wOzG1Be602es02R81oYtstu8+KGWq
glwLNaEBw5xWIA/tJ1nT8nJfgvkAZDwZiO+saGjTBUDJMamsejJDkNk0reoUpTF+CeKl/DIpaRV4
QI0WDCsliya5pJOKXSho34Ac3QyWMRhy5cSzET8ESS4PVjeQmVhG3qT2KCphuGuEtMjxYPUUEKng
5bbVMdC/DqGwYPwzyWSs+4xJ9tBiruUYoZP/MPZS/aHB7zYsgAFFdwGu8S6dm25w5FQeIqvRjerL
9SexOViDGcNfd/UKGrZ6E41m5kONCUF0j2bXvP1n2j/8MSAMTIfZAZk7pkbpCvF44AZZar/X7oq+
15XsFPDSJTC6aMdWfsn3pZeiaBl8Q+Cx+EXT7TTzoihTWgnaWi5E2h6WvAYcv8Ne9gTvfehx6/Nk
AhypanUEYhB0yqXdUseuKJz1nlMn4hjyKyjZ6uDmJpMVouDgUsMJcDHqzjA55a7NGba1Ikxci+c5
DUu6WS7dp1/oyklcW8URmy5uhHqut9jY1Peo9x/ANxo9Fp7ByYs4SrKbsE1hqFVEfW/d6jDYyR3I
WU9k67oBbHv438+CBSJAT9Es1BBqljo55G16ByYvTuGDpwgTxhId+FEpbQIvhjcmnSUIN6T4S58r
M+lxMA6TSBoIqTSXSPuyvuv7+7p0Re0UNT+DKbGKiPN1zrEoNnZFHRiYQPpAUWjiPcHKNxaEsHDF
XfTe7MJdXBQLNRCJg4A+HK4ovCE7WsPpd/1pwPAKNxPnOCSZ8RF6uwhZRgNXdKJdDKxZOcsNhmUw
iBruuHpRV3DF/bFUyfEQScGYQa/gPD8N32sP88MP/YtCF9ewRZalQJ+0Sszd8apUvItj4nPdy80w
iFBTgStsvQE1+cXlu0KefowHSaMhadMJ+iXqw6Ddh5kXBz+BAG8p1fN1I/6Pz4rfVszOmBdRvCwV
uN1BbWF49SE8UBhN7YWiy/M/2DbtWSLAsSdYGhLZkmycBqZg0gzZbJrTlI9W18UvWpRyygY8MYzb
GMOgi2QRqWEFLtFF9bruoVQ5pQOeDMZrgHQqb0oKJNWUn+Jxn44fyonjJbaLa6vjoh54FazkJZ/n
geohAxiTbqXlnwU3xVwKkJA+opXOUYna6B9WJSkYHMX9iIpCVV6Jm+axmwQJRIyJlD8qbfUy1J0j
qACprAknn6Z2ckWUyjzwbgAVWZCB7UMuI+DIkOlONCO/1GN8aIIAfMxvq3HgxKvtG/utHtslVKRK
mscIMrvqfspuq/lWbN4Try4nyHYJs7kyl2jECY6jfMLmyF6uFlswak58/4+HcVGFeXxNTKYUK9aI
i7fLLjhgPdL+FuxBKP6acfKcHuddaMwzDBZQVoo5pIXB9CBoskVKdKXN7JhjsofjjjYd7OoEmTeo
T0lpqCFk6bfzg0ms/Eu3m+3X5RfMYOqFMwJoN4is/iS7yT23uEMP7sq7ZKlZVGg6TCneSON0GObQ
sL87gdLgG60mRfc8qEXewTIZr0kiUpMByhbKD51gAxDUQsrHvPrAOdTN4Lw6VCZqFWkxxCE1bMVL
b7Dbusvt5Dn6ou1SJKBcQCxaM712hoxt52aQAS4ZWnW7/IYS+QDNA/CBicsfFd9uy180YxuJZZKE
5VRDs/wp84F17cYHijMGbmaPsugM58jlJdfbBcCVTKZmrKe1OI8LZGpnxVtuC8RNxU12mi/5oR99
Ce8oe09h86xwM91eiWWCmtnnjf46USUH4A5pThoXlo7jINkuo4GMCojAePzCfsCEA4UuobM4wo8W
wMu0TCX7vFbYdtt+pRXjWyQj1cQ0wmMxeyu9EV1hP9vGZ+M+1ywMwAGQwLTbHaCDu33jdl+Wn7kf
tZb0SinKy2F5B8y4HolUfZQKUD8cH0dCLDLzRuW3q5ErbalDWEdYbaqXDnixtlLZgZeDWafYV2Ao
7Ox0966B+ZUsxrkkiax2ZYmTDZvk1Ce5O4z5CaVcpwg6XjziHR3jYKQs04AtCL2y0+wNDmWzBeyN
o55zH27AFnxeAWQzQV4px/iYDhQ3aCLDBkvzRsj3yBma4GjWdyOPOGJ7yO8iiW1BlYaWEYqlRXcw
pUPiYygfiVjrmQ/ZUbudDuFHzP/tqHPTMAPEczbbtYSVeMbZTJI4Sgu1yeSkHDAl5s8uDUqAJrin
iPeT3fsTVoUDzImhK8/H1uaEDnZW3yRTG8g1XlF/ED684v/tgS0BUIQO62K8W+W5c5akGERlc07E
V2laZTd+uk9RQQfc7RkjgUDPeKCzB7ygz3m8LNZE2xpaV2IG2+7j6hi3xu2SlpyqEy9msI2quVOK
JOggI3gMZnvM4NyyneC2O9MlN8Jn40X3VKDaY9SPs27LU47xOKkWL1NAnZoQCq7aOqLae9ezi+2o
YQBmGZVQAywJb31aieliABhjVkRKDwbAL3OnLDlp9fZHKvbMfslgXLOmC8PUUBnB44xnQWuQii/f
0y5KdOBlZf/hpS/SmDPDF+q/U5nCvvL143QE3ZoXWB26RtyYu2lfcFUo0iiGjvGWt6cXTHFWzDEc
GQFZB4UPVQA40J7oAi9Kx+71q9q2r5U05q4yaSjJ3EIa6JLhS2gv2PDnu9bpDr0znqQ9xgS4XDE8
FZnLiyt1HsoeQlu3flIQ0gerddKP/18TbvvyVioylwcI0SKgaCF2+mSg2R0fwBj7Df/lYJ2XF/bo
3/oj013JYkIsicqKFkCpZsKt7tcuMBzR6gMfiYnpPGt8oduEGElxrl8jTywTbWNSFKSaoeIwd7ZE
9mKJwU3jUVs4ldHthuZKPybK5klv5EUKQco96MJcspcSS9hJ3mtD0ylt5VNqg2XIzR3xqN6AeBsY
tOkOyMVn8um6ytse4PJT2D4u0CqbHkSLmNtGFDYOrb0chz3NS5uHxtP969I4B8w2ckGL0BSTQg84
ACtHeGOKmAxXHkjxfF3O9nf8SismpwdiWdLo9FNi+iYdsrsWoNOG0+9MFYR9EghdeenE9rLESiDj
brrACCed2iL5oN6CapFOx2L2xA6c7Pg6NYTva+Nl/DjveYBH26M2K9GM70mUqAUDEkS37rKjcrWf
IDLAVKEGQDjaLBs+82eoN4PTSijje3o5koUqg1ADuD6Tmls6tkanllNv5Dkdlp9hWCptXv55nYND
4apS7BKg8gOOJW7E2KzpY33GME3Q05osRoc0NwD2FTBxpyqx4YuTiFU1QVQsfLwpVmckqYMCH1b6
9T535Qwb/wVm2qzrD/c/PMPvH/Hax159yOglloux40wHREU7faDZjIHVVFv19MfhqLrCOTsudmA1
hxiskzJ4WYMvKD5YmjvrnN/yH0Ht8luYFHmRSuwy0JWOzE++C6lN9t3X1M79CnMe2hGVxEN6+66h
+cslvLqrlf5aEUfNRGWS4JxWX/Lw8foBb3ugi06MnQ4taihVh7+fko91dSxV1YoyDeTunEERanR/
RDBFArUsYHIkIBq+TT8mocacb4Eqdq9optdXJDwV0hBx/On2WMNFDLvZlmvCv6AaxYkiQQ7A9a79
4hDibVw/t01+B+RnvxQyGYNPGhmoOXQLl9x2TnVHcb2759gLwZcxn4LjeHwPI8JaIL3J1UuoGr0O
xBYnGGfPtXnLZ0TgXJHJXJGZJGMwBdAInw7n6BNBjAAjx6OJb+vFrW/DHa8ms21QqzNk8gt1yqPZ
LKFS67YHumqcOe1j9bx4g0stmlKbKZzPlO3P7JVMJtUgktKkUweZ5FvlF07xIXVRyKO0Aag/aSD/
Uu3uZlEw3RB58vtwGX5Ll9mJ7D5QZBWgLDhjzGI39e1cGnbAQ4zatOmVEMZPgaQ6Tww6wCeXsW8K
wtOQy5gUVnem2fB8IvUP/23X2PJ8+yqnWBnDooZC2lm0abAFHTaqTZhp9UfA2vNKZ5wnI4uMv4q0
QhlT2pAFCMRBfo5uaxVtKgojinD0qUJnu3Hir9dtnT78azoyCUU3dVUZoDoBCEXUDjPdqqYveiRZ
k7QbR25jgnd7jGMZNRPjKTE0TH+aH0hs5fsYL7QWLPOsex16WEjYonvjJuXkiNfNX2bDvar0XV3T
Fr6k3RTLbdh8uH6K3Ktj/EuXVC2RQAxso9si2h2MjyaCnUUOIcquGFhsvIzbJOBpxbgYvZPGCRQF
6HzoD6J0mpX9X2rF+JMiHeIYTQ8KL77g04WaQOjqN60zuKMDzCFMX/ImdDk6sTmR0ChCXVASHjWZ
XZmAkLrXeGrRc7ny5l8T0VW06Y2qL3TKHRH/DL9MWHauPYoxazihR9k985KyIZwSd+buQGxXIi/u
i015hGposckH9QADcY8Z5BJMZHDPHwx/sPrMrp7a3Wt8sKN73RkP8Y7rZDhO7fVraqV8Mch9id0Z
inbWZ5a+yz7oKH12h8ENbeP4f4yZbNu8CkhfU1FEjW2IC6OK2cYOZae4TzzA9DltV9kEsIV6k/pY
uN6PRn3U4tYSSLHvgLFpKEBwwArRUKMwqw/WoBmcVIq6mT8fwOUnMYbTlJWIejR+klYDikPCypRV
F3DvVcv5+N/2rr8FsWu7UT0lWFFCBhopWMvG7JVatJ5QVTiH4RxL045jsNvWc5HHRMe4b408pdCD
oz04pat44R4DSw5oijDC4Waor/PKKDyJTIycU2OcYwqMli7yTVBltxiq9P5SKyYuSqnRllkOGSLA
8iVX3udn08WY0gFMpiCYMX0ugtC2h7icI9V6ZSSm1ovKMOKBAKnEk9HrVfedaEW31bF1pqcC2+z9
MbmfH+Yjzz5558lEyLyOp7yjRdqof4mMD1XIiVS8F0mtdaVZ2LYTieg3kSwcBOU8dR/kubfq+NMo
vFy/No6RaUxIFJa0AVI5JGEawWoXt9M+SiLny4sGoCuGrDGGXAzgxNN0yEj8wccKG0YAaYuVOyq3
WS5QLu+BCYS5iAlus4Ec8M1+lPeaT8ENomO+4xXNtgs8F0lsL16cWhRbctw/XRrFUtOuvOkxIaeg
wLM8vQ44YumacI6R8+jYibIGvBBpSPfyy2U/DT+ClvPoeH+fcRJxbepLhoF1m0zPgwTwwpSTxfIE
sB6ijIvwdVHTFO+Uxq1l9/pb3m49ra6F/oCV2VRxZKpT9frQKKtya6f7FkMtmqNYhVXeDWg80TH1
9xXHV3IZdxAsU006KlcDktJpdJO77kPgK/54J4Ney0BLJXnouKVb3nEyTsJY2t6QY0iVo0d1+h4s
z9ePc9s1oPamm1g7wZjc29OMewBRGzRbRnw8qFp9qpvyNi/eBZGmXMQwaoySJiCFRTScTeGIoUl/
rNMj9lP317XZLkCv5DBeyKgBtBjSqItexqkIjIcqTHatHlsd0dFVHx66HrRGme61Nb4gB+Mpi0Qs
Y/LIZag6fzrD3+qycIzSJNcTCfAz6uQ5i45K+rUtb1uJJ4ZzeSzFd9jJ/8Ivhomfjvd9tpPfNbF+
OVB2KcTIproMQ2iCSUBwNe1jA8ursXP92rYf+eW4GNOqpfFfTNVafMnNfRRzNhi2uy0rLZjnlyhj
v+hUiwhleQqOWTiGn78kNSCVJIdfpt/uS6wEMhGX5ArJ6oV+D56EHSXkk536UVPtwQp9zaKkD6lT
+6Uj+PL3vztLxgLEOQu1km7+G7OxS9vAAy81p33Ne3ZMCO4l0RiaGj6pKBe/MZZDWCV3ZsQTw3kV
7NZHlGv/8goGw2mSPir6/fWT2u5yXC6JXfioA0mWFB1HNdqTAwBCazoWexOTkYXH41nfPDLdNCWi
GRhMZHcyAOo2V3OPz/d0fCy0s1pifjD8wdGHJ4Qe6CoyBplOupquydBPjvhBA+wlBrKQJ0c3dIsg
OmgPvAbcpqNb6UV/0kpkoqVg5qLcKQX52ZruEkpWiy+bnuPXeZox9hv0SlxPKsRkqEhjLJKEoFrn
vOrN57ZShTHZOsJ6p7nQ0wt3Y71fhIfr18PTgTXMMAYOzYy/D5z9G+COn/J8uVOn3rkuZrs3sdKD
sc5GzJqqNSBHlb7L8kkpF2tMRattXJO4CBELkNyS2uJIpafzR8S7SGXXLgiY74qaAg/ET4MTYgco
+Bi6qaejn05uMG2MRb7irORWyMlfOA9QYT6zl0Yl80hRG5QJpcsa6CpNZkXgOJZ462Gv0fSaikzq
XOiwrYRyWw74EkiP4UHxgz0GAjEri6FOZ3LBb4mPUAqAgE1pfI8IPu+TdDuurI6Zya4nYFSEYQV1
a3dAils5WWk1pxQLk8Wz+VnFKIrqUjT5yuNVFzjPV2Gcy1yM2jLT9eRWRqLxtQ6+YHOI94robf1x
xIYGn6vJyEVVxgabcAlygfaGhKlyE3U5iJLs6Xl+l2sgUIwzZVcXB0UFrO9UOktQeNdf8aaOK/GM
ibZJWKFNidNd9PrGjLR7PZTPucLbZt9ORy5yNMZEy1j4ve06IPDkgJlJvW/0g5m/AsDRif2KDRoh
r2Qwatm9UHsJGfw2mt24G9y/Ojr2u7WujRScQzi6rFUtTb2rMN648PDbN1305dx0xgLlWJ8Kg5Zs
SxAphPdBy+nabTqT1d9nrEuo+ybOaAhYyCmiG3fAcx66byl5vH5Ym85yJYexpTwkijQIuJMCqIjm
OZMzqzRuFXOn6OFf3gt9HqsAXWilEaa0iD8XR0XexdFDNPnXtaF/4orRsiSCiwJaYYV+QqKabwlD
aBHVsLKm4DgHahTXxDC+oZakqDEzXE4n/9TVk5aLTtn4s3LbCKeI+ELw/bpa242k1S0x3kBMemHW
6dJi6wIIFWNwuwBtCcD/2jfoXgG3UNhdl7j5LEyMLZiaKJsKm48Caa9TJRECMVxrFfOzot0RAjaJ
xasUTplp885WohhLqgHQXwwhDjMtf0yFLyiiHUW8SRaeEMacTCWtJ5neWG0+F4FfhlgS4Cbx9Bb+
eBYrTRhbqqVBixVKDR58nkB1dogBALo4mr2gNIj2EcYkHMNExX04hw4Ps3Z7OsPUsV6oqkQj7H5c
Gol90Jvg6AT3D6gKAWIjY6kb7PV5bJn3Fca7K4839LrhpKAuobgdmqGAHfqtRZeNOOexKYEWetSn
e6PMu12hCdEp7krRNsJm5Hw8b9jdWh6b2aWqtoDFHvLQnr5VFOOIsuHtRGoAodSYPcuq2pKFzBEH
9dt1c9g63TeSmdyu6dCekbDAaavEQgO88cuD4SsxyHInNFAIwAKrx3fsjL6RyRhG07TLPEiQCeaa
fTV9x2anN3d+wMNq3/r4hCAwU5kgs5RxnW+vcSFlYWJSEtd4rx0QNgGZJT+onnjipwDbL+Yiiv7/
VQyIgT0fpgNEtQ04a+eDVGPoXHha8ofrF7bVUn2jE+OizThO0HiEIMUrbxRPxGpH6OLj3U/vm2Pl
hqfJHk+dByC5xBU7K7B50GAbHufND2BsI2nzLAHyAdxaV9oSMvSxcDuTBxK4LYXCjMsweoVFk2xk
YZSQnAIRzAzvCyF0hnD8CeU5HcutYia0uchh7m0JljSdsJn3DxweZumbYRd9xQcVVpA0AqQN3sfU
RgAyRZlgXxoEmCbWjd4+lK5JjEKI6eOXSifJJy/vk5OkTretrgz2kMY8C99o5kAg6O1lSdY1ILe/
FQi8vzQr5xGgSr0YWYm2fJ6N/FQlEmq1yb5uMq8VlJNR6V/zsdhdf63b7mUlnHEv+dLHfWZCeHAm
AJIbTrQ/W+z7XfdzBscZvyq4+W5WAhnfEieVriRUYNTs68ER57ucNyfCE8HcYEv6NMnBJGm35VM1
evncWK3OKZRsfb4ATJXoGspZBEvbjJmrZW6kY9KD6g7b2vj2POtueTIwMUSnUHifvBs5/xthjEmr
NQnRdgH5YUUmq80GSyT29Yew6R4VZFYqYFpl+bXhtHKPxiSMQaMMKPxE2V2eG04sBx/MOXUlqHhd
1Ob1rEQxyoR1FC0yFVWXN4X4UJuPIW8qb/u8DE1BSDFRbWScRkECEVMaM0QYxyA+mQknc9w+rcvf
Zy4/KSYp0RM4JQBp2VgwK5TELrpTwUtzto/qIoc5ql7thzjXoUcvnnP1TiAHbgF4a0jTFHHxuk7A
HCGyrBHzlOmDlBNa0TlHd6MXHpYH4zbaBSfpI7YWvMEb93VlTzv1E69wuqmeiqwRxJRI417BuFaP
rghrxcjLCfWyAlXZej7UalNalVm+Z10JSv6WJDEXFgdAzZ2p12ldskuP9Su2Qg+um8YznYnzOrY+
mt5IY65NaPJeBH08PVJ5h2nlnQw8SRGEPq1fuLJLcQolTtqx1RF+I5Mpp9SYTZuzDGcp3tPaI8Z6
bONj4AiYY3LT3i59cLXsSGKZhVWN1jss+nK6bJNCAvrLhEiJIKK+hC3mDAunHzhfopsmvZLBBKqo
XtQ4aHCmVeAPwt3AQ/3eNOnV32fiEqbLiaYG+Ptheadl+1B+NoWThK+pvzsqJjY1izx1JcFRjeYH
bXBjGd9I88t1GTxV6FGuzEqEJ5cLala4mIM+11YTj8dJTLyRy6rGuxVq4StRYRUMUVLj1JLlro/v
ytC5rsqmhzDhlwyDIAKyAzWGHhVhpCg4Lm20Rvnb0DxmPa/iuvlxtxLCmM4YzEOqYjUMGXuHqR3T
VUF2V3m8leTtXOsih61Cois5BESDnP4g3yL1ecpATNLse9NSvcVNgGyr+tePbztLMTVdQQtPMgyF
edX1pI3dgGU0LE7SUTWqXAXKVYrj/X8gzG8+vJU05nEbRCl1eYa0/oB274k4+j6+H/axLZwH7KKW
d5k77nmeb+uJEBH+VATKPPCnWKESproQYBRbNx+z/PsYO430gXOMGyV5cy2DsahSHBsp1SFjtGlh
BaM2z93B9CYv3PGGRLYQKCFLRiFFVxCy2FdCJsDl6LFG+cPDPf12pOu8zd64G2wKuUxX9AMKK3cu
PF7tbev+CDg7NGzjq9Tc3lpzsvR5IDUtkLx61VFikIfMFkoPVtD/uH6gW25jLYgJxyOIjsS5QD4b
iMmhANKgSBb7uojNZ7HShYnBRToD2nRs8J2Rfs7QnMKq4Mjj8uapwTiOotX0qJ8gI85/SvGNkvI+
fql5MnU9AP7+vhA2N+ukWImXEOdEp+9ofYSuVtYYmqCGxKO+2jwx5IGmpomgh2XH0OmKlZT3uH09
bDPFiYtK1DGqpIQPMzrcnC7DVofWxGzTb2mMZxrzJFryEqrNenWqgtqW5dRLzM9TkwLxXjnWda/Z
+jSgKSByiX82z3UlnLHnnpj1YiwQ3rrqSwW6qBAozpMrAYgCg7Scl0gf8x+XKKG+BVY2WdV15pUM
tbmIYQRSeUOqSrfSpc9GvpiW3BDTlpoB3l+Wx7+TydYUhixfRMms8XUaC35cYqR+wbSPmnjCAoST
sOFAYWwaggT/a8BhAWqVMTZZUbsi02AI2hh815XuQaqb/XV73qwVAmDwlwyVPt9VqpGi0juUIZ5n
/CQdAEaDBBfJLQbJKTGtzCtvcTRSGVc4yIlq9CIOcAnSQ5KIZ82IrOsabdvbRSHWCcoyOg4NDk2R
DqQ9NokvyO8KXKtDYy6mikxxSSTIoA+dcqJND7R0RmnBhe/X1dlMb9YXxLzztpV649UbjhhLpt0H
uvf+WhcBxRWQL+54DB6b4eqiHLvNoIXSEoLUBoaVH7X6Rkd5HKBollLyuIM5j4EFGZwKUe1SFY8h
E25z6SngEaBs1oxXR8e2UPJR6FFjp/bzufBHK8FmwfRCXijCO4WdSAxbBF2x5kRPdFQvct+Vmq5/
gPzWuMYkDNGmoj/gTF46YLEIbgjk9XE3/aQD7JnN27DdfPyo+IvADMde7+vc+cqaA7QEYrVEEWgO
yjtwth6XAmM6MS+C8sQw77/MeiyDjChhBV2h+aieaccszFq43CjluNytUXkTieYvlV4veaXSqGCV
oc+gUuQXGP+PD+qDdjI+GU67kw/46veIYCkP3N0QejV/hJeVWCaQCkpfy5MIsQnIEEA1CL/YvQJS
A+8QhQbeCDg9sWvimJfS1thij0v6xdcRq6tAPzCKR72WrV5wsnd0aN8cKTXM1ZEq09DJgw7d8gwr
0YZu1Wlxl6c8Z7/pSFZHyISWSQoiI0ghZgoOwbBHXmIPqtPoPD+ymQms5DBBRTNHUk0L5JTTZIMl
cpc2dj5NVj4lO1HlJI+bTguRFx8R+Gew6FRDITRlQ0teohaFVjeI+S6chXF33etvq3SRwqokdkmp
a6g1mAn2Z4Mkvs1GLbKMMjkKYnVoyvzDdYHbFn0RyETNplcGJBcQ2BWf0hgCvgsj56uZd3KM08hC
yaxSGSJk6dRHhya6/zsVmEBJJjBDSwJuppBOpHKq3FNE569EsMg62B6cilyHiLz5qopoHre9rQcm
R8q23eimrim6YQIS7K15CtmoY+oQKRlJM0cR7uPupe98yfh0XZltl3MRw5hnpgVRbgBtzSb1S5F9
lufIqlTRFgAmrJjnQuI86e0XdhHHPGkF3k3NAmiFyKTNXq1/VXWObW5WiIl8kcG84qEDLOfYQaXi
JTuVN+o+2sVeekKO2e8IFuxpyCXfrx8jTy/mWQ95rZcd1atTF68wO1cMjBvZ4MHIbCfq+AgAvIOK
7OwVZmbltE2p1kW5QswdDwaWFZe96Of+/wefypXFnGNQiqk5qZAleXS9YNoXe/VA8QT5MOebtTRo
9Vsv5vyaWI/EqIas/lAA4Z8GWtH/B56Zz/awRfZjrqUxTkIqS1BnwNtReF9MsRe3AsjrQ099Ts8G
PlabG9TzgYz/Cinl1F+HTx3H6rbzmYu+bFVfyWOpABEgIj1m9PzlGwEode/ROd+ZONVxOqQSAGTF
/cgbmdp0KyvBTKk/oFVlpYNgU7sdze8lyJaGH1H1+bo50AP8I5FZSWHyJjHUAGCjQArgaw4E0INg
9dsnB25qvVlrWMlhEqasjlPQJkGOAZhDul2fngHMt5tcQA/y0es2s8GVNMYlS0On9EUPaXReD6jQ
jvAgQrPWl4D9rzvqx+uHuOlTMO+Ef5KmArzqbQQoQwxwymmBTleNgeibHH3psW85H8r0N/95U/8K
AbMmMyAhZ/KU1iqEiJLmx5N2mAReJNscMyG/FIEM5s3FRiLPdVbSLLry+5v2DIRSuzyRg+DRxtnC
Ma6r5wZxzOMblqRIJgMqGcFdF53UIrLUcf8XdwMZzMNLR10dlxwy0u5hHv00/KLzqBx5ajCvzYyR
YkYDRBC4BsPNwBZJOJN3PBH0/6+iiVxnU16NEFEq6c6ME3daareauvcE/dX9M0FfC6TSaOlh9eWN
ER3E5qUoH67fx9beAlz65R0zwUpeKENuhDcmeTIAkZSn5rY9T8cUKyLEo9jmkqP+qEKr8Hh9IJ4F
MaErUcUw1EKUIHNdfVmM+ZtY8eDAtp32RTnWEwh5mFYtlEuJZ061ZYg7OZqsaORYDj2kP5yBSmij
R1cknR3Paoai6JU5RxbTEkuTP03io6KAdw+0MAmnqrmp0koU87qlLuiTfoIobfwaF2B5SpDHBL0d
TaJ7/WnQ87+mFPPIjXToiNlCUglupyC70bRHsSvBtBZayeCo48yRR//eNXnMa8+FIi7ggtDsjs5E
9sPk0eDNdm4+udXhMY89b+dWng1MBaftV6F7DCX7+pHxVGCedD/1Uy3QI1vKz71iWlJ7VpTGuS5k
O79cacG86jontVR30ILOjeRu6Q251WC5qAAsePGeMQrQ6Px62my3pzGNJckUqFRFrV2lQF3+HmXS
e4LpSggT6MwBdhqF9Ny6l6j6xg0JvCNTmdAGVKt/x8GDM6r06F92+3Gn7JRjYfd/qQsT4UpdQfMo
gC4BMLSAl9vFHUfCdtK/Oi7GB0RZuhhDChGU1Es9RrfLAy3Cyu68XxJL5HTFOEbD9ji02UyACAlp
nfpQmk+hzsE05RgN29XIpCWb4wF/3xyfleDHKN4oinfdZHgiGLvXWiJPYwkREYaeuluT3E/l43UR
218mq0thbD9R2jibSlhlf8if9I+ytbzQzeXw0I9WGAOxmICq8V0wFObaPhlnUAVlsUgFxEZLsgfT
0ikQDJ7D4USCP3oa3RAhPtPj85XDmLuNX+yEG/GuQCfeA76Li8IhaNib/wN1ZTsHvhwr2+aoIz0u
lRH6FafKoRuc8r57TsBoaEsv9Q79m4SjLSeWs22PATAvmIKAwCzf5YYXT66O3k0TA3ar4oQLnijG
VeTarGL2CqLk6Kum+aLwEFf3KNjTjpF7/XlyjJhlVlJj04wMgB/AK3lNutc0zujxtoUhVURHGRhm
7IBIqUdyM7eo45TR2Ui/xfU9wXrzdR02ZWgSBu8lUwVgERMlwIvb1TNA5fHUGyv/H2nXtWM3rmy/
SIASFV4Vd+rc7m77RXCYUc5ZX38X2+d4a2hZPLcHGBgYbKBLRRaLxQprAQ0YY0tl+rwvZLsHYCWF
uSqMWC0q0iALZtwYJ4qB2pwxoH36GIwR+oCv+jDb36oRqYUI+sgPkd85k1M+ArbLX24FHfDGkl06
82F+KDlvl01LWEmlv6/eLrI65EUgoqoWNChNihqmBzLORvFE0I1ciYimTA0kmkgM0eCSapfcOOxv
Es8SmFBRwIxmNVABCjqe5kdFPAYpJ87e9HkamNOQQzABy8fooCaqPhsSyqtitdxIfWMJILQxzPQh
MQi6uaLCzvTI3Vdr+2JfCWXuKWXK89AU8CQaPAp1nYLTXniZbDz3/cKWeQ3I29tkmHjpY/QHPRL/
3CZ1mOVC12EJfXCrZGhFWr7t67P5VgF8+H8FMGu41HXbCECrtDP1RweSiehlVmOLP53OU4Qxh0Qu
1VKhTQuy9tZLSMSPD/uK0Ev0t6fJShFmX6RhitomwUmlU4yUA5T8h39gX8y2WV/XiwkhBiOIBwUT
D/agfRsEJ2xHS/pY6m+lCxMwxENXDoYBIQ2IHheA9WIQzFKfZK9D1zkPXWW7/0KXMREp4w1hsj4b
KLO9ENKyFXioZlvyWitH8+VyG71oVnSoHmKPR6C+HTGsRDIOPEBv00BkiKSkKvNtBoxZ015OJbKN
2YmPSLxl5DKw7UxiAvsOjvWfp6hTyVQPGXxRnLTnZTLQM9YdlCD8oqXx8//fPtaimPOkAw4s1QSY
4SL9reunSimtUub5oC3HJ2NuFr35aMVG/fqf+gDiLjEFOgmj3UQwDGIlz9E7dwPIVL5LJ+NJmi3J
bv6ncsbWAVjLZg5AMmEOS0e22Na6i5Dc1LLD9es8EYz5E7QYaklEy905ObezaA158rlNUv8DW3Vd
RbbWKc1LkhsaNGnVtyq8CAKINpTXfyeDiYeAbNyYKS1BGqDUiI95e6x7Xj/Y5rNmtSUmc5rkEe9X
mRaYssvkCBYlnAhPqR0ckq/0vUmcwK1d3ogRVyoTGkVDDfogWq7r3tloY3BzxfZwGGzqNRpUKEr3
fyim0b/Kuvm1rsyFmJiTpEszbGN56l39DZjHoCypXgFwMjvzEQSPnLO2da2s5VFbXcVJOroU4h6E
RSinhQCgT30FPf4Nt8d/00NJOpLtBuapkMn5pxhBkHX0WKDgrrW6LRC3aQZHUy5N9WnfHjc9L9z8
L0GMQS4K7notQKt98KlzDNTlAmdA6tCjEUzuaTp6yPYlbh/mq0DGOMUoNLIhhGb1lLqCoDoYmXDC
gTe5xxPDWGPWJn0h0IGFJvJJ6ZrhTahyws3NDnsZQyN4EQCMFRO3/9ykoCRIg1BMW3XBCKontY4w
PIwYlYnv1OEcyJ4QdlYRPMuGP0enIj+2y6Wbj3V919anyXj5wMLq6M+RgEYtKyy0QJBJ3RSNEsCh
6vsm8ubmIZ847QZbQZu8EsEYSzUbRjnJEDGrhg+WdU/rg+O+FjwRjHmkzdhOUw8RghTfgxHhMonV
YV/EpmkYlM9EQcu3LtLfV0c4Rnt1GtZAqiPgTHWbJQ2tMggR1WAqxNoXtX28rrJY7Eqh1jGUDdQC
e0z/mhbzpR9TKzeXm1mQ3SRszyJ6UAQZs8VB/L1d5FfZTEJLHgGXs/8hm8u6+g7mOChzJbWmDlgZ
kpBLmoJzpw8+YhwrEYwnBqHEmOcTROjpRZguSvS0r8JmQhh5hP/u2ztb7GrfpravC7HEWgY3GJ2x
6BBD7OfH7ACAMs6De9P9rkTR31eiSjEZyDJDF7n7No7PRHlTmwdDLD/iC1dimLhtyTR0JUYQMy5H
vFesVvsh8nqCeTvPOKm8LXMtpbiMkZ5YxnRLQo+zLzwJTHiWgGcDzhYSGi+8DfzeX876Y3BMgdxC
TpOfGtZHcEVWlsB2lMjZMJBZxLplnauC5CA9Dco3Zer/3fawDyE1b6U0EqBYpz5G1aGtnsEesr94
HF+kMO6uAhV8qU8QUZtPCzhi25MwcM4lTwRz9GuzGlHsxGLlwr1RX4Tqe6B82teCYwEKc/Tjrs+I
SrUQlttA/9TWnMh8s81tveGMyy4T1SCNAgHalwnI9QLyBcfenw7VGWzv6bH4SiNMHk4mTyvWCfRt
EUl0+0XxJiuOKY/VgPf3mdPfR1VulDU2pq0AwxML5ybg1YPpJ/4WHV8dDAtvFCkKUfIcIozmYoqN
ZbajrVR/jcHnfQP4wwYR+oQnCsYOGTseDKHEIBaAo/QnDKS6BQB4mnPuRy+SjbEaCzxvPq/GtW3X
V5GMXUdaX5rGu48Gz44QvFa6NyHe2leMJ4SxbH2O26yngH9qcCuSVyDnijkP7pMngzHuwKhkRaPk
QVU6eO1Y2eNQPLbjyEn3b4erxnXBGHtWCKl1+DMKwaamVnADpCRXsgB2iSENVBjAoY7JNaBBhbZ4
qDkXKk9HxtYJcOyjhGJRDuadkbogJBV5Q5R/iA+u+jE3XaYQeZkpGRKxgNh7QHzgxD5qeGiC5cUH
m1lfebWWzJ1nVGbadiZkgQNCevuJdqM5hmQ1L5jAPvEuPJl+++8H+Zdu7xWQVUBSTbo4Ao0EAYnf
HFurtpGlwL8Y40QNIrJRs3Q1xVId9Y72A6Ze6NCZDcnNweelufW3/VPBW+r331ef05hDn5XUlOgc
s3SRDsYRiJuqVz7xiCO2neRVccaxTHpazDo9HJ121KL73OTV/jdnplZb+R7Cr3QZMT6dh1RCElvl
i+ShbOnVN8JtcaBdsYoPBNgjOdHmPcpVmd3w9pZzNN7TsSv5S6D3sU6wtVoMduxw9pLWBNS95u7v
GW8hGS8zaFNohJT7UB/PYnIfkA+9qq4bxXiXZlbFPKIkb2PY+JpReo0qnWNd/kDnwXq3GEeitWoB
1F6I0TJgXMVuGT5WEu9hz1srxpMIzdQ1KTWJ1gVZlxOcKNG8eE9uRgfE1F9Cj8fzwfPN77+vjKCO
i74aE0hcAOiwOIUH9Bzg6lOytcptXGqJg0+ZyQSHN/2ocAyQzTUBPE8LBqotTWm1dnwCdOoLOSQO
AF9Owm15CwYpsAAT10BfvG4bVvI4X94RGLzMzbELrn5f3iku8ATsgQcUzdkKdhhO0AegMMr4uFwH
2PZtzCuC8/4+41/AXhFPqUwdq+LNwzlJvu8fO97iMlFKMadDYVBETUPy9VSy5ujcJs/7Mjbr36tD
wfJK6EFYtDPls6O1LsADHow7cG07o8Vj4txEB1pLYrxIU6laVlMYV/0uutf8GZFe+jAAjhDMeR7t
lZmdwY/B8s3RkC7Tzv3HzoK0JjJOwgC52o3hq+5yFuzeA3UQgpXUCR3epbAdN/9yZizMU1qncy+N
VM36kGiyRRLJkjESPC7/0jwYT7NIQ5tINC/TKciCxqUrFLdZ8vf+6tFgZG/xmGBlmbMKQJIQ8l4K
BcdYedG8iBuk8IIi9lmedL0MPGysGi7pGXCVywH5GV+8K4+lJ37jVUU39wjDYiYBujkx2D0SAzyd
jAXPsyGSGnsA17KkDTc6+mpVofX2V3DzFK9kMSsYdm1mBjNkTYtnQCnjMBNeeL5p4lcZ7OrVYpVm
Wkx36WHyKPDWZNFRLlA2OpTtnTd/+74+v1nFSh6TzA1KvZF0yjFmRha6Qw03+DR50UX7koAlFVP3
iC6dyp3vlS/pcTjlA6B4gd9+fC87Y+KEVxfYjsNW38N44ric8zkvoX/rdpcOuBam9ZMOWnNqJz0C
p9PKL7ENtiGnuAXwwMcmbOTVFzC+Gj26TdlpWJHkMnl08HpAIeTnYBafYJBjUmzORAwGwNbRiL7u
jXNEEGFieFPh9qtth+orpRiPjVGEYcgAKGLnxX1qOrruRvJl0G/6/pOA52aFbIr63PEem5suZyWV
Ht5VPKM2cqcuQO+055PiUU5vya+PKp/vnvrHPSNmwkEzlMU8FXEwVX9+kWs8iYDvNViZNcxWUFo0
8wCkait8Ur/wi48cD8RmV+TK0OWhhfAwDyy18ghC0gz4EcNx3/tsdmSsDZNxP3kdmEBigaDk2BzH
LxQPI8lAe037Nws7uuFP53Osky0mqQ0RkoEm3LJY9DOl8RdtwkCuyMlNbkZfVzNhCUdaLVFjnSZy
a13xZxIdhZiXxN2+lVYyGL9C4kYbBhGm2J96F2kBT8D4Y3qcnf+F2G4TBXO1VexYiSymQ6PQ4lJy
IXdgQ3Mjf/BosjLyqoNmGRatw2eZJSN2LnxenMQ5dr/xiizofEMzMT0OFIGuAW+k5IoHXhGct22M
TwE7FThsab63Mzq762M3GXjX07YIQPcDTQQNHgZzO+lEiNTUQCyRow/WIgGJTiP+198/WdtmfpXC
hF9SHehJoyNwnsv7VntdwO/Uve6L2JzWeich+I8mzOHNSBrF4xLRMebsGeki1Y8fUf2205vpQXrI
XsSn4oVuUgAiEYsjm9r27+7xl35sS0srh4ko95Ddn4IbxYMVOsGl98gJT0mPF5BxFtNktiyvhaAJ
KamNZB566a9l9uWWg4jKsQq2s0VISNjHEvYLyQabaGAk4AJrbqeyKWnEz/0ymSggiULJjEXIaN7i
W8WbjrShWLDn+9bRfeFknPlY1tsXyVUkVXt1W4aqWYmtSUV2pqNluVWYnhh+HRJeGXi7Hr1Sjjm5
6kBA1D1ij0B1BFyg936Z1Cc3PfCm7wuAwfFA5LfbglYSmUgg0rtCVAdIxHi0X/QWjaqmBwA52iNl
+TxgRjK0QFP4ad/0t43RVFGzV+H82QmVRlr0QcsT9GXGzfeBdJewzi10SDzui9mOP36JYccselGt
SDVATBeLBy1HkKo1jj6I5zFLU6so8AiPTM5LYfsQ/JLJ9gDHkwJO6iZGy04++gDsOUUir+F82yCv
IhgzCcc2alIdIiLjTuiOA6ksdfFCXj/JH+7mqxzGOMao1kiK6p5N0L0VnpF6shdMsFKYr8jlkW7x
1o2JFZs2KeO5hCVWPXlt+/YOlNQcc+BYnc7cJ1NXkzYXoE8ze4ZyNro3o3T2LY6nBXOdNIoWTTll
7xPjYx89aCEv97EdQ/zaExbyLwNoYlfkEPCeDkTvIJ26y7kpHc5SsRd8leSyLoYp9Og/hdp937wN
H0FXl82rJvR2XLlVMeyleI6wG0bw2oiPRvksBbdJ/WV/Q3iKMPdF1NZZXUU4K33WHrXMPExorYmb
kFNB+8Mj4KoNNYyVNrKwdHBq2BcgMsSWTGnO7OlB/E6R3Cg1uMyNJrfziqsFZNzAlHVp14dYQPru
KABvOQGslr6peFUe3hoyfiBZjKzSML9hl9IpzO4NGe1Dh/1t4vkatkk6arWaTNRtzqfmWD9MyGeo
1uCiaHX3sYnStekxjoDoSi9m1PSq9EthFJZUf+Wos50uupoD4wcmQxoyzYQ5DG+jq3u1n9oF6NSp
NeQev2Wet3xsKDl2YyiINJSkwBaqG91Vbn6k3LuVzc+/bueZr5b3WyyJYVy9o450fEBZTvMpG9Ry
UF6TzoopG1RyEK3QKb3Q4119HP/KhphlWlSZ1EKy2rwo0nM6cEJYjqmz4SVgaQMjNGGGovmapj+U
Frh+YNrkWMd24P/LOkzGWWR9kela8e4sZhdzDi6aos8x8DNzz3RkzrTxH544V2mMnzB0ISxzBTrR
6XbKU4DHrlvgX3io90mozG8cVFAdHsg1b7MYv5ED7bJZcgg2lM+pDHQ63hQRb7eYmCGfSF2ABgnO
PX2Kh8aRSiD89DyU3c0gWQGQrqjIsiKabLoFzL+yYNICzuTlt/kjyn9A65SfcxDBhHbhpo55bDxe
E8PW4q2FMu+1rAiFVCJ4YhfpFyG4RJnDMcKt4HgtgLl/ZU1LhPfm18YJvsRfk6N51xz7m9JObf1L
8SLemQ/FLX10cEeYtpzjWjJzJ6MLJO8Umr6aT8Yp84LP2VlPgY4vYTHHgzFZEudUb/HZmmuJzIGL
p6ivQsoBCIRtDNvcFccJ9dv+U+DIx9TN/dZLn/tjd/O1vkg2YEacDHyz++u9ZavrT2BOYdgnY1Qq
2M9UKpypOoqF7IYfKVithTAnDn144mzQQlw7343D3VL+SAmnxE/PFJu0WItgzlwcKmXd0Fp43VdO
159DWfC0xCtzv+CxfPOOAHNNKwmItEraexGB3VDIb+XA39+TrWB6rQtzS8fVJBcNLeqo/nShgziS
DwitMy/vt/muX8lhIT/yIQrLmPYSjqfwtrh0iNZyRATQKnmk/UCBu68X52gTxncMU7lUA23DCKbw
GA+qZdQykFtnp5AyW1M6V5tjzrN3Mxpd68i4kyBGkK21kKmiB6qnQ03H9pggGuWhHG3GOmtJjPuo
lilvUuo+xIefYz7q5/g40/o2paLmHFvu3jGuowE+rKlQVtmf2DCxK7i6O1Cub9AzhI74uL919ITu
HC8WG2QmRVhkPcRVgnBTJaDXrFq/qdA/q8ScMIRzvNgkjEy6kUS0v31WT3P0dRKO/04VxlOgRNF3
ggSL0DGjbA73ZFgskh0K3mgN1/QYP5HoZkSkBYrQvDrQLIBE0x4rBDS8HCrXGBiHkYJ/CeYHlX42
MZrvrAKxLX9Pf8hW5JrP+yvI8U9s/qoriiIxOiiWgSSE+ic6zgY63sO+GF6Aw0KCSGIgBksPtUab
9jeho+hOPTZ3wyH7Fh7V7+OldIRjypt94NyILC6IXg9IptKeNNVsbbNb/LCQbuqINzjKOVEa4y5G
DZzQaQB3UYj303Spy89m6rW8/lbOYdIYN9H3pSFlGNe244AWcnvCo5TaFqAhLpJMsBGazNU+jGAb
q2S8GaruWZJOOg9xbXuZrn+fOa1zOoOAkybvq/m2Kk+14k9jbpX1K8fW6HL/7uCucpjDSsBr2Ok9
5AweeoVs9KJ71dmEP6UTjcEtr3+Tt2zMiSVpO80dfWoJCfBNwKmY5s8cjfZFgFzvn6mfoJJmWVKh
0fyg380vghUDDAvj8aCy8sxT5xuP5gcKsxj0/48toMHmnxKTRCXpPEKiFD8O0gOXkJCnEXOXK7Je
TTn9+1E1WFJxnnTem3TfChQWtVIBSdZPKxhP6a1g0amkwFEt8mC8dWiNTnlWR633z1aniFTjVXqu
FReTTAM0ohQ7wgGdxLHV0jKfrz7Nb7KXv1ecYy/yOcbBU5QJ+xWjr7pkgWDylH4NTi1qfN/NL+Ul
OtC2IV60su1Sr4bBOIm6N00pFyBt7hSvCwyvI9VzpYW8FlyeVnS5V8upF3Pbzy3ktKfs2FyadyoJ
5QYoQgvoqkOP1x692YG7tnjGa1SKNk2oX6KS8z15Fl3jRvPD9zotLdyHR+FLH1vK3z/bDXm9T9un
wdR1gGaBfYwwLiTsJEyqgkHYnoGL4k0j0GQCKecRS1ANfrfQX1LYa2oAgYY0yRpK6n33XclGyyTN
UY9r8Pl8bTXBMWOJ85LbNparRMZYpFEmRTpC4py8msFn8JRZgsIbn/lDtH6VwpiKrCb1UpSQghFs
T3JqvzlnZzSM0Zq6TZ73j9sfHvpXaYydCFopmhl6EvHSopNOlRfcGF8Wr8MrHxwWemuFl+UUHbqb
8FkCF1/s8FINXH0Za6nDNCVZiy8o3mabtpaUtum230WP0izz+jA4RsOChMVLZyxCAWGN+XWIXTKg
60j/Oza9QDxlire/uBx70ZlbR8sVFHMDnAOx/hEgMuzfqvjHvxPBXDxdmQNVsIGxBOpg9VFsZW1q
zSnH8P8Qxv+yEp26t5X7Igtp46LEsg2AO9ds8i10pccaOOuz094Vf/G8Ms8m2JrwIAhtLClYuc7R
8DpG9ybaR5fH2VNcmdt5+wdfedWOuXLMYSZa10O7zmkuoksOi1ffRpgS0G/lOwWYibS1qr1QcFPl
8/7+beLZI0X6X1+pMz6l0cxikTA4bc/AX6PnPfE7DGAVXmkLtvRQghk3crJvxNXegQ7HMy804hkp
424ENV0qAdzXdqZEtgEgtiJ7qrLv+2putm2u1WTcDIkJGl1yqElfnJk3nLvAbtzsVsY7SejdfWmb
XWtraYxL6cxCLc0OOtHgJftcHEtQBdQwInTZ3AQmsFRykAXSDD6553MUbK6oBBBCEKCrmvgbBbpR
p0tgQtdiOhfN04KJk+xtX8PNgpKyksGsp2YuY67H6IxrxvPohgewLAIhKXkaQIMIBSOgMs825UOM
uUyc1CJ/u3dXopnFNdoubDIC9bpEtUrpbTYfW/E1xLz/vo6cZWRzgHM9lurcQsVQnJ8NwTwXSeWD
QYMXmlEXuaMPm/uTUl2IwxJyRrsHGpmGKUTcuJZyKgAuxCvH8ZRi/HUq6nWaoDsUMwW+Vnydmxux
et1ft83O85VtEMZZV0Igh1oFGZOnnQyXWAVknehUpeAm3wAltDyYfuYuD5pVPg9+5secL+Apybwd
sqFo0iKChUTVg4Hm0KG9RIQjY9ujXM2QzfsJk7kIkggtwRlJPIwXYIYmi8AFS/GLYsneX9TtO2Il
jvHTmjADKzOETo0D4s/M6Zzq2fw2ndF7W1otwHVd8GQ8Ggfa5/Ox7vr1ljJOOtbGXmgVKFs1hl2p
pm8a0LmbXI6WnLPNQgDJdZw1VQ8580nyCgcMI6i2Zk50p9tThFkFQseTCot33/MMhnEpIVE6DK5B
bF7dB61o1YEXRJxIdzPyu24gmxrUFzwCi4RuoAI2IUBcVTdx96I2hkW0wRq4rAYcndgUYS/q0iBR
NKXOGxw6WJbASEtbd2tHOaF0ZgtHnaMi71ZgE4RGWy5ZK0Cm7EtHOnVj+MFJQ7kcvSHPdKgt/iGc
xAOvwMBTlXE4s6jP04Lsi90FX9EmFmCBZW4ISpNCO26azRdimiWVC2qaKiiNABp5at4bAIoHbnKX
pw79fRXsKpgKNIoWkjK0eNKxr8Ip/QDr9xmAuN5sFWB+dvcPHk8k413KPBcqY8QdNPVgIAfMaqmE
lqQ+7UvZDuNXZ4BxI0Eh/idqyC7F0fSWAwAVPcUfHUp8GjrcXA7vzDFRigl+5Ll9V8sbLqr9DCa8
I3FLO/c7iw4P0PSDeqi/8RLl26/alaKMQ6kRmk15hy1snOEiNgBQoInT6ZI5pR1+GoAVji4EzKLB
41BUP5SmUk/kgdtuv2KuX8E+NrOuTec2oSb7QFnmaz+4BIcBoBQANOBmsniby742DbEvQXeIUwhE
4ib4kZbnvn5KlBcFQeB0TApXmUw77m5K4P7M/r5lUcPZOZw6E9bIQqzoFV3vQZGtwZT8OZTPXV2c
pLTw9GThGTKNIPbkMR5HnWsitQF0HW3zTngrvBiQroqvn+JnHFuMbvMm2jkHlH2QZi0eMDP1PmZ7
SM2Xqkws0rf2/ipuHxcNrIGShPSYwRyXOYjjRR0VPBxiwSrb2MtNMDlKtV0m4eOghY/NEh/3RW7r
9UskizFd5y1Yzwke2hMBqKtRzrpFyipyBGn6ti9pO7S4SmJ8jymCXxaY9ihuyv2DVIiHWMWD00zH
Qyr3L/uy9rVS2WT5IiapKaRYyFQBbCZwbqbaxUPb2peyXQUEWOLP/VLZHLmga7MOqGzs12V0R/DD
O9WxQptY7C/EEh7Si+wRjJbyoqXtw3YVS7Vf3U8jhvSGOoLYTnbkXrRRX7Uk86Uj33L9YV9F3kIy
91KmRpKGQT28wYRLkYCQ9TbmEdb8wUte1WEMQ63VusgmqENLxLQxEgyCbmdJJ82bucA9m719ymrP
mDMWjLkhqDQBGNw0yHEuh8pL0NcHEPcKt0LpFNiuDoiymit9/ndrydxJgiaQvCqpnlLrLf1f6Yim
wobTvc2xjffK/8o2gBAdi20PIaoQ2IXxo2vPuhnYQvYj4BUmObbx/kBbiYpkgLcngayAfvShHY9R
21kdbwBhO5Nz3a5341kJAYeuUAgS9Gld+hShvDniiEJUBCwkGtCm9+iPwJZFx/pb/aERi5WxvF+5
K+mzEZmFSNOQVZXY+VLb8swdYaJX4+9X2S/zZ/FyBr3rSEtliKfgVD5EToeiHpCrLPHQcycdeXvG
uA5AC2hRTs8a+plcjFF7glw5SSI7+6bOO9PvnnO1cEjdJk1KzZAizsBxSIfQRx7ADSuAdo9nXt/s
H5IB10VkfIihmiQUMpzqebZp8jR0U7vEpeZ2CGx546KbiyiLmLEVTRlMrsxBFkdVXkYNwogctZYy
FbrTFPloBWrM6zndjHOuotjhFQEs7ZmJl6ttkHKuAbUepKOFgk0hefs7tuk3VoKYUgVpp6YYeghC
zG6ZGCnW3ULzluYs8bpLtuPUlSgmVpwKFUxOVKfiEh96v0aeO0ZfNXJEB9p7z+vm3ow7VuKYULHr
sVzILqD9cnYn8XEWzxra+abv++u3HQusxNCdXFk8UcI4Bgcncl7H+Gt8kM56Ys93KdAdJFsDsUHy
iZLvcsv0myHjSixzoKWlDhtgeNNRegIkSclp7QnsRNE32viUe4WdfyN2grcdr8DMs0wmMkhLPTcC
Wnga1L+SAI25vPkg3r4xRxrNTs0w0xCflkX0g+5JhxTPxsle7OwATkjqSKz8lbONPLWY8GBu4yHu
aH528Mw3QF9jSCiGVNPXH8ipdD74sFhtIONM4gTVgveE8BD4RnAQM0/kXdQcndhRlyZS+rGp4K/0
zg3757H/e3/R6Cf+doNdVWCHW6ZUnHQtwpr9nLAbDikGMxr++NbmTbmSwziOKlKkWhpgEbSqU97m
oA2JPw0Y4SrcoubmJLeTaStxjONoKwC7DwLERccoQpOf+lU6CHZUOr3XA4qwBDogsUX0pHBvM96G
0d9XvqQWMrWV6aE2bhovOQZ+7kZe8SoeNbQ/Q+bhQz1fK1UZL1IATZtI9Ky1+ltbeqPMGSfgWQjj
LLpgMbSJZtSK986XDu0M/ZHPMsC5xEzGZSgLUZGIhBpoOOmLk2g4siE4QvV3K/Nw3LYjnNWSMY6i
KNM5LqkxUnqIn4FpfFOBAhMZwoPCWT+eQTBOgszDNOk1TvCgfVO0z83o7p/g/YgGKPL/NLiJzEI6
0zvSWHork1ILY8VWuqic/Ma+GRhsFx5ZTH3JqHO9juJGh48BNyi/tsZgwXsXsZ7ThhYo6yL0srI5
LES7CB2Pnou3aIx/GOsgVQbatyIorSXPfjJ+IRmv7W8z673ShXEFUgcYipz61mr+WwWYZjXfGSGM
TnGW4QG5thSzsxIvZNrWTCGSCVIhSWLx97TRXKauQ2vupEoXeansVK1vw4DHIrtt1Vcx9DNWbk5d
SmCJUMSuNBu9DCkTQHvz1m/7zrjKYDzPomuqpDRQZURLeHPMT+YtmiZ9SmeWcVnmtxUCDRMRFQx7
shct4lol1mr0Z0fzrSk4sfrX/jHdDInQ+glAaknRDbY6Z1aynmQ6jGHpR6sEmsYodcC/fszDz/uC
NhVRFAO8c4YO8g3GH8yjEfczHRjpjNmSG8kyMk7VfVuVqwTmvaFPERgAVTTqG8pghbPTR5/U3O55
tZxNj7NShAkZpqHWhpaikgldZdVWIjw3em9Vw9dx/tGj/4SbzeKtHOMUqmEGdjjF3+zLvzQJJs2l
oNwe3ljpRD9hdWyMWWymhgLLyWhLAolZbJvloeseOytNHWLYTeXtW8PmXhEQw8h48WqqwujU9xh2
kHJwmKSJXFlCVVzmKoTxyYYVZ/LbvrDth9RKGv2alXozJlNk04C0BOOp+A/0cMNBPMbHEVhDHu1a
RexP5w0Nzu3EU5OJHpZ6mBehhGAJeem4Vy0BSFCGcE71j5wuZA4Ug2BJVYNZT0EE14NJOWEiNbJi
7VtrcjZs03+vBDAWUoFqOhbg92ySg1NPj+1Gat0w+UgeWlV1tOrjipAVtuDUyckwLRMgL4QBVdJ0
dvMKjFxS5cRdchMSiWMZW9HdWhyzPwGgOOVBh7jaWALHFOED0yE0nKCu/g60CMMDscZL9Wymi1dC
DWYpm3IYuugdAUVF0cyU6+iLpi/G0Riq3grT7EGrltgKA8VP1e4g6+qILW2LObclAW+tepylpxGP
o0+gkxm+JG2+vLaCNr/Gscy5HLY8z/pLmdu0AHHYXFAAEmF6UfPPfWJanJNJ7ZJ9560lMCdzWRbD
yDNIIHcKmkDbT0lr95WVH7tbNEI7w+eWBw7D2XKD2fK0UOqqnCFRH1/D+aQBJXCskQCr3aQZHY56
W6dmrR4T0QtjVgU6Be1o0AVKWSmzO7A+AOlRpp3Iju7IZ94J2rqe1iLp7ytflysoRhjUpLPqRgX5
bvUkdl8AAmkV401MHkeD4xg48tgAJTLnKR0UqPgzAP/JQM9/qW950pVabEKgVg2gVGUglY4zjP0L
t6kRHcvGNbqXf7dlLLjFIgTCVBDoI6BllyIEpp9oKYd2NPTHFJtWHyZOKzRvCRnnPehqtoCfElsG
fIZROAzi7dLeGwT3YXInqmc19PeV5JxrFvqiqpqi6EMspj6cpPaxWzhulff3Gb/R19LUVvRUj4Aj
r9+65CMh+NoaGLcx9qER9dTIWxeIaU58ygGYQB7+N+wOnjaMx1i6OVmkGKslCZ+AeW3FvNB400sQ
USOiaBqizkJ8EowsRtMCAV0xfs+FJXUiZdTR6iu3HH+76fxWkhh/NJl1hiksSJrEGhH/mdRPJmps
avDQ9pz8wrZSqmho6EozJbbOVS11OTczZv7QIveoKMJtlfZeoFbHfVPebKJUyVUO4+/0cTZJYeDw
BJ+CBM1plVf6oU/b08B7NDqiM3uAQX+jbUGYRebEd9vr+Uv4e6lx5WwBVKOK0QRwlRIw67i91SW1
TWKToLNG8/O+pptt/StN33t0V8LCPAzkkd7G4kkD9QGoIR8zL8bgHtAXgdjaYnRCdEQruJMvjW8e
4zve1bJZZll/AfP0mY1xrqMK6jZO/aJgjIgSmCmADKGrCyZszupu4kyu5TGOUSiyeg5M7C0FGRAs
AF4fAke5jS/pUfBnsCoEds6rEdAj8FtEcrUnNlGhoKVkLEWqozd5aIRwatRP83egdvVuscER7FIA
qcofCEfdzWtgJZnxmou4lPkyQHKyGjTnZzQ3X0PrVWWcZ2xMEvAUIMf4lBy7AThpmRc5pg3kshs8
IG6REvT56FibF/hKO8aLtmKexAqFgRyyxFVH3Q/zxJPiwmqXxd0/KTxRjJebm9JMEypKSkVLF5xc
EWwjt5vY35fDcXEy43om0cwjQPviFuq/BuOR5D/G6eVfiWCzJsKgFDGFgLZJN9uj0Fh1mDlzzovD
OSumMKmTbAzMsQwgJhdv5mqy5xBTLYZTJg1na7ZPl05kWVSJrrLtaG2aRXUU4QIy0/6UtctLZGgn
jL2A6XP8ew6lJ9Jph/0l3PbRv0SyAZ02d2MCpDkEO7J0O6qiL5P+UiBFiBjCHeuCMxa+vZRXcYzP
6odCGWsa8qdd6QaBYYlD9xKBLNMKzPhD7wtyFca4jFmfjMiQIcyUAJpM2ZYjJwVm3wjiz96bXihP
Gff9So3hdw95FUpXYHUPRUmZ6n2HBZXRNZ27EzIpBcafEmBv8PC3tk/YVRTjNMa0E2KzwpU3pJ/0
5VvUvcgV5xD/4VK7ymC8RaP/H2lXslw3rkO/SFWSqHGr6c62r4c48UaVpF80z7O+/h063blqRi12
uRfJxlXCBQkCIAick6axSi8w2kU5Us5U4a63ooO5CzDLFXm8lGH1DRC2/9cRMBmvATARv0pyunzX
8kCcEuy2Lk1XxsDSL7PtW+gveZtjK3/hxe/t1US2+feNy43UaHQTkjujsfP4iyDKAOLlHDeeEMaV
dK2km3C/uA8Wd1ryEKJvV3rcPtE8EUwako0J0fsSeoTCMS1ri+ingDfx9A+5x1/bhOr73xdrKMVA
C+ilTLvMXrSPjoKLvgu81o6PmMrZZ0/phfyxrdd6AnATSS8ii4Old2WvCvTaFB+Mo7TXDgOg6eU9
D0Bn9T7zywBVltx5DotS6RQsn1L8T47fwDG+rcYqDOvNwnHd+LsecU3Eacyhh3TfpZaA1rrgzXiu
3cmhHKS0fYpn2byVY/yEHpqtJtDqAJDj9wRNHRk6f+IjbwaA4ytUkfEVgRKSyYihWeXSjpzUQ00O
RXLDqu9ka9qrHP++2qq4XEnGV4RZHeclLUYMdltYs0O9rbovdrqrfDHt1KK0QQPW1L8rvNLmsbtS
bf7Z0ats46eWAZ11oPtYSddRP47FNc7tSQCrohZZCa+lZPX5e6Es2/w5Gqkg6UFG4VMpRXJ/Qksr
3CHtykntj0A4L4UxPiTpus5IZFiMJIfW2F0U8SBKT5npoh1erfHuwbu+becFKnsfnlqtU4oKApvo
II+2XtRWm+7D7gvn8FG/9NumaaKp4i0c/7GAYkM163Lr59SJDFcKfgCbOQlfezt4wO2Q60zW/eRC
HnP0wjYo+tSAPNpq3R3xKIAGPN+Jv7XAIQGzLUqBJ52TY3GFMuewHXylDXSYSo1OCfm9BhQk1vj4
Hj53s1vb037+ryvLHMZIm8xMoJpql+YT2vH24KB0AN56pRM//AvTemXjtrLsdOEolkYJQPafiYJ4
De66r+qr70h3iYxXK/WCtjU3A40pWrHxb9uMVq11IZuJ4hCsBvkMXXtUNIrpOLSXKHnT+h/bYtbP
/EIOcwzFICZhQ621OyrHbF/BsxlPdHaMUtZx3elq5FtIY2I6Tbu0LMOKilftqj4Z1/Zcow0CAxbA
ZXic7+bd9Fn0xLP2ZAKFsncpm+QHi0aLX8GEebHQU5/I9MS0bi8eE9XSWtHqc0fWA04oXs2UFqLo
3xcZxZRhEGcMoDCacY9GGHlJ2F1EKfe2t5G3rtSaFmK0aAIaPhWTyJe8fZzyw/b310tfCz0YJ6OX
ZVDFDdUDrQPgYZN32V3uPAduDdyh7J17U0IDRo3eOVryE/noodQQN9yqxngcXydB2EbYtNEb8YAs
7elFS7vHW+gu8HiMIOvrqaAbwjSJIrOxQql1X+iQpdlJrv4xlGq170fg5W0vKk8IY4aFSZpZqLCm
Q0O82BdpzOsSa1sI3fnfl+2XJmzNsteKKZ06aJK2R6V9i4rOEtWXuObNTXGUeTeghQXOYa1OE6kQ
XTPDk9XwWy0Vz/9NFcZ5dGbrRyau9qgjnU3jmqbgQva9Un7dFrOeY6Il4s/NZwuQujKVkmpiX+JD
7/TPZC/cEYS07PCzSYGHFkOPztYOMS4CJRo022ZQSxH3bf8Hidw6lhwFBLZVwoGnXfdGN80YN5HO
mVgMOYxBVf5Q/EdJPtYDpweIu3qMp1DUVBgGunpDbdUHDH7Z0f/wTHgPynFL3qc7Xh7JFcg4hogC
RsgllPIvtKm2uGS24vT79tg5IJj1Bt77NVcgk4Zo/azXgQ+B4z2whYBiHLi9Nd2PNnwRKha8cg/9
3IZ9sBVI4LJEhjFBHMzxUO20g7ojmGzmdVWtOwrdACME+IhUg9GKSIXQySn8axwIT0UgHnoSYaJN
OWQ9eeScsHVn8UsW+/yZhYIx1zVScblJNEePUH4kRQTQqcaI3DFuQnsyU8zljz6ykDDyd3HXvfWG
0liC1oJkoalHWy1H3r18/STefhZjuihrKPXQYgmyTNoZYHXQv8zdueqfhPwbZwV4ohijNcIsiUz6
pBkeBleCFZG9Fu/CyWrwyF1fAaLrCPtwpwsWr/y17gNuSjL7PJspkbUOSpbll6pRrFwFqjia2rYV
3N5hja10Ta0vJmqN+4FqHKr41HW8VyKeACY/luvSNNsMCyiE1vxdKCzqadqTDgjVWXcoCraA7o7/
ppSMk7qIcaUe9KVJlSItgAmr1qqH/baE7c0B2drfJXR1ANz6AhLa8jqh/yq+mLypft7C0b8vlEjq
ZqgHAhGZYLqaMj+0ccMJM/9wcfrLxpDi/l3GSIYx9SvYmLjr6KwgBm5yJ3ABq/NSOYNTWwVFS3Cq
U8wlyJV5S8jEuNBQm9yYqB87TO6lsb3Zor0JsyXsRRtsq24MxvoaLEHBTv5MERjlk4mJqtf/tpGM
K2m7TC7MBr+ibz/HqJCWuqfEz9syeDvJ+JDSH4sx1XAESH+sxlet5TQQ8L7PeAqjBb34kOD7Unts
9HNlcMyEs1NsdUtXw9n36XES3o2dTEh/nO0l4olgvAQRBTVQ6Hkayf8ksheH1zjhrNI/lEJ+Gfv7
DXtxoACT82cvj3+hg+6Ac3aDY2QTwPxRKP5/U5ng7Mx7hrIQWWQSSLhDWJff61ZQRec06jl5HE8E
/ftCRKqixq+1WDmwWVp5/6Ka7vbWrFcedEkGlKwigU+GMa8Y2LmVXyNRJPeU8xYAAXbjFecAncAf
LKfchLG4c4FuzHJHQ/uY9zYxvgwgGvUnq9Y51rCaRS3kMAYXR52flvROJ2mDPQPxqrtoYmKn6tP2
6tHF+S0pXMhhQpGepBhkSyDHmCt37h7QOQnyK6vNUa4t9+A9kSqOZqtHSVd0FDUlxQRu2d8NojGM
HCEd2MNyUJ2zVAX5Z3ARzJkjZr05dyGHMQtTjaokpFS0io+yYvgsOanjO2Nm6XcSGl26g+EZaBdH
smjzam7rjRk32Ww3UasFcRi3FNDZjZ+nI84W+AYEVztr35EQouaHQj+34YWzsOwNXYnasQ1jKFxF
r3K6k/I/ZIHjBtet8tfesZfzOjL6JKDUTRUwU8qussQQJXByn/Fq7DxdGCMp5Eic1XfIdNoFr5vg
lPukmzUnuVxXB+MCumFglIUdCZS1cc6kAW0fpSI/5Gn6FDcJAm1c2ukkcmStH7S/ZOnsU1o9iNXc
0CcYpEmFVUqZbg0d+DUKpOidtqumdF9W2UEFX9P2CV9fyptgJoPoc7E1Otq+1xr3pXbRiFunu20R
qz5ev4lgEoi6wRz9O5mCbHyujJeUFxp532eOsiwM0izI2KcBx1fqM2vg8U1wFolNISQdnIy5iEXC
+IWja7oVz7lVaP/bXieODbDvYnpNGpRt8QgYi6M1Bl/E4mnqTSuIvbQ6yO0xLznPK5yFY1MKPw2q
n4y9pPgiF5eA17NJbef36PFr41lf3itjYhLatZKOud0IT7P4UplfpfxHx8O05W0Q1XSRRujp3PUt
7e0QSHsylRbcSwReruNY8ruT3NKI/o6FnF6eMn+aYWr+W3GiuGyA8USVmHIK5ifpON/FX3s04ySO
/iDu0w/68NuCMpeOVi+GZsghPonkUxYUthQKd5U6cNTk2QXd14WW+ty1sd9CjNw95toxGTnBl7db
jEPANJABUGd8v5Dz/VADGyqfziOX4ZunBusXyChPFV0tMe8dtOp6osEFoKI/dcMg2FCOwR6l1CgT
Lch8ul36QAnS5S/pJ9OdPNrhgyfKnejR9iwuQKLIEc3kgObU9bNJ2cSbQXZQzcKLfQ7CvdFK88zq
UCAsAJhTvmkzx2twdo+N8kVJoplQbvsaT4Zt/HUoMCwWcRJPjut4B2lcmGDSK3EbU58+691uGHWA
Rf8gU2fjSc0qyo/cEG8Biq3Et0HZdz7dRDQNNvNVEVByUXijDNvZBEqffz9UNUB/kpn2Swm5JR9N
D+kRZX8cbcPyreQwurVFEbd5xaT1MvJCOcZnhFpXSmSEct3RvJ/PCfqbeqDxFmfRqf/FgzLPRcqM
81BjQe0kSsr9ToD6NtntWfdKwPDHTvC/yPZTNFYbKfo9QFf3lNoCdzCKZ5+MdxGmKEkj2ryeTaor
+F8CCSBtorMdq3nnnvEttW/6SRNByFgG9kQ8QTsQ9SAblzIYnZpXTFvFqFJum8gW51VZwz2cMvG2
DvlML/7tsUWcocCr3Gb8VUMFdyVmVIiGwV3GYAapBs2FiUn0+FDcSffazvSSN9PN99p3tLKgMV7G
AwuvBWndTBdSGbMxi2D4yeGsXI3d7JRedQGFyMUEbHRz/y+aLujN9TfHvZDHWEndK7VmhLir6E8U
DkbaoxHaVXeTI10ij7emvCVlrKUT1QIPy1hSEVGoGdyaGMDjqjGD726b5XpL3k0t1lDInPa+KkOS
dqnP+QPFrBVw4IpDdQagLc47r86/GmQXApkolFdzl4sCjntW/WEK54ZwNOIsHaH7uAgE0iAEcQtI
EbsWNZxoJ/D3BejeJLLbXrnVA73Qg7lSArIAsPMBdZODYPXBXVS6kf5ZCU9Dl7qNf9iWthreFtLo
qi60IsLgz5pCDYJ8iZUX9IxhxvpezH5EH4rWhqEoqiGJssGW+mO9zlq1wMWymIxXvzPPoZ95ss9j
QljfppsYxsLDWey0gQ4WyIrx0AjpUcnyUxxjYqjsORax6t9vGr1XdhZr1+VxJA+0V7LDjL2mPTS4
IykiJ/9YLxsupDAKtUoQ5+A3oZ1nlDU8dbTYKt0RjW6ZZzzyGk45OrFppDGmuL1UkKZJV0L2WXWZ
PnSHvSnE1n9UtQuziu7QNAm7cZLdsexPvdZxAuP7T/3dsf6yBDY9rJNIS5seqjTu6AjW+JlCHMGd
o+7qAw+NQnfD7K3h3O8Ar8jJsta90U04c4qbeNbqjL5VBElzCaQOrVYSRwRXQebsZnNojDKBgspu
ckO7vC/AskWbdetvnZc8yBbqQ7vyot2lF/Fjyc1iF6khLYxfrZKxGhMIn5O3tj01WmPFwX7bOVHT
3tpBNgGIZRCy0Gk8BQwA0ZGyU2heueM9g/9DyL9tFhPyq0ETcJmALmpr55iQiB0hs/LWKkErb8V3
khseNZNjnuvPKIsFZOL+WMR5W2cQigolZFY79dE/gGP4OACXLTx2+9LBTMb2gnKc42/zY8pEspQe
PaI8VvEfnXAw23MITJJtMRwnwsb+NioVBEmIybTTiCq9WoJaROHc3Tm6sBNkVRz4QitSA8Tsqzqd
svgkhqkT8x6GeMowcR/j+X8OxI3NIcLEbdO6hsFr6uEpw7gLQFVlRqBCGYweWdF8lMc7OcnsKOER
8/G0YXyGmtZSmdNJRaH+PMw7M/9D5RXz1l80bpZNGNcQTImW+XRAWgRjDx0gGO6wL/fiQ7arACQ6
OWKOFy/dyV+0x23DWx91WohmPEbhN3Ez0jF9ZUc8wwcTUmM1LwLapgdnOAdn4aJ9LtCUzkM7XL9s
LgQzLgQABIoY0BGX1ptsMbUQdewCs7yUMYWcwDdqdWgTjd3irHjkf9ET93ZN09sNX0kYdzLpRe4L
NHDT2y4YhECtWu7JcdyVL7wGLZ6xMhmJLFejCmxk6Koe8uFMcqccToQ31sWJoAqtOi0DTJTUSUPz
xa479/VJ41Gurz9+3baMBUEA7TEAKt9xWZ6yxlKt0dE9GmR6Fx3aJ3KUz9qJPzi0yuqBHse/8mCF
8SdjUYuROmD1lKu5968jSD1GJz3Q6m2KofrENiS0juAJ9ROQy8CvE9ilrR+2zwnHCyiMuwkJng0m
OmommYmVlsda/dwNP7Zl8PaP8TSSEvpoNMaJ0I0dmR8JF1WQ/sgNi1cYNzP4AnqTaH4H7iyw+1qN
Jb2Su/4YPNNm/vCNR2+zXvtY7BzjXHSSTJ1Jj9joRY+0x0e+N3c/s6yPvcwuZDH+RIoiNZRDyJJL
27jSe6YVHdtTZE+fKeOM/B0MKf+mSEetb2tRGTeCCRAdpGd0UZ+mIx3liZ8ATiVZwHLHaOqHPIkp
GQYerhRJUhkbmXs57GrqNaOwLIDFlnlDGfwRCaVTqiYnmVxv0roJY6dbTD0AZkiGlojgTjgPR7G2
RBdsg4BaMM7Z+Xv9mu9FLzylb/xS1uoteyH6t9pEkhmDQDt/WvA2zrtcO2HQXayBAuV/2T5267eC
hSzGv+DKW0U6vS+CRzW6oxPayU4wbd95lB9oFFIxO9S9xlfdwWABR/jqmV/IZvyKOqRD3ZRYYrnM
DtFQPxIu1wtvKRmTieta8jvaSBq0ukVEB3Qsblfe6+FdJ/JmCXiyGA+jFxOQXn0s5YBifyJ7c3uO
9V0XPs4pJ5mlIfO3YweCYgkUqrqpysyxCyf1T4Q24GMcyKkF+nSMKUtez/P7nXdLDv0di6Dqa1UU
RDQ1EwBcQ3MUYK3v9EcFRCWhpx2+dw6xkR8B1KVEt0lznAJr2zzXk8ObpuzdQDUKEg0SfkHjtufo
E81VJKtQLCDoHMgRbyqOAFpHwen2HyoQLiQzh7CVUkkd6NNslHyajEM6fd5WbTWoLr7PHDxpaE2t
n/D9OnmJ8s7Smv0EnM7/JoQ5YWI9h81EIXm0DthuBHzaMfaJS0u+fpB/2SNhTlluqLibjtAFBOWW
GV5MDANvK7J+tgxdBeEjvD8Lr1Y2raZ0LRQR0wBIcV5n/C9I3oDBOGnP25LWdblJYvYlNn2iAHIW
hcdofs3S3NFIzGkeXMuIVVGWDFMXVQ107X8/VsTs8tlMauQ6YnwhUexVaXEY+8Dr4ozjKVbT1oUs
lqXMKKQymxuMz2g64Nus8FweFDdTLJANXXtXuc9B8IK5jIT/gLdm4EvJjJZ1BB6RboaWjRs+KLv8
8LOJUXXxynwVHTqXxnNYPJGMHTZzLk0RVdbXTm33EMWPRcF5c10tsC7VYrx8FplGHMpQS7mg+I0p
23YfnDsHA1BO8KEHmKUwJoesDFMpOwEKReIlGL9oEoJ0da8H+geO11IOPX4LR9+VpqDPI5QKlUeV
vMxxZdXFp77JrbZ82z5fq+WzpSwmeM1+LMe1CFlAX0BjK16wduU+/UEJCcU9ZhMet+WtxcqlOCaG
CY1ezEGOJVTM0gIjm9WIpUVUcIYohVUMnll9lnmXxTUfspDJUtgMY9zXIzV9A95KHq6i8HVbKY6h
G0xwSows0xvkwraW30WDG+cnY3a2RazeX5ZKMI6wkHHb1aiM3gPM7b6yMary+R3B8EHwtmVx9ug3
dGClb6qCji7SfKbZ/cTo5AOLrPtdeFxV001FY4se3RSlehhQzr9wAjPTmN8rWXwxSP0pQMfQtkpr
AQvQJX/JYusR0RSHRKxa1E7TaGdkslOllYjH0xkvgbMFAISec4RXU6WlRMbfAkG9isFtSCsF873Z
oUAR2r2DMgW2Ltv19jzvlXvsH9wUj0tj3RxvyjJ+NxnkMOo6KCuFpS2Ysi2p4tOUiN+31/QfTPIm
h/G9kRoHRUhJG8MDnSOIjv7z+Dh5mhcfa4G3njylGN+rJ5kcCzmUyj/HkZUC8254TJ1k5++Np66w
0kf0y3m8xwWOiSqMI34HuJ4zCI3lT6HwHGsZ2KnshMfjsO6gbgvJ+OBYNzUcBSyk2JqHdpidOSHP
25tFP8HeHZbmyPhdozPw4hR0cFH9ixQ+DsIh/FYBP1aW7Sbfb8viGQY7vzAbo0GMFvpMx+SxuOJl
xB6c6AtgNiwe8fNq7XahmMr43o5EkWEm2CL1SThltaVcS0AnhygNGIfpIThPnuIkeJpRr8Lu32CO
rTvLX3unMn5ZGMdeHGTo2sqhTQZPnntPn97AhtmnjzE5hjEnh+QcBJVxLOBji/OanjoSvXXCna4/
dTxyW46xsJWdNIr0viohQiskZKfHNjo38qmBN/HNycoCTg7CW0LGj5hVXWi9CHEp4k3u9Xvzgr06
hpw8/x9yxdtWMS6EmMpQxDQIGBfweQH4leKRNmdMfqOj5SN3PVUEfYmEljyMKTNOuCyLGYBCGIRG
ESJyBlNWXCUqAAKRauT6ofN2k8W4KaWqiNHQoXJl19OqH3CmEjt41jxxX7xuy1q3vpsoxlU1hViY
ORUVNGjsEtRdVRr7WORdHdbj9U0M465a3FVUsADj2tcZjg7maLPKvLgurE7VToLMIzlc1QoUAiao
RnSJaIwTyUlTkDBHciWq0b1kgqd3COZrpVe8F7xV6gzQR/ySxLiLaAoqURhg6yrARkVtPM2t6RiR
5rSkO2t9eq+1I3AO2vsGY+Yf2LqFaMZKcP9rgWEJ0Vl80M0vJZqJE05Xw2ogW4hgrKNqkz9TukQG
/m41A2jvI70ZywVkLKNoZPAYDNiqWkiAfh7a2sibw+RowZKmG6U2l6SEiLA7SOVDzssqVq1NRheV
qioGqJuZxzFf9uswpTYQzG4nBFYlnrvO297s9XvdQghj0mlrtmpI80+pA7JFtzMfJQCDqC7BaBhx
p73xEbBwoFT+0oqxbL/HFEEVQaAvXgblKcwf2vF7VVwiXbc5utEF+i2ZWYhiQiD8QoqONIgS5wMZ
flRDDMDey1w9CWlrVaDyCewYOeG2VN6uMQ49y8ZBCWhWjddaK0hTq+kHqxQSjnKrxidrsiJhMcHM
wpzSITdrMhEkarJYXASDWCQKXrY1Wc1qFyKYUyqAJ7TJ8h72bfRuqJ7VtrNFBPao2G8LWu0jRVfx
L2WYw2oGeRKOI5RRrr1DPIo3Kx8oh6YKSgtlHzg8hmvO6rH3vHruQCQgQuDc7KLiS0Q43Aur71Cq
DNARXTE1ULwxViBNI/qrfYyy0sYfPHvpzwMQwdB15OmPY20r4OkExqKH4Us7tysOjsS6Cd6E078v
6kJ+L0SZNtJJ6kg9lVn4qjcpWAB4Tazr9nETw+RJopqpgxgj+KrtLiq9PH8IcjsfOKW71ayPEDzb
0VFPleXuqeUazbIBdeS1FlhgF3Ro+JMNM7biMrUCpfUKYd6bectxjauruBDMnDBlCvO4T6CekI/E
GYQK4wPB6NulFvF84qo53kQZrE+URlAzEIhqVMXKwGiYF4/bR2x1rxYSGFcY1UQIhQC1GhLHTpE7
qjJ4QXsECBjH/a1nzwtJjOVXfRPnVQBd4nP4rNPG+ueuszqPEp2Ex4QLXMRbO8bY867vy3GAPO2t
c5tPdLJacOXn+JMO6LbYTXe87tn1kLnQkLF7oQqNMDcgcdpRb4XnZSTS00OKM527AZ9kle7+b2Fs
IY8xxKLrigqUP/TqSm8+ZG+65K0DHEzmhEfea/26L15IY7x+l6DdrtcpgkH3/u6QuXQ2Ai0k+nXA
wyH6km3ujYtnnYz/11shH0oKPoVppfz8/mzpFjv1LnztjzreDJsDvXp9hDxSvWnKcgxV7ZilmgZN
h/YsJRdZQBv5YfvYrT/kLGQw6ZVOlE41Q5y73jMojtdOefAfyr0cW9q5diX0d+S7NNgH37blcnwX
i06fh6PaVzXEBnrq1LVgtxhU7oHEtC1mvXpJNFUxFQCw4U3775EmbgCw39MOaL1y/JfsK6pE77CJ
uq3cJy+KEz2rEzpZKKH4R1561YVoxqO1fjaWxUixPNTHPI8toXjZVo4eq9+P3U03xpFN9aBIaQUB
TZQ42iBaDQjny/xHSjyZR7T3Dz7lJozxYmbVYep7wkJOx+KuRNtRa7WYoymtnzjFvBGh9aB6E8e4
ML/sRN+gYPuNdPTn0umE71N51owDIroljblVNTx8g9Ve6OWGMW4MKg56RHvFMt9taQPjew+2PXyR
nxowNso/6RL5yPjUELb2kXFosTk0cfYTABo8Pg+VTYlXRhv8jD8Nk9vWtX74bovLeLMmSVrgeUPR
7jh6AYDDe9Eir4Fr2uabsMs8P7azJ54PXQ+Dv4T+1viUyEZDKLTN1Jj3ytw9mWHESdPfhyk3VpIt
f7Rjn0ut/26k7SHGU2rwSGfnjOvYW6aXeolNz/1sU+TifLb7q+KAfxw0PiWSXN7556yyxrgePw5F
1ZyhsG58zSovnHJr7jhpPOeYsE/+OuoHVTqjfyEH4CIBlqlZfK/6K0htpvtIPRKf1znD8Tka43My
UeyajmCFjRIo/aVkx8boxqhrtUb/uVYKb9vF8YyG8TojbsdRM9A1nJ6E8a0NOLk7b48YN9Mkhj9J
JtRRcrzFKKldSA/+/H1bCXp+f7dK0wRHKXpMCIvLJufVn/ByeqRYWjiD0BijzrLpZrXpoP/XVfOI
E17/IUm6yWSOuChNrVnFuGENtmjToKcCrn+wpi9JhO474pa7BnNVnGvd+nsJwuyfmrLAIPrgl3lO
Ue6S+c0PT9VUWOhFsnztU6M+hNldMx205jWXBXd7hde38SaXSWJauZ/jiJpJOzz1+lEvv2e8ofjV
TVTeUYlNSdN0xhL7WQjKukepRlCar1LQXsgUOF0uOXnUOvJsuGnoc54TeCIZ44yKcNIkAxfLbvDt
oSOvUZjj6V/bR5P6MvrlGTievNvR6oG7qcl2ADSyLneGibxMz5MDMXUXU5ScM01/9m/HYSGC8Yui
DOqZioqQKtVS+x9J/G3AA14sBva2VfAEMQlYhEZpLa2xfqqeWHhcczJJRntvasVNyRHFWzbGLY7J
HJZozsAdrz0n5ZWMHD/F+z5jfeqUS0ZCOz8GTbwPiHnU+5TXZ7p+MV5sDGNvRRSJuiFAyLSbbMov
Oe6NZ8USvRw93rwS0LqvUDRD1ZEj4+GTWbK2iqdwHlCGbNz0ediN+xIYIZOj7flD2f+g2U0Ws3yB
1HRpROusrdNjCLOxw3vTpSUuCjGhcd4O1lPlhWbMOo5pX5mJDM2kJ0QVH9SM2cUEyh6QrETKf8vt
iVsNyguBTOLaBgDO9mkDSiV2llnWViAdNPlTOX3NudXj1YxjIYs6rUXpri2E0O98yFJ2xpHCtEk7
XH53vNkQnhgmfg1RXQTRjDUUnigaXHQB9eHxX5ACrh+sX5bBZqVSk89iK71boXCvfEIbcoAgqVjy
9wE4545wGAer4SVRPAth81QMh0XJSO2R9qrlDxnaniXwMDToOsbwQWvxKkKr8fG2aWwqqknpnydb
zHcTckIxcvXscdvbvgNh/O7Xb0vJuFvTkKPWp80SIQDcR4eAF+Vnpby1wKzn5Hv/KFmhQx6zs7lr
d91+fppd8M9zj8Nq3ERHr0zxEpFxMc9SRWXGJNcRYITcx2xDIZzSvnBTpXNSv9n35nDWEx6uwPp7
6EIoY7Am4IUS1YfzlHf+bthRHjpajWq53fOre3kTxBaFakFRiUCfp8K+soT0EvhfVZXjwngymHyq
MqqqkiIabrrHSn6tVDxbc5IbnggmC2jCPpt6GmzqOj9pER4Pm8pTs4ETmNetcrFcjFUqmh7NIW1B
9V/Is3FJ7tAvcVEcCQJfAmAUl/scCbFuYxK/OrQ70yEP1RMyO2v7dKyHoMXvYMId+Iebsp/okh4l
T0Gdzffo1bMGyxP/6rme/i+k0dVfeOnMILnSmZCmXJofJV5Ns12uW/K9CvQtOrFV7Xl9WVwFmagn
VVoa1JRQ4S9gWeUQHSg177+BWVlN7Rb6MRFPaup0IAmE5VXjTHJlxdJVMj9P87ftbVuVowGbFC9k
hopuh7+vI/DwfXTVmxTRa34wCv1VGlHm7fMfeYnB6G1Zq1FcR/6lSqommQajE4nGtNQplkGJMp4u
1VZeoi/gLSChFZicfHLdXS2EMWE8imWhH6iwtK7w+OvN9QSYbjw5T8FlKq55VLuhWLjbGq6deU2S
MYRsaIYisiPZA9o4xWbAbTsyAb2vfhVkgp2rEWm35awOYC8EKYwtZgDcSAnF0E7PFOM/eMt9R8TD
wD7fg8zQpjTGQe8BuFI91N62bI6ObKflmHVlItE5j7rO9gRYhEau7tL4Q0h7SxWZDZSUOlNNWiAV
d8pR9Zqd6TbeiNS2sMtvkS1c3tm5vkiCxXsM52nInIkgL8RG6uni+pdUucfTZsYTseq/FtqxjZei
ClLDjsrovd4xjgqomn1nBs+ZYaGRz0meeBnSWh64FMhEvDwbGl9qIDBHT2lxFjoOSiDv+0y4i4Ag
pk4jvk/IS6ifRvnpP5kd20yZtFLXTZRd1RdLx1S77yhl3wHriGPdq15+uU5MGDMJhh56Wv+rP082
0Lx39WsV4yVA9uS96eAa/9/Uora4iGP9lI21T3mTG9OW+ytpPEV/3haxli0uNWJ8RWT2Y69TVtVh
vpTDrovuG/EYxZ/KWLPk/PO2sNXMfymNcfJtLoBQi+5T+Tn5RANz4JLA8r3orB5zt37htRXTX88m
5ZqkqjocLtpwRMaupWLuzYaW+usyu5q4Hk6qf4raxhtC8fVDut1kMamWAOy/SotRhdMu5Vn1KIac
/EdqkSNF8Eb1hVNtXFUNOikGBvdMiR27MNpAxpHCdGCmXBsEklG8ZN1pDHl1kdWjC2oeQ9E1oqvv
T4wLGwSAfV0XlKJniHFbtBBclLeyjgAfsr1+q371Jue9QXwhx6xRwTQMLF/eHnr5vgFHcsN5Llh9
4sLsyF+6sGhUvd76jUq5HOd75ah75NVwzMZCK9PBtzJHFC3fPvEmpdb36SaTMQsj1NQ4ViAT8Qr0
qR56vu058MT4ur1+q0/ZS+UY3yTGE161CghSShSVaN2Fov2BXzrf65ozA6qx8NJdcQKYOEcyx0RY
MNO2S2o1ivBQT8nIxaN8pDOJ+WtrzceyQgos7n1eR856iFxsJeO34qYvB4VSSBqJRVJbO5Ze6Pln
chG/IxFwWzsFehNHT56JMt5rSOe4QEMibfQQnvJnJHKucSgBiBUcZMxwpa7v8ma4eEvL5DmzToxa
CKBm4j+FyTUaPnDVXRoNk82QNs1kjT6U1PpkaenXwDgUkcdZNxrdf/PCt71ix83xUC8HA65ktg6u
kgdMGF3Vxy63u++jrcE39oqzLZCzTywqVdEEaKYTIM8sMDS9j4LSLrmMu6uBc6EUVXrhrzq/9QUg
VsMv2pRMC2zXhqsRq95rZ32HPhzXCKzwGL/MXxrubZNjFYTxKZk/SykAv2n3/rds2vnh1/+2gFT+
Qrcx1xWhM6Gb1nwzou+R9jgOHHfF2yP696WIrAQYRw4RYnDJpcKejL1Y8ugM1tcJqPKijtBl6Iwe
ft9pph+hb6mTn/0SYFe1aG+v1LofIrKO4UdJUmT2rpUYA9pPBGQY8lUInOlTcfQd/zxfswMSKFoA
G/a8Ysrq0i1EMm4IJFdT3dHjFBTfo+wpGjEkMvB8+uqZXQhhHA8BEDuedSBkUtF3nnvZLj0131uX
JjPNnnfj4anEuCGzD/SqyBD8iX/RpMzO/ckhvG6B9ezzphN7rULL71ROVArg2R3xq2QFrn827n00
moSu8MCFA/s/ade1HDeuRL+IVUwAyVeGSZpRTvYLy5Zt5pz59fdAu2tREHdwVy4/uMpTnjMAuhuN
DqfX9xDBDBVhYZRPc2rqJzRFjhJqqt4oz9EuOkhO+EQw1XMEq7AIbdUeoeXlHzBO1kEIrZbzDFnv
N63y45RTzUWD7D5NNHg154V+/bTeoDjdtZoec3nY3VulB3nuwXp9XTSi0OW/nNYbCnfDUwyqa1oD
KK07oeEQb3w2q2k8MJqDGFTXoreCaFWcWuWkMYayxgam5ncpftamr9P0/fzGrfqCizPilArFjHVo
sdpNST7qke8RzFyV5sCNtNY9j7TuDS6gOI1qfbzpClZj3tTIREwe2XSYUWqA/Xl22JTS6Zh61v5T
7sobKn/TE4vSiBCgZulToePW2AuWxR5sH1yJBQD7fHFtKGYI2hqCHWww4i/zAk/Jdz26UjGc9Cod
twK01ftjgcYUfIFW12PaWcwIBuBwAoPgSbnVvo7wpKuNtCf7+Uq9PY8oAuQsRofx62ofYnma/jLW
t1Vpn/9+gQDylDJjNCmd3uL7/eaom6WjZKGrD/O+agSvU4Ey8bFOq+yKxmAuWIBYY3Ol0U0V3Z9f
y3qYc3E6nIHwGxkHxDYrRkmyfgCR2BY8Rjv/2B7GXwT85gHuqptPGT9dkymoDpBi0zkd9lOrT1Bu
A4+8uI4s0P9ktpp9pg4Fw6B/g3Da25NBkpIKICQ8JuE3WfQoXT2et+/nb8ISRLsV8fH9Q2u67bCV
DWljfqZREU2zyESiQQ5Ui5yuJkM1NhqbYlVP0lXmxzdRWRwKU3s4Lwera1nAsM8XSjpb44S7DzCV
RrxQxTAJmrkoHfL+DIaTtlEZTK1hZarh+JTTr6b6qAyfkujFUrgrSCGmnpaMgbbIPHpjvcDMOf5e
u0xr5JB9uz/MYByPd/GNqE9XtIecUCekVQyUT+PF1Fa2iYkxlUbtSVhetWp+FuvjxBpEO1oLtks4
RJ1hK+Zsl/Fd3SZ2USgCF2W1wYsSarK8lamafOoKt6xU9waOy7rL94qr7UC058KJcIIDuYwNm9oD
WPjyQzva0rVopNH6On+D8+o1NVGblszRTNTAjTFCDZOD92VPvD6SBQ/4VarBxUJ5LQPRH4LSDbDq
jbqdNywIo21m1DWzQVTguXDIiV5ph/yyuIbnLjDzq/fV2y7z/QUYeDRWFouHU9l/Vofia9vLm/N6
t27mFxjcndhKeClqSIhgpJLtJxgbbQ+TrWzU1w4UemwsO8SBsmIDDD4VedWrHRTL7WU7sLAurTnG
qc9WqFj2vGF7iuAWStRRY+zMKJ22tuyuYaNXqMDgCKE5wxaNrVJVE06WnnL0FYEz3xt8eDugAbXR
OOWA2u6CuPGeXorcuPU8x2LPOWM3SB2cb7bnyp18qMFFEFQYNq/b6aXmSXtNQIUhkiLO7A1ZoOi9
DLSgu82sq5YKjAH7/x+cxsVqOOsWtE08Bh02cgBdZUgwUe/B8q9N/dgQQWJZtBLOwIWBX40T4xhV
kxezOqXSj/PKIDAsfL1W4es0Dtm56PrkkrR0Zui1jOEktSBUvn4h/LZgfImWFWqBlrMYQ97e901o
p+hQlbPMPb+cVSrMhXbxlVlW2ZJGYdyz6lb+qm6zbwBE3eUMOswYA1h1jMJCa/M3lrNO3ME29pYg
MbmeEniTjQ8tBHqtJzPFiQWP1lW4p4d84+8ncJoluHKLe8YsHD6I7gfR7jIxWhgVSe9jmtTY3bq8
ibuLyEeaKBZcDCLzQTnzUfjpaPmMOFUmNr3JLrWX5pePHrdsS39kha38yo7osZEOoC/0RNQI64/3
xbZyBsTqmjhECQCzXQG1s8vQqZx+F+zLzGWD8MSGmmnWGR2nnA0prJqOE3PP/BMjn2kvtK11EJOd
iU6OMyVRgroO8OoigRlsY+1B1dAWlYkCfCIt56xI1/SxbzGZHBvFNokrJ7OtGM+pSEQE1oonsJjB
lKr0PnBqa99J1IlILVLw1ff6mxzw3eFxYalaO0PB08K2FLuObKbhgUdd/xcr1kDno20RG79BfWaz
xGQ7cEUvNtEyuVe8bkTlkDNvbJ6eGhNzlQSERAKZMDgHpVLzzo/YGgf9S18+tfp9n3w/byhFS2Cf
LwyGIicdGKWxBMzSs1US26b+Zwafb/AocjWZQsYanZsPYXZCT449RQIMkUkyOKtQSlFLtQgg0S9W
JYuQqFccKifZsmpR2SUn1ASivmUAYeWf7R9nHZoqo32rYv+q3rBlaUbdl6CgU2TxDM4yqEpZ0KaB
FDBO5fHIekQ1lG2/0sCiolLUISoSOs5GkCkuK9MAHLLzV0kNpmNpvs2qVuA6CUwRX0ycFOWoFMwH
7dCgrE1PsoqSfv2Ham7OH9Cq+aYyyhkYOSbK/94L+GAGkAwJ1QwxGAGbbbIdNtJWXPC+6gkuYLhd
U/XWyGoW94ipdBrGBCVq3b701b3cxbu8EDFwrL9Cf+OpMleLPbVBDaJvLMs/NYfiot/ke9lrMUgA
+cLQxXD5W+lB+prcd/fZlehNv56aWoBz8RfJCLKplrBY+ZBdDrcV6OeRkneS+8lNQQqLl+lnhGUB
yBtagq4+OcJqIy23s+my13ZmdTUFX87LyqoxXMBw9pYMYatTGetqQOrUb8pe5BOyL/jgSywAOGub
pGFeyjE8J32r/0L7CuiWus2MAEzrJFficuVVVV7Asc8Xxr0YtEimjLM8DTMUo17oCPv2xbfzm7b+
pFug8LbXlLtkYItKj2zcifbEYgM65q9Nx/hGlEtZt4YLNM7gJqkUdYRVJ6EYap+72kW/+6sjAMWn
TiSUPNEWcuZjHuIgKC3AZUZpj+q3itxGleBtJ8LgbIeuTuFklEy6SyjRSJ0+2rUi/vrVvjCktv42
hCrfQ1rMoLidmdL6p+6bjrlNyiVrH4mexXNI142hhkeebhCLUG5Bk08KVWE09kNmDJ5ZR9LWGIpL
Gskl+mUzNMEplajK61/E8DcoT6XTadYUIpwDAQSbrgP+GVTu6raOEnOn30pC32/90N7gOFsx9Ors
a2xAWSnhjWVtBj2ySSiQjPVnLH1D4QwGxk9qCUppXg8N/Q2qVx79E+sPC+/0PWMJ9l+TzIqT7MOd
8sDmbgm0mwn4R5P19gs4GxKms2Z2MoQz+FbsapeFbLKTv0thvNqDcZpBR99vE5dcK5+J3SyWzpkV
P5az0CwAHPfFlabRnZFrgqTV+ht9gcEZk2zScn9kU6jmqwnd3BRVZs3Wd83jfJgxKQqpnu2naHbo
ApOzKMWo/D3ZTlNAeRNeExCqo9S3ceVNBKeu2ORbUcBPJKucPlpGp3cpGzdU167v31b0YVBSwRW9
2vmwWBffPxXHVdmbKUCy4jKvPan5UiinmnaOAgevky/j6GA2glCEYGH8mAlKA1T9smlbNZo5GE1D
Ll9FnUAQ1x8XbyfGc+pktNbagU3V0yqXHjQ8MiXPKrwBkVmbkVzEoPIxnfyYwMjos0BGV/3kBThn
Z1olicyQBVvCuEFnwN6XM7fN7iYqAhIYbZ6PVm56sJwzIQniQzzgL/m60q+Gi4F0IlER2BSLsymS
hrLOjE3krN3wPtqVcF1ZGKd9KiyUvIOe8TrZDDttL/aI1j2839bM4owKlTBxImQNLFURbIw0tDFQ
WHBgQnHhjEpSB0FIG6yO3ozH6pHdRJIjX/tu4mDw99V46D1M/3nQMKpJkDQRyQpnWoxUw2Bmlmwz
ZETCIsMZ6++Rcq2FkeAEP8qKIquaLhNV0VQwlHLXUjeAzrgiLXEsdA6UcmQPsQwd19w02Ezj7fkr
6KOSMzADU/UUmYIJkHvqZFnXjqZZEYfOJ7U/ZeNdHAs2bsWrBIYug2RZBj+pxr+xfV/WWxWs2eix
rY8qmOoTp3cal3XF1PAqRW/sj2LI4AzQtmNWNl6l3P6BY1c3pzkjzkhuJ+nXJCLMXv1+kOCiPlEG
BSXPNjEiy6L74IB06izCGO5aKjZFF46bTxwM0UHaYaEGEmPG3z8vBoWAJKdNCWYm9BtpiC9IZ1ya
dS5wglbPfwGjvocJxzgcKJqAnTRLDw2NDlMqeVU1b/9sNZyhTWmp9lmG1URxbRdt7FTVFxCpCazD
6slQsDsTTBPS4Bu/X0yhqciHV0BRukOhHgtRvaPo+znjkzadpaK4iDhDhPrkebouibQ7v1EfrQyr
R6WaxsglVE3jvAkaTKWWqRLSpvOs3RYBxlT1Bho4EiXywRhb9P/5kn+Hx0/ybEKrn/seeOn41JMH
ZKrsUcRLvWYAlovi53YOWS41Vg+NMe6SW2Mz73rw9LXg6VPd9iSOHK8Y0HdwnLCFYKgmagO4rn8o
NTvpT3l8oyWHYvQFArd6WhorVJZlxZL5yChRLBDpSNi9LJ2deG7sTPmpDRGGAwjcpBU1VfQFECd5
Vig1ckkB1EQYYkIwVzIvHb0RcW+v+OwQhwUOd8mRKFVokgSwnanD5h8WTirb/a5g0+1SMPVHG1bB
mb+cF/qV5yWDpVRXobsGSA/fK64x5N1QEOR45W191L15x2YDxJeM4uwzUYf3YNz9QLMQzXlMxVTN
tI3uQgEBcy4yeCuVnEDRNaLoyJWAQotTZFSk5gbJcAvJ286TvdytHug++ZkgeGMc6ssCGxk+RE/n
N3LFQC1B+bhvm6ZTTxsYKN3HXKf+oekEd/mqHJogqJCpRqjKT0Gvcp8Vaud49as/evqtUhSnFRV8
r6kvMVBEh+gGvAXeVzbCoWwMfUa5bYYU9qDNblV0nqqmXpj9mEyRw7y2pCUc+3wRx0PlZtpbiQyP
kuqKrVWyhbEsRrAp5KTZnj8eERSnxV0dy2ndYGWB/xRl3xQDJcSC++O1a+t9SAHDYBe7x2nwOGtK
OvfAGDfKpr5GqsahbmeBNKJB45PvUne4Zi8r1FN43UW4ta7DrWbH2yYT2MaVKDr7JfD5UNxuqaAf
e7+xZPRrdJWrrBrFP00eRVy23XceC2OC1HCrbIPatW6S+wqP8uz7Z3b6DZvb6Rj8s/JQAburrpv8
qKhfEkUUml0z/sv1cTstY55JiGJTtj7ENi7yveqgeQ8Du4pnUP0fEDL9Kg4ZrYvQ28I4s0KjLJxM
WB60C8Z2EaEIrz5ZwopGFUfDC5FJqQKuNDjsqAJ9f3SFVOZlb014Q7506EnstqGLN8jwgrTY1vgi
jNow8/4RziKsHQcjcPlHyJC0Vm8GUEHrbvD+Gg2j2wP6AWtUTH3mnaoopoGHFeaNoMWDd61nP5va
LB1ZPX91MeTtXZa0guTyCoPLewwui9MFEiuohBoOTnj/XO5TTH0EU/0LAQ0/yNwYny+51L5qWwXs
ANYhvvQ7p7kfL4edaP7eqvdlWhpmq4A0X9Ys7nINmklKwxCs/DEezH81ZBAPBCSgyW9RAicKaq5J
6BKOkx0/xaXXjZhv0Gq/pEoFgzDqlO//u3ovMTibbWrTlGZsSan6U4H96mY7EnnGq07JEoSzX9CO
vmsLLMS4QhmfM+989yUDoRdK4zfCuAaTB14FMP8GI4vAMqKofB/1aJKkp4zRekpp6EyV5lZtekuU
4a6QIxdELttMeUrl9sYI6bEbpk88A5bwnIxYaYByqrpmz4D0C+nKF4z1zG28fp/OH9zq9bQE4oxm
U41akLLpLvpJeUmvG0SmMtQTmO5L76HR+hBjqJzujr+Q3z2EXnhC2M9LhMPTV3Vi+TM4M5pX0hSq
PbZbugC73pEZOAsFDdpNtS/cfPvfZwIiOf52unyDjaqC0FsuARfrt7pxocHx1ERhljXfb4nBWZwQ
3HNoWgdGC0626boSPX7X9Hr5/ezOWPhJHXhg2ynEyZXxQ9lelNL11Aq8y5Wq6Pf7xIlhPY6xmjOW
zQmtfujdcVVMLsHrCmT5YMLBnYB64QT057LbgV9IXLu7dqUv18jZrrwxQqKwEbMdSD4tW9tkXrgx
UHsXOdExfdQthKxK0AYagty1aG85ezbGEZnlGLjpdBmke42iIun2vOatioeJ2SmqCa/MIpzEz8NU
NhWj5U/b8VtUJvcZFQ2HWl3FGwTv8GnqYM5RhVVEKWLPWX8PXqFNOpXP51ciguFWohZR0ZRjCROS
dfeK3OxzWMpYUgRXuACGL7PruibtDQKYqpzsBkPJ8/nrNP93ng5WNvP7WPhKO1mrwrBmzaZ0eEjK
Y0Yfz2/WSmb6PQCntsWUjybGxrFaXTQzILEICrcjGzchposTiBhfUWelah02bIJHhTK0anxOR+/8
YkRHwqmnaoShNKpYSzCoTlp2W7mNtjRrBTCvHb4fLuPFobDfsTB1ZCgVtKZgIWwEr7STOju5bezU
DVGgiscU5ls3rrqZrluPTbrOT+pusEVRbOHBce5H0zfBQF4P7mZ6zeAUjnmf7RW0TAod8DV/fymF
3HMpynsMfCmxseSuQ89psw1O3Sbbv7JxCas+1i/fxfZyPgDoTkoFFR+ocMK0UHBLOPGV5EQIbaHz
nvHuiSpJ2a8/d5ycwSg0PZEGE6vr6Qsll2byPZN/5WmHCXDfzwvoSvHWO23jAzBFodXUYFZW32Ib
7WKLMQW76apzWQM++TLsiHseUaASfDKCSHlWywyQWJtYP4Wpq1iCm0MEwVmQtOnlwGpwXLR7iIt9
MNypkuDiX8lvv9837uInTRHGRYplBLLsJjVGxYa5N4anCN1mRryP45vB/D6JgiXs4DnBQA5HI4ZJ
kWIB6Sqn52NpQRSBOh3YQIm/Rm23W1FZ/coGvoPh5M9A3l5P2OI65abSNrF0DGSBA7EWbFli8IKX
B2PbNIzkJgZ5IArgDum1Yseu5AyorDrMW4IeW/Q/DxfWLj1aP84L4YrhV5E6RBEoRdjOeu0FW9hL
dHqlVcyGxpjhcGno5fWAoQR/BsEdFZXgmL2OjUn9Kzn+LteCh8nqGS2WwJ2Rb0oxbVmzUZH9yuYD
9WenFtJQrz0plxv16v8uNiqyQKCMmUHslMxttJt38C2PeAu8mj1RXedKrlx5h8a9CGJS5I2kvKK1
x/YqdSleW+N3iHlnSycd5HfGHhTDo23tRcyEa+Hvd9ic0TBqJBZfO0nKZBNcvhp5t9/NIHvaNc/B
PSvKBL+U14m499YVAbxqTKXR1MGXx5Xd+LcsGq0zb2Z3+pmArs7wGhutLBfRkUU+6QVx5v+DzGNd
D35jf3AZ4Ygavo4NH7Wfk/IoSwIlWLnIVKSckd9Bd6wsy5wS1CBC6TujRRZoIp5h+dtJwtCrUbuI
E8tuEDM4r3OrOvEGx4flqDkTJBMAl09BaFtGdZvVRm8bffvtPNDKs2u5rleHYaEWuRF1I1bGnsdH
yd8o5KQ1xzIV5NDW/I53MOz4FjBjmc9BxKJG+mncRChGQy235+9GdGdnG8kVeVXsND7cLovtY9u7
gIPP30wliBscc95nGOVwLan3oeKRwctFLUHCpXHOomH6ZjYx9v5+M3lsHqb+hVxWcFXpptyGD+TH
nx0Y5y8GjWaVfo2lpZi7pG4a9ZeMao5QcGCr6rTYQE7cJXmayahhUQVeLfOh6p7Pr0Ik35zNj6ce
o1/YVIC+g9OpoO4h7dxiECVVBdLNG/2qbILOIlhGWd0X6TUZjlS+1nrRhFwRDGfto6TrfCoxbaXf
iXE709JupNOU7/9o03gyxraYWq0PmK4Gud23N1JXeZ1sCSzdWiIaugruSlblDC5rTqD7cQxq1L8A
Bs2dxg5so+7LeHhiU7BQfYVKXGHzNHMxP6rrGyIn09qQzXKUMIr6fXjf7pWd5KQX0X7ayG56CFxR
OG1duN/gOOEu82xMJAlwsnFRNkefCgp7VsUBtNwohUIZif4h/4z6XqKXSEBo9a4aN2Z4osMTje8/
IQ3I0WomUkXsUfzexg1dNAxpiFRKI1V2S5t9P6OoSzHuzsO8epAfDucNh0/ZkCqup7gAjv/Qu6oz
naqHzGmRI1LB1s6cifhg7KPPTLmDC7XA5ZTK9EGG01oo2DTu0nsQQ6A0Qb027wY33LVIA4imsKwK
xQKO85rMaPTV0AdcoqMsBml2w1e981u5avQWEEwNFreSngVBHtfYySHd5elpUB6LkNjnMUTLYJ8v
MDAohEbmgGXoGbXbALfRKCreXxVvXUHlomag3O/V015ADH2l0tLEMqJwauxayS7izgpsaUI3oqUK
1rPqdy3AuJu8xjSGsiyQDjUGza1n4zinsuMT9aZSwE7ia4J7ian+B2F/g+OJWRMwoBB/BlwZgu3W
0rzZpLY5dc/VqIAmB11opWkJlrh6ZAtMzhz10hSY1Yz9nMx4a8zBPmpE/tBacAQZo99nxhePTP0/
ojdfkdQJfyAJipHk9MeITncbAZIbcTcdsz9ntpJPvOB5Pwxwm3EpHlka28SAE2mr70QcswIB4alL
QabSTk0GmKjyUSZfwEG/KLXBrsxdIxyCzozAuTWxzxein8dpQroaYGz2+ewq9nyBATUnNiY5ElLM
iw6NJy0d5mGkcws0vwR1OqsIU3xHvR/B3pbuECDcBJs5F9z+qzbqTVB4vjPdysy8YQl68NFZAfyY
7oDmI4HErwVYl+LIk521ZZuouIUROrPVA7vwg1OKxjo2sUnU1CnQLo3zZjA0LMynHpsoY6x6tzdm
gcVYd5cWO8Y5L76i9rXqM/U9NIcJvMr5Bo0UDuZpPpRec2SBH1341GYlyOcEkbMZPmjcprZhonGq
9802OyXHaq/ugo0ogCvaPs7LqJu0IFMKoHK60+aTlgjuxHX34m37dLbShUoFpBhNP4GzlB6NIz2B
ZtRjw90sVCH6PzDZCgNozE1xJ+JhEsg5X3w7oI4cRKM4tXm8VIPnorhPw5vzV7EIgjMWfa5PuW8B
okQLXd7/7LQflhQKVEkEwvkUYZyReWT3o6/sBtQkzdFpELKQrYIQhZqoOlSJ9mqoFmfUqCAO1Eyc
kWJs5ezQd99G0Q21DoGKIDACI87Ck3Jl2qxkmY+KD6sOfkylAdaq6aVNC0FmcdV3QQznHxhOWWXq
GxKaxhAmKqOHdBycwLI2qGaHn259OX/8qxfTG9QH5iFFwqTYEitShvw2jDGlMDIuIwo60QBJJXQu
nIcTbCBPXiPXJQ3rCXBzOe7aTrudBuOmlszdeRjRqjh7YFqtMekWNnAYp52aG07fR04vW3dEIttc
qv5sVTzJhtqi3ZZqcGcz9aYJD5H1IInK/tcDOG8HxVeSz3kWS2qMndNv5simjzGipfLeupnceKfa
2Z3IY1m/MRaAnBC2oTY3PYtOZaBl2/eb+pjsgkP63fhKGnucHHJgTLOqaJqS4Oj4lEs+TEaURkzF
msom3aHp91TGSDP9se8Fpm/9gl8skROTpowkfwyBpV3NG2ODFsmjdMMKSMTDOtlV9+EqfIPi0y/W
GPt162M3W8u3m3iTyadQusdc64EicRyInsPMap+D456lYxdNc2kAzlAwqrPbJg9I9FyPjoFxLOlP
YSKBfd05OO4SIRX40pMccKNls0SZ5FE01zCXfRu4Im4vgYSY3GUiq2FsIDkLGxJkeKRedOVXNb+K
q+tYFxS9CeywyT1Ty7GXKEmh10P2q06+dDMmUbXPlS6qhBZYRZN9vri5EFbCXMcBcjjWu7jc1dYl
FWUyRRBsqQsIpURRXcYEgurPaOmzZx+RTEugUCIQzmSEmd53WY91VKmCGHawjfrxJ5pSPuNNLHSJ
cyv1fpTIyML0helG1q9h2ASiqSuilXCWwQosrTdMJtDVc6kdA/9WpS/n7ygBBN+x7Ztk6q2WiTGG
AyeOPF2HpeBeEl0afIe2ImF+eMMcCXVbfGN9VfH36NgHoMBDTtGbdlMoQBQtijME8pyOnc9uqVE2
j7kUeFPSuGPX7c/vnehy+lCybOYdOC6Aoyh2yXgsvRxTfnb0jjHpMg6c0kUfknseVWB4+L4TXemV
qmW7mSqFWwUOmND71ktSjKEX0bqI9pF9vlBXvS7VIWE2ro0f5OClrB0lF1QErBo30PBbCI7pss4H
keou8wNdhXGr4+E2BjlnLac7MmTPmimJjmv19nvD4tsFptQaJFMGVr/RNunJ9BqvBl1NcxNuiNde
yD8Qp93MJ/lJ5LCva8ACmdvIsA3jPGFhK2IXptPuk8MrW36K/Pb/R1goROQs7ZwQMPRHr2tlz8TE
Y1O5W1s5sCnI5qWocnj16btYIGdzo1S3/GmGJkzpRard+5ag8kb0/Zyx1SR/7jWCDZSr6kpqe88I
YwF/3KqwL5bAGdvQVOeoYTumRA9B+dCBY0VEUbequm8QfHqgVwh65DGwyOlBwlRVt1p11ya/Wvmr
YkkCK7Few7HA4nyvUC+yKDeA1bqyA/Z6J3uItmwsO+Z0PYgCRyscNUhALNA4i1tNRWNh2B8L9kmp
M7u5az3jAt5aiO+YiPoxUx847an+hfjfATTgEmZYn7eL6yHAxW/gPLLUTEeVBvgN9ca4YzSdmJXz
I9j2h9YLdyqCqf+dN/H9opnQLsxjpEZdnTChbK2daexNUdxFeIac2WglBLsVFQDjC+OR6MDRLO8z
1Z5cJBeFbNQCHePb0s1claI8Rnhkalo7k77Gn3qgLg6IMxJk8IeoV9hy9EcF0ed+PM1iDiiBHhPO
VITdP7aWjc7KbqmTJegqNMC70ewZK3uM92L19IeyxxkPqzDMoSRM256zb8FsU4fFNfNd/ihvaAHR
R1ml4DoTHBcfMwnACTUR5uYqBn2RYXFTOfMEyxLcmDxRc6KauRa+plsOwbf2iMKsh8RLToaT2tE9
xpKC3LdGu/V0IerOErgFPHWz0peJNE3YT3P0N7U5OrFR7wy5eOwCUTeHaB85s9FERpfoIzMbxRdd
upn03flNFH0/+3xhJTC208hagnNKJu1ynIPHqhRNnBZBcHbClAtFKkPsli5fpdJTJeLPFHkTfMtE
os9lY80AaDwFIQo2fTQArepfA7ssV9Q3J1oPZyjCQq3Vhr1E9aoGmWbkZploVo3ASlDOSrS5H6jG
iBWp1PAiKz0YfeRRPxMoqQiGswuaT6rBYAoUzZ7VPVqBI3SN1lUFQVqKblH84Tw9moPfkXSo0BiC
9khiBHLCnG7jMXL10RCF0P/lkv2Nxr8+/NGQ+pK9ehGdDy6bRzxDQKle7vrD8NI+qu60E4U/1rMe
9A2Sk25qaOgx1LDAZLKlyoV/EaoIJ2VoGe8vwu86atb22oBuh8wVs/SsH+AbOLe72eCrYFMCeEv7
L5Ju2EMPmrFWGCv+l7v+DYiTedkca9R5A6h2JzhQjAsLk+ouMO0RzGLh9rxN+heFfkPjxN+SZfRq
BqhbUu56C29X3fP3dWZnz/Fjs1cvmgtRHZFQcDhNqKiepqWK9TGe+BA9/po7Xsw3/l13LA/5Fsla
QdhMsKMoRH1veFHqM8xhgTUmjwO6RaJDsCU3gxs42f/xKj8vJyY/CzoNwHwytQCz2ucGXod/oEMk
8HDXNR0lw2ApUAy0x71fkKHOoPVXYBblsLZl7UmK75rIHfqf54Vj3fq+wXCyIQ8p7QcGQ/PQVqoN
Ec1rF62DEwVLQndtncP2as1zml7VTefMw0kWMR+sH8nvdfAOUjtnXU9SrCMyGqdBk0ZegtlclF5e
RTGQ7APdCAERCPfO0imJApLAa0ZvyK1i1G7W5h6KkL3zh6KunsoCh3thdVZFeoUVOKRHtOmHGLqX
YzpLuVe92A0e5H3tlY/6Rn9mVITgE8YUF0ZFKGr3Ev0KzlnKdDmoegn3WTKl94HaP1qRKPWyrreL
lbLfsHCYdGuMYl8DRruR7liXV/5dRmuS4sXecCHqAHjtWP+QNFigsfNdoDVRUOkSQyOVG5iOsilR
jT8cikc2ARBt3o6/S/YZRvB0znjQDtNR3ok8+VV9WPwE7o7Rp6yt9ApHO4JEJtUeuprYQfUlJJ8p
VF7gcPZDkaS0Qf01Gnyk4Tozp5tWF5XUrV8sIEcCl5CMckueJ9PMZ92vGSUHBoUittZt0cwAYloU
XKCXE4MgBCaR/eSPp4dWHnQZaOqHNgolNGQ0QDJTQoMrLUOpr15hokXmGpEF3q6Kbs6r4fpR/cbj
+2D7eGqaiJUldpmJcvzGRGzFT3OnTTqMNJvVwT2Pt65vb3icLR4UK4Jzj/VV/W2F+pVA4J8yU3tm
//jyW7mZo7JlcZsuTNwkeFbL26SxXHPYpMmNFJ500WxAwYL4DGQXTlEdlQDsU3mH0fU7oxft2b8Y
kN+bxjcblmOedANlKn3FWHzKu8IxvPGgOLGdfzUEO7hu/9/AOLsc1z6Jwwpgo/6DWF+oXKPzRJDR
Em0aZ3W7uZU7yl7DOQ3tzv/mi7wzEQD7fGEE567Nx4SFLwJMsECDo20Jk0CifeLsrEoSS8lZsKws
bMayFG+ibXFq7dLTDpoXHixQt4s6GgXayj+NjJbQCLWvuDNzzYn0aSOFT2lLtwV5+CM1NTnL6htj
MFPKDqjoHR0h/iH9TDEOWIf+NnQmZwgw6i83O5YnYf0Mk3qS4q+z1ePSEr7wmDCdMQkm5531NaUo
j8GmBZNt3bHpcLoXHNR97YMNG23dG9EprXXVon3m99r4HGQ0xHNLcyAWuRe3VyS4TaoXuXMt8Kol
mF6VjBd5L9hPgcTzOclsaGb0dGA/R1W5tAyM3ctT97xQCGwrfxUGoYF6cnZXgC1wj2EV+9Kr9u0n
piQiCr3YPc44UAoKzjDAjVv1V0TeJaJOGtFOcbZB1dIQNWbYqam5VehBERFYiL6fNwxKGYU9K28o
MPlAgqte9J/ye97ki/OvInWuadTgIKb51JNtKnrPrJo2U0VTscwo7VRO+9tc6qYuRMlfrs91YCvW
9GQ20nRN+7LzzsvUesPqGxb/3KipWvegT4Tcbqbt/MIqaEH7crBurdGmV4yJXH3y0WDwmTTtApa/
5SQJs6NLwA4R+FdDWyZPKO3x9Onl/PpWLfYChxNmVc7HQmLLM0tE7dWTpUeOZSB8j6F555HWy64W
UJxcx2ysVjdBKmLjIdZDFI5jAmh2KUuPRbWf6+u+bu2++hnNt+eBBdLC13PnZdNHGStHnjXVtvz7
OJ69wPxyHoRdB7wRR0JOkxWQGzIWufcXutybJWlVgi6xFuFZ6SRjqpdsPlY1ijyeqs+UbyImwWjB
wI5q8dVyVm2U/jRQKFh2EaAmOblos31l3MoiW7QmHszLV6hFTBUu//tlDRZYTENMN3F8TQvsfowu
ZR1jBqvIdHpDlK5a1bUlGmeZZHQQGlUINOWqfza3zWWGcWLtE7lMjtOmBAPxNtmkzig4ujX5WKJy
R9fG1piVVINL3qCG3MRgjax0kyoQpLtX5X+Jw1mtOm9lJVKAo2Go9YGF9FFHjkiMl20sV1QfsJog
VjWQWGCqOdoZ+OQi/t03tFJhPnm41beqoxwxR3Gn3CBBF7vtzro0jw2jH3HYO79SnE9QbaroMDRM
05LBosEz14W62VasXNupSPJEw/DSNIMvWpEKChVWJXQBw1kVXYn7pm6xq0Ve7vs+uJqyyc36eR+o
+ddP6PgCihPPLg/Ruh2A2NPvy2PcJIdakd1QSbzCAs/g/0i7siW5cVz7RYrQRlF61ZJbZda+2PWi
KNtt7fuur7+HNd1OFUudvG3HdExHTMUkBBIEQBA4R0IbcPB8WeKqaS4kcqaZRRPomEMo1xBMs+mF
NDitbwz2UI7p5rKoVQe2EMVloeaUzjPArLFd1oMugzFVeRq0+3LAhSF6qqiojrB+Gs7y+AmsWkPn
Y91jMeVtC3o9/1bZdkdWsxDjeq6W8hamyMfwoqgondEOhdYMvKa58nbaUtdyO3QHjW51iLz2pS/e
OaCLfXndAUyuBsK0JvAza3nX8iu4kN7iFj6QiX2F+izPX2Cql3eQ7dCnELRYUc5XS5ll4ojh9+UD
qBhRfGdtGOFB+JTBvvOSHO7Eqa0KSEEfchovgjOZAX0V/+w9YzPtTE+EUio43nzwDgwrV+QIwiRl
dlXlFEj36pijB/jx8uIJTho/iVWUVQgWe8gB/J1dZiiTP7Tql8sy1g0A9UDdBHmDwjOwYI6oMDBX
hqitmPWuqIfEbUftd0avwdzxSwp3cW3qNOhAI8BeE26J5KjRURbRSK5eIJcyOGcxFQZtpBQy8iPD
QmQUz9W+R9O3aMJrfVv+UQZIRh/zjwJMHiEq/ng1rp615NSXt3UrODarInQZyZRJ2IMC+/uiFDOl
VI7j2oQItObacRq9NVJbOIBwFryPrZ7PhSDOmZd5ZY2YY8Ki9fkdBLo4sW5hpEBybfcxxaNuJ++B
CPXXb1jdWSz/KlNpAMUZSwq3gHbStA3tWBas4Gr9D5NR/ywh37WS5WbmSxFEhNKhweNfqNitdqQA
8TG12I6Sb1K8V6sX3d+OQSy4Vgi271PjimSVGsmwqnJd7TpiOrKOO3MqImpa9UM6yGowZwYKkXdo
wIWVNF3VgOsWZ1edCTjLaGdsxp5KXpo2xbbC8+5vqXWWx50wvBXHLWbc0ZERJ65FTjkhiBuC3GnV
IZ2V4mNwORXUDxgS+zB3mO1Bc5hAwLqjWEjgHusivN+B/AlqEHtyWFSqd9OGYaWKGiLX7w4LSVx0
pWo5aLIESa2bvLH+24I952MkpXKtreoyQqEYHci/c7Z+7dKnIWg6Ix0DoLijdolXTWADDCOBiH85
XGcZXLiVJLORKwmbZJxGV7IboLdFp8rNrwE04YrSMoGZ8+HWrDVfn2J2jS0CR5piOyOZWyl2Iuo4
Wk03AeECJisZsNYWZ99JPGHGuocg3exL2w+mTZJkN0NKnnul/Blm5aZrycPv7NY/MjU+mOiy4jeg
lkCM18OTn4ATLKXOn4ng7L23SjyBVxBBLGNTGOhyb5PnyyJW4dvAY/X30mkyZ+lNPpK+a+DxaAs0
ZNbbUT8UJzO2Wwx4UEDGa16B17/E7YTE2+vO9iyaSzFLRTXreoR6ci8dsnGHoVi3yErBIv6LyZ/F
cCafgoCznEB05ZgnZWNhfsUCpkvyGGBET5xirL6gLteTKb1w7YaR0bxPsZ5Ranfe7Fpot0u/YZLt
OBU2a7Aq6G8597N+XCag4gVVwl0SmQCKKtp8X6E7PR4Eb1jrR/kshCs3DCY4KjR2lDUa25P0V4O0
OZA3DZUE2vyL6z1L4jLOOAi1hrCzPBySa9VTdkXsKa/J1n9gvefS3jpqN7Vm/85D4HLfOBdiocdz
zHKIzaTSNurBpaAVBI+YwAGv2jw1UUHBf4DVztm8DIChQc4tlA9bwHxj9FVS7cIQHWqRFM7k8aSQ
1X0FKf0X9Tp4rkMX1S/EsMTpvo8JnlKJI4a7Zybw6SaHrBeZLepOGg+mpVtD2fkdUl95fLXmq7pF
m18i27K/rftGdKiZ67skjLNHjGIb1SQjSTTaY1S8TXLj9MOzqYB9fp/XT0aBLpD62DeCos16CrJQ
krNOOSjMjkiQOwD3MdihanM1MIqLk+hZbTWbWgji7DHPlFmVkbQ5Ko2d2tiGoypYwzUcfBWb9c+G
8fMsuZqFkmS96yKDOhc1dHj/fNN/M3+o+xFIrsQpbvJtC+rl8PQ7A7hL4Vxsy42sLvsI1sKuyGrn
O5H8ogSHKN771v5yjFs9DQs9uRDX4h2v1AqI6rLtFLyYEkhmpfvLMgTGT7hzDeAyFXj4WMtGMu2m
yQ8VwMPrvtgFWfREUlE/mUgl7oDPIFU2C3b7y6TBllOv0SJbF63balZl4vUBVJZUpe+eehHK5jwi
Zcp0MtLZK9TWjapg38XxVi67naGHu6EVvRCsdgurZ5l8nTeqUyOuVewV42ZA6R54qsz+ryzHPAZ7
eVMggk7UNq4nUSfgeuReiObMJNDnebCY0yR2747ozcs34653pFP71gIvXBVYzHpespDHmUwg9VKm
403EUe/UA2uUw4jEicG+s0Zo0UTGujv5tZfvRc3FXg7tlKZKCmFFNjhTKN2Ak/Pl8hEQiWA2uxBR
Dkob6CVEmFl6nYLcc8wbwUlezUIWS8alOvok1cacQIQ2qrtReuo74MBkYW+XtBAgG4q04QJMKFtt
mSKQQ5vMK/12Uwm5ToQWwAeTiKAr6N3ibvI9IxlW7tmkXW0bOzHK4LrLOFsAF1BqjXa+qUChOD2S
Bpliui27xz8yAb4EoPtpTBImY1SPPnx6oxeCoPUvAfiXGnz1vQ17GrQNOzVgmiC7cddtOte30Ykm
sDXBemmcO8hSZDgTy9QyelUXh9G4knRBZ4NIBOcBkmSqenCjwsHOpVvOgB3NAZPSV9s/2xVm6ouD
ScwgjqQJYurqUclvRxGwleBU8td8TJiTymArpRLTDnXwjlUAO8vvFHQyXNZkNcpi2JwykmcKLP2P
migJTTJ0F6O5qfS/MLrioYxvyay6aUidXAQQt+oCFtL449mEaJpg0sahOxhZ8ihbwdtlhVaXbiGC
O5RdIXd91EOEpP600lOum+gO86RaUFNdNbSzGB4cWKJhUiqpBGcWvySmlxfXsrW5rMn6wVzI4BI6
0mdS15mwAsU6WFNoa4ZXIa2cQ4DwHPPhqzntm1nQ1yIUyh3SWcqKCJB0jNOvBTgcgK5sQOpfA1tP
VHtcu3Dg7VkmUNEEGCgXevAHoocjyGOng7LR3ODg7/5XFxG/MK7sFprXdAPjYCinG/xwG00kdLZI
hcFwG1L/cSKRPYry1bVs54MQzvKGEFcoPSrx4vZ9DF2Wfvg/6NPoSHf6xn+ZXkQJyGelwDUNTHlV
tohMNT40WJMZ5nlYGU6XX4fBc1Ce4vZZYIKrMlDp0EDwqFHCA+yVsdGZQQGdktSm30dMYaWbOLep
o36v3OYoAWzKzGwRcNGnB2FwUaBtTAUNLzWBgcw3R0S6r1pwDShzUuOqKWWXjLho477Wt7oXJqY9
xm+d9gAQPjtN7xTQCAKsexMoYODzf3Q5WOrbq7Z7U83GnpXcJcpNU+y0EImAJdqFT3c+7lsNLhZE
k6kBKQ3fStBTq0mJXQdvdLTQPB7ZamY6ZIy3aZ5hDEa60YNjQr7kdeZU/ouJZxgj3ptZgdczr5EN
OxL1IfHbx38b+/siTuE2kYXgsMNhLm6M5FutgJFFEHE/mT0vgzvGZKzjuCGQUbvki3pg9SXq6Z3d
e7KLyZsXkXGw31vWKXh5XMQCHT2hvSVpjizdGvSo6VdjsqvF7XCiteNiFfBLO63Lo3esrnKvuGpl
z7tgOzryBqyf31sUO4WIUyLdOBcyoVHH0juspToXWxVQ8528AXOzLSWiZzn+JsqtIk95UdE4Hq0S
2qWJuZeT57B7VtPYmci+Vh417UHgR9g78IVN48dEWsuczTqDuOkdsVUC8grZGoAEEnU/sBW6JIgL
X3JUaEOKWxNevhk0rLEnW8VTd6Jakmj5uDxTDjIli9sQYvxgl5WpHUaPBQHAgryZJ9COAfxWsILs
wy8pxrmZgo6TIc9QrHUzgjoZoovb2mrgZbeFKwtfEj71//zPQAgCMxteAqMwvmfpOgzF1zUTOxbv
s3tMLe1qj25xj7r679GZE8UHmaHPsyioY+alvkr5Ttd/5Iog2eDTXF4El0rF3UT9EdM1TqFup+Ko
K3d0/taVpR00mSvYKT6v4WVxJjiEM8nihtl6+b0PrmrFsGN/G1cgRc7aTQrExFRxSqvaIk/1BLLX
reTXrumcXQZZHWe+Aj27AyumsiZGFUfg/4eP8i+h7yyNs0lFJkFkaTgF5qnAm+5w6J6V7/OXYJdv
jNvpNn7ra0CzFJhUTCNH3wnflEUrzYW3rqqrrg6h7fzdqlwGOObvA1AGaUAbq7HPgp1djwhndblI
56dSnxQGNrZWnqfwgWiFPQ67yzu47ljOMrjoZrTp32cB/sXJra99aOFf17EFJAOkkqOgJrPuLs/i
2OcsTnlSlEkCCjcU3/O/FO0WbQ1ObQIBNtpo0VUbvw7x5rJ+6xHuLJBzKyYd1GhiAutmhJt8i/XX
gNwUjYi85dMYK3cK+VK8pOdxWOgQJL/2G3M7bMNNcCKFF78Mm3Cj7yswQaIF3Pavp23nDTst2l7W
lBn/Z4f9S1PCuRwpUXzco3A4ZPUQ9I/p+Hj599et0dJkCves6DzwRK/FslJUyIMCo2RsBlPu9LVf
b0rwyAoM/9ML4v8W8yyLs8o+GOjYhwg++lZOdu0jo0EHoeaX8FrfpNf0TnXVK+k/V1h5qZxxNqoJ
MhzT15yGOkO1L0Xjv+u2eNaKs8UwaHSlUPH77YgZxRJWCDrQ5ms+CHZKsHyEb2wAdEA+WSwpMU/d
z8Ezn4dT4OHN3Muv5eOwGVz/6r8DdXxcPcIDMFRZ0xm1Du3yGFBj050BDgxdaUV5CYson838n0UE
bc1HD2IVVROjEIJ0fIv7DwPOCLzEIQmGb7SD7NZCVsZPwBm8YlyMmydwkGoYUXfk1I0f8T7ksPNM
PP2BANkMuwmi58tHbT0Z0lRGWiLrlsmT0w2KHkSKhLOsN1F/Q5Vy9EYkENkQUVuJ/XET5F1pd8gy
9mqUKZhQyPxD2+LyevlD3gt/n1b7/CH8ZKBmVT4eHfAhLe09VbuSi94zzc6NiK2VxU4aAbI5vAL5
PE5PeuimtHQb2F2X7DoELUXeU+lKNm9KoC6ZsmrT4E4uDpN1SNvWjibVVsuXPAucVE0cqgeO2fxE
fLWp/zpoRykSNFyuxrqFMtxGJhYJFUnH51nRMRn3Vf1FmyZM5bxRjEDUlig3Ws0WFuKYw17EulzB
yCim4llfNNIxADDvrafRC5zxL2kvwloRqcZlJkQzujllDjOxSjuRB4S6hwm8QK3l6JLqWn7iXLaM
1UC+UI7LTUKqKk01wjAm9IM106ntKGBkX8co2Sh0p1WZYxii5+5V/7mQyUWFLgZBdcJu/rrvYdLb
N0M7al6s6Ntl1di+XLJ5LgzohiX3Krv5KNOm6B878+7y768G0oUaXBiIxtTKxwy/rzWHWvV8DOJM
glzg0yPsu8/6JQNFz4+2J1GQNIfvt7fvvTu741fN1g/MVZpf6ZPf2eE9Ei9Qe4v6s9kW/PvaWXwQ
oMYo6Q2FbiTyfGk/xLusei3otvV/Xl7E9TLQQkMuDihlFUWAF8IqPqQAwj9kHrwyxlRQD3vTvMj1
PSoqVa+GnoVIzn/QLKjHbIByAO5wg13HeCEded+5/7/rjiAKWDLnQIwhGJOyhDxV3vvDTVFcJUbl
UvNlktwEzdRD/E337YSIeps/wSrz1sN5E+D25FUNWGB4LiA4Tu/Q8WBk/SH/qH/mbzkQo+mPRnAz
uHy4Lb46rxkhqUMmU0GxPCY3fdLYJN23/o/LhnP59OEh6uPJSOVplOMUcmjS21ZWOQMJwAsmCJxC
8+ScSK7HapiNEDPf4CJeH3UvO5mPRuvgUrVND+lWEdVFRUePcytKErSlyY68/zRuarQ+gFD8q3Eb
f7OeyNYHzre0n+6Hq14I+yrYufcXnkWck6wEZI/MTPvOHoDfgy/YYmzMCV35q4r/CWVpV7YDV4RL
d9lPW+/HZyEXY6hmHk2QKxfXc7EbK0G6ILCU97f/xe+rPQrm7+mCFB9TehcRbxbNmoj89LsZLWSU
s/F3RSOxR8y41kCTQpLp9rZ6I+8xaod7AprVy20lajkVbRrnW2ihlnJewn0O1nU4HsvwqkaXzgAk
ncvH7VOHBOdL3n3NQkMUlfVQYedNPXUeXvhODFRP2wIQ2BYj6K5L0y3MY6CbFUPK3OkmehHWObvC
qUXtxgog7uQQhXvcFUuAzsmtJxmpO/jAHCdPgQkYVSp6n1ldWIKBKovogLzjn/7QgApK0oJdk/1g
dmj0ZCr9EY2k23zKRI/pn0is3xd3IYw784Bo7cD1B2HmINlBhsaj/EofMcJLXgP9YIJ1sJPGa0BG
2nOVgnX9Ri0fS+V1AumSr1wnabkJ8EI0tq5g01dT3/N38dV+Mmd/uwSwB5lbPKHdKPdN6hRHcxNt
hNi/q55vIY2rfHRqMZOKOaAYL3VFkdptdpXGGzVtbFnG5cL4YnUbLXHTaguGkNzyorlyAow4G+lk
G1iLy9qv5uKLz+Eyk66MpoL02JRG6red9lUpQycunjO5tpvsK9FE8tYuqKpFVUNX0Fhl6pQTqJeK
OfQSKz3N2suYFI9ZoB5mK/3uF9E2p+ph8tNdkaAxLUG/a0zdGKwfVkK8tkarx2XlV5zm8lt4zBUt
qlu9DVOkZVH6UEvVVWR1x6abBTn0muP8IIfLxYzJbCY5g5yuttvCjh/T28Ye/mKQz/qD+r28BpqJ
XW5977J6orXmq2CGmWPNaMIK3qg9OM1r4JXf4Kw3xkZx+u2AIqZgRVccygdN2YovHGhKwrycgZDs
jJlpD+RWMsBoS15KETvDSjj9IId9x0KO5Q9NKJmworJt95YEmsMwEPgFkQjOO4NJUfK1BKoQ/blU
v2rB7vLurDiCDypwSZfVpboalvh9wCTaYYoBjtTWdIQ13HjkRpAerKV4H6Rxzndug8mymLTaHTzF
TV2DoRV2ro4pEYb96AlTrcvr96muV2dGQ0Hrieap6IsaPbXyl8vrJ/p9zpHSWVLKLsfvjzraVq5D
6/ny77MV4W6HixX7VLvraq1RkgIrNlTokiMnq39JUJkw++vEHG1N+1oGQjDLyzZB+HGNeJ5ruVJh
1hUI0u7emzSRmeZX5JrkbrKnKOEx0AtkCI+Xlb3sCQl/e4ton3RxAGULE5MatHJjqu1Nw3cvi7ns
HtCh8/HYym2hF5YP/XrMDuXWYdYIsHt2dfLtspy11OrD5nH+oarRR26yBw51y64z807H8jG8Ixlc
EqKmC9HicZ4ik/IqVmYsnjbnXg9YjSLckug3LmkfVOL8xVxLcz5RqJQrbvZTP7CmMOMx/mkq6CZh
U6mi8CHaLM5lpDpuub2FA0Yqa1PolVcX34M5uWn7TJB3C44yfynDw0zWtBSSlHQThZqdJYogLq29
MixXj79/zWXcjmmPPdJPNd1F98Bj+Ct2Ja/ZyN9pbRfEi0FNEPypbbwb6iJQ6WEwd0UOucgw1BiI
/ruBCooRotXjsosk99XKHyFCUZ+j+Co1RZanXvaE72nGQodgHHzfTyGAMSEpbryZKZrcWoBmlFv6
VQSaIchaCH8JMzQqDRbLyubv2XWN/h7wYyg701Ufwrc6c1U32QyiG+a64zXwXGgaYGPVOcekVgEG
TZoMrdEqcfq89YZp8uY0eRo12dU7SzSqzA7r5+BylsedrYkYyTD4kJeXKu58VmSMdm7q/oOsZRjU
qwlgL/KkbFCEmUTMfevn+pds/vG3LRQflz62vlVZ70hZzXYa+w2+og3APF+LZhDXSoM4e2eBnDMO
MqTwIEtg9sOwPJVddIqBPt1uLVcW5TnrtnqWxfvirJg7TYUsgnFYZjkjLAdkx+CQnHbS5nKYWXf8
Z2GcSw7AaB8FE1YyKm7N9qYoH/Pf6SD8sHicpeQThlB6CoX8J+km2mlX0XY+6O7syG61kYQ18X+J
nL904hE3zKDUrVaHTgMmolQHRJ9uCPBVik6x5EZUf/gE9IWawFI7HnyDVGYyNcG7NGOrbbRj4aD9
DZBK2dY/jncD7inoV2GUOACScGPwRQlRAwRHkcfgqHtJiiSWp06Z4jXTfRdsWvkt6CybqI9D/2cm
Y3DOumjrwhpM+FILA7lSdcOKTVM7isKdwJ/xfbcBzluZtO9HbkD/hrTTD+UG8c5RwPo97oKjBWav
YGN4lw/Ees58Nh7OjZZZaOKuy9bS+KJ2JzW/8vu9kseYuKzsdP5S9d8vCxScQJ5qJtCToDF6CKyS
vR8+R/Nt3P1XNBPeRjmXkpNeDjoVMua8sMPwa0FUu0XL92VNPiEj8GI4Z9J3VqMFzEsCrmzwcK3p
rkbfVp/mHblnTBRyb6fIULqr/yWxoscw4cHnHA3N5rwqQM0HIP18H+3mXeKUXrZnJ0986AT2ydfc
1AowAr0CYY3v+cXRCE56i7G6MrIjJf2t7PKXUfLttUA1a7XJhKyIbkLzelLfLu/cWqff0onxJa0Z
11yQR2Dnwv3kwWFusiftOjh2yJTqnW4PcNTDzvDGTeh1u3oQGY7gDFDOpWiSjq7oGfopgRf+YFQw
oVtj/+qdeawi2zpUX6Mb0Ru+IImgLCld5IRtoRVagxIGsFYeg+6+jHzbkjyT/pm75FnKpVLxhzjC
0sb9dlSfYv86GX5c3r5/yTctoAiYgNACkt5HVagVyI0Z4WLF6KrQabFFeTrfsfQW6NUn9T7a/Fde
jP8d9bNEzk1GipkOJnsOjvW3gtGFPwtUWt+dswD298XudLJiNgprJFRukvYYpAeGKRR4kVOHzogJ
qcyT6DtQoPgyvB5Oz6I5b6lI0jBZrJlYU+NN3ITgVN60RuxQrfHyNrFbUaOaSCDnN/Vo8AspxmLW
8asEZF4tfkBHcdTv8xYP3mHqXV7b9dvWWT/OTYKREATbrJdk0Ae7KU5+LMAaX3eNvwS8e5vF3gU0
sNKCdc/HQ+5McW3rpLYl5dFH9FEMUZuAQB2Vq6IZMZVTv8N2EQQdGoL5M3bLbzRFgqk53U2Y2JZL
Hi8voejEvWeFCxVTvUHtjNmIcmNuy1vFRtYH5hQAet+xsRhIdC9LXHeR5zXlXKTRqWWVsnIxWojt
0cjtUt4r3dc/E8KWeqEVMdO0woUAkRvDZvKGTPs63V8WIdotznHEflF26QARgfoYhQc9ebr8+6J1
4vxGq2OUjrCedWnakOIwTOjIF93QVnUwVYAvm+B8ASjNx2UaO1oYE6vE9HL/nLQlykvqppkxP9EN
e6mx9kOXOLOlPhaGZKtyZAfwHFHZuL0hor1ddZOLT+FchyH5/hSwtyjUdsPgqiS+A+J3XxWMw34a
G3339ws5nM+ou6CP0gEqoxq5Z3ebGeyiyL+FdxnB2vJ8KXkwKX0xsINF7w39hyziPxL9PuctFD/s
NJPVxAv/oVceO9HtaL1UcF4pk13vF2eoBSMQ0ZhxkJt5o3vVFs1EN4w09P9x0111tAtZnFPIafL3
k4haOujKStEtq9iMiFV5Dfa4H0XI3ABcBNQuUfxfPWYLyWyZF1o2bV3hqgQtdaDG68prRJE9BS+X
z7LAuE3OV6A/XGt6VhbUh8rLp4cAWOsgBcoMQbz6lz2zAJKNYShZey+9LrTp0JdUzlKFi4N+r5qb
VDNskp/84rVrTs1wMgfMuci3mNcWJL7rxniWy2UappRaSt1B7ph/rZtbqXMvL6Do9znvkCh5UsRd
AUc1h3avfq114WM4O/ifyoDmWQXOMYR5aMZSXaK4c+rd7jrx/Fv/GLsmumkwUnyot9l+cmO8z6Xb
WtTssm4fv2TzeUYSmG1mxTXyDOnVbDeW7JAmwj367vIqrvXnge7uLIfzGVJOgiCooGO/6VHYQQP8
FuwTDO8JnY83xRW9ESeh6wfsLJNzI0PUNlWPxya83f4MSWbT5odMBGV30fpx7kMr56TVFOiVWidd
2amaZY/mFSlfL6+fSAznKzR5KmJA+uKZeMgwEZ2AdeJAptkuxp+XBYnWjPMXXZaDlFKHIGVWbD3/
Ss3byBCs2fozzMIYmLYLX0H9WU/6GUKAu7U1nPyh2Jqu7mrb+L5+N3Pidlcid7ueb4JJgGAaSDYB
gvtRKtETCV03uKxqN+OtBe3eH8+Ue/qkEPSsFW60EQE4rK7mQiRnHTkbfDBkiIzpm69eJ/pzRiLn
8o4J9eJsYwibecxYZWrckC/FM4P0UQFZ7GTHxLcVjw2+JoKosuoUF3rxVjIrXZfnOcyxLG/Tpr/K
ekmk1qrJL2RwRgL6MrwRs6IeuqU7x3jNnhnDbXAIv4FWUbtTvzO+ysgVbZlINS6ehBmNpkyCWF86
gs9uGjaXt0ukFhdPhlKp2oJi6ag12QA8sKdy3KXl25SLThn7pU9hZbGAXFjJZgNVZlY1MU8VoNox
vOLpB4qSUH41dDY9aSf0mGR7DeSfuSMqJK6Xw87S+TEczM0X2hi8S4/eqmflGDpAJL8xXX/XfPdv
ZBcp1aZ0rUOGwqLoprcebizwyrBpJPzDGU8T9AAaLOCW5+/kofJK5NuhmzkvUDy1M8Cwioeu1g3n
LJIznMYIwDNjQOEO5HTmdSQJHmDZ///zdp5/nzOcMZckicZQqZlGZ5CelfxHq13LbWUXIhtdrwIv
lo8zHdSlhoBkkKVvQeUGkMbCMfcBWifwRn7T7S6fiHfg8QuafXqKHCdfx50W0u5kB7daXIi0G8ZS
hXnUrYH8W/HY5hkPEzJxMDSIPA1z/Jx8ICkDw9kC+g1BS+LHwJAEKQW+M55gyA0gHnDd6DNkJqZN
nOpBcv8r4DaugR+kcWvbG7k+BRprgCXGvUbKN9MfBRqthJ2lCD6pm/KuLiONNTBP4JB5JaNkD9mX
y7smksEldHOTRF2kQEamHqi2S/snzb+/LGLF4j+owQXsRGk7WWbDK7HxrbZaZ1D+CqPQJl3kdCKO
0TWT/yBM+2gEOtpAJVPCtujb4ZmBMEpPCiM2Aixi6oheyFZ8xQdh7O+LBCgndC5T9ugXVqe4u9Xm
7eWVE20OF5+jMh50jU3TJvpdL30Zuu1QiV4XVwLZBx04FxslfR0nbMH6It8Ow2nITceUJrAvChzf
ujIgsVQMFTTmvC/PTLPQIwpBfvySzvdSAZhwUavYqjIo/aOwRTVwzHAuQC7N0kgjXJOz4rofn6kO
FkkjtsNekMevbvxCDnf4ByVOE19h13GUIDPtuybiQ1hr8dTkswQ+7oJIQtVrDRLUu+7ZrwC1nznN
ZkR9DVS2iZuDNuiyrQlU4lkxgVhZj1oDgbWBUZrpFNHvlwUI9obvz+415e8WXICXOnP0VgSSN9R3
ciy4o4oU4TxAYyX5oJbI/Ho/3XRlux+swLusikgE+/vi3KckIXj2QWVOneJDnxsAxVNFaR/7zE/R
TMEVB9MclKp8NO1AwRLGrLGnVFyquIzchk3SD/ivFDwSBUxARAW8VvwBiD+Qr9nLGTE+QSSW6AgE
2gIiaFA6ckBDe1RANt+T6z5Rb8Gl6YXT5GoKJhwtY4enGtFYyWqoUCkkY9ZV1fj2DUxI+6Efooyh
qUejuge+A04XHkzi664RTK2t7uFCFGcmaRJk2khQcIrbUyMdClEj36q7W/w+ZyNxbpoNxZiD02AK
ojgqxpUv8qirJ2ohggsPMd4/tFmCCNPvbQzCofHxRxn/sLre/g17XwjiYoScUtIkFGsV6oGdDHeh
8XhZgGixmF0sDlRO2nbOemiipwcSbrJgm0yCxzGRCC404MDmftM32G+g+o2qaRuNO1qCVEe0I1xc
IDjMZNagR6V9lQFqZsavJjqI+0awIYJzwndc6JUSgg8PyhQpiOry01hpdtcAYO9UzIlA1tqDB9Ae
ASaJf3SAMHJK1XNRjUHaswcPf1tiuLPZVHtUJsDq8RtWcBb0CeYx7Yy5HyFIl09owbbN6D4TsaOu
msFCBpfvVqUUy2MFGYArODaWuZeUYK83otvBqiEsxKgfDbpW9FLraogxg8EZ+y+SRr2pftTC599Z
Mh3o8Jpm6go/FNRIY5dQxtgtqTRx+z59y0AI5fRxUzl/IukT/9msWFnSSAMeBooBjIQaruChOQNV
qI4EAXx9i/7RCVS2H9cO1K5gg2CM9LWUzRttjjDYYlSWl4OAz/0jpfgh2NlMWx18HQh42l8zepX6
ZmNQ4VD7aijXfynE96QkwDiO1IRJUWw2Hi1dtzvw42wZMFPqSa4QLYxZ16fcYSGQrfDCneplSExA
/MDX7ckmd+dvZgn0UEwWsBcwbbBHEWbfqj9aCOS2DJGoJlYJMzSyW6I+Bymjawoh0we6usCRrx+t
82pysQKMFOk0tJDlZ5Htdy0I3lBuKHtnioRPOqKd44JGXyoF+uggSz5o++wnw13DjbKxrafmSJzy
STSlsZqULNaRc7VaavbxNGDj5BAYergh+aIcTyCBrymkag2AIwuOSdOOXbxtjP3lE7V+AT+rwPeg
FPmYJqSFCv2GsSCAleMUf2s2bJg8PKjTnx1gvvkkU5puHFRIizARpO2LZh+JaCUE7ojn2xs6mko+
gQ2gr95p87s+TdyEvF1eNpEQtm2LEwviD1yNR7bxmBAY58lumx+S/vJnQji3MIeSURosWGjBWzRv
++nGGgUhXGRenCPQSYq6WAbzIqS6zsxiZ5BZEIhEIrjzL8UAGWp7LFXTfRswahuLlkkkgDv0Deip
iG9CQK5egx1VFc3EiPaaO+QU1iQVIG9wqiq2teQwolIZio7huhIm+mE1FD0Jf5PKhjlt4wAboZ6u
8mMNxxV41MPU+eilHiOIEFR3Vr0yOENxbTNBBq9xG0/bDO64glIRrdHlk+j7zsjuphyoeXUjaFIQ
yOKhPyOqp3XNEtJReh1H4sZybA/S6JmpKK6tbtVZK52t8uJYzmPQqM0ASVl5TaxHQw1sXZhgi4Rw
x1KNqDylLFesKIiozNqdwvEqAdzZ5dO/ahELXbgdStMyL6epQ4wOyrsxD29lM3L/TAR3NNG6HFUl
S66tct/It5HoUY+dvE95zUIF7mTOpaRNY8lOTnhqp9u5KOwSZ2hogFqS34X97zizhTjuoGbR3MiJ
hRXztTtDv21DUbljDUVDk88S+CJPCra/pHiP93fhPnuLdtld5pD7/KW1DTu9Rsj0YszqsJc90Zzr
2nvzB9ncTWjMqFQkbDEN0CVtGFZX41R/Wd7wPYwwjxQjMa3+bEEJdyuyyjgDrScWVO3ivVUYp2kU
ZVBsTy6YCM+llRGlHhqUzZGxYVhll2wZKrYYJ1FwmAjnGOIuBpSLBE209jGRdkUnKssLnALPBU1A
h6BMPo4SaxpWhsCupNQ2rU4QTFfFUEtBrxdlnBGcHlEkh1kdtnDboKLPdkl4ryUCp7AmQjFBc4Bg
ZIG4kP194UMJoFvzgbWuWfp9mt4M4f+Rdl3LcevK9otYxQiSr4yTFEaSJdkvLFu2mXPm198F7X08
3BA9uGWXHlU1zQYajUaHtR50Hh/cZuJyLYPxbUNEhr6k2fJkn9wXXun3XvqEzMh7EfK6j9uqSStr
WYyTC6siEhYNsoY3OtmTusNL5qX+gB4ow8vvK9D7Cpwnz5a1rUUyfm9Qq5IMVGSMnvtc/d5UHkep
rRfjWgLj6rJIbs1ShgTlztAs9Wd8zDzTLV/zwSoWK/V4x1TeusNXAtnJxFia5WRSIVCILPNxdIPM
ogzuwKtxuidpJ9iqE+8Ff8DpldAy6tIO9sY2/Q4lfx6S/maxRQLJnqrKYJ8UFeYUdG0yjBF9vmYn
6gdTPPJSv3Ibt0Zjr+moD9dXe/NErMQxJ0II1L6ZGohL0ZaqqV+N8GtZvv6dDOZEBLPa96kJGWgu
l+XjKP/UEk7zNzV01tWuV405CHmXaoJIH0Zy8y0hvqoJwLnyzPwuq3gT1psHYLVizAGIjV7pYvrm
VxtUv4zU0nmd7Jv2uJLAHIC+gXOUdEgIQoJ6gyfPkj3KjsErUHP2nmUAAAVMKGfdjEXLsvte1o9D
rh3KovKvb//2gmnoypdAv6iw1TwhWnJNGRc4RMygY+Y9BeBYJEmc22N70f4nBfME/3XtsgjCGnUR
cdnSGkduRS0wMMsnzfgT/2de5DDbT0mVaiTWke7uIl/Rh51R8aa/t+IGaSWC2X8zw4CVXkOE6lM2
jdgHdvqOT9qxfXtc5Lwn21e3YZaUNJOLJZPPsz+9DSd9JzyktvnJeAS4uFd6wS2vi0qhkdzHg/pr
+d5vz5XMtqqSNuihG7npHNTzwB9AQYNQULYVDyROR+U47ShsfEDHHB/ipxaDohEmjUuvusnvwSny
aeJU3zajz9V6v6eRVt+UZWZUJ6pE14H4lOMjacEwjIm22QOSmofi5re4sa4fiu2zd1kHmu1byRTB
zRJqBtYh1F6NEVNzt/nkXRfBORFsqhcAvkEb1dheHXzkhvAdZHTgmDwK/f66HJ4qzBUyTJ2RdCKW
b0H0OTWLr0jmbuwjThWapw79/2rF0kgclo6einz6Ik5OkD00y53B4xjcvkgu+8K4EZJMtRwAxghV
3+d+Ee0EdFuG25pfk7pw/m7dGE/SkUGZOokqBIy44adeHgvCMW3e1rCeJBnmGlOoKJZWYP7rAXnf
SFavmxzfyxHDJnIbhQ77oW5nC5mxH3PAGxq6sxgVJ1bh7A2bztXNVFRkkDKAmmOfoelZyx9RiteA
tMNrdOXYGpvKHXBqtBo9oHadm7YW7KX2h1bN6HjjZfV5ghg3IGe1PC/UBXfSz2DaBehDzuF/Fd6o
OudKYWlz4XbnYEYXPpTB0w0k9IGXNPspuwuVyRqC+yX8cd24t6AJcc5/HSSZ8QpKJ7Zyn8G68bp+
FazWprFs+iO8SX4K5+JWPr0nEvxZ/EtbZNwEQSJGDCp6qkJcHcN8U+nVQdQl/7p+PJNn/ETaxUuZ
040z0AkZqC91+oWYu+syfnNBm4BwxR8exYyHCBQzDmVafZzPizedzFc8STwBGG4gPbCJVxwqO3B5
UeFm1UQyL1IZp0GmXJsi+iQwMDsEnq1D6SOpGdvlvjoUgEx1r2u5HR7+Esf2DxhNVZNhgrhQvimj
hynk3BvbXuPy+2xuibSD2SxYRL1Z9sjYOWnbuikIxBI1PiIK/6OL/SJO/u81hSo4JlQHqDMqT3Lw
psZu03LGPrdt7yKCcRpJ306LrECE2GYWhTUj1dMQ/Li+LTwzYNMxnVoolUJLD80rNQNpFznRN+0s
uTnmS3lPHp4RUJVXl3toRGIe5lApHe6UdBeqnCX7TYx3WTPGLaSK1lYl3RZhRxcNQZ6xB0jqne4O
LgYG8LLWvl9fwG3XfpHIeAgAS89TsUAiZjKtDg3ZWf8gkqfpzx4kFzmMkwBpSDXKAfapFsXXQtVP
jZFxLl7e7jAeYQC7uyRSj6BPL2F8GgnHmfIcHTteXKEDUIqorZGz/rY49B0QfxIfjbv2FFidnd6Z
e+Xp+vbw7Ntg/EKIkRwwmUIp8Acid9ba4Tn2VavcF254V3NKUhwnxA6KzU3W9JgCgjGQXUUepGy2
Y7O1wJaqoxniumZb7kEWZQN9kwqdDGANL2sWQdMgS8xAVTxne5EUxyKavetiqF2xL7mVmA/1qG4I
xabDRVuky75t5YdsAcKb3uSvVVy8CZ14jpKZc4y3lnElk61RaFXUL6kOmcDBv1Wi/liHDfA+0VVr
Sel8MKqOs29bh3gtkJ6MlV+SG6MvAxNrOQ7kixAnbpOoT2raPjVdyets5CnHnLJIm1tJESCLJMQJ
tPkungVLGabCGithl+Q80mnOBrL0StPQjZgmhLxMe8vD0DLEH+VyxCCJlcmKnVaP1+1l85Cv1pK9
6HuTCH1ZQh6Sq6/JZzSPO8Gp9k1XBYpe/zSUf5ohXwtlTnkVAbllViGUvu2zE+Uryf3OAkWiuJ89
FUg8ocMrqm+5y7VMJgQIa5Vo0kJD3+VnYrzyOa/F60ePBWbKg3kKixFKqX7+kLvDjjwKvnoMuUNv
PE0Y86/ULB17KihB4lseH1NejmKz6rheK+bib4auLqbqXRXq91t3dsWbGrO7iY6Bqckd7NGpLOCi
/ai/VTxQ8c1azVo6ExXkszEluKZhHZpFEz/hp9ohVnGL3jRumYHjlnXGLc/VLJNhgaZB/GIOByKc
4/zv3KPOhAJjnCu1EcPw1DjbmRhparw5/xbNnS8VvFuG4610xltNSpqnZQN1JB2jQKLp9lN6NwqF
lSc0D0AcjvfgeGI2RJhnTA6ZMuS17uSQ59RF63RqAxHi0P00/XE/H80TueHhknA2jQ0StLrP6pk+
Trr6HCuPS/2m90/XNeOcMTY0aLsuGBqDBlfqT1M76rzBrc2X+MrIDea50AeTIWoyrKIV/US2gCSH
kecer9addh7cyo39Nx0LmJ15vZ+8xWO8Bxpv8nRsqWbT7TjclckXknAsfrMhfK0c4z8UJdPKmtaW
KAhE4QX7nhI7WvKOy0bI2yfGVwBgXJQGAwZYuzrQpYidOQWQsiuEPJbxjp3OHXjeSpavlWNchiwO
mVmhfAb2aRVIa8CwxvP7s/SS+6at+BR1vLgtPQ358f5b+NIfZU5zE28DGX9iRkDBlGlEgjG5Tigt
Yu5nlSODa56MI6kreVwmwDcgUTSdZnt2tVNt52AUm720fJ/UDazCLfyGR9nE0Y4daxsX2Sx6CaYj
BYesRfHLbdX99bNNv/1KjMyWvkK11Oc2hW5Kq1mmHFtV8KkzHX3ww0lxMsUlqfYH+a+VzbCjbVJc
dYVArzRT+W7MftTLdhJ+v67W5ttpLYRxKZPUAXhqgmE0XnxL0SEEOzumew1z/+aeV3DlxQjsYIEw
j3oV9pAW7YuneLFlu3Dic3zT7IJd+FQ78RMoHn3zXtxlN7zWJJ6RMP6lmNIirwbs4CgdevVRTU4F
7wHPE8E4lrkowFg8QD11eBiV2Coq3J+cFzxPBuNJxKiU0ScJq5jk06w8BmgezNPX61bBeU+YjLeQ
ta4IQWkByyO5ow1+lZ6z/iTG35I0tpSRk9bbzOisbZDxG2GsoosIsT3e78Ve8eZPlHdkoFnK28au
fBA9/dXJ+jh1UgeLWdD3UjVqTk1QSBGQZZa5M070efB7pyGz7JG9kUtkamFytWucNY82oGgupvYo
NgkXMfS6YWA9//vAzeMYELa0qiaquVtU0mOgpqBrWnhTYtdvT5klIDGGOsDMNRavU09FeJPxGNyv
e1qZ5RlRgyoQRGp89bKvhmMc7qbClaXdKPgzqA3Rympdt3bewtH/rzIDSqB2WkXjXy04FI2fLreC
5F0XsdkLdDHxD9NHBL+fkxkyZn94Iwdtl/t6a0lfFH9w6ZU48KC7OG90jN/+V6scSEeNTn1R6w5O
eZvuECu6wUm1FrvdgyABcxO8KJFnGYzbwMDxUqbvd2SBTAc5yRHv4HKCRFlkXEWt66QURHg/kh9B
RSYquwqw4W2dWQIokmLtZ2fcEvGRs3vXXywy215RRNkI5hscLdUfAFVT24qDwMafHoSb8dShdyzz
86O250i9/i5DOfS/OzhJKTBJ6GWJ3m1btCWnfI4fVLe4i5z2cyyj5158AuT9Z57gbW2JbBjortRV
NpqKJPAoJqaMbFKnnKul8DpDsLJK/6SP8st1HXmiGJ81C2PVhxrqwH0gnqVesOM6fUhFIHzlPafb
Z/uUX7RiTnkT61MVNdBq7ubMGidhcEVBcpoiTTj32XVJH1itVEXtZ9DbIQxWf+hTagnLIZv86wv3
Xrf+eLX8T50P7PQRZgjImEFIgwfFdELe2008wxHvlNwyTpONU47pKIx74UEBKhThGHq86237uF8+
gdm8DjNsck/tRCx+yPlDv3Aytrx1ZEJTSRqjntBuFCE+LYKTtacw4Phlngiq4sr1Z5gqMxbaIyIF
BHhb4LHoG6cIjN313frNy+iyVIzxmRgr0UAgT8u/SWzN9gSwMu1b6kc/oxfJr0/EE3eJP+54+cvf
hFYXwfQArhTsjWZZKOgH6P3C23iXHnK0wJJ9vKfkIImb3fDuAN6KMtcOKVJ9iAdoWoXfJO1Qq3gp
qVyqJrr1H62fHiL0f2sGYdZTkAI1qkcNMcLY3hhoibEXbYj9MnETafgpx0Ztg7IzsU0higD6TVAj
HBcK6ZzVgFSTOb05v7lrL5/DKD3MclgCOxA1zy5wQuT8O3TNKEXrzELsqF0yoFur+IpucidGbybp
TacbTb9SShcQgIdGyzi+btutXr6HuSULKe4iucf3AGH5uTcTJ4xlZ56Lp7ToObpT1a7sBFtbroRC
bpNFoRXs0xz9NPpzU8zgbTvFIq/zZQsZUsGV/79dZ5H+yz7opUWHLLDtUeIZyRFt2o9S281ODF1i
qV7iGrnFy95s2/RFLnOIZomUujZgOZvZ07Wbfjo2E+fO4C0jY0GdjEYA0AkiWgsbq1IyKxO/oh9/
Dh/0ZeC8fniymDAtHY0uRL8o2jSU3iX1/aT6svm10zAmxiNg5IliDDHXx65EiIFQQu5A8nifyOeg
xLCGl3PuiveOsSt2yCaVMzUTh157vw8plz2alKzIq9CDGjnyfe/1jnBT3IK+9qh8V7/w0WR5tvkh
vZwggqlEyO9Angnenqm3KFFw6TdHOfVMv3Fl7/+DbvGbBM4v42STzonSKrNCfQ8tEbjxUdl1O2Tb
UOUBLPARTI0u5y7j+F42CS0WUasPEd3T/ficQ8MlfK/vaDeiVzrzTvyTPrDVsTeYS9qok2LKS9hr
TBxZjMD0bM8IqzhqcXwmi4WdJZKQFimkIHl5Hz9T/NeSQqWqj8ZJ9OjMXOf/ERr72qUZjGsRgN2r
mQM1m0bGvO6XPNE4d8HmEZQAuS2KGlFlmTntvbqQbMAr2+6r6DXJam+OAww3gipIriKvVDAAdn0l
OQJV5tkCxlqpjmj7vk4AHhS3yrdMb/agsrNEJX5RATt/Xd5mGHpRUGPklbEBOkAV8soOrLgB2Ch4
SdJN01hJYAJdYZE6MqVUgnxeyr1SHKLmmfD4VbdLmCsxTLwLtou6mmhn50hLmJg3s2Mfual/0Dx4
IIObd9pKGHOoiIQUDlD1EFwPtW3UvRUIX4rw6frW8ITQ/6+iz7icyRTOeDdr1VMwafaCOZsp7zgG
xzMA5gylCcXoDKBKYd6ZfWtpvFuMpwa1+LUaC8gz5/e2+O5MKV3k+nM6Bxwttt8Iqx1hD6pc/bsj
NAsauJQHogAPRAW2AbC8dMjb9HvANe9j3vptXyErycwtrRotsIuofSd7cK0A3TLAtMTs0EnH/8eE
MOc0sTN6qjqXJCMwitE274JDfYjdwNHROjI62c4AjV+Dh9AfJf8vKrIkgnEiKEWTQ8U8vKmrT/H8
KImcEGT7FbCSwbiJFKzck6BCMbQv+Z2XPOUP6cHYq85gi42zYN5acHhDhrzFZHwGEWp4J9reLg+C
peevijnYeeRHxvNfnWTCuIsYnE1DNUBOvwgAvmwt1fhkNLxMLE8bxl/oJMkBngcpafd1UtxCl+2y
uYt4Laqc88wyAkop+qIxhA+HIRNrVkuPqKDymhb3+pptJytXBsH4DTQPhVE9080BxBntVqowcIou
SJ9b0ebcuWx7eQ4gr7RUIKl2yUFy6ImiJBHpjeYC5sqTd4FbHuM73uQ9byEZx6GVyNOHdL8G5cdQ
H0zAC8mxd30VOTLYXrMMD/2yL5FQKJe7DqMii7SrhB9/J4MJIcBrXhR5BhmqIlo6yCCQRVYyzkuZ
Y9wsBaCQJ8giLxCSijdtfcym2UpacO8Vn64rs30dEs0kImA3NZNxCVM4NEEUIpAVMh2Dd3KEd9DY
G851Kb+5NP4nhrDlJgzWCFndI3LV2tKb2/g27lE0lsFsqJZ+Wqj7SSMYiYt9s6gXO0+nYyIHnFfz
dVUJWyoSzbBLNAnfUCpPRXBPeFxD28fqoiO1zdXFn/WGnsw0e1bFXyLxVqo6jB5klhycy+nt+npu
m/lFFLWelahyFI0gMekjBzmNZ6M6yzxo0t+4o4sIxh0ZtZ7ICRYRVQw6C5Lbg6WBZKrxeQWELZ5S
jG9dJDGhDEknRZqobcznzukQxqiCNb2Q/bTT7RxA8SAMvaPRRdtZvF593joyLknUQD5V0bg2VV+n
FhB/kROmPD5Njl2w9SBF7xZJWqBfZuya4Ji1SLCd5naf6tyOCbpUH/Ial6Vki0BdJmgm4IJg4j8X
L/ABe++onzMncJIO+AUAc8EymveNHzvcuHrbYf3axXcPsDLJBAoahQaTJKS1SfMsdYvVwMVL49N1
29/UEVV4vIRFFfk9xjCLRA7ncgYqCQJ42Twt6Y0yfEJ7kjK7PQ/sZ3PrVrIY04wjdJiFQYf2iQrc
Fghk+gIQENpLZvghj5Rh20euhDHGGGlNYcp6TwNrCVRlNLAmlmTLFigvuaQam5Z/EcZmwLokyjV1
wSqGfWZFaWpPkwNEcc4zZdPlrqQwVyVwTRc1EKFSm72k7aue+NdtYfsVvBLARNFtLQlVKGGApAq8
LjnGyT4PnlN4ipq8GBjn1sYziHOAZMdrt+JpxtybOVHqvC2wfmK6L6a7unm8rhlvf6j81XEKzKae
R6B22mF5n1delvt5414XsXliV2tHP2ElAjSnppDSzRHKm8Hcd8ZLJvsVb4t4ijBXlTqokhhSeKkx
Oi/6WSl/ZEj0/J0mjEtI46kF2zWOaRkBF5F4QZRZogqITJ2zZDxlGH9QF3kaFQ2WbMlKK9AcvWrs
Qn25rs372PQHL77aGMYRBELeyEsF2xoPoExx/51ScufRIgBHUGz9DK/gVH5vtYfC5xEybXGoKPJF
PFvR76eyaocFSv5DbEUZVV9HV3Qr5JiM/fxZ+EJhY8v94lNmE8VePsUe76XKOV5sA2WpZtkytvgG
XTphnRWekpyNZLsls5mIAqgtcVvhihIGj5jwUVxUve2CqqyoBODIuqmwaNIzKUEISr1sogm6pSDu
VfSfQRDslfF1SBYnMaqTAsbSQBkOsda5qtLu20hwZZXXML2t8K8v+cB8IS3g+qFNr01Avqm6akXo
lgrakpM/3t63ixjmJMpkroughhgpGe8qYXroipxz2LfjxcuiqswhNKZKkLQAMlo0ZCdP5S2lGA4w
LHK/+N1P0ZPszkZ3j1N/A47p9aP5mzv6oh9zNI1s0Ru4M4pR1bu0ATY40UkV9b0PnNu/RH/toyP4
JY0dezPKQemDEtJ6OIL+0DlKaSFWdbtj6BuP7QmEyigWyZSLg4vNtx1mXWQzV3cRT2Y5CzDdcNnN
sqeRTzMabYTcarW3WuUtLE8ac49nslSmOb3H6/QAmG3RiJwUI1rSMSO3pIzs69vIsVIWoA/kzf+i
RnXhNyX3E5WT3OP9Pv3/6mbtaiR8BzrxVmV3an2j6ufr388zQxbPDg95KRxSCDCHI8l2CZpRi/gs
VaktTDs1OQZyA0TKW1Xct+bTddk83Zj7XKLl4FKHXSyF9jwN2t3QhM7fiWCciJQDfh206Oj7zgV3
iNF82H+5LoHjDTXGhWgdcEdzEUpgJlcTQSYX3MYFD5mKt1KMrxCkqBj1DDYdFy8LOHrC6PN1Ld7R
O674BzY5rrf5+A9U9z+jzJKVT1Zug7gCGb35vnakQ/KMaqQlWuae0g73dvc2jRYP+pDjpth0eT8I
S29QuO1oKZ1ovDeEt4l46Xxb5q+l9iDwWsB/EyD98k0ssPAkZ2FsUgDx5ETL5vVNbhfHwKn9yBHv
WwwCES85G4Cayr0YMRrnEtg2HsAoAUpS0nUWsH/OxTZX6xbTMS3oNdSmBWNZ6WoBD8Z8e1l/yWHR
dZR+6iqtQlQL4HePFnd6cF7w08HbZnoRwzh6s5LrdhIhpgiaF0lGiNmInBX7jb+6yGDc+wSuVHOJ
ISPOrOBMy5WpH56an4tberHH68DZbq+QL+KYx1k5LclgVvRlc5y8Zh8/EBohOON9ugf69OASb0Zp
LPh6/Thy7ILF2jF6wOqBCwAxa1TZ0ejFi+RE1afrQni7RT9idbXko6iPFQVL1abbVngETzZvr3hq
MA4+n/MqihNIiJITYLQpJG94nh56pz9plS2/YTbX54cbvznTlz1jnL4xxLrZhxDbOeSg+tqrRLGA
P+W+djsdaCFkftJ9DfibgqOfeI9U3lFj7oMMDSUjmSE82dNJ8WGn+CbIsnlifvMeuChJv2O1e5k0
l11hQM6IFm28qPbEjkFfTU71CW32VnRYPl83l+1RgstRYF8gIlY0igU4q+EtiRxaWArd2JbOOprE
0YATuTxYH65Exp8UVdznZgmJ5NNoN2BLnY6AEZJuiWX6uYeWSh5rHM+7KIx3IZ1ctnKNVRXP4S0d
5xbcYBeA4rODsfCcC89QFda5qHpedimk5Y2VAWb+2czs9HbCEOpiCXb5Fn3NS0v0IL/E45jaK688
vT0Yt9pU6iRWZmQGqqmGJT5hBlahO+wNuwU+LTLnkTNYLaZ6RVBga/gfSE5jj7fenMOiMC4IqImS
ONN7icJUtn7qYyTVBUCjzzFdum0fo5tfh4WF8y8afSoUemlgoduftNcAgFT3iw7DxRDMD55aHL/H
wqcMWdTNYw5xRfS1b2vUrK1h5OnEWzvG0XRG3xgqFRIhx0u+yIfx2Tint7KLZnKns4rZnX5qwODs
zoXPgxfd7hlZmQ3jfZIiGSTFxMk0ZTt9XjzjgOs4uZ/2rR15S067AEnoAt+EeCp3OzkXFws6W5Rx
H4k0ahKWF7P6rvCGpni/z7idFNwP6IihqbnqaWkeEh6C6ebvK6KimMAGIwCO+++Z6yoSj62K3+9L
8TRE1T4VDI9j8dR1fLD4lQzGkaWdjto1BftXfeVVwZD5YDWapfijo7jCHmRGPGdG7/JrAhlf1oeC
2cvo/bbREAX6gh/tBC6y1Ct5qeZtF73SjPFYNVAUexSYacRenKjXMBxKPOIv77j4PNSl7TtoJY5x
UbkSRkqo4IGgPCZ7ShiX+8Vu8XtncjvMiP6R61iJY0ImPCTjaKAvvVnyZf1kgD0h5qQUNr2Toui6
ZgCiT/3AN1KogZxTVLFQb45h2oIiubxRY5WH+b9d910JYpxE1zVF2FNwaBTwzuhuAHVp8WlscMUs
+o0MfrIpDezAILbRmhwdtx3URTablwnyyEwBTAnv2NsSBh8p01WxqxVLS63a6Sm+gxXfkYeJCwiz
edesJDP2qS/ojB4FdGMl+8FBZhF4i6Ybn+p95oYe1zy3fcmvzWTTNzLluF0KSDNuknvdW3bBUwXk
6uf4vgDiseGid4WnIcd+NMZEQ0SBZUwVzJbbVhmtJnuUAp7x8IQwMXylTAJG8iCka9EsXJJdJA8H
XS6er/tJnhjmEtVnIasaESZqhKmtqMC7UTtbDXjQM7xdYk5C0BS9HFLgj1SfnlRVc6qq2V/XhC7I
R//7yxDYBI4glAqIY7BgqVxaRX4zFEcTb5/oKdNN67oozqKxSRoF51rWKbj80JwNobNHslcyXhqX
s2RsYkYeqlTDcAr8buPkYPhTK17TH08N5sYSZWmSMkqToNfnMvzeId7ueCME2/H1xRuw/YtLhNPS
vYOHaZjLwLDfBJ+ACO0u9KfDBAZDUQHTRuHGTuBmh/Lb3+0UXYJVdK8V6bDUIoxCEr40lRMKQH/F
if07IYw/mMpJBFsihGjLvRkcVczrxpxjuv3aVXTMIoMMXTZE5pxOWaOPJEF3TUc6V+kX11TCnTH3
x3aWMWDQ7pIoPEh68dgF6n0YoIqYfhWM6LOqlNyBjW0H/+tb2GTaEvRClsTop5sPkkdDqyY5pydw
WHuYozQdsXT/ZH0v8thwEWweaUVbbfXhmIROKp0Sxfs7EVTllZ3EnSyGBe3QkuqbpLiZw69JwNtC
agYfHdRFDea4hUa6BCFtkGoju/0Z74SXGB3m6hPZLwfZo/wEAS218QKq7RrfxXTYXBp66dQqoSCT
o62eaZqktYPP6r2GsT3JDnbKQQGBXDNa/Mf1tgu7aMycvrrRWy0bqcbGa6i+dDoP+ns7O7nSja75
at+CiphIA0HCaBO/cgbwqvd+fI4ia9ER5gRvNGFf9Q7Pr/A0Y25nGXXoqKP9t0udv2iR6uui/Ad0
LPJKNebEl/EoCwWd5kFLSbV4c3XS++dZOc3T9+u2z7NL5m6exSUNMWWB49yepm4nZp8D4abkYVRt
z81f9GGzZ+NcT4VA0b5BoOwAlNMxvswANCd26WeBIz+B2MseHhRabvbILS3D/glPz2pFFcaPLO3U
60IEv7UUnwtJsZTyaIhfry/mdsfHSk3Gk4jKHNQD9STkbPjAjXVpVme+izyyH46dNXs0lUabPGip
2XRKjCbwXqLUMq44mg9ZNb2PyjmFnqNQW0snW1ka7kbZLTC/t8R2kfNCFd7txBIuBZ0pT+SfAYzF
W07SDlX1G/GRjtfTF+J4jF+uL/NvwopfruVj4mz8907onMWj1pQ5SYpOCVu7LV91vIXRnvmj7KzE
nm01sUve84pzaNiEGlGEJq0Fas2oDrsSRk8jW0KrreaKngjI5RAwXtUP3gjodsR20ZpxO2Qy1Up6
J+iRziQ5Tu2DykP53hShikTVDVWXJBb/csnSYGwpFHZKDKAz7WX5pPBYZXkyWI+zZO2c6pBRCTdN
9lrkB7njeM/tmaCLHmxTpt4GypSBkszWOjwNDV8HdXGPbPabeWN+jZ9Ur/vE47vfvo1WMhkHoxhJ
jUEa6CVqFsU3zGY0Dlde5In3zezWoLd+TG4l9/9BQ7QZkq0kM14no6N4igxtO5CQn4u97iVeeiMq
LniaT43/R3a4EseEMrIUqVlBmYdH4WSUJxIWVsIbfNo8YSsZ9ApeXe1p3Skz7gykEUy0oOqekc5O
I94B5tO67ks2H44rQUyUUpbSMIV07Xq0R9TTrjZ+dsMCsvOXgvCeXJtxw0oWE6+gCSlrFJrdCsvQ
kpMvUupeV2b7aAGcQzFQaAMD3n9XrVIaoZIpEmo/j6egKD+FGjlOpf75uhh6Qj9cMeovMSxf5tQM
UddSVM1R7zwjQu1GU3Xb1DFpOhVeNQmztUyzr2vC/rrg7XTkSjKzgn1ETKOgeF7LY+fkt7QGB4hv
AuAdZPr9HlNEznWJ23Z4UZXxuflo/MtVp0nPZHgwSWG13Ssfcn7bNC5ymHivBS5vatBkYbi4RvHQ
VA9/pwfjdKu2lpNBwe+L0rkdP5PxVQBGQ88xjO0u8sv+sGmYrO+zJqYGqL0jhQAOYtfs8r3izjte
YyvH1j+kYcphREoJoqZMBEX1bYUy0yRwSX05BsAmYqIpqHONkhxId6jhz67ixF8AIivfT4d8X3tx
YZUAdQudP3OyvwyCME4W9IX/Mkb0rYfmJDsTbntt4Tg/3nli8zODDn6cd0htwFn5ok0zqNVRxctw
cRuA4vJOE2/P6P9XXl2sJjNpKLSaCF7GVIx2mvaYNcXfasV4iUWt/0XWbt5m28DFH/dOLlidS2dA
uk9mxy8k0+244hIJ4yfKWWsHnWKTD3RayFl2BGAPnzW/eECi3alfVF4ehuMw2NHTRq9FY9QhsBNv
cwB04a70r7sM3mYxLmNUI+MfJMMISfXmYcjcYeR1gHG0YKdMzW6so4ryoox5a9XjS99y/PdvIsFf
54itNhJiBG1D3cRo14YNpEln2k2YNM0BnoJqoN3fybv+ZeKgam8+wi5+kB06JXkWpnTkydbiBdVg
YIYHN8u4L0XfBKArMDmub9VvzjFYpE3dVHVQaP73YHUzSC4SoiG32gzyThPD1sr1QnQqMUGX0eRO
ZubKzVLZpJItRTVK20QR42tWNoMLlHGFM3NLTePjafj1Oe9FzNU5l/o+Bks1PsesTC8JE1uVu+/i
FJ8Gg5xU8F4bSnCfxp13fRm2ffVFLOMzy6wo5gI1P4BiKVZAboEdjY1+qf8I0169yKFWvVJvos+k
QYF6+bKLp6e03VU8SOPtR/VKBuMqVczllVVC4FBMq3ejewp/GTk6sEkwwKwdKFwD78rZzhWuZDJ+
UwR8Yt0H0AtNVYfRlrziJD6/43y95K/Rs37G3PT0jpuadZxzuu1sLkvK+M+4LjutGaBuJgn2ROSD
kAF4Y/gzn3YRw5wTpdDqOp2ohYjnoUByUNMQ+HN02fY5GgJwDYxzRNaZdUzjJpuqXkdo4pFDa0sv
kVO8FLvewRsGMBFWZpcur5t8cwFXMpkFHJqZDPgY2rVRWZrxVGvoCoi+Xz9g1LA/nOuVEGb5QqXt
SiGFYkX4VZlPrfnt+u9vHmBNBcOxrsoqYWvzJXDsmwL/sWvSeELY32PO/oDRVUcUkrfrorYbKVay
2E1CLmWOBIU6i/Kb3C3wVfkuN4X9uBC3bXOL9JUrK5Hf9AGgvnWAl4o1Z8hne9N+6cuWrwMdRE89
RfEjiyugFp+Ht0b387qiPBmMnuIkR2Mdw+Sb4q4U3Y4sVtFy56VpcuOjZVw0YcxPLKNWHgk0mebb
aj5lutMu/kCAMGPcZiXQAVHrEI5Cw7lntw3yIpYxyDGQ5KKjmxiHN716SwJODLSd1LlYicYGQYYs
TOYAlzh4iqe9ya60Gyz1afaKXeMKZ8A77gQv5EIDcQ4C+45SkzhTZjoD3gJYpHdBHmjFbu43u9aT
DrSJSbQKAG9xwgjOarJPqqmu4sagEHOVeFqim2HYXTdFuhtXjIR9S2kBZljTHFqpimGJ1X1gvKbp
rRgndgSLJOqP6+I4ls8+odIFYJwCxt9s0j4n4f+Rdl3NcePM9hexijm8Mk6WRlaw/MKSZZs5Z/76
e6Bvr4cLc4kt7fNU8UwD3Q2gw+nXJH7LmO1WrI0iS7q4CnAaX0hoa4feh15qnJFiNnEdGFlUWKyd
IaIuYGQ9lvkK8R4r13dhchXkL/9tqSgnkfmyAD52LFUi9ejx3peImocpI2y+vv2ajuoIQZV4+lYo
SkMSg4AKvDx+eSrzxBuEyZaVaadKaJ3PSx/X1ND5jGC/MUVKMFXFhbBOcSyGviepjwjZh8XTNsQ/
HPc3DMr3zXU0NTFhxY33oPp1qqcGteiB1yI3gBMfOcjvqZUzuwtWX5zKDZVyfXEjC0YrA1W+Ts+E
5AC5ZFOwyOCtmNRTWNtSrmvgDY5yhAomiPBijM1LeAc5+JDVq71urL+/TycIQ39IR1HE9/X4MLdH
obiEpbstAguCCtDzE9/wYQhdqCVb5FC0c9BCxsOHbPWfHu4mhfh3Oy1E9HkGEyCkBJfL4lqKb9yk
OFLx0GPC4rY4LCyiIAufoCTqHMkdFKDW78TiGI+/hB4P2+o4fool96ZqdIIvwn0cTOjkECwCOLpT
WX4p21PAPbWsE2K9cHEBRfZwIRSaR/LOiD6uzoIbwo40NAagoHpXH8ejgaKF5qTN4CmzlFfWq249
ebvApnzFaGA6lUEe0bVdnwhVeIImwJ9qSRhtd50bXmpUTbY/+cAE3RdISXkbXRgW6yLPMDS6el7l
+2lSybaW+ruq7bOBlRtbv6rddJRyHEOppWGlAyDex/ekGgtjI8/JXnjmd6z6TJbFUU7DB9224rcw
h5Q7N/J9GCA5wOCiWg993HaNLoc3lCrFjA+IM1i+Ygpud0WH2t53lauMLk0EMWGJ24bHkEqm/Igh
D9oQIPtilWBZbxInGmszkd62QdblUtEmKKFxQ5BoZmO1n4ROUnTIVfpmwMVXIxwSM+GKg1qLl1QI
7DkCr40UuqkoPolp6YVZceiU8Mr4I6t+5vZHaAaJsso1TkgNHDTn7BfJaI67+UG6qq+TZI7XYh9Y
pZU+KXv9U5VfC2DKmU7+KOrCBGCDOwihYAqjpZWsYPF6ZcoChXKjGEUbBGXgy9ZxwE072lWYYbnP
NROtVr2Vuv2uxIBrcqo2xxqR/tTTxd32Cq/q0+IfUHdIcCxP/RRDTr99EIez1DyIwvdtCJY2GZRf
1RTNqDE1gnAitidyWzCswSXNgIEVodiGSbiw6mQWMlG+dOAiEfdv4A2H2UVTjisFpnKeLfA7eEwm
VfKxP07dBRh1AZMwiVrsGoDl1TkIvoSgOw5Ovsh4a67f8xYwlOOMo6Hz9QwWKd1p78muOnNWZc+I
6JzCCylizb3sJdM+42wWoLQLzeNU5RUciEb8LefsARzjRsuSbNvEZZ7/+6k7z+Poawkki/eVk6Jz
ExmM7/1RlFBFJ1jhTt0FVur4D6xGX4ZayvSkLl9NY0y7gXSyx703lrTz97LJfZtc0u+H/BMr37Bu
arogKSCn1lHgQglaF5HAE7w+By+8Uh1iLbqb1E/FddQbDKUpWZZIMDjAJDXGyHLxqet5x49VxoNq
fdt+w9CluF2pBQo/Yds6gzd1Lv2CSuR9P4uHWWl2QZr92nYijMWj31K5bIx4IwKu5FzBcLv8TmPe
/1gY1AYF2WwMYo+VK782DmnEjL8Yl+CQH8W7+EHeaffhlUW6QDbjT+9xW0Vqs5ohABcfpiVYY/+C
AJkw/BJA+IEoaii/CpzKsOf1uONNN0TKoEfwxc7pgFUkmcLQyu/0veKkZrXPXCNGxdr2nq27xt/C
0c+qIORi1SfuYy6vfejplWwGzWMovWzDMLaNLq5E1xYnxyg1trpOthM/cZVIfAiYrYNkbTa2iu5P
ThCdKivyOmiSFz89xp07Dm6QuryAPpzsMgeZsy3X6mX8tll0MWWihW2CnBup2PkSI0ghtowHI2t/
qLM/bgtMbyX6bhjgpY0GU86RbO3Mumdc41iSkB1cPKzmAeNnc6J2XQVKE0Vzh5E1bmnVHWmCguiO
IKgyfWNNFTUoJ+KOuFJ4mTvjOEQDdipC11kzPqR5+/iJzbnhGZQlcZnUl3gYQBsMqxEvI0upV/fm
9/f/GCg2BFk7dj25w4hnA8N7R/VYKhchfN8WY90jLHDIXWqxNQbiYiHXAidEh6XsBAd/p5qkQy92
2JMvVk1oAUZdqjkEREvZx6IRNlrS4C954Y6dS1x1CAsY6lZdy8JfNwojf630U9hKZi8zbGf9QrYA
oYxHw5hUftAhSx6hDDc4QhyrPGqJSdop0DMHSobWZR0X6ymBBSplSaLQczKG+SBJ9Yu3oHze/NIf
JZQvfEXG8lTYqJq9YDpswHCxqwa8gCXautASVYimjv+4o7WDiXoMv90x9HD1IFwgUGev2GVN0hPV
6A69PdqlWz0FT3pkG5cK7b7kCSRx5vzautqe1VHPUhfqDBYFo+rkEdC9uuu6U9o9xZW7LR7Lmilv
EURFrajkPV2kO2l6qDBvZgLZlxzb2ziMffpoC17sUz/D0fYNcITkadKfgyn81A3itk80NzFfh0Hv
G0CQz+WeKOB4TI+DSzqyQyd82haHsTN00F6N9SiZQoC1mfzc6D/mwEBeWfq+jcJaNMpdiM3MdbiE
4QEi3uvRE58yZqSvSwEXjq5vRdZp/j+EZBvFIKmgWYwvKHx3VKPYIW7CsFEWDGWjvB/CmTeACbNv
VTqbenKSQ4W1/6tva+0mDGWneccXed4CRTHxtrZCFFn6J5R62/GBNWlgvQxlgUUZpuzHldFMwCoU
04a2Ye6U6f8ITpJHhjOV509VdS7wKCvNo7gZpg96+/5Y8m4nnFC99Bld+718dG5VmAapFjk0yPDF
jwn15HXCONAZWkCnUesw1idjAEBVoqySl++SFl2usuJty7EOo4PBQMG0AVEkvy8cTRjIehbnCEPK
xZSeunbQd7HRTZj3xhx7um6eNyhKr4uUSzKceiT92F0x2QCcp93jtjTroQDc1v5fHEqreS3t+3YE
Bik8mtHRg6ap13fCdZQf0vOnZpEs0Ci9blR1jDgyvq3IL3L/zUcNsZEwnufiuqHeRKKUWRGDgOci
7FD0rHuDpXsf84vP4OHayfvJ5W3Bmy3QoZsILu5yj0lZRe5yfzyXbkLSjz8lSXs+I/i4fNkGCE8F
M3Dq4+TKLn9ksQyR/dkCo26xep/XaUPqTBKut9rojeO+JkJo+fVjGjNSGCwoIvdC8xuuiTs1IapS
T2Y3PobG1xChohbRWe5Ttvx7C+kHoKzLlaoK8H9dGphCafv9F4M5sGb1aqKjt9tQJEkAL8nf5SmE
zEiHDg4jPpF508oucBJr+slZLaaiYLqmuJMfppdPJWduqDQ79RTMSaiXQB3Lx0F/FsrnMnv4jFEv
MCilmEJJ4vwKGPpT/8GZ5tvyPsIwCnJZ+Rd8heSe8IcSLvAozciLchZRNw+feO1txU1dLTBlhBTD
S7hrz4bdv24LuKqJuoJNU3jVQM7n7zsnJuGoDznUwy/ba6XoOFPi85DxdwlfPo65bP8nOPpkybS0
0BUd9XEzogUSOslzvHyqyB5idyxYNV3r/Gw34ehyHVHiIl0h1WnCnXKHUYJnMtkI1KChqd4HnoxS
UO4QOobN3Q9305HVAb3+ulvAU3fCohgUkYshLCm9Gh8FkDYNphCYM1icRLt/6r7PlRncsXoU1o3x
95bSLRFKnfUFT+b4lPm4G+b6PMsTeHMrT9RZwwBXj9WFhNQJjonNeh+SKZQSh3HlyGxP1219WX+r
LhCog9sQBmmsWiCEp+wZRIVoX5FeQrc9RqT4/a07fYyD2W2jrl5MFqDUSS7yM8pqQ4AmjVsJx8jY
j5y3DbG+SToKeWWwYcBp/t3uAr6fC9RkogI77O2407ypmd7EfjxGsvB1G2pdmhsUZeJx0/GhmCOH
PUn9RajnY9eJO64vGK7yH6zthkNtlZq02ayRgu/KIRmz7BruRwxbbkYTZd/O8J5e0FWM7hXt8MG0
wYD/B025wVObBtLhwpcGwHM7QheFsLvVOoYTXBFbs4N7UugYoJR5v724rH2krmEh+tNzhTQKCHWF
stTdNPCWlP+QDVaTOguIOmK1IENgklQJtPwIP5KBighl9MPTnOcMH83QF7oeIZXySJkiLGRteH7+
lvBu8qnXrP57r+gCBE1vuJFHBNYKMAs4f9PSS9wzNoYlBXWQtgomMeSo0MYbRn2ohe+8UT1nmcBY
q/VL/0ISysdzflYVKHch0UjJba7kIRsVaNTSTQw1c9KnWjK3FY4lF2XNeqN1VcNBD2btUBr3TWnG
zMIsFgb5fXE95SRfG3IMBbby+Z5LnwTjvgwft8UgdvHnPeemAbSzCHwtMsi6ReibatQvvGTzuqmh
0WgMceeOCtZGMexHptxDWURVpxCt5nKz3GdOdJAD1BCM4K4RHFBZvE7HGpUEHKNAniUn5R/adtCq
ZsZ2RcUPgbMbpInD7wXooJvgXmWxBqyCGSLu4SibVDWe8hGxPsd+BiYLC2lVCw25VirzjxW6h7Kq
tMphbs2Wn5ztjST69sdG3jDpaGFY+6JfqAh8cdq+zs5+yljAVV1cfJ86KDOwbep5iYOSA/HgWAY7
VPpifFrMEIMFQ7kLYzZKP+ghRle9i8UpVb8GLeM1zYKgXMXkD2C1JiHCZrQb/2eiOvH0dXsz1t3R
YrVo75DPw5BNWC3ey/cilBzzcW0ym4d4I8NmMaGuGtUCjoi8cBRz35Z89xHIRZFhq51b7sTXZyOw
tsUierulY5SzKKWhk/oMet3A4SGJKcWDmcS8qfR3uXoe571YtAxI1mZR7iIU1ZJXfSxkHOv7Kmnv
9F501JJjwKxHWBYrSPmHYUQ+mDeIaI7kqlb3U/jKmY2VXH2b78BPj6SFHX15Cx98s7aGnd8wjhOG
y/ggqlnsIA8WmLiMoZTiXDljg+nGsjlXT2rIgybASjoWHmNd6YoPrSpKKauwriPGZjWgNmwwR76o
WaQYLBjKaxh5FhkVWGKsVOGQ9AGRSCNhpFLB2D6iBRuK+VGat1i9PC7xbVKNY1Q7o9lL7f0ggYXQ
rZlVfiyBpL9b2lBgkHzUQSBJ30X9o9SeZv/HtpWxICjfUQ7oHatECCPOd0Etm2V/NzeMQi0WBvl9
sWAgdJX5RAVGInm9cT/q9tgxnowMn0QX+WhFiXBUhmR0ru1CS81POcracsbtkgVCuYepMzKlJ5VE
HF/YufgWhZk1tdfQZ+XKWAtG+YdZGkRZibFgWfYl5lS7QVOGwKoTYIFQ94Y8CiVF4ogTKo4BCgSa
h6r/ta1c6zUChqIiRyUifUVHfmawSydjgqhEa/8VHf9CBpEaXuUGLqt9e12gGxh1mg9x7M89GYpL
ClKT1kSzttp+anTUQiLKJKfWV4eeB0gMYtDATQPGYc4SgrLHQCn/6kgUytdZ+tZnh6b6sr0r5BN/
+i8DVXUyj42h4+uCIXRNWBOTL5B+DTWv0Vh90esu8gZBeeK57JRYVRHqzrqnSnWzGIEi+cD7b1X1
Oad/g6J2PRDzXkrIqxIDiy1OP/QlUv8Riz553fRvKNS2Jy2iazVpwpkweCC+y5pDkjxVGsOLrQcP
jRsMvftTZtQBeb/OdzqmAl6Li2olB98OPP5OABP8ZApOfBBetxVi9QKJ6d8yAvmaCooWCrYKYzwT
+BqWc66eyVQ7/hUTit3y0qJfxGeGT9YUUBLgFDDOVlBElSz24jzoFS3p6r6Hdgj7mTslzEm6pPCX
1nBJMFRNgZ+UVJporw/DuOqlgbzP6312aHcBxkjXZnwIGQl6kez7FhIlSpiBDqYTgVQ45Qlxyp1R
eRrame4iBw90FOOndmalLwMqgzO7QA/94GivHJ7vicMaabmmopKk6ooiICsr04mRrhdidRAzrGoE
1g4jsiIle4vDxpy0jHEQrjmpJRQldTVO6jSngBr1+SFoEptXkbfIBJY5ENv9Y3UXIlFHVJOjukZD
BQcmeZX7weMurSnfFRiUk2BmFKtvY1Urf4P9UTent9lUtz3AZGQnWv7aG9a2mW2vGlrP/q72gjD1
wYgEIPzuj7FyIq41A1Z2fXUk3G1rFJ5yh1zbd1ISQ4rKwVvQyy4C5/ZgOnMxlDs2/d2AISooN3M4
5KfL5wxtavfdXt79CwrftTNg+U8ol1lXBqeOOf6JdNc8DxYC3q+NVVicJT6qd7rxUSqIsmg7Y7y4
Vy8dS2DKm4Upp871+AE8pJA8wvB6kENhzqtHSo1YmReWnGTbF94s8NUZkysBx/O7KZtMtYwIVYHV
a+B1Y005WY23L4WjTE/X9DKTCqANVrrXQdPRySYOvuQQupEVPxOi1uSOu48d/1IdkS5nODyWkVBX
4BxEPrxM1GuK9dc+ms8gv7C3zYS1ntTlN27LouEEQOTSSS3feOE0KS+t9Boyy6RZBkm5l0rl86RR
PnbOmzBpQnhSx5/bwnw8PP7ZhSl0pCzgS6HjO2CQEa7qpQbd82znNm/l+4/Jak5uE0bt9/AiXXlU
OExfOXCSczbrpGJsHF19VwjtX640SHHj9yu8YXpzW9btA0iha+70IopxGuZ4fo/HOhtQsY/npCja
fJa620iMjfu4zyxMDmMmB14RIUgUqeZgOH6ORh+NVafLUMSPIrMFip5EGWZQYeuGFDVk4NAwyTSS
zOvB/e/DlZKDCBx+zJ511jpSDqUukSVUicrMGtjPizdxLGx5CFBnz5KQtY6UMzEEo1ZF4qIjEJ9k
NlrkMThUc6Tr6CAOFb41pwqqmH3f3j1iVlsmQfmQrOPCriuBmu7bvXBswbSoor9OYVxSWBpP+RHd
H3UEeIm2o3XQ+BGziihYi0d5j0jhpVHScZwrs56YaiPZSa88FhGrcJKB80fwbKr0qsiwXGKRWjWu
jvK3RI0YtstYrI+I5ULXJ1npVKEGCFfEVt0Uu5D/zFDkxclFh82qYJqygZhTIdzx6neDxeK5aq54
0aJQRgeTLJ1ejEHYpksy3E9vzHadjahd/FXX4T4t0oswToyDcP3NtIAjK7pYsbZqar3xCZw7u5oL
nhuQnClnFYVPtRe4PKN47OOg+MNqFniUV2i7fOxAG4ST90Dq94WddgH7PF6DrIq4VfNUeQOVQZIg
83TRseEPHSf0hCUcYFyl7LTZxzS8ij9GvPQkctlO6EQoffdl2y2sS7gApvxC6ndzUaHw1Mqmu75z
dCO32tDGjB9TTZ9E7TUq9z0rNLlaKSwtQCkvoUTNkPKk1Cs+YV7BMxjZbcNJj8mpdwQnu9P2n6me
WQJSboOf0qzpCKF/MRYWP+T7Pp4Z2TPGDtKlwhHYilJfJOVkGNDYgcpf8DBd9Njstjds1Wfclo4O
7hWJ2GpyBxhBfm/a10xy/tv3qadMm6SBppAZD2nvGf231P+1/X3W3tNMS6HvZ8rcAKB2YzyE3tRD
6fp2vYtOKNCUDigU/9SkOEnVNA3VAwav6dSJi+LnAn0JgFSK0hyzHGOYQlNj1Rmt7owmiCgzUuAP
aYK2Nm36IIdxY3JmY6qYoJAHrbe9eKun0gKCEmQYdH7MSDl6lB97vOn0uy5ytyGENY+OUlWVFwzd
gCCUbQaJkXcD2Hss/jp/xVOuP4HGGH7WPwWn6at2GDF9gzBKfkaxZUOQNcnAUAyeDh8lUZHGwRBi
k/K7ITm28uO2YGvbs/w+tXa1EWajKAd4GcvJqUvHQ6CyCkbI0tCnBW7gvG5oOk8IiP5+OuUpZ+TR
BIiEPPGrS9pZpXDJBd4eQ8tgzUZYE2iJRp1NTVJysTEDLR4MN48yT+oZvmDNpS0RqCXToiJA6RMQ
qrI5h/uwPlS8YL3MoFGf+Hs5et3eodUYgiohOq6DfBLAFF7R4C4UpbjcDRZ3J9jZgQQuosgU3dTp
Xj7TPrJEo06+KG+mQomBliXNscAoQFHsnTmtPxGAWsLQ9iQWfowidBRg6ToYZuHjwi9FyLDaNV1Y
glDnWzoLSV5OuHZjvpcQvvbqy/bWrGn24vt09oJrfa3uZwhR1DWmUqGm8amtz6PwBpIEc+z1T1yM
EUBGOwLulJJsUFEsrTdajErCrRWXJc7h+E4Da7uiMdR7zZveUJQPT7i4TIazPo+VBJRUacx5ftDm
3Kx0RjiVBUJtf1olETo7sDN8/iNK96ncY1aKvb0767v//8sFYue/+51p7IbcGICRBddCDE2D1T3L
EIJ+DclBF2sieUWUY2LNsysNs5UpT9tSsECoSO0kVX+FgjFc0uRKexIjM/5Mhe5iz+n3UJvWmKpK
NCsu7vjJk/IjNzEOacZufGQvFmpVhQFOUAIhRBlmMQY4plmOcu2MXkpB/sICohO42uAmQOhPrU2Y
LzIvfuEc9RR/ny/C1cDIqNKKn0bW3BrWFpHfF7iZAhr5biai6btkPHD8uWRxD/zDIfBbmelDoMs1
PY16vIJqO30sMYunPZDGJxJEzi0W5QVLIOoMCKQ0DPICYELYWHLL20XN2V2SOtuqvVoxvdwwygsk
GkIWEgl6Bm9kBlSF50HloSQSU9W160eWDCVjwo9tVJYiUm4hy3XkJCoIVwaXMT/mIYNOjbF49KGg
aVOB8DCE6vLntNv7emr6rEq+1fFdi5Wjq/cHQ+zGgsRIlC+dM55yPBXR83tfv+gnkt9rLQ7jNAo3
dJpjxAiZMdaPZhDxhdQPVRIy67JDnRwGeb+9P0zZqGPOGINoisiDvwGb2GwHR2UX7nUQvSRO+yI/
DpgApzz5XwMrPDDHkrE2j3IhY4lAa0g0P5pM7V1xQU135S6qzZ0xgNrDKHfwSXAMhWTZNn3HV41U
rYcWoMNB9cb9vNMfScUkZg9Y/I4VUmFJSN0mE3HiQEKO7SuF+0g4Dvx9FT9u7yALgnIfSgEWFoXI
g/EEhXDMNdfnnW0I5ppRrkPMRSXPyNkrXmOEbhsvOGM2goMZ7lB9VlptldZ/aW6Uz2iSpoziCBKl
p+Y5ePsf7YfmBPvwO/9DAf0HvyvsyK1e+G8MOcnxTj+eFsh0L0Q8FZyiEGOYDtGuO4+mYSlX4GHa
KKuhd/34NES81PBc1+kQRD2NcqQ2H09NHU0ehpvk6AjioCl68xigU4wh2rqa/MbTKFvTQJadDASv
cUaUyZiNVyMLfe4P0iF7JDNf0J42mJ9Jrauo9vhLSo38q8VhjaaPWasjoIrcl2y+tOFuWyyiCn9u
2O37lH2lcYzxEEVEAl7BDjUYYIcRnNpjmfFqec5SDsrIet0Pk6aCHBpS2kjjIZdeIZse7JFZ9rRD
i95QViziH4zuJhtldOU8VZJUQrbpgOuVXf3szcia3mdLdfldw+LtW60fWIpIWZ3YYzhtMkJE0s/O
O8WBTNidrp0zYVgksoaOcAkvhOUnRGGLfMd58jE/M3kYyYZtbCg9CHEyskAICvyL3tU9/pq9fXCO
2TO4dPNfQWYJTn9mzyBlGAfNBMVLnML7LZ6WI7qtcv0azfdKyIpyMyxep6Ka86g0YhZjP4fr+J69
tfv2DiNSkLzvbDjSAyKPsqseI5c5JoV8eGtNqSO+rvNpHCasqYIpj7JTebI9g5Q/QK15brF4txkW
qVN+JuTbLGgCgNWiYA3JbHKG62vftdibjUPqf0kHxvnHWlbKxUwgsIn4EoBGEltBeZWlR05G6ZXk
ySrjHU3++9ZCUt5Gjn1wBtTYwRBdD+o1ZA29W41LL2xQp9xM0GEWulZBDz/aA0bQSEdeaupmuBtO
tZkeph2rdHY197KEpLyMws3C2KVYvnhPDF0A00OCrOy/oGZhGRnlYKJw6gujA1L7VVfMKTVxwNuJ
N1+qwuxc6Zo+FKgNThgX6PVnjyyqioqgO8peKf2Ipy7xOxL8wJAga3Ias/7StzjY81/6O2m3COzQ
yz2V1fmwqpYLWEpXpqyO4rpBZE/wU7fk0N9R6Od+7q3Sn8wiZeWKV/3mAo7SnGEMEB7rARfjBdSh
n5/DES/9HFhlZqubuMCh1GXGYJQqMoATpI05ZM+R2KLqY799qrOEoTRFn5I8aGJsmZT1VtY+Z9UA
Bpf7sGORKbOUg77wDWOqh+MIcVrbv6J5GVWbxTlB2RimSmD6XvK1uEuZZMMM8eh89ZyjJ2bSADpV
qteWr3qExv34NBnu9jKuplHU22bJ9IkTzakmE6AOrBxeffI9MBvb/THfDe+BN1qEw5M0SvvONjBD
SeixSPU4Rgle5ThwWsNUk5dYTW0h9bZBVnupltJRJ83QNUmu19CS2o0ulSO4wkm9Ci4G2CUH1QJx
zAuaJ2bMvLe4zP6fpbO479e9J/JUqGcG3ZdKExGnfZz5ZY4Hg2iUp8RAb2ut2pjseeom8ZQAOip8
s1NDl/NVxmNl9TC6QX9cWRdX60kQqgjmCAfDY3CHuhs5VuHB6r1hgUD0eIHQ1AZfGklBPGfco5xS
2GWW4kyFSUqa2dVP65fsBR7lw8JZyOc5wWJ2Je68gmSRejmYxr3yrThN79n+31zt143x9w5+PEYX
QoKWwU97IiSymmYnDWY233c6ZpFVsrmtsOtWcUOivForDvmokDIVkdCMVhgRDQJpFtsjA4SOkqtF
JCUNiVyijszkqhaJpdzUWQ39LL2nq4aqEmPkqhCrRubmJrt5F3jZnqTNWYRuLHkoF5ZglkfTkfih
PnBmKL4HcgN21h//aWfoaHmvh1EvqsSUwMWZFG+dHJqVxHiqroc1bur98QBbaBpYd2QwZhBRzsad
fPA9JUDcPAN/auIFHFjEBzs8dqf2Iu5Yb0nWKpLfF9ByhjlGUQxoOT7oul3qlyZmHTbk5P/jcrwQ
j/IWvTqDQpy4Qj8xpXdo+K628z0Yy22kazzML5Xvwstw6tFYwmL+YXkOkfIcpREgvkFiYI1Tgg0+
2RE2Nh8+46/5Qh57VAjDb4jURQjz5JWhJX4jQ0q1K09S8VwJ903NmsFOvMLWslJeww/qYBrJ1tVD
6gyC28ydGemFKRbXMQ/MpuzdVmF4foa60EH1VvLHKSTWPVX3mnrQ5YdIZRGcrIc3bvpCB9V7xBqa
PoNg5F4+Y3pNjlFklmwbXroLUBpj/ycbpwPpUzjEKEkGnJC6E/dTK35ywfs2BEMlaO61mut1FEbB
jUxFbOb9vTqpVq87esR4hrJwqItPpYaCMBLVi4pnQX7uIs0KYtkU89zaFugfrse/jyz67RSqTTXX
xKYTs3gOHtr7DomB/811DS/xg3/sL+y2in+4tqLuR9dQNmrQPF46xysqZsOQ7JvqSYKZYdjao+GG
rnwfvwS1TQq0ElfdIUvGOKJXjQ31RqqsgXlVogdHoXxLVQZSyB5onSOOqPjOuH2alYrZRd8TzJhr
dN1J5IFxlV3d0BusTPkS0DqOc5ziJivPI7i17AI8ZeNdE37GrBcwtCvBkPEk0gGjGKMTpLFZxu2J
C0WG1qxeTG8wdBlpGHN8qHRYRAkzVAbhWWa+a1aPmgUClaVX/QgU5A1Zr2sK9yHXZrtPbZVM37po
T8I1ekzuyZQfzkYzMMMkSLDsD3+8wKYuJL0wFupUADt5lvbKXYkyywJqgtNNOgiOuNP224Cs1ST/
Z3F0z0qq+eIIvGx4w6SdjGf4RdZaUs6kjdok0Vt8vzLug/Acd6VZpd9EUvdQHjnm5BbW8lE3EUNv
mnHi4CPjvfJVsBOHzCuSkYFDnerOuJcftlePJR2xvMXqiXlpRJkE6WZ4/TY0W/9JUF+V0m7Kc5I/
boMxvIdC3UKyUP4rS0bmKmICHFruSKj+UzVjCw2kvIWejOD5Jw+/FuNVk6NU3EufYdNSFxCUp4hV
URYQREW6oz74whkTI61YYfWgrPXqLkDoYmU+Vxrk2rA3PaZOlygfKZ3B9s3WY1WMrFbsL5Fof5H7
mh8QceRziiBI52Ue4WW8Dmi7ytzwiTWZb/X+dFs++gCbtYnjVHK1EYPHQHpP4tcsYXQhMI4MOn2Y
+Zh7y5OoZisPVjR/a6fWLPNfVe1s6zQLh3IPflLocUiOJpU76dlBV5ABMtyKJQ5rxSi3wI0Srhkf
ZXDiKUi9ym/NJGFcm1Y78hAGxrqQCSkqXVXMcRqGXfLYFt5r7fyeDIoHrx7SL8L3zBL3I2Yx1E4h
olu0cFOPc+Vr6IX7yZt2LCKlf9BIQ5dUVVFEXqO8epdwKUr1UdXaHeRDe0+uVLItHATMG8tsdksu
8Tx/Hlo3OGoX5VAam4oHHGlYqv3XWlasUX6Bv5dZxTLrTvAGRe1k2UroFC0BxR8wBXqHobmYbfEv
MrLrnv2GQ3n2KazTKlSAM1jFs+8hP3qWEJ9KvxtvDfJpmKaRoEOPc/0La/PWdfWGTLn5Sapr1EKQ
xcRss1D7UVSVzbEvGuuWd4Oh3DyIbSIuzJEuUc+dgy5uDwTzu37XvCqe6k5H7nHySIZ229yZikl5
/lnWfEmsyPYh80sqL0DmiTR3Z/+vzImVLSSKt6GYdLpXrpI+ikl1dx56U/21khlucj3ogqphTVRF
NCjTL5ig1jWukpBRIyylyj48NZMZ/uBeiifN0TEM1esP+bPoorLvU+1U6gKa0tDRSEYxMAAdIyQh
7dQ9uQ6wLWFVHTVM1uTB6QzqUUod53xU+aZDkF+THjTU5uBkSyVGZ/1q87m6AKGUsTEi3s9Iy2O6
J70YM6iWogsYML3gwFk9KgibyCz2JEVZ/gy+sN7uqz5lgU4p5VCMdSzMQCesHg3qFjHK3hM/V6x1
g6EfLmNU+aE8AaZsPXlw8vYtLp8Y9sXYLYW6iohaI4iRD4z5vcBQ3v7UeT4CZPpdeiRuq/fY7+n1
yo6FXPSTpcr0ElwdSFufYNOY8gGNxIPJDW3VntzZEfeVNXihG3j63WTHKOuYf7JHbK76s8W/oI48
gSsM42MTe1DBGUJllr4bY9gIZlYxnBhrjanTrufkIJxryFv4wmEeG7MQEy+afzG2kizbH75rIRD5
G4u3RZtjAPiHfWuoCiXZkcibr8KBR2wicGt3G41hAgrlTAJZHPSCgzPpXfLk7HeCR0qPPhMoBo+M
qpOJ9/CXlJ2nvVEL8Rwq1jQ8cYatV1dZZ0hC/im9bEsIypj7PBvwvgCEmKT3gj6bqjrsQ7lyYp5z
thdt7XRZQNEGrXQoLpVUQCnThUvOzMksq/UaumIIoiRImiZ/pEkWKhCmo5BWvo+6obtqwrvZnNBI
X3j5UfmGURK8q1ilxyrnWRUKA8wBK2B2nUat3zTocRSIYHxVUldFfZT49olFu32fPpIFvwt6UcKi
5R80NbEZscg2V2uOdQ388xovSejZphzS1I9hqguxAmWW3AxVxzgj7RCt26ZUWqTQHtXGTvUyefV7
wLzirHkHXVMl/v9I+67luHWm2ydiFTOJW8aJypZs37As2WbOmU9/FrS/7aEh7sF/bN2qahYbaDQa
HVYreAcQWWNUvFbkuU2aVENrRPI5UqU7LQE90yAL++vryMFhm2SLvg+RJQMOCgwQm5XcoD4ZVcR7
RW9ZoZU47FtTmXEt6xrWkmbilhNNfFBehXGfeoRLULGpe5e1Y1+daoK2XEWGTKmUn8iI5riAZx42
o79rgRjrnQjKNIHRDet2kg94Qn9SdhMSAy0G+/ZfOrfdN37gxo/yw/Xt2j7LK9kYc64mnVmNEWQb
vOGkY0aVlmBc8uy1e31X2cRpDzonHstbTcamp/lUJ5IJSVsyHHJ9fBjyiUPAyYNgnENzrqsioxvW
i7tM2cU9xzHcVHJTkQwwyKmogGCMkTw1Ud3MMEZLr/ly0e9rsTjqVcMRY9ONB7fDvzgsxdmQpVkb
dMBR/XhH+1fCY+Yl6NhOfoIHxilcYU98UHP6vGDbtlqYmJmDGg9TVdjxGpUMV0KhA097e/KE2/CI
N639NtHKEkqyHDq8jDcXkVFETRh6JF6AKGoWeTTv6Qh7c28WVqq6yfPkFi6IgXlTADZv5ZWYjC7m
pVnMegnQJW0dRYvsKBu9ICmsknfAt1XmsqCMShItW0CvA6Rg3qvhU6WZIHf+M325gDBGPkYh4DRQ
pkvVb78pTuLldp1YptN6gxtYGDx26C1pn5z+D7nozSO3WknmSKh5lQw9HcEbnYr9fIOCyi/qHs2d
mh9YuYNqDOVL+Hrddm0+z9Cv/K+SGjTUuvJD5lzHNQBOBgRDMAnzbvbVg+pOnaU9SI2tPvZOtMPQ
Lmc8EsxLV+4q5zr+Zv59jc+8aqowJpIxveOP7uCJtuy2PnEHWO36pGE0euFzIxX0Nz/4kSuZGSdi
aYwpFCimmmFSU+VNO2RhQgxqah4q3BDXJeRsKhuvi0lfmDk9k1X9pBXPWsKxo7zfp/9fbWAvBzLJ
UKxnm21pj+PLYnDuGqrwH1aLiKKqE7ACwPf6HWBu0yQ1KW9/uyz1rosE3a4bzG3uI6229bkOrSBR
iDWFCq/3/J1g7Aq0whz4YipkcYwINgqmjNb8lrb5pPnJLr/l9WlsLuNFSoWRMjVCqS/pzFR9+Fbl
x7b1r6vBpu1a/T5ztg0NCXE5hSgDJuNNn5UQRKYc93uzLsK8YLAlqaFY9lra4U1BG/JoCFVwi2O6
nx3U3P1Zb8AajTm5iaZmlYiLD5Uzs4vN8eJzsOsdSmUU2AvPWeXsz4eCVKku6irB+k1euEON5js/
Y+Qg2H/CeCe38ivBur5jm/faajWZqENj1JE00B0zsx966HVTYWXGcQl2fwID0gjULFArzBjgUmkU
ZSngnxiZgpnoMWi6pr7VrAqTO31knniKvi3WBY+5rgNFIHW6CLhEw+UQpRijOyqeWBtOohkc07Rt
OS5QzPFFdDGZJBGigWvEqshTqe9ywy7GT93yNJWfrq/j9gG7gDEHeJajMjUyPD5LlNAY5n1RvRGd
o4X0gz/aowsGc4jzWp9As46109DsU1WY0SY+pdU+waSJVJo5+rfJE2yCe/wfzZDYCuFukuOopZ6r
hpHfZNc56YNuJ57pBE79kB7ITRNa+fvpFo8Nuquq2mrOPHW5LrLEEtAqwjx2+oCPyOSfZPGkjFjV
2NvR4ifD0/Ud3NZMnUiYY04I6rt+v2i0QouWKsWLQwuXn2jV9zH3x17yYFc1UcVZXB4Woy2aSPIh
wMBSW1QrOw6fjLJxYuFc8uj//+MKuwjFqEzWtLWeVXipyX53qtD8F56IT/un+BmYbRP5C4p15crY
xHDpATKV+o2chajV4eWvth9T5ALB2PzRmIOlawGBQOxwov2giyNZCdr6pJsZ718ErhS7cLtz8YP3
yt72VFfYjNeWL5MMqmVg0wFaBYIVsmv68EWQAE3tbMY4KAzbNK3CxVOuc8JbboPhptu4+gDmQkAe
tMoaBR+AZ/47IWuwn0BWQWfU8YbEcxea7vXaqyvyeo4CYMm+6csQGCVKB+2BPCSe4bayFdqiFXvS
l5g7FJIq5Ecbd9liamdXyEhzB0Novi8zTeLRLCwdy8qLRW6b6wsMcw2lCdH7JMNhj7ve1uS7aQ7R
/cC5gHgngrmAarC1DfMMWRIBrC9hdkMSwkkTbtlHOAkKRq3LimGyo6mnbFL0NIV9bJvwkMndQSij
gx5Gr9WEdJeg/fz/t5FrOEaiNKiLZKnh4kmynMZ2rUrNk6jnzb2oCnJq5bqZ/MmwhBUkW5tajIRE
fYtLr9FB9VF2sZWFtV0mWsixyVsqsQZiNG9Q6mA2EwCR+jwmN5N8UHjjlLcUYg3BaN1AqlorRkCo
XWYl/bNZ/wGpyBrgw/4UAZh4ASAhQlA9TNNXJeLNldjMtK9BmMsrmSvwGUVQAu3R9ImX3KoOmCdB
bPdPqxKPfXLzXbHGY+4wTP3twne80R7d7omO1h52+m1z0/jjkVdIy9EC9hEz98heGDQxIs+93RvT
To/QvtHl3vWDxINhbjKwbWYp6BbhBuc/CzO2jS52ophX87llTImoUNpGAu+eMPoWVqD3FUw4pYJe
SX7XGeGhEYvMVsNi9uNmxjj2Pn0kXdJak1jwiLU2nY81PKONSiqUQxDDOBVReVByEJQa2n1gaG5q
FL7Wq49hY/hwxnytkl0x43FFb5+2f6WXRUb6YkI5W55C+lk4hcKPrOZwlm72El3kQzHU73dVXBWN
FlSQj3I45Idhp2IQGr2teAPEt14yayDmxLWLrIlFQr1g8i2sf0R9aMVaYqmB131qxdc/Uc3LsjHH
LQzaKs+p3y/nkSXIbjkO9qjygivbB+AXCpuATMViHBear43INxmKbxa3+fjjryRhCeQFRW2RRoUk
AQJsaPuy5vopEh7+DoTxCyOwEUdZD5AeA5JjZThlIqK1JY9NkrdejPcnz3VHStSN2WMUuKEQ+3Fg
usUY+tel+Q/jftkXxvOb4iEpE3pogq/qgQ5mJO58iwIP8Fd059Dj0axwbITMNoPqUTS2QkzlgnFH
MMeObruD6GGewJ6Xn9heQkOW0Q2BcTNswlHC2wFUxiV2Kl5eOjE6jC3xjGTimAUeDLOC2jgGUZAD
pgFf7kjQNPlVyzj3/LZpu4hCv2HlJTd9Eis6xSATfOSkuBs73sDoTQhJ1HVM0kNFMNvlNE2NlOHJ
odm6ujyKXf9Ycql9NldqBcEcnQYdYcZgQgq5ecuSp7T+0pachdq20eAEJygMIRIy57+vlKKPpor6
XLxKEwH1souE7JfR515TCMkpnwTVF3uU8EVJKJ2z2uwcQY/+xEKsPoERszIijMTW8NZowlNT3Azg
sOvvOcd263EI+t9fYjLmQTeCXJ/kDE+NPU0pDLu3DpVmnV/YPJpeemuyD7Q1EqPeSzFXIamAVIxH
pfFTHXW5xA70p+sS8WAYDQ+0iMamAIMKeAx6/Fz2MA3my7B8/hMctEwhv4D2KZ25wzuhD0pSF5pd
l8FDMo67bEn8KJR2i1w8X4eiP/Vx5S5QzMUadeGIJhWcKKmJX3JT2AtZ6whl5w4hen9aXsfK9un6
BcfGY5amNBCOx+kKpPTeFMFUF5ajk5W8yqvtK0O6ADFy4ZUZkUrHEs73tIu19yeUMxvI3k1uZ4tH
3tN9s7cPTvi/W8bW+Qxl25kCwnV4f4Qv0VP+Uymt9Bh5utP8nDNbRDLILdHRzUvccRaU5Voazcwc
hBoLOieyVcwnUXqOu5frOrKt9hfZGFshLZE01wQYhvFpDD9njWTniHwqvfN3OIy9mAuCapgUOASP
RWM+SZiqmytWPny/jrNZMbXeLMZcGFlXK4OCzTLPpp8fi1PyRDNpwV2F9ilwNHogx7qjI1sCmzdV
i7eWjAkx6ljKNaonJC7ArYl5wfKtUmMw82hfF5KnGPRDVrexoGZBKvU42IWSnkJNdLVC8QRSetdh
6FJdsR8sx5JixAoKRLFnMRz/Wkn3laJwJOGdZZN5aZRyYrZzBQxNst4vkmOKydwoGcFr256tflfz
6Nu4GsKYjz7v+nQqsHrCbgYfyH13ArOAG59ld0HBinZWM3t4ppS8xIkOvALtTZssgypb1iVVRSXk
71sXzWVpLAvA2yrFM39XFPsq/1GhKLbkuIWbu7dCYrRRTrS+JAJWNgjvJ1W0QUZkXdePzWIG8Ln8
EobRw0iZk7KlxkM8zO4IM6w+5efBsshX0aNx6QnjWXmY1CB9UErFlFDBr6CMymQMiamksgmuFbiJ
98P7NKb0PIWW5Od3nU+ckdt8T/21a3jMhql13RbLBL9AvVc8ODrH3ovv3gmb/euruXmoV4Ix+5Xj
qAVDB+sRVWgsrb0OrJNRzTnSPBBmxwpMb+yHAKuHpmBb6G5M9W2UX/9OEHoEVtZpnDOZGClWLNYf
A6xVcM5iXuE6PaPXdoUxGx0pEmPJgZGmnTPOftC/hJpVtrfKfNvV31reG2szQUFWu8MYjUQqyFT0
AARBk34ovPA+t4md/XyfaXQS/PiJtlFXdns0efxomwdZlTRTR5rOlNm2lSmcQ1THIqpvRuFO7esb
0phvf7BlFwiNHrrVlimDStKUZu0MsXhaBFR8KdMXtY84zsZmwR5Z4TCrWFTiaLYLcGhOq7yPvNSW
7rOjDuK+wqWUfQVHsM0a2RXihyRrAz7ZtACi0LhZbEVPsk2ZkoITual2tZPvhU+iZ8ZW4/Pa0TcT
eGtoJuTaEUxwi1NAK7eji9F4OxNVmEFhh76SW9IDFVp2yltJdYLFEn0+e9q243pZbjYA0Yd1Zcw0
tzV4kpecaClJgek9/WihwcoR3yg/sHHH5RGkJvjD4VzBMiY6WwK1ijoIXpzoLEfakZe9ZrjTyaFB
uTovZb9p01ZwjIXulTAgswq4pT2Eht23xDKTP2IFXu8mY54Xo5O0llaPd075LGPw9HshnQxqiN1k
q2+Lm3+JPV4x3XY0YSUbY69TxQinqkS0Shm9SintqETnmOwP9/XtlN6IY2JNcca5YnnrydjvpG5l
Oc8haZWBR3d2ZFA9RQrnttt2/FaSMRY8D8HJo4d0PT3tlvaqDeAkDjzK8KruIpf7iNsMWKgY9itj
SgnqPxnTkxIjTtUWeLUbPdH53fIdDj9GL/AVcttg/4J6Nwwra5qSWM5ThYomTSBJm6zQ4ESZ6BZ8
PGEXBMa0lEvbpj2hwqS7uY/Bm/c5T+6M7hk96Bxt4AnDXA2IYEq1YMBjyNJPafNZ1TgJ5e1s22Vj
WEqxLG+UTFYBgAGb2RN4Ae3c778kuVPvaXN5ubt+1XHxGHNRRFKC+nzgRa0b6pboAvBsNPYwu/Ed
HSvL49HfPk+XzWIsxxSo+gBSbFjh6aXE9FD1LeZNc9/eJFNFwaaGBgM2UpDM5ixoAxzxRAsMe5EE
4hqCVrucpds+QxcYRheSORLMRgWMfkbhMmLnKIi9U/zxxG+v+49tumAxlwjpR0MLZGCpfvGEEu2d
uI+fwHmBCwSeK8ct5qKxSqHC/anoAlYYAnaiM1qG3VhZoQym6Rwxe4sX2+EiMloh9KOaz2D2gP3T
Neufi1l1EEui46lxk9icvaN788FkaJJJVBUteArb4VeWYawKAx6eGEETW/Gu9g1XR707hsOh9Y57
cW2qygqOsVDF3EvNqAMuOf2TZilt9S7d9+Cu4TWebJ6vFRSjlToRFjWiezfrx3zYi6or8YrOtyFA
cyVi2KdkvL8OVhY9aOpkbgtsliTX7TFsIvO0SOaLMOS8yd70Qv+4Tb+QWOrDoUwDpTeRPuiS6jGp
y5MggqIbzdZeZ8w/rusERyp2do+pkIFEDbCkUbEbcdgNamU1Kq8UfDvlpl1kYhyKnCxG1C3ACc6S
RzAjCEwCNw26LP4PPSWbN+MKi3ErhDRIMAaGrl/tUGcfNuqM6QOC1XrmF9XRrfeqkcf+hdeitu2q
rZAZB4NU8yiONFo2grAyQn147of78aRyKSq3wy4XJJZ0sM6VyhARarT1r4uH6Ruf1C+SaCu+YoOR
BU1/7VHYT5xS4M0bZoXJnOcgW9KhNnAC2vRFyG/KinMt0325ovcs6WBe6SrJqS5GbWVlneEJdbBP
u8YJQsWS2+QuQw7tr9SfLfRqSNEIQgzIUn0RQnvelfn+TxBQ567T/LbIxqpUdR4nMYJKZHChjlIS
qr2l1VL23DTC/HYda9Nw6BgfAt52dCFozH2JQd41+tI0NDbpIygn6klyzUaRrS6MfiR9ITrX4TZt
xwqOfs7KInZSIyeCroKORJxMOwvCDtMgus42KzPiXF2bqneBYltpF3AcyhPtKDJykHmat5XBUQQe
AP3/ShY02U0SSr5R8Tf4NXlIeQUunK3R6Vqufr+pUNyixDpo/ioQpU+SjcC6VUzHoePd8pxd0Zld
WSLTxPxwSBJ1oIO8I+RF/suNZ/OXU4JihloFRCZ8TRu7G4g9BH9Ug7nacsaKx5GQFWqNLc8wbSCq
H4VWsXo8dv9Kh3XGYtdmVpniCFGQpHdKEmJsfGUrIQ9m29W7SMMmRkcy5ab2jvMm2pT+QrD1k3RQ
vcSNPZ43tH07rNAYS12n4FxKZ6ydegbdueI5lAMjRIU4qIl0r0KPjcWj0uYcIIPxwMKw6bsow0Jq
VeHPWvrYqxInXrAdTVuJxdg3qQuNpu4hVn8IdIc8Do7iocvXwVzlx263+L0zoec3eqD+bMxt56eq
8OF6WqEzJiJvTblKIhxhWnn3T5W4AKrkPwplgXgNY1RlXTdZj6ytQwPtPBBSHHrQTNaZHc3pzZAk
n65r/qaXtMJhNF/R0jqIe/SyDUVoGwMqkHUMu/0ZqDs1ub8Ota0bv0RinZUgl2ti5hBJyGsvzbJD
rVWcsneONGzlEFyTLuhLSKMmxNbxyEiOQmR6xnjO+4hjM3jiMKouYnIzmPchziDdRdK3Yiw5ADxh
GD2fiiJrl/fbbrlDoYhTFEdVsBftJu9//t3OMDpdGXo16Wjjx5yV6KdQp6/SInJu1u376LL5zM03
qqqYFFTPyjy0OjBkRkiM6xzTsH29XkCYS2/qjD5cqMHrgzvMk0gxRmmuajtAqPTvFoxu3eoej6es
yhdKcBDp30uM1g0lXv00TxTm3ssks51GuiW16mkCIq/EacRbQ6ud65Lw9oU5/1OaNNVCu3+j+VhN
ibWk+xE1vtdBtm0mSsFVVMFhzDF7EZVJspgdboVJeVBlT1ru0uZIZoSsNfD3t3dS/3QdcHv1LoDs
2SQoV4gX+KRm/n0s3VLo7BkKV6nzH3mkFyDmjLaYS79gJjqcX3M/65+42cbt7bn8PnMyjTYe5WjA
76fVjSQ3toL0fQPn9Ppy0V/5eKddUJjDOSliPBloVUU70imrXyXebGCeFMy5HMwhqkK6HY2gWEF4
FtPYb4eYo2XvM6A/iGHImiSicBRTyJnFqidTMHvKx4G5QIfkrgJZW/MygSVfwvy91I5PxkPrIDLu
FYglJ8h45SLnEzYXcvUFzEJm49wKS0cNaXGe5Pup5XB08H6fWUgjnZJ8AVurrcQV+iZuSf7tuiZs
+4wrCRjLlo5V2esjEFoMB+rtGXMNaQRjOGKo2tG8VdwstXg9BpvqscJkbF0RG2CdoqvWwAYlt7V4
12WvHLk2oworDMbOyXk3ihWeqXDbRLd3iaU4+b2ZHOW7+ZYSaQ9nMMjetbWrfYlfONh0za7oJVs1
uITC0LU9zF/jgOkDYynNA01y0ZYNSnw3uMisgZifG1jmyMzmAkKwaSmoxHznKXjQLDrHcHrBS7PY
SffpXrKjowi6V/FBeeRNyHunxrgmMmOAla5tEkLd18FbPFBLHHAIPWNH+2V7T7AxvxEMZoVT+jGK
NRdbdNQjnYQTWCj1Ei3e52y/uy67z4ZfRmWR1GnC7tfujHQFemfPzbGzDNAfJSAsvr7fHHVmpzlK
AXKZ0GmAlXeRhu7q6DimvCw0xxKYjKVBN9/chgUkiitQvhHNC8bCuy7Hdo3GatUYa1MsYqKklBAo
2iOoiEnTkUPc5b5CuULnjztePo53TOj/V05VEYVLvtBbSDQxuLh8XYqbtlFsRFItg0c0Rz/9mn4y
JqcLRj0zQM+F6icPJd6D+TjLaHHiOT48c8pyfY0gr0s6GiMRD/lx8JInCV3juS8W9vIg+XSWHBlt
XmUh59yzxBro1BaSmEaZSI4IKm716WGenEBHlZxpGTmvb5Gjiqx3V/ZqqS5UxtkInySxuo8bnrZz
tosw5iQVii4yqCUzpFMC+rCot9v5ZRl4JpNzdAnjzmmt3qQGvSUWE9N00E1XfWkGk+Mk8EDoeq70
vInKOGioMSpaVxOOGjn2vPaz7fXSQCWBGgeJsLkjkrRSK0loJa2b9Bt44q2snQdLn7UTIbykzvb2
X7CYm9XIZUwKFeibe8ktUXubwsfrdmh7vX4BsHGDZonCymgAMMtPUXYvVM/THzUsYBrh/9aLjRsI
QZZUiwiItv7Rx3eTVlo1rx5927xdMBgdNksl6BEAQYM0iPr1KLZC6TmdCNIAVt7+/LslY/R40KKo
SmtgDd1nUr+Y8rPEbcbmbQujxjFAELYGxlINFngtfa1tHHNcOAUuHFVmycgbk2T1DF/fTs0BbLGv
Bo2HtY8Ljy5xWxwUdsr4E2XCqDEGhPRFLKAlQS5vhM4TH3te0cS2JP8ifOgHU9XQUFTKdzTrIkbO
xg46/q0mAlGnnO2u7/92saNxwWJe3G0bjH3XwgA0KCM4/JN3n3bV43Q03KWy6ZxW05N+EEf7fh15
86m/Ama0vNRiBBMoZwK6wQ7xIfTpYGT+iMNto3ORj1HwakFpdKcBBuM23V4f7tWW18N9XSGQ7//d
TBfKqEuD+Q5RuH1r+tKU7Aut4HiL2+VvqxWj37G6DuquCWZBwVbR+dXGcbgtPzW74Z3Sd0it6pP+
cH2H/sMZvqwd1dMVoJEZbZSJAEz21R6krcfBkr+r6FySXHGHAtS/hGPcukBrxdSoofYiJXRBZ0UR
gC5ncOkQXeHpDx9bF+kYz67o0zGpNUj3T1dv5silJwW2uU88gonx+Z5SpjXToVy4LKSbBxycVRKu
XNRoswmxWigr3McwVeKUnadUOI2ltu+7wkOtPeeA86AYKcV4xMQQSl6ZgLop9Uyw3KFxJflyfe82
j8BKIMYmZkM9xw2lHS16N1JvF+OYSp+uQ2xr4wWDTYkVrZTKqPCCa/e4gNhI2g1WsTNvRaexQ4/n
GXPRGLtYa5k8azQHMUl4DxteAuLn5SE9iZjpHLm8/kTOLrHZsKhTtAUjIHDl64NbL5j2GqSPwaTs
F63lcFVuGsTVMjIGsV6mwQxonrQLX4UithTtT8o+VgCMOaxLrJtGsxFgoF/SF73ieHk8ARgzmNQg
oiypHpjVA4nOMrcdmwfAmL2lSjD4mqYN02dt37qBP9IYjFO8DLbsJUccIve6avMAGcMnGOMYVjQb
IXevVfvALZTZPp1gnVclnRgiS8BERK2U8hxELoJaH4VSfVLNyclSmWMENm90jCb+HwzLDxpI49Dr
EpRYSNHWUnjpdAAvji1JhUWrznMZxE+cKOT2yl0gGbujKVOTlSFseJnPu5aAtTqfOW7l9rV7EYtl
22k0Naw7yrCqWROY2/aIy92aTnYEjbNi93cxVx22wykrRMb2FH0SYqQIFlI8iD8VJ71vXqnpEe5F
B5zYmDjtTpyt4wrJeGNdMoWhRlWEYIwfHZyMycLV6zCj44M2Ks+7vveuK/1/WNhfe8fOsS+6NBKq
AFq/vI2u4VEXsHheMJ3g/0JozDkCKlWklStTyZkgGpQbdZQQTTUP4ljYKq/EnqONKmOZJrnCMFNK
9yol0TdxmI5pwwt9cVeNMU6pirJ3lR4ybFS2Nw/KkTK8DpE9uTkuJt49yBOJMU1Rk8qLMgGuGA6z
chdOvFwM/YEP8bWVrjP+SZePKmal4ATPyPZod8380EhPemHJDa8DmqvjjLHQ26HN4gI60B86Z3bp
RFNz3+w0t97X3swlRPoPPLAhihKSTAphdY5kXUNDLuAAaCtbR1A9dgU778CTbvjyKfX+qBQELCjo
E5YMjExhDnErDEI0oYUY/DvGySxVxK3xFB67npdz3o5WrpAYtWgSzP2cMHPdpiy8+/rn7BYYGGDu
pQcFvQSNJbl0jsQw8p4Im+q4wmW0JTBimRJuYF7rz8mjJffpeQHDa4oeIMlG68c5L53whWOoqEf0
QUVXoIzeNCQ0w4GmVhun2itIRah345cGD2P6QMhfeVMltp/kFzw2C5Q1lSAMEhY3fk5vJKe1y3Pz
qtIZBYpvgNkbU+YXTPDmx9U3vdAVMHPv6FJDEmWGoEHwKCTo+AN/F2r1BInXws/ZRnZETRCVixSr
AFLNyqqk0q5HnacqmxZ/JQzj54qyOC3w31EPiHFcsRs96tg1yhKgPKfObCG59SY/XNcUHiRz4EsF
88kRSsFbKwvsyFCeNQ1FySKv7pkHw1wzCUi8agF1MrYiS05c6U9phGEdc/QnL8fVAjI3zVDp4zzQ
szbOhUXEzIr0vQa6Nbnj7RVPIMaatMPYKGkHhRfaz534Ks6PhPco2S61X0nDWA7SL+2c51i0ntzo
w2kmP7P+sNQvXfcgmM/ifFemlXtdHbZ7aVeYrOHowxTtLBTzQKeyWYuTH6aj+qWzVCu/++fpCjeE
88DjGWc2qzPF6v+KNOSveN+VugUzbQ+7+bv+aNz3n1uaS9ovHA+SYzvY3E7f9U261NjDCq5PuFen
0E7qO7Bd2ZxF3bYdhBBTRHM7Gtd+9+S0uE2iuMKtSqmVJSdDZ7Zy86ZbxQ36au3MV56uA24oJ2ba
KioKZhQTYzgYPD1S0SdES5L66dOYfxMzr1p4VNs8DEZRhCAptSWCKyzOO1VD/Zbf8oguORBs9CRr
zdoIaEGI2nYWyTtbN3dpzSt329CC9wHAqMOQMAeDnUbRqDIJJgGC9O3rpBnWqMbWHPiYpcwx79vi
YJLe/4CYXYFnVYsLzZEs8Sehu9PE88wbpbPlv/0mDLMrStJF1TwDI3xW/W6PNsy94aJZ3CluZIvv
vXHWjn1nGvXQiRjvi7iGXlqq+DmTPqnazxTNmdcVmn42486oIhrSMNxOUWWF3SORDIGe0nC1Wnyv
F/Di5sLbUqCLUGkVLxDVL0q54DglnLAQB1ZlrpN4bjGcSEN0Ny6iu7QO7xONPIZaZ6N48ctUgk9B
M+bznNYccTc15SIuS4Uh632YTCPa4Ytas4RgPJdJfxOFmIBwfVk5OGwzTRrWpdxlkE8qb7tYQuLO
KRReensrNLDePI1xMbRaqbQgAkpyomPdF7CYaW7vLTYmh9O29DMv0b314PwNkcq9ejlHREZGnVKt
0jqvHPMXpdxaUB43OjQsIM7O3y0joyYBZjwUMR2m0ApuXn2q230XcNw0jiZqjLtBqmBcBEofKiKv
Mdwby0tVg0cZYYfqLRlOhiBxVHDzZF9UkB2KaCjZMGQqABvxRovdaTmr0o3JoynlKSBjruIgL0Bw
jpWLjL083zfBy5LyXAvluu1gqVGWIG3joKbM9+f6Z+CjTeRonipX+PpP4z2P33PLg1orHzvmcVbl
bFEQmUKOBkVpfrUvn+nQng40LCaxMH/WpY3PvLosqgBXLCTLgTLL2mxMFaTE5aKpu9CUvSD4Xqup
o2vx3+k726mmZYEhiA3V93jfy341fi3L/fUjRW3CNXEYm0HUCuFEFRBJ91kfjqniXv99nolgm9UU
E30utQD9HrzArw9gzkNIKo/RB08pckpO6wa92j+IA6ZsCSN0TdF4/5qVQerMKawnArS2SZV90BMp
sIxIEm9BXDZ80rTKdBTEPmg1fwTWnOuybq7lCpxZyyxJOrTKg0XDrIKv6YJkTcsjAdpezhUGY3Fn
uUWQagCG8YihNt50LI6TTXuQGx+lABzbtNVpreIx/Gs5GYPbkbHJKxXKPh+qvXGcdvH79JXGD7kd
UVzJGMvbRWaQd3RkcAeOH1rghl4sd/GJT5nfFI7ab1rdlWCMi5iMSp4olMYpQqxX7k8TeapAoNdg
JNB1ndg0vCsgxvBmYGHtcgqkasdIRSnYU95ydJ63ciw/DEjpY0k3sEv62bil7WRqYumOcp/eZVg6
8nRdom034yKSzESC0nBEoXUMOJobzwsn/yqiB4MmPDLEvUBb5pcBXxU3ePOgiip91CExLhJG8Y0G
46TFAJ7piGhpt5eO4VnzKac3L1C6aeBXQIzOt5nRB7WOSPBUnePiICaptSx4lXeNNQ88Lrbtd8QK
jdH6stTnLAOlCyrKm315SG67XeA1bvle72LepK+czdu8pFd4jOILatR0swTp4mfljeqK4LZfWse8
pbwkgsONN/BWk9F/KdNIg/Q1nv6fiz3s1a7Y03d5ifLx8XPvBG/wtI6By7sHto/dv9ryYfaX2bdq
J6B9x5aroxh+HwR3RsySs5ZU0T9eNhcQ5iC0eULqkM4RMc/DaTyTm/g0uIqdO7HHDVFt3y0XLBnf
srrY0JAWhjNNhYx2oFnRXQSuHJSDF7NdfAu/U29b25u8tmmOdkoi1aYV6lybGE07AlW5LZ9pVgTx
7cIW98BEJm58kXnmkicmc4VWYdnX5gDAurqrldHSMm56gq7UtV1jDIlmyolU0hEzE0agF054CH9M
D5pP4/Vha3OHv1w/ACCL/30JUSSY5EX9DhegdGm5VQ86+INNAURv+Wed0vM86McgR+KWo57bvtBF
ZRjTMibFIBQBjnrniHa4o70ThYO5wtpN/F4Xph9BMofOkcyXOM953i4yRkYNlK6SdeyiOJ3F5UZQ
OE8N3ulmjArSjoHZyPj9CIxyOWa8C18H0+EsH2fj3oPGK92PzSjDADEsn+wXJRJZaGBywtQS3GoX
70fH9PoT3hcO2XNVhiPeu1e2QtZI3koLPXVCYc325Ix+/omaTukGUyzscT/cx9yaJh4mY1/AEFTk
5gxMtVFwz92KzWw3+ev1NeWBMOYkFockqw2chcXc9YNo5c1BqL9ex+Do3rv3slq8PC+WmgjYtl56
6quTnHF+n2cT3yPsK4CsHfukHCCEcqv70772BRuZI4z8EJ3K5vdf8eRh7QcZCkOrAJfNk5c1uldE
vIbn7W0xVFMzkXRSVeYe69WgjMeEPpqIfE5a/V4ehHs9I5xiGR4Mc2pFoU7U2QBMQtCoJrWPs5nf
L1HMC7Zt271f4rBhMDA6T+UgA2chsxWjV2t0AqOEE/fWTpMHMizrusZx5NLo/1cKYYxhbJgJ/OFW
ug/kY1ncJhnH4P3HQ+wiE6MFSQl6nKaBTOLBfCcKlUBQQcN6lc19YvLkYe6NqMrEXKDBShrYzmB3
/h9p17Ekt7EEvwgRsA3gCj+zs96KFwS5IuG9x9e/7NUTB+yFphXUQRcxYmqrurq6UCbTBLplGwwm
Ng2lr5lT2qE9iLxPzX0/P2vIvhlNoVXAu6JSdQXP1XCfOxnGcSwzg1xSANxEcIDecvnseL7C+GTR
yHUUa7CrZuaWAlw+BTu9WWcRIO63qy8NwWV5e/03fMb8VJMtkqljrC8aLWEusU0TqjXQHrrIFlCp
BZWAK1/NM4LIb+D4/CKVueFyr7XocELqND2LlTeXsVWFvM9Q6oOfE6uzaswT0sXNGrXUlkl2DO+B
kIZssb4KsTB/Jd/ObuOJHvp+R954LMdx2CJZWdZqn1HHicOvYnVdcCtYPL3oH7C532WdhUZOa6ed
mz9h2AnUqeVVZYdOjeGg8lja6TX/PaaO98mYimjKkiFjDPxTDhCVUtgaFB88DL9jQu2PUNIBKCS2
XrX8YU4NukAVwBYXjdc829V2I5g5RfAv1kT/wCXWwteh+1rl1RuWWnzS8Yb8dg9uI4nJBoYqasG6
ibhprNMJyceNUpuc68YTwRzdlJO6LD6g46sfKTjUkoEXmOkf+fmcKE6AgT6wxO4EF+EMABcT52Rc
r56OngvB9CeF4pbc2B0CHoPwblKKfvPf4hiFhmUVTSID+7VNT2t4rylfqiWzC/A7awbvW2zfBc+y
mHetFZc1jBKoJh5pXT0Bky0d3eLVW3afGwykmfgPa8Jsb0xG5qnGKSpklVH2B1VuI2ftl/51GGud
4w77udtZFht90yjqo4QW7+NT8rV8ouzHgj1aYm43B2D/c4fu9ktzG4FM4BWFpIyyBcq1b8XXHqjU
mS99wQzc6spB6PKqLRxTsr0J9K2kAnypeFxAzxoqj2H0ULfPnBeMBoDPHv/zvNh4q7SyGo4lbFi/
LUAtH3xM9t0UJ/otmTi84L7vg2dhjL9XZBCNmpa7w+v2oATJteJTyFeeD+6N1WGE4yyH9XUiV+rQ
QikdKB9PUaBfrYCuAqp+GOi0NIDZkeWA0TAcGsec+yHqLJnJ7MxILlfQ9tK8R3QLFyNAtVWCFIQ+
lq2t36k3HS9h5Xolk+HBT7JhnCBzfMOQcGA+DF4GLGQKpo/UjpPZ8ZySpmCb53MmYtvoEoQlq3nA
JKxfKWkwrZlz2ZA8MUwmN4JQcFRmiMm175J2THrNagXeQDIvgLCTMqPWD2XeQooQrB6q0Gixrw8q
wj2dvjcPvBrOfrj/6Rw6Ez6qLo/TRoS4QRGtcP0SmSeQXoFNQ8XWxMtlA3IckR0QFo1uHBvKsrCC
SRCIZKdJXjmusJ9bnNVhXvw4K9fogz9CwrhFo0n4piicVc/ccc04MPC7llPB4m3qQPIxP5rHG6+L
MH9MVMry15dFacUylmXjpf1emvlLpDVCMGYaL7ff9cCzSLYvIhvDupY5RCbLbdJ/WQDUrzQl54Nl
95Q2Qpj0rMnjuBB6JAAkjGMLaLP+SvCFdNkV9ls8GynMQUkU0K+j1pMee8w1D37s6DfyU+2uNu3b
mk72elkiTy3675vjyqo2irMIAtUoPXUkvEJJn6MUTwQ9vo0II0oHdSSw3JKKB3lAlDVz97IWPA9g
YvkiRHmTCfRw2m/xeJcJXxbyW+WnzdEwsXsmaW2EhFrqS/eC3ab7+DGzy9aKbyYHnDdXusKx275S
KiEawLtM+RNGDFEWeRxQUDOqm169jkw/4XUweSIYuykzkbt1gQgpeYiqkzQ+S+XXy0ezG3rUsxaM
2bImr8UKYPY28nWrnUMrMx9EkJ78Dgo0Su5nQcxzN5nlsiS0waY39237KIdfJZVTXt8vImiqqQO6
j6iY+/vVlcOmL4iRQIYQW4PbP8V2ZQuu8EIs2euBBlU4gsOD19pPGjZCGcWENWqUkh6S6q+JRWzt
2xza2hflSJuwTQgEqMsntp+TbQQyL7qiFOpqrhix1KzJHW6SV4qVqgTFtXynXJvXzWgpbnZb2tzl
791I8VMwxjx/Na+xKMMwlBDcuW2E9V7tKnIze6zRNSmeaOXGKn1e6s4xLwabfhVakLAZKx0Tno07
OgTFKHSmeix1VAflK7+8wBUn/yoOQGJEF3qcJqicWkd1o3vTbl1dd/Bt9C8IMXav38akzIMydCPl
aIZ2PQFUUvTUzoNVxeAFSx45XkN/6dPnyUYS85LoUdgKA93IXO6BUfxAuzaCWwbL+188GLwduA86
mUvyaGzbPCtEzPJsAqUhMsLmx+AmJQDJKIqw6mhfaDcYVB9uaxFLuTFuiSdeDdZgy5wqBM9hmfg5
L60aLgR/Q64SaxSPJHu+bFWeACbg4PskHRWK0qKsr3l9py3+5d//yI0uWZEJLnVvrLL48cgQZ3ag
iBO5+in2R0+0Jad8LHy9s+i8h2mjPqo7asAre+96KN1A1tDTkyR2D1otEzJNBd5uvTuOk5etir0o
gBUt7Muq7r51GznMWbUAyVUWEV+aS3WXk+exxbpwwxuUpefxyZwbIcx5haGeJQX9TGn15365EoHV
h0IhHjuX5BInP9h/jTbCmLNL9CHW0hkatZ56bB5yJ3aIs3jywXivMAoRIqLxymD732EE+7IS4pSp
smssqlhEZCHoijWLJXm0jvOUgHLhj/wr8RZL7WxeIeIftAQJOwDCJB2tsl/vuTbkXdf/NX/Unijq
YDbQWw70P+AuWmKQONrEZfXZdUrTJCqI34kC0b8KXRtR6pWuQa1FlB8lEl7XjRRU6fxYNznnCu6a
FBMeIopwhihpKvMiZMmgZ4BZATXcYw0Fid35pis8G7e0shNx52h3W1oYh9AkRcZXP3AGftUtrrJp
UBYw+kSlfrOW2Z/GZDymSuSpOeoey5Laa1Yc5axPLMGoLBBFcTTeqy1t/wDmksjgkBmVBMZVy049
zplxMpROspeyNB1gDZuHbhHQpy5E47C2pOPEgb2j3UhnxwtCU5KrBt/BmGXvX5TG7O1MWTDImahV
0Klmz+nO8MQx6YWuDEK2RBA3dImdKs+qjt5o4WWE0+Tdncre6sW4Ud4n3TBQvSZbtI2M5qeYa8sp
TWRp98cVKKm93VY2r4S390Rt5dK8YPMO64Kc6qNB+aiUCIupd73iXQ7cuykTSgmINjI4imWDmngj
ISTlvDRS+9fcI32ixm+m2zmCD6LgAw9sdO+Z2ApjnDMqtLQQW9zGsE/cNJaDJRcOmSkFl5Xat9pZ
Jyaq9Q3BGHQFMbh41mq+rjPHzblWY7L4QSsqTRfgDwAydgRLCaLvxqNkt6g2lnb1elmd/aCCmSpN
l1RsMOmM2TI5q+XSgD6tQ5EqaG1zPtKlxt9DAcJ3+FkWY7t2ybt2pUeE8aDipUWVpPDJCWzfspej
V60dLuu2m2lu5TGWNGt1jqsQ8jqXoCMzvFC6isIOg9ABdgC+UFp3coZD74tO7yee+hA5vGx31ysV
wGKDD8rQZJb0MgpnooWlotlzIbqL8L1NQlcYny4ruu8yZynsPHOmTEXZzZCiWfIRcCNBeOjBMFve
1Ef+fA31CDZVksCdjvVN4DCgC/Xrrc6BtT02xgz/FIz7rtMbq03WzFJmxZqX7BQmPacyuRuJNwKZ
d08z+lA08gVcmz2WYUGvFLtTdrsIb5etuCvGkCVRJfj6EEXmJhhlK6VVA66orlLbOz0xutgKEdQe
mmkoGssQYRHeXd91j7PMj4PdREhllCIFRQJ8Qh7QROksOgMQ3kk3+pf1R39D64aCx0vMdiPYRiZz
fmSK1lyUIZNUN8l0ryuch3O3Foom/N+GZAfKeikzl1qCgPW2eOlPFAe+uKaZ0eQJPrn6F9SKPJUY
DwF2hhEP1IyYPEws2UYhwg8d1VreKcg3bbPx7jVXSeZty8x2qGIVIus3EROHSP7odLF+Hd39NWSU
c3cHOf75Uf3Z+EqiiCmITyih49jYVXNDyhPJE1+cl9/5PtkeIBOnqzxVk5IeIIqXr/Wb8LgCzB9j
e65M3A7L4aonBwmv2rz7vbCVykTrOJyWZgxx/+TFVo+Drd7Tncw5mP4guIiP7dcc1AEGpxCwn8Sf
nZUNnXKSDYlCqRHX26W1jCOt3Kt35GQ8hm89paTj3A6qxafouZHHpJVpvqZt1MG2xiRYOaCaYt8g
tT3mmFPFeG55t+a8NfL9Nx6Tiio+HmSskTPnua4ykJuBzmibZA2EVHcUVfBSQBhmKQnmVn4Y5+7Q
TaZVxNpr1Cec+L2HFoFBj5/yWQiWNUpGiWI3IMOdneQqOoZecaic+pq3argfB86CGOP2fZr33YyE
M5ce17EMxmngHN/+JTxLYJL1aujTVEwhQU5eM8VLQHXeiI4hPl9+i/7BLc9ymCDd53OTVDR11h8T
Azj+pSc89Fa7uDJm3hbrBy+e7ZF4/HJG1LSb6BKqwOBtVvgIKuTNDzqxOB2N47fBJ75sY57a7zzx
vXtf3sibYvMpNXknx0RwPRLNlFQQj6/XIFoAzBPz5tN5IpiIXcdhOOcNRKigQtLi14I3FbybGBmG
CbZJdEcxFvyrCctQl7sYeEr2vEZ/qEt5X6r6l74FwH0137epzBs82/9yPAvUGGfUurobTQEC6T7v
eMCm6J0SzCC3K4Mu+UCNAtMKzWsvO+d+CPupJzt/pLdTnhYzQuaCXDM79sHkdSA95X2f/sMdOMth
7NklvQx0A6jXe4YfXtPdq/a1webckVhxUPuaxknH9rOxs0DGCeMQRJRTT+1Z/5kLbxgdz6vTZdvt
p+qbM2O8ENzdepN/yDhKFHcVW3nmM63TUi477emytP1odVaISWmnVltaY6EnVb7k4zE2kmAKn1fy
O3Ao0kYp5oFJh1XQ1g6G66p30TzJ1XUncR5q3tkw2UESCWlqAArV1gfJ0rK3SsgtQXm9bC+OZ7PT
bvMSgywtw+Os9bFjIEzUoZckXxbxTui+d8WXgoeOuh+Tfh4Qu5E/SNgjUCMITITQJqL0ZJbd83/T
iQkSzZgVtbzgbNDKByhJba3tQ5sEkv6krNeC4egi54nknBQ77iYYo7qIOgQOGpKM27jzNB5vAC80
ECY06CtWftoSMtLKQs8R0HW04Uh6wMnQtUzTWXkdZGqmz3nb+aSY2BAm1YA+GSQu95NNBcaeelBv
ZY8ChfBe4917CyxDNFUAzSR9qL95jMcoq+uOfoo2xfdZeZGW93gWLNBxWJd9gyeHMaO5qlPflvST
V7yvQ18yJyx021wv/6hyfDLeRh/GeDUxxkJXIAfJBf1aEv3VK2srccGLChDH3FpAGW9LGMbI3fqa
Z83dS7aRzoRcwZSjuiiRfs7r7Kxx66+z6F825L5DbmQwkbZN0CWLF6phkB5mZ36SApDpHOYfio0h
yCueSvtP/0YeE3HjoayHWYa8/DSe6FdS9bI6YF7zMEkFhHdnvc680OWBN+5e7Y1UJgjPi9mLtY5w
FRWhlVaFM6UPMpflkSOF/SQrZ6kv+xW6yUZtd3rs1ZXkkjoMLp8ZPZLPTglaBEMDvKeqM24xFblM
ahUpNhCwVwswSs3cBWQt3pcxmews1UbObeMJZKxndOISTrTQPyuoniV6ehSm4fskCq3dJvikXyJO
srHv+D81ZBmxBKXMtDZG/VOX7nrMIvHAnPcP6vz7zLWey6STZQMKGUn1vpDINoWws9Si5t2u3eCL
pY7/H9WnRkIRpUldfnwNrV7zQMGNxffJibA5PlzlnCxwPyiehTFXuTLrOlw7WK3Xn4XmaK73qAGq
v8FMr1K6gr9VYi5wPeV1lg5QSdSx7ytrx6ZOHXEYnctOvjsTtJXDOF1tkJDMCeSM3vTB/aa/SU5j
R66KMkf8gu4dYkUF1qU/OYLpF+qF68U2nLskMZaWmrHN7fpQYF4megbPsR/fLA7FFuSNxO05O3oL
uiyizK6CTObXr691GNp6nhDl47CcHkH607s6KcS3y2rtufxGCkuK1IMTPVZEuLy43vbFW9E8DeOP
yyJ2Y/tWBlvFyEd11GbImOwht/I/KAFcZue5VfmZjWE/W7bGxuKPlPJ0Yyw4zOE0UxIPe9bQn6+u
ZeMgFrxaEP3jWbfYKscUNrre0Asd4HHoyQwvFNii7q0OW/0xgHi1knOVOT6h0H/f5FGiNA1LSE8r
XIOlLgHDxx383QtNW32YGFg37dRVdOAgP0mgQ58D2lWqDi2GmCI+pgtPGvNmrVk5yssMJw+vP2qy
dmH3wXtzwgxHIHBej91P1a1qTCCsUzGK5haqlae/VmgxoeVLmM+iG63cjIZ3VkxAHMt5LbUF0oxr
dbFklxYWeqv/0WKEWv4g6uQpuPe1t9WPCY25kAxRT11xBB0YGFjtdXkcyGvRBlX9PLQR/n/Lc/+9
qLiRycJSikaWhWAnpKM/YDY64dVHsWY9UhSgzIkc3joE50qzi+qZuIiNTIcYFKxQ6cN3Cd+0w8ij
ZN99ZLZaMZEjysUukWOImW87N8EIYWObN7XbTVZ4aJzRVb34qNdWeMPF2+LZkwknZfG31+TIuoHu
jbZPhhkj0VM9ER9mPJfh2ZMJKABgFZWa1hAbMlpDUt10GF/UM9G5/ATwxDBBpVt6IiX0LmSRJwBW
FgxYppBxguNuW2B7akwwKUhaZbkEX1T94qEAHquKNktzaIHRIT9cVohzuVnY0MKcM12moWTsjt16
rNuXy7//MWx44VlRmeiha8pQywoEaI9Y+Kf0AHaHSRpMRoLdq3TWK/2mt7R7/ahakb9460vpZo7w
B28mcvc7cGtTJqaourbKHT25/n10gFCNgQO9QFtwxfzG+j1yeCSg9Iw+621q+CgDM4LJloCxnglY
v4nuaLTSlTDS6asBrJPm/Vh175dtvH+GZ1GMuwxI92WtQAWkzCaM8mTh6JjmPHqXpewH5bMU5tHB
XncuaHQnaG0bL5KBYtCnftYm34FPcUDD1ZEEwRkqkxdJ9q/cT7lsJU6aF8UEHiGSLnW0Yiy7AH/e
jUD6cFk9jhHZhdOui4ZEXyEGAzle2+V2IrecryWOS7D1t6ZuBaEDrwnoGokTKsdaTuylGJFL/hZ+
rgyv+7/3sWW4fjHGYQwhanwjAGmSgHcYBqUVWpWjYBeTXxj7h5h1lshERnmq2zzMIVFN/hTWx6Y8
JQCDXwUnNl/V/H5tDnlzypSWE5D/ISc/y2WcP63ywVjputWCXu0bJa6gk0Sm7o226PV2fGw8EKdx
Ez7eWTK3oU+aEUugULcYEb4mDIg0ud11r5XOCyRcDZkIaua6UA/UsljobbF3PQY6ev5AbfDmY4kh
4Rrgo0LAG0b5hyTzbFgmYLZAoqgLHWLNxxHBekX+HB0WrPJScD3eJecEF3YZNRfq/5uzPP3VuVL8
OPgXy9E8OcwXXCgUwoSWN8rTh+aK8pwAW/rKvFEd3QeZKvCPVn+16UY7KEF+C21ycynZtdS17rpM
p5dyuTclhw7DlLehg+HyxiGWfqwcIQXfyX8KazqThqmtIBe5QFdhu/4g65pf60twWcR+komxblA+
AfheYcuCAAUduiLEFVQB2plZ83sIXJ/KX286Z8UqV46kr3KQZ3JU230YNmLZs1TjsKoUmDOr7ozM
UYRT0XBE7LrLRgSTPk99pasJQW8rB3mrFLRoqEoAtuHdtd1gshHDHBIGMCIQRsOASdpdi8QbOtFS
wiyYTI9zVPSXPmUlG0nqr9/dcywaWtRBob731SONlQCNaO3M1zHa44lB7ou/0R6UNxKZd2HMs0Fc
qAknTbTbaLEL9c9h+nFZL/pnX1KLGnhTTiCRmPakp0IWwx/a1JGkime6fXejW4qgF9RByfCrDHXG
DJRYwd10tEqO+jtlLJrBldkB4zT/il1im18648lkQv8ETE6jMLGPIix3GXHU6bHr7cum44lgwnyB
mcB6iqGWSESrJn4hESsceNQ3+wf003hszVEUpx4XCYokLcbmtckGFD0ngeMowjKzGJrSmVkERbr8
oCg+NqsUHqL+/psondVg4kFpyBiwpfDENK3q8DHdvkYAUIzs8pj7vHL3vkJYJwEdBoxPGKeuSGEM
YMLG4a+p12WyvTa1lxvLbznAWQzj1+WaJASA0fBrwzfChw61xeXhso/9g93OMhg/LkdJzskKVQD1
A2ih5Ki7FHiSwoLwcwme3RiPznQzFLIZCqEk52erCJre2m5nkffs7fv0T6XYnEUlY0RMMEehYrTY
3Vc62koOKd7z/scC0oj4KPHgADmasRgakrCifS9CYq2cxOE67U+6/Hj5qHgiGA+vMWUThSKMp5Ll
qp3rqw4ouUSrOdGUJ4a+U5uA3adhNBA6kUWA31ag+VzNV3n047/pwjx2pqCBrJnuQZLuW5/dL93R
aF8vi9idNsbywN+XlF1rK/p57hR6JPFpcNdTZ0XuaPWYhNL9f+fd+ynJWSATFUxBWjSTTo2IRwra
Al5HOqLE7WPzDoiJCkIW9QLebiQKambLJhappcnNlFuO+XhimMCgk1qYczqSspqWaVqiO95KgeHM
dlHYxm3xRD9WBf6MOPXiz/nC2YhMiDDMOh1Qz6B5XXEDrAYA9NdXE0qT8zWfDoBzYuyQbavNyzxT
F8G75GGNx6WCQOXIi0e7DZyzKxpMPjxJSVJ1AIOxtdvF7cD6GVL23iOlledxDnBCH0tsKIeSJiz0
zZiXV1B5KCrnWlEn/nQ+4GxSCGAhkG8xbjErZbsKdNBgElTJVSW1vpZA9InGb7m4bVr/edkNqTNf
EPexrrSJRvUsJwAJxfTEWKRfRuR30dCIqF2MV009emBn+a1AftZPZm5Xq4x4dCsUeFNzuQOOsJfX
+k3bmf5lvXaPaSOGMWNXEYkodCqkWL8MMhiPI86K5K5rbwQw96gSFyzaThCQgnySIsIpPl1B4A2c
cvRge7sEj5Ig05UOXfleSKdo5rxGHHdTmJsjTLE8jPT3q0WwEBdA6f5lSE6kjjm51v5zcTaYwjyv
wI4wmgUseDYIwxXFFl2wrTmxaDVvut+9yV7lASyIZz6eesxjm/ehHFUxhEbmjSS7Ya0BGxbzO3/8
J29je7pp0ovCTL1Nb8VvTSt4o25wYtzucyET7HUriiHr7GcE8EsBZoBJXQwByZahOWaf2E3jXtaD
J4TxhnyOB3OkmwSzklil4grFYjU8Dm2eEMYRJLk25KSmQrLRauVvalVbM+GE0f3S4cZezMl3lRmG
Fe0yAhrFE7z5Tbf6ExZpbk1bCbGxkFqPyS2vLrNfCt5Ipdd5E06NUkQ3k+pWnhSPjsAN3uii9Ozx
39ZdM6LyJBqgg5aw6v+rqDo2uikW4XOEhIrdyXPmZTg+R6tNHsHefgfpLIttRKhRr0YTfSW0W+OY
uaAfEOzOEf+MbwCQekw62+T1+enxfHqXNhIZJ5m7JjcTuu5lXJvvMkqwBe2gfsxXgbIi4EEr7x/c
Rh7jLtNSrFlHb7AGsP4owGqLDTzFOECvh/My7e6UyRtRzMF1hp62CT04EGufmpvOplX7EhsSqpXe
RLZoTd94SQvHV1j6Lg204SIILChuALh3/Xh8Nn7rVm+0opF44/lRnK6mVkJEpVZW2sxWKjz2IyfO
8vRgkod8jISSjFQIofPBqUOEr+Drsi5HQforn32Ppl/ASUP7kjkgrS6koa0gpVOGwu7S5ktvjnal
C4OlZ9EhKXr3ssB9tc4CGbUapUPdpYHAOH7IzCu106xu4dyoj7/6klZMRpT2OKKWTnnIfo5FHHDr
eQ62Ox7rw+Snnm6rt6JX2HXQdW56Izr83RmelmzG1JWVMtFFBtLlljwHBKMYMQ+87x9C1U9bsglT
GSWhnlMp0rvxgw599K/gq7dbdItk7B3xKH04SrH501w0cdlSj5SgTdMvlpmbdj1y8AKpx30+Ox1k
eBi+1wFwx1yusJ3XVOxprPcWvbUE7uDFbqIEQIC/JVA9N9e3NhQ1b9IRVcr8uOpf9eI6GUtb49Ul
6BlfUoSJEkldk2FMJzreQVHg6JqW6qVHbozlGYy5UZqYL6DugzqjaUU3tHUYe1gW/EN+JEBtzt04
46aa+5W+jQmZCzbWmWQ0Eg4pPYR+daS9yt410HguMJpGOL2FXUMCNBC7s9jqw6fMr+dVCmWpywIm
WVWjPspifjVqmqMkwhepzLwacFTTIjhTnXuXI9V+w+ssl50VIzrwl1cTSlZuhxWTzqVjtPQBG23g
Ft7RKSf61c1LrHav2UYsk5jGMViacwNiJ+xxkWUEtQNwlqPSuazerttsxDBZh6HXizAVENPlM5Ax
qsCMF54FKe7gpyuwkcFkGolRm/GHm4hichVrQYeugzaviMju2twPQNiRf6yT+98UYwJIoeVDXYhw
l7LMj6PcHbWx4ryavCNiIki3puHYlQOa5uZ1sTildG/ySqcfxY9LtmPCR5MCDqNMocawIJuXHOU1
9lK8WtKN4hu3dAhZRMFn/A42B/u/GZC5b2JbGXpEIXbiJsjzxz7h7HLtYufJG7dgoodSybUsxnA9
ipMJJgC6iJl6bUBuw4Npk8FabYoIg+JnYLjJi3nHyxGp7S7ZlnmeBVEwZEGmGprES4XnuB3sKvqq
Tw+XLbn/Qp811Rhgzh6U5WmZw1HwcSncrmiZl154GAAlWVmz293V/K1dGh4u6KYx4aMyzUlrTOjW
mhYBnEIIbLtysSjBNR+Vk2NIdvxtmfJwlKmwfH3sooclOnbhYfmtksPGikwYmVOzj1sVVlTU8Rk1
tKcxlDlBg/r0J6sBQg47njKWDGXGI7oaNARCJcFqIvmm5bGbBKhFBbq6OIA24Wxo7lqNqBoxRA2o
NQrj/xiINzRCgevUqPCVQnGMWr0dDQBxyjxUrl3sB/ksi/10lvW1mxM6Hy/Myu2ykGDSJKvq0Y/r
UPFXBz+pKidK4iAryP1l79+NkmfR7Je0BGrEOi+h5ijeJfFR6E59xgkl+1FyI4N5xcJ5laWFrtfg
O8K8xaHdYqzvMNyvV8oDgdNLviKhc5K6ZWPxmBB2fWYjm3HLPB0ESekgG3mJpQxXa/0ixMd1CSI1
uGxJjsOwc375OveTntNrJv8Ymz9AsCMupd2qPILQ3ZxgoxHzrplDrocdfXOUKr4Cypqf9Lzvv4+b
9OmmbWRQXTfZd963TUH+WoiiCxvVNWVPXjFlEU5WhkpLYSdBcsSYliPcS+54nT9jURVfNfhMs5cr
42GuOY8574oQ5r0jvdkVAvVTCgA4otuW+NjycdNjwznG/bR5oztz8fuBSK2ewWPIffYw3qWgFk+Q
Sxpvy2PscsGteKfJxLQeHG+i2UAv9R44N15+W9kgn3ybbQPbPr0f3sy827j79pz1Y3vlhRDpekoB
3xZ0LdvbORgBgat63S2//b/7UbARxTxzcaiFAnDCoBy+rkpvDBQfu+BckF1ODGOH+cwpQyKTQ0wJ
Oq1wcOTk1GY81lqeECaQrFKU14QeVAPGp9BwCZDKV/9yCOE4g85kxeYaVemiQMZQ3QzRseARV/F0
YEJHK2qtYOow1JiA4W/srJWgnsQfeeYEXXZrOCSpODQ0RHVu9yLbMRqg/ZUER9Nt3Z9AcApcEkfk
st7wzMfECEAIdsgnqPnkPxblXRo5i0k88zGRYcmksmo1mK9Wy0MXo0TViFcNmbzLXsATw4SEIoSf
zXTrtWx1p4oSBxmB2+iJc1nMft33fDvZZvgwLlUz044EDankOrxuGqBi0y5Yb8VZYB4p6fpvfThv
hDIhoZtGkswjlOuz+ArNCQdouV6qmrz3gp7FhReMbYuHdRlLmBOk7ZbkJvR7B5TWT39hqDdO9tQ5
bY7CC2V/5OFrcY6P5W4jQ18psQINW/UhIU5GvhH18DtHBzBSIBybAKtmR11GIscVobtknVt8bW4A
2Rlb7RUIsw7N3fpSgDLWdDoec9uuYhuhTFJQq8CwXUwUbCvjrVFkqzBuNB7f0seA8qdz2whh7rAS
tsswZtBMvEdVuD1pHpCa6Qps4effBk/2AFT4hD09+qlEKQV4GOC7oWsjn7njWdurcylAyUa4C9P7
eH2vh69j5ZvKb12/jSTmmmtJ/3/At/6temlHq7ohiJOC3VsSAuZT+BbZ/Pb9bpJ6Fsre+VrK8nSi
EGJRmDvz4K3hq9Y/VFVw2UH3rKiAbQKg92DuNNkqdKrOq9iTEUQywEOsXofGa4qHaH5NeOgNu9na
VhLzbSGPxDBjEZJEvzzooJStA7pt8u8GvvYeGAXUhaamqoausGwawrTq8qzPqm1mpzR/nHX3stn2
Tmf7+4wyRbR2QpPh9weM4oXSZImrVaw3Zab/TnjcSmKyGaCPS4OcLCpdsQWC8sfAJHDRUP9+W7Ek
QGnHsFgSH/jLeHs54VYytfHm0wKYLGU/ppCMraRAuqJDcwSbr7yK+64p8eFOdAVA9ygC/ypGzYS5
HiJQg6ixPJ7aTv7ejHJ2M8f9ZGmS/H754PZeG+Usjd2sJFJJpnGCtBlxMWsB3RD6mvitXSq3EV9C
HiLW7tO9lcfEjqiflrnqIC8+jYC/njG0iS33MJic1sJHA1CwE49Xcdy/amcl2TpZoYtzUQwQOtnh
PeUqAD2QrT9XByOYAon3xFFfZx+CjYpsiSzGSCrYhSENaO/jm3qc0DHRXTlyZldx+UWy3SrgVh5z
96KsGwehABkJ0LKGD7SsygZMAfaKsYTU/4vJR46HsgiBsSSEkThCQXHBB8UAqWVqZ/XjwCub7Uat
zbkxN04fJ6PN6bnJ0mEVrxfDu+z8e3nB1nL03zc3Ou+GWRjAAG/j09KOVl+UYqteOLk31/uoOTdS
KiNOtL7G+URfR0fD3DrmE2TQtqz27C9By0PF4NxojYkfYaI1OVg7VHuVXsL5GfOVWb1YUe1XBsq1
hDd8y/N2Nu3oOjIWAGBCQid5RZC4ma+iNUhp8YC3/nT5wHjhQ2PCB/hyWyB+wJZy65UH+oHWfTdd
cjsglNhT8hH/E8HmAS3w7hgLHUhW8HWARQbDowpWnRw6gqtOdvM+ODPQdmylQUOcF7Y43s8WOMWx
lsYBWQpGNESLaI84WfuyOff9H4shCpqtMt6aXz1z7nMTI3KqapPuNGG1vg2k5TeqtMCR/ymCucJA
xFjHMIGIKHpq9NPU34+zf1mLfzgcXVHAcKCCr4VRo57kdMCTAoordHC1tvENE51bCbNw+mT3Wu0K
RA1SsXips9jVlPlhkuLFypWKV6DaTR4BN/bXH2KIzNUDXaiURxhFtvPBntzaPIyPDVZCVctcbCCr
rJYKHqDl1H+pfV45bv8oz6KZaygLa5YXooasIQT39XySjW98rkXaT/r8sp2FMLevK+JKAbWoCnya
0C/cyg+D6kCCyPmdrSVwev9tyI+a6jZkElFsYxy2PZPJRhHcqsvQCvtHjuPsh8qzGOaTXtWkpBwm
GG30qq8Uccc40nwyQs1HAY0RBXtvbluQLPBqCftX+yyYebKFgXRj2EDwUt/E/dWo8N6c/5F2JUtu
IzvwixjBfblyldSt3t1uz4XRY4+57zu//iXkeZamTKsc9sUXRzSEYlUWCkAm6Jdf+VKnI3OxgHE0
ThZIwvSl9IOFyi6lRnDhvPIHhW0muC8/FnPEm8gUxAjvDqxiGEx/RYflQTsoXtvYPIorb9mY+7oU
19qSV+y/blrtSXwVeRmQzdbqS1+Yu1pZ10SpBvhCmsuyg4ENkRO7NGRtuB2fYq88/lbW/tIkAxp6
XglCb8IpZA3k1sYgExRV5X0UQ+cRk4GOf7qIDFLoKygePR1iYboR05u22F0/VRwk+mEmymRlSoma
IZF+gqafXDGr/MQyfuvu+n6EWL543EtG3aOX1xmg1VMunwcjtXXr03VfNguAFx+HnWE8ovyHxn46
qAin3egmdrSbEYjuFJkteJ91O8JW8Rc3gbQqxl57HPPbwdXZSQYnwAsz5pTW0jzW+2y37qS7AXT4
bzkCHihtdiRdOsvco4bWT5HUwNrkoKdFPKiLN73TxIR2tz4q2JpQBV1t5FYxqYgX7HAucZNtFdUH
NK9DT5CMzy4mbRtQG1Hd3luggYZTwLfIAZMfBhz2pjp3BP6a8HcqHfv2A+fjcW4XmcGSORTjGkPl
gYufaUJe5iWPya5zYt90R2f02qfVUZzwb34/O3ctGUiZRKld8aantYRUUuEqt8lBdwe3pa1D81J4
X4+3lgymCIOsJHGOnZNoqj1kd2pp2pzV5JlgYo9EmoR+XeFTfluigx2V3fjjDHlLKPD60Nqw+Ql/
jkW2/1WMjNmqB3y/1OrsVDzmCw9d6EBduaXZZKM+1iWNvKO3k2y4QmWXNObTkxZsj+LLcF8HPIUz
zp5kqUP1qK4pZtljT7aPYZI7uvE57t0JmoZlUGmcRulN5sgFoCgMoISlCP1ECuM6Tz3ECRIv883w
wdwrUOqqX1dPmiE2qH0y/tQufdmL6GcdrLWfshOQSW/VCl1qmKbWSkigDbb+uUafoLN+4AsY8bYM
E6DMkpU0Gl0XaXtfFH9nBi8w/kky4fuNoDCgkg1psswWllQNQgz2PClSWkflq2y3QR7wzvVP3ttn
cwySSFPU9CK9EDV7dBdINb5jDAXiocXXK7t6mEhOzue9ZegoXzsWDJok0lgmoYjP9634/q21md9F
z3WOgZS001PNAHcB23NObM2lWSiWD+rwA7VNIJuQ1OiC5F6znNicbfyd9FBranolosCXOLVfHFU3
f5299ciXt6Hvc2UpWYXISQ27OomRQwgFcd+reJaKJVR8INIhpehO53IGOAELOzR1WkNZKmocAOM+
2qmRk/qZYxxJ/7Ia7OiZtz85sabKAAwGZE0NVhLk6+YY1we1eawlTjfd9vMGA18gMigZlsQuYYxQ
RZHlEEmSabyZIkgrJ7WXD4uzyubrOKqokyp20okQ7hL+vn7pbbp3Ns32P5aSUtWximyXpnmWfD/m
XsslfG9+sQsbzBKm9ZrUE02VnxyqWXaQLNXutEAIUiBKw1nMzZN9YYwBZnOe8gJDlehkk+5Afyqh
tAH3GcdbOAaHs7QeJ72GHeM+f4BLf0VeW+D9u7jWo2mbfhmE79aX6x9rG5ovnGOguerFXJoFGCX5
sRbtUIUj35u2QhHXPa9KtHnTXBhjgFmMlzJuM+xKc5YCSxWdppJ31x2i3/sDdlyYYGC4C7UZQv3w
p58au072VurPy31fr5zQjucKA8Nr0Q79rMCVuDoW801hclKQHD/Y3C3auGY9nfD3u0R6s6CaGGE0
dt2PbmfWnLwLxxU2ZRsrUjXXEcZwC9b7ZHp9/c/1T8LbY6zAZKvPcV0tOK2jP3Y7zV/RTShD8iJ2
RTcDNVbwOQY3Q9TzJmDlJlEgmatQwSZI9xVkvJ0cTNyMZs4vtuKJNr/zjusirfFF8KYlmdKtCyzS
Q7C6g7rrTn3QPBGT0erm97hGyoWDDFQIbS22OkESNYrOLw3SPfmN6CsQwl4+/k5PLwh1IBnLFqaX
s3lNKLRlUlVhf+ii6aqjhfJuag+G5RbGdJDMdX/96232pFzaY47wNPQtDjC2vhqYAXRRfGhvaz5o
xwjhIBmagFLVoDY5eqJbQZCRywXeTBhf+Msc7akXO0WI4e9yWF6/kbj1t/rAf8z/ZNd8X1k2HaRD
DAP3MjxNAb7fYqoOgoiKQ1TFmHPMeevKpoUwvE/Q6hJ+zb7i97VdP0ceqtgxmnuSL6ijI0dTuBh5
/DDh3PyebujFZ2WHIXTGsloWIaYA/vhcf4zLGy3yx/ArZ/tsX6PnRWVig1nuqrmnS6bxVn+9nzwZ
c1Axx8IrUQEr3WS29Yf+UOzTp/GJGqhjpBdIGF94uf5DfhKDnX8IgwkYjTp1TYEfgsyUm+zy5yTQ
AtktuNfqdoByNsSggWbVXd/Ryn5jVWbBt+F3v5WDPZ8LNjUUGXUGqUuYSbVXCNH0KSfO2s4AXRhg
wgOj7lbE4dig4V9mgJsvWCEZ1NvyW7rDnHFub+T2vXdeNgZn2qwvDCmkZVvuTekmWTn+cA8cAySd
OqjpnMMf80NbgdGl3OZu7CZH6vk0vNmZvfku2pNWb+3kH7g4th0k4y1oyLqmmWzXYjz0fTeWeJHK
ertf5cUuBzkYZPOmKfp9OEZBXSSOkdUYnrCuL4JUuk1ZudcPwfZh/P4b2AY4oxHmMEO11lFApzxG
1jxFToeOw9EOLTkTnOvWtr/o/61BAfq/t3AntomRrHg4tlk3OcugoRxmYjrjdSvXfULa4r9WMEPG
kHMgnaOU97ngRL3bDd6fmWBO9GgIRVxSD0m31C7KfV44GG6+xpxg+ScX0PcFUykKvQxbulScch2u
lLe9bBt+dSS6SVU4LXqa+GESb+WYA5426GjVF5gzrMyW0EBopk4yvl5fu+0MCXRKv+17i+0Okwso
bGg59tz63LvpC5KvroWWH18LokC1SWkoLGzeo/4n4HW2yhx23OORZnSwqt2T0OMKLbcEIaeJmad0
m3MTMtdPt8W2h9VjVbXWjC0i3OjBiNluNLOu/0pZZX6KkPbBj6+q78790B02DnE9UAeLPn5Iu+d5
2WfWvsz/vv7leFbI5YvdmJV5kyUCXBqGwlaHv/vlqUtvpZrXWc2zw0QIQmeGq5DSp4IyWD1j3tRa
2PpqBAUoqNdd4m0LlmvYTnFTK2SrvM0fxuf4RJWnvsHW6fY99Muv2+MgoMYAB/pMRfQqYgmz/KNo
7HPdvf73N3nKyvlwabS2F99ISOOsFkv4Yz2nGkKr0s33i6c7+XPh6Le63ex1vz1qra2+UXjODyO5
K8qASBKiwQgCsXh5780g2zXIWCwPui05IIo40w3vYG8HV+etz0QJoBlKnVEAsyi4IqE3kqzg53V5
H46Bj0mNm0ZEa63Tyrdaes+dVbtdFD5/ODahgIpGNq90pbTu5CEmDdIv+PeIWSB3FoQq2sbR/T4o
3MxNpD+7ltkEgx4lso40Jc6b/iSBzjWPnGTJdgfEhXMMcmCYnG5ldLH0EKRVc7vw1huUYO3BnUYb
ZbZfuMt4dyebZNCaOGl0HV7NvvGmuPPO+DC4aGPCqJromVdd4HrIBB24NWV9oTWEPA9ccvq9+U4j
8xIHcgv4DX/xyZKcLcmqRulV2AzLiIMWtZ+h7WSLvKlynKPFyjyjTCnVCvUnpnvz0AXfSibyb/HU
LiBLZwBDEQR5TejykuoXETrSA+fa4iGSzkCElVhCDClLYHwC8QbVy/3YHdHaOeboO8BIH+6EHa5F
Bi1qCMNA3RIWJ7TskRw7tHcxmWzGLMMcHCv96Trqbw7LvVhClsSaKmE9VcBIp0DDuzuPdmfTZHcB
bSQNSvSGY2LusA4KDQ0MC0UOfvCOGqv+HIM0HxkU1y+B+kiDjs0HeQ8BOn/YkxzGdWc50cEP9FY9
LuSayAVxjwxyvxvnp1EsbYnXAcoJhtkG0GjMBn2lHuREE201el6guSgtL9ed2W6POSMjy3HFDIyu
FhNs/sYzQcuLOmAHHnq4xxIUlmcv3kVfiMTwe8mC79cm+/iccy1ZW0JkKbkdl9sm4jyuOeDEcl5T
VVWKhR5hhfDRNI+x4l9fON7XYUCjW6d8VdF0gKdk7RRDvs+FDh3TCu8FxtttDHYIkhXV+Yzv03ki
WP56sLySJrOeogE3vls90+8zm99tw3OPARBZt5Qho22hoolovl2GQ5Fz8o08kGLf/lB8lVMMDaC0
PyXeUr83ffE0Rwdvy8meJ5urtk+R+5V3yg9C0O00NhFFUcbz8EqykaYb7dGWdUBm3CsdXoqFswlZ
1qveRZMBFQocrvY1al5aHhTx/j7zUIn1MZZSaqbXuudWvC/FPztE7DBmXU+lcsGgF6fKDrgZM4HH
s9jsGjijj0nb8OK1YMWYfbEUZCDHAKchECIbYkaNW+wVb9ktlnv90PLQjh3KbNZdCOlQ2ItlO3cU
yJ+AOOVPd7lffxTvk5c0gWZG6hmfeK8E3pdi4KJKpUgvDBgerQ8ZKCzcw8TBCZPBiVSq2nWZsbNB
DiAqR+mGe+VY+lmQEzs3+4LJdG7c2Fz9Ck6QZjJIYcb5AC1WGB590URxC9U0vGHl/fjRctL39V20
S6e6Id3SX4hzOPuHVT0esrguVCJtpXvaPkVA/eAN3s18ouSmBOxFjMNOUUnSth30FnAlNS7Sz14E
cvAk2ea94vQBr4OBg78W82CBGlUtZpTqiIXezrI7SWjssuPIRv6kAvH9ErYY/JBSU1PHFFbqGBMY
i5ds3MtDoA5HOR8whm+vSpXdDRxpQl60xqpV6tH8LwWo8+KHYrfa1MZf2uPriM/GO3i8bJ/FQky7
aEJPYZQc0CNCgP4/Nc31dlPZ7Z2M8HC95wU33L1Cp/UC18IebeIzvf3SvX5iX2CQGnZmD3tcW7QV
rtxpFgMtSahmlk6xfgxbhh8dai/bh6eXxW+XJM9bhsEZNA2hLZbSBPqj8IaSJMLExZ9foayHKITb
GMhBNYsBl7wIK2GKUMcmOR7JnY4zQmEXVWZAWuSs/yRut0t83rV9fYeClkMV4MvPZxV53GHc1alB
EOVBO3tsd/R4z3fLjtfXc/Wowxhh3IWxVJW1rA5hLO3etPGh7xW76//ozMEIgycZyKxrkuOzTY7x
mbLPlOoeX1tUdflp/KuXHYwxsLIseTqqFoyh9i80QS/xguKrsA8D9AMulizsYmlVEhgob+nrILeN
PEeBzGLNbe7i+cLAh7YUcdf1MLUq7/3sZTzuOO/vM0hRKgumo9N5WruDpAdJ+OF6yMP7+ww6dGW7
LD2hA6ZyOlr7t5Tvrxu4ekTxLVhAkOQlH+npDx00u+9v2j62oeJn59bX64Z4njBYsLbWaBYnCk6/
S9a7hseb5p360215sauEPF71lThL8X54tXBGEIra0ldKWvCBlH7tT1EbCorMqW+jVqhXCgiT7kkc
crsSZltZ0RdURXabjU4NnWXJv76C23ehIWEkgIzuJpmtTIL4My1hgoKzdg8dOWeGTv/TXkBDn3FE
U7CbPyqQV3M4Rum0/+DphVHmBKWKgaE49JREFi+zaa7ojB7J+UkJrGAO+AyHzQ15YY/+/+Iz1o0S
oTUKZXtD26eRp4/HdrjNNM7TZRO1DZApLYxwlPXTUl9YyeRMLDN00TqW+XfdfqznD2r2wlm5zR1/
YYPxBHHLqEOPiUB79csX64ZqGcVbgdudctb1P7yi4Xb15sIigxaiKUeFLMIiGgEOypvs6AiW0I9/
CxFnX/9EDB/Vn+5lGT/gVwrA22nsix/AoIkujNY66VjWyZEPEhp30QuxByG9eiGP+VE97zMyoJKZ
ejs0LS2x+jKlN4byEvE6NTdP+tkltomrLTulXprTmrZ7ZWfuv3Xf8Hpntz0xLE2TTEO02BfD1KKD
IxZgpiISQ6YEGfonlUrkYAjPDHO3r4rchjExlpTwvVw/N+qrUvGyyduIcXaFzsXF2eryIk46Da5Y
fSDm9nJMvAT6C4ML6VXaBnw03j5pZ4vk9YXFVVayuiVWm1Xdj9VBWznToLbvFuNsgDnKSy6GSa3S
PnNEA81e0i68VW3FBFmOqGvcchDvMzEHWQvNpLB02Iv3Cx7ldIyjQ3IcIfhnHXoH0hkul6DEs8mc
XbXJdW1C4hWpShDPVz/Uqf4USIERNIrbvKQQ0Cw/8DCLVu7H6+W8sswJVpRam3C68ETIZ1vq3sLs
xpgUjzuagFbsp3akH94Eg6LnoznDjl4Emn4vQooarOb6U6ftObC/+aD7/16BJTY0kNK0E6G4cGre
jSKb8hog5VYv0pHfuXF158MY8zBIorCXwxI7X+pcST2m3BzDZqx+4Q0DGJG2/ktxjJGiMW5CF/2V
dm7XeArzkibbz+4LWwxwgL+iiwntQKphm1TmnXfRfnydnhNuXHOi0l7bEAxmDMaE+W4xbYjH0a3A
HsttUtec91CN8z5+7r8kqLmdVHhjN+7sora7l/Yx/ktweQSUqwcP35ABl2IYkG/I8UumKA4aPTwM
ZftqLDXn2UXn9weHTRXTxSRFxaAxZnUnrR0iBWJ2jhVjpG/aPKDD6GHSEmeCbGljKrbQ5C7nLGxe
BWebrCpTUlfFgtnCxBUnGYGn+VbZhW4z2UpQ3yXE5vmte/TCIuNlIWnzLFWwuCiqnUy3GK1i9y3v
Pc7zi9k8gtnWwCtYEXb1fnhK0GhNBAQRagm/1o1AP/vKx2P7clohGywjgcE+d8JAx2DP8QYaMkjU
du50q+4yn1ec2CbKXqwkcwcZmgi17wImTyJKkS3Z1T/GU0P0d7d9oqHg6T/mHS/ht3kYLqwyt1A1
FvI6gvEG5eFbSTsY8mNtvnJ25SYD4MIGc+c0lorW7RWeqcGCXhmaNTv5kpcfuMk9zmdju3L6xNKa
sIYl/Ri/hF/pRpUftOPoAT/t5pkfCW1j6Nk3thmnTOe1DXOs33QIA+sG0ffkW0ENvZg//FIs7adf
EqkZQvhWN0d5OjbaF/6bnnPO2CYcQ8mHLKU9aEUu5nBi3lPoLp+KBJ0/YDP400du5LV5e1+sH4Mf
eZ/+e9CU+8Eb98nB8j7LbyD0/4JCwXbT1oUxBkYgI7daMp1qYTd4FOYlnvmw2vRSjH1qbyrvpPc6
6Hqb96znbUzmzrHaWDdLitHlZTdruzp645wxngEGPSyznYwaOQxEzC0k0L6u7hRABMsdfAPz609R
My+U5C4ngx2K0huzAIkmpCpo+HGBlHOMEyc4oa9jfEx5Ai3Tsx4Gm+PtZhR78SEZRFEoRdKGdOpO
4s/fSCnrRygeeqprBO0dUdK5Kj2c08G27dRRWQi9DH+Xx9mv7mhSk/VEJbT6HRyj3xpWi17+/wcQ
bJtOVaVrL2pwMip2gvQYlbzIeTPWvDDABLOdbNWj3GDP9KjQkUqxdSfeC0Hhh3e6x/livLWj/794
MnaYUDPkLWytn4t3DQR76MwdDA96JEBmflZru8XqwjcGV6Y61qaS7hwa2iG+jm7v97eQcnLGj/Uu
28dPwz69G/aFG2Gc6XVfOVcq26uTV0lZYMYY3vzWvdZ+zMIP1ri7bmL7gXzhHoMnjRaZa0PXNjrW
iM5H/eoK5HYxVKINwieeZAjXHgsvpfkvchJpuwkmyFONdvxOM6JqqMvwzjfnVjAYZMGoWUGSByxh
74bayT3Li/bRi+I0Pv9Rt/lWvVhMBk36MBkaFUG8U3a1PVV+t/g1wj3xvsOMyusfjgPTbBNPk/7f
sTZ9MqRPLW+ONu/vM49h0QAPyKR7phZv+/hY8v4+Z2+zLTr9WuOBGuNYlctzmj9a4jHpnq8v0Xba
/fw5WAn6PJSizqAnhXjIX6hglaNBMbxtvfq12VNXeuSuCue78OI4tnenqEMDLcgwmoM7Oh3DPZS8
7jHuA+wPlfea4cTDbBvPUCWIBUrYIiaj4g8B1HCQZ+I/zrheMTBh1nG2Vt8sQYYmREE/+kdFQgGD
WPn3FQ8kTAYk0lCvyxIDyZz5jRpbEi/2FYj6y251P9m8yJETArAdPIYUTW1DoX5fyp6Y9Y5QYLTb
DHVldQo4O5IDR2zTjhhbGfTMYWs4rD6BremGkK0gHS2Bm4zcriqYJjXxi6YuseLfZmVAtYI0p9RA
8dXGjjztDkyQ2yRHUlIKGlxakLsjCqf8lNryjeBC5vS6x9swcv4JDP7qaTb2cY6fgLKN3eAYlDwm
zzaQnC0wmKtpiZQaCaqHapkfFwzqq7P0duh4FMafxKjf7bBCOxCWCDNkqukmWRzD1ypbu22g/F3u
IGTkL3sj6L0ZRO3E501X/smD/myaweJZSuJRINPdutfeKPYg2QTp0XCG1s1QLJ29/jR/8I++3Q/y
O5nUGNOCbxeKod+M1T4RUk6E85OTfnaNieaqrLQyiZRmRx9CbDS4oIQQG0L+zm7t+PBbPR/nE8EW
YgfsRCOtsVmKPvHr3LIHERPlut875mevaM9exKiLGJp9rMKrdK+8kVPqHt8KqlCQl4t8bki8jWBn
cww4L/Os1iuki0jHQ7bXW8mOXcgI5baBmQKZb+ybPbEPfi+PcDbLoPSiaUMiafByNWdXyx+FGMXt
+uP1TbhN1r74ZAyCWEKWRCoUYUEhotlrqieUmM+Os+AsHrEdiqPldW+luMOAX6gF8NQZOACmMvCS
6uqQNvgXO/JoZc8SVxFq++30fRVZvmgT1+M8hvh4rTvDPzj0IbmlDxb5vHiB4wvLFq1UPVFMCaZM
QQmiMPXaduFtfZ47dANebH2hmRA3ErldDZIniM/uB1850CSG2uk4XdI8SGaT1LO1NOnUY2vox+Hr
hDGYyFSA8RI90thjiGfUtnEAcQ4NuLzo+yevwvNXo6W+cNOYxXXI6dbpPyd3/V5ErY9EATFc+kP4
rLrgGL1Xfo5iPt8258L7gUoK3XGlMuD1kn6Uo/sJlAQp4dRNeTuFQRSUZS19oENnlfdG+zzwxBxl
woYf0+Ln9WOwYxIaQdRwpyFHnTxl4G/qx/Wtv4VCLIT/cdj88JN+kjeXvvakrxh7jTt65dOvPPF5
C8ogTJ6Gs9iS+G+p1UE0T55u5n44zu51JOOtKYMkrdW34XyqdStPEzoqjbc/+vtsyhojc8Yaervo
v+neYu1YFRwhTM4ysQlqpaAehApbPlkH6GW/6ZkvjbzO6O3szvd98UNuuu5k0STNS/O4YtIy8aEa
KO/MJ5Xi0uFmHrcD8rM9Jv5oulxeVTrH00E9ZDfrSY6qfv/2OOShBmcHsKNR+77BsLIJzlVauRMM
xUPFxLu+CXixIksOLXsM0UUPGh0sLTzSo7f70H+U0AYdvUyyG9qVr378BUYAzzcGMZJksPKR5J5n
koWC3Lkn7QLL0R4NZJWc1om4wp48iwyEWGqkWCg84+Jsa7ux7q2Kc5fxDDC4INaqHo0aDBTZxzAN
Fl6LKC+00RlEmLRBnle6K7Vn6W19tiQXnQ1PpEKTOP3X0LKzoHNHE+HwN7oqL4DjOMimoQHyzYjt
COCbn/XJG5svnM3IOc1s4lkLl7jrCTImp4w90VN2ybFH1kB4RMEVzXTcpnwORrEcUUg1qnFSwiMh
fhLmz3L83i8cmP1JKuQ7ZLD80NUws9GK4BSVV0nDLnxBW4oLfrRT8CIc3gLSF7wIMxJNqrIVMthO
+aZ91mLoOaQumEWLvZqQn5ye+aM/eHuCVvjCoimWSdejg9XJww9t/zRmPICiTX3l5v+BIBobqOAq
cEkNhsahYl2/V27kQ+9LAPzcRzhT3mCeEVqlxsMv5JY4jyWDgQ0RTXxRStI6mr04NPNnhYw6CfX1
mP8rBD1CDeuBl2Pi7UsGSjpxWEKJ7ua0+lSkiV3Jsy2LT9ePG29lGTgRs9gSRNKvTfdYUhpi58e7
9MCTHeT4wmae49gs8eCjQ92jn06YnbKd/HnqnOve8M4ZyxntaujnrtRgJh7Kh4GI0bcmQCP14gOv
gYnnEvNo0Y1yVBode3JdVG/IXvsysuVGtK97xDlabDpaVedYNyi2keb5kIqdl5up+2cmGLyYirFW
V0o8ZMgMhZgPGkqcnDNvqej/L/AhFo10UkJYQDLIydfbSvlnWjvOSm3zRc+PfpYviolwirDQ86B1
NcsuMAHMw/iIOxDIPihPJN6U7sRdMQa/yY+/sMzAw9IXaRFRHFM0D0P80It/eH2w6WYl6aRsoutD
AN32bgjG3QTikRs/tQc0DHAuEN7XYiBBbhCXDXRWR8SCSKc1r/m0u77lOCZYKmjdZKtpAttQXH5u
oY5pvM08/gQH2FgGqNEmRW4SQaS8jXbKTkcnt4r56TwU2G6CP397tpW7wzy4JaHYefSzd0rbCY7m
Lb7X7aHC6d/wWHabeIAJV5aF/n4Vp/K/R2kuukEcBrhVtV/C9EHJEt4xItz64a69sMAcVihD9kZM
m1mC3CaVGzIQdetXBfE4v/eZ5w7zAjDEXlkhlI0z29R2kXvayB3Xunl3X/jDHM4ag9nCfIQJzc5l
u8RXeTq1Fj0kR5I7kWV7GO1fYrPSBX1tJZkLPFrLLp3oIEFlxcVw0+gmQrYpOqgwW9u6bwSrNzzo
N78gKLe9rpqE2ZKaLpunKs8F4lamEOmLSAVFC2x9LflSQqHPHEV/0eenJpOPY63dm8qwk6zJjmLx
EIUr6MvdwZpFzotoe/2//xRWGKgQhmpsqW8lDCe3VMQvem/u5WQKBm3iZKBOrK8fV/y7LfZxAl2b
WRF7HMZJiIJwWJ6UHDM1Zd2z+t6XZc2WiilQY6TvJe652Qy7rbNtOlcXS55lRlWJ3QkIWjAda58G
UtfeQl2iNG2b9xDbluS4MEg/6MJgkYV9Ic+479DCj+nztx3mJAnoSw0VqH+JsMkLSLcLLxcWGfBJ
B90KNWrZpvbwAVPqMmc80Awh0U5cnRM0cP1jgKjIuiQViL3SeOiXw8ir06iRwc0Th6iw/BlCm7fS
hXsMGLVlouVDip1qTM+yFrltotv6wKtubr/gL8wwgKRiBReTNkrrLmhaA19ml3knQbrHyjHd2rNi
J97lSFwWfn2M/r5+9XI/IoNKhYap4yqdkRFSZ9R0T7Pl8qdfHKrFW1MmmCjVNUf+6mRtdkGdnN3O
1m7MTycvabwcFJSPvJwZB3LY14YyorStFjAqmJiil//d5rtCfhaW3+qrPH9J9rWhDPMgZMQWK4u/
UuFjmnGgk7N4bL9Lvc5K3QlAcYjThvV7pn/W16fr22GbGXHhA4MicSeKSUZUtOEARamn6d14zl9U
r7iT3OYYurmvQnmn3A3+6CVf2nfr67j+Ui8z58ZiW2D6Wq5mibgtUX1jlHcyt9+Qt5j0/xdwKZix
0hmnu8FJ7rTPio+RWq5Q2IXTwbe+s6HczJXw5IEY+yiZpN7UdGIi1W/RE0YvezFEZJ+KfQyiAspb
ght9vP5BeW4y6CIp2aJ2Ib5nQm0a4CskDyOkZK4b4brFgIjQEzuJ3JKDPrGXdwyVc1WwE4oQgveE
zbyjtt2XdbFPGSApYiVtMgISSIMEM7oAQ1c71n/naIDV/fxQQw9q5UH1dmL8bJR9p4hKUZXxAKPS
Pam+SzsJesAYUYMgf8WTsngpV7BauAWGzXrohVmmd2PtCrPuCVfCGtqQyo4UUETLXj1qLOauLOfk
sS+YLLRWJT1VeDHicb6dAhI2L2/WA1hzD1AEOvL842xRVslmybUFKqxY1UX+pE6fjCq2ZZ5wDc8p
JlSJQ7UfphY2wiJQhofB5IWavG/EwIlkZkqdLDBAfG+SMZx3n5HWuhv5GEKR45Wo1mLikr6o/u38
JpFc1UsOS2qvgXJAlLfLnZ4nib75cr7YfQyCVJowZSNFeeVtc5cdoqMWpDv5hsfd4mGIxWBIqpcl
EkOwg/F/Xv/QHWOM6sLUMzeNEN6V3MQ4zy8GQVqliKDSiNv022QFwVOCePcLbY/Xt57FCtIosbWU
PW1v8VEbIANo3Ug3OohUqO6P/wqIc98CtFY/3yIWS0PN16YtFbJJXXvdYX6j1k6gpFN9wKAKr/Vo
LIiOp8jut0Sqv+8Wi+WkmqqyhD1NTe3D42I8CO2XP7pqMMb9v/d2uhT6iLIavd9HV3ydjjTWCpob
r8QVEPa83h3OtrRYvZq4z6Ompm2pPA9e864jz5+B0C6+kRr7Hz/VLZEBkk5ts2IdYQ/69pgjHNrU
q7fekI6zofk0aPc3FSMvPhqDKI0atZZweqs2L3l2H7WPmsZ5vl2PwS12Ev2qCXLdUxVKrZodnt1u
BcLpsmh3RTc5nC3Cs8UgSWONs9wS56H/XL0qfnZDzb/FW3IgISjVh1Tgrv6Q/VZq/mIRGTwpCz3r
RRBPnVpCg5kRQg6m3F337ETTvXKuWZmbbsnkvJywOfDGfzXQuAn2SvG4HIgeF3kWJHsJwnKUR9dX
+XnxiwczQUTCzXJuNo2ffT3VXS6C506wojyneI9MKzcjSCyzh/ZfbjGWA56n1+uFISNtjDYkPn3S
ftHnj33tX19RzvPXOh3/CwPLuKwNkgp4Z7ybwXj/rXkD/QZE5eWLil4PdUCJ+S941Ymq9AMdtCJF
PULFQOuHELN8/9AnFkKUrhNRXiGIhPbMAz3qiRgWvmEaDETXrlvjucRgh9iCXaShZOjURWXL0WGq
j0X4eN0GJ0eCSWX/XbfCtGKrHIEecgB6ndcFyjPoTKfAe3pAyfVQ+FBZoCFpCL/3141vFxEvNjsD
J+E6tQXmFBPTTj5AAfyZeATf8vl/Fgpbp5bBi90YKogiR8j5O70K4iIpqk66K8jPHI+uR5DWabkv
zGjL0As53WmzH6OFAi96WDlGX+h24ff4ynQlX0EtNvvcGoOqNPTUXiG5iT0JTfP14+pWXvRk+LkP
WUe3eOltKTAxftxObeWA2V2/Jw5w/ozsjDLMP5KjscKvmMqv63KbqF8ji4cmHLg6rcTFwsZ1XWYS
fb/xDQN8dfQF6OizTxwM0NYOlZ/F4PJWnAP4k/1patDNUiBGxlYDC7GvG4MKnWst4mk/NormJQt0
HeTWxIxdK31XpVSz02SQHa3WLG9B/8LdGpWie31fbd+7338I+5BbS2RMVYr9xML8tI7624pxwnMU
It2eccKJn6T2/29LZr9mXyRV3FO228rbxykuDr0l3FiR6WQK5jUU0POAFuPay24S1d51N38SEn63
zZIaYqXuc5VmCveV3eDjuvX9fHOi3gpe89I7y0768ocmmai3xchELYpRO+o8BePGZFwedpjaAjjG
si/lnvwLB+Yn6Y6zn8xt1RvpUPbU0qAGxV14KJFzB6/62xU5oNqcd/aw/4X2mu1TdLbL3F9xkeYg
WeCkDofFUfziRN2K/drrX0mLeNopL9eXd/sOOxtk7rA6ysdyoedStnpJetML3hT+ThXdOptgbrBI
KetYpq6yQryXy6feuOHmbrn7krmoqkiU6DKmxldQi0gpVMADWv/c7H8N2HnLxkS84lKmw4DgyZna
zE6WfY2tuUwP17/Ndof+eeVYcsOqNqUo0cuB6PXd3eRB9nsveuCfedmxvJFB7gf3TbKzZ15ow9mH
LNdBicRQXIhYFE2VLYjHSeARzxSeCbqpLy6Mdu01q6JmGzmYXXyxG3CWULazjV3uA8rxbkd1DXOC
8U+GJrd1D24H6u9Qt0HCJ873Y6CaOxHvRI9qivIfoizLjliWqjKkBT+PmNbF4VuDGzWE8Zaatv+P
IcL348H2MajTYporhQhqiyA1zexpfsu6yIng8chtC9sOSM7WGIBRUmVSUfciNCVF3YqaNI6rIwQg
V2HICZdcxbPH4Itg1YncfVvG+GE9KbphqAo4vcUDcgguj6Pzk0fN2T8GbJJKXIyY7FGGsIZ/pEVh
gSL6KzKMnPhD1hjYQdV5iDIieoiH8IBksW95GloZWlu84apebKdZz54xkCODP5BXZOtb9qeEiDVJ
pXQvvzlu7Yw7LBeiktsyQi8wqoZGahumX+hfOcjGOfwsG0Jq/kfalzbHjSPb/pUb851zCYIbXtyZ
iMe1qlTarcX+wpBtmSS4k+D669+BuqdVTVeL/XxjOibCIamyACQyE7mcM7RpL5V+COwD4IEO1gPH
5gkf9S5P2U+ftQ3ajg2DvZ6MKIAAPAoFAoV+19ZePe8a6n+8qC0Rq0AlLdCSpFo4IEb5LlHQzDWY
oZb14cditnzdeg5ioGRQTGmbkS3+MT5mu/ggC9fEfutzT72tl9nWnfppKMJezJLLGMH8YobtHtNG
KFpPbvUJvjXcxN86/0L7Q8/XXTK1XeZWLENMdHh+0vwqtEvXxsiMp3nJQYsdYyMCOt8teaLtK5OR
z/Vi6zLWQ0d664FmDaeGphUiMAda+xXwuXm+oz4HVfYWBN7WNVjZj04MRMM8u2xsBnVsT9A2+7/V
lpXZyOgy9oaG1fG9kaDlAEPXd12AUqGGRA/3t3tH/qI++ccBrluPGgstTWSBxNFNX0ywdx5N1/gK
Ijlc72HBrHV5u/3S3tjJ9axEJjmcM9k+p6f7lHnN/PTxrdu43OvRCG5HCYwiFlWyw2wd4+QqEhvh
3tYSVvbDThlw52Rrq9maj0nzQ423Why2JMifn4Rcwp55l8iXI6GJU6UXib0R6m8JkLt4IkDRWT+m
8u5q9fcCyectvyGV9YNYaT39kPKURky+BX9jrURBM5SslZtJ3g0btJ5yaCtVYXkmTxvkZQG7KEAg
DL1Clijz2OYk+NaqVlbAVuPZqGUBNb6iAd0NO4lC8jcel1urWpmC2Wy6SJPTesm+AMkieoEVF8xB
DOymGuZ8t8qaH+dEtHXvkQKmeI5ZESjDcqkVh7K8yZWr/NdG9t7N97r1SGesKRWZIBV4HMlmne7B
3qNlBz2AclhK69EVoX39NfbPE7Gr54tpWFq9tPIuLRc1KsPjRuL3fDv1iYCVOTC0oYrfhoiTIzKH
o8+CKoNHYmCyrpe3gc6/QTsjfd0HF2zde2Q2U76AAAarurfQoYY8s8vB7is5GNG++VmWBlCE22qn
3DAbayAeVQEIc9JBUwhmEWmbukqWOx/b762Mzrr9qBNGlgw2zksPjWftURxlN5eMm5QQUBlXxK0+
1+FWR8nWFViFFrRUY9FI3bTo45zETmQkThf501Yc8Zbz++jcViak0EhlW3IW0r4cvOiQ+d3Oui5v
gDP0oIOkiPjdNcg7USp+Qwr7VSjyE21d2Ra6WDNppNMHrzUwaGtv6bemMbaOcN2DlCqDiHPpXQCO
sPiILGTlz/T44+RXnnnPQuMRTTrhFrL1hutfz0/EKe9sLiEmuu7rEH2dlsu+HjbUc8MFrDuPpmr4
fbYZ/edvdMw9SEC3CwEb+rhOU9OlmdpMvo6N6jYH02hCHcrutX7reXfO0+jEAFauzRhVtZU2AHA8
b4pihDZgQPENZfDC8I1b4mcB87Zw/qRur3X/RBiVFduToAOTZonamhDGyCvKLJwFY9r4BsY822Kn
6WPwsSU5pw6n4uQ7/UTcNBJ9ihuIa1FHF/FR47YjMu9/J2TlXUo7s0lWQUhXxI5t4iF+Pxu7j2Wc
vU86YcQ2bYsSjLX/eSWimuqpyyHEvCz36a4JZ8UpbhV/CQG2015J6jvlmDxkXzfknssJ6aaqE9sw
IH1d2W5rDp4THaCJwssad9EAeC4f//yxA1HCWyCyBfJ/7nqdSlz50mxqx0WVMI2/Ee6BYzAcj38j
wjqXozmVs9pRHmV5NqKDEEw1s0+9Zad7Rjh70m1uxajnfKZuqRaog2wVvKYrDalqtUa6AfU2oiAs
yO/L5P7jYzqr5ycCVns2NNXE+wkCKhQljZtEuR9/5cVzuobVdhGF9JaQ0OygqnEL/X6qdffjRZx9
3J+KWL1IcqUulznGKvg+u9NeZQcTCeuv1aWCzqnmOHtAUx6C3J1j52PJ5yKpU8HSFJ+YCcr72Kxb
rK1cbqbkERikEzRdV4mbxNnGKrd0YRVmMEQZZKaQpUQv2rifmmRjMWff9KerWcUX5QhytIRAwvSt
2uX72TcwZGN/th6EzzEwET9vv+jP1jlPZa6cCOqpSaFK8FE9HI5ygrkPbNA9/drQ6omgNTZdU2RG
pUnrENWPbH7kZNnYvo3z0VcuIzXLYUilwRsYhtfT3unoli0/a3neb+tPhdmkoZTKFqz8qLootX0R
aEzqPslxJLr/WLPPNjWc7tfKMhA7gXJbaB8VnizSlJ5+x/e9AkdfHMYcXXsSZwFAsaCNT9GN1YG0
D8tGWlfdKtJsrXptQOpqmTA4iW8S6CCRrEJ1X7xV/LYbBc/m+k9XvbIkbVUtyGvhEPPjhDIVqHD2
mSsbgvlh6+V8NsV7KmtlPMgwlhWRkNMqyM0lK25Se2LXeXKCvzwUiaN8+vhMz5YaTyWuTEhFrChT
YpypxFFT/Xqv+1oYoYKS3UYAL598ciCuHWGQdzO9fDZ+O1HdlW2xhUJiIu/5FPAIdfbMn+RkAaDg
yRUNKzkgIvMuMWgSNzf6XDff6bJXNkZMmsEmiUSvh/ymDIZdFzT7ErBjW9PKZyOQ90WuS7kVWzoT
QZj0Q2JPLgRgSxMM4f9KMRHM2QTN24ZuaOt3BPokFDLKTh+hWZ1jjuoXxbB8e7b2bRPvtS6//1hv
zp/du7zV/qW5ki6znLHJcly8St3XCFPNugnmEiM+wxSMIKjasKZ/cRP/I5SuuRsHJRGFIhsK1EN1
ZVzILmgaGiBDBy3uloXR4KZ/elz8saFUXS0wi0uzKWQpzLqXiFoEWWx6u4BuW7aLGd7Hu/kXbvaP
la2bXEew1P7WqEXvo9vp2CFvbn/mP0B4GJJLAnjUPFw2ss5nqzvvKkPfdvskUFHqVi9GuZsYjx59
WYi3fP16QIZJ3/1iMelUnNzwE3FksknSyUGixh+8EhcPFR6ZXMVAdgEU1i24lc3lrZxV1Va/z5hK
REUWRHsBEh4kPNEb/DdoSOSnfaAu6y5XpWhaRZXdwXIWhgbRIw9ko9LiVt/BIhZuTjucD9LfFWbl
lJI6VpsxhbykBfoVDYgjOXm0vfCzwXmRU6XbMO1/EZi9C117p3zIWvZbTT/eGRdILDnZXg/E5ZY1
21rdyinVZkElTTreOBRMVEka2MJ2VT5uGZSNS/7mHE90UultZhQyl9slYBnqkTmun3RHfdaCwtvG
iPoLX/u+fyubMuiGmnQxliXHfTR/fimRs0aSNUZzC79CNgGGrHYT3ZlB871hYTaWuu5/reNMBxG2
VJg9Zkh8Obr+Ot2hQxMI2s3ThrCN27DufrVyfU6zt9aWL/VRjkZi1HOnXQPz4eVX21xPTMu6MTLq
ut/bFsbhZdH3ffYlq/YfL2lDI9ddrmmei6SXs7kNu+eNr9eX2VZ+6Wzi/3QZq6C2bmJCB7lrwCD8
NnkEjeyyswRTMHa3a6/436DpkB/5gdnSVmYE9S5L6ALLGuKLpboR8dbz5OM4Ac/5P1t9LbLNlEiu
N+NeUpwoX8U+D4YbCdan3mBh36rvTQ+Y29hLxcbtPttBf7qfKysSx/qslvJ2m5fCI4Hp0iflSsLi
Y04lLF9k2zW6QXaSnCe+3rTQ558of1x2bRXdDiyfDCTmsbXAk1rii6xWHMb3vAzMvgEBwLEvXw39
cz//At7o6apXRobS5fdar5IHBn+ONI/kdx9fhg2tWSde+yX6Hecjrh/74qmgxP1YwJbzpquHs94S
3g0yNmm9WkNbZxOaHr2NriXi/7Zhlkr4wS1Yp9QSWkYGShhw3mbklnrutoBpYPP1Jrfu2XUZhDAD
0E4I+9eSxGiILu3AaM3uR1+XOK0uPNwE1GUCfLZpi1VDavh6YafiVjGQyaeGorXAcC12AMwNIGgP
MXs1QK1uz9HGdTunFKeyVtaLtoS2jYCsycKcQxuHmdVtGOGzAQj4gm3Z86/ryIH+2ZpARC4GdHO5
2UB2mjndNNUCxLHqpsv4QzTV7rzYVyBIPhgiDz9WyfPLexe92kp9iOpMLSA6r6/VOHUbWm0o/dn0
yunqVjvYaOY80RYiJB0U7KRX6I74KgNJCcs9BhZmRORzuA2ZRx3DUd3xAn1RH6/znME+/RIrj4Ci
TlWgCwKvAhM5pOHWqgGs03y1kEbVX9q59z4WdzbjcSpv5SDGpSIDtyBPRzfwm3H+PCqIh5qjjXc/
qvdb4KDS/v18J94PcuUVJovl1rhAIN/LkG/YEcBX5pupnLP6ghkN01QBjabTlRjLyNs0ZbgOLag7
zPTBVH5p504krBxMRdqkiC1I6H6oLh7dB4m1VBxHTyZNRsCqfnxSWwta+ZUsqierkOLs4aGTdLVb
GNby8v50MO/rWWdjx7Zmsy53LD8azyBgDi2sBpBcu78F+XDOPSNPQqitUhSj1s1qFlciU1lK7F7/
YNZXNNoJ9CAUyiNvUD8s90OZOGX9Q1O3AvGzgiWUtMHQb62tcXBTO2ZiaiI5FYEHsFm9ZCQ/5BNm
SUkCWtrq2Eyjy6PCF5Z1z2yxOSp89oa/f4F1e46lGqBOYAxfYMY4OSYLkP0qbhNX0l8A1ON2mh39
WUV9RPH0eUtpz7la40T4yrGPmCvM0xGr5/vJw4grOIfZ12Gnf+q8bl8EGUHyYRv7/6zunkhd+Y14
USL8D0uey7AZb+v67uO7ce51cLqqlXOgvB1GHYAbrs13FvtsFtfxuDniurV1cpEnj9Wu7YzK1rGI
0e1N4OgB7N9bYqfMHVlacvpACzBHEGwnN7Z2b+USGrNJK5STITgpXbOZL2nDnn9hA3UNiJeMElQ2
V16gI5paVXJtelrt5CUwF9tPi00avbNLeZdjrKyyZi6qsQgcVOcr1zLjXLyiy1h2OWU3hivA9RTY
mwcnT/8nw3YidGWoU0woaqoCoQDfe579wo8PNjg23CFHfhsgZ6HYSmxsLXNlq9U0yvs4lz7O/Jbb
itNOW5P/5yPZ90WtRwWWlEwGM7EoCxXvzq1CCVFuhRIIrw63gPA21rOeGgDOnwo4dAgrkVxjimMo
5YZ3O3u5TpazshCiazKu9tgxBUDaVHux6kDXHvNq43G2uW0rSzFiJs5W0QUBBWz382V2sPfqfgIT
lgixrs0Sy9bGyZ+f2AzDXKwWnCEyuop34j6/Fjv1vvdkfhCY3ZgbL/+XqreeGUimOq6sCgtM64um
PBrVhqk9myUxTk5qZSqShLMypVjSkrvJjaQySjxiOW/PKPEiOy6Y128FP2cT9KdSV4Yjjau+aBcs
S6bu0GTqZhVQUWS1Uz7ekLh7wvFt0W5tasvKcjCN9dloQaqcAwQphZvfMz91WVh52fVWL+HmGldW
o2Z2F48TpNXUtUOJwVI1jvZd8oq1O0kjyG8xFrS5tRs6uo7EYtYNAADAgcrJLfuL/lZ9tPdjDXjn
yWc/trvhzr8j33Xop6GBqJwiLo2XepiOMv6J99bhDdpm/yt+DUSCFlBtiLpOMOudqmW6kO2Z6q5S
dml/KPlGpepsmsvAkOt/ZKyObeCmSBrJFiHnZsrPMoyzPd2xWqfx/lOFoP68U8Dcyrzo5eMVvuVy
f/Zuf4hfJ5Yto4uURrN+e8Bp/m+tAZJqz/oqqZ10QKTcyGka9di66uINlbtVLfiLa/L+FVZBpZxs
jBqJbyyx6QYA4ymu7kmyWvly2EzsnXcV79JWriKfND23JBNC+Vw8RiHcuW/e6M7gWxwPsAXDWM31
/LSZU5cf+9E+rzzHIIY8XlqITUGm/BsOSBQolxQRxC/i3J4o1Rsqz4njUKOqNYjcUv0SdOb2QQab
g2MTxziA5Cf8pWrdqbxVjGkMGgXsDeQlldP/kP0H9p69mGDf6fZic87jbLz+fmXWWelu0gs7llcm
tvmhj8oLugCZg473H9+N82KYZVDbshmoxP/sfbltNbUCqFmXxGEN0uY5GDZ58M6rxbuM1cblLcnq
lECGdBESZiT9omBSQA1Kf37arCKd1/13aSvnK6aKtrVAnJ6jm4GHMmdjumXpFJmfhpJvSvNszd/G
S9ySu3K/Sqtbmj1ALpmCYrpMieKn0401baajpLH8+Za9L3DlcZVusZZKe9tOJGhd5OBebdw20HuD
SW30DFe9sH12yP1xp25FNlvqsjLkOTLGQO+AbPE8u2/09kj9oTiYuboDlx/UD/xyy5ptyFy31seG
WeZmjo015+sofiXVhW3ffnwLzptnU1VNgtBW19dgLVHXJrRI4ODnw+ARL4O5FIe3+YswDthGhH02
mjgRttrEaq4QqsnHqhCf6v6OjxvzxOcTlu8C1jtWdqbdcFxrN/4hPOUbmIy8yq2/8txpXwQaGbam
EKTG/aSRJ/JWzk2L+0UDHTtOCKntijqxspv758F4bvMLE9rx8WGd1YcTadLcnNh9u6ICPWiQViWX
pLua86C3NvRh44TWswiTyCj+wwlZ7NIon9Xo68dL2DyhldmdDLQpzPKE6PVvUxXWlXxjDf7iFyC1
3Iqbz0ZApkaYimZsgC29tduf7FmVVgaw4RABCepKozFepoCFt48zeKdSHzSrngosjZD7NfILwCPY
Hr09t6Wn32BlHrlStWBEQwHLnC6Z8hSxjfHOs1t6KmBlFlVV4byWpHEiqDtwykyfZF+u+t0CG5QX
Sby9rQ69c4b4VOLqHtu5XdWFnFnUyOfUvhjUT2K5W/LUyZX7enlmfKtX92x32YnEdSA7GqMwNTmM
Zt7qB00maY5WiGEc9HttvXnOubNTUas7XXfg954bnJeq285M9oJXHokLj5JNmOpzF/pU1OpCD6Yl
MGYKUTGoXjUXoFFfcy/ySOEst/kiKaPhyook2LiD5/orT8WuolVaZ6noZC+DvIEUbY/ZfvZahx82
4THkJ63t46mk1W2vCzPWWYHb1/mTx4Lcy9sw+tT6zV64TQNq49nasJFnHdqpSLnnJxc+zrlohWy2
7NDKJrnQusv40kQaFnhA4ebrZmuBq5irbhXNIFJZRncAPqprHBcn8kyQ5YIGIvumeJtRnlS/n7fU
oLpBVUr19RR0VCwW0zJsqXEdhfk3jgyLDsSReXBQJ9vyp+f8m6m9C1uZFrMiaGVLICwB0fe1ZLFt
sJ/Fg3E1YEizPyLVEch8VR0a3oaSnjeb76JXNsaM1XoyBUTPCbZWcUoPRZ/4YXBTDYcpWz2Tw7KV
IPsLW/qH1HX9RRDS0qSB1OYtB91ex751Jw6y8XJ6TYPNnLe84T+fJl4gRLMsvARW2lqrTcxqieIR
XVagZ1p2wDRzgO4ki8nbKPXn9/Rd2kpbeTr1OYpeSKSCjsXwhnqjbVW6so9Ws3J1I8AeSirJGpbo
kEaVU7FnNh17M3Lq8mlDP87fvPe1rFVTtGpfZNi59DG+e8uHXeoAjfy7NcmzW0c1jVi40Kr2ZnZO
zMrAmtxIUyiGNRzibqcrW178rCacCFgb5XHReSsFgFd0j3SlW70iU4KsPaC0vmw96bdWI39+sppo
sEy1iOBOO/XLAk7xrGEbdvhM4GUQ09aohiFG/N8aQUvg8ZL0qo2SNBCOTQejEphhMEFwb+yKcAkx
F3zbHKfWSQtQ34H1Cojq///vJ/kVMPDKiCq7/FdbmmhpPyUDM1yeo/CBsZcRzV05/7ahiT9vpoES
tYYcArNgLNcoRrrdoUPcNA148eZHvadIrBUy2VQ402H06jt193v89d/fpv8Tv1Y3v12p7t//g39/
q+q5TeNErP7578v0W1t11Q/xP/LP/vi1P//Rv6/r1/JetK+v4vKlXv/mn/4Qn/+7fO9FvPzpH34p
UjHf9q/tfPfa9bl4E4JvKn/z7/7wv17fPuXTXL/+6x/fqr4U8tPitCr/8fuP9t//9Q9ZUfjv04//
/WdXLwX+7P/2nWjTl/UfvL50An9q/RMTFhbGK0xKQSsmIZjGV/kT9k8DbQQqMw3NUhkz5bxAWbUi
+dc/dPZPFYdn4HVgEhhgCwa4q/q3H5n/pJat6ioU2NKgQPQf//lifzqh9xP7r7Ivbqq0FN2//kGp
sbrhqoZBBcjAbWAGQ9PJSh15nIrEXibuRnFWOKpagj9pmJxFKTqniorpYpq4bxtP2qQCrX6e9/Gs
JI4xXUQDGVzTNHdVXqHzojFMRzDqzXH3BW93PdTr1KW5XR7sHshgVte7tYV+BZLWqUMXY6/HaM5T
zTvRp7ZXGdpjb+SfVLNyRKLBjSam6o9iKpyx7IM4zhzAxaCOQdPbQS9uJ0xqerGmAck07Y9zPL5E
tkBNZSyRUhqyL7ZSL043Nty9sFVi3BQFMQFP1hpOzypnKurMzdrSCKfsQYlE66KRNtCq/ikv0HrZ
DuwH2OEALW/GYi+q61IXbmGW5MpmJtx9xPZGCtJoRtvFYTWazNGFUjulJZLdpFapw9ghwZiS08YP
nV8TO70bdaAPsusETf9BzUzTYQlAaPXGTyzRXHb1cper86VpJleTUTwWZROFJM6eSTJgs8Szbo5w
/QPwcU0eeZkhHzWElxjoNYO0NXvXUO+n2Fg8a27LMItBeBlFX4k5MM9ux6NRW7arULvxBHgQPSVR
HeQ8Kg8xaevnNIlcYzSZZ44LZsZKs/N0bTnWQ1LtNZHGTp6jYaBPy106Zh5naNYr6lx1B3uMj6KI
Qn3OR0elPHMXgcmQwZ5vB7UASRddjmmiEK8Q30tgZ7mGUH7QJZ4dMvWF02WZ4bUzuPRMWmlHK81m
XGtuo0Wh/JamHGY5K7gXJQTUpP3ktlEGhL42ARsqkm4+nQ4Nj0pnGLRlz1L1gRZl72UpAMCiCqQz
XVnghJjm2mJmzmDGSzh0nbIDDsGu1fBJRgW4GWUAizovHC3ZV3h8OPbQoSjNbcUry2IAkxmbrkjC
P00RuyuEdWclwnLzyslMG+sZsmHXLzsMwzlssJDmVsweZ4B5qiG2bm2tZAFF1FFRCqgGWDPHUkog
/gnGvDlvPV6U8KjURjbezF4jjc17EuMF0iUpwPFJ1YVlCjIbwWJXZKUeKFi904rBCKje3qh0GoNR
y7ijZzkiX5t9KXJDuEMvyANb+BMIoGe3j1Lis6O+lJaPch0eVHRqvGlqkyAiOuZzuxH9l/Hg9kzQ
Q5Nqg5tpg+lFOdTT0bQl9hQE1GPOPiep0rk91z09q5Q7pqMbaDZRUzXarApwcdyybrg30Nr2Gt7i
Cw1xUKgTcyY0nSj2TPy4t0evMTD52UxOjvkeJ0HrMW5O92k2S6fXxG3f22j7zrgnCGAn2pR+07QS
OQMTWEcmz3ZLo/q8qF2TMNCbmxNs36gU7hiNk1PlLcB2AfhRqdEAbGPg07Ja6I6i5Z2vmrZTK0vt
dWNUAWyPTkEj0NaKEck5qu+mpU2eTDV74Dg+zyzSLGzV9NZshwo3MC4dtqix01T4CzO7wmzEboqt
3Kl7ow0Ve+JOUtqVHw00zBZASPMso34FM2gasYYHZc2dxrZ6ICEDd7qMsucuJy8JA3snp8X3PNXx
khCJ5U48RbMOUzSPsgMH34SvRRFBV0Z7SGwzDqZBvZ7b5m5oAAOuJmPiZFZ02fCnltZh1nK+r7Xk
OzWTi6ERi7PUUNeiAeO2MdSuFfNPmgJyvhqmwYkaKtzUNq9IoatBL0bPFhPYJlmW7syUP+oVjeAV
cI1sW2mcOeMvERf5QQObN8mCvhnrq1RDpzCPlItqmAMscsTgILnmU8DoAC1TOoBitcxymBjqEG7h
Kc806gwZIMxZ1ILZcnrpI5u5ER4ijl3FT02yHMigpYgBk7tJZi8zEqfHCNM2Rn0A7fxFCWpKd0gV
wMaABRc93w1YMljkJPVYekXca4cpai9UWwH9E4y0bbcYk6n5jdGMRWiVdotHMOUOpjMOZpIYO6vk
GEOm5DKyavAD69YTqSwlZFVi4a41mmvWxR7MHG5a+X1Lol3eZDF+Qi4LXlPPzof0khTXrdnYnmKX
mTsTQB/a9GADQzJUo852U5W7mpF3j6n5ZLSto+cgVaVqg55BAbbtnIlAzPGxmUXqaVwX/liio40a
d9UAbLcGA1upSIHdm6vHQUf3VsGIs0zKV2QRZy/OYUq5CEltGE5rdFAk1t/w/k2z8gN6GQ+aWs0g
D5+vlRJuUzP4tdmg1juj5VNZrmIrMgDYcLQzDjo7PkNdNa1wDGvyhQAk+lLnzGWlwBfQoDX1lDtW
3s4BxshDzVBAlgBGooA5gogvNJ5mf5mteM+6GMBxtLjGdQD3WER/CD0HtoVCPidZOnpUr9y4q2/T
dvFJkw0eoDAjN57HEIFPmDWxwJQTtb1igec2uqWCoX9OU73xsqEdHZoamAFUEmDFc+qkPCn29aIm
HgwHQhHkcSJgrZS9epHUn8d+2ovc2JFKYWEBHOAOU1ye1dPeQ6Y8dQSvnTGvHlTSlkFaQguSNL1L
qpIfZmVoAoMkvRuloSjizsPDZHShrKSV7Waku9VGhynT4utVfBM3XAAwB7my/kGvIyWgSRaCivwr
NTrVi4Cu72Yxwv1kaIpArzG2FWfTYdaNo8WsB0RZmcKf5ohNzogTSBBH1CoKVwm6VVTVeKFGPjl2
1L9YnZo7pX2cbKvbTbqyGxuM7ab2PqfCj9LmZUi0Y1cq1Y3VJUdRkae55QCcHVL8WWbv60FYfjYp
Dq3KKwC1934qyEWZwgaMUQnXKGtIM1rOAKkOm6TnlTtoPXfn6XrS+t4tBNG8gXsZ7KA3Vzk6hfIq
ACfxTdYMtitSO3PobIVNMoMZndtaMOmGU6L41k7AYUenme2OvZbulcFC+1yLfrPY5LvIsh/VJ9vM
090wjvaOmcWCV6AfLal6BLI799Ixfmwj0ge8yCPgj8+fEcNwp4uBbFLz9GlBDNTFc+4kUcl3CsEX
T7sSwWP5QxuG+zgex0Cj84PadaB3UmPVyYablIvF7bUJh6OOz8tY2D7NAHvImlpczuM8OzkmInyd
JPNxgYLNmsBURGoBAN1oOofiIXcc9V49FhM3d5QU8WWp8Ys2zxPHXCK3aRMMx8fFiHgjt5A6KktX
UfQhzM30Kp4KbafrVeIVvDO9AeYBjwjlsunm3h0XQNJpkeEmNYEJiSm7iyIU93od6NZl/ChK9UGo
j2oRx4fJ2jNR8oCPueLkeueUVICajoAYbCKZm5emcSBd3DlzVX+qOkTwdWszxJFKFNiMgNEZNtjL
h7CsLTVUTPbI4vG7MsVHnU9DkJgkRBMwSBjNHA5kKekFV9rJaUx7udL0mjiK6K4VtQjLogPgcITD
ue6i7jpW5tydgJwRdqAZ6PJ917evcW0f26ruHVPVM4ebL4VQo53VRfdaMkaYpMm8SjV3MxhaHN4a
T6qSUvja8sYgmMA3alJ5dFkQbJSOiPLdYuRPVRkBWYShtAC2lcrT1SFk8RRYrBqu9aWxobTZ5cJd
morcAYw20C66Riadki7IJtLiZUBg3opi2tl6OgcqvSjh3FE9sy6SEZYjUuD8Sdxph1zVQztLXYGY
jBK19DJ9gnXkbeJqHOZxZFTBM8aAHKv9lukp8JGWZbwu8VRITWtwOX5UjHGzy7scUAXJxQzWRATE
CvUik8KWmNVBHw3u8vrQt2O8H1m/AzdU67aWDrsnsGnJZPsdAmQfN4W745A8Y6beLOwyEF01uHrZ
/uBG1TmpmLK9ZZfM1yfth0GK0rGGanZEmx1NYDc7Wa/CLs9On8e42WWBqedML/3Bmp/VoRidyI5c
q6+ulS7pw5Qvn+Kys8G5whLA2fODkLvAkvRA0si6yPQqjMsyGBv6TSjGp0KzUe4p8H0thT3pXHzN
GnjDkewoutZ3tIh+yDgbc0A/8lJJYGsAAAKMFZRIE83wLLbraTQ5iq6VgWHzu0XU0U4bkTlRJMah
bj9qzdiAAcw8WHM8OE094MVG7ud0LP1C7xp3ZvQmU37g6f9lArABx/vAtGDNaU2vrOKimac5tItj
Xg3ZbkrEEduJknZZhkWrYZeo/qLgheybzN5bPNaDbtSvtSK+oxbi2aHNXdKNLzZbftjRFGbptLh5
W5nAbimJ01eIwMuqRr8ffrGhiAfR25s4U1dQx1QMBIUzcDyT5Us+KDuiK7k/9+TQUwThI2/2Q2ZH
Ia9xy9roAdxjQLcfeesol0PWc69s1cEVFvXZQJhb0uauQ+jjxaK+ThJq70Yt2VWmBRfc9qWjfqaF
iW9Da7RUpTjlxDJep3GG3AJYMwYZrUAbrdlj40IQ9ID4rpgTsR+KunfnWr1DjXy8MPCsjbt+CEoL
7KFFueynmH9vVW1xrFEb/MnCMDKZlWfbSK5z3sOUtjpcUYZPG4DVH4vbFuxOu8jWj1llXsXM6q9z
2noRUTGNAoPh2p9gDRkS6+iOmhcD4WfWKn4WkxrcbrY3DiMGtzgGobsSnSRmi8db24LLa8armA9q
dtGaBiBJ+un7/2PuypYkxbHsF6kNCSTQK4vv7rFmRka+YJERmRKIHQSCr5/j0z1m3WWzvo1ZVz9U
ZVV4OEL33rPdVQ/tXszsRhHpeK47rDOf1fw4osN/6OdXqnhc0JK8LjhQWYDwvjjw3acNoxsJ6OM4
BDG/bXZyJ59g03ulWnphYYEbNF+efeJ9i6b2ExmUS6x73CkW11k+H4i3FdnAh5ehwssT1TCshgO6
guob2SbcN6P9jjbGxD1D58B1pFMRugjheqGMAxfeCzykjGWzpWRzD7YlaVt4+R47Az8IxgyfLQeu
u0MZUBLnXr0bKjzUeitiEq4PlpMwpeuCksirE5xZXcwaC25e5SWcX/sNeG6KmX0DZIHZlXCsPWRN
d1JB0+2dxeodGjbobn1m9+jbXkQupyQfewAGPsmgHHqnvsB+3E4jiK14JUvgH9Tkv7C2jhWt8zT0
HXwolTmNuCUOxI0n7XX0qt0ldDW5qWsZIrmrbeYm8zp5KZzusBgjpDAjbfnk40Wfnvpio9dpFbsu
wuCoCjniojPXvhiwPgbPHOhRf/S+lM6LnSrPK9MsKyJyEJqUIETDKgv4UmbN/aGIAomogKHulzV6
+MjUDu13ixgJA9881nB53XD2J/FQtj0IHBO+mbWv4hJrhFAo9bpT2BsZB2FJs8XprEHHtdPNiqbY
vwQiuvglQxAUOqkVkA1MoHU89wLTQSkvmEWOI57AThB1iPDXxmkb51vYY5TANlLmBz87oTJKKnWy
ViZY+e3FfCjQcqPexQwT3uyhKakcVkrfJdneMvzYXKvizhXlIZqTylP50UU77DU6EJlflRj/jGS6
Bl5F8a4tGN/aaR+E9a1a5ysveuyJcLd6ud/6wWYxBHWYpcr8hyrwiIs8X5N5WY9+6DXHciXnSsgP
W9nrNq5j0jt3shU+MsHYDrgzZnR4q49tTkLcZdFv0/K4uy8SCjDoJS3Cguc6kPuqoyqVBvAfl/N5
pG6Ly7Y8IbRwS8KmgPZxZAeM99/sdsO8eBijGjYiLEWKvTl8EoU7jbiu0qok9W4b+ocFDXCyeuiE
Q+pYxpVLB02GXS9LB1gNv1qOYk70MMe8oc9TFAKQq5pfxjDYBQvExRpDX5qn0sdxasPyp1ymnSbe
U9tE/CCDGXhEHr3Pqll3FjUuXwdknTTlmDZOJtsAEc2izS6HIizepPjg/Lj49mdk9aFp7s6wDcJr
VZzKlh7Duk6LrYtBNy+pHfHGLijxhooOORUtpkP/q8Yghdmk2KYfwIugi/DWzCvdCR9vV3rtFs9B
hKnY/YrWRaJ6iIxPHPgozhIGrTgnFUubGTevxi4rQcIrIXyJA24ecF5lWkf7VliRaGLZfiTlj3XU
f1Yx1bEl1VedF2/W6+2JR/wPCcITAfzmSvrDSIMmcsuHeCRjGcP8laeui0KMnjnfBXY619W2xXVx
xtJlF6u5v2FhNuKhg2bZRWLU+9oMYVyhwHoW3tfVmOdQObhTN3XyDfBC2XXzg4fueHPNTpFqSCj3
+zRw6E9K4SXhRINnG6qHJsIk1/V8jmdqkDGsvTweohz9eJDOINaTLvI+SpcjDwDvDDV5Mg4r2j/2
GpK+BG2JC2CAQ1tPDfqtiJ0nY+uErJGIDddHvhVnPsunCpvUT4FcPs0jtkc2P3w0VUI/+4Cj0m7w
8rTX9YudZIb+3hztmn8PFtwMEN8dSWNW6EK3MZYeNl2NCqHLzWg0ytmbouWTkHZOlyhqd5yL46KB
N6PQ1edZzmg/2xZVq2pOOZc/7YY/s9lPrx+/sznPYdBsLLC9nt5fT6G/wrB5mcn2K7B+nQoEt8y1
Pln9vRcXz8+9/doTLBPnFnfXyK+e/OOqQmSKsB/dvAIfIwuOfB9kasLZi5bEZzNJrCMZIh2GSwio
lZS45sKwauKoNBtQlWY7TJZiz96CYJXhiLd4wMAbvePjDHs8/BSBwvs2R6PuK5khH+noG/Ela7yC
oxd7SOyKiS0sUAlO0SMsZzi+bezT6EKDsk69HqfZtN3n1uJCKtjEk2JB4aTrl1EbrBm9/0wRdR8H
nf3T1+gmFwYLcxHy/dKsJ89t/Z7OHokN5Eyxijj+i2WTOU5e9eZfVWjOU1dha14tv5DumM3RXMHR
N6NVzLF0zuASCLW3PFXDwCC1H7Hbvg1+RIAXbhLp/VMROOhthM2kTAwFNDjyuT/Vtk/HCbnCa9s8
1WZ5d0P/UwCjJ997m0iyLPuxJM1hhJV3wzJ5MhW4qfJbmZffVA0Ytcp16uNDAAP/oaxIdRj9Cvv1
XTnIAuFe+mbE93niaN+9Ys7A8l7qqXgarY8sJOYBjZTNtSEu9gDnJlOE2xhNHt7Whf0aut+5htdc
TeAKag/rmOY5tVx/K22LPYaLAa8/vFuNuPONeamqR4DTfmASNS8K0AV96ibvqwdeXweMxrQpHtty
P5Htss7esx7yncvbtzHgVTpbAwmxUKmj9KBg4f/37VZ9s6A4NBxprQMYn6lZzgG+jdegEnVa88rH
0zkBY36t8Ckru4a7sez92OnxZ+045odQGrD0mGxqelp8uZ3XJT+hnOJmWNwYm6Iw8H2m3jq8zV5D
T4NEe0tZ8UQa8cSNOeZIUYx7mHlx+bkbAIotiba6SplAVHmhr8Ynz6yuUSpwnSQc4JEzbVZa/hS9
uJbaO7r2ERGKOWX9ycv1XOPSQSr4nge4uRqp8P2/LH0X95v/WNHl0DFM/+hEkZezN4BuWsOjuBX9
bdQpPN2/7/fP1v+pWpoNS81BTGAgBe5y5HQ4M9QsZO4+tIb9gsP4dfGGOp3ptHP4i49cZWOBHRzz
bWlxPZh6T9a5fZmaEW7cUs2pUrdKH5aqBvKiAHh49Z8qWk0CPOFSTCyPMWlWlyLCr7pMh6jDcrVw
i97zWUaZWjyWmNEfD+V9FyLQlJeGsXQDsrb314wIfPPEX3WaT0YeV/kgArukuhR2F7TgUm0LfEqh
uekB/MZY1Q1k4DwOUXOe0au7cosAZK6PJei/RU79EYkI37bcC5+jBtt1uFJZxabHHiD5qSrIhpST
sdnrcLvJWocA1sN35jl7HVq6H7i+No0P6XgEQmQey/dlykTP97hYVOpVrX+uETvIvfV1CGf/LecA
QsRs8xQbgWHa9g5i0S9579WJHPhD2KkMwu3gYgP76EYrMsnG7G7ry/Jalnv1DsQfGextDgwRXIM1
7pcO+j8tnKexHd2hzpe3aEDSYufDEjrvZNTg8/dUJZvVN1VWCC/akCLMDL1sbnoPx3sEUO1nlXI/
tyi/bOGCRoV0D6ysD8A0KBBPsHZDMCTA15DopGEZQ/TywzgCqKn5su9oM2d1yfM7ZPrqGqkfO4cr
xqGiHwBqe54HKzYA3eeeQAkFjSD3GN5Qc1YY2kDACplZU/N01APPdAFVH38MIgDgVaWiBKrubFgj
ilJ/p1f9w+JxBdbpW1CRjxWUB7X1b5KHR7L6h8olAQfFsfe8ZYmR6PLSdNUPcvT7HjvnbMjTLbLA
b+cKUDPO6wy269cLnLzhmRj0cq2/nJqqz6Zm03HXFffeKJCoky5dCFrKBeUtRTF6nMuiwnfW+u+l
vYRWZVzb+qlDEl3sO/y7CsSvX4kl4ZG+hqt4riwZsnZSKNxT52e279DzTcAlKfnT2PZDeis7iBmi
nKqVgO9MfwnqecZIFXzLvUkAmimjQ1AXftLreYt9wT79nsxZUa1sT1SrEy904wP0HaD3ijKtagqJ
P7Xo2EYEHQBCzmaYHlIvdhU+ZSfA0G5LPx99bj4k+ndaD3tkvrjMAZS3c/Exc1EAg+nvLEP5xgCt
x4uvJ8yCRYJ7JcTOYO9zbcN9V1Is8hp8BAG0/NLzosHJ5zVye9prjW/xGBT+YeKyjweJ3wS1Csnc
+R1OqHEHGu+gWxocAhD11iIkp8+LWx5FxyLKXymP3rjqL9isAAiYlQ/gz2JrVf08ce9WD7hNBrec
cOcPaTRTngKu/WjEwi8iaK5toB9qPNOsoEMJKln9wDJbNPc5VnBKcsRizlu9RgDTyXjBeIkVKQoQ
iPX4+0JxggfLUJDNFPem+sC7E6bMoqQs1H+CvuAraHukEvHmQeNjtTj/BWPDqbEb3nBxkXqcUwGH
bxf+VEsNlMoHRZAX5WdTDCyL+gIX06KAFtDiBToNhCVKjWNmuxHvt0XlQfAMr4Jjw706DaTbl9Uz
6Io3ObEt1fD+JOGmGEg0wN49FSrWUFhCPgawVtdtneRgkzAho01Cla6wl8KwDEy0t8Olf6DUv7DR
jU+11r/l06AfpJpfmwLzhWfKn3gX5mQOixdSFHmM7E+5d/yJcIL5BWfUpxWijBkkqaD+3uYoKtLR
AQxVYA8CXUhMDy08J9MontCG0KWhu4ibH6u+r4mSaM9Wf9uhqQ4fhGQ/wCVidRr1Ln5VPFte2sxa
D/AS27CzavWOgBjXy+yrCkNr14NgzP1HbE05RI68DxL3xADWKmGNBxHyqJ88INiPxYJmz9B6TQq8
Skmh/xTL9nPKoSRZIv+nYLW9iJCguVPNx2w3nm1YLZCC0kHk7xSMxwVF0uHrVVv/ucmoOFRyvhSk
4zEYyrjQnf9D4mSMQfVdDxhEC7n0adGFY6aKoML9m8IyBUo+tF6KPKYYuYrgo5vCxaVW7357tBGg
irE8iehhLDgg406rVK/Y/E76r8ZDK1YGfR/7QQnb4dwC0tNu3eUCNiVDehQ6nV8Yatc2mywsgAx4
oKarttPnCF2MDLCnwwyYnfOVJhiLHLquFRJNN8HLiMEz7MUuqt6NCb1j1fvl3pruZcgJ6O1myRPP
yth0mD01MLMYi3fyRLP11S8pTfD56kr0sWw/B2VfG41OFp1Om+JZIPii8XiySe9lFOiyx5lkc9EC
wx2qAGwIc7Gpged5nNenSLQIxnLgwKuJfNsGwI79IjK3VgIcvG4z6FMAcsR+Pn2N2FG+WNgu9YLG
qusdzAn10Kb9BNhd5B5wo2iYwFRWx9x0WIHmwKrzPShM3CrlhK2jfvGy9nbbixIb4EbNDiiFfK4z
bxAmDQJ1XvmTnerlMAwGJafB6k4ybcjuks223zRifOFj9naVUtuOyvFUDYTuHSUj8PnuQJbm0zmy
YNxdZaKCDn2vVUOmOSjxtSEn40mzayPIbPzqrowIgDzqEsN103Sfsi54qoMZO1/vgqJ5HYEnBzsK
yUI80nXcTXfu0UDADLdvDewE5zNCuyEwzykoEfKAvi0mn+IOeoRd4VSVhHxtUmJ+T4IuJ7oFd37v
V77hTLp2e2pB8cTLxOnVmfUJW57RkJ+1q85ogSEgKMRzIf3fc24i8Fj0xKZTs5Ud5IFkSre7DmGq
e4zrlaofoib8gqDH7Zr8rSAE35olSIYwJm7WKdj19jgNY3SaGCBjf95mEHSyg4LGCfxq6mFluT72
tc3WAV2R02hvLF7JkgD/rw245xB4g3UF7NwgyFUXxhtAprEOcef06y/ZIjaEVuuV3JuSanGXrSGf
G1aGZ6GPzktDN7aC4MdUSW54BP0ZIb8BTprU+O63eTuthjfobHEnNzTIxj7/KDYstJuW6wKiLJUz
yFlTr79U7t7mcJozJusD9oXbrC1nEjvm2Yw5x7DFwLd7OdEuBpNnk7F9GgLtgN+1J8SyFXtX3TUj
M4Q6XRmyZG5xTbl6h3O0m1cxZmCHEEXvj28a1SCN8hIsp++XT/W1TVYSdC98AwBslAPOAXwZOUZH
g6V0E1hMH0nGgOHFD1WD5ay6ARqADdHeHENN10A5oxh2Yjj7IcHcpENlVpzOoT5Khb5qrES6ygLa
9KVrsp4B036WSKN8aftvrsMKjU1fAltuWQc9meoe1qjme0vsH2BWfbblHdBgH422KRHdsuZf9RAg
nlYu34zugBRB8dGDFpm7Da1LBPa8NCsejsEIofUPJvhwDitUfGrQJgOkmTjDCWy26dyTOlvn77TK
pwTjMHIWHY54iZXCR+gjThD8bh7aMbXhkBYRAOIpeh7F8OzT4lzehf8WtRUhl+kIJDDEPbXrNTkM
5SCvsgVAiVjDWKvuaZk6EFQUSA8mBSAsbfkoc7LuKOi+pAjBCvpgIUkbqKwnHTbcBrZKPamarFsz
Bd1ECrR4SIesgKjiuSwNOtyAXpkguxB8OaITS5XJAo8ZQr99EbKnuVgGIBgWAIpezxQXEG37s7Hb
VQ1+nay2Ck9ccyQ5rdVzDyVtGvXbR8Gada8bnXmmvmi38Bs0hkHTLMlSeS+LlcsFPOoRukpsVhVl
DycX0Jih3K4bI1g8rJo5CXHxrQR9dT4t2Th5Jxj7z6pF+wBFxZ2mLOcsojlEJ5ivwprgVNxfoYAC
USPcQJKpi18wqnzPl7GLSR6hbyHt2VPVS9epP6sNTdLWM0MOVBcmuYWKBA82ytnyEyqtT0KGj6DH
l+w1PkqlGcDq+O2HB9GXC7SfMdVBGch/j76BCrplI3ZCVE9j3hT7AYcIwb0lkPzgGro/bQAQFS0v
BSxHwKS2/bobShPETvQAOLTUwGlOM3ftQ14VSC+L8PBLrH9Y6+d1nvdGVrtqKX+5YKSoUcVrN0IX
in41wb0xp76YTz3X3wsz5mdT3rw5QNsryjmtaL5jWAx3Y6BVYsUKel68GV3bOPMMIoefvEbsKdq/
uGglcjV8AMu5gFxOmETiNo7brmhiEQyovKL7xnrM703NX+xgD6FCNgXEmaBj/UVmCNWSibXDSdU7
IbvmNucCGk+MEHtNwmxkvkyowTNAKjU7m37Buy/8U+k9DQWeJihoYESdCvdajOeeEcje8CHTPFq2
FOQAqq80IxQRYHWB2qtdWQRHkLl2X4rVnLEhPJkDiOnyyfo4B6zE7NPjHvHw9zZoYT20kCkPvCBt
p495oTfJgfHrxj8wMatsFoD2AuwCQASg+ta0SybEiedtt5+XAvoh69XQ0HUZiTZ6KRsfh9bN2RDh
3yoKjtHPZzdb+mkXRRB7Tv676KsThwYY0q/PFW6+zKvd3muC/NSheQvFLlD7XkwvgG6bN0aBI0Nl
OUZqPI7GvkDsuGNRXkPcJN5wAhDRb7YveXdgK/vVhwbcg+fpowvPHe7dK4YzEqSVt4QHqGQ89AfL
texCnHqNKZGBqKPBZuK6rt+WQpzwW4Aph3EF6kuw0JO5RIhiQ08Ac1XkPxAGfo0GxWWEnx4bYQGO
V80hV+WvcpsTQKPBvmlXdOcl3HMC5tKUYQtZF8pjsQD4dBL1vtESylHMGckARCgdg95l1X1YsGWJ
VhVckhjcmLUD5Mkw0gAjb6snBonZptf+GK7dYcX7cKDRiuvDc6fJv80dRm/oNu6kVvhhhhY92Aa9
AkhezNK190ugUSKNTj2ywSAsiw8ApMtZD88VcGc+arGbNh3FQMwOigZ+RizKeJAr6PxEKfeePEer
5nFYR49hx65r73C2adBfNlJmK7/m1fbYV53eb4Ii6mLAXA05g806pU+j9m1CtvVbFS1DNqNHQ8Fl
ZtzNd6lEEX50ZsJT0PNpAe699/Mea8BBnKZjB552Eu2FrcEQL/1oMuslTrn3udheqpbMe04h9ybr
GFOCDToTanqJaWwf0qDOIK6Nx67Or3eaNWxH2Mpx4De03e5ezlrS2NfuzkZyKeOFlkOK9u+Jo36n
HiBoUA/FGYs+ya2Bau/gzxD08erXZO4tqXBT4mReIiA7BLgVhBtIqGlLA4oXC/RxOqDPkY13IMP8
VMvwz/0fVGXpDma2vx1zJlZtxE6aLd/lBnXIVqh0aoy/3yoUjM5AyoT3O40MikZUJ7T1f0NKi6hg
5yCYCT9KihYBeHVzBPsIEV1QTam4q4IiLW/AxxPsgDJxnvvQ1oN6FEPChm3vi2L+QctuvN83aYuT
mng5vFHtSuOpDtbY9BNOQT1WQLb8a9Hi94hAZDRVSjwQn9s6djsFtXRsc+974VwY9z3mL+Wao792
mFQ5C3Yzw9tSYB9lFY3VbqHBa15A4bop5SdjwM5A11soQpkPbIHvDNpm9JfjrVM1mJY8zFHxT8aV
5yASL2rwsmYTt3UCOZCXvQWnbY8a4tIDtB/45WqGBevYaJT2BLvWfRFCRVl9FXRfscEcJxfssKQC
8trNOSxxPiyRtLGRFiFNvkd2XkgPrpm9vV9OryLvcFH05aGDVjEplF3iuQE3gb4cF0SfSu2N55Va
dgh7fip5Cc4cDWisB4m10OCinGTVbpinF+7WLl6h/9/5fMUzgTOg7YdyP87zGzRYB4UBbhsbXBHr
ANyWpuA2Kfk02PNw7Jn6XhXN8JTjt+PzmBKgyAkzHqi8SH6w3GNpR2YUAVqPpzFHnE4DfnKG1GI3
sVtrQnXB8X1quMGqJy1Eyles7Vwa5LlbMMjgFj5zCSwSs7hMBiH6K9pZSCFKGCQW3yQQj4CdkRg2
JhGpXb4F6QSpdQ9G5rMMn4MZe32miu25asDkkyeLJ5hC9rklGF7WFO86E9GhqDDZhmOVyGhGnoms
kTMscihH6mPhQ0M2hMc6n7ubrecOdhCi98ovcJeHiGEQ7YRxrHpGEauyTszZqrqj2LqTDvN4cuWP
gdEFop0IpaxfwcwD2o1d6YmUVdP3qcBQAmXEilridi1Yk9ZCRNZx9kSDFhaE+TsD6f1moZkKpb36
KyjUeyMN6F282bs8YBuOTtpLMI8hhBuMHcBX1PEwekuWe+BeFh8VTvTvmDO+vKrrjn0IpazHviHM
aYPFyxlIULZUWgsmWkNlgCKCjiDoJqjCN5GMsl0Pi4J80HmQFWOAvCwdmChwd+TkNyYEACpfGjLA
WAXvsGkpPtLyBcEzBGE2o2sE0BSQUDO2O7YyuFvMcl58/tiRJqtCgLsre/Whn4np6OgtnNAZwtIF
JkQMDUSPE8RLd4nPEpnHAcrjhFV4lwQQj5rjZpogu1Tl8nMyA+5SHwou6HxjAqotR9jZY9n17Iil
NUABch8XVTO+eI19G/in0RrwhXJk11YfJlJ33KLfd2a8FFIOp8JzgLHUeqVO/aKeueStNhkmhV91
1OH4EHsUozN7MEQ9IKaqTloDrGYzKJst/I+pYVCFG4qroBbs3c5Qy+aQxIvW57hLfrZ6A5UGpwHU
exDcTtuqodLOoSNN21L0qQ/Ef9dN7Dxs36wPQwnBQm1A0bdliuodnB43xGZBsN5Ev8vF6n3EMEZv
G2QwmskqnchwFguoLxDw2IjUfpG1aTDwdUXKARgCzd1Yes/axayKtNLC5Q+r73cHUEN8GL+jW2IH
3IE5uESI61Ge/WGck5x2SFYRFWb1ItMKkkxLt1dm734jHzHS9cK6pC3mT4BYPKuQrlnR6u4XGD7A
f3tQ839UWyWelqY+RvO2oJQA2rXW/ELSKOQkRL9z9+TpgB0BfsMWg2KLknLGCeseAJ5+F774wRh7
KKL+vah782KEnOIV79h+NCBF6ZtaYMHKC4xJebRjnYYJtZDDbimhH5crWI98XNwVg4PG2FoU4hrm
XpTIuu73rmiREIXCnfP62ANlSFtVHgxE4m4ZcapN2GQcOGU6bVIfMJ81O4lhCKh6gwPZTTdSoyGj
3gotWtSruM79Yt/7zmK+CVUCvBMA7DwyvPCkiiuBb7dZgCBvkL7DNeL24x3ikNuEtI3V5ynmE5yq
ikHYFyx3HTd0wC4cwxSjcAso6ZeoApGRpgCwokGS9RL+K8q96diQ5loYIOcw4WJW7DmGUWdSyBYA
hPXbVz74FEPlCI5Wens6VQ9BZXqQgt5w3ZaT0uuGSgqvz5pntR73QX5/P6KBxmJpusMGSrwmTJ19
B99SQ227W9YW0qRfTFt/P9oCaAAfy4SXtU2CDnCyT5ubylvQEwY6KRteWue3Z78EiTvnC3imfj/X
GO61LA1gr0Eel3vsk9fgbXJzlfGu/BMR6BFny82Fb31+DnBUlyJ8mIbwDUFqXXYPXN1ZdZ/sRhyc
siy/5wreKOGKF9QU/B2o9ydLOphu/DpzjQaaKcJk6njCRtuf/QcKgCm5G3+WuqsPwx1TCtqXqI82
KBLqL45DyqOqShsk5cTuYV1p9agIfAFYFzDVtExZUTyG3oI1Z0L+HEl1k1i/HuMqAFtiv1MxPLrK
G08qhGMANvrPoICppMzDF4TBHTZhysxbPD+Rm6wylxPYNO6JuEEEee7q8S8P1XtZgBSsPcpL4NX4
xogzgPRVfQ2/At7thkkg4QAUzB7teLsFOXaJH7dW2lMeQGRYrf3dawEhr+ddZA8qFkNcj0uj3QGW
HE6d1CdDMapDJgqxsTSA1e1Sxz13735UwUvUA1fVLVTs0+rooeIkdU0jTw35Qvx5gVYUXHRo5uZ5
oSjVtkc7bzj8BXJ+tL6sDs1a9TCX/axBur5623Gowqfa10gLMdiDR5ZjmeMRM9kiqgoqOXhhwPZD
6niYygVm8nJGr+ja9aJm8IGNdB6sih7IfLtmPaJIUYD7/kxJuQOxino1TkhGg8XsIPNmp019ACQy
XSqwswe25p9YuJ5ALwVS1XdfqvdF3GwLpLk+1OLC3dXtA1T1XqianWnHWxtuHKTYPF8HXmHrWQXW
Btvn8Iv23pVRd0UD/k0NxWPXQXXrAaVCOm5495FowMe2feyL+hpMEVQBoimhYgj3rH2pS29NV0HO
AlIxmLjQQznIGtwg9QUzGjpU1XMA9kGYWK89oEj1yb+bdf9PtuXXtsb//upE/hcH8//O2bz/3d5N
weNf/1P/D03NAjkI/7WpOVNrN/2zpfn+x/9uafbF3yLJsAkYwJqUDMsV/sPSzIK/CcmDEFpU6UP4
zuFb/oel2ad/EyHlHKAj+An8KfiMMS3fLc2M/g3Z4YhVD2koOPSj4f/F0nxPc/intAcMcYJjz20Q
wDftM/7XJJI5B2Xt+4CAnEAb5/xD3VanDmtOGYeYSI77f/pW/uGo/mcH9V9s9n//cUigpviRPj77
X3N5agh4hw01znbsDNRmD0nd3w8oTtd/btKmfwk2+sfPEJx72AEi4SX/11wEwbZpziXqUJeWRzhC
AIKKP8iyOBTxg4t/w7QKNOdziE/4BY///a/314ij+8+OQvyfxKMLPDydf/3ZgGzt6ppcJWH3rseH
CmilFt05V996dVNQKpjxqSJ9IhH18j/86L8EArHg3zg7j+W4ka7bPhEiEkDCTctbksVi0U0QpAy8
R8I9/b/Qd/KJ6pCi76ylZggEkMg8Zu91XNNzWUQCSYDtSPfLbScJPhmys2Cp5fdde6HUdSj05E7v
sF52pC2ptXXt99SYLn++8Ew3+WUFudKm/gFxhHkrtv7b4658u3fx1S5r5GaLOKBUSq+OlMmgMvfn
S30h2XCLEt+Aa/Bw+Y6M36a9opGZHYuoU8rx04pN86Qn4Y0A/FIG6a32pPfYZIQF//mqHpf0PIZq
S13/B5LxP5wNMXSVU2CZWxZTQMuv143PxFfN2sco0idY8zzMJ4727c9X/e1LgTTPiExpMmzS8X57
nZVOJTEZA6qfciroIcd68U3H5yf/ApKacTFfXh/LxrBRIOsWb3DeIP7n7sjAmkFVOTUpWlKZwYhQ
AzWZyI919rcH+fstWUI3LVs4roVs4LeVElNXIsvCmaXUQkQfYfjzvz6z+QKekOY8wIZv/9d7SQyn
Nn1NwwdklNschdMsBmnWf77I7+udiwAIMUzb80zr6wNTwo1SocwYPLbtbfSItD4lcFw4FPT+st5/
25xdujHSNVxdOpYk9v/1fnR6nMjOxxipoWLMyWaiKmXgacNsR4HsL/f1b29HIsmAmwTuxZpPnP9d
CFjtdd0qCyKawLrysT/6nf2f1xr3w3dk6IIXZH59dFqvq1IMvB8z6LVza2pNsutD1XxMZjSkm5im
yuN/fllIpFgQhuNyjIkv502m6WbQwKBdTgSWlo3iEBWFRIfy58v8vjFZnGYuB6kH04JOya/PrsWz
wdipNlmWdYr2DccOmvrU1uSHjn6J6YPxYO0riYXClUW0+vPF/2WVwOZxYaYYwEn4sH69uO2QyHhY
LpbTeNWSJ81+TZfGZTRvf77M7xuFZRrS0m2pOwhk7S/ni+5NnZcMlNLIoHBXJrFZFgetaLpvjUOL
ehHECXMk/3zN+d/8dXOyWCWePsdCruF83XqzsjHEqBrKd0hhR1F86K7X7rN+/NDnJnYWpA2FCLwG
f77sv3zipul5LBlB9AUE/tcn6pB4+V08u0BJKCudaih+jy0Nmv+GUuU8myFlfNsud2f/9n0PUdlM
QlTAVcBNBBSr/X6TFa7/l4/g65dtE4jw75M7zhAlJvL8ejuxrhkoEVkgyBS1+0CNBdrN8m+zw76u
j69XmX+L/z1IksIHKRJyM7P4LDSDGfwx2cg2EGGnWa3+sja+vqSv15v///9cL2j7xuw67soPz1I/
ThXWxut/Wwf/XIKS+f+jFZNS/XqJUpUyUh6XGOu7ca7PuXhjhvIvm8fXRc5VGLVGhZxSgGGx2f96
FSNJVBLngpHnVtCfiOL6dVYG/s8+m5WwVMrWGB7kvptMitkh5bG/BHD/8uKk1IVw5g/N/O0uh3TU
caii+Q2QOOgq0DZ6iivXzbNsEXvF4c/P9OtW+c/dEgWwXXqIab+eaa5FRVfkXYJZm4Yg3Q8sjHjq
wpdcqX5d+sNwgpKUnst4HP8yAOtfVozEZMYmTbYDS+rLirEmSbYhex50kDmfoWF2W+TA2W7KlPr4
813+yyf3y6XmZ/4/izMe68ygUwripzBebVoV1dj8ZXH+64P8n7v5EhwIO+vDfiIY7gPPPUUlU7WK
Tl0am9K6UMhU5Hcti7Tl/8eN/ZN/Ev8QC3+56sTUWUtDsLk0/F5HCeo6B3Tt3l8WyW+fBGeMgVOQ
lGK+Q+fL4/PQZ3daDNeKMjoewKh4sZsY95Z0d0Ee3pdx8tRRyp6cv7Ggvw6uwNEAREzYkOAcz3Fc
98suFldNWgchHhvilFvfOcdxKG7FYPxI0+qJh3xrOL/bNlxmXvry50f72/L8cukvy9M1/VqopquX
hffiOc1CA+sUpH/ZbGYW2y9H6tcb/PJoo14lUpMhmWheg3gEh6njIDDcDxpZ1YLWxXLMdGhkcuXZ
TLxr/H2YQDsILOQrqR/8ZbbG19jln9+Gfr9LC9WF7/ZlOdn90Blty4s2O/eEehzz4nioo/xkRslB
ieTzvz/i+dN3iZOgy8kvj7hqAjAmI2/XtctTVCHJ8NDDoE3+82X+dRU5hsFdeQJ84leEOTwD6XcR
rzIw4h+9NTzEiXcoi2jrToZa6X2LcmSktGd5w74gp/zz5f/toTpSCIJehwF4X6OmJHJ61bd6tZzC
XKon5r/IYmNmcTU9tJR4/MdUmgWCgbQrrcc/X/pfVhcfjcPGQP2DbfZLqGFP9OGLtquW1oBhzch+
Spn95R3+tu+Ro3J0WJZDGYDa2ZfjsoijrDAGUS/jznuKhYeGNVk3aFCbWn8OtOgCdu+/bnpfLmn8
uptnlpx8S4vwmWQunuqkOkzZ32KN307hL9f48uQGV4bk6VDB2qx97wsEv0CpKjsZFgbC1b+8Jd35
bYclq4RuyNZK4YYA5MuXwO24YcrMgAUdX3pSKNoRG0Ri9JcxYk/nfgBR0C40wQPetMM0oVLGyQye
yuhR7FO07DE9NC2gnsWk00/CW2r7oFNsO5kerUr7VJU8VKmq1obTBt8LTI6o/By1qzPdOdu+6aw6
gelF5vOwb6+nhS/t5Gi6CA8RGn7PtJF+t80Ed1ne1DBck0KsuOyb3aGIkN/96SmzmPA+9usRO0U6
YgWR5PtQFLXSQNt/0rRt7X3aTbUeAgyUTXActGTNvEiwBwlAjHprWeVMV1tCMlw7tbdFlhqYtwpg
lwV+pbNm3GBxbLpml9faLZNXvUNr4dcHiQjH0sF5Omsj3VszWVDkh9zUL2Fdr5TUNi6KE9sW54Tm
ZGOgJLDDtYqKDc0s7PyqRSweYvOr7LvCDQH5PKscv6BVnHoE+1BO7+zRYfCMlYmFo4Z8YVn+quhw
YlCIevLbbJdi7LIgKIg4WjS0pqTBALKpxmbQ3UESMLwIOdtTa3+LtHDT5/GNNqm9L5rhmzdY3yzq
FXKILpk7bDWkOZE0dtbEYRPUs6012ZqRQ2MqvgIZf9Fta2/45VLaDR2vN9OIF3kUrR3aJXg/Vk5f
bbSB1nZvbu2ZImNFKwe4oS38g28jBpD9ySx/xhoTRbySLCpPNxi8Lz3spRl4L+g+yjpHzHLzw/ZQ
4bOs0ED4Oh11BXGtXw7pPsXP0C1KN1vgDJV8g94N5dYEKRKXLb3C6uzZB2XukH8sYmABer6gwQyf
0VTJdozvMtQA1UcInsvt13CJQnR84xY7U8N8M5Ae8YbRdGtUa6s6g+dQbGF1LDrbWrfBSx59H9IH
Ld5O/AZypTv9Qunx05iJg4SsJ3IBtybZhliup+hFS7oXJ9OXJd1gVQSID8Kl651qjAv0keMt6DVI
X44EBHKYmqcaIR6DshZiQG1/muQTAsFjiVCrawDUXAZLX/FcdfmzB9Hne+VSaw6SteAi6jmlyt+b
cXjLWn85WOdJe5Deri0f/TDEu3mxYPFZ9YOjHtPpXtEXGmJtk0aQE+jbriIIdzS4TThHyIH3pnGL
h5+TrRYxXTdd/5zKfeqjxdS3RtiuKiR2Wf9cWtekewVeZ9lrx8M3HN1imFQyOUvjNslb0e+bYXgC
ZjJMe4IL21mZDgqrJzqki1AkK9s4Z/B5SC28+qVRBHcd5GBfHfSgu4dFwQu2m72LyCOO4b3hiUGQ
lI37NHrze7Be0z7v9gLZavsQMUMczssAtAwzsHHtIX7oi4Kfd6EWYJg80s6gbtB4L4XacH3wp4N7
rwNAU/XJxmQeUoW3+JM4haW1UbOGgVPFwei+xyMWq20GH0o+oXq0nlJjmYYYz1aWd87au8E4kLiY
FWCSgaJcthqsk0Swo3U/xEwornwHX4znf9M9dV9Z448cdIQj3OdYbxctwxY3qeynTao6Qp9ubblN
94CIAWhIU+a0XJkR25ot7sQKdCcf9FCruxFsXUPfsTLQo0zJ984FJunw5UYSNWc3Dtsqs7e9E859
1OdZIgs0FrG2yxMZ/IunFfdZWt0bKV8c+vHLZICBQFnX+ZinjKhBBMovbIf2tmqdA4K2gzmBnQnt
m61C3p6/a0ZDp+OokwUHW9GyIgsNbRjC6XLw2a4ObCj7fxrV+rsyrHWQDfsm93Yx/VBf3Kdqn7rT
wYw3Bm++mA6RupdIWdFvJ08UdgLPZH0/1fqj425cdeoRT6BZkEgSzXotuk3q3cpoK/qjH26ydGN9
JNamvgw4boZiTec29y9GxjY9y32+6ZjT2+RY4vxO1pwTEXbl+rlGysWwhI8i3ozZrdGWKC5ASS1H
JNCOcSA+W4ScVch00DXKAdzGMg/upv7IUnOLHS4kAFd1sVEhaGiEwY2IF1qwjbMRrVe7cd03O0o/
g6C9Wn13F3Q/Wn6Nkgi6A+RqNNUF3MzZQOrbe+O92RblskbgavWGh1HN2miFgzDHjV5LsGAd2vkW
0c0IXCjCPm2hyOLoCoF/0Pdux7WMux268IWozkX/aibPSfLm65dGnu3hezlPP9563a6Ntt282T10
0xoEFWv0vutvw8gir5Y5lCSfM7F3Xxpr12DVhnNBBQKNupZ8V95Fdt9wxHDQPNXhYWA6YnBMoneU
5SlclxCajxa9Be6raWCPR+0LCa+vWZ4/w2k5uj/tZDvJNSfaouoQniBkCV5oNyyS8FFMG2nCMLmW
eK4tYIbWBv6Oj7i6/0kz0rcRONXVgxe8lMNsDRSLZnpGyS09oE1oSshu4Re69L0htkoOSa3BJ5gj
Yi1BXy06J/lMQd81cC5nSIwRm9RVUC7j3UHgaZ77OFrr3XMQRSsVNW928Gjx2wfKOTsuyhCNaL16
k3G61nt/1SYXIx53jqjndVv01TYt7vHKJfEhAC9pgIpqZtFIcbUyjMWUMuj53jCgPBtYOftBf7T1
o/A+hH5vyvPYOsgPQSwCTCnKW+XSkszx5TEjyusRF1fxDRD3Q2x4xxiG3Dhe2pZ9/KpHI2/l5jnt
XT27W0f9KoVTcR69o0MBeznNXiW2Vns/TA47rb10qw+IeSbs2MG/y8frIL2lY95XesMo4GzdFQcP
NFVP3T/FU6hGLMjpd6TYs6eddWUuRH5ugrdU7BzGwqab0t9UGsBkRVSUXaVmLEQfbZzqvZnu9PLW
m2c7//DxaEb2tIoMqES9i0KbfSQu7modVmqnL0br0xHTGkwcLx6BGJSL7NVXn7XVnWgQb1M02O4m
1q69/+ZR2BhHaLdDjbgXElMaL0Yh77MJM043wAly9f2YFBd7HA8x48s0h+gK9WPRsAlN5rYHYIAI
VmBha8zmvkjRKwccOCVUqJCJY9hg4K1sIwnSwMXr0DD1b7LAcOQwE9qxJyjy32sbE6WGXhb7GJof
fa8QZvZzrMITKwgRGomPbD8CRWmZ+9B/mAB23Sg6jr61DasMCB8bBExf9OWHcEyuJi5zE6k947r3
2ZC/MUiWkcVZd6KK+xjKZ7e6ahM4CZVs9D5eCRWdIid4rN1+29vyhwpfU9ZheURavRo1D7K03IyR
cdb8fqtCsQ/UtyKy95Z/1qDUtgATkXC/x8Ul6J2XNMRBUV1T2nxqnA+Bdg3gUVX6knBi0TMdPoTA
oJKlabsmavnyMjTuWnci9pUbHu9NoTU3/IsbQ4iPvP8xzcSItEEzhfHiAw106FSPoRusI8JRK2mP
1IDBAN7J8il1MPyqcJ8MQMqFB8QkYxc1qnzlewDeZNq9uy5K9qDTH8f+o6vVXsmT8NdoisDQSH2V
W2RiIplpXxUJxaTxmxmltyk7f8RzFtpPqudUZzSvv6mbCTmOLDxeM3irYKjdK72nblNEdX62kkAs
bBFXi95PvfvOyYoDRJxxC7r6mMfmETq5sZ48r19PCWQ1x8pWVlWzNRFWeLVxFZM4u3Frr7AWr6JR
riM7y+AxIGCtg+cSaX7spmsjy5/Rja4Bp9wXTrfPoSBkifbQtOmdqRvtuvBs99nFp7tLaDMbqlkI
BHC5cRp0Foij3bMM+RBb4wD67NyVxjYeZlP18FDhGa/d+FRjtAnyJ8wiHkqoJMZSlWza6LlvDvlw
jgeDJGcTCQY4TPuM47GUZ88gR9Lp9+a0i+LiKAcXX6188fXwyR2LBRVphPIPg/KPEwjhNrxNhcUb
UKsIVB/2D/K54lFP82vdfFjWj6Lc+Wl3CoZgPauJmxyRg7MKmYOkEGF0zm3AmlaCEfMzXAugU0XD
2eE+uJqLNwUFWSzoC8LvHkk/vHGRsZ5Gb4fZiSOHbLE0XgPAKjgllhlCYD7ZlyytMaXAdu097wLi
5X4mTVaEJV5QfNZht7YLSCf5zELfKkAxhe/y1AJ8PMW9EhpYTr5y+z23+k0Tn0cA/R08pJGCv4aT
oFYnt3/PwIYUA9GK9mDipHO88hxbzzG7aNdRESssLL4cwGQmPvlB5F0LcfDL9pSB+i9R92aVfdDz
05hw7N0PSYNW68HMNFqCyb2FuQDy1lKrv9V9ffQatYfVAnUE/yHsGTMM9rh/wUYl2zgA/QTLlJEJ
V62L8O7H1cbp0oOCyfMxTNqn7ukPWoW2l8wbI261xXC9GCyG71rDOsNmavjFJh2mB9/mnYCKfarz
8WcAXVLekIMWydFwH7wRox1npGWd8nhmjX0viWMNQjFWhGuH9zMEEPH3wcP6zVaRJAD6nfMYkENE
2/mYH4Nrnj5iXtjxHvrEXMRwdiRjf9gne/JXpoik93bwKg3QsTs7eOiCC5DtRRx1CO+Dbz4yYIyN
mywIoVhgX0FyWJ8Hi1iZZLhKtw7K5Dzfw6fHfzXGKYR64yxJUXK3Wg5Qd1ttjqfOA/jRLLhLUL3b
G1HhK17JbIeX1Mav3cxipxfw7zjMTgC1k3qJAI8wK29Olr5HfN4zPt7b6wSoJrpygjxL7Tu/gwaw
i/1pmzrDRzaFOhNCNKa1ojJINGAX2StZAwxCi3FDcgubDXw9xpQqP4/O94GVtfCSlV9futBfGy6P
6WeJxUCH+w0nkMcNagqNaR2MS2+A0RAeQtjU2jrW9h22dp20NefvU2FvvHqpnKPPvAH2Okw106xL
hxWjY139HrkwsOj03fn+66R917t72JxuuHXGTZ/e1Rl4FCYVsQE3wzKOvmvF0onuTFJTbXqBvIl5
e+EQ2g7HJI/26Dxd8Pn+XRsrvJfE4x1TKF40gmAaNUeRZkeEWI9xiSfeWOZkrDkVnrZc5tVzb4uD
NoCDBjGrRT+07NpTjEm98ZC0u1p9jBRiRjiQGiboJ1wxEcPhwerhGXhH5birsASbxpzloKPC1Olg
CGvYvixYEO4iSPGYw21o7WkZTTcKKRNS+TIht9dGmCP2OdfrQ6sdognFe/WEXXwx9cu5Hx9elQvn
5cMieYfoREUI7TqIUL/ZaAxUjsmQPDJzqXPYAgzaWP0lHh96vpPePeI3QGu8bhXxENHPagQc11gH
yMSoM4jnsWBkmXkn6uKYd0SjxWPhxsBNGkFQSFUgISu99Z7gqvXTJKqVb41rK2JzldqiMp9KcbAK
sWxGFyRfCyMMXX6Qr0AzUuiQOEMZgBOdhoCZAfo2MAbQku0yVpzGmMlGU1+jrZPFfe0dArNEa/ot
8c9m1aztksAIY0qXzJ6qTu3LQa6T3P9Wau3PwdP3xZTtNQExXdXgOqa3wcG6nERHqfI1Y1vYue0V
Bac7DamQEGqZ4PiiTkMBA54oKngT/gHc1058JH2Efv4O/8mhq15a4+KZ46IKgj3DT7By/pDBuamb
B8I1bnFcD5O1MpPgWhfYsewKFzkTBKy03Jjz12ItGzd11kOcDAxP0MjkfFdhKCD+x4ARbaLQrjbK
teNTO+PbsdwwhzJqsENlAr+jzFpqY71PG5/it/WpPGKvtTHaOOwaErVLao/mm1UyznzZRBGW7ULv
4Lu4nbOLA6NiWIJbvfcGhTSNv9z03QeoWP2zrcGILvNpkGwQVSAey3xmCU4jTImp6Sp8ef6kvdd5
m9W4iOZziXvOH8Yg6jm9hwgFMv+F9cHsxL6BfX6M3BgjTZBr4K7SStYbv3EKKnT0CxwMkxRraVgu
nBpQNwMyQLpIu47fLWY1Ht3EcY6ITAcQIAJUsqnbIFRxDeX7JpTlNRvs4oHqLPy8HswLrGlb7Zir
ZDwyvRBscv8PMx7Bwrqomh5sT12tK2WMz9JIRqpZhnlrMmU89a6uvmWZk/9QHmTxK3bxjIEEAfad
rTblyacbROUBhHf4iKbH91eBVqcfeq4iuNOhIq6prLrfoL/G31jQamrBoABCyIhWV92Q6Guz4i2u
aM4BSEy9unqzgchup4a6I/jdDOFHm7/aXSfuGot7CvKi2/mm617rDtd8ZFFqxZCNkzCoLZ3ynoVd
NDet9lJYjJ3LNa1BVW5G9ltMEfUU2gbFxzbK8jvLa2pwLwGODDGGHF22EPZsl4uZGwGLkLwuxwRo
Stl/YzwASXEPbRkXXRtRGe/SvniOOtmZazH2VbH04lodBEgiIrbUvKCnr+6qMRseMtMo3vGdD6AU
oor9KwVokVkmFCKs75i3umay4k2JvJylnydNsxoMjlGUDlhEMq0gMjICfchAVuUdvDaXjc1pW/2x
SnTzrHTcrJBhAb0YAyk/jJrkYhM7HZStaZhKzeReaPAZknycUP73wFA63F9LyPs4+DSjeQ9aXVyF
0VcfbuOHp7COHer8ReFRL8B1/NxUU70NI6sALDa4YjtRw6LMKtmaEeurJ98ZGOAs6vodZhdktT5l
x+gTd3jEyf7PIRjWd/AK5PcByiq4lqo/m3gDZqFPwfSgUu0A9WFRwS3PmKXYydOMsi3iv5WqKxKJ
KjeqaBtXkuCxAltgbKURkugrMJjtRrRg1ZhhkOqA2KJYQZm1gs5fp/hUwT3UoTOb2wx9NWZOjXl5
qudrOrEH88Yvs/It07uiuVqdluWHYJiiQ2KUBTtJDyKxSBhSsRQMxUg2dmk1KSksCdlgc0yQsGcw
t5zu26QG3KGAKi1tMRkuPt7OlPMIjdg+u0kRvYqkplSdj/ky07EaqsyUayEyIkOM/Br7LBq6paVI
oq3EZy5ZST7+7PZVtXXH0sgXOSffsbN1dk7mMDQYHPKq2k9ejicYghd8QnrJotkq4VPF8lgkF4UR
6rtPijLTdDDCBjEVGIsqCCsgDxA7yYksOY9fqm6k7BbHmaDuFAzmNWl0ZydNNtZl6FEsh10+bUYz
oQExBBFzT5htNP2sEVNUS9hL+qaepHufMWMJACSUVToCdVp+MxIGxWwandS47aLZWvFoO3l301v7
1VD1uEBJUJN45PXJT0v8JLJ7h5tEJWAYmGpV6CUaaujFtqvgtbp+aJ+Vl0FXF15GFgMriVaZndLc
8IKgJPlpCexF+Vm5Q/WNBBsfq0o43iwxfIqWKu3QmgO+CyRRlxa44xmTqPlmNFTR7TBS2yEf/EWV
5cZ4giQRPxGf0R2oppyjHy98GeKw1KlRWnb/6gJaMCHxN82z4N2b8LspIDJUpl1qUUuIkXSVw0Yz
pYRTCJ3vpk7Ub2mdIhIZRRtC7zFoIoSjtYMToC1rOB/LyABIVMFuwl+TDziD8BY7hIlVeegRHH6O
kxffOVWUXzArcybWbaffTCg+e7aA5tFOx9Bdhoz8OIRhWoulq2XBO3264SUsGA8xxuFcZANoep+g
6dgajhY+Vm5CelrH5UPujmIVl/n4iRijon89iYeuambUth2HK69s3HetxncPlENtipF5Q1CttfG9
NzuobU1VxKTsPXihgxoY9cPYmjZfTw1zeFvTBlHCrIh3A+skM8RsHx6ZFgUuhOnUJ9r2yindJFlR
/8gjrW73RsybgwDlEHMwgAKwn5Eq89EYq5oyqD1cMyl9ODSOWNYSh6GROC6BUdZwtpRV8Jw71J3K
SjFSLQa82mbgvawkKnZQbSEBeKl8jPs5QJeBAYrXz4qeIWIuobYB7UUO9a5jzGfHtQcQpFaUJguP
WZL6Ate2jtNODaBNKscWNcEa1AoIG3Zm3xlWkuIXK0OF76DusKQ3lrKqQwS1iVJsW5vRXYNwvXjI
RscHwJt00q8+eOp4CNsOpQpV6W5MV7ExxtadV4e+2I+Zb9X3umxKf++iHisZ68bsnbMTcwQu7CBS
5ltiBnFLyiDiJm8xeuPQBXtUmeidWg3eJ3VRFxa0IqJJlxEtxWTno1VMzFUEpAdeuQpK2waLigIa
gYQ1Ts47lDTzo2sgs4zkWfr00QIAsPs6X1WqwNbrBsHw2cmwC5c8k+RbU6X6M8PK1EPaeM0ruiTn
jKHY2MdZ9jDA+d3XIYNhlglbyTOoteZhaMMfrdOBDRLu1qw5rrIohLDhj/hyWyl3jG8y79xM1u+B
WcVrMiUTC7LdbMeQzIRT7EWvCZ6cvGTDEDZjs738rsGjtaZOc4vb/ucUN3Sd4AgEhFomhNrUdl6F
YJRNY51qmZ09yDBGRfXT7suPQiuHtSl6BrqOpBxlV+acmO6ME1xl9MmjUdwBLCdJN2oiQtvYWqPK
NyYnEG49Rhx4gsrZmIfuwZLNrQeM7zX2emzkD1irKZ2j9uA0ABgNTK6GRfAGB9ahTl41zHFzjE06
veUV25hnrXBOI5DDfTqeWnkbYGoYXbzsmmjVBxDu5sl7Wbn2mbJXQ7FljAqFpe5xaJv3xnxC872F
LNcSoht9uVNZu3OS6BKQReCM3jCNGVIE02qj+iEIdw1QV73/qSL3Iip9rcYn3weHx+Vi197qXrR0
umxr0bUxnieljobOIC8pPrz4flRi69BBhZqwLgtzTWPvO/hP16TKjKvWGbXH3k/AxnSg8IGwtERF
5jFkhKiujm6Daz2It6IcDl5bX6OwPvTEYw5cxkprNzKCrhLcY7fYFJMGDddcl2rc9p25i/RmZcU9
JVNSNnS3ZM/Oyprsg23M3XbiD816s213nbTq1fWTValqOHr6zi4BF+6HMqO9G31j5ArzFwOea8Qw
AOliIYQAFSEvMdpVwJvDDqxNcIBrfgo8Bfjn3jl4mTrYRUWu6x+EAx3HPef+Hej1jT4ScjgmvWHP
vbJRAYOzLhjnKd2tMnZJl5+udb7dvjs7RvJiIP9Mou8mcyFSKmpNvm4i89PM67VOW8flsl68oSl0
65qXwa4uojuxxSLcoqPfJ+uYYVsM83pKh3AxtTfHomPEtAczPYeedayj9s1yBU5asYHDegnoNdoG
806c8qRUvjQ9KnWt2oSmtfRKfY3tG21yuWbWy7IEX1qHL1Nzb2b6IpACMpADq/olcHsC4+lMtQNU
HwZLYfPnK1RXcnvKXiOwC9RPdA7b0AOYka/zQG2t2jxF08bLHiE8dvmqFc9JCXhTPBGprnL1UJAg
M2itnfjAU7wPnTXDBPkoz+XYLgJbLoo2oS77UackVuM5KYJNYA1LRJDAkF7g/S6lmcK/AgRKpbki
i4Uk6lKk5nwDXrEa+yerAUs7nSX01zq6xhFfEZj9SvUA4+ttnzKuMCIqgctQQhIcNRq8kysZIGG4
L1ETvRSWsxJ+DOlmWgr9JXJe1MRknZc0vUyQ3ftJvU+6tfQr/83se+bkWuFPI4JBARW+oIIzjIzV
SdZh++Y5Tz1pUDvetem+6z46N2FkT7oW6lz62LOxsisWkW7I8zRgL2MapVxro+Azax66XKwmBoRF
/ETSP4TqrUueNVicen9W6SGhhWD+HIKWJqe/9tpTUFaXkDylgotgmGDge4g9zDjoj3EPtQ8yEFX5
ZOuNLxP9yYkxDKV/7VmRPuJnolEwWj71vI4gBR5afEuw2wbmqaBFTg+MLbVwXjtTPOjKZuxZtXLG
4rnIm20q1d4JaNGHy8h6ccMXJ7g22d2cCjZ88I1Gp5QOl5Lnun1xhtMgDnrbPsfzWJ5YnRvPvw5t
/JnYxg87wqZkDsvEPpbMJJszO7M9h9lqEkhNHubfuYg2QK4RAkRwSiKCG55isolseoweXLd3mFtp
8dNsfxRNtYpziWvoTU+33XTW6qvnvCLXY3Sp6A+Ge+qy4+idEohUAYJUpeQmh08XiId+urbxiyO9
7xEefCbygKMcG9iKRwXtt7tG5cs8gao6d6qaRSAdHBNSRkzwpvvWWHd1Uq/NaAVq+MAqa83w0lJ1
ZLfTg+CskJ0n6U+jIZwZjF2HG6EUE8OwQAon91g3t8TTO6P7HPu91w/Lzu43DlGnnXoEYjuIwTb5
URFQhnrpM5IG7FGfigDYtwcahMidLElDVlt75k/gTpi19RW9z7NeHfqCuhbz1yyN4IHydzcA3DLY
eaL7tjuIOt26A8zwmYDj71t2JVHdIAfcUyL25S0anaeurDZl+ClYKkaw69yJOquNtglej7/MkHmB
DiZQ99Sq+j/qzmS5de1K069SkXM40DeDnJAg2IqiqIaSJgi16PseT18fjjPKEo9KjHTWpMIOh6+v
z90EsJu11/rX9/dPoXold9aaRvC5XsEL1yuKUoRHIfSOTHmv6b2W9EUrsuFa0Uahe13Sr0dfsS1v
mwzBGrUNkO7ihYsPEVpKxMaG7clYOHKbhlGlwjaTSTQanQMEeVMYwSYlPlQ7lYIoVV8DbwLSYo6h
Dm+yVm5ArdtjEy5k1CtgIcghfRbxASeKmVvd07S34FQHSKN+Clbm4qqz0IEciSc5GB6gQq4FBe8e
AdYFwU2IX6ml17DuoX4L4IGaZmOZ8V4banCHAEMpesdFZXvTHjbyk2V/6XeTLgleiKGqp1iCaEXM
UilkACp/PRhU2SjBxL6xwVxx7eGDieAd9k++UFAmQ5gkvEyuCmH8iEifhwCG0+SxUo7IPvHH/Bh6
EmdMY1oMbb2WXuRkKo8JWzeBW9jvx/LWNSbXislsAh6LT3pLvwM9e4OG6yFSX0IOrypYKLGIhk+y
MWS1I4EQUSVa6aqHMYGRSXhIFN02ZEZr6LOhuBMsde7hrTNtWm0nc2XREiIYn4J/EPTg6cT2ThmQ
zOXmjS6pWOvEOq5sQXRryepe1axFTFypAqbIKlx0YggoRbRK0luxeWmg1kUBdXJ4JSncf4FLcTE6
5NS37eifQlFyAI2DPvFXuXkMy2TljmxsOGpZUg0Ck84tUgxzrcZXsfc3iZhQtPNnlvbaQkJoVph7
zYZxIJFxr3M2a9y0ZOTJ9YxRqGbiBawLACc4KIm1xMOY60QbHwaI8kF+8VSuJQexonZQjXaIb5MV
ZHvF0+b0k+yq+BZ62zaoaqfsENnxxt06XlZ45KYCbsz3bfcwpNo2HGJvKUyIAY+VN5mOcVcRleGm
BBTKZW8TtwMSLe64zVDPDSmBKyTcx4G8Ef2oOtD5oAMEBFNBxrS0R5wXSUZzvSWbUCwGsQT8pr4G
fTGHxok1h8dyN6ds99Igx7tOD9my6J3Ot5vbZovHKeyd2ppJB4Njyt/UN1V0ZYXcJhYeICjig+pW
chRhFsLI6eYiltjCUQQBWCzg+QkCa3YDdFhChDyFtPusWRLFDtvQ2MX3lCUiYSWcDPNe/nSfdEgk
JxFN2AlemvlQ4UNigJbiwLILpzbn8mxYsOq7G4xtTtU9z5tvIHfUtZ3ZIRndeC7WV02NrwDmLLiC
uCS7UDa0N766gvRN5YpQt92PDqiRq9JJFt0hsoEyNuFsXOFx4UD0eUuwArpLrRlBfoPsy1HY8g/j
o7bGP3jDnang/4k2oXgQA1uEgX0frLJs3pAhXFV7KgYEZzs8vkUUgvP0Rnisbolq0FRFs9ExHxJ5
m0CV3tJ2X6xa/LPXXrgnLxYmC4oZXr2Rw5aCYQjw5zUsZ9q9ITqB4299zkXl00humUt0kZHq9VAd
ijvvLj8EWC7SqHA0Nummee3w+kMYQkgmhzsytfCWoY24TipTKOaFzsF4vaQ2N7N1avsnojiWhL+s
aOpe1Kc8t717pgnlrulQBDcE+pqMYAU4pKGGWpafVv+SaR+le2sMz5J1W1WP1ngF7QcgUBc7srVu
Arwy7ILCa7mSsXpLHaM/UqaxdBsSbOV+pJ/cLiYXHxa5Qr/mzGgeet0muaQB1uLalMN5vKkVkmxI
JqkD+msR/BbKO7Q0I7CQBRykutuFDZLQzClsRjfJFTkVgaB1l5LINRYi6Q4bdWASQuCkoxBk3IHy
v+HPkGyie9XkLTG7EVJlZAksvW25cO8ExJILsGfqMeFJbHpq6Plt77Sjsh0jp3hVfE4A9vqZd699
YhuNpoBQAOh6NdOXgd06/Y4aTzDH2HcSmt360VrlK+R3KSr2ERQ6me0ICGe5iOhGYO2ga0E/s+nT
VXtbcN4n70a1K6azeQ4/NO7ZRFYJIMT8OqVwwOuJvGGR7/XsOkD3h/q3dfjJ/VwBJ1K+usaSYnwH
NYhINJyTORFzyjUrovRtgq6WWzTRq3dEiCPiSHfUVsp4AN/WBkskvt5JDdZg4JpbbZlv+g0ibyKU
irmOoFNbypO5hwfl1xEf9HvAao9MmH4rubNcnkun3iTw3VGT0DnA61nH7Tm/rZGX1+vwzRdnHZe4
qbFEmpV3ggefz47fxXBdIKORbkrzpVTmAGo9wK2vJOGGDylwlKckecyezFtk/+JNF/Kyr5T2Ku7m
gUTpZFlLOzgLcgKSF8roHLpdHC7CiYc+Uz/8A9t8SQnEd9CXk3oZns17b5zr48y9yusF9t38Sf7A
6CM2squTdm0pM+Ua46wlrRo79hFCbhINWAANi8kcCxgV9cYbF5K75lSJzVPI+laPbt3qVUe3gzMB
40HYJTM90yFlIzvgdVBMew8nL6FZcwyOXClcZq21VwtH72zX3UGXLKS7ulyL4pPvLTHkLtgHqX7G
M85Ty4TmDCdqEWCl5slYbh8GPEdxXnvgYVA+48nGYUIEFRUHMpBV5chXxhMXB+TltWabr+WeIOw4
YMxKbpEANZ33yLUmi8dDjAaYGenqWGeR1/DfuPjSf9h0a7y+8LavtE9tfLaG5zrba+beKhy5fvJ1
tPXJS+YtLTvcwnQfcVtZpZRsPijbK/z7ur/qXpD58dT5It6Mr2NNW+icsgYm8+IsehJuxG10SB6q
mwCV14d7YB+qNyWTa9hMGQtxJp+CeN5yoPKn8EibcZaQL66I3Gk44VB4NbhT8w/HzaFadRbY3xux
XwStQ2yTzrVbidYXPAYRnV3J25irLv9jNncxz8BOi8vhrHkQtqO3krfKU+YtqGmvdGPtU4aj7NLY
LRLX/rpOPkUHjn54rDdgz5n87bgewzvAt0p5hCfJMwov2RVr40nW7y3wU3bHDsEWDaFSJo+0sHoO
G++WXKTwbux04qvNqOwQWpSJI27YrtqbOrxpsUGlAy5GWwpdYPqalK6pxG0AOune1Ug+VberEAuL
U3c9ag77GCokeJeoKZR9tUtB8tv5Olro1NM33jUwTp1l8DqehpdIXDdXGFrp7wmY7XDdJx85L1Bm
RnJ7h+ILgu6Us3+0UToX8XrmyM9akNcLyQISt4FLBNnOQ9zx6ZNyWsXiFU2/uKF1d8K6dBRb3Bir
Zk7jfRjibfuOpARDRNyNvHqpLcslPa076wlVHzfN9j1HjyDfqVfAcB+9d/clQu23E54p6dPwOlOf
MSfkngne/0EEIQu1MYNDOeujLYImukLeurfO2mjyOroLN7DS43m68E7KAwd70+9rglsAq6d4mAXP
lrApiJ3eqOpWT6ltElnbZFW3vM7HlhzznDIW/SGLYptFK+8UHI2lsMgPmPkm1/wNLDOni+UWrwQU
If64HrCCBlu/QoPUPo5LwFIgtN70ffkePFc74YB2k1w2p8XO4mgNO6dY+QfO1Rv0uHtupMoJdtqD
eK8/WvswwWp9xr+CGWfxowy3bo59PfHY4E53KHQhmmO5B1M56qJTtFDkuVbdcRGRrYdE3Lb1fYqE
02qfW22jRTd5sQzTfRih6jBuG27tcU1qkXsFLjrmPu1yW3+ECI8jENr+flx26rySbdxK+vTARaHw
MCEDLJ3LCPSjJTXGmz7YUQKGPTHPfBo1riUCXA+TGX07WqtMeZ7Sxq2/1SYrIppiuLB8NF2Ly0TN
YvGa6ywhj69bn9WkozNoaPA9DiBTABVdp+67iZ3GKlCwdi9N9aCI7aPoa+tECLcwLNnniQnUUEJQ
kK284h4w4axK9X0gfEjDOB9NZpKmYDSoO53lnii0zapTOilFEOrqjoZ4Dj+KBLUgja2f+GeTelQX
mWvN9cFHqtwvSk5jf1FZhwHue3eLMww3SNFa1h7WGKjGXidh5MgVhMmoLjuIEuW90O/phaHyUyKJ
aFmjW5mm5pa+ItxRNn52SE+ByAmOTvzTI0Mg4tvSnbhbRO0MSSAhtu8uUfopqdMzAWRAsUUxEzr8
RbA56+p1VWxcTGtajln3usyuPXMfop5sNlG1GOs/H9O15dv8PWL69As/XSL14VrZwABOuBBgBuDn
NnvLCPWa6zNgUdw4xEleFh0VROXcHKX7mufGXc9c1w1Zh1lxk6tHRWHfWpSP5U3dbDiAGgVbX7Dz
GmDDhG4p9xDF5rXMi+Kao9ria/XIFW4oH1v5mvimGw55cYC4XJO1qJ5xs9OkrX7fIhiWr3ITncfO
+hiA557QeFJDz5HWPpXUiVXFifDSbPRdQeoxN3zshTGlj9dSVc6iWHktEH0pFCKkF7bWJoD2+6mw
x5PBnloX0qMq7BM8FBGjVfkpe1EbPJ/XY7rJEKuZKALzBDFUUF6pTT7Hz68170fuUnVyH/A5orzk
MkxbU+9MAhttXudPBbIH/GK4Fxez4QlTqOGDVQ9cT7XskfYQe3zmyDLZDs11yIkk6+msC/D+pteh
mjXW/cCzFksOLYU7GlYKLkZZmjVFAQL4Ph5BjeHKr71yaVE8z7hs6sQM5CXKQp8XYTPve1uttmr9
p3fJnwOAUUzHFQ4x3EhpaRXHkZjGeszG5VQ1Tq+64Z4bPskuEbXmaUwpb9oCSM5ETZcFs7qmQwjs
sGcws0k6C4A+S5MkaHFr4OfSkzDVEjyKwwwjxzy/7pVgG2UdPUFkcXMFLLOWGhRflEdEkNuyxdTM
qJt8O/iB5PhEKqMf+TvBbKxHTcCyANEglTTKd7W7iSyFhBGDIBwKVItAkuI8zWVoJbESHrYyeva2
r4StUTU1ZMi4MF7LkDAgNIKXqA5rxxIDCqU0vfWhYt64dRFoqzpG0WvT0EBasDAlkpiQkJnkugb/
qujr8alqPfepDyfSvIdWknnv3rRtEC+zUuvWCIPqRzfx803syvGhQzz+7uem7OAxGdwnY8ulo+3a
Gynv4iU0DxSdojZutAFxCZ6R6dWouz3+BuJN6JEui7Qwf1SDyN2JERUgZNwGVU6wWP2w1RMJSLJX
sQkkUMqXEE6k4VorElIbXSMoO0FLKNnXpactXYhPd35HhgFO80isr1lcKLxuIASLKmURpMhDFvhk
0BVoqMSaAo2HlY6bAmIJFIOyGTOngzYYbjBZTeZjm3t2JMbGXQFa9BH3EYzLghClaKjj9XVvlBXV
KZ9Uvk6TT93543sTGcJORJO01ulosXHgFBDohhohZlohJ0PhCVmu+Ex6zBnIo6ZIUKM8paOhEItN
3YnqKtSS5Ko3aMug1BHW2UpqitjgaVSWjW6MT1FAIjkcO2WbqQLk3qz38hUKbZaUj+8Cf02JCluh
Ef1oFS9H0wXjmnbtqdEn5hgUvRuyYQQiIQlJXStJXrhkWQODOtko6OM0y/20s4MKGmVpjlzict9Y
mBCf2ShjLoVVOnx4HS2Rrejpuyrg9uLlUrWRe59Oy1CqXTjcJFdqN5m0WAiygrg2UagP4rHqNIKi
QDULNpwSIzFCUoEMpiLlAxFaoDf9Y4WMob72ZKWQnVFO8PeVodsYKOaVHKZ+Osy7ltufryvVKWsl
9V7C0qqjPcPoqU4FXmHHpYtYtsBASI8SrA4y9GHvZklLoeCq3WsmpQK7AE4uS7+tsn3TavUuoqvr
QalDk0u7QsV6bFOknXI95jshyLmfNhmesEhfTM+yZS9OuBmrMo0Wg4qnA8oBS3iJ+8GqnnO5T6JD
UzBNJg/KUsSZI2ksrCO1xtr2pYH01bcaSX/QSeELx0LU4Ki2FhnEB4XXTshY+FV7JYNBtjZFYTXB
mzH0ZH0AybcyAXHsDgWkBRzKl64ZC1h1i2lutgmbhER/nacHWrMIjVoLrkLL5MjwE3Oa6FmoiP67
2+B3jeCuiZonSm6U0mf8NGsKW301pH0IkZVwSiGbmGxHpajtB7el0NjFZEA3sZW22UpV0z57sISp
WTdxo1F7HjnrOEOjDEi9Al673/v4qtNwpVHwjosrLAw7IlipRQHCfItiFfArmYOxl4nqIXTLYv3U
gQZX0reY+S1JFHQoXZmSk9YYwPeWgz2tptNUJHWVvgSuC0G1N/rhThf6UhhmEpAgL05tmq0CeqOd
sYiH1e/d4Oe4AEMBPgm8SgfOBSHLmMCCX1glbVIIyGemK1B36jP0sIjZXAQM6YhX1+H3sc7bzqex
KJrqki6LVDbVM/qE3Be1paK3ou2swmBxmNC/RfqMresdhgGJ7dPjiR43YffjTvf72Odsgj9ja7A4
VbZhRdQmsMCX5/SBbdJcO5TzII+5gdRetBcEtbqALjnv459G0WA5IXBA9/PX2/RqgbM15m02csgO
h2PniJo986xsHfj9JXbQT8+kTUQLQA8W8owzGEKuKGLqdoAmGuRpFjfhJtEvvLafHkgXNUuDKWlM
3MXvr61VkxR4Gq8NE0LVxKcUE1r2BqMPLwwkTT/2K+1renUITi2YGarGf50e9ssHymNZTWQ0mETR
4kI1esJv8jciDreqoTpa262J/GaGoVc3ESdoWA2L32fID4+qEfzDzpAkU+Um8v0HhL2ABjiuSy7g
IpXpkQ6AyfGD0m59AdHxwzrQ4I+oOshVFdLM2UsVjXDwgHmW8/Zx6hEYs6ci3mriEu2aY2prXcou
vNwfHs00TR6OGQF99fzRghJFHK4YYKIrP7UjtM0ndLe0aMqAs9NWuIR5+mFiwsKDKKtT9mHBnT0g
2tWgHUdmDWcVXeUiFttusPr9c/08ho4RI1Q6WRPPPpfm0hTToz+eG1jT0UdJQtAM6Y/+fZSJhHE2
Ky16BcSJIIjg95yQ29CIBlmCNyeAV6BPOZA/fYb7fZA/q+jvUdgQAf5a4HjPeBy1WIpmjoXRHOj0
En3+o+trpwI5g9S1axNO/8jtS8AOSkJOjogCIYRfUWfslm7NoVJpxzAJkYZHAyakRXT9+8/7Yfaw
KEELAl0xgMmdbTM++kW04E0BPFtKVmjTersd8nSd5kg7hawtLnxZ6RxmO0FJZEk3KJGp8CK1szMJ
NCrlwIL1wa6NkJgMRELNXqIQixctHPilXgrXoSHR1E394feH/XtaqSIRoz4BZlnv2tm0GkdfHXSD
ZICimUfVaG6SWL7wfH/PKYZQNU1TWZEWlNfvG03ZYd6uD8wphTg5bw4Vny6F3P/7g0xr7Puc4lyQ
dZmzDk9nvtz3UQg0xnzI2U8LxDKyeUtgtqmTDNPJfq6XlD/US9uapJwPSQShqNKEc9KgOlnTT/qy
hZudjmjP4HxvJG4jlq+sDKX4MMYAmHp7LDTtrcqqVUE2JetwTRiFx6ixaFSlN/P3Z/8rqFF1dlZF
Fok3YGKev+GIplPcd5lAKv30nvYEF3amRpPrAV2E44XP+dduPg2msTeA6jWIpc5mqxa7Oc0+9CkB
OjzUW660NnWeU7387z/TtKVOoFFLsYyzVZjqVhvpKB3mYofJCipy3zbc4Zhrwl0diwROpPB/H/Hv
dciTfR1S/v498Q83E9gvdMcF6MqyT9JiLTbhWtTN6vyWMI/MxT380Qtf73xceKYqlCdWIUHHtL+f
zaNsHPVBVjNAXVwz84xubd3dS1FO6+ZVijYgI0k/Wo6IZeCfJ/5/jbf//whcz4n/5aPbL/XL//oA
HoCSDPL+f/7HNiiD15c6+Aqv//NH/kmvFyRN/AdblGGIMnBIKPF8iu6jqv/zPyTd+ofGJg2YVeET
QXH7P/j6CWwP5Z0AAAaYQecKf6v6J75ekKR/EPeozF9V+ScS/7/Dr5e/7zg6Qk4JCBiod+i0Egf1
9Pe/7Dg6qj44kuC46BsGuKKiqyvIfuQBeRCRwrYZp4JT1LU4TxOFyikSRqyBKZaH9YfYKC9RH1+b
vjkzrAHDIK/g1olreVB1kF/TFI18LSJOHCM64OijWn951Yd/7sVfcfjy93Nu+vUQP6EtW9y9mOnn
8ftQuopVxVJ4W8L/NNP8KsMVSMss47nCES6zUB+GIwpjVAtmVR6aTF2kukLTjfBJW7ritH2Dqsvv
KaAEw8Fq1GsvoTc0v//9d6rTOv/XUTL9TsWQZMicItcMUf4LLg97mBYQUTiaxIxeX6xoDKUlpaZz
Mi/efVl9Si0UqE2jP/gjcBtaw1Ws4rRTJ8YRsKB42CtiditpwV6y0hqMlficCuJtqHX1flDh1wxE
Vx3JCdeSFq4uHOWgNp0WT4/7IK4+MczLl2UigprSh4+8SUxnkEnflkbwKvSaAoUn2gg0m6MR2JTZ
bSC46H+TU5L1l7Ym+Yd3AblU4dQWJ8ME62zGdQO9LpgJmUcvlY8VmU5a/qZeX75Ei8kvRsDCVuDA
KyKwYgX13kCRibPLLWBtXEqsLHiny+8lzR5EFaMevDWRONTNUvbNZqF7rtNkEIAEoqswsINxXCtd
gP93EWwSF7Vs2G458VZ5UN8N+VuvxxulG+YZyScsGnvpGWxcEsfbmDRzh/Vi0F/55W0oo9UqT03j
LzNdXPsJCReLbh/hVFOAhJYVG6lT5Ies/ZSpHwhleG3SEU8fSk1jcZPJVzGoBA3qFmXlVD2mQ2cb
aD0T8450r4OjK12KvIkwJDXcS1soKmtdzzdukhyltF0JsvvglenOtRLauhs6CjsTU7vIlSgtI0eh
+UShY7k0Jhs4KGbjXZAsxZL6rIqXp1ge6GWi0u1+ADB6jrJ7zCmXlVXuK8O8yYJio1bPKlLvuEPy
aDFDzXIVDtkBC9FNGGcH0e+XZtbbyPnsVP7T6baLI/5Bt4O8zpk12GnLaCIwBIOGG+70MDn8voIk
ZTqdvy8hdbo9y9whiBBIDXzfqAIl1d0uKKyjjBLeKOlxkdDs9ErHZkXPaQtoz6NG6SPJ9pvWtaMG
waFJilAXYgRdnUW7dR0LsIjVF0Hrn4eQaQXpQZi1ZrIQPfGZoPVGQeVZUPDFfsN3ohFgUJAacy+g
UpQ9d71mh2SZR1BXnRA5WDfPazfE171dqOiamqB/6kxej5A/uwEEhOioTYUn/yTyVwo8lMjQruLk
WUdlPrVNJqHipDT8Big86sRo7GEw9no6vJW1dFvIVAXMU9tB2apremnj9s4amodCi3coqZ87Onbm
SIIxzqE5WJGeRUOm6zglRosWXhfODSAiWHzZCWWAXN9XSCtGwDp6QGd2Lbl35BUPIDvoMg4GO1JQ
+CDkm9E7a9dmsNCF6hhZ4w0JDOrqyU6sx2sy2tRVCoar8wbrNDHB1lwlDs+E7SBGjlcEh3RU3kOp
2oZq96SJeCYmJvKgOHg2tOjaU5sN4vlFW3X+bauhQYsCE6iaVL2FZK1C81UV8TRWY6cncTBTxmar
1+lOh3cXKAlAhWC8kQtucyG7nVZddwpoM9VfV2U/yxXt88Kkm8Kk73OOgoA13WVMkR7581slpk2a
6dOAc9RpveSssQPa1WPET73Ee3bzI4fTzKDepMrJ5NuoPeVpsBKVeKZq+k7NMSqB7NIiEwzAMfwP
f9x06fxycldyzo3TSuRjXkj0hudXQ/xeRe6z4QqQ27CJh6uBk7XT1TA10M6oI832FO+nrqZ4W3Qu
xpx0ocrmhTBb+nuDx6OCaB50EgcfocX3H0ZGO8CowpePnqm9uOa+I5dbCR0oCvM5QXwR1XQ1dsk7
YE6aM5GWoge98G7+jmrA4ZqKZOpc2/CpO0sHmNgOk46XzCN9o0ii2kOwEOZv/dx9nPAYjnEpzv/7
kWHRY+JCM5eugOU+u/NqETFUHJvGEen6nYkEJZunr7RJzOpjuaz+GWP/Xx16vt9+p2Di22B/gv8v
H56EmIaHu2Ucs+xz0iRo8pVSXmB9/xAXgoeFlSTqJJqnS9n3j0jZrlTboVSOGpiZ0HtvWuyDAdOG
LtLHwSWJka5d0X+OlL2n0znkxW+hqsOEENZRfNBV6Fo6IBhM5DYIxJNZkiubRtA2ShwsLDe+tBj+
fifff+5ZRqCR4fOG4Lb44OldQ2F+gS/7vF4ga4IDuoqf0zkk4ZsL0+x7Xmf6EoxKGkOCFjzlxc8+
e5xkWdIZvCQ0unPKQT5i3UZca460QsrjiD0ymHvEhnC3MWe7NA0ujP4nOP4yDxJ23NoXcuU4glhJ
iGs0IVadtjWWSlOd4FMhD3kkteXIRkL5qH7RDH1RAu6QPfSWUhU99upVRNuWaMYb7N3eaJ++1USk
hwWiHVr/Pb09tor7Jg63ZMppnJIciyNWI94REbIJAeLeLnRUs+lXWnGnowvWw+BOlZV1YD4lNcJV
tkOrqlBIciz1wl5MrWcLLoMmsY+OMHYiRArSSy7Wp1ipUfF11TL0c1iLqqPn3fbC9/pxlvzre/1F
ds59t5NjlPyhL1KWInEMIbWMjOuGBkUPpwBFdJ1uoIAubQMLpCWCIn/IQJGI25D+3//hz5l2lS8f
UCvrKpXaafokVKK36Ro9zdy36VPQ9RVir2JNky+CQMH5feCfJg50+MmXQZKZu2fTNsxiTS50BXRF
/l4oj5b0JPmPVnbBneOnl/1llPNtqtPUhP5eABkCwhy13/jVVSBe2nnVv2+AHNH/epY/RZEv7zAK
WjnRuW8cOw2OLAiSyEXliVWMEExeXtAAWxXRLrrneGxtE8n3iGLXi/ujXyO3BSTYwUQDjkdIU7wr
tEYMar6IJGGZNjhpQlFT0IiqtBeC9WGCJk80Hi/i7lYsNxX/CYjLp8gK3h7lGHrouHpr4ZOCwDEP
aSE+C0F2aa+bPs9fUcmXRz6bNoOeilR+VfmoSe8JsBRff211+sXl+JjKNQ1Jdc11nCbdzNiFseFI
UeYgSdhHdLSVsnyf+ME8QG4Jhfja5ZL3++SSLn33s5MjLCOvUOlePSKtRNbHfeWQLEIbtVq55VK7
xMNUu0ZFMbsw7t9n/jQTDEunkAfq+zxYs7QBM2KxkY9YytOLps5yOoflZuuVz9IYbnULUDYdAZX8
EEBnSOmun9EF9+8cCRbXFM5MU6JWe7a2SkVtErHkV7j3A8m9WXek521h3unX7SJc0QaIgN5H2n5h
L/lxSf9r2POEv4s3awpfSj5mySFvkHCl8waMmJ6vf3/L8o8h8ZeBzoI7LewHIbUYKIl6xOCo7YPg
KtPSpSFxzPbdPGmBtnnYkEIlTeoWaCNQWqCE6LV8kRagKJrX3fiaa3gq9/6uwoo5SiI7Sg8IPWAC
vOctepIOCVUIkrNE7vv7E/w0P7+Fp2fLZzS1tPLUSD6W3TLosADG7JNuoANdsos69Q+4Ye8BlhH4
CJC4PlxDXLskWOKpdQ/Q84Vf88Ni/vZrzlZLnOqwqlyCZQWBU6dwAWvgCrqHRnqrylejVQ4mrZWj
S/+ysIPpej2o4XNaOEW1wyZ4mSfsXD3U9ES7ULOaIqazXYaiHcVVkjTkLs+rH0rgtUWdGdIxgybZ
is9N/3nh0X9YsN9GmKbal627RoshBHgjHsVN89IdizlNATPhylr2e/g7tnnBK+PSA52tzEiVJgwL
D1QYj6n6gvjq0g40zf1fXpl+VsfwdKyLvUaTjqVHv4FMA8kEXO/lW6NADiVQqPYDzCQNJ3a1K+vi
VPphD/j6Ps8zJG5amDnuVxIxsLmEPL7v7+i7seuptaazpUViJ7f+86UT+Kxm9ScI/jbs2XryM92S
xp73Sh/CpzBL7XFlLLSbzg5XaEXsi+NdestnKyYSvDq3CqaNXxtvMU0/6IkT5SqHXJKVAiokGrJh
uUTRrUDm5MKc/eFw+/aw5/eMOALdJTJ4bScv/m50/Hfw8A6ombmuwsucobhYXXTVufRlp1/1ZaWM
xSiUfmlJx2FjLitWSjan74dWjHwGn9dWFukSJbrE5ePC8/6w23973OmHfRm4Mf2xKxpTOiZSTk+N
uR7aVTKerOhRkukgKOKr39/vpfGmsuSX8aKc7SiJGC/Xjpb+gtplVsQPrgp1YOAKj6L43xgPlJuO
MR+Z6PNctArlWVBGkS1I5KLSx7dVj281PSByM5BzliBfW6vfh/xxG/oy5NkMysbW16pSAmjtt2sy
zZu2E/+dr/ZliLPpolkuTC9KT0d9xIZS92wjCh2i8OVCHHPw7u2FjM/0Vb7ve6hUKCCJlqjrMuqf
718tKCqT1t+B6Vk313WjL7L8TpLoAzOFZSR0zu8vUP57NXAaSaJJHWXSwZ2HWC06V023oNyPYByG
UloMxrBQaW1iPjpdLt+CWFpPGW4FpH/vTpx5jEHk59q/NgYaxHP5OCTXPrysqesKet59b/UzDEXs
ZHzLcJJItPxhSMriwmf5+6j/9rvPY7RgjCTDdxs2rhbht2X7EKibhlZRNItFzWVUahYKzKPfX9ff
8+37qGcfJxxDC7Yao04WvBHNW33833PQnE6A70PI37+/pjU9SdBOOmrigyFn10hVbdr4H3GtQSx4
QSB4JvX5r9FkemMoVnJca2f7fx1JkP+qhGMO0Gnnnyw0uFwzoCWID6Wn09Wm2T3SjLzmyqad+r6A
LSzhaNHS5w/Q08rbK5WmVyzq7X/jVX/5ZWdLO0UR5oFX5wOP2h5U0dIysn9nDn0Z4mxpQ1+mfCYF
0lEN8wfBxVlzAuLCTwrj/tB72cLQ9zG5md8f7Exa+F/vnEoxcaDJaz8PLWJBbQYsNolsOupJkGJa
kIGSUpJ0v/fcq64UFhWN+ZjAzMdSePh99B+qvMwvDS2KqomyzGT7Pr+UlngdDp94lIZirkfVGv7/
XLWMbQ5UXLDaKwGEaOCps2IIQFLd4LgRT3LiqmdzrR2jeA3wtCry60yMH7q6v7DCflzXX37e2SFZ
m53Sp5EpHsOxfqzj0OnTPfjlGf5/M20oPiPQO6UQ3lx4K3+Hz9/fytlZOaSxnwckcI+dmm+GmFgL
+CHWN0tfffVwhepyILGysgmhMmCQeYBpsEyAK6TkRl1lJah7H0G+pDFNe4MPiqFH8zkIwjwVLhx5
0/c5Px8waeV0ULEvls/Phzb1yprkiHg0e1rJ1GNBz1zsxxfOBenHne7LMGfbkKHG3EsFSTzqWed4
0r0ykj5TJYBCXMPhmFDqGwVl6YXYqKg0c3aVnebvTX7JzfjS7zjboPKSvMAgj+JxLNpDqop2Jl8q
/vx4BKJMQxtKzZXT7vuK0CO1R7XPEG2jfNTdQanCXRgO12HoXdjTfnyrJibCigJWkUjpbPH1PRib
uGxo01hwzQSDviiWrt3CXpr5x8Fm2jnuhajsp/nydcizBSVlsYg5XyseDelTBO5Q9elC0S4Zdv+Q
CJjEWf96srMFpFBQb8ZpGJcmZ/oSlxRj7dCGTA86E9jGLH+B5pvOLtVvftovvo47BcFfgly9bJO0
dSvxWNZw45VrQ0Cd0knLNvnfpJ3XbtxKtoafiABzuCXZQakltZKtG0KWbeac+fTno/cMLFGNJvYZ
DAYz8IWqq1hhhT/c5zkPVYnGT/J2/rb4Glh/nutiwyRotrRZzFwjpGVyybyEDfZSTarrR/VR7dq9
SnX0/JDSqU36YZ5LYkSYCdWgAzw4Tgh//K7uhB/5TUA6Gl9ThfUd6Ze8le14vRm3Nu4i4mmbBAgg
vFl2bIwo8S68ilzkDx3AwEe0EJ2C0S0GjlbC4AXq7p9X8uOEFxeQ2MJuUsVBPMpNd6VOj40ggCHo
6Xpsg1HZTt43GeGDKR+P/5+VpitIk9rCOHJ5wZY0EoQ6r7gO6uxFLeqrUMU0wDgUsLv6FiqtgPxC
59+oSfIiIRYjGRTJKRdslT+la5TAhLWC5Ol748NvWi6GZOSmkRTsuGZHYzwesFxjn3ljBBHOpPPy
rfVpe7SRW9XF1suKfS5GiE2tAEdOXcbmjBoBiGcCElts/DAAeWnKKZtQCq4jadxn08pDvDLCMqyX
jVjWiygRj2p/Gw2pLRYv5z/vyevw7xS0xX6Wp5yyFVXlYx+gdhwWh7gZcV9du3VPXhEfhll8sKyJ
PWzFIvE4IJiHKZGj+3RQEZGfVV3RCnTaZi1gPhnLf/g6y1jekkGidVPM1LB6xQkZSIKJQ5GNyqyd
7lR3aGBJxg+97Pp3kY0frLtW4Zgv+WVs8vEXzF/3w2U8thBrM51ZI4hNwxYa/nECDmjAJuu1lY7Y
2k5ZPKWS0AmQ7viQrQR5q7iDIWmf3yoninEcng8fcfF0KlrYD3R257svejS2wz7cEfy408Z3Ypce
+MpLLa9NafGGlpUJPVIKxWNTCHur7+5qPwDw4iM3FLmN/FNSr5NisOVgRANRucxiC1H6WchjxJGh
bJU/G9pBHhkJHPUGldzrMe3eE1k7pl77vc1aER+ZdtquLNO8l79+dbD24KOB5C5tuGnlD5Zezz8b
fEjzyD10ryOZ7xg72cV5pXFXxjv5JIGjV8HbwcxaNp51ZYwnJdCmo3QrOhPynPYMSMGHE7k5B3EK
Gx3LO3rMKy/SyZvjw7CLIz1GaRe0lTodUx1XhvDSSIFlZWt77kQPVtcs4MwkNCCTJXlxx6bI80mD
zzCo6akhBoHBhIhK4E6ohOYVyamHsoJAMwwerkNKsm9Gb1PiCLWRVQGTw+QyBU2Wob0XW8g8Y08Z
wJLrhcOQIyVeJONzjCqAqdX0Y5tZFNFonnSYNOhIPQdositldq160xNEvgvLShxY4jfAR7d+eqGD
g4zLK70u0Mb0o60uKKii6gfVB+BsKdoDfhWu3JSIFOlYQ7RxjhYHppLV9KCqDx08sgxRf2hB97LV
bWqYH1oNmy30hv2odCD+eqKb2hlUE7BA9lMMH2pt3AWJj5rSL7XP7losOauqsuWp3CfiXSB+U5GL
6hHWtEaakbB4jV9jDrq0FPcxdh7jqF5icmBDZHejfOCHwhH2sPcpfyYg9DJ9xISw6C4TabxI4fiV
ufbUqj/yzrgfSvkqTBMw/iqMuG7fI5sRttlORSG2QhPPkgTRgS+S23SkcGWi+wIkNW6uE0rLYHym
g1zX3zxkkm3FSwf0AYdD1+kca+EqhFyaBrULbx0Nl0nC5yVFSk6ShseO0jPtMr9EL6oH5w0RG0EG
IXooOvnF79rvpjAgnY7TXK0onmuq3UvTow6Hd9mPDnOSf3vU5pqQCTMQgLwEr3NxI/VZGeZhplVH
I66dxCAbxyigpYwr0s/DLRhds9em1xAn3KsVXZojzzfafTESXiIQJvHfHsH551gEHwD9LR2M2Of3
ZRriLBOFsTpWGIqLuFPVgeZgxrVyCL/kFIthFs+YFqV6OIlTdTT9/sFX6k1aIoilabaQaMg0fB+w
ukMSfmXUr1C/xbCLF200CqTZlb7iufF2PR68Mg2nzsGczB1iF7Esc3P+83650RYDLt43IIOql8Gf
P074ILUYvGZ4lrTZ6p0275JPD8RinMUuajPdQItAqY6B9lvVuwNedJup+t6zotjMsodQ96i0F9+D
kl95bo8CRIbGOg/ARgEjWyjhfiyzlb194rHVRdga1Jrg9kF9+LyXVIC6oY/rxFFvMVfhAlO6lf7L
qZwYGjGEIW5yAybvYohaw302nKrxiPgAUN+jv6++a1do7HVI+Q0bqkvpnbxfy4hPJQufhl181ghk
oBVQkT9WLvZEe+Rp93gspXTVWvB7GLuED8rF+Z2knlhNuFGKTBdBpH+xZL7kCc6FAy4+xzDINaRA
W6eZlZimYatO4kONzLcuI5KqXzc4B/m9uEPc39YrxKny6EHr+ffE24YlHuIqsqYqmoG1frAwly68
fj9GyF15SF/0MXql5QsSCDhUqPvZyBXH5b6PsRs3XHO8S0OA+Xh/tWGxH/r4UPr1PjHx9kas27Lw
UbKEB56X2xRTk/MrQPl2uctVnSXQaX+RG1HfWWQW0ChidFC09pgLB79tdpUiHosA1xIxRMmwnYiG
sVTLOnGjZ9It3BoOuIVrjoAWYAN+hryym726eIZGrMWCIDvWRvagptVvyQvFDY3he6WiOyOMWLJB
3L1tVDTB/O4YKD7+wfJ3Rf+peXdyxRrMJVtNKy6EFoJcWksHy8AAkVgWH8V69LZWE1xKChLuYWCT
OmbOOFrHsbpQ5R4V5fF57EIf9WnNUXFPBSR1ESnvnnTbT9UWYS0bg58tTpzXukGFE4Xy2MKPTnbN
KN4UxK7q8D5qb5XwnsWl23v1pWj9hGtJZGaMD1AI7KT3n8Upd5MovBtj/6AlwBtzb9OmP3CPuFfU
y9oiwf7RTeZ+yFF9a/PBCfD49VCpQKQ+7CRXRt1aaxVEAKTHeFIvQt6hfFSx6gLwUOdXKV4tvfQj
0Ydd0yHpHIIaRQNQ1TO3CFS7ioaLCb1xUyzeNal56xpo/EJh/pj0HOde/7FVp02Tt/Tf0t+5Rgtk
QCwPh8JA76/gnz2W4/AqJQaKNqW46YFIdZ25MyckzjAudIsG8Qq/ejH11lEIUFpMa5TQakDOBc5g
ooqsozgZp4chyS9SNEPbWHpsOBSqVW3q9LeXtNeR+TZm+pUEJ2dASgkneqdMTRPZu6hx5LJBD18P
nqy4svDLHa2NVsXKVgqnNzUhMO1KOBm83YeyjCxnkCFBhb5yJQxKjWBT+ZACIYNTifdLgcAVvbtg
rTurrT0wi+JcM0ZTMBVSdRwR5EsC6THXBFumyaj51jYPES/FAwnZ5WYX6mQ6bbjJqbWEOCVlyDo1
Eh2Y/N30BdvCeHr+5oaExeh40GctXUTAA+9C9n5PEkpT6FpK+g3ODXZUvZZGictk4FaYmxa4g5Td
ES9rbKgwT89mrWkc/PAZHBt05QfzAoui7ah1F8lobCOpcETtKg+6XY6xQ8Sto2ePaP778Y/anK4i
1L3O3xxf0hleRy4OSINgg2AJL+6NvkAC2JKN6jiM47Wpd07a5Jd9MDiytvIgnXqH4bGC7Jt7jF/I
YqJFQ6IeiGsEpNI6aedR/pi07qFo/W0r/zg/rT+/+9Orb0myOLPSIAmLMAgWwZqhxFWRNHl/71sB
CUjV3MtwCuHLXIqq9FRivm4PE2bTEbWCOMkvsVDB6dGTn6oRBk2C6mzrlwdBQcoS/4Gii166xj+G
6nhR+vpKH3TxDSwAjoZsIQ0hS+ilyPriyUxTOqxxgfJV1HxT8m8Ve8vosYHFYPb8qixCyy8DLUIh
SaHz1+XieJtKuF1GiCopsKen1h2S9ihWPaCm0E51b2XYE+WoT2/T/HZ9KMw0olgiEcbbVCKmjmH4
o5/4G4knKewcpVfv1Klc2dWnCtamISpomAAtoJa6mGmKyD5ehlJ7bBSnuEYSDmRR7SBt68L//wbS
F/8XR7jEFGd3folPhSLQi8CtznA7c0kPLdSoCtVAbQGC6zw0v/t2TYXma6WNI0tIZ4LQgC9LH/fz
cmLVl5axUtfHMBnwk8VO/NcU4Sn8PRee54KX6j8k+s/E12APDgezpJqDJKMHbl/Jqwsf56GhX6s4
/imzfDpv84/i4WEvc+CUZRsrzmKZQkxRHwlHH8Zw3NbjU4olsxi2hhO0hecYWr3JsAsE6ZQLCM0G
nQuu+6k1ht8eUUgptU/iaPzrQHuO/uHyIPyAMBDL9nmxVCGOCTvojJjWi2LRT15r459OnD6MsHhm
LHT20r4J6b3sptAG90+xM7+WnGgv2sFmDTP3pwKzXGhIWfMNitjLlw6spQy10kl+fbSm8U4MA6en
xBDLHr4sPgZ6hGP0RtVDjlqtNUY38EpssF94SlTQI6pN0I7fC/HNL5udoqk4yaEVSlzgRQfL0y+8
Tt2mJV4S8XCfBvll6/+slbfzJ2Re8XMTWNwGBIBCMWpeddQGSoY6lr6R8QATC1k3/7lBqPn8cF8B
D/MO+LBgi5cgILUE7SSQT2fyJTvtUqYcJIYeae03q/xJU8UNssEt/fRZH+qV6+BrI2kenWNhQSeb
yUWLgppQW5R1BJ20WrIuKiW4ymCD4I0LNhhVvlF6xg7O4Xp8ioiFV2a+uIvQqdEkKnkq4i2ayX8W
e78YSkUtAUbdEeZTyRuKTaMmz0U93mlmQ2ZQoESPWU0siE+9IKGxQ1Ci1959QsVJ6VbR2gt+x5/X
BzUpk2qONYvZLEKNMYbCDlBKuM0xVg4xkBuw8EUEy2k6/DmznHAn38yqjJY27M8vxRJ38s/LNydG
PK/zPbW4M/Mk0nFDDabbzH8bLUgLmvZWZGhAjflOQjQZh4C8Fl1r7O0qkx4kgj/Ij66hvLY9mpXd
D6tprvOmwaKhPmo5AJXzP3D5qf6EAB9+3yIEGIGd9FHmjbc49034z8Q4LJwf4Q+D7cO5+88SKNy/
MPZ5OBbnQO0rZZLwV8bGW7/pjN9WmLg4JRt1T0XvOfQCVx9f8upBLO577MnRILTVobY75SLXN97w
czJFp82alajwZEgCwfO/v2pemA+xgQL1NY1KdbwtqmCrZi8Y9tx4eYkNLTXI5s2g2NtYlnt+LdYG
XeyGIgnGyIqt8daP0TqWyEqtnsYptQG6LOOwzasIX55+ZRMuX4ovX2DxkQWwv5jXMWy9GTcYP20M
36aTa7cguqsdedb5WS47SF/GW5x/TxTNBunB8bZx0aJ1ElfHUtUdnNFFufoXtusr6KnTm/jvt1y8
hJ06CLgbG+OtjlFCEv2OkBg9P6X5L5zbw4vbFF8XoyLmH2+VQUNpXEcy86dPjR8wnSPqJJH/ln68
XMMlEQBKR6KELadmqPEfiUIU/2712SUkyOEgobUmoolqBPcKDlwGIHVeIlfsV7fOfDjPTHyJ2msm
0weCy/2AJrkrYcKhIJhqw4K2cQy9wdhlTfpr+XB9mbj8+WA2JQjXrGXzeJi556PsNlaN2Kd6PXng
HlrHEse9zy2Fxd7aTTX/6XOTXdxUlZcRvksMPeN4lH2AEcSududdK9rGXdquJAsrm0pfXEGULbic
etIvP3wpAKJKGgoE+IaVuJlg3+oI/u/zu3g+5+fmt7h+JLE1eqNW2MVqtA1R+PZIw8SodYU6XOlT
r905y9zSbKWoINxHVRnqiBfB86LgR5YnypSZZlI1PkYe2h/e5TQEr4lfrSzush78ZR8tLiHVJ6gX
Jz7mqG6BA6Cs/4fy4NU7ampHdJtdYN1rUbI6/9UvS/w3pV4q15WlGqdDPI7EGu3PMI0b1M/iQ+FV
rqnpr2KF2HKJESbEaydCTQFB2Q0OeY9tiHioocivBL+HpMB/B8cwj9dAq9GIaQN12+CtaWCfI4st
VeDMaYTfXfMuVg3a5f4uRrI3EHCRE0o7xXbRqH717Z2OPn7Y/fS0WyPRb32ENAKThj4dJDLjy6n4
HU7vVtxtshjvHGQpzu+2k7fy36VY3mCGVGSl7sts7+IZAzhHBmr8v42wCOwQFs9VqWWxK1xy4+Le
89dEAf70Q858T31xG+WdKedRSpgwNu+9ErkhnVuxOIglCp5V7/TTbdpfBMZ1KESuiR+PKERUGOhA
Dy9eRFWOzrWElWyT/qyC36n3K5QOfnJfFe+iWqy8gqdvzg8Lvri+EPSeNGWgyqKgK0NFLcCvxwLA
OvkGZrm+AxkSCXDkmut8JcJY+9SLm8wTlcgzTH28Rf0Zw48HP16LIk/elR/mtri6mqLzJKVjM4XJ
7yAZtji5O2bguwJZvUrVsMQ56PzmOn2DfRhy/kkfIkQ9CQNDrNld9UYhislux36GWzgC5ilq7por
UdM8g3M7bRFiWOpU0EZhhuLw6MmHsvtdlrvzUzoZfsLYJyFUZprNYhFL5BFi/Op4WofXPnoWusgV
DGiFKg+cYTlZcpDLfmVap7fG3zHnN+nDKiqTEBH9d7wDCR6xWOz1eMedn9YSQfTPVf9hXour3qzl
GsgSYxDA7/v4peJLmd5Gir6L1kOD5YC+RwoXIZHcBmC5ncZjGN9kIT19/GkmzNRr8zYWh13sCRxn
zUaM3aHbhhrcStJx+hv/XYzFlir8QguSYGAxpB86kkq1cWPpwcpynDoqyMQq6Niinaovm5K1WslJ
oNfjbY8XIIzRTX8Xxq8jH5vXxon0lZde+bKrZslNFADJ+ak4fElxDV+Wu4Bu862VRHeJ1HS2ZUZ7
zUAYvhG9u1H06r0/WLemmNwlZoKYE/40cYA6nIEnSi0W+8qA3J01rxE2HEYVYCWrozpFAWmq8n3T
aQ/Qm3Zxpr9oLeZRURaWe10qqu0wqG5diaiu4SiotFck+pdj2PNyttqP2iuejT4Yt2EPYytsidab
akpWtvesvfj52HKY6CwgHijLCrilxd4ra5+CbBjmD0ZUOzFGnSbK/xai/Q0gNKNPVJyJFQwSI7q/
bZt6m0CsLTZegCKWciOG2sGXWhQXKhN2UeWM2oVVXYqYkOKdAdQocUXkN6tEvDBL3a4QxS7TaJOn
9N3a3LZ6DSneZ8FM9yGkEZS6sJ3MsduZnmOE42bBBujDklaiTgGEqvDuPSz9JszkQUxi+tsezSJ9
QRGO5QuvpAgFDwGbvxaVCz/eVBhrkHkQ8iPlZY2/skK6yGPZ6YLm0gOdMOCLkEm7qu2+hZrkhDq4
PN2nDIy1ShbukCbEXcua0PqhW80/TnjyFdHkSGp62csBdbB0QxP84BXxRRz5t2WGwimWpJBSa31b
6WVjCzhnOsgkVBsThbXz18aXUI2Wh4wIJjwARNXNJazXbw0/mDxLOdIeufYtGM+TvIM7SmcYf8Bx
RThG+RJ8fx5uifH1a0sQ8yRRj5Y3HSME3dFt5EKqajxBAnNWmDbeZnsiqPJjgH0nJMhdF8pXgTQ7
cyd7I5uuunraJ+10ZUkm3lvha4oSY1P2Bci47rHTzZtREnFtLUdAt99pvO2NtAZcoul2a83Oehlr
rzw0YpOTks+26QLY3Fyi7nN+ab9cCfNcUR2HYWex/ZclHxq+mp8FAiI5xuT6/bgLq1+K6m1Gq7nR
DEx0vsu9sHIPfblbF2MuYpBWKacxDQL1ONaxjWvFhd9895tuRdLgD+Pg0zO9GGbxhpr+2JhJryjH
po5cKfyZFa+DFzwVUPU6szpK0CRtLZj9uXzPzhCz0EvjkvbW4yhyWD3pd9+L+67COWfovmWDQnxY
jS9SI90gLMPZH7boCe5VQXFa00C04c0sDJt/cqJmdBv0HbFfubAm+TC2mLZEDzjvuIKng0240tRf
CsCiKIq3HpBBWYQ1QIYe5khYynald3g9BrCa0BDE51NrfuAnfoXjdkWbGt7VJkSzCV1CV5P9i2jA
jPKYzoISYb0BvnStJseOjmapPATlQROwz6oUzCKSldfr86mEGYiI/NzGgiVEzZT98zle8OqsxBZC
KGDUhFfZaOJZeafBbk3zVyGuduf36bwn/n7MeTCZ7hHa/yjyiwy8iO6LMCQJD6YEllDgBBNWqrW/
9kCsDKF8nk8wogEuZujqVIUIXyK+SPNjKvtojd8qoriLkrUXaW1Oi3Mg5f6QpoGYHBsTbqv0YBQr
N9nng/Z10RYnwEiSFvUvBoBM4qTVr7GQt1q88mW+boPPX2YRNppB1GXhwJcBZLuRpwvd3/dRcDUK
331ATed3wckJzdrFiKWrwOvm3/IhRNV14JulJiXHCHwlml123YQ7HRX//22YRfDHNdxbTclOCKa7
AsRGleETavyrlv5/Ps6HuSyOjxRMQ5mps4xTUm6ha14leDnV0psXZxfnp7NodX8Zapnfy21Q+Ymq
JMeiF26LMXerFAhncl2Lj3H7w5dbtyYR9rA/D1FYnWqMmV8LiFNRMKAl++9QnV9/zaIWgEgVvjpI
HR974S4j1vV7PM/xwTo/6ZWtsiwHlI1klo3IVqlzrKvjFL8hii1YSZ0fRhZPDGTSLoF7C0hzlg/9
vCfDBPyPEIr5UQ4oBvqGo1c/u/zR1LR+I+vTi4o0TEm3CNQEFqjDTkreBMDJlnnZapftmLgWEu2V
+DuMDLfT6STFd150mcgDUKAnITzGOh7avYUKa6MNrmnUGGTGEAdnQrAtmCHSej+y2Z83/wWa4U2R
glvgFPj2Rje6OuDxh/yB2SAWq1M66qLXcogu/Z7YzsK2tsJlWfqR9/6lFA+PqY8tmEXnXeuqa6H/
Jodox0bVs56nPlGM+itDRdpIDK5EjBt9T4SpyYbJu4gKdyRfGyP+lr1ki1K5K8wKqFsP8tyqjwmi
+FOe80dCEoBk8CEFvgw+jsv6syC/9bR6Jd1NOGoxIiARhqOm/hBU714J5k/a6dU3If4eixkmSN9o
Yu4E4GM46+GT+TDOevsGBs39odDeUz9/NACga/rgdGHuiAXGcVOso9mmm1Tiym2mAMb0X0C61z4c
hSm26/xe9L+V4vBNbkV0DWm2ZpItN9lNIm2m0LgE/cgPjbdgIzatGaMe/ksye+Cc10GIyO0vk9KR
Ju4DpLpbNd/Kfn5Vx8Nt5CWHMu5v6+gdXsp1nGBm1vq/SaxeWbDr1B9RZVZcMxQ2qS9fKH58UcgY
XYrhfVSVqLYVgquJBPtZcPSE91TE6ZFHguTCIkCYRrzHC+zm0+7QytqTbtXY9NXJQYl0DNtkgorB
9SxMY2djv/DZ6GAhwaaPzXZy9Ty/bvTmGPjig08M2nWuL8QPbfpmGFdh5uOO3iLu/NTjcYuiXuGO
SXTM1L7fpBSGW8QyfOO91r3nTOpv8D0TbDMYoGxZw2wo+BiW2oMif9OhIwD32pw/cYtqz3x/8F8T
zyPsM2TrKx1aVJtKahoIw1h+NbNLMXwiNbIHDHtNP7JpK5n1bYSHs2dtlHGtZ/Y5O/gy/JLoWlv6
lFMlFo9jHOySUbb9PL/0hfusuz8/0YX0yZ+Lcm56kq6iaahLSzZBT64ahqBQwdsLt7ITOIToGX7q
Le3vm1C/Q4Jhi2WeCyBja0U76zvg0S2umMIxeUpreFar0KWFINx/f9IMFQBGDN9zcXfLelWo2sRP
koTZV9hUe1vvjWyTJPvSQKfByL6BH90aGabpZmh3ob4ZU/Ottn5V+rMSHPIaSHSDMXoLEmWUsPHV
f7ZYEMShjMa4sk0bv9igOosppFS+CCO2nEWOc/j5lV2gwf87DQtEHaWXrwmlWoIuLLuwOLZU9fuh
3JSgZKoYNE7nXXphtU89sBZZnP/2x/gRHFJiizqq01nYbOSEOpzyPaxkWyesmvCYjGoZkf5yE6Pw
LnjtTowPpFEUG9wpaSBn3Jv5txB9wjhBw9p/KPJ0k/aCKw2dTUFmAz7NCTp8z3DnaQHgsEjOyP82
+bgFi+Wa0/H8/E8FBDOIECew+dUCF//5zfIRECzNZsyPw3aYGXHSbbHt9shs2Oa74kimG6AzR/F0
Dfq2aPX8Z+EB/8Mc0zQy2IVoWq7pVVlXbQ4SStlSNorcCCtEzNSB/uvb+LZQX9TaEdOVD75A+Mzj
oh4D2IViKkqoX9PcVELI24jLo/UAM4n2UngD0Gnf7YRVjumJ+wk3FnB3mD8oylcSUO5HnVLERXms
ttN2cmMI6Ti3f1cuy21wH6zUKReYjX9mZpoGKC+Mn2A9L8JIlRsIkUNGs0o3aJAUclL8k53oQXfj
C/M9stNtg4QYPC5HZLvZ+UO9kmWc/gkUdUUL0oEIjunzblL1UEq6sCqR9gv3eDSJN8qVv1Hv/F27
FXbNrn+ZHYOdYB9tkp241kuZ//rnzJDl/jD6IosaclT3CV1LRNo6V3WwNesdbKptYTdexG57NXxf
OTzzii4GNGnwcXRAa6GOs0hCQuCKGUy36ujd4EHqtLGLilRbbPEl4GqOHcoLGyjMmI5N7G4bHDcR
nD6653/G17ATpBKgLSQtWHhj2e7X9DLPpDQGahQgfysG22x8HaRoJXU4NdePo8ifP+3IBi9zD2yk
NUNfegSLi1nePXlQA5jj+RYA4qYV5JX7aYHF+rOpmRygctizPDJLjqnhYd5RDyGeBNjjHjKYi5VL
hhAV9nBhXU17gZsKZwr5HaAusi/kt3axW2tWfK4X/+dHYD3BIhv8iiWINhKKLiZUnXGh/s7zCkcS
+32fR+4U/pIlGPLZyoP/tR7AJ/0w4CKT0Asl7sYuqI9Db24SSUZffZXDd3LbGDr7ZQa9ou70+YO2
OFT5RUn5a1IbUr5Ov/G17lJKKUYBsRZ527IeFEv2I7PGTV+FbyZV+zhE1byt3vtM25/fxSemjFwz
4l5g7qgjLT/0mKeGJghCeWyLZo9d7l5ccw06dR0zBPapVKpgLyw/Iw40TdWjl0EUVZJs2DH+xi9k
vNcg1+ItRfe1APHEElOpxsVRRHlEwgfw8xJ3GPFWWeBXR1n+rhkTUOanvno4v25fg9C5Gv53jMWl
V8t9HSYxY8DFxrRXcvq630h96Fq9uD0/1NcrAO09zgD9KSpvX0gZ0AZLP0rbCaHR6mIOE9ptedHs
jJWb5uuMPg+zmFHfeFpq0fY54jjnmLl0odTNpZxBQl5Den7dc59Hmr/fhyKSVQXeMOKre/TFYK8M
ry0DnV+yP+Zyn5+Iz0MsTnIaBR2q+wxRjFNhG33ubYGbPCkwATc01QbUNabIgXsSXbepIqGTUkpY
zo8kLyOsoP6ymCCxhXlxtLr0xvJI97LaNkhujKJ4nIb20UoOQISc7k72DrD+oWgk12SPMNt4/fPr
TPR2JMWt315hdLsPpeGtFqpwAyz/QRDBqaWo9QkdgWc3CtNFnmLroqchBajQei1HS3R0cfAQKRr4
vakdtCLSicJL0Cj3NVXqKRw3Td0SAF/UOiFGLLpSf8QN2/bMo+YPRxxbXTErnUlGWcQrtiZqcnLe
wVn7NUByKnR06DtnZdX5bucWffEuq2HPqmbNdGzICwdZ2OqwMVsxxhqq3aIQsDLc12P++RsvioTq
zMghvZ+OKrIlOczQXH9X6J2dn9TaZp1P54fNOpS6YNQCp0/q7yzvJcnezv/9BStjfuW4p2bP2dnP
WgMIvhggKk2p0MaRVMCs+KCO6lBYcGnNUmfaZPUWsCKCFdod+Ne1F1b689wsvxmuGkAecZ40vlil
oe3b0mdPxqOuC49jlNwbImJNIWoOVnDXCNljgGZAmh7UkbJLkFGM9zEUDyN030sN86bavAol6bd6
KVLroyVLT20QvBcdTdSdWCtbT3wterSm00crOMwtz0pPnCnEBi69bWmmWgGMkl9prRmkf/ImaCYM
MBXIlBPu04VxlNungU/rj29JIGx6i/+bxE84l9vsK1Xp3bKSafaMVH8S+p/6oN+WXgnu1KNC4ruq
+Oxpmy67rv1jEmp7C2v6XI/eBOy1KuEpVPJtmjXIglUQy1CRSNt78BF2joOzIZGV+vEWy3S3l0mV
FDGxdY1827yxQJR2k7FphsJV8/imrOO9Uikbz5fBawOSoJE1+fd+1e71gl6Jpeh7n9YV1kS+FcPm
fcUxbaMp9DTxx1XjYQ+0+pB3ylWhXuqYpIV5exjMDsUH+aZsjQSAdXcTdc88eA96kWzMWNgIELWR
pVNdubsqjcBpBuVap5RposSQqpYjFaHbRb+0DqsSy9wVQ4gmx62H3Uep4ELVXFTcDVleuZ1U4eI2
uin3mUzdSehMNxR+UYK3+1Lft8ZbK7yVCl1YGaWDTHUbwd8UZm2HaeVoaLnlmUE37IAhsJ1Ooi1L
lOPUN6oI2wLqb6M/4p5TBwWuwKmjpc9GY95PsnqbNdXFFD6YeT3zhfXrKhmeFCtyNS8ObbpNmz5W
VMeC4H/+yJ166T7Ur/48Hh+OdBuC7w7NGtUesuygpyo7trQYLuPx/fxAJ7JezvffStkfRviHkWol
koGXlOLRl5Nd3Ifb2r9X2rtEvFe6Y188+R0ImnZ2Pllr1JwcmvuRHF81TriOFJE4xVWMOqoSh5cV
XRql1y5wfo3ZSo+iGdgBsi7FlIr4Ub8kyWqc+5lJ8s+1xsVGbvSHaLdk90lB3fhjkaMbO7yY44hm
7Fwz1xQN1BvUwmLqIpvAM8b2BvhQ2q2BqU59ZEoN1Bqg9cAvXFyrIz1jqxn68ZhLN7UZuXLwKsg3
sKU3K9/41AOhQwlAahPvWezyPt/fqSL09Pc7BiquvMp8p7GyayN8HTUJjpZot+MOmnYJZyZUZfhE
/nThm9YOlcU1W+5TD+LHX7LIFSHXjZR2mHJaHFJqDVGiOmK+9ux+bTfCavwwX+XzfBsl9ghIGcXy
D3J/n/tv8dhuUhFWnd+sVDZOry1lHA3GwFfGYqNIXR71gNBqA8PI9DVYswo9UTphqyJBhC87xTDO
6ufZ6KBBrARNcGoJ5QElHyBVimhvPQpiOkpeXW1bl+nFDIEOKJBt1mQxTu3Sj8Mv4lRS334afIbX
u8yVi+8GjYVafivCf6XL989phFopUa9HOeoLsWgIxrqMWq68yWswsy5dsVspA53afLMXGhk0tjDI
nX9eSKEmgTc8ZhKQMiQEyiGdNaPXd+eP2+kF+zvMYo9niloAlqH3oAER6eVum+oDQ72Ua1tvbT6L
ba5phZIW9KOOgxSgk/eYJSj81CvFwxN1lnn7/Z3OfAA+PBABgm7aOCCe2dJKB6a7Q19gazkYgY4/
ES+6iXf6wx/dTte/Raikd7S1+PZUdvnxFywOQFJNsR/OvyDOXA3mfaUgoLURuxc/Fe1u3HXZ8fwX
XIje/Hcv/p3zYs9P4Np8AWXrYwkx9ncg24Mr2P1TsEXHSt2oiSM5wHBWZW4X+PSv4y7SEz8VRrlR
mGmf/ewrG2yt9O7tdCffWcSnV/IFfb2d+F67d/ENRbVt8NbjDuZUjuCuCfmdqP9//u6L3AU5fQRi
A7RLS5RDNVqEdndtbZOt9X+kfdlypDiU9hMRgdi5ZUnITOfqrapuiHLZJRaxC7E8/Xy455+2SY/5
Z+aiuyO6o0sJHEln+ZYjDf7oQSvtIGPhQnRhJfVZ2AHfvoRFOaPSVtXrWSUWpauX7+OtFgwegs4T
4dzXM/1y+5wEGg4heGs0Acqp1Zpj3qLLkuNDxC1HELkxSZUMjOdVCfiduaG7ys+3FiRqK/iXrL7p
2ybi/NCQcQL4FHO8JZA7aowsrzCRvlaloxJHjgH1vJ9+IEd3p5AGEG8XMMRJ76LYGUtH8cZQVCsv
/aujxAJUa3bM/sIqaxgq2MTIglwL89UC396eoGaVrJlrLHQB//m0sD6HHTrGarMx1+ezRO9LrrII
vhCdNIaAj4c5440XzVNZUQFDqdXTndHA8BYNZEy1DaV8rCgUoIB+ht0gb9WLzNN7BQAKk+lhOVJ/
KAaXo16pU/GrNu4qlQcQyAF3rjlqdf4Erce3rIXAQazF0OtKoc4jLLcwUSKZ+bXrWkfCwFoetTuu
sB9NVz1ZbC2avjq+Pjz0chic96NEcX/DNynRAnhSBpGyVeo3MkUneD9gDm+eJ6tf+aAL+sjNq15W
EFoHlcTMwqsWm+FODdH1cQpH2uWbNamuL0IHuD4TQywMSpHHLr7pxGkMyia6D6NR/sxG7mLs69Fp
zczoizzr4zLLLZnqwDSnCjo3BiXhVJ/hALxyb79DhBe7/tMSi/ygMCZZaeV2Qm9dv7NZ5Q2D6sJl
GiiNmsAUWqWhVsO5W4jkPLXyn5qLBrX+SNy4mZ4Y5nybSrNhs0yhsgyTOX1gpms3T4A8OECqIfS4
AyOIUNFHP48OUZL5fUe9ZgJ2+0c2QswRuqkXOccgw55gZJ72dTCV7AcsQn40LdQtAaY07lhqpb6k
S+D+NuOmZ+DkUu4BIhokQviAHY+GvaW24tql4X1/L371DcBBsJEmwUr3Bh3fS3rX80kH4aLNt63W
blC9rcXtF9kT+bjG4toB2DZPhKWMiFsadoNTZ156nwftZpYQ1H/zC9uNIcMEYqVVt6A5v28Y8GhM
4EUMDBowJ/18NpXaQIrWskeokXkoFhRcu8V9gntu03k1jAEyZ10t96vc/tOii0RDjvN+0utovHbo
b5AL4g28Gjr5gwKKI3HQdAFn/h4M0q71p+gsbzAi9dcm7l991o9Pvsg6ilSx66LGkzO93Zi97Jlo
IX0fOV8dR58edPlZp0zrUsPC2422bQYpOQ1ncqJAtOfRNH/2GGYJw9xHkbmG2P3y4WANo8JP0LYx
lF181lKCiJ9O55kBFFanR7o2nvrq/FM/LDD/gA/58SA6IkQvjRCGlA7TMAZkBKCN/M/xpqB5fVhm
EZ6QWc2tFA4P1yL9XdaPY4sWp/L4/Vdae5RFNGqyptcMiCm44aJvX/9KrR+pdv/9GnMwLQ/Zj8+x
CDaVyWYOLh4UiKUJStCYwUN5diqfKp6CUlKvxd38eW+W04Ag03BgkRudZUrqXNNjKGTWJZp78B2A
ihuEbpUdoxY6nZx6dSJ+qbYd1NjyhW0NnmpkQE6tWSLhEPn8U6D0bAOAQdBMVyC4A0WVz4ESlZ2l
JmrVnIjMXlRhA/+odIU/ptGdDHdZGLIemry4EDgou1ztk6CqxBjaWt46jW09MSk3gY1UUP0b+o62
xZtktakrNQ3aKCVEgBUlxf8MsKdaZn+SGk1xTQL2qqHSnwE0ZS9rwQ9g7A3S+LorlcR2o7bHVRLl
dcgV5ZdRQLproKYHbSVIMbbhpOIOarJdr2MY2tA4hC2EzydxSpIMxAeKST98dR27rNFzVwEpKU37
IuLiKlP1GJf1fqLltZJGdOcnnfj21GKsyovU7W1ROJCW96XGfE1l9JeVTj8hN/SrbLxXiXSRdWmn
SQZEm8uDLgGRyFOoOJPBchiUl9PySQFnQojsRb63hxR2qkWBrv5MTp86K0WdqhDk0YUNLAIOGrMy
qc85ulmlJga/groohOQBtoW/6NiAQB237C2RzZ1RQcy4jDrN6XmlefEA4gWPSuIk0J8M5cF+aiPj
JYJVF43SXzCQA9XKoFfLhNSx1kwEbnHw1ukLtPa75BQXsg+06JBB02EQAcvNi0IV11A5LMdsh6hb
rgB1qvZvdcPwfyk+11WHKH2AnGoDH7p9BhRYI6bJN5VxOxjSpc1ANxb1ZlCTixwloEprTz3BwDCL
Dm1G97Ise5jTeZZBNp0u/KlQvLaCHLPBvcH6qcDbe9ATKC/kh7Gr/LoirlS1O1sGVw3TRBgDuyNt
/w4Y1lVIlIeuC6cB0s7leJ9mwhmjBBPkE7wArirEv6hh+0qHLdyBgEoLwFJfGIMRjD1A1pTf2SMU
teHSVzPQq6H+0tkmDGDBXjO4W2nVz+ndlLnEPPqQQ99UZNCIAQJOJq+UPwB166Ud3hKKhLbvnAoi
1LCacxqIgmKO4muV6JxUZc4ILASUGA0LN6RggSE/j1MDmcQGM1HNzyt+4Py1hf08KZOf0LIFBwZg
0FZgH5UqtGiqZDu1Edj4CGe2n0NIzV94rXl6LHwLH2YC+TSSALVmJrCIAERL4ESiIiZjumvSA/pM
mFXKjkzvmqre2DBnBaXCVTTowQzE1cf+xYZgGkeUKmzYI4sNIPTtcAm9V0sP0CTa52O6qbi+sbS/
SLocrUTcg7nXlbFXyi9VTt0eTRVq226tn+Kyd4FYDiL6PCjblpwthcHQDqBwdVuAc1hLbyXDJxpd
lmfQ7DWcbMJXrKAPId9PykObqm4+o3Gxu61uJxU77DEpIpCq2SttjIwyPpRJ5phWcj9GgPuTwpcT
KKXO8rVh0shhhHdEKrpnmuL1hHktZsWxlTz3ESaDLZiPSb8rOIH25QS97Q0pcsCrIR3VXLN8XwtI
RUzPtX1tulMBCacS7OtWvS9KiATpaiAQVzaIZQVluEmPNaQSq6LaAwd5L/XWqWeVk9XWdpAnH4SE
u8ROwyS64hR0SSm56FlcBv2OysCoNxgvq2yngp3pcPEkVBCwhDiWWrFFs9/jCSppFRMVFk7xtoyt
Q6z97NhFG17G7qpHb23Uwx4OtwWs5ycj2kid9tIYPJiyi9o+cLvfldIWpubbgiWn1sjcsS03CYeW
Sf44djAahMSJDYgXNS1nUjnwSQD59RcBbpaW2QFXj1GyI91WHkYPqvR7hZUerw86JFsNNvnTcOYz
HcGGOu0YpqMRJBJ0RUG3SOt7maXuOO4io3eH/iemykSyobsrhUYs7VsjBsAZ4HEUMPUdB7Y0tSNn
7H4NEE5MKw2qvmUAZoCrZZU7maCroaGmpcFY/ZrgEd2J+4wbT3auemN8ziRrm3eoPSbFixH5VfKa
NZe+KtyBRpidAnLAASXEbtMPOdmpaGDo4+9Ix7a1fncQe6nHLU0uQ/w0kn6LVMmh+TN6rhGTfPD7
giSX/UbrnJb90vPuuQBhp8awvBE/ZZiRaWXtofJ0IpneK1n7moviwZ6qfZJA90xrfhVAtzfWdN81
fmr/jtKNTs2wxAFYVlWo819jd45LZRMpEOaKcJtNjQfPUEx2pV1iiadMHe4xPneUBIYPzAinDqgx
GU5PEaC+aY9PD9Ijq/ymTi82Dp7GBBkx+92LnzHLXTkGVGggBwqxKaMWJx0DSiuNTgNh2zS/lhC4
Tco+qCtgrvlFxtUCjdyjVTaYckZR6ggeSaBXaKlndgeFSOhqIlJA70ztp66ajyNrWybVBbJuExo/
pQkIbpseK6sLTJ7tFQj7OkrBQ0MYXmfVgWgEQA39tNUT6NywVygeODbtNk0z+9rX2OSdT/mITaJh
V5NjQhp6EJnUOoXdANI7AShu6A9jPh47qp1qJj0TcFIdCNOV+BLEdHU4NMhqveu5FoVDo9potsj4
mhHGyWJfxbjbB3gXQE3YgrJCmuJXnOz4j2gOFWLWKuE9hMunK72eCpeKNJCAXkuYcrGLzvLaQUV/
s0nxEBXrDmYHcbe0GF8B2Hg2wCJ04KU0AlCuRiEfa/DvsgTCY1UHScJkgs2jlI0hrLT+2JoiYwMY
R1Bhd/C5miDIhXjN4hwy4hmgkCiz8VPgduCLNK6cPtVhN94k6rk0zBisjvxvlqeqpygdC6u2U88E
xEgQKR6QBMmBHiWW931SvOgAvqeGJqQ4FSSogDQu2cSFrWIEz4vuhLHWoTPGTZacRcQ3dDR3mcz3
Udf++n7FRVPqZsVFMgqHpSYu9YhDHImG+c7a9ht7t+43suyk/7MOML/mnPMrGPN+Tnpjo+Epr7GO
2Jgn+zR51YYV0E+lW1zSyob5Mtjyqy40S0DfzbLK52VRVYO3bkr8lG6breS0Ad9rDgeaO0Pbfq1+
XiLWb1Zb1JiW0lSFqmO1GV4M2Ibi0x13WsBR3eKIY9NP39aaxotS7T+X1FFHyFBpv4F0k3K0aA4C
NsSfXnljuBmMc/harbbsiSxXsRdQ/MnmQImO+Hqc9xA1KEDeb8K6yUKrnhwNLAbeDK6MAYGc+JlS
o099grzYyub4bz7mfz3rUvERaT3UsTntTqirPLuFHD+Cpq6PNKq9RntAKlxCr1YmoCngaO2U0v1+
r3z1rnFm2DqgAjYA7IvPq5uwVB3UujtZCUqLJozqXV3d/9/WWHQRojqKwXmJu5NI7gi9ExV3Lbom
SrOc6bx/z49PMj/ph16FpcWtMURIvFIoiOs1aOMS5jpY25vydiuQX3BtdCPB3RwCX6Y+bK0JMAwG
Up5yYPo9pXRlfP5liIGgZaA3A2QZujSLnySruUIq3p0ypHDDWG9Es7Mk5jYsPzQZyBGleYjlk8yn
TUlBKkOWqsVrUJSvTkMbjnAqanNLMZc6X9DMhGnsOHanJJ2Vt14q3u9o/oNmv/T6OYn+gIIUfv+9
5+/5oS/xz5f4d8Ul3bZqLehz61N3ake6a5sYCqrDSu/DvnkqQFVQ6GGmDpS8DqXfz692HDK4PJY0
O5tS+6MDA9HTkpb6rIfELyX2S6YJ7chNU3ch/3BqNDVGzdz9UVQF1vExWpBTJJ7L6FWzoh1H6UWT
HPmtBRdtbH7k4Q19y0nhsumhKfRfxJZBCZK3FUDpGZxOYtDQTECbSd4ErN8bCfBq0nPRUo/aHUzc
EvWp5MVeK2TuEznExM8zB7gxoiYrjadC/mkUejBBbWuUuGvnxOcRWsJgjk6EBAOlviy9dIrqWJj+
xEPutjb+0OmPAn/ORKhBQsdjmpxEd6Vj/mc02Gs6VnsYVoXKRGBRxHGhVx0qXvCpKIKcU9gYNLlv
lyjO1AZboaz4c8boxTTAuWI2alC95wel7EMB6Ui9yAImi1dY/EKOQ4G8inqEwQG0su0prItWgtFO
qm6UOMlCkrXnLI0fM2TvoGv+z3SIQL2Yv7OpEzDuFGQQS+mTtG8YnFqhysfryzS9FSAT024FO3F7
x31eZJmi1F2kizGW0jO0IozAeGrh3Jm+xE/KH6jfh3LYhd0aI8u8OXgXay6SB2nQRwmbJDvDHWsv
Bh7oJZS6CujvKM/IhNElqxFuQKTKdZhx7TyxBwxYd1Zcwc2UQOIRSWWsQ6O4lHN3quy3tCJH0peb
SejbPIW+m07RFIT6ZR49iSKGntuMdpaGo1GCy8JN+2+hofuWFYfeLC92r51QRET1iwFKYJ2rGPKQ
3Si0y2ReiPwsotKrkic0kdxZEUDvf870OQMeDrw9KvZLDR0YSSNeX7aXfCjeen6SNXqo0OXxYADL
z0igcOwb1luUibteWD8SOT0qKf6cUmwTvTmhg3YlJvReGhPaR7XKMLss2VupQVyERNfvj6gl8mMZ
V/oiiSKJpOYmQVzpI2Rm0TjRY9ubfdVBmIRNiR2OPTQ2FMxUmxxM51fdftNH1Ek7O7408p7DaAyi
uAJ9mpxfvv9ta5GxvJIJ2M8RenDn3D7qAOapqeaCHbCSeZg3LdtFAC5u5VxptYkIBL2hq1tJUb1W
kTcS1wLWPvc4rHLZ3EgYWdh6g2xW+6PnoHOBEA8vQzfRLRpM6ti4ZSPo1mKG6bAO7RjoJ/+uW/gg
Wlb6rBUPCpoSqZwdWjUPJN3047r3SF7tpfSHCkwZj/4WaAeMOTAI9EWUuwl2wBxmSMog/Caegr5m
LxkCZ0b85krlppidmYe8t9zK0g9cs7yyNw/SSHSHK5DV6pNzqkUPRVc+CzP2K6qdSTv+LvXsJ0Bu
/jj2IVPifZMCNDywx2JUwlS1tpENIy+L76nVgWEMxyttPDLge2Eo4vQDoKkM3arBXhnKLtEgN0G4
yA+ULDFEqts43DZGIPtwFRlc0HPQH3WFr4L+5EiHf/wSqdfv6r22L9w1SMoX0WbAP85UYcmAHv4S
KDpGJgcADhdpRC4Yxrq9nLkUGdr3Ma3MQfspJ4DK28dlFjOyflD0RpgJjjuXgDXn5D717aOAIaTh
AnJ1rD0Cpd5iN4N95KD3jQiMtjXhpSXYf37hn37FImuAnlXVd1M2/wpolSUh20Q/a9gPQV96lgnm
j6nmpPDGTi9rSIIlIHi5tLUoN6KsJW2kpNnZJk6zbYP4hN6LGgBdFkKIc62EuknBPj+otbhd4NI4
ic7GaiTaWWPrZTlZ+aK3lcv7EuDRAfCiIL9dBC9gjmzQCdQ6uJcdFWjWtqWbH2ZXUfBjoAu//T6C
llPWf16gacx0SOTSxjITqHqb4mYwsrMiIJKXovkYjTTUJ/QLS28wc683f1X1hdTDypN++S7/XXiZ
HWh2j4ZcY2XnsvtjsgQSHWvYoa/j8sMSi881RtMUawWeDWCHZkPgzH6COl1/sfF3b3LB9LSQCDiz
F98qzfO2jTF/yA+LL65CuUmNSRATLzZgDwBCRkG1GZ5n4XW46dKzWbtst97G+PLc+bDqfGB8KNco
GcZISuZV48Fn8E8k9d+UqSt1wtoqi0tOYhrFSGlepU6drLsYdB+Xm+8j84uL9NP7W2wENgxDk8aI
D6a+Ni3e4Lko/ub64/er3BaTi880/4wPLyzLtGLMTTyKFkCWWfZBJcAkIwNYUN1pwgFLR/L+p9T2
5aZbCk6NimrmAC9kZ7jL/0Z+n7vjY+kiLDGxSh5rxCaYO4MTnUavha6kE9krm281OhcXR0SLrjU4
fgHb8q2GQs1P4G0/4O+Q8HGBWgyk/3twLu4JvdAMeAli0aR+isUR2jdy/rDyPVeOlWWV3DJZTYwM
YaMF1q5Q/dYV4XBpRocdEaoeBpwZpo7+96vOP/zmGjbtWaiAWNAqWCAUBNNic0DL5xwd+JaE9NBv
jI2yX1vmvzms/11n8dViE0pJ1MQ6JoRbML4LlfO4IX52WutPrj3Q4kvFKHTL2sZCc6+XhDzUAyyz
CgRcOEq916HY5P/1QO/1xIfdxzA7zZUc67Q+2WCiXGxn1C50LcrHxK2eGKpEWN75g+RUB+N/UZ9+
WnxxPWQ8IR2Vsbi8A5IEUgA7cx9vBMxqnMa3g3SPnmG0EilfFcWfFl1cCxLEFQbIAmDjMbfaql7t
otYTr2JOTf0xrKN9/7xGHf9vdvu/r3lxK4yYc8pm8X7elL/1OwZcdOamT9HGcIBocYtfdEOfv98S
a7H6rtn84dNSBFAra3i7+dOsZ5HsimcM1P38tJbCqPN3+rz7NBOSAzOdXIfd1hIlQ8w8HkTJxZlY
mC32ZnUXi+o+teqDndZ/4CsE/abSTaV8W81uK5DiTEZxVxtEOLLcw2FUxfxY189oDZ1VqR3B5ZcK
iKgyIFJsGNH3GyWBPEMLoHExwKHUokdNfmkSVDFMLXFiQ1bCH7WsX4uVz7sQqd5CanRxN5EiMiBs
lmjvwEYJVpzTHWwY++ouUkCYl35DCW0HI2jdS9r7SNobcBdahZrrn17u7W9YHG1JmkQ1m3+Dqb5m
6EI0kGhmmbXC5Pl82d+usjjY5EpTNBAotGsCNEpBj6YcbeHUtYWJ1f9RJXZxskkWUOMVHNwho5Bt
UnvcAmq9j4psZZnFlrt5ouU9VHQqSVtgYmEyPYGHgAmxkXUPktXvRVFvLNMfmmOTGHCCrvep3W1z
+KPSDEKCk0mCXOQrL3hRKN3+nsVhJ08SY3KH7yjVqjtIP3sQeBPegagvH8bI2IipQgKC/6RXLpSF
778/DVaiaCmbKLIYUoMFtHk1fTxAKTBV8g28+FaymjkW/z0I/t8zIvuFGjnUz5eTQ5FIiSULW73C
fchrLAzp0wYdv2FLuxZon5VUY9FnuF1ucZSbuSVlwGur16pqvZ53vtQFhq3sYDsCdFkDjAIc8Di4
1pnqCdgv6FAg1xLDM8ClpjU4lMXvQhk3BbFDqEv5neFJZPChLbjCx/p6c/37WhanvyRitYFNsXot
oOibQUE4Y9hnmoup9Pb7z7yoXm9fyaIwqKNIavscUT+2HL5W6LTEephhRh/b5WbGgmRZDDOYNIgM
4WtSH5i1vXZqfr4Obn/DHIsfLh7OBrnVek29msWpi6HGUu9U+rcp7CPR0XiUXjWgRAYqtl1dBd8/
/9qbXhzYtC7VHBAy9crkczzZexOwlJQy10jXjMQWmdN/PqWN+ZcCcR/rxvaynKZGM+DFfE0A8XWa
KgpsW3scoLTJ2qp7EJV4ARTF6zLlHk61J2WcJiijVcfa4NuM2g8sghqlXmVn1exPukjX9uKCuDP/
QBu8IJCHIQcElZwbXXyiwHvYUNCBZuNdRNMaLW0AwkAQC8Brhk15A4UPw3zUaikoC2tvyvI+joV9
hD4DRu56cyAt2eZCewT+HpjU3Ew30ITEnLM9yqP+N6rN04AX5DMQap1Eav+qbeIB8RhURrrNiATx
N7gbwW3Zk5m968DP92vo2cBjGcqAFK4Ubh/zfalWr8JOZRdAxpVB5e31DfI09AwhKgwOLogunwMR
+sUKU1VRXeXchN6DuRnrcg9KV+HoBFJ9Y+5JGUYjvdavhOEXCwOcLxvw+ZgFOJblSK4Z5VAQlV+n
XA9iQOKMQX3t0K+KEhkwnte8yACz4yvK6F9sfvvTsotLHNGQqVU8RFeImQPg2QaWJLtxObo2UA3w
h4EXgLbrZh21MtmIoj8LO17b/LdXgD1r5CnEIEBgg5/2+Z23dabg30Jim3Rm4xV2BaHaBnhMjOIU
RUk9hgPKpWBsYZDT7dO2D5sh+23q2WOjaKZbEuDJJbthvgSEXmatAhM+/76ZMjKrm1uzQbShzPbQ
i99XqbFttLS+Cj07DcPf0gBeu4ofxz4OQVa7agNcR2LLyQkUYWuF3lVafwV+2qC9k0U8pP2fdLJW
4uWfdvTnm9M2dKCIoDiugNCyjBhFo1kqlQYkz6Q6qCPZtaRkP0z6cy4biZ+ykrvQHXoDUh1YOxrZ
m1gt73s+vkJqZWdKwzkqexuHPXBvcIOAhTeIh5OiVjCH53kocRCV8K2KPUDJJ723Q/gy1H416Kc+
08CnI35raZFX65lbtcV9LNsgN017fdTQv4Lf7I8qt9yeAwveaF41PcAG7kTL4d6w2KOUJtjtQPrS
56mBofkknM60T0CAW5jrYsrt9CP+fFM4rBocmIS0HP519RSYegTPhXTXEd01Jjidq8ZhSF76Eviy
SXVT3JDIHXwQNcIUol5lJR/ZqPl2F0MbWdxl5QCqkdzuhNkA3Cv7fa/7UTI9iRim8lS+aJC/UIrC
t8c4tBQJQokKHwHY+80iCkF/vCVDgURa6Stm4YyJ+KMCrzZOI2hjUqgbJeICjMroqiQbFahbzqc7
4M3Sgc6Q4idolgcEM+xhglFlMmJIxKBZkvAjhCIPBXBzrP9pNjjvSQT4a1Z7Qypj9Bb1u0ruaocA
aVhBXZDJEVRS881Y9fsyAkb2Z8lgLYFfFhnnWH1rWbKpxnETQzi0IAVMfOA2EOeHjsCKsGxhIcmz
cy2m1msYKCZN1cL6A6VKzN4m2hT4JybmeqM8aWYbzP4fUhGFdT0c8LbCqBVBUySTR4qd3vDDwJTA
auPA7M2Qi9+Yah1UlZ6ZmRU+MejRANDck1NibKwIxHWGegRo+RiCBg2EkyET0QA4DjU2LU49qDQl
ELVZ47N9ce9+3imLQw6yPYZsJ9gpUKW0vOnH3IcB6BSWM9wzITeK8mUHG7/pUXspDvHaRv3c3Xq/
VA1DnudKuF9vMVw6gLORpiX1teqg84WeMsLWN8A/8aD34uPU8rRwrb5eUMxvFl1CuqSp6VqriOsr
u4vP6gaa01fiVffjIT4JeEHC0eCH/JOdIi/aDO4M0JN6AII20COzV6qqm/wK0zSimtp8uuuzwMDn
05OJQkyixi8hOFAqKI1X8egCEuNTAMq+T+Vu7tDFUotM1iJmIsMzp4akLA0BYg+4P6sgrzXalhNz
6CTMvlW2BqsmKLtCzeTzI5lcsbtGSsurab7KeeL0lb1tq8lv1O4OxsBuE40vuTYFnZL9snLms079
GeFk0YfoIWJ/4cgBtfbHqrwTyK6NYk3nUJ/j+d+bARfW4vct4n0Ep73QLFyoCrgMOY/POof5aCIG
oGrkCbbmwOBzS4EFabNJRXU3C0ZZAKD3EZyYIPPdM5+AsRfpxlZLM2jJAv0THQCN8wiBJpiFIMGU
2wQQ34DXCByDUBrgHNQbEK51eaOU3Jv1Kkrjsep1l1VPoL8q7G7qL7V5KfiLZGbgODUdkj3LteCu
E/XkiCLQ6em5hq8Nqa5KRw8wwt7V/KlKQCUa7rKmhKJVdJBke5dmK2nf5yCdr/j5r//i5r+3qz7U
H8ABD/lAR/kKyzFwUIpgTOSzxaI9pNLWUq61tRYlqKrHMQwBZPmq3qMx5BMv37UBRsDo5ZcP9Pz/
pz5wExLzAwL2ZME2CYfdUpgXIzVVnQosmkIEWFdcC7YP45RfWi06RtGMHVgdV9w85xyFIIorsqKo
0Hle1HS63bPE5BxRCOeq3IV4Ca+c3DpHhkMhMu9LLtyN/KiAqeYOkjZrc9/llOifXfBh/fn3ffim
uQmzC83G+nB89LsjSpHEt33uj14B6wKkjN5az3btiRfnQoXCYWgSSFrrSR4ajexR7WmYa1ZjpTM0
v7qbDW4aKvqmNvom742sD48G5kec27nAAVT8ACYjYg9WutKAuAmY96/37xKLtycUTi1Q5MDsAzUg
h5RklT/qxS5uU3RjodzT5t73h/f7RXDzUKg9FWgp42hdTrVlqN4b8hwvvbjq4idcZt+A+Vck+8QE
8DE1Q14JihTyDEud7dUhhTQe8gKsKHqd1N9xAmAy1L0oGPIRuAk5cymSNgP4rX4w/YKCC1WMu1qm
2HOC3BP6lCedawpwS+BDGKqZ7qpNv20F7xxTAe+jO0nSgzlm7mAQd9KKTW8fKhs8osYAInpCDL1k
AxRy7djYU4l0d3IEyX3ovAKXB7k4Mtmv37+iz5nEP+f6LGALhAqBRu6S5Fw1fSO1jV1cJ/ALAMze
iRaA7e/X+HLbwGNgpq7CmASV6Odt07FikIYai8jM2qAkmtPGc2n/hqlEKCW206TND5uC22JdG3Pb
xAKp7P+i5kL4AYItv6vmovZZbCUxpk1UZ1Zx1Q7TD7hz9E/VBuZzkYuvzJ5bb/DhKQDMFUgGdF0Y
5qv99XH1xQU6yENLFIrVudf7UKhnjuoNGL80MUat5q4+pxBYdNb0y9+BL4sdAKUSTYeHDIw+b8zt
INqiD8mglVfeAaRrxPc8ZxtivhL1zRBPcfwQZyWMW3IvqxQnhn5EyaF2ogOgmOdeqg4ApQGnD7nm
zQgPNxcSrYqTVPyhSs086A0KTmZbKh7oMr3Je8gAZnJop4xsJTOVYCZcQ996dCJibZN2rF3ByK96
wi8BnXWCvQv4X/RVQukyEOrrhAOpJm0xcNxMhMI1UodBJEiiI7hT/EXrDowBSZZKaIzzQ9fFTg1N
Yg7ZzIk+Voweswbsc82C/lFqdnrAagUzn1GCLiOJf8M/75CWVHMmKHF4ao14g46nZzbT1ua9p2B8
5MdJB5Ue0nPMj6KRhxGHpE5pDOABySqE0KG7ocN3fayHH99vkUUT+X0fQkoRotnoDKNZc1N56+qk
4RsiPIwXAW3JHAQxNGc5nGWaQObmfWQU2DYydEPl7iql1o4n0jFR9JB2M5Aa6iz6tCNGehkl+bdo
BQZ6gFBi1/ksTv9+/2vfT4VPUaVjl0J70QRUCOjh5YZOOckUrlB2zZMBpFgFIiKKw9iDWU3bBtwy
LeYegzJDrwunkJ6S6t5WJbdBYgtBe3YxyrTd22PU77sJ18BApQ7W3Eq7UcZIc8gEqEOiQI0Yjohc
e+0As5UbKLRyyRFgs8owtjCLn6awAJ82nbo0QBiDn0ZteKT6a4FFA5oneNJ3iVzdwfEDtDQRWDCm
VMUcPRry0gptLxVeMo1TT+lRhSMSPG1Qa3boFHDjkrTdBYOQJ5BaT6I3EMfoHoWTjkQOXGe0H4Wf
mn0AIxq454FxyFWgzlHf6pVjNeMxLpofI1hguAIcYB1Xphvv44vPLx/hgk0NMRUI3gFm8Pk07UGE
HmoJElMcaiM1bJ11H4MHgUYC3ZghheIUvHwANoUwbbvRYl8kM5ADQl9r4MbPtRF+xJwAfvghi6wT
IqaGPlrIygsQ5wEOhdLsgyjwCiVIpFrjrkBGxMCh+z74bm6sxaqL4i/6D9Kuqzl63Mr+Fde80wtm
cmvHD4wd1AqtrBeWIgNIggEM4K/fQ63tVVMq0S4/qGY+hQYDcHFx7wlGROHmCpGv0XgV2gDiQf8f
jjBfwZdUqGNQkyghdX6UkhddepggW//7LSy6gt+f3CKPTYUKL6MGul1kN28E4FdMk+LUoeXBI8Ux
d+xyoHhnCkyVwlXowbedaPEAF2lYUqtpqXa4PS3UAyjikhHCS49JYHgiUKAptDPtM/6eh2tVi2+p
7GLcxf6ryY2uajFuGth8N47DTy2t4kWYa4C/b3kmopOBCsGcbuAwvSz+wumgUCF+kR/ZBJasuEHt
caf3QMWaZZgU5Qb9r7uVF3rabJpf6MmQnyiIL1NmEFRGbosh54OBcteF/aZ3B0+9AwI6/H2s71vF
PBbuas5joDe0PAQ1Ce9JD2EwCJNoLwhRrW/SwLSmjS36rWQMlSPRG1rYGxXbAZQoILEB4njBoaxM
atSUOUs9WaT7ppJDIteHkQx+SyjW6kyI0ajKVgTrF5Wj/3s66EMos10NjHmWHRB0acdUT0e45UHH
SqcZJA5YSIxHOet8VNtzwG5amNJJtzX4Q4OygyaBX86M+OgcMKcNoaOvW08KJJuFzi7SuvbKdnQj
ontoLqG11nXb35/x9yWClPjLBS+SNV1E0LQD2+kITrELtWjViF0aPf4+yKJR8o/HYps4hqAb8E03
ykY/LwZDEY/Fb2e89LSxblqA/iYfugmr8+Z73MQ9IVrrBtiISDIWcVMyC7sTrMmPema5DADUQnte
uaG1IRaBc2BlHduovn/6L1nxRSJB6526xRlSa+iadHvAite1Lz9zo9MN8fTOFtGUUEWqY6PGnTno
38GLsALIwjOGTfFu+p0HjYQSp6893OPAwqzCNTieOu9zi/FxxMTpCRo9kItaTm8tS7Shsip6TBWx
H7uHYUQ93Mz3cQfTnp7Dd2GEn2yoZ7BqZDg6qr3bySiO0uJRi3KQDuLykRj3kkw8arWdY9Vt2KrY
2ixy2SS2C7QT8qeGO1wm6S5VqDeRFHIvKU7REYUJ3lsP3RkyKisVrCWtYI5qKpJOjegyATPnE0zy
JaqV0O6zZNHRozUdhArWVN9f9FONvqX83Gv9mzGZldsaxa7PHssGmCgb6g5wnOy3idnBZ6vL/LiD
oksFRQ/JzAFw1bhPrBRm5mUVakAOO7C5W4nFP8VH9DtRRkVxHD4myyOtBtGhugF+fl5Wd1rY7ZKQ
e9V25kTQUD3WgzMBej360My4zXzqrQNclXkrW8yIk0tYLAQtkwAGy+CUPBgPhS7g0iSuGJQhCjZe
aSngD1YFUYF7UUMiQUiOoUE0JR6hxQLDdZlfT+kQdlXngD/kyMCMJ3C7h0P5Vq/6DVM7qHhp26bA
fl29avDL+H0Vf9+mCa4dXUB07ZHgL3N7M1Vq0hVGfqS1tBfdY2YqHiQGnQ40ot9H+l70hskV7Bmw
dFRzXsKLhWsPNdWnyICcpqpdohHuGFg5nAwHebD9xN4bTAUYKvWG7lGeLrpiKwnNKSBcGxWKJ2XC
760WCpiXoo8dRq3b3y/vhyzt9PLmJ/Vl+tMJnyvlVgEr2TPQ/qzxtc63nYmMqd7HSu+qkgbFc8tV
cqQZ7CJLz1UJUjMr+/1P28T8OghAFNCFwtM6vYxeTuzCirXiWNkkdYRpbxltnAKa62zW9LBn79fG
r0wUufUrgYJ8PObB74/ipzkBeIVqG/gC0WjxosAt0yeF4UVN5BL/6w6QwB76WXLw3653Ykp8HWnx
zO2xpBpP7QLJzR7IBhz4YEQBTJw6rBQjf1iiJx34xRJtYTo+aSN6SKp2HOH2XWNvUFBQ7oXpUKD/
f3+AP+1RJ8MtniBndDSVuWOnhfUzdnvzgTZwk4P+mAfrlSswAoeb8bZ+Axhxbf7MG/siGMGCA8d0
RYOSnfoZrL5MY7WLQOe2teozN4U0sIM8Y6s5IkB3CeeLNbjLojX6mdZgPNDHgXfRITuymK/JaJY5
V+Dcbpj9LqrUxzJ5AQIqoDDZgOQaxBs1t0+Uyy5KoWBm+YXNdobCXWopII+jFqQVxT3KdwFy0pV5
/INqJgEICSoutqVAR9iaZ8WXZwHjooFMHM5HrW+/GmH/IHy09y10xj3g7SSXgmCFInAWaA1UmJzE
X5P0nafV8mV8vYBFZimg5NekGi5AGWc2YOz28OX+fa6tDTEf27/cI4ffDjfVvDrm0NMhHXAu7bSy
R6wMsWwFk85Kpx42rAAljI4FEYhkWHMg/Cn6ItTASFQGqXC2ujy9DbOKTAZtn7nXktyMmLYwqoby
Hl4RzquuuEaBPMhXHt0PJxUZfPhZShsunkDTLeaHXmSxkDq0e1PIxafmzSCuFOlSUzYAsDhlzxzD
qCGN12wqFdbYlBOPQ2KpZddZ0e47ULIbtXE1HKE11VelxJMYu9ciBeXFon+1FeMuXbVf/559zpeM
VGcmmBKYgp4+J0qZHnOGQDYmkTvJupeQ8Snp37ouRVApn/KOOBoDBJWoTjTQXS4nm98n3A/BDZeA
XQEeqCYUM5cVKZpWkWAJnhqDl1hVFV6toflIIdoYAxCjMngEQUGwhgwW0li3NIBUTNh0UHCA09Vq
AxhN2A7qrWauSWf+MIlkbJs4KUPeACi8T6GLL2sBp33WS/OVAf7jo2M4Ey2Kd/sZCoWqa+1RB3Qp
d8wVfMJSLQWJ89dhbbKgo5pwha8jWDyiNfoIT8c3qiCqKbU/xDfzapEUYDZaKMLbpEcI5KE07dLy
PYMZUNNuk5Sv7D7zUjkNOqeXs4jIQhmpQRs8BTqZIEDcZOpjAe2ulVkw39Rvo8wT9cuzLplqmYMU
VUcLcpl5j/O7KQHXczOixZEWyV6B3CivhyCT8pUCw/dwdHp/iyWgj0PStDOarm1fIvkJ4u8r8e57
/nM6wHwBX26N1kCY5TDpPBowktRinJ3t1JEUxWNiZeqs3coi6mUw9pGUEjNHEvWhzPPzXlNXgtyS
kvNtdi5yLBgTcTC1MYYYWRjJHRzfITxAK4/oryLfcxsQMAg0xWyFafW9Lnf6FBfBFX1Vg0+SjV0j
qiEgCfE1CL0UfQ6MPrBm4+MUVyvv7YfcGUNqOMYCVmMAErqYGbyksbCBhj7q9qGBnquALqJdX0fA
yeFC0GWs3dqQ75h0ZVLlRuPTyhH65wCE1jPON8jgyTI0qpI8DQD9AzRlwzjAw7TRXHAAmCsB3+lA
tMZVIUf5VgTdWlD+cSZ9GXmxHI2OCiMrMXIn75rChfKUGwF345TZNvmYqyI1cEzt2plu9YYXT3zu
WJRFj8mV6CWUIs7hx4OK444m0k0vaZ6ax4GaTDuhxI5Szw7lnTsWih8V8SbTm5UZt3o1i4WbDHVh
xsMcGXwrcaU8mNMIIBuTT09wTrZo+c5wOcyFlWg43+e3aAhFhBmDjNe/LAo1MtOUdo6GFcBcd9On
7yFMYLivk42CNvO/S9Ga827M9S8jLlJLK+timWt48lrzagwHG8KuVr5yavpxq/86yCK5pDhh0KzB
gkrTw2hZQTPu9VnXIt519JZBdnZIUxeuuF49yaFt0BCnnvME5Y40JY+DNu07srbbfrKGfnnUnxSE
L9G56/iAx4K4UkhAA6FFLItLysi93amQT0aI0QIBJl8lYOZs8c1k6wHUI2/1LN1ZMc5gUNxJ6XAh
TfFuSFQ/j8km76ytTeodlS9GiLLH5X0LWoLxzOHgE8GN3JF7w+lo5/HBhIdDijEyL1YeRsBJ7DGs
oO9axsbOqLc2wO91bAYTVI5Z8gjAmEONTYakzBA0lNTHNFUBZo1Mh0N326oxgOjuIvlcb58T8mTp
SZhA5NQYlLk6skWB4HZlpv6YHfz/vFkWfIom53rcYd5kUHaTPZizWu7kqfC/vLV980AmENTcxgGP
eW11ziHotxe3CFHqCKiuyvHisq3UeKoX71JXBAbkof6lBfLD6e9khWiL2ESnlJIownioK3RuIkHi
89CjeV2GcusBiuDZbuMLO8Rccvr6DmrHXnq9dgL8OTn88rwXMSkG+EUVc4RUnqDB66FgDb3YDPqv
DtT7fIrGfeWgiI0C4b9LUF+GiGXrCKwkmmQjglLayCGE3M7a+iMXE3x5GeRQMZ4lObGkv/yHM2yR
cADs2Vta+nnHQCsLvz2qG7tw8v28DfUf1Tme87oX0w+N8tPXvcg3CLcjPTHxuhOAO6GNvy1iBaBs
FvDuyTavFQDhlRZtl7jcqnF+kFGTHs0POBp51RCdGRzgIOk5HfRzUY0ewQXra0JZ35FRpzFbW8Zs
U9ZIZeKFNB6cMkmKkhBzDQ8WznY43sUu2axOv5WNaYmJ4/nQd5ThqcRaC3lu9SCZPRD7l5TeCqgn
TgAdR9Cq7aHFMkofeZpvcM5fmRDzk/9l4S9FX4Q9NJRy3LYQzO81QBOicwLL5locOsW6KBSYpyXC
I+a1SN4L7KD9LEld7CZ+EUuJmyVr4PbP7Xh5RdBtAKoCh35ogSyOSPEYpU2s4orkcQ8pR7ePR1ca
YvBg6z3vAjPpAoncJ8LeZ0kLbWUTPCIWKuMFZM2v8rS8mWYLCjmJLnMJJP5ec0egxEfbS1LhagXQ
2XDhsVq209m9kW/HGqBRlnmScc7L6ClWgcIiQrvRswnKy3V7yXW28tB/CvNf73ARbEeD0JzOYafj
EARHpwH+ndd0zcLwh+4LnuGXB7mIsahQoPky5z35NoK660eiuYkL2U12BDar2KR+4vUI8qj9Ic6j
4gdlu+LS2vwLdU/tpwwY+pWA/QHTSjRjsf65zaZMn1AZoZUVFBW6UoK+wkkGrjx99D5V6kVqpWHa
0CCFmwjgy07b6kGfqR8NiQKrfmpg4cMVoI1iLegFDIn7EUDfuz7C1JQ+DAvf0XeSVjq0hbsOAGKT
tmHt7CUN2lM6OWOCTXS6kjTMFtvc5zp9bcZp3wPCW4+BYk0vFjPBPIOhAKTuBJNuIsW6gpAXWIjd
Ji1st9Wv+hbagFrm9lNxmeBkW80ehvmLrg1eTCNv1ODMrjgqjy6hsxaQTHtjtnZB5wS77osg12ig
tUVAkGHI+XBJMnJoe9hDjU8S+HiKuFUm8I4YpCYrt9Huc/kxYS8k44feBH6niMuw0XpsyN07GgRn
CiTJdUzpPhm2VWY7amn7UPwS9BbytwHKuF4SZ/tWpdSxFHQJplx/G4EetLMIZgXttoA4qy4D1AfQ
i+xWokMjgehbBlKXCmVpt62hA9hlzzXS9ZjKmCFnRXoxzKqYMMfCoqouJDxKC//RoD4e51sCHBxD
rCwSWO7C3ToDea3yu6p97iR+mYzybQ8vbyuyAgZkbaeYQA7uqAqaTnyVZUg4iLm1R7hP9oS/N/Hb
76Hu+5kXvTRdhUK3jNIY5LVOKweqnXZ5pLHmKIC6kFqI4jXDnla9W+Z3RFSHSFf930f8vs7hxQcW
Hdyzyfzfxay36YBsLu+aY023BqPQvn0xI8n7zwZZ7FsjetV6D4vr41DDgA+d37IawOlaBUrNx4nT
sHx6M4vjhtKwAlbkGCe+K88EBLM2zSUy0+oiBdZ/As3eqfzeVwJQ5FLZEZvi/vf7/OG8M18AFNaB
zQSEfFlAGCGXVuhy2xzJVefDDs9LjEN+PeO0JlcHidaZhYWv80O1qhz2fY88HXmRJg60ZxLIus0R
BxCXyANONi24NJbDBt2BNMnzyp3O8f/bo8bpXMYXIPPLSkVcInA3FcZr/cFXvdLD7uRXG3U3huXt
Ghbse2hGMVCWYa4EsoH6DaJljgY1LbTpj2hbuvHsiLCKrvleszsZYgnJ0hNo/FdRhXXgl9vhmV9D
3Xtut3VBdD3eZXtjn+0QVlc5ImvjLlZ8Ct+9MeW4NfM6Q99i3FYXiZt7oLXCMMphN8meH8R+VaD7
e1p3eruL7Z1mZctNq5lf3+iJc/EOYxo3ulCBJNLQKVnrKv4UZb68wM/E9suZu61lDb0ZPN2uO44p
4AnkIodg2u9zcm2QxRKAHGE5RZiVx7G5aZPUkWf/i36lpLEyFT9LSF/upJPaSkoUvK+ISdgeLhvp
9fe7+ITJLFfW12e1OP5MTZ3wBFr3mBHGTt1kF+DDuZYjAxy4JoT5A6RingYWwGuQXSDfwIFWrGdR
q2C/UaPnLEeRgteWL1fWPsmhdz8SMGjhfzMo6AI3QoZVW7PXCUpwtAdgW7kfwI0uh/i8RAauxOTF
GKLJLXlSb39/Jj8gZOaC1T/ZccrimUQgsVu5AHmsmI2hVQ/YPqQR9tF0Z6PizkPGHIf1mRVUqJSZ
Z+wjCcVGI05yaC+oZ3trgr0/dK1PL2i5bSKlzVJcEU7lULgfPlJkF5eJi3YRHCSReSiQ77huX2d5
LkCX1iCrP9TkT4dfbKjMMAqqNhM5NvlT2r9LQ+0Jm/jFxF1IU/iWvpXh76jjhLjyIr6vMeTrc36i
zzgv0A9OE5SY63RsUzpXSI1pIwfqBeR/xbOM1QZCs+LDniHUn2SImvfgEkawwUv889sdkq1Vrhv2
mm97EHYfFEvht6hp0LhfvASuVgZvOGavVMsvo27vpCK7AfAocexWKjdczxzOIbaay/Buxqn8Shmi
BPwoPKC0l9xuBFs0SiNo7qTqToWR1UiLq0piDtzgMme2nxibqAp7lnc7HQe+W4mP55ZqmoDPGLBu
i9ldm1WNU5nSVZLmj21BA7mDm3Fd2M9AAtFwGOAmykoPTjeoDBxr0gcRzPngl9TDer69w2K/7e2m
3EgdyAVl6UlqDipmK6k+us7zMZCcwzYTQNbmooq5m5faRxYhN7bSDhArHI46CDChGlKV/SatVMCc
TBSD6HBpdVPQ94MnjYcKgqyQz1E2eVk/aE1yXcA0UpJ6CeeI4VZOYSok0qOuAG45WmzXjmLbkPZN
TkfdV/psgrSADhMc1bjLmyRzLcjy+5CTeB1gHMXLN01mm1ir38ta5kjqyg2s8CLXsnN6A/km5pVA
HgZNPT0ror+sdRPq+bx7AW9T9aF31fsxHaYwrnFslwCFgF0ObLyQ9u5kDawrretDEllvBmSoHK71
Tlu1NwxAL8PGNvlpHp06fIJMuAkQmFSlqf/7jP9hpcuABkJukBADAK/l1jVqPKNjZnQAFsQGzmmO
8lzDLhuaE751YYfwHAyqOy0oLtaBgcb3zeZ07MWOJhq0wDDTuqNhodoBJbCiM56GmJ8nqnqkVuI1
ehHadScFFjFe6SB8bKw9by8jBY6FJd3CjJI6HRwYRwhcKFOCJ/Q8cHmO6O5UHDO12UKOHgzwQzHB
vlDUGwkt1wpCWO0kHeSEhgooTQ2H+opJN6A6OOM0bnklvRnRdNkr0UtG5WemtJucDaC22HWgSJov
ou5gjOZ9VAxntQ7jvkjOLzKgAlkPaeJIw1cELEtrXUKa4BHE50cSpzdE694GA5p7RFxaFjedRPrI
RtjYrbzR7ynXafBcxLCyHlX4+SF289jHfkKFA4GZ8+Ep3pUbOOBmuI9pAxI5HHxWy2nf0+aTsZfu
0kmXaeBqYSNLmHbXQzYlgTOnCVxsrOVB3J4X9JhAt1XUF32Recqgrd389ws4nVJzgP+Sv9QsZaMy
YjqXZ+y8DKLt6+jmRwCd3fX5+1O90gZlEDuFDV/cb6ZMUpnGXSHLHaQIhW9AzRHkqPi23M/yo9Do
PA5r/cT51Z3mTvLJgIu0NsFBQQbBsDsW7ZE2b2UGT4aca3sR6T7keVLjpYo3v0+nH2DPp2MuSlio
fdTwptTnAMGcJzAYw8hVnSkAbO0Sdp0oEIbo3IoH7WHy+6sIKm6r1KqfGtcn970IFF085GbU4Bq0
sLwBeyOcW4fDmeIQ518Y7Yck4GS0xRyClkpRlz1G42j/zGrjNtw9fc1BmcZleLWghl6tHa3X3uwi
AxxyOsZjonbHevavI7tIbE2qg3+qetn0ZLRZCAHflWzn58cKhScc6HVM46Xisp01JS1azN9yuG/j
JtDSpyYW0JwAVElJrlVBHHBIYUw1bNTpPKnXlEusn1arBqSUDIS6Pn8tVusI1562tLtjVyWXpIng
KFwhk4oYVDs4u+p7vXiOKy12I549I6lxlDG/GHTg3xj2WUuBVGNRgryRmQx7uaGdmSQ9I6WxG0Tx
PEj24KKy/g60z0bm2EK7yI30zJ0UeJeqRdBjzy3JQ1fbQWpc263tZHTwki7yUjWMeLph7G6AFBX2
qF1pkdtiKLaJWgZ5sYVoc1DDYnEwoEqlIw20SKgUoCw39rCxRLqpiOoVBj4NXdGKqRtdUTZmgQ6P
NQQjuJ0WmA6trjyhYiu7jAGXmLfw+GHvilA3Shkyejfb3HcJiJ8mAPvjmyXGh1iKz3Qb+RaM9gTk
mpyqhkLliO+AtAzJVnVFBuGnDRry03BhBYkBoJHF6b3LdVgrQoXpWCUoU+uoKeWriL2fstyvYyxi
WkZLwAIzjDFrU9c7yIJCPmdy2SUP1/oaPwfsL/eziGXd0JUiJxgL3S/UuIWDTvTG9Od8XvF0N/Nt
b9UHYv7MbzH7y5iL2GUPEYQ0YozJhNP5yFFkL/WNLVWhi1Sj1ONlO+nm95j9YwD7MuRiWVV9G9Ou
TnrUI1sk+6g357MkSLe22X4v52JrMAEoNLXZ0G2pIVCX+lSZVdwfTdZ6mY0cLG6jLTiGYopdCQ3F
FAmTpdyZ6WUrXybGCExC7puzgWembBXrUYcoVq+uQbq+z1osGpTSLBUQUCDoFwkQhf0cSWNQXgjq
7h3vARmIV5r1K0MsIb9mzRtFFiQH5HeD8jIk2PS14Gx8RxCe3MYSOR6xphggnQYjWRXyHAlhT50g
g5cyiDH3eQLGdifKXWWnxUVO4SUrK2BcQzs1g4VyAxmJMoIKFjQw4YALVHUKSCrOfMlNWtUlkKjl
tcmLZ44WRayiv59GcA+LRAlauOUn4oKVMGgqlJtGV/bTOGxSdlHo5KKOpTshUdTRk1cas9uG3BIC
ejVOF+fMLq+YCYcoyyzOhWICequ9aLnpofnjZTWcgnt6nHQzSPuXCMD22G4OU3rU4PYK6TNlvFbb
7szKRgf0K7e2oUowQrEMaIDCJk423lR0pgyBoZSb/pT2fsXDFkVwwe+1AqT3xPLm2o0MXhmk4Fyt
ax1etmGk5rcFKtN5Rt0ByD6jHZ9IqXqWVQZtJp8PlXVI4otaMS4StJ2IOCgFQ+jujtkg0h3AIBB1
gG+80wkuu6MGNY6MRIc60Q9ssA7Y1VCAL6eXSoecPgQ6k6e6Utod8G/TeRE18HDL0QqFQrfiNn2X
gQYPg9mOOWWrBUoG87ecgJH3ktqX5dxG7UcHzs3PUQXvoha6E2VzVeN7GbDxenxQxF2C8mI+XJRR
7tm62JgAz8oyc1VRemTaCz47SN0bwgAO51rqzzRQCeY/Af4frzaH9h4od2BTl5AosBoNTFMIulTy
VWpqt6SjmwS+jJn0MJjptjbgJR6dKcwCiLs1j58x6r9ex/+O39nl/0XA9m//g3+/sgru73HCF//8
2yF9bVjLPvj/zH/2z187/aO/XVTv5TVv3t/54bla/ubJH+Lz/z6+98yfT/7hlzzl4qp7b8Txve1y
/jkIrnT+zX/1h395//yUG1G9//nHK+vQ0sGnxSkr//j7j7Zvf/4BkMKXcD1//t9/eP5c4O/Onnmf
Pn/7g/fnlv/5h2L9VdEgv0hkY64GGoi4w/vnD8hfIfkFY1skS8DiKwTbTMkanvz5h279lViKivir
KFhn4Pn98ZeWdZ8/0v+Kz7BASAJ1DYIn+NE/7vvkDf3/G/tL2RWXLC15++cfkJQ6jUkmAVlEnxEB
lgz4KC5lkaYSmnEBjVvD66G+lsB4Yd/Ans9p4cjuSyqP90Sn8V4CpB0+W7vJvhIqHH9hYpxbodzA
EpNvmw47RHXkUQTPZt2H/18dlK0FqbO+dyzWAgDUlhYEE+F+Y8NdPp46w5c7SXG7vMb6tiVjR5Kb
oirgFpDLd4WhXGjIWieZPkxtqXhar8YB7QZsP92ZgDu2nhtu1JEW/D31HoKQxM3jZNOi4ORJHXy1
dTvMS5Q3wQYXucr3daYeTCpdy6NxnytgeEJJUTgK1eUDAvBZT9vS0+xob0gIDSSBxTpzLAOuUiPT
AjhAP5gGtCZ0oWiuQTqfN3BrUJG0MfulTNnzVDxPmfoWaxytaKzcpnI0NQ241N8iXG81hB1XSVTd
HSR4gcT5Vaqp54ZRelWUwyjyccxBPq3m3TZPdFcwtKPbPHqOE9gyVi9JCalPKToflPyKwZ4e8NIt
b2EuX4FFlAQKaR0pBofRtIJaU0MQVUGyFKHBR2BvpQNc5AEBREwbCvWshZYm3Cl10M+hochgelFA
Udm4lWpz9GthGbD0gzFFa4SZbsRO1L+0YKHQAoG2AXynhiVqz0ObFHd1ye8yBHfynpoM5jV83ySa
Z9jihdu6xxOx66IKot8jhOAVHzKnjgwHaUmF/AtJNrWZb7Jhb/baAcApmC/F0NJE/SWXwAJVScjT
cTOnEVxTto2pXkG4GbKrE4I8KnWsMEMJsw49ysjaRGkMW0pjUnY5fsmCUCdUybnLZXgfCBQ9zUk/
0nu7vK2hFzN1GCeD1CZ8Pq1iH6e61yv4oNyQtiktt3ZROEk5hkx7iDPgqeVhAgsTsTcDl1dKy+fc
nACWwXklE/aNkTfKvlKloAD500t5XzmskYF/0G77Pt1B14UC+0UVp2v5KyhbnmnCpbt5poRs6di/
Nbcxi/e8xU5IMo/VVrYTCfOkqoQSjEog5j5lF9gCPyKJ+Rogxg6LmIMy6+jzVoF9R56GamJdRVxH
4TFG8TyJJ2yniY3CK6EPyThCgEnWnlocFn2ph/xBPJGzfqyTUAOqHE58aeUWllkFnJX7tlLQHAn7
2cEelV1W7AiKtUPTe72OrLN/VvWnEhIz0UvaDiHUILJtn5jpOdGLswIWstvBxjGv6HpxVdZ2syUl
9I7aDipkUQ52r1wCpQG3XNJSmJAbcEzEQbU5hynWLdEK7aaIuXbdMfiudnxvJ/0Vl2ZhHGCVZqIP
cSv5CLEfeD0lNf6ePk3yWWuwfSJRkNJHWDDSm65TnaSHrTrQOOTAs9qF65Gr24DHacYGUgzEAocI
iRCVx9u4hVgDZOKFCdYp/6hNsMlI7hjIV5IO1Z/+FgczB4glZ5Dzs1YCfGRQzjnePWQ7nal0gYcd
ZNsXkLcFiTMWYQEiew8MTQ78v64/R6QJOoirKPS1LNl2doauOlQ4FOZHkAG2rMKRCIJjkTuTEV32
7cGoBr9haWjBj4kavTM2KPoX1zJkfKEZEUKC18vNzG+Vq7F8mJUw0E1R2UbhBNO89qL+Bgj/ikZu
jgmTkfMoJpdTedVetVEdkjzZ6eACavKtpPeeggNEc67qctBDhyiSpdAELK6QpX06QCVMvbBRWpTU
BriVR6BMsNbEFV4TtHepV+P60ljlYaluJplBMesqIdYlI5UzychOACWcCuEkcdEiFJT3qGDeMIOA
6T8GI3JNKAp5EsoTlSy5ugKapCQyCF1pdyLLA1JauxE1zTLz0jyCapi4K+RNX4/eZHy0Wr+ToLg1
ta1bZ9V25PAQh0JxWz6whvqiuU+NgwWsTIYfjEEpZUGDzFSk+bllpf4IQNQg4rsYVo90tLc5lHXV
XUpf0UXkZuwDUBUWOkrkYK2XE3LMIQF4FO4oTetiX3RBqHDMVvPTUUEml0OcdpvzHY2oX4H1UBf3
g5Vez4oIhpJ7kxI/Ft1zAbPApFC2aIHFjiVPDukrT9XOYvuhjlnYp31QFKZP5Kc4+aiF6U7io+XZ
a00zeOYa4ZBepbIJJ2GEQ0Cpelu5anp0PtBC7BXZxYuH5sgscvYGTwKHmhBnQDTRio9JhfnbpMPi
CspkctOdKy28abPOs0i2rVt2lQ2SN8JgWRiYVqEOT1ZnUuyPTM8fP79nT6gURSLosvrS6OVAO2+m
NEXqikMeEVHl1hGS1UKzMjiu1kpAGQBXcKFspOSun9RdYzcbtAQQg6i14YK7cIq81vMolAp6PqD8
PhpPkfwYAYReIKEtXzivvRR7MFT/Ha4y1+pe2vSu5ABsD9BcAg6s05EsG9BX66rSySEiVnMOLxyX
Zdd92QHzp581ynGu0xT5nZE9YAX5Rgt3BD4dSBWk41aOkm084OQusxeaVKFe8gDSIR7SNxya7iJe
nLF09IdUccYBqqZWBHL8o1mMbkHwaIGNJx1kDPwS4quQfr5IKXrNIFZHI/pBhYF9LqcbYRa7ZlR3
FVBqsAZ3IrqZ1DbseBUUBr8AFNIzBVRDjH0rvdmIrvA4d7n+XiLksVQPrFYNxoYjlRAPBS+dBgUu
rYR3Gta0PAQWUGpxMfrwp/MYqTfY3sMuY6EYwTZsjYAxipQNcHsGXQilP8gRXhtp6Eukhn3dP+rc
9soJ3nxsbDdxbx/ZKMMpCHtQgY1xQusGu2fGYIta2B+xJjZRdJ2VcDHVcbQplONBGiB1VmnoGEf2
cyKGG6PMXoYOEzyR68AcBeCCin0oqB0OJpS6cDjNLUzUgkEGYioLiKYU5Al5DBLJKIsTd2xR+AZK
8FJNcBBk6NvQQYPUpATTOBbHO7PuqVO+Tdn4Bq53HOi9flvDnzWyIfmNGWARgKP+l6PzWG4b2cLw
E6EKOWxJAMwKVrQ3XbJlA2hkNBrp6efjbFR3fEceiSS6z/njRmqIIbxzNS1X3fhy11jTj4y8cIvG
zDXiisyuVTAUSdWFn0ZHwG8Y+schBOFesriY0UdYxYsOm36X5et3BeqyJ7aYaQ66LorebNk/Mj0e
s2b9EZj51a2il8Wy7t1Je2DCtCzkRXM6btNDT8uvY//LnPAbdXgSqHmvh/U8zMb3gP5966DjesX5
0XMc6EvbLSFurU8X+jVkriH+bnvwOj/xc/IaqU8+KPnHI3Mtaqo0WDGSh/2HX37ryTk6vU/DL5HU
aAjX0GNa5i/QS6I9fFjVxV3r/13S9whljcwqr7F8/DYKLHH5c7USwNV0WHurazctKTaJRwCifKdq
rnJBCMuwmyzKisLa+ymif23UXrtqOM5lkYzmg2eOJ1SPscz5bBDQwHJ7Mbb3IrcvM3+0+RxZXXfk
kOYpUCTZdruo3HaBcG6zM+9rfoEQv7NNfYEM4759sSPn2BrLe8B8KAKRFk28Uh0etCzqs7zljr/X
74Q87afou6jag5znnaKWd+vNc2b+6qWfuKTfBcarHUKGk2chrDVtx/VY8TbWIQ2E08RNXL36nBsr
n7nC+2ob9yVvT/e4hJ0l/JjZe4c1MS635VIHL1V7DMLXjT69lUC9yKbAHfkzof33zPz9ULSvhSvP
fGNatf6zz+O/E+6QzsFK9Ly778wRv3D3OXvg4NkfHtOzgS9QbXJPSNkRec5H7oyIQpkfhHtqrM47
9XX3aJsa9ZZd/i1nGIMQpI18gYxKY3JaO7UzmWK8dYkdaYDMGShhtArKZ03nF9h3iRJr47iUiP7O
fmV8Tp37Mwxy+jgs46lfnRfpd8DyHr2P1sJHsXoLiakVJDdsfzAB7ertMSsr1EiMXr6dklmxjyJj
l49BXIh3RzOKMlu3+fc9PLJli2PIiZaeE9sEiahijs796jx7LqK02caL8t2Ub2MwElRNIGgv063M
TyY5DXx4sXjviGMk+TD7GmFRN+FyJ1m7qD7aiJuX8zgh8wrdveiCpHTXm+depb63DlyiNnzw+6fe
LMlOIWyGVicEaj9mUe2MgMj/kdGlPC2UNpQm8Zprl7QNT0rgEetDUbe042glxX273DsLXLh9vYi3
fpnSLZrjkrYY8g73Nlmd+dY8Bkrvi8lMt2K81bdwfOSy5GLhHhLF0aQcdDE/Rv8+/B7nbfwqgbKU
0KeC9prMs65e9y8DHhJk0DJttFxqI4fF1PyrvjaezYJfcENRJ8hhv5uiJPnB1J8PTfigOnHLorg0
WDnt6VhZ49EKeZykd1FUvlm+sW8YUmp8+bNzqez3wi+OZfBhsSxV4jddPfuxnI5W64Ht8VGdt9hu
6UtFGN7S/tZkSdD8sMIvNWCR6dt95/wZmrum+6uxYCLDAwYyyvREuhFy8YrU5kkia9cSbXLJvvmk
p/eOGczzrmVPCNUwJsL7nLI82XxubNrkt5FXVdB36IZY5e+FODRvwDSOrxNjsynVLuOoUMaLt1bE
Fd87LOzUIkZ4wtdWQeOY1cfWl1zKYWxVXKnLT4MaejE9rrw/MsjSzQwOLoUdY+fT1zCzLWUpQbuH
zqwPQ3irzej3hBRCAl6uzUY55lEyXtkrHfPZ3rdevVXtXeemm99wS9zn3+TNpjT07B11LLbhEBTF
aW3mdAuqxIvIQbDnfTg6u7L9Ucz6UvmJ1+rzBnEEhxWv23jgwaBv4ytghLcra6+W+uAzYAVNfczJ
nC3wDI4jW49SV59KVAQMFAiFDUHYBlVSzc7vqO+NnoYhiHvbodSJodqoHqI8+qlNQkVFyZUc7hBj
7lZ8gf5iP9iE05MRu9OtPm1ap071brv/hmq7rTVFr+Vw6HInJp6DYau4TnoW+1m3YzK28mRHw6Ns
8wbhi4idyfiNffC5MrAMwZvtZmrNhedCXxmGSIo6fFlpmbFz47D00wfJ/y6oC4wXHF4nt34/d/Pz
gDM1tiWw7zwaj6ueUtPs/9ARVDSBcRzDKGmt+rnMxCU0euZD801UZJl5dHCyvSy6PgucCmQGMJim
KtDPMhqfBgbOSIbpJjEXDuuRrnnsXe3j4l/HBrVLOKYdh58bIkoiZ4ASFq4W49j7+g4bPK/cPgMa
hbFk/l6bZ/Cy3fpHjacN3MVhu1JjXOMTNFDO6tb6E3rwkWV1dlaGw6Y7ZbxChLz8nDlbSTuOW3aE
yLtYtMxt2x+nCkkrrc+uQL7kfC18NoiAEF1zGVnrM7HEXbPsBsd5MI36gzNhN6wnOw//tq06zG4f
e2T99nJKLTImNix8naoveTbwoOi90ZXJaEsKfnAXV/mDWD/9CdXXtNHr3HyaBLVK0uI7Ne8mV6ZZ
4CWZs75udQjFOSQkscWh91qF+hBENqG2PyP371p903xwEGt5VJ73rDS53qZMPa1itO5TNnEBtftg
7p8C0KCMwiqrDW+Fob+CyE9sQC7yhODtKQILHjVYNNHPUbgv5q+Z7XWwfkA09WdjpBytk2jbzDqd
54hG0HYi8btJhDH/a8jqi6uRdNvG9CeijPV5JfvycrtzSv+mMckM8/Tq92+S5oi1R4XG2DnYvCqG
L5KqZXHN7Q0eN7KOfmaspLSW1zzs/zruX0daO8ctrwGr9jIuaeusSZEJtgf2fh8xVlQGTxQy4GAl
80DOv4rWeCc/kJsh42R3dgu3wwDx61sHPZ9aFOpLD5rVd6mPP2R6YMJITAx1fr0eDG2eNxLNCn/6
l2cV87Z70va5vYfaO8xggKFzTSew+9I7JS/ey9bgSvG/ZekdBu/oRf7BIBUcYCYJp5++S9w+UZJR
9Fyp4ofPc7C4XPJY9bIMWdnqtw+6afg5qp3nmzhraLnJGGmrKPy1ws1E4mzSde4GLbWv2zfrOlIo
KIU5eh3EntLSPcFnvr4a/UfHtS8w/DTqWotP28hTVuz/b0qzlx/GXargsnCa1dGjarh0mSC833aB
t6Va02D+WyzkE6uAKdFs94XaUu3+W6abbwQdCBrsqGMdmO0fSMoAkGVFC7ZPwfY8MeZbdk3aZXti
Hdq1ivqN1d3ZycRfxKfhaexKMLV8+YrK/i0z4E3oKOWSMoK3oRzeHam+hnL+2xMe6AxsZlu1B8F2
mnDv1b9I4J6NA/BgbCPeqt0uRVC842rseVaEAsow6qTc6vPsrZdGo0Vg8ACG3cP8fDRddHPX7sK3
X0xZvs+sjKZ9tJfo6EfXVY7XAN/CRpsP5WOrZTPQFnE/tAjXimdXvNRecaG2gkSCjzKJduS07HpK
mkRd3Yb53Z0hYL77QT1Mw2stuDvZaWuiMEZCyMvFfannm82y5eTiYhfkCJRN3+19QtkQBg17qrSO
djZRuGSVbwrRQ1Z7T/lQX+ySd7yiX6XxfkeY+YwqiqO+fZ2W6rsD8SGZ5aVBi+wWWaJuvfyj5+xg
gZ5FeZBa5CkxfdnNKVdmMk3BIarVnhci1gQ/uh5JcNyNatW8aQywvsMu2+2lfHbLd2VSxTTlsd2/
t3lwFE3/urQzz8af2vuFYPuhq37yclzw5q3Nu+e+lcQGttIFePiq2z4hJ5FJwd/Zeb9TppnY+XTL
8DXN0XJiSxazfoHkiqvWJVAspJq1pwnKjlK5RQ+hCDg5f0n/ud5MODCqw7yD3CqOcBQHVv/Xq63Y
rc6rIKvR9na+ilI1hFfPwojGW2RHP9Sgk8KY35zpYEQlTXpwmwwnpbfrMj+pAjarootX+Ssr3zd2
jtz7FXkcfqH1LPBDKvm3gVCQ1ZZWXpPqDEYkzF+izvwu5uLkj3o46WhY6JbyhrjEgL7WJVk4wUFZ
eLd0+Z5Xy3nt7Bsz+pOySQOvsmDeB4LHHtHwWTXcvbO9GWlVGQOXCy+VpSorbUgVI2wCRsNybjI0
HvosfM1JbMKT2PP01e7jQI2ONpobUkYNmBcGV21k3Un60Qf1WO1DITkZiuazDor3UW/Y7rLmCVfd
shY5QMb6NWNN2IbmzKW5PquFAz6UxUcwWm5ClDnjaOTgewvw7a3LwbGZmuscyebIfyDs/x8ne2Ch
irHEejJaTmSdp8V6mnN1rgZ406E4NKiD+e7EHNqk8blrlmw6wFsdMnK23TbY1WZ2rkGcjMaKVeCw
gAYfoK1q2HyC01HgaHzlYHqB/Fxt4+SONjHBzZ2JHbaPrjb2S27kl/+/gKYKyGPzKkX0XDhkDrr2
1RsQT2cOrlG/OBgMoxntmZYgxEnoYznlae/8mbnxoWlg3YfugI7HSx3TfiRc5tXnVBnOXYA4g47H
3z40bNNRpsYeAo+b/ZMTT3556ermcyiMP+W4Jl3G7AOCawOJIgKqMVXW3N5yeVuW8CPMdbu3J0bA
1Ybb7zo6/gCdRnXUIT7qRPU5aZonr9dMpFysTh6r5TxorrlBEuTAEdQtiFZR1M3VdS37pCg+Gxi3
SHp0FfZ7J0f6jpKzB3y2+bT0pj6UnEPTVMaDTpcqN2PP8Fh+qpZhdeWBAOK5DUFBlkFIZqfdx27H
sowTMjuuS37x/CY72N70bPXGtzAkPc6a+8vIhbgGok16/OpX4Zq44qniHA0kq8LCLm+Vt3q1rNf1
/hQvfnME7vfizrtVbji8lrMCSipBha0J4q2MGIKz7TRPBhg1vZj70Bc8GdXsH43a+SEz1aZ27R/b
FcBwC/gBitzM0+y6eIKU5VIvB49wSbn6NBbrtC+DP44FObbAMD2Up7EX7jkUzXVdUs/K1+tSxXXf
i8d2Ez+Jc1BpP3Cb91SgzYN7+f+L2fK4Gz1Ln1mNP8zCjC7+Vr+55VvWBdUL9su+3brYy7xnJ3fl
wYpiwgVvzjxNxzyc/o02krPRoxvZqpxY6cC7hb2762Y9H0eD96ePQIx8r+KijKbhvKnITscCqmKF
2Jj68jxPq0joLrt7X8S5bLFfBkE97rPRWc/lqOMpnDnt7ZxQcsEtQCXgsnddXsKST/sSdG/kCBDl
MfXX0skQCDg2T2/gHmg18Q78aO961HZiSpL4ndBBnGdd8UCjwb13yeiKrRbJtBcygM/+FiKQH/p4
WDewg2KFYMGnu9umUl7aWp+qgPjOyLkXGdiJbhU1FR3x09nSfgWwm7Juunja5iANHRpb6zGkq8co
TqOQfyL0EXuteCHaibTjlY89Tln3s47c5hrdQaiKgW+cXcarGZTB4g7xmZVKps120tvT1hrtKQc8
FyH9NsFsvletE8UDVtN4CaCmG5fPNeGNxzbIeefs6BB1sHrBXHUn//6UDsmMvP3cycajFT1oQZyj
6DDq4mbkqA2bbbs8OZvIKS/cDvJOdxVZ8dtfIicVvfM92V+8FdF7GS53UppSqaxprm72XWVG9OJl
u3msGb/rIUUO8jk59i3wuAHK7j0kXegQ5fJnMVl6r7SvYuoswfvlNPJy8oP2hfNUDJyzrnTLYxnC
XOqlKQ7lLWf1rAExIhm8F4QX7YzxMgXwXHSMTodIVe/6LoYXJqHNKsyLRJXDZZHtdnSFFZdN/k13
0QuTPrL8jBksC8QTFT5fhgUlGS2YU0MDYK7nU9i7gjwAJ3+sGoiziBjMqN7mPTVuYre0+dvk0Jvp
a+8G0yKexsjm3Je6OjqaAYAuYQ67jEoFFTRPIlNdGkX9VxGE+peiZbHzOljqIOuO5G9+OsFogEgz
Uvp2eV2k/mgIirf1xOiuSFDoN/+lDL2nKu9oQ2s2ypBtfZLNrLBaQ74PdS5o1vPrxLuH3lKS5sP7
rP+EhRSaT/6p6rbYXDlZcu38ozE0YBKdnzLHaNNOdZyd7cg6Axzx/xcnpw9bLxhWZvdpthaXoDG2
TV00f4xM/aNHJHdeVgU1VeTiPAw9Y+mJ3SFHwr+wuouz5t4GnRhthBPjxum11MhinefZAKsSFfAt
sQq3yY+1lmFCLhjh1HXzJMNQ7QsEs9ca9tUSwZ7jkDVWr/vaGLM9pTDGySgHlYxukNCzYiTmPCQV
vw8+keLi1Ma5XXpxNPz2r9qWAFCuQRWuDfDH3jhvJnWUdi6M1PQxZ+Tl+O7QNARmVJ4Hk0SNXvcX
A661DAOWMq+dY38Eru10vK2mjhvX474t6uwQyoxBRVf7qCH02PDloTW2t9abHp1WRNwnPXkJhnmZ
hktllE3K2ZYl87ImIF6EcOv+KIf2J7n4cyzC7DfMEjPHxoehJvx6dYMUnchX3fUCz1L/JHLqh02d
Q6htA34Fr2VcYpG2HTD0qgwJHYKjIhM4iJetjFLukPEglBr2dReiOKOoXHdhmwzqbkiuvDp2suLT
GLu4Lo3hNAzhxwLUtCvtsD1qbrJaaPFooVKxgSHiklKbbFbEkJBzUHfzicah/RY4DftDiSRj9v00
ah0TJsQe0mqQbIsLgrgBKh0RGFWkY/EQluPJzNf+UhTKQ/tHfo0xOtar74hkELN9crOpTwlgeDGM
5q8xlfpHG3gr5FLJS9JmNq9LEKVUuDcvdiGsHx4LzL4foQdmPADHvrUPUeN5l66PTryCxmEVNdqZ
aCLUSlE6S55UM9TrzELhHKvIro8Lpy1yndo7B5tvJKrJq7tkO3qWU5b0Hhg6kIP1OqCKYg8s0eGZ
bmKozftsvFS2YvlpR8o71g5Knalr/wjqgH5usv5ltN/B1Oa3devX16qvSMzVvINl4b2P0xC8Oitn
tphyhDX3f+wIvmP/1GNiuMVLUTucMLVkNCpUd5wsj9jxBXquU/knT9NwGFZSMqTpN69FLw4MxVBo
lurOflnyq1PshEqx75+6pWv3d8FpmjlW/8SEHBcB92xLuvEtx9xz82ryMYSRz8jqG6oaGgCNyMit
8/9fgvv/KnxqnsL8wfPa4GwODRixNQELipxe0dr8Xdstas+5gXNRUACUzDy42yL3JQVlXCrFU4D5
bQF3Pmc1J8EAs5UUveURzpJNFxQ6JfNH0Ny2MOtv1v1LrVYCu6VZHIXkttVyNR58VYyvcy5SOv3W
19lFXuP5Xw5lQq+0q0JsCyNI8OC1Sd0MOBMsokItv7XOKBLkzl295TB7w3Zp2v5psozgwYM2WcaU
MiT73A3AAuvA6oigtXy2cvvQ460zon64laU8dxmrZkCW/+gb8lqMktSrtToOepoeXLa7g9OXPzfg
NbHa9VNtKeRaZt48bd3yD0NkF2eVzT1dNM37lrVtXGa02FHx7p6yPNRJbafOtIH0kV2S2N0yvDa9
+3N2Wha3xmtOI9fIu+fLnFL60Tr5BAOa975sOkjlJRpBh0K/+RGWU/MDUnZfzZEkHcREKuktwWvI
vZQ62puSJmgAH8VckYnjx91gh3gT8j5GsaXTqhicIyGERG90nUocGhTOvVP921yZXyQJJ6bbPCq7
32JSHm4FQQcpyvz+zLj2XFMrlS6UCySd2UG1tVP+EN6/+JPza1vsNcmhpdRgiMet641H6/6lXFpv
X1ruGxWkZPcwQj0p4nCfbOmDPcEkuU40P/3/52GwsrxO3pY2qyboQJXBbqBoD/lB6Vr7ooxCVnyv
vqFau/BeLM++Py3PXpjNFxxx75uSUeKYXCJlF403t1n0rSMtYtnVdXGQPrHLkbEebZ82nbVro6tZ
agUFoOvEDj1FsbR2qt3EoJ0Om+c8RP6KvnkVduo3Jrz9uNrvgyMi8LGaBCYZPDmr8TeAMOXWquxH
b4l8ZHoSOG9qf61A0L2mm9mX6zVfovFq9Q37AKgnJFvd0qGyVYlvKv1gFfwfU5V9wDCodLZX4+fI
Nis39dC5jLLzrFCxDQrmHn1ALzKNOdaozwvC2Vc9eIiIVnqvmF5vZtlEO5QHgGqrR1yEgyonVPbJ
6hizfd0JxHfO50j7xWMbgnNldekzITXztfHgNDqH0JYYASShtHm/PfSOPmqXsJxCyflRdQV1stlY
PJJgTj1doOJ8q7evfGsTDm7xsWUmepwSzSHP72/EuIxpc/tYCn9+DzauEW6go3SiAUrXC57WaAye
IgFQnUkDgE+iHSdSuX7NnMV7wd7d4jTD10hGIf0p4Wsj3WOJZbBszJunRqYyBGJ7X03svrpimGjd
FUBvyVi6wz5EizaVaS59G0x47OkkmPuTIagM63ILcggACEfy0H0O96UMn45eEFJudbE+BSUoBn/l
fFjC1bnRqXZQxNmeC5OUtsEZfuXCIaYLhi4pgwGAO5L1myiC4ZmR/DUjWO0yoltLO+oN91YzVIcF
DdlOaGBrmmwei5mRtAIzWfqmSHxH1se5WV5KWzxn4SAPHnHeu8It3c+isA+yAYPHnmzt3K4C6rHF
ACE6fQd9FXxm0XxTwn8MfTJf8gmOI1uK8jguKzEepVekVS9ZHBPf3tZbOLlxueCQzsfw70Anb01p
cNpvWDMcf4prrvRdu3hPc7R91B2rq58FXTJPdMc6Rj3EwwJvQ9N1tBu5F1Myxj/NZS7e+Mbd0JqP
eIPdR9cKPmzRfjXC/Fno9Z0XqKBUUOCTa5zrGiIMyVqosbaaHxqzi978moyiaHZ/rZN1v3K4NJcG
tDyrdfTsmyjtHSOIddsZO1eRiWtbHcaN7co8kqdTSHi9N00/7VZv50G4RHlW3mseYIM16tmCKvNv
kp/RkBt963lDC6GRQbxa17AsGaR63AJCzT57EeBFzWlgaoH/Z2b96Bp324+Dia7NNuuL51XVobkr
v8o8Z1fQ7pwqp62v7hSNh4551oVCE5kBv+LlMbs7cf6lU8dL2c3YfP3TWs8PKpxm/jgsT6X4iKLR
e86zL6S07ypYxbHT4XU12+kl0j16B27OISOv0jIdBtTLIKWiGBmNjl6W/GmxX9qsrY/ujPAgGIMb
EqSZqvp2PHUhBoROF06yOPsyAkR0mMfR4pFVBVSeRaCE5XgNa86KUHwErKd7MyiddLXt7KLg45PK
BOGup8m5lh3L4xQ2MxPa4OxtAebr9f2FIPEt7gyUOo0guJXdEdHwj7xXFmgmy7puqjkhG65JstC9
S0EIG5c5lEGYvw6DaG8LcgH4oxrnnDmjKMs10egZGs4ucMqdV/FxXq3isV4z+ajDB/phq4MLNLxb
tCcYyLto10ZbcyrgK70KuMZz14duC8Nk2YILPEXq8QNfC+trbZ3moeyML236Kh3XINsZczAkzraG
aZUXv5dqNM/1uJ6qe1xoBQA8Nlcc7xiKMh/kwsxoZjCb+hRl09mZnqelXiG4XToO+1O7dF+bjwo0
XH61d9lM2Vt/bWl76I7AMKVEAzkWo82/+EjqW3cxBCxC6JCzY8OJXYM+uiN8o0yMahnO0TJcqcp+
rFvz72gSniVWiPwRwHJZo4fKRcvn5VyMyOO8eCigmHKwDx8gBwM/MQd1Hr7JkHNQ+MitJiCRkhgB
6N+FDvDC4kWzVuMF6GknI9o1vAZn9Fa0d81BqS7gZ2R/dKC5M2HJfPYYv0FGCIOHWdvwhtaNlkfV
MI+ysz8otfWwPX4s7oFjG2v00VgcvIm+ehuW9V+v9XKNcne5GvcvkW2kXeeLY59trCKM92kn1yzJ
Xafckxt/LKqix/xCc6HTXhmXh4O7ss/Mdcf1qXv7YbPs7abKTzeqk8IVMl3M8gecwYJUZl0fh3kE
J5DKPbQqGhPpBFhmAelkY98yq7uITKjj4mqsSFINceeu/9zKCJ43rw+fDbKcUmte0OsYy4NWRXbC
h5Lv4LjcxKrM8ACQcarL2ToFnblfADfPzmtmbubVq3TSuvqnPQE8NaG1k91fDvIm7UOFksdbvmQI
tS4759vz3/J78Qbc5va4hSc5fuaz9mErQoI3FQPJUFhJtVLD5k+E+Ggzkkx3DbJE1uPFRFYRNBGI
OFd436kHjvMd0t/ltMKhlz7zySb+hFXbnjqLSBnLKokisMy9afcKWJ99uxP5u+N+mB6iCXuCSdN+
ao/YDVwgvMJHPq77h9pHAbGVyz3fDkGUAcwxkHKH5NqQJ+lYhM7Juwp/EAoph5cuLXrDQnIEGn19
mV1FwJJrlYnbSAG+yYJjVT3ArqqKpLdbF6mAfODswlBWQ3cL4xqFvXW2av/FbpbwMHYj7y0NxdGc
481wuvra1+oF+lMkK5VOOy9j/XOK9jqG4rXzTSxqDb9IiAbLZ4408pz6scKTT+Mf7abg6fatQu4C
aItBLFgOhkHUQu+37yGQ0mG2UWg6vQMfhS7DHu+XNIN7s6GkbAWtyGPlLdfGrt+m0f1hy2J8dOfp
4izZjbP/l62234W5FSfBXLdU8qru7gRLAeaWd467bA2LB2bPq5rKLCxSt/nmmDWSPsNtQTJQd2Sp
v7aACueJgQXZM6Sb7WzASTGeARKq7QlBIopotDjygli7PhK5kiiirROegSleC39nhs33gLxviwjw
rZGyuAXXuzXN5Bnrg+786eRV2Y9qHri8LCIWW6XoTGdSFKw6O2ttYfCL9pBt12XLl3/B9LPRFpux
rMdblP3NWgG8OKxMerm5iza7TOcKE0IBALKPmD/vSyZ2zxldfwCFsEZeH6vwOa+rgkk6fxs0DdpD
x+N6/zaOSFO16hpNRBBWjvhb2LUX+3PK7U433SDTbvajxNxoPh6F+p6zHMWGbdW7wCXIGXmvcVD1
qZD6EI4FSiVrG2KrMGTcjC0pHAFcYw7vtF/djWhb1d8GZqqLJLhmG91E4GXYu/K1L/qGAI6M/ER2
51j5vPnLGlAvS9xLOqvp1er5AbNgzQ84Tn8NI44HlCgeMbTLjxDOLJ67ocTTolvc8tlf0loP1JEU
Z9fEre+7iBGibrip4WUO+cADaudprb1H0/erZDbRBvnsg/vcR38Rjm/UHfYoItizzKk9lH0DzjRz
bYTfkxMojqOcnMTpT1caKpE9wguYDnbvIrKu5pbNtDcXd1HpR1+Tm30/BMJGmmwA930WsDiXBG/n
bWqe2xlNTbGtr0W7kW4ZAikjvsDwaCN6KtHFq27c9xzFu8UB7Kv7NXGs7UNMPu8xKAH720+DpE3a
Cf4qPxuuhmEhfK7COXbN6WQX0+/R8rs7y2Me1x92a2+x9lsqZEbg3rCCXfRYwDO4p2Ce2rOeJ8hS
1TISErZt2vWYhC2t1EI892PvMYhlGiCCtzuaBJH9UtcPIhyvc16qY+j1X6atsBV1RrS39caTv7av
rsFZAWzACzQp6yFArOd6JLJX70VUDT9bp7i5deD9JZXxFDkvkWzV06JE8Apw93vmoLpmuAaWuXoO
jMw9Vll9tkuh4SDn8iXv5yeNCyAOdO4fFrUER1CxDJdO87uiwkAvxfo8esxAzVs4lOurL2AdIrjb
/SC9H0ExtNdG6xg4pf3tNs0+kE+LtLajl/HuqzuDHo4z0kdWQeJMyQNnyCQGawK2i0hCTB3fILp8
8a2jPVTvpSBazPIN74A7mciw/5j7ribJbaTbX8S9JEH7WjRl2lS7me6ZF4Y0ht57/vrvoLXSsFAI
QtP7ciM2FIpoLU8BSCQSicxzmgWVlwqm5PdbJ1/KHP9juyEvuij/XXfl/kdJ+xJb9lP/PzZWUp6w
//d3A+NVY+Xx24/sj+L7RWcl/X/81VkpKeQ/YL8FVQt6KA1dA8Xs372Vkqr9R1dBXIOLrAFiJtVA
W+N/mysN8z+KDj1SUHChr9NQ0Ur/395KA9+zQZkEel+VGEQFmenfP+1f9FYCfM0SoGqQKsIPkCFr
jo/pFtOyLxkabgMTkuCRdcKDZIUnBpAVIGN/W2mNQCCGpUEAmAn1YctSMAmQ4WBpPGNTnjR7iEfX
fB5c4qPGC6q4h+mEW6vTfbJdkQga0y3/F56iqppFiczgdC9pPvCuGUD9EnikR2V71ILkfRjxzLJa
7f9O6bo9VYTCEElMYwuNDzuC2AJyTNMN6X+PGvFqFJToYUUtlGYJqSL6/dCu94Yt7dFKjj7ffwyW
MwTaPrviiriCoENcQdQm3royOlEBWIiJ8lRIzzHqCwcUg20DsSyMV0iMvcm9YchjBiSUK+bBU2NB
wKs4NMF+bFFJphxKVEj0KMee2rMAmS7D1hiZFmJDDkclRT7cXZ6jY3XUPLy33yUzJEjhpffSX74S
jo7fs8w3Cp1KX0OBz2QJ/dBQbYE7js7oBLIXVK6NkWAq6Uxdj+cfBJO2TK/XLJwbTUEQApoXVJEi
z6FPEBNEc6lg3qh5beEwm4jIgyb10EJ1m7fZaY6Fr454kQX1LraVNx/i1hm+bENe+yTTkG1ZR+M4
MuVQCbwcWWZHoMBFFsHtEYEYYBde0ANrHYl2H+AC9z9hUb+9nkW078wZsl54DJQf6/y5RYcvyX4Y
zWMIQ9yG4rk/JJ4MBWPSbJCEMLaP12cdPRgYlwQinjEw76ugeyxI/ZDA4CO7dhCLO1JTo0+tnXB/
kL/hDoWqEV30QzjGefFDmK1QNUhjyDN+iHqnfKNLmu+nHDfjHeiHdsiA3elfNAFxCcdaDfCvgecP
graKzZ4zSqOX6Omrse+jO/Q9deiIFVHI8nzLBQYzLLsrNWNUgaHmCu6fLRpSEgnSgNK+xjujRsw9
HPUrkkSfZtJ7Ju4M2wvMs9v1GOnfVztSRtpsMTrgG3nglc1bW+Oxq/MV5dZMRIpWnF0JQUbQZyFA
MPEvzB5Ra9Wq0xZlcM1bcxse0DkGLaX2jVKFFZ5YMJO3fJAhJqpiKPQwZZxAgHtCI1sKeKVASZuN
PzQULuSftqePuz+grAuJQFW3NJ2l9YEkvSRVWTwhJ73LbrVT5Sd+um+/kD05RQcIOewFgOq1azPW
gAzda9yWUd8YEVql79Cw9NcsfkMXjrTvHLFCOjU/xpFeoDFLVhA9bMoQw+vb25n4eqU4dnQHZ/f7
8cgax2JcGkSV9DFOgYPrBkorkZNCld72zKncmYOQG6TUEL1Cf/zS1NHAH9XWCAx5b+01J0fPi0O5
ytH+0frauXd1h4prqX7moQvSbb7+PgsiDSXexeT+/g30N662W21KXWelCUgOjqjtuws91C67yglx
ErAlV33aHrPCXb/VmOmWXOGhq6cqgwx43Vtf7IlPDtYXvPQ8mo8VnGZzZ53Lh39hpLytRzXz/h4m
E5sFBelgOphq6bCACZjcNK/53bfpJO0hK7Evvewkoq/mHQ9rRPqLVgPtk0DVJxmIVXca8z/U5nl7
JkUjYvy0NKCLZ2jwfVU+VO2NVN6YhUDAkQthElyTFFTLX2maRzGu6iEapF2pO/X6fdA8ar9LIEft
z1RUhehU2kRDxHI5TQH0M4YwldHwjxqdU+4NN+hNRFPysXQjLxJcAhTOjlujsYGKlMtVVXVAaz1k
Y9zEN1FF+2TuKeOnhn992F4j3mF6gcfs8L6bl7ht3/HiJ+IiN4hu/Z3iKF50QqHDR9CQTpfxEE9Q
ysqY3IIChmkZVYwOz1SHfv+ukYiSqv4oH1Ar8UUAx53MFRxjgXGI8vBIBRyaesxvGoQB8v38oERO
cY/KBd/y/kc8JjKIbTxATSWymdrj6Jl+vbdQjI3GO79xxoNIeZphx3u3S4JmNgW0SaCHZc9qaUwi
A89Ko6vjNaewimOI6lQr+R6hB7YulTtJkwQXe85ug7gP+ER0FXkJg71nR0kko+EPHHEBkpL1gEKj
Uj+l2vEDswhHCA0Q2bSUqyCkqFNVCmAmLlrOemf+qbhYtzv1++CMYF8SsvhzwjlzDcecLyhpt6Rc
BVwyE7dD1SuC910iPeAQ3y2paL9Rb8FEB/AiMhUNQPSjsMFPr1f4z21EWNjfeKF2VQ9Md4+l09wY
t60Ligu3e5zQebKLXfNB5PE5RxvAybs+s40kFbP9miLP0U1AkL4laI9CqRUxQEgDfolmEvgxztly
gcTsPBmpcr0dIcW9kB+Jea5RbbhtJVxbhHVgIqFsotvMKY1mVVOrLNRe6qD2CQ8menoGgSHyxgA2
NBNMaboMFlsGwm7KWUZ9IwKNTL4PNeOErhLBKEQQ9O+rI7jrkOweDEBAtRbV18+LLQsQePO0HgSz
5J0dTUjVAaECQ0s0fu+a73i02l4L3g5aYzCLHaLsIwlpHaxqg2cG739oYapQSAESEVlwIRINh/Gw
TdG0S6hhODoe0crkYZ5ex9rbHg5/UWwVrkfFScU6VltHhfVSQfGrGEDVFEY3cb0IZow/jF8QjM/R
g1hXUNIE05pUpzTvBzNHw/nj9jhEIIz9Kk1kSvJIQRS8KeePSYH6NfRJfABFRQRmEFOB8i6zIkEJ
YhA0SMDACnSDlNKtMpj3rf2bQlvvp525gmHucHiSskCcACadJT+DEiYYXptJMBLuuq8gqOtebUZZ
J+h9pCOxFzwQRjeGmbv/01yxV7Z4yG3wNOH5DKVZnkpqvJw1bic9fQBFN0FOq8DVX+UMoLs6t5GG
cSBL4tSoxQOxkqkILJgbONoG0rg0viIKK7lsB1WX2GWLWGcfHvQDypSdyVmc6CALT2jqP5gz00Ll
F94UEIfTc/NyYSIjxGPchDCuRxV8m30b6sYh1Y8k/P345gKH8WNzn6K02VQmaNR+D9XzWEc+sX9s
L45oLMx2iQlqQFHKhxu1vDfM26DFO3u9W1rr9435YizMfsm1bJRaOmeSfdazH5FIB5oV+6YbEgeH
gW1vqLgVvcv/rnbLjBIhJbPTya29BT2AqUfm2zH8ad43Hr2ympYNGvvMUUQBFCfstfBgZhKdPqWB
K/TSGJIICb8lAC61u9TLP8l/gOrHM71ZcXsXTF3IawbO/ATWA10QEPAyVxfYzHFNulkbCR2z8Wip
LzSRlMPsg2e9e1q8xhHn4xTO0XqByJi+rDZktGQgdgTsLzsaL2b+8CeI5Rwo8bn1M+o/gh163xwh
mTm9+bG7DkSweJ1E/KPL7DFYh3nTgMKQTvT4GTG4rz6gnhDUZD6qQkSPa7x7L/TpkGRCLA4BUfZm
qNTNoBWjiavauTvOd9MBXHyPqB52tNfx0As2B+dktHCRV4hi4HJvszbUEjSqJHQTQnkLjeIPUfUZ
VUHbG527QSwVmVQVHsu4ehpK1MxuyVTN7gx1o11xK53BWOQER+MlLHfVz+S+8MYbkeQBzy3bmqzi
OgjPjCYx5j6PREVOmgK0kI1v7U2/3Bc3+v6vTJlwzTgWcoGlXm5Frc6bTgs0+LJT8VB+hZzSLj1G
h+XHv8gCcvzmBRaz7WG5qDRBwb+LCiAfLE1e9qC4dOPr95MDQpsX7RZ9kq+CNRShMhveimQT5cqY
TZTDuc0RvOHOoEAf0rfNnQmNENnNUZjlGyVKmAWxAs/ZIAMvI6yCmSItyIQjA0qU5Gox6P6LD7Nx
H3qomEUdLZR1zPFQytDXQeXRRwb8C5RNP9XT3A4tBe3cEaVNMFhT34OIxb5HTRKQ+wK9VxBShvqn
6BVfoZPJOJz1gN9Ne3WiRAOIAnMC7MEHjRCOD0f/U0PqNT/qP3UH1HCgRhfcjnhuB5iabIIAEOES
G73qRtcM6D2c3OgWnAsHdHajSp0gvYdmGy8+h/VeMMF0T1wNkj7pwPsgw8H6OWsCmagNljPc/2Vn
cdudcohc5b48lv74aopsiLtDV2jUvldTCtkqu0NlCd2haNS/g+69q+/rF/RuC19ZqDluDYwJbIa8
MS3JBhT4jPDUmO6h4b2HKInoDBYNiQlsTOj4mmkHHP0MJjcqinREN5Vv+PFZOH3UqWyNidmCyoIe
KJWOiZzRluAVPvj1d8o9rN8dzyDHFyyXYApt5kVn6WaSTzmOJTqFysH2QD7l/Qutbs7xZ6NO5m8b
tJkzAp1xqISlcW7rDS46Ex1ao5Pvu5301ULqF+1tPuq/BYbP3d0rUOawmMBZjf49gEL72YXhOzKY
aLpd/Ml02ls0QKSoqf4XDk2w39g8kZnWcVXRJUyOwX45gk7cUc/1ERpLp39xSgkMxqaTsNpvjWYB
TgMaeHkew0Ph47l2L5+Rz/O7feyL3BfXYJB5MRSUWUFGmFnIxcjiyiYwmMFvjuQgeX/tOeEDKndY
lmIZ4P9XCTj6L4cFhTl9SBp6KviganZQQY59EN51O3NfeNKDaB/wg5gVHuO2CFi7lZzymqNNwbM+
L4fmhmIRD2yWopwodzOssBi/lSUaCZHKxKWvu1XjzyS47+cnge2LMBifpbQ6yKYKzF/8k2oCOFTo
M3fQeaTjdcD6JruNMx9Eq8a5KL0/eiNrggeyq2f2yURcYeoSGLrIaQSTF6gH8YwUftGy1lGVP7aH
yBuhTlAGBeIlGrBQC1oZfha1BtpHIvR65+dQ9mYDivTClzjeXl6DMLurl4PBVFqAtF6wxzO0Dw77
T9rO2tECpTbfbQ+J57Bwx8TdVkPfqM5urkyfZWIE6exO1R0KySdJdJPlDmcFQP++mjMDVRBNbwNA
3VfHyoeaohMe7T1ckyd2TbynfHs9HGaFLCmTQ5miZbeLC3LPA+qTwVaMf81cUDmjkdfNj7hKIuoB
K72XeMHTR9wV2N/wdKShRMhii1n6Wg1yNGPMbgdOX1vS3Fz6VkLGqdDus/hW0f2YkI8s4i9I9kgt
qmBezByQ4PkOu5MqjOe4VrICYFywlC02urzomN7vJdjXIEB/ih0dJVbQPUBjqAMepG3L5PrH1UTa
jOWEoMVRlw49avMJPOgelDfNHboqXNWVjuhdEKDxLkG4wJoGLuiW+l6jvLZTNMSQyRogo9R65rcy
343TwUo9cNuEp8AHyY47tm617GvJHcC7cthG58/vL3DmKNDRnthpXTG7ufk2lJ9V0Wuj6PuM+y8n
vIDnHQZHxptMO9SZoEKBe8NYzx7j+027VuJQwloVt9YpBSkSSJ7d6BXcKm7mFek+VZztGRMiMlFr
qgdFUCeYsskP9q1DXiHPBYoGV/NztO449vdtvOsZRGm7puIdDrta09gaobixqgoNlHBjylctfqCy
gdsAHHOnCLgD43kBQBozIDDrgMEVbUkg3NtRx1/eFa/qM3r3D8kPkY/iXLspmI0iOFg7zTdfeuWW
kDSAStWMREPn2m/EDU+o/tmXx+TQ/ItqMf7s/YJjzGNQrUSSczq29qVO7vP5p2DyqC+4vMNgPKie
BU0WnmcQB1yOR9VbCVpFLbWG5qhqaPzxUgdCNPBPBEEc6Eu8/xGRGVILWtgqrIBY/kQP/QHdvdJO
VXblEc3Kbv+KZlUBID26tobI2IcdauBDiQDYejQ3lKCfzVUGXz3OPhI0PqoyoY+yjXntEy9m9V1c
b3V2Q40sQOwNyFl/A02x0t0a8Y0yHbdROFsZMLB6W0em0kbNzOXimSCICbO6pyMbIexYO6FX3VTv
CXYoJglqd+k0XU3jCoya6mpMSZhDqb0EmAqlTHLoDmTfHpu9KODmDgqbGJwmuoV/smcyuA2bkpgj
3WEaLQNq95InfZZ03KqDm9iP9h+YxDUec0T39RgEqQ488gw1QlzKrIfqZvyG6s89yoJeBGg8y1ij
MWezupg92t2BBsHz+9lD29+32plutBeI8ikO1OX30afkq/DKxFu8NSxjKVGWgPmHDpLugfAnvabZ
r0PtDQeUzaBMUz2QeSedcjc9I/cj2A28JVWQdIZ3UaECd/VCZ1dLZUkaoVEQhNjwVmAd5ePk0Cm2
xRWaHJd2gcbEBHWUFzrYIP4Kf4iLUNaDuiTmNnVHxFuCBRWhMQ6UgBwJLG8YW4O3x118iE/hXkrh
QGXkSVADJTCgq5sU1K/QIkZkGmthPhlnBpaP2k7UaXTBawSmCr/DY2cvihEEIITJNEW5YckN6D1c
eTo30DHrXgJT8Jh6bRN0ILR4Br1nGrh4mIFAQEyq8F+MLkSECmTPloP6BRwR2c/ZJ161hwDT9kJd
bTyKhx4cJMtRV3X1ghRUsRlmOa1CqcnOAuk3Gui1+SYRlQW958Av/CSACGrXwcOIJ4mr9jYZohGJ
MaAUARp2YCsCCRPu09X8tCzlj6oiAQK8MsbT/vImNR36LbTueXukvNVb/wDGUbdoRu6MBj+gr8it
Kg9OQ8obI04EoTdvQtcw9GeszoNab/ICtwGUXIDsLfw+m39k1RNEVXbbo1FoPLA1n8x2jmQSqnWJ
4aS798zgrt6jDR2qCZBGB7mNm99G6M52oBtw0IkrACcCcGZ321qqN1hvFH0Uu9rTTppHk+TLk/l1
wvtq5IlqREVrxwRHNmqLQHyO4oy6ST8ZcgyuBSjbza1gUvlrh9NVw8Pt9ePjWE1FREv33cX6Mws/
KYkKOvx7u/C3p+/q1HnfCv/AsM1psx4V0UQAY4PaBmy3kMeIvAqKRTOoz+yw2WdZ6Btq/rtVYAws
c6K3yRD3dmyjQquDNnrmBdDd6H+7goIBoefCyvxVa+6aGHrqLmjmUfGaeHI7edvTd/1GzGBQ61xh
oLsny3QTpj/ve0/28kPmQo0jcPvO7X3aCwOVLSnxROc13wh/LRvjQJYRrHxWg6EFS+A3+nlMwV4j
zL1wURCiooQS58BVsTd6jO2iVUM8PkFsVOuewI7i9bXgmOEa+gqEcR7miLSqvgBEqQ9Lf4Jg3Dzf
KEKffxUE0IWyaK0AlA+uA5ykmmU9VCUYwzNUVWgQGbjdroB+iwsB5I95iRUcM6qQYIkKg3JJEGhT
t3uivWmVoFOWerYrt7vCYDyfIrfozgKnO+7tiEyn58SG5Y3oTgQ50xQKDmdqUVtgjNsDAZGcjBPm
T42htAUd8KoSuCKuta2Gw4Qbuh2U/UDpN8BnO0HlprzrxuP2duXamo1WE+hQosCCDc3m1AT7qEYb
ZqKnUruJ7btw8fPgZRuFty4oENeJraFDDre+S58wEE0fbDDzuDoBVSPkP1twYpQ/8xFpYohwbYPx
Zg1HBDSXNZTy4UZ2CZZ2UAOylQLv3+DV0oMU3KPzfZqJfClv5jQZc6aAMwSpCMbPxTY4dnEJA8wC
qTnjewfiE/APpZ3gCsszszUO49jUogmyvMlR2FPgLJrPIIfcnq/3sjbWkNcIzIRlCxQ+xhYIjSv/
hMDJ7Eioq8aDmOR1p8FDju2t+AN8RCfaWqi7AnR6sG2hM36hSYwEosFAjzLk9iDfuAf5UHicQC22
S/3A24bjG8evVWMssWy0Rg7obKrlDK4YsJiVlt+KPDgPBS4VfSUQiUctKbtxoS3RVAktqoP6hI3Z
LCDMp4CX6fcHYyJBiUwYSqPQoHxp6ZXegyIa1FPuDJWlRHazCezFojc33t41ZYKmdrTPWuiAvgSJ
9A7UjxFmTK7ASXnoqxfIeah4aSl0wXB4lr5GYqKTNGrrAHqnqIktvqcQjYVL3Z4vbmyyRmAmDPcs
FMDi6Rf0kD6klSCUt4tA9VtCNeyr8hW1vl63z+qdqAyIZw5rWHYLt1ZmVCNgDSqtlh/bcgBDt2Bw
3NlTkFozUfNDW6gu16mRhkjPmxqzFzyD+DvuHrcnj2sHCp6NbdnSVcIWGJKiRYdzDnWkPo1RqYky
oi5vntFV4Fhz6/ex6LLNnbQVHjNpjQ52uTYBXl58jyGhGEuL00t/bA+KC6Ki1EAHyw3kBhjj7vSq
NOt3ySf1S5K9ofUiT17+NwjGqnMypGkdwKrjGVImp3Z5KEvBrVY0CsasbTMf5dkExNC+Jfpdkj2D
/397FNzVVzU8Gcu0rIx95yyH0Q4VG6thN/UXZLKOBRjONZCGmWn1CSJv3jYcf0T/wLH5VIgPtf3U
AS4IXmXtGcaH65cgzOZumF9DYkuGmmAgS540dMPU7Q4UVIfSrj+yaVYYzOLXEBzNrR4YqvWa6zIY
MCFfCFK8BLJOmbs9Z7yAxFxhMVZQSUHVQCkEz9/mAAUufxg014Ii/ZgLbEG0OMzO7JIqCyYbnkaV
X0ztTJqnLBUEPSII+vfVJdKcSrvqqTOzp9LVtPuqfbK0n9vzxTdpXH9whBomSBsuMXSI+FV9Dwzk
tp1KuoG+U0x+5P0h679sI/FH8wuJuSlYlTFD3hRIYXWfmQX4TlF/+va/YTAhB2WC0QjFGNPTQM4j
JVUXpCj4BvbPMNgHokmGii1KaXF6at+C1i/qDhTRe10Uj/L35S8YxiePyaL0RQ4YKk3Yv4T61+2Z
Eqy7wezJcJr0dKowU4OFip4IvIHtqYugAwM9+edtKO7CGyqKnWFfylVDkV4nWWSk2JINJTqaIT8F
cYtJF7HicEe0gmHsSymltJ8rwCj5l2jKPEtHdTP6iiATXDcCIxBhMXYWBCRKUMGA64j1KTKOI5jm
pfEr+n36RBE4NK4hWFCkRlexpeCOeLlBl0xa5rzscDeF9FvVP/QQtt1eH65FrxDo31duZtZruzJs
mNo4fdXUwA9neBtJcxrpIyc0WssQPtGKEzY40yTL6uRsgm+27nWIfiqPUE3ZHgvP1iwwbeBZQke1
GluFnVnVkkgLZiuZ/XA8q+i+LfvoAxO2BmEmrFCNpi9TgHT2qSI/Fej3VhHE5cnr9mB4C7PGoVa4
Whi9Dg2E6Tg3wRyLOo8JIrGafpQGDfKSiWj78OxsDcZsH7CtgolfAhjJIOdSK1+TKJMFE8fHAOEG
iMMVRWej56hYSN4mmDi9/jJBTqgIvm/PmAiA/n01Y2oRymNRAKA036BjAkX57e/zV+TXAJjNmBtq
oCYWtkpVyJCPRtM/ON2V+6hpwUxeCVvi+MMx0KdFUzm4314Ox1xKIxplamiuETkl0pPKYYfqcXnf
eZQnKtvHH8kbwc1YOsgkwWfJxgM5GAziErpnrlWBLKGCZDrKp7LxI9tUwRsoilcM9OAz8xiXvdLJ
EIFyx+JBau7MtN0N6X57rbiuQIPHBAEnuDFZUoupKLIODFuTO5GnJId0959SJfIEnHOAFs8htNct
VbnqN5vDuk2CHAsUqd8VydXLb2bv91CZlo7bg+FYwgUQY9h6F0T60gGol25nwwkDQc6Y96gLANyb
oXxt4HbDmJqlm6CoHACg75Q3Gb2IOhiGneKz5jf7UnFEZnZd+oXClzUeE3/0YVOXVg88bV8cNaff
dzdgU97lYGD67UpDBoq5EqiTrrXGDCj0ri+QSbD+3F4betgzuTukuYhs0NpX+6pEupU7XG+oV4uO
1qnw7XtwdB9VYdn3dcsoxrHGYWwg7bUsDBvg5J9HL/BQagvqLrxqxndQlDhKXnwr+7QeRJT74jg9
8HSBhQmZPA09CUyws8SqHgYWXEKhSI6MaVSgZWM7segqytmwwEFmBSSz6BdlG8+jMQlNewROhEgn
6x9M/U3VBCEI185t8BkgsiY6QhHGGJR5GKp6QAxCJ1H16j20qVCbTRspQ1dUYsLbtWswZsWaSIKq
5wiwlnxpygdN9bYtjztjOBcwDNoLwAZUZprZC1Qv4EblI1TroeLWFoIJE0EwYYEEsdB5aAGRGYc5
aXakAONqJnDVXAtbjYOxsNCArtFIQSz5UY4OPdqHUMKY/TbHiA6SATxbEpsSOl8l76AsOWIIGnxO
9T0G7VC5V1WBn+ZMl4kqUwsWDJIjJCEvT2xrGuKuHNDg0hPd16z+1KrQ2oOG7/bCc86dCxjGsAa9
kkdrwUhkgyq6gmr0DCJ6PMBN/aMGGUM/gjCrIHjjDw33BA35FTwpsSdE1FdkqIBJRhQWmdF5ATEn
uKgE3ROcPQNuaVrR+h73sNVFSLDNuVrRGWwaR0Gq2JY/sEYKKtpATovHuKvgo4BeppIqFggOKsib
GSlMLZdC+y4jhZAylh5jzNlgrrGo5a8CUgkyf4gegCXdFLd/MbWqRwslzh0YDkW1grwVws0H/E+a
AYZutkWc5DJUxaFX6Fa96fZh5gRd5NZp5G4bHw8GVyvUUNPTDq9Il2OqDAPXKgUrBDVxKHer8G7y
S683AqcggmEihDxspdiyAWNAiQAiuLuZQGdDEPeIQJj9OhphlxUGQOaG7FLIAddQYUIhwPaMcU4d
sJwgawzudFpowDIHm6UtZV0tIfc175pbzVF2IK/egy5A9inZoMgQrvfQJRxjdaqUd+gPBhyZflT1
t6YXXeSup40CmBaaE8Epe8WkZMSQJopzNGzVuIKEtNEH3AeTYNZEIIwBTHNgl2hAQHmv9oRnv12V
HQzpbXtlrk+ey4Ew659BQzgiBjBK9WTiXQKk6Qvq6DtR//21w77EYRx2R9LeBOEpTrh+gcjujTJ3
EHL9w8h9w3jZHpJo2ujfVy4HAulyoPQYUlbfVTFekcf98vtk7LDmtQEwFjZpEUhkYoD8VZmvHCw3
8KcTCBH3mSM/bY9ItEh0clcjks0kSoocYFT0J0CH2QjCjd5V9eIjFociU8tCigp0yczUZZldgK8N
Zg1OCq9O7pYO7ZXBp+3RcNcHGRAkwiwwpLMHnFRPIGMwATINr6H+qsafVF3gOrnWhnQhHsURhFxd
S8u4MUmvxbNrG8eieeza3s1BqwZZ4H0V/H6mGjdfiFnQ7lCFNqNcrk4P1k+iRfPsJh30o8m3WcQQ
RqO/yzMUZCvoxjfBeaWBE5MBUHozTiH4N7uhNZ/q/FAjW016xc/s8kExnhMyQq04ELyLcVaJsnMg
74JGBhBUMSEpCO+kqRigcdzYx1J/qJSj9Nu6EHhAXkGwlBytqi5T3aPaHZrysduQvAIPViIK2zib
5wKFmb3AHnP0wQHFbIsXqK99mzro1ocV5BoHQWDAOXbQeSyrlHXTBPM/u33moClSRZndZXoNi7Mq
Ob+9cy6+zzgdeZblcRrxfUs5LcnLKKH9WZDY5y47TBmGrCiUSOjSmNH9k6OAHj0BM+7TeeF26Wfb
FmWNOMkPfH6FwpwGTRQWylQBRd0jMtxVZ+s4+ppv3Ijbgzmu4AKKWRNZDjV5ydUZ8tKy01moOk3v
+j7yY/l7KXoVEU0esz5FCS2cnE6erf3I5GzX60+Qqxf4aL6R/Voh5jBIC1yMJDp3UBmb5E9DKeKQ
4ribixljbrwB0Qp9MDBjjfmJUIUr7TR3f2bZG1LXkGb+qneCl2TuDl1ZA+NqsmgqJiJjRHpf35kx
mLEgM9YrxU9FLR63d5Bg8lSmPSSYLHjSGVCZ0Tjpch9CVnAbgc4O46zXs8eeBuM0q52OnIHbTc8a
lLyS577qofL9kBqKF0eC8J1Ty0R3EjpULXqSUi2li9AAaq59akpYLGilVsfcK/emusvcwC1eR18/
NRY6pCJPFTVq8+fxFywTmqpSYlgJRChdXVacnl68RVyl16RJ9HRYjYzxRMs4q7JCu5P6U3cbOeMn
qqUgn1OIeIMWLn7OHBGrNnf72ojnLSic4Chn5jLVUlUZDQxqjlM8ovoVytebRRCaiECYmbOCBo2I
Cc5VZXzV28e5AkPMb9M90qlbDYSZOhXa9gWCIqwOWODKZW9E2q4e/G1D5+7aFQjjw+cSmnxGjtnK
BnKTVvNdZlu+Yg0nbeo/b0OJ5oz+fRX/2oU0RnqJ8SR2vpMRAFPZRckSFaGKYOiIVzBL0iTQ18TS
jPM5rr8m5Y2WCPyPCIJx3uACjfK4AETe/KlFp2w6lyKRMhEE476HPs+GmFpxYM6nwYj2UZ+9EFNE
jcz1AKvlZ5w2RLNVOZAwkoBmLT8X4fftNRd8n23k66uxgYY0hhEnxg5i5LtYedpGuNbDuNwmhNnv
ZVCYqUYtuPqmn8ND5LT79C5CA76xS18gOe1ARu6gCmqaBNuGMPu/ITWuRfQEytvY6cafI3kIyzNY
TXfboxOYAVuYLqlyGxbUmCf1OwEXu4rXU1GGihsp2HgyQ8uAaUOk7nLDxFldpqMMjKFRdiBez5Y/
c+MGys8l6rXq7lkWHXf8Qf0DyBYEgmkrROkJAI0Mjm18iQlYLkXSRCIQxixsa0ireDZwpCav4XxK
lC+xJXADfOP+NQ7GCMJR6o3FxjjGsd6Dp98pILr0kfX/BcGcAcYsdzMkD2ZXGp+T5EVDLmT6wBUR
ZzAUo0DIbOIuf7n8yZj2XUpXQw28PDzFUDcNDr8/ijUEM4pw1swQDUqIqJUfU4BqbRWEC842Bvc2
sgahq7Xy+2mADu9wAQgK5iBusRzkh/wYOpkn5jXjJUJBPftrzqjxrbC0Qg5rI8KymOfpVvOmQ4dH
3+aPBjy3kit6ZOb5GhXXd9zf8eZzlXWVJwXkSKkFsOVWi/C+HFk3MREU0vFseQ3CnprmgmKwHCNS
gnNmPy/aBwx5/X3myKy6MdJAADK7cvpsJQ+L9Doq3rYF8HY8Lu2mjZQeKHrZspykX6A4i/Iydxhu
umpnVeMuGV62MfgrvwJhrCyOGugRlwBpPfUnKoxO2Y0JKknKbRT76Z/baKIRMWYWzK0JBXgbwZl1
bOwXJXmdp28fgAATN5iqZfSKs9Ey5CNIgFozXBPLczR+NpNjKnKTnIZ05NNWGIyHmdpwHGoNw0ig
B23cGijJaWoCXXDQNSdf58ptkzc5EBgcd9dYxEDyywSVB3uqRYNkZ2i2QViQ5qDj9yZUbBuLX3zI
ff7CYQ8zzGpqJQ1wpuk1Hc6ZIe8q8ry9SPyxmDJE9pDPveLIsaLYAoFGvLhTH0BBXUbRwvIWxcOd
TVKBH+CaHMRf/oZi4k4jiJe8qmEPUyIdki48DGbvWXHmbY+I661BmARySHQggAKQMe04gl5W1mNI
dWX8LGq8JditFe7MAdrUejYf8l47Ts0Zx6s7l5AJSCRBuoI3UCTHFNAkGBrKxJgziQTJ3CkyfgBk
zB8TDTRzzfLd7j9ygNNCJAiJgrb4KhPXS9GAvuJ6cQOLasAPCogizbQ4Vl1k7bbnlGclBn3MQr5c
xyMdE8ep4WI0ZdUsbqL3j+j+8ier+NbIOZ6CBkH4S70cmx5ZQbE53zIcor5t28WN+vmtrIzW6XUy
CE50HgiKddDQjATCNTNUX9dZrigYT9ooEN8qA9xS4kTE3sWbtTUKY/BUB2kqkm5xm8B+GevGl4pI
cfTkxwJyI8EKXY8IVI2QbQGBimlf72NtXIIeJJWLG6o3oeZ189u2BVzbNKoEdTB+oMgaGtfsCQjW
DQVt2Z3sLjIq0eqzpCg3ZSMixOCM4gKF/n0V/FRRqYa9BJSSFIe5q8AZJwp56KRf2hdYWUDViXIg
uG9EWpcQTabVaWf1GIj+Y07ue3R/x+cyrpzM8mw8A21P27UJ4CBQbLAAoNGYSoteouVjqHd2qstu
Ehe7pt135mPY3M2lYHU4WT7a3QmDppTeeEJnYqBopDIGLXCMO731oDxODrvAVb5a5/bY3lIqMFHN
4PXIqHtFTG9DLRX1aIyX7ShxqE1FGzul8aB2CMLHOwmaLjGYXbfn8NoogITaLTxvWXgyYXvPwRoO
augE7avmdBPHn+Dhtr9/bdoX32cTCdoSaGlT4PvafAwzTwehqirwNyIIxgwmfL/UKYQxfOrjzCmD
YFdA0Hp7IJyJIgiE0TpAoL18dSDUuYxcRYTaa8OG8o2nTq8f+L6GqkAdWp240zOngJRP06yMtA0i
f06GP6ze3/4+x6SIaiJNTZBa1a6EzQL0pjRjjHpkPT9XzYuMVmV9+qRGo2CeOKtxgcN4Gatrq9lO
gFMoD3L80CdPo+ihh7MUoBk334u3ccaw7HV9GFbV3NSIdazBW9BvbciCKjBOmAPighUEMwp5Ue24
LQBh1xB7pyS6tiPNB1rhWu1F9TLvwfql2wQZC5VHRu0z5bBlLHixcy1IbQUpHHIb22Arvwu7z0pa
7G0tOaQ2rivm0dB/6Hq/a1SnhTbjJFU7DXGXPfe7hUB++yfKiHbQs3W6SVRGypsMgKNSDdp3lnHV
oJtYVZPHSQvaq735VvnTYTiVRwvik7FrCfby+wvn5VQY9KyVLdqsBYfE+Fo1GWwbaNCieJag8uMO
z8rB9MIXJNCKpxDimqLy4mtjugRk4ogUe24xkE51p+VVVX/0y9P2vuPcPBGnQk4Q7hUFa1eXgIHE
qCnsLBXKKaA70KD0GnqSExPnr+IrEREUFw/uA/0TGugdr+oVgsFGS22eElfT8Xjo/UXgHt4Gijtl
eLzphAXu1zseRWVwKJSeW7avCrQl7f8o+5LmSmGl2V9EBKNAW4bDGT0P3d4QdreNhARICMTw6788
b/NuD3E77s4Lx2GSVFWZVZm9B8ERSdBRkvXqzaU7+y/Y9i901C/X+F0QKgIlGnWDILl7H93271dx
6boAgrum4nyVyuG7f23K60L7dSECWsVav5reYJDr9+QinE03T/4c57P3vUu+MJ0cuX0WhDaN/2Ws
9pcE43otqGhD9gzv7/cgzElfb16La0FXEemFzP3p1il0jhWyg5Tv8Nzu/k3N/+Wz/edFf4/MUPxA
Bs9sDO5yR6RMY4hKsv89alJ0YqGb/po8YUTht6jmQyCshws99Iz4ax/l7b/K3r+sdgjnoFiH0u1V
H+OP7hwzG7FtTZJjCLKgLi2daMjX1knH4ELQE1g1LHcTlSe2ZGhu2eZ/PeFfXuMvN+D/moSqLqZi
phw3MDulO8UvdtRL1o7bP1pD/rYFYPsUEch/+MmfxnjBoo3Gd0ryLnjRFa1Os8vvo87sJeypiQ52
lHQ3CbkNaVi2rCvCpvqmSbKzDf+H9vSfRyb95U5+OzJHGzXai0UCA9MD06/1P9mTP/Yewaa7lvfX
7jFUxr+tmiXsSD87Nsm9eCl6OAQ5P0Ydp9WwH/91/P/tUqgh/Gu6DeGy30fB6nBoE9nXFBrje6oK
Y/sn4ToZhRfk4jqP/z0W/PHi8FzY3VFwNVFM/tjnVCduT9yG5qu88cipnv6RtvyxFq+/D1c1z4/w
RH9MuLZBr+c2mZNcDkkWGv0A+ZZnN9ry//4Yf266367z2wIYNqkVX5YE/iA293IoZ2cYzbmlZb+r
d8E/Kog/ElfAMAEl185/4MM4KH/dYB7lvSQCX0iLeTegY6RxVVG7sBPf/iXE9Zfv88ulfnsukahq
i6+LwaUqtQZm1Jv4R3r8t0uEXnzFErC0/5gQnqAX5CQuo0g37qLqrMQ/vs1flgBUUf//71/f5n8U
+cIA1RkpHkFAjijx1gyqLWr+X6knfJL/vMhvn0S7jrC9j4cgw11k7mjwXTr8Hy/qusd/ib/Xa/io
VjDugY/yO8CtxWIdx3Cas87uaLMcuX7oFRSI6X60oknJZJ/nviv+96UdXJEYzDBA4BKDqL++P7I2
XsVgQJl7t1fjLm9f5e23qARhvKO584+D9C8fCx2lyJxQkCXXyu/Xiy1e7REZTjSv5KMcWRoaTBvc
//cnwqjkHzsIyWcIyTc4+QAxg9vpr5eJk0pDP8oj+QCx/TZvGtGsr4ZrBc3cdVj0DV2m1QI7gTJX
SRAz3JShle5tw5v4ToWhZjcoNtmDP/qLt68FxDlzfBsb6Ix0GIHNgflU/E3G2+reVPDp8B5jlVj0
SCeVTJfRc5Z0mjCounPZ3IpLVBkTwTs0aGRXdIEHyybMha7rrsM9bPtxglo+NFrkJMtm66P2PFZu
n+O66/sMe1D/OIx0bPYIH02RxGuSYjKy3VJ/2+hpooMDiE513WdV9zC1rLcYKCQTIoe6wE1F7EjS
qIFqNSe1v5tro8D/DvaMjoAkheKRc1tHevtIBmkzx1MwxiTEg0kmUWc6MbVXuoHIwyJp1hrqPNEK
8qSo54ePzl+GHDRgVVYdn4sRrq/p7PkP0rTs25a4wWPUtSjd5s1N22mwqT+M6tiskDUde8kLt/Kn
1MFgUoaMSqVt6/lZ4Lf1zazIsGsm0hdT0P1Uy4p2Xb9tsqBTbdq6KIA5Vd8Sa+MMTRumJKPxyshw
ko6eHTFbsITIAqg9KnAQpZGtny3T9jEGluUDEPqdnXBlGXXzHWGLKfuK6MekXejPFkNSTsbacT1M
bsjx8xgEN6tbHefWm0BoBsgbSV+FRR8nrcmUJ+ZilpQdl3Bu0L2OObAFzBS0hLvF/DRjuN8W0d62
ow8FloT2hS9jVsw9oaUEH5RN6zykG6/7PawfxrfBFeFOdRVuOBHky9SJ8xahxW+PpItnyVyZIe3l
Fu+ddTFFO7pDvgwrLQPevguki3ehs6z3vFqH56EdocaBNGJK0aA1lsG0wO0QK+YsEhtWOWmDjt1s
FhDp0RlqgRIjwQ3Vkaz30DyYckNq6GyYiI2ncdy8Il6WWqcztOsefZOwM5JUVbDKrWjqrnJ7J7Sh
N0nlMxc01uYc6ZbA9bAju46ieW+HJa5v162XHbrJl35LN+glZpVfz89mHppb0zR9Abfai+8OHRSf
zdCm1daKG89Ocxo3c/2MUq+DQlu4ZvAU+tEJzBDRwTsPjv5OaVWVctAq95yJHU3ffIMLcfjVhVOY
BbH1886BjoPXhCxDByM/YS7xKYbtcqH7HnYlcXgYm9bkk+nefB9LV8UyunCm5Q4TtMtuIsI+MT6b
lwGI8rW1v8/ambM98Zbkxrise6uCZINQ4gj73KbaDsE2xcUIEbZbiFXo3Az1nC7K94tmnJ6SOp6z
hsX8Cy6jXhrFq5PJ2kMPJdcfm7W6XCQJC5TR6AnUfEuDLQEh42D9E795lmTGAnNF/TgLRdMAKzzl
whWp8GR1ipyO7IOwuUSD9rJNz7LwxUZTHCxbHq9NsyNQhXhTgODevKgO87lx4otHxx+jJyD3WK/P
MMIwcAMcOXrkG0oPSTuRlIcT2zdadl26ONRJLbfksNQuthI087Olj7wfswS90gUdKEAeemnIwv6J
S8i3pFFNwCfQzsU/0u0Qaw6De7/tCmFdLGpNmrwL1Xwr3GrJ3GDZyTDSacxZBEuloD7MhowFuH9V
osJq0c84QDOeGHPToMO2UIrpcur9LU/m5UQd2u3hV7RBttl299pN5JDO1biUdISBUdz65naNqxEP
G5vxZ03X+uhMSZVGZvMfnBg31EhXlGZdHxrhL6lxNpkZD/ND0Ohl6ej2VWb5wVNKHTwj4CFqjczI
rAZgc+N2TDr61NBR5KoOlwMR7XQndCtedFB1O0OWdUfgUIIjxtwwD8TlGK4NDhay7sS86Kylts87
PuJNT1NnvyrZQ7x+DMDcTyLv3bgAbPTZzScjqkOVCMArUutLdaVb0qmfCdKgKDxL1oTZipNbZB24
g70f9GjaVUSXjluPWQdxSJSNi/O+NBSmry533hPd+AeFieAD5D/RWcXG+G2SDqYBxyrK9NosP5xo
CpODZ50wzhLT2kMQb58G7zlt6g2dn07dZZG/VSksGF+dmb/VpI2mXd2ElZMb08yX2g/Rrh56cAvi
nAWP06RKrwelX89ucMI8H1pIaXhZrd8fuymBKXTVuBdNVFXQ1iVHzkh14MiT8khR8VL5q3vnma5+
o1T8gHmD/tKtcQo3Wb96Q6ezcLH6UWGtQ8r6xLlhWiVQQu/86OTM4Xwzk+Rtc1oYS0Q2XgM4ywWd
TOWmxyQTCtq0sPNbvkdEout5STA0kir4VX0CuTO7vul4akN4tUU1mmtU/DU14Yfj27Mw/q6m/lM8
xAfRy4tUNMlW6ZzZxtpMEnrEz5q0qmA6OLgfLNyyWNJbP9ySAuTcN9dSLw96vzk5AqZsM4HmDQap
jkEd3qthOMNDOw2olwW2TnmndpXusrZNXnEO/KyoxjFrwXe6E+a8m8Y/eX57iTrufgitokKZjqVr
PL7CEj68H2Jnz1395Dod3TliE/lIlg9f+zbvNLN3fu+RrPLWKzjkBunWTxgRJckJR+GXu8n7LuQH
/HbR9/IlsfKzbmFe5CXbG+8R9mXEXkAo3cI39kaHdZ+ZxBsf1s3bxR1IrCCuU6Jxgs1rVaftAGhm
3tTNHEaQLFJrCn3OfODDyxQGL+4kvhYyv4Qzz9yW4FbEHV3nV0DEF9uLk5yRqyBVupl99065+OWK
bu/JQH+oNUhyVSGUrKPAZnSbI3HskpLIabNeKy8dV/auBsxYBup5sriL0BPjbnZquet6gdQGBk24
GXtxxRjlwSCPjjc8KcJv+jqJUzmGX2Nt97SCt2ISZzTAzDH7mqsA3QIdQJmgvwmlnyXtYLLFOJcq
4iZ16FwKbT7qbTxtorp3WHQ/mDkTvP4ZVRUW8VYH2UBDUIrLULSMkWwcyJYurleMjBWuGb+zmp6N
Zz6CyqepDaaXsFNHNLPla+XsdTCWzLCD3OafSx3sxdB8RJFf1mJ6wlT7B/KAS2zIfTsonSK5zDxt
cxv2l5isiK9d/QKp2SgfZrDa0izp6q9R2qrmadFoWBPdbiTrR+S1R8+oZ2rHH4FtXhobFVULXgot
Gp/axh+DkkNZN0h4nG7X2fU2stFnyPsQinGrc3FjT2DGcNrZiF8WtgY/0IB9Yp2rUMzFe/wzQpjd
RVaf4dpwxJTVwfrGOQ/Ucc4Jrz6VlaekH85aLocajaCRCm+V1TuLYO3US6aD9iAT2ElAS+AeGe1N
4jdn8JD7hgh556GxNJ9s/RY3OCBd9giyF1I8LH4N2HQGQXaXhO2PSa5B5lRr8Mi66bsegtNUt1Ma
ywYJbPi8IHhBbisLtF+06kpgwE7Fg5E3D3KrgwwVRpejbhxu/NGFn2lz0YnZK0z0g2k/x77qczPR
j6gRtFRaTciUSaoGD0eE3lYEecnyTW0P4VI9jgufUrK2QE9HdnRpP6fz1D5Pbr8b4gGmGbxH91oD
U23L47QFWIkfSZCtRNN52paT6cYhTThOmqTjMh1VFOa09/YuF+shgAFOhgHq+OByalIt1x7lyhQc
ZBQoqCFtcAte4nfLBXlAz2e89/2K502o6Mnp6r7gwfC5eJWbr7MfZxXU4DjEp3w3+Wk62+Ez8a1L
Kwt03pGs37URiyAgGIu9a7W+HVXS5NRv3IIqb0LOz7Yb6l0TCN3LjHmBSIN1iVPDEUHtBjEwRyVu
NlerPXoxm7OqRhAOCXq3arXvWnoO0dINE5Fx1RksSrMonEroxqWTbpoUbFqBROE+mg+aqYMhF8dv
9pgUPAThTRd+SW+9q31yaBOCLzZAvfnQm+A8aZotvji4UXN0m7oQiwAxF2ZQ+k1d0VEMLvVpONtL
X6sLCU2hYcu09U0Gl4JvGFtPmdY7Em3IexA9tjG3/o/eTK+GylvkSe/xEJ0TWKjyuMsr7WebeVSj
lw7Vl2LufkVwnftqxyC1tkz8MHsw463aR2/odyguiy3xeTbN/UFXkBIaRYqSHIlf+zBybydilkvK
c0dVh75VmOkL8W3aNDB4SyREgh9A9yzJZqYyuAMd1Fq/oF7wMpV45eKH2cjQ2z2rPFzkbRTN6RCL
e63ix65zdhPrS44FpaT55hD1XKmHLbZjRnW/F0S/EO4dwx7QJtLyS6Qtpn472CYn6hASntYk2RsK
CwUqd4o+WYIwKWBMsYXI70iqJ7cwxNmFkynXBgmTScILJpLKCiE5a5IRDk1DGB1dbMuit0nZxRZr
v0aa6B2XFYkKd9fUdZb9gLAy028+6e5QWH12UStSJ56ykOPAZVEhafPi6PapblaF0np6Zo6Jsqgj
8z6cu2cu4CZg2cYPi41oubra7Kt+c7MrjJv3wnhnUGw6bXqC8BXyeybRc+31LJ3aPuXzemgX+dPn
YS6m+hjQHw3mQzself0gS0+gIQrhdqrp3mkMAskQ4egNeHDAENE39PqiGzGJ3u00Pnr+VKfewoYX
z0MuXk20fZxDy/fJEk8n1vDwFbVtuzeB7TJ3aJ+cZoL01zjcRPxa2CcPRsR7PnEENt9DdIlOuNpL
3V0DI5t2g4MO6EQ8qZmXU8J3Ko5LTkge1+znSvjRwkqe834n2iENqS0iD+pVfMONjGniJDe0j+ss
4U3ZQpKFCjjlYffKGKU/ejTSAMIj8BeAItC23mnkVZnbu99RFZVBtPm3EJWUt3S1r6OUO/QblwOM
cVOLPnx3+RmtpHDmOmXNlq+rKNy+uVCsWDUrnUn2GfStTevY8JQM3CsqUtFsS3jJiLuWsoIsVV/v
kwmWHbV7YQBbBp2cIfvlZGHDSndWx65d+A6YSDr0AAKa2NmtUhw1sghmQxSFKmfRT+Jfz4OXxZ/O
2mMgzeUQpT1yRuAnDfx0Q/kjqUle1+P3hno4m+1LOMgHHsoMd33PZ1BfbMzXJDhg2OiVLH26iC3T
CkCBs54rGrzXlueoblAa9/tomHaYUkx92b/DmqasZYyBdoijz7jVNinh0JaRdimR/hZuMD7HBpgl
QN5DW8v7sfVe5Wx3HnLb1SRH2XfXeTrEL8zdIvaPLuxmGlGYUbzLSJ9s632Mrp8rOx9ih5RJ20Cx
GNbOrRtdPFLtayrukKGdKGePYxMWs59kGkKW7kiLEUeRG7EDH94dHy9iTTA9ERSBAaWPMiXO4N9z
jCAYLIHrVEP1YGX4jc9TMQTkFEwCUQ40SAvnV6e+RNxJl8WWdRgfwxXV4WghNV7lckTHrIozD9or
wTifwnB94kLslrDGO5owP1px/yiRWlntHDy4UaZVHe69bSk7o08Dd4/u/NyiaZRY51j33mkSfopJ
tiwOwmxRqEpMexiIf5odTIDZ89p5CLbtHbhLVNMbNPzFHcN8t7dBvG+eH+etOWjX328M5y1vcpcl
ONZxXiLJeN1sVVShQQnX5R2jmeTIAwXNWxJnLdhkJ5Fr6i/aT7WRuXIhbiZFlnj6gnKQp4ATHOSg
4wOJDQIdVDNgs4rwsotn71yzL9iqZCAk9y20fpWSuYckFbOgBQ3YAdp/LHWc8Ax2EmbBbOeM/MQH
fk4Y3KKI/CCJOLFYZvMcnGLy3samjDd56plM9RqXBjMjGCV82ULBcH7pbMXZFCFmBGEqpje6balL
GKS5baZxFrYIvomZi87vSyLiIhInly57UM/lEOtS+U7aoSezjd/RgLHf9I+JaiQcftYlYb6Yd0hJ
lf0oD7V/02OrChGkrFP3a53gyMcMg4LHPRrDTN8folZmAIIOW3BPFwxQIa4To/FhgDaSpfCcuLBM
F1F49FsYnfZ1WVVjOvAv7gGdQFreQFWpSurHkABqBzaSBsozeb9iAbhM3NUcqkg17GooqPgKEprR
tcyP0mb8pN0bcv2Cr48yuUg4UcXjt9b9ugrG1ssFBri+dPPats+LTm6gkrqbA1l2dsAG0DDyhNyS
mj7rfn3e3PVp9WDsZrrj1j6LKTh7CHVgVHYhSIAZytooFHMv+pmMCWyaqotN2gcdQAtEoKKEepeO
kqxugacrelnaT1RDuWzaNY3kq8O33RAikPZ9Pvpg9b3RhzPEdt78MXVgWzQpVIKUvNHhjgLkqGJ0
Yt53bbXfguiumcsZ66YIZnURjv/aEudt63C0ksFzysVlQGw38S3s1XGda8CfLsa+wgLSX/kmaTqO
Jkc5fq4W0eWOx3J09MSoxJHNqrqchpvVR8c7jNRfpuBi0HhA1E+zNdhcTZxxtAKyLik2zYugm7OY
4euwcHro1mfLvZISF7jgPOzmuEY5OpgbiMSmBqYonle48W0DIBPyocXAZmQITRYGzYPe2Al46hXn
3lW99yrYzdCPha29Yk2em3XLDFHFGmDea1hmwIj0OaxY/33t1+gNlRU92Z4h8RdbtdJjIOJlznwm
MY68Dqu8RxXifXbJLAqMKn2wtWryfpH1e+ytcifIBnstF5nhOVg8GgBxM9FPINF0v7bubFLXW6LT
xghCZSCBcdq1TSe6mSOEOpo49a1hD4TOBN1+oiXobRkCWm5h2IDxUhxurXVbP7Z1QgsjakBYjuOu
565ixByl7qLUhcL1SXcNO2hp4xIs8G0MevbYtnENIXJX7hsnqYAG9l1Z06At0BXYHJPNBbjIYvFd
rjEMxqEqDqGjsUK5uuJfoMeZ4wdkyep4dFH8BO7T0DBzS3wT3nc9W5cUlBBqklZ15HkQzvAKzywB
JVdqLLJNseksop5KN5epXdBhrmealh9kkvEbqJnEpsh02nenQkqwdGOV+k3r7HpivbTt5yDzl7rJ
YqAUfTpItDV5tIHC5dj7l3VNprOJN6zqjS4M62RCFokm/2WvGy5vdXjPJ8dJBRmjw9wBSpyBIt/W
IVwGYgBtmY4kAL2Yu9j0RphQonyTyLlJ1DcmF3TUVSrwWXAWjjhY/LC5HdD2Jks7c6SqLPGeEh2P
7HZSHtBOOM6AqYZqwwJgMYDRSDyGExbb0KC3bVsBLiVmiKo80cBBMX8k2jqbEzMaDKPO5G1kQb1f
0RZ8IYwvd04g/Jdq1VfooQeKlcJPVNQ4HoLt3YtHjBH6m5MtcbM5aezLuYSuIN91jh4eBg8Vww3o
dPMyr9v0k7oKBxJr+8IZNvtuwLychgjnS62SsIx8iUzZorCaMUPaaU4fYwdifhsYBiBPrQcTz9Gb
GU/5grbdBvjifUI3vXP7xC0G6UUPcz8Eh86E+kFAKes8S7kdPb9BsGQ+zoJ5pYW+ZhcAhmBTGFQE
BzaQqMGTyHl6eG3PFZcnl/O9aLbOT12D6Ys5iWCMHMj4HRZQaznzCYxBUokxqwlnD8Abx3c/RDNm
2IjtFTO9bj7Onfdq6ho7qCLsMvaLSs02dJl114NBclIsnIyQQpRbdSdcVp3dqRpfSIIxrbBBcGqD
tgZaT8jrptaunHxQaP0i3mrH6fI2Qr1hW2c+OGNoUrYiNlURznqsiRF+8oM8cQMh6bH1S/v//uiX
DwMqMdcacEPAxhqJR/zquvLN5fKrqYLnaz9xVgHqAt62hTBwGeMbtw4Alk3j89KCEvaEKcCEDtng
jyiSR+UfmJJh1ikIhc1aQPKqHqNSWDZgmH1+xubyDmQZ9T7a1A/I0sMczyBNp2rE1HMwQOiYtCcY
n39uvvkmAE8svr8WA2FxXsG0q1i5/2AtOtEs7KGrNflSK7iJARKId3Vd06/FrEPmY44OsEKPPhNF
lxSYET0Kqj80G3E/+gw9QKeMAxpkkQc3sw0dtFlY9SZVxnEKWNF9Ib8A5lM9QzzK5nPVyXyper2b
16Q7hS4b3qpqWndb7NqyW9QIHqyip7kX4c1WIWNdFDLxJOxwDo2vQpAJ500DEL2mIcC17Q1duyOm
J9ohsyH9gbOQvUO+uC9AFA7F1kz6tDWLRnZewXhRru1uoRGwECroZbvKlmGSuylEE/O08Rpd9BiK
zOekYejJIt2+j8d4xNnQNnnc6wGbqxrOFGTGYVCt/OZOEZi3ZtjSqFfx5xzUCI/U4ylVFriFF8yH
0XfrEzZA87IKhux+EBrhHfcM1WCYNLawzDMCSYlMhkvTNXo/tDjKONKZFIeBuyezqcEFV9OxDZwf
sYbwQ+f6pIA39ZYHkDgAToKOiRViX6UnJ+CSs3pXEYWzuDePORZwdzdOfp3Po3XKANxfGXu0fnSW
sPrm8xrkXNt1p27ckttpHOIwU+66dpd4lEG0T7aINRl1fBTVOrbQEFpqQ3NIRcTgejo0UAW9s74p
kIWXag19uNj6QVmNKK92MCFMSvTqfV+CCpvFB6s8UUD3miwTqBS3fm6Hiu/QJdPfV6Eengh0u996
4pACdG2TWY8F+0rU8T0TNr7gwEL7ruv4Oz3EZO8nGjSSwOtYEyHzZokpihktbkMTu3sG85+XEelL
6nCnKuvhijY1SY2cbVDzLgk3WtjYyMcRxMVubYCIXoGvGAteL2O0QxEX/uj60H0z3WBzHTdVNsYo
G7J1ku627x0XGRv6lvItMP7X4Nr1CAa8emmblhdL3/E7TCG6j9px551rZns/KlbBLWL06IEGCyAE
ZQZ3j8OtRX9fMt5iDlcdRuy+E1S9QVdwYjGp6PX2AC6gKtyaMVjnun3YpWEcY27EEmpP7RzSi617
cV46L9rBILl9DOX9s5OoK62ZxtoFj9725qNZF7x7UeF4xdx989bBqfSTSjUfcAohcGGooy2kHen5
Wr9cMC3W7wD6v4i1W3fYTEiZedSAUrfRs8f9GnLaFqPHHZSh2/m6KkNQMKVMmu2SSDHvTeWgPwFF
Ve4hrQBq0tij0wz+m/G1OjDKwwPHOaAKWjlkF0Cp42JsMwKq2OaCCw/8IeDKtW0/m8p9CpFp7Tlp
GpS3gCSBF7iOOnRLLE7NaroyXOv54jk6AnNa6xvPsTZdVlOVDiiKFEZ7UGcxaOkYx+pa0YFxckNb
Z53syW4xE/dSEzAnrTWL1rSGlU8ZmnY+cB99HmoboxNABPxPy/lxQkg7j2GDntoFQW8gPFAAQFHh
t75dkXv74sHRjH84YgzLINi2T66r7SvqnGZnjavPA4qQAry/c2s3q0rucMR763iAYtfRucycCARK
8QhQcsrYoLugWDEDtfOmcHzTrq0+x9hi6s6KAdM8LuTuUyC9psuWrXLRKjq13jnEBPdnYAf2huEp
um+3YHmyeN0/STMMd+sENhasZb8fjU5SJ5yjnzoSLE7jYVBPmk/rwR/Q35EswDJ9GaRgT500AL+U
bj4woGSazcnGAHY86fbn2IUeCdYI6SGdp0mdNlct4R1bqHpcVQ2WlIADFs5m9h4S1HtAzuslknF4
Cse4ulHoK/NSPSI2CGGD29VV5hXGgt2BA9Hfr53Y8Fgrs6+Lm9i74Vqat5avQE27CatWrXPa2aZ+
FUsweynktMit4HNzXOOFXoy+zleJDuACJj5RXM9+VKxOiJ6VNphhXM6YegCiCNjR8bfPaaH8i7Fq
u+t8l+zUQthH4PbRwWhZBQVRjlFl0CX1Gcwp0uWV2yyYwgX7Q/wfSee13DiybNEvQgR8Aa8kQE/K
2xeE1NONgi+Ygvv6s3jvW0dPtEYSgarMvdfOnF/T0m6+ODvDl6TxMy50GguEq9ey7aevgfE7j9ZS
JDE2RHlgZYD9Ubvr0faHuwQExOOXP7mfLH/nlDE1ojebQ6snWnobV4+6pJliL5TLbaSSeatcV59F
sAi18efxbxB06paEKPQiHbIIv/TVrZRCspXmiyWqnPmZfbNf5o4ldb1lZ/sAc2JXWSwrqD3l7VdD
j7vcl8sne62Wk6UbN056b/qqWkfvVJ7KT93CAkhK9p2Ys2SrOmqRZRndLfSBy5pvF51DZ/4xRYPZ
Uo2b2ANhd0kXT7/VS8kBVo7Wj71W8rVJ5GKhGM20OsptniG5JM7MNO9klohdvioTryoU5aZaULS2
LP8stvjg4QbxwtwMo4Wu0k/TuUnC4jWj8XhxpnY5TqIcYq1bY2vQeLKkj1tLRgiZ6lThqm9JNazb
oFyNqxEqN2pS49kY2VHOnai3HC3+o5gr5Hdox8PY2vKUjSY+9DyaO9eccsiT0rqOzthue8MqLgMH
GZJvbz0OlRiPXe4uOIxLHdBS0UPMm2lwjOU4NM7UxbbvZTF/1M9goMlHDTr2U5XKe8waZdCLifXQ
FroHa0s033I4brykKj6mWedgUVV9KBq+QpRa3ficT6F9SY1q+Wt1aj54ZTgfa0Y37L3E6Xe9vaiX
Mm3WqKkx1HdWVnp4ZkOm1dZPyu6LTcvLBW2haMk3TsaxkwzEtpC2eJEwdGziyn+aLKOVsF0UuE3f
u8HJTARD/VLd9J/ifhKPxrvDkNwXaZvizAsXbM2yVlhXo9EfhIm5vLQYVQUsDV2j18QDZ8lmFLUG
fKPskpV6xc7QMXCSs5/SoGF4So2pIB46Q11sXV8yc/SBqFZ7ofEs8/KU9wghEBXrxZHnOV2/y2p5
mtfhVKd8inkgvu1Cwl9RYCFRDhSkt2nQ7QFxn8kcPqV1BbWX8tDgFKT/9/HQNSRIGr311bia48MR
31VWPAouC5otkwuME032gHxVvzeG4ebU414POd2l4MprF5azl9UZcgQ+w9Ql1ESGVzN33jZQ4782
U491W1DFVs0Z1X1fhMa7i+i3ekV/WruBcrGimAsVeljqGaclAMsos0PjpjdRefOW6+SjXa29aZjU
KtmZWwsDO7x1w3pM2+EhWdt/Ysxex9H8EsH9RRi7iPb43feWv1i7sUj8Xbm0z17TL3Cp6S1tgDT8
/MUxiqiz1jNW7T19UG/hY3Euqp+kmnaa3w9k8yazp6jK00f2gmwzrzuNNnRx24ebrlti5Y1Ih93B
H+o4dwbMX86xnLkE/XQlBx5uPDejg3DT3cxyqTUV/9wlvCZB9ePp7MdjxiLntb0Nl5kPTv8Wi31J
Vpj21s6XLQ/dnm1er9VsPnUOmuCqc4OFxvmlMmnAqrW/tUadPE+LIN82eeuLY7JiaBN65TcvyIvu
g/qoU9cwt2Qt3A2MzLxR0jH/TcNCcRu+QLr8UT1n7CZVEje+QNzlEDq1yfybGdVpTEW1NaYaXpBu
G+GSud4eiM+UiE1NlGmzQmnGSAYv0+iyOIcu0fTZ+9KN/UNTBYfVby+BNz5VKaAVoGXDhiW+FnY0
htsyIcut+tsK8u/ORTeYAv+kDX1orAEPSUTkWoxYLS0zz1t5CqoJNgcP59rVSm8D3riNXtw3sayo
BqZxCGtfv+b06BsxJJ8ZmeySfxcxNBcQwR7aKNCFOsytx7TmabZ5oRYuSoSIehQc/YU37AKn/yob
79JZ1n9ondiIxfS91PXJrvV/VaIfWQD/zoUpYkYlX9ol7B87sESoCcpExm4MVKDyrAQ2jTPwKNhs
Qth49LDgLQOfkZdBWwm3i+qqnKD+8nO7+gUyUJvikXufmBnfeDTvus5wTdYDFvu+WZNtyRPMHpHN
OtgPKvD4MwwAaOt9HXQ4xU2RIuZnxX5uilNnhJrKwJXRlAmk+tHcMHLqIIbmwUvBzvRwZDDiTtfT
v3ptfsdZQGopZkIFyjyUiodcZXs1s5mKRXjcxh9z5/Nl2GounacV284lzFh7xmcqm5NOjAFJN9mK
BicuTEvsYWxxkoCANvrCCpCT0uqrqec4qKwyLlG10jF98dNuKxbSe0H5YS/JdVXY3V5OP9e4Mw8w
RWzgHDS4a2J2C6Iabm7VQ3iIE5Of8Gy8Y+aGR9w6tIo7pxyaQ0pp232oyTwz5t7lM6mSjV+7j62B
Zr5U89vYofkX7Ml9lo3xy3vxqELn0Auv2cuG2J3TAkE51uTiAuZRysHVVV1sBKiuUxtw7ppWEcHg
pTtTT5ex6zUOFIpYFSxnu/cjD49LOPMh9a2HauSEMGvv6GbFcS0VZ0lO3Clv5nmbCvs0W6DMppUb
G8KA6BIpqVC9Gkdb1JDyujNRw1G74J5244RFWs3PelpfM4CPTTJk196zD71VHrDVd9px9iAEf1W1
xi6JojZd3xJ7PZu+f3Jz7zw71belEIRShunQeZUHGq0RIRVvxSibLW3VH8S6W70AZrqgS6z2wwlU
wamvoK6DOkCMKP/anfqqTWx8ZqThxTB5hbd3N9dcD6FdAyGkYHuL8v7gNtQg1F35ErTFTyeyq+OJ
nqg/h6ljWBTcyQd9vmBeEBaYjaQUczVXG8Bcn1UhfbsxENVHr/rJXKZkGoO1HQLzWin9IFfrQkLj
x1bZtfGad0PpfTEnF6iPvy3nFD+U/G82coYdTvATukSbm2PVFG92wi+8ducHY9K70AC6E+KtmAK8
NPiKVjyr5l4HNLT42buZ9rExh5Hw06dMWU/t6JxKhV/A+IW+CqKFQTCp9oFRs2JXrEhUqk0P/ZB9
qLQ+TY3tcLyRshmarWXBhYguIQPVohYXDSO/xluRzLFD30nw/ZSH4pIX8tMTyRNNwKvU876w9cuk
hssIV1gDw7Yi+TuPtBNlQA2FiEMxPz2JXACAyOQ/6aLRD4X5NrXiOMCNl9j/WVvQzRUTUyz9oyk6
teX8i/I1uKTJkm8ZzHBhqp66Y87DRmUGSjK/Mzvpb54mBLAUbNxs5lO4yKgJRGTO2t7MXmLFTD/A
212+cm2BW4uOY9Lr+J16KLxciQNHxQBYahtPRr3YG8t3u0Nu6WNKZZutQ8zCNbpJwxpRGM3f1PYe
rBp8rdUomvzNuR5N5GvY60RZnFF1LNn4N9eBfSMv9weUkMownW7zeLfxTF4cxM8QA7hvgL8XKvEw
A7Avg988Gz+KdngVdf+S2aLZsf2i3RkTxpxyhkPegLQXWL0kxs1PD3zhvfCZE5ManRXXCEg7ijrj
gw2R6n2mPNiIsHou6r6KAaEadl8231WFJBe6eIxr0kbNoKoYPS9uTW5kT1aPwlWv0Eg7yL/2oa70
V+rBOtCO/RYq2NqdcyAV30Vs6RsjYbGXrTYWdShNyn+OWyyoIoS7a6tqG0705kMmZWTYvCGTsVw7
f2K8qyHOYzHumzBNuW90dlB5omKe6iZuvdzbIo/ATs3cN/PaSY4hi86/WD51ejcf6YU3TYehKLm+
aNjGz8ya7ePoSHQ3rn94peQt11wP/TL8un2WHMo2DeEiikPYeDrSXtFG2ZR9+vm8CUpUdAT1oz3P
cS5wrENxlGNyatrwy3LWCGrrsWe/+wbGF6gh9C4FfEKRcjmvZcS/JMsxGBfPh39JDUyp4JqMlOXo
QZJbUDRsHE5e+5m/aj1jU40E7dHoNo2TXEC9ui03+HuWGL9N0pzcjvXxPNPxbE6HBdIx74z/GKbw
VFDwBtK+Fb75KvrxuIbprkDSYnLWG2VLyejMfNv23mGeeeuSnVksL1rMYlMUdhsPIvzpwPnYHrdV
tveYpLqCR6of3T7YA+Icytz4carqn20tX6wr01tEmu+1abF2wjzZjLkB7iLKdavy6qmZ+vE1c8Ur
Nrne9Owh3NgmslFn35ys2PbefFQjmcBlRdwIyvK2jOIAEvpkLGjA81zLY2EVV+yG9zxMXkrDOHXT
sB0XidKp4jILIb7lnyYpuboqFBXfu2W29R4gzVWhwZSu2eTVT0sfHG5lpB7k3VaH5Wk1gxeZcrVW
PA9FWv+45ZxGtV9eHFHb18xV1z4NEyp9e5/w7mxZaIZAn9ZdNObFz5LLs2hbO1po1DdAgObGq4Y/
vWXOG8twLlMuH+su5Jh3/MdqRP8uy3lFuqz1zTehiZvcv2VrcSVXe5C1ezOnoT5WCcXY5E3OZuza
U20gqtrNv7EgjgFk9mgo8w/K91Eaxs3u5L4RHPDsDNxXcxXVKd8RPF/pdqfAtzYNZfimzsmhD6bY
Yw1iYM7va5MgtodPq1PsLdPb+3n6WlmsOR7XZTrk3NZXo677m1NBuKerth90atVk9lYoHf5uOGSs
0znXBsHmwB3ISIzef0uh8TuZwjVSaa+q+G1W174sZv/flLdoswOoRGm0UC6awtSmwgR8c9AyxoAm
Ps2N+9kDMcJKr2jQ860ZJACzKxlbu9EONRAhl+rcrS3MZSDTG+pkfq5rT96cfh6eiXatwxZpZXpJ
K3JXg6lqIlUImnO51LG2tIx8adU7y6mwg3w3OQUeU7DdOa9j23TTJ2lUxdaXRhIXyEtTNNlGeWz8
tdpbsguHLRTY+F2opOB+YVm7kcMj8wt2+se86OtrzpN2I0TWXYa+t4EaFAXh6nvq6PGo7XvhYMy3
mUHzNbXRsJrkoM2+2MCGMq/UxSUeA5GcyJCQ0qB53wStxFgbXV5JTIqTaOS8HTzLZ4WVNlD829c8
LSpOGFk6EZa8/b3KUu0q1bytZT3gGuj6EDKr+tEUmolrdQVn0Mm5+K2plG7MLVo3iuON/Q2qnoDo
YfRmr5eQ3UmgPprcdX6J0olnsvjuhtkXK0iDHahPZovLIjKaPo2dxLkpOxu+e11ceqOBYPSd0nkk
JiOug7CHs9uX0/PY0h7gqt8DE4D7UAz58Jjoamji3sjdZ/wrdrH4Xb0fxmDYGZVnHXInmC6NFv7T
PPJcFIkK3ltVe8+FDPzHtRqKj77U6bGrEju+rwfEcwsqiaZkpEtINWuDj8i1CLcs8Ta3wrUQCrux
4FrGzH1XxKE2ucn71jb07lEqey/dOLb6noBMbn1SFIdRr8m1M0x4DY2oM8KChsbfoKxZalqNM5YL
3o3ZxVrR3JfJgPHDpR3ClrlfWZHN7I12M58tZzZhHTm5phX5hWTwBd17HRHwLv6b2N90JNRFxZtw
bnoykI9ZhUynSuFvJmkAtPUqe8+hRz/ncM0urvLth4Et0d+V7vX7BKYfszQBR9JhPGWT+t4fTzmE
lmZdO/suFeLQd5J4gDvl33M/BXvfUfJjKBRqDgmE6uTwjGwNn3V2nNu6ICilnIOrx/YEty8eGEwg
bjXnB1EE9d+CzrXpJ1Uyu16kCN5N0o/r1ha5s0LS++W+Q1GIzMZocHdT/91gid3EmTp0EdM65WuX
WExBI4jn9FFShdQD3TxAJ/mN8I4diiIRqtH217jV9T1OSEjmiWVuno7t77EZMpDWpIR3tq0ihhV4
X9S6w2+8OUm3G0K6l6FBuTJwW57dqlfcQmEZjTR8DDxf2oj4jnER8h66qEYRF4GPIUnQMQoMP6op
GjZ2hSxaaetmLNVZt4kk5FPWu5UUx86e82TXiraLJ2tgdmpp27euHJonl58fo3/RuLmd2FWZ5VIe
lw/mGgBicwCFmK7TWME/1M/U7NupJ+hUr/N2bbpj7qOmlXl+6nR3TPX06ywJJISN3iMuLgAxnjKj
tjQxmDATE2AFxetq+3zehXjpVXpY/OFmWxVsRo3MiV4TgpEypPDRhlTA+FyabTgvD1af3wpJOegZ
zaVL2wfRDbHpZ9OR4R8PhgmIw+ybv0vX14h/tkMzp9ZLY3XG2bJQEouUXhCXLb3WAWpLoxz9S5k5
MvHEGBFtHRNcIfd82qBxnrwobRLvz+C15iOCKt9WinOKTpjDLd8LmRyaOQ/dlqgqCqXl62m3JEXy
YdyF6sVZX1uLPdVWaFZvvUYOqk2OfKdYY0nbHCW5z3qyNGOiZDISQAsaUAM/HF4tacoLgzpfsqHL
Ils1T5Mj3YFrqZE7erHxR+ai3/dz2H8PM3GopNPV0cuq4FP2lX/s7CrEhFtxHd2lk3GKrExYeAoI
pHWZ8ZxJSKFQ1v2mMC048rFTQWSzx+G8sl0sKlTzx5s7C05vrg5uOOVxnyamJBVIMGhZU6ayNRMw
eG0NtBxAn2YORVRVobzUY+kQtrGy/3yjTb+Y3ysicrzZtkxDf2vkCcwETu4XxfdMxMcrkUccOhhq
x3rcMMSTp43JMW9O2zhfXmG5e5U6xU+VKHawr4TzeWaJgY4+VIAhlo+gC77ttnrjWUrevbY1SAyo
jL4+JHf2FPoGT4+uvPXUJ217CAB8AULvqTAGpgTIcI73y8CFlIiMJ59JALSX0HD7f5VKm2+rLy2s
J6XlA6nD8lL5rXVCjALxVq7vRM6SqQ9tZWBJgzU8yilk5Rvn41PvmgShhzs4lVorSS6jdkeelhHD
Pwjqn9wZyTQq5Z214T+rxGH4v1mNvyOiD8Ml6qCOR3cieCQx48Dle/QyIkT3oQmz4tjs7hVKa7I0
zxnPzno/IDxMALmVdvjcOyyEUi0lnOt02RE0UG0ay/FIoRlYFVXNABycfdaOj9U/NyyKGF0F3LbL
Zqj05kUM03PFJvKdoa3wYbFmsQfqxCxXFDujZ3LU9/ba+rhUbn0yQqc5F5P/xuwNCQSSfgQGNzCf
gzh1fTk+9cnEpZ4Ln76Gl0l9OdzJ7Z3ldmO0KCTZCVFsGCjXxqnKT2PdqmbL3S4/RQphgaMNGFDC
/+S+7l5dt/8OaEXnTd6G/iPWxfQKuIR/66UQDI5d1ylV7iDe8haOlIowyJFA83B9GOqQQOUyVkkV
W+R0t+4IOVIuLiwIWSHc09TwucMaT+q/Cshjtyy00w5YR6wbpLF4zMfsktWZezNc6WwSD5TEXsaU
HtS8431tcQ51EcReDYFtmW12sim1trnj+1cGA+guao1Bjxv2E3XdbU5t+TGXfW9tuUCdax8Y9YfQ
JkV4kVuX3mm6n3S25b7qy4Ziz8kl/XeyUsXrOn3AwCLHY3n+gk9Qs67PWMGpda3mJ90064NanSTb
sJuQn8FzSy/mV8nVXU7q2+/8eaV6Nb2T1uNzwvJPgrUF3rTgS28bs1XJPQqUP2a9j9tR55X7Nixm
9o96K9y3bWC8daY/PwWkbB4GKVgCU04kN5PSPnd0i38cUw5PA4GQp7K6R4YZfsat5fIV/TKfLuaa
TSdeIcS0PvdVGkE09D/a7r46PQzsRKnNEt43YxSbNeGDmHhLVzysYryIxVvfuqBz343Ot4zYcoHm
44z79Wj3yGX7aixZICQbzYdLy0Lb6jLJ+zlJ2cIVQFo92WHaP3Sl3X2QaFOXcVnnT5PlQ7FHlsrn
MRuNFJZoec7yAZXKD3VzdZUX/CcJDL16HnpP1FCHvok65TfsBhCGBUEvglWDzZNSdPeEV1jS96QF
qV5SPPL/lUK2Tnivomzy5xkD9jVve8m9slTAxrXO/jKuRx5mydbSwqhLRjk04jIUs8oiKgJzvwTd
f4wiZlMvcZ8vK9W3SSin2qpC3Ut8b3gDku52wbDakZ3a6Cuj26ZvCzjXFumzPLFhadz6M1sZxoLj
0/VXB1+1hNRpuYPS2UJ/H9aiP4d1iQHmy8I5TVZtEWAlG8irR5ZpW5QMDkJry17XZHBh9h0RnOfB
t8k2rsZLEjCggO+02OhGt6dOmfN2DKwG0JTup3W6teOfUDryEC/OGKm6zMNNaS6ddU8Oa+Yaayc/
F3xVhMi8feIQCgaoU+5ySujuOzMguEE3YPi60YPQSyEgX8n1Xlpf+/NDaQ9/7K6vXgDgaztuHPOP
4fQP+Zq/DwmYlVT0rbUZrh+cQBzNOu+XrTKKcNoMBmA9YyTdU2clw1ftU1tYdvFmiiK7VjLrXvSk
1C4bu/DXYCzdx1RmLvqCD79T6mGJjcJ2WrItDoK7gXX/Z9LmjwF7dgiKu6fNzIgsee5zzZSLtMqO
ZS+734xw+DHwnfBke9V0U4K9NoXj8PNlngFf7vjFv6bLJJVT4zGUo8xT6oik+TXTaUaUbysH370j
yl7nwI5VNQ7/8pyUKkAOQhPhKgT7YYFg782J2PfkugvTGma7uY4CdmGCQHwWpjcc4L0vi5c6jzYU
jMOpL4oKh3tyv+tpGs49XR3tkac/vcZK7qIW8Q8z1L/lHGT/1QlponrI0YhbqwAX8UVJRHoJ0mpr
qRIgzutd8QnUUMcG58mW5Fh+mHpkQ+sOxKigZwtSFcjmTEuvTxSkxV/ZeNN+xE0htBPMsWaGFOKH
yXQk1bWHcgrXfeu0/H87u98HdirOdVj/FKnBcFzxNBcy3LRBOVOVjMtTkHYJGNqMVAJPRpPJPmck
fMPTf7u70ucHoo11abf0x6YbZ7o3t35vXoQSMHl37D4wV4wZmfifc57/S6aGdN2QWrRljDGZJLSU
m5vplt003k34efbOMASYKJtxmyezKVg5NjAUdt85qYPQ6q/XNdV00B3KcuwpYl6RbBWqtz+s91Ix
P4IQfHldON/mdfbjXLkqNk3xlQI5xx6kwqsve3FINQ20msqxYoYGcu9QTMM74wg+AQnYxdD3H+Pi
qwObhiTRy9qO2J+iojCsunRT1FydLRcfCTzcLzNFu54Nwm6Lei0N844vO9u8ZQLCEC7MjFFjt3Un
/HcO65LKASpRCsOpN37JsVOV5XJRmYeBAob4F0qDUqRmMaXMGSIiBzSTMgdxDuyk+1NVWfqGYAVr
LzILa8EQDH/VI9AWOkN3blJ7PIO78pJmqGxLqZLDyA7PXbLMV5srcktV00Re3vmkFxxcw+4eLUF+
wfa5i2TINAwbU/HUwnz7E7oNac10PK2Ldl89VINjbzkESaZs8S514xRn0uaQXlBGp9nQpB+XybxY
IpCbgl2BUQDNsXFZjnqYV1hzqqv+K+A+P3CGdBcBmvhsN6v1bpvT8pO4vnXUibIPQsur0SR/O9k/
BmyUgL+U10USwArvtCfC41fZpx9zMr8SEFo3uIW7qipPnqseR8+FwxPBI1s+n6UeDtogypnyPlHT
IIjaJOlr81lM7inpgSCQGTGr/INJxk6s5GZI30aE+iOnAgnGTfBao41SSKzBTB8cFWZk5jnLcxcK
lY3QB0HkIDcbsUnZHAL2nhxtea+MasFd4TvFLhTjO3r/A1Pm3tyc5FFdrV+WHP9gp7+iva6bBR19
YwWl3vZOeZh8P17N8ckX/nahcXJmccrmdNyspM68wnsIlvXVhtjkvn4aqEZNPmZGBVg7sDFMfCn7
qNVEL8ZgFy7ZU0O7M2CbMKdFDhCE5d0XyZ2YcRsXvIRdVa9/yEXealU/ZmV+VCmR30E+JswumD3j
ajFqeDP4HiX0RIB/sraV7UV5T+7cSrZkK4+4vd/g2ulmrdKobL2nTBq8Y/42t8frklFP1GtwDI2B
wApBRJ8xA0SSkpusei6qLnwQS/ql5ULOqHmY7+gblCt5ZADG5Io599SvOHaSlFlnOIeWJ84vkVqK
WlGttbHjMarBx2Fcm/pVzgN7gNSDEdC7o+1iMQw8gvPj3LWRsq1HUobXYIEmR0OkyXYPVUnAJBHc
085lbhAbGgQbYXXPdCa0RsG6nTzrkX1gTry6Vh110vhIxzoCMG9xGsHULB7ZSWKnZwcBVmWtTAQY
Sh+qVzefRWce3ZbMU5unb1KRz0lGp9vMuTj5Ncsk1oA4MpP2D6NvUUOKYA8yb50mWdeHLqDuciRC
7MK53KPIT6GxTXz7qWs75nN1OrvPlKKzGNb11nrV11gzumtgSkwizN0gB/Q6/wl/lc/OvQ3+8mqG
vJx6TvbMymRgDR/SkDE0yk9eDYYV7WbTfQgT+6vVfTR7SC/FxLrxhhhH4+L/9Zl9y8qs2lb3n7l1
92MQ8qUBAXvHoEepwpPJaTQL2OLFMMOTQPoLLBAC5l/9hHddSHUkBYTfbnRiCnKa6pyK8J9cJ4Lz
ALx28wbMdGrc6YHRJlHT9Id5WCLYvNfGDgzg48a9FkC6bXJfII5ITQwAuHS5hKjUvdf96W1mMbiK
2NuS7J1qveZy3FetdxU5W7NRgSs+21km/C6DvcRBmFkL7QJ5TLI405K8pH0SKV9+rekQTYpDc6rO
JArYZGG/VYXYEWtw4j4YnwfBM8r8wUNbrjsn1Q+0FlsO4SOFHJ5BG02wIXV51+IZNOGmYq+n4AVR
PXJUf1ldDYXdnBkZcyj6rGSBOK52xXgtZ63ppATekJM14GxIecmUwu7Y56aWp45dFnXBaCy8F6Mv
LzVruhvFTDEMBXJf5WUliqozL6LE3Vu+wVd/S7L2YWK+aifsndHNO8V4t+GOFkljz+KRJ1D3SHi0
1968G408WmR97v3pjEn0lOYjr7r3ltfW1WIQFEFlGg43if2Gbr5OD8ov9mNZIEYYT0xQu5/9/wJi
0+QaLhNjzwZmkc1O9s4CEqZcsRbbagzWRLmvytU/WWkyhj0DmpiPpm6f/SLfImEd0O+ZlWDJf2FQ
0JMPTBv4kyXjJrfDE9OwHhmUFfWC2YL3p3Sqmq13p3oUhaWFPZPP37paPtvlb53pUzBlpxSLbBLV
zWmYm2CVw3VxxxdWQZw78+6wF3Ys4NGYz7RTTOrI/TzGk8Vyr8DbGldenLreF8K6BUwf2rA9g45h
wZsc+2s7lofFYJZdMmNYylvtmLdA0dOHyttlbhOvQxC7Yohpx4h7559Ltp4Zc8dmzrV55S04ZYP6
kCr7mS3+Y1PF1Zq3EWD9H1uUn8LTV5nYrIQJC8bBBY/1EtyGKrghssX0sj86ky6joAzeb+O5Ybhz
i2iz7UfxsbjwetNAcZF72XNd2i8oPVidlDxBSaQkWSEH3NzeWmQq41rgQacJf98PpFgaToq4Wojh
dAGxWJGbUHyp+65aNpHIrH+gY3X41Tg3xyl/U6uUsSQLsjHA2DaV7X4WnvOjHRV5k/eliB8eKknc
AuK+37vTcjSWvo1VGV6d2mXCXgIBvljpSzFMfxj3tkdQ3XXSOvfzdBmYRjQ5gNI1jSG8D+5x4Tw1
PdaVYxIbSL8mm++lGxZIryD8TVhh8aJNzgCnCY5NET4wtPPBcGCtFqrOeC6rb58i4aBxMLYW329n
QSzxNmYY+y+u9v5WSb8J8oJjj3ici5Q41tMx5E1Qq31Akd3anvto9Evc688cZc64D9BpMIqbrv3b
VeEXAb9v9rrNG3PiAjYWJDG3uCDX/cIMRiN8hgMX15rrTWZsF2LIRgqc5OGtjuW+6pgrNvnGZzcm
IFrjNVu6/3F0HjuuI0sQ/SICdEWzlURRXmpvNkS7y6L3pvj1czSrBzwMZrpbVDErI+IEL08/gLX7
XfnMZTksUjbxpHmF5JBIPWa3qYioEHWbbxvSDsrMC3XX05qpgHRV4RV7ZSTDtnIBA2ArSPgDQd0Y
DHJ3i83GIVMxYJh0HPnyV9iO7HGXyhq364LHhMBStp88AlSrzIu6E1mdjB5l/PRL7hwjYTy2xEI2
focFqap6uMAE8z0uyNwRbbFVsf9q2thpqmy4FKiplI9hnvF1tO+YFCY9v9mPUTQIsMKAk1yvs756
7GNMgZaM9lNDghJhuJ79D8g16Qbe483y3JNhO4d0zrCxtOtmFmf2LtuS6Mc2jQz2BqAjyKd/Wqk/
nNNK6b9DU6nL3HXdiiDOQUuqj6RrA7pLSa9C0jmNuJOD2SmLbSNmyRonZZUet8XVIhc1e11IYOpR
mtal49czFmefmdO1moaQJ8rkek1SPcFkI5izGIFGAEYrJt0j4/6G/MJnW+DO931gX+AzXI15cbYr
g+nMSFcshV7n5m6MICW4q3XCbGbJesSLLEBxnj398tIoHhKTXC+VNgioibMTcG36KYO2xmdX2ylI
uGwkr1CtPc0KBwkTiHXbliQneZdmm86JzzGyrBDrw1hTpChg4Xgkjztc27y+k/U4D1/pVO5dNhA9
74+2YbY22w2v7pLYb78TnnYQxEvItPkB3JtHmJxgWtQa1+uLmyePUPp65paKOHvVOBtFlBEntn50
F65zPjsl5buboTLI3pnDuYmb58XC1mFIMyD0ffJTYYKOcAju49lCU8COQmB40ddjlwVuUl8n035Z
GNzUDJdkiMmZMvBs4yX/qMFrKJydXDLRJREnP6Uofit9/JjYGYrMTdddlyDlFeZXnI8XwxwuEmYV
n0C9qaLkeWhBTBqVHS4ZMxr3sK2fJ/tlkhdb/H8f37DR3lsaXlY1YUkwX60Ukb73H6F/nXTxlvfT
SdGVMk/DV9GX4CwaJBUinmRc9N0Eb8TUNYRn/UF5Esv77Ozzwv+aWsIGnQmBcDYwKy7si++nrr22
e+fJ7FwwAaR3sP9gObbi1juZCQqnXWsQQ7ruV18M+1i2Dp/ySCpKmF26miOH4L7V/2SW+DP4m0RD
9Fh6eji22mYZMbVh82KohDU3jE9qZJPFEoZU+ImfoA6zxQ6nXOS4Q1SA9Jqvs6JgNGD1G8vigzGT
KG1jneI+37iqJ/GH/8OP2a5hJUZWjJKrHGhPjbV9rmN2JXHzOmfdPRDBHNSnLNq5wMdHhXSK+Udu
4+7btT8x0+eDvzLuC2/8qL4evTXTlO0SZuIdKQ/+2NbQkQPg6ALT99w6Xnmq5q4Jl7wa1jhxeKgb
NquOWf0ROYNESjRTdE678g3nouX2/OiY+YWQVrcplhwZYaM5Nk+z7dzSiL2THa0TlhkppxkHxlI0
DaFLRCwNezW7ma2o3GdZ8wkUAp6xfuBgRAROxy3O0g1BjL1bmQRf7AJFhXEwKzhCcgGSmjuljxXU
d8nnVb3xmuS1hRI3vSxlGVimBgIHDmxpf8z390Tkb1MdlNmy3HrOs0QaxkaY6lIvBSCtJV7pdwd3
mR4nO9t6S/2ep/quxV4JzlXfkIsK6Z76iCMb40X64WiLfqqtFiBFudPwg2GNdy9Sm7d4vreMABs8
513Qo1ASJ7/U83AcZP4XEY33ZxNDdsahAq1rHlgTQP/A0ntEhgaHUSefKuueiAL+T2eLj4nG1XKo
3yDOAhwo298WZod/D/mzDRu2duwcLWsMSNzuPJ8hCQcKEc9+azT+tvRQ8Ek416wK2gtpwHXfc5vQ
uYAuFnSUxXAggwC8UENyYcqE67AY90SFOGnAoESHlMyCbe2J+aMpIz6XRA2bokMwt7sYu0BKwiny
2tDHNIqfd7xWEqeROewxiK5qo91NRKvRMDEvdG1vPERVJnaGN/BBNekHuUBjVU/a1Uz4QnuyyzbK
0cQ6v78rmjHpQSHFgC2woIJZMkh0sPc/ps1wmxR7F9nWPyZfJDbEu3JqPuKiemKzcZhFcQ8aBpwO
WOAWLOs2yw+3H9/YZHK1azseYBcjl6Vi1BNFOnI4T2l9SUiQIRqjmpV9g/ecAg5MxSRHdSlnEvdR
erQ1099lkLK2EWl7Nh3spplNX/BCdOuFjrza48Y03fveGHY4/VJEBPepyTK5wcIBCEg5U9AYUegt
mEXS/Ghk/luC13VeCMI7pmaHXZze6kK9SBcznwDnPPswinqVvpie+FBuYW+wxI5nd4jeRct0Pslo
3mYpd8Cspcq1TVIyVlP3LwN6jxzbYr+sN7qKH3s8Z72c8Rba/TEztA1Omn2vw7/1RoSofgnSPP1A
UdvcdQUxNJcm6c/JyJ8A4s8qUsWL1i9hDr0/EwzpbvuFQPk92/PRMSFFgBv25TsM3I+0mJ+FrQVz
KnEtJPbdP/RYYXpZDASCNH6cgYQQzd8DPDmllvE9RIYFocaF87n4d2Q0bad5LiAqqniD8n3EZHI0
I5KtBsJM0QHNyLuSkW3G4W0SVrqVUBywg61JIX5i8ifmKM1p7eDMEKQZD4nSIsbcMjtypMvtYsJg
6TFZr7luBFVuIkC5ZNErNa67SRKy47/NUq9g5yqJ2qgr8aYPUpKblPwuF31FitiSWParsBPNgMkv
+b3z+/AsZzzU2H9mnhQOuCR3HnkNDMzwZMFHY+fo2b5MQKU6+iMea2zBHdQiA7CHmuWZFA8XGxlk
UffXWHd0qZmv87ad1slCVC2L45IvKCBPWFRLlp0Tz8a/mKFiG/kDVy4Cicl0IcK2t/XqX1z3+8G1
IMPU3tGwoZNZAz+em4UDTURIw0cnTg6TVh5l752cot0ncfyi6ZGz9rPmMpL9NHFj8zwY9cbpLKJe
2tVzWGz40y3yq+08xgffNXaWkCvZiitn4A0tBj2KAbrBQpJ1uEIXdjezTsbKNx+ruDi0nv7l5can
spPQLuedp6CU5f2bbVYP1jTQzzBzf4xNthqG3C2LIhVKRA0q4bnJ2m/Xt76zRCcXjf0WEAmgLf6u
faSYNetL61Q3wZXaqPz12Cw7f7SB2SHqAVDf+WI4LjRN2PV89Qpz3xTyBwrI0+h3OxxvdK6rsybI
DntlHeaJAKckDl0NsA84gYXqiC6+llAzzFLHz5u9W+k94d0hMmn6ZzwxkyfRdGXmqTf3FzeW4AOt
H/sYDQnsdnJI6jIsIZa4wn4DG7JJNXAGUe/Co4TE4t67SsdJf20y+x8Js1dvssFj1DnLVHVkaDzO
pdXtMRgif6RHMSyIW817b6RPXtk+RNxtE5KAclAwOrAfzPo/Z2xfzcbHgzF9RnF3K2zCefFAXNAt
AnJWYUJIGxqS8czzhcklKj7oxuzWdmz+KvQqgvHPveU96WV05ccDVgOxICNR0NzTCxV0RKYtdRnw
WZisVNZL6r7hoQlre8SoM44Bf6Xr3EJNLoTNWkGrQz1Klx2A6XKrSb8Oa8QT2kRLrJ7LsUv00ALk
yTpWPCaJITa5kQNxBGzTGy9Z4x0WQGRAMXhPJRzLsHcu0jK29cTTPQzV930lv1jpyVCEBxqne07L
bM9L8EXm2ha/lMBH73+YBl8t02afbiJjnIfFv8XWchTJ8DH39oEvnVonWf1nipLbWj/vfMBdvuBC
i5Cwd4dqOQl41ogx6bnIyEZljbqOXfydDDmWV5Wsp7y4iLy8FPmwd20s/EYcvWY9dnRRieeGX35J
oQy6bAt55RwWR/Vh30A4Ail1KP2oDdCRr1ErjsQTDxgkb0XiXPKsf7aUtYfL1xznQZ6SxEbwcrj7
IDhfYpqGVkSTz5pWaRhdYAezKw2w/286vpYbvDJ8ZllJqUeiAicynkD8o4no2vsieSYSOmiIFqN5
2eZDqox8TSqWDCFzqBa1cQAE5B2O06dTdl9+UX2bJYnxXFPNSbmwgnPPyK6mrF/vr1QkB5dPpB7X
/ZL8aDbr2Kk1XkFbHfU5fQfS+erqfdj2EezPOxu+qscHMdeXntAnvtXk5jMocSzjEuVhqVcybrst
V2Zz22PcCZe51D5rzz/G2BnhxHhb0D9P1SjOGb7Qn9LExIqLq9tlsn6KUG1DWNYPzAMvYxm91Q2X
RJaJgVuj9ppoQuR4jsIF1SG0PeY7fhtHPrVpd+2bInC7mSTsoJ/9qvpkBMNs6fyU3RBEnn6D2CFC
Sd0yO6siDxocCxGGjBfUSNJoZhWFc2MCwHUlG2mFzyzzDlMGl7Z0QEguD8osfkrqJ5Mar/JSgILg
dzt2nY4ECgZjyVBXnKbkc7L5RFJ3SrjeNexKGrZCcdTsgduKXSmW5zrlL7agATe29sFT1wDhId3p
Asksav8aJS2jP9fSRZj/FmVACLZoCWSjg5idjoreFZYfdW//LhB8uNJkHR+E9cOo9Rffz+g4YUkH
cuVUuMPDOJCc62bkYOnPN1kZ7lvKRPEemxHEwDQXF7aUp9xVf9HAN7XwQXJPrn6p6oKD3cveipx0
/mIRFpywOCT46/aiircMU09WrP8ANsWMakMn8krf2hJ0X4JBI+GGBFwFup0x3RYjBKc80gDLgCHc
+Nn8kKYuamDTvnjkbFDySPaVCmzoYs3Rro26YyERWkRGqLSzASZli3mDrgTWVZ//UBXywBBS20yI
3Ws1LSFfDHbXpr9l8Tb+w3IlttpSFYwJDa7fZJZ8kyNeFimXogV7+sqe5QlLBAGGVKj2YtPMeMSx
mmzQSsrHYXaqUz1bztkfBx4PndoxlnMg76XLgr/1p72hl782YXBGZa5jyVh3K5Utj1WXf+SWjXUt
f1fFHV9iLzCEelmEls5qXHrNxXHkNW/Sb5O2SWH7v2kz75AIjgxLLCwdSPHTQSmj2me6jVt2sa6Q
ea+gyjQU5nFZjar5Gvg5El17LhVXQKfvD4pRdEXqSA9Sbaakx1L70Wa7O0bZH6SODk9AAx2uKI55
vBRBI7WXRDjLg2gs5I12ZyeDvnVjwd/Szv41afvMzKxWBnjoYHRiGYLo0I5ujdU7siLFu4B3WIzo
+6wbXbSbhWs8s3OBVNKOjOuZ/mr6GjciAFJa5aELqoWrhjncmb5nTScd7sOazfAuBrYysKAzL2Gi
KrbKnKrdXIKxrMphbS7xHxeiXyKWFyAYgWb2oW+lT3DkHpzWgnvUZrtGyyPitML99NyqvWgRuBzH
qsJRjDveZd/4Rj7zJftqlcuHrp/KWAc03p39QpHFxWf6EHWScV8iqeOg+jP06S6lYKSdLe5GDuF7
uLWWfENSf7JHkEac2M4Twqix7ReXm3Lu6+2OIC19eE42/wLt5LB3795kvRrAzPtztbbRpvEi59G1
Y4G/Tboi+7ALh3JZ2tuuMO5R3Tw4J8pXr9HQfabL9FK25bFwaVVT873WQB0AhW1qUqI26We9vpvl
6yxaFyrLHyrQzJ1voEt5WCl9XVpbzYm2fOXA01Iwm2TkMZwzZ+qT4w33i1uCNjHU9REjz2ZxcO4R
EVgnaX6byJniPgrAZoq10mXYuGJr9V65tvROP0SeaDDUk7iY/NQjhGvhlFysQLNAIvNC2PIE74uM
oTj1AGqwSTc7LeLiuuxaQns2iYy8QONuBJTGSmmXrEv9QLn5pTTb7wmXIr021XxbmmV4c4m2MU6z
02PErmfSpfb83U+dfTKVKV9BGBSBlXOcV4k+M4dN59Y3HlAQ9f1ktcNHP6fGU1Oy3xwXHpO0Y6hI
4tS1z6BsqsBzpolckYmBsS1Psd4zjDROccCVURHZBRblWfW4N3B0Y/9V8ykjA/hFMcX91a3kSYss
f1NxJz901IpsoEEUt0QbMGIMDYTqDlDZNBHAWuEjJxxMIcqHJg26oeYKsVdLdA7OFtx7NtiHvhEf
gDTWxKqherS6AtSZLAFht21f+C9Jw+bYT3/sWCJMD1MKLql5N3zJX5TFAyuSXTrkO541vk+xccyk
E5EZ4vZC/vrRK0ZyZ1YcDHqCyV8lH5lBH4fb5h+VAwQdS3LYD8ghKUwLUJod+bMEbjO1DvnYfPUk
LbhhWiTbeh+9lleSbDNAv6z7mSJWuKld3NRDKEYHcvM0HgD0Pwui1JvaI5vWOVFYaP2pJg44le5n
bhNz81zMYw5LOzaZQbYMjwTrX2pmOl7B1m/Cez0qXF6WVFdgC65ofs5HZB5DcNU3oINkUdmz34FP
5XrcYQZuI0/lxAeCx1d/yf7PBVWpFSa1v5YLG6l7qU+YaLI5ZAI2X8eTmIwgAnJvDj1CWauMcC/7
uh5DOv+hPPsw0tj/G2X/N+fLW0d6U++9M4SqALf5a9sDKKxNZ49p9Tao/nWw/bVDw2/mgU6cMeLk
xoNKED3BCjgRDK4o4pJYDy/OjJW1vJPL5c01zOd6GJ8bh1AT36Vhw6xzw8N/E9BjwLvoPBKtq9GR
06QBUMBi3VvqhA8/oUUkeWpyH7OjiWtVD/2GQHCK+xg3bmio9jQJB+tBVgB+mlj4FLlYGcx7+yTn
dI9HY6O33dOwyFMTS6wwHMyCbwy+3RYePdSELC1QqmQTgqn7p9nxi+rjs+kj4Jv/86xnTKiVX6zZ
4yeryMl3YmCHrbtQtptq4obYg9FM3YtlFKFp4gmy2uKlYLJYjyguSY+nqLBOjcUL2gKETlkeRVRH
egi2WuSfm4EJgOVre4zS5GbCZ1+nmX6xidP0mXEU6fC85Pnj0hFfMwgje2bAro6uAADTTp+EBCve
yHiUO11D8et6EcgqD7RRC7yONDqeCF2HUZzZTzU8vnwyfqLastauvtyDp9Yju76wr/wdlKNyVen1
953WYzrsejyHGgjsI6wx7hv3hzIpv6mDwD/JPYF/hTG4V9JZ2BBtYg4wBcGxmf+sSPtJCxKT6Bwj
Sh3v+IqE7jKdC9Ue7II9cDokZ2+Ch7/Yzsmc/ceKvQ0sFrl3ze6g31eNFtlp7PKEjkFt+NPyNGvR
2vRrfa37EyTsiOirqQHntMCfUtsbuQORTNmzYx6fJya31qof64IILeZ9b+MPGlVuXDpMXtlbTO3Y
aAfvPuDGvKK1gisC0+lXZ2bY9OUpxXVZ+HzvBDuSftkSzTpnhs/z5b4WGssN2qQIoxRgR/vJukp1
hsVJYUiPxLXIplrLyUEz9Nqvij37nNm3fHL2Xoy0Ise3yY1u2Dl3vVGCQi6DQvTYFDrMBBO+ijmH
TpFPV80Xb8oz2g0dQC2BOG9lGgRLZ7zwLPxSbNcWjgjaaAruaLFp/Iq6pNGBUqbCmR97U0JupPlH
OaemTW9ebhPEaQhHFg8LNQngNEM/hSErirPTj9gUOu0hyyheIXfRuD1C6hiqioVnE0NCrrV3v69/
au4fByKfBPvztkS4rYI0YbKzeHRkoZ6ie8Aez9rrwOUF1fifF9nwRtQp5UWCMducTrWTt2xhRmsv
1V1/1k3eGIRc1zU4XQKYrXkDxuOsDOxfZAqniS3hvI173lI6NCO2zQfDxkNvjxL26XyuIRQayn2e
Ku0mqnaTEh2wyAQIyA800pO+Aw7GKLNaRv3VuO8bfCvMvF89ymBtNefsPnWIeJNp3W2ouBA4FloR
dWMDCz41MFUiqLwSq+ZtxfoTw2Aalet8yY8YCq7Z7J1alqpD7b3ratmYhfVAu8K5BgLROK+ZFmGd
6mdM+QpzfYYF3UtQ3u8485SSkQ6Ck1N8gZMHHs2nNzbuQYzcdhq2hExn22KRAcn5i6BQw1mQlkbG
fmgDLyUIapUR4crN/MOYZnHARc49Km/WdhkdbF1/X8r0yUXKuN9/uZDsamM5C0wy9MQhwQzfKULs
KkdNd+r2BYjSpur0P5PwwcrVf1o73+KoPaZKVQRHFvxdELbi7G3BLytsXuad3HpzFHTFMgf6DIvT
VrsuX87KsfBCwiI02HU1NiTA/lNBFSWutJ6FuZ9Yu4/N9GYj8HZ5QXybX4JwNrr4qSAoy2zMe+Tb
9PFoU/myGkBeIWFAD5TqSkQyRUQWhwW8lEswMyJdte7N/AzO7gEb1k5E+rZjUV81NI0oJ7Tuu8Ok
+5Iw2C36zmlrC/wUghQRCb4SUj42mJVKqnpKBgcElf2Y2niw2P2bi76zMDa7hk642WfB2ZbxG0gz
FD4TQ8m8sAOROPMJwJcI/xHI0bLfVal3wIYcNouH1bkFmAVOsPHHT6yVO/LrqPw27mCaC4LIRbmd
64mi3SqYCi10Ju0FI85+uRvK/AICDjqYQ8fWeC/ic43ha+a/mNjyy07Tl2m0jkS9A4tSllU3Jy82
3aVOb0FB9/exsK7wRkPp85fCNqYyyqVajNSK2KEWH8xKUNco8I2Vmse0p1/gp3/3fY9QElMdEfNs
pPvUvMRue6Bl5QCZfj1VxW6SXH29jEqCeuuM5Aq1jIzigHIsf033MbN4n5gVG3LiUgrSdSzFXjYk
Y+7wUJJzvc0eLb3YpPqIvxDZ4R+2cOuJNguLRexaZAIrTXeycuJ1NROg7Uf83iS5eggiKPrtzidW
g5IK1ddEzyNT73F4Cn84Fl7PNRyOsKJekyLKkZvDkIs743DjobjYk/0P1yt642Sd7dY+UVKx04D6
+BqxFjfGHHwfF/pnQXC4LbNT7FHCMqHApvqJMsW3dJiuE0DDpEQXTcendsFR1KiNW3ifZScPo8o/
YgZnUmSHTumbiC9wM1XnlKCBsIkpp7W5csdmX1TatrN5fxQ+s4YXUiiwgxUU6HERTkkTmC76u0ZU
g52J3zFGSBX0ujizPlubw7S323jXu9rB67ub77TdquAM9kZFXCneAPBeGZw4eQx6UdMxHZmbBDvl
aPdBExuXybPhXRjXxCf75/Qg3fyzx4HpJURk07YJpnLZTbF6dO5zdtpCjE8vlcCuqLs9R6wWDlRK
wFU4DCBsrKTdMha9c8058Mp4NfseWl3+ib2W3UardgUdP0T2Ql8T08pdLHBYxQmw/Wlwlh1AfiRp
b0e1HQIh0go8cALNJo+tk02HYqy/bE3beYXjIy4QTiX1bAbdAihisANgld8sxpK1WwMEEwNORCe+
IlmFcrZv5EYTXF3ENI3Se+y1gTV1f27lcLhDlYZFheCMqKmIRx+caPWgKvnM/frRYNswL91b6+Jy
cIXXhKOG7F61P3TJhpaUYc9JFdfWc9FlX5ml/npJBNJCa3EHGn6k/SZsbKSKRK3D72y2M8ItNJKJ
lCHnRGBYKS6nigV87M6PntCfHOBUsb9sGls942lh29e8QuSDsFr5l8Y0qbYa5l1ZYUmW9vRWa8YN
VUwwWFW/XTsSf/M5sVT/mKIUceWzglyJ9dx5AJYK59NW5YMZD0/2BBWp7OaHSscVHTv3NdjCXSSq
X4jFhDhWk6AdKCi0pz34QMJzQn5RNjTux4H0ARsGwGzXioxt4f0M2AtTAqh+nFx6/LP47nY5uCjA
bVhl4jRgPj3m9FLMfvHFMXDrPBiWOZT9lJGJSAnmccoLPHaaA8j79i4BR91NI8TVjeLSxqwDi3sr
URN6hoblOXuxTbWnV36bZO2GJPd7JY19Obi/FmXHEBFpJyjeClkT6SjXRiHXtsh2ApRMhizHoH10
dTa4OdCDSM+2MSt8x/jRWgB32IMICibXmnbS6e4x60FuYSnpOKx47IuU2361UbhncZxTwaW0MMaB
GuvODaw6ds8x6K1+DqWtiMHJsOsjFk+gaDxKRzzvYIiGAj2+UR6nK3/ZoKFhWFMMHwupgdiSP0Sc
6BXIgR9X+m/dx1hsh+JAf9xaNsVtwQ5Hyumv96azulteXKIDssPfgZVxPUIXWaUQinos3f+7/dfN
5JzTxTwCPgjsqKeeA8AFM+JZt8an1IBLCCgHXDMNQtkmN72TpkGmMNHa07zbCi+6N0EN/5Sf0mHB
PoE+BBKMe6qlWSGPKBD5ANuFyMu6YceARHKxYWaqhrC/ozbm6AczcB+eXvZ7LV/tmlQVZA2UzHp8
ANyCH9+gY5EKZp3iMoa3iJ8DgQLMAjE8y9X3cVbXAei/ZxwfsFQwxfGGejVKQEL3drqed0mtD2GX
US9L+sTASF31xc6sGaCUBRanxze01IgWBtF8Be+rcHZpZocuxXtzxTfaimhOdKqGSgnt3LTTM1GZ
e4HqeXCxlvkzCX8hA6fKD63lbvHfsJN11aElhr5qm8HAnJUbWz/xiNfAQWHwN1P9rZUlZ4PvXGVF
pWcviITldU98pKTwZylDZgFuyZX86Rb70NGV4EEihRNwnjmu1VwdjFZ8tnH+Br8C0m0Fq3NJaLmo
tordNO0KDFx+tIsSsiyDeinu3GflA8iBhulVxsfsMzbZZUNK5MXLjFXSwd9g2mhbkBhzCeaje6VS
AHTYPTE4l3Q1FIFUGtRLTJD8kPcqw0pbQp0JKWLwTuc0BH4ZzAuMEc0/zFWyibBrTihvJqSSvMGV
5tkvhUudgEGfW2k8SEqs+gh3GSGodWOyOzZq0gpYuNZxXbwvtfxHCg5+ZZZeba8/aRXNk/kSJhFr
FycCAcuVrtj4ef/hsIbjh89eLVf9OgRBhrmlIEHgE8NYfl5gbFlJD1zHoplkMA4l5Pmt7uOzJF1W
bGxBA2riugHJx+uQuPQ3VjCBc8t/pbngRlpfGL0eUJaBX1Pi7ZvYEMScTsQQzE0PJKcxuCxJ17jR
ifQvZjDlf4l+oypT2JkW5mFid8fXv3kwK++1bMa1UPII7Tuo+2mbjoIz2yO+2Q9aOKYLdW3msRi4
t+SSjibFhxaLu1f1hm3uhH5CjBOAVzoBqQKdBb1Q2wHOv6KSipWKuzMAhN3YD8/4L4lIWPGHQ002
VDaUuGHrlMm6m7WbzJpTpkkIQw9d3T5RSqXzKqNPuLDNIxCOdGWb4xX+EruU6b1Bf+O9EM0bNTwt
lMtBnTkr09yZQn6gYYU1YROQihSklD0Ufkp14IGgLmw7vpxVm0OninibMcEkjXWU3vC3ANviB/gq
iPTlph9Gd7Sd33zHMAzapikQE5Itoa6nTDEwUUhzJJNGor1BImFNhhJOjoXsajTuqe3dRVqL3krG
DzZD22OR6/ABZDjeYEDsTateu0O/ldTlFdN08EaLNhdx8o2Rvt982OT++O4phtpOGc/KJlCLx1Kz
5yeUkvexj0bW8HAAMNrxZULO1xyumOAHF4l+0ivzZVIVh70KMsEA3+s4Nf3JBV1KEdUKeaXbqFrs
JoPksy7jQ+9kD5SPhJSnrSEsnCxvfpy0ajNR1zIbLrnrslz7drLtoFxsOuw/Ycc01UrzYeDU2OlO
7axrTLNGVa6HOd43tOFp4pnt0g5b7rcVyadpgH3V1CkVCaghGAQMap4JffcZ1ySX36fdFJPaLbZq
+JZGwOGIaVtJ95BYzXtZOsBq2pOjmcc0MR5JJ69zU9uydyWtxdk8u+89Oh/2hZI9WOqtq8z5NFqD
Vl9CZVqd77H0YMvGAKZYgDbT3eOatGeJy0DK+1aTA4NL3A6+7aEZ6/M0+99TJt9QTsFUQlBns7Vy
mAx5+v/1E69NoyMEmRjTiWR6Rltcfkx9NvZw3EmgUfU1laizQjV7+r3hOPEoczi9Doa45iUb+9nf
q+5PLhSWAJuGCZefIcBf7CnOCQ4zu1qkrdeJ1t5ASGIczFlPZYV2yPTh/v5lvGBnw8Xuccn6f5PD
71OPvb3Sc3TwgbPGz+dQS6DSwv01YrXpdDrHnW45Imlsi5mO+qTpDx5D5gApu0i6/ZD5x04WRztJ
PzgC7wta82ZhKsEzgGvPtA3svYbuvKqGAEdLnukuYlvYPfvfmsQ+/8T8OnnjH3W6FeeJVa9cX+xT
v0n36KHUXvvZw9xHB4N1Zu33514QXSlxxa4mfB2WKf54FQ1t84/L5ragw4FtZHudMjLFytg63fCA
0nrXs4xqxWeLCGmN2lZ0xanV5bvNzorGBBDAjfemJVzlitSDTaXaGDDmvSG95QhKgamoo6cmgz9V
9uV2wxM7+88uitGhu+ajNkgiFJ3z1QKIsDTzo/cX62wZGkuouyADfeYD2f1RFzFVBxTHuPh2ajE8
FarbapzrVKvHwCWdj4z3DREFpoO0GNRxMJuWkGWSrOpiwBYEAmYL+H6XU89H0FsNz0PR/bRCf3Ni
jibIug949SGH89nJOXoUeeXCvSfR6WpvE35jr5CnuDFemtlXPEI0iqcW+5Q4SrNV2bIZnDVSQFPJ
D0nq7SNGJprS+FKy01t1WaYxEiTeRkuY3OrF+5JEfleGwf/FuontOSXxnwaN1JPj0qknb1l7N5U0
W4tmMimXt9GBSJEvF8uWz9kyvnYF+QSyzhf2hzvfwQqnRTomrNm2ApHcDcqs3FeOYb/E7fSLdYxx
qGp3M8bx7SIxG3mgqf4j7bx65NauPf9VLvw8xDCHwdx5KJKVOge1pH4h1JKaOWd++vlRnrG72IUi
zrGNi2NcG71qb+6w9lr/INErbvS5NG7yAi/L4j5Qa+SVQ4nWRG78ylHO3jTp9BXYj2SDLgZeFKBM
jpzOlTCgxpIN6YGl+wVtavQnDTE5pkqHGghAihspax6VAVJLGChg1eZif2vSIMYUC4oVNxc2oSQP
pU+LmFzfM8qvWmRSIOkdgFtANfFQ9jPxGiLrwQwtXHUrfEmG4x+vbOC/qDeRfXEy0FsraTBUj3Ei
vkWcAubsq5BDLQYdAzkLYpFFWokzEWdry4t2KzVodmjlSzIUW3SeXsJS6J5aXf8t9X/geIa1CTtk
ifwhfqg7/SZFc5OnYk8ujtD5/eBj0ojDdMgx3FfVoaj9Y1TOZti4OpmTX/L4hR6Xy8Dh1ZLqVdQV
W9HvHg3Iuw7sEhxBOVQB05VyfJdhzmUWyRYX9q2VpxQmhzq1dRW4eFq8mLDFAOpjT5c16AZA68jT
9JXrG6s9ijhQ1JX7EC4NxmxPdcmzaGh6tPJYAEVY3LZmeY9n5ASBkY7HgEirnkfJs6X5bqDpGCrx
jlbRnLNzOaWjH31vJ//OIlNqR7gxBVaIHRKvCHLt8J2mctrvqCXftrL1FT1VEb0nHK3bqv1i9T/o
837vQ6klVULqBTNONBynu2ps4M5T3AsqynHds1T1vxXqgSoPLS1tbqXmQcW7FDSOEDxbFKr0tr3q
5ZBMhrfxO6JcTpwIDxWOdh1mATD2tFB3fekdIrItI/TYozSf8dyv++Y1ZWTRN1XeRbScRzO/apOA
xw8IT+G7VXzt/W7rJfAM0aSFe0KyOrELqA//7uQ7ufxRk49boKxrGfNkkAt11NulgWGGifFgT5ET
FkbpgbSS/e1Ufk96+oHcGcL4YxDqB3hvU2YekHRGa4I6BXm9LxuunsFV1gEeqgLoVS3f0344pomD
Fj4WQ7Uwox0ps1jBUyzCIgGZHfpAtRNKZirQQo/kSpPFAxeJzhYjg9zFVGu98lUPIf77KCb/9Nhe
Cm0i2SvvCxQRAjRwZA85C/1XzYz61THyUMqkRhU2hlOIIjBU61cplQ8JVAQzNPeJrz8kYrwZ0FeJ
4xklAy1pcieKgnTwPcT7C5qbvZXBeZGdDiyzOBhPYwQ6fC73Cb6tqXe91TlDWm8l9Rtw/Y2hxNe9
wotq2Aezs6rPIVs0MJOkq8Ey7hv+12advWXTS9resL222oTaipfOnlEkfNhgk1RQc7Bqiv/o7dI0
s4TrAjwggFPkAJB6zcsbA+0hUACvoyY913K3bQr5mw7wjqmGpj1yZw3GlaUxNlqz1MeBGt3L2OIM
ChUCzB5nQ2W1mxdYjkk8Tc12Og5w57piwIIUFSzk3zLssIQU7n0HrEdoIArHPySuUl/+VorjFR2d
VyR5HwW5+q62PZfdIdOsTay+VFi9RoLgIAl+FDmFQCS893H8KzHeZO+6AME+ko5A6HL0DhPAJrQ9
9UbkPVaO9aGivuyFKB0F2WGW2ZGhQ88HQ9ObbNl2nwFRHQBHDZCVK+g4uCNe93M/xwwpc2cIpe+k
WV2lM13gFVA6im2Me6yo3Akzszc9xvmLnj5gmrbJeCMaCiiOuOR3NHQnxpb91oo7mnQ7k1NONwF2
tPQlZiJcfRiNl0CGJ1y9ApjIN575Ins/e/k3JVkRdwi2upzdYdRnh8pNgElsZB0SPfuu1BHnSGWn
0bQJ8oAfwS2vzNzvdOTcRJ8Weh0cJFlHKM5KUVQDxoCbA87ccWdnVLwtaHU8YRyIKCZoY7U81jDX
s5mNpFd00s2dGlR3NCwB5qLIIwqoBQpfdb25RhbloCFyRF+d1Fnn/IaFWwNP1CwKXJm4paN/k2NA
EsUGmHjLybCebwx0ZLTIiYr3vn6SUcMzqTM0VA2MYXb1Vm/Q76bm/KOOXnRpN87FbQBZqvbY9Ljm
CBSOXfxX3HLqehBvCBpzj+80Eet1qBNmWTmN8pqj6OHfNM17a93W4VEREtvHfAIMPjWDr138jqZr
peFrDrcQTXxD5DGF7gNrCGNntKE2NRddj/AtpNogxhdaLihTol1AUxB00MaEax89hPpbylpvWTE+
lCOhZFZmkWLwLoCsDVR7cyDUCrYUo1Q/Uk6B7WzxHtKwmfsW1U9pVt+MiN8CekB/lbphXKNhN1Ah
uPOp2YZUszNQGU32hh/lZgzqbUmBxWt+jLgCxAI5gZLbTXk3mdx03QtazBRlVVAIMPXZ5nDK6X+T
LunyQcrL+Q3nyN6LBUYkRSxE626BRdKddfp+uqn4lQ39ADRjnig6fstzxU5ghbe1tveQdKZC/qQ3
uIVoj5P+zEKB2Ihadso/YJdoqLAihtFHqEFk2jNoixdN4/tL+YMRj991AbxHS1k6N44SOCIYp/Em
HWe/7He1/iZNmYOaG1wcHSwn/tAkAmwyKtfUdxLDA/5T3BToArYouUE3RbiNkpug4eqMd6syHoWs
vpZ7mn48wMrrcNZHBGw1SSjjxW+a+piH5W/P7+mANDAa8ATOvYcRGy6/QWALgKZn4PtG/94fFZIO
t6M67Bdfcuzp1a0f/aQJbRvRN8xXgUbsgwmBYgQjW5ZISmrTiW95831q7zvlZYRc1k7RdkI7E/5M
UPYutEqUDdFdjADaAK6IeUoYsnaYX2iVFjyNdQ1ba/o95Q2MBSQNNf9lUG8LiExynbzMjgpR+RqB
de/yuyB6U7gxfP2uDp+DQLgy0/uuf/ZCkFUSp4vnlPRSRYCycfxYDsZjaPxoh8AdFV7v1Q1qQzdB
h0ce8KYKr+uRvsyICfRGCeBcJUcTU5agRQQNIOXgI6EC77Eyyh3SYo4vYtFqUoVDCNB4Q33m2NKi
hdVEV76ycWV4KGBIAfaAJjkgOMjjMG/2wlAfA8micvsg+KJd84/8la409p6wG8OdYSKvlm7N4Jck
ybRWEOGjAd9nrYtQnKOUQN2esyKgT1JSlYb1lf/UB3hto7+rTdmGY0Vldo87llupz0PY74BrjmH4
niXJTS50j+kQbbUyvcukeFuXok3b2EaI7ltAlxHQFnVVJMCGL7nM7gmfOtzoR/VeqYHrQAyJaOrU
6UMbvzKzFE9eEQRw/cREKgFbY7bQYH3F0BPBF9MZMnpycE1nz12u5LHEUIsufPHg+9s8JUeWr9oc
kiQlaAkbwPA9R8Xboy/SjOiaJfnBq+o3UNXQ7n9Ugeeikb1RKE1PvD2QSLpBkWlfcq/IdXznZY8S
nS100EjyvrYCcvzYaOJUGFOKkyg7wxBHZLSx4CpS0/2iGj9q2ptJ3f5QqAtbkNlIDiv/u1i1T9HY
oTc7XUscbQqVJXHSeVuNt0lxTRsVq3A80XA3QXMOkiGCdHUFK8/vXRUNIiWXHYMCiywhtJagLJgF
jwG27ap4EKxnejnbELRPOYPIIS/X3AIGX7WQpx9qnafoa0ivZaTtFPrjqjGi0GY+VDlEiGa+8fQB
SpoV6r96nE6kpHN1CedqFA0H+DJIYAri42CaYD0k0L8xGhbjWO+GqRxsbKcesFy8reuqJcPycm5o
7Ttt2ZsQo70JEapa5YoN6FlBCX0HTwZ5NHjAmuh5Er23KWU1YQJJz3qnDdpvEwqTRjuiH1E20xo+
W9KCs7KuLHTc88F/6xTxm9CaT1afunoi3CS+8jwM+cOsQjhplhvM2sWskaR7RS3yCvTXMQhw+/WG
fiNADt3oHZ34xtxrM/yLnouVgAmXBiC+tDCAM1b9dNWhpuBDAdSoH8LzpQefJ49RVz6myMgDoouK
o2kJoHBEk5OCLdN0BonQJKvuGGjybpLylkIUbzZFzBFBmPJZOJM8xC9oSUSNmDksEmB9FWQblQqo
7aEIfgUa2bcLBHdZ/02xVdGdpRkQ8KZ3DW2WN4BRCrFVYQcak+gzflRvaYtpCrQ4HlR1Xn3J5z0T
sSXtIoNxBG1IdAyoKHhxgqk75PI0gi1Ohn0KbPFbiU0P8IkiRNCPXrinqZili27TkvmSpqrXQevr
tozQ3EbrxoGFSH2w07snX8El2FBj2rRIxz0EZhgdUIrL71RklmzDMunpVp7G86vTH3yBDF9TSt1l
hAhVjmrdOag9hV/6aoi+J03J7Y2o1RcsALrdQG8xw61V8falT90Sl/tAaF0Y1aUr5hSt404ERG9A
56kDkkophlc7eijwNyP3mCTlsxgHLxbc7p6qOY325VsxbA8F0z7I0M2n7lGJ0ERRrE2rddcBOp5y
CmR3ugpZVYWRITTDW6CCyjF6L1klHlse04OGTbChPai0jDegVL5nRv+tinNAmV5yo8YYfOsRySMS
qkKLo0M83MaSd19L3o2Wl+/jJG/qLsbnhuxAk34VGUc65uHI7NE9F1P6+oGCrBVOk1gIT9qP3hI5
kYbGSQUe78WU/PQ74YvU1LjpYB3cNyV3ItJgdp6hvQkO+3cBpMw3wslGGbJ01Wl6hgVwpxoUWNLh
d+D1aJLoSHpoiPPmeUu1GdH0PH8IQd86OuoI7FncwVp8V6SMwy0Es4dKE8VsM+hf47F9RCz7foDq
nxW8BtrKtlJQjXVrjHBAwbIX+q1YonfiKzwWdS35MUXytC3nQ5hHooHwyKyzcgNeGn1d3GTk/ncF
+sSwIiQ1eVMyNqURt6DVn7Oa+1FT2vK7WJfAGdUi2jGtsLRrMI/8PKcfq62gSM9ijfAXIiot3CeE
sHE0s/0eOLKiI8ZnhqC1geraAghonObwqATLBX/HqkDiUN65KsAv1FJqZyXwWVoWkoro9RB/Hb1i
G8hN8EMLLayfK8VFmVQ/6KnQHZpIva81ZCowTJXgMoOZqG5yMWwcVc+GO2+MH7R8Ml2xRYxVrSan
9+88JdE3NG8yB7aTsuPZequTustpmyF7hWqLLjaPgkLGLqic47oSIRVIW09Wwg6MBKlJI0OPM1TB
rpsmIv/DZDkpdPGbnACaowU3HvFLtpCrBq9Y5JgnlObwAoA5hQWZf5FxNLCVcXz1TGXXIM3oafq1
UuKOKZdAhAzvCUUNuJxtftVkHcegzuVVfbFCBUOWBzMA1Dq1aHbS1Bz9a2vCI8HsKVz5IrJKCIFg
ouCn3pUfJOl9FbYDku+CDiAAV+VNE0tfkert7jE2Y1Ksho50+eSxFEB55aRFtL+4jGblWdyL+wxk
hdXHut2W4Sv6CvQzOmzmvb1A8ig4rdlP6tfJAPJykLs44lXfyXOLMKlizf9Njd38IRRFQFwTcUex
DR68gndGisGWR+5qaVA8daBluzBuBcShvEQBfGWklTVDLr0bX4ZGY5fZCP8THidspUzFeDhR+mdO
cboQidkMdxjXJj9A2yRVt/nHf/3P//O/fw7/y/+d3+ewafPsv3CEvM/DrKn/+x+S/I//Kv75/z78
+u9/mLJqmooOfs+AdCFbCI7z3//88QjsZv5f/w8cZnO1yyeMt3bKNnOmvfcruwJX4Yp7MbIj+3I4
dSWaeRoNl0YdC7LRcEp5p+NBxXm5EmF1QNZpCCHh2o4TBlS7VObtaIt1yJaeCAPy7PHx8ni0y+OR
xdNgrVFLfUxNzaGzbbYPvu423v5yiLMDMkRDlCRRkXXDnH/Dhy/UGPkYdIU+fyHshnbpjeGaT72D
itM+sfUvl6PNn3u5HD4G00+DCSgFK4WmoTxm3AUWAtEi9aHs2KU0L9DluRzs3OwZMm0IlDCRU7eU
02CiNRiyEiN3YhQ3+Swf9DXy12ZvLca8Ij/MXpx5LR1HEBqNEzwPzvQcHuFOYhxry99I/g80ZjHh
8le21TxNn6bxw8gW34wMx8sBrbAuDHKQ4D2IHwIg8xHyYJen8NyG+jiFi+/FVYUTTkOgyryp+i+F
dv83/r6iquCVZEUx5MVuSkcZ0obG9CX+fRpd19rd5b8vzTv+dKYsQxXhUsoGApa6slgDglbldYbg
nlMfk2tvV2w9R77PbVwn3fqbtgPSdgDmbE/fh5XIn2fuNPBiYSACJqRxR2AF+avuAHb18sg+/X1L
pFipwrfVOF35j6cLDxQyfg0GliDI2eNNUYziyhqbp/5k5gigcG5zZkuKwv45DVAXrenls9OAuvN2
2bbbSzt12+zqtR00f4ELcYzFGSeMVCfNljjURJzgV7HNd4hA2cY7FdKN73hrB/inI4hx6TLD4p0l
IbixGJdR9iIczyJwQR/sku+l7Tlww2++DrZkY5ritPvA9f7qNrJE7c8CNE1Rlw1ZOp1LeKsoOCPP
5lDIVSFY+LeXF8OnVc7fV/CoQ5AbpSNdXIzJb/pckEv+Pk7ImwaogR68x9Fr234LNSqNw8qu/XNr
L76ZpiiKyL/pW1rG4lb3JItRgip3jOFWgKiRD99TFHTMfey9Z/RuZlWznjd8Fj4X2q2Q7tDb3MgG
XNAYxeNflwc/r/TFj9FVVTZVy5JEA7fQ08nN1doA0Scy+HFPsagcbnlxXg7x+RixxJMYc5rz4Zgf
6Y9AEiUG/uGVY1yDCwdvvpFdxBPAHLsCWBNXY8kW9toGObPRCa3zzjNN/rH8tkGG/05cEboH86tQ
yPobG11H1FQkQzNMvCoWJ4kphshlocxJIwwVDKzfW6gEJYYnpfwLUVUKw6TuNGH+8pRKsqzy0RVD
NRRxeYCFaGcWcIt8t8SBKBN1aK4A1UFrocs/1F9A01e4v6bGNsdGyxFFKitS+64ouGIIXnPEzBbU
DabrtPSOhtLtVZbX5Z+oft5WEkcg96ylc2aI5mJlSUrRGI2ADiNp9ZdwnAmJZM123dLwDywBbIol
vwMaoUqKrU4ak6ebif5uFYAveH63RfSCU84Obhb8G0k65nGwRzr+qhK6K1CMGOFZ1bGxRFuDmxol
wpXcZfcQJKgDgstNqiMKGQdf1vd6MToK6EUdmFzV4OaG8rSYKu+wm25T7YWG/U6NDEcSB0BCw6H2
u5deU9y4+Rob+e+gNXeXZ+Zz0midzsxiP8RiJEbqxMwMd5AqDy1p4/SImdgWgf31K+LzFjiNtrjE
PTW2kAAhmvU0OZlT7tIvsV244Bw28jVP94NxfXl8n/KrxfDmH/Rhu1vlhNbVDGpAv3agGgICScp3
SrhybEvzAjo9uk4Htth66GiEoa4wMCCE1SHbpjv1F2WLLWadW2Ntw50LBp9IY7NTleU1djooD1WF
JiutwAVK4EhO7HZ77UbYJS6l5rVLff7+y4F9iKUsLnUIvpPQ60xg9xP/wm3yJN4D67WLRwSutubK
7aqc+1wfoy32aZthBaa2RPNucnBvroh//EY9yq5217vGFnXgLRQnO97RC3Ist+GXKO/mdetA7XIl
G4aBA5jjur/27WqXrb5KpXPrV5VEKMSyYvJ/i/Xb0ZSyFABQbnCt71QbQbGttE9t8J8W14bkynuI
hZdXsDT/zU9fwNRV/s0JRnJw+rX9uLHKsYmR/ribtnM8WF3yfrCxBnOzXQhDTVkJ+XmUjExRRYs0
XlatZcRBFEZmwIfUQHvPwMe4lVcifL7p50eCZFqKyHn8Ke3oYCdxTeYBPW2UgQBCYhEnm4eVmfu8
T06jzLfCh82Pi0UthtBgXBAhxQEvIAfmSWHTSXfC9V0574TT70Q0U5ZF0QK2/emOwYK2NLgLwU8N
ILUG9Fmeoshr4YeVRoSyJyXezeTFrFqvr6+L3OqoBFLDXRn05w3Lz7BkTSTJMJjixUlkNFS7kWzB
1+Gpc/z9vDxVx3saHeT/nbUyzZnFKc/vFsOSUYenPLTIH+EJpYokt4Gr3uiwuTe17bs0wmyIvwop
eGavZf3nVo4GFUk1TAod5Dqn31RCdt+rMSR3+4m6830K2pl22+U5PLf+NfIFlCwtztjloHIg/VGg
cpjDXqzydjdWwkoaei6CKWk8x3ALJSlc7GmAO60ewD12K7SRMvKJKV15VZ6ZJ+wWNJUnn2poorE4
qdSBzQfzEm6RAlnPfBrBGcY/L8/T5xiKZGmqpWm6aomAZ0+/Re+j3D+NQewqzbFBZMScbitK5peD
fL4SFJk3Pw880eJdtHzlBQAUwgpGsDs/T9Bau7awe1EBevVRenM51OcHJQBdk+RZNRXeINpizkxT
r3xcC9Bc66bvnleDgiYZ+5b4KVpMvoYV5RTIa4XVc+MjpKFiciEiYLfYQdiRFRKe0ombpaIIY2V4
D/vWshWpLOHX/7g8wjNfjKn8d7DFiVjgBSZ5I3BUUbsqFER4D3iI/Y0QlGl4TKIhIC4XRaUZ6P3L
beIimhd3T4J017QPl0N83j3zmUPuw/km67q2mLJkVJC98K0Q98630NhNwu6v/33dVCRUlgxNVZe3
fGLEQRl0dIF7RAWlH/W0sm8+v0YUk5qSromULpDHWZxhXWr5qIX4qTul3wGL0KtCdfleiHcFqqIq
8KK/OhwOGaoVrC5DtD7dCJqsTn7RZIID37eyZaUMnX4Sc/tylDMvifksM0WNE8GyzE/PWyPBpAiS
F/X0OStFrWFf7GtH2KXbZLeWl35eyLpCpYTTx1Q1iyv39OhRmqgb0pExKT3aNmEMaEG0ahpIOnYP
KwObt/3pxa4rssRC0Kg7sqSXn0sqwmZsgb8Ke/kIjGGn3mdX2X7O96JjfSU/Xo4nn40n86Esylrc
rYvlHRdy72M5JzhZHtQbuBHd3dg3c78p/YrfBmB3vJP6Y2e15bXujRghDVbeg2GNDTQvfQk/TwCz
2cRrHzBjfp1ZQbQ3kN/8nU1AP8a5gxdUPk4fVa0/d1OKOUCah+7lYZz7QthLUaBTTaqbyytuwF1O
6ho0ssME+qL+irwddN2VnXpu0ZGG/yuKtnie6BAao1YkitJuvF27CygBNsf0enBTByGHv3wXsRJU
2ZqTY31OjU9XndnQK4UULDhWeqd5XzoB+Sj6du3KETp/4E8LjhIYlEviYG58GqbrtQHY3cSgannX
Kr7TQ15Cab/bymhwoBNJ3Msf6+w8YjE7F/B11vpyjQ9gJ2s0msCv3Eg/oX3tmrfuqG/0bxoPqb9e
CKN8L7N7OcDZu5+qMSjpeqEuIp+OHbDiZ1sDTvLlAZ2bwo8h5iz5Q+rfYioKd4M9i9HutYGeRYft
SCi3r1IEM0WV14r451b7x3jznv4QT2wxpY8tlJXRGqtQo8BOcDJfLo9pLcZ8LX6IkUh4MKga01Zh
tqFaw77EHxfD1JW18Pl2Pf0688/4EAbntwFGJGFCOJuxPLLEpePlkayFmHOiDyFENIJF3fB5v4pv
JTO1Vo75fMHOQ6BhLdP1MD+l19xwZg7iYJaDf5RRO4mb7z00csH7qTeHXGtXZmz+ucv9+iHc8hCy
IhzCVZVwUmXgsLSPpjfBeMpRMrg8bWfjKPLcBSXtwcD4dNoSU0S4yBsFqCCmW1bjTTOld0mt3gRB
uL0c6uxaUzQOIINC06ecodGUHFI1R9CYvAvhnak81sbKIjh/5ug8IThIJSCCi9NUxDoywZISLP+u
dxVH2iN+tQ8PgFcp3eRvlwd0dsn9O9iyjtV4HmDcCQR0o+BmhRcOmMa//HzQAZHxLJ2XnUaGevp5
NDy2jHBgzsSuBCu/04znlEpzrj5O/eHyaM58npNQizx+GAyarYGcufijB+pNWTvA1y+HOFPrOh3O
4vP4VYJ2OCR1B7Mxf59tAwe6xlwbHh3QdLu5+BSvfKQzC/zjsPTFbT5iPhDLMSGt8Fpu7kxvU4gP
Ufp4eWRrURbXq1DgrekV3OIBxZpkelIRMzHz+ApH2JUNe+YWOhmPfLoi8C2WKmXOF2ZdU/C+QQXr
AN1LNPG6lQvvzPo+CbW4gAIBXeJAJZRYvxXyLEu29lA9t19PQsw/4cOpLUjNhM1JLwAHPIrRzWT8
zrXspqmuRRzpC5DdEvYnXxDq7rqVB590Zr2bVF11St7nKt6RobXNJDA6+cHcNb9AeLn+df+T6q89
0e3FHW43FCsfb17fi1OdNyDPP95NVCmXp62PJQIyDBrHkx87nYpfywg9kLP3l2jeNUrtDt3Krj43
wychF9t6VqnS5ZL1j0fHFr8bB1Hue7zn3Grn2eJKz+LP+XppgIsNroylHkUlfTvjqbgW7eag33g3
44uOROUmuJ/7Cs1+Ovq7eZYhpxQvfbgBZbozdnjdbWLHXy8nnrm4TZXOKG86w7TMZSvRi7Kun9nH
QAjAfF/jlG5Lm8gp3rKr0kmfhQeLc6ff++NGeL58KHxeYZhkqXxphUcyxdPFZMDFNtskHQt3hESh
gApEjUNXXy8H+bxJLRJ6Ou1c4DRKl6/WVh8MJLC92UsXK+4RCwdHN9CP/I+iSMtTlDMnN7WsdKPO
VzaRAhB9qv5yXw2CH/XXubZIEcNYTFcoZLRq0iJ1+0p31Pa6mvpdImAUPK3swjMV5jmSaRKLtwlo
j9NTx2wCa9KaIXOTa+Xb3P5Am2UXXqcH0cFp7hDsLk/eHyTe6a7g2U2SRVnGBHCmL+Jlpo5qZMTI
kD9LDu1eajcyDagZHjA9mk+Tnd6gSy7biPPQgMH4JVoZ8ZlFwg+gpCprughXZ16pH47ZeIBO7+Mv
6LbDc+nvrL/+jGCAcyFVVf70wxcDjAPfjAV4OchePxrhc2/dSXLkXJ7FM7uJg5rjen4vk4svUqE6
UbUJNhnWleNdKx2Qk97I4Qou60yCYmmyRvVHooI+wx5OJyptBeoXsgACf6ce6T0kju+ixXo7HAdX
s4NjsltbHOeGRSlN1iUaPaiQLSKOSZrkQYcvatteYw9li9mDL68lDfPWWS7Aj0Hm9OXD98dabMj7
niACDjkDlFntUTOPYvwWA7MO+twO5fpw+XOduXiodmskraB8uWOXJafKN3otSXDMRNKdvibyHTvB
1p+EHcLoTr6SWX7Oigim0y6gxsq//uz4DwP0Wt2aVB5oru5rV5HsuWMJB9eDvCwq9dOEzOLl0X2+
VCyN1xKFDVrLEv2c0wm1hii05NyqXFO866EHNeZthAkdGhOiDoF/5WQ8Fw1DGU4QFsmMuTuNpvom
XztLa5gw7lTd0B+7i/uvkyXBycSssNb3l0d37tsBarF0EHAiVanldGLvoBnwNtAcA/Y74zcK+BEb
OCh/0iKxWnnsntkDbLv59SnR8wM6djq+sQ1QLjU02u2w0ST/qoNI7vkrk3jmDDwJsjijMPXofKNT
MtfHe6JtpA1NpsvTdnYYtN9Mrn2Jw36xy8YMzps85ZUbig+w1+QcdYt8ZVudG4XB85ZOhWYqn1o7
KVgvTKkGLuJIBVh0HakPlwdx5qiY+wjE4G6k4bsYhImXCN4YAJQEXAmceuqrr0KOPUmCqbAidxiD
e+m29WSIA3rprQQ/d/5aZGt0u1nvn2sEVRamtTxYGIdnd2OMscl+JgYgHO/ELXK1gQsIw17vOZ85
Pghr8RTRdQTulPnLfjg+/MkSrE40oel2EFuBCgoq7GTpJtBQv9J3l2dY+vxYpJfBPWbQ3ZZM3Vg8
4VBxrvI+8koXQ+dk3ELr7FHIfZ9HOuxDW5zuA/9G3GLC4a6hYc7HpgQDkk8EaroskGSDXsbkAjQa
4LWAeB7e1F8Wco5bjwYEFnV2+AtqWrHt15rs56aYzhTIDxrgZ07MqOprbCDZfuMdXdDSejRyO53u
m2xln0vLFayJ879UXlcqiZW6LAVj4MZthrmn22xFz82lXQjXQ7FFt7aDbWynUDfhL+KyhtsQckDu
35rn5Y9YfGOrEhO/N0teFnCCb3L5+E94eWyr9TGF4fpAG2ZeyzjFrBymf26Dj5f9n9CANbgH0Zzl
NDpdzB43HlTCBFqtW/4ovtPLSRCm3iCsstW3ARrabn+It2ihczy9XV7ayxPwT2ggRXMbUqPbsNxH
QNaQEcfSsexkW5kedRPGo7GWvy/PwD9R6NWCptAV7ROmN+vjHJoNHzjEWqGt51rsyin76QL8EwLS
KN1a2s700U/nUCxFs+9yc05eKqR+t+XOu5ZGu3MVt9h5bvf98rwtT4RluMUnK4oWGpVhUe3Ng22N
5KGK4fZY3lrh2uI494UgchuyCRgc1ssilShaRco1VDNd+bUdN3lzTRmO83UWI9hHpY3BOLKffwOo
PI+QGiaaigAvPmNH0sHokqGUMpfbBQXCpx4hw8tz+Kmg8yfEnLOgtKvK6vIQr3KkBwYUKF1u35/S
VtgUW+SND/61tIP9Nxc8jEP8dSXovI+Xm40E16T5TnkBtPLpQhGkrq+MkDt/sjbCT5RUXM9RN1nq
TC6be7u6uecs5VK8xQ4r86qpuryt3OiQ36aud0Cmclce4Ew75UpOfW6b0SnkmphhgjSqT4fWWC2d
YE0r3bh+C9BbDFY+2Nrfn6f2w6U7Wn2m4qvBWyvFuhfGJMYtl7/OWoRFAVOUhUTMJyLUiEzgmyBX
K+X5c7tJZ6WJPOvJl5e3aS2jsqt2JnVrHdsAs9wm+ERK1rC9PI6zxxHMDR38nUmHcwlY8km38PIi
P5m8/3eRIHXtu9GP+VVa7NZ60meHBbuHNwBU7E+d2zYqRy/WyMLKRrZnjY0cy5PGX0n21qIsMk2V
ulxYCegH1fCNsfVAYwFLdi9c6QmthVmceEk1VWmBT5jbDLcJWo/iCxYQl7/P2XUGDgbYHZgycKyn
K1kNfc8a58+jCcjkyEgsrjFLzw3CUBXgfUi2gu9Z7sXOyJMoI21DVkf0XurqECQrtdu1EIvt2I2G
FWIMU7gqpHBsEuPMRgH08kSdjWHM1CrelZK8TM2yqq7UQJdKV68qhBjtxPJs/GMvBzn3NeaKA4Ao
az6R5x/x4VzRqsoYEpHVq8WvaN4N/crr+Pzft3glAWaWGcrp3/fwpZJ8lG7RBd7r/qOfrBwq55IB
E0W////3FwvWkuoo7WUy5QHKDb67Ao7A6XAVDH8nDtgqXnmSBuBluaYsI05xJ8zdWhHtRPsZKVhV
qEjb1ivH19kBfQi0WFlGStevEoQML6MQUeG9hmRRp1UHvVq5jc8tL5ql/xrRYh+aluRPckkgZTR2
Ea6rhjI85p20kh2uhZkXyIcF5oVB03lzDoVFqN89D/jPTuPKkfLpJTxnMx/HsljFuVbzRNcJEh3m
FA0/3/ALShr11tjB3XGQtpi+iyu9hLUPNf/3HwamJZRxw4q6eNOK3abMOkppqLeI+jViwGuMgLVZ
XCxzVGMwu4h5K9TDnSBvFGUn+ysnwdl78+MkLtL4XprqFKOHHFsSipBAIo/SY/A+HBEjpdIfrYVb
m79FGu9LdPd6C/0WlNU0XACAjyGu4YQ3+E4etV1+ndwqlPfLlQPp/ExStJlJ3zNV7/SzxT0CQUoQ
5u4gJW9Tn7hFqt8YXf03LgiL+shcHAdEKC+2cVmqQe2Hae7G6rPRIs76JrUrR9K5o5X6AOUfYGPg
HhYTKHR6osYC2XTS4EwvaOOv0ap+X74ezu4sC0i2yB1EkWCZtCGmj9eJMI/DcFL9W/QMQ4/mr2Uj
5jMab/8sCKylVGdH9u+gyxJnjK4xhml/qH66rUBPUfyVp93ZCBatRtSjwX0vEcBBQBuyqhNedoh8
eNtg+HF53tb+/uJwqAsa5hTfM1cQHno0chEN/88CLJZxKpvNWJpzAFHGWqFNv1jDGgbp3A7l1fuv
SVocCBw5PTorIFzKTnORVvNxz6piPr36N+6Ij4EWK7nTQikNIwajZLyuTQOJZ/AtSAz9R3O25Mej
KjP2w0gYXBFtGX2iaVj5KiszZiyyhLAuaxOpdR7u8XvioZiGXU2NbnMqu5eHMs/I8mX7YcaWVdGs
8KRErgik+TujgRdeY5K6SfIcY1fJ0ZtNr6/x4M4dnB9DLvKFQFZrD5pLhoa5ZyM0GEDWNauHy+Na
CzLvqw+XahMEUqhiiep6Ko4oCoKfs6FSvsZpmVfuYvoketqiTJHVnAu8p2HCVM3/2bnMZHSSsUlH
hl7FaRD9wgo91eKvNjvIT07iLW6DIdNrKZ87paFfvMAFeI/i5BgMa5DvedN/GhZgPpHekA5tanEo
GENdpp6X/V/SrmQ5bh3ZfhEjSILjllNVqTTLlm1tGLJscZ5nfv07UL++YkG4hba8sReKYFYCiUQi
h3NafxpAs5i4fRaBUeqyXm6lVFQl/dAX8KbTRhjjHdYmHQckkFofhFPqRbJvULHUnPChOmAWFKla
0aXAVY5gdobgWkVLJGN/Mwac+jiFcvosX5Akcoo1DMYkuwxD9Xeak90fWyIawN/FMZaYJKOUmRrE
qTWSwUDYzLLope9FWReOwSPzS+9wDbNiH3oWVyvBxL2SIvUNYsCULBgyyI+2MnjnteHcRydimM3K
iNRLpY10XwFGmkj/SQyB5+MKMFDnRZYUIwds/qtrCwOAkHnrz1bmAO4g1AX7wdt+WvVH9pCOH7IP
sDiOQRLVtghN1dIDiKImHXIQCanqs6oKHt4cL64g1DEwN4Fq7of8gZJICmjhIGrofrZD580RaF6A
tmkKwTB4q4YkBcZFUX0BmhNj0/oa2k3e1DhD382H/nLC+ER/HEDwmjjpdeu0bnQzf+IpQQtp/8ik
v2njYiWjrXRgDeLFXBf7ogWjUzl8MdbgvMHx1hADT3iWoa6CBDrjYcHCDarUnN4WGqVOuEgANxoq
Lfz6J2511I/fJTG+NcYpnXvMz/hL9buTnsZFkBLjhcAnAphNktZJXk2TpspNN8od80Z1KVpZstMz
wLO468Xq98iWn18/nmXQBgYKtwTYJbaLwSrBNRMPWD+0kN1JGuBhlx/nJXAd+FYE4xMKK1ZKqcFd
2wJ3QrkEBqkXXc1udYj3mN3fdYIM+QeIBlwYmIw20SqETBAAX5l1bOViXnNlbX0gJb81SriZa4Cr
D5NC4tw/x69iMJomAQ2Mt39oJ1TR11VmNYRJ0opobD/PEhCwRWUUzi6hBwNvSaDNo4OexUVTzAG0
9g3MWl6erHTXDd/P7xFXC4xQEPSKoUrDZjIlW8vTIQLrsVb8WqWrxQK5muyfl8F796tkI4Q5QJWZ
rl3UKDhAO+C4Y7yu/EkRJmSv34EUS3BP8ArOJ9IYK5DHBTQciwryVxdczRgW67z0ZQWmwuiC66sB
hljt6j+60ZG99glEbQL5nMD5RDzj/Yik1+2kQHxuU3Y8dwXce1Y/W+qlkv0q0u/EuD2/vKItpH/f
uFuwrIRNVEJgadxnoPqo8iBaJoFWvLN8ohZ1xxspiiahPGSiZ20eHKBpFm/zn5geAtuPi5FWXCtC
D/XWB8lEmycy6Y29kZktoFOEWVVAQdEujNfkmDwNidvemsfud7GzLotLsF463QNy4+QCu7mjSOr7
Iog83Tu/xjwXffJTGFemTKY+1chm0kYNMHinX2JAg8RBeQRcMAHeROVlN6IEFueGO5FJLW2j/kja
MQdyMhJJ5hoos3YgtbEbgNkembngVcSJfbai2IbiqlraFkTwFaCWj0N5myRXQ1sCOh2ECnUpMiWu
T3t3B29ufKNXUYFfupHh00j6pOYH0DFr4U0Lrs8KQdd4rNfMSZcSzA/7JvmRTs9q/3cn5s1fbX5A
CIbJTM0JYtU6c9b+WzM+jOvX8xbDX1HEXLomW/KHGuFSZnkXaVPrdx1QdtMEnAjynD4Bdfx3iO0k
rSaKIvjm8o9ENvlgk7Sn4/SAr7qsAU/sNF8zzZHcFwqdU1+09yOAiuI7Irjk+d7nXSoThgFRve+1
BhXwsO93lgwAbqDITaNIOZEY5goZJvSpI3lc+SCp2423eRA/oF7VOktAz33kNfvsRgRW9y8+7103
5ibBALVZ0Dl6HxjHQK95zfbr3nSlKwCs/afx7RNvNaAOoYiFuEzBy4BxeMCWKSJr1JCcKItDZySH
FZP8TSTsp+Gu5kYO6826qZ5KA7d+iqkQ4Frv+31ybNzCtd1M88kFncBoyv35EyESyrizSJHKImpA
40W5WkjoKIPqFe3DeSH8WONdNY1pXo2GLk8iAtVKMMrdUACnaiffAiy/OtB5NsM/L497zDfiGPMH
k+40DMDp9tOqAjW8cui7eZeOyPQM1a9hEj166MZ8uBE34phjMCJXPgEbuwXrPIhAivuE7LJ+Z4CF
o38ORdnZD4MSb/H0Rhpj/7oMzAlwD6Am5CN+98hR85tHMwD3ZYNGzCvlGt2SX4xjHjkgtZMm1zyI
DgT3qtj8AiaY0s14yMZFr3zwDzpLeq8agouPb5Roi0djhY5OKPr3zVVgZqMxApK2Asy67ttWAkpD
3QdQjXPeTN6SBx837l0OEz4tFhDOh+ptKdFxZX8HUN3X9ZDTXq/OIbv2Ob6m4Gb1DlyuN92DuKeW
v5LvP4BxLVa5gG1LhuUU9bVm3WC8+LyGooVkXApZqtrKzBn3QJgjZzIDRR1jhGotECNSg3EiI1FC
gGBTMcXrUN+Bn/G8GoLvs4FQSAY9orPlvp4HRXoEY+P57wuWiY195D7Rm9CEvzCb72u8K5YWMPXe
n8tAns+E3WIUDS/iU5uOKnsYzRjx1dKCcbdLTRelomM/T8HfyaFruTk7pT4YY1djray8viXrcpPF
hQ/k25/nxXCfAVt96Jpu5ADQM5LV1aR3P+Lfx/A1t/eZDBA2Z3zQMcIVWB5gNtHwd0dc45g9gCfN
jsBW+qXyAPBztAUdzbwt3P4c5ihbdWqBUl2CV1xujPwe4HOxEPSEd61sZTCntbboyCpV2X6Y/PKX
fll62VOxyzCTprjLofhhHbU9ztcnrH8rljnEdQPqZQtoLv4AssIaTKK1KBfAO19bCcz51ePQqgEC
XPk4ZU4ErJqKiNrzeHHwRgQbATTdooaqDhEFAQv5w4wphSUF36SoeVdgB2yJJ1V03UoymL8EwtIw
e6mWbwbYVs4bv0gIc+G3c24BdiJEUN/eNdOPxdwX8st5EYIt0Rh3MY3aNHUFEllL9zMs6Ej++e+L
VGDcBDDqjCjRcF6WSQOv9hgko+6lYbk7L4b7RAduPEJnNImjo40JxRJJnYe5M7BUh/hW+m5+B5ro
3kZyglKyfUGQkgR/ihVOA6StSGZ3unodpLGFqaVZfKMo66Ohdb/Pq8W15o1WzO60epRnFrXm1K7B
3lgdgE4JtrkQEZHwBcn1OhtZzE4p3bzGmE+n8V56W9igYnOqZ82vdjb8DipH5gV5BKH7cvgfoOW5
VriRTa1o4+TTURs7TYahN/7g0/w3fY70+xE4FBSn2PZEoaVIWcaNd5kEMgiCTqQUPJ4ZmDub6WrK
nyNA502G6PlKbY8N/7aGwvjzsTTkNGltmpMsD3TmHdQTX+pHDIBcKILkBvfVupXFOHEAHHbTWr3J
yg+r17ktbVZL3gA9ViSPAlHGlXvAN1vH+HRtBHEryWGijbKTQ1BohIFRC063QMaHuAx4tYtCZBTn
ItVpkr1NLHSLeOfPmsAG2eCsN2JpAupd5ZvWBeiFVhDTnxcgOMxs4slaQWma23C1EcI3TD2iPDGb
r6uejI62zgLPIXKIb4ayOVJDMxRxGmNfKIi09giy0gRgscnOuFm8XHajF/WbqKgk2ibGg0DBqQRh
EYoiaeWU424aS3cUQeOIton+iI1e87AM4IcmmCNQ7+LwNmn887tE7fXMYWU7isdZLwDPBleE1q3E
uO4qNCXlz7b1MDeXufw8haJIQmQWjHeYljWN7Q4C5eFrttzNygVqzx1evOf14ns8hEaAdMDkDzu2
EPYTiMGyqPYn6THXR5SU8p2CsGiZDFefR8GJ/Rc/9I84Nh8JbLFBzUo8Q8wo0x0gjv0w7eyoAJGn
iCtQelXfpbj2VQwDLWTdaVHyGCdgF0yTx/Nq823y/XcwcUEoNSPQtBCnNSBfNtIFlAWlWxe9YHX5
m/guhokFLAIKPrNDmBOXwEW2vttjGyBwA1lsL3BTvNEqhB3vopiYQAft76qsFop2OwnwOIDZjwNJ
duNH8HW6SAcFmRc/zT/OL6PAetjRKgLQ6c6u6VAueamlm8i+V4bfmb2rWhGaKV8SYjjMOmGIi82C
Rq2W6Qs4Pf1I/WIPR3W4WOzfgNHu0i/nVeI7kndBzE1prKRbUgPrqKC9GhRvatELXMm/HIJ3Eczd
WPU18lerRLdq8cGXiMx1dIXm7SnQgnYnNztR2yY3AaoBpPX/V499/kxWb3To8ccpdy3dodXW0AOS
UoJJwtbFCLN7fg15860wxnd5zPECtVG8RjG8SudPvuFmflG54DJEA292iTvarW5krwji36IhTf71
ZukUIRz1d/RRnV4DTV2rlVEBRYWWBICKsJM60BY68q12Y+96TPstpmOK8r3/IpXixgA6D7CnzOUD
4Hx7BAsbIuQDAJwuaZSKmqv0TO5oEXDZg19diFPF9WCY/f+vTOp6NhfelEZABx0jaNrkbmwg89vv
AW8mcGDc07CRwqxnlCvxGsZYT5IH4/B7jH4LLIW6JfZeBZyEamuARvpIc2A2oEtcLNRwJnfy8byg
e5a442u5Oj0sM3Q/tVkbiWybtxkluZ68ZfMcGvx0X2nViFxr3uBpgbyvFFe7/zslCXMc7HDs2r7A
bSMDSHjBgUgoxtaufR0O8YV5WAXRPs9XbjVkbp0MLVCLqiJBboxfzUpxSswzdPsVrWuFKHjlttds
ZTHXThslFihSIAuDUJR+cARQU0H9yrwTky3wbH4rjFrrxuaHKBtVNKZUfg26ywm8CtVRKkSRHtdZ
bqUwp3lZwkYCEQDaa3b1pR4kwEIbAlowpbAWouyaSCX2GI8rsr8ZXpzrEvTgWC5tt1kywSnmCzEo
S5MMOGubOcVrh57FRYVGWgvydM1N9dzTfwuMnPecBcfSG5KQrnwgtNPBMN+tuYH+Rd0ZLzFUE9TH
YXCMG4QeQSQqnvAc01Yas25zZUmxVqPEXEi363wjr55AHXpIWMe0FcCsWVbFgAKs317MYD0HHl0Z
O/Z149kg3IlnR/RI4t4hW3ls3JHWptZHCHC0XfcIuNoL2tlMmW4kkBM76cX/QGvD871bkUwcIte6
NC4VotPem/zpNUElO/ySXI5+uq8exM1xgi1jHW+s1nKkt/CCpPzeRMehFww/fSB5o5m3jT6sm+0s
eQ2VEEsIxL2DDMBnMpCbMY39wU4dvewxj114dZwdkzqMHVzkh8kyKOWvi1bpAKwZXriAU73+hcfq
4e/MiTA+WemytQkVE03yWgCsLb96451z1ByAFZSXRpSF5B357VowfhmFnVyVVnrlVK+mdpgr8HaH
j3+pFOOPc0mZFbVJaj95bSsQYBVIC6bf9OWt9ykJROjeIp3o3zfuv63mUEeTNAwouzSH16a9EbPp
imQwfsVAzqoZpbd0p/4CkLfpGT2qiFwzd7xAvJzdAkNMPJYoOhqMs5kAokIWBZms1txHxm3VCnKN
ou8zzmVQGrlIClrDmQFK+7WbX85bguj7jCcx5VXrFXBs+/L6pE4PRA3Of5+u+hlnzL5f5rWxsniE
t8dg29hepU3iD7Fj5s/nxXAf0ZtTw5ZviiVpFBvEAn7eesoAbNTOTWP0S6FkCtgVQqFQFUz2Ah/7
XiBZ4Is1xj8UBPAynUl9F5LB8a2+D29BIeVkv5BncnMhpZnAzNn6ToweZn1QRjrXIDvtUrpTbQem
iCNSYBYa/fvmwDZEIqvSI9sTm6mTKxeRvT+/bCIBjEcYrI6MZMZ+qf29Qe7tz3Rbbu2B8QajHBt2
JaMyX6ZPFXgebe0iLzLPKJ3zeoiuLo1xALgaZbWacBXLO2un+uve+NJ5xe8ldUYwvgHzFMyzTvKz
92xPRErFjXcNoPqpoDmhGDnMVVFZ1tyHI9xqfJh8CrVq/AKXxsEIFjCii17o3B3bCGNMoiuBVpNa
MIkmyoNWW45LIQrdRCIYo1gLmZSpjcgtQ0Glv8hFeM3cswOGFvA2o5sCg9anVq00/WhPFA6UzNdl
9FMyUncQoeRzHd5GBuMOxgZzbrWU1kCbstxSuS5sFC3Xa1O0HSJdmL2XcsA5mgkQRex0PZRy61Tq
eL9KIu/GfRts1GF2Pcwxv9VJMG+pboCD1FTf4mL0bN26RUdDIJd4Z+l17wyx4aX6YvqtEINZtKCM
UcyTXrQjTY9W9aMeXUZvNYirSQT1TM/ph4tqoyjjMADvCz6eEomvoYmcxgAJbLBM+5DMmEZKBE6D
b+fvdsj4jHleCjXPEFLm2ROgYjEv8pcCmKjBnOxismc4BlO6MvWrung87/VoVPBxsWwK5gjSa8zX
nR4k5MzSaA1hFRTClKDfdAroEJAobOSv0z9i2HeHJWcS0JlQ8ur6F8t4savgvBr8M/T+fcYftE2j
RnGLKNgGuHL3O8QY9Cw6QCId1NOlUoYlBW447KrFU00PMt+aXCN1bLf3zQt1r/9In1ZRbocrE61Z
Mlic4ObYlrGmlcxFSoDhRwq37DunbzWBgXEP5UYC/QWb+KAyFdS/RyTCI+u6HN16UJ2q/qHUX89v
kEgMc/Y73VSlrociXXdptl4qVTsVIVw7euflcA1how79HRt1DC0ls04PpJY+2NO1qXyRx88E8hsR
zJlPUjsqcwNHsm+viHyni4iT+cHARgBz5rUeFaa5haFpOsblQAi1j3Y0C7FcUgxO0XS1aMUYD4Bs
UVdNFnCaZPnQFr+s1UsNQWce18m8K8Q+HdK5T0aTvBVbqD7ZjuxoleVTToZg/B3jf0D9ZeuondzW
iGZQYbHl66K6GUSDyPz8EKEEe0C/RSqP2fnW7qVCnpDvN67+wwcM7OxAecIL1VM9eW96huDUcI//
RiBjCdUEcOFEpSGIvWtI4xSyCECJfuGD/99IYHZfQrkqtFLUe6Wl3SvZeIuOsC95kuzmMtwjMfpL
stdfnzii7yJZa7BGs9YqA6uYhs+anWG8/jLpP3VvboQwF0IGRpYexSnkJnvTsYzMWf6YuO0t1bUR
wdwHUl5Ui9ID2iGvnPqSUo+HXubGlqsGuS95oqIJ14NuxDFhorKOmpRq6K6QlMcatd20RxJmdqJJ
CT6xP4CytDABj6P0YTQdnnrRDNSbwvTB+j2A56p2z0vgGt1GAnPnZBIBFUeUdn413/S/eul7Gnnl
dNlax2R6OS+K6902oujfN/eBVdiJJqdF7cf21dA5+Xxjim5Q7iHdiGCunGTtJrOmbsfqf1bW5RL/
PK+C6PuM1xlUcxy7htZTTU8nT7L14/z3RUvEOJm1BiuALQOkv0ye7PAG0wie3Dycl8Gtt1N81P8a
FeNnGr0BRHoOP2M9qZY7jg4twLXHGL4zRllnvEMRzjsvU6CXxUwcqXar5XOIfenQrpBfycglitLd
gq1hsQ5kDGtJiYqtafqgC/elJlg20fcZF5NUijrPCaw3qR/t8Fg3gnQ99/sILhWcc0BDsLm2frWs
bG3phTb+mBpvxBVzfg8+AKm/OcmNBEaDNWzaokTno6886FLQA1TcL0FxMe4tkEihxagY/x9J2RKo
xvMxKGgrFEUTINgsakhX9GkhNyCDMK2vpUKcubCdNTko1nEAm9SsfhMoShVhL9KtPEbRYh56OQJ4
A5YSQ9EE6WrJrRev+S4HFMzOEDES8qx7K4+cOra5R/tFW3adr9m37Y+w/2KJxsx4Fw7ooNBACupi
gGEzR1bK+6qa47bzu8qvVDSo1ndocVgyEYAMX5N/5NjMOY06a7Czbqz9InsAU5s9fB0/M3mzUcVm
ooGmGQZSWBEeOfJejTIHHKHap96HWyGMBWirVoBcqO+QP5QGZw3iHx2apY0D6lwoxxjoa7B/iDAN
eQcYdB1gTZeBGIKGglMrsMsBY1c1rK5BcSkrfwgvN67j3kpgbjdZzmvdKHCOyu+LWx9ob4hybSKe
ChQ/vhgc8uX8QRJpxNx2SQ9Gz7kHbaxWLPdxlx5M+zMX9lYl5sKLwgKTGxIWzcKFuvyUp19/pwJz
cCLNzObFBCJStu77NEgbQW8J92CCfQkdViBhRw/36aYb8mq0dlshfMr2VXo914YDx20Nf0pHS323
jc+DVdwCniWbZAV1QDrHFUYTDaIBmOjrYh/OLxTdyw8+cyOAPTFjFBol0Oz80j6Yiez0QDyWei+0
D9MkeIJyncxGFLNmmWIW0VrWna8v38DyFHTavg2Jd14fkRBq25tgs1nXpB8ohjYUc5sw9rQeQwtZ
658X8y9n8n1jmFMv9YY0pVOMytEqoYYeHq2s3w+T7IatlTtlRXwAi7lDTfw2xP+T/lJanUvU8utf
/hDGOVhVFY1ztdZ+mjh4wqFWS8O6+ji6jb0jboEqnaiPUrTGjH9AxWyY+hk2I5OgazzTci0iQAHj
NlRtDZ9xEC1a7tKonGp/DuhcdXShefNr5GZe6X4mSN2KYnwFUNCjaAmlGlhcNxU6a/UXQ3HP7xLf
o/5jLWy/t5Llgyktde2b5tco3puTwAroTzxzilnoywldoKte4fukXJJdHk7zPk402x+LMvXHuPsx
gFzWjXoNgKvrLO8+oR0gffFCMcDlwiawwywp7UnqwR7ZFAcgSAJYvvrMsX4XwSav5VRS0KRD3ZSq
OnHiTSVsQZTp5SaXQJT2X0XYzpnUSlR1VGfaHzy86ugXBxW85CYuBmiTL9ktRIqRmLmHaSOTccCm
uraLGcXoHc/d8pKSgRS+si922kHZDV6ioWk9Eg54cfObW00ZX9zoa5HINY5X9zr54HeEml2gfqcV
1uhTzX1bYYxPzhcjKecWwvqlvZzXh07uH2ZFMD0u3Dy60BvPT8ZkVhJ97PwRvaWFnwZKdYHO/xWM
rdRvDD+Hyosagenz74HN9jHud0qAJxXNMJnkEYlBgBdgLdt9dgABAu2UFDeVcyOPjUDG+bZ5pqTJ
oNV+08W3KTLrYRe5eq/5Rdl9xmttRDE+GL3rcw+UtdoPV+IPubRve1kgQmiIjPNdYqMNo8iAnwcm
CWh235qnElfrd280lkJaMa4nfteJzXwuCvpzQF2Eao4B5LsqcqPPzFhvrJ190INXLJtATtH5IPS+
wDTqASQCCECRLsyIIcIeE6nDeg8JIEtrAaMf5tmNMf83r6IdEolgXIUVldWkr3gbSvvea7sDBZu1
PARY4ElefUAM/Q8sdyKZ9O+bs5x31SCpKYKauL2y8vtMvv+rG4udVNCGVFvtBteJZRzt+KbIROEL
XfcPFzLoxVRAsoLqk201ngs1js0Y4eEcfEevsdvsnGingw+h/mNa1rcnwkYUc0orWxmKoUKOAHjD
BMQYcumUeO+eXzC+dwUNFwY78CCBRqc7QqRGBocQfLj1lH5RXQyrObQbUHOW9q0vRxKCFXJt4F0i
GzOt8yQ1M9Wr6xx5uOvJt/MqcS/ezfeZhIRhzkUvUTSkFDQ4tur09u2aC+qU3IYm9BL9d9lYqHA4
arWvgZDqo/wBpD4AmO6Vl8lXvNzLdtLvpgLHXRVolQOK4P2wP68h/3LaSGeObtR3CpCkEBbGqiO/
0rqf5GuOeVepyPjRl4EolBbtGXNuVykaM0mB2UdyDco2f8xEyNciCcwtr0ZqN8YrrMJOAs2+kOu/
tArmPq8RqYSK3oDffnrQ+70SobxTe+f3RWR5zBVeJXIpdTY1ihEl+A7k81lzk9i6ICLiPgo2u884
BoBCa3JWDLiI1itDidxVH/AwfeyjYGgIOpxcIoRkFWnGeAm1nRu5UqHZqt8A+d2Jp8Oqi2YgBSbA
FhVyoqwk1kBWH9f6I+ZnD7ZqCi49kQjGNxSoj5Kpgh7S/JCvV8JGXt5kIAFtDkjWQaoKUmbGBKzZ
SCaFJlyVhxwUQ5UT3c/efBhvEt/2k8sYkASxWz/j/R4IRyzoqWfuphPZjF2EDZA5IgPY8erV5NJu
9diTfHJlOGpARwNFU5CctTwRx9hEDDZoOUnhE8rwqgoxEzU+nj9OdK3O6MPaQ6XFep2PVEDfXOFI
OUsBkOPZviSDFkiGejgvTqAPW3BKu5TUqoSQi0T3BfCUuuz7eQGcCH+7YBYT02FIdVraKmp8E4Qc
mnyY1MVN69SpV8HtJFo45npQFcCJrjI0marrSnqRCletrqLwR5sICkG8EtSJSnRNN/FcAoabnsQ4
sstFPDqTfBgLoA+mHo0jh9gLB9cgbgduyCz4xJVE0LoFqm7dMMFKyJjfIIFqKKJ3IL3qtXx0Uusz
+/UuQWeKJ6NVFPUyQ0Ieaq42XFrjsZxUtxUVaXhvpa0qOuOVVEsaEqtDngXXX0inywYU8ZoXs9jl
9xTAsRBcIP8i0KRdiZR+6M2LbbZNXosURTwYSHygvRXxQyU52eUSlKimVd+Es7xce8Sw8n/FMY4p
y8YVXCqIMUNDOrblYTAPhelqyms6td75MyZUjTGLvC7mrMLksG/cKYHmz5jX1B7IBR22jbxP0LBh
4/5R7A1McrOOJIFqSoMktGw/lDEiZ+IYoi4L+oM/eMGNDMY4Yi2UOs3AY32ubqbkdkyegc/qSOaX
Msy9uTk2IoQAzl1/ohTjphQti81JwhtqNFFi+Z4WTtIKDFAkgnFQBsDJUIpCrsMob3X5Wk8v1Ozr
3xmCyrimpQR+dZ53KHbdDY2rIvdmePZVp2LC5X8hUuHeHpttoipvTKGUBr0F7whmQRJPi4/RIChM
cb8PtnRZ1QGyplvM9+eujnuLIsmiOu1FreQNteDW4EsAbrOmUQRFtqqvInGS2BnCh2wA531uOJNJ
fMGm0F/5wZgJiJ8B+QtiFramCqbsQh5GhEcYosUMkvyqATeh2MkHOfIt26FwoKDnEKZFuTfvRiwT
/KvN0sr9unR+b18lE4rusY9ZZGkhfx5eEvAeWYoFUnD9w6iJWtXqfzpklRZstXbhpr0tWkLeNqHt
QpNB9gxydbZ1AHzmQ22NGG3SnpLckR7qQx1Q5Akz97QHOdBdef+ZSA+WZ6E3Vjcs4Aie2nbcrKTM
jAmYIfnTijkGqREOCHHyKkTRFGB4gXb0I3XcItUzKATphGDu9mDOqIN5r/5CR1ZQeYUQZZ6zhpaG
ij7G4EFUBfLRU4XQrYORvlAt/LU7EOvBlgShJMfebHCAE2LrIFYDHd7p94shD0Ni94U/dv1Bib+k
E6gR5MMsav7l6EEHmnTZABQ4uEUZP2rXaoIOM+jRkMjTJMXrZ6G9cXYGVqbS9QLtM4jGT3VRmo62
5c6SNyvOgrfLgXgp0EcVeSejTUHM/My7wU8EMotXp3WlhhUEpgftgiLxaZ6+U9wIFBbweo7AI/G2
Cu9I4DrTf1HyP1VPl6Ksb+qw8IvFKR7DXezmXnRnHIzLGc2myqsGYKHEE+GpfpRKmct0MOzYGAyx
WKmq0pOoIGGJInLzktYyIEGri6FO3WUUzZZ+tJFTUYzvSzVrsqwOAwF1dpl39620P7+CnO9rOEUa
uB0pLThbJNTtRe7qqQUVuPYakd9CZLKPwSP6o1QT7sdQQNzDjmlMepjaUjpJXp8PxzqWfLXWDsZg
7BtT/W2mseAW5JifouN6Ao82iMooatipQQzzOBM1AXdYfihvaT8dAewuutDH69otXVUEDvvxRoQ4
OAr0gGFCyNKZ4xVL0VymTYzrr8ujnZZLSRDnbXGjdqosUE0kijlYfaHX+lLFGIScv0nmha3cWcbu
vDFwJoxP1DGYN1NN1FpP54Ti3Ug37SG9XUBtCjQmNEC+klfzmcIFEYG35aRDcWsouDbohfiRfRbQ
T2lYLxAaH2ZA+Q+u7OdeeKheYvmg4lEjRmrhGL2NpxOsBKxL1gejz4YOjJCVUWIcogvSavxWx51g
tziZeWUrgy2No300VNcCMjq/PfQPmJm9rY+NZzhvQ2RH5PhE9zznqIFrjlLBgQhQ/0Aibyt5WiSd
InkKAHEb+9JqancyXiQNDYoiEHpO6oComgp8J8NQwCTF+g302SxKZ2HTKh0Z9MVvQRvyO/SUnQQE
kikDQ61j74AOD4R9gY3S2/00CD2RzC5sFWdx18Vribm8/qAfC3d09Lt4jwFkTxMkSD4euVNRTKAR
yWMfI96GCaq7aRgBy+vFkqiGwxWCXKOugcvq47ZNGKqhx670UxPgTpmEFJnlCh8g1Dt8WDUdjN8y
laSy5U89anNjScFsPppfp9VP0KURzReJBvCW7JoYRz38dX6fPp4xrN1GIPMOtXOwkEwgWAQMdAgW
8GIHciCBKfBX7l0nxtebSTH0i22B79fcW3HvlMlVWzz/nRpUzc3DcJ2iviKKDX5cG2FM1XvqKJoq
Ea0UVXMjoqisYjYHGEC5GEE6tmAaEZFBcVfKps2KsgUqSvbVIclxuTYDAhZDvkhMEGAFZR/8+UIB
Xw4osDoeG4R94aKA3xFdwn5nWe+muRVMmQhRl9N9RvB8eZfBBENNssi1JsPpAC/7Vx2AJoV4o1/c
UvIXyxa8BrkubiuNeTctSzwp2TJSbOkRhLvP2T4BME7m5o4coPVIcXX0r0zf/jwzSuMJRScUDhGc
noxYsqpG1i14faih3QaVthoHe5ls7/x28bTTELKgbownGzKxjNVJa4HPpw2SOBmQ5mYgcja7PnbG
Y34cvNCZn2qHknuItPsYOpMTscwWjlkcRs3cFv5AItuVc0v6MsprEgxhvDjAsgAl5mcUJaDslhGw
07vx9Hglemgpi1E3flw52gVe23c0oiFXdDax8mafXlLRjagZkxOIgoCe4IFAQJmK9lpmG2Nr1RtN
hfWkh+GRYmbofvw8+z1sRgwbyDnfJ8KYMHQy29xuVwgj/eS07bdJ/xWLHj2cOO1UI3rFbPyUYsWT
nCgQot2Fd2ZA203yo/yyuvQdmbsinECOW9zqxLYEjcYyh2GWQtzq69pRze7OGwZdE+ZGPPk+Yxej
riy1YkKdcT725deFfJG167G7LetrPRI1noiUYW7DUJr7qbLfYtzFJQHlxog95Z7CpwxvLE96LbB7
3kHb2B+LoWOmaJqsC6hn1MB6SI9le6+FX7MmFrlJesueW0eq+sYsphHMXMYE1abs0Mo/pS5Ci4G1
6+YgjK+j/ikvfK3Jd7Ccg5Yq3jTmX89vJO+oAR0aaUmCdIoJ+u3TX7BkbY4mGLnGmJ5TIxoESAy6
bR+bEdjCNFksQkXknQRdB18rOlKJidoVc7brxZ46kKqgFBg7NXGTZxV50DQwQY4MaBoK/t8IUu4c
+4ETMcGHDKAMeGwm1KnwQJpt2s9YDbkzyj+aWpAH4HiQEwHsLmZgPV4ylAKVvCLOsDTX1apfg8tR
ZC70CcmYy4kg5t4JSa5bzaw1qDmOlwUqPGgYuKfZoc88FHQDiJKUJNa2P/Q/T5ptT0WcZX5H7pr5
panuW3ne2e1RX/dLZvoSBgKMOFitRbCWvLt1K5l9omRlM4x9AYOkOL9Ux+yNqi66DG/QUOQAp/Ne
3cc7wTHgHMQTqYxDsyZDTQZ6DNLLZkG8gpler0KbtBF58T1iFSHiHc8oNwvMogZ2Q9jqdlShwqqD
ifdyzX2BRiIBjNXnk2ylI9VId6y7Bs0XGDjIXOCsLa7l0Ohr+SkiBeM6k61SzEGoJ0vPMrp3y0X9
pbkID4mbqHjL9m650w+LaNOo42ePw1Yccxy6rq/imIqbWkd/oZ3toac5rYnJ3x4JU1H4xUlLkBMj
YeIvtRkMRWrsGu3YJCh8G9e47aoPxs2KObz4Qi4ckYqciwgTjAiCkPxTgNzGbKLeVH271tSzNB4B
7IC1Xtj9eDREKQmeB8PIl66gt0pB/Ytxyl1hI7ZMFJTho8GZGt3t09+ydiUwSU7UgByLrKD0QCj/
NLNfjbWgcFsA1ld/iJ7NxoueUad2m0dK20ixoVHHKaOr6kAzZSKcA65t4spB1gryMZjMCG9JNSQT
jSmRhEA+v0Qyn7a1m6Vn7urrdvfnAHPEUKAthoXB7YkJ9dOLNVsiw5YHdGVHbesWfdD0DfDJvxeh
d35VOefcQAIQyXSLgpOwt5u9Rp3yf6R9124kOdPsExVQ3tyW62617MjO3BTGqVje26c/Qe35VtUU
/+aMdoHFYiFAKZLJZFZmZIS8wE7WYnwS4xWtKBsSWWButaytXafnsEAqc3XtLL2tZVvwRvPu1sky
mONxZEk1a/rBqPS7zHQVCNkAw+UliSv/zBuken9CUiNaGXOhrXaVADHAyirbad1GjW4jyxJEKc7V
OlkYc7UcaQL9LN29XAPoV/lWK7K/EsGryblZKCfisYYQDu4xW0DIjbUqbAPgckxSXAzyS5faLsSO
1eJojzkgq/55n+MVE1AJ0WFLVTHByTodwOaxVZdl81ZHrO+JP7rZgezzO7FwEy8hOLHFuF/ez3au
Rojy8rca+hqvuYphbpcG4MqTPOuqj57TayVQ95+5wdtFMi5ZFVCoyis7D8zpu9UdVQhHmVPnEvVe
sJs8F9kaYtywHBfLjiYY0nfJPguyq/pBQ/fF8ZZQJT59qwFFXwXfOCKjjF8mmN2LI1I1oLIZvIXs
F+2nbH0RrIz+EuaFxtlhjJyWtejQ/2kQLM15ViUNRgDl/6L8nH0r1PbEty8Hxx0Dw9P3Cfqa2Y2I
I5nTjNFODNPUYfNhZUhDATJHGJ48ECdgWiFBpeZ5Llzyau0oc8KY+jI+tgT3kL+p7+tl3uuuNwv6
sQqz5W2e+FJG3HT6+8rtydKY+wCYcJ/WDWxU0Gsvqt3QO26ZC244N6A4oLiwAOxBJY35LGxre2jJ
0IC+Cx/Xk4Vx329S9OJIx0SzdjMR0djTv/mDn7ybY5N+vZdmq7SxJgKygfRBlgQ1BNHvZ/wwNuYS
nCFYTlJN1z3QMLU8eOd9XWSC8bgSg9LxFKNUhlltd0wjt0wFHRXuG4nipq6pKqbncTCnTq0VEdFI
gTbziEFA94V8haCwX+/XC+OiuVV9MdCUG+eBszEcDOOgTcve3xZfKb2S1IBeacndaLa7fFCDxC69
Qi38cv5R16UHkg9afLxs1eH1/JZyFwyr0JsBkR/UDaiXbm4xmP36DIME7RuNvQ54goMr+9vxZs+6
yIMFqFvXehDYpOfEuqLjoP1oAb/ykY2tHIZJHypgwahsieRSSG9/NIIGKoiSL/01f4AGujDg5S0T
mTHq/6cLBCNa1BuGgne0vCX93ih+GfHfh4sTE8weFkpb1rSaBar8a2l8Up0bU4RW57j+iQkmWAyZ
PGVaLyOvJ99j9RKAi78/k60BFg5fADknLZZKo3l2jQ532O/VeyrqAofcCbvP9M9lPODEGhMs9E6v
ZmNZmkC9m+BjxJPRVQeQkk44Rb7l5a8gXpHzsLwGuPsPaJvf8JnsH6CYOlCCaGTY6GyeekW5puD4
j2aMiQVaqJVucbGiu/nYeaYOKrjSX4/grAdEB99Jx8hLg8x2Se7nkK6YXJGHch4CxH+gwijj0UdM
SKLJQJJSGi9rvpbl0ZUUL0uupfWmcAq3HffnT5rzvXtijXra5sKngGgUzpRRCrc2nCbN7YnjlZgl
S9PYPW+Kd8rbhTHZXZTIcbkmcFoTL9yYX60Y8pfMiyK5TMaL1jimueATh7c2IPbRB9AB2fhAfORE
a0mqEgbj+nbubm0jJKChEdE+875zoQbzrxmW90gaE/B7JRamgW+ap/iogHwXdIUYlvNbTN0LP6t5
27g1x/iqNfeqUS5YVfQIcfNqcVMM7LZ7Cl+jw5TO7Co4SegtePrP7pL2i0QjgZyc62TBzMPbx2Nf
mTT6dPi3VTBAHoV1E573Fl5CeWKFyeyiFWXkpAafKSYHbstb50iLTcmuC3vocNDN9ZajLGqEcZem
GNAe06Dt/rFyvThKUcRYVhNDg6l5nKRQF/EAcg8QZXEVVV6gsdhMr7QLWU5TXDnQMwZE+1FND5H9
PTNM156hiVDfOpoiuHq89wKGENjw7slY2Oktz/NiAf4BnJOzMrt2cUNEFX/eVQOSW0fxxQAxN1vO
SkcjzQsT6Z6atiDQtnfTTC4nQ/YMEWkSr51hUQJCXcaXMJCozFrkPlatLGnheS9DkOyBmoNEnO5D
7vzPuBJ4e7e1R5e+iZAob+VxXXRNYCfFSxbBXi6LphG5izJtk6LUDVp6ZNISfBQUyohSJ1U1w2jH
F92keVCYP88X2YNN8K0tusScD0Vra5HJUjQ1row2xzZWvekvi+rBR9xFh/o0CpLNIki7eJu4tUbv
xGYTR700UsPEJsbZIe+vs1GQqfPuLR5vpOpgufvYcUqcTpO7hID1xOnd3ty1w3dHFjyVb9VSNktA
2gjgqWPg6rJZwjLNcqTYOKQacOHsOrro3Oxbc11ca34CXVW/Pi432kWMLl7pdfv0tz5iGlJ19R/G
X89nYNgTXwjomCqWDUV2ZjdlGxK9KEAFXXQNmG2hH87HXo5v2MADUrgcwNgfFlplI8h9IfoURMVT
gwRW8xaQ7XWqHpSDSMaW4xkntpjHpF6ayRxL2MpH9bBU6mGKVMGHIiejOjHBbFePYA/pEZjoyh+Q
bHaB2rDxRZWnB7PEBJz9en73OLHwxBxd8cbX6zpZp05CAjeVqbvIV4s2ucRELlmWgoXxUo8TU0ws
RGkys5WIpukX5cEK170VJIfJpy4oZuwSeQUTCKORxPNC8Ih0lgzepAsdLADQwDPzb3EpcECeU2AE
APg/mpN/cPCqW2tVj22U2LvMVZSHLPbPnxEnXoBl8d0Ac0aIFrZk6iuGJuTeq4AALfDBWQoCBs8I
nW7DiI6lQPyHCXpq3CVt34FVtqpu6243r1c9EWwU34SB/hEGZhCamHejGrpBIi14YnJr38x7s/y6
dIIsmutkJuY+LLRxIGstM07WZHFXNir4d8Hdc0mJW5KddTWCmYgOK3ymo2lvrTFe1vSaZU6qXAYY
v4YQmnlRYuIo8dYooJPlYtp8nqtt7TE7iA5d3mc6VFvsAWIT2m8jE+0fTciZZwPAOMzoAO2Mog6b
fOmzWdiELOglAroF+gziA0rmvJFniIUBOQ7hqDagHibKsQ7gcqfBR69UQzKgZhIYYKqay8ary+Ql
ytanv74/DvwBUxigG8bDy+xam1VZBXcpUaZKXc14TTJMzEvfzxvhxG0H75yKkSPoKeksUgZTTVNl
T8BqD/LdSmSMRT/MVu1K1aGEaqQSi6jbOK4A+DIqUCBQVuHqzDthpVGH+aoZHAB2f6wHlJ860QgQ
vfKsL2DgA84AtSMDRk6PR7HlWLVV1NeIJIWDBWoiVMn7uwTQUF0Nauug5g/nN/HjonSZXl2Z4o1o
ZfnUYh1LxdoXA2AIxY2lParDy/nf/9Hh8PvRLqd9KdAzs0lRYq+6IhnwbitaPTs7ll0CHH9w3gh3
ERsjTJKw1CADdDDAHfTNQ7He4jE9//u5i8BUB4YEdOCk2PR70NuF6DZOvkEGV+8j84csmnjlfM9i
oxxcTTpapMPLTg9C6rU6i4YeR3+IpTeJ3y+gdPJIqFxj/KC1vTmHmncvVNPgtPNODdPN3eQjUmw5
nWpTnztoL/ntDCE+TABR3MarfaN4ZN9fxb6oqss9sc1qmThULgWYl3qcmARVBQxQKUSAbeAf2ft2
Mu9EN+LrZR5G2vh5kgavahtXt8PPuMW7DSbKWWpvV92Au5P3i+f0QbFW/hoLfE94PjQMbs5HHeoV
6oFDFaw3gwVss+4VjWeEOWQoRq+dfMwqgyZt8dW9CHQmOiQmNjhTROIqwfqIDoiGfd0lgnvL+a49
8T22jlwVk67WEZweRV2QqmjhsCOh5fX4v1dp16OYLAoVXJNA0cka1SjAlC/jebqjprmUgxVa3Wkv
VIc3A33jP1kxIFhH0RwTbw+35hg/TBLU4iSrxeh/HxKcoGjgjOfnqAlYmJWn0xBsZSUHGaXUJFhO
Z+YIrs9FplwVzte/d3TgHPHK0pHrD2iGVlbjeciwiHXFd1F71OEPTixIh7k7tTHC7JQVz5FTWOB6
kKNnWQ4TIaSQvgKnj6sub1fBXFddGyw1eSNur73RAQ3kPz19Z9nLSB3FzTrRgpiL2yeruiQTjqZS
ZeRaaBKU62f2DEATOixsQkeUeTSsARNcaYLYberXIIaxRLeF612b30+XuIk9XdUXukZAE2TLu1l6
NGYJLQaBc3G3aWODuZBEm5JlVRPIsttuO13WIg4+0e9n/Gqy7EKaMDoelIqJLIeAwlo2BWvgNEbh
WybVLzWh/A5I2+lGFa0xV5UMFpH25/pTuqEAOhLGu+YFfP2UN0A89kmD7wdv3lhkcp7anAjJHdBX
6DvKmzOiqUDl6USYG+UjxPl0ZYyLTQpmncckbgN8rLqNIt0S9adWlxdEXnYI3m66OvdpMl2SvJj8
82GHH6stgOFRDQdWhc24pd7KamTDKBvvlJDe1uihTNFsnoPKL3cz9Hr/PsfHasFiAHYBfJCDJOj0
HJWmMKA3OkFoQd3N0OstwM0hWBQvDJmoRSpU0tTA5P2pCcnJoZKYgvcNBdVoV4cELcTlJjuAcASw
IiHwhp4P6ydbc4z7Axeman2KFaWXYOdGPZz4oBy8nr3mAPmqg2iwhueWW3NMkLVWZZm0Fdz4Snop
q0cdyBRrfK07uM1esUhAMkGxk2vQBKCTljjw8c/cPCPptSWt8BWYHsBvsTcPS6iH6YWo8EC36cM2
bsww123BnKBeywBe9A16utllqb/MytdyFmR7IjPMbVOsue4SDac11g9DhrA+BuPvxJQETsiL62BI
AE8CvmbkDzMf1tI75jzgg8Yitps5QTU1nm7fnfd0rhF6hwwUG5CeMI4+SWOmrg5VjF5zX8HUYZkm
aCX8PVRJB+fIuxnGwSOnXut1BQlNHUE3XMXbnv04vxDut5klawZYOWwNM9KMj0Xm4jirhO3q/TWk
VLupT+7H42r6s6d4Fdwt9jMSCqzyAoVFl6YhvzOgRngaKPoW39W2geQ4Hbz/BYqkcrGfSFfAoRgI
7PEeSgtME7R9Af4btliYRHhPYhPpvr7TQv0xDetnbXVzKFJOB3mv3TY/rF/nTfK8HchvBEPMFWJz
GW/XjVFKR3p0TqF5jjF4jflox9/nzv6Ev6NQTKmkgJ360Oq3G4rUgpBS4JiPgPVEkM/Q/n4sGbWB
dxtsnz/tm76TZOeNk9uNXlcygfFXcKU4G4b+lSZD6QollQ/PUxWnkdbUahW0wEpa6q2jBgQ0YlYk
fKU4lxeWTHDRILCBUIU5mk430nWMYam8JLcU6QWR5TzMrsyDEQwtBjo0CMG7ay948jk+SGWoUNUD
fzoyKSZmNPUUW3oDnWIyoBbqVH632A/nnY7zYJyYYOLFQmK7LxzouoL1xg7rvijcrs3RrCile2vM
SjdbldZDTCvDObNE43a8fUWxTTWo/LusvqVbm4x6yUaIY6ugibTL23Q5dsVNKYLui0ww0cqIIYaX
lzpE09NuV6mxX/TNsUcD/Pw+8nxxuxIavjYrgRyevJiFjplg6xfQWe6sPqip4o6ijILDb41btdky
xhWbMlf0dMWBTQB+kV+K33g5cWnaRDNBimAxwwrIM3FLi9PbAPUOiAaQ0Vh4JdnkooWY2LxSKfNs
wfcibTVoMZSgTeT0+mUmDMF87383x2yp1GYg2ncSDBGW8x6SBT/NPDqcPzWe9+NiK+AFBn+WwtZ7
o7qPQASn4Cnr54uonb1Yqn0tlYNC7vx4wiy5jOmO2TIEdt8KEUwChd47aM7oiAJkppjEsMfwc1km
kAanMM5sdcsHyojpgIAg/654zs7w2m+fad/Qjv+7VeYbPJUIhBhWEwHTxHSrilOURER7vOtGWWPo
rC44ydhPBmkpSLyCLjxI0MDTfzdagjFaAQEP1wb4VHT6Dz4cmCutTxPAQgMauV2W346k/tpaL2Ol
C6woXOfYmGH8z9LSCtxrMZ2nkwtfDoyjaiLXaX/Eu/hgosaIuk95l5SuFgBneStCV/G+NRVlY5+5
6UnaVY5Z4aanyz0BnDGxwyo7dPo9acO5PqorsC+SoP/Gu3Nbm/TnmzAG5U1Qeklo8OVK65p17coi
gUVuFMHMGSAhyKoch9U1cMq8NBQqThtfSze0DU81DYYE5fw/kZriYMTh8+/mWFEDVR/qvi2gGyeD
HOWgBynGtkzVk0MZs9zC70vqEx/utapaUK1H2+oDNEkqktowaoh+24/G2/ds9FW/RV1/114kocga
9x6A6Yp+OqNnzqbEs2b1SlliJ+XqabZSN6oeLMyQnw+RvIo7MAX/WmHf6F6W5DpP0NGO9NBwXGPY
UaRxAS0FhEbtlWIBLv85O+EN4O4mYiRlT8JXE9vT7Jy1zZwOu9n7kBXCzF3xaKIV4+yqMA7NL4KF
0rDx4ezeQGUA2IPlhonJbRxFxOkBD2iWN0+JL5QvNVZ6oAM5wgEnXpGMsoUCw/aPOSYYQyC2w/As
RGLtKwhCJV732/kSAa85P00ANoJ3I30cJ8Fhcj0GGCgIboFI8wNic46XtsdcHBAQ44VkZ0GTK64p
/AblX/GNGSaKmGtObGQpVBiKDsKREKpQWuvBUZGalLs4EkQt0bLozzdRq080qU7AFIEKwVErD4t1
6ER6cvw4slkTkygP8gB1GQIby+ibOytMIHVbLj5VBBVT6YgWxLji5JA4L2XUjRrUmI0i9VQp8w3A
e867PM+MivcTGQGqRSBfOt23StaGRl5pS0uN3TS/rBTiraIJD96TsjXC+DmxlDqbrA5V+U4ZXDnF
kK6mfsaxt0boW77xgLId5KVKUZOIMserHM/JfzvV39O5Aerwvl0shaLdTIqc9ChByFXutb/q5kcj
C+p3ghNhU2xQC6pKmQN9VzoLtIX2WTL4YyqK6XTL2Ui3XQiNu5vdivVZL0daS8mnPDCszGsa5Rv8
IGzNdt+AxhrUDyIwB39lGmYLwKmmIOyd2lzG0nRSB9AH3X6WG69R7ps++IQ7A5ACwlgUwQAZPzWx
pl2dTHGJcbC2vdRS/QtQ0be2Kv19Mx0B9F8z7DRgnw1OnFQwo0+qPy73ivxQWLN/fi3cGLq1wiS5
Rm4ZBmrHEPZ5qi9bkEegUu2iskFlhBIxeQTv+3VrjnGJqWvxpaVhUVrj6wuewEB7oeNl1c7ySPej
zt05oFQupSeqAfD6Gif7yeS5sQSuyU7FSidvdVwU5dHLx9fsRf+6+J8kysA9RouYwrHQTWG/UYZh
6AE7pSic+9GXXG3fP8u3yrfqUvGoqEO0uqrAZfiniRqHgc8vjCqx1d8l64e0VWQwUoUaFAvXfX6k
xVIKYfkDEiPu/d5YY96qtUvTpScoV40v5GH2V8hW1MTVjjT3XXerV90aF92hwPfDjahHyj/NjW3m
TTHXpbHrWqsCK/bzBwraocR6EsbUXWlXhOWVIgiZ3ERK3VhkHhi57I1EK1FEgveM/uorD8re+NK7
uY0dln3IS2RCBVu6CjaColUAdBpKBxiCY24naP4hgySj3FNjCMBSvyf1btIat1gXaAL+Oh8K+Lb+
LZKxaX7drE4199hRU0FTuBqUR6ORfU2fgriJLtS5/etp5NMKE5O9FZWymlaLtSXTF7AXLNPT+fVw
vyi2JSzmKWikri6XDAbsqyXA7PtF++P3HHn4aHqJMS9Iflu/nM8wrGBZAOkj7wW5ywdkKbhqsiVa
Lbzeu/JAWftGtwupUqkM1ibRa8cLp1tjzA0sJmARTBm1fHv8NkFWtgrB4+dOInZ+kRn2sqklhgBm
lAhMyF+npXRQQQGqrtOznRqfyBXpNDAeVtkGPpKN0oYjl1GHOmqt+oZ2BZLZWTRlo3KXs7HBeJ4S
y0lndqiKRZm7Dt5wLa9uBXnti29G2N4Uj8nOuEKlYH5K3ev8It3bL/bP4jYHQTCqnbvzXsrLVzDW
BkyU/qYHz2xtkRppHLVRFThAG6LpPmaday+/zxvhLnhjhAldapJHnUnPz1p7r4FkxHiLWS7PgLL4
fzPEpEZGVkqYR8PO2vHoJ1LmqWWHYwznrhJYEuwby+2oxZFkVhHGk1f1MsYgDFRSO0fwvccvgr/v
Gxt+28jqSWujkKnuRv+bBTj19/LrdEVZmsYg+Zr9snK3vrj4gxo4/8RQHZDRBtLxzXSaY6JdAX2z
DBsJyRIoWBbeQLnY4kD3afrg5JincqWLfje5omoIdf4PTw6YEP9nmf5lm6RdNQqjyCNU35P62Mt3
tnV33kW47yiVYvmfAcbjpVYziNIZdGlLUGso8hA/fTbd9Hp50I/tY3wjSv14ecrWIuP+cWY5rZIh
JPdZOA1f7Hiv59+r5ZrYx7wfBY4p2j/mCjRFvFSZgYmcmkSeJn+NtKf/toFspSyfF7BPKVgO3UAq
xqHqvgKGTn+AYGsaLMfhWReS/dJTOeMWb3WLjVsU2aziKwE9wviVzuPrrTtfUhIb8zDdrrvppf5u
70ng3IrOjn8RLEhkYLwOAiTMe9DGSUFW2p2ZwGTcPqrJj1l6kjRBcsePJu9WmBch0ssmqyoHcF/z
Ryr5+B9XmgWFfq5jOGBkBm0J2iNsMJHVaCxqB5UdRQVu+bdSiLiMeIgJBTVM+Q0MB8I8JmiMYNma
eguzTfLd/LM8UBGEZkfQOLiODxHopoM0SEG/5p/3R94JUYA+Rn8hToX21mnAADFCWpsEE5hWOnpz
9m0ist9FF6QWjKty7byBtzBHg7yOuVg9HrGqsiVwtJp5qAzX0MMJZHtv1s/n18M7J/3dDgspyKVZ
LnQCsboFjAtTFiadIAJyDaA6YSC0WzglJgAmMim6MgUXWhE9I/6lZfeJEKRvDDDxbrX0SdEb8CU2
sWW7fVl7qzSKBji535pbK8x5mBDpmTMCLGTvK6H8lF0Q1MzrxS2hT1HvNE2wKJE9tiyWZF2ujCUV
Ebwi2mW81/ZS0PmWc015LsVDW9wvzM362BrZakIyjMywV14ulv+msQy+kf61UaHpjOJI+JmXd2tQ
Pb1Iit0OqpMbmHpbo1BSrkdnFIQg4R4y0TSpimrMqDCotAemCpJ4kA3z0Hn4o9lUgZ+b9OebJyO3
nS5tS9Dx1UbnGkkQoR53/qpyP/G2W8ZEvFQ1pzSJoI0IOWo68h0H/T5B5ybQAaCqHpowQcKeP4r6
6rznYmuWhqrNylLwfbTrAuCxLN8ZhacYd6WIuZZvAqTUMgL6x5nBxiosEEEi2mlV7SbjZQOkOZjB
zu8f1wjV9UIwQg+ddfE4nomptgA+OkA2rdrl2NV+0d7/NyOMW0v6ZEiqRvUr0cM2xnBcviVR+Bkb
4MYCshKIALYkO0zGkC4S4L2D1ezK9qqq+sMsel+5/qyjsIxDgUAiC6ZQUxUt3hndErXxTOdL6jyd
XwT/dm4MMHE7r+cm0iRE1IJ4M+hUnqQfzU4CWCMjvlX4YsVoXlIHLQXKKQZCgQ/Itk6Kl0KNbbAj
V1czKa+JCRXn9iZKo2OZq6IAToMLm0JurTG3Bp9rdq33OKTWH33MqHvrXv0q/TZvgCwP/0B+g/6+
c/aYd7ZddUnqC3SExmhxLXtwK+W1M17n+HNP4WYfmYPLZLxMkQKqqiYK7B2VrDN9u9lrFyo4fAc3
fznvKFxH3JhjXt5KX5JSAml+kBYgqI981GYEZyWwwKIZ0rw2alMbAJev1l9lPoVpJHqLBKdjMWmj
hPoMsF+IPZqMwV7tt43B8r7FULkt+oQQeLnFBKA+jWfMMsPvwCroxepXs9YDayjcgbiriGeC+3W7
cfIP3yttLJVLirPByIsSXVAhS/vQfa0n3yLg7wUDlRuHojKg6LjozzfvUa0MSjuliEzEeCKKvpcG
S5Q5iI6LPiUbE82q9H2SaJR/FiMUzdM/TZvoMn9aBveZyo4C5uIJCjAio/TnG6MKmrrjECEgwkeC
qnx1otHLchCMO4fzN4rvImBhArYbw5Fs1TGTpmYtahmsVtaPVrlfnccqmfcYK+1lwZL4R/VuiTmq
PraWsk9wswieqLzVD/EihBHzA+27Deas0pqkxiJXaIWbUFKl6gHa9fBVvV9fNVShp6MoHnHTCCC8
IXyrYiCEBcrZs2FORg17JdkZ/e8ywWSx4AOdv23vJpg7bA9OqVQ1EtfcHANwbAbltD/vAlwLoJQF
4SXlomTxYlA+XrWVENTtLV9WG1caPlOyhPbG/yywQZU4UaGNOm5pAkm/8ZCWu2YWfCNzT2Jjggmq
0zRnilRAj3ww7jPpMDl33d9Ld1OV3vdVMCfRllIDdUC8qrUJjSf9W+RclaN//iy4935jgzr45t6r
UksylKpR+2wNvyr9PMPgtXOTVo+fseNQlDE4wwHuP7XTxvoE/VzkP4uyHGO53y3z91S17/NkCM9b
4ud2yE//Z4oNZbWsS+1ClxTSNwFTdaGJ70ja68Y3infeGn//3o0xmU+HtpfZEbSFuvYpAtReWcHi
dDCi3+fN8L3t3QyT9sxmnffExIDH2C7gwj20cxX01X9cC5PsAFevKwtBcFnaMMuuW3LjrDczKv7/
aS1sURVNp3jqS8RlPbpMVW+dVm8kwhoGNzK/ewFbRdW1vlTlHIgYY3DXED1kt3l0AstTLpoHdAj3
otocF9yrbwwyt7WohzoaTNSadKOafKLNL07v2E+jVsmSp5jFj24dHK/W0OCq7BJiEIMsQs2JXP+t
0LK5zVMzoiY+oLeVK3iOUPACPECTA8CNLCAsy11hCc5S4P5vOdrGYJRoGL1cCiBnRvWp1dGuSUDY
V1Wh2YqQ/fzFWSCGVrDL8gdVTKVJnAnDVJSlNtrRWYVVxoTEPwiP7Hm9P++l3JVtrDHHSWKtI0RG
DRlsOK6Z7tbxp91dCOXL+bUvyJM4QMNS92ECSB7LVR3HSLwMN+4BC/qH72nIPcNwm4N6KRYK4Rev
NyaZYNJFyaxO41s5sSj87okW3CI/f6bqcLYXud29GBPEDWAbm0xsyaNMa3oFWYWtv6RxfMzUy6Qf
BbmlaDNZvg2zH6LJWPFJsFxM5nFE24TKIReYpcHn4R/BrLi5zPu62JL8ok5Di7lPwAJmL9V3w/rl
vBvy941qfYM3h4I6T99NbVZrokm4YPX8HJFf1fAia4J0jGcCHULUvnQkTB8Gtjuja/IUYKagjHdS
f23rgSFkkufbgJitoZsAp7KTkCl4/ye56bpgDhUqpLFDVlalLnRXMBWehLm3fHEksAUKXjSRWXp6
m/CUkyEf22JGXdTOXBsqQErmJbpg/3hfNKCH+3dtzBEt9dKlk433zLEL3+j72I1A99K08UE3f0Ly
Pvh7j9iaY9KbbOilNU9wXCkpXDNf3Vj/kYs6aNyNo9VQhbJugBnldOPiTs3iokcqEJuLbw6yW0Wg
diba7hNr2ZhhgmyfFMVi02+NOfEV+W4hbjN9Ik8HPO/fldA8YeMC+JvL1V5xOqpz3Zp3Sv3Ulo//
bRWMlzXFUBZKJ4/BOroK0Cz5FGjOJ+KAAeQK5gtkh+qgny4DgqH5qkQ50JzKkzNfTnrkSnEiuC68
YIbZaGgX0o/LD8NzTWHauV0gmbXagyr/lrOX8xvFfcINZP+gfcaU3IchOUedtUEda0qbDR5hjByC
ATp0vLg9QKUXlBeipIx7NTf2mJdOzi1NneUJoU2VPJ1cxLXuml3jGrOvNLr7H1fHnNEUjanTDuBQ
eJPVgRpdvVdWVwfAt/Klgy1/JhD8uzhDlk9dYk2rYkwWXJ6uvJ2Ja/SPZSYwwUuC3s/LYMsNc1VC
k4U6hF1AC1E5jto31fgStSJdUm642SyFiQMxpuSlesI5zUXlrpUJGaJjaRH/Px0Q3PB0xwip17mm
XCHk8I/UI6Axb2wrSI2rYyZKjkWrYuICyeMhyQewF7XRhSN/WatfevrwH5dE/4ZNeOuAgAH5JGVI
uoqu2oO2n93MQ2uYAq3BoSAIEP/HBQZ/H2IQ2IBYoHVqTnFcJ3AIeUdHZiArXIbmJRgpgbI2W+8T
3EmU0xqkqwpGqj7wRa5WIUmjiSGQGboz5l1eCqIqd2p3a4A5oihbnF6JAPBJK1cJFX/dy6lborkJ
ktedFpAg8vJ95sdCOCl/JzdLYw5uNlI5mUzwuswD4iDKFJ59aAvQUdBZuGUv6qMK7TFpg9ROM4h5
0Dhpf+p31CBVu4sHjE3+CTcY1/UxgYRJTaR2HwZ6s2jUSSchf5Cbn6lxtRLda5dR4I0iI0zUMAqA
s7MZ8dYCi3EemTsFeluDaQvCBvUBtrmF5O7ftTBRY8r7xohlDFL0ZheWavOSm9VnkpSNCcYNR7ub
Sa9SapIUrMLxfZw8yubv86FCtAzW4Rxn7E0FR+JABjNB+hD9Om+A+1hsFsF4WFnpsUYsHEfZWzfZ
2oWpkrrQQfaqTpQD/x/e/H4mzFcz6A+HUlvhzaBJXrz+oB3HfbQHIHsFYYKYjEzkaUweoVV5LcED
UOXTsjBNbA99p4co0p/P7yD9Nec8jUkglh48hPiGpeRSy8uQLTf97KxoSf8YiRRMlnKtl0LpBZrJ
n7HJVuOkMS3ImDnocB5oVCh2vdv5UNAF3YSodyY6NbYm1yfKFBfdW4Kkhc4xvhhjN5Hc2aMZ0rJ3
RPBzwbG9/T2bx1FCdVayNDyOKq5VqXyJrN2YTf8tCrE1N73Uy6inzFlzEabZnWnu7FrwmSS4umyV
rWpjUg4Z8hZL+T1YrSs3gp4jN09+v7pvFaPNRi2zXS49zfMwR1j7iQ2qgHZZfynGUADvo0t+aXV/
LVlBleX+vcFveKONSc3s7WTsqeZUeiG1u8R+bFb//HUSHT8TJDoi6bNiY9tyfDMBCeHcWkZ43oQg
5r3B2jerWIwhsVsbq1Bqx+/bu9aJd0b9ZIkmeEQHxESGlBBFXRfkKdqieGnV+ZP1veqacI6v4uQT
00Kbk1GZ7wrM2M2Gs9Jti2Z/mNov9tQI3juBQ7PlBbPOikyixfllXcIqWg9OXgTnT0ZkgkkOprEw
0t6AS89K76F74vXZZxoZ241iEoPUwuxRY+JFbarjgrGLMg4rSfDJLFoG/fnGwQo82c7a4OUZUM/M
HdRhRFgrwS1hx3gjK45kB/O1QdReQt3TsZ91R3BLuBXn7U4xqUFczmunzHDfxcAMtEer3MRXbyE/
4lzRmcn8zgSk/VNf/+8hRmXuf66YXSubaNEu2V5rjxrEfexD0x5NEQpYtIVMelBWc9ckC9zZzLur
VJbw39aTq1g0ri5yBiYKmKujVV2OaDNp5Kqr5Ys+793z10awFHYUWsITjeY8vsS1Unkmdb2THP0u
a7LDeTNc8M7GIzSmwFhBoRpSQniax8G1v1EkF3pVgf5rGFz9xsK4TRwmPwQ26ZU/k+poTEjIFl1r
IgmBrVR8anHeL7dT80b4IO9Tz3g4b0+0lUx4GOu4WvIG5hTpDjjGYnzOfp63INxFJjo0eWeYZECQ
6xaPFtPWveQ1mlsfKSiX7Isb5yAL3m1un3N7cnTZm4hEaplYAyVmGJBu1/aPDIDgSAH3anqT9d/L
PpTH+yW7E6xUdHZMBAGHwqKBDRhqtz+71xZIm3GvgYKkc/tguUwvyjE4b5B/1dAPwdiABTla5qot
PeYszBn+uZhhb3xbEpHIPbdXZaAKCvYEFVV2VnQhkucumytMfxHN+/83IGz36B7kk0/nquNQxDTH
TVY2Fpkw1QPzrsc6In1jGe4Qvbb1PSB0bu2IRpi43zEbQ8zmyeZSjYYMQ3K5oC6JMef7us69zAwm
+WstKlJyj+rdGjufSBIpaRUTG1mQ1p3kV8sWZCtvGc+HwLGxwASrKBkBfO9wzdTRLy/rAyUuanb9
kRAX2nvuBGFYZze+rnjJ/kR5istbtnEVnQ1caYWEbAYQSN3ZO424EggH6nD6Pf8w/c5fAwzXxe7/
I+06muPWueUvQhUJ5i3DJI2CLdmSvWE5kmDO6de/hv0+Dw3xDm7pLrxy1RwBOGgcntCdvgy35Jj6
7eH6TdiEsdXiBRgbVQi302rBqFP9NS+Cfni0G8lrIDtBAcYInkszGvm71lhu3j+ViwS0ZGsQMGvM
u9gKC8hwR/mphKwlG9zBohLIkBkRICoyyNgRfA4E4+RD6d5FV3zf/bx+GDLU0IWYBmTQJe0XXK34
zOUfuUpGdagCPo+YBaDQkqxJdjICZMROU6B9BWsyuhuWnttUQqMhgSSRD8xuh3xOeMZjoIjOzBur
YrthcrXs/fV9k6zDEL5plhF64lbp8MrWU68nbgtGrusWJKdvCBjBurC2zQoHMxc3Tug7xs0gAzqZ
CQEG+speRjvCYajss5PsBtzHXtIzKzMhXHaFhVZiQQsZ/azeMJ6nCNPQkru4/TFwARRDuO1xMjdp
NWCn8PZM30Bvt/hpUHrEi3/GHyMK0UhOBqf+N4wx+MpXYQsEeTpkv4GhU4waIMiQlvb7f/MA4f7n
adQ4SQ0LzbBXwsjNs/uB/MdVCNe/UFk5m+B8g/I5OrVB4yufsJA83oZw5dM+p0ynOB771pw96oFO
59l6z89H+9wFOsoF8820/0XQ4P23DRTCho5EzthP+PYg9cFZdo3zUMoSXRK8EScba6d1rLriXlDc
L9QL69HP0Iwy6pKlSPBGHPdySgWkF43WIfP4TMZ7RTZOtl24ulwiU8CCmahtWzAsRNmTG65MWHB5
IRPsTvpRUV37sfhIdwnk4v9jOGAKCGHpLQKuHoitMOiWhzOb0YhQ20Hd6ZKwS7aHAk5krCmNmScl
2+pj3qhuVX9+i79BWMZRoPb6isBfqYiagD2D+9uLad5oCD4GWVPANqBebAigYKrmopICNtQUZNXJ
EvSa4xZVKNmrf4gLLnYEYJgsosyZhQyLc7Am9D1zTV7bp2B2LgGoUMLw1U/Xd2/7Kl0sCjhhRnWf
lCHl2dVq7/ReAuhuqemOb8p6cFnt/z8mARZaJXVqVYerq+zDpGhgg48kb/d2YeJi4tc37+pxmEZw
TRYpYLU3fhVj8z3skB+cClI5GJ9k39Dbnv1nRWIdZCD/O6zEKI4mXe7pKGOSpTIbAkAwWmoJ4bWP
sOy+tK3F9uGc3i5L3bvQYii9xk7LA6MYv1D6EiPkJHOV0HygZr7ryTurHbL9EjeJV5gg+u+y6DxU
HT20iJwV+nHsHnTUbqLe1E7JOMTP111LcmnEkoqRlLEJcQ0eFZ6H6buO2Tt1erluQ+K+Yk1lqdLU
iXrk7KL2PaP7qnxGctCWiVzITkGIOiprDEFAmfVBU0RQ8EyJDi1pK99fX4vMigAyTmFlc1fDfVXl
oZo+Z5GkPCTbKwFcnMZRJhajrRwKjn6EoTConpomug4lr+b2uTtcTxNSNFCB+DtGC/NOMyYL62gi
zCkezPCUvamjBMxW/zPBt3J101kEJtuOS3LUWjUgWxB/qavEv34c2xHUxYZw6BhRJZSoCxoG6vjc
WJGrw5anZkPuprSoQZ9euiX6diS7t+kFIFZBcyBayZEv+HtppVEZQx4qiG1a+zBbxn7oHYmjbR7Q
yoRwQHGmpkXCdXXq5DGNdhoxXPoGxT90CF92T3BmNs1hszDsXs15X793kVdUkod/258vJgR/1sd+
DpMIIe44F26hqm4BvTzVGfY66BOu+8I/BGoXW8IzaZE6C5UkRp2zgZS3a+/TQ+l1qpfua38InBO9
59oA3a2c2UrmhsK7abVpV1YaXL1JybuhtNEB69ySpNG8MjW9ZrBwdkTycbfpgyaaO8G6g2yiyLxD
siasnAZvNW2+quOZFBIH3I5zVgYEJ28ghIuBS3iHfqvvOTNJ7lnBcOLk/ZwoRDbQvOnwK3OCwytz
0TdxiD2EfscT6cJ9N1Wn2mGS9LZs2/j/r1ApVzJj0UKsis6nmT6DWFfihjIDAiSZM526nuDTCpIv
7BjGfeFygetA4uyy7RLubqMwo+4zmNFvyf20+838ysNqSIq0x/JY75yj9nTdqGxpwmWGtKJRT5YO
mykKvRTNe52sGCBblnCHjTBGiqpRwa6MSbJ+13enoZAF8NvLMBwD0/jQehM5Qbu2LK1kMVB4y7wS
Izm8QopWnAgsq6rXuNk7FJclyZ5NgDD/mBSj3khpVD1NgeZ5haZ1xXAJ/Ym6HLQxdka218KPbzmo
izkhQ2aVi0M7GiKR3O4U5zaWCaxyPHuVpV8tR4AGzR6rErLlWE6XnBid95UFWlxIFxM1ehqt3KV1
HBizJZmX3nxMVmYFiMjSKdSVGgDflNOe6uVOU+6hfe6xQcYgve0iDsYxHNCivBIw03LkR1KcWtDZ
H5iGzJkkGbtdTjQvBgQ/x0PlsHgE02NX+7Z6wpQdviJTr418qCtVc/DvmutkyxLeqTkxSBepEBZL
Jugp3jBp9wF3rNeO8WdZ4lRYFZJ0MlNcX/qZnqyd1rm2nzRuy1xzF7+T60BwR7tmT3B0VmeDVWEu
DFNoNgQwy33q9bvyGHkgLpYOIG9/u14OzRbcnrYZiccUmAtxBl9FZWo4RPvWr4+8hFge3nKHL1sp
OHsyq5gvHW189FfT3hhiT3c6CSptg+3FBHeX1VvIFtaRuIaJBMWN4ZAkzxl9vL6K7Rr2as/437Cy
sSRUr4iODw2658qDEKM61McESluJ7ErxwsI1XxBexMSoo9GKcTrFmXqtqx6ag7HnAhOyXsdtGLps
m/AMWktaTGbTD0HFzgbe277wtB+ZLHLeTt6vdk6AiK7SFHw243TYTxL548/F593yqWdYnjODdeV3
BVTWObq5uMt3x6spyNoghr3gjSeofMznfq7cov7axkVw3TH4Jr06rZUd4bSIltZGWSMOS9vPUK8r
lZvYgSl2xlSPJCLbvrcrW8KBTUYdOiNvGho9FYnbNIgC667f1UfO0OQ8XV/YJsaujAnHlrORKvOM
pwPCP6eBxe+1eDpeN7F5b1cmBBgHAWKsQk4bHzr1/ESrjwUJP8+55D5JHOFVHa8oKnzZYh0lOnoj
HZ+f5W0Xx56tyBqhZJYEEMdcYtiixRzH4zy3yynvHHcpfNpKogeJx70qhg1x2VslkEjDRF9nQvJp
AvFOiEls02WRrOlEckZiESxvDYjezFhUE/taejuQoDbekiu6uIEhXCFmWfqijzChKaZbOPvRTG9U
/TQvMrYKiUuL3J560ptlC5WLYKSLO2Cqt+9lSVTZdgm3JhnTMBmyCtU2p3NzjFtO1Uf1TWMTqw0T
7g1bdCNse4xGW5hRrMYdHfdtVrqGI8E2yX6Jpa+2MTtV5YWbEW0C480wvCU0uKxDLHmRxQxRjcR5
pEt5a5XtXRvL3Hf7sphcXlGzKegB/362zSFhEen6OhirxguL+mdbf3SWd1U1IKE2PV/Hs+39uhjj
/7+KETQasobyJqZGT9AupQ+pp9S5f93ItoddjPD/XxmhTTbEA2++BaGvkr1PX5L2Ld3c1sWCcB91
pezifsSepcWPiT1jxPr6CrZx8vL7wjOWokeuKFS0B2XsQ6jd8kH7sp526Zu6a1brEO4i7UnbdCM+
VrV5Jp41ER+MGtmOjdb76wva/gpaWRIuZNvMUaZqsATmGBWO9b7dcx6Vb7HtKS/oBvwQ+UTy9S/x
NbHlPgJLe2Tyyrfl3M/TnXTzZGsSG+4xhTq3TQJUnna/uVPU3B0T1/rAmZHoufIcXx331zdStijh
w6SbnZLTI+MCzbtqOjexBHC2Y9HLQVEBDox4iLNpgIHoI1eJad3EtyHOqH0mH5Qdn0hdRrf4dn1R
Egj6VXZbXdjGxpA+SRCAgL7OLlM3eakrJ2j69y0E4K+bku2fgA1DlyuMZjCVR++s8huTUYvIfl9A
hqyZnQT4gxvFSuXE8lrfTV314/oi+GV5HVH/gQexB98YSVOOOeKbXsldxZrvWjPyKF3eJRP6lHuM
fUUPxOrfIg1grFxDQIsRPLwm5bnvYco/aGN8qxiyorEEukUiXAKkiwyrGYK2y9w5Oi3Ow+y8u757
EnAVu/EVlVRDz3iGjlE3TfeOOvta5EXjf/NqsRs/MaphjHXAQ6Q+aek5q2LPyb9ntl+1MkqW7Qy+
BQYnLr0O1S4hsGZGYs3Qw0YIjw6j5YXPgnB1MKDr7BuYWZdNgWzv4cWeAEMlUCIxDSRW58k5NhlK
vU36IVJGr9Z77/pxbTfqrtYmIFKRDctY894pDHVPOy6FFC0u9JAC8Kd/Ykdzl5yWoPZNtGTQw5sy
ACvj/L6voCmzsz5TYsDhOCcn0EC7OS9vMQW6H1EnudayTRWwKS+TMGE6DpGluqdZd3p0muzniUaS
Hd2+ZJfDEzAKhdO6bFLY0ef4jsz2U9dYd9lCJWUrmRkhiFlIbWh5DpKYokB7dWN3j+g62c+OKdNc
4rjzGg4v6xFwKYucNrK5ilTLvhvh9DKS6f3iQEXKrkAI7UDMXifIS153y22gvxgVAho692ETaXAM
2p6V7C4Kv17//e038c/vizIOXZn3Obgu0GpCon1dpnddy4LGmvZDy7ykeVNL1cXPHQFAwjFDC0XJ
/dzS9iCqODqhsTNLInE9GVA5AnCwYdaNaMDTFVflSz0v6XHR0a3qkOiZEPthqcbcLbToOI/6zsqd
G9Wejn2n+WohIzOU3DZHgBXTbkcrVPCXtJrhWRTU7j1EUz7n9u76QcrsCAiCAtRgRQ3C0KEAH2//
0IDMaCDPi0z/TnILHAE9nKZZ1DbHCer6Cyt8p469tvpM9aBnn5xKJqkmudyOgCFTXKqhUvJEQR1B
+8vX7PJIwJt1fe9kVgQIIW0+zPUIpEp122X6Q1b86NXgDTZsDaJ3to2ZJLFbPjQmgFSj4aKpe4fm
rtb7ufV03cb2p8LFiJhic+y2r5YSRqKYqU9dabJTxJzYZSyw0h+dgQklvUnGQ+FkYZCnGgopdX1D
83NePxPNv/7XbHrk6o8R7vrSL5Bk5Pm+GvNDRXxOEJUYijursnTfdjp2ZUm47WFc5daiwferlwTs
QJwfZXCTGSKpJQQnZUHJNriszAlXGs1PapkUiErMW7OBRCpvZKDH7lSf2UMJJizzLS/cyp5wtdsJ
5KNqi9KeMyWgKbjPDGMXyvxTdlrCvSa2kVVKhvAnt8EaS3UNlIUkDuiSRFCIJrKmBpk54WLbmVaU
To7CYTY/lOneXIjXDbdO/3zdB6U3QrjaiCDzrMlRfUBz6Nn5xg7LAQUI3bVRP1QO3T4OZDxL/DRe
hQmr0xLChI44kTrqqLKMzl2Uf0oSSY1t88Ve/b4QEWha3LVJQXGt8n0bH02CD2WNeRV5NlLZzZLY
EvOOdbPQOJv549WaisvwVg+qcrYy8rkgyi5Xip3kuPjVubJ5YiLSxCWuSxNuUf4sIF7EdZYtL5tB
NqnvUBP1ZQ1r225oGsh9Gg4YzQX3CA2iNaaOQk4cooe2SdykKL3e/lAksq38B9S4mBL8oqKdtcxJ
xftrlNPvHpHBtWMMweq7BMVlWYfIth9e7Al+skSLbhMbkV05lJDDtf2SyCpTm+8miMT+f/fE1Fep
25geAH1ioFlfwo9N/VX78SZ/uFgQ3hAa2jPSUOBvch6tb8jmeYnveNAWnqEsaXjNfiGSUGC7vLxa
k/CW5JgqnkMMgwV6C+5gjEn3hh+VCPLLTxTa7I1+KhUdUkMSz5eclpgPI7GpzyAhBGqUH7s+cpXq
eH0rZWclPCK2NSI642oHoblTqxEhop82b+LTWW2e+IjQfF4KHUZylOOXr027A3GE5IRkCxFeDja3
PWsdTJOr7amgIFS5k34+yEwIqMD6YmY9rx21RZBawaLuIxnw/JoTeI10F88W4GAklVIjKGwDA3TR
u3YP0roJhIacEns8VIXkg0jmXgIYWLrRtITw5Eb0xYy/9ZaktitbjpjtGtPUTEEsUPySuTMxYV2O
AG3bVYP5UI0SF9gUNDMufvYq5xVNQzMMFjozXvKPFvXoiR3a218U8WAUc0uHc6b71T7eX79EkudC
ZKEgOQntTsEttYAKrB4DBtY6PStf+oZ8v25K4oOi1sqoWnlHF8C3kn40lsOCPoPi8N9MCJCgEJMo
dQT4Lnp9VxZBmLR+Nny5bmTbM6DPptiQqTYhaPt3aqvtijzCJBhS1Qav/SQxNBCMD7E1uE7Y3IDT
42W2e0hLpK5ps0+ZqT5d/wM2Y5iVfQEvnHKYaJLXdTChlMGA5/RmqjVPzcMzo7LFbsYvK2MCcoQd
JVkbg+q3zH9JXIGM8lZ5xOANZ8qpPDk3u3R7BRzJNDPKlgXzHZBrWqire1womCFmCgakKg92cH03
twPq1QoFJDGGQg2NHhGTfduV+PjhGeCSuMvd5PEQzQIF515mdPMuXGyKSap+mIhTGzXerman4XFs
nX2oS+YKNhFyZUOINCIEgEpUAFKmZJi8bqlf9HB4L9k8/iOvQH9lRAgualoXddkC9PGJXp3TQwIC
5TgMhoD66U62a5u63BjG+N/NE1NPZVySTht5IQUpp3uwNp/mz5mf76tDd1K+5ZDS6D5ogeKiX/gt
wYaj6bpuKxY4WIQv5NnqxlbjmnKl+jQb/kiom+m17BXgu/V6Ny9WBPyyaJ4ppMCg7nKvfbNP/GMB
2N+jFvFv+HO3ceRiTcCxru+UvC6RZJid57DYO5h5zx6dyjOo5JHZ9vaLIQGw8NkN7VseuJsQuY+J
v+gY2JbNOW27+8WIAFQqHldn0eCJU3nfR+9Ltrvu6rLfF2BJsdjUayF2qy7vnO6hl0lZyn5fgCGH
0NGeIrQuGBiSzbKfg4wgTmJA/PTVcjB1dJWNBcy3U9S4FCX361u0GUxcLon4rcuY2Q62gyhzSsi7
qD8nUf+8pIdofn/djsSfxHFzBzzWoWLjAWbJBIHH+qBXn/R0eUswsVqNcOXVthizeMB+VVOB2B8N
uSh71vP362uRnQr//1WdTF36UU1qvD7oMKpdvczBzdUkmWQtspMRrrqtT2Zmdtix2s78mX03nZOD
L01mv7u+mn94vP/cQlO46qll/j9lh2akx8o2bqpIcXUyZj5aPt1U7x5YZd5aTe+OFjlDvFUmgrft
G0hJK5b9i8zq7/106tpoFU7lpk+F24VuhVxLk0oAbbvZw7lY4UC+OjWGjvq6SeEbw6jezWV721Ta
DRmK3ZLHe6ttvTxcAkPrHpKoOFZ15tlzu7djA5x//TGeM8nH0NaiTSRpbRtSRDalwvE2S5onDv9z
aJ2CsWuXtO8tJnGhzXQPxOUVUzEh0AIFmL/XnM/hMiBqGQLrcQwMsK0Tr7ihj7/H0jMp2/rmmlbm
hC0uZ7BP94WDLiT7i1oeW+PrMD1JvHXr8q2XJFxxUlrpEJu4Fo59r5+4fis0sWavLN34i3H6d/Gt
zKZw4efGgIqJiXWR4r6a7rO38PKs1yT4QqXNemqiJTGg6fM4HNr5zhkl+yZbgnDJy0yz9LpDCjrV
dml4O8m6BLfQar0E4SnXFggnkQGY2JpZeC71AsSPmnGDwbrFtdn45boXyFYjPOyO1k5dyfnUysH2
h4k92nPyhrbH9YKEtz3ss26EFBS+GEuocA7MhxKIJECVrEIUmZzsqByyEDFWXT4k3Y9alyxBch1F
2V4GCdUiWuC2iXMbRidiPTaDJOUiMyHc+Lwom2Tm0ymWvRyGdNlTUAuDFkUClnyzxSB7dRjiXH8x
9l1LeYtzOSLlZn/rx9RflPH7DOkzN8NsvBO2B62WTavLDoj//+rJoFNRKGkaI9MCdj7lSdWer7ux
5NJYwr23UCpNR/77McoK2p053GrkwdBlZa7NTNV6+4TLH9Vlp4c8jZMdcfuD8GiedK/2okA55sxd
3ln7ImC7WZc8ubLlCZhgF4PpjAOuUGxOqDOfp3hB6eZoR7Iir8wLBTgwwyXSEbTg0zwHt2E7+GHo
jqasQL8ZQay3UYAEJzXGcchwXHWzQ18vO6RB7Dc3+YsOCtoX8k4NuNCHIomcZY+4OH3YElwVPQG0
oob+m2M/fAifQDTQBZzm087dVlLd2wwJVysVW+zqHiQNUKbDtVZd3l+X77Ob8eX39KYsQ7B9eBBb
hTAjWEzFNsgsqfo6DCMkAKfhY918o5X5WBhv6efExOv/rIipYcNU6VzMWJFqwTemxg0r//pllqxD
TAeDhaeqWj6+UDLPUr5g/KaiErzYxqPLIgS0ZYWeUJV//RfTs57f550EZmVLEGKrumqiJOFqV7Sr
/L47D+ZTbMn6N/mtf43ll0UIoIo2gilpFLxKsfbdqIMleaexgNLzxGRta5stGetD5+td4XcdYRC0
A1tgEH4ojjTQvoJKBfem9eMDvQlBXyG5qrL9E3C21NVKVVAVCHJzcBti7pdQ2Vm1IXl0ZW4g4CoS
ySw1GOBOo3w9sTv0b4kcqOJAZQ26dxAV/XvjmrTW54Ji45j6iRSp59AnjcmSG9sos7IiwDaUDac0
DVFnVyqQT+eYX0zRouNNSETKu3g3z2ZlTABvc+xtNWwJcjXlk7bs2vIpkjUObHr2HxPoTxZ2bdbQ
mJkaiIH1CqM+D7p2V/bIg3cHS5dM/W0+rStTwoddqjvV0DrwtCxKIYW6PDQgs2YkB9u0JD1wfd/w
rfr3ohyNoT2Tk+jZePKW6TFhzo1B6e4N4Llaj4A8XQWpchoBPAv60xi1Wyv5aFi1xIhs0wTkUafG
NJsOWe+02I/kfV+khx5iJXUsmWDcvJ+rxQiwA/pTZoLVATQLVeUq3W2cSwzIFsL/f4VrTWZaIW4t
Jtw1JA3caUpdRv1aVprbjLpX6xBQwFy0wZo0HMrCdNdJf1T40ibQ2hkhc9Z/Qle81xayJ4jf+Vev
w8qmgAlmRPRu5BTjzXJXQmQqN296G0pj8TOJ8Wj3P6/73WYlyVzZE2AhSSrT0vhcM33HMyQYr7+h
35Hh4nxApT8easuV8c1IbpTImjIttWr1FZpXiZ3tZnN2K710hzd9mV0W9gt8Vz6iF31fJRHwLjMP
SN1VxR1t3xIurEwI0NAMmZrECWsDYibnyVJ2c6/u2jw8XD8j2X4J2GBAdTFPZtC+NPEH80vSfWlM
yUK2A4XVSkRkcHowRGKMEsL18eTmhPrWgkRkPtDnqAyRyej9wm5vIGn7IzaMfWrRhzmVpUG3vy9W
f4WAG5lRGEWRIkfDiTh0r/XKDz0mB20fOcvMxdTTIXrUvl/fXAmUiCpKYx3qNuMhJeIIn5UnO76l
SbFPtN11O9tvo47GYzRqKUhH/g1ZS0/BjjkQRBR6/UJCLejb/Ny3n9tRO1WF9eG6tW0EvlgTANJJ
CV7IGedpl3etek7G4Prv87/2NUpdfl9ARnWYmTnrFj7ck8I11C9W0vklK/3rVra//PBR9L9NE8Bw
USCzW1h8qurjby4sXlvsTupp9v+NSN0/XIOLPQEMMVhSKF2Jm6bv54CLbE+zP4GTg49CkvMgm0qQ
nNKr/Bd4C1g1sTpIUuvbGKaPfSe92TIbQqCkK/ZiQDQY+L4HNat+yrloi+Y6H5xb3ikQ3skmgbYf
MPBvQancsCF+/bejN3E+z3aNeKkopn03eJVd+V3deGbx1E1enGTudSfZdsWLPcHVI0r6IuNt53n/
ZSE3jOuUyxI5sjUJ7q5Mel/anIIwTY5TA8nWk2F/gbbXkKpBN366vqBtRLosSHB6LbaXJLTwPFI8
+GmM9xcDJONBnyQfa5ueoemmxckADIRLfx9UbMVOykyOfJX+szKd78ukSM5mO/F2sSF6uFqPca3w
schy9rhgULnPnuno6j5Xq668yMcK/4U2rGRpYuI3nkaqWxWCmtmovNQKbzo8WtdPadPtVisT3n7F
7s2s4KRlSt6CyvWus1vPnL7/NyPCy2+C5m5sKWA2LWfIfmVuu6j+mMn6ErdxdrUYvp+rWKlxCj3G
kBvPE3QvXNiZj+szw2t9uuv2ya1slmIbaFcGRZDoybREfA6n+xbuNT9EWXcfnSHc6483+aOsYVBq
TsAIEmL+BuIiGGDyxkD1Mz9JvfA8eWSvH0jiyoi9/8GeraoU10szRGWirqvVMVURyKj3+ZfuiDKq
35168Mt7nGLT8K97yfbxGTYawDVVQR1L2M3C0aa5zIsWozBc0kQ9sH37aZihbDPj6RoP0Zs+jFYG
hf1s5jEPmyHnz78bdz9jRL72FPShr8UfqmjX2bIE9/aOriyKCEwhcT0gog+mF9y331XP9NiZiAor
Ty60unm7V+YEDM4VdSgym6IyVTws2o9hnrxBAiCbGGVS1dSprVP116Gu7pw9x2wowqkKMtLdGhMa
dbXx+bpjbK5iZUK41ksy97k5o29fbWt3GHcki12MIFw3stmrb5qGqSgUvOe6mCsHF7SV20bMh3sG
fziyU7ibdxoI2t52jVeWBMydOt1iYDGp8H1Qf+RabQwIFT1E3pvfkJUxAXuVMepJP2pVkE4f9ERx
417yzm8/jisLwvGUKfTt8w59+sZjcVT9/pZnADH3+HXw6uNwm7wvQfZa55I3eTOWWVkVwKJX46xX
ywjxEnspzRjElKmbKz+HHGJLVuWD5lFicPvuriwKaDH0UaT0xVgFwwtU6HmOIffQG1t79guULPeJ
5GJJ7QlYoUOgRJ8n9IfP++LcAH1D3wqSj7whkfiyOcTNO2ZThGsqtagm8sK0CNvnKsLiQqRTdTa5
SqLexrMk4bUJFisrgucnNLMIGrWR7qxvneW9vkgKXtur4FChKqpi2kIsuLAkKYdqwguCNkdF+TFa
h26SnIvEhtg/bDG10/KG8S4n6Maoy+dmqrzFKiRzmttb9Wcp4nB7oqol6lx4e5fmtm4ObNxdxzvu
Pa8+fe3L7wtHUVRDE9kxft/INS+L9213Sox9sRzrVNIMve3IK1MCBNUNQd6Zy20uBIIk1Q6dMZ9Q
ajXvyT7Ds/4WgSdzZU7Ao5FVcVZ2A97YBCMjyWMp06PZ3jpwPlD0IzuKSDiXJq3dJK2JMKx8AOtp
kzhu00DvrzC86C2TVvDjP7aEF5xMSt4TA4QUynxoNN8Ia9eij9ddYdujLzaEW1NMTtxPyTygvh+k
+ZcQjf8yuTr+E6+97Y8JsQGWmYSG6DzkHRKRV5KHefyc525iIaHJjrqRuFr5Flqe1c6JPXMDG9IB
+kSQ+staN1oij4TP8/D9P22d2A4bG9CrjkG3GpjsOXYOVdK6howue/N4HMcx8M/UAW1/f9VUljIu
vYoolUAbObkfnLt6ktCObV5RCx0pmmFY/JNdcAFticoSlDUYEPrcg0Rzb+2Sne3nZMdbSop9fbi+
bZuh/sqeyC0wV7kZNRMgAfNWc+abMMhO9Ai6IXXAR7X2L2zy51l0wbVJYRtzg1gYN0FCx6Jq7BFm
BpgsCNSsu7PC3HvL+kwVnbAGNXRLnFOiTk8yo8J+kkMfdMcab3d2Ex56CIQ2+9CbJGXE7fNb2RNi
k0bRq2RIbCSYX36rQbI9O/eoj3MZUpkWwtbTZK2MCYEJcVQ1UqMOX73Rfio+dsMbSpXr3xcwr6pr
cCc5yPpq8x0hL8S8oY4kUNiC8LUJwd8du+nMiAt/gIXK01jmZ4npxeXiQpDJV+iH/+YOr2KGqqhI
ziz+4T75xG3d3eLme93/3bBlHK+b2/T0y/mIoUM2OHPTajwNMmjHCgmqtPAmR9nZMpqH7Wu8siQE
EZiiSoY5hts1LxiVPKoH8xjuUJc9cjd3/Hl/fWFbMf/q1MQZJLWmWacocxt0eDGmzsPzHBg/tPIz
mYPS/nTdmGwXhTCiZxUkCjgjZ6+8izFWO55b9sHSJGHeFrivl8T/f/X5HJKksKOo6JGCULxJyUCe
PXkskcm3yswI+JDTXKVNjsB4BlUh2AlykrvGj+sbJgMhsdskBQVHZFvwhvgIdWK/3jcVOhPZE/Xj
02J4MvE0qfcJOFGnVq4PXA0Zyuq72Kse8715dDxoLSLbFxWujJxTtokCaHS9YRLHgkck0bkNf6jp
TYT5weubeN2GLfaetDrpK03FwxGGbF87qTvQccda8nLdzHUIx0ef4HYjiZo+BMSC7OZdlWPg2Ypl
byC//K8e3D/gYIsdJ+gKonk5A/QqB1p6GtjhCbh6IQHD86NsJ02rbKODgTqb7jiaKs4JUm1RjbLE
8Vi1faeXne80IMnCN8AUEr+1rGBEbiAxPkUOpCpNhZ0Mffpq5+3XXlt8lHtORjifs7Y5KsniX9/u
bSy5/GkCllR5m9lVhRRJZXyddPC7scVrlOOk7q7bkW0B964VmlijHoOaBBM4Jfgm4nl0SfpYsfvZ
Po36e8OQkdhte9FlWQKqYJJNLzIVJxwu96R9SLOn68vZvgyX3xcCjTapxgGVI3xqD7Pj2kW2jxty
ihVV8q7I7AhAsnBH1SwENINzz5TTElN3Qkr4vy1GQA+GIkifcC6QiZ3D8UMU2dC5ln1qb54IAljV
0HXTscUESN3gy7S0AR8p2lF+teLhRT6zD7W/eIpvPhd7/S0P2MWiGNqA2xfpEIZbh48Ut5lBI6Qk
uzmOJTHN5hGtzAiAZQxjOkw8c2TR2M0LaPhooB+TNcltPykrM0JAM4FQUMn4rLH1OPnQRntc3BQj
zvnR3tWxi1lECUhuxqE21SnYDGwOW39fWMzbx/GS48K2TuQtHebuF7eNW89JfWLIyE62H+iVNQGG
zGU0Hb2EtQHkz7yCrjzM3yc0avLqyihrEN48spU1/v8rMMpB/w+GIoShtm4Felz5SJS8S/vqDV20
1sqMAEKNhiJVlIDXfM6W7y1tnimVfF1tXqqVBQGGMpRNQmtAGZZFLxBly4qv15Fh83WwDSCz9ssR
BN/uIUDTFgOqiPl81KryEKNBv5nc0Db9txiCapShIY1giS36CltUJeUz/J2hnDXnphpLcJyeDZJI
3qFtT3OopamUcwaIoaBFaOaQETikf549nruOd+Y5P/87Yt9NR1sZE+Db1jPQVfKYaegcn1g7u4kD
Qh+v7902NKysCPgNHZ3Q7Cxs3rDTdoWPppp+1/ojSv+NB4Hy50JGTLPpdn8MqmIoGKPmZdIey2Lt
18E4xbI86WbPpLUyIPidPmHAi3FKbvoZVCbdp4KLRZ/07/lL8rM8m/iEk2mGS/xCFWNCqwADMeVZ
7fmk7nj5szjwDk0D1U+5Ita2XzimolHNMkEY8zcAxQWKRCgUIAkTBwqGbhb1ZBBZmLt9Shcj/P9X
KFf8H2lXsiQ3DmO/SBHaJV615VL74nLZF4Vd3a19F7V9/TyWZ5wqljrZkz75UGEhQQIgCALvLZld
UYZivWhgdVq+NSIG+S0tACavsPdVQ8Ur/EcBIARIF4mg98TMjnl1NFpg6F/wLLMWwekQVsoS2axg
IOE1cnqsDUEA3fQdBDhZ0WFvoEDlfEfpQ0uyTSxS+zp4DIkPIOzqQX1Knlmlz/IWEUHI1q6sBPJZ
idXJoUrA1uhXi5+nD3L6fD4abG6KZShEx7STDJ0+bsqSGiFA3/PaN40rAsB/UEbPw8t5Ge8wbfwF
yrZV2TRNRFC8TX8UAqsKRyBp94DBmkDolgfKdaHuALMNHoqgVFzJtZ8UN3TQNl7+HaOKShzU7lN/
7h398fxv2VpPIqsmTkEDj4T84Obc1lEEb64BlXCfpo95JHKjzWDEeN2RuMqyDoU/Kjv2xlilzVKg
ggkElrsQXVZxUF8tt8l1dy0di0D4vsoch1/elUS+fxtI1XjuTxeWOHisqYs1CymLk/8zuQzOMxdX
aVlAPSeRC7hRreW9pCsYloo8+sIIAaMbKQf7L2p08IJLtuz3gr6H4lVg0sdCm+RFbvDAVzmy8lJ0
glvTtk2cBHCBKVMbWzMGCNCN4VWzCNBXTYGIbasgKrA0LQuFdJ5GuEH8tgpgEfjUzXJHdRunDCo3
cxfAOXjH1EkCEeLqZvc2WYnkrgAzyi+Jrkqlv7zpRyPIgf9rP1dv3XvpPvJsN7m76DlkLZNbyqHX
+gSD0SVyC+mJKE72SHeVS0AV7nXX9aO4uWDr3rEWyPZ2ZRwhTaOGWlEJahvjNjLIjWJ1AUhFHxIj
/1YtIm6gTVNZrSkXycwQdKVppsO5daq5fU6WQCqr4uG8xW8F5bVS3E1gHCdQq4PmCMkfWiSqg7Hk
Diaz3fNSFNHasb+v1o6YmPOQRxPkU+44O1bjsTftyi1c6SV8Xh4m3w6K59bphcyO26uIdmT0xgH7
jg+RsanORFetxo+s2u3UvztyEKjGbPtTgCK/JfAhMVmqAdMTpIEdzr7pAlHsNv86uIsLZK/9IurX
FOjDj7ZMdRtHQwJ9xrHaqe3oNGR2BBpty7BRCcG4gqpY3N0A1DASocUMPMLMob7sxq52xSDtokP4
xJjCxYjeGxIxGEEUnNg67lh8H5lKtXTslbAACEj6kiaYmFdmwVjnVj6FmKiaqBoohvEJ/z1NpDpu
ATvhj8fwITwqDmLijnzRFYfVVstdK9qqDddaC+Tfa63MLoxoBqwjLfbNNDnZW4O32vN7JZLBnY5N
2xVqT83Cl/skAPREafdBLYJo2bhrf1CEi+6JPEfFZIWNX6aY/K9/hHLsUOqHF7AfQg7weohhE/0T
FjSRwaCEtrvGr8B6DuZDWhvOpD1Vhn9+0TatbSWHs2+qVlIBkMjKz+tnw3iYqHf++9ubctKDS8vK
3jLzfsH3qzS/HazERSi/s6kq8NNtNYghw5pxW+Pfy5NpkCq5wLaYXe4k2rGLL6hGYUNOErjDoQQh
TgO488rv7cGzot1shE6SC+qvIjW4oyHqqilXEqgxl9L3MUkdvZ5+nN+QjdPngx7chg/RnCpLkVT+
Ys0Pqa26oz7cjGnmGPb0LSOiWehtfzktG7f/dOhCAwD0Ba63fnisp79zxE16wf1wrRR/XUtUpW7G
HlEa5A5thfGecTftp0f5Dk8WZPcOwCjwm38Job8V4x/J2wJdq/GINr4chHTo5uyAqTVqTnRY3OK+
8Nq/Y0Gdkq0Ud7Z+0JGLPGBVQzu9HQH+Izxa5TUZn+Q0cWzlRcdgotQ4hYjF/b1n85xELqs0m2Qk
lFmjjKkVHHzUNYijkbu0P2a3DDim2CVu0/lheZfFPgWibbnD0+l/oN7aSqo/KM8cZ5UzDZ0+znKJ
n9J63ejlYK55BX7D+w9ogU2HPhL/P8llZ8a5JWDhbSV3bmVpKJIYj/jzHbEeqHQfNRi9q0AVNDqx
+WBh4U21B4m0IBJsVbo+aMzFG9OU6jTMoPEIADr3F7RtgjMNgKIYnhD2725al6oSHe+eFrqO+L1e
GLeTjsxN37H6SrZD6RXUYsJLM7PSTwu6ksNtJEa6DLmc1QLcYsB6YHlvf9UfQXfwir5kYca7efoA
XU+zVJ2on56pYTJWH5pYRN1MGqeTpWNjWHjUTf46H1S3o8FKEOecqhUBNLFhgm7sh/ZZcRo39HRk
Bq7mshFN0S1TpBi3XYM8auBYWkq4JnWoLYOirUQv2st5tURSuM3CuN+Y0RkxTq3eVJBTlvcKFXUO
sm98MojVynEeJtPcqictY61NJHeTfR4MV+ZBuzF2jCG18CRP9Ga2eSStJHKeNaQ0WZoaa9dI1KO0
d+RwAuXG06zv///Lp6EWRRSNYK6QL/LNhlEAMQO23qp5gN4BwJwElojYbmv9VkJ4QCN9tNsGhITg
Bih2rIO0//lHSvBwRosF5sWSzUloAJDcqYp0Y85p4WXzP+flbAa8tSKcC+lGl+fRLDWoVtqG86vn
UXe0GO/OrXtZwFuL4zwI18W8LinE6dTIHAlyBopHzVxGZGpuer1wi1ndjf3TeTVF28W5VAou+LrW
mbkXPk3vLRHmyJbLrtXi3EmdQlVTJqhl6dFPuXEm8JnrOJfPa7EpRcF7M/pkNFXmX0bGFIiCRgct
ivzJllNvsV4L0P6cF7K5VBr64zEUBqQAvlwRZk1VApys9K3R8Drpu1WLgKEEEvhyxawqmqTYAMin
9ms9ftFFPCpbubZ20oAvUOhKlHV1Bw162wwaKd8pZDfXsW+kxrETzRdtKmOAjFbGtqg634JdWXFi
hizaEHnx7MJ2mz+UwF/iadqHk6bBthJlvpIIAOFEQ3SbC3bSweCu8CMtAP7WYlLPLmaHdi/x8HcI
BGdL+1prl5gwuO9MoFppsv1epVtldmWIW6lm4h6ktQ/2sO/lGyI9njfgTS9ZieCuWlmvG2UWp5Wf
aN9K5ceYXpu2iJNw6zADkQXeTvCURBT+4pu3QO4ueqxYX7J6RBCiOZNEgSHi4N4OzytB3KnZIQWX
bHCoMtBD1hnE2ALoW6iA1653xVUwkV7MUlbb05tFaCVZWIKow/YpfUyHv5r5NowMQZDZzNw0vI1p
NurLlsEnvrZkKgsICHF+/qNgmgRP2HhU/omXxtbBQMuV+F1l0ypWArkTIEG1B03i2LFyuY+AHKkc
6zq4wPBWIrhDQCID1Rug8Pod4Kvb2kurt7kQJW7sgOQTt/XCcQZhJHNFFQkGsdzVGC8EOCQeFIGY
BAYEX90TbxFc8jfj20opziLkOZskM4M8telf5Kp67YmowWlLhM6GLmwDM+S4Nnw0uhbBJ6Qx3rGr
ZQK3+F9JK7jDb+39WgC393aV6nMYolEwrVEHralTpsTNU9FzyaazruVwBqBkYbpMbK2K3MmW99tj
tosOxuwrboWUWvRWuC0Qdyygi1uMu44r85RquJSthZNUIr3TGZ5pZAG13RFtunrsAO3Eo9pfk/QD
4NZHhYgwrraODf0knT/Hq2LpDL02UP6xwqemHG+LwXISAOJVyRfwE347712bIUPXFIC1o93KxGvH
RzNRU6kwAUWFwRyvPMimwzrhEnDAWY2bAsdD3OW3vbwriZyvWfZQ4tyFYbZ4aTZBAx57+Vdtx6Yk
6F6EXLOFx4gm6JN+nKc1aq+20WyWQMEK7CPj1LGv35lM/ks4ZIcgH0aAjoOZeY1gGvJ9sVeBvlFL
dP1rAP9ZrC+pfr8MIIiV77IkdVP1CMh95/zmbXrgShzngWFWAzlirip/kHqUzN7irnLzTNDTulmu
WivFWUiujKHcZrCQIci6QAmsoMucyB9gJsvRmh1c1xj/kohl8V/s5LSYnJ3kfY+4FsPv0zxAkeyd
fTaw3BQTUO91uQsmuWApJ3mcpRRTP/ZNBLsMh8IJFXS4XnK91YELocmaDnAePqstqzmupRRdc21/
AA+No421KANgF8tPFngSwae1ZVXVxcjQYZU7KbkG5wNmF4mr2bfGDkjOF/WNID3/rRKf5Mqlpk6T
jEXTFKeuQIY07qKj+Vy3ILxwpB277NqCTHQ7ZK1ksjVYeVkoaYCHSnHwZC/2AyuysOqU9qAdGRSL
eMJPKI87SWdtBKasjT7o0HLpr1byOMgYeaoESNQA8xueqLS4GUhWKnKebU3UGEEnjfq40ru6jKes
oynt1P6nKcUHNRekP5tHzkoa5+FlQSM7aaBgob8OJh5qKuKqieQ3GUi7RZDSWxAZH0yG82vLNs1c
Y6wKeeWkqrNUTnHL8HtiL3PHN1PxtNZZfAwtCYlbN+PlSk/OwxtrGcskUzF1gOby+C4evFbanQ/J
7Mef8z/umpQoo9wpBYKWXCw3IWBtskm7s4DgTrX9eUlCs+TSlMlohzHWsWvyQ2h66eAsXumlgekR
6VoO0EV6SRfVeuf4wfVp7MdhYnaCFMXJwt5JRCfadtA/bRE/321Gg55UGUSYN+gn0QKKYeHeiWKg
Hv0X6jHBdvEj6yXpZTXsEZFlrXsozFs1TO7HDrfApvXOb9e2j+FFF9dOdIHzV3RVrqcsZsxHSRn+
kErrgCuAo2eHLgNNnCZ67mLx4bMZnqRxZjiiTaJMZSxjFr2a9fMgegnfXrfT9znbs9UafW5s6nmS
++8tKQ5xUz5VwGNYRkG03/bZ35J4JmSz1HN9aLBug/FoNF/jKnZk6/n83mynOPpJCFeqiTKpshOK
U0zeyaGPJyq9dWS/9GLkG7HtDtnR2qle6ovC/PY2wRzwiIRkhi940EzJYjpCbkJqIPV8qXNBOPqX
IHGSwAVbbZBGNckK1vbtlNfhju4iv76SqbMcWcIdeaKEe3u/TgK5GBu1uFUNGfYrDenO6CzHNjsn
F2HnbNvfSQpn33Nf1Jg9RZrTGNqusQoXFC07DZzStiEIs6It4izdyCUwiXWQFE7fc+maNIKMjf3/
z576WxP+tR+BIu9pjO/L6K9kKG8sUavFAEosSTknhzPxMV5imqu41MbX+kOLmhc7bvujeseSabxL
CQxv0wzYsKKtoir56Qk2V+ax63MECENj7CUPAwndpDqc99vNvVkJYX9fJYKS3BZql2DtUiBrpmiW
kbV//kwCU3MlQe/KdpR0OGhrH5p0lxLv/PdFy8S551CHRRrX+D5tNcdWd3Ife7UqwHcQCeFcMl7m
hkqEHQbJ11w6oifHIVVwXpEtSlTWDv97wzmPDKeqDTH1gYtH7sruwvAYvfLrfBv5xNVBGq2i7/r9
7YvKjugBWWQHnI+mwDiiA0vQG+B1qQ1yE/JToB67U3xyn5N6fOpTjVaWmowxAAyzQeEXuwksFRlY
N2aPwTaRxBcI3GrWWK3np0QIbyNAKYBA0C7UBwoG1sylucu8lQ2JnJcmWEA+DYIcedBKeGsz6E8q
WK86S4SBLxLBXaJqIPoYcgR9mhRPLd/U/OESFQDviNoZXtl4zDaN1Hi2XqCCisNNS7+OFx0ExkkA
d+ucy6L+lSMk4ROp3hoRP9H2Ap2+zy1QqFTKXNdQwNaeK+3vXBSRt5OclQLsB6ximdLEsYpHacSy
9LvyhjkdhsYeozpQzz4YRU3rwIxL/PqxHX5OirG/r+QmVcXeQ7Hz6mRWKITVDxGhD5Y+CU7S7bvD
SkEumNojeFcKCSvI5ixZqhN69dUvjECxVuxjnwPCSSsuqGp00HU8IiIvLeltjF5tSe8eRulhFh1y
2xXMlVpcZAWHYq7pFuApaLpnTzqJb3uhtWNXPHFBR2SFXCitlqg2FYIDSSlIeSi15mvTJ+FFycHv
tePbPKS+SOqFUbehfdMn3bNd3ZTNJe9GSOn/LyDwvR7xFE9zbCLzxdI5YNObss5ZLnnWXwvhgoI6
TIVq9bCCEefbqN2bkWCpthN4DEPjUVQBmAc/LSiFYV0bObx26I7xs+TEbnSko4O+vfQApM3LEK1w
kv+WyGekGu1Q2u5Re1oATN0XV0kvgsrYmhr5IIJLRu0+LIehhYh5B/R1sN0rUmDPmHNjaKnED/dN
PjilefWOrYwpo/NHxXZAOinIbVo7yloO7EBE2oTs6v6pprYXhW/nhTCv/BQfTBXDKWDDxVM2Fx9U
g1YGjcvGD2X1JqWvstz7MMhd1OW+nI5OCIyt8xI31VpJ5OJEOS5TYVmwFLtOHdq8NksQiw6RzfCw
ksGFhz4jcqVVzBq1v7P5tiy98zpsx/CTAD7PMusoSaIeAvrXBvQge/Zgs6r/XJT4rMRxhqgVdt9X
JgwxtUBbM/6o5USQfG8fuysRnLUlZr8kFUMXwg18oXi+NF1W6+wd+mY6WeEq7+9souFygTGY2sdD
l5DY7rquaPyiuq+1wtHKnUIFKdfWQCLA0H/buMllFNoEJzaYNQAmUdMfWQvstDef6Vt33Ve3/22i
SKQY+/sqmzCq0B71Bc6bLpmroxo0oeOAiOpbIilcKhGBG/cXaaAJImsgKM/AWDNVX2DsIilcjNBH
QupJxelBnszW6bqA/ujcFMYxuC267uU9W0JJGP+ETsZFCqnE3AogjhnwwALggejYO6g/BBdjbn8w
Ei5kdGOrZhUrcHT9tSY/RKK+tO0TkliKbBDVRM8Lt4q1Pi1ameL2NxGH1M+sthEeaLAsh//eSs/c
h4vuGmbd0W+lWYryaQQ8xzTlAP4GpJo7FWN0zc56zNwGDo1JLQzxz6KBnY1s84M8ztPkhljZOLI+
myi9l5ZhBABUXDrxz7S1Xs5b5UaI/yCKc7A6y7siYaVjNQVZZgJovFFYb2Vbcm75OPcae6LlegHD
18z98lb9GIgjPSm4VzNiKGK5ZgSCwePg/5cMV7SUnLnYRleiy5OVdIB8WpoHCTRHXe9HoSDwi+Rw
TpbSaJSKCtceU6sw7Xa9dI8hXrwUSxRFRLbIOVhcl70xMKKP9GBEO9VX9sRNX5bZmV7iK6DoByKs
lI3UZm0hPHdv3TU2VUA8CCKqN6m56dqrcoxwlA2uUt/nluBxUmCP/AipVhT/+0RjqtXPMOvu7F70
Lr8Rhz8oxB3RQzcYZKFQSE6PceIrKt7ShufzbiUwB5s/kKuwjizWDQqEMG+Zvg7NsUqlvRx65+WI
dGHLuTofce6XUof+JT8CC3aBVuboUaeNc17I9p7oCLloZJDVT0gEaGzpe4aRUkhgcFP+1kXXnm0t
TgK4HVGlNNYl9i5HJ+qk0hclOYyyaI53e0tOQrgtMWNb07sKQCx5lrqL6sv0eekTV6WiFjaRNtye
9JWeLIRReVfZcQi9LL1WL0GfhQ2flGG/YbXvmOKV54TdqafIA01C+kwChjGZVKywczGoxgeRbH1X
ItVWkcy+HCo0f/7FEOjQ1Siws63axwcRXLAetSqRkUD/suZJ39v66zgdwkh2tSVzVMDfYQZlXL7l
tiDqiGyDi97hPFRSxMqVBU1Tp5vRSdOg2NsQr6+6w3lv2jYPwHEr6FMD8g8XwDWZyuC0RDJhlrMD
rGenq+5KEXD6VrKOpfwthe8rbIZMzvuQLWX/OKiO5OB50yMusCRnDHah7e8/DR1uRgp08QOxBNkZ
/vloI1ZYSabJdOs7L+uOmYg2+v3991MqsRLAbRQu2Xm2tPCt2suvuxl0NQZ6xyOniBy8pt3IBxm3
kbJz0qv8tnsGSIonKtxubt/qF3DbV8j5UNYA98NU8OMsHzBZDQD/4LyJCJaRP3IN9gaVmdi8RrnJ
9YMsC8x965aKzvvf+8Sfsi0mjvNUxzIWrcNA6qwg90Aa6g6uekgO3TVKj+I3SRbFz+ydzUX5WsrV
OGIVi+Ft9nW3ztB0bfjG+9ztgBHH/Z8tIhfvYwb1L41YxAHBqhoetEaQ8ilsq88pxAV6Bs9qE+Zj
6cG2AaXugMhYcoyr1Ov30kt2raJZrGwc/WrKHfqsX4nKM9tOvtpG7hSQMQlW9gyALT1EjxJ1rWDZ
D06413bdAFqt/iHxQv/8qm5mgyuR/Ckwkz6R2hAl0CrxGiULbNx/Ut+qhysFfU9x5p2XJ3A3m4so
UZNaXTZgjS2wQkYVBVE8pkRq0SyKSAwXVyQ0itpTBzGLCUQz+aXpXkNT1O60ecqs1o4LHbXSp7+o
FDtlp0gHJfvGrgh6LTB8gS58RXcoLToZLDew5OFF0nMv6gE3qAgahQUxigcRsOpyaQsNK6bYqRMB
2Dnpns5v/dZVfx2lCBcwyFKkRsHSgfQaV8b0fgSUZhgoOyAj/JrcERm3SCcuZOBekJlDDn/KSt+O
7+tUMAeybQCA8tLQJsGS6Y/H49Kqdkve+6hCYBI3j7VOfcMMikoAasic4nNgOsnhnNREY/Okq7CA
TDNczXgsmp8mfQyt/mYS8bj/yyadZHEOmnfDWEesNiJdRS+/cJfBnlK6FMSTYHsWztJsW/dJHuep
CZiNppwNulD5WPdHMuyqRdSls20HJxm8o9Z454lU1o8LCPUWnSZt7p+3bYEEvnFbydUm01gvy7zs
tekxmwUnvOj7XKW7nJdwWTCP6Jv1DHbn51w0g7jV1wvn/L1GBuecQzT2pazAOROgwL4BuM3I3fTZ
ArAfwPvfOsUrQCH4TpYpGoJ/z10/mbeO4W0Dj2QqBiA/uhFBp5FNGSzo6C4Bo95IbsZAD/Qr63B+
lzZtbSWI03GkJLEGlodp5FAAYcom+wQXkT8TwgUdOVeUtJgRdDoYWmQ4VH/LEu+8jM1Te6UIM5fV
3U3O21nWq7ny9aJVr9owrXayFnWRs0TT6EYqUKfSheqPbZ43u/Oit8rPGuDAfu8WF/RGqVoA68aS
lOv4mQF09Hv0tjAm1QvJ/D5I40Jf1iU0sUp2AzH9Tr6K4h1Nns9rtOlbK4W4iEeVxbBNBjQfGYab
6G9FK3hpEQngQpw1T5Jk2MzsZE/H0JSIC3vzGFopwIU3u1eqsZPw/aZ5UbWrNnua1fvuD6XwaciU
DBE4MLATVR16Qx4k4zOubr7euee3Y/sEOqnDZyLRSJpykGFgQzB4rCueARKWVxMj2wD9phSclycI
CnxWQo0iKUIFei3odaTWvdFbjiGavxZsEQ+OPy9WZebs8iLHN735M4r/6vTYVUVV6+0bxGrtuMAQ
zaXRdIxWWQKlUIgqoqcF7+CHGMH3tA6TBT3aTi54h107KeFCwhCOZmIzA89j3ZnyV4oU8s82iQsD
qdLkStjgmgIQQTcO75Yu3Q2RINHe9FNDYc0TmmF9GmCf42ii2YzFK0dMLOgTEFkECeOmra0kcGoY
FtXTKlWRyhu+ijtdorqkuujusxLCxTNTjQpKZeQKU9t4ZZJ6BSlu+jS8xG9WYriolhkV2B5ytO4m
ww/TeumyayP8ww3hAps52ElkpGrlq8M1ke6T6s++z4e0sJGidKSATUb8vF3s/nnsTMEqbUez0zLx
0Uydaxr2uYbdCKYEsL8dwMpiT66dBfBZ0du81wRJzvYBvZLIZTmJSiKAE8DI0sPidU6z0+9lze99
za0Cuq8TQUKwhe2N0ePfbsPHtniQ8tAcYQj6DkznmC1tr3qHOEZQBqwGFQYmRglzP/2CdAVXiH9A
5SNaZKbSpwzSsHXTkIGNT/j2Uckkc2p2NkZpg8krv0XHdm+59Ysd1OAzkAS5+L8s8Ekat8BzmUZF
WkPa3DrKK4MH6vem4lBPAmJpvRNVKJm/nlOOSyg7CdjUVh1WPjE6R1O/dNYPWb2m1k0n54Iwux0B
T5pxx0cMaAppIDBW26wdqzxOkiAAinThTorcnqR8qbUKzPT3slQ7CqqGRpk4iiI7S/h4/tBg0fTc
wrG/r7JkbQIxuWTgYTA23vL+ZpaObXmLdTsvZTumn9aMD7dSnMtqZFV+S1In75bAzhjawAU0APCy
kxgu3IaZXrf5pFd+PMeHxQb9LB39P9OEC7cA69FLWiMTqnF/zesqaBPygHuEIMETLBjfPxqrvTTa
JraFLspdZ35VY8blJ2osYT/2zObzDaRlMgwAS4SUVNauQqt8sOzqUAPsv8C/ZdoG+qx5Jr2A4kID
vhrIBWxANJs8G11GcjtsWC9+mZaOTnKnAtq6JYp3zOU/KUdMFdBxAK0nJrdTKs1pPk7YKQMvJij2
B9nfA9pJchwqZlDvyuESyzjJs+SPnpSFdWboKhI8pSPB1MKPokCTBVDQW8HH0tD+jyjOyNs5R5qi
oa7nZm58EoOyYKmvp1gWnY1bC7eWwXlRkQ45CDVMnFU3sgFQAtaxigiE8qOv+O0Owy+CGCRSit+p
hGSDPiA65MQESucrmYcLYvZKJX7EUgNg0ABY28o3Z8CTXZumoPi45a7r73PVGVpTotQ2NEgtPTCn
hwT/NERwRd4UooN9BMQwIBn+BH3Ul1OrzVBiVGyvrP9SNOrkome4rcPHWgnhTrcOHJu6HgPIOpJL
b8qvs/7b0kag/j30iaCaLtKH/X119EQyaBIlQnAoVN/s8cYI77VaYFkiEdzpNodLr9lRXPtogv3S
qsWVrBZfbHUQuMz2oum43+kqLkZ8aqWPtAlJLWFnWLcm6BRI3OBGsVvAMAwOLsHZsNkyYOkncerH
hZtpMsfjgmQnvJlw+cfo7i2rBZpXYiibTddciWKxYrVHhSaVSU5ZCcOKcz9P4jyo2mYSuOfmlRz0
OoDnAXMT+dRK3mqtXmUqrq7qd/2hv1b9xo38ZCf9PbnVgR7S4yUPpWuBXIyzszmBj7K7cnIIuztF
lCZsrttKIS6kIaMaUHoEYZBdNXfKjK7JIX49n4kIRPB95EZfKWpEJKxZ9FDMt3ktSOFF3+diWgo+
NzWewV5TtbdSaV91Ui4IAJtP8qtd4IfygHM/GXaDVTKepKfoMftR3OIuhomtwa2VXfwYuWIqlM3L
5looZ9K0yc1M1rBu80Pnq67idZiisp/HYPbsvXiKavPRYC2PrfPKhbQmiwo7L2rQJCOJn/9J79FN
6/b7/J8hAvqa7aiO0gBzWFRw2ox9JxPk6aTMdDH1ikbgrJr9KP57bu6EtYety8NaNS689lIyZvKI
E6nEeZdGozMu5WOVJ/u0kgQhQqQNl/iYZTkSa4TDVuZVK0Xwq9dS+ue8Rwm3iosK2dBKmTLBHvXv
IAR9bQ1f8TIfAMfXYeNNiEnfVOe/MNdtnh+oyrHjA7Sg/CTsPChW1C5R58vLjUSPY3XdWS+Tlbq9
pHnnddxcx5Uo7uxI8mZZ0PnVYUh1cQlesCfFzd7Oy9heR4A/gQTaAtUpj6Scg5VYaQqYvJ17wDhB
Qee2+5J9UW6l7L2kkxaO4kauvBeB7m/GLFaVVFWQssi8zctpnMiRQXBtAk5fHzuAxBfY4WZhw1qJ
4Gy+BAXIQOQSe/W9jnxzZwVsWrEy93PAUA1Ez/Pba7mSxxl+WOcd7QZc/wYAk2nXo794isNE5sTL
DiGiR3IHjHTlm2APmSHw16e1npwvdIWU6HYGm5zADcRQNuuv8r3ujJ7ix8dJhOvJvnZOGnde6oMa
SXEEaVH3M9F2E2vfS5/M2nR18zDrgnxtO4M6LSp/VwvlIVSGNgNfPXjDCzvZ91l5aBSYZ0OTa8xx
B9OEBqbG7oJkSG5DrbnkwrD6AdzhmmgRQFF0A8xLIK6nyr7oFacVJorsKDuzqhbn7HMupUU8Y1Vb
MAoywAJ7dIDqBeeTMdMveeSv80azGVxWWnFHaxVltJpqZjPGQSeV18Uo4eailiKRFO5ANZUWiGzo
UQUm4PcYiAvARKnoRanJShX2I1andk1oFdUyjgIQH0S3xQK8hwyYCOV+AlCOTp05wWMug3M8v4KC
AGZx0aUdNC1JS2A2D4mf2Xdq9IduzXer4gl0Die97/wxdjGV2gJ3IdupT3nhTT6jkhJNooriF8/I
VRp2PSo6bAKFZ89qvWwfHZXC0XEQIL1zoyfzTQ/EU96iOG1xEUUDyDLVTcjtPQXPewkmHxzAOboM
EwgljEhwLgg2jm9fXSQJlE82xBlzgLEiENGJ0G4FZs93gFgknNNKZQuZfB2/1/rOki+o0q5CPt+s
OkpqYusVHEtKpDs9xPGdoqVZkByIFoqLEQADQ1muQPptEGyH9mqL3ndF68SFhyKN8sqssE5lNzpK
bDhFiMZbIuIFFOnBBQhSKugEHaHHIE9OVdwttaDVVqQHFwpiuiR9HUIPWT7K1S4bGhBGiMo9Ii24
7KLIM2pKMw7CqP9pz/eWCLFCpASXRVRAlKFmDCUS67Wm90bxZA2CkLldPDiFah4/wChC2hfslBtd
sA1fgeLgXj1MqFze/UKuUb/3msDbty+RJ5n8q6iWqZIuN8jK9B2LLmmQfRlTh1EnxntMWH0ZC4FE
wUbxT6StRdKZDkzJ+nYOEyfNL3nXWnk/3+ORJUVixhMkSL1Pk/tQ/nn+aNu85KyWjHP8Pi7VyLRj
OAzwAfq/aBg7bfK1mK5kS5BciWI/4UKALgOzPUpw/6BHIGozsPNhH+3Mp/QW6YKwyV+0NVwkaDK5
BrUPfEjrU9yERw8EzeeXTuBFhAsFmq4MhQKkEp/YX7TmyWreZFGDl3DN+EhAQm0Oi3eLHq415Irm
fXQNbtUdGlqfCkFs28LS0tbGxsUFohgp6CVRmJV3LTisMYNhOt3ksUlt3Nyc1HSqv+RnSo8ANgFV
vCiFFG0ZlxygJqtNYQxlG/0pBGqFJLhgbH8f/fO2QjRb5wlXKnlqFz1D7UVV9pK8ywrBSf0vu3US
wFn4UplJpylw1ix2bZBZJ771SDACBIJawDjOe110l9jWyAYxl2Ja5idqLtrPfa6Dg8cn6sTm7bT4
ktcNUI3/nwD1Y8LdgCPcKIsUJTkzqBTwPVsAgbmkRcpaCeFi0CjTmfZpWfsZjcAfU2OUEJhQw+Bd
4q8nXbjdmeW4bioFfDtRdT8MgdkcQJt9XgSz0M9Xu5MILuiwQUg7TrBcOmqJqHREg+wQfXAy66FM
vkTSVRZWgigkMgEuCqnLYJaRCROorTc5/a7XgrC9HeVOKnERaDRGIyks9Mi0w5NGAnW4ykTVL/YT
P60aHp3x5gzmPJB8fTSyqbWzTNPAgTjZhylBO0oiO+nkGmYq2J5NXU6C+AKDYQ5hXSoZbh/pNbi+
g3z0tTS6xMxWQrgiAlkSQJe0zMzUo6J8scyrXhPcgwULxlcQYjUeu07NOzR+fiHTY909ptGhWSr3
vDVv53ArVTjHhJwlVAjMeQEDyqEDFqDl14XTF8AfVFwW0RTwCl3ywrESyrlpWSb9BI4P3BR611ae
TADGCdRiQeuMvVmclzZZRrueYPkw482wY+JA/hYdtB1Br1e5E7Z4sQ0/J47z0LnvZrUBiRVqhcAV
8pb93ANoZXEV0Hk3wnlskXKcv5LGVpQohjSMWzHqAsZgb3xPX37NKdkCj9qMPqvN4jKGrg6HRCkh
rZRvCzty5kjUPbSd1K9EcNEhVUneaB2iw9LsTfTpJX7hLrI7mVjE0dNQ3e1Eab3Av/iywYzsoc0G
mGCY7geC1oHXrnlGeUZgiILF42sHGIjLpImJUZVvFpxK7gVxQiSA2cqqXCbP3VykCXan7n21vyku
aQq2TlvDY0ssatOkNMX3x3FfaP9D2pX21o0j218kQKIoUfqq5S7eHTuO4y9Ckk6077t+/Tt00G1d
WnP54mB6MIM2oLpFFovFWs75Qrr9Esp6rmR7IbgDtoTxEg+QoVTMK+Bv7JneNajoo5zhnXcMsuUS
/ELU1uiwYRClG34xHyYZw47s+4Ij0OwwDSz+AKqU2zT8ZDYP53//dgJ9tR/C2S/rrrejBQbVhCDV
IYg/Me/AXF4DSXfSGojE01jC2QeY3kw6fm03HiiRAA9JFYehHYnn8pLPsiy2bPEEN1C0iUnHEdK0
zjfr51j7fH7x+Oae8dJi7iBpCluvLB5H1Y91uleTq1k2DitzZWK6gGj/nkflEH/7PYDU76b73lOB
txV6puT4y1QSjv9gBCzVEphDrR4U476mLokknW/bT543kxNbqMelYt0YINrRbrUdRUJ3+h7vAYi9
iw7dZ9mcu8QGxAwCM8tgrLk/sxEoLteTLO8mWzD+95W/DJRsMlp+UxcaRq/R7Z3sR0Tx5w1tc1if
gfSTgo1BZaoIuzEGgVXGBtrSYMu7CKB89i67q8DYW/kDWt3Ng/n8G2AzkcYimwq+iRaxOOgSo9fH
RGtAb4BBhl6wRXdmU5az2pJiqSbRNBuEVEwcLs71JgpGy+LDirAEPExbYCrI6Fy2bMFCGRt0jQAX
MUQKgzSNw3YGY4dPYpcpz/UoDRM31VhJENx1Zs5U45wgyCZmd+EnG3Gi6XWNk0Tu5FaO7ivHovOM
43nzkOkl+HA1t0DgVCcc5Cp07Dj1emmv/KYFrtdO8NxKkFE1sxoEwLYzNccZ3EIgw8k986LacTr6
KrwekfQZMGbqBE7zSscmY73adIYA6cfuIW+h22LjpJGZrd3yZAlPEPPpkhQMwoBsN1HC62/ng2xk
RiqQr/zqdOeFoqJXEAIzMBk5/HZU/F53VKAU8Q5aA9gR3vm93LagNxX531cSx8GmE+ESzRm9FewC
XddOlH//OyGCmUbFTGvaJLxYYO2i8p+kemB56f+dEMEqS2CEz0aDugrYXkEbczulh3b5cV7GtuW/
rZZglblJwGnfx63PUP3svgaLZKE2v6+jx51T5KmmWJGodSAZpkBj9q3CN4ofhH1kfA1DPP8KEEOI
fDTtiXCHUUWfZsAp9clVOsgeDZtBns3PDBppODazYFR1ZIcEHWTopuFt4Pz1Gu6jDC0gxJO3q20d
Gqoy9krtqtF3DL9ln4AkiNSVD4gjcqHv9AOHkAUF2fjcHpu97c2fzlvBVkRxIlEwgyULq6YJUAun
++JR96aD4Qe3yDbAC2Wu7P268bo4ESZElV1Vzq1R97hFGtOj2j5XiFOTn1KC+Q1PsJYjtrqnNk3n
NIHHVdh3fRgv9DB0Glv2gNkq65+IEXJPg5JGWlNjtxTAXZRObTrdFY/MMegO3lKH9G7NOyTQnbST
+XPuAYT4+UQ0OfV1ZhdqUxRBw2x8MOHDu88pILH055zJXoTcAM5JErJStKLJqEzISJpZuJuzBtD+
5Hai5meF08Gby5ckGSXDXzKjJMLd0VtFnU02jLKtXHqhg2NEcfPRQaVkRzxAD0nc7YarOllM4Ywz
lpQxZhfg04vwc6FY+7aIJCIklk+Ea0NPOospKgp/Feqi5eWgPNv2Q7l450+zTBHh3miqzNKMWqn8
rL1oWq9tn89/X3auBGdRJPGixSP2JWttR/2mombVfgDZkqqY7nhlV9XekVsDLt6i1jJhM6gKbKGf
XZc5RiJrJNncj5UUwcIwhWqndYPZ1xlsxlp3sJtyP9vHKZSVLbdteSVJMK4orfs0KbHzdD/7qE7t
8s8NcybXcszdfEC19PwWbZrASpxgaLFaK1ofG5WPx5sfmsrdkCuywiV3Lu9cwkqGYGatXRhdrJWc
JQflSje/GA7BYXKVfb4DR44kQb1pcxZDQ7ClEfvdyK5BFbVAqqX1c+1Ry1NwXHtt/eX8om014XNM
TRREEBBhHE/w5PFMmoAOLTqXHP6u5sjtFKjEbvZrcgMgqlVu/x2gkBKpW+u4lio4cWKUo510HNJ6
Bx6TyQkvssvRs8EM1rjFNftIbvdES8GV201YzeMC2NDgGm8Av95P6K6+6L3XK+pW+ypDEN6qaJwI
FE5ZoERIW1Uj70Fost1w9ZvfKD0un9LYSR/BtfcixcbbOtnrRRXOm5HERqpU9PfII+baMURTYWYY
RZSvxa/6yGmcQNQMZm9ZXXUzeFtLFo4eqYKxH+oFodR1dmyO+iGHBbU75ZrjuwNoxz1vPjJFhVMY
N60ZMQX1W5Jc0P6TXTxj3MZpog909Z1souD086lgNcPh8En6Rcl+BrK0+aaHXK+bEBWajR7StK4B
rHIbXPMYO/BMLy2d2QOEhy+77GVnXSxLjotaaG0Hfeh1cQQj7U51qcs3C3zQaGrt0dzd7OX43Rt1
qfUyMsHF0HzExOGC2Hd0R5/4rRsc9WuOVKN49M8zkSeiBL+iVXFfBIh/MQJ+g6eLWy4P4fh03vq2
3PJq05jgS5pwVLsgwtFuldnPl89Wb3iE/vw7IYL/sLM+SrsGZzlR9rqugnwJw54feEeerJbgMOas
ZCQ2cMFMFOwP5mU9Nk4nhU2T+HqxqZn1DBPaVjeg2ac4Un/hWFg7tn9t//VkrkG2OYJrUHhzqT7n
AMMiP0PTGxsDBM9/3qlwsmyCW4hZB+TuEPaMyMFJyYUR1+5iSa5I/kPFSEPTCDJW5utUkKAIQU5H
j1LAnCPForPHuPqlKp1Hxp82iySiNtdsJUrQxxrbsVi0Eel768YKD0bxRGNJ+p47snPaCI6uR2d7
vpRYMhqMTrQMXmxaQAGMnFmJH2172hlJ6llzLcNx3/aw/+lmqMJYfj5Wsa4EEJwc4wO44r0cZWrO
YmHu0lvZDXx+IQ0R2aAJ24CZPc5TEbxguGqJbaddJEHhebtAYgYrvUr11UNP8HQAekJZmZ8UK3Jj
u933qv1ojQDSa2X4Quc3zlAFZ7dUAUvwhMPrrXqk+qU9Z25JrvBPNd4n8V1rfTnv97hf+9+GAird
U/UWJahjzBUi5lUeqqLxQCwkCR5kEgSnp8YZZTE/vWkO0KTboL0/rwE/Lec0EGKheTKHIeUWp2jg
WK5fsuFTaP8Kya9oCd3B+nlemszkBDeR9JWqRwTSDIK0ulruqvIu66jzd1IED6EoEeBAkqz2mzk5
sCD10U+AuX3ZlKfMtgUvoY5KAkZdvfKblvhgUHEowNuzunGZBW7F7+d1ktiBWKJqq8IsNDA8+ZOO
4fnQOuZTv/s7EULgMzOS5XGMeKsogeOT3JPlI+HOm3d79X4rZ2D2qZKUKrdlQ3WthDma3R5oEB/+
Tg/BCfSDEdZ9CUiQaegPmhJfTflfnsrX99RKEwD1pkEzQRMd/D+lUoIcqpBoITmYr9HxSkQKYhw1
tBEbdurdlD0awz8T4Ec761ENmdfkH+jtoW8XOLoNTz1ZNZR607W4DLQ+86nWekwLX1qKu6dC7/v5
DZJ4AREXJmtyZaLo//KVvnDT5Kdm5rts+QBn2IlGgheYwjrqUo37mr70BgOTqCjl2aMs8pEpI3gB
ZanDSuFpj2z4Ei6+rjy3jaSBmq/9ex9tWZZhMGag9Hq6N/WUxu0woZkgbXVf16+yIN+x7lP4AWAY
rNibHOE2a8MlASYxkiuh9jh2t238uZPNv2xb9ZsIvporq65HcGpoIc5mo+4wEUmqmwzNazo5FKkX
jz8+YGfEYPgPMbR3oEodKqm21cYISq1upwz0BkgnttNoCZFc0ps28CZIfKkCGUKx0HEOFMgxLIBJ
Hae7Ygn1a6R4P51XafMaIDYa9altq7pIrmYhXxICcqfyNbBlxch0mcrzeQnburxJEI6NCsCwvKA2
UvjFTQdm03Yq3EhWN92q1gHU9E2KcGrKFthqBq/IqGqbuV2czl5fLZUXF8tjN6qgZGqafKdW4+B3
pWXuwkBD83NrytrEt3NBbz+EChG3gkpiP3C/V6G5BL28CVIaY+UAlFvd6f58YB7YO8+vsEx5ka6p
atG5EVM02g5IJ/JSnqXuOHN54Wf7Unarb78pVhqS0yOXmYRYY4daAwgvbXC69vvuMrgqGke51nzM
y6gy9SQ2SgV31QZxlKcNqjSGs+yQt/EM4CkmLnnorww38aOfY+l1MvIoidlSwXcFQ22k1QgtzSxw
2OCGRgvA84Nk5zal6CZKzJSaTBWTKaNaDks+IZmC1EOWJ27/FIEgMvCYazUHNfIU+2F40t3kQpoM
44v27g5YSRb0S9UkV23AH/pk/xvEPUdPiLEH77QHTjlpYmLzylmJ4wux8tNlXNRJaqI6UTN9H5WR
21v7uX+eLcnzY/ssrAQJcUeQ1zPTIwjSCFK/S146JL4wEB/mzXXQ7rWucwBHui/BNhbIgFU3DXUl
W3iNTFExmQapEIcYAFb+VM+S+0e2iIIrzaKow4MHtashA/imnV1jIMVROpzEXjbxJBMl+NOgpAmt
RyxjFgZuZRyJFjmZXTlWI6kpSU6A2ANe59WSLTWS2TkqVumtZqiOUb+cP2aSfREbwGuVlGWgomw1
5t+zwq/Jtw98n4OfMd2muiV2GkY0nC2zQdZNyfKbQYVrMnX/r0SIzzVmz7U28wqOXt4u9pdCkXii
zW14U+H1WK3O56QUTTdmuELG/nObH4L4Rdd351XYNKmVCOHeKFIUJZE5hEkN5XNrxccBKQEHQw03
Van/pTrClWGRrhhHhh2xtIvRuOuDaxZLehVkKyY4UKtPbKXCVe9n5ddq+Z4vjVNMssrdZkpgtWb8
R6y2xUQ/X1qhUujrZHSTMXKsGCO9oJGLgWGiyFoxN8/JShrfwZW0No1wUfFsioW+f4qAsIqfztuA
bNEED5lFYRlVGfQZ04egeiHNceklj5vtCGylheAlS9YqxKogw/rcYTSHk86iGvfVRABWohoX7c+r
JFs0wVNGE9HZqE1IQqBtwShTR96Kxk/Gu7v6TSOxq2lWaJEEPGfX+rOfHuo9iNR+zjsO5Noe9Mfz
+sjWT8RzbFPDHtUFr7bsyrzQn9Gges9LFsW37iZxqr2seXOzmQqsLv96TyL4BTzelm5M8Rodeket
3ALcdBwFLwRiVv8jJmB+Ik7kh56si0uyca+o5Strn0pWJ9qMR1ZfPy3WTZpI/J3s+/zvq+8j4W8V
FcU6duahq/1xktyc0o0SnAM1xtyqebPU6E6o6md3/Z53FQ+zUx8bN/YWGfyX5PSKvUxRaU9ZyKCR
ZbqsvixrP5Ml3Lfjt5U1CB6ia4LWnArsCqCHOLlUAg5LvOg+TEtB16YnuAozQlhDawTBLArcpWVO
K5u5lRmB4B3UgmYWo2jXw/zrkDwokSQklGyJCJVN0SSTahFcQ9c+J8OTySboYkgsWSZESOQuhGBS
lMHQ0OzrJ3boZcCnTCV+VCZEcAMDyh6KlkETM7nR7Ls2chYMOp73bfwCO+NIxcTXMoUZsUyEBaG2
H8ev+vADYMJTZ0nEyFQRTn4/japah9yD5jtDv64WJxgldbDtVzgHGUTmhqjGu/ZkrR/KfNLxxL/q
jsD34aB4yovmNg7F7eDVHwqo3sTxlV05M1tjU5X0KEwV7LvSXlIUlov+6/nd4Uf7/e68yRCOfrIY
SduWiKjs+IomNzA0t07dvPyRyloNt0/lmyTh3C+lUkVaAlsL6t63p+IQLB9AdIBreRMhHHzdqFot
TqBMmf0kxk5RNKdV3PMLtm1n/8kQOeWK1szalj8Kutx4TMb4VsvAdR9Q77yY1/z5mY0xhPPftOHA
Yg1y5ovqOAJ2+XUAzSHH+hmTCqC4cAs0V2n/hN/PC5Zsk8g4p3aV2qYtmgDm8XMR3FmxxK9tu4O3
9RNeCUiON11gwq/VwzcrQq8YdUr1fgw+5A7exIjuoAjHDKxBiBD7z02zr/Kf04dK74ZOwKumGZb9
GiqsjmeY24neWOhAUzvTU2PwBk1fDOaf345Nc1sJEfQokXEgXahCCLrcUDuiKIHoH3lVrWTw37BS
ZNasKM81/nCrXWYqTkYug+6fj+hhmmgrtWxGxHRAQ5e6N5FR9EGZ7QPI9QVjIE6iNZJUFD/h706N
8SaGCKpQOx+jHE6G7MODfugOHKacHGSZPJkYwYibfs7QM8DrehrbF2HkF6EOYkYVvYFF/CltQKCr
93eRSiU9LdvW8KaeYA11ygY68y5Enf5KhsnRyH2qxBIPxz9ybg0Fc2giszSjlKGPFJDYExqbp/Ij
Ycdql4SLjfaLolY2urQH3DVsAntgoXm1EfrnbW7zbluJEe62vmZGuvC2iIr6UXmIm9wdx4cCr0VD
+qDihvVu0SwMuRmICwjIyk4NLw2oUQQ9f5E+8YbDeq+4+ouB5mL+ipK1HG53Va6kCXYQTnmT9zO8
QjLvUBHgQB8LBgwL5iwchS67AVsoHiOyGeVN81uJFSxjpEyZoqwCo5z1DcXrIHxKZu/8nm3feysZ
gm0kiVE2+di8vkzDGzTxu8ltu28ul71xv+yBiuoPewB07VRJX8P2I2glWLSWKo+YZiJhiUS5eZH7
9bXlaTMeQeWu2MvewbKVFIKhkYCTwCoH3OQxdQL9xsDcRWJK/PrmQV5pJIRDcRxp3RRZaKQiAIBn
7jAyiavYjoj/E2GKvW7NFLOsGbFoYb7nyNTLgR7T0Ul+qa/Y1LIrdzN4WIkTgiLTQg0d1FHwu9MM
cHRtcbLQ+Naq/f0yl0eJJcqECXeJnutxgPlTCHsGbi1x0UYM3P7i0H7lOBAodaPW9/9A7z+/a6bY
/jYNRR+gMQXVdW/0KWaHQ+DBpygUjR7eGZf2UWaLEm9iig1wRaKoo70wbOKThVImkN0SV/H5tHLg
THu6yz3lOEou6i16YaqttlLwJUHVTorZoMtvLltH1e/65bEZf4z25yR6iOjdYt6ExkeaaFciBdcC
16WxMQmRFkov0voqS45lIUmEymxGcCJaBwTsFDOeaCcbwQjtTmnoJPqjHUmO9nn/YaqC/xiiscQE
D8JbHXAh4a4evjThTmL/MkMU3IcWJDo2CRzg8z1Yp5tjeQ806ks0Eqk/lD2ITB2MHz2elylRS6y4
NJWu0DJGZ0kSXBvNXmXHRNZYtinCppQxQFTY75gChkEJi0rFqS4680FvI1dt9MskN73zmmx7xjc5
YpJIGYDsVJRwvnwCgbop4GroXb/j6Jb9pWz+f9PsVsIEv0gVPTaCBMLQxOJYZD+3tdProaPHkvzn
pk2sBAk+sRqydFA0rB76svpDMU5R4wRtXX8/v3qbkdtKjBBNURqrGhngkRb8H6ef6UOh618wF+v0
ASYIF0s2liDdLq746g3U0HYqCxvuKG0cDm8ZAkBBPcag5v1/jZ5LrFDnf1+JQ+9noWktIilOFcf5
QGPfvin31hW7Lo86kNraQ82c84sq2zvB/VldGYZ5gQG4eKbo0el2iA0kVi9TS3B/qlqMg6HADnv2
oJGrBDoosszIlgxCDCDMMNOk4Dw/XbqiniYGJvfW74nlRIZbtDemJRsklQkR7DyJtL5QeDCoReRo
2WHtlIARCexREnXK5AiGbk+lYtYE2RZq5G6tzFfGeGt3s39+57elWJZugmhNf4fKg4GvKAtsaFNV
96nqDmkkDzYlMkTXXZJBKRQFFh2HkzPQY9LojrE8n1fktSdXfGah1elfTV6D+NW5SfoFzfo8VEEv
4EOYASRC9zhXoDW4Kc5q4c9fZKA1W751LVIwhaFMjCJscdXaGMDOCreuA7cJr3MZOMTmAoIzVgWt
PQOMB//7SjXV1IOsV3DdpnN+AXBio0yOWiu51DeFGOZr0kq13wHTtHGazDpmsf0S9QVHBx6Uq8Sw
7CybP4AVStFzgZZNyiykLITwYegn0k6NASiD5krvcGHc5bIGjc0y5kqGiEoS1UUyKLiKQI0zu7/L
zopv+3fqXXhk1+rOwtMtl/nRzTV8U0xEOssr3BMDj4vK/GehfZvRNPaRVoq1XoLNTYkFMomAcGL6
+3raxeanRNYVsHUbrEUInseoQqYPKranK8odq4bLLpA9LDZPzmqhhDuVsaoMGuT9ULq8xPWK3GXj
GNUuC36d9wqbqjAdkzscdoyJuRd0TGVNY2JDBuVCDX9YMnCdTT1W3xf0UMd+rGcVvK5NxzyzBcdq
exESt1GfzuuxWVwmK0GCCxjjMCxKHVkB8lI+abtqx13blHm/cQdt7wNwtHQtjyu+cjmUjuUYjVi4
2nQyDPzJJv1lGyOEA7phcYeGhcvi8J84Wo7K8gG++xMVhIdQbCaG2nNCYaLUjjoeSto6RbU7vzHc
Vb27dVb7IrgyJR/ScCRD7Ufx/Eyq/tbO7QuC6Zpu6Y8Lia7VWHF6U5a/5L/9f4u1xORKlGOiPxhx
RKsuf+pq/ZKkAGljprcEFea8RtthTNaCuxkIv9nEO9j1oWMznUsbiczZQa0OrTzl3nYb4ML5HQbE
ZUibm870v6UFfdupCaqWUgxtDXEDEN6RNVWuTFnztEyE4Ol6IwloVcDKdfKPHn6l0y6ajucNZNvQ
TRvRFSIsTUS00Ko8bNQFBzdkmafDUGomy5dsa/EmQlgou2GGpZUw9Ch2kGbWdte5H+2wM41Tl46+
n3wgpPmyhJtMqrB2WqzSJk4XuFZ9xEv5pQeNEZElTbZee5RQhD3g58Y0B/8RKzfUBFM1dgtKggna
3+ou9Al1InW4rrJLe9yf36kNWYbG52Mw5mzCAQmyzLkmAcIShKk99YK8dwOq3BmV4uRLukdHyp93
wZ6IEzxsGQ4mGCqxX+Vym2tXwyxRZ8PwDGKrhkFM4EQysW9sSVhkFzm/mpSLSb2fZDzDG/t/8n3B
6hZcRlHKr9Zs0D26uOOQgFzgA0roAGLTCUZ8QDQuvOi6rh1IUeP01GQCdFjZPzXL4pzf942FYoCa
sVVCbILRDMGQoz4esiSpaj8GbMdSd04pa0CRSeB/X1lxthjzAmCN2g/mWyu6M0aJj9nYChxxolOG
1hOEOdyyV9/XSaE0md3j1He2p6HfZKAelXU3bIUgkALgHxCioAghFrXRK0xaywZ5BPrbkivu/vO9
4S+RW0bga+M3gKx0tq3Xm0Rh3eK4oCTrITFLX2YD3IigRDQkFrZVVUJtzrb4xJXB3vFlW0w3a8sE
fKEyPITmTR/c2eknkzwuCdB8KyCeTT+HRMOwSeQwTBe2OQo/KXVqnbo0uFWin+etke+VcLOD0sSy
TKLbaCcWvdBY17lNzRyLmz2U8aE3A3d+0ZrKU0BUd17UllmuRQkeaG6UeOn6HH1R5i38RDrJGpj5
B0RdsKI2evo0FQCuwulNZt5tN2AAoxtDly6a12gHPctRAX84r8mWoawFCb6IhkORtyp8KVV7p9Se
CUucKZapI5MiOAotB5pHkYCSzgyvazxazA9tv4GbzgDkpMWAtiEesnKpLTamwOOm8yGIrsmTYTll
cK0of7xip3KEo6XnVcl9SeEnRbxn6t1oT76JtPD5fXlvzKdS+IquHNNcNSC9VRW0qfUXwTR6YTYB
wB5Ue0HhIS0gOcrv7flUmmDPOqkwjRP0Nfrln/LooHayFBPf4FN75rcQUiMAi+ZVWCHYrwHFrqdT
1vnGwwIW0yv9wG7Ur2bEmbOfh72SeLIgayPmPhEppjGGNg1pEIJti6PpOq9VVA9B3eADFc2z7yz3
/Ia9N/FTccKJTcvFQBIVGi71fdm+2MGDXkpaJbd2ycBkqM1Uw1bfxSXJQoIYa4zrNgfgin5HiXde
h9fIRtwm4GOj38/A8wF9RadWl2S2PictcprBZ/1H/q3+lh/yl+WIlyynDk5dJDZqd1qQJXaKG6zj
LnNl7RBb+4b8FmpIOM3AsxOjrxqYoAujyKiHKN9bnJBkz1zCjkuzs+9nD5Wew3mtpRIFH9jXClir
VLOApcy+4hiH0kWjyT3ZcXLdP+8LMwAmrNpMQ7UMzxp+8FcHuy660O7B9+O3U3tB1dxhnYHKu6xU
tmGO1NY1y8bB3qjIsSUALmWNTke1+1ZrxySPnUH1zy/cpgwKim4dUT99R49WNUGx4BkDltvxMot3
oX3byKbiN0ye2isR/O+r1WpZFNd9hFR+RbwhvdZlDBtbe09toBUDnElFcVe8NfQhqco0g7UplzXP
fPPJg+4CrIy8FVQel2249RNxgj6zGXLDtzF4n14Q/WVsOqdjMG8CJhxbYteb24NhFKRy2EZaOjSr
QO2TEWgfReUQ1OXtxZ2lQaD63rPjoWQzA09N+HcxUkHfcVvlFDtkGTtD/VWrrt1Rt+g/5+xiwhBR
3Dx0TMbaKqqGFlQd9gZiAktFw4MhHCIkQcdhNgNUkth+Ub0ouJtlLbVinuhVBHAldNAyagwsh6eW
F6omCJwD5ImK+Ftc/Gz0cWf/BKCJE5if2kLyDBHNnAvj8BUI+BC8otXtVNhsWg01es5GP3c/9EH7
ZZqxd/6wvrN0LgPROqouFDewKcow5ipNoggXFEt33RV3q51DH2zQOuw6t5IyRosRLBdnoYkXiP3a
xtuwb4BVsIwlSEjnijpxSfx0uLUX+wdRZ0mstGUNFloSYQiWCagW4dZSZ5vkxYCRz8Y80PAwtxez
jCVLJkK4IoZCDdVpnks/LfYhGa5ivKnDsdid36MtM8CridlApsWZEs8S6E7rQUMrvN8mxClTYP+n
EivY0gOPUNQrARQLkAzBqrPeVIeK4eCQYPqsWDna+XtvmO/P6yF6Ob73ayn8bK28dpx1QZCnCto0
1Ed1whVnXYdkT5t6l9R/WOsVRQmBpTWPMQ37sfOrbFdO+8S8LGQsoJtrhre7SlQ80t9dETMqyFbH
YMlET381tPilp33tAnB+f37Vtk6MTQ04UeSeUK8UVOnjKQAgYdOhfdHY431h17pPcKfKKkjv6r2v
awbSUeBTGzpvrD3dHsPsaZzWbecPP+KbV5q+XdD7zS/0wt1U6HA1jokMEWzDspGyUzmPgs4hIoQj
WtskteJO7X0l6JxceclkY/4bmwTqGKLDjyJceBcbm1Uf23GCJidtvuNIi+VTKWWL5j9yHR1j3bBi
r4Ah/H9E+I4AiYc2m1Osm7XnkUKEcVy19hAsoJ1vx6TyxEfTb3lIqGKXcDHYwmE1i7EyTDvC++Ul
yDzejxz6NjjvPeuB97NU+z+FfYBAk8CJGrB0+CFVMIxMMYy0IaDMsrKo3QN/Mz3ONAklL6UNWziR
Ijw2F2oOY1ODU6hebq3ypUqezp+jDVNANAcbQOHAxH/5sq68T8SMcBgGJBsaHbgu/UUBFu9Iioa6
ER+YuopeGZRGNYYM66kUS22GshmXzuepz53hjZHLbilanKfDeNf2YBpMQaNYX32Eqprvk07A5cGp
jPCUEAyDLFZZJB0MI5q/mNpVr/75LWHaYJxCRh+1F1NcQTvLFr0ukdgql2ObXCrLdV/+YdsoVwGZ
Q5xWBrIQVJhPly9XlxKWltR+QZ7sYWdPL7EtuU25vxSO64kI4c42KEZw40nHXYfxNTcaIuLMNVOA
sNPEvpHOoC0aLNUxs4b4mh2Hf/ha/60hzENlQGUHycuphm3dZH0QYxFnpaTXkWn3PgLNP8XJfZXC
E/AmQ6IfscOpFHUk7RhbfKuq1MmzQzzftbrkQPEDebqQlHLnCh4pCFDF+wJIqMTodIz+kvjnYE17
gDNjvjh4ao1K0un73jWcSuK/ZHV0MXYzV3CGeI0p1+l4SWW4/+9dw+n3hdWaVNIt8Yx63xwfu8Br
gGIlzTu999qnMoTgpx3aEbTefN8vRrAcZjt0fT9mjukgr3ZI9jJygc0lQ0LBspAqxmEVDlIdmZk9
LhAXFqCPbm+DYX/encoECMeImUwPlwwC1Cz7RFnltsz+9XciBI8NmnVlqRJsy2QAFyuJPtlGLNFi
4/mD9mTUqPgZoeDfENYJ/z6MtZjiVtCApcF7UW03vAJaOlAZPDlG+9aqrcUJq1ZlU5Impo2m61H9
qtL+PtH+sAqKR8KJQsKiGa1NrGmwsGhR4XQ4/UBePr8t7+pWogiu5Oo4BmgDMUiAMkdhO3x6p3Rz
N1aOA9oW+JwsCrwyzI6tA4ocvmlYFIRbuNpOJaZFm7dVheyYoj7p05dkfEnyh/NayUSI53NJ+iAL
Ec5HQEIOL/JmdHoq2Zt30x985WxdJZib1vEgFbunQjLm2qSgh65uHIYQMcY42SsJkG9doe2j7N3o
BhyeO2kuc8v7rAULW9Yko07iEE/IQtnFN5h0AV2L5emmZ1/P6LqWo55sGfpaoBAHzSWls74A5kJJ
vrEsvUgGQ3IpbG0Y0lhYRsZQOSDCRTr3mCGr4rjz5+ImCq9M+kkaKrybU/u9X//JEAcL2lZtydTW
iOZGVCeKnfnVbh19dtsrTlqel5KTtbloSFUgyY7K6bvgMUpGrY9GMNf10TVC4Cj8ed7GN08u8gf/
CRAu0hp83mBrMju/+TG72SPngwm8H2nvzl7nylnftvVBltzGgwQtE4Iv6mjaTUOMB3/dXQXTcxRK
zqzs+/zvK0c057XSqWHeAUR/dnSzcvCKPL9i74NFHFhE8/9qIJhx0IDgqAaIoZ8i0gFjp+aMyohB
OAW4DXGeu+i5bDA3Y6DpRMVU8nnh3KsJARYA4OEukLzCzSRaeDSSIqhMmENKeaqM3oAaTXGaJU2c
dKpnd+ls/7zEjZBuLVG0d5Qv46mw8IKYFzfqgcaV7sqv7SJb1Y19Q8MDmAd1lHSQ0hIuXdr3izbb
YwmcvxetfBpmyStC9n3hlgXSd7jMLESj27xTGYhjkz8mHoBnOFFBMO0iAfNpbk3oht6b978pmDUQ
MGvuB8/RiTDBzrXBjPNah513S+3mve3EMiynDWd6IkGw8zrEvIpS4fZDju5rHAB2dFKfRzv3ztvX
Ro7pdNkEB6Ro4QzCBmiiPagX0WP9DQgIGCronGV2m6f2SBAKS0Ruq4aHKxRkGGYRYoemU1EeVYoO
XTb9ryVze/JYHX9naRTT04bPo9c+NnsZbMFWZMmzQRTpAIPZaIE7dU5jZKQM/Tal33k9p4ldDgB6
es6PISBdgxvZg29THF5hmIinaFx6lxXKDTQtooMQO3g1+rys/ZuGxcDsoCJFO93yTGthQrCUzTTW
g4KnCjPt2gQ0it3ttMUvi0M/ahIXvHWYdV5IQv6Oh07COk5qvORDMuDOAqRpy74n9APeYi1A8BYt
DYs2S3Tk06xg1/SLH5uxJFbZ0oGiZR59OwQJDjEz049MSXVwyviB9tXKbyNDskZbNr7+vrAffU3I
sDQ2+iiSAWydXg/CH10K5ssXQryP1lKEiCucImS4S/SOIpGa7porezcdiktr2g2vbyXZyZUsmoic
ajVJZLEFi2bR+Uvfpy9dJZubeTcZzd04GDItNPkhx66Lg0DowI7DmoepfHJUvwovigPbYwrxQdZ5
t63MmyDB8ZGgsxbbhiBTva6Lq2iRGPFWaHeiieDm7GikHa3R2qf/H2lX1hypzUV/EVXsiFegd9vt
ZcYe54WaJcO+IwT8+u/I+ZImMtNKnKd5mKq+Frqb7nJOtImjnXI2fcSK3bzLxqc/hgllHm5d6S5H
EpQudyur6hTUfxR2sqqjHt7msj6/TISgcblSq8XA0KtmTeJjcL3TimCSgWWtus6FEogwU4rSgVMj
wuB1ejNvUfTb6we2JZyxHDmxzFFLFEHEmur72B7dlDfBIv1k2e2BNbYkb1zL4pbnERxaSmOakhx1
kyqdbyM2e24b3/U151l5vh5cZYcRsiBW1dagA1pgo1d3bDhE/3aCXDBPi8tfJPhNOzSmM6NWmxnz
Xdl/UkLjm8uGIFUTPiUvQfxZi2qcAQPdYpvgZSmcpsrC2tVHVBmcEcO31uNkt16dsm3S+5ZiS1z2
Wi3AWkoTzsbU2EybEGdrNnSjbkC687m7rfz61AWcbzS/zc7x5+vXxS3ynQNfHJCb2+Jz6v0UgeUd
ItOxCgznsdXPOcqDw/Ddbe7y/vW6tHW7WogTfJ46Z3kzcufa/dS2MdA14mACnke8Lx8ATi5R+lVX
sRAm+L/c0roEO+Uo5E33LngW1eeY7SUHWlX3hQzB4xG1sfux4E7cfuu7VTulA0rc/MACIF8Frc/2
Uqic1aC7kCm4wEK3E7OO4QKLGFuXvEA5ePaN+TRsKhBGy8KU7M5EKF6zi2mr8lJ46r7t5le78FP8
UtxwftFoW0kgDiSXJj4EhyS3M/SasPKSpj76LSb+AbGJ5Nq43V5RexGAV09QbzF0Plu3YZsY8BCj
p7/2YCo2t+0u/iwDTF4PxZcrE4F3Lacaky7DN9Qf+psEcMaFP90nN8NG2/S34UZGRivRSpFTPFUs
JY50OGE1fWHaDRlknkqigmKjpx3i2E0LTIegZMlZTCtw7FXfHWg9L5HL0r7V6LX4eoLXaKZELxSG
RMa1571CQQ4x949ww/7o/FtK6bfwshAl+IzSUNuks7AMk7vnPAQCcy4bcJApuOAxVKskpB7RJdGq
h5xtp+l+llFrSU1W8BAtRg/sPkfFP79JC9/aanvFj2Pf2tlb89t0sjf/zZzEIpGWhskwxPCC6cHa
Vr9VO/NQ77lD0gN1X33rmUT/JPptCA/AbqwNwCZBnt4VZyWJ99aYyHDofxGN0TkBfw3eaGIfaLJn
os01PBH5jFqidVZ//gEHhTe7ss2fgUyGIrkM7mD9ZBeh3PAW8RigYbqWVziZUZ5do/CUfz/zgOcN
Jor/PJWQ0WT90DYmRbtpZtYra2dMLeqPptUfPqQSFzn8oIuDTLMF2tIMIzD6zomCENhZeHzE2/KU
0J2+1f8Jqvq6U7qI5Ja3EBkXYW/THJUkdqye+4O2b0/jQ5x7Ewem2A+yqZv1qyIAH9U0oHaZgpEN
YF2KQh1vBG3WbjC94Nt1F1z/ihIR4jNkbACtUrCs2djVM6Xnjn65/vvrvuivI4gvDzKUYxXjxQH8
k5Oub+fqmeWSOse6776IEBSaNFZShhX0jYT3vbVvjcTvuoexkLlV7jbfR/SLHEGv4VL1VmPcWrHN
ZVjfEzvoyDlysdARv4zjw/UP94uAfhEnqDfWYMK2tjB/MFv2fYt9NRjuMR9MH8YXxHMfqEaKXZyo
CRibdmbl3FpK5TflIJkdkX1eQecVtQJKHoWZNeRJKw+tZvl65zfoSkgOzF3qte8rxOCh17EiXPCR
Ng5GVr4NmBm1rwOe7t/jM/4RhS9fV4jCzdRWZjwjfjndsYv2RLtRQ0meKftwQhgeo6oAaihUn5kN
sMMxH2WotPvkmqNxLBT76frnkxmy4CuqQdU6Z86qjf1V71RvnGSjchJLtvnw/cL3aVGNOZse+hi7
WOBkm8F+MLIf/+kQ4gBJMRNSpDU+WaxM50lt0UQp/iWwnnDxtuAtLKfFNqqGi1erUz/8MPrHVErT
KbNdW3AVI4sJM0uosvpQJx5X5ngLINzpMPqhx8cViOtf/3Ky2xG8hWYr4wBsAeyJswKcOdFwE1fk
pVbmr9fl/CLx+8twbMEdUCXOxqnOeYchq068CUUwhFGNpyngK0qyd41ErW3BKdi5yoCUjhA4mf2j
5hTbUWHB9SOtigDBNcAdCNYBxS2ougkLpCuAnFKw/EfuUhmY76ofWPy+4Afc1B0TnQ/HNOBNMr8W
8XMTDVt0CP/bMQQHMPZaS5V6bjZVlTbBNJfEV/RGtj27rtrYnwTKmI1ylbjZHMY1CKcUPF8c3ScP
igdqvTMJCuYNrefu+h3AkB8/crCLREEFXAzQIvEfUVkcIxRiDS/Mt9clrCfii0MJ0YA0GjApOTVo
G5QH90uMEYVxbwdA7wPshu4Nt6WUoYdfx7totxApaMVAVTvTMXy8MXc8kUx2DIC6LWABJUfjruaa
HEEtIiMbMgt4y2h+cqIB/pDO/OmH+UbcNJ0+VBFDgx0LCthOwNL/36OEG0d5TRIouxsXPmna21ap
PTeTkaes2tRCjODFzaK1wKUHnQAE8q60HulsgNAGk7UywMPVa0Klhi/CWNhXEj6fbYd6HakoQ8TY
JQDftr1RGdgxh+hIpx/arN+SadxYermTXBs/wLtru8gVN4abkhpWpyKCTA/zNtvnZ84kCWuOfI77
/W8Xht+C4kKacGv1aBRWpGMEI20fcnrPyC62XiQnWlXEhQzhytSkRUnMgWbYD+h6BbxXrO26t+EF
zo0p3SxZTScX8oQYHGVg4mYMPY8W9SPbr3agyU0Ob+Wjo/lv0UfEDyiE337qJtdI+UutDYau87RI
Nr6yNhZmgQcRKCouNq5tcaSAFDY2ukOIoECAR0EsPAyt7352dgbyiVYGE8U93nv9u0gT3FNCW9ux
XGRiUZbfJUV0rMEdhNj5Zaoxpq7Vh+vaIRMnmBnm/pO56rg4tAbs5vMEe0bPncWvg6xDsBruL99R
zGOLzsjQ2FOxxut+rdXXVFoaW/dNf306MYk1QsNSog6Knh6GmyHxgP7qz/vwYB6sTf08BfZ2uI0A
QyJJY1Y/IS8jYRMVC8RiwbSvzSxLQLixMZzMi2uvB+1t/Rx7Mft0/a7WU8CFJCEg04QB7i3FiJjT
+wCeN7a2Hx60uzBDT54v4suKs+s5x0IgP/ri6VGYdkOrGNM0+i3d9JijgTM8NN85ap66B42ZJOFY
zaUX4gTdjzXX6cmQAoeEKd7UbevyPldlgMSrargQImh8qCh2SWeswIZM+Uyy2WO5K9lHXFXEiwix
ZhoPGqNlCmBTJWl2Qz7+NmJfa+qwIO+0H3lVLUSJASQFljMbUIMZOz4wExsdUKrjZNtM4ffr2ie5
HEMIIwpDmE4TSMpcFpQae+qYG1SjLmnLyr6dED3QYabT6MCaoAnBML90JAt6ANlHtmSGQiaI68lC
tzNFsbLcgm6rja9UwM/UHtrMy/GEv/7dJO5BBKRmUabaw4TxRCfXXgAKuTcTe59Xg0cj8sWoZHmT
TJzgI0DkUOSGQTFVzIkvmsCNTH+qf2vCV7PRJUdbNyXLxr6qig0QccDdiMuoMAa02sqxaG5nt+/3
UapJvN7qPQFWRcPsCWaqxLlYGk10TihSpHDaR8a20Rqvd2/iTqJ3q+p9ESPabOLGadRl3Lda36oh
0DFTxZrNdVXgruVdbAeDDV67fI9YfMI3fUjNqYN/s9zeM6q9PRReb0VAwH6Ikq/DUGw+NrOxECmo
Q9VFSNZz7orcI7CjG1eSP2irZ8IqJ0YtkZcAvuDvZlT2qFgofMpAfSAP7aHYJxv7MHvmJt1ad/MD
L9C3OyWINA+tAv/691xVjYVswYR1LCjaWYrKWEZO+fCjCj8T8pLIbm1VMxZS+P8vHEUbDYDFNvGQ
s6bRS7/DtftGKYl8spMI15TmFYsUPmuQg30lHe5YX+JQx4ZJnPg7XOe3fHlxGCGiU8eepyiFIMNj
G9crwUmS3GbHMKj37DuWmHWQ8uQ7TTbaI/uGQmQfmdu2eYluh6LaAEfaABXby4d/iy0vHk4I7crQ
u06lU9zUPHqzW21089D1P68r3epUs3n5hKZQj52s2ah1jnqKvlCpeyqIlPiYxnQ2NW9GM2zb78KN
DI5S8gHFuVh9QkWDDHh3a9GmREKrHYmMxEWig6YQ4JuyVFitwJsXbetn0y4q0sCI/Hx4kHzA1RC1
+ICCy8hNVnclB8hWd/QniHFVf9rUmC5Nv42PdEtvELjwCAFLcixpWMkEC/4iKY0ySSKuHzq9B9lf
b+iem2q+DorB2dUkCYZMmuA3SgPsTaTEMSMNoI+26zU5+wGI1CCkdVB0ssEQiSM2BRdS5QifWOdA
JqjeAExf640gbNQtBSObm4yBUkVSri2pKQjexHTUTClmqIzWBATjShWGvpxqM0ee6c3+G6O36g2v
1/VnNetYqI/gSyKrw+ZKDVOI9GNTnI0PjaEufl/wIhVFhXBWkOg27SNTUPgeQcpTba4fQmLPYvs3
cdLUrh0IGeLO12mNmcObNHm6LkTypcQesBHlRt9ZuJ5KB5AxmLSLXtJqk0kQfAZApVJKQlgU1XaN
9uQYkpeU7DMJrkJFkzcdasSNqbvR+lPcP5ay9aH1V/XlvsWxU9tthhIUg7iK3C8r7Gj+AbHBlLdJ
d/mypOxM/P8X+cTcKyZDqQLy6k+jcU6UYx3tr1+8xBdYgi/oDEcfND5Jm2MQTf0d2G9zxLyCvSjZ
Pmz94uW6OEnkECtkRe+GaarjzUbTY1V4k7Np6odRhqkv+26C3YO+CggSOfKwHFRmgBez62NEpW0W
mUYL1s/aiZgZH2MFmHnhd3fIWzfmQT0Dgx65EfZAuyOgRP7T9xMrY1j4Yy0qcRhwAGk7sGprLHJX
3aGNJBFpXS1sgHEBgweAG0KxoDVoW850guaNZr9tVCV7QHevQrXP9LI5N89Omtwmamr5rE8kOiKT
LXgKhxjIO3WC2k72VE1f1OZeM39z6u8a2KfAvpvUY3D9o65f5OWwguuws8EeshoetlD63s90+tCE
reRQ64p/kcH/hoUp24Waqq4NUwZrrIGegRXvo+FHV3z5b0cRPIahWG7CHGh+Zp9UcmvI6nyyY4ju
oqTWVGRoLYZzfurmajeF6b1i1Uhm2+jn9bPIZAkpgzVZEVU5rno53evuixrtq37nFhIp677icjGC
r2inwmxGExej4DWvjJ4Zf+1k408yGYKnyNDoBWizg44bw8LSq1X+7tBP1z+WRMTbQtNCvyY3BecX
Z6tpIxfMX4BOy2zPsWVNL4mpvHVAFmLCsa2qZOpQM2qAegre8KKTGMp6Jdl2+Tacjn13EQgH2wGk
mg30GezfTAsxlkMk6Yf0mQOOcR44GfvFurv5S54jPNKoHk2D0sEkTdBVA8ZqY4Bus93JLGf9gi5i
BI/aZZnTxT2S7g5ovFl40xg/4lYyByY7iuA52VSG6pQg3x1MII2n5FApe7cL3Pg0jzTZWo2NgkTd
uq/XdW89LwKuuwnkcYLVVsGGRj20SstG36tmtg/a6safaY3lfrzMjPpTXAybcPzdJdMxoepuAvn4
VMtGK2RqI2IKTE7iMOAuIhqf9aPiaV7+NHjl3trRg+4lW1k7dt0QLtcp+PMaeHmzwjGvEhARDQlK
FaYMVuttQP9dEfBiCQ5XqYWx9VaczJMBt8GOEx6+ZZBuWbRnINfZAnA48kCFe3DuMHcDkIbiHD2N
mdd+TmLPUrxBNlkpU1/B8WcYWQoNPsHpTlu0n9P8qMrI19b9/eWTCv4+czTaauCn2mhseA5p72VR
cqTFU9zMktf96mEcYL4DZssBMKwgSbVbPc4nXF4GWzRKr8kqr5LROMiECEah2Cg42hhiBLnuyXKD
sn8cSom9r36xxTmEuFJYeVImDCJ6Z8SSNWAAWr90X8LOv27gq8p+kSPWsfRCr3KkiYj6ka8mN6Ps
7cY/xTtFX/y+4BvLuVFAYIqb1xsD6aUHkoGgBj9IXfkMCW7PJHWlVT+5kCf4SYzhFc2kp3wsnQ/+
DXu6bf4BxIDsswl5pQL2vTmq4ZIstHvnsfRifXv9YiQKYApeKMMKkzn3uBirLz5jRGoDipoXndJ9
orcSHZCos7gRrWakVqZIbzZax7zJ/OQy6tHi8/XzyITw8y48ngKY2Fbhlakue3Kyh6HdztHhughu
2+91DQjerg38HkDj/11EW+hJYwNCbKOU8da07jC6iIYeEpnpRJxP12WtX89FlnCcyqZl1c/ILSk+
Vlcca+dT2DfelH6kI8VRyf9/JsGfTXE7oWCJ5M9Onyy6m+LnlHykfLMQIXiznGqkZiU0rQtfzP42
nSTqtR6/FwIEXwaYEZAOtfhW89n4zlFmycH5bN06D3yAoNt/qERwESfmy4pZUzNOGFIlPQB7U1BN
3yPjtw9cPyjjQKdkWkCzFeyfuNBkrce1KLO9yfKnsmy9ePjqtN+vy1m1moUcwQv0yZ/IlX35mjWW
r+V7TZGVO2RCBLupY7D6lRwKOs7pUSWnCJybMft2/SSrHnNxEsFg2pY1aszwxWog3Pfst142+SM7
hWApldqk6HPi2mPF8OLqdZzKAAQV108hEyLYSmcbTeYUCGcW+iJEnQOyry2ZvfAY9c6PLXJuIWZO
HcE2xoiErImxigFGqqDwuZcJOA8Fpjr218+0fjOXFF8ImVNXgB5i4DASs/YVGO3qDbEq/em/CREM
pqzNhMwxnn4h8gCVngkJvesS1q/mcgzBVGjn6EXC0GXJwhdqPA3DZ9JLCtHrnmxxM/xvWASxmrlR
6lLuWjRvzH2y0zfA/w7QwTfyoDjwEeIPQW4sRAp2M2M3W7XSHNQa7m1HAqe9Ib1Eqdc7OAsZgunk
Wj7bpQsH7drRyQiZr+SaT7HNZZvdnnc+Bt3w+8z0i7g9ti311Mz5RNQapV7p37Kq/MAG18A6AyB/
ETdnRCkt6kJEo1nz+Mg0sBKxvDHwz4vV46NstXVVaxbiBINWAfXm1hkGc0ime9QCYFQd0Hp3XTXX
X9ELKUIELIGbYkxEA1PUTXujA24k88t9ccBH3SVSpKZ1Lb1IE1F0OpqlLkBuuo3xBPCrt6nznRno
T4R6vM7ywWbGQqDgsHTVnEldYzpnzsvdHG/mdghi6VK65KqI4KcsoNOBnBw5t+m+wLeH1QOR7bvI
RAheyta1aRwafpCu8Qz1MTdVTyWSJ4pMiOCoyqKniaJw8Cn3bij3yfjEzI+8ghcXwv+EpZ8yMGwG
OFL4KRVb4QpmwBIwXfWP19V6/SAA0XUBQ4StY1FK25Tj3OFrseKUp14SP0+VJDbJRAjeryRWWSkR
vEFq04csVA79ZB+wbrW5fhL+M+8iLifI+f9JBAcYxV2iswy1z3jEHGD41R53rNW8xoklQWo11i4E
Ce5Gict4UE18Mo2deuXLLGMxkv2+4GisPMxZxvD7o/Zs6OdIthPNP8SVDyV2rOspi8uaD2ZGgKWs
imM5ngFq41WDn8l4hSVHEfvWrTaHhvpW9Yu6T2VR/cgLR3Ltv/CUf927JbiUZBzbceaecj47T8YX
vv8fB65PNaRaHNXxY/7lIk/wL9TUEsRZFKSJHQN0fm4Lryvdu8aV1fR+EXEukgQnE41j7Boj9i8Q
Bbb9PaifN8AFSzwacLoIW0a6IbsswRWAUzXpXAbfXNinQf2ky/gopDclOIIoJdjo7SAAaUF9MNE4
UO/DrXqmgOFpd25QSB7FEscjdrNpl5Wm0UEzavbC2KGmX3MZ4+z6N+NLfChCgEtEUIbICqnT8d5k
QtNDOMb7kcj8mkyEoAXUjKI5Nnn1oOyfG9e+yVT3Q5vJILH78xjC1dtajyHjYuw2Tfpixsei/uTG
kpb1L7T5IkO4/aGcxq6KgfygP9BNss+32c79TIN5U2zdjy29Lg4kBIOMFkWeMnCflEl2qlz7wc5l
rGXczYtu1MIKJ5BH0B7UReiRJHOrTKlRDFPTCeCdIzaiHDt8zcci3Kd9faxoH3qmPeeS8LMW55Zy
BX+nDrDSUoEVTew3AwS8zBo2hnYYbEn1evVFsRQk6jbDprLLodW187wFHtKtEm+xAZZjIMzwiyDR
N6HfyCYoVtVkKVVQd+QJudH1GN8GQi+eZtp+TH0gWYEhZ9onqicjXJDKE1Q/LAdSkwaqnwNF0ATc
q/YIItPkgIp9wPZM5mTXgu/yeIIVZJWi5TUHtQJv071pe1ZYea3+gGnhjXSke81zLGUJRuCGc9Hp
HJdcUyqGHFj/4mqy8bdVp26pJsByTVsD5raQrZRY+00Vt6k29DgEildTL9ko4GKYsadfaf+gtbf+
Bf8SKKYvaQH0Tywx8Chi3+dRGTBj3BNjfHKn3GNju7ueVsrECe+i3u7KvsRGAcoF2SEn887W77Ky
PA0Ow+znByLW4mOKucyYqX0520j9aGXcjG36CfypnTdGMhzstci4lCOYth5XzHAzyDHAWd8bP43m
mwYGletf7hcO5HJTginPKitc2iN/SZ6Lu2Q/7wfP/DRRD01gzjhxim8tWW7Ote29U76IFKzZcECf
kqL4sGnKeg5aUviOVu8YMXZVOWgBqFW2ObF3Ne0/5i0vkgXDxnBmXHUz0sI2YJs5yFDxsw2v2iW+
DSruQwUEFk1Gg7Ju4BeZgoGH4AQNI4DcAIkje9bt/JsxUsklyjRFeOyULAqxZwBNmcwvevO9ikHD
PW+vK4pMhuBCsHPy/4IsNt+CtrO9qf0yaY/Xhaxu/y50XpzN02drjioFHyvNffOIEeed9ZhOYJDW
Acgoq/jJ3KK4wgqeW7hftayAUOx4um/6Q+kVO9eftvaWlv8A23s9LfhLF0RUlgyLzS56gBjHih6n
7GXuUc+s7kwZJM8v4uVFjuA6GjNSSxZCz+nxLSvYtftuywIDW/XKh/aCLM4zCH5Yi7yjV9aKAVtv
FYQlTbbRwTYPDjuj3HXqZ4lyrHv5iyBBzdFxZElFEFRGGOuEzV/s5GKgI8A6wZ2CGc7K639yHIsY
N0clCd0vPulFuKD/cZaEc6rh6rLnOcA2MFiE99bG2QER7aWX4lmsOg0N1LFAa3FtsLrChS7qSpiJ
D4F0hOd/ydr23mExDXSqmpvrX3TVphdSBHeYM6VRsb+I4Zhh9uZuj/0uzw0ltXyZEMH/gXtXAdAq
kqmQ5o95NgejOp1S1Lmvn2U9kC0OI2hHM0bDlPALAjBQ8XMITJ/twH7wzbnTuW9PIy8+yl7Lqxq5
kCkoxTxMoVZgTmCDvvINCxvPno+ZdqPb9skGfNT1E646j4swESujSw1najIIq0PXx46Jqp5CePo5
kXxJyYW5QjIVYm2HJTH2Jh3jex3uwvi3SQZquH4UB87CAOv9e/rgtuizOMXabKMfq3SnhF/COuiL
r9c/2PpBLlKER1hIsgqmhXd/FQErqt0ZBvEG4+m6kLcu97tsBuuyf55F8LWYSbX1acQTM4pHoCP3
NzqLaj9rQVRaDztt0P3KKr+rWgOcmFSKJsd//Zp0IX1TkqhV8gImrN/aDvpkDvDkSACIUvKkbtV/
0IJY90yX4/KPvvBMijkbiu2C7SrTbivn0NZbyffkt3LtRIJTmgcHTJsMPF7OE91wxFUSkNjjPb8M
NQgZPaFMEwXvVM8OGalK8LKEUWWRF0JWHL5IWaC11UrEQk0E9wTGnN5Opwisya7X/XTwiHWBb1K8
keKhp+k+0C8EBHkPaG36USAr78uOKTiqtGjYXM8jHuzNt4xt1Pas0MKzu5//7fLEve6cuFWh9lDH
aDrzFbV06/qDudUs4DBZnPJ8IxHIndE7bdFBCWsYKpjfxPLhyEwy9SHeEgb1jC3dOY5nf0pzZIy8
/Dr0H8m0F+KEW+wK7MUYOYJMZJ9GbPiXra91r5IzrVrAQohwWWbvlKHCOck16kX7elsAygpT9RwH
hFdgO0nRb9WiL+LEnDvtR5sNDJSDHSH3qup+igcZzPWqJ16IEEJKMQLYs1LQwx5d0+fETshnXFMS
H9dTtIUUwd/PYQ7MQ9dFT+bLGPxB0xMl3hvnyDb3ZUUp2ZkEv29qTpWQBGlvBhZIxw29DNS9oWwC
djXDWJxJ8O9d1OcNCaFw/XzXgjVMSxrPLe8HGvSTKjMmieKJiAlOZSrOnIP2Lz6QHceuCrejr/kc
jCuSds9Xv5+hoZsJFl0boAl/DyRu4uD/eOGfEtBPnEp1Jy1nr2r2QoTw8YBOlHRAHYZC6LanZbHH
PoIrDGobF7VlHWU18QUZRwClpSpe3v2A4p31PZMhRq2ntQsJglJjsUyxOwcF3nD0QiBl4FE8o3Tt
FWAq0zFm8MflyLAe1i/nci7hcuKoKSeF4HKYQgqPMeIx4ND5pTU9XXd2q4FpcTzhiuahqR3aDvDf
gHvQkUA7X7XypMnQ6Nd9w0IOP/AibZncoS+ctsaLuPZL7Jym2/ZUuoHtEU/bYDjSkTijVbtdyOPn
XshzQ0PRgA+O3HNqt6UO9JE2va3VNMic8gBAJP/6Z5Tdl5DGZDWFoqeom1jkm4PFhQTQmOmX6zLW
rYnAsekq2AVFaJgeYxCRzYHIVeVG0TDCJKmr/uKO/hIgJg99VTOnrOB+EPm2BrAySKA+WTt+P04w
fmDe1zIuwoSQlBnm1BQVLDds7rDY42nDOWs+pNwXGYLtjmY5jHGEca9BoVutP2KmJmg65mWTpLC5
fv0XQYK52nGoW0OH6y+sL4y+6tm2tiTPeOntiJYaTqmid4iuMQVZSr2NA8WfH4wHFQ18+aTTql8w
0es0sD2rYcXk7/YT64qemz0cUI0JZjP2dIB+Y0ZOuru9+uUWcoSEzoyNHoN/OFVIZ8/+GkWmB1yq
DxjOQoaQzyng40yaPoMztYiXDa/mKGsVrNdN/xIBqsK/f67asetJ00EayPAG5NSz7l1yw9Flwo2s
5nH9ZhxxrTlDRWqmOr4Y6b+WwHMtHs0q8qkpbTJypX2X2i/OJFjP5BCFlHnbb5RTD2xLuguD6Fb/
1L0NIkRB9nL9lvgtXBMn2BAxASNcD9A4TOeTPvFG3dOr0nOTc0Vyz6xeSSpDn1z1qIsTCibVKK5K
FA621WmvVvs4yRotst8Xgl7oNmYyhQh6tvrAabfqH9c/2XpysjiAEOU0xUHpl/I904fxJjmSV+sx
/jb66R2ncLZei28yyibZiQS3EFp1nrQ2HhLzAIQXK/XyMpCcif/ENT0QPMJcZmOdc9hH+IQdlgGO
caDeT/fjkQBsSN0zb77HomAgo2uSfkvBSxRWVqVJgqOFn4eguOtA3qps2Gvb4i1rb4GEsJ8eJUeV
mLK4wNEwcJWxLESbz9fQVrdAJAZeQ1+9x/CSr3vtjnt22RT8usfFbqeLmQyMZghKqRnJ1FQc8CXK
XnIE3lQ9xI1ka2RdTS4yRL10XJo5loK3BSholYdBtjMmO4OghpZa1Kpqgro6zh+RnyM6vcajjDdn
/XYuhxAVsWiapuX5VlQ3e0Zqj9ByUwyl3xrb64ogO46gehVVnFSP+YCUfXKxy0V1f6CH6zLW8wc8
9v5/7+KOeDlqBrFzCLG8Aa/zHITvjeI5ty5aKGzffWSqkb8t/xQn5HdjgqXitNBR8aJj5FuxUmDQ
XgbJyK/gva+4CBFClENq6po99KzVdC+1xyDvzsMA5vJy0xk/LNmSkkycEKIU4rq6TlFqrpQbcOk6
RY0+72aI+sB172j9kbrQ4gtyI1s8YQgxMifl3CGlMvtDpHsklvla/n2ufT/BFwxs7hud7zYUP9nP
9mDsC9CfZS3mzXo0KmXQwVIVFNyCnVcFaIAw3RYf3DMvLTsb88xnYDAoJSUjlRiVuF+RZHlYKgq6
lW7DvKZ4qpwBWGSyrJwndte+oOAkkmEM3aJDrTB3lMJruhHllOmYtuF+zttjTPqXvNb8WqlDryNM
4jdW3ayjO44NlE1kgqKG2OFYZwNIi6N+OCWKtVfG2pe4jfUs8GJigm/qtWEsjQoqYoEgD0QMHSDO
630Ye9N3d1cFykG2qPKLXPovieJWRzQ3WmtYJcYSI/VxQuWF5vWWNhjeMKKzo5RP8zx86WDsQ5YG
xSRzXOtTCRe7E2cWnWLS6orXlMzd9KzeYgbzd8VPqE8BqY2SdrqT0eb+IvUgDmBfdY1gmf/vlu46
BUu1FCDNLag33TOfAiLBcOSsEGqQgu5EWrZfN/yLREFzqOMM+ZwitqES8kdq7/jJTXUzwvDRJZAo
0WoktXQga6iuZaNT9/fzTVGmx72B57Fdgd3OtoYbtENaLymmTW5qH1gJsRbChJgQA3MwxfwgyOKr
GgD5O0erPMWSWN66K1tIEa6MWMTsNYIPGGae0gQ1CMN5r0VJj+BpADi57MZWTX0hT7iwyHJHJbOa
AetbxyZ87GXlBdnvC5HAxrLflNY4z5AVjWcm3Tl1yv11X7LqkRdnENx/1qFjE5mopZvTtEtSeogt
y1fbYXNdjEzbhOTQ7nuzUxV8qqIAQwK9z51XqtzGsyw/lB1HcP1EGxiZDVptTB0DxgCnj0ovHf/j
YQT3q+pOrUV8h8rN9C0KMX5PxvOAHQdZfig5jfgWaUsrw9ASbJS5QMSlOysm28qVaIBEy95c/yKl
sWg1toiXSKk7WhzbxE4CK3RlLBmrL8iLnr3Z7kJKO9kpVRgfflWzmxwbG55SV98S42tNxs8g3fau
69v6BIJlgQdStV0LxbK/uzeVAbWiDfEaCdvHnrwS52yFJxwyJ6XnlHdtnHqYawokUlcD80WqmM/3
zlRr1Eg4WhYoIPj+6HjKTy1Go3Z/jOt9LH1bSBTc+GD38VCikP/HagrfV7Xvy5PpOQ/xXt3L4GvX
dQVFbTSWDRCsCGbsqhoDVQwyq8TyMufgJpLUbV3hL78vmG+EO8sNB4mN2uu+BqKMNEQHSWK+q5RP
lo0GIv5eB3xF/K9Y6CKJEqBpx/CraeUBCqyvvAmsNOqG8w46ftM88FX3aGtJXnurh1uIFVwtMdti
NPmiamZ1fgGOV4gHW+V1FVx1tAshwg1pnUWYSpGojaja6t026xovCc+JbEZ61Z4XcoSb0mIQH9EB
37DvnTPr2JZmSuXRrPQndOQGRZOkK6uat5An2LOekbZtgFS7obN7TmP1qYBVXf90EhGitwVeaTbQ
GTNeMTnU9YslI4Nb/2QgKjBdV0OQENITNa3HvjPhzSPlKaq/V+wh6sxNZxpeJAPSXs9e8QLhk5Im
sUWw7m4q7TiaMoT12i+e38DuXsIfmM/8CRxe95gFpT/ff+TzXUSKOR76sbQIERVJt63meyuUxCmu
Ue9edZeHlSpoQJGrhR7amIGqpnI/o2+tPkfdN4LeBO9SOIXMl6++Ii/yRHUwJ7N0tBy176b83Uq2
Vfc4xKdiOMzpETgQYAPZV5WkurDqIRYiBWeextg4ZRGmGavyB1q/5YCdFNkC+KqWL2QI1zQlE+aF
C7zgdOvLXPzIrN11NZCdQdByJx6KwrLR2BkwX+BgGthU0QiR6MKql1scQvDgJbOb3ODFudhETVgN
+j46ahjhMmVubpWtwFpI+h9rX7Zdtw1s+UVcixMI8JXDmSRZlmzJjl+4bCfmPM/8+t5w+kYUhHuQ
VvohT15RnQILVYUa9hacdm8WqUNGjKg5dyMQIzFBa5wcPw2jYMCuVdkF2jG5UQNvyGMUpiTBNmKY
CLSCH9cSjDtrNYbG3MrrgcQSxB9Mnwt2wzaoymN+/jdgkvJzfZEqePWuBtwitjSBJjvmizfVaziN
YaSBb6xpVP05uSFy98QY6CTFBX4zT5dmzhDrwe/k9U3jWYvCFOUPQvoiQvh4q4nnJviBMB0clM/k
0B/To3mPLY2gDJJQ9aCWuvedMOGL0UhLMjuNsHCSa9/WKT4Ucfwlp06gk+R5qZStQH5R3/hDZukM
/l03wbgoZDF2n2vg/eKE5FNgQbkoYLfunXbsjvFB9UiQKrcTxj/mLmVqW6umFt+mcVH33IzyyPQl
BVtb41tpC5DeaVbccKkb2QkUbjhAPUmW2+ioGu4UOCyswaehlZ+u+yqpue+ECPYx1l0+xEM7hFZL
A5I9lYsDbKW/2kERGnlouvapBNPo6tmtBr7Bk9s9+2Cs0U2d2e2tNtpFmJEFlM2kngMbrga7IrRT
vIWkF22npXCp86GLjRIFUeSdk8c0tDKaWiFC7q52MoTg3OedXY68L23fxR94oy4Nhy/sM4jYraPl
t+gRWmAz+q93wOQxfG+WTrsZVYGD1S/aT74Zlft9gMVlcKJ4la98bPGTevsdHQLmJGRWtliFnJMW
0zg2UpAk9ayfYAcb7LD8bvsgwgVK1vIYJ0EEZq0CqxV6oA4KcnN9ES+EboNOPUn4dGA5089a0SZe
nE6HqNiOLknP16+GPIMEQdT/6Cq4l6kx3ZkWiOP2nfvJRLMfsScJUn8u/M1PHq1QO78H9oDsRApO
JrVIjEoh9Fuzi12hb/Q4muF1teRu5UUrwa0UnZlqaYTq/GKBs7h/LLv7SgXsoZIheBUXTyM6cSx9
YzlEaPznn4gqskkdimuBZJeCeNMUeatLDPXaw4SpsC0zD9nPxr3JtS+rgVH98lDYpW8tisxUXoDf
SRScSIde65iV+DbOU3GOjuRU+5Pnfl98PlCThKqrJo03O3GCP1kAVBMPOpIDAxbeNKdhrTwr9xp6
LolqnFie470IE73I0Bv9oHPY1uZnZvnOpQz1sAg4WbL+CSxROuoDAWe3Vu7PyS60o+uYkqWmC25X
4Y4V8fh/4cYokrzwN9xYkB/5Gnp1sj859z3AY93gPRyXe6nCNVu6lVjdhiSv3bxavyGbX7uKsUXZ
FdiLEK5ZMmkOwNZrTmWXnI2anFfNvWnd/Hj9NqvOT7hpbCRoXuoQs82Vr6/HzP3I7EfL/I/aCOEb
KLtuZ3WYfjHAQJ4Xz+lq+L2KyEEWpfdHJlwwvS6TsjAQpYn5zNwLUW2wSVt4jm5hDo7qlmmJ9Nx2
ORSEbWj+s8aPT9ZJC+uf2jfOFeYGpqKOJ1fmRZYQqTAxGA8jhxhBLxspx6NmvIdDda+NcHXayFwM
7Gnizq5fjOVeCef724WKsX4vQLglXRQlVctXGcxvQ9DdRr8nCOMw9ZPv8bkPeFMuPajcnvTFspcq
XBwrzjVztfGR8OyrCw9zi2ECUHae4WBXSL9RtbDkF/XlQwk3SNdIlK0wb/Rz/8Kml93dx70ik1CJ
EG4PqB22HjhXUGn9aG8Y9P3pJgpzk/uBFy2Eu7P1DY0BNDSAl247kkz3msgGwhkmshWeQPl9hLjE
nLFLtBbnNXzVL/wWNV9oiIaj1z2+b953Zwzi7DfKNL1h8VrubE+etq5ea5eBNQb5vKryd1m83YsS
Kk9ltYLDoYAnHYIlMILisB3AXX2cTlgb+3sYJD50d/NJ1WZXfDmR0rc3ii41OQK8kU1eNJ8wHHIo
3YNpj/71UKGwQrGdP+RFV2YJ/EVi/tKs8zjfNFNwXYQ0R3J0aliOQ9F2YoJxVE61GozhEPUq7u7b
fHmOrc45Db2jh07u0IBp5HGdt/Kcb05+6ZkbX4bKmf5Em2/+YGrJ+36RAYgbLBPpaHQIdy8tnbll
M7Refi4HcqgOvGw1ft18XgJJ1cNE3Ou+cZo7eeJFtLo4ZSUYjSfAs+j1n2ui3xrs+wrwL61N/RVo
fWnx5GAKB2PFPnWHw/Ye3A/MNPyjsvARSNLNG4vhMCekxvFi+hmxP2JY5fq3lga4FynifmC/1IPJ
Ohzs2sRm75XLNj4wDB8cr4uRWi01bRONKtd1xAfnVs3ranJ0dKezwgGciquVH3M8M6+L4Wfy5rNR
wohjYP0D/YnXz+iq1ok9jDMWjmIGjsgy7LLmRPXlQU+zz8S076Mco1K0PF8XK9fuH7EiIBLmayZr
c/Gp1gJP2fIHKX8xFce29EO9qEYExzZVNrO2mL9bmlvN+laX75lXd5hjOLZOsZgh5vCk79wopwCw
dqbvxfDLjv64fkj8yrz5Nru/zxXclTiWeTXGmNOuJpjujqO/Ovc8Tp9pejbNn135eF2Y1B3vhPEv
thPWuduUYIqG46Tnvr3kPpC4/IxNYBhQ4bFIP/5OFP8pO1FLpy2Vkcy4p8sHF1kWEE8zoqi7yT4+
RasN+4wuHsnidtY2T82Ycm6klXytrUfDUQQV+d+nOgN3HJh/xbFta2lWvXBRTXCT4WunpYdRbxWp
jeyYqPEiQjgmyvDCT8kwhu1kecvYezl5HqdYEf9VighxojHaDqOSmAJqy+jPbpxvM0uFt6ZSRAgN
U2Qwp4lxVvWsYSbTi2Fd5K/r5iuNwPvTEhxZlxp217cY88A89YhXTn90w4n640/rwkuC7jmtg+si
FScnTnz0VTuuVQ/X2aO6WZIfVFUIl13JnUpUcGBFDpisagTqTU31ISgNHVQ8K7uxbAZWm3fs/+1l
Cc+23rLBAplBmTm+o9rXOjnGqk0phRmITfCttMuechztGDCwhfbUV/1RV9qzVApaI1iUs4gByOPX
zgVc8W7aN2hy1vofLZ/d/9CWh+sfXvpdgJ1qU0IZoDT5T9j5L7Ms6q2cIWKmjbdY1CPrt6F6mlOF
gUlV2ckRHEDekTnTVtRhu6XBd/FnU/MnU5FnqJQRzkvbsiyuRpQskY0GkfuRln6CnEnbFBH/d5FB
jGZ0p43gBdCyQkbj4NT61cfatm94yaf6Ea4/yH12y0HpARX+ERX0KXz/Evf+BwgeogKpgF2vmFKI
MVrU4Adsf9TZ03XTkLuhFy3FxMamkeU2BfqO9h0WQzlicH20Pqz349f21vwXjQGFjYhJTjESpy84
9CiKSJ6tn1P757gqnr5yE0Gz1sIgr05+67yz97RAgtpRhkSqo74GWIfO2j4MFTgHVbgscm1eJHGX
u5PUZYttV1jcDKthPMGZex1mywnRFLYo9dwELsIF2AJ60IJjHcouTrDM2IdZ9H2x8MBW4dBK9WCm
hQehbaK/LVyqiEWF40ZYhIlMBgixwot0gF+3iqurkiLcKAss3ngg8GFUcwhdlI2WOAE+FXlPhoAs
ysaOu27Dpb7+KFaRgqajwcvOtf4C042nq3qkcj1eBIhfnc0dA/A171J6RXLYNn+ZFU0MqQnvdOA/
YWdY1tZF5mbgqOrsU4XBl34zT5P2cVBxX6tUEVx2BJtYtzjDVhd9KsvnPrJ9e1SlbNKuBXVNh/9n
m3i6vdaGbnZRbr05YnFnZn5hAhanPyaHmAOtA/kP5xeyE/uiKUFKpMe4EyxkCWOGh5CWwYcbfRKO
6Y2DOcYJFaokUS2Jyw6S6dAO7yoX5SnB6KKGZHOV4jnS67a39F9p9dPs53dY9l6IYHggqJithvG5
sua5a45K1ibZce3/vmB1eWqaJskQW0E+CwQ8n5Ai6PvlYJlfrocd1WkJZpejLuV2Jm6QUdoA1Jqa
ZA1JHc+RZ7JEC64Lk/aHmQFvwBnITGw7vTa/Oq3tmDBI639P0P7NlUNDMBLm42+w0BzV8fesOu+E
itk2oFBHO8MKQcjmzSNgcmxVzUDpIaLc4oDBD4Qc4mywNTX2vGDGOcToCfDpPNSnbBVop0qG8KHc
YQKfNgeXIv1yIZt5N6SdFxXF4fonkgU4tlNFiD8Nzex84TUqc/w+l/elio5DpYYQeQrDaFOd4XWt
tadG80t61myFlalUEIxsHrUu7/n3trTxaJZ90C7Oe67/yymJY556oa/2bKH5m08u8HWj1Qen+qwo
FEiPygYtoM1skPaJBbYpxZNnKDBa7GKoXU8oSMiOpWrvkZ+3mFuzFyFi1mltRbRtvCVmgkaKjU8R
hm6qZ57aVA7zzPdU7/bihPgDiEfWkxo6xfZ6or3prfg+kTucrlux1H3utBKijZFH5mTxqfl1acMo
cbyR/VVuRtCPiuxA7tF2koRoo3dmmaQUyw2cKdK5cGyN5qbovO1i+J3X3Y03hiIFVZgF4ea/S0gy
AKXHC8cZn+JbVj8Q/Yw0S2Hf0pYVg5MGbobhYmZJcAOzXq2Awp4xwZpfiuyDi13GZvFT8mON7pfh
fqtv0vW+2cLUCK9/Oenl3QkW/QPY1OpxQTuEoG2VYaGDvKf+tldNcA9OWS9WwqGjYzfzN/vr8h52
0p0AcTKkW9sE/akSD7ntbs5/aEyBUSQ/IgyNIoAC2u1N8RiLV2lsge3DKA56h5kTW1U+kLb9AQH5
jwjBxoxt3AaQbNahGwMwBh2gMzagFiSH3UW9ESm9rDth3OB3Bj3WM5sTXkecBgAYWJdBsy+G7Q3D
H9dNS35Xd4KEEOokycJWAzloup3aXzZGdvgEnv4JkPW95fNeeQ6Yn+tCpR/LMVDpxcw6UAUEh2cA
O0HTIhQXTbx61wUuQbUhIvUHOwmCr5sJ8oK2409S89kw/Kj+POUKJaS1CSyEYICRAmsEUBCvPxGj
kZEufJO7+Dp95aWJ6KP9EahvBHOa8OE/Ou1dDshh4ER2MOntiO9gmlegzkvwrZqv9L79UB2Sw4Bq
GXqQ/wbQQPqVeBETBI4m0U3BBIlWjSZL4cXH6Ms0fLcbxQGq/r5geUaBxRBUsqcw01e/apZgKVTg
o3KXzatUpmM5mPITIpETxTVx2wZ12Ava4inedSyYPzaFp6NtCxAhRRiS3loKJ4F2DBqNYlaNnZ0q
Gbi4EU2yxBwPs24eza481OX4Hoe3EyXcIXtKZ/RLwC7QWGHdPvQq7kH513lRRbhBoNPUCtfasFQA
irh++rJqiixBekV3CgifJi4KdH4TjJrM63meEXjutExR0ZFf0Z0MruTOiwK92lwBYoGN3MJb/2bh
nU4EdCodsC31gPhqJtL/xeReDk64NrNjjlpduPVvnEEH88yNDtz7cD1wpMFx+qVydaoPJVyjriSJ
m3Q4R719TtsH5RiA8hCFtCd1twaMUxDA7tgD3/1IMPqgfdt8TGb/C8IHafLNAK6jE9wjgIS+/mar
mTeLZQFWzHQi3zEPehGjjHXMuyKsAERQ9Sqvyn//m2x/J1Dw42tcdWB1G9Dq+hQ9gOTq2P0oAizC
nR3PBe3m0YA3Ry09MDvFW0ZuKiiYYlLbMtD6FkylynvTAgM5FuNC4ys9gN3P157IUQ/yQAtUvkn+
HXfSBEPBJM1STQmcEybdj1WQXpw/4zNfptYxjFTe9IrnhvR+uxiPROxAoVssOZVIl82ppsiWQStq
edQNbdX+sdTd7kQI17sxq6HuKphKZjyTGIMW7uQ3Yx4u9eEdCctOkPChaGlplWmi5Qo+3vt1np7K
NlXOMMvWJF2MMGMjHBHeEltt8WYnWxUhy3fKqeSTPiN8L3EPud1N/mpPgY4Br7AaB8sbDV4d2nrV
EJnsm+1/gnD3ohjknBnne1sAa/YxnsI+U4QtlQThslVtNNQggAWjQB8HjTaHaLcc0q54uv7BpGmt
qzvIXWwdUwVi9YlGrMfYNN5q6PR66aMetsf86CW/+LaffiIfVXjdMq/lAv9FR5fCprrYjTW3OQfM
KC8ZNg9m9+yCJqTQz1X9s3Xu2laFDCb1HHtxguVXUd43ZqbV4XJYQwegRfFd9qXFLG0NUoZCVXSR
i7NACYP+LKVviA6XzaYDJvD47uaG6TfjhGGAC0DwAd39L2bfeGohOmR3J01IPZqaNACuROJpH9mF
j1CWfq95AwrxfFNzUpXGpCa5EyckIj3FoE7kwAv35eqt0x8GNiT09zBB7HUSPlgbr2VBzR6lUGyC
LoDMIGGERMQYdEU4k2vjuEBkQJEMSejr8NlNDRnTSIdP7LIwS76Xg3nsVcDk0paJSyjuF26XDRf/
WophTNEKunVAqzE/K/3oFz2ZrQ+6JJC82966Hujmawy86JWv8lGycA0odN46YxAspvSEDg7Arw0e
VxhfblroQa+ZD/AdFLQUOaost8LSq00pkJ0AACAk2V0PFI2sGwFdlZHnmaILYAEp8bqrksrA4AOw
sXijW4yTdaptGviYkGh3fpHcm9uPd/x9BmOADMCOifBUjU7m2iT4VGPBYTJa8+yQTuHVpTowDMZa
6F0bbzBiJhCeFgbYacKun71S+5YocVP5JXzjE14kiC8rLWdtmzflGDpYIohPePoGk6ffW0f+9v0X
6wMKjcRhobHLt7bM6zEsms/N2fEP9dEJUBMpay/uAv1QY+/5XTsLLmMEc9oYsXsDCjMOnZO7PY6x
MgK+sLCcots6P4DTMqjAN1KrrpJcyRd5Qrjv4spalgJK9sOhZE/be/r2e32EYN8Zmt7qCUw7TzqP
bI+ucelKxVif1B28nJktLK422sZSoK+hhzrYd6n2xSKXYc0Pk9Z6wMV6z1X657xELJAZr3owInFZ
2g3JT4OumAxR6SIEvkyLbavV4G6SCvS65HNmH9zM9DQszqiIpaRhwv0dIEwQGIv5ir1h36s1lwn1
2Moj7KFzG69R7cRInxzuTgo3wN37Gzv1Wt1tMDA9OUX9CCbOg5Z+63B7q5umOs/9uYfrbsaPLTl1
qarpLTXvnXQhSKXlttBpgPmtVvbDmkGdnaqatyoRwptqjljXlg4eBpN1a8ePM1M8PGQvnP0BCtG8
ady26zt8prpPAzSlvc76RjGHtxSKKKGyB8EVtFo1u9jrGIEn+hULBZX9VVPtzalECN4ABHrTaq4r
XrtJcmw6w68H99DOqtxYfmSYrkIn3bbfAPbE49pWeezO4eA8piVqB+VTMn/LknfgKPEtQ1wdx8G+
voii02CUecj5ZV2bPzf9ibkP152N5LgcHX0mwtHB0O0UjsuyK6sxajibGoQ8pa8lnweqKEBIrNcB
bzNw3bCrgFe6YF2TYUXMHqFCFX8ojALcBCr0OJUEwaw0dOdjC1S7IbPW0zzSy5SoVtak57RTQjgn
sy16I07A8TLF3Q+ad6ekArV8ZShuogyYAbsJWPjEeLpN30zCYhkmY0CkRVPT8Mj9+lwF0zkHaJen
f1r88db4nn8sLqoiilwquiTUtGAN6Ja89qAGuvaVy6t7dnZqwCwTh0Ce6I+Lz7l5eJkIa+pHVTdV
JVVs5Vu5mWG6Czl2u52T4tA/8/nSOCx98KJbR7e/1b+ugQ3Q+Osm//vvClmeA0aO/9H2dwtuFy8s
OhJM0CJXTc4cr3k6pWftmHmNr5IkM5q9ICHSOvbKRkZR86v0j/p4t5mXIla8HWSP5lfKCO/KGQjN
PYpGKKb8fqNnB9p7nBHI/M2bGH+5fnYSt/dKGr+Ju6PTk3YpkIFDo+1DRsMNg2sxXUEw8em6HNmN
xsvLMMHUg1cm4ye7kwP0uHwzMxRWsj5g5HakCrcnyxkAm4QdBsbN4M2wp9VCEatPRxwb0BFuOFOP
G1p35k/nkB+yO0v1/pJ+Jzy+YHY6qIfeDGQaWz6VXYqnRVwG3ZmXt0HY/YlbeIn7peK+krWRHbxb
HcNwMdkBDt7XB2jkgzkuQwM0KKfx7IsV8JeFxWsOvx8V7+i17sWJq6/lYpFlLXCcRP8wVn/ogyL/
ln8vkJMBeQojOYgir/WhlZEvWQ8P1QWuh8WqG14dAj1teeaVZaaCP5XdXHMnjt+Dnf1Vbb9iiB/2
x/rbagHt6l8rYMmv27jsLu1lCHHRxXQcw4scTtf4nPXnzNax8hKp+p+yIgpwGF9OTgiOOnPSeptt
eNnQ+mlFF+fS4JlJwvTc3raWTx+a7+gkn97TFXslV7DA0u6dbs7hZfWjHoWV6XGu+vJue0gZ+gHD
v8B3Vnw0MZ5s44QN3QWaNvONFQU9KgRUUYLg30QMHbvDFENHARZATLHgm23RvZv+UVWnAVMT9keS
KoKUShchdNCsc8w1hgFqlk+M704CJNzn6/anEiFEjrpL+o523McW7FSC9yGKj3OtWFFSGPnvCvru
Iq36in2/DKmZYeXnehm8pSwCrH0d6llFICaLGftvw/XdiWryoixHPJMAmPGR6n/URPEuV6nC/333
92OiR+7Ky3QbW0LNBaMNBgNjbfmALqN3/dNIU6O9LoJvyNzR2ViFyzMdjEN+M53735BVFhix4MAP
VYyWaHJUCOUf/JpxC57CBJsctXii3n1dfR6josAJetBnAjX7/8N1FRzEhHngJTcIZoKKX5UVJHXh
Kyd0FDYhDoSttW47RoHWPGaqDkb8PL4HA3Tv5sQpI6cc7Gxu8KX6sQaOU35LyPJQm0l4/eOoFBH8
gd4lcZKsuKxzYx1AyB1ohuLzK9yBKbiDhLm9a3KPY9Y/gV0+YvK1YcF1LWQNs1enxdXc3aFkzOeG
rNx/3tNPzW36aPsANTrq524OzAOHeVSVO1VqCV5h6rEiXSUUQcHOPOzD5C3xME+p0EsqhaDBDip4
7AeINTv0G5PW0qHXcKhut0P0q7yACNu3HrQ7w3cO7f37mGAwMfUiUzCJtO61rOkZ8oeHOeR9fdeP
sZKHqxrEgeopI08od9IE82Cg0ekxnI5ooZVPWZV7Vqv7Ubt6HR1ONY0OLbGflnIK5q0KNFoq4ojc
cnbyBcsBtN1ozWOBbvXqD1/tC9/Ri+9GMErdO19jv4FDVPXKpXduJ1IwncGO1wETG3haLZ+G9uI4
fyqsRppN7AQIEWXrQBq78OCoDb798PdwX+/HoY7HaOgel7s1QAv7YJ/o+bpk7snfePqdYCG82Oak
RTZ/xjUTCUatv6TWzVxNh23NjpV16VWoDqrrIUQWJ85WbKMhNG8GAK19ljw1ruIKqj6WEE3wzq7a
ooFKcRV5tvG1HLLg+qEplBDn9V3CJmb1kECWIpyKIWDuEW/g/yZE6AXW+TQPmDWBn9KsI01Bu2sG
dv54XYj8NfXy/YngOnLDSPtE44dVAi1I+zibN2U6+7GVHen8pUwGPzIOTGePdat7hOQHO/px/Seo
DlNwJ10WGbFNUDWvUemxdE5Y2va/rsuQJmw7LbnJ7IKNxkjUDxMSDOokZyvyLPp5igDHRBXHqTA9
wnXdybFYutSsgSMG6K1vdNSLmHddE5UEwVGwrsQLToMmTjwFdg/wWyVgpEqE4BJKPa+rNoNJ9L/6
Ag1cP77pMcwyHjqMsdYeCECwl6Z8JarMQHAMSQNsrogf3cZgebebcWzfsfeyD5NEcAyYLR4qFOpx
bRszjMr1APbN42SsiosrT9lfrE2EGNKYAwaqcgE48aflZ/u8hltQBMkh9Q3i1aBixZMXINYqqQob
F2cHJupqTu3gHjWj7zzUgHA/pGGJhGp7yM/zrfG8AOysPPzHAOIIDgT8c01eO8h6DfdunqwD4IoD
Q7M8HcMZQ/EYI5ZcvwEKQ3EEf1E0RTQOM0IlwLm8ZfjSgG22yBTXTHWYgsPQ46Sdqgi9o4yODzX7
lWJ2ZuudIFMhVCoCvziS2ZWuyTIdyYwNmkpjibwiao9t/kC61utaRc1CcbMdwXlgm0gbTY7N2vVj
7+n5eOkmR/E2ln4eitV5DLCgfyAu5ztlUi/zvGDxzykDvLguVfdnligZw6Sq7MSIZkdrpygGJPPp
8xTwCTEtLLPADkAb5Jleeq81nmqFVR4rdzIFyzO2uI1G3oGrsbcyfeSVWyeob8kvK9Q9deVWpaJg
g/W2YU2mRjOb9Oex+D5vqn61PJPeKcS/5S5cGcYKbIAeEthT/ez84iS9HGbOvk9afws5VZ6qsqDS
SbBA2rSNW8zGFJLVji/NMsbhlkyT4vZKk9qdXkIES3ML5fAUemFsNlx7D/3YoVmwvml7TndrzKoW
gtRbUJi8QShA1cTWqZumuWM3wL0obvUZNX0TuOKx95kFTbgRjx63sP/YHJV1Vflh/iNWTEOtJhsA
lwex6+obBdBKsEuFKIOpIX30smeO71wcu8N19yt1WC+6iogls0HiYWRI4HPNeRpj7TgPfetNzoeW
opFfvMdj7aQJ13wrenQq+CB0WhUfKlb/Fa8qk5S/Z9GPZhR743BYgrU4qbN2WLwdw8r1+BnGl9ny
su53Q2E9VarhVqlx7sQJiQ6mEqbF4A2tJQEQO/k8E/AT10kwmkvAaB2Q4h1DHQ4G8f5RUMh7HLSR
IyPCdSjcs9uCnaa96dKj8w70l70YscLWbYk5pyZi5tSwU9fmP6Yu9fq1UTSAZAGGT4KiJYih0zfQ
bbZbG8kUocHkgD2o+yOZMi+uFEYuu9B7Gfzfd44x68cOo8moEVl9e66Y5m+5+5CRxqeaanxEZg5Y
hyQAucOgMxPHMXMDU1EGA3KX0d6hM+ibVdCC16zSZi8rvmjR4//79d2LE4IKxtcK+F/kG+uG7QL2
BBJJb0bj3Zx8iz5flyXtdO6FCfHFnuYx7TsM+WT9xTnSw3bqsDPh2wZ8YhWmh1Yxzybt5+8FCt9t
WFpNLwpc5YJuR8MIB5L50egE8QBEiyTUyIPdnOrkoNCTB36xiEKATEYsUNNRQBK8NhegxsyY/UJH
t078vjxW2M0EfWkI/pOx8MtbXrdRVeFkvn8vUnCMTKP57OrtGNLh4qS3rYo+SXrLwO4D0B1gRhER
JIQMFTCPKOwEb7LAthoPa4ZfYvQ/33V0/8gR52wnZ3RaJ8HRkU8g5Ti36DRsj60FhqYl5EzqxAoU
EvnJiB8LYzVQSWcumvCCNwQdTkPrzoLJP+CDfeCZYxsk6Hz+G1xdbnBXhImNSGsgzrTlPQwy/RY9
F82Xfv5Ee1VFVKGS2IscK11DQxwOPv9lHqMjurpgQBjI75cmB3O5foIy0wBYso4JLgdVbpHgqqS5
ESUUGX4zzB7pgKqfoF/dt4p5FpmF87F72wD0vf0Gpi81sOLSNA5gpVARKrJTRhXeQqrHToDgLMiU
1klS25gP3LCv+aNI75xF4W2lIphrO6ChJg4m+l87hkbTyhVg9CNaDo8GQEbnT5Xq3S8VgakOHJTu
2hjkfi1ixjxEvQ4Lct3Y8bbkuODhTd+xjwaUAwvwcRjpJ1gceC2kHJJlbhi+xVil3gRmjdxW2LDs
a8Nzghfl90yM2DxrzbGPkwaee3WjQ5/M91Y/KXyNSoTgMmm9WcVS8tcOEC0ArOEnc/j/fjP2SggP
xKqpzdU1OSFvWX2a6PjYNsn9rMZ8l8WbvRyu6S49sdotSlqUNMNty49LavnZNulexgwk5dXFKSkG
7BcvN90LnYm/FvbN4raeOSyK7Fxie1gcBEA5MK4B2CnaXltkzeaW2IccGdrQ1b3Rjj7rztcPVfLZ
KAd1chh14bDFupbFMsKKFtU0rcj8itz049d3CMDGno61G6yavRmQ2mjVbA3eGKw0ULVgR12JTSUJ
AwA2sFxMGtrYEHSFSzq0U5YaDqJcV07+nLh+hQGLVA/aTTXkI/skfIgX5UeGeS9xOqrMiwpg+RVW
LLLsD9pjgDtPHkGy4l0/M7kYLN+g7WiRN+uHMau2qmoN7I6CD75PzmY3exiBvi5EdmpIpmyTYSIZ
zJxCWtVOUeTWCZ6acwdaMpaehmn2E9M66mkbXBfFP4AQp3ne9o8owTfMNmiSBoDehMAJQb0FwGhR
7RVgXO0Adps2itCmUkzwE3G9zhjG0pHz99hXq5fblJgnQ0su6foOZq5XigmuImpjt3QNJCAL5VDt
9vbYLXVYIAW/foAqlbjB7FxSTstmSnLY3Vg9b9m3ZIw8Dg6gak7I7M4Ef5tjEwMzm2JA7aihdRlF
zC6jj3T6EPfoR4wqYDGFEDFpi+bNgMWhx5ItRuCuU0Bn54wu3OH6kcnKb5gRIIZpEWyNvGGd2KzU
yiZjmDH24gEtJDryCWTrrvDIcfulB/9mDlnmTDF3ipoRBk+xMSB8phKkFUsPQveww0I3Me9Hdrqu
lOzs9gK4nezsILZtoNAbqG6YqxmUuuM15mVV4aXJHpZ8ahuUc/BxWPYXPIOVlbjd/NXAsB9shull
8lpUYvl+sLoOK1WJP4GwfGoAtVO4rUvmOL2T48yiCZW1+gNB/jM4imRUrtJOinBR+4rEWZqjrFGX
JdB8tAYMuVtANxqmdPa6zHk0rWX04JA9t1wuaecc5lFhkSpNBevYLC1aVoaPF9cftMjTMD+ePl63
D6kB7tQU7IPks7mNKw7TdKZfeeI+ORjxvy5CNucK0N6XDyZE275wO2yQ16jTlzlekpoZxG16mHKj
B9KdNXkgHztaCTtEaXKi9pr5DU0/daBXKRzk5yn4X/SnSJsUX1gWYva/Sqz7IVlqo3lEYyTLPo+0
PJmAEsUw84EzzTqRIqlRfUrh5WHTyoqjlAPC24d2uYvpj0pV9pZ+SofwmXxsJb3J/lat7QdQe8OX
FN3s5858Q7VFBZYrFcLR4MHTgAF2sTjbkCE3gDsAIQxEpBeiQvxV/X3hqzRdw9plRSgealKBtxt3
TzNUBMPcqMXsArhd/yghfIxkrDdsuBC8mEfgNPQGkEPW/qJt67GPVKBdUjMDWJdhIzFHxizc4aXt
dau2cGDRUp2MfvY4zi8oB7Dy5bnvmFHB//ciTLjNJTy91kyI+trMCdanHC0dRa4kNeSdCOEyb31v
Z4uDck3b59jku3NAdLO6Khot1akJZjCkY7WSFoqQ0TyWzAkKNoKuZ/g+peVRK1Tr5SqlBIOYbSwR
53w+fYvzmxnl+Dw96digUThCuXH/83lcYVeZzBxJeIItpCus+ta8YP/RL/3iBv2hkh3L2y0cjqqB
AIVurhCbQasCOM4SuhndcohZUCxxkDs/r6um0sx8nWYM2hJtzgxA8CrV/bVMbstx+G+GJ+I+6G47
0nqFSWRDElTgvBoiLym/vEMPl5fSABaHl5SYWxhILRaej21Y8nduS9UkvGwWhaKr9Y8AfpC7fKzT
3LoEzRGWjZ7RIsw+WwfbxzAKSBvmn1YZLuE7J21fCRV9UJZrdFhQzFn06KOVBEZc3NH56b8dneB7
ok5L+qJDba3N2SEGauWahv9NguB6wE0EXHveNxvY98I+565CA1m74tU5CV5nyscoHhq8ov+u2pbH
+AxSYIB/qVrF0gC0swLB35R2GrMF+4dhNFCvqTFkNz7lU+sZ5fP1I1MIEkefuqpdyJLxtkTnfHIA
KuX6xYSFs9K/Lud/sWtw5TgWSBqo+AJg1bisA8UbjXjbTxOEjnxHgfrb8cvit+fipEZIlT7XbPdF
pOBz5pzo8xxxkZ/+BiUq/XYG16c/BoZfoFcRLR798z/qKTiI2hxAtDZCKDjEUKKqv5u4vv+HtOta
rhvXll/EKkaQfGXYSclKtuwXli0fgxnM6etvQ3OONw1xNuZqpmZeRlVaArHQWFihm4aZX5hhnXjL
LwtvHipVCtjE19VaBdhQF6fr0wWpl8istdQrMnvcq9U0/P9lvnAAzp9UAIq21bUugtQXup/K3nOi
8pTZVJJZ5r/jXfC1siHgBGZ1MHVewff1RfG08ZOTOR6LP5AJXS9EgIoqYRC+TmDEKDA8rKMMGO1c
We1WthIBLpSsqNWCwBcYesQs6zspkn0//7rscbKdF6BC7aHy1CvIsKju7VDeJlVw+ffzP/LCdojz
oZW+JGNVYMvdsvJKdmCc7PXWzvcZ0rtp+XDZ2hYeIRUKVgYbxGzvOnMoWn6Izmc+5ogiNW0Fnll6
TS6xstUZZvP3Jh5BmEp930KSdZHWm2he1W+yGUO2ZkghBQ4KwuWeV7rnQyaj0tnyhbVFwRd6ZYn6
GON0YYOxQxBo4IVxNN3j5a+3acS2UFYijoV/BPBJsyiP3AW1paz5sdB9DkLo6gOqn9DhOtsQkEax
NSgnp7RH/0PT33Z1+qnP59QbUemSPMC3VoPCr8kJ8/jokXBGe4zHQ/aPv4zyX3jrmfC/zDz8/78Y
gQmCeXXVfpefdAm0vmYbTIqsTD13eiQK85VFdvnxMyicIfBqQVvFMdBx844Jeh6MQnezbAiTX+Rb
/NSCRi7kc93NYXlQH9176zS+cL5ZjP/sZHK8W9cgjGPLQB0GpmaRxKMtnQkKYzDudr7zzX1dAlA1
nMqrKPaKxEuellCXdjtsbB2m802Qijmuhn8FR+zaBDz4EwQr6ipBD//3YYxvut4NL2/e1meFMiza
AjhiYGb+z1g5xqglbEOwD6XWT3M77lKzfmm0PXNPdMAbAL0/swQ5Nk1iTIxwKSuw2wkmGTgczbik
nCO1w5glJGKPWtjsZUXizU3TVnaES3BguZININALl+Qa/fXoxKmuUAqIfQi2uXvON0sDWdZjK6WJ
cpqFIpTpghpHbG0iTW+VzUga9MEPL7wtAfwaoz80kIjjmMhk5C9bQeEfBgUs0TAa1nYKlEmhytK9
2J6xM8AQSJ/1n+nssev4UO1pADLEy27DcUM8jetlCntoF2aeJurShE7e3hjq4jeJc4rM7FrNu+dC
ztvKnf2SPWEvQQmYq2aDw5Bf89bnPDAVrzpg3gTjhcWu/cEkuLlxh/7xVQXcLCIaO3SeYU/Xrruu
ekCxx6/RvJhXMlbTrV7MP2wJ1xo0ebvUnaHSPtGQewwNzU+Mefa9iaV9IFPxhzF+OFdvY7dNR7ut
UK7vpltaeDq7H2W5aL737/YKVUVUMMG3/I72DN1NyNorWE+PZkXV9YeZ+UX+dNkBNzdoZUR0e2fJ
nMWEMqfSjD9jPQuyTv0a681uLovgsqlNX1+ZEny9T5VszFPQ6Sok9Szl2c1+VaPuK8SL0Eh42dZW
VOXwkuz/Pp7g6MOiVlFk4eMpB/uu/x77SZjsUXzpA96sFd/LXsmyzRIcXTFSbZqXDJ0G9aGdnmcr
9RxZ+CtdlODhVe6aZTrCyOh3vc87xY1D8oymyG6v7oyw3CcyBhi+/Zd8UHDzPIlQlWPAJ6DjHcha
a8yYyPJM2y7oIpIDsfh7crJ5IHWjFpAUqqv6gCkWW52D3sFIsCwdvL2Y34be1Wb1tF00iEuFQ6s+
o7vuekmkBO2bAIv48L+LEdvpQBwIYZcGtZPoWXlsjiXuLf1p7t/IlAzwYko5ZrZvypVF/U8k6tXE
iU0L/cYp2qtAN9ruFbSwermnnTiLvyYTAJNslxhPpZVaWYkC/XZgluXbheJrkfKkjvnXaZHNa21D
xvlrCuiUo6NMzxvsmJXox6r+aum9n+Z9MNrLXdV9+xBmnK0JAJW6ZGkLlqCeYx/HUA91nwfGXLvv
agL1/Ie6IQFSZ4MCSM1DjkFgLlytadeNGjDyQ6pKKfN5AZeKOUoGZ8aanOmbWdw5snGZzSB0tQQB
kpKm1klJsYRxrE7MDfvhu4a2nrjxDZL6mZN7hqzFQuaAAiZREDPWtMYRo+AIAGRUjhlk1VOpUdlb
iZcb3qEfei916F4aiKYFh8jUDP0kES6RkobOnrN7oZufBPOOO4Mszt7cqZUxwRmMltZ5ViYYsEuV
0J0mnzSS8bpNC+CBJFA4sB1NPLmdmqUKOn0RyMe9l7jldTtSSS5r+7GwsiGc2MFpKtZnAHM1D5w8
eGMjOI6fytjvXxhqRtVJnnDcRAneSqaBiw31SKFqxJpBa3UGwVDUrXN/IvPkFbXdBAZpA4vMrwV0
CiVQwUH1nWesTAqgS6hR0phiGpJEobGDrB+apoc8gGzkrn2kOxnJ4WZ0sTLHb51VtDn1upk4kQUa
hykYmusEWVWZho7MhLBxrlXXitaBGo21DybzS+eWyL4ax4JLH004TibJu6GiQHOmFugxJGFiWX6k
5g2EcsuHnuDKQswriQS3nf7sHMKxYtTqm37GscrNB109DJYMAWUGBITVmqKIyhyuoKOJuqf+/JF8
HTjRz0sQMDZnheG6Qw0V5upumh8Gek+yl8sOLVuEgKmxo4zJSPDGb7XkzrIhXw6S4Msmtlpr1ssQ
K8qtkoG0N7UbRK9jyKUSsn11ldwMB+2BXs+vyj4P831cSsxuOh06jRFcgn8fkhB/Hh38/x68+Lgt
yKTsKSP7pX2xlBdWpd+y9FpTDpdXuXmMVuaEvRpis8hnFcXlhipImKC7LFe+zR96Gq6sCNulzjRW
ieKgptOzsGzuMTR/QFh0eSnbz42zFXEoD41rWpokaNFGs+ku9uu9g+N6zSXj0Cr3KX6WZkMkH08s
zNmk7PAY0JtwZq925s/sZsqO/3JRAnKzyNIYHSCgXTGvuOU5HjA6LQ/aydlVPn1spKO2EgcUGbHU
pDWnvMHRUvX21FZpiCl6P4uc23YBVVnGwJyiSnZu80K0wZOMbCfcXuzj0YdUy3qGEH3W5gBzWKXB
rprquk0fLVldaXt1Z1MCvLpWvBgxBjBQtD11aHSwo8CZ0gNhQepmQTGYkpt320VsHT28oILG1Nyf
x5laRMmqFvFsUt4qCUYdX7pqd9lFNrEQ7fz/M8F/vrpsh2aOFSXFhEQVFz7Vf+YyH5Stgf98ZcBJ
h94aMtwYuU68Lrt2oiPmbCX3nsyIsDGqknQ0tuB2in2XFjtHv61l2rkyEwK0DkMHlqEJbra0IyTr
DmNceoklAVTZbgiAOtJ2qPIEYkV1zXzV7bxukJwW2TIEME3iGa0GHfZ7JvOXqp/2dmbfOvqHAqyz
W4ntDSpZpsRMIWk8gA+k6n71xudleLrsuts50JURMRROpsHoU+x68dnYgQTspD2YSNKzwP36gVE+
FCt/HxORvAUyo1E65UhGFZMe9PHoz84QzLH67w68SNkSO8zMrLeoIQrt+VpJvxgfkP74YyXCgTea
xVLiBbWGvrtO4gwKknu7fL68M9s4ef5a3AlXZ14fbKXXdB4lRuyYW2GKdLECfUBGD2nzI5u/XDbH
T/e7UHu1OcLpB618rLYjYq2yj8DqwBURlb49pKq+i3QZaZrMmIAD1djkZLSwtqLtiNfqvTfT5nOC
hhd/dtNk/++WJgCC0RdR1y5AHZPZTzNeEnVm1V6pRTtohT9ctrX9nF19RwEblnGYmijC6yFmXv+r
fIrBLV/sq3B+aeZ/SMYk+ZriVDNKlX3idPiaCwbPDcej2ueyaD0qCxK2E4fntYmyQUW7lFbnACsw
JntL/HznBNo3SEgiaZj7icQhJSBrC2FXouS9lnP6IIuCF05l6ujrI7ikExmab0etDkb+NBXccoj4
/zxpBgYpjRTkH5A2v+fCRGmg+MgNOEjhQEm38UtfhoSbV9TKorC2RRkNhbiw2CqfBuXakal3bHvh
yoAQ9MQZSyaUrFtUtoKo8pHo/YsmgARR5+vdngtjfjA7ubIqwCJZEsuGGg2YQUcrNIxfiUoQNP9H
csL43/4OqVZWBGDs9SqfKYGVuDnojaeGmrccrLBm3lwHNequ6kHG2iLbLwEca4jozZle4CYeTrb2
JOXJ4KBwaUkCHuYzCNlTDTd9z34S52Xou31jfgMFY15+T1XqtTJO6e1rH7NREMDGMNi7abC2x0i9
oaCs2+fBm2vA5/N4N+7MXbefRklouf39flsTH/I0n7VFy/DGxSTnzxxveowckeCyX2zixXlFYic4
pgFJOvEV1fXrZByK6t7J7/+dCeHY9vEcWQvBHRnPmu+UyN+0fsMkt9U2yq4WIpxdF4URq4gQJkUk
UO+bo32IoTs4FXvGOXalBAubewO1TQcdu1CkEPtQihLcHrYKcxiP6rgasVQqhOPnO+9GSwbvgsJM
jdjbnhmYNSsNcAUqus99jVdI0MiqvrF7f0ARwsFI8m9jfLmrsGnAzHNq8eJW3lfUsyfrP5Atl7jz
5oW7siEg0GCCL89kSEsmi/Jk5sWxcSbNQ5OP55SyFOimW69sCdDTJ3mVmmONEhPeSlZ+k7l3jYz0
fzvRtjIi4A8US8ZpmfDRzJt+9uwX4td+FIxfp/vkCGlvn/r5KdkpTx84Ti7U5LmyLAQ9hXtXyxyi
RH3ZhjHd0/EwsU+uLFDfvttXNoQj2+a6EtkRLgvjjt7yUifPu8+vpbeE/0TddfswnZcknF3apIwl
BiKkJfs22s91HV7+ZJsXxWo5gne7Vl9o+YCLqMqfSrMJnPSH3moes0+ZcYdOQ62T8Vhs+/p5RYKv
t5pC8inD1QQZFL9QnENaU9/u571ZmhJ/kH08wdXblgJQHQwoVJ39PWrzrwnY9C5/v+3AaPUBBU93
1cxFGw78YbmjEHcFeeOt7rd+vHN917kdAw0Vd1m0J/uEwvsjyvQ+clNIX+fOXabv5/6eLJ+IlBdK
ZkZ4eXTGnNMkxXFSDq7mxYPHc+bWD2TL71XUH5M4+Idqotv4/ttFxPdHWaVNrY34poOzb0BpNxy6
UzkG/TXXgqoPl3dQ4iTiG6R1G2JH/FmQgSvBoZ9V2UN489199hDx3cGGjg0GUZApp9o3lQwvkwGd
YbM5kWp8Grv6aHf9l8trkuycOPPdWm3NzGEG/2venyj0D/v5agClWC9Bj+275LxRAnrMDDVPp4KH
TGW0z8sInVTOvuxlr3uZGQEyFEcplioHSNlJ6xMnaOrGL2TMWjIjAlgwlzrDPCFsqefsC4vYs85I
gqY32ai8bG9EwBiVpo0pDq/t3iT5575/suvXMv6AfCTClvPWCBhBaUrriQD7+hIt6SfC2yA+1C+w
siEARNGbI/hNEL6S6NOS3jgyFre3h7IY6KG/ATQTnDoH//0Ze1XRWDKMCqDofOM+6ifdb34217zp
DNTQ/iv6f3k9Pz80EBQEVYy0brLlEmvzwjdkU6GbLK6GMGXHWtvHydO0yPTUttBhbUP4hj3NrdnJ
scSCOV+W5ZPdgxihCjuwNUY5GgVlF/7lNSFE//OTzpFiRKWL6zeq8lskygI9qp+tkUiu3s1Hx3ld
kFf/0446VgOdR7g5r9z9Ff4ZD8aeS9Lbx4/0+K6NCUFZqXRu00JrL1Rr41bv031FaAYCykdbRgop
+3xCPGa7URFVHbbLqX+M0702oC82u7+M3psx5no5AqwaQ1xppQkoal6n3O8Sz0REwWVYZvuo7v6J
4hg/SH9/0FyRdymfee2f4iRnjXNVcE7e5Adp3WApk6AxZOvbgsD1+gSoVbqqSKDc3ITpMYshGPK/
HFlveNq+Zx5/H1TIkn2klXRtV4CTtNL7fIDgRVjYrZ9oB9an4eWtu3yaQdH4p9fXC4MiSYF2rXGJ
0dKezIMXT0Xo9HVoFcvNlKuf+y59uGx0c/N0C3OInFUGIyB/Gm1ae1TZNOFGyZN90jw7TuyNuCmT
ZVekknO96f8rW8LWubNGR01B7ToZvqfLa2T+KmQdl5upJIyv/F6PsE1TV4/2WIMApUStzbWPiXKw
uuJUsO9LBiTR4r1SojxSeWNa+pc/5fbRW9kWNtBcsiiZNQNVC2XH1SaXg/Ozf50aZNr/mTbP5llY
GRTwP+5AlesYvJqsXNskVBn1FPY6lTImkm1APhsSW4+1jriJO6OVosGsDGZoMIP50BRe/lnZ84er
lMyW/+HvIGVlT7gAlrReZpAQIDbcBdEpCT1Q3B84f0N5NYRaCAIndN17nCS1+AARkLNyoLdPsUrZ
mItGuniGA/XqTdGBLyA76oU0Jc4XcGmBwlUwmj3DSBKsTPbRPNk7noWqtBM7QtZuTyTAIvuawpUw
FuCZhZQnhgloc8oj+wXMHobnoJjrKe60a5bhMzSsXhBIyB64/O58v0yQbZk2WEwRi/2JLlmqYmKO
z151ASRbcBFNB7p/q+ju6M44Xj5/m6eBC4+heOIYyFn+acwZ1T4qoFYRGuNYHJLC0yhNPKjfaR6m
0CTfdBPLVsbEqEHVO+L0MJbldDdrNwWL9vYo6XjdPncrK8L3A51N4hi8mEZBL4Nk5XSIdliTMb/l
K+XJAdmqBE+htjWQpUIHUz1WQWpWfm5fxdP+8j7JjPCfr05YkjSWBrYEPss9egbkaNTPtiyo43/o
O8dbfTjhqkHHITQyIOYXjm2CoXS8xazw8io2J+70lQnhpllsNPIsOcruwyvIXg7lLgqM24Z6UYkp
Hc3XPQjdPLiD5JKRLUy4YxrqOsVUIQRHO1bISHELkqqdZGWbp3a1MuFaqctGTRbIIIWdGVbHHlof
mN46LbHPxwgSac5/MwRBql/nuVcwBgv+AD09i7IYOQ63y2HDLH/pWnMoFufaLtzJ083ny+vbxAkT
hKQg98bouthv3WelCTJAJB76KgpAreQV2mNjo/KkHi4b2j6+lmurwD9MyIuNbIymlYXZU8y2XFsa
xDHKXbwzA9b79EkNur2MGH3zQ67MCU6vVrpdZSqGGeyMvlZ9HFoVmicwrRZHbmh2snO8He+AnZT3
46PGIY5Dw0qWLSVC4qWHekS1K/bu4s2ax+cxoc15bA+mLGW6uXcrk4L7u8nYaRmPwqf8a9xdldFV
5/i2FVzeOO5xInpg+A7xMLIg72UxLKhtJBpL8SRUlWekWw5Kah70SCYEumnGcTHWbesgLRMvLLzU
rFYtRobGHcXr5/g1cXQoSRoyMiyZHeGusgcrLxdotIZxBDaapa4OkRsxfx5lHrHlgOZqQcJ1NddD
rAwxj2owP0j0+3E4ulT38vEp62Rna8sT1raEq6q3CWizHSwqV3Z27tsUqQIuAkMC8xEFKoiNYfAZ
xBCoIH9kWHJtmn/v1QVGZmUqzZEXqJwJWlKGe6qS+aG2ZZW9Laxf2xHOszs0C4jHET1BVCQr7+pS
EjBt1h/WBoQrjJhmO4KMEmLRz8MLf0hPh/JHdcBgfHzLFeVzXzb0L3NF4fwyqBCn9A2iwJpcgsuu
V76NTHZJyqwIF9ikNEbZLQh4yXyI2K8cQxNjJ7mIJf4nKhA52eSYuo3NydprpdkbrAic9lGd/+Xh
FUWH0kKlJHcGFrbWrsh+LImfyXJGEj8ThTCdDBzdloujpLadp/TP1hJextO3KYV3gAq+WvDIoq8b
bZd/nhildWudUgDD7A+B4rW+mnvc22LOTaDvQMLAZ9ICDCM9Xba8uUsrw4K/FabbaUOF9tsciDTm
P0z62aB4kDv1R9xhZUhwOc0x24kyXhmf0xc36a+Hhd5D+yaIJtkguuxrOmIatmkdcCcDf3p/0YJ5
OXC6gBS8duZj1O3pgMcxb6mSPw8kX1OMnNyZ0Mm1R3SBQnTFSq+jqg6M5UZjko+5dX5RhMerjICv
Bsrxf7rLghiHxqQY3niAYyveu1Bozai+v+wcW36/NiPgK8SUOyunCCbMgnokfo5l79+t+3BtQHB7
08imaqrxvWqWeTa7z8m+aa5a+po7HyCqWFsS/Hwi0WQvLuYWRztwu1sNmgdmHbaajGdk85NpGCZF
oxZm3cVxpH7RrH6c0CvokF2X3idS1ojNZ5W1siCspK5bx4hnNPz2p5x5FNroeaA8VAe06c9vyV3O
1/IBkWtnbVQ4vfas20rdc6PQ006vpdztm6HyyoA4i2RWNM4guYrs8S/UuyJctcNh2aOpc2h29p53
UsmCFKlJIR0ya8XgumncY15tCKZrPsrf8XsdaBuHkMwLLh+mTV8/75suBJk5Xgl5HeFVnxuxp9fP
NNpn+k9MO2SxhNVuC4XW31KIMolCE7MuW/h68dN2j4t7RbvamywJQd/2gpAVJ5ZGkE8SQAj0G+nA
LBShYmV5sMEJnlcLxKjTa4ZuQYN1ku+3fbLO5gQwKobSbSsL32+sQFaaRl6dSVD1bzzibEKAI3Qf
1VHOwDfmPJN9cijvLDSYHMAxA4V1nzle5FPVu+wVUpvCcS7AfpCgxwWZ4539RigRB4PHXghy4gy5
BBnx0ubNoZ2XKBzkyAISkkGFuejUgFitmD3d+Xp5TZKdEvtHrQUlE8vETpXktR2/oDxz+fdv+/fv
NYi9o7lWolWBgICyB5NIMz3GyR0ZWMBkzVR/A7VnQ8KR7enYqGUNUIp7fwQt1tEAvabiT5aHF0D+
vfo1BiyQyzVL9kjswDRtBcmEgbAwMS3fXV6JsQT9B3RGgOjntfFNXL3RNLfVnN7gbU7sKa/vEvdZ
Se8jGeedzBUEjKBu3FekhLv15GppriOZfKXs+LgCKpiVas6qA1+D/kFvoW/e3mHi85OJvvnXKTQP
8qtwi5n3jy8noERC456gYgAxbc3rSQWdycH9pCRPcXcdR7VnofJCG4nLb75EIbGFJxMYm6FrIWC6
biroLAWdCAoFEF6fjtoh8zFnZj4OYXdbocTUe7mMLn7TD1c2BRfRU9dK5gXuT5IuwGLHJPUXWSJ6
ewdXVgQXMVmd5YUOK7OvPNIHrtcMgTqPuJjm+Ceye5tJx/WnFFxGKwqWGQM3iJIBl3SNDrxY9lcF
UlYV37wkV6sTnKWnap4aCVLFcXQ0qzGkleEP/7G0IkjpR7qS1gsTrpJyyv67MGPJgIjmTZVArCiV
Jva5r4mP1bUd4Q6p0yTSa7fjc+PmSQNrShxUV2ZAPB25pP5KkUz4S9xQHKw01f6/KGxp/2m1mwj0
H4ss0yjzQrG7ueotNcZQEb+GezB+lAB6cjSPbaDsySHfy/Rwt0Hk7BfidCVxugVV1AGdQsmL2pU7
NW18tYeAS9rM4PLJJm8wFkgnRvdLLfNJ6WIFMKHGkGRuxU8AwWSnz+VXU0yHJVqAq43Xj+XR9uad
vVqvgCXUxFS8o6BAXoA9aE58xRiDifm6Lol9ZadbZM2scq02OoK1tZXPeww4pw8q8frdEBroFpaV
OTeb8VeHgQhoYsdgW1UcHIYcU1sR5pvKoK296GfuLb6qe91nzqaALNuDFDh5FuPCMSQCtNSKsWg6
SC1Ds2Y/lin2DFodEjD5t24eZEMLQsH5W5QVg+ewQcYxzLHkknEBa8aoVKyqgvHSiiE/3+50TGrm
JLpig3lFk/Y7qdPd5bBvM5ZYuZAAO+6iExT2NEzazP1/Kkf/WvSPly3IblmxNzorGrWeNL2DKEaY
Ob7zljZSfGMIokc39tEGiZtWdhwl+Cb2SPdDU1UOnxlxDTofemsyvQzSNs8Yy3u9vL7NL4hOT5NT
EBvvGtGsNpqzYXFYOC23qr1nSnD5928m3ixbNxwdhUoI/wjAolftoJcxDl+ceLT2tRfyjZygJHFQ
jyb0sV6TJ/vmr7ko2Wt+c2kry/znq3C2WyJCmgUNMTM1wl4H8TBRjpLVbfWkrI662GvuUENlhYWj
Tu5d9paepdfs2N1yXJFNIcicQviSydDaVW/jS05662XZMXepr8o4JCTBiS18NMN2WdNWOFEWesGW
BiMHGJBvCj9FB5+2SJBZZkyI84witlsnBWK0Te6XyIvpKdJX2idCQNf8dHmrZF9PAOXYLcekTyGY
ViLxEVeHTP8V58G/syHAr5pr9lLa+HgqpuMIenbA4ppPEiPbT9Az6NkCziZOAWrE1mJhMfv6Pb+p
Met1zMwg8dPP9VPqJQG9+xi4ozrjmFxMURyxbqKuRDEXr7aCRjdmuXgYePjV1iSYKvQLmapPieRs
bW/Y2aLw0o4V1sy0g3OAY4b0R+iKD6NEs+dvwP1sQzhScZui24EfKcUIm2s+2NgcykP9kn9G24bH
W2I/lDXVzxaF81XEyFkVNoKeMn0o2B3Tw8suuH2kzr9fOFIR0mFlw1OKIBDYL8nDhKpREfdg6Pmi
d7eXbf1NoHM2JpwpZhRuP7j4fC1Kxi8lciHLwbhN9suBBMg8GyCr5bxR0uuRf6T3kcbZrnDOeqvp
68jS0SNiPmRqiLeAJAUnMyAcMV3LkgJNGojgltJvypvMYJJT/Ja9vrQGIXRJxzodI459S5Tc980U
os/2llr5N73U/STV9kWf+mwsPMc1MG071oE60n1Z5Icos317Ka41VTmoFr2q+9EzY29uxsPl/eV/
woU/UdTe0DU1LSx+uZn7v9jmrbdxAtk9/TeA9ns7DSHrnjDHok7e46GlBVC/rmtfDblqjR1mBmec
V0aIm6qePG8jgRhDgJhcKxwtbVABMtiRJt/6KtDcn//uGwoIg3aEoTcjHBF9/0Yaue939VE/yL6h
bCXcoVexDnUUyygITkTM7iqMaHf7apTg8WabuHWGLkOAFjPJIMTCQwN19v+aEhw/6a883ynvb5Mh
syFAi9U1RV3wjAz9Fd0MgRoiKwM6bwNNo5664x2/srlE/hsvebsAKlAHG9vMxSfUWhcBwtfYOjHI
bxe6f9kj/uY5enZ3AVwURavKmGFp6ZEe5hvUszxMI6HrhhOVkIfL1mSOIcAMHYw6BTEqMpP0YTLv
zOnWMGXXgMSGKdTWE/SezQX38XR8jMcdbXu/QLe59lNzj0V9dKfD4n6h876KiZdnezB7ee0iwVP+
0S7sntgXZpO0HPSO33sD2F6QfbKfElZ5eaN7g36F17/khpDcs6YIHbGeaAV/7JJ6JvuOIesap41X
AKfxXPTtUlbh4Cf40gIFIDHi0uyiEmDcud8t84q1kg+4uYkmOptQo0Yu+Z2svWlmSVcWnG+WBlVe
ew5eGdHyetkdN1cBbVND1R3NgFzJnzi1JLTrohh9pKkBXQ8MzFTpJMGpzYWgjAEOZwtPMzHbk0fL
3C8D3s5qGXu1OXq1wZlRZLXb7WO8siMgVBJVo5UbOQvHU/+LHkBYghQ1Gn7feAmkRbptQOQLQrO+
q75TRxkIhKS6CpNOJPMgAM6DrRrRapUH6efF5wxOoN6SgMd2VnBllG/n6lqx56GwYgNdTs43EL19
jjEUl+ydxwXzn5Yvf+FKF8n3dmUv7ouktQw0odmPQ5Ac8p3io3frOCGOLAIluP952Ru3XeX8TYUt
rDPTaGcHTUEteVH6wpsfxym8bGLT4aE8DvF5G84o4tK45IYJ0jfgRJV6NlSe6IfqaSsLAhKNzFYM
PNgwvG/pHjGgqVRJTtT2ttjQCocmmoURVuESUU1KCDOBPW3jKRh+uXZ569TeuB3msPr1z/qmtj/c
b5vi+FRNG4WUvL2krj5l7k037y9vzCaAn9f0Fu2sXC0doWzRuRVnFYWIQjl41fJF72+qKA+6VuJn
21ixMibsEcMYs9oUWAzGQ6I9nw6AAv0rl57kbSyyMfHNSGZlTbgqkjGpy2Tmd6Gy05bAUpsg+oFs
mCyQ2Ux+rezwLVx9wrw3MxVCITxXRHZ08jPtV+bWfm7lnpo7nj081XrhWfpXVzb2uf1kWJkWgALk
/ZG2QEmBk/R1QfGdoOiEubOd7U8z2GGUfbGjgfH1ssvIXFKAC0qGoSQm1ltO7Ns4NQ+RKnMUvjXv
bvnVuoT7Ec9aiO+m6C7uAsgCYvgLenB+dzI9TpXdX8li3m2AX9kTYlFzscpZseEq6l4/JYfkBE57
v98tvgXAlWt8yb6gACRoaDVGqLEAq+r7qvveyeRett8oDnLZGOExLFvsgtQM8Jg4isI73OMTXUK1
AUdG4duqjZD+qrYqaJP6aZf4lUw5YvPQuQQXs6tBE84UlkbSVFdbFTuXsieXGX5SPMTz3dR23mUn
3MaSsyGxiTqD/sYEuleuCDQEC7yesx1GBzC+7sYD+8j1tTImPM2b2YxUApWt0GWpP6og68skOeDN
O3hlQYDGWU9rpScm+J3s4+TsQCRdyCqrkq0RGyXKKRn1SoGTZ8mXrvIW41tU3ditZCHbZ2m1EgEO
oYNaGA5D56o5H5LPb5x8qKBCBoP2vnPHtdNlr/7tkvHKpACDub1oaWHAJALqT7xbMYEitHkofVn6
V+p1AvY1UIooYxWAy3NB2Sk62g/5lwh9mM5uvNKlVEibOLhamICDaks6TBrBKyzNSz7HT/8jZNDM
3RT+k9BzE5lWBgUgdHoHg0SDhTLfcmzBb1I/XT62st8vwEMLkWtw0CPHVQzg0JtKL9WP/8qC2BMx
kymvHd4MOQz7Rn+uYpkCwXYYeP5GYkOEVRSlgdLkW2PV8DqGN/ZuunKuE8O397p3+gfvAcnJFVsi
zDyZszcm4y5YoETP3x+KT0ZPLzFcya7HwPJjkAIHURlc/pgyw0IIZeXZXLMKj8jZav0WjWTMPE1c
eEimMrttyHWI6ziO+06rAtKsE6SNcK4IXU5NtG/G57j7gXhRsqC/QaezIcHBWWYlFjFwotgvx/L4
XGX0VjAaOKkx5PHCD5Ur3bNB0eOtCILDE19Z6mLUzA5UOl2pfbm7vFPb98dvM2KXeE1JM+dtA2ko
/asWQzzUvVapjP5087FwXotY/bJnO9Ez/hgxIFIXu8RL7GNkHk0w6S2mrCjFb7x3MeDKmHAjOqSj
bFYA6gyTPnZATtiqY/GignCTeYYvl8uVrU5w9qhPMOg48SDQfdSeOtVzW+r1zcFxZe2D23H7am0c
JldPBkMx0yJi6NPV7lSoGS6xxwPc1+Wk36GX2svD5LH48u8cRLgjjZqW7tLC8XXd8RZ3V4JCKJJJ
Dsm8kB/z1brMYWBGpmBdrMq8zL4y0wE5Tomrb98hZ1cXLsV6WWheDVhJk1335Z2uhf/uSwkQ4YJA
qlIzA5duggS7eSjGL3Va+JeNSF1AwIVcTXrGkBL5b/za+mkAjUnyZFQ+gXvnIChB1St2JXEz/+Mv
nCqxmKXSdnaVGKeKmMttNZf3DRQhMSx/X+uoOVmDcRinDw1Lnb1dLGxRU+vilMIr6lnxWOd6laxE
J3EJsYKVjWxC5IKWbS19dtPHND5Idms7EPvtc6Ios0PsWssavDa6YAz5XFF0TG7QiosHabcfD/rD
ZXt88y/tkoAPZuLqbj/C3Hzi5TIlbHf2ST71L7l135WynKFsQGeNSKbRvBk8lAXOa1kbniETCZdt
kAAMbO7AvmXjWTiasJAjI61JHFsCPYaACgNlWt0wfLLR5gXj1rfq2SP14+WN2bJCVOTtLa5L/E5f
qNBxk+uVC4Drn6HwYxg3piPxNZkJ4VOZmjKA2NXBYACe6Vp3cvCpbNlY7dZ+rNchfC2WJW3WNf9H
2pXt1o0r2y8SoIGUxFdJe/CY2I5jOy+C4040z7O+/i4m98QyTWx23EADHWADKpMsVhVrWAtXck6/
WeRiUJEVqb4v2NDB0soBUGSI8wl5Xsf1fC1UAw5yETb47V3Lpu/4kMZpyLSe4ClR0vYSDXyBNS/B
6dOW3Q/Qy/8Rwf+EjTtr6Vx1E3GwilkPpiIwYsMbl9IbVZPa0rB0K4krxUbSzKY4chEmwhu0l/nn
6ao5IOefeNkIgOcU/MalKpZTbZ+gZlUZjiQhuC9Jl/vEfOQofKd3T+ZqtmsSdCzLjCLWbLiambGv
a47RhRSsua7beGtt3zVjeYEoQeFWVasS9M5utd6IeM8xeMB8oOcPOVHYGakEA+Or4BFF/UmMgTvD
XgHghH2rncOUXrqqbiLp96lBdEbwxnTe2bGuiI2Bv1/ZCCh2W/sMJKqb0wcjzWJgNtrluFq69Q65
b7W7IsxdfjIvU7vn+CvxPrxkyxFjCn57PygsmlKeoGsUs8zWxAOAotgl1wRMMkCLOLro5fmFKvmR
J9d2eYLi9cQA9WEGZ9Pj+tjmObVGkL4q8gxS27DZQ0HTLGOECXV5FoCx87D9R6ffuya8CMnh9GHJ
9eH1rIQ4cewN0iUD9q6bznq6H1rF+Lfi+2KBaewwL0hy6ELSJ8e+cYOqUrlmuXV73SuxyKRlpubk
OQ4EGYS2+gX4w2FFHcdPzv5dHkvqRDcSzbf21LWXCANGuKVFde2sl1kLnjnFA1UlgoeMG5Mdj+m6
VFwB0C/jmdlhtqFlqqomV1UxENyo8q9c1EYIQPByI51w+mxM9xXgJzQQaA0AqAGqEFWZNuU5CV7I
aJM8Bxw+di32uVWoAJto1Og2cg4NWo2qB3tVWFNp7+R2gYJpcPvWAOIKDgrdZ4Pf1dfkJ4dZdoMm
oOsxGf2IAJX13wzuq6zSr5b9zd46y5DV4HJBPvwr5zwHFsbl6qMD7levpipzrNIWwVwYAGOPq8pC
4nj6Zs0XhkE868dpS6FckGAqKrs0c4ciIlrOUTXDbAEJ6AE0WlgQ2JMUnlYlTcw4MXCE02GBq+XA
LEYA7oHAuTYOfNINNNCKiXqlNKECU7doozE59wrHdU4umoMDkHnvN89B6K+KMF8pTrAfNLWBC87f
e4lxVldfwng/ro1fdxdAgUmGq845Lumn0rhhs8I3y/XERVsQAarXO9hLEPlOS+zyBDyYzzT7Nmow
bFMpfJfc5r8K4b9vNN/OEfctNo7ORHjh7qZI0Qqn+r5gRyYNI3Q6T91p5q6leyV8nGqTBKMR1yF1
3HZBHpIRv7EOs1lhMOhj1+l1l4QwAsRmdWcYOIrfXTi8zaiAheC93EnwsZjlVZhgHwpYXrTDA0w5
L5ND5eAFW+9GQwEKqto3wUA4bFqJyTuMqcG8Ro98rYqCrn5U2CHu+d47rT9rEUGG6nHIojCFGLTQ
FbnHJwpS8JKsAAeIUSOxdslehV8oXRk4mTC2D2KmdwCuo7ZMrBwc5G7rF1afJ9NF4ygCMbl33MgQ
bMIC4EdLo7AJ0TPo2iLelrWju/Wc3dDzfwOOrlqTEGCwBrFZ32JNoYk2GeYP48NSKaq1XK3eHRVQ
Siiv1/PZtLeWgK39xDIDNzXCQ0DrjlO6eo5b7JsaAOKt17cKr/ELy+WEQDHcrAhbdTrC9LQMzXva
WXqodvlZcsTtuqiPzmH14qCsgt4DnnGQBPlBTa8gtU6vaxaj0QqwmuO84k9YC+1G0xxf122F/5Ae
HRrdgEMNE/QOl7RKwYyY8E6xQT83YMuTy1xVmpOuYiNCsIHpMo62GxXDLgefVjWcrf0HhsvtjQDB
/GV2jzo+Q+jplrkPMpcpf65mxT7J/exGiGD24rbSTDOFjY2+5mgD75DqJEH8zAl+PjYvs12RoOwc
5Ypp3KAbpLk2awdAA6pmMMWpiF0pjTO7yYSt2+lp/IVZ2kXbJYqQWSVCiITIhKzEGiESKsiX3rmZ
1n9Om2+F7oqQfqhuVw5jMHM1IFid7D4qnvV6VCxC+q55PXexFyUNq8x1eATCGAgzJno9rHlQ2/WX
AVM+8aLwe6ot479v4h1tdo0RsHdokxvKCxY1wZCFitegNB2A5BVzTNcB6JNwKgDqwMT5OIC0Sre/
Z3R5cToAOHcZPaPtR+YreZ/z/2QJjmgEv3HDRiAkrGXlJdHZslRBk6oqRXI9eJUiuJ/Saalr1hOk
zEYwrndh5foRVSibatuEk8nrrkq0uASwxPjgrjsrX7zcDQaqOB25ur2uha91owCk7lkW6XCl1ni3
2ruiH3wG5kvbBc7xR/IpLnVsBhJKBCKC2US2xk5WE9dTc455exfHCpMp3bHN9wWLacxjqtkOOLYA
KeDp5XdEJH4YHlJLIUd6ZzZyBGNp0XC0EcOBKjY+pMb5OH7kTqJBFWSqrskDkLdHMutLSmcnRPp+
yp+MihyqTolGLlXhjQxBuxzUB5KhwVkAKQpzZ2VQgUou9UmALsFgOcaNVwxesv/Y03gjV1A3Kx1Z
P1gIgNtgRm9ittOuHR8jJRjYYoFq7kh6UBthQiAw5jPN9AkbOVpfE4SmqnK4VOE23xcUGtTiiGVy
HZ0l9hTg4ehFiY7a1Eus8p2q0xI0m4UDSQdOFG8v7Gjrut9P9W1oq9YjjzkYAw6gYekGjMJbzXOW
eXY1KwOWXeaNzONQKPx5MpL9v2vhlz8cXgWKqG9tbZCJtPWwC7+ZP7vr7uCepY4XDh7Z60cj9fJ7
VbZJau82EgVvBCb1OkotbiSmOAid7tjGugdkz2O5Gp9Wa1DYPOkrYiNOcEiM9AA85FyGVooUZVuF
n7Rk/UebV29eUv+mG/Lj6RhFrvN/jlDEgUtHZ7WXDhMrVTU8aGy8rkoVkLtKhGA7jJ7YfVnhQU6M
K339bKiaVuXa/roEwUaUVaQtyQwt5FQWoen6RvVPM6qCRWmbib05GsE6TJhJGPsaJnDyp11z3XnT
VXIeBg6aTPhLfG688qCyf6qtEyxGq+VO1RoAiwyXnWM9Jsb96dNXabdgKMxe0+o4yQcwZPde243A
msN4+I+iGY5aXigiVZW5YKK5KIYlIxoQM/o9R72Zj+bZ6v8GRVNPBsiN7f+04h1NHrFnJzES9Bf0
9EeYGUdEm/uxrvcLU832K9b1jimvdoGxNQBuepe0WJiJFA0YLqmn3XNQ2frwET5rRzfxGkbZFA9j
QSmy2J6LOoE4EO14GDb3BkthFKSNuVsRgl50PdgmtALJDMCocETK6pA/mJqX+Ku/BDbmitOb4vtp
VZTa9q1MQTtiUNh1edVhF50gum5BeVL5JaDQ79scoG/giLxXjTVJD24jUuxwLidbYyWF5UCVhpyj
SnNIdW899Lln7zk8wKrIvcsslWNZYJpAQEypLSwRAS2rEj6ojU4Bz6b7uPo6qiBw5Pv4KkTEl7Ib
DBKnI8re2c/6ks+GFQfAPBxLwB7wIaa9cXb64GQ2ygFCuIFEPvCexIFEqqfzFC8Ibx14yDkEWl/V
70+LkO7bRoTgFedodZfZAn1skcSZt85IBmT9Za6kXJXr/UaQEEprU9tboLVDohr99BXSaryYBZbr
+Va7Kp/5zGgSmIoUv3TEyKGYlMZz16COiMtfmcsaZhz0xLLP9Pq6QzWmtK8azOQW80WSPS7dcdS/
WqpnicxAuhzcnRhgc6ci6WCVr05VakBwJnmKZm3b2hd5s/hzNAdOo3poq4Tx3zfPxt4KxxkQrXij
NDpQ8/rMIxWJvDZc6U6nShJAHpWJudHt2gQTSadwrdMG5Ew0654TBzw4a3eWx03hOWy+b033Qu+N
nx1Dc/BEDqHRBH+vsFv5gv3MkfcZItAe7HrnaOj3U4xS8wdefVsRgi0pK1iZsMDLqHc5g0fb/1xj
FZ+CtKYM2iQTbwQdk+m/bM3m2OolpK1LkVSgnvVi7bNddRURrz9GZ3jzP1aBCexb56xNFZGC7L5v
xQoR4xwZYU5mBN02tfNDUxWosVRL6tVMlZqRGa+tJP6XbBbYaPk8N1nFfWnsOcuV9ZH2wK0AQfHD
bGrmlTe+tUnpdcXToEIslIVwWwGCqufr0BDaI13WLgXgIur6rMfQQjQtgMarfxTpR3rGt/IE1c50
QL/HLhYU1Yu3YDo8HhWXR+qWtyIE1SZpDJDCHh4F3APJM48EskPzWAOSeNf76iSD1Da9KrlYfiet
WdU1D+xdBgqKrg0LD8W9wQ+jYvaXgqrI0OXrowSvZga+NSJOdpqMhUk84MhcsCq8aN7/5ox3nLFL
DX0j1fFXcWImPcf0qrskeESsxVMcXjSqiqHq+8ITOUsYa1oHbbaj4xw6lt0NpN6ftqcqEUIAEOXm
FDvVigyq+aMxgRJdPJ4WILU4nIgOo8s2cs7CLQpdJx27Aolgo7AwzovECdAdVb31v77yzi1tpAh3
hyRdQinBaBEFkPji6UA9KoPS9dxgPSQA7bmOnw1fDzLktvTbDywQvt5irkMsKiYJVxqxJs3xzm8a
9yKpoz3YZNH1oaTLkoaf7kYQP8qNReXQ/+j1hbYx0y+eeYciTwnZMci8PXbo8R6KD6eXJrm/qLgC
7R+Yo0AGEiuvIIGisTEb7Y5G+g456dxtDg07mCrKC4mlhXJgrI44rqMzMU6zssRs9MkCF4XTXxXM
p9oj+rz8dZl9pQ1UyRI0xZnIXIUrTOBUf+3iM9OFYQL60Dxd5Y2qWU2i+wwwqpapO+B+BJPg2xOr
SiOOefvWruq+9xrxAIzYLn9/vxjaiuCvdVe3mRhIpLXlFumCsZIFTx7X08rzple8Q2Sax1CMNtFP
7JqAhhXWsU7TlGlhWe1aNJacdXg+Rlf9+eybj+uu2GuB6uEj2zc03CEqcjmBpZg6qygQWBqTj3Sy
B2LcOfw1rn89rdsSw8c4f4KB08EZiTKyJamZGSN3xsLeKwF+YQyKvgXZKvB8I6AboHi8iTBNZtiv
GckQay3o7e3qCy0cfSWsMldXwfBhGX+EiLNSmjMtazTNgMdObmv7JrZBsZh8SqtrIKP0RNUlK900
AOTwJxVoj0WDYJZZzuwWQV2KACIvPzeqGEi2ZyjoEMtG4tt4h3EctjEaHvp+2A3ksSS+qwH7W8VO
rZLBrd7GjkbxkjhxgxK7ZdpenAFloMEgoPny9/q1XYng94Z8ylta2khqGssxrbL7xFKC/cjsMzyC
peO5ouMfQnwwVLFjx92viYxpNxbAIBl+jEfrEL7A1e4intpBi4IqcS/dPzyoXR3IttQSrXULaGN3
jpDaDE3zqlu6AIbPx6Tm6f2TZQzgUV/FCIaajuYaxS3ExNGOpwuSXeGHVoCefIBacRCt3FfR6cnU
eytSCI9p1o5N1eJRphntj5JGeMCroCekR/a6KrHvrLeWqsotmB0bSqfFT+V822Sd384qkkiVIEE3
unhdQW+C3pvMzY7p6Mf2uRtaXgGCk9MHJd80gJLbKJKCKZery+Y66YBI7IoshU2YLqLU1+qv/+37
fKGb70cuAOIG3v7FQhB3dsD6TX6cliD1bwje/ixBuKudYWVtHkLV+scxiI7GESh0FynQsuw9IN29
6OG0PNWOCZqdZ8BqXVyEIJ2+dhd20yx7i42qooBKiqDMVjIXjY1OSjzAASNw2am4E+Rm4M+miY+f
LNXMmizwBcx6qU3A717Rcnd6o1QiBB22DS1qDROPkzncExZ5JU7HVRUZFPsk9hK5tAA3Xox9mi3t
qlnaY0qe/tsyhNxnM0XxRAgk2PqVO2FY8qYsFY1wqkXw3zeXhJpwBZMFTxBZN3PyqQtvTi9BFjVv
bgjlJ7X5vjEBJazgjh+luqAB/hRiZVBIeEt4VY8KWaq1CBfeYXk7pzpqB6w5K5ZAyxTXT2oZ0bvu
AtZS14nYBrVq6H0odFhG0toBBERx6qfaQ1h/RHs3coSndWsNRm+GqCah4APeWb9A3c9WBUyqxQi6
NTKDuUmLDqgqhXlc5vo4LdND2QIVgiaKBXGLIcaa2LQ/GycomUmKaih47ldHk0VieXF/RuZDOH+O
6AuddEC9aP5ptVOtTlC7aR3bOTHRlVCgUS1BVtu5aTAv16qCDZUc/vtGvSM4sXTSIMfWxkOPpzte
2SjZ+8xRbCH/g09toeBpdCOaFyuHIFZX35LR8ZK4vptJ9x/FCB5msofIaFdYHA0A+S8V9G+uFBZH
tRLBvbQOaUA6zEWE58t8brHrVAURpzgVsSeFlhamQ5sGm0XGnesiSor7YMxX33b+vvcO2Yc/mi1y
Es4AqAst/hgshhIJpDz6gt6NB3Oa/Gy2viF6V+SMZInKNwIF2xCu81jGMYImFEg4M3kDaJU85fBj
1nkVaGemSsPlMc5miYKhoEnhpMyB1aN31YKaLIrpAWiqHLBVspvymhxVyUvV6QnWoutIiXuFPU1s
9tw55HMxr9+mNLlPMW9x2kxIPcZmbVxXt9fX0vt4tXCrKr1J/WTRMBJVdgohUhe4ESLYiHHKEexw
OoghW3dsKQ6Z0dysU7JPxvS8tCJFFUr+/gE4oUkM3UJqTLhgaTH8f0dWbnCASRxX4f8wkab36Tfe
FlMelJOO8jv9R6QY0k36Upu0hY7UKNHWYE9LQg9kPKcPS677DCMwNipf9B0+RW4sQ9qgKWo35AGH
3uOTlIjqzE/6/t9ArMoyJO5GnHBui71qeEWi8mzEU+ZVJmjL4vps1buzmqV+H8ePqzEr/JZ0I4HE
gqQ3Q4+tOICfLDqAsyOKxtT2i20m3pwduuLs9D5KlX4jQzAhdlmHnebwFkEooJca1X0/qjgJpTq/
kSEYDcAvgA67RAGiDcMzujQB0qe+DbLgpHQPE1GV9FTiBJORR8ysMv6kKNb6vIuvevOTo2f7tXnJ
VI04Uuu0WZlgMjTDKtsug8nItO6JRd0eJ3Zn69FTuib70wclN70bWYIGdjFrGr1EYY84fomRZX6T
WRnkAANPj+hi8u370xJVqiFEGfVgTWFkw3FGaLhJix/Dh95MmxUJ8UW2sBizwkhuze7RYg80UXRu
qO6PYPswCZFNIFJF6dUFAUFneI19ZsVfT++SQoiYOl04cgZZYBhCS0cBHIP+gJoKB+3xtBjFYYjI
UomlgbCRh3x2a3nGqHmZCjRV1ufCmA6SFzDXWzoo4t76v3RdaJYR3BvLPvJogsPM6tZu3CVPHxpN
2woTozIWWsVgUDgJZyFXS0S/TEyFgCg7mc16xHAsrDPE+xEy56351Z79ln0umw+Er1sRgvXMkVHX
K81C28xw6OYvdvtIVhVijuzktzIE65nGWlPaDY5ldUHSUDFysOr47xvf3pyGYDKHyBlQe0KUBQyV
ixrJPUqW7z3K66eVWHUi/PdNhFUYesjGGndlWD6t5MzQD06siMGlccF2uwQzaTRVGNOI38erde/s
VxAJN0F6TX3dUyexVWcjmEitH3pC+eVH+wvYisH3qTp9qdnfrkcwkpOW9mglgooVP0vTCw/WMcbM
aLdfXqLPIOFSQwxznRUflyiZUIuhXot/CGua7cwxRnfAk2zeh2gD5vglw0tocGZfgK+qmjzlW/gq
TlifXjtstFpsoZG6XlVfzcPtaaWThQNMxwgZZaigErHs6PRZNmUVikFpEz459dHUL4w6CXq9Pu9n
77Qs+WJeZQnKVxdWOGvchA4TqnW0oI90UuVP5HYa5J0oamDe1hFrjhiUpuWKnn3O3OuCDHA9ul8q
5tGDsVPbaemV3QgTLENWx8WIIiuMaIemB+12TbOgzw6nt00uhPLCvY1BMhFnOLXKJnRmfcAEFvEA
0NeND1OjqKPyrX+n1gYzXTz3TZOKddQsblqkZhHoTtEMpoJ9Wlc+Zr/bRDEhIlUB0J4iY2agnCYS
3izt6Oo5ur52vRV7Mb2IVO0U0s0ybbx5HBfPApHuRjOAoKDrePTXXdd4ow7O4czo/RXscadPRfp2
hIA/kgRtrkIrcpMQ81YOOy/POD+05meg13msKuCRcLCVRFkWlB6TySieWraF/wRvNxpx10YE2zd3
1AMkaZl1SKMdXdW7RyVH0Os5n521baAOjr4GrNgn+B/tL83yeHoT5erwuh7B5Q0D+r3HAXs4TDAG
RXvn2rnqnHgB451qb/ZMOCct7cxVC9EgYvbVLhvzYwR6Tq26WTW/S67N8GVqmgDYgscKKnl6eXJj
tJEteIvRnOMsz7GPa3vk3qI4hPuy3WMAMNCeVJNEcucOTEr0kEA5dF0o5TSDVTM0Sg1gr1j3dJ/v
6wf987QHk9phOKpwhLnnebetlk2ghwApAncVft9EKyFjuVPSGQMPdv6NaQeKJ3jSfC0a/anK02DV
dqf3UqoqaJHCUDXYuN4B4hS21UZt7XS7rPs+Jd9SVfTF/95366FYkEXR4/MOAYNGpgk6MTwhUM89
X2MngI/q0PZV+G6sf82z9VJrQnQXhYtCSaQLexUsImGwqqjXoljwIEf/ZljdVKoqtdQkbgQIajG0
JZD/MMkPHGN6Vjvf6GJ8qjIVg6d8GWAOYWgChOMVVD23+pmuBPrQgiXQLcDFrLpN8nW8ShBiodZc
chvOEKGXVqHUvhsME32ICgclFYJJEN5PZPLJ0LdqPed25Nol7pDZJnvNvV0mfbe4luLMVVL4Zm4u
j1NicnspDWRGcmPn0NsoCi+6WdWILhv6Y2yzGP5nbMQYZgySvCZEI8S9zvOAvMEDU/VPOfDjrug5
p/TNlZS+cjO0kSoa3NJebcz94Zx+PZT5GwMMZgfr36G3qbZS0Dsk+FfbHZcZvHNu6zXXyUUHWoTR
C4/VJT2PnqogvVFF5XK7jnZNlGsROL9DeSjdNcmdHiEZ0Gs4dwAXCJpMDleiZg6QWloemjNiwj6J
3b0ZEu/N6sIyddHks9zyu/RMI8C5xWhZFV02oSIWlO7oRp5wz5iRRrFmIIK27b1m31R0tww/Txtz
lQjBeUxOo60oqSJ5VrdBjJ69ybxMPoCYCbBxgq5oNEcZVEwQx/EQTo6OfWvChyy5NFXc8NIgyXV1
wEDjrfFuflyjZZ2bhVXtAFzh6UPuj+XZQuagtdPg9HZxHX7nm14liekgK2dghHcR9ukzYFqLT0n1
06AHwLfeVJrC/slf1Iy4DkUrOSeNfGszBn2q22KGHR+z/e+ReFCMtLvPvwsHqmlQqSJspAm2omVJ
EjILASBrbkzna1U92fP305sndUwbEYKBGMcZ833ahMQdSK4YGOeoodgzlQThwpQdRgaSCB7cNggK
9s99tz+9hPe7RBHNmUg7GIhOiPioGWNaOiGB50sy5hPMEHReocLq+3Ud3irZWyHCUQAKZ85ikk1o
0Fp80Cf9E87HBIgV1csQ8NlBsDjl/nyvncfX9r4GkmSh2Mb3Ws7/ALC+OLprgYVSiFMyC2NvWsSD
ZQPQn8ttZjwBLmRfzHfVoMjoqUSZb5U81828tjtkPdwu2lVFejZY5059SFr3FrWq04f3XjveLkuI
KGhi2MUYcl+B5/tkvWh/38H1VgD/AzZeXncindYEAha3PdNp5pXQEjRcn17Ge2v3VopgF8ZSLyxi
IJaggD/Ubs3mCG7Duvl2WopU0zEUjnyrZaApXbysZRgtISgxdqyoPTv3QvenZSqSoNID2cgQrmvK
epYDyarb9Ul5Hc7uN2RFPnJhNyIE/1YMNAs7Ha1i2nJdNzCld7atWIV0p9A9zWc5XPBOCGrFqqUw
xgUlAmb8HGGi4RX0j6xiI0JQrDHqJg2Dy7iQjRb0MXI2up9GN6dPXBIuQrE2UgTFQi2cOUsGKU3M
J4oQSzk7elVc/h6XU+FrSm/+Rppg5eqaOOnKG9PGlh7X6BlpzyAlpp8hHU4UVkZ6ZTayBGV2Cqdb
ZwJZIe336eRVNvGn6BkDPoot5Gf9znRvBAkanedlkWQjIh2gQ9SVx8tTEQJ9oDi4dxxXO9urtlGq
faDFRkbSBHSO2N9HzFF3xhV56TG8SuYzsti7xVGVqKSqAY/nUB2mgL0b4GWa2eT2BMuGiTP7EB66
A9rFA4si0EYCRQllLDMMBse/5GgAri4uKgMSS6N3cEBL5p6TcDjXY1WLED8J8aS2IgTHYw7N0EY8
z1rAJCznQ4cxn9RHJ6EDKDKk/RRG+31SA1u3WZFgJMxuaOIKBg/tkeQsIavXrGDo+tQO/7hudTTc
O/fvGzLfShRshu50TWRaMOCd8ZQvly7qyuH0clrfZXfYwLwcI8ggI/YWLEZhlVXRgBds1wCIAo2y
1D53dgkFa5ujqGBKomGkAZDNwC7iHQE6+Le+dU0Kt9CWEVd4DGr00XB6rqgP9E/hJzOIz5vj3/et
QyCF60Aej/BU/FuBrm7FjhYiWg3nb8b0LVLdKZmOm7aJG4tvs3e89r1GjbZYTcSqIyBXCbBrlY9j
hQix5s9aanSmgRf5CEqJ9XK5d5+sWxL8Ju3Vv4OJQ2WNJIkO7NrrqsT6f29ktNK1bAYkr3ZEmHzM
zp19cm5dozWDk/fWN/mVqgAgM4FbmcJVBp1GpHUJYsh+ugDAn0l2NFVExDIHshUhXN/ZjWqkA7j2
EXRRgfCROsD4u1r/vhXk7fYJl7ae52UByB/8R60Ftv24AmyfUFVzn2rDBNVe9SrJWgz770q8lwu8
IGqEeCriF/mN3aiC4ODT0Inm2IIqtMGyeM7eONYX43H05119a3rxuVLd+TmLJh1PZQsAE4wB7lHw
8nld1XY4WXhLXE07um8O5HP6fQTWkLHL9uPkn7Z98sv1Kk1w9X2t0dFCzWRXdLdFviPkn//2fcHg
wa33Q9zC/qwrUMJ0009N9v2/iHB0/a2Js2Nt0MAdjvzgNH0vy/hz5qrmpSTFOa7R/9smmO+3Mvo1
AhSiDhn9Y3iTPnFWPfCMXLXP1RnHbdcC9z+dC2CZ3gqcpnYx3IRiki4urxfElmn5cHrb5NfndUmC
MWB6rNuxSXB9MC/oLUP0Y2jNnV2pYFNkMcN26wRjMNfl3Lk5EkBmHPtUXz7P7XmdJnzmv/TttT1U
LTYwVpVB5LYOfQi4SBboogTrMABdsnYSnNhapLdNlX5HDvI2d52nRVVHkMVgmIT/I0mwEH0OWJN+
QbTsDMZ11A6PPdzgZFZ7Z9E/o6M/GBxD8ciRinQtwhzeOYbzeasdzVrMQ1TGgM6a7dpnA9nFc3yV
OdO4n9LCc+f6Mi6jQtHeLN1SZrk6wXOavBtdHaM4tEITeSl9XI40eV5C5AWSIWjaw2nVlF+3jSRB
+5GD1/QuZ8hxRPBV+9nyl135i4kd49FN/QWEyIAGUSUPpbZwI1W4ER0Kx6HuuJC6tF6MAXYVk4ps
Ay0QcGAG1+IgvoIxLMI5cowGxtAsv7LE6+s7lh6Hj4TMGyliR/iwTCt4YOGxmrLCNDawEpJLEt6f
PiLFUqhgEHWMQ2ZaDhc/uUuQsGc7u0hohI4sVUuWzEyhGdtEGs8FIJgYnDtMizDqhwKaZp9l4Htn
F+bfFzQpEgavIoQLvLjztBQ9TIVr7rv2JUTlOZ8q7/SGSQOJrRThzhKWtqGdQkr7OD/yxEQBHDp9
8NxPfDA69D/01tgKFFy7mVWrjXkfLGv2fnUx8+al6Eo/YzPKZ8ZOTSjOlyCGLluJgn5nRZsVTgSJ
zWgG63hABn5aMLBiX8zR8fR2StWCAG0AfJmcmkO4q2GiV7GrQRRhD3V7hUDQi7TgtAzpcjYyBM81
DX1WVqaNDaSh3zR3Wf9ctH5os33eKGur3KS927uNMNFfxe5arbWDCEMDbOZvZhPc2yj4zUWkeuLI
bB3yq3/2T9D5SVsHIH7D1tVx9zxby8NoNwqNV22foPCN26VOUWD7knlq/WUMg7DXD61lPQz6+ikK
n06flmpFgrpTkthZUWIDAYHrN/M1ze9OC5CrHAAPCWWu/q5vrotDx1xXrIehaa5qPrPO9N1OoXPy
VbwKETzfHEHhqw6r0Iyf5Th4qQrWW7UK4eKsiYUKvwEzNEzFLnL2RPtmkt4/vVXSTBuqpH/2ii9z
U0MoBrsnSPQhLar94oHkba3s3qnxbKoCdUlbtSjh8vRhGEMYP5ouDrLhNo6mgzHuTi9KdTTClYk0
3YpS9G4DWf7C0vwiuT39fbmH2GyacGGiuc3CuMemdYs/teg+To6894D5dbtnN+bePCpbvPhpv7c6
r+ckXJqqNsZ15fmo/gV0a5ex3/jZYb2eOEgQMqL07PQSVeckOoglp/WASVeU5NBTDYsTVek1IC72
/0mMCPrqjC2rSoKTmrrBz3GJ2Gfd+nlaxq82iRNb5wgRULq4DfqccVrmNxBZ5Pl+iX1jD8x3TApF
l3p/AKRdkgAN+9+gHnNdeyccmLnI7HHYPPF14yZ6uFQEj7c2++I2064MGw8AmDuQryoMkvTIbKTL
Ee+jii8+NZKIIh9hhXzy/tZAV8o8e03y1x0iCMAAA2yZGJp03vHGEpKtNS4XBoa7y7G+szF3b31E
8zYihMuL2kJsNzFEsJYF6Uvk/lxS1YSV9FAc4Hq5APcCFJZgWpeUNwPq0O6pnwovtYyrfNFdL8zN
PeljhYlVCRMsLPj7SNYBFWFXAclHK66K+hObS6+PPrRxr4sSTOtqsJ7qMwKtJb1r7D0yh7s1VzVL
SkMFB69ZYgFFCk3pb91FAlCmymkG7FyJVxd5NsEXj1RUTYFZoApLpGZ8I0vwsMmQxp3LzXjWdpFn
LNphpYWimKqSIWhClrFezyccTqFnD8PcHqeBKe6lpGcMlwYAdQQIPkhx/PImGxcbz2O+jAza1qPT
wLUfHOSJwi+5+RSiby0tdiH7Qtovhgq7TrY0gttK0amOWTuxe4wkc9itXMkt637OroDHr1BsmcHZ
ChBcUsbqBfmUYtz19ZcwC9Yq9WIV9qRUBnpykRgyTXTCCZ4WU2TRlJF4BI/aE0XfthHBeioOSLpR
JkE7M3omkXUXLk6aUyPvQAa7C1fAApu69wGmYGDUbSQINi1K+q4gBcqZQ/M1n7/Rez3en3Zy8n16
XYOwT8RcYcVmGP9iuHef6/zHMCokqHZJOO0hL0YaRTiJbvk267s5U5gvaVBFkDtAIzFSw0x8KBpZ
jleBhWMoH1nza3adI3AuGHt5jK/XXX9QYSjIV/QqkP++uZeYSIpBmDtDoD7qXlj334yV7k6fi8z4
bxcl6JZDCCKPHOdCjdirUJkPiWdkx25RhKTStVgYSALbIGyNOCqk0xw/9vmIievIT8rIL4fgAyux
0IfPMIPiOOKgEDrzJ3uaNLxDNfPRSAe/rPvCY61LUClIFcogczPkVZhYSXSXrMwXF8pGkQJxO8ur
sysNSbI+MT1LNWbFNVcM0bbCBJ9GqnmqQsz5A+A9DGYz9hKMi0Sdb9md37EDNvX0Tkrv6mZxgl+b
hiS1TZYhiEoe7MTXnXu7+Ihp3ogQ3Jrd9BT6jKgz7iavIJqFeQbAM5Rx4p1ei1S/N4KEOwSIxAoc
Abi0WU7qgI3oFWLl6mVtedu5/5yWpdo34S6txqBTCyzyu8i9A+N6jyaG499LQNMJ5hjQPYw2EMGK
Wn0fjVaBih4Kox6arY1iDqgKeEd2VUGcR9DBhVTpO0jjrtaHdczhl0OoXIUXZGn//cgMNQz0jVIg
m5iGITZAA7ayWRIQ8O5CrfFy0wU3sqLCIDkL/l2OWgYE1nfdBJ2dhqx0MdGJjNElgCV+zNpdV/x9
Qzr9P9K+rDlSHd32r5zY7/QVIKYTp/sByNFOz1PVC+GyywgEEoNAEr/+rtzd9/R2lmNnd9+HqihX
DjIgfeP61sL8FSyXi7aNH5xOyLBEgqWuO+bZkEhSnKYeDn9/TiXuq2tBawbtEohkIKg92VfSIaYP
O2D2Aqoz2j6HbF6Hze2fb60vnjryv38ucjxIf3A2BSOqnDA/vOpJl0MgaQOd0jOH/ouz+GmJk91L
ih4M9wGgWRpT15gcvTGtumIsvgGu+Aw+4auY9tNaJ9HAMETMsZ6YV3XySpbvJNy7833ZvfVzTkD6
7HhB5rkmrc8xqn/xrJB6QmHzCBXGv06eVSV4W1djhHi946k/bxLwiLn1GfjeV1eH9AbiS9A1ofSX
eTqegFVdDZ1dzfqiA6cIWwNKsOzMCtCfs5PeZ1c78QdEYOPbRpoVyhBX5bbdJ3fAC+fTw3F67893
4Re379OFnfiFGgopxrjo0fD4ilV5InlqnDNrfOG7P61x6hKGLjbgeUHIE298f9txkQ3LLqpRijtb
vfziVH1a62Q7RAtTrBIwdPGjzZxrmjW5zDiqOvT6X6tffhWl+ph0w6AgcFqYSDy5gx2RBYjHseKA
Otz4dFyx3SAQ4igg7bEf8+jhzx/Zl9vjjyue3M/WH1xvHDWM4KrYiNxs4TrG/Hcg5C6Uq/9gNdTM
ka4eCcl/me4MJDyXRKwPubg5pyA9Ntvm4ji2KjbO+v9vrdPqHxeFK6cSAfhRWI2uzLZYy12ZdZnI
zmG2vmpUw8CjAQ+QHUCep9WxpbTOUPR4bkG6rL2MZe1eZsmVSpeM3cVrsSHlvx8aHWXOvAhZa+R5
pwhCMVGyGDJoEEaIzNfrEsMNwXSpzxXMvtogSMM9tKsDj4IT4+QQBEsbIE3GI4OWwN9H/ZyVCxDe
6l/pHH7VMPi02okjCwEEMY3AQwvuj3i7I52vvnH3JG/zJD+Xop1d7cSnxaONg2rGamyXvEXAWMW5
v+leSf6v0JZ84UA/XdqJUwutqERYIsAcZXIAFeI2eh1C7Hv/nHbWF2YL4eXvmgxgXvjVv9RdNTCJ
YECUr8F4MdKnMyfrqwU8ENu54FrwseFPrBQvJ7dBMgtSrE257a7NhVR5eG1zKO2AdJlt7G1xDuT3
hdnH6E7kYS7y6JxPMdTNWFUxemLoGKAkyJZkrRrQpALz6aoqU+dyqK/OMwb7QPaBovpR+exkY8zD
UMyOwRUOubtmsMKYWXqMMpO5mcra+2L1n3TpIXsTehHAPAjkTqm4ZzIMI2bvNeZN5VOwHjdF3lyI
D+CqV8d+z7n1vtiMn5Y7OWee5zeMzhKVr1Glbn9fQLMo0qtQn0E6fxESgCYQtBIQ3gL9x2nZhSg+
GR5486qLr2V7Vw7b/qyFOkYwJxn2pzVOXNgoZ9o2CW5drJOdbZubod/5UQ2Cjkc65R43WRG99SNb
azY8nYV9nbvCE/soMVrL+gRXqHuVMj9Nej8deP7nR+6rE/fH23jyuOqhoaUiWMT2FTicRwzonom5
v74MCBEQpAZQfk8+ZxBt6/AhaX1sCD9OB+dlHu/YOUzrmTVO6y688MpeVuEM1daPGlQ9LErJeIZ+
7iubjt3wvxdyitmGGnEh3UKZVRECWn+MrqNV8hhe+/sgGzbnLukr9/hpuZPwejaOGzsd7huxmb/u
1kUunqtd+AI46HmWqK+3wT+v7cTwOiP46EqO/IRdHpk4lJe6eb+pNtKBtvRR7TmO0uQ/OsH/XPPk
dPm1iD0N6vDV7K0C9e7/HMLh349lPt3DkyPkQ4dQYkoH5UX5HiCgB/d3Oser+nxEf7xBv5qKf17M
yTkC7aWlIsTF6IxkzXu7mrceoFfpshowYc8ez41FfGFmoVITH7umGGmCkNDnUzUVFZ+khZm18k13
76JfOXLIF/3vFzT/uMxpJaNRYzyoAO7Ksr2PoSY9XVdQlqpJl05Ur/9tWxTCFv1O0AIhkVNXzFg4
hdoeN6GPmFN59JUO5y7oq0QIIpwhyMMw3AxujpOdbjEkaPwSi3TRTkBrFxPDmcTOuJ0/DIr15ymQ
vpr1AIaW/E69EGEo+qROWw5xMlZHyvfupbwKXjAqjKkc8cPbTblZNSt5Q7b/Afjq2CY+du1wQ1G/
OdkdhpFGCITW5ZIuiqUIq86crK+sIZr1YHjA9gPtyGlFw3dkSIRuxpVw1kfC3hrkPQVWesMR2J03
h18YqE/LnZwvR1eScXqkmYdyJLgf1X8gExh8WuEkMuutF/RB1M2rxdy7C8ticTH5fdrPr27zskAL
ioFgpTJPyYJhEHWO++ELD3YsSkJ7AKMg4AE72SROuTgT6vgDmsY/iLntCvDRLD/+/Hx9YTM+rXHi
UUJ/CgMeJAN42by1G9aps5jdtNzQ4ozL/8p3fVrpZP9RPk0iELiayq66XbuSG//KRY1jJ1YgqTnj
R369LISvKK4dC9PQ1j1NWBNTmMEFM/YKIjpZ4D156IEM9lqcwxD8ugVD5AkxoALHOdJferq6aVBa
iaCYPYm8Ld5RAzhzpr5cAEE68hCSoP19sgNVZCLUhLBA0kpoUO3pOa6gX3MdXMEfFjhJFIF9DmoF
4ZxV4P1cplu7pAwjlu1SZkafkyD+dUOHLiYRUf3GvYpAPPnZBKnJFKDNPZLqJEmm2xwlrxyV1T/f
0V/csU+LnFiFui0aUYaY0Cq8W1dchedIdL/4/hD7irqYpXSjX8gzKwjaT2qBszC8QmFpHqq0HaYz
WI4vTCmi4qNYHwra6EmdggXAlSETOSxAQN0e9eyRv6/aSzc78g+dd0e/7gGwAfsQ7jt6Wjyfk6PJ
Qyp95aJq60JJeHmLQX1mi1z3P7Q5cy6/uq5PSx3v7h96B66Oljo0C+oSKx+5Ljb0N2+H3B70btE3
7+7Pt8Kv+w0ezwvQgEczBHDtk8MTMUmENXB5Hd3R0bss33wglv58ja+u6NMiJwdoHMdEVZMxq/Bw
LCL1GycrtgGYoo4TWkX256sdQ7jPIWUEThsfnJMhVA9/UXp3p8CvJ0xTrryNgr6i2uo12573rF9E
RJ/XOXELyYTJZI3peDwmky95n2FmeBWsQjDESkijyjPO4YsH9emyTjYgiEe1VyYlAuNkU4BgYOAQ
wDnHV/bVk/q0ysneq3x/NBKT0CvfrHkDhoEj32UItNcl7ickX8+la786oc838cTchUMdiqTAeoPv
pVpmZLr15Y3h55LQr9fBsDUQgATz5Cdxv0J8zBvbGXCV2WFN663+WHJMLq05ev6pBzAvXfuoamLg
Y/X7dvw/b+a/y5/y5u87b/zb/+DnN9nZoSqZOvnxb4fqbZCj/FD/c/zY/77t84f+dt39FPdq+PlT
HV6703d++iC+/x/r56/q9dMPK6EqZW+nn4O9+zlOjfp9Efymx3f+qy/+18/fv+XBdj//+tubnIQ6
fltZSfHbP17avf/1NxS5/3Ayj9//jxevXlt87uG1rng1qtdfP/TzdVR//S0K/gKoWhKCwdc9ljmO
lWz98/hKGP0FTwqlNyAOIcgIQrTf/kvIQbG//kbdv5Bjsx4VEdT1QcmG32GU0/ElP/wL3A1KhEgb
EoBiSfjb/7v4T4/pn4/tv8TU3shKqBFXczRK/7QjqNaCsh6NGAD50PaBdurJ+fZb5tqSeslGtFSD
uIFbSDT1c3OJYTHyRkYRYNI94UkOUb0y41xZ4OF6gclCt3+SE1xFGY31KjFttzOgLnfzIurrXaOr
uU87xWeeNl1lXuzk1c94u76OEM5uMRtEvs2idD4W5vq7xILVdi71sPLLsvn73vy0Nf94jb/noZ+u
ETSbqIGHQBERxBveSSDQ13xRJJqqLfPUh3YGIXdV7WHuU81esnbxP6vWOu7Km5riMo4nVqaBJ6bq
jMv75VajT405eoSBxAXNzemkcFVBykkSHW4ChpFC5M1LNiu9tWH0Hpm6g5xs8tqVZ5tfgEmfPmPM
cWMkD84JhP+/ypcVkEqGszXupu8Td13TsHjG3oqmCxMVhbsuyCJA6hIFNodgtJrXflA6G7PY5m0c
YpHLifi3U7zoTWyS6ClhS3lPWB+iG1779oYFLF5TrypvVeGxSwIV00PMk1akUxAMbl7LGh2q0Cjx
1DpTjYKvbc120p3fZIzNSYbfvMuKlg0/QmrU1rSlvwYoLH41jdcfU9QhSFY+7YtsCHHX8sm0ut5z
l3RBFqjQ2c6q8C8mDreR9kBYtVsYMFOC50fLrRbgrclHb2pvqZID9MCS5rKD2MWhZhA/ZjqowVMa
GHXnOLE2aawAZDlMbs/ehEeaZ6EBZCmU9KCX0iBZ1jgwO6rKoEvjtqtEhjE3vTcFn928A/XGo6Pn
8YU22oPVbZZuzLjwJlSFiz7Ko9mOdWa8abkTdtJIRLzEpG2k+WoAnQ7A2skc7YWY9aYbrLPlktc3
NuZyU0xltU4aw55djsZs3GlnNfqKXJfaejx1l4E8dSziV6BumzdmGumOTFHwiKaJ2QA/HW6MMmY/
R7x6ZHj5vbKV3NTMtzUckjP9sFPrfFuK0r1owcR0GIC0XQOKU14WPaVpO0/xyg/m8lHJZN74sw82
K6kJ31WiiPeD1uVz7JFhTAPl1nfYIXMG9rOuSqkpWe6JLpJAorflfTlbqM5VXTW+ojzx4fmAp5WC
g1DYEd62a0S9bhshMbXcimtOG5IHi6O+l3KskLQJ74oJoi6E09L1aGi007VkU+pge+WN23dvnKro
FsBX+9HKJOCZcFh06/EZw8KuV7UZ4Eso0Lp2vuS6N/0eUovR94irBcJWRbhkURVCH93H4QTEuGjX
o6fYrtUOOjD+XFwOZSdzTki5AyUJOiWdIw8l5nKeFK2aj7AEuWUuvTnIfBFUbzpwMMtb2sXehEzZ
Ckh5SVBFX9w5b2dTf+9DE/9wWBvfQuU8XIdOKK9DQJCuGYXOSOaOXUhSd6D6oq/d4aBbDyiYOvBt
1pKSXtYa/3K6UB2aktDvVSXcOlWs7t882NxbxB3UYjBxDPbAhPSHGdQELzSZ9AMEEx2M+sXRq4Ew
SwZt3rAHKrWtXsrA8gvq18uly0nxzmoG5gx3dGJUYU11sYiZ5xSENe+9GUiTNn7b7gtw8O6dPpDX
o6vbF78aq007RcPWmLhFl7gO9p3t5MFgb1zI2c7rQURl1gQRqDM6TJOotB78+NLhmtx1Pns2QP3k
i2+iC2w0dVDWlm7atmK6wOk17xOX/p2QyjxgKs57o0E9HYaJmC22RbJyIs88+ZaSXaCIvxeUQ0Wl
N426HJuaXB8bcN125n15T9EacKcMYm3v1p8uicvNW9LMoTholpAfPkKD7xGkxNHhiaZcN6a4ZNYN
fyDycrKhrpuVNx77P/hPJ2VJw0zq1GX/PaFOfw1QbPsNxAOS5QXDxizsMAHvZSDAlE7axt9MLZIV
dXm/bZPKK6Ez1Zorm+gkawpdrEy7yI8okd2SerrAmD03sFTUoOWVIpz0804Oc5PONCw3s+r5hbJj
sxsZdS7I6HrbNvLELqhq//mow7FqItZuBruYawvmu42AQ7xqI99bD+i2TimbW1mkSrG4BvVr4dz3
TgduREucbRJ2/U5hvG3NTNPfGlQnXloTmLtBtbFMy4HFF4lNutUoqupt0ay/DDuZ7P2u9/J6cIKb
kfoyRyyTQDJpdG+JO8OQhkYuT46YpgtBjlD4xLMHUGQV99Wo29c6DICFMkGpMheymPiLD9/HpOMr
X+BNIIgDNqWk+ejfLUv35IbVsp7qidEVELz6kcRzvXVIaFdLIsSL5mbeTLAUDwWVPHeGyIP0dRP4
KofWDn8IhCF1GlShqVIo3o27qG26F4noYCeCObyFomC9Gkw0NBm6PGZHbCF2hEXt2quqcqPGxf/Z
qcB7jiWzOrV9jQg7KTYOupy0ENFzBMWbtWtIcT3J5jgQTXABqRmJs587gyGTJNLqlgRzpVK+jPzV
hBV9MW6N+YY6Ed3a403FM0JrWmURJPKeVdcYsG1VIQy4VAPJvEXLPuU1Hz4w4qYOOLkagpsB3FUF
ZoFV60cVqOj6wbkubC9e5s5lD0e4834mVZDBgfR3Wi3Ttl+UcxVNIYXA2jJ5W8Aw5g2CR38N3QaK
G1RSZx/oIb5oNCmHNGQEUJNkjNY2ivv3GUojOZwwsDykFkFax5W+8eber/F1hd0vcH/7OGybXTmS
4Ltn3Om5nix7aPqFbAJYwDzSrth68Cz3Rz2UdYuTdN2H1fjgmUXZLFYS520m/uRsKwKFhBQ08XHW
t9J8+PDE3/2ioq8OnVz0c0DJv5/DIXwvJmpuqoJPSTZIRq+Kzn6fHUKfXM9xr1HCgTQVs+Nh7rwo
d8AAgUytd9xX6WNutAwc8baIReHE80HBnJRXMXcYQsZC7IdY8ijrY+mtfMnkwUm02Qz9FF8tkZw3
NYQN88l1km1gGvcDpH3NoyrrCDOp0+x8tEk77EuRBPuimzy2CUSJ+VFQYDibIWjntR3QgU27uZlw
8H2mtm5Z9N8ajAD0aRHCzqW1XYr7RunicYowUAS+lhLy9GN4FEBl04WKi1dsdvlcUg0eygaKhw/M
X4aPqQyrHwStNugkx9HSbDSPyesA/oklM3Sq3yjo1mBNGkQmnT+ZdWi7PutV017BZiyZJVO35z5a
PY4ai6twJOVr5Y3ttxkTsOmsO5vDY5krJWA9Uu7oaBsSjZFcHoCItVbmpWaiR/znMhw212x8p63c
dAAx51NYAmCEP95dO8XVBYJewrOkjtjjQGPMG4RhO26X1lt+ig6BA7UjqODnKLgyXLc2naqYH9oZ
xlR6zpzKqPJ+tlVQfxNRH79PZWfXFlb2UnYUVfyS2WduvfJh0g1i2YgDa6d0jPmcGoa507apdyTi
7HIwwbj2Zcw2uhzGbWJCfdU2NMm7VvBdVAYAelHXXqqi5o8ImsYLn3TuD1iwcT32UuzLktq9x117
Qedkugbv5fKdjoRGqe8ny5YOrikzL2iqQ9fzZUgrEOXWKYr/3b1jYUAro7zM71RzVSPwO2gTq23g
i+ba9giNU48N8U8LM95mbWebHdRcvPVSFWM2uYLv9egN+yTqwuvFrcnak+WSxQvxHrzWEzc9CcCt
bkAK0raYYhZRNLapgtDtqzNbeP3aIeDBi6K8jPCFSqoia+aiyGB+gjvb9+oqKaSfuYFTXLi0ZFnY
R9UmKWaTRXEhsiqY7YegOvGyymnkO0ygf8M637nvDKH7o+b1qpwHfd0rN9o0wazSKFmA9R9C6z5I
tSw0RRcGemieDaIbhzj9LXK55hJaCvyFq26e1qKW0WHCoVhLhhiiatWErVZZxrYRKZf4mkSyzUjs
lRcCgpJzvtR1Im+tbBYoLped8hH7yWqCTELi34VVU75URTPS1EIh4roPrDCpHkz7vvSja/IJQcqQ
KgvPmEpCycMMivWc1XS+iBoWXDejpaCt1KCmy8qlskEOWqBl68JHrTsPUYG7dC506qBQi1wA8RMd
o9ydPX4leKDuWhu5z7FS0w0i5KVKC9J5hyQwjF7Sua6vXNYVaz4vYoNyyfjitQ4IeSsSgtSosjvX
6dUPw1tognid96NDaHBbxdj0aqjE96DuhrsyWRjqX04iYMdhOrt136CLFSVtNedBw4erkiJnQATi
xoe6oPPb7A0h8IUU48epQA3/eqxZ8wPKvvYiWGYnzuekRIw6QKTkMqCiKXIXlYkN74rQuxLEJAxs
IGUIgg4dHEtvtK/7dCx9p87oBM1DoPrdaq+DqsSMX1AmNxKqi/lQJ+aR1V78gAIFfGTvT9MlMnRv
PeO53/dD7WIk3h3q7TCXyVPY82ilMD20rpWHkDhSCQcR67JEL2U4h2UWRWx+WnxnirJkqdV2bmbv
Qi8xQtYJ46WNFXojvT74iZhGPFJnnjZN64o9XerAy7q5gNopbG/7XrrTuDPCLa51V9MnBy78OsBA
n5su7eRnR7rK7Sjrqk3drvMfxz6omnXSL9VD17jhBl4cHnT2qiBfOmx/YOnx3IRLd6KnEXixumC4
74/jIdDuJM+oYpffBvBKH4DpM2/CnZv3quth502HOazGlN7V1AlAF/0oKla2FIKm89T1F0XA5m++
x9mDG/f8xu2C5soDkfiu6dU0YNo1MH0WAqPQpOHYzRcJJ0661AfH8QBFn/OJQAW15RFadFOf7CHm
J1dLFNsLK5rmVc8IeHwQlF0WU0GueNhFF9Sgy5yaObAHSQZnX0wj2TTSTlcOb7tb0huak3p0gMUp
qowVvcmZdP2DH5jhYez67tG6PaEpJm/a10UVHLmb34O8m9XFmsSi6bLj7MwmLp0Q3o5Fk5fLaOjv
F5cu6zl2+WNY9cXFHM7yAuLz0KkR2Co6cdw94ljPTUVYeDlyK9dPZ07NhRgXdsw6TJCDA98i+2rx
2P0K9FZdH92XsihJKpxqeugAv3oepBNu4CHGp0AHYqu0gV67nfzch+LAa7EwxzlIHUTtoS6rZEwh
D1RutKhfmsGKFRQ+oRXQoA6Dm49OUjrjwaQKahPwgGEZ6euaLOFwQOPZ8/NisQtfdUkwhggosf12
XatRVai7QgNwkXigym2orzYQDDMXowzqt76PGzxMaEZfhBR549F42DWEquu0GTtEM3UnPlpv7NZw
9dMjIgPs+yah3waBUDFvJwOoY1+6xwJNzZ2D8EoYQE8qyGsi4cqairLrInb8HS+XPhvI7KUcTNTX
s0Zuh+xwKvGz1Xptu7j9CCPDNryc50fkaMdBp6ocV0j8of8Q63HnJ0icdema/UQd5Lx4/u8jdEWu
Kcg1NgVIX+8claiHZQRfYKq0w5/iGu4+cxdk2mnTMnEbJ0jQWUjUbTK24t21aCq3fm1fmmk0zwFU
hFfg6uMys7Wdb6IECrHcMey1JVWR24rR297p3XXASra3wIaMmMbyGwhiuePDApdTAx0kSxjvJthJ
xx3fA1WWPwIde81q6JZgBYAK28teDW+GsGY9OwP76IWeWTpDaNfJRBUNFuZvVMjSR5gdTwMzljas
Rvd7EP5tG3XtCiEwtOpYR0BoZXAQ1qUMlscGuP0wY5HWU+qbeeS5y5SLEH2OnR0MG986owtjK+Pu
boiHOJNDNORNXIrvbRWP323r6Usa2uVAalTL2voGgtT1ZSXo8thrBkiXKPyXmC36CYjYMNOoaP2w
rDCXI079axcif/boPJeoBbGpT+kiqsvaqcnN0pcElURH4iXS6fuGS1iUch77nTN25oaxnh/8Xnug
YvJbCU2RiZnjexP/vkqGZUlpONgOdTIBkY7E6d5CNx4BPVDtNqow8hu3HMDbSchr7KcmTufWw8jf
wv2hzQZjq60Pl7DGwal5iqhKg0aw586OUNG+4OsxzmMLOOl2FHvbjO0Gj6m7AqQNbUfmGhQc5unH
GLPqpvcdYL+A4fTePRmWK8Y1u4oDhZ0QN0vytJSxeNS+0Q+EDc1H6aB9pFDfv2XwHHdR0NqtPxg3
i2aX3IRCoa7NR3U3tEPipUERm6dG0GJT977YYSoY3By0SNbRoMN7NlIo/BbL9Kro7G0kio04Pksr
s7BoeqT5oymuWqBqdrNdgu9xVcaoyIR0uZ58Tu6JNuQZs3EFmE6hQbZlinj7RQvUt1zafg/9oYOx
KDyE/zQ6niDHCVleCwrILw2gri7r+ZhlGm73xvFhmZYg2bOFTyRPhLXH7B36LDDx/T2a3k2TJS4x
Xt6N3AfDGwocJOWYsdj6S+xc81ksG/Bst9/joj4CqIwLUTfEZF1lo71Ch2rbzxHrwN88mLRAg/3Z
MGTPMzoi1z0Nl7upOB6/IbFiQ+cOnIIOEoAfqlEYaMA8Y31My/Ur4tpir9wAR4I2povSCPjw9znS
Y4q0vDoiWep9jIGMYwTjm/ae0KFfxclAwWljgm3LxgqjndaoLBxLlOfi0g3zQodBn2oxJalh3Xi3
UEioT5z6F5h7bLZt4A8bJYo2g5ubgjw+VqSM0BC6KiVhrx7y41vecX0TdlTniHyHy2IIJqiytbzc
B+MCzRu39PSBOI7bZ86geK5Rl71onHG4HNEGelVFo7qcOTO9Q/HP8BSc4qRNsa3hzv2KPCofOZGH
wlmSJhY6WCIp3X3i8WROy8iijzOQyLnpGlJWqZv0s3/L4AJKVExQ8k/V4uo1UaAIyJwwaGVuazqB
WCWBZwYftPGKPc60bzJHzH631sIJWJo4g71pUFfZx0tED1Gsed6WOGeO5VNGI+PeOaDLuKASD9/n
RfQyCoK4R9MSFUJSdU0meVXtKJnVFkCTGAlBTVC2ioW9CspZvXZei+qGI5h8apaQr3U3o5IA/u0X
14CbL508EPcTFdGNTSQUZQProFJbSi9IE0lUvJJLQOZ85rJ6R2ZjDg46BS8+Eodo10zM//AgyvHT
Ket2U1lFV91UO2uDUJyngWDLJQKRBFrlrYnvEPNSkdHOd4u1GYZ2PYUjv0M+adYjkC2ZG/L+zZUe
St0OfpW+WexdyXu59nVE7wwKCY8kCiTKbGJOMQQK3FgYFFfELbpt3ZRiO7UAz5I2LC7ddm63nAzJ
M6U+u6d93+Zc8Pm78j27J6ZosWcizjNOZJh1XdLcoCO5PAjUFlHEoBJVsgksDATHisAqgrQBYqRm
QElTLFvhtbKCFoGutkLw8AaNRcJXJabB3nQVNDs2cPEorEPWTk+cj3IO2rWOpT5Eulw2paH+jpSm
Wuklct9bFCvrLCF1vEIbZd53UxvvVD0lCFzmILgk1lH7gKCIIt0q3sJmuBt3xD5qCiLbtIM6BSIK
C/WAgZKXIekKtEFq8c3v+vHCiZpmhSTLHuK2qq9xgOMHYwgBHnwCGqn23EONZ7eXUzXfTxWK+anv
RD2FPoic+nWi2vDWZzAJ6QKJ6WykpK3Tshr8O+73bs68gr5KKXXWSOU+hnRK4GJQa+bWSdZIbacL
bTXlYNjW4xX3E6QfiZhQLungontWlT/QqUQFtvKrmKUiUUXO2RTeNktjr60J/deobN0VJPZUuPKL
LrpzJw+VlcYtgx2KCe4NLXl706u4O6CgIA+1Zr7OFmjx7eisQPmOTwLvgNCKA+r6CDhJ+31yAlul
JBoKtM0IV7kYhPdo4DtWAQg+M79t+EcJuutLC0eXFZYEj5X2yy10j8YfMZXdsX/T5WWLbkJZqmFP
EdNcyWkZDn6jl1zGFb9ZlkLczKXVPz2oSz70LsDQES/8JY/8/8vemW3HrVzZ9lfqB+CLvnm8ABLZ
MpnsSb1giCKFvm8DX18TR3aVRGkc2vf5Ptk+PlIkgGh27L3m2mPlwfXUgWw2xCORmqP+0I3aT7IK
y2byN96MRabX42KzQcVU7w2pbgy3mHX5aJRk3HmhTnjU2e63c5zZl7rr0fmQjDzm+pgfzbEX/qAl
6aY26nmPwxkBZSuql9ho1S9U87LzOELiTiJOD13UZA+p3U67Kez0U1JHMfYsVig96WJUn/ljlG71
os33s1LpHHVVyP6qqb5kV8lLXyX5eeErHMsxCq/7ZTY2paiXU1FP6FlaabgXXSVtmyRU3SIfqwtZ
TXtwrXq2En+mAHkccyt8TBPcbrvYyCZO+ta8k818vF5i6hFUyuPqq7lweZEUebpTtKaPXM0cQs2l
aac+u6WWjWvOfNJCd076cnKdOElOTZIx9aJMnVJXNsBHZHUyN3JVY/2YUserN1ImjMMwysU5HkNq
AlGe5LvYqht3sXV7Q6wZvs6l43ArBxV8MtkG7mV0lqNvlnVHKjmP9sIWZSAaVX1ld69ObSrye1vY
5dMw2gt5/4ReHoYkpZSCSHDf2TPdyN14Jm/ttUVlvBlJDPpkLOly1sYxpHFFIc3XhO7R3gpbblRc
fAyNdIiuf+uWNtzU4cDR+/+VJr34oTRBAPJ//iXm+E1p8lAm/fvbf/3f9uvrf22KpP3av3e/ClX4
4z80J4b5D9T/SEeQoxKIIVD8l+bEUP4B6WUjuVz9zuhKhMDqn5oT1fyHbAKerX8GgYmz0mn/1Jyo
6j9wZSTsxnqZIAepyn+iOfkgALYYFVcCRHhIZU109voHNV4i5+1oLpPui8PKrhTb8eBsW092Hf8z
1azyq+jix1ir7xmiCyp74Im/ygzpsVlFM57SfuvPvn0odlFCdKjfTFfVFg91z9pmb7N9jPmn+gnp
of/TJ/qn3uYX7cmqn/lf7clv4/+GA8MUpni36/6Kfoz7JnNjP/FEYAbz++c96j/I9X4f7oNSvDSy
WOLoozC2yc5RckWPj63po96TrtceztGnPZw/HfGDgCiNDH2xybn4OqrHaNdtpQ19o3MQZA2P39D7
zBToz18Un0p6plhoej6+UU0Y+aDiDeaLbX0y7uO9/ZdTZerbfqL44noKVnaxeTU3n3xL9Y/f8qeR
P7xcc45CPFQYudoIw9VJcLdUw7ZcNwCGwdfl6/F7+Fwf5gdVBNLDAM++2lh+in2vcsHf5tRPv+PD
K0/a1pxQ+6xzWmzk5h3nR3ftkNQFzT6KX1saoUb/jyuJaxYqWnBY6n2/riRn0IaoKYx1as1+KNVu
/DJeN9vUT7a9a7rOITzmhbso+yHcfu5r9ceXD21kWoiZUFt/bElQTCo6JiU2/HxfHOtncF/8LgvI
kuSYPpe1H7KsTE4r33qcr+SgpF3Fp36l7IC/vfiff8OHVyAaeoYJTn5egRIs+9xHrXTT+WiW4fsj
39l9Zm2h/Kro/LGefx5x/UU/qaRHbSkcvVif+kSKYyu52qmh+wMQ45MOQCb72gP2e97fb1p/fEwD
6n7doy26Yf86aEPSu+MaZ/iJXm1ja8Rt57POUX/cNqg+/c8YH84AA0FB1feMse6Lsw9QeBNtMlBn
PEIu/4bV7J/W7s/jrefETy/S7BtJLcu/xqN0v/lhqaHfrSrmfNsGf/8CP1Bd//xsPz3dh1NnidNo
JHFjcMKx658oq3jhJT/mbnbv0Kg48ykHvX4y5jr5Pu4KPz2h/qERiWpGROgFT9htxMaEIyu89Gnd
h+lvuW2Oyv7vx/tkknw0zSRhNLUl+wFpjZwUcOc2ymcdHz4b4sM+R8lczNr6FuXZ8myIyUpvPnmK
D8j9jy+FhB5I0tBljJnWvfaneZFJfVR2VT75Wat8KRP1MhXatqSbFB5X+ySL0Gnmp8rOT+ZwGjvH
T3Iq26XuFZLyiUHPb09LeEJEhp2mTqNaLBR+/SVkMge9yCaetk12VKa+JNJy//ff7PfI68MYH+Yl
bYUzS+nIWq1GKM1ZOZp7+ldt9SA9mP+ZGJ03++tYH7FrSS/tYklGwy9P02bZN9txR739efDNgMwR
8Eq4Ua4/pfJ/WwXrqMpf/VDoe6d9bC5sLKj2SOn9eEJK5X7NFcZfDyjFE/v8i/XJBPrjVzOoxSlU
BGxdX///n+ZPPpjkTBvF8FuyAvlwpljwyW6srAv3l4W9PhLmaoSwmEJgJfnrEHJN2QAhBBPjEB5W
1CPZxzvZTT4/337bJD+M9GEKZlk5NVXLSNBYz7RXP9BBZmNAsNfb/NNTRlkn28fnQvTFt7K5EKBM
/vW5rFwNyyqzfxwB66cS341g3nePmk+niK1zJbXBcGqC4q57/cwK/I8vlQbkikaqi3uN/WHwNK7C
fAYPYyVMm/ai7Prdchj2xd2nR/hvNxBe6s8jfYgaZ1qxmCD0hp/ue0IGZNKXZLNOSYN7z+yRx1o7
14cwG8tn7bV+P2U/jP1hBx1NWZ/HjKdUrpdg9bUJGVfbru3r/x0o6Y/7y8/Puq7On1aDrTramCl/
Pet8UtB5bBziYqS0iK4+9SX44/z56RN+WHoNWENY5jzc6gej7ZzNFKz02KdR36/y+R8bGSicjtsw
08WwPrzEXrXbgkKayQdMdkJ3qwNfcdMfrc3qaEb9bkMCv3d73f106D8tfbzamKZclPmPD0OT8DcR
ijH0SnmRXyHgnLg6fv6Qf3yXPw304cPJhpi6qohNouv1DoeoiBYtnw/zF6X625rH0VenzcPqTfBh
LwtFJiNOXMfJvW6zUGy5JR29sbx+U73FxRHt9XptUtnd/vOr+LoYfhr7w+4mIcYPR8HYq+dYg2AP
G7Bka9DMaZLp5/TZeH86GXRbIRuqrVYC6odH7UyU5AgDTb9VviX649Q8fXKY/3YNXJ+HlAyEPbSX
7HyYHIXjrOXg/Me8NHbZjZV6CQ12VojSPqZfrIt2SV7/ftA/zRODWInHWS+gK7L08wJHXmm2jp2s
82R1C/qx5uRPO0N8NsyHqCxuRlUpkOKz5IxgXdravzcd11f0cTr+/Dgfbjohnds0GAuTozXZyRnL
OvlxBbnubDciSv/7t/d7tMkngxYmTMBjApD/w3iaCZOQan+9vursuMVmHweJRw+z+/UMmNzPKFGV
h/nwiEx40l6GTW4PGhrb9F+/GNwTkpcuGvy2lMLobEUJMEput9lWWQpL90TZzd/pE6c13mLHGY0e
m6H8MkOVPIWhrV8io60LSrGy0x9T2xQYr+KxV14lzZDc93m3VH4fo1FF3lsupuKKUplL37azpnCF
3pA/p4JJsymdgphfZY3zJbVRZblUdPRtOtrlrdVFZ3a/aFeOSuiNrTD6LcRcehUiXqMIWXB+umYr
m0QlknZrJemjOdpHsxmnvZPG2TnGtJ3c++C843ltbdLE7Hda5XQbLkRo9KN0fNJpWHFfFDIWL+ks
+pNFjaj1HNHYV/OACWbUWbG7SKNNOWOpv0tJan9T8ArYOxQpdlUWnhvdboN5KYFvRkvzm2kOvbm1
O4c6omrss1JZJZNSfFss5hExprrV2qyhPtmSIoCq8BF8zRsnRTU5h3a4m7SFgrVtNt/jatEad7Yb
J+XvhsLbWKr5bsaZ87WJlxhBYDiuGi9JMsAl4kwKN2HUGpm7yJRM/LwIi11JKHXI0Klui7ottnMh
cm9RjOHJGENtC9xlemjab9t2VXTTcjEpgw4HodSL69SwNl1bhg4fGRmeqxpxuI9yazkWii62c2SM
qZdHUXQYhaxvB6kUgSpQMm/HKUXDoFk2lZd+UdFP26Zbil7BfFxq8eJsMuQLzclSY5iHPoSjsVDu
NpF5RO+cepmNG1NepMqXwZgKr0zT5Z45x9wYcnsXJ7XzQCuL2hWG9iTnRn5MOvpneLiZIRoR6B6p
O6JWoJAirBOq6fSpauIyhTgZpM6ry4aas41c7pDaXbXsU1MZdnpkO36BMbZfzRQzkixOzzoylcYd
Iwmn/DgPN/Hs2F5rpxalRBPhKDRKUEcmPnOFUdNGe8w8Kt2p1zQxEiJlRmeFRSOtoVFFe4MekcpG
I+1DRqX+zGv3RLhMtpcI5SaHHOnQXqy+Cj6d+oKk0kMX2c292oodesmjUk+eEc9eU8lBmvdHsaBL
GKtNP6PpTfPbuEWSIzXfF0plXlVbMjfj5twmOZLcLr44vAcvEuoGSfpGOL2Xd6FvROV+ligFWamv
1PpdieZ3MyzJS4j0BqpOwxgQc0Atf5nmIZDMujyokYb/ZyOeR2Xal2jsqzFE82sZuDDatZ8tEoqh
3ENIuF/kHLVx/TrijWJnCfMuohWfVR8pMlUeksnaDS0URmO0ekep2yLRToUj+RjV+/mY+x3owKQU
PisFCkYOZyYWPi7M+feOpjIlAgBdTDTwJNtVDm+IVGoPddpV2Y9umiKvq5bRnWXu7AAtAlmofDU1
wFjS4pElTVw7VY+q0N4iI3sp9dmrq+mrJopT2fSeZZZfp9r2xqVtN9U4HqwWUFof3FqZdjEqT9SI
JVV1+1qSHe5dqApihVaA6EMX1XIlW/mqpeiOVLWkaVJzzEDd2ALjALASw3CmkTM8RpG6z9HAzMX8
HV+cV0uS90rUh9uwMNGzVOJG1bWvZQ5YgDA6QE4KbaiWByOZrrvZujby6DBZiKOmeBfb3eLm6PGk
tX/IJEX7xJQ9U5iPds+ZPFr3VVqfekPxQbU2eVQhr9KcYx4CmUx0S3QXTcY+O0Yua4RqkDnVqRhz
FEB9Hw6wdqnp9anp+MKMkn3nlNkmQ8x2NiZFdmkRVezScJFlXlGuDG6iJsrVpMTa9ZBmFV8H2ldX
xUOjRs5psHBOkrpS3ZYRkIIuDVdmJBEyM17QJLW+XRp5E4+a7lF+DGi5GbqxDB+M3aLptIdKVm8b
MVRu0Yn6QCOYZ8NGOq3K13MjFMrlEvI+GZ8VqiuUdNgkPaSwOfX98AKlQUbayV4ECM+QZd/bMKfl
uWXlGypPy0VTJhW7OecB3+XmzMwqPac0wm2XzMcx0W41Oa68ZlHfKzoO+e2cpJ5S1u8YdzfukEW1
O42DX0vhdohXV1mZQrrB0l8xVL3/Klfq89immY+FaUfl2grGhdbkkbLpm3afU4HytY6MtTLKgAPd
s5UmCSzt4lWx5KvrdpLPRSBJUuMhk53cWZMfZmSQbPeTy14lvLiIcheb4HrH0yiuMyLBaCR0JP08
IhTId5Y9f6VwW7tVIuNpMFCHMCzbnYEGQ6Xs3QoY44TaV2r5HtAIS2feWWNW+qiCkB13arUP+a1J
Ffr1WFBNcEjywYZE00uoErvLSIXJ9Zu3TRHehL2FIqRtAgmdb1KWeyGstyw0XgrF9kqjgYrpHovJ
3pdpEywAeb6UKzdT1gR13l+FZRfYUXKSbPmiWL3ldqqzQVTC2ivb+RJW5b5c4l09cMVCVJ6GcuzW
nf6MPns/1MrBUqV34GKvVfp5b/Vp81Q4seOPRnq2agrvDfIztyvhJsTYHoCEeCeLCwqx6XlUrqyI
iHrFJQrxJ81k3wSjqKWLvNSbONJweqJw1tUPZR/emtnIJCvzNdm5bCzQIF+Jcg0YJd2CnUy+zozu
FTloRcR+L4PujdrFGPRDmtn36RiOfpq/mTTotaLykTrLfYjWasi1lX+e31Mj/CYv7bEvwnup0csr
O2e99OqIEDSO7mYaidWa5hZR8zWxrDdAaZ/d/rGb0ZAvY78FaCj8Zra0+8rB8QFdbLkwmfq8VL2M
ztf7pu/q9d/0TbsrN03YBaAiG2FpvHMOw7CqTviFuXKjIPLN9PYoN8goKD8cxoTWXrQskt2+QZ1r
VsaxGe1Tm1Nps+2HZRyeijF9ti3ty6LZKwKBIDIRj6MWb6PWhgLXSOGOEV6VyQxiZG3Msmu9RFM7
d1IQMqELbdCjmVF9UqJhFzV67loqalsdeAqOxCu04j2u30jjB5oSUedq/M7GjDXsMJ+LdX8935TF
OrQJJ3ZjbR1FOUsRYWlflAFtdz2t5aC1WzphOESSw2Rv6yE8lhEUr/XNKTgtDIJR2OznSC+OQ4Fy
C8HMa1OUm6JJzGc2iV3fIupXdOOczsvEkZjj7pnk9ob4dz4vNpCzzvvx2lgFuEl3SZ0GOFLfjTGg
JOj/6PHzd3E7stsIf7bbTVNEAQIw0HHdp3n4l6Fr96iK4Npm1e3iREX0TlKsWvxeTYJsQYU/ScY5
U+PHWpkf46r9YokGGknYB81OYySVxrGi5L3LSuOhFjCcJdbhhnrSkvxkLdXbsiTPyaTcKIP0RSpT
iG0NAiMZQ8tPBtTPDu1CQILVpd5VCFrnUt6kcrvDWiswlOzWWEHZyELIXt1bqbhGP9i6eb5sEY3f
N1poYzNi0Py3HcCkm31imZzN2lD7uUCHpGYo2rv4Vk3FEcXKMTEbbgxhH8xpsy27woeWRBmceWNa
ctj2xzbEXa19UsIlqGTpKA150Nv9phmrR2QNBJOdmE5j6Vhuk6XTLtGMvXCIvXT+JVELr1FMriHQ
22aCqb7edI86Gk9P10dSRUPCBrsoR7mGnKQHXZCp1XawI64M4TYSNLcBx70kY870HL/WTBHUsnqy
4x3pB6ta6BruNGWcIZYSt0SKG7o6Pba0NHU7TXmqK+urSBEcOste7oh/7Fbz6m55ScLmcYJ17OzF
F0LKPVLIsec45Tuw1+InpYrhekbiTOseFNG8m5oI0hR7rFhGh9k7y8nSkOQMWn+Fqdl92yt+iVDd
TSU+xSBN+6Ro3xouUZmQd1OqYeBRhbyBMDwbknKVKAV2xvHByu2rYanQFpcouxJt9MF+XpCdTW4S
4zGWKeq3pkCWlPdp77YxG4ZjU+rOlV3XqTdSbuH1YMonQMy7NMUqG9bPk5b2hiafr82QEx/PzKkM
kVtYanfmVHaQB+mLqPUDWXIwxqp0q6y+iZplKxXs9FZ+g+/Zd7pwBMTx+Oc6Y70rHREGSpNyPSnN
q8LhnibDY7swdRnYonYuQVjcuhbJRk31ndmrmzxsb5zG2Sp6XnNAddVVx+6K1HEXRx0CKVOhP016
TThh4jMwfA+poed5fKc581au8h1v9jauVOWc6empTieaz5n0ZpAwPR9o51gtSJPb4VosQK44RdzF
tnOtKxDIWj1ty7AydmD9jR9P01lrwTySWL7WUqNwUfjucI97Af4g7nMm5v6qwZPl2JckAQ2URn5v
NadKw6PKTjESbgziGCFdG8X0Ds6OP8pc7jIrCkoEwFJdh09x2tknZVGlLZ0SN2Em7dIu/FZr3bjD
fa1ynWUip5HzsjgG8o2cSRDEMTZiqo1L/Kg/VTkAASI5dzJpeFYhTtUH0FgxEtF2quINzXBTS92N
Ticr1uU9IcntOMjvOkglEvzWWwrtKlW7Q1zEDxpCVl+TB30foZO+rdJ8T/49oNwbeaIlwC2qyNoo
YtjjJLQzhdiNTn2rIjyT4MZzM9+hO+29eeY6ulTWBkSLLRb/uW6V8kpSslOhBt/ZZ64noZPJGMO9
0HMTgmdAsKvljT/31MnHcm8WjjuObaC0w3PYdNtIgyoo62LbdSLeJCk7TdzYngAkSiojcedCOyPi
u1eT7kltlbtuQVHocNb3WvicimircQNV6rhCXC2LK357vaGv422KjJtuURB+ubRs28S5oZ83r9Yy
GrgdMhpN3b2Hsv1lartX0JmI5u4hHRNxNPXVMEc6YKTvw0IzGIjEF6ePt+g7tmOTP8FbbGa1A6I3
DqIl6lMmbxDGTnDL4YzG1wLu2+qrQ2jnm6mNA5r3Bpa4b5ryyrQekC9DSdO63v66CDw3OrZCUjWX
BPLEKltPlxH6GaVHPM9NE16gE7d0QgTTMDoP3xQvic3Fr8VNpGvXefEqt5ie9F1OwH1nDDfLcqgq
Y1vyN5lLYA2FNwv02mPJRxO+NBBz5Pdm/TLwUNpenWasGFpPgdmxltoDON2odlr4xvAAP/84VFuV
PEPVXuaGZHrYzZ6I30alVtzGfBiRD4czRmfzXTqCXY7PdkXZ0iR+ajZOOD0sIt1XKemaVARZOGyl
jAk1XVZ6dBY3CWFUUb9YRLul84wkzE0ZY9AvIDCeMPf8t2wx/Ch7FS0M98COSVtLUZZ0iFU3sR0G
LcdYma6azfwG7/dn1Z6PyGsHV7T6TWtJsBrOg1riUlErxKm2CBZL3ox6dKjtsyhNzZMTi3sO9DpD
eLrDFbOqacyIJUR2IzvKSeuz7gyscByLd5NNjpfkRiku8zYUO41kLRBcBOhe0l4b0/0UXyo+Xzq/
RFVQFvF9LUp8B4p9nuAIUpw72ouONRdmoHHDxKOiMx/a5lvVZx5OLrFtRU9dP2xbFPXx2G1ggzB1
IsV0pUov/I8hdQJb3S9gOX141vovpbSfnMTTw+vE/sLVFJcZtxbxZbZggZo23oe40sjzMN30qQWL
FobWo0BQ6HbF0j3JSnEvlwi5XYV9d01VKHNyywW690TvIE0Lp+uwz4gCJhw0ijjQUYCHTP5SudAM
Mrw0wkzcwe6vatBIuk660dR4NMA2YmaqVLnLoG1Na7mV5WMs3gU/buq67Qih0vLp7XjelkAidvvV
Lr46ObMYekZFUCDlKgGp6lq67A9VenEk+TLM52J2rrgwP2V5GcQROopMoRmkderIfEz2IezZgXRS
VwQgjWU9JiMTwbLaB8eOnxKzcmVZ8RoTdxcYebU4L2F8G9ntKXUyFO7yYyqLm2kxv49qeD2m0iZZ
dIpkajz5jaacLXkIQFe9Cp6SZGz8VHZCAX5gNoZK81ZV6lnTT1EpwGY5iZD2F5C4CKG7mPRrg5sm
PV4Q7IptFec+hg6pMxw7ozx0In9dcJNwuzyGC2ZqLeSLmm+R/EwDyW3kjPcG2TYjPjQlXGUPbg2/
ileFTwYY/iD8MvfN9x46CPc8N4ytE7uvpynJcHJKk3ZW3LC5MMHEe84K5mjzMZuGkeQEbg1ZuamX
jJ0gCka452zJtnP1HKb6XWhN50wmRVMU31XSSq1VkAzlZ+pk8FzyKHeRUiMtbvlcUnKxkuxeKNMd
CllXRGLNNz+0TnnXSv2TnaOvnB2WVriacdriqRPJNRjs5Da8TJoxun3afTEkohpTjV6loXrr2RWH
bsI3gKSimacvfLV3Y1QAtkqCjO4SZdG3ciLcH2lZDys9u5YCMlLhAdQPNonNoaA3lP2qpm+6iiO6
kB6ysmjcqiBTE/cmV0zicoW/hhO4fSynZ2X4rq1GB9g5XTQjfHYG4vZYe+AW7GqpcilNGxayIpa7
Io/8nVzq9ahcT/PbqEunOOseNFIKlvKlUqfHpmyuptp6iwE+5kfcJxO3FckNprePWcamqcbf44z0
qzOq9GhWMxjV+9m5NUvxgqcHjNlgXA+K9aIU3zRR35sjC23qyXJLuI+4bZ27avVktw7b8WDe9kt2
3TjOm2NfMlt9j0L8SWbDoZEtWW4rf6zJfkVIu9xSVQVeWu1dKTdnLYndzhy2qzcUHJH+lvb1hQV0
JGPm6fl3JcM1HJn6Qzpwk8Uh5ZzzJ7DKAvcs7xwpvJUGcWuRi5IJo3W7JjVgkfyznOhuJV+zMb2I
mdi0D6XD5LSARgoZGmS2TX3o0vSI/9O7anPjSjCyCIXXkjUlc2qda7J0yZD5QNOeLhw3WarnpbJL
VnDMvQWeQx5A0vLWNwQuBpaOmj8PMWqZX2WsVdxxCa9L9q8IJGhctrGCyMSUN0m3nOdIuk6W+N5x
5ndAM0xK1NwXfetLJq1xi/i2jttvOXCfG06Erk3IIuLlLY+lau+khNJBrYy7Ri9uUht3gahPvoOb
HcqE00tiJ/HIHbJGdPUtDQ0gtexewWmn+E4l14eclGu2wini1lHHBn2GUzBSksm6/YguxyJeKR84
9z2rQrSJR5XUr/O6mY4QGg5p80WZCFPi0YPZgLLE18o10scwlL2Y+wQw4ItIZh/zqHd7aINOU69V
o8D0Sd4Ql2wFWxlqdr+OlSCrladYVbYaPwPLmsAyyUgSnuVketq09PLU2aYD8EgWv1eSjtVJKEh3
k9hFYqnU5ClVrhSjBl4Xd1+XMXw1O/ULycFt3jOd82IO0KJBFU4RF1cOyCmPrvJOCfI4EYFltASu
8aVPq84NS6FuE8MJymTcWk4cdLLquOTv91YVBfZkBpZjH3pRXEOSQck1V3aaBrjFePUiAP2Wy1wb
N03rbJYilgPcedxQMneqrj/gDoIxl5nt8taJr2xpvAwmBvJxyk2mvY/79EWCNHEbY5J8CUe0JW84
QE3lmFfpYdGmm1HMh7qQ12z4/CLpKXd2Povcm3dRiReXoR0Z91zhHMDmKD3kUebHQhC9Utib58eo
yrI7JVGzA+00zkoXcepJ/VbFTk0r7DNMx4EDZmf39iGHHaYIf1Otf7bpCQDBib5llXIbQwjdZOC9
QDSTdsIPfNv3alAPWiBLRjDJOgy9Esia5CVLFJhDeh1X2bdF7g0vr1PM86SiA/XpSFJlGMFskxFP
C7shySCpU+KWcfpiApJAnMs3Y1crR6mQiiDvi9gjVUdaD/jumJbz7FW0NfZEPb7msdadZm38YhMr
B7mIXuqoIa1JnchtoXmDeShJKipFtTMgcMgTU5ussySiiSPRAJefi2Q36IR1EQeRmk1bPYzEPhyd
BFDFxCzLWL41i657TmTOruibDoNCO9mGi1puW8RXbjsazTbqhIa9mR1eS+TsdpyE3c1kmzc2hax9
qKnjXiWtuG+NBE0wDL/n9K3JNZGQVK2GvaKay54O9/XsRqUOnW3TBqJ3Oh8s8DrSuMVKYtn2jZqR
E+G6repqc90s4m2qqWMa0/woC3vN0GE/QROdaZOZeRWIZBzPw9g9WOulKbcXTj9Yv6uoy6JA0aWM
kEci25fOh4hyLbtF0bmFhr1emRv6VrOl4WFKyXJnlkEAk0T7HJI4ZDdouTNGBXGk1q45Tm2F36Ol
PNv4CB2nWK6Pam3H3kLmfkPeOPWpIi8kxEosGUMnuaOQaF5VrRS/ibxNLiBpxIdlRzQa2ygoFTV+
bW1b3USyQL1emRNy+uJGjUhpFbCKWpG9ES8etVIrTlGmP4yivKXR2ZUCdXVnKfwVWjp02zwb5/dh
jMW3NF7MbbfYrJGiANjTctWbphF1Y0Wak8SK5dO5rIu91JKdIE+WqzJZ6nNqM3ucgs6oJj9lu1hx
6stFQarcTpP0Ys54aKlFyAEO6OCc7VCynzocVvBiUesR5VjdafcDpDmlYTnxlLhCTxyzePrUkTeg
xbxMIsk7NY5UIMbG/KoqS7sP89wiP4xskErFS6o5zcGIRHdtO70Df6YWBxXCkH2bjvQBrqLqpQaE
m0PtNUb2ESRGabtcvEq3tDSqgVTYtLwfiMWopZFJmi5DqqwGnCaxcVEvSlDGpg35TOl47YRHu/GY
07DGxqdqu9tqSsODRfu8ExY601qyxTFDnUr037Z91Q/ce2wr1c7gwKVXDLU8kuCK9KuIMuJrrjft
ZrCmb2ML2ZY6Zsf1AlOKJomel7TBnSzGqKInyePncc/GvhRvVi+bz1hf2Eehyfkt/hcx7oM42gtm
eoBDTvVU04pgJ8/ZU2IhK/BZPyEJ/Kq0D043PLUKaLML3psDYc6OsTGYElRMwvnSJqGzNZ1F8jRt
US5jFucb5A7dXRuq6h7ODWxu6dqC2rvOnb2Ho30upTJ7ke34qgJdxzExKVeqFgeambIBdUINH2+4
TU5ktsYsH76ICE2EwmzfjEInyJzrC64G8hVk001uyMdC51yXwXj9aeTOKY35fa6EN2ZvnKQeW7N5
ema+e7MzpbswVnPXoICRYVKkjlzaU2w2yLpR269Z624UO9g/qETiEckOywSrI6dp4wBRDpdhif6b
tDPbjZtJtvULHQKch9sq1qDSYE2WLN8Qsmxznmc+/fmo3qddThWKZ1tAA33hH4rKZGRkZESstW6C
qQLonwJBgLeGXXHuIx4x/JVDrqjPgKcPdqPSxoq5eLoo1fatUvPOlL0XU3eeqrKGSM7Ov5q5TNs3
8i9DwJmVDRRxDMN93KnPkzdtMr3cl1F+qKi4KJK0ySBzc9W8huEt9gl3dlc99410sKPEWdmKctW1
CgU6FfICDaEWpeVdnDbygUbil75kDsDXGGqwdYxHpdy66WBVm8RgAQS6l0bS5Et4mPqdBZPllaQE
z5SFNySPq9Zy4PeKG+8qNWPpLjC6zLUGnmMZkxNZVrThOi7V5gaSoXCXGmYlrXyZK6UFoA25Q9O6
qO/CLQYZUJnUaCSGZnuIB7VZOQkZgBfxxovHV6UdrtK0O/ip/12imJlEw7qmj64w0dUzC97J14F/
rwXjpaw8hgSw3i6+S53zPIEPXheN8bXKpzukXK+bsrksSAil4i4MRzqhxjdLhmnSp+FvZFs9+KZI
9naMq23PZz5kvOAyR77qTWsLgTLVGEA+EAUk/ZXGo62mQW2P/d6jTcvIhPQ0c8bR43KjKblKULfI
HPsLxGhfnJIEQmvV0Y2pujfyW6HHUImFDwiXobg5Rw9gentJrVy7sDZx9Nvhw9Nj0ze6Ha3pjLpB
O+3aonclVXbrnNJ+4O3s4qmsfLeWCheU+q+RlFrRQ7eu7H1Yg0th+sOmWhBRZNs7TDWvYKpAmAVi
DK4H59dgRw8zEQJsrdGlVaWbUB2hPlaSTUrPPyuTkjZRt53KCMpLOYxuCHXPhvWtVSp1BcB4Vlr7
pgWwtjiIwuce1178s42+WRS0sxt9YoAlsscn3qRMcq6ckFdC2a/VoWFewdLdqJPgYXRo67cr2fnG
XB4P5ptJSw9JR1fPhrLf6p6yOuw3ZV3zYrKfwgISiiiO4YguLkqoa6p6TIm3z2PX/TQ95cLX1H5l
x5cjPTUZsoPEAjYr1/CrKZQ1HZMyGZDrZIYSKPdVR3vVSfdOYv3KjTf031dRobgt2TCHcp15Owa5
3Mka6JEP42siWfelB1P00H+FnZo+ALMniv/Fzou1ltCWyaJ7O/In1GiqBMpWng1hKU3XUuGY16MM
nlcN32je/RoMBQWokIJhX6Q6LFvSFVX0n3IMX0nDru8nWrGWD2FeJffwRfmQOsIV1G47iypHXcnf
lan+koOvd01lolVdSFTzJwaIeKavZYle5xR73QVwa84J1TijDr8D2r9irGkDhcyWJzU3g0f/Z+iH
uzIdqeWnj1DdEKzrezVQQ6YPyiu9LYEpKhr9ouItj1Ia9kl/U1vDFyoA0kqKHdg0ZIjxdPsZEihC
e/dSZOZ+VOno+xDIrvKhCW8p45uPauP3r0yldQ9m0D/lAe+a0DCZ9GEu5qKXm5YSM+lNkTaXtVWM
KwvOmVVtpzh4xiGvGip33T16rjfMTfWHKm1vw4ZuxpyZT0b2QPeFMpLS08eWSDlXmd/pP+v8rs2t
i9pIGvDRATM9zbdMb7ZGRGk613cGjFPPutnkbymkxnh8cBdnju460G5CAN0P0Ckb3Ppy2N0EFk/R
eDIP2sxU7OW3Ki9Aopc685WjAVQVVMIcBLhgGVp1eZzwxAqc6CVJ+2ofOGl9pam5umaA46rxi6co
GMPL0DEe1QxuBEp0ZJ5tvZLhLNjrOZxs9QARvAqzpKtD97JOjEraZaG0nTyNfib836lHoTawHnhs
D9ssLuNtGBnfTZnOgB8a4cbyVfqbuRO4EE/oa6+00euiexrDYTBq6y7J6huFzGmfaaQLcIOYxCsL
ghPHLplHyKR4O6qdcc0zr5/5WMlrGCojjR5vWznbtMYAS0rzwIDMTdyAu7Tr7lX26vC6bYbbyaM5
C8fSgyoV45dAZVJkghrfDTWL2QlGt2jWtBtoHp9709l4abMlIv7kiTltE6978h2JymH0lisJkrNQ
wK16prpgEB2/J71tr+HTha8XZjBq/LTfoKW8YwYHAhbJgw5pGC7LDEbmqd/CCZtuddPqVpISVYxJ
pUzuSOaGqUe3csKfSeIPrixHzloKqXNUM/eKXEBm3kctoI6weoR4/K5zuldfDzcwfOwsmEvWKiwa
8HD4MJykBFrbaB+7LmB5nV+5eipVbq4DZFC8C8NB/SFPDX/rc3CuoDZ6DSUqY4bkW1sl5AlBS4OJ
rro1192QfEUb5UfdwwfsjD/ywul4WeqA1FrONFxL8ioYM7hwqEusUqOxdlVt+VSFIh55DRcFwxPP
csrFDM3b92AIvrYR5iFCUDdZ70C+SrrY6H181xpFDV7W6FaMb6JwnmmvdsbzsqYIXk/mjV03d2om
ldeMvDvrpqIUIJMw8x+/Mpb3PWrlr/Wg6/vIsC+7onpIqKpA71k0NO7HSwb0LhhfvdT6/CJt0ysN
fio9qbtt4dnlZlLyeDN1FESr2rhWHC8mzQi/wRdBAyBmWlCuMkgyB4asFONlaIpH3qi/AwYWSIKB
pRfNz6Ev8uIy7WpItl2YSH3njj869caavpqB3Geg5fTnb5pcksgMZIkSLwMgZFeW/AvuaJXHx/9J
PDLXNjJ1mq1admvo4z2dtu9yQZde18zHQbOKL7FU3gFVeyJhkzcpbKCXaVVSjYT8ig4Vk7utVAZX
CJhcarXWQqtLAS7VnOthVFxfKua6aLb2yK/dsGhua5+2R0H7geDZ/pATPV3BvUYELaIfA9Qc7C89
0VA5BPkQrund/awDCdKRutE2PvXntW9V/YvlZQUJcIJAwRqPJbgtjEaLI986WjbgtphWBoWm2aYw
Lh81DHD1Q6i6zVbfdVf6ut2Vu3RnbYoN4AB1O2sxy3vnwl1Cu34AlL9bpt0pW7wiVFUETrZ2ORXB
6CjvwObyXt/wynKrPYMzq/RiQBCmWkcH6Zby8+P5NYsIAdGwgAziidha1Wy4NdqNxSxYZi8BUWfc
xvGA+39MgAXXwFfJhih/lugMYRSVrzKvH9+XqIMHLkMTq/yxWUebf4CmC/ZE+F3d0ZuET1p1L+eP
aK7LnXexsa6HzQw4CjbJrl0YqZ/d4sMCZ2F3FSCZCjz97/F2pWCAN0/Zw0JK9rOotQVTMpoTASUl
ndJaHC0IcolwrvcVHhkUUCQZzJl0CphocpK7lGqUma/rodgws5ClLymF5/M+IoI8RHPzsTlCVCV+
Y9Uze5DbMulOxSreTX03MIWRL2zkB2iOYEn8dIyMymlFJ/IdEae/tjv71vwpP8DzinzAZvYWJqN3
xbdpSY5JXfiGjnAOjKTUhqnDsvVlRoIHFxTdeIRt7AMw5mFVXGq7+ipd/wfEOR3UC+VQ3aRbJAKY
Vl/EnryDqs64lDODRo62XAmcPjCD2aW+jWt/36KJ3b/YD/q22SF4tT//fRetzSf4yFrteb01tnxg
b9rnvs1UKPpMqXnRMT4ptczn3+h0gamMrYfwd86Y3Hn76ry551YrIHpGI4dVvcB+dEHm6VJS3qCQ
yIAEAmaMAKyjp+qSIcLWVTYaI8QX6uUSyu1kGPxzohwBoVJaVZS0+fz5m3LLwCTKBpvzi1yyIMBu
QO/CNMestgugjtYxIIOvnzMgRKHRl1sa8BjIeWdO5W1PRe68hYU44AhhJ2Y2PZ9KNilEY2AV2+NN
5Jl7H3WJ83Y+QJTmMKDOckkw06g8qAVDo15DkRpFqutRzVoVW3/juUDmXGtHS9rtrpcvjfkvih54
bFEIcb1swqAacmeYymMw1K4Cs0pINyDxQTM0+yBtdufXOH/uMwbfIVNHRy5jRkztwPq72igfMsrG
wdNcbqjypch20hB3L8k+OGNLE9zCGp1xjK1KdXkdRB5UQ90dNGsXafVwfkEfoNTvHw14KEgvG/qA
938/WpGi2vQS2oJUxZ22AEXg4s3IYa5g/dtGLpATFA1QB7d+w48GttJdQsGf8k6SNlCIpgpxlCUc
sKxhDCRAxcQtxodx+qYVt4P+fH6NJ/eSdjcgeMdGGkjcyzShv2FjQgpeKTTdGKDMEgepBqSczls6
GRLVI1PCEah9ox2neTVKDQ0oiImudM0aUZ8p9caNXaQqb7naufVhHX2zQzvdQQIoPzcU9cJQh36j
Nuzv3dTIO5PqA09kWKjoqMUEVS0o4fZKD5MRHZglo05+/rdrH+F+HF/LQIleAyOnimm0nCiODCWl
4lZpRpkiThP1jrpE/zWFTbug/DtZuzCJ9K2GAtS9aTbJli5Jc4hSYAV10UyXMBLWFB1mMt5cz91y
zP2NFDCeYFRMUI8dlW3fsBK4BwdesLmvuF1Oa3GY2dcVBxiIatFRr+NE/9WlPPZiGg7fwkzvns4v
9QOE/93pbZxdJ223QWf/fXOmjKqZgc9SowvpWwaNGG2AA/Ot20XCpfnG/xAwHDjzOGCQiZlCglJb
MXyXUasAw45vrO2w71bttr5CD8/N1v9ozWEmfZZhtU3hMKmMXEfONCiu8kaz9do/zMRGaHSjLbHm
XbeQAChzgvFxcX/MCds41QWnWsMcGhfyhc3DcD/t4dK68ORbbf3/Q2B1Klqg/QoKHA+VPzy48i6s
tSlRFMBxb5J5kMN7bbhbcI5T4eLYhvDJ4EqFmd7HBnMCF/qdt9P2gQt28IW+G486Y23ug0OwEDnm
rRK38tiokDmGVRpFtSIrLhXhZ8huXbuHaihFltXnDGXD0glYWuT8aY/CPjSzKn127Km74iK8jA/m
LcI5Eg9XaOJhCZDwzu8IdGwWNvdUPqVxLbMU3pQAmv+2G1SMnWAb0qbfxUUAkL55hiV+N62nDepo
ruPW+wWLp1f6x6IQkhnEqzSP4+mqBsNSjI/v1L4N3dIPX1pN+QEb/gGM4D4I9O+KU92ajYJOJagD
ur2MiYYXzA5uisRb4rg56cmqbMAdJCsqN9PfG6GrE9N6EExDmNJvdOjv4o0d3dou3SbkqQgPSX6f
rIuFHO3k9v+xagjcJR2Xj+JEEukspWnHRDywsRdMfGDymIMrh/P/rcwQzo/Wdv4wzCub+bnUdb2e
nq1NfsEg5bWxZOtUeD22JRwbPasg9p5tzXx2+joDhi9tZmvgYL4sWTvpSarmUP6Cyg7U+d+fLFYm
n/+RqtPkpaSTVYGb17SegoFOpe7X38577slkQoMtQUXf1bZteXahozNaWh5gF+I8LCUaoy7XVfrV
ntuaTXYXatfWnrWuq4200/3btmEiGGbBACRkY4Rb1CWDzb+8to5/z7w/R7/H0cPcnOb3ZiF1zwXa
PG3lLJRITpYSNCRtuZtVFe1VYc1WEhVxhxiJi9LXXXVR3hdXEw97uPp2xe/siVEge9vwkljSWT55
lx0bFhanzuP15hjQydjIzKNUKGOnu2rjm289vuU263C7VD48eRiP1ir4U6jl3sAoHrLRQ31TBo9q
3z+ed6GTBcr39wPIufldJgS/qEB7QtY57/NZTG7bp8lNNwkvM2dTus0muqcJeqgO4XYxNzgZ3+aX
y/9YFuLbgL5T6ADgcNU7/bfixpuANMtnR7uNtzLW9rPkLtGmnLxDDd4QloXYvWYId1pZ6uHE8A7n
06yfwLY8+pN2iNtop6XmjV6kzwubezL4HNmbv+/ReUjwYYN7h2wrLAG6S1cSma8noZoXha+ZHlGX
sVeaXT3HGeNvSbg3nX4hRsy7+HfaAB0vFwgDtzKVTF3w2sgLHDC1zuTCKWcyjV4qhesoP5T81rTv
kcG7DDNlKeubfeajTdzJUCnsObZwhxhqr4dGBQJtZoKj9L02Izf9qpDc21fOHXIZ6/Gy3ktb237U
rKt/yHFZsgKfGTUGHQJ84XqpbUkxCsZKMK9s9TXo6HQFhpMEAupQ5ECXlvvRkf+2J1wxlt0Fg1FL
k9tt/X33Jb8eGbNJVjNP6LiHieJ3xMW2aPXjY2y2amlU36HskG3Bt5TGMtMqZpMhJL/KtjZke9O6
v0BVdr/gxfOp+PA5YYjjLOomak1CiJBpOtXN4MsUT0FbbZNt4Fob/2pY69t0i1ba9ry9kx57ZE6I
Cw38/RljB/SJd2DgYfbTdtIOQxefMiMWaphihH7FwEus1torTBqsqpg5EnrZBjM+A7QTDsCEoLCK
VY243nnjJ1Igvp5KFOJ86NRWhEjUAJ5OG82YXBDR68lFt/ersaE/7o778nLB1seo97ctwVOsrlTQ
h4Vxf7zzrhmd19fNbbnOr5n6Um+Tp+TV+wbg8NK+lxZEyU9cmX9bFu7qYVA8D7bfiedfOlBNkXCf
mdip3TLisK+4W7KvSzH+5Gk82lkh4BWyhSiBjM2horJia2uP52eLKPLCrn6M7X+vTbibLdQl9CDW
gVj+HjcWRFLhr9I1kDuDsFdy0x+fNCccQotBxIYqAlhtt3N1cuYyX8+1t/LCvGzlRXKnD+TAEHf8
5aDCKYyhF+tkxKE4heOTAZM6/H631b7e9lvGRA7dLjgkO+1/X4nGqqbTpJWpudBz+/vCjBqALbWt
TK7TQW/kPHYMRqZ0YhY281REI09VHaj3DM3RBTOWEcYMU2VzO2jK0XVfzbx0M8lzZGzRlt1KF0te
Of9FMYYeWxROwtgVKiJNCZlAXSBwoXV3iQQacmFdpy7eYyuC7w854GpLw0q/1t6Cn8XVuGEI7iDd
NJfetv8W3DsHe5/c+Q/l0h2xtD7hNEDcVKW1g+WZwJtnFpXhwIUnwpW3Grdgu18k31+yKByIOjfj
KJx31FhBNzu8lgf/YG1gk5nWsBGoKyhlFtnRT0XS4/0VDkUmt4jOZSk2jR9696XKXnx13yI0zrTV
QlZx8lNq8L5CG+ZwHMQcKmskpucxVfvmDJaGQM7Smd/0N3QX7FUejWC4LH8pYp+KamSK/zUr5E5K
6JQKooizBwGFval38S6+qi8AEu/85drnqVh9bG3+NUf5sWO1KvO5WEu+qXfFheaSJ0LqsgJCNdNf
zp7D4R9ezh+T01Z1NO3QqaD8KNy9VVCBWvOpLTOaONwyUYVeQhgPX+q++t932B2yblQooNvSDab/
/14gTPaOPrUBD3RtVsrRAMWoXgtTQ7Z0AE8u6o+l94L20VZKchTDS8Gi2mrl7cy1A02JnTEST4cm
+23tsg3kOK4ctPvlp5x22jj5oaww2S5bwlmEVaLqQyVWXKlrMrfPPZSlA2bjCcDM7zdZtte0sNzD
oCcdmiroL6FHy2CZcoprNGyLS8ULZ0QZOKAsrsNd4heU/aSgBUsLM0/Sauk6CFogkzXEehYTeIxF
jebOt+Y/WkCg3Rh1d1VVUnY12U19Fepxf4Gwqn4xRVmzRSkGdg1n0AA4e5DVMcFxe96lTmY6mqFb
8EPPyfj7dXq0/XXfdIjN/mf7Z4Z0XzOfoi2A6Lc5qZNU82n5NXsyRBzZFGKuE1WMQNY4F6PO+hYu
ieZSZToMbWjTuwjg0DhoDDTuaR0VS942h4EP19mRaeGDp0qP0nIU8mov5xcV6tI12Can0xjHhSxi
HotOJzSMkqZxpyq8sqHSWQiQp7ccQZl58kg2FXHLy0LPAsPTZELVewpNqRiWAkaQZmcvrpeuuJP3
jUOuAKW0wXC5cJStpNR558GqpSvBfQhjWqoEm/NepJ7KS3Qi0vyu0/i/+TcceVEHni8ck/cl/SfJ
87+DQlwxHr5LnpU7iErX85sSUqhr7ZEt3vpflt6Vp5yK1gmAHAoTREfhJ6D6UxWlNUFamxjlTRPN
PA+mPGx9kKAbjXl12Bfq6dZuoCM8v/p3tlDRqY5Nz1HmaPVe2NZJN43AATbRYxl0v/Q1kKov3QpS
kV0c5L/9dbLJdkvvW/XUS/r9NiB/plijCXdel9elX3nMyM103dIKzNgPxKoj83tWPdi8kRgJ8uhs
FztodqVhV8M/Yh2WEsTT336+k/7nVwh3YVoZlDIYCn5/EaqsvETz90BEdIOt6U7rRN7PvyLc0h1d
yYd8U14G35eKnHOC+OETWAokvKpm8jITEsh8VGACVSpIfzRzbdfljJBZFf7PiB9z/mufujJ0G/pi
B2dDM0qIIKXcjJnn94or1xbEGSn6C5BS+V/PWzl1aI+tCIdWbQB2qnY3F/wea++7NixFoZPH5b/L
sMU0DbXdKvCAH7ilEf0wfIg/huHgFO0+lZx7WJA2ZTH8PL+mk4GPcj9hiA6ZBUn53+eEZ1nIJTqy
dSGM4cwovBhB+taO4F5se2sN00aHGYG5L5DA3WswQZaLTOevMlEWWlSn0uHjHyK4rOINpt/3E4vP
L+3fJeD3tP6WIcs3tP+Qsh1bmgPnUWjw/Rpggo8lhYd8lZbrUv4VN+b2/M6e9P6jjRVin+Y58dQ2
bKyG9mlfvRawgOjNnaEvZAtL+yYEujLS8kJPsDP6zVqvQdpL3+P4Pky+yO3v80s67Z9/fEU40OEU
q2meYaqGoyJs8stqAt8HemnUELM0t6mjLhzspU0UshLYRfoxirEIyQeEnd9UEMeK8qJr4+r80k6f
7T9LEyIIQDAHwjgM+eSIremsEqh/zpuYw8OHcHjkEEL4KLNCniaH+pFR3NFbS6JmY+nlOlRpE5dg
euJLKP0WynWnA+N/lyVOjNdmHEvJ7ISVZq5kaDoZsEGCfuFALXwlXYghVd/WSGtyoBJAYqMBaK3+
USl7GajF+S1cWo4QIyQf9DhQPx6UZn2QjPKyRIVmKOSH82aW1iMEiMIHnTfZfKnRhuabuWnYH1dT
UAKkvThvaWlBQpDIZGNgcIvv0wAtMTyuZvmLV0kLnre0HiFEaI0UdaGBlVp6tseUF+NtVAIU17UF
Q0vLmX/IUWRVYAKCDAVDCbBvmPUYY4UNwwk353dtaT1CVEBwVwfGh5nMCNY9UNO+frFl6BDC//1c
pCMfXRW6EBYyZAucqcCSMf3W4HzSlaem+Trlo/u5FQmxQQeiHNUmHic5b2icrvT8+wzkBFb+uRMk
TmSA84dkYh7ZGrTUNRMLBncQ3NqSI5y8lGip0zlD3MSYZT2PHSGWi8nqLDIZR9rCQLhLIfhNzY2j
hReJuv2HvTuyJXhDU3oeotrY6m0GQKRfWeKtQutL0d2dt3PyijiyI/hC3SeF2avYSUmOjCkBZBbZ
S+iikyfoyIjgCOAYsy6dMDJJBz0IwYTBgxukCwdowYrYrjLTVrICEysjAOES+vjWR/W6W7rxlswI
9wJYMS3WAtLyRHsy4HxqoOqJ3j71VUzhSgCC3Tdlz8SjzQRnYySuDnPJeRNLyxCuA6c2S09KMCFN
SD95/qoI9XXV9f8SA/58evGx3PiJbmY5H8WJbBQeWm5RaAIYJWCi8l8WZDC1IPNmop3/9+mMGsOJ
dZUg4PWv8CmtEQGH3G/pCX4ySjOS8P+sCOcyGkotlGO+PtQ567BuVwHCLx70ZUtT8qe/zx9DwsG0
eezm0hw8+yqHqeKuMQtYetJPbppwMoF9O0kVYUVRpXULg2xdIa3aBwtX6MKuvdcXjq7QybCjvuzx
ggB2ulYCL2n8aGDhBy/+KSd4Hwc7MpRA0+NRWyXj7SzIhVvXGgu3ZqzivJkTw89coX/c4F0u9chO
6mRhbBXsGzOAlzrUXp5cba1Yuo6KEPf2XmKv3mWF9RX6fm/B+IJnvJdJjmwPEN41KH+zxpC6nvlM
N2LdD7/Pr3DJiJDDtVFZT5aKn5cD8jOgXyclWzX19/NWlvxi/hVHS6HxMHT6++3TVus6fAP1u/Ka
hyZd8vPTV/d/T5Oo/AOTpd1rsyGDrmkrxWtjegr00Q2bZ3KF7edWJcSIscn9YBj5QAEKFIO8lZvr
Jn1I8ofzZpY+kRAhqgIGJ6SIqTCPAJ0hZqdZsPaKanPezOkM4c/WCSECXIHnaOl8pMx0rbU/I//x
vIEFJ3jHVBw5gWSZShGp3ESWCg8UnOsthFYe1PEDVG+fMyXc3YGZ+7pZ8mUkaKySr06hIAdz7SOJ
8Dk76t9+rZVp28Yen2boeXQPt3BcrFVA76FZLVhacAKxU5dWkwXzDV8nVVQXoosVQgnQly/NPC+Z
mZ3k6Btl3qilUsmCoBVdRSGkZIQD0DYL32fhmL530Y7MJFEA54/P9wmlZwOZiJpbqaDHat03+tIp
XVrS7JZHtmDFyDR79usmgK1v5iVBo8JQu89dfSIIbSjasgkrljR26noanqLKczv9MgLj/zmfE8KB
JHtRV9sco5JzqjjpToFtrik6147/6c3w34igCREhKE1Iy+claQO1/km6NlN5AcqxEBPEEg/k8n06
wdDutoy3KNGrDz9m39pruw8+t21imSdGQU2t5rSxKb50BtANqJs980ueL8yzLbibLoSEGrhUXs1v
oDD/5ej7FKqapdGEJRNCSm9H9qQm8wMogD9XyYqdXtirDqKp8462cEjF0SCEoTq9grjIDcNrKPdX
XdtsmvJHH38l0VoIb0t+MC/56JB6vqVN3rwkFAPWZXXFjNCapltACnl+UUuGhGgQ6rTafWmOBgbT
OfXTrJswWm+y8eW8naVvJOQGU6Gpk/Z+MwzBxus76LCuQb9uPmdFiAVGnVXmNKeIaf5bgoNHU+Df
Asd+3soJcIWDaDcjInA/qAYTHH9/HZCa8LaNNbhrO/wiN+m6l9E6b2g+ZA4kebSk73U1Y0Bluo/L
9odpD1uob16LvpknrKFR8hEB7WmhhdFVX8c7vS8eijSjwGZ/Pf9TT33e418qHI3BRKEhlRtyjPRF
m96ckQ4QROTS6C/syZIh4aKEMy/ORhtDnXE/SBCR2QHsYugbycnCINJpS6jtqbZjovoreJI/pJLd
zimtX9wMyr1GQVIvv2ioNpzfulMeayh/7Ai+VNYjakoGK0ocRF2yH72TbOXC/Kd9+2NFuFN8v9JS
L+P2Sgt9bQ0wfcO5l/e3Qfh0fjkL2ybeLNAtBnagsG2efE15dZ07v4cabtbJ+dyKxIull/1GKzQM
FfB8y1DTJcixMfgaWP8Quo4+kHgKZcakEQad8+cC8TvzxpR/2/qVWj2c37hTYf/YjPb3YY9rLWm9
OdNEHGmNTMAq1t5KE+k3+SEe387bWvA58YpRC5QDk7leIMVobmq0v7OHOI8/+YXmX3F0uehapDV1
MSe19TzBDvnZaLla2cJWvzRPu+R1878fmTIGSB16iW8kQ7Efp09Ina2G4jIMXz63cUJQkPswbAGA
ExSYJoLOdRXa3spCTe+8maXlCDHBduogrQvMDPU3ybhAvnHXx68yUfW8nfnUi93FY58TosJQpnGV
oEvramazqRF6pKEUIkXR72DG59JBXudf5quPTIq9BKV3ZBgYMZnmPwd4RFpV3fRWcXF+YQsbKAJw
zAjhV32euvC8W6+67eSGJ8iv8JPnyBAuaDmxnKGcbyNDR9JEnjFNMqoOn1uLEBi0SI+ZPsMZSkSg
PCNwx+kGFdxVECz1EZZ2Tbhc494PzGSOdIivQeN51ZjKLsqfy+pfhnyOnUCIDKOX1xRGMaSMhltb
sHqqzRo6TARrH89v3vyTz3i42FPyqy60O5TfaNHDXz0TYE5P5y0sbZoQEopCUmttDgmWXq8AUq+k
yt+YILirpSrvQtQWUVCaWQxqpmEpJlmfjMqtEGMpooX1LFkRYoKWV5D5zZl65r1mnb2RUQpU0PQ+
v2tzBDvzXcRmkkawIethLTp05pN0Zxm/VO8+Ah6oNagoms/nzS1criLFhR+jgQUgmsvV56Gb7stO
ZryGUmXww6jlhei9sINidwmNQkg2AoyZFHGcmZAwup/VqT63JCEshKpD63K+8pBImWbZLqRCEKFb
B+XraC5UJJZWJASGhlENJZvjHKq0qxzZJC9K1x5CKOeXtHCUzPlnHN3i6WjLvjO/IhJkl9QsQXeF
LkP6iPjiJy3Nv+TIUteqepQPbF4Cj7wTvKjDTWA89vkSEHXJ74TgYJft/7S0x7hxI4eZvN+T8S30
b/t/Gdo5CqmmkDIUZWIZKIXg4Tqk+Ga5mpAgt7vf57/Q0rEVgkNeww5UefMX0s1VAlHqkNxZGvIR
gNycfQGT2nl7Cx5hCRgUJR9zq635To5xPyY3pRq5vn0PFnQhHC18J0soXKPeAv/sbGcw3/Thug3b
9ZA/KRqDcfbSIMrJwzRTj8k2ADNNDOPtNMWxKTEeUnoPrYFsJ9q0TrBUrlyyInypNqtReo4hT0lQ
f1a7FzuWIWx2/uX7/FmLGMYhhJEkKwVeXphPTY8oeQ5Z/T7w7IV8bmE1Yvw21TIvpZkA1gnu9fg2
gOiuYqrvvLMtGVH/DgqFqqKb3jAoZhY/B/lHUT5J/q/PmRCCtiOhFqZKmIiayDUCVCC5wvVyaXZr
aSVCvI4lmKnKZJ6tS+S1VHWbvIRgMvzshs0/4yiKqoWhh02Dj0mmcdPIjTsW2Z0xLpX4T5BIUgc7
8jIhWvNkiIqkx46mNb8VyGhgfbfS9HaY0kNg+099Kx9itXNHvbk1ZO8VQZOF+LC0oUIcR3O0Rnub
XzDA3udHaHUw+xI7S9MP83f5kBUdLVQI4oOETGI1Mywp45MHkrdErvhzDiiEhcKfoOCYHRB5x1VA
PV4mPPT9v5R7j76YGLcRxkPWRcGMMd3W050a/iiDS7v73GkSo7bSQ7TsFWyXh8KWZT55Ub4t45dP
7ZglRIVodKzKmKm2Mu1Win+l1i5HduZzNoSwMEGnX0sq4S1ODl6YrOMC+cVPxh5LCAqGNxb25PBN
JtQlowDIGww22b/gDY+/vBAToNiQvCzlm5j5j6kOUKrcIcq4kGGfvK7/nBORkNFQ2ya0UlhUklA7
hI6GWNd9YB3UOH5M0SdZ+Donk5Aja8Lhb8d0aJyEJXXOV8N8tRFZNjIY5Mt/mRk73jvh+COBZhC1
+UJtedvZ1XpETg1Jsk9unhACuqwfwQpiRTF+6pV+GCZmyYf7uq42Q9x+7uL+QMTCSGcaaXi2Hqmr
vP2uDoGb+A/nj8+CO9hC9taYhsPQGEc0VYCWGhq0+eUqo/js5OaqXCopLLiDLQQEYPtd38nzVxrg
aG4e/bbY6PJDaj+eX9WSHSEoSBm40vfz6lmjq8dPpfJb7pVVtNhnWjIkBIYg8dSZu4fAMN0WcbFy
srce9Ue57hc8b8mQEBsi1NpaiKsAFtQls8ToYqT+Vk+uWu0fuoBHB8mef8hRYgKLuTo288VQl6gB
5igooX5aO0v880vrEQKDr+XxaI2zGfvGT/cTWg2pgnLxEs5kIfsQGbLaRlVyaU4LMu9Hyfx9pbQr
uKs++XWEuNAYRZVZqKkh2vYWTh3yWDszj9ZDJi3E04XliFTsyMQBMbWICcr4PBQw3NgQji4G04WP
I9KuNxLq7KXPppnthFwq06TFtZd+z9qFUYql1QjhQE+bQpFq7KT5r0hDg4eyuW4txIL5CJ5JDB0h
FgxxX8UohJBPhcaj1Hv7cuwXTCytQ4gCKSB5/Go2YX/tgweTKfU2Lz/nYyIZOkJDtdrOEQAVryq/
zhSNxtDdYD99KnQ6wvnP+1KvovnB0E23ZfU6oebVWiB5kaY8b+jkpkGNoZhQD8BLPP/7caCRJScs
GJaGZLFBsPOldCDGsZcGAZasCMsxS0OSA3NejoLcHtO2U49A2BKfyclb9GgtQjQzMifukpBbVM0Q
ezLQ+O4hyTVXvQPq11+aPFlak5DrjFYo93oz39n9vR9DxW49WNaCGyzZECJaiOBQgTIf+4byWyQ7
a/RpVtpSx/u0lZkyCDKtjzRoeUe915yBRc6orAPzlQb4Kqxf/sXR/hiZf8SRo5V0h9NpRsv5SH+3
jbxKFWSkl8qiS0sRHK1RtGKcbJZiyPkhDfkqpnY1ef+UgWr/l7TvWq4bZ7p9IlYxgCB5y7iDcrAt
37A8Dsw58+nPguY/IwritzFjX4zHLlWp2UAndFpvzHCSlgHgWyVsQKrKf431rTkAJW7+GnbHWLS0
atdubihxUjansZLmzN4odHww1vRs9tqXyzezrzZvzPBCNhVZok1gpkb9JypuwujnalX2tADiWvjw
EVwQ7zqXVQaiRgRiefUyrz+WcAEunWCmWnBmvOME8DeVNMiyqxfA81TXU0uyw+UzE7HB+cyV5HHU
s5lgUgNlHGjyE/2FXceXiTBh/eAz3+6e95ndHCkT4M1QmFOIV8xPMv2LWgWg5xeBExAdGO85lQiz
hQUIFVb9Deldl8Ttb4zkYhnC/7cxvN80sKxQ70LIcbMg9DMSR6dABE1+q41iQ4bT/6QFzDlhqekK
PSiYkG36xQUuG7CXU/fy5Qi0xuJMQNLFDYkqMFSj8jtbGCazcjttFyBP3i3K82ViIkngrcCEZnGd
qWjUoD/4ZHS/UnKvAk76MhkRT5wl6MtMn4Frjkuav1IJaPeDiWUMnwvzQRtFGaPLLAH96r0/WJc+
nUYsy8C7+tFsfpYZ9SS1tHVdFOGICHFv6zy0pE5iwxaF9rSiZXw1bzIao2Tb/tHpKTJnE8Z8UEN1
gUQM5EvSpjYa8JwlzFxSflXi3xnRfdMnRebi6WYZJaRBQCzVf9K4O8Hn2WvyQ1VagW24LBNYCfv+
nmhkpJbKggMjfgDSZwvAjMl8iGeGZvxwWfxEN8WM7iZEMOO5jxamUpVe2TJ57Eb5MDZXI5WOlwld
tt6KzD5kQwjovcVkMfct6Z2t19jGajZ2Kv38MyqchSBoVkybCkGvGa9n1Yo9QDce0LUuODURM5xt
aPtGydcWzIRIUAHaHmkCwFeqz3/GDGca0JyeJTN78pZd6shWbKNN2UaztUCHBMzwK9iyqjPiOIEI
TMh36DRxWPNGiCmcy9ywM/nfnlV5XS27EYA6o4kFhAQYn+haW2J7nm9nU7Pr5jGZTAdYnH8ULiiv
9aENvaEGZktYsY54ExsC1jzoMTSnjvGfyfXr1psNGWUYpTlnRQspXR6xFfFGXoZfEil+K837j5dV
XjGqNnRM2hprwvaTJOlsR/1XzPDa7fx0+Y5EosB+viFi6DUdCVOfBPuTKiVyUoBtd9hGcJnM7iqg
jSXlx4LjRI57mUWkMjZFtcfpJsHG/8YtVFsKGCaiJWogFJi51+38G8aaOJXUginslIXY53dQ19TT
JOzjSwVxsIgQZxk6us510oBQiNaxkbYOMb9p5ElPRVU/ESHOOIxEG7OGxQ1SgW26QI5G9nodDCfO
DIHiCijxc8ISURZFJZDwMZEdJaoAef5sAaYZGyEFciGixIUNiyFXamdAZVUIgDpda32OydNjJxr7
2adDgRpgYIuuxg8KY9R0LEqW6VnGxFm1yqmb72VzJrNoKphdwkeb90aIixgGOhUJ0UHImFQP8xqn
XI69sdKC1qQRoILRWjFZowfAYUGkvK/Ib4S5CEIu6ywaWZF9aBOfqCng8bLudlnk33KEb3Q4g0Fo
VahmCTo1moA7epOgB7RJXy6bi91wCHAy1ESihCr8CkO2RcQoFnQpWQmxYxQfSYYQov+ZYgtH2s4C
cd89ujdq/GuZNCFpgJGMFPAC5MkotRMsyV2j36oPbshwsh7lVizNhLVeKfdJ8VkrKzdGhr4Mf6vb
ZkNIfW/TV9Ips2GBUKOclviLMS8IvxI7x/De5WsSHRwn7HNTYoiD9YBqemp36Ai3RuLGQ/GH98OJ
dkq7BC2SbIwXzUkSzBEzTbX+W1HR5tg4yV5kQFDobFIkHuSXvAuPhdRfx0TYpiI6NWarNp4JIIVF
Q3qwkx+7FWt4vsXl19IFvjmWR0JEMC/gpXbrRK6ociMizIXK6wj8zNf9LxN5WVXN1ttvwgqEiAbn
DePBbNNxwCGqZeYW+udSnR1TuBf91QN9MLObu+J8oRaXuCvWuC+feiDMa580jMCUOkXvmgtcQj8L
em/GXzGBucKzxMNfr9Bx/+ZUmfT9708Bgsn761xrudM0Jp1lixGFRHkYhlZQp9wFYaAWgedCTzCW
zXM05jq1Rmp1f2+QBTKBnQD/tzhqnnwWbY/d7aKiAJfEbiXZMii/CXqZdWst8koGSMjqQ0h9hOzq
sfeILx+6zyLkmT3HDPgTBbv0McMo85UR7NaPR4qSFTZC6i9h8yVb5qAdMKIt3B+2d09bSpzahfnc
kUHpZXeOnnPdtHtLZA5FvHD6VQFHcjDYLSF+dlJ59WitY/JHs3up9C5bXhEznJqN5oKW7hDMZEVm
E/2vNhS1su1TAD4YJE41gIL7XqwhjUm1wNG7KtZzGrnikVCQrNw7LjS3omWAGqqumbz3yEwsnABo
MJZLIlpphtLP1zgw1SoBwElw+bxeAzxeS7fEGLsbo5tm47iqFohJ5/KquEEVfr1KZq9+jO7rQ3wj
neg5xtqLc3xuntIz0PW6WxUDBoIi8MeFNYhpDMKQVNiK3A+navYlYMylBgDflWW+tAPWoCorsMQ7
xSgLWwHUwyHLrPqIaevUmxdpvVGrufl1+TCEX8GdvLFqrVSM+Ir4GAbVqXIKZ/Drmz74zzBrjF0D
6J26ouCieSGK5Gk2Q1UBu3P1pdCnM+qjguDgQ6j4SgJhvSGjf8fkDUixSDRGM+TsqgtG+kps3piv
OvV7qiqenBkCMfpoiDlqnBHpO3kusKVgBkL46ALNzY5giNka7zLQj5dv6YN6cKQ4a7I2Ydxpkjxj
4BdbrZKu+qaX2osZZQgZi+pPGeMMiiGpEypGYCyj7XggaZ8fuqSbsTBwHa+SqVBeJpzzSSorbPge
VAzRJlKFkZXBSj//Gd+ca4/WCankap3dSa9jJ1ubL2MnHRejgbCqoh2ZH6zc+0PmQ38Fa1oMQwKx
AW+YQl5va0CXX+ZHRIIL+9UxU1qCBw12D9OvVmTdd+l/nnbnuOBtNWmluVshKnJDHuumd0JtCFZZ
daReFIkwqXtnRxkpYAcw3A3LxO7t93aUROZSY+nEjOigv4pHZ3ioDCd3Ja8HDMb8SXbrU9e54bkV
2pKPgQlHmlOIJTaKBNk9CAbW6PdPJYK8ARA/iyvbtaPfXb61jwjwHDVOIYiFxIRcq2D0ixn0dx0S
VjFwd7DKDGHla3guWmj/ca08R5KT/JTMiRRbrwyauo3sfDzZ1mLZhcceB6OXKLrL4I8TIVyM6Gz5
ANMaVCrNBUh3XvONePPhO7HD738/Q0R8MjYuiBA/kW81E9ELjI4CsKk9aocs0AJgCh5EvufDS4Sd
JmJl4LFTRdNU9vONx0eTfzobtTa76awGat55YSY7ixB9mKkvzw0jgUSFhgiWcr4U9lgZezNZ0OLZ
YNWh1JP8qZwAyU6QHnaVNpK8VqpLp0ik2pOSIn9eoJ3InCySqCy7K0CmYlnUNHRASvNbHguglxdA
WV9wi3C5yDMcCi88jhAdTQ3wNnJ1QH+SB4GmMA4/nACL3wnCOBOwAO8POmnmDPuvCjSfBrpvnSOP
oSkt7uAqXguoblWQb92zQDhqdNFQBozJT7AB8XcYLEWaXbPKjE8NjUZH79ZvRqNIR9Jo0amRiHwU
8Lh7y4QAoBIwmCbgz9/zWBW4+y7MYGtOyaH4Grs9MAwVZ72ugzi4TGvPX5gbUlykij6kxSotCFQW
0kNm5H7Vi7gRkeBUQ+vHtCgYN1kLSCoovZ2jLdEBgA12LgCxWT2IAd331NHUZdMC0ibQK/hof8zU
ppAZW/r0pUPLUBWdm1j0aHnFHfkgixsq3OHFQ2KutIlZI7St3BqDPRE/vE5uzMkN7039nB/bI3mF
GkquCkyPZgCNwExIepg91Y090QA7cxKXPoc7aAqMGTkbwXSi3irWS4IUVvtZsbwM2Qqr6v3LkrPr
s7ZnzDlnQ8WoUVmCe/nEwKrxNMwp0OJ6m2CCDJiiYepIlS8ytLvOw8SgjmoSgEjB2r5XDqVRp0Wr
Z4QfJ/KLOJmHeebwhbpV6yYvdeREIiyLXfndEOTinW7Vq6yMEVJJy2BchU1WelI1iZppPtas4EG2
fHFKP2nFmsvmgsjNW/3F09wE8DaW0/ks4G+vhY/DfWl5O0dOeLEAbcGCEtDrvPYYB7NfPKCP35Wc
6U5+7D3ZpWfJHZwyEFVhlD2XvOWUk9OoNtZ8IaDc+/VVfWxupkAlNvE6WAZf8rQgTxz0ROmfxkA+
T2dV4EJEjPNyG6EMoJQQIPRBsMbYaTxRDAHEHtEmaityq2roaZckH2tde0EWQkSbiyo7JU/GZgHr
g16naJekJ1mZnFCXD9gfimaZMZD0UpQG2BVgqiBZSDRTNvgCPNVoquvNNAPrffLMX0MwRKfMwT4f
wMcOnZMAQCwQ4fawQ/xgizY0OS3t8lXPlwI0+7hwsixoZFSVs3NCRU+E3XhgQ4jTTqsr9Ba7ppkY
a/78lHkV8KMlb/JVhsI7hw7gOJ8Elo/9zkvMfVBVK9IUApqtS1vb8NcDdaWvMPp2AaBa0VG+Vqsv
keM0NdEMaSlkkCNBf0y8Vbaz9kpffjWAjF184A8vR1NObODWD2J4dxGvnLICA8FIJe2V+PSp9qsA
2xJt5Rdwn1Az+M99XcwGbi6TU8211cY2YpK6qo2jTT/r/KYAMEI/ilRiNz7YEOL0EODcqZzGsAHs
dTeGzwYYg611aXeoC1dxdDQJAD5FxJ/wKpl92DwTyGiSyGLSmh77I9uvNqiTqxwsb0Z8F7dIRNud
ThyMPTitk86O0HuK1IULn+VMXmrLwAcAgE5/iF9QerTxZvAwV756hSsJr3Tfr70dNV/eH8qqUfUc
d0qvV799wpSni/X2ttbamBkCJLCo7rRv7WDnVA0oeACRfn/E05rJgDTAS6xT1oLt0o8Mp83rqHcv
W4FdETJQJQFYrkYUnTMCGIuEwUVLKjaNt49qeteW+QMx7y8T2WVmQ4RT/THt21nOQcSoXkyjtwvh
VnMRG5x+R1Kr9msECmaauY2kAr3nczII8hu73mDDBqfXBjoRTEpARLGq5TouLVtZ7zHtWR7GtX66
fGT7AaKpAGxSNVHj4edswnYYJDUdWICY/6hOMbBTGQZ88lKe/kUuY/ettqHGWRJsApmUkYIaVDoM
9EN4/EzsEtltETC7kC/OduhVqxZyDUokiA6SaaevqI6mHZ+rAfh3Ij3aFQxTV3Vs+SSWysfZoUIj
oAPCUoTDtxazHRjwsnssshPc1q5B2pDh1NWUy3RtUpgHlkVATt2rnBSQ05LNLCLLdBeiStBuWh2p
+3844zQ3Bc4k0LZfXVp+V3jj4Xt2VH1y+BdIviLuOP2drcQoexYpTI7iJxFAFOcD8OXRuuUZvxh3
y+/ku5AzQN5AVU2D8kABfVxKuhJ1fwcLXdAfJj8+yMJ8124MvyHDMabFg2Zk+f+RKf3+0KJkC9Dn
w++Ih4WKLZCCVVRcOH/Vq6lStyz2YSCUxEFb76P1gIVpLkF4R1NHdHzaboQOoB+8AQxKND6rhfHp
ZggVRAalricHGRiyx4kO8g2p1uQ00Jy6S688yQMdHGmiyWka0W+cLFV26DHUJ4VTfzM16nO2Rg8Q
bMvWloreAAVcdaa6Q5qzqDNXl1IZJUhKHL00lAAosJ9kamV2tqbUqUxdcmgvNbalJN+TRYqPJNMU
J62an31KCi8Gxre7zKp8imtFtdNsUA66jm0jl4+e3eCHqHNzEJxjMJc4xF4OPHstpbhXSHXXZ/95
VQsL9zYkOLcw0bLPugavIVNWF29aa8VTQxI00Vi4l5l5bcD8yA0KzFTRkc3jIWTLqQJc2ABu4txn
tbTO0Q7xI/bP2OOvyaV+c8XCH+RknMuE907RklU8syHCCuLK99GI1eVFjQ3gs4tKmiPlP7Mo9S9T
2M3DbklwKlJbZt7FzC8Ui82S3KVfBEXqfV/wBOoDy5WuauHzbk9L3mh+mPTIu6IwhoyZUMN4ySY/
b9Kvi4m3JAFUmhxh5iMTvJx33R/2Q6OeLROdqvx0RCYDoYYuBm6wPeLl9VT7kZc4Zubriw3PFIhM
zy6LG3qchZuMMVun3pwxcTZmTmhK8ZUkS9WnPG/a1V7UaE7saVZCD32yo4jZPb+xZZZTvnnWVsUc
wWx+pfgx9TIv9llRpomD1M7cyRbZvb0IzVKgHUjoayoWgL2X03IxpKFma9Cl1DhPM3WA+NG2rVMU
nUhe916UW1Kc1sdjGWqJAVKjrwHGVzmHruWYt82RHCx3FkSeu87eQoSOJDDcFeL094x1WaNKhLAE
vhYfsLr4VARamfv58FcVxk4YabYyeVOs3iX9dLismSz0423OljTH6FwODXKYFnTfXJ7adUFnWFeY
GH/Q8LatIx+WQZAN2b3FDbNcMBqvqVLl2LiOlYhfo+4uCWN7aV7CXPB8FjHGGbVlHGKtVnGmBWYF
pLjys4xEwN5KX9RCcbCJRGBE2R19PEg2zY6CDywKx9YEtMyaxqjhyVZv3hBYAbsAsMLBGmotuHxn
+2ZGe6PF8Wb1oRJhkc7sarfWbXJAUQuvhwazS27hlo4ot7PLGQo96HkCsLnCVydbMpRZGuKxSorP
yfhk4U/RBNZunh69fJRqeA4pusJxpGbNarUxHl9qUB7pSfNrXznHPotBgaDZB+Lqy64YbihyHgkr
VPHmN0GxtZ7ruPElwKemsu5EsSbw6x9bMxFCbJjjswsFXdQGGwVZPgPxoXYKr/E/j/XJSM9YiYT9
Cppj+sUTq0VWvQ3IO9EV7ksMMWTLwiUiQuVSnTNBKqBCE/RrBlK/Wg+67ERXi68Bkl4HcsWTQEJ3
tW9Dj3sxhWOajzlr1eldM5C93I3dOMSYr11EBwxBWl+bY+5FfjyfyvCgiSZd9iX2jVvmuTYZrM7E
QGQ7gFtrRBGvS5XbtKqceAFoz2U+dyOnDZu8/+2j1ihiKGJYp4HS6LeLhdu7TGM3H2dtiHDeIdQw
XiCxRiQU7APzenQ1vwvA15DafYVSFsrYV22g97cif/uqdR9s2oYy5xwavR6zlHXRdB4NyqcM8Hhe
E2TB9PLdGN3RU5Aci+8n7XAvKvnuGwRdswz01SgUFvX9FfZGHZZtBi/B3lRYG6civEgiJwa/i0/9
QXLF2YRdod3Q5A66WSPNyEM6u3WDQcOobjANWKMCU19Ja+uPA33+nZvdEOTON6ZrOeYqnG8cXtNT
4R0rx3LkwbazY4m0IOrOLPkovFbWG/3hWjdkOVc1NsmEBBTO1rBWlEANMz/gpa7fzy02gOHdV1xZ
c2LEdjHOq6uiSdjuizYUPN2YRec+AoNHmmHA5KvoiOR476pBQoTeT25USqG7AsIjKQ6aFH4HUmps
m8P0PTNmAarfzgUbFPEj3ummjJcOO5iNXYiLtTTMpURbFjJiMPfm3HvaSAbbBGrUZzLW4bknplCW
d87bQKYXfSCmoWCSmZPlds1IZ5BkYgunB7JO15Z+nitVBpDyNNiqeRjbo5qlfkhE+2/27L6BxjSM
VyH9Z6D55z3HarNOc9iBNAniOyzzONSfO1dGtiU+TeIi0E7U/I4aZ3eBhUXC+m9qxU3pz4fxtDoh
WsPqfyPG7LfxErTljTvWXJclXetfeZs+MWrE7dBjI7stykzWUfRK3nEq75jjrANSG1ppDSBXyIOb
L1er7obd6F02CeybL/HEaQVqLxZA60GkVe/mHMuUpcwQDSHv0TBljDFoePJDKrjIp7DUeo2TaHLT
BQOM85coygVcsK/kudhQMDk96xNKs4pRWDP1vk0b28yfpIIeqpEIHPDepaBn3EI7tcXm4jj5tswm
tJJeGgFXYTrd0j1ng3UCPrXAWO3qkWkQkDLw+ERT13s9skq0bGeA3nIBdivjSRbUPotOp/aA/AXq
cMKAbfeSNgS5S1pjrciB/ze5OvqRDO1KwgIrw28CZNV8tU3dv+tSQtcgIEu5m5uyNImxaWzCgiEb
tbd8OGG1qgeP75cYGsqw2w5PjMQX0t2VmDd2PyTy43zKZBl0O0/xp6/VgwST6LGa9dra8hDkq1eh
bF1+FxUbRQxzAiT3XTEyPFk3m7I7Gb1eZVwLhIdd1Qdt2PDGWcU0nQZsAgMJ1im3HtoDC2DEXXJ7
0ZqxkVE+Kyzn9UJDCjqxagN9hrXMVCfVU+zx0BfY6mkPvoks1Poze6mFvch7jxxQN9FdSuHVKe/P
c62KS62U4eQ0NFkHQxw7xWQiVmWpvsZtc9uMHwojtQk6vSaseeq82HQW919pz/6Rv30MF+FUchyZ
a4iPwSGsNwm+ZQgfR6P3MCmG+LVzk6Zzx+psUWAk38718i/l+rWl9uPdv30IZzfmFhu74nadsOj7
oJHObrz6NaJtHqpvkt2h0hJdqS+jI/vLU/pgLED9uu3SK8VhxyLqvdsrc7+7I96oVHIdFSaOBRCC
i52ixH3sAslJnBxFHqbYrtCO7YVcG7Hg375THdJCN5bJ1XpUye5M9BWqmPrW0T1GnRUuO2muCXmI
dHySr7qZsBdv17KgzmoSdMfqGN97b7nNqEezcapMAIjtsrOUzss9oDWNUwmtDEY5VgRp0V2PZALS
T0YiD9OJnEEZDShBnDHDHWaVPdTZDcbFjmSoRDPA+7e5ocTZFZP0xjhZOhNyvAupHam3Y3yTYwiA
1bmmukbXqshc7huZDVFmTzchdFkQLKJdKBxEDDg8fT3UV+jMc1ibj1Fj4gHFHhSU4uKnWdzS2xkt
luLUza5Mbb6BXcHmG9BNRYdGwRGvTbX+SBJq3XSzTLyst0ggF2Hxba2rVRBpqHsPFlRk/7lYTpDK
NmqpBljrv4/7k9If0KlvD151Q53Zx/6bGoYucYpjdqc7vWeceidztSC7k1anbx3x+Meu60KSmoUj
liLzko3ZD0mLBhxD2FbPndndApxOhES3y7SlE9VEOQNtJNx1y3PemDQHjVKbgrgaDtYif6+HxU+T
+qaeS7fR6M//HgKjbIN9mph+xaYDznbnwzxipixD0mHJz2Grn5paFyHF7inplgZnlpOlLZeZ0Yhz
5Tpp0ZanWYcy1bzLrOzZHkvGflOV6KZq8T5RIwWZszBCq1iUr0fVKNFR3S3ZD60albusbhLR82HX
JoAO3pjIOaIIxVn4QhsxeZhVLI+a3LCmvywYndWZvcgpXPH8/J6fhQRiogTD0fiDCxcl4GiFBRLs
r11/2oEV8odjG3SHy+f4ChXAu9EtHS59aY5DLms57gtQXpndz6p1nUa5GtS0N79k87jY1Jilm2lo
omMm5eNRUmb1bHTxjzZdIy/KscKwMWflZFoR9Xq96A9VaT4qSNn7aWEpQZ3EEfCCzfi2Vie8lbv8
Z6zE8l2mjV/Dua3sUUeWkmCi0lfXeXGypoNyx2YJADssr47r3lD8ugbyBLEWGgyllLizRSM71wE9
jPm9xG1LCwgYw0gdumpyMC2kc/JWw8rg4bmhGCdWC+MxTsvZn6asOPZt+DXPU5RimrJxphiNx72O
YtsitcCd6NeXrphUJwzHwc7qDrvHgROMhTFrH/9Mm/mvuov7U4k5/MQeNYBh6JKBQkuUGZOtAfc7
t/V10hNHjbFztbWyb1JTqv7lW9uzTygtqWiLMHQF7TnvzXSrDcqYSjCYShQuwdBq5wnNyoLgetch
YS4fszYKutwIL4KxVEldFscQjcf1S/cpvRuP/a1yiN3wh7a41XEBGJ/dOz2aFtHQd7zM4u67cEud
E0ysU4qpijIrGqsgdBiPxqOQ2qZtHprYFnu+j0PbRGZbCP7hljtT6BqRBhP0MtPR7PS6devRRoO4
Uzk0tdcKbYvElv3wjETevRTkXn0d+aKgbtd6bj6CCzwIyk+GOeAjjPnz2j1G6AqZRWB6u5HzllPO
8yBkK3WpA5HOy27Wq4zaOnZbOMlBxxuK3OloiWLVIXQWNw4DfHlq0B0V33fnyBcOA+x5we23sAPZ
BByJnK4VZacun5bViZ3uub5tnklqU9d8BEbvcGWd+vvsMbqFWopWC++q0ea0ubgjpE3TAUcFp017
WxlVJ+//M+4eJ1Wcy11p1ADQHCTa+FnLnxbyfdQFM2oimeE8LvoP14gyNe2Vu7U6KcPVUAqUUXRL
nO+rVn2lRQ0S06B46DhKgrUMfcy+4b0x6djEg+Vq0SyqNe273Lf74QdFm5FqRaTh8FDdg7X2OifC
iis7CliRyzyj312kfwKJ4AuycRSq2squS1tvcuM+X+4vWzXR7+eMzKoY6VwwcSetj7y1MxDRFtG9
VqetHeOnB7vQQrPtBBLmNTlND7mPEkBAf+he71F/fa4dy219/UgFAZlACvlwNreWbJgWkO3kWzX9
jjaSRBEtsxXRYD/fGIvYiGkWM3kgverErCEVOxeN33lmbkwS4axCGVbImEmgsuSqreo3JhBIAD38
Z4LA2YVklSxSMu8GXCK7ahZH3NotkjXOLuBprsuNAhLoWjzM6TGZRQsNhArK2YUMT8OpaBgXZHIk
XbWX9llTEQwvEf5ZOkqfH/N6COY8tKfaPMpUdTLp5fJRCowTj948hKQCAi0+IpmfKkUP8ro6tNUn
OSNXsXqeQhpcpvc/IhPNBIYCaj+ohb8XQ2mcoyq3pgkaFrH9kujJRGxSpke8yf9Nwnpf7P+h92GA
a80MKiUzKk26DXQCJ3rokN9iqb95RYvqX8kQsJEVcZsfE8IPbwMsy/k/Rl+bqzb6pikjiRQVhK1k
/knKonCw7v9LMTULNG+mV3rUeH92tnzVQZ0XedYJklrhteIX2A0wotmXVbrGIHJF0cfOwZqygkY7
FBDxIOZHBRR5zMrFwhO8MHWMxqlDBQx1ZTlaJQANLjO2o4zoYlV13dKxWks2uMAOxDEta2EyuFz0
m5yl4KNPlynsqME7CuwLNpc1yE3dtZo1uUszIFQPMU3qYN1SmtroclCPbWutz+sgmZFLmkxYiN2n
rmODE2bWDSQE31Pv4rbBdhYoYXqUvsxPUzBcV9fjOf+cn/X77Kl7mm/o5zygz+Q3Iizw/UaZs6Qp
LawlCiWkzdbbpb6q5Lu+vrp8tHsvoXc0OFOazlhtnzITg00Z36fcjs79bf7Yfl5etOv60/ipfqhc
8llylR8isAh2bpwKvqPM2Rq1xNvMCMPJNUKkcbXPafQ4SItdjf5lFlX2nLpAiEdHxDq7foyiVxbR
f3I1Hof74bq7lm7Kz6GvXyun2UMvzMPw2KLVVsEuIlmgIbvK+HaPPHCiNrUSxV7wCTNx9xP6Qsyb
qvssYHKnXWB7mq/JkK2OtEvVdCWYxOaRTwS9cN2D8Tk6Rc9o+Jm+oIhyF5+xRuLrdJDvq8PvzFy/
I88ZAUXJpaZm7rLz+ivS2vmP5lTexrHdH5rUlq6ju+VqeMLCl9lO3FzURrnnrZFIolimAwuEJWic
jiapYsaVinx955lBGBRe5OmRrXsWHrPqX9bvBNOgZ7EluJjuslROMy0DuYsqQmU3p4ltJj/zqRJk
jncc1DsKnF7SaBosIweFwrKOY50fSZWcrdgqbDpPx0TrjpcFaFcbNxxx2ohSdYbwE3XAKq6vl6w+
TG173c5eHIZPlyntNS5vWeOTL6HSyam6ghRrAWfzqWpty49GwNoKhaKxq3tvfGlcrmUo50xRUShy
abZQJ1nV2osVatkDEoCC1+pe9PSOMe4JpIZhNqQLGGMTXxjpQf9i9KxgK0/h59eVoGS063Y3jHEa
p8opVhXPEBBAMXqWSYNICFG1e3ZweNiZrrCZIU4mtKbIsyICP6aceX321aqGoFxFj5K9Zx0aq/4h
w0e5YTXKEnCg0b4yOADzSx6GGxo5jRN55Ni46Y3+q/tRP5ho5xNOYe2lxt7R5sRDkswBGwTAIkZF
DwYpXdW8pnH9K4t7xwyHW7X8QafbsnnEel4bi7ycJTmhBc2edfwVQDdLImO+tDyYHezN0q4vChYO
KsPkXtYZwU3w9cGkmKRZknBERvitls54t+nk8TKJXQOgUyTM0WaPYRROnqolLeb4lcSsYwdr4ihl
ag90tQ0iYGZvrsfEAqB/SDHR3viqulU0WrB+kRZLc+IaNX6HtW2wfvS0ccpvqrv+FHcw7sZxFCUH
BR3aiFQ5BokajaWMzWcYa67vsKt6cNR88Zo0vMuS+lDFiZ+0oQg4Zt8zbahyvEqYZBxrHVTHwZ59
3VeeUmwCMUt78omffEmEeVYhRSZLm9NtO702paJGQ2ruUKySWks78ZKgstADq2CmB31uv5FbQufW
29Fy7jdXpk6Pc5AcQyx0mv+aLe+ycO56Q6w3xXybTgyTH0lv+hnLwUwMZSKW8wyLFIDQVb8uY/0l
ydPIrpdGBJi3qw7YhUlRimCzGdwp4u2fTwstkUDFcjUM+OenCOnHqK0FEyevT9wP0emGEHd2o9LV
LQXchmv0Rv+rrobYrydMq88lJWeytu2h7ejomnAuD82K+KkdWlFH+q552XwDF84UpO1G0oDZoTZP
utUdpDk9AWpGEGOIyHAxTWWFYR1XYJVqT3r9eciuIvmvy4LC1OnjaSIkszBVi/opV1uc51VrogYk
4rw565kE5K7faOnEDgYDD0z4RDQRcnZkWSK9j6oB1dI81PxGLq/isgaA9DyI7CT7TR+ZeaPE2Y5o
BQwDanOvSWKveijd+RA+9XZ1lK96rC8yflw+u/3reSPHiXw3YKqLLmCsmr61MlYyhMEyCWjsW6fN
6XHi3pUtFNkCkSn5rDVHGiSH7NQfxvSgFi9s50sbiDqY2DFdOkZOukeC5uI0wkhnXr8QaBZBbe/y
ye26lg1TnGBPIxY/0QkXNVKzxdaa+C5HAH8w6/GetkB17XrpIEWpKCG+e2HwZegPR682dnW8t/Sp
oUZFnbIR3JYeKSkBIr2sD1O1Pl9mb99GbQhxklHmNK5yGZeGVfto0c4CtnZiOvbCmj2LKD9c1YYQ
Jx14F2BdtgJCRoj/Rmpn5uL1Q2RPBSBnht5OMA00hiJ4vP0nyYYuJyLoKGnDegVd1jirXLF2P7Sy
OvG58EVtCUJanLCQspoBDjSzuiAsoZOcTJfYekD931lCTzCzsOGLi+ALRW2qbARfJKCn/0falzTH
rSvN/iJGkATHLYdmD5onS94wbNmH8zzz17+E/O4RBeE29PkuvFKEqwsECoWqykzJSV8pq+ToolYX
AVgsIvIQ7Ee2qYVLOrHsGPvRhMRb/WPRIO81/j6/F7n3MuV1BAc9OPJY2HletnUBompE33RSnFAN
MyeJe610Il2KHGCCjB/nDfIj1sYis4YgUVY7u8Dhlo/DE0VDjN9sVw/SO93NdsM3ETsJ/zn0rz2T
xZvkaRZVUw97ugPIn6k6ELVwi8vZsX3ldqWovwRsXNNeyLAs8NSUmceQil5oGbWwTLmjrH/oqGX4
K4GcRvOgYo5ayJLwXwya4AFFEKO08h8DWDmUi1YYSOs6/42K+O2C03DB9VeoVQXry/lPyb0IMFf6
H3NMvDSlUe7UHPtzQJkfFUE8b0TaBfwawMYGEyrtWms0iZ4BCkEbrmgkmXbNoXWKXSRksuGHy3eH
mHBpDrqZLyrdKtpUB0UXa7slIdlLVw+GCYioHK++BTKTzAHtrPHTbIhwoJR79W38ZSKnMhQg6KD+
pu0DtPwcSQMcbdkP/d6OWjfpRFetcM8w4VPRcjWLU/jcY7Aj/UU3afSbbtLwuXeXfSGi8hA5yBx/
U1taZXmj4SOSX3aZSxLDAXmK06kvdT27diWaMxRYZMnUwQ2q1XWHJSXTfa9DFXo4ppp2qKIfkiTv
81bEVMQP2//uIhbm246T1dgTTiEe7B5Uya+naj6Bguzx/Onj1+Hftwo72hWqlWyFJfyil6yuenih
XtjOd4oOjY7SlYmBw9YZrhUXlH9Qcch2okSQ6ygln0CXSjE0kzmbhRmSqJkL3LoQNpybX8Ow77KH
817yr/eNEeZMxgrIx40RRmgAoPSx0bE8VQcKRBFqzHB3ClC+SP80+i5mzkItj7GiLXjt0GFuqn3U
raNL6YeBsXV6P3QqwG5GCZJf12Z7XIQgY1rQZNM1irwHesMmis6WVHR9JiQccppekB0AmI2Lcv/z
6mq71M8vlf+7+iHSma09JoBLXVtkaDVQe+MB6W4RjHA2vE7Qn6486ZCKjgY32mwtMlsma0yzUTtY
/P9U4H5kuPW+9+1j4dVoF4Wr4CnBu6O2BpntM1rmqNYGDBrGDuOrjoHZMcEOpSH53FdjQrYWxhNQ
5zDRe6MXrU7ztPglBIp66Aw7hWsCV2IC3LsXMxgKl5PZsEaiJSYURf8cDkpxvJ5igLOLC0roM5wk
QXdTtJhM7FaUpjRL6mk03rUAr2h6LlhMHoJpsyUxPf0xhalnUg9FDRMrecz0zo/K+To2elcaY59U
w/PUP1V55MrhtYKhobRLTk3VPg1hHDQrKsrjbRTmQSx1rlQc2/VZ8Kl5Ee99N4H56+Ovy2Qjzs0a
wSg9RHtaP5ihhdD6YOlGeMVzyrpbp0CpnfavOnJbyzR0bKuQFdhOAQKA5YviqT9kvuQnk9sf6ahW
HZCX7Od5V0WeMqlkOI6qsRYY9o6U+iIczZdlMa+nUhXsKMEOxsz8R7/CFAjiCiJYCO9g2xrf8Bvd
Kx3j6F3tJ3ilBfGAl+Jt15EJQHOia3Ne4QsiqTSvIjUBVxv4aFwzMpcLyzC+EcCRvBIPFEfTLFuw
qtx0dmueCUdl2TbVaMNdKnGkgbc7P61uDV9rSBLo3vlvyONv+HCYmMhkFOq4Li2sUUAnmJp2ZurG
+ptoB4WuRvf1eClCkZ6PEZCf+PhBpTWq+0iFTbufHcAAXIAug//RLyYO1WNjFD36K3hCkt3yRNfx
8Jo+2QHKvI/iTodok7JjVbMEUuW1f1vHMEhf810SmJe6bzgdcBZq6Io2qSgKviVFm9MOcqqxzBcY
/JP0lBjYdZvGWaDIZT/Np+IY78A0hgv7QB+SiZF4gzAboh/qv19rn1DdupKtkDHBb8gJ5kANFWJg
sWvGilNPtdsVDVR4RQ1fGj7PmWSCTm3g7Vpm+K597tYYlgsPS4nyiryrvPy7EEVHQ+Y5a0zoSds1
LcMI1iY3uYr2dHyf3E20p3P5BdCAyDcm8NTWYNXAzaCYEzvVk7o43dMKVpHoyX6eAiReLrDlq695
dbYnt3Q8UNzK4icqYDVElR2VHpsJBySeEkw80GJ+XT2XErlshvrUhcNJtqfFIbWe7/7qoFpoHNhI
NVWLfoLNPp7VtI5SFdWlyW2eqKpOdEurc/WTtsNjdrecRM2E/3JU3y0yW2g2pqwewjeL01uNPzoS
0IDSGj9ouYQlEG7vFdzB/3rIbKK41OMsph6iGTm4GmXmcbPpjZM2AvQwf4SfnnDr8oPsu1VmMxVt
mkLtClaB336I9kNQPUo4KMkDXdc6kA7CKprIInNxqSSvkoRapI9N7Z83WoDUsYGxjH4Rvw709G+Y
BnF7vTvJbFfAtdBVz6lJjGQ6cZLvKwlAoiy61XtTWGiiG+NzNHi3xtxbdjK28VLi1U5DbnVH35n6
HeQlgvbqKxuHu54YCkbjXMGsBmGusFVO00ShvbsItDd+PKX5pdEsliC94p74dytsBRlz1v2Q92gk
z3rt26DcAxbeSZRXkLw5TaN454+7wCcWEtGYSSaFJQ3fUrdrSDc4spZbggSOf8LBok5k8DTqssxs
i9XI+0aKsS3ohxoP9EPVJ1rkJFTXKRDpOgntMRtjyesRbAnNH3v1Dc365ZvX6vA2/xeYD+fXkJ8h
btxjN0bZW7Uc4pNBEfQwXSXHwpWppq5bH79A+cHd9e/W2MwmizLUxsmbc8ouPIIL4UQX0w7S/ZcW
kzdWqagqmsmgMQSrGLOYw1pIY6iDXZdWG8dDcjQBNqFoVZFMJbdutLXErGOSDUWnJDK1tO5Az+jE
XrvXAyA8T8JwzH0svXvFHrNOhxaF8kaNf9kdFxd3/K5xR9nRPPWVXuXVdSQkEOMeNlUHcReCpAzC
4I9XK7HQH1UStL2KEX2hooOSehotgqE4vmP/GmG3RyilWtWpKDEW6TdVv6/Cy7z4H00wT2rggY05
q2Eij0uvVUKHYGYRkhv+35wrFZVK1PVQbGV3XgXoW4lIiGN8pPshOdruGpBj5Ka+WJ6ELv6ny2Rj
jPk4C4nrejVhjNYJhmDck6A7fIEIgv99/nWK3XhrP7UZZHtp9rH4+oUMfr7Qi4LyH6ppI3m61z6K
NjsPE0rJnv6zkGyUj+xa1lO6kPp1dlff1MRpUY6IvcydUs/61bwaDq0+xajOHEN3gTLT+DhfqidI
0QruG673UFAE7YJuQhKLyS6VfBwkdN1Q2B/BerGmILNUY2QKmeme3zz899jGEpNVgtFd0tcWwSS/
AAPjvvuev2Lg/c7wBmDmoDYKBcO5AfOr7Mg16qYihLPIURoLNmm0pcYGeH1gvsjaoCjIpd2uPw1b
QMzHffBtnKS/YmOlnbpuXluVlkbMHcpwzpzrmIatYjcuJ3c11sHpSeWfX1r+9bqxyiSW8jwrcjjh
I462AxRdcQUeEzfeyYd2caPRkQJITpWC7ynylEkhRrU1G53SBOfa6A+T6aTDb6kDsFcdnQR3X/N4
3knqw6dwQADngTSkgmyV+X7QnsnKQtUBGJe6YxThjRn234BGOUIYQPCG5m+Vd1PMR8ynulCKBR8R
lI8Y71jVXU2yRxOC16I8jJtbUqorA7wciAaMJT0Kke/RYjDg7xeLL/vlDuyJN5mbO/GVChohWtEP
fRF+iHvvbcwy+6XvVUUpSszWjePSHbveBsq/jkU7RGSF2SELZN4ivHkQWmI9ua5yYnmV1SW78/uC
H1dATqKqECGn9DEfj9xAZsUqTWTMc+4q9z1aeJhPGILYs30dvYNn66H1Vx+EmG/9e5I6otXkjiKB
te/fX8AkZAVwxvaIcI7IFgZTMO/7ox3URzFLCf+gbywxd6JGytpqJHw4iqhpwXm1fqO1APVZCiDs
+SiaoRXZY3OXJSymKEP74O3Faj4brrLvvyUguBqfUG4NsJjnP6bQIJPJJMBhdKDppg8F2TWfIXR7
/GOwAqn0VwxyS0rvK/r2lNgE7MxswqaY8e3INfidL6OjfG0Gkat9pdPEy2hA2Aq9G8VSMe7NnHaS
yGQsR6ASx908ohKpBMOx99AEwfT1cjO8glpOUh9qFO4Hd/Wp9LUw8eC9VbY/gTn50JHJ5XXCT2i0
XfZDdZMTxH2h/Q41tvwKWsLueAR6wxsv7aDaFRUeMeMXeK94kWH7K5gja4/x2lrQgvQk4CnADarW
IronXghXscyagbFY7ZMuGcYHICpZAt6WaE0lOwmJw70lZfKLsSbDo2DTct3ZGGMym0wj8TJRTKR8
zBK3XY1vVGZb8xAE1OplAY3rl4S9eZfH1kf6szZbN62bTjPymL7O0NVXaq9QDrb2RPC4NkCNu8rf
ofpWhD7VsBAXY7kzYYDYoiAJfisQHzOZo6lVg9Y3CW0gKOQitfbhSN5oCS1kc3V1WgaUuchDr1xS
YfPIE7U530in2IwAg/CmQlF+wAMxwXDEug+piqMLmsg4oPzsVKVEQqWy9S0bBJHt1xznZT4buyw2
CK0nrZfm5s/7W3VL3KI3i+ZAICWYj+ld78rQWDah7YEq/6VonpHbj9paZyIkZI103OzwegE78E1+
Q2VkDQiBD0ByvukmfKF3w6s4bG0yn5rI9SyREh5rAVYb46FRoAMa9wXqT16Whwc5tpSFEQ6Z5Uyz
a7OYJgWXeXlRo5hfkosIqhCS33kmRBwBxFEu625HwAEG8URfcI65wdFGQdSkNNOYX/l4oKD4lsag
hgPyvxtbUADGlXWfDUZnIYOZF6Ad5XwfFbEMogNiB6RqQieuM8OP9XYNdHkpfsTZoI+CRJsXXcAh
Z5kE00EQ7GSyCx3ai7FN8KtSxOPUuJQrESCIdy8RyNXiStIgpMgiVSNFBweA1AFn2VW1o8zNXUzq
h9xOnpfYOihS+o/Vyr9A/ili9eZ9bUIDNHj5CPnUuG5Iblp13QNQ2qamo5cayG269tDq3UNnmsLB
Ge5KIlqg7om+MyaUPn5fKQ4zRUIHxwuNcPB6ba7vJjMCCKkflK4/GVqq3UxD33oLxpfBvI0mdOiq
JiGpl5fNcFmCYzd1VCPDlIKuhokAdsOLK2CyBguiin+fKAprPZ51fABANasbLXpAWTGQioNmXy9L
7CqFkPyBd0dC2Bs1RBXFc9QjPi7HkPRdh2o9oJTIlJ01xmRY7qHVY59eZRtt2emasp0nIoVv7m7T
sKUUBTpB0Iv/aFZfYnMhM/g8Wi29mibdclCBSH2LLnANbXfNaO5Q4zz2BfL48yec6/HGNJP95NGi
TkqNo1QnF118L+VBXgjejoQXRAimGqAEgPMkvz1XNrcyalbyYg/UPUwyjQ+xW93ap9wjoVvXXvot
uazc2Sn2mC5EzkWJRNpAQoZQ7JrSyS/7yU0f5ZM5oM8mim+8fAE0rpqCqj9BhGK+d5QAWDoSADYn
+dDE/yiY90cf40pdXu0MjG/nl5p71iADBey7buKIMzmRFZN2hQQPNpcpO5bavkhRKKi1cMvTVGrq
PzaYeG2UBFX3BXBjcNZdgDsuMK8oQqK5UffCNx73s25sMbt2SJVFklTYanwMiiJl9TF070g/9KDu
IG8RH0WDlNy9ujHI7NV2tvWxSmAQ4k9+boW3ylT/rizFP/+duGYMYBhRAMf9wgq95Vqh6FMB3Guk
aJ4ydM+lqj6uVvF63gz30G/MMJ9qljDwBXYfYJpDjGGAMkDz5sZ4KAGzTXPtpSa1jArkdDUmIKM5
b5r7poQgkwJ0L2CakCX7GHDUWRsSbcQtU68dqN+bLp2dUmqSfTwmxo1tldVuUIrxVOWmAs7BxoqO
SoiSrLS0ja8P0J/LzSFKBQvPjfYghsDFDlpagEc+/qqJdMtc6YgTc51LHiB1htetFlKeAsx4chLq
QHkWhy6cdoLloMecTZs1EEXoqoGSk83OxUhKlRSjhFsQTN6oUzrFLRRg3cUKvsinxLvkt/aYsCPb
ZdjGDewp0eh27S9Lu4EUJS45e59qF2Vmoka6s/ESzIbIXaY1WDWQnWu3MiBWY5IIdgP92J+8BwoT
pW6CO09hHg2yVURDl0W4ZDPN1UbjqV2Uu/MrzHX43QR7AxAIqFaZChMmxBIH4yU2rcCufs6SEHfA
dQaXDXgQdB2gYGYPRZgm6KuROuMv/9CB2am6Cz3KT9BCq6Qobv+OxAnJE5WE1IFEZrFOamXn1moj
SWnVX1r+FCoXsUhzixeStiaYTwTpHLlU9QbnNe++VfMur5VbU6RwyTt+70Y+IZrQyMKAbNLiflJI
UDbXg/RrBG3amq07EMy6Y10dzu8Kwj13kClHJxCb4xMnlVIOdkUWuEWl2SnTaVw6Zu6uOIKUVwJj
U9+jzFEw9Fy42Rv3arriZgGR/GNyD4g8CEL+PGkjrxVOsfPKYNrmx7ExMjTGvh/x4+QjuP7AC0rF
WtExR6dXyMvDPR8bW/T7bzKkXFPjoZphi9b4qLW89vKf4z5z4yfd/wNL6NHu+3X+A3DrBVsf6e/a
2LXStV1ACIQ7yFN2Ugey98Sf5mBp/RawBMxD71vzIkapQgjyEHnM1LuMrm9mjeDQzCCTksva66vW
XfPINzthS4EbE5BdoxptWwR85x+9XORsyucGtoBJCjJtCcoq8ZpV882wu1TDLhi0bG+BgMYpDKhZ
VCFxNVyLCylO4dS2zvlF5/8ay0aVCCmGxY6ik6xPInWgm74YQaoTrbanLWbyeN4Kd+BDg/y2oamo
+EEj4aPTUtzIfanjKUMWLXMHaU78odKeMG+NQa6U/La01JezEeOAQ/iM0mPmFUNBLz3Ri5aXYyOJ
orxzBMIJbDrV0F6EMYEq2kYHWf1hSFdas16QdjyOZeSd91pki679Zj9PZK16VFHweo7Xy7Rvf0Pg
7WFQDX9KytAZ0lhgjxcyt74x59YssnS0athL1GNear6VV06U/yzn1SHJ4ihtsTvvIO8i2BpkDmxn
SCbSJBgMc7B9V/L8rarVnZmB7vu8IS7jHEKyTNDGwZylzlgaVDCvTwUK0umFcRvfJPv2uvhu3NR7
+Vq61Y/likqi5Nl7/UZE5Pqm/8cmJFvTTGxIQ7VUY2K+SZmUv+l4UvTDOA5BuhDvjzoT5lnjFkPu
0aE6SMcshp7e10ST+Ov9vgrMKVrsce7lFj9FSw42xDyBbfLWSXAPcncRtOMMCLiArIxl2ioniMih
MgBxnxUPYkCLTB+kxpVfJimYRtriok3S1E0avQvOf2SudxvDTOE0Grt0SiYYNrT6qFjWk7w2pzBr
f/yNGXRz6YAM0kxmESsdotwdKIG9JMGIroKybDMczbUVLCM35OnKux0mSwrttE57Gmkozk6LdnLn
5DvLo71OeT1R2sDzfnGjDcEsKaGUN5/o7OIMWU1CX3AIqq4l/V5X+1BOEAshL0lW/sXMpb4xxhyK
fEnyKC1hLALaQm0XZwX98BIC5hE+p0okOv7crbExx3wzvIYKa5lhLr5Yd9MVnXPD2/7JcMD+itmm
0C8DEcSD2z4xUAGjqqQainBM7m4XgMe02ox7ejR/2XK8q8zBLfqx9GwZwjNTVNXuskrP5bCCtAPS
c6GuoMVSBrOpg2MYY0l5fRqM4Wbo9Pvzn5r72zAShzeFjDIdrrGPN8sCeHbVhSM6gy043Obwag1V
Gdwyy1XUF8dO7lOnXAt3ru07khWnUcpO9UJ8TWmDjGRPLeSZHLQ//URpBBuD96UQolEqRt3IxnX/
8ZetoyT1lhatEOQbd0YLPkX7ppLMvwgVWyvko5VK7SMLlA6rp9VXkW2BlAup+jwKciNeVri1wtzf
SWuthV4mK8i/9tqUB9b63KMDHdaCkiR3zVSoNwBhDMlktuBaFMYkd4u6eBIqgLtIvTcglr4b8tvz
u0ZkhrlDJSPrI8AmFk8xxzUIE/AZFEal7ZpI2523xK3o2BuPmPCwdENUQwR5oe9eqG8lfrl6mF4D
wbs3HOS9RQ7C40o/BntN28TGlqN6k8gTPm6JWOlbFSIrC2Y8BvkwX2RH41BdEOA3d3jlgyIIHc6/
AgxsjLLve8UczMVYdXSQ0eHtb2TwiviWN7uWU98t96kvhrdw3TTQkFE1GTKFBuOm1BQQ1A2H1RsM
+aDG1r26JoILkntz2e82WO5bVbFLaSGwoV9rkPUD2cwFVRoxoD/5BXgv797aWmOufXtdOnlNxxWv
zRFP7VHFE3v6bUNK4WhjblpxTYyU7cK7ZS/aM3StPm2ZjZ9MrMrROC9A0796SRje2er6NK/VS5OE
V2FL3GyQdu20XvemqF/ILYtvPWai12S1RF1X2NWCaA9tAM/y3oj9XiHEJ7o5qQ+ffETHFAKsmokq
Cg0KmzeIQqRObqNqxZu6vVg9OthP7t7QZrvyt3Acibs7N9aYEKM3UCBOW1jLD/0uDAy3u8SwlWNg
3tlRMWTxhSkHuj0+OUjrhKBV0yEHyVyFTQVBIKVGfImUy3YpoK9k7+Qx8ccY3Zw5Oy7TCbQYezm2
d7lkCwId9eeccWbvyt08t9ZYrB6kj524zQ41ci8bZBtTmgpMcY/Jxk9msxqN3SmVCVPADrpL96ur
VQ8cW05IDuCq9c8HcO533Bhjdmg6D2OLCUQsav+ag7k0Gf85b4Bb67E3Fugv2OzL0ZDDLJ9hofPH
xMkQpo/1rlchHfA6u2m3U9zuF5Ukh6TKecvcW3BjmDkQaAhGU2PnOBCzddEvVBZbnn6mayaiuBcZ
ontn46HalhC1mKihbj0sCxhLNQk5pAgnzGVIsTFHhfKyYaNLxHwrfVAGIJ0aGk36Q9kF1uSvKE/O
L6knueGuu0j3dbCaN1EXzN/7zMvUL0hkc0Pp5kcwn3OAOBaSvXb1liJzTPsHkQG/qnDnJ35sNk5l
Lo45Ca9fbnDbWGW+ZbESY06gwYCrQz1ScOvqJJeUZg44SDEHG13Iz4f9faGZD1qOxpAME6z1XnbV
H3Iv9NJdD14PXIzfvzDUwz/x7/aYJIqEZdknI+xBNLByiupEJWUllH2tdl/+BBYA/AGpk6BA6wsD
Od9X8LNCUBaTJybzPTO7yttJ7+jKTj6Vjy0KE5Jj4U7elb6JOesv+Esj9ef1fbfJfM0VPcBkhmIq
StzJvr4OAbagDHf5rXBEi79v3i0xX1JeQzBwGtitrdcBWI+65+FPgtNSLVz3bwLOuzHmM6axPqh1
CGPagLryclzzi7wUNQ3pL/60djal9FFRXAUR3MdgYzWox1T0mm8kP+pAiVxCM14vfRmU0+fd4b49
7Y0p5jPldgHF5RTb0ph987p8sHc4d9/MO+XKvlSfo9qhRCFQpRKyWvDvjI1l5rNNST8tdQonJ7d6
ApLvKQVZegLRSdTb/OKBTjGW7t8FGVTqqdI0unhsxr1iVgRVsvnPUaBtobl3JLBO0wHcsnH+5ujZ
4EU2dODXkedbzPoiwS/ytMGrE/SLUIs+guTu0ARJoN0PXgKmJiF/Jm9i8YNFdl1tTS1XO8Xm8Qcf
8rLzYT0Zh7XyoaTtKL68J6YvYqIXGmWOhVqsFnp8MCoH+WH2FK9x0/vs0QYpm+KvqLMKF5YTXz64
yRSR4nrJDXPAwkq1kjjtGudOFYV+GM5XIZl32ljtWkm9GewEvWdDRNAmdJh5uZXx3AylBvMUFVpV
0JuY96+ak3c7Kk2e33Y/Re8beuiZoLB1mOWEM+YQ+uk6lrhWoh7YrQ5zTVqnC+qOIitMDlySmkw9
tUJKiBPpjRelIgwcD8DxwRMm+cUsKCbSY3omqjAKUqlt9uqwljezaZU30GFOH+u8tk9a3kmnOR7y
Esqnli0o03BiLH4Eqlq6gXl1mwVX9lqItDLHSwO1Brc2fk0SKDZnDCeOD4IQS4/45w/3bonZKlYp
pUtDc335mN9A3f6YeuNP3Y8eiCs72XV4RzFHApucG3/rHTvuYvfjOLXU5giUJRrMQfS73g8YgEMf
8jp35xeBPc4djOkWsLGaOribsawfbywzD1dJSZEeT66yA4zEVyuohg0eyB2CSXGzb+ftcZcUszRI
ZejkMsvYU3ZGl46LvXhRB94VexlB3QMBL7NQvfOGeMdBQeQGZNnCoLTMBFM7B9tsUbWLF0ptdi1Z
JQDuq1QIPhfXCmCfQKZhXMFmWQnNpYpie64WbzSzw5jblhMjM3D+wpWNEcYVUHv3VtTCiI5Sd1lA
HSf8KwsYcEXXAkLcbFsvD+2l6pIa9bMaW7oHmLxtr887watFQhf73QZz0SwWYBipBC/+TE407tq5
qJxrDpoXOE71b1sKzpvkBYqtReaigabuMsZ6s3jQGoAcxhCVvloSw1P1BYyOSjqLUjJODeSDi0y8
qMfOWrIFLi41KIXqXbzTrwwF6ryUQFIYjAXusRWXVIPCoNHAmhYsPlVN6k+/u/FWAYGrt3jFbtpX
kK3OnkXjsby65NZNg7lpjLAZbcxT4brEDSo5CIyZnw87DV0gKgO09DfnvyOP9wYGTfRCofeCMX56
CjdPeFDhRmlldwtiFGX4BnebN1AMml+40UEKshLDP6I0hX+y323SQLaxaUaTKXfQvfcs4z5tX61I
FHjp7mMvl61TzKnGqCSk70oYkGJn8jWQKGcNpnwMVz9VQflt1KG8Rdzpes1A9yfyjtfI/7CkzGmM
IpKVVQvra+6maOapPvK+6+Jx3FNhNelyOlTX7WO1E3NJ0P/5nN/MqZysdakGuce2LVqwFSiz6a0o
8DqpjrEyohWWF7fQ8jm/hXjXDqZqNEzXmJRBlnG3MbTGgnwj3NVwj2Y3lpk5simas+bdpYpFbMWC
hBjQdIyVLrTCNpvhWucbYDbeo0zgr1f1P+DEre/ElO38g7ixxyyljBXUzBjnIry0gu6KVkJGZzyC
gvv2Cw0CbnQDugadWAhGfoJBjKE9t0qGLUPL5dWxwvAdCeI9xFWET0zu4aNDt1SAUlNs5vDZq5HI
uQXEZaRUfjdQuivB8eOevo0F5vQNGJtoM73E0hXdZQbBUA3tyxQxbbYMZ5HKKyOWBSa5e3Bjktkd
WY0bpwZe3ouT8bGUVAzTDYXlViNQMud3O71nPh2xjSVmX5hjZ8xGD0syrcaBxZxAx0zMCCL6SvRn
bEIkeLWNedapGevG1p9DzCGf9+O8AZUdiuviJFHR/sdHGWJPUzEGKRo25a+UhpItMkXsauYq09Oq
tYoCn92a8ssmSlBQW9fjOptXdSc7g0Y8Yio/q2wVYf55zSdQcr9bprFks3gFaHximV6i07wfrJfV
tHwjv4/T6yE2HMxFg/7iZZqak9WLwD3cvME2qZwCnalgO7SQkcZMqZZiVUmVO2a/XJV59FKo5Hfe
CHv3/LTv3Rrbmh2SCKXNKKNRY0CNjyrnzm51wNFGmUhMucpzTqUMRXTy2gaA5+OyTvZS2FOKLVNb
3yv5oShO66h5ZSpiaeHmJFtDzObvSYjSESY9kJMkV2jpJQ4Vwxmd3lle06vV7+8wkBycPw/cxdwY
ZWkG1I4MFanh3biTFsgvNoHtr8e8wPOQYP5m+SbM9XhBf2uROSBpE+mhEcEiTb2WH2RvHWjGPj30
gcg7Gv/YqLU1xZwIaV3mrm6wotpkmG6s6MhIhuLCzJL7vLVLiMuGt+fXkxdfthbpW3xzBtGuSdsG
Wsug4E0eLSsqHA1Ur6JXgWBLvhWkNlbaIrfISrckreE3V8QzogMpUcWnhIarX+NNF7lm9YVuEK9G
DC2tf08DC+TUlJ4oTYglnXfKbgTJsWsc6RjI7NRQB+kdMyj9Jbr4QhOBV8bYWmbu175pksQy4DTF
3NPGRWuDvQjS4D7O/eyoP5uf578l73ZVwaRPNPDRILgxt2uhL71tpHjsNU16UZXla9xa/yRqJmrJ
8nfpux0mwLRWHuq5Cju92vttBUVSK27cppYekrJRdksU+/+bY0ygWQoNg+glfcVa0XM1lIeuN2/S
0b47b4ZbF90sIFsISudUmssUBRPzHifdt08TiqI/Zxeji60zX2Ze+rsR0LEJbTLRJepDrUwL2CwA
AAKsNjmRfXGZuHLuxleKn/pGJGT6/C9BFDO1GI+zDFllF7QszTQdaNb8HY/0F0gRZG6PMZf4LYqO
QXzMRRg2XpqBqbL/mGRneXVbKnHVw2QlSYEOeLRjNvHerEcw8abqqY/y71WlxVBY7npB+OHGOFUB
Ig8dTBCAMt5acdFny7Iunm096qCK71PRUDj35P1rASSZH6OobLX2opiwUABhdd/lUulnYEN8UZtJ
GEt5vQMQLFBwoqJgUo85fWaxFL1NYAvSwCAyssPEM/s8h7g8OdTDuPpF24Z7kHnekQFs/Z3oicf1
FZARzOfpUI9mGQAKxJ4lblC2qofqYpnzBMMsxp7odS+46rmGgDwkFpzU8HL9uKjFYkijWdKnZLE8
qSk5RGsB3LNpHQTHnhuoae5LVblA18x8vWWAxFgrRfSK6A8tSDIwG7280nle2THAdyrkkuSWHkAG
8K9F5tBnqd4W4RLjLf5KdhRb1J+KxqmvV0fydcBRMCkIGraDEbrJvajuwT0NG9tMjlGCCCfXa+S+
dQVqjqW+LXuM4J5fUu6nww1kAyj8hp38+On6DDSWegsbbX+s9cdMvtHbx/MmuCmFJYOPQFZQxtGZ
3RE3aaOtizR7Vid9r/RxdNq2OU4S1rFQDUHlluvPxhj9+yZ/Ga0YQzkqdsii7ez+Xs/vyXI87w/3
s2xMMNlCpZOmzDT4E1mFGxqtY6qir8LtXYHEQTcU6N1g6ZhtR+Yx0gszQZgyVunYN1F+6oBwcXJr
VPZmU0T+mGaru1Skdwe9LDUn7BZF9DTnL+b7r2A3YKaB4jfE5k+6xZGkygG+2iH4gOcXlHvJgQwF
bH94CKGAwqyoJZkohdn2m/ZN4uTaG/+tjb6O2u0jyDGIUz6VF0lAUoJZfbB+QFWIcS1MMAeUWwYl
vwkD4jWXWeMAGvStCLo/hENuC+kdiBeOAfRLTg1EzkBWI2aZ4/4OEDdgpgKwPtNibjxMcWtrCjFU
L8uV2In6od3ZiSE7i2mALzC2oNuwkNElUQlE9dpNpWPVShgUdViDLd6M6mNVSCI0D+e9iJEwokH1
0MZE/icy4miVrLGcbc1Ljeh+atTCkZQQYLBYyZ1WW27wuokdFZIdYMDIfq2T7appPgOdJpluVVs9
cAIpeJmHThBKOJ8NWB9sBsyrUDohltg0GdD9mUwNHIfV4FkoPkiL7WX64Oul7Id95cw9VL6q9GHS
QPlafLOzyrEARkrBOzND/ybUoOEU77pcdwzbcCatdafxYgx/ZcT+P+cyH38q/fKbSBStdWnG9KcO
ZuP38+Au+o/z5+bz8VRUwLV1wDl0iKmzQ3zmGGp6aLWjVyRxexM1qXFIY9v2s2huBM58juEfTTEx
HEkTKByKZvQmTJCjnf2YpaUfD/UugeTn33hFK6maCvJaFvUpF5i4VcB77Ck4EAB9OuP6PV8EGcvn
GA5/IGQLChNM/6NP8/HjtEDvRGELfyQ5dabkYilFNTPux9lYYCI4wnHbrivcaErDKfvJhX6HE0ki
+qPPyTp1xACenYBKCiwwHx0xG3mQ1gSd6fSg70Cv80bk/Tc4sY9mmO9vLlEaK4j8HvowwDdXHrDP
Tp5/+3+kXddy3Lqy/SJWkQTjK8NEjXL0C8uWbeac+fV3QT7H5kC4g719XjVVajbQaDQ6rGVLzxIR
ve74m/NHJ7q0q5MjV7GVgoYXdp2RjTS1jpVr/xqV6Vwf5sYp2nKWTGUcPNnseoeYGGuptey219EU
UndveRP7gTWJrnWuYpQu3EZfPZw9s1ldIbeKVMuQmh+KyHaMSsSvLpLA7FOZmuCl6ZfBI510t4zj
gUTK7vL5FIlgdmc0llAKYygRq8DWxBN/aopvl0Vwzw7mvjFrCcxahU10G8FoB5MGa6swZTkZkYPL
56BUPy9L+ZwcgQ2spDAhwJy1EWiLYQNmV1o3RlVao6u3c3wVhfLsBN2UyE6yZKL5Z05H4rlcxgoy
EuLajiBX3VLuqerGzk7TDKyCp/gKMPyuhe7VIQReuStClOd6cQ29uXiOwlUYzNbpZo2RiKgbvBY0
28coa8p9r9ll7mCSbN4XcZQ+X15iXiCBQgWdrpLRc4JOyPOjHGmtsVSYf6TtyBu58OLcITvK6p2q
jvUaHUPQGbnZFqOHAsHUvZ7nZ7HIK8HMAQ/KyuiToMXm2ujYa7/ZyyugItxxfgzbDFAbiBKsbR4f
m0SkMjWbz5LxCMa9jBlQlZEct7kZLjG2twEgBUG3dzq8me7gyx7g0IxDLsJ64hRnqKp/BFI7X7nL
0ipiuZToaQnv8948NPKuJC9G3TtteF+O11qK2ShpdGg7i2CVubfPSjST4ejGqCjbBJ66epVd+zVH
e+JG3/QNEIUtrDxasQNnbL3u5+KPDxQ+UyCfe4QNRQP6LqHje4y7s4IkCvUEvgjNIzQlR7xl16Ru
eFd7lDZ+vNJKRwfNUOhVItH0X3/a5pVoxrKzPk+HSYOnpX0l2RvZ9OCqmnTwq8tecUAHze2/x7rH
Pq8kMoaFnMpgtZkyeGkeO2W+A+RSMNaig0O9z2e9wL2DuS/kWAzGK4bKYuPRB2tSHnqfUjlSqtUW
VKtIEYCYStgpLZLHeMNYK+O0bCEPTedAiNonrxkatDGLkm4kwG2LuXk5r026jn80ZIxmWvK6WKIJ
sSyIgDfhLsrQuGj71gBzXfyZQmD/naHSlkX092nyJ1RbawZEsxSUiJ8mYmPEbCTXkVYoL22oZDul
iRW/r+NX3NzfqrgKXAkgR8dIkXvfNJPHpZxjJyrDeTO1U3kygHazC6taE2TXeLcu0FYAHoldB4oW
Y9Fqksr90EeDZ8QIujGWmjXveq8JDIy6BNa+1lJYKw5bQsoyRtY++6EnmLsh4AxXv2apvZ0B/T8K
Rsu5u43iMQXTIkgusERrc9t2gQE8La971V9NnNLoptiBZ8AFHjaqnsKd5q4i+hIxNQnwPVxB595Y
H0EvJxO8LMyH+ln2Wze9S24kt/L7GEhPxib34hv99rIfVHl3jrESymxdYuhGPVChAEF6DZ5mdMcS
T7sbfQBPedGmOAJsYUgw2LW46ma4R1xjuH/RDIwU3+ojmJ3NE62yOwNXLq2iaUAdje+s0bG81pO2
+QbJBOFa83wwOBYw9wCsBcv+iLRWNx9e8eGoGAVeccf8GSg56GBKJadMfFr1pUjGSoI8mcCAOXUg
qifSIgD8AkA22yHftGNkTiUWe9iQjR5g5Dj9AS0JJkpCtztlmjMflbfLO8w345VQ5jlpK8EyllRo
sq/2CkZyE2860ppstAtexPkx3sW+1pG5BWQziwC8hNeraqA/P3ywAW01aDeqGTiamjly862tI/ey
jtzd1JBskolpwwExwYQFGF49M6GinG0He3RySdTzyj2baONWDAIQDOAun5/N0YhjsMvBQqs68Ukx
60hmlv4IvkuBjfAFIX+hEsxXKmwPaDhnKXCkMqiCWKgOyztVzfzBjAQlSe6KGQr+v0o71Fmw9qrJ
yrLLEkQE2fswJsBSCbzLe8K3u5UI5npWlyKxcx3uGgkMkBpE7rIz9r9q8fJRbHdCeVTl1ZEO0W6p
RwlUkg+0WXdEo9GI3r0Jfgu83YqbA13IF+jI9Z4rHRnvqaa5gccCZNKeB+ox86dw23r1ftiGG9FM
AfdkrYQxNlgV4xRnHYQlyX2Sn2zK5t2ddJBu6HMLeq+XIkoFCvKsEVw0mHk1gQaus2YSV/IUzVUP
cOypBY391INgTh4qF3R67V8YPhwxcscg8zGQlTzfPkxEq41Emt6TSeAV2gAS3tIO/blN93+xaStJ
bClQkdJ2DCdIatGMLPuZl/bghmk9yiYG1mohviHvqQH0Nx2daCgb2IQxEmJhLlvOtB781COwmbrY
szfFJk4/gtXO1zax4vQPRuDIu1aQcRGJZkxmHKssIiWBqsF1V0ouAtjSqe2nOX0sK0BfXF5ZnlMB
PIlGI0CETGz+tcdYVmYMgLiKLf2LjWkSB0V5QQmNFwSinRCUBpiJAugoYyZTrdh1XOi9F2gwSPud
JNJGtgxPkYDMNO/MVlAV5LqVlUA232s3QK4eqMDGI5Tv28vd5JsBjAkDHPGo3b5cXkNOLxMUQw8D
wORljEKzFfFkNEp1MiCPdqJh/tOZrpQdpaamdJyUHRudGz6YjUSngi4cG10jnw0wfFRuCCBkz89f
1S6ahMmVX8mHtPSV7mECEPAWbaJuH/yG05hdkh67GlMXrWBnOdaD9BJK8/AzQEtnO5siqe3relp6
z4j0A4pbkTPpyd3l1RXJYAKFtNCngSa+QRidPBZF/rg0fxEpIJIFbiBIyXC1sm0i1RKNBar+UKNo
D2WdhE7dWgk4xjvB2ea0xQO5XUXpndJTUN6T8x2bC0mv1ZAebmTIaLqIoKfwP+Fr/k0cvVILYCzk
TB69DFcXbK6kuqpbag+0FZBwQGK5nQDYOr/G0j2Yy/0SuDldeAh68YgT5x5CkYqmAdFJDOtgRGsz
UdGJin0b2nK8Lcdcv5KSSb5CU5Vw3uhz780HIL5JUeRxD7ERmFSB2CRppB5gZ82DskybWJX9Kij8
uMjulLjcA6/226AGV4XRikA8OOgaCk4+Gm7AGAB8GXa0YpF74OSXWGPzoWv9/KcCWs38EPrGbZl4
7Vt4RRGKgBYE9MnhHg/9g3Z/+YSovKVefwFzRGJjkIw4wxfQQckCPCulkxYolDr1l/a+vKfEm+ZJ
3qS3UeiEoRf2DpzBBq2ymmt+FUND8E7s+nMYf49gwZBnE5+TZCFmitGkV+eCa4tn1ysRLH+PlSfq
kgOV1ivHr1FdAS4Wk0rL9Tgv28trK1hatjjRRqmc9AUOrD7W2n2K0bzDPM0gvMSKC6pUgmVjq916
T5ZR66GTXunbtB2uDbl8uKwNX4QJDF8My+B9yVwYsVLkZCH0Js7xwhs6R0Wu6bIITviC0/BHBP19
5XGswJQWCmjh2ekXIAZsVH3YLs3LMEy3Q2/6l4Xxd+ePMMbw5cKygYNgIACtBmVvoM3V07Uo8ip9
ygWXLXfp8PhCnQrVPNliasgEvAPD1IPUowmv+yp3RlD0XlaGezmgAPZbBHM56KRQp6yFNpRbHpgu
zvJCIbzLPeLqF2E6ReVcDWtp9PfVRiUSmaZpgUKt3z5jRvOwbCekfRPQmIhnH3hlC7KWxrwsaV0I
ROtUmmShlpwbB7NeAP2oRbsqrZ7gmKr5WtGLR2ucvoS5KsLU5oRKZ/Lp9q60xZTtvFg11pZOiJFj
uh030U4VBu98MXh6ASyb+ifG9TVhP3aJgXeDSo6V8tNOHufitlIjL5pnBwGcb2KWS2A21CzYOx5T
6/+VyUa7uTqNAPOHTPqgJVfkGG8zhBTz/h8wfHONBl2fioGmHADXMgcuro1YwvPkV4IAKXzE1umJ
suSVSHSK6FP4BwJ0N5ZlGJqMSOJ807IexBNTE9D0QLxr0VDh2y4IFj8i2230Q1id4K4k4mgAkCMp
hYjwXB6RplGy1f/IG0+B9y6dYJ/bcScSxbWTlSTm8EljpQ9yKOG1AHNstx1y1LS1VPSW5L2ECJre
fmvEHLuIoosPFjTqwGRkY77UDzAkUzj2jNdBfiPGwhEpxpyzdjGzPI1XihHgMzVbIZcPd6t03aaF
VxPVZsY0grAvg7lYBq/PIgek1J7cdDcxAi5FJ44C9SQtd1RlcuZocEItfr186LgXz0o8c5EmeVun
QwPxDQCNy6h17OGLBtj6y1L4XtMCrzCIAExcc8z2DSjg57aK1WymAizQGOAqw0MI6Psqfx314Z6Y
wwlDgYOlIx04p87/KJ7ZzNxQKT4MxCd7pIEJiMVi5KDNnxSnUYRNzdUVeLAYqUUvHmBLmQtWTbvZ
TqMe6dqkNhw0Azl2fN8lVxOwojvzHvggDipWjhEOGBMqRHDBXPEYugAZJwHeCB5n52d/0CcTs4eo
LqR6ummQZwnrWzmp3T7fDYXimeaDHSm3aXA3WLUnWGe6jqwHB5ATECgAHqVpbHZLa7u8Bn8a9arK
axJgXK/eWuCDhPjmq4wnWuhpAqQaXpgG5hfTAmoVUdEVd65uH0hLmytW701mlV3F0RBG7mw2Y+oO
bd65dtdlTl+AtuqyqvR+YDQFGDXtQFd1SLcZDxu1ZCxnMwQKBMGL1JaB/XzXlZMT9EjS4MQas6jO
yVnbM4nMvipdN6otlZgTY4+BddAdjIL9+3gEsFqpKogXVcTU6ExgbsUsTVU9S1qE1YaKYSR11m6B
pR3dkmIxTrMZjU91MOVAvMBM/E1ll9MhDJZGd5XB6HdShu4RyTKzpyEhsqMmco5JeT3KB7cph2wX
L014CoFbqqO5Il5Qtwbu3lbLLHmb9DrgEcJsQTsGURbVsZUs25pynqNzT25dy17KQ2qb5XeS5fCJ
SqCMJwyHlS9hWrx3VTa8zUYCWEtpTifJWYIW/x6w4dIecC7zdZKU5XW7AMw6MigylEHga7QlzPZD
aDTxQcHLP3bqqQ0UR1aDHmHjoBf33WC2gqcRZzBD0ehFpiIZSx8vjLsH5F+mZknfe1KB2Fh10+fk
ttrULpow7rvGoWGrdNI2YAneiCbBeAa0Fs2cFANHxdRyiEYZW3HARLyZYN4iT0/NkDWhtRTm2YTQ
AxV5mrVv/fKr6i87cj0BvBHYhr4YL4F+8idhlEQQDSaK/ik1Ew3JouRGh7eMvSfRW4cOACMBNabg
XPCiD9qrjI57BX2QyBHiO1ZBdxml8RSmCojC/F/wbdNRzzHS9gvCSR8dfX/ZvfD2ai2QOYhV2Bd2
asidV2cqXhpflKbeXpbAqwef6cRE+OjWz2kpFaX3B92hwwSJh+49jOlRtD9vKv/JWJJALfZqHA1r
SkcJMluf9hDGvgb0E2QrvXkTOLlnBJ51X2mi3eOEWMjdgTkANzKcGls/JSA617UOUpf4CTMIwMCM
XT19UDcYkxX2zPBUNPGGAd0Oqi1gtjw3FSALWAkiYrx9s8qVh7dOF/VOcyXgYocyqIzB8M8lGCbo
L7TZ6rwIM3ibrLN7Z5KSUnCvcuJfzQTIGwaMcQ98QjAwoqDsQHrRebrxvcnuq+FZ1u4q+0dGfKl4
DxXRCC4v+7gWyMYOcpzVWT1CoLbNbuNrc1M8FPugRq/T7PfbAM2I9tZcfG1nbsG/0W3FiCicWFjD
sxUjPTLqH5/q7GlvtYM19UAPl4I7YHNiaKXtQleb1M3ls8ebB8G8IXCz4LPQ0aUxx1uSrEAqswEd
J2AdCw2ks43tnD+ER2VneBhYr93AdpqvuA8ekHPNnCp2QeCNE9mLImOeu15/CWOuY5koeTPiSzLU
BzW3pqOCtM/ILw7iNxUvNl3rzWY7JX3KMHYKafJBfgaU6pFCCmsb5Ul8NXD920ozNuGZg5KqygLI
oj57uM3vchx7ADog6KeIreXubwL/M+2YCK2ZugSFw4+1pFToNPSlrXntzT9gY+D5tLV2zINqmYo6
VzrISvYNoP024aFzwn38uHwRp8GF20Y90ur6I7FVjYUCYdpWeq82FOaebM2DdYzFk6u8Q7hWjAmQ
UP1QDLn42DbAKXxvbsDFibda+L3InGhHaw/qNXm8fB55+ZmznWNCo2DUR6lrPnYuvaenILlJwSqv
bQaAXQvzXHRv2KjFoj4VbMEaiGOYaGLA4KWO9wM9/U0MXDLVLbwFmTzTjR/b7/9g/0QCGXdj6hJR
QThFBY4/l9JBStbNHgAEfaO4cw7SZxHMCN/BYQ7KAhIYBWBjVAytWF1K26AS8eh+Uzb01rXviyNo
Lg6+eafc50gGZ3fji+Grh+m27hzRo59rSKtPYJSWTJCyaKGJCyzBM8Tqnai7N3JBPM8XgqwGIJMB
gMkCOqhda5tBCSGlNWyUGjM/5EnpBeZJF+uTvSBViZlaDaONOuOjh04vkSfAE9dUuvwKTSzGduqG
+FQNUuPV+VJ5IAeeRDcDXZ8LUtlYDbOzgJiliW7whLpLYAC9F6z0gL6Na6etjKdcwyi5lbn1/Bo0
zVsUvg6V5ZXIVNmLtGsqRCXJVTZGkeDDPsf86GRBBgn9CTrm3Vgyb6UHVXgxE90DDn8PBO5RQTd5
SAKAuxRGsF1UdRLhO3DmQc5lMg4wTKpOTWdV98Ln8FpBCw1FncsaJzy16E2lecHkhywqDXK6Mc6l
Mq5wjMsIPL2ajhus/jr/HF28keNfqWp3AA/UJn/UNv2NOIb9HPudC2bcYVtGiZloEPxfbLMRTe1i
bDPOuDiVg6NDqTLNT2TYcmTqarssOu6V9J7shl2/MQ/GUcycwlfojyBmJRfbGqzEnHX0vqJogkme
Bg2o/4A24fOtDIVsoDyAgQYcLQYTmi9NlpNqGumO0fcNKBMqP8YQDZgSbxLhu+bzCaXSAIMoYxAb
jTuMk52iwRiIjSYEyoaReclD7retY7gUQX3cxLf523KSHfmlePqLK+xcNONc8zysZaNrdW96n12a
+I881Pde8yvFR8+09+8nwFCoRPYfGUXZAOojs38kMQm6xzLDW4bQtc1lB0D5H7re7lJZlJD/7NHP
RTG2P6O03FZhanhoGr4H/OQxNoyHKh92l0MO6jHOveu5GGbvgj6qGqmJDSTZCHGACfQ6GO3zZRlc
VQCFjDsYhXIEGviGVdimACpGlWysWjHPV+NgvtRx9A0tFt//NzGMKkOFvFxYQkyd2W7SZJtu/kLA
JXhZCtcbWqACs1ArQXvTx+8rbXS7T5oAzWk0iMFUgksx5ftNnPj5vNEP3Tbb9qAxdoPFMXJH9E76
fAVju1bCGXtXSlA99Zhp98Ix9hfjOS5urK5F3lJBm/m3y5pyt20li7nuQ6tekKa0dEyijW6uHkcD
hB2DYPZCIIR9bVta0CJVTRUy5o1WNQeFvI8ipg7Ow4Eumw6qHmQ6AWrKvFLmebIyUtjUQ4W78fQx
IAWehQiUoKJzy8nRQRbaXOEHMa8Earxza8/DWYvMJMT7GRVCyl1BX5cAo/ggrxiPumAB+bqhtoq2
fIXSkDKvvRJluyiKJziKDyiO5Kap/M4ZwJBTbVtrc9kmeFclxXMH/Dn6k20kZs61MxpAqKhyr3mR
mjrLbD2CLDxVpQd8wb5bQF41Pjch2hCIqGuRM/eLs4Y2fRTJbdTJDSb2qbGHahnayA9e1Zkj7Usf
IyRX4zZ6sLxFd5qf4EDx5qOwrYPjIc/kUgtenXcAxcxhPJnEk3bWVvVNgD/eF2j7o3T0jXpQvWrb
CannP7+UzpVljMg0IkylAkvQq9H9pvn0XqNd/BJCPUz8/oP8i0gg4zxjdVRzOcbqznfIO+2LTeka
e3Ka3MlHwnwvXFVqlcy9c7aqjCMD0SKK0AUUpKdkeqTAtY1vvDYOpiQ9IjojdLk+S7NB0YuxI/pK
Ot/D0pjyKZUk2A7Gf2SfHAkIdNonELw4yoznfOInQBZ3RDNdIrGMyUbNkFlzHWBRY83L8h9ltTOH
h1FtXMGp5HhRxcTwGB7zqLhi5c716+WqR4t7oYE9Mo1dJGKbfbsNvGqnvWno0kYeT/kKEM9//eiE
ka6kMhcEgIgSSQG/ipegYXDQtkoFzEnUHP835T5c0uoAAkciNvAG0XDh6rZjOv+l5GpLdHJVznWO
+WRROwldsE8G80e1D6e7khlH/ZTrwM3weg3g7KCw2aBW5SeAu9Om4VB1WuJVhXBaSCSVceVh29a4
ybGgdCi6ve4e5h+la70hmvm5oNjoN+i1n+9xGwf3IoW5Xm6lMHNCyAh8W5tAYSn/Ypp3ei4Cw+Le
HPSFpWuYJFDAtnRuowaal+tybDW8SUZfv1p2KrKSxJdfRKeOdwPDLv9IYo+dZUbBrDagiEftjxKB
+0Cnik9k2/Yu5WfIH0Rlsv9HOTqbimwanZQ4Vw5s3ItWlrgW6RNIoX1VPrAofAzI7v/mNKDXVMUs
NL1/GeUC1A1Q18RpiGc//Fo/z357XT3grCfu/IoeA4zst7fiNzLXPlZimVsw7NJMIgZqYjWG2Uif
O8W/b6WFN1lJYK68Bu0AlV1DsarEdZ5gnt2KhLkMTvx8JoS55saqSbSZ+pI2nBxNOlbmfWMuTpC2
bk2e/setYoxiaNqumGSsWfj110RvPn2QqI+b4bm6T70CPT+iFj/RPjE+Oe5JqUkq3ac+darip5EI
ZoG4KwhqdgLUCLz12atm0Ltcb6sMPkoJnTmLXdWO/DgK3CkDzUIQbwSLyA0UVvIYhVRMInR2QuV5
GpoWy9ClLbzUcwTghBM6fsJdQIrahowQBh/YTComsKUZ1TbNa9p4q47p7BZad1cleuRYVjmBGbnb
YW1flFa6CiLzRAotcos+fkcj+Ds62BrXMNu3QJkWx+yCq76MFoeSOqpJcDDKJHPnPrOcRUJVNiy7
jVUAJglRdeNqYQbKJ2N8q2X5J4mq0an0aj/UoNhGkAI4En0k1VawutTpfrrnMOMBji0dsQM7bj8v
EiFdj+iEhmHj5JErOttVe/adFgOhzvkHRQDadnZJJOtJWtOM1SKi1zm6KBFpDjuyHa/ELov3MlLQ
dfpbOcajSHZkj0oH5Wh1s70ubjDfDpAK4hsvwr5QrpmuZDGOpS3NsBhDyJIBG4BX37Z8sj4GkZr7
f9CFSo3+0hoynqUop7jUpw/NgIlxiy79JQINeroFJp8XHaev0wJQV1qkqo+9sNOde0RWujJHskyI
lDcBpPdzjLmNJnUUXZoFYR/Xz/wRwqb97SGPYhv4ql4iyacaUMrWol83Rr6dpfkukXvBLDg/aKCD
mxSuFmhAjLF0o6RJsYYAaD58TDEDwdz2h0O6p2GX7cmCtgb+c3YljzGYTAp10gPw27MfjO6KQhKE
XywPLWrprtyDRPRF9dR/4N845Whcsyu5jOmkdh0lRQe5oAvfk2+q5tAyKmYqBwoqpaI9atyZssiL
8/3Mn9VlTMaWQ7m0ZEilA1UaivvRJkYZHACUwLYIN6podfkm+lseW+AHtracRXR142frLji0W/O6
RnpzdlKwUVAVLT/RXYEzpSby+VT+EcrkRgI5CzEHD6HRHh32Puoip/bJeGt2DXoLum30JQgdWwjj
QTfsklTm0dCrM4Y/TEgdisGtkx/xhI5GQHtGUuWP+r6o/wLB48yEdCaSX9QYcNX0rTDYjg3t9vou
2AMIMn9F52O5tw9L64hruSLLZe+qUulCuaWKRrGDJ64B8vLQ1/YofyVIrt3RfJe5H+8ubyrfDf3Z
U+a2ylUbHJQ1nmR5FW2j8FQsi0tbN+dWceKgEpwT+t8u7SXrhCw9K/MCKtpTgoluEIVFX+eqEbjW
/+di/KMU43vk0TanWYGY4mq6so9AQ3Yog7fy/Fe8VefGwvibJm71qbMhi5aiiJdtcEk9ZpCG5tId
Sg6Xt0vkVtkatd2bcj2m2C+anacoOhgbrRy13yWmYz8tGBvNN/2us+9LUyBacA7ZC2vOiyzoaiiq
q89qtCuKrxi09kITmbup8CWRYXJ6RZDNRusuBpVwXSElC1tapShUqdDLLERgTG4KgJdSyDjy5dej
E11FguuR50/XwujvK2FBKMdJFUNYFifJLSaRVdVNBpL0ggPAO254VyggaUJjIcDwz+WE+aRrAQEV
U4f5jKRswR8iOXXvS/FNnooyS7zTthbGXEqNVs5LURvEm8LZJ+boKdadmCiOK0VFt/UHRjWaJc9V
Go1e6fQZUjA9jDGyzMnv6ZRXuJVO7Xt0jfwxWqVEVQjufq2EMvs1EjCT1xKEEuV66b/axdfL54wX
gGIg77dSrFus5RJdIvj/VZK7ox15TRk7SvOlnE76cNSAOaoVu8siuUd7LZNxjmNIsrIYIDO03CY4
BQ0AbhQ8qI1bNNU0tSvNrlS5i6+iZ12UrxZtIuMxFynoTbOB7CyR9hkgWVDS3NoAOLiso2jbGPOf
EzIY0wgxrdw76vQWFrIgSKGLxN4wFqDxgaJrAsbUYgyjVmdFnjJIAH6rowbEKZenANAME2KTy7pw
bxmLoLkU3WWAgGAbZDTJ7AyLrpne4lGZoOr7XMTIsyTYwfinbcCD6PqmCnS3EJWCueu4Es1omU7Z
YkdAIUNM9FqC6EIzRdRAnDZhuN+VCOYEZDq4T0x0ruPlbG2j76pPvBRRrY2JyvK1mG9ooEmLwRpQ
EhVH2Zu3f2WTqy9gzoMV500B8HviFWMHtP2m1zdAYo6OVmT9VfJ2rS1j/yj5Bc1MF9Rc0LJigKta
Nm/Rl+WNSeR/gOvLhlv2Fg5hvL9sR9yjt1KTORODUoOuOKaira0SAL9Kekurl8syRPbC3ARFZKil
1ejEs2yMV5qzE+ci4EauCABaUKNBCx0LibIEubVkC8FudbVjF9Gha0WvLO5KrUQw7w9z1vqEZCrx
Gv1KqRJP1kY3kmXBuRZJUc/vs9gO42QuIAXQkO2hSrXOm8dQ2hraKCLG4bsQDC9g7smyMMLImHjX
o7Q9xAgHzNh8DYFDgHyk35LsVepGxY/VahvrCtIPk3VMwv6H2aeCEpfwCxjDb+smI+2Abevi0I3H
yiX1W9FKrhYbTlx/acAuLSMwMW3Ax7fk52Wz5F95K/0Z248VM4/1AXapbcfsYN1FIMw5RIhqp+pA
QZEVv7b3i+WJX1tccwXwJ/oYgHmGcv/5LgMVec4HYJF5RIpfVaKc2jzMBXcRN+cCIorfQhj1Ai1p
jDlFrpW2xmtu6pdPOUa3G59mBYBCJvKY3DLNWiBzzuV6wLAirQODtuRQn2gm2USZBo0SgniZe0h+
a4Zq9vnyRYDWBAkDFZS3TtFHB0CReLIqiML4b4CVGObEIyM8Ea2HmO4XZuimigGSRZkGkU41XOnx
sj3STf8UPKzEMUd/QHc6OMYgrpEjtyM5OKpisGdMaH9719Fse1kar9OKMtr8xzw0dlg7j+PeKmOI
oxXDCMNtqqNfhT5Fgx2BvWOiEf/Y3sgv6LgS+DhqeJcUpadj9dwh6G9W7QKFe20BoUxm38tG8Kip
oad09oNmAZc17Q3BZl4+cZpMTWolU2+UYJxVaGtp5akexjc0599fXlF+0LJaUcafyqPU4lkAvYbX
LnbQvEbebUf1Y5CrG8g9WsSNvnZIsb6j2xoP5WyblE4iIsgTnQ3GtQQRWepwhqJ1BGgBy6ivhrnw
MHIv8J58OcDOx4wDsHk0xlqtIEeZtKXehZZZcse2ryLycHlF/x8X9kcI87qbk74DfRyE0HzDsC8A
KxtjgEJDYtM4YhhU1MkiUoqxzKiI0HxIIK/bLMDPNVzlGOz163Ejb4irOsldti0F51Akkv6+Mswx
0coJSHRYRwu3ThP6RVijwUuwknzzp3BfCiA2lY+FXkkp0mExwxnRLBJgD41kf61TUbVLJIJZO82o
UTrHs9UbdPWHMoOXVVpEiRJulhKEWL/1YFartvNMG1ro0fqzb27G09K6eueArd1dAJo9TY48CMmC
uc/xlVDmXJulTGI1gWaxTl4CTWqdIchPhhQc7dEGcHYBDJtpPgWJ/nbZ/vm28Udb5izrijamWgTB
TVpvU+O20UvfhMaXpfDvOXRumXQIlCa7zk2wk+ylTWNYvaZjUmkJgUut6nugRvkYup5dAN7M6Dzq
bo1uSfdTMEuvY2hjA7I8En0KPdCfrobVpzD7W6V6VRMC76U/hNfBIT0EnrrvN/LrgjrRuDP8y6pz
F3gljtnZZZCLKKG3ghlfFcWpqt81UazCj4poMzMdOEUsx6gkaYVUIr+BPFhgY8ImvSpy/Rq7cDuU
0ZcMbNdTCR6KoncWYP1fVu+jY/7Tcq5kM/rJC0BewhGym2pZnHKMTulQ3hWkNj2pXAwnqMq3KgxS
Zx6N694u94ve3ZnmgmeUft2l5lvbq481MhoOUpQ+6ndHpTVQMDc1BxADmyghlpdU0zs6S0u0ZTdv
i56CK2burvuiv8km6zmerMSLuhoUI2P6MzEjAPvWIIdunmYrv57N5TYr6ZdlikMkA22RoZY4S241
XhdV5WYoNTTb4cktWBn+zQKLB4wmpoE/jXSBT7lfzAKx/+iSV+jrlbhUnifApBN3eopv0m+Xt4Ku
NLsTNgAhAFoLfBzNYnciDvBHM9I9cK4Cym54VgPZyZBCclD+ENEK8CLJtTDGb4BzMVLVLtY/WF7S
0Bm39RflaL3hHkUTvbapN4mvfpNG4RNApCXz5IhqdUoKAsFl9iNORiDChP4S3lWh4NLk3TVrBZmX
RtKCOdaOEshBZzYZKi+uBVCxPM+wksDi6JeDVQaZAk0SK92r6uIN45M+CtTgTZyBG++3VbD4MlWb
GdGYQI/gNF2Vh+im6a5RI9+oANGpX5IfgOu3H4XlW7oLF2zRZkK32qiSPtahG3ovt8FPBYAqmXtS
/Xpr+tXP6jm4ya7r77ID5O/95VPAffCvFab+fxWH1HpaWmVDl3Wf3XYPkSe5Lcii50fxG5sbK4Co
z0DnjQw0KnY0vKqCXFlqLG521aCr/af1wZ05OPU7mW9+YcmKnsCciVjqUP7IZJY2XLoxnXrItAD7
sl025XV8DRAfeYuLG65G2SieHjsaUpmal0oYsL6TN5TTRdRwyjXf1Xcw61zFSThIZqp7hjwcrGre
5Zn+2HRkK9hPqs8nU1rJYUKHIO+kobexn1XvGpj+KDbdrn/X3pGdBR+PaHm57mUljblK9QiZSgUx
gjeOybc41Y+AbEH3lr3Xh+j1smaiBWT8tZ0HeD+1EBVNL2V5HwMrWptEfpruwqXVY/y0atmSOZQQ
ot61P7NbDSeQJk363q33hLa3epeV4t56a/OknmF1/OZc7eZ2gnnSFuji+/SQfBzAxU0xYnsSN3pz
/bQOPERcsgZuW8YM4wY0oHYqoVEkGiNfiat+X5amJrBCrj9bSWGMkDSBUak2pEjoa3XCGtScajpi
HdGjQYrcxYN404/Vvx89x1lfiWWskehVn8kzrnStTFB8vDbTh0ETXEMfhGyfTMTQgUWP4VnKi3e+
Y1ptZIirAjRMerNfIH3xk45ZBGgmqv3eB8yki5lMTMhVz/q8IHYBTi5eQugXCxMHuVtJ2BDDOYPA
xFcoTyQGPoB0cf5BVqMlXQSyTy8f29syS66LuduES7oZ0uzfp/kgSvsg6MPwlcHc8t2gZSVGsjQP
pBDHWiPuIA2HAo+Ry6eCrxHYjQ2Mr6HqyuzjnIBEGvyhqL6r4/dcDbdmYfk9kZ8rIxBsJ++pBZX+
yGLcStoVQV8B2AcXflA/074Cw2s9tXtFQsgLN6IJXs75OxPHOJjKijK1ayBOrY8kPfWtsNmF4yf/
j7Tr6o0baba/iABzeGWcoCxZlv1COKyZc+avv6fG+1kzLa5a8F3Aa8MwVKwOVdUVzpFFHEt09RGa
OduwLGSikYSdSRka7YfhJ4dUcnrznuYB4p14VIe70MkEbqB5mlxk7sWFXOZsYGIlKiaMsUEuWGzF
neZrewC97dcjqgeYzxPRAjD+asCB/pLamfs3HamQb+IX5hDxgmRS0GFW12YDRDnkuqNdf4sEhD07
ygE626XDzUtRpvmttq/SmEx0EVtrqc7QVjyAB/aEj24CV7Z1xB13BIIni7ngZZlp+QDGMsjCoh4L
ENz0nuynaDrjvo03HODFKjLWrTXiYsWgE62i+kvFqO96o9sSMm0xoP757edbFZ8LeYynAPbgtNQA
W3D1+zAYnwzRVSx//azjXaT7uuQAar4abClxMp87N7N9U173kDEzrdpieAdzNTixpx5mR0gdQJY4
QpAC8KYMeiSEeZn2bXtzdkwZeyMUozRHMOOnGlByzF3gZzj6o4UKEAYBv7xvSMmavHdKGWvTVl2D
dzWEDeqjsBrf26H4rujZt0VJfpnTz/eFbWXbL/aSiWX6ELNiMa1nvrdeLBPQnH4qnMh2hMhuPdGX
DLv2GjDujNEhnjzRtBN0/XOh4LbeNBcfwpiiNZXUtMbe4kOSnfH59/izgI5JcVd8f19pzn4Cw+zS
+8rWKOSzddrPycuOkp3C8IgAuat8K7VTjmfcihfPVMME5KU4I5sQN4VYY4B5emNoE41o7a2/FnRP
q58TLmgSLdV/nyC00VzKa2rJmovwtJQY9AKZF3Xc8W3cVlR1oRdjd8QI0KJaDb0oDqYpcjWqnHFX
+xPwp+TKCfetN7mlF30hBDplb2XPY4V5IvCk4d9pmHe7/QuiLxSD/1xV4N5c6p50KBZ3K3QHerGD
oRc8jnu72KcA9C4D3s7yFpoxRjNSlVPcYgHIfdF48G9Aby5CFG3YexvK2J+maNA5QwfIvE4els4e
wCND4931Tpi9JvelX4ojnjDvFHtxEqDsRLZwZzxxrs37fgbsepdrG8aVWHUm1pZmVeo7mopJnynV
1zoYEzvyVpd7bxjbJOizLmgD1G7d2RUS0EoL3uBnTxTlCcjt8NZ5K9chg88TUMWGSvABzOExwjjM
2ljEOufF17yOv/e57FmpBf+WX3eV+Bg18yEL04dYbB7AYH+rjNZDnk2PSqy7nMXe3HPtNN4FRlNA
5FwudteqE9JyEi327A433VfCdqOLPGfw67wQd9unn4lj9raOZlFLgb6Iu/y7Jzmb7SS7yZRHdU/z
JeiD1pxifUj6I3fZeaoy+yyPeZXLBmQT22YJjrXGpgf84iteJWCnuQeL7Pub+6QjxYQnNbB52GKC
ruXNbAgz/HnU73I1PkSCfiW3beQ0Qu/3ZoIyghl9VkE4Y8dD/vX9raVT9J50ZmdVrV/aJF7g6ebq
K5oHCrtqeYOqm2HSmYbMdmZdntUWcLXdSq9DV5fLwa1DAeF8VRbe++psPiKQDtHABobJJGBOX55U
zdLKVlpEAhOR/Phlrmzsop98zTzwRDhKgCsbo9uDQBO673HGJ3fc2k4LQNyYGNJNcEIxHzAoyYTI
XgZ2zxUhp/Q7Ijvob/4uGQrOt1dJjGeNFW2aowGS6FLmP+vH2Kfg08ArLfeKxw9QqGxt5LlExsdG
pgJW2PokEeCHup1Gn0QA0aCDk2xB0jtZ9Gn4yY/H6BCyh/RcLmMKM9Mq4l6RdFdTANinDHaf1vYg
4nmd5JwDtGnnz2XRGpzl0yQpUsoGnXXu/DK7MmaSkM5WMAV1ciyfMLV79/6J3XLb5/KYC6hkqERH
KeSR21Z2v3k40gPPrm1sHQhMAFyp6HjeqhZj1vqsi1pVSdBNKZWTPXRyAFy8O9j1L++rs+W2kNPS
FMokAdafdVsZAN6lLCuoCvf7TUT8LLVnBfZjhXSI/heDaxfymP2aq6xRShPyYiCVZEdUJt3BB2Pw
qbujdrrjjqPgRuBxIZDZMGT0lHEeKxpPII4kyQalDyHUGpiTBUsXP+O6dSSBs4fMJPZNRMqVeSFo
1TQBuA4qooJ6lbSIbYH2ez0CxLy50z80crxx4cACQdkzQkkCKvblJTDLfs2VVAc80CG87/3qODn1
XvXGz/Wxe5F/NPuPYP1tCtUs4GQiwYU+NsZytohx0NI2ym4c106rJ7ZZVMd+bh1ZrRzOJm54ecBd
vMpibGeUa2llNoPsmosJloJyKp6luFRvjbhBSSdOx6t6GU0/7sXkqjN6AKcItexUkZg9t80i3r//
OeQAGft28TWMXa1Sc1bHcZLdJJ1t0FPtI2Nfa09WjynsuuHovmkJgEYAMirguyLEvNzb2AzVVgB6
kdvF6PqY5atm6Z7yoebAHmy9oWFqwEaqgA2RTtKlHDMEP56UqjIePwvYvYogutIOsi0fPwDGtHl0
zmQxC1jEmaYJHWQBmPdq/aGg2nJDlOXGTbQfErsHLLctX/GrV1uPdygJAhNcTMDMsYx5qRKnsxpL
JJjGdHPXxJSN4LXIrgFOEX/+myzlhURGVWCKdL2UQOIIeHXd6a4p/TMerKD0ymtulnIjmoE0Qzrh
QCmojFxuYlNbmNEj/UafspTmXgmsIHJkLgzHtpEzVSRfcSaBi8kEibHRg/YqDGkl66vFix1qFCI4
TLBS3f9d2A26zFd5jGarOYcGwGflkxmfgarQ7yqAYMpH3o5tOHgIMpAGQEwI0kMmeEH8Ftdhbcon
B0+JXgXw1DIXxHwjkAcahQy8Nw0lD5CzX+6UMjVRi1ge/edj6UiA+h26/ftWiieBWbGpqAZQzHSA
vFeNg2Z2Oznl9u/Tz2At4bkWtJhn0ZduiINhjpBxevk9E67ajAganm60adi/vMk9qqnk++rz+9pt
NW4ACRqJBFXFG/cNMRDmFsYmK7CAIHxCbz0Nwg4BvXMBB3bK6KYH3vXaSnheyGRsZDutqjyXkKkG
IrA2FKClKLqjl6DwqbunZLfuLDRT5MZxWNrvU/ZJNwQnbO+l4aEFgWrCLS5t2jND09CRjRZFCSDn
l+vfTUJRRXqHW/E4uoQbFrriXrhevRQkMLz82JYnOhfGOHwTdBgj2itk14q7B02rb+ps9sxG5njX
zZDU0EFqKRJzDyo4l0oNVTuHbdpSNGMGwMEGMbaFJz2R4sKUIYHBI2/fuvLnAhkXK+nNFFZlA5z0
fXhIDu1OO1HQ8XiBtnfrTDEmTDMGYbTEGopRrD3cUEpKBUrncqXu+AD/W1fzXCnGwBRJD5C3AsLa
pfRiU71Jk2w/5lKQhKDWmbVdNOJlxrmUdARYe3AulLE5alvpa2pAaArwje7+f4P37YPMr5LRZXsj
C1aaEm6KqbBn30q1MFtX7Jp2i9ctCJDyz+Lj7Eyu4i27kTd4v3VGUJ9G7yAGtVSA414eyklutbCb
EtntxWIOgJdZ2UUipcFSdrty0Acfk/GFa4IjYhEX3rrSXjGqAuMayPcawNfQrsaY2blvE2NtdOT8
0XH3q29i8cpMOwCcmFoYiDImGppeAZoRZzc3VvhcLLvC6pikQxYZi9t4q79i/BNjwdfjQfb7QODy
y21EFCbw5YA+TajDImYIL1c40rNE1pKyP/mS6kF/nq6Fm8yhiEKYP0AgtHEdLwWS+mfOqwbKR4cB
ebguvJbMA3z9UQowxeTqxw8EMG/d8aU0JhDMkyZS+xzS1EDxQ8EEc11ul0CLGAFBmqT2aMyAaLv7
QGb67TaCZhzD+VhV0PaZOnMpMWY0jZmUk56ic6KkECgGhVigPaIB7sv7x+at4YE4BIQKoQUqbwD8
gD+3dKI+QdGwVu87eRI9UPMAj6Y0kHRaJ/NpyMCRmEeJsntf8tYSWxjZP9Eb0STq5YZWUy0VRQz+
qViqdV9bi8wOu0rnXIu3j5cTa7uCnCUoIBD9XkqJ276qFDQ3Ia5ChtkEKiKwAvurqA2fMrmb3Pd1
2jylgBU3VZBcgcSEnTIn+qtW6NP+VD9eQ3u5JgSzEUCPqYjAnpd42ngHQr0zeYz3napBio0W8qj5
QP6Uku8FvE/08oFmgLdG9VIWY1TVqJyFJkx+n8y88LPhCmB70+rEQXsle/LsRAdKVurqs5h9AuvF
B9Kyb13W5TcwThlHuG2bKqN7Ge3SF+CRohUh3k1IyPJaQk+Poks7TrKAwIXMEDCqWNQmqQrDssP0
CtZWfC52wydVsKcJ7R2DCxS96guGQr3GK9zEzR0FlbrsQXIbx/hSuRhC/xtOKvocPBc1YCUgucC4
FVnI1Eaxot5VHs376KgAx1sK9FPn6Adw8cjAvVX+j7TTlMaZuR2HiTgoIO2UaWyc2q+CEFhglbs+
A/Q54LV7nIDB3xPIOBQQGTeY5sLpmn3J7x8NP3eBeeZYka3f9XZuz+hwWezpO1qXnBjxcnHkdvJs
mt7XFT5d7jOdm8KaZsOKoTNCWRXUPKPd+QZe5Bn2+C9KUwiYwd8AWkhgmFunmvuZtCjsND1sscKj
nzwQfdR4qJD6+0Bl4e1eXkpigss4W5oyOUlC1p14nDoVQCU/Zkdyhp/pPQ/0c8MIXspjLPsikaWI
oVnnYS7d8FcAzidXWlA/gK6N30/y1sRfimMuxjqvUaQ1EIeNA/xsh+ox6HUEYNyDsdU2vmHvgg9k
p96aoguxCuNZKitbl9GCedCBnbkDF59rXjUYBwPiywfu41tveSmNuR6hMRqDSGsqf+1d4QftYuzK
wNMG125it2D++wvfcimSibgEBajFVQ+RoPLd1bczmD01lL/kDzDRbBSlIQs5U2K5N3UkNS/dNLiv
raXSrA63H41mAPVwzO4TqOLc9Jneke10OzyqEzDVeHZnIzNxKZmJ9Oa8rIakgWRq2Vnd3DXGOz07
Ikh3R4Lw1/aiuhNS7vt8w3VfCmZctyivNYYfIJheX4gwU598mepbEewbr5P9bTbgUhjjuy15TqRh
gDBD8Iv2m1LdpfkPTuyzaWbO9pDxzUsyrZJYQAaVTAXAIbW1S29mGjQt72WRm67dvBNnAhm7pjXa
rLQlBPZp47dLejSk5J//p1KMLTPS2JyEBDLka0yoOIKduyjUeP1ziy7ZD3j5t4/Hy41ijFkyaWLe
VJB3LHAeVUBKVfEvOoyTqzna7PTX9T9CtAs9931FN7JlF4LZQHkUOqlBzZ/uwYvklz8BIyKMq5uo
R4zSBuQrVH++qcOrJfpa5z/N75F///P9b9iggb78BsbIVW07S/2Mb6DoDnxl5j/VvYmkCzJ2gDIa
XHBixnvUrwzN/YBB55xflrokn5oyXxRIp5CHzu+awcZSQC26IiqB91zb8zaivtSXsT1AHvhXIukr
z/aEpGR5r6Mf5xAFuS05YWLXDfrAgvLQ3o8NWqW5YcjboOfyGxgzpJY1sLLif7XG7GOenSCtjQAz
db0juBrnoP2HwaUypKxT7YpRuk3DbMGUC9m9aCeYh1HsbKt2m8ACjsawN/6pawAydp/4Q14bEB6k
66toRtdejYtmoh0mj6aYlSNNfqrv81sCnKBZ1u4usnJHnG4wbJqUNs8Kb0dGZx/AmOECzFNZ+L8j
plyVtwjDqJV6/RTxA8zt8/yqLWOP20JejKyDtr89G8gtx5sCCQwiss7GG36gSct3GcJfLi9jj2Wj
a0dxhMAwNp/LxnjoRvQZc2wETyvGIKcg3ulz8mTEgCzY9S1g7AUknNGT4LV4gnLfgduu83UZGYts
YWyh1XsILDrx3upuVLW/iVPecNR/hAN/xLADEnILROm+/Xe3kl329TccEDLCn7iUvNt3/lUWY2fT
HOWsVIcsym6Vikedw4TVPd8A0UzgDn9wzgU7Pysu5aQl5NMW6YA4BBxysvP+qdg2pK8KMTZlWRVV
KGiP1ABLd0jAUotGxiOvpvIfYeqrHMaAxFL771kYDoNH00hz/Rkn0cOL2IG9AOnFoalc6W4J3tdv
Oyp4lcvYjTSv1KwXzA7u2O/0yh4s1UuUb1F+VY0J54bxdosxG9VQRoIUh1DLABJP+7kGfsf72mxA
PJChQJxvoW6ErnXmStVZXqiLgpdFigkA3GDkVBZ/uRJ33IGZ7cv7RxL7SFuUto7WGE/6ljoWv2i7
3Kf5P3EPMm8n3o1BfJB50LsbufEL9dg2SbRkAkxWhHoaerSpN334hy4z+OrQJxEfuF1amy/R1+VU
6LqfZRIWrZu1YoY8ontBpyL64ImlObXFHa/49h8e7HVBmZs2COiOSCkv9LvrvgdNFcTREFL/kNxy
94+nGnPhOqmCSZT/iPutXLGPjzWXP2rz3Mso2kgAaAKXDeO9hCgGYySt4qqlN2NcHCXuRm36rjMR
jO+SoxBNEZTCA4Des7arRT/zqJ8FhVnMpN5+oI6xaTjOJDI3Te0jo51TSOxdA/Do0YlMLfbzz1Pq
ZddUfqfntVX79TUvf8BZT9ahCcYUFmuJ/EhZiV4lArSg/8yxI5un41U7Fg4iFAHnHdKWtdTK/o3G
FEAg4CnfCv7EwKbPPJPFXLK8GiMzJ1kLHrbgMyscy0vRguSuXh+U19IdRzfOWbGYi2bORi63EuR1
v6zdApFEgoeGBbw5XSFog4yHpMnbL+aqLbWRJ1YCgWjSt6vyYMw8L82TwHgxawFRDzUbu317XYvh
zmrn/furxpPA+C5xSGF4VToQwJlCUGBrCRd8lrcxjJ1IlUkylgoyxCB7JgQHYrZLrtDI4uG9tOeV
IbYt7tnBY4yGYIqZqmB8Ad5kdMMD8YWONiWKult+VnrTX54JY+xFq+uDKmXYorJBGqwQAcwsPelR
7b2/T9vR7h85wHK/dFnAHAB2I+UWp0N8h3aA4/xQoAscc53X3AXcthImIBWA5QaEdWbDxAYUUZIK
nTRbPqxXxaE/UlKqfegDXjvaZmQDiEiENCgAam/Gu2UtrfUqG/DCFGugKYS1MQdVuAqqjQnhSnIK
gEHfd0JT7VJhqF0M7CefhEFrDOf9BaZ9Yp9i6LaSdbBggxpYZS7COKPuCTQJCohpMLBHk8yH+N9o
n97IAX0eYaHJKHoyRkOuFy0ycgSmajDuu+t2t/hoZ7LjA7eoQF/8niTGeMxLkwuLCY0InbXqnmu/
CDpfrOwltLO73CuD9dt4k/ncmJ/u13uCmaVUhmFUkwwqti4QDickoVGrSQAaMY22YL7IiZ2LjoZi
w8+kcxU8RrkQEpunChASf1aZOcGRpJgN4KwpM2XYIXofiJ50usq5gwybxuZcEmNsmjjv1cI87Wey
w/hJuBwKAEhSyqBKv/AHWDdj5XOBjMEZZlFPrRUCCaBQQp5vUBFPoun/J40ahk5dcm4GT0WWGaPP
a0WdDRykdI/2CtsSkT6gmq7kJC91wOtC3OiPQ1H6de/YxvvVqHR1VE/HR/IByem3SKrW31Adx6RU
7q3DrZpf8xJN8pYjPJfKRCuSWGuTjoQMTgz6DvAE0cbcn007u6G6plk6wACL/cYlAspW/yzrwZx5
oexpSzBguhfmKXjfIHHXgYlnyjCZ23E6nSxg+EnrTZTvCEKLih5dOdoW2tcTPooAXY13bu8bnuY4
n8Q0/Pd8RaiTXVl+7Btegi607EbwTukwP5qA2MfNwHEsh86YLLOHecSwUOcKwqex7e257J1IjIJu
Wbw0Brp0KO04q7wVpSrgMxVVi2DzdGbflyVNKiFD0E0gxRL4beQSL0+Q6QAOsvu8coLUrWjhXBqz
p0k2y3VKaZccRIihVu+iUrWTmZsv2PRmZ1oxXmYcBszr9khJjH6000y7BPrSo9YhUf1DtRd3zezp
qX8mEDgzsuvZ5h1enp7sRsZSsS4L5OetZUt64cTRz7n9xNm7zTt7piXjaAS5UMJ+wWpSHVsqHFO6
JoiPBLmR3HTnfDfd8guD2+bwTCrjW2RDFZeugW5iUABghx42Q2oPiC9Tr8RIHkfJrWDs/MgwDqZs
6kGtaSvnH6IHfOKdVNggeAwqv/4k8PDCeMIY57IMbV1oVFXO9/WTtht3Pwa0r4gfwbfhbB5L1Aku
zmZQ0dPh9j6mmE5811qxx6CzRw2uQ+qk/3AnuTmX3SD1z/I+naEgjK4hM7werwywnp1yTC/yCR+A
19XKOyjsyFEkAauztrCY6ZVxSyAI5r41bCWQ/TYQFJuHxcqVxxgXQ+q6ssigHWECzE8U9HQvKInZ
8s76wj2X9NPe+InXa8BOVjb5kAPLGtIwmf6yXoHTAGEBEIoWWwZsEN83bAc+ZwIZm5LlrT6kpN5v
toHclUIn/KI+lb8MmjYKJpVHHsE7Lox9SUOljcIJEsWg3lMLtnICD/rNzMldUN6FYOxKow3/1hVp
++CJ3CQ7gtnnd6QF/LfHOLvhhT3bQcbZojLWRW4VJJwknNHGq/A27wKM6oRX0j34B3fEmxk+qA8c
g7b5LjkTydgYSWkB3UD7KOzEg+5Rd3JBrdefph6zstR9DZ/4V0hFiCtf5ZrMC9owy6hP9dP5kfxo
cTsMP1E/fdo64Xd+YoB3HU3G2AzjmDXaiqUl6IYCgJyD+dyg9EFnVVRuk+//v3U16TSfGTfwYqjN
SDWqDpzpJR57cqPafQHUMKLMLIO8eFBDZziE1zmPEmAzO3G+tqzpSQ1FTKgmTjgHw31yr9+Rj8Lg
f+bwYgvuwjLBjTZaYxNSPbzzhmftxHhMDyDrF04Ot9y/eSsxmQcsQtTe34xh9PMYWfWoAUM2nY+V
JSJMXFLB5ezdpqXBPKMo6ipOP0vJOUwJ2oRFSCGwufYux9h4FISPKH+gJCF9+X9KYxawLXNBXQdI
SzEXUCMH/GM9NHsCoUCulBO/bEaiZ5oxVpuwwaMSBRfkO6jnLwuUQAjkHTePxFtBxlarZg1QatJJ
DRavwJPN8rQVyWYCWSqDOOXtGH036/5UGdtlYhoVvzOGU+imrGnUFYbTKiUiDVfAwCHIvQ8ssgjz
xcWae5VpybeV1YBCBpQkjtlnopNma+HixaFdNVk/P+jW/E3sI6myOXu89YzD/CUa6yWM6QOx59Ia
aJ3c5NM4IdSRZKcRlz0AOty+V29bCcgtuZzcyiHmJg3r2pIUPx7bR0WQfxVq9nOR1/s5FO5WJBzt
Wsw5K0cL83bh/nwYO3UTRk04h9rYISUVRd4CSkCMMmTGESyjyNfmIsCMrHoIH2c1KZ44i7IVs6A9
HfsFhkoTWAKXi9Iahahny0wxp3qgd32GSYPBNe1TOZoLNrZpqc7lMS5d6pbIyHTIa4GtWtd2F/TH
GaMN3Z35mR8hba/sq3bMkYwSLdaqdIGpWufUXbpwcFRp2MtSepxRg1Hz6IgW1ZpzwU/Z4Lcb+iqW
OWntAuIPMYOSRGSKXlR4czQUNBiQBZERGpPQhq5SkzZ3SHv7Cv4RzDbgVW2nSksCfQGd8H1Ih9Ie
J0u3wQ7Oq/RstjGoACkgSCSgYKmMjvKAIoyWwbq07urPNIqKidwY/adAV7wm01ncWi6PO2Iz4j2T
ys5TAGFrqXpNJUeHVF90Q+B4FEHI0Q36whFjc58sZPnf7OWrniyied9No5BF0LMC1Smae8FVdjsE
6LQHWZlaYDoVECY7zqXc3MYzmUzcIpZVpOUpZGJS5KZ3wyB2kgOKRHicgWUYma9PfxmcqYDJJap4
bCuLKjvHaSUlK8w3JYj7JyqE/sifUSZEXwrP325MasACA8iYIG9MGeMxl2ZHCk211Fv5d3Q0PcRP
DYopVwYGRMAmI+IUYbHRrFreg5RC8YS9fC3UNq8eIG+u8+tXsPGvmOVR30X4iuYXQQkN2FtnchaM
zIkHPDiu2j215CdOO3xLnsoHgOYF2j55jrk58+0PARqVZukacYdcLseqKZUyI+nlopnbSXLrurca
uy9njmHaPMtwz/8Twxp7CYOBA9klQ8OgXLLYhlZyfNm2gddAkIqxWSBos40rZRfpayfABAGQ4kn1
ogNylgdKEWf+B27nVowDRIU/0tibUrdCpGgndyKBOir3x85RHk6YFIEeOrzWla2H2rk48qZnDwoj
aQyt7yGujIcjCkl3mMfHmAF4TIrR4AC/SXQH3lieM91oN8+EFQIIXlYTK4k34S85yNzQk4P6qbNB
EexLkT3fY1QkupOuF7Ry8xJDJ1fxnnTmSBpWowAmGNJjjBYs14tqy5/CX0i7E/JC7Mbfw8cFhTN3
epo/iZafw7txTiv3KDHHNc+MehEHfAIFyrrTx3YEWjf5lipJfcU3u5uHSZdMwwK2EbDWGaOUID0s
6L30O50y74nTejwaHg2sFbHN7aDcqnviafOvOFAVXe5v1eprNQ4Qh7HufflvB5vk9dd/MZQGa3sm
iX13oxvJateTYpOXf2mcyimPGrqz66/T3yXdzqUxdzICu2nSdpAGrJ8EXHyoz/ykYrl8GrPmJok2
beeZcsydLJJaKpsJ4ijlXf8sHoCCc0fysp+Tu7iFW3/iLShPJHMzMc2xdGkJkaocOqWi2OWU2UY7
eO/HAZsVOFUHzgdQ4dAHoDEHcoiVaEHBCy2bz0C4Sh70e2nfeWYLyMTMk74TAxss6xUsrIMBLuse
xMzOUDht8Jdn9c+XsAVPsR0qoWjxJT2I5ddknA9RvOwVFcyAYNdCq+e3tRKvJnAgBl2Y8rKOtIVv
bNHrOrD1z7lRgf/VQ3rnKS9Uz8ic+aAFyAVgTDZ3BP/9dd+08gDE0iRMRVvyiXDmzPAuy1jJgg67
Y0WFg7fiWKxBITwJmPt+X9B2EH0miTlIRd9VoAuApPZFD0Svu088PQWoUniL1x6GAMuviW/VNk/B
bcsKTkIMqgJJBwgTl6Ynl6u4nimFo93OV+gGQsAlfK2Bbp96yS2XgGhz+86kMQahGapiWOpTOFsR
YpCb3I/H8UCEAW2Gmik37b9pWcEwpmF4Hg99hXEcUawrmMJRKJvTEirervaSu49QEtD+vDmYZ4KY
1+zSSjN40xBADvGvsvinWVeOD9w8imcCmAesXMu9rmCM2jVLw2n61jFXAGvqnZ1q+f79w7jt8c9k
Mdama8C/MamQpV4PHiW+Q3e6ozi8CdqjAUsz7dF47OVXMLP8rqftQ/Jnz9gkyGAprbaO2DMgSDyr
3yjGoDy/jAnVDxVPtlZWE4HIhdeyhIcIs7JmllmpOOHqGfmnucOgll776jJ7fdFxzPhmOkBDiAq4
TQX/nSoOZ/YE6bCu6k0L/c6N9KSYtUTcadk3adBaPCmMR7UYQbrXee14vQ7NfboUlWAnlnoEkurg
iKmKYa5c+QdYswewolkJ5/s2V8IEuAVAOSywyrKHeFQzU9dSjMZN2r1ZSqsdK6ZvpulLmydc8pIt
aTpgd9E5ghYDnYXVQTNltXZySCPrYaA67e2MYkBvA+wBEKR9EJW2ieeX+IFWiq3Lei6ZvuxsG0pB
0HqDJIdy/jDM4aE0Fo6n4inHLKXQJnAcQIV2VTFxLGW50af5qZY1L9N79/3ruqmNYkhIjcvApWa7
NOpCT1ujQYFoxc61afc1T9Ln90VsHlz9TAbd2bMVk/omG4QJMpq2j75UQIc+NpJoeJ2qDTtVyKsn
VQ3FQGiapMJfGgsmaPPcaXMD5X8JuNl+lZiYejTG0V/XFM062Sj8XOsONZj3P3Vz4c++lFbr7Et7
0Pt0lUCrIbd2K39Tmucsu9cUDjvSpuM8XxGKDM/kKGUSp5YBOaPk6oeC2FMezFvreva0DwAW0U9j
3Quw+gAtC/wpdEYyJ9Ya16HqE0hTq5spfDHVByH95/2F2yx36hRcAqUEiRiF2eM4rcsw0qXeBd0C
aqzGsbVw921Q0fillzxWYJjjJtU2z+6ZTGa3IkUsRSsEbE+hd56KiTE95vjNzQnRc7WYjZqzWReX
FGopj7MPIGqiBO93yv0CuFi8Ck7Vv9Ttv7y/mjzFmA2T5BU4TysUE0pwBRn7Tv7xvoDNBKium+jI
lYGvD5qeywPY6VYR6dNIwxiSD2rpwDSfDaQiqUOkwgRj7akiby03tQKiPg6irqErmYnfiOkx6ZKu
d6Nn9ZBOduLFbu2lNyY4UGS0UghfuEV4+pFvTj45JLD3otrCvo0HAFWUxthjUgJgo4hF8PI3bigW
mcAtwyufblCTgI0WfLmguMbKImi8XNTcKqd0WHM09lid4WVxdzsDfi5yx24MA61rq0MEoI6XNIfz
tVVrUYLaFPSgKZfrblEHX8jyg6kts23Gg1e33Xc5UfGpuv7JWMMksHoDsFFyIWpOP5nKoVhRZzK0
uNad0KhqpxSmh/ePCfkZdvkoiwEMMMuQgRZ5qdDUzyuQkevBHUAIa8a/4mK/Aq4BgUencR8xW3tl
asBvo6qaiYbxS2HgWFr7YhgHeHS9xXtf2hEdWIU6rUugN7y0EIWhrG7n4pjNGsW07OBQAKDUVYcV
TX2e0PfeUogOyJSRFZOWwJwlPzOLiHMRaNXeSEZOk8jHJB3v0UtF5zzr1DTGqkrIwWfR7E166vXD
9958jpJgaDnBxCaUAeVQ/yePuet1uizVUkAehUql21yn2vVkPYc/UUVyNAw61OgKwddM9vhFROLI
8N4/RZs945YM1DMdQPFQmTlGnRTnIFoaBtBoI/8ttVcZYih3ThVnjce9slY3ZSsQsXTtLNPqvy99
6wxbgARVVRkcK4hxLlc7T7NYLoZuwNBZgzL8OK22OSzqLjaHLCjaYvABfvRXbaJAVoXHlQDnLrFV
kKpVakGdGsxH7coXEFh5NVp9tYfeFiynwKTOd6o2od3JVyq/TN1W45yxTQNvGQa9yhXd0E1m04c0
7sOxbWi+r0ZzOcb7QRrxGzS0uuU3c2z6fwujihbwwABRxiocpbWprGoFCL29esBmfuuuQ1cKVjTJ
6TvlmY+1tBWqnQtk9jU2pantQGLrzq2JjpimUpywMJSvWl+aR1Uwcg7O+eY5elXwdMjPQrZ2CftW
m6BgPUy2midgl80dVXOVdD+p3BH8LWN4pt2pLehM2qrLsazIkEZtK2vhGJ/DPTKhrnolffsAvhKZ
HNYknYtjbG+alkVf6RCHzBjqH4DkvsuuiKawdwo/8rk01jz1GBOIhJKi9iLkEYkXaKyv6tsRpVAk
WkeHPwq1EXjgaa6J6EzAyBXe6ZcmQEv1EV416nFK+s4eF8BGxWrivm9ntm7chRRmDaUVhU9xgJTf
48hdkAI17kd8AzZg19rzQpuNmP5CGruCkY5Qg6bWgKPcf7fi1tzPYq55mD1rHjiabRz9C1mMLVnn
wdIkA7KAiAXP7GhXAxrbHwXnwZsxj9PVtnQ9opbM03GrvHshmIm+Q5ACLxItqRxQlNoAPNtOS5vI
hTB62uyBxnVNEIeWW3l0kjrU1f/5m8AEX2GiYAcmcjRcMe5rrhEEzSKG9ghMSgYrR/4b0q3azwE/
Zj2lhZm7eCGOMWxhX0SLGkJpzRYdvXDHpxwMBxYw5MQ8EL8BMP++QHuNdr96YupHCjqJnCEDPA4X
j2f73vxRnB2bBmEUKhQlFKcuiaKwtSMl0yh8Xr9VfvHIdyMbRv1cdzahjJ4ecVk7kqjkrjzeNMVh
NCWv7GROULQR/V0IYi4rWj8MOZcgiGqCyo5I9Kgtl/ck2Ep9SCCKAT8daoHIadDVOrPjapoNWZGg
J4smZodv6kHxjeO6TzzBSZyksqUDsJlN9CrY3GHBLQuh63DF+B+Ibtmu1VjFQ6GV2859kYMwmG6I
MYdKPMlP6smKXO5zfNMCnktkbNIw54uVNJBIk16VJPwu2qFZSV0+L4MzfwSGdcs2nctkbNO8ZtXY
qDVK6WV0i55yoHiv2mhnS7aPykJ3i2WpORElb2EZq7SWmTWtTQMcNqF0uzCyFQyODEPBcShbbSV4
HrxuIF2Ws7MzaEo+5gvk0HLm1l41Ad8LqgLpOlIOQv41bb6sMtaYAMm0IEXzlLjvlS/i1Lh6t9Oq
o95cJzqmrXineuMBc/FhzKHujLUWU/qwMHkBUfuLWpb7NLwti8FJy6/dMjkcB0QOmjWJ5yvBWGBZ
HZSqWSEwDgsb9Cz+qMpOMVl2nRhOLNwjDrdrHTPVy3XZ/E0ryoW6jEG28qkuxgnS6Q73T+MtMcxR
sPJ/pF3ZchxHkvyVNb3XbN3H2mof6uq7cRGAoJcyCASz7vv++vVscobd2WWdGo5JNmMykIjKKzIy
wsMdOu2/hrc9N8d63bxMeivsYI6izefcViBL29r/IkHjennOCWJ9rhHphRGWsEddIfpsFd98QD8U
CMbbbfhirIDnb50CrMYZl7+As64sGxNYsiWknGFa3OJeBak58aLV5Ot+feCVnpduFt2AFDxyT6jH
stWJTJmsnKjwTV0uOzWZ3wgBPbwhQlv941d265kpZreqaSbrcdpgv9So6asl7ubM6Fel3DwmTXsP
YgDjDuz4Fd6CvQ0xKsuuC4PTb7Z0v50Pl9mzqS7XaUiHSxeVisSCx/Rv3G+cWWVxlE2VknjQYCbp
pVWgfpOD0SbIWSpSz/MBC08GKJSZMrKV0EczrpLYTZLUqQ5HL4SgMgpWFFJXr5s/UO3BM5oXei7f
ZcAxayLyFuBFZu4yswrnTKUQ2FPPB5Im0AtTQehCOzuNL+HzL6SjkBj5aY+5x0gbBJMywx7loZJ2
yYk2jC8PuAQVuLDDXF5jMFeZSe1QZxatoy08TOhHJ/Yd0e1X8mv9N3o9Tk+sKw9+NjzmLjNTLR8n
6TSd8ReoLbrFkcLsss8JAMW/DK9HMmT42h7qbXLXvfLHvXRlGaZqII9pArjP5ruDLEj0qCVASIiK
a0j7vv3oUjTo6gDdaFurMv3bTmDp/CFzCskwsEqCT4N5cg5WAfJUoQBiXFdQdO93RK0cuQc/ex/e
VeZ0H831S5pFnFOydB5NCdkXaOvhsLBtmGJtzHIuZ0AZFy9TAXVs+Rgp8XpseF0QS0+Dc0NM/DyZ
BFB4AYZULV7NgH/KE7FvT+HSkp2bYE5gJMZDk6gwUTaAk9T30qDurRltnlJui8mXWOQV/5Z6raRz
i8wZnHItlImcw2LQ7matU9w4GB+Con215GKTdtimmuXKJCZ2nmXrxEzebg95cVZlgHdpkQR+jgms
wiRpRkFJEPGNh7GVbZIq7m0LS+gMWTSRClE0aN9AJOkyqJTbAB1loVADLZjeo50GVS1o6ClgGkUL
NNVLCqI/TzTXTnSXrv8GC8KCH7/4AMYT5GU/BEmFD9DuxG/RmrIuEOnEeCp5wIVMnAEvJZ8BzIA2
DDLQooZaxuWANSHIOrnTa7eU4qMyWCsR0H9XbIbQjjI0VAx64sgG2WeGvjVIYa04E77wWpAlemtp
tPyKvqFL+6Epl2lXRRRX2J+oqImHuuiI1zQkmA0vX3/nPaM6DcXO2sRb2ilm3E2rHumGgXOmFjbY
xccwbinvM6GPMnyMHH2Ar8wOUXm4Pd6FU3thgXEMso4nS4sqn9sXAL4H7WAj8vqYwUBkZ2HzhwkN
KchEcyZ5qcRxYZXxFUQKIzkZQ5Rkt2bmgcIjG5Gn3UIEA40AePTWdpmvutDrX/rIqe75tT/exNKf
n73VFGEM0rDHsEW58C3rqPYS50ZZ8k4YowmBHMmggjzMRoJsbNMXJQ7OP9NQ8zpfG8AwT+uQN59L
h/TcFrNPgnFSQyLgulSeKD8xZWLIX9vJhkYjWpeb7e09sxRsXQyN2TRj03dTPMEcpQqhcQGFZhqH
0dH9xLdc8fG2veXF+jmTzG7p80kHXBK7pZNnMHdE1h9NpfNuk8VzryLdCmlwEDkajKOdBqhpal1Q
u1FQ3Id9sMUOOaQKebg9luVtcWaH8aeyKPfY+LBD6bVo8xSlMKUUW+mWh1deKvLIkFyHNJMF3BWA
A5e7PBTRtT8lFuSJ3SjdCibeFpRzrneUzGuLXbPXABrmJbIWJ/LMKDORcg7SyLGCUakBe7QuenNy
qCWRc7wWAraLoTHTmNZhKcsTrNAHk3RKCNLNzu3JonuLCYRxUkUJ+DiITFxd8U2ZElWpFTARgNpe
Re6GPu5Tm3ylJP78hOrykp3ZYx6jY4TC2JTDHn1X5HdUrIPquEPT/Riuy1XOpQJZjDDOR8g8PQut
DqHUDYuNV+UrzU7sZkfJnbvVvO9WggMKr+LeACZz9lBbeuJtl8WF/NeAdRbykQhlaUl0guUV7bvq
151vbPk1peVzB645VUenMvUll2ehrMIq0oeZbphgmz3QZaT06enD31jE5U3z0xaziLmiT208wxYt
csgvlIIAyIi9sBLtekV8Xi/Ekn+ENi+UbHUZzwi21DmDAgAlCLl2zWgy1kNP8nWYDcmG47mWRiUD
xipCGhE3msjMoBrGwzBMiMxOJEMgiGoKp0ci3EV44rerkGx4icvFi+bcJDORah3NokRg8p8KK2Ta
gn62tSnyCTVqwxv79e1hLrkvGYAgFfzSlAGRubbzepIg5IT+wwaMj81rYj2axb8v9U3bC37aYK5r
U4rGUlSM2hXb1MGK+nm77xqZM5LFUBqABkC4FBFvS7bJWyJCIPWtVrtZAMRx3Ql3eqj4VRcf8yn3
zSJ0BS3d1TVgscCu3Z7G5aU7M87sFm0gpEgCLB110MOhOBS9V3+jHYHTetYc/VHi7U/6G1lXjbsO
DRyGhMIfG7kLiTVlKlRAgJtBThSSvaKd5zbZxn4pOFMPyuLvG7UeDhp0GHm37dLGgcgz5NuBywV6
jblsE0HSazGFeUt6AUioNVE+yWTetC5FeudWmNtVrcxcGekggRvfhJ0du8JRdWmvmi6B9ZCbbebZ
Y+5ZIZH0UKf2avA/h460Mwen3VLKQ5QyXnsum8SSL0PNFtetrsObsWRKuhGrA7BWQAA24OSIS0jZ
yEdxlFcR2eWgrBkBmDdI6Ok0H6vkG3A4OIMYgkZO4oB+l74E6SDVUjX0Cksic0jT1kzrGpQVbqmM
n4ViPGkRr9eTTh67Yw3omIggVAGrishsGSS5e1HKkY6FqolfjM19X9VPKbSPurThxEtLo0FbE4YD
eJOB++/y+mvqrCxnoUPmd0YbQpw548hxN9QXs4M5t8BE6VPcmmNitZQHBEx+6pOgyLaZvkRD/KgM
ilvPg8dxMUvTh4wIACJQylVx6i/HlLRyLBoNLDae5AMnVlkODSBqr08ByYQkjLDKoEmhbGbeu3wJ
Zwxwyk/TzHROVqkYZIDpaZvvUSk+SmsTSRE78OsXxcnARczLcC+5Fyid6jQKBQCY3SttYw5xmyG9
lgYT1E4tpyhj1A1/heMUoD9I7Bj0QQkw6eWkxhkyoWWPvL38MHiGH21J9EH7DWXoJo3GnhQuZxWX
3Pa5QeaiIFVUi3VNK8JCWjqhkeR2RgCeiJS7MhO/DWkPhk81WEd5fSdIpquDuBcExW6AYk1fz/tI
AAizQWugAnWL29+2tMHOP41u+bMsAfBjqSEG+LRKK/cQvHSNcH42zMRHf9HxtqmlHaXoFu6OUyZY
FRnH3sRFPU858K1E+lLO8kpW39R0vGtk01Eawx4t0SlTY22RyA3mwEHPsj9RlVhVcrREWXG+ZmHk
AEEodL8h6WiIzP4GPK9Q8lECaEciTj99C81yZZWCXUWQ0GzASVY/Jkq0s9pXdA89DnPoGJOw7dTc
S+PYpkvG+aCF4BO8pMhEUt4IUFAxrrLv9Fg2Z5WCeugzVltDYMTp7Z4KUd7zS+ZL4cuFPWY5aksd
lHZWEMBvpcjGOx2At+/wSHWPisuKF8NzDTLnTkiVcO46DJAWsKoH83OooLTZ2lRCTMWzc/sr3aAX
Q2QOnlyKZQxoN51SSjWirAnZUCcm+4UvlttfeOhdmGMOk6kVY2FEMAe+7z0yVKtoI6z+Bg81b6cw
79lMiwuLVLATHCC8jQaQrerG71Twm7YNNzteJVChLwLm4jsfGPtiaIyxG0BkBpmM6FEwwYMDWvFS
Uz09J3Zseb35DM4Tx9BHd56+ZfBaQRnbDRoqZnRvp3FnQ5fYnq3OFi3ZkbudgkayrnwfcvI4ElDB
6MouSno/0z6LRlwriuAZMeF44YXzfjEG5iptLJMQq8WkJWjh0vPNJNzrHeBOY+HcPshL6YYLS4xn
CRQhy2e6z0UQ6qOiMNtU+jh01a/Jel6nr8UeAPvIk/9KHehtP/Ou0YV0A8xDqoVirAz99HlnLl0L
5LgxEo0+Eswt5XVFU8dR5mZkF25r1dIsTUdtCO9Ii3FXSWQ0Vt3MrVtk5UaUgufQbLZiVj3fns2F
mEuTECaDjUlHYMcKO4PiqqkmE5dGJlrSaqybwVFCOYUTHgmexrmQ2BVUIA5mrRUSxyUvbBkNFXAw
ZgAyr6gsVK6LtDbRTQLbloD3VVpDPbdWtcMMbhZXC4L59fZYF6YU/QgK4CBIcqANiokvo1ScB5Xg
SkKWQ87sLBMKfy6axG2IZfC26dJ1jGccMsGijtIe3uqXVz9U4oCaykbk/SifDVjQ0YkUO2Q1plDM
hUzvg+7Fz7zX1tLhuLDK+C5BEPWMxLBKI1o0zHuShfSbN/mim/l64ZKvrRP5egzCot6HdyvEv3jf
sFSbOf8GFiOSTVk6dkZfu/BII3iv4nvJxgHNQWqrrNTOAYlm7Uy2AyAd73Aucd9c2GbcUDgHtRmG
GD+F0IFi31EKG/+3CjapL3jKykx9Gl1TCe/gyB05vfAYR35hnXFNopKqgUpnP97oJswra/OeIj+V
VSejKgVCNZ9SQ1ZgiOF4xaVUzYVpZnNPfdRn4zT8GPg+2da7Fgig7I6Hq1oClFxYYjxTr0Pwq6aD
HP3uhaKjTxvbQGtR8YU46TZfFV564A1wwe1eWGXCKTxL88FSMD6zRDZ0/mPORDSazF5S3g1za9qh
Otik5DEscvcTE1RJmVUFAt3Lg2PdURK3HL01yrr/i7aqGSsKrwWYd9+uBpG/memaXW8nFO1pWhZY
YmbMkZAFcdh0NF/au2G6L/0KPTYRujYn8dhCqTnjeMilGBKz/NMiM9wuDYKuCmERmUUnVvchqgfZ
JyV2zCtYjFzry22fzLXIxJDgnjXEBpyZGKPonMaY3lGo9I8xRm72139okXHMQlYleCFgjBQQJST7
Bs5pfKVM91Z4oPrX3Fmlx/7WOjJOOYx0kIDW7fdCLiyiNSwH8XzvpdWRCk8YXzlD5BhkA8q6Mqjy
4cng4LXTDsS0f1FeX7U+0EUseFNKj/zVAFGSBP6J3q5Xb6u8nVpZbr4PMCewl62A9cIyir4mwWbo
cTmal25z68wmczhCcG4MaFX4vnGwVYcVeaAWe68X7+glBz6BX+qQ0M+tMgckTrPCEOrTSH8cSeJB
vOR0KGEX97o3v91ezSUoHaJAnSbdQAUisbRCpIqBb5Ph+ugRqZQt+mJ+bFgpxoCNFerooORahZAt
7tbo7/S5p3RxQ519AuPzoU2YRV2IT6CE6ljgYdW/tvbkG+Ehw5tIfrw95GWvcGaPWVzwfU+VIp/c
ruhMxo76IXpGO/fHdvqPLTILmyZ93EXNySIE5JOT50ue6XZK1D3dwNw5XfTuZ2NkPJ+iho2eNJhT
WpoSjR2t1AqPBsSd/nlMOd598ZSeGWQcny7FbdUaMDgBytYVs5PLCk/7a+nCNKA5RHncFHQ7i8w8
Nk1jxGgRoJs1eMj3qK8Le4pfoSz8qmDPO+TZnMhcE0fO7b8B410Y5IV9ZlaFyMjQbF3RWbXuJH9G
LxXFRxiHYqM5HUDt3JBz4fV+YZGZ1q5UgqZLTxYpwFba1QDpSLS4uPn3T4WBZxoaq0GbCzJqxhKO
RBOZEKoHXmz2aTBCO3zUTYpAJAeNA5d/a8HFohaM16chU8IvhTn10zDqyBImyJSqu2xydOgb06TZ
2PmJ5OYmjXxcaJX7vFhv6fhfGGaO/ySD0g6Ho3Z74qGKCp1okMp2wwoNIE1vg7LCLgs+Gf7Cgbyw
ymxdEtdpJUMbwxX/1J5K8H+NsGm3Gr04fXE92NrX2wtK9yJzbaKoCiZksGhbeI8ye7Wr4jbCP0AM
TZXsd1adeFFfRuta6fvNHEnhptbjybltdAnHYADfDowkssVgcWOGWQVGWKUI85BGazcErYboJhL/
CNeShmcRdykXbg5DQcUIvXAKqDJYwl5w3ihlHsW0ikulwDIFVL001pI8qNmB3cLjjG5pEc/ssaHP
VAhKKCWwR/uoZXFNqclBJ+/lKW7GGJhLXrfo0iEBeBcZbpTgIPJIJ+AsH0S0QGqhJFcBQ5zYmvhR
BIE9k2+3h7Xk1TQDZxAdEVRYkTGCbtQmIT0wX0KDXiSxtk2Txxq7tBnxiyX4FUnTZYs5cy1MQ90e
MBrzeZicIt+ZK8OP4Tx1oDo9SXeFTyr+GiOLweUVXJrDc9vMljSyQZeVGbbz+Fnsoo8iU5B3qla3
J5H+Fva4oamM7nsqGcmqiKRlrnTNgGCpFJPCQbX/zczm+2qWt5Ex/YLerIG1Av4Xh0xDtH25LdKs
1olYAcFTRIiXiJxF3lDE+vvtIS1O3JkVehrONl8xdKBHFGBFQlXdJJo/S+t+mLz/zApzD0gBIFZp
Ltaubh6FWXCt4BWsnu5tI0vAtYsZYzagFDV5kFYSxlIlO0l8kbRvc3xfRYE7NhGI0A5ardlzfExL
5Anju9l6ymuNA0xdOmfnq8ZsxNrIw6qWMVIrnv+UJ+FBFX+FKeRinIzXBzdX2iYjbFDsaxiBKCTf
tIEN4R5QXkMsqLGDHVQw0HoUyC6f+mHpOXFhn4kiSDHUZIAPcQ2waEDdGTfd7DR2CvKCyAk1Xy7t
aCP7NElW7SgPLl/4bSlNCYoSoAnQuEIzssy+NWWwb0saou2mxiNczFeq6YjlZJvJ7DUvtBmxOiSr
Yg8auQdpwvegEE/19XjXk0wHy/oE+AKARQzaH8GSxUSWWYapdUp4UJL+xBvIVn1De69g+IH8FNeh
0wEQ0Ie2Jj0T2VdBb4YCpgchCLE9qiUIXkVbVe4qZTOCKQTcVpyzt5RHNs6+kBV3y1LgfTXxR7qC
ptvqelUr75ZH6cggPwLyqHxTJlzDJ7TTjalhwRFhW4S4uhGdoLcE81IL9b6YunlfZQLUOwVddZLZ
yty5SduVIcv7OEW5igTdfaSOr8E4qyDe7sK7LoZER6yYrpzmnad27bEPTGUjoE/ba2cpsYWQ9HZT
VrFTVTOkLRQ98FWkMyd7TDVih20LjhKrzx3Eo7tCAKHHXAFOVABnaI9xH2zAitG5haFGnwKpda+p
ROtrJ4muOVoCp8i+5B/OF4Px6ihTi0JAF4MQP00hItEUa44bXAhgEN0i5Qc+f9oLzhzPChDyppfB
uGU9ST52H1LXH6PTvlPBCD48ayGtShEh9Do0KbUm4/BmUyrrvphKVLPqDfKaqGY1YEr7lf4C2NEk
6ESA0RTZ2suLCiCBGvMG5NDgDF6yA+B/JzignfMVLwVe+Fcm8cwcW4KodTlqIL5T4hVKpUgTyKhk
hx4peEoBr7Z8g7SuwBwW01KA+URorevgvbocH/h85cSEyLzbWjZtVTU3+Tp+mdwCRGYBzyXQXXbL
GHMfN3WbDrKK0dHMAXr+nOyguyrG1q4EPLc5G5JnjbmXBxOcpEoAa1R5B0hTf3w1cVNQmseYL3e6
FAZYKro2qWD6iYXuciYNGT7XrAHPydtUsAsS6YFtAZj5CBa+zkY1lAC4FI6xPQRD91etj/rDNPTJ
G9LI4j4Z5vSpD8bkvSWBxknELbliC3SX0DgB1x+F2Vx+WhBHlT4EJU7/y+SchOjcAc0/uKspfFkD
VY0NfRVO1Lp0V6IQDKZhAH4RmLNbK5hKKZranL5oZl9GuFBDlzq/D51QRP+e+lZ6lERUrbw8sZPm
NTTupzUPorDEX3rxEcyWS9oxGwcgDU/PquKRAtJ7J9lU8BXChncrXwXq0DQAe50CtI4KNXvWWeQE
XGr9CN5vMTHSdZ3l0kohZuBYMWiem7YU729v8SuvDhJCEa4WC4u3AfzG5bqWtUqIUuuNO49D4syQ
WTvGVhlw7o7rrAbMAJMKv64BT62xTqlLxQKNmDAjrPE0deaNtA6Az1FW1WY+8BNTS6M6N8eUQjs1
maRgNBAmyMBBNEfIx9m35+26FMiMiLkOSdrUpKdy5pptpEjyhU77BOQFamW0YnQkAfrHEijhBdwm
T7okFy6Qscz4WxkZhdpIYVl+6EC2V2xrk5aXj/PWtIEjiG1KBD0YvAHz5pQ5BgN6yBqlg9kEYWu/
KUObJhfLFwjDIg9mer+SC2NGymxO4BjkKQBKFQmUEXjYlwwUNKt2bTijp2senCOfaY83SsbPRS18
UZ7ApGJkdpo2dtvy0GrXRxwdujhvaNBFMhNJsMsjp0/qaAhSB17RvrWrCYRMxR+R9hlJvMuSZ4hZ
MYgKTfNgQnFe6qQPQtm1Q2gYVXrpaYSHrb/elJeDYpaqSqM+L7WhdMt6cnppXmutfhjGkPNIvXqz
UD6Ts7ljlscoMwsoaZhpiGGipTgLD2JXQiWlDT8iSa/sppj711gJK+/2eb9KEVHDaFaX0RFCQx0m
NLXMLCZNiEWL48yvxtyf6ny051LdhOL0FkrYLbcNXkWn1CDYOHQNICgDL7TLXRLlWtnHE2Lh0S+O
GfQYOj8H1oqbWL9K4TN2mBkVKqMFYSjs5HtorgJZSB/i1abl6qFcc72dLOHpC2kWg7YHXY5IHoo0
JfJYusGf1p3mpz55bI65WzjasUezXACt0h4nuwXPXTzb8WPwOq15FYvr401n9ec3MEdiDHKRRCZi
1ShCOr//o454SqWLGwVNCQpYW0Dvy74qSmOazZNcQTAZ4nNDtGqjZU2wLxU1WBHdNN+VWuat4vLc
nlllEitmHwYzYCF4OVVu5xXrDg96a1c+WQTJleKg39PuaQHI/l26rWgqE7101oaXD164FDG9JjhY
kVDQgKVgNlMmV4NMiEafOsVLuTEgcBh5BQq1o1O/n6yCi40nXbK4pmjREi0NQL2rRpB0zCe5Asgc
pQQ8C3BVQBfv9llcWlPaCiybFjjfr3olygAERmEcl66e70QtdsvkPVOPUjY4YaK6t20tOVI4GcAr
NXQeo7f08pRURp2LUl3AkarZM6VGdXodMphWl6UcD3MNVsOBVCS82iy6V/FGvTQ1NMNsZvkIYTC3
3lsA+Dq41INNjzIsccw10HqKk3rE16G7yYtzr0sx1Di07uhbB4IzGuNQ57AT8kQQC1chbrkpIdQo
vJQa6uoSSNwkbri25ObOzTGPcDHQ5zqPpQKP/exIrRkHa0XzCiYv1OVYYmfVmi25D9Fn4ZIjjQrn
dbmjgxJ3vNfR9cMEU4iMgmidXgpXNdFkimpjSoQC2VTyOEBfU7yjFMR0VMOau2BLx4wqv4BYHgLo
QM5e7hYzkmRQCMBa0MqOsTcfZEeFTlnmiJt5IsgNisBh8EKYhZNHKfsVUAtQ7QNWSTQDPVabdCVO
noEUhmmtaiNxY7CMqUK2CquCt3hXuQxNurDHRPVzFtVjqcPe4Eh+RmxpHR1qz7Qt9NSs/33sELUG
qhTc8HAsYF29nNIa+LqkCWANlSfouiSeAJYmQANW9F1r+lVud4gQeQmihYVE4hn0UIAdiyDqZBYS
1VjdisQEMZTX7+MN1aGd15anPlkPuo8yoc+7nRZcGuq8KKPr+B9VZ8HHKB9aWtsFyAfN6RHB1bEW
wkPRmM+3PefSuBSEFRIg4+A/ZguFSqx1ZqFhNktjWDXjfTx17m0LSycOT3OR9tKguRldzpcLZkUR
EjQJegzVlQ6CEG9eA1r2kW2EbewJLretif66y5cewO9IGELIjt4ILBnvPBdZL1VyiVfz7Gs+PWzW
DGLz2YE/QSjI4wpZHN+5QcZLamExt2GIYDBuok1ZFordTMl9V0hQQS+PSTK+lSkQiprpGVq1Vqx2
cqou58T4S+uIvk7FAO8LMORs1n9qSwvCrgr2Z5naaf2kAkhzex15Fpj0wKw3kQ66KTyMqvlbWaC3
2SIf/5kJxpFIaaB0kwETYVXa6KmxJ+nxtoXrbCG8x/k8MZux7jQNLW/YHdpduZH23SEG+doeausU
8R57oBKeB0gb8qIG+uXXm/Ln8tDJPau7SnnSpNGIkVEXKR6qEXkAzaM9jiBmJlxAzJLzOB8l/fmZ
uV5LC7FvMMqi7L+hTn8/qoD7COBO/5XpNBHhYevhxmGvGnSGK7PxfVyio0U2fQupNshlKGsxrlTr
nnulLrzxAKj8aZLZJDPekf2sYWy0AkFiB632EBZEgrn1rG30UT3Nh++2c+g1VpwW7WvYPPYP/oVg
A25RECcz94A4FDUpxoAupOhAmgJ3wOB3m7+hhLnkx84tMa8TK89GKBVYJRp+4/tCPlCW78A1kEfv
mgfxC7/IuhRdXoyNiS7hNcEf1WFstAii7LOtDqjY4Mbr/IF3uy05Ew0idYD/gnFRPJVZzzYoOLxz
qzZgSs4/iPapDF9ub8zF3w8QBWI9GfycOnMAcrmoSkHXS1ec0WLYqA/EaDhyD4t+H5wPSOuDtU00
WXiIWJpmnk0GrarQ9GxjF9C6pvnZ7bjK7ngh8tKRPrfGbPs+0Ful0DAi0hYelOK9yEhsU32+PW90
+7J+6twK4x7LYNL1SMaY8AixnoOiGNba0Gz0oJBfm6aveLWixU1+NoeMXywmkgdobKeHmb6+jTUA
RM+BT0nLIr+44227xTUzVQt8m+AnQfzIbHFt6iusmAyRcChMGQjhBMpWX9jQCQDOnVsFuR4eXtYK
yGssXYHgOuse20mW5kE36GODqobjrpF2wAqkCEYoQnAkW26O/XqfXJpk9kknF6KMzhe8pNSx8uC1
9cEO9GTaphX6Xux/d7vAmKpSBhQaE2uMsazQG5S3zcItgqcQBGl9Z6wL+WXOtcfbhhYWDpbwbrPA
kw9+Gpbct82JDugFwmFU77732FJcMAoGCuSJfiU9Qs0ZFoDJGu1QYPZJPCTZ2Md4t2UScdspeKi0
6P72kK6P2qUJJmwcARtCqpmOKFadTK39ybTsrjbXlsRLni9EPbCFFkYFmNFTwusyHginUcknCQ95
Gn4E22RH+1/1L8ZKAamKsCmeuM/s6zfhpUVmArsO8nFli4M2f6BNx0H39ScIJPbhuv/kHurr5MGl
LWYmGykQK2uELSTR3WiX++1aOHQbcc3zwcu78Oc8soQ/Rhx1vRmc3AdNUzRO9dmuoV7gK5/8bM/1
HYZhGQBw0rgKEA8m1Kh6PNkzVS1cufxKDMUJI16KbtFXgM+WkpMpeDqw3l7olKhJNFho9lH6Ucab
IP/j9i5fyJdhFGc2GA9PiCnNRQkbIziSQChaSnZo2voIgZLSG1xx3x9GghBY+BKFdp64vN1xjdii
EQBIlCnNIvJ2JjNIfWhqxUoJYmFPP+T7do9EzLp6mJEx0O+Ug3KMntvWJtienXuSM0KJBArESD0d
inX0TXm7PSFLc37+Ocx8xFFdypUAzzIlr2Ob+i2k62NNcW5bWUgqY9Qyisd4dyuyarLRI+7xLqaj
pmeCSuXFmxb1Y+sxcaw/o3va9ENMm9sBcJ16ujTLHPukAhJdpmbV1eSNT6kf0opnhORosB98mmaL
/zTu8wOvSY/+3su4BXahogLaMeCqMeBLBzdPg043eOFKkVjZuUQgwAXwDlQDEtHu5MSOIYPIufzk
xaVEDEHp6dBzefIWZ0GskHZalKu4/QYn/pLtJhS0aU9OlNhKZE+CN3/BXnd7Wzu0Xj4+SwdAe5zK
/zuwrEUPrwNYh/QKDXfZXd40cS2ONbYVeqjlrejhjQkXD0r61kvux1WBs8Vtsb3Gt+BonRtlZr1q
WkucA8QalEFEtOhTLDpQpvjAxnmHFJItIwtu1pzNfY1IpXZBjoqEFThGIWt/udp9pE9112GXtW7+
0bsH+OINqmP31U6zdaDQFdHuJSdakXFnyvZkhzb3fqORDbvhzj+B2eh50fa61uATcqiGUm0yZXWc
PXWHUg2vQLQUKOggAjV1meaR2SArzCOlMGeYIuKb1DyEoWXL5KjknFh86QhR3giI84LtAAQEl5Nq
mnoNQ6dUdbROxyB2C0XZBOL4kdfJ+ySn79bYEY/jp65f83Qpf1qlZ+zsDE1qFpYTnheuJUKLJwj1
lyYviAMYcGV3qXns9fioad3XimRo0MoS3Q1RyrZ7oX6bVBmJ3shQ7U4JE5sYbQzi/iFzh1iQnHIe
ufUQelVcL/rPj2Vu5NBKyqqgH0vlrvK3blU8a48VRPdEKHXaJLR5D4hFF3M+PcxOF0GBOQq0WqGu
siPEVzK3aFCcjB6sx8avNrU3ucoJ2Evby038k3oUrRjaxOd9y5K3O/8UZsdnVtlbQYlPkbSXon8D
1z6oIzgu9VoN63Syf87wVSgHAHdIZ1jc9ht9G01O99winbQLgFcE8cd9+yCZnohr7ZWX2lk+Zv8y
zcZ2SaqLgxlhfKKSuySc7ClB9SQCNkhY3970y/4LWoMojooUs0udy9mmL5SmicQcJ1rpbFrDaJxk
V9+j8XA1vLWxM9yPTrMnjgreebt2Ag/8CDzaw8XVPPsEJioCMVJKjAifYGmP3bDuomcyvnCGuXhc
zmwwHiVRIY1bVrDReOXGkm0Jgs7JSniGvQC6ztF9DsoJxam34FZ1RHRCByiRxRrnnUWtXB1aFeU3
3NPwoQqTt56ULlBALwIPo7eIDAp7nHn9LtcyhHTbntlgFrSuxlrUC0QCNMpqRjt/al8ncNVK4Liy
jlRdJ3lIVmB1gyBhhpfC+KWC4uovUHox38GsqlgBfEU0XMi085ti/1PpMfSpbLfmRIEvI3+4ub3I
y4EHbgtDRaaDNkpd7mW1NMw5mn74RNGb/rQKm+LCmz8CW9gGpp3d8S7fxTvjzCTjiRSFIAwKcFJn
iyi2LBj7QrLeg1myx6J8K0xlRxIDqMJq5rmnRR+BYpwkorakAWZ0Odg56dRQ6/CY6bbZEfyP0s5y
hNHuX0ELvK324MwB12wn2kXp3Z7mpbhaPzPM3DxGZShQ+aYvtc4EY9ZHD63gEkGujtAz5LinRdeg
icjnI82t4GF4OciMGOFo5dhEYfMFUlW21j4aJo/1kWeE8Q1WNEeDOcOIVN7l5E3vV7nydHvOlhaL
Fh0pBJsm65mdSYKkD8oJ7+eyVz5FPQ/tQbXWfWus20Fs3NvGFsC6sETVOyDmYwCPzNxcel4PiqwX
IjqUDLscAB6Kws/Bit6E1IzsOawOo2G9KiCeMAvIjBTBe9ThmSIFEsftLiYpzr6EhUp29QxRGoK9
QoUZEo8ktlGtDCe4oynHLnAnXnppaS3PDTJrWclRqBcDJloF9YvwRVYbO+IV7hYWEwRqADFCLgGU
7Wzf1WioNcCRTYUmnfmgiGC208fHJhf8Qv3h0v77Y/wf8lncf78bmv/7X/z3R1FCo5QgZLz8z/87
RB910RTf2v+lf+1ff4z5U3flJzx5/fnZHt5L9k9e/EX8/h/23ff2/eI/vBwt29ND91lPj59o/G9P
RvCl9E/+3R/+1+fpt3yZys/ff/soOrRZ4beRqMh/+/Gjzdfff6P55/8+//U/fnZ8z/DXnCItsr+i
d/ZvfL437e+/oVryD2TO8cym3T8ov6lY5uHz9CNT+oeBNzfWBcS4aDem2dm8qNvw998k5R+g9bSg
+o1/0c1NsflN0dEfCeo/wCOH3mtwugGDhqe7/ts/P+5ilX6u2n/lXXaPBti2+f03lFzoNfvzqtfQ
/wGWg1MzFHIe+J3MiTcS6KukVpS4Crj37yRAT/NytkXcEpYw2Z1gtLlXJkNnPDUQGVLXJCkL7Sgl
wgj5RNLfSWX1bZ5R1TP6b3E7EuFh1EB/6ojIn05wh3r0zRzJyopDHNw6fUL6+E4dgMDxGz1Nx0dA
04juKEEg5puE5DnyDnkkyym6bEXAtISGJHg3KG3bf8nDmMxocROr8SUzBwDjnSBGU9B7bxbF/1P2
HU2S8tCWv0gREgi3hSRdZXnTZkNUfd0NEgIBEkLi18+p3cxsXrxlu+pMkLn33GNUNcPXGBxPSXHA
T5C1FSW4ekrdrbsoSCkAcCwvS+dac/F71O1lNLom/nIavN5/zozCnZJY9Lzcuj7zR0tcWMuscJOq
GzyG8cVNEnq7cZT2hfYU/mLKFrOqNFz8kyONSYYuQ8EZo241SC/ltkuHhOViparsdmimKz2vmpd9
j6vyIJc51ahW0apcm63tigofLVWXjo9g+HZuaqa6Ua1uqtXPnS4RbbguohocJMLwmSW9GOoAB1oU
ilZZ2KerTcoHaYuwf+iup6L9j5qh+J2NYKOV0qVLUY5QFT4nc9KKEi6fOSlJP5rPqUkUfmfVY9GV
cUchw1yIyvLfLaIEeDlHiJb6vUyNGCEFNNwHzFLHRv7kgQl1Py8JIgUs570+jE7vU8VNLIazgvMK
iH4FR7ROk3u9/1jSWLI6pCsusHS0hKmyILNGUl5Bzf6iGs2wTCJL97d1o/Mv0QYiWWli1kMmi9wy
eyR8BAUbC6DIKzB9MjxSZfr8qeuFa6pJjgv5IDO2T/iWLxbFBcw1+o/0Pb7fDGfm7FRsS4Fc68RK
cp0RBMvrwTJGznqgQtKSIExP3FZLe3HwVCTDDWu0QRIL0xhBNVIWJ5cVe3peybAuF5b0fisHGTYC
7ErA3AFBTdKaM2vapLvMXZSLauGbjj/jcYOTP8aEwdaRX3v94gXbRR3brk1uvJuW/oINCgmnldOk
dYmBfY/i27UsTpB52S4d/hwCm8p9J5meEm0MPc5qEawWayG2rz7E2f47poo2lYhJEl9yfLfuOOR0
2M9bz5XDoixo270XuRz3em8zl9VNvHc/imZT7BMezwo1oTXSvYW9X/wXbCxazM6Bt74Ys0VwFNyK
QlRjC6njZTP7ltwliV6zQyCFFlCOh9nvpaHJZus0Vrt67r8zgS6jHZvkiSDcTtwaI/B35rQp5Imm
8wg+KMHTn8ppHWR/wIA4m6bSRiykh6hZVl3THb7KF4kwYD2hUV9zBPEKJDtuN7u6pn/pWxPig1I0
Sa+raebtyBWR/BBpP8sfaEvDnemn7Hti5NRHO2HCWIOgLWHDOWaruBiWWdDu8nwJd/BLXthn/P0v
D3Fke3fpoDtcgE669W+eYwPfOjmM6rBPCoEN5WbzZTzna2iwxqKiH7JTx2TgNY1dnBydxmf+FfVh
mRCJpEJ7pZnP6WXOOqt+eS8ndnDDPIi7NmGNuvK+BVihx2maMazmdP5aaezbt8Eu+VQ5z3Nc5/s2
jBsYS3B+Xl6GfZrMf9mS529URvDm3scUXgjMsxhn4ZT8aJRbkT0Hlm97MWNqAshICuyuTS2bq9eU
kqw2muc4a6eJ/Oo7uACWdLFptSHXzpd0yOTJ9cn8UuCoGatlb6StEt5qROxYuriyTV10N3REbTXO
rUUcWG/6u3VsIbOfJpffIUl4vDXWw40INfRQq0yxPx3n4StBEyhKl07uxu23paQkZnuFViyq4bbv
nwz0oGvZbZNuYe64SWQLTLxJyWFf+7i5n6EVyg6ETzbUrI/6pk771ppP5TiqbzR+fj8snJumFBFM
SM8Z3QsY2DoElaclholhO8k2lYgcBomqEOXSNHGoc5JN7ppuQo3npknS39sQRciySzrMRM5Yd8v8
z86ChHcQxwY7VDYxrFrkDls7a9/zqKnaqHhqafdiJbvzRTpXdNyuWWjictfRm5/zlznjW5U5HH+w
eLclAhXg3J6QrOrNkJapmeiZciLOrU7nazM4OEyvLYMnT/LTjsmTmfLTaOyz1NFcCo1FQ+juDluz
p3gfsSrlaO8JZzcEpc9lFuLtkrfjY6bZx9J3rwkLecmC+rsJ/zzvxh1AD2rxIszf1pPPNk0fZYyb
aUDsdBdie2UGOVGWR/mNbgv/EUdjXPYjc9dF9efRdd1dHu/0lMwxrhWVI4MIaYTlZmZYVpP+dZuK
u1xyVzLbA5/BAq8Tb9ufNGnXKsc7mdoR6s6+ya4K0psTi3T7bLFF24NEdjPsgbZxeNwQc0GPrLH8
RDsM+JJhRFC170Dey6fa9emnIH1765DMWWfYwvjJRX/o1gH3GN05sL7JPobue76ixofggy8X3A0v
Woj0iDTVBxz29hOlzU8SGKgHMr5uQ/9GRKfqDe/6hA0L4nrSfRZ6Zo/d4O2p0ZspC8GHcsl0cfxO
h/9rpe8f0az9y4JH+iMNslpVdiVD9xLtQ3GfevfsItqVvR7jU7/6cAIRH3bx0/SpdM9fQrd1H7hi
hqvtoDfQvk9+Bkv6u3HXySlxRXy2uB4rwcavsECLl03rbYfE5mAYtGt7jHG4sSD5jgvtv4yj90qp
W86GB4uxz22ctTyi0YMXGugxdRHyz65vZ1hKO4Rv70tRhXi4y9pd1rjND3MsdGULpc+gxB2jVTzh
0W03jjWlN+TXrfP0d8BOKDc2nZcxP9tFfSx79KW7+SxnmIZGRt2LZL9m4Cocit7cdsgcqj5agP0k
4xGuBk99Ry9rm/3HrbkY6o5dDC5j0fjj5v2xi7pT1HXDp4RT1nnr2j99htpg9ENy2rwZTjIUP13h
CdY0O2XbnlZtrE+gI5zyDHaTK42qfss3XMDQ1erlFbq0O8itbwbRa6Vulr4MublDJlqlVpyhkWxJ
bWGpAXsF1x/BnqZnQmJsYTele9nyIT2xkWIuVbTFG9+FftWdND/A5HWvbWzp32LsmlcRxlVWHrLX
i5P6uwBugr0W08j693WyqJKytDgOWubhu87p7sBH5bcGmX0Xh2HN5+om/56JvH/BX1FPuc0xvJmS
7h6WjHHZKT8dUYLnf6eMinOMIus8IvPiYR329qezTXjoQ2+rho3pP8Rt9U92RGRLGmbQ2VGL9hxf
ljE4KS3OVnZfzc+ibRZ1Htm403vvpiARltqEAccZPJyrTYZ9OaqlKdbLiDr6axldDLgub2PwgFLS
AkhfgntNQgcIeAJqEC7Yhg7OqqtKBdatGOU1Tlef/NZKZPYmLUshMjdc/xKBpLhhFRXZadZqZPww
g+nUgg+pF5JWhhUYvsK8qX0WCoGupcZ4A1du3+e+FMF/p0RuK31e4RxxP2YL/YBqweImmPiVhnkM
ZT8v+YovYff0AHlpE0FVx4QrhUJfdNj5sJhTZlbr4P4BRP3MWzVj1oyStDh71DUQhq4N+9Ik/SFz
NtY88lkJrTO82IlZH0WG6w/+GI2PXpdB+sembaB+Spn/q7ZxOktjDU7FHvfvNhFw/oe0gjP5Dgpc
XFy2RtMykZJdcRy8qYx3L94v89PYBhjLtwF+KIHKy+LoRa/058hSevBAESohDRymefxhl+Q3V1P6
GGX6ddA5+91F03JFZYvL2S76kCTzdmaE/C1mnz7uzH3qPfvanPE1csjAmBQCeveUjo+JHezdMLnh
ZLBh71HGGlymHXSdm9repxBQpe5aHFFfDP/2QoUjjvC9koPojliV6ruPWNnztMvkbDkSQiVfyAv6
CVpvhVMHzJsNCschP/ACfA1cTyjp0PRQcgUUm+gSupABF4Qhl9THWIqzNKdxHrOKt/xezXIq5yxz
tyhrlmpYchiccKq7t2Kk+i5ZJ7gZcf1tY5l8NptltzxtZtw825/ZFlsdci9PYmz8BXzRvNKx/cDZ
0OHL5Uf1fWE0fn0YePInQ1QNjArOSZMgXUPBYJuJlzaO/7LAf42Je13ZhvNSaFmh8PNl44pftuFj
KSYBuppeC5jPJhyxxtEvjKBx05OClXzRVwQoIZm7c7CHTNFl7016JiJ98FMMyYL9QPUXysF0h8W3
73IyZ7iV9JBopPck7T/XyPzkIwoHSdljw6Nbgd+0zF1Gmp82psFdY0Gf+6SBgSFFtDrNd7RaW1fR
YdiPIdUPPvRvoHT/CdSwct+me9Re90ug9j4TKAPipo/LtOf/Ck1EmW+gwy09vccM9NKD/1UO/R7X
Ll6QMg7gOGnhzt+ZudxEcoEDyZttkfUCdKtM+Yqus7D2tJCGl47r/zq2z2goBNQ9uEiQt4AuEfYT
xVGmIi5Fn6iStSwBQhzFZbD+d+zTA9RHuCs3McK/aHkXbfpuMbwvdRCqsnp9a+xwwst2JRx5kb7o
M3exXYHIBhyyl2lTz3b3h6VHjFuP+6FmS3OcZIRjg8gHmN4gQSEUEA465EAAHmuraQgfUq43apeo
ngsYmVtC8ZwieE8s6m2x8zNNDT1p3dIybGNUJ3T+D8iGKbc8ft5bXzFP37gsntAPXqPOPAJthTu7
9IdtFO3ztMTTUW6jPUdoXUsZEQAXZobXI1P908xHzLfM0leIU4E7ohrW7KakSfGThKhamoabFhgk
Iv8dUM3a0apR4uaGHL/V0b1aCX3Yk+yRB3OJ/YhPky+8SsJ3ThfN7xCjfuQ08JMKYrgs6JirCE1a
o4Zw2Fn2kcyFrsaYYNCWFi86226uVfehHzAsYPFZxu1HwkNNSQSGxN7/BnBwb5LwQznzHvoZhlvf
6i1JI4Wln59x7k1nuI3QOlsbhf7Wb5UZd1KxDXVqwBEDi6ENZs0c8sfvbTreTwGwQa+aN6e9qqdh
fGdkug3ApJ45080lrPiRs4oCoEx4Sa5toW+UkumCSm4+zQg1x5WTrR+oV+O2nBckaQGdWy6LQWZS
xWaeDEAdPMhVu+snADmDGapvO4q22rel+ZrDhMavt6zFyAC272hHp+bTrr1f67yd9uRM4wT3YjL2
jtZFN3sMNHomjoVo3AuRTXTHdwNroZgAxQRe9Sbyb06pCP8IXtopUOfrNubhcUh5c1yJMwWwpjD0
ODv4emzBxDln2plzktrhn2Ikudo0h1qazui6UraeOrhrzzh8EEdU2jYVOf4RWrVyRXtaTQ6vmexb
d4L3kcMUWDUUxwxthuQK3aCM7/qhN/c8IuvPAYl4+iR7hmM7yszALhCLspMoRHEH+GYr7hVT7WVU
W48dVfTNchmHxlbpHptHaiJoAaOmeOq6NIiXSXrjLwqZPLdd8E7hAY/L1Q9LdJpbTx8kQ01zIpto
xzIeuYJtELAuYAWBlSlaujsUEb5ehPX/uiYbazRWiI3dNdsONt6jQ55YguMgAwOTyOeE7OEm2PAG
H+P9boqS9kPB5hBWqlI8tgs1r2xpnyHUvwsif49gKX3REQrWkC78OIrmrZP7Ee8bvXQafwa5Rd+e
W6LkHm5ZPmfvwyCfm3Z+WG0sqng1T3xliBlP8ouX0QP3w7HXca0zOp9Sk/xRcroydAduIb+hRGhL
65fr3ilay1T/QFHwOLFR1zmyMSoGzOyQDogGi+ZhRcPne6wyhGNBQHFs466GTXx8iLKVHlGe3q8i
R5Wfyl+LE7ceZWQFpFGXeCfnNEB33RdXkiU1WXxeutyF46KAKQ4gGj3zpIN4TLv+wFoKIzVgu3Wu
m60m+beLB0fuml2y+NpHTDwW6A0ekzFCPhSABV3aMAocehyfDnbE38Jk5LzPxapuW5eg3x0ofSCU
yyrq3b0r0KmRDuEBvQb1pO/IKVX6hgHgOd/da9xD9NdOz0vUQHBIEHviuTp3M/xgrCB3UWPe48ny
iu097L7BAahTYnEIcg6NWBoPKJ+by5ZOvPQpeSrs/sNsc1E637zJGPcvuC0/yUIeZQ9y4gScpTJ8
asqRRicpxg2Fnn1Yxww3WzN8txWPAGe/tMN6zpqHrBuepQfrL0pObQgvCmlB5TBOSD3PcK6vPbmw
NfoiJLoDWNyWe0o+wRL9zUS0X6SQ+rAQdMO6f4Ie/xbScG9bCFa7/Eca9jrm4t2o6AzI9LBE5sK7
/TTuW1tGFA5P+XLejQaTtGEgWmbbPYLC/0WtuQ67v1dyfjZJ8oxj5zkj7Tsk4v+SRF01UIA2RgHS
D+ERnrrjSe7oTUK2/HN9bqsidh94t4diyXG153XUrPgubvwRcvk8h2Yq+UguXK1ls3dPzuo/E8I/
iY+x/cwx2eaz0RrgLN5tEscHqYeD81CJm6RFxbG8RGRGD2lrcIYuESB8LvXTFvFXJZKl5ImxJQDM
p20kD8Dq7rPByYrx4T9IsX+qtHuE+fh5NQUu6uQdZz48h7SZq91bW01b/mNal1LlFg7Wg6NnZMek
jwwNHvqRoMumIRAMNn10sg29tI5A0trhgp1YNn0YC8CdaZgeTgsKxnl6xxN8zKW7rvtaIf7wLDW9
K2B/Xs6Nv8pUHXM+3fX5XHMO9GRnuTjsc99VPtChxM7/gdyepGzHqT0WLYc/FrBY4IvlluhPI7YT
isr3No9Pu9RfKiwPAMVurVr/g6NUgkWp3mCVWy87ryH5fZQLjAwVeLvB+AMgwkNP5A316W+Zymcl
m0rtwF8G+5ltMLuCogobL+qADUTmFG+7KAd0UsrNj9BP/sgm8aZ7sGH9OLfnTi9/tWv7+htvRznD
DtMgLvmowCb1xZc3zZftoe5su7fYFJ/4ovIubf2DQKgt+66UaHPrmvU2MFr5gUwVolbiOupIV0M7
9jZGQL/9qD851NLXFQrmEsFGeRltwMaZHJ89NMaHQkz414nvarevT1kDACSK9JPYwnEkpKioUOBU
TG99aj643pIasqP9CEnvn2xKyWk1A68mBCEdOWlfgP/8N5L8fiMMijWZfRec+51o2P2Sz5hNu+k5
AV5UhXk9W7bhoSbr89qBxWZ0+2Y39xNbtTuLqTjlc/SWC3VZd6XLxZPt2GW7y49+NNsVjGD51doo
3EfQpQ6wyLQiOsxR3uOVDPE9BF7miMcSXTFPASiAoRHqITpXIyZn/3EH0opDo/wzb0lygZcYin64
ufFbCoD5FROb/YXrgBmsWs33SAxwA29yGKVjnH0BkuVvQ0qX/zBvGG21zROfUJ007tis1P+yamjP
M1r/u2L37Ney8OUTwMoXVDkAVrJv2AWmHHXHE9zinaD45dBUTRBPi4oErE7JW+7i8TTiNtZZoqos
FnW7ret9vs3ZGc3oYzJRoPYr/HkR5IxeYUjmehbbgRFkNxuZibKNsEsbimMg/VaoF9gmwDtciZbg
mff8yuLlFVNALNMsD8d07OMnEcfIxUsM8n3nWYG6TTu8p9SXvRrncpghxQIm+0L0BPK4gk3qnv8I
Qwrb5b7/ncrsS6M+rtauT6p4cvM5apofmIIcVK7NgN7Hf6Ui+xm6nPxMjD5hlLTUlO/nwdKXhrGv
ZY7/dJmvihRuujBZwrXu+h/Be0Q0pqE7yDnS5dSg1GbJTi/JdyPq4Xx5XARen3fxRa37WwYzMaCF
9qftyS1ro0fj2IOdo3BoB5OeW8xOq7Fl5pDiUi+XDuYZRBhRpjI5snG6ywpx1kTioJ/3n0AvHods
+VSUvooEVBu26q89RdAMWxBcyPkrLD1boAnA7n2MYWCcXiDYu/ow87LzqGGGhi7nBFBFjXA2hH0m
kzj0zoVTxvHxgZY88YAg7OBBdCmSPvlNl2+YYcz4cY6+s+lmAeVuvLJy9dt8gU1O9xpPm3j14+6u
SYRNH+Wbf8xto4D3Tjz6m2IhHzAPlI8t0MKmNEuqE8wyixHwcCdf3QxmLVuJvjOFQb9naERwgPJZ
/R2Wjo7lBrnTV7EoV+ZzgQkgVmuVQ1n1lKouAYi9RnU8DO1HS0R8s0iWurA9xppPBz+xIy7f9CEB
LnshmeZPu035YYNHaE9K3w/otZWn2E5yU8DY8fHgcT0fILtGAdXlvlZRDnxGC7s+Y+zmAdPvs51w
RsTZBPwQmEepaGAXLxYAnTM6qMEX8t9SCFzi8Rjf5tiML7B+GW+x09k11iE6FwUZ/kVb3N45Fubn
hkHHVnaiN/hP2cin++BygtfU5W993vpLv4/zpYi77cqaOal7UMDfCeQpSFnUG/sZ9yut1LSAhm3W
8QEKIHJCJvh2bmJtTowvy51mmJaZdswQCFIM8QFeDulxyIJ8ImHCQSwTG9kKT2l9H2Idf6TfPZfJ
JzxQF6NZGHcLAIEk4sFtsJKCQ+xab3kq7gBf0ePGMI8qh9hNxxxupe89RaxzsjELp+Q5kgenc9zp
EE+aKp0adWlISyoS5fCloe3G7+bQxf+GpNUgjisbDxW3RV8z26IW3xNV6BemTIBbHDZQOe8oxYD4
vDNMbPLKtZv4zRztPjCV7esBowcoIWYcwhmMJv+0OUkPqo+T3zFZ2sNMAWgqsfkfUs0ahaik93Lw
BrUskryl5sljJLPtaUl3uR/UBDfwmgL9OoYVWXu9SRYcfXnyEpBSmwMnQTpaZJbvuWge4JLbZ9s1
sqY9M2/PcMreoU4dgdmVYK4jBwLTSPWSzHMyHBvbyw42Gm78y5qY/UHW73Zd43X/RRsV8cohBvs3
nAHdR7ADwfjBxT6Ubhf5/YQQUVaqeZe/oXH3v8eO6qRGOWOTuzQUxBz5UCx+QPok9jI+AJqG0m2p
cUCLBhTiYVq2FvXdwnBPZC5u6nmfnPgdwNoBTpJ2YnkCIQ0HwoLRF+wjg5zBDB9Fivakw2F16QC2
hCN2Y/eeo0+HsIarGGwK2IEO9aobQ06sDUV6zNbIteBObKiiNmv7k1rXENcTHBnUQRUAAEuTjBzs
6mWMadkXG0rQJWC+V84+ASl9L7asPRvT5g6Ts6j5ohIVAiSCBuOZxGkUVoky5HcD8FaVImlJVzWT
8svRRm2cX/fMZM8UxhDbwaHXKb6h6TNSbCUYA7NRFnfDypAqJTyq70ipLHpGeOc+ggYMDPmPHgnG
lDkZcdhC3bP6YzusAFOTlqObxR+CwBGnyzcS1ewoKsF77XnNOO7ogxlXjvxACsXyXYdbN8esKRnm
+9S1ubjXHmDwZ5L0Krnf9Or9PVRh4y8j183jG0QKAxLY4YVQtnPiqgZ8jWH20CEXoSn+RmNI/jUp
yooS5hurucMXGJ7zzpGhMsCLKrmACFGRXO+ATUAZWcvYWMT7JtSO7mCattdgawJGuqwFtX85iTDn
oDsN9KAQf9xs4EAk+YRZasEhYQ22F/8Nnq9TPdliLQAijDEoIXC5Cy/Moqam2g7rnRICdasG5l2J
Llv9YW0asHBoSnJ6dC42l5lOw4LwBXzGwpCZ3mNlfns1FwIggW2LwR0UCDzoFNU2iZKEmUBsmjbr
fYIZ9nwLEfgs5x38lR6NmIzA/tQzIGqKvsdVCJYf/bHptUDpLRYp/D0x85696ojwtk4SsTym656R
Q9pamVRMgNbxBI0hBsDo4nB9JW0b2RMeRIZpWTa3aH0l8ajxMU6/yUyBWkAmB1/QAQjhK+bewt1H
a+tQ2uwkAoUnbbAyMYQDp2NLxhzcJE+nGU9V7lPpRAcZOTiROJNZipKhZm6Mh6OD0aLH3H4einqU
hvzXTWBX3yYQdYCBMAdgSTez/OP3rINgLtVxlScyHLdZ58+OaMUPYO2kDnSbvosr1k0AJHtRYMSE
DL4C5BYYc7+CJmRaNGBBvue7j/Ln0G7qSya72S9b1nXzG5zME3a0KUFjTyG1gYoH5VvzodLID/es
MwKUEvwUj+FZB8Fp6ZvYoCBy4/ArI9/FEIdVuEQ9bnJWUos//eGIlbhc863LgFnLJa0y1XUfjuUA
rYiWpnlKx2j/s81rsx+GqJEwsyRi/2lC1spbk7uNlcm6FARzhnmj97Fc3H9zh16tAeaXVciaBbiB
of/0l/YziSrUvjZDJFUSXKkjgaa65DHY/7XGF8hOUyTHrZr53G9l1+0OBU5hFnVqoyz/UWwkFFe7
Ifa0VhzhqtWQw+/4+42uqJr2VkzYViEdSyg8E1M1GA5k+LzcyMpMPkVGdprOrMRMDnyZKKWNhL1J
MgB3bXPYaAu2kOxpA+Dd3JrC4qDhqLzbWgydSA5durrnheJ5lhhbFV/tRMl92pL9NSzAavD8MAmp
tM+itootMlnLGWDRN8OBPbg4df4Uhya/iBWJomB0ocKm0ms0OHmM+8q3ek+uE4H7bW0dLrcHDMXo
k0zU6M+zHjkye9YRQI8RM0zVWm6QWgEDWeZruqVF+2uJLcbWRClRYrfgFAhYYi/UMfCK1J46XnNc
bN9zni7yR459AY36CK4qMBkOnXoTcUxyEaiLkquP4wSwaluEcMA4qukuSZ/v9m4jOFmqeW82U7lC
4u9g5A259lLMOwRmwG+G5wiEhluGO+NaDKE3J+rs9Imx4xaXFsf3VCLqJuhj0kom3tUgmv4wckst
nkODujgsCD+9T8CFdqhjrfgVJ0TwO3To47NaCyDjM8kWTKV2q0O9rg47F20zRiY+WpD7jGtnp8d8
obY72DFGUjpsUvl7FOFox6xlxIWiHPZeTUToEf+MReCxgoY8oE3CPi1tr3vwToa0yyvvIDQr95Gx
pdomxx/AFcmaU47dYYBImN1cY2+2omYg4QcM0zuDNAhkRQONWT0cpADbaLRGG1IoDxTPHRDQsFLQ
UGBEkN/ZTrTs2mmAcxWPhgnG/+UMxsD7tC3SnP3QrL7KtGHhCiaW71HPblsPMGziBBwYOS3DFFe7
61T4H5j9/y+9GGq372ijArZwMBbLkZ/8/1GYUVENa9wAGmrtEH31KCDgqtnD+3Ga1fhsUDL/77TX
+B9hI4ZNiZljDGdUGn+L2v8vDRCAs24PSR8f7DzuRyb+D3tfshzHsWz5K229T1kOkdOyc6wBhRkE
wE0aQJA5z3Pu35f1j/UJkBKyAqWKK2r1nrXMJC0olWdMHh7u5xyPho2O4MYlYjR9X8F4fyFl18jY
Y77ET1NgxoIUStCBGkqex6YkJOyQ+IcpoufirU4boip1TVCvKVsPSe/AK0IyO6mE59WoNguPwHhM
XqD2oWypmToosoYq6awgOd5qQdwpveoEpRZZZTJ8BxpEdIBKfYoa8Qb3Gk+l8RiR/tMigUgQxf5D
wFBmwPhNPkWkHkbVQZWgcBAeLZaCeAqAtaHzz08uo5pDbYH4o2qQ2iPQowPP/Hh2w7gTxgF5XQQy
0B3CO9uaw9qVagy3FsSLpG+RXUsbBFmzjo6zyPNbPVi19vnP+LSBDaLDOnTiNPCgP3WPBu2atGPf
Ad8rJfVTNBnJbumJZBkh3tdlZvI4bHRUH1BrjBrGiKbLODLoY4B9dTxqnPwqUcMCwbJRK9Bxq2MA
wyZk3Hi0wxOGdLBQIIVnGtD3ZzX0wTkdFiB8UUJvxOGuWarociLAep6fPobGRMcDAR/wp1UA6aA/
SxjoeA+sLDqYk8QtchXt48pE9lMJBLwxxl3aIKFihw1Kz/iIL3MRBi4wDtAcJAWuWCOiQfKU+72O
DtXnv4tSmY6n+fizGKpTkQYY7KAm7lxEgEWkKM8vPSQWw0pIbXVRu0Mahsl1FpgyZ19/OkKQ2AKR
BYVe8IEB+WcsLyMeiFVUKY4kN9mlLCJxJgDa6qRhatyeH+SnJTbBW4dCDlLvuAuV97VZucIK+uHY
0imayEdgNZfBbF4D66xzBkRXcD2VaP2K1oQGFK4I9BeAzTzesQDFR0KRRzKSZUFTWMgqSAg0lcYj
aD9pJVGdbmZeBzF2EhmbrCyBiCRFhsqahII9YBGNEU9XZYIEmpEEkfPPJpEK7cLV6bjBNMwWqyLc
KAC1h3qaINcsIWpa0A0RWP0Jso6co8KOCQcR5ArcXTq6v9DwiJlHEbCXtu4jT5pmuTmo5ZDcEm0S
geoB0GT4Oaz/T8b532hxhEgDfCaqDoU+evCjqxWn5J8jds7/eZ2/x2tqzsn//ydXh953P6k5sv4H
Qn80H5Hh27A3aHegP5k54h+0uwQ4sQQqzdCzw0L/YuaYf0AtxUCPH7T1g7YF3Pw/IeawWiQYJ8ix
EgrtuCER7rC3MbhowShU3de5gEysC9y6Vjc2OkGIyoK8p65LNim1otriGRJYjTI3O6WWSBbbaV41
xi1yEUDuWQjJkFf8CtZWUwbA56SN7simOUBGt1igrv3tfXb/0cb778bvAif13Ba6jMPvzTG/6/3/
+LlpJPKHho6RWHFU5SGrS5V8fm0i/AG6yGLtRF3CQlJG4Z+bSPnDoEEP1dyGgDl80F+bCOwuiNSq
iIl0MPd0BXyxf8DuOvbe+CocEtCnACJErAWOGRPRBZ2KSmqV2IMIBklMBohNSrYogrg1xjV447L2
vJqaE0HzcUD1p0Gw3MD1JQh1qBtcXUq1PPRBnSa2voi7WJLApNJtULwtIi3ueUvoBXR0NcGWgQsW
SoiIQTBKjeWOqkiTFHmP6j7eP+nka4WpAiDRRrq0xZzH7VVUqQBjIl1WXqBIJ0hWPkaBadEsdbwT
QH1VLCCmRtNGwyHjWYIuUHEFHbVJ3QR5H6I3Zjio3YJaYBhqUo1wv0KrEyIm0E2Gq8+bZ30myEAJ
udygbeIiFJJdjEuVWAV63WmWFBW028YAHokqL73ulSL+6wJFRjtH8S3yWqlCkSIIAJ5xur6Yyy0A
QMHlHEk5jnQ91JM+WaBgaemXSAcMA4vWGM/oL4Yk/pxB5djukQHuUFjLcmfStUcxNBKQTwz1CVdd
DOiP3iBrr7dCg8JoI5kTROBAM0AeqIzbHqltHfIl4W5Gy8zsTlkSrQOpZRlRjQkMdMTtkZebd0Ug
ZMApB0hyQaKnxm/4ZpnDd3pR2qSSJUyF2mFYKGd67TwLEeBqdYnUl7qUc/CchMgE2fJENGAkS11O
v6i9GMWP0TKa0TbtSKF6Zgkt/y+CKozSIWlksPeEjMTogpnF3X2oLN03Nc+zBKWGAQSSCOCRKxR9
8hYZNLlHvjsZK8kXyhgVavT67h082CDEUkmI4cmcCnbV1nm7a0Y40luSGXXiTU1YvAaBUc6OOZVF
5KDHB5gligxdr02MehgabohSCd1QtLnVbUPSi2SvjMjiQUoEHGk77BcTXXcQAMP+DCaa07Qjcrtd
EhXqpSJ1PQhCkJ9sgU5fFuGxHo0amce0BoTEbkK96LcZ6kHCIUjKUPtaq0oFiGlrTECFiQUq6ehI
Ez0Fyoj2U7MUGk+y2AIoOQDgEG+jAZyP/djNmX4dylUJ0H8KEpKbocQ6vWQj3oePQDBKo1u1AFhf
h3FhBJs6TTu8OVolLJHQ6JGM+ga14ByIiCUxdIBJcwNASCRPtMRFB2y0NshqucidnkzAmSGXmENp
Tyf9mzkPEpCWUx2jUlzLU3U3mA0qaEplkPJCW4h5h29SFUvKUEKygsYUEwdQ9SLeZqIEYJVRdAZ0
DtIEFZNuinGhhRnkRlE1VsYLPHyH/KrvkAi5LMuunfBAageonSlhDRCnmulJh3IHSM8/+iGqE6j/
NeFtbyQmsmsEHiEzEMHJTbPN5KLTrSiVBulaxL+WnSIEA4qYepM55QjwxgFvIuB+lTJZEuADG5SI
8d8BmRYA4BZu1SIAQWQyDdBuJkVOOqh/dcmXCqeuv9HwtCnA2e5BArOHBoA2v0VdoAPUGXnGg9zq
fRX7AwoZ6Xyv1IvRE1pgy4eXBfxeS9cbAMnCUCAvoQnmpldVYv1jnEsRxTM5r9/6quwCF9XjBe+p
Js9bC0SgEFw/tGrcg2ArvgNgQCwxklS8K4pUfV7y0gTICR/wDARK0FqqMkLYui8kFIPDCJSeukuK
H+C6TeIuWdQZSkCGCMGWNGxAn821KQIOLaoASAakBKIxCqCI28xAZq80NBEerVFrJ0xk6WVYanRT
nbqhQ5e6SFfDgwE+0+S3ap8lIKPMA2gerSCmTqYlQ/qd6EpdvgihMaLKZlaxoO9xg0zNzVAVtfLS
BoKRxhsTefykBAGlnfElWZqr/dcQYEeldxId/NrJjtq0l6qdofVzJzpNP86irWVAGn7t4iSt/UUz
hQyVnk7EF1j5vAygp/VqpyL/bhRNkGd2ok5j8xSB8hR87UENU5AaLUyyKfvS0EtrMCl3DOSCzKwL
r1HVQfw+leBRXg2kSIm6W5YK+C4zBr3ihyJXAFvmalqho6raao23CBJltAYidvcW2kfSoro5fOM0
OotYiJk3AwmIZLfQmFkDrW4VldTWmYKeKBMqz4CEviGh2We7MB0giK4LvWHYTa91EwrldSfuoM4w
gE02o5CwyWqh1rxaXNLMzpIFNQVl0WLpSysucuwjpd0PP4whKQyrUFVc+cAZ17X+jDSF+NQqQC34
OsqkxEqQQgefF/Xp3idhUlEdEFDCN1WCtoSpJSIvpFx1aixL+0xQK+06CpJq3DYoXC0OeNsgX8rx
oGRuDcnE5qLIdLHxpLaT0RomAS3OFkQtMh8TVOU0a16yIXJLUYx7T4XLq6wQYqhA++bLAr6rPjWt
ch8UWRltgTCdTMACsXdyG0VWLXRI0YW0SWkCaRzkSEOy6eWefFP0bhpfxsmcOi/Q9bkA9mIBcKQf
peQxI0uKjptTOGX3gCMCIwPGj74UV6CCjOG+Ba4ogDBWmwH0LKDWs8sKDaL7aQG6t9WDcnYxF0Yj
Iz4ChmifmuWcgV2E1gJur2YS1MjjHEw25HZBfTdM9G1Vge6v7DYczGGTo9aC3ptNnecWChwAccl9
pWWgAsgNFKdAFDDdXBerBcgos871wNL07CaBx0jtAMtwKU5SkqGrekOydrHnRUd/KEtJsmYCX2uY
AZHfDKg6kQaoqagCmLxriTghgT7ncNs6xJhsDRng0Ze7fC4esaAxwcab9AzESlRrhep73dSgDdlp
UAUC5PjQOVmcOKm243TFe7SGbBFyFiJ9AYusPkqM41lCpRbAqxSwnzF4juWJExIySUUdQBiTqmaq
so5GLzo0HI+jz3Qi+qQVoZ1AwgNhSO0bDm4PdwDTf/NLTucfvXT+Z+pd6ESRDAhM4J0NPyAjK4pn
w98LYPzf/8peirf/tW3pv9qjt/apH/r11pb+gK7Lnw9lqoT857NJMv+g73u8myC9i3/QvNavZ5Mm
/qFBDhoRPzw+0gBU9+3X21s1/0AmGU9mEekqRUZnjn/ybHrfjB9ZLzoBeM4hgYoEA5JoSKQeb6Sq
rMZWMzJUhCGnplgIi6pt5wHlekOFx8SbyZvd3AWYe6/dQSXK7Z30grYlkO9Q3oaovrQDRND+x80m
f32XgbZweFMis8ts8AiNUcnYgZApVpeKCuJYonJSp5jCVb7vz5F/WKDHePWAA9AkqRBfqw4AY7Yg
vVYRea7H7GG1Q048E2ka9PP8flihX7GyMkKdMZKhTegIC7jLiuwCNwNfqJKvxSQ+EXS5TAUAhc4b
PTU0RJ26jvIRFRZnHsNtm6PFyZCgdiRLl32v7IbgLks4rQ5YUbP3JVpZ0ZlEX6oU3aTGvQKxK0DC
9N5KL0c/dE1b8pfGSiEv2m3ma9ohgGpwF/bgx57CEW/jjFRnxNt6UDYkogHQUJDGEgNjg1iXwv04
3VOYxz4dqoxEGKpU6CWHpAVzSiIFbOx8GBVoP1x0tTvogGeE9ymUNs8vHJsK+2SIbqfVdingFPqh
7xSoIUve7IOx8RJBFh7ky2+LHT+rO2RRdxqnQRPbEfiTVWa/yB00MVRQ39EyiXa3BmjZbi7aS2VT
2mKC1jgjlFoH33hSbXGTPfDk2k5NLnKJVBiINkyTmck1MzWOxbYEJLHYC+VGCaFfihI6+FHnJ5eO
gjmKyDh92GHmVo16SOSIWERN8vv+WZYe0/phLA2/7MGIxgVqLNvzFplI4H1eVxZZacEm6UAhLGER
6j1K9Qh4PGdIPAPy8XbRqhFgR6LBewM6X4c/KqQ9zg/h5I5cj4FxxCHK4mKMu9NpZzQHXyC8GW9o
f8nisZSc4svkyo64yUVL5GxKzq74VDadB7T6oWSMABzZAPAUc8ixTJAA/4fx2q9VMpDKQ2YNR5zx
IbKYTmWWL4oTNdEFYsWDovLumtPr9GGCWadEb4IlzAvAByZHmm775P78Kp2erI/fZxapJQCege2J
IZgHcdnFseILIkgvIq8t5Okz9GGIDnTln0IzTHrw3gAV8KlceOyP760F28358bAadZ/WhLk2C0gM
FtoEmPJozxCqBExxQ7aaNbi05x9PlZzVW/1kjU7valQdnpAC9oCClmCar3jQxHMNR33M/fABwo32
eJF72QFQKsg30n7sgnd+tLzVYxzgTOo5RaJGAZ7sibRuDx3fZa9WX89bOXFVwv19LB3j/nq8s9rF
xHWNV6w1Fy+l/opkFs9d0J382cl+WGGukgJKSi2JsdOREqcdKNMa7DSrhQYylE3vBKd8PD8qOjdn
7LFBSITUFh6CcBPT/Bg3vVWP+9HcNPXFSA7nLXHmjw01sn4A1ztDqDGBn5NBkkKBXIPG2Qq8jY/K
2tFWVOsqTqAgAHfrUrV4tHTaAi/tyF7n61vN/XdDYtxGIpktID64n3LAvgeyDZdrQ3DO2+C4Pp3x
GEB+RguQxtCsKq8ytbKi/vnfGWBchVoRQ4DuE4Ld3DOEm9y4P//773qY57YY4x3SbAIctMeSdN7g
AHrrld9Nt9tRVe/2qt/wLj4GavL+MFkfVJ1xB9pQADI4YcagJudTod5wH+/kew3q3ZonW+kVr38z
b2eznkGre1Kg4utI9QGCDWUGIspvPBaOBsX4BbOS0yyacckS33zCvvaES+Uy80z8rV/mPibUHS8M
r7hBez39Hs8Fn3ACCs5GNJjnygiSutKOoHUN2X2U7QTjC2ef8AwwcUSiogwdDriEWxcseoSzPriC
+YV4p/syZH/LvXCvbM/bpLN2ZmsajLcQW5WMBKppjuw3cLbTBrJn/0GXcZ4Zxk9MIMqRqMTICMxQ
tereI95fiaYjXdW/xyF+2vhs51bkAeuUoJ7mdCmUS4qXJN0mwi2SexbpLjXy1gw356eP7dbHXvwG
4zsKoklCH2FgsnFJjOsG0r/L7VC4YrgpW9ese2C5OW0UOIcNmqZHDh5SPJWaGRikRnJbDrdpWSGH
z9kX9MSe2xeMC1GEugOUDacNzEwQVClZ3y/IPhCo/gZBQpZztk5uEPwiav1ISxpsylNNkaVWhhrv
4x0NC7Vt50abxue9FE8+VIFr+csOc5kI5jCibIDoQsFbhOqX13bgSHuQPoxttp/xRgZfxye39eO8
V7a8dzJvlMxuwRurRXqhwmsrfJETBcXf51qCft1ykRpbUXmYhG/n9yfPILNXlqmUIbSBaFsFdWQB
3w/lWPBHQHe4GjrRSiQfol/nTXKnmNk6qPBDmGbCazzaGr5mV1ehW7zmB237TbMmt3Cfoy+yV3oZ
0Ixw1OeN09/+tG1Xy8tcRGUKWY0RWEyM1bQT6OCAIekacvtNwaMDzKyYY+90tLUySBdgFfgb7dBN
eUUf6GhQAxE8T7sOvA6PDAT8tv52fnR0c54ZHdtAIppx9OIBgUos3KndS8ALVHi/z9w/ZaMLUQH6
M5AN94b5Y8w53pLutnPfz1w2bROjk3enwlku03YMn1Bnc0AMs6Bfe36i2J5gP93yx7IQ5r6Ra9AY
IEyFiyCz1avkuvKGDbQP/OIqp0LlvWX6YCXexl6y4/VGP+meV6bpJK92RF8mYqmnsgKpAhcSISXK
dyrnIXHSOa9MMG6kHTOAqya6y0EOjscLbTigSGEZ0gwAwY0p3J6fTd62YJxIZYhBPaNY6UDFF0H4
bGnC/XkLvDljXEYg6EEGnANCfFwA+a0OoLfy+O9MMJ6hjzrRmFqYmKWDVjxM8W4ovPMm2F46n3Yd
4wzSYhzBLIEN2q9V9dCeyo6eaju3h6sFfbrErbaFrpc7btGszMqdaNfsUPmEVhYnp81ZMJUJVKFS
nkxNiQWLC0fOb6WBd7zoQD4dZILaEe2RgToi4yjUsgNsSAPfY/hWXEARxsv9bjc/54fsNdhAZuo6
RZoDdRFcpFAfOD/LJzf/yjbjRETNLFDxobmOkUoiC05HgJIohZtFJH4LVWQrbZeH8zZPu/mVUcaf
FK08ohyPcCi5qC4gxo5qaevpN2gtY+N+sc9b480u40EgxaCQagRvnfjBDh31XMXXvMbnpsjoR59b
RcaNqOA6JpKAmQRk5Yt0UfvdpnagHGPTYc173iORO4mMH0nqGepwBHclQYoMuqsbpfdiG1pVl9EO
7/qA20yFboVzA2TcitoOpKPqfMgBji5tgkSzcq1n+qUXevXm/Kqd9GGrLcI4mJzESZ9rmM0MtSs9
uSfSD7N8OW+DtzPon6/uFtUI6zY3MCD6Wuv9YRNvBZ//jDp5T38MhfUfaF8A8I2KoQyQ92rTN13d
9fNs6zUnoXjST63sMG4kVqIyKTtclRCiDKddoXByBpwlYfvaiZCtUKQZ8Ywih3cK1N+gM0N2qdAE
HJ90usaxGgnjH8bBAA0P+q4OrXcTtKONd+EDwMTkiqYtG9t8jvzsgndt8k6UyniKoYYy6wTw9Huu
T7qnaaXaIeiL1NgFEHT/cjoZf0HMRRbLAKVFCBpN+q4s76ffCjVW88i4iEiD/NiUYB6l5a2EsP0M
RezzR+h0Mm5lgnEKUhgVw9ghNGwcSA4iPwo2sq85miUgJBQc6Xfu4pU5xi1IRqZNhkqT5gp0q5N8
C1CVc35IvGPEeIUQPDmIXmHSqukOaGE0aDj/+6fziR9jYAk5dVy3PXTMaVwzuuNLujO26I29o1FM
tKfNsXnPOI4DYgtqSJW2nToigSk2b21wm0CDtfPMiNdcnLcXNCaWkI1oLiFMATv+6HaIYyKneFVd
YkFzbh86EHc9P5Mch8TyVLUpQOsNyIQ5RLwChNZShoe01Dg7nG7gM7ceyzQGvyKZ4xrXrBlVG3Fe
vrZlsc+LAhoV0RPEAjljYnu0/ox6V7uDcQvNOJC66+GEmqfere6hxuHktmlDGHALCeodKl6eytnx
3B3J+AmcKHAUBtgk/vhFs+uD4GZ74bLH3Q5R8tSC+HzCGSfnlGmM3yiXORFTOkwyPM+ys5QP5/cG
7w7RGE8RR00HJXUY0NBultiaL7ugXqDrZrkNNsoO1S8PiHqOT+ddISzSZ6yDAsIqeCvIN4E/+qUP
8Ki32AjH0FiX18eLN0a22JYEkC2sRoxxtONL+nAwtolXvBIn+bLYmkdgU7lueceON0i28pZDcxN6
0O/bZXZHP3abR+NeR8/oaJPsGsLZnZwoja3AQWM2ISm1NmkvS3yVhAAWqdezElni9JaRt7aeOBZ5
54EFu83z1ELQBCYp4kd0y13kmJcA2Tvhdemh4nz4l9EuW5RrOh0NHCAz6kCXMS4fItFNo6vzB4Jz
CVDY4zrYBSl7ninv35lb0NpDqEYkh1x1g/ntvB2OU2bFC0wzKMw+wgmY1G/teNDMlzHnJGxO+w5N
Q+8+WQKbn7mhyaJqaH2DlL0JmVsTmoWWXpQDx0GdTnqRv6y81ypWrwMF4lFpYNJbs7INv/KkziLb
Ya850w7S7Mi9ZhtQDPzBD7359nfm8MM0E8kvkGToDTqHg7DTI7DHwguj5URSJ+819D3UAYUFsJWt
ak5aHpIewhlOne5K8SmcL4fhTc6uBmgOnh8N2yT455W2MsW6YlA8oqKmplz9TvLw7Hci+k8PAHzq
NtCG0wu/RTteh+DTAcnKMLNRJFOVFYWGcrUb3AxbqHf6EDLBIwLC9PD+JqeUdNpvfNhjS5pq1QnF
KCA61W5qF3XijbSBHvamcgGev5DRMNdwOVMrn4pOVhaZnZIME5qrB/RtCXwiLeN2r9VG9dttsgud
9PW8tZNHe2WMfszqRBgFrlOo+uLcST8K9YCeUuAI8qJInhHm7VcmYWBC8xIRfrzVmutKFaH3OHG2
5Mk7ZTUS6mFWI4GIQtEPEyLVfoDQ/vNcfo/z17FxdUg1jNlVWXHfSbyFosNeWcz0pQsWo6FbcXTh
3tFYObho33Ek5pYHYOKc7U81TYgVi4uOOayCryidztOVOD6LxosQ3fy7HcFEceZQ1fUko84oSJD5
cqcaqk4CJ6bibQjGe8jQfFiiEhcXkQ5lN1hk8E2oj58fCM9HUeLBen0mZQRFqsVbglaepuvJUzx9
L+0jp4cQ8jbfFrcyWGGWueU5Kc7wTCa7HA5hMk0DhhdC4KlOLpu2t9tu5LxiTifTP3a8yTgKNIXE
qxa9WgFkDnyaLUz36IVyiJHCm/bV3rjWbYi+XctWZfeP0aHw+w2ApHtJ4Uw0b7j0nKzOQQl2s4A+
JSglNVdTVAGZ/qAsg3d+NU8GCKvBMj6kkhW0OSIwYgAeNL7l0uv53z8dG6wMMP6DgDOta+DNIfAW
7cWhjzTjGqSMR+VyQApWsdGapbOUa/GWh5o5jY1UFRUyLxrlqDCOpMszdPjs4PHBj76f7dqd7RnZ
WIgMXtf4DAK1sQtkrKzqq7EBqob76Di9gB/2mbdilwZiLQz0MpdvlgGXmnIzjLzjeHoBP4wwfiWP
dTQhmnDTDHgaNmiXVwicfXj6EbOaR8atkDyv8oAGJbS6RKEL/XfBBgfQly+qAw+pwF01xr3Mcbz0
UJGj97TReOEGusqOZscuNJb9atM70Ua+AljCzjZolwhUP69awFk1NgetNDkaYoiwH7SveXXRobl2
nXBeGJxFo82L10cben9ZIb9zJQZfUg7L8nT+1PF+n3Ed+dLNQgEtW2cSyIPeNXdVxqMk8EwwjkNO
pzATZA1VB/m6LyA2L3G2HW8d6Aes3F8WCUpN6EMPWhUWAc1VgMCpwouheMNgfAT6qqnTQN+vauug
30AdPZ9fCXo2PuXEPs4ObR+9HoVYS+jpRfMONfFMwUY7ZAePh7g7FOhKqgbRb00avJ0BSpysvof5
q0mDwl5QoscVrkg0MxnfpHxGY6fMPT+mvwneP6ywSwPqKnq94b2ntE+LdtXPt610XSaPkfimaJQI
QyA5alQbkvld92ryqjend8aHeXbN6rHrQjSFduQZDX1nkAXMqyz7xhkkPYPsypmQZIF0IiR+QEk7
Xjl0YgHkMkXgm2wn5890vUoLogfe2+TUgNamGAerVPiwIRwwn+bVJDwL0m4sOR7hZLJ0bYNxqx0E
S9CMDG5N6GzItXuA6e8hv/HYQTf63tjMr+UVmnhyYqlTpwv0UEhAQkuQWj+eQyHR0NgyQPqhyB5m
+aKsOeS20xP38fvM6ULX8opIFASpT3d9fjsKB7nhxNQnX8brMTD7oJ1zczBa1Ap/Mcwc6JA8oGWC
S1AaDz359vy+4w2J2QuSWRFo2gKpl2e7eLhBU6K858R8LAX7PcuwHhKzF2So+SZVQp/CpqV4PVCx
5L51FqRpIpd3nXK2AJsbmqQSPblSxCf18AAlE7wMONkZngHmLjXR3kw3BSAkWlV0ammC7H/G2Wa8
PfAeIa3c6rL0kAmRMAhhk22NXe5OG/F62Ax2udU26R03BqIvmc++5699zbpxTcwnuYTMrlM5C3IV
uRsgE58UlnSbP1FWKtjzripY2uW8m/3Q4eFAeFNK/3w1XKj9ELQIx/4I5HuxeBGEL+f3OO/3GbfQ
Nyk6pWP0Tqai+wGaanLOLOcMvRcD1t+PaDno6ZEdooeB6OgX/QjZHM5VS33LuTVi/IIAiYMA6lfw
C/lgt1NrC/plhI5TJTQezk/XyQB8dV7f31ir8QhxPkIqGvdD67Zfcrf05W3vQDbOFS2B67NPIsvX
1hjvIFazJGULBjbvoNAAZKkAHJC5+z20x8rQO553NaxEDaQ2VmBoGk2rNH7E0nYp3wTyOxTGtR3G
Q3SynmbpBA8xlnsxfNPjN8760Fj3zFZ4p5uvBiJChVht2/f1QcN3aIj51X723snHDs0ucqtZnAMk
0w9aGdRBwE8EEcmk1p1dCv41ttEjepniWZQ7lQ8lVd4QT0dDf3kkVu5T0kq9yGbka2U/8LFim8Ar
tzQFghoPZ7ufCpnXy8V4hzLMqqWbsC2q+Q4K/pYMRHPwGKu+WFyTxj+/dqekAKiMxZ8hCivCq5NC
HmUdA5sbCykQJ0IPUFtyhjskCUD9Q9vALdDrm8DF9egWdv04bibOG4HjSVgWeScDphHSc7CgxUmo
XsoQ/BfDi4RX6OXZYUILdKabmihGtNSPup3EyOGKM4QoS2/o099gVaxnlfEhagByNyR/aJkcbUWA
7xtBu+EjCTmOnlUaFzotnaIIDxG0M3BG8ApMNAqZ54Vzn/AcMMuGXyAiWaPHID1v4w/Vi3exbx56
XMOFG3u8080blHx8uBUDMuJ9jTccsF123kKWSNTQ2Yb3gOcOinEiYh6JjSxhUMk23nQgS6BHAoh6
oEeBFt/+2ymkLm3lspJBrOuU3mHo0FRa2Osb1YXulSU7iKK5HpLurzMeWWF8SFpFYxRRZiXdf+hz
CdrXf8LqUehanLNDj9xqVJIYRDGkyOhdKT0NHlUZ0G5mF6JuGwg+OdGFimasAExq17rbewpgTMh4
QnjsbnGR+bGLL7MTPP5e5nF1/Ni3q2YAJa3HiB/H4jv6lAatirjbOe85aXxzbuiMNynbDHJkOYYO
VX+rLR77vvYUvCTm7SR7501xtyrjTkRhMQaBjmfw4tvRD7bEiYFlR0MtK3UUjjvmXK4s2UWD8KE2
gZjtNNlFMV8tA6cmz3t+sSD2tJiaCcJaFP6MSiTeEsWm3KIHvc0/Byc5UaudQBhn0oyCuWDyaPq9
/lJfAnS4M70UKI3UFr/NjupDlcCqwPJMPdOJHznrxnnHsGyYNh2rMVXfrVOYG1VCUH16EHk6CKd2
iCJSYSmZyvcjYXN8ELUxFNEekO74mw7c494PHPEZraY8NM3aRJyg4cQOOTLGTCpybEaD/k64SKEj
kTwowvafz9uRAcY16woa6yyURaRaC8pryoZeoJQey4Pi80ZC/3zlv/pI1qasxVZUul2lHZqGU+c/
cZcdDYTxw2gi06IvG5ZlVtBJAHGNqVee3Jqc24VnhnXDC1plCWj56aTTlax5BjoB69XD+UXh2aD+
cDVVjRj06IhEU6v19RzudPOO8GhwPBOMS9XRItGQGwSCI/pJDZs6dgWFE5idKq8crQjjSrtWDOsi
bXEPS054K1i0IJfa2V49BCjORUBQEquOLclGcO/rzvjIC29O1VfXX8AWWMRJ1WPZxES2brEFUQkF
uWZLSRKRM6PHtdU7aAN7V7mDq9joSnpIH3UnckOHBx3i+Qy2CgOk6q/Smbnp4Z0yUPUgA3oBjI0j
gET0r7YPSwkoTaNr0StFccoGnbzjGYqkqji6SVVynAddQOZePppexndIS4HigILXbmYCeBXc9N1F
Id0Pkw0GjJMJl3nMKWZxdu0nLoA2gEQd4zEqxVRhbNR9teIFACfehEeDot+wOnxViP7f5gKPC1G/
zCK2Dl2JwMn2zX4EZjS067txTzaxk9kNx/Tp0aHthKGoUIlnEXRTOofiksAVS13tzVXv6p3mQBzR
Pb89/mYz/mWHzZNqYS0NqBS9R5LvQUHgaVZgQbfsP8nxnIhbMZ8f1pjrMtJmCKQ37wHV4CxO4dEs
Dw1DSie9+g3cxpEx9rpsNTSTpcbG3C/160B/FQrOPXP6HvsYD7PpoToihtOE6oZcuGr3QNInzvLQ
H/h8qj4MMBelGUroWWlUeFAcejfc5IigIJERbCab6tsoo8Vzk6fScEezxmx5SUNfHOikIwwlt3IC
ZtfwXVB2CeRgG8E1dPA6IXSZ3pwf54mg/sgoc5GipW1lGvTdXge9MyibZXabbg90JzoIcpbsVBXx
yBZzoQZzbegSDYPRQdt/F+p8zA+x/bOwYlyaz/92HzLX6wgcW7xIMCiGj7KKxpvVxSDxko3cYTEX
bN7IpITeOs2UiTauNeBh6dN69AwLTSGhI8XLl3E8FJtGHUS09+xCGIzC0RGyaAtNQntReWSc01sD
6FccAvzFomBNMEM7TQc5VOnQPRpwzXry0vxWGDf5Utrnt+HpIX3YYlZKmrUyTSl/Ev2Pw2RfdZ7K
DYROu4wPG8w6BRH0WzOC8fwJTMovq2u0FAVrerqBYiVgXtrbBMyt5FKubXhnuNpBqqzzIz19sf31
FSwOtlGVetRpWsQI7dR4VoHVX/rvyXJQ+9uAV/g79RrEkfuwxrh9cWj0Gk166ZhHN7oYHNFtQeak
Op3No35IXtAtAQRqcVODhNRzhspZVFbxJy+bQFDoq2lU90KFpo2bKtqcn82/uUU/BsjcA2lKQvS3
RwQtXXUOzTxWr8RS/cXNwQnnlTa51phLoVbQK2p+j9ftyTF2BdDaua0c6C1aHXjei7NfWcGfOTTR
5hXdah2xuw30C8jjnp+7k78v0W5NCnSLdRYtV4vZBFX1BDsxvZPC5zTi+Hve7zNXS2wuUyo3UGfR
a2ND5tbRcx5WmWeCuVHGpY1VucUUBYF0GDXQKcLf2mCrWWI8U1+acxaKuCDpCZIcyRpe0ZPVUncl
KJw8hcBT4ElFXFljfNQAKkAm0EJsciHutIPiCVc/8YumPXvpRXJJw4/ai1yelg5nJtk3WiyZTQvQ
OhIQQWo17atqcHbDKRTxemjs40tr9bbVaFxNb//CKe7UBA/B3A79eGv+yJ3USR6g6XdbclbwpBf6
mFL2HaaGQVF2M7Z5atwNcHUkQXddzpuBbuVPweLKBuOFIKSmxCFkpdAH4Qd6vljK8lw1lybao5w/
sqcyiUeTSJdx9SyKoQ+P5s0QlRp3si1Y6S73vylI6cl73oY4RaA7MkXndWWqlZsAiGScrdaNbyUn
dhXdyrzII/cQHULVkXSWFlqqw8NCnI6nVpPJ+A2p15NUMfG8pLRpDXskcvTL2Nas/gJS3U70YHJ2
yOnIe2WRcSMAK6N69f9I+67muHWl21/EKjATrwzDmVHOll9Y25LNnDN//V2Q77eHgngG59jPLqun
wUZ3o8NaISSCcseeg50Z++r00gMCvPPAQOTGaucMkWjGRGQ0nGdpKsJWBPBKIkd91zyAQ+qdvLau
eiy8dFc43WgzwEZRDBNddM7DZCrJjapAOWgs37PieqACE93MGk9nyW9w94bcKQUDxrPCb2BQtZPu
p5QdFQrc6lLk/tkJnbl2/PJ2roCho55RYoll7K7Gx4YcaDjaw3wzK97UC55K29F/pRr3rKVWlKJz
jEKLLn/0eDB5dN/Zk9M9gwD4SlSp3WpU4wJaxAL+kmaBQePzBaQZlSWrRK+TgZh0D+zBXo+2NtrN
Rf0UudpHLT93AXLORtm9YbRV0J6J3DZT6usZn34Fp7REolDOF5xxt8Pr6YDlCEdz88OCHDl2Rca5
bTwnYZwflQqDBiqDA9FJ5xntD9qMRxIczfk45f+cd6UiUZwn1SXsfAzsxRHK6R2Jvs2NgmmevTTE
Hpib3PPC/oMzPSnGOdPC6IJhpChXfLTH8eYoAAbRmXb/yoZGwGJ3ZR56ULGJvt528DvJ5XwpqKnT
oqqAlk/8AvQr8j68im7Y9EiwDx4Y1I88OsvreWW3PcxJJudN9cJKsTOPtD+je230R3J//u8zD3XO
Ijm/qRYgGOwY/M0QPMbaW4Hmj3r9OMoPILazaSOqy2y76ZM6nMMEmEYVWjOLgyFQBMkxXO7vSlnU
nBccGr/qpErY5O57PNQCucBWbe1Peiswwo+RnTMHx+85ZVFQR9OEMMeYeFgVkA05TzYW/x2QK7rV
hfZArxYPa9w7/Za4CUrwOpbkz3+97augyLoMv2YZQKv57NYwHFrOZYXz1EOXAcEOoMxzyW3rsnJJ
idQW72LsDsvvArmbJ3ySy2e4DaFDmFH2GsXbbbpkugM8Aig2hl0f0A69EV2+zbu3Esj574BmQCBd
WFKIYaYwso0ydIae2Of12oyBKymcf14MJTR6ts8o6UB6y+0YPJjFYrfR7UQOs/Tt76RxDlpnzKWT
AjNtKslt4mZft7Fj5e1zTQqwik+XvSxCPBIdI/uuqzxU1vVpiVhLuSUgG7Q740Imgm6ivOlSVofI
uWcSJ0oRgWbbVW+qg+FQRPV98WKr1403Y+gndsc9kjK3/XEnQsUQWSXnoOUJW9Fhj1peMzhakjHW
TIGBbOfTK+U4fwxmuwlVL9S99BvFUTz6Izwabo/12sROvGRP9qLe/KbHXAnkHXQPcjVK8EiJ+9RL
yrtWn1waPEijICHbtgzAXWlghNYBd/DZMvKR5FlNkZpk+W4scrvLbpX8cN7gtybBwWB2EsIp06SG
VHQdhFSu4RM2L4jVUNNr0bMsd/RWtJ68fXYncZx3bEYSJXKM9Bx4ZU6uSHtpMZ0i7Y80/aOQc9KM
LyOPQzlqjQn/1NdvrXoviZZctk0bcKCMEFjV+foVmTD0HbBtyCXXH6ky7tK+9QVfZ9sETjK46zMC
N1prp4it3WNVMfjFgPckJ3ppXYC8lGimpejsiu7sfwhhJ6mc4Wk0CKKlw0Og1m1GOqaA+Kh2JG++
1a/I7XSMX409fZUFkVOkK2eJdI6DRu3xXhxMMPt2wb6aegeNWEFZcPuZo5y040yQLPoURin8BaN1
kGzzYtobbs3s3S1+ijL+7bLQSRqf+MxJvGhjDGmVO7MatZMe06fcwySE0x3TQ/zIULJJboOW9bzt
bPp8cOophqyDaUnnQpmiD+Wi6zB/pbkM1aOW/wimXaLsmulG7+714P28uG1HspLHxbHcTFVzAKsd
6l8q+r3LxbA30YHtXWOX7qTKFuHmCAVyQa2aSg0NRdy/xp2Q7P1exA596if7xkETRxBEN81zpR93
FUmTpLTTwVE3dpezddlrsT0UgkebSAZ38cYkM+MJ9Wx4/EszvotjdwlFdrHptlZ6cNcM5N/E6Atc
7rGK7sMaqC/97Apsgf3OL5n4SgZ3xeJQS+a2RoTUfJAsudmBOFjQw9O6dsvSJrsQ/ad+z8Zx/k4w
X51ZzCiowAr9+27HgDkAKypyKjsDZo9iEzt0M48i6zcPAsEsDT2jMV+qsbIpaXOZJY6gJVGA8UHv
kYRgxC3fJU9C0xdJY/++zhmzOTebFkmxejN67GRBv3rMD2yLKtyJ2rGii8Zj7QVYG210dtEYJFZ9
zaDGBse6BK+V3/gZkIn/8iw5T1L3RplUEayn9RiupA4kDuzK37G5hP5FRNuxXRw92arBuRG6RGae
LjjLrN3H0n3YXuaVo8dgEM9DR4q+WQ3mc9JCUEYUHirnTkBKPIHxhz0TEdjRVbcZZCKoV3A7VC+6
E1XbtjsvKzU51wI+NYCBjsjz2PNQvcTW9r72sb/9uPiLYzOc4l/Rdy23/+iVuJLLuZu21Iisd4h/
E7BGgGGo/FKDnwKDEbhNHnkvA955X+QfET3wy2d9V4MtzHCl74bbeeSS7MsfiiCL2MxjT2rx8Huh
EdXICFnyB7Y/ZSEeAVu90hq7Tn74O+14yD1NKSQ6sicUY3xhjQolsYvWYRu7+Tvol53MqRNHhIgr
OFMeek+KFC1DBREKRk+gZa6SO1XdCTQTuDEea2+SqzToenw3aW/5OtxYc8ESWzCsg99NVOfazocs
UIcSCi5fHuWHjGVOuxGpdKGDRzP6Fqq7vHwy5+9heJ/IB8UyBVd8O9D+K/BL5kcyU6I5QkKJwnb1
ZGoCw9j+Qqe/z9VflqTQRp0tPUsLihLgKnUiJcOEjgjVbzthVk+CuGhT0azKot88aGzRHmTyI7Db
8gMm7ffg9BZGN/bDv8bSkzz1c3TLyr4ETi4eAqMzuPIlphB2sb8cgZPy0u//yARPsrhYgyZgBcBH
ZEMgcMdg07RfqBseykPmzXv93Wjt8/K23cZJHPumq8Bdl0PZJwUsfmzQbZxaO8kCu0MbnAjulsg4
2A9ZCdJqjCg2Gt7ZnRwBwRpLjTDCRZRLiqRwQQUVXTLmI2JnjJ0ceh9oTicahBRcW8rFD1KpA3Ir
eD9yHA7JTbM3fawJC2s6osvKZ6xEmsxhhB3QBpRX35rsx/kPv/n3NVQOGYe2SXjW4oBK8lyP+B5G
dSnVF2UtZHtkt+LLrdEA54gxWB0lI860lGJUJDRh2K2xkDQhBpr31R4x4hGQVJj2EuXam99+JY+z
sDLLMhrNcD+9dlHGqS1lz7KQx23zvqyEcAZWleNMTAY7WHs9VtEY2a2ECa/QM9zWje4BdeWEhS3K
CUWqcTaXJxNq2Rp6Zzp9iqfXUfonDR7P28P22sJKM87gFFk25ylFfGXNiv5KvWSTerGjf9ceVb/Y
a/YHGJRd/KzedHe+6EOBJxLoyG+ayhXRpobhpLVzb4+KbhvtYzf557XcLjyftOT3TIdRUyfC2j6M
o3a+Co/psdsv++ql/Na7sjdcocd6aHwTMyv+H9WTVrK5sKXH6VCWDPaunq+sNHFr6SKshQCn7K+c
uXYqF6yiispz07PyPcAdP5Y+dtRLL9ljJdyJZn22s/iVTly4CjpzCJcIrwbFp5e46L4G8AQ5ccIr
cshe0gNzjeZBuY9+iiA0RPbC/n0VULBYq6ohIFVdOfSD9kYt/EU0wbrtI//1YCrnUYZCKoO+hwhp
yrzG6lQHLSbVOW+SIj04jzLopQGgeAgJ02NouHPxapre34ng3MdAoxAc7hAxDEcyHotsb4oco0gL
zntgDVGNB8w1u3m4U8sX3fKUVvDC2f4alBAD1UOAHXGGnVcF7YiCUopR+FF0Uy7350+JncLXi3P6
+5wpt63eFC1rc8tyesjm2jZH6zkwAHAyqx6Ixm8lACydF7l9aieR7N9XNjyXI1AV2d5GnWDXthrt
ilJvUkQj0FvQVACIOsnhDDmt+qZPIowCMkBRemMiFrOU+and1ZeyFx3pY+RL7+d1246UJ5mcXRuW
NVsDW/JN68tEeS7j516e7LwS5RmiM+SMu+vUXot0TL1a8007fdMth4jYnUWWxxl3Jw21hgIlnFx2
MeSHVBYRLZwXYBG25buyg7EsAplIiAyBknqy1e2wQCiKfOfPySLc6yw0MqrSQmfxfbmcrxjstX6t
f2flcLYtjLwFWxuCmL6pl65bpkkN5JgKd3BNFBhUYoQsaXmb9ZHd6oLNOPYHvtzZkwA+aVDkCIXO
CokRS1paP8doK2NNEhWrBHrwWQPQbQJTk1AArDNv0S605cf5u7L9ol3pwYL6ygDKWapDuUVvhI1g
4vXiBe8F2NbYgzbwYoG0TUtYCeMc6VRoWaIMeCTNpR/3gx3Wh7b7KdCIXe9zX4Yd6UqjvqXdgnlW
ZP/H4CrGt0l9DAt6am4Xpj3u8ltWco9+1ntJNHaz6XhW6jH1V5KjIYlVOUFKkrTf5OpghrId04My
/tGcxEoO51Q7UHEny8wKiYobLBfENVIRjoHoS3E+dGgMTUlYc7q4lHadaxwLbDqZ3nJMHTYoUYJ/
RfSK2q4Dr9Ti/Kk6dSRNZcjsdh97eEBG0x7ZsJDqKBdU2NvdjLorcZyLmORxrOcI4nQpA07xE6Zk
1WDXaxiTy6ljFAeBXQo8Bo89EaSaki8f45UueKSPbIEs9aRrZp+YBmGbrvmu37MRFEAR7f9SOOeD
O4yeYI9XYWf7G3idXlPsr4Ve9QPD3R/LqN1P6i630VH4XQXXgsepGAOtmsIGshmi1YjXj7wfXkAL
+CZd5bcgFXPU0dYfhag0zJmc8QM8QEWaZ3oXMKS4DhRCJoAxuj1gS4GCg/vyX9DQbGsJzHwViFOW
Rbkb0wGBSS6AI+AiHtmjTLx+wGvVyvdN0v0BFKwK9NJ/ZXE3JcN89SQvkLUEhzb9oUrXOuAXz5uM
SB/uekhFRvpcg4wmvjTSa4rheDN8aRpNIGcLZ2elDNK2z16TaEGWtBG8WXQwfNNG+xpPudjDDv0H
ahEbHIx2b2/YvNoVfmqraAuBTRLgTIr98Ct0De+83tsR9//OFhMtn3/OOJI5KRvEKDP5Xk/fUhGu
qejvcwFXD42009kAmmYSryup01uxQIXtrPtf+6CEi7MkB4ScMtbsSKsDAxWcVRtEZ9EP5rs79Ely
Yk+qLUSS275yp7PjQm+gZRbCL3Rj7UqGXRe1zoA1S6Cs2c1T5KuPf/etuIBblXkZluwsh1Z1NL24
szDddF7EdiA8qcTF2spqo7RTICKynqLey5XWpuHP8zJEJsG5jqgvlKqLDPRdjXdlfKhDwWNve/Jm
ZQ+cvyjkQp+Jof9fklf7bCRY3w/76cgICjOf7BREdFGfSSiX8yEkD7JlGCA3frb88Tq/Cw7VhfKI
3q6X3RffQ7cGKm3hTH8yPnVS96PPvcrDMn0euoowseCB6UfUTh6aMHPOf7T/kDn/axkfC1wrKaGa
VLkaQMoI0GXifSwveWyqGjQ+O1mQPWyaiGHIlm5ZAEHia2tj2qtdObP3euNM849YXDRnfudLuFxJ
4O5uHJZJUbBt5d+k87Uf7YwDkM0+yFlMUdN/81qtpHE317RIHuuM9rOTdlHjRUVij/0vwRfa7J6t
hHB3d9RjFUt0qKt0qJIfGRrXct1mzuR1TnIUbtGJPhF3i6W+URSTvTuM7xOWrws3PnYvqh/csCZu
CgRu0dt9282v9OOudZtoS5WyQkdyAO2dWz8tP8Labn4DMt4pL+arcS3aoNvMYlcyuSutTlNZty17
e4C/geWu/x36IzusM9bIJ8ta2xthyHrueVI8VFHilWPwNKt9Y8dt7ej5GLnnjUVgkDzIWBAWc2OZ
bJIZRGDqRZo80T9bMD6d3ZdEWA8UJWF8HuWvwe0Ord+8aBjPDuzhOt0F3nmFBObIp7+BrutqzFby
gxRAzM+SiK9ddGCcvxgia2waVpnoumPWv/eybSWiVygz4HNWwHmJHPBDRs2wcAcYm2wnbLbRXvbm
dRPa+bf2svBmoP7aytW8XwQxZHv/dvWxOOdRxpOkYkCQxS4FT7X4WLzo/uTpTnQUNdm2Q8lKFuc6
gqgdlTyCnqyPEe7TY3MBrGGg6QEjy/kjsIGVMM5rzGHeTyabpTeN8EbS29tiEBHXiGyDcxIBuCqK
kRUoSvlVq5807b4YBPU3dvxnTIPf8TGVHMVQCQGEtJlt6S6xOjuw9sso2N0V+Dt+l12V4rZRGRGb
gofrCe1WFD0Et5VfXU/bqIhD1rLWNHRZlem9xBDLXzkEfgq6CJQW26fo62uLowQ/0XMQvOQEX50H
C1M1yyobBpmhZEfTelSqR0NYcxedE+cRsk6hMCzIqA23UQ9p/Hr+kETXnid1wZaOpcQBrmLrWT5I
gAHvmn9jgxaVjxfTeWHbe7+nq8iPQnTgWhsk1pftnWl31R81n0F+W0cG2gJWyLeQVYZYgGDPp+IY
7kQ7KF8/maWYqimrhkw0ReOBQXKihUVkob8wSUC0LaTLMsmACyFaE9p4CHyWwzlTC6vFiwVWG7fD
gLpkj36CFgCAFgGcizbANwbkaT4Ou/+dqhFiNY0Qi+gylflpyJIY5jIz3JOx+RFn7pLN4JP53y3m
kxB+/tGSUTFIqaF8jK/Gewwv+NTLWf/5QrRn89XpfRbF1yZwilKeW4prlRd1+c8E7C4sQ2VWLXAV
m2ah4eQ0bFuZX/hxphGrhqWOSSNTx24SSdL9lNN/UhnjludvgEgQF4u6oQmmnBUqiuo1nQZbXr4X
tQic6KvPYKd20oaLRuMQ6nnRoFUDWuEgvy/It79Sgs9VU2SlyyKzHk3pFQt1ismzClnwSTbmRz5p
wSeoUZ+maAaabEra8mlvB3dsxCL8brndkVU1GaBmdM0GSSQhvNOm3enEAs8PpfoXrp8Gk1apMemK
Wy6LXelHLQT09LM2v50/SJEYzkskGFJRjQxigvTFmK6sYE+TFyWnAqPbtIeVNly2ZQBsuiybGEbX
Gg9j3u5VVOHOa7LxNMPXWsngDBtzbzNAQVEcYBSazU26j70QA1uovtmtS1wQBk62UfuYGRUI/vpw
+iyYM/aOYiu4GRbFnWRbxzj0r9nDgIcX+/ONdVN55DY+WG+hI+5Ubvt4HQREOjVVDdojY1vVQ4Il
UhOlYu0bl43xG/CDzT65iX50F7LP2BaUveSS2Y0Er4RNH7KSy1tNNVX1EMiKaxiAdNGu06V2Mkl0
sCIpvNEocUwVE0ZjBsdR1m252s3x4/mPt/3tTifIGU09LUEzS5BRl9cyfVPHXwG4ERcsQxiiO7DR
bGN2cpLF2QkmfdO06xAaf3+t1ilTN3AHh+3+GdgOuhEWA1kd/3PG/kkiD4dHMxCxlTky6eRQXn/M
F/v1oQGgiWhLZ/t+/6saj6aiD5OBjU3MZcwWDKIervVMtI8sEqF8tvWoLmk09LA5to8c3xIqsATR
31c///25TEzaJ6bi1uYuH+8SITbhxvjc56/BfsHqttYJna3AojKenKMXvxC/u4SzulDeUy/ahT5A
dg75a+UUQkI8kWqcm0jrahh7FW6CgOFPNgFFYZj78/do4z39WTnOJQw9BhoWGRbQudXHnkiQ2IMN
477TdmQ/iwzuY3/6nGlzzmGUlMAI+o9hkO4yv5d3ilc74NG5TI+JC65mN8wdY7dg7w5w/CWq3uf1
/SCyOSefcxxmSehcRjCX1lPRrWcYtvS6xMoAQaUfSHZ76G+5464/pI8l+IwnIG80fnI1X4hu+QYC
+Oej5/xKVkYR0euP9zLDV4gxrKw4+iVyYiey7O7lNxEJJv3R51Y9UC27qHE8xa0jypUFdsbvnGhJ
kORFgh8SFr+K4lZRRCF+O1v5183wGCsh3nXA3IEPkG8GUOcWrg4l3Gi2rUcW79DOd02MulW2cGBZ
JJnzPlTWYnUy4LvDWPZGIznGjfYzaItrGs/+edNin+uMZfGjj1Zb1lZFcVuTg747lXtF5Y+NPftP
ZkM5dzQXZV00BI8oK3uuRpA1LS8tSV6sTP9mAaANhW7HUOWrPI2ILUutMw1u1WSH1ujs1DR+4VcK
Zj4F8Z5ybqrMcnWxUnalMZHdZ299FTqhKqKoFX1JzlH11tSUCVuJt0zVRy/TATkQ1kdyu560v7VX
zkm1swwwA1VBoy+zpRusfGF7IHdQNbtBV/i2emYjX/WFKeg9iq4h55pm1tpMDGi4NMRrlBkTzdQ7
b6OiWEY5nxMjiuh0xruB+D0c4HCJ1UA79LQDvX7DFp1HAZuY7vAdRY7//OcDQuvnIBqAy0xrOzxf
rRSMDp3d9P+YqddLohkJQUADVtxnQakV9cDjga9Jeifw9T3jeFG/T059AO6FsHWwgSOzvo0ARfks
rsEa8CApSEQ/aI/QWpJ/5E7qyHeW3R4Gf3wRrk8JNeQyHiUD4Ste8QpGFixfQTdVcoYQ43qMUca4
F9W9Nsp8nzXk/E1syJk1TrgMIJ524n3xEOFlZvrjgexF75PzNwCjLp8PE4hiJg0z1L7iwXRCczlI
Tbc7fwPYJfrPXlolnBvRZr3KFIajGZnm/dSkr5ka3BvL4JECBSlTPqpL81f+EbDCn7XqpC6tuhHt
pSa8zqU9Mfel8f28VoIXpUo439FSNUpNZvUMSi9zsd5xITnxpXbLxuX6x9+whNEhWASPaNEX4/yJ
JsULaIER9KLmikTP6fR8XjF2Nmc+19f5hFHX8gBvdLWZnUg37SoJ7IDcK+Z12wmcoyAhU/kxhSZT
FxOYdqz0+pELApAk9oAr6VSPkp25xmvs9PCRw1Xla29At/TZPHZ09b+vIH26cB/3f/XeICWpJfCW
wV7oW5YVTrJ8r/VQcA8EH+7j0bsSMlSFIQ0LPlzTHCTd77W/Cmbqh99c/X0s48pjwrKUTrqKzEdh
JVH0+zlXkelAU9RTBDJ1ujBitDYFv5/9/6+GZ5oohmum8oVJqw3jpSuWjwLbMegsu4r3kmgf5yPv
PSeECx6SNccGYaslrWI6RC8vuqZ19KpN7FLp8SafnNwsr9JhcNP0ZznMh3hKrw1Dd4xmie1JCwB7
Wqa7mFq+WoE2TcZ7DXPwR00xXKrX/+S6fBE07UVPCQb0zB2om5zS1JylSm5lJffNaXLMJHSsQPXD
pbNrY9j1JmptTW6PKrnNpQj7AGp0F1rEURRiXeRB/pZby0Wao8MMAiuUxB1qSrYKDrAW+xBZsriW
NHilZj6EY/iQF3JvZzHdRVK6n1GbqaTMtYroSiuKa2pgzykiL0NHr6Qq9OUufBql5lvbJm7ACNpL
66hlxJ/1ZHLTLgUNWL3TTC8imOmJaukZ2wzEbhjhNekyuw7qCy3Pr3Spu08SIJOF7X2laUdrrO+1
unGbxdxpmGgpCve8k9q0FUOWUfTFBibhbb0yFDkZJRm5TRNctoryllSL11qdoM/OQtMXa1mJ4U1e
S9I2Y+5J7qg7RdpuqBW7jDJX6SaB9W8H/ZUsLkzWISACpkSXwdNkV2ButF6X0A4PIJLbAbRRNPe8
+XRaSeMipNYkJNcZ120EzXSA/WER/VgYABSuX5WkL5wmjo5NaAi03MwFVmK5oBlWFpEGVt2es186
aeyFpHah4Okd3km0cNrQ/zs74YJlY6D4gMknBOnyYs7T3Twcm0KEqrvpGE9KfRRgVo4XizyYeS6B
WBEu7b5qSmdU2sN5PQSGqHAptppPEVUo9ChS+S1vrWMp5++yMd7RPheEqe3i60odzkX2GXDlOklC
yfrKANpH7ZeO8fj2m+I5Ek6mCQyRZ5QOwCETtlWFxv+/IwyYLNmL3vCib8T+ff2NjE4pJ5bBz+V1
pvtVLpjEEDgkfqsfIDMz8OpQ5Moa6WGM6oe2a30jzURrfSI9OC8xtH0jqymSaRrHR7kBv6xaCoZX
thPAUxzmHjsTobJusrYnYB/9JCx8mmi7Uo+cWKn2Ra6IVNo8Ov0kj/s0s5E0rRZj5EcCxlmr2LkR
22YhxDr7Om/JcryTGM6Xz1Sp5l5CesEmYjE4hZhma0jVjV3ly6LhiU0/txLGfSZ8HKMYS9yhMLid
1V0ZpvaYvtXh2ziFNjZO3PPuYfOTna4szxUXEcWKJRk1NzVo7ps8ONAAT2+5BNxYN/8IzOThvDyR
j+AfCbVi9GEy4TqRO+kBNBpgMBwRM0DIAOxkUE0J4d83+zMnDfmHwlQZWTzQFCW44l1KHVP61oWv
rXSUtZsgeZr172MkCx5am3a5Esn5QblGmaFpYDDzjKpJZJe6t9SiV6RICHfZjDjt0FbGQSZF5bQx
SAOkaRdnUmonAIPMwqq2hyy/Dufabfvw1iqLi27JDk2j2o0xvUfl6J3/tIIfxHPCq0OUNlkaIjGo
b5bkTlfujO7XeRHM+M9kVQqXBMwBlZskwu5TokS2lh2NLnEq86JLns/LEflKLvjrmmFVmQqbmYFD
Ez/mwev5v7899XCyEH7NtuqHPhxS8nu4ZrxjOKXE0/cglAnBa4XLAJ7oo3XN+CEDTzSXKThFfvk2
NqIo1lXmYuLwpaq118AIHwhqmYAIELiX7RrmSlHuKvSKHM/djAyHYYaylR0VO5ZeehXsBo8eLWzo
sY6JecgSV9Rs3K6zrGRzN0QOuyY3TaQ+CmDVWl++jO+U18wEuRbz3NStEgwssLKAaIJ926lqBoid
qQZkBfbvq5SB1EbUaAGuptE/LZls00XDm3Qnx+9K9kczTcZJFncl5Eiba2nArbPSY51eT8ox7AS4
qP/hgXGSwV2HeMRblTbItIpLeVftcp9Ne9TgdhYzrgmOju+mB0si9RmjlEEeuZPpY22k9pIeBvqt
yjOBm/6INV/dyb968R31opAnreyRr5BjgE3gYR8fRjaVeCFa2ty+cSdB3C0gbT2EmOTCddculcYC
pfStKT9TWfShNpOHkzFYnMUnBUDVkh6bIZka/ggNNbaplu00JCmZMV3nw+hq4fwste1TnGeOKZN3
vS8weKXPzpQCi3keJntq6Y3ekztSdI7A6zE1z503l69phanEAH1BHQiImBPIG5YLjHnZ+aHA2uP/
DjGArG11FixcrS4h+NRSS0vgeeQFK2GS5Zu9qH+xHfFOn5V99pWIMSZjLbP5sUlajkGgPIDxZq/p
lSAaicRw7mSqFCsLKd738/S9RcSzAOrZCuoV/yEvO+nC+ZElnvJOlxEE2DZzjrkuRi1RAF2MHjvf
uiZ/UmdffR3OpZAijTRtRg18JjcaUGb1XZk+CsxNcG58q3zuG32pBvh/clfP9uhJdvMgeZVX7Wtg
XjraLt+Zt6Khhe2Oz0kzvn8+BHjL1z2Mgi2c5Zg6KXVnclh6yzCrC9HG2bZrwSAwBeIlmE45MzdD
TQYWJuoiiYZnfWhn+lVUvSeFqKW7fZgnOZyt51pIpywYWavuGKgvdeS3vcgGN/2DKYM7wELVE1jK
n+8TsEcaWk7wD8OOwVC2Pr0vsPXFdjmDe1UgbTPHMxGeZUs2tC/kVKMRzSiCohNe16E9TeisGssf
ObyVDM7v0yopDeBEsSYFo16sHayzx7AGyWexUxZllex8vvjXlTju/EwjzlPJQilh+sa8a82oBIBu
IV0Zu+TY70VDMdvxcyWP8+fzXBtBQ/B4BAj4ZY+lOTbVr+06XwS+vWnkK0GckQfKAvNnG496JHnl
0HtlY1yPTb7vy+Fd4DVEdsEZulb0Wap2iNUNBUda7uW+9QjKMuXQu4y+r3JGYosIpzYv10o/zsOX
aqrNSo0kTpo7J6iRsY7TVZk23l/qxjl5udCiQglwjmwLRB3sCjlPdtHvgpvZTWzsLGvCcvFmQrdS
jXP06lhraRThsWEFl6Y1OlK+7+S9LNU2IM3Oq8f+1Bnz5/1908eZXvd4VEXla/hCtcjGgFRr7Elf
2yO2VQdBurVtKZZqAI0JdRKeByogRSglJSyF9goWFvY0ejuv0PbAgvmvBH4bLEl17E+xC50dukOJ
/s+e8XK3uyz/IFmUDlPizffnhQq04jfDWnNMhxDNGrdEsThdijs5iAR1wm1zP6nFucUsQU0VJ6q4
Zn3M4ptJ3U3D43kttkRY4MSg6AgaqsJjvquxJYdJSzR3ljxN0t1iuFRy0fLCphCFUmKqAJxW+T0c
NcxrOTYbzU2WwK9J+66Uw+W89E/nddnyftgiMnRZYdHqy4pElRsdXXTNHeqrrjxEoDGdMMtshop7
XtDWXV0L4r5LO0xJLdfIAclQXnVWYqtU3dF4cLOk8dRBF4XHLVMDg5iuqAqwZVD0/Bzvl6QqJxL1
Gi5Q5QVmtc/N8DjS+Tqu9Oumlh9mfblpwJERtdq3Fu4xSy1bqporNRSF6u2fosJgFFkzKJ9GhQal
4axTzdVkJIpx6uaDKIhtWot+EsEFFpUMdScVmN4tMZqALvW0+A39ef4Lbg4cWish3JEmVtnKVY/x
UDb/bO7i+woAV52tp8CSD9//PzHdjSHwGSLVuLjSDrky642suUGdX+ZEd4ImeJ2GzBdoxwyQ9/Br
7bhgUodLhfktPNijg4yBj2lPDoXNUmtw7gnn7QVK8c6XYhbeqthWWtMdJBQBs8tIfREoJJLBd+e6
MqBaH7DHQvvMwDZKhwJfBoSGNnljD5TgXpQlbouExwJ/Ic6ST7LNbqwzCXx0aDCQ3ZJfNm1ro90k
cCWbocsyiIXJHNTBDL62EowDsXpl0mCIH+wXGJmW7nPoJd01duOAXOpw/iw39VoJ5JyX3EeUlhKa
QcFo+Z1RGPYSqwd0Cf+kur/WjMuyURuJmlFi9zh/G8FVSKTXXrgQvPkeX0thDmtVW8gSvVlSI9Rd
XXG6yxoD9zAKxSE7J/tvaHU2bxa6BQZbmlUAbfpZHKGthmYqy7BRmlGc1o6PmFREaYbhDUeCe7wZ
0PBUxSYZnD72Yz4La5OFzBOjG7D0yjb6wJE1VBssTyOibtpWSmitJHGnaM1poIflgk2F6i2MQjuJ
dhn1ZqB9FfJjXx+x/ycKaszDfvFRK5HMTlcfLhxLM+hKPIoYrxo8FS7z5Fivg73csX3reW+19oii
s2guYzOCreRy4aVaui4cI0wulhgIGuprZXz+gwu2EsAUXynWRHmVzwMqDSO9LVTbzK810S7/5saJ
ZckaQMIAZAS4uc8ylnDBzZKQGTK+EMnGgNUuPw4X5ZVyO99qNwAhclm3QHkBZ7RfeucV3Kxzr6Tz
D4gwNbVUnpFnhP+M3nQANsYFIzfWn/8LVMjNC3fSlC8TtSlY44Ii0OD5mwOmaOS9BNbOXWbLjoyl
/Ej7g4LbWjfOPVaNlpRjhbQ+JwdpyeyycyQRkc3mvQbPt6VQTFdhxfrz15O7cVbbsEDS3f1T1jus
qbtjBIBf0ebzpqtfyeHSDRXoh0MXIt3oo8kbp8zXm+4YkvhPliOBS4WcG+R6mH/krnKeUQzlUUtz
1eQVy1d2XIAuqhJEym1l/h9pV9Zbuc0sf5EAidpftZ7Vu8f2vAgzGY/2fdevv0XnuzkyrRwiCTAv
QQD3IdXdbDarqy5GmLhV5zoU9AGVZwHWysBbNKcMPI5jb72BY+gNg5EmgS4OO+6ihXGu5AqyOyVi
iSGiXR1VDA8kB16Nux1CKC1MEYyHOvgXPruAOhvNVNGpVSgig16mtYM7jDtDaBQkDxxE2Ob7Hr7M
X7YYl8brt1wu0GjG8w2EIyDuPkN8sbb1G8wC41lRvf8zXRCeW2xm+JVd5vjSAg3wzxhvpeDTsCRj
eCrbftdos2fq0U5IJs6JspnYV+aYM4xO6FZQGgKCa9IeNVl/1eKKk/m2TGD8XTERuoQo7G1ZWZJG
E/pacepRgRCF4C49ebnug1tuvjbBuHlYSpGWF/QhOPN64fcAEWQgI67b4C2DyT8ol7Ipl0xIYQc3
cvKYVhyoFu/vM3mnWyTdLGZUEzIkKMFZrme8Lvtm2bzeJuYAHIChSvQJ7bLOSZ7Eb5IDWnEn9rXT
7MluB6lz7jVn88q4MskSfZj1LEe9OaO9AIEkStEy7GtMUBW7FncswJw+xGWI23XO9a/FNczkijYs
xzQjyErkg7ixwDx/dwz2qZ1Zpj+gQR7gIOSVSRw/ZFXPmnEycnGAj8zknkiGLU9PU/fGWdnW4b7e
UiZDAFDdxw2dc6aIMSroFjlUibuFEErm82RLt2rctTHqtau6rOybbJlMOhWs79Pm1FQQwxy/9dNk
xcMNYP1WkPCuQJxA+MKJUKVL09Z415jMXS34Wv7K2cBNA5iQxliRaBDULcya2qxsEsptQunbI1ve
CQ865DY7V/Emn172m5GTOzbf7cyVSeY0idI2Id2IbfxT5iVzgrfA06wPItEzj6xsO85X1hgPCYx4
kucY56T8qP6BIveDGRjFoAxaWTrVFzo8PUPuAhk/IblYQZESSZ6ijTQb0H4ZuqmapXiNPx55Txo0
F7LXoPV20jhceaUQxfNkzjPw2mLjJf3jtJyDbi8ChdDuC4PzlrdVeK6NMYdLnGB8RaLKf4L8ME/7
TGpsvbkT+18ct9xcFLSWNU0xiATl8c+LSkipS02IuJ7R1NDxSJm7oRuVznQo97SrAa3uOwOcV4Q7
2beZti6W2WZULCtpOYUY0VGqm7l/iodDJnKeMzbzyMoEE3NBG+pak2JxJJysVNLdecisCMCJ3jTt
2XwjwSHhCels1nDmyigbdULS1hDyvtSL0W1wCg9/GBFOHsMKwf5TPOtPGS/cOV+SbUHoYxKSDPh+
pxea8xBBUJoojaWqoV0FrvQgyRUPr0kj+ktAqLImEqg7mdrHTqwCIhCSrM8iFA8flXFm5TuQhemW
7uo+4C8iVN55Y7ybSXRlke7BymIfyHVchpHiCIpm4W6wk7Jidz0iNt1SEykLlYhym93GAf30bAyI
4khislON3k6i4BxmvKbKpmuuzDCpy4y7pBgoKad4oCjCYC+BYwVsfPvrq9lMIyszTM4aoZtdai26
saXa/+i0bCc11YtWCTupCDkZa9vxV7aYlFUrai0mNWb6Rjs4d95s44Hvftgp++R36NPJxc6Pnucj
r/W2ffCs7DI1smbGjRmBjcpJJdUW+mCn54GfdZ1kTY1mJQb462bzQeijUxoUN4ogYqpeVr+3hnZU
E/6puxmHq5/D+OisxoEyJIj/j1nYE7EFK8WTO5UBNBzokD2OwGjK78ED77F423NlE1rrQM3o7FyM
kMR9Iout4mgSVONSnFGYr0s6HmPWZgxqFzNsfutHvVAJPDfoT6b5EjaP1112+1RfGWAKCb0C+99S
oCtHISaKXXi1TWt3qjGNxOlwrPF2jQlEIZbytKEYb6oxDaJk2tUPbPFO6a3ZK1Cu442VnMt/c3dE
Maggw0iYl2aOXUPRE6UTSsUhJaYhMuM4GYCFQtIwtznr284Af1liO4BThMZSEeEupAIvBoYZa5hP
UGIWfmgW8WRQnyRASKjoVzv603XTH9JNX84HYEAldM8M02CbTZmS61PU4vjF5CSgwhaoJY7Bgfjq
K7F7f/kp2NlRPhQuUBrnG/EWWhG25BOPnLLvodf8K/oxc/VzmPwUiXEU5TQXjtmdWRzSySvib9eX
vNksMg0JrSL0HDT1S7PIVMFxKWJgHNo0XoxR+MhpjjPofMQjDw262Vle22ICcShVbUgIbhQVsFHE
TZxp13QWyIw83Z8O491iV1bhFn69C37UL7w72naYrpbKhGnbxBiOEoFNoRISynuE1xzySL/h8Bzc
cGkgNrMOJlwxzAqaVXRjP5/8aTkHrVghqxrPlKcIhFTHAHB3IEfyveZFB3XPk8DaDBwTIjEA0+Ef
20HS6mJppRp4iwGN3zaKC6udK8xOyOcuHXnAbfrzv4TKyhjjmzMBj1jbo3dO5PJGLVu77pXDPEMi
cYj3Usl7F+CtjdnNsS9miEoCFpGmB7k4511g6/kBqAZO9tlMrqtlMWdhO05FLIZo0Vd1ZSnCbhxq
Kw84KXzbiGLIiqQQUZQZRyz0IjeLEa/adfUrrdD++C7ypGC23i5BGgMySDzHQqeOxcUoYSkD34v3
PXomAceJnpLghqfm258Y2H8ul2KszbENLKhgT0WYjUB6m7shtxaT12jeaJ/DgEo37OMEYhygmmS8
xVKcj4HJ9aD+3SkYvw8fVLz6tsKtKEVQfRst0by/nh83aqNPZhl/0DS5a6WiUp1SfOsKw0onza5k
X1MDa8FOBjw404aff7LHHLOiGtWgHEZJWqmFm4rSDeiNFaupkh8Q3eFR5G6kqLUxll226hpdL1PM
lAx9DrDNUR4G6/r28Sww99lGy3s1pgLpY+eZAAKmnM/D+/vMiRJH6pjl1MtD9UXFmcITq9uI1E87
xEQqxLhascCopBMJ52WcXCEa7bLvveu7tAXihRmgrwxUwjJe5D+fFYskJ4VIoO/RRT+lQLDKdD/X
r7P5bUkTi0y3sXoaYp2T6jZdTSKgXxAlysXArE0OtC7MdDyS1wtaKIq2U9FOD4z0Ma54lKCb27gy
RT/j6hYcq5G0TBXwLlN5Xw3HqP/Rt/71PfwYNWcOJJBXXZbD7GHS6kIaC3Bm0Y+eMD7hVrfx/RBZ
3U/NAWrzALnbx8qiNImBLexVXF2FO95tn7dOuuWrdfZpB9zyhFMq6faTDsn0zjN485c8G0wilEyt
A+lTqjqZ5OCtUh34b5U8z2CSXonBxDmrAPGas8AS071ZHkxUiF3HwaDy7DDJblTrcRpUOtOWnUK8
ROVQ2lZOIJLhZKHtLVMVxTQBdSQseHNchilXTFwAGwMYvPnUp2DsFN6vOyDPCJOKjEXFHb0C6i+V
biFRkBQvOo9/Y2tkFT5+WQgTsqZYRhUkVWl/HMIaqpd5xj7e5+fY1u1ul6GRrHnlbfuz3d3z6lne
8pgQ7olcC2OPTCvHz0lYWZV4zhFd1/dw87RdrY/+iFX8GEkXFqKIC0In/p7B2U4C05akzjKMw5iC
JC7hADK2HZDKXmHcBUgvxgHzuSSjGcIxjKC2kGCrHjDvcB/zLpabdgggttD4JhqAGZ/XFYtLGYZt
rjqK/NRMD3H+KEedUyjEu75/2wfJxRA7uqmNzUjSGOdVqLxBqa93R9XA4Obo1jHILAqwdpNxtmoF
xa1YLZzmNWeV7INRPXV62IHczxkUw13CuzpQ/DZ9NoNfnFVSN/+S6lerZEKNTEIbRQGeiYwzBThA
CveQ+6lN4RT1Lfi//s1BuTLHRB2JtaEnHxQXmFgLSz/RZehZ30U8EafNEFvZYUIsqvpFmgNcC0bZ
U/tfTbwTxR/Xt45nggkwScjyuusonlbf5fMBCAB12P03E9RLVjEcSUmgSAUSRTk2nhGl90OK2lzh
ETHzVsIcgyOJFxHAdajzaPQYTMG8xIPs8Ewwx2DYa1qpzJ3iTINN5BuiukrCqV8/OkpfXRkoTIyv
QCWRxbwrZUzUJEPAZll6BNHIPan6b1Ibjhbed/cklPc5iR9LUa6sMJ5eirK3lGhwYpDUyvNwlwVo
hlXi8q3BQI+iTT6GRR6mcNhr/eLJZbLXS+kZmtWOnmvfrn/nLVoBGcoudLYeP5+wTJ6ZnKSCnqA7
Re6bE3GlXXweXppjolvdIbkhVuLqb8MbmKB9HqvA5odZWWYCMupj4EhnPH1X4YPYPsuDbg8D58tQ
//nyYdDshIQNZiEhaPbZjaekmjD8BeyvKJYgDXsxiwmjTL9F7V6rOBHzNzt5scUE/ryIVZD3uDyP
hwrT/ctTdwuRnsQKz/OteSaeaidu8z6cjdDi8VBsbiUVYvmf/zHRqtZ5WesBwmiuYysBuC5NPXUO
ORl081xfWWGCVYDvD6OEgrLNIksCiY6KN528tubkVMS3+vjEcc3tk+iyKiZy+zCsSEEGTJL45U7z
k7f2Offnu/g9+dm5gl97qZOqPu+c4O0lc8qDmzCPSYgWhVJ8yxo3wJAMevWcQ5b6whe/vGwl+whd
KGmGjg+64315t+hPNU9PibMIdvSskoZo0CnqgyS7wDhq0FFQOEvYNmGiFjLoffejdbU6IUox7eYl
BeaoMn/GkW4H5CGZK04pudVsBrvwxQoTVD3g9N0o4y422tUJjTw8zHSvgY9xy6P+LIMG2yn3wQ49
0r1yBCEjr9m9/Z0u5ukmrBaZEilvOsohlc7zbkrjnVGlnKjiLpEJXrwIR+iX4f70P01kR/XAGXBO
vMBJAox5UGoXYgl3pRe5AGybzvUw431HJqp7owPmqcM7jGr8WAp0fuPTFNXufzPChHKR942gC7jy
gE7jVOXFoRw1K41iDjRgM2OgNse7j4oWI1u7pnUeSSi98E5fggMrzl1prp9SzfRzNeG0MnmmmOo1
TDoyT3TCfq7uAvmx6x6Ieaymf7NvqwUx51dYCEZGFtrbk77Jgx0EGNVqZo4HbHeZgafQVCDERFyw
P3u5KkXVCHUexSmjdi+Q6XfdVU9lN6d2IAr2QsZThONy6OW9lue/dQwEpXn7OgESwYsFup4vefHy
S9i82Dat1PQzReAB9EwlE0o7GEEsHpdW8i31aQ9oxjN24gqYXcAs6ol8748zD5a8GfWrXyF93o9Y
j82sFAX0I03DKiCo3C4zJ7Ftuw/F6xj4Z7AYFrWQiwUsx+gzlNCDUB7bmezmEdQJtcaxtIWPkEUM
qf2/KSb2hqLJ1RhTSU76W/MBg/2DgijNxRoiW4MoWAKmx9DBKA1f3ntzH/+q8CBN/Xkf5YmMhaYL
sNw9KL2BmuGf64jiwWJlgcmdi1wYQhngoSdM3iscBwKGP5SZ45WbGXJlhM2Q+DZhVmCuoJbegtSZ
qj8I4cT5pjusTDDfqDVro886mJCl92n5lem6nVXvVc0Ndd4nYUJ9HDJj6VOa7fE2/qEPR7zFeAJE
DY/ygw+StrrgqiBwNpDFAiStlE1piEM8R+O9VgGQiRtLkZ//xRlz2UN2DsgQR0kaA9Q8A6ZMIaki
5aEVcAFUnA00mbyv9eIwDkqsoOwZvpUKWNd6HsfVdoNwtRIm6wvGArJZ9QNAS5+4ixPEu1HwmBh/
o9LkUwMsbWOLR+FU+MZ/c3ZWZyUX0q4dFjS5hvk96J7qwisxJX/9S1Fv/pLlV+uj/rKqqlRQZIPA
G/0LszU9HRxMTWX35q2Sn43iNuSR6W8hBtZJwmSTRL5koE3HPN9oi/YCOhcA83cINTwmzLuSUxZv
wcI+WWOyRafXSyAsQJ+IVISxGyzAMbzIKV6MCSBocECd5dHiSUjQsL22o0z+0DBHI/cT6gTlYygp
9VOgExpAMK5/OE6aYnVU0gIoxThDmhqmGykHV2ZvE/PHJPLqgOtBhsf1zw5iSuVUjhltDXZeq58E
kG//l4Xguemzgbqf8zCUgb4S8vgQ4MEUetf7UAJGvs84AfV1zzRMvFEAiaGBnIE1ZaqENNEwYYpV
/xmNd0kwoaLym350ri9pYwjksyEmM8ndmIZhik0Lv+U3pteeCaDwgSM/NCrIhCgR5ogjOLGmt+uG
v2b3z3aZbDV1kyGGAAc6gnkW0z+W8ncWcsaFNjrin21Qh1lljDKuhDRPYQMIzz3OeHC30D4xOf5z
jmoYAtkdbrUAEaFt9NnQ0MelmoPJzxmMXZ74ucFZyeZmrf4+E6iF0WJEUcYhpYh7OXvPIR1FOO9x
PBPMEa9PqVbUBkxUxnNigjANSGwh5gQQxwgLOkhrodTSHjm16A+SvCPpqeE10r8mgU+fgn3vQw80
U0sd37wY/CG6lXjUtLwlMPEiLeGoddNChw+NYzUvvtFNZ0Vb3OvhQT3mc2r+vAw2PCIAT0iNsAQS
2NHQ+c3FxZEyN0Z32OQlzo1mwmdrTKCQsU0XOcKwiOIHB3kXfldsoIDPg/WHdtt9I1bqFLbmBm52
KOz85fpKN1CIn43THV9FKR5zpCkAGR3m3yiiNb0PnuITUg+ID8L236RVyA0DkoepBokFW0htpad6
iI5CasxOC3WPIhdOkZ4cJEl4vL6ubUe5mGLqBzyFjGVYUXhK7VHag8aWuG/C1Au+esnFBpN3AOER
6hlK7Kga9FtaMShvfWIFYLzeU+3z9GefcyJ4oyzC14J0u0Y7rABus46pL/VUmkCOZKfpNJ7Tc+st
NmCwTgMSGF7Dc/t0ArEiwGwQAP5CvbSUJWi/QlgL68hS83QXKAmS35D7Vd3lljw3Hm5AriI1j2Cm
wQunnp+lZLnpapJbaOrsmnC+JVXlX/+2G4ATuguX38VkgSyM6kQu8OBPh9UivEKO7uLIO/MGnfvg
CUS2tn4v2YmV3VMhNVO2gHG/5fWc/+ZbXH4F8y0CXCL+bKaKh/KB8udWbroXPToJFTu8ON2sSFZL
ZnLEJCSKEYC93EHjx46rYw9ZnKy1+oZzEG1/c0CS8baEkWjCPsxHCSD7GY477K3s5bvqMdhDFxw9
nO4H7eEUNuAvZ3ze6590o52FT3ox+1FMrNKQJIIet5OxPpqGKm/ZgbOpVe3WmdzSM/dTYXOHoDaq
/s82mYJSDdNANyuZLjXwkfoO0057093ODazG6p4zX+e1xrnLZDw3nqq502lNRIlmMLbvJI/avoGW
Ic6WR9Pp7evb+vXS9nmFjItOKSGCLqNjVSm/IDOUGTdVF4I6zatH1JQ8UOPfrA6MgPhn4qWESYg1
JnFrlLM4yM7aYfTLc+DEdue2J8pzLjj/nNSDru5ijqnLsqSs2ixGGsBkp983kSUGxUGs/znH+Gcz
TG1mDNPwJ1VqpmBaCVDHbLCBeLz+pbZz2mUxLH5E0NOpMOmBpZ3VWyq0QezshAfdfXpvOIuvPRKv
cfu3wR4wBSzutBvh7Z+/SH5aKNuJH6JKmzQdx7Oe22P8Le7dWeO87W4ey6tVMv6vJHgziUp8MtxE
8/xHX7tRy8lgmyXoygTj82Mcto0i4sVzml7KTrShT8eJqr9JHH85nsEkY6CRx6At8a3o2FYKIjaM
S0O703iknGXag7nnnTW8NTFFWt6WkhHlSMrz+KPBdLvJeYPhfRamWuqmegxKkSZ9NKeM2qmy2FIw
Mnndx2n4f6mXVl+GSQ9loM16vqB4N5OHTr419XNRP5LqTeZqMfHWw2QGoQ7nuVLxrD8nezlP7WLx
icLZs785KS9ewOSFwAi7OUvQJEhnS/MpXVNbW6lfHPUHQ8L87vCDFgKJHyWcXMFZHduaNXDLMoyS
rk4xrKF4LcdHuXi5/q04Hsc2ZnVMPmtJiVQeVcteHc1dl/IOp20ToNk3Ab8Rv5BOKiQbI23EMkzM
xGuHLHq8voTNksm8/H3GqedmmjrIfOHFaWrA7QvV+F51K12xEsJjhNiuBVe2GNfOMTe3xDkywp9z
iBmaldVuQmWee+Ou5MTRZmcFnQ5VUTVgGr+QGGrZ2BVkblRH02dfMIYHsFtlVpZ0uynBZKAQn4Sg
2c+FZMljxDG+9dXWtun/XxVqgQQZVT1GqoAgLToIQcP5apu34bUBJtelnaEuc4VLh3iId+T3AO0S
wzFipzwLwNr2Tv6UO5Ud2OSmfcm+c+mNtoJrbZ7xGlOezbkvSgDmUYGW3XctfE6N83XP3HSXtRHG
XZQlrjC5ijVOGZSfe3/YtV4DJmrBn3w+6Qv9a2zeXVtjsiFE2KU6GeAuS3mOul2M6mx8U2uPZAav
jN+KubUpJicqkpD2E4T9aBz8lpzMo6372hZsXBfzvQHuxuE8HnlU7Jxv9uFSK58ErSPpE4qQTo2b
KT+35J0EnCcCjtuzA9NdJuSVqcAthkq2o7i2Kh42R+aZYGqjJY8bYSgwXiCF0lkR8HjfAm4Y67uJ
YN43HDMfugtWMIIDXgUzkTjsE3CKRGh6QhD1XSvAxVnldlPGbpXmflTsgia1TaE8YXzLVTIQDDWG
rcj9uR46N2/B06H8DIn+BhUPoKNxdR5jcuw7yS6jZOI5xtchMk1eOcZH+bv6RGKE3y5OteqYM8SH
NHTT5sHLwvm1qEQ7iQlOTkw4j2kgWmTQflyPN55/MDmLpHkHkd9YdSqxtltZcIEqthc53v83M2zm
atQ0HUM4f4jhE2m0kumtGTm9aE6AESY9ZemUZWMLPywG4lZydSTD/DuA2lkYgdDm+np4tpgsJdVx
0jUFDeb4WdcOk/nSNHYXcA6UzTpq7RpMemrn2YRgLu4ExPdUL3XD76BQlm7yffwmgvErsOfG/sWj
z+O5BJOo8lFUK9XEMZYapReM7UNjVDupzjiXEc4WskpnbWcAhkLft8Xm1KkaKFYyRyD3JW/Mgf7c
Kyn+i6gZKYJQC/Cp1Ay0taojGI9D82TWj+1y1zV3msJr2HD2T2aSldS0Y5BFWJhq+IZ8U+loMXBG
RHgmmIscAbSmxKwp5l4Gu8wfZtGpYo4Jzsn4kZJXWQkA5EE2RFq21fdV/pTlna2Ur3PuZyHv8WXb
1MeEON6ovjBCJ30rJzKh19KhBo3RDEqMzBVacA2Nr9EScNLE9llyscZ8nilIkh7NdryTCHepkljq
/Ho9N2x/nIsB5uMkYgMB1QU1RR02jgDStTTSMYH8cN0KbxlM4u4LSKe2GehailKyyrl9yEPt13UT
NLt8jZzLQuhCVy4g5hBKQCmG4gitHVXVT7lgHrNwPMxaZZdLYAmx+h9XxeTwOgCTlkrHP8tEsWN0
kyYevcvfFNGXVTGpu2qWrOlbOLboa4fCyR4FW3ULT6CaVuAqafdU7ySzI1/wwlsuvRttnH7dUx3a
S6qOY53FJtZFI+kTbSRR8AYeRh5B4WhJoO6euWTa2374lykWfBjWepxGBUyF830UvomqG+C+f91F
eDaYPnFvhiRXAhRm5nSnhV42gSDLu25iOztclsHGa9nMGsYd0BcLFLvRz0N7k5E3KXrtFf+6pe2T
4mKJCdwag9WC0EFOY+yfU/mtaV+69Jylj7W5b6OTGnOYnnh7x0Rwqlej1gzw9TQ0rbwXLS3+Uakl
Z/u288RlUUwQN1mgSR31AqGB+PukYTKn4cnRbNqQMCouq4qhwLc/J4poHBId7L5o0JovS/+t56mh
b9dBKwNMHQTBVbIsBDR+gf4nb+ZhAZ3DS3heDorXnmRw39Au+sJ7lNj8RCu7TClEsrmdlQTn7FTP
N61Q3ERFddcZ49t1x9u+9F7ssLe0sQJxSUn1smiPhDIwxu+62zvE63z1jYd64iyKva8Jna6mIWWe
gu6xph8lLbBLXqtiA6WLS81qRUzUQjFAz0iKLEvO2anDJFbtFy/lc3bUrMmVXYhl7Rob8sS76zu5
WVSuzDIhrAWVEZgZPNEsKgtNHwnHb1EeG15Ubb7nrNfHBO9gSm0Lqgqaxw1fA9sVRnkSi7LiSm7j
9zsuiHszDa5WxsQxScSYYLgBjXVMBc9VaM3mbSnsoJdgJRWvhN0OaIWARBu0zzqLdNYgw50rKlan
t7ssOMoaJ/X9jcNfDDDnvBIpgpm3KMqjfeAr2LzBok99DQAdfOnYbae4GGPSk9l0QRjOWI2aeWLy
Gs3HLDZtM+EsajuuoBsMumxoFLLDeSO4QeO6gu9VuXpKJ90jQuqMusk5pTbNEIinUDkifB/2yMWs
dN2HcIRg6q0BDL5mEVl6+vN6IG16wMoKE7+aFCR9WWAxqX408lOmcq4XvFUwgVoKepwpAtjppvml
7m4b7RjxsirPBBOii5zWWq+gNgnGWxVXP/MBaKXru7T53CWtton+hlWJrKLUN3Uq+bJI1nwgmPse
3429/tw75mFwZZvseIi+7dBZmWRCp9EKMPBgNBRnBdXPkSxMZe6hlAWy0NDjAXE3sNvI4ytrTOxE
iViHNaX+GW35lXwrXrM9YPYWhPMMR3Ub8Bydupvlt+FF95n9z7VgPxtnjv0wKZNkFtHRicEURtrc
HubSKmSOK267uqKC1E6R9S/SIrluEIhLA84vLF7UPZi8vtT2WYhJJBnUWjrEIpg9FIb+f0Q60+3w
2u3zQ+jGtvBs2iVGgbpD52pe6mmhxSN2pn/3y11jZZfZPjySpJNIy7IqTRw5FHeGHrlqpFqSFB70
YXQ5wUD/3hd7Mk1LQLBBMJgJBj0NBkGizKW49t5m+2ZPfTN9Nxz6NiHbnT17EFukCKB/k6xWhpmQ
AE99JyVUKaMZjRPoEgELnu6vL27zbrAywXzDDrrEo0kJBOi7trxLfao+2/wLPVN4/MoM88m0aAzn
uATecVD3LcD2uWB16TGuIs69bTtxrQwxlW2nRSQS6beKI7vYK27ph+faDpzACwHUqu+iA6/s3C6Z
LibZhp8x6HpQjWACpIOhkd2fhx3Z04dAjKM6ocfr+0mb+X9ljzkoVaVv9XLEdU7xu31r45SMnApi
Or1H6aPJTr/L3nk8qJulxsomc2ziUIvKJEMrqxv9KYF+GroY4lsj7K57I29pzOkJnZuuFWaYqRIP
CB9Lnqxu4oFvNfpjr8Qz2wJMB6UwAxMH6NwHXmHU9/0k+0aw7OMw+Z218bnvekAeh3Mtdru21kD3
P++KcL5Rg6c2Ep0uvE0N4OIkQCQxaTlYWhhaA15Xyqx+MuLxOI2DGy3ZTq/1m0Dsj1GY++hs3iXD
DDbV3riftP4PaZE9UpQvrbBY9VS9GnXr4PybLSmO8cSDpnhSulma7/tcd6JJOwQaLoeV2hyWJD80
KJT0cHHyVr1VCvE5LIvvpWxYsWBaQiT7dYnhSwH/UWtd6kTK8n0xghc5aG/nQn64/tXI5kmjGIDj
E0ynYhL6c7UQN3Ei9vTmpX2nkzvtfYAX3NClg1Cpr9uyL75Oh8mlYowRDlhbvVWdcffPR6I+5RiZ
SdPhaMTDZMB5ggzQhdfEtAeu4Mr2mbcKBCYlT101x3WG/KL4tCrCyBCK1IfqqJ3yD0L8D72LF3nP
EzHcBG2vMig78ZDL4pxFAvr8jbGTnur4Pe2fusUSS3cUzkF830VnIea8gHIOPpnJ2qOgS0E60CmL
oXmHIPBBIdEuaurfQWE8mE16N/H58beDk7J1yjhtv+gpVVEvI9lQ7VegQtVT/B3Z9Kl16KFUlTYv
mW4nnIs1Jq+1TdMrbYlKrJOaXRBDiqrLXCPiEZ1uBoh8McPkNSSJVq56uCbRjkP/Xko/r0cg7+8z
AdgJ5pBWKqj2s/6oaW4+/br+9zcrLhR5OkDhQPJ/UDmvrgNF1Un9aGqg8gfPrSEUrjA7uvZamI1V
AlZ63dim112MseepKuR12C5oz6cqiFTzsxZ+U0Emod7JdWoZI+GY29y7lTnmOJ2SkZCWIKJVBahx
DC1Nr9fXw9k89t1MiOeyCelVo8u8VABt6nwohe+K+qDF3nVLm968WgrjZiNgV7XRUfiTph1H+Rzg
8b0jmvPfrDDO1keCPtUDnLlvPKG7aet7wtPL3oY7rVbC5PI5CJFyJBkyCxFUJdHwinv9EJrTPiDi
73zC85YikAMZMdWkmSnHIzaLHQUdCJlQ+D1LJr0UpCsnHdtowOESxR8Cr47uZKHh2Nl2jL+OTZZC
OlGyTBAS1N6RotiL1O2qLLALo3vpQ/kQLmnBsbddOV7OaY05vJKBxGARAU1KOX8UxyiM75RfGZp7
gaX6lLGBghf/jbdcFkk3YZU6YnCmAFyCjpgsncb0rihvqpRzTG1H8MUEc0wlSdPGhL58Kf1Da/6q
wNZ4fQ08A8ylQjegn1p8NHXI/Bv8XPe9InOCavsWcfk2LKfzrIaDKlJ6mdo1QP9Q++aDfIOEi0t0
5cuJ9c/Vg1EtrewxaQ9MxEWQ6nhnbaKb1KhtAHOssHq5vnHb5dLKCvn89eWgDoqF5gq8rAaNJb0S
lwIlp/vOXdw0xgthcCs6+S1/DoLzzdixqU4fu16jHOaaBsFRrdnXUsNx7Y+W5JeLxGp1TJYSqnAQ
sgogo6jMd2MqW2kMmee0tRu854Vi6MQlyCDV3wDiPaZpC/q/xopr42epY7MhD+BKiXJPxN7VNMkd
FNHOK4z9GROngfuRSK79TibupaKPtRQvPujaqrekmc/NiJfNTPZHqdjJYvVqqvV9EOagZtLeZaN4
7HrpsQJ35Wh+hyS4J05A9GmFH5LpyRTw6WLtHoO5Z61oR6DTxMrqgbEV0fUUhFsz1e7nprONuR9A
QFN5Waqeo7TJnSWbvvcpZpkKjBvqoaUErU/y+udSiGeySLaoLG7cGv6YD7FVktw3JcMJWvzUUbJx
//qV6KJfgybAItEIkmvDzTRIVTTm4o0d2bep8LOPqjuxm04ZXiEtOY+8cpkxUD2VLphc7rGG2GrD
ifecRnPYtf1lcpxQLYOmG6gilwiSA3kFhFFnmfGvxHhUQaPBiantU/6vdKcz6S7XBageU+hjtg93
xeN0NG8wg6hYgzvuK1/4NR6FIw9dwFshkwHbMUtnhV57jA5ibWPwUHbLqzjhyqtPrhrIPzhrpNnn
yo6yozFhGQlyJ+KO+/9cEOGB6lZA4sXnCgRx9pOdgSmHOYT7wJZ0W+xj7KgK5r+b1oluol1ygDjW
3b9RqkL2VUF9BdEEBdoETKUWqirkBCkKqYFEIiiYq4ALv9zcwpUJmiBXB6/WaaLe0oN38JK73s99
0FcfSofi63g37+00D95GSMRhVPULT0OhNGkv00mm4LsB5sa9jmk+3U0AT90vtuiYz5DjOhDgTxQe
B9T2vXhlmjlhMFycynMA04P357mpgqUWGtYg9thhhPC6X266ysoY89naZOxFoQCZnig9tdrd2PmS
zClmNiNtZYL5bHoZgpi5gQaCOYJ8pwLtdPUokDMgtJLK04TbPCNVPIbq0OCRVFa2QiiU/yPty5rr
xnVuf5GqNFLSq4atPXm24zgvqqQ7oeZ5/vV30fc7vWVavXlOUv2SalcJGyQIgCCwViQ1Deu1ykev
HUtPl5Tgd1bsHxF8WgMkM1qMMRIAq3s0tTu5udFF7S3bK3YRwWUyY22if18BfJUepcdB7s+4CN/G
pDxnVD3NuHeLHLBg2XhGVbMp2h5T0ew9wDKc6I3RfQxglpTYe4DsofD2JnJSIh05w5NIjPhSoBJT
UOoW6RIAmSArXqb8RwImvT/bMs4C8yRMwiVEn18hL7slfKubeifpokXcPkqXXWN/X7mnnhI5VthY
O0BWzsuZPak0p6lxBxeEWl5xlLzMTSSRVLZOn+LKxeJNLhOSCxUMHxp8fXHuDuaPCc3vmHOm92Q3
7403E+zWh+uLKbIVtrErNfV4XBIKGnpcuV7MAg33hqinYfO2ulKJSweSYpT0KEZoHtKdbni9CUzu
JQgn0a1YtGFcCsB6Jm1iQRMV7CJ65Zi1E+qLYIMEy8XHfQ3vsqXNbiXtOAeobT92leFf3xGBHny4
jwYU/1uKo1TVx0J+zlHqB+XfdRnbt7nLpljqx23PlGhMFwYNNvwFpEDdj7/RG+1mxujPnebKTvUy
CMmlRXpxLgIVM5kCRPB9wIhxMONdqENicTLd4gtDJo3vppfxRP5wNTlnoc65lhmssmnSwonjo1rP
eBn6Q9vj+3amqh8km6GdldETTTAEEeT10/UtE1ke5xkUVbJ7uSLosAKYhXROfmuIjqgaZvfAhgoc
748WkZtNbYwsT+mKOyPetc3D9d+/uf2r73NuYOhlayg1bESqHqfprC37ThGkJptLtBLBeQBZjZp8
fvc0kTdbX+bxy3UVtk/NRQCPVtQbU1kbjNhbD4rnagfCun0zA/1ScYGN5CYvwniw6TtXArnUgVKV
JDlAKLwutfbLpPpzRJ4Vs30YO/r9unKC/dE5jyCbdS6VUM/LwTIkxS1AhSJnFrKvbO8R0iobhXqA
brKfsYo3VCv0uDRR9mikYwxYFBHzj+j73DEJ51AnRYchGqLcyPqjNgmmGLaX6fL7uWOSGvIcyzKL
l+S1KkNPwbSELkpKN7MphqL7f4vEnZXSDuVGVaCEPWMfzOdOfSj0b1TrHKrF3vV9Z9/6lHGsZHGH
JpmtsdJLRDR7AeuJARi7El7ZMp2lCb1FN49zmu2uixSs4SdglTDG1KLE2ovMXdGATdb2LWGk3u5d
vij2fjFbWdogGYAWYwOtxl31jMvzPg/ke2C7hnvpgfWKAoOn3dsHETWOwADf28hWYom6TM3ExGbN
UZ5OpBQYoOj7XBhdpjlXowhxIM/2VvFdjGm43aKyWjj2C1YaVEY62RW7LMtHChiJNHUY02l4ZnV4
zc2AwlVW/p9ZBOcVzKXVSMo4kKn8UFg3Y/mQCwecRQvHewaSLnOrIQ+tffXI2JLyn90pee382dPP
6j50axE+qeAYv1clVgsZUqXLa3ZVrqLMAc9bkBrlQbL074Bp8hUSedcXUSSO8xpx2QIUskASQmri
mea31JyCUPKmYlekf10XtT3Ms7IRzmtEYROGk4qC6uxiIHivOfU+OxixM99QvzrZN8ZN+JSegQPm
lbvKHURwE9vNmBf5fOP+UClyOo0IjBZgfUxE4tytvfSZheEY45nXtd22HPSOGICfJIAS+nggzKZp
aaggdTG6o5R8Newv17/PLO+zC758nztwiTGpNp7V4O67oC2/p+ZLKnuT/fO6FJEW3BnLhv90Y5va
OU7uR/3l+vc3tTBVU1ZkPDHJPM5irpRyWDK30eiPavV9BpaeTG4aKuJv23bsK0FcptIQjeRjhe3Q
g+mcPKfvUDfhOUFPrDfiJNMnE1B3otHPbfWIopngHdV0HoSsM2e0NcXo+0Ddf5DeiIUcE21EoSU4
xQI5fHAMlSkthhbxQ073tpKB4AevUPR1nkXQ8dtnyPxHIz5AdmOXp33BJAWM7HnBGWp3RsAoYdmI
83Xr2K6DrqRxuyah/wzorgj6hup2Z/sEBlpXV13AjO3T3W896q6EcSe2HCQ6hOyuOZuWI2nNQZKe
DEkNruu0eaJWUrhzK3d5ZLcLzm1u3zYwRVtgCuxEfvILq+9zJ1aPprLVRjSaWFL6tSCoA1mVM5eF
gIJCJIZZ5CpMEaBGZWaDl93Besn7N2k5VKPg8rddgF+pwmLXSoYu6WUpNchopc7tPG2X+8au2KWB
fKhMx8DI1eIPQXVjJ47IFLbTmZVoLiyq7VJhqAatvekvgJkC2aQE9kf0y/YbkP/kO+rVr9fNQrSe
XGxcaI/hk/fZBA2tr/3PXr7NhsN1GQLT4+OfBDYZWjJEmiVZHrpwOZvp39clCLTgx10AqQNEpxA9
k0Ozt7V9Zt/Kv5XKXnZG5VzCEiZpQimyvrEpHDX2jf75d3TA8wG4fwzWHfbR6mrZjDRDxcjGRCVH
ytSHbqmAKyJiDNig7MJrmXmRw5kYAWsGOg9h3ZXXozsi3jPinbp2bB8YM/GZcSI0bvGyAJDrVTTZ
vL1PF9mctZnLZHYLu0wZtu4mETlG4LSn9bK/vpT/4r//kcNXPu2cgg09h8UxmEiGgIQuCTwnRHt1
L1KJ/eTPfu8iiqt6GEmpTR0bJkzwgMx6/rVA34knegQrx9dAjVLvFLnCylEQ/DTH0n4ko/D5T97S
BXUO8K7bNtiV2Y9YOb42ypRwJrh1AL7ZGX/NpT+bbkWDIXkOTLN1s1kA5LSZP+DxHfQ7pmohVfko
sLHxmmtYaLWUDBXAv3uzvU2Nv9AiJAjo76fz0y6tBDEXtdLM1GNZogkoQBjHDsBznBxcST+LJ0Y4
Ff2oPeIsPkZNf8KnZ0fVi0A6RUTl+M0tXP0GbnXHemlKuoAwEYiid6BPPI8mWriz9q/fMf6VHC5E
Dj210LkIZyj19ckyqsLpkT+DiepYlpMjVagDGRVw7wAqapeeqD9mu+64Es/5MaluB0PNkHsadyF6
rzIvB6QfwQgY6hgu9WxBQrDdN7SSx/kzmhejGrEhFTWYPAnnXTskQYOxt8UDDm7nNKcaDc/5WQns
YLid9yIkHJENcz7NUvsWOCuQb3ZPUlQB8/OlIwqGLtOdYGNZiLlixHwcRamjV5QaTQjdbvSnc+qH
h+kxc+ygC+idiE1vu2v0sq58TO1ss4hlg/WOa/RJaysgF427kvRPfdjvlKy50+roKxliDBnn07fr
qgqOCh9s1ZSMcmOzabvyQetPY4sOTkH9fYO/FHFwpR/ne8quSiOVoTNh9PyQeUnkhAfzMfMiIJHW
Xn7TndigtuzpJ8XNPVzUH2cAr7W5I5qiFRjQ+0DIyjepU9ehdQCZebT8rdaxWxLpsIyLs+SlQOft
W9RKZ84FLb3VkqTDnoap0/uMYWc6GbfVL+AseslRlM2KFGN/Xykm9WYuhx0uNtYU3WSt8QTyAb9B
llHPmSDiiwyGczo9sBsjKcQ7ZDbhrtZOfj0CMAqDOtftcvs6v1pAztkkWUcJUIb1d3DFHjD/xcEC
Y4abSugZs5z+kHuzEYQy/oc7inozNvPolXDO09ixhFZ+Ex2Sqv2UT7MvUdF9XrCM/LQAzedZR/MW
XvQxhgMYDdwGDLv2ri+iQA0ea2ui85hKBcpxlfalxLR1LQl7swWe8tOUQLcM1JLepwhnX/UTcBHZ
vvGAKcI9ZggFEUi0aJwjWQBwnTQhqwdrQDyyzmMDgnvbv75oIiFcAtPkWjtnHfI/KwcLunE7FF9i
UdVZJIP9fXVetUUnrWJTw0vGyTObRyXO3EVU2RP5II3zCkstjbMWIT3RA21XP1C/25Nz9h2EGXCv
QnAWgQ/iX4rpBOa3ykS3rjKf4l7HQ+GNLD3H6dc/2x7OLwC1Pc57VOw9zX5Q7dRtZNeOVcHBYU7s
SvzXuPPPJjV6icEw1nN7wh3yuTcSf1IACmUv33pVFtj19jm1wXRr64SAr/GjOaCIp4ZxhgDZq+Qw
SMmhnkSPa9vIAdZFBnerTuZ61GIZtyftbgYTxfxTv092tpu8TpiiIGcQ+QAqBWQgmKUYRMCJ2+Z+
kc2dW5rHQwrAFDxB5AyWqs3EsFQiEfyplUfdmGS4hj4FkLZWHNTS/J5Ooqmrf8nVLqpwJ7dFM2nf
qdiqpM9hgtoutB+qaHZTcqf2903/TK1jr4+73zH6i1TuJMsqleoxRdD974nst03+IoKL61GsZkUa
IxGkqe12iYHu88lRi7cxBLiX4OK07SousrgzTEMzG/IWjklN67tcK0CG7RW2/Z2UtvNnC8cd5KLA
AGBlY+H67EitX3iWV8wv10WwH/vZV/yjDI9xHklGQRcDC6e1R6M66ppPya6oXqMqADq0QB+Bp+DB
zpdenXtLwc3WGuqnvGpduxZd8zY3x9Y0TKCpsqHykHh07kiRTFiyWn5TiK9S2ceUBMFY+/V1267A
XgTxgHiTHNqGpGGsa3nqG6fGO7LXutSX3PIv3OpGr7lNfFGivJ1WroRyrjYkNeDPI9Srmt3ydQ5m
t/3OYJ9DT/2btig4d7fqvt0vfwt0Zd71k5GsxLK/rwI+xtrRbrbAbbQ+Q4nJfXqMgwHPHIWfvQgf
VZg/vSaN87ekG8LBYKP23dfujC6+Y4RXlQraKe7wgIqL94facc431SszmXvgwek37S921wGo86vx
Td2V3vgqkiawT4PzwLFVVWHDWoXsrDjVqNyOdn6fLqWX963IRDfP9mrb2G9Zb1uRSJW1IKepZ2d2
Z799jNzKcibZsfFWYDn5s+bHni05Dco9nrBjW7SPnE9OWs2cSEoBvxm5zWEMdMlR34xvjKVa84GY
8Za+Xt/JzSCw0pdzzJJCqmJMcPalWN1RyzrpkoSBpxGvI3Z5qnNRO/Vm1F7J49xza2byoCtY37YM
Sgparjly2vh3kI0vQgirxa42cQSQ39D2OHtxi0J8P7lWDRYUtUEneutfX7/tktxKFudeTLmi1Ahh
nPOxObBWwDgI99Wp8UfsGF6fZVcgcDMgrARyjkUrIK1M8eqdHeYvMM4nUJp7ya8YPQ+oAd7Ne1Pg
ygTHj3C+JRnGKld0nPURZc5Eiu71snJrPAW186/ruolU47xK1TY5AgS8GKobbzn4xGMzE1TFt+2d
mAag9XSANnAHLG0ToylYGT5Pm127pGdMizkjjQ5yWzhZ/1tXS/sijjtedadjTKZG3jOpIMS4y//K
ZFHdiRnYZ9d/EcGdKMWy+7qS8Dj8/p5eH1fv6WK6BrLtH/+RxtdJLWVZzL5Gsb9cat+WqhuatoeS
Gn4kY0KXdnu5ye6rPA3KHr1ARHpqO+rnQPWKW/LVBMp4TMz7aVYcc46Cokh2Q0pfM4WeO6kLrIkA
UGc8TNLoqmnph7V5XLRpNxVS5c7VEIQ5vaHGcrQH0+kJei+X0skG40cb9qhIE9Wz0vh5lOZXVOJT
NEziqm2DPKAeiZeVluamcbmbMv2rbtr7Ku924aIc9Z54SmdWrjlqt3MYnqyq3g11dLNQ4tFJ/hrq
86HXtCMgrjy1wvBxqtyWTeNluv5tlAkATZRjU+bB/34WNBA0KngtkhUic6cOPB+xVTKIhK712+ol
HQSga1unev197qzFytgOsYVKUV1SZ8QE7IxUuUY2G369rsiWx18L4qJ3Wg+lqs2orkzhoc4eUb1J
ReAoG3UPS5cVywTyhW6gMYfziX28SGOmagqSrfEXm+mTXNDqfGGvIvFOOET4OUh/lMZtjTQWTdRV
loI5zAmsAEh+XPVteWwBOdgFtifkrttg3/gokNursBx6VesrFWRymeJYZXMgjbHXU+m2GuhtmhZ+
meSHMgn3+lTfDnrimWp3T5fvaZbue9Kf83Fw6Fzso6gPItLuaGkFWtx7Qz05spUclurrZOoP6P5w
6xBgeFL0I6vyQ2LmO6nJnQjMHK4mZd+ycE5FAZT5p4/+66NynH30mhl3UyspIJdLDpOHPD1y8GQe
30R32iM9qF9RpIic4ibfAbeuc0REop9jzkfxXMK3SGZoxlYK1yHvk/Ycz4JKz8al56MALuJgThzu
EYgW3ly5qls61Y71nYChHuTtQeIfxZ3HohXlgk6nqBZGkqmKZ3Nj1wYMKk/fNYHoZiVaOS7wxLk0
VSGtoVh41uvn7n+v/X5YOL4Bzg4RqElvKl7C5nNzy7UkV2tFkBmi/eG738aiBurAtMD+vulH3U8f
2CNVsc/Po5ecUs/2RI+aG4W5j4px3kqrOruLF0VBYW70JWcqnOhJ1Rz9ab5f3MlnA8GJS15GYPHG
niYaDd5owYJ4VVVsGcFFlXk0l0yicYjaj+oZT/oD3cvHyVO82Jf86WEGFGD/dQGWd7wT3lE/R5yP
crmT1tMma8MxUeGkw2C8oafYj+7U+yxz4nvVqVzpoD4mP0X0hJ/Dz0ep3PFLagWAUypRvLRKnNb2
KVi5hkXQiy9cU+7IzfrULFEKTgtiuupNf2ST5cmd5NpIYf3lQd4VfvHCmpLNw/8aXT+qxx3CMgJ+
hBH2cF9Dch6K/LEtdN8siSBb2DzrF5vhp6Pnoet1fUJjk5GWuzRRjvPS765rIhLBXaSsSoqWeERC
sszkKW6nG9Vq3N8RwYjpVFuTdR7MQG3jNo3RBei1sm/XP+o+EpUPmDV9CmbqRQJTcnXzpGoExNcc
Rxsz8csOJOJed/5PkasHqZmb3ZJd4vc/hKdrMylZSebCqNIPygx+OJYCKRCc+kB+datT+45hT3fS
858tJXeY7bBIaKViKcfwnM5Pv+f8V+pwx3bC4FOadR18IZWAbZXpb4WWnSr667oaG9V9dn4uG8Yd
3HpEZm9FDCghW157VAmVVHb0znAlY/QNOXTyxHxItDqYpNK7LnvbM11Ec0dXKZMOZImy4oHyLJpC
p5c0B0QvwXUpbCM+W6QtE1VlD00yd6zsEptkxHAQIbDqrRu1c8tyH8vfr0vZ1uUihQtpRYeHGAno
DUg8VYcmLp61HFIJFowdnk+qaKhPW6oum6hWfzxc6ajouZpEGCWxvFx7mlpBB8LmUl2+zzu5PIyQ
3uohMoF615NdDp6lNnmpJIHNCdQwuR2ZYiCBWBYKAkmyk7s39Tea4WDTKz24zSBSpkVgF0WARwsF
tVRfnmv0/lWCmMCW+8p28NMwMV7m0QmKS9d87A7KvtuzNBODK/vrpiVaLvb3tUuNx8mYMGzizfO3
kBza2L/+/e3YvVouznMuBYnlNoXPbhvHPAD2CU+JYMsg9+no2C/GrXlD0HyCOUFversuWqQaM8i1
arSoeyVDbhL32q4vxteJzE/XRWwezJVynB8tS0o0qYOxGUV3MOba6cble6x3gk0SLiLnR3u5jScl
hQOYbKfIXP2IZ0Uf/Z+RO/41uLqHCTDYhu3Ve2HNXLSKnFtQ7FmjE+C0vfFYHYhr/Ig8E9CoTu8x
MnL9MXwUgUxt1xsuq8r3QNdEL+dZwZ3OwCOB6sJk7nI3Brw62cknUYr3L9IMW9NV9A2jvvHRTHq0
lKoZwQlo/ckLjwUukIOT/WJDC/a9aGx12wli7B/1FEuz+blsqV4SNNBDtTKhfqoqIK4/ptkdidLD
dctkv/qz+7gI4oy/Sod41nPke6mZuIDtcszqtit3+jI5ZNj9mSxuBRvgv9JUR9OI1o2OlD6kCjor
DTAN7I34x3VR217xohZ3EJZQy0adoDyfAKKrDZo9gjuoZUWXb5EYzuiRtYxaY0xgRw2YRaQBG2LR
9yLbe6/nXtkl/hLeqL2co6FIeSdGkhzFiffNXRmYfnOiZyNI9lowsSaSfbMjj8IOI4GW/N2czD1d
UHNSoSXd96hkKEF7UPfCftzN5Bm9G/9n9O8ncOWIU6XLCrAew3vtonsZyI/5T2DssiXtcGcDM5j0
93Ur2Xg2YjH6IpH9opXESiuNZShRPBndCd3UmVf2yNd1pz6EKDpQzxARpm7XOVYSuTiqFcrcqBRZ
QX/MvwCPDzazmG7yAxR/Pm6nwYLsUxB8BEf8HeZ1pSTp5HmOWgSFND5MYSAlDy0Fzu/b2P0SLCdL
aa6ZKedMQN9bjU0NFynt8y/IRk5xoN4RRwoMVDJE79HCzePciTZRO0LZlLn/0WfXuzBxcmxee6bA
zJE8MXjc5+kRmAsIlGSiIJHHs8BHc5n1qpmsHAaqL/uKHov5aU6+1uVPQw+MsfY1wEWW6sv1Rd2M
qyuZnMFk4E8ciLWAHGJq/SUD5GWUCXKvzexkJYL9fWUgYD6u454i9UrlfTGf4z4gy+N1LTZdCLhQ
EDs1hvnPZdthraf6EgGqpVNKvBe9dekxSu6UOffViTpm+RyGznWJzNY+2eJKIrPVlVKjPudo4ceb
X1GrT32RgiBCwYgPamu54l4XtdHcwuzioh1nF5mRqtj7FuWfl9bvDkhDgjwJOuQ+3XdyAhRNEP8a
T6IDINKQs4yOKqlOElQQo2469iYgQ8ivQk13oSYab9z0ICv9OANJUzpoaYXn2rbL8CrwrZf9Iroz
LdlZRlGn1cbUwsfF5JyIpRF4yBlqtX78KKNlEnMLbSAhsaPHFBQRUhDdyl7rzV7jNG6IZ7OH7JDA
wYhqlhszdh9/Cedg6Bim0YJmEMxPNAdjHx50Jz2gwxqtmq3o/Vi0mVzCoiqZMsXscWl0R3/+oqM3
KrkLzwzMiKmJerQj7zUB0q9QQy5/kSKS9guBVDY0proES6weTDRHAXFKpOFmcLgYEd921mdDBvIl
FRMvEqD69HMt/WzI17DYjVbv19Lfca7ubKAvEnqSkwfBCRVYsMH5HzqhG38I8Vg47ZqDdTP7zRvr
zkL/LbrQUPZ2WOzVW0ccpgSez+D8UK316P8Ffb03yvQBwIxubg57jK+5SSb5oOD9PhGwyugipvnt
sPGPS+JZ+KxCjufYhkuSUNOa6IMhi9BARUvKuZ9a1UdpyTH7oqmuJDeONJ4rRXeiCWw0gu3bVMYA
kaYOuFhT4weHOy3v+6pDmhbjZZSck/H5unls7tHq+9zhG6JElUIDFQCWxqPmcMgPiLc7UQ1lO2NZ
yeGOG4hKWqnOVaTxX3t/QLUmvpke5Ht6ZlDFVVAlgsAuWDf+gtznElwpXpm8Jm32hjofl1T7+/rS
bbuQi058D706LyB7LOBCanSOYg4ZzOimMzUYFcK8w74XgfiIVOKOkx31UowHT+AVSsc2XZxWEQKa
bDqqlUZcNM+LOmwGFZUMDext8V7Zk3fOA82tjv9FGwPzPJ/ylJU0pvAqT0lGveqNEC8G6IMJWOca
PeBBGg9xwOUU5Snsl1+TxcXxrAWq02CywZTU6YDiyxiJvPBgf+/RArjr3ByRdi+wD9FqcuG8McDW
Gk0yC2yo6CHELOAfCzGEjwaHO9F9nCnwWUFiGLJsMGZxTsGZ2CDiWODm4+hg9rGjFfeGKcIB2a4E
GRcpnEpxP6MIbkIKuen9eF9jOo4G5RkJiftfNPluG8hFGpeF5I2ahSllyRcebEuQJhoNLjmjhyLX
PhMhOW3MGiPnWenGuUJTmauqtqFbH7nWA7CxXXo7oXMaU6O7ApOUyNYbX3HHQ3ej72r8BFFWu3nA
CYpsKvZQ1Xl/IivF2M4KOkFGetMNX+pU0JX6ft39ZCMIIqoNiCfT4MFB1Q7vsjP4A0DJbN4x6BN6
tH3tm/RoohekPcj7FtDMovaTTcNcCeVMxhzDuchi+JT4l36MTwSj+ckP1tzQHyLnBQRxQsyd7UqD
iQcaA61rhs1nAInZN1HV4uKYHXA5dmLfegPHmq89WI58To6YShT6l82zvhLJ+bJwUHq7YGUqBsPP
CrIJrEb3ALiB6CYsF21G7ZU07rAXeU7TskMoYGWp1I92Y4DX1mA4Wgfr0GGymezqu9gz3vr9ICKd
2kzXV7K5/URxtq7ymb20SQ9Ze9DU3CHdMVR/y3uu5HCHf5qXpSUWHkbH/qVtEkcj/jT9XJIDRnmc
sj9S+XEcg2FBI+fX645722Iv5sM5gnIslkwekXPpiOGJOgYqKd2I/v1nUriMiPSkrQ3M/HvztDeS
h6zBDP6vPxLBt6EbEmBttA7VS7l/iatznpwTUQFlO7G7bBPhrheFNDQDmrORMjz1PmUF59f4wKjr
F59BGonubYK9eWesXOUMoIJJSM/yyKza19EXOu667u36qm1m9wgFYALWLZVY3MbgBdxshhnFtd6c
7gqDnou+CyTwDtsVOoEjUYVhU6OLOH6Yq0rkeZw7nCdLL50UeV2hHIiwMWTTY6ykcNtUmmZnNTKU
qnTW2vzaNpGHBuoYuKDRfRI9TZEIiXozmq0kcumq2WHYC8P0imeDXEZpKZ7ka8EDsGjpuHS1nJWo
jCcUXfX2Rzo+xCAYzcqX69YgUoNz7BpI6tEqB4NT+5fK3k3S6/XvbzeArNaJKbmyaMRjU0H/MLow
Yi+WHjH6P6JZ1i79uvao7Vitq/W9d12oSCnOhxegUNNbIGh4mv63jBtLrgtSDXUz315pxXnvJYo1
e05gb8pdeJPcR8h9h71+H7vhgd6UwXDqnMld/CmIwVhe7yJfexMBYoisg3PjtFHqucJUkWcYj3r+
luKxSHCrEC0j5ykSkg5JwbJhuZE9NYrPVd/+uL5Tm9HWMnVTs9D9htT+o3WUdBo1IJMhlbFmxxiO
+VT5Gob4w8c/k8MtVgp4ssEwcixW8mLWT7R8BnHxEolumBsEuDCKlT7ckmk0Btijgkeg6BDdY9Tz
yO5F2VPojW9N52Svtpufo32+q398UW9sL8M/AQHpX1d22zL+WVQ+LkZATwdVOVKLSQPRStTdDQMo
x2wRU51g7/jQqBap2hAzROeThgZ980T1IpjznTmK7HC7EmHL+A/Yb7bO865nmtGAa5e1eJuuFaDz
E8lgbKNk+9+0XW/Gx5UwznkYVVJImY5rihrWzqydIrA018QJlVttGJzrO7V5wlayOPOvwzRD0xXa
WlFBVKubaTxc//62910J4Ox+mNJxMFmr0iA9kAYFiLJwC6PzNTIGlURdfbFdw6Clq0+qKJPezp1W
wrnDQJVSKu0GKWBywLOClz1JwD1FuSogOxVdHKLOAMHG8QAwcwI+NzT8qN40vGbWj6odXYB2B11y
qwn5AgQbx+PAaEqmWtKC2k66vNAwcjLjf2cKhie5LB4PA0Niq1VH1una4lpZfC8MQ2B7m8d3JYDL
LpoeBH5SBwFTeTOSEzoMwddxi/HD6ya4vStsbsgktmnanBia1GCJWxCmBuloSrjMJU9W7g7zcxj9
VsMnpg7/I4pt2irVaOslVuQEGlXdfuru69i3Y4E2/+KKLjK4dAbtGsncSbgPRFaQYtv/SqLKqWP0
JpVv8rDrwuNkgtNQkG9senSsnqWYbKiSd7WDonUmUdGtW5qjFxLbKePloJBY0Ga/bdUXMerHBYxT
2+pidmDDnjymSvRFs6T9dXMQacKZw2KGkQWyAJRLCs/ANUArb5NGNAT9L7t0UYSzBLxHN+HcojSp
dklQNYNbVaOvUNlJ4vRERssJk3yvtoXb1/pdmVjBdSWZV/1UiFptF2ckIKCPOjW3EBkbE5XKm04b
HF33CtyAMkxuVk/XxTE/ek0cF7EUYhatWWNN9cA64kHVVwKWYwh7lTbrlSu1uGglN4oBHC+Yx+iC
cfLL4DHi+/QB5CLBjBdN9CKy15UqILdoVAr9dCfqC9z2JZdt5aIZDbs0HBg20WAfifrcVa/TcmOQ
00REVT3RknKhK+8x1zqyUiJInw/5AwVrE8psntk6g8sGz9NdFxRB/iM/IbEXHJHt+t5lnfk+aUwK
Lgthl4s59Mmx2tkUxBCjgmbZzmf4rNat9FaLhLKDd8WI+K5pKYlkuSbQOCnxgsB2trgLPfKsBcDU
fRRPOm93tK605JwNQ/S2egItWdfl+3OF1+3LoLorXeKNO8uh7lg4ycsshIoVqcr5oEi15yyMcD3E
NKtvgqCCjEjNWXc12YP3+id9vX4+tyPtP2Zrct6o6KICwwgoFejLnaQdhuS1IGeJuNelCBeU8zrj
EC1qa+J0tL5+DI+wV1DM35On4pSh1wCYsbvipUuc5a4X2I5IP87/5KWhJHE04kU6fBiHB6P8KwNa
WVe8XFdQcCb5t+Ko1WxK2AyEDFYRBZRQ8449RIqczAbINMu8LtvFe5l+kQpVQkmkQas1ngnBIv6O
uouBdx9UG373WJZOedDc0hPzwQrio8k5nqqp67lRZtYUljvtIDuz+aNIfuut9aIi/3wsLxTU9h3S
1yx+DOMfcvR2fasEjpp/6jG6MKmlCt+ve9he9DaMvZMBlEo6GSKwKFGs59Gly3HspYHivpYcpK9t
gIf3I3u/qoDXK5pM3+7WXa0b5znqQu/iqoDPkvbFWQ7S2WW0GAlaPee7OrC8fhft6Y36ZAb9s3gg
ePN5Eq0SNssA0avIzxoNJK6bGBEYFLeDR/e5j36T5xoTaBmYRkURYSsZXAvj/HNDqtFURwgDAPVN
HYdu2IuoPjZd1loGt54G1ccErCyoPgbDWR8RBhSHfiOHyqc3SoAB4dYBqMQuoq5Iu61ztpbM+eRp
Gnq8H0A79M1m5bHKjuR/x1W09LUIzh/bdZSpqo7eE8lOAX+iO1qMBnJiBNfPmnAROfdbRXk8mfGM
RXxQB+99MnbX7evEmd8mgCagbR1vysDKOWFA97rorWO+1pD9fXXhsrVaSYpWQ5ptvi557ajybpBv
LFo6BPhK12VttmKuhXFuGQ26ZalUo+It6S4H8/sve8egzfQn5bH6NcwIcdGezVWLDr3oHHAeucwX
DRhOmPZvp9Jp6Nex/ynQTCCBnwGwR6MEeC1Ogb2P0LF2AIYEetXHvwgYaeuD4f5m8qUomD/BMzkB
jw+nlKWhv7qTDMUDTD4a5FU/PQLHpUncKgcY8OgVCKyFO4zOdA+89ev6bqv7j2w+vV3kmabNjI2k
02FJHupE1L+26aZX2vG5rIV3Ex11T9aZwi4pLYOje8v9Gm/zSu4sjwZoDhIfQwAHYOY3YEHzrmu4
lRCt5XOuM1va1hgIhl3N8FuTPxSd6szhd0sXhfHNjoe1IM5/TlUc04Vh73Xe6BMXXBGYdWCdWtqD
XDoyOMEkdFsI9k8olW3w6thnST4tswp7ZZn7DXEPwPs+Sa6BOT5WkKWeCCFLKJFzpUpdTznewtiG
/v/2AxOdHH7sJt9Za056p99SIVbcdoS4mCnnVsOeyjYpkAbm802s7AzpPl9Ej4ibJdL1BnIeNB+j
vkoTnEM1qA65XwY9OgEoqBPL/0falfZIiivbX4RkwID5CuSelbVXL19QL9Ps+86vf8c173VRLib9
pkf36kpXJXWkcTgcjjhxzgHZ5UHN3enhv/mmEEb9LNemJuEWQZ0WV18aZng6CGDQTJf5iewYCEEm
TFszBk8KIA44hhyPM56ah3Tbn6Y7NOUmr3+AXX+TyY6FJMCI2S1Izkii5lhildwF5X1ry4g2ZQaE
bjOpsxnolBrAg/SoNpeC/Lc9ElNaSqq66BiSE9Y/z9r3dsicPj1JW/OyZQjRoxr9cYjhDx4wB2cy
EgzrKZJbW2aC/30RKoKqsrKB4CGQVS+jdlvMkkKN5JCKkK8aIymD0puoOhUKhFUBsde7uzHtDv/p
0DAhFrRGMTLGD42lPDP9sbfabQyBjrnYXrcjW44QDoAh9v2hKBDnjHw/t/2hzsFY4xeSrybbFSEG
UE2PKp0TGKEbOkaH2PSuL2O17bQIayLGRBlUtaMlbogWoPxuN+4xoAPursGRtga5j4plq4UlEV4S
tuZsqgZiDGdk7++qHcdQ3uWoDbSX4lbx9GgnWZvMonj4lbwz1BLkl2GE13kxOUNZ7yjB4EENTtEG
wbsAj137WAzo75Y7mli7Ugbhkmygrb0/ViRJMyuL0c5WEsMlYbKdUlM21bE2Erf8skJ0iPU0AhwJ
1V5y5JqFvtc6HNobHkPJF5U4vS3ECLUODFMPUNcp64NuHvN6O/0RSdhyMfw3LOIQ+MTLLgzwRhqO
bBecUg9q0q6/n4+D17qJl+5kY97/8Fb/nT7YQshQCyCjjRirSs/BhderFHe6M3bES4+RJ4PW8pv0
2ikQ4gYrKgUDADAWY8amHhQvqe0bc6A31lAcxrrAs7N3aoVJwqLMDYU4UnaZjno83n/hCE4ANt0q
1JDwiUpyCFvIIcAsNUw1+P09DfgJvdS2XfmcpxhqAkfq9YN93Q0p4edh4SI5m8GN2uFZ0uS7tm+c
ECVGmVzOqg0N7y7dMAlAL8I+1aXSh1XNayr+jd6CdS/dV+Wn6+tYBXoDsfXbiLArSZ8xWjLcufm5
PTN3AmtDesDR2isbMA64TQo0dLivd9XZRJUsd2Wqcqv9i+UPEPYsL4ZuCFVOXHcsI4eDJpUNBH0b
ZzyCtQbIcnVwdIkrrl85GvwBeGiqA0r0fvtCYvoKBlY4KBqnzSl2YB09cmOy9sz6Hr4ZEg52o4dm
FcR4czUoprPwJbPQ/q8kVDl8jz4c6MVqBEfJMHYzUwVGYusQF1+r+CVRdqb1rJqXuGOSRF22IsFh
WGECL1dgoiwYwSiSNo7RPfSmpHO+/ihfLEnwimYy0AYdX+u04flvYNS85VByUOO54Lf1IreGPAwK
7PGm/OtPCNbUN+tijUWD+FFd5T0ggaBzYPeWrHXOf/2VDXutUi+iR6gEWTsq+Pe5lCLXbNTRg5WX
gFfD4WIZwsXvG62R2CqCFClP4fTgB7sgOhNAN/4ohvx28td362I5nTpNsQ1LkP1mu/wc3qV3qhND
iIgcWuiOG7sOAsbEy7aca19ec5N45GuEWZjPy0azU17rs61vdvJU+5+Itrm+xPWy6eJT8t+wsFHP
qpk3nNOWpRhvyz0OKku3ygNa9hSZzuQFPxSv2ZO9KXndrd6aC8NCAKEY3sxVG9MNdW87dsae6z6Q
mFhtiizdXYwfQa90cft62PiISMUjsGPteHdeOgfG/61rri+Ej1IfRjrr2Cy6w5igG2+bm8IdFKd1
XpUpnfo5fOasDdaTZAdXM/HFhxQiSmRNZj/M/MYGJR+PI6GXfuLjIeAl3nX7WRLBJEf8NcAtHKZS
QyOqjdcjDjYpkKV0W2X3J2qpaBu8rer1el+YyVqVsrlA8VKZIefig9c5gdRml22vfz3JERNlCg29
UbO0Rg1jtm8nrXKGds8aCYBd9sWEJ0Q4J22WDfD0ZJi2IGXzYuq7sR/eZyw4VUbrsbn83vkykQnJ
AXsF6S6+YKDaVmhZyLJq/6atH4x+f/3T/UOC8zs6injUsVBMS4uxrsGtQT8ZObcZeMyok16AMHKG
T7LkRrYgIWLoZVIj30JC1WR73cydKK8kAV+Sb2hCvKBqBvW0EfGeqwOUzaE1O2CkzlmGJnRyjurH
619Q5hhCyKBZr+kj6HPRyBzPf/MOVZg7lIUmSWTShADhl3VQGM2IOt2cO2N1VCCp6gfMSf2XuG8k
n1CySSL8dGR1VRQcftp13YFZzTZWZaP/kl0SUaesCTE5Y2GXprxw5+7UxseUuCELXDXcG63k6SWz
JuQaamBlfsVzjZI2jlZu+zl1jOHeVNDNaN1qmJzrTiH7gEK0SIo47+Ieq2upfewaIFikJE2SoPdK
BL+IDNiRMPMHVIsq83NSbv36c5zI6iYSp9OFvCIn9v8Onyin5lcFAZEDsniv/27+hMpmx2VZ8SaC
lAhyXZlp/oU+3MRUgyI1xrvwP4LpicLdu6LFF4SEMEXfCwigHoMo+UVzkm260yTxfb3IsTAoBCZj
yBtf42EDRY69deK6ACNAgDzzVcDcct0/1sPuwpoQpGw7AvVmhVpA8C078d6TsS234Va/NDaYqMab
cCPDAvHf//GDGoyBFNCCgJfgkkOf2FSxMeIwRL+0YE/NZ2YnzhxUm+tLW3V9+maH/33hl4Q2xCcG
cCVxcjtqeDVLUhfZvy84hj6QiOpWA7TD+EmpHnsq8bzVULH4/YIfFKOSjGOKx7cyVW6vmJ5RJE6P
OSg7d0m6DXNJfst/77V9ETyhp2E/JBWSF9OYPLs9MR15LbQWru/KendusSzhmiJhOdtdjAhoJk6z
4ZjI8jHblXugDTipAma7dtctyvxNuLCiYNC0hgEykuR3GvQLytop0A4M5u/X7Ui+n5jKaqT1k8rm
/jZtWXg0iks67K+bkH08MY/tezLbIMnnDETqVvsGErcDLZ3GC+44T7sC7tef/9Gi9v4U2cFE9Dno
eFo2bLgk3Py9xyukfNHBGgftQBn85R/C3+9j+zoluDi2fhjl+qRaePlM7ivyGnz08UuBEgYX3ZYV
eWWbJgQJOmtF05Q8GJW/VH2fly+5UUlcfvXyoijZqrqhqqYI3DOnYbbrtlK9EHGOYbBF0QtHj08x
/WmYW8l+rXv7mzFhv8DpX4ZjXfP94iyv1EVKwQU1tLtuO3jknBwAttzJYOzru2ZoYBHRNdCJiHKM
sRF31oyM+hX+i6trC+7zVyxpfPRdmf7b6qa9GRO5sTK1GvW8wShAkD9WLRpG87mSneb11/7CiNCS
MtTe6OcB4Z3stCOX51EfsgMBz1EkhUD+w9czVWwbFDrpa1ll6fMD6wc/xAAMh5z8zYPfor1n74pt
eiOLh1JrQgTWaQB5+QAZPL1pgXjMt8omh/Ybp0SVE3qthyz0tP5vbUL4ZeArsHouVULu/7YGALzn
77k6YAoWMZmmwKr/v5n7EIXBp5GlNhh6S2WbRfd+dCH29+GPOigLK4Jz9KExZ0qLO8WvfkBpzvHT
zAkKBMQk8K4f6NUsY2FJOM+d0ZSzUsJS459HwGDrx+v//noJ2bChLqFZYHgRu/1KYJoK+jScnsfc
2Q73dF5szW44Wk5/iA6qqznaJ07jp8cOkWS769v1Zp3/feH5uj+pUAzDdo0G+IeMG8Zug/Rsa5JV
rkeMNzNCbqNqdtRUCQ6YHj4U03Hsn1UZ7lZmQjhVzK5RckxQ8DeCryzaRdBygxKQ5CpZB20tdks4
TUlCCrCToYEc/TJ30V7/ZG/MW/rKEOU7HNWY7mTgpnUP/P3tRDSAHYQK1QkStnz+FMTQpaS1xMdl
qxL1ghsr64Owmzhia9hom3irXPSLBYqhzsOQvAMUVeyOMsikZMPEfj/uq1G1XrVb4jMJPs2h6Ywg
VLx+vPiuf0iqTR2CRUAlG6pIK8RYWKbKAPVgRjInj59a47Nlf2mVRxOdSrT0ZM853lD9aM8GR7Nq
U5ChC/4x6jbmLKL/BfUFJ/UU7AxUqOsbGXfYekfU/G1JdItZmYOQ+SgItlteKE69eTt7yalxo3sz
Bugu2pmP9q48QqY1eqx3Vuz8GRxg8ROEKJzodOh9Ax+32rTeBKxmgf+YT9au2kZbGYHS6jFYGBMC
8VzpfkxLrLdJLiG7DETKc8B/7pW9E6d66zwu/NwHwIczNJdPJorvPfj0oufI7cHHXm1xHiAH9Tqa
ABL4nyyXncPVaLxYI/8Gi2gcgAJYNTm+wryZXA4uDHMn2I2ncmPvwGfjlV71iPlOyRlZPYioBEA3
0mQAcAjBWc9sc+wM8FUM4U0zfU7Sc5s9XD+GMhNCcFarQrNDcwa1iBU4tgbdMvvZmqbNdSvrmdVi
JcLpqwvwHGQJdpCTz+VedFTc9piBUYHsfVd2dUrWJDJSUB1xpWQAnJnGyaog5H5nyEoc6/MBbwsS
Z6TBoxDnGsN109NNduEY+pSTsICIzePI5HmTbgYIBchqzLKlCWctySrW9AzfsVe2JqQAwdJM99f3
avVRtliZUIUyIrtQbIaq5UxV1wwjh5mxk49fMPw6hrJHrWw9wrkicRr7FnzQQ/dwo9ntTq87F1AW
yaj5+j26WBT/HYvza8aTxXw++kOO81nf96fmRnH9bQLGVD7V1yp4sf8JMYq6sClkcL4+1TEoKxEz
4oNt3Xf052B9ub5X6ziUhQ0hQoCyATdzD64SjRU36Hud4j7z2AjmI1DbYMjjaGvFX1OVdE6YNxLj
q3F/YVsIHbXK0mjUMWjKSsBSnnNte31xMt8QYoYezODYiEAso5c3ZEIrr9fc3pfVOWSuIQ6IMOJT
qzfh7zFgS8lFA4+jehnd8rVs7jtI7+XiiZKliSMjRRKathrDNbQdcW/Su3zb7/sANxifQ64e7wNP
VjyXnGpLCBxdgS5wNABTrM5g5568JvhZBZfA3yf+/fVtW3/XvvmFqG5gBXVmjClyVrIjQIM1TuMm
z/l+iBwuv4E5yY3EIP/tH9KDhUEhiAxKMLVNidQOc31e+TM5Bs8UnY/oCzrZR1lBZzUTWBgTIklZ
YXzB9vl4dfOA7iVDNyAo97lykCxqNedZ2BGiR5xaEYbc8DCjN1zItHgmh/wbGitcTcST2JKtSYgi
YT31ox/gAxrO3/TtkzttOIcwQJA74xfkMNDOkdUjVh8AiwUK4SObB8TjCW3mtohdveh3YQ053cEH
XNC0/2KptqGBjAdzfaHIpWwVbwBTbKXPPkkVjeKsJyGOHG2PgR05YWN6/VhLmhT/kCG82RI20PSn
YE5UtO270mU3Q+rwFhm0nvagvh1dstVu44t9/ENEh/VmV9jMxgymweTT0D7oPKfQcvvgMzUkiMH1
APZmRNg8y8SchZIyvHEibVtkllt1401SzBLPXI9ab2aEKyAFLFHTY/iIpdBdV2VOkaB+q0LqWqu+
0smUEN9I3ENsqqtV0/jNhFWVswHAJbDb/rzzB81J1T+73H6vTGyua3Fc1ozyXTIGr2r1PZSlXUWV
8TpJPqDI6zTFCVWSEJRfag16hmT+Sw/HO6sYXX9Eo1YZ99cjiSmzJySPVlspWavjxaKM5EvXYFTP
bp4KlTh2PB/iIA3cRhmOWjBvbT34qwElY1xPpTNDOcxJiujTGFROMaUnO/liVM0+0qdtM/QbPcm9
ZqDFwa78ndrMp2Kkz6U5HGOT3YFR5663srui/xEhjB20mBwigvTOMr6EJPnS+d0WGD+3Ze19bKu/
aGR9wrxmCKRBXLtp8bVIo3MaQc237Tf16EPOYRicriGOrlWdixzHqWa8N0ukw9ZwCvBPWX6MMc8w
fopHSKnXYeXkmNFyh6A99Dar3MgAZME3ZodVPph/jEtE0l5S0VhNv/AqpGidGPxp+j6lzUAOkCsF
qk+9/tNkqEvmtexiXT0PCxPCxWpAc8Kec+CCaxQRpkuAwh2omPko5Oz6Tn6kEHAHLa1sBnq9w7Cw
K9yxGl4EZdABT8gHMCdIt8wnENSeMVW+l03mrzrswpQQpXWWjTaLUCkx09m1h60d3WfN5NqJp3dP
1w/HKtWHurDFf8viERKrxkCTBB1DaPGBwx4TwqHXZ451QTHBvIt2jceJUyoO8MZzRJborvuLji4b
YUCtiy/Wtq1YHnJq3GT6GiufiSV7Y3GH+5CGQVbn/wwIKSZlbWqWNQryZJcfQrd9jL0MUOvXbg0u
XKkkgGxBwgGoxkAv5wH4E6rcEfN5jCUwhnXM7mJBgvubmBuv+wjXQf252PdoQJGdcssVdWYUl8vJ
aScHjSio5cle+aup0cKw4P9Q+MzmyNBAy5LXbqM/BeN90lVOo1eODqYFs3q87plrtzlo8plJbINZ
msj0YVQ6SRodo5lFejSY4ijGpZHZWDtoSxuCd9RJ0ut1ggZ9baFhjmp5ku5iNXUs4DMVfXt9QTJj
gmsEtRW3pIOxGSJE2XacH5Lyq6Ld5Nqn64Z4AiL6vAYpN9tEF89AGH5/pKsq0PAewFsnPuiAB+GW
2EFlUNpFXgvECzPiGzUfBiu0ezwGDBPw6hLAhvyhTXese7m+nNU63dKQUDiG1rrVMIqH6d+gBp6w
JjtcYVs+2y/jFF7fpd8fT3yTplMfjFkAxmnfvrOyw9Sep/huLO708ptkWWuhQiMAVWkQteaqie+3
SYuSuNQTWErPvI0CfcZn3+uP0W7Y+vydfxPJ8Jmr8LGlSSFDRm/DqKoZ3UOo5Xihq+59xdEv6a9+
Y7jxxhqc7LsmgVDKVik44wiqhEqJscpazbeY0rspmuA/fknK2yyLOyyKR71PB9iwwNsGSdQbPtr4
pfNijC789GSTIese8nvfRLk/te6NooPiu9el7RmEhrdmqv8cB+tJz9mtMcsGr1dLF4tNo0KQwoMt
xbMUV1jpdZsJLLLjXgPNtr3jEMpBOtwltSfEqSpPSzQ38DXjM1eAaUDqZG10UBEBTgG6L9lDX+Ig
VLjQ7B5V1onzsFT92dBvE01GwrB2cS2/n3BxlVqk+GUPZF5G9U/M1rZ2mu1rW7kM5Xjy++pQk/Qg
Odv8G30MwW8+ImRw01wOUc89kg+EZJvmOXzM90Cz7VCBP5FPoeSQ/UOIfLMnxBJCYmVOW9gLXrpN
d4FU+kn9OmyJF28UjOi515cn2zIhjMR9rAQ1f5ICWOHWZnGCxJgsz1mrn2ka0ymoxNEbFYG8Y0rZ
ELMS1ch7/57rECEtdSMNZFiZF0gZjlac3lZxXxo2hB0hnyMiotK6ZZ3FgIhKz+xY3fMpUT4CpUAu
8P9T3fqY3MCcpRO00SwLZ1fYLyvNppYVgCt1801dAr/5bFgShoOPYeq9CWGT6qkFrViPTDRmxSOL
oGPX62iZJ0e9HV8au5Vt2Md0gNuzIedtYXRHF3vnsaHoLIhxt+hO7/Vf0LQ7QqD9vt37++yAgs+G
q87J3g8fz/Z7o0Lw8P0xLEHFg9SgJXfGiMG8yLqUwfQczfPWanNQyVTd5rr3yxYqxJN+UsuyBRLG
CyuMA/YXaFQ4JC2AE5QJVq0c6/fLE8JIXhNjguYXLk8k+vBNL/To3XgE8nZnHzJJcXDdJ982UPBJ
P1aHlipYF5zFCYHTD1rbo+MsCR4rvQ0sytZNkPhpxGBivZP1Ud6H3SvmsY0cTovet04To/6o7Bpo
GsW41hRPtrqV97uNRwRhmk2ZbZmmsG1KboV+zIDr5Ki9+anB9JrO8+Kvf8Jg+d6UsG3m0KaKXcMU
KkQdqGuzYWv+e8bj9zaE3cqVfKRFCRvq9BjGp6pOnYi4rTK6eoxmyhw6UDtzrnv+SkjBRQrCi1d5
MRCNvs+zMB4VDOiLEkQtmFGyh3GGvKOdnlLSXyrDkDzeP14zWCLkDrBf2C5ADd6by5oxDftyICAo
9IqKbmgmxd+ummAm1V6L71jaexP5YGpjk+rk9WlBNtCev892NkJ/c4ZOrNd8kgWstSOt4VH726KQ
zYUYme/jDBaBOMvP/g6UUPv0BOgZAYUlcDDe9S1bO23v7AnZHDFzykf1iReeedmKVZhhzqA3nL4w
pztw4d3gVjamIvuq/O+LfBzMzapWcpvFPJ1YgqsgDiQZz0oQxrJsZpiMMQKHfG/ChoCXYmUG8dQ8
3zEVVXE7v+mK4KdJlFni9qvL4YBYDXMHqH8Lbh+WrZE24FvwSqu6n/v5hJEwWcK4erQWNoTbGiuc
xwTxEuOA5YEGbmZ4W9slj5svvpNxxcz4q/WzlOLC+Gd6n6fiiC3MCp8xK0xUaXOY5TP7+qmFMgWf
XJLVjl4jwz/bAeT8/XYlBg1TqJcgcqjE1VvDK7Wwcfwq+uzr4Y8qU/5iJRArSr8vSszWGZPbauWZ
WcoG8I5zmxf7qS12mQqy6pLFB6uMt7SoH0NlHh19HE40Is/JQE5DjSeS7T+qY3YqTP1nNQ67Qi02
Bh12rDIPKoGSPTHu9KE/abZ+06Tm42CkP+rM/NoqE9qmYbhPIjAadaHHakCs9fxBqcyXtqRua/jJ
pu2Tl94gt0Xb6htidE9TkX2OqwqTbXO+jaPoWKXh5vohXrmZNRVgfcPUdBQKxL4MtdSARTTA+8sk
TsXOcY6Mo5dge2VGhMAUpEkB/wuB4Gwf1P6ubB+M6vn6Otay7HcLEYLRFBjKSE0sBAMxn+OfnJUy
eObj6kbqzDeBJ2vnrkWJ5YcTApGm+ySrLKypIYcKfZXAfvG1xM1D6l1f2VqI0FTTZhg9tW2LCjd+
2quhFtQp8ZTwGwp7ZSv7cmsr0YBbMUHKbasfhD1VQo088RtcVLZ5Uc3wnMzTbtazvaIAc6iEz3lT
eMQ0txSqEubQgfwW+ZSvDG5jxOdRadwwJ/fXF70WszTdMvFgAh79gwhnXuV5l5oWvm6v/JVDZwYk
rs+lpd2EfnIxe1uSn656j0ZVAspWFPQxoPM+iCgq6nIFYbCHwUdgqgFbRR0QLBzDWdvbnkwlcO1A
YJCU4uCp+HIfILMlZDrKDssLh/o5CchhNO1DmimyZa1t7VsMNsRCd2ABs035bclyrpCRMMeoII+V
6qNjxeTr3OaNl9Dw1xyyJ4LShZrGP4M+wLRzhQZYN79MZuuyACPQ17dX9ruEgEAm0teU3w0mRq3t
ON9kybaL0RXKbMkFu34LgTCAMbBCMTE1ZyQws5q93kIthMPtDRcikDPHrPS6+G33Zkc4paoVFikk
h3n4GTZVjgpoNjoEUOfAoR75bP9qcc22X+1D8H2QZ37cPT/egW/WhTTCyjurGxukLMbt6Fnb4Jie
LNTwsj8bUXq/UiGd0KyWTlZOcWO8lIf5EByVF0gFoJEHojfQ1fx7R1FBxW5SYFjw9BeietbVnabn
A/GiODvNYTk4bISoG0bb3NIuIom1taiztCbE9GDKxoDoHQG1Rb+h2veKGnj2DLshjy+VVf5BnomI
YxJigU3MFA+n0k02LTA87OE951Qkd0iROxOU+pgMVrL6QFVV3YZ4HkHViwjeaUdlOM/5jJfBzSth
DdocJfKx17KJLN1c88WlLcEXodxV9ZCkJCBIGzk5Dpq+Nco0xINC9P66d6yUaLSlKcEVwTEEGaIW
pkzbDSAkEYAhZ7wf69Dpw2cAGySxZC1qL80JGS1kj3q/KmEuUOpDGOpuENoXYjSSLygxI5Jp+W1A
5rHBm4DoX/T2YpSXUkYXtpZTqMDqUoo5L4uIkMW6aLKY4jr00vppBs3FKFnCykwIpo8XBoSTVCg9
OF0HhEPeV2sewrN/P3sQqbs19vN33ys35Id9P3mZF97PiZe7srghWyD/xotnYgZUSggiUYTj4LuS
/rLT79c9b3WPUEFgfJ7HwKd6/+9Xea0NtjEhKUuJQzr0a7SNyXzvupX1c7swI9yTfYsB+b6BmfzM
J3hBse7SQ3ZQIQsuw3lKbQmhtkMJmyotbP37GLF2/auLZQne0c9AnikKIh8JZpcZ6hNTuq0aRF7L
1EhyaFdt4XWh4vJgSG6FcJSqvV2XiT+D4nI+5kqEYqCVHsJG2+RaIkEJ8gAgXsPQjaeU6apGNbGq
pESd5tMUtuiuPfAqIE825IjH1bC3MCNE8zjUunnOYKa1tW9dFKfuWIxApTef6JztmpE+GUUtuazW
HF6jeIJgMocaH6Rk0TojftMgY83tH0Wsg7/zRo9kzMYrI6g2RDverAgBHfdkz8ocabh/MyKFSjbB
fbpN9v4RE12YI5uPyg56w1sfdKtu+SwjBpetUYjv/ZDrdTphjVZeONH8OaluqkyV+KPEiDisM9u6
AW1jE3dWebHzfaWfAxkf71rwW3xFsfJoz7Y9aPx1MfqHGQwDhkwrSrYGISwVXdSZowYDgCeiCKce
h0LbVlMkKRusHScNVXx0zwjSI3EdZZknURzYSMfAEMLIbWbfMiV0smZwaHtg6hNtJRZXvxzqwXgG
AzGGWv77sE7UbG7ogPfSMGpPmqkf8/GPDpLJOJ8A/6/4IOkitdbDEPtv5NW2TvxD2M5Quszvr18d
rzeQGIugP//bjhAkCDB+7YST7EXQgnPLNPjS9+oPvWWf57Te6E2ygTrCoWkUJ2X2JutLJ9YsJxnL
W6VL9+Mc74dmBJ1t+jAW+d04DC99lT5FA7CfujYXrj9kzwHRbk3rr4CAYNRuPk1DuenUwc2seGMH
+Xbs1dqzR/WzXUIgPpwtBxC2TT8OwT72x21Q1o8B+pSAsHy5vvhVx1msXdjGdGbE0lBc8BSjf6hN
gLxq6OdEafWQxpgurwBg2tSNGaMkF++vm173oLfPLkQwWhdpMNr47B09Kvmpkz7p+dm6tq9CkKID
KNYKvq81npq4aZAUoJyIuS6ezMtGXdcuT83iT2ewXuGpIhgLAq0Favs1khxbUIaQGMNWgZOw/E+i
4pshEfClJiVjdY/A31I+ZTJD0SxIJUdiZXgMt8vCiJC0zVpr2UqDeEKO/YEPxP3NuR4fG0ndZdUJ
FoaE+NiXflrpNVaTVRe929Jcchmvl6ug6W6pyDLYB6Zr1fJtFG2xErVzwK4Kmi7ExNbpXueptBOI
+Q/X3XplugPfbmFR8GuT4Fky17DY1Y4OzUqkN6E3fUFVf2PfsA7waD6rk+7GL9cNcw/74O4oS1LA
GYiBScj3Edls/CkKUBzA1My9TX4Fg+U2/SabKwhrw6p/rGQfd3XzFhb53xdPB6imGWY0wGIJlgt0
Cmwq0yVf/Zg6QUkKPBsG+8gkp2aYTyPR39PBGdiM9gkGhNNPxqbz5o2ZgmI1gYj9vyemwEDzwqxw
JUTED3szTQHbiIljJecaxTc/3l7fsNV3xNKKEHynMU3RpX5d3LBp7wqEp+mWbPNNeC8LT2t5yNKU
4JSGRZNGrTEiM0XDzmqsQ4KhEvlcwFoUXJoRomAUhIFatvhuAdDrRrSZ+qecbq3mWfLl1u2Yuob/
oA79euoXntd2pMSIUcGRXfoW81qn9il08xxaTJYbPGnbTgHvVerKitFrDg+LBhhB0fb8wEwRFoYG
jbQQZjHcEeYXa/52fWGv0Vs8xDq443kBiic9wiHOgrCOch4Px5w+dMS8UZr8PiLgXuvM7DaMqi21
q70f/2JmtcWIdHUKR/MFLymnNybmGrTZ2O106BoMHmrGZzPMciek1S+7iW9nYjnzWDmKpt1G8XTo
VfOzOak/aD6CSFPZDxyRl6tHo4u8wAq/oeF1omDYZOkEdSHL0bJ+H1RRwvOxi26ExGHDdLSmeF+z
KHGKePpcG+1eD8zBqecJYyARsP2I70A9mf0mSrpdaurf+8k6+haQSDb52ZStayv13oyBLSfKcJf5
tqcbzTebgNouC0ErWn/tMM/iFCGpwZk6HlPMA/oZk6Szq+cDSDALDzYEGpEDpAFnYFtPAc5H0O7j
DlocEGNTayopm6460JsZsZuRRigtagXMlCT+mre1o9X1z+sutG5CB8EA0QE/F1/xlZ+RcmgQVAhN
dxSzS2MQSK641Y9FiQkUD8o6H+aLijRRU5MH5bQbDpAJ3YFN/6QhuFxficwMX+nikI/NGCSFj9NG
ssgxgEgt1S+l9em/GeE/YmFEhfpQqMYwUuvqpSfVMRymvVa2kjxnNaNC4ACwi9l4pInvpXzWAZ4v
8F5Kqf4Vs2w3ILbfRRPdq1aE7jn+T5sruz4il0HTZQNhK5Bz3GeGhblW5KDAcwphRcU0WNCFEy8y
2rfhF9CkHNld6iQHajvNAS3Zba1I8tS1dGRpUtg9a+xNgvIsEq9yztxYg8DhWN4kav0QqX4MGfpv
5dzd2IYMrrdaUMUME2eFQ2H1w8gKOOjYiM4LvnQS37G2e6pKLiWRE8icKN2mCJM7Owm+G/FUO2GH
0641x2wymWux9AHl3odh6FO3qdNLQbtDn9SBM4zVZozpfduHkkfQeg5gIltDLYfaH8ZEbKOs577A
Ayy1asMxbOPSs5liclA7KLTGnWZ+VRucYlYAYZZ1LhLLh+snYPUuffsF4oNijBs960b8AojZT0Xg
VMmm085G9fO6GZ7MfLjZFmaEJ0XaGZZFav7SHOk2tO+bynDi5uT7CPTSR9KrQ3+0xlRU7E3AAcSx
jl6N/RLYaLSN0+kuiXGqfKAcpjJww1L/nKXZJSkBcQSexTHz6kz5UGiSeYo1zU6R1l/n7CmrkY5Z
5bHXInfsQd0ZdxdTozdGl+9pW25p3Hhlb4N0UDEmRxlZ4VAlfanr4MHQjS3trYPKoGeXqo/Xv+R6
UmypKPVYFKUVUWJmMH3UDBp4+ADJ1BZaY7bLG/H8lVacdRe5+CnKpUN1qwd6YZX70SJSUj81G6gH
//0mVPecJEvdhEcZSdaqOy7MCEmxNs5WiSYn3NHQ7mpkGgpTd/MYoxpNwx/Xv6RsSUJWPLZaUlXg
sEYaCeDVvt0P0M0m+/+6JP4zFl9urruUDBHMZCr9maohODj1HfO1z1UdSObUV+/Mt68ndsQmZip9
j660x7L2jlb0pAEePRNbAmtfv84WdoTTPJGyrpIJ11ll964Z3Nvml9z/VGaf6/yunM7MPiR++Sf5
wMKmUCvwEaZm0sCmxqA3dxM3W0smd8QvpQ9hY2FCuCfRLFfnuEbJKCMHLbz0/17wEPewhTuYAcmC
9Ez4bIwSC2qkuIcr6p97Nd9HhqwUvBpnFyaErzRDMYGZI0xY9jc1v0/JE6sPmrGPy+frh2f9W72t
RfhWaQd8dTyPKG33mEdiFFRJRHI7ykzwvy8ODsp3VatRmKD+Y5N8b0NZn1pmQMj+TNAUmW3+P6Rd
127cyLb9IgKMRfKVsYNaOVh+ISSPzZwzv/6u0swZsUu8XbAHAwwMCNBWFXeqHdbCZUWThhHGGz3k
cYBsG+TnLTFec+hlOe4FSJir7DRHgaNF2qGsTM6UNvVUXxTXkFD9IQR7OiLjYvKkSSZkPRj2nWMv
7sdDa5R+nQjHUoiuZmnxxlLjJHgfCBEXZLK+Jm86oi8GZGIaM7SIjFJMPb5lsWYH6ujikRBaFRDe
yxKM3gDi2YUp+qVafiqWwJ9U9GaL+cFQgKEwlspuCZtvWSK/yqqxbzNAZheLHw/6DVbDDqKo7bIx
fS9TcICPigbWOtAsF6ZVtqo7ZCGPWHrrm+EKsT2oYuz9yxKN2WnKNNAZobl77+XKyqq/4knmXN/m
HNRaCqPcaUGkBf+DOxMA290uy5U6Gj+rLLajUnzowhLQJtFdHGQ3Yjh4LXaHJmmwxrY4aJMuW/3c
PjQzSNMDxZoJb7JiMwp/6tNH2rqyPEFKFrOc8W3D5bAYT2QwwPwrW1qf25e9yNZd47H6P8X9mNRf
CZpjbTLyGIKq9IlUb0L9bLacXvOmkYM5QcOCr25i1evci8SNlBtVCC9SyNF+bgUHLz5O+UDZtr9P
GUwmIYzE7Aq9Rw8Jc4FApfaHIX/vSPHcmMlO67E8B4KAJquv6xTos+LgqUYcWEEa3uWN/kPrsViU
tsciNx4AJemb+rgbm/ZUddJbr89XoaD7QR9Uliqq32F0bqstTt5CmizYUh64i1ntiCTcx0Tdd2F/
SsLAM/oIkwL6K0o83uVvtllUx4jAvzfKeBsiARpyoqeVfckDGcHNtBNv1Y/FyuqpP/LALj9Yf754
GlTVMSeAXQONLffNQZvoAdaKHKVVezczwQZUBdV+Kptnvck9UwMNRx9d6Ul4U4zTz7Gq7sBKW9hS
CjyYssfibBl/E8L21Cvdd6PtRSvAljDJ9TvIA6VCqPuJVt2ImrRThPDYzdWvfs6eLt/alhqu7Z1a
wkrTtaBJepgBcosFNNrNe67/gZ6vBTChpkgSPdRpv0vVvEg75Sknt9zyCevfz9iRhNpgiqFraN0S
OnW264rCVmbiVBrHmraMaS2IMSaxy1NR7XCQoLjWDLQlv0vzaTKvs3hnCjzGKd6pGF0u8G6jhC7I
mNXC6gTQxck3xvyzjgv38vfnCPoyzpDKzUQWnCoHOshQvQw6cLgOVcLDxN0s9qyujx0GSOK6HfIK
glp3cOY37EN4gj3Yxg1GQmxxN+9461S8kzEppxEAiEvAOoZT1aWVggtCn1Orl8GjkPGGlDfDxcoT
MEFzrJV8XDq8bzRUb/p8F4gR4JQeL3+pLf1TVkIYSy2jUcMWtwhDivLMaszYleXbIaLvDbjdGQyh
nUA46QDvYPSOV96hGdVaXzAA66TDexk/B/NRX75dPtZmxrE+F2PA6FoCi02HjBYIBvVBy21ll/rd
gUI2SW52rdjyzrinUIy8Nu/mo2R1o4xFD20pSZEByXOfY/XIbJwpCj0gIt0ScdnXUv/KOeqWSq6P
yli1YQ6j1tJVJ3IqruJrtGIxZAC4yWBfC1Z8lZbgyFOv4sj6o0bb50lZLgWpxYZQkCFUxdFyaHPM
jSyS3U28PaGtYKKgXIj4pGGVluVHmaqwCcoOOU2mPCvpnarxHvj0Jfo15H4KYGy6i0VsrTcQoNzQ
EE/hXoJH1Iu97JBwevQfFI+XZDEvybmtK6gHLRUT81cVIAmWF1Rs5enaCBpigTHXzeTkekIjyxIb
/aFWF7Tz49du0o6J1P+amvRdayVfmWQ7j3rQYwHauVPdtuxvRznkNXG23cPn1TA+SB5SNFliXE0v
dqklAIZW1oH1lrV2mIq3itT/7MSG59W3/cOnUMYndXqrBJMJodiMdMcx98hYuJUsc747TwzjhgoT
M+IlKOOdpdesAdQm/VvavXCMc/sCTbywNEVRvsA8kLQ3il6EN4AIBzTIoM+gK7gJdi3xpd9mp7+l
y+flC6+CtJ24ogfzj2SWBQdrZ42p5NA0urwEVBVg1uX2dJdc/43iwiutb1dqV/KYeo8q1GjxguL9
w+OigzX/jJwU1HSSXTrtPrQHPznot7zN3831ZmUlljHeUplrYQbkFgrEyACw20+PCehEQJLFHpft
j66NfjXfz0tlzHfMgn6sZkijw0L5gexpYVg94onOiZGba9TrczGWl/Sjngz0OsGnus8cYGq9aNf5
CHTkel+4wr5Hq+Y45zyx287284CM7WUYlSYNzQdaV/kmXVEC6ua43GMw3wdzva9Xlrn7byaiMXao
T1iwSUaUjdpDtAeSx9UHrfCNsR9vabTu7MhFtAYANQ9VZitwovChoasgohDKYqIMiQFa6BxzbAW5
z/PFikvFrjRnTLmbNltqA2hpA41PrHTrH328VcYztpGe1XQ0VjQ0gH1GtRcJnd3q4YE0aBgawnEx
qhOev3dZU71fvt+tL7qWzRiIUUq5GmiQLYHToHzOZv+//X7GJIjcRK0Z4PfP9bFD93FGQnxZwpaj
Xp+AMYWoaeosoc8Wk6DAoFBoSD2/Aijn42U5m/qw+kqs7ueRIKQmTrLonZvFoWMG5bcWkL455mMv
i9rsha7PxCh9Pff/3Fq2j3ePMUDY8n0DELbK5/ms7VMRWVeprqMlf55tz8FIMlEWsHGfFNdSFLn9
ku6FKfbkJOdkN5vOGCvD/5PFznyA2b3pSuxAOyF4gC0iRPdLQJy4bW3giR10DEtNwugAM8SfldHW
peFYTQbn6b6tLZ9/AxOHBg0IPWqIuROhFdyx7N1JmXdJ3XKyB3krsgN3GVVo1IakL6gySEmFDmzy
OOub4aq+5s1PGN+gJDOpDWRTL3JMV/MxFGlLB8keHxCN9hrWIc297oQ3vKW3TStf/TWMPgF6AFC9
Km5emV9k7SGaeEkZTwDzoGoTCU/fHALK/n4WdimP+Xgzf1jfJ73vlY+cNSzPkBoCyCnwia0hFycY
YwaajQSab9LbnZ3fFLZ6f9kSeedizCNGKWQsNIjNe+C8I6r24p/0RVYnYwG1y3JAPZNOGANrHdvx
tRUKb4Ghc7zkpp1/agCL2ZCnqP5pAw6SoOw7xro1pK1llDeR2XAkca7so1my+lLmYEadXEDSlLyZ
xbWQPl/+JBK9czbLWl8YE1IKUSgEHW9ozLJ3V8TOvL+xqEpbvu1c2Rv3QEjzZGz7hMBuuiybd4v0
7KuzTUk9Jn0I0QrGi5xpUV0ytM/dNB+Froqcy8K2o8DqmzERZ6pDSU5S3KTsTw59sy/YRY/3xJOP
PAex6RbpYDHmSFURdIvnB5uroDMW6pqjLPK0ubayAiCcJe/BuKkbCnazPwbmADR3LqYOuzZekHE5
AP3EG7Gxl4xXkt88yUqEfC4ilNPMEDAp7YBOyZpKyVYwVWb+Af+bKYO47t+TMBeWGq2R9njQOEaZ
WaEc2mHzqgcCRwU+zPKLrq/EMAonxUUXkwBiRBM40SM2b8zCPA4hyQBv2xzVpLomSrubQZ2eREgW
CUldwGWqDoYsvmMzvdgpSusIvWobrbBPx+QEwBB36gx3mgoMxmJCJhAfg6E4mLH5kKHg7KZ4ypMh
cKc+vUvS8BFU3DxsPno5l07FKLaUybkS6TgVJSnv78oPiKvJxZqeg4jo86ZOvqoEUbAPhiFizM0r
aL+eq0SsqXKyxLXilIFbpn4eHLSB80zZEoFnJDjzDGB7AwfqXEQAkk0Bc8kKZk09c/DE6jQX+992
BxjzXslggrgumH1dCYnmaLLdXZlHoMzbqgzg1WyXerw7+5q/nAtjAjr6b3ShoUFFBxQEKcpemBob
X3MioGaJZgePYo3+unONOBfHhHciB2EeTaXmhGZpGVgsMwZLLN2o/5GYPy/f41cfdC6KCelNCnzo
TKMLQ9FV392U0swJgJyzsGlut+Q9uv0FSGRRXG0kK+qQNlQaCBKuIun36aHPTsOSX3ZzlGphAN2O
w7tGfeuHF6m6lWWbCCrnWBwVZxkvpZ4UuYhZRacZMEA4nkZQ0aSpd/njbAuBjap4C4uKxtgRSBnT
fBbB+tigG1kuligC5oJXPeEJYQwJe2tZ07fQbck4jH3op/WrIXccj7CtBZ8nYQwokBHnGrlVnED1
hu4I7zsZzoihyefLN7ZRyaMa8CmIMZ0F+w+FpKL2OoBKEwxdngQ2Yez2ZXR+zxb9hee9aQT9aquf
AhkDQvsZU9RLrzjZ3vymIv8CA/Su+KV6uTfuuJTu9GNckMY2C2d5yc1IgWeIDXOX9fPOjH6O2nhD
GuHt8k1y1IJNTppCM7NgpCRnwZtIbpcRO7bRX/9NBpOdoLJG+nmuFEfTsAX7TIw7gUehwTsGk5lE
qtCoMdXuoW6uUm06zj0aAOFsXz7Jxt79md4RJjXROzNd2jkC9dzD4gmW6sYHtPM7d3YwO+qoe+WO
MpD3x+obNnEcXkGZd0r681UmrmqxVhsKTjmLp7p6SuRDO3Isi2PBhHETQLvFInlLCWKrAAm/Yi3S
oZh/GOMROwR/5Fz/takPzqDVcfSl0npVgqwwldxg2vWicNJFHtPRduj7lMK4imRazLorYLlL2t/G
WuKN3R/g2p6rBeMdmlSWxxbVJhR5ksSpRyOzci31pKK5yUsFK85YAu2BBYF3iCWOxvdWT53Lmsnx
GOwYfyylUzsusDET9CrCsUoOjbQrkL9cFqPQk1zwTDqTVooSHuxALgJGWqYCEjNpUcsZu8lWqxSo
mXn4JuvBS6AsO1EbbLky7xOFuOow77u2j62mW4A2XJYN8gLdF9PiVR2nFzXuvnVdvsfu7C0xK3Ag
1LGlhwDoGsm+F0K3NsTM7qNwtNLEsOK02KuTvjPzYJeEY4DNEgVMWfkR4MKplU/SUzHJXtBhNOjy
4bc0SZGxb4jeClAWWHAokFQNxrwgutUlQlu+0yPBvyxh4/VL0BL7FMEEUCK0wRhQYqX5EN8DuvtA
KeVFD0UyL3/hyPr6IIEsRdQ1ULugrcLurDe1omMsdFZQUhBtEdwXy064jv0BENCZm/3kPoC2XMtK
HquiaMr3c1gNkOcFfu8Ku84Jd7QomNvCk/o42fVj5s5H3rD65lf7PCarsZXU1CTMYIXjbOClQo5A
bvwTxViJYAKcMJXmXOc42ViK+0guXaCVcTSD4/pZShQ0wpsyDpEjip1XNPfAJezTb5cVYuv7rHIq
doM87LvKHGRElzDEShrxWw1Fl+IOe6XSxFtJ48miH23l+gEgo+c6yTRHEu6wIbMsDRiFfTN8JhUn
JeVdHBMzQ3mOGr2gGXzyCjAqVEdCK0DB4L/dHRM2TS0Mq7bUVCdr960oWhQdVhceJpDKCJzPxPP0
9GpXV6emPbboEmATJ+l3QJVa2fRdVEOUYxqOr+fdHBM4cyPNG3B34TUsA8Z0FlMgTbzljfDX5avb
KG2eBU+dCZ4Bkeq+SpBTNUiuZX+2k1vwxQPTSHBTUOOcggfVS9zqSQdpa8Qxqy3nAHwtoOYYAHTV
2YXrBO/vFNQ4NDm4X4rjMj1ePtz2HX7+fkbPgU6nGYuG9HrST4p4SAN/qThznzLvDIyGY8B1TkmG
BEf16UwDdrG1q8zrjtNBt3O7PZFX0+5cNBF28ru6my0VzHKJVb6UHEv7KCl9zQ0+D8sYwTJEmRSq
+EM6L7zGK/MUONI9YD3dZScltuRLdnScgDAc+RkijOBMIyeh5N0EYxpErYOpmfEqjKtrPbhKeQzo
G808qqqfJ2RMooySpSAFMgAKXqpCRavO+oHkB6/A0Cvf/5vuMHYBKPIm6GOkdMYIiNldAgpjHpkw
Rz3ZNowZh5q4hMjARSP3FCOzAePkFSqPs2A7afz32tg+TKCGdSa0IBulTDwgpPwgfcg9HjIf5/Oz
TRi4Jo0EBAFMkxoM0MtXKQBzL38T3kloTrVyviEBi25vQgQRXFri6srHMbsNzF+5/l4pp1o3nMsC
N3qAZyqn0EOvJGZTtlRNCKOiFMyUCSr/Od9ipn2wRwegqz6YL1+URzJz5PI0g3EqxqzKZdtD+SYS
W1VLbuTgPVF4DAI8KYzHqJTSVEZTUZ207sD0Nl1niXCtjOrPy5fIE8P4hamiS6US7nBUDkS5Npbb
DF7ysowt5YNvAFQ14HfVL/jJZRlmXZkho1GG6yzfFxhWvCyA/pGsd10LYO6qiYCNX2ZIZCSUV0tw
SKRqduj6FyikkxUJpy70MelzSRxzZ8DzKyKNwGbprJxgDWg4yq60w8LJdyFFxSPE/JFwS+4nXqWN
viAvCWZ8rBCaTUo6+rGAiEobgOFB3Ouoqsw7wbt8pVt6sb5SxsOGE7CalAzWHMiv0fDX1HrV8Pon
Ij4fdMx7OSPJrC9Ajnf62pume10+1jxC8e1TfIqQzz2EKORxrOQwVXHZpcOrNt8Yw19/cIrVA4dx
e0KqoLpB8FRc5PshuomxJIPhsMsyNubTz96jOuPpmk4K4LRR1R9n2/B1L3YBUgG2pWIXPGbgAesB
6EqZfrVb3sDD5g2ujkd/vvKx4lLJbRIjC+zU5zb4NWtXXMDEzYo1uAM+ltA0DNcxVxhmVSjFI7Lp
/kCwbi5h9F51sNpuK3aGUiEvsd080kocc5mRaMZLpeKLyU0CkOfIEdRHSfyTZxyFrgDSh6pgXp8x
oCVNx3rKoN0ZSjd92PlyNXmLAUBDcz8H091lDaEe7otn+JTGbpwWcakPDaH4/IJsG5F4FerCDrth
R6OLOAu1m958JYox26BGg1ke8J4LMqyALIfpTzKv1c2xi49CGsSluOAVlwq1JWrXI3kSJs7s2bYO
/Pt12L05jCPkU2NAxlgB9iU0bHESXU2J/8SLYitPl/CfKLELlgEhOhaQoWpt/d6FRzSdLdBRXf70
m98D27jA8wCEjsYyEaKxmGUdsDucOZLsRk69YFncyyI2b2slgomv6biYjSZAu/K42mOv4Dlq1d2y
CP9RDBNXpUrOzWoKZMfon4JwpyaDVRRvl4+y7WxWZ2Fi6KCgEjrqMbqx3wZHxvpGbWMLW3WIZXwD
r5xLOCt7m5a5ksf4gajuWsWs4LoDwMcs2U0HpVYDbGeHPKRvjiKwI/y9UvXZrCA7mAI/DDsLMHB/
UPZQMBOEoQmiEpO1mgYZQV8mtNJGkC96C8EEBcditpOrlQzGO5sTgNhAYIgH0al3KfYIJp47Kz6E
p+iX6Clu+lC+6465432nbR3/PBv9+SrQhbmyzKWJcsSYYVY+2uXJ92xwLisfTwZjR8KUB1VQYiok
145a4ATiz9R4vCyCqtOXQLC6PsaGkmwGKgwOA8yi/E5Uqj0BVFsXzVeSEFhGamLBMldeW5PXQ99W
vs/rY83KzClTObyQqs84WHwYSokTeOivYI8GbDWEBiBY4R/MF6pSIQsECZZUpzDUFHsioid32ILS
AErkN33Jybq2LFeVwOODyS4UwVhujRLL3LnY4CoBF6iSW1VuUVi+qVNOKOKJYXJUvczGQR5RaJhC
v58LALhctfLk5OH7Zc3YbKCsz8OkWZh7G8g8U8sCsnx1A9IcG07P6q4rn7frt/UgW4tijLgugzoA
mYbmTMNDFIDNr39eMDBbTN+macc5Fv2zGbXA9KcOuGTQMJoSO83VlkiN0wabGHMhHDVFfZ7M9CjM
oxWI/X1sZlcpkDLtRsQGnCK7pTm4ooCKlBBxXmcbxq3idYvmF4a+AKnLqOccYOAsMOAcxzR18lw+
LWG+r2uN1xreimBnghgv0rXVIjc5BKmptXiim7pF7YJ+2Bq92dEn648G5s4kMk4lT8Q6HUQEZhSr
7Gn0pAZQHBnn/rjnYl1IWqkmtjfo63YCKnXmhK7h0MBM+WSxXsEZyd9AagLN5eqDMZE5rqa0VVVk
AsGp2QPj6hju6R545PKKb5uaYQC5FJiTYEthsY1C7GoGSY02W6yQnTbUjpiIz0ZJONF5wwVjX+hT
DONIalnL46ZBWcLQq6vFULyh4gWwLR9yJoPxIeoiBspUx//MHNaH1cwh1r2cy6a9eSCwWsrIag0M
vTIfqE/UcaxqJOm6oIJMTj5KUcDx8ZsHUhBLwKmNrAbacB72I3GRzGWBk1fAeoXhJTyqlWvN7/fi
ruZ5qq/nATEcIWD3AOkf+AGYy5Oz2ehbAoVT/eQWhPI+eGPBAI1VOfloOsIu9Hjz6TyJ9OerpKYH
Ws08dOi+SoM/Sse5fbn8hb5qNqW6A/+PhFFXQEoyt5dlVQ40f4ygdsZOqyiIrqW3XKjrr4H/XAqj
2JkhVpM00uL1Q3wdgwdUyS36oZbQaj3yg3iR29mxI/xlPnLXDb9GF8g2RUqeiEloUP2e3+A06+rY
l3jG07YGxRKcjpQS8u/GRhBaJec1t6GQZwLZadFmwbTjQttusk8XW9Af0q1qN3vEE3fdH0CCUmkK
CIhM2MAXZhswwMRExhLWP9KQZh8LJ/cBYXj/6XnV+18gBsAa0u8b+Ll0xuNnyxgLY0qnRkB1Pe/a
nvP2+n8u8/N4zNdr6n4Miwwe5E9GpDeN4fMu2cnEvIhkgUxwJWOJ5tevijht9+uyvW3EyLMbY2cS
5dyQ5LyBdlBcRgrvrd2HV5k1OnBYluCIv9/oPpfHmF5FerVXDbQN5+RBMHYkLKy448Str8niuQzG
LWrTNCpqhQS4JN/i8gcw0IygA9rHoeeBbdDPfZ4qnkti3KE+Y9l2CFG6krBiTg5x6yXhYCnm9Vz7
zdxbGW836Wtufy6QyQmzqChA/YWUW+/9sgGpY/aoBq5mTrwwRr/DpZMxOWE+GMFs1ngbGViHy11K
3kgsCX2Iyi783ydGOz8Vkw4mQqB3xgB/XJPrJHuojdf/qOWMX5jMUZCUyZQxwixmlkzxD9zek1+n
Q3JteOlDwYNk5toV4yhkJSWkFnF/813rBn6F0SugEdxBuIfQ4vFucNtV6HgpIF0jX94KU6uTVqUF
tUQHtYe4eIkY24U6cYLJlhhMhZr0SYJHM+stqr4MlK6Cd5+7exn0b4Kn/z4fBJhDViIYB9ErmtBM
PV565fxIzMlTTLfSeG+8rTRmLYTxEHpTdhKwm1CzS5Jb0imhLdY5z7VumdBaCOMcoj4Su15G+Wzw
mj1KdcfmGHi9QwcYgmvu0PxWXrGWxngG8CUYSi7jEVdMXrHXPMrAk5dXpt07s9OCkYW79bTli9YS
GRcRR+MYADcALmJ4Mgy3ILGrLX4/8sZtN21pLYhxD6FGwqTOP9JcxdOOyzH1lVPnqkhgCl+7/f1O
5bkGMs7C6MtxXuiYfqX+MIuTrnyTy28ch7R9dxgFRbIL9k6ZcQ+TUIa1WEIBW1fyktcWmTsGiE65
rT4QgPuFdvFdedX+uiz1ozvAOnVKrPmPVHYEpWznLDdA8OoYdfkckOoJ95pYnVEoVpfL/pgZAG/S
gJQWqi54JhxVLDyxUzCUQJ6WEKDb0ngfR4YDlmgvT0ADYsh3g6o9JJnxlBuaN4rt84CZv86od0XR
WTIGj3vJGk39Kk6R4QICHHug/oIxWXuW0m8gtsicJlx+KkJyFZd3XZba2TQfohl7JdEI3vL4GGrS
+6IuxxEbg8My7jqze9bDyM66l/BezYyHujR81Ia+i83wjHnQd/RdpFJ/apbcmyUTe8iZcRMRkF8U
BEsR2lMQYTu0BSF7uuxmTT4IJeYT9JZcwc28kDJ5rwTptW+Sn3G/vBqY1ZGl3rv8ITZq0phcQE8I
DxxZFgnbXcP8KgAQAU3tJFdgIn0b9oBWs3NffIheFrQpyz0YPe5wScqeI3jDS5wJZt5X+SSWuk5x
lJYbDewEEVB5gJPrKtoHouR8NNzLAjcCxpk8xpvHhhaHQRbSF/fdJBSWCVaV5fmyjA1nfiaDceZj
2UZp0C9Yly4G3yTVwZQH3gfb8OWURxsEhqqKhynbd5OLoYKKiDLmJnsMo6lIiMzrwcaohCO/8Iqd
G4UkFIeBOaaAWAHLFGzlrxeSvKx65EPJ3gBmE8B3/Hov70Lw7Fy+uq9u6FwQ/fnqOS9jAbsISuhh
XYDhGW2RUkB9/0UJ7y7L+aoGhqRQhgiCnMHU2UJFmU190RKoHXyrlwjzDRmKozhxd0Ooa77k4Bj1
BoB/PCsSVIHCXS1X6X1k68fQTW0kyFgTyUEI3tjxTWbrV1znyhHNaHoUi0sWtyhpZtPDYJxUZbZH
8WWQX6KKV2fknZJReCXRhBxMPfTNNj7TF/1gePqJsquDDQ+8xeZVdIKjfM3832/K0ND4GUCYlEYb
O63N6YhtkDZO0Jqe2fGAAjbmPs9lMIlMopIpyUNUBCevXOiuBNb/RLyBwReQeiBx5KXOG+7j7EyM
DdRRB2TsGSUn0CTaROpPms4bvdt6kK6vjU1gFExKgtwaH2x5LXIvKW775ntc3WjB/WU7o2nDJf1n
Upc51OshoFszyT7E+GLqNy44Z7iZH08BmewlEcRSLHNktpG+B4NKLGiOme666CcJ3JpwunQbUGRn
CqGK506qWoQpqmso3dBbxmmILTqolniFaNWO4g8H0cPYpLjjeeGvPutcLONLxkrqxiJGoa5I34xR
O+HZDZbm359NOZfCuI2hGtNIK2DLsf6iKv0Jg7U2aKt2l/WCdxbGY2R4CU6tAj9Psl+L9j2ICmtW
fhv4CCdRDMz4EVlDO5+5L0VsWhmLZ/DxnZdGnZWH11nHLd3S3/JFw1UNLVRNx0YVG4jHvjLzrMbz
kL6qlz2WtrQPkL/kKOwzjRMeN81pJYwxp6wYxb4uUUj6e5Z62Ck+fb39fjsHN7cSw5gTePzaCpxy
mLMI72lpPXpsefyRG4sfZzIMxohqdKbGtkQvp0E7cUeJwCMHUxA9sAqj596hTJmCjyVDO8Aqr8UD
e/iaZ5xLZ3SjLBZtjGTUX4I8tDL5XS7eBl20BziOy4q+6cw/r9JgzAmUvkVQ1XiTVoXmi71xlZq8
KfFNZ74SwdgSEjbBbFpaGVM9AtgXIfNagndTdqeYKUcBecehP1/lZ2YxBr1EEJv0wdL01wlE05fv
a9MxrA7DBFtlqkA/EKKeXca/tNI1pOt0eL4sgncGJr72wSy1bTeoziI0mCTU/HQZ9pdFbJxi/QJg
+3pi1zbREGmyM0p+P+zL3u94Ir5qMM1g0WuVMYBpYIPp/EtEsaTkakSneYyHfLgv+9YW4zf+jMhX
7YIcWdIkIA0r6B4yqUKChdUkFHCUBf4gFL63052ZnNL4zRx5vbyNTOtcFuPeErXWqilTcG22emiA
8knBNhU8NZAl+78/DoVJBjq2pirgqv1CLGB0HWbkmgKrUdEuEu8qsD/JnAi0kSkAGgetNRNNcfzj
ix7kmSiWdaA6s413/16c7MgjDi25zXhRo3bt66+/33I6k8k+5QN9TEPsvCK0ir46H9SZU3Ld/Eqr
Q320pFY+IEy7So9FeG7tJvBVd9oNln7SffBmOqHDe69vqbkJXk4FnwkBlg2vphHq7RhDWC0PVqq8
DmroLuA4SH78rsXSW/uUw6heNImx3AxEdZSpdFTpxtAMN5bfLwvZILM4l8IE1kYr4oJ0lQq+9+oB
3C+HXo9OhETAgapa0OjMB9LNB8p/swjC1VIDtEoRHtVh8CVgc+SglYtK86gPuiUJU4NmNEi+mnwn
DtLbEopuFETHEMxSZNTeSaGjtg9O1stH+H++/r8XxcbtrszRvKBLUIMX7lK3PsUnFAqvRodO5y/K
b4eDswtjvZyil3Kx0GzUQJye+gjQOJJFgt8fhDsXw0TpQOvNNMd0C6jIFSscMsscFkyXPigSJzBw
1NlgYrXUD5KgyziPUMT+WIROPkjWrEeuOqn+5S+15bhXGm0woTrUkP32EdKCUv1WDXYVEbcE1WHb
PIw9D4KOJ4uN2jnJ8mSEz6kBiJwo4FgH7FNd3vRBb0lcDkT6Nc5T7vOvxQRwQerzJZxwiZOXXlN8
+mmn3A92vScYMImeLl/j12zhXNiX+Cd0YRqNKjIewNAF7U7PDI7v2Wjin8tgnI9QF61pRnglS5JF
W3PYkbwWniZXdiqf51C/pibnshgXBAgPNc4qDBOa021ReNl0P/ImnDki2AEPbI6ZMnhUVaccc7vQ
X6X6KuQ2YTgqx8KAxY1SIJGDH6piNzLcMndm4ypKH5Lx9T8pAIsC1pNKnwo8Vh2SpNaEIZXq5bIA
3kkYnzAvKTbRGjp72Ml2qd8WJWqDwa2oPE9gK/oTWaaI57BoYlaPMdRcKBJRm9GWXZQIWGbPcvQj
CDpLCmMrSL5dlrVtOZ+yGDNFtDJmgNwBNQsz2Tn2Fg3x/bKE7fxKAoqzjHe+ir7VeRI89WNXyxRc
ygSeiOJhLGCyQngep3oDMzkGA+b7wuelqdRCvriflVDGsZaY0yJxCcc6DD0obYUitGJDyqyuMhA8
sgg7EKS3FoyPgs6dk1Fu3ulKNvP9ggT8dKGAuknU7Qb1uwaV/I9Xyny1RG3gHkR8tflQ7GVb3y3v
WFI5Fi/qI8X2T9yE2FNhc6TyzsV42bYeQrAJGmhneL2reIUHJPi9cdU6BjDAy5vM13k1680gsrpJ
xufmattjVwH+g26aqrZkhXe4UmBLll54wyvdbfAyweuupDFeVw5JWsUZdKZ1sbAABDlSWXpuifvZ
a4DbWzxJiQWCQ86tcs74AWi2ytTlKVT1YEDlunWbvbhY0s5wWvh8TFNh3M2rOo52bjr+z1Oyw5Ik
qkUB5PCKkwbKSx6WdrzMv4S5/evyuTYd5koMPfbqWEONOpxSQVna8XtoOLn5q+itsP3WRhzXzxPE
uJfIFOsg0NEsbFLDaqPhYEq1S1LTilrDRi3uz6xAM+HM6Lgum+3WBHMgix5hwN4u9iI6KZS7Y74d
bLoWFD/wMU+3P9inQOYm5VhO5yWGO9HM/BpezR3mGQ1yHlb6ZtYrfYph7rHTJokUGh5xaXEtlr4a
SHbfOoP8+1vy1Mo+5TCeucKWyRARHKfCeGffWnH2oKB4WCdPyO/dy0q4/RBaCWNc8ZKEIl5COFQW
o7cX7+JDcxTBfxIh8MTcQVLel2LcclFXrTZQsA6hfFWmH6H4ogScp922D/68PcYH5/mQS7MIbS8B
2GIorZ8QnbMBwTsF43RDonaxRDdItNy0tLKziHgFKCjn8qfhHYRxtmHQY5NUR8qe5++TiSkPzil4
n55NcMk8lqGQIHY0DgXlV3albTjaaXJLrzpxtzg41sNmutmCSlXeTCq8gmjTfU7lWKNAXlmdbnXW
4C4uFK6wNGCh8uIy/R5fU51/VYLNfVELqSs5RNiapccgxc4l+Npqq+rvwyn+P9K+q0luXGn2FzGC
BiTBV7o20z1eMyO9MOSW3nv++psY3VVTENU4nzbOy4lQ7FQDLCQKZTJtKxfcyduB1cUaBxNzUULi
McC2stZfNiOvo7oh7//qBXQ5uBaHEstSqx1JU6CsXNqx6RuL5hSdgJhJ9NE4dCjDaIDcHZ5ZZSkd
46J31CK5rUyCa0QRXPPbH8lCxUbTFJkSzt3zDNoA5sSGb3LkR/L9PL8Fi2/U+0b+0reS6JJiX+F3
n/hpjh/CjeJMySfSEMgTTX52zxSR0p361Luy24CpUPS1NprtGKhf7HGJbmOMiyI14IPZabkzjrkX
+fGuAcG0X9ySveWKOEgE26lzd2IjV2NtLcguyBX0pRInHB5iPJaK6Vlq3uJcRKopXB/n9XFVJE2g
4R4ZfLSIuIWLnjPJix1GDhG+za+ilqttDL7sJ+f+UV8OzRwgVzNCPDAi6XeSBI4qUUGVfPswX8xw
ByDRTKmbKT6bvKPHfjcgj28e1b2okCdaDXcvVmWVmQUrSAXjXY0UqcXYEa9fJ9tH+bIS7l6cokWj
EEHBBMlcYVJbd7NAfmJag3khOlzbN9fFFHc/tomRKBoGciAJlL1WUnmY5vj/rr7y63ni4IJUZpN1
o0LcZmzskQlgKNZhElKOb7/NoSuqyMjdWypfONKVMmgsBbDECuOQofP1WzTty3blDdA9UO3iDC66
UaT6shmyr6xyO5iDSwqziMgIjNPnUfpKlyfZcpPYtQbBUPOm460McdsY5aRqu7kGe5Va2HmUolUt
rRz07Yh47QSG+EecNCZL04Be312ah6g6BpCZnARnddPtLmvh321mm6tTYiBgaiYVyo9vZi/YLMFX
UTlMjSp9NpDdQkQGIjtTG4+R3nqZrKCVFV1pgfLwFyd2tR4OUkFrp0GVHaSSRawfGhq7ICDf5Rmx
NSrSK9l+2a9scXAK7fCyzNioSPbWuepRdfD/QBAHN5+/tofqIXYjwWZup4tXJjloRVJNJSMFIM1H
2SFo1I2P3V46R3tkix+v7+S280GcAPph1ITi7K9P7aIjeZ0oIDar0HRdVrk9qy9yLvhc295xMcJh
+BQpiZaUaJJcpDtr/iop2b4MPsnLTZyXT/9tPRyW66VcddTCZVsFx0Z+zKNHvRBs2fbrQL0sh4Og
0TBJsEi4+Zg8QX2sdxCpceu3wVM8ed+LAG/znl1Z43AoBc3PiPcIC5q7g7KPETQzO6IwbPMSvJjh
nzxRgU6zpkfHIIgP7FA5VBDnDY2vaSJIIf1h9zAQgC5jVUfL8a8eZ7VhpDQWS0k8Da7uK3uIO2if
etc6JsfE6YUCn9sLu9jjzi9NuwB61Ng/aAkj+Fr2yHX6rEOXIEumOcbrvA9uRW2rf0CNi1XuXI0J
HcFyQJDCwuWY79995IReETfBIQ4czbaerzv+JsTjfQAdKtUgaOj4dVt1SSNxxDLlbZw/BVCAKUsR
bdY2Lq1scCifFmGx1B3reoH0LOpy9rJXGXkfqlgihrNtN1nZ4tykLLVmUdg9X//zw03mBGl/tOe6
4Aq8EUWZ28HMyhznJW1oTQ2S/gxymeRIuRslu09sZSf7GNWyxy85BMqCz9e/2VbbPR4+l4/GeUmX
mtjNrMScchW8RUX0z5wruVNDKjI3OrdQoBoUqnVl10P5JvVI8F63v/kSWpnncLkL2Vw6QbdCnZLX
ZhjeaGS4EKq3gwAMvuWQ21U9iy63zRtnZZRDaFWnQ6zI+LD6k7FrfGO3uLmXFbbhKg9qaY8H9AW6
f9UzszLKQXYq0QEaSSh6YBwFTU7pDTTrD9c3c/OSW5ngcLooQXdKWzy7wrR+HCPpQWpSZ+izz2DE
+RQ3pSr4eIJ95EerhkANQz3AkuT5OUxuh/iYNIIch8gEjylhrowJVK4x1ncTWN/NbB8TgTuITHCQ
MjGpYsIyugVmpspDlzzl0l/1M12+jMZBSVsoRd70KCeMzuIriN6CApKlaNXao7MW7BUCRxAtiYMS
QqUwrAOYW5rnYWrtCF3+Y6E4191tg1ATz7zVqtjPWBVJ1ConadgwwPfmf5T+va8gcsMzkCL0ia04
uiPvlY/mSboX0YAI7hqNw42KxkYyBmhNxIzkbRlHX8ysEWyiyASHEjOERVAJRcOOaX4YJ7zKv1zf
PtFH4gFBl2o0QKMdLKDSixxBkWQYj1kqauIUmeFAoVbbyQj1FP2BUIIHYxoSaYkguBZdIvy0QqDm
ea1ABBP5s+HU7qzbxpuYgPheNCgjQDi+3z5Dm8SPVudSIfY0HJnaE/naqLtFVGfcjNkuvk04VJA6
TN/OTNUjGv1O8mNyWzdnbRDs3HtM9Fumc2WGAwY57iMaQrEFwKD4KQo86lHztb1xqDzGjqLuP4a7
6Z2JO4f+aiV6+L9nSK7Z55AiT9KGhBqQQtpPruzJTu2xQlO7i3cYDp3t3jX8/Cl0FUF9Q+CVfJOI
Rqc4pj1kfuL4oTS9qYptoZCF4AATDiPikIRGEDBgtw5R8W2gL//pABMOIGgXhNZszchSJ/muHStH
msLjXEUCHNpgaGcwa+hQ1JRl1eDZc9KmrPO2xoNShm+kXuixAk25q/btm3rHyrbFDgJxo+jZsv2J
fprln2M9xJbiWIcir5x+s/RPVP+QRMlfRRAXG9z1Xrd1Lmks8ZQrgT8MoCFs6n3U/t/J5n/ZQb7G
VDdTjBE7XFR9f+r6b4HqVaIptD+cpMtSuJMct3qsQcAW3oDpdswa70dPhiQ5G0djjavSgVUvxIgo
+krcAU7ryhhSC9q0+YxZse9B76SzSHtTZIP9+/qerw2U6Cg6usLgKbAUu54iTxFxyoqMcKd1wHT4
HDZAwqg7dtFHtT9O0+76gWVXHQd2BPkFMIYQapq/yccryhxKxpwqP/IYN90+ulW86CiKTTZW8osZ
biWWWRRyUsMMzRMb10cq7apKgJ8bs02gR1ythQOftkilxJRgpK2ckbVRQQQF2loHCKPd52+Lw2hr
Is/aoWImHIXcQiQYNxTCZg4wdcD5empZDWmjTnHNyKYPizs9p8cAk1z2ctt5bOggeVjOkiuaWt2q
Y/1il3P2ZgTBGAWPu1uUdnFgrzYFzLZfl8aubsP/oTC4cYP8Yo93/BlCb2UKe9B4smPji5kKPHIr
ciKQY4PaG5olMQzGRWdR2YBPAo2LGN7GaNihPce72Ve87iyKnLaC9bUl/rHWQViCDAUsKeDoW1zM
8Ty3qKuC2MJTHnt3erE+LY4BEQQqeuNvJVJgGnP96DnCMDzPOSt11tTr2Qzitxe6A0ngPnLBJeq1
J3KKhe/szdO3MsafvhbTXfk0YUeTU1fvqnRv1IKvthW1/bIg7vCNQT1JFB1HABI1s3tv8Rc3csC0
eZA+dDdgxjrOLuiw95HNqlDjfhDdm8It5R8PSjKNZYJfEL8MULmDbobXHfUH2YVQkCsCNKE1zkvD
qusCyxoVqJJmB1TafGO0yYE+GV8B10f6F+XD9fbyQn5VWKX1FGJxQ+TORMFQitMPIiOiRfG6fS1T
c6wXWJm+spC33nV79Y7Fu2h1EXJIvpeffrt7Lm7J6+uNY7MkpYQtTA7ybeNWB2jLuzrIHvfBoUic
zl4Q7je70Y5lO3ZDJ/HE35G55bXfwMH2QmYaRhQrruhsa81rPt/284nSu+D/zhGH22m1Wg6oR3VQ
UByDJVYxyBAEjT5bnShnuonPKzMcPmtxCiIP9gkpDd0uTk4yRpf+ImZYmeDgpAoILVsFJpJDdyj8
7n0cWtxjsH2lruxwkNIoekPTDHaYHI7K+pPdyA/P4Uk/suyv5IId6EZ4sNkXv+YRHIw0WqXWNBgU
iIZE9xL4QPPzYJOnH5N2wa1o1Gorx/2LX3BAMhZmYBUxVikzshL1hd1AOZx/ctSn+Q2g6c2vorLS
5oVA8YZG7xIIyPnc22SWNI8L2CySRzLt0M5v17HwIc1eKr/t5MoK5/HElMxUZ1fCBPHRd7I91E1x
qA0/9fvSve6U24HQyhrn+GGoBNNi4EYt3lg+sf2Q7iIf6tDoDDW+iClQtr/byh53CqZ4UUlmwh79
0HufGK107Rgf6bf0lN63T9mu84WuuQlWK5PcgTAVkquJgQ0NXxZf97un8BieJBCqzrGt7zQnd3/Q
vYjy9Nv3Auh4DdZUgrCMe5OCeK0yZhNBH7KaXoROyASs4PpZP0J3+1XEuya0xuWZEjMdVQxyK/8/
AZSBpHHGLbR46j5z0tfrfrOJl6ulcReADJ0yLZyYsdBvin3bPl3/+3/wk8vecacALd6Wmiw9W43s
LC6eik4A5pIR+zd4bHozVhzyKNzEbV+5mOWOw4xXgaEUWBdrlo2QHQlAPJn5oLZxW5cRn1uHxIlQ
272+XNF2cqcCQiswjOlKVy5v0/leE11v28fckhWwW5qUQJoGoLN6eDcVzeVyQtDwY4Akc0sn3bGy
sQV9y9gX0VBurudijo+7ylFOcgryBTfU/FqGuMY/1/dLtB4+5CpoHKd5iQ0jOzZJFfngoF4eOw9n
y4X62qkQwrJoSdzxAkOC2qoRdrD1ulPuMbbwJbeJbdiB3TnJJ+Ox8QWL3LxvVrvIHzItMcsgY4cM
Uz/mCZLhLEJnQ+zqt2F2qs+qO9+IWMBERrmDN2gQXDEbdgLa/bCktlGc0Y90fWUiG9wpi41WyXsL
7iE1XqR6nfwQp4J8uMgEd6LSaimmBc98N6WBMw6ps2jHuhS0om1iLtTYNBMZDNMweMqEfFZ7OkQt
6nCn8rMKp5Cc7lieZLc4iiP/rT4MsrL2ngJYHWJamcuUNXh4g34RnfyJP+2bm+Jm9lmiJH7KXw3v
+ncSWuRusEVvlQzsW7DoT5BVxG4+NK+po+9UCL1XmBwRJRe2Ttl6idwpi5NBK6QaV6a03EfVBHqY
TJAo3oSOtQnuVOkgrlVpDxODP3tsF4Nn3csQYLFOpARDmII9ZD+Zj+dYqztjq1SIxZNCKMPQEHRA
ANt38pG9DgOXuNJZA5cetC3c69a23H5tjAvDxyTU9YriZOnKS2TuEj1wWktIz7x1S66tcLcJXXqd
tjqW9F7jeUxvdZ8pQjGhV8OPD6yx5f3VKXhBCRbHsznMUtjR5H0n4wO0Ywi960XK0Jv+d/lY/FAb
GcPRGkKgnxGrttXeS7kgsBEZ4Bx8NCrLkgk+kIWpr/zeGp6vOwDDtSvexnM2JGM0qeaCTwNicyV9
DkGqVAd+o2iCiEVkh61zhUXaRJUgYInbQXoopM5uaGEry8du/nh9PaJvzv59ZacMCrObIuyXXOzq
9lOlPfQijS7RUrirAs/+WgkkLEWJMB53E85HVfsaNoIPv/kuXx0ayg7VeiXpoCeQR2aHJnho7llQ
aXrhyfSkM8toZA4kk27+on8Dcpc/wYdyeKA0ZlCSEkbD6pvVg2wQg3KiYIyd9msux6HB2C5M4Qz7
p0IzuwAfxA++VVEMK/AEvoqIkDIKMuYJZf1CM/QsG6+6aKpw2xUIpllBOKCBaunXb2SAKLFKJNx3
loU8WrMrSeSpxi5XRPmL7cVcDHE+B5Tu1cyo8ciPVT/XtfsS2sgGDQQdSdtoczHD+ZwGCYJpbrGe
ZkET5Xyr5qLWHdFCOAcLmqTVxx4WInrU2nv4lyx/uA4B2ze2clkF52B1G47UqmFj+grGuOIAwd3J
rl6X20W3+1Ppt7ItYsLbjuwU02DKdhbkQrkoYVyk3jIT2MyQrVP2wcfkdQKztOZVOzW3RUH3Vjcq
zunFHAenQSuHETFhLjgrfuWXu2Dfnjqk60Kk665v57aPX0xxPt5oZqBEgDy3zo5LeaQaOkOpN05C
cga2Rb/jwsUQ5+OalWhyxipSrI79HmgdTK/y8oPhV4A7kX71tq9fzHG+3snSOKsxzHW6F1vf20lU
Ktks1qw/EufrcTAP0zjBQgKuCQliqGBSjT91rdPsw4Ps5wfpyDLT6BEBU5pyH9/Rv/l0KmOCBsGY
/BuNXksgZ4Ussgp2l8BecnBb1NRV8f4kqnfdSTarDGi8/mmKi1OWKpEb2oBPs8fgbi9VTqS99NF+
IbHdxg9FlHnL8jHWZ7tVFtc0jkb+JOeD3Wlni9wM5GkJM3coUdIavrUmmqvTr9d/4FaXBOsM//kD
mfetrtNozOLJjJFIVB+Ug24bR4iE+Nojk6nrwFaNabRjtE+OGNsSGN70s5Vh7qiGZrS0USwxt24O
zR3rvpefqv3kUJvlpbT7TuR42xaJrhuo7qI7gsO/qRt7XUpgkfYno/2YEREVwTbaqT8t8GOyBD0O
kwzudhSPR29xGUmV6RFb9ks/9kUxyWbHAZLo/65H516VTSvHeijjba4+/Ghtgb4QTlF102E83Dmm
rjXaaKZ4ZWzcomywYC/5gVlTS6O+0BY0tGKwvyuorxvFTuAhmy++1fo41zTjPqyaEQnnzm9OJthh
Bsz/5gcdnIOFI4Lz7dtxZY3zxyGOtGVQ0cAaoaAqn5c9/WYVyFaObn0feYUzqvvr69veQpMJsIEv
6TeSTdJkWhZSCyH5stjZ2B4wXSh46W32GKCZkZV4DBCs8qNcUo+RuIFN1w9KeghaVHfkpzBs/HEE
6w25s9TeiWIPrJ52Yr0m6gMUyo9d+jJIxJOq+ZCUt1We/s26V7+Ju8/0YkFpRmHHsLxR2kdDxIG3
HQSsDHA3WEpKLW6nDITJZzaS0u/oR5ZfzO+bXS9Yy2YQsDLFXWWaqcpzPajQ9i5u2voE2h27n9Ft
I6LOZj/5txhgZYeDLmUKIKWLyVooEo5OXEJvU9f9paxBGTnaudELLkiR3/CPhM5o+qyvAS0sL1y4
oDnp7ORLsUcd8hb5Kre35x3ma13pRqgUyE71laVaHKr1YZ+hhz1gdTv2DJrQ+krvtXPvsgaq5gPq
FdeP4WbkfdlavhWxJ4leGizHrlnngT7nmFFNBYJ9IhMckMlq2JQjQTbETE6JcdSU3awJHHETTFar
4NCra83KUiUcqqodn/NC/YxA1L2+UUKn4CLeTFJbnVqgo4kjp3Otu8WV7PLBCu0UissjptjUp/j+
R21cNDv3PvB8zSs40Cj7SUm7EAeAjZlV96mX3LFAxThNe/Sp4r6rvMVJHktXOsSlK4eCaEX0BTlI
wbMpI5gnRqGg+EZwHjIoxFr/XN9fkQ0OS0ylzYZpwgWUarG/qJW/5MQxdREJu8hTOCiRFKXsdEio
uovqDOrBil+uL4P993/+Ugixfw0o43pOOtrXjK7+h/rD/9Zpcn23VL4oXAQZDeIAX6QijyNakrLy
Jou+XV/K9a1SZS54T+dg6QsdJI16uMM0XEs+X//72xHcz1OryhwwUBKSZYrg1axHgdElkJfCD9zg
uf84OdKuQ7No7lOU5O7FMsTbwerKOFv9KvJXSWhJiQFUGt5+tFtJDnGrl8DOXXEToNAaBx4oqVPa
KO91P8W3fAjdghui961d7kv3xuP1jd3+cIQa2jutGj9PTHtTgg5dDL671l+sZ7V7uv73t53v8ve5
rRtIk4CiWkE6cPpkqDex8qKPgpQTO+2/H6OLCW6/+owkANxcdZWu39M+PBXmN3MK3VAf/DFbDmPd
Ci7C7YN7schBrLEsaR7qLB49slSNcViO/UHcjC36NhyUGlFekYD1VY3lrareFsIO3s1nA1jr//34
HI6CVBIUAsnExqx/aBuXtR07ylGCq0W1LXo4iHyBw1PSxhDqSxn1eq14ad+e1HhEO/QsqJH+4Qb8
uSxeh3dq2Dh+g30rZ7s76Xb40hzMm8g1Dpld7NlwH8yfjDe0Xf8Pz6PtAPRinYvKDBpLtK5ABSBV
GImao70OeitFTz1JPYfzIljsH9DiYo5DXkOvoKBlvT/9qkMOpVSogqmH1m1PBYZrklHg+kJ7HBCH
VNVaIwJgjE51wtzXDahIT6xnf3z6y655ZMX/9VCDgw9ijfVssoft+DA7BrTVSkdC8iOzQSbnRp6o
3267ZLKyx2EJVfRaGjDdjKbCGVNtBXrFpFsmtKCDQXuBHFn7BAVkUQ1VcNANDk8gDpbHIWtubZMD
SW41kXzq9ot9tSwOSTAKoRlgSESV4Ul1VI+RkjU3eWxTNHmjZdhdPl5HfdEZ4IAFXKDlkg54mbRx
9KaoyPcaCeQojcjuo8Wny7fr5gQ3AN9rlNV53qcE+ye3ma2ld3KXOJkuO4X0WBiFE1WCQyBYHt9s
pNSSZaUDAsOUJk4TmYhDkTmXiN1UX8dRECVut0RcPh7feVR1klTlBU4c2aWPhpM+WN7oa7eMDsPw
k2P6agm2U+COfL93J48GroUQr5dlb6YPZbu7/rk27wGimBBmodBg5IcCC7W1jCA2gc+Tm9SvY+v+
VTMOGK//NcG/ysc+nqoxR8xrdD4JX4zuRtYEYcc2Eq5scECf93Ha9TGiACJ/WsLH1DiG3clAy958
V8V+r3ynsmvqb5Oo+rkNUivDHOTrUL1s9ZK9YN3wNtgZDhOHYqT48tu74jcYUoqz6PLexpCVVQ74
W2Opk6TFlmp31p3sgT7WA8kmSxdZ/6D5fy80yPbvt7huZZC56SrqnktDUoMFySmWIpbsyJm+YEIR
1xq6B/8mCl6Z4mA/b5YuDVoNTUBT5PZT6qTy1+s+vwlRKwscxPeg1zLAowHImB7iZraN7iOImm3V
/DrMYIhsXq+bExwxiyHYau8g7daQucHHyofPlfIhke8akaiF0CE4kO+aOWOhB45x/1nX9jV9ioY7
o/+QV4sd6TdmgOJvDtr3zFErt1UaAQizHbvmHlw0mZo0i4oQSQCayd8rq3ETAnXeod8rSftwfTev
m0Id7NfdjCGeJ5kJXhhVYDl6HLmx8o+VHXtZVMHcvFh+eglG6341ZGXSrNSs7qJojd1mX8qQ2lY/
2HTYxaZotk20Kg5GkmZmDWQtnn6pai9g4ppqpzfPVizI6W2+llaL4oCjTGaz0CJcJyzNoYG3lqU5
xGMo110e/e+/7t1c16meTFhOkbR3/ax8iErEGxGRBLGNwO9BsfKrITlvDSPBRKQbd91+RL+bWRW3
nVafClndo9vK6yTTLul4iK3Wr5J5p5agCNDDWXBNbwcGq43lMAUsIouWSAh72EAKWNfRNm49oj/T
tKfj5BXeuM+FFYPrOIauxl8XPxVdrk0dIrvOHb3qxAhZFzv9YLj0EKMeiUHuh9inTnYW5TW3y6+r
1XJwk/VVGZAMcJNgepZ4zD4oVHbUVRZ7epj94vE9kh3tRSQUIPIsDmkkEvYIv5Dcast/gvJkQcTH
GETKfoLTyLfapoWWy7KMoy/NDabUn6Xi2LQaREgs+zqYCeIW0Gf9+glJM4dVEOI8Jic2nQImaafY
s7GUxPsfXnDXb3Ht/desb6KylHt1SlX0alWH8RZDFW58qg/9XSicsd7+TggpTczemLLKHcxZnupp
6REoR82zRQ768LnOBDeByAR35DK1mzA3gdDVat4CaR8nH9TFvf59GE79fq9dVsGdMCmszDGqECmQ
4S7ud0rycv3vi5bAnSPwaRlWnyKsihF/yIZdDJbTUsE+bS5CV9E0QmUTTEMc5keanNKpwmGdyEkN
vtJaxDq8DQcrC+wXrPyqgMxMn8zIkipP0xtTqr97lxnGSB6W1X+VXiqvPrEG60rYjCxaHOdnRtLU
iZ4BA4MzOQfnYNfvQs9wzQ/LUTvKrizk19v8ZKu1cl635IthKgm8rk72MsRFwYho7K57xfvh+M3t
VjY4t+uTwZBi0BW7ZpC/xml81/TjWTKN0zDXbhQYu2gu3npdea5Aq8+6XOjXSW2dUJfuMx1Ztbx3
iyU95I3xYPb9TTPoGIJA01KEuZ8Ck0ymcgxnzC1c/9nbd+DqZ3PeXNFiCpfBYONT7CWEdCxyG9bt
fNeWaI4B3/qtJroOtgF0ZZO7D+Q8nJU4Rh1U3vWYs2PDQGhFP9YH0P65koD1//q3J3zsqfdxMlto
zHLV+DArew0kf8EksLFdXfm5ot/mBueBgs2GYU4HfSHLnXfRfQWWT+pODggqv4Mb4HvzwnqN8i9/
1US3Ms1FoWk1D7EUMNPVQx5+M8j+uodcP6yELxy1WdB3rdzgJRTnxyZSfHUWiiWxs/Hns0P40LMt
qdRRhnadO7hIejmlA8a6zLSD58BvUY5nsdiIZrGP2rfrq9vu4FhtH4dFczeOXUlUNluS3zJpPEwD
HTrMeYjbOIW2OBiygq5PJwrCLbIbMJA2oQdRP8o2G7wQRXuiHeXQaJmkoiY1EI8ResofpeZhyEA7
2CBlL3x0bU5+aqs95DAELRR6Ok/4fINPd3ihexHmZYb9dGOC5hC1xbP1UZQgFZ1qDkLGRY3l2ML6
WvkcobtIv2m0J4FrsL9xxSv5iHJUk0QqTbTYjY56JrsJPQitHX5izQDqfXzSb2uXFU4jNMoeRRlt
wfVM+CAThAb62Ok41uxtUmH2oLtpd4Fma2ftiKzlg+WWNwkKFCI42U6OXT4mH2+q5ZDKmY4gUG3J
l7pubhJzOLZR6jS0PXcJOOizZh8kVWgbEbTTVHUf5PmZhuU3YvYOGXIvH0X4Kvja7y/KVazS1oFk
ELTMuVNWOSY6n5qpt8eq9QVffDPWXq2dYeHKDllCOg4xW/uuOBAvPAb7EuLQ/0uVi531a87F4Q4i
kq7qZZyZar6lIIBMYsU26X1jCQM9dgFcs8ShTiTJ+ZixozL47QsBVdT0YNiKgwnYoxh3BHc7npu/
bmHTDx0JW4yWSPsKbf8/Oik18FikruSK0j0i5HnvI1p9MLDGVdL7IAupHNbCRe8nMPkS++NJe1DR
Chu6onq/yBU54EnKQbPmJAFpIkT2gsiZJceURPw0gjuX12Qoxm6JjBZvWaO679KnUjQzJ1jEe9v8
atvaqgOzboaPNCUf8vyzip6T5Pn6WdoGT52YlgnRdUzb/uoHeRdRec5xr8oYMYI+y77160O3Mw/X
zWwnk0CP+K8dLvxpki7r1Al2Gst+b+LDeK2E4dAOLKSd053/qg1zZY97mI2RmhpGDXvtcFf3D+py
byo3RRALkgzbHnBZFodEVqRkTNECX0j3eu2JxB8F+7YdIFwMcPjTNcmIUBgGRt3Wvpolsl+1k+8W
2ZnfymcdNc0CTZBsmkXI5LYNSBfTHCBlNA7GqGGmjyCn9+KHwJUPP0bqpIP8KFioyBoHSJIeVSGK
IOgBTu0E/dbEG24aRgMg+9GNWE9K9OG4WEgNqzmeA1RCav017I+JqOftDwCLZm3d1HXklzkA0pC3
1yL2YCPFN1qf9PIDkyEkn4n6baZfqOKX9UPb7cPh+/WN3F7YT7s8hxzm+IIw0hEN6dhIa/hupJ+v
G/hD5HGxwEHGlJDW0GIU2VmeGyIJdn1ubkoM6NPIzjHHNdvFDj25k+AosC/y+/14McscaAWGg2XV
syRhYUN9LuOXIDqMEhg2kJfInq1WNC6/Db0Xaxx+qGUDnecSn6+wvsTpF1kL7VDMSMT+yrU1cfCB
kkE1ZCmsMB4KZHkdzBi4gc+icXVPhSQszOeumePAJBqTqrAmfLnkwBoxKWQq/xfKrz+A/WXzOOSI
dAiYdiPsMMZk4jBOlBjkR8qONVwFj6LJE9G34qBDSaFWTGu81yotOSONAMXK+SYrFdHohOhrcZih
a2rdh2z7Jii6mPvELb8HoGbUsSx1P34pv1w/aKKTzCHISAINutlwjhpyC/NjqwkJG7Yx9+d34jnB
zXosC6hpswTfDPFj6AfdfGW6Md1Z/KoWrIanBW+7Re/GBseX6r7e3vaijLXo73Pw0BhKZZoG7g+p
2SdDaFuVAPe2XwKXzeIQIbH0xApQCHab2XDKOTukanpaevOmGR+vf3iRJQ4VSBKisWjAVs0B6Nbk
5CkpG68rtVOf5bpz3ZYIzfnB7LFph5DVt3FW6xfTT6CqGHqDnWOI5IAThUgwfmWVrutmBUhEOISo
s7TKipHdjjsdXOqs04dpfP7VZDsmEP7/JczTf+d6WyqZiRNbIXzqkvx+VAsnqyqBWtF2kHYxwwGD
pAedpE74YLGJJ+8MYSSUmVCwg94BTf/b/c6PLBYkz2jEbAVxdpM2IDoxlOfrH0eAp/zMYphC1GqU
4BJFf6zJa9JndtKV9n8zwkURXdmEMahO0DBNTK/G1Jkkk/u8JYKUr+As8VOJE5x70UuYMVqwvZLW
7QO0zhk+rZfdf1sQhw+SZllVJ+PDkPYxqV3SKLbR/9XUycWhdQ4awBvXNEuPc5MGT013qxTfs/nt
v62DCxIgSg4i9hDrMMebvvpAatAey9nfnH9D1XTFVMHKwvftgFI5TcwFaRWE+kcNrNjs/GdH0fnf
Ts+t7HAnE4pecjuUSKrkhrGPNNPO4NYWhrrLqdtVWmCPWemjkxmznA06UJJjUL51BGJ9Or1HO6Kn
GLnTaLrAVbbrEKufxV3tJEgiLWKFrgbV/dlj7bf0YL6Wu3zHVN7lk2ojUYKW1eyDKCO7HZz9tK3z
hZallqYur2C7GFWvr+kubsNDMnZeR8xd2tGdlCmeSmSvN8pPXdwfVJKco7EUXHKbIGNYqqqBE9BU
NS5oo7qiZguFm0XZh44GbiQ/d1QkXL15zayMcJ8/Aa+Abg3Nv0+Vbg9WtL2Y4/YPbnZZDPc928CK
Ows87C7m8nXoP0i36qF2kF5HhE3t0KFfQr89MoLY62d18+K5rI8P4KhZRVEcIgHVows4mv5J2tui
+6Iph04kUbP9nl2Z4vC6GeZZKxIsMfhQHYiTe+UObyKmjqeeSiFb2R/M/QsQOt8hRguaUsrGaEcH
enwEcprLHj1pMqjXVVfeq71/fSe33fFijwsfKSahp6gFIC1N7UP1eSjIIVREA5MiK9wdUVehIRGM
OrtUOVbkcxs9juP36wvZdonLQrgbwprHHIonrA+laO1uDO3JfJbGxVYhSdqO7nVjovWwf1+9yScd
/0ugPuCOylsWUJdUeMJGf0Xps0IsLlg0RzOTNAYVSSPbQ41QYczsUSq9/7YYDpHqwugnLUQFNUR3
vZmeRrm21UgQj2wXF1eL4SDJqImpqDVqF50rO7JXO0gMnawdy4FLfxPHrUxxqBSpcg4SIZCaQJvG
RmuF04Y3YyqiuBD4AF9+SyY6j3MHn16G8XUMVN8k40MmVfv/9HX4QpvUN7GqVOjm0hbflN7M1jfm
L9dNbDdZXDbsHZRW7qxbvbmQFI42+N0h9fIzGFqmh/LQ2KiKfAS794OwjMdO/G8pmZVJDhEGuZiz
cLGAc8fBZezleW0b3+ih96Vds4uokMdQdP+/b8JqkdVg9ZE6jfhe4NTHZXUE66Qn3w24GXPfcoUE
TAw5r62QwwgzVdU+beEfP4gD6nPgfp3fWN7JcheR5IpoOzmo6KqCYNoYLYzaE7jLwTKMZPmHwY5e
TBTwK0f/KPAYfTvC+Am3fB0tB+flELHm8CgPHH0eXxWlctqpPmVK96mh1u2oGp7epHcJfR378hwq
rZOV/4+0K1mOG1e2X8QIcAa3nGqQSpMlW/KGYbttzvPMr38H7tsuGuIl3nWvtFBEJRPITAA5nGM8
W834nBn5Uc3mu7QlzkgqsE6S27ir/aqNnMGanrIcme8UWnRgDDLGgwKKp6iWU1stDAT0Qb0URtzZ
9WwQTzMDYCGMtU20yqeKcZIb8OHNyWM0gBYtjRw6tTi709SfZ/2skqW3Q0qdsmxviij2jcb6lhfd
E6GgkE4xBiZhFFwm9y0dHCnrvCaX7vMp9xW98udS9xtLuiWqMduytHilrLy0xqjaS68Cqiw7p4YZ
2tVQ+yQbziRPnKEqOjuaKdgU6egrY+LnTfbYDeX9bAE3bzZtTaodszPcOSHg91Sa+9yUPybhZEdT
79Pe8pOMPnaARYmpgd7KTMd0lQRCreCegrB80vu/mqk6kFj9sFTTUyGRD3Jk2Ekee2Y4PlKkauq0
9mJlxCeD1DMK04+zmZ36Rj32+JyxC49zl3mqibnxsQVkYJYDHduQ7ira+Wk6PpVdem6mwO2H4Rno
Kq8mHQAUVfpKh4GNyQBWRHtUUs2XjPJuVjHxkCQPYNp1lrjvbWWE8ctG6QSKEQJrmxzRmOqYE/4V
NoljtJqP1rPPEVk8eco9BZEb/bGlq1TTfYu5/86aXbk20f2XB7dGT/xaByiAHt6O03gYB+oagBgx
1PC5i5pXGS37IjMX+DB3aFF5UAcSocsB9y9nRqa6dIZPBjqhGeJ6jNKTuEAjDMbc6VWWcbGwgqWb
/0DE9/NHCuidztbuGR8za+EVEaqzm9FOoOKruWgxp8vYYNBCNyU/mvMbiWSH/YUUnJV8QTdSzIro
BcZVwvELGdHhtkz2IA/OvhSRItxdVqmaqremjuHQnUiPBJEoyooEcIdWVhRzbirYmtYzzt0DJvdd
vOAfOm92O6f4bLn6H91kru8rTuCINbPMDGfIWH4sxyNVv8kiMklmwu93/yqC6bw6FmmkxnXzs/fU
yFxzuZvm21Bp7QxN8MFwmP8MvPj6nlK5Y3EKpaWfJKwha/A3UCNJX8AW+DcSvquI8kbbr4Krdty5
GBY5yJBYLaFXTuXka9QNzRPe/E2fC4xv28R/SdI44yP1FNTpgFCBho8HNNKdu1H7Vtbx076Nb5+7
VzGcRciq0mYty+vV0ie9PuvTU9gdY8xhJfUtaZ4GEcmxYAE1zjyWnloNxjmR4jWoPfTaQbOCo6X6
433W9x/2dRMtIWcaRKe9ERJYezOCUFKy/JKkDgbSBTslWkLOJrRlzkMLdROQmTcn9djdMGqS7iCq
pG7DFFwt/V0SvqBaZCJ57jbfFgCDq251y+DBlyMg3XN7OJve7Bt+9z0Ebrfk1oKqnUhL7uhq21o2
uhhaMpqj9pAeVNQ8/4jjUVNXSnKnVacBozFjL+ElOvT6g5G8aN2PfbP4LzmRXzbP5+ULS571jCUz
G5eV69TjcFwOGEs9aMfsICIqF6wbDyWYh4HWW0whDY1BKWjTWIY294UZWoGx8wn6ggb10BsLwzge
PZYLlrzlYD1ZTgwcAvZKMHA5FEzqbRe9rrvFo8EYpKY0jxA9AnDlsFJ4WNtzYtPbBU2brAylu5UT
+oogaG2fm9cN5IIIbfB+VQqsaVdjevPSlSIITdFicpEjyQJdt1jzBwaELmBQyuy0Ld2+sd4EpsjC
685pqXOxozOzgsS4ogNQj5HI4J11oSfUjstnNpwmQoATrRuXmSnmOrIsTFYw5ox5etWyV4E6LHm5
pw4XJBTArQ8Sa9Zh5YjaAf6hl9/+JMkUMo8KDpKfD8r1PWMIpDpOoUtqJk5bnrUMbTpxfjLD2F6m
f6kYDxGDJ9xSKgzB52/40dQLHrozSB2PMG6RUwkWkW8lbFopyiUZxtcbd7X+YCrPkyTZRE9QE02c
tHvQZq/vv3cCWxTYvMFdOIohmKqe1XiXEcQCw7eenkNqCs5Kwa4ZzB9Wu6bLSxe3NQwkLB/y6kmz
kGp/as3PS/DXvimKtOFChBwCUk6SoU1JPo/5U90fJBjGv5PBRYkJICLKLEFGElzU2pum+9H4I9CI
a4TloV7qEfSeHSvvsiaxzO1rW/LmB/NxwaQaDW3cqvd1+i9prV+x1eBiRBTI8jSNaALSkbRFzQBT
wm6poJuBNbQEtQcQHYFNsBi3EzQMLmjEemOawAjC/akF8mGVHpLKS4h8r8yivnpB/ONxXywtIcCC
hyQrbp1CKx2lFb0ZRSUsHutFqS2jsJhRsEEGRguGWOH2h+5r6kgvpLTRSX2ac9u4E100BBbPw760
Mkn6hLmWNH9IsscCHeHKy75xiERwISIerf9cqOWanKs0Oaam9UM1xo/7YgTbZHJBAihjqjSzJ2SW
+xXJ7ArJuX0JApMzuejQxuY8TxWLDtmnWvoomc8hTey4F6JfCWK5yYUIAE6UcTRhU34mbf3luKDW
h8wL45ItRIOmIq3Y/1fBtY/KpMl1aFXVjzr5RqKPg/pqqaLzie3yjr/ydEHjrBVGaUHMfM6e2YBF
Z1ceQ0er8OwQVWa3Rx6uAdDkooPclZKuAekZCFsUZJPpE2ZIvRzwqCdQYQMODpNy9bEWXQDZr+7p
yD1DSFEZcspikjF9TqS3JQ5s8hAjrexXIHjYN0aBufOkQVpfRqbE1jNS3TB/SsnX/d/f1AVpJN0y
dMIQ2n83i6ao+1IFaaCrAXB7/ioD8tJUnMjwo+wHRS50X9qmEa6kMetZGWEY6/EksUe30jUYZSSZ
13ZW5aplcMmC5bQvTP558Xq3UStxXKyIrGHWFzZKabXjqVweaWjYBrL65kg8WqR2F/S+ki5+rRmn
IJi9uFM9fYmcJEiRQz+HIca+6ztCRhtrZM9N6KoEhJvz91DRnXrKnUTrHdTQz8HSjnbfhWgJiJw4
7wHrPdtW2R8mdcGxjMbj4C5UwUmqfSX9Q259IV3vqUn8IPWvOrLlqFm78TQ5cjm7ZT7dStFX8Fxg
ns9TstcoBbj8mN3mAYZHusbXytYLM/1sEu1oDg+qkrsYSPQC8zasQmSdJj9C4WFQkT4O74cJtKtS
+EjrwiZN4xRBf85D885EFidTgT5nGY5al36QyShY3I76+BS1yJ7r3+cwd4p6QrzQv9YmIFaCyRm0
2a2S6MmqSsfSLbtb3kqlOiTq9KyO3TnoiBsPvWMYn5JRc3SjP/XBLfrNbuqu8BpJPXRRcizAAp50
0ktu5V8iE12Q6eRU+bmWzEum62daEzT1RecU0BVAcAc4wtcGqf4SRIxBOJ7COP5oZV8zAB318WAn
meEGBlrNQhQqShnVoe5Gl/5Cuc/LyGCnWua3S2zX+QIIz/JGC3N7BJkMbUxbwvBnFXQOZngvRYCW
oIZ6ZT0BZaUDd9ZsaySy5cSwY3wfCROv6r8Y5udcqlG80U85RkijBsUMidxHgEgWeMp2aFvZLncK
JVVFQ9IjxRfeyffViU2kgGz824TnegRwktQXY/FvxpqVSO480sxwWMqS5ZCMozzcxcsHgUMyaKM9
f+TOIFpqoznnEGDegw0bVBfaqUNFVLkRTUJt3kVWmnD3VEBS5CElBEd4eD+GqR1FHyLh8Mn7YGYx
KmVNB8y/jEOIOwZM1L5yleoEBT9bO6PL4MwAZDQ7fFZ8DWiIjEWuAC3W/iK+36TfpPKjJ9YMeMdR
1ghm7sI7Sc7PRSJKF71fvd9FcGeCAnq8qZQM4k5zcpdpyjkk9UnqNEHScOM18bsc7jRY5ol2cwBV
WJeGUnj9IThNldO7gU2PjUNkR6QZ25LfDfB3idyBIJGhHscaWyYNo03DH6EE5kT1UxF8SMgNaU6D
SOBGOvF3iZwbtzQE+jJVias9Muan5Sa4HX1q9yekcHyRbWy8L36XxnmwGka1EjPjaD16Vs6qn2J2
KLkvPrXu7Nb+eJouzUE8diAyGM6vdRNw2mb102AAXzk9Y1jbTktZEBJFls85dUBJv+gS27w0O02W
6emzqK4icGmVu0/W+TiUTQQRatniWMQtwCRuI7/OqeDp/j7V8ftGcbEjirUAyLBYsWWOUCzPyTmq
jEue6K6RDbHdmI3gYr69RQa1CONaUfhe4MkwcxlDrgTogKndl1809WMTiSrYzGHfu9dVCLd8ubqo
CBUKlgzlNh2At9MNo9VkjVfFd1FmYHsJr8K4JbTA+FPnMTQyG/VHoA1eH8gXS5aPGLYE+Wr/uh93
NyosbMv+kfcOt29Z6qBD4xrIcW8HN38Ch7ID7IM3sNujSIDBZ6e+nd3p8+wq9gyYZmdf/Hbkukrn
YrKqgvZHbyF9NG+odtPJIJetb+TlKVw+jeqTRmaBt227wlUgF5zrUFPTqkXg0ulXtZ1cRblt6ZkA
1mBfsW2vvsrhQrKi5UGtZ1BsJpc2fZi7x/3fF+nBBeAEb0Q6MDNpy8CO0mfVeE7Ut7zN3X05+w72
DshvMeg8KQ0Bc0BT3w9mdyzG8bYLS0HgEJohF2ulsY0kOkOfsK4+atLkTyqeHN3s0WA+JxJaoIcA
R6fdJt6QHFvgx4J38lAayU1R3FW931vWcyWVT7lqlbYZhd7+MoiWmwvSYWbFS1nh88jUHXM0+5Sl
T/rJbudaEG1EHsEFmwC9lhoqPcSlyPGT9CapJEdHmAF12vA8UXcYBQK37ysA/VEMRbZUw2AmsH69
Bi2wrye4RHSyeoDB477ipk4c29JldkEofRAhiG+GuJVAbq9J2JqjmkNg2j11vS/TI3J3Nf02ZgKr
Ymv1LnCvBHG7Zqm9hNQuBNFIecoX4ltpfmqm8l7JSq/K9S+pFQtEbjxwEE9XMrn9kwG4Bhhb3FU+
zo7qm9TOehvMMq4BLmvVa1S0PGWO6Mq5aTQrodyhYZBYU6O/L0jEwdSsbLMqeQj25w7Yw9UXzMeh
DfU42ujp3neMjXLob/ryud8+IaMZMH3BJ/nax8gfAI/RjlzTw7vfmWIHw8j+8GI9iDAGNiPsVed3
ud+pwB2e6byA6K+7NUVDJj+bj3esh4f4jhqtqQpmpgmonKrBbpG/Nn1qjjbJiD1pjwpV7VpUHt1W
C81pzBnB4cIdHENc9rOOVx5GRfXC7ifzL9o3ok1jP/JetasQ7vQwl3koW3azzW6DAz3gAg+AS/1i
AuByuogTmpvRU7uK4yJMQwMVeOkQB3VP+hKfaYMeacs4gzVG1CO/eWCtZHHBJaWLAhRiyJKOrUc8
NH/eM1Ln9FDclKfajz4rNyK8kA1cQOYDV/24OJNTHA2thDt1dCJn7Vw8/JxwwdKy3iwQ8ODdnDxl
X9gdKvKiSwhaqxxxoBWFgfeJiN+/g4s9YZdkc1YguQSybNzfUvg/q2A1F+H7T7SjXMBZtGI0qxSr
rNuLH6D9XHHQlWNLTzHY5qmPNktPDAQj2Fp+Ymk09HaKLbhGC2godbmtA7BNoOddENHYFXDHOfhp
c0uOmqZmzvE3AkF7iL0JnCjEB83wRdQ4urmQOjEAxK8RavLlud5KmwKsnDgLg1e9ipy+fUzSb/n4
7U+UApwIMQilOnLivx/yBNC8dRAV6k9uqPFQHowHGQiQ6Ln2pFOVePviNoPYShrnhGGjTaaZlro7
9Gj0TPVDGCbHfRGbxrASwfmcKZNJGhZQyDTJ06B+jqWDFYl6VTdlGAQznQRjFpQvyg01aHSBHaLg
4YdBsofCj9zBtl7+htjIHOoUh/99XgkuvBLJRea8rVRTa3M0EhddY09SetfV5l0f6gIrF6nG/r+6
9I1R36RWE2iulSapPSGFrirUB4GB6CG0fb1cacTZgiGXTZUOIA0FFeKzgtIZ3s4hqFfBh4N6Pniu
RQ2/m8a3EshZhlbFJfLaNdofp+DJoIqXT5JgaH87/7WSwUdavYgrqcGsSOfKYNGuHe1Nc3v378kU
83nf1EUKccFWT3uUOTGj4RrWXUx+LP3b/u8LbIEvxqV9g/ujggXLkbyeznPsDbHoaNq8cVwXjHIP
/QwPSZr2kNF6DBAK3O1o+5YfGT0Luckc4b10e81wJlOMkigKH8TpGBWlGkIeTY/qdBubgnv+Ztw2
rr/PDpGV/0xBuyBLPQADsz7pgAQfwHYfolhWSf7+5ogU4e6DYZbUyNwhBk3zTaqhqUcQ5ESKMPkr
RTC0mGZJjIMBz7BRijAWkwOD4ntMdcE7c9vKrivGRZyaBFGntJPmSsk9sb7P5WkQlpWZa787ug2g
0QGel+Co4zwFFMhgKAaElauTziOokGfVt8T0jfClDQT7sjGMySL1L1n87OIQUckKB2yMej+BF7h1
Eld5YI2umrDus71HV1Gc88xjhUtzX4H2XTk1Rg+AlQ/gStOmzt23te0tusrhjFqtSVUuMdui9mi2
ii3Pz0UrCJ0iXTh7HofWUIoAy7ZMn9r2rITHqLwbAtG7dNNtMA2LNgmqUsvkLAF1soGiEKy7xVR4
yMXhxAnzL/vLxYL8O2szNYOiLxbtWjz8TSOTJkMjvO6mxms5XdTiWQl99Ol6ZGptzRIY3LZGV2ls
YVeOmtdaquvTjChNQCmU3uqgyt3XRySBOziNSaPybOBKRdSbwriJl6f939/OjawWjDs1VeQsw2Y2
NbdTrWeCWrmxKIBxzNPIbnTt2IObtCsMvzWp36FmVQ69b2JksVlUAHCWT20vSrZtakypplhUVwEQ
zlmJmeV5YoYmjnHdwGRGbE9pIljU7avCSmlOxtRWuVWPjNHx0nvxsQYPlXJKT6pT+mIqCYFJvmvz
n+qyaSscex3mLZvCnkfLydEv1GZuN0t2HVTu/p5uruBVO77V38w7TJeWuN2F4+hXSG/VRePti9iM
GCsRXFTSlbLMK4PN5davY3YsptSea/RUCA7CzeC3EsMFpm5Oyy6USwRZ6VbFeEmjAPVJ1IS3eUCt
hLDlXDkxbEFvSpwrLmn0c62PrmwhH0GsMyWAn9PSr/tLt53DWsnjDl1q9Jk5xpnuWsGzrn7q5y9G
CLRR814d/mowylrrTpSITF5kE1ykCi2gteUEsbdB7tNcuqcoDQWhRLRZXKhC6mwMsijF9W6+NxFt
y+FDIFuOYPXYlu8EeJ2LV2WSxEpVtvAmFP7QmolcjvL2zbDZeH1wJ5osYYFgTxoXKJR+GHVlhE7k
rPvIOgDXCLmbgzB3s60VBXGVpQLc7OeDbWWDs1GVtbUgRkg3ncumtyI3vKCb0cY0ti+Ga9s2+as4
zuSDIg9lI4RfjRW6+cPSHs2Xoo5trTnQVlAO3rQ8EJDqpkV05FO4ixJQX6iioH0FiF2akyzDZdR7
geVtzBbDP1cyuHBUjP2oJ33/90smcor7yCVvGdLsjFdQ+WS5//vkz+8CucAEk6jjdsSk+tCe2vIl
D972zVy0aNwGKaFZlG3OQrj5oaWT3UiRIIJveutqybgo1FXVKMmArXIDnRp2P6Z2pk8o75WP+5ps
mtpKDhd4FsmS1a6Hv4bkpPZ3UU499CE4uv51GY77okQqcQFo6CMSBxli3CA9JvNNCMZbcJv+Oxlc
+AkIChxdEGKerMiPxojmqzLytFKUChKtGhd31GEYFovi1k9LdIWfDRx6eNvYlB47SURrul0uum4R
Tzqaa2E86RWeMslJB8SDbQE+PvAzIDWrXusTADTF/ngjAkMXmLjFxYV0zKiqRZCqB/YgvTaxEKV+
M3hTvDaQJoS78tCKTd4ldWMQzc3q0W7wSlfn+hawUF9IARaQEg1Z6HWwh6H/MRrph6Gpbgc8UWUp
d7uhLWwFU8FxHQM7A92hZeMgTgpC4+bN8PqB/M2wK/W5LABR47YGsUkRndv4TNL0ksjnuQPqqSCo
bPvHr/Xg74VI+pXTnFWaK09+nd1Z5DGqX/bdY1uj6+Wdc0FzAbCIFkpIYcrpYY6iu6S2QNesv0xS
cJjM0VFL4u6L3Lajq0jOI1V9Nmo0XyMhnI+nRgUKQzZZggNme+V+yeChJGgTSIuKkoCb6Z7WfB6D
b8byRw/967uHx5KgRimXXW0oSCi8peGpXR5AS/qvlkrhjknSxZakVFgqRbl0aeG0uYjXSrAZCncu
prFqLEFYam6JQfr53hhFs24CA1PYB6wuSkUcSaUSAdSj686p9mHsL0WOBFl4GxuVPcf+/oJtdzmu
NoUZxkpcKNdt04zsMeovPvGKZ4ZAZJza1ykE1QGDx0C/mWO5k6jmsP1EXUnmzk0gdqpVOuHmKX8w
DvFR/SQ5g9OXNmv1DV1Rh9umgVsyNXRgCeEvpyfqGaNiRXgQN/pRLs5R5laD4CIgEsEpJLH2KFCq
I9jVX4ZysuPqJIUiDITtDKCFxIGMpmsg9XMGGJS4gBoEivydAZRvrLsOyMfRDcF4jsA42An17nGw
ksXZYkVasx1jbBF7irBsY/BA7n/Sn/iidwhbnD1R3P7IJiCJLQlpIFM7NcV9EVV23byR7k/e2yuN
uD0a5mWsgkZTXFl+iOdzuNyF44/9VduMECsR3AmhYnQvj6cYoRRwItPnbBABEW9GiJUA7jyQtWVO
KlYGUmboMYOyuvw85RhRnexaOyloed1X6L+YHCqRpmlqusUHboU0mHBRLQ39kk53a90kLlzVRCtq
dkzF+Arb63eVxsXwXi8HzN2oOGGj5qaGmkUXH5RmxKCLlA62SsIMadX6TqqVW70PPVyIf1h1emdq
5WPdxZ8Fym8+XMEc+o/ynL+l+dCMoclekmA8YGTnyyfL09BXhUvdpTiIfO7nEfXeEa7yOJ8bMxLN
pMatcQZVlGSjwcFncAVszU1HeZ1Mu3YX5+8CVu9Eh+BJ1Cm3fSasVOZ8kSxTL6sDTlH6UpwUIKcq
nmyXjuTkr9UxwzSG7KVuNNkiwdsB9Ko655xpNyklxvFRCVDVc4nJcnu2ZICtRYJbwubbY6Uf56GU
WEu6AA/K7UmI+XgvHt5q9ZuCM0ElibtvPyKdOGclbVznKmDWXKko7RkFu3j5hNZogYuKpHCvqbYs
C1RQ8GgLxvt6sXPrSRXRfQlE8LMy3TBY+oLmMTe3nKKPQC7ipsJQs30K/LIAlXsyNSrtW5ll2Cqw
07ZgOv0SZJe6+rC/J4IIo3IRxkgGpa/rFvlQcuzN26Z62v/97WzN1cD4drpSBcGfnmGthm+Ti0L9
IX4JPWDPHfKHDsO7aCH+k5NaJ4qMMKXhFk85A9CnTAvHOEYNUvkVojXl/xmit0xhJYx/TgNAddDN
lGqAEJw8WnXHJbUerVzUxLFlDGsxnDEQlZQLlZEiAikCcGEC1GOq7iwvACBXa8FDVaQSZxIRCYgy
yihIL1rn9cpw20TmnSUj679vGlumt9aJO02yVK0XMrP6LR7hob74uWQIIo5IBPv/6kYfWTqY+RY8
IPryLh69mvzLpWJLufp9KVEaJZAQ0ZLmXtIuofTFVETtcCIduJPACOtGlVSgWqtdfC4rnP8Aqtzf
ic33x3oruFMgkYepz2ecNl3qB9/ZEyQ8kzdC/NlfPua+CFVMpBJ3EBi5HC9Bgm2hNDvMVeul1DwI
VNq6r69V4qIAmH7KgOS4q4R3AGG1AdXsVDcmmjGReBFFnH3vfDfCkwMWqsWhAO8E/EZ8zB5GTBwO
TmGrTgp46AZxznr7k1fcVUG8gX63vSpLAkOWkX0xRvTXd4U9lABvooI2G7ZM/BVsLYULBlQdZrAx
Nsh9R+lnzQKN0ZQAMNLsLlNTen2rY15E8QudCu4lm6XqtWAuOsjBjGlRBXc/7UDPsl1FdlDZ9K8O
t82ftFffNaDUXkTXrs37/VosFzGWMgA8LytgxKV01+Xmfa6ll6pWcqDeANbMis7KjMJQVHwoBt3v
ZUtgt8zT3q83ABMsU0GlROc8EYWPaUROBSCtwLGd58e5vFioG4/Z86QIjv7tOH8VxXnhHNNkMVgD
ZxZ7mvTNmg/lnzwxf8I//EcbzgmjUdFreZJwuxy+KNVnpbno/emPHP2XGjxKlr5IrTXkuKEPvv6q
gfB5eWJUqJUjprjfjltXUZzL0URtDAtPZjcOW9sCDJKmNI5Ane1YcpXBORxISSeppjgVjYt1r+Kc
B8NSCVhxt/gYBnb+HAI+N2Cc8QLB23JB56IbQMIkP1vsV0cZ6Uyz6mPm6O0x0u+ltPGW8WkyFE+g
IHPc9xZ+FcQ+ZCUoauZg0ZljY17FD28KX/J61CW99mQcUzfwwq/7AkWKcR4lm2a+ND3OT2LeAJra
xNBD5JFIVMQRieG8aWiXLqdAjUGgBO1OaAc0dTQTbwPlZV+fbSO8rh/nU4M2VrE5IgNRKLdz9QWb
tP/7m/3CaGj8xxL4100PWhlaV4gLP8fn8eSVb5pj+ByACmW2JVcWpKHYwuzYA//OscqqATPajDsU
nTy1Kn1dHtg9xzHU8SkJAkcdNFEXyOazfq0j52Xog1VxoQZDCRtoLwBpmnxL3NwJjtVH66U8le58
Yz3PN6a7v7aCveMfQ9MMKPU8MNBCFr9K2mCPk6j1Q2CGKvuClXeBJn5I1AHWMSdnq/3Q4XUqoc5n
Lva+JiI53M1Xl7E7uorXqa7cWsstiLrstHlcrOhfrhj7jpU+sYqeZa1Fsd8MMFUXAPOumf+gL3Zt
C1yASGIyL3USI8u0XMoMqdDGjoSwfaKd58ID5pQjTHki6sWFq/RvWRgJNmTzoQ3eJXRGGAaqoBaL
u6uVQom/MzUNXQrJiXj3AH19MzoXQ/KPP6+8X/U3UWDdvD+sBHKmlkbT0NEsRWtTVTuD8RwQ1FuF
LUCbhraSwhlaLxmdQTssXOMCEN3L3MSlp/oldXofmD5+4mGM66gJYuDmbq2EclZXqpoS1BHGZyQQ
zmXTk6z6++4jWjvO5sqwp0hRoHKxjDdpjn46GdhIZiw400VSOKPrZ2PoogFS2g4ddaU9LWdNOf47
TbjjqEnL0kxalLUb3dMt6kbxWbZEKAX7+6HxtGeKMagks1hFpH0l1Jvab/tKbD+Af204mtd/d56J
WsDokFk4wwuOUY8A4BqZ7RlNEZEQRXZ/WzTCHT5DapqTkeL5GwFFShtVz6KAhAZYlkCpzZvWSiku
ImgTqXWdZT+Ux+BQnulD9lW9sz4TH8fbcXmjojNh8yRfyeMCQp9HmGIf0WUUyd8N6ZNJP3XNIZc+
m8lpwmDDvnYiYVxcCEvFzJoBpZGqqz4AKPmhIPItguANZux8c4bf0mESFEBEZsiFhbzoMbuOqjqg
QS6kO+TGYV8nkWFwUaGpQCQz5mgWnc0Wb834HI4Z+GdE+QqRGC4slDoZa9n6mVE6q0lt42GbTgKP
Yp/67la3sgU+LBhNEksDcGd0817Ona4yUbu65PFyqmZBikKgDj8HAoLK2RxBVABE3Bc5Ng9R/k0y
a3d/a+RtewPasmlghAbUJb9HiCaKYzrK/6k1Kxjwl4+hR116Kxvu5GBs+4CuKY9e0GOpi5642458
lc0FDB05ZbOR0VaXnNCu3x9YAUz9zMpumYfWfUw9CZxr29AtVVcN6CvzEGTSGJJQn2s0D3WPWf9F
XLfdhBvR0f/6Hwn8I6PtCgAzshnBwZ+BQc4YApXTcmS9sMFteQpBFYhp34PpWm8pIBS8/d382Zry
3jyv4rndlApJH9QEt4rRCe/MWzZEWPkJJuI6YieyU7vWAUyFduwmyN4BEe/QAWY0EHzFBpOopawX
gdvXPM5VdLgj084Avlk9NfGrr/UhPWb+8Ek5zd8Wh7j1fRzZyfdMVI3bvjAqCtgbYFlomOOizVDV
NOo1xrxe2rKPJrkb+Sm6xwPW64HnVRyii4ikj8XHd6u+ksgFnqUYAUAV4kDqxu6HNI6HuCjdQq2e
LVoKLvXbJ/pKFheAdKNoqREiyA2+6uNI8kHVVB0nTMcXGLiOS1F8ILu6vWNmNTM9t1I278g4L6eT
fNRO1iPgTs+WAGBhM9z9UuwduaZGJh0jMxCk60dDnZ2B3sbAjNx3kO0kwEoKZ5pdFc9G0CAPOfjV
KTzKdnzWHjobABXe8CJuSdq0DJAsGyBaxSw+TygrS21Y9AtLe6ZntTovkWwT69SFpiCwbS7eSg5n
gVmgtl2jQ05MA7yMaXMylMDLjOjr/vptytFUDU3wqqaZ/LS/YVV9ZuW4CpUzMEQKN69ftVA00isS
wl1HMhKY1diz0ipMHAxzeBzlB+U5vWVkgMDC8LJDITjWt/PjK8W4oJFZ1ABXANKEU92hAYUu4LjX
Tlmr3g1ycxjTCEHTKk6WRG6mFqAKobAJhYXmd0Fk9QXcFipJbJFKRdC06LEKnsb6LiqPWvmWmJ+r
4bvSnoLcB4alyL83z+CVWC6epHKZDiALRKH8bLHOF8UbQ5DaTs7ixQlQZD3MHVgioczLdnTlrzYa
mEAiNNiy7pPZCQ6Vn15qlitV/O6QXUSTztv2ZICMFZMbKuHRFvpZGfvWhDQMYFm5k5MfIX3c94tN
P8cI5T8i2MVjlaTI0Lg5EQX+N8k/RrUGfm7oTNFR00U3mO34v5LElF1JiuZSIlXzE/WA0RYlvtU4
jPCYZUOWxP7fgfBxlK/Ecb6o5ykxowpJpLS6k9u7KD2ZRODvbG3eG8N17XjXKwclTTQJszXjEzG+
dsv/jgkOHVD8wigtBXATP7IPzGJaLqUJAc2XRXlWgGO8v/vbm2KAAws9m6qh8wO7qZrPnd6jSZ+N
YnYn4No+TAA6xLao3nzsRF3Wmyu2EsdtijqFZdpHKM+P1U2KmbFJYM2bbwJAayky1kzDbMvvNqZm
SitXrLRQhIFThx8GQA1ipH5UPibNi7AvfVubqzTOdwKrKJPFQk+tnILq80uJttD97dkWgLZGE7dS
oI1wl2JjkqxO7yBAi064nBXxX/u/v33jBHzePwJYuFv5ZB4umhbOuHGSMwPtSM814L49+UD87g4j
F5fQF5IubGf6VzK5PRq1IU6iDpmdv++BxUON/sHmZr4HBkpwNA+MuKwntvwWtILl3AynK8ncfiU5
MfOUTXOjiH6E293HhnlQouogWFW2au/iwkoOF+laqqWJHi2slsE6k2OvfFHvWrc9dVhQERTKplIm
oehug5EY/JiNget7UcsonJTTZwWgAVX1saTP+xptPw6vQvhRGX3UwizvCdJ9HxaA6QHu3h9cNv7Z
fTKd/yPtynYkt5HgFxGgbulVR6muvu95ETyead33ra/fYHt3qpqtKWLHMAwYMFDZFJPJZGZkhPlD
fRzAbBc60s/2pbkCDuCy+XU3NVRFtiQQwdMPlzpzU7WYMtQC8dT/B+YKwOkm9Q3HM8A3G28Oouf9
6p14Zo5LaDK1iEk6onOYaq8tSjExSs7GIRf14tn18MVNzsxwCYxBBsM0KAiHqFX7sn6QyCHAsKFe
x36cCQLjaiQ52eJHaJIoiwDDxDVPhgkkk7IfN50AeiXaJR6JjQZmSBh9+kfJFvO6zvQigS9XxRsF
g/277ikSHLRV18cYLZUkVdcNftoAaptxRzTM7FTtlSXvMmjeJQLPF5ngQkZDqoq0LYqaNIE4bwRF
ZdX0liXfXPbwVVc4WwkXMegSI9YTVqi1LHCbSs5Mwfeux1u9aPaAA//LD8ddwwsYJ0D9jvLVqG00
aH9M05aOglfxepw/WxNb89mhDQswnJEMgWnYhNvhJt7PGob4bKD0PclhBW/9ut1mr5CvEvnFelZz
Zpo7wFM/9hG4QVgA/ifVVMB7c8h3LKehoS0S1Ft/m5/Z407yOHWdqix4AbGAL3sxFCmwzt7Fs8+N
XWMnkrtdDVAnezzCRu4wsB7MaPGY02IP3aHpW7sn3wuRTKtoYV9qrEFf6xPFwljgZTM2U2enTob0
0NozzR0RUZnguPHqc6XZDHEuA3pArK1KAW/IR7uLBfiGj0D0JfCefT4uA5EL2VAqNsXWeiCfPTAk
ovxDfiPfMONLnMobvMIrvhHX9PJDi2dkKHmXj7vIQXUurLRJ2FaBge/KEB3KRvUY1iE7sJHf4klU
1RR9VC64dE3UEbgL8KrGrpMwyky34fhDsCKWil76plxImZR6pjJBJ4b169rreB/7KkaYoy26dYJn
1/p6VB3q8TJFg/1LViyPmDkFZ44Z7tR6K0PUVPmjAHkywefFjUmmAkUNd8iOGlRsWrpZrJ+XP9l6
zD/Z4LywKXFdxxKuFpJTezYtO7T+SukLtR4LkVgXc6evm3MyxblboVVF3bI5ynJ8m/qneQgEGZrI
AOdikjUM4UAwDhU22a1S1DdBJ6JdX+8QWBIDhugmZiS5+4Q203/LTOzMRG8FGhQ4wZABC/0SxPzg
fmq2A6rJobNcpaw7UB/Y3SLoba3DYM/+DO5uGbpioZTiEYHnS4kJKO2FeMVBfVvu8yMoip0cWhKQ
VBJ8YHaDfNlBS7VUjYJ6E5n+58uUVJjebhcqfwhAMt3lxlNRchI1Ild98swMd4pNBcT2bQafNKOr
qbsuzV0VHMLanaNRsCCRJW43o2UhMVQHQBGphm7WFsd+6HaFOr0F8ncwUIlE8WSRPW7b0gXFWWVB
rliqEGGcLUe20q3V03utQItLV31KZDCCl50tjd2PyUiP+SwjgoXNE+A9NqbersNUuzfn8jUhxdXS
V5uqr2pnrqDnHOl2nQXIMcLoSq7j66QzMQ5d6M7liLEa+M52h0szojAgmpUBCp3Qzhml3RgnDhHR
tQuM8H3AdJDG1II0nFtUd6XllOVj3wnWsX79nRbCIwzTeCAjCdhD/E6J7RwMqPIjm+eGlKQb3Ymc
ejVbOrPGBXMadpBuDvHZxnRLrQNEXyj5hvrD5c35TXwCtZ5EJdTTeLhXq+vRCA5oeJjXucVgM9XP
2EtxDS6O5ilb1iNm/z0eWfJbb4s9cUWjdqgJrgaK01/Bhfq8NNVFnXuUjGZpG9HoJlmmTZpN11Nb
u2Yx3uVa8jNsJjdLQbg90i0hud9DLq8aA6dSpldr0W5TufSi3thb0GqiOrkN1OCp1fKrURocMqZQ
vcv0u8UEkZo+bmQJmtUFXpVhY0vNYBeQFkzn3WygS5sVYP1js8C53aayU0ydmyWlnRR3iYkOSTbZ
CkCX/YQeb2M6JpU2CAHX9VzajIg3n0vPSiCYN+AgToUdk8lXy9ih2bBN5v55WKqdXLybqHos05Oi
59C7MUGlC7FBqKYo48+Kpcd59iInpQupIk8qF3vOIR8Zyc4gf+vDCNxpKDXp+bbskKbT3ou6FsME
+aZu4mu5Ji912GznLnHRbnCKELLIhmrHVN70YfvapBC1Xo4SrSATAZm5ZvTMkmyN0tjlUW2n0jbP
g+tutB6sIultuYH0QW2+pEbpGla2X2Z6XVetY5TS8zy3D0URbUoLk3i3deTImaebyk2PLDUEX6NW
yDE01ZtdmRtXugXK2ASVstbctjEACEZN3YGia26Sbd3P3qAVQKzku77oj5IZ955lQBuNzvSgjb1f
1lnoAIZ2NUvY6sg6ZvFoL3r/11R1o3/5VKy+ICA2CQykZaKZyMv6pvrQ5jooh102GA2yv2oTA6Sx
3EGabwGVl4VJ4ssWWSDnb0pUmGVIH+kAM3xBSsSzOdUfbz+i2Ym5DdSHhOX1nWKn420n0gpZO28g
EAdXr6UYis737ONsaAHOZtMB2kFODrm1vbyc33zAkwHu4krA5xmEjOZgeG12FYMhFEBaLoBjYMx6
O5euaIRuNcM5XxJ3zXRZGo2BBvYjVqBV/2Lyfamz+LoN/ecjCqaIXoMmuBJWo+fJqMEDCntdAzip
/CjxDe501Jlq/H3vK50NUU5otznDXsf0lmwDXhNuBmIXTufErvJ2+XOv3X6A1wAnBQEpcJxzeVYc
9qMkMTImHcld2N/o8VOVCQplIhtcktXF0F9MFxYWu6PZ3MxAr/1JZ+p8GVx21TZd3NExBM0DIjAJ
RltSRAmcaBWcX4IGpgwiEE27WvItjHZ5ZTolsO3/bjs4V1QCU1swzMsoc/aJlOFWuK6STGBk9Qif
9txgQJKzQhXJAbyZKD6WFB3S+GgKu2yCT8XrsswqpvcpG+mWab/LMVszVep1rYmQ2avsDGe7zsuz
QPu2kM0GjjU61AE5LM5QhPfRdBjsaa8f9d2ImNH5MV5Gxq3uJU8iARrRQrknLTRlVRogZ3E783tA
DFsenLQTPYVE28VlOFqYxloXICDKptsH4Eq+v+xzzKe+XCBn7sAWeeYOSRmmaj+wLHvX7PJ9tx03
7a7xRRIpom/FRQEVUH2VETK7nfysT3fZUthL+dflpazb0DC7BoULCgnTz0vJh8AcTUzVYJACo+m2
GduyKhgL/Uhrv36ukw1uOxYp7UyNsVqlFDOZw2xs6tRwAqXaFWN9GOjsgRNw1/bdY6pON1lWPwdy
cDumoTsjSVYzRL+iQuqRuQ0Z/s4C+Z7GkpM3/buVSy9g+j/ORd2AWaV/1lrrOkiRqywL2Hwzl87E
m5fCCTEvCZwzMARFazel6YURMotE3+p4hkUUeMFp2sfUeNAD0EPMs1Mr2U1oYJookCJ7aLvnIUm8
KLR8CwhLhQA3j8wT3nwVZm1tl0l1nHPkTgNyPEgEd4Z+DFILI8x6eqSZ6aRmeBiryltMw61Hy217
idhS372UQ7KPRsvTqsbJWs3JZsVL2uoGZ6Sxm1j5O4uUyFZn812K+t6u5Nd4XAa3U01HbxFPA/Rh
Vfm4zM0xCWKQkpVObdaHWcef3ajatjLHG6UzvMtes/o8YwoB6DgrULzl41UuyZgkqdEs+md6unqI
Np09ObNrHiphyWHVR2VLoSoTJgBJ6WcfNXOdgG8X/jOloNcqXBp/63IR9nA1ZpwZ4Q6bGapln3Z4
cLKKLxSW/QJTKzlyCgbZre7Ijgi6H6tB5MwgdwHHoHQssh4Gq+AvXd5kxdaQDov6qkhPieLPjSy4
w36zZ6fPyF3HedZkGDYCyUrrTejM1g4dtoYzzKjBlptxq4imfFe3Dd6hguZLBSyRCy1SUSxhk6Pi
19DIJc3glrHmdHn/R754ZocLL1U6Gu1soPDVbYCK/ScgW0+92x41h25F0+aiVXHOaFjod4CmCfQU
4/3Q9U6bhrYsoq1fpaDWz9bEeWM4tVGnRFiTNt9a1i4cH+XK2pAWYqbXTXnUGwMU1KIsh3nclzh9
ZpTzSJUsmTEwcjGaPEx6YpNcdyZUuJLsWRaJ3v5mhRhblg0qoWPP5W11RksT2wbq0vJ9mP3B2IaZ
XwdXQQBhk9bvy2dLSOK8vsBfNnlo3pgrhCzI7IFlASeVXd6R0AZPID5ke2zszic7pDy7xDFuqSBj
WD98ysk015HoiioiI0XAZG0ydvhiL3fCY70D8NEVhZb1FyEEE038C5kFHrMl5XWA1JtRrN1BvF7f
F5vQg5D9k/mg7TXoxYu+7GrwBG/ph+STCnXIzxEa0+9ILA0kXNZ4GLubWRM8cVcP3dnvc0dcMrpJ
jTtsXCvtLe1mju7TTtAyYifqi/NriqLpGogPMJH5eQlqkCtJNDDc2XBvNftJ3S6SCr5tkYzg6lI0
HXy3YBGn4Jb9bEcGhc4S9kjqjORJ0/yhiMB6J8i4VrfjZIPH4iSyNYYtG/StOt3OZrcBbvpyAvD1
JEH3AWhABHZKQUjJhYqQ5CXIjFCAa6KnUp69NKF2121GbbGD4vWyra9f7LMt7t5K0TdX9R7Xfzh/
S/TFDpvHMHy7bGMFI82MWMAOSYYqUb51VGhNmCYzcJQdkJQ2hdYSOAKh7+Xrm3QjiUCOX+/+z9a4
JalxEhqLiUtE9fV97xOwONe7bC96QHz1g89mOF9rilqp4xr1QTVGyfE21ASdrvWd+fXReJBBAPLG
JMXsuptEh6z/WQY7yXq/vDEiE9yxjImSQw0dJgZ6O/eD3dWHShV0+wW7wUMKMCLY63KK4xKCqXYC
dk1JkKDvFvVOT+7U5VpVBOdTtCguXNbx3IZlC4Nz872rtkrV2YroYbcyqPRp83kAAVExDN2idQVN
T33PxpSkY+3noKW8bzziM1YlJEfX2VV5CK5lwXUncDy+Rjbqph7LBoJpQx4jelUIR/NXkGSfV8cl
SBlAV3Efo45gqBhnqMzjgsYDXZrUIbK6bTEyTWb1GGMcBrX7eTOZkr8Etd/Vgb30geDxIFouFw3N
bijTvFhAESFdgeOaaoKnwte76fNiuXDRJUPQmkwvhsr7ohu3cV27HejYad0JViLyTC5iaEqT9m0H
sotE6XYWGhtF2e96Q8RCLVgQX09DyzRUpwqz+hoYt+bnpXru1Ou4/7+rqJ8+G/9InZNFwoOyADJP
ejS6Q0vfA2HhbqUq/dmI/Pk+H2f5l6ghmwcsXO0mup2BlYbKBaQv0R71dRCegi5vfpUcKMeAHFqE
Llu/jX/FYf6l1S5BgWFtBMnJXLZNWj9hyMnpFuMhr+sNHVXnckxeyd0/r5mdh7P6lyJ1MhSDcX2x
1/+wi/dogEF2RUzetDLBC0uY4JF1STUslQc1oGxCh1BCIkv93sOM/32KWmUEgWAmKkotoMyQt1+N
2/RBE1wKq2f6zDIXYORZa+NCQo1voMcMPAxFIRxPYq7xOeX8vDgubKhjNkeBgjeB6iuY5cx9Y3bL
VzDZbAp/GdE3FCRtq4f7bElcGJn6mUxmBN5Li95S8hyA1TMRzSOsIOc+L4qLIJgWbWWL4NppXqtj
Ch4/1FE2ykF/Y/yhxUHzFwfAgevcLXzj0dqJZogE28ZjEwojsyJiIb0OFl8N78n8KvB9djdf2DQe
mDBUJr7wgkcyq6L01y2QgQyXp9r1rr4hrojVZDU3Oe0Zz/UqVXUYWhm6TVbnle0xG97C4mWYnks8
WkEBDG2g98sLZE5waX1cbqIRqFRXBXgRVYAeqwd9cczymEBKtzful1BEfSSyxkUSjWJ2iXY4ZXMF
fZvY64nkqOVNlO+gQ6QAnPXvFsdOyFngqpaUllkF7+gxx1LhCyq6bQY/ZSipZojVsQhssXrPne0e
F0TasM7jNMHyrPaO5BbGLL/pADeohiEIyetugrQK1Quwo/HIkhRzm2lpYNey3bBbDv8bxReNPXyo
N3z1jpMdbr/Uqp1o9AGUccC5AsgKuamv1T2j8ENF/6EFDtJV0HZNvhWOsnsgfuYRV3Mv7+JKMYXF
mNNfwW1jjddgHUVQLAUwfXT0fb3/6D9XzuQxKZz/nwHsszluFymdlVQHo5mrtpvGfAwUQQ9mPWad
lsPdA1GlBTP0V1GtyedNS5fbSdULgeeve+LJBhf7074yykUB+FbuwXwP8DlpFVvDrI4hCJCri8Fk
FCTlLU2XeDw4Bi4ySyJIutRlr5S3qgjYvr75ZwbYrXp2hnPS9mRhyltsaH9xUy+/0rzJqXedH25y
QVVItBouGjaQlGlZEcRNLL+Kb6ZR8IIWrob9AWerMTG1VSVMQHHcLxvw1G+Bo7hOd+iVbZAnbi8f
nNUE4OzTcefGxPh3UzAERSPpTksHB0iwTZu2m8tmVn3tzAx3XooikLJ0wsToQqrb1pwPg1Wg2xyV
N2ULvtvLxkQ7xB0eCzKJY8/Grcd0T5K7WBTyRN+MOzhT0OMdASl5l+ro1GxSyS1FqsgiE1zKNOVq
HqUjfKAjexPhW36rCsELUmCCf3BFraVHy4zULwxyB2X3Q1oD72aKuLtXr6HTzvMvLqMZakoYJVee
5V69lJskofvaiLx5IG6USmhaWH8pcyYaUl59AGlAV6kUbBTAdX0+RSjnNmRswKA4lte1DuZay55E
MK71T/jLBp9ZdvGkq0YHR8iCJwNqfClot8uXP3Hmkw2u2pWkBiFVoSIaRI2NvjWkslRT1OZZrwyd
vhafUxpKTAgpcT77Pd0zGe7Ui/fRBoDnh9AjDtrMhm/iDWIpNhSH7y8vcaU3gdv0zDoXUqeqLtOR
EYk3Lot4IAdEqx6942hbMvoLpxMBu9cjxOmjciFWHcZgkT/CUbe1yCuxRCV9kQHmOWcxXJmSJNcT
xuotxV5jDNs0LLzLX03kfFxINSdr7IMaU+sACdlZ/lqXLXJYkWiwyAoXSxtw1JbWiKuVSD/C+rkC
ZLdK/768kvWPBcgABdoEQg+cjSTOiaRJcL4xutIqXxapU6+v4fT7XLwOZl2xSkbaCXrzBWizsfUA
ab68hvVwc7LBhRuwpwR6qeAelcA7OoLTIW0M17QKW2fll++Xja3fpv8zhk7pZ+8KKUjjpxAPamO+
nVO/w+hnpj3GqUizYL2kiqbUPzuDRshnQ61VG+GwYOSz3fdefg3MvT1t9R+4xoGAMA/xjWhKa73p
cmaRS+XqkUSL1MEi0bbN9JKMk5vLD8NyYyW31gxc+p3SDXZY7S5/0ZVZdRaCTivlQlDQ1nMRTagq
6d9mv0MSKXvUdCimMgN3vF3eoy1eMVd4cD8yHL6IdmQFPfvZPBeQzLbK9JbB06AQVO1yr/SVe/mN
oU3kh97VN/oLpvBEL+3L5+ILiIbWRCmaBU/RVHqTUM8yg5u2+aNs+fRduSjVzHU/IMUDU1OdPqkB
+FGtSlTrvBw/LMrFj0GPZsUcEQmrzsmDH0E12Ze9Q3TeuACiJuocaDHup0h/p6hAlMmxVzxNtQR2
2O98eUqfOSEXRGqpaeScsXWF0lWUXjXB1UjeiTU4teFjtMG7vCrB9vPQh7heGlrXiCJ1V0E60PmY
vah/XjYi2JuP8352EWpWQnQdgCB3SG+G8mC0gr4Z+yQXPtnHY+rs92N5TKQ2wSKyXbyVts1WA9Qc
+Dn/8jJE34oLD7LcqLHJFBDm/H1K7nNTdXJJlLKuiPp+igIf4fhsMWpvxOHEiuhJbBc71dGOGWj1
6Y/s++JPiLih00Y25j6tx3+3Orb6c7t1Os+zAf9uddMOGmrr4aErny4bEe0UFwlkTECq4cA6nHtz
D1n2q3RH/ESs4iKyw0UDgsdsRdjzWfW7XbYJdpiTxqz0dNDd2oXSowshtk36gFGqK5Hi46ppEN/h
H+AfIfvx+TvKKQR+wgHJEjOd7vWdtGfjFvX28pdcrxCc2eE+ZT6nTZs04A40r2aAtRc7cbstK6Yr
XnojQrcJrXEfFBiY1oxBnPQBEF9c9I3dYYsuqz/4lVAscD3lOFsbF2sj8Ap1IN1jcPTBnZ8Zo2ju
SNfyQ77TN8lezW1RQUdokm3rmfuX8Mq+YkKq3cbInGbXAn0xvrVg0Fz2i5dvrFtR+VD0TfnHdz7Q
hIYTdlDJuld1TJ4GSXNkCCQYmbKRKihrZ480Dw+TojkkSj1Dzt8uO9HqnXb6zvy7XAPDVVSxRKvL
Nkne20VzFRsozabPl+2sRs4zO1xCN0TzYCQEfd2geJ6ax9RInXASYY9Ei+HC8yDRVKIlMpkuui8M
P2swtlU4pSQIYczTv1w2Z2vhsrQIAnj/hJYgflEqNwUbthns5/gQdKNz+bOJTHGhJG87dbEIHETS
wBSo7mpj8iZMP9JhcKN68C9bE20SF1CavKQxuvyYjoDkHVRddsr43coGQfN9/Z0PojWVETJh0I7b
prIIzF7NRhVN4urIzhno2R31oT4qDihPNpPAxYX2uP2K9bbBxC2a4CjU4T5FVq3dq48l+HhbsLqQ
nSEoqa0mO2fr4zbN6FNTycwKVZS6ASmPdqdHuaA6LDLB7VRrKpFKahB3QnGgzL7rqSCfEv0+F+yD
aByTUcJb2ZQrG+hflJz+f2YRZDlnX4mL8G01dJiYg2vnSe5nJN5oyrC34k6wkvWn5JkdLqyrs5yB
NBneRveYIH3IITYLVvGtbM9bZXf5/Ai+mso9yPPFqkAqX4DxHSwpRQJ98/+fLvjTR+NJHUNUd4ZY
RkGJZtdl9Iz8Uyr+qFF++mAqF6o1jUQky/COGiygoh4y0VUg+krc8U96TJoNCTakUSd7oeS1GOKf
lzfiNxfrrxDzMel+fpcPZEnLGUIz0ybw6c/JtrzwOEFrLt/ohp0IorS+fvGczHEn3jKGIQMrBUjr
CzygG1I7XaHZ6Zzf6IVU21Js2nlSPlBae43WXWdV/RDmEB2zokNCmxc5h8BLFb/Jmu4GybgZpnrT
JdNGSuQfoBv0IWS/01oJWKGo24YV8Jo0PqTGdEimwklz6RDLePnI9c9u0Z7GePLmefAT1cLUlok8
TTXsdFIOqSn9bam9YwWxZZdWN0PVClz3i+4veelIcbW3kuK1HhsMk2F8AQHMb3VyH6jKxgr1zDGm
dtv3yw7zTs+kjQ8Zqb2+KK6KsvWqJbqJ5OFdncIbc+y3+bAI7qZVrzEoaDktxWT0PZ+zMwD4/huR
pDx3tL7YNEsmOL7rGeCZDc7zw0brlTxF4h48ZaCWuMa4u6O+WX+ZD5jC8cZD44uyatGquLNggJ8z
BR8/Ht/Rz7q9WWJZ4JrrJ+FsTewvODsJWhxHvZ6O/yCy2utiM2wlYDwxxO9bGGi4fO5Wz8GZMe4c
6GW7LPoI8PeMiaVaJe9dPW6MqLwG45KgSCL6ctwNWMX1BApd3IBVKm+r2XCygQpcbj1xOFsOdwta
Vt8EUKkCR+Cr8fBRjwOiB2Mhkl/uJK/zDYEDss/zJbE8s8ddiUE5VKqeIP/CuycEMjaEih7oFS7v
0UfL65IV7kIcB23IaI+J4iEB7+GUuLRRNqZsHOK436mFDLgNzZ6mWn9t6t7vk2Ufl/qz1dHXNkqe
Fhm7G4GLrzcjpKORnwZJ5dGFgjQElHzTsElo/dDG5rVikYMqkW3eRY5a5LOdKq3sXl7MOuDw7LLi
3GAOq8AMYkypFkcmDNteqbsPAPNBNMjC9vrLVzszxPlCYclTuVhIVxpjp6MGK8/XsrFvrfdGE9bb
V/3gzBbnBwa+WCyZuCGNh8ENoR/RSE5n4x0KiBzGW1363XLjl8tfcvU8ndnkvKIj4KWSB+hsl+RZ
Nr4XwsEQgQF+9CSWWr0uaxR+Rrndp3hjBiUVuDb7Gy/skcbdEXEA7FuionA275udsu22Paav5a3I
FdZj6ulbadw9EUSZVi8WOF6NsvkBZZzveU0PFrQoxyV4UuTEoRHYaVAaum6k4SlfyM00Fc+X90v4
R3BXB5FIFWQpIkWLZxTIPUAz46Qaqj8SqFECR0QVLDppGtvfs4tE1ZYijQijU/CZudzv9vVOhqiK
iHJJ4P0ad4mAL0huwwGGsulgVQ8AcJBeEGjXb/qzHeTCxlKa6VR0sNG8mpBaUKD+M9jtBtDJwWNK
NfWh2VzeL/aLl3yTjx9kwPyyCmRarr6G4/c0aDBSnzhZbApC4vo5M4AUxOvKBOHx530aG1A6yxho
dDX1uGiHqhc8qNa35/T7nPNP4LzO4hJaUEUAhEBHfa3F5FUtqnz8xr9Pdjj/NvU8kgDgYWiu0ash
0sB6cBpomwsPb0WRQ7Bf+7o9J2ucdytjWldkBm+N7KMi4aTfQnmTvIyb9JbpfauSF7aCXEm0T5yb
p4MxdzRCPJQrMP/cDIOgRCDaJ87F1TytojhBMttOT0u17yS/0f/ozjh9NM6nG7yxwBKFKoECevLq
JREhjtfj+en3uXuwNDop0mNsSrNsQGXv9OWPSbvKUJ+l8iGmD5YpUspZP6Uni+wvOgtyQ2QUjdni
llel7ECosU2JcdeVkd3p0tvlgCDY/y99N8yV6nTAx8uW29g8NrWozCYywAWCKajHLMhQhpKJ4suk
ee0H8wYYF5+ky1ZPsgcjH37Ic+fQhnq4ycBBNruR2bzFlfb35bUKfPHjrJ991myMFkU1QCwnqc48
JI5OHEnWBLe/yAgXMKqJMVMDLesG0WtOZJvN/UsinS3m0hfixMfFcraSpRmMHBJBsitVVwpYftvM
1WrI2I8eTTvv8lcTbSBb8JmtLgsNfWRFDJI/VpW/TIPgi/3mTv/l7h+dyDMLY5MD9cf0eHPpDpOg
Y3EfJMfEyG2jvc5BtR0G7qL/SXX09MjRuSOWF4U5USDmoBBNnLAvPDkTyXetesLJBN9WqRolAHYV
qdGwbDrzMW+uivrb5b1ZDRQnEyZX6isJeCHHCmAlLW4duahcamIGNbH6Q5tGgjC7Put0Zow7yfK8
DInJVC+y43xfvzOa8MVl8kHq4+QU19mzsg+dFGzhovf8qgeeGebu+taKtbFQ2chH+veSbtvh5+Wv
KPp97siWYw7qNpnVgKW7aU7tVhMkKyID7P+fOXirBSQPDEZ3IN+lyt/V8np5ASI34I7o2M5NgrEi
2V20wRvNA+kSnyzbXiSisXoTnm0Ed5mbetcmPVMYVlNIFWzL6LUZf3TF7SyDavbnsojCnOAEmdzN
3iO1zJIa9oixCwZA1/bGsLv86UQmuMtd7RS9KSKWPFQ73frZgU19EUEpRDa4WDMlBo2kHJ2fJjm2
4UM6v7S6YC529UI47YzFBYKmjyerbhBCi/yp7ME1qsXg870yiJfWIgCSwJstLg4MxTTGqK+hsZRl
dhm6Y/x4eU8E7mxx5x1zQvo41Hg7mH2OAbIDaACdTLrq+rfLdkQL4c69VXfg5WOTGlOwz8e7oNr+
u9/njn1pgYJi1lghF9SqVR1s80SklL2O1QPNOshHwPhoKNwRUXpgjgYZm8GmTT5EpqkdvFW1Pzh9
bLO+Yq/sjMQWggbWP97JMHdwJKkOuqZF/Y4x9ZnvOtStm5fY0S1QXBb71AV2QQQRXIcknS2WO0iY
aqyNgFW//qflEN4VL9HGLOz5bcJwVed0V9pbF/uX93H9/P5aKt9Qa1DkIFmMvDFGjzAoDC+Y613V
ZgIzor3k22oouM0BMVlxb6P6jAKrDB0gkxwN3HE+Rm/d1LVcEIxcXp1gI/lGGxgwTUy6YzYhSIuN
ubSbKJ03l02sdz9PG6dyJ01LQI0ag3IG71oGt4pQJGJFMSaGK6rbiJyEb7rNdK6IHOMrspHsGUlK
7QQYASeoXaLP9I66CsR3RSBo0UdkLnR2w6d5QowiQQclo7fldJ2Xf3RNnVyQu3kNhKqsYAwL4N6z
UXBxwhHTmrOoGy5aBhdNtEbL1Y6B04fpfagOCbkXOAL7gS8PlzNH4KJGbwG/1caIGmykHPwDmw8F
ru10N6Gk3Nj5DZOB7V9EGeRveiin78dFDqsHhaTCnrksclAMdZTOsDU81f5nApQ8CtbJHPrCOvky
s1JGCe0HtGJn6IwtR8yY33SH4oWpbGJ6vnRE4ViwcXzN2Sq1ZSkDIE+VZtfEN1oqQE6z73NpPdyV
nISmokgaDpXqh1sm3jBu1E3ji2raomVwcaLOA7A2M8xiiU55fK0A03R5Y9ZTi19+wJePDbmf9Zgw
ULMF5MIuURc7jt1cEQ1W/+axdDLEBQQl6bJWTwFf+HB0t/RTyLqabxqFOA/TyCG7yI9QEbNb78/6
dyfTXKxoqjIxeh17FZvUmdToThl1NzGGu8ufUrhELlj04ZgvYApCsNg0O8aiQBx6233Xd8GGSToX
V9LtvA0xrSGkjxO5CRdFOjC8xVTBClsve4Sz+APo8+GSJkDJnTNvE0cTOY4gcGlcABkSokRNjAQ7
Ij4Bub2JsbfBeqX9U5pJjuDLstN04bTxvFWNFIRhqOLd03qMp0WD8ELu0BvGgxnd/dmUyykm8xPR
UDOIMmOCNaYYD95BJ9x3e7qBgJQQUCvIpHgmq9gKqJLGOYpj8c+ge6yBA4gMwREX2eBjCNUhTQUN
bVeyjG8YpZFtaTJCO9f+zJBhmJoJKAg42bCLZ3e+OYyKVoyIuZJ8lObEDjV04f6+7Arrnn6ywZ3l
UamskYzoJUrWTlmutOmP3o2n3+fOcNPRTClNNnbfSu9BBZI3sK2XsrwZWmlbkMS7vJz1jpdxssed
3NIM5XlmCYbqS5ustwGIf9O8eqdvmWYqguLPPyNjODPJndxOR+2yyxEsNBsqH0d2eZkPTGOpAvm+
LCh3rzvfr/Xx5fS2ITQoe0BP2iZA3Tf39al2ZMh5XP6OH93HrxHiZId7g/dJbdUmBQgiLyvXmCTH
CAJXpcN7GEt3YJzd6UvmyXF+DdFTbwI1azDLTjWmrtGZh4yiZJxp+1Tud4OWvFpZ19qFVd2HS+2X
euc1U/ej7osbaxyeQkse7bGofSNvthlkKrMK82gRAWtz9hRJ1aORxBsrMfeJlSY2LQePdKNt4hHv
hG2OOcDAiWvjirYQyLbK5VWppYM0Vj8SMl/TJXIoxD9qXdsP+s+5LGpHz+R7/HFHJGuigux6M+/k
CnwDQO+XPDQUjJZ0LuD8HrQAt/ruv+KervkvXYGLQ2MzRQSy9SjJxPFuAgl4QYZtqy2CE7ye0Zw8
gUWQsyiUB0pQqjLMUBkUl5pid2P/bPSdPY+i8t9vsuiTLS7iFRDQLcOI9avd7FHCjd+9KN96FxIy
Nv0eOESQdArt8dHPnAwAZ9F50/9D2nU0yY0zy1/ECIKeV9rununxI2n2wpDWkKD37te/xOy3agqi
Gi9GF10UMdUAUYlCmcyzCTGiIbTeNCzw1ECmDG/ht1FUeBO5Lw+HCkG7GOvS1cbXJvonJnemFF53
XdH34hAwk/SsLkB07RXNn6t8qyEEbFSUlYlQS4Hl/K5hBAd8kWmpUZ8g1mVvHsb8Ngd9QILhCapz
d4xSmJwsB20NoXWQjh8QfUGP8MXXeLneVlJpMcy46ss5MEJ6aNwEYHVrQ1N0AXulI348CD4eL6o4
J10E1h30DkXTvT46hf1UiZqSRQjyrl+x8balLuTFYmoek0vvZowfUX88WO+SMu2r6DX0i7TJd397
5/bbWFNIMmU0wVlpi/w01+YpUkrPJusn2na3aVZ4q5a7Rl+kTlTrXjYbgrqF8Adw4EIl0mlLC39g
OjpgzECPrkPxBRnprCpyPrIfY1+Wy8GLXSZKOqbvYb12mjFpgjkJM8iflQf7bMDt6dEGX1MciN4T
ooPDwUyuUVqUNgpbUf1UlmDX1Q5qLmJ5EC2OgxZ7SoxRTRH5lEvjFgs4qVapBdPReKxVEAYvefGh
OPiymzzQVKXSSR2+XVmMbtvOd7VmH5p0EBRS9wn1No7OwUxmrHFZ5HAJ60yOxlm6h8iuE/vGm/QV
IbcaakGDCX2me7R8y11yFOVaBF+P5z2x1qTNtAww1y9BimBCis/aBxRbgGbQ21WIhXFK5Nl/vGVN
qVrSjomPtzXUNh5yUSlidxGbv885WtyAqMoocItXg+p03QSRNkzbI468fvnsO/TGDudi4BE2llVG
d4KuuP1tc2KKfr3swq8O8uFDSamNMc6vbAjRJQqToJ0k2YvMNQD1p399QaJ947zK0pJJykdECOtw
Suh91R/I8JEOps0qOD+yI7OpKlbGB3ePMYe1cWOIxJRFq+BcKO3nPtUtFAiTvD0VMx4mNLtBE8nv
bdZP3QIYpxrTAZ6a0NekPzfJa188XP8ebDN+ijkum8Wz1NNSBYVDgTu4SJ8J9GWiFFl3u3Ky/pyX
rzYoDa/bYztzzR7LpGxuyAQSqAu0ItG+hoa5MpgxVcCI1kQptf17f7Muzv/jHIQcg44SEJNHZyri
1fCuhWmHSMlk3ofy8BtzHBzokjHO6fvApXU0zZdVe76+bcL1sBO52bc2UYcOFMcsD98fp/P8eZAc
/REw7ScnzHiiXnnd4G7Uu1kQBwWynIC2GTIsXmHHrizfJ6aFfqLOSUdR9/X+o2FjioOEqmlIMcuA
zqF4bxGOH+sb1fDyT9ktCx/KsBYGLuy1fe0UchAhl6lJIqZcIx2s0AzWQ3lTHJmSsiTshRF+OQ4r
IPGLGa4IKfLyNj5kfvO3fqfcr2Cnas/mg2hoVfDZ+LaC0jbmpSdwrzXB8OV4Vopbm2LOGBLs18/H
fg/Y5av91FQAQgslXnHBmo11HLPsT121fa0Hy71iOmU8+1WvHqbI+EJl40P9GRvbHIgYyorZXAg4
efVQulL0NhBEm6LqrgDjeQbURiJ2XMdARrV/JI3q0DlYEGte30aREQ43mj420LLOarmy6ad1FjZ0
/lpJuiD1z/7MlfNuc+ih65jXqRnq1it11haSZ7FgISIvtjnA0MEwU9QttBlV4hih5oJTu3TSzzMS
07LXPUueKFgRhUY88ddcGdSGa7FyBgmWM/Vr2ZmfmN6gfIiS4PqHEjkWhxhRh6blKGYdW+ZXTTnJ
8Z+DcksV/7oV0XfisCLpCtKZFio0WukPw4spyk5fX4XOU3+VuTlN6G1DE+X6EI+Vs6pnu/StoROd
BuaBvz5wOj9NoLV5C02r95dhFEJYFdX89tAFg6fh41DRFXLdi0AX+ePluMaq1teMIlwrbpTqtqvP
fSpKbV2/MnSZCyg0pFtbjWWlZxTPOrf7GywmoCMuAnNyRC0R148BVBR/XE+7GKWsrwgvF7qe0nq8
iTQRJdF+78p3DNX5YkhF1KxLGNFNPFR+Y+thYRvhPEeou2BuovoGGH9ay4SCCmPy9WI8VFnptWMf
NHOC7lUhu8P1QFSXOfyY1qKPIBLNSmjQs3rpztGx/lwepHPyaXWzB0ZhP9+Th/mBCCLg6xGpzvN/
NXqsjmn8DiPxgc25DkFyKALRNxXAlS5zCGLPcTtHNab88ZLTwDD9rs2uuHJgwSVE4CjyCA5I6KrP
qZHiXslBlGuxdjxVhtbsePgdvALL4o8HVSVppGusIc/SYm8cVr9rkuPvmeAKJ0aupkrSYmA364pj
pRePNSTPr5sQbNZ7BLeJrTEzWdUjuO89ghpxJfu2FbvQ3/w9Ixx+mGr2vysY+uC1gkLMQZsFJgR3
sM5PGURlpcVDBh9KBzd50NwGSryjY2bv3WgJhDRFx0zgO+8gs9k5M8u6uvi3y0QP1AMN2RihWCJR
BFb8wIFege6gsnDOBncNVq9EN1AENc3ZoWHHWLkC6U002iXA4Pfc52ZpVt1NMWU9reAvcMbodvkQ
t+EFgN+7NTYGxqUqIrtHj/nQZc7aPTUi8lXhrnEgALpfRZ5Y9QdD1Eu4gJuqeUQbFQTcwAuZ3KWH
OpTEdLyCq5+vI+TqrHcFQBVh2XvnVkDP8rHDxQ8qLE95+i2v4ksIfbqaa0aQCU5mMEMZxEFnvRPR
t49Y0QwdFRjVtvg+z7IzyqE38Vys5j/i9DQVb8kiSFr94mNdbHAxjKpjOkhrwNlvnJW7ObBO40Me
9Ifq1nwlrUNAJGYeP8ZdBk3H/xbGgZKetAbwG3ef9hiF9AZyXiBLY/VBzIWAuiL2RGrd+wHoxSAX
2VA7TaW4Q4bRis9197nCBMI6F64xilqP9zH9Yoj9/8a75ixRSsKSzIUS6qBNicKiF9SLfwG3Fxtc
yNLOK9GrHk+e9b73SMDI5tSn8WYEUVDpy99E1aV9RLqY4/IkNa1za6LYu7i51cyDpArWs18Y2JwG
LkKZtMQi9Yw901HJGW+RM5udoO0d/Sl+pOiGw/V+z2ZoMdgapL7tQQb7up/tXyeXFXKApbadRloJ
PqCts1vLfzVp7DXywxr9tWT3VHsieLJctyjYU77ts1mqGlUWlivOO0eyPueld93AL8K+72viGz2b
1liKHEIwKEAOEIJGc8dBP4MhCd0siQhDmLv+/Oq62OIwRF/npFWhAowYmr260kCPHagcBilqBc0h
Dz/UPGNBl0O1ZNNSeMndMdUhcGixVgbzJpb+irrjGP91ff/Yof55Sd9N8BFmbs1GbMcECZJxcGIL
7bK9u2p/qErpDFSkNbWPThdjXKxJtWrp9QTfKsKbiMQ33QpSENuVRMz/+6fuYof7Tq1M1rJnA9Ak
/SPp7qRZ4EeidXCwbqItqDUtzN/Jy7FQT7WpuABAGZL21z+OyA5b5wZk+ykeydBhmpEk30At6CBI
c9oK7UG2SAdCtGMcnJfNKEU5U7SwkzFIjPpOr5bw+mJ+AeeXr8LBeVUma28uSI5MrulU1AXQnjJU
dhwIqHmY5Y49UXeCaP84RNeqfOx1E2k5miGBaSi+qfdONoKvNM8EqxP5EYftWlnFUcsm1G3t22I4
Vf21K76u0d2a/nl9G/cv3ssuchhuJwUlxgpMiKsby/RNcip0wVrYb72CCXyEiXmRFa3MuHeV1nS6
6VGeX8f4bdK/ddZBaUTNvbuXkk2gAWJaBJES95HokuaZta54VB3ZG8f21VD2xOwwuyd8Y4b7QP0y
zm1XI5Jt2rt0pI5cNQJUUHaP28YE92nGOgLRuSxhOrMGRdRQ9IFV9B7qi8e5KwvH6LRH8Hh6jTQH
sp2tjiGXQT6rt6CPfRxXTP7E5QM45w7VPDlqOt9FMshI6t4fi/WkNPTcR5GTqsMz0cZT24pyDXuF
FE01wYtsG0hXGXwCpe+0VE07g7w3WROPOGmQhf8qntN7ESfjjr/8YIzfq0YaZ9PG20nV7WAyjbdW
g5RW2vvU7gJrHl6ve43AHH/NJdNq0gas0J4M6hU7MCzJi9PXojpLjSgE35u32i7tPWLZoHZLdb1r
VZvt4+L3L9Q5Vm6HaUS3/nSnu3Wo147tCVmn2Z3DOe0PVrk7r+uHboVYD/Hop/62DuipcKcHRksO
ZSqvPosyEztn/Qdz3BU4KUWeT3GEaSVKzkrVHuVoCNWiOaxDK4ibd+DoB1PcLbiAQcIuOx3Tf1Xl
luZJXTCpQkGP4UfS2c4F+LrXkf2DOe4q7CE5a+itRVC7hJyPdWKisJnb/YkWmg6k0yCZP3SiarDI
9/gEjK3Whmq1+HpMoLVH4T5CNb24RRETcayovUv07XjEle12lQYYy81QigIpe7Sir4uoOXbfCoSD
iA4/VvlBXLKonTo3OCFW8degfW6pgSeHu7a1AHZ/sXcXQxyy17mttYuUKJ79jFYE0AibvnSePEht
umx47jqQ7Fy/OB0XYxxuSYRY/2Zf1ELy06wCvV7p26mojWfnttqa4SdsayMyxqWJ0UNGDrl8jkRv
a9Hf5yLxbEiksisX4qF/coS4a/pyfZv2gr0fFsDB0WRLxpyjCwAyeawrNGexXhg9o78Wn6V0RUUG
wWfh52mLdNTszKwUD0S8N1KLStgo1Q7O+OP1de2pR2sqKsaGqZuKbPJlndyqpNyWEee1jQW+U8vN
7d4B09Y0naoUGeH562o9qnERpoXsdtE/WrS6fRU7ffFppBg+eCnJaUT38SR7tPdVxKQ6+geu/8jd
zdj8RuaZmwuIxpCStwtkPuUuIBh2V0Jz8D9iAkxtyJvp0HThMDkf6rRGNzM+b3lT6ue0vy1Fkzg7
cSF2+mKCrXKzilghsT2tCgFrYH8kYA1kE5Yfigt/MMNtlgTGTbtJR+KZaMkrbiv52/Wd2vW0zTI4
sJ0IrcaRDRR166kit3Ym6vj6xZG8bBSHf0NvSEMct7jncXesHhLD76McyPx56CfCEOIQ2CCWRa0K
ksfzOfGhkSOCxV2w36ySg8VMgkgVRZ3YazJcjgOt3CGd/y4rdJ+ly0cg+GKL79prJFvXSxmcpYNy
HtYvUn6iMxW4kOCr8W17VTfpbYkj6C3kVOZnhIu/dSosDh6tJrVoS3AFGzk5pGXx0NNVYGIvM7Y9
2Zb6owPl2qRSUsFGdLbCOqhC242P1ZEp2huCEE3w+S22nRtftSujKYmCmEkub5bpbFj/RO2LWok0
cfdvlc2n5zABAgXlmo0TlvRHyRSFoBozngwHMSF4lsS9ZaJTwGGDTpt2rW0AaR/ph0WDcvEoi3KK
oq3j8IFEaElvbOAPyylmN9Sfe8d40x5an7ixG30bviWvcSB6fu1JSv5wODjQWMDDUiVJhlTwOXrs
2VQB6n363fyoPzHmAXq0HCNYDphRG25EimDvr62f3iqbz8ihxTBmhdoqOJmjdURbgkMWtEHIuCR1
UJccBuPVWoOYCmY39m9F21JtHXM4Gl9kKtD7IFtyghonKZ2oK51xWZ2l/UDODht7McN5Nsh686xt
EFkR7R9SEVfqnlT9pbczAQruvmg3djjvbpV06vBYJ96sgq9tfoz6c2F/NYZTPH36CFZdVsQ5t7b0
VkYs3PWVEi7Kcyt/uf733/NJPx+HiwHOq0cjmjPwSf77+BmP0Rm0knjASm59gG+HUcB0w4wgf0zO
00Eksbzv4xfjnI9narRmtjVhhE+NHbW4mUSdQCIDnIOb1jSRRCrwboxuteal/4CsyQ8HjvNkiozO
2rIAQ44XiN+pxjeSV/71T7TrO7aqoCHZVnUkH3/Ed7Ji3ntckRoqLC8hXy3FGTQBc9/uNl1M8Bma
Js6qhhJAuzG9NKNrU8EVtRtObv4+9+IZiC1n64RXYmcms6PGqJiD7LoYa39Sy6cxrsESbQdVp4XX
t87YddSNYQ4QpibVjDpp8JSbq0+5pAVD2oYlrfy2KY96uh70AQq6NdULJ4uym3QocA4V1TfHJcj7
2JutCbRlbWDbhaPSvvHKYQjGqcLcm3nUtfi1VtWjbaUebSlorTAo0cZmSDG1jHxXMBDzoV+q16pv
FEdXumd9yL+gjvXYaZWn25GnSvF9EeleH7dHJlUKSocbJc09LRlPE1l0Z27sQ2fHlTPhtYPR+Nsh
qr1krPwSvxY93jeSxPjVLPtQRvKTTtZbxYgzp0y6UxFNi1tV/ascGxCjoPrLrC1I9KcJOuKga51p
/eH6bu+NzGmQovjvpL5HEJtIxIzrotLYw3kMatxq9rcZGeX2EB+VAC6O/vPIl5nEjKDJbT8JgVch
IZphaoTPYsdZVxn1iitNOzOCkyHsDwpYIJlARRyIIGWvmUHTwCGtsXtMwRPsR3+0SsIUqBACQ60v
7J4yv/8MslNXQR/ICgEE6yl5FEli7IaTW5scUA5KWRKkj3Gx3TMqLnoaD4b3jstClcA9LNia4iCT
riQ2xyFXPCoPLgQq0R/ZCabE9xBta4JDTW2qS9kwELHm8t2AQLWmp0kRRBzCLeNgs8lA3mPjbeQl
xwgReBGWuNAIBv8yT1ibZjDCX6KbBfGV9kWeF8WyUgR0ISMtYVRShZs7htPesdaW624m2D2+6L5W
dRyhcxBPMHM+1i2Ed6U0GLJVsIF70MlSDJaqEZ1pzPx4zEHFYRmjwa627inqwN5nmU6h3VEDgQg4
7q6vae+C2Bpjh3KDHIPdpqQwVZyI47+MTmxSUzmI+lT3t+6yJs5104wkS1P3BCwIt2l3VtrJMUWd
LLvvpO1aOF81DKRnFBuXKZsCU6CwmZ3JnXwcfSOoQ7t2RArJ+w57WRTnsPOU0n7MsKgpfq4xOZmJ
Xkmij8O5ayvjvaCrcFfyJyMAyr0M8huJp97Rc4N/e99yoNB4wPyWIpQYES2O92Kl1PMBTJVeZVqF
k6Sa5jSFqA2XfZGf3deUCXo9LBtP5R9PnzEYUq9VCENjGjnJVBzGiHpmGf3V2NS/ftD3vepiigtI
oAnT6EuDYG6dK6+mi4vpJRdzEU99MZ5kXRWY29++iznOiU1pqFBWxPbZ8a0sB9ooGo0RGWD/v3Hc
vNQSDIujx6hQThq9I8mHrorLAjiPhVocNdeeAuyqh8S4X4xvkyEIfveow3ChX2xwDouUlmalKb5J
H4weeEt9SAsXDkT+xhv1vGDCJ/UL8AGioBG56sv187Bb8doa57xXQt+HnqH/CCmIcnSQiQgtSKiA
CxDvZIp0PYVRyFxftyo68JxHR31aKcYEMvg1Ku6qVj4uk/1JSkdfn0SCUewDXfMtzoHRZdTMY6Ow
FOxrBi0RI31KCxGdwe56iKzpOpL2pqFxRvReGUljoNyVyaWXTfeQb3U6Wjqd+vX6xu2GmtrF0k83
fT4YXTLBEtNWSlwQzUHxF/Q2GMwqngdBQL0LvBtjHC5JVq3PZIWxFLfiv9Mb5qkVzhPv+vDGDIdJ
TapYc5rh/NP2tZLOo/Is2LRd0NsY4FAoMdZCTk22aeCBPmih4io+quS+5UFdQX0cc1ADl2GvOnko
6kISfjAOoAw5gmirCtusuLuyxop7w+sdjEpDVlWUihVa4+AKZXlFAY0jSyhOPn3nppwf2WCYckBL
qeDds+taBPkuoqoG09X+EXuh/pcYDXtu0fTYjGcrOktTeP3TiUxwQGGACaJp0W7s2XhUpS9EOUX1
5+sm9t9Tm2VwzgvJU3uhGpaR35JAc9UDY282n8DejHBdfkn8+Fn0nto/8d93jm+yarPaHBUJJuch
tKUvqyZak8gA57nlgI6CZIaB9X4EEXYZxI9NuExO7tSfmBYVqkCFyCbzop+Q9rKPPBuQMRtpQXvY
NBOHkWDaSCsngeHNCRg12GkXtaHsw9NlFzm3How0i5UKBhk8/VskNEDDKvpYv3Cqix3OhavYiJOC
LUx+1E6SI5/jk/11/afyIDAm7OURnHiF82B5TKOx7kqceKQkZ+mLrD+NpeAWEW0cF3A0hZUVWg2v
akf1Zsx1R9fl20ap/XSCEKqkfGpW+gzQ/D1nVswf8UI2IXzJOA89Ir0s+Zs+vTUisnzht+IAI+sT
glsar+7ew6Sjx/SplCN7zLWh7YlGPERexiHHHENkoGbGxiFcJc1JNCJ4l7ItueJTPJ1PNy9p1rT4
UktPbyb7NqUNdOifC2X2MOshMCZYjsqBRlzpUY2SFKrhVpj3d2QRxNK7+TntghAqd9FDjFfDwBcO
wOQqp3duVd86xqfRGd3Jkz05aBFw2sf+7TrCC1yK1zY3R1mpVBMxPKF/yJlDuq9jIoiURCY4iKgj
OveSiZVpxbMO/kgbmbjlAx30yPh9xyGVg4apNJUoQmEaUfMrhoscvbuNUPfsRE1VokPHwQPS4PVU
9zh0uWp/ks3ksJqomklt7Cp5etd0Tete/0C7B0/VMB5MIJCn8Ke8sVYppTayL2mkuXLff6Wt9nLd
xH5WZLN5HPhUZq0XpYHDnd/SJ9Dgh/1NNbnlgUXOdQhNKvlJYFG0jRwULWOkT/G777o12EnAsn5G
Yu5ecuebLsjvxncRg0F2UPsUWN7HdxOJcBDxoj7EHRSpLAcC3ov/Yk7Qmd6jsFxgtf2B0Y8RP/cX
Z/hMP9N74W25v+yLce70FCqRoPeJ5i+bOOY9veuPw1lyqRvVjoaMJH2bPNUd7sUF+/1H2MUw94W7
Jm3zqlygDKz/OagBqi1OrD7JosTuvqtfzHCfdc2bxgTTMQ5S89L1kK6H+s8gGp36BVRerHBXy5KB
pL9i/Rvpkb3zqJ/9nXyTZmcKQP4S2A8GMOZZdSawewsOj2B9PMtNFjVVrFFYZj0JvRedcq846xhc
ZC0Jic9GkEUljV3/J98Xy9PdVKsmW2RCk2+yDAcyxyczEk2//SIwuNjg7p7WrM0pqVkSEWdyPK43
1otyz45iEVhPuWATRQviIlNtJkqZyRYCrCIg1udeJLCx+43QgYhxM0tDuYv7+2sz5CpV0MBharda
fy7rGzP5JDgHu368scHWuMmsFaNpJVWBj9KiowxPSbdyLbTiVa5xbDzGLT8828ca87TX7e5u3cYs
h11Ji+qinaD8A4rkb72uGE4hGyKh8v3ijKIRTB/qFiHv05qbxa25vZBFZiFBVjrlqrqLlLnGtJ7t
VT4OcR82iSlBhHvClP+Y+R2ZPjBDq2mbX8CdR2JoTb3ouGSJ+ndLA2W8WU3B+3x/K3FIdEUltmZx
GFKCcdqKCE6Jqtzqy1OrCmhb9k/h97/PIwXYWCt1lvH3lTgNVzm0p/uiHv3r52HfcZFU+98qeHDo
cmswhxJW+mCAWEnmx771Ur9Lh8SeiD5z9w7ZGOO+ilwnRRdNyFdLClKfwHYvuuuJSExctHGc+yqJ
Eo12iiUtK4gA3Wi+G0Q9hiITnPeupUHltICJUSu83h4cVe+DQl4FX2fXDIIM6GbLmHPXuTt3SjEW
m/doROpyBBSYToSOqVstf10/A7sHeWOFu3IjJR16WYcVdYjdWM6OVW0LzvJ+fLixwTkLCNgrJaeo
cGsQZSowSCCrjvIncZnwA3lY70X3rGDneFWLYcrqdMqxpkZ2o+HFNhw5+3J920QmuPecpRiJoVOY
KItgBEldnh+n4SP95tpl33gRi5xYy4Q+d1T/6r8XVAyyFqxXoiyqaCWcw0CYW2/mEh/H1A92+9Sv
TmS+Xd+sXc/frINzGD2NBm0aZMTMS/SAZ8rzHKkHKJ15klWJ3sHsLP30qt/YYsvd3D5RZI9jkuLD
aGHtqcfJtULEJU6SOPk30+193Y+Pza3qyk75OorEeBSBNxlsJzbWjRKRlpxiM9X7DpnvIPMxo2Z4
0mt06L4a4LVJPOqON+kny6mftMOzpDrZ/SrY7v0f8f3Jx6e5MiSUidVgC2iEyf3OPMhjKdjm/S96
McGts8prXZ4h1IQ2az9tvLyd3Jj65hK710/O/g11eb7yeS10EPayDLJkDw1TjHeVjYyhZcpw/p8N
QPvH57IwDg5bu7NtC1ENInSovbtDmAbGw3qQ3CoFL/iMED05KXfdDf1mP4hgS/Td2G/bHB5FVaJ8
aLGpS9s5Ta/ezFMuYFp6TxT/7B7f18fnoQwpn9ukwPrSo/n+CmFc6wUaGdrD9LC6i6d9YSILFKqK
qbu4aShSSdmHm8sP4KKAOq8gkpNikW32h2EmnlV+KTVBcCY4nXxSKq3jMiHsvomtL7QenIxUQQQp
bs0ufMH5ZDh/bT85aFsne6BFDVOTO3qSk0DSSDn+K7sl2jnRqjhky7o212f0yXmW4Sb0Vk4zp1nv
JlEZVPSBONee9HKs+xUfKG4oQo4v0XIXtbNzfd9ERrjYZiA5RI0k9oUWzyC6I01+av+uEc6XYynN
TXmCEdU+9fl90oMYvhENpwucVuWclrZLq3UWjHT1Q2U/SdPj9Z0SISA/sYhG1m7WWhhgUjL0QP0K
/QPfqi9M+Sy7T0UtToL18N38Bk1LTWH+WSu4rp+S+Pn6egQAq3H+n0gd2qrZANAYxAf18P/V9/tF
zPkdZ/jBRWXtizVil6BxnuGY7InNCmY5ujnTQx+K0iwC5+S1QBU9+99Zk6TTUK1OZX4zjHAlk8Bx
9ntKLhci36FqtujRxdWL4/Cl+tQf82C+ydz80xquoDkqvPxVNHYvOhAcHgzDGlE9w0bKWZjoJ3n4
5/qBEECBxkFBqSp9TxiC2sV5TRsHnA2akFVrN+Gy2TUOCmbZjuWRvXJqVP6M6diruVtCTi8yT/ac
H6+vSHQWOEgo7H4t1x6faGpWR1M+N/S1I08YGvN+yw7fr2KrEuQkGb5F5CU3V0fPQ3k8qcmf180I
9o7vSaVWN9plieUY65tFwiX6u5nvyiqsckEzouAk6Bw0ZI05mGOLjzRJnxWzdeoKYzFfry9mdyYG
ipX/1UP49B5dFbx22PWWHlkZvbecKozPkVf7Zhg/KE4B0aDKi4M0xCicWGhHtEbmbZsYb5Hz2EzY
dJEWRifZVdzCXw/oDQvzO6a8XHgU4yYCzHjPuF0JUt413jZGzTWNOiXDmlmfDASSQuPBelnDwRs/
Gy+dN3lzOB2UOxOvpdFLX5H/vr7pohPEQQja4KKCJjioee8Ow1HODiYkw+P6OFFRUVeAVnzSBMQB
Ba10mNLa1l3S9kj6Jry+GtEn5LCkWyGhk3QwkTVB2f9jD2CrEhHFi64vXgWUWNqIWgGMMNFzVs7N
fKhauY1XHa2DWC5TZI9PmUw0tsuIPZtb1PYVn/rJc/2N6VjbJ+2gvwkbWpgvXzmSvBRoHy12VLKw
aamyTyOZb6sUQzbShFxwFZlOHA2P7VJ/KdXlJrKXT6bchLQUjajtDmtuwIBPsFRrp5bIr+ClvDjt
rRk0of6k3uTPoOcJWfES4vKhfLPAPzDfInjaCo6Rof6IBJU2jrXG7j2rfF4i60ASiDV3ueCOYIfx
5302baSRdKAeLwYQNeBdxEQG4A4DWXbylah/NBCKtOwnGdPK+ZfrrrHrfSijmzZRTHA5cFmxKc67
KMuRsFrko9z+0Ys4ZER/n7sh1IVIpU4wA7pKqCpQ6BcZAqgSWeC+Ch2GyLBirEDNMXfxrRG9rnZH
dFmnwX9bxH7ABosHS0IJd4GBzvgcF09Nf9KWk9n9DeE1h2p/QHB9hBDB730WdhQ3NlFWtYd8gM01
DvXiIdc/8t7erInDd1KjbXdUcMhi2p3aJb9JO/OoGf0Bs3ciVoZdt9nYYnfNZi2RUclDk8NWq35K
5dzpZ2+y3q7vl/AjcRCf6iQChTKMmJ1Xkq/G7M0r8u/z4qTyW9sXgSa5o616ArO7oLhZGxc42npZ
g0ALcNQHM9rVcUZC6Slz9TB/Um5Eo0aCk27KP24kXSqzyd9TlSh1Zue2erq+GtHf57Cg1bSYqhL2
EJx3/mp1hzmRBYH2/mPosmEm29DNYVizrCRthw2TH41QD7LHLCQYENT9zksOykErhHwc+9XNjUkO
INZlBVMgdCNA3Nxgtl6+VZf2NisyV07Hwkm76Es6y061zH9VuX6MWvNjKdHNL+AQpO1obmUMoobT
Gsh+B71cp3v7l8BcfxPVjHcfMxtrHHa0xOyWscN6tZb6FDQxKEKpIJXspcP18yJwbJMDEStTNGmx
YagugnpFPwaydy+/Z4LDjqRK4rFrYMKKk7CXIkz8pmE5ysHvmeHQo5ElsCGUOJUkTd1ZkpwIOsX6
LFiM6MNwYDElq73MMxYzm+gksYrDkoNQHto1Q/KhgsLlDPDEMCCwH7KJwFSMCZriqyRSdxFABT+j
JUVZ264W/n7S2HdRqiaOokzP1z/K/iNoswgOK2oam5LBYhMMKswepF0w26sfqlfJ1Zz2kwZlK+TT
vCZI/OQcZf8P0lQRWvG8MZJsU6Vr8Av+1TitQu04HqLDgEYZsNGdIVn51/U1Cy2yjd/gY2lm2jD0
sFgkqIPVQepZR+OlPChvA7rkIM93GnX3uk2BG/P9cXmnWfM8wmQ0PvXDXwRpKSoss7G76aeodvMt
OayYY0IL5T2qvR295NYIl9zRMLxYvNqswnY2Xeu5/qqDC765L8+iyJ357zXrHIxoc79MFFzInmLd
RdPXnrxCbaFXVEdfBkf7kJSmtgkZLQ5PSIl+p0SDvX/HXDqHPkZBcSz9OmxEpXpBCML3tUSkRh/x
Alv5rRUyzj8wNAbqCbT6LCciOCsCv+ebXKBN2yUyi+XSsnlVQfa2FJNoQfvnUbMICq+EqAoHk+ZY
l0nP8qVs85hgLPXR3J25xRc9TPGStu4aH2Q8H3GC70b5ptteU1Q9jtDfVSMUmV5sHR2TT9dN/MK3
Lza4+Cpvy5SaFRpR2y9Mtkw/rJAxAelGYPyJqaEg9kST/ftf62KQB9AIdNwdows1oYg1nBtNEADs
DwtpFwNcaKW0dZzEKVa0al1Q9e3doBuvvUQ9q7JulcJ6rHQ0+tYQ7IHWcNHFobSqfromByuVzp20
vF7fYcHJUTnwbPsReq9sgws1IMlnWwO50T+/Z4L9hA0+VyOtKznDlsrV4kT64ibKo2FQgZvtRwqX
feXQ0qqi0SArrCjDEvblH03bBykC8rwjgrYAhnw/I+PFEoeMUj5BXTiHJaP4DCINx+pSdy1Oi3bf
miJhu/2U1ea4cLA4muMslXgsI0VGAjaOolSBduz91bdusnv7OIr6XEUHgoOSSTLqCRzECB9z0527
yMfwEooJIt4hgRm+4CcZXbZGPcyU0xcylMFa/7Msdnj95AnOBF/mGxMwWVJgpgdiba8DaXxuGCgs
50EstwJT+/3Wlw/Fl/z+j7Tv7JEbV7r+RQIUqPRVucP0BHs8tr8IDrvKOevXv4ezz25rOHLztS8W
d7EXA3SpyGKxWOEcoa+biNBzHR8kTwTfYV+74oHyHZIAh9tdjiCpvA8vf9TZtJHL+JN0SKtyHSC3
NNE8+TyEx2HleGGOT2TLfmqYx1k8YLw2HoFIakXS8+1t+kUm4r8TxZb72hGV8rylOigqTREeB7UG
cC2gJhTBDEwjO6Yrqo3r5JdtyLnFeCeMMI6jlIVhIA2Ey0DeqY6JO556azxWZ+Twg9weeETyXG0Z
/5Et0wA0CgiESXiTX/g0A92BZpk3fU1/6IajIozvCMc0G7UFggzpo2QAZTa55CBSybR7ea047ve1
3+qWMMZvrD3wLTTkLZ3GHR1wMFq5Mwf1acbIsvoyBvX34QudADC83s/vpC+m0/oRjgMvbN3FT0cg
+W8oxNYL9dIA1zvappFeqs+r0xzxWNR+0sERZLjt2qKg2KUfihz99/2ZISMA04mpmcxaR+gK05YW
6s/RNz1HE1x2LhOdY6uvcdz7Rb5KYRc5H+Q1xjdgdGSOrSI8a/V8lvrlMSzEUxo/mG1zkspJtDDV
o1mYEB6AijgOllCojq4vKM/eqaGW2mqGGKqcf/SZ5qwjBX8b7bzpJksbZHdMGteYjHM/6KVbGOQ8
zEMwYjaXs2T7TR/kX210lu9UB9JiWs3QhrahSefMLXzl8g9jXPkXr3fh9gYBK+NtFKI1a61GdERE
LC9ZlllIFlsdF2mG/sqvN0hnuU5R6hPykKok+/WBsgmJh+bQArHJ5FNXU89+Sxb9+yauKqdKLxQB
brlzq2/49x34d+70S3TAOcOMTWg6t900bwWZUFEzBUxV5JjLmpFLRRtwVXhC+PO2jP0b+2oS9Bs2
OsU9boK0ggxBeZLqA+kCEn1que1GPDGMz+/nBWwVVJXGBSMdbbkULiYwjievflF8SrBGTphw5wEd
/SKvelWPcf3NApDxOYNcWvCkCLT/cDJS9FnebDv3dDEeCbze0v/NRJ018McNfuxIkUXnHsg58UL3
9sbxjIPxTHioNHpBh/aWyGvw9iymy8TDYN2vZF4dxuvNurGOJowSeUIfP6CNrPhAueGjr2h1SWzy
BRDxrnHuHHD+OvBnaKuwFY5tclR83dyNdGIs7WB0ULGvrXb6u+gfe15PJ08E8/rshraQxhoKpnJq
zWR+yJPMrQmPPZNnh68x0UaVusjCGbCN1HWEfunNgbA42VkEyOESxJX3B6ahSpqhiwR0ZBpVeiOs
iJUkN2kbdaP4+fRTAMUCj4dsd902ItjzXJtz2mc0pJIEa13GQxYtbkZMTglwP3TbyGHPr5GA6jSC
HOKv4CVYT3Wg+5gX5aeoeBoxpzcVF93UqaT4EF1Ur/Oz5/okH2pXsxRAAOZfQzd5ub1P1H+/u082
yjFHuCddhW4MmtEXHCU8czdpNxy9/j5biytzArAtkXZDCJdyuCjZZ718iEhlmznnwbIf029EMZd9
1cjamNP+TulD71DkocoWbPN5Rut3byced2SZnsv3S6dKmDyXZY2wvdiyJlS6BmZSx/g6Qh4qmq75
bfL0Y+FFnslpb9/fp6sw+vfNeWrWVMsqEcrFYXzUQv27ka/BbVOgW31LH+bIKmVkhHQ2nCKEHqWg
PfUuQeDOQzPcL1cgmfDvurHnNp+lLqTxbP15sWfQ032sD8irNNYaAPwAfTn+/M3wso8iXguyJVoC
HtK3NaUSbmnKnOi5E0kY0+dzCOqPJM88salcIDHU1hRF3IiXntpb0phTXYL+scrp1qWA9NRPuZf4
I3L5c5Ad55fanf/OftLXiUh8geOE98OBzVIzpzurWy3DjCRSxB/IUfUk5FFTcLdjfBl5VF7OmyeN
Te9kUS6mYYJlVe61Y4as7YjII7wHchAF0f2jh8RVNzbPE65JugrUXPMDyD48QFY6lFvTxGMv80DU
xXGU+9fnRh5zTYvFbJbqBO16h4KNZ0dyUP04qIF1x+tU564kE+WHVaaQSXg1GdosgdxVY0lPi0cB
aZrv5sfbx+EXnvO/E8nmelCexlUNGBq0yEkeBWCinrMMKBZx75d29Z0jb7fItVlKxtMY7dLlMc0/
o8B1FF5m8PMuXompMV4nyD5I4kYS42vacZoQUWEh8Vq+k+5p4QcDQSeKU9h9GW3yfyA/oD3mVGc4
/prt/e7FJDPDBYIL6bOZfghT07q9iPsX63XPGK8Sql2u5jT1OMZPRnoa0cVTIAQXcjCXtwZH2H5g
chXG+JEyy8JpDiFsjZ6k/LHUPi8K5/bhnS82hzMYY9EuElYsPmSXIlhPi2KZX2l4WvtF5dxePc5d
x3Z+1zr6EbsKd5CMud3O15CzpWfrfz3IbOO31uplHNFkdHygyHoZgKXIT8mniNv5M8/mfuE2DFU1
TFMjaCt4GyTIapmrDcXwFQLDnw/gQxAByTkhMxAf4+eVV6zet/GrOMYjVsqQRlI1o0BRYaqvWC1l
+TPDu4pgHCFZmnEZ4hE3dTsB7N5YLtna/NBVkQMbvW/gVzlU1U141Y0k0xMCOauUupjecptitHQt
4sBU7BcC1ascxvNVCbpZzQQ7RC+t7BimFnlQnsw74qBHH5Xo4Tsqtg0vhcjTjvGCmRGFyVBgo5rm
EuePk/G9mX/cPlD7pZCNZmxMpZqtUClYwfJz55K/KfhM7JQvI0hiXigkYoS5ZPOhTy1wWXJEUyN4
H2BdF5VxhToRDElsIDo+R99oXidyMzssreJM7y/TIbxd3E34bXRl3GGfyd1M+4bgPai4OUAHMpLN
PxR3CYSSF8TR3bmhHpsA0dNUB4EcpIEQFKiMHVZWCG0d9UfQ31iGhSDdFju7rrw/oiggV0XZ7Afq
P1VSCxBN/PGMWVrgZsefAH+D/gxgQ3y8vY88PRl3snREXMFshDOIed30Y2T4bePVGGO5LYbnJdk8
yJQVciGIr+Zi/qAQkIJbB2trAd/qKDiae1vc6zPw1vYxrqXvqrRuZ4ibbHBNYvsoHknpFX9pDuhr
/cJGneSk3uGxhf8vgnm1tLvAMG3VEu34sXVXELIWzhTwYAi568D4IiEeE7GjVkxnY+iHJUcTZqz7
jZd4vPYbjgti2Ur1Cu8QwRjgyAV3NitLMlxR+3J7qXkyGBdEWkyWDD3cXKvF1hTr1gR2Gz18ui2F
Z6aMt9H0bkyLGMuWIwXfPo89OL6i76CfsG/L+cU7+T+39poY3dxJRW+o5aJhyZD47Nz4p34yHqTL
eMzB9FojOMe8jFUCxV6xc3cIbLLyDgpnPVm82VnrmjKmJEuUfR17Vjrri2BTiyTe/ESndGs/T53b
avOuyNdl2agttx04nWO6i07otz+zY9ZY9QuxelcHti7FJI4NV/nfTIdFoV3mvKtnHZsaha6S2YpW
WroQcxb0fdAJ3CjQRuE2kuBUTebALVovtsoMCgxJ1qxsdsvmZew6K46wvsNorfpzZjxyVlN+d3mY
MkCWQZNuGqhQsnMraTquplESgpBQRAagQw85HY9bXdmKXW75gfqyt77urTT6NZu9mxYpqpsOCO3x
GaSV/xCYyIfphw5aEcGnvDY8Vrq9Nd3qxwSIybrEcdVKkAjw+wWjhtpgiTXAue+0xFm1h27i9Q7w
JDL+vK76vkpVoLQRPwqKYx9QzuX0+L8qxhhLvyiK0ihAoI8xzTmgYWD1m8P/xwuZpw51d5stK7U0
nTWMUiE7NR7A+vE8+JWN9gQwSvkipjbNQ3WqkS8q7ZxbXHnvSt+aC+Ow5SJVelJkiqOJX5r6qa8K
R0OJu+VVCnblSColqDdUQFsyaykVXa+Fbao4IEuMUmsxPTI5EeG8IXa6EKDORgyzlKk8RbXcoGOW
WkbuJF/7Exgy0ITQf6O4IwLoey2HN+m3rxt98BmqgUoL8+ZDGNonSY/WXL0IH8SRuBjQ8sIQGe9B
4yj4PuVA9buKYk53P8ldJpoNcUS5O2t552iZ6uRFb2vyj0Y3frvj7q005mTLeq+vKhDEnBIp2QUt
LFXxvSZerip+xJvuo3f2O7+10Yw50yC21HVlgYGE8/Og1faSAVdYC6T0IcQ7cBx4OeFdP7mRxxik
MXbCGhPcBEbTndCnllh1yCNDpr9xSyfWGhulFuQsUZxCvM9BfdTPhdUCkOT2BcPThDnCQ6T3Q6Ji
5SrF75N7HAGOgJ0wFXYgy1gNA9C0uMfeOigAG6uDnJQKypaUx0c9VXZmC88Neqcij5fl3VXnKowt
Vw11PQwRvsaZ4rtUH6xolDn67G6LqukIBXRJNNjM09iMTZcCGsIR0nMhq9aiBsLw8fam7OTSsGYb
IcxJNWfdILVSgVvZXWzRpdg94gMN2BKPxyK26382ophjqq1hvTQifPhQxX6sFwcBLaQrHvlAt+Kl
COlvvTPpjSy6e5u7ahoWTPyauHpnT/Iw8+GNVuMA3skz8HiLj/yuPbpOtwQy5zTtMgVTJoRCj9Oe
tsw1HgxH8gWfAMOfN4+2a3sb7ZgDOwHBR9BkaLdU34bWlXnIZlyrYM5q3nVLoea5Am3oJHxnh4fo
DJIFT3AETrly96rY6MI8ktSy0kVlLQhobYqv5Zw8aVF0p3fRQ6JjvjnVOHcFb+kYH6E1S2n2EyXq
LYKWJHYxj87tI8WRwKIIzCBjUaU2IU43VH6SJd6kNL8NEvLm0LKh+hCtSrMQbI8s+UryUdEdtXj6
37Rg/IKaxMBCiHEnkOZSpa6qc3oldp2BhnK4oRJiyq9Jws0BzZR2bsFWp4C49iEDef1cW5ERgAzL
uq3HbtC6kcOYV5p06SQakCMe0VAVtMBjp/wkvFL1TvkIW6IBVZCokqHjzfbW4YxKW8YC0IAd9f6V
N+m+7a3mkcLJImnjKpfRFnxUyOKj8PBHcd1GNOMNhrIrp8xAXC6nH8zqi1kfI3my+4jXw7u/lLiK
RGwY3qSM/5bWLK7HqCWOOakXXcuPrVBf0EJ8HPPiKIvyJSpru1aNw+0d3L/WQX76r1x64DamsmDI
h+QZrnXtrvskulJAHprPg5MGNJnRcG6O3dOrg4hOI9hLhc0p6CGmUVatgzvCwJcJwEzl98F5YSkb
CczJEjWjlTsBzluu0T5OGXTBxJYKtctZtt0rcCOH2a4SeKMxjjFO2FE7lk6VIXJ00A43eMVD9aH0
1yjgvep5i8fslFiYxiJMOASTInodUZ91IZ04B3qnyert+jEnLW0zIZ5KxJHE7w/qKXZGqzoTr7jn
nendm2mzgMy5CiPVLLQELlDsFS9sBlfWZleZeg+Qos408eyCeiI2gtANXcHJQjOQwTYJxVkxD3oK
p57ITWfpsniUNOFjjOHRWBZO1TB76zw4t41kb8O2MpkNK4oMUSyBjeTGQcyfIoFT297pFzDlrQBm
s7JuHYemDin7n+TR9oS0s+k8A+28yP0lyF5uK0R/79YiMnsmCoNm9i3k1V1Q9pe480KF87bd18nE
+KKkyuD6YZ8ZC3hS2hlwh056HkCGG9vdXeEnNoZ8P9EeCN4Ez+7VAhQgHeydkKiyVYiyXrvQoLd9
eaYwSK8A5bWV/dWClw9C3cFD6RvdT/qDmvi/v5xb0Yx9dM3cFxV9gqTzSUw+rVkgjJy8496ObUUw
FmL2YdkpM0xQF+4iYoKd3EeGnOM09uzcMNHiI+qKCSo5Juozh7Tpog5H2YyfBu25GDh1vj1Xsfl9
tvAmg3Z1qGPcGqI4niqt8taiCaJyPqkk9/Kw5MR/HHXYYtu0GBPQ/eFnV3C5tn39Q1CyhLNkewGa
KRIJKN5wSoBNenvrovKSp/U4K47U3OcTcs/kq9n9XFdeFn9v/7dymBO7KHJdgR9PcdrqrhApCmpQ
Sb/Pl2HKWyF0/zYhRFytsRHjfKE3OzlUSvWxKwve4BZPESbSVAkIH7QeOT2pmIM4J94wVV/RCcYx
tb2936rCmHIFkjO8X1bFmaXFEsOD8fsAIXStdKTvAJENr8PEDWKCUHJKFsQNjWJJ5tdSFAFL+f33
HctWCONYRiFCkrIakYscZ28xDBuj/eclyzix4+6eSJKoEtA7iCB5ebvvSlPXIfJ1mAXP8ruxqgIt
FdxB4bW37MyhY802cuS3csCIuSxkHAg6/v5Bqmumg+GQjyr6d9CxObm5zQWZ2DWEjUxmn/oMk2wY
uoFvliRb18M7teIRqvFEMLs0zbk+xypEqEpujbOj/z7oCV03ZLg0lEE0g30F9lm4oI9YJM4Y3rcA
slJyHlTWvgpXCcypbPJslkxwwKOSds7A7v4n7wU8X0HLi0gATz/GTcZtqa8EFuWkSXYKp+7c1iIn
Q7KrwkYE4yGbaOjbbsK7Kxu0TyC8RjkcLHO3z+NuULPVg/GQQt9HwG2i6UwMkmM+0cdLgb5aKSIM
uup6ixsaUkfFhmpbiczOgPCSyIsJxy+/Vsfg/RvL+Gk+raKliPbgmWhzKhyQogMLVB0DXbF4DRe8
hWVc6VRrUVrmER6W8knIgoJXmNst82xUZLE9SL1IrThDwCuBqJU6ky+d6hfz2+IhKW3X9vQdK8ub
nd8LRrZSGadXhOsQDQKkduNqleSTsPSWWoEyoG9sQeB42P01JLppqIqogJ/6reeTST4P1TSidiDU
lpkLHtpNOSJ2nbh8FUE/YXt5R2Y3rCuinULG4B2AAcvsRz7wQCJ5ijAHeWqEKlwymjEeAEEx6kFb
Kj7nkNFr4L3JXzVhTvIo5ihBU8y8xhXuFYe2vTdOc6btfGgNtznS9h6UJrLAiN0Qx8Ei3q7b0Fcl
MXq8G4hfXIit2eO5eQSdt1UCbmk6L+iXBds25l0wzXBb9P5aXiUz12Ghl6WcrBKSrPX3Onxpch6Y
425wulGNsbpViqqmF2TiJCgfTBM6V9vKGsJ7Vec1T+8anyIhYUN0Q5RZLCCzq/N6xB8cIwnQ+xR/
EJqftxdrp40Fl+BVBOslUjNCQj+Cfb8mNILwYXlOHfIAKoDsQOHMW2CiIhLjbdJuImUrl7EPqRvR
oFTKiCTD2u/X9YTJ5AIRH/gojNGV6t5Tm3t0uN5Fy+BxdKa//e4kKJiGf82Xaipz3ZAsLhQwe4F0
C4D+/UPqzGAW0cHiXD/zklK/WF/kmWWCSpr4Ck2w8R+SmGdGbMAaF3Sv5Q+dpZzCAyCdAHINdCz8
Twx4qaPdA4AzpxuKiUQpizgr5OvctmqHm6WsDznSN2TlNnvuOpONDPoNG7VSNA7Jq4iKk3wH7LvX
AV5ykO9nFxeLb3Ccye4x2AhjvGMax3qsVwhzxuJxXJ4G4AGMIsdr7CZ6wRr636ox7jEmpjhNr40s
lbXY7UENCn9CQgUN9+ud4JCn20bI04mxwWYSGhBwIFc0x24xhHbUOGvMwx3ajXJUlDlApQhUBZMR
UldFn/UdylvqAnJNXXCL1PxiKMlhagDTVitPw9RcMJrKS5PuKreRy0RXqtBJKU4YKnj1RR0uIwD/
Vj6L6O4Vs5HCRFBtuhRVM1Epr1VPdHA7mKxKAEEqP6yPii/Zqq2dhIPR2gUvp7NbpDT/E47n3dsD
oA1T/o8P6dzXdll/DtQ70y/RO8YrUu6HxxtZjK8ch1IzF8DHI48JLArgLBW+iuj4ny5D/cAr8O7e
bxtxzAVKunFM2lTHrWNUJwxAYWi5DfTcdBQj/gMsVdw/G2HMZTpjar4yaRjcYB1pxcq81KfXUXlM
p/IO3a5n3AhjvFaLK0eBQ1acqD4p5cPUcTLOt+1eFRlHtQ7qkM8hnL3czveNUfqVGB+0NeFk4Hhi
GFelqbOaE60mTrmMj+FIjq0mPtTZyGOu3r+8NuvF+A+5z3JxARsN+iTJkdgIDYDvpT/KKhA76biO
GKyTjW6x266RZ3+M9wDDEskS9No4U6dfUnO57/P1Tm7zozrUn2+L4mrI+BCxLKseDLQIRj9o6EHR
f1CKuPBL+lIlaCxMnypvCsYvHKH0AL2LP67LyiZsQ5RMNbNBAKneA5gZOfUxiNE5TDtPBad64Uij
m3RLGus9JiEb8gZJiPxMeXhKZz7R0ZNRR4RXu4PTX8RAfRhS+49euBs1GT9SoMHYRPVUdqrpPl/v
NV6ukHOa2Vxh2MhKuRR40AydBGDk9aE3yufbi7d70pBdQcEF4RsaeN96eYCL1U2eIPIAvsyxbIu/
Mx2jSebCSavuVlloaQAj+pKGIgFjhmQA+YK+oA5BapuCXmBCcn0qfM2pPg+ehEHo1o4+xH7l6g88
7KHdW/Qqmm0la4wecBv5Qpx0ucjr0RTQsd+70/K0js8592zvL6iJ8rZkirKiMB4lLhd1NXTkKqfV
cMK08+vu5zByw9NdF6JdxTAuBGzcoiGYuMJSgKgWoIjHc7ew1UsZmK7+FSSuH/H0xJiZf9tc9lOx
G7nMPrb1CtxREVGd6P8zPpMNDtjFPdp+Mbw0Jz5MAf3Fd6cbTA/UcIiIgvFbC9XzVpMJTfyPnnHE
EII/eUAR406I8sQwV45uDoY2UM5v2jMMwA+IEXx+J8uueWy0YcwDJPcGmqBR9xGN1A6bZzJXzijx
go4dCiIEHcAo0YmEIgOQfd8u2jzUSp8hbYvIkdLxvM6M3Y8BQW14+SL5Nfp0NG8J1B4zeWiT4Nxv
+0pepTN+cU3hU0pa3Eo6r5u+DNV9nf64bYi7rnGjIBNVxaOhxwTovk4n3k3V4xpxGtn2HdZGABNJ
yZ0Rgq4YYRutOcyHsnEPwqV+CcGerhwpi1J0X37tvouFxSOx5qnGGHwrqCHySigLABLGFuIZANAh
p8jOE8EYe9GXUzhmUE5fvaz4Io8/b+/OfkC/WT3GzDEJWldDgxf6KlmSR9wI2RaMnqgY7gN+Tm2X
oP68LXL3/KIxGX1MdFKLrUHjqVIIjQKLH71/xjSSA/hbj7xB8t2VQ+mOaCLuTElnFMvM1sQbAWLq
Puhrfxw4O7N7dDa/z/j1dV0MIStEPPnUEhlmJdDNzu5k7szhe+QHOIiNHMaPG02IDtcKiWXSYJ57
1orUlsou0CLhGKfK31kE8xvDxBbj5cOcjZyolKMli/avypOQpsB6dkYNMNkyhlrS2TLbiHNb0c14
d3WYMAhZVBRZZYvsg9QbwmhExFFKFfBrCDaS1upQQLbGHJUXQeGNJO3qZSLxZoi4qUw2YKvVKVKb
DMF2Np4F86SJFznmGMh+Gmcjg1roJjGlTNgSNO7KTq6if26KrRLQ35KvVmfZkg+9GNSpO3aHjgdb
tqObIooi2vxNlYBth7GYNa8WPUJW2EF3mEXiY6+mdhZ/uX2K97SDFAUgfcitIxxlzlc8wC7GEgnh
ssLYLWUlS3HUcG1NjvqJf+vvhFFvxDHHzYBKYzviGDTaSZ4eU9FvpUM8fuRotWOIb8QwaxcLiiIA
G5Vex5Mb/k0wOY78XhustmR3yCnCJfo60N94yVn6u8wB2MplB0e7AY2QnbSik/3YHzByeFJ9OrfJ
c4p7j8w3cphwoyoGvS3SHAX6Rfq+xIWTtlFnTRWG8k3DWowoqKdqtLJuCEphOWSCcRcu6yGrkqdR
0IJR6J44K05DjPea6xiTQuBIFLZwXMox8hSCBv/WP5Xho4kF6A6NepEWN80fY8CPLgAmqIFDo3Gc
zs4NoYgSmCMgFHQAbF0I3xMNS4kXlWr6fXfqea3d+7+vozEOFSCTsCWTNjGHbp3x6MQtdKf03UVc
F078tnd9Q4f/ZLA1k6SRpRyzWLR4TI7RqXSQKU6tzlmBHrE+UyLH29u1qxNey4aqaZiNZdO4UpQ1
GuaN0UaA/Ev5LEq8jMur32DsAcBwCjyXISrkHUYcwQz1PJEMt9rd/LlqLeXH4pZOeJAuZW7lJ5DO
glIb9REcw9uq7b2Y3kimum/8Nc5gAdge3OiCfkhajH4tNgH6Rj08mbVki2Jsp+GhXiI8GC+FfofC
zVngll9/8RWwGUXXdfnddKKwJMkiKwmy8aZV/+jPlHejPuHauAiZRbF95O88r7CzqZjwJHjuI1rC
P4xTqBfQMPd6LDvhcoyy86xxGjd2LqQ3v8+8MtC2O0RS06F9pgnA+lkjIan+/ll+I4J5ZaTGEoMI
C1BIrRHMGfCjOK+YvRYGCNBVTI0iRhHZqBXzMlG5VJQ95+8mmECgY2KYKvwZf1/uZ9uwVLv4EDm/
z7UErsarUDY7F83yqCXigP5GfbEQ6todl91ux/0SzL2pqLzi8fmuKJhLZm3mBfb+X27R1AmdzqMl
yIU7VLDnriANa6gq6HZ6Vw+MtEmKJAGoWDUgb/7BnWlPOgAnZzd3k3teQunVhbPOBNMoaJqj7VXo
5Xt7pEWhbgd4SPrWoBjygIGxV5qWsEGVHXTeamuefKpOs4eL8BjarXfbpewZ/lY8Y/hqWg5DIpnA
MRTuRXGylPkgCpwIfa/8gxzWVUfG9OcmyjpxhRBMRiIOk6z8nsKtKhjv4zV57eujwTXRWUms6dvl
LDot6YoeIwdxLJ+7sfCkSrlT+D5wxyhNDVPnaAbQTNFknwNSKBqREmKQWe4UzxgGa9Yjby1nq5s/
SAnao5YPa57YzfRTlhcQ7/EmfPZOO4AfJJx0DS0PaMh7q6g+NiCgURCODUn0MqYCeq/uFLm1wFzh
pMaHuXJlwG2oyrGSP4TTAbC6vlABKN04JBlvXnivP8HEC1ak06/oFGBdjxwKobAKNTJ5RzpS1d3V
p8VT3PaOV63fOy5bSay/McRIV9FQTREU+nN81gFLKX0moKWOXNOmCIdpa+l3FO4GiEZ2f8cFH9wJ
v998ALPuIhotowKL77RohzCOFBIrdLJjgVkJ2qYjBpHd+vwWoXd2DT5SYIqqqoguS4w8MWJNvUEs
koJ7KtQ/m8q3vniReAyY9H3yxhNhKg73q07o5IKM/ou3FjV2kVRMurYi05ZZfRm7C2mcrhBcYRX9
tDmMOSdSe2/DmK6SZdrVC4YAYCwwfqExBuTSNXNF0x2GSXOLolTGTtwjOpzAiBmf5MA8kBPPiN4F
E4xYJooy+zk0U81YHUN5DKuzunAenu8egszv073cRGkaWOEnXcTva+33Aih6dbHY4G6wwS5r/6b3
ZiQxuTdCBF2OZ0hShW8YxkUq4qVFDHpbyI5d6JigobDfMsFcJGN6i6qHEaBEUXqTPsqksnLhEQTY
evXXCDeDp9ltae8vYKrTRhxzI3VhG+Zmrq4oMoo2ZUBLHeEyWgQDNP2l9XkH+t2zlhHH2OAi1QqZ
qTg4FMC+GQAP7Q785MD7O5CRwxidrs6xvnZkxfN5xiCSFGTgqpOOhlf7vOzKrv1tVpCxP8UYZnSA
QqW1i+xFPkXJaYxba1Z4AyE8QYz5aXXUFlEIndTBtNY+ENQj0TIrWf6+bRO7B3ajEOuZqjysgYK5
Or15l1aHQeC0CHA3h0ndxPEga6sJRSheTnkfO6/OHKNatc+DVviFfSPnS/CCMt61KS6xtExSBzf7
GqJXFpr6AuHTDEA42ZL+AqQ5x0fsL95/8tj3d6sma7bWOqyhNS+VUFyMLvdu78/7F+GrcV9lMC6i
yZJi0ftXnQCpUNjDtxrRK/qlv5YJnvmgGInueXq9vxGpn7jKZPwEkSrcUwR6NUPt6MoQIG17l4q8
KuX78terboZIRMjT3vU/RsZs5E0YwvjmuLCScZIB7LU6wMX+oEmNH2nhR7VeXNDaenGG6vMyTjZ4
vNx50VOMyJln9F0HJl6UZq1d8j750nXjQc2Ic3sP9s/i9TMZE576EHFvh8+sY78zP0W1aq/5Kepm
97ac/WW/ymECbAkMlT2ErQ5Z7kTy2OeJVaWcC/RdjPV2yVlcBiXTuqkBmg5QblxR+iiOIAkxL30d
WkL9fFud90liRhZjulodpk08QZ/kE9pbD42f0gxxdaDQA5Hz+3MGjDjGatW+XuJxgGqdO2IeOrVS
GfS+6RcKBhZ/H7wuvFdsoNXye8zpRcaEdzgv/22cxlx0mFeuaplAUSGQfhjAck3BPLs8yI1THAyv
fU55t8O+47kKpH/fhEFxNiKraSK608rMyULT61stuL17HGNkCUkUQOBqiUIDSA2TJ80HrT+qFRcy
kZrAu5UjEgoVSD0hAKdfsVGEdH0+RkkkOksmfVXW9otUay+miXYghRzHXrsHcGxig4kNT77hZVp4
6ELvU+LUaDYfwNyzUp6GqdbGopNgtgtoscpZsiJ3Tm1htgan/aa4pa8+EF5H2+7qAvIDyIW06MVC
G0ZTrYtoGVqdXHPj+UdpglDs0+0N3D9+GxmMakop58koQkbvJJcW6Mnty4R5IvTw+MKBRy+wa5Eb
YUwckWiRWMgThMXmYyV6muhytNm3lOuKMU64FmYlmgwIaJ3ZaVYLfAIPNPdWrlZ65NX2uWvHuOLY
nOu+KBD9R58oN0oHXijjo+KDHc/HpAjnftldO1UCxpSqIeX7LrFCylJaZoRI4pLbeIvaykx4fRK7
d9hVBstD3DVtXnehREOjyVUwQi/jYT8Ggyd7SCfYSKnbwoFX7N9XDJ13GD2VjHdt3xkR4xYzwHBT
pu5W8+jVgsBxU/t6XUUwZqG1YQesDRpe5spnaVwOkjD6ggjcLlM+cExw99CqBk2YStgp1iXGqiFE
+iTi0L6+ZwpwLUvWCCxiHWxostXfAU7kt/mjqX/ayGQOcdHqTan0kBmvH0LBF5XzonJC9N2QYCOC
ObogsRlCOAqEN+QvCbMvywzsyvyk9U8CwB9vr+G+RVyXkNmuMJVmuVwgK5RBZKN/Ac/VbQG8PWIO
bmd2umGGK4KAyvBKNZjwn1UZc06svHvjw3WbMip7Knrp3t5b5oQ7vy7wcEfb8UWxBpdCxSZ+GPRu
7UaBBtYrw1Efm0NxoJOjKqgZHJGT49lVdfMNjGm0WqeGSQnTz/TPhfC01g8dFw531+tuZDC2gcGv
cSlD6Nl3UGugaLiX2dZRmLN7br5g/zLeSGOsIyvnWCyotFBpDbfQ9NxWzS6xIjw9tD7xTVUMzDa/
yA247IzFWZbQbXWkJTFi+ilTlYtgJLykye4qI0QA7hLGzN81ijbzUq+NjlXu4tDNtORQpHXQrznH
ufDEMKqv5SrL0wAxcv7JLPwQ7GK8Qtx+TnCjCnM2pqnNMQLxarQ1WrDR3nCM7ojb+AIyrMKC7l7Z
Wr7j9P/BkbyKJcyESlGOuiQI1IbCb3HxqCyD1ZhfbsvYf/pvhDBvjamWzL7WIUR8NO9nByMqQIoH
B/jfi0PzQLwr+xfyMDKvKQYBaR/jALp6SRcE3VTe6g3fgCyFBDmINixQldBhUo7D2TePqzjmrOdt
SbK+hDgi+enwl9nYJS9e3HXN6DXFS0aFQjqjUalW4rIqAHLNUeoYa7/WP/zRHl0lMEqYeSbMHcgB
HenH6KznBs+kDAMcygIqUQrjzws/9nNPG5UY76XHAJ5vKwjMhOlxMWHiopo/KVHjYZLI6SNwAIVF
fiRrfxkL6SBPEu+i2N+3q8rMsV5SsQK/NBY11Z5IXVqq7K/lt9vrypPBHOtU0c126qBloZ+E6dxm
gcrrjOLYBtsIKPUpSYYYIuT6ZxYem9+e0KBRDi5SOluMBnK2XfP/kfZlzXHjSrO/iBFcAC6vXLtb
rV22Jb8wZMvmvu/89Tfh+e6oBXGIc848TsjDagCFQqGQlTnk3VBUcoJpoq9R+EU3nvaniE3zp2vm
xfe5ZVCGTBnWEL8/7efDVHc/1CW/lpM2hyZIG0xrnjpTlnWCwLd9i7BQigSyUcEAuaCUVWq6xkUO
s8fkYBJcLE2394on3Z9/Ra5IzmjTDy6scfUPoy0lpc1hLSeVC+I7e9G+0mkRRKLPiGu2VhdmWGp0
cWUfiZYntGGDSmzWcRiawKgwpErkJdcV43b3hispWBKgdER9bZt+eGGb/f3CdpOqXT/OsJ1Ez2tx
lYk4tLe+DwIHDRUBA0wmPHhSW8J8zRR8P6sDSTo3g4DvU/B9yh2FJI6aYRnx/db41cjPE16v9h19
M4W6GAFPl7xaLeK7VshITFefyLel27cgqM+cn2BwH3H57/Ob5H8QF4RTXJrlfG+hXaVoBcyiMzSx
k0O4BLFvODTQ/X4NxMLNW75+aY9zQqpmTUgS2Bui20rxo+JciloLRCY4XxuHUYuKDiZmYLHkqHU7
a7HNafQEK/YJ4s2mjkEEZchOgDKVO6RqvVYaU8ERkYwQpkO3pqO2sb1qr+HwbMioYqJ3geYisqat
iIhkFmgOwJ8t1Mo/7iRtammtGrgc9dCa1bPAWu917dyZr+saxOV/zQrGxvhuja8+qDOqeIYCazht
6fyVtM+hKepmIdrm7iIgI8RlVtE/aSgDZEn6ZVpwIeqyr8lCjrq6uFWonycrk+0IrXM2aBj9AWVM
rQKkQx4fQFBwBXIkcOa3DlGop6NibWdLjevjaq8NhDit4W0ZAQBuC5S2ukeIrXzJFYCIlui8RP3X
Afj/Yl6uVGt4lebpWpUzL56S73KfeY2+PJDJX5XO15f6W72GQaa2qDQ2XqGgwRg8uJUmH+ZCcpR4
9kcF4sWmbkt64al5/y1So29LTL/3OeheJfQ7TU0A0kzQAM0eoSCgpdE5IeQkxaVsN73mhV2Li8Py
g6Clsm2+K1P2pZra+1UZHivVmJwowj8ko+7UJg3CCfgWSm6KJIc+QXjb6DIIcmjmWKDNVeLKnTSI
ZpUv4Zg8J2P6I65Ve1TiG60qTrWu+doAhYasD+p69WIDjaPDepNN5Ia0g0Pal7KrnoYEXOOafJzH
9kaSsgcJD5jW/EUjixNS8zxneERREKlknMVkvCZteh5xbBE9tMMYJ6UiBVD2vKnkxovGt1VebAWH
TdwUnRNlxiGSGjtsYih7lXZavFQrgSbs9K3My1sSTldr3pzXUj/ouXWblbojLV/6OPtp1HcNjT1g
XexEeyss9cpY8DIoyWcIh31pk8qH1zxVZuTWTXW0mhJEjJk9p9Khk7ODtQDlrgzhfUZ0qOHWd6ZR
3Vv9o0ZbPETJB1XOn4au9YdmsoFshgKfea8X5aHoASlFfnmorbvQlHo70bsbRT7jOAuaabWjKbND
I7HNkLpV2zgNwX9oZvWFtOUxXGIceNqpK/NjNlvPTWUczLm9AotOkFpDkMlPVpy4VdW6UfQ067Vv
ggTNVED+P2b2aD1pbev0U+aScEZvhe6SaPLTYTlKWeRYSgs18DF1o9iyI+U7RR+GlaADrakDC3BY
3Wxcolp2kqinou39akmPejt4maJ/N5TR77vxNFTRlUZSu7Ksw9ji3+a9H81PE4BRRl/gJts7tJUc
nLiuRuE2yuwNnXGqQ/AxxFVzKEL0e/TIJ5TuVxS3jtIZdpNVd2BV8NOpvDPC+thiJ0UTOWUrOfV6
f1y75C4xQUVrmLiaEzvL4YNqfDbN8tpqh0DGN9bsZ0qGQKHkKNfLmdA4sgkd/WiofaIbjzWywaVf
z4VCg6UGm6hc2yO04pSsuiZdY0vjOe2qO0tf39RMPZIsDHICYb6FuhnedLq+H/FvmsDEvd1agKsZ
hx+lBQ5vQm21fNGi8hBm6FVo6lO7SrYUkhPwvY4SLufJrJzWyF1Vgmeq1+jysoeK+gYdDmuMnzzO
D3UV30GMCEo92NbG1yHXDJvif5EmpKxMsaSylMK2IJYa50En/VSW0C2NJnKiNLdLuXaLKbqKI9xt
rPVx7skN8FVH7A57LqHKDugcyEx+1ajMWkXuA3P3Y56p00iWM8ipFwEwBXH44SaupKtkqF8avfSx
Vrddrzlymga61DtZp9+hmcatxx8lGa4WMEWvYeXnWmdbZhUMpuahqHKFrOpHQX5M+P0GXe5jMIOC
UraxSwknq0KmwFgj1+yfhnaACoLhge7ByYdfcViBTKtuzmHX2XJq4DUalbZMsQsTJHnj+GuFXGcU
UfREd84qtzbur14tN7dgivPGKsNjDlh7dNMBsPu6HsaD0nbXi9k8JDN1QWBuD0vqd6oaNM1rQWAi
Ll7pUHoTAUShGb/p4P+hIb3PJgA8Wv2GLL9qTb8Ccv1QpPpVOFjfektDA5Gaw4vLl2pKbqbYdMaF
+LTQ3YyaPilKX1uBSDavyYgEudOf5aG1dXVwajj4WNfnSX5aJzwdrsMjpaEvyC7YOc7ffIhqyGC+
0jTAKblEifQk0cmEugij7KA+POuIk8bN/jxpSE7zHN+ofuSM32VhV8tnMD9O/UvbXAbVkTZqopWV
zrxWtU0gJCHjbYFyaDoP7rl9jfAaWzoisfI/Om97Q2aJ3cUlQVu7oVkrDLnxmKLWfJXcGD60XZ0o
mJ3RY6TL0aPi/UdsY1spyOWQuRJHYlmKuYQq0ioXdJcvCfqgR7x5m/b4+pc0u6gIvFnjuLTIpY8x
gqumxhjtctL8wmPQkN5TGb4Gsoj7zrSJ17i0xV2jOylBeLAwOtau3OFd1qvP43EGoV91bTjaqT+N
nhR0d+39dGyvRQu7lbIS0GBSqqI6BQzyx3WdcoDJWvYmlzRVUOQgEmrKt8jQT1VbOKmKByzI3e6P
eBN9c2mTW0/NGMrcZEiYun4q0xuMeeoLe8gPUXRq2nuz+W6Zjw3Avyt0x+vItuI3wS9g6/fJm9Gk
BGJVsHPpPCG6lY1hAWYa5lFMzif3JSf0m2sGimX8dYBxuspxOkiCwCEyy+3dZW5iXS1htlZjdIa5
axLaxvibDKep6gWX1s0YdTFEbmGHJKukIYat9MgYvOaDBum2yhfBETfLMYCV/z2V3GJKZa8YdQQ7
eu5azzEIVsyj+oRMD7z5PogbRTcS9rs/Lx2D4AKAq+J699FhVQPwplBD/Mv616R2ZPXb0B/33WN7
6t5NcPduA+xWndWgLjwjFSpxnDYturaLOyX0gGnoNJRoRLW6PzjwvWFxRwourDRDXRzNBs1wytPe
R7lhcNZRv7Oq+dnU5pOymLnTVe3PKZ6EiA02a5/MQ61bIWgNMNFZ93FWcXwOMdTpWKlB85vIzv3o
V9liM5QP6kHIpLG5hjr6XNEmzKjTucEqWlOScBllt0muiVQhNb4GYbNgA2zW1Ai0ukzdRMvwp46D
Mc9Tc6xQa4hSSLFK2XqHXLG1zWR6XGX10IUgn26SBylMHptVvwmt2cej+6lV5N9dqRxlPTtaVuxP
4fyYtvrvfR/7FAoQeHBuoUnIgCwmarQfJ7whdRNjetCPUd5JQ20rktcrFS4EpV1NwqlgHvtheTlr
3KZZUkgNLyp0TpLFro+FF/v1VfttPLG2P/mH6Ez5fHxy5rgNVCHiqqmCvnOqOv3ZugIi2iGqYwX5
QZwRfXImzhjnTANJxy6ZoT1IwfJrrV9wn1tgd3+5Pj/zcVa40K0WBo1LCrK9+Nh8XW6KUxUsqc10
qCk4EQHmZCQ+vggyIxob+/tF1iVZUm+GJfrO8/RswR7NvpnKl/2hiWxwAVwuG3OhFIuVZKYPieij
jtKK2cUCsIzIDJdSoYC6hEUJM2bzqsm4YV6Bf8zeH8rnQi23SlwY60c8Dclxz8jSR7d8o5BkAydQ
/TtNHJabltfS23T1X59InFF2nFwsUqnKc62GFhQadLcO/UxBeUyQOAgmj8dEp+qQVj3aKN2R4HLf
FW4m39F0EDk52yo7YcLiwkSqT0WM915GRTiZDkNf4Pk1xDXSxsOEl38RvSWKhsXFCfAuFlZcl2gA
S8a7LCTfpVY+590Y7LvFthmCFkm8P7AD7uMCWaSZJ2OG/HDZ1nZZ946ivKiF4u5b2Y7o71a4fbRG
Vdc2JeLQ2jth9DjqT+l0HlHMENgRjYbfSGYb13mFjsGW/EQOnXaRLWdP+2Nhv/WzI7yPhdtHDfj+
0V0D8nzoWfQq6gbhQUUBLRXuWNFguL2jIcOr5xYEV0V+UOqglTwj+a9pG9lJ+/dY+OehYVUzia5w
snb1qx51jEMlRElvb5x3G9zGmWgn90XagPLnlty3Z5YFF9eyZue/w1vWY9eJds6nFPVPzHk3yO0c
M9eqDLwa6C9PH4tkdMfaz9uDDoarPnW0mDh1I4mCKzvidpyC736Lhrg3I2VEnNMmVx6b29Wwvuak
P4Vo68+l1PtTwqsz1E0zT6vp82Kqx8psvayaZ8GPEf0W9veLmFtZRqjEBhj+p/wUleeUCu6ogg1A
uZBh5qxlQAfBeTiNz6HReKQDGCqtTijBC54vP9+guLXkAkeEituoM3Uudmgx9GPqmkfUi9Evnvi6
YGCiieOix5i2tB/QVgny3h8ElFRa2Xn7seNz3s2NhwseGTWmRp9r0LyBQKN0m0D5w2STBSCHB1Qa
+8FO/OaADPywb1n7dIv5Y9lEbzoe09HqzLbphVcsstkmdYoQvKDZBQWr2i5ac0blfH3WyntrAE3f
YAYjyeyB1lekKo5hFLsSBHXUyLKn5XVeQrtWqV+3oIsx5OcsIfeQajsZ6nAVd/p1luVeWShOFP6Y
+7ix59lATOltGeLJRZmIPGM7rLyPh/NyPInNZh1jPOXsl0fqNyj1FdUZxWQQjHeDLW77247H7xY5
vw/DUsarDMipQuk8yj86+tCJiD1FJjh3zzM568cS/Gu5FdT0e1iAwel/Cvnvo+CcvC/bcFYVULDG
qm5PPdBQZXcj5dHDvr9t76V3M5yjh3G61Ckjq4MqE8Q+7LAX4SS3c4p3C/zxaCbp3EbIZ7VRvdem
7ibOyBmwcjxqWHIvpO0X7B+eMkntp2I2Zqy+fs/a4sHt8GB4rDFe/Sbaq9sB9u+RqdyJmbXEmroB
SxRK2iFev8Z9/goVZyeKZQESe/uofLfEHZV6qy0ka8HnY8Q5uuCqu16rv0qt5g3W5EOY44UAoxTq
migMbmxeVp5ipDMyWBd4nBKKH+0IuXNEWsjeEEaPYasvf8nqFb51VAXO+Bk8CT21S3vcOCUZ9QSd
8Yinx8ljPOKxq94ZoABmhTj6IqxYbTjLB3tcsI0mABCmlDJ+LUY6CM5h6H+WN7KduSJn2ToiP9ji
AmGpKEUZSThS4mN9XI8sDva2/khPqh17Qk7ljQj1wRoXBEEbNlrEgLXRn76y6nDtV7/CpxFddqUX
f0+99LtohCKTXFAEj5ClRCMueKH5aCW3q3xtVP5+tBKZ4IJiVg4FiSKMKqF48z2u2UmvBHf8rcLP
h5njIqIcrmGUJyAAtuJ1tRM8iU758qO3gLQhqKUacv0b+PqXZU7tBQjzsJhEl3HhNuBC5kq1bA0L
bPcFGGK8VgKzjOLT0wRtZnIoA1GLlsgefzWvBlCMlyXo2ifHsFnUXOKD5MWxkx2BSAu0/laU+28c
O5eTzN/Si2wp6zEG0aJcPQJPt6w/9x1lIzR/+D4XSKJmStSSBS6FvVL0kzt3fm4+DqR19w2JtjWv
ZZLPRdiUqgSpPto/RjGeYLo5kGjt1TVKHEN5ZwJjUay/Zh3qKm3i5j0RZAqiueQCiyxLVCkblGFR
lZL6H8X4dX+Igk3HtySSOUuSEIHbVeXvVfZDhQ798rxvQrRc7O8XSa+i1zNN2bUsSySnk60HfUq/
mWkSoD9g8fZtiaaLiyHlWheDXrHNBdDH3N7pqiCFFxngAkgCqa8ygfiGO083YfkSqa/7AxCtBxcd
UrU1lXTF9831GhjOXP5iRb/2TXx+3vxwEBu8eEhLrZV2KYJgerSeFwgSA5DfWPbi3lQvqXeIQLPi
/EuTXDZV1QWhdcpynMEOA/ZgvbxYN+iUfkLfnmvgHikqeexPJKSPPnod1ed1bClSxWoCuBxxwjpq
pmDz7DsDsqiPNnKVJuWoY3Pm0snqf9H2+/60bWSGF4EO5ayP30+mYYmgja2BZDV2IiNG3zDk0pXR
iZDMG9Ehqe4M0ZgE58WnHhd1NVHKBZICt30G9IauDThcGIhCCgp/+CFK07ajAwUJk448FCpBH8co
zauVrszhaQNgil2FlWPGZys3g/253PaHv+3wVTbZKlZtNjCXUXgn5we9eOkNkZeLbHBebqTNQEZo
RiO7sDuvPtZ+DBbgb+ZLbg/PazB6zZ18mGJ/f2SCGaScp6tGnZJyxoLV0vd+9fUxd3Fw2aou0nP6
B9d4n0PO34c2y2OrwRyywbGiCbLcA/WIrfqVn/4S5RGfMT1/AtW7Pc7/VSusMzmBtPRkVb8At4uB
ECX3aaHck8nw1Gayy4hSu5byb1GooTcAT4cz7jHo3Qusur2u1vYxTeS7ORxOmKLXJqzd/bkXrTj7
+8XZloVAms2WSdwivU6sh6r000YQBP4hCXmfBbb+FzYSCPmm8orU27xGHfWY+6Er38nHv+5Ns7CK
unGlR9B5N8cdoUNSmpLeQmRZOqx+/sY4nk03gQxT6jBJ1NAGZlq2c6fFEWXvz6ZwqNzpWpJOnuU1
AVAv0Hx5xeMYYJ6ln0PuB7Tdft0L+LpFY+WCz8r0pBtFw3WgM9y2x5OcrDuKMThzj1oaUQXXD4G3
8DQsrRSubdxXxMWD+0EtkiCbeyfvRHKeIjNcGCraOpXQO4CjD31bUHXrpJOSiFoJBFFH56KOXA3p
gOcW6oaQcS3rRwvtTaVPp1HgE6LBcDFnAulTO6eoMA2jcuj6GkuTHptJpMrIPIt7O4DX48kIj3Cy
CSG+j5ssykg/Zx1Cd0HGg4a6fQgYc6uHP5ZIwXtB4YHj77jv7dvO97dJvpiVh1MmmzPeZOZePqFM
19q5ClkBtfKrsvXWThK14f9D4vdukXMMuo5QhWCYjuUUBs0pdRmeTPpu2mxTxx4g0IIhbidI7wY5
JwFCm8x9AZnNurkn6B/vlB/7cygywHkHTbTa1OIVYqhjcYv62U2yvO1b2Pbz9yGwX3ARfRdjHlJD
g6ZO3uZegSvgjJBb5z/bUHCz+IfT9d0Sd5YA7qerMcjJXf2a8fRph/BYONnZRJ9sG4gLAyL3444V
w5hIWwFwBL7T1l0sKLW0aDtaeqgYtrjbal/255FtoJ0NpnLHyoQetSjToDGF5gGw3f+lFCQG2/zD
EfI+i9wRUrTDqpeygXwSzD5E8pDwnYDfbA8VVKcTX0m9/XGJ/IMLHJDck+IlxWuBWnr5iHtGCgY6
cqMrIs3H7UD498D4bioLZB0TIQD46NSPk1stulbir/tjEZng4oMGdqJy6QCBQZFv7R/rondiNI78
OyNcTFhjwxj7FWW+LAQ8O5Odce3u26EU6SQLQgMPoSV4EhsjFRCBIT2mEpBr4+/9gYhcTeNCgwGA
3tqAGRKVNaaGodhIXAxHobYBIc4Er0b+vkGBq/H0Iyb2T5dQ3NulrLxJZPLcWJlbGc2V3Mff9k2J
PIH9lIuol0O3tTQnFL70qndjM3SjNXY7M/p3m4fXY1OmddZD5FnoAC9ca4zsSAWMXXKHTgQgFXkD
FxZkcIKPdCWoq+hgWspmOwQsZX/ORMvDRYJmrWV9inAXwPOt1p7S5WokzwYVOMEWhOwyU+GJNUja
p4Ua4lJk6uDEkj1cMpG22lrtvNR2fJXi7Vp72R+ZwBt4sQBDRbuO0TL0SPTQgToqGW204gqmT5CB
ES4uaHQ0swhdDW6cvK4m5D8spzTsojv26dc5CfZHJJxFLnGoZDlKygKPUfUztRkr/fjN+DJepeip
dNMbzVsOGoR0ZEdg9lPb758b7d9BnHAhI2KI95hlYEzIjl71B0idQOI5PTX/U9343RBb0osNnNXl
mEQQZ4V4EznJA/lCwMEgWDGBwxMuSEjgdFpCBmy10FGVv1ap3au+PmcCM4KtS7jMQaJNGvYm9pVh
TVdFMhzRxixYF9FI+OhQZrREsy2q4MpJrR4a46hkbrwIrn+bA4HmDAjfVDQafpK9oVO6oJoHK03l
WFp4bWqqYNnZXHzKsi5McEuShcbUhSG05VdtcooU3IYzWlunwjGbGTB53d/3Z5E5bmlkPY1VWqLI
2tbXo3Y01rsofmuq22oSBdftwxYdFaZCLRNMbNyGzYYsrFNoD+CwZWXJErzm1g1IBoLyBOIJwbiE
1rh9KqkLjawG9woGeVJcdI5Ar9aZHdXvg/heEcTXbcd4Hxu3WafChCo0e9CK0xe9PYbzz/1l2r5a
XEwe5xbhIkHcJ0aRdWnt9gzR9T/0+owsxJfdvyrw+xY3T4wLg5xjoJ8ryotBxmqFXo3OSrm8lXNR
hrcdxC+scNuW0K4rKijqIIjH6Mll6smB9ZA50RNoSwPlN1PRFK0Vm6rPO+x9rbhTvq5qWhkgdnfD
qgWMFuKWqp3rz2UW7M/g9mX9fXB8sWjpQNo+1zihpvvwukctGZDNwHwCrAAvNfSrmN1KsGa8IkJS
gvgVJV6UPkjyVhQ4lyggk8V4LxgYO8h3ZpCvHLVh3JlgtUIYBIEMu54ttzoqEIwNKg9EpNaCrcWT
9CaWBrXTHNfOZj2ZuLwLO/XYnWhvNFykMPXMAjYCkULtHqQY7WTrbdaCfyWJ3QgKDEuPHM0MNBQM
xqNgIkWmubAxrnKXUwkAFxL0R3o125ID3/iTTohI1kW+wQeQDlBMOrIIFQXK+rOpXmj4e384opXi
QkZo4AlDk9kTYRR04YPcftv//mZ+ebGfuGAxZDLoVjvcB5Poek0KmwyTOzWQpqK13ZZeaQpZeUQj
4kLFmPepkY4IFayJk3gJa9M9KPeDG9ooRTyGzvKwP8RtgxbQpXjYBDSdu783qQUWtx47a7FQCDuZ
RCDq9Q8B990A29oXWaXcTXVE0LwEN/Cih+SQoi9VP4fn8DA9M6FE2f4PeLa3fe/dKHfypx0IXqH5
g/4pME+hrdwZBghYmOBld4ojRdQwDagDuSIhqe3XJxWcBNBJ0xWT1/JrlLzXc6YLqTz2bouaFZC4
Hi4I80NyTaHivbgYce0MEAuyM1G1Zxup9G79E2yH6G23TqgGgqIMraRNEI+tP0+d3y8gkiE0AOOp
bVYgAUdT8pCaovr+pi9d2Od8ycq6MML1QnWt6S60buVGsB2Z83+Kmxff51xpmYZKKUJElPA6OSQn
clwAgEpPola/Tee5MMM5T1z1dMyNCaDD7rQM53Y6J6sg5xaZYDN5sSkSPRuMPsE1KAXR9vJDMc95
IdjY2/noxTDYb7iwEfVLMcmgnnXjytZPJegNhsmWvibHCUSX0rGnzn4k2c4YLwxyAd8K1ThialnA
yK++7OV+EWg30bG0ic9o/GXBAEXexgX/KNYiRY8Q/PWJ3AEZfbDM7sf+kETLxMV/1ZCsMQQA1ZWB
OiJFglbT8UtvmaJTeTNBvJg5LurLoyqPmoxwxS4qko3+gsaObyU8nip4PMX14VC402EQXZD2zUJX
+aOHlF1bNEqEwybSQRV0Vkeb6k+ZqOa5vU4UwZC1tn+StEr7fI1ryYIfliBhB1PWDCb2/XX63GnO
aiRgv/7/NriFAs1MD+5YvLgYtzUKM/Ht4KcPBLAkERRTNBhupeoEQS4dQrx0F6ad/0eD2Xa6v8fC
J/FarFv9yO6R6+ovauRU+fcBz8v7M8Y2x+dQ+m6EC9VLVxglelfxkFiC3iyHki8eIw4R9c3l576l
f4hD76bUj15molkeXD0KnHtansbY8gvIY+ah6kRjd02y+bWdTFvXc3BRrYdZThzQzwtGuz2lIK9D
p6Rm6rx4RJ0MeTV3qH+2XRl0nXVOQKzVZIOot2V7Q73b4SJgojaDFTJYDQkgRvPYgOh78TsXpEZH
ZNyHxMdz6aMisCoaHBcHaZzmhcJSxki+nS3QL73p6b1gDUU2uP2VS2WjjjP2V+extJTlcKGv37Xe
5CpgLddvJkfUJr69097nkttpk6JFeb0uTBb5PCR3PWiY9gclGBP/ODY26Rg1CbZAJoNudz2raEOO
pv++NQ2B6e9R/OnuujiEy7XoY6YH4y5d+hbNkKmuy+h5fyD/sMPejXA7rC5j6LxPMALCsgNaWyFF
njlagIZGqKU4kWmLSKbZ3H+OHu8GtY9bupYtqVF6nFe6BYa97nupnoh5L+n3heSusqdPXwUjZB/c
M8ic5WIazTXWi4Zd9MpnUAKCqyl0zdpmyqzxAdexQBLcWrbD4/sAme9c2OsnOY6qBXWNaHxIusqm
0xc6BaRwheBdgZtrXMio0r5vSImd1eoP8fx9FcGVRN/nosOgzWkhjyjqS0nqllJ26CcRI71osrjg
MBBU7QaCB4pa76+6rLpSVrOxxx6wXSV5a1PRPWdz44IrR1dQEdctHmGfZK3+F75daawvkzLdLmAm
ZZRu+04nMsP5XJfnWinn2FVZl0BZGUyKVXjVqEXw78xwrpZ17aLgxqG6ZfyQ0Rur/jlqj/smNrcr
5EotA9rNn3VLU0BzI21geBTjVzuH3mg9qi1aSCEWWL7MjR8uoveXTZe4sMhFJMNYVa0CaSgKM3j7
iyqHgA3Unib9NieyS9AJsT/C7SrDhUEuIg0qzfphxtW38yoPfMZftQN5qQ+d25wZApEJiSnCCw8b
xaeodGGU85AJSZrSVgB+Mdiz6oGkHjyjOO/jA/lmufRpf4ybycWFNc5RZB39CXqNy8g6fusVu+sm
d0kfjFnUMSmyw0UkQvSpUVkPXLF6+XCnKaeK3K2NaPa2t9e7U3KBCUiIio49nugGUwYAQgmsyTqu
cizwfbYGe2vEBSepWsu6WlGRAfB9WoJOf9hfFdEwuDRFipoFohWstr9cq9OBKOdx8v6VCYO7poEn
y6yzGIffvOiO3vf+tLbeoLaCQCSIEgZ3JaBzZbVNA29OIVqUnJIAzyHI7VKBGUFoMLjQoJdJnSyM
9oVEaJbTb3rNtGt6R61HYxB0yW5XJN63jMFFhVjSB5BmQ5+783B/d4oTMiOmYguGc6eL7TIggnRP
4A0GFxFo3CdVhbQCe+eoxS9Vc121AocWmWB/v0hNRsjyJgpBpJMH8EqfiHWbpz/3HW47obyYNy4E
xLEJIl0dhbzWDQMkQZ76op+NAHWQA32r/qV7c4FAXuWo0DW4Ny1emunaSk9r4//LAXFRAI3zsWTE
M3Erb4ArlHhBYr2v/0dHIQgJW2QRfyTh/++8NfiY0OaTbIw4b+VgQPU5u2qc6HvhsL5l4yRdMwmw
zI1c6yC6MwlCN0/AVtEqiusVx+4S30MDz86NpzCrbW0UtVmIDHGxYppGrZ0T5Mel8XNWvwwh8NxR
DL7rw/7CCZzd5IJFJ+vaKBdAEbXLo6bf0/y09IItKzggTC5GUKnryjjBfjLJ4DWaEdlarn/dH8b2
hgI9qI7ygwUxMM7HwRNG8y5BXGCZguKyXu/kuvag+uWLg9DmiC6Mcc6ugs9GRpc+vIDWrt6g+zSS
j/sD2lyXCxOch1OD9FkVY9KS8ia1DnECCmzybd/GHwqrT0f330YUvjzZLcU4U/ZUH1lJiqpQdEDn
2RsFd+WQNL8VghYPM/sthx3aaCo7jtX7uAYKK8we2Jns1aX+OJSJFy3GtTpLV0h+F4rCKnjtE2ep
4tEZjPw0gBhuZjinMlpfhtwClxv6HjITCtpT8RAjU63zN2OKXpMOGC9L8XoqBbM0vHVmldlNPp5V
Gj6ubXfqe+kUNRAF7YbOs8LkdX86Ns/Ni9ngthwB8p92PSSLad0/y00B+J7c+H1THaguUTvN1N/7
Bj+zMrOi6oVFbvOVtTbkdV2xRzTG4RM7VUAjVBY6l1ousWW/RRibvi0QAlxcge3NAHNhm9uVshSb
JMxRnNFuq1firVfWzXRHZYdVnDQnB9YOFOT5dSWINyKz3PlNtLYmsgHQC0Bdcvkal29j5ExhZQuG
x6Zuz7W5Q3xSl0yNWa7FxFdMPM6kj5an3uavigdirf/pwnwxmWzUFynDMBdVLdfgikuVn1VyJS9f
FRGtz35AUGQuwNVFruToawPLSvQs0/EuNN5A8CfI5z7TSnMeyUW2cOyGwbBw7NQ/Z3/ymgeIUk83
jRO6yk2T2LNn+gOI/VS0pqSZvRxEdWSRe3BhT8mZgBZ74dKXg27eZcP1qlW23Oki/xAY+vPecbFi
qCNHiwUe/z8wAB2kNcaDZtgJOJI05xSDlgkqkdTVngRuyWLIjlv+eWC+MDvI1dyPPTCNOrWjg3KQ
nOFF/QmWSR8JumiLb7oMhdgLyHJlA7pXH70yUeplpBW2OOMIl2yElxvNrcCC3vkU+mu+5kl3RPRS
tDmxF0a5mDa2Sw2NdqRmtfmqKodyXZ0VAcwUQpNFhrgAtioTLQh7iy+W70QFdGR5AbbHnzJBO+J2
lL4YEReyjDQyrWjAnoCAh7t4oOkLrBsmTV2MnnJjQMgJLJcErZje/wQdubDMBTF0yZaDGuOWYKyS
YddGcSxGqJPs+6TIS9g8X7hk08wVMicce/3ySMe3OD+SVOD2oqXiYle0Mo7NHEul086xpNqPzKi2
AQCAwI4p6k1kIeLTFruYNC6EgUJOTSOK5WJobu2QBRped9tAxL2znXFe2OFClVxPY5+bsMMkiHM/
C1hLbnmIbxjAcRDdBwSrxMcrRYvbRC1wwujtV324TkgEDZO3f+UJfHCKJIjKrA04Qo3Zr/I7s7yt
qGAzCTzhz6ReOFsVVWmqQjPWXYC2LqbKrgs7iWvHhCbN/mC2uJchdv139Pt/pH3Xjt040+0TCVCg
0q3yTp3c7XQjTNszyjnr6c9i+/+81bS8eWDfDAZoeJdIVhWLFdZ6S11sRGWRUpEYFGyo2ZhBee4P
k497DEwwFgW7BH94b4u9JQdcrkHqD24o4FsP6UZwP2SqSgR0Nw7rV6X8TjROx/p+0mWzMsYthHUp
CAjMkUc61wcV5J2xs/ryZ8lGA5tjOrxuTZ4DfNvpzYL0Fb06coryg3K/fKzfGhspPJJu967ohIH+
uDi5mzi8UVyehb1910auMaqxAQx1Op0YBdPXN3Lc2s4t4DMjiBt5k1w8E2McR2dGFdD9EXskwzme
vyFZSmrOi2u/gWxzdIzTaFoBNDQjwo70oHidlR0B4G41ZwQA99xWOXoB3tBDdpS5HHQBvIrIVVSL
3Sq4u2R7uQNuiGOKRwrPl3k8n8jRfLbVESSuQmfQR2vfBYpyiBOe5vMEMMGFkY5GV9BXPkXHKx8K
F3SK/npHLNrFY7zmfsFpI+P4qzfy8Y0KAgypzqMBqj+JnSuYq1Vn4DQWO1so/ygJfVUNma59IwoY
GY0OFh+K2v6lVCM3z+7mRXA5XpG3g4zvyGkDY2jQYphpmfeT290NfuF3ng72OUv9T7XlgEf2wRPJ
BBjgZsa9YsLnT81wmCL5IKnz99vL2jddoCUqsgFSGo01qzXPpLmjHlFun4oJPRN6ftcXM+f22l/J
TzFsnWDW9P/rv2u6s6g+GFyTpS7mV5O9CmAidkzYqErxo8FvAMk7OeJhbglPodefalf+3OLhJTjd
68IliNrX86tgxrAmwRiyDA29ziQ9a3LqrG1mdaYHXAxOtPmby+sqiQnbY0Cqq7NCwzPdJkeAToEO
0p+Pxv3qKi5IHh1e5LQfD14F0kPd2BVwi8VM1qhANOTTGXcF80lywLutOCrIcnYPaimmrYxh4xy0
oQVI6ede8Vq5Dm5r+n7qm/KS/FB1nbWmyjBSkVYn4gPwWKwQ1djyQFxJshfF+qb7qo2eb0cOwjte
TwpP+5koHvyXMskX3F0SeWqMj4nKWRpvB5n7Nx3KqUoNtOyu0/QqhJIra7PbDOufdHNtNpDxFShj
T8kkIZKWQ2A41JpdLaBdrXr39kFxLIqtFJjamC0AxUWhKjks00uUl44yvJC0cm7L4ZwKCxirT1MD
/GkkumTMtCQfcxQJbgv4TRj2U+PYEsGqIU05dIDCpwYkWUpvZb52nm3gXwdayKWK56gBWy4APnus
JCNaCRXyVMmiO0afIm5jLk8I4xRAHIhp7RZ5mLU56KpfSsfM9Dj7tpvrQQ0PjTkquH3ZOXq5Vnol
rlFaAe39XTRMl66IL4KhvUQZZtEx7a6A/FTXo2dtfijGknNX7TdsbMQz5iQ1USQJdFStyC3FKx0U
nC/yF52W5LzEA+2qlzi80vOur9UUDQGEIsuKSLd942vNTJ2nSXjztf97e3cH5Fs5nmK/G3kjh3GC
AChIZYoP+/b2zo6mO3m04ozi6eH2Ie7qyUYQ4/MMUen6ZsSC4uZ5VV4M89gmCcfAdj3FRgZzUHq2
rCB+RVAbd4GIsFa15uXI2bE9kHsZtbyfJ8N4vchYOlWgoA69Q2ExOjv5WjxWl8aPCGi7BBflWmRk
7PG42qIDpGnBAu6tHTmt15QWmH7PBp4ow4k3CfIbLf35XWxeo+pAgEsM1Kaz1krPq9ce6BixMVnG
uVxc5ah5tR+63MnlXa953Q421aHMNZmA+QsFCgc7Wj4sEXfQjKM6bKpjSTShnBfsOKZti4+UP2s+
ARzP1O3V1wDO1/vhU+k3nIPmLYwJr6YaMQhibVQiyi+Z5uho4rxtERwTZ7MbsZIDgcYAUkx6GM9o
Ez1I/nQmAa8uTZX+l0h4c0CMJyGxMgHUEAfUVvfyAtJd3yww6519U5tg4BHX8DaNcSeqqAsA8wPi
3AoiNYUUAKn95/au7T/8N+thHIm6ZkijRHh3pYfqrnDDQxiovujIVuIonACHtxrGn9SxnKyraCLA
IV1QZoVPOl4Vbz8m2CyHcSfAjV2MlCTYsW/0bomBDPJptGnlsP4qOLyxNN7usamMcQEH8tTjGS77
+ucsiI7lScObX3xOPN5zgR7EDcVjcxhahyusS3q8VuPW6pUc6DdnRTkWiluEnOTC/jT5dRdl+f11
OaqzrCkhYKpCU/dABuaBkx6YuN1TMQuT1aj1t2hs7bzPnSomFxVNJrP+b6QBn9yIOd/CURo20TEa
VS3rEWpFYesR8pBOnMoiz9Gz6Y3JNOulEWHQ6SQH7Vrda3XmAQHdn9L+vzJbXwARZvekfInjzMEl
awPv8li3rYWsC0AzSs7FztNgdmIlMUsCbjnYfH4G5bnodj4ou0Nbv9DHYbcC/vi2B+A4NJnxMUWY
1mW5wjGTRHI1JT0mc+43pWGnaeJ2cefm4sQR+fabt3SZcTpmWKHVYkIoTQuAFGU+dWLMDZYOPOp8
UkHTMXmyt/7T+2lkI5I/ayBioMO7wyvPrPbf/RtdZ7ySqoxKMQ64DltnAP81sbuX6AL84kfc8Ehb
88iYOdeUzDioshGmyZDw/KJVoB+vfuKJAS/g3c+NX5fFzrgU0TCIhGCWDKW6+1pEU8xinIxosBWi
3i2KBMrC3CPN5EZT/yHL5sd0LJ6LtXTXFGac9+ewES5CI/KorrgfxqSS9H7q5OZtVBgQaP+MZ5rm
k59jZFsO1HWmb2PhaPP4xJvs2PEkBGywAOMwTXDD/uJJSKa2NRghnRmd2sKREP+2Ie15zXcC6Ads
HhndmIAKupkAdQxScTRIuSS11siiXeiUT7P8V/nC06a93XwnkwlHpilC1CNjUeQRnMU2+jUnOzyD
rOFeBGU7eH5f1OcJmDd/0Lr5Ti7rNdCXjBI+1qopp6p4InVg8GoSvPNinESdG3WD2TPJKeQvRfhV
TznhyI4lvlsCY/h61OhGGs2SE2peCsRH9a4SU0fPaKNhWrl9zGVd3Sl8vJPI2L4shnk7IMcDBBpU
PpDzKy662ziqP7uVIxx4np2zgb+4gL40B0GFOHktraQzLIWbg9l5S2xXxA65mVpRlSTBHirmQR0S
q1q9Ne45kf3OOxSjB2+sh2/cQ8y2qUMaypgBw7ZJID5evBHA3Gb/lMe8B+/e3buVxObRl04amrTD
kCoYQ9E1DqIcu7Dz0wCSquXE4xzYCx7fSWM8oQAoVWMZIM34ShuTU9Q6xANFg4wfeQn8XV2/biHb
ei9WvVZOPc5JrtQjMD80K9LWc05mqxWr2pJLyW6b9CBLLe+u5xwe24hfEClpkx6ZzGEVgWT9tZX+
SefBkkceZuNOHPNuNxnvO5FcqM0Qu2nOYFzpL5GOrEiwaquVzY016I+3vf2u5m92lHG82WzW+jJi
XeN8yijNyylOOf3JOxH/uxUxPnYhoSJMCUSkaESotcISwdWONtU8/ZBhWbfXw9V9xt3Gcjxo5gpp
tISpgcnB+GKce5ciOGjo6fA44niLY7xvqkzyQGpoZJ3b2lENQORwaAPlUp7kDwSVdAUDKMJ3IeDl
IfZv6c3BMd6kK8OmHnJ4E60GKj0Fc8T0ll2Ub3htiDteeW6Yoylswl0xM0ObFGoBWWyrq/pQkMUS
GpkzuMoTw3iTliSrDrpDyUH3rm0Y00FfHjvCQw/Y617ZKiWbdB+r2OgFFasRj6qXuYjd3DUo7M4z
7vHotjUvPqaX4Q/6WN9JZbNHkoQ7IKXGnRp2Xc7nTjYtIas5uWmODzEYH7KaoIRdNexhpVcnTSdW
FJVf8kG1yyj6BDQoGy1pPscQdoOCqz6yOI+DXOdSFmJDR0+B3VV+H6y+gS5ragNi0E4cQ+fpCeNV
Rr3NdYkeoNmfiu6eNG48fLm9Jo7PNxhX0uCyRoaR2vbysC7nZGxskngR4oO/k8P4kKqZY7GUsRQ0
s1tz4syAs6gAzCp+vi2Ht2WMy9AEwIGFVI4Uu0nxpIM6mtdFzXO/JjPqtyotoMEHyOjwCI1OuVP4
0tMPGp30X55L2o0MrzrHcq6taSuuhYADKvqzqH9UeKE1Z8NM+f1LaCrjNRZKmOuCJum0PkqksOuI
x1DAk8I4haIt5qajltNJn+sWs+fgw/339snvFXS2jsdkPMJI4txAThF38KE9YIow+Lba5lHmvtc5
1yHLrFbPYRGaKk5EB1iTfC9kdo43uiketIXYnDXxTp/xALksz7rQ4HREf/Z0r0HrgTj5QmtHB9NP
TyCms8eBEy7tpVnebSTjE0ItEpskxrVL/OpEH8g1QKKM5+mb7OUo+fGued4aGdewYMZiUDOscQJJ
RvG0ChzF4Oke4xKKqFDXRIReVEZnj6Z8UpLs+2iCIvL2Yd2WAxSl95bUogzUhTHWIdeeJCpWHB1Q
mOL4UfqxTDpucza/9OOL+RC1FRUiHim6WhsUB1re4p3J7WsB4Cjv1xLJoSqEKfZMJM9VelrSDnRr
dw1a8m/vGceXYiDzvaA8q8dQoIJAVUFJyUBJBrJuMMe2vn5ovdvSbmsabpr3wtJYMxZM+SGNENma
1FhK8SckS+/OhyrJJrGkmKk+JQZEvOUMbenVcOaAAgxjfhpTUXQ4V39YH3io4Nx9ZBxFAux4s6PP
YQpOJtuU3Cl0QpCeU8ICnnbwNJ1xEMVULr3e0EPrfbXCwN9jpv5Brv/dRjJeYVzMKixDeNn0TDO9
0sk4pM6TaetfKYp77felzdFFns4zfiKc9LARgfMBEJbsJNThYQn1wxw9Z1XG6UHlGDFbsG7NtAkj
GnTJ/g/n2nnNARTxwV+pO1ugrle9X4DrBp3IBTuTx6e01D/dFnH7LkRj83t1n/IECCy0+alqACiZ
JF8NaQFplOCMA4iH8pHzzH6rnN1wf29X18a8xDEO+5w+5XunCXpP8+lIUgkuvt5KP40nA03s1Vlx
+5fcjl4pLUzyenvB+y5ExZye+QbTwqj+KK1DNa3IdKoKMLYWyZbXhKf61Of9usirDEb1U5msmVIM
9JmxelnQ+LnkvhVGXTlAb6M/8iBBfxM6XSUyqt/IXZ/UIiRqLTo1gAc0KK2nkNBumtLJDfmyKEts
JVHqJHn2/faO/ia39lM4y3vRGctIBLrc/CB5mIyyK1s+qD59Uf1BKw6cylUU8/BWOjNBRy/dWaBs
ymtsm8P9pHKse987XoUwNkGUYV4VvYd3VF8oo8aifxPNiOOseEKYe3ON47psO6yERB4YIGwz/DAl
0l8KocawsbaiFIuMtFD2NgQx+POMiWwe7S5vHfTvGxGztAxFQTUvLDDTvzpz8V8ec/zgvru9Hghz
N/azPBoxwTLEI63jgdkSmCmpy3O3v7mDr3IY31CkBHSWPdai9vMlN8CdkUUPc/IqGOSY9rElgsJS
aYJJlx5GCVMvZOLEN1xTYjxHlMv/9wU6eQL0g7XqB2MKpBL8X5hTMvtX2fhkpoldapyMFlcy40Ew
0x8Bu4OuHUMiuoc3sR35mGvEDDiPWPat+nfDP7KMr7muC5gBg6wW8NvNgpwkXkYYYFKfIje5mMBK
n13VXgHirLqrjQ4M1IYlTkWKt2CVcSXGKo6FLEGpdBkfYJ4qW7DzBZ2RRhC73BIx9Rm3lsz4lJDk
WtiHkPY/RqoVY78EmPB0g3kVCKolt4QxvkUv06QdMuyvASTEtUSCGXxhS/icSUdDfh25WFa/SVQa
hqaZkm6abMtntCyzBqgH7CV4yR7QUPchwxPg++AkD4o7u5GNKsul9HmplX3fcxXL+IU0JBle7nRT
64+T+XEBtGRd/sO53fZP7iqEcQqJKs6Yl0GsRx/SpZMdsxeAclqUc3l5NXlmuH90V2mMA1iHppij
HPERQceWpXwgMA36EpgjK0G+PkqAqlTeocvVMg/jl9tLpbfBr2pzlc24gKzX0yVqsJ0tAJXkT4Rw
Mr778fnP32ej5hlMKrqmYCfHrrGa5AIENDsc/Exyb6+DoxZvlr+5kgbBbPUlhhxJN1zAerkp2jE0
TGX8nRjGpFu578NshJgGN59JDtJ8vzYcfdi/+a5bxljy0CzjFI84kh8dLH2g4ObjzzHzxDBxQqtP
2pjkEJOjkaL8JtbnKrqo2WORrtbUfkl5GZ39Vgrtui4mashzWYkQWv0wqgF1DYp1qwNhIrOX++4c
WrNPGSjb0r59ZhwVZ6dYMYaWI50EufPgN919N3DeN/vPqeu6GGdhqqQIFx2/v+T/xjOApQ27QZTa
m2ei8Sj6fhOuXIUxvkIYC1GPaGY5PVC4IyDB2+qd+khTL6Yjc1bGM17GOcRVrWQdNSq5/5bF4bmI
c9uIAUSgKkJw+5B4C2M7PWUFytjTYuz/GKXMJ8yJvXGZ63yEDI6DZ5s9BV3RE5UGyT9QlxtfVFFi
A6wDheW7cIf4OSrI9nsORapka4lOkWp1hfh54PXJcg6Kbb1KZrkk+YzfL3vBkWTTn/P8GVhvYSt8
vn1OHK/BdnMO6iKGmUCVvXnN5EcQWlvS/Kr0np7FVlMHQpJbtyVSjb5xQ7H9mpEYpU1sQGJNRjev
kAA0RrtZvmfjpc+OofnltjiONbPtmtFYZ3311sXW21Hvi99Hw32suYyH1InfWhXjNIqpK5t4warm
zxT2Wwpipz+WH2eXxr3DiRd+86I1mfEboTIssW4gPOzc/pwEuTcGiVvYprsCSX3yuoMcKIJlfr+9
mVyxjAfJ6jlbwDALD/LVvB8x5LEeckQ2uosM+HlwJif5wp9G3+OKQcbgp5NkG7NEyYxRI4VUyhc3
H9YPxiOdAA2dpbbK1hqc1S0cStxVeeZhKP5EYcH4I8qGCVQltiOnr2JznhNk8HSjtyTQw4i+HNeO
PJX2mJ/WlGcguya5kcdc5FEZSRiMhjzK5Vx6fTCBdKrloovu+rCNGPb6lgE2rBoQEwEbsx2KY5fx
6iT7l8BGBhPcJ0IMvBsBMkTf8HVvDaQ7DcEvADsw/vxHsdxGGGOCypAYIBWg59TUgCl6qNvKXuuX
2xawG5duhDB2tyhjJ2UEQqby1Kr32nI3pJwQmyeCsTGligEpXKHyJxBXIJds9RThcHsVnLNnW2yI
ulSRGmEVq3DfSsex5oS8nCWws6yKlMTxTJcQi6Cl74H1MdeOEkqcSJAnhonexzHXtI6Wzbs5SMkF
TahS/+X2TvFEMMF7GEYTxmYhIjUPJuqJEWD1uH0Z+6H0VavYPhpdQyKD0OprfsgfSqe8hzxQcGqO
UNvVc4u+5NQ3n/lVX65guvzNM8to+nIodAiecxvZqs/5aNGZwjnoJoDC6McGe3tWYa5TwEPk2K9w
bxbNOIeqaULDpM6BXJKPtAE89hI/P2n39NLkEzC+BWW/XNEbeYx/WMyJAH0J8nogi4LM0o4wb5od
55NkpU4btO7qzj7G+bDb6gPYEm2t49wk+5WTzScw3qMNK0JquuTlqAEyYQ3I985ZHMxdeZpD80hi
MFiKRaFwgaZ5IU+3lZnnj1nSNXBcRbVJ9ax3yHGF3NXCJXpfHBqvvPDKoRzTYTt0ZFnoUKum57se
JiG2uuycK5/+bkVsZ87SLBUGJSEkPpeHt8TySXWFr5JbeKHLa8LkrYjxN6Bs08xqhLA5vKypZOl5
IEd/53BYygYlH5uip64zH46d3loGCfrwL/WA7dKJ67mQCO3GACDTE4jHA+IU5wWD1xRsmQs7xblt
2F4dsFiX60TPCK0sGJmsLuTQupndOPVH6Q2gtOSlCHiKbjK+ZdJ1kosJdvHH6xMe7ZT4byjW4HPj
NqbvBv9ghVQQoqqaRphLIhVkE0NgoNYYvQWeJXG12S+D3i2fCLqD5t7R/+h+vQpkQsQ66fphHCHQ
7N2su18KW9Ofb1vW/qFdRTA3g4bfr/tVgasIZasSZ6Qt45fbIvZbizf7xpySqBZtOlSUkuTYn3/k
j2oXw2THCVxJIsiFeeOu+wZ8XRRzBehNLyUhIM6dMBEfAMhozSKmt1NuNZWnEIyfV5olG8uWbh6u
GtpQE3smaKBWQG1gJN9ZOXUQ3lkxEeNgJuY4NhDXytKdaYb/KuHAqafuV6evZ8XWe6JW0gcjwta9
ZTEvFKlBsilSA6+v5Tdxwc9DYos6UdVNlVJiNTSXo9mpN57I996ivdJiUL3ykmL0zH8NC67iGKeu
pkuSqQIWlipnfTnMcE7Vx6hxEhCPcvSd/tQtUYyfaGVhkkpKwTN7oU/c8j50yEF5FPzeJ7rFg+Dl
KLvKOIlCq+RuSrCPZvklLP5ZwkvHwwPliaB/34SP8YLZzFSQMM7Ut5ZazZbWB7mQu5x9o+by676h
LEUAv6KKIqPfOsDitJL20AAq6Qhzopzx6FGrXgQ7RmLWVeweKXXETgG3DvGbm+SnbLbgkS6lpEbd
Wx6TInl1fuQK9g+UEvnELTHSguUvKzVkTRKBC0UhL99v6KCMjWaO9N461gCDWgMwDT4A3QgAHrxB
3l2934hifFShYbhOU+mtLHwS+n+WyOs7ABkqljkOzu0D3PVPG1HM+fWpondGi1UlyklXvopybt8W
oO1qyFUC+6AV1ckw2gGKONexJ5HKjpLhWY+Ms7IKoSXk9Ycqy76XSvSKbOCRaED7X5agkhZXBZiP
VWqjKyYGeBcrN8rheQRMUyfJx7VU7iUB41da3YtWpUyYv65bNDxl0altu3u50yIgCZLn3hwv6xQ/
lmP3oav7IBayhyqvPLUc75I8eSGLgIGuMbPrClifw+LLRXusivFszABH6SJXacDAOWk2WdGBmcp3
cYf0khZ3fqInj10jf1eV5Fsf92CPUKuXOQWNXJlekIMO5DKXrHAVT0rUfJ1TI1Br6QUgGB/DZP2y
SvroJmXLschduzdMDAWDWkyU2BzuHI690M4CUi2laKty9zCKizuWSnD7WHlimPhATY1YbjqICaXD
gnb4JS2tnJg8t7x7W29WwxhdnQ5D2BohsiEfJoyZDn5lt4Fxpt3dlRd53HBx18jBW68SXTQ0gzDm
kOZEXRFLorQvwn2FS32njMa5a5PXTlUeFkP4hubOs9TXotPPSjA38bfb+0r37Rcvc/0A9i4n3WKE
SmVKToauzlCzVwD1yCI46Dhqsi/H1E0RePYgTGc2dmhjMF9IMYBYxYPpVSmoYBOr56Vo6Hb9upqr
FMaRKW0rT3UV/UAI+IEh9f+FELB/bFc5zLF17TArcYbVGBfTordQhclxyqudeTykzf2Mt/lTFls9
64S4W2QNmk8Rc2M7e8Qz/SFxQ6dHttv4LFux252mwLAFbuPJW3x1Yz/ZWlpUVimaziBb6nBkwyR6
sdgc6hB+M08P3fKiDvkhIvqXMCeP6iBZjQGuEGkdn9Y4PyHxp1lxKHiCKKDBQU+sMK2ARVWj8UId
vq8t5rc180Guwe5emCeAwThp3mn2nK6JW886mkBSDWwhy10sjGd17lNrKPMHguYJTSkeBSLeE2n9
KsajNSx1sHYv6Fz05qi1tSL5JFV4lSdxZpUmyiBr5MhFeJ/rZZDM2ufbRrT7elFlXdYNQuGENUa7
o67pVhn0KQjyw0fVS1xAuwudtR4pInX9b/xvd+JOE+7p4FYmo+tFuA6KLsJy6TRhfR+5tNGqOqCf
4MKDf+DEB2wOFw/ocRbpAEqonUDmbSnCaMWqaiWF1/EzoPTDf1G6zQXOROGRXGViXeICb1zNRzMX
wn6gQVSXzJb8MbII4BkoFVSI/32KeJHy/pPD0ESwZBo6wkzmKMFb3tfmCI+cnqXPP0pLKPU8SkfF
Lpz4+Ec9Txtx7CnWcy1lIHp2dLVwDFX4YAJEUJ1Czptt//q8ropxWEqnTqRUsarQ+CBOgaa+mrxy
yH54fF0Ke5XknQyQ9AEyRrCM0LC8BD/QSfUxD3NpXnk54/0V/Yw72M5zSZjSRl9xUxPx0JaHsvRV
HgssTwTzagrVPGuRlkaFs82tRPhYFq2jGTonYN2PiK8LoV+xeThNtZj2M41sFHIWaXtyzk2B7V6+
16iGbZNR4SdmiUY1tEGTMvqlHzqYE6XSMjzU3x7SY27XnEh/9y7eCGUMSRCjRhtpYJhLw8OSxP5q
RnbZmNa4Rud5Ko6zCEDssnNv+2LeWhmDqroYUTmQZp2MNjCbT8b8JZI+GjGP037/Xt6sjzGpXky1
fjIhKMGExWTNXnSX/Bf6cBzgjZC+Ci+Z36P26C3I38cuF2SRF6ky021aUyyRPmJ7aVpTsGovv6cC
wdpqGydKLn57WzlaykYC+TglcSNjtU0VW2H5bGacxBXH2Ng+mqSs1ixasB599eIptIbuUyW93F4E
Twbd042p5eZYrkYJGcasHYal8Np0uhOJ6f+dGMZvTKNojGOFvYq6cwn8IPnfjFcY3m933kSFzCVJ
tA6DhwOWkh6SoDgW9mhp9+BEsUu74sDI7cG8EbKRxWxbScQkLldE1R2yHtOFZj06T05xK1aHylkw
FdLoFg8PdlfhNkKZTcxz3TDwtkaInVzC8syHaOVuIdWWjTasQPhqNIFKyCdfijJ3WcpA68X/1qoF
fNnSnNNwAAtQ84DWBUszk+C2mux6qs0K6d838nUdSRetpY8VPIWmcbSKbrJUhDvyp9uC9vDF3x0g
44qXflbRJQRJoyd5NTLQdC5r8RAyuh0adUpXOFSItf4/CrvUC/0Sy23WyHhjGVDIay9RNZ1AqBSG
h2lMDkK7Bumcn4DYbTdleqcqqSM30X+3V81TIMY/J+mk1lmON1qZncmENhDQE92WsOtOrotje5Gq
BWiOZYdt1ZZLicTLdFRljivZD0c3MugrYKMkYoecTkSwgapkrZ/xcAI6a784I9y8cKyc0uf2de1e
LBuJjGdZhmxRanqx/Mi54y1jG6ADL604EMENx4Vho793Q0UUxrvUYSyHmold/AFo2AFEcARqMSXO
TR95A2fc/WTcSk/EKSloHoJ2rMUoxwh2iXo/4PMwzBf7f1JlUkXgZmuoBipA0Ht/fH1P9KpqEtnJ
atTZY9Vtjc4lzezc1sTd2Hsrh/El1ajPuRFndBN/QEGvnzTgoNBx4+gDbx5lT++3whh3oglJkq0G
FlVUD/rybUxMWzJ4D6M9890KYTzHUvWKFIFYysmBLicK+rdo5qEO0p9gNW8rgvEQY9jF5qJAF5YO
I1jGZdLPfQ6YqOquyu/N7PX2Ge12fGzEsU0Q6jxiIJdg25p27a0iRg2rFY9FNdzPUvYot+2lrCK7
l0ynVNdzK3f2KurWvaLf1emlmAEX1LauEMWPlRj7dZqdolZ0b3/j/qZrGlDMFLRSqowthmXWx7qA
nEJclL7YgmmtkThOc9cCVfEqg7FALY9Xsa3hX7TFpkWU8GFKLeDf5uiQrZwpaHW347x+qUL+etBX
kYwVZoUmLCAHQKpkUd2CCI6chm6cdl4eRo9CP3y4vYv79nEVxxijktZaSgqssBU8SXYV82HijePz
DooxwVwSw7BtISLug0H3k4Iz88z7fcb6OmHuExXlPKcokHTppiMpeMOsPBGM9clFZQphD78fL6em
vBd5FQP6728cusY8kBZ9bRIVjYZopPvBEZMdiJceeXU6zjI05oI25jIZ5xA7NecJsGAKbyaLd1uf
dkWAydmkyRVcJowISVzEFfAocIVyZhNJ9rpc58QZuxayEcFc+ukAAl9txmEoy4O8PAqRapXksybC
DfF6gHatYyOK8TGrLKSaqWI1WjQ6URZ6dVL4U9FxNm23P13dyKG7uomc0NsWjTLaFNClIHzLD8kT
hlIBDpYu1nxUjsIR3ReHxPuTd7IqaSZItVUJ/2EMMyumLCpVDYm25pU0Xwm3+WIvXNoKYCwz1Uk4
ragaowvVoiRBc7CkVm+BTdtFhcrhpTl2dU9WDALKE9CdsD1oOeniZKbtK9I4BFJFzmOxBLfVe/+k
NjKYk8qnMKsNQUUGLBKAOtl/iIbF6jrTzaXiPlfkUywIH9dEO0xG53ekQBsVin+jfJepJYape2sJ
eZ0nu/aw+STmxhDzNZtFlLGcJpK+FnX1JAMDtl8buw/TAz7ny+0t2LWJjTjmxjCFRh86g6AZtCwO
RFXsTJcfZrni2ARPDKOc1WjqoyLiMEUNnfdArSKxcI+wkXP/7evMtRrC+Ku4lCvEF8hp18ZLYx4j
XpWW7sYvnn1TbWGclYCpoTzt8fujcb9En7JatVPype15tQDeOhhPpUbhks+0whKXX+L2w0A4rXu8
32f0Phai1sDQKVKV6IVYD032eFur9l8Fm41itFgHf94S0uLCcBzc/tC84SMOjuhQTra/3S1Ghwcz
VPoiQvo/J2kwtvN5FlteJopqzq2TZ2IGpRxLAx2W6GPSiouhjHfRaFjmEnohkT0llvxhFOxxES4m
Kc5jzLuI92PX64ayIMfaMOWkTnBi8uNgvEWvxSV9LRdUwmwKJSVxUco5uq4zthSmwijWArWlfjiO
Ve6hSc3KFzh60IPdVheeKMasKnFq2xk1MScWjgt6VrpDOCBL+ketb5vCJTtE1eZt0ZQFFGX9Njqq
hzaqS3RYbf2IPnefNwnEsTGdsbEeVF6GqGFRFfnUyfbAA5fZza1tV8PYWCfm8jKVWE18SB96rz43
/1Fg3Mita1cCK2HyOfyAmS0YHA/ygrc0xuCQoNSRI8XSpOayjt/H6Y8upZ9unG1AG5dRNnsJv0+E
czY9mmsgGt5tldu9kBR4IELQAKOyjA5L3zSZGcOeFwOtBREwYBbdn9TJ/ysxbKKuHhuxawX6msmC
2Xw0zPtMfLotYv91f10KC+cuTVE6yCF1f+cfGZjKFi/xPR2hiY75J2JRhgbjpPijW7o1IGpF+/YX
cPZSYcyXhPWaTgS+KdFPi9HY5ezqBS8c3Fd3hUiqSGTRMEwmhDDUTo7KDMukeIfpMzhWrKWxwsPq
K0ezBluQeM7dKUDDbORJh9sr3FX4jWwm9BVnNSLZAIWMRACfnGdevXe3sRnFUNXQFJOAmJexZQBt
1V2vIbauO6BZD6GVqh8VZLfQEmqRws7ms1R90zXrD5ZFJBHkeqBy09gEaNsXQz6CQR1ccY4WPonF
5z/5fco1oCCKF0XmCpGyshAEY5adcC1cMa6Ps9JxIpn9ixFG/D8ZjPKtc6WYOiW5ndW8ttAMfBHH
6Qx6HBcNn0FbgSVTAAoiAPx0zExYTaw/ztLXSYs5Ic+uEWy+gwnZBmnoBhTRZUzLKfZknEpVtFsu
8Rf9lV/CkI0U5lIxjWVRjRq8N+Gl+Ud2KdYRqa0cBr4ANhBMvn+i+Bt5jF62NanW6P+RdmW9kdvM
9hcJoEhRy6u2Xuz2NrZnPC/CLIn2fdevv0fOl7hNK82bGSABAjhQdZFVxWKx6pxmBLNlGlw14fIw
FLpEhGzhhMNkiBXK0wFGuIC+qET/K4uiQzfOkrrSdkp6pooQP7jSR/q4knQCXxSchZqz7NnDWusH
iY3/S4/k/EyaEDG6khfLNDHmKvvqoNgZxpuq/eBVNoE8eQq8mUGdibPelxwWy4jmNAH3l5U0d4Gh
Plds+EIgvmPT98tOLREl9qLX6NvMjcpAwaYanJhmt0sTevU42TWtJE//26ZhoNWBqTpilKCVGqCB
2mQqc6f6VPO7efoU/gojBFpg/xYh5tWmVquLPqI0zlqXx490uW4rSQ6w/sqPPvsmQoiCRVKWU1yS
lW7uLxrTv0bpA+/yvkgWS2QLGdJCA1LvggefLrMV87EdP7fT82UZMlWEIBdG5UwnNBy6GuVeqOAd
Bu2VhMZO1WOQsw4PasLv6zCWxNaPZz+o6pkGQDDVRMOyJh5UxtTRpusACkh3gzs81vvsAB6DY7xb
H5Eth96mj+srWuhLOxA+WPsqmasaGiyJRU3xCAtnszdrtErjTXL2ospmwNQgL9GfE55BqT39ETim
E9/KRus+5BurVAOwxEwH9+2HWRO1pGHSVuPipmbojqHhF7msW2lTBPi0wAK/tnm/nqtnRcqwVPOc
TdPiRtr3IHmq2bfLpvLaHfzO7FcdzgQIR9XcMU3XJ+gw4ekfUyTuuIu9YT99XuHqglvrCCiUW3bI
XXJV/HfaZ0H46ixn2lVWpOCWAuEknfcrcNJkcSdXmeRQkS3iaj1nYpqSZtXIIKZf5zeGm6qUTWtv
2t/ZKgqnVhRqrRmOkLC094nmp9zuotMsw6eR6SGcVlqHp/BOGxYgUaa4CU12Ulj7y/YgEyHE8lAJ
0qklUKRO70ZzX8WyCs2Hho/3Wy52q3dEn4ZuFTD45Q3fD3vN5rgF42399zZdfBSpOR/muoPnsLG2
B07s7j8zMQiqCDkt7fD6rI+QMBh7TdnrzV6XMVZ+OC0EEUIkzxIrq0BqCBHhFRuvTeWYyAa8t02X
o5kZByy4+4RzL5gYGULQUbsgqtrRpcM1G4gCVe3i8du9bFwyUcKCtU1aWYRiwdoKLZE5t5sYJXtq
N/zzZUHby/amk7BsTWSGzAyhU988j32776rQLof/3B6AzdGIjhc3hqkVXURIALllWc80BDAsBUkr
afAo3l2xZDl2GMyaosFPWCVxz4/p8XuZYo8A64eG8ywiaOtTfbw+4HW8uvoLKo38d1bHVZjKqMEZ
W++GQnjuFS2NlERZABN4nYFGqvtyeZs+3goFAUJgnrRg6fIcApT2qBRfwu4at+7rgJxMgCbV4VXK
DkO2j4PCLjmwI2tZzre9nBjHwMGqYuZIBDdoR1anQUsXl9+OnuGDEN0H1jBmlVdwA9kU5cc+yVd1
36QJ69mgk59GKqT1x/yb9qzaIaANtM7JD8qx2YUoAMqFbgV0VGJULBxeh1V9/fvZ2dfBSid90BbX
rK+1pQHw+svlTdwWYKAbhDLUJyzhxFCWfu4LA0p1RmtHVWIPMhrh9fAUUxRkdv+TYIk8HTwcMbNZ
QUJCny3r0IT7SveMuHZ4NNuXlfmQOa87dCZKCIaYYLQoGEeQJV93B3XfXM3+2tUm6wmQaSQEQnBV
Ard9XjXikU3T703xM1I+VZgI0mW4R5vbwzB0BOIpDo4TYf+XZGBZNCAzjorehTvvalZLumfWtOPD
/pyJEMw6s6YgoAZMrBs+kYTaQXSHMpndlk8tB2rf0+Ut2lRo7TaAxwJFSbxtVn2EUThTx7muvGjq
DYiVf+v74lUTxJEoRgNlyU1jkPpG4Q6MdrvLIja3/00F8c3GRMxJCgynuE1Vpg46jP/Ii+zYW5U3
KbPXF4oMlm7r4NXOBAr2VmlAM8fBsbhlGe3iSr2aR4Cd56MXxYuk0ifZHvHxRkf2XuIij8rNPHwd
ym5Pmvr58vJ9LMOuXnqmjmDTVrRYs65hi8YjcTQnPYYnIEzgZinz021lNNCjovpq4q4nBM8c44Y5
8mHAq9WHvteO40Rll+bVOz54D6gp/paxetdZgG5IMc+ggCfuUqdXsZl+LilzlhGYd2p1tdDlJhnb
U12a6G/UHc4npygJaomsdqY49WNeSfLmbeOEe3H4mKGK2N4ajUvkAh1xezN3lOw2xthoATj8h1r9
7y99rxv5Jks4/+u4n4OG9nhvBlhjd8B08V67W6+dIIyRI1ptXT1W1/1bM2E30X+Faa0QmtXssakK
WyeHfLqpqn1mObOCBWcFxsa55EjZXE/0Ga1LSZBiC7lopc0ESDKYz6ZKc5hKZIaj+cxjeoxC/lUZ
ZdQgm65+Jk7wDQPjTYFq1OCD1VK8dE8uL5/76OtEcv+yF276BtdgJXgiRf+PcFRyAnjvKILdmsqn
ge7HRJJXbK/b2/eFmJXkQJWlMxQJgsCpTBSNittKMW1q3Zfa19/TRdgjIB/oSqfDzwFfsKdqtUvD
WrJc2/uCDJNalkmpiEsShJ2pFWQgblzFbt4+Vclj3dau2TQSe/s4a7w6Ff9Hklj57YyyTbkBSSvb
oQEeUYAD/lTBg93YmKPeBZ4MR34zgp0JFCyBpr1JFLQhuCl/1JTEjrKbqpbs0MdhnFUrXWUo0KLi
xsXHZhoMPGnniaBbr/2GUvN+eRj9lWqg2TFZXNpU6EyWGJJ11ZiNFrJMcmox0rscdF0SZT8iDAr6
CGlz1lgdBstmgob86HGl0Rn8tdkh8zMVhTfla+gNdnw9OfN1t2s0t8P1QHofWc36w9HzpqeIhJJl
wRRrE/Sci+S7qvVPCct8NWz3oUFO/Yz+QdbtzTRxSIEWoZ65IMxzc8a/X/a+7XvR2e8QDIiYEQnG
Eb9jtdjWW5/H+92wx0zOhAdj3I9uLfe/4xu+bgDqHZqFV0n8+/7cLRSlTQcL8Qsl4z9XvNnUCa/r
VwDL6iQbVtgMZmtx5X/C1uhwdsgvysqevQaYrHgp+9QuUxTjlxPDf9Jc1kG/mY+fCRPOuXFRq7Hl
0IxnX5ugt2v2mec7Rr8s9VM4P0g2b/NUNVQd6CQW4wDveK+aVXVpvbACpyoZr/NxPObxkjidpXpG
nX4vNXrd6+VXeNSxGcq7y8I3HdXgKsXdFqUYER0lJflMyhiagl89jIEXstzqsgr5ZuA2TM5NnHFU
E4FJCgOD5HqQErcaAArYB/u0GN2AFC4nmfsL6pjIBGEoOFfFYSCDKIypNZbSIv0Nyxe/KQBO2emS
lHPz5DZX2iO0/1iqOMQxL0Oi0Q6rlvDeb2np1u3gXdZku7JjrjDcho76kVh9DRVrRLBArtV61QE9
L0CoHezuuHKe073l/ufOj9WZz8QJRpiXE0YlO4gzi12gHFRZCWLT0M6+LyQIWlh2IZvhv0RnhzI2
7Jj3u0WZ9peXbTNMoI5CgByuw+CEQ6GeaEXMErlinnux8YmA8pLQ57Q5jug1uSxq0wjeRImFRBKX
UzdziCo6tIVzY5frjcSct43gTIYQ19V8MJashowoAhk825uVnawYbJo/nAKvcdvPMnCvzX06kyjY
QWMtbaTPkNhOt0l+3xV3ai+B3N5euPU1Dhk9aqJCdK1paqG3A3np1N53pp/Fn35lY96+LyYfpp6R
coZ3ooVD5VeT9Xz5+9s29vZ9wca6sck1Y82rVUNxmnKxJ6v5owstXwvQp1pP7OGyvO0tWUHxAF9F
dbGIzBujXSzEaTdq2l006H44FVdKOUuMbTNM4w79txjhhAVdSVUoBYEYindKq3KT8qoZbokeSwRt
ZytnkgQDYIAYqnit4mJyym+YGx77ytZ/BhFI5VUnAfCMcadcm5ZzeRn/xZneFBTsgivLzIAcgFP9
VvWXwEZe79du+FgCEcRdB33z75clylZUMJSg591IJggcwNJW6MCwUOzSjJ1eImfbof5RTGy+DFQt
K9t+QexeHvv5MyskBrhd5H/bMLHzEtjFYMbMoUhWgutunfXq9sbXxZk8oI35slRPYu9im2UT6GlQ
9TAPnvgxu8mJn8oO8G0Xflsx4TSyLDxnqgQrFpu9h/qJz8zqylzSXasOj6QODpcNQbZB69/Pktc8
iUseGfDgHEVK/a7KJVncdj3vbIPWJT0TgFaVnpktNkgDnJNiq3sddKK6n/qy6W6JSTMxSCQ8m3Qd
gkKgZZLW7vrWLpebqDa8y0smCxJi5dCoaJNYa5BYQdkKtz7pP2PwyHVXg8OO3El9NDoQWYevTD0h
RGgLgMaVGHahRMMuocZ1rRvHKGCHvs1+rcxwtmlCeBjDmI0WKIFA7zI7/Afq5V56KkGl5E7eeADO
yEmGvrulHicr4ClyI4Jps/dmUkcx+ug77J6h67Y5om86IQ5pJjtrJWf8R8ZK5JOYQQbIF54ZLCYO
bTaYfo40THj9hWDsgGRXP4478xDfV50dOwnAyMFIjvRl4Q772rvRvrwNPNpIgv5WLDn/GfS9xt04
tSPNsKGADS2CxVbS45LLgOK23PtciLCspRZFmCDFRrLsSeOA0OOS2s32vr0tphA/LAyQlUONxSyA
rzoDp2I2T6UBitNC9s4hWy8hkOhdzMw0hyQyeblyg8ddu13cy64tkyHEkGBKraayVm2s5jHE7FrU
6g/oC5ds/faurKhf+lrtEicfAjNmvEPt2DUmdMksqk/q2busyWZKgcsz2vVQvdOJ2KvfWmqZTZzh
5P1a64CpVG0FhO3TsYlh3UC4kVacNi1hbZQzNc3ErKiQOuVRNKtlCqWC+gejnR1OV3pwHw2Sa9Tm
2p2JEeKgqitWOccQAxCx2DwA+Pbywm2dvxwvjwZhFt6ZxJJ+RNcgxfFsEU7dU1t294SFlZ3Gy11E
o1tFl3XPb+rD17EDirkDU2zRaeM6p+OMEoSlATsMPYY04RKVZCKESKM2aWTkU4ZbTflSshqnYmxf
XrTXPE6sNvIzLYQ4EwIndLZAtYA7dKzaAzAt7BrMgj5nGCErNDwBRabiLpFRO5QXqZ2EqZ8xQMjz
dDdYS+WkNRlshbSHOeKoagXm6FjjwO2sim/MNM5tIHveZiVJnBHYTG37wnj7J9Oi29aoT1EQQQrV
3NkIv13WbDMinCm2ru1Z+tLrRcQx5gWrVuarAcNJ5qw7lPUvl8VsbhEOP0op8L4xbv1eDC3NwACx
AgpR5EeWnJiUl27d4w8b9CZAxGc0SA7itChG5trsgXtpZ+k1WmecIkPvyCdjvNYjt+5DO+ceWqIk
1rG65CXZQqlgClgemzmUS3XlSKPhaIyYhqojO6xHr9GyE04RSSvi5radqSuYfLP0HJVnqNtQaofa
/JNW5n4c2z8vb9trgfCjauvoC0BuVLwdvN835LZ9QhfImfPlqPe9H2epN+GRqazJtYJsnSvRtaVF
9w0eBVueHg0r93qj+qTxb0VgfO/o9MTJ8uXyz9rW/u1XrRtyZrRwLJDeN8l6LW+OSlzBxUY3TWV0
8atRXlJeMNrKqPs5VSEGMMB7cCnv0oMOgjoZGNxmRNb/0UbsKkW7WJ3MKtaYNgFqgOodDmjPMGOg
yBNAc7JI0vKyeWXhZwIFe81alIpHBr2M2+aAU+YE4m2nP2T/HT5kzUTPBAlWGitFELMKmuVjaZvZ
Ne/vLxvC5vX4XIIQl62q6JFlQpX1Ef6Vk+bYXcW4plC3epJ1VGznHGf6iMGSJ3lQ1pDWAWrU1O12
l+80rF0Vo1F/vlIOsvv4dmRZ5zpUpDiWWFTPMHQ2BWFJXL15VsyHKnF6cs2j2zD61pBBkrVte9Wb
MCE51MtOb4iJCr7Wf5u61jYjjzLJ5WTb9gycAQSFC0xaCBvWlX2XKAkqeEb8VMahPbJPg/ZFGR4V
AxyXynOt3o+6xOA3D58zmcK20TT/X9UzC8OTifJ0kVbPlw1RJmJd27OIZJoB1Vug3YJoMLxKFsNL
gx+XJXwEElmd6UwLYXuWmCJTC2ALK3SdNdjBsXVKhz1MsPZoD8rOlT5DPva1aRVnYoUTYNLbZEp1
aGbWdxUuksuNOf68rNpmADwTIYTzwarokGUQQcrORTnIJUPs58n0UJX9w2CEkufrf1lJNNPgAMXb
m/i+Q1qcdbghIwXOgDKj2OOu/AO4XCCoWysAqoMSBzpoZcP6UrFCNAznqYtIDLHsEz1Sr4ls0Lqo
HnB0bdAluTGY+BIHLQiyWuirPh/OMSQ9f+sr+JwazRo4oxG20ufFR/sBBhNhOqCVza7oHbkFBhZe
NdAmdd9eoVvli2xQcds33sQL7leNQz0EC8Rz7YeuXw+GJBfaDstn+gnOZ2UUtFAZctgVLbh+6HfI
uZ3kZp2By13Flb0ay/QRHLFDijsEGvQZS4DXPdamJFxJDUVwuRwXN6KE0AekLOiTLzBuDspjNJIH
t5iudwKn9GN/vJK1VGymO2fLKLgh2OusqM1hn4OvHwuwUam7GvTKrWy7ZOsnpFVzqCS5aUIO/5R9
SW+A8nRl3ehusC9L0KZnnuIqj5cDjESzD1X6rFCzIMeCJpjpWyvo42tn9G8aulirN4Z5NgICw9Db
56y7bi1ZtrM66gVHFsvzagOO70LHytFdsBtvViLsHuTvDfA9/z+hX7JR4khkSAAgbAbQx2A/VXpL
Y+/ytmxXKt8sjq0/4OzURBNvGk4p9Gkz+jDXCgqj6QwajB8pMVG37IGBFO7CBQQJuYrGmk5zMe/s
xEX8kmfG96yar8q6etCU/DDMjV9llZdXqk3C0jMxLTCw5uXyD962I1DEAB2C4oIlWK6xEELV9Qgu
gHzOSxvTCXaa3FTqfaXbtKudVJa6rLHkw46bqs5MAvAEdMa9X6Eqa5sxAtkzoOuAnTw2+6RSnLRQ
oKAl8cttUWjdwAWYgP9biKKxlXezxpCsc/ZHT750fWZnkyeFK9k0KtNElyf6+TEWIRxGRoXeztyA
Rg25Y+ajNUucRPZ9waa6ipVJrOL7c34DdpZperxsA5v50NnvF5apm9U2sSi+rxh/jPEOQELtQCUF
hc2GQQ6EUvTTrHB4YgGVRHk2zAb2IjlQB0C+r7y5+QGdxdLb5/bp+SZLDI5GDCABzYKXB0+du0pD
fet76rBdez2dCpw2l9dv08zOxAmXz7mwWoMOKJaM6olNsW2y0E75odAkD3ObvnomR8i29EBJ53FN
elYeR7YHS87/K+bLtkoMkm3Dh4hNkNM2C7Hjhdl6Mlq2oTZ+v+ROTa1j2xdXudk4ZByv1XyUze9u
WuSZpoLFT31B2yyDsZTTkwbIMKX6Y05kFPcyIYLZo++LjZW+XuVZ6psWWjrr5hlYIRLrkIkRcqt0
iiqFzbAOjZxYcmvoV5MpGfLYvG1YKEQbFsVUkfhwkOeNHs09kgHSZU6qPIT8auxv2/ETCxeJNpsD
6jqKnvBkLBBgst+H77k3yokZUEfXA6ddMB2AN5dKHQ5zEoHhJ6Ou1Q9XMaynCbhfRoZroF+25pjm
o9Q3q+nI+84GiYprZJWvlMOeaWEl+ZWb773nv1JY9I5jSp932Fttx/zyWO60n01ohwfiU5vYxp1a
2fO9rLSxFQd0tKTrOGqIaYijUERbgqVcRzXSOa7svOx2UzxHrhVFN0BQllz5tvb8TJg4FzVMfBjU
GI8eQ/x1aQ/Lcq2mpwbsWrqkvrF1+pwLEqLbRNtEa3IIGpveyeZlb6Wj5HogWTgRhGNqu8xM03Xh
CLqMdyAAc/vypUHf6uVAvb1mwEVhBpCbMP7x3nZT9GQovIEcnWr2QPw6TO10vCnKGxJIUo8tr9fh
HioDciZQOARRsdUOQKJAXhUCcz26HobcXn7l3D6XIRh5bSUJaBYho8v9an5o1H07/kJk0QFLp3FG
oYf48B5nc5DVHBAHVQZfRj9aWNi9dUjVxx7vhZd3Z9PQzmQJx1s8h3U4LpClLzlKq+VhoINEHZkI
9t4Agj5c1NmECBqCo1Uvr5X5V5qGdVOl+MfCeol5TomCVlKjmO8O7DpOryr1OMiqH1tmDPpJBBgg
uqFrWNBCnZaujFkDmA64+1TaSxXbEfscFVfSRtutBTsXtf797DozVhOpyCoqq2+78JSFh8t7vjkd
g1FYHXhqjFtoI3kvoDTUSI/jCu0qTb1f8nRXZ+0XpeqPJZCYwsWbix/xQv00Q29HHuK1lftKbZb2
3HeSILRVmDZwrmHLTHT7ih7blYXWU7wMuQvw2RuH9T+7/BTPX1h/W+a1JBJtFo3PpQm+a6KANCbr
pLu204/rdMWKPant5YDQr4iZ4n3rXNJqTWdbyCpzUMuQLGCs63dWmbthXbmRlaSANPyaL2ign7Ib
Mia3lhF4ecvdMMRsUm59X8CSGxHq9x3bs775OfeUocUNBMoAmXdYmuV+SbrKVrp6jx5gxTbK+bpO
NLsE9l7dByvR5HPNW0dru1OyZLc5RmzjecxtFqRgz0nBesXDXc/TrzrtvaqI9mnWfWZR/z2JgeU3
oekMdx2rA09Wn35X02GXddwdTcULutwr1TTBDRX/Z11gODzpTimwK4yu+ryMs2ardef0FDfLuTmq
RRjbuaXHdjyaX604/Fyz0CmbyMsUQD6Ow9fMAitYW6A5QW/3RU+frLz98SumfmZgQjFKoZNKUDXE
mKxDZjvYtU7t6JjPd5oMRaK1U3X8LEtJNl/50a2CgUALkF+ISu93n3aT1mf9jNF2op76YTgoUXKX
GtnnmOiHto8WwDPlt3WU5p6x4Nw1efdsDcbDXBWD02tj5nGae3k87ENVd8bY8jti7YI5eqGlchuS
cs/nZq+o6X6uWrAy6VfUpCsr02luuBswsE9KlnGNbqI9mxg1hy4GXW+U7zXSKwYjbmocST9wKJnH
+n7aW0hM7BAPVm79s9nJimBbkeFcohAEzQncHlMNidrwVIaPoItwIsOu4scwBirG5EsUXLfkkoJC
6pAbcTMnA8R1LnEA2umGXrirr1En3cn4jLfCu4neBYRf/PuRqaBclhLDSUCbag8GEKANyY11c6wO
T2IAiVDXLhyxvNQMYWexqXy1eYd4/bPmJW53lYHVKgEEgm14+QE3hcnWrmM0amcemsV3l9dzKxMD
9zzAMAjeHD8g/CcYmAtgMLCX1dnGn2P8kMnmUbYSWGA6IO23CKobYi+IVaepNlVsQa5f2FN9tPTU
q6Z9XiuSc2Pz6Gfo2gdv5bqoQjBXYmYFPQVyQIZgljffiOIH+T2vr/AaIXG0LdvA2Ms/ooRwVWmI
jWkEUQTQUzOe5x4v74vs+8LJz4e8CNsJMBUhL1waJTujmSVbv51dvOkg9iFMzdwGywwZw4/623Co
T/SwPm6rO+DeuuUtaB4l+7NtCP8smvgOl5lJkS0r9kbTPg6pasfqnRa/hOn95bXbTh/OFBNyZXOq
g2kqISep2N2oVP7MyJekBVdbmz2Eeu1kYfRVDwGDh7E1iez122J8OjOM1xL4WUKhW3m91KuO2i5+
qFZ+syMG9d3Ebnbyt1qJldD172fCqgQvz0yDsByYUaH1zOZSYuf/spYWapImpyYTOxJqNazyfFKx
li1a1QyOcOSB69oeg6t6+GwUnho0aIiThMatsGTg2etvqaslnSnG82GaGUc2MJCbFL1wJP3atzKo
YpkQIVyURWzOCUPuB+xkp4wCl2aZy8NIsoQyMUKomPWgHbMEK5iCYVw75dVLMPy8bHXbdvC2XEK0
yAulrGkJEa1JdmkyukaYe5dFbD4qGwBNpSa6fNGZIGQWakI5qjeI4piNPcC4W9vw42Pq8BMeDZzR
pz9j4N6jDWe30uoBIVFSM9h8JT3/AYKxR2VIBzXEpUBRql2smC6eNQ4KVX09a90KKIY86O/GcjgB
8HNX9mpu12PpZl16HEGgjqGxxAtwZZTs7uaZc7Ys6+6fWWpO6IIhdCxLZ7A/JkP1piy5StXCi1r2
I26Xl8vb8MGY1uoZyhpwRvDwobPyvTgM8/EGrkHdfqh8Nlm7UgEFcqBIUHI/9lkJcoTdJknTR8Dz
pC63Rw8Hqos3W29wiF/6iqs/XFbqwxoKwoSdnapqyNXC1NxEU3xL/7MDM0TOFX80JrfUZSQHsiUU
dqxJk6QwUaZ10+kpsBo7138qcSoxC5kQMYDVbUvIYIKNbzoppeLowPwJNffyun08wYWFEyKY0moA
wksjhsOmO2Ru/cdi2J3du4Gdvc4uB14no99+LdG8O+AEmUI4qzOjVbUlWWXGD9SLvXSXW7aJ5qRl
z73gqO7zXQMSSmMHoohd/9nalz747TFBu+LGBd7y8/IifMyihR8kBD/NzOiCAilD12Z9A1A+MIKv
1FiBn58AlfNlAnHF+mSOq31kR0818Pxl0Lrbm20AlA++Cf4NwVmYvlhTEunULcmh626S4KZgEof8
kDq9KvkmQnARohRVheQaPGPmaA+6YYcG2FPyH3MjA4pcv/Rxf98kCe4xkJqbU2sB85nsy/whKyXO
Lvu+4BlNkuItBO1zLombHU2Ww0QT97JJyEQIbpGoIzHRow2g9P6ooD+5ajr/9yQITrCYnWIUFRZp
0r1cfdb+84EubLdg0xWrm2qwAIatq49W8CUsD7/1+0UwFSPI0kmNS+YuZXdVkdJjrSY5ryVOIdZW
zJGaeVbAKeLhKW6eFNBCt+Mfl9VYl/mCrYpwHhESEiOaChTept7W471W5064NPYK0oXkVOaEMpUE
P6dJP9ZtMmsATjadtOq9IdecQsm8y1pJzNdc/36WUgw1meag6phbLDd5fIexyMvf/5fD/R8XF3P6
rg3yKhqw+507emtvYOQ3V5Wn7Eo/OykSV/n4YP7elk3B4cueJzUrYQggSfCol3po7+He5Ci7ZmfI
jid19YxLJiH4/sLRbgxqFfYKzaNej+AKI5CZ3NIKbQ7Jn5PXOZjUMA7TCQXz75dXVmaPQljAu38F
2FJVwzj17Kn8up4Hv+ODvR7RA5oDLkvbNMeVmtHA07ZFRFCzCVRDHD3coODV1Cs2B/Ywl09dokoc
edMcz8TQ9+aYmJrSEF4xd2z9SH0i0ctlNWTfF7yK1Eakc0CZukH6qQAqD3F/7/uCO820IEE3zFim
OHZGfmtWny4LkO3D+vczf03MJcssYJ27iooko++4PemGF+mo/l8W9PHhfnWls60QXKmJAK2iNzjY
zJO5Q8JzazzkJzLaqbNO9U6n1E3+6GXvwjL1BI+KwzTr24Bobro8ZdZLqUd2HspUkwkRPMdUS5VV
bY4HjLp0ZtO4Im28w6OGLPRthgdUFlDvBzeSJr6oabNemxlAAhGMRg9chZ7umTvDL3eKs0akzDMA
cPxXY/2vreM/ol8rLWdmUhKtHFSgNrkDj5wm+UKSp0qrf81E3qQITxqqHuO9Wh819wQzRON3v0vc
yU5PyW3y2Whs5s37VEZ8thn23hb19bw500w3rJTFY6u5lhpdL4ne2onZfzVJY9Oy3XOd20lsSTo8
PvJ3vPrCm6JC2FDVqF8Mgui3jkd0d4U/dTZcIXaM+/XiEXixH+06J/aVn7Kd3L53nSkshJSuNGnf
rJRJozOtGB1OfK/cDDbaJrxkr+/DW1VSD/vYtCdoK8QYYhT6UAbY1r/mnlrQd9lKaE+53X8ZPOZF
99UgyRHXYPLhJD1TUgg2LWNhbua4wjZjnNlGBtaDnoFoo60fiuzH5ci27f5vmynEGDOm07AMuCAr
yeC3SXmHg9SJcrb7PTFClCH6vBT6nKDjChlikQIpgcT1jcHHp8tyto+0N3XWKHTmEGqM4Z2oR2cX
n62rea68PpS1vUpWTCzeG/qA4dN+gCpdg/dkDZD00Y6EMiptmeGJNftoUDEj0MMKtPvkbkUeDHfm
p87OD2B484CNJjF0mVpCsoFTAM2AM8RN+s9e0e0BE2Lpl8u7sxrTBcMWS/S0LktzxOiyO1m3rIwc
sz1GlZNXP5JS0lEjkyTEiTgrgAMKlBCXzI+heqUzBx0ELLvjAGC6rJNs3da/n1mcVnUaSVPcqosW
tfn6Rl1eaPztsgyJVVMhICwzQrzRIvtI5mdl+m5Zkft7AoQoEGUjWcdHmdvgGKG3U7FIVmn75vMW
06gQALS0M5bcxIask0O4uwGaNcZEZ30o3XEvA/CRrZcQBdJOTfoG1FNgn/OyDo10D7+1XGIjd6VN
vRmrleaSaP4eV5XDjUT2lLb62wVfEUdcGj2lyjxiSwZ/8UEOuDMSR3tciQaqnfUyyLqOJWeOWN5O
OG0VDI8hqmX7OfiRZLUza9d11PqXl052gotd3IB2iEmnWJobxXb1QzvCqF3FaZkdfQPSll05v8Af
9f4IF4dfljiLRt6jcMqb0wgqIYxip4+X1ZIkYkyIAouFJLrPFs3V0s9xGNqBT0H2TdGhck3RDnJZ
mCwDEwGqeDmwZgaDNYYWGl/9Gd6swwQrfSTr/frH4kT7zItdfhgxZXhZtCTaidAsTZpnXZujEFPo
XsZu6eiHpeymIDNFIVRwA6+DWQYZHDhsxV0GvAF7+l59Nu/W21ZxEzph51gv2fibuglRw7LGBKgg
k4Zy9acCeADLgH4+mV9LQpNG3h8XVI1KtSxwpxuLrreNqjwtlqzJV7KAYnmCkCUIJxUpq0qvLfZU
l4U9zj/NWGLz63p8jFAgQrFUYLcahnBozCYnVTGhfNC3a9uRW03XkTLiffpmWB4MK0GPmwzecHv1
3kQKpjEF3biMgG9yl+oxrK4X5dNl8/6XY+pNgGADfOg4pk5xTM0oXy3XmR/5aJHu/ZV6rO5smTvJ
5Inl4Hrs+sEccJ9BNOQ/zCPb89xuX6z77AFNRzvl52X9JOsnloaVfFy6sUSyMhY7tGaHRHIw/kud
5J/1E+vCVI+KboqRRVqfZq8ATyp5ma4IJqGB0L2clAMJbfOpkh1e0mVk770qjsMmbzvUVZMD81eE
qmXf7SfH2EX75MgkmbLE7sUqsVVpZgka0PUdLtyvM66dF+3l7X3/R9p1LcmtI8svYgS9eaVrO97r
hSELeu+//ibm7J6mMBSxd/QqRUw1gHIsk8l7KyakxKNUlFqOtxKSG8C95MPjti58bOu/h8XLW1E3
sshc40Eu9SRFWCy8arKB5ETX3/q98BMkxPID7WWC4OpGLFwu+/d6FLlIZjxHjaRZaWIUZBovusej
+b2dI7vBer4CZIXppbPHG97IKVc1Gd+BdcI0lWgJr/e7Z4o1XTjymw7sfAw4nyxXOUQ+z7x552S8
id6bLej0dOSh1p70B705ZDHvFTlqwiI0K7IFTcGIrRs9dx4Fzwke5Rvzh3Ul+jk6rnVsWzyR66np
v89nMZUuAD3ESUetTd1NqV2ihpc4uo2G/v9IiEatdyPQWPT3LBQV2UAVWlgtcKdd5yl+7seCM983
bvQDm354OsJb+eC8G7s5i1G5NG8zHHAUvij6lRXfJeSJY308GfRdF4ciaoswU6N53nh6bWOQDJ2S
4JEcVRc9cx3lQozVvomcZjZPWeiPWgid5KHWlCjUMMmTHFIlupnJxElOeSIYr1KL0RTjcxIFpeFU
p1favONcHE/7GOdBBmXutUlTcXENqmO+dMqcaHCi8+BKnrgvuSD1VJ231I9xHP0YJilIVVGIgb/P
juZBuzOh6hT50OKULXhKwTiMsK8sw6TFRlFrPLObPNUaXWwuu5w73LYok+XKGwUMToQ6qJ/H1/CW
0omouVN8b1xavw2fhm/cETKeQMZljJIAkPdQk9H4nH4hfdv3dmonB2tHK/7E5Tle+iR/fjKUFX7X
88TUAmHO8DWLdQkhq+wuTOygOgrZaVCfpIk42/e5rfOmSE+/MKswi4NKG/HFkrTdoY7wEZZ0HLWn
Wr11IvoTFiLMPmt0OcAnX1nGniDhIxlE7UEyHcehdKVA4ygiTxzjKFSMoCltjWYuAG18IQQaEcRK
aenKln5XafKvv7tAxmmQPDZyieals3nTlU9htt/+++vFVBMYREBDQKuH3aJStFK1CpF+t1qSkwTD
oQEShN2S8UEbJa/EYLw9KpNPsmhXmQq+XmQv6MpHgdSfcY+LH8KcFPO87RTEMgxh8qfgvuAxBq2n
wgsBjHs0rVhSqgFpzgC4ZWraoTspNgAtUTmKj4RHHLnqsRbiGOcoqTGK+Tq67NH4JKinWPdjwnm8
94r6B91fyGC8Ikq5XduOSBfzV+PB/EVzt35fa7Z8C1Qu7GSeJ9D6xUftjbwIty0ft2HVGC7yWcTL
USHtpKMn4naho+/A+ukar6ETefV+nGhF4l62Q68H9dLnEuWFZMZtBlnSyqWMFF3Yk2upw3aW6hHP
dA3Lme+SRxrvAmcg9ra1UB3cuG+N8Z7KEGI9ASwNrhm3xyjo9pmeuGbaA3Tlc+OuixMyrtMgYlr0
Rk0nYkRHRl0Y+zeuhhlGCrpvfib9WQhjnGikTS1WY5FzZZL1rcuLL0LCY0Zf/8xYyGA85zilQtoR
KIt4J6PbDNTH0Md87dfei9Doln3aGOV926yGu4VMxqnIelJqoUo/bayrMrvresGrxtgemnPcYyPa
21YPnjTGw2gjATjejFrnpJ3IcFN1hV0nL7rx1mBUmbeOs+5fQEIEakQNW7CMfqB221NEAdmVp84x
Q9wneNzUVuK45T+4zYscRjWAyauUrfQ+y6pQMrwH9Fvd8di5NBGvBY6FrXuUizRGSXIhiosGeHmu
idJZJ58saVeKX63JI9P37cdat+WLJEY1yqIvSpl+O6nGw1zdkfKxBZBazrs+nhhGJ8Z86Ju0QFiT
dxRIbd6n2K/9Ed58JzttZ/rlk3YIJjd52T4c7xqZ4DOCTlBqJgxIBb3bSV9aaWc0v8bpsdc56dDH
HQxaKzEv18iEoLJtRL0q8WDybvAUVznRD9HuKrqq99JReCK3sxcBxaPfDXvFbryBx1vDOSnbdJ7M
IlHTCrXWchBuMuAqN4bpkHR4jLvkSY/0r9sX+4d86d/zss1nQwjxoAK+gOUv5Lk8lKiDavfSdeuR
W0x47njLkH/wmhd5TMiRekCHEgvnQ6HEQA8KH8Q5OHPSF+0qqd3Ox/oD4gFv/YErlvEuaWIVeich
q6a4wxFCKwi1ju1+vgPa2A8RNJjx1cwbuOK5GnZ3LFCzqrKo/9Qe0Ab3lT0IdGdbAQQgoCkxIOlu
vyX1XB+j+eVqGV8jaF2HkWNcrRCfLe1OUjlBlar+1t9nPExmNnFWjzqtvUbv2M3zUfWRjR3+7hiM
h0HLNQQbHjRysDwrvBGBBr8tgBNp2A61ZcRkHhI4k7686SXFLtOd8rlpgYsf+QDD0ffg2Nbx9kVz
O0UykIpOQsVzFpwXYdvTqRWYSq3ixf8pUCcA5KIf9lyj5clhslMjneVaiFFFyM+mQ4GagWi2T36S
OxRkAJWLTSyvOdGxXyy0etuPxVFqtl1tEaUcABCDI0rAj1WGWzkKOQr3/uAbis12qmst1ID53qA+
/gtFGDcCQ654M9qih9z/mN+Ebira5pt5Nu4msI+CikC4Ta8wCvQlwDJe4qo82hKe42D72IkcWgCl
xKHD8+hHaD0ErngY/NmD3+DWrrnSGL9hZWIGWBrYw3RUj6pX7MoT+HRs4LLT93S235NjfGxHW4qG
ZBwRg90ybhyxu9GjzEkGXpZC3fnWizI+JFeIPKUdPlatzqbtqRANhy8aHC8Bqviw1z0eHOp6p/5i
7wqToUwD0Pr7sFNdELsC20sN7htjTDBchU/VCtAJaY4tFowrV6FyAAa9K+QAg637faNnoj2WP8tI
Pau58L0j6rOZ5py0hvvzqIUvqkphEVVKWsEd1d8nh25w0SEC47rGQOctGIwOyS2dyDAN2+UN7HMS
RrYPPkea2OcZfFSYvYnKMcq+1WRwYsC//JVisb1wQsREjvQKvfDeMdTIkVq/kHm0FBxvpDLZC8FU
W4LNXXj14tQP32XrbfsQPFtUmTwFxOPaNIGPFR69PViNkzk9iDdssPHAr0vAKODkDOvmCIAwA2y5
WM1lPLsi1B2+hxIV2PFgDRynK0STfQD8le1zrd/bRQxzb4UWgCZaRq8gD27GabLTlNfJ4UlgLs5o
C1GcaK6Vdl6oHVv15e9OQOUvDKgB0pAkFnDJbXCQx4eJh4TyEQXg/cPjckWMF27CoB6JhQPAaWDg
mZLeUXjNesfLr9a3hcyLJCaP6xphGOIKNVg6dhPtpX3gJhjJx8cbt6LGUy/GD5uyCjwyCxPkueqZ
xTkvbueI06TniWAcL9HNNhdzFLCj4mdinntgkYmSt/34PBmM9xzaECBkCt7GigpfsdI9mOfu8Y8c
L73uKv99GLbDW6R1E0ghXGVmPbTjrzZQ7UFMnLqy/u48bF83CSKJ8tbia8g8yMV9VGl2lvMKxvRt
P8bgy2kYm8+IPg0aQaQfhLOl7+rhRz7fJPmVEuy3X+cPTvMiibH9LNDmUukwy/OeBjvVz+Cc/urB
5ikCaZ07g8JRBovxBFJbDGIcYPJcqFWvLtH8TCwnU7Ld9qn+UIm4nIr+joXHQadJtPqRjkBJtpI6
wAtEakZ2xvV3cAvYAHf/0TvBjennaKvJdu5on4tFlx/A+IlCFOoS+ATvw4ePmRccvus2+UHzhNT5
VFpoSZIBrmvZ+kBmJRCrhyz0Qw3hccLHWEJOyag621e6rigXKWx9X2qMeqhqKIpeOsMznaQUvGyw
s/PsdQ+RX3EUk7qeDxawEMcE166XMGKmyhgBnPU9EGgBT1vrxyDKHb1vfQMl6bmROT5k1eoWMhmr
azC0pJMOzt2IgTM7h/YcPwjFTpqvopinIKsxdyGLsTvRmnI5oaPeKNxgBbRxMODrRbvWLt7z7HzH
q0CsTzItJDK2FymkDgboj9tNjvEo7vRdtJ/35cv0oxts+bH2mkPiAyJU5uQv6zFzIZgxxqyS9TIq
cVQsazitUe9SwwJ5hByhI6TeRpVjzrMnVtUe0A1PpZl/JsgtxDOmGEldoBgCJlZ1oT8qdYaBz+gk
pIm/bSCrrm0hhg3XeQhmSRFdqNK4TyUv7M6yxlsqowq4ZRRMvC5nXYiagPZF/7MeGLu9Tc6AWfFz
/mY0VcEtaUzkzhNDyTsNMyThWd8BOQO0HxLMEBhcAC6+QuOJ42I4JqEzU7+Z0RWdQYOe3n4FTKot
CpxV4dUc4fJELCCulMxSpwYQEM1eo1R2OH4Zh7ui49EzfqSpo/noQhDjSAKQL45pgkY62KRcoETd
hKGtAr1M9DUHfebUHlzFEe3hRVDcbS1cv0NVBxmEpQPCltFCRQYiq6QiwDZjgrE23S4iHg3dupe8
iGCUMAfqjyLIOcZGlPKr1dS1LUSj14wZSPh6W7SUTxnWRR6jhsYUx0pKRxJzcq2PpR1n+zZJ7e17
+0N4+1cK2ztQpqjP0CiRXQWJ/XwG38yerpEBBcCZ7JBjyOu+4iKMCW5m2+tpXWMcMRsyDzsK7mgU
p26IOGI4yvAOTbPIgqJk6KapgBgRKK9JZ5ysjEcPyzsJE8ZaQxz1TkFQiZMvQeET7bvM4xzhiaCn
XJwiJ/EwWRlQNPLmUIivgvKmRJzqPO+i6E9YiJhTvVHkCdV5YqF2FzXO/7DbRd/0oze9vDkThhIR
q101kFFdck0HoolHOS3Cvbznc1qso0xYF1mMF9CtCQv/dANAvotqOz5IPrpxPmB3nWyXnzq3/Cof
ildhB47OfcFJ3HjPxbgH1MpKdIgxxBZqwEFrcm9MgFv7Y9tcOT6I7RBMraK3Ej1g1HROFP4au+co
uAqEr1X7qezh36tk2wSZDLwhMUBtslRCFytzN+pU3LSK+mX7QH9Iki5yGJegqoIuNxFONDg9aE8o
XFV+MnY59sR5qfV63/KiHmxfoJ1jM1NV1GPMq86jS7OAfHYp0xydM+SrI8e62BbBOJVmBJhwujKk
+5JR/ypIzB0C4mgEW/ZvlAYUDjGSlejX5MSPKqb0s50y2wNI2P3BbR7/ORk677xWJVXoDcNmt9pA
CNgVeoz4NMQvTXTEd5rdVs9CfB1hl2PccfRkPQW86AnjRvo8rZB8IE7VIM4DaKM3AtZMtS1gQ+Rc
iOH1whqQ3VUVBN2AeGccY2S1zVBVKAzH5EmbzS9lO+6lOrjpx2pfRtnLPILQuB53UoOvJc5J19PP
i2zmpBrQjfW6xL3SZFd9QtHdB5fyTvImfLJP++JlW966ll7EUQVbxAAzycuhmFOMPWHcEDzyT3XN
azn+wfAuMhjfKKeSJSgzWiu0D2j5jUM8gXYBAR+fes033oAv70hM5pTrmfVPi7M1v5nicxBz2EXW
be7f47A1t3muesuiA6kyutqm25Pcm5o7bSptk7ettx5VLqIY95gDocnU6XRjq/6s+qvCfCLz920F
4Cn7hw0KqQBOuIx6viKXXlnqj0IvHFBU3OtBdqUY4KGySt+ccyfSDU7QXF/4vRgau0wBhrCJFAO0
j25+C3aDTqkjOL1TfiX4UIgAUCjxWvkc7WBrcZqkjr2QIuJo+r2a3ejm3V/eJ+M8lASQ+WUJ9RCP
tFJuuq09+bRSHvKcIu8ojKsArks+BDkCGr63/PpAySLzvXmIsHBTHVKv41rWH4opF31kvIUSFTlp
B1qcP5O9eEXudFc5qo/2AP7Dwp32zV69Hz+VilxkMt7DitQhmwgqDHPkgbhU0vw8/8p5M2pHH4PZ
RQbjMoIwMdWBwuKNPk0Yx/1IED/pgN+0L3kDftv+UAcD3+8+VzPjYpZ1Ws94xRaHM5+C0qYCLVTB
QBixkzHxwwvXf8i0/nNECGVcSQdOhTIgyBQajyIQpa7+RplFM5/4vJrbpoOEKKYOoEgNmBoifIDF
83Vl3ZfTQ9RiFLq6BpSzv/1y9GH++HAQxXyIxULfdq0JkCNQWHp1CjopcTjUwLAXs/y2NToH6fi5
zD6FvvZfvwWx1DIXUbPPO3VOEziRomzdghTXc5xw/Mim64cIxo2MvWQMoARE31i+kirdNsidMH5q
OWVxDsaD9OjktlkDTcyK6zR9TLXH7ef5Q0noonWMw5BGAdP5mAX6p8+CvWngMu3Mt1C05Q4VtXCf
3XSn+TY88rrUm74R18d4Db2Lq1aUqOCu2GlJ7Ld5yotem14DMhivMc1hnBQDpmCGIzUp2hU1XQ0I
u+mx+Ywsup4CuiFVVT8wtsdqmQlWgbn7+PBPTTLZaXfo9eLDhbdoturll7IY7R6DVK9k2hwLC1SF
RtdKnOKJzm01EVhfCr87V37oEV/3ONqyluUvBTM6H5e5YYFtCxv2zuQ01ykG/i0v/IpBBlCqS5+I
K0thjO5HEsbH5QlT3Zq5V01sqQpOGhqcdH5NDZdCGP0voIOtRodIA6whBlF5FsSG075ZDSdLGYyq
twA+0BMF7ex/xuyGq8KJnujWreybp7jiDo1yBTJ6H2tFFlZ9hMEJEDmnvnCfOdnr6Jg25XuR3nhM
32uecHE+tkCuarGFXinUMSNXgv6lU56jlONs6VuzYWQpgg2OxGzEdkTbTa2V3o7zBqyPeWNnfWmT
krezxNEJnQmPWWfJYyEg6SXklynepvG3bTPiHYaJiZJYt92YdopbVc/dcCN2jSNVt1E7uttyVovH
EoaAwI2Lj2+DHQQvgdmWNSIOIoMQDATi+9JrPQnjcqItuFx4v/VjXaQx1za3sikA84jOoFg3/Wvv
lj9A8IfJQ1Cyh9dpA3R1wdXePumULnKZ68R3PjGCmrZkASsoemABdqOrBqgfKZDWuEOB68pxkUb/
f5FZDECPMM0SCY18JR/BOS/t05cwxR5b61EeB3Hfx27BaRBxH5Lxu9kQRJqso9o3W4qtZfWJJMVV
UvTXQqwfRqGSbLF7aAPNVq3IA2SuZ3Q5Nyum7/fRBi8nZ/xx2FV5pufUH7/PGA0/cc8OqKv2kTuc
eK2IP8S4izTGMdcxxemVkcE1oChHRYkym/Uv+qF3rLvKNe3ARmb8IHMq7lyxjK8uMq2OFSwzQZny
Q15Ak9tDeRO4IH87Gldx5WBg1093PLjn1cmQpakyLrsS46xqBKRD9euAGeXqbj7RVcnQj3YN1j+j
A62CJviCA9m1l+6yl21XwZPP1pPzVCPyKKMEJOQ2XRkpHNOtdshhTsJ1vde+CLvMRyHvbdr/b95j
PYb8+9wsYpqV1TE45eCqJsG0+5E8Yw/vVu1bjkvkiWF8VCqQOZF79IXM8jnWj7P+qgmH7atc3UtZ
PCVbV8b2fzRkdEs4PIyvXW0n13Q0l3iIW7+qBnjh9JMu47kI6uU2rJMtNKuCoZZqg/zT2tMkXtkL
jnJNm+KKk7nC4TPp+/KQjEdqVVPtcFBsb01e097MGs8QqX1vnYfxNlZtKe0QUIU40qW01A0EW3DI
+Zb87B16qtopfxr4Luf6OWriW5IZz9NmoJKUSAY0vUHHBEojPlRlDLIC1esAKo+t05M5dQdxKl6U
ortRRhMOymquTNJ5KpF/hIl0L7TNrWbNoMJsOd8ZXENlHJQZJ6TIDZqcfJV3+cHwB6/1Marz3Owi
z/Ka18FFu+S5n+zhTFlneLUDngWxjiotBB1PjyUJTXg0VSxwiDU4CozPJebg+ZNNS5YwN4BXWsTZ
PsjTvqR1b7Bn2l012JXyddtQ1yP5vxLYMnGaESWMB9Ru4+hrOt3EPLCTdQ2+/H0mZ5WG1sgrk8bL
+rGXQaJuHNT6rsVOmta8bR/lDxn/RRbj1/Ks0yfBgDlOx/4MawFwgPkjOkc/KAUo+Gw+U6TFo/z3
ddi6sCIodd9ZKFaN6VkpH/KMN/iwrmYXAUyaZanZPMfgGQPT+92c5Y407TuBeJxr46kA48UCsVGE
fIKrtva9nx8o5QEwze/1g3XVPeZ3UG5O/KFa+9G3XI7FeDUQyAOeyEKY7f3+TCl6lV1zaLnbXbxz
MS5s1rQqMhL0qKLUnYL9HD9vXxzvdRgnFOVNgVFgJMGRgtH8CuOqyux3Wupsi/lD3nu5LsYJGHLS
IVrDFWdt7RIh94RSK+wxkH9VRfatz8hrNvZ+FDe3DXYEqhwApHne/dWbSWw1uAEqyTxQLLf/30Ye
ffo/qwY+dn93eDroiYI6hJiojO0Q1JvoUbiGYdma+XP7WrdfD5DNv0uqWy1szBmOj8SOZaKro3mV
MHLebj2K/vfpwMT9uxBTwuRvRbl+gBv9TVMUu2giv0j7Y28ovjiaP/OeNwLPu0FqFYuQEc3TmGrA
u3S7LrU1KbGV+ptsPsoDJzfh3R/9/4UcOa1D0vYITUV9HYVA8ClOjUb8v3sketiFELVHe1sxMB5a
T88kVGxheKvGyd4Wsu0ngNLwu5CxCzItSTDDBFB0rw2KU2Il3rYI3mUxrgIV3slsBgrn3LxkkmYH
2Wtaq395DsZPzGMmmAXd8JeUX6Z+aD+DgH8Jd9J7i3bxGKZkxrpJ0H6KCkDyIQ2Vfk3cBUdqdhsO
4L1BtBASp7oaDJ2iAnxEdLBCj28w8oRlekc88/d/OS//7nkXwqYGFKXpgEpur9b3KVG/t0Kw2355
ngjGA/SFqgZ58Z/ptbyqsS/9l/r73r5enCJNmkitaROhre/k4WXgUXTwjsBYehm2BpFyWHpf3jXi
q9bfb18RxzjeqxGL3w/E/tkawO3rYlDHFWb9XBk/hrb8xLzlUnsZKw+qScj1GJOxneDF/XNSv2yf
YnVKYCmAsfEx6IzQrJBGmVf/VOCwGO+QnXwjOZLX7ozbhgczTXVny1YYg9fjWpewjv8PzPTsSnZ6
Q/v4OspC+j7yuft1nIdix3BTdIO7iX4rUGJPAWCrxS67C1D/mh3jWNvtbtrzSjIc3WOLt0oyxK1J
x86tvPRqU9/FVvDMeTjayP5wjZj8Mk2Aq1mqxmgG5iA6VdPojJgjOv0Baxf7DKD+/FGI1dC8EMRo
SG+OvSibMNRc0+1S25ty5k7GWzBxTrT6Tgs5jF6oQlyNpKaOursPsytZ+RUonOmi1Xe5iGC7Hale
12auAZ4QMPt3qqZ7qswbYFqdBZAWMphc0JimKphnfGSP1ZWYXCe1q0lPWuPH7ampX0NQcsriW1w+
cdRh/ZU0LDCB3B5tPOb2JCNJDBMP5ZpfKM9D5qU31I6VnQI0ZkDHoJdJfG7pc/1C/5XKlh7npAkV
NaLpVE78KBnv2xZAPVV62xSmh5FaT+ir89S2b0MAAi24sqdYkE4qSb0kFg76VPitrnmtjuUFdUS9
BhOHZWpnaejPVWa3k7bTWpP3fbraOJdQgf7PXbEFywx4NwFIi7GFckjuUQEB5ydAiTOnzbBHYdqS
RzGY+zuRy+i8ruIXwTSNWMSMUM5ruYrBlmd28XPTR4cxJod0zj9lSRcxTPQ2ZEEOZAIVbKR8Hwyi
g+GGY1a1HkfnVr8TFvdItWNxnL4a2zSf0drQUvEUzlgwyxNPEspvALIL7WlubmsREEJV6jbdfDOK
6Ysed+cmJ/dIYR7UxnxC3fNblWjojdScDvTq6N3ykelbLH5cW8lGM1HeMzr9HJ2iY4lJT5S++ADX
PCOgprmQNBV6PoUFjICYTvOrPgxXOvjbD52rvybn4awBK5k3ssBTJMb59zFpBEFBLSIn+M58NPKd
3PLQCNcLU4vnZRy/BoTOLKP0Hequ+mr55Gg55DAfKbBM4jYvvCYkx4MpjAfrpyAQcoJWuy5NvmqU
e21QsLCl21NDOBV3juKyIBiZkCh5myIlMMGiKk0nMcBHmvQ4oCCi35bWL46dcBTkAxZGYaSjOGKW
pbTeGzShW7/kpxQTaa2n+yKWhXmV3lXO6oX2s8gY2VQYfWsirYvF/FemTNd6bDijAIAoRfoGDDNX
CAa3Ls1dJ4/3+hw7lTH9KPJjFRYnoom20o1fmpGITpRNZyU8BY3s1bJhC/PgdZ24j5PYFkTdFlTx
oDTW1TQO56bh9oepHjNJjqqphmmpiqTLisF4mKAZtMYqoILYOZmc/mz5tEVs3AMyOb9WdrNHa6SD
/QlV/E0s4zumWSxDQ2zwhWUimj215osy7drgJ0cvVqwYKZqkYMnaEkWAfvzuOEQr6npZh4uihH79
Y+KBaki5Gh3aL2x3+ZN+zYesXNFFyFQNXZd1xZLY0bc4TfIMWDxYSG7Vc9hOtlAm++1zUUP98GgL
EYw/FKO5l7CXQbk83ifSDgrGtvApcdgWs357l5Mwt9ckjVXnYw9We7Xfp/V4PdTZvlImjpgVt/Tb
hTFesNcroWmBe+W2lAa0zO1IflYtHzj1zt+dh/F/sKKkkCjheV6Xti75WvdklJy+yVqDc3kathqS
hGKnEn1Advq9e6Y74qErDljArc4x6DRU8NYLbvTymYNhfVWGBRsqSxYviqEmyAXmtEbMvGVxao/j
UxrwupprBWcc7SKG8RVznmmtREbMcQAqErMk2AuyDaRyFKqne+EN8q3b0UUa4yLmXtezYoSDDcJj
RDxlfv27S2OMKCqzsm4wk+tqmehJE2AupQKI9KG3LWbVwS4ujTEiMSyLoBcmgBRWr0rk5mPi6s1R
G7xK5XUF176M8E0FfG8sE0mayYZBNQZegBa9lxpyoGeAcgEMIDbIx87TqQn97YOtq8NCGpNrkz6L
M4FCBJhmcQCA7asxCl8TM3eETLZVYzyRWPZaEj9rnemOU+4HDTdBXr3dxW9gEvFoNNHbI/gN011+
kDEbnuzfF3QaVDsGF6BrO5qSgnDiMz5rIZcxBa2dCsCRw8pDTbnpgum6LhCqzcIN4ogjai1L/O1V
GUOIm8DQA6WkQSzYiXSnyi1P4fPkpvsWnLQdLy1dyd1+k8cYRpYmqODHMHM1P1XGtVQehfCxL6/L
kNhZ9bCtRavOf3GRjHk0plbGgTzRcb9rALY5crgDubuNzSF3WxD3GpkwM6mR2U8JMp3eLw+hkz/E
bvRUeiIQ1vudcJB518g7GRNtyr6tStLXqIqN8Pqm4crknuhPGg/qjv6dD8nA5QZZjBfAzaGJMNNZ
cZB40K7p4DcHOOT99v1xtEJjqi6xUaDkRsFxZEUSXFPIf46Z7s9Z4aqVcJNr1nkYRM5XxFrtFKqo
iYYqmZoKeIbf8zdNNOO5yQTp37UP81Zw6HCwJ/tYwr6SOLa2GnMu8tjg3YIkD7O6mBRQI8GZLFBg
JT2n3rxWG1me6UMnI8uNgRgICEqaX8dh4ktz7Ilzc57S8SQX3S5qJ4+OMsoE7qVNTonYncKAHEki
fC81kIn3gCwmPHj3dXX996rZnsc451qnJQqIUjGvaNyM7de4Oo28pf3VlHJxwYy/HpVwako6/mVW
5xFkQIl67tSIY+q8V6T/vygX9G1LlHZsURxu1XtQzB4LkVfzXj+HSTk3NEsGReDvIuSmkbs5Bmav
ZWJpxx+jg5DyyvgrLS8oykUG47D0cjAawUqgBOfZ13xpT65QHQCOC90n4MHOrsEP/CaNMTUjTdEs
AlmqK33HMh6YywJXd2Jfug+vpXtlR+FRyx2g98U94eav6w/270lZrkAp6FIp0ZGY963k9Ckg4zWT
Y9l/yFYuMhj/VWVFoqVVBhk+RhsxMQuSmR+NT1cNJz4rEO9ETG40Yk0zjQYYefQ8uoKdugMAHF6U
K/Mh3PdX+CZsXS5D4Uq/Ak0KCRgB9IMXDYvfdbIcGwFwmtBJvbBSp55iv1RVR4mx2yOktySfDyRS
vCTpia0pKW+PY9Ui0CuRwNYgGjoLrBmTDnAIArR1GvaN+ZDVu74/tQJoaW5ltLTN/iR0rtZjMtm6
SvrbIAPCW8QDxVx1YosfwVy7YhDsxqoFlHiubKV4mU3RxkSR3dW77Wi4+r4LQYwfk6RCSIyigh+L
I08LtJNZJ9//TgTjxUJ8wKkacLgwprTv+ruxetr++7y7YtSliTX0hsFs4Iqdm0jHonwy0ofIfNyW
sqoWKINpqgg+QKxb/K6UYVzEml7RQg+a0DrKtwM6E+3obUtZt25T01HlkU1VfQ+6C5ffmEmvlzNy
ZFqLptYdPiSgXaRMgfCVnBGX1cdfCGMcc1+0MuYXaXwxd2F5HHmzkasvs/j7zJ11pJu6SoMhj8QE
Aclg92rnJOaVRniTimsDs6p2EcW2bocib7JBwvM0Xn2g832K3+yAjEnuyhPdholtOlBvHOV9IaIQ
SFzywnm51ctECNUlC9BXksZYEpDR0qbJIpjsw+jLjuw1u9D9Pt9lh8nNXD6++nqgWwhk7CopgcMF
TgbarX6nlaSfyahljCBum36MQPivd3BZxJaxwa9weiar1mBplmVYqmVpbNt6HppCL7IBFTXpURGn
A2i6bOCOcVJ1nhTGC4LTaAhlGfoZWl8N7UZubuKeA33DE8G8WjiHfdpPiG9GEyNZ7e6HBKraRpyo
sq4cl/ti3mowsn4eaBjVMt/IjzHPB/L+Pj3mwm2IjQrwNQAsukn1lNWeavgc7ebdEzX1hYBErsRM
knuadcCy7OGJePJb6Zk2iMz3sCdf3Kn32zJ5IpnUtMGnlDxjbtc1zH2G5QPpas7+UgTjAI26tDK4
fHzCZMXZKGa/jLUjUOw4GfCqH1xYC+sHp6qrhwRpoawUdo4BWtRBHFG8l2PL3r6z9fhxEcW22du0
JII0K9QPTl5yohsp3w3s9cin3PnE7IqqLWQxmShB8tRP6CC74/hg5WBIFXilh3UVQEsHIG4KshTm
4oQk0aK6Qwsik27UJrel4qeeV872nXGEsBsCOrLNRh9Qd6gU1SbVk1J+1/PXbRlrGoD2jKlbJqID
vrN+N5+pF7KopDKy6UZQbwpMKrSNXYe8vJEqLFtDWcphFDoLyzYyChBiGAr5mWSzN4JJNkpVLLQY
9tCOX42KN5W52ihYymQeqRvzFLV01Boo50V+q+2zJ7V1dXfwZbAtZaENOjDrwMXcWnu2hVh2QqcJ
otgEOhrmgI/6sfTJF9CBPQa3dG0IZSps71no+H3bfkb6TBvXy2J4NnUSxRPd30vRt+/zo2Xcl+ps
G31qk8n6hF4uDyj/rjO5kA56EaBmNFmBUw/Psoi5F55irjoMXdQVUTMNSYVq/i5FjAmIX3McSd69
T/X5FrHFN4rHi/ThzfixfYFrcWopjQkjQ5ZYRpBLyAjjwo+b5CgVqrstYl0vLgdiTE3DNEsI0An0
syfNraLxkKAdIurlYVvMukVbtKCnarLF7sYYKMAORYeIq+bpo6Ujx4zBipgaj9nMo7n5g4VdZNFb
XQTffECBRqUIQ4Nj7mQHJPC53X9TO2+EslPYvHC0Z83peHQ26+p+kcvoRtrFRiAS9E0FfbLL5N6E
2yLSdSH4KeGESOokPlrWRRSjGEkyZlovw9NT+ozmqgVnG63TNJxC7LpyXMQwyoEJyYK0M3KKRDqY
7f+Rdl3LdePK9otYRRCMr4w7KFrJ1gvL9oyZc+bX3wXNOSMa4tm4o3l2ebfQbHQ3OqwlO4UV1GYj
sEDRWTgnrMn51Ogtwr1coW0VZ3dNadlyPXmVbjmjTJ0wHDwSSg//ziI5Pywljd5hyArvbBIkxuzE
GIqZq2eDToIkY1eJhBJggBCLUN4LhmPStqnKBGn6kfb6bSRrhy4pPvHGQDsARSBw+VoGP6coj8ak
aDHUOMpXdCptObs1eyFaMvOiHwxP0bF9CPeHiUj+AWCNfVt0eGNot8tz7YfH3p4d7RcDyweDs8Cl
77q/jTDuIldkLloMjLAiwkvWudkn0Irgwt8Pw13YarVCELChFJINhRcriy2jh26kIsiJXQPYiOEu
a2XpGKgIZeJSkFwBf6G8IyJ0jt0u1/Yo3E2NxiQG4yC6Tjn9Iy9faXkYumc1CZT6UalORC7tebir
5DuZ5HZHBHFe9J24Gxy1HXqieBq4Ez3R+LEbf12+qiIFcld11s0uXFr8vlE4VfKzlZ2UvlwWsR/Y
3z8SP7m2zJWcmzVkqEF8R1xyADI8hjeWK4boJ3qriT4X37EP5TgpugZFvtYNg+kV/AzY4i6/h3br
sEL7J8BotobOD61pxWKEpF8x0t5Ip9xo3BZvQ1Iogqgk+E48qVNB4yTEbCNyTBrk+qlUjrEIw1pg
airnEpa6M2eVRSRZv1nX2yERDLKLjsD+fZM7hGEXyYmKD7MoQSgdo+4QCyfKBT5U5fyB0Qyybpgo
vrG9iTf44JcM8JGMEXR5ETV4RArjHIM+DdXUSvBxFvMNRysVhB32/y8EBJW7+zL6h7WWICBUA7XJ
OPiZ5BPpTqq+YI7WFVxS0WE4R6C369r3JYR1Xvw4u4lhA1cGNBW2ERSj0zt1YJWO6Om0e0Jg1smW
JmuI4pwGsQlYZ2kIDdbpayzddumPIjpO6q85+lNwvF3D2EjidNnSrCTZjOeoGpDENg6MiebBCuYA
LC5n0VjXri43wjhd4h4lnV6GxFUl3KRrWQgpKjgN391rB0vPSI3TMNQYBlYxv5AvPaA+1HPkyqLa
x74Dfz8P34gicmY07YxWwPyV+DrI7GeQAkx+8cgKuqmgmy9QnsnOvnETbRrl6qjNGCLD8HFWAWJi
ERXbRCK4TGtck3qmTQqGDf08Gc/zJ9bVVX2jLyZ/c4SYarm+hCWCaqvZUZnb2fSwrAKT3nWnGyGc
O61Go6YVm2GizRwAveYQhfK1pskCr717RdEoNgkel+j1croqRkz45AoWBZTBcHLa21GE7TDMM9T2
hN715WvK3PMHj2dgzs7C2DTSec4fDLMVhZLWomikXIXzt0792UmP1nC8LGWPyVJFGGBdXUWRP2An
lkqRpxo2xt3x5+wzFoICqGFFsAbKXe2pt3/BzRuPiWxX3mXRu5a3kcxZhmw2E/CeUElJ5OtC+sOq
vlz+/f3sZyOAs4osaVJLtpAQt4DWbr+tB/ludljbB50XLz6Jlqn2XcNGHhdw01itpSWHKpXr3jVP
jGaWYsgd2OSgmRX51X1p6IezNxiqRHyzp6/I0qUtpBkPDDh8PaiPswNIPgbOcy2UtmuNG2mcJ6rk
Jcauk0Lc/ifrgJZg9WUlqdRev5S/ZJ966ksC7LVE9DbbndFCu//vY3J3Ll1aPZnWlc1oMTxgin0o
e8TAM7YfbtSzBIAVEZzTrl1uJHJ2maxDmGYxFJtOdq/fk+TnZbsU/T5nlqAwJx1tUVTBU8onTf1d
UldB/0wkgrPEfFKWogYnIQBIrvrwQZ0FjTOh8XHOaTSlUBlVPJlby+6vtEMM0qnKsnVMA78hDQq8
FFPJB1+4+SRcxtKVrU670oT1kT8X80qXXjPJvfxV9tDn1K2hcYkKkLQtlcg5e5lZh+JGD/B+PqjU
Lg/TV+B4syH0Q3IrhBdk9nvhaHxryMAmnTm2QCpSg8Vr7pG+oJzssHXq7qgcstAVMQDsjnFvDspv
T05LPMhRBftmWIKrGzvRf1braiE3qsAOeVaRKCLpGMUGAYTyl3xB/cO//NFEv885h3lJAZ88YpZY
j2LH7EDsuAjemiIJ7N836Quw+fRcM3XiWhGgx25kUemTWdWlz885A9Ia+gQuVDibIyMm79+WOJSD
kHJecIN4nnAD8B+6WcO62ZQ3MA4Rm8Cyec2W6ImDJfony81eLn+c/fhrAl+GouBhfIARa3VUdU0L
qaUcmEHy3AIYLwuW2za333jfg0+QxeEG/y2PbxnOAFxdphxZYCE9Z/U3Uj5dPtC+Lbz/PtdZzVPa
a1WCpwzmzib9Sp7++He/z8XYKAMb4SjjYrbSba/65SzwoqK/n7stelzRtbHQHJmI5hXqeG9F0/3l
I+yb2buKuOuCNtxgNSWy/U4ht9hHGcPhR153gmKASAr7982lVExztsIWhtWY2JBonam+VQpRA1pk
vhYXRGtZJ5qsIn1k233yNSBQD/pV54L+LbCOiS/a+fgfAehdd1xMzTLJqIcEn39ycsVusURAz/OL
5DRu8ois1WeXJr3/VOFmc2m40Br3oZk1K05pxEEeVrYWZs5nbMI0UAAHNvsHoAslnvp8lBG8qXnd
J147/lQXQT6y70XfRXCHqIpO0qUJIpZsdUbJHa1zEx/69IWCDMkARoHAAPez4Xd5XK6QNV1iJWOC
vL7M7AE9PgLGQ9DsCh+B+5b+tyC+nZ5W4ECNYlg6JdOLajDAAS2ziZVngtfm/7D2d0mcczMbOUnT
BYFIv5885Abn1Nfd9X70Imd+Wg5LcNko9run5rs8ztmVxoh1wwgDvSiABtgPvmfI0cAYt9nybHEb
P4lRspV9B/guk3OA1gTg8qpn2rSL5+xX6AC0GdN5iVc4y53lrTYWu1HNYQinmFLwuyv8Jb4oFIv+
CM5FFqQP44YRI4T6eVBvpFFQpBCZDOcc0xTPCYPiLqBDHGuvhPrt+Hj544mOwHnGoVIjS0v+el6o
zWNvCK6z6Pc5T1h3K120BLtURbV6aqwdrUUW2N8b0eWHxMtCyQNjklAHP2ERS1RqshGNmPQ4X3Wg
fKEoHeJJKzkES30M+ouBtaevoZPZkW9izlf0tN39UJu/gNOiPrZpZkboMdTmYi9j6mTyyySMKuze
Xjonp0upbbMRQI54Cp7G4xBIXvyMpzMaQIkYB5nd2Y+yLNkwCJZwMHP7e1zuqkkf4RgxbAtirKvC
Y4SW8sPgWwEQJ4QVkF2nb71L4zyIVUoaLRLc5tFna+o9NtOIJ0ZrYwq6dCjOaah6U4U1G8deO8sf
6XQiWnpFMtPvLfk2bnNBkrZvFe+n4txD3LaypNTQ4QJEnr5DEpD14ArqBEF574oBPAU1TEIxwce3
8RuN5Cbo6JGolT8k6UWVvl52EbvZzEYA/65V6iVHoxhqy6+ixMEIdGybbvE1/kFbAIWxGlV3Jn/U
2DAVCN77XgalKJlaMgUbPGeEy6i3VkPw0tGvR1fzMy8L0of2hdyw9fjUAw03qAmWQLiQuatRDUmh
bhgAfeAbA/3QxFIGbhhWc/msUzQ2v8+Ze7aaTQPkULwUl4ec3LeiRHC3prMVwBk6rfNxyGExGN1L
jy18hRbZjTu4iq+CZuBz34ntbSiGqoO2h8uh5q6o0AZFCYm9SK3b5JCckqD5Gr+MzuQSDxAlDjnm
n5pfNjRDReoBQAOTL6uX8lhGCQre2H74kUJMVqHIJxr43bUFXUbCq6NohOXS3x2hhIEPtQI2iKuH
L9LwR2PdXzbyPSdhbH6fCx3lCMbZJMc0XdSmV2kbAxxKu5LVzzTat2K42AFapbjuEpRXtPoazac5
yxwyfcoTbc7C5e5UquY2lSScpZiCuJWceSIinyD6Hpyt9QDZHJVJBdgDdno7z8RkauqOZ3Kj3q4e
AW+9sF4u70SNjer4WoQMbElzYNhLrK5T3oIpxAlt05cPIqLD/aPB28m6blgav+BC16lvsyjCMASY
KZSrsvxy2dR2C/CG/i6A/QGbx7Y1rFaHzTekR0fQGjY2yBTO5lV5Hr35mfU8G9leqf0poUBY1nVs
W2EM7HehURnqtEEZG7EdZaOv2C1EjZIE0R2IOPwG0PqiD7b3ojPguf8rkPOu8zCpc1YgGWvjAS3K
1DHIfWUEyxQKjsbMmU8nkB8pqImh5AaA/d9PtrbYZCwlzGUnYA8rv7HOq5w+9JTavdXYIyRfVuWu
q8BIoIz1WwZUxLmiapbKWq1wsHGy7DH5VpaLPayiU+1a4UYK55BSDQCqSgaHN+s/wPlujd8vn2L3
eYrfZ/ECtKqUH+yVi7AiXQMBo0/87gsBxYaJxUsfaTpChfll/nZZ4G4WsZHHWX0NNKtheMPfmpEs
56+ySmyEMacwT2omChf7wsCnrGPjm+2p/W4ToznFjUzQCdVjxabyXSPFjqadq/Y+lj7DoQxArndh
nKVPzZQDOpGBEODh3d6uB/NRf2RkJcRLT1nniDocu6axkcelFWaspYmm4Sq36Baqzf0wdoIrtWvi
Gwnct1qwYzXMDAI3TB/M+KDVmS1rgkmM3U8EJi9wq6DcD+39/onaKZ9BEoR0VlIVu8DMR3e1Zm5l
fu8j0fAr8wAfPMRGFBcQjXyK0nR6e5kyjlwwAAVQnpghl1nVRzkYZABlIpA0dc4zlGPc0lhCuZyR
ng730ak8sEfvjHDYCAa893NLbCT+VxbnH8amq4aohYWz9jH1Sz/21ccWMBtjEHsiX74fsiyW4KnY
oVD46eG5j8e/SN5aN75TncxDz1i7aT3yC3VVZzqQbyIj3/VPWGuBS6emTHSeQaBUNEqq0AIatts9
z0dy0F1SO1pAveQ2dOKjCCBwz+a38rhbvCZEHzo2oka7Q4W4bB6XUPDR3rZzeQMxZQ0IFBgLsSyd
C1U5gMbMRkUxP/86YH+3QonOdJNTf2AYftHTeIq/dA/DofCHAybiHi874N0H5Ea6wTKsTd5RDFmi
ZsuKHfhX/USvSmInYEZf7zEs6+IKPrQ3qGEIwUD39WrhZUAVA3Pn3D1vxrxt1xpDk/lyM/aOWl1L
WXD5ZHsOEUylf4vg7veEyQ11atBGqmV/NR7Ea9d70KmMC/VvCdyHU0HpGsoF1g1z8KGyZcMk0AIT
61ei7uVeMoMgydbiDYxT8chwiR43lBY6e+fcqNWV1twXA7An67sc1OjWJOjF7n6bjTTOz09R3GR6
D4sg4eukBCBStvXq8ImPs5HBOcWemFNv4CXlAiFqTL82ZikIVnvefasyzhOmYfgflECWTmd48k4+
mGqFnXeRrjg7NvommeCM0QvtK2CDzoeEaGiLWP5lde2uuyMNQskD4IAA5+BMLZ+TSTJZOlv9MgPt
rvfTIzCzMVI6fZvAhWtEtuWpdneFOv+PT4DoqibQ31FrQXsZI7O/e4hWHabSVLCMUKGcpK3YEj3M
pmjgc1eRFIkZ0ANMBDAuN1tiY9JNA0KU5JT2f3ZhYEafWd0xsU5rmnjEKTjJ7wfR1dawphIlK4Ph
2DaVnWipF0etK/hY7Hc+OPSNHM7zLPM4VEMKOWxjLQ7UwPiKUQCn7231cfJVH1vWLmaAhcPhzKYv
yeWMZK3CRe9n7AWUUXmfhomvTsNBy0xvaMYXwRn3shpMM5qKiuAvU770IheABtcpgtbsV99VQE5k
TufT03CLUTHB02rXkQMShxILbzmVf8qBvhgUVgzzJ8oNp+qPqEgLnMWu8b1L4KsIsW4NE5qzyNXz
k5nlNtH9ZPl5WWOCU1icgWNze5GnETw0UTzdoMLwPZJFcDb72dHmHFy2YpiDNdAOmuq8yZtuAIdB
PMPpPerk6C+C3bIS+SX2ix9MbiORe3XkYdpjAQLtxaEGZMviYRXZa88YUWOYLeJexO5QlbmRx8Wm
JF2hQwXP7Cl7idfENg2vm85lk9q5WdhyeKz7GwuSC9EaqshE2L9v0qQyBFDngiKraxmHkfT22Pmq
MGjtCtHZfcLALDw9J0TuMU0olegWlFOwVqdueaD9t8tmuDuIjJfV3zK4wKjXBmYWFchQA+nnEBTX
i8doePS79NfspR0GW2V7OszUTnxRjWT3CmxEc/5XnsuxLiyInqanbrlDPVVwNpH+OMcrFWQsZIre
gIo5tVYFQGRPHYVUN2adngEuvdpTt2CSYLX+zKLyuypNx7KoG1samtesBxdEF48C17IbCzZn5nxy
0WI0JwOEqruiwLHKL0pyVeleqWCKtyICR7l/fEyxW6aJlXa+eAMUcAo2Rrw0lSyxM1k6JvQOTAqC
rvG+BWHOzGCQQyZ88u9XIQMkumkyjDBCsf1o60FyyP3sOvy23DUoWGrBeDJv2RSN+Mm5a0Eb0ZyD
G9ZF66IWWcJU/mrnVzN0L1vQbgTd/D7nznRUbRSrw9HC8GadnnM0reOjpgrGWv6HBoHVTvCdDMp3
BYs5k1VVe1sZS26wT54A7r7wiqf2nF1HQetNroYKwXKsbkVg4CLRfL8wMbHSbqXQ4GKAD0dxqlMK
jG47P791oToXcLt49DG4eEwq/ris3f23JuzzP+fmR2JVIDj2M3v1KQHxJ9gNOVg3yl35DP5Gh4J1
unSSzhEyKe3mKtitMAGrbaJUwblVqywNM1/Ri2ILCqrT2fNZPrKNC8kVcnrv3kG25mEZjFiEr4nE
ZNEoKD5YgWJ0IcuBa50Adprb5XeUoA8EqwNCx7of+DdSubCoFhmgXDML219BdcMGAgoH80uduzq6
vxy6syiK7N7DjTxOozHtG1K2wDaTQ/0w1Y1rwOMIjIXdtQ+pxUYGF6iSWO0B0ZawQFU/osHj96mj
PxgBC1Dln6HTiZ4gu4eyyBtBt2URvg6ztnGmtiU23PLw2qpOg4gsbv8rvQvgSy3hOEu5iolNDOoO
nubnfhUYN/rVDMgW5TCgXHZZg7vObCOO89OLkhZ11EKBofmwKo4RVh72n9BFErgzkRzOKUupqi5r
jR7cPNVelFPbIPWPOaJeGYvGxHdv1+ZInH9GZ95Qe4aoO1P9bhozwFAuVyRsvMua2623bMRw10mX
Z22o0B9xW+XPssLLre7ttAIKSGRTPB3roRIY+77pqZaC3hg10Hr5PaSuSlXIOZiI3WyuvGLNr/qk
Ci6fabdaC4KQv2VwydFkLBMojdmh3OI5vGdBW/LA9ajfmrbsqthTr14ui9xX47tELveJLAO7Hjn8
rjWm3lhj3nYs7LKwp+KMncFuFK3y7Qe39yOqXC2zURsQdRMIZFxvyUH7OgTRPbCYvoal3QOuTTpl
bunIN/HT+nD5qPsFmo1o7rLltEHPuIbfn04z/P7wS/ZYIVeWbHrffC0eI6cGsdgU2TUolz+VWG+E
czewwhhO2CaY8dDX/keOJb+kX93LB9y7edjhM1CfVoiq8CVIi+CCRwry2EZ2NPl7Hx+G9P6yiN30
YCuDu3aVNZt9xeAIl2r2pDJ/wuSKXWV9kJjdn1GSXelZAWoRwMtPho9VNrtfey80KjvPyanWiuto
HZ4Ef9Pezdz+TUwvm3efrEea1GVvUSi9Y1HIcmgH+rPVQc0PxtScox8CkSJVc4FvripDyyVMIIEG
idEhDE/jS/wyY1xnvWcrgGgC1HZzEEjde6hYsqljFVYH3w1fYVRTZDQLK+iAmM5TvCZozxO2HaNr
1R49JpTcAUvjJGwi7YX5jVwerN2coqiZCBYPs8VOj/WRodDEoRNizJAtg0UPon2ZffX+fdC3EsPm
iyaj0YdGh73AsTkm4AAME1sWsi+IhPA3sqqtrqow7m+uTmf9OWeBJQq7u80+UD2D0hig+the5oIG
dpqqpCpgJ2xxYj0ybr7RVh6kAKA030Rja7sH2gjjokc0jUYbWtAaBpSk5do07VURAPKKRHDhgq7a
qlYta9ikGEU28xfM3ATJWDxetnSBGB7IQC3KNBkwTeY27Z3amLaZ+kUdO5eF7OVEm2/Dl7OVIsbD
mVUiTKYyo3aM9ky7KlA6QcNcdBrO0JYwTeflDaLcmo9KDkAL69Usis94//evb3J5l55PZJ4jHEUH
RXA0addzhI0M9GkFqaTIpk0uBFipXs8D282Sg9UHoc+hcJAzrCc2cZw7icDV7iUoFgHNF0XfAZRL
TLkbVxCFU7vgYjGLewV2LPYkQKT3muRI+FRAlQqUuFu83IrjHLueNomZdzCKMntVa79E8WQovxXl
l271q+Vq7CpbX2468nTZFtm94R9SmHN4QyvG3Ozbs2RzSjVL1lINZ/Y4ZMADGchOmWcVtYl2V022
crhvN3QV6RUTvfL0ON1Xv7rn6Fyig505ZRGA1h1z/u5yAF3p5dP9D5N5Px73EYs5CeVcwvH+et3n
rnlUQBj4hgDtiqhFdrPo7SH5b7jMran0LHpgQGo9Jl6ICVcMSHXHMUhQMyFHYWTet9L3A3J+Pk0Z
7R/bNFnuR1dBmb04t257NM4xdktnDbBW2rUFp18Goi7tvnN5l8w5fUqzvEZnBEAc8eAToEhSufLW
UMSRIRLDOf52BNRnTpFj6RI9AGD01pwaVx3Vz/hk1GTQQ2KD0LxPtvRRWQ0G1Rrqw7GgJk5VXSWt
4o+9qGW1f9U3sji3nJQ9qfMIV52hRsROemvc9PaCxYniQVTS29Uepigwf2MCkJjvxEmJvORrSND0
yX8V6ymaXij1L9+xXQ+yEcEZfafQuCURGosp+dUo57BOgPh6Exv3xYqidhzbViEoMu/a/EYib/Nh
XWDnDzMIWS45uixjpx2N/LFxp1Tzxiw6zgURdA9EeuSMXe5qHfyFqP22GnjH+uEhWp9rPRNM+4hU
ydl6WCVz0ywoMpXxXZWdmumxt+5C48nEbq022FX7cPnT7Vviuyb53ubSjNa8hvAepjo+NFL0gjDv
6iXmjLLoj6KkdqY/92v9OBk1w5ETWI5QPPcurqNIMkOV3W1w5S0/igwsGLfygudwdE/Wr9nyNTPR
o14FUUHwMS3u/uVKHC2Vho+ZVrdzeUysa816FmiWJT0f4upGs1xShBxvyhB9WIGyP+rOetZd43UE
U+1yyB3pUxPo1kYcF141oynpuiBZITS2V4IVYiKwzd0C5VYE0+omU9D6OomLkH2s6+Rlcrpn+To8
YuJj+MrQ7Ipb0Y6m4Jbzq9+WrkWUVtivkMgfphK5Q/VEQ2+ivUPS02QI6gtMQZe+F+dTyqmdhoQp
EItl9fJDCMEl+n3OgQySDMj2GKdp6rNFXzNdlOowN/vxAJiBsKiGbI7fQTCnKZoyRiWldqGLBFJK
M6cB22okmsLdrWZZKAb/VxJna0lvhJnECmmsiwF3cWIkUoa3HgyPBTEwCmPNgqHEho5wKWHXKFQq
Y2MOjHFoMHJGSHu8ay10MUv1ixQGo3Q2Qb3a1ndj2NpzJ1jj3f1oYPGQqQKKYZVvuRcaiOaRlGO4
ZClta13sfhDufDNn8+G7bWRw4dMoG53C7rCZfxsGK4POQ1mFbVF2t59D2YVpMNIAbD0YfBN4XaTK
tGqMAGdYuRlR25BF59n1rRreS9rbZhff/x3NWh5KC9XGvD+Gw6FcvTwVvAN3v8pGBOe+pSiOiTyj
KNQ217J0n6jHy75bdATOda9TpWMEFVv4ufolbk9jrNhV/O3fyeDuEFlktKsZ5ExpHGWQVRdnknmX
RbxNrH2wrI2eOIfdKX3dVhipQ8F7faMmQUPVbwIgCoAWJ7GBfXWSrvKr4SzCgNn3EBvJnE2jKCpl
I3wE3kFVbg+nEci31P0BuLIb86q4yu5s3Vb8kCGHOZcPLbINzo2veRo3C+D8AVEKLyQ1T2tCHy6L
EJkH58mN1EwVM0GbqW0Po+Uv1u0snJwSHYNzcyTMjTlqkLbrT9at4U/glEH+cI9GfIBs10//FDUJ
9h/K75+Mbz+ueq4keQ/FTfd6kB2Se/WO1bEnwC9k2Ly/rMLd44HAgRCw1engCPjdi9dxQkEpAy+u
j98i2U9FfKmC3+fnGNpJLxN5wLqLMZaAolTd3hR9ol0r0KmuoiQuY+yQN7ReMsuVEdfoveLkfWvL
NXUW9emyopTdqL4RwxlbXVTasmborGBp0p8O9Kih6g8m3UA/kkDxUx+zy+CD7dHBSsCZqvrqG5tN
4osu1r6BGEDFxfSZCf5p3iv2UkPMDt5kOTGqyhzkkctddbV6fWC5ImLw/WRzI4194U2yCYiQriTW
woYViR82GJVI3QFJZ+78xUUeL4HxeFnXu0azEcm++EZkn1PUUgaAwEUy9foZ5dgkdi+L2Fci2BMV
jEpbrJv7u4y8nuaiX6BE9brzWL0tdMvzevoLD1PUPdk10Y0wznbCOi1Cpcc0Dwknp5kqV0tuFnn5
zGNqI4W/y5MsG0O0ALsouZotP+1RsBSobfcSvIvgO7dpkYQdGG3QKqbemvrSbDlG5LdxIgge+woD
RhLK7wZV+TZmHfdF1YeoUc5R990g2Kspy0Az6EFgBeyqfAjMDAHnP3KYJW4sTaG9RKsGRcn1Nj2G
Qe0z5MbQV25nr/p/oJTuq+9dHGfYnRqu+iAxyLQhyOrvHYB9mj9arDcKjrWbyW6OxUV9GZWXqJ0g
hz6wUmTpN9hojOwqd4oj9fDuFQHEMwO+pEfuNtU0l9SI0WcSWbdrcjc1r+H8ECqYoL5RqOAtwH7s
kjDuNmEFn8ZpO+KFnfpxdGpjrwAAeZ08zLqgvCUyQ+5GLXE9lARcZS4xg1R5ioYTGQSNIcFh+DbX
mqKQmsDjuTO47ZWpCaJFC9J6PJiglM1APvTvTIOvrkp4ywHOH7WDEVtsjOc4Nf0EsOeY1wJU6bGJ
/csCd1VooZuhvkE/qFxhidJatyIVHkMzTwp1B80zx+fLIt7W3z8YxEYG9wwZmh4Xa4S5a7eNh7GR
o2XPADAC67Ad2eGVecdqusqDCaSV8EWcQ+2HyI18LiAnKGTHSQX5LEQWByzmefELDYDrYmfYCJQ/
04DdiOOclhp3Sq6tmCKc6rsiVpypC9DSEQQT9iO/6VRhnTYKdG/sFOmGxrmQcsAIdtXQFZC2P8el
sFsRb+YHl8EE6DLFLAOrhvMP4DaOUqpk6+righ1LXfcWuXP7LnXMhAYN1U8hyf64bCi7Z9qI5BS3
RDOKqTpEDvLiV2C97otWYO4iEZyHT03MLZjrAlLcejwVauvRVDRc98FjvCkOKOiqrmMLlX/Xa/1i
5V1NVjeVnqIQ4Spt/Xl8aprsmMg/L2vsw+3lZHE3a0qpFceGvLpKn9smtDWrpq0YVvDvxHAXKNXD
DoP+OBJ4sx3JWG1KHskimt4THYb7/DGRMknpIUUrIsciPzqq2GUuOMrHbVNOZZwFTG2dRkkHlU0R
ACzSLoiixEVv2y7HX7lmnZN48ROFnsuiF3FmfExqOdncpUU1MJ5BMAPZaD/mo/M2COXNqm9g87oO
8n/89OLkMVPdpE9NPXRktqDRqVhsmjc2OlD2Uv/jmPUmxsA+JYBXtA9z+DOMb42SeXUtYoeB7szV
0XTJK9tdWqNj5OaC/Gn/Ev8tj3+0zuiDSLoxQZ76Kx1/Sato2+R/fKh3CVxU1MmoESWBm2CFW9lr
8Kbqz6prBeZhOojawx+bO7/rj8edrlA9VfsW+iul4qas2i991d7GaeaO42x3ufq1aWusGDQtuAE1
H5NMgg+4e/EMhgUG3gYAkXFmopVKVEc65EflS19lTtHgZoi4pHY/mgWfiNVRFSu4nA+p69bse5Kv
7lJgXntY/Kwxny67KXZ9PsTEjQjOgWjL0khJAhGSptgyGnEFre1ySW4XmQjiyMecgn2zjSzOjRhy
qUtGC1nWwbxnWNGSZ16Fh8FdvcJdzqLpBfYJ+KMBUZ6BgAF0Beghv99kiyyI9122uuo8OxQtEW3+
YXRXsnWsJtHKwJ45bGRp3PjvDLanQepSGH90M4EPvI6cDlC7l7+VSAh3w/DoV7JJgpBlPpRSBWbI
n8U/fojgG2HbmwEXKRif5heVm3nMO9JHsIfmXsGqdWz5WJm2jekaax7uJ86zkcU9eqRwXc20ZLKM
zM6bA2Z4nEZE+bZn4NsDcVYgYeMw1DIImfRzPdyQ8GtRfo1aUf+S/cwHY0MfByoDLMmHUYgaCxZl
scRIkpAvLyfLRoHfNzG2y6BnLQfzVYsLEPbrrLQjV1QS3zWMjXAuRhZmRpMsT9DfyV6TuXOa7GrK
icD69hX5fkLO49VVnXezBiGtPtw0YfioKeN1PedYTGiFRQxmypfUyZlGKyPlXQ2oc+4LAAb3wJZs
m8rJpL60Wzq+ymYS0EF71cIO4/YRPas0er5snaLzcoazpPGixS1uW0QK7G3WttXdyUblxEst0Ozu
5wPgFRDeGAGFxh12HM04I0m7YvXvQZGeR/1c0H/cOWP3eiODO80UpoYSW82K3c+7sj/LxrFpBCFx
19++i+CRrGlJB0taIIIqwBhqTkvn0vhWaa5NUQr/Ebfm99Pw74UB7y9DCSGKbZvjjerEfv5yLO9K
f/xRexiuTu3Cjfz4esBtE+2W7OYeG13q3AsibiI9oux7yaf+CsO8gF8xr1hzOr8fDpeNcDer2sri
UgAjjbANK+Gk8ikxXRV98MSZHaV1I2e8/gRiMadYLh2gRUGnbIS4pQzmQQe7sS+NpsDeRYbC7sMm
xe7btDBbkwmJv8bqoRiQZ/8yNNfsf13WnuBi6eyKbwSBKEKp4hmCmumpXEJbU07rLAtOIzRGzjE2
4CWb5h7mEA8AYMlgkIP8x1qtx6n+WklVgJLb1dIqSKsk0zeixgnJ/EOTjPMiqc/yMB+GMnKlqLWT
urgnrfZFU0QUxR9nR9l3xe4MkiFgSH6YNYhHg0yGNbILs3iF7JjLKXQTxxxshtysaS4WptPgH3fi
OKmc/mlc0nBaITWpIi+VOruWE0HgZb7xQ6DYHIxTfj2rnVVXEIFl54BkjW/k6rEbjVNUx4euI38O
iwhfbzcwbERy7rqUE9JnJkRq0znFBK7W9nYx+Ub8fNl6Pza639TH0G+APYjMmbv74VrpejzhzZYe
5ZuhtfOvrPJtnRnNGQnM2+io3Yf+6DHsONGn281nQPX6X9mcI0gXY4nSBu8bNmFGwOqiYXIbiL2B
4Izsdz5+v3c5nC+oujTM2xFy2N6c7MVO9dQFkoOlxxuAJjnTD0lQ/xYJ5GwSO4r/OZim/RriL4ku
qOTv+hzVwpivjCQaAxC/+5wWSIikVOAN2nF0xiZ2lqhzi1FkhLtiNIwpWejzgKuQi+fLpOvhHME2
xmJwa/V7U6Zu3S+u4PPs2vq7GL5sQK0mNjL65jeIP94mXuxiwv1goFG6uPmhuO0O+ZUpKAZ/HOdn
hq9ZFtrBWIFQ+K352JJWDbhcK1pYQEa/q/0ZbFlHzcuuG2BVV/5YOZErwtHf1Sg6z6aBHTRsyHC3
zczRh69lPBen7mpBlOjH780kArLcDX0bIdy1SqIs1BOUiN1iivwZ7neMCremjT3Al2SDc/nz7Ycm
lA8UAE8BL47HLEQvOM+kEYqsfk3e/5F2Zc2N28z2F7GKCwiSr1xESba8jseeeWFlNu77BvLX3wOn
7liGGeHLJFV5iStqAmh0N3o5J93nwXAYbLf0UvTUOQE/Q/0l9ubbfJf8LHeysYxN23wmXYiTYIEd
p1+4dP1WtfPARorabNjNSspbok27qBoklaftM3xbr3CGiRNPVCElXLF201CYD+XWtBfJrsqECGdY
6UM+RjOWpVd3bL5LjZ/tIPFqMhH872eBS1MsaQXwx9Wn+tGpn+PKi2X81Jt2EDDFHNKNGnh1vBdR
qRoumF2jcJCiiqrcajJa2O0w+UyCYGnLZTD7mUvoy4APVyagm0ElfwHCSBP+63YEbjLOhAlxwGRM
ipISLkw7VBhKUfeVrDNw8+4CxEPlY/KOLZb9MpCr2V1r4e6atZsoV+r4zQCkj1XnbppVh8tXd/N4
zoQJd4eqhdloFYQx5ZSX6IOmliRu3TLtjsrhQtDRq6pieizrF62kqw0JgPm0zavUuXXaa0eNJXdS
IkdMja0mM9WRQI4ZP5Tmc4wGfCd6VLLYv7xjm1UKRzcBZQrfi5yfoALM1CaWUop00khORDeuWTOG
2VJcAb7STdY5pDbzlbp8NDMrkMjmxyGGMeeyhZiwoxZCwhTHBSb2xQUnxVHxitpnXnZDd024DrLF
biVIzgUK/t+gkcGqDALrX9qu8uMj/cGJ36tgef6Tq4W2b4wq8rZs/PveUiwoZIL1AqLW1fJzgDq1
PUBl+imU7CE3zh/2ELweQCBD7xJY0t/L0ZWsYUOq8FBwDqJjhaHi/CfxrXC4GbwqlEECbdlY502c
OP2dx02EJqYI+Z3V9nsDUUU8e2UtizdlYoTd06x4VmmOVUU5dZ1Ec/v8KUXBQLJ5m7fsbDWCvWiT
DOjpE7cXo7t40zWHOQKW+THZ6QfT8sh3JSx3se/8kMjlie2Ph4a8PvoUQbohToIXtj6vdY/lZYfp
YD7z0GLZ0Z3+LHspbC/wTZBww9q6wIws1w5lrDxbD7vxLlfxdJUhuW0ZXgC0/16QoIXWNFaT0fEF
OeEajW6WyGLAzZU4hmNyuB9AwQt2Sk0i2jUDSvZldTcQ5rbZZ+os7mz+9SdncyZI2DI1L9RRi/C2
itLORTeC0h9s56FantU189T0rl+nQEWUJBG7qfFnYoUd7KiCiGOFWPZCj4Qd7J+rsyOZ/306ct61
NN9VyS/59MG2WAvWw3aAQCcOIxb1pGarhiJ1OX2rivvBuB/y75eXthEBIIgmAKS1wSdmiZwVgwoC
hDTGyVW14ndzdtPayW1jWl/mqgJ3Ct1fFrcVQb2TJ1xqQHEwc8U//gKL2P3IcxdTN3556O8yFDll
0jZ82Dtp3D6fBZ1G66idDSJu5Ii6Q2MEHNWBk4CgOscr7TLE+I2L9k4c//uZuHotWJwxiFPsp8X+
vMz/dpBDp+9+n+vL2e+n2dAi+YTfL9k3Sn5psnBw4xoDB553gfG36gfSS6tbtNkeEG4UWuI12hRE
fRHmg/7I1Onf5yzeiRIucqSsK0tVgupipgd6h36BQdZEt3ka4AiwbBBH6x/YwvQ6B6puiUsbV0cH
w+WWpDiwcTtx62HzqAGACzw73p9GnFaFYxYOr3GgXH+k6YM9S3ZpK8n5ToagUYoy2Lk5I9IE6l3r
dYbHKa4if5xdvKw7CnzR+lZefNsyCo4DewDuFcxIig+p0kYTtBZbQJ1kz3l7tZitbwzEJcqpryWb
uGkQzmVxnTzT6TGqh4Y5FE8odw4U929ib+NYYQBfVj1/dUOCZ7fPZQluap1aO54A2eqz785tDMiu
MoxD62R+BcsCmESSIyc9MP7MDDko36CUivfcB8R5GwiRHXwI9nPH+0gAY9js0BqDeYQaiYRAVmHZ
UvxzcYLSZFBZbUHdCgDMB6e/zkdJMovfzY/b+LYcwQwBCtZuND1C9bczRpeWDHmPvjqU4AFyx7i9
r+vy01jLMIO3NAWY/fzG6SaqiuJjVRnVMY80LIvnVdfrFmCQzZ5HZnh6Hy67qY2r/U6U4KWUmaWp
RmKkipubLLqynZDIcnMbh/ROhGA9aqfqjHJO0FhZXJvOjRZLfJ/s9wUlyPM0SosJu0VpFk5z8Zmi
5Oxe3iaZDEERQEu7MoNBBmzh0WbpQSnar5dFyE5CMA/aWLRVo+MkjPWKDTea5QMw5D8uQzALKLrW
1GI4Clad1jFxjUz3Lq/iI4kvyOTPdVdwdwvr0TRnYxlWVt0vRPlF4+nQ5+BlSju0T1jO82IB6W5k
mAqJYXZzL86mlyS2MOtlP4Fc7iWrrJ9504ZEo1eRXu7tit2gwSoY25rjHPpEHyfJV8uOV4x6jaVx
shr7okRIAGTOcSqbP3Bw5xsjplISqtV4SULG7Gm77q53ZwI2WzOgrubZV3iVy/H9PiLjvT8MU3i/
rsUYmwW/erOX3vACjdWDJj31Vg8FgEC/LuAJLF8KWLTxrny3VMGo6JHaWk3B1WxnHw3Un9IDYHW8
1JeFvdvnRpAHRcOT9YHegrbqSkGctgCIqXHn9jaVzf5vxAdYyW8BYp5hMIC81LRwAKrGPGcpe9dQ
iueuUB/1GJioQ9U+Xr4/Wz0DkIj+dgu9SHhfCldUrWZFXRwsadq1f2Fg5qqAE62hI5lbfUXhRMbl
t+Hi3skT7iuIWldzSbFCvQ6NAi879EL2aeMXKrDWrROzZRmp7TN7W6Bw12AbpsRgEFjVZufqhXGc
aCVJW27aUgNdg7wWpH2gfiCx5kTtgnYnkGxX2uBreDNL4bg3F/ImxBHaBs1lmuLFyla/acu9RbNb
I5PFcTIRwv2tE6fplwYilL71u2y8MwcZeIdMhHBXx6hcm9jBXR2dm5UetVIS9m68tACS8PsoxDq4
oXaFXSU4ir4uXZLvLf1gR/dDI/GesmXwv58H16a+ZrqJZeTmsh/LYTdMMqAfmQghBkDWojPWDCsx
nNAqXrL05+Wrv6m0BH2gFBAaSIEINz9rxo5OCw7bqLujOSPdbdHrsmyCy2I2l3EmRrjwGE5ywPiC
KuZAgs465nP4J7+PVLOOUiyaN4VtUktOxtfjJKL2js5oNJR13G0v4E2AECihHXxWih4Rhj1P+9bJ
r4oaLWOXF7F9Fqgm26i90g/DQE3ST0494Czw5HaZQfZKBXz7Ltr/NzGC1k7pygCqCjH6/OQ4ozeZ
u2ZR/yS4MXEYSKmgp0Hsdrc1VpWjASG5cU/avRNLnhDbUcaZAEGjmjGraDJBgLJvrjtwvTulaz1k
t/QHwEo8wL3krvMjvqUPlzdvqyWdJwt/L0zwJONgN31evspVQFANUr9DtOPQBFqg/w8AEvznhMfg
mThU3d6bmELVVGTMIY7jIfKumhkvMnnzzqZ6/14VpsHfi+nT1s5KrhNWfguMAmOQ9LjIfl8w+LlW
KyDewe+n7Y0J5q9pd/lYNq8O1YEti4AMj1jh/o+xFSfZWiJ1VxxyZV+ND3r66bKIzSXgVqJobMK1
iN0eycRKJ1ERQiiO4VZAlUPRUGIANgM/zg5OLICrI4EnnEKZaEXLX2M0arw0W1xdOax4VmoY+VkU
GZHUpmpZyJvo4C4FjIKwZ12qNjHR4FqyA2/YGgBizFnnZOHy5k2lJkCagZOEfmXRGUdTshgzYPf9
JrHdNg/V8palASV6EHW6G/f3SzMG63pa6G2hHGMUULq9U3ybBlnf5ce7q9nA+OBUF2iQRXej8X5/
jdTRasMEpIL5WB2Ip7nJ7fhleGUwSYJ5LwukPkQhgjiuUWfhgdGbPYZLbYBGqIc2/aHbPyMUNFDN
vqyYH7RGECOco8Isw6xXvqq48HVbeRxI79HEcWvtxaz/9QiGIE1whEbTVTZRVuInuu5q8+THc/TY
dez75UV9uG2CGCEuiYqlmiOOfzmTe1tH0qD6678JEPzH3MzWhH48AKCBbqLPVL9wdIlR+nDBhDUI
riJCX7QKNEPg+gG2ScerTc/LYCkZINFTdymjQzEXHnAy/csr+9gF+l7uh0d/Eula3xPiT6Nb/uqu
+UiJ4o1f2pfEH9z5+xeOB6/u/R/x82XJEk0UX/6mE9Na7SsuuN3p03RUCupWMf2BUU/0PiGbeVne
a8fJO+8orFRwK7ZmFdo4QxmdxUKE3NyvqjO6+jQfyrLFHpPEcDVwZi1j8t1s21PH2I4uLLDK4bHC
ZIZSq1dR3Bxnewl0vX3RB9Vf8vTa1Pv7si29isTBWtHrqQBOSWcXnmUy1AmtgDUYOW4VjJYo49fY
HjxmLJ7JUt+qlxNxosMIBoB4xSB3tdjutHb7whxCrVkMzxjVYFpWzBmguU0Dn2yjjaFipGAg6Z8u
78/HBpfX/bEpBR0m2jBE09tlqpoBuwGbH/IQqQybYPUwVCTN6G6r+psgwdQN9gjcu4nTqiQPHWrE
tu+o3zBKOWtXSXFMQWZ2eWXcpn08+Dd5gs0zJ6svp6oBCaJT+Fa83E1ECVkuC1s+JsWFDRSsXUJm
UjJwLoM1929m1iEAAU4SPMqaFbi5ubQgwd71mVandgtBFWqDGdsV3Tdn/NmmO3u5mScZe9C2Z3rb
PsH42bETz0sK65oZ6y4dv4724DpN5k6lpJbxscImbKBgA5u2W5U+HQ1/LbzofkFxptiZkafepoD/
B9N3Do4OVwYOpXNH/s+7qYtRs1o7WptrwBPhac824FUh8Aae8pBeA+EIfYVx2Puce0ALct+6Y1/0
vTTs4cHapW8QgrkoImtkYtDMZwS9mIdO92iHVD4qKtHDqh269PvQ3HUlk0QDl28iJlnxWWdBR5OB
LQqsQzjag7nrgctlhlqg7mXd/pKD1VV+BGdylqVTYxWwLcDfMl/UAPhbilt8o4+LX/uqD3a0cJQd
6+VLDyL39yIBG1V3Npybnwx7M23duAvKWRJ3yLZPMCwkW+M21hjxa1MFUjRxabPChTFX746dPYFK
8yvC/8vGbNtt/v9txLyNsK4ME85q5mArEQXraHMm8bfZXMPcsPwqm/7oSuo6spR4yhCQ078XV7RF
Z1pjYmLsfg6oV/g086nPQeirIPWXZ4zVHi4v8GN+mVuBM5HCyWHwwY4jahGfRScVPhnQvYGin/T+
2Jv7sT/Gzt6orjvgJsS2rDgkFS4caY1+pgK08ebrJJPGWXFA7PScHzhNQ/TAZMTN2z7jbLHCcY5T
PRXEAGo2L6TGV22oBGjCuaa75CjriNm8EWeiBK8x61Vh6cgQ+hQ3vP9iMn8eP18+u01XcSZCcBWD
0TE6FNg9ba48bQWgP+ehxk2wx3l/WdT2++xMluAsopE1alkjnOOaqfFB6FP8NCC3ooRdiHH8JLws
ULJ9IsikokdkNEDY7E9L/bJU/WcSL0FbjZK+IpkGWoIrAI9saffWgBcamjA4z2Ic5GF80HcFXp2y
yrdsUYIDMA1mlp2O5+AyPDB6r9Q3TSpZkEyEYEEWg6hrx8CoaFnHAl0J/bxL1X9dNn5vMyzBZqhZ
Pw6GAt2e09wzFuUqzej95fPfwsw6t0sWX+iZEyt6E3g7aQlqyGP0NKRucWp8ZAaCzC/DFFzUyo16
6AE4wSnROlCiyTya5HJZgqmIpm7EWA/CWLM/TmZYRcyLmn0TyzzMtrd+u1ligc8qbVI2Vm1i3n/X
B6qnuNnsFj6f6MzbEwOahpz/VqYlguUoWGVHSQ0/w5Nmo9U/TBMNaS/Ds/qYXxIURbAa09TETG0g
JzssYX7jILwbw8SnnxgKzrWf7AFwdJIVFGU7KkLWmaY1oXbS4a27W4Lpjo8g1oiAgCRsePMhOxZg
gvAuq6tUpmBH4jaZQTPKr4S3gA438dZ9GWKUFHCGqjR7tRkJvamMLdgRSnKjNGoYxzZPXPILqGEe
GffTeruu3ybrDt8iCYP4hf4QMJ8JFKwKXj85JlgK4tvJiVqfq/hfT0C+V5QPfE1ajbe/DTNsqyfq
MKCnX0ewXpcPSbZtgkmJjSkf0mUmPgECj22Q2VX15a6s8pB15KCSwW8Z8PnsRWZLJNfNFmxJ1nbq
PHSlCZgtwzVBfdPd2FJAGakKChFHry/pZCt46HNwreYOIxenFSSZu2i37LJ99nXNXPZvawfCsQl2
JB57guAYRjqJ8WxTxt1YyMqTsr0TTAjtRpTdOP5k2RauAXQ3LX6siaRa/LE/8v1CxNr9COhkqsy4
UabL9y6He3HgZPpddI0cP/IysMJHUBQs/y3McQSzkTiFoqwZ5Kpl7jfaHOIZ5cX9H+DUnztTkcaE
GjGlkwEFnDBAr6S9i779spGxu0l3UTATpRZFVd7hFmuPYzDt5sC45bOCcQB64lvzVKYAKECLUWAe
Ll9siXlyhHjETiiSmzlehm2SumnvV8W3ywJk4a8jmI41BrVMWcC89wGnZc0Rhti+GQC8YwdQ64Ms
UPw4NC3oo2gxrKZX0hYXa0LHlLmvw+pquFpuR7898P7g8nm5l6YNuNf4aOQBNGyjKoG2ccF+FHEz
zKRG6Nj5dsj83tXcOIhesVCGkyyptn2t34QJlmNMBtShF6S58jUGsXTQaaofy/iXZUIE28GmylQm
hgzXND9byhXpW7fqJKZjW/f+fyGGmM9y0Lmko6ef+BS+QxurIwCq/MvaJxMhGAm000Rl1sJvNcon
PY99Xe8kZugf9PttFVw3zqJts5r1NSWvvmMO6ofXGcRPxLURMfWP8U7KOcotwT/rGnrt38trUtLU
dYW8yng0bqdrBIW7Zg8IjPB/w7Umsi3kfz9bHxz+YkZ5isRKrAaKwXQ3TUdvYO2ud8ovdg67oY7t
7DqMfsdIKqb5+0/mUCYuG7TvztqHczu8dFl7sFXFW7TMNZdhH6XWVRxVFcbK6i8jU4+VOT7VE+ZV
nRndbNYDYYPiDv3qjeUaEqs5TRn9NOP/Thdn37ZDUNuqa0WaN9D5KR1wtxdytNTp0aDsam5YOFNL
0na6HQO9HbRgyCr4GpqjV8dfkxGEBLdj/ECin0m6z7TjEO/K/OWy7v7DA/tNoGDJajNlDbXA/cdp
FdcDR3eivnEPpBpkeGRl3csXHoAa74+5adW4ZWxClmKtHhYDDJyggQ5bMlFJKCkTJJgvpbeSLLJw
XzBBFpg2AGG7MjBH05PsnuyeCBZsyfqizWvImUDLknh8JpMciqshSPbZUWncWoJVwE/jwr0U+1v7
cq5JzxRkA43yPh+eIgxNuUMBsKpOhq0i04zXZN3ZncyimK3VipxxjyoAwZMJT3svvubU1IscY5R3
41xamWDhtKrElPUEXwDsLXTr2Ci3AnPbz46yzNU/+O7fGv9qa8/X1U9zkkRQwtnrrvlTsAUDRewO
bu9rngEGB3Q+V65NJDac6/alBQomrskoNZhV4VFYoo/jWbEsz6kf9GhAH8cs0UuZmghWhNnLrLQR
kiN6jmn8ct2TXAG3llE9pY357fIdkFy11xzD2XaWJevMmqFqopg/WJwEaQnABt3a/TcpguUo1G7A
LCpWZJBvRkquGxDPRurjZSGybROshqVoUdsauF2t9ajoP0fzZtBNTzOfL4v5h7TLmwYKVoMmzZIO
A1QBw+O+4qLg5Oen5LGp/bh260PtN+GU+XjOpDLJfAUXlPAVw+bssLImzXvbwDa2wKhRAxPcstbD
8M0KJswYmJ7qpr4WsNO8H75cXrPEr4nTvKk2xXk2obEinbND5ywPaZU9oMvxPksAsK/Gf031cHBY
KuM02a7jgyHt76jZ0AW7kjpmW88Ee70CilbJAmUNrewEMjPN+axWVxaGKwoZgZ/MdL4WWc+2OWYk
mqPq1S2YL9aO7Sc3vrbuNWxxEzLJ1srU6XXE50wamIViBwqFxzHYOtJ9G1oPyk131e+0I3FnH/PE
TyC+1/4ok/22sYKNoVVTATQHTyAzAVl87OZAZesk+QvpRvIbe7a0FgWanjDoK0d6TVAAB0UgCotg
R0K33TdFYmS2xRk6AbwCBtvBZyWIU5IxpxqcEAnT/fCY7L7TWz7JQZ4LT9ZrtGlszmR9WJpW1/kK
RitKryy86ubqmlRYmyFDI5cJEkxnFRXT0Kh4G5cWemqGK7NNg5qeykRyWJtX/GxBgvXMCZDr1876
mye1D0FntftfUOw2/c2ZGP4ZZypRxejTowjEfYc9G+mnqYyBAiNDcN20k29CxPLWMDLg72KI1DcV
0NJHh6G2g3X4SpKrefAU2knCVZniiWUuhY1aS3hM0vmopVi7dU/9vHbVHeeIc/xSEkZum4yz9QlW
0RjW1MQNRny8Ovu0pZ87ezxxBI6qqPx2uTdT/ZRE2c5up5BEFQA9B/Se6H5aslvS9qtL4lnWkrYd
mJ19FA+2z07WJinwyxKkiXjDdh6wfae6FWqYscs82zW93Lczj4CFXUaZt/n6PBMshGbIQCC7SGPT
J3PkZ0u1L504uOz/tl/wZzIE06L1bZFFQNB8LXqUgR70oe0bmE8L6W54KrxeBjnFr/UHV38mULAv
1sJSUlBuOmt0KFflTVd8ntEz06B/Tst6ydiQVIMFK1NapTImKVze35YaYDiPw5Ez5nT3YCSQ6S/X
z0uLE2xNNzWMLQT3c/bA1LPLA/TnXRGkL6cw3hFZ24dMmmBy6rFZQR2KreSZ+/6h/IommjDZsyD2
1L0mc+cSaWJ5bC0mHTir8AiDz6uNHHcgB9IPjwvTnawN4h/00gT6GZD8bFXszW+MehkzFdL0+3VH
gjyIA+KPL7OPXqEAULm7y/dg86ph1ABAkwa8LBW2ksBJ2FaE2l9fzy90VI9FYkuUQyJCtN0aIGPN
pkHuSmkaQLkBZU3i6DY90NsaRGPddGnfWRnUoZgx9PyYtbtyebi8TTIRXEfOTKHRO63TxyjMsgbt
9dW3fECXbSJrf9++tGcrESxuavbmoiTYqoz3aAbZreJlIJ7ibjt6kGGAbbcMAAOP2FQFM5RImVgx
htGNNDP9KnJ+jcW4G2K6X6zxsOqAi7aZ18+gQ0XjBemLp2pUdnmq/4UZ+B04jK4wNnJKrf6ZjkOQ
6VrQJuqD1prHFQNll/d+2w+dfadgXIrKnpopRjzNkNRpAMXRXZkn21cPzEP6E9yd2p0u68r9h6MA
kxXAbWwQkQr+gWoazeaS3/rdutOBB6QE2XOHzjJ9X4Qy/799Rd6ECb5BWdKEDA1id6d7sVnjLsUn
yR5upnPImwTBHSjN2naWjXHeaEnuYr1wdQ6kEnd7gwP8p/OdmeQB0brrtIsl50c3Pd+ZbOH8FC1t
jD5GPl4FfJSXJeUXpljuGKnBkpF7stSBUlPMUkZXurkEWTfsdJscAce+SxkBDxH9CRYkj2adR+P1
JdZZUKVdANIRF0PkyLwl1w2AReaC+ilF/QyjIw26HfHf74lTZ56jgyRZ7cGuNn4253ifOdl3x6zh
4etrLWb3Xdvt+A/ZGfma9yDWTucXYzb2ejxfKeYY9sZyiHQgoZUqOY314EV9vRvzFi8s5IpY8ZT3
5hExGyqu827KSOKhYPQ1UwxvBAV1ag7eMhlf2ZremHMaTEp0JMsqcffb9un38Yp4lg0b20xbE2Tr
ikct/zTVKB2OMke4+XB5O0dxGIMCzTyNeD/utAO+XtCG5kN0CH+uR+OIro0r55PPJG/azbD/TKJQ
yemA4NlVI4rZxoAumPhQ599I+lXJb6LsOtcCyR3ZvIXAe9ZVwFSDyESwvmQeG8J4MiY5MLRZW7v+
KQXSOL3mDaXZkSmuDKN429ufieSfdOZX8sQotCZ3iK+kADgDG6u/AF0NAz1/ZQxIkHP8GFtgzlOz
+6qJTk3aHWPmuGoTSVzo9oe87bSIP7kQNalyPl5RJ97gx/tyX6BxrCvd9JDemV5xLwPO2dzsN4Fi
5jyvQfxh5irx87Hw8+jT0v+6fJySKyGmy62p1LTcRPJQsb4x81arE1f990xcvO58tgohLkgMHbwG
mCLzTd0brp2rzFc8Apj6sNire1mjlmzLRP20jHoGSh3xq6HdoVXs16pVT5c3TXLhXntmzvQxm/N1
MBY0LtVa+nNUq9hbzC6IGvV70Y6e5rBAyZyXyzL/wb//Nl6vfz8Tapszpip5/Ga46msvWOslyJsV
6H5rguKv+dD9LJ8vy5Qph+BwtTVeHZJhnq1rT3pyLPXPvX1/WYTstASPa9pJ59AOKQS91a7UFb69
zSUwHTIRgmPVaZaZZgaFyIYjIXd6fbi8BNkuCY8Di2kOglH8fpE8taXlNgn6D+fG+09SxBx4ZNbg
RDcR/MT6vZ7fATLMnbNPl2Vsd7K/XVQx320bXboWnY53ThCF5j7Z9ZU3eZpXAdyxk5UhJeci5rh7
J2/nZoAxXeerqTi16k6yGsk1FfPZWlZWutkSHQS55IiywW48RXf6XVS5SDEjFWtgCqgKI09q72Qr
438/u6qVFRVmbyPOWCGYBBo2EnHPdQugYiSjOMaupP4uWylX0TOBtBxQC2dILIz9tRYdzLhxyyh1
TfKJrqfYkU1YcI3+kMc4UxPBLtiLkWiEZxZ4yqsP8xC8KpitkHXzSCJiXbANddMV3YKeVEDf3I/R
tQEoMZ2GVfUrMVr3sq5I7rAu2Ii6Qn1pBE8gotObdKhdvbyfZXZIthzBTkzUAm9ogj59ZwrVFcwf
1RGs8u6CRvoF3vDygiQqKLJy9PlcGSTGw6xL45uSaDe5LgUY5570ghoYQtyJBvNo1RmCE44G6yD7
axm3ZmCFPOc5Di4hofXp8qokWyhSekbdUvdxi0BQ61AYRqmDpN5Mc7dLfgHNXaITMmFCIGEoPVNn
3mZulo2bxN9LJJnRBA6z+8LY/vLCtke4366UIZgMBYPUmZLA1fKWjDLgBmNAUqv55gDOl6fsMLaY
ufqJhJUni5gkym8I1sMsQd08mrjOUFG3hGaWuek6REaKwa3CJXURrIampUMFoBVMomePffeDFr1v
5qElQwaSrUawGs4yrA5qiyYqLXc03hXsQTNknkWm+YK5KEiV0ol3RSQHPmrKc1DxqcArQAmnk+Pr
D5e1Q7YkwXIMaWdpJEGf2agRt6gd5Ae/lZqMoFSi74QnR86cCCoImT44eEaiO81VaOoz7UDpoVfv
UnAU/acVidijYBlO6OpA5Sor7FviDvlne/h5WYbESxHx1QEEY6qnvyt7HEmH56VkXkpyOCLGCGVN
AYR06Ju+qn6P4f8xVoJE2u0vS7W9NiOeHY9TFK0580ZaPlOmXa+gxuWTIGuAXpmjtFTBbfeFy0r4
qs+kra1lAjuBGz/+ZGuPZ082OTOL7F1NBNMwzQpN2GufTH5tk1M1hdMae8OwH5swcQ5N/dJMqTem
d6M9+Ub0+bKiyJ5WRDAZ9dSnLOea0h/JK25ChOTiXXnE0z6wv3PojFzzZLUnvqZLOyzYkHpgVpZ3
CvBICvLdsNdgUqOHfgAQGFUPlxe4qaJn+RPhMAem5XWXwX5YKp73+c06PE0ymyiTIRyhWq1ZorAG
DzljCdmk/QQhiJdTR5Lr2oxrzpYiHJVdtMpcTbhtM3Be9RTdkZIQY/uemRRz0sBFtnXRNC2NUTp5
gRxwH8QP4BXbV3twQwNgrIPrldVwN5XgTJhgo4rYbOOJQfOyKEdd9ZE2RUCjT+0kU3H+Qx+07UyQ
EMyoqWkoi4paOJ+0Ja+Jeu2B10y6sDipf1R6PJMmRDN5nU/9SlLkso/A2nGZs1M8A+2sr/LS5Vo2
CrU9pXQmUNDwvqvbdhpwmZTExUQPPXJUd/2gfjdOxG0P9S7eyVhbNt3lmUhB4bsuquqmxRpnTL6Q
Ovbjft/Ru4Q2nooE++UbzI3BpeMT1L5V6NyUFuYBijq5RmO4W9rzIVEyNyNR79rdGAIr7cdlmds3
+u0iCAYqb00rxqwl4oH8mjQm+trRxigLCrfLa2fbKMQ21qqQSuM9K3x4nve1agfrMB7pEf2Ft4nf
K+7k9df9QTlxCnjFl/ahbdZ83j5AzNf3Uapgxs3i+BnTIb8vve/W/XhYrmRv9G3L9Xs7RaykedTV
UusJ/Hd8Fw0n3ZDNT2970bOVCMZEneO8jBY8MMcjwGhB+ZTeq1/4NH3k2vtlLy3CS4yXKdiUzumW
thmRwFGRXek/lw9IeOyBMI0J6uU7b7jWn3tpy7VEK03BtLRsWYFth1EDa75jBJOI+fVaxP5l1d+O
CM62UrAnAK5LRiNGm5ujdHtCsmc97w9kzsA0MByy0kBRLSO/FjSOoEflqz2Zj2VuGF47DjulVAMK
VE9JxLzd/HT2SYK9WWo8ESlDUsl+GgPH3QHBdZ/4mMXknYWgbkLjQxL8UXB7JlSwO+ZYLs0yQqWs
9jSzYx3/ldtfLu+1xI6K1OZxbiQ9XWDapmGvGOGMAdrItvf5SrzI0CUVQNklFKwNjXVDL/MBdhTT
TkUZ76y8k6SbJQoqcpyrVeWsaCpCn0W1Hpouu1LjZp+pqcQjSC6fSLlm1YoNSkENLpZ1Vxjq23MK
wCxO/bUnkrKXZNNEMvOKAgkz6XNkXSia2sjkZpnMdslEiKYEow2sxaiBT7u/8vaTlslaI2Wnwj/g
7D1jo45uDyNe7EV9y1OjCsbQjP948oLRIEvUk5jyBMfyNeuvtOFhVfaXL4ssOhX5yrOMZSvQrjBp
dTv+4uQ1aLiIvPTQfhrC2F+kPeGyfRMMgLGWrMcwGm/rArDW8bXxfw9Irav+O+9nhtBHVdYDKAl2
qBB4TFHvRHEKo9Nk3b2us6tOzb2SUUBpKoFp1iHQPoPL+yq7TYJdmLS8KYGyDhU3nygJSMwOutGF
3R9Ckr5Z1A99XmaqRZ2DEdX1O+8NR6vDlX1NMT+R7XM/9mUPef7hFwJHseuLWGszmSWH0OrT54GN
/rCwn9QDycwnAwh6nW65fTtKLoLkNltCIGI0ytQ5I++qLB8n8rJ0j5dPS6KUYgvCSEkdoRUeVtw+
lsaDDk8xyWAdZGsQDIYazWx2xggpvsp2q7bzWCXrnpKJEOxFPDtMs6IF+Be6dWypcigYWo4ub5VM
hhA1VE1r6+aA6LYzgMy5lA9NUUteexIHLkLN9L0Vg/xMR5ktJm5W7ey6QQO07qrxXT39uLwcyT21
BNMAMIVpNfsazdYZA2tbc5v18fVMon2l2hJRsnDaEmyCDu7xPtXxMokA3nAAiEI4wwiu7gByK3s3
PUVeK7N8MpliF239f6R92ZLcuK7tFymC1ETpVVIqh8qseWj7ReGpNc+zvv4uep/bpWJpJ89xtyP6
wRlOJEkABIGFBZB6dmYDktp5v/iGTw+gJD3wLifiJTtbOkNF4h0soYJjz6phAorF3z68fTHe/xvu
wHenJ1LLdOPSlqziMEEv2JNL7Zr3lhcCmTieQdzu2vdjKNF72UVpCREFYOtRqHKGDwyfP+W75RCe
+UOIp3FCT9YEINtHboWr6CLTSrUpYg03/8nws7t4z7lRKjmztsSaxQGWJuLKaaixj4TuATFwQKu9
NH+1xm2vvSY6WiIuqemm1dFmBdCRL6ohCZ+luyq4ExoWpKpq6Gd/6lFQ590AgW/sNZc/zWVPHomb
t4TYQ+86MrIGOehGbUGiSZyU2M/xIqtjysQIPqWJ5sXKM0TSTXFn5b0z2G5lSgr0soMTfInW004r
B7w7qNW4Vdf4xvwvo3SRbCYOw6pJU0Tp6nAm5SXJZVfJf3FOtmWruo02MxH9FtPI1hinN4+O1K/u
6UFxO3TQwa6im+TUHoJv15399sXyjzwR/BY1A0nCBLEnaOadsvzZNm4wkp2lho4KYOl1Ydsm/C5M
cIU0Qcseevu5K+TEv//batF2oRdTXP5nE39b2MpVBItdoM8AWTWUrUfE05OHBsEn3qauoF1icQsw
0HU7EKqi6iAr9G7fnu+yBZ84K2awBBEg4lH2mFr7Nr1t87M5yUKnbYN6FyN4Qx1v6r5K+Au4slwE
BZfZrh+qppI8S2X6KCLiRtbVVmaBBIIjbYHJ3Fsg7kbHCafuY/fJsNN+XtcR2f4J3q/Q8rSvAwgE
atpRyIvV1k6HWfXSkdn8ID5H7e87KHi+uFqU0VzwHObEURhpCNyLy6n7dA0Md42rHKvEu760/+LZ
30UKXpCNU4Ezw0NB34O02Rkvyo65xgOeCLgvZcBCmWUL7nDCQzxRTfiqitaupil/BQGmxoAn3cSY
XzOTArIk+ymC57oGz4XfbOUd2B6px0G78R50FOAZzf3+RlYakBiACKNrTDsd0CmP5cWPoX5bknvC
Hq6fl2QHRfDcBPoeWlV4AtkzdUfeEECrS5Zrft9jfpcq48L6LwWWf9RDxNL1hPZ63sJtzajoKE71
dIy8H/n5jbqhG520L9dXt31dvksTPIidxYYRIlnu6ZrfzV7bPl3//s3dMzUNqEym6bb4ZMnUaowS
DR5qTKyTaQE1XyXHMtectJ0BnJcRb23qw0qcYFvWkCbFkqJoqTW7pt/Vw/PQvFxf0W8V/uQyVjIE
kyooKDF7hgPqPM570rr1PviiYRCjQ46mUznxeQD5OR+PyLzxhhSH6/K3/ce7fPHlAmS+mVQ2kjYg
5dxxZ0xDsAfER4z885Qjadzr8iRbKr5ctKCbRxJgS0PykOY3o/K1yfbXRWx6+9WKxCzGCPyIjZna
XkFq16rRzjaTO4ApE6dhy/HfyeIObBUVgEaqGooa0YfVv2AO2GilrlI9pjL83LYZr9YkGBZNl6ie
GR4qnMRU/YYKAjQErei+5qJP80l/Sy6YCnB9bdv39EooP8vV4syimVO1wauFkzWZSHk11CX3I7rE
EQvrTn8YJc5xmzJwJVG4qDWm2I3C8Phrd/YPTlqZ+Om+y1FKHL3QTXaqp95gHvaNjB1h02+t5HK/
s1qpPjDg2VVopWXdjKDn7i3JXm47LpOZug7PpYmwnMlSqw6tYYjgKNKv0SVMH3TLbdvANdNcYmLb
+v8uS9jEiE2x2vXI6wxGS502tFuHkdxBF/MuMmVThrah5+a7NGHr4nAqx5zX9aYkd8dB97T5qY2J
A6ovRxlQBU53BnnNKvScS5Nkm86EoaOJ6BgX9WnyfDuOBIEd4jojI6isA8oasUsVdjI+2m0nuRIk
mF/Vd0FScIaj7Lz8xZ/P6V5/Vi78+Rw9yGp3m8q4EiaYHaGsTNC6CrOzv2r20x/WVFYCBAUp2rQy
Ol5vNofvAPQ9xX3k5mMteTpLN03QjNyiZowmcN0LGduNOYIpjGeupsLH9FU3jlXfGokLJr59a1c3
oKDcaYotKx/xG/rT7bpaqnCDx23blsWA9pQaEMLwLjPuLPsnJkeP3duYyJ6im4a3EiZe5WlFzZE/
RVt9uS3oDy0PDplp+IEl43fYdCdMM/HHxsC2T7fotJjoCR/AgqWfM+tZNd9I4SvDoxVY3vVLYHsD
3yWJl6nZDyG42cAVGyu7BdNXssOYfTemZJ/M7iwlZd7ewndxwn3a2tOg2Rm8iFU+tXCVtTGcZ3UG
HaOMcG7bd7xLEk1a66Ygi9C2i9r/m6mW53SydnGyyNC5VCZIMOdWA8tuSZH65r056i+w4aD/i+36
2MEQPxA0AQsha7zcDipX+iFYOI31Ji8mWDjvKS+85WY4VECPhSfjVgOVBErornKugU7HdI97GXWs
bMGi3feK3cesMLxczV3S+VHL3JpKLlSZXgqGDZpVLTJ1RAoIXd3c7HzWGrulWjx7zHdmFe5xpQ8S
mdtR2GpbBQMfilLvct6YxJk51Fdwau8HB6wqBri2OE3hyBz7cN3+ti2dEaZqJobNiq3Pg00CPbbA
1awEOSCgR8ZqbOZfgbEc5sC/LmtTbXCR6hqm5DJQRAvrIyw1q4bnmdrdDHVJ/OoGXWRO4mUYYw2a
Scze22UvY+AOv+e164/X5W8pzkq82PuSKLTK6pCn8vJLU7wCkq0XUu6jrdt1LUTIF+ZBphsYxQ3X
eVDB/YhxSM/Rd4YE3n+govrjIkG+brk0oFNAPwJXrWoiD0VjxDNhEY8dsKMaRpovCFUw6Fp2+2zu
3kqOYBGzTUFdVqIqGYXRjR2NkRMghihMaUpBJkjQkngY656MeBYsd+0uu8935V4t3MBXMZYIxYQ9
2HTx/+uq8TtnLF7kq10UmxyGjk2twimC5xOn3I5P6j0Dl5F8moJUkqAgpK5HomgolXBIeY9RfHTP
iYW6fSKptkv2UexziMMUCI0e79Qlv9Msh1BwG0i27Xd659q2CfepVapRo2S4CLjHYn53Rt/f63Lm
g23QiKo7A0jLl9ve09zlpbxLfjUuTnJ3/ey2XPX66ISbdghV1cpAdoDmr4M5PdQl8QZyxBipKv2Z
DF+uC9v00WtpfNdXTznwdg4t7QFLS1DsSIEz3Ndu7poVGFeRWHa1yY195adEKI+CPm+zwafVgs6P
iXQqfdI0Pej1UIrCSxl1AU9L3M7pPQ7TTi4yziZuYII0FHIoRQZMpxQULh+X2AZlaVYpr1pOxl9N
aXt9DfBdFA5u0JFTqzOnro0jIJ6D5GUpEyyEFWnclFQhlepZeud3ZeWC1eVbl5Qe04jb6/F9zQqk
jGRz0Dc86If1CgHF1DVTkpWZ6pXWU43yWGfeNM1jFMuq+BuK+kGO4EHBwWNaqc3rH4vtdGNyaOzg
y5xEl7Eefy5j96VbWonmbFzvEAkSHmKDhQej3j4epWbTrERXBDr19eJoYi62Eya4XGPA4DP1vi60
UhLDbDidtUCxNlcui9UuEwSW0XOcgIEVFKxWIdGT7QP7Z1UiOQXedrUajwr1quyuDDGxMotQb/nV
mTJBW876w3K4Ya6sPemA9LJGhAzTHD5pk/5WYhi3OZs7MFefxqW8SWnxqJrxZaZM1gsnW6XgW5cu
AtElGLHBoXgOsrfUvE/1H3pSSU5sK8PyYY2C/2yAmmqsYKGIyiZvuAtP5hndx17pK179dt2RbWsH
BrMj1rQsQ8yv0yUZWWwhmVMHg5uqmWeZ4Y0ysz+AI2BJ73IESyMZRn7aOhDo+r79xgdoRF7qkp7D
of2olo4Z3TgpvJKprqv47RjbLjjMsEwGO2106ul6fJMO+Wk0y2MRqIYTtJXkyuWnITjnD7L4b1lp
ZEQTu+jagHpG8SXDWB/Dfr1+RtsCdItZlmYaIDb7KGDSm3QYQhNT91q/0e8C8/8elvCUggbiNErg
8YT4x4JBdVEzYZKu+ovFlWMO1FMw6/L6KjZ87QcpguGWoZ5NS2Rjm4AK6Nuv2vx9NDFX4RDmfitt
W91KZRswRWYQTJNHLC742SYkcVEMFkUcFN+qLhLLKNsHZ95jNOx5Rvn66rZsdi1PbE5J0z4xUqDQ
EIUYPgg5vMFJ0WScevLQeMNmP4gSzitKujBrQxSArfp+wGxXVv+MehmLyVYyD1IMapnMsIj+O3O/
UutkCaYxTxic3e+Jj5kXefp9j5ifw5dLiRvatNeVMME9DDkZx2jChQ8iTC+dGbgjFLTwd4+Bwl6u
n9T27r2vS1CMyRqm0lQgCpiEQ2k3Dov0Q6RE3nUxkhWJhWw914d6mQuwiGgYLbwEbljnfslMZOVD
iQPaSjitj0qsYqdzFykVwX1hXkYES0d60O8DPyLgta1eR5+zwhR7u5AY9NZVDLFwsCrTKLyT4GRZ
Y+dpEBHMbT0G+8IPjiEUPgFKsJUY16brWAnie71SxdCGO867Gl2/Ue4tcX9v9Vrgtlp0CMLcKaP6
NeqHaXf9AH8ziXzy6yup7KPUtjFpMtWIfaeg89Smdyq7vk/GyB9M24m7n+qCGbkpOxAMwOyK5kiB
f1KX8VyWCMepdm8M4YEtoBxD9fygBM19q5o32Wjv7Ko4jXbxHA+kcOsI1QWD7kxluOlaGah863EE
D0ioiTyErWtiuGllRlpXyYiXQ2j+Iva4q5ph37WRn6amlwX6SYlByrpU+xGTwUito2SaKm7YqGe9
sWUwwW2beFcYwcq7Anzrdo9znOzDWCCZZkdOUT6GqewVvG3j74IEG1/syWZmjqOj8VI4XTTfG415
UfXh+bqOSBRTRPJR1NxsQykBstRbd+y+d6x3THImVuOYkeVUwd/X5UnWJY6LaxSbxBzC6sXqcer9
pbrtZEvavjgx69Gw8KplVOwVDGhujllmwO+P+0UBRzgq9/MtBU61G3cgTwuXt764p4XXgbq8i1+v
r/C/iDfw0DWRPjNEX2ZoRV/oI64d0AVi0HC6sxIHw892YHB1QVXqShtnuC58MnMMcAA00dA0yxJ0
JSdplg/czEczOY0o4GDU1k0cs12S5DumJ+eK5S5bqGShm7bwLlZUnTbXEkOtG9S3MzAxBp7Jin3F
DCcdFon33JSkIZtsmipTVUPwY9QKgiQJeyhpiKRuGd4MUXvTheHJVmUU/TJRgoFHKUqz+dypXkgf
NEzz7vzRBuXP8bqObMbDyLtoeK/olm0L8XCeAsO96HhsqkZySrTkCfASyelsGtpKBP8JqxvHDpow
qoMIp5OciH2e2ctgSrLE2wGWrmK2OtJIqDEIYVxRlZYBRjqA3IB7H194xMguKvAdOWLGP8i0GwiC
Dd3UbVMn4nC/ss77hmK2Abh2bhbgSBuMQJJRF2xu2kqGcPq0zIw80RHyzMNjbNROqKJYblmS098O
OwzVBuMDSq+6OERjzqwuQfce9g343xpw3O4w+7zEJct7b64HvRBIuOk63keCnrE4ieo2hicM1D3u
fWcp9oa0tWj74bCSIqga+CdLO6N4cg1++Mj88ESOya3qZDyz7l43nE3zXIniC15pNUFH6KJ2IwXO
4LKM90hQuSAnpqkiSWDI5PDPV3Ly0goBoYdvs8oA0U5P3FxFtdrI32ptlmCLtw/JtgwdTxRbJYIV
NVZe2saCcB5jh055M+6iZNnVSry7vnXb1mpqKuCaNl6VIrE8q8Ko60pYa3TkM00ndKmYKBLwgmro
WZKD2vRw78LE1sOptkwM1IKKm3G6G0eAiFgmychsntFKhLBvVhkXsWIhMLT0Zz1ibl8+jNr3uRu8
6xsnW4rw7DdIPHQYf0G9ZXnSq68zkU1gkgkQrJQg3aggfUs9q/0atnfIpEoOY6tI+iGGFswmUIqu
q4Cvwljb5DjuinsFrgA10uCIqQlnDtocMcx8eC3vVTQChN+vb+DmQa0ieMGYmiq11HgZkKGbykuT
YTww0Sv0jwfObMj4qbejr5UwIVbA+FdjblQIQ9J98jgCEPmFeE8bqLrqpD4QNH/kZVcihVujLktA
fxvEDBTzo/OgRKN/cMTMKUnv4/a18S7n9+crpxSpedgMBZbGmW7QxfEU79menJWjbAil5MDEXPgc
hVkRhUin2aCydVQMxcui/EiJ/aO16MN15dj0fqtFCdY1L+UckBCLatKv44IJpUdFxrklEyHY17L0
Y2UTfj4oIbDzUu6nWJbA4D/zUwy+Wga38dXZNDkpeqZjGbxoGYZOfkov2U0Q7ojP5yEYscQpydYk
WPTSjXVQDNyie4qZr39X5eLG7Ov1s+G2cm1RguFGcddneo9FFTU5lXqGak9wamx6UyHhPRuRRBU2
36KrPRRMF7RR+VCZOCfMQHWUBLNsdQ4mbLKbHnxAnSaxp+0t1NAfhYQ0glhBLfJ8CG0aQ8vVMMUo
qcyZ49btQ0mQvC2FEQ2JfEaRhfyoGFrWFkoN7i8vQZppCoudqbW+odT+9aP6L87hXY5gR33TRjWQ
Y3h1noJ9eQqOvR/fN+4MyLNE0vYxvUsS9g289BZdNOSJ+9PiY5jehd1CI1q3TYDtpruEz8R5BoHZ
JSeOubsufPOpy95lC2aGcRWFVXV4W/POuXbfHTjPopwNeNMBImWM6Byth3hsfDy02ijrpawRN4/p
KUR7nmI6rfk1TiQKr0rkiB5dQV+NElqAPZPWUMCv1T21s30mU3co0vplLIybpWlA8F3u+xBwOHvy
mjm4q5tmv2TW7WjaikPn8oIZEKfBAA/S0L8oFXPMysSkgh5jMfTbIsle5pietQI2e/0wNuMWvPvQ
b08sDK0RfFDfjqkVBnCqdde4eVR8n/r2+3URm9azEiF4oCHI0ogV4FqzjdGdI3R+mu1+npcv18Vs
P2FWcgTXU2lNkVC+lHGa91Y67RiuQCeBq4sVdOHbxXnRuj3DCOEmf0vjP6AaMIhNGOba4E1o/A5q
VrcHkPw51QmeAEnZZw61usAxe3YqGqNxtVAWI21u6kqaYEQBpjwEqpUgiZnHeAHM+Q9jZLdDzCRh
5xaN1IdlCQrSlSRWuhTL6vvxPEbVpaqKmyLujz0LXK0svg+sexrs5c3o+mU3EXsfzz8xz/JhqAx/
bNVdqYeyzuJNpQVFBNWpYaqWWCqsLd2s9B5P/LLHDPQy8MpxlHjITateiRBccWLgdV+UEFGkvq48
ZTjNJX0LMMdDorX8iz7dzytBgidW67gmAXp8PWqH35u+fTL6yW2qGTiaeJ+Y6s4aTBekcz4hfL43
yl9ls7v+G2TbKehS2MI1LCPfThMDf6LABb2eZDs375vVKgUtMvLMHuoiR0qOYOh09l3tHwL6SqJ9
ZJ2TShLybFeiVtIEj0PzbFAmAwlqRSvvaMgwuQiwx5q1ZwzsupRDeWeTBJw2KKKUgKeV5bFJ229J
2+7qqr0N7U4SP2z1F8GImIlClUYo2uE/3kVBW7AhtnHddr55oj9CcGcEHn2Mz+rxP9fteJO48Z2U
5nJbuf6RK5aDF7NO+2HmctHkNxwLbzoAT+uE90BM3ssGCG6f8bswIUpCN0WvLCGEmePXYdi3NEHC
4EtX3S/zqcYc8OtKu+UAKaH80kIuxBQLwwudIjoFKTQKaL40dMzxPsPY3H8nhC955dMDPc9GVkJt
I95ZVL9OCNaXSJID2YrQ1ysRlAOdbrTQcwhJlMXFUDaXYSaSNf41k8d5/JM8xUqYWBDuEY/QMoQw
qvhdf1/JiOklxyIWTtpaHdjIcF1kxuwweq9lpgtPKjmXLY+1XgXX+9W5AEqOLpoBqxi1B1N9o5Gs
e0K2DMErW1GrZGOCZbQdkDsVsMZa/kC13ruuX1u3zHodgucF71UVjxTrMKoLs321xOTsbL+EMoSh
bDn889V+tV2T1G2FaAG58cvUDn47t5BW/AGEZ70cwe/2BFingQMm8Sg7GdNyWPLonoXh8fqucYMQ
r0y8wgyErIwxJF0/riYySFDoC2pl6Pp2bTN2oyY6txE5BspoOZlRviRE/6VTTRYsbyam1pKFBVZF
YWSVjYtl8Mnfi5cfiqfImzE52wnuLL8ypPjz7YN7X6oQ0y6ptiSTgqVirNcpz0EuPtseuPYlLmjz
5blemODoygB0wF2FhdEleAI96b06DDdR0PxNsvTRSqaDvaQHFpGzPoSjxJNvJrXXwgUHqJkJ67MQ
i2zAbqK7lT98T10+5rbYhZEjIzWRHaJY88ymHO0uvFw+utQHnG0XfAmeR9Rupn2MKdTdl+vauu2r
/jlCsVqeTegu7PjqqmFPh9cl/Pv698u2zxacoWkpYU8CrAfDqzOXP6mVnXVeZkf1eQ1Pun/bTut9
QYJvrO2BDmqEBfHGsnwXnIa7+BT8jF3WONZd6AY3lZu56vxHvhLVeIsYfHSVIJbMjA723OIh0p4n
+lhHmEGJPijd/pO7BSBE1cZ/GhEr8RoGq1iAxODOH5jXTfMxI7JJU5sq8S5C1MAxB+5gNIBAsUJ2
sOf8NEtHLm06DjxETcMGLAqQ6I8+En049ghWTKTQSb2bTeSzI3boVdnMm23lUykyfoBKoBgq+OIB
qP9itBD0FWeKOTTZXeCh7zs98vlO7AuR0rSRLd+v4nXNq2wWFavuLXoae70DzJWcumN7ibzO4Rx0
+Z2082fzkFaS+OerOzOJTMxRNSGJ3pl7FV6p3ocXkJhGjyFq46i27a7b8eaJreQJO5mpGAA2jZCn
xI+V/VCpD/oocRWyJQnX16gGfZDYEJGAfKt8SW1JLky2BEHpFHT4JeWC78+UL1H3d1J9s4Of13dp
M8tDV9sk3FR9vFjIwqDQNp/CA66KQ3DgPXScqEQG+JNtl3AvjagGWAWv6U32yzi+WfX++lq2Hkzv
SwGbwEcNs1qLjCo/cQz0UA08LHyteiXjQxX6hRTRxPf+U9D0z759qlAPAwCKTIWwInbIjreQarel
O+6nN8vDWN8divC10z4VFymZ0nWTVYlwPxUBLSxFxTbyskp8sxwazJVHjvkkO6/NuHC1RPGGsEw7
1ywIiqfwVNsm+jnZfhorD6n6g76YLikXz6Lfrp/iZrZhfYyCo7DnIpgx7R1AoK981I7mo5HUH1GY
9clfvLkzRgnOkSK9txcL7BFWBPSJiNtpKwWozxoO3rwsvvmqA1seAVte/V26w6H1MVhqn+3nvfkm
Z6/ctot30cKBxgMLy1SB6DqOnaS6n0Np78m2J3kXIRxloSyNaTYQMbrNefFa4GusY/uSYrokt/bh
khZOe5AcJP/dn03kXahwkGkUhunA70zysPwV7PlIkOomHBBHdWjek6IrZNsoOHwrnqu2G4Huqpt8
dKtwADianLSx+Y4RF7WTl+rkBGSY3TxGv3BEL1kDOvUCs+USdq+bqt+M7Ql0XscCU3RSPXq1WfIY
xpYPBPtfXWOXTmwGb3mxPCxp9azMy8WM8PID8HsKIHBo69NoNecJLJN4Gt4PRfHU2dULKHNBx9vv
gOR7iQvyPQsPmI/GnFSdLHeq6x1liSyZI9sK4WIqa1pN9YSdN7Lppqy7r/XwB7wLiBrgZG3LtHRb
HD7I6sAqZgv5ohwNEcxPskPBdhIF4hmuTwq0kiEYhklbtYlanpaAp9Nd0y0vgY/uz118J43Ct2UB
b2SgsQSAIOGunQMrqmiEMDU2+t0UZVAewN+nFgRv5a09ZxiOMtdOmUYnM4jRui9DPG0/o7T3HyBc
xCzvCOCb+AHsydoPz7wzg4BhFoxJwy3qh3cyQMPmbbmSJ9zGZpzMucYX3Kg/U/PWDEq3T16r8dzN
F8Yy2VluqiSAuKjmUJOaIr4vJcncFB0C2/8ggDOvfuHcyrpD3cZBAtmTdddu9UxDQ98lCkYQgcWu
6Gz4g5Cm2m2k5TdBn7kkje6RIoycflZ+EVI/lBb4lJAAg8cIwM5uP/S9/jOwmDulpHJpEr7VAbsU
meGXtbk4EYiTMcJAv7OjHxJ13z6R9x8sqmCfZEvEtyg6Ww+G39zFO3sXP6hfYpeD0iJwP/2mj5tv
ZA0Fm8HMaqsE3UMqa7DwAET1S4+dvv5lW4uz5L/m5ktIZRnTTVkwMYpUEyFExF+GmR7TPEdSyyKn
LP9aYRywPX4l7bHuZMWgzVtvJUq4gPIlS1Q0P6heEHcumjicru0cwHX21w9OJoZ/vnrZzJrZV8YC
N9Wwl87cVf3PkT5eF7FpPauVCLqsokmlHEZsWmzeBMHjsMgSVrJT4Z+v1pBoalXMHHDJQy6y0w7V
GVyWX3l7HfvavXZouR8mJ9vLrFS2d4Lm6V0/sL7ANZJWN1lw01W3Q/4v905wdGPZqrTLeBZVS04L
s/CgTr3rx7MZPL4fj8hqkbGmilW+e3ZKHJZfWrSKlFnp1NPeNjw6vPTlsLsucnvjDGZooBCzdBEh
2xOSB/qE9I0aTw7SR+iJfZ062YxwmRThBi5bW+FEoMhjqq96+FTMX2n98u8WIoSmo8GmTikgojH7
vTVmR6MMfSNq/Otiti3ofb8EXxAv5v8AqXTM5VKfqkxWRN/03kgM/f8D4Vu5siDcGqXeTkBqpV3s
ET3c5d3PiPYvVcYuWq7vQf78fH1J3Og/hUcriYJTSPuiDFqO4Vvqw2AdwqpwhuxQTjICOJkSCL5B
VcM+6W2cEGdD5ihL9r0sXcX9QSO8HdDIkzogv+pkvJWyExNcA7O1lIIEBAnKKkfp6xDGEpD5Zhsd
NVTk4hlFm6pI6RPmbRkMPRDtw4/mzLuSaryIMof8Fd/zgc+hF0luik0vuxIoLCkgthI2gOJ6sRJ8
VXTjsBTNHcnyQ92RRyWK3T9QEMMkiLcsQzNEOpNan0F6+7txZ0qfu6o+hWPntou21zpd0o60qSMr
UaIuLo0RahYOS087zzTTmzH43gWad31BMimCJiLvT+Kaq0SMsMzqo8hpZ8OLUtl1uwkwABbmn50T
DmrswJ8wLjAtHq2qu8yPnrnio43jC7lb3DxwGidxlKMp49XdtOmVYOGyqpDCWoYcgsvpZZjvw2Xf
li06LmT3vWQnRZQdwRiXgPWQ0yLBou7oYYH6R364b/62sLbhogF7J1FHmUz+BFt5SPA30q7HHEZP
mybHKExXm7+SVOIUN70G5t1wdIiN/mXhOpmVukVf3IwNVE86O9vT8boKbgK46EoA/wGrVQxzGSxx
AIhs/rd9Z/hghuct9Dzl15wwevHYuMnX0JO91rYriqZqawCsamiQEjYvaKphChWsK1OiozmA1KqM
fLR73sWq4g/Vcp6n4EWPS2DK6ofrS97c0pVoIQgYaDe1lG/pPIVekAZ+r8qe3zIRwqmFALyjKZPA
sC3ipyivjKWMqWLT965WIZybNveZkhsL3h3j7GsxsEy5gxmrzlTdB9GX6zu2qekYl2facCHWp0kd
oxH2VRtw96FY+8rMnGiqTjwJdF3MprNAlYgYKOKZn2jUwzDPy9AAFj2oRj8NJjdttH0wmDvSNofr
ojYPCMTUQAgaINYTca1ZSAZtWlAU1ZoEJEejb4SzRAT3qZ/CmZUI4QrRF6ImPS/sppjbGH7Xk1t7
+GrTL5r6Zo2//t1yhIukqca8sBtUDJEOfjSocoNi6P66iO07ZLUe4Q6xGvT3mLwvvkf2avxWHBdP
1Z380h1Y9ZsHu3wKbs238UYGU9tUi5Vg4Q7pirjUoHA4q+KOKm7WL45ZOI2sEC8RI4Lh0PvQJ5MO
MT39EtveBLYXu3kFeNu5vpGbxsRATc0M1dI+sUOPSb/EYQA5hn1H2XOSPdXV278TIfgGvHwtjIvA
UWF2bGWcptaPpB343Et+Vu/3ZfBlru6NmiD/bmiQQdCMwMDk2vvaSXOJw1sNZd1tW2NuDLraNMGY
kjJWc23hCv5Uv2qD0+9UF8Mqb/PTdNAuYe6q/vCArDjvTfijseofpAvmpVpLE44WjqxA0mqwe8yi
e9SKH4by49+dm2BiSkGyutURT2P4RhEckY8G4EbGlrfp+iywDiGC5qh+4eZdltlWCiBevZEhG2tm
fmEXMl+xqRwrGcIVC4CtNnQBZCzZ4INQyV1m4mhdvFfi5NlE8cHpS3bqzeXOCttHXQ/uC9o9X9/M
TXte/QbhDp6BfJ/DDgnhBDURq/iVFPft+ExQNbkuZ9OeUTvkzb028sGCclT5VODvEcSD3eTYBMa3
aHxMzEGGEd7e0ncxgm6E4CZL55o/H0/x7QD2nHBvPIweIvffSdR/tybB5Zb6ooQRD6cLw0Rm+Tmt
H0Yio6/fPqB/ViRiTcO+1+xYQfzczIifs+eYYsjjgCb2P4n3bM7Fj5QWoyIecIyscNYshBWGle9H
3XTDIPCu79emTa1ECO4pGMD73CxYSqw+zP0ztSQ5i00dszmVhGYzwxDBTZhap9FhgGPoyWFWqEtV
H3/zJ4q8EsIXufLouhF1C7EhpEpQPVUBCUq9Dpz417dqGxJkMx764/KzxVFDxdjMjJS/n2qYGbKL
weecuuZzt+NdXoaMinHrZECsRjklnQ3yFME62TSASCKfQFzQnebgpy4Ljfm/F6/B9fcLZmmFWq33
I9gKKnY0rAerMVBjOalaB/IKGdx8cy0UeHam4t7VRHBTX3WVhhmbAJwEl4x9YcXj9aPZ/n4+CQRs
sQYTMQM1wLlmGaElLsyeYpU6USTLgW2ZPMzwHwncya1UzEitidK617ywyY/pnLiUnAj4pVJF1jwr
kyR4f7QkhUYRzcAyVQ/1fCqzwjObS2BPEnXmnvDT+a9WJBiNsYSpTQPs2eQDcIYxYP/RYxn4QLYc
IdqiYWCDQRgEBTmmuBYYN37SUodOkntbpgCCG4vsRVMsmyvzcluRb1P1cl3BNm1/ff6CNdasBqK9
QG9n+vd0VxxB/b+zjjX4ktDiWe1lGL3fruTa4QjGSdsZnXgFSqbRcXZVl/nGd1C+Zv5wU33X4XEw
N+hcnSo3eKxvxpv2YN/L8hzbO4rKoM2X/Ym6nvY5Lh8K90PSt7IBZ30hG6kukSCy09tp0VklwmOQ
AC27pIpOaaRK1GIzsayqIHYGISGaF0UwAbPboUeKEjIeyoPhVL8PTnGVb7VH/AyTaWX5k637bi1Q
ODitnKM2m6GItvVCW7D0TqD3kni7Tc+9WpQQ41SJiQGMHWiVuyxx2+zWau8ygNeN9EcTSERtJtne
1wOG0Y9+r6wbJYmUgXduz+7iFV4IiB24lA7GrpmRakMu6lC+ac8Sc7u+jf+PtO9YklsHlv0iRtCA
bkvbdlyPkbRhyNJ7z6+/idG9agqiGu/prI7iTEQXAVQVCmUyMV32u1i0Q485mrGBZopKBxp+aOeZ
YDfu8mR+WmzJFXfCNy5d56ZC/tpXvDF+F4rOCB3NdQJSseK9YD60CafMQc/+D6Ne/T7j2YVQ0Sa9
URDOKa4weoMZ78TqlOXf0dPsKjOXyZK3iXS9qzsr7QxxQs/QT5xjSp6JiYAHpCGscl968B3A1uFB
0/NE0r+vRIYziEiVDC2DydJYOYYcyuTTPPOGmDbvlNVGMt5+xrj4MEqoVZNUPUpLaA3F4gNB5iUg
PNiHbce/ksU4/kptq1GhLe10qEIDEn1pG/vFr/cUQYqH07qZXF6bG+M+hKHNjH6EaSeTZtcAxSxb
faclYMcVO7cQxUNYoOlpVJtdlua8UgRvWxm/Mie1RvIQLl8AGBcGSKavild52oPUYGglupvczk4v
GDTf/zdjZ0sgeaiWaMPHG4SypAhWhg4zSgM87MR9ue+Rx08vJsfBcJb63oy90lOi54ZQm5RmsEUJ
9UvfF7Y03A8jr9LCk8O4lAyFxjIl6EcQksSeuv0Yg4ZSiy0l5r2yt5qRV5rDTunX2dxOBJwljgGO
uG46jqEdh5UdTwsgGjwRCO6x8VQAO/724XF85vsFvNpIox2kNqXVkHoQP7R57beF7N0W8RcTJMAf
AM4q5mIZpyKNZp82dMiYXgagKYVuRI50JzwWbnU2OQ/W7QVdhdETXS0o1qS+Ix3e3Nl8Qa+uVaW8
mUXuehiXMvfFmOsNYoTOKV/hnX3zTnmiZNfRDo9kXhJ6s41bBpjf/20f41N01CB6gwBWX7lMXym4
WuKEL+PH5kvgSY/mo+GJb7Hk/sczY3xJNCM2Qb0f4H5nUKQDz+1ruDd9FVdOZvMajv8S5f1aIYvn
FoIXbzJj0Cyhd84S9dBNw9Mc75fhDm7TajvQ9Eql1RUXcTjG7ZtBU0OgC7u95O2r7/oRTMjSIruf
kQKuuyDyLtfKHZjXLKHhHufWecoy+kX/jxuF0VDQufUJclrA+pcxity35X4p2t1kfl2k5mOa67LV
BCEgVoWnLkf3RKCe9GD6qDW1q4zES0XdisNctTTJPAA3BZFOjGtaFVxR7o4kkQ5drwCFFp7YWDxA
up47sAzWEvB2hcX8XqItW1mWxJrRUG7pZu5IiXTUJrOwKmXqrUGr3VgZPvdDHloVhuNVqTkhmrtM
qvkQdb2Vycl3UZ5fy7krLalrj7OY+rmA3sOg+FaaKPMviV1EHYrf83g0p2wX163VxjXIyLLnsC+f
yZQg9lxcJciOmlic+0X0gF14MLXQqwGIKqDarBaVl4bdc6iXFklldw4XpDUIpmrl1p4NMANp5i7L
2o/6bL6JWnrRh2DwhEJ+A6NBCvesA+CEGA+dqiNvTtTEmkZyBnThszyOx5yACk3qCnQ9hLIb6UoA
wOogPoIGYkZbB1rnunRnNklo1eKI75pe4gnznpKRW3gc2FOfBVYCID05TXxpHF5lo/Jyk5zaCm3s
geb0yvyYt/X3/28F/U1vGLdj6GkWmUqAVJx5GcieSKeZl+vdsIHfRDCupm6AFph3YLKS26d+PnTF
sdX826vgqj/jWcwgK+WCQP0bkA95PZhDVTQDg+4CMxuip2D8JnTSLxMndt9y2uulsUGKnM2znNUR
cXQteFiU+aTK4uj3xgQ41uU1yJqDmII3Wy1bfwTbjKKU5ywVOIvn7C8btghI1GZ9BFqkqdopWuXN
gOARS15dgCoC8075balM0ELaVkxTpAQcrXpNDbfpI0sRn4FtFFa8xuCN+Og3UcyTqGsaKU1rsA6i
OnHQFPKq5fmdkMd+kXOHGDZu9t9k0b+vbvao0Mw5kMAbR1uJwmMGzJDiSAkr2vvQ+/YPbY6/SaNH
uZI2h0NciRQcakKRMXpOSl765C+GgLEvANwjT8M22EQo6RRZppF3DBTM2jnJRbgzEapLNvycT5H9
Gl4a9C9mcBXKbOJoLm0ulCYFXhFtQOvTOB305iamsgqfN2G3fWJXYcwehhJeJGE8EScPkWmNVF+Z
RI5FSRuPcpzTVQZzmw5hTwxNSUB4dK/ed4iOFksFYTtwZehAltvYgtNbDXJ8yPU93XZl1FP9aWdX
0dQOVypSC0Nttga8pVTGfq8S3KdpejGm0gRwmrlvo+iUNOZXBeQTnFhlK63z26oZR10YFEkIyKfv
XWeged5luhV8W3wKTVD5IECzlIv5TefE1rwFM667z6MpWALsNfGDQwEm8tFr953PSzlvIcquV2cw
SStwbgJvalYRw58wtugYPrEpQZ/4sTukPkVgkOzpSfcVtzh3ksfT2m2f9utY2TK1hrJqGxowEa1T
LI3MdtqpFil3JddRc/bTYBx1iVJL0PbYz2zf7eNDh/FTyuDI20+e0RuMl+4NtcsBpE21heZAalt4
Kna9s7iUqyZ/u20V3NNjXEwgZIIwTAElHEQiQv9KswFo4sYcKAbV/dlDMvdYfpg9DZypAhcFYvvy
u54e43OmZEoXPdWJE5DB76fEqUXJ64TEKYvWnuKYYxI8/2Mw/keuxjLO6WVLfOPQfWs/j36IaaNE
txRYY+ml9+bD4Fe2+ZH3ktgOJq4rZdzPgJdAlE8a2rz6J0l/XETEt6+3z5LjwA3WzTTTgpESBE3l
GDjFEtSWKDQ8BlreOhiv0syVNKsxrKConUL028CaYg4aK88CWGCLYI7jFKlUmgWkUzmZMxxDX7PU
Q4dhZJ4D2ar+rP0Xi6wSzKYCVCPoRIZWtcgu9rjd0ednUXC1+Vu6p2DRlV3gzkVv/H2/I2deGYNz
cCz0Si80YZst2NOoOSzdqZI4Xeq832c8SjflaR+gjOFMQNItgPbOu1s5SmEyTiRXUEVV6EvESPe1
Uluj6C08llKOozcZV6GAFrXWGhxTWDwoxk4Cmwupz6rACRO4yse4CKmRmwBNs5RFmpKh9j5eO36K
mKvzBaDZ3jZZTjzEVsymAE//pgHrMZE+GpNhRfLHRn9UAqAHPg4RL324lbr5TdUZDwGOwbaaKzgh
6PB99NBatQ20CDj2u9pRf5Bd/0X5dnuBWzl2pMOQQQEFj6Sjtvl72NUOTVkFaNnB/TLsa8zCd1a+
17x59w9DJr8JYq5nw0xLYF+mmGHPyaUVmkd1KnZxNL1MU/cMbF/eVbJpVKuFMUYViNIQaAGMKjkZ
fvFQ49YcrNpZDuBCdnKPj5i0aWQrgYyRmYsu92mGjEIo3ZtKbBP9DNIdTqzKWxVjZUsdkDIR4XqT
BoRkdfym6cmFoxL0JP6IxFcLYSzMlOQ4IjJa0pN99E2CDnbH0atPFOSislVOqp63a8y92wE3WNGR
33PibCdNp1Q4lMnz7QVtGvFqPYxV1eoSdFOBh9NQR64AxKw4k+wBuTwSTsdC7e1QUzhX/bYlr2Qy
1zAp53ksWnjc4BM5qF7mpS/BKd1nd3SCK3rsLW7al3NqbN9zEi2hlIfwHaVblZZ2wNTiXoswqS/4
ZBd7vHhpq498bc8q4zhIl4gFoJhRdwfoaP3U3UtHsl8OmjMddJfGo4kbuYlPTOf2aW4hEvwmmHEk
ppaKqZFga2eQbYpu6gaO7kp+7wi4AgJX2nPkcdSHbdoTqimd+whsskgZA9NV2RnOAoyo8owp+L10
173SI0UyU3keuAkGjnWojE/Jl4jUcwrV7ZwJ7Ghujj4b+T79btqTTRMbmHEM72VOfMdbMONjFHlR
87HRkayJVLsWXojWeYB3tNVuPmamag9x6t3eY45XUxmPA9qHPETfC5ZZfJgzj6ifbv/+dtBwNUe2
fTAKg64CLNL7LedQnRl2y2P2TggcejyN2T40VcecF6EjMIztD8YcaGqCnGymuUidqIWv9Byl3HyX
Ycb2f0Ww+ddyjslsaNCLqqAwLkACcfP+XhB3GcA5OHtHL8o/r4OrLMbQ22YYhN5E/kC6r07Ezl1E
Cc+TbVj5Ay4Ebs/QX87qKo+x7z4VMs0oaUXHHzD+GruCOz4sh2iXejSXzVkd/bVbq2PCBLMfg2Sm
qjfaE6aI0dJziP33phAn9jSOZf3Fd13Xxthzky41KC/fnebo6kgYBg/hZFG8I/Uw+HgW8uDmqOXc
Wh5jy5I2iAEREC1P7WgFykXLPhaLq3I7QrfzFCuNZEy4VuRUjQM4jSS24h/JA32s0d4oFZBCdusA
pv+xP9GqZ4keKXD67jjnuFHxx61w3VkmjpAiqTAVanT0TSqdpB0eBXvxBHhCjulx9ZMJJ6Y+RoWf
dqXooA4y9vH8pEZPnerrS2Y1NWpj9WUBbVN4kafF5qySp62Ma9GFtg5EItL7QP1K3GWn3I0fRgfT
O7vA/o9+7P3IVxlZlQyCWk8wjbC+ywEdEY33Eo/ZhX7wDf1kgaQXISHoD8xVZxKAcHOSKSUGGDjr
g9Q3nlp/FXgt+DyBjHdJ4jYLGqOl3uUnhqriEw+k4Bx95NjdOwrQau8mvQWDXI7uNl27N4wzAV/C
dD9ztZ7jm2XGn8hRY/Sh3CBpfjHvf2KZAae42E10kMqvzhEH+vkvce0vM2OBQOGXjXLMoRPCDolk
KOAU2CAfHy1wYaBAMO8y4qjfbms95z59p2ZZ7aXcquBoaEPVMZbcmrQcLTynQhPc21J4vllmPEjT
FxX4i5HXFY6aT1FHJ0u3JfB2/YSd5CWVeBrCuJEEZUWh0BFWtoq2a4SPep1IVtd1mLPqOae2HV5h
RANdLyb0jllZmGDcqZ1wCWAgIAlHKx6+3947ngBmLWC7jebZREgeIgtOPhm8+G3TaAFQoQEPVpEx
6QsvstKAVi/DbMIE8HuSoj2Tfb4HDjeXg/O9YvyHN1rJYS4xzOfMuZpho9T3ycTWXnbyXvcxSuPz
Osq3308rWcyhCIOeJUGFEI6cf8KXgL/o0/xRQcXtiYDkL7SLw7wLGnvgzdJs2tNKMnNac5pHxixD
0ZvkRep/zMoPhYvfyjsx+vfViQVta4IKGDspHoZ9E1ngALcVv3gT9waY2yc3BJRr/yU6j6Fl3OWc
fOqmaV0XyD6FDZDD6ngi4oaOQGqJhpLPU+poaJy+rfWcfWRfwJoUd4Aogy+Ug7ux7bwofpwBPXpb
CD2MGyqpMveVGqO/N6W9mSU5zOmXuc6s0HSKJrbFKbRUnqugWndLHBMOdyqJkljIibOMzW6q50eR
9JdMUV4BJHbARDqvLXvTc6yOiv59pScxpjvNrkY+i6QHIIhFE8f1bUdrKwGM65inTO2ArolOFcka
TjRbHDxLT+Kld/CgQI8rJ0LjrYf1IFKytAt6Jp3eCOxOq/ZlzOOP46kd4zgAVNdKFUB+HWPG93tG
9Ug6jgER3jIYF6Gh3qKVC7SuSTB6XsSHJJn9uO2/h8s3YXzLNcMb5NGOFMURxtQSRvNlNlAsFxq8
ZpTjlC3OIogPBIy/tVQfcwBaNJjAz5rUJUtqmRk6MwTiRUm1D6e9UuEnUPWfoi8qOF6a+TlWh69D
F9uGUltZGHpV96FKWjdGR2MnZ144p3ZYAa5VM1xJ5TzSePvLuC49raMs6kXUm8x7sIh1wZuocvqn
OEatMSV50qodmC1C4pi1ZOVF/RSNVY85sOaiwsK0vAM6aqhx3BXHK7JjgWGE1hmMBeGtMCPzAQC4
FuFULkZgbeTxn3LUR2OcVrFMoyrIsOqgwGkno4S+Sl4HE285jKcik5YG2YjChVTXspWb8UFp513e
KI+FELm3nbDC0QmNcVN13WVBL/YIQObgaFTGS6lVzmSQM3D5HUUb3GqcB2upWkftw0uoVB/k0XwV
heklnND8OA2nQUvRJSnEXi5KdmRkdqWI9jSMbiunl6KZO2tKS80KY+KSmtwTJXIlOHm5mz7JZnyX
pPGPoYpOQaMdI325qwvyfHuNm0sEEA2qQBKh9E6/e2IVtJq1GhAscaCAwdaQ75SQl9DkCWFySUIM
bAStw80cAP0DRTwgwwVWIH25vZTN4GO1FEb94qxsKqnBxfyzE8R039m3Dry5xO0Xw0oOo4KgidPR
NoCSlj4PrzG6YGMSO00h7IJpzKxOUkKrVBTgMxv4b/YC1OlnoHm48OD72wvevuVWX8LoZzp0Y5N1
KHYNXv3ZBK87sFnvURK1ReRaeo4j2bTulTB6yKs7uy7QAWPKuICE3p+lb0HHg1bZNO2VAOYSHbKl
DrMSpYy2uFtSNE3rVjJjWP7t9q7xxDAXad8nc50PSGxW0quk+SLgLNCgO+ocw9pWk2sIwk5siJUW
IQZBCLJc0Cf4Q/VoyWLSrY5yt5QeYON5b8vNE1pJZDYw1ot0zjOoQ73Y3RBbIZICt/eOuyhm85Jp
JmmkTVTjwt1UYJrOdEOMFbiUEsT8Zn7kFbg2XcdqTUxIkpMoQrCN1Jdc5G6UgK6+LcHUK7q3F8YT
w9z+Sy2koFqpiVNo6cdRNVsnR26vxGL924J4j012TqMtOrDaCjik0dYtCuMXP1KWcDqHy5PFWZTO
uF0Z7l4jC97nZvo5MH4Yxqeu5pRYNn3u9Xh0xuf2iTySqoPN5u1JFl4jtKuNgFwUznqSWQCGUYMf
nP2jGnbjqcJ2/A7pOLapAS+f/+jd5VQ+YpKHWPMd6keChf+7V2zzu7GAqBXDnbdlb4sGgBrg/HSw
kDCOnxRS0c7g6nI0HZg0nVdhcEMdHAwqyKXAkbV9diaAMnWwG4OZ+ndvawyzERRgCHXi4SWvj1md
ImLkvJI2PaF6lcHYljQLFSDBFNz9KB+H33u5tcL8cQE09e1928J/kuWVIMa6zCJVxo6+XRonfKLd
XKVvPtV+4VBE58rVLMVePsUgTLJij+cUORvJdq0Vsx6LIS1Ya9JeFz+T6VUfOTa9bQS/9pFtVTPj
rI8NBSF215nPS1HtSsA/DWH+RVczK8AsjxcPxWeQDnKaKLb9/VUuY3y6ktTAxkF+LIqfkq61TC48
wXZ//fXkWNCSTi+MekYm1lElS7g0aA0fdqZpCy8LUs1oQrUK23Rqbls//fI/jfy6MrryVayRDIJI
4hCHpmIIV7YFq/X1uxHdBaKVOrzSDk9D6N9XwuJGyNo6R2KsNjFqO5gnRROe63HkWBtPDHs711In
5QRaEld2DvrUWt2HUslxG9uttKsDY/zGENWLaRSI54tTty88SbTC0o7ejI/qcTjOD/VpwUUN9vE2
9tLOkv6tbLySz/iUOe9NXSjhnlsXqA/H1C1tbV8cJ7vdk2PoyP8UNK7ksa4FAAJSp8NPmgTzeOOL
qD3kfeLKhPN2/0vk838qqbAgEDpG0kVJR/1v8hSvtYpLItnoLXJnB3l8DEYM/4B2vnKaYBb+XS2N
ZBbiBWQRIKl+CdtPovp95GFO33YgAHL9XUQaZqlkRrSnXd6b+scg49Ht3dZ5RWRuTDAXBmZuIh+c
5fdtDGfYXqLg++3bhbcIxldIJMP4dQMZI3hDmr3Ew1XinjzjH7KxKVKthuHWro7pGGmHypdNALws
OrT5/t8i3quiMX6iq1pTFiJclrmkvC166AVj/po3HcdTbG7b9bXFslaPS1os0oBkTWvgFq7yU5kq
T/9wMlcRKuMLmqHVi9qABivth67ckeDl9u9vn8xKAGP8dVcswwQaVZQbwl3qhp/kB9oBEJ+UA62N
a4Rz0W+q81Uem8CLkwFQdIBlBGL6qR6fi/SQkv3tNdE9+ePmW4lgrH6UBUBhz6ggd2jHspCMtftI
uXRy4QF5Lbf1Xn/LDB5/HEcX2MTdIqaUcBvrksml0Y9iy8mt8n6fcQMEjJvZRF1Z2ZYPhaC7PfDc
bu8b72gYLwCuAzJnUYt7L2nvWyM7dap2EoJqd1sML+XCvurhQ1VZCPEeRW6bjuVI1rQLTjOofLzS
oZ2PHHm8dTHeAA0us9GOuM8pHytgCzz1KXjI3tp35qnKL78I+6C1OEI3HwaAdiSgAZMJgAt/vxey
Oc4NWSjwMFAbt9cx/i1l41MmDk4x6HdG0njogbOMLHTaYHKULDsKEXkMSWPVUeiQPNkhKcXZ+e2N
uH4TsxETMf+3HzNLT0J7VLJLmXEiNBob/Wl7VxFM7CROGPhQA2SG8uqOVtza+Zx0gaUpeKQjoc3Z
ZKr0t6Qx3rGuwO6GgXo69CS6rZ0+Ro5pJ681sF4qu37jtfVsJx5Wh8o4y7goa3XsUOAYbdFOdwsa
Wr/S+T9+zz/nqNgnV583cZnFWFkuuGWxWEHgm+XL7e3jnBX75tKiNG3lFjLMMjmLRYf6UzFbnQDO
2Gl4kUHEcFveXwz/l3Kw00CkIpGuK3DMCjBL9unBcCo3fDYuaH3AFBJXHEc72IfXDP4KaewT9An4
7WeKHRKjKYUSb3V2c44dHkbP9kDIVTvYWSGMgxiYIEM4MCZvGBG3ouVLUX6Nw2MXA2Y/wriGoxu8
IftNRQFepW4CnV4GWc3vfiYpiVIkEeqNMYAygDBlNfLHceAh1W4f3UoMczc07RhNAu3KUi+jO+yX
XY7R13wvOokb3PHS5Nt2tpJGF716TkYBQP2MHFkV6V61KIe2MVrKJ9PP3P+HlO92P8lKGuMWQTHb
iGOLFmd6PxQexibtzp120h1tJqk9Ya/uzQs/SN1ODKzkMr6yjoFlAhguzNnsswfDlzCX2hxJByzI
wCoATRfY47H4etsG33ux/nCZK6GMy8yTPuuNHA66D6UPqrCcw0I8dorhmYr+SZKqkyTCB4TVrhKj
t0EGWDR25pvWGLaQIPueyHuKMkcG1RWH1Bp7/WlJyY8p0225Th257g5yBRLZTHQXBaO9ZTvbt1ew
ebGuFsD4YHCzZYM85MhrYAobaRMNWFTg/pzMyLst6B048sZWsaFqmrVtMwZoy4uE6JCXwyGeNUAI
BJ7RAK1lBjaQlnp5LjpZp95VAZBiqvS16NDmXZofBA1nOvYXURd9JZt+YD4N0zPTp66MnQUljDTr
9+pSWNPcVk5kgi6xTc690t31gerqUcR7Er33F/6xGqCBq5IKxB+VfUdGYGtB1IWq7zG3RPsnboWl
7ErbtKXH8oAHDC322Qhgd5nfYM6r+i54KifdtnnlrD6CcSMCuLMqlEoBi54m9oIsn7Av6tcmGK2o
q/6borBV+wkzZW0awrxq7W6OAq8TP2dB7WiG4t5WFI5GsqG/KUSZIL/XjJTySZZNK0KmWRIBt5pP
PPOlteQ/TvGq/Zryu2ccRiBnVHTOEWMtjowRYoqc0e3qM1BkHRPzSqMDdEt7cVNn3I0iZ0s5lw1b
zO+DNGxagTZ6ai+L+CRXj3rIebzxRDCu3xj1XpCoiG64k6tPcbcvG5kXN/KEMB6/l4OmTqsSln3S
/GGf3Rdv80OwG9zAwgvkAMf7+E9tzauDY5x9FYmCVPXQxrb5rAyYLZf8dvxh4F+3lXG7ULASxDj4
JUnnoW5QHHtv08YUrPo27ciDdAycEI39xBvOGLlC66BX2NxU4vbIOUo74NqSwLDAdqX3wqwSpcYz
1bxMDvh9Lc0dj6IffWstyQpdDeTMb8Qq7uoYTBUZLrnM5qGDUB/yp4lcP0H+3US6Jc/q3EB7aF1U
T0UXPdUk/Hx7k7f15yqCscIk7voeSkScOQmstupts4x3dcKLYOlR3VoJ4y21UKwkUFVgwsaIT1U4
fjGaxB7y1Mf1arfq/FC18cf/tjLG/JQ2yOtCiVWnUb90wEkT0I2hcbzIX8K76/Yx5mcIObjZE4PO
YowA6qSTQ4GnY76l8nmU938Jsq6yWLsbtDIBUTg6WjIbmOHA/9Wfki8Uo0bwwbaA+DX0Rm7xZfOe
W5kBY4SJjv69MIIRtm77qjjAi7bBxuZojnrOXsu9bCWuvg8vvOoqT/WZ2KjQE6POaH+JaeyV5H4w
ONc3R+9ZqO1JDAyA/SD2CqsELTvo+ohdlUfvylMPlokcHZptoHSIVChOp+7VKHUi7tqj2+TMG/Li
bJjC+AoBAfCStiiSLe1e6+5THgoCRw9YbmRFG+VOBPuWg8YlqTyY6q5OF8sInmWRC4FAv/WGt1AY
b1EsRGpJBKp74dg59NEkJ+8gRRT9BUQWvLQaTxcYT9GCYrsmErZOXPZS/hiqaJZZnm57o788O39Z
r8J4ijDuG/Q0YaC+t4F36OCJZKMn4TR6FOJU5YQe2w/4q9UqjK+QTD0r6KXmhP1L2GMupz4U01c1
8+fmLC9fRPMwZT5nhfSquHVqjKcojTIshQUOF1hWfmSPqUuzImlsDa7ipp76sS+d2yKpE7glkXES
WtfHmVoiBh8849D63Y7Occlc1IrtqPjX0f1BoUzMXBkMqvqiP5T7OFusFGmXPOXcJhw9ZGE4iiFS
yqqDT6ozfxAzsLzf9UByvL1nPCGMn4g0I2piCW1AdQq+IRFN16phVQmnefwvsdt1z5i4IotB47mM
eJyDahqgqZ7+hukPfzqkGFrX7zqXzumHSFyJR0xG87Sfo4nvne2rpEtmyJkxFrizxMP4uT/neBhS
zdB9OnEiOLxZeY4aspNJshkZpiAgl6r1L7XmhcUpVd9ys7PisbbmsnES6cN/O0TGmaBUq3dDBo9F
ulM3fM9Kv0teb4vg3CeE8SAAAJDb1CTolOlTC5jdO6novH8Q8esJTdisZg3eayGlAwZD64zmN63n
lS4217ASwNwjAI01hzakxeAFS/gxxLybajsHtZLAXB3FoobmCBqD94nj5QOSbgjLwpf6DvQgGHw2
vk1HFGtOhTtbO/0BjHaUkRqJxideynbTrFcfwmgE8OFAREi7jkbBJfGDUrhGw7Np3nYyKlEaehQa
dKSKvscw133JbfGhcge0e3Z+gQa7hddAwpPIXCkmqPrSMUW9SyWuOD7n479EgatdYy4QY0ZahdAu
nM5AR13Y2yQ8lrxMx+2j+YMwJEG2O6ooXM+87DuyK8w7YeLUO7dHcn8t5A92kHhRAPpAhy1aEAaE
x9oXVThakDgCuxKUCa7+8Z9edCuJ7D1S5Vq2IG5yJm2yZAJs1Rb6nucXJcydWA1Phhp8ve0vNv3s
SiRjbGMHAApTgr/4ObZNwTIpzxgvHLytdKrImJJWtOqCvAZxNDy0+kl0iy7llMDpT/wRuKxWwljS
XI9p3OsYJZnqQy+eA0G24tjJdR7XJsc/qSJjQAYQt0iWIQeVnAgYJB5k1ziLAIk2PeNMA+vkkp97
j/JYjKBg8LM7DKjIX4dXqKltuLyZzO2oYLVuxt7GpVGquYC7HNA2FdnSMQZkzpv2kNq6P59o6Sxz
jQ/oqADB/fLttvZwzJCFS0lkEvZxDF9iNF6jnpXyqPe72yK2QWSv63t/D64CjxqE6JnRwAzLHxM4
O2ieiHb6D0BFqp0etXErtJNDLv5LTLcSy9hiEI3TopTvDxjA1A69tSx+yo2qOHbx3n+zWhzGaRQN
GM6Iqh7j1x40DSDfAnOl/iR8Sh/a+9jjZjzod98wk3evt5KYi4XWxRK67ChlAnFLX66s4pjue1yo
427mEdxvv9FW+8g4mHmQAwncwTTXMbuanR6AEAQcGAFaGdzVnOuUt52MmxFR7ZRNmh42o8Eza+Fz
VxmPt/WRWvet/WPcTBfJeRXNOLFueRMkLMSwE/VBynfR7ATx821h9MduCWNcTRiCPQaVVWTUC/Sa
BjpKuCPIVoAcHcqelvKaCXnbx7iSdhZavSnwwAj03u1F4SyYpnd7Rdvts1d9YMFPpm7W02hA2X0K
ei8rgmMly3dCbHxWTQMbOOzHMd7HyeSiuhbZQ41xg6rzVKHZy/Lw3EjxMak7TzOFs9lwzZHjz9j8
dA10LpOoUNYZHN5IWbS+kFvNsYhs7TJgtj51gqf0TZud25vC2ff3tPnKJiehiAe9QVq8E8pdVLQe
ePnc2yLegVH+VCUFaJSqqutgSoWqrWSIAzEzMBvTZphwlznpJ8oyZSiW/NC/mE/LsduNXgVXWheg
k7ASLLUilpJwmy+3r+nrdzAqDRgIMusVritVxXjTvgnvRd3LOK/+7Q29CmEUOcX8dAViEVzRcmGT
CBF8K3AUmbMOtvyLeVgR7E4mcZq+f+gkEUBQ4pfSwKxFZ/IeItttmMav9bDFSq1NUZylrwSKzZoD
GNh4kB9iQMcTAHGHtM/8trb85dK9CmRuv7guy2BE75Sjt3hz5/G4Q1XdUhdVxjS1fi8nsZtp5jmc
UTQaQgy1Svhz3st+JgboacOUpEgnyXnJKe53MSkQQuYQNSQ8Lpb73qU4Q4GjnaJ32r7odbE1gJdM
gsWLy7fdwnU3qLqtbKcZxVHqItinXH4rq9OM+VOBFyH/5aK8CmEuSjDV9FkU0demHWHidUfR4Mil
eKVzf4G7cF5pXHFUv1drCnSSRHho0yi22Msuunrt7qD6opM6hc9V4O2o47o4xvuYw0JKndBbE4QO
C1gkgsQagG1EmQCEffRyW31558X4mCoXZi2neXV1+ADocysbUWnktdz+JfC+rolxMuFchUlOG0fl
MwANntNDble75GI44jf9/NM0aY8OWIwqn9evwXFw7Ixj0KRtg7cOSozpXSb7IzcvsZnuu3ocdrJR
B1jgMurdzyKcjnjb+Bj7rVPvS7Tk4yHBm3vlLYhxOIqJMbksRGoMV6ENnEJrGTPntlbQ87hxA7Jz
jUabDOIS4CEhHoKDsut2E7AP5Z3BeYdux2y/1EJnnEVWzWBjyKmqm5klYuA/j19a0J/NHhetkrdp
jMsQtVYLQg3XnKZNdjOVfou4/vambVc9VorA+AkplmooORKxHUy2RUwgFY9qvmtVIIZUpzCtrbp8
WOL/qg+MwxCnCSB5bUvhi129OIg85CuOi9AZFxE2ijCpEiK9OJWtGqO0I7JVZj9wLlKeGMZHTCPI
vPsZTh3xaxU/N5PTp5ye6m2EyOsJsTwkqYi+7XLByWcn2SaUO/RceRQXqvfUR+luOEw27Rgs/MC0
+yO3LMbxFCwRSSA1xAgyJK1mofuSVUCMX8bEklLTr6dmr+joX1tAtikQvwAuRZSnDynMWyBj/N+C
vj94SiQlN6MZR5qG7bmQ2r0Airnb1sA5TpaipDL6Ym4p+pauPVXd98l0F17bNU8E4z7SNFzKmrbI
FNNlzjJ0XYM3b57/m17+MX8gg4AEsCdAGUqfgv4tlFNrKjgRMs91sKQjVZk3UkkPJNsHIMeJD+pd
vh/34o737OfFx+ws95RJjZEuuK0aRbNBKP4QV9G5MYdXYJT3ltrFnmBOb0iVAdpoAToPUfsUCKrp
DoyNvO4O3gEynqWZ57COJnSPda3xP6Rd2XLcuLL8IkYA3PnKtbullrXZkv3CsGwP933n19+EfI+7
BdGNGE3EmfPiiE4BKBQLtWTu2gRUxWHur/UgMEVRAGdyrmVoerM3pgQPaZ/6rERilTvj8+KzCA4y
LvLuP5k+P3IwrtVs6QPeO+uANgVKdlkueY2RCL43gt3jpw6Qja4J2ofhMJNvhfawqJ1d5YIUjuAL
zQ8a0GlRoa/I2kxX+CJoQhaPSadCzzJH3ujn5W0TvVj4gpw5Kh3sDu/ddN/vc3d9ma+iwW0horR6
hTu95IfySOEvBfG9aB85NyJl4ENuY9S9s84PW+AObr9EAo/7l2TOn1iH1ybpJrA8tyytn+/R1+qw
5CV9ihWMUkxuaBduHLEK1idS2PVRSPQo+PBYXGRS0NAkBL21EI1XD52tXSXeGDrJde8pTmq3v1oR
px77wQsBJC9a0kd5NOkSAOfuOdb3xdA5U/TNHH4JTEa0MM6DjKlUFiuLff73WMLMwU3ns5RpAqpu
EdmtyFQ4RxKFYSQNBty0Hu9lKEdHiWu1onZrgYu2+OlutWlXUve4dKyrj7GPx34UQEoJmWAMdwei
ssjls7L42W4q1WbRZfiMhuQrNb7py203HDKRJ/nLJ84g0HlRIBvN0/YSORli00RXVTnphyiWoN1l
3rQF1F+L/jFuerfuld3Qao+zKmKU3D62EzRn/qmeTHFN0bpYJCu+eZEz6poTkUig9yKC4QJxvKXL
2AoZxY2MAeaA1I/JIoD4y6fstBTO4Je0Hmmr4ck0ORSK8I0zvpD94LJCZOQaAo8sWhBn7lKkhYOs
wjJiagQ1JIExqeKojTDlsXGLkYg6KTVzL9pe75YmpnD8MXJm/nTPetPWe902ociLOdbcqQTFj62C
9RtE9hedpXQWK567KkaWUMMIR3FD3QHEFNAdGtzFnb+h5f9KlLTa2Ms3iNxXJpNXS05kiUK2Dvkc
cGaaPZ6De4E/JO/97hsU9lecrcsAI5Y6xwmIOcsg1r8N1W0FVei07ZGQ9Hrpp95/oZl3GVS0Mu52
TS0EJNH9AaH7tLPlLOho4ebDB5huNbgOYloEDzhL52xxgXZvtaJb3x3l3mlIfj0vpmtYYfCBxZxg
+GxRXuShmTCGyrxOb8ZGfYwhxa4Wzb+PqzRZpRZ6+xUqG4Q7p3TKRlDw4Zyg+Z3SG20K7Wx8INHn
lIoIj9jGcJ/iN1Dc8YzLKqm1pFPI/c2Y4XdHyV0hTlBRpy9v+xhq3QKvsX25zhbH+cEZ7RiYz0D3
Z5P0t3WJOYU8vlVmbZ8R8jwgDDfaBJXUeNoZJfid1qQ71CqqW2p96HPyz+UD3Qq83qyf85hNYcxd
A9JReMz0cQI1V/s01bbhz1ftrsecCkiuM7vbJchYCydZN6/G2U5wRjsVsRrlE7CL5jrpv1IdQ3ba
v3+fnq+Pbyyom6QxLMYZD4ouO8m+WO3LIiLjFayDbywg5mhBugYOWidHeb6TihifAuFo7MZj481K
uM/AIM8DKJ4sino7uO+D7LiieutJaJ7Ur6s9Kylat1GIlKqo25+ZwIUr8hqQnXnNzpQ6ZSQpvjUh
RH57u6JHC5GCIh/K8esyhN5lk2Su/hIc9ykgoyHX9ZShvkgrO4WE91IIEl0iBM69dHWuhorU487L
4D2nhl2LiGhEFsF5lW4icyGBghNKc7vUejTTz80golMSrYLzI82yqOuUmfg4l+ZhmDpHHYrd5aNg
f+alo+Ccw4TG6klu8VWmeerWxv1EVj8y7hVkOS8Dvba8X0LiXIHeTlErY+rXXRIdKZb4H8yuRjZJ
dZdq8YNpdg4B724Wt5/0WkKfvH6TmUlpm3T0y7X1TFI7RtR6bTq6EfL9iZL73UptnUS1rdZJEFbm
NdU1v55nDyYbyE0TyGl/pEbt1NZwb3WqY6VQGDLVQzpr96iffzHilTiGPvqX1yq4x3zfghaHiUYj
3OMxCQ9rFTst8khYmY+/0Ta7UtB9uG2KmmIZhGj0new6Ca08XYiBYFg+VGD4HsMHQgVzatumeMLg
ruycSM2Y9fheFwWmn0Cil0aVwCuIlsH+/cwJDSgiqy2ZZbdUY7vugtGCScyC98OrGst7MzwthLu3
VkWS3w/zMrHbPXry/PxFAvkrGvQOYBbxjHsWBMdXkkN+9uATU3etjsQEub9sItse9/RncFebdl2U
ZZh8dBEa2JNxVVqGU8pBp94k4Y+yFJze1qsJX5YTHHfNu0oOa4PAH5rH1Tegrk7Z6wJMjynL9TuX
1/aX+OeExl11qV6VgiYs+eHrBxVbjN4xp3CgIOYoDv287GTBbm6bjglaR8swrfcCqhqCVa1EmNHl
v0x6txjgGlgET6btS33C4D7OUjwVdUcxESf3L3G9s5bjXN/K1T4PBS5ZtBjuaWYkIVlzC96jM5+a
G3N41JcP+afTUrjLXFmZIUkU22VlBL4TDcq0DnTMkbX1XWY9Cqxh83GrntC4ez3OVdZLKtCQ4bhu
96VbPkReC4cIAXVYX3oUxd9b/Uuw9hMid8cXrZxi1F6o2z7P1J6cMNCddp95j80x/Jo4+ZfmenE9
Jme3QOIFutW44JcXLTpD7nqjZylpFHa9pfzbMI720HwFx5vgk7qVUXqzTu5Wp2YYgWcLO6vZepDs
6K690jBn0x5Fb/dt73/aUO5CG9NUJoSpUaqzBj6v6Ss0ggSOmZ3Je7/8B4Knvq/lwlxmEF252qTb
kKyojOuudcswdi+fjAiHvv3K9JIJ8rOkYsxB6oDSYu0pdfeQG0pi90nhXQZj+3JpUZzPgARlFKf5
Ci8PMSuKNgItYG1HouMRrYnzGEoxa8qo4HhCqWrs1YydRh4n20qyIB9F7R6bpo0ci26iwGK8U9aU
42HFIwUcNzmax6P+oIJqXxU1lW062xMI/6arlnKpyxLRNYYabdINHpWem/Bz2n42M11wSIIF8W+7
1JjLvq1geXJTOUpjenOTOyVoPi7bwhY5kAY+uv9t3Os3+iy+mTqzr3Rm4SQwkcVGF/y16iVeBs7l
Yj9eNe7is/6tDwwmv4HljCNN8ngpa5xXv14XynUo6m3a9A1ny2L/frasqh3AiMdKK2Z+yJW9KtJp
Ef0+O76z31eURbHmFduWRPrnyMh3WTULfIIIgt2vM4h8VLNCTrFF+Bb6Qwg9G9kQnL7IyLgPgmRO
7biyRIgKpp601e0uDlTz8bKJbbqbs6Pgvgeh1aX6PGEdVPJJ9BzXXmzhSxt0iWErmW2i1/Iy4HZc
eYbIfRgiawjDNmY7d0wfM5DHSI71nR6sQ+FH/oeivBMY/6xKlXlNywVOYehrf5KMY57+AgWn4KS2
eB7OL8y7xm4D00eLjqMqr6mvQ36uvqoCJGFW6HibNt6vO6QoZ0XwMd82EM0gqgWNvXf6gFIDOW21
GIEK0cPkk2wF2vp8+bS2zeMEwZlHFLUIzGdUM1SlOChT6M2mbs+z9ZSN5CqciGvlsi0ptUCVYPt2
nWA5G0lKa1LiLIYMZ10/gIrST7JJcIG3KobQPZA1QzcNFUNonJNL5GmgeTXjCexNoDJi4h7aTeMy
4fUe6rOiiuG23Z/hsTWfeQxj0CSSQ5QAEpyrP+5Bt7YbQAIaOQUmp0TB5OYGnoFxHhAVtSiXezaG
Yz1kybUlCyx+i2rnze5x/i9MI5Ugn4LSwo/fxCahq+zmneGo+8hLjprHqkKsxla47VH7ioZOUYvx
pvXrOqGyqZr4Py4qM+elnNRxRKYLOmPJo1LfWB+YXsR4IiG6quuq9W6oQcszUmrsWofpQeru0Kbe
pw9KtZPrxzZ6tNpC4BvZpr2L/c7wuNuWlpWi0wauUUGmilSGM1ndp1WRrsDA/fPyxd4+wDMs7opR
NR5mg7D6Ydi64YonVhWWdtWHO2vUD3Ka7iOl+lzQ+SUdMRJABrdLiCutEXgOGm9pG1uCJlKT6jdD
ljv62l+pceuVXelnaEr8bxvDT0NYkJ4o1oT9sY/90LwMYG5Ls/paKSKBV9gyKoUS3SSomuHguXuT
Zib4h0pWyirbFwL2vVabPyGRL7g+W9fzHIa7PWveyKuSAWYYal/rtR+hZYhKA1vxMB4klOq4HmAC
5vybAd0Y0AGg+Cd390PxQ8m+hSRy4nW1leZj24bRHySMcCHet0PIkqTSGS1PUXRUZula6defFZl2
l412e9tOMNzbSJ9CZSALmoWlInRA5+/pdPpAYlSRCST18E3QKF8yXSm8wFSgDkdXOYAGjgd1ibu0
ExWdNw9Hxpy6qhIFzR1cbDeq6EYv8HVy6xRMdv3PpfIqGZO+7XCoYjm4vG2bRn0GxrmVrA5pZOZ4
643xdxNsVxFkn8Ai8t9AOH+ydBIy1R3TcaCY18HPd3pqQ7BW4Ak2P9sgnDV1ohgGtfgqMM2RUDMY
u/74zAZMI7AuL5qDWj2yGGQH0aD16+WFbR/VCZC7q2HaIilTArBu9kR6asIvVdq5i3pd1IXA+2zG
keeL48yikoqllRiFVoo40vCrYJFsabWb52r/2mHdOuo3SRgsbNvHaYWcfSiDVFkdYztoatj9tEAX
XLdrsxGtbvP6nh0dZyJGoUaFiqIocryLtxw1v/RDfFHs39PsfYUqpfXz8uEJlsYnBTD6SOOebWhC
9wO2tLyK2ofLECKL5JMBTH6mypgQw+RM/yxejWMjTMkKTGvQ10GPoih3I1oU5wY1IwQPOFNjoi1o
XafRofqtWM2PnTofjJzZIh8fw/8Vq1FjWUn4FA8PaL5wk+SeLndzkduJiO9WYBuv9YHz6Jg0zTyt
WJPS7cNwN42CsZnNAsP5ctimngG0E6ZgSwn+CdFOgF6OnZY6VYoZMeJrKGlA9jd1oqfLpiFaFOc6
jHmqFZW5Dhq7xfA4jF8u//6mIaApBOzbKOLJ/MiRlqRtG5b4xKft6EiI9utRd7tBxDz/SnT2zhTA
V45Q1zJRMeQu7jKGcdWUEzgSyHpjmvM+l1Yv7ttjkxaBGYJDJh5SF41GL5qJsQKlu537LpCzBL0I
/frFyDHXuazr80q1Q5RJXzSz+FyU67EoYmeost0Ut8GCFvZWrTVIbUHcaLQyGwJczxLRXZJJd5je
3qtUcxU2s7DWRTDMvRNKmqBgs72hfxbKu4u+WLUqJlhoGd+HaN1vwTS4CtuytkZqMB5IdaLC9eDj
z7l5PKr7Ciya2E9p/jpn0ctg6odVTtxmGImTLIkrqdJ9LlW/iN66q9Jjtma5bXM8cdrqWMjJp6wc
gq4IbW1ZHQNaz6BEEcRa7EzfnfnZ38h9FHJkvTuMV+BC6sUxTYfjbExXpkQdSVWuFnX6jOaPhzxq
PsAf9GZvOFuj+ghC4wpDZ2RN97Iy3LVx9++b1wGhEYyVqbpi8ORfTTfSXstwym1JvKJQD5Ku72aF
Pl6+nZuBwxkMd/v7ZU1WvRuR5YwLVy0rMKfgNZei7SBa7SoW5aTZz70/sNOqOKNaMDxE1Alwk6wE
3bwrh1/jrHmtSGd787ugmio0uWQiU/67UHTVXFQSdg8Kbw9mS27SPNmhU+KlKbJdp+reiOY0QXC5
vbYTJnO0Z867iqAQBaFevJe00OnA3qDF+lXUdcFEP/TGOFse952AOlA1LROeMs3slv1N1AnCBdFS
OKsozEQzqwq/D+9lr8W1bmTuoEI4MaGCTdv8+sC/yCZCZTxpuZuUluai0YHFJWvr18iPTGa3v2zi
m/7yBMFP7RRKGeapacBfrs2VHhWHNJmC3ggFj7LNPTuD4VI9LHBUNAkwUnnXm5Ktr2jJJJLXtqZg
z7YXZCmWBaEQpAW5069Gprdao1W8tDJ3zPSDHrdfSq29u7xv20dzguGMIJk7PPxT9sHOFhciKLth
of5liE3vY0KUg1oKumZ5Tod4nFJ5NFjKRJf8cM0DKyFHNFMfc0u1kwrClv8eTyUEFP+mbBg6n24g
1iyvOcucVBjTzGtPurfoIURKSQtbAdTmM0mligGVdlmhlH8DdkmpTUkHe2B8FckViBpA3WdYbvHM
6mEEWbog8UUd91tGqEJk3dJ0dFKrfLAVT0OeDSAgdtOCBEuXe0ExXqWdiKxlK0/MxFSIaWpEJjqP
o2sNqglVRNwqtxcPjWAS+mD067rBmC04o4k9iEYKN1b2BpHzriORo6SZpNWVydHInmvTG8ygC/99
bGValkpUVUUHN97Mb324EqvhmswJZnPoYZScrkK2UdwPuxG2vEGR36JYfRrTogGKfLc+Wz8ZxT4j
cS6CBNS26033PHxVX2kh4m8ikv2th+AbbC7jVqwymlYGYMf71SfeEEAQ6r7czVBazb3lSRc9adha
uC8+Erhg20Fzv87ySG/XagytqkZ9Sd3sC/VrP7pDXVizC3T9Ejv5pItoaLeu3Rs8zk4SPTXMhQCP
UcGVmAGXb9WvYMCRMlu3qVP5ZWBMh1kk3LkRcLyB5XxyneblVI+AnX9MnuyUYGnLfXMPepjP4bUS
xFDvDMF7R56E3HAbX4M3yJyblvXYSkLldcHdd8beTia73smf2h09tHbrlEftthGVbrbM6A0qF8jN
YSVZ0gBUaceMd70y99pNGNtM6yv2SqctncuuW7RMLtRfR5yrOlaohM2fwmw/dp1N2qfLGBtfvDeL
4oIRq0l7RClYlCp5tGptWThzvuU4zyF4zuc+08EQNGAZv+caqb3udIwnEV9By9hHeAneoHHurFRR
JqHs8jGdXDZwOF+VxGaNoGyuTE0dEeLmKYH/G3p+EClU+Rx7kyBm0JIWHH5J5dNs9Zt22MWQsbl8
UBtxA8YZTzCcA1UsszKksKFurdjJZ8uCasD6tUsw6KV8gA/uDRTnv/KmX9tCfoW6zuXvZS+oIm/l
fN4AcA4rTvqc6hIAsn9Wn51ReAtuJdaiW13Huwx11+jl8u5t+8iz7eOcVVrFfRqZgOy87Eb1UvBk
aB4e0NAdWZ1pXwfx5/UDfQBYJmqURMGb1uBrFqDUmxWyFNQtRhNkIyMKPEgMEO/y0jZv8AmFn/KS
JrrOjQqUtNlZ6W5NBa/yjSgEq0BzGGJWA+V4zu3leRy1ZVmj33gpUXa7nyLZ0RLZzmPBo2XbUZwh
cf4uN9aoi0JcXfkOFDPogQzdcGfcsYF5cXJdiMZ5vimUEJGAiRNyP6zunxzk286Pb6A9jC5q0ZDm
5ibKVANttEYNjY+Mx6qOi86QiNuVbITxqSzxlZpBuFd8v2wNG3GWhdf/HyDu00h79AETCqDymnWR
yvvfkXccXIbZ4jewiGIaEPNBVQ5Zm7cxzjpX7YhGT+pqn8KDfoCNHyA29UO56VzqYPz/CYJJHv0p
QGWe511kdYbKra63hro2why2jhZP93ehYlJsPJwe2fsCYuFfBYhbB4cmBoJHp0r0d90oPUY0qLFE
8O77ZKcRO3blvXFU7mY0iLRO9zLY5G7YiXJGr41J/ELPYTkPmWlqOUDyFbEViNBZ4xLkcG6YFHMR
yA8Mm6Dlv3le8fao/OhhFg1abgY7VFEtvFIRxqLL4u35GlUT9xbVCDoc9aB/1HaQgnPknz/q7/3d
shN1PYjg+JZhiWqSEjG4EawmjC42+azd9Ahf0ajia5MtpI5hYcC7DcazESeqwD+/Y8KxwrEa8UFH
Oy8TrrScXyDqAsO34QqeV5tfHpT7/yBxNquXa2KhY4G8Ctfkt7+VjXM/dn+Afcpdv/efRQ+QrS/C
OSLnsUMIBUbFgs0cxk9SfKxEat1bgf/573N+WilSM08y/L4md7Yy3TbmP2rs1tM3ZQnMXtQvsW0b
ZxvImaKEJqM86QA3OYO3uiXiBckj+9JmEz1lICIY2Qq0zlbH586SZoZmVwM4wjpN9v16tCqHyvs5
E1jGVrnBOkfiQlWVmopU67DBzuuvEeUHKBem9gC+tSD2zWvGyojeS7d4wqhZ6GmPH7MTdGEaChor
3qnEWphInI1aB3MQ2uzMf9bhA2TaWOAJgPNii7SmUCYEQBkeKogNyTtFlBbeGol+g8F/iMyuleYc
GPRhwCs0dtDudiUjwJM8M7ZDnwkfsgRN39idkJd0+6adFsjd7SLWko4uAJe/yYF5mI4zhs3Uh+rH
5Ot+eojcSZQT2kY0dV2RTYV9fd/6ZV1v5lpWQ8iLaj+05UfTCj54218e9QTAvTMs0oRGowNgOpT7
5IY1YE4BG/kyoCZJHphulORqCNHno3jWZnN1GgIKC/2fmsqnxpWyRbUkxX6uehDHviJqm2XG8M7r
n36fv9u1kRdFgvyei2a1bn5cyBclehBEDJtfljMM7oRiyNAaaw8MxnwOjmN33JFPsl/5xq3hCrA2
o5MzLO6wZrlJh4rd4PI6v40d7Wp+MffzPeuVXfa1E/nKPv4mcpDbDvkMlXsf9jKNGVkXc8iQG3U6
jFoWxxFv7Go/BstVLBgA3zbJMzxmNWdVpnIheY3MJfuCEodd8eGw+rI3HK375ba/Ig/5dx09RutX
7fZV4l3gpzdfClTTNAWkHRShAvc97VPEv0Zv4M4NmD1T8Cyh9z3oFVVfv0p84aGyQ3tvpCc47vMq
Fz2pcUHZ5xWC8vjviC4FZzYcK5iRPxdN8P/lOE943PeVpHlXaMyJMaVriFkF8mTrP0fQTId2g33N
qODFun0L/wDyXaN9JUmxHpuwn2Kxp+ZLSEwnj58Ed2PrrXB2anxeO4TG3u9tDGfMDaJ11kMMDRVv
Fa7Lg6CrJzo40bK4ywh++xwyTFjWWt3R6aa0bskkSC2LILibl3fJBDYSQCjoj7fQDRbnKIVWH+Cy
RWx/OiDuwsE7V2vdwuDlOLHn+JNqfp6tL9n4AbbXNzhsuWcX24zybCGLRdwFMvXrApUvUXpze8NM
C19Kgs80XzfM8sSI0hTJOUW2yyG2S+h6KqJ01rbHP4FwUYCuSqXRdgDpvAG6nvOOMWqzV3Ds6fcC
qxYtiPNFED4EKfwIrHhf3EhP6y5/av+hN0yPDYKOB93Ln6kgAfTaXfPeIZ3WxzkkLY+GbmabyBiU
m2Dc9TY9sOFHUUDKPM0lIM4TyXHaQygAQClBbIE2/qb0QaTWF3hcHKfWH6Yvl7dTsJu8dOkaI4Cb
WSIyRhxQG4o9Rx3GqGVNtIWClfHqpU0SE5BzvKYfqa+4VWB5kddfRUG4110lYG/PZcc06z3LFeYw
tqOqP+fH65mm4VwWc49t7V09WN3Ozks7cxJHumNikiakgoS1ks1HlHaC5BwV9jXOxmTASV4Pr7o9
8af6Kn4wvM5d4XyJjZGyK8slAv+4CasjCW/gvU00nnWznidSSBpmTxI0iSjfx+7G0INaA/e8Ju0v
m87mpp5BcT4y7GncGSGg6JzaWgTlg8+XATZt8wyA/fuZc1zqOOmyHFtYJx74ltrS7UXjXK8tsO8u
3BkG77mSwiwIBZdEvoc6iC/drAYm49Z/KlfaJ6LXkmjHONfVL5Vp5gUWRMNgicCekn9A9dMCHeOf
4+ccVRJJyQj6X2zZet2hJijnd7QTkbdtvzjPUDgvZaazkrY5UFiAXx0IdDkiT7kPodAq+w0enBOY
CFpn2NWiguB2JPoHWufZNOtUj3ud2QQj/y2g4pSkroosEkQRd9WTiHzhsgViouutBYLoQc2sEGj9
EFD5U4b6biKIrUUQXMzUdIOGahMMsI2/S8adYdT28BHupTOzQLbv7TqasUmGWsU65PhoKrex9nT5
pm5/IM+OhfMFGrrZ66YEQIokMd0x8kWWdk8PogFwwYXV+ToCksLJGtZAml6fBp2dHOodK0AvO5H6
yfa74GxV75yDBl1eBXYeffl/0ZV9EpS76hrCwFd5ICopXPbdOuHcw9RrcTdkgBswLCKX2VHuDBvk
B/cVVT53SiHw38Kt5JyFgXfPuCzYSrV+fdXFbuYsUApGtUn8qNu2cw3jXhR9f6BKfGuCYTZMTRui
2GSQ2xwfDDn2+iixBXa4GYjqJxTuNpUlrQatQpRhyHjwWFeVIzn5gnejuYs90bTDtjs/gXG3CvpH
o2xGANPpoYp+5qJECtv/99+m0+9zl2pSpKozWcgkNZo9hNdLXtiJsdhm+WzoO7kU2AOz5ktw3Oc2
Qdv3krMTStYlqFfDNaFhKst1ENa1d/mcRMbAXSzLLNqRqIAq0e3XtM+x4Y/mLDAGEQh3ndbVMiJ9
wvblNLJbye0UhCmZIN7aIsKAaz0dEneJlsTSE3MBinocDEc+GH5yyAL1Vroxr+3smrVYjTd9IGrp
2j4sS0ZRRUYnnsx9go1lmRYzRERrmPsF6QoN2a4R86C/Lh/UX5b3B4d/H0xFX81mh8+Tajj1Hhqf
7niVuyk8hWoXj/KPhQ0SgdNX5Hu3D++Ey7mLrNeGSS46BDKvE1+gzjPvLVPEn7NdgNBPMJy/UFpj
bGT23oox1qY6BRTM7w0P7aFYIPS8XpL95C77+MDSvcVTKiJW3y6NneFzLgRUppMylcBHxzVa11Rv
RX11uZWfGZN74qKDbSdK0mwWrjE++j/TUTi30qhzmygltpYRkqPS6BUOFpviQTQ73X485tBQl1wR
rOhA2b+fBfPhFM1rVGOlugWSQtCG9P5cDIIrv+2RT0vj/MpqzpE5NbDWBNMq1fIgZbNz+UKIlsE5
lXqQJT3qcN3r/nkCF5ZSgpITjCSXUYTXjvMqbRYvasye5Uy0MBzc6Ff8NO5UlINDWwcnlnkjuXGQ
Qmf65TIy8xvvPwKnHeT8ShFaISU9jANJ/E+IDhxzrTDwpDW/mgLEEJn2vbSiYEnku8u4gn3lW+Q6
qcpqhV1Etf9eVZItm4sdL6IRHtF9Uzm3MjdoYa5iwDDbV5nto+QI0T6Q8cs7UK67lpA1WIjJ+ZgK
oJmkAzPd57fml+4zZPue4pvXGx7bCJI9ZJsFnyXRdnJ+xdA1aclaYI7SUY9/GsrgGdbs/7cz4xyJ
UeZLLVNmK8rXhel9GYltWCLeWJG/4httrLirsyEFzOj/FlDIjhlEFMjtihScvOuuFpyd8J0huAgq
70pKK8FIMHZwOcitzXqxEElemW7jJnvJGwt7PkS3jG8vvF+/TkTgZv7y9PhzD1XOz0wKwYTbCE+m
PCyHMKj9cK/u0ejTe6wfJD9+YBwZYcwJj3M4ptrlsmRguZZ11LMXTQaR+YdeuicIzrVYoVqA3xZL
WtInTc7tMEYSziwFrlPwCeD7aCZwPyNxhIUkzbUi7yrIZF+2+r+kIP6sQ+N8iD5bc71KsEeW2Ut2
ycF8ZBkIzWGtCv/xs6lxziNtwsRULYChfd9DttE1a+guh6IhZ2ZOF9y+xvmLdO0jOqrYtXq4qtO7
QX2orat0cSp9EjgNwb3SOKdhVX05LOxezX60K6Gbo4AeAbd4d/mUNs3A0CmjEGZ9a1y4oRZGEQ3N
gkNa50NTmLusroPLEJs+9gyC8xAqDeWF1ihDIdhwYyPxMPoDsjXykSkDeobDuQI9rhualFiK+o11
/6geRhzccE+JM+Jhy5oR4qOGdFvpiIxPtImcU5AS2ZxKHStso+kTBh12tBONboggOKdQzgPmTgkg
xrzeheW0zxLRU2I7z2FYUIAmYGZVFc4W8qiv8RCE4+mwdRg78xl3xbfRYznDWhN47u0FncA4qyD5
3EopA+s1r1e+tdLPj1jd6fc5a2i62ahClnsd0N7TE7tKvFLIb779+TnbMu7kp2QY1agECiPEYFtW
vnToynrtbGXE/fEk2LbNy2RifAD/w4QZn2k12wIv3RR2kLZ3RdgjaXMg/a/LW7fp5M4weF9q1VEj
xcDI6KNBXkZzF9LFmcxDpg+C5bBTfudPz6A4f6pNUbiY2gSoOoUcIwFhT2kb6jjYsSaaixBtHbPI
s5eVVi9SqjRY1kwejOyfWg4qWdTIv92BcrYg7g5JUkjrBWSzeKgujuYbz6Vf/WrRXZ1ck33vrYhi
JVe9wZwJar6WW/64fHSbt+oMnrtVVrtaq9YCXk0mMLZrQUyIwJ1vf9fPMLibJZeQVZtlYITfCJbY
BebPGq1zwz7H0kTtt6JD4y5YJ2lWjsorYud1fCghwmSt9FNnre7lfWM/c8kOOfdaF2pYQSkGFSet
dFZdv9X70Imz7Mso6Q7GdA5TFQtGov+yj7qK4qelsaDyrT3iTSDFFRRp4G6ZPmNyqBzL0T/9/wtL
wLS87anMP2j88EdlrUZOgPdai4Je8yHcy/vONaEEU32CZtzT5Q3dPrcTHBf8lQo4kKcamUtrSnfL
XNkWxDTHXMRZtW3vJxjOVUW13iQVstnuXO/hQXrRSMu2Kzz9Puef2h4ciZmOXVukayv1iyl1UoU4
uv5psBL/8pZtP4DPjohzUMUUrpnFxt+K1p594kj2gIYuCpsnTm9ne8Wp3IXYi6gGLzorzmdBBE/t
0wm4PfGrsHIaeF/QhAhWx7bq/RU7bSXnmuYymsFXjaMaWrxPVYdNfJvRznQ7dFmRBCTIorrD5vQY
PdtQzlPl5lxYKbN5LXLbvYZ2X9ON9sQ3vBnVm8qVr0ThtOhS87LRel5kmsyGCtcfI8ZOcvBj1bvi
+fdMIYj3L2/qtts67SnnQkJDprmeY4FSgiHaqvWiWHloB+S/jMxJh9wZWFbqMqZoibyctBxry7Sm
rEIlO4uzusYuQmpUlV+7Dj9YPTodIs8SWkpSCdIa7OiSHdL1pRDReWxX6c8AOB/Shl0zSASbyLoa
tavIm76at+Z1ib5wDarHDoViQYwObbmwqRRc3kzB1eP1ohtd7uLKBPai+mp2U5n7ONr/NwjOq5RL
TMDVDYiYxnYjfVHLx+VD3YZnW8h5kNwoEzMqgBFlk18Mpa2YoLPKRJUqZs4XXAivF41+9nSaV8Co
QXWTHSxPCYa92G8IbhUvFi3LtIqMFDDIp7m5uji9ZuxQh7stBgs0Y22gqMtH8pBnG8iFOXOjJ6uq
AXJp/HH8kll7UxK1o2zH2n+cBd8yTyZJWmo2/qkWt+CArpcfxXBHWhG3h+CTzHfOD1Pb1gMb9h91
b6juiklUvN6+MxYkX8DigVkUzqvPU9VhIBM5f0puiySx5Wp0CiFXwvYyTijciYyTFo8tK1qjK9TO
dX+Rv1++l3+JyE4IvPPu1LZsTPjR1l08ZEc8GXVXsC7DkzvgD7sW8VcL9o0vHWhZ34IkEivSrGMp
uWl4a2oCdybYNL5skI4LJN2ZGVfy82R9lpbny3sm+n3OVS+huUwlc9V0PLDmiDKqBGGKaJO4gM+K
mmhMWGNEPd5A3dPps6ulkAQgomWwfz97iTZpZcxrAZDe2GnVUy6KWv/yCv1jWnwpIE67puuZ8S5K
3ztWC+pncIgP+hBI+egbqe61C8Y0dfp/pH1pk5y40vUvIgLE/hWoAqq6q3q13f5CeGXfd379e9T3
jgvLDHpe3w8zExMdUYmkzFQql3PQ4iQ4M7JVbbaARKRQQe6chdYodXbTVtdOL8GWsnixqneWaepv
CnKd+0e6nXUyZUxQmkg5me8lvtVmJEZXVVMEf5HdibaCoazAT+3xaJ6aex4cyObhrkQxNk2CuUHz
BoaC2063G7VxNaU9lhlvJnfzeFdiGMMGjwSw6To42lQaXABsWRrhtUBtrsS4HTATTAe13ga5Cd/R
ztcA8IZhdTWHl/2T4clg/KxSipM2UlMQ5ska5ru5rKyJN5VHf+TPK/22EOZIzKJppaCHEFICHyV+
6/MvcpXZpoa3VsF5YG1fgDdZzLlkRhFIIzW7mNybYWUR6RlsXoLIw1ngbBxbWkFRxQSkJr3My0Me
d1YuH8L6767ZX4thqysNSt//eWBP4pPWI3Xv75/+dmn9pmJsRSWUak2e6fEbnyM389Vj94xxWmBh
UKSg4dQ7+onSzf9dwue2LsYB12iiGWvquoL2K6leKX5nMH3bXxvvgFj/m3aGmlOID6V9SuY7QXpU
J85NyNE1lX7CyquB7b2tc4kWioTMlrKXnMz2lJ9qHvvLv7zGbvvFeALotI62R6ylRhaJRhGRk33s
j7T6afqEE6ZyrJWdb8O8cwyqGQgbqkdM2SE14sWmL3QjKM+e9s9ou5y90j/GMxA50pQ4xw42jvaI
Gs6L7KVg3Ah9xRGv3YGyJgGjR+Gs8F9eg7f9ZJxEqWe4kDIskfbNYgTCbjHdKlitnVxnVNLnq+6q
dnpMFNBH7q9489q4LZgddgt7SQ0FAT5djme7lb9GLa9CRr99x9myvaV5UCezmlC9d6uX6jh5ZWYL
T9V5/ma6gGk5jV72qT20nnEfHHiX4r9kt35trMbEbmolFb1Ks0w03FVs+rzOUDDJznQGNT9qoQVa
QE5wwTF0jXEmXTwPmPOgh6nVlgJks/in1D/uHxtPBuNMjESskmSgVzEGg6qPaeXz60w8GYw3KdOl
UWoqQ41e5zC0hEl0qiA77K+E50s0xpfksZxUxYDtEk+xV11pd7p5T8fTUhA7/Y+OXmPCi0yPhkWh
yqib/lJ9NCenzjjPBY4T1hgXMk9tJwz0OSIA7LFSFzzkx+dMqZ6ivPjK2TveETF+w4z0QExnuCva
iUah9WSKPoG8ra6CcbWx54+6o75whFL93TFoNqmfZHUGVEbs4T/zztmxRJMi3sNgG4iPvG4pnoLo
TFafBKUUZPSyGY7D+zw3HhGX0NXd4lC98lqLOP5QZxwGRtb/C8SlZSfRfBIa3jTm5pHd4nR2RGLJ
KrVLVMTpJsY9Y2s8BCdgMB7UJ/Vx7pH4i57K43jmdQ5uLmsllTWyqluCPsZ7xxAOs3hONM4EIW9V
jF3Neq3OgYhHTi3UVjZcluJDlnNuSZ4MxrBCoi5pU2HniOE05hk1soDw4s9N413tE2NQ4aSOYkgx
0apvYDo9Fcfk2r8N5//OMYX2ch+dpMqqebgZ3Aep+Hvotmil0EQ9BFOegQKYkVJg1w4aEQH6UyjO
vglzVvn+Mas4UWkneU5iCBuSz4Ps5NNgp72nAyxyXw49kT88xW033y17JScogTtfhpCTjKofV42d
ibkrNEg6yQPKWcZhngoeNBRH098TYCuZghwIetVCZjodltmPxw/7a+KeFP2AlQDAVvdTokNAd2w/
UIJr9TD9pLCeyG5xIonNyHe1f9QiVqL0KYVS0EKjFlRW3qLe0bqm4kbkFOjhYX9dvH1jPARpejlt
jRRZtPZrKmLenRfkbigdIejyIeAtwhQkO6xQgv1U7sCT5czF9wDpRkDM9Rg1nrmloo376TdBzH2h
mcaQZpSjVnGTB2R4jsH32gmeKcpOcx/Y6cf9jdtwS7+JY24MXPYJqatJcaamsrJstobIFyKO1m2c
DiHAOjNVRTdB3MGsKUnHpCvKXHH0srL7KjqMacrzfZv7tpLBLKQGgChmhrFvwWfq+drSFh8CL7uo
bu3Xx9njTtxuasRKIP2glXo3IDPLlyAHnHn0VAXHMM+tMTpI48BxQ5sntJLDWGyUl4NZNyDnAhfK
IUllGwyEb/xMz9ac5W+HxJgrqZKgMimjD0WSjc+Sh158AC3RLuh9ldtKk/wmiTFWsRJlsixYEXHr
LxQDKf5sXuI7WmIWj6GdHbLH8JifecAbW1ooAzpaA8Q9RTNnbvkpJi0gDjPQei6+qb30KgdKZyvU
g2NQiCgDE974ozHUmDo5binvEjiR0E3Z2tHRPLRH2khJwYI4u0gvc+Z6+k0as4thOHcynB6W47Zf
QEroNmfjTn/SXgZ7dIiTHpvHGKxZpTc/8soiW7fIb7LZrUzqcgBfKXHy7k43QksB8KagnuZWxWX5
QRBPRebF2SNIJTjGsNWf8JtkJozK+qFL1Ra6M3yr7gQLDN6vDfBmfgZX1Js84a7E+4vTB8TbaPr3
laFLZZwSPQCpANghvfTUean/fxo/3jL0lfqwLxNcl1lZj6CdHU+Vr9nlZ0zpvrVHmjtsrOpzeC25
vRebJgEuAZQEMW/+R2sknvlyGicKuJpy4VHSaxdAGpwoYHNVKxGMX9aIGRiZAqMA7eYL7OZQRMuh
NzOOGLLljiktwj9LYd2xMtSz0cEdU+CA5nvvJs/NuUZDEMzwOb6PXRMzaAbelSWagjAX49VArC4U
TG9aPAe3vauKCpoYAlArtkutFwt0GwP1FAxYgxuowr2iVUeO9dPl/GH9gP/7rwxWWZRWr+thxsnR
TjgAoR0NR/T742JT6BjMTL7sy9ve3Zs45gZXG3lRlBinqM3qocge85QcRcERkq/7cjhbxz5g0b8v
FKPQIF+pZndyj+a+duK9YanG7W0doylz0QHgntJQJn6DsdMcY/eAgLQaC9jYXAKNrRwedOC2c3TF
K+9Rkj7qRxUOCxnZDwXwiyI7cZpz0Vj6Y/1CMIk5dU7p7W/jVqGcyAR4ajKuOvMPwkhxrnO16UDp
MhwDt7tigCCx5RZ8kfKHBoyD8lvK64jbvhNWIpn7COQgWa4JiB9CI7Sl6KxGo1XMnhg/iW+B/gqm
QyI+aiWnJXTjkfbbQpmbqInjudViFUSV6kEkXlSD8fBM5ks3P0Up4TgZ+mN/aM5qiczlUyY9KcSg
k51lCG05r20dTHBNZHdyaeUgLds/xE3PScBja2KwAPwyjJ52UiHmiQByGVN6ajEvL3V3Ud1xHMmm
wdESMrLoBDQvjJA8ATmJkEJRmugsLK9NwZvC2FbFlQTGAMK4HPqgi5X3qAgoJ44koWm3P46OdOhc
eQQF4f6+bccIK4lMJGskaQmDhIHHPykkU+/Gn0FLf+lNoNFTLEPjon7niNyMEVYiGeUXNEFpap1u
o5Nelm8T+hhR/nA0fzkLaLmiN3h0id86dKlIb/uyNy1gJZqxAFEIQG2cJFBKYBGY4wdV7u0sPJrt
Q92dp0Dj7O7WXDsewTeNYYxAqUPwns0IU1Sk/3q0M0YPFNdQ81sgmRrOf4qdxhF9IDaGiHl4lZvP
lLV4JhpTUcUnYonlZn596d3UldzsCfhzNk/Spvnd1vlHbakRakmUZ8XJsidT6x6W/Fui8ZrYOObH
vow1tevaPMabBJPPWoRMHad+xVsEE32lqhGNrYjDChtM4S+fZrW1KtTX91WQZ+Ns0agqF6MxGkQj
/alzaC7feEi+ts7oJFZ3Hzpc0LzNK3x1NoxPUashF8wS8iLfAFtM6Y4PGjDbVQyIhMDP3V8dbw8Z
d9ImBFRsJvxwkd6J+Rdhcpae83TkqQHjPkjSVKTTqQ3r9V0/6w9lHBHeIfE2jXEUWjJNKqHvi8jv
D/TZnd5rL60juGgHfeVt2vZjeHVEjJuoU60KtBi7NtodZrdppvGJBuDdBTEPF9eV55XYmHtswdIE
/wsGw0N/6PB8AtLqw3Qne8BWxgy+YSGZesR8ipfjmcgru3A0hA3GSTOFejEbspNmfkSAtKnezWi1
21dDqgN/BB+3DWULSdU4CFG/4L1vhl/E8c5EkiRJkAx63RfDUUU2AkfLqxjmsC2nHHKfqP3npAp4
Sc5NGTQDo4BTDm8+5jUh5kY6qYIALlLykJZQeF7qnieAmsIq6A6XRRxDLUBUqAdWb0RXtF1wAs/t
i2i1CCZyEmdtmQpMHCL/0vh02piCoYc2H49nU7tWguhiV4tph2E2QgWLIe2dqp0m89KF3v6hbwa2
KxGMi8vmtFfkLsClKnZ+lC/OFHbemOiWOLfAyjCf9sXxjodxd10hZ6kpjwgbpDez9JL6+/7vb+0Y
1EqRRJRhiMw6g6KLTT3Hs8EhxYNR3mnj88Tbsc0k5koGa/ODEjSTSRDxjfYnBRQtlHQClDp36BkF
GZboJe78f+Bj3Lxp12IZ0yHilOQDDTTp5EV9AkStaBVn8TocKExd9KPg5W82HflaImNLcxUmhSS/
p78mwJsCLxN0cBSBLz1yR4G2Ytm1LMamhjgckg40XY5UdY2VaAIYxFVHDHpLniW8Khtih1HxRqTw
qqKtVuvNY6zHtliV9oB2vl4HuJIevTb4hblOeHlrulLWA6+/jjHEbAxHzUgQEXbOAD6+1g5Brxj6
JlpxClc4/k86rDMmuczpoOgtQoJQP8fhj0p+HEPOy4GrTIwdRk0gi2GIRFVSgvGn8+mE4zdZc0of
+4dbUuSkXrausPUGMhFIMJZlVk6IQNBWZYkTWLZBooQmPFRw9zePJ4gJPkK9SYoR/LnOOLxOmWTV
03MloGOhdPflbF4C6xUxr5ElmYpUq6Fui+ElqLajgCYZj0ropvpdG7/KaPIweW2sHO/GDpONOegd
zA4pjzY1baO0q+IhinlCNvNWq5WxM2SoY1WBTHWjc3SL4hpLX7WH/i25NIcJ8AajB/YN3ig2b2WM
q0nNBq+7RQPKd/2Yq8+a9jUeuZg/1IfsWDE7P4baU4F2WaQyI5825Cy+ZJWufJmQGCZ34plXOOYZ
mcF4jRmt7ZNY4K2S3BU+jYMHq3ZGZGopji2/6s5RfZZ7aQYIld4CWhRQiwetehWLV9PApGHDsbCt
iGGtHozrKJe5kNKxVZzWNB6WdHmaTQUNEfUZCF9ePcuhs29pPNVgXMeQmkuSt70C7J3pkSDZZjUJ
silS8HVfDm/7GM/RCwCBDSJsn0QOansaxg9oQS4MTkmJtxrGbWiYMJQVGjz08X04D3YnfSoE3tDX
5ptodUbsWJkEbMfBREEeIQqojSenOkrn5FnzKaRQ7wwnyQa2i4vH5gNgCN54F9hmGg5o0cQgwMox
wSHye9zagzI6TCZE+XODTBHN/EWIkitAzZU+IiQrArfb/uFtb+tNIqOUqMhPuhFBKbulvyhV6gkp
OYHginN621HKTQyji0qqTVVDC4KT9lUL7Xh8mQan03prMO90Xu/EvzjimzRGI9H+m8gmvcsUV0ZS
sX8NHoiAmE91KTJGDLjDH/Ibr/WYt5OMgkZRSepaQfSRyKWzqIpnpKItw7T3D+xf7s9fi3v/++pt
kytDL+cxOOETH4/1Mx4ddIoJWVLeYDv94D+9/k0QEzebkdpFjYZdzBR7TDE3o+AdfVcLboTMbPWR
tLzIgP7gnkDmLkvKJJflHuWQ+jAe2kvxHIBzDP/3LDg8aErOYb3fQKtNFPIpJ0mIgEBoADrkkvo+
4W3f1ngchX7/x5jfjX0lIzcCE63HouzIV3provnujkbAi1c+BkhzK5ZxzV/ojZZNlDQRqRaOpmwH
37cPYLxJrA5C3BHqzIBZ11rp4Z0JBLqSHgtuCWHzdkMtWTIozYLCBt8ETcJBW0NbmgD9BMtsJf2P
bL62yznJebCf2wa+EsZ4ra7RFUMF75hjvGYYm4js5WP8mg+H2K7vaDU3/xpHFrdisak0K6mME+uN
PFTyFGGJ4HUOZTYPD/QJG338b5X8mQ9wsq1EK5mMK6tHTImMNJPxH/ro7Bhqlv4JyLQeAGJPM8ir
bdmur/r9AKSJCvTVk2DtqxFv1Yxfm9JgMCUJwV8SfUGXL5DCk4Hj0zgi2PB8ULNgaRY8CTrRPCZV
d9FR+iy1/ml/JRwVZePzEM0iUj7MsmPIJ2PGNKo829X4fSAYXM3q/23bDGqcK+ufhD4MMgJhYxt+
6kcXcHTHPtZ/7C+Jt3M0cl9JEbpGWZIFAYNuPur9j0RzJC78LU8GE40j6EoxdYDIK9G/CbFpKeGD
GX3bXwf9jT9c/03N2RC8Es3YVCdkarOkPgdR5I19x+km36y2I7/1j4dicR3KDrBZ1Yx1hBdg69i1
DQ4YcBWgzeYjz/fzNI3xFJHStmOJFwwQU8LEykmAjqvYkvvl3PfJw1wvHAPibR/jJZTRaENdpU+L
xPR6vfTUMPmyf0KbUf5q9xg3IKd52+YwUpBv1FaqvSjtW9Q9DTHvlcTz7WwIPipqnCQRnAHI2Drc
m8EJ8+SXyis/mffLQfHiZ37LCee8TDbUWYpS6eYF3bbCo0JOWfSmdpqfDz8bNTrs7+M7U/GOqpuM
YyCAgVlEWcBF2RVPVfo2TEsGwHh0RoTSF0yvAXM5PxoGuBqV+VALpa/VeO1orZsPyC5LQQjagVpG
YwqwBsFQ4U45WlTG5KyaohV0pQVgbw+9afaYm1ZepWcxmvwwrpHTVy0l0t1Jl3+Eg+qPc+rWkXBf
dYNvlpnVFSDcEUB8pvdiZRl59qYasWXo8bGJzMzKg+IEchSLdM1hiBM0EGY4HbP+uL89PCtlKZNM
gEdUnY7XJJ2LCM8Uf4U8p3j9ABCFh6O3nWgA5a2K3gYZrAFMHNGC9LMQItyuIxgcKeNQrlj9Wwxp
+VECLCWaQTnLo6f75+nfJDKeoS/HuqpoRXE40hQ4Koou5cdUjp2rPRkcadue+yaMcQtZSloFj2T0
HZiu3v0sZafo3/YXRHgLYvzCFAYq8hd4jhipZSIuooBiBWBR4V6d6gzaW7v4idS3DT70I4DFkOSv
OHmObc/0a5XsILyZgttrSdEqv1QvitFcxuazWf5M8vFxf6nbTvYmh3ES4SgmizLgrsWbTosv4cC7
oDhbyc7CL8MyBCPYAKD6kxODXD1wyEN/FNwMuUPzZX8120WKm+6zbUzNJOpDFuG9Kl0pa2rv5vfg
CkY82VwITmlf2jux4Y7es0DDuKGkRZjxtqNFGOEIwPcPkS15XwGod6T8FSFoOgIv+QIaLiy4g7rU
CKd5uNrbJajVoqnFrOIlsxo6sPzi4SBfhbPmUvJWUAaAQPWiyJb8qFnLITtEk2U6MzeLSie69raA
dTZDNYhjgbbGWRFSJ2hEn8zkEkuLpc/DaUqKU5VFD1kYeoLOm/rmeTp2pl6Ze23MZUQkYypdk8B8
McMhtZp+OoKA4l4AMO4kiseiCF+HUnwAq+enuVSOsVw/7SsC90MYn6RVkqBOtKDROT1UoUT9pP5E
m0lpX2fGZWbZdoE6Lj9AOGHOgHFP6Qgi9xQcpU7UnIpCsNvIXQzuSPO2C/olhc3JTI2S5nkG16Ba
7xOrlgze40ZH8yh5Nt3MG4GKn92RmeP5tj3STSzjkUjQJUEKwEOnRYJrmg+DwqNE4WzfuxNZ2Use
94ZshLSjqzsF4wtp/DnjuNV/eeLeVsG8YapK6DDWvCA3iPm62Z2OixPj3s/t4KhfxGty0Y4UxDYC
hihgKT3elczbRPr31RINCXQG0qJiKEntDsNU3UcAm9hXep56sF4HWS2hGBTFSVP9Q5z+1Afle5iH
TmDw8Nwlqs9/OpnbZjJOpsmrcWwErIYWXJFwOmA8/EJL0DmGxDWLEgSlDjl2dvosc0aCt0AtCMzp
H1t7d76rnRTaPJA6ghRQB/8+odybAQTZakHQWo9g417s+Y54tQh6jeyelxbdjuBvshm30pVGXmYZ
7pdJSSxJ+7EAVrFfLKF6ICqnjYWnMIxL6TIM5iUp8npV+6Kkn2NeJzrH5t5rFKttlCKt1cwJF3Ov
zUdhCNHsM1q9yVsGR1PezXIlJoqAjS7KiH0plIDsxe6IBgU+zCFnt97jx5UY0EwoutZBKVB5XeYn
JXrbty3OwRPGe0RiYCpCjSRnWv0Mlk/Z8GWYvHi5V7imxZPEOIo5rpVCzxHp0lm16aW1kaAG7CpI
Si+UB6Rxy4f82J75tFS8LWTch7EETaRnMxUsHc2STnDZs3SmDFHmDK+YogfyjtcSzvFZ78NDq3NT
jMVsTALPr+rfyraw5v5QZ68k+Lv04i/DJXTXV3IqUdfjKB9lR+uOIiB+lM7vpt7ZVxKeSTHeoS7T
qOtiXDGh5AVIkDUGpp4jzmuL53tZFrgk1hsMUEDVRVdxQfA+W7HX3wN/2EdG/HXGnCax5JN0mF4L
lxvg0SX84fiJJBINA05oZ2D2EUQeopkThCAY0bmLvivQkcQJvg+JHfqSvXyA37+OmIYLj7xBp+2g
GuMWogaqdwU3wO9H2BlTjZl1OiUKT9I+lnaORlLxGqCtq7gAxsipv8q+cs9rad40i5VY5lDDIgmW
XsfMwtgdg96b6td9pdl0kKvfZ/y8WWdaEsmwd1X8oXRPWgiY3s4m+ZfCeG6DR5y1tS9wU0tvAlnH
HwOgUF8mBX0IRedJsfyUiqO9SDyGgu0QfCWHCRunqYqlKkU2oD4YLm3DM1S7QH9a+EbLiIGd65yF
bb81VxLpy3dl5E08xW1cQzkpIz0kOoNHvtM+6vwYPeYf97eRoxfsjRDP0bSIKRJsoxFeiiw4tEXg
/4UIRdIUjHUoRGexe+M5nUD9ibuzEDpPrQK/QdzD2bRNbVjJYNTbjIWgbxYqw3iS+h+m/BLIvIPh
yWBVHHN9dZHiXHLps4hpfCW9i9A0uL9Z22//20rYjG6hloFk0CIFBY+jw0WCt+C/BaDBEBPYFc27
ufi3NRx6H9VeVChHT3ma3f3v2NbC1Xcwel9jWH8ysveIh5L2JFfypt73Di0Yll/J0760TS1cCWNU
foqrORwHeA+lvPTJRZi8/d/nHB2bJ82WBa2VtCFcCk6J6pfG6zBwRiyo3/7jSlktgS5xZbVaKead
VsDBFvGrEH5F666TzJ9Jf+7nhaMj21l/FG0lRRYxU8dGo0u9KEDpRPw+uyCBAVAxvTirj9/QUI+y
puLxC9ZckcwJ5eqSNHqHyLG3q7v5UBzTeyiiLT+1mMJBV/qP4FJzDm3b9a6WyUSrZtFmvdKiitIj
4Tz52TEdDp3VO4nX3Ve2/BByfOGWlqgAV8CooiEDY4Ex8NkAKHveVkj8GrKlEj+MPgfD9/9/TVzJ
YJMfQjYP5hJBhpy3TrN0TiBOViOPf+EPVcQYFI2bqOS9rrLSxhqTpGYFnBcnIggWY7z0yvA4cW/H
zR3DM1ZUdaKhm5YaxUoMkBkjSSshpogrr57MAxpwvxlayptN2fRGWMYvQYx/j7psGuXBwDV1kkA1
W7rGHR26oeH8X0EU0j37JYzRA22IQVFsQteronUS8tDUaEpPeYSeWz5vJYUNYIKineVEyBQHHHmH
WYV7j2LOdN5msLmWwTjxQcMID8CY6GMICQ6/Rkc5Eg1Awottir0SPYaAKgi5DUNbvlDFYDEqQgqm
xFl322AkMK4zFKjbxFu6Fw2luKxa7CB9IeO3fXvaenmtRTFuVxbaJtBS5IklzW0XXyDekD/Pwd+0
5quaZIpwuYaqsZx89CqMZhEXVHfsgf+A1vyTeuks8SgfxDPP8W1a1UoYk5aq0tGoiw45DT1Kz6Na
nsBBYzcyr+C1qYArMYzxtpmY9nUOMcGi25E+vyrB8GX/dDYVYSWCMdtmUNAKLcmK08SLP+m9q2uN
OwWlq6vzWUx5Q4E8cYzh9mOmdxJFJegyclzmyI864Uujkrt46vy61zjmxTkndkRnyeYmqiQ8YQvy
FHUReKHBssHD9+UJYUw47jpFrlSsaaqvy5g6A+gVMsJrwOHoAjuVt4yiFhpChak83LFmJ5w0k4te
Tb+UjZBWNsTiDYTZWMdiioiS4s9QVMfcXlz1pHj8jsXN7MJaFuMWerMnjZCj+6w8TEfBGxzTSnxA
B0Kq4sd2/4kO1tR+dooe/yq5sJZNT3R1KUpmIoaSgOtjfgRPyR2uesnO7+m4vmBrd6ODFrTnDIQS
xQ/1bd/cNp3hzdx0xnGQapmycsQOq5Lu6+3wHNayQ+bykXQaJ8DYvlpWshjvIWIemzTLe+tBeqGl
wRgV2OwqHL7JpwIjHCpex3iY8Mq+PCViPAqAIPNwANQP8GNdObLkGATUCLUbxa6Wb6nxAbcOQMzO
ZcVNWNFoc099WefSiOIUNRj6owBAGm5R0EVLl/koI1E1f+VD4nAMn+3za6Oh6uYR7rlMP5olKKrj
J2XkBVZ0u3YWxXb55SPqSXWNRalESOw+qu7iUbWMjHwJu/HcZ70j/Q0PPVnZB9vsVxnZaFIqTSc1
HsThMW2dTpU46rm9eaqMMqaEvmKZeTqEwtBlKp2bis1nUh61+K5J3X1j23wSqdpNBuNjDMRrI/aa
Ao/o1n8sgDbKBY5pR5fWJ5bo8bA4Nmce1jIZ39ILrahMvUkDuhFj6ARVo6uAy8einQ+dm5Vc9PXt
m+G2SsanhFKWVtqgKk7VTbQR9BqXvEkOngjGlQQmGv+XCDY9qPJ9nb8qteLvnxVPHRivUQvApNA1
vP8DIHX3RW8RxQsX096XwlsH4yFytcyXVAS4VAyOlsRI7uaFF3JsP4RuSscyBulGXpTw8/RyKXzl
UF3DQwVCdzuwikP6rD3tr2iz3LzSN4WJPqQ66+s+eoc9UK3JARC+F0G/0Vl90C/zQ+/MTnMYHdqr
pD31ocX7AJ6RKeT3y7QVqqUwW9oBcTTc7gUTpJiBVl5if7HzB5F2QdgKl8Ge/uifXvGXziuM94hC
EmMKGlZGXb0JlLfBWzDARxvd6s7iFY84yqkwfgSt3ECwU7HEHsm1wstRdtAf98+RJ4J1G0oUgIQd
SewEUALyoVe+LR0nGN7M1qxVhXEUShuLgD6DFYcfaDk7PVVfv2lWYUmH/PrMa5HimJrCuAxJnMZ0
1vDsI0BHNUhwXpacY81bbBe4pwxdl2VDwyXC6H5XtG1Rl0jVhEi2oumLVhINP8MUfnXILigAA4Eo
drg9ndvKdxPLaHwPoC5Bm/7b/NW7i9cK1nAaDmi99lTZIn+Rt1yvktF1JVSmYV4QrcJ52TVqtVLj
LMJokeY5JbwU+naAelsbo+rpUspkFmc62dZaCjpnRcGPlN4qEk6cuK0fN0GMwo+lmvVzEMEVF4YT
6Nkxa1Jv36Z4Ilh9H6fCBPsgcYzlKicvbfdx//e3bfa2BEbFW3kgDZEAQD7pmiWYkx32qiVl+uF/
E8NcjWgHGKW6QGajJ24rfK9kt62f90Xwdoq5F8G2HCyEFrT67NSixb/AjbUvgbNXbFY1I5VaYrSM
RhAgKjNMWzXQfF3zsCp4YhiPEILouhDTWnGCAUMkvXAkKv7JkuP+ajZ7g5BRRQOerFFAYWbD8pwA
20hABT67007G5wDQkV7+eQGffeGEh9htAXl+xWytXdzzXq+bZ3UTzeY0Uk0Ry55iUDQN+dKN0X2t
8hDeNndxJYLZxQEw2kGmUMMpn4XoagofBaL+jUKsZDBOFOkzIx8FKEQ1FU9SrT6PRexXGa8fg7db
jPMcDS3Leg35bzlyO+HT32ExrDRBpx+wyiWIpC6EgVa5JzP/iIGc7/KEOF9sed1ovDOhf1/JCU21
bEMRl450LfzuIXFyt7MUS3AXcO3iJYPu/r8Ke1ZHxPhPwDCgmKrEyJ6Z1zB15OLB5EUJ1E7+iONW
IhgXCuLnvJWA4IM2j9hrgdGruhQ652/weNeHxLjQSBrlSKeTA1nskuWBO4zF0zLGHSwt6ZKEpjUl
AxxfdWhFI2/k/L3Ov7NVf2QbdNLGAa150JBXPxqAuNcSy7ibMMXfIPals/zow34HZOz8s4AOrr+Z
rl9tI5uLiMbK0KoRpyVrw1XMKgftKi/RmHO8K0cp2PTDCGJ1tQS0MeazDTASJIdIGvyuLu2m7t2o
AE+bgoanNOUM9fPEMq6iEKYKeyyjxK1nLvrqn1oTk8yadsgS3c2NyCJGbVdkcPfvkm3dUUExDDpP
U2KZeeMFpJSoM2FMQj2owVlIOYHW9gNNvwlglD+s6jQVK2RaFZf2K9SpRW8o/VH0zUcZkFG9J5y5
aRDqvv/U1ptQxiLSvjPBnIpV/cMIB3ymM5LXvuaNHi89wVsi++bOqiEmmYmXTf5BR6swRWPLAQuq
PAA+2mr90sleedcwdX47C2Tf3e24VKEwonCnFec5AMJY6xXl99mUOdE/Rz3Y53WInkUxM+lGdt8S
TF2mvMkZnoA/1D4mdagjJQ2bNgKAy33Y1+9ts/qlCezjmQxJSBoK/x7IL2Xx2g2XWPCz8UuVfW3N
jxI3/8xbD3NRDjEG0iSKTjufpmPwU7ISJ3yl7draMX1AAs7lddxv38y3BTLX5Cxmk4qAkDhZVZ5y
DPsW43LoZB5N9Hu5eU/jmLuykMUas+sAeTgPR+0UnMIn2hWZXQ1Htz8qV/ky2NOhs1sU3Y8LLw29
nTy4eRGF8SKGubR9DfIRdD1pLsUOnc6a33gt7b53548lp55Lf25vsYz/UAtxjFPgnqC6/3MQ7El8
NZSnPDmX6tPcK/a+im6XSm6LY2fuwICzKFnZAXT+JB8/6ZZggX3B9pEt+65YYO9A8gxDZBzL3k5f
rKQyYTatikcRrR/MJ8NVMD6WuqUbgnPRzz/pbuRFJ0pcaC1/1XqyksuE3mPbJnVhjLhxwB+Yi/pp
UCt7KXghK8cQ2Yk8cYFL7kLYhVxeRb2x4pjXoMGxPHYKD8joMQgdAQlVypg2XUTAXXV+U8pf99WD
txDGo0xKpYthi4UY7VfBfGh5oPKbQ8LoxPgnBFAZD5KCLGIo6TQhrRlQ/I/wJPq6Kx8En3tVUqXa
MSx2ci7v6jlPEjBXze99OpMXeKX/znzAnQ6mDmlPFOMyklTVslGa0OJkKi+Rmn2RSXLox+bQ6dML
RpOc/WPiaQPjMgYNUXikQhvaaP6Q4f1fRNMnwES/7IvhaAOLCh5l2lzNPRyhFqC3uFLv1djkeAbO
lcligo9TWlMeIaAy+oMfn/4D61C5PD50jo9lyWUxPx7KCQ0tSPypQplWkV8HQNmqTjG8Sg03Z885
HxYivFV7TV1oxZ8SlqA8i67pxIkcxW8Okk1hwgs75+KSc+JQjZ7m6tkMvu9e0Ohp9ScN8/eSJ4Do
c/70npqxeTEhR+HZHqS0SppYabChdZMf0uVaLqGtCcGBEACVcsKq94zZjnVpjNOQh7jVpwlvTjqk
GXvZs36QTpQCiQeD/y/Jrl/uiSWdzTtDiEuaelAelyudMsas0HU507hD/EYBe3KnQQIiPvKyA7y4
nuWijYu+KqMRHgQwpZbWVKe5yj4JqfZ9yjsnHwJvnOVT2XQH1cQoQ1ZfZCOwJhOAsZl4UKv+sG/6
vPNlPMyoyHGsBniCi+al0RerBqJoUn4Ii/9H2nUtV67j2i9SlbLEV8UdvJ3ttv2i6qics77+Lnrm
HKvZanFu97PLGwIJAiAIrHU3milH1vZpIaIpKZgZ0ljsvCUs2qAdUfVVpdeoceXyEpocN0Mt5FcL
+hDBWFAQCFWd1RCRdK4uiyj1P5OlcAQeeev2k6jxIYjJXJtw/m+73HhH2WhyIHep39IrGQgKhf9H
vXkrYUzUKbQ+QwFhVJ0wDlzMaciWXAieTni9yNsvrytBjDV0wwiCnR4XJ4pvgO4WL3kQ7pUz+rzP
0zm2M0uaQTaVuGS06k/kFnDQ9/vmuB2J/l1Wtqaep41GgHiIm1V9W8iPYsaxj9+4mA8BTIJqLCOG
wGKkxVEQWAQ00EPspoLmqEJ+PRlnSTDu1BJl/DLlzKT+5rbxIZlJUZdcGxtCywc0VsBAPeCKgGSO
woO5KKrbFa9OzDlu7x+0ihOmmWpFVMCbRv1pHB6J7Gsx50qz3RryYTAsgt5gTMKc0TQvOzaPzU39
FDjmN/WhOgQ3xolWYlTeUCxPK/r3lVZV1pTCVNO7ffGjxsAXyU7pwAtEPCGMG5lasZgE2nlLA5Ho
9n4nW/SIx354paEnwZ2uU6/jjfL/JjZ8mAjrVCKkKOOMKqH5pJ50u0+t2hfc5V4CLhDaAExM2Sf+
wrty8M4c412EKVQrMaZ7qN3L5V1KvP0z/T4guuOU3/smV1uW5mlnaLQHk1p+czUcpUP9HfS5xUPk
pL7mmjfgdrTkT50fuPP9Q4LOkskNQXuCwbDQ2v+Y7Xj37xKzDfCYPTdKMTPfmxJqxZtJhA6Ir8H4
nE28deUYETswU8hDqxgSBv3FvLobQvluQs+9MSZP+xr95qb/oRLjWEIBkzm5jCSU9tsjk7H6S/md
uOpr9gMA+shkxIPwCNwO3lsKbymZKtuo13UdjPDV0/iQl27TIjYF3hKcuijmVDN4S8mkvFIST6VE
HzsihNjge7x4KXndX0Z6pHeM9H1EbmWkoJDO+7KGiCnM7bg6Z6KBDMIhwbe/k8O4ligYFCJSUJ+y
7SyJeNHwPHX3ppJxDJ2XobyfypVCSpglaUcb+gevOIp0egAlcukOYCduduHdu3irx/iQ1CjQ7PPe
hzM7wwQmtF60m+SSkYYTRjcFmTJ6iWWMephsP7cUGJEc0UnFTrlfpge9fQviN9G839+kTZe4ksLY
WxqasZBKMbosSWvnbfm5MfqXfRF0RX6xt5UIavKr7QE1iTanFR6Lm7H2Aj14yoLUFZT0bhmHYyb1
dt4jcd2XyVOLsT21IGkpEshM5WOp3VYSz+Vt5wMrrZgI1meTIi4aYsnw0hyFL3jSteUb4sdHAXzB
Bfx7y7GHTc+wEsgYXtVVrdlGOLaNcFcbV1H1A4VAzlHi2RyTFRddP9bNgqcYqffnurdI/31uHidC
/m572OfQpTKEfqAlW6HpHkgqvwlV6+5bAGe52OfOIWy6UZBAgLCQQx3fSvU1kR72RWwnuh9bwr51
FklVaIIBG6BAYv0bhZnDW4UvXIxT5wuvC0/eZvlvJY+JQ9Isgo90QhySffqCnPvDqb+ic/KZzYUj
3EIIg/n+435Y3oNQ0rWhDAHjqcyGU2ol2gdSydKV6bqoFnde4mPXfpda/VnKQ067BOfwsgCsPZ7j
09aEpffmdUQeFem4v2/UinccEgu+2ktaGqoqSsKD14H2MAXajOAnpz+hFVuvIOMhCrPJDHmEGpjb
v0a3mVMSyVbU5G5fG95qMX6hWZJwlEJUTlFQv4mD4etSkz86SxroRWUNGAPsc2lFzGKKJrT7TXPp
xK3wvKjaedJrkeN+tmvp5ocgmQkV8wRE1xjwiUpinMNEA3eq7ppi6yTx+KmKUREWw6M51Kc46d9U
pX/aX8ptw/gQz5yvTg60aAHSDAzDPLU+hbOnWDrcytj2ln3IoX9fRURT74RhxGo7+iX/jPFydKES
u3OLQ3irgYGMHP+otrlaV+osVwJBJrw0lY5n3D4YCktos89ELN3UQHdGWtpab3A81bbz/VCQCb+a
OAzJKCH8LgJ+PhvRBJKck7F63t+vjXUkGH9VFJEgiSDsFYcUU5jqSS6hYfBKGQvAynJfdzYi4k8i
2CqKPC2zGBaSU1yF4H4mwLV15lu9ei9nzFflTWUnT2pu8YBsNlbwJ7nMSQCtk5EaPeSigfg4SeSh
UcVjIhBOfwlPDGPxujzXYd9n4APIa2sGN1DttQqvfXQrTv6kDGPvcrg0gRBgn+i9LT3ELma7jMY2
7tD8htdZrbImbvyiX844+Z9kMiY/6mU/gmwNIxUPvQsoID+3MVIMuRfRA2r+sSvsfWPcuCT+JJCx
+a7WpFJaIFAbP7X9zTDOFq7CVpZel6bu7MviGT4TWuSiGPpcw7YR5V4KK0sjnHYqngAmqNSdvuh1
S5WRrgMN1RnQZO+rwLM8JtUkIJA0qncJnSvFj2XrmzInzvPsTqE5zsrtCXjBbvTi3e5AJOONfgD0
q9HLwGFagUb9D3pJ1hagML5CX8xBHQPsijI+1Oi5HWO3T///0f4nGYxfkNMgkJQUfmHJHlPNDdPH
/W3hbDw72deqYkNyasWAGPbStHfBhPK0L2Kr+PeTDvQbVtuSTbliACNRcma4A8PLnPAtPiVAZ/Ty
IyX4Tr+M6I6935e6cQv9SSjjD4ZOSIYxx+YUkfrWLsZDNpm3BoHwKvMWtT10LS8KcmKHwngEaWqb
rJmhp4JTat5VdeyVshuJPKQBzlFimxAbscA8rgQ5wQj01fsCPI8KZ/xoW4RuAPFEAnQty6hiGIkk
jfBvTi980tvBaofrVj7s79BWHQdb9CGEWa9lGrLQpHbxH6q1+kJc4XvnRofKTy68wX+uNMaHltko
VmVR0aBEMX4yYOBbxO1ctH/545ec837AW0DGoWL4vy7rGQsoR4e5P8y5TeRP++u3beEfy8d41HmI
klkBr5ujipc5uVXnS6p+SgDa0V912Zd9WRx12As8uLuHPE2weLXmTeBImd3G4ISg33jvf/X55QZP
Asxlp1gy5SGJrcCvAKyi3CuX8aU8Dn7o8brWeBbBXueBsEeqMoRS5DB56Gj3BVu6VnzRyR3B4dUR
twpIa2tniQwlHSAdRgxptHhAgE5vOuLD6JmW7iVugfaG7vXv9oxxu/2UZEpPszAsrF32GDqoUisK
nvelbL2s/qQXNZ2Vd1dJgscqcM6iHa87jt9zNwECP1rjLp3VXomO5FPwgvYmdoBr7vfnlHMK5Pfr
+6+Z34fdMG6k0eWOdAHsZtReB7W2wrl1CymxUk20EiP241D34yC05yp3ikV7CKe6tgQALgdi8Vxo
sjWO6KiT8CZVReZJGTAbCPoPPcpvhSKxdeUliOpnIaBo7YOVj6CikGYnUwZg415IpLs6mrTnSjnq
gomGwOAmrQZ7lDpHB29ZrkVWpySgyEGPiVjj3wOr1kYnMnJ0qId2rgHjpMEDmDxc1LT3jLlDEz0G
4BIbY8muKMU32tDZSdK6ejw9R1mtOWVT+FVcnjOjPyZEcYusu8o6RFZldmo5swLQw4rBnWTWvtET
F6xRVhosp7zNMXNAgskqMoKBgOTH3NbeNF1AWmOVxV05jZe0lROLpJ1l1AIG5e6XxTgZlWkPYeVK
QnHWy9dWQJejpqROG+fHWtFfhyW1K8C1VNHnOEq9sdItCSuQG8P3QV4iN4PTtYq2sCVR8YuyP8l4
D5ab9hoUr75WV/ZoRE5N1Js50Kw6gMV0gm63xfLSmEC+IjL6HbKxs8dW8Yemm7y+nQcrUEFB0s+R
h1nf3K4rzDFXht3JuVMa3/HC4ScJHrvTQb8Rm8YWseMTUd/UOr8CDyY4T+pBsfJiuI7SDB8R91Y5
1aEjmtXjkvdXgtn75txeoUHYR2nqyhTGe1EtT43eOVG5NLZUV5oVJjoG09v+SIzpOADk1QoH3VHN
9CTKb+ksnDN19CWtvzFm/bpvhdAOK+3RMAMnnJMDEZ4mVXrJGzyBAhBQ+4oWTCsFiUrYlDeLHjyG
ce9oankvYyBKxRveDPgRS5/6h0ULH3HbsRQie3mfeLksfgkGfIuqhrixGq4cSudhCK0umJwo7305
Dp1ZlGx1bG0dYJF6j3JO1rljnJ31KvcSPXuLTcFWUsk3hc7ui/kqMJcnRZrPanBnTpINZkpXiKI3
zMu8TNJoWgAQA/ZfZA+NcVOkoAPTML6bdT8mtbsyls96bvqzqZ10NbNIm1m6kT1UsERBzO60pnXL
uD9Kmn6ok1eA5J+TOrEaEvtpUXodutn6usYBEH5kSnYQhOySZqo7LOaDlJVuZuAJEIhExlQuliYv
D3UeXup68YiS23PfHkxBPbaGbPUTaqZKYFVB+iLqn1VVcQHQaRmyaBsNLgRdbJcZxt6Xwhor46ho
wLMhILbJorPSypaxfGpk7FNGrqoJJx6fuaCnP+4mZwkBJDkXhyUvnD7KLWLysJf2A67Cth/kSztk
ggavOtQXaYituXMr5WHfdW/n/v84TuU9b1957jHt26jVECCm7GlIP0Uj5z5GHe/vHbPy3lK9+v1M
kpQ4k6BDLZ+m3nRzZXGaYrF6seRcLjm5g/L+krwS1QpZQ1oQXLw/xIuXzNETJ/nUuElryVaE1yer
4DWhcGUyKV5ZduWk0fThH8B54HBdf51sHEovuK//KqFU2FaDiMIvmyU0NPruqNadh4djB6xYnKSc
Y3e/lNgyVJNDAWKCsbeEKbEWJXaGrHb3TW9LjCyKMr6ZSLLOVphJX/aTqrVIw2Mf8HBHAUO5dcmr
yHNzEybnDw3AU6odUoMWrJ5o2gcoduZ1omVcF+C1TS8ArbpCg+A5s0tURpEgWQMnCXvHmP/9IZBN
xkrEOerGEbhm7wDV41PiVeegsMD1ZFwHYIADGYJn3mvODHhsjOg5KdKkijsPsn/SseY/52hdYcqZ
atLjMakPCPQOKTTbND5pQ/+6jMTvAs3PNeHVXL5LmXmXN7Ujm+NJiEVOOYMu+M5qsHC8zSDUarNg
QybzphGva1WDP33NesMq64FjY7z8nmVWk8KkGER6aZFAgqoCcAJDiV/IpbqmQCcC7/rCWWOWW80o
1ETXB6jWn4wbamfDOemsyJtv569AKXOrSyZ5+6doq0FmnXuzyJBdKupFQaME7T+KbOUQuto1uTev
tLfsTGeNaa8RMFaG2N+XzFOW/n3lbymg/SCaUBb0JbYY+XrIGznfamT+STfqQlYipCVDKkGvL51X
HXN3OVOGqCSykHEiAfV1L39QXpE9Wukn49u+dlveaVWYIMyNAhA9zVIIEN2PT4F0jpMnUnDKUzwR
jGcSiFEIyB4QG/MHdTpN2lmeOFrwzhrjecIJWfqUY48CtNWquBjl+X0enITopawma3/F9kO9TBgH
kwhyWVa0uCLMXjs+RmSw5caPjT8YG1kZhSIyFd5Cww0graAT0ONsvSNuUxK7JTwxW820P8lhSrto
+YkHk5Zdk+PiCFZ9CX0QybkYdv+7eCvKP1t5r0tdiWk2CegN2X20xJYuSF4S8Jrh98+rIio/i0nj
qlfzCPqQ5Trpn43lZX//uQvGOIRoCQKVCHRjTnTkYDmHPp2JKrikWhyvrrC99p2it2pPS5NlZJvv
RaKhdAxX8dGh7o2ixUsieEvHOIOyIrk50TRPCn0ifq4izjHdAtf8ydYYV6DOQtfKAfZmtFFg0Lza
D79Hnnok99J1dyoHQJEVlxEN1f70ymfH2z+5ish4CSksy9qg1ZNlee7DH716i0ctayAJLxrz1pFx
EeKQG3ndYx2To+ZRPnDpkNvZJ8UPrMaaaitw/64Aprzb7CqCELFrhkqGG6/mczNE1lDd1hJvaImj
1nuLw0rIMoM1caCeAkylOLjGtdabvI7HfU+uvB+JtQxKM1Qp9PRK911zVYhws5dAthb+LlFH8PsE
TXm/9KxETU2kC7EKc5hueldEziSd9VvKVEDbbecz7yljy/rW9wDG/WmTEPdagHuApn9t59AeqmtT
vRmrP7jprsUw7k8ITAMQ/xDTq49hctvEP/bd39YGrX+fGslq1QZdHTBT3uAIS/5MGqvAm3ouX2XV
VV5Nzr6srcxhLYv+fSULjHgaiGOhCyAoyuVlEg9T/PwnIhRQ6phg9BFZ5P5JFcO5zwekXtF9Wz4V
4WUaHvdFbLpxWfxXBns4zWapMA/T0ccfOoiQusNBfZxsSssyHni0ZluHdC2MDeeFUY+AssblWfkW
ogLamm8cdaibZM/NWgJjyMqEx+AEcNlON2H+BcjVhp6goGxGd+mUfq5U4Z6Q5asiBNc4YW4BgN1e
zH2ThIdOqe4wvONoqKcCZ9UaAKjC871bp3r9dYz9ywVqXijQIT07RLfxofb1W93JMsAJUgAf4sRf
9pdj+1h/bC5zHsYy1DF5C3mYi7XQBRcYz2Avswre7Xr7LHzIYc5C2mV51mNs2Ynq2hHL3K+L+FM/
1f//Vlw0GxmioYJxkigGE7qENsiMvKoRSMIexw6osGV+yFrN3l+1zevcSg77yjaL4NSsappqPAwY
U6MXOoxSkuvuMIGrBhVyp7MzEK85C6cDc3u//lWQfXqrkgjua4T/EvIbo78G74pda4AS5OEIb7YC
oFIFp2JKsmGozIYVgdoWugnnRS+sOZ6JjPvsk/mNgmHMx/kw3+v3yrf9Vd20kZVIqvvKX3bgGZoX
BSKXwccdxSrNk1Y8/Z0MJoULRbnURxrGQkOy0vqYFy/x9PVPZBhgsjJ0MJ2xezQPRZVMoQK/L90O
3a1MnjKT4/c33aT0IYJxYtIki6YoSThOk+zK/dJYaiMs1r4em7a2EsL4oiYehx6QxBCiDm46JXbV
4CnGmC3B5N1Kt4PMShbjh1olXEajx5qhm5BY9YirSWiFi/hSBxHGjseLEsv3YEuyw7r05gn1v0XI
Oc6Dpy9j8r0RdKaW4RvmRbXC8fOE4f2Q3CfN9/115W0eY+dza3b5WEJOp7tafqsEP/7u9xkbrxK5
6asAvy9IqL/0z6j67AvYDKGwMAmzL6pssiQ7plySUQJKk9N2/fdUDP14Ud9iNTvEYoL31sUC8CDP
49J6wS9h+0MmiyVTzXgYHsiExKA5KP0j0NutQu6sZsituLBjcMfm5dGMHvc13dyqlVQmHenNbhrb
fsalXzTsmCx3WlK87ovYzEhXIpijrI4Es3MDRExpaweYrBzx5jY9j+p9w2MDe0e42FtE9kSDOitT
VMhSYsEtemA8z+iFlOTDGAwWCl0uEtaz2NUHPVJ0S54Sv5IUu4m+dm197AfTWmb10hPRwc+8Bo0K
XlFNzDDhjrG75nNujq48ybdDaNq9ab72M16oAa7fabbi4GHWSgDjv4TNDelaAq5a4A8Z7UVPPkcF
ABbm70OTvmYhxi6rwMYV46rtTOBZ9K1fdAWSrsk2ogl9lcIj+ivv8hmdH/L0mIMlXTOy1sq75nls
k+taHhwhnR7DTrJJSHzCpUnfNgqgk4q6CRYydgrCHJYKRNTwi1qQW0nYXRFR5HR1bVZpZEXVdFmX
ia6wg5ulOOBRuYSDz450EkJA1QR4hJbMLWtte15kSsTU8caisy8OZKm6AWNmkFRaEiimlrOMggax
5RfTS2/It31r3/SxH9LYZ4Wy08VqCSGtSgcrzJ5Rj3SM+CQEKcdh8AQxJzdqVUUY8ZzlAMrVnE5d
KFli+zDpDSdIbj4uyiuN2PPbzImYjhpurI1FYYaam+lL4NA8KTlX1x2/rMbTjDnE81Kmqkbd+7Bo
QFKsc9nWmvCYxvOpNhuvCjqvmQFYOQUPi/K6wDZbI7amQXgixujNWnPoZV4+8t59+otnQa5jiBqY
ZVV2dLUX8n7WY3gWA30f4zxWVp/k50RdvDgzr4VoOYFR9zJLg98l+RdZGa4xveQJYmMlMTkVs2DX
8nRbJrFXF8qDWgtvubxYZiAfl358Axhma1VkuYRqfW602BbN6AgcRFx7U68PZt1tVP1aSJcvmRL8
Sca40oxuxyorFc1OiXTqMwcZDivN3G5RD6XMIzigycXeAjJBe+ryXEs6xLfESK1+RuN9dwUWrP3T
t33YV8owNUQ9F/o4VRakpp52Ex4KDzzoMW4sxXVnA2Xd2Re3GdpwExN1cLERg330aqUoL/EQgIQ+
HNEe0ftNMKMxWjov6QSD1HvOWdw8GZiLwyAUmAwlFuCpK4IibULIS3KYhnpYtN6ept42/ugWsRLE
nPl80gmMDQnQoMqHQiW3RNXcsVg4edb2dq3kMEc97ecZaOgwitYVbhZcM5fz/JpZ5bH2qiftuL9b
m2FtJYz+fWXoQVgaKWaM4TF1TxbPDY8peTNrXP0+k15rbVtVdQNlSs14zubxUx8BXUgxj3LcPAGN
/YdiVJxiz+ah0kxdUlVVB70lc6gkKW8EUsBVjmXwIsuCBcAl1YqE5S/lMMeqUjC035ky0sT5MIXn
OhmsWvyyvz08XZjShl7HjaZ2kLEY5lusp2cjrI5GzKNF2D5D/ywZMpefrUAvsnQpdCQereAm5t2o
BVYyn4BFwjmrm9amy6Imqqh3gY/8ZzlpXQJLvoUnMpVXrf5axt7+cm0XMFYCGL8dh7lStCPMrXiZ
7cXR7eSmApdwBYquEdxV0tMfIXsT5Gv/6sSYWyG10ZJpcAuZ3FpEfxvQmaMmnNRQ5q0cY2zDoEVK
mVGngJm3Sda/SHN4UADR2CXDVbJEAIXJP08apvjn7iRK/cUcs69TltmROt0IunlVoH1nEfSnZBSd
ukIjgm6cmxjdhjmgLWBV11rXfuPsBvVUv4S31dIw1kv0vhrmGB/dODP6e1o/dLtDatMerMwNQi63
zHZa9iGQxfPXc6M3jBACO2d0Fyd3Qze9GDaQkj30EXP52bZwxNd7bzD5ZjhmIBOZkCZQyPUJc6rj
3eKBDcbNL9WnGFgo7ct4RVlHiYP+btTOQ+dP0KF/+gYmLMWGUPTIeqnOyOSxyLRN/j+Tsv2BNzdB
d2xnR1kUDLFXm0AMIAzYhrih/M8jufSj9+QwYcnQu6CSqeXQaZDlijKQqhgWKwE/LX7hDQBvxigd
vKq6QsBpzQ5ZmakS5EsB79cblWXOmBEEdWxl4Imo8rVx8DEfxfGDvzHUD5GMfmKZAsCmgUiqn+hm
TuKQ6xbTBooNHLcLb5Zi23t8iGP8LhqO9bYiEBeLN/lwlwjP+yd92yxMIsuKbooiSx6UECMtBAXT
XKpP88v/1Sw2U0tcVv8Rw5g63qRmtdEhJjYlS27vx/51ohWGGS+voruv0m9CyYcwJg3TO3hQoqZI
9zwJsGmlj7qa+BC8VufBJn7tzZ+K0W55w7mbAX+lImMYXd2OXdMlkgOYeWsBn2f9P0wA84Sw5mBU
NK2AaqZ0rJYvgYLuhZrHmcmzCSYUq42sl12FzVpKAtQkggsiCDZy3Z0W+TQ3nS2MynGe60/7+0Z/
9lfP8bFtTDgOyBCXAzrlnTb7os83gvpWd5cSLdr7YnjaMfHYKCYjyQDVA+yPDgj51OJlj9/+wdsp
+hmr9ByMXckQvu/U+LYonZMAMBkAx/6+Mpw1Yx97lzyYSGpAmV7yI0yeJ1NqTcUXQWg5q7Y5ZSV/
mDfbjhHk8ZLIKYwiATIUns9wrFAeBBxhekXZpQsfg0Fl6eyrx1nE9wvXahFDWSBKhlZ3R1JaKwXO
qIhMTUy4r2fbXvZf02ObM8YmGMOFWryGpmG0PlEK3Dax6hfRy6+iQ+rEjnj/d6ox7qKd5VwzR+xc
pOuepmJ2pKnPWspx7zzFGH+RKILSGYQ6Jem17QfLCB/21eA4dnYUARhyWqumUGNqZ9sMGxutune5
mnmiHGBIoOeI45oh4ySMLqpTE5j4QNO2Oke0Zbu7SZzBihJAjRLfxIhr4O6ryDNC1mFEcR9nE4xD
0DHSWhr3aEo5jiGvz5m3VazDaNDLIFL3V6N/oDOdXPq8rwdHADuBEHdkCSURegTt2xTUVszt7txc
KUNWNBPldFNh+cBUQa9aibrWMj5EfWs10zEVSp4nkrfixIeUX64KIolEDPEgA7vTMM0KbJRzdyaf
kWF62XceYuF2vreSxlwUtDaeTKlDrxudLo3s/A6dJNWBgnVjyPAhKm2exM1tWgmk6q98XhkvU6pS
4ICqvsmNg2xwnk15v89kR3h70ZuQtn/HGPsLL6bKCUnbVbCVAvQDVgpMIujTDepMO6dCk2/mRBjN
iI+UIUNwJE6DBU8bxsGZWd3MMigknKJbXpelPcRS6O2fm82GeXmlEA3CK4XaUm5H3Xg3AXG2mmPv
l98DAJRFn8mbaaHL0k5O5BiDeYx3adsM7yvJjLfDu60QjrQHcpbvKiAFBJM3C4WVSa3D0ZG3joyT
UzOSmVMDSZ1DRzpau/6uHwc7ux78wu4PIXdsW+MdY9bfdbpaRPRKYCrDQ9bWp3oIHS1L7rpevaho
wuz7yc6U1m3mzKv7xitm1apb4QUvvId4qi5dVGDsGPytRecOSed0GGU00uHLMqcHsIQfc9LcjHjl
KUGJEQARPe4lNxGkCLFidAQT9aUeMQQczmCqQVdZ7A/dcI6F7iqXiwsJFF8w1M+lhoJELHtxLxzK
AM9eSwcgWKXw+hEAUCWwhJq6OtaJcIVaqQcy9JTn7qiD+SUtNgCxSEe60N/DWB+6BSUp0GI81ci2
eqpPNDfJZlxkMsQ6Hr7Vpgc3ZV3HQ6aiqGyVoBIDSUsIulRn+dQhv6uhaMuBStpMwFcyGP8QpiYw
6eg8T9KIJykZn5toRnNv78nNo9mqN02sPJpK/Cc135VUxlHUuBQaIx1wIL12rQfTIS+TW1Ftj/sH
aXsBdcwM4pFRMtn5uyRL+yiY0Gkm0yH59FFSMMk83e0L2V7BDyFMiOi0Ni8UAiEjLXtEktuCWKYR
7w3lTRF7SwIE+8BBQed4IraDDkmeoiy0TiDmP7riZYkx/Vu4aiHZ+6rx5DDhdlHTpuxmyJGT7mqu
RQ89JFaLSfleHTg+b3OrPpwri1KRTEueJTSvk8yTLtVW37gCYLP39eEJYaJtYSwYk+zgV+vkWKSP
ZnAT5ByT46UoLMJkqqlKVRdQBDAQQOgqvAhjG8O5OPSgpZIPBg8SjLdHzFGqYsUIc+q5RUzeT+3D
MB3H/BXLt79023Wc1QYxnq+vAJKpZpBDexpVOwenumFPZ0wCS3Z/7IBcwmtp3O7jWIlkAq7a1fpo
0KUkkxcZ/qR/UdLFK3U/SR9KBQ+9X/vxK0dNTiBkB1lnYLNUM71Zlz9GUFq2FwFci3bjtsfGN155
HR3bvbArFalzWWUzUzEIUxFCXHZl+spV5pR2epEfKXhn6w0AUcdc9ykWLe0bR8/tQPbv7YDtJckH
vUo1ikpE2S8MzHFWn5a73gEhnTfwGJC3ADAJ0JUM4BkC7cBgoZyGOMmndELUVDq7Oqbn0MVMDI2a
k48rPsdSt5OnD2FM8tRUWmQUI4R1cvicS6mT6eZhf/V4IphdU+V6GdOUZgG54hhpezbIzBu0pb7o
10zjXzVY/kjMPhSt0Idoto1szdJP4qW0BTsUrP/crFPvj7KNj01ig2UMzAsyFqhOJKFwCBXBEhbT
mxVeXwNn7VjyyDmZQ8zpRXD0WvZtAAKEreUYCNvfoG2n+LF4jKPP9aQ0BwWLlxggJJQB3bH4IPmK
2z/B+1tZNsskiYqO1nUztGnH2q1HYLSIwLExOEnadtz6UIfx8cCvAJpPAikgqEZnN6CGBtEKxcbe
XzWeGMbFm2kt1boKs56B6TOn153xUAfe38lgfPpQ9FqeyZCR649Sv1jLgjZU3q2dpwjjAjJZD2oQ
ryElk4FIlmmggyGOKXfO3+nCuAFBxXCENkJMVLUo+AKoYm49Jcn+qPHo42Sy7btiPTa422DN5Dt6
HaTgT67htg4C7zd+rZxzQLVfkr5IENAJBGmhh6bdfOTV/OkW73i297voKuYt3RijOk7LoE18QNUV
FwDjAqYDa6zrk7SE/v4ucXyBxviCvprQAIcyNcV6KNESuwCScUSlKgMAVGooj38i7eOCyBxVRV6M
ts9QAlHl12G4BWOQk9XeUPF6ujcXEZ0m/1xtGK3CYZ70uMGtoxIflvylbl5KxYnHH2rEaZnYPEtE
JgaKiKqpGcyBlaJA0CqK7AFQ1no8Dv/DdWbT4lYimOOqNfp/x91NJT8ZZujrELe/Ldsi0LIqgnRC
R0fZz3mWFBmthvFS0WnK3ilL9SRPAWeheCIY76lWSmMaFc4N5ffKybem/hPXST50YHaii6oyLkJ6
MGvMtBWeBFS1IeOclu3t/hDC7IUQpeMU5fBplYInpMUSGwBu8QgZNi9JgC8SZR2P3JRD5+ftKIZ5
FtUKZ5JCJ4uflYPg1s4C1njhRFEJuaiYW3uzlkf/vnI5cSlIchph6ZJGAv1DaC+mcFRS7ZmQ9KYS
l+cZJ9rCSwZa8WU3FJNzDvz/Xh6eFC143DfFzZLs+mMYW5SjNIxKhTok33hBwRytPK2jv4Q2eltQ
ttyXtrWfa2GMVSJz0BtzQOwYNdPq0emM2lsVcarYXJUY0wyluo8rDSplV90x+op2IaCYLDY5NXcx
N1HlWg9jo90wlV2bYDc1C/B5Rx3MOIIr3qoOpUXGPCqvsYVnPUycz5UqCoeSxnlRul5G3eoz3gPk
5hVptU8shatpmHPc0eybtn60d/9ZQUwt3P8ZGMdaFBPgk3yO23ymh29sbPJ/pF3Hct1KjP0iVjGH
LfNNynLasCwH5pz59XNanudLtWn2jLx45cWrEi7YABqNcA7qimKQmDLPqpWSr0Jf82sxVF0Mo3wD
ED9wSq8aYcapcwgJGgtaZLMwsZZDxZJkLDK9qWDh/XG2Zid3hBfUZcHOJz6iEBeCeSAsTICx7/vV
Zu9zLZYKKXwzDkmmwiim0JaPMkbkgB+c4HWWfZjBPZraoc0a0Wb4Mj32KRSiUeohNG3VExoQyXJb
KYyXxiaW2FotKl60RifMC1qTqAtI6L6TITw9cVDktkPHwMghmb7jbMkEmOtz6cZ2+bL/XRm+RhO7
Vm2QtksGHfmgtbBYb0op44bbLCutVaTCR4B1uL6pISLvyu9pCVbOBXvIxmzO4uBVA+elWvOQSGhh
GqzQT77enk9QkUSL465VM7gefyRIvIPfXnIPy/A/icmAs940sLvOHG3cqvWsFP6jRzsNQjeVr1Lr
m8KFVLc+AKrL4mwW0gXLLehRzjmuxi7qIet1dPRcYDLFuJHRvKrJ3L0VPpYf9w1GJMf1xzcVeVkV
DE1RFHrba5qkqKm4/5WYfI4s0pOJrMxFZ/AZo6NWd0idyI2t2c3vhi+pm3mCk9r9Se1MMFox7lty
0+39Girqpdq4LBMZiRAk8Wtegk9PDp1M0qyFyzyNZyESbRrUSnkq+OWjGM5cD3G5oTyACPjDrEhm
tlRHCYirDNW2ZQEaAHU8A6AZlPE2fFMLS0/W52e8OpfMSQMDQBB8ZPbj4uyf6maoEzWQoCDxEkWa
Eh4jBYVijNiniMrPceQn6XGZDvsitk/qKoIKA40RjJUUdSjiha0VZc968GPm7hMClyqzivSvK1yU
WYhYdvzNNUR+zCoBBfLQUIVAYbbjUj+lEX8TZKrLDeDLFPLjCNz0eZpducgtPQAGVyEdqk6+Tcby
2C/hC1clp0mevyWCccAj4KRNoqWnxkWUu1Mh94/wNzdU+7ME3Lj9b/Q6MbT3u6mPpJb5NAnBjBXU
Cy4DB5iwNpzJNizp/hfrZwq4HCa790bq8OZrUZa2VO2UDhXoW//rf6PeEZr6XerFlm4KIBUSMN87
+3pragfWkO+G6a2F09WWuOiAcZBBOI7IxDvFa2PF4lTWPvFWzvxGDpWGARy0qOYBtEwTBmPJiP0i
OMEd97U+E8b0NmY8T7euvTfyqMiEBnIcLzpo3V6ZAc7LqTppnmgn96x0ecOx3giiY5JWg+86Bb99
zl+k7EkKTrPyQiDCjSazGfbJOiwqC2sxaILbHNR+yQGD9JbwMbdSSzrGFoFyEs3UDSwWGstGGHyj
HvlJK1cOl7xS0nEEWnV8afHakDXlEGTGEUVNhvexlCO/ZCUpmiNVHEIoV4ax30uZa+ij2SkTo77I
EkPFJs0Y5aUIBNHOMQSupKrFpUcJayWMo2I4tUKFkplLa0CQ6xLsb3GHQ/qlPE4fVQX8RQGe3jiw
wASBDUDmTSMxecFBVN7/BayDo6KKknJBqFa1DCqjCBuxWu82Ru3FnVKaadExWvSMj0q/59K4xQUW
t4QmTzKjRkND+2O9MBGhN5KftTHSW5s5nyZltcCppdvZktzCDo/dMT9OqClkZn2ITg2SvNov3jOb
8kYwFU2KnFMCbB+DnTYOjhGQNgulOvP9xGqDbbwH3sihgokUlUKWzGA1bOzAC0+CP4FUjvScu1N6
6A+iXzG7leSn79x5KhVT4qgI1Gpa8C4Q+UMqj24JyKVkql5ETnwR+9rqOqRZyNPV8GaUK0eOQaTw
T6ZKv/SqoObKkRtBTSjjDopST07CM4DEHvWw9fZFbVUe8IWR0GEfBBtQNAwaSGSlMGmAvk/wgwml
mBJidvyVsJwNwbTtFr+FvV5Sq5CWFnU+ozAgEYaVZopNGUzpac34ets2cxVC3azBHAyoAoOGPWy/
8rLTxawOxtYrZ/3NXu/2lRqqkZX1VEKC4av3wH4gY+qll71kP5vMXBzshduspGgzehkiuEux8skD
eOPtZcBVWlfPkop0QTuElTeLgtkrQHP5vG8Omwe0EkNF6biSp1xvwfVeSa3bDgooEabbBFyV/yaG
isXY1ReVqQZ+hbp4mlaYs/AQsXAVGKrQU1Jdwicp7hvZ1g3+kBnBWZ9BjRKn7j+pQiNWVZWqdnMJ
QlRdwWs3x0s+xkITJuj2xTDOnx6QgsllXdqAfHLORrfhBKfsBUAwzqHdxdU7qsYimCf/MzaaxacK
0UBVRxxPWnlGe4cOVt/9/2eF34igoqxaAlVFCxF2ik595Gb1zJeMIcOttdI3IoiBrLy049o+LBpo
QbYsgYbjaqboEYR8TEEjG70xno0vBWZqjcOMuVpSnAyZ9aztULH6lORcVz8iKKumHHs4lIoXlOYW
t6VVfeTvgBD0SXUrUAV1IyP8sSyFihRlprVypODNNobBt74RrSqunzVFuunGknGITO2ocNGniziG
Ckjq5yPZ2CXrH7lVYLWPdwmeL7s7zVKOChxpk/WRpuNMBXVeTGmM7zBB/xRWzV0lcs6+y20mVwaG
bwUBgEUAFHp7dPJYCYAxAr9sB9y2KHI07WFKn/J2NGft+8SsS27mHStxlKVEfc9xlYhU59cGcu3l
lnQTHwRH9AOLhYW4HRyvulFGEg56Facqwkml+1pxlHtP4BnvCnIUf+RRK30o20gng8dCAG6soPCG
sbCC+ZhPH7XujqzLS/1DDfjY/QNjKUUZhwZ2K1AvwNfa8F4Ov0dtasY8Cwp5++F+1YsuEKhLAhbR
mSf86AI2WmMnsNWn9EAwRpU7FqYrQyV6GsNYxkEF7Dhi2Aj6jhk0e2JjCnPPOKttMYZqoBnLa9pr
y20VpXI+6WOZRGO1qQ5qLp9KXnfSInPfc0BXMVTQnxe9lzuuQWGn0E2Rm46lqprYKn3P48u4iiHa
rrRJtXyUk75A+ly3nmBUF5B/fsyVzv//a6PyQI8GVrWsAtLvrRglVnKxUVDoGA2HFx9D9ZDLDE22
wt1aBIkZK00GIYrSVkW+XNSXUXmSmtFKqtjkjYCRkJEvTzvrWhD1zgonMarGBVWveBZtpLfAgWdN
k7NEUIevVEaScKUk2pF0xvY8rzK+1ZYNr1WgTr2dQBcfqiio1eTZdlMrD9k7IKPxQrqeOBWiFRUQ
w0aGkCaMp9k49+JZXN7z4l3LoCKzEchD2AeQIWM8AB11O7ptTuTFSwAwIp/3WZxLrHOh4jTuPaxH
p3DKKX4JcNOlJQtPjnUyVFxO5LisQTUi2ksvmJ2mWT1Ix9J34MevD4ceaVa1squTEtd1qWFgWi9M
VQcT39clvAyzt+/5DLekOXdCADVoCkCLbCM+x9PBWDJTV71ceN4Xw/huNNmOOk9doeW8ZIfdC/ZE
A+lDpDIavixNKL/v27AUFxVHUzZuAkyk8dugnYBXy7iZGTZmUL7fa1kndyQV75WPRuuqEqu6Tbxi
J34ZlPNnnLjoCyBI4DXqcX7o7OaAIoMVueIhLc3J0dD049HvY40fsI6IiggpthHFfkLcVEKvaR7z
9mCwgg7riKiA0IQGVw8K7LppIjcArWRXV5eYn5yyZJJJbeVsq+BjULGgAbzL0uooOZP2beinTqab
uRW4+sF47hygqriNF9WmhnVf9qwSy0ioMDHUrawaMRLgvJG8qJNcHo2vfY/aNxOA/r+9T/O5n8Yx
JW+jNDDD7rnmHloVJIhAashLlVFw3uyeXb8mZg/fSsu6RgibEcaRHLhPBKRh0sziFJ7JYkdiFhft
Lj8ZB1Y83+z0rMVSSUMc50qp6gtqs235KZKVZy5sbrhqwZJx54gj73Vz96ENk6eMCxjfd/8IwXX6
VuNhxs5k3pFIrzpD+nPqeUYg2XxxrpWjIkm5aJEkxrjlDX9xeSc/5s/ppcAFScCw+peK6eFbOzqr
ewUY6291wp5vErcAaUSpmz913UUcYDRj7AiYBCta8VZWFlcizDUjZp366b6Kl9Qcp8IrKvUBfBzP
Y9peljlgDN0RV/x7xPtjFbXUahSJRbwM6vELCGCN9jRVj6Lsy/ODIt7vu81+lBN4KgTJAa8mHE4F
y7bSMRL6zpTa6sloeXdfzubban26VPzJ1LTVZ+H3GzhzA1u6wSqg12DBTHzYl7atlaoAjNjQgXJI
xRveWFRdWQTJTiPZ7yb5wOfpSQ5lhlIMMfR7sWvqPp8qHFQ1wwvhhLFZyYxrfNvvfqtCPxNHPpUy
tUXPIi9nwETzH2d5fNz/WtvX0FUEFVVEAG2DXBGhs5IfpMgzEE9SdOpUhYXqxfpeVAyZZXhB+foU
QY2gPNfckblAyxJBBZGhmaKslJAtVLHylJTAPzfqD0ozMS4A1qmQn7F6vTVaOAAnEPG/R3+zfM7K
r/tH8hd3uZ4JObOVACHKskVU8KQS73VvOix+cVIuA5jIE0e7YxWFWdpQQaCrhTyaa5SMsIUEquL2
A8+xXtTbMe2qD+X+tSyBIrlDyZ4DE7Ag/dRHKy4rU1JicKzclEyWBpY8KgLMUliOs4HLJEkqq4/u
ZenGyB713hnRAWMmcgyro3vC4LzL1YBMfHRGdMCS8BeQaNkAfmc4Kssq6KZwqHORIfUwOzI+gzlD
KzgYTk2mo93wkbU2yLAKlQoLUjDmGjAZZFtok4vYtVbDdYwAyhJBBYS41yWh0Wvk2HN3kw6KCUIB
xqubdTTkJ6wcSQoqReRKfLIB8/9jmjtAQT5j2JChydboOnKJ3wZON3Y5w2jjFEwCGK+dndHLbA6b
XCCzvxWcBrOIPONaYMRslYoPuswHvV5DLS09h2p46dtDYuBNFL1nVGWtFxUb+LFPQLyIOy7ozgl4
yGWrTBk5yPbT5PrpqNiw5JKa551BkunuUGOeXMGTrvFY68OMkEDDJrWx0VSjMUmgaeBOOcasJ003
h0E+RGN1xmaMX6f1O/B811ZBD+hCtT4rkFrZ8pIc4xQz1gMLoPovefPvz0cP5spBXctA4pTtUtCe
ckG+W+rCwV6p3/S1n438SzkKZyCbPDR8eUkE1e47jAHlkx9kor9/bTH8WaNCRicYOl92xNnUS9s/
1QaTtJw8rP7Mja/KUhFjmLhGGMirnLRSVCt2tNzkD53TH5LjUjBueZZTa1TwwLw8ErwA8YlM8om6
LfkRAIlyjEuiqdh4demzUNCYIqnMAnSq2diSq6R1SBwJHSGwpvsZ2MyNlf3IvJqVlG2eGd7LwGfW
RFF/fSStAmQSGEUgBSlu5mnxORX7+3HFeNCwRFAOHoEeVNC0BfVh/qEJ3SZ4j9mtVKAu+2ZO5UoS
8PeH5UaXHlLF2zfrzUkabGT+941oTDdVrlJ0ClCo0ZCzhCFgrFO/r7+0wVdDPsmoqfFpaA7LgY3X
vRnnV5KJP6xOR9AbcWpUqKY/JwcC2Uyw0Ra/OXHPKaoNUPkH8DkO+/q+6vOHl62kUn7cYtO152ME
/e7TZGP/xidDmDlm7Q1L8RLs9CUvsjk4i0NWRliPt629H3Rmr1+b8nERnfW6L9CG0y+DrR57L7gT
P3emfPsLIJo7py5rsnXb7VYyKU8Pk0nhBFL3lT1wn9uTr/iJHXv1t85J/PxRNez9T7yFdvZGScrP
wawYl3GC/s9oCZ+CCweMrIPgc1bhAyr1jpA1t6UZ+eJJSUwWUxVTWyp7gHAhLSKcby7eNsGJ5x09
84v0Pmz9JLtPpZ8jZ/NDYAIEY3oHq+0bxemEYh47aeJJohR8zeTc7NtPkcialNi+FFfnSYUcuSE0
QSGkqBcC1iP5+UX+Di5HL3NiW7PZ2cVmnrkSSMUgLuoLSUYTCXNIwWlMSkeKAcyXseZCGfFAosqc
Rh1Wah9ALyO71UGLxcnHIjvoYeHs2+e2OpKMvWrs3wg0m9Ok9E0qxCgXy805jo4152LffV/EdjVT
uMqgrLAplRIDXDFxAaxp4Y37a249OrJK+cSk/gxnV0GUySlZP9dNnsu2pMU3KWYU9OUlUp7mqrCA
ImYy1GJ9Osr0ojycwrFE+Brvyfpge4lc6WF54G+jG8mZfe7cn8KP+zK3L9irgpTxxdGSN2GHmeSm
zbD1KZc+JiYYBWDGR6SbcDovC1nKkQ6p7hf9z1wrrHF8DLL7VhzdfXVYoqhLr20DsDmRrDkIMJGT
HUd8SV4xpfL7WLJ611v05YhHv78d3YqrlQErKQKKH0rBo0OqJybwVW9GqXYSRXIToT5gwednNCu1
SaY0ZLn5EUWl04OqhV+GgxgOtpbJx7TTLaUHVExcv+ept/qB1HU4SFIc6AV+oKYd0MgbRcUsMf4d
s8ZfGHZLd/LkCDBzXQ6XjxbtEi+SFXWLVXHZ4/7hstyebujpHaBERwmRkveqA1YFfOVSH7AgYLEG
a1kKUfGFE3mxCMk4T1redA0Kp99SJuQJw/NoLh05KvShDqCMXhqhGSjcR3GSGM+Q7Zh/tVAqoHRp
F7ZtgfdxOvuKdKsKH5cyMbuq9vZPhiWHiiK6OOrlIqHFMxm5qYu1OWmPTWGP5cLI1/+S4f2nEdjA
32a1Q57oUcRr0i/IOaf2GuRcwZ32ID7OroKXDsrPdeXsq/eXrPYqlQ4rclMFMYiC8XbE5vpL61QH
st3dfZS/e1FkDT/xQDkmVutgLvrIqj7sGwpM763KAIUG8vmI8CmFsPtRtJWeBb4hkr/x93sO0+Rv
Zeh8mEdGBxnZObgXH3iACoF7EuQZ8ZGQJRZIL2NrcFSX/8Z5ww0boW3f47C9+vYHyGWuB8WMcx3r
Myx1yY9R/G3/FPeNFKxCb0UIucSpWoaZFtC5WpzRmkXc3+ty6ypV97Qvarvc+jvyijQmbNslILPO
EUCCC4EMRMXkvIDBMLSAAeCyivB/eRFczZPciqun3rjwcjqK2NbSn1VPvcQPr8RML92xPAdnAroR
Ws0xtUd/eteIxUpPKsD03ThOAJIntcvQHy8loBEb37ipTr8KccLn+FZ1Rp9VYN6/5kV6PwUgYbwx
aDNq9MtNgzpOLf4AcdysHoSYEdkYdkkvpxTYy1XKBEajxKWJGoip17lbKw1DDONqE1/rCKsjVAse
lKEpDEYE1kcPFACgG3udBwYWxpVATmTH018tdyVI0ka0AckjSk6OKe9gDt0WCjspz3zuiO3jv/nB
63NyJa0QDExWqLBM7VFygWh+jJ8NS/PSu86KjkxIn+0opuqaxguGodAQQjk2LYJEwbNAedS91C8v
BEWn+gDrt0KbtdW/HU6uwqiIpUa5qgBFBzdROBwWjBTL2nArqo0llSPj/tm+Aa6iqMiVcINeF+jp
2VmEll68HCOJBYPLEkG0XR1Ux838OGsY2k+yyO7V3B/5hREUt13pqgUVpQD2pWsBuUTbsAHGX2Zy
gqcU72naCFchVEDqZF0aW02W7YXrnLQOH0QhcXpjYiw5kITmTy+6iqESnrSQpE4kc6uEnaz1Uk/x
SFn3ncWl33Lo9mCpznFcGcSibyfA/CkfBz/GFqd07A/g0bhh2TTjiOguYSTFQgqwftzC2eM8ezp4
F1FHZD1zt6P3VSkqocF2KBeJIWxttIpDcKw9/Q6YulbNmb2bg09u9vuT+IBtYxbWCuPUVCrL6bRA
HMX29dQICvPgCx7eD37LeO/+5fa/KkiFhrEogdwuIx1+Xat/JVgIzo0jup2XXDiXEWM3GxtXk6f7
h5UiRWHP4XMSupXl3MMaJa98aqzKYo2RMaIE3TtcMv5/RwFHyZUwtZYxxrX/Ui6/fjkqRszz2GQJ
8SsZ3E/IAdEzkbzZxmjckVWqZtk6FSmERdCkQEY4CqX2Juqqy5JhC2zSGSkS65NRkSKUDSNSSKlK
KC41d4lZxsZQg+4TCkHRpKXAYdUQuzRTP3zvs/AyJvKHfStjqEG3ClM166RcRvdsXpyivRH1p3/7
+1RMwOS0CLx3uIwSOWV3G6SMv8/6TJTrqyG60amO319rN4XY2MX4WZ4XRm7FiC90069Q60bWCpjU
4GLU2CeI3WRK7V9vBY0ou7qsazDWBnGG0sFoEfQVwZQ+ck5sARgLef7o64wyEssrNSo5AL9pI2ka
bFgDx7WEFpJJejkYTnDsfSv4S3vht//TG82DVkSYFEUPMzsTEsz5C0DbrORDiyi9gGCW9bRmRWqN
CgIJlwFUW4Jmo4V97bv0mHuyOYNvbrqwQQpZNkiFgljsMzAjQViO3FS767i7WGFEG5ZC9IJzgmWq
Yhhwg7fO6AAl3J9OofeNUC+lj6zbgHGP07tOi4LdraGBLIW/UcfSlGLVGpLvXPQFZBSMpGHz26Eu
IYiGIYFsharAzBIoqZdZk+1MCf1E/ZqJ/SHkGEFiU6GVEDoIaVME3BiS/iQHsJFbIQotHZBbDc1N
6h/7ps5SiApIE6cN8UI2k6r6qSgvmKMDKerLvoztatlKIfltoIjRqQvKGQqR0X3OrFxgm3jLKQuA
1TQ4ksMdls5eWGe1HS9WYonuq/gUTYWYLjXmv+IIjDiyk7ixlxto+6KgysT23zb5lTQqOnXYudPL
HFdH55KGXepMp+ilBbMGUB5vDcb7gnyxPxJ/MMeA/FzVVBD+vFWtroIwUmoc29Cdcu2Djlbn/plt
3iFXAXSzRO3jDpRSnQxE3/iUhPlNkaAzKKYu3wQHkHBbaTeZ3MT7+2L/Yiq/FaPXl/Jm1rWJQw1f
MV/5pcziEfha7YiBBVPzwF5jjS98aMasJ8e2z13lUj63FBlp2KMeIVSf1egUl1/5/rFfDlHKuMVE
Ygc7R2dQHocFWSPptZnEeuTJdmFXcIrFrtzsFnws1ghOFv558Y1T5GpWHZPL1IqcXDmEj6zck3XI
lF+G/NROek+KMB4SaUxFSP+n5+N2jLl+W8oPk7Yc246fsCtWB1h7Fkcrz2sbwMcsTDhyTe59WsoF
Q2XgYp6Ms3eaPwKLPhg/6vBD7UmS3IxjdZhZB0k9EjDJqqQTCZ1KDXAq416KAEkKrOiYYTGsz0cl
B5Med+OUAKBvLu541dKjLxOLtYklggonAdjt5yaDTaJcAbKyG0U5GQMjJ9gPWRLdMsnEuWhHDvMi
Ejc4Rpc/RL30uB89WCKo21mZyylTJ+yCpD268RiO1HPWgCAjQIFs7W3krUJdTdPqtWpA3Lc1Y0f/
HB9Db/y0WK/weC/gC9jXa99PJbotMncgWpaMhWwQknR0ABUx57EBLJi6UfEgUNNYq8lsYnQmAAKi
U19CjJygUqodFavCCwL/veex8vuikeh2iDTXdR0l8CKJy+9a8GSmRfoQJdqPJcJwYj/6Ua9gSYF1
jixToUIFp9VGPWc6QQLkTJUHXk1WDKwS03bDbqUcFSLUuKgnKSS1xmNwibzx2J3J0HvoqIfwyAGI
PLopvxFo8OrSMLfD9p1a4qm4MUR9nMQRsq4oOETJ46Ka6fRt3zAlYu1/j7gAf3rrDVqoj1xNyvjJ
gRQGM5e7Sez0obVKqx8t0YkdfoSHTBhx5QEq03jKaAqPOmCoBAugen58K9yltzqzgrh/nUt0vyQv
GqEZZqQRY7FYJTati8SspKc8cfP00/43YImigo7RVw03VhAVKsonQ1Dumqh3R7Cg11NqiaHxnlHU
q0m9pqGrpBaA76gfAkrXlrELogTBRdQrRvmL4Rt0t0Tl636cRxyq1h4W4y7jHva/GMMwX0ffVioA
Ij8KVBlohzU2hgG2ZIoJ7wjqyLhwtrcjV5+K/I6VHMzrpnw1oD5RnEUCuwxCcgAvX1IvM1WMYoqA
Qmsf2bvC2wM5K7lUbJGNRFwwIICu67NuTS4P2cCTQ9vEHnztOQUFR4xmKEF6BvKMxaJ5YX1dKuZ0
Y5gD8BABNWvu29HnhPuIBcX+l7fOfxmd9NoJXn3ZfuqTRusgw/Djr6/DiZZhyT2W2XO7Yu49bC8r
rz4oFWWqJRljmYc4TDbYy1Pq5M+GYbffCJIqUCQ/N1ZsgxoOi677hrqf4Un01HQziFXOLTEWiDQ/
+Z71dwV65yLjAtye9LxqR9cU+LBIeYGsYhPtCKWuoZkpqmgjKO/wdnS5MxMKfbNWvxJJwvrq/HSM
cWjjgJiFMRJU0vTDBIITwvIB1HxGF4Jhjq9IaCtRQ7PEragjXunBY1o9l+1FYG1IMeKVSKUthdGF
YkdW5UQeVLt449esSMK45l4xtFdKpMViAK0PcylkbU3EEYVHzZHxIC1Qu2B2UlhmR8UPbkjSZMlh
dq3Tfsi+EebF5gTIyGewWgJsRTTbyNQDq/b3rZ3l1SIVOSKxHyqVIGGIY/ldlPTvcaicuKH1DAxw
2eoAxi05sPH4N2tduZvRtm+C9uP+j2DpTiUtGdcX4hTjJdIXsTmXXzVVAOh4bWb1bO9LYqpLRZUu
mjBSQXIXbDweAIFw+da7Jeb4wF/HnI1hqEVPPY/y0GSDgpepqKISJTVWo0wmlj5Sq8oKlmbb/kBY
hQ1ZkLHl/Na7S0BxcioZgyuUhwkIlkL+sv/ptt8jVwHUIamTkGa6NqC7rfBPfQVikWi84UT1U5FM
Tlby7tL+CFv5sC91+z7HpQPIQhWsX3RbWMzkMegnZNP8cXYKV0EXoDUTgOSbA8omhZPeSt7idJ7G
ELx5eLIsqbIOLAP5jxHJIJ/5RcD3LLuXJgNLE/qa6och+Lmv32akXImhvipYxEce2QrqCZw9x9+6
/kHp3sE+CQu7qkLZfK5nVR9OeBNMQXQsy5dWru2CBxUEs72+aYS/JSn0c7/qY07oZUwsdfWnJrmd
k+d/+VoKDWAi5ZFSpQSmNUwf1eaLkD7G+v2/iaBuSTnM61BL4LR9L+GN2NpG902NWJserA8lvfXW
PkOdekhw/YfzPSd5/dia/6YG+QHryyuTyyIBlIzdhb2d9KihCtVRBi72v4kh5r0SAwh/hSsqHPgg
tO4YN24g4t+IRdK674wKPdKoDZGYqDM5lPJumX4ucWmXc2imec3Iy1jnQkVRIeOrMG5hYHN7jmPQ
J8WP+x9sO61duQjl8OFYqbVG5kBIWyT2lxOBVJtOpIMqWKovAYineWbVfLd7myupVAhIgRAZ8yk+
YIMF1NgHbDlwz0AOpQJXu/HU3GTNwzE+JP0WT4skzAqgYNl19EPhHDn8vP8dWX+feoBnIQpmcg+A
yCQ7h/pt2jBSku2hyOsXo5/cERDokryYJNw75B3ZXhoseEtOcmRdNNtPgZUkKhaoecFPOU/AbDDP
Vd8DtfYucQ1nNvAYkBz5JUHOae9/PaZM8nlXfivoWq8LQYDVm29daQZf0hvZEszJHz9ngse7YNJi
EqOxTowKFX0+9mNRNFj4VmZfVidPmtr3NMhWX5KEkZVWE3wXHOLk6Tbmd6UOcKl8ek9dfiWCChDV
xM2BEcEs+tDwumayMZviDjILv4D1sago0akj2m8iwncdV7DvztG4gvFGe83s/yjjrVShYoI66wJo
Q8jX4rCaG6k+AZHKJvW+ViYb3LRmCAApARRhltoDULQXDXOqOKsZNKuba3NJZTAAtTaqgfbQD16Y
8H4klIcpT26WtH8o5d5S9Pi+FzOwA/UX0Coxjpt86x0F6Je6LJPpMxFV+TkDLX0fmfj9Uf8cjZ8N
42HfYci3+FOUpvO8BmQmnZ5zk1s0zEqCGEnezmTmcnT/LzOX28d+FUMZcFcIrSqHgE0autrkwHo9
sCCAtm/SqwTKfheVT8SuR75pCLhDy/xcTS1YD8T7TmBBo22ntldRlA3zAFEHPixW9I069gYJNARy
79TLu9bo5asYyoyVsghSQ1KR3baVGdTlx3ERGcjt24b2WwQ95xbNgd4IPWoNE4DkMrxLMRkI6tLE
XbjDvp39JTBfRVH3WtQuWh/GcHzR04+ps3ys/B4lNlQA0Iuxgof5If74jyKpjFcrsVItEFAWMjFK
roHkUfB1e7DiO2CmWzoWxBhZ1l8u16uW1JXXtxEWVAAAYoc9Xj5KEppKHNpZDmjHSstsw9CxxlVI
XpLXl6Rm8VZuOrOC5UhVU3RJlCjpWsODkjkQ0fgMes8oR1su7EbApkrLn7hl9LtavRQ5/5Pxncl3
/COGrMRSdy5K9kB8wP/HdxaATV+4BJuevxXd0kY9iREbtzO+lTTquu3KuupnxFxMs6kYgym91Ord
1yk9cGXGTF5fpjwqdGFVJaz4EhkmKEg8xRX83Aq96XUusAPnD9OENn1ypR8VyADZEo/6hDo/5/dO
AL6T4K66DR1swwY++aTpEyE9TWqQoDKsdzNIryRTcS2N+tzIU1J5DN2hvQnHH/uGshmiV3+fCmhx
lgDlHwTRwD8+cxgCMQorC84Fq4C6XQq7ypGpdUYp0DuQCWBfmYDSIPP05DsJYG0E0jmzpO/7Sm3X
cVbSqMAWoysqJoVOqs+25KJNPwmgRsNjkQxYm+XjbKMhWmPliOUJDG+XqfAWJ6oyczkwISLuUpTP
lXpQxe9ceObar6P+rdJZT2Lmd6XCS74oAZ8T/rJf8RRjkL72CneWOdkPljFuvydX35WKKvJQ98Ei
AWol/BneYDThIT0Gtg68l3OPVgLQuQ+lHbsKYwdlu8m9EkuFF4A56JlMHsqyF33HExb8xo3PAXQU
XEOkLudjxM/KwOlqHMoXIPTyLG4FhhfKVLxRFgN7my3AA5QkcsG37EdByGiJMk+SijERN6cTl5GT
vG8A6ZI73AMPOI7JKYCIwELEYilEhZVSHvIQe5uw0/6oARBNaGVz3wcZgYXGFx2WpJlDzLfawP3s
TkF5L8pWDb7tfSkMPWh40cAouZZ/bUW2l1k4qcnn/b+/PbByNT0aW7RN+alSGvSxdNVOb0ZvOIGJ
0Glt4ef0QGB3S7c/sQoom7nsSiYVRJahi5emxm0Tttjf7Yq7DuxHplE1B4Zy5JR3kgR6jVCNAe8x
z3BnxWzOijlboZ+5kVs/59aUm2AmAt91aMObintWIYKlIxVJUiSCWhz0ks2VlTVmAKtPSkttWMRR
rIilUKFDTEMBcJZowfTH7Cyjqt8CHGpCP7LH7PvwE8V8a/ZZtMwsq6TChZT2nYEteuxgNJXLa7EX
ybPDODvWB6TChbEkcyIR0hL5Agyos2pJp0g3jYfwXJ7zQ/mZzLxo3xlCieXtGQwVNtJxGqtYQ9gg
W0uxs7wsoVnlgJ0ioEEjCNlYFsr6kuS+XRVZlqTUhT6Ifz0XeKewM87inMHKbiaPP4W3wQ3rjmP4
BL2IKAdcM6ElD+cTnoQYe1lZYEqTJyvuHDsJ943xRRmZJd1xmgS1ULsM69Dlz9mbLZJbhk5uNf58
C85MW/mJ/q+t3LGmuxnWQwOXJhpwWrAJi0aX4KF3okSXhLW8wxJBZSZ8pKohmMkx46P7STJbctCZ
Qp+7+x+QYSA0X6Wo5Ao/DbDIVtacRgAyV8qah9p+Jl/jMV2PSUa1lxryIicT478GMrsTGfWf7skW
Z3TsOntfK9a3+x/SvmxHblzZ9osEUBI1vWrMoTJrLrv8IrTdbs3zrK+/i9X7dMls7eSF95sBA7kq
yIhgKIYVnAOptRz9KBo+zNesc9oie7fmdynVBelFUVylcz6kLcqmk9ke09TCAwBSFv1Ush47t4Bo
4yF+sx6TP9m+abDYueLPKtHdcd6EdEo6ViorjyvXIZNsZD4E5ygKqnhCU1ob9aoxtgGs8H7EyMQJ
BJWX6o76vZP4v8MZZ6mbxe2ct2qNGsVbtri98ySUjn321U3eF7QlOv0rfbqtI3t5jS0a76nwcMZD
WwOt7055cWdVL6GcugNi8PC1QJUlq+6NXAC6o5i/YHIfVphLWvNlwN74sQ+G2q+zU515t+USQXDR
TzR1VlZqgKDp5KhW5GlND7od0VqeHcf7iySce6qSuqYJVvK44BF3rcmPysKe0JsuTd9DRdTdw75u
uXfzFzBmCZtnLFd1sCwZHcByGQMDcVDo8qkuv08ZBsqqMnNGEGYqVf9V70Rbx/ZM4Bdsdt4bbHWN
13gqIah5mUGNySbrM0c+tVdysI6iTIno8jjHpTdlThpmAdPcnacCdqAlZ4UUgnKCCIZzXCGN1Lpl
51lafyz1XTmudhr9vK2He0kES1UJth+alkF0viWrM6yhDKtGdkGGfR8GpT+fm4t5NF/CQ273f7A2
Ht2wu4Oo/rwr3AaXO8NSa5WQysAt9aelf6/LQApFsu1jUHADmQYxMWn4q1L0VocKQ4wDbN30pUfH
v/5g+alvXLGfin1Mt05h2ikVuWPmHv5lB+onLGcHfdJqfTK0shsVnhmweTnJkUe3OjbYBiqsO4rQ
2CFsND9X0ratVaCNoCZGAva8vKd/qF4d5I7+KlAW0YFyl9ZWPRp4RnitydGDMNBMOzotYGTNRpul
nJZDc1iQLfRuw7LzunWenB0YE6k11MxkV6JPQ/gnmAZv//5eohU28Hlh3BMtLSCi6woAmN8Wh+kJ
Rgpc8sCSu6wkZdS2AJCd0y2JuCeUdlpfaDnujI2H0MvitEcY3oG8/9BtKajusMjqoP/Oo/Z/Qlog
1f1VT+Q2NDVJhcEhGE7SN70/5Ibgom6KBQju3ezzsVUtCntTreLSlON1JRjKS4g71pkgkcRO6L+e
IKC497NKoyouKU5QpX9Z+WXo35tVdwp5sufoOC6du8Yifuy9fvRPNQEm506IVKz1IkNN+q46YQ8h
iqT1QyR3R6J3blL2zmBVF0Uu/DmcvDnPftRaH3QT2HFUJO76/hq11V0UgyUaRV0vygvBmdy0E/x9
nN/Ramq0U4njz+nPrn5cRGyc+4/sRoWYe9i4mhCpO7NtARDDbR8xRe2Xqzs9SBfqqz/FAwA3vQ3k
4bxNVI+z2rTM29RvcvY1lo+l6PPtvzx//zF9YHC+pWvHsNMWiEQDFjfQYMFgNWYdD+bdjMma/DAj
dyLeOCUSjfM4tIqWzMgAK3UeivtTd4hmQblq5xP/F23lfExJqY4NYYDoxtrtwwd9AbmzfO3B7Jyd
iSH4yhLoHt+cBH7NwqhloA2Tdo8Nx15ERBGDCILzLm1nVDJJYPJEPVvpIRLRCe19KG5P7EP9N+o9
G3OTxRM8pHo/YgUSWpRS13STR8mJ7iY3PRjO6ph25S5u4SbuPDm3XwUhPudfVglsD1EHfU+PSsCm
tkvXCN32zEpIIWgsMBP7MRk5YpkReAeJ4IEQmfdHhmAjf4TXoUlCZm/OWNms4Ki7xqW7Y4FSImzl
FpjAR056g9YOUm3pJk57NI6m5s5ozUiln7ePVKQynAchXRa1NGKxUXRndgEZRZPS+y+eoVM0iVND
5RNbYxzrszmiqUfKR7vvFXugIEYorm0eubdF+S+38wnFvXij2ZZjnc4sZlj+Mvz1QF/GDw5KXM69
KOTayyjDFj7ROF0s0jldSQa01i3+GLGMRXIKOMafazC4xDXPy5f4or6IEnZCIdmFbpSikCx1rAd8
WSkf7rgL2nOP8mnmY9bx9nnuq9+ngOz/N0iLjIW18TLC2KXvav7VrN/bNBFYtFAcTv8GGpapVgCk
dc1gPTZY01QeWg97Pf3kWTQhtMfT8cud8W8ZyGgkk60oNC9sWUJ26U9sXQgauTzRMjrR6XHvl7pa
hLVb49mUVW8yp3NZpLbV5sfblyQyL+4NI1iSnCQZJFrCIrNHi6i2lPyce/Watt3bbaz9iPIfheA7
krKISFa5QPVYP9oQmEf0yhwKYc+m4OR45i1wnapV2eDkkvxZWu4KipSIaJx4L5e71QR+/Y5ZVha6
KWC9s6+f2HKcwpE6u8e0JFOHNpDfhZa7G25gSYBhmFgSgB3Zv9qTDKKnYW6Xvz9pLB8TzNgp2+EF
1Y9JgwK2Fuh+c5+46H1qKpFv3M08fYLzY0EWTcawSgGe3tVHDXWv0B/u+kByRX1Ou7e3AeJikKIr
2obOOFhCAjn1x/K8isKcfde7weAcfTZkqjRPwNAfZX+4sl0goS8tbn3425oVpO/+nA7R99v6v1cE
ttQNLufyy1ytw2EFLguFP2bQkblALTu5Y1TcaPy5TOdO1HOw/+29QeU8vhliwiUZgTr62lfk6O8t
D42gLwOiLAwWP0cicnuhmJzjz5QCO44IANMj0l2u+l0ioJU1gvhQB/El8quzhL0ggrNld/avz9WN
lNxDQK1slRYZoEsQv7DIynhi0dxyB7p7IRXEfs58g8Y9BInaYW/j3zfZHhn7cHL8z5j24bZcInPg
noGooIqRr7A7UznVam6T/jHRBYP6IgzOsZB5pU1W4+gybIxuv8iYTY3z1b4tiMB78Y1bRUgRxPXM
e6WJLcUv2XpPNNac/RCGL0X1e+nqzxuinB8xwXwykQp4ClYfFN56Tit3xseF6ceP5SQcTtj/tNjg
cT6F5tMCOjcc4t/FPTSk+u05elwerKt2Ma7DVyuInMXOL3HvGg+haHSKGfEN9aecawnXpkJrPFP/
4rmP70319fb17T946E6XGZkcRtg5jc8mPU9lCY93HLUPsxmjdz1/7/PK1cL42BlIGq7yW5mhd3Fe
ybNE0Y2hafbc5i/LMgtam/cV9vNv4YyClSkMheIzypJ8GbP0Bgbr0OF8W2IRCGcVIdpKDNIhjDCl
Ly1AymW1tSwXoOyHlP+cK7Ya/fqql2AJbeIYARgjVJxdsPSctOvig4HkIkzFMCX4t5L837n9a5U6
mcoFZTHcIZvfR4LJbwlClhwjO5qD+X3XEqVhb5+hzOcQ066elyjHGS7ksC6pPQ5PqvgIRWJxur9O
UW0SFip3KAawybTYpe/U7rE07UOqP28rxv43x+bKuAe1XCcVebOPOLa6xl8jLwM/jvWItPJzeBXF
Q/uG/Xln7Ig3X1Fy1ddxFkO4ltwtzcHEKd4WR3RH3MNpqlk3awqkyTDHTiontb6Q1L+NITwyzntE
iYFXjHkPpP/eusfwYXmIYpe10bZO+hPLoQR4olPjPEQ0LbpSYNcQrIqeCNZyRDN4P7LLADqq7iH1
LHcQlSz3k9cbteAcRqc0hU7Zl7V5QbHB7Rq7Pzdu4+C7PsVgAiPJQPwDLhkPE62Rmwnukd3TDePm
84P9gK1UNbMCcAEmxbmREruTr7Mk0H6Bunz4s40+msnQ1Z0FKVXzEJsvdDmnyYPg9gQG/aFNG4xc
NeYhIsDovBF+SrZHFMCcEa93a3f3kS//HqBhYWJe1xUQEfxqZLFFQrOT4IQbkMCC6dAv8EGFgSk5
MP6iWDwK9p/bIu7r5ycgZ3SdqXRlxb5R1z7ILLAjCZLF+1l3DTNQsiGrlsIXiiKlLRqTFZ11Mnjx
Qr2i609TFn/Np+bUxqvfdCBom/tLapgBUcZAi3Wv7l6nPH0rRskZMuPRykZRN+/+x4iOJihLVzWq
8hWHqq2o0v9dlwsDvbHHL+S9cVmDKBTp0l80wdXuqusGj3M8khxmEnivECpkmA1U/QitGYMkcDci
EM7bLIo5YKMlA5EueX6pmpdRtItHeHCcd1mUeiSKwoqLjzpWdTRY1fFDv2fcZOAVEk6q7Orn57Hx
ziTOx6mcdKAZ8xdi/lEI17yyc/+Xt9oAcOF5E8VNIX2UGhCes+077XlGMnzyw8Pf5KnRvemEFyoi
StoVzMAaLBlTVFi4yMUKZWrIelpCsCYkgWkNQYo8w23b3r+qje0pv3oTSe2itauB8VF7/gmSpNGm
dnMHGjm7v5SBIeIP3tW/DSAnVBOWshQNAKyjKw3/bPvvWiOyXBEGO9iNT07BN9IsTCjJOqFmsnTv
Mf0iODhz1/FvBGF/xAZkMcpi0pi1FhYj0qnu1wVsuuqs2/lkHDIrBg9hPAZrWx1aC9ycpnJv9si7
xWn3vTfl81B3h1rOznJjPEnLutglJWgY1WOnHI0GXNvLCSMLqZ1m8asSr06aY6FP3B66EF/wueWG
6npV9fi9rdt3cB6YdtEZL1G9/JnpKbbZXxrtx6y/V2S1rbhY7LZUjvM6uiQFW+JinPpEe9MLckcj
ErlJuHhG07nhiGkdrCu801f9LZnyCkOCs2aHJLqsRfRzoN0TndZ7JV4Ctap9qwHD7ryeVDUNlFiX
7clSX8pED8Dy/dLpxlNqTF6fL8c6VkpbGcAgbpU/tbr0LTq9xVX/HEVmMK3GHZlSzR4a9aeRzrm9
1Pk9HTHWPM/zVxq2j6MUHpZufpHM8tgQEHdn+GBzi2T8RtrJTxLpvMqao+XggjOnr1Yr97aSqEG7
JPd90x/0ipyLfn2SNaVBtd3EdpqwvWCP14OiSYXbtuWTokV/FSYGq1PtW6+2ljNoWNIqUe08dktp
F232pIAbYyrThxHtjo6qzqot4/hVkpx1VfbWIXYTeQ2qunom8he9KzpnzFpbb9KfmlrbTaQdtSV7
LVodu09WbBsdpul9tdQ/8CteP5aanfXI7ak1aDcW82W1MlfulVcYjB1VDeYRlAqbSvPuVZWHxkZh
5CT1kz8u2V1KQodG1ivobD0D/FFEel2t6dxGrW+q+ogt1H1nh2FxmXTpqhrSgCleKdCi/GSNoEEo
uks9NUHcqaco1xwQaPwhaeg4qdEdaGWKU2jyNS0Kd7GKBxIWdr+GTp1FqUPa+l1gVbuWu3F5nOWW
sZnJHWtLYWn39jn1F/CIYu78Y4qN1R3ZktRJ1P8uQuVMmVpTq9QJUEvzYEqN03Q1UEWUA/sfFhvh
uEAKa3MpWMgA04LvTEM6vAlmW78jfuklv1fR2oBxwURJYm3IGVgTt45ixTY8RJV3go+l3adxg8JF
E71e43uPoSzDasfmU4uajE5/JEYQiQhJRJfEBRXrHBt5kgEqLIKSvlJ0f4kGQ/cTY5/i8KNVVqG1
icEwZv/v5kfdLY7pfXmonAIx/Ygdf6lnwizA5Ivc8OG29gsk5OeuWtJhSRd7Glu068zOSs/x7N2G
2P3w2gjIPfda3TVWwexLWTytfbZAIaFkL4OcC6JMQejCT1ll8LTVyixqkQOUy+12FnFuCTRP4zyF
pNZmmLH2jLiZji14QhLwuWhd73TL30vKbx/c3t1QbJ81Ncyuo9mLC1tyJa6InKnEbXM/Xe5K5TSI
WnR205ZbDE6k2YozDTlN4i6nybuX7NzHsHV+Zkvf2+ARz4ZI4XajP3QqaBaIww2WLv01hlGXxZAg
K0H1A5EBUg/jF+3aemjkdJrnPBC1MO8mELd4nLswl7EPZYYX1pi7YzQf86P2aJzYIJWQ8HEvQNuC
cQ4D0ZiZhhPAFLRxgUDryEgXMstm8ytggHoQ8jww4+G/EzaA/yobyHo7ywMAmX9XfdYwBFd1ID6m
PTzjNz4WkWnD9gTLlFWNZ/guDUvqwlInbl3ca6OtaY+VKJ23Z2JbCO69QvZTSgsKCJR13I6ApcbE
tm1SnzDF8k1Cufq2ie1r40YkThvDmVZkYngy9uGxzUep237J32SnRdu55Irm1nff4618nDa2dZo0
0qwRbJQE6TPKcEmgXVCGc1PMn4lSbnsecQvGaWM2NCMYoQA2qtRJkvZUUFHnMvsJXv+QqPgnj8Ld
V6UW//nszo+q/zehPfX/Pwjt9/R8i8PdU9rKqrR2cL1swQWaqAzDBqvqx06W9HXphfWq/WzlRjDu
oiptVZGVrT9a0VCLBlHsIzOuuHYzpygx2AGm9JOmopUh9DoQjX6/rZgfXMG3Dpa7u9GaFzIuEHj0
L6rf303XxonREl4g53BlraGyAyKXoJyc8NWa7IOIWVhwsXyGo216ZFPYW8ei4i7osamAgnlAVHPZ
s/fNvfLp0rmXpCYlgKnrx651ZPM9TZ/zxW0jUR5/zxhUzVQ0g20D0/gRNTXs1xh1VDzeGo6vMV4s
SRN5E5aV+del6bIOaiJdxgvHaamxxLFKrRJzF1fGL5d8qw+6jQzUic0l3FaQveBA/UwQ8b44nyIl
Bhct8g3dQZqfhs4dRXnmvRPbuA9eBUJJy8dZZ77KOg7Wn0kqIszck2ELwCW5tCJNCm2C87VAnyvT
+XFZjUDOV8W+fVb7McCnl+cT5uA809IsAZCmYPbSOqeu5OiKQ3wTjX2iVguRVFzYNuXtaFYRwPTl
PrZClFb8fDBFIolQuMCNVGuxDgSXszjKSfZ1p7n0B3JvPLIuktBpfXE3vPAY2d+0TT8pXbvkMyVu
l7v9nXGIPCTCG5et4RJXY0UCci+LYoJOdWLHGIPTeXgrc28N/7ytF3tfJlv948y1QKd4vzaAoGQA
K9tdg/U/xRREVNSGKZKFe0xoM4dGRXFZetXbkXIotdDRqWD6USQN92LMMvoSIg23A8IRd2mcrscG
qvmbJBpn3nPZm1P7+KDdaEFYxKRqLeBgc9nXRMJwSdxdFLW6oOnvW6NOv9F9s4XjnISVGmGsLzg7
BJ0NWgy0R1XE7iO4HoUFHxuJ6saM0tGARHrxIOteNjwOoX9b1UQQnFMwBk2vIqYBOKdWw8Cw14gg
BO6aJ89fl0pLpxnaPLdHkn4P05fbIuxFBNuLYCJuTmkmCq2m2sCHW5P/iFIEPqRJbaM0HjJjzO1Y
kUynKkgw0uE3xoq2yJwrsCI1icoF9zOsHi3uRlERTCQZ5weQ/Fs1pF0JaGFVDJMXwYo1SeI1ziId
4LyAIquRZVGIIUUeNtkocRAWx9t3tA9hYIwI289xIZyxlKDQtUoTELWRII+OV3UsbYsKvgPZH8qH
OVT7ROHshWiNpmoGPjrXJvfi/EkJCw9rTzH4Jn2bQurq5u8Eb1tEznwWDDbUHYoVrraCze9em4P/
7dz413TOSIHlzczJNJeQJB4tyxeQtnm3YfZN9PPgOBOiWTanlYKDs0r6l9wnl2HqBRrwX74wPzE4
Y5GLMNL1RMEj7a3+R7ePrz6xvo4+sI6ipmuRQJzlIETsMbADgZYyY/ymd9HQC0r1IpXmrGZe1TpH
PwBxG0m2qdU7ioFKS0+d/+1qmI/YeLcExMlxiII8NtWf8gYlFdG9MBW9YTR8nhejr2jvjOBkIpAD
2PqJXFDrcSIJpU8rMBG0ieLQ/XjgH0XgU7uDniblxBJf9ew3SlB01K7iqylyOR+fAbcE47xBW5dT
NTIctgZzuK6H+myAVBvESALr2U/W6BTNiyb6UCx+mbMaE4kO5cKQUON70Z35TB56Wzu1p9hLX0Ul
mn1TMpB9JQZKpYTfR0xiZR27DHj58DEfPR5U4rSe4ufe8gXfRKKYnp3Uv05yg8edZG/FYQUl+Vs+
rKD0LLCLOLndHMtT5Fbfb2v8/nFu4Dinmi5tNkXlioABc/ulWwXtl/BODiYXdEXg6hLlKnf1cQPH
+diplWU9zwBX6Wc1v4zpKVWCSbTE7b9cmqnJOvSEIGz41ZAHXZfCeiXELStYGQpejvQUfvSXJe8g
UzkIDnE3GjY+4bg7k7O6t9oZcBjHwLrgFSO8q22+V73bn5gZ1JfQWZ+Xg4gjbNfzbnC5y5PXvler
HFYXm8d0/tHS59uC7brdze9ztzVkXZFGNX4fGZNpDZB2qrrfeXQ3ENxruGAPZjyE8Owm4vomQ5oS
dibTxbktyW4qD1zS/2gE9yIWuTrNNMQVqff0VP2lqQ7xMi/6iYK7G9rRS3ZnnCgoe8sTKEB8Afi+
TX+Ccy9kgr4kQ2PPsY6ROCwf80MXHVau/hVzF04sCJRFysi9lYnamEYyQdKmacGh6VsZSJi775bm
173ga3N3imV7qtyDqaJTrSpbYFVoOAiY3iff4t4uD4NrIafNNsSXwUIEl7nvRP45Tp38at0UjrrE
lAE+2VU0X/SnMD23beIM5tPtexOoPz9WS2R8b4DvEgFndel1fN56ZS5Qf4EF89xwS6FOxRoBol7A
LRiWXwpdFHTsBuqfmq9zTqJspnBaW0DkJhjVotdJeoynu7YZnCTzO+nr/3ZmnMtQl5FkUgWXMVsj
djl17jLWh3oaBQHhx4fsv5/JTx3g/UZO1yhBwxVS44u3HlkVRbKTJww0euP36FJ72VEGF0zmx6+x
Xb6NV/yLivnORSrCu5VYTpo6hyp2HtsfnLtq/9HRbGLRd35SMa9WBsIJeZHScO4ES30JWo4gO/hk
fzB+5/asPwypPfj0KzhgD8N5FjWLiyA5p9I3YZrkBJBp/jqEf0SjwEWKfp9zJGM8F2wMGiW4OfXk
mh7zLP8NHquNr+Ina61Yy9U+wlUp80EOvzZjUKE96X/Sfn6sFnRcy2jIEKMEp+WYOnR0IiKcHdx9
TkzZ0hSDaqb50de8+UxZpRz95eXEquesLCNdM6c8qAF2CbJ1naKhtF0V36BxV78MkWpKNQJSI/yG
27Hb8XUSfd/tevQNBnf9LVHWSIuAQQY0gcbeMjxiR5MUK+7t+9kPAz6B+LxlgyyFWWL4yn3rfSwK
/IFlDAEYZLCTUb+Ln9Urdb3RIyN2GYuKXPufSBtoLiZtaa4XQwdoJY/sPnmJ4ouCFHDcHKweFC96
ZdPkW1oIh6f2tUVTTdOQLWz54zwlMWhIZwW47NOMPdHRyfJybLsEhcihO9w+4F07xv7P/wPj/GFe
kqoiEcDqycTOaMOfskxQYNvXlU8IzvuVEvKoJgqjbjlZkt1FBcHsSExsA9dqY1WvQKL9L6SNSJz+
91Mc51YOvNZffZYajN32wCIcxUc2RbhhVXSCnCkUc0LniABOLdHy1YDCRm0FQYdIJIsLoKoqHUhR
AYOtKgtBfx66yvuIpbEt2KfDq5ASQiCTxal+uoLWO6PQivkrGlcP0rVwJiznZCwApYMFQ8Kmh107
xzY5sE+BudVQec69Gl1gzdg2Hx+Aw6n6Yh3Aa+la58STPPWbdM3PJZY5g1Qp80NnEZwvuyI+NtGo
gTUkCjWxC4W7wqmiPRY99Kyf6mPw+SwHUkDPos/O3a5BTTM0SmWDKNbHNW/egaQvMtpnA4T8Kn9t
j+oheaUuvUdCCUwLGbbLYtrOR1sCBsnri3y8belCdHbpG/QmUwv0rY1/+5XpxAaIqwtaJDz6sAbq
txLEjWwLceEnMbLQzm99VG2l5/1a2bZVNEP60Y8OJRgHCyf/ogaMKk/D3gmBG9h7BbdonGPr1X7C
1w7eXJOOdgZmKXN1B0VI7sYs4V+qs7lSzrnJ3RC2xvqfQ1085BHOoc8mXetAtJZgl+FhKxLn2MJh
QqppxAFq99U185LMrnubHq3XhwWZYnA7xfaBFnb7OxX/LS5nHnosNRXBd4Kb0ccWH6dS7XfCDNDu
fekE22JkmIfCp+3Q1066VJnx1cO+DdDRhbbqyMM4QTB75qF6YZ1/jajXareTUtMBqMuyYWG57K82
gdn2OKyZRdKgujKST0w3TrYcdHfSibWSacdWFJnvfoNvMPmccqVby2wyb5Me++PwE6+7sz5mgXLM
7tg+C+k4966oM2nfv34KyifYFm3AseMVcWlmF38xFr713B+qS+iSo/5cfZ2d+KCcIzcO8oswJbsX
AWwlZhHPxvPoaNyJVQkSoy2ps6egCnDIrFt1emC7Nhsfq0nO873oGdtXqX8ul+8tNrs+T1MCWD0L
0vHPFNP7UiX4gNh9mreycV7VHBd0ejY42PCVMdQj2ojtLNA8FaPTfZD/FLUQMYfyL4ezuUjOi1oY
JjIVq2PZogxF/NpW5DdqvcfpkRr+7ReDKf8tKM6FFoNs9DVWiGBx1cdjdcmOv90muD1CzodGKdL4
tQEcEMi5ks069ip8IBEf+ZtAxEO+F9pswTgnOqOtuJWYUMVwN5lva/bj9qGJlI7zKPMYl3kxQeki
/VxqgVFd29G7DSFQAT6dFutjYVGmcgO+gNIDlc9t9zDld5YuqkbtPzmf2sZn1KwIrBkmhTQk0E/y
V+Y1UDLWbdOWa+yZqNzpQK/9V+nltoS7k76bW+LTbG3UlVNKW6jEyQwUrwny78jTYHyZgtdB9xfs
xSKovYlSsbvNUltcLvemYShrHDVox3Ia7yj4PJGXeomw7690RG+PwCnyyxlKuUcrjoxbxGDlKTNi
n+jFJYV/BLW2oBtH5KT4UXCQBvTlMACL8XHo2GEQu9GrgU097VU56FfRQjORaJzjGEqdFqsCrSmq
oBuIM64YpKue9HkVWILA2PgdDRiDkWW0gyEymVc7K/F1ScHhkgoTOAKnoXNOY5ywCqhnalEttvKN
YotfcUkuyzt9NnOHsS6Hjqjwti8a0sAKsWQERZxTXCalw+QgRNNm08nb+JQo80Ve4+fblrbvSz5h
OMlUSwr1uoBmxGt2jGfZLlnzY6wc+yHxNIxG3obbTapo+ice5x4LNatbM4RY+ZHxwqznJGDR8iJM
3+yen6kRVbZYVKlx5yfRNommCh+USvc9WbGFzfghJ28CafZSNdoGhDu9RCXzIsfQC5DXOljYeciC
xFlPLPrPA1GlWSQRd3Q0I0kSa/CJJUHkb52H6hiBmei2SLv68CkR/7aAa0ObSwIQU3puy1creyzk
Z0oeQiEH6n4cvIHikgxxhi042QKo0Vewe0rHlyhKvl8MD31pjIhe98ShqOAM+XcF/BTqoOjATJXB
r9TF6XI0WEy1oKS3/629kY17R8I0zId0Bo6eu9UbW/PeHiy/CkZ7fTKPlsNofIb7ArsW8biAP+72
Je763w06F5NiOLCWtQK6b0jvVXo1yuucB5gTdm7D7H9UbHDYaW/i+nlp02FMgJPfsd0/1n1/nBYw
AHfBMDmMNpKRA5j3ZmX3335vUAbZdKob4B80FX4FhRyZhRQnML7E0A+SNj9mWn64LeGu37dkEIRa
mObDbMCvAvaTRKUiYlmp9hgWT7Q63v793Yva/D53URjAl+tawu/XxiHueq+iT310r4e1+7/hcBel
JVmVp0uNi1Lv9NmfG6/NT0LKvf0wYyMO9+5HIVHnvoY4KZy74uV+5dSwZ5bXAiPqd1NQU9w15g0c
5+JVuijoYoJUc3NskUQj53oSKIAIgnPwoCQwG/B748t16O1RQ4tk0aQHFRZ1+4JEOJxvnzIM0q8m
RDExg5hel+q+F3Ec7fbYaP8cF1KtvypzqpCoM2PIwhg84q9s53F/YpMu8kW89XhPIB3cLbJsqgSz
NdzdDFQreqOQ8PwiYaRng6Mnd30rogHds58tCnc9VZVPkiyFcLPlz7x91oqHaXlGb5vgUdxzAzrB
dwFywxQLBZiwGz+XzTMF4QBFByg4sOh9Pgv89f5hff4+Zzf1Mjd5v2qoWEjKQWqaUzGq9yuZRYm8
/eP6xOEuZc71Mu9b4FRlapvtayip9oJndhS4tb0gYnte3LWE+GKsWg04S3lVen/OQE2Z9c4a3mlx
4922HBEWZzmhvIDTMEODe1KAUIXmdpEYtkQuWOBjr8sgcKQCNL4mDQYqJdMraIKqtLGtpNahxtRB
NGSBOYan0KAC/yPQPL4+LafqQOUcJ0m0a7b6VimozQk0j2d8zrt+XfIR8mTWuehkW42clYjUbhcE
Y2+GrOmoyxncFfWaRLK8AIgUh2fsY7Y7vXmcit+izdA/cUzOwS3WsGLBC3AMpTmOBeKQtUYvSak+
Vf38JS7Hg1XIfh0hWpAWT8FuVSuZHm6rIyYD4Qz4rBm+OIipGiC1RkfTr84ibHpjbFIopKwrD9PQ
hHYSh39YsfGj6YfBTol1yubkuGbDQc7MU29pD6qiXQvJPI3F6IZdb7eh4kkEtQRd8nQlOoLwwY3W
5l434kPbN/5IRhAIkTerAXXQKN1nme5X5fiUkzpoKultirsI/5GAAw0EQ+BCA8epM3ZRUFRYXtia
14GUFyT3HBQVz8h4eFg2+2BV4aFvQIgTdvpf6oRCwtAvb2lWni29O45hdky6/DwU01WecMZ5Hp7z
aXwYlvhpIvk5lLrAMsa3cOj9SJGxKlGND3E5XJRlfLYmZH7nFdzM6+gXXegV4BqxQhVb5aJ7WhZ3
YVpgggudwctgJ017zPJhsmlmObms33ft4NQl2N2MxCMT2vDaxY/VMLGbUbnM4XCfTfGdXKqB2o+u
vqJ4gNGGyfiphtlZ6lEmSaswmLriqJE4iAdsbKyiYGgMD5nAUy+NflOll6VMMXfRHWYqB0pBbLOS
7tYmxSDGZP5lNuXkTjGYS/LV1fXOpm32vJRgWsCD+7Vou8U2i+wlNS0PRYbDNIGft86esVzumldI
CRvVw2rqd0bUWDaVo2upDV4kZ4kdTpjPbDAj7VjWLHlLmPtmhR/RVBRAm/I5ia1Dg5qyZcy2vKh+
2pv2kqGX2ZJcRSmuJsnvi4l+ixt8c5LCk4zimzR2x9oYX+SGvjRN+FpW2auZZ5FT9bHpLREJsrg8
V0S5ZlV8GVXDy1Ssk1pWN2zVYy2pvmWO3zQa+n3ZvUfR8hjqWHIz6oPdFbmLebW3qsegTat8KZL8
XKXZqVoq2THC5ELmObOTujtipMWOOnTTTJObZanbKcNrmNX3rRn9P9K+a0dunen2iQRIpOKtUsfp
ycG+ERyVc9bTn8XZ3/HItHbzhzd8ZQygapLFqmKFtQ5mSu66sT5HkrZfOtDz1JqTt1+GxnQDUzpk
cuarDd0vtcUABM5LZeAIi+K4SAkwY+o7SbY8XZE+EWm6APbgQiJQPQSV12lmYQ9jdFOE7eJSI/jS
5GHoqMhsVF0OvCl0Zk9Uskk6fqFpcxiX9PsM7QzREGZXfbJXluC5LIrbvNQdaX4dB3Irl9ldObcH
GoUe7ZJDW2YaCMXm8tDUCS5Q4HUGqvCPcX1YZvk2HECZHGgOSeoXlbaOATCthRoP5TSe03k4ZER3
aRQfiwQ+UZNb35zNn9EYZbZam6dcmz2zDx4CS9mTAkhYRafeWEp2RpUqd/oqOeVhZO26WJEcLGR2
tFTxghZbHyWP85QeIzlVd2OCfned4F2Nu9pXRWNnJvoFzOUpzQJv7JL9jPEMu0mpM/bWifTZJcpB
7AgI60ICd7FuHuKhdzJJ2mcNOpTM4ibOA2dU6i/giXKGjJ6SYYKVyqLHaU6e5rL2cFM+NwBECsCH
XSmDE43LPp3oOV7obk6XVyOKn9u62g1FeDdkeOgDDCyphr2up25bgqNZI7G94CVkj1FTuo0SvVRK
eMT7zktBAykFpdsppR8s6XFoqi+arLpl3hxIIDnmUj9YyXQvzxiiTZmNm48gm3PlqD7IWfao4l0V
LIaXhPFb2Ku76/Z+882zNvdc7KaYUjoVtclahcPaiUEBgd51DxXExl28/wsBDmGPzmsOhsUoq2h0
LMBNPC+QqN2CHeQ8P0cAY8UbC0BhiU3RuQCpSCswrh9EkM1z+L2xU/ynSATB0KZfX3k6LsyrFRXg
y2x20eojvw0rV4ZtmcfCv77FIjFc+JC3S1kViMxdmp5n66cceSO62q7L2I6zfjltHpGlqKoyiFXI
KCR3mQ9a+Xz9+5uPL10hGjq60NKOfO7vh1YmZqiOId5D4c/RKS+V33V2tZ+c5IJe6J2wd20rMbkW
x/6+0hHVyHTFykIGBJE9ofFhZ96ptrYj/vIsrmRsHtBqbVyWxNADfQ5mrG2ZUR0CaJ1ul8IT2izV
r5fEjnC1JGWcw3zoIWV0DPsfommovPSl8UY328t77U4T0TRthnKrhbGFr0SqWSKTkkCkRgAtp+6K
7kaN3GQ6S+TejHetqMNDJI+zJW3TabVUQ16CHoge8B3ae3eMUDs2tV2xqIWHuUURkf++rhpI+MkC
rND3giu2EgWh4BOD89QxtVRjAiD/KlB/kUTOVMj6iIms2WINbGCkfdLO5Q14EN+CGgwabOSAHpq/
wQ+Fkv9aJGc2pCSuaN9CZC97fb+fY1eR/6JDWSf4R5EaQCzNKT7AbXS4U4oHR3us2scaELmiUtq2
4VjJ4NQ+7fVaBxsZ27ngnp3VYksOeSoPGOL1IoGZ2rzJK2Gcwkegw81zGQtKpNSVDGsn9aE3RpZ7
XR1EYjg9n3ojSzo2Q0Q71U/qylGW9tjGIjSczWru+nw4PSeI0GY9hVVnnbTKOT3GuwxZ6fmQHIVj
jptr+nh88mOOIYDmpXDB1rVeeglPkWMpTvoc7lq3PMxPjVNGNjiMRBZjO/xYieUuVha1TZbFUA+W
1ANl0zH9Id+VQOXtnCjF+AR9un50W2aYMAQbqhsAGyZ8BkSeiqzte5245U9WswGmyFflBNhmRns5
XbofreCOba3wN4Gc58yydMzmUiJoBcDEHAhv8xtQyrW+cc8Kr2B3EDUqbpzkbwI53znm85hmIChz
0/ZHUKjHBrFuXESimvyGi4YYVC9gN4ii8xFBPse6VQLfFco5evHe+JoDzJ/RXelfQyEB1Xu5mAsa
f5PGLQq4nkk/tiF11ZvqbD2G+/woeUC6BxzX4oWHyWGdPZmzfLquLtt7+bFI3kJOxiChgkLdSG3t
FK1RndJ6XZc718UwLb+2Os5I5qMUS20yE3eKK7z3HlK8c6Z2H6efq8BE+vn+v4ljq17FBTSelYoG
lLpxfCPRWyPfGeZLjNdd7JSGQNaWEfvt5DhjWS1tEC+SRYBOyGD8KWjK0DKMIH+2RXVDoZZwBjPR
GH65yY7rsPjEi4/DidwZIW6bcuwPjQPF3FtP5kXUgC1SE86KAWZaUdSioW6dz58ay7rTzfx+LIlg
L5kaXFMTLiSQTWlGQUcmrpkdq/rRpF+u64Xg+zz2Fhplh3QY8X09Orbh92wQ6blIgPK74klDo+ep
qRBXLZGlkQu/wov+v62BMxRKuWAAaoK5TeiM4oC5l4Ppvx3Du8VfXZ8y0g25t6DRgCgbx1e1E+Rg
Bdr07sJW3zdIVjdo2aZui8zDkBZv8TAe1DR+ur5TIjHs7ysxY51KhlbgtAskKZrRzavDMg0Cy7bV
gbe+/u9/X0lBe0uumRIBLKk/vbEG81m1CzTDaRhTZ4ChaMPbRfeicEakaJwhCI1Q07QIR4QkeQQG
ctFN+Rev/ssxKNyN10ZNDYcmpmi0i+4MdEZYXrBXjqZNXDbhQQ/Xz2p7PaYimwYI2CweRzCb2jIE
tyVlYERmf7OUD9e/v60Lv77PR0VF3hAaBgGGCEFoWqUlg5e3kVIVacNm0ACUQrBwY2gaTLu/65zc
S9HczRF1K1I4c2Xuily79PkrUUHsm1auVoUH3YrtpguQRE79GcTUot/AHM4fVnT1G7ijC5cqt3Lw
hCJwWXyAbNqxp0t2eCN/VxFcM/Kj8atxKEVsnZs+Hh36JuqvCD557MROLdEtAVQpd5El10r0Ex4O
vhIkB3OMnCYpdlNFH6+f6la3GtFXMjnfi8GOLipGyGSt+jX6kt9ZJn2AYOyuS9rUn5Ug7lxRKM8X
tAIy/Qntsb4bc+okqYhNaduYrMRwR6f3da9LuYn1nHsvu9OdNvVAtIp2JJB1H6Oj7LMZQ+379cWx
H/+nwnycHOd2USUzm3boIdXsnKYrvFnVW2dekreOVm9V0grXuXndP9bJO2JjlCUpzmGagxsZ9IQ4
vMw3LoGvPhYvxrH0jUQ4Wb59K34t8j2MW9lpJP77WR4RwrTZ4qEELcct0g7FzqSixmGBrrxnDFaS
lNiShqDF4qJqX0YglzBBkdILbrngzHgfneZ6kjX6QAELJj0pKbkYKjl1PUBziwGPhcUSXADRibG/
rxYFIPVZrwsY0Hbal/q+yb5e18Fth7NSCc5bx5qB4TMNV7l6K87xQ2sj5+WCprb3Z5e+wOd41wWK
TokzHa0yZmqK5hgXBcAd7IhTKBT1itj9b2I4wxF0gZ5LANB1B3B9FPLy1KiFXeeW4BX+jqZ45Q7z
/toCyUeLQiN9ZwIN9yooKaLbBpyqroonOZrXR7TnM3xjAgiH6p4oGE8TIqVsJx9Wh8hZEoCMT72a
wPWgvOMYfux1X6tX+a738wOsyh6DU0TQmLXVpUp0NoVN8ESnGCb6XTGNUc0oinTYYEwttk7xOJyq
E+ttVP3qiA4Ct/SoIH7dvAsrkVwIPklFiRDCIO7SulN7GRoB0+j2M28lgP6+pm6m8J/gLHOpLQNW
R3tjExYmem/DHSNQSUI79pNddBTNLrHj+UOJVnK5S15VXdmpbYokxI5ZZMaVHiFz/xcz7b8dGXfV
x7StFNx3vGLp14g+RdKP63dOdD7c1W7mmjRBNFNWyT1QU3kr+u71uojNYGe1U9y1VmqdzGoNEXUD
TKDmVZ7eQvQqADViudXbSWBEtnMMK3FcXEAqjOFrCw6GAVSU96AwQTHAQPEhOYqAaEWbx19ho45z
eHzqWtGuVPwye7q+c6ILy49Xjn2XD02IBCVLxAJKEdhN853x8G1x4k9gJcfMUPFNIFKwJn64Mlti
0k05MoaMgpZ4s1e4rLvSeLZ2BSD1eoyHXJe4GWx8nJfGWYjMSke1VHW8nkju5fHF0G5z2bJNvfmP
gjhLQSJUXwf0dCEXSj2jnEE5lj/Jav9ipYp/fU2iTWR/X0UAYVJRoH0gqSZTNKdcpPFvIozVnnFW
wahkLU1KeDB5/pwrLwMR/P5Nh7/6PmcVYqUvtFrXEMIvn0n+sJAnU3m+vkUiEZxViPLKNAsFKWOq
fyXVs6rvSSpCCGNNcldstMaZAk2KxgkHjsCvjh1SPnT6g9WcI6CvTN+m9hwmT+MgSIWLlsWZhH5J
AAUSIaBNu3NmfYqrW52KliW4MfxcS2AYyShJuDHTt/AyeuneeA09lCD92o139BgB4cWRDorAkwtW
xo9Pmgicg0qCLTJNNMMN8UlKVDfXRGieIjGcOdAsMMsqLEYZDeCc6NquQvMWIaK2XlVwRXlkMoOa
YWFQZnam5VItJoD/OuT0I9LsaDE4UpVJsEbacYymS4UMbtEYkr2U9TNACx5ok92aSXdXdMW5m0GN
1ao7xXiY1HY3loWLmVxw+xrTxagiPwoTX1PKm2Qe3DADlaqpAwo1OqWJifngsrqPS0odo1duF+W2
i9pvwNtwKg0IIVOou9US7OOktSUpQf9ZjmHzSEROsKlO4E9BlzMB1ZPKTmRlrMgY0zmvKXZ8mZxs
ugukHaAE3KAXhJ+bJ2tqGoMmAHgq/wxDd+4Y5RFOtgFaOzEdNa7srBCkrbeFYMiFoIqt/QG90Eih
0RUUV77R9skQ20Z5mqkITX9Td8wPIZyOjks5aZm8UFdJ0QWOefUf123jVqGc6CsBnKvqA3MJDIqo
j3GfDKljutoN6I4PjBNLLd2/qhKuxHHuSi8qeZnQGeAuuqdXnyd0ns5fBUsS7RmnZWmqlrnK4orR
QYOmE3vBXXjToUuDPbOSe8tdBPZKJJDzYWlXh7neIr2ILkOtOWnjQbAidgh/eJfVrnEerO/Rbmu2
yGZrUnBvtuNlGIxjG3S32vhjidHAbxjnutWApQQYQHl4qwbtfpaIwOFsx4irn8E5OSNujTZq8ABi
VXPtm3IGGKGz7HSXvWDj7ywJJnIFoq3lnFwWx73ekYwCZu4cDq9SL0Si2PTcH4viQaJ6RVILKflf
FKqdlxPYCA/zARAKgnGV7VzKShL3JqZpoUc66OAwxFufWq86oFfpdUSHGfFrjL6KihHbadiVPM52
ZMM81HXIQsPjO0PPsdqzoeHYFzYbMP37Qz8/gjh+KF83xl7F05siwYAbB5674Ht9kzuxkx4AOuuk
t8GF2gCcFYxhbLqTlVjuog9dmWiyUeL9FdG3UMs9KwOrdzb4Vlz5168g07NrK+Su+NRrQCMskYw1
l+GIaTA7jKKDkiV+MUhvuhTeWNlY2OD+FjiZ7UNcrZG7+hWGBvqof7fPePwD4SPedZ7+f2Cn2rxp
K0Hc5e4GiygBRSBupfQoDcpuUFr3+iaKRHCXuWr6GNBSFXUBxuJb6JHKwTl2XcSmU/5YBV9Rqpsq
blKAZSN/CFi51vC1ZLILvbi/LkagefyA0RxJ5pIbcGNB+qoZ6F+YHqXmDvyp9nU5W13L66QMP2lk
ZH0+qMw6qTsZLFstGrFchqxseYNppz8Snxnf8K5/yoGJWR3Hp2pHR1sECbRdAVltKxclID4pompm
hU2vc6XH0UMrETCQTRed7ZpXlzY91j5mEESv222buRLMVGoVMfba1GaBioInczlsNlZy6GUA5hvD
PwvdVBA7iNSHsyjVEOl1ECJwrBevpK9t7E2t6E216cxXS+JMSdmb0WwBVu69g0lFKxiDz4oBfc9g
7AB9/3pdhQSWi++wy+sZRAIKVPWD3A78nEJvIxLDmY+a9E2JmR/mbMJ9CuhNxqHXiDHoRTePsyHJ
IBfj0LK+Nqf3iGP5qZeBfPkuToA1Dhb3PXmtW6c9gdn9+j5uje3jKpoGUTXVArIIZ4nNiFCMNSP6
MW8qYkd342V8jnzLUW/V7ywACoGEXO2SU3cjuUJfzrbvT//zIZzb3tEa2rwK8diX9tVBcVswQ1Z+
+oxsyaF164O6D131ofSrGxH64r/cwA/J3IYH89TrgYYEkAqa1ykCxJwF+NjFqS6g1fZ1zLv9x43m
BxKLMK4mEsMTMbDpYJd7mPrazzfSJQZDNPpG7uMD8RmkfOiLMNe27/+vxfJweqSYQq1jOZUOhq0b
nKxqnJ441zVJJIT8btPyuSmNWMWOtqHuRCUsd9XaXSjqDnsvLl3RGZMz2otiDnmTI42Ck8vs2Wud
xCcANt6zhoPFQ8nJZdCgmHpxRTA827f0Yx85s63rZdLFI0QPEcH4EZREKu76RUKZVxfs5nZQ8SGK
M9mofwYlkgA4svhhVL/JpeDVIzotzlwPemNWqpGgk2gxULrApHmk+GFjCF4Hm8tYBevcYVklWpYw
fYIEorLL9TuaCd6omyH66vvciYC7CAPFOrxOs5xIAtin9vPUPHSAn+4C1fsLBV/J4o5ksrSor3RE
CybF+AwYZME8bNNEhCIq2jLuZOSU5PrCwv+pKv2uLvd0VASHv239VkvhjH7Vg81dwuweXjYTqHEL
BgFWOslXvLkvaCU4VsKIR/Qe5Sy9UgVhJZco6Xd0BCX0mSTuaB60PrKr+hwUBiYXn6SuEtwikXpw
Vr4siyAiAYubMbMTxV/a8DGd3zScnzyIsoCbN+rXnoIa/Xf712oViE8oVDGyntXoJQkeE/J4XQMF
qQpgafwuwxijoUlrpGQ6tzmnLxRzQaFnPegHKQUKH8A7nrNn/eE/CuUMe4DIblBHFBrU++oQgY2H
PbsTNEygW8JXnPJTLCRg3a7trzaTsxuD1Bq5wp7erTd66nN8n/9AHdJhHWXFMY/s+FbUdCW4E1Tm
TEncZ6iYpdCVf1jX/kEKV/EOeYfuvPkLSOJVhpLyHWyJOYdTQ2oYYP3WUp7T/JwEoSDmuK7+VOZM
SVplDa01qKRWvEXpvow7O51/UO2rNYksClOCP7yypVkymiKA0PneZbB60dBSIaE1IYzEjOEdQMLR
wMkQnxqHvWeEszybjngljbMmiYH4IiCwkez9lKPOKtnpsds3XnaywMWO/jVHumtFYdR2q8RKLGdO
gr5KkxHZfsTKg0sclD6cyc29xI1/hDv5FuHHy3g77mklOEfBcglnWswazZ/5LKNMDjjnSnkuMy+U
G1v5uxbHjwW+U5qvTlFXtXkYyAD7Iul+oFheDNA/zAcie9I55qg/5mqzGzPjiWA09rqZ2XR7K9Gc
lanRSaaqJmtDUb6q0rEPP13//nZbw0oAZ1LSsCiqcYEH0ux/gGWXPebDDyUyDCJY2e3yw0oWZ0vC
WO5A7o3XKZs1YyHqAsi3b7JP8bYQJWBFysGFJZGhj3pXMvMMPqUU4IaKdUmsuwoA4Nd3cIvQnuir
VXHmxFpKYsao+aH7KQBwaOyVl5Zhc7uIhBvUTD0gL/gW4n/bAIFUhrXWgs6zTYO2+gVc3IK2ysik
NS5gMo1PmVKdsqxzY9QHG9UE80j9H3WSMzPmMM2VwcxMHwK55M1IBdGrSOc5e6JKk9aWFEfXB60X
1u1uEGIUbT+XPraMcrZDHodKzUJErQTsduFp2etP08Nkh8fUYfC5ANvwi+fopvskugRb8RCbg0W+
UNdMTFj8HqukSpPkaQjnU8g+UC9sM9hNVATzs6UQayHcRZP7BjxfJnuR4Qk4pvdhvtdGPAChjnRs
nb+4AGtp3FUr+6yVlab7J+mEkc7EtPMbcgg902Xj0ooTnfRTjLEo05m/1qfgQX24/gtEy+Vu4Fx3
wdInyCGQyZGnr3N9TqQ3GYD/o8BabmnmeqXcRevHrleUHBcNuSFbal506+n6St59Fh8wrCVwdyuq
q5BYBZrcWy9x/jc84ESu7lDkvvKb8Fk5Ti9MP9mOLsK0F3Mn18RzVw9wsOkS6oiky8w2d5VfPtMb
DSRMndPdiBlNBNvJN5wsliqBXRnbuZDmrBfjobYUT7ChLPa/siK+vSSPNCu3GoyDWYrN0kvQSs0x
3uGdkc1DNa70x32FEaH5RBCXiRcpuPA8nKpcqUNUmS2CsgVjsg9Deup1QYFiM0hfaQ3fdFLLdd0N
CzJZ2m0AEl6Ai6p3pQU2RsBLA9UkfxS1j255V0NGx4VJFaqpJq8n1lCPypDj5EbjS9OVLh2l50RJ
dnTI3OsnuL04hQJDHey49A+U4haYFqGBQNpVbnvPegMdozfY9DL9jPa5K4EHRiBvU2NW8rgrSLoZ
Y+oT+lZadP0yfPPUad/KA4bFPUVgTzajL2Mli9tHK1BGswlS1qzNoi/g+x4BO4Xoq9iJ6rabRlJB
c51MABHyBxTsUIU5psSxjXP+E8hYkXqJw1dNTwCc/eX6Dm5e65UkzhznVQagMAUb2FmHWL3k88v1
72/GkcZKAGeGU3VILaAvICVzYNSjABNyKq9E9VndS8Kx8M37uxLGqUPYt9NQVti3vnoZ+6deOg7S
QbAg0Y5xatBRCaAmCTwoC4xR1d4zcpfmpCJ70Vxm++/Ab8hqC/n4J6lHDJNICPsbKB57s7XPOibc
FUc9AyZGtD4W1PxhhD/2kLIrt3pAKWUx1ShtYhJTmiVH1eWz1hq3xpSfRmXxq2nytC5RbH1qK7vu
cJaa7KQAfEukQhAqC06Tcu+phpIRigNrbI5IiybUzpSb3Px8/TxFQrgYLwgSdRws9A+k6nFJbzL5
qFe76yI2i7TrA2QqtdpSrZpbUGWxrjcc4HSWn8Njdao8G8C4b6NbgAlI+S5qfRKti/19JVNWY70m
C/z1oFxk60GuDoaoYLrpWFaawtmOvpwVRASIXFXlPlAOadHbtLqbU1GELFoKZ0LCSMZbFOiTbtLt
h+ncyYcyeRIc0bYj+WVxKWc5wPTY1FaDsDRWnyTlNU4PiwbgaqDCjT+nJrWtbLHL+Dm0Pl0XLLD0
lLMmKuCMhk6Cjs/ZYxZ8KszeJvRB1bwMeJ/XRW0bLssCIR3VMDXMaboymMBG7LHEpPxEg9JOKoEv
+RcP+SGB0/NGAkZuos8sg8Z4QW3J67wz61cUVV1FS+GUe84TqZRzRN5aHR9NK9z3y+Rd363N/C0I
K39tF6fdyBLURiMjkcTwTKgPUClGvAg7z5KC4MIRtqFtqjmh1CJENk2Lj36buVKWUYHh1YwvAFwY
5RdSC3KcIhGcRS1lAAmoObx9Wp565ZRLxyz5G6O9WgWnZaFeJQtGsVBiSt1eP1up18QCEZtZHLAb
/topTs80a5TQPYdlBMBUTI3B1xuwY1sgI4i12LaKwc57eluT9mHOaGSHxeAPwNMMi9wJCLDjzPGS
a2jYoqjdWFF5Ukj6U9FAwqOFovKNaMfZ31dmWM0mK+xzllSmn/JhbxrPXSZiWN20w6vt4DS1I0Ra
khERSad+l+SHlGh2OIw2WF2d63di89qtBHGGuJFGCoJhtHhkgfKWlaa/1O3X6yLeDe0f4cdKBmeI
aysmaV+jqJBOLSiSUBBamrOV93Y/6K6WFV7RUrsCoK3VlnYzR/4MQp4OKLoaRTZjBJkTgIYBKWur
RYFmgdCx6HSos8xBJ71NAsAKFP3OqtDmlpjHOdQPclH6WRGf8y46VyaofxfzZklTf2qo1zR4wbSJ
K42yU4ySd32tIt3gbH+PMlg89mgh77V0b2XWEdQrNxgjEFwXgXrwnXd9ApDSTod6mPmrJu/68Puo
33ahKB8hWA3fecfofeoOCPpupr/QdjnROnS7WRbs2bZZ/tAPvu8u0rp2CGLcfbNUEruVu0Nj6Pdx
LH9JLZcu0kPRRHdzVXuJGjjDNDZ2mGhOE1XnsUvd/3SAPF5eYhaaLvd4bhTzo5R3Xj/qdiyCZREd
H2fspNFMogIMk65VNV9bQ/1hoPltDMsHFGv/m3sw2BGvjJVC26ZUemiKDDSt5tRGu7oX5Is3678r
221wxoqwjGpZIAoJX7ozmysE6KX2IN/Vb8aOYW1kP8yLKaJFZzfpilHhO8RkvVAl8KL/E5j8/x44
+W84msh6bZztQqdDGI8FOlKWMt8HcfbWUt1rpUowRCMwwzz+vLyENJx1tD4sRuOkyYPc6fZ1xd6M
Sj8uGd/o1TTESOMWXiuyvmixb4bDvh5+RqFvNCIHuZ0gWMni3ptLrGA8PESCgNXJ6Rm9UG7qkEcg
3u8klwrCbZH5MLkIaFpSfRo7qHhyiPcMJpR8J5I9ALc2OjGm4i5xgex2fTcF2se3e7WtSrtCRqK2
n+o96HF8OheOAYaXIgnONK48MwxRgBJyk4lOkbMcnaaDhINiOIWAn9yOunI/j/khGdQbFSzv4Zw6
hgyA/jQ9tb3kGAf5PpeBj6VUuxmQFYDABfWc9f36XgiPm7Mxkx6VJcK2f4AXUiRP0Knp5QfAvTvi
7kzBTTE5Y2MEcxrEEvQ47/xA9itNcBO3X/Yr5eUioionhR5MBXskDK7mG2+KG4P7uniVnA6MsKY9
3McmaonXN3F7WbqJ0TaToS1ygUOWTFVdD3gQg+kLQJwXxfpxXcC/RNi/JPApJ0DLl7rRq6xLR53R
5MlsJrk1n0YsSb1F0RKvoBoYFQVYoY3IznaaYIn/4ic+fgFnFrSFmnWroPYW3ACsH/Ac3WnaB+f+
2+C9QzKdgMg8CZyTYF/5hFNQdAH4aBHfLvI3nVzQDi4IoJly/+mHPhbFPY70ygzCukcvtgLWi6KP
Xg2S3td5J3oR/IuZ+xDEVrry5HFaAC7YQvbnHUZ1t2AHFdu8C3zdBnclay0VpseZ5by2Nu5iR5Fa
Em1BJbhzR09xgZ0PXjgKiG7A3Hsi/LNt0/axPu5iD32H8RFgnLiNPIF04lOXPIbm18LwA1GX/mZ3
uYE+p/9dNspd8dSoxilSKdAx0HTBIGI1Wz2COHbPVregTXdEB1mDcpTkirp1th3Hh2guniChMaVd
hbwhg+ui+27f++0BCWZBh+t21Wa1RM6eGEEjdy2GdZGjH9ziO90Hd6AfIwDPDh0ZEBOyqEFUsDAe
nh4ItChdmrjcDBi88Id9fAATzE5U+dqc0VqdHQ92E0tJ2oS9RV2joiBWwABtb/hhPu0jU/GXPnbq
Wn9qKnLTp73ocbBdHv7YVZULNZpWGvs8gQ1lCSTJLtzKNXfDgbUt9L58F11MTODlPjpe3GxHRGe6
/Wz4pTsqZ2oAiN7HlgEfIe2LQ/Gp3UXunNjp2UBOjqEpz6fU70+yqF9vOwe4WjVneQCDrYDNGzEw
61GqH9pdumMps/yO7EVtQwJryg+t97kmFbRHqiALT1mKkAo905YmGGUU+ASVszSgg6iixETxpQxN
r13qb0M7C/KmonVwFkYaQQ2dT7jmAbkZ689T66e9qLVX5BFUzpZ05hCCiQdmbPLzy+KCMtkv9gP4
oJkWFveSm79ejyFEq+KNitxqgxXBRGvGPjbuVPM5bgQi2MZccTk8NE5M6RgoPcK7XpdtWa3tOsXs
XQhElH3a7K4vR6AHGhePzD0lrRrAZMWyp8jHunm8/n2REeYxcBrQuBoWZj3dBg3twPlxgSF6YUOE
qp95Zm6LOlA3F0RRYFZBY6bpFqcQC01HTZ7R4JeoymEgmAMgmsAIiURwKpC3dEzVBhiC1YhROgMs
SkssOJbtbfu1DIPvWQ8zMN+mMR7DyuOMmaTK1xOXflYP6ITxSj92dRHY/6bvWgnkFUFV8tJkiqDu
gmO9Uw/oIAe7r8h3Xd87NIz8HsE1fdnlLasZtmB4GiUc0ywSsXlDVyvhXESwTAnourASi5zj5C6l
L/nfQBcbKxFslas4FJyZKUb20PY7yMQ2zNiR++y8WL1A0Tad3UoMW+lajFymrcZAuNBL51gNGKLq
2O7mvdSLZkQ3o9yVJM4d9HNCgOsEp04w9gvGb8wShJ+bPXkDC9Ve9FgWHRCzf6tltcaSFwD/gm6X
5r4z4pus6c6xIoJ23GywXJ8SZwoqORzDPkCs0HrBLv5C/eFWZh2/XyWvdudvemnn0PHUTVJbBJ8m
WiJnIsqgXkis4KFiDI4ZHKTF0TqBcmy7vo8z49FTgVoZlZkO16fZUm+PHsPqizCUmpcITGZ32omn
PwTLeo+S1icnKePYtbi9GuZNgpMe7hThaIRA6d8zLSsZkZJkWqJj6/T6rh2eevI9qZylF7WMKu+h
wR9udrV/nJ2oc6OTpBA1akVfbtFWMNpSULzqGTmpI8zfBDbPbL7XVfnzUIYXYmQX2g/fqxHTC7lR
36F1EG9d1VFJuMu0yA9p/TNudR9vKs/IotSZ2gk4bOZ+1svT0mCGtq/3fdOndlQ3fpuH+zGZkM7v
X+a59sKhsLO89fSu3o9D2rh9mX3OpOprVHWNowUqeNqm17afX2RzonbbNje1Ljktyc5aHd1VBKxp
unKTatG3qC68LFaA86l1d2He2GWXPkfDoqIHfbrpgcg0h+lJgYw4qtxpsfZmoR+KuPgsG8UDCPZO
pdG4cme4tTJ9a0tAhpaRI8MXyQaoDWYVhJIYxzVfi7y8C8ZotqUYroKghSeL38Yl90k9eiTGPEJg
HAkFkWYe3hG9voCuZC9b80slp14f58CuqS5mlb1YmbKXjf6mSKzQJrGxa+pghyGHE6XybW9lYH5M
D2NS3GAW+8cop05XT2e1Ut14WW7LFNNqrQamvfS+iTXbCGRQjFO7NhAMzqWtj6BDMMyj1tDvrVpe
iix90iPNGcPiK/gz3XpMj3oM1IZZxlx3ips6Wg+lCrAZinf3mHpUsx7aRrEVmT6Gi+LUcbAz63mw
a305KhNQH3t6nwTkME7pF6svHmuSn+RFFiTlmLW6pq6cz4nRhIhgDS3vuZG4Wmm5UwFmsgGvMNBm
lrQ+MJZAQfC2GYmurgjngJSs6Poxxn3v/Pn4Hr75kmHTk3UZK1u7p2Cvk8G60tnSnegVJBLNeaQg
mCNg6qO9s2wkuzPuJ8BPZ/ObhWHwWlQXEJkcziH12YRkvcYKHMYetIS4db12MEUpl+3QhyKWQ7el
KuuclDKkVVwwaCGruDHD2FGjwhOcFzNZf+rIhwjO4xHQ46lDi2QV2TFikMSfkxN5ZLDhABC4lzQn
ECFPihbFObqlKudsKoA8CQCLPv2qSD+vL0nwfb7KC+ZMPPEAGIZ8rQyg2MDTCtETaNup/do0vsIL
jstaWTS86P4fadex5baubL+Ia4EJJKYMymq5s9sTrnY4zDnz69+mfZ/FhnmEdX0H9kS2SgUUCoUK
extpcvA65kY9dZJMF22OSA4X+kpeY2Tp3Fcm7TQgdD7NA5uB0yGg+wnmYGyBJS8mvFqP66/acbcc
DjfoVnuEqsBZpZZk6Tv/4O18NwSmSXsaC8vfk82c8UYnf3RSRfRu66UEMCD8x+oNzm2pURUk0jjH
sI7/MBOjgQOT3cWnyR5efqXh6IN/EUEYi9Z6/nwRRORql4dMT4Di2OjHzqeHNpXcOJEEMdh6Mmyh
HeelfFonw5BjT6OT9I1djMfwLn2YU5rJP8WudfKnbvtuXkan2Wa2KI0qOhqcP0kAZlurBHmiJi3c
qKZWJCuCLNG6Y7xuHudPSq/xmTdCvTTaBdG75PfWVN3RQSBGtFucExmURm+HHk4kBpdCQraeZ5XD
aN32JAIhfPE38DJdy6UaW6VLG7QEWGUWPUxht7stRrArPKJH3ERaA8QG2Lv6noIPXNjSKdgTvtRb
etXQSdPP2tzgzBmvAVlCwChi7ihEzquws61yxz6JehNFYjk/koVF1dQ+7sheOlXInZuJ1Xe2ouxv
L9+/JD5+m5zJ+QuA3iD6rWBy8+SRt0Wj0oEBiIVaDJxr4658vS1PZBWco+jjnBhjhvRUpFc7r613
pRfsvdwXRFKi1Zs/X/ijOE78XunnO6bWrTjdoQfQ9ofAHYhv31boX56F1wXk3IIXt2PTJjhMtasd
qB270p3SW6E9Ah+p2bav5VdRym29HnH1gibnJpSS5WPVIGFZyPRgthqIxqcnJUkUq0fHCGBdd73e
HH25fSGdaDpZcL/xY0A6mO9r1YPsGaw+xai5dNaAVicKRwV2wqM2jgZyFCzBNVYY2lmX9INay7s2
VASl2vU6w3UpGZeGa5kyqmaKCG4ew5ivy+HobTpXdaW9aAx03pUbwSLj4pEC7N1pOK9c1NHXKOut
KGwvKeB+aZVfyDjajRRtBMa5nmfCuBGViabgKfzxHDCJqV3T4BzMzBDkPTzodyCzPdFN7GRn0Uzy
v/iSqzTOlzRxR2IpRKJpBnzX7P4cbBARbGuUG7Vj+yqCh/yXzbvK45zJVBAMZcaI8GdbVI/x9tS4
EQqAnv1dsI7r/uQqifMnfhwMI0s92VFbK9uXdwGmCePnECOvwyF8Mj8nbn80H5jgbls/BFepvGuR
aYgMBIwzAItJDgVz325F1Q/hKnLepBiTOCrQ/QvOMRmgY8PuW+3oBxT5HFGmeL0Irl4V4gKPqAXe
lj9P6P8ykNidTvOFEzjDw5xCGzcqCsWFHW19YG26t/dQsJh8sTio+iCpAPbsBOVZmw5+8DB2gpSB
SATnTCa90ic6A3Ixc99qj750zkW7tR7u/F5BvhqMeZzEM/R+BksZzhFrXlGxFBn7PAj/p6O6yuCc
hlp4SZKWvub0tTJYZFRsrbgrh3IbR5JkyXpynDALTcvgWc9EJqKIFJw/X9zcTRB6GYsCwM1ostN3
+T5LAboB8E01rLeh1+3I1O1JYzqhXGKUC7mDmAZvkadfauCta027izLNGauIoISXPIIz7qgPHrr3
tcry2sxW0hiEpLXAuFZ8OyZjCSGGrimqwdeQx4bGcRvOlMoe2ydJhM7a5jXI5XtdwqhiCSAdQ366
bc8rC/VBJOeSehAgql1ogOI4bbYBi8Ac1v/3/ueDCM7/ILA2pCSAVlEXOIqEOZxmOifg07utiWjx
OAckGV6oURCQOvlk2H3SWEzZaf3nDo0GnvaiSqIQZv7ZnH1/UIvzQk2i0zzWwEltEski8qnJ0Sla
P03h3Sh/va3a+iZR02BzfUrjHw+DbHqlBFBop89fvPJ51H/c/v4VjwNVrt/PHdWeDY1emuC5piqq
K+O+KXK7Dd9uC1nfn6uQWcnFkVTCMc6rQoelyenJ6KXJ0nLwQ0jThvXGJqq/F2UcCl6PooWbFV/I
NOrBBNEPZIbMzsJLHT/d1mndBq46cadnxnNPGhnfHzzVfWd5EijPIjxTMdHQCFQR7RF3iuJCidHb
CVF9OB0CKXQZqQ/YtfvbGq21xH6wBe4YlZpWB70BOXPLzOQggf6aon0UeS63eBaChM132R+HSFcN
XdZU4C3LnFYTWucyWibw0QicQwxk+67hGqiWi2vYa+8dBnbL37I4zWpvKBgqzOgGbE9t++IrFz36
TP2jByw7Gm5yZXd7KVeiPQYqTaYicUwZ0TnduoBUXt+jhIRU2q7Z677mUl+993NNkIhZF6SBt1Mx
CagCOSuP2wnOKErR7ds9x6PTSo2tgsVWOOm28gyAQlc5nLXHdSJppoTNkmRLRaecWiMnOH3tjsB9
Oimb7i5y53wZ6rLbfBccpi/iHuq1U4DRCMzXgsKYafyQSzU2SmlIMqyT6rueSvsGZCyGkT3f3jqR
GM5XBTHGGooaYpKJHJUxCKwh8xwvzwTz3mv+aakOt3OhqQ4j3D1xxqbfSkN4jgMRN+Oai8LkKFE1
huqFQrhrSsly9N76UIXm5Adql6oVN82XOJDvQKCzUaTk9S+WTpnJTpisaTo/3YJ2hCqKVaikF/da
vI2VH3/TycOMhQjuIBsKMj8JioxOnLlB9NSKvPqqD1wK4Nasp3WsqBiMdYITBYRyux12EdCiN+U+
cQvNEr1A187vQhyf40yaArxtJvRRksjq6gdFOtcMzHr72zuz9kRbrhuf5CyHMDXDCXLm+YD+fX6k
TVu2NV5CkELfliVSaXYli4s31kqN6CNW0Auio2wm99mIenvO7gcSfL8tat5t/gpZrh4XvMSVMUZF
D62yUbEYTe+nsNhOFbO9tv0sFbWVBrmosXTVP1wtkE93sigqCgNpfCeStlkXWFqzl2NR37xIMc45
lL5PES8hKlOBVBK/JF/zb8xWyF1rCiIz0WZxfp3pBJBvCbQpWWk1Tb0LJsXqSPkkDfHD7c1adXiL
hePuRKnqyCQVECXFG7N81shfXIVLY+BcQ+GreqU0sDtlzM+kyN1KZfu4QUpVFY2vr9XIPhwnzksM
oF0OADdHfs0YnKp9v51Lg+QNKNrI2gJ6HJwLQlSZVX9+XUE+pSlJUi77PqQO6VtEXeT2rSIqrT67
V1vzL2JOQwEIKTVNc75uP57iqEuZBiYfHK1c2k1mvxm7zC2GWFCP+xnl/XmEr3K4XZOMOorbADGn
9tPbzlCIks3s5lW/q5FGnccMarznCiFjxfo5vgrmtpDo6RCkIxRMOvmcp+w8JNmlaWIRlvvaABFs
halAoqKKjIjw40p2sVH7nY5beCa6LQ/hffU6YoQDALwztmoQA/faqjYirtt/uciuYrk4BnmMHHMw
5NfCZgCimjEjWgtNvIfsnNe2CJR//Xhf5XEuC2zvYV/XkBf4W10/y4PgClvfr+v3c55qLNK8LTos
Y1Gb+6jAQhbEHSYhL/FK7urDdnGGn3ikLiYkw38+S7p9eND26X5mXxJl80ULxlk+4EUVoiJqc3wf
M0qq/CSNw7fbLne24T8P13XNOBs3ja4q1dklJs0unr7m5AJsScsPj2y80OZe1l5vy1srZS0X72f1
fXH3d5Jm+K0xR5xfRrvCqBAgtefppO0AOgEg7W5Eiyiwij9QdokyBMpsdQASGaUHvXgJRQVHwSL+
ZPBe6KQmSlZ48/lN4OdTFzTVbnKn7QyBfa8799979ZPnZyGGguloMAaIMcv0Esb6pS0AjaCPaom/
6hcz9lKBi181QBWooqaJjjjKx4QysLWUGjlJR/HcxHtKc5FvX92chQAuEkwlI/DTOQUzbAaneksc
/2C4A9L0M7HE3OFUbHVBOW41nlmI5JwtyCwCw/MhMjPVy4Bp4jFPtirSJvDOTwJjXw3SFrLm9V3s
mKcqiQTex1/pknjXP4Ou6gzqdtORftAL7MUNnj03fwRcntBLiZZ2/nwh2/BZQzQJezfPVU574Adv
0b96Py8uOgqeZ/Z0UcJGJJJzwL4ijR6qPHiwKoU1ouOSXlKgRN1eVNH+cd5XSUszbQbolScAZPjk
Ze9JAvB/Yc19Nr0/PONi7zjnqyaY2WxqyOnRPK/YNTAUmQsqAzRWiaGW15VCAooYpooxF06pcUQu
aKRohyPobiWe5Cjl5watThPQYm4v3/oeXSVxak2Nj4rL3HineaZFqHeMSLqRdNHc93rUpgGTyoSB
yzrvdg09kaSJTfPyzSOFMyj3DKFB95hkBBBl6HhuhdlekQmu+siFWM6hNGnVk0mDWDkPTp2qncLS
uARNs2li/dD27eb2agrV5LxJV5KQdQVuF4/mPxjrzzSunhhpP4H99nMb5Hdh2++Tunvsq/FtYr5b
FQXSwHm9KeJ6rxcgHDEI6l2B4F5f9dyLdeA8zzB6cp1T/C7AsFhB964oX29rvmqxCwGce9GNKUzk
EAutjkNgpYy+lYw8RU2+jzLRROCqzeoA0dLAncUAOPbRlXlxUDOMvuLiA2FUtvfYpRe1YK2u11UE
/3BidcwCbxbRsXvDP8v58+3lWrXLxfdzZdtBIb6SdXiYRX5qUfM4Nws32XHqvoaDZt+WtXrrLGRx
Z6AHN9SvOLhEh19wF1WynQ0PrHmg0ZuZiriTBJvDY/WZTPb7poSlRWm3MQdzOyX6MfAkwbUt2iDO
oIlMMK0bYoNaHU1Q2rCrunh3e91Ww7jFunEmPbGIyr4HTbpNs882ze4X/ZzIRa2enIWY+fPFxYwJ
/d5DRQBBQRedPaTJI3OeESFb4KaK3JPIFLh7JY4jqsUFQkb/xbjMNAIg9zas8Dm0W4cdCney2faX
M856gRWK7IK7aFjdxmOqQE2/f6+Db3qCQQuBDxLZBOcXgqz7j4hcz7eUThuViK7L25uFXfm4WVXc
JL2Uw+z0tMPECJo/x8kmKFVXVS4I75V1H0GRywW4p6nwJSHKgP6nzzNKoBI+Z2rnmBI7tsq+o0Vj
A/34Uy/7j2kx3BvZtCWJXVbZXVUPd3rVvtFU33oNsdGrZEtxfQwC7yE1wdYulUdZ9c9JqWymPD6T
tkSt89kLhBf+6kpRDOmCJ23+w52ehkzGFAS4EIDbNoNQbuP3Dp039ZaixL5pXNB36b4NhCb39qld
6wgDOsBVMHeejBpjp52EiGZG80BfmB1sKrzA5iiDAO7l7wLrhTzuTAVeVBVSD0Wj0wyu3W5/RTeS
TR9NS7XrwBLDa6w/mxdCudOUqGPbjQ2EGo/9PxNocJKLBGwGDyJlN9kVW9F+rp6thUDubEk5reoJ
4O8OI8HBp8PRDJPMur11q97pKoOH7vGCNGn0Ci4COM7Pmax/l2l0UOPS7TV5W/fjritDQQp41Sst
RHL3cND3DJUOqKVq6ArLUyuMNcsfRK0F6+nfhRzuDu4CI1ZG1AcR/k7gj0fou/FLC1nLQ7zXPs/k
AJEtP6rfby+o6CzwvZgl8gNG7v08C8GnydGBG5ba/duMAztskUgU3WVr3MLMQISPdiTNlJHE/Ogf
I6Xus3ouQ/SH/I7awy51QxcBR3FsjrrbOphFsfPHxM6PM9B9iQZGsamuep7rb+DNqKszjG7PSQRD
eQGjkpUOKCq9AFxBsLirR2Ihh7Md9HD0VYE66tyq5KpKB/xNihYx1H+VzttkUn7KtadmLH+kg3RO
E+KGUXcJDX1XCO+KVTNe/BTOvIyMkEjXoLI2nOtiRK3zqfQDgcIiIdzbBrzRSRa0EBJGr2r1qEVf
vEbQzSha0vnzRSxUJiqik3nryHQhyUORP9zeM5EK8+eL76/lsiglQEw7anPwTGZ1BbyzsBa3nklf
bAd3Bcmx3gXJrMZ8BSmYR8/BHRCe5oqwL6RlEunE3T9ZpgNTrZm3JRysHIc6VF8MzGveXjmhTvyN
o0VqHszVj8ZB/ggzKVJqxWCYZtvqkG1Fg5SrSjF5bkWY/+ahqyLJNEIAI+DdrhYu0Bc2Rp/YqSQ6
w6v2thDDKVWHfqYHBZTyqk8DA9r80+1VE30/5w7L0i8B0otwcWgePUBVBG//0/fzDcZ6UiR6neL3
U6k+jEV+iVC9vC1i/Q65rhGPRFUFY9bGMZ6qP+nSYV4YwAhtYzsXLWljiQmTBYvG9xsPDRkrosyW
pv5o8pdpELxEhBpxjkylrUm9ePYCl86ZQ9PA0fb+CSDLm2Yr7eX97RWcN/mPzOFiAWd9F05nMnVv
7DAtDBpzfTPDEcZ72RVDuIqWjfNtJBtSKWiwT0Wz8+STLwnmm9Y9wEIPzquFmpxTEK7AmKvhR9mO
hjW0ykWJf7AJRA2EIK8UP9dp5pAYLTBJa9iqVgscuGgtOWeHRi+vS43/rOWM0NVvZvg1URwjcD88
5BRtJC0CIAMyTHVoqZ5uTfIlK3WBIa4+8BYLOiu7MIwylOtxnFt5IuWloN/9Ibc6o7ZlNPb0o2Dh
VoMiJMyUmRCO/MF4CilEL310BVfR+9D8IyudVY+IAk1Rt8u6GZroHlNV06R8011ZNCX152aesXwI
lEPsvd0+TeuhNLsK4I6T3mJ+26+Qw4hOxqU/zMBJgFJ/096i19qRtukm+BL9ELUorY2RMGMhlTtd
Y64luH4gNXdH29zqG5Rt2rt5dgsIDfbgYjjtVd0Gu8ImR+nptsrre3fVmDt4AMRrfDLiXTRE1TGs
NNfzzrr30qvpXxnJVRB3usDrmKX9LKiJT5IR2irxnSLY+YoIRXHVBZvERDJboQTNvJzp65FXxH7v
4X6/ZKeZccPcU4c8ts7ogBJxK8LqWTPKhTi+aY7WY9YYqQSjjIdnNU4dLxONf/5MaPBu3kRlAzVQ
YqLGwd0qUVFHkyphpKB2q/30GQhLd9lTvDOBuDkzwgWb/k29z14mW/pnZkubXqoD/SoeGV/tHln+
Du58JHI+JQHDkMaMxiZ9NjbqDtMsd42lgmGv/I4pvB+inMuau1yK5A6HRopSDeaRA73+7IFLRyN3
vfx8+xCsXj9LIdwp6EsQrZYe9Gpr76RlVYK3OoCowXeTKMNDQrq9rBQnDMy4g9ntkny6Q7z6NxXw
5Y/gTgia4dlYathkFQwnSe/vByDJ3FZ0fTHhOQGRLKOVintWJiTD5Hdjyk4xbqIxtII8tEJA/dyW
snoi5KsU5ePdw6inUXWAlD4/lv1hGAVho0gL7jRobVqNCcH3B/5dZfpumX8OIyZQYg3+i5mKIstA
AtQNRePcCIZPpWICvR3SKqgyYSRgK7nhidVW8QpQLgtn8VJs1b0XW+ggdG+v4NrtvZDNQziOzFfU
KvZnCgVMcUj9oaqk7zGNt6GmASYpKAXKiuRxdiEnql/EuYQVDTAR16MgQT/F9MHLS5tEn2/rtrp7
13XlER3NWtKnuIesaSit0Tfv0/SSSZmghrPaY7xcQs5IagZshsGDGEZfUmpsBtJvZTK4jRHt5cT/
nE7MmrT2TJLUHgoiCL/WldTB7CQr4Erii+yV1Gh1iT4dZzJ3XXz2MzC5bm+v4/o9p1xl8A/MXDUy
Js0yWvCCFhs/t2Ww434ZN4CN3yL4Yqe/YGDEmUBdFC1nqJGas9qLqFIblXZIVJw8ueqsWHuc9AzY
shtZB47w3yBuMFP9eedhIkfleYZrr2nrwAsUpxyfQqOywKNlt8G0ub2M8yr9cbUupHBX2lR3UaQo
kNLSI6tRy99Rb5PTbZKC+LoQpaHln0v0pzzd1Od7nGDS6OMSSoMX9gST/04xRb4lkfTFaNjzODX3
YYtRfQY6yGK4U4HzUFAPtLIUSCMVedRy/YHG7Z2udLve9xwlR788abdtWO2aJpGtFBhlZl3udCVy
amp+qsIB+Bqgs/ITMtgpAQRAo52GXIusgNBPnlEc0iJ9LCIdSBxJdKJpdhhC3fbz+sVHy39ZjxbV
s/tCn2ylyp+yFAPUQ+c7TFcwlCcnFz/ILpoc7FgRPChBuM3H7jkBxY3SfM/p+AwstMOA0lFfarZU
MDcvmJ221YMh++9l/jU1BzfTPQD6jMHRb0vQQISpVUzxnpF+l5sSOnvAHaNmllbQJ6+sDo1fbFMV
UxANJimlxgd/ffCiE2ZlI/JG+Md119/lyLPLibELYtmlJXvslTa1JCza1JYHoyWy1QEMD9jFqkXy
zjJZuYmCypaBSdLQdKuAurE0Zd9G249VsKG19MHftjLdRcMAFqJuB/DeQ270rxmZ3ICo29GvdqpM
LCOPH0DEtAFa0J5I3VkCxBlma10D2NpyqsUWOkVPBgkdre4deTAdNMS4hp9vxri8j6XqyaDjzg/1
Td5VViDHQBAE6jhl3wx5eAI0T2plTUjtGlxNZQYKdsU/+yqu7tBQL0VUbczRfynJI/NwLTXKSzb1
m2kc3+WybWwt0VLLSNDnW4EVWVfbYwaw3ioxvmMuWrfAa2E44ViW1gRGDKaEpWWGZBvoMfJio/bm
ZfQyTep7NIxfZKLPBCuW0XgJXnnmF0PrHsvBuzcM7zgO8fcsHb4oqbKvIu/BSzB6n8SfdKl4Upr8
0STDFo3cj7dP8HwR3zpRXLjRRAqKLGoEYCxFi+0ZxnBq/b0UI3vYM9eMzH3BgAfY/AWBCfzTPP2F
jBEjfKtIXDckCCsECDNpSnyodjpGE+ONaIR8Xb3fYvh2kTwJ+qiIIWZAx7a6wyTTXttUYJi4vYrr
F+ZVHR46xMs7WQExiIwkLOg499PxVwua6oYXUXiz/o7QwArEGDNRz+FC3TFR1NKkuJzjkX2tk0rZ
6GnwjOmwbdRW7pgpm8oLM0sZjUusSw+xp6eW6udnPy12qdx/UopMcGGvQXEx8DP//kncbWqCMK8p
TfykeSZJs2sL8Z5vPcg7yS4d+UEFfBDZ5Zg//R5ubNGCrL3Cl8K5WHOkfsHqEMLHrnBa/5GkhVXr
PjzQy+1dFgiiXI+B0QQFWgwQWKZxGlr9ZKRWOmWpVZPhCEriVLCqq2GQRsGGikZsHX0GHy+7rlWl
KcUcrOP5ge1r+jZTBzv0C/e2VutiGCUyslAaUvofxTRD64G608DemdXemL57U70J+0oQJP8sDPzh
aLSrGC5UAJB+b+QVRcBlJFaFLprBB8hp2Ck2QxcFcMH2o6pvlAqlskp59qLm4Ct4L7SJuqFGasda
v4l78xB21bkfs3+KjDoZnpY9HmJdxb7pKbrhsZQW6dutrHbn3gvtOAs2jf+MOTanHamlRRKGT3p0
WZlBZQ0UhEV9t8fE5e72iq7byVVVbuNK2YvTWoaqhVI6it6eTCNwshhPoal6uy1q9bW4WNX5pyxi
ypYEpk/htR1j+sFysOaI5gBEunDOZtLKsjUqGGFFAN3TnfJoW5rdBfMOAgNZFaSryDkxUJQj6v+o
yVSWUVppMqB6ldbqonuMb1pUeU5E85OrIetCDnfh9ZFqakGjwFsMJYBzAYXoAVy37O7UBj0ifmuH
kSY4YSLVuBNWm14d+BgoclhSofBNnzVP1uxB8+2xlz7fNgiRLO6YJY0xdqqkyhjcPTPvOcNzNAy+
pmXq3Jaz6jUWy8jZuFkhG0mbebuyfzTlVWPvkqg1dvVdvRAxq7qw7d7TzQ4Etri7/f5BKpP9UPmX
XFXcQQnRfJ317/+9Skgky9REFA4QA+4eqVs0Sah0BE9Cf5yoaunZ915LBE59NVu2kMJnPCdgHhny
vHBk25zyg3+Y61sze0p0SISTXEJp3KlqU1CxoW6HN+flV7NX81VzWmdys4N4XFhkE5yvqNIkzjMD
wlSzOgVZstGV6pF2vqA16Cdd/B9XiU6BG2AifERw99Ew1J7ISV7Axocyv/RF9ZnG/q5JW8fw5eNo
FgffkHaSkn8ZNPVFwtytlGg2gqn7Hu+RjTfmeHPHm9hgX+hU4vlfAzgvyx/jrsMjBc8jFYMmPjWf
4kI6DDR/LvQazbnxU6e052ZMPpt5srlteqtu/KoR3xljDmHsdTq8rJFelGCnxq9/8/2MESQf4F8Z
tzN9HSoBa5jsmOr4lOvtfTP0Aic3L/qfm3IVwYWAXodCjI8mYyRgjW2SPAcJus1Vd6rvWukQDpXV
a6IrYz3q1q8yOUNAXJAwEiF0mZKfI2qSS/bt53oeW9iI2ONWvREQ/TXdxNgHpZzDq80YA34pgr9K
qy2ZfTPbt1SvrT56z6Qft3dr9RwtRHGOz09KPwZ5guz4+nHM3cy8IyIwQJEIziAic8gJ2GzxhjDU
rTp132VN/xFEuShls2rYC1U4q6B+R2mbIDbP/XPvP/aiSfTV627x/ZwFtK0WhRXD9zf+O1GOSfga
KFsqGq1fdaMm/ZX5B/8u364nN57WUBPnsz3M2N5AzP9UO3Mau7L9jQjSc33NrsLmzxf3XkQz0scx
YrqM7cPh0MYCwpHV70cCDY3LMmE64SyZekoCvlw8+Xupd2oWbo1axBO6al4LEZwFN/VIMjpARFWS
l7ApHw2T3Beh8vQXBwVZBLyRTM0w+ZI2VWIQNJgQk2GOOD0T8qMRYrr+TKn/4diQoVBVikwn5aFX
pnxWJauQ46wia/LI0cg+NyTeh3S4r6voayaXThSlo6XkeP0SYwc3cZCQGpuSLLKQ2/OsPI83suI/
K2FUW0mW+nbZjRtJyWxiMEtSyX1ktJUjG7bfVSctD09D22GyUpUuYwkQu4ZetFLa53IPbuOh9C2D
ZFbhI5BM6GRFjQFEVPXoMcOq/WKXGMpXxQCwp0Y/BQGz5X58mqi0ZUkENxkGOVpMFfUEZLzbu7Ha
F4+MBDpmTGQmQO730XAxLtz2aYDDGMmpg9feOab9ZBl69+CZxCWh+nVIvG3T5xu8eo/ElN6yaXgv
A/9Jjpq32gCVQm0+d6lnsRjzpFXtgnTbYeH3ER/NT9LaaHyrLKIMjC7JPZ0ywclYvcOuW/0Te2px
8kgKUE3qlUBl3c/8pL+yRWJc+LXTwciv2pjKgK34cZ0krzTiPEAWW57SnaL1DwMr7IKZfxPPkhm8
R1dwvvh6pe+lyHFiphroiQ9S+BaNrRWO327v+boqCJrRmylTja/zBXqHRmYNt6LXmJhlMG1G2VnK
RcDea24e+/L/YviSngSCYZN1sCwtNWxajm+RH7wOtXHHlGb6i4coen+giwYAR/RKf9ydEHQekpdj
d9L0sSwB2q9ogB5E5rcQwEatKrUQxN2NaH3w9QgAzY5HSrfRASCrRY1VGGRHfSAC396o1YLXUi3u
ptQwbaZJKI1iaGp0NQwZy6OjWb0DqFcMwI9bIW3jWsC0EMgDCERpU/emCvWUPrY8DMDXw6vX7gt/
k3baVqDd2p0GpCrT1LFv6q/C0eLkhvGUl3WbQhl7BAJd6AKWHdhBmQXOtpd5flU6haLWozVGY7YU
yt1ycVLKhaklCvoHh1OxL4/eQ+6yi2QFGN+iqLdtpC2QOqzqJThW20w4+rHacbX8AZyp6hjLDxny
wbO/ek1CkMiCi/EoE9sYnc5m97JbbfOv1LD+gv7gg+ac6fZdmnUS4BTA0rTLs1MUv9zez/n/83fu
UjHOWAczqzrWg8B9Gks7wpPMILg8HR/dO8Zr3YmmQATWw1cJ2ixKcYPDepoU1KYyBnV00Xza2tWy
0IgvEET9WGgU/FawlWaPWav9PLOYHET1DpEmXHYL0GDo0s+hidEdWsUHoqngUvkXP/L7pPHpYubT
YKx8SKhQ6QgfUre0U1u/k7c5muirZ1FlZfWCkVHJllHvQy8Jd1cOYNVBbQ3iFLqpxm8A+GmQcb9t
bSIZ86IunIdvJgqAWyBDj0+R5DkzPkfZBgIpq0UStlBl/hkLMX2uVbmkQ8wMeG2+DCcw/YHH1rPB
g7XPN5lt3oGTc2aRmEfixL12q7Npyx/A+as01NEqbM56WsMm+g4IzS1z2Rf5rnXafXWOzuHr7YUV
SuQcFGNNXKcerL7GpCE7akBK913qtN/mhm4koHwhsve/2OfVYHjX5BGMbMY/V1nrHbRX7CT3W1g5
E0hPI5TjclH39ZxC+9NXXQVyvqof/DShs/OYoVYVO7DzM8Astz/RJ3a313M9Yvgtii9A+VMts1id
dRu+pP591lIrQU3IkAU6rXuRqxwua5jXvqLXBeT4uRsEb54qAsVb7dplyLHqBl5vAAHlJEyxh4IO
QZCV4C1qobAzggkwnqxEH3Z60jppqZxHWf8n98Pe6svwk9ZUX5kSvcZjti9ibSsP+TuJknPIyjel
iSIr1Ojm9mr/6RYwRkzxQEZhU2aGxh0XPQr0cYrx8GvwumT3rfpDbt9ui/hzoSECVdO5CK6bMv8S
0POu1M0kQ49y0NhZ6Tl5+N9nej6K4Jyb0XmVBFK8+UaAW0m/JV14LArRvM7qWi0U4XybkTA0yITz
IcBDdIoNB6iuJ+SC3dvrteZQwN9GVQO46gzdW5ycoEYDTJzKGhzK6GJK3pn080zMO3MFGIfKxstQ
FYy+/akaevAXIjkzKJPBbDxWgMl+OvbqneyfizYX3A0iGZyf1OWCTVHfgZ6uuHRTYhXhLmsEtrYG
gfJBEc4z4mYzcjmBIrUbfZrR+YyH0E23eOJolmnNXBnqpw5EZPeioGTFbX0QzHlIUqipT2Y6waJ4
a9T3oQW9cR/ZbfwXEBdLQbx/1FkZxIoHeiYt3JPYGbMLXMltCxTsFF+mREJiaCodNCNp8IixA4uk
KBjK/6MQLopDrj4vEuZpTpZeygkIlA/q8L9ZHOXiqqBXER5Gke4M8uTQ4h2zUBadXv63xeJ8T8f0
vK1TWNyUprY3tEd4e3SlhYLlWnsHYd9RVUOjBDor+duklrvGmyg2ZTxEn4qNdKfepefAA8tedJe5
4860AcyoPXSFYBHXDfsql9unSR7zIMsZ4jf9s1HsYp9i+LK2/o+061quG1e2X8Qq5vDKuJNkSZYs
aV5YlgOYc/76uyDf401DHKLK8zJTM6raTQDdjUaHtZJ59vY3cqvS8ccKmeMS5nawlMbARQFszQI8
7mCvQIcg6MiLYObxSm6lu/+Qxpxbp5Tx3GugAc4u5EHzKZ67/r3zdL/9zIdMoD/GxE+YekJqFYTx
AH1lO8HySZM6fYpVVyn+kYbcbixe78mmzV4lsM+71JISCRSm8D9LYzd6oOmvucRJhG2qwkoGE9Ao
jVAZUQ+6FykC7XmdulGevGHc3UmriaPuvOUwWlcKNZKvNXRBEk5NeybTuVM+7+vb9mp0AAnqqBHo
bIuZoCkoEqadgsT6bIMxHPR2mV2SO7SeOfuStjVbu4pibiVVj7IlEeHrKCZjfT8cegTPBIiC/EHM
7RtwJYu5iBZVRfdnCU4qNUB+9x2aQ8UEThyE/uxjuCpIMAYu3VXc5Bs9ko86/nuR7MUU1+Oi6mH4
69G8UGaxQ3P4hVFXBDz+za0nECzqKo3RxbzurTxdQE5JB4Nzj3gy6hBH1RV9NE4H9RsvsqDRyd7q
GIU0FhILmQX3K6SJkylfWzMQu3OuJeirvt9XF54oxg+2RBKasSDgdo96t+6+DOLX0XwSR8luqqd9
Udtmdt1Fxgkuk5wPebJg24Tnrr+LmtQGuaS9L2Tb+V2F0I9Y5QTmUC30toJGhsRRx5PEWwRXF6il
rwSIrWq0JcirkSKcv9C0bwo+QlSAQHub4WY0HjtuVZ6n7EwwW8Vl2ccEa5pBhExHf1SATN79yjWL
h4HXfMrbQsaBjPI0x1Yxqa5UHbMegxtDxfFRPE1g3AZJpaZtQc7nCsJj196V2ad4+LKvB1v4LICT
QlHIoFUUNMD9eU6hXBaoF0KGMta5kxSzJ6D30y/q3ldJ/KlYrHc0K2Du2SqJPo1h4hclwJokNKiD
Zn6OW4eqUTe2J70G+tWY+2Uknq0ShF3x8jAjW/u2/8mbu7L6Ykaz5KJAm9lcaq413enEz6YHSfH3
RWylzP7YFUaVxjGq0I5n0fxRGAyfMDZpt5gkE74As9GVnA6JfctVz5UTArjG4PQZbS9QQc5Rl1Bb
ZjOdJXj+plkC66qBsQ8BSWiTPHQa56aluvPBd+pXIYyXESYzBFIqVphnrT2F39X4Zp4n21KPlnqK
VWJLw+P+pm67BFRpMf0EKG+MWP2pasLcaNNCmRnnoP5JkZ3N1+awaDaKFTQn5/Huo819vMpjm5vE
2DRbsZuhnGDyawDkX6unJeqC/WVtuoGVFObSq8tEleqxU90mTR4xunOJhm/7EqhCfzgqDFNZlHtI
NNkOoDhq6qQsS8U159ZBqdIBFKVdCJbb6BFH8bejopUsxrgKgGvKaOzV3hvqFzcCKmt4ASWiF3km
J7+xHe2vZDFGVugm8Ed7vJpbb0ROhaL12sXzL0xFZGh50CvbORxQHKGXClxoeLD9qX8yUPRra4LD
NidbDswAtGE+QNlkR/RtzflMEWf3D25b41cSGSNDX3hiicJMY0wzUL3lICWoDg6O/g10WMCoqATO
tb6p8iuB9O+rWzeZTGjKMiJ2KH8CDs7VkKCseaiKPCGMjqh6HHbo8wBz94wKYDg/IR/qJTVvGnNT
7VdrYdRDJcgfxrUJEbmvD49KEzsYPFMX3qtz04DRW6djDAG3oMgYcBwl6SRUEZZTncv4CYwz+1qw
vY7r79OwZXUmNWaoJsFEMkKeP5H82FmVG8oPiaJxzn57HViApsKtI7v9pxxzAgKlNODaQOOpLj/X
PF6j7WP//fsGM4Uy9DrIkDu8ZrVIxuBa7vRLfU/GhbNdPDHMcWiqoVahDibYNHP1RnQaw4kIj1GD
J4Q5EyIPnR4KcKl9+6CT05z6Se3vHzvnONgeMUxiFFVfU6pXoO+Eh5bXTcdbAuNb0LRSL3pdqu6g
WCcpne/lRXsd5IhzHP/iw67HTr9jpb6W2sxjJeCRVXuD235FQO+rr8Uh+xrasj0/l29/sW2Wqhpo
skbHLtskKAESf5beszLkVmw+hWLKMZPNfVsJYLyXlU2lQmrkmCJ1tkuwCA1j6PR1xWEu4IlhvFff
ou97zil/rSSckWlykzi7w9Cyu79dW0N5irhaDvMKmYamA0kbrJLOM1K6Rcxd/FPhjb84xCEvVWDd
8Y5oO52xksl4GlTGNYQpsJ74S3U0zpNLgduHs355b/D3xDOyXYiQeYijm470KpbtkkP4Nus1jYut
+BKNt4neO+FwApccR0O2g6CVIMYFldEw5MuALJQcNMfKz4PhVB8xge2BLp3zxNsOglayGE8kUoz0
SIR5/SLMbIGmJjgqKKAwwunzCEK2ldJAh6RCe3BZn1SEoZXJCXTfkr5owOrrvpoz5/GyfUhXEYxb
SrpFGyMRuhFmt3VseGblkkR3LOWZo/g0WvsQFQOB6X9rYfySqYMgU1RorWLy9YCSf0ZuXl4sAFfP
rjEB34OHAbbl0SXE12j0ejc5Ri1S3OHFQi+NOTukw1GZ7veXtHU6699nVKGM61JJcuRXB6sDYijg
kLvYseTP+1J4q2Ci4EISIjEuUfKb2uMc36Xh4/7vb68CXdGYoMI/2bZlMx7zKm4RgsZKFxBDc7UF
hT6pCfbFbPGxYkL/txzWGyhFO5bKJFDG+DDAakBGiBl/X+BSpm2a6FoSc+5Ie4/oOqNPZbB3v4OL
LcgVQ89omxvI03hDM5wdfP+e1Y0b58UchQr0rJAuQuXq4s+J22hBdYm1nvWaGC0oZ0OcY52e0lR/
BjnDP3Vs2U0jPlni7BWYReslJIvVyR2b6agXyvexGA9D3vmDiHdojtKWQG5iWXosa7zhm9xT4u6U
51MQE8tv286PS/Tk9uTJzJsbw1r8ptHtwQSlCOYrHwA25BZNbo+kLW1lME9av3hxqL+o1eCPJRh1
q2K4NazsYoAZ157woOP4eHr97q2fcVNqIcqLqCJ6kofMHpblXCeebD4tie7mCW/SmatBjK+qOsls
iIGXLuU6UR0JY+qRq90AS8MTXB5tG29pTICTdHWHjMSv/Fg0BgX4s8LXLv/RVy/7JsjTU/ohKz2d
lgqD7wjX3VSo7X6xp+hRizhh1Gb4uVZUJr7JOyWJMQuHJA7a/jAiid6x3CkOFJqTgmSrvKTE1v0l
iRSDCL3reA8yi4r7BFwrgohFkeKzJaheojRBrov+0ipO+GXu1ftRFRDeGPVJFDpX0QmgWGbBMSvr
bArhIZMy3szrv+jP9aOYTVCRRA3NGEEeZcFCqIfaUXNu/d7V/dQPeQ/iLRAtRZIwtI7xf5RHWbDL
JC7HoilwEXWuYUfH6mh+xe3qV4f6gu7Ol/qCR82pfpZveBHe5t20EswElno+mZjHFhSM77wO7SXi
of5tauz199l2fjMp1CUDOAp4ZTtHkAHGg4yCkS2cGIi3gRpzY/RjVmhJDTmTL/mCjwniC3oRnoez
+UhOcaDagye6uWSTyI6e9o1y0/pXS2SCiLGYZ1KOiCfLKrUn1M7bDMMLr2p+Mwm89uVtvVwJY24R
QDEXajWhKqaF0XGx5O+SIfhtozmqmjvtglYbSe9OAF54QarvTR6awUmS6bi/Yu5uM748qsMC6ExY
8vKpOP6aMaAdWvoxDyaAE3nGfX3snA74OA8mD06Gp1H07ysfmEp1J5YWCqw58XtcZrMeEN5oPccq
NMahowtMBHITes+i8mZOnvSOg7rGWwPj8uplnIlq1qhIT4M3TaEXGj+SweIYBW8VjA+remPO1Rp5
nUSSbi2tuyxx6exrAk8E4z7MSjaTjIR42hemXdSNMxW8IZ3Nlp+Vb2Qr6tqoamXaaBhirFq7UBWn
MuQXo9S+ABzAjXVMdHeaIy/kKBlmUGqxW1SlMzTtrRgh0dz0btiHh/1lb9+RmD2RgWAB6Dp24EpT
1L4EeD1C4aD9SQ49bkg8g147b3Y7J+cCAW3ry1Uc42KMMQd0hSIgdkwrv5cBsJiWdhI9c1a1GaKu
VsU4l1BcCkECfrGr3lAQJdTfHPmu9xf0Hv0VhIAiyeChwFwUHi3vKY+VHRttEZWJhNdEMoRBvwje
FDXBIiwcX7WpoSsxjBHkXSzXQ4hc89j6RXFnqpxw6Z1J9ENcuxLAmMAUNqZa0bdD6/WINFGcvcgO
OUeAJc4w43Vo3QHIxPOhPugHA8hXRaA+7J8bZ4ns+BVyUVmXEbQvCKHqF1p+6qLG3xexqYDXRbJt
dylYJMtGhNNV0YvbPxLFbmJO2pO3kSxl61AtoY5ObBqyyyfxXj2p9+YpP8VPCXh1Gi86zH530m1K
RErbW4pA+L6/yM0s20olWTbXMhyWsaHphqy0u9huwDjWvEm3kma3tHNWclCUOwFhrnIwXZvYHOmb
1rfaY3rMK4PI5CFKWtoKCkzD9DbCm6X8oT+Wlt27yUE8KLxuCt6Z0r+v5M1poWM+GdUeNf+hpE4s
/0hFl7Mm6jE+Ggeoag1JlnSFBcKc5bwwtAKBAm3irlD9A8HD98EZXVqN0x+4m7j5lpCv8piLWxSk
BKMIiKOJdMryi4UhbDP3s+Fv8kYrMcz9XWG+xjQJliUXs20mX4rydqk59kD9xt7WMY5riONRAdQj
fYE0GCP7H/Udr2ObJ4ZxX7nRAdsHNyoa5ei02n9A8weJuiwbyOOhoMQOd/W9YjWGhku8t+5ky5lp
n4Xh7WvbpkKvZDAGVIPlcm4UvPmJfALZnw2GLNHkwVxs7tdKCGM1NdiRuwQXmxsd6X6ZR8ok0QTc
Qjb92A/Hj5yxaGEwBb/HPGh0QC61yYyS73ga3PK28PMf2pl43aH/1l6GoEo9XhZje2VXidQ/rfxB
isp5ndS4kNNevCvT1C/bKbWJ0p3rZT5qiuAnjfWiFeHT3xzbVS4TdVh9rIRTBT80gc2ouhDMMobm
3xgsaGzAv6QqGB5mtFwVhGFoMZ7j5u2PvHycrSABeOn+OjYLQ9JVCNt8PKFf3SITLLb2AFHyBSyS
LpodHhfQO/f+6ILu3Jd4t8bm4xP9PSbS2DqAhhlPpOeNOIhphZqkJjhJtQD9LnI7YLgWmJaHRXCe
FDxxjFNSAP2oANEd8b7x1KfnNHxoyYOSHTLh2/5mbqr/al3MgTVpHGf9DDPTlK+qflAxG/afBLCv
imTQZqsroRFj+k2OvGp5+W+/z9gv4ObEqc9FzDXX97rxJUw4ABacDdIZa40Ts05QHFHdORfOuph5
yygG+0vYfnkBHAHPHCCIaGxbXIjbjWgdOhUH3/pknvrb9Jy5kVudp9PoTl8Lb3hCxczdl7q5MJBt
or8R+HwAfPnTDcVKbBRSAXdgZPeC5k89J2DfvCVWv89sHHpciCAJ2LiGnKv03hIPI691edOTrkQw
Hg19eJlS04c3vVMpuEh8bI/JiRchbK+EQtVYEnqr2O4+PKAQLzaJ6urF92iMbFUFDldx3D+O7aeu
9lsK29PXgeVSixY8CvtT/lV2FFc65CiXpojC8dYVuDVnzqreIeFW11BrFFkGckOMzyfPdaQA+vsm
Ra/v/qp4QhglmC1lHgurUV1tnn+OVnUwy9Eb2vnLvpjNBjhptXmMJpSjIRuEoFWRstBhChtoEfFT
6ujowNQciii1vHIkbnrolURqXqvtM7VCkOUCmYnkqPljMD0rxO5f1eOEoJs+Q5VX8jM6WUdeWX3b
bK9qQnd8JVe0KnTst2gVqIRPXXs7ac/7C9uM7FfrYiL7ShDbTkCPoSt15NCM6bOl+GWH/phGeNiX
tP0MBBKvLoI8Cbcq3eLVUoqiU8w5UqEc/z/mHXsDSNZ+ZM/qZ9EvPPUsuMtdiv/FWeN2XlVXJOu9
ERPTOH9KHjF1lKCqgdmNF7Sv3IHHFpB6tgWEfbTxC8H7pMwNcVJw10wcxdm0iJVoZn/ToczTOOkB
GUkUTwJLaiI+hqQPOHtLW9Y+hLUrMczeVrOa1UuFva3wygUY2SIfIvW7BshfMZmdQjwu4YPOe+Ns
m+FKKhO2hOOiA9IdUulMnRkMjxmq14AVQmRWnBRPfOY1LmwnM1YS6RWx0iHRiJZfRQE6mENz48Oh
QXaIgiJ05+LQIZ0hHjJneQWei5O7/Fk7KuDjRuswSMCZmWBh+fMDEqCuz2WGSE0NwMpzMDzA44Dx
LuId6LbeXOUw/qYTQlhmjeodhbqQ3NgT2rOOpKGJBCXmjDNnwktPsXl+btMdgNP6f8tjLCU2yCCo
LTKiE9ju7JwUd5JVH/A1TppylZbu1d5eMrbRxLLSkgJXIOXdNPzMRy39DKRz+9ch/p0pXtfG2MgE
cK1G6uEF+uRQ9F4o/KOa/r4dbp6aAcwDE+2+uiky9185WdKA4WzcS7qXLG8jJlqTx30R20a3ksFo
YGuKjarQmmb1Ms9OeovCrgs6h9o1nnS7PhanLMg5ORPeshhlVDVrGIWq0FxcEE6b3NUKYDtTZ39h
m6MqkgEYNOStJQ0XxJ+mZS5goALkIVpZHfFEYUAGd3HTW9mLTyaYiOzYmX3iJJ6CG148a5za0Wav
3Eo82xU81mY7dSgjuxSWhw4MkFN2LoEjMx90b3+p2/v5e6UGE4uPeAHkIy0IjCq5B+2kaBMZF5P0
VzG5gXZwETkgMNgwGt9gmB/wnrh82rnxrT5/MIrFE9SC56yoWn8w5JUc5h6IgcKmlzUeZWX9vYr9
pPAi8wYQKI7UfUUFosLUiqS57fC9Rql4fyu342gToOc65kpAqkv3enUjTPI8RXGGnOE7Bakn3Hbn
7PxtcShfgnanfd8Xp1NV/7DUlTjGZyUE+MBykqFktGASkIz3Xa87kVgdMCkEeuLllpD4mE95gMkr
f+rK5zaavzTThIu5ueB55DV9lziNIjynSfs6xFog9lEIxpX5qOPfSVif6rYMCjPxJaN+BtaIq/T5
uTe6QK20Q7z8ULoKgHCCQ7rQUxfZW7oRYEvxi6jH4AlTy4ehS04hUFCmMsLUcfxF08dPnVhB2azP
0Wie66l6qdvE61VFt0dxIE7YKeg+lZx+ag+hZaFVT/xJSiX2BTN7MIjyhuEPIElGtiKW/tR097Us
8cxv8+ZZbSyjq+XcjUCpem+PoTM0sTddCj8NBqfETZ7Qe92OXd5g1eZtvhLKKG7SosY6Z3gUkyy8
THGJUk95UJU6KMr2pqjB96oKl1QZOQxy2xmAlVzG1WGKf5glBQNk0aX/mbyiFwgs2ualaexvvdte
KIFW+bxwtnjT61yFsn2Gi1TIAqGXUy8dFCtFwQk3LcaT9i2Et7Z3P7syyC7PerBGYG2jQ0O02Etr
W0xs2s66eDpiF8MVzuOBV5XnHCXba6jHZpvkIdy3jMl07WACHs46/RV9LsARf7ubd3e0Wt0wSUqn
E+Qg4u6hGGM7r15FnZNV5S2FuW7TdA6lsINL05r7nBi2Jt7J/WNpwDbvJ+t7LT/tHxnH9N4TsKs1
TSqwH83FQguhnjjFtATT2J3KobwIRctJdG432qz2j/GfDYgTjbnE/jUuGlwc5RC55AaUrIF8GLnz
pxxnzdbCI4lYQOeGT5mAY4OA+e8anVerYfxH2EUp6M1o1UI7SOlLmvudxcOZ2X69mqC1wxCJIqLU
8+cNJ45F1DXZe5hMqYEKGNaEAAV5cF+/My/xUflZA/vOGG3luK8Y2x7jKplRRFJUcwpQZ/Rx56Wt
AzAFUGmq8bov5F9UAhSXQNbHA11loqHMIumSmOjgpdOTsoepHEDN2Pk7zZRxZx044jafyuZVHBOj
axXA2GYNOao4Lx3N/JYZoWwXU+MtIGAzlek7keKXntRBWko8atJtS7vKZo9SEVtDS2mTVfLcN7E9
lY2b68cu5rh67p4yJ1cM+SiDK5c+U7tj5i5vA3qIgFhQoE8CeKZ/1Ty22lMmCAOdQ1tNKV6rwnyr
ioOdaKKdZT3nhbAdoq/EMM4DidkU3XHw8ZoNTUFPCNj+jlYA7Q+4D/DNmHYli4lHltCM+t5AaADg
Q5+264ZueKF4tBThhHd5bRvaVS8YP5KRWim7Bk9TsXtox5twfM7CL/t6z1M9eumsnLwA1p5kVPG6
iqXXqZrsoTZskt3PWs8JADhr+dCaSpQojAWM5oSy7g5NdGt0aOBJF86jg7MetjPVUnszykVaqBFn
37LcygIFKUhVpaXlqB1vQYzDGFpLqDSwY7tz1ztGWThR0X2T4uJt/4B42s3W8qdwQFFAgXOYFUwb
1VlQqJFnqNJtt8x2PlilV8u1LzWoQGZ4N6i9wFnov7ylfquhxniNpNYmET4fo364Yah9zb2LKgtS
3OOl/SQktsTz/VSxPz6nrhIZx5EZOUBuanqKbern5ogZqPYIVLUgqysbDMR3qZQFmVnZIIP0FqLb
uah5qpYHS2+dSs08ll1yN6WmJ0ejxtsOnorRv69MplTlDg8EPGtHJ3oMbxRfQ7QiCoBzsmv3PXF8
qDs7j2xempOncYzvkaopKqoBGgdcJztungwBIzrml3194wlhfU6zzKZVInYZwq8m+RyVP7WeU0zd
zlVdnajGOB0M7s1mO1O/dgpPbZDfmG79ogX470NvT3cFUEf2F7VdZLhKZOvPSkxGItYIWfR7RJhO
cUcnOo2HMkG7V42XZIPSGnA1A55gjq6w5VVJRmld15A4nTNil/EXZf6hl0AksgzOCjcFoXnFROVY
RBqQ2VKj0sDunMjocS6bAzGXY6XJfloqTr7UD/ubuWmcV1Hsg5FMpjxaBI0/tYysc3evWOdMvlfF
L4bpGuH3fWFUpz94gpUwJgrsU43MVo3JkELEyCOaPY1gFF1SPAjpt31J24nGlSjGoaumMs4ioj63
Q9GCphlUrw7oS1V4aA7GvYlxcBh1F3RO6gPgyd0Xv2l3K+nKn16lzfSwAI0jXpDh7dD/nMMgz/6m
Fr8SwfjxxQjLWZtwBc8liGdvYiSjFc540Xuj1N55MZ67H6IBDcgwbeUzTZdWSN+Tcwucw+6AiUL0
5TTYxhlZmxkDx8gJcsyAt4uMb5YB8ztJEoVcEZ6F4YvcHNXmef+gOJbGvh7FGFnVSsEzfBQ/RTM6
xeqbRT7X/eTty6GnsbeTjCMOFb3TFhkJ/Zjcx9anqPL3f387I7NSB8ZlxFpZK8aM0I9iQEVO9cm4
Jafm3MElUirfqLZFG9N7x32xnBNi26cBWGkRoad1ihpk4j1sqniteOBPnDNi2/kUApC5JMTDoxLV
BznTLmGlnkcrtUtR48Vn1DB3zoltpI6INmRtBrdBt7F1ik+J25wrT/qJ+rE9HjpeD9oWxDdq1r9d
Pds3rZuklFsDnkL7XB0jJ78vAxReoq/lTfLW+uCXtlM3fADg8OhYbsfrY95+Q67Es15EFPRRTmDh
wgGcIMjJLufwUbXfgdk/87wiVxrjTwwLlFcjVZfmBY2ZID42XUAivFCCsNjlEYTx1Ib+fRXZxeg0
7gv6GBrIV6NyreVJQasxt/GdZwJMHBdFRh5aHTRmkezqmHthYjdvE7EH8BM0YClYvMQbD4SjqNSc
9/SU8SeNrJGiX5D1GjtfF16U7lRY92F5Mw432tLbkcarwXCubrZhCjRaBWX9g56aX8X5fm4tOxnv
w/mW8ED+OBvKNk0Vcy0mdQIlyZQLSW775iYvDv/JbbF9Un1SCmrZVphR0zO/XIZAE/RDIg2c+2v7
rXW1LoUJQhTN7ONhWKg3oWly4iEBpsIj6+A0ASbfd5kTE3AFMnGHWOOisVIa7/vvCQ3feJjvRp8S
p9I+a+Vxfx95Bq0w7gOMomYEvB0UBTHAg1F81DgiFziKPsUD4UGw8RSD8R5qm1VCEoOQTQhDb2wx
zCL3wag37v6ieGIYv9G2/YBBIIyJZu0pHo9tF8ixvy/iX25roAqKOkaWFXZuW8Trv9FjFG0lVBYL
Szql2XAAmv9LKxsXUZ86O+uElyhGbYNM/pJP/8TaeFxUwAuIcXqZ4+gOM6Qcq6A+46NPuX4U41Mk
3AU9iXEVmXH5re7AuKWkZ3WZ/xHrOsBIZzB3DQ8C7t0EPgpF6Ro9shh1UZlDTTHcTkq03b13+d2A
/PuIbOaFdvtMb2/JJUfrAzkV58hPHZscjaB0l5+wp6P1RTiCqMTFNBHncLbP//pFzPmboZCrhAAB
TZEwZ4P6YJOB6gg01Ps6wBPD3BtmnDSlniP3WOqVrQ8gnvuU80qf/6Jn17UwRwps0yXUVDRvyffF
MT7TuXj1u9h4nSc5FJAgbmzyJri8hzI1e/ZQMdwJxhI0m8ofCDswTyfPBGNNKJkQeyliO0l5T5Ot
C3AtgvE8udDWqtK+521E551PxgbAkqMgaSx6YBZzu85OPptwt4tDaS/yI4V5qi+YJHBjt3zWOF5j
0/WuP4hRZF0zxSybsNXWIbojBxDqoNirfloczM77mcOtpdO7Y2+PGTXVQBY8oteAVlSywaZsq6ar
3GgABV9u+BOn9Nc+SlNVGdRxugi+P/x9FUxFSw5S6BonmoCjuAmf0gng4+ZbkXDOdcsqZPEqh7kx
NbNcpjZBNJVquWNEldfIvTfoMac4zxPD3JNzp9d1j9YuAKrkNpqd8uqmmDiXMU8Go6FljsGcSEey
oxs/z4XbR09pG+z7kE37Xm8Xo3RKYVmRLqi0WDK44U/cvz9C1/CmeyWYXeFUOeln4477aOEpA6N6
MkgLx0JDda1pbobiBVG9PeR3ah39hYtcr45xkaPUVIk0Y3UETH1NCwL4MfLqkfsGo6e9p9yMl0zy
rAM9LSJOI7JnUGRr5+Gg3c6f0qPsAxXKFR73j23bdwGwRdUkQNSydKCoo5mhMSPpMPUvZvxNT25V
PJ/BRRsN9z25ISgF/CeBbLlGxLj9ME2IQyeC7E3pqYLktNbiVNpRKO6y/C2NeeQs74nDj5v6e5Fs
7abtwyQzZ5hYAsaCPhjOS9BfuoDfrfsvRnCVxPoMsOZEWQI1qcAM39v6KUe3JC4eBIopmiXr2JaA
LojGb5eXoOIukvEjfTdFtZAjCUepcDNkobuDFug+GrN5ls7RGbZs04iWrs0SdEYOJL9zced5+f3y
Ri+40R9OC1rc1QNxoxtQAvMKzdv2ft1gxstg1gOTgRlWSbt9pksflEF1IPcDKvh0MIJiHAjuwAsN
t/3nVSrjZRapys2kRvZv7ky370ERGo1elBHOxc0TwzgZUS9L4MjD+DuleUhaxdUH6TaJck6ZhHr7
D+aASEgEA49iyO8NIKsLVDQKkggZ4txeuW+szzqvK5l+5t7vU/1Z/X5ryn1YToha9fC2GH5Uhi9U
z7liYwqN40y2I53rUtikXyzKVTWgIoFHZgQeIXDkIn1zLI+UQ2h+6E+8Stm2la0EMsFHpSizAGpj
3AMCsA16lOYbhHBlZotd4jWLcWlF/Y0k+X1tZj/3PSd3sYxzqZY8EeoKbuwXlVobWHhR0/AZxOOf
Myd+25fHURM2HQiCps4YI+R1zC61xzG7KOi22BfB0RSZfsJKU8CYVRAhpUl9ATyaKNLVoq9qb0b9
PatGjnG993PvqCVL2FCpEwYki1h18xSw+YBg87MencOidKcs/aGq1cAco9siip7nqXIAwhGkhgGQ
whpM8cqIZvSKHGIpOVVi/6S19U+zRIfqoCyeXM2O0YMDZ0kCYhqxnTZ1Cw6w4THuu2NHBF8szfuw
0L4iRw0eRMOVJLAdJ3UI9ne8F0JrsRsDw+Cmgq5p61IA5K9flDPpxh8gUfeztDzWVuaEVX1SeukU
VuFBnID1pYoXNFz7chYfjaoOQllylSk79lb8JIt9Z5up/j0Ha3Tct4+tVMq21Mu3TRU/K+FbKUuA
tyuf1EELinrMgUnecXszt3qfwANrKJg7xcuPxY3I20QE/KMCqFHhZu5/9JanqP8oyyei32nJSzx/
n/Kv+xq12dWwFsm4ag0ZjGWRcTkJBzNAt/LBvGjvQ3r8237zLlqtjnHXc6Z1RpNCVDYEQLOyrZ4C
T0Yz54HAE8OEhCCZ1MoSdBd4RhqAKFdsEko3Ks46Engtu9smfz0vxnOTrJP6NMaKIutgZniOdDrP
Y3NUgp2uF1pFa9sI6N7JMQzGYDiQY32UgcXScoZIeJrAEjin8wK8d1rhDW8mt7Ux8uwD2YzCPNxw
rwXq9j/6lt8bZzGu2UTFS1RjOLK8McAw4aZNYS/6a9J7evymGW6p/VMk33seANlm0hMXuISOFhWY
BWwPj4kWztwssZvLp859p6l+rV0dQeZ8RC8Px4NuagfwX0Rg/msyCJ7/9NZz3itTQRtDBytQpK8C
+bFvu5vhz+r3mU2cQk2Xlx5VEjy7vUSP7otKdUhlevtiqL18OKuVGCZQliqlEZsCvYqt0J6Msu3h
xCfblObIbsX6tSlSt5l4LJTbe4dZI1UxaRaesSwzmhNtCBE3DOqDhUeVNr/ur2pb3WVTRXuwLmMu
hfFG1ghuONC806qrQkcVfQN9WwiK3yF6Fo4Zy5s3N6qFQANSdAMID3/qgtaiIU7JAGnbzSa6kpC6
0JraB9/KVysST7lFXKDjZXZtSedR1INIEUxXMONDbHY/Qq0Fj8gcncbYPJpi4VdZAwulMS+Zjt00
UwjGyVnK5GbQC5CuxdG566Sz3vNmhOmuM6qAxOCV1JjRuDhuk0jqIjrhTw7KIQ3S9y5g7uAq/Z09
OYzKyeIgF0oDDHsKY0sJW3Q8U5zOk/E8G5H+fNvXhQ1D+mNZVBlXYZWRl4uskxjLGr7OUWfP3WHg
EQ7yZDAKMMuNAjADbN2sWY1dJLgpsrByot56+G+LYS50pW0SAMNiMbXqm9JZU/1UC/ZFbEXWNEEs
AZ/cQJaftU503iYxmVOgkUkY1paVf/QmPYRtdaeH5DHv1Zs+FD1r0V/iqHWUqrp0wDoG5ZPBueq3
/Pn6Q9jbMY0x1aZ3oF/v3otm+Yki1oqfKN7x/MwDdd0ILP4QxvjznvR9lhhYtSalzjwlzoIIcIze
BMTI+xu84f3+kMTYGdFrJZI0SDIFT5afC97Nwft9xr50LdfVMcK2QRcj2+jKty4OOWvg7Rb9hpVR
JWKiD4MKG25jGQjdZgqCoFY5FaV5GqyeE7xsW9dvhbRY67LaIrVKLEgs7yr1azP3tpHyON15K2Is
qx6yOZl1CAkJwNhHSQSe13LQSHefdxPnpbd1YUAFMKxoKaqqfyAoBfxzHeatKKG4VhzLW7S/nTCC
7ZqJ3f4oQGjs0rtKdDPU0fQHsUOBpPLeCxboybM1lKW8fZXcgnn644OYsJpYhNRWuEhIHUwuOYCi
FzNx9RNl+bSC6Nw4VmKXnGPd1tPrJjBRQCyQikQxNiFVzzJmhAZeELBxLVuWKuMVIKsU0ZQRoJmN
gJyRKrnCpJZ2pcoHsSFuOv4faVe2IzeuLL9IgDZK4qu22rp6b9vTL4LbHmvfRW1ff0M+OFNqlm4R
4+M3o4FKkUwmyczIiP6u1RJXl6p9pqYHsFc/dmG7V6PpowQsMKmCOwlsYYFifgMw0jFT9Bfdnu7N
kesoPOG4XfiAuNvJEE1hRAdTwSs6cg2WeWlWCaL49tgvJrgFBUmLnhcKTFBgT+JvwVTZlnXukLyg
YJC9PZwt3C8mmqJiDqVBdBFxG1SZs9LKFE1x5af0e7Bb6MUX1oTua+z0XvYsveMS44uv4L9xvVc3
iZVdbs+2sh5ZU4jHX1cMph0UQB/kMd5q874rcqfKpKdKRiMMDpGfWVE86WlsZwpyRHpSoAIKSH2V
oLDNTF+1fjZthDyD6fRq+hFH808tgjxeH0svVj04WTT+TFP1VeuzfRcMxzyc70gnlbbZGh7rk8iG
oAyzp4zek7I4zknlTiw+UNrbsTG/G4zYQRYdWgtthRY2Vx1aaCPWHauBkbqRUK+bnTEdH3st/lmZ
xt1YgJCqp8+Jpb7Kmn6ejeJL1I2tXatEdsshnV1JI88U5BCCULCs1a055XwzpXpigQsQGfuu9KF1
9xDkgz2b/dNtn/m9+a7sEBX3cMVYHlDcKSWZozpPkBjAlWl+aWDIzcfwbWKK7NdRfzSo+hjI00sd
IQulDDuL5V/IlP6FLmm/tUYP5U6syrBrI8CQzNHLmumpacfHFAjRztR8oAXPfZyfsr78brDqaKno
hJVmVNiDUFBP3NzNxID2qYI2/yvlt2FIKki4jhhJE3qhovxVDJYgSb25KISCR0CR0WfPszPkRokL
Q4nw3IZRamdtd87iurH7pnBvL8umIRxLeJZZmowL4OdznUYlyS3CFOhMPY941RI/b15um9icrpUJ
LjKNRcmMQOmhDVLsaPQgM8HhKvp9LuoPRF3UJPD7efWsKYdWJG65PUUGXnkQqbaupMXSIVI7dRgU
d6D0QQ/iYxhAUqJmpX17nrbPZPAfGgo6T80rmSV5Qv+sXmMndmiCk07Mg4rUg+QVe/0QvMyetQ8f
REmNzVNjZXKZ29W1rlUprVgMk9lEbTr96IynqI1x27rvRKyL29N4Gd3y95WptKn0tJphKsTLmGWz
HefvFNRotydRZOXqhEgYyQpYodFzTyW7Mk+DsLF00wgoMMBWZ6JVmO8KmbUwI+A1RQAwdDtEO5xR
JRCmyXa3x7L9HgKrOBImBOgdHpxmxg1CJsNg0i/NYXrroVU0Q1LsPwxaf1JCpXRljdunnWUO8sI8
jMLmb6rWXWeDsQKVYmG+cPmlq6MAOwmqtLAIQtPPrjB0Y6IPUqC4ZTPEXqjXXlvHBQoH6Wtb5gdG
Ancgtd1pmeqQStmVE+QwpulHP2t+16avIF3cVSY59FT5xVTFvz3ti4t8/joq459poaEC5xSftido
DpiTHE8dEpROahBbk4jdFS9lLAjyG/XyxZKuqqAvouhv4I7EFB2iBtxHcQ0DvYYDNIaLCvQiqdn4
rOvvZwN5YY29A8yUoBPOdGJjOlY9e8m72tEloDyDxq76fy+H8PmruNWpkQEdLGrhSDDTHQtSpx//
PbJzMWEaZEmegfeRe3vXeimZKQ2RPqkeAfG02/5Yzv86c/LZBvfqjmepNxuGzEnffSMstKvwqZY/
brvKtSN/tsEtYNijex3/lpyw5MhoVwn2arOvuvdIhkJ1LYhtG/HgszluZYym72ozRtaph7BB5Y8n
/Wew772F0N08YIi3B7f82tU+UHD/UE0F68SnhaooSaS0JwqwKrk/dNFdbVnubRPbI7rY4DM+Lc2L
BggmnK2/Fa4yl5p26uhgliz9Vrb/fScCJnBljvO7EOXWgDDcQWWolyfmTo9PudzYdS8Caiw/dGPu
+IpIpVM5h0wa9tCd4oOZyV7aIrUdO2TCovxmuELNDzxomqXizvg5mOLhl40QnsKYZnqgjfokV7MK
aSnUQYg0OLcXbNMnVBRWQNYMKl3+hW3pnRwokoSTr80PfRM/W1b2dtvEtk8g7FoyWi5RMeA2VZWl
WtZZjQq9TmZLSeFUiMPT8FCpsmVntL7r9PEg99I+JrSwVSCwjYEJzgDhR3BbLQ6UOp+LDhHqKb4H
azCo6+nb6LQH4iya87eHvDmrqxFzS9jMVahWDMbaWX0GkdkBJWvBgDa9ZGVi+fvq9jUMxTjKBkPh
EVSq8SjbZnYGF5abdKJby/WVEntMV3FrAThVxX3isyVkVOSmRQeaS/XllPoJJ7SNdlfOd3P/78kC
PtviYjxJzQJpFUxcpN4hOy7Juyza316bDVz8ZxucOzKiSmPBBuCFWHY/TlZqsyG8U9XUraGEaM8z
7n4ApctIJJRglYvvi1k9Ig+1rxv9yCIIFOL1alnFuRqgbavM9yV6UeyKmHajdy+kHu8yathzGX1N
tUDGjyexXardHvWeXWR1z13xdTar7wWtX26PTLRQnIuraZEOE+3R3hNWjsJkb846R80iP7LQsKiX
IjKiTS9fOQbn5YaZW6mkY7GWWG/6mg8E5FF7/rGw/kFlq3BEN1qRQc7nG42ZfSjBYJ+VoLnRDooW
C7xjo3ayeAfRF8E7gswG9/g0yijrWdz+p2tiEc6ZP0yvd2R0+vTn4L4U2Ntes3/M8bSJtI2TsC5h
rtC6HHtYOxKSoTTYeX1RP1hkEKQ6fsOcrg6yy/h48kRD6SQjlBCMl0ZB1cmPio8ef1/yIA/p0XPg
Zifmjt6iK7PwqEl3ZLDl59uOujjGrW/gdnlIIynRNXyDVaZeNBR+otZ7rZcFcysyw2105HTmLg0x
txZ2IGgBbVnKbBKIBN63lxDM8BYw/MAsLH9fRWLWohBuUXhlA4CQbVXEm4PAiaEmnuj9Ge8OTzB7
iwteT9/FoPXZIJWVrugtBOS5A7Y5BBi3S1w2jE41lqh3MMcKoDMTxT+UAFfxKlW9JohdJZqfRiVg
tgJkmmTMJ9kMcxuVwC9QiN4hJbLL9BjkrqNHcv0LHYFeHs3nhoa7IWofwzh8jDTtnkjSbHc1OcVB
8dgS89Spja+F3bkYSq8qYr+r0Q/SdH7UzB8Qr3WaIH3ptN5Hy/4r0i4+GBN3wdy/qTPd9aNm15P0
c4BYBLgb1Q8w6/iQEz4MpHQKnX5ZNHOYJr3OFELOt2dx8/zUL5PI7fOxVA1Jy+EcQdSeh6zBITr0
TpHgzl/or7dtbcetf2zpC4ho5SGDlQ6VVcFDMgXQw86Txx//mwHuiDZqUwYeEAbi6alTn3Ll7fbv
b++kywC4DcsmJGB0Db9vTt0pMjO7qQ23iUSt/ALH1rkNq3RQQYez/UehQNn/B/GNDvvd7dEIll5f
lmu1HBHJ6xnZ5UWO6SGfwdEDmpgwe4hzyf8DQ4SAsh38qsYV9VxrAsI+NDPKnhZzwTD+VFiDTxr2
lXUiU5srRJbM8sKLe8UCR0sd9EoTVmhKv3bNC6srW06/3R7OBn04zkZDBb016nHAW3N7JgGLcd9l
I26CZXBSjORUptovJlXPjWL56qj7eRw7rAh9VWk/2jT+AqWEI5mkU5RGX9mUPHam6udq5hs983HZ
3zOre5zU8dC24Z/E/sun/gY+r9ZYiYEX74cJ81GUTqb+kOTXMM+d2xOyAVJaJgSqRxYS7spVs+nc
SFCw1iqcMGT6GYbB89wAc0Akeg5j0zer1ov1ykkKyDtDAD1oQ0EBdnPDGBQrjic9vWrxLKhcS3WD
gzQ7ZI/svMg+lY/qXoQ9/M0heHXimAa8WIWHgeHl845BqWHC27BGUxcAJP3Ue1U7AW/L1KehM38B
3Ot3ar6DINOOsh5lINMF24NfTJpl90l+loAvsQvF+Fb3iRtMSmNDnfMnK/JHambotzC1Y1Br72VL
7vXAQMumforAuF9DZ6qLjXeasp+sbb+ZtYYKUqU5Qz97miU5Y64fq7r5Is3yvmTdbtQ6Xw8sAYpl
M1ysBs+FC1OyqBktg5+bbzm9o0ppLzy7ItLBzWvEysyyw1ceqyE9M+KSjpugDiJj+h40eDskdz2U
HdTvt/12M1hY2MMW8kAAPnI3Fs3q0Aqo4qFQMOoWien2VfJ3akLA+radzSGt7HAXlaAJ46qAl7hz
Oj9lsnQCu9wB4st2UqbPtfLztrXl166cdGWNi04EntCqBKOyaOCozLivtQHRaLDrdL6Lc3Y3aiKG
cIFJvl+jTdNw7Cs8JTt0/uqAg7McnXSvdfbctX/H1uvtAW6Hm8sI+SyrMpeD3ukwl0jGKW9bh2C3
zBo7sKI9qLnxGijJnpWdN5vWaepzWbCemzthZZ+7BoRNXsdBjBkGJWGbfafAHhsnq0/d2+Pcdk8D
HF2AdihXMPvaksGkl+J8JollM53aRfEy94LJ3DSCqzLyGopOr6DGjYX7cIld4CohcWb5w2xKR9X+
ZKOtjOif9zSor0caLP3+Vp495i0I8LoPdRZc/kQjWf6+ChxpknUQ6cRIqNJ4afgyTsRTSsFItt/F
VAObAPRn4APcFTNq8ybJVHTrFEVxBv5t15LQmWJjTyGjoCMHVQ3VOevBj570OxRC7k1QSFjdH+Ur
V5/BuaBhtmMQLjQcYdztpTbzzUBEcbsZtVYmuMMuI0WvgboHxD0xOZTJ9HWYQyi0TxCxDZ+sVs8F
u2p7/Qygt5a71RWWGjyftWUsvbgaBROR0e1rMz30Siioqm9tXmVJ5C2IalS+uaCfj2NlJCouo0b2
CNFmW0PbT/8XrWXBpWhr+tZ2uKDfhCXVy0Virm47MN5DeAIgmPClNBMb+UnB3IkGxcV8KwtG+Bmu
eQzaAYZFHGnUztbA9kEjovfcNqWhtVhGOf8KIp6UeV5CAQXJp5Eex6zZDwZxTSt+kVtjEsyhyNby
99WWpl2CJqkOc9i17CjJxkPQ9w5TyL6Luq+3g+0SgvhTE+P5Z1icW/RFoOmmsWwoSz8F0/A6Rorg
lioaDecRNfAcibxQAlR5D8DUmzKCmTBVbFLubo9layeBFBMYB4qzw+SVAVU9HCCghZ1EY9nLyuE0
IYvbxZLAzPaUXcxwUX0Ymgg81ASv7RlS7tQ8mLkiuHNuhtv1ULigXtYtVbrSAIdJ4xtHiMd6xmPv
jJ6JBIJbPDc7URvJ9iJdBsW5nNZA4EuLMCiTmg1ajgPFzoBytCFdv4sHKsLGiOaQczuZBkadDhhf
bnTPYTZATEw2X267g2hInN+xdEpY2MAd5Hx24pmd6Ez3MvlutpkgFS5yPC4MAVbfo0UYo1FGvPog
VvaMatbtwdyeMEvmckidEakBGiDxBAuzvZrGO1KJ2sKXOb8OBf91gatCTxY2UzovmopkPFHqYQ8V
xanq/D5/vj0WdZn5W5a4U1xSCloZBZwtAkgw68DFr0VIUDYexMYfu5rZHYDUnTU6DeRVGhr7dRse
wgmbABjAJNiXengwSnYoWW+XbfI6WcYOQEUvied9rZ/CpHic5BjscAryiPV4xHn09fYQRHPFXRJA
TNCHU4S5aob5YRwGu5rU91aFIDx8bUxyQTwQrT4XcjLUrDS2TFjNjJ01z36miSjVNkeEkKOh4ryA
hrgLXqahRmktYi6Fdodyn03aHmKkZ5CEO6b2RwfcyhjnAEQpo7LtF29OjlmQ2laR23plOUPVCY7S
za25ssQtlF4lwX+UxBFt3EYxD+0ARKwl2jtbmRg8JIAghSy2hc7rzyc2UxM1siRtSRKg3qbQx6LI
drUOtCsKmaw4zWrypKCv/rYXbvTvL68LBSQR1oJt4nHbDeKODO/D0RpItT0SYucDe41K9J8l4NxX
5vcmDu90BYxJqagC/fvKf7WLV8a5I6OBzGtPgAJ2h3k8ZGXzBo6HY5kOuyoxbSOY3LDrXtPReFbM
8E6Kmt0UQMo9ne7bqfUhI+830G9A9eShzsbdmCe9jYb5Dz2zBLO06QKr71w8f3Wb0ntJwofiO0P9
KVdrO6ofDSF3w+b2WRnhDhstVWuJVDCShp0T1QOYIuvZqacSaAfNScNegDUTDYpzOIXIQ9hJWPlo
jhwKnd0om+zJfL/tYNtWdADnLGjTozny89QR2k4k6HC/Tln0noWFTyMGQnn27baZzfCGnt//muHC
2xBoLQUaBNf4cESTZWhL9Z+c0CsLy0DXPjDhFi2XsGCyagcdOy+PrIOSgbz39ki2J8ykSFsAUwNs
0mc7JkSJ24Qx8AHNvSe3+sNgRLtELwRlXH0JkNd772Jn+ftqPIR0Kk2mHncbQz4wtXGGAqJtZvLG
OuUQ9cNHEBlHq6ZPSlrvaDIe8nC4b3AlHge2M9jkhRkgI6O8a7PmWKkVJLz6/QihSih4n9sZkPxI
/lXVDN47uW0xv4UNuvW1HPe0uj1AYcmVlPyOLphFpT20ev8WhfiRoN8nEnExC24eGqe4SA5SKHpP
bObBIOfzzyRzXgkBpKbtINHiVrq6k6vAo6n6zFBL7vrAT+vgNBbKqVT684ytF2qx4EjZ3uoX85y3
ZkZOskGF+RDdJqZFbS0lh8xUPIWG7/Gg7/43l+JcV4uHljRL1k2bFKcz6Y707b0uidLcIs/lorlc
p4kJ9jEkF62Plg1urEYOsvz+7cFs3sk1tFlABQzPTh5eUQNyMXQEVmapdIwxtzP9EKWhH6sf/5Mh
HlihRhrOfXkpAClgpA9kp5DGpzgr7lO1EmRWNmfuMiYeUlHUJIKsyOIPk+yiGmhXcr+PYhGMd9Pt
8Bi3TBPgTVCWft7yatHHaSQhhEX9rjXuEkmy5dYrJFRTpFgQxjYDMtCHaL2DKYWXhUz0HBjEHNeZ
1EAfeV+7pGaH2wu0PWsXE7y/QXjRwr0Gr+g62w+ZcpoyeWdWqQi5uWlHx/GFWocMZDZ3UALTNUdD
gmbdqFJfgtn0Uh0HTFmYgIJnvkyJC6aL93TM/Ewt9ixPHyENed/OpV9W2d+AbP/JkXr5Hr4yaYVd
UU9Lc3aPnP30TSt3NBY45ObzCt22EATTQVzLtxlABrLpTJJjk2l/E+u9JpOjFT97YjnQ20s1UQJz
mcGrs2hljrv6WKQ1AGgvMMPl6OtKeMgkclTb6q7F0wttkm+RNr3KkajVZfsYWNnlVjYlQzhmBuy2
XnVYlM8A2f65MKLIaHYXbIhNL7rYsrjnd9THfaPri61A8tIucOSJ2AnYiW5vis19tzLDXR86Q++M
qYMZJg93Q7VQR1T72yY2I/DKBHdzmIkhpVIL55DG0o3a6JiA6W7SHVmUcN4eC9ER5RWcgvoypasr
yjQks1U1MYofgepnuukZUyi41W10WOH9Qy42uCBCM72X9RCtHQsNeOSwc/GTgPeidwCfjp6TfXJM
zrgc3Z7BzUC8MsoF4qKnVjLVEU7KTn1JGEB0gYr7VeBUoWXro4ice3vBLmPktldcl8YcI/3jmi3e
LmVtA13h9yg2NpVgYNtOfrHEbSiQ0GaEJFixiI2+FFr3tdI5o0kEqyYYEM+ZmYeT3hhAWrm5Zr1Q
pT6CFQXsA9JHXIh61LZDE+pVFNgYE2f0Zx/MWTPWmQlOgDoiR60tGrsLO+B8RyfVx5cM7TaSBoxe
1wki8PYQL3a5K2JbVaqmlNhkhTXv9L46zeX8U2kDu7Ri77Y3bi6aoaq/qajRz8iFDAmk6sBNVajr
hOHdPCNTG7YtHlK66GmzeaqsDHGBo2+luTVMxCajM50MIBA5lb9bDfOSfLifGtmTlH/PyoLtvTLJ
LV80gYEhbwG9ACTxlyVNOKqRKCKW/ifRHSQOqDZrkPvmaWMJK+NKL4GjkQP5YGT6k8k0DxULwdG/
6Y0XM7zj11IHodgaw5EqtqdZsq967ZQk+t0w1vsY9fw5CzK7LfuP2y6yoYG6zCP68kyiAPbBAz7U
Ep3nVII79tAzaubibE70BMnt2ZYk+V6pUNNUCwkCuf0hTRQXfFnu0IMi0Bz8JDXe0YK/z8PyhabI
1wSlwIG3g/jSgKLhrok2vcXDVwdFQfOUpjE8uCpr38gGJBhqH2WcFOJtALOCetOmcrGPhmantr2j
APCQG2w/6G8KAwC1HgVhcHPzrr5n+fvqeyjE81B6WRw96yObaNW9PMZPatAd5x4EBLfXZnP7AiGo
ULB/40XLubg6a0DbLcRDKaCnqJd79Ww9F2H/JwnklRkuIIXRYBUmCeHh4XDEXfkxzprX2yPZnLaF
bQitS2j24dvLwDHUsrJFZoBF4OOQqqcg0c+tCjRKPbm3TW1O2sUU32UWt0ZasqXPcpgKW1HfJPa9
EfWJbG5WQLuQ9AJRm8FTgiU1KFGjBnumTNMvZvhoGNAxZNCZT7JfslG8VWZeeHKnjoKxbYbZlV3O
+xgtClzg8T6ISXsPIgJkXrpDTCcPR9le68JnyFgKHH57Oi9D5S40ULTvAgU4cbeKLNtiAJJ32t1M
I8HIRGa4i0yANgerDHDuN/3kyFH5lM75HjQ6hz9xjstoloVdbV/wTXT6TGFmLMDk3Eq7OcrOcz4I
HpY6fubq1XNZJ15Mp28GM20MTFrWHELpOa4Ew9jcTigmULB4LYIPXGAoIUKsaMsVYjBzZ1RBITTO
NmMnZj7dnq/NruWlbPFfS8tIVxMGecySZDIsyU+E2tHPCIxukld51ut4DF/pUTtavnSIv942u+kN
K6vL39dWE7maIgtWG+WxlJ7r6aQ3L7dNbFfRVza4vaQFrZyDwRxrhIahfITWSjp5RI1fxkTFlSXc
AUZw39TBPRnA35krjlJae7WmAgDEJnB6PcPcBhuGGXICGsYa3ZkP1hvzZrd5iFM7R0/8vncWHY3c
be8UD/I+oD+OXeRxBefMhhwa7gDUAD4ctCAUb7LP8z3p9djIJraFCcXBMbAzZEptm3yN3B+tqzjj
DsJCP4kj7w3TFjVubfvyxbb62Ta18gqlNzwsuri3jeIUa6eZFMADfbu94Ns+dbHD7ZleMkiZLi+L
ITZ/ybPlJvk82LGqCwLm5t5fzSW3Y1irGYDLYDyhNe0S1p9qMD7eHsqG+CuVUUCQIeaChB+q8p/n
TAIWu1Xhp+iuG93udQGBlA54FBj4vEp3OjV/C2kcliQGH9JWJvmQNitpBNJmmCzuqA3BOvCUTP7S
BSZikFy+/ZYhzheLRm1UyVpyYOh7L/x+P0AZHIpMu9tzuOUO6/FwbkdmBVjBxeWViOzyfnQYi+6M
NhV4wyacQZXReIFLI/hkeTYwSkytNyPAPGe1eC1qVjkV5MikvDubRnMoWj+pUPAs50OYModBYM4Z
pMSPwIGcV7VpD9CEHTv2ywjqNyWcf2S0OE+jkdpoOX9qVONjNFqPIr+gTtNB7tjRjHXo0IlYkK4X
BbDOFQcqFyyRsJaKpgbBlVqXXpcVgMTm+0bNILcXRqeJNY8yNlKNvq3bq7QRpT8b5qJjnRkRnpDS
ksTp7zR3kduJ7wz0Mhh++kJdEavctVcs5giE7sHFRK5QYm0VVXkAIQGXKeExqpVDY8hu1WaCDSwy
w8WISq0B6E8AI1Wn2CH5IajOEPQUuN7mmoFvRAUeEVwBfJAoht6U0eGIVNSB+Ciu7wYfBOp7EThs
+dbP+xVTdjHDBwalrKNqmFVwTwN1O/aSIw2BICm0bQJvThnNRaCR4ZyglUlSjDGkSBm00+t3LRQ9
tDawEssgLha462cP7K2s5IbmxlrgV0m6C/IYDXOyR0h4F06aq2vsi9RTu5eiH7ddfHuZLqaXv6/u
OrSPtMYCayhKN9HDzKqzMhropWF7tNqcE6s8TrplF6zzb5u9fkosI6YQMFFlQq/QIUYzIvDhD26d
viQAj0JFtsRFTtpJ5MRyQ+CLywpdOQlRydJQ8vv2zQ2SzV1pVmiNSfPGDVBSRuvJwWLo9gnBO4P/
CDxmc1JX9rgNFgz6MAwVhAPaMrZVqHjnz3TaA1faGPtY+zJNz7dn8/oSg9nEdCHFtpDE8aX9utfj
yWixCUwzsK02+b4IHOBNsy+t5OW2KW05AK/n8mKLO7k0tW96qmLlAoC9nKyXwFlk3uVz4o/GcFCt
9qGVelsDq4BMq51cGo5ST04QQRxhqh1j1vaaVp3COnwocKvtTWozBLgODDZJR8BZ+wi2oWcATL+N
MXk0cu1ZzkxPwumUdoWnZZUIgrM9d0tqDbcZ/arsq3VdYkF0Bpkv6zsGMALSh5HZRicChG+GEfKP
Ib7sqxdBpqDIjLcMeQ2C74oIe/D72X+9MhcD3NUlqoA1rAaMBL1uL92heOj2MaivKRjKQbrm5k5z
Wt5NwUMAztf4IXCgEbaI+CiVfdtHNs+X1Ug5FyFynWsaw4fkhpsgO5a5quglvRk/lsZVA1xWYNlZ
PmEVtrR4KqWxhmQcy/fmNDuBHttWgGM50A7mIHm3B7R9D1iZ4y4gvWShn8TCPaABXZ7upN780e/1
x8aTdmgpcSeRluIW66mGqP/P+Lgzx+pYSWcGfYjgb9SPvs3uwpqbO+FuPFruCHI2uhvvq10kAO9s
rtzKLHcQQSQlA0oPjP0jZHgj7DnitaEIYSlaO+7IIUabl+DL0twqG/1Ca1u7aKS7akIbi0ycQkOm
Z6SZIG4JRsbXtnWrlSYwomJCyam27lj5QPv9bS8RmeD2X0rNukB6CtdE0PV1CYRYaHgiIJr738xw
u2sy5qrIMvhibvj1/C3od1knQPBt1K9xoBgUDzzIPoJdXfu8vZB41KsyhY3gPEFYE5y3+9QJXw0/
OqqCetRGBeCzLe6wVKBfHwKxBpUdV8FzxC7cQfUNyV6UxhZe6iK1G3v2OicJnSBxRBfIjdfsZ/vL
sq5CSafrs6zoM3Lq7wXE2Nkufm++yj9xcivQOANJdm6jB+D2Gm5eSFbzy8UTjUWS0iFIgnL7FKkA
lMsoX3RnkFeYgSiFKlxMLpYEqQYd7xzonORQvVZ+vqNgPQt+qHbkiYjuN1I5nyeTCyB9PAxUA9YF
Og9ICz+2O8mpTvUZCWrdHZ3J7Rzpr/4tdMuT/CHi/P4tPH11AKKUCmUOFB2RIPu8kvPQzQULcCiE
o4bjANQqSRv9oDkAGC3Q1Ur/EsSRDTjvqWjT74zkxwk1wjkhB9MEXyyFhJHEznVeyyDnNz9yZjzU
eup0EBvL0+ik6sAs0xgUvN0bM1CYmkdQ/mrmvsrIc6qNh7grdooeH1M6HadJP9z2mY1kKOZ2NTxu
46MERSlbGlMyXCrP6lG5m33VS5/ytxlgtS+KE+2h/SbvRbmKzYvLyi4XDNq6COphhCafjMNcySSn
LP99yyuGZqHBUKHQ2LkqhqOyUOLpgwtsXYc2Ch5oHT4uV8fbM7gZoKmMSVwMXdWjg2QImdTiDBjm
fcR+LVgFUf/IdjSB2B8I8hb1X75ei8akOZdjbABif9OP8b52QOzpxLv8gHLNAxjiBZFkgz0OU3cx
yFduiZGOpKSRjmSctVvueWgW/qvCxQSsOW8iLo9NV1gZ43ZY2wIzzCyIQirTKWJf+kzUNrC1RKgp
IBUMNwCgkAvGkM5lplWrkI6j5SEI2+NsMEiyiZAJm3tpbYcLwJCtnUZTQqjo/WA3H8jX8u/qI3BR
WbA1Jzsafg6yAzvsBKu1Ffc1cNGagB1hR/ElVVPKZNJ0eG3HxLKToXivw+KsR3aHfk3S/HXb3Teq
1xYKNBdr3Mlq0SiIEiRrXeZ0brBbKMMSNzzrDxZOVBUsaMNexHq5mcpY2+QWEC3YgOsizQ9cxAjW
xNhp4s4HJrx1zKk/SYV8sHokG8z0HMid4AK25Z1r29yiJixrtYwxpAnlhQ5v8Lq23t2e023/vEwp
d5ZKJqujNkGGTgu/p9Jos+oVSFGBl4iMcIeoCqmQoV06ycvyVCkfLH0zRJW1rQzFeqr4O3iEKjgZ
cdHPDpq/6DHF0GNKjqJsumBFDA6bWMc0H8A5owH0c65AuyJqPtt8mK3GwZeOkhpLHSYYx3J5jPAw
C6EjCTbp2cGNcZf8LVRgX+aev2OAMR0JdbQeQ1uAi4B9UsYsNGYdxOmy094zCM+rbwtBXeUZtuwD
/+EvkiahTwTH//ZUXgxzp3/XamZZJZnuWm29r5FiT2TRam373cUEd9BTWihBHSG6ownKAlkbIS4q
mALn3jwhF6kBHdopOpSwOddDTzzA0H2IXfpkIS6hCvE7OQEqXmarfgfOUxEcd9PZLxZ5TIY+lShJ
VEvm5QjxsdNC3qV46p4Jws/m9K3McK6RmVoMZn+YIWxH5ucsPk+awAlEJjgnCCrWo8FcwX4aR0cb
gz0o24FlLr7djnLb22o1FM4TwgIRfFj0kbWH2Se+spcc09F2y3Ms8cT6ntsn1coed1IBrpfI4LNa
qtDFITgWLwvq8kfn6X52pC7c0I190VG1nAZXOxnccMgIgzdE5VknZKVBDX45HYP8a5ncl4Cv9E4/
iHhjNyrsOIVXdrhoDsXKiOUM/j440kNyUHxUS89sF7nqX/NOeptQFsFVbSc/U7yOKkfMTfr/7LjL
SLkdF/QhsOgWbh3/Zb7OupPlLqX1GPV8O3UDrxWxGm9mIzVccxQAP5dM1uLKq2c1ujS6mA5w1ewQ
7+lHDIHYwq133df2LX+Lnfbb8hhsdBu11bMbPbFT4k0n614ELtjeMZfP4O4ETV2obaLggOgNL64L
uxv3av9TsF2uq9PLEl+McLeCqSZGmZuQES/kn/r02NcvI5iIpQJCxc9TcQzyXwo0kgRGlz147b8X
o5xfgTGA6sWirrlIKpbv4dFwO6/9xqBDOe2Vv0SgmM2r62qMnBOV05i2ZZnr0DjWgMTq7YyUtjMC
KiIY1+ZBdzHEV/TyLCJ1UCP3NB0zalcH3VvkZM23cMd+tCA1py4VlGu2I8E/M/m75LFy1bDWUBxK
MZOhfM7Te8RxlzRveSOU5BXM4W/+55UhY5qKQgGbqBu8hV8W0eTYMxK32vdI1DNosjXH1O130VGU
GdmcUpw8gAAQA5RSXDhXgzabxxwDLMtdPPcOURP39qptdFxjC6xMLJ+wGhqgTHk3S9AA7tzBSwFm
d6UfEqSAQ0/+P9Kua0luHNl+ESMIer7SFMu0t2q9MKTRNL33/Pp70LOrYqOxhbvat4lRRGUDTCQS
mSfPeet/kpvOA5MeHh0NoEQA8hRCIA919y/HYfMHMPEG92KiNZjngDD3a02uiPk9zV/15DbtHyRo
BP+Py2XCimZEWYPnFVrowbpr9uF1fSh3jftPx2VJvczNHYhFuaAIPRZetBPmody4tlkuE3J6zejU
BdMdHyp/oKv0aWYTeqYP4t3Z1XbFzogcYVuC5heXNpmJOSM4UKPSgiMNR/kYHtU9WHzlN3Ivfyv9
OlBsgVfx/VaDEpKBhOMLMCyKV7MyOvpNi2sC3N8sgB7zN/H8+3S5G6eF6FVtJSPSnCz34+YxhuzJ
+HLZU7jVV7S6f6+BOXsLyUN9SpAV/nP5Fv58iq6Ak9olO0kQx0TLYc5gEi+AUCd4e2vpeo2Stj8D
WFTMSfA/Lok5amXdzA2ZkdHQm2fA6wfMounL7AP7tU+EPscNmpsNZI6alNvVnFO0Sp2741t5MHfF
98olkTOfyr19P3xrDoWXedNJF8BohZ+OOWP1pJNJBTEsPh0o9w/pLWrBjnpU/TJoBDhMvqdDxADt
ewxBsGgZHfD6RIM8iqflJlSy7+Xxvx8TpAH6twX2Wu0aaKiW9O4xqlM7gnW89dXw4bJncC/SjQ3m
BWSGqQkeMihjg14kLK6qZXRImzkhuIUvG+IH+/NimINbQnFxWSPUFfL4ztaum/R73Z9yCBbPdxCA
E0Qhbodqu3XMEW7kYWmiFkdYC5Sb5kVyYqgJlLjaoiC7oghZ9Ri5mScdRA9X/oE+L5M50KlZDnoW
wSsS6SaVThUSZF3Q8RU4nsqcZaK39jwMeBusQPCBAtAvlPr+8scSmWAOcN/1ZFkVeB6mqaPkLg1f
Lv8+N0CgmAp2IBPsUyw+K5rASWfMSBibbleb96X9Yx7uJvA+DpPoEHGXsjHF3H+lZEl6Cqyll9vJ
tbXo+zAXzVTyo87GBpNoZ3XfqkqC3mDnU6nTcgdf26c3DS4MTXBe6U99uc5/mwI14uf7LzHGuVNt
4KJWE4iCanKgYxGsY7xTWuNpaedjW6zHcBV1si7vImHhSm2SDP2cYxftCbWmbDwmpeZf9gnRytgA
IVVDt0pgpcrsG6u5sXTIm2mPhXKlqrcGUqTKFBVtubEPgrvYTgVPXpaPZjTkpV2Ag/Tm/ilM9Z20
1s7SvavJ35dXxvf2sx26uZucpe3SuW8mHNhU+lFlhV8013EeRNFelkVveG43V92siQkOYxWRdSKg
qet3BLCX6do4Du+TLzmdG9/SLjK0UV/6l652slthX55+oq/OeV4oEzYK6O9+gGU/SruGm0OO76OJ
THPb2BAquIi+H3PZz+s0ZHJfq+CqRZO6PiR4NAwqyIuIqCLEbdltt5WJIlWsNm0NyY6Pt5LkZH54
lwSd1xz6AJ3x1//NX5hwEipjFRcpylylEj2W1brrU9m1iHTXJbmHrEAQjPnFprPPsIoSA/SL2qTV
aXIYBqXXPatIaNz0BozMgelV/vRTdEsKTgTb9icr2DJGAE29ZQZcf8Tsqq24Sg1IURE62SzSqfkP
Afq3Y34QIG1OIMhV5VKSARih2qn9oQE8JoNYZrzP783D5Y/HL8RudpNJPbpkWsY1pUSRibGbQeAz
QmncSJvHYvxWGja0YdVdIXW46pYDcJaObY2elJnO5T+DnvMLR5GVpdDLvMoLEwgAY7k1yh96tpcH
QbItMsGEmjacJ2B0NQrx7z2VQAoy08enPutE/ikyxIQVDTwCkUTpS8PZyQ9go3Oa2bG8NRh93Y1/
hA7tQIhqzSKjTHCRLTwATeqiVntTxm99frBxPVz+SPwiukYsCCiCNRzs4Z9vhlErl6KesYVy7Y6e
upsCMNeknhrEe3LfHVp3cWIAf9zLZrmp+MYqc9O2hdR2AMDg9A25I1f7bLnFhdtYYEobTCeOBCeC
G6Y35pgDAbLCOZIb7OS63JAZbEM3xXSUkj/JijdWmEt2bdNhNmgQkwDvBF1BWJWCbeMjEDYmGIfP
k7RN7BT7RusCMmhicKUBoxtdh7v1PXIhq7hv9n+C71Q3Rhnnz/SqRgkH6yL29RC918p9XD1c9gdu
crcxwbh6LY0WBMMQHbXFuNYsVP1LUaolMsHcn1Ivr1qeoAolhy+k+LUAR355DSInY+7M2SxXKR9Q
cihV6ApOTznmW+Pp1pZEmHD+bXneLRaWOjRjT4oFXpAeon2+i+6z63rfopWsuq1bP1s3pqBGxL+9
NDppCVgn5seZtQGgUbVzh1kTSf0LHNShegOmPHN9qaqrmlzbIF8Y3rp+FgUn+rNfrpCzWRb9vsRy
JKt0rkw+YvzCa73kod5V19m1+Zw8q4AzV7sI43wheheiEU++u/xeMUuClitGPzU5qhKGEsTlwRBp
xvHzuc3amBBoZgWB6BlebLROpABlo77afu9Ed+jEnERvNu5VQknWbJBSYnKXOV9WqSRjSMH1Wv+g
RO+FAn2DUTQUwU2pNkaYExbJUmFHMR4ZsXald5a/1u9F+FY3hyQVQY1pwP7qGOf1MP6Y1RPQFEkK
f4yd/CoM6l28q0/1fj4md7qb7UQgB743/LbH5qe6FZlpFmP/jOpGql6j8U8SmfPWsdkoTpZEwh7I
/RXsmspzMz0CVCGIT/yrHuATUwegQFbZ8QeS5b2qxUgL80N/WMElgMLkHKPs3wahW5wiL97Hx+z1
D6LixihzeZAil+eOVhBTKXTWpXe6FuTS+Z2ZimhOuDkF9DwIgZcjn6E+s8mwQ0mXwc8JnJgmvZbS
kxJX/kqOcvpESOGUsSi95brExhz99425eYkLNSkR7s2+fqwT/R6knaIvxnXzjQ3muocEDokHDV/s
nzYA9Eh9zJLiCa3saOQTAUW44XZjjvlWVteZTdjhotdnIKH1q3xKnAVShvbsL4pvJ89lsYpCPK0W
fTnJG5tMZEqHtGnA8YpCfXib6ldmHdh65MTd5CY2ZpwN6Cf/KBNRMsANVbot4zZDjwXF888fL9Xs
sTFocbbqf1roRk/5zh78JH6opb8v+z838m4sMWG+U6FUn3SoEMRF7VRT4crz3QounstW+EWXjRnW
+XVj1GNaiNACCs3r7xKIZHrzz7Rz/6IQevRQS0g1OtKvInYaWdhI5Z+G84Yyp6HplkRuFrBflnZg
dqc1F7Q6+JnvZoHMUUiMYUzNGTmPdS2/67sc4vJ95cm3hmN9U5zajTz1EN+PqcA/RetijgSZTTPV
EnSo0Sb7qesyRD7k98vfjv7E1xNw3jrmBGRkkhbVhgmUGP0hjfw4GZ8wSeMUsYhkm18ZMCCUhlkc
BcR4zL2pLpVKogV+3/gTmr+lF+804L7BwYvMMXoUBRR+knO2x2aq2apB0hiT65D9cP65pdWb8FD7
xRO4Gn3j4fJOcs/axhpzqnOpAslRhxQ/k4BO1Su/a2LfqkXSFdwPtjHDHGmwlKZWb9LUMA+6wnYr
M/aQAiumiJhR9Lk+/n1zxwBnpkDdFguabSfad0HoGZ52C1ZXj8K/bE+Y59M//YsvbpbGHGOrmyI5
SnCM6SROc5/vrDv5rsdcAGbwU1eUVfFx3xtzzKGOh7YPRx0ZI4mja7DKfDPk9j7NNAjsyYCqzrep
IjsrJkg8DEh4l52Fe9ltbDMnOzJXWWtTHIUyKu+AgtmTprpt0voIiQUfwKVjr0X3qyJSn+cGlI1Z
5rSPaz1k6YwdljTcqg1YeUshfwc3bdjYYBJxcFGWY23iMljB1aG1K3hCRn9QS4grm42XQBCpXtdD
XmRB3CV+boVeQ9JvHVEybLZ5CmtlJ8mSm/agrRuT3J1blBIN3e3t0pWgh2CvpUg/R3R0mcBURhnw
6wNQxGb5lodPZnhX9Y+XP7hg51lxw9oEK2eCFxfUlB6k8q6dDpd/n38Hn7edRXm3YauPBSWZxiTS
TvteXuVP2T73TEBqrtRrHdU02amvKYJRjFYWRdoPQOkmVIT12K6TiXR0cjHktat346n2yZHe/LUr
qgj9B2tUnxc01NCJZbw4nJLUSlZ4WA8EPfHUPZ1XMh6loNjl0FgXbCw/Kp2tMf4MWF87DjS50B9L
VDy6oH5doKnjGxg+yF31l8Ac//iczTG+iJcYqMlRMsd3HL0Vtd46dgCSctMftL6S7EDBdNki3/l/
G2TJmDsjz4xER2tTsf1IJ45dvwxaK4h3fCNUB1ABERNh6YstLcp6acHzKIqeiq52VelxaEVyhvw0
zThbYaJqpxZ5STVtPwC82LfoHlItT7U/eJBPcWUnwdNchiqDe3kHuaPvoGH4vTrGIWWDtGkUA10k
36eDa9/SsSU6+77cxe/paxg7I7xlgSKE8yfTbVvLjHOmZjsNk4J9NYxTVF7NiiDzFX03xhujpSZt
FyGFUvOdPiROCBDt8u3y9tHd+Xrt/949dhzQwBNMqlOUU0YwMWUz8qbSiUDYlHX3nZgJjH++ztaY
NK2Abq2kQuoCwUN2V484XUBnYRK3OgAM9ipsh9Hfu7Q6Jl+bim5aMxuhMT3Ed5pfBYYXv5hIeeug
eL28kYKPxY7q1ZaUFJoFN4TMjFvqudNr1YnIIi5Pfj327O46ves20b4bx6arU9jJwWwGXw/mvQ3W
Dm03XguTNOrAl7aPrnljy4YSu9nQXvCEBhE9V/pP6y6+JafytT+aAcXnaqfitrN21f7ybvKjiUmV
URTIVILr97NpuVrzGHPoFNXdYgh9BoEbmLScxsPMhU8R65YvXc2CWhwflbyxymxu0kNSzBh7erlF
D8YL+NxOxGkQTExXv+9Po2PdvtJRoFP3WmtO8vPyoul5/rLdG+vMdutVK5eyjEwoxQgE5ZJLDmjD
BSINdO5X3ZhhAnVca1af0ApqBAa+rPKt5dsgfVfNpwiZcCiiLhAtignPi1qleibjjdv5MV620XLs
Y9PP5/dlHR/aqNlP6SjYR+4rbbNAugFbt21jiBWvaCnlFaZYa+UqLG7r/GdTCbsU3EO/scREaE1r
jEzNsZUdHtXjU+wCoP9meIZD3GqnYDgNNS1RjkJj1gUv+ZLMItDMBcCZkC1y9F25C738dbmd3emK
wkFmURmEv0TKXA4FFeglMyG7T7pqjWYciQzqlvqNFN5lhqB7yv9eZxNMlB6LTC91DbDFSK9xc6d4
YpiD7OVadW0UkSiycMuO9P38rwUxkcWOo65M6Y2nBf2BnGx/2i2YapL3cXD5OPOr7htLTDSR4tBA
WRqWKO+ldcSBmx2yL1wI4Hqqu84g1Bj2oqSEXznYWGWiSF5UUySpAOnR7tLqxW7TgBuFjriqbn1M
dqLSC13FV3887ycTTgYVaNBVhj8Wa+cO/VFVVUGKx81RNitiQogtjVklFzR/NWVHsutDNoP+rTsO
6yMpRL0Ekb8zwaNI5yGpMD3rle1Bal8n+1dORAKVoi1jwoaR2WsxUIh61EY7FL13TSQC3fOXQYld
FQJ8OMsrkaKEUqcgzoCSjR60qe3kUX0opvVPUlQgUf5lhk0f0wlt72ac8PFlyEev8eOsF66CMX7B
UeKHiLMdJgpFCrGSXMPVOPbpg9pqp27ICseoyx24E54wR+S0SrZX7PUw9ChxlpY7662bLbpXlO3z
qGfXUlSKIgmNFF89//xHMXELmNFkzimUZVrrH3Fm721KGV9rYKbXj61dX68rMaFLYLyZZMH/TO9N
iIi3qUgsWrQ5TETr48hEOQstRNSTvTapnXm5Net3XUjUxvfb84KZgKYv7RTGYNf0Fkjp1i+WiF36
P8SuswEmdpl2NysDBRhDCLR2rBhySGrrWKTf90bjxnZ/tYTGFaX/As5tcawl8+qk+I466eRd9jh6
zC99WyaqRZMNxW36cliX2Vke5KEKVsl+RHC7NqvIRxtacS5b5FdWNmeJCXOLUTVjCakyT50MF6IN
p0o3oWZRkcppi+Q66tRbJSIHSI/7rdUkbqITvKp1iGZe/kNE7sREwFrLs6gxcG3Z2oDQMURO3oDR
yC590Ln8UTt/s2gmFMoKNOeg1UOQQVHmsOEaxCp7zVEBaWrdPAAk7PLiBC5s0Oxgkxsms6xbMyh/
PMN2E/VmjH/9b7/PBKq6qCwJ3MqICfaNaT4Nq6AiJojrBhNzSG5TjRzE9S7vPc2GQu84uJ0kJLyh
v3PB/w0mpsTLaM54l9F2EcUGfvSfD+HODEo/2emCd5fA4wwmrszWGob9iACmaZUzRrE/Ge9Z9RYK
9a5EAYZVGdbKpAQvNSLYqAzBrE/BnMUPSRIDFNNVe0XPH+tKd+pJ+h42/WMb2o4i178qkAII/FC0
ZCa+yGlrR/2M+KJKt6YpX8Xyoa+zXUVEnSRu8mSpkF2AmDMgEkxUkXJLslMbWNzJ1l1jum4llMfA
hl7dmlJw2fe5a9qYYgLHRFJoVdBpl7XqAjVXgiQtHpvKOrQ2ynB/YssA9zXRbRWavp/PMTB8sgIe
Vg0gLc0BWevJGmvHNC2nCGUB4yD3yIGd69+m2E9VAzrYp4jLq3yTN0G43qX2y+XV8GP/xgbzlZZ+
hcBnT491Uf2VrTJU5kgA8YOHqYKwSFM4TbpcFXl26PIxWDLyI5REtG38r2eDxJFQoR62gJVJ4Zyk
BECnrP6ryQ9QNHPnGigQTRSC+SUsW6WsSDJUkthuSajMWmGOFFVKOkdKbAwxNn7bt46Ou2Zorklz
laj7tMpP4NkVJKzc47CxzcTPkpRalSaIa+ESHSB/d62PSwp1ph6liTZ9mlZjJ/i03CxxY5GJpENv
jB2hAHLaMDFQIcg0x3ZnN31QHNmxveV/3l8mnA6hspC2QpDL0mMSKm/ZCroARR0dM588KQmvQbi7
I7J0TLLhWI/l4+UVc6/YzYKZowmsGQZxVjgSqMEfLX16gNrknwxib0wwR7JoS412U3FczNc+ecry
WzMSXOT8qwKsf5oqWyCTsZmbfCSkHXIkJ6B8m78tfuFXruQX1/p3/TgGUeyIxlK4529jj/HMUMaR
z1cZXG9V6pDl71Tdl3hMdU3v/sn3OS+McUhJn/J2GFAek5SrCVNLyhwJgjNHRgIwk81aGA809bLv
oKVKwQR0riC9DZ8SV0Ilde0dw6uuimN8a7r/Ejh96HcYhvVI6oB3zo2PGAUQNYl4ewv1ThNa8goE
vVhymbJUYoxhojc1GMZ+NNe3oS/dOMWYA6oJl3dXZIpxzSkxlHJqTBQrSm3fA8rZ9BL4Wq33bjb+
xEW3y2JuDVBKJqlJpxaVAJieU+eGh3Y/Hu3AOkU78yCCznFvqa095oI3l/lf3OcUlPjBEY6GSnRQ
oNMAygrBRtLMn81At8aYl4EykyFKcySFOZ5+ahTuFGiUF1l3p4SSi4TRU9sEj2rl2+Xvx4teGnTf
FMXWMRzMTtZP61AZBR02Xca3Fnj3SZDAc4mONgbYwXrb1KeBWCiollcqyrfxo+2Se+KkHnh9E5/S
FCQu7a20rnSHnrNnHvQ3CwRxk0jsWKEH/csOn5fK8tgMc6LOHW2uL2jvyL7mt1f6rgmS5y5zYlCS
tO+zj3T/EeKzN7hMvMiLforwBNyvvPkbmKiXjRgnJ7TFJI3R38Yw3ZsEEwZFiDrO4M0VCdIlfZVE
s0+8lG77DZgQmMhrNsUzACF1eJSzmyE8WovoO4t2l4mBRtvHTdqDo6z1lKMSpM+6s6AODN0ZEOxT
LpTQs646z76PX1ZQ8fbPyU5Ygaa79/ULm5pu2YoKX2YCRJo3ELnM4MyqM/nxG8hE9tJzdYj3rRv7
ysMfnBwqeAIKcLAdsm+rfrDC2OrwlE9QpKjuDFG9jRtZN7/PRNYyH1EpgJimh/+A0ifmXvRBdzQr
dop+fr+8Fu7tr22MsTunDq3VTiCd73z0kEpv3UNsnBbuqyfVn3WcBVEDmZeZbi0ywZXoo7rklEvf
MidfbYqfmrLcNZLkrCUAREKNE24WvrXHxFcNcp1TQ0eJqOB06aU7rXZaf3UpabvVCTICwbdjx3mm
TLLBsgxjUg0sdPXDVE+tDMyu4KkmMsPkbHWpx2ViUThNXATKmFyto7m3BvtmUpsngYfQ3/pyts4e
YjKRC0VX8PWuWJJ8xNlyyQfnvQmmyFbYiBe4BjvfsFaQw80rmCrlu9E8LtPoZNpdbTUOCB4FX4p7
/22WxYStYTKbFY9dFLDA4xieDFOQunO7Yhu/M5nngQT5vCzpcIxpxS86gYL1+3jSDrrf+sNBO1W9
U16L6HK48X6zKCZ0mNnaj3ODWLxm3wkO8oBZm1IQ/vjZkaKBQtkyoZ32hdGh1qYxNjDvon1fd8k+
v61fyxTNPgvCADIUib3LDsj39bM55kNZcVRnVowKUqkBTSMDDZ/vBoxtEEv0MuHv3tkS88WUSlEq
w0IBpGszp9aD1Xo0RVPyfLc722C+UJJSmmQdDZ52ViGCEd+Ywg3jYkq0zQdiYnqepWnSFx+eN/lg
iPBCb3TGkwmIGp2EijwJ6jaieWfuwlQIY4DnCDGOnZ8E7VCXlTbtXDWGO4zfprr9kxN7tsDGVpKE
etRO9HEjV46K4kmm5c+XfY3rARsTTFyFYl/Wme0CQsD4tVRUB+1RYxoFDs0dbtVUDVT4JsClhB1V
VKtK0YsaoQf0eChW7Na9/JY7k9ciF1aPxI+Pzf7yuvgf52yRuXPbosprmVqEjHTfXa2WIAnkntHN
ipg7Vkp6qxoavOmrHmKX9hrk4fgDHhiMIXm6vJSvdwQV2TwrNzJLWQHmSeJqQGNjrV8bKz+StnVn
tXZWogZ1agswG1894rM5ZmVdYWXgdYO5yBz83Aivy0GlE/yi2+JrFk3tGGB/VjC1orFJ5WrBWyZ5
pEy/lLMw82NPK+lgEx1M6HphpeCrR3y2x8Qhe831FJLs2EZ58IcOzx6zESQpHwidz5nDZxtMHDIz
dbGh+o35wQm1gQzocccubKec2l2sGt8yS/9edJ0jZ5MNYQvp1AMlVUjqd520Xm5C8qjWvdUaDj3K
pkXUBGNqPGmZqLpAHebSX8k4VEnWqFnJhAGeqdx3htepQRIdpVn2xk5F4iE4/XyHOn9oxqHAmSZN
y9yD5KmWbjNVckHvfBMq0/7yMRGsig2Wdt5Xq2LBn3TVHyrfqJ7t5Vfc/ay1+1EWsZxy14R5W6AY
bVv5wvEk6dpiDVGLgGaE7hyb3tpnPoZFBVvH9dmNGfrvm56mNY2jnk8wk6eQwoqyq36pDpe3je7+
F2cgKtiZCXQovnCFSKmthXaDr9NAgdwwlecaWKZeB3/pFHuo0rvtvDytuejJx9/As1kmxx50szHb
FielSI+VEtSTjQqQkGGe/sqlxTHVgCrMyh66fihY416L1nGXlFDxBeFKVq2/ZLvymhr/FtOhHZM4
YRTvLGsSjcFwHXOzw8xH1CeSV8DZIe9WKicGBK6NrhSM37bFo7FcpYkgCHGvi405uvMbn1nbSgpj
icbvMj8NQw8G+mGfFUbkJNb4kiTqH5AZI+ptLDKRdV7CNTQ0RNTeSK+XRn4vrAKkiGrmj3ZxyNT6
yiL1wazMb0YKtQ+jubFJtyd6mno69NXdUcselqpL3CgXYQJFm8EEZANv/Xygo051dVjK9yHP0IoK
HbvsnKxeBRGIf1rPPk0dYbPzyxQVcyXBmFkWLqKeLxur4NYUHRsmllZVmvW6Qi8Y9b2bUlfWXxrl
x59EBCoTTTTD/sILEqaAiNgA4nl2NjhyX/nLUrihjblBHYzCKLPXRe3NSedfNvs1o6Je9NssG7/R
vChyW8OtZHbKoR+grRjJTimX+zHKdpdN8XfxbIpJeimwV9LRo/eU7FCvP6EcPRn3l01wniSfl8ME
uAIsleHawEb6QS01XBsfvD4SlBuVv+I9mK9volsigFtwSj+frTIBTwNoLSlkbGKOmarlmdZ61+Ny
1Qb5tej5I9pEJqwZxZBrWQJTc/q8JImzFpFjG6IQLvIK+ldszlQXa9Zol7CidT/C0lfy2TW1p0w4
1MzNRpGO4oEPIMMXMhWojU3dWC8I0sDWWu8YtdvjOQc5USf3pbfIq73L/qFwg4UCqVkAOPBMYYk7
5KzpUol+qfqv8qBBbDAMxieq2WVDIhf6Maho+NK1BDoPeaf6qR95qZteCR2Gv+7zn8HE7kzqFp3Q
/Z3c6kV2NZf2K6xfOZY+PMl70YQCp5QCB90smwnIbWmBaHtCANOC6gad10DRqdwLXSOE935Vov4g
9wLY2GNictGV61CayAq78UeCqrzWOfnsJCSoRXxknFHRz0tjYrOp5tCgt3HPo/V+QBPoMQzo2EDh
Si++on7wNSTehEFAxxNKZ3ITnfMy2Zl8C9BNdarwGUfwEOYeeVVKMIqsLuVanDW4zmXv5RTRP631
Iw5tj2Xbak2PETkvhfRgsqeyoOj/gsJEdVP//yFcIlofE01rRR+GaIHb0OM5QwN33SeB5pjB/4eC
mxvZNpvJBNG6To28WbG4vJAdS7q3pbtalJhwiqWfd5AJn4Dyj11jwEjnq7vCp+wXsdejgu5QWtMI
UjeTkP+Kfz1sVsZEU3ywlYQatlGywPhVjqmvGfJenaXcBaGyZ0T149iG192iuekU+6EWi65FQdj7
uDY3jhOjPDRZHX2lYQ4XDFlOExhvtqsHEPo7lJj+KoS++nUs5PNOMyFnXOe+jmhiQVtltDEbHpKD
FGh70VTdB7zpy3Njs71MsOnmTFsXAJw/vqm5X18bh6qRDQ9dYB1IML8TPz1OmBBJ/fy5D0TzGqII
9PHvm82N2jlZcwX2VzMwICpynRxRCHWpwo/82O//Sn8Q16ez48JxTME18lEY2Vg2KiXvahpmaTEn
PFKZqPR1dqlMlLYPfeEoDPfVet7pjy+xsTek9TCoHVZK5xeRZGkQFVJvYg+S2PdU8W26TaC1kWIO
J7oVFc1FtplYlFhWFakFbBc9apjJo9HZTqOeNOU9VR/16DpaV0G4FQSkj3b/ZrXdokChKqLfdX5c
qtIhsycNT5dDOt+GCe50JEHaF6Yte5ISTGZiK9fQPhIEgErpdu0qOiP/IQE422HiXhcVC1h6sRZK
ao6o54WHELDwf8ivNMFbWLQoJt5JYZ5NhB5IXX0u6xlivkGLp+nlneOmqBSGq8u4Zb/wTk0piYym
anD3ar/ibDfH6JPn37V+9i/b4aYyqqZBMo8YAFYw+YXcl2uUrrAzWbW7dIDSFwBxqlelcZMkoryb
u3MYCzQM2wJylCWDWFYtlJekQhVhrY+x/AtiL4Ey/Pc6vAjNoAuSFRvV3i/8BUk11qGVwoo+a37U
a6dlhoaHbgueRdzFgCQRvFzQ4/0yckz6Sh2KBNdeP3wbjeM4/JTn/7ofQFdyNsG4dbsu4GLIYKJQ
Fy9Ljj3Rd1pz1EWZHv2dL1fMxg7j0aFVqb1iIcmsy29d71ft42Un45AufF4I8yBQ1XrR5o9Mq7Nv
Q1A94o0cKUibk27aRRZE/yQgl3Ttzujxli3lY49OxEjGaz372zKt/VwAcYRZGsGfJfqEzCXeQ6G0
HWbUmAqtdEDj6UZt9auaV5RA7BTTBfljZqhHA5XlMoLcZ6h5Y5RA5Sp5VYv1tHSZoBAj3CfmrjeU
Nm1CiVb1gJhrfNmFwnOQd6503e6X3fgDtDBuGpixI0Jzc8PAxgOYMGDPGiES3QmDCiLryqtEhr+z
DLMNODtJ2e4v77xg49mbPalAjVXS+rBkPhPFXwwUhoPLJrgX6nlF7GWerWBZ7kyYGHfQAIUsfe03
kHcTbZzg6LBsOmYqRWk70ZXYKDZblaMDKH55JZxG56fTw97UKM4BYljDhha0B03HGHcXFKDRmeWA
AkjQ5/w5vl22yb1+NIuA6xsFuy9j3IbRSsoiw6SlwpJpuU3+gBqQIwkFLPkbeLbEJD5Sb6dLriLJ
M0hgDPemaFiI69lQpiNQ4dShlMV4dmRBU9lccMGpdjO5sbxSBfjlXpvLp1mSMEew+H+wdWeD7Ixr
MRsVJLlgMCkqNzUMR8tOcWsEZHm6bIif9WwsMRXHmBRFTejdPahW4eih9a2zjf0QRbmTZ8XB7vK7
QhldTFSc0iJJXJL7qBNc/iO4n2/zNzCfT64jY8SbE52eJndjzB52qmA/+RaQBhkWiI++TCQNNpEx
YAhXtLMrK5GBKagFFrjRCJSM/7bARF2NlLal0QesLUs723wnvX1oMF9yeac+oMBfbtmNGcYTc6XX
67pEjNWm1XbzovyejPWrXs3f7Fi7bzL9NMjkxei7m1bq780QnFxZ+twW0SuGsn/aAPcP5XLfzn0g
jyPmwMlh1ocfYId+XCXtZRzzIJ/nHQZdD2Y4tU5ix/clGQKC8efLK+EoViEg6ZZmoUmpQBGYbujm
6bCWTWVKdks8zXTXneLLKDDeAK+SuXCyY77PdvHfIziwmkdx1YZ/ns+2mVRi1OJRJ2lHvKytXGCa
9uM8+mGm+AB/u9Zgfr+8Vq5vmDoUZiEbjXEmZqkxariWXSzE05thr7epiwL846CJsPLcVW3MsKtS
0jQs0D+HjMo7lIRUKfUwQFspz7P19+UFUS9jvRApqwxtbAqcYQFGhi7l3bJaxDNCu3UK2XjRlfhm
tbt9mEUuWIieVKM9pOG8u2yXd6Ns7LKdmEXTFxQyCuLJynGZZUetX9b+rZMFKTO3iAjssoa5DXAB
qSwqaKJKoXlSEaRQILd76/5Ogt6XQW7XB8Be7v97qKCNubqzOSZ2pHFfpdJUYllo+I5a7tm54qS2
iJKb54YqlFV1IKVByM1COtMMD0KCBxm6oQl0g16t6bUSOiHPiCaDmgOS1aaNKabPx7rPQa2i5BKE
YjvggIbJDa2HWW8EcZBvBUP7kLEiuPfpUdgEj3StITsTZsQjCwjzh9lP6mqXxiIOCK4Z8vGsxRyr
zrLYDUuHA9Dm8PNIcwvjKZ+WAOFCUEThnVsNsrd4ASo2ciVawtosprVB6RabKfHirv1ZrjpgW7p8
JZPwbqriBdovGFu8fI64FrFx4OnA2KXNtniABpv6NYtQR66eMvNbrv3Ik0OSPBT682VDvAOLDPC3
ISYkgTc/AtkmDGm27AzDfYgef1sVjqQLjiz3S20MMQ7RzHNdTJJEII31buWnkaAI0QnCOC+JACUQ
AaOhjk1jXVubTKhH1rCRhP2ur+KjEjWCACcwwXZLVj1RVruM8Zhs5YNtgMFjaQTvQ+63t6k7y4pp
gk3zs7eB2y8jhpLieWgspyQuXHua3MLW8Fzt3Qkkb5c9gMYu9qqA1o8sQ7qP6BgL+WxOzbMm7iJ4
QGRE3tgW4LfsisltVvlXK2WAfpD50ISJwCrPHbA+DVSJePH/H2nXtWM3jkS/SIACqfCqdFPnaPtF
cDtIVM7p6/eod8etZmsuse0XYzANqC7JYlWxwjnQ8vdSm8k0c4NCKsWEU1lXx77oHKXsd+cXt6Xe
azHLca5urhGFSZHp0IikBLbYl0ZqgYtwnNVS8NTd8rdUQY0aCVACDkluExspUJNI0hW3tF6s0UKh
+W4cIjvvXtTiIUdpW8X/PL+0LU2kwMEz4d9VVTc5O96VHbQ7MaDszXSMiex2Fv2EJq5EWEt5ZLV7
ktTJpDcgIh2ji9oCuhihVxMZBpRE2REcCsJ+oM3zghICYBmOQ5Y5tZDqQR8IRWeVlNtzYbcHuo+R
5m1tYisOTG3r1Vd433wVFfFFcjk9sVhJNT1BNjEmIRAvL7XxhxGB0qv4/1mBYJtWC+QUJemVZM67
JTmqyy66pVV2k4/MZf0n0tfro+NejfVAEWlC8Vwc0nVijPtenW1tiH//lRJa3MMwrQtaZT00hIY3
CCplsEOcF7BpJ960nGedf3VcgKlW3FkZ7QAzLsCwtlNho93m+a/EcOePinRNsgJi8NJ2kI21R6uw
p+k51Rr37xbEKUAsp+kYo4HKlenghhED+UnikPIz8df6/JcFr67uoET9yAjOf05632CNHxvA4CKK
d341AiPEzxIa84zWlwZiqjZ1LFmJbKJWIrTBzRQIYIoRgGOCUJEp5xEB46+DDxKvGaUefqiR7M8l
mpR0jdlGFD2GJN6PVulFgwUEk8mb23aHKtXd+ZVuWnggOekIyy0LbAnvNzRjaVNLIdp0Ae/lRKn+
oPW9kxvylQVK8WXuoTTNm0YScb5s6j+8pI5yCooc/ORxUDGFSBPEWg3dl023C2fdK3tDcI6bDyr6
JocfQA5J09ZMhpx/qGXmlwwtRCDdvMuPEnoGBfd6K8hZy+PsU49GHqMMEOTI6u1c36vF5QQcdOnL
qAoiAMEGapyFihMTjZVJunSsfwuRP2u+Z51gLZvGY7V3nNMam0oahxQioDlHQxu9SJYPUl/trFTk
9LdXA4gU9H1RFSO177UwxsiaREe4j8yy9kDv3seDvjNlUfFz81qDGewfMdx7F5xMUtz0S3Etle3G
/N6J0n2idXDBiynlejKaEFDm10PQOJPs51IqMLWvwTgf2tI/y0CI+363lHwsjWlZhpK2kTtUQHbS
I7cve6fO0qc6A4gbBZJci+nJfhA9GjeXSGWwqujACVE/DKm08yjnDDnToggwxpHtovZHWrT+J8zS
Sgpn5yfwfFOgZ8Msmfo+A7jYqA1HJKdPZsac3pKumsho7Cgmom6crWcD0px/lsdp4sBSvL9aLG+Z
FF5oJ8eXusEYe+HoLsMwufKIBorcrgxbdN1EG8sp59Ca05S+dt9r9KrXp6MOgsVSkb3zO7tZkKF4
R6Lsay5FZu5al1Fcy1G0XAL0GxULVEmDZQY/CabP0Ahe76wbUcPRppNZiVzu5cpryy1leWVmiA6r
p0J6MqLBBipP1u9J6k81OjoHQYS/7VpXEpfNXkmsTRJoaA/AwGiBFqcCMSJ4iGVMszvNIcFIg5DF
dtO0rARyClvSaoxCCoFydUU6D9Rv549tWzveTo3Ty1FuAc7Y4ftZcdLaK00+gND570RwCjgrLYo+
PU6p1H5F+mVexnaWiu7X9j69vYQ4B2kFpBrCFNoHRL8IkL3ZfkEJBlv60losu/OlmDREJJJzlaU0
q11Uw5b0zaGov03jr/P7th1krB4//NkHpO2nGQIW/AQDRW/JoV54QPHsddJWCFP9L9r9tomcMlhl
l1WFAoH6reJjjOcoH5SjaYOj2bPQJvmXy+P0osw1OZBSSGsX8JQLwHrd6ofKHR3FmS8ndO2fl7f8
+A/ebbWbnA+1tNCYkO5C2xXGlIsrRWlttT/lFiZWRVUtgWbwWS9KpC6vQ4iy5BttemlDETjU9q39
c1B8UzBSUEzG+CMKjGhQSsyLtmdOlgk6QRb1OrNhr9qysnVjSfQAJXaEA+NpZrs5u22Bn1OJxIg2
i/MbRI1JrJTwjK1xmck303R3/tw3+39XOYRXx7VaRz6UFa2WawQm90PtGvbkNc78jJr3Auhd2vID
eDVNTyB1MTjndm85wpXUApiRUyFD6ivvw5Py0u7pLr0DXt2+ejkvS3RQnJ1QAWOgFRW0Ic07t+4b
0JJGdjE+58qX84K2/e2b2nH2AeWWPh5BBoBJm4VHKNlpu8UUidpHNrt7qU5Uk6D+jE4vTk7YlWoY
K3hdLaEE/B56+4Ob5rG/WeAGAPV0HNFbK+/pd3TntXZwJYorNlVyJZ+zTE0zo0d7Zuix7Y+Z+Rgk
gpu1aYpW3+dMERvZ1MgGvj8Fgx2i7ldPjadLx4QcAH/tnD+0TVuhG4YKuk4TpR9OESury9O8QE63
r+N9k4EfPunuRmk4nBezvWdvYjglDNQukKoZ4N0VKHYidPGbRIRvsR1iAlsTugFOXCjG+zsVgs0v
LiPsm3wEev3spm7sKqFNb7MHtEDcMzd1RAhqm8taiVz+vrrGKt4HbVMj8R7PV5l1V0mitoElSvhg
J1YCuOOJy8FYplYX+AS7+V0eFp4WiAq91ltYUnrJ/sQ5reRx52RkVUejpbA0TAca7qzyx/nvb9qI
1fe5u4tHnBEBUA+p/QqZNAX4fWPlRnq716w6tWu9u0mpvLNkU6Dm22Z+JZi7tEofWKCVXAozT70r
2d0OpGpH052uBzewM1d9FrddbAdMK5ncRTYz8O5NzVKWwWsgv1n4ZmpPO/6X6EzU+i/YWZ7nLCgC
STNSCJOPbM+O4W7yF1IuoecSaCTPVlLEM8lNAzW7BWy1sYvjjDcO5mUO08O0F3XZbge5b1toLr9m
dcEQxpiopEFaDXlG7UrPhcMuS0+bbAV1IVuMJrMowpkbZ3JWRFPq3OoXRbE05CanQX2uKgnz4mr+
mOmY4gQo/hyrApMvsCMmZ0cya8xCY6m1ztpSIwxBEPYpCaimYQKNojeLewEFBQvycsIzixHta2j1
d3UrIlfaXsSbCO6s1LmWtcCEX9ba0W7aL0UlYgN6bXL9eDhvIrjDKbC8gRVYBcGY5uxbzM6+1afw
iBrhzgJ0HDIlzkI91jwn/nQSRR6bkRRquv/sIXdKIEqUIp0gzdpqT1b60Fr31XwihSCLINpGzuRr
aPcfFHRnuWzO7Ib8oKLC/mt2/dwuckae6WUXmT1SrKTJDlOsHbIiuIiM+QimAy+oMieiiZ+3ma/X
8V0ZAbTOKI99X1yQcfYUq7HDcnKgUQ4aXvaGWX6fZeCzWfVRgnO3lNiPAnYwYlPwihdtP+c7TFmP
W0PDxmBO1g7Dm0D6GQX3aSq7533Uv9jtt3PmfEXU9IOZxtCy3lf86i73zYP1fcHDAYaD9Ck8HDw8
/2gV5yVkpW7lXIJW5XK3L0h7CoG8en5Fm0Hemwi+v1aVormZlohZVY9EvVLDXdoJ7Mu2+/mzCsrZ
l1Cts6EpoVPxoT00uxaejgC0ttufX4nobChnZMYgSKwxgJyltNIfImcEsl2KAdTci74JnZ3gLvKI
7Yacl2UpQxrwpMBWavjVZfvMQAYI9rGvpZM6syDh9i8OzwSWGQpjpsp33QS93rEyRMZNv1T86OvC
CpE4RmJrRyTh7i1XhM/1L1HzH4F8NqKIGovUCQQardO6aE11EjDyRa7kkNEfvdSrH0XbuvnAwRvp
f2vk8xNqHJpok1qylhNm6AxYOfmmVHymRTYrP2VN32Rx+tJnciENywlK6YUZXOrapxQSI1M60QxN
R7Ph+wgFoDVoGI9wfStqJ0/6ERTPhzh2EmZjdgLNFaKpx+0bsBLIWSe0RIdj0UAg2XVPC4MuA2JX
9IK40sty4ZTLv4hDw5qsEYw28B1NRhzlcxBjA7sFwtgxfG1vHghmzIubdiecSty8cOabNM41KVLS
ZzR7Nb2yE+6R9TuyXwufmwIEiOZafi4ELyyRQO74arVlNAiXuKg3kBnR7UmkgZvGd7Uk7rymzspm
9H4hoJxuloZK8qMgAo6fTc+4EsG5EJboQx6aOCMwuXtFdzcr/THpa7sdQ8E7SiCJ9ySsNIrKYNiu
Ri3xuFYdPas81FA9uaq986ZecDK8R8GQECq2y74ZSxeR+VjRw3kB26bvbdt4X6IwzaisChKktvjW
d8MhloILtIF7KWopRjyjI8JgP6KYOZoenhirb0arsoeQ+CBiuT//Y1TRznKhbdRWaChfegYWosvZ
He7Cq8mTQSQBQkPLi58xme+nXugXfn61zFMviKfLCLl0EF3C7QTbal+Wk1k9uorMIEnIoE7kMj8s
sDnxhX7MfUDToWSi2+gcS3bU+++dLL8ZXy1Bd+smZg9mJf6xOXwDYIsKM9OWYCK/UJ0IYN5LSTQB
Ev6SkK1uYnvaG64u0DfBPaWc6TEMWrNWxwHk85WVfaloY7dCrtYtpcbwI/guVEXXgcf8fmsrPZvN
iKBhSe06L8YEAVo3HgWatBTi+fBeR18cBn/QHgeIZE4GmRhJOrRf4a2ONqLiS1jObh5KB8zP2H0+
ulVH7tF4A3vXa791Rfs2l9ZJiaevyhx9UbvscYprUMCz6UdUYqZzSJ/MErR653/mlr6vfyWnZEpW
JgrAsdFTp99VgLgZLpvikhaCzdgcD12L4TZca4yZ1SbEkMvWlb70AGXJdsNjdM92wPO1m4fgOTiV
l6IQZ3N1wBTCGCDmqU2+n3RuBtbHOCK3aJ6gTG18a5rMzi3Ri3hTn97k8E2loEbXtKRcOhPT0on6
4FqqRc0Ji3/6oE6AXMbMBsZDZL5LZp7qytAnFVMBhnbIUUGXafPYLLy/lnrdYuoGffz+ed0QieRc
ppXJ2YxBfqRDTOWi1mvQs5ueYTmFnth5pHhUCwXPl819XC2S86BoUizlYllkmB4puTTbT4QZOjbQ
wDMPFL98+0OrNlpdoaXPjdOvaXqfZ6ngOm1CyqwlcPcpCkLA/4WQUEVLF05s47Ta6ormrjb9kGV/
Mi+T8aIGvOL5sxIK5m5YY84Ky0sIBlWAfsy8DIyGDr208FoO7yWBa3gt7nzUxreN5Kx0GiU52hcV
HNQYutWcHpKWuQE1HC0bT0nB/DEjBzXXD3Wu+Sr9WlVybU9VAvDhca9M8mXGModO6V5G97oyZNeK
OdyzvEcTgNxeV2p4gZBg14SmUwPqU6/HiyrKr2c678w+P8YKw5zC7KcDdRRmvqh6dqqqyu3iRBCc
bBqQlcJwcalRG00wY9DYTesv0+iOXe/Wyr4YRLQBm4nxtd5wd01JEjkYBxwfyJoviDMfwAJ6nTjJ
gfjktKTGP9casRbJXTbDInJezBBpFZUdabdKKroN29f5j5YQrlety01GukUnp769UUNrP2fsx3m9
F4ngEh5DlE0p3CLMYvtixqcp/3b++8u1OaPohHu4kqJorGr5fqFgQsr8mkzPldAJbzb1rY6CcLHC
3OgprUuoWZIcjOiUJxcRuR7GHaC6p+aolHeZaDhgExxpLZIzVHpTIcOOsd1XTpzsTvas+/rQ7cr7
abDZYXCHw7ibvfpWPeWO6PEsuFX8Yzac2UjRham4Ev05BLnTSX6CVOfYOJ84PLRFo6aKhrcP0J2z
DqYxJHhQ5sq+kfGLxC5HJsgUaZsKSGV8x6TwzXwZXK2kkpIAIUY4tWixb/I7K6CdW0mhjqnyyC+a
yUvlW4tGRwP+LOn6XWZYIIBtn4yKAERmvMwAk1NY5i/ayL+MHqjfZVzutEq+qENjF06l1yWGk6bD
TjPBBWPEnoruqRGDwwEgQdFh8j2hLLLNZL4Bh6GIJHfzAqzWxxkmDfqfSANCGxN8mlNF7Ch9VqNJ
cFJbuSjMIiJUfsXm4+vfUl80UmLipBI88147PTNbNvcMWamiFk3kbC/pTRjnvAaWTSqzMsUd8ZjN
qvKatNI1a5Ov57VvU8tXa+J8h6ZLYCbHnCJCgWEvIa8vUeVEo8rOFOnLeVHb8fVKFndK1hCZedFj
/0IAcdux2VwuKNxdORzQf3mc2KjZgUZU2ww7R1OoOxrxYa7zr/XSN8yoiSc2dEku52s2ZJ8Juqix
jAhhNPcDlFbMRpM1JUp5c1Y6zKAHuTcEceOm+uiYDMdQLl5bfFlt7EIpAasnekF0oB80Oj1MHfld
97U7joGTZ/Tu/H5vatBKHucVAC2AdylGXtxu7JxB+j3mv0AbIbgTIiGcU6hJF7QAX0ShxagOFNgR
ihLvTJUJ9m7TgK3WwjkChlcZhkAgxozuY/nS7H+d36vt72PS3EDpw/iA08V0dGw3ODmMfhZXcVxd
izEItncKeV8QH1rI/XI3TV2mgtQI5WkzbGw0gHTp4/ypQXbkCv4I4a5YW0pZMlIUh/Ma9Fhxv++r
0Nf0z9Qd12K4qCxUyrRPCW4LwoGDJWVObkruZ07kz0r4HgW4mLFuKmxXN1m3Ne3viTJ750VsX8g3
EVxYVqqq2s8TRFhAmo9B3TC3YJ3O0R0bl1fxVAvaRjd1bBn9ByqEBr67RUFWqTIzasOpYRoc/Xyi
5tU8PJxfjuj7nMfQh2zsgwhOsIxyzFtYB2Ajf+ZQQOqmAbFjgeLmbnvQsYQiZoAH1EpQUrWORAWb
tHkmKwnLIleblLFRqZQaEiz156Q9qETaz9O3gR5MU1TpfMUm+hA2r2RxB1I0c5PGIOl2Qd1kE2v+
pmSAu9cqr1G6Ly3pdlKgXCpKsit6ehxHtDIXkoNG4we9MvcdcB11MnuNjLchoS/ElG/D8Y7NpTco
9HfRNrswbmobuXZPtijSBEpvp3Q6SVF2HM3mJozMXdUAGVeTMZIYODOb/DoGUmRG9EMrG4fOAq3d
bO7yvnNNkj3EhdXaSt8+Uws4ASEjxxRo/EmHUzBnwZNy01ittobTJQkdfoMZIiyQ9NTXS9mdFHUP
flP/vMqKxHA2kajBkI4Y7nZTdpHUYP4AuEcjYtbcrJOibVEHDxhZcKq4ez6TTpOycckDPOm72Y0c
GQGimznGpbSjAJb2RV2f28t6E8h53iTK69ackSFSWhXknVMP2NH6omLJ/vz2bV+WNzncdbT6hKDN
AXLkKAHOqGonKjDddUyK/wxEKODb1uVNFncx5aqaJNZDVlx+ldF1FLSCm79ZYgFmCVjIMXCJvhnO
qYy91LUWhX3MMq93h6cF11x7kbw2tIvIVTzlV+SJHnnLNz+YgDeZfI1K7etERSIOUXbaHvq+BfxV
e6dYzGdJdJLLymHD/FXtRKHwpoKsxHIamfTlXNGWQCPpMuZX2Swp7Hwi9nn92AzuV2I4PZRTYzYG
dPK68J3fSdKDuoNkthIpt1aSCqL7TV1cyeJ0EcOAWWDUWFIVzT+lie0UKfNYTEs7kCO3NKLPuCK0
dRONAojhA25ZnM16gPkxaEt7N5pfg16kjsvmfFSNNwFcKDWOsK5BhJCwGg2HyYZftNnRkuSnPB+v
pMI8lXl7oemmYwXdvk5BSRE0oozbR/U0tRUHG5+bYpLWpFUC5JE+wvAbjfZVq11EtB7caNbsKW1j
QEqZdlKJmpU/as57wZyC6m01SirpNcAkBF5G7mvpAjl2p5oCgYpu5BTfS+J0tAIwMwWF1VLLLL6r
Dgim3dBT7hamOeqoPnXkPbk7fy02aobvZXK6Ok61atYqyKyXiQr0rEWOdjIPJehW2SXGhlLMKSW+
Bth6gU69hnjvdeq9YM6INgYLAjlGtFmw/sDMzA/C8lhF9Kh3xdegmnZaAaBWk2HeXvYwa+moUuAQ
w/JIMnzPaOnMcrRngfYMjCcf5Rc7BGydUci/SaWe2rx6DBjoL4r0VqtL1MjMl96sUZGeZX/s6D1m
HnJykqXaw+yuHXbGdTPMN6WU36Y0dQ3kcmZrACSptitqctCssbEJyfZmS3aCA/ho/97vw/L3VZTX
xkZeAnMA3ZE/Oi9/ACe9a9xlC/3BBDYC7P69fmc8nBcqksmFNMworMhsZ1SqgZOQgFRI03s70EXR
xuvA/rkz5mIa4C0l/dSAOZg1OnGCUXUM/UcYPMmzndW2VOwlax+WN9l4bErTCVLtpU+lfWkZjtpV
l5mRXlSV+QuYhN90Ul2aSu8PJLyLxtxW8xhYrtM964afaAAENbFy21eWo9NWROwj2izO+IXdYA0V
4kNXiS8a7aoJd4PoDSkSwbl7C7MkVENY6QbzNeJeIFyC1atz/urQef9eN3JTajGFkBSlHcycp1Nm
T4boKSFYC99/YiV506cx+gGq6DLrZHscXb0UzQJu22RTRqYYCN+YAH9/acYsISw2Ys2t2HwKw8yz
pMljSbVLhlKQbtlIGC8X9E0Wd1mSjvYstmAhadcXXlXPP/s+99I03eVjcteg9ymhxlELLGdOomMy
IhU/F7tOSr1pwOtQCg5ShKnSWVJslpUdoO6IY9UAjG9zj0iJP1NrZ2SNS8f5Vle71Eay88jMbmew
qXYqqz8UiuExHdgpudrg1ZUkgurg5pFRIOQB32OB5OOu6RxCwUMV13SAuZtlr9IegWsiCFJEQrhr
lKRgwM6qSXOn4kfe3jL9Ikej9nkV3+i6w1mtVsJdpKaYq4jobPFmC1cGoi6vPQEjbVf56S9RwLxR
klmkUdB/6khO4z/fa2FbWaGZLCStg2OCAtBG4ydmZCpUFdBcOzrpVenlp8Ydn1IvvZQFnnt7P9+E
c2qpFYESmdVE3FR9GSLNjuofkSSC0twMulYr5DRDVrre0MIOsY/uS8oF+rcAxNqjZP0tQKm4c5XS
8s4f4aIGH1zGSiKnJjOjmKWKGwL/fJOkLsYWvBYs6ezatA5zIOoD2cCXfX+EnMIYXTmrlpIAVWwv
XfcPua8PNr0iPzt/clW0iwUeXpMgIbJgmgXKKjhA3h4HtSYFZY1bJ43GLpbQJ1oOQEbNBRsqEsOF
r2qL5IWRm2hyzHeFcTGYh1lUU1tCtTNnxjcETrKUScmMW1eEzyy8aguBfdoOjHVgKuIVA0vMZy16
aRha1kuoSFgL7c7TQvIFhIgbCrKUhZNm3H0mcQHNAKIdMIc14JK/VnBWcVk/yZ00kUpD0QmD9CFo
n3sTwRLFP+c1fnP3VoI4jVckZWLWEiQ1wHOdw+4GdYTbvxPBafkYSzM4LSEiCk9jc7IMQVF12+4a
QFLEbDG2i+/PS4u+CSUJSjb6wQ4JZF+z3M43bc0rd0lr05+fWM9KHGf7xqBIQPerL427l/18oYVf
/u77nNmLZG3WAAcAIxSn+4xKN3ElC45kowII/VqtgTv2KjVK2i0Pr4VIxnyiL8WjfmNhRkJ26WXr
6X57yVw8vIQ5wE2DsBLMKUNbGKUeAl8WWETNIQiJqwb13hjTw/k9FIjhW+xSExnMKICYVr4Ipi8z
uJzml78TwZm2QI27KFhuTj+fFOW7GZ5iKRLcTtEy1Pc+niRZbanRgCeMNflZqO0GlaJrUPm/5y0W
baCmgXlyC9ya3DO8K2TWdBNeZNLkW9q1pgtu6PYy3r6/GKGVNdNVmodZBgtqgQqlH2dnIhdWLDiP
TUsG8kl5mSQHUh53HnOGYkHYQ6W16VRUgPEVqNS2mTFVPLYIwEYBPcatIhz6IgRfhDsc0Qm4kG2Y
B/3C+jZ7mRsdA++8em0ux0Q6zSSyDBBpzgpIJI7AQaxhOS2IEBFDaqngSbb5jFlJ4GxAwzItmkeN
uLTXAbrgm1PszvmvUsRMsdFsCPVaCeI2rkxIU7QTtBgPjss86D0yKbdL07Y6qvtgVOyqri+ruT4O
ZuJmaSDibnglDvkQIrz9AJ3rLENYTsukwsnpJSJzFDncca8eABZyzbwe3Iujk19lB91fIFZ1P3FD
1yhtUWPDcmAffwRqKJg5gqN6HfBcXYJCqWadlBlxmfLVLJ5IlHlyE7l1CpbwSeBClqM7J4tzUbMJ
RnUdECLupDZOWYdeppZfqJY8R0GNwLa6VgoisCH/cj3e1scprGHGDaMhWVzK5KlehXHC6XryFxLN
wGHPn7gduOtooiJozOVBUQkg4mPZWmIy6jXZXZYJNnDTYq2+z1ksTPEWJoCg8fQYM6DhPih4fAOH
2D2/CpGU5e9rlSAtVVgoa26mWj+0CbXLCdMiuv5/Txrh/q0Ww2lDZ8iMTSFyyFX025R0Rx1DEA5f
W9nnXsAWEJl1TQUdtc7Z4DxpqnYqkK2qgTNAnNQ1D6Cj9mavxRtGdKG2d+9NGOccTVMfugL+ESl4
32Tgp2y9KR4+44FXK+Jc45wWltapsF2Yri7axzm/oaBrPq8Gm5ZhJYNTNpASppVSqWhI0WU7yV5K
bVehDKVRN5Afz4va9CorUZzGpXkTo3kOqaveOljZvhV1DWx/H94XmRxdBgz9e41mUpBn+vIYC3rq
NOrstxn71HvM+iODB2rtS0mOxxnGLb+ovqOD/ZEWrn5Rt/YCXUROORQ8duqdaDpkS90oGtKAfAuk
U5NHswxIHZdmWBI37Gv0ahoXad/a+D+CjN9GkdzU1nK42yoHCTOAELjYUXY3u4odHpW7BdZKc8bL
4SScJd7SvrU8zm6rozLIZJbBc3xYJkXZXelHfgoktZtlWGz21C+gS8FUgCwL4o8tXaGKDNZHmAqq
8uMVVki6VK8IcQ20ahTJfAGgX1HMthgc3hGuZXBXCwXlUtIs6PulumsPyTHZ7QZ/mXEXIblsur+1
JO5madIQ5g1BOi69GDHfizzcwh+fAAfUfFnox8/fY6E4TkvSGf5pQhUZI1Kdp4IBPbyVnB+6PT61
u79eG6ciRpVHMrLqGsx674b7HDCC5YnY1q5w2bVoknErdllv5PL3tVO05Go0wwA+pG0qW24ALSlZ
fg6+Pi3ovIYEthoYf7udnN1STCtBwyH0hOw0PwGz+mgBtXBwcy+/RNevIbD426oPTGu0MCsA1Ob8
ZFunoSKV2NBMd9XoxhA+HJfj/6j3bwI432iEOs3HGi5lnpWXrgPJ6Ww96Sy7kg1JsHeitWjvz2su
2Ixm4ZyAFnvedYnuloUqiC23VwMwZsxfUnBMcKejAYpeypppSQRTu6V+wBKblIdWEgFYbq5FRRIJ
E4DgO+Lb8zO10tFEAEFt3jtSBC7fStsJbu6yHx+OZiWD0+8GmCwTxkyXOrvioyuJecVjuOu96UL1
62N0RKPGeYmiRXG7p1dBk+PlCvDPcR8Ex16EIrLtsd5WxDdHANA2MvUABUR1Fz8A3MAJjyiuVK61
S734m+WKSh+bHmslj7s9AYpZ5ZigljhHj32/G4hlKwClSFOvikSTcpuqt5LFXaQMoMhzoiG3aGoP
On1uhtLWlTt9ELVfbMsBaC+YYNDoxNcUQxV0wU0Bew5o5z3odVzSjy9ZJXsDqX+f14fNQAaUSv+I
Wn7KysCGdTmHoQYFVAvpG1NrP2GlW1TsM6EzRboErDqmjnZbzjAkSRG0WoKEzIRxXd2yB/0HeD8E
yr2ZyaSaDNZtoIxTwjfzq03QaJJmIkBHcn4Jl+rSBVZm1nvK1ZLOTMG5a4MOkl0PhRDwdvNqrYRz
2lFpVZiBjBO+anqO8yutFMS6m1qBSQtgyrxWgbmry3qQ7XQa2jNSDTkmcijBRkSDG2kUGNhNlXiT
w+PJBGCZBoAA5AD92CZ6Crv3u4tEw/qbq4F+A/saC/pAVaawgNVNjEd7l8Q2MbwouS/ZHoh7Ao+0
HRytBHEaPqvzMJYWLF7rDt7yDA29+tT5C026dRDlBTf3biWMC45olutyu+SBjXDXSoZjqbmdRFSk
55tuA8xKqAlR/MN3fEeKVE2pgtcueHF/hPsIQPPhren2juxr39OjKArb1Gy0SgN3DjV5lS96VZJk
ZHUJu1fmt8XkM/b1vBHaGGLEM4cCggcTOOhi55tMpaElaZ3GyD6Wlt9nqF4r6nUXzH7IgsROtfjY
TvFvEIF5KRMh920e2ZtsvvjJpjaLMASP6hqJbLm/HBixg+QTKaTVAvlWFGCnxlox1ZqrZECAIvll
Js1HrZT9v9tIvv7ZybU15UtFZTGA4Sk5tvvBj/bZtQjGa1MlVrvG2XOAtJZjhnEcMLTvaXIcAsHk
l+hUFvkrv9Q3edNmCVQuax71/IEwr45a0TXafBCuFrH8iJUQkrZJm0g6uhsPbK+dgFJk091SbQf2
8EFwMqIN48xQGvUtgq8lGXKZ3hS36X22C3d6ZA9orVMvYnB0E9FcyOIQPgSXlABkx8QAlczXjYtp
Cht9giEnu3Df/Q/OWd2LQBU3GzfpSg4XxLYaqC370FjeS+GeXus7w1f2yt24B1u3k34vHgpfckdR
RLEZ+K2kcu4wtZQmKzTkS6NY3hUJQ0UcYD92VVSXPcO7Ta+Y4HYtR3RmP3kCd7nPBkA7FhqGn/bT
6PRojyuBVm3lApclWBlfvLI0qSkTdLu4CvQDj9EbfQRMf0TQes/MU9AjHXheObcvG1LnGEReoEi4
e6DoWk+MJREIpI6HsdS/T6zc54QJ7sD2/r2J4a6AVpokidCl5IL1zYHS2GP2u45qJ3s+v5xtl4/+
jH/Ww3lhSy3CUC7AQrr0XkloJP4v8FGPUvZ0EqUCt188K2mc+mvxEMjZhDx3GxDkJqr4JqhyF/z1
F6OkoGk3/mZYQLmdh5uS9dSe5R99a95rLBWop+gUuQtBSJvISQW1kdDBWuTU7zLZ64TE4YJT5Kvp
0ZQ21gBGVrczUPYEUkgFZVFwF2pFNIS/aTNR9dQRIlLZ4EvRYT8V0ZggM0JiVFlvTPJ0XlFE3+ec
DGpi6NDO8f0qvJa15x6ASucFbO7VagHcxRpIJg1qDI2Po8yuM8UuZGTJht9mJ1jJZl8ShuL+bNXy
S1aurAbJSyvN8Jc1ECBBj+KVuR241OtcMBujbx6maieigRZtH3fN0niS0ZyCB88YDR7YKjw9rNzz
GygSwd2tWTYNZNVxQgm5baoHTei7RAK4SyPLVTInaHkGUmywy90KJG+Na+YgYpn8dF/uZMPuRW1W
mxdVp3j1YKodXFhcykLq6qY1O7xSW/mq0J7bFmg0t5/ZtzcR6nt1yAjotNUAkQ1KuyU9BuPP89//
F30zMbqHl6CBGOO9gBBp12pEits1v+m/c2DaZ/sA5C6Di87hwl76FSVNCLS7/U5AueV/Unnbk0a0
l40RywIEwYV2AnmZnRxAPS0Eit5sqAXl6h9J3Bn1eYbM5X9I+64luXFl2y9iBD2JV9ry7dWSXhjq
lkTvPb/+LvTsrWajuQvnaiY08zAVqiwAicxEmrXwFnKmG8rO0/vRgw4+Qyv6rT9OtmmFdmMLDnox
W0xS2aV7fXu3tfJdOnN8ZhipU5EhKzMFN5leWBo/VbJtmt5FMAF8l1W1qXYwGDWavsQf49P0kjx0
6H8wX+evFJqwfIkAQ+JfX9i26r9LpQtfmam4lvICU25QG4xmaS2GfJsA1017+gsxYMTAPL+KRk22
XyaWFUGQ9RGuUOzcZCxOw5z4cdV618VsHtNKDGOdglAAhY5Bp6REMJUIwNMn3HfD5o6tZDAXjWDe
p9RjGKhZ84Q5wXxMb7XkqJNLFfzuh3sdhXtlulmWQyzcj4Jn9gdBinbXF7od47z/CrZpJlOiWEgE
rLRz5MME9xIeOmD9lHtMtzqCwyN74Gws2zrQFo24TBk8SysJfqErriryhvh4IpgrpiSV3nW0P7/M
0QCBVPHMaxvZGJ1FVmO1acwV02JRDzDLRR/jVWxNpwK1VPFb+ZUyYDWW/kKclBP5cpRFZ64Xkk+y
mdFjEo1nMa+sJTt2mcAJanhC6OerO6yOi7RUMQ6nE2/DFgNQ+ms58togeMfDxDOqKURliuZ8J6+O
6XRIZo6D5C2CiV3wqpoXcUKwHErReZh/DkF27qSaY+42jexKAxgDoYFpQw0zxMrG8KAAjlQuRdAX
HgBWxzkT3nYxViIwF3SNaDS7kIOM8Tdpin8nwGC65pATnqdZwhMxxNNe2cfS/XULwzkPg/G3YduX
qS7gvIUCMACLusvCBmTdmXtdzPbT8P1EDPmj8sbaDPhA6oDo07C7BU/nLvQx9LBLrMrXOYviWYBP
VQ8178ZooC9eT/GC2ko8TE4dG1f0hEMOu4n5YR4d6P9YIZKNKAWIqsy2FmI4ukJciNiBrpDmu2MX
TJkH4g9+f+Rl8bf17l0Yc02nzsgEXUR8riQglGj34sSrhXHXw9xUjCJoM0kRaQ7eDOLHApxQ5j7Y
iV7thV70Vw03xvuCmBvbNuXSZQ26n6uvk5fdKrvAAbS9C1RxJzlWPq96uTn1o63kMRe3M/ROqRMk
hmkBuADtGvoN7ArMsU/VccCkNQbzPL2zgDkiWn9V4H6XzfZOTSGiFzOl+axRccc48LpG4BhA3ukp
zL2uEbkudYd7rd4NTgyOy/AJwPp0VkbcZfbE6S3nqCPLbh1VUoWCPVyTbN6mwjnh9a5vdi+vjott
Uyq6FmibGbZM9PVDcxOAuGKyq0vn/x/Ip2h48CnduDoeutiVn83QjR3PJTo11e89uminvbQbdrE9
oSjnqTs+qCf3rBjHHs99ltQNQk1aPKCw3S2A+zswcyigkOD1EfGOirEcXW6GkqjANBpwwmKjAXot
5ygftQzXNpCxHGapN6SKC7wC0u+KujNnBETi4yQ8FyEP73iD14jGen/shsLYjTgZaxJjVoC2hupP
xV51E4+46LW2e6/cq2ixtUBADcx34oe2vOM27tHvv7ZWxo4sXV8D4w1+TXqYkP8hA0ACrNLOfxUv
r7OXngoYsHkvC/bYWeQnx6lyzpLt+SiKvO/GCYpTxrtM9QttJ7capot9AUkn7ZSQLyQ9p7Ezdrex
eK7VxuH8ABp9XFk9W/df2qKIMdMiO2n02C2CmxomQm4DEwyAqEIAnJP+Tp4iQAvzRvK3EyHvB8+i
vJadWTd5SZ8qbrM3vPacn2MfW3+qH9Eo6TVe4PKc7nbBZSWTeVg0/ZTPuoZgTLOiwRLdwgHXeBza
8y1GfN0OdL7m/RyBWk3mNnXzjpp+vjJKfd1VRpvD4f/T1A0onh1qzy5xNT+9De3sjocXvR0Y/rlY
7GRzOORFP9ci8hTS45j6lFpt4mXL/sfz1iQq2skouxqzoUFP2iJf0LRUu6avnWI3/EWr6cYdHVgA
GIXKgRzZTmQZ7wKZbYxmKYx1Baap6iZPJdFNGLpL7eVR4bZxYmcN0L/Fo97/5FwUGt5+uigmLfHo
uiliPuPj8XVhXgqhCW2tGyvw8Yx3m118GjFi/KY1vGibft01cUy0TUC8N2QzJicKxX5LonnifgDk
A0Bk+LHUpqas1sYcYpFUmKBuOjxRTOB+K5di2Zcar2a8aWdXQpiDM3sJ8IdA2XfEqbfM+E5Jb9Ts
vhhOZfkoyrz9o1b72v7RJa9uW9Jo5hK0cJB1ND8NS+8tQ9hYUVvbiSy5Y9l7agpAhiU5S10JML7F
6w0Mug6zJ46a1euRA7CGm36pzqmoOWHUczzsth6vtoPx4nGjaI0mIx4iD5i23ZELpReZT43P6zfY
PlzNRNOnKhGgpH7cCUEby0ApcbhzdJehdFiVvjHyGqk5QtiAGHAho5gIuJVS+Rhrl3K5Ncvd9Ru4
GZOYf9bBxsMhMeImV2lGoP3aiC+A7sjyfSBbuXF3XRBVxM+qQ2QNgzf4lzDBD1Azml5uET0OcmMl
Rm9Lyd9MLKH76I8IJuYx0IotlAG8btPu2+6GaF7HM5TbJ/Iugjn2Ia7HTm9rXIBlV1HUvumH0nEm
ojZlwBTKRNMVVWVjelUpQDE2wMOI9ZdKX9BudBBMHkwMTwhjN8ZaJenShXDZ07EzHhVUZ6Wn6ye+
7cVWC6G/YWUtgKiIoeMeSaDGMX3VVuCZA6fZvZb7wk1veJOcmwq2ksZcfRGEhMO80B604Juhe4XE
6QDavCmr72cUGK84oahias6TfSa7cv0d81atuuuBPPgvN45RZLVaeqEeYNQBLmbTh0+FnlG8fHQr
vFXcGaWQ6wJ5ysBoNQFLtzQH0Lgqlx+yRntppN5O5Y5ja7YfJe9byMblZqTUgU4zteEXNbWSU3An
A70R9BDO/G0Buhdm/H8LqUWfJZUfOn8zl6mtxDPBRpD1TW4GsHVdcpKK/cxbH0cD2dB7EgNBKNC9
7Gh44cSvtfLj+jFtpu90EcQ5kibhH3bUoJA0GY0OSKdLD+Fl2Gu7xBl2xmJNd72jeg08kJVzVIMn
k020Ak6/lJMaMkc7/2GCtKu09W/6YwMYPMUuDmFh8bKUW9qoi6DaAGSGaYBw6qPZqDB0qpoVZmyG
rt+JiWGhrw+RaOJe382t+wxoIkUkGHzSZTYX2neFPqRFKzulfKcto1Uop7wO7Fz+FUbfrovatIRr
WYy11dJCmnKKpSPd6AfdNkSA1FsqCreSHdrVZOmBzYsdtpRxLZLZxb42YUQ6vMm6DmThwavIy5Bv
xlprCYzBbY1q0UZEWyh+l5fCC/bKXb3PncLmJUF5J8VYXpMIY7UADMAxx9LN0aCFJzXcoty72VBY
xiLzGt62lX6lG4wBHg1FWDKh/2fiKnennebVPnGDwurcaCfuwHwg8p6y9DvZAGm9nYwRzrNFCEKa
mTT0XSd800GFmLZ+rZ6j5UZvZY6P2VQPGdhchqKhWMICm6WkUAUJEA6OFh7l+gyao+sqTw//02pW
38/s4AT/NaFrH2ZD/zpVh06+AeGhkt9fl7JpKlZSmD0z8RYH2axMo5hnUX5OskOkPFwXwVkIizA/
l0FVtQTlCy16iuO7hRyN9gUwcNelbKZtMK6DyFI20HDOtrSbSgG8qxAun0QWeaj2lZc48Tn0eweF
dXdy5VPzxG022ty+lVD5o6U14z7DVDxsOx2dFL9oR0rUZ4GOuzvMHmVqyp4kyVs4SfFta7gSyz6M
y36IGsDtveV1pxOKC/ZkSfeGP/mVn/k8S7h9m1fyGOs7tVPTVBFMIZ2fRGLqQNAPnPrCLzqTnRyM
xJH/Ri9XEhnjm4YicKtoAKeUX4vII9MPuXy+rjG8s2Osr5BE0jwPWNSYJX6l4PWtF14hDpx7vGkn
VithbG8CwEo5ySGGmHutvVQpRxl4y2DsBIAX51DExL6Tx9VdqEY7QY/OKhfHcfMWr5bBGIo6KCMp
nGZ4Q3Mvhg9qu+uAxmBUhXP9VDjbxTaEtb3ahkWBg6/FHVH9utpf/37e3SFMDKvKGXxhhAxW50yo
X2Xo5LSCEx2Gb6zpLADnmuMoOAdEGBvRB7WuRSGNI5STAWwOAQkfAHb/SymMSaibQANq2VtW9VuY
pFbfHaqQY8l5K2HMQCcB5mdu4WDNEjnU07K4Mw89ePOFszLjhP6G1ZNXiUCIkNOCX7QPfABG7xLP
vC2OtS24KNreAPbNBorGTX1MTtWZPF5Xjm3lA1OJBFh8FWy3H4V3kxAMWY8RtqCbrazT92nBwzPc
LDiCm+a/MtjppLwrTKVFfRYug+ZrS1/pvclWv5aOsNcKjvHZDPyQfFIUiRgS+uY+LqgFuW0CTDDc
JvUgDF/y8KQRpymA9f/z+s5tlr0xvS2B3VYFZg/bArsQo9PUEvYBRX03eZSBjpoFTvEy3wK3xcmd
+UV9Jo5UofDNa5DYNE3ovDUM2DlgBDIWNhWnpEaOj45R3ovlMSskp5Mnu1/Sv7ljIAjGzByG2zCN
zuzmogUtUUYUo5O9KtwH8pdO4TilTfNk4KICExhvKnC7fpRRoi8vm5uOVp/C3XDTnyM86skTNMQb
zoDs4zXm8QS+PVJWF64npGu7EG/66XW2KYiGAGp35VKeFjdxsydeLLF1WKv1vV2PlbiobPM+6Ru8
eZTXcVSssp28mOxHXv/8lq1ay2GsbqvlwSIb4KtWQPE+ulXaWhoveN68y2shjNFtJdVQpAEGsfOq
PVKavphYxXEGBIm4C3mzE5sR7loaY36JsZAkTHI6/YXeI1+wmpvQ1ff1q3YIYRT75/iBNyfKlcmo
/BwWgMmm6tg42j8Vn1q1BBflb1streaiAMN2PP5NU/F6pVSJVkoCzrbRCOYCEynCQ5/dp61D+m8c
g7WpiBiEApCUio6Et3uxkiGTArAWMtwyCIzLL/GOHNFW5XZWuW9c6aD4il1jyI3XHrTlYcCP80cq
c4YS0BpARAQz2Q6Jj0ybS4bK46xsU/VXMpgzA55BJWcVsAXT37ovOcNNfKhHSwW1tuSmDwr63EF+
4HCEbm6nKqr4A4TGT+zaWWz0wQicLke8K/bU+ncPyK096064Fz2kiEBzjuCKZ722nvwGANQNHf9B
nZcx/ZjzjUY5QArKkH71ymM206qdProJWABU3gTrZjvNWhoTasvzvEiDAmmjPQGMADiDLwRcCvV+
8AWH9zzZvnqrtTGeANxQU5ZXuHo0hz3sE6d7odhNQGKpMBUe2qkT3Gcd7xxp+MumHXClFURAkgwP
xCiPGMWxLFRwB5o1/6cVoNvlewXdXbxbvhnrrWUx11yPhKzXalxzoFOivJEfglsttzKaIHVaR7Kr
+8Yed3Sl4JU+8ph0tnXnfaWM7hQLcklhBenDMIFy9aRKD4rhFP1FlGt7Vnj8x9uOdrWzjPbkcSP0
WgjPFzzNNsUXjRzdMeDZFxcoFg4PuICqx7WDZNSn7lW5B9Mj+m/VV2W4JbJiSU1q1fOhR3osPS6C
6nJsAHV3V0Sy1VY97s28W8C8SZtjjWPihbXV5dYApCUatVdPjcERuWlOMUiIiBPoeYRt84irZO7I
UKJNaHZ6QEiRL9eXtP39IAYG/RG+ne2uAE2XsmQJoggh/B5r0yUfhfvrEuh9+rRnBlCi0NiLQJzF
itKrLsiKjEJR9j/kIbHH/mAUnLLH5ioI6HRFBJXSJ9bNCXCXCbgSJWcZL1mxW0beuDFHABtDzpE4
YwwIx5Bobpm86tLL9U3ifT/zZl+mNhKNxACxdzhZmtraasiDUdo8h/c9erP9q3Cg7Y1JECkWc4PO
q6GYgBjR2o3Im5jmiWEixiVtZyJ1PRRWOiCra7aHkZdw4omgm7laST0V4zhEsGsLOqva8Vsoh+CD
frx+IttCkPiGCdHw8mKMZxklnSz2Odw9sfviJMfQLQ5qzWZEQd5FMPYySdI81ZYaQOy1ZmfgRwxJ
sB/AxmiYu+uL2Xa1K1GMrUSXpYoQYwFP3G+YZiDlO6k7PRsXswCaQ/gTQa4X3vA6ITazqmgs0ogG
VG4JhYSPB1V11RQuI0jxZj/ba8ClCxx5r97GNmJr1CL7o8RJFW55vLVAdkenIC/TEa3wkvS7iHzd
mHyy7Ez5SQoOgcjLe22+jtbimF2VVa1EfnxBrJsflem5SX4EjWBp0p1S+WOVILX7owFOx/IXFnUl
9i3qWOl/CDodXVrQ86PL035W9Mcqnr/JzcJxDVs3YC2GsUnGmJtanc7Uv2ImP7bTerfwQM95KiIz
r1i9G5vUqPFIaZCsBOqynTTPg1Ur6FH/Z2K1AKehzHEXWxdvvTLGRolpUGo18LadxdyrBRjEdadA
jPs3wwprMYydCtNWLCP0S6BxKgIt94PSmtb1e807Ivr5ShOmdijMtEMdXOiT750cWEU4f9EV3kAL
b7/o5ysx9aJ1Wm9EyMDPwKYnLahKmpeux8ZxGWw2g8j1pjE2QxAGxCklwNUbR7Sjb9puOKYnhOd4
1DXnkMuwSr+OjU5M2HjQbuBJB7qSj0uTdfSaKSXiHxkjYoJeHBczOEnGcFgS3Q96Hubzlp9fi2N3
shSLGREyLOIMEt/hlPP6CHjrYbavC0GrpdOpOjGvd+mI50Ui7lFpek6z9tFoDF5JelsD3/ePsbjS
pLYAEoGJV7vToNwkgCHiJZR5IhgrWyO0HJMQrLvE2C3xt2C+JEDOuX6R3lzRFT1gqzKNFiqCGiFs
oSNo0+N4WDzDW3bFc+3olnGgz9HgWXB46SfO2j7VarKyVfoowWMUfH4TWqlB+nGkXDPXl7f5EF3p
HVuiSctWTI0SFk+z0h/VXrdrn/ZVJU7gVC4tDC3IiVYZIHEB4O4NCmd7OWrPvmJMpSpno0BeGR0T
3pw1ZzmOOEvkiaCfr2xU3OWyOZXQkqk/xMmtWny9voW8k6Kfr74/D9tATYCE6zR9jUZ3J1DB+Zl8
+XdCGPOgk9hQg2lCl91UO50U3aUGABNzHiUtvTHXlJ0xEkA00KV4CCSnBOIPGoh9oi1OMpuPaFR8
KAkYQaXFqbuE0x7J20LGVswl0cA7iOySvnyfg5+VcBmHv9pAouqGqcsYb2I8uzzmRZfSJF3WyK4J
LxInwl5X/qaNz5TexTDKpiloVFYjPAdlMXMac3TyQvCuqwI96s9n9C6C0bc5MAFo2c8g+wgrm5Qe
ij5WJj5VGIb6d4IYnRs7IxBiDVm4uiztOnO1RrYF/ZjE//JoGKXDpJkahyGeIGN0TqZTlO2igTMK
y9szRsECYTZjAixB0FQfomKfF6exCG0w99jXt2yzFrg+f8YlyZ0YdhNKhOhS7X8nt7Q9JXIWA/Ny
/zgL5KEre1dx23G2b9AfpWAxLfK0yOdamSSnDS5Nem4XT+Vl1XgimKhf7CkHKUqtzjRPltJlaJBH
D8ww7q5v4WacgoSQCGhbXTfYLKyyBNmUinB0PUiJtWo3SsduaWxpWkBX8vrvZDEanmZZOvQCfHve
6k5fzIDrrH6MBbHKOLoPC15Qzlsao+j9pIFIJhEkUBNeAt1qO9AQp98Tciq59VqeKEbhzTrperzs
8ZAZ/Dp5iQtn7M+TcZlVHt8i/aZP5mh1XozGA3JqJuWMJ0BgHPMit3JJs6ROts0AMPNyZWs8Z/HZ
nxNRJ5JK6bxQ+2Ateabl8iJ1iFgG9WT0v6Rw5tg9ngDGhge9GSxmjMi1i9wieYymx+tat2EkPq6A
seC51i/JRAUkmJHX/eFk7KZd4ZFLSv7zupV+kX2CzPjMHQ+gt/TjcRHkjIFBh44BgLGzRfZZAJnR
JMCrz4fZba3Mye1qN3u6V/m8Isdng/FBFJsaRWgXyugkWRyhcWK5tproMCZ31/eSJ4MxSkbWS6mQ
QsZg6HZnpK5igAkLHCbXxWzUvz6uRca2roK8IhDaZlggZ8wcWu+OMQwd9Lvh0DugFHxqA54j2VLC
1Tl9qtFWCnAJVZyToN5XwdNQ+1N86mKn6C597EVJ6mSF33VOGO/V6TgrHCu8kcH6uGDmEhgYK69H
HfJlnxZscr92AOMPKBP7J2draeR1RSPfMpSrrU2XLKewUAvAZCcnohgfEzqelvvGFfzGFySPt7ef
g9yPS2OsfiZ0Ra4kEFgXv+qqt3qptsRltsj0UgLnDaD7vHzPZxsJiUCKh91Ce4vKNleFBvpMkqUQ
HX36noCGvnrSTYyYHUTtaeTV9jbyJB+EsV1WehuCM9TIxTcUjsqj2VW6nfKN4Ms7ZbRaTvC+kUL+
KJC5g/Osk0EaIFA8lPe5i+G2FyO1aBMwALVusrMOul9eumT7Qr5vKQsO3RVjRdquBCAk2o9lW7eB
pHILqp9Ltht3hHf9N3V0JY1+vtLRxpTTVgtxgBR3PT6CCAKzxtOu9ep9dWgxkeFcvxSbZm0lj7l9
wiiYCgmovP6YyBj3IHeyxmse4wmhn68WFRtKUkw6tnASbqoEb9fq0sY8monNy2agTcEkIgB52TRa
T9RErsNMROdOt8+89I2lqPF57eh0Qz4ZkZUY5k6TLhaA3AMd1KuL3t4k8+P1A+F9PxO6jWoVmynB
MqbgUM33Xbi//v0b6W5cotUCmIBNNqJJmcxEfIsJYANTy/yZIcE5uHRoLwXQxYlbhfmMNPFRJhO6
hRkyjkKFRS2dK/deA5ru/kYNIkuO74m8W+bvc8Z7vW4q3fs62XTaOKbhMMiQOQYP4lRZYve1ALzr
9d3kCWEs0jiPUjqRVHTS7CBPPjDdg5JTotvArfiweWzirEymJicKFvJfeo56Qn+zJdjaYrXOYiNP
7Ztg4iw93r3d1hUCNwIYEMo5wVgjs4vqOo+wPPJAPWbqJjcdwHQotk10yL2/gu/B7ZVRkMQV1sVP
JC79YLQN+kwXWNvZFd0M2LKR01kpQoLSM3MuOOrWdVvLY65zQoABRwlqnKBP3V4EVVU8cW7clk9e
i2BudDbV1bCAkRp4yQ8JOYfkFCuRJaEVNNWs2Ph2XSM346m1OOZ+g793UCsT4kS/2C/75bj46SPA
+QFswusz5W0ec60xx9Hr0wBRs7hL1HMo3nPWQoNd1tiu1sIG9rVeVuIwQUAFfGYZ2pDWluR3b/Ea
wL1eOOK2zNRaHHObwQ0f9WmEeG0+SF4FeN7F1w5AyHd4ME5vP/zawujCVx5xyWUl7OnOhRfZVu1l
F57feF7PPHe1ZaDWS2JucDsXSzeOKhDgAt8IjiOwannMN5tx4FoGVZPVYoClSpqJatysoscsd9PU
Sn0yWc2X/nXEq6XyF+7sI08zmJDCyMJe1UbIFA/Zz97PfQNNgsDTpG3wAhchlKPobyZ6tUK1kPoe
k8CLMxHDngNfRKT0N7qHmQuC3k6wG6uM7klz3MggMl4c81zte1+4GOcaOLEVd051+7hWkhjdKxQp
C7KYLgZTBOjYPgqGRTkn6NhH+UAwcORw1kZ/+ydtX0lklNBMq3gEVTbetDYFI4zs5CbwZg+YKz4X
+XfzqFayGGWcSTanI3UgRLbb34ujI4KGqzzHBHRq5R5A8h4P0+FzCgw+ayWS1cU8M5tEQb0iy0CF
ou37SrOV6lbJf5T5HWcrqT+6tpWMv8qBvt92YGdy+v+WB19Ke7DCPcXjRNHG70aLcA39Bv33xyUy
PiwN6wKkKBCLoYzMyt1gH6F2h74WRNqBo+6Hw+Qix+igg8crHwRHv0QHXpbnrRHj2toZz4YWeUMe
aF2I7Gj7c382kfZOgNVRfqevpAH8VKZFDupOqKzywfg2P3M1mXq0az+B8XhRJwalYNCjLi3yanjT
MUcbtgn89uDGPKF6Sa2d4cx3AXp5edJ5p8A+uI1kqbWmh25LN2SnPagHwHwczFPoxrC61ATme4Kx
gXovuTkmBiqn4foTzvViKZmkItRD8AojPhufy+xFMnlvfI6tYJ/boAosNEGEABrtlvctTLuMiTT0
ldzx7i1vLYxZWowsq8H6BBshAxG/PPXyb85t3fRS75ZBY4yRpunLoKlvi5norFHhmfupsntncfub
1OORqmw6+5U4xhDlg5wj/0MXVPycwWERPZHR5SyJJ4MxQNmoJkiJY0nSzeJNXrhr/emo/hxfq+M/
BkhJrIkT03JuHTuBkOSiHKjUY2VIY0s74o4ehZj7q1hptX2MfZlLZay6gp6W4QuCLcalVXBpZXnu
V2NMCJHNXAdIO7Vi8QWMS5gFS231hgKV0NDlr2L090Wx9bqmrshSUXGC4IlpZqXLK0cjOErO9m8D
DTc2BWoSshMN0uNDcMqs0QGsoft/mIGhl/KKBdaZ6GWop6HNKkhrXdGmII4msAAQ+xHf9Bo78+X7
68vjGAmdMRLjrJIOE0y4U9FZARg1GoGs6xK2X2yrI2KsxJRI84BGAfrsMH367Ch2yuEfigCeNnBu
EjtdKWVp3eXUj1PSsdbvdpqPeSWPd5M2M7WrkEhnrASe9/KUzti14dWw3owEfOR9eKJFjNQbrYVj
IXinxMQn4yDjIdpAXiFOVtY2Fsb1ecfEk8GYhxatvFFOZWQn9XeFziwUtNwak2yTGwI8NDvzDosX
8LBISlNZlsqEIqST/45nuMPZlc8UJLf0mx3G9fzimD2PQC8FY6Y/nzpb2POgoTez36uDZIGVoiXt
exDD0eoMHcdq7WAPqZS3HDjiPGokrjTmEWRqaTUrb2qDi4BXEKWqyRKsNdo1vprYvAQX50hZXHuj
nJceaMp4mOQPUh5bbfJ4/W5TPb9irVj4pigzgbJLvWVaNXYwH0CrCjqDG616ui6Hd+EMutLVC3VZ
mkaMBgjq2spqdBCuB+0tsLlsNRqA8RB/JaP2VRWK5y4c74y+dOTwsTd1pyvD57zjDe1uBgka3rK6
IuqYG2R8XNQCdXApECYX+g+9OxP08gi1fX3J29HwuxA2Gp5nZRznEkIS8FCm7rBr0QGT2q2nf0sB
0VonTvKiWpKtuPLLMMIbCU6d2NPfpSJWv4NR2ioflrRr8TtGG/4P2RztWbCRJkCpe+ACgG8q1EoY
4/5yUFJnM1mwaO3UIp1da09xsi+E3fXN5Rwg2/ogy0GphibExPVFDu5b/X4wv/w7EYzGtoFghHGK
bavnxzBCGa8419HIMdrb2wWASlk2MfDPjn9Mahi1jTYh+tECKwW7+ajbZuiHIcf/bKUACFBWMR2L
lj+RbXboek2bjLJDkVBEh+6QPqd9e2jk+VlJ58xqq4hXFNg6IISKKsaCFEkyWIDnPlUKveobWnud
HDSB7coDOmn3mG2Bbe73jZ18VzhrpP6NtWVrkXSvVyYmj+uhm4NaxKVuPVMeLka4xFaUCv7QB05q
FjeTUPCeg1vhHqbmiKKgFiBKb9H0SmgFtMK5CgcR7JfmfSdNblDNmLEsLKF3x+Z3GvcYeiaGm4mS
LbSFE2rxuRkk/7qubh7v6lcwuirJjdkGKX6F0n8VkjtVT6xRcuX0oGa8BA+9wJ92Gb1GKOAbpvkJ
YmuqJ61sxBFlK3twun1rxYfqiAantzwq7wW8qUUrYYw1wZCBko3AtHHEqnKKuNlFeuaHeupe377N
PiTAefxZFBNE60NQj5GORRmSRelVtOf60vuBA3Li0RP80okA5YWGxe+hVzkc2fRsrm0oc3ZpLYuV
KEF261Z7+YBuVi+6kW/Fh/IUWODf9OEMr4vkSaS7vtLZpC+0Zoxn0ZGVcr+glSafuAWE7XvxvqPM
ZYwDLUraBqtKYgu9OYjlI+fV+D7ZFJOcz3KxvSTTFDUwMOqfQHtUSSCJqcG+ifGvDOSB4sv1LdsM
dQkQG/4jgHXmkgLYm0HtaaWx/0GbWSmtdGil94VT2qkv3b3V/6zxm+bTFJvWOTxcok3ztvoFjBuX
krQCR1cLEy5AK9XnoHgUtNcUTYZd82MJeGEDZ0fZPFetJsoIAFvRyfEiMk4TD0dqy/OtN5S5clNt
aktHcGKZUtuog4PN4SwhBkp5F2zbNr6fHF3oStuDKIv7IcS+jUN+GBB9kkDIrGAYTmlE7tHz+nxd
VbZt1rs85nZ1gj4UoYmNS4QfcXGvBbcLoLiuy+CqI3O9hiqTsgiEY3gnq7+pySCxVd1EnukYZxEU
JRTKTLE7P3YGHz3WbvHEQ93YzBOtD5Du+2pfpTkSQqXCT0i/UA4gYAHasa34oof/83/IE/H0hXnd
ktxMzdSgx0g6T1YfWuUSzJpT8fpP3kCqPtvj9/Nj3gZxFVe9OeL84OBOqj+7kd3/QvKa4m7fAlvZ
BWCvbilfaJto5Ab3ModFYvPiIR7EWDXQpWQ2JFwKVcvmHpYz1lK3aVHQWAxO9GzyZDCbCbjgpZ5L
rDEuskdNMXaxNt6ntfratK3dzoajtaWb1jV4Kcf7aFF24lzaxhxEttBUodXjbxayfkJs5YT6eJST
9HctCHuplhYwZqr7MYp2NcF8fl7LB61VL9OY/u7j5EvcyhcRT61iWazIkA6qmRxmKW4tkobeUsqH
WQBSdy671Rh8j+V+H43ACe2TPcCTAWqod3bdZIcg090kj3ylk91cQl4yUxMrA6qFWvYO+Dtna27N
kxYkdrIst7Gw+FGfA+CZohWGwCZYis4uAcIR1rIrJdJODMGgIxW7yjQvYjR/a4rF1dXIlcW4t6ZF
ONSNZAdx8wUVeDS7RrWd5uEumZIzXrTWrOajBQYVTybBeSSRn6q8OGiDuJYAYfldKRilzOs56fIA
ly3+oR5S4BSVvrxH4fASeDQxC+JxG7VY37gdnzHpf93YbDqed9nsLHVjgolVJlBIEgrWgpdq1xyX
8Lykv0z0is7p1+viNu2nShBKawZIIdinXThrcp8kCOOb3A7NL0FqGx1nCIYngnEJZiblaobWDact
bo3Qx3h4ygPd20x4gHnmzzIYN6AtAZ7BCZXhZo+w0KAkjP3lAhpqTL50FLjHVX5e37mNEUZoiYbu
JMAYmKLylpFYmeRuVruomdGJpfrJrfmresi/dKBlc1TEK+QS220LyrvAAq/Zr5lGYbx+4s19Xcln
9lUuJ0UvFvQemkV20TURoMuLJRv//wwVH5fJbG276EKb5VimFIp+B/7fJmuPaq1yel03PY6mYeAZ
VtjUWTLsUU0nqYjQeppTsM7MH2dYGvWLIUT29XPb3rY/gthOQHXAcEdaUkEY+6ofinTfDZxn22YQ
9L4Wdoh2HqJF01ts2ZCMr2lf3ACB0horDMyNXQ5O+dzgXLHNVClZSWSeboUeNKnYoqd2RNGAeOFB
3C8HydaQiSYOj1mbmr9PPluDgZSg+niIM7FIOImDAmwl2jMKPM3DsFN8cvi7AhyAOv6IYdymYAaS
1GeIQdQidJE27a0uqg6qMEQck/s/du9dEmPvlUSbpHHBgqL98v9I+7IeuXGgyV8kQBdJ6VVHqc6+
2328EG67rVsiKVHXr9/Q7GKnp6bQtTvf02Bgo9Iik8lkZmQEgOvQKEBSt9y3uynJb///xbjW8/R/
jZ234LgvF817RFwts0BMx7l+b9Xj9z5+Ear51cjZ86X26goM4DCC0t0OMt5mlC5mDF6LXe2kpzxn
dwqSmbHVuD+rlL1MVRuTUgPyWMXcN68c7csn7u8vPnNOVlj+4pnYyMa3g2HqAmEZwWhfI1K7fOr+
NnP2xpEKE9GQUsIkdAFW8AnsV7MbWrIKs87azgOPr6zxlWNwLhTtpw4CsFo/63V6FbuVWBZCYBh6
IEBd6Kg59DEPSOge9KH8uGJ7XbJvjuB5567tu7YHlBRA/Vf/dn3v0zcOCbLpRx9ex7lc+9Cz548x
t+7MSizs2iaEQBUa7itbzrU24TU3OQsrRBW9wQTeqDPp9qbkz7owk2ke/os3YhYb+Q7FzX0+6Nkx
qO6QFDm15fxQxkENz9010ZOLX/LFxNmCjale3AJkK1Er/TADG0o7jWGW//reCa5ZOVuvpRzLknFY
6dmuyQ42+SDy+b+YoCDfXTWd2DniO4WKRc8yuJnnPU4tDf0MZGDZNbTj5Q/528pZIkOWkjV5AyuZ
f4u3ggn4ulFdOTHXbKx//iVZs4TpY3AHCeLSNElr+cfKrQ5VuVx5Tl6E8vr0728523qVNwQIctgx
wV9n+20ycW9v9tUvXqsDQ2qjzOlDCrX1vDr+frMuZlBfTJ/5Q2WQFIk2jumYj6ErdEzTB9uI3Ly5
Ymjdj38FH6ih2b5rgd3uHOJh1qlR8wmOlxsvXf5pQ3zh+y+5fH19sbCGvy+7lTpeQ7y1iuQmmRva
cbpX2+pAgzWjsTf6FnJS2+9NXrw8vlg8uzw4hGcBpoMP8sK/l7V3L0d7DOY2jRrX3JXE/Q96q8gD
vlg883pvluBKmrBdppPeN1m/kWazLfLl2crIwS9VMDQ00aI/KC/9T+niF9tnp0F3M56COb52hc24
YRNhqgLwdkjhgID32rzPZb/8213OjoQEbxcxbXyoYltrObLh91g8aBC9/c928Mz9iZon4bkwszgP
uo0nVQUuJizpfJzp/9TWWWpaGSUY4Nf0qveBfsh+suF9tj9rXPjlla1af+m7s3aWmtZj01T1Gk8E
3pCZfBPt3i/9cJg+jDZ0nffv13Dd92+sneM7qrFQ5eBjDa3ulfYm5v+2bnZFKvAiwOmL47Oz3JQV
TtbWdPUHDDW6GLzlu/S4ul66+S9TX19NncURjNRwH9z/ONX0FQ3SwOY/J/znf7ZoZ6EDqa3smQFn
8K0iXjL/DXdA0i/9NcrPi5uD/i7F6BVI/8/lO305VpU1oZGE8fpE2/Mjc5ogT+drDFoXQyGIS6GY
gPnJf3HuW7SknVmvLbJWhZKFqf3YgewgM3TkqeHKXXL57eU5YOkFATLBcNU/Q30jJHq6xrKGIgsM
tit82nwkyapYxaL84z9s1RdjZzFXzVZfDB2W0K3cF4klbL1iI7rux/dmLl6QvsNAG+e4JnPOQhF6
qJYP4mrcxPXLKN4JvTbdejGkfjFwFn88njMuJQy04o8c48F4HcRvNOTC77/j8j2MyI1r3oRohXn2
IUTD1Wjh/tVXhBJ5YAXts7vLjxTM5gDSHNLNtZH1y0v3t8WzL2NTOxVG55iRNGTA3Q9vuHJaLxV3
LRMj8QQMe4BKnIOwOn/AANRa3F07wG6ybMDQeweoQAx9trWzvlKPmhsornykUXVtQdeAcxZg/2H8
zAE1t5oxtfH46OI5BhHHhj2A8Cpem5jOnbW7sn3XrJ1d83lGe6de4RIrLGSNtOUzjcBykNSb/GrH
9FIN9h/fdnbPl8boe0WGuLFWUUCOdyjf82e+7XJMEtlBvmk/jLtrQxAX3OUfNs8c1Opay1sVhyPh
FnFXsI2mefT9Kl4Iu/8wceaRKKOMHe4OFPPSBwdT9xMKoMn3Jv5SLP7OLc5u+bLlk9dMsNHXoN1w
wBnuZqcm90EgvgCUYIlTo8kbneod0SLyxwKUN+Yhd8iWTsstZDdAO9wWIaSc3npRHDI9Pdi8mQNG
81tqqSeQuD3Ige2G0vt0XGO31OKPm0L/UABw3nWRWrLf33/SlVU7l6CTZFbCKeB6blEnhett8owk
eS6v8OteM3OWS5SQt/V1iv2HbEXPWEicfa/IlVN7zch6zL68RmpVWKWfr47tf+jsNyXH0WBXbFyI
6PAy1/RATEwIyM//aUPloFtvVlwKn3ceO4x8CkrzTrTXaJMuPVD/YegsAhmZb7NxhYqUTlUFEsx3
kyw2FNVBn4DgdsrveGcFoEi/LX0n/t4pLp/Wvz9yXegvC6npXBFoLOJeNKadLYqTMbFrULh1of59
lP62cRaF2qLy8nrNXtK/GuXrQIW9q6DPW2zXIHStMX9t384CEFOeXPwaGQXh97V+KrI0WMAcfA2B
eW3lzoJQUVr/B5olGiPKGh6wRl7ZnEv9LHgGQ0cJMt7uv3SQQFNNUrD5wTPmwPk1x+IuQyeL39Hf
oEzARMqKJTIPfgSR7/+H6fHLh+z/Wj8f7raXXHNvhnWrbPdu3t+2fNnU3n9zwb/NnAeM1sPEjYKZ
sTj17aGur7zXrn3GWawYWjYthcTvC/uYloljHKvx2rW++tS/XfzvbziLFVzoefYH2MjygCdNZLXb
jtysVEnmpo2ccYuZx12fVKc6C671xq9931n4aHulhprhpppACOqnEG8ueOj013qbl/AuX53xr2Tj
S6ioeJ52zIedFXLjYwpmVRIfo/Luf2uTXHvDXU5eLBRkoKfm2OT8viodwftqtbcOGq5ME9OBsCD7
gAbsrb2p4nE73bKrbeuLCdoXq2femPrlDBJK3JJOCmk6sUljyFnxTW4HRtInOGoP3wfgy8v6xeCZ
e3rTkpJiNbjmnw7yT9sIho/+wELv1sKQqnlVwecCi4JlfrF45qy6yEudZbCYkXHv8q1f7uw2Wupw
dJ65uB/mu2aZr4SyS4/Kfxg981K8ItQM5guc8hAYz5W84WDu6O0EKEC+qV+uLOq1XVzPzBdfrVE5
r8s11+ni8a9F9c0QoMFoXVCrCK6Rwl08gpbr+AzMPcCpnJnT7qSbxsWL2WV611Yiql21bcxr80bX
zJxdpEK21ZKl6yPWmZNFttu6mOOWepvvV+/iBWpbNvVN22X0nKiJ4tcXRnCBmmO/IeS10wc+pKBz
vKYGdPEK/WLo7HuqsgQon8GQht5oIz7nq+SXl57L1voVpgvidsh0nKXxY9uPrZbYmSYPvD3Yap7b
ZIAYzzoShmnEbb25Rtd9+UA7FmEUJKwAd5w5gz/LhrR/gUCm9t5TKqKWfkCrYz/I+hkc3rFvADiX
FwibmblxUkyGT5hDIddUVi4fuS//kLPlzbsp5zwHrAKolz3UBW5bgHbJydm3G/F8raR81dpZ2jXr
oaJ6JZtzblc4pEzcnZOs2CwVGtG1y+jiffvl086Srzy12pmuJF/97IAeY4kbIz+uSzmP/W5urpH5
Xjx4X8ydeVE+eNk4djA3zdBg5ckyT2FeXanCXjwNGLzETAFlGC04M7K0bsbJ6jdle+fQBOfh+2N9
uczyt4FzmA2zq8xtKAzw03zv66D9aQTgZwATm7lr/uRHDFW/r/wMNsp89Pl74xdX8Ivts2s185Yh
HWfYNsBP1d/KZlO6V9bv8ln/YuPsJjW9rEozCzb6SELLsIkKUJoan9XNqmFYQJ3uWjy+fNS/WDy7
SaHQiPGW9asKca8Bo3RO1rLpRczED248DDVIkZ9qdZ83Jz5fg0BfKtpb5hfjZzdq38hiID2Mm3t5
02yGbfYDanHBKmxoPH2/exeP2xdT6+5+uU4FmTwgVmDKn00kuARQPghlBKpD1Wps4y6t4u8Ngn92
9Yh/pdRfspSz6MW62uubNa11HOfQVCA1o2OY9t0OSpbB0E9J30AcKE3xHnLqsO3tU5cXUOOcqgPK
/17Ss5fazLbFLOwwXfSHqOmhAouptB2cLXcvib9Taf4sO24HKHHuclXHllzkrheiQhl3kgDllk2Y
oTK9McCxVlUi8KQOiQlRR8MAlSWxtqSZ9rPAMIRRTDFt/F8ugYAGZKF+ao66pcpP5VhMgVnwh8ZX
T6qom/AEfr20SSi90yrMQtvVwTsafu2QuN3yltM55g4DEii7taSB8RFvvq8grtMQP6krfUuUdSqE
vLNMwCm74USWFKC8N0rSNuCmniJu1a+FcGVgQHUj1GmbAbEsThqZA3XTP4NlhJ0x/2J9OgSZhJ5J
s7y7Swe1VnR8VhZl5VibIbdOwJkUoegGwJV/lXa76Vh3U/X4nFRAbrX2D9J7U2rVhOBlpGzzua3r
2NfGQ2U8eba670VZB6YDIpjCvwFeBa2//FX6NVh4cnooff8+d7snTUkdUN9+z1u9V+lyoA29bxpe
BLaX3hYeutqWo4OUDn1ABh5kFTvY+fBIhdkGuvJ3be4kXo6/TxVokmlV8bAoHGTsWv+sbfsGxbfH
rDH2E7d+ADkJ6DMPbQz/hdU0JUA5hJgB2mdZ+eRU8t0vWwi7Os2LYNnj1NG4RqlMWUsWZCTfzwR8
RR2BnFOXhm4JhGcPb0zNu1aOp87ORJwpjA+zYddg/KFT3p3f2o8DSMW9ih4x97vvSgXuefZHFlDY
EJ4IrDndmka3JRLZKWsPS0ZxjqtlCoas34GheY7ToTNDuRQ/JzkcLVPwEPDPLrSWIo3YMmy1dvep
5CJUtE6WyrupsOiBYWVHlS+7QbPXIi3TABVZ0BA2vhMSnUeykyfLEjtO/X1Nnf0s8+Wg8/lPYwo3
0mXzqj0/US7wsrn7U+Vkr7MqRo62YS3EN2f27sETRnfE6lQ7k05u6FelFdiD5EExQvrUq5+dgR+8
3iOBLTg+Of3ZGZYFJH0KUTHopfFanJSYTr1VfxpO+jhMTdLY5t3CnpZy+U31stO5DukImjc1JN7k
5EGq+NE2yjyoB+uoOwmAr/Npj+O2rM2dWRePfO7uRG7Gy1RFnZBbw4PWtzMknTcfCB0DQ4JBk5GP
oTRfu2y8sUkeuW3+gwxDoBpzhvAODexeb/N2GuKxgnN24hFZJAS09sakEsfqwtwA97IY/cA3jGgx
UxsuXYpAl0puG86QO4tHzJg1ARlFG5il/6Ml6Eor/eTWJA+gQbDDcPtelUasbbAqO/xEaPqWqvTe
UcvOdlhgG+vcQPbACAfZYibvyrQBcVWJ8TyWPmPUFU6YxZj4/CWGfkuVs5UakiBFNYYoaO5cqiA7
OUMTqelOtdncmq3xs86zu2kBEI+yyGnsgLn1s+mYSWlA67PyvM9lAhIQhWrMI2nLDrRMy2Cky72Q
Kq5nbQeK9Aer/0GVDwDjeMtEeVeJ6amUzbGjNA2UBSEcYqUheBuLIOV9DF7njzFjEEaUY7J4adj6
YjeLPNHERBOTYM6gqz5b7qrAserNWNpwqxmdVFeSe2INd7RH4YT6J5VPT1nj/ikLGveeigu+PCxp
9QrWjB/cddrAg1POHSDecglYSY6lLY+eaRyAvPyFs3YgTvORWdI8zqn9QGZ907IZWDOvDRhfECjZ
SbgI+6MSm24eH9uSYC7e2zqyBqSg3qFHFTTNNAekLSKTLoHlyo3ZjE3MJXoqDSEvCrMdQJI+dPm4
6RVoi9Iyexha8Lr4qXUiZRWBHfq+7O3nqkb0Ekxtedft29zeg6Q9cG3jgTl86zhTZOR1ME1TPPXN
jUwziLI6YVHzW8txHog3PQ+28S79+bMjYFT3GvTNTNBK1Tk60CSLHKvYW14BB2In1voHTRoRTBLS
RS2NrAqMDUqdNORCMXEN1kbtRLPfnQaJYNu7mCGxb7zWzMKWQYVWiF0x0vuu12GT9smIbbQKeuPX
/R/VachuT6YIqqp/bJsqDZhRPoLsfV9iemVpjTZiZHpv0iGZ2+Uw2MObsunHPHQnL7f2Ms+jMuM3
xB1ezYr9JhYYJGdab5tGJ5qyPfXlRowY0czVyU3bxLNpsIaEckKDsAZfHAM9jyE2vjFjxli81dVk
By4B8UxW3zU9rlZzhpBRiSvbauOFtghQTvFpkgFcpb3c91V/Zw7DZnSGH1VH9uXQvA8LxsYyUEDl
+Bw0XA9Wq8NhZE9zNumgzO0dW6qTUvRe1Dn6PPQpL+UfsgwRoTw0MvZqGu5918g0LFo1hqIm0KEk
N5aZQuvd4a+LBPpcS/Gpc/Pe6aefmU8xTrMgTDmvtLQeFNKMlqutPfInf56TegBnIzUxyUALBPgK
rQjMNy9jua8c/Anpl203arqxtQxtYe8alqNIUJ8KozFDH0wLfCIfStA9/COZ5z9zY+3B5Bq6njh1
HYlmCNIHWdqHvdEnvJhwpaI3VKinPtebosyP0llihw8H7ldoEcwQTwTjiLFsFz0EVr3sm7Zpg9Rr
owpz/I0nPIwzNmAZkj1IbJp2O/QpioWL+y6ZGbf98tqgkhKWvcIwOLlZDOc1tQGQ5+y3ZU7v3NZb
+FNIMxJl3nhv1xBentOjVZFAe0aYm2Lb2v6TEiyyqPeDNfOjqNtHNYIVqiU3oCgJOBsf9SBPtcUO
lm2tQnR6Y8jxmAoXyJMedyzgNJKx2KxBxeXz2KpZAs314+hPwAJKPyi5GzWiu624HfcLTyarOii7
igsJFZJ5ib0KxO1LdcjLaqsNhjHiZU+nNimsNiS1evTrKhp7HhfO9KiZ2FuDuJU5ZC47CPUuxa1j
lHsL7toRTFVYS6wm0LLrac+XNmxYhaE0jluOmrtJ6g21FYjNOd+ZfLkdzbELLNMYwsFLK4RNO3Iz
cfQNkuF/xt/Dwn8xD/err3ezN/4YM33SZNpMNsbA2lzdLcrvQmJzKHT4aRrMlQ55Vzo4LA6oecrE
Tmm0kNoPdDsfOtOHPHzm3HfOct+k0xEpS4L7OV5PrGHgsBj1yTDEoenlS2G4R9cG4w3t9t1ATtmo
Q2Yj+yQKKdTQH6Cnd28X4MczoMeuwNJDnHfSD7uSW292n0VW4f9qAXk5eEBWGap5a6tuQoZOfnuq
+cX9GhSchvNTCz/ibbNbDyoyok/izrck7Q5i9TTmjTeKZlAvKyV+0EM4sSJTF7/TAvFxHtzbkZaP
ylrX1yzu+r7Zp7qIU7/eFRUNssnapBN5MzlUTPrquWjElvjTbwlF9YoUAHiUPzt3fM1qihH5Num0
+pHTbGdwfct19Zt5UHxuB/ckUrlZqLnhtNnNskpoP/zqJKmi3sRJRVF0pxfxUXIkACnZ8S77ZSma
+Lq485l+6Lp+63REBF3d/ppdikFMpu5cmSfYwqhAuM9mmiAJADgMfIppdnCLGaM6hvtIB72pjOp3
jYdTDiE1DBv/ZJy/zU0VmlmV8G45jDOCWVrJOPWsH41mH5hMgIQdEj5gtCNLD02o8HQopnnnIIGd
XR3Zijx1JYlsZF28cGO4SjjgRdMzTE4UC261ij6QTBxmubxDeyAqaxX5E+bl+nmrIF1RKzNWAGS1
znKYyXCfTuCsrjSqmeSt6ckUeNif2jMiDxeDxpkzZ/fk2pnEM2I55Y4bTlApH832FwSpE2a4ByVN
sDriDWfP3MHVJ+/RBwHBrdsZMcRPo6FVyaKmeDHMTdmMe6hZ7PwsDa0yexlH0GvZ3pPMxaOb1XBH
ftPXmPBzBnDD0OU4zfwIUbcjbVnQ4nVE7VoFpjG9e708kVYn40Due5sdmds8ef5YhbqlB8NdbghG
KMVSPqUDjywPm1Ksp1dvnQxK4IL+KLl9n83MC9oSl3JmTbvFZMFkyk3meZGolyLo+xZXEFhXjD6s
pIv1pBFmYrZzDmUTp5+TEiJm7aJv6oJEtYYXMPIgEXvwtAgW4SRcVg+LMb00nkyIQUJuL7fdwJ5r
y/8s06JGP5tAfKjQYY5BsrEut3WtfmkvD1vHugHujSA0Oe+9l8l4XN2BcP7om/2nIWcjwNq0MSX8
YGRIXnKdWP4UFZO1Y3BhNvXBwkkR9Tx/LJR1R+birZDu41R6EZnUYycqFEhSgBF6XFDTHkdpCTtV
gXoMERAslj9U1/8ZLSNqaw6ePzkjD0k3yD6TVYRMuFQEPWbWTkW3Pp3og0HkI7j594LiUV1UvRsY
eXYzEO+RV9lLVsC9gRkO5kndjh2Ou13hCeSh4lz4VRbIKp2SNB+Pg2+XgTM1R22Md0trhm0K5hKa
8p92SgI25HFB5o8UndDFpIHfPY+4p9E5AeG71WevxJl/NgZ/sAx+QOs2aPnwh2fkzm6z0CHVEVPD
D/WCqhDvNg5B7B96+sMxih92kb5JDXXbjG79rPyBojGcxvTnIG0aXP2IREWL4gsBNG5gw1aZ5UMh
cSqd8WngKTaieux0vR2xUGwZgWqvyXM2ss+st0nQmOOOEPHRO+qu0GkR1DbgDO5UvIMiPKZSguy3
7Q7a9PcTtW7zFmHEHly8E/jy0zLSG4lUMVjMeuNUHhQ2jT0UhjdsHqOMdokqshu7U4+ewQ5S89/j
sMBfVCwQmUybvOQ48G6ZHcncxa5jRFAney3caQca0XAZAA6xxwZzV8g4fPK7mDBezPpuKww/XCYW
pUO+E95nUyKn6KFNUKj7TjaJHsfNLCDzUzmflSsQfuCmgfIAMk4dhOxi3rEez2tej5iJlrjkasPD
ZQDZHJ6lp9LHlSqmbZGCkLdDguYhrBJgLqrUSjC2dIu9FyFrS6yB0TznAncmsfat7xzrevnkqDBB
sP6G+KMInLx8hjZ7UC/9o2roL2bLJ1/pxDfqZ24Uu7ajR1qLDR6m0XrTehONSGMEGarJZl9vSoF3
xtzvG4WiEGZU04bFK6ooH5cNbZH3jqYb51X/2lrpGHogEevqMuknIDMdcb+Y7u/aHZ8Kr3hpTRJZ
Jj2CVCywUyMGVcyeQWasnI0mmGqgmJSILF7cVzaSHn8Wr97iugFqe49EdFAXGcxY8ukxzUYjahiI
NtTi3hUdiZUgD3MzYpscDglA+8VJy2d37N9nyoOphJpiVwRrWWGAyDTROlzT2bJr7zq5CAyoF7cU
D71aFz8xF38vLL0pzfrdqf0WLsDutWiflQQEznFv8tx4qK3ylNoIItqo8UUq8XmaWHWfsBHvGDd1
3yft3sxl/nt2myJoVX2cDHnoEf9DzE7HmLRLMsuP6rVljGXlY75bcKH3UG7lqJzgyhmkB9loB+N3
MlFp8zLaczwrzLX3mu2XygTav/49jQ6yx2XHiwILOM8Yc1Bzkonu2e69Q9nxY7pMD9odjL8ifF6V
G5L12xKPIQzQmMEkKB7hxEdaCmli2augACPAPLebpRsTowZ+w+VHKskDmAL+dI4ds8oBFSimoFz4
oTZweTg3LWle68HZp+Ow5Z77PoLOOpxzvWcqeyFUbjP0yUN3bvNgyMFtZhq4MEQRNp1+bCW0NQxv
EEExl5ARwzXngJ0mXvwsmhEEAzayDz4s1qbT407VLBxz9tud8k/leJuGooInme8FmZg5OAaG7foP
IchWHV7cGKi2uukUFqhyBKlbnop6ScZc3Pdl+smZcygW8uqb1s+68k/AyD4VNDcCp3ZvpOk8zl76
KFUTD6ga9iUmSXLvKWNQHfFs88Dqetti96YMBzkX+PkS16socd+W3ePSgpfING+MwYtKFBAD9NA2
axmMVJjrnVHAHamXrG9bjdjGe/sG4jNImZG15zaesC2/Ry72mHtuVNfFW9lXW5zW3TCTm85ydxRq
J50rPj2ePqB0+gcLfrf+uuL1M0pFcVH+BLPdgxDDizXI26IaQMvh7gzUKtPSfADiCbs+5pt5MAOe
+fHs54lH5+1YCEyReMaxdvxbUHq8swUlkJLUJ96zOC/cE/UE0JlCBr3V36lq+ePxLuFEIyYZb23v
bTuePjse3k2tfc8GFiyGvS+GMmpZ/sy8aafYuMn7Es+5sbODRTo3nc0OPh22VjNtnC7fjq3b7qcU
PMcQMtt2LiotYDbYdqkf9AtalJMZUxNtUq+5M5Ab9A25t1h10hxlWmZ1z0473JDF2TMnTXJCYt0v
LDSK9Gj38z6l3hGvkI3F7TEEx+CdqYpYVIOImFcdjdabN0IRJ6AGypV1Ie8dQETdekAdC8TBrX3Q
tgUeydyPm8V9FUv/yzSbF9BOhm1d3Spx16MYY0+LGzCUZMKKpJhWyJokRflwBxBgYKg81o7EVDKS
HWG/zgOVG9fCCxxsinNLXwZjzvAdw13d0nvmuB/p3B8MPXkBkJsbOVVbdPoeF6O5UynozLxuh5LP
xpi7IxtJNGXkfQZforfYMVdV7HUWsmvdJLUewqpiVmiJIeHmCOIMNWJszlle69IBaT8avMw1qp2k
wg9L4T4RPt14EzJpJxVmUBo4IVL8mL0aGYsIB2uaorzNb7BaoWzLImiYlVCkKG42HlSFN2pZ7jKL
HjSe0IGL01kW6WbUiMN5nleBZdV7lENflmZudo4z4gkHZaRgInQvoFJX0T+6AEuznd3iGX6vOoWH
/fgiZC0Qypw3cMWhnMzgtvzk5MXe5PYDSFP2zWT/UnX+h89ODffC7EbXi3eao4i1ALFdOShkeM9U
IV4SNd1Bv+qJGPpGZM0JvGngUXI+G535gUvHDYQ9d1NFUEAWFm7PMhk692NaqiTnxlM1gUXaRjRA
iX2DJ3bEWFYEeERs/AJUvEMViIYNOOzZDunNs2GBHW1xD9DD2edzu1WK/zTl/C5z+zAt0/OUjWEH
P47LzEZCRfujDcbgDDqVA5ik8MT45Vv8Af2tLQY6fjnWtKW1Ssr+fcAqgWwRbZoOfFdWeWN7BSi0
6XT08CoCDiAsRn6QJd5qHtjDaRdpu3ojVrWpqYhz1w4bjYoaShcZGY5z2yWGZ3yWVgcutYE82ARc
n7nphoYA2bTFA4u4PcSQukcb+e7IQFhpKJS8aGhbgxfmrnHSdhbnSGTC75tuF3EfXzpuZx382lED
eKIAmpkVylTea6u9QNkyNqerjMrXIEhn/XudSzdlI0wB/BjP9RTpCrVGgRatNYOGtXyvhROmlJ10
MV7lFrjSaPfPOouT3wlSjOhmuveraBJZaUn7AMH/BirK0SrpcQ0Tcq37fbayYz81HTHXPnE6bGaw
JxHPj1uQnX6/gStC4F8tU5c4NpQFQZ50zgLR2SpvFwOUE7P/2kp6m3V1lLpI7av6VBXVPaN0m8qr
VJcXwVZfzJ5t5pJVchzxOPkLbLWKUFmryrEXrBPpVcJ+f/+Rl+HSX8yd4SRUavroQ/4v0q5jyW5c
WX4RI2hAt6U7vr3aaMMYqSV67/n1L9Fzrw4FcYh3exazGUWcagCFRLFMJubvBlu0wbt1qvc6SLJB
/nPYtrR+ar+2k6WFyDVwhgYaMuJGbngkL8+93NygcsUxwzk1dnZXF3Pwn5hYj9QVyGQMtavKk2UE
qi20aI/zp/e8SZBs5zmltHrfrxvJMrVLsS7Ggopz6z3Fm0y7saFUsp9u9fvRVe5nm3jivnvxTWd7
W3lmmaaJFklH5O+wXtG/84tznf4ckx3JeV3nq/0Di9VRFFj0LBh5oST9CDNUqDE5UfVt8aCDylI8
GZwR83VHMXRVMwDOuHi/m1LyMDDbGNe7MwdHHwz0nPuWP6X77Y1bNQMqHowDGKZssqP/qZnpiUDQ
zxVOj0FrWJN+6Xk8OavYuLDB7JpsRpqOvBOwUXkS87My3W+vYb1lZmGA2avGCIrA77AIOYMMpHhJ
PeFmukNextMgj37ht4qt48XCIgP3VVjm5qhgSYGu7QuBTvGQEU3SIOSNjVNZC7diXN8FQn8z83Qx
Vl19YZrB/SKVymDw4RiSJJ2jZLwte9mp5mzf5zUHRXimWBBuswSlIOyrEsd2RhB8xcixNY4aP2+f
IM9DKJwt7tUkpfKoqFiTilkosZZ3xhRxOvZXTegghDY0cHjJItMshtQMJv19kDWBzYCUf0ER09pe
w+pmLQwwnWKgnTBahV7YJI4fBSF+N0l3SmV9p6G68+9MMWhXllpcBCnWEva11VQO6R7i8r0XKmfb
zno72GJNzM31+xG6LzUMZVpm18IbqsZN7DXDqTJRmcInTyuhkPMm8WYfqGP9EXQs7DIXOvXjJm0G
2NUqKw2dItxL0QF5i+x7+7nm/IUteq4L34vFviYD5XcbbN1qn2jTW3T+0B46TifeHBF3R5nbi3yY
MJRIBOFhxlBHBsp6BDbie+tC7OAC+hjOAfKckrnBbaSMranBHB0E0HaK1+YWlQ6DaBba5AO7tUtb
uOPpsdFFbB0fc50FbZpRIoDVOHsbTSQ9rGLyZt+t5H+5PnacaMYHH8phsDTtyP3foxWmmxxDxz9L
aBT2LdR3cosnSrbeFXr1mY9TXviMrwitXNIFto7kjR9KBIGLPo4J4wDY1EvgmCUHXtYjq4VNBl9k
Emt5130cZQb9VwPsh4FrnBtwVY4uerCKQ2Aj5f0pGmiMhP9Czo/Xd7HYsOtm0+hhuMCoGJLu02fA
Xzc10EDrJiIQ5kroveKTQoc2sRTclPL9zBuqWw1xFr/P3IFkHmVB0dFrGRcpOtp6VHbUk5Tke85d
o6j7u9djeJNqOSqGomm6Qr9PF/s011UTY/xVgkpffVY9aS/YmHCYd3/L36Bcw4kQ/3zRfrfHvGgY
vI38bmhlR+l2evdeCj+2F/Qndvz++4zDVdKAPBP9fb/9C0Ulzf9OhpNGOO/yB/Xu1rYxj1kr6V3Q
+rME/EW62FUOjdueGyt1jDeq64EXztyhRZAv68dbH/O4hSj8JFNtSFBgao7kvj10l2w33icX+QCF
ZYjpRY/ynsd+xjs05mUzSJP3czPKIAl+HzIUPPX/eVT691Ojq154YZbOQoRgFOUZqbg3h7s4TT2C
lNu2b/x5p363wtxZTRaDPBPg637+rgonRXpTZG/bxEpU/7sN5t4GQdTh3k6gTzinT39LLzVefCPh
0YLmJLfxnncyzKOlkSxNQhLJTjJ+Maa7OuGoWnB+nzDwMPglmnDTSnZQ/m/9RzJyCO94v8/AQT9l
5pChLOIYyb4J7/KB85W1Qo/+23kQBg/0akrDoJekD37A3CFuc4mdYEccNM+dQ68+oQnBMUBxoTut
h+bdb2g34LgEXcMGVhAGK0QCTg1JLWVgRYe0JQaCwM2O7OuBMmv4k7Ntjp74ljW644urJA5zWmZ1
KEMGyzg2u2SHXq8dpCM4DwfnLrGDfkWbS0lUAQA1KMgYz2JyRg/L9kpWws7fz45BBVXoc71Brh8b
NzrNDV3M8IrFYK6DPHBs8RyRwQZoXBtNLcnA1dpCpz6OKTr+MO3uVToiYNoF3OF8HlIQBikUX2pH
NIvALY7o9w1OVCBWv+neVCRi7RoWk5bnidTZt3yDQYvInNpBD3Fo5h7JZUxnFxclQIayOPS74RuP
/+SD9GnDHKuUESjCOM/QjQHpCv1qKHaqp+y1NzCEIfijj2X7Er9AosOBKoHdnJT3Frpx6Lz8kroo
fHi8v4fnTyoDNkNotmWNmQLcdGOnONWufJEfqZpLeKx5ck4rQ9u/OS+rmmG0kFObo1jGR0x7lpzI
RR976aKdHmPw9CUooYygHDhezDlgljG9zEURpYuEGpVAcyPtQ0dz0meaf0ZXJ8caBwJUBmnQdmKS
OSoVR0wltwtBnSvCr8yO97nECVFVJvpoa1GDRiOeVCrBoNnJfQztNNVtHMoVFKBjiQNtvJup/oE7
iYnveBzdfNu5qkcFazCEhC+z6UOynTfCuaIz8burMNjTSA06jCBV60Q/UfJGmwAeIvTwo9a3R9+m
U38r93EKVqt4hlB9uEfvPX2utl2Hd5gMGsWlb/hhhIdYCEFLH6F9uT7HIycA4+4sA0Ch2AxN3+Eo
McbhYn3IJNR7FbeCeDjKR56H0j96A4DYukVKWjz9fa44HbrVIcr96Jvy91I17lofkuBpZ9XR+/Y2
cp4RtoQRRMQQAgGQl/b5E+7CERMw7r8zQTFg8cCXOSbX/BAvVYbquSqkN5EvccJxHlKyUrJ5Ek6Z
ENOoabZb46eZfDXqfZu9NtG5xUCJ8lXKnMbgEV3wLgLLWo2+rarJ6ftkXMLz4FIRTzjICxRtMZxr
OI0T3IHgZd+7KJlYEaTbt3d2ZXL7t4vIMlenRRdBPQ3LbtzmLwyl7YAzCdJOA3hlyp1Rc5CNevuW
ezI4Q/KmUVIBwXt6No7SXsOYOFUP5X29KTynZPAlQZsFyvYTxo4y/d5U5Pty9g9m3B0rXX0Xh7fe
D7+MeTVYI6kuuqTt825Ej7SGllrikhjtOIrxkqbzfmgQMTdKiRk20+nQ7uGn3TE2Irf6GOOoa3Q0
o0ENpXKvL4nt+4lrlsjcjeJTmhgHUW9Bnlw9ck6Nd8sZ6DKaQWnqChEvpUehPoPp/l30NUM3pp2c
6dlNewnDbofpgTcOzEFNVva2MVQj7EtEqLl/NDpMDyFpGKmcsI1zfCzxqdj5fVb2JjCle9HT/Khn
Aee+876SWNrToG1JXxp48agwqH/sdsWl+6E/SKdoJ/xoXciU7AIHEks7wxV28r5qreAb5xQ5oQsr
cDt3dUhAKILgzEErlwM1QTezfbAdKm4OfaVta5xzY3kW00oiGB3CzQvnO53cNuS7orxsm6CXd+Ny
szK3WRX5xqzBKzGtKbe3mC8b1EPLs0Kv7pYVutDFY5AVRE8kGmXG8o9oeBPDnYCuXvldMUeOF66Q
JvwGjjqDVjmoSTJi4u2msaVmR67vVI7wgIq1NdvzM/0qM+Ej+mNu89o5eHvJAJjeJmQyTOwl+m53
ajG+qmjia0UVs0EhD01oRmNrRxk0QY9oaDQhvtbFYwTqKkcAXU5e2ZQvpyk5T/n6O4u8K4E2Kqp7
bCG7qhVtliCd7QSGXR9oFUd8FL9PTuHk3AhvpfyLA1wYoziz8BVVUJIqbBvE68f2QPPwGIDzugPW
tf+E6y8MMU5pjJkaQm4ZgIy5yXDA+PmgukG5b9HCtm1p/cVemGKcMsn0NMl1ADDmMhAv5Agp0Qp5
Kg6pGz3yYuRVIF4YY9wQYZ1B5YYwYaa+KiP67IOKt55V71uYYLxvbNOhC1LUxhtQzBLljSAdiuZV
RXrCdEEYvczB97biMYavh+ULq0xY3mPcKe2aD+xFouWh2WWXch9gWm1HGc30t4T3ycNxfFmk+7Dw
xanAqCtpccsImlY/yMUEe0Rf4A2qtnwiotW35df6/iijD0MQ1LIPlFRvB1d2ZxQ5pB0tPVFGHh5Y
rdS8lvdMFulfs1gbJjA6EhPcM/m+PvzNANSeIptGrb2NIphTo7mO96KtQuRiifQjemHUaDGAJs21
4sz1JVPv1PApVzw954XoqyErEUVDgbaSAXLo382YQpoPwyBhRtq/C+TXEU2Zc+Ul6vcpfsLM1RR/
KvhZGGQ20zBVKQpj3Dk/Bc3HbfG/U3zhsAg0WyFiDDZ2lrhc1oR8MOkzrQwnlfxVds95eOm7jBPq
r0LH1QxbZqsjtFdDG1F2kDbFrJTX539xkHDVARYWmJNRZ6EvhQZRYvsqmZb2NXignEbZLj9lr3Lw
wb6ogTX6cw4BsRoVpNXgfWcwsRfHoCF5jgDkQKV+wCq5+5z+Dj2mqxkGF3004iYAKAkqn2h/Ji3m
d73Wf+fs4SpOLKwwOFiUKBeMA3BwUNHn0O3GPaZ7d7QLMEUQ+r/TiS/XpLAYmORz5UMTRXHMLLNl
dT6IROHUKdfd7r/bprD9Q4aaQ82ranA6rWCHemEJDZezfHvT8Kz/DgmJ0ib6kBY05zjQ9JwbeuRQ
4jshdZtvPHBdDdx/nZAiMjCn5aocaQPyK0Py2MR3evJo8EpSPBN0TxdIirEGtQ27FIgTSndapt2g
Fn/swXiz7Ww8M0yQpIgtRktkAI9Q7wPIAueCWwo/t23wjp+JjowyG1tFgIdpk+FEIhgfRcIpEK4/
CFcPY+5/O5hlnRkoEIrmnUrOcfRFqF4ykNoI4z4vnsuIx/bFWxODBOBXyocipsHlaH5RleFV6c3X
7W1bjyoXXsbgQKdMKSS6sG9VDa5EUFS5uit8qd0ZOCA4vHwzZ0VsO5AcKZNEwPXiYNDNThRh34Ua
x9l4K/qIxxZOrRpZV5adQsvS3U/lI6UNVsL74I6WmnjxPz2CPz6hVBFKIGB9REzCuPYYDGAdaPEm
TNJTCllaJND82yQGn4LxVS5ftg9r9d1bGGN8PKsrQ/DbgD7gGF8VHiRKvKKcZoUXiaxe2IUhxtO7
oh0FqPXITgdqEz8B8UrR24rE8T36K1t7x7i33BJwTNX4IuyT3tabGqxJuUU5afofIC7a3rr1FaH9
R9dESRZZeZMwbrsWA3Wyo2Fos/XBK4bOcPHh3xlh4LQz6jCZWjRdYCpJGw5tgflDDgat19rU60IY
h8vAG1X0JUZvp2N9GB5o9ij2fBptT1bjVQeamxhjZ3thq8i3MMo4Xj93pQ+2PHzCoH0b3C579SPy
4V2mVXRYmGHcbpBkaNqCFt0B+0YVPpCOl/TmGWA8zlB9HY6N0Ar0FzeTS7s7dRct6fvSRa3SE2KL
l5BeR6PFmhh8jVS5VUeD+sR/Cmw+Wh+TAwgH7WmvudvntH6jfjnHHy0sEIgkYo7qmgDWoKo1bdDA
2GqaHEfQsGRR422b4zkjYQJxwwh1wdSRWwSBhCv+1e1Aiejb0o3wlQbGzUv20nJT/FyjTBBm1mpc
xTG9yveDWz2kEE2Lv6WTPWL6SHGnPahp0GvC2VkOfrCNLU2lTQRibRJ0C2/T7qcmn8vombObq9Hl
1VUIAx99mctd0iDBMx1pDwGCij3tkI0t0cp3n4ouF8YYHMmNDEPY9CtDFG4K5VHUv8VoA95eEee6
EQY22l6pQ1CIwh274T0Q6ts6kD7zsQkldg266Sp0OxgPzDtRkDFBBZmg8N7USkww8jJG63fqaoFx
N4y0Dlk24gITkCnOPvQQjmP/Hk2PNa8Pdj03tVgME/HnUStpfYjrFB8As3aaW4kdnLXvPvhdhxeQ
Yb5sn4+0Hr1c18Z4XDxqchuB2gyKwJZ8hEovSvCYaK1tcDCgCc5VbLBgohwilVZyy4PG9UrMYrmM
C1Zaqg1FTxOA4AD0Mjd2TFc7Z4fuJnExuL4jrwG63wdoTIIAzI1P/DGhdQe9rp9x0CYOq6BN4D3o
JnmYDelk9jz34Zlg3jRNGlqhijLFUee7xjjX5H77DHm/zzxprSCQMGpqBKD+mVRPLY/lnusjzAM2
ivFAYoz8gOJbuKWtYkhun3xPnS3lHiQLVgBt8/CLfENJyA7ba5Opw/8ZIf46H/ZzIZECP1FE/++O
RnBGPUqBFT4GuxH16vpFukG5zqaQb8xW70Fi/Y6AMOdifAr7r38FgzEpKKvEfJplJ8M4vU4ufXmX
IybeXivnHD/iiMVXizKWiSk3wEqluNW0w1Tvtn+fBy4f/74w0BOikXEG4I/e5Kp7FeUDwfX3aHTF
FRdKi1dBoHdn6+zoghf24iBT21rH13LXfFPqN6MWLY2Ak9jgzphwUOwjYFhYUqJS9muK0DW4LFAV
R0n3R3L0Md7dOfquOdDhbgVNyZHDW+M/xCJX12AAhIRSoncEAIJ+V3fajR5NpYWOaWvn0W7OEjTs
eLD5DxHl1SaDKI08N9kArq6PCd7caS7tfryn2nX1xbcjzhPxEXRsHSODL+lI8tYEnZQzR01hacEE
AsPskAz9WfTDU9OBJFADqVYhJ96Y1ycVJBZ+W4M+cnhO2+E4BNLXuvX3bYQgu0jOSgIIkfGpp2qg
a9NSL6evdos+H3DyvcSYfdaU1lKmcCfmjdcG+LQFKeuxE2rMBc67pPtq9iEYs/Nd2+QgbQx+GGUK
BZwe2rK6Ou8aqT4FEaUKbbjpGO4VYqCwr4Js7CrsPAhVJwuFRQ/JzLt4gp99tB0+zJxmhfWo89dR
f0hFLTw7zyY9Hn0Y1KH2KKBXN7T6MeAgD+8d/mhVWlgpwOY1kwHIMBx7MFZbOUR3oofSC73gC+i2
nHRf7obvJgpktZ3bCvh9vU9Fo9CwNKEEbxgQ0fgdLEydmINqoOAeqKcQXN0ymI70iLPQ1d28GmGb
Syqt8ztfxm5WbWqBSKozb4VP8CIg070wwjwWrSLrcjeiuVC871w0Ne77vfzeH2db8xIQe3AibHrX
/7idC2tMcFooeQYhXTxNjVr2FrqR3uOidWdwQliJokUWOHY4iRSeRfpkL5wFNExtI+bYRLm4C/Qn
HJYhnoQSl7ncb79Yqy/iYm3MA5IUuSCELTrkevEhTA/zp9r6F7/PhJ8gUtVjDOmC1b19UNrA8o19
wpNd4u0W8z7oitGbsYLa74QxnPJt7n+ie8zO/Zsm+FSJZbEc+qcsDqYpckUxRZjKp9FLp+q1jLjJ
Yt6RMI9BM+dSKeI7GPWPyW0ecq/YERDwQ8s0fqCxelrY2sO2F9Cbv+XhDDLMYpPHbYCMMdn9t+hG
NYl5Md46tmtEUlRVlnWJHXJMhFmr8nqQER51z1SRywdVude7kNfdR07dOrxk1/o7vrDIbKY5CHEq
oLsVIwOSR/C5D1Ith8bTJVCWB7Dc9TH7CNUhIhsyjq5+7dwAOimRK7+laGdKH1Q78bj7ue4qv/aT
TUVpea/OTYv91C7kaHrIPwlugijJm13Zml7qL6bDI15Yx/erSQZ6Qdo+jkWLDSXya1vuuhScp39t
e+N6Y9H10NgZq6olkYJuUCyr/V7nr6p5hga0rQuB3fXYR2K4g4Lopg8/1/6zsMwAr1CBzcukEx01
qE3QIOlhyCJC0ks/yvvwR8bLM9PN+vPeXTeTQV9/MsW+DUeai1BoC9x9YuvgHN/Rz61S+NQzdjXG
QHFXgyGur3HJu5IyN7bHOYBelzLfxLF80frgefsU1zHlao5BZSlJBkNNkUH8L6YkB8mFbjHnAaM/
s7WFDCJLxgANTagnOKX0rPpvJvjP+sDLwQG6vZz1r5CFazBIEsc65D2o49eYdsdEBcSkbAJQBrki
wMR0ekgY8tT2eJeNwRMZXdagLqKfdwrI4FF8SLu/wvh9e2UcI+xUFekkKNSo+PiQJuW2y7/FbXVW
Be4gKwer2GGpYhZnyJbATONiUswDO7ktAhtHGx2D+HaMdxCY2V7YeuPU9cjYkSl9JE0k9aio0NZL
ZT+3Vvmtf4ns+GZygI/fMOXqKXfgEt62y9tQBkTAM68Y4oyVCnl+CgPtVBr1IZObw7YZ7vIY9NDJ
HGapjt4F+UIH3UL7NvYgenGnObULcVTvp/DG+xbnLY3++yL+EUeh1yQZhbG58d+aKHCzCpo8Zu5w
lsazw4CHlgs9moMR4IfQPnjpvfwgu90l2SWDVb36oO3Ah/hO4bFL8KwyWJLLc5IOPQ5OnVs3LQ03
mRI7Bo8hZ3XyNmapDJToTaAM0YyJG/WxPHx0VX2J7NotDsb/I/36D0GJruoSMUGsJjJnBn3eEhoX
aEKKz+ptfVD2yc5HCdijjAziHnpNnB6h9cZu7WqQOby4MdtCqPCIRhh9fS5+QnDFar6Oe+G5/inZ
tSXtpKNkQ+/G5s+v/0PAdzXOnKE4BO3kB8h3m3ttRz8NBTT9qzuq58wXxF6hQKEfoldrzEmSAOJY
aoe97cCdgFZQOzlJe8ORdmZoi+jL5GfT15/Vq0XmSWgiw4cOJpJhvVcfkiMmmL3/T3/cekb6ujI2
Kwxer1EYFDx3kG/bq6fsAh5qJ8ecxnnysjvZCt0YgxsB8FN92r4e6y/6rxVKTISZSVIfKPigc4y6
vY8m47YjCGzBK2JlShxy0hU8f/n49wWiBWqQRJGME4S+dHrQMKoioFwN9SlIxsBjeG21/xBGXFfH
PA59KkB/L0AeSL5U+DI4l4/mAwGD9DOd5aUnGV7Eb8pnUlyLw2ReilQLw9ksaR/i8IUI77p8P8mc
oH0dO6/rYlAGiqFCntUTKhjTjSS8jhlmJDncDiui7b/dto8HcXFWepNM1RgDWAY7R3fo6Mhu5KoP
40k7EIje04layqxIP3rqC4/O6cPv/ow0rytkkCUR1GgIY6A2bTKgyII6iQJ6zPTIz3nzdpPBlYJI
+ZyOeNrnwcvjoyFbafFl+5rx3oUPGF/sZkiMukOLLJJox+lZ31PqpsopzrTYkzmTxfPBdYqbqxOy
eVbMbaDO1AC5VIuOVpTeRwHyFIOgGZgCvuTdpFs+xmJC3oNE79TGybG5V20qh8QUkeSqneYZpMFO
YQs3rRWdw4fcBS/A+/bO8vz0Ixe82NkWDE8G5A3wvmOAEJ5y6l8gP4G+jXJffacFX9kyXsGsg/mm
eLA1zsFyfOej3rewXisYvxAq4KdffxFGuzQekz7ihDA8GyygCHoxZC1QLBLfarKvjUeoDWzvIs8E
/ffFMsYYBVFCc1KTfGzJpVBdcEFvm6B/5R9+oUuiqEPGWjHYqb0OHQfVRJCc1KP5Huzmp1E03W0T
616/sMHsVFuqglGM2Kn+u3BWHiVPdutHyG1KD/olO7RoiRpvoMdz4k7ErAaZC8PM/om1qcclWL+Q
axMNW//44IJOG6q6oGhD9/kQettL5e0mE/YNQ6ZXc4KVBslBjW5JwkmKr8YFiwUx+EuMWAnaGP2S
snAWg4NfEkvyn8eI17/Gs8NgrwBKAVUnqHT2nv5Kc0D+UdkHX8zSln5SapHAkR+Gvcl53NatEkIU
/Ccj4GDcXc6RMBGB+OH4mIDYHpJBYM7EF/N++5RW40f9aoe6zeJa6fpQVAnk0JwsvZmnu1Td+1rs
6uIeVAq2ApIYldMqvF75WlhkIh4ZVdSACEBDms+ujtkRs+n4XKV8LYU9vSGtfYOyjZN/oY0w5ASh
Ft4dXB2CW/wFzB1shAEDnwR5AOjlWaImQPgmc4dicIcKvPO5+KypBaRrDScv1Ift7V6/FNftZm5h
JUxBOyoIGjTjcZJPwfyy/fvr8eRibcyti2ooDwTUAOXshgJO8VzclB6BnMxpzoAu4LZMLP6YDs9d
mcvoR706JANUsjIV0q6yW0Iqpgp3ac95u+n+/AnR1/1jLuMkU+yu8Ume1vdmUDg+gazmxHnN1hPO
i01kPqr0KK/rKYeLyrv60O2MQ+0OTm3xie/on7uxHDbXVoR1M5IJHY5GfCDjfR3fQzPBFoOzqU32
LPOcYzXwua6Lzbn1apb7conkaDY48ROx6Y0DW1J+0zmoOLvmQWgcjj+uO4Zu6BitN0SN/W7UDQgc
VbQEQjtgFCc69icgqAM9bad4kkGyoR+C25bHiUbd7c99vVpl0FPVBSHVUtTlpPzJTM65aRxLw5kF
SFw0Bsdb1l3yaotBUCMSuhgdGdjUwJOS11HzUuOZs4v0N7bWw2Cmqk2q0fVA6enYn0uMcff41DB3
spV4/Lu8jlHXBTHwmCLtJQoljmwq7opp1wich3v9ybn+PoOBkaJBszDD78eg7UL78i44oF+ISyq5
/kGjX+0wUKi30GQF5xBqzXhoyjdIsx4gfIrajYIgP/yRcgJU3rYxEJhMg5pg1gbxDkQRoVkzNjx+
tXW0uC6IAb8xbhLBh5Sb00KkR5ChGtN0+1jJvamNb9IEKntzxVkU76wYJBymPIoh40zPKkDKHHpb
B5qU4FVtOHeI/RYUzMkUhhxzhAl50rODMTw2A+8bhbMU9qsvFYoGR4KvPlqASo6mSzNlIt/tOHeV
/dojrQw9UtpQnODbEu29++SCmQB80Fa3/Lv6D+/9L59gv+6KWG9VNcUBUfEFFQy79WPo9Fbr6sfB
C/cEdXT0Z/47OJIZhChCv81U+kE72b1D8AHdn3R8SZg76H2hc3jb2npD6vUes6IPbWVUg0FTjzRR
QD/Xg2OwS51sR+VklAf9YXijFErlQ4JPaPUJCYMfuuJs/xHreUET2XJTNnSZEOYilJHiG2aMKdQA
iiE76LGCBwL9KxDA3dGyEa+UvwompkFMFa36CPMZMKlVg9QmQdo6CiDKpoxvhpRyMnSr92FhgkGT
WPWNvBVE1G40da+k1W0mRmcpqp6gPXVp48ILJLREiAoHUf5hJ69LY3ayUbMGGks+LfzRvA8KpyCD
aBwIsFDn4XzSr9+P6ypZZGkHfxblTIIYhEvJm0I7SNBpNweWEUIJgxbWe4gjQ0uc8/22+pkDYlkT
itAKMSWDeeWgWtUaEZ2/Fb9WbnkgGFuuT9P74FUYmi8/aGFpb59511n4CvfwInFC5dV7s/wLmPcP
7qpXeJIUZ6gtWg7E0M7tDDJ/Ze+/JTuaX5bs4m4AqzOaKJz0i/Yg7z/T77X8G1g/VgaERiKAXYaO
7ax+HUJiGVxoX/WppRnGl2eJiBDeRr+8vPubCTTfd45ixxbWZfPkCtYeq6UxxoGLMZGFykCD/FCe
83ivQbExe9iGm7XrvzBhMvQlqEJUWqQhdAm6B8gqw1l5tc21CHlpgYmQZ+iC6yARAXbNX6HWPccX
LSusMUD7onzYXgzvdEz6Yi5yDMlAQCsW4Q5Snlas6ai90fOhnIz6G+/irYZ9y5UxsbLQiqNOPjgJ
zr0j28NlPFFpB/UIUc0jv4v2g1qDjc2X9pjHcCx0Q1ETfJKiQdkVd76tWBO+vTELCApcYiv72/Fx
3stQ3hngkuq96NF779+Mzwo61XkVeerpf/41qqLp0CbTVZahNa6F1EQrLP4aVYTA3blu7sr5q5h7
qWhL+P7ZPtp1P71aY9be5r0ykWrCNHE7erMJ1cS6c/6dCQZH9UiM8BKi27aXH/ThLKm8uevVJ8IU
r4tgcFImeWU2KbR7W0e0swcQCduCne8jOi+6y23hidcQwrXIoCI+TCvfb7Em9ZYWw1On+tLuNfiH
SgkaUQbv9rW3vY3roHVdJIOQWptAEVXEIkcZhVOw2uoNZB15ndg8Kww0DvhM1YsG4+RSitmurjoO
0KcpC56qBMftWN7VUNKFHtLbaAiEtKqiPvnk6yd2S5JlUAyoGno0mXUkGv6vmKM2RbLYMgV7DjDj
0hac27O6W1crLMpXUzznpgzuocnoDmPi3zdyYpO55+Av9d8/IGFhhoF6U1GmuaA0oH2o3yPi3NVC
9KaFoxfogbu9b3RftkwxSN8Ouek3PV6VwnjUQDE3QUa0bawp+jLgW6iVrbzjLG4d7nFKuiqBG0Zj
pRg1Ms3ZbCD9QgO8j65JCN2YbuMVByjQvfDKvusrvJpj7hHKeFqi+rhH4vG/rdGUsZL3Qbzq4YtV
0T9j8WRW1RRoQYlVQRhXkm8/JQxqfHj3f/aNvUMBGVSzGme0cQgnYWztOr6NwwcxcWYVxOnhJZLf
Z13ggPm6K/7aPZbeK80EKTShluyI+ak17itlwOz6z2J82HbD1eBGllWU8XTdVFjaQ90ful6DxLGj
BMQKISA1YFCym78J08WYOcC6Ht0sjNGjXBxVm9b6qM+oJkxHyvoee4I9vScHBTqZqd2/ba9stcPI
XFijmLKw1mQk6jOCFtCUoG+SflVAPz3fpy/aY34DFlWvvGTfODbprf3jVi9s0lNd2MzRouI3gUy/
2CS0JSsn/04+aFCgaXfmYPHCa97hMY9jGYRhU+gB8qlo8M6bl0b8WSSG1ci2gG+27aWtXrPFypjb
3CoNKIvBXeLUkF7uIksiL9sGViF+YYC5x6PfF1M6IhEtQ5ugu4vFfT3c/xsToLL7/XTKupcmGfyD
ThUMNlFMy5/v8pTnAzRq/mcf+GPmf5QTko0VQhb/MqNmXe2iy/hAO2yoyIj+LnBu1SpQyKppKKIq
6ToLFE02p/1oVCgYmOBRlCdP9FGVFGp0cnccU+tHdDVFvX/p3WLTigV9QApRdMzpnKezrSi8PMT6
/l2tMF8lpdb2Y0u7XaLMpR8HwyX00Ez6s8JHFzrLaPvcZ9ziapCBJXDahpLpowFLDkZnHHxXkIgj
GTHnxf8H+LvaYQCpz8d8AK8dts/tXOhqu/5BehhtSu0SOIRXjOdtIwNFejHpFWjoKBQpXmjnt/03
H5EzbSNtL8pg8UZ4Vp/7hR8yYGTI4NpMS+xiPIq1BU7Rlyif3KnqXUMaLbE03Ux6F7TwffvwuLvK
AFOeyTOID5GcK6Vyh8Epi0TNwZ+LpzrzMXOb2jqpD5JBrEoUD63fOGnV8/Z6HfavJ8tgV1uWRBlz
DSfr3wjjbSucYmlXF/daX4J9DZFd5krjJTdrC1q5HO9dB2bUDE1RBgsoS5uph6qvSSFC4yT53pQH
Tedces7vs3yZUFKNanxZoi1YgwS80EHnIzlwznDdV3+tQWHibkGNTTlKsAaaGADNG0ID/UF3zV3u
lhfhwOvwWcexqzkGx3RtALUX5UkszV0VTlYmfOlqznNG3f3PV+Bqg0ExvyFD1hTIdUz12ayOppRa
pH/shruk+7G9e7wDov++QOU5TZs8KunmiW4PynG+OP3qE6PIhkqgr4iEPnO1s67q05Z2Tk/3+WEE
kS6aMiADMWaWdB/ffHD3vvHFElYbqU1FgyKiCU5ugyWvGwb8JVGLUi5CX4eyrmSJ5TuygonOzhFw
bE55QcfqHQY7bS4JPnW5P85vYZyBT0FN0XgzKLhWZbrPleRs1uJFrMjjaEpQXB1icCzOd9IoJNYQ
NwCfnEdPtP69tvgTmG33xwlljRw9CNEz6AzcxB1P6kOJQQBKBT19qzgP7/opX7ebAVKhJWIZxuh+
TMCqp5Da0hLxoOjlGeNbnIT7qssuVsbgZV21oZ7TrE46N9YcXGYwEm5fivXE0dUEO02faHMfS62A
O27scFb70MtfGvRuqBdyoPPAhVN/+dSn6MImA2PosuniaUYpKkmPaXMiFachbBW3Fr/P4JYajqNm
TgH6+wvh6KcQZPH7r4bW7jl7t/qUL+ww2NXkvlQlPZ7y+nt60FGGQXDp0mkQ/yl7bTOL5meRoj6m
vTuceEXM9Qd9YZ3Bs7rM07ii/fBUa466vX/IT8SiElPdS+lsr5W3pfTfF+ApC8iW4KLBE5PJrobX
vN6XPFLE1adgsSAGSsKu1PLZRBmvVO4EFdtnXHL5PprPbcGTHOQth4GMbqqmViZI94nGI9Q05Oo+
kN3tHfuH8zFB+2ESHSU7xjsiMfPJEAMZ0QV8bxZ+YSEFeNdowf+Rdl1LbuPa9otYRTDzlUmipFZH
xxfWuG0zE8zp6+9CzxxLhmlhruc8TJ0qV/UWwJ2ww1ruRIudVrfvVzM/2nnrqvb4EMsV3oqtIONi
vuhX73z5DZyOyGS2FEtj8x2FsjMr7MJjAl6X4ndln7uAIT3p0UBELmUzS1EvQjldMculL0cDuqLs
WAgEDsl+dorjP8/7B+Hw5bbeXORxejPGgMDLKT5m72Fp41iBJs94qGEKeHUBK/ZtojZoA1OQjW3H
gYtYTodauW8msmBTsRzALKKkJ5Wkd3VPdrMlQkX+TYi7yOJizjyVbZHOCeBCH3vPwrQwdVGksV5a
8JlXB/tBEW22bm4YoM71Q3u50NOQ2SzNHFR56ysJ8mP+OO/rI1uj+BveAGBMd9ldjcaC5S6uqOW0
bZ4/hP+COpDQ1JxloK1lBnhMog9SgZp5Kojj24WvyxH5gehRLjK9ZS+/8vvfTMhG5vSOfVc5rM9b
u8tRBD8pMEcediA39VlXU1hGMmVnWY5dUNg5cqftzX4Iuqw9S0oiCFLbMepylZwXyomeRSABYTNK
f2O+shml7CCqDQhskAe9nIwsUkxLxyt6uTemO5rkThE9yGtAl9W97VhFysG5l6afFjpYSPe06nmy
7rX+QVr92yIEpq1xHsVa9CweM+RdeR5O2vOYN64+h3JGBVFVpA+cCxkyZY0wrYMHQ6X6M6BxZr1+
AKK/vxB5v2jR8zTPi+D6fvNcuGgE50tsuZi60kSHVe5Md4rTu0ozAzoDa8gosE+6avt6zX3UeMIx
Gk6Yqwyy5JFWyVdiL6+2uh6WRvJAfhW28yIa5RF9W87rJOWQAVYM8WqdjhZ9kvSjbgg2FUVxmZ+Q
buauKWzrLW9iO371sxWCqvJe2mWHf7EkIzAMfkC6zi3ZaguciIE6MFLV8i7eScgU6S46qbvIwZZy
DHAHYxWFYYFy8dgEhp7K8VpAueTd39yx0WkCLnz9gQVGK0geC7cN5kDyRJNmApfDDwyMJtUaksNA
5YMekH2607HDmIs5crafnj8UmWdzTfVVNioC18aqIWxmMD4ooRxA7lHUo2N50o08Sud8jjpiwV3H
EoSntiaAptJT3IiAn0QRl+dwlVcdTeIa34t56vkjmhMO5tonx37qMVdGfNtlOJkY0PbsMK8cIZWk
SFM5Z2QbGDsxa5QRem/0MJoLLt6agZBg1hR7wx+lQ+aA8dQzhU9QQb7IgxXIlRKB4wuX2wN3sX9m
JqI9LPc9chv6bMSO/vW2dxc4GZ1zMuh3qW0Gog7PoMQHU6HbZfUegL0iRys4F98PNUixWkaMD9rD
9NVTA2bQFDTuo6sftH327Y90VFPBYGArsg18/J+faKrVW80wYsKLNu8k05OXp9vXtrnDYl8J4J7V
0hAvdlmkrC0ZHfIDm9xevNjFdOzutiRzUxWvJLGbvXptygsdSYkdNq9dtUAZ66+ouL1I8+jKDTBV
9fw4m4OraWCCyKTAWICCZRVHyywA6VyFwGkLdHt+bKh2tuXhnKjrSaHJWZ+Bl1AmXjWZ+7YazlZu
7Is+uS9M8lDNWZAimUhzGqyztE8Qj21rPUu0CPRePjKgWFDfnZZy3Kd2DIY9rTtUvf4FxUvTUdLi
Mz5IuHa5m+CXAII7rKPOxZSRV6/msyznYSVjc6qv7zuFeimlYYQHWNYWuxHveGeY23dVVh4ITXY5
yR8BrRg72EoCHyl5WCsjx/9R7qlcH2OT4nk8PJtt6k5JH2Z5lAd1Xhw12npr8boM8fvbH2M7TdZl
WdUswzJUPhmXlLyuDTojGQfTQi1nR0NLgmzAgGm3+mpRBEZFT5NkuArNwL86f+6Wwm+t/MFuiPCt
t+mIr34Mp+QYMVBbJDCs6CG7I1jKG3CnGmGOcXgjGN/9i3H4TSu+kshpPenaRO0XBHDzeQW+Gzni
YwSsPxS7bBRe1B7afupdyeN0v2rMEuCMKvo0H6uweOhcbJl4S+3E4xt4Q3SWBTWCTXd4JZBd+ZWx
tYbR1ZaCcF1QcMEa9NA0tQ+F9wV6JJLD/v1KTlyPMii/UJVLTnMwY8ifONGneAd4WDQwWL/S9kST
m5t5/NXRuDy+jNLMqjukulRdXgZldEdFuctGsqtsOxAcT6SZXPjUIq20QerCwrcaVN66z/30m44d
BmnXHjLfeMo/3JYouk8uj2/tgUo6i9eFHU7lXy3qLCIEh00RV36YUw1LlWLZRkbujTUqG26hlo4x
fv+DY1zJ4NRCVaJxaW1YdEl9mmJwCCCognqwKJxwakDmWM8pm1RMCoA9pXtZ2U+r02WZWyz726fZ
zuKujsOpQScNwygzZMHxtTyDjukOw5+76GV5YC5jCJQgRorKGhPZuy52ZFHdRvTFOKWoUqx15zNq
qIax7PSq9Car9IxGlOJvIoNd5wJcDmVIKKuXFJoxudaO1fnGkMFPaF6+G14Hj+X7xTuROSubT5rL
5fKrn3Wz5Kst43SdnwGz2V/BaBqY/ujSk+mW7AXgY9wRY0Q0YJ4ZGEIYz9bDxPkbKUnkqwWXzeMI
yQARQuetQ4InEb9qvvZF7+jNnwyOXp2Ziz9UMmI0ltEzJ8ZXvWzcXq1QMlKc23q76b2upHBRZ06W
ekxbHIXEuyF9UKzH239/E9vmSmHesowr7z9KtZTlFZJh1q0wGektUmETOJSgyhZ0zX6jnAbmDCyU
3sGR+XOkyTppVVIFLmU5aEACKAKtxzOG4chrgXEEsrk/fpL3oqLlditN+yGWb6VpUm1Ew4wEfHqc
X9OzBmLB+GB5yjMNh4AtdWGsyRNc6/Z3u8jk8qE0zjOrwYMG18rewCBXCPJvOfBEAbLjNs9xYL7c
lvg2QvzLU/jqlJw+AjZVGY0JNqihYmSqSWioIEzTut0qGYesbcO0sksnmYpTJyeHZV724C13lhoG
2VG3KdYgIdqTUowfplY+5cDxQPfRXbXRp5X1IFtGkMzyB7KO+2WhT03SvAzR7CR9cmol+8Ug5DQi
+QdbDMoYq+3G2rBT5/mzXPSB3VcfjUx9Tkfb6zrLjw34pcz+K8JgDSZIP5ta7NE+OlO70J1+ycMB
IzBZU3p2O+ybrPoCioyAqvEpH8znnCr+GJP7lKbvOqzQDxb5sI7lKVqmIxgEvdzGkwD6nBi6Q4vR
leTy8yrRkzRHWNqejmnZfRua9gPFBCDtu11bRQGDa0xpvCdSeWeSJmgLOGmCKcFuovfSWge2Fb+U
K3EAwvbOjsbdNGWzwNK3reMqKeKsQ25BtNOyBLNrnfbEwAHJsdwZnnJvOekDSt/+tBdSLGzHxYtU
vuoGrB1SZBOkvoG1ImmnoOHZM1itCdQS/uxXWJyzT9nJ8CNXzFy6GTmuxHN2Aj45tQR8IV6UZuTY
mjso383VS8Fe0Bf7BE+w21ayXWS9ksdZyZTFGuYL8Wpgm+J2wNqz5a44lm9Uo50nYdB1QWq/q3ei
YdftoHTxCJwnr1tjAOU3BmrQYXTlUXZj2wRajmg0gWnJLTfAHNOVP08N4PcNzPEUqKHmBy1kD7Ba
uMYt8m9cdjhXcUfbBGY2NGdr2BfJs+BDbeeGl+vicsMqK8xSMpAbSvu8cIoXttQYPbAswgIQKBgn
QZGn7P/FUhnTgFsXyCWKxtRmUSrhAjtfA2cTSGi96ksaKgFGru9FU47bu6NXXpvLC0mi5YpWIotg
tajEpY+g1Uh3q6OArklCAtWAfj52S08CzTcC1d3w4b/qJed2gI1VELQ2MFSsPg7S12w4DaNo+Fqg
+xY3uDyagAXtVNwpId+I5YzVe9p4txVm05FcLtLiHEnf4n9dhWce2mqvitQlzqRq77o6O8oyBqXz
6CSN+f62zDcggRu6YnHepFVpOcRs3ZEtOCcuPDZ63PSg+AUmAOG5X3OwoubedKyAfw3ejQ+35TMb
uCWecymkxnb+zKrfi/JZbWcnBcNI0jh9/CfsSfbV5XJOpRrRU58LPGn17oBVEkdKvt0+icCd8CvU
Vb0SIBnh66XWBA6Wzh8aW9BWFongHIqVYVQGdHYAVqQA3Wy+6CKiF1FsUTlLMoo862pzZJWGIpwx
YTEGsss6LZIvP6/ugiY95h5c+Shq8m6a11VQ4/SgLUGBmUyTiokW0HoaNCBq+toIYac31e1KDKcF
M2xsVRus/JXph0y6m/VdXSSYBhJUBbbz9Ss5XGyRSKaMLSMEY5Pf4wugbt3kg3lnolvFFm30r7En
mqjdbj5eyeS0wyzm0lSJyfzwG/y/Zz1o4eC9eX2PfLqt7aLvxYUYe9AzcywwNVJJnwdzdExF3dWl
sNG4GUKvzsTFlq6xljIrMQjD7pENvFph7ySBftbQtwL2Ol5ay2NxJ3r7iNSEM4NpKhQjx6KKN2if
KLbMR/rVmr4n0dPtS9x0+LqKxS9LU/BfTkuGzur/nte3e+L06eJG5b2RBZl9p9LFQb3duS1v+6Nd
5HEaMpcNsUcTx1KUR3v8nq2f20QEZrV9dRcZnGK0+mDGa4Qcca3SdzmaRZW1nnIN8D9W4t0+zm80
3rBlwyKGKvMQmGZSRqZqIiZTbFMy0Ih1rz1gQj5Qffko6hxtH+wijHMddt10JF5h0n38VJEv+VQ7
afQYZR9vH2r7G13EcDqR4g2cjgRs62pdfK1A0NRJxbfB/nJbyrZdXaRwmtBFem9HJt4QPekcPSaO
MoGjRwYpOWm8dBENvWz39/SLPE4rpLnWl0xl08YnBuLO+O+moAsBqRDePthvWkoXSZzH0MYuxcAJ
TjYG8LzPqFncxXfMhEF/t+y1c/wsIpVRRJfJeQt1NYFVQFATar3Ziw6ghzjaTzYwSysvAbm85GtA
OGLTGNnhXXZuHdlJ79dPGAn5IqoaCnSUT1ITbTQyucQvqYrPMYaujTtZPieSwG2JpHB5qor+aTxb
LTKd9S5WD5H0XbNyZ47e3/6UAkvgM1NbqiStbvAlZXmvwhcm1M/oX/9NBpd2rKirVX2GpM3Aott8
GOVQq3e3RbCv/0uGe1F9i/MbmbKsC5AgWUrF+AD7/YSBi3+xqsFu/ZYcznEopB0mE53tf+Tkd6Wr
3kX3bLO3EmJCKFvCDPRtFRNoIho/3xgTi3SEQgVkcMwPu3GvOXlo7xi1fOyJBsQ39c1QGaiWodqW
zNkX9iGaucQYm6err8Bn13dG96mtBUq9HUwuUvgGADGrakmstwUoBhPWufO+3Rco+FcoWok2RtlH
/+VjXQnjTGjBJguN0dLzsuo+MT4vkcANiv4++35XJZTYjrHoHUHpui6Ikt6Zp9G5rdab1nl1As5y
ZCMlVcyqXlnqG4BqwURtN377bzI40zHGtegIA8ac4rsiv19qtKp1QQ9EdFOc2WREbdd0wfu3lufd
uNZPetH+x4/B9PvqYxhWmaxZy+qTA921RnTXAAXx9k1th72rz8EFWItMpdVWwJee3PrEkMMWrGv4
qavvGJuaha17MWGcwC7fHpNX54r6lKJjBJmMFKksQHfKgp30PvoaUzREGFK8wlTP6UTPq23388Mj
/IL+j1SwjFF2AitMEepBBZbVrHekz2z8GNumX//b5b4VoK8OamAFoFIb5LQswDfnYWdi0yHGQDf4
n07YvcsdG6M/7m2pm3Hj8kXfCjdXQm1LkVQpgj96q2rv/i1XymbyciWG8xR6b2BoAWvKXla04I+n
pqtE9NTLnW+s8WutmH9Sw7iSx/mNyKindk2gNDMAl43HWRL4jO1U80oA5zTUCOukCob+vMIgX0B7
MTtWbGHaWj6WZe0a9fJSyqs/RpGrW6NgAFjgFHnwR0NTs7WVoJedctCqwVnTfd0JAGm3HZapEA1v
G2Atcpae1abcrxPcbazRc5TGD2iuClRPJILLoTHNVtpaiWXT0XhayYsei+x3M1cB6Nf/zsBF9LyS
ekVZoHQt5kEX33DBgnIyd01Q7Zr9bTP6jT78kMXnxGnRzuPQ4kHV99MXeV38YTGebD0OGjN/pvbq
yan5TSu175osYlTfdpAX0VyUx4Rfmjc57rGez1J2Yu+rwghIJDiiSAxnwmaChzDFjXpD8lHvz0l1
7oywjEUgfL/JkC7H4Ux3MMaollh7lhWYjL/QZ3fjE2UQu272KGoriA7FmfHQpjkmunCoWNb9pkZ+
maaBPcA9EeO/WdQvlVs9bSzaYcHEBLuELI/B1E0Crye8O3bcK28exW0aVxLcXqK6dQjeggcMdDTA
EaVe+SB+DWw7osun4pxEVZRRjcVlIAbooVR/iWpPA/35bcsSyeC8REnyAo+AHmtcdnWyl2jXLOYu
bagAm1QkhvMVNYa4qMSQAkxzPwP9qX8SUqm8AdT+mo7/uC4e22wGYG5irg2LtYtPDxlKp/Jzs4s8
CwXvDKOYJYZ+Zt0VzUeK1MLmPERdpnQo2Vp/H8RnrPnubH8+sNSpxDtKWCEW+HUe2hLE3y0Qxt+e
OOlZ9vEYBR4JW9oqg8pt9uIJV8G346GtJinGErGJl1tJnxtylMoPVMSrJRLB+QnZ6obaquEnSLTT
U1iTfC7swr+t6qIgYrNfcWW+9VJUcT1pMN8EiAtgIJyafUFCKb3vrHsL8ygJWBGM3W2pmy7QlA1d
NgkxdI0T2nVyq9AIWhkPn8vKrb6TyiPS19tCmJX+ovqmhuEXg4FLvM0MX51MLqlWkIm95CuJOLGl
O4oJilOyOnZioQsznaKi/6PrvBLKfbRpiNRKZtNt1akPCYABeodVRbSjCA5g+3QmCLvRhgeABWdf
qYxxmbiAxqvWvog/deURu2eFnrpkkZ0Jr5Pbl7nJHmmbF3lcKDZ62rYVhbMC6+cL66GOe/MdyGPe
WDkYdBIbY8Bd7yXPfrktm93Zrx/yIpqLznNUdklr4E7nNjSBwJuk328LYOp2SwD30chSJmoewwba
WQuStMYMFOZdatm7LWZ7nO/qDjm1n62YxA2z6CEBJi2jNFxUh0FuM4REUd9RdGtcXC4rwDkUPYKY
GXVBPjWvsV2J2i7bc/dXJ+KicTaMhVLWMGQwZacOJnd3KH8j+LtywEaTsDc/C1Ia0bfiYrNitphO
tylKDtZZoS7mwWxL9J223dNF4bjAHJM1kQcGj8iSeKVw0mP5SN3o69tK2XvpkfjJQQL4UnBbPwRf
jI/VBV1zQyrgsIC1tlK/FYEWCo7Fh+TBqGSTlnAZBm09CyDvtu22JJzMx9vnEHwiPhgnBrWacUYJ
sBmKpywdMf6Oxr5WCtKn7RTjonx8DF4Hw5bS/i3oMyi3xE3uLU9DkwyqJ2ySiQ7FPt5VNGkBcFlI
CfIZ4FM4Sd45gI3Fen0h8LOib8S5iDRJqNXNSG8teKLxTOpnaQ4rTfCa39Q0lJt1rCZh941nUZBV
VLjGGEak2i+WuS/H97c1QPD3+bnFfuhoATg69NCtEoDmWLZqROsJm0WkyxH4FeGqoqOksyJSFr6t
6B/fMJuFo3Tb5ccrOVzcS2SqSYOBwgdrcuBrnJdPw6vxaXQXD2PYWAP3JiGvx6auXcnkAh5IJ9Sl
Y44gLpylcBSU7NPHMcN43Qr64jJghc/y+Y8CxpVUTsNrbSmUpMzAj554WvSqLblAt1kw+CXMXgng
dHskI0mkAkQIpUl3lVHsQMl+aHXTwfJW6WDg+c+WZK8kMmu7Mtqi09PRYFhD1uc1YDjB7N0zHzDo
7WsgSf6zbeQreVw4lEGLTFMdno/VjWvPeGp8REDgmdVoI7jtMTORDQJrKMQCqDPtVeGBRYbHRUdK
wU9Sl3jwM5ptgvKxke3SXee9QSrtC1/y+sy7beuir8oFyyZGUS1hbYY2Wl20TFLpq9w2TtyFo3AE
Q3A8fjl4WNR+bC0E5qg4StG5If7ts2wbHsBZNUM2ZZmne4nmtsryEenMmCmhFMfuEFvhaIvQJERi
uK+EMcBRl2NYWmyfexqay76aw9sn2R5Yh6P431G4z5JpyjJWHdgxRqb4bnc3fih3vVMA5lR3AUET
ADQ4FNK8MG/4q4n/kMr3E5SmAOXSiDm+7jD4GNnfM4Ob4LDYkKxwn0pwj3wjYU5pq1cFZt5YnoZZ
nCMFSMTr6mL8Ilx9RvO+CgLndsJ7uVaeVaobsTs82inbkqH71mvDEhREKqbyH5WgPmAw/b9p5Bu5
zJUHU/p4tvsOzy4SvcsHcDIvxxSPvNvKsn2P4MeQdQBrqHyZMG2bSMOyH7YJi/2shsAiFC5F/ubi
LjI4V1ybatxpNWR0fvLA1ovUyDW8ziNu/aTto6dWNK61/WK1LhI5Z4yF3Bbs6rAyTNh9ZJOemBX/
kASSr/tslyA7sOpQ5A+uLraDbUd1kc1ZeFqDN1aJkZ0sB9CBBUWQeAmGY1zGhN7uqh0VDshsZ8NX
x+UM3paWtiSspsIWC1cAiGHJ77yCnbA+INII3ItAY/inSolZWt2sYQZ10rma7uk0d6iohigSwpU4
El1K9UxGkzyfWrcb0zBOPi9Lsb+t/KKL458rprpYACeAZk4HRhRTAHktRcumx2z4v6hUbnvIH5rB
P1oqfcrKlvl+RktnuA1rEGHyk4bIZD+LUrrN14RNFMPQdQ1gg1wiGSUTytgtkte2I07eYJXqtZEf
7FF0hexL/OL2r+Qwc7jyUkVEYp1U6ETNDfbU5zw0M7xaytHtuv6vfppOUtvtp6La9boSNEsT3P6E
m4pyJZ79+5V4WwKvhtpDUWh3StCDmD+rosbeZpZzJYJzX4WsJprBiCDMZq/MztyfzfVTnZ9jTbCH
ycz01lVyXstO5hZ1bKxCL9JJ0Z7bIrBbzRlV6rZt6pH8YRJhMIuOxvkq1FJ6EI3CljMzVOJne3hR
85dUQq4wCwoDm17x6hI5F5XFeZTWJh63GbBjVjLudTw1bquCQOP5DFEmLaZcSjD5GkPpxLJr1Tqe
F16n7W7LEXwmHhjfXIy50phlZWGKd0W+S8Nknx1Eo7kCzTa41+eYJ3JVj/BNpga6oPmOFJEz53+C
ZXH5LAbnJbJysFqLlZKR1wSj/i7Jp2BZO8Hrb7v6eSWGdxLTqlY2RW4I6gKvc4iDZ2aIkbcgEQLr
bV8b5s4VHcDShE8MyyQDWkzPmoQUU8Zfs9gh+ZfbCrBtNRcR3Jchhv0Pr2CThtQMOuUU67ZDm4Mh
i2pC22ZzEcV9n0mV5mGOUA5oytTRx9duEHwa0XVxXyaKpD5bMtark8+tfqd0H3tRM2bbLi9n4Fy0
NMiZNDImJ2sC+mX8sU1t164SwLiJYpHotjhPTSoF+8AGi0XWfNfGLGeuh32VLY+pSU+13R3X+nvU
9v4wtidFb1sHcOrAzi8b5PH9t9taIvoxnDfP2zzpyhhuIl9rV5do2E2xoAz6NpH6a8S4XC3nv+dE
w/T+grEgK15fZV1BG6/OXNqgUlRk3/sqfbHq7D4Hz48x9ntq2Z5GJbBd5rVbdvnTQMl5inPiUEu6
l7XxZOtjkBPVtScQC5j1l6wFXXcz+epQ3o+z+WGUtBeqT7t5okDzJs4k0TMQcQOpre+NrjgVXRzk
UQIsddvNZs3rtRQgTya6N5bIMrZzN8AV/M/QuYiyLr2lUDaWxODX3kZbj+mOdR8oRuJFSa9Ah3my
gnmNKtoZLHwBOXYCd5ucfjbaO7oKXMtvTmURvMRksJbytGcmgq88RojIDPYh3iducxedAD/otIdl
L0JA264U2D+k8bl8oel6l4Hm4a1otdwxRt16z6guvCWIHEzAfAbE5uQIobi3vc5FLpfeV12P9cwC
D5YkXLHrjQlLN/uSef2RPZOIW2GUfO69P7HHi0zOa8dZgcLIBH2RI9W1+sSfB9u/LWI7MFxEcN5a
1StjaNnTKDOezOH7qIIcRN3HxrEXDRKJLpBz26qpDVNVY7OwaOagHZIDzYoDqnGCVGfbh10OxH7G
VXatNz0eERb0g5LxOba6+6IwBJ9le6vwSgc5p41CsDphw49xPxoH5VC/MDbGEugj8r0yuJED+Lcg
Fva0t58tl5Nx3hm7cERO4T5R21cD4pSAa+4PNBx3duaIFu9EH4vz0loXR3mXAj9xtd7J/X2knEpT
MHy47Z8ux+Gc4Th0ctOuEso4Ct1hV42hcuABMRwSuxPoxHZb5McHwx7jz0pB86QGyA60vH7VdnVY
o8BhAVlQdxhsabtTH+wHUXFxO+X+3/F0HqrRiOZUyihezkq6ekotH5JlPUZ6+SlpiVdO0YutVBhL
ALu8e9uiBf4YPvnnw+YztRulsgiSfftjHQCZ/dFwIkd3y+dYiGV329x0mfMfdquo/WriZuP50eoP
+vBHj7DLNXJew+jYc7lQ0ZG1d7F2tuSn27d1W9HB1P7zZZWgNilSssArmU/LfKjzD4VwEppd+K8p
z+UMnLsgkqVVqbWykNWGDDAIFdj+MPqsMU+AuCqYcRR9Es5PqKMizZi3huZFzzl5L+miqvJtR6TL
nHMopAFoKgShMF+cGltHjLur87IzCjd/VlG+slzOSyxDEWHJAK62mHZ98XEm91H9fFsFtlIKEOAR
3dQ0cMZZPBloG5m6NGO1FcN/9nO8r4L+mAWRRx6tlxyVeXS/PkSuJdqp3mJa/0ksd43Lopmj3eAa
Vap7OTDO+9nyVSzZtQkWuUFIHSwJ+mFt4dMkceziHK3GA0bEznqTOLHSxI5aKJgUa/9q03Un931g
rIbXtAk2GwdrQhyPRRBiwt/MfQ7VSlNt7GCOWeqkTxhddAen/vi3T4198yl3yQ5jk+8jT32qvtu7
wheTqW4Ejut744smWJKIFyvHC6IFLJ1+jlVszarvp9kWOFKRHC7jizuMcxNCMP+03Odsc9V4iZLd
BGJ1gf5t2NNPB+Ic9oyNj2nCraIxNPhsWA0zG5pngOal3Snmf5XGeWyq2DS135a5XBKwZn18iE9s
CuVfzPyLTsZ57zihSp+qSGCLEzrMQRTGWE4EGjojqxadi90S52V/ukXOk0/qkmWdjZe0fl/+xZp5
tr8+9j7Aro6pkDB9C+vqJ2mcT5eRG1GSomE5HAzMKpf+/ME8Fx51cxdQhUDaSQPLr7F5xc4qWi/e
ymd+ks65eCkfZaB0QGPGgMkGHMNX6ckKWz87qxhkw7SXJSyIMb24db+cu6qidZgsdr/RXRsySDHg
zB9BH3VGBoUzivKnLQiUn87IuRraLOk0gLwZ6FOyj7mS8qy4CZAnSlfHS97tgiVAiNsbNTD3hCFO
oEw8zh9GfkcyRwRwomH1woD86z1SRRcRDpu1ItikrYzt+qgm52kyE4SRc8kARQPWDAN2kwsHevfv
jHIjPfhJGDv61QOpiWagGLECTCzv82p1El20lbyRU/0kgfMwXZRrxcwoL1rrL2B6lUDOi9an205T
ZIAm51oMaVhlTOIw12Jg1T9+jGpnfVLPUQgIYF8FSFLsGcAbTvxmP+2F5iA6I+dtuiJJtBjQ3Zio
Pzf0XdmF+rC/fcStbQjcI54OsoYnC/iAf/5SRVNFlW6gkjoGttM4hrse3xCVQ2Z3LLa23yQP7KWC
19J23LuI5Vzb2FAzt3I0JWrrr7Z9tDASWdUPHf3/v/9+Oh3nw6JK62i04HRGqR/V2QzMKEVtwPpQ
JVQQyX/jLy9H4n1XVUW1aeFrKRgzAqYseI7mvYkV2TJEmzGUXoT68Rubvojk3Je5gtC+YJs/zEWb
e4bwnXxgOx7tTv9EQoGqbDvnH9L4Yt/atykG0vDNtJ11aJ9jXz9HqPgFy0l2gPd214im/rb1/yKQ
c1kYC9fJqqI90uj2fu3tsDF6v6tFjSvRNaqct7KVeJxI/k/JlHjYjPDzuxpo4pgOe/iD/tW1SvJ0
bqNlTwBjgZpUcFkD2VuoGceqL/hW20nR5eo4z4V9rVxGqsI0I94zzRidOES11KH3QhSW7ThmaZqh
KajP8v17dck1W1cRx/ogedGx1yT50b4MVbfwE18Ux7Z14iKMO5haaf90nXPp3EjY9yXPuiqJro/Z
6q95yEUK+xVX8SsxsJAYsfZPMSCBrXEmdOae00csQd4NQYN6WPaNReliJ0wxt7/cRTTnGXtFjYjR
InSyxcv0qCLFnAIwjbvKXpSBbEfpiyjOO3ZV3wGJlo15pGijdg6tPwjUUPS1OJ/Yyi2GE9l+Nivb
oyuM1Cr6ymCFFQLQgNphcBuliDZ9O7ZcjsV5RU3Wi1y1kOnU2hNY04sylFHDFCUHW+NbMOT/iTH4
et+aYbA1YiFM21G/R1OiCjRG/DZ4XYiyRSAKmbe/1i+8LJ0mD2vZodgX9+m91Su5Az6Jv25/MJEM
zhMmqSZNMhtJU0kN7o0pSBQ5uC3itkoAVuZn08qirrUtcKt4WO+1Wy/P3ueJqP9303oNmfMRkwkg
oY5tdaCD6TTRvSIL6+S3fZ7Bl/RmSR2oGSFkrPfYh3GBivOFIUSUD/2uQrni9pVtP1MIsSw0CE3D
5kcrcg3dkxb8RmAmHjA7h+GKbylwXodPtt/6eMG/kV4oezvURXvgm1/rSjKnEIR2rR6NCjod8+d6
OKfZaZgECrGdOF3J4DQCqzH1NNWw1zdokX3q5w1oPv8GM+yODEZa9O5jju0X934lkVOQMZLkNSZI
C1NgbDqKZKHXnT7ZmbYnteRqi2iNSXSL7N+vwklX4pnXEFYt7b/Iiepo+imrnm4ryabpXp2Jixvx
YKyNNuJMUgpMzXeliGBddAYuWNi6URhKjwWZzj6T9CUB3PWfDM1p8tUZuHAxtWW9AjcHSziAzQzU
/aiG3Sd9Rx9at3KNVlDD3q7JXonjAkVC5H+2sjpACg7u36ZVuqNThgxMJwLjeSpEMN+MTheh/Ktf
jSaDrmwodZGpM0t3IJfBjAyWjKtG4DYEX4x/8VvzCEwKxq3RZlMolZ87S33UJ1307mEu4IYxmZyL
mGc0yuMJYuQDKn1O8Zx4vcNYSuZdGnSCbyawXB4FUos6UNUQHblm86iOs6PqozNEgTydetF7h339
W+finIRpaWkzjzgXQybvdgzLjUF4i7aWRV+J8w1lMmZlYcL7EfqpJihBdWEr6g6JZHC+oVDboVUV
6JzSfM2mr3n3Qqf3t93P9iPqSq85/zCVcpaUDdIhhlTPqllaKId/r9nUAHET6PbW6Ny1qzA5VzFL
ddrZHcTpDitnMQQ3Rtr4VpkMbh9NdHucmxjmxF7rFLGeqN+U+l0H/MNU/vKfZPDANeqQFctk4cFh
Jj6NvmvAoIg/3RbxmziLl5iFXpauKtw5yDgbksEyrwWEDWipoQN1n7vy4EwTMCubkHoYpZFCgVTW
9v7VjH5I5asGRdqjnTTi9uRDuidHy3t9Q/i/E62FbPvVixyuWGB1q9rqE2jB0m5we7tGqacDtZyy
U4vuUXCmzUoIrvCfm+QLBmtjNrXSIE4VhcvUvXPkxong9jRjj94D7rGQBAovOh6XJM1KbpUG28Mq
m1fKJviwXJ7VyKAtgaDtPOJyNs7tZXVHUoudrYRdZXfT/Hr78kR/n/N3cjImwEJEcq6v/0fadSxZ
juvYL1KEDClRW5lr05vKqt4oynTJe6+vn8N8M5VKpvpyOt+iXVT0hQACIAhzsMuxEnz49627cAxv
388FuYq1MsAsJ5XB3TZCBr12sL3CACjiZSa2XcIbEcHZYahx6M0Qp8GW2zn6WTfXSiLxCDI5CQ4u
TWPMlDUoSgPpwcnxslyY5Jn0Opl1yTQFh6CmdlIzCi6iqw5zW3hW1E6DibHwunwm8N2YUcNoZnIK
fP0+vjW+KZ9CqVmflrgUMirLODEnaJtKHW0HHN3O0W4ml+M/0BPWm+0yYNVcPrvth/ubhoh4piir
9YwwaMh8mv0F5UlUfDzrwdiXT/WtvGjIpXhByuKydtsgc1WPeELpiz835xlBZXRorWc1RVPVy0Q0
iW5K+RNcRRi0XZlE8POjO/BjdcvJSZM9cSLgEetONWHjp+SKlCiruLZ9Yf2YLg2mfK3mqwJ4iMiW
9INsNwWsDk1wG/lSpJ0eoX8CW6hPyCMh1W25sUP26MLF6BygKJELvOV7jZH7Pgahk7zCr1xWHYnZ
E8G3AFVnbqoAbA7UD4srgnSgrKP2H+KoP66FCK5loKaalrxkkRybK4Klf6kbXxknPnuVubJkNHci
l3RTcDKMVnXWtBx+hWLNXdn7WZX5Zj6g9Dr1XyJD9fRKOvYgk6LgdrIomUlXLji24tacXJpcZ7HM
xiUKKcItNFHWD9aInPR/1kQlmHW0b4Ld5EaH6ZrP+sqQRCRMieAL8bggcUOhn1XyV6EAVh24fP5l
7dt2JMyixCDUMG1BM2Kto6NZoOsUyDK73EdH1J7vf5Lm8/nvfFSKNzqCUtRhPwZYVotCyKP1GD7w
vtPSVdzsd/Nieta1ihVNPMxuEgl//xCgvhEWFEOptVYhPZpP0cMGXNvcXzAIyEvUfA2jhcavT6VU
tf8jiPH297GCXTRZxyhek4R+NeJvA3qeLh/Zthq+ERCCUiNsJjvqZkRtGL22vo1wjf+WgI0sBYor
GGc0+LTyew6aOctmZcZgQ2kDCqOvvDipJMfCf+K9OrwnITi9dEHvJRbXq56h1F9GNjhoMzwqlEpQ
jD6K6j0ZQbuLzkwnykc0Ett+ygvtBfhaEq8gIyEodoK1ecBJaiEs5O6djmXXSyBdGikjIiixlRRK
ywiIZFGju1OZadhuiDGStDwqwHJ1uma+A7Ql9lcM/YMRZPuEtG6mth6tMQ6txl8vK8j26UE7MPdl
maaYMImNeEqnpFe92bYPip0fA6j7GBXHy2Q2cmn8+N7ocLGswu5BmZpSN8B2bZiHcYruzDD4ntTW
nT1G7lCWB5VGP4vFuNbK/Cug/r05aB7sscCOwr54mkb9lFjxF8lHfXynvf8owTpCoN0ZSYePwoKm
L7xLedk3/oD1DB1qd1gTLYmCZLIWLMXQ0WeRc1mP7GswJu7cAYdO1mfAf+SjOb4JWrATZdY0Uo3g
qUlUH9dnrkZunv6VEomxbMAgvheeYC0LmZOo6TsQ0nWn7jDx1H5jzeikykNW+nl8ju0flTQFzH/1
EnuC+QRRn2EfIGTYn9i96g+3tRt52H65j93OX3y8r09Yx+tne9lS4O3Ds7HrFVVzqoqvgqE1427I
StUDII9jaz9U/INOT5c1cvvw3ojo760kVPVyGXQQGe2XaHlMbN3NGHMC6Qa7jTCSn94bJeER0IZz
pwdBwVV/Kh0LC0pst/1aX1Hs5Qw92cTUttN7oyZavzEbcxWCryx4ztInmkuSBvzUP2rF2+8Lhhxb
eHHH/A6ylhyvYUs91Eij+1aS4klVeYv1ErDmSFj/cPm8Ntqj3otRMOlgIvE8ByCsPQaYiORLTl/Q
Nw3UqfaYoUOKORq6wPqDTBulhAUzN8g4B1HEb93MXXbDEUCCbnBsztPDfxZ/57vo0F1ne0uSFJCZ
gWD1Yar0s2riGm6TyG2G2FGzxM1rxZUIlmv6pRMV7FyLtLkpA2iM/Zjc8W4pvioTFRG+0lz+Bpdw
JT4HSBWMwzCB2jAY57JanD5Nz2z+dZkpiRWIbwBSWXWWNDiz2faT6qaUNSrJuBC8R6SbNQDJYNPx
Ep702DjapbZXB1kmdSO3/k7pRYyMzK7tICwgLfXEFyAoPjqq4XUrFOFkMMUSh0gFx9EYlW1NLUSW
VNMurVqn0/TE0Wl6m4zl0+XjkdESnEiPEV82zGArbdPnISv8RcVksN5hvSLVJfGQTBUEvxEtysyK
GrTauL4atRZ73obdZXY2ugLeH5PgIspgweJ4FbJrvOJoIaWv3BI/eTShfthGjBgn3QXuF8OJd7Le
8M1LGokrHcMsWGknLulRmr5uI8Zj9QEto8VLXl+prHGs5MQC4LlRGYjb5sm90XsNVVbBZaYBiRm7
HlSPpvpj3ttuWZG/0yE9t3n6KJHqpmNa0frwZEtQzdQbSDXKAawb1r5WKn4eEYRZQ30zW/MNFtDu
Yvy3GfepmwbTY1/Jtn9KJPx6va847qKlZEmMKG9BUlI/J+xHYRyS7LHWX3DPypwx15QPznjFs/E+
LMmSHvBFE6hNP5WfitPcFrhtcnf+1f3W3NdJU6yA9xSJPW7HKCuygvGHPZt6owZZGvo6kIaw2mVP
FyctMUYOqvNBlaHzbprliqLgAtDLTTFMCJNhRbjr1fZqrDLJBbrtPVc0BNNf0BPW5vyVOeLiHm/y
U7qfTsqevSjSGY1tdkyGFiegeaMi/f7cUqKa1TJNcNSoeS2V8VD3smUGW3eOphqWgdYjgIa/JptX
iliqoaLYGrhp0u+J/TSPmpNJV39u6Z+mqWDDIITqIviqVqdjVyU8WE26Q1c0ndvX6l+MNnfAUTpZ
QS/rqJIQFOOBsVbSxebxaphj0a3xTbcO3dw5VRk5mWwmfeuQVsyJUUFZdLql9Rl0rjqX5KEYny57
LNnvC1FBVqMtMFXx+wFwX+07XQa6v6nQawYE77D0RtyVGgjo+2BvusZLvFdv/zPUDDTry8xsFC9s
zLv9UQUxINA6K7X0EqpQ/o5vFEfz0lNzaPwcyzr+X3MxMk0QPUI4xUFi5vjxdklwW6ujG1uay0jg
FguKlKGyv8yh7LgE91BRW2OLCWmmbPwSDpHbL9W/bpJ5L0PO88pmWT5YS9BCu4vwbOnf9Zo6feyr
ylWiU9l5bfqH1XkJ7wXVagerz0Fr2AV77arGWJHtxkdjQTek5sKJn8mNvPtDRlV4PRQNNsC/RsLm
vV7syeSU9/meeORnS7CCPnST0/gob93aTImslFOcCkVaoqv65dUSKsBcTofgAJQ6BMayNqfNdNqa
khCF6HMwotEeZlB97f3iicwOX+Gh+PZzdY6+2zMm7VM0p8k2tMvMT0TXUoOWKUwD3fnE9stV5kWY
HMAz92fj8HdZJos8tq2BqETlzRTm6zN4pap5adJ56Xic7FvAEQAIMuJH5AS92St39lF9MB+IDHR5
M+5AluwPUUFnKarqVVOBKL1Nb/jbk7fRhnd8EYt88E7GoaCqM41nJeSpi4D2R+yrdfWkkADk/cOp
/WFIxJiN7KGjOTf40SWnxUvRG1z8iF3T0Xfd3sxRC73sw7bicU2zMMmu27pmi+ioGdaBj0oFp5nq
zHSakXxjffjY2UgITrHkJbUBWsq92RsxwWFGStIBWQNGt3SA1cDuOi+9zvjf3cqffLYLbrX94PPb
4XMB1pq24EmxPzvMiQ1G9db0ioYcsQVTIst/0MY3/gRtXCY7GPssVT3zWj/xDSnxXr/lDOmYqvr3
mCvvhSloY6gOUa8bIJYO31m5b9l3LZOU6rd98x9+RPAkxpgVKJyEXiaOgpHs9oEsj5cVcPPtuzoY
cXFDGsxhFVpQCnU/u3zLtDqjMT49Bd5POrtVjo3xfAkzA2Tj3/9+BOmdDG0h4FL7JCmHFEoR9ZGv
AvlnsMs7owkfJDxyHy++ytY8Gu+v8XDpUZ/nPEalw3ejhH7w1O+yGzB9kOV8JBZtcy+28sMkUiKr
UnFoyE57w/TbAkoZYaeklM30bRR530tPCLjMki6DgYDV66lTXOU3vCxjHuk1udVOs4cFm3vZZbox
xvuepOBBsCqoLpUZB0aup68GxrnQZcTv78VRXCV1mGO49F6FwpS76D551iUHKZOt4ETmaFJQ4wN5
G8Ma5DgY1a5JPQDE7iQKwxXig8LoKgAlAW+rGmLezjTGDtjfuLytyJlddrLOil8dCGL1CWjjcoCC
TUtf0ROUJhhLOo0M9IgaHstx9PuSXXeKbIh320Ou6Agq0xO7qxPOV7dbduj1hSVg00iPnfLZyfby
F4kYN2/sFTlBXTpUMvNmArnW19BngVajY4+6rTN63KXEt/kPW5Iz2NQQHY9fPuDDsJruvfUFJGjS
2EDOyVwmNxgP9XzXBt+p+RnPbEA71NeeBxGDRh8qLIDled2svi/Q66dkp7b7L2kIt1lAmJmWPKCj
Rh87dasglwNoRdaOst4KffOcDGJSUzMBDCiOrg9m2mCFDqQ2ul0MDxm52sE0nBqgEeE+Q4nGcLVT
uzNOr7HrbeJ2nvaN3TQys+MsfTC71XcI+hLQolcAcMcv8N5Xv2s7/kYOvOQlOAx+dIgRWDbufA4e
rKfLmrqpNivCgmMxtYq21gDCaYL2HKBWKPvSSpwgknbm8CvtEovCqeZA5Al6niAke2C5AtbhBETC
0+T3R77FQBakbGccVowJUQpLUeAmvAg1Ais+et31wo7pUb3K7mXjFzJaYn+6geadumsgxPK36hLX
OKDVljiFE35LTtLWqk05Uv7SUdGrAwzy94ZeTBleA9OwvA73Yq59Hz4XWNPD8eEAjfgZr7IiJuil
WlZdnmkglhmRk+Yomd6zSHVNWUf39vNjRUjQQ7Kg6aikIDRixQWiMB8wGQWKo5qLWu0t9EOi95uG
b1EEkoxYKEII7rKLVRpi//niBSgbJje0kghu6/eJpttoCCPYMCuO6JN8iC0zTnCPzi8Vexx6SavT
RuO1ra0J8A9YRVu9PZZabsZ4ZaNDNz6kN9NV8xhhypxhhoDuqc9lp5wSP340b/hLX6aI3IBEe15/
gKCHS6mqHN8YIYnhKsGBqEeFYKvSfBP0N1NxF9XPlz2VTKKCKkZp37ajDnp0BjjF1GNgq/Uuk+Cf
fIklQQm7vM3rokFciTyXUh1C4++g3v93JAQv2AKgq2UjuAis1k2jY4N/qP9+fuG9bgi+rx7TJi8N
EMmCfYs+ZjQRxVKL3bo5Vucvtt1jrXg5BAuIjEjzEH8CHFCGjmosiPU4BNFrEf5WVuuVKIFotoqK
/rshBdGIYOXUUPpDP8ke0xItEJvtE5shYWHAskrfvKex010hIehOL7Zr3o6Rp5zyne3Jwrdtoiaq
LaoGHAARhrOuFxWz8vyhFn83rat2OkshJPWtIIPoho6leqaBNj5BvaMM292wjAxpDs/cR8fy0HnT
Ve73PodyQrFuPwDiGaDPZ75gyMJ7Btj7GKLANBmgCGQX9CbDq48RDMHomwHIotzWqOIUk/a1ZKVL
6+Tlsr3JeBZMoaP9MDYtyCzqVYg0llnsVWDkpfqLZXybq8m5TG5TP3XT0gzbsKgm9tK2mtEOeYB3
mmXvKeAGZWoi+33RCaLDNQxq/H6fIS1/WzafYsAwKMPViOtYHE8gdWP2XQs9TPpDlz0mmqSusMnA
6vcFHczTaqrKkR87Ud2mLa7qMtldPoNNzVqREDRLHY0i0gqwAHCSb0vaHUmQocVANb9fprPJCjGY
bTDVNG1x3bLWW3EbWvwGJgAAGNRDEY6Sl9AmCUrw2LJ0pqtiUTMZ+whZB5Bg+V41HhuZOm2GXeSN
gFjEHCxWZn0CAnzOx4qdHouHySN/9pRed21Ll4ttXhorekLYRUnZjVUF/43lwI6enxLgUg94C0yy
lOjre/fDXb6ixMPoVXwUJFFoFSEUjeyLJxPDPqnfHefrxMuf22/1lYELKvIbPMaL1In+xooxyTUi
OToxkaKNWt51ESSbJfMNgL73kZ55lxVwMw+2Pj3+DSseDY1GQxODx4b46m8T92+0aw7zL6yj+x3f
YVz2zP71ZCQii5VUue2tKC5KGRTYxK16CsuxW5y8jH3o0jF9uMyZTHiCmytqOtTaADVJl2dLP4Rh
KfHTUsUX/FDLCmxo5+qRflFuLYTNOQZ+EbzMu/k4HzC8RJ8usySlKLglUlgGVThP6KbFtHnqp8/M
i4FjRFBgCT3712V6MksTLj7bKmPL4gzWxY2SXRVJgCyKV7WSd4jkpMRy5tBnSTtO4GqZXsrmayCb
HNlM3K00TsStUaqS9XoCAuo972FNT9WL8Vfze/I57lP6qd6BNTnBbSjZiFJNzx1i4KvoJwIE+854
SJDCA2Jp5WbPn4qD3ixKXBOEvBQdFB4HNdpvau+o9ZhOkgvxH2RomYaFlR5oSxeUPWdZ3ERY+gZf
WMEXLoA5yM7G/eiZ2OdBGonn2yysEPpGTtD0Lk/tqmxwAWMiGDNY/b7dT+fCi085OvCtPeR4DRRf
jAPLZLnZ8bymLCh9FfR1300QJkd0UGtX92N/Uh31Lj6OHhB2fXqiLlGd+iyb29i2gz88i+XThWr2
Mibgecjvw2GfZrL6LL8ZP95nbwSEmzPvSVEu1qv74JN70W42HP2RnkoPqKGFd9l5yDTmNfuw8vN9
Oxn5zAXZeaoL6BInBhx8uOdTe92zLJMgkx2vSayI6UGn94UC1rDnxm2SxyW+v8zO5iPgTSFfs8Ar
AnEFtRi47Ja8P+kqxlQX5poR+kuwcKdaCifNcsl5bbpfUwPmOxYEIskkXJRNlndLMuGtxcrx6zBG
eysbnSCmX5JmkrW2bvaUkBUx4bqcKxsbKkwQKxJ0XNpXQ/tbZcco/pbqCD2+VNWdpUveVZtntiIp
uBS9nlt0C4TI/mjYBztqO1TIJFfLZs1tzZbgR4JpiolqKfAgM9Y98xnS9IAo7keDRjtnRrG+PGI5
BjCdmavv57PMm8hYFJxJMBb5bPDnMqvvouRYylZMbYdvbzIUq9xEBaRJ3IIAX7OUP/Cdt+QY7QLg
f5S76jlEueGyHUg4EiveRCkJyZG/Bb4JAdTweNTop8LeFU/C/TlEY0Pbhgttid1x0F+KqY5lwZuM
D8FhGGOe9lX8KrjRVzG8b5y7w88Ftd/EKR8x0OJdlttmgn+liWJpO57VSLdnEOTPJAKwh+VQnK19
iQhbNqEt401wHEqwKKnWgdS0mD4w8LHRt5IgGnPF/XCVrM5IcBcjVoup8wi7eh1sx5ZF47V6IJuM
3sBbwGNhRUfwEQ2a+O06ByvGrWFjtqDYDefqMLkNMMrv2v1w7pwG83idq9zZ6FTBSD2Ka5dPbvsZ
aAKX2jaJzSGL3t8t2ChpmViejYQJTq7/XtcuD/YT1QkBZjHwnRmga0NvONpYf5cCDV/yBZuXz+oL
+IGvLp+gnhO7LnhEeWqRH3fj83yqv+iITervyei018HR9BofbVZu4QyH6TTHTnaob4Ofge7o5+z6
c17gTSSChgUNLTN7wAe1VegUdD8s3y+zzH/go369ERD0q7EadcEGDjzyB0BPNOr91EUPjOqS+0FG
RlCvJZ6XOORHq2S3Abmbyscqf7jMyZalACYBRTYNwOaMCUHX0Jg6m0zccgnw24AleEixj/QzGAI2
NPONjOA0azPp+66AQWrqlyT8qc6y/a1boloTEKxASahiEGTrPUyW+5bRnRoF6JhMOu/L5SGePOUB
D2MmYZoI45zn2L6wBAx0rib4SYA+7JvX2qR+lqHOb/nJNSnBrGpd79J5AKlK/WKWt3ErCXA2b2dq
aapOsLudNwi8t9u07YNF0+niWZrD9mgixwILXl1DJ6vh4rmGVkFZdeO13eCD/LDex1SZhhEGEV4t
w9JgbRktyO/YHTO4y8xTHg00AyDLEnjVwXToiWMqATcagBbGM3Ur/Ft0LXvNbEWvfM3Q/36HWNBm
ARC2zAzCHcPiMTS/KVrQOlYwAJTHlmSUNu/WNS1BzknT6MVUvfIcH1DCRPly3Jm74v5zI5xrUoKd
RTWbljE3Id6mckilOEabONEkuXO2HP6aimBsFQAMh0UBFUbu02avNfczfYzmW7N5UlEhveyhNp+8
a2qCHSg1xdB5CfHRW7ZPLdgcu6v3lp8fAdWIOyXF+3AhTiwdHNpMaK0pC/dI17Up6xMoSZFcxeSc
xHf9ckuma6xI0IbMCamn9vt68IGezJhs+mbTo600VLhj2t6O+5AfJTLjWvbUBDeZrIS/+QheMyhc
MFVsVEBMhmjJPdvnh+mcusa+vcImtJ18ilUqTuG1g9zNmFTxqx0kd/kraBOiI2TidYeP28sEuM0d
lr2hHshrjmIfSavEM1HUANfnwdxTgBspLvVTQO6jZUDq2TaHETCWwgucTEPMxW/aVRQ0ZtFUd6OC
dKQ/u7obnvmgabnHSoGr5Iu1L3zyQ8EelMvGsakkNlUBWkIBwWMIIgV3yahEEZBew9zJgy9mjf58
ImtH5WrwwWmvqAishUyP50KLQYVZ+z6dQkfBkrSEMKdUC6TiteLLZbY2r743gmLlfbGUvC9bsEWM
eDcP+tWkL18/Q4Iv+UZ7vgEJvj8uTAOkZmRBORp2naVY+DxL/Nb20bwREI4myPrSTkcQ6JRTYF1Z
5V2iPPx3PAjnQoKS+3uQIPoTnW4R/Vz+ff7/i+cOy7HRjsgnT0RYHEMtZwS1IaBw0HJvoAF5BNKh
fpA9o7YktSYjOPgunLSyUziZ/GADO7hDg6Ikkt70PWsa/BtW1ml0g6bmM6fhqm535J0c+bPlaycD
XWXxraxhTsaS4LwtKFdcp1Bgpb5WyPUY3C69JP+2zRKSTpaODJyFbYnvWcroaJcA/NO8KcyYP1WK
Nw3RTptmxyjG82QlhjPlc+k2dvmkTdM+xQa7Pul2czfLHMRmKImOCwMoW0SDJxIigjwMxjYzMr7W
hwMPNoWj+NoDz0kHznA9n5NrWXvbpoRXFAWlmaY2C5c017zGSN0g73ZVdCSWDHZfRuWDjGtiKRP4
6sPx2k4BfabGut+E3dNlS+PO4IOlEdgY3mC2jr/en2WvdVWIXV3YdzOwQ4f1S+mERehh6Jtl5c7h
sKOjJvGxXAUvkBRzc2pOWZrXINlglMyIvgXtN51EztKNEi/CT+ISISH87UyjjccAehqadMcsgFqZ
pYTEJi8WwXoulRr8sn8vvqJqSZLrnEQ57s2C/mUY/d91Xt8lWXq4fFLbqr6iJYTYS9CwAE0q3JOM
fnqOvoa+DVQWrukAy/hbPhu3qYMWAA3xQLeoLQYW02x1NgrQmmcVwCjqblr6KwkkyrB1RkxD/ohh
wysCGEH/bG0ZZn3CYlw1eWE9w/S6bJ5QQkFUt0pncBAzKBTYyaJaP4JYBukqoyAowZBkQcZUUFBa
4MSV0SlKF8lTTkZCOHvdarQu70Gims4xuUs/U1NZHYOYXcA+mWhc+H5iYpfXWLf8jE49hy3kgB6v
T4QnDG3BQLuzNBTdOKurC7G0zAA7AnrNCwzzKreLay2Z7nWr8i6by2sbsGj9azqCB9WtQdPR6QBz
SRdfSxOvWHJ3HC130gMn6JubPIyeGqr/ioKuwl3VHir2dzxWd8GsHrVhPBo6ZliWZqebA/7Y/tWp
vR+Sxln0CVhW1JkASWBagROn2hXll15vqacpKJ8mGp1Nu9uxUgEYmhZJ0ZnUDceG+MeyiGnjjSF2
G+ZJViNqwWkBphUZTcv0ktA4LVlwS9LG1bPGZVaF92F/RdVKhu2/5RXWxIXwMmlnHVJTceOqx2z6
aRT7Rvl1+ew2Xd2ahuAVxtwAym0HGrzYrH/hw3WvAFQ708H+hb19J0vcbl2DK4Ji3B9PKgn1GQTb
JfQNNj+bg7prauaZseH2SX7dpPQTMTSjpg6vh6bGD/2MqJm2ix4AeHqm97MJAPH452UpbvP0RoDf
XStDS4Gf2rGFE0j6W9QLnrIFAxQLQGmdaK4eSN/vLxMkm15qxZLwtFkSVAkKDdC0qcUeAR5zJmZ4
HxHj2abavTpke1LNoaMlGN7o52NqjY5aNicjJzckLu9gfooyHeeldLKSPtIES6xrs3HI3DpKMn+x
xubYDOFNG0zHSe3PAD69sy3rqhut20Tvr+M02Q10djB86tNiiZwxjdCnYJpu1CRfWjs9aEnwF+6z
Q290EXAkDCefq6dQCyQeTt+KCjD+oAEuxcC7/LV6s5L8ModISCsdLoSDemq/qCcAtSEj5lWPgF/A
vjjVyz3q6kdjz8dLsDvOqbEuuHAzV9qFyC+GD15w9SmCt+3QdK8orMULGt0GulsAK5gda4/vlZ0P
Muz2TdewIia43AkP20xLwXeevaTxXacexl7StrkpWlulFo+4yIfifzRVfcVwf3hl/UCCxA3C06IE
bmvLdrNvJk/ZipJgPnYGsJOG4f4ge+UnX1wdHOgpOwAFVgrYtTlxsqYlGE5R1cukUtyJOKXfvIEN
MXgChck8uzgyr/VsaEnizz+sU7cfsWkwgyJJnK5MsoJf14wmS+JqhF8fJzekoVsGz3FU+3ac+xI/
saWTK8kK3t2OK8UqIki2np5DtXLsXNa2se2IUJc0kRWziZg/mMOMGFM4QxF1aLmm+tNkSZjYFBeC
4v8jIRgWchZJlGS4gwtqeGlJ/dlMnZx2x77Mdpfl9Q/X4Rstwa6ULBgJK0Gr85ZdjGoZsnvn5f5/
+xsflZ2sArSt/CvuBOVfIp1UbQsB2obph8DxtPLgVMzYxJVF+0Rv3CqJPdMuHaXx41TWVLSZQMWq
0j/CFexB63hTOGdYv8eWzUO9N4/Wde+hpRSwY7K+Ci69Dy6S1yF5Y76JyeL396SGW0trbdxaJRAR
CrN3W/0u/tSUNHujIoLkIfVBkyECevro8s49vuC7dJcHa1/vIp9KvOS2xqyoCU+SymzntFTAk3Vb
+yq2tWF7yH7+BszcPdnBkZxNyQNl0xxWBPk9tLryMAWYLYoFgnV83VbPVfY3mX519m+JJfB0zoez
sgwAJ6Lmqn8YDKiA8LOoPWIabPW80eAfETjZz72nuTi6v2xPtjeAn/0leoIdpEqcdpMBekp9VIcr
PcbcyQ8jsZ3RjFwj/0Hip8scbirjikFB8/sinCalhBw17UoHVJN51bf7/46E4Ohzg5qtxQNPpf6q
pS5NIycwJX0wm+qwYkOwqdpWghLZVaSv6Lcg/lU2B025UYvCvczKpp9/IyPOWNhllKZJAWmR+q4z
Dil9vvz7XNofj99kOu9SQOAqZBcrZQqTecHvz1bptCMyYnboUODHEuwMNyTzO5slama9UROulIqW
eYZlO0iMebzE37oc0LhCA5uxI6iP68fwRG86tNZghARl3Opa35kHwDBKHibbZ/f2GcJt0+q0j1Lu
D7X2vhy+kQBQmqblVLosb7Lt5pF5NHkjAPALBS+lA88tZTzEGpp6ly/1oYhsN8nMe1R5XI5xEgDK
U6uqM42Uc6SMh26UdVRvatDqEwS/FU52mGJqFK6kK09or9izSPEuK9GmPDFTbjP0T7MPk0Z6syiq
qSFkzZLCqbBEqbiZgptGVpPZ9BxvZERbKGIgn9klyFBaHLUZ644bfVfYtYSbzY7Y1eNG7HgfUxJi
UV3LXTAad86wBUC0kJ36idWLwNp7e0289sKvrpRsZLHZGjwAt5mDNlw3SHZ29+3y4WxL7c9T7RXe
akUkb81RIwUib7sx3CVJr4xw8lMqG/b/B1X/Q0dsYjejOO8aLNt7RS1RUJs9WQ8dYJDYzijRnCdr
d9kOAN6EJ2KWAE3b7CsCesOOnfDqwxDO9DC5KHr71R7zF3tZM55EkGJbux03sT1aIAjkP6cjf3Xm
4CTD4HziuGwkpDFwARcklntqUqYGoIKg5Oxazw4zNsiFMqe/ycmKhuCG0c/e1ggTX++uJbufs79G
W9YisOUTbOCpasTAknJdxHphpj2RXAGNKfye1d5UAIzRPs5lLbkgN/VuTUi47Osm0Wa8PLke8NkG
IDIc+IyKdmK7kjmycQMpOeHen7ugS3TOF3VGzD7zvZ8xukHLY7kDbs7hsjJs+e4Vb+KAFCqTMADO
G4A0K3rdZV8u//7W7Y95dGJjrAdz4+JGpzTUsBsIWBBeHqVekRYOrfdDB1PSbmYiKapuKZ2NvjRD
hUpgNlg4p6C2tGKKGs1j2r4sv8/zWfnMPNmahHA2WlHagZmARALsCuWpVH5cFhf//8VgafX74urk
JTJDAqgkvFLr69IPy4PJXJbd6Frk2OGu1f3L5Dbbs9b0hOiBTrO5mKTGk8MfdrNvuvFpOWKQ4bkC
sI8FRPzyFm+rUy4J02RsChFDriBLQpUK1/mRL2Vk6E2IDvlOZkqbyv2mEGIKo5rTPiYTlG9u7iL9
FKeyxoRNF7QiILi5PqXUpDoIsOfef10N7UW36CL3Dcwi8REQvsZFZrKaRM8t/uer+9Yoh7G2eihJ
VDq9Xx2J21+nz7afoY6pXNNTjbBWdjXJRMklsaKpEaUPWIkTM4vQsfpfJvl+WRU3mTKozqfVqYHc
5HsCacFUttjowFLY8zBfpcDvCh8vk9jkYUVCUHaiziQgBdpIupod9Jgdwszw/jsSgmJHmDrShwkk
SHFWgF4hm5WUsSA8psJlIsga4fcH9rMsvpnmX5e/f7MvBR1Vf46Bf8DqnPM+asiwgEDrtyeKqYjc
H16MhwlIWLknx6baNCD0L1tAx7XRkC081VPbzI2CojltSq5sdGESPXYs8y6pCknQs3kPAeoIjfKa
wZGp3vPVKolN0pmr15x8jVsNCzGWk6lgDB31ZquSTYhvavOKnGAuTZEmemAyzAz2P7TsPiPE6eJ/
v6IXIlsREYQXWrbaLBV4isZz3P8MaOqUXSMR3KbGrYgIl2q/oEIwFDaGE81Dpj3oMpzTbUlRSqjN
APMv+ujOCBasjoXCLXroZFCB1rjqPtMhgUTXHyKCVpM66VIz4Kc/1rsyp36z5EeJ5WyqMpD9NQTV
GNEWU6DjTMKqpmjJ6XbxjXmqduk9msUP5tXiYrb9KgdQjfVNVnPdJGrqlg5EFFOlr1fFylyBRFBi
SxQekgqcQTo5GapkbHyxWtnI7ab9rAgJCs1YNuUqOigwm3eFreNRep23f7H6qcaMkESQXKM+xEAr
UoJaK32dKtoEnrqvs09c6yU9cOQI+sCv1HKX7dUddc2XwpUJc1PVV4QFVU9HPZgJA4+0xuOS/grV
nxLWuHu+xJoQPtpaU9l6Btbo7eBxGLlKdfRjflU/8Tmv9mz8ukxw07jeOBJfzEnTtU3B1eN/qPuu
Hsd1dcu/cnDeta9yGNxzgFGy5VjlcneFF6E6UVQgRVJU+vWz7O7ZoWfj9lzM0wDdglLZFsXwhfWt
hSTrGJdi3rSTe6qa8hed/xct97OnHDC7NTm5dcNpz9tPYvjFyv33duqfHuTnddUismM+Xs2NnWLM
p8yFGwYquczIbkplorAyCGlvfiWn+bchgOhP3/vTemt3S1vqAQ92I0otP1Z5/xygrhccvpBXrJPm
6Vdw2r837v70jT9NVd3SEbuq8Y03hJqdIT1kge+THsddtIGq46O9/XVhz6+6ye36n2aRXq0a8h1o
3ZacGn2szHOkr/9vPfGn+aNrg6VhDh7LQq2ATGb09fkX7t/fJtwi/0aVGtoQOfw5FArOe2O1BcIn
Lcq7QJUag7HrdCvWMfe/ek1/32J/fNVP/RFVOgYJHYS8rHWOVXQIWR/T4fm/brO/N8b+9EA/9b61
7Hqrv2EBYIyhJLPP6/xWf6TT4Ju7/fX896uH+qnrqb7SI6lvXzfqZG7Lp9qtN3Ogf+H8/fKxfupu
VjnXlSrRF24xen6B05kZyfTAC5bVu9/Lyv/j8/w/yFf+8H1+Vf/+Txx/5v0iUVU5/HT473P/lT0N
8uvX4fje/+ftT3+/9d9/PcRf/vjk9H14/8tBxmCjLY/6q1wuX5Vuh/t34jfc7vy/vfiPr/dPuS79
13/98zPXDGq4l6+EcvbPH5eKL//6J970f/z5039cOr13+Kv/+Y1U74yq4f3nv/n6roZ//TNwf0Pv
dzzLhV6CjZwAFrLp6+2Kb/7mWYChIqQToi4A+PN//oNxOVT4xvA3CCxBvjWwTcRrwhswSXF9u2RH
v6G8B/WlIWhdockBh/N//7a/tP4fb+MfTHcPnLJB/eufEG3+yyqIGD5idV4IEm/kMm3gF3/yw3RP
TOUZRpkhuVWxxKk7MJRBl7RhWQW2GSqyWa/r1G6qaTLp+rm3FXjr4pJbYfm584KoT2wh+v5aAyfQ
voJFt1rQ6isRScs604ylnEs/Bu/EpLYzaeoxQQlaC2x0ZQCkFhuRwedvUVj7/kWOpVc9wCPyacwg
7Wa+ObPr+RffLAUy8xGzIEM+CM7i1mGWu1sMN1TnboCkqdlZ3yK9Eo/jC924CSIlP6xjVxlFJYMR
kUHRsTUL5FCucV8HnUjLZW6jmHogrk3KSK4R8ADuup6Z0bfs2Zkjl7z3Jq0oiVdG9HyUzuCZu76z
7TppJTHFaYIEb/PgS6XBLWAEvH9sgUtb4srlE/a7aq12fWXRLkXd6CTz1rA1QgNeSVpoL4eKZMyT
aokjeyRoetJNGyi/9V7qWI0MHwOTWvZxqiqStK6JPI7PKtK81j4vhw0fZ6P7ujrrQA+lCznZs9+F
3YrM3jSTPARRun8GmUhVP41h5WlIkIVlk1fa7+a4Gqn1RWjpwfixxsjMW9JODAgys2o3c73Kdy79
yn2EHFdjHExemeaOD2zQRWuCEjHxh1u1UheELQJTcpq7mMl1GDOJBv82Gaos04703AdvG7X9t2pR
M2KnunIgfkiBElyTxhwthLnQ8aoU75s5yS18Y+6JpDMmVcNZSEonzbrzsrBhSEH3bqpt0AhfxTcI
t9wYriWqT423aBUA3uMEcouCgHAyY6WoixyjcNbgHRF3RkFW3YDFYrJt/qFhQwO6bglJ452cB3tO
fKOyLghgW2NsC7RdQoUu28QXq43ZsLVplTko2po2aKPej1e0L0gx5wWM5tYIP+AR83RrAlbkQrGy
ZeOY96YboKpRSNLDNPHL8ll50+JnfOWMZTKoVnDntaN8Q5esmq2/cGvvSyQcEmlG2rxErFFQGBrM
pUzdEtHcQjYooc67wankphzNQKeiNEv/aEYlVzmxJ6intoOm/UPP4N0nvqzGPnVRCoHzcy8faDvN
KlVeVPXbqJcNiq3FujyNanJBH9qjzj/2AKc0Nr3XQxYVEzuUVYi3mAdE3Ayw4DAxXK2Sr35sGG0j
UiGgJLzHizKbb6JyLrLWgCGv09wCCqhRpRDX9iTLDS0xBUJ0e7Td15lTIA2MkFdyZ9rtxFOst06/
GWZf62RAqnFILLNi5EqGJfi6TtNIP9wgw1YbV6YfYCDKZh4TwVZi53CBqiAu5yAwYtdiU3kyG+hE
Jjea9jH22EzFuQXgDXH73nJBzB46pZUPiqrmFK6LHhJ/DYEXWCcZvfWtYnXcChWWccsGc950ZWCP
mUI7r3tz8CeZhW0zgpdicDTgQwHngEkp5p08dwVLqKwmuysYbZVGdMHQdXoDFUPRS/mmihff74MY
k/TUJVC8Lb0EhAqExCD0msIElCFLk4Vg9rIxbsoWAMp+Cdz9ZHlLDxjoonjWRxFZL0MUKvncy5Vm
nhK6O9UNmT6Nhkk/WEs9gSTDJC60OWc3KJgwgs9u77IvftuTL7ay+s+i9kQAGR3lQDLWNKshFpUO
Re6Os1oOtnSZyLBSkToJpka8OrVlm3GNvtkepM/QuO5cgiTY5po3G+q0txKpUIEZxu01rVHSY8k3
wVHvHy9B57ab0O40A0jdUl0ctKBHOEbT3JNLLf11uOhK88MYOTNKyUJrHo925wz4rMlkTlxOoRpS
2uhqfBow4XU8nkg0OXaMhJxYY1IRXxRORCY/Mf2lrpMZE9r4zZmNlQDwR6E9AOofJSf/qS5ReXka
Pauz8oWwpmriWd+qO1c2WNZ2GGpzOgt03uZRT04QbmUkI3sHago1ZL1oPTuFMjNdL5WcnDJ2OmMg
OVWTOe+8trHKrR3NUwRMLOuGMgXkKhAxqKoMhGf9xuiiopatmDAZsl4nqES2MQrWcXpZPTV3uz7E
JH7uVNUkQdVPaY0QjBOjaJlbsYXCg7Re/GHAUtFSSMYtggOpw5pZxY7UHcTDMaxIbhsOqI9qoT0r
x8wVGAkjXYtZ17dqKw6qthcb0J26qLAxWQWxMsNbg1S1Xh9tsFpb/tuMNCFgGY7BprTjg/XBsCCK
G/MKbtDGZWwmG0dPctx7GGzi0BFrqqAwxaRMlJbux7Ij/BNqbEIR005PUwzOUyk/jT3qauOWmp2d
GJXsgwTqUWGfcLvjNANGs3KOdWnTZudZCqoUCei9GusTL0FZjjWfNEi1OCY+BZNLryWPB7vnAnoc
tlWybUNLKnMPugx8403DjPIhe1i8DD13DVOvHNwy12LRz3Pfy4szUBElU210NU0YlmSVA1k2goKX
tlGVLIE5vkyTW4NabI3a8jIA2k3xNDaxz4t2pU7AlNh2sVuBbH87h3DpT8StljVFhfRKjq2MgqZg
HPqIXymDOvM2bBe+pLOwfffsQNybx8Ka/KkwTe1EW10ZBjkC8b5EZ4eSUKZGBDDiTqy6HJ7blTti
1+vZKFu8BqH4ljXEBJTWcUWwJm4T8JeZlUt1AnjTHba2ZVjLkyaOgc4GR3mAnltkOpDKDQe6Rk3S
Qv9sIPFgVqN4HUgo0GU6c/SHpzmqvT7mylBGvlhtC7KDsLfK6on2JlCTzBL4KWQAD9VFGdEUbWvh
XAltlCyGNmzqQvjNiHUxYv0qMmb3DVYRDyq96rEcGeT5bG2ix64SaZrjqPoJdNw+iJI+0shEEaUZ
EmbExrSqSxBW0XrmKmigCSetbmEx5EjRAiJYPJYvzLeis1LzMMQNMwwWs8ly/A2nER6m9W1InsTt
Kp0K4je2IDtMrUN0tgaUHBaIWjQW1nfoD22VJq23FRU+umCeT9jn0B4FH7F2OjWPR4w2d9vzVeuM
+wjtnYDZ8buknsyu3Y51qOVGOCRQGQsXEGYyf0BCJgITBr6g7exn7iuF8vg2YuFRqdIEaVHNSplj
EHJ9ikqmQYWOz10gdz51YWrajDjPHbRRwwJ1FDUCKEFn1U+ce2AWi0Vb9eJLEOE5n81VTQosScES
glCtm735EJZhEJzkFDCIIfRTKMKE+aqad5NHlE5JS51KpXPbR93JcNqRn2vSwnRM9cp9VEk6Pmvk
RVtS17lGTiu6rbjdbBVlo72ZxZKPXfuB9rRxugtzw3A5cqMjYtP4SFM8mm00DHmEV1fuohUr/4ax
xdboN7OU0R5ltOEoPkrPqObuW+Wbq4EUw+ILv3y3YQMNtzoOq7PzcFD981wJOiVal3OX3l2z/5b3
eaSfJVf82/BXV/OvLuv/dz4qJOv+Ky+1YF84+6oo8oDfXd6bX3v/m+9eKuQhfkN5OggeQOUNjYsb
bOi7lxp5v4EG1EY5MtJCmFhuDuQPL9X7DUkTJ0LlnBsgyY9i5d+9VMMyfwOkFYF3kNNECImDHPy/
4aY6dzf5T9FaH+PWDSKAS/wI/Dr+/1En0TmWyUD57h9RYfmIoWay/rDanVEge813riY/Nkz7dUFv
Qut2L3ZCuz065N4VoDucv3HrxQ75Nz3YpzieDBSwLHMBNAnUe+xrT66Ys2GA8Xi7E+6nZBfSLo53
WVbxIT0kHQnyDI4OyeJ4iaIkNhq+jYXHNnGMRX5bxOFINnkM1cm8nOLCc8eiKHKvfqX6rav8Q1vD
eYG44Fd/Ncd4Ym5MLJFWY7SFTeBmyeCTNLl9H628JDscYluJON5silh3JI2L+FrkozWmOWSRm1yY
fQKv54KQQ+5G+i3Oex0ci2thwCwszuecWeH2eGYRuxyPx3Z4MfoyMZvxK1y3LWWRm1d1eOiEhkut
kspsT6KLvianDOLjxkMCCp/wIc4OmzhkXR5viqosP8VmWW48j1zDJdiHC8viLJvrJs3iTWwbPn7s
paj6Jrk9NyH9BVVZoeG/NstVKAtuJ+PpvBzKBqZi0Yn1UJDIPvmeSnG/XFVcnD/l2mFxfjzmNRvj
/OUFAco27sc9VB+zUbTAzK98AwcgIwGwUs3CPZR10lfYhLeihVxOqB/s14+CRC+xXsdXq3c/Y1no
k5COeIwsFvOLG8y3n3q5XvOqfGRWHefnnLP1ys6LarbRsn5cTedD6XWf4yL0zHN+QdNrcDmhXd/e
8nGZ8QuFmHI9Fw6pDrMBq1qQF5hQeX6OzLXI34751MoNj497EJj3ebqnFRKdfIy5rA/KWvZt8Kki
lOal3WHBhMHNchF6h7goTN1u8LKLlshDruG/lqNGGdmOQRCyKZ180sEOIKjEceDUap0WMXFRmRUY
adyvDfhDXZkKzfHbB7kvChLnVeeleXHOTekm+fmo6zlDpwjJcbYBNQIzWuaGY6xWoM/NJq3H+cSX
q6b0TH29L2icG6LP8vP5+HaEkR4lx5f9fl/LKZN4CY5o9qW/d7UH/V1ZSiSqo2cJ/2rVMLEL9Ns8
XMUmP1+Pgzfv8re3o6j60/HlqMHs7hkfFB+LMnI2XZhI6n20ELiAxQDzdkxrf/kQx5U9bDd5VDoZ
elaB6FKeX/EwguX4MBgrFXrK0YneWxcURjBdSo1K2NAGHrFiLG0rvW9aB86W814u7NHiz4YzPY6K
b1pbPcYxFm/rsdgUZRe9FMVqxnAOc2QP8dvzpq03+fXt/HbEq4TbL/N8n3pgL4DHrLunxkXBXzO4
T6paSjgoJsxU76svlgtvw52lyYPb1JlsIE1pP6XftttxVdvt7mmXzaUCpSD3WR5YoHslKJzw6z5x
XZ4NMBaCBiS6qzrRGqUAlX8KA3BwTi0IvqiKVZPZCy3qjm6hyrUJPLWbbIl5avmYHGL4GfMW/TvW
/ZL65deY4EFas9ndGm1Y95zr/JjnwCSmenb3mooDI2YSyfrCS6W3dTDnXSnfBtBpp2a3bjSXm8B8
bw1xRmMRau2LS4HBYzXeNj+/5UzRHQaEx8+EOEe+0Cr2BwIOReLkN6reBpFrU1pxfs0d30N3xORA
8oqGyRh5p0ZGDytH3Ga5ydz4t0HfWqDNjJbHhqG2sIaYrZrGOTYHa+NYLDMh//qoHLor4kuhUKfM
Appi4uunFn38fI7Y9IH4r6xvdnPbfnJ47M7sWxK7UA9I4JDVabwSVB65e/SxNtrHl9x12cdbM+Ud
Cx/yPEffwUDOA+MsbB1jNgowdfOYSvM0k3GGQX8tI/6lEmk4LNntv5DWx3jDQ/mIYWeIhE2YzmwQ
7OZ4XoSqNnkRRBY+evABx+VFtAQg/XLTPD8iErQ7Hl/ycK43duJgkjgf0xTYyW26T8E/BkYuBaSj
bX0MOCotK0wyndN/dCf+aVzXNUZpGBxCsvHmz8S4BAZy9ry7FPEinC1aiMRXvMeby4z3f5y1ja98
ezmmDtM7aqyH8VmOIIgbNU2EgsYzVU5SObqNpermpG5oQUd9DXgUE7gyt2Rs+wTjFkMgGM+WWkMs
AodGDi/x5lA4ctjFF4ooZ3HJZ+ZnGPxQ5fuYn2GS42E1hiPfEmG/stp4MODts8kEJB8rgjPYkMas
miV1ehS/KtSv++1zHJdW/1IgqDee7stp66H/nPN2uB4xKEFzfRv7KSIuqS1RX4CZdOQB0k7rV4Sk
HnJdty/4DY7tFnmBmVNgyjqdsY4G6fH8kjd+k6cv+JcauUCg0PF3XbSwNFB6Xza744pFX0x9mh5n
qpI0lfWIsvjUqNAP8I7CMUldum7TVDlFpTAlmNMBlWSIYV99WQ+8/2zU5esaOGy38PHHpoom1H27
bYCgpxs1sWV1bIcAPTa3vfuNPx/+fsv3q7/f133/hGGZ4eSVHbCQgu1YGzJAIm973YQvuO/eN3BT
/3ISUYdbqO52qyBG2GBFxQ1/3Ho/HFwgGboZJCqcmkETO7dvD2nZ7WbP677v/XHufiHAT4DU6e/3
3C9//+v7yfuxZt4n1FkBNqe0rfb+zYibEAX+sXtvtdJGQHBLKaJItmtvPYmyhvb2eNVKx7JPAlKW
MGcgyQ5XGk7LzRqsxqUbsB7h4+7HZGieK7HKeI48lF/jVbmwdt1Hy+xHZA4GeNSlu6RiCNmp4TyA
Y9mOdSJ9A4UAVoEA2XrstclPmgQDqjsppvyFaAzNod8iFkdzWJ1zviJ3uyXuMiakN9ynUkzWJVou
LhB2T/czrEJhqDm0ze5+zhdvZsjlyaNIQ9h0PcIVVefKntSZ2mMZVyXXGYIvzWEJ2mw0VVCYYY3i
cdT9+RujgtfZKIR4RkJQYju17c5xOSuk68NtHwTijcsiCt/R1VM3es3Rqqwn6J8HuzUkQ2xHxPkw
7Ckd5g+tN7APCJpVTzUTM5BLHzixvFN5i/75YVvuSyCP9vABf2zu5yKLzym9NZdwVIx0L0GcCUGd
k3fbEF+5BzI9t+jIKvfYVvSkK7rOH59az4SXqJ0+NnqK/FGIBUVUa3Caa6c9ukv9zTVsFdd1Nz5i
OYx2tUlVhlZq3mskRSQZPxlBrUAbDWPShN9/7tcl9iXIoxEXi66dVuapd6On+5FpdPRp4vr7tfsp
p/TTaTSiRzOYoiuiF+8cgtuH2j2b3uJd2wjyUpBeM4tBGd4VhHBrtpZGn4+3Q8vqnS1U07zkfmiE
zDpUMNJi14X/Opbdo7M6w6NHakRVh25MqOPFkVu7l/un+aF8tUrbO96/ChjjL7IC7TEYo1EkZOPl
9mRqsB5jww0Kgg6vJTmn4xuZlfd+21nbwHsHa9Mb93v/fcXOTMT8yqBRW3cOknc19c+ijsoTDVwH
KKRoeXPd9ccFdbvgamc7cGM3+AG0UlnpZwOl1kEjvnOYXW0eKj7uF8ccHnj9MFGv+Uj7qnuwV+vj
PK38eVyYUyymUQNa2cHMnsfzjKq2hwAkapluiEhtWoNm93ZutPtghyTIx/uR7lhqWIRfuRhPlkWN
x3Gqg4szDzujrNmFCrW1/NU96REg4XEWhzYondP9VIBIy/aW0UKkl74hXTQ/UwkPamzW6cxaZW5J
UPEiQIB0VzN9EC0Mj0mbZF/a7noI1Vpmrc+ip+7WVRF7Cc54tmsUrUizD5V1y+3grZV8rOCUQDkL
s0lb4Zf4NCeAuH8/jEavOk3a2XnBOB6rUhuZsDoX6tyD2Sa6t55dpWGilZGxmRAbe+CsE7HbjPId
5CYoDucuedSBZx7EapUI4uFCb9F9p/voQ4A461bCYlkGH5Di2vOutqHJfqkdMzYoDpEHRH/vphOf
lHdlQ2Bdl/x+RYF7phgXrhMvnM9WVBknAO30FSinIZkMBCb9tRuvUa3LfK7mMF1mAaA3wk6p7fXl
vm3XH5syimiBbMnmft5pVhT3Mujbgej1OEcBoqPtuLzx8haFnc3q0V+lf/Qdp03mAEPPbccOc22o
TqNwqieNyGMxlWUUY5Kc86hhTT5jboYpgo2e2lcZiGijpPhx6n5e1SyEmTZ2mZShRkqwcYLMs3oZ
L5MrD6M/voGhCJA+ZoKUJgQ5xZFOz6jsBvfGIAqlQv00RlWVTJFvHkeIoF6Q/boayvFfW3+JkJ5Z
yM6squUZuPQY02fwOphq2KA/1nFDhguPIuQa56F/skNj3CDtPBahDNyd7xMPSTdF2y0nTchTl3hj
OsESQY503iiLoV7g9z3H1H8+57VTlzUIzoJIU1katg6KPbphBJoO5vqbxcsjOLHWs0mHvBwartKm
RCydS42ws90aKTGpPpvIQeU/7XHXa1On6+tYRgLAnsqcH+6bxeuHI3IM+dAZ88NIGn87Ud9J2qhD
y0FP40rLBsnboXSPTdAuBRZic7uGjnHqQFwCam4r5pO7FjaGxjWUFQgcmsbI74dCDk0RNiEYybWF
3tUg5Q+UW99kUbks39vVq8NXHaIMsle+OIkx/NHeVYei484sl2PnUPtSVupKb++h9oWVuJ6BBF3l
HRZEs/ccibW8Ukv55BoAKHhA4+ydiIH1dA73y2CGT1zT+dhopFZWZP5efWLrhGo6FqZon+AtdflU
NfSFyUnEUz+Lkz8u5ONQz3FvzvTFoUrsp6pEKkr34mIY6/u8thfL0v6XqEQWnq3iZR1tJOEH+HgN
cvdurZCUHSP22fXVtJEsnI6YD+fj/ZB6/Nv91H0Dput5a4yIb21qZdIEP7R8rPydAdDEI70dOMsw
HTzqP94vRRRTYxWFy8ZEHBdukf25D+l84IjgP00NmKw78TQ5FQ6+gj4UyZayjQ51M/XPViRBeUHE
1W0G/5E0/Bj6nF8cxJjEJ7Dr9gVZ9AlEE863aAa3/BjOnw14l/HSRQpuM/80GFMdj2bsEDp9be1Z
xJXg+rp4c4OV3A32y4qOS5w1aadAQCena86TUfeF6D5WJvcbjGq4RsxvObKplqmTCgzwee2x5YHa
vDmDpTIb5XidlqB/DanhZKbVLttg6sVrE8k4qnvxPM/TVnl1e+0q+4vhNc1DyEX/IMMHgBvIEUz9
DV4Ewk6bEkga/bUpm/JKVoqsUaflI9g8vT3Rziet1iG1o9Z9NgU1EgkjaadL4TxLoDOCcd00/VLt
JrNUZ7eF6NXsrPSMnJnXzW0WeB7IS8C9dV1APZSqoOs2lUPHK23mcBuuw5Lcr0I40s1sSmA7oT4u
McKZvw8SdMB2F3zxCTJgKIQ3r/XsOLkN22iHrFpzJoBUxIER5r5L++ex1ZAM1z4r3NthVHfvJbIm
56bR5qnyo9farnYuIABH4hMFQwh00bdTgSXlsdIe2YaNRCrEMaIlccbROqygcTssfgsLRbk0s0T4
3vWY/acHv+rch9X3nQf3tmdP7NUaaqDwfz8vnEjfAPpRIgw6GU8l8x4BVvW/GATIANdeXwMxjmll
ViaiF/5Q1GMJ3fHWLD8tiL6vXvACszzDi5uPzoxx5QITnt4PW6zSYEhku/vRfQMuuCie62XJlkmm
fWmOSMfJ0t7MA6JC9369TJ4Zd6BsOGC95s8d1tzFlO3VJizMewGmzLbTSwa/wDksyBthNFcyJwFi
QXVAIbs4q8Sze+vAop5d+3YcE82rcKsg43WV1txsDQcMBf485NIyumeJjFxMuW9ezJFOO87NMYtm
1n40pFFIFEF+8NaVHKzZmWK4iM6HznYOwcpRNKE8plLe91FCmjZKZ2slsM3KBUYcgPXVbW+9nftj
j0xqffvjvmoVu7Wutz/dwP2JxPPMdtHkWnsVCArSsk6mdTAEx+q2ue8tdh0gPfPGW2Hu6QhuKIE4
fooIKKxAvGU0Y89H6Pwu7xKxv2PTBN21jnySiXE28/vh7CDP6bdaFF49uef7BvPNO2pAzT+dsqgU
51Ckzu2mYMZ6S8o+3CCS1iUjsv5byzHURcxyuEC/0a8NUlSRESWKOHIXSCa2iwGH3AcyOgOPXvAk
gChMaDn5r8KaryIi5rfI/qAj81z2fvM41pF84IZ1vLsvvx853uB8CBToxIkL99u2vdicI5AKlUEw
o07dWnK8zuqpiSz6eLt694runlI/2z/uuJ+738EU/HMDtHMB0mLF3WfoTXKw4QM/3H0G2/H7eO4H
crhfbADmSkAXsiIIC4+ilXOdC0KDDC6p2iAUZEao9l6HN+Iv04FI04KBZxkfVS/9Te+6fXY/7FoG
ZFGv2sLsh/Do9ZCd0rTaagTxX8XYg1cFMp8HXi4rkD+QtG7GKHpzZYgwIg3hCmGxNpt2Rkp04Jeo
65xtYCz+BgaO9aQn0EWGCuQVkaJbd6E890qYApx6UFPxF+eCkWZkjW7Y0Z4Cu1jGEgzFiAQBhtzw
TPcungcAnowFzDgCinWWRK/FYo32uImGEtLiVQjYwe3q0H4TquR4hGU5iZAtJ68EDAiqwjxfWyrs
ONLRfGJrJHOMTTghgwDHbS/ydeyXPcAxPzaOQ3oRs9qZ94PwzkARsD2JqvAAcNAhEK5Gh7sdsmY4
rA7CU4JYiYL1DAatSiM2NtjB8fuu0Z6ARvxfhF3Zkpy6tvwiRYCQELwWNc9VPfuFaLttMSNGIb7+
JrTv8XBO7P1CIFW13V2FpLVyZeZadFCtH+u2ioaFE+NwnC8IdspTM2Z6KTpuBTHoeCZiQP+qsr3D
185ecQDrKxucFJAILBdFYgQx9VizW1/YGz629EnmDrsZGgWJ/c6EWLZlKg6xicpz1tsuiEeiW/c0
uhME2pee9fTJYskdgn1zGUtXnFkaPmuL3ObXq2l/GfBuf3p3AsvFSnfAlMipgRP7MyPjeEZiCl6A
HukNpSa+QpLz0pWs3DpTDDK6OddLm/b2PpujTdoWF0DlK2takGpakOUAG1loF5PlPBf67tInGWg5
WfgBFqg41SAOLWI9xMsB6ZgN9zrnmc/BfUzkmkXsVMeJ82TCEGsySVaZINsq9K2bbZPsoUvSHY9T
9hIXY7sfXPImRwpSCfCKEhkp4IM1t9J8Pf8u829g4xHJM9VeXZjuHUTZfqd+SFaO69Zre4IrcmV+
DqP6S2qp4mYVzNxkc5h/fr6gLFMFaCxVgVGV+0uQRRCkyXJwNq2H3r48os2lqermUjjYyYDZvZZc
theNJYVDakyqYlFmg/3oKaFvhFcr9Ouzu6AS9WqeEmNqPzYkB/EACOqKojC/UKVFNqAUpossVVws
pbBA88SzwlSRr0xd5UfOjXfqyrJcSmyZ71VRBETmyQeID9aiazhA0TyGv0WJjBy0O0BeNC2uyukL
8EvN1ev0KRdM/naxfNmDfDBV+qv2gp0m/fjjBoBA9jkDesE6tGS/JQYPEq0csp0/TmRXJLArQrYJ
tErHsqh+uNOCnS+d5dOD67Zra16v81wLJ8mzqlGWtEtysQVLVt2UU7jaNlcJ2OMQ8ub2OdWncO1A
GNCs6XzNis/8tg/CjLJD5I3pK8PJFDnmtY2S/ICEH+2yEH+u+yirNkMcgYsxxsVhSNREjACyoHn5
WEQVCLYh4Vs3jfpVOcQuKEOZ4Si8+PGa+nm3SsrCOfImQ4MLweKvDBWr0tPyzaGTleL8BKPb1Fbx
sAtoXThPFui2u3lYmaI8NxSZATjBtzH36pVoaxcEVFPffs2hWcKpc9IbbMwOY1oUV9uu4OrR1ZW/
EAldmzI5SA6ELpo2gNoz0/IRdXm20Olv7dv0W0wt2e3SbjA75fMEdVzfPcMie+2OWXqfp8bCwgEa
DUmQcBhKp/BrPnSgxd8HZb56hOvPUVq25TpHlLcMVR09MKh391SNCmWtNF+kad3vwVfJryES6wMM
B+9QfxTXnyDnUCG8txOXHCrPPoUjH67zhUCheQU2cC09bzw0cb/NucmiJXxf+IIVfrmsGtLtEIOr
l1TKN1BsxaXI/eG5Tzc+toWtsUm4mI//qKu+x2VdHOZRn+XJhZB4Te69147vNW3pMjNRf2B1ktzB
9IoW8wtlk7YLR/UMDRJALmZJW6+ywtEnU0QDEjJc5qEPQ6NFiax87QhVHTpeb7Vrqbeigea7E9FX
SE3LJfVJf4z7OjuDrb3AhzIG2s3dR9azn3e/5rRq7UVr0GsrE9FdOO6I8rSSx9Bq0wMFgWfTtJJc
88YWQcfzca+smixhcB6UUxJPRRKuki6Ndnbtx7coY1umAYfXJhFXtxzJiZbAl4uKmi95SR/QYq1Y
oBiULWcEzp3jNCv3UcrgBdmOrDoyK7RfYUwnEBvn5QmpBdiGipCVn7N0nftx++j1YB1Cv9t/J2KB
kzhcc+6gA9AY8kNc2T8vv4aQrfd7nBzEaJRaNWpgpnqHr/C3+QZcht9uKj97BIFqa4NjfEGvsXbo
sIEWzYBVJ73HT8TH6fzo6AMBWOs+tXYu5WgsM699HhfyDIBOr4a61CsYj6tzK+SJlMDJUfHZsyqv
L4gSkc4iR4MZin7OqDsEaKlInxR4n6sa1PnPQ6CYhhFod2s3OwkO/AhWj2d0Pgi/m1ZuTT6GXzyX
jBNrfwmKirhK4oIpSGEjRGXZXzrixZBOZjEScsgcJAHjwEwQ6nxHJBvekJLCeH+6K1yrWEwYUpDG
drzt/MI6GN4OAfZb8wpPGhqUo64OrTeY1+SW11Lf/R5kb16AQhBHSi3SntpHwiz0xgiRPlp+DqJV
heC092W4KB2V7bJqiB6iJuYocIwPnVVfAFYCTrS57lasjBF+JR65SRrM70y76YGk9iWPlbNTjsyj
5efyzO1iB+UQ+Ha9S58cYrMDxEMLcLK8gzXFTFbr90cYLstuMY/zlrSrjCC1GmTx82UlxSN3QF9x
pnxY+mNzKddA0NSFZMqsYhKKXUrCpdtQ90NWqOhG4wiksouAjWFxNWHvPEFJ7K8zjaSpgWLiycsd
f611B5yJ9UEe4zSidATPVVSKnbOQYoUyJMw+ol/djh8lStOXTiTRjmi72w4jDsG2wVIdK9+sOOmg
gZ/Ow8SOoxPY7vJkcw54ZEKeOs4WI+KadxC+w0AOrbxYGdN7nzhfEEXBGwI6h7M2Xrj+X3dlRn9/
tXyPWEcWIW0z9BatdLyPimqHNMU+lnByAqVlbEGKyEC/m4K22sRPlhNnFzRSxmqNwXSM7Uguxy6j
lzb24h2A8GaL89q+lrL76tX0LkWcPnmq0MF8B1GIDkA9HE9j357iKdnXIsbHl5sxmNP+GQCY5yhB
CSr+Vk1Fn8rOmkPsw5/EyXtsPkmjlqPvNpsxqscdozK7AgeAH2SFqKRF88hVJULASCToJySJkZY/
DNng/wTw0D4BR2A/XWokgluvVRzxpqlvilX9SQxVES0zSsNg4PEP/I/DRrvQyXjUVltLOfZOl4N/
YTFok6xurLUHrb9YzJNWqhYm1HuIHIrT/L/XtTHL1JEEMRAwrqxT6VG1LmpB+K3mS5S1G+x+3a4i
LTnCN8Ld9hBXryb78Ff3lDEfqFDy0IKWekxxRpyAdTRbLstmkekIxTOt8g2Ja/ehsnowPHVfbD2T
19uut0LIH5LwiKi3f+45fJw7QGdh/oTGIO4lJfhpT8T5ZoiY+4AyxLJXzqMXS/djFN6UCBZfuc1A
5cyiLCiAFC1IiXOyAIH3Zb6DMVz9onvslyRxKDQKPZodTIetj5899yka03JS4LxsGvBj41Kj/Gh5
3nZEc+Bl1tQIYvBQJ6Fvv+mJhAJBVL+2DV0xgJoQpbaRu9K1c3cKVDoGyCBWhBLxaqYlSVT9YUfO
Ny+u5JM9MrH2oOredW5cXDtB1US19L/BvFoqw9aOY48r1Is0nN7BGpvvQC5Zp60pznOow9PYA40h
Qv9g9A05tm5iFmB9p0sLCgmgfmo4lUxHBysd71YnyDpmWfdcWe5FOT7Z8TGClxu3h5PxIlRrphwO
doXDKaqSXVaD6EE8qw2AvtVvXXedaw31kPM1GYncztM2/5/Turt6AI1uhVU+9lkd31Nr4jpjH8Ux
oreFC1DJzdlxGEl08/skAXRm8aDiHXmu4aqyyhFSbuahKhB19V0Ftrsstj3zo2sXCgQmYe5+QB63
TBMgfCyD9AFYdHrpvardF40G4QWWeY+/3kunxipjXL77GUWxGVjtYXDK6KHgUO4DV6Kw8QcvDlXC
EpXlqNqMmYI7XIwzjmuUkvtWNBdnLgybZDjH/DBO9Q/4rzXH6rMyMoIKVBf9eQ4cI0adfWFH6D/S
VH2K3a+qVwO0DisAn/6Bad8ga9TQ7R0IIwBpu7wOfNBzD9LgzKz8EPTz6SCunbrB4zeMATwjEbsS
90vKq3tJPP8pZJGaNFRim1GpUE9D+RMsZKi+xoFutLG7K6CNxRzEfkayOEN2XVIBbJ9iXc65AIYu
rXU0mNSAc4Y6T5IAA0qNI9+iSB0BSAwPSof1uRfWgG4dWfSWgVe+7JDg7f2odF/F1U94ti86pEBW
TvWd+0iqXFL0gY9E106NdRungi6jIL374yiOzVTB7ZOUwme7cwJRJj/mz3a+zB819/FWCHLOnzmF
4/lfKocShA90b9Kc7H87tdKkWSduVC94M1pb1L76R4DL7QZhOyhC0zCeqsMx9X7MIzmwANKc4dzk
jlzW6H22+lz1lVNVewoTh2SYFHw5OGCVKsUV/GhxDQMxcHblA+zh50vr8icl3PjwawodxA8pzzcp
5FgfNfb10nE/irGhiyZz+1U7SKRLcRQt/ZyrdWtPK0FlHqpEzlTXnrZ4kNvRebPp3rwUB/qQjfo0
J4lQRMmFygjUORPIhnDv56u/3je/pcmU/nzL/IKczJRTpxJnzwEu4/XdsJ5jF51AZVOACDGPSrRU
X0eQpeYHFNCGTcJfhrJtUU2HddxokvpHXOdXo1DyThSEn6WorZc2s/GiPbgPkHDyZYSuNVevSMY1
0u3ylMUg7ntRDlHiHA0MrZVO0jsXp7Ewp4a7/X4QOQgBbtUdUQa0t7FLs+Uca+bEqDVgcewbPH+o
QxPM0UsGDvwDTU1AGo7gUiN6hxwyD+pI0JWaQBDgzE7wGQfrMbyxKpXB/AI60bh7vyrl578kiP45
DG3SPnR1Gvj/mZp/YH7Hr5+XEWRMAiritV9wfkCFP4fwoHpKyrxEpWSao5DPbRqeQnHB7eiOmPup
SuvqrUIJf6XbGjYFma+QooFkNegl5233DvJysQghV3mQISiJLdNyW9bCecgUbH+wEbrfVF8fGiaj
18HUbDU4SXYgWm5610NrIKqs62iEu6Cmzr95VrduMp+8RhJ1kDgburWbQyW1w/HU4XQCsWamhsgQ
LXHa3nkrIUe8watyP/9mVZNkS9mk4b6kdvsSQ9Uxz/vggKBCmfTbjIi8WWaLT0Qh2Tul1z9Ix0J8
0rIbZD7OC4iC6Q7imin5gZYPlnTmJ8zRKbDOcBpt569YTsO4Z5sSmMyKT/SYtkTZOo38/TyaL45E
oOQoUv6EL9BAq194ma1eBDdLhkIOQp8RB3QFJKBw+Hd7whGcFGqmWHvfLR2ZA3fM1xnK/J+g5vwK
j8TZrkWAD30qNmOJO9OlEikCv5aB0zeN/rMXILmBi5GtzvOU1YZpUI3pEIQ68TaworJ2vgC/o8Kj
vZROo1/jpNiB+M4cTZ6dauj3MJyEcmgaVgS05I55dD0PEbCpANQNvqUeFIsEqloCGedxZvNEboQI
yU6gTyw6IIepeoTqdTiGI23uNq3tkwDXufXBAIK6DMJaHCAkq+g21X4bQKEUHqXQz4gz6lsKGRQY
rNLdRpODeBBPY+aANg4VkFkUsAoMm6w+pKNsLvOFTZhdHurf5hklJ4fHaE00UTTKHvLe3GPP82hm
aKCqkP0/gaPdAEXoTzOxY35HXHls2QlUTiq/R/EoBbcvzp0QiRKBT7ULbXAMXeKVFMa5tp0o1qnD
fmRigADM7sonMGS7wMch9Hk3z7VJsxM4oMBjrIALDWACjPj79i4DoC6bzKx67tmP6BgF4RJR3jcK
7algJfvRCeciYM38ZqA/DwjaiKw8CkV0wshwBssLzL6cqjdX9fDP1rw+2Jbmz43x4VLr0y4vQSLJ
MxhnufFmRoBg61ZcJeVLvx8RoVcIE7FXmHMXW4ouYhMe0rgc9/PcfGnCvD6H8QKC+nrtFEDAM9tF
NIr+F/kZDphLEznDNZKFCTwJUZFj2DczuvFDm7bZHlVPZyVt5Fu62SX4ShcxicgGRyfH/uGAC5KP
qMXO467V+VqSytkoJA7nPG1C7Ayg5vWlHDfz8NcLMQdqhi/iW9SMJnAzU1znAHS+qI4vAacveohb
QcdDuF+GkODVQ6cOynYCCOWKq3Zkd9SNvZtHfotjMEu6CmEcHkRZhTsW+yinzs8h4fAKQOlgSdoi
Coa4gJvSrxRzvvM6KBgqqlgwDyM3PLQEjQRqkCvQAbo5zsDyJ7qsuxGs1L5YSDDQAj+t4q8of6BQ
IYpnQHrZNk10s4G3sQo0k9lwa6N+W4OIiLPHBtrn+G21zVs4K2foVfB5afI0W0cS0rpPXKXpnXUT
xf1do9Cy/F93ZQXlHIkHe4tiqsqXPvR2GzRReQJQMeHcoGp75Cp9D1we3CROWycL27o2g0ThV7pi
ZxhJ7tmgXyLagWoxjUQBakk8AjWZRoOg3/2uN+sYwrqjlworCD1UOI0QXxpRq7tTS3asUbYIFAfe
8pmjV7kI13bb9yBUKiL2tU0h8ERkm/Fo57fZ8JBaUQIz4UZshZ16L43fBOWMmE3z9jSvrZOdcXae
P/DecZul6gxfznh+5AIR/ln5qCAUnj/EioVf64G4Pz/n+dNte8gKCqtuAwkjCuiE6UUnPNnBOMP7
PMEdfF2fQ+iPwpWjK7qxgcKtShNmmzlImofZkMYL7hsHzSTC/pVp2Ep5NQIXqCeXGTizRxhNiysM
XSC7Ru3lve+cD46j684bx9kTOLKu5h/g9pTFx095Uxyzus7W2q+qXQrM8ElFw6VGK/N34cO5B64a
yVmh7Hrx3JHg9EeJOxZ9fi50etK563xMN4RVnzdmmtEsPhWWYh8GN0RyjqJo+hahcWJgy0Qe+Mw9
SKMTmKLiNrpd+ZgYvUSBsnypQvRfLXgCasj0LprnQEIVah3zD8XR0CK+7fNFj+umw9e6czMW7VqP
qVNltxWAwV7d3LzNlhr43lNfIHUEBSb8Upb0ZvLB+tEiO1FgGIH1R158JUDUYhBwJXIw1w5S1EWR
9/3XtK4vUMp6TwN6iUBGWXGYaUH0D2XkE4dgByrQ8kZ7K39C32lsETR7gbOEPLseXG+7ovb+xVHJ
/tvr3vMsSoXv2nBEn1xU/u77V/Strbq2HdYltpWNZVpYo3mJdyoHkv68yyO5CBuCP2Yq7YC1DwKm
Hu/zKK9HZ5vVI9iRLPSWSeWDZD5B8BHHhfiDewAF8OzPIMFov1cJtndJjblPAvmAhXb9avv8Kwql
5MNCfuM3XhEBwgT7QDbVR+d3Pxy75S92mH5tCgvSCtPfnBRwC+nq4dDD2+UQit5fIzcZblSmVoCA
yn3lMnrORJuiHUwZ1isaWsMhc+18WcNAChzR3MYh0N9BwTRfUqbzpcQJihzVtR5gL3DnBkB12IIX
u1YqewF6Xy7jNpEo/fX1zYtFfZvnVEl/+E5kHUCEPUcgOT6YKUuWdkYWn/gmVPsANRIHPaZShjb2
0x2OKzzDf859vgpDkEWlANMOvDNr1MnNlyL5ljDqv/JxKLfzNMo8x7EA8WEvmwFt71g2IdLWRk53
BtYWn3fznIHOf9Lk+9igkHf26UODSBzNxGEbIlF1PszDJrfqNeK2cmUjFwUc3T8XsUkX2i7ll/kO
sT55++0uHZ5F+xZPpG/YePxM9duKgIcmCrGa5zKvPP6m/vzpA/S77w+co//w/RF4XoXlgOkAVaVH
Hcf9y/fJgt1IKzyp1/Atibe5Xa8HN5RvY+qhj68zuBAPSecgW/WUWo055EPe3KyyRoOSfCiXdUea
A/bB5tBOd2pEBx18kiKYX/BQlPUDnpil1XlIlfom/5qncf2qHnMUF17lMJkR9DncQXhKToXvdEt8
QoC2andbAVdYVKEMb7GBhgbbfnwPO6pWAFvvElj6bgzBvo14/vNunhumuWSaQ5eOfOGkrF26VRWf
S6/iyxrp0As0AS+ap+EXIqrjrhvC9JsqeAqBodTgoubmhMJkAkG0m3+7//WyBSb3qiuRNNZK8W0R
eoh0ANKc8U1VK/Rw0Y+ZzcYFqJ/1VyTfm6iNr4Rl5g1M380w+uzdTVi4gA2Uf88BdyBbGvi2A8F/
romRNIZYOo+a9TycL8oGKTZBbWSuV6YwWjvOPIMYIdwwKrRI7MOdyhFimij2UX362grN0lOKbWNV
Nkw9hskXx1fRgcQRvTrJN5qAzwcuyPeuSHPw61ysYiTKV5Um6NpWI+3XFCzqBuWyIJkW9Gi3kHL5
2LOLlmawHHE+so6JC/ysfvSZNq81egev8XgtYiQ9gHv7fmfgy7AvtNPvCGtwR2NnAeTAW3glgFwX
OSJMheKvUNH3KBvE/nVwWQ9r7QyNKAf/NFcb4qnkMBcfPPSc3E/z82ieL9WuGAXi3V4hRJUp1p7d
DI9y2ijLKkcpHGy7EMnuVvSao8ETfk+YJ8HHAWsCfLRs3IZZhVouKICUqXzneAV6i09DT3rQWlbo
ANmByddXKEWuLHBIt13nJ4v5V0v8Rq9a0tEgaUV+Njwadtm+RG4UzJlwoSRUxan1WIP/uog7L1pp
DQMsycb6OF+gwa+PfIBtyT+vafaXLSgcwaDHoGg84jF06oPNO5b8b86B7eiVtt2jgqxzm2zz0Ev3
ee4/oMuVPrDI/eGRZqMn/DIs4q/2WFhPWhLwL7Q2+6ZZzRuubfvbAWH1Zd6Ds6b6AfOvfMoEils9
1RhCIPA3zx8W7pQ4O4QtaZe4Zye2UGxPonRd8Ka+YT+j15KZ4Urjml4FqNTonncIvdw++moOnQp3
IZxJliBgaHvMOuitBo4Tpu0o1CNT8C4+FHPJ5fM+8531P39edPo8fjMARW8sz2Pwp4d+3eL4Ff5y
uRZdA560qunGcukAcjUK2SgYfE277vNmmrE0dKy6qobzf16v4+ZlqN1hkQgJZLTt0n7hzpQbXQLL
VHAkWiYO/BnaTH9vdZV/6+3siaI95pOJhmc0iXb7u22GxxnZTt1aguvcsM0//3X//TTAsQo+DNRy
8VQA9/nrr2uFalIWOhxpuUA5ouk6ZKEGDPEBjTnlyplgG1UUkHAM6QiHCtadQqupAoNgA0ARbYlz
mvebqC0/mInM1oUeDxpXhnRkUXj9sagMTHylo+7zXWG66k401tJ8V1jt+2fMIOqOQ+BU8CAfe1eD
K/g9ApVuaeGJuzmZ2SN0Ykt0Yc8BY6fJa+6C21304T1DRf1aUoCOkYpfGyP9TYxvdNVZNH6NUQ0D
3cZLVv/8wXmTkeMfj4WAE4KwHZdSGFiiKe1fy4gYaG7tNN58EkWKyMHehc/vyVbwrvQrc1Wcd6gM
qQcA5fml7mJ/CmKwj+QRmtWiq27LtT5F8ACG4Bl3ta8nZ6Yh2Q/dq7FY/dg3+Ks8+UqQCm/yhPBA
AqCEmC0d1xCIvVrjWO7yEa4jpMmzo0P1qYepWjPpLlJA46tdJIC0z7RHWCK52AybhyGs1JuVRIeO
NdGFJNwFJxfiA9aU1V0SsAJg8DN+a5BcFkkGhzNV9EtPwdxg/nd7VLqgmkofNWun4nlID9pw/1aC
0tbyJn50Ux4/VqL6Bl9yGnwicdxAj47tvdsQJeH/Ou2iikHFayWaHvsyhogjTStoX5tinVAYGLkT
bTnObLoK3boMClu0exBZHXhNI54iMNW5J2izEk2c1Ejazb+sem8KbP78eimHtzXjDqJ0SmdDzN92
STRQtgBBS9hX2Q1cjAozHIUrYA8/3RV5Uu8NZ8tfU4oWULTDmw/gmKxPZaSaYP68RiZ/ZOhfdHHD
D7CgiyvvHLnVFGjWPITQpocYr393WSlOYSHdUw9phhGndrrMs6NX1Bs6JfR6qvNga/bd9DLrAGGi
0lw4WkehO8OukardGzihWWDO4hb8XXiiIepfOhY9ZuPgvJehCHQ2+h8hmrzBIyszj5GInbWHpbSv
/IKc/YyQoCMo5MSSrVqa+B9jZD4EhVSw6JJxCe8a9zDgQd00RXYHfuseUPFwDzW6MNcLVzFUpaOy
WYkUZH0PDtif1eAZTPFqf/ics9prpKzmvVCoFJTai14hL2mCFsrMB/Ca1coufHmJS6CbeRXXh6iA
pmY0pf8vO+Dczv2vbxpGmZYAr1x4DL4hfy7kJPclBzc+3ti0I5uZ58V7qIqYpe1FbrvmMPP9cWrW
6NaeiOU8JGOFJAzH+qpsHfjpNY/+lKVUObweFB1RmGUDF+u6Q4jSD8CsJupGSMQBMtEQ7mKW9QQg
Dl2DEHa0qfMjqWGMwVSoL37p6OUQm+Y5ixVyAqS0HxYF07SJGhiFSbmnu/kg+SUbSbT7WoysW+cJ
fB6qTlRL7bnm7HfanAX0r2gKYlknsBHx2JYmPVnuZAg2gPoJ1ZdeFyN6etuWQJrdgc8PS074d+Xj
t7jQ/g871VdDnfy9pFIv4ozHz+Csx+gMo/QN5eZ87SRNfwJ848N5sY23/7zRzq0x/vx+HIHqh+87
zPUFKLF/fj/ItwiF8CjdoJUFXVYTJ7NM7HKXdOI9mcDf+TLPJ82KDM+e59/JBPV30CLvBq8HiDtt
OCWWOSqXNYpd2B/jPg8qd0IPJEJ1aUG0Ygv5OT8q7wwdaboXUW2fK+gAzyKl1jmvIG+3Ugk28vTC
PDe/ChtBesoMrElHaycs9dhI6S1hF4AvgmcK2CVISqYu9xyG5XfgUx+wXYm+wuAGcoRB27cusR91
AauUPLT3f0GYeiy24LzTx9T0/qbwR289xwTAfzTrYGVRD95mJrUyATWUV4DTNQ8Txs0OpLEYlird
ruNx/FV18AmuSFKcq4aqc502LWzZpPmXReVPvsN/fWko2M12QKBpYRf980urSzT1QZOVZINCQHru
JoGfX8PnIbPAO/9cH5DrfpGFA5HXlEPUvvrW9Y9q4o3oCXatcgW3TwfQpdOmyHwZO+G80vuQxVlA
eCKXDfSxB2GXdJGA+XBDt+d2Fxq10ICtlrMANfUhjLMKo3b4ANQLEv0vulbWhWsbgIfqGMBIC5zK
ieWdFrLdzcP5YlrAv2XeX0WetUHJfXulJuB4vhhkEye4OOiD16bxOWsz/jDaFZ7OKAQBgXfZHfam
+UYIYIByENkTLOCeQ0gyFoSK/FLFI8qHY4fgAY/3CzrXA25iZXN2J010L4cStRnrCrWDvZtH83zi
hDgI26zbFI3vXl0PQoxhqqBM9DhdFl/iosy3ujQwkGicPGhSe7zDCvUdIUVxngFI5Tjv/ogYOpL8
1foKOJy9+zXIY3Qkwz6qxHAHzPov3QGcySj8z4eBcTE5FTOfw+fp7x0WnSII5fAT2jgj6H1+82WE
5BLqrVqfk9BOx+fMGjD2x/JKShhQsAFAICNZdKhaUCXycqgeGn+wFqPbOCsHio9lLVyIc3MUMCzi
LNKJ00NLPwapDMqxDVzT4OSJLpYwRplAtIIUaLBjqSGAoDI+th4wezaiAVk6UuelFTA4gxYDcddE
ITZtAlz17Z93Mdv673gRRx1OGdulCD5hIvPnihAwmzG6A3MjYhpFHnsAicop3CPL4ak4jZI6tCB9
sKE5/knWgUYy1OjkPJ8dnYF/YO2Nek2ZDCovQ8HE8hi6YrvjcOKc6FNTTxEiHtXF4EXjcoyBrJUw
LMJpgrtxmpthjwJdeQ/YwcRZA9ivJvK4A4eBS5WBM6cn2r1TfeMNKrpTqAikEYRfGA3ARFFijwQ7
mSVYYUmTAar/z5rw/VIvIZgYAqtEYdb4g3pzHK6A/HYGrco6BYILd85dHoLOB+eDW2X5UEhPigE+
wMieyARsFN+HDjEFMa+twf0YfLNWovLOxXQxxalI6XtSVWtRNQpOWZV1qGZa4xB3CH+msyGHoCBA
+xq5tpoOUhg7s4PPFUXN8jNWd8ikfg7RPt1JgH6WSRgktQS7mIJMOI1GWDmA35HD4kEr1B4j6KjO
fuot7ch7SBpjHmUOSKjC6X4OkxpWCTlC1mSqUFIou5ZzqDNT4AC1/1sbcduZnOr/XE8eExZQZEo9
VyA+/fNRSmijB9Rcyw2FZxE4XlSu6wFmJqSHk9Z8qdvxB+lG+MvAOmrREuuDTLWWWBZQu5Y0PyVc
OKCt2wspo708CCBsZzV5V/RYd7AxQCGONn27btr2fZxsmNIMhLoxBcV4IhkJuIwuSoLSUwt+yOKT
41e2podosCRbJpBvdRPVtUtRmv/c72unCOy8Kq5hYYMIP93RcigC5kFYDVnuEVr/fCG1RNl/uktM
5/wfYefV5LbRbdFfhCrk8MqcOTm9oBSRc2rg19+Fpq5kzVdlv8AAR7ZHJNE4fc7ea7/D49iYou5v
82WhjcpO1NGbrHpDrzXPVePu9Xyoz9IKk7UlgmdX/aVan0Tob/w4eZM/TODWrBFl2CRqJm/aoBqb
HNfjRqrDpU4cvumd66RAP3ELXsCZRCuflsVapEp2Z+R5dhK+6S58pv6zh71/qg1keb5TPckreVDF
SVMq8RiksIDyTPO3CjarVd4U6WMOWGbxy31Jc72ZrP7g27StIjDCK81yk9eqEG8B/dDDZEBbnyJB
roPjvrFnzFbFKIrr6NJU7HXgCWyiv0ZunZ1pv6pseTnL9UHdDsUuMvoUXSZFjxuqTwBq3TsHNsXj
WDdQIoIMFW9SXIxpiE6RkYCqnec0fq5qmzigjJSXdCJ2NF3ObGWdrw063rgqkv9qMKv/82xwAd7P
rWW00RZf6rmQ+Mc+y4yCoGinmi5c1vmr1qmbE8vkInJwKRqK4Zy1+SDP5GsCjR0CmkUzWykV33rv
M6O/SGMlY873GubrMfXi3dAE9uMUM/B20Qpu6ZJbj1WuNUdPMJEczAro6dTa5i6kd7iaWnfNN69A
s8RZ3A0gecnIpT8a/P+Zi1U0rPtom2flmid09w4KaYRrPkXHMWmQkLnmEa3IdB5yZyH3CH/MwvQ/
p0XiZmgOfTg2bWZtyZItXuki1wu9w9pei7x8rdAi2G2YPcMmorQBDDd1sI9G3w0uuVmGZ4oHpPpp
2+/MWX8ZuNmz2vfW1/lkSFxvN/mluaUhiTC86x/KKSjv4nL6xihNOSVqGy9VNGw7G7bKRrZuPfWt
GIfoPU6NdAdogIZzNqx9ug+PPMWKhaFjTAbfs+hjy30SsqmD4/jYKE6+HeqhwQhbGmD3nGdJcbBG
MCaWhs9XSgwARizGItJfIcPso8kRz6EeV6gx9GCdGsL9j0rD+vRt8hjYGRZhdKqBTZhv06e9QlBX
Zu5kencweGy0j7Gi9Y9q41pHK0L/AOhvgZHNWsdeC5ZHLu3yuldmObphX5gO8+eCzlnr8eBekybZ
1FrjHr0k5THVB83K9/OvYRFiMBLiY5RuAkUg7VXFNwd6LzNNFwU6nG4+AOgpoIMe6bPiEI6n7BuJ
CHirsg8V+9jKRvp/FExfqAOSB4Wsq2e7b1bKZATnG9JhcOHMKoAJtlLxVY/YyHuClvYW7xwyXm8n
67/QSWE7poa6kpcpKrxr9frv9Yt85/7xzOGdJafa1GjsOvQKLeNT+WJNRumZuBEPLisoKTpgyzG7
RQxMmWF7RaD8aDxGOLHefdwWuKSclkGJwREWESLp32dmiUHcj15v5u0qNZKVq/YpVfNPF9vNQTrv
OnbC2J4zZR3DeChszMk8GdRfZyGvBSEEwl8UAYGLOLTARLtToX4gMF3Ifir+8WoZVG51bfvUOWpm
vWy5RxaKran5ciomiABzro1l7EgxMBDLcgjxK558PWBGBTQcT/DIeG+Ynyo2iAE7Fydp9jTEqJ51
Oz5Lryca7FWRReldBd5ooWFyPYoAdaoTO+VicgeI/aOT3DP/cbEz5OEMLGh3Bc0FWLs8WuSh7NOf
lun2e7YOBTu2rNwldgxooHVwJwzqS60UwSlMSeMpy7bb4NTrN0WbhKvAapWjk5QvqsA2A57BeMkS
ZTdYecU+xBsWtpN4C4ttIrcm2x+F2cupq2uCadLQAwb7O9fk7vaV+Gtm+HlJ93SDjrynWZphGarj
uJ+Ddsgn1awx0g5sAsNrUtrdBl2hx1LptMtEUY3kXBjKc4uL9JJS5d/0GmEZ5Iu47tS7MRm2DGIK
Rg5Zd9cZRb1EIxh+8+tvmdr0S7UFWTpm0XjXT15xyGvvQ6vb8Q6o3HjXtKa2u9UjTMyXftOekEDm
r0EPDrL0Sm6ejOjNrjcPN6tG7aK8tuvvMZ5LTyvLQyTa4r5xK4oIWGc7NvrDdv4WCrvwLn5JFV6M
xqNpZfWDKBTn4ghoSkGGcjIZk2gFqGXY95CcVmVVdRANR7IVsvTVbEvInZP/M9dqi6cQzwFV1N5O
cyvS7plCLLJRyXZNbtb34wjQf0q7axg2+3Ky1WcXqPWBzkN0q8/n18dxY9WK+a2mOqOMbr9j17s0
Rus9ug5vZVOHzLYTQ9/GExXEAiq6tzKAYkcRzfVk9gq4dblA9668s2vJ0K6pA0zCvsGzxJS/rTt/
2ZHZdI7KafrlHrLCpER207F/clUkQEXYZhtV/dbq8/pa6f33oonEDcf8VxbQP79R9t/NBJqwnmPA
9WXqidaZ0v3TF8r2LabMtieoRs1xrSdVcQFQjR8x6fJt19bWJmCIskzS6HGcvIqysrJebJT84Fde
LKvV70VpH/PesF6KIdNPXePShJgvddLCcNRO1M6oQovG614Hlhnok+ZPUkcvRg+X1iErZUl2xywi
jdrtpI50en3f3/8RrLJdaJfm17Gy6PNm+l09a31/X0lt8O8rUTXvsNjau4zIsJ091vVamsQMneIw
0bKfgZENR5HliERawz7RDZ/oX4TZng1BxeSzzqj5Kd8tAU6gdGIbnzfBN3pii69W1h80+Bj/UafJ
3emf5V9+BKZr6aate9zaSFf+LtP8gbSCPpvGTVp4P5w2DM/yQF/61xkdQvyqLow92zF3PUpnX6P7
S4DLQ58ywx2A6X/PIBlhKtIQfbkwQVq7Ped9xFiPvskq0Mi7mAoYqL0So/cS1lifmD4Hx2GqFvCk
mlOS4/+y9bBby4J+tsKPRu9cmtlR5VjOyyzfhs3npScXQuBiAjQBd5+AGbcK8HE2CzsuVkWVaA/V
fNBBuWPRMNVNkLoTUfHRS8vQ5p7uofrQ1lUMdmIktwBQwvI/Vkl7fsf++Y5aqmo4LI+OpoPzYcbw
9zvalS4KAnS0m7q45q4+vXohEn55m+c8jLekeSjbePSAZihBs2+6snw1PP89dIVxLTDqvECDH90s
W1o2Y3PTU5u17KRlarD127R56S3b3P95PWxh9nf1PqwR3fRumhMIYyQoWAlyGHSR7hvrcezs8rFD
OvVkUPEsotwaThJckwyse1WWVVs7ZWNuB1V+jtIMKGXi+HeFOrln/hL4SPrB39HJhUpGPsK2thBY
SBhRDEoAo3C94eMvlkpb05ObATl9Zc/ls36V/1egTckyLkx9f7u0cUJpiP4FdKwHZ0I6QSiU8702
9yFM/OPAkHjlz98MmDX17cD+rYFXbVSLuG09MqR7uBe6x2JdihMCuUMjXdat6YQol4tpN7ALW9G3
S3c3M6QLoqIqZ0xeOlIvtom1ylMU1LYcQws9iU6GdZTz6yELEE8JOmaT/MySHimg7uMt8L/1FEvP
ferd+Z1o9lnjfJPfWfnz31dxarpr2/aNbQOJ6jradNi7Mho//HrQkQON0bUZkBpatdfzETvlKnAJ
FxqaPME/Q9GthNGGsB7t3UaysjFrtdkOYAXeBdkdfcfkkJYA0IJhPNoBtIubXN7n2RY2enUZR9vY
JS6iBMbAd0ZkVe9Wn5LKyNp+MwNEmrmMQKAR3GPvlbYYD35GIIjcO4gsPYqqzJ5dK3uAikHijpEl
783wItvThUf6ji+GZKdMqnw5M/NoT9LEsLZd6IiV6ZRr2Fvjm9bjUVCpYC+ItGDmEgaPlLn/jxrW
+fwcsRDfoXnQNSR4LhK8TzVsV7YKe8HYB99ru6u61pg003puzBFMxRD4UJLBP1UCE+/8eh5bv14n
TyNel4XVb22bGYJL8ApgcgY6GYv9KTbC10Y+AOVPOzOqt2ZKFDOG8DeBC0IO0bnFDKS0CM6KuvGh
mCKPrI0x+tbMtN6MB47wVayiXfVRdUGzFBXfihSS0CqyKDP7or+TXyCczGfjryvhB/lB+Nx59DPS
eJ3TYFkReVE8yDPUJMUDOU3EcwxK8RDMZ1HblYDdgN7I5vE0hS5BTKO1lzuICJLMzkR9TuajsQtp
lN7hz/auItcOfxodWS1WvgrGA3dl/4RuBTI4OS/HXM+r/9jX8QF9Xi01PrsZWKraNDU19VP+XK/g
DALXwjyhj4W/obnYI5PF8ZqU49YP0+EtN/VoiafMvxZpXR1zD1JvWSngrr1pMe9/H036KouiT7zv
VnnomtL/wW0NWRxF2pVRyTehELs0Wr73pYQjIPd2QyQe6KoXb13jtatRye/HCNRWEI9f5YeKMuw1
rE3/qbN6SH0ufA6sEkykEZ8Wvj0tLcvLdj7I/KuWVPXWC5Ab97PdVZEm12zARFqw9dqiasWcHZb5
GZ3rBXld9UQZnUKNMPqVHEzFYXCFwrMekWyegWD3T/Qg9QUWPyxn82XYCHOdTqmylpcCYeVhQpy9
CHKGPizR2L+VcGQjRS6PYkY/pINWumqrqdilITteFgR1XXkgXDegLlENZ26z1Y14oomYKxubSdyu
mgl2dQdhufZaZy0vWQL2dCjqR0K7v+QMeb78PsmRtCtsozYqnSDcCrNan6QosW5QRyb6lC6cUgu/
Ttlwx3pcPTMQ0HcpKXUbEbXTW8X6q2VBssJZmpxsyHlrBifRwYx875n0pJ1ciwadppFneQ9NaHkn
3wrsYxmiNDDjonnuhzSgk6G2P1CGIcM0gm99W8ZMdWpxX9oEHXR1Ee0bvCP/oRJx/tZPuoRQ0PO3
VdWydctCdPWpbmrrujEUVS2IyxPqrpw5QWMKh3xQQ2cjL5tUx3TnKOW7V+kdz/nKXLZ63l3rokgP
HaTCTTIk3426CgmPY8TMgFy/i7Rd5qlsfnDILIQyu6TGrFp6I1IjwCD5GTsvWLEZazF5/bpq8D47
kx1sOzs8h65hnSeCynnsNfo9AypvFc9nQL3vUVsQpaMymY/FD+bH9ocm1Zn6lNtPDiE8demJt85k
mNl27SmgX/SkCZPUGGMQe3ueZ4WpuKh2jPq2MBBZjqS3BPX4NqDbxwjptNuQHuQSu3u+k4QIsy/p
e+XqFj3A0soq+8YCUBRVbORl7lrVEZgsenBHh+7kufdNm6H8NOqTPLid0m2KEqiavMTBovzHJ/lJ
7yM/SR3ttq45TDWJ4/z08KhDYRCl5xfbmzGhcOnoGbPjKCGm5lDM/tiCm+UclIjag2RozwUktV9n
xYDv6fnPz/+cyT8ZCOvBcFP9pRflChu5+459qF6WIJbOlA/9CX0gWXDz2DoF8KEhM1pZWNRPTRAd
tVknWZqs1opPIoMW98oZ3PJMxYgWam+pD71qAj3RSaDQyrg4ibhz+Sopwy7JjGzFEPAXIUULXHd7
M+RZBho10vXEW5bGS0VLk5e278x10mpfRI7IM68o+RCzumRU0dCADlzf5V7iL3XuIizb1Vs0y7OT
OcmTQUS6I1uFlUUOa8JJ5YOaf1xk2R40QIAMCdL6oBf2TkE7AqOn1O7TwM+PhK0F62YeXZvVtqlB
WCpmPj6zfO1z6Klv/16WW//znHHY4shNDsNKzfjcQMyy1LcVkjkY7jZMf+qM2fncuQui7qExnfqQ
94SIMZhCnqO27qZq42qvCX16sD0IIDaloAeyfm9JaIVdAa1whiBbsXHUAcA6i0B3gwcYOuBc6NDM
y7ZcrGuRPjtlEV9uC3twQNw03Fe16lxDw/mpM6x7YFjxBOXTOuRBH+7AC8zOO65cZ4J+8dcZu3h1
D2aHotGtUZvNltym0tQFfi0CNJLsIh/0kIcibhvS/GjloLqtaIWpOjLU4ljBtLv6Vt8c/v0dNv53
4+PMWnLLQnrqOqr6OXi8rtSyDJvY2XqhE1yE6oX5glCzF7mvx6ZlrTCkE/ExT6MiY1uorVh0tCnS
pa53GjNPUe6l8rmdCUEBlZd4TgZV2TUgMp+mAvTXvNrUzJX2+RBuwOiT0z6PC8wQUuQIOnZVuJ01
LiyUbkwM9UjFzWiSs2giLMTYRncQ6s0M6Cqrna6WHdJogMFBUxtLP6LColdPg9mLNN433lnBsgGu
s9SQHI4kljGmWaU+mOR4PsizP4fGtVEWmCWWW3vwV15A01iXvHZJ8/7HaYaWh1sVk1mNtJo5SQLm
WyWHZ7ZJOKO5dGawSoO+wgVH/yZKJ1g7g+kB1ylg+JGiuRqCxLlv2Lkv5Cph5v4PYkwtpHOiodFV
jOukKBnQyUnI2MTFrhf+tAmTjIi/uYchLxXSftex1kChcYNqJwfGXTraSzSwBETOE3bfgsPRexlS
azZ46dafeXS+nT7IyUw60+tKL4dg0o9LbL/OTJGtj7VNHElSpN67H7Hw1fj2Mb93Z63KMD0yKT4D
vPfuohxvhBxgooZnMBO3208/lHX8n39rQPdjR5N9n4r6hRoNlHkRQtoa1HpFtrC+K5LeOf7zzMoh
IM0K5tvfISULlHsW2Dm/jnpiIUeBjKDFWGt4ocwd0ev82biHMkp6Y7LVgYnvzbYJHhllvXg3hbJa
PcrapBziL9YIWxePonkCfaAu69yrrrcPsugoTkQ4wuKDy0JAnSvO5GY02yAsfp0VaroPwRL1wsAK
iKH2jIqo2RrzmZhfa4zhNOp+v5FfR0S3mOREJY6NGPnKaNUlSDx1FYRGifYINW5AYOOtR9qogQfh
wRm7hYRKxa417CJEVcCqn0bUTA+Zr+KvEwNAxdhILkyZ6hVYZWeblZO3PYWJN3zQY9fXRh2h/6Zh
LQ+xY3/MTid8AdG68XPv0hTTi3RWx4Y+bTzXumal3t2rBvF6c/+m+OsKuHN3XyfOzorFImM290yD
EGyN76pL+Vwij3FYKh8uec+7jDhdgIpsEJDgcj1W+heK+YzJio9xCfOs6iubELLzInXj4ihnUzy2
yISphmmf+FoLs3WWlddsEpaUl9qpmQ81jOhNXjfIc+bLghVnyyAd5Qnm+d4CIxNCNDyF4c9OR9sg
l5Paqkb2vfN/jQDFlVeLhhDVZPrwY6ghWtW8MHE19/L1Vnd7Fg1l2Ei1ADP/VYYSAWo7MqigY5A9
eDnMbG6NbaS48XlOhnWsqaMlUPTWudDhWqIwjEffw0ovwNdKkGFamOIQd2LZMRRdNvjEH/WJeILA
neA5zRsBvkHiMLb4SUYlDQ5yG55FCLDLod/dxNt6Vi6nUgke0cb5BAi6QO9ncpzwnKfbdlPpC5zI
QS1gWTTV7CBc+GORX4tWVEu3guUj5TfyIDQl2Xi0ixvbHk/U/mSfztguqUtqSUdh09NdrVkhL3cU
lRq40J91ojr9jvCiAJePfFukuIJ6DxBY3pz6wQvYbVfQSUY9u4vVzqRfVwebVGtwN8+CW96tU2SX
HW0THTNhYX3IqSZbQh4Gg//e+e+3wWbIG76Xz0riWm3ySwpvTxBeQGCt4eBOnlXpgz49AwFTFqix
xlPmPgZFzV0411CqqiUrMqWtVROX2hXWgfyV5O8gDwli3H9/mn42FFKWuuYc/G46pqmy03Dnieg/
5ud+YNZmG9XKNs0ifzlq5ZeuGTrUB763bymUmReU+sckHqegMHHSzo5ie7Q3eiWGbdkHGq0idekk
mffi1y0KWwtgrD102ns8mj+dMYICA7jz6I9Wd3ZBx3m66l9EIgTQTJ8YtSRj7zjiP1ZGtd0ptuEf
daLhjoPVTehbzXSbQ6FfSFdI4VTp3ZxGKV0h8hD1ZbISBMlvB6W+iwbVuaSja6+jSdBs4Bm7NUlM
T9bGHBhqJ8G01kth7qxhZoAHP3JYC69uSVGU5VAmFPDvcg3UrELdVljpV5IAbAfqfYAWZxlEPg+w
qtLubtSPOK6J1gsIHSppah+SRjl7MC8unUHo8ZAo1kV13ZlynkePjg4Cc7Ai2prCSl7Ilb3XU+pp
xoy4vqwiWzWoPK6WgpCwsbp4Vwg3wq6afdxITVLmp03dm1SdFRo8DTdiOysvLVutaB52fIRp+Nrx
+FGTqH1OU9s812cMilM8sBfI1+3MaJSgxgHa+uGWQXP7y0zlwJ48ALi36pjAZ3nyQbsEDsi87WxU
Flt49reBZaw0h6mBdQEeHaodfmOpGGWHZkPC517pw8H+DyUvY4LPXRyPnZOqzXsokGeq9UnsUYJW
gvichLvArvRNyZj1ygjsWett8H3/f8VY3HhWkQkeqOzWxOy268FJzX3lmePTWNz1EXFwNbyas/yT
VYZsrG14GNwe3Uqvf3eK0T7nBI2FZgY0SeM2TkZGuI1jXiKsNk+pyHaySsSBbSw6jYQ5gq4ctPIY
HldERisP8iwJul9nWJIYYqfqDrPD1tHEvZ1E3yRzTbahyJlcETPrXJj4Ep3ugQxxyvyDfk97kd/A
yi4/Gi1vL7hX9ef5ypo51Dm2sZXijNOaSG7vRQg6aVJyMXjH1LRQAOUpUlHZeuYhqp6og++x8pa7
YegzGiM2VkTDV+gDzXuNdgTJX1dauJN5KPnkuguY2yj9zaDX1/L37RmNLKP42W1qnoQJBAn5PLWU
fljy7daPOrORxZw64W+KEKSdPDRi0l9Uh0yxrj3WKgWZmWYmOrwsPLsDoH15SJTJxPQD3EXyvVLh
eoeKKDNzlifGZJkv2iT5llRptm1YLpZG17R7o9Pp/9MXJg0EQUEyVuFz2pvmtiRMgT0SQGtd1lvw
U/wbusI0A6hcKRELhtnHuz4y4evhElh0vUkTOR3rJ5CO28Rr4scGSVtEraZcZGEiOw74No8mPH8M
De1Gwe9II6X09rczHyn4SF5E4DTTxkB3uQ3pmL3rgb8me2Z6Rvecn0rVQpvR83qdKGsQI9mmnbOs
/sh1jQKEx+2r1cpfgb7d8Bim6h41JSqJnIxhGiH9XdaxFSd7wd8xxbzDlljsx5ZuPs3c7KIMnged
ftjensn//vjQLXf2d/1zDIXWgUGUqSPMRWKvEsD61/NjYtNEVkBCiAsVzoyFYe4BsG/j9RSG8uAK
F/DGn2vTHFZIsb6IJP0q9whK4qaXTERfo9B2rhou/vfENZMdTbivOSjdhxwk28kysFmbjYm0WWpX
3Qr/N93YVdt1FsZDtwdoWT3KzntluCwMfGpkG6FUYBJ7ZYzr3jYxRuTfyX1NRkyD7IgFauWvi2wb
wSwDgmSZ9gbDAKC0QH1WcsajRlncoD44qgmAmy9l2RHYNFKAnYPuwxIMrJ1vKhTwZ+ZZKZZRC1Qo
jmR+R1WjO1aT2KoZev3FaunPm7GX3lt2F+4sLAV2TlDfn/KEOHaXm8lAoDFXchSZ3XJQTBO8Bngp
BP8P0wyq/n0lf5v5ylbnseS8qfz9M1kl5TifML2x8glLX2Cep809Qo6Xol56Fe2DYB60DF3Tv5D8
F5wn2j0Lxl4hsk3ZdGk7D9DSNMtyzVK333Ro2xJT14Xmiz27fzpcGCs9Txnrz1ywqstw29X9F/7N
twG9wgJStL+xZ9BinvfpKVCIyrV8994egxM7mGQpqW3ykKmUppPW59upmflyKjw9OwjxJGuhg1o5
tvaF3ZLWXTTNvUN9+guKpXudubLToTmMMeNayVjKdLazt0do52vrIGu9xQ2BFWiQivtuHTnWcJY7
TRLOIYm5BX0WgjBRulZPlIrAnBXj1WKkegyNtlvSin8DtQsDVMnumyobToprXm6CMGGb7/gBtLtR
8fN1ByhhjxApenHScNex62VSNP+LQYQwyJWr36QoewIbdt68DAbl19s9zyOoJZi+7beid8ZnzSFM
olWUjYB8s0Lw74EAcmwSa3XksJsAlD13wvwRuaTBqrTyyQhZCIEwl3/mbv6zscmIyMZCWYxNMITU
u56/ZR+vLJzZK6fbr7f/sUUGDYlFzCKDrOR5NQsh7byMDympIou66FYNkhb84s6AjSX/qeREYK7G
jETy239AB6q6GMdU3CWlAowJFWno+mKnR320plaotyHM7DW+ohFpFJ15a/5KjH4X3ytxtYoBPDHM
w7CTyF6/OR2wggaX2IV6tWgr/0Wpgmqfk8J6ElGwlb8gtIx+WZtijkZAqTkZpr9XidLS1RpKKVJh
qReWBx5vT3lQEN0cFvW+d9URZG1SbyYvjJ5yj0VXgSx4f9vfDv17URfZvQZ58mDBlNoMJdTLyS/s
TVhiuaIqzF6LjtoRnKgHOkp/v/m7whb6hMEUltB36ORarIRLAgM1dmTCvCBvNy/E4f06lDq+zmw5
dHFzJOypvTYz+VgeXKs/9lgoacUylsJqwiCkdbVLTsGaLFqnII3QC35I31la0AXVEDBuvUrJXxUS
6NaWj4moV9OWNi4HNZ2+46Ctjjw60a75CFJskzKc15uTHJpjVoa/5avZVl46kOZ38OJH3JnlTF4w
860sWaqP21vkCmqBSs1OSYoc2C4s0h2swsDCmdMlmAp3Vyqd3+6LLqif61dZXjMDfsRcFqyJoStf
zYDHGphjDSDiUq7/NeWYvB20xpqY9gh7LS9LhlLbmxz8lvgnyjpex/M0MnQ747nQR1ImaKL6yRA+
1TWGLhs7+VY+Z8SkkYvo1N0R0oW7bDNhrKUApXRc1Ht8lirSya4tj7e/2DgaVymnmneHoaXlt6sw
aYGdxNNL0ZFLH5TmoalCBBcGkSBLWWPJgztXW22mqYf+Vh460VKWZvGjn2LJM9HA4W5vgUyjSWje
TYpUQOBhfSpia8MEwt9i/8HeVfo4VRISRJeNApwabcRa1oDhbM1lPPcjTfjaW3wl9+SDaJfCC03u
82546Vv/Z4V68DwGmQ0GFAKqfJ8LoiRpMDtPwRgkzLlG5rRxJ118ZKbm6lvqof+apwV23f645ZAl
BV/xOmBxl0l/tAMfkXBe0yA0r3bs9UenS8p1mlAb9oz/j5g09lJroZTqq1pU9YtlXsmOaQgtwkng
K/mLVlfPZoQEOJ9pHUnevPYeTDMWbgIfeWAuvZDrdd9lEYR+1d6pdlFte8RFzxEcKT331SecW9al
tntCl5r3AaYYLgDm6kk0fksSzM3A/rdtBhjaKR2V7BQh9gO/Ii3NHFJAaB+jMviYZVkP8lBpk0Fc
j8V/jAV6kc5aE+JorEe9ispHoE9yqVJrslDKouvWUsRkODURUXVinZtRQJWal3FlPnQIb04iu2/1
JjuHBaVRM/dEKztCc89tvkC7FSzS1MB1o2kKW22sM15iIrOwtdcBXAZTF5vG5gyfxr4a3A5em3w1
u7w54K2Fr+m1Yif72fLglotSgJdNUeksJQjPyp3yGqf5UnrjrKZs7vXInVa3r10/+9s7onWkk9RU
9H5fYMTCpDpXOhHYZwDOzdYzqHS8Ic+fCC+LLm2kMZrBOl303OQg8caDx+NAuuRquyhPmRMhYneC
8lX1XXuTjPBAY8M5MWvy7qTFqAjQSsgz5skQw0oWWL9BeZCW7GvK2ZgGTqM4GUr/g/7VOoGd8qKZ
zbBCNmSfkqwbCAisvI18v+24rxZOCEBYPlOZEKAH6ypA+X14r9YVFK3fZ2ptaLvbo2rCDE4Gtv0k
+d6StiYPiOTe1DitzzTkd10Y5t9cjTyjzu6+lGmsH3FSDNuIYOyDwy18ibN+WvkR+IaGafUy5Amt
kfF2J2dUZjfSW4PY/wvBCyFqFXnjcKeZQfQI9NLbOCORfIOm3YWt8PZqjntZ3n5+BnxownblKEa/
RXRvXhiMcAvOtjPR2NWWTVZI4hzM33mPcAiDrDhg9KLWajrjPgi/e0GNEqB7l5tIeRHVH9akfi/Y
NJ9k733wOvuEwgxpVqWfb9XepP3k/i8XcVJRoM5jyop9zG3lZXLnLzU6fjeqpdcq1Tk0tG8VfJRv
1XQdxtb5Di5ALEIxWsvbvFPTmvI4BxK7lRnd38QvNPM3EBLE6mZQ64Wzu61Ug7lQHKZNQ+YQ8jYX
EPawb/XMBS5ZdJfGWg2FCwdVpAgR7Np+sMzqVb5jeH54RoVueeqN2HnI2uL2useUi99ZvOkaoCb5
/lXEZw+6nT8XRWhdCfb6iniOJ4dTNHdd0H+oDcpIV9WCtd+o2rlWO8Ruw14IUNOO7zgPzPwthLup
+DYi4VdYEJ7syM4WoxUNV2xfxdLKRveDeLp5Brge3Kx4UhMEykaRvNROb7xio6TAss1nnypuU9tU
P/U8aIpIF9mhVoGbjJSR31uJdpKbUrM9UVr9oRz1lYXm7izBlXj+54oWO6q8jLy4W/rtWFOj0XCK
gvg1VCNta3qGsxVpYLx0ZX0QPRGOqmA3LqVo7JtcmHmiXlkSlV0jGscw4O87kaBGbxDFU3YxpSdf
6EiHinWm1dv5J1ybo3IOsu7VQ610ZIVBwz5/t+XXP9AjckbpLB0kkFo3UnE05j8if1oGaXfHKkoh
XT9j6oPfEpfecylem9nQYrdaehkL8kXSMMyuJJP+6DInZchMVobMdHHc4N0Pc4R6gUeoYZY/WmU5
vvEM+vynzFH1z/HE1FsAbV2zPXOu0++zYlB/vfbnLAhDns559+vPFX5Sno2QD8Uw8q1TMgLrkya8
TBr7njKrqldL61+7CFWjykPj7FZtd8CmA3O2bXKkdOg4t7lS3tNZJmkjK15Vly+j6Nk7ivEbr3Zn
KQmurfE1GByb+KwCsUvKX2bJFjXYSGNzlFLjNAxyoezgc5arOh1IbaGWzzHpMEc3QUcjxuxJ3hGV
jzvV9+0cAGJpHsnNgrs7y9MCq8uXSVnOt3wVrEWmz4YLAFQx0KR70dNZlGfytXB+bZpfk2exG2yC
0NcW0idvMWNn8OZmB3nZ6hVJMImxskVAaNw8X0BDBXaCbdDGT0O6qIlo8FOEByzNMARUlKju2Nfc
jhNpTZUXPnYpq9NtjR5BnMFE7x9lqrNRiY9aZQIQhl3/qJqdva2EbS/lD+HEgRBUQCNWzDEXQYhm
GA0d85IehcPoIA/W9Uvb9N2x73ptXReeuUxLTdt25tSsjFpt7rL0/wg7rx3HtSSLfhEBukPzKu+l
9OaFqMqqoveeXz+LR9ldPbcxmEZDICXVzVSK5kTE3muXjB+z0eRAHk36o7GyNb0huXY2SgLh6PWz
6moVt20XDbsePhh2rx+Z0RmrbpYZKMm7mbjhB+PvfrblAu4ZN/6k8xFjYT7pqeoerUR9Vc1u3SOn
Ovy1wOpBp62GVqt2k0ANUqrTXK5XyyiMDTKi9D/VrJwaKzztXM6Zf0BcPE0duRihaf3A+beU3CUg
AsmiLVVzq9YeZUpUk5mFE3olr/byoRWoOhOPVtLYbO51a1H0zncBRwQhAEQ7/HS42R2SeT57v1GA
Z1tNZggOgQMv6LC65fZUrVoJ+o7m/Shg3JE73KPUUA1+Qinh5wsHKlrPKRMTxMdYvTz4WMuxjvrD
Yory6h3lGLEAwrFfQBRA7G59nAYDrG6ktm99Zy5MKS2lMNpNUeislVz1l/fOtSEs8CdKfZMm+mh2
0leT96gq5nCqtB/S6Ekro1yEru/vAh3aiXwuMStcjIaeXQ1c28vYrJv58mIRCzFne0xo25b8mHgF
wkYc8e12Tw3tpb6wu9fEHxi+ho9y6CW0vNiSgdFvxEwJGhhHHxDBrsSg2O8uLJVNT5bpTiWF4CVL
Z4g0385d7tsY5iWPFBZR89KGq/aGfJL64E2OcmVlzu1pFr0zF9OZ36clLlAnLteYd8Ofk0m6YaNE
yVkfnfpaOJWyMCphrGJfsBabFPSwKoEBnJnhI7euF3seeND10JDN0QvCroDacYaHYCvfaoFbPRdW
o6zUcAYr9emzXC/0k424nL1G6D7wLlddi3HgS6sa/4eH2Ctyev1PG4LBbi1U8mVsrhR99H5hhPlo
Er394E/oke1m5bde5QCcLwNJYDn02g3yAjx91meb3c8OGPAGLQU12GyEUULKzdEug1NMxuQLBOk1
PaJw3zIb2Ggd1V5adcpDBcWfIAMjOipOSw+G4KhNYgT52ukae0vhc+pmLTSSHbhPaMQPocFQiOMs
WUQat+x8FgD5MWaOwOjaNzSXtUffIO5t9QRdITkho6PLMiOsSlOcNVRXr0huTYKwyaSqA4v6q6RN
BoHDONXpsKPQX+W+u8dQpf/+3xtBYJ+8Hn+PoszVpJY2Zzej9wLbKzzARPm0+BFHib32Gq+5wMyC
9FR2iCdZDXohWa6FzueDFV6/T1ayY2mRfKUuZv1A4aIW+AFeNwBJQzAjuHq1JY6FrWB+Tm7J53wf
Hb6qFJy0nUuSF8FRH9ZoH6QURIhzqXh8RLLxWtjYj3GSE+WidWck9SlzPM56DZG16kboBQxnuqXi
DUdEBz/SF09O2UPvnvL+Exvk1XET21+UJRNzAsEWFJ5PtBy8lQO/fe8mmFC6yCMuYl7o93HuXOic
0kIQhHZzYR9btKtVZXTLMYKpoDOi4JLAWDbqjEfXSMOTbDnwjbvrNsBa2lt2SnhOCLUPF9CSVLyJ
Rmb/H5URfoicBNyiWxqwbplR1V9mYy6kTle05kfTWu5rUNi/W6EBoM6G8T5m1KA1XdE+bZ0kub8b
y8PPwWqHV3eCWMp5055Np368DxpH113FKZKqMCfUQp5GjTNO+8rSJkjv3TPR3OMTU/dooYg6faT4
tQ6pg+6nxjX+qYs3w3jpfT3+ILkg3tljoG9kyczTcHiTj9Is4l1OBUJ+qRfurV/38EfgsyfDng5K
QLJvBSPxapDXRadQST5cBYtXEbfnGqUO2lH1Txdq/QN5ogg9fPrTXGwIP7JimrLz1iS3fHTo997F
PDhZBDJ5ntnMn2xoQqzKfv5od5ayl41T6P4kvADIPtgxukygNTQu/dzdmG423UtPp9ELtGMtsdQz
dkcbS2d/v8UHmoNOXGZ00F0j6qpsWW8saj2ixOay9jSTOeSfMncJrtHi4rdkxtVN5eHnJ/ZIWi8A
UdZOpYEYqMQuL51HKU0MdMZGeFyLZR72AeDOtCXnmy10082uERM4MfxGarArOPufkZGhjDNjm+5p
VsXBLPKS7Z0kagC4+gM2tdHcd2rtb+oe/Vuq9u4iwotz65vAOaYh6WmxVyQ/Q3JhE0X7iSqs45aJ
xsatMeC7fZ5+v6DaHJBmeQzqVlvFxuifY7UqSHpoQMTPHYQoY6aXBNOBdOwQgHgL1LTe+Zwvf3Kr
+McGSTa7yFXmeKEULOCcmGhWCGtSgBgrF5mlh0XQj89dZW2tzF9qejadm1nBVs0PmmcUxyoizdp0
sqUzAUqXNcdkBzBDOkFiyMzKTQzHf/Id2PoCer4kfNw1jSN4M9rmGXK0eTZhRGZ9lLvUytpB64kj
l89FbWWifGWKiZO1OZYmITL45ePhQR1Ve+lHn/LwKARirQXwpexYs1ynAMZDzui6mJioL+yQLz0V
3WNk4nyUYBD54M1Cu7oAIU7RT3R9NKyMekLqBnD9vkzpOGgO35qAuDGIhCUib+6t/O2yCG+oFp6p
tXuIVtPa6snskb2PKjT7Y2g1hK3J5gfLPSQG9klZD4rnPqmZ5j/HHMeETzX0/cYgeCbZOd9Oc/dE
vsoAO7wmsXLCp9hd/aAGEKpp+7KG0ZQTQ3kbYtBYKgGe72MWvQZ+rlzCkkSQNEveoaa6T1OJnY+A
TeL4qCM/hRajvCqKbY73d+tT1R9K+rCLvx2hknn3yorjZuFAXl5mTty/GXZxrLlTvt612aUWYxMp
8qO8GDrZeNCTOPmk7URUphYQHdmkV3mkFFoq1oaejPdzWEYm2H50Kjuhn/o5soOlMuTTIAYFL+d0
hWJcdAXLtyfF5/qwgZzVbuT52+W1im9E2EtHAfIyNA29FEgGc3hp8dnoOG30mYMlFRy2NI67Hb0O
NCQpN9y0f5v6c5iT/nJfUBVEvNxDA+HnRmuV7IRFUbX7yA7uMn8Hc8l6aD1lzzIleJ2f76Z6qePD
fStI0VmLruGCpiv311pGwlgwCDwQXCz4w+KcnIPGSbxEaFX3lIKhebOM3vzjtdbCA07wa0yamqmy
Yj9j09Eh/M12d802lpPNGFJaJgjUopOYzFkrBVqRKFFI8GFZket046XFyhysTdiHxQuxqe2pYOaw
9HLxpkS++6j4w4sSCfNn1tf/3CjzY67Cg50s+zeRLQuzjBhSVyzLItY/v5Qh+5n3ufGuiyhnvDY2
TySso951zfaYecouS9MUyXltYc5TUN7wqQFfzxqcecufnwvnV//5vrR3d8hxXiJWXhuPXMpbEXoE
qZR98GJljEmMoFY/crX4CFQo8amtrZE9gZbx6qPwSAiCqOGfolTpNgIZ2m5wdYq+kprTBiC9Y3Uh
dgFzqVvvMQm1ekDHWWRSc0btb1bhn2U1omQrSPZhrexd+yp7N2TzUcdTMI1ttpK7UYmRJSzKJd3J
4RGvMyyWcoi+QpEsm9nQoyjF+7yDmL44N3Nie+kxFq1FYe30aKCkRqi/s2JKpSCYhR6a/kNXaILM
aL0iiB8IQhEfZQ44AOlC9djEVrFJqGoK/7nU2pd2TiKdoMYtwjwLrhKsLxH7ErZfe+O1a/NwaUMu
aPbU/fdIru+MqOBL8SwUlBD+77kMZY7gk5VecBQG8crdaLN0Hsxm0SGnv3i1Uz7coeadnz5JfQ5T
AfdchNpR7tFkbR5ZBp6TUjm2ORD/JQ3Wl65z4pMGVv4xJ6X7BqpooZo6cwk/+OMxHL8acRgvwdGl
X0D6V7pTKzOpqVwzv2mOQMaeE7AsR5r36t2aA5PqRW2T6tluUbt32eitaOlcyr4rKN65vVdhph+d
eUwrdw085HYtzKWkMZOa901pjmqdsibL3fUYI6tsasxQ8i3yhZi+JLPS5H2Yuh6gKfqj2sqdFeWd
8YYIfFz69DmOWreHkug+i54ywG4d5SSH58a8G06PdCqKIyGz6TOxCf2aYJFwI3cTp62PtiCGa7Ky
M8rS/AZqezpaozsTP8AFGv1EunxGPSUSErnxlkR5UqarzgmivRjbPYWbddQalSCIlMQOGaokHxK7
so5yi68/XyhZqq4Vz8ODOnWGdiy7+l+bsNFhIiPnGDovg7usE5DIHW0dhJ7yPAY1v13i5b+0nGjO
tvvV27b5arf+42gH00dqAcgsoyZ91EqsMUmnRSfEnB1ykbJbS4gYhg7taBdkuHdz8wIzmr4YSwij
8oChkw0CAzyIPHKCbFRISmT+plj6XYwZptwgkTmzO2sQQjvBiU5y2sJn9sQ6pnmywsjbozB01rDI
jU8jf+xD/naNoXzEbrqXA3v5YNnetOz0zN3KXVek/rXqkn01Z675mBMLEB6PteuvpcChmvcKV1nJ
b1NRvXRTpfjbieN9kHW6MQTVtux75lwWK46srtVzFmpMqhM9R59AWZtZUQErl+m10ofGTktcsSb9
+tNQgu5PNG7JkuU0b7X0MQSx+KEPTLMg1Gh7vZuUtZPf81XNuX8Vu9a18Ye9lG/IB1XJ+2Va+OG2
qYzd9wxzQuaCDtnYVzX0S8sA5RR3qr4e09h7FJZbLkXbiPcgLD9Hvfd/Nxpyqpbs34EewVqr2isX
MuPeNBaGla8K3WiWykDLqdMEUR0TifHeOCcUF/lDxpdyGiO6AlIA8O9dCihvl7T6uMSQZ52C2dFd
6oPykmPFcYYAi3IQPcu41XmPrKXoGf/3/n5vyxL7o6NTuc/Dyl3JgNpqYg3klJa2KOiFrZI5zMlJ
gMYREPpbRkuLOIJTCxJJ7ZEC5NwB1uGdp5N7MAIwayR4WzfyvfKBL2PfV1FxERVNxQypA51IZ7jV
QtubNBsRtrEXiwyER21VWCGtcgkS+FLNV3E1hWYalP2t0Ca7XvZZtMkdvMvcT79MJIzgKObldtXS
4Gr81l4N8f23lj97tKdmLsQiCpyqP9+vqX5iaDdX0wgdhTpMxcWP8XVEYyQPguvKipBYiTlwDkPo
Z2cGV3kUSPExkTvtqRxOiY1oaMahhXNbKhxOik5dpNOmv8QodcjiRanZqGSW21aLmYiVIc7h7IMB
H03M2X/acfjYKKeNgvUtX1u09u0KKOssZZYC5jDQqJz6uFrV0r4zr8xpLdCw1OEhynOFaaS+L1D0
a0S/rCPWZHSu3blHx4dJuCeD/iLpo63Rwrm4OQmJi9a6Q6Cf9P6GqhpiONDeaQfb35iPftKV+zqM
EV5woIAmcCs3u5sS9cP67xaOkf7mg81bj+RyuUDfv3mLcXBBnQQHO8lHuqUwHVnxOKg255l0WJUL
y2zzG5V5d6El16EJKwNA76Gab0pifbeZ7cXrOG20Vam26aePH9f16aUpJp1bvMD245Qi5K0cks/r
qX7qCBs+Oqw6l2Y3NrTGy1MyW6o9HxNP4yjvSW98iZzFsEhvUo5ezNTDpHeBI0KcyEKwBT3AYdzL
UETHeUsxuaP4McJOuStfkG8Zu6bBXJUGx37e+vvq3Na8/wfu72unVw2vL30Cv37wjKFYDFFA3UpT
bylCvoqIbFlvQb3a7oSXMwOk57CjH+kuJDLERKdN4Ir/6Kt5//Td2BwYObv2jcS39vIft1CeUopH
vYoxufol65i6fzc78t2GmqS3IEUwpHiluUmT/ElekImfFZgvpmUdlBt51od97u81F39T1+X9zoi7
aCWjV5JOfXJpV5HQ1dD76P36j8zRNtubSLrpl+aa/YK1/3fvtRnzN3gR9TWf+2kdw5M30WCBmaEq
RbnAbQ/nWkOLEuM6W/ep06K9gD/XmxzrIf3as5h36QRQVqTTGq/YtLVatd5Vc8uug233ojvtazMR
wRFMzlffWyPpwDURmnOrO+2qTcs8bFnpHaWmfFLNsrVWa/05nt/i0o/mtE/DczR2R9cL099+Ohw5
w9PftdccY760e54GGtdVZQfmPcG+rMpXWGGk8tD+eS3TB/l7DwXhLF2VIhTxH+UX56S+CnXBe2CK
q68spoOHqMBipLvcIJqRzmQQinQt3Nh+1xpETHOfOOFUY6GWHpUoKJ4U7ImLbJ6xZ3ECmN9niJqd
YwiOq9omP0P+ZDWiRe0wB1PccHg1RlbPcfRIl5VgQcI5rLln7CUUyKzNorPvZO1z2Wt7DXcTDC7t
eSC54kAeBBXUXM8XZRAenJ5FhrywhIn10HcKkz55Zdd0bGRV0kOfnvVmvWmX24jk+dWT17r6W6CH
1hlzTbOQ3EFofvaqCsK1a8bqzp+ZI7kY/shV57zETBtgcGhouu3IhGYhPB3x9XznDZQ2Ok41AmPG
LdpKhEO2HYENPQQmiJK50yP3LO5frT7pZ9vrwG/YIyHugoVi7MQ/ZyPGHydh8oy2jKw+41ZFnnMx
y5TAQjImVsJl2eg0angxeubNwSDSL4uAv0qvf+Lva+5vGOCOU7wzeP7vN1RGyEB7MPf/eJOibeIk
af7v/8q/3iB/Dyi9/rlxgiPldnTq6RQvSrVSPgZTJ+NbC2a5tzo9mS1qz/n5CEDFOjUyY0+IpfnW
kjUk329HTGdqsuK3DIWb5UA8JgwAzX0YpmQrj8gwnOrvGx80tX2P7I3Sca4Th9yi71+VH5Oq0DZF
LHGKbdBg7mhpRzMMWXZ7TnKiMSu/dkVA3VeU2WA3HwU4eX8qwmlXVjmk1zhBAFbN841Bry5BZhvY
bUya3kZ3GjXfuy/ubEcbt1mRfu+mUGe3FZzRMfRmsowaolFx/KVuDd2H6rhvYRsMv4ERLkuPVinQ
X1gAJYupcBw+jVYxjvWcTj0KbpKlljuYj0OPahhdaCZS961TxbkoBeHWrf2mJpH74jbkBSAzpE3C
yXiNQyanMQaM5UAo7KEkRH5Ztk72KFwBG32w41OAUPGIWR5XnueIWxvHJ+DMaJjkbKHib29Pn1rQ
7Ty3Ocklwb3msy3OZxubkkq0sCjM5tVoh+JQzrAxquD60kwUWXKkZJSG90D14kNqEfG6nWeRDn7h
ErvhZGrFusvs4dwa/IdilxiULMTfidQ+RcufBK9yi1Lf/96i4mb1T2B0RfWuAOf4ESDxnWShO2GI
bXSz/qV3SHAJnc1e8T4up7H4VGU4CYrr7gycMFJygBLMmuFBbstaIX+ldG7yoXadOzvEIavrmmrT
wR+yZlEPdOfk/YV8WoWayPlJGtvMVJxftSgWsNTEVjOdSzc27sfKRBtVaRTzLZy89ahwmFAgYU91
0uRqDuB74qgtfpDCt7Jmwyup0uHCNiP12Se/aWOhI0odP8foiLIWTQmfJMGYtnQpZzdpSY6pFAs3
GLT3cpfwW2eptAZQ/qF4asI4/cJ4h8uLBQdEJZ/6uxrDgyfs6n4htKwiPIBz/N4V4PXvd4dQVeBc
xPGDKviFlbFifpWzdMY9pGMhCCwEsfmZ5Wnxhi/ZO5BdTVrsfHPLga6vYhHef0Dg6l8O47uzrLq8
cvrICXBlzvWAB1Y7m+OYoZVi7VRgCoJ2HWJGzSaxLyiywGoSJqYOdGvvv5SH2CQe6IzKi7iaBt0R
pN1/7iY5DUaFhAa/CMLPzEfwoERT8L2Vu2fuQt0DEKpylYJ3vAo30nZkR2b7JtONi+yLmSgIolIJ
brFeKPQKpnd3IuRVrrdzEVlLzjTEwngFAHT9PywGw9H/ifIBPoqVCMGFbkAVU51/hDbUtAPwDSj+
vrYUsdaG0n3OPNfZtBWKQ0hC7nNo1+6+0mgGyVeRDo9oXLwf8kWYytZD2cb3fynfUEM7nYBzbgSa
rJV8aiK7ZSwt43L/N25msG6t3YN8kYEYGD30BFv56t+fLl9tiOXamyT6LFsHstTUty4lXNw/Jmik
Bi0jkpqHyorbFTd/m4OF3WhApxX5xY7LaH5/h946yOpJn7n/q0Ifp1Ncee9//xs9eDXWOFV6hGeY
P+GTjA5VnI8L+ZahjaiKcnKVW+sp1Mv4LGU7JnKdfanGJHrIWPm2MJ80a7JWDF3NdZcqGr5b1z72
QabvjHlrmJ+jeTY35pHf4brZI+7xrAMQhQTbZW1tAwZvS4n6D1rqh85zip1WqUQzlyoViqdyeiJy
QLCnVPoeLUL9UHKP6rqo3aPMG85kzMEBCaNo08+70DnJhMsVpPo/hO31P5yoNlY+zX5ahdV4oG/8
iqqmPqqM7x+qGZxY6/UhVa++aYyfjFy8hYS/QjDblRbSRFRH2lut9C+yT64aeKe6fMS34tPdcKtq
kXuBQbiAMR+2CVU3k598XSlwEp3CzbcSw582dcJtAITm6DKcmcuMKXEPraKKT7VDk2ODFWLJTkgi
1E9lk6SZsu6cg2OHkbOtPFyRtRdYK9OuXzOr9xeZ2gI/z8hP/7uFs+i/nvv7ajYbkuu8eR6bLHsJ
U97aYxO+s5EsIt9rq45X+SzLTbiZzBeZHmGtwIQNICA+U08IJrfD7k6a16KeQzmHg4P6gesgXdmH
qQ+6M9f+8o4d0Qtc6ollvee2k66kRAu7015Re77UbCz3d8Nz3ipLwqTSZaFRguUGmiqDadMsDlcV
/0cEN7cqHPoCkQ6ECiDxo2Tg5I73zt/XO8qnSDceoRTsa4dQLTmc7P1R2U9d2XA86MZLNhTKPmMU
iuW7+pXHWqNTnUMPxO/hrX0/FNe/W37BPK8p1e6gzjZD0SoxS4jROKBvv8u9lXECvMXyadMlRrGQ
6m/5nE3QHlGNP2r6d2AfbfejnNYAVbB/Ry72WijQ97CGyLfJiOCK7jvUu1VINrXc+vugVvawV5zm
/o6/z1tLThDlpFeBvmpqQd/032xF2ErqqpsIunDIWL00brGS4l8pGEOiio2fTiZe1Kx4g+mEXwDg
f3Ft8vwrTq38zW2jYB+Aq1qVY5IvUW07HNRqsRWlU1OJjuUHoNCEw2TwWBg4zVusZ/fni9xz1iyK
V9KZqXpvUIHrZ7mTDIh+/eTS+gXdgA4JiTKMUAvgEP49DY2O4aN8Lm7sbofcooTvy+AFwgIkpr6k
7T2f4UNZfdxdm5HWpIu8IAS1pjf3arvhw6QVyQfQYQY4rtiIitNxqsrx1s6D0TZonAttqsV9b36q
GHOxVFzYTiiFUbZ58FZJNjEX92OeaqLb2v6oPWIJ+zPRnfoZjyx/Ri9SHmTDOw1oZem6u7wfy5Ey
7cqubEGhdMYbtfQKefuIzCasb5rnvSERbC+C51YtQ5c4idHnRE21NcjpQhvBn7fQ1QOtqux5qNXi
HCuQoKMC6Y4FK0ipnlGUT49KpM76iZ5PYgL21YRKdxUJaR6E36eBPAOSwXqLkSDncqoqBb0xdb0N
PhH7AtNfYSqbJi9sRjt1sQEBEaxYJ3x/lDFDk87CzA3S6VNpO9z8onFXgvTRXZ9YAILjQrBWsonU
MwsscXFpQ440tnFadn/mjSC07hvIE+4b8qWgV1a6Vi6q/svs3OoEnWs4W/ND3MY2E5BCX3hVWq35
85F8KBOG6tbl6qp32Gsyu1kFbdzvpT8Ld9u1Rfv74IEZA7/JUjwa1k1pORd3nj2OcVocWFXBaels
9UY01KYyfMRYNpEUUkThll51uB9QZpjfMJKYT5mb2TuIcFzM51GFhRLqKVV2ValYywyuBVUkftFF
7lvOfujcQ6+SC1SJGzac+Pv62Gl5vWCSlxNRzI1VQ8Ozj6oofOJmWRNu33y4ms4pJl8Vqg6BJrXM
8ifdKmJs56ucVSXODkurvZDXO/ngtTOTFKbGarCHH4Whu1cdzuOV5r1+tNLydN/79/NuL2jFKl6F
/kXfyL+YGjvBhjVLxcQCg5urm9HC8xJxafzMWgPWSbYt/ZMWdGgMWOWSJyb9b7mb59zOM8ag8tXU
mSKc5xZzUhFv5WcbcALehilYe4MPrmNq0EzoLQRVdCO/7XoNP8D73U9kAJaaVb9kmfGeRJWxD+tw
KY9Ii4SVfUdI+kI6Aq0LPl/vQW5nTW4ewEhwrxEBUyu36SsGigpAxgLvWtv+MrMk2Bu5QHXqck8Z
kgiaTrZgONrENOX4f2VvQoAX/HqzBJXwPXDyAVqPYVFXXrMV1E/3yUI775aRG6yDjtFH1DlX+Q75
lFwj24nx/Q+ssJ1OdY8e8lFGmSIlnHsTZXVByDztRgQXcp3RjAOhUr3VrOU1sEzV4FBRdePM1Kfn
NFdZdCE2riRITzd0dSeXDqVuECPv3To/ok8tTcGxTng6HpDi5I2mWNEvLX8Qhr0wEWhnpU0ffahz
rsNlZ7EyFS8AHMwLloJsUSSGT+Hluzg5in0alMNGdyoBkAYQo1YonyIG21EOY3u4gxBTgdxqlXnm
W41xjmZb+SCVHvOeMRDjkRil2FeCVpHloDQQjahWhZH462/8PbJZ5EAMBbLIWndRou2dYLCeMPW+
S1FjJ2BADnN4ua9l/V5TQnhhZbImK859K4mykIYiO09vGqP9i+1Vf5AMlhttqqp9m6fF8+D4EHip
fIsR1isy9/YG4KZdAfIt8AFpS/4QwSVFan2T4XnNTPooJsHvJOq7X4loh4VvR+pPkDzgWFny3jrb
fQsYyWxD/IR31WQc0ezIaqZdHhiqVV/n3OpDPJdWrna/VD9Z1nJYlMIJz52p/uG1o00Qbak/FX0C
B02BSiUK0tTlJU+TZbNKV2bVD3SyHCR9S6nqtSlPpThPPj/gVThkQWhzY7aajRnXzt51U+sBKEs7
m2FZ1g3P8qPJB8wj2S0M3HOnYJcOTNBcVYyZOkxQUdhqZDxAWkPjb9EuH6qRviRZTnXs5CDwm8A9
iKF8yTAweAszrafDbHNe5HEQP3Y1YyfRaNEjGACUNTMAwZzWclEexFF+VQlelbdsXXWarYkbcnFf
lJuhtjeMWsTnMeDQ603yctKwgegk+UlO6J4l68Oag1/HpoDaMtrNQRlQS0zILqUDS6kaILtGHG2l
OysY5xqy0HcgSK7FbD4moWxtEUQIM0FTmN/nHrfa8DaV7Qh9i+48J1uz9wsa7nJrEpTIJdal7eQW
P+VhnblJcim9YVEpqGnD0I2vla1M10Gghbx/4oKq4hz5jf9U8flFWCiXXOXrQ0GRMWAaius/toBw
LVOLTJe5UD9aXoY5N6vROaW+2y6SQselkRQIslovOhdmdHU941XKdFU9sDZtnyqbWO/cl5wuR64T
LeCH/Z95gzbZ8MePcdTyvz3z1WpdilFD/4j/QH6e1vAvjp6YSw1d6N6EnPDYCDqG2IDr2z10tfbi
OeEZITmWg+Gr0ZZFoUUIDAlI8Nwov+mVSLgaOOOmzHTnhUC817piZY/u3+ke7SgesZpq04M1d4oD
Y3zn1hpsfa3HMOSbQOeqNCNvxykXBhSNSQvHSxg13w9Tb4wXNKyXKY6yg3weVNf3iyPip0Om/ajI
c5QrWLMwmpNZd9VC88uLFOlCCKAG143+sY1JBIXK7x/iuUxsaQdvicds737/ZnLOfsTv9Je9cwfw
MOhatlELej+uf9w5IlhFL6Pe/qBIisGLom0fm0OJp/QpayfnGNj6V+dmGb1nOodThe5Ttw1tJeOg
RQmyV6uA3gxTrW1MKzNfqCaWch5NVajuy8J41I326y/jJ6jU8mITRy/Hd71mN98BwGalwBW2wZF4
9F+uOgaJoxLQ6UN6Vi9b30uWxUQwsm06Ytd5RnCqknSWSin1Xg2TS4hy4M4ZSmn7rAgLHDeWqqTI
ANvpGqmVeoyVLl1DtH+952L4XPq06qkBePIlWl0DkG93FzfNx41aoMxs9acGDTOClEK7tZMG3Nb1
z/JoxQzjkCpeI4wzCR72RRidSD34RfCsc65GyKFhiV7Gyt4HDfdEKWLwK76nPkTMDDrF8tcg67qt
MYsIPNhbq3sIsudDGWCN9h/8nyLTWLTX3ja3nGEvmxMOsMnUc8VJJYUVurWCkCSgM9INrrcoVE/f
tIVx0lOTJNM4hhSUq4syU0ikzlruWixoF1lvXc34p9s2zLF9AfnEfXQ7OMhOH+0slgJNlj+FmnuC
aP0woJdY0vq3sNFOjwNdP6vL3VWVlkfYzBwaPtIPDVmP0lnj2ui5J7UDIe79CRG/sipCOqx9Aa2I
2XrSwEmoWsMldspcQdEEQ+7q1sJy3I3m8RvH6F+WesPpbXrtU1NFAy4GDb9fc510117ZURVvVHSF
UazvxlATWEWY3jYtXpaQcXE7OEQi81NOQ8zPdVKgWs70RJMVy2LpwgnyV8R3mbukb8UybpQ3KFYP
cZLFq26IbcSQBam7fvYrFyo2ZUyiZeDi8GYImhJfu/BDgx4MLAc1Q1xdB+OTcBtn66YNDK1e31Bi
HHrTGPaishBhZ7Tu4bIuVdd4COI+XTQgX5dBOfrLAZDSgpP5OZ1Cphl5/TNvEZjHn63+CdwUIkG8
0bNhWZj2ibCicAXwmvR0hrtYCnSOES9HDWJ/AmTY2an6Nv+9iAsGMBi4UDnVkbqLbotgYbZOBYuk
mj7G3vb4p6h/H0SVnE217TaJABtkq8XazasnbjxfqCWh/SDLs7IvxG0kATLo9bhRYGBExelUB2ZZ
n05lXYi7XkQcAVqfwi9R0kME4GapTP0P2maLIkK/VKd2tRnFxEJtJOSzFj4JIqN9oxvw1TfZWx7a
t3I2wTvcqgwt0dexXtGxtrseXrF6cyvlQCaici66ce/TJGHxrOF0Hru3jkJ5WU72QS3S36LgVO8N
Y6VZ5s82K57CIAOM3GqbdPKelSktVqYz/1IGjiFvZoQM8JrNJHzKCm05cqFXNMOHPR2W/KFp7Bbo
n4SOdPVcl9zLomkEQxhp8ZKFZja47tLGW0R2cALv3NQ8bN/VE0718NJySasxUrYNUyIGrEB3FM/A
w3T26pFqyCD8WzNfsg5aplMxXhscNUYvV+sLm+piAYrxQ8BCOeEAhRRmL0goTflSPc5d7X8IO6/l
SIF2yz4REUBib6EoX1LJmxtCrVbjIfHm6WdR+uOcMzMRMzeKLrWTSpB8Zu+1k29ZsdfP2MaGMimC
XIuPetw+OXqLJraHQ8lx/NaMiKGKMccyw3wgFHCeE9L5YD03wNl5lCdq/ylyAMgxI4IhMaO9aIZ7
FDUNdVHyWAqiBJ02fcfGvsXZM/tWUs/I1tcp4jebo9hfkpnvg1TgdNHep8Q490vzQyUz7Bo7ejCs
gW/EZvali/i7lTWGLQdVYFgVywa1Z3/sSvOkOrMk9aY79jPDR32Nq17yOMhtvD+6de5GiqppVn60
eoF/MMur2Q0oKKz+ziEH2yPS6KFWbXxpQ4oNY1z+dp36tyMYlbe9iDwsEodoJR0uKzZz7K6zpSSQ
HyBMVD10ZjV75WBGp9/PCCYZdRROgM+GCqYKP92ibQ8pxhUvj5qFazmPNl1WwtpSE1oR0OUjpRaJ
YW8p0wtEFIKC1tylsrm37fxB0fQPxVpC2sHktc8ooaFEkTGUd/Y2LQhIGWbxAtsiPWVJurN6h5Kr
VVBcKghv8exGyZJhWCAbQseGp7nmbmnkaynpTZQIKagS/S3iMaWRRUfrHMbCYHZkXPoGn1Gol+9E
xt8bvZL6FvfGIJo2iDNihnQJ0iFcdrJrs7OI3rsQRA56EX8hudeHmOgVIAhX2SC5TFZ+qkqDh+Gk
pJ6Z8HXYUxNAert3u/Y9h9S4aZQMXBFXf/aMOmF5WVlwcf0jSBLb4erNN1ncjgAHph8nEslmaa9x
bH7xzjaZrF6XJTyTCOPbxlgEqpLxYOmeiPZ64mfZH604RFsQLROPm+Kr03Tep2FXd8zW85jFO97w
SXvAhaQ9AJ1FwBfOQdvFH6VUR29SxYdhzujjwvC9i2y5k2izfEUw7muzfCPMQb3U6LksQ+XsATFH
5B8SZ9KYMFvQ7oCUYYqgYL/dKIkY/Rns/i5JzP2iku5VOdt5Ncw7A6AGOPanrMEDZLnjU2ZcmjEd
tm6ovQqp916BHWYjQq3z+1nZqgDAMfb2A9qFPrnPyhhYB0Zwxcw3SJXZhNRXaYQo5KLWZk/XwlUU
E5df829Js4clZ5A/DCAKOy/Dgb0xLetitf1DlZn7VJuZj1bWO5u5gRHslwa6JpBjXxElk7CpMehu
R+VZT/V3Vcb4T/DotBqGRrdxiRUJ7WdtqYmicUhzSNzx2A9U4zOYqaGeh7PN++aJfvyIQxnMJg5F
GksWqDqDqCqUT2Hohc6sbxNmh54kHDokKudsjfkP8J/HUjXGgI2E4eUq7suxFeSlWEvkG6J+zMYh
6DPr6tCvcADx08paQmY0deN0VX5hQ3+gf41ObQu6BduB7nWp8m2Zy2Ox6NdRRVzFjuy1R1h6vGOk
+l2V4krs5HwhPH1D4NcXpimuHQPuACmFMGpfk7Hd6TPrcjPkC7OQG3oRQ8RLan5Eunpq6j4PLGz3
3gSQmjfg7GAyWDTbT0t6udFUeQhOElRNeadqNSZQcmh5LzlfuYnAqp2divtdEtnumXjoNrbpfJRr
OnqBpZpT0Xm2svDBVplcayCLBkEjiHiOVOLomvXswbIUqUTDgAx1QRgMNGvA9yKf58me8sneI+Z6
4B4knAtYG4nk2T+7TZ76JCwxT5etNy4KMEoEoEDUpmtUf9TlWOHsy8jPntQB34BJgmK8+AZsjqCJ
JPdpT/JulOabPIGVT9otsG5jWHAwLJdCFh9FD4XKZMpUtM4DUstG+4jCooH5SZFY4/pJujHIBui7
IxWPQyefwh4USjPs016DOaVm1B/juxhTAHpZYl+yqb3WU+8Qs96/MrwaNstElgL7dRLMWhVEmU5p
Hw2R482NIzbM3I8ZWAXWclHiCSQCAePADKdokm+xOwUKgpzACUtS0GxSBV1Z5Fh9WFjWZYW9vIs3
uixA8LkjTwIt/9MxkmPLgRzSUqrPiDdYU+SzkSiSs93sPUDDBrVPsVMNk1ZSxCLI4K+HC+TQdhDv
Cbk1RsGlLxAqPGNQbmcrsJU44+SKcHdKagEp/iWF6zB3M3nCMZGc2ChsRrhPOZNKanHm8mbHT77i
LazFCmJF6qCm2Lh4BnP5tONhjIPMTq8ExLSHYZRIcdKKohlT72TkRD7xhksDIa2h9BtbUqvpZcJq
ap6xTC+vU92eIzvn4TVztw+69Tk40VFh6n5O3eSHtobgvEVKInR459zeeCKI5dmN1/TZP1OFU7e0
lHRjuO7VWelijNxw96Eb6aqSJ3OXbxJiD/12EYnXDnoFSEdxucfxnFKN57qabzUiPn3bwbWRvOYl
jtpGRxo1Gcg76q6gPIpzf0IfClQUD1lkHJCJXgyLfVNG6+VNeI8Z1tcwwHjQalLvOHbLGm4aJXGO
F8VQ0LiCoPWgb603ZpuKxCeGGYFfHV8TdOpvVu6XuG17NANM4SosdMNlvVsGvr0OvbraktesRC8w
Rt7TOdtW/FhTnTQGPdR2dgzMnlUDgusp22ldTCQ0Ww9Tp1wgd8lXB3PeqGF9R/sAJv6kAGSjX5od
byH3NJPFXydlQ6Xn7V8GGM6pF39NBS28HcXahsnaiYIKvqRR3kXppvHIOKOkiYhukwaWiFK7oykm
l1Vttd3IymsUVuI5qPh8l8UPEjyO+MibR/vUGlbLJ13lLpriv5ZbXAiIZSuXqA9Kj/isUeRFwaBE
TNvoLWQgbtjA/+lt7GvFzFUagm6qy0PLrZC7ME7MilvY0i/s9Z7K/JFHAcsAykJXJNVxYJmOpbol
2iF/EipMyKFPPNgfqOrd8TVndlFV297aA2z9E0aEuSoM1bdOYtgEbDzr7UImvM7Nyt6NeYZ67S0I
AS2FQxeYif1iQdv3e3Tfrb24O13LTIT35obzi6txvZFVZ/w7j8WehBR3P3bDtrAS/WzDJFdkxIKo
WEo/f1iRpOAYP7GEHe10IbiAmicwwMV4Y3RXQyK4Dg17chjiOrvYoLFcOr2qsw4ZHfqjVUXBPKBQ
XmisFmhwXDOKhriJEFrawO8uBI/bhulppOebG8RoUcf/vbDOyOryjZTEJ7d2Ld9QWBvOY1P4VgNQ
fMyg6hhOd+pj5W1mu+llgrGfUJuR2hkRT1FUYh0m2UfRVsXWSuIPa2QEZbn61UW2uzqIZNBpR5g+
UIpkGfthFL64hvPRlt07KRi+LmW1K8zkJcQD4w9EdnqlGX1a0nlESFADh2inzSQLuUWIdu5A23rQ
KC/SGtDBKxS+iNTSrYutDNki5/8YOlu0SAjy2jvE/lyj6j6b0zDoxIh3JRajJx0k+i7T1aAp23ib
hbTh+L73ah4SorSiKMmPANbIGUmVVpLYava+Frq6l02CtpTDyzUJWc67+r2NyUpK7JG9MOus/VBO
1yoJZw+MwvRu1385SHnIFhxYLZ2Z7cCdnjDp4dSLR4JsENPWMbvcIcsxpzQc58743PXdlSwaA8ec
/YG7sMgHJ+hy9ZrFSkE99LdZBvbqkAlRleLShd7hhWkxPYFhw3GbNjBPeHz2yabS7NpPoO5c1PjV
mUDuLUKyGEbuZxSwUcxVsBcOOBOnhcDIbG5fO5nBAqc/zArwX7UaGIYeYNKhmCpyekvbfUKjNx2i
FTGRFc73lBHcg7eje4BD5xsh4scIKYNhVBS5XXQAYRho6F5nnI9xsqILCostT/mW02t4WJW9fn2O
F3P4YSfrRauaKhSEHit+yWDbwojLebHwGMRbUaYrhMlr+w5XT2XBDlGyB5fUGGFmW5JmNF/gfePf
oLKwlMETrag3bl6BQ45698AMpjsiSv2HifIo+/4LYzxrU9pev7xp3Bdtqzal5acR9OgJwPzBAI3o
4R+yV1mC17jNP9xT3xo8lE2pGVdy1vIja4PzWFssbIfaDlwXGCY7aQOrtRJE7QJhJLJZZbvtP808
0WA6hzjs3tCpPjZKDFvekFecURsrnvRrUte6p1Vm6SdF840dn6GWpuIAsWCR1V265WH7p2WZNjQV
ttk0DkiIF4yL/5XtaG8o4yNYbfW3i4LUji0Y9DyJ1jbYbIwosHrtDeoqK/kodDckQJ2tWX1ZRhsa
OhjQCKAhozxK4EJ5bvL+ZUoq21f1+V3HIMuN2d7ZSpWfXCJ+mNMuD+WcnAaTsk6a2T/JkPWEoM1z
8ApRC6rtsQ8TtD5xNAXALgFBsslAwqDc6Vo+eY6FLlEfi101jp6ti3OJvGc7QUWydAv/VR2RDKaH
p2mSD7kSG2gk1Odh6nmOcqV7pjLlrF9ZF0aZxNxq/pCnfsz7V/BL7sYBee938KEcIIw+lL5ykwpa
aHQrvB+j+jS0tdjCEEIDmm46dTyu/7o5mfV2MY8c9xlDqIIjdcCm0eMDKhVysVsetma3jaZBBHXd
fTrqP9xtTIMwEnj9DD64GalYsximGIZPr+6nn2poS0gmRLy1cR8xCbWbg7VgY1OZdm9aQRGJ3sjY
zC0RqO3KLMD5TUvjzo8A6CgUFvgrS2owNeynFwTi3wlDU7T9na91pPDxtAApdw4LJpBpH0GSYEpY
NGQWu1P0laPA8/W+4XIelh16Py90x3vulIanp4zJBtSegclhAFd2lta+4NXHaKBxExmK8QITVtCo
qY9luvyJV6euVRCgnnYc1foEAmadx5CZDhtT4eev5GDDzNjDHR0jBGUM5tJ12qr1ZXTuvJF2fbRH
UqbnLuXJ41pkJVrT88gYlzbk2x2k6U1uO2zMBtcb0d22636jk+5owB+Y77DFjrQdyOxp31h564VC
4wu3apv1Ihckf4LpFSFyULq/i5GZANsJl+X84noA62jfI98ldf2oatWJVfZCOcKNEcIOIb96OhVa
HeRmVIOGiggEhkMGbaJ5Qjq7kWl6x9RiITdxWTBAWIcCV5hbLNc0i9RAuuK+NhmNTbhAF13Vmb25
wtOn+BENwKmChgwYyWJy6H5Zdv/U2vU1d8MNgFqcuWml+saoMkemhIjJdw6GSv1GG0/YnbQlDjfe
ZaWMPwHaBEwCmAovFco3YCZQuaoNDuX9UjWQKu0YT9owPCGuZX9Y92KTU0ujfEIaLVqSL7r0HatF
QTtCeg5E4K+07ZsHo98ZDZbPuYpwp+vr1EQfiHhkJ2AV6BPy8YD2r/V9y2VqplAljrW8FyXdALhi
Btm23IZOg36tsQixytyHRSyaz6g38dyMPp7EvjjFqDPxaBXw6pmrfA+OBKmavKTJEijlqklrIQpE
ZfJSzDLeu6Hp1Q1FFxnYZRC6Eww+PyTG0W8sfjqJmzxrGmjkZGKUoU4P7NFXDiJVfVz2LwPuoGMf
RSMaQxNNepapwWSTbr5mqiE23qzypIVnpwt0a0cfPCZl97LYYqfJuj6DWrcZQWKAmZo/ppLg+6kh
vJH5LH2bR7iGoSSo0vxzaJUvdXJf2pyAcX0Eu54nMkQCBRbDDfGiK2ZycgqiMqf03cyAD1fQQOBQ
7czFiu8ijb5Ok3iuBocImZgEvKFhzDUeB1JltiSTlL7Q6VlxsE6+RmXqOSWG37orAzG71Naa8dDZ
2Es0xPPbYkw+8yb8qO3uIQXa1SaVHtjp65ytvpyMYmle4q10+uh+KGuieW1f4cYNmKmUvku1o1fs
YFUtuyB39dU2eXEbLmoHt0VQtOHoM07ZJYaxbaK+3miO8lMsxTWWOEoSwdmnm9nBCRfmyS5QHltt
ja1cUxFJ0KbgqqwfhPVy3yTjuxmjYxGRumpqSyIMOHPQQP0rVr08VT+c882odcoxDectw8gfE/ak
34bNfTjN9UnL0gw0k5MxCNuBYMK35Kq9Nzn2TIo6XAw3D8YMYf0UZ2vaC7WE/pY15B0iJLc2LPew
wpZyL2o0rw3+1dmieuj5VjuVb8ww0GqL19YtDxClXhPwA1RdMbktJTv+zERK5Ibv5SI+at4sb+id
dU79kuWO6auk5vo4Us1902nXcZnuysnigTaY2i6vf1QQ7eVY7zGVKo8hht9dabTBAh7NK4nkTqIi
EHk3HakCPqJ5Mn0ChvPA6SSSIX6G5cKsSyrQYkxetNYXX+7JwnIGfDjbxK5y4jERUUvBUJarvyX6
7Jae7st1/qk46Bs0nWWv/+0mZ69n0TFHLGtABzniUr23GtKbnNRIt7p2jmdqU6cULW8Smoox/250
l4sfRI/XFJzz4Ek3dsa+KiNwBhJhuWm6/qffQA0ZQMTC+XcqbS2YrHNVVuTfjV8qki5cKfmpL8MP
rIaRv6zw6aU0roaGNDQ2ME2H9hTIloUUg40/uMVIsGnxkuQStqIzhZclGzgRsdg7tZKw0b2GnUDb
KWH7LynMUdKNiL5A1rEAGzSd6I3HcTzV/wZcssAiGCEQSuATr6NR8lRMOcLlsc6YYvRtb20niypd
N9FMWS5e+IhnWdMMxrWxwm+HNSiSkIHxCZ0sqE3ptVZcHzCD2qgH2Y6MQq19g7qJQjP+dsZi2ERp
pHDKtci0jPkri2W36/i2RnxCAgGHnYEMxLXEDG2XqGO/Q+hpovREcDyxxfYSNGvU4ucE04sNphDt
C1uzRjH3yI7YxI5UfmNYbuWpzJlo94gSU3Z0zwXLKHzKXLP0vjsCtA99y1Xc92GFXrX7ozoRvYDr
fKyxqJSb0T4ZhsivWg7LJcyuNnot2KQd3dFA9W0HoPWhAyq2CMJau3CqldsUXNrcLJIVYfzSWRQp
Ua7uuGjXe9J1gyQZHtChDmS6FqAI5/QdvA/4eNHis9N2C/Cvg15mpyydTjOCGHXXVLTlojdQfVfZ
k5VuiwnIsaECguMxaC2C7VjUnXEqGYdlJB7eRI/NuJ/h6pKVXj3WW9fWX00ZvaSqn5LdtTNS8WMU
PPHkvB+6CbfJGLMBgAsihUagH5I0Q9frANH9YykRHkBfvSfcnGi+LNlLpue+tHWyzW3HN9uSCDsT
eEJoWjYMWI2xggDkXehkdsalj7mLSXpH3zEwh53asd2HzsBSZULkqI9DfRTIvpKZU12vHEB89eus
zT/yrY6HcA8vlSYr021Pr90SqXpZXjATH5dGtYNuLQlJrdBaJrhLlJcUsoimFjyZKBJRodL2yjkM
etdElUBA27azj5qc3kk/IEYADbRqON92h3ubxKjUqb+MSf9GFrKF2L14k5Q7Zyqsfa6HbHAnM4Dm
VYBSs3a6FT5r7bwPO9XYAqcuGBlc+mWNy8CO6mlDeGhU/VNxaf0d59z0CQlVKPAAZpovWdEsJ/q8
7wmFpkxykMTzSLiOUcBD4Uunb+SdyY05iK1/euJ+pz0nnKFT3meFcidqRqqlWX7WXURbgfZ4m8j+
gHGWMLYwQxqsRltG4DQ991OPbR8ol+O5HaCWaP7X1yytUrdTN7M1nA2XcsaUI467FAlmIV8aN4w3
jFY+64pFKXpohqRmtmCh+IL1+GSB8d2kKqEXwFcZ9LZPDTcSlYNOpSTyAlDkj+mAsoUriDfF76qM
CAF7fjNqVJbdwBUpJsYVGvPPIQZKFsH82wyp8ZIhSIkb/Z0dw1fV1A2DEyVA6GDYpC147gxej4bl
0uTliwVkBxC7EaChRp6afFZl8p0RRLzyhHzErAtiFub/01TNG926lhYIwrh4GEt6l1ER8VbD9S8q
Ul16iT4MMM0pZCblFylLmsbZIWkvdoWl7gZy4ZH6sjRnVMXunmPIYGEHItGvyxWW4eZZQLnpJTE3
hVFx16UW355bIEgX+mnoGB7rOYdxx946YYTPYLORq8J/qyjJcu+KBYBUF5+SUQkKSKPbpIr/tmyJ
PTddj3gwte7CKDXKAHSoiHMEWROniWUHMLaVGKhftFz2fuFax64axqBkVadk1lcxkgXMNOtdabic
NIeLBuUhICKVggewUqTr38qgOeujGqQCOwy0dURX6HW6p909TC0YwxK5hkHduJlG90ObGSAWhE9c
nQnqY7U+cxLZbW2hfOl29eXq4l9pfAkQ574+qsjWs+bJQiajACzk+d+zFIfB3rDI8TrWP7veap5C
V60PtaIGIiyGfROdeplnBzRCjDmVxmSC7xAcoYZ/k2xiT0AGSKPeEQ3c70IyFZDODvx8eCNMq2+3
c9E9d0A2t5AQubXCIC+sr5A7EjSL8bik+LQpaA6OrkV+3DrP9vIHINsfttXWBXhP2BkR1oz+0UpF
sZWo8rWYE0Yr8KOSpCCG+5xoS8vm+Vc3Xlo4Ou0iDk4aTMlMU593RmLt7DVKzJEtXmyKwWzp8m1q
VkcGzw91Z6coKsCs9sqPXDelNWh6nsoMucOC7Q1KAnujKMq5QekO6BgWBGPqgz41n/pqN61so36q
wSom5qmxoTqbWmsFeOyMndlF5sp+Eb46xeWHEyYPJaLDf1VqgCC3zDuWy4T3tRxI27WV42E3/rFr
OFZxpR3iSRwyRquXMaujyw3+6jrcTKJOWYrYFrB/DUUhBUaFT3V23vVoqtFa0qmZLDb6FGV2c1P4
N9m0Les1HanM80et7TbIhao7ZKOdn82iDgpbKeFp6Sdgjv3etsz2sY/Q47kKJePvyzUSQhZooscy
6zkBFHVfyVDZtVLVz//9KyfMPyy1RQtRC5RvwxLdMTu6U5kor9JTFBORWzYnoP3zhdjdvRuHaCBs
G7oxnIBg6NbbRZ/E2zyVKWKCOjpDfRBvjp75+BQT5MerFUWypa1xrFAN6frl5hL+9Y5Putgbc6pe
ClSHPWztS+lgtWVhZrAajAmUIX3jKbPuGYoJ9EU2K4ys68pdLcf7Zg2cHi20kbbulNtBGM0Bur3c
2PjpueKhddO3V/ezgRDsxuC//YZu4f3L8Axcp2JGBx/CL8pMYgZN5AnIkglgvf0/BC5ZFwJz4fdr
jbifF+S9v4gQNm86bD8U7lyyeMaS5Lm2k99XjLn4Bte/mbKwUVIn2fch+eGho+RbexV03IIZ8/bl
P+9vogyHstO4fark5+bzxMT2++omQr9p0sMhf01q/Mc3x3mZCo8+xPyUsfL6+8+MhCF8FYIUPE1b
/sjUFJ7gEfXUI7XA7eKQV9C35QkhYTDn9imna2L1iP9Wl5RaZHEaO9G3l9xQzXeBbiRrG3wwtoYn
LR7tc6MX4h5VND0vzMqgTiOE2Vr0t3Gl/VBORsqB3g5YnUDYrJ/vM3ElyOsNo6Yb3Mz55jCSqEUO
7G+Gt2iogUeRfZS9pt0rRr4+giP9njsXxDDDzb1JvtKqfc/OiyTNhr0pr4tQ0mnecosGczh3jO3u
hnZurnYIvM90cecOzC4TR1bBLTkFCTz5T8r4UKf9OZr0TxWrz+diTJofxgRG9Fiu/RucKnKLIpBD
U/7iTxZDLehX9TdpjR+/UWHqBAsyc+PlFNXKKqWFsgsNX0PHbRxLFac+9uJ2W2Ykpfwq/BvXXa4L
lURCSt/fWbDV04WdvzQIdJFjJ+pFpEV25BGYgJZ0jvPqWCluwSD46Xjr/0PgWCAsB6xRrT17xfm9
S9NdXAAWVWJMlG5TsXRdw/1Sa9WKLJQWSmWG204R4sjwVL0g1iXbZpbmq6NTUxXzfBbJCtJeYzCB
Ow9hek1n6ThorpR11s+jMDSj+ZBGxubGt2FYc1JVtzvp2ejushIiSDJOyrUyudOVFvUnS7loo7Ko
YggNpW1U1X0zIw+bIGv+comGGi0WRbAMUpukcDHY5YbQHAcGohPdmbGMLyheoDAA/PLYvIQbCbx6
n1Xx140FY+P839FwoE3IleJqkmw+2nFxt6yvbp8qZvFTDmTLz8ybfhklGI9fFV3gvMLLdJRNbm01
dxmeQbKwYg6t/tmd1kjWblwxUmgK2Xbp4g3PV7zt4rDZJetL1PSpp+H432Xjsjbq4HYikd4TEZ1e
b6AMrUZOF1sAXbQ5H7ayRVf0e8aJ/3qNaobvWCUAVC5ZcDu+NEuvDpaN6Uq2TX3+fevHxp2gbbFu
WyW6qSLpUljhX3q4vaxlmkcny3GyZZ1Tggpt/91OFDtD5Gy73GV4oFUvL2Hm/A8EUjcO/XFsBzKc
Z6oRrTf2ppbyji999xwOrwPOjPvft2JO+CeHnn1PxFmMTYBfpbbrN1jg9x3nyH2zfpDATnwxotn5
/RxGtw1fpburJrg+Res292i2RGBXNXP0iQLmBmZB/+Bzxs+fQn236fi7dFS9yuzSv67x92YesuLl
m5iJ+jVz5zIYAb+wbGIpcxNui8n80JNmuLvd3n3sfJh60fqda9FJ3bD6VpikB8XkHLndoYpTPkyt
zB8LiuirXVdfnfvaRkK73uz/WEY2SBOVw++hP47J/MBcfSwE2kTiKHQc61qHyqDRijvAn5bPyLH4
nvPjnKiriKSbDzdbU1c61lFay5WzHP1frDjKobPoCnHaLAc3shHvyGR44rrb3y4xZ7UBVlVtMHfl
EstVtFhzSN8NFjj64+ba8iUa+UR8c/uMvsHEJmrCLVs/n9ylUnZfKcaEQMn1+VDNLGsgATQHc23t
XSMSAFvmlh2gpubMicYzZDMib7PyPx+QxFkeJLyRGYO2W/nYAdi4+fcspLvrH1XnAw6P+ZRHszwM
0ZxTwj6XZE1/OUwkQHWF03mMHCbCFEL7YTW93sxMDaJd9G+Tl4IY3d4SjhVEEsC0iE27GUqcThPI
29PmTmGyHBuawQBi+Naj2T3Us1R3CLqsh7KpSX+bzfxPFbsr3KZ/GEHLeSkRFL5EG3XuiD94xfjn
pUM/vf0+FsyEx1iYpymzFtnumgKzxUQOyH/DndphgA1m4UhbkT9ypuNAUdWTNInUJWgNR3sYsKkT
zEbe2PohBChJYVDax3Zg9wxoyb9x8n7ReW567lIe37dXEz3gOWVWVNbPi6Gd3axO/swxGv4ekfed
AM0HfWZgkL/+RrakOykS8aayp9uBsy32iaJkr+vfvP2B298sXaRgcTd6sOySx8FWLjfjqdIa6iEt
WGYqtSveYKajusV3oeC623T0tMDgV2iu3iO9TBK57u17407TE/S21Gz7JdYv/eqpEhl9jp2s+sa5
GS743U0iQlzrtczpJ7T8XHF2POK5bB5lvpxvB6Ld5PZhbJRi4zAOCOqerz1ukA+yQwsJO9WVJwgN
e1PKmX60IcdSBUVYrdYRV+EUM0lIujiG4411XD7XHfv5vC+acyO68jkHjxSUXLhb4arFc8k7AJ2X
ns9wPlkwmk9MOM0nOVPtL+CFb0TDWKWqW2eixkJCLHGOgHajizol9UeZtRlf61gHt7xOTVU/yjrP
NyPDnjuldI83Z1FthC/60KivUw99auGQDs3wK64l4r/Vb3gLbatADzSKaLYoiyRR2zlZSmUl31zD
/oKgZfyrX0vDHP6ZonzW2XW/FfT1G1W446Wi9z6ZakFU/Iqg+XX5/RZvc2xdIwXqUMOsdJWjL89h
6oALgWH0pzAbshJjgEVzLoNEj5tv29G3amiyZwf2g9XN2C6dXAiJ4RgZAJh7saWoF3YsFft9yAdC
j/tAIBIAoibFi7m+JCVHYb7N7AulQ3R0mWDgEzGIZzOy5b3ITZ3sBEiDhZvaxt6S2tlBH3mBJ1u0
WfP74vaZMmOg+Pt96DbNQWala0r8ALKuCtPN7eXtg2oq2hEq6bhPq2g64ZWFHJhBHx0p8Zx0RgfY
u8l2uVUfQh2pSFMoSOw638lCcFjGyfzSSJmfGfx9hKn1Of2X7dues2wvylhFB0DT+d+/gSsxa9lz
y54II4zEqEbW03kkRpHuBbb+1Dr3v6euyGuU5tWS3kUtwQIWbdVb3cVvWWeEPw3eKdBq9hEagsls
GXa/FhIDbjRF/tq72u6GYbl93nadQ77go2HLAwJ1SNnqRYzfblXmDa1nAc1Z2OkuSfU1c1r6hh4m
V3IvQHABIt1VkHP9uV8VeIvZRzshgeXRUT67NptsCF4qoH1jeHA7618vLKp4C1sBCqZyPAGXj/lP
FfPoLCG7u/WlIw28CnM/YsplpsXkcFAh94nVj+0WRrn5f6fHuitk5X9mxzqGbQpLtS1VYBXHBv6/
Z8c2mqyUXtbFfxJGR9NoGY8nyX2EW39b/tevHEavv5/ruJFcY2leYioCN0pDsO1xec8CBy1jbBYP
c1SQdFcV6LJGJzwtdFKBsUyNp1uZ3fx+ErWkdlijIxLVma7KUF9VtpKnX59jjxg3UI3a2DB/6j1V
RiUUvvE6AeK7H24f8myh4EWvVRfu/e3zGVGBFyt2Px3+5ye70rKtMag4sKuwOjWWcLYprMJHTN6P
VZa8GqYbvjizDTpy/RVbiNIfC0grHZLLDSEnwNqASa4fkhaVZtTYzfn2Ug9Va2MaRVCFbCyURUSX
WOXD7Vd6rL3W2D4vg9q/Zepo3g3GoL+wVCJLruIIdQBrFPTJvxBMR8VCaZjdQzOCruxGlmBW+1Zh
KtkS1oVJeP0Q5olxZzkq37GdPfe9/v6LEbTxJKNVwYGdqBmrowbs7P8n7ttw/s/Lg7RhV1MJpgeC
b/1fjJ4etUCRWPNwMAfDutPTlUHIyFAUIr4avU7ms6Gtvr44Q0CQiEQGyrrmjLF6KWavbiQZMBsQ
jUyabp1gLVPH+639CsjRp98iI+ycIdyaE61jr9XfmpnK/0XYeTTHjXRR9r/MehCBhEtgMZvylp6U
qA1ClIH3Hr9+DrLUrTYR/W0QhSpSLFUBad6799wDS0VIBoaG/NPGdLekFdRsUEhWgxvcU0u9LQJt
RLvboXxpknh+Uvkzo8yGtU6kyiFekmhyot5IE8l2Y2o28CihapRjADcAtdYpWk7FkD7JZnAfHFq8
z/99fwm5hC//7QZzDOG4NnYnQfiosJY89W9fn6I8aP7f/xH/t2YlmwnLc44ad/9ajwtoxHpb0tDA
F4JDiz5m7dnhRQWRRkzTO0QttGk9vP4p3jiEMiS7lQujM/2kEAGmiMcFq4wAPkiR45h6s5UN3C07
hk2P6lismJX9jzl04emBtin0J+YMGwhGuuE+Huig/bG01PUBP3jVvgUm4m05esM3ii1kSTvfWdYj
0GGDsR4xHx9RMXDztQcXAOx9af5BOgi8MTpkwyKvKnFJBfOdMh8GRB2sojIP7tlDmkRl0I2JegtB
hD+wIca9cIsAgq1lXSwD79LkpZ/hopNpQAHl9qh0bW6Ddn4QlIN3c9AyPSZRep/adPR8796PowAQ
9mjdWwZcK6vdxN38ijukfWzRJz1CFHubHOJmyKwUq6IO0Ik30sPgRptm39WjvDp66l6Lupm2iS+S
+a3J6pLOeOZf0P9eUDvVjwnJISvTsqLLFDgXEJ+M2Z1h3cuM7gXIUt0Zr6q4RCakdzf305s6Y1d6
9OXQbAjV7N7mojmHnQw/Rs2hhFp6813UdwxRs31R1RIHUecFYg5Tqzq32+rlxuuEQFHdacWU7bD7
Vvdc/lNVWYQZRclWQf9Cr/noLBE+OroWPQTozFfGrFEOjKJgyyo2JM6r7S+loSXnJs+CfQ9C4gnA
F7u8UAb7kGzVQ+R322Ts+do18VMbff9F6sOLT5927cOeOjih3nwiaX43D23z1QLAtPE8ez5LMZZE
/wH3g2rxlQU5rjUjFffmHHyL5uyqt15/QQ44XDACjEefjGWdtdwlw6y0uK0xZq7Uz3RQbW2zea8i
/4SmrHiVtTWcooSL2LfQRtzAaP99dzrGP29OqoiIcQmH06XlCCH/fnOKvpElkrH85PhDcSkrO3oZ
LUTLZts8GCqv/kYiKUYhzwrrg2g0vKZ2l/HlIldLg2p7M813aWdTcZtoNSmycxaWE+A9Wk8NoCbB
jvai7PRjwoZsCpN+N2ZQEYy2GvcIBcSxr8GjG0u1Qp22y2lohfVa12wsTUsfLIRp96QeBSKLnppF
1SxE+FCWAXlpZc3yATnJA5ll1DBTXPZqi1p3vbXuIgRirAoBiDgFfyexvUs5kmJH5vB33HfecyrL
7pBVGTryAf1DAPdw01pGeBcuWdKKLuvkscZ/bxr+BwzOXgbBvw2S0qQjIFzPMAzbQDb/9++BgTMj
lDDMMWc24aq3srfBYIVuGSeGHiY4xy2IATWSryXlac786sWVMsPeQN6nb+dwUPwYY3m1gdDrohan
8paxamBOLIFJxl52jxV1o6g2yAK/5GkWHlSSmyW09Hhz3hu1rR2nyFq1gh3JAP/1EMAW20nDHr8s
z/vs/VaQLs0DmTc/VKnUl7lJrSf8yR4XyvcfZ5qfyLVDOMQJm6N7nnt0WmpNqQ5AsHaw7Przf1/N
zBr/+hilpUvddoVrIIz711wTC71mx5bTzmoXqkvW2M43UYhfpvNypI7QJwS5hnO8kL/C5OV28RYW
aptikM92NGvrYKbjKFoizfO651amur9S28GBbizpaqSvV3Pwlg2iOnSd/VFEFN034RRSEF2e8yL3
g/vqp1BdiRu4JGcjgCS24M7P9unSe1EHworCK0W9VYNQ+YmY0c/WKMWd2dMpb8MWk8Fimcdj/2Jq
2oQ7PByvaYu00A5dc9vlrr8TYSn3rZG5e8ovOOIT/VExSvSoYMeoZZ8J+gq3AZq0jdbg5Qb7Gj5n
CZ1QwILt1rBE+eTJXa5KudTKELi1V9wtb55W4nXLKBgbyOhUv0i1iqayyw+09WzrgGsAxBcfpe9r
HxAva0rD0yV39GFVRfmEaCtFFRqyWr6oA9LkeHdb7RDh6+wnxI8No2CdXPI/DyG7Xz7GaHu7LOdK
+2qO5GmpWTNwJAjPMQCNzkQeqbwmdIxLPoahI27X7f6pKnTvIe8/UCzgO1yGhdpHxNm2LqIyLbtL
qsbbhaVDSInt6WdWKkfsEOYnLW2ak96gcyBhjzKF5vcbxruAknUYPTbugPgFQdrFnuPX2+rrtqhj
ffzWF32N+YGy9G+OgsInNB4RRE3zTCtn3isouvqBcfl5/MreSgx9cCWo8C8vhmN3BgQaX9SP2p3n
rv/7VjH/ta6VrvR0k+nIYtNj68ud9JdVGZ3eBNK/3h49zerXjizxyhaTJ4B+MRs0yEfJ7kj3ajge
vdl7pE/LKteZX+eD2c7wNDAgvgRhnK1URQK+P76qdH7sGPfoSqTWcWFSLf319EGWItj4QdV8tqr6
Ncst86cev3b+fB+xsFL3jb50E9QjZ5i3QAmHzZAYaCCFLN/95LHCR/TfH4H819znQugxhWR9D/DH
tf6B36QkHlp27I/HUgxXrxf2W8Fkfqors19XZWG/Obj6d0ENEFUur+LBjza2Tg6FelUfXfrQiAWu
1DnAP9mgne3J+KJAOY4ZIkhLvfd+hD/UY9pD2Sq89W/qj1uhsU9HbYkQoLGRVs6v+yJYfG1IWT8l
szDf2catlxMKgbAHeGCWNp8x/EU8XohpTDe7r8IZXSgX71cbVnkomnBLJzVEj5qJi9lPLj0Xg2h5
1OoHfTiiGA4fLVakSLOnpeqzFE3YPYZ7lTEy18hJ+0VzFyYye0m8yLnAhvrWmF32UoYLGZZ5AkRM
0x7nykfJ4Zt36qA7s3V7ZLvu/9iImf+CpVIwZrHisVc3+V8Z/7hg6X4baY685GQOWgFMhg6Dr1lf
9CwK152ZkS0TlsGOyHqPdpFWnvQQ/Z2e7/MKhDmj9bxTJLOyKtondUi75kdGl7nUOr89im6Q+0Gn
B+Whab+ttbRYO+dZ6n6PZnFMWYfAMaWUjK2pAi85reo2BWxO7yjKzGGTZ7Qq/vsSFYbxr4WBKwGj
oqVApSDsf12kCQoA7lNB9XTsoxOG8+ZpnOOtQ0OLmkhd7gqzCVFXczBG9OC3tj8x4MF26MjQms0s
ZlcQTZ+h3hIwVMfG3mqQwrs2aaGpk9XvxYi0kkz0D3Tt9KM92V/8zkge+CBoxqWB89kV9zAOxvPA
9qGu8hrZtMvRwORwVgfeeLEnH/G7YtzpxCOVFFnvEW40j/MIg05ULm26UfWqYV5CwwhJfMTx713i
pWSF/+8oemf+YvoNiSu1Oz0Ugrsv9cuHFhTPehBaH247tHQ7db4QVXawrPHdDHkBLKHCV9KR2xwC
/tOWaKNppyhNTYwalKE7uqhTyAzEdWoYqsrSczZlbVUnfO4oGP0RZ3UYwM/RaWbNevnuZLgW5ta3
L7k/x8fbtOX6BXYj0UVfsVgTdgB4OQ+mDiFQfLrNidzyM0ARd7hmcix2SYesXQG21HM4Y5xh44Nk
mx0xPagkO8YhvAZ9HVMRIt2uDvX2igrikTYn9bLKFn97lQbp1c4dioVa7T6gOZhOpkY6XROL8uxG
NDmvBpkg28wK8+NM4vOe1bz3VKVY1sqqNd5u/5F4Hr+EY5sxwwvazYnIDkViWdu5btDRJcNZhnN9
HlpJhXTJB1EH9TyJT+ffT/mQwW9LnNTF0QKWAiazKbFeIMieVi2sto20pmjvzvJnXab+SyTA/ogW
by12We+uN8frrQxitdD4PY+msYzlbuGT7tSla2jTMxxY93ib7tXMz+r218WuI+/RGa+fXA+emVr6
2Nb9FJOJ3rEWpE080j6lyXlq04Qdqyu6R2vwumvBcg6DFzhJ9QKi7/BkVtb4QEdAXrxqmKjqLhYu
34COpXJje3fKWFXqO8VhjDuA+2CIKfMs5dMxoeceWfYeII6zuV0MmW3iRHdQ/rPXIl9m9CVbOXuw
7zW5ppPwcluxhOFqrmakuwjzV0Uz0cgmTcELukNdHsZSRM+KMda6NobhMnQP6mLOIhwlYVSe+wSn
PNYak72l2z33EkqKDQCDWRrAK9J8n5bylO8s6fmfTHpwnYqd0K190NfXkmnou4f4aLkTe9w72MHb
+VUHwLzVyymglGl9VryrGlLpyTfKL+oMjrdxiKsEZq1Za1AR2nRPVmX8NmnVY1BqXLpVNp/1LvGO
yN+7tU3D6HGKKGoss320rJdxgdP58H6UgoqjerNmDSvD7/nb4+i0711esS/XqD02RjS+GjqiOhX9
rN5CpDslJTPWMUZSa2u8YM1OAWbVC6hE2qNKjGWyQoZCJvXeLqcJHEY+3eFPbDdZRNq813kjFPs+
cza6bK8idGpkPQHmIjkD4MH8uPIp3tzkQm39VnHnvTmD49x19o+yGK4TfIiLOlBO+fXIHCb9QtWH
wmZ9F/P/38RDgHNUWrbc4AnNz9w560VKq8olBvjxp+VM6arUGfqGjaqeCo8K1vLawFiwjqLQ3/da
V1/UwWh7ltgJgKMzFk9qlavegaYrotQ+5EGR7FJiFQwiNSfP+qJ24AptB0UCkFi3KbK4fZk14ilH
k1jxwmDrOy+PxuU59WpQlj9JhBzu+8mo4H2Xa2OhEMP+rJ4NGlt2MKw1rXcf1OjV6WjQdd2ANF32
5qpSo30wET542wzoTlfvRR59Jg4Jr/Ogp92qG5Nq708GyZpGY58BEVJSZlWUi4ZY28DYqKFTHYAH
0JyufG1bWV10TDrv6fdYpE8pvKtJ/mV4eoJ4lkP6peObekGzt6XAbunVX43YaG4f4+0TVB/mNFj1
RfJdzZo3soHk0qqO6s5vaI6cb7Nr6yXpWm0YSC6Gn+rHj62tm8862FH1tPQFlvjYZ6NiBhpY5jJb
BbM+3k+AMLcC2NSrTPUfBqKXq1fO1ziN06sow37bEIy46VTbp6LNDmRksShVl4E8+09SYmlhdDTn
BreOj6cPznC4Qe4yfXYo+MHOtqqLxyadGQ5xSOZGckvWfXqk8hVeG4JBSORk9o4cENZDmu+otpoI
hOrxQjabsXWR/j7eKGea5j80XqTdwfchKLNvtTtiA81Vnuv3CrAYuXZwDkK0W6OwBxy/CDbn5dEY
oiBTj9RzAWbF26tjJ4PtImzd/P5h9WiMMheRfr/QFMOFtBR+bsfUOkRE1+2UFg5F9ZrIXImie0F/
o37VUNRt1RCgBgMzG4P7HkOfj4fZqPSrGmEUVDfMJNFQLOLJVljo74sB/s9HxGQIWnw9srxqZC+s
n91qGm6/LYxG+7UmT8OsOqiA1iZkvIKmAvLDRhaMSzM6VFn0gw+2eSIHLXgstO95WMHSMsvc2TcT
ngLQoBg3rcElclDbt1qwUWPf7/cYMIcOlYDC7PTaAZWtcz8EqFik483v9TjeFkkVMaSec62i2ER/
mGv3pnTufc+HeOtoDi3VAKFL0Rf7OKaDrk7VYcQPse3l1FzxDQ+zmX6OXSrOZDP2GIr0bp/Ms4uR
9o/82bZETeUwBqqnaB2ubpvdYsYWFdToONgjG/eJJrQtlo/IiqM7uXQrKkQ+d1HdHYKsQVCdwNka
pvKZCYeWIM31ZQdNsZ0ZVk/M59YxieYg/PVN5zY/wZ3Gei7JIl/dIK99PGCIWYYBdcg8BmVjLImT
WUYG3z67jj08pumwR4yRfeOTNlfMPAAeS+2r+oAjd8BAqTVLx8VO7+wPwypIHRtNsodLviE89fpZ
76ev6tujNNU+1UgINxN3LPN61171GAPy8v8cjJRWzxwFuyavBG79BUOrmVF6VX/JzWpSzt34FA54
+8pIB0sfS3nJrJOmlkFuE+7ZFJabaI76zwsoNWxHsh1y01yryzj3U2YoB5Z4LbZV7udHHb/dziKs
6i0NCP9G53ZIh0DcpGI+QmK9Aj9UtIN5l6OEjOHxfsuK5isWVKjThil26CxvQk8SjQR4UAyliwg0
CkPxXKDxCS09PJJ4KFjvSut5ipsnP2wwGC1KkqAqLcajSCdY3XoyVa+LgEd7V40RsGKn1ZA22Nvc
j4OXMsMFVWC24XoC9Xi7EitAPbrXUNaIvmQeZDLmhC+sT7PtnIv5rMFLQH8IUqBcDm6HBPN2iofm
k+tQajR91jG3Gm6Ax35jltkEiqA23nOR3as6QpOSJjmN5rewjPGczFPxKHRIYzlwh8FtI3c/tyA3
ozyjw9FjIKhzxPitNqcXX9TzoSzBfrWIVFBs0WGulmU7oR+O61pXxRJ3inRNR7y9/BYNKWa+CZJo
c4Ost5RKty4+WvqQocDeGHjFhupxvUVLT5Gs0soPylL2BVBPcANvFrXEaAYg9tQgzJrJDD6P0WJ/
Y8OHcMH0r0nmJ4SFWva1z/WHernnpdEHp8wKdlXHyjwyUaZXFhBQe6HUsnK8u2kDYjZtqyDzUN2Z
PnXGm3pjsjF9J+ijfgkcqb1ru1qX4HCE/inT0OYUmsSMvVwhdmMahyKav3QEtq+hEXqHdpIjtAqT
LbY3v5hcjeugjXC/jlm6d01bXi2G5tsjpE8YglW/cwx6f70ABJ6bSquvtdm8mYNgM+2Z07UKV7cS
KQ5t66EjA3EL2s06W5A37j2tfry9iky2O7lhg7/RX2IOPKyOl5iQJ8gRKPdJkpnOxMUCjTL7fs8b
fVBnv5//fQo4FbnhrAdoK2ZIJ7U6QlvzCTswQUrl63YiM6BuWOWgS+JH1It26WHCnyr/rE5xBmZE
SDOsNxO8WBcjOWrvO3VonJlJMQw0oKnCaPe3c1qxRx9VGzQeJP14j88qhbH1vfoxSIpnJ5icszZl
zkNSHPSstI5T4dCuxQL/hVzVXVn6zZt63grJfKBT86Vybe00pdr0IjMDn4T9VLdzc/x9HSvNRJuM
rOLAe+Slm9xPeNyOQMYCEJFz9ujWyLQF6I6vNSTam5plzoOHcKLtuZXf4bFUD76VTA/ebAOoEpm+
GrWj0/XzThXrSnJLb2U7VcBzYojX6tWuCv2jXjah87kQKPANdNqzWQ0gLQr3GTzNra/UoE3QARmy
D/AviD3Z7kLlOxRh4lQfBb7Mh3rQD+qunBSeOgsylvmYanBS85XDTOWG/ctLOElKOFI8qdcz02Xp
kb8iZXHVmjQGj9Kbr2C5sUvVuX+KGP/gQdpHGsBLtFrOWNcsVbrlJuzV/ThX9GwJ6Zq3YYz/phx6
xInSArXeHR2o10RATfKaafajVsflY8Smdqzz6jUa7OdbcTgeTSwhYz3sGsxL699Zm+rR7xeipSes
niOI66kryhK+tievwutOs+PmJ5n2HQWY5e/ZcISvhiuH1TRVTwCKW3qEf35LbqCj1ECqvXxnqd9P
DxGb0YsZt/emae8dZ6ju1ZjhB1SDpNWx4h8hhKynUO7hh9JjLQDg67ZtHOoJfvO8yJDAK+tPRZWI
p2lA+FLEtjip5wz4LXc60kL1oh1l3jmZ7G+GBYRWmnFznKZCvAxgl3eRMPStOnVlHUN3zIO1OjVI
VbinWH1PiJxgbUq7KBvYa462/bM3DfMUL9x9daDzZNr8x8LlGXewqZ1HIxl4LuEMQqPMiWVJ321u
sqHbeF76r7UBvQ9GDiOH70AHdME77NSHkGIKAwoF9OI2jpZu/1iAxPj1CYFDvN0XGQhYBHsBklzo
yEpVjcfgS9k4L8SXhPOw8onzfGtktoo6Q//coPW8/WYftt5WuSXcik6MDetsr35fnbJI7/aYwbsz
OqzgEFj9OZwCjcQtvX0yayO/OOP0pkqWAHiH3RQDH/vLxS/Ct3qaoVKiR0ZLw3xQ2YZ9jfL6XnN8
85JF9f3tWlaXtToQMb51a+2zEGZ/UL8jjGo+E1L+U9fcaY/6ctFf5RVoXSexYoKP7HCPA7d6qxgR
Ct01V7/mvlQ65xAZ3H0ALeI46tp7JlMBZn55rqYQtO6G2diyv8fzENbhMQWJHDcLpLR+xIqXP6bE
0PFYPVuSSf04nablJ3Kz3fpmCskzc1/V5+UIOjhFM+DZRxjzFo3pC5U457uHuzqu9fkVasVmLlmk
9br0D+aMXLWtTJioxvQl0YtgN1d5gLJzGV3AyzlgBibYD7BDHtWjKkSnX7fBvhn95s4qsl8R46AW
kGJ15HL0NV/gslIA1+BiJcR/qa6x0EPZJVmfnHXZdHtPtvVOIbaXyb+0MyzLDa1sCptMy70RxScn
yD6hYDVqbfhUzkF2CUJCvNXv+HW/hRFYnkjO2fxjiFXDbth00SUHqg6Ep96WBB9vx2UXSDp4PUYz
Rv8xuTiFe+c77eMtUw66B5SIgU4SpgNgFmxRVuGgRez9mYWVR8AGbnT7VnPYWSfXHR9rID+X2z9A
iY01beC9UDO2rmWLqdhK/EPAh7RXOaxYqdSlNFJ/PZD1aWFtO+TY8cDQ8YTVQEvKh4NW1M6PMCAY
eRFfqkNnz0zIKkpCy+32oK5RtRJKLB+TaYK7kIa9tr8VkNlw56fBh/b83+V2hA//7B/TNAcHh5HB
MTzHNP7ZEvLs0o0gQx9nIhY/SBiAN9hMXXs3RtyHPZKknYm9ZQUxaJ/h/sMoTLaWyVL/GrAkXvZA
9GAJbGhjClL44KK6ZiDNnelQeFy2iUyzox6UV4N24YN6ilpguRN29d5M3nTShtR96MHXrxwEQR9m
Jr+rfxXcVIDMGjakXXQnuGP0p5cajONAFwfbucUi2lH1aCu0XrgVBffMlmQaBFBViDUxkSXuSJbQ
taQvRf2BKBBQf6UOFCW354fEL7/2Fd1SEZnxgh//rrlOeIz1QC6L6uwByOyBTJP4J5MKD8DPUJV2
t/xye8o1bdxrObs1VV4KC+udeKLqqPa3ZjGupEtnIgESAIfbZIA2Q/y+OhzBPMymF/ISXtxShB+a
X1DasXKH2yybGMfRzlsyIPelRC2SlpCpRuLtPxUxWRAaEO0ikA3hAuy8rbwvHyb4jFo9aZd8yF7M
UDderS556jRvuveWgbdK6CiQVdMTTMKUQoXSem5bYpmLafrhTskX9YYHrSTKEYzguizklwmo0rmF
l5eIKLya1LX3fgwE10apGOXF9EWz3Gg7ZPq2xti3tSlK4TksCeyTye7WHUj1r1o0yr3r5IyhhdVt
56yA3RWTrE2ghb7O1ZU0wol4cmGBxYUorvBuPmMttu6qqfHYMGGtd5dTSXcSQW5Yr9Sr6dJ8s/wc
rI6WXowYdzjUO+S/y5A2g6Pf+SE0Jdxw707HLMEOE1ZPO3hyW/Q6kKuliS72kFF/ZIv6tmCp/Kjb
EST78L2Hl0VVmYJHjccUD7v/jXjli0nW7Z2wJf8aoNHFu4HWusi9cnmboMp0UvlEOnwi0BXSW4FN
vSUaZ9/PursuXL5Y+OUttiAXU/7SdkpRna7iRJcnvIrQEWIz3cCY7b6k8bTLqAlfhA6kvIRrUWw0
nXA2CsX3ysJQDq5OLXUkbK8PjB3IY33dLx2LRDhikarhM15aFwW27pE1GhaH+eQkLuqEpWCPEHsv
ULEenAavs+bo+UsSts2KQrrx4M6kcTQ9bIEY933gJngTl7gY6gXzQ0DCVkxbglK+Ob8oKbwwSdqd
p7k6Wk7BXVZN/o7FDNwWmykcYz9MJqwBsR49Bx6mca2wkPu73qoYMGavSWpJ7m7doLJ2VyBbVjD/
5auXT08BY+FdkgyQ82t5lBo82mCQzY4kBkwwy2JXHSYqQU39P0Q1pv7PMZE+DU08oZMqpVvyn5oa
wjM7Jwfecsyl/e7B6iXELgJiiz2TGtO8sh3qNqrAWFCZ2uBjFwf2mSehBw5ATMffljDx5z2YPrjD
sT7jvZY/jbj4qRnjh1pl9VPinpazUhtXyjWqueOHZoTWwZJMSqbruAvpnkCKKo/+l0LV+5cQwIPN
zWBvWgZRvLce7F+0EK4BtXkShne8Deml4TwjbihW6KuHd69ZfIvp5N85sfj1XVFvoGEnwGPs0cCN
uigfIdzO12LML2TXR/umDQz0aIPB9tjE9VlXpCss6gitEs9R1Eaf9Hypl+rY1gni2tMzgxYxT2l0
BojAShRH132AFH5VLC9HNuoVLcCSYAb1hMX/sRsZ5OtUix/ncKKBkTaUt8bG2c1+/w4B294ES3xk
C+R0jJIInmq9nkg2Zo3CUvVSE/BnO8OLnn4qHMSKEDpgWizpb4ZXAaelZHKyKzLA8MaWW5UGM6b1
U2BDVEMl5V7iUZcw63gU/vkIe1iyxmHxpAp0qprfxAETUgnDshLGnRKTDLJuDhMjDIHL35ElUPMg
5kUjYnvON6ZGwSbpa7KJvJ9wLNjg4fDBW5m6DfhkxqpQyaFi/wJMTO6xcOJSXSZCFsTzRfe+etTV
VUZiTiDWTicqR+80ZxuEED/VI43Qy/sxt52taZSfMLkReb6chRrPWwDF1iJyd6iy0Fktf5DCe7Ch
8pnvgmHcqSKbkZWLvAkjkY7g6w9/+21EtLMyhSmk5SdfZzmXYPAHeEIBv+yLOzfBK8e7fYDOmW4q
4r/JB+XWO0Ob5cLvPO81pr++Duuc4GJDuh8CdTeFFYmDFcryFpCf3N6mi9jKzKupsabk8o2+TfE3
fOXWaqjmn7RW7ePYdsC+DK+5pxQUr6jBpo+3t5jYiIFv1aYqqfqdWmloA02A3H/ThjhDAmpgcMkR
R06U7w9olKd7ykfb3yUwO0TuwxB+Brmlno1z42s5Nsl5XDrYZModUjO1Vu6M5klL6L3Azbpj07UE
kexVPeb3QRVqCgOBQdj04mSoqWWEbUlBhPzl/17k2f8WCXrISITDWIYPXyIA+rv0ieRAyPxtGp7s
Sfbe2naSX1UoPc27rZtp4zaY8v6hcWcomF1DqgGNSs+E+kAOcbmnoV3uZsiF1HdYE9w+yTp0knVq
J/APSCYA+2x1+Vmd99zMayU4h54pdtIsIbqiPt1ZNth8gUHwuUpjdz1n6M6yriTrGx6COtjOR5kO
0aPdQFMxY1xPjVuB2icy+jhiKQR/9kK1CttJEWg/7Oqqtbl5EcibKRCF0alOA/Sxy9relG1BR8pz
XxOiSUaEjyHGmq3TkEUtQ/Mb2STNq4N6KbeN+WQt5jtlyCsjqz7YKFE934ONVyVXVzrsxknqJsK5
q4hEacevcQ7Ttxj9H17ag1/RCCskcpmW7eJ/s2xidkI8BudsBj/Lhxee2zAx8RCi21A/MgsN4k+J
hr4a8HzFU3YA4umSKQBfvW8ME81YenA88wiAqv9UtPoPeNf9Z3+5l8qFZrD82tTWxsVJ4nIlu9Ha
i0RG29wpxyvWsOFaZm8Tm9gHttv1o6sTXDbbwcYC+bK+CYfrpMHA1V9jy2aLlqMD1N27PItymE5E
vw7Celd3CtOkvXbASTFiNJAT+uaxqtvX0urG859P34wiiQ7EAshKIKy30Ladne5N49Ye8mO0DGNK
2plX9tIBWJYAFglhfylDm3az1yyt2uSJFfKHwMoMH7+mHvp/Uzk937ABNtjyHNsiwV7OQwy/bqyT
6S62EnB2LqtdV5tANxLgAlK7n8HM9cZy2yOIpiuJb9jpRnBWyYgg4qPwHbnGf+Ke3DaFvoh6jNQP
dUfiDGU+WrbSsTdB5EUyHdItvhqCG8aM9I1V2T3tHS98nhs0IH7xmrXpLXHVrYzyPs3jF9Z+/Urt
rvrCNdlpaAUbVTmsRRyLfqOPVt/t4hRGVJvID7POx9ccAdsSuxadslh0e9X+qroGymRU2dCG5CqH
OjcmXfGUJZ22kJ7Mj4Fdj2dM+inWoPtpE4E+U6eVx5iWKawSNvC1rVdX2rveh/B289ygt12qg8u/
Z4kAsV3QH1WS9G1yzhIHcpYzIxWiae1KekChJTcE/saQH2zvwyWU6qiSo9uCDNAQ4Z6bAPlYVuhq
rR5QlnIbRjXqR/VRi/oX1dBWbyYnPofs9rki0yy562abDM9lHYsYUyMcznlOa4cCW4rJ1WJmW0mt
C1nuet3BmktxLDQXIhtnv39MYyG2so2iP2nwbR56L7jg0QFI2Yc/CoJZxiQYAGUDlRmbLlmr2cYr
cvdaLSVdR9YPQ5m0SHlniEbD9KC2WcT2yYPOHgLh1Jh+kEJmgTLecr3EuMY74rb8gkWD1WRHdCRy
I/L4W0mb46WmBosiZtqqFqHqxncBuzVjqs+ymyNA0BNjSEg03c09EMc1mhCGX5RrAffvCkNPdNcz
FKCRwdkkiFwsqjE7DrF/qJGkZOi3XXNfTra9buIiueDQwEIvYErptGU+cI/ub1ugvkyLg3ofKT1Z
muYjzhIHKvyy01JqEScjXqWduCV1jF4bsPjy7fa7cex/nR2M6M1SsnJrWZyqrnpPSq+9NpBaCOrA
3MPm5Zgvbw6uAYlbsd3itG0+tKI7BkCp3siR++Np9QODSVVEQl+7nY3Vc9mQyhFnd2p5rA5EbmXr
2q/WLiHvexcqx4FrwF3JJtjLjlIZhvrvXQyJJ+2KlcG1/KQH72qbo3ycjE+AYunXb/qW7ZAqR6L4
MNaFLPI9IPwhXqsOzJAW4hTXSAfG2Sif8B/s6sLr0csFYqcsmgEF1j3a0KPaXBXhEjqWSjIbzftZ
LL2E2P4iprZ/MTRIFJYDXs8lo8ftW50KKrmgTR/bO/KC6+2tREAkCFyOSGzNZD7QEO5BWaVgP4x0
IihwtreqoRi+jXGlAUsFkpLG2TlydYSuPkAFCuD1Q5VPHSrJcdjnYd1uRr8q34Pwu75Mfy37+VU7
5dNlwrDkOIHd7Cq9HveWyMfdpBusEMnRPUxLt8ouu/ZY2Fa4ViIrJbxKd40VurzJsMaoZhVnKGDP
gT/uqj5oz6oFTLB4udHj3gJWU5hXMZBA1d9LNGJHf1kBhbIZz1hB3zo9x6C2NHZkhFXJsYLpoHT1
6uA0vX+5fQY3FaqDXmbl2VpOdEtpnQMrqS4wfSiBSJiFDiWZThjJSS2ubaw+DE7hxpoYoFRfWR0s
Ex6+ek6pJWQX3aG5z87qc5VVyu3ljeV7HfjTEasgcsuxq44wWq1nZ9LqY83Wjr0wyEU2su9WHB5E
Xdc/lweY8Vw0GwMOthR+oVngfu4xX2z1uZSbDnogG1mW0/sifk1RbVJUZgYRRHet/j9h57Ect7Jl
0S9CBBJIuGl5SxaNSEoThCgD7z2+vhey9K46bnd0TyoAFEWRLCDNOXuv7RNOnXmJ/kbA5N6NAvtn
6ZTfJ6o75zGkpgtgB7J8rttkw8dh+aKO8ir4KDL9mXF9Pkspsm1uusU3LYRsZ7yWc0UEGKSfFTkx
e4QC/cEt7PYkehofjj0sd5asLo4VejvXD1n7my7xvIWHlKP3xVkTwgKLSMm4dawvtDu7ay9ZVjsz
KNUCWQBObOnm56bmB/9/BOnMmv9zJ+qaruPqFCAt3Xasfy1Nm77o+jGP/OP9v0qK5a8Ej+ep7bP2
VKD82snGiVdjnppsqLPkZtrOzwxt5Aeo2nSnz+w71WmW6g+DbJMHrxh0yONIq5SXYHDichssQNRS
Hz8zWYIHXmrgJV3AfQbKn/1d4W4MwA+boWvDi822TJUgexE9jXafXRMKWU+zSaDxQjaQnZe9EF3V
BCGtP0w9R7V0bfuwfrKb+zpW0MFZ4Vw0To05ALE1w/ZEWKe17an4bRKU3we4TNEmCozuorcoliki
4dQJx+JwLz4XfW+vCGItDjBKE6DRcINyp0A0nCbFWj2ipZ5VhJBv0j79TxgslTQabvGIit3kEY89
f1E0YDQ2Go+uRQoA1HFD8gBFBthErfuiRn53dfnBpso4DIuNShTOvmypwvS0dYU5z0dDDCB8yb9Z
ECXxBr1V+hEO8xv9PvvZ18IP1M71Rb34TtrcjzTDb7ZIgLiDGGolHJp4WLuaM2wdquZwWTUf4QuA
FtVInUFurDy4b3v0NuRDSf+3nwtkLxVA2a7MsiON3+zGGq7e2iJionLN4to7Q3VsjPQ6a21x9bWp
7jZEfkP3raJync89yuM6qvqLYXws7gz8L63Gkq7TsxT7aiIgm2Inl2Hnn+j8P6mzvy+22RNfT52r
eHTn4hx3wlulpgDm1Er5amnzjGHXvQqgNs+zNZvPhtBOyrHbGPuitdrHgXIrqTddcjCsJSV8cdHm
oA4eXfM02dBPSmNmHurjkT3SZD57iZ8+mVBGX2Tc7g1AAu8erlOQRMCpDbdHI6J8wtTHqk1TinGj
RezLUPzB71K6G5bezRbhPg9+Xgj9UePuwPXj9C+kSaCZHer5iDAi0CqQzosxKteUusje5Lm8xJXM
b1mJDcJCTGxpPoLAJWXYhcO515uyfTDy6hsyG+NLLuf7mVqfqvdS+UVgkdS8117DT2zHxtmAvPMR
eKbcZA6kB5qF4iESdCIXeVTu1e7B8Sm5a3V3ZwZNnq7TPAa1r5b6fs0OUp2OkfmRxZ31DLrnCo7R
+cLH0hzSSk/3grxyWHPWOioflJPZt7pfdI+TL/FAliSmKEbhSXprr1+0Q+BGSThJzW+u7fCMtEg3
UhYVqgfHmhcLWbEyp2k4IP4db+qlNesa1VhIxOCCsOhGmOJ3rUYcEj2s2qzqxVkarpmbNYwjtIzX
WEj998AUJqG1aG4kicdXm2LI3TRVFad0ZNJUvikSP/yNbqHpM1EhbLNyycOgKPBI0fPL1MW3ACXP
p8CHmy9bzyZvXik7u+8+e9CpWHZ8Tp2d2t4uYJOQ3+M27FPUWKfbU3O7T66IITE1DxthtV9pLJrV
J4I2Jw3GfTqP1bVo85HwRI685Vrh+g7xHkgZdNQ/+4BW+fXvF2t9nOw98d++/u8XWHaBvSLT2uPY
bbTMofxbetVjmyXOU+O5b0VSV19rtBpLDd050Ojvgak63sn0LLqxdfZDxpqx8lxXuwWm1Z9aoMrb
Nqy0iwGVZjWyHVxDMZge/CH1wR+201rxctIoPxgzAHzYcvWhaJuPILH8XxP6/A7/yg+YOu4q8+mO
UF3v92rwicbyJwqAjOXQyvHn9pehf2LWSn76IbEoqRk2VM4JSKtG/0lWTfw1a97TeZi+mRh3AaMX
6QH488nqSxC8YtEO6LjbMh2ZgPr7kwvXkqOWjodSGj+cujePfyeoKhYbX6dLEI+a/mgkRXysq6Y5
EEojbl7E79V2OXOTSVCeQk3GdfpEaWA6Er+D87+yuunCZoVufGUh4SJsasTUCOYL7akN8L02yXYG
NBiP0qKTXZQPFCFJO6IsYOk9L06lXZO2EfYeDr1DmqP6BmTAILmbssY4Zob9nhrJ9v6ButPgkstH
ySDV+rPXdlQ0DQ2tQA4ne0GElqeQavLm3tlNXdpDgzQutAawlIHcSjszfsml9xyQjriJRK4/qaM8
m/WniXWblnYGHpUZnGmNMhPBIoiV+3mW5fHWscr6/t1/j4U1fPg1/mYr7bN6FXrUfX3ChKgV99O3
vvcuEGLE9d5wJ2zjZDriZ5AOgJu9anrh3ql/eRZCynhK64f7dDUEKCuKISqOsOm9TbhUQ2gyLpOH
/MM6mTMNN/FMso2p6S8t2Wa70QWEhGWVyoVImy1r4m9ulUZ0o2GD2LJ4JuxqfE5n8xyF9vAFaKxs
dgPyJMZIIjQWTJTDZ3mJzcwDnFIBD5rMTc3G9I9SLsfZeCyH+rPWZXiRQZNffGlC6Z+l9xqkgPX8
HNS+0aNkmql8bxwzTU6qTV4hv5xLQkc0mZWvQ5q9R0bafmpD8a7FOu5+k2Wt9jvhbiWREYWwjXth
33r5l7lG1FpVk7eSZZIdUfrlD0KP+g011+gDqsV2wvX8GswaPccoXEqx0QfBqdpuHp1xZy6nYnaO
ndYBMp8zYGmQ1FTLAzDvvrQQh4ae1LZTYXSnEKvHE1bl3xYUGFcZh2SZP3Ylkg5zRLYZG25HRase
D1VJL57uYXC+02dSkxTDxpVbL5b6ynTqhMgYkZu0UcFCZTq68VEnQqe12/IlhjEoS7Bktu6fWsN4
VJuJusLOMrsYaOYFrio1p0i2nk3FGb3jxpls8QVJ9giQmGi4MiQrUtpsP1XfW045uk6r76mai+0c
eL/J53ZusDuLA8BRCmDS6x7dlIYR4ReUUZzeOQXmzFgkAHTWk1G8jfyVkZqSWA2Zc2+ONbumpu1v
rjCHA/tVnw1w5zza4+itZS39dVQYGWsgtPZGoX8Q79IuJK9uV7eFdggEJk1T76Z9UWY+BsKlKrqc
xh4NBrVLpIpURzNpMxhAYFob5nstF+V2JrVrJ2cCykvKMoX5Q58m96mMjeia23gfkmXsw1B9s6tZ
P5dmUtPd7bvqdH9+KFnae5+a5JcoinZU48uvVJ+nvVb78870S/3mxMg/FKZt0mN6pm4kDvf+5ogk
uTn0qV88qwtFUtgHJxrdlTbb3lUjvGsTL2g4xqP85moQTPO2JQcmB8ZQZb6+cOfqE9Jq7M+LgbNO
qvI56vX7mUax7f5D2qhi1Xre1nUKMValwQCCHkNSBTqtiU1yXcj1JNruEWNMenIKxMmWa7iXqeDX
c8nM3eArSL8zCq+ifknwiUbtsazxS3mVT4xcrbtbUQ05uhVu7dllPZBhhacobl/VEXFlf45igQW3
zhEDluQsp6U2PfCvoQil2degN7VzMJoHOhP+OqY9+TLCfqGzPHsv6lowAiwFUMWST0fqsu7hzhTr
oCPZJRgK5JZD0UN7j6ePOEo5asZyY8c0b+kgmzjpvmk11ohZlgW8IT370njhY9O783ebDttaeqQz
hP1YMdUv/rYoqyFcdBHg9cDX3krqySOxkfSEq+a5y3V4Wly2ic28YKg2Vn0bNTujwW03JQHE785M
b1M1JWe6N4SvDu7w1QzjrbnM+f/6Cmnyi+XuKtT77NsCkq+mSHy2PWjYMBLOVb1gV7RQRPOGbVk4
z7wMNyuc4NqmrNN15fDEFr1dkQd26dVaVhIWjtpoblizJ/4VavlZ1frQwaIdRrFF2gaPXmSF9l7d
Zep+49coSAxoDgPGx0NEfMSR+J4SgSnsRR+v0kfa1I8Qa7+PoxxfhBZ1fJ9SvBI5Nm3FPOfXhkHw
1KVUYQb/jUAsZYPq2/IWVsJlwvaviDau6aQlrzReGTVpOUUehDsjc86hNxCCYlJWqrxUu1IUXVck
yNCJ9sC13teipjaPO90aQxJ3KCzdyZXa8JbBhL71fNSISGxjG3VZuw1qy7zlTdNuo+UoWK6pI3WN
dOnhEQn6ZsqWeMZFtKvku8BZk6O6phY2YTXwyRn+EucCEVUjkffm9VVAERrhNNUk/UsX1R+JACAK
+PwGbIzECKs1zso322rDOk7YDUWADDeNacU4Zt3nRWLwxro63yFt1k/448SjRXtvzejk/MjJyiNp
ISN05qiwmW02twstnRSLhXIUxO8hOUtfHMF0QYX5roNLxOwffOCjEHB0ZwdoAQyNR9HwIh6JiICZ
F0Cq8JcXJyYFeRW3FI/DmIgFJ4no/5Q+5UXy0qiDPNwRj/HMiKOLFHUuJid76MRXajvP5D3Zz8GQ
2bQxGdDLPhCog3g2e6erMaqCf/ATKv9abWpvV/VaC1HczBTNqJ4E783QSWTOWGxLtIb7wZPZwU0x
q7Pp/C18bdfUhfV75iBdrixvJS58q9abh0scsbgPbRYIlT+IW4XIgFvJDT+znLwk7cUEyvtk+537
3HnTObGJUy/qNCXOYbY2ca5FH3M3kyDiuAHq/YEeAUlwqzosmtXc5cUrPtt8B96YLNElON4Af7XV
tdtURtHFJaz+qQ6GL/MYvLDpwo9RV8W1Yc15VUd/X+rOzY9pL68yyo73pRvVzewNAcijQ+P/VyP9
3RKY9p2CbgM+ifxyP9kaRRaBmc6KK/gxZ6NLASi2KE8CjfhB18ZxFdF3DoHxh4dypKJA2Lv2jYDj
dVGK+Ge/+GWxjubPsURq4bDQ29OF7B+0kk1T7rsfGpGhd/W1Zdv22QhnmEy0H/666M0WH+sMumPv
cwc+aHq4m5UFElnBZVpeiERk1PQrbDVNt2RB+48Z6pyz744UXRbNQZi6xHiQwvkwDKzYWNksHRtp
P7XsjGRkoY1bdkZEEToHViLWS0R2ADi+PSFwzZvwLXmM244S1LLGrQaYev9cF3H6a0jtV2qIeFZm
JSE3oPencXnFCv4rH61yn2W+3HeGQzjLHNxp+G6kE6rqVe+Ut8iDFcl7nmXlUbD22GajDiGWMgrs
WwALnuqTtWb/CwseMUAO7XxNvkW9Z960fPrzMpY/KBx0j7VRyPvlYLCqFQg7VHNd2x1Vkb8hBA+d
nl9s74LslpjZYpyela4ytnzz/iZt3m4TBN5ATbegWRnoPZTGEZWasmGVTiyuvn1oF4UZU1ByHbMB
sAdnTqr5xzKc31TXSeGA8OiHV+Ly7k2xRUykLtt69kMkRUAL0oDJlS34yxzMw74SMx4/k+hdjTZJ
45MW3lpxte3Qh1/sqKdpOOHohGZ/JszGP+NI8+9H6tQMwuIsJsjbL8FCWZtyxBSOTL1nFmLmPqmQ
29z35qyYjK1FIXKt6Y3/rba1vTGE/q/Iqx5ACfZ7P2WdpnQmgYOjhN3bvMtgJN9Yrj/aqasdRk0U
B2sUtKOybngcbFh4VTH5T6Hu7dH3e4/qBZQs/GnH7OjTd3+uYXNtz/c17zxpP8OwekN5bTKYuvQo
WjbM6hQXOwGu4USxP9Qu46LySJsOX5GiSrBL5X8NBBSNzPscc/N+0P/nYHkrtNiHkHH57X//upAw
ta+irbHUxg+Ufuyfc209AYnu3mXV1eS3Js1FS8FeNJ2PttnO8g/RpQ9DyEMlEf/ArNPGDR264pTp
sv9I00O6PHXCS9xDlkEJ0ewN8vPiPc76ctM2dntsu7KE15h9LTUPp3qvwxyvnXI/yDcjS8z3aIis
i/JFq9OYZd0q6HSW1h6u5CToz7Z4yZaTP+gfL90PeQD/NuDmfMZ2PGKUI1/CIFp7Ycypl84og5Pf
EtJULd01aKPuOYcIB2XBYbkVjBPO9rG6A2dKeehdlFmycW9Kuoh/FNKsEdxYeE2bnh3fGS9agK+b
tJ+mG+QzLVfMDzUERwelSxWM9TkZs+ZpLAc2wiTCrJykN796GIyVHnXsIeq5XZ5fvK4qju2iWGzo
flINY3HWYrALI2DVU1VoxGoEr9FoZT9qx/1tQjvf4T3MN0L3U2T15Dm2PYEonVXowN1CQhhpvaCW
97JnjF0FK7tHqhPe9l9HIZk/92uxOqLkuSnF3Bx42M7q/pN9owGHJkVTnYogxqmVf7Mrr/zOf7EP
l2oPiNjHyE4c5jb7kHepSQytFRziZOBTrmkXsuz0rnMrinfSiFY0sYPXvHspFvGERfP1Oo+phaAJ
zUTgPgPIIwyqHK7xxL4SIQDmKQU6ndxUQ9ohT749aif87OgwZbDX2xCG5XJmFu20yXIvJu6tLo6F
B3z63u79ex5bTYFhjDxGMb+0fVTd1GcUCr3c37e2zYiszu9PgW0Nv5aDJrJGdYBn1r9USAvvaJI6
y5mz/oGUzLNHOaAMLuo6+pEjvYTmquayhDgrgi9Nd6NsF9kUpTC5dVKLQB0jvWm6X36TrBiRmh8Z
1MV1pJfOU49PYy+RfB3NEn3ZkDfmekr0YD/0Qt+lpvw967r5rRmd30OZ/TmIcpM7sb4FMyLgsKCv
o4q/dv5rsFr/rSde89IGJJSoy2TzmKs6x4rlpshVFmHOnZetDt3xMfD0XelXLENJUAVJrScXWbWM
2ABS+g08/oCMoIZtvd8jWVx2vek/pz60/6ep87eq7GdN7nzOZ317x5llnYkIo5uRKpCjqPrFuIia
F3W2iKuT3IOuIIN0fBp6I3/xS4+kulzg7i1NMuGo7m9lhFJ7lv7ZW17UUSt77ppYTMMxVVU21+t/
Izh8ml03QsKc8Xwa+8QMNgpeH9m0HmUSBTcnRyAmHEHnFxHteughxreOSZiKcmppEfzk2vLFsZy0
aT0ZnnsFETej3AqpjS5KYyNrz31Wsi4J6Nsv85IGc29TUNFdG+Dd7z+gesMrnqzKZ6G2gAOUwm0o
iVa2AxI7QhuV4T42bdqA4dT9qmO9INmqf3B0w9nLRIrz35fZas1qVZULrbrHZq38g2y3/jgJ1akw
ZHzwvfShhl6IhDLH/mEMf9xgwXJktN2XvGTnef+Tke3TryLieLfU4PWVgsgpnJxnEtMUKQFCWpsv
Ofke5OA2Nrd6Ur/mZvfSYeP/zqZrSSYSJomuXvOgEbQGnRQdb9tX8qGxkk9b6+LnGYDapZhtTLf4
dvf07gZSM5ghZRmfXVm652k5U1af1gycUxbaOAjQfE6qf1sZxLu3RWyfLUfCgIzbbEWR22t25cf9
xhEpQcyqGhmDndvWFS39v/agRgi6ZaBst6oZUVNjaLVaHtsx6c+d0fbnZnlRR+raiEX23EQutWcw
/2SAPna1L0+qZzEunYrZCwfcKEZzUI0L/oKsFqVRrbuZPyarmg7UBHOPcMv2yoSzV2t0PelLrF8E
cf5dsqsjtZb3HC85Z2NzNnz7SHRfc71PMoYV7xH44lPNf+il/3OOXYcRTbzfh7F2bu1PE5VQMJve
j26w25XZRSYKKcCVbTKnB+SnR2/22cF0NkZ5Pd9OoaxffdtOD+SCePsAptyrVZsf6kmh5ftdNhO6
AD/VL121rKY03VxHylZZ6zF5WyQMhRG08ljIfOv5/otHvweSR9ntR88XhyilCiw80o98o0u+sXnY
TTBP1fdvswChmVWNt1KnWke2q7nViAT4unyFPs0/cydJn/kzeYSuT93JCKPmizmNJxO1Hyy/hqxB
1m/4VSCUkfM5vJRFIA6Z1PMPm1lVkXiwluU7Hv5jpw9iN7HLfjadCMFTbA2Pf4ratKlXYLwO6qcK
k0xQQG0ncn8qeMJLcZwwia1WeOUxstJNHNfgKkPAqgFs0oruxMmuKJPH9JJReyRjpX3O1fCrb9Lw
bYo8QrNq9HbdvMjT0jY6qr15PBqE1Ez6tE7TiRSaOGIckomoN1LXq31VocwJlkQVo0OCX2VVuTMH
pHgqYUrXiFekWcfGFegMmMHNSLlN0VIWC/6Ly7O7dgPrDerGCPamKV+ZWr83mtc+pZ3+YS3GooZw
CS3sF8MLyVlJSf2jzLzvRWHaP+Oo3Xdodd8HdJk9FI0XdHrjEQWGuZq91D6YLHHvK/RmWaZbPXQs
w/ePAAVCAiLrYd9PfkpyNzrKqmolEsDhSf23SigF9p4HQ+jJvpJD/Rp1Nlhv47Fz4FpDQYcHurjD
ywJ0qhakD2k6k3phkeil3OTAmJOrOp1AZZy7KqrXzBDB1vL16jRjXVrPi/wkNIp43wamsQF+5K+V
stpOL38W4WFSXy1ReI+V9NzHPCqqvQkFAkHRgN3QTKF86T72E5X6VVVEjzlYt+h6mzugI9YLU23z
ZNYUJhe6gRfHwen+nUcJhLwIvG9x5Brfl4Oma+8H+mDFHwS24xkpdsaiM5+7LHtezizyYlFrJyud
vKKbz9S9aqomOChhmFrOqmt115e7uM+26oMe2sK/gQtcu+iQ9vc9AiVx56HoX+0ZW4dYxlO1CfFF
Ux+SEQHMaPriMR1Isf0lvYqPSxH9Cq2vt5lN2LMt8qdgDopjtNiFaa0413YxCasjURAeELuuWLdV
3WDIFObhDq+wul3lWQzyAgYhvnyxAXaUPKtrYLdbEqM74xhA7rpRd3nOzN5eV75OOQFYJMYcmaz1
1Bq3eHa6x8ELsTu5UX8/qpejxJdMmG0v38Z6fMjoWH9haOsOCFfjfZwDm77//fHJfScGfgmtLt9t
q3SuUJeJm16sXhlhfXsqLRWYUkRO/qTB+rJyF6cMMmagujeslPKmjuJZew5zyAjqzJxlcXDGzKg+
dXz7O5seBXvSZ9Xkj2V5bkh83uqahld/AYpopJferKLVrrVA8WIL+CCsOb11ygIE6ZDVPLcp4dOF
tBYbNKuGKh9+5KB6F4qABUqBobZKu3GTDz6ap5TJg3/fnYOYYBOfXhJ6zWTxxZaoFt7vnwF4Mbn/
W3VgpHY209QWa09/jWf4DnEIQ+bOvgtLwpy0mm7RUoyME3KtwzTOSV/nqMi6/Da67SEe4nmlBAm0
NeCXlTJdZKgQT6Bti6sac1J6Fq0XiYs+QQ1fygKqNtA6ERoFSxyBDsz7pktZTi33jJTSOolY++Es
anFXgwFo1T9Z3murEpw75MmE/IzFTGcKmkOu3TsHapbYqyzT/8NyoZRCcyWf94aeuUSPzVDQig5O
n4N/nr1X0b6aE7nAyzBSG0iJVbPpjvmvpVmvTJolKHvZe/qZWe5ckhqpRo/mO6ydfJULqsuKN0Ek
trX2FzFzYPNiSnc4/HnMBd8GJm51JYXMWedLFTCx7a3nRsh3IDvv2ZIe6iYiKIrVirNpco3066h6
95JBJ9QqHLeqE9zImMc/ktQplI54KZk0jgguJDNQJ2XVXKcg9O7FJi8Ey1GH1lFpBAn4qo8j1Btw
zx8Vxb5bmWj4uxr/odCb/srIG7B3WXQtPFpI3/z0qgQudmv6+DmZaIM4n/YoWLO1kqoaFr0i1EyC
ejFhdwW0gUd1hEd/Oi6GrlXuEf0se+OLPiXGdTFe0SyNLve/V1O9UnTqD6ivzafJR4dP1876uXWb
9vf976YXX+fFZC2znu2APlDGoCRDusewtaVHCtDSeWI3kh1Gp2dVupzijNrdW+h6xwBW2tFGfbQW
i9y16IzmMhbkVN1ljsM8uWi1l4C/xtPWBOr9Tiq9vALuqgFfRVQrO6L6GHXevREZcVLH3SbJomjF
yO2c+Ju2JFpU4yPy6G0I4PDh3jG0c2xEbIguYRAK+u2VuBS9Np7j8jP2refcN3uAM+x+taDovlLk
WGqeVK86pYVtrco73TPJfFIJTmhG9mXeAALMeC7v7SXAgOu4qYoDppfmoo6Ccmou4XJtXq4FwfSf
dxPPX987LjBHwvvv5CXgYvqYVulE7KgsZHno0OQ+DLQst2lZOcxThJT6jWZ/Tc3xVeaj/tvwXtsy
1V5SBvh1q9E87Yz03cwCxh/1DITBeBHqJupkAeIpsdk3+K754OqTvw8Jy1jJNpcPFly/CzXLdQdP
C1IQ+d3bu3j5lAPSu0STWV/Kf45IptaPnY++tnxWcWRzaI+vgXhuFv1TM7bqRL3j9oOxsueiOmh5
nu2lyamZls0j7JjmMSRGB6ni0lS25JA82amWE9BdjVtZ6d1b1WvJ1hKhuYfx0r9FhDGtQwfYrXq3
9cZ8VQZzc53zvHuLJebsNHTJQK8tpISesbbo+K9j0mivWoqFvfWT33oQWW93+ScRAzvRGuz1+n7e
6kPmwVboXvN0si86c/lOpjsX+TTCZeBjek80G3uooYo8moStdxAssZ4HgzKt01aP6qwZ9OFQBPC3
x+zzr5BE82lcRHX4mS5FprJMUKDoRknFMnpvwOe+B4lHdI+woofaL2ELpMOAnsqHTNc3zwlKXZxx
pvsJeW9dj4P/K0y8/WggXVikf5lI6HbNWXUhKZbwqUD+LHwLM3pQ9+tuqUOi8J/XmlmZ2zIGYCvL
7Off9EEk6N/v+pVoKtDklYUrdlraR5vAZvmnzf8JdHEX3v9UAT+xRz8+9XVk3AxL7ChD0ZBzs/mR
OHHcQpX9hfXCdFL5eiVWvrr3H9R4GWUVeTF+h9U888mBzfjbKmmxSitJG4racFfXXQIxthhHbeMN
bBKCJXnG75Lp5NA2XAE7RsXZbCYNvr/t9/PaNfDwJHWCLroSyH9kBie/sxkuDJyX9xv+fmOLbaLP
gkA8G3M1OyJMTEkGuzVvx2vroF2NjDjCKz6DhUHc9BOFxMrNg+AyaJWzccgW3/RJRoNmmW+aRLtV
UdsTaDTAVW7DYpkuSnDdQbtRsLpqch6zrE5e1fV0uZ5pJMjkgXC2qRfNrPz78IihTr6aZfHSDGME
2jnA+iydc4uiWXVCI7+gh1qIe180y8FtqU31fRNU8OBcwHd0JFrkb24B/ejvC8z1/36q3pgKQgKt
DJ1k7kM0V9b0pgdrj5J4AoZW/6m62wPW5j6OqfUhGzxMuRetI9SRzIwFhVCDW3oZ4e/D/Git+wGx
qBpc1TA7vDjW3DMV4gQ3ZRPuet2nkLE8+4t08kClKV+FBgTTNPabJevE/AIMEiu4bfTXe8rhP6fq
XXSqf941ppyk9D6kvytaqhxR8N75ZfZQlyAmCCoL3iFDJMe+JJdTvdunOXk8w/mupsZ+IQ5t1Smx
bSCx7k78KB4opKAlhGTJTSMM6vdsIpjpYvDCFLCRECwr8r9lDovJYmU2xnBwK9vaUQQCfIbj6KkT
y6ac8po6A3F1MJYimTqjnHfwaFyIuLsoNyRC8vBY1RkeY0KSz4bXpxs1yUmL+mqgjS/qOq02rPCF
7pwNyOLUsPLqid3/oymj8j1qxuk0hJO+tpbTuKHJHzvNRrY2Wqccos5qWKKiJn7g2fTbB54gehtB
12164Qf71PNWgNnDT5S+DfolRpKqKuqbKwWQp1RqK7fWarvdDgAmGRVYTSVmQixb1ZGQjTBn2JAC
Ii9l/hLi2zyOTmCtggrYfjZ1OQYKExd7Au23nPwL41v4IpYgI2nmz1J64clFIX5SR+Ta49ObHhFH
02hexDRkOJA2wQj4ICABP7ZlS1QKv9irtKuzynAeW/drU6QxwNDMRUUVbALuz3MZZu26i536YorM
xvHoFu9RNbrkrLNoU10OreizdZD1dDENcjPyOGr2bgiDOEFusBK0pldqr4b0uKeLVtHilswsqlTZ
uVF7ZHfr84GUGEmWeC91ql58z145bwm1ccu6Atj/85RYQ5PuIJoRG9/Z34tS01mzl/LkFUwsWjua
q/vM5Cdu+oCVrTonmAJ5MlEuZiyOSQq+6lF7si35Q6E3zaaPVnXUlBsZjx8qd5WN/ndLo0Z3v9X/
LGFqCob+sq9R0n/pVPkBEGi/Sjrrx//tqv1fnAueBNCuG2SXWGyB/pXyhMJKo25HbaXJX3C1FPu/
LeIIoje+5fimSusStPCO2L5w7es1RRg2tKpvoDoI/+olmF4+7+5IyDp0WVtKn/ba0IT43Irf5WK/
vlNWlut33dkYX2qaN6cS+IWzmefg3Iws5HqK8Q9Dwqo6S16LmrsLStF4Ck1cePRQ3W3pMDh3Wd+/
gg+aTlbssS9c3m3b6qaN1mnGL3+tjHk8sc3aqx2Gi/OEtqtiP+VRrW1GVIdrNQeQdxmhdejWdBgA
jHoM7rURscIFh4Khsd05jQsZcRx5ihD7Ptwhh5U/o8P3WTJWVmGvKE42T3Yt6icn6If9//2JSf3f
ZhNP55oUOKB1m3SCfxP19bogAsI2CcylRrJHb4g5wo/l2feK+RoNlaAUCt8hDvoInJiOGG/2xFE5
ytyMCl095QVRbqeqEU/VUjiSfZQ+JGX3qc76XCYPmjt85rH/isKx+NroCzqCsZqDpKqnH0XnvDfx
UN4CVBtnMrVZkOX4rhCIR9jS0a+mhgszBt3FXI3fNXK+N1Eb6KdqyeasR+rbmrFDAOXuxj4ZjxF0
hK3Tx8+TXzoX3RzumK1GOGxVmwZwDQGgj1NGFK6FPqZxDeuoRG9tC+EQgkmFF9h0FuoYBY7ZXwQD
8CTjIX+Ney1aG8BTjtKI81eRWAnuerN96jU72NZ92bNaRbWcYIe4WuCfVgiumoesdfVXUcwsdL/7
RBs8K4+pHuOwGSbxvKiOaJyi+1G+LOa2HwQ6lC/opXWUkE79guTe2NV1F51L14sPJCyIS08U9CkX
xgsZOvkNAqF5naE2LzSxq6/0xzIvtB3KPbJLl2mtdmLvLMMQzSKgpXwY/Uts2PWFrspSKG20kyEJ
gI+Eld2UuisbSYdI5JhQUwr/i7DzWHIcWaLsv8weZtBiMRtqzdRZmRtYSWgZ0F8/B4GerhZm/RaP
RjKzq+qRQISH+73nRmuEIvOBJSyu1A8sYzOEOLMSbzXhvCEMKqiZhCb6rlUm5TFvPEzu6nDUERNv
o86BoahnDFfarmXgYhv+ubf9hMMtn4JCvN4113t1vzxTZ+FgrqNX9/BwHrzKq/eZ6eWrvknGa525
n14u6qs6pWJY2ehgr8trr8nPBERs5FvyQV9+BWczjP+LnGLW0bAfqm44xdn4ax5onZ2pUB/tITnI
ryUvWmtXQIFZBX2PNT009OdC5ZQyuNa3pdMDcZ0jNImvajt0IQAiGj2tqfz0y/gtdCvzY0og+ydJ
EB5thhfXSWveHCS+P5QS5VSLenilF6sSflK0En24TXW7++nrbPruWCHuERgDvLh7rxWlWuN3I0Cl
cj/HJI7OViwi5i080yMMaJHvHKZZXyM545I97hZOgBliNqlVpdft9dT+sCJ7OoQyRjtsLXjvcoCG
y79cdWYVrImOzGauw+zA1SxgoBP0s47F8YCfDJ7cLLuUL83O7jYd4Xq3yDI/pMu7aMl97Y3RO6pq
1m9NRLTboejVa0SMpOyYyQc997VtqUYe4+/sVRI0xoZ08yH95kzURUZ85qwdPpdjg+DNa/sVpHeW
Sl2on05qG5vJV62z6tBOLvPswzLUhukGPe6xbsyN1rWH1jLwfyrRdzkyFQ4tV8DJN1WpigcRJOuR
mBXWGCsDmRBQ6JZonzqnevVtv95Z8eSeWieuDjRyNG5UJjIMuq6DmpX7odcn5FaxB1gqEJgscSBl
oj0WoBOf+5qSS/fqsD26JKMji41R2tYvkpei2fcuRKz724SZKeFHHQH86ZPugQIE1XHTIPafnwUt
cQat0ji30G6eTNvo7xIT7rvdU1+oHTYn5PQZ1ro9vXjvFKYDZD8zcbf8zeFL6egT3yfitqWvqCRD
fRF0w/NyTL9FNSse7WXr3hWoJrQpedLA6679keATWXI3Pbe/fNn3MRnA8mwejFO5ksc/OgYzpmVi
mkCnbR0InEw9LceDOZTpxW37Y05wCyI92PdwqafLTWLwyYoM1ouWRw/SaSOnC3ZB8aI1Y3WV15bD
qH3VmikSvyzfYqFl/wmDn+kMo1KFUKBmzaZNZRTzR5nqCFkIEgm4aMl28G4JQWjSWFHi3tsPFrBO
MVnW2RX9p+muRZ0XP0DYButsaFH+ppl5iFl7lvrIaPr0g6IkhEGJQoOvBevYPGqRD6gG6csQ/Yc+
q+9XbZGq9yZukjsjPswecmo1Io41OgDV88pZMpc7BUH1EagYiMlU/yahL/IsLqt+ondpQhu62MV+
GWysIPf2ccboVTEj/GoKrQaiRJL/ATwx/73Puw7Z06TOz8Fomj4HdP4Fb9SWOpE6+NtPQz68j9Lu
hC7J3ORptktBlJDbFNjPuNOUx7TsVuo8HsEGYT33lfo1ch71eHB2ajKooFl985Z18eBzPPfjs+SD
SzCafOZWMQNps472Umglkij/qFAtSdWWbcUH0RJPS7PkZUKnAnKC8ob+qHdKvOFTvgrbT48wtJp0
s/zgcGctUcUaGXSzmua/KyDwTv9AW3lAnTxPd/m/b6uW90+77TwizaiojZNC2My2JwcRhcWrI8p4
17UdwjrN/pVa8bjMhJFR33TDS8FzGvnnqIljHCH8ksI9evPxYxEyjRqfLOfJ0UKIZU1LKIYYtW2X
A2rRaL+Di/zlCFTCaxIH0e3ZdXW2DE9sa134XzwTIIt2SPOwAG3SAjUr8upEi+MtF26xlVWVayQZ
Ah13wtNbx6sg1IdzB2NLWsxxv1eIdO3mOlX4fWkhfR94gu/Vk0+CZN+WIXKypCFGwtJB3LVxsGZ3
oJWU9BjyvKTl6jRdpP59L85xbPoIi+yBgjclNU/XCI8eEOgYuOnOpNUZ7wpoTC4g94UPEyaMCuec
XhknQa3tXrqwujWqPccSucpduGm1Bwh9tyWw2tR3mVJwUwVxC98YF5UeT/ldaBj650nqYIDTguBj
reWsTRfYknrkhWe5Mo5+DhPLaBtE7R6+ukIPMwZd0IHDRneeC5M4kOBUa2a9H7QOob6bUYYRA1Z+
TL5DsiGJGbtC9fybfBYkKWNrB59yZtBDRFvZHG0lcR+ayr3ZVha/x5ZzkQqvCkhZMWqveDGSzyEw
4hVbLunaVtnsDRjb0gnnBBcwcBowqWiAOKuopyRoYYYkU/1AOhOcbUWId90QP5rJ7NiWMW+iXK0d
241XPPFqpXymzehxnti7dILfi8hq55/8+SvkbVKClG2IOHP+AuUEq59Kg38PX+2yEyBqa/oq+066
wddaePWLE1rk/6bxc9T0zkqLRnzifpc8TISgrtoRWYBbeIjVq1o9DCmtADlmyKI2PDhw0tZLQpGf
qCs96G1o0zRbM7O1d7HUqcDan/A3b5bWvhVU3TZ1/SUZQKs96+JqdNmc+o/4lxnxSK4twRd+8HNE
FVU7nfGudz5aW/xhGwSbxnumEBQczcgGVpPdb71gFylkdYNyP0q9YEGpgyct9+Ak0G3ofGLh8SSY
SzBoVsztxbI8yPG4GvVbEQP9k6aAKR1PnqZYT5aaBk+KWt9ajbCsGh4J3C061o5WDmucNC9V6Cjn
YRb8RarrfA4kbHrdscvj9kmuAzkC67VTT/bKMrMfHIgLWitz7PDSmSeHLlz1A+g+i8VtCV339T67
x2lxhvxi7kbTcRZGtOcX7SE2gEJZRQhAzB+rA2yt6hKSFLJ1SNFBjWvcMOeh+KjseseIiC6+QZjN
oYcIsR7VFcm7TKihp+SZku04TY/bOoTnWGF5pMwqhssSsauiXnqCtKEdhhaoIXf8DytKzPcu1Du4
ZN14lZ9T+JMzDMfZIbT4NDBB9I2jQ6yBl+DRWLvY/fCZWiAWiUIYd4iUPDCc9q9Id6yjIDdhG+O2
3VT0FA+Z6jbnkH77OsQOvY5HWyeqjU2f8oT4PQ8JZ5kXP+VoQbGxCM2vSj1QDj05D/soQo3spM6P
sE1eTGi1b7al33slwHkVavrytWoAbDAyavYVl2fwIrgeILiGK0XL9J10JnuzPVk+4Dt+F5VhXhJA
LKvGjPMrUpJ+owemc6Ao7rZTpwSLh6QbxbdK6Oa9FMaPjHbA4tkvfXRtSs1nHFrud+yP/oFDQvI/
di3rX5FwxBWqEK4dVXUs3XD/mVuInKwUU11OpyCKf4xtSH9Tnaa1DCg16lCFLmZ88V3N30pELH1f
hKcutI+BQLuLI13IHCHCkyQLD8VEflSqXRNPS77OLUljTtOgEQ5Sybwv+yBtt2mDOSJElAEa/fcD
Xtw3rJKHRZfneemwk3RkiZ4nfbHY2saYbTUX67wFxv86MyxeCEM6dyPBjgAK+Cbw823zbtjp4+QB
IA7F2Y07622Cv6kOUfXh16i44wKsM8tyt9L6dtrbIqJL30ZMsY08ZOmOdJg2CLmydmgW6kSXdaBH
shoRFdFY91kpWmhKu1EZZD39fhakHjgdp0KGCeNf6vEW8L98ndvcb7PmcI4L+TM1vAKScwgnk1nM
/J703bRsPg9jpD+VVqWcwEd4W8ZODogBVANur0efQQ8yU5S3eOLqkn2HgH7iFhobqSJVmj1XRGPM
f17iml9zV/WO8m/0C5O5i2u+ybI06INTF3hkentptCEXeDqwNHi72SN4BE1uMfpjjxttyHtTkIfb
vK3ds8/afZM/SLSU6Yw/OxcKnWGSfLOYM30luCBKlHofKELb5oHl38CeoA424YtYBqvr3OQeNJir
yAxQ488NbpWvYBPOL0Nh3yDZkfMkwDTViYY9Qc2tYzVV5WMhkgfJJwuGXN0YzlVK5WXVQu+EYRWy
XbiHiol/F1Kg/AFS5NgnCE76OmwF/keefMLhUfeBUaZ7idDhbcbHVP0dWK4Oi+wBpAlM8WzkWq2V
7juGsY5OMHrG7r7IVyKXKExU6AYqkKPkT2eBgm4BPOQW8DliDWt8t3s1P0oEnnwQFimCUqQURF1x
lBtM5Yw0n3SNKyp+UnOlu8jjLopMcS4c+3sVtgKAe4IKFkDYOo0Hb5t2lb83aVN94bRxiXROo7lW
W2ff9MpTM/MVOBB5KyNT+n0bqsPDOKsWo7IQ+6rZyhGBGJHUqZ41bGpEc9IRAOCtWAWGbT6rLWwu
M1Dyd86l9V5YBQN1lIa0V+CKKRulo/fWmH2xV9qKtBbUYxer1JH1cyoCw/atzP3kasZtf1p2cEYN
07bremJex1A/ys1XUa32uJQXYf9T1kSRaayddEw/LQ/HcsM0KR4IKi30iO62YrwxK3VOLgi1FytT
Ln8YdUaNSAjAADJLZ7GhlizNC9BTFnmy8EMPwshC1/NDBXI4ijNcy27P/kV2nCC4c2Z7aHrRUz7O
261oVIzyfVbvJLp46DprY5g+/JN56Qo6h73XwxAvpW4leTaeRddQHkanOLN3zvySBfhAnJJ3xV8T
nn0s78tsLycOXKHjvi10Om5U2CXFllt+FKNarvCz/CzaYZwrb97XSeRyuozeZWvaW8UfjZU3pIdm
qPG1ItHeSknIKGpypxrXP0Yn6SvwafZt2Lpog1IrbdJAUX9MTaLvF/FAF4XsccN0lh+icPPXSIzN
Roxqs1CfZcNBzxt9nZAHsqKB8Sn/Isl1C4pmZytR+ZhVyUs/OcVi9c6T6EWppg+sTWInf1uWaHkZ
IsWfbd8Bga6/1S5aePdJiLmgnOXIPsO0KFvzpzY86a5QP9AbuQi8SvqAOLu2NdyUDSaJkfQWo73L
QnPRTw586Ue57DBgbtDUJOUpTUt/j/qwXi8arAhkIgMLiIPLv8Q2gQKQ1in2SOozpkhjQQof+he7
7jRC1Jx4LZz2Eb49hPzZWjI2mnfttYphfvzSenl0lXevnqsGTIp4LVc8+Y8gvDzGBuUdaHbHj6Ri
9ht3CtRdgkz+nDp5i2yiVXddXaJ6CX0uq7TrAbP0xbYRXn/B12xecnbZbTkQeCyjzoJEfylE630r
RvulSJBt5BbKw4m0hGPhqpgYmKvpBh0KzhDJMdW68JLGyCflsFkbJvSgPWuG0Iavf8ihUi4chBm/
H1o/noPrq1s2ueUxH+NXnSrv20Bz0tAhyDNCK1cCH9fG0+pgL+ZN05X7Z8chb7t0WAIsOqWhOptQ
RmqXqN62g+pWmyJT1XNlJb9kWood1ZzmSvJZk/6nZ5bKNz10WTzr2riTQiLh23EdzHcPisy8rME5
TFwgOYe0lWvYF7nBFbDAoRPi01stAyvXUb1NXGubPAYx7M+5WrryRRYoErxawLs7FxxB3Qgde+UW
1sGxuM9b33gTpvvLDIfsXkJHTDRHP8n6xLn0XudeqCmGk9erp5FjEACVdFekFkK4KIHvkSrFmnlY
XaqvHjOpL4Y6NijD+neF4yStpwHhcT/U25H/Q72XmJvaRINe9d22mc++dlgUZ4ztWHGrwl4nVqGv
W+gpq9Gv+FdwV63pPxDzDUNsY85IdpX26moKRT7zr+jqhXq8/e+uBqHA/+pqWNwEtg2q2wIk5s1J
yn/p94Qp8wb8BmSdC8teuSOLXSSzwezumV1ZnNqcMVVdGjNelNhPFZHQc0WUcMh0gwlD27y4ZW/h
SX7j8mvuDIWeTVobFtQ1v9T0l9RnJoG9FIm3Gcb3khwA3y36r8zp8yrpf8StgDQ6VcahbWdMWBq/
pJ0VXeUFhNoMw0LUfoM1GVzUfGp2nRl3gBAAtQPyQbbrAfezXRoZE+fWZPDXtif6VQ2hDw4cfam6
QN/t53qwky/BGefrevJe5KW1FGkM4wo7n67VcqFxftsBRYKJMxdpTmula7xNOnEcKfLNIU20FfNz
sCGlTk6ZabrLs3B+bzKGcY2Oa9UNATJSxtw7qWUjiOdXBPRvv3Q4qUob8hiJ9EzyKbwGoUpfAP0J
sYNaRY+hdnZTQ7CU/BuR26ykUCYHE7FxtRBmXkeUbFjHX00VxmMsJtKteNZHlf3RJjrN/r/bag3o
j5vSp0pBPd6jnLSc5WxuJM+L/s0k4y9HJ7fFwtY8mk0QIYoRDU0Tp/sjPSlk7rFnm4MPzRq3IyMX
HnLlkH9cUk5JwbMb4IsKk1ciYbPXetgAFyT1lqfz/hnSF/fCW1c08fvgNxx9U5Vld24vwCV/NaDu
rP2UrMAyALPT+O4HQNN+nVuOeFS0qeZo7munaopxmAGDbDqSTKce+7l8KFxiNtxC/5TXRj1G7XXs
+EBr18a07/j3fIRSSdu9Xv33PWT9uzHo0DK1EJJz+GAp+kfLNPMd6LXYkE+eG6rbHt+isHP1+/zE
8PXliRXX2bvZll9dEh2wKXa3VNenYxuU5trUwvRi5T6pJYSAVCyDxzgEWWdY6sU1Z77q3AEby5LZ
he39XCog1uytJBCRmhMg+ywInQDbZllt/Sy/CqUkH0aP6ufaoapAhYr/qRzfehq03+r//yRRurcQ
H/4aCQ9BvvNdJR1EIpl2qdOLi3xLPsjFuuJ9oDLiwngx+B9rkeX+MzzA01zbc0y6/w7nVZ7/fS1i
XOSnpMqn57ge/gCFB0K74JhayXQ9a/Evp/PS3FplQYk+RbvBqDVcbJ6OmxBiAtsVyVT5ro5Yz2ov
Vx5habrXOlKOsAr9R2Pq/cd8Qt1DvBug/fk9+RDQi54TKE61Mk7M4mxo+DgftxWwata2GsTqwFXX
lHfZW3XG+GWaX5WKU7EMOB6noxgrnaXDQ/Z1kp8ZvlzcxoguCIOkmVwedP0M84I8JSalpT5mI9ob
m7iEx87T2kNUltUewO+aPOX4TIBZdZuGstzUgZdAY2j4GekmOto5CWGWD3ZIsFCMtH2BLOKoxUpq
hY/djFykYxJvnNmjmh/lJHyYYDq2TvI60UyvmiQ9plOlLrFHrlp+FZaWE8KBLKpQmldjHgnnTZLc
gBOuG1tZJyHeegbWyroxYp4lerCp5bP5p0bmfHOLEG4Fby+/MP+qaQoTc41RkTmq7zQta7/WjqjX
eZrjnSP8du80/dGEyvpQwQ1cNAF+lq8KztgwPrIbtoj2x/xkIlttr6h2zk5Z8D2jzNzLUZ7Sghok
iQ9ShXt1DEiMtKfarZ3/0k/krYEzHq1uHZlQuyNBNVB2DYHZ7hGwBrGFM61qSIyzNWFI6lBghDm9
5CDMSIndaLFxNtXpJyo3scmK5NcwhEenV77nemWuU9Asg+V8Tm2VE3LTurgsvG2A4ykts69ThOLd
UjeKXlLA1PqbjsMuRoW4ikgftWaHqfI90DTKnjllN7PDH5B5oSYkWDC70Ttx6ypsaEiYjWgXVcbe
FAN/InihkUbBHn0KFLqYAEmTbHqEMgGkzHbvmLCWi8ZuQSKpp36E5w27ONk4+LKaXWlzgi6q9LVv
vOeIwcEhCZjw4563RHxWucjmRj/tXYds02xlaNW+cbpbGQS7MYus2aZZb5P+FUiIuknaOr/gZOI6
oPImLpbzZ0oKPSuQn2rjZY5SXiVCBE+crX3wI5xmppEZXvnk51mw6ydxERWxx0NQ6EfLgpxQexen
NryVW8Qm2w0zTJdRfJvkw0nJ8hfb1vFxcbremL09rWdmfNBCqI/zYQN8Z6VlbNKkQx4RcnypqP1Y
W6dLiTkUbuUBUOOPyaSpO6mfpvaA0jNZ6SDYOqhgmSMQsYz9fmycH23ucaXHbXNwIdrH9Tw3dabn
1IvJ4wzJq+o088hYHzl0AMqHMI/2ZSqs05hXVCa2ftVy5QeAElBW4WqE2XVX/faaZvbZiYkcxR1+
qTru54Yyf9UrOZ8fcqKmbc6eEulrrSZblMV/j6rHWs28R/Zd1KYDNFl3cEFkc9+6lbgyMHm2en07
edmjyH+pzMN9A+lFp39MY2JvhxqfV5i/eNBpkfsa4mB6KqlHzdwPasOLq9bv/Z8hFuP8rEFTNue0
ayVByoab6m8CTDz9se9RPXo0ndR0V7qTuqdo6p7jvD/1EX0Ro02arTbvY3TlYrKSKBmdrnkdNdxp
oV+Uj03fvHl5f0u1ITj9drMQaF+cxdSsEzUtb+G8xveYQ/YVqo8iu+Vdlm+aKdvzEwiE4KOMz8yw
oI1P0CkbdLfvFKsbvIwbBUVyR7Kkz1c28HFlhI7HQCbm/43dMywvoswoOcf2CWbiDTbj2rff4jZd
NePEop1yrEAfoz5E0WdpoOE2IEU3FwHRICx/msalh2Fk5nfVPgj3EACF6sD8ZOpuGFCTRqs0AANj
753gCvPe9Fdp9KVv3XUFF8dUB5BD4CG3bgLljhZZTJRBdBrVXVaftBpnmutjJFKQw78B1vDWgfqO
SPJbzsJzd5MnKc5t21xbV6aP0LtUnjzEx2e/pZPnIxV0rQCEuJ2etXyWkBgXIz2pg1tvJuJmzvlA
PdWb2c+gtbwNgNvwrkGkyLVPo0e5BuK/j0ke1f1+FeL6W0M3JVLXTJCYBA1WON1/6nx/HboZqFl0
qKek+3AtdIOt67/Uws+2dHveR01l6l8QTJN2r12fVNe0VXA1u86Zu089RiEeyHoeboxTwSahGtoG
bdPBxwN7biEPqRPLyFiK9DjYMALyOWSG9AuXlIod2SzF1R7Nu66S6Fih8W2T7wWxwUq19Rrtq2OO
RI8gdVylTGR2LdyksT4GyWQe0dt9Tbz3xi9USBDNd0xJzOu71HuQ/ZwqJA7WZR9OunXfRmigdFEe
3FKtELQNB9tOwovqO19km4l+KnIpN9PX8Lds1JZdfpgSj/INX8Y27vX8KStKXEyTUGkpEhNqtwEU
aQPBCNhFA4NmzTS4cIybAVp3h8R/tlLznvwpKq9iw7zPSq69Eb8MSn9RPAojz86r2yIAFSUAj1RE
pCxEon/HzkjzjLBpiTJf/tPME+1B0yrPhRvFzgDLDntRsPWEF6JIxhU0zRpksxxr2nm6fzAdF1EU
ari8jce1jrBsSxWlAr+BgSina41Qxp2XueYumvV1fGXGEiU+tloAMsqadtIGBtIyBBkVo9ySBjcb
qlGIA3BvDdEhD6JmEXQwPOQYOL8sEuKpDdyLW6mdNHsUszUJb0LP7e3Sy/jvsl2T0S1FioI5P/74
v/+H8lKbRY2qbXm2axm0W/9ebupUwTahs+m5sTiwUesNV9dt7E1CB3NNWlx4XuZwsnZHknsQLPdv
daN+oJMBZuuN067HYnDtvX6T4gt97tTmOZ8c5WBZNpGFLKTXVjYf+zD+sIS1aeMufxtK7bocV43i
hxY+yeIl7HvmYtCpzh6gjzPcnARaHKQUwMz+c6ZDiy1LUqcG4dHNSNoT0zHm1IFajKSAKi/NwE1k
WMbX0CppGoBneDGIz9o5SpxtMgx/rEvQREtBx0qeJ7iUx03geN/7CcMVzanpeVC1aFMIdrg+24CP
q94VZ57pZk5yDVvTeJ+KY1hVzi2NOvEw6mBK51N3WsXxOulcPp8uf0wGR2Ug3Nqbfi4/e99wb8Z0
FdWwh11N3h1QBO/K4Gsf5Dlh7F51lW31Oq2+Kn1L8sacCVSyq+w8eLIMYMJqbYM2vLZBgz2scwWo
6ag9jxEHYWnMa+tr6SCaT1UKqZhSFlcuU/PwIp2Kbhskd6d9dQZD3Ja2KP7f5pqg97kPY3SWzhKX
AeRTZnXHZrJh6VUiwy4zmE9pWmwX89t/X3669q/TDsJE3fFUzzUxGplycveXzgt5CX0ddKz+C9wg
KsAG+CO4r5ZurBHq4u7lDg4yx7232dCtjFKJfpQWtXvr/OhmYM9QkRSWWfVwlMMeWgdceUN8KGpj
K6NmJJ1A1QziQm31AcvW1YA8EzB7vOlpXFw0r7Y3XUxWwdJ34ytH7W5M2I6baB3MbvMSOQHO9o7O
h2JPPVELgEMyEF4XSQ8JAYUdmXUfzCRE3IvES3wsLY4RPTRVh1duZHKNvL1016KkC7N2y80ACXwm
qqvXpanXVMeF9mDDJDxLDkRbTILbDLO35TvNLepTcdY67W2hvBtTK86NT/TI+KmZylq4eKydRh/g
+CaoPVxhngez61fys2SDqdcDlzrDM2yq8sH9XD56/syJWjDeWWMUfRnAmO2TRhGHMonsVxDjt6nT
MM4xrmzYFleZPbLhS3qRMx/7FkmJofgXJl6EezNV+Qsfy2PMBJOBXWzlqCZldlhufJksPD+484M2
GCQxLnzFriCTk57xplPa+tK6BCUSWXgyWvd5mWOwnzKS9yt3I6oQ6Ws6+O4frDJTT5Wd/EvsmRDJ
n+z0msNGEu0r3n7Qlfon7mPtzEFI3TG1cFeeAV5VEpHSQb0uTXMmsZ/wagmq9K36tkDWTWh36PJD
oFctLLNFQ1L2OHiX3SiiSqFhhNdBPhA0jeFhHpHKl1YEiCmrUx9SC8m+YtBavIGzJGB+kO+lFViz
pnE+G6gPR23QzLvvaPXJGsmPn1+pTWDBseXZpFtknSNn2ciXvo8re2mK6Jhy178nD1PVNfuI8/TS
R+OGe2hjy6a053DN6LlUgEURxTrMFjkDkQPciSzdSN+bKgJavU5TEg1FNRvTGyfioniJi22RGPlf
hLRSVxsoPeqBurIJo9BpEg5B8qDohoYATrEh6eB1WG4L0XBPMQoWoAE3yFGO/72sWLN14m+bGiof
w3BopXiqy+b2jx4KnXFXK9RanAwaekmYVZzZQ/A78zNXMcVtYpq5cVFvvzSVpW/MlBEuVmz7JW3C
cT8V0bjR5pfMWPLz2GNOV4vW5lgT6ve0ya7yP3XioVkXoCn1+8jCWSNOCeCXNO2pJzD4S9WODzJM
K52hUKYFFIqqAKqXR81R9s0OXLvxSkTMcJ5gtqFactQPNOKInafIusd9rT3USk9UWVhqHylKfRQ0
RC8sC7HvVt17r83TAGgWikPZSpqmeDaKfPwf+gljztD4+8dpmSohvyrUYNPEr/L3GqEP5xTqcixO
IIsf4pCTnmtp+nuAFAH7khHfiwk4OiEo6SrMLHEQQ8viMj/IxkmfBiBIA05CtdPefndsepsULbts
0YC1tX2se5PIUs1WdjHymZOdmU+FMkw3/OXbZdMMnaw+cnKzzANyvukBOE+/DydF2dRRbLz+fik1
MGJCdfffF5Zm/mtSwHZl2x7IWoPMTfatv38URqBiYQBcedJGafs3xqexTRbZSN3FPUVPfvbhcXPF
6ONb3PBxVEm28e0MlWsZfQSJ+BjGIvg2PwnKJtvWqV5vZHBi3nC+UzIy3rLBmGWDCNVk3kzRmwO1
b/Wk+Jk4D03i3okQi9dgCZVtVxEsaeT0I9TWC55AHpaHSlOnQ9POOMucXSHV8m1gkm4Z6UjC8wFx
bsHftbcQtb+XbU917rg2UzS8X6HFSCnASTr1kGxU+q2TZ3lvhfJTJktNrvVQJGi7SKkOnnE6dwtc
TljvAkoCqrTeONZiTHdabxuHQK2iL0lKy0Epy4s1Zy93Y9je2iH+hE0wHA2jcnc4nvGgFZWzx0/X
PEmLsDd8tTTTQjc+WdT+BD6S6sKIGOmOQb3cKk8J3OQw0tQvuls1BxUyjTe+xhqTZ36NixT+jcKp
v31SiCV9onIYNq2q6jRpkI8vC9HkCmU72XTXVCX4GqjK+IWxWLuycu2pIMbyzSndR4bX2fehf1Eh
Y8b+xJnYsskOVfJwLRnxY0dzSEe56JVtdGd4w0IqHwQit3Ns0yjuyftdnPG1Gk5brEoTQwUrflBG
60OS2zvPLQ5+2JRbDB35frDdfm0z8mZ0+GexoVbfgJtZR5k8pDBIzf1M2QXFmNyiMPjrs37q0vXI
SQhtMsLBcX5g81P/R9ff9ubr/e9Lg2NYKiM5BK6ey33x9/sBCdnAQQgqfuQY0Wkoul1Yjbcg6h+D
kYxNC+F5mOEdMMCP2U0+Pdgxws+sVK2d7rU+l5JCKASFOePt6UM+KyJ1XJ6Ff74nfzpQq/7l94Ik
/86cVDs7XjFeBt2q1vWcCYH0nC/Gyotrr6juOYkwzUJK2EqqdGqNIC6UhJ14hkx3hTcdbM3XN/Jl
a/TeBnnOj6bGvyCZIE2P1ZOw53oR+3CS5yVOCFh7P1I4Nz5yyobWdhXnewSOw4N84BxHtiV9DMwe
jKWwjHh3fzaTArwAxyPwgSdJBD98fukRcQVyQtewSycBDF1AgzKCxzX74BjXRbMk8uSm+aHVUTE8
5oCy/xGW49KZvtSq5WxxdfQK7J7hpIu8vSrDHzA2DPpbz25b4svJ8tMUoUOhzaYNDMvkqEoHkR5o
7orOHMPNEIWxXo8Onp6WM10gmkf48auYzZZDtNE/c7JM1pMI4uXPk3HKGSexP6pobY5WzSuIAGBp
k3MI24GgDafcOF5KnGke6luRCX/bVikDc9oTj3LaG3rpH+/BpnNWoxGglEDtdIUE/teHBtZB4zfF
Sb4fAzxhWXPVYzgJOt7BjKee2Tiprs45h0F56mc2TtVET2rWMs9P17jE6EeEfn1WcsN68xhwStB8
GtnFgUROQvlwIDFzIQxqmLE5mU1TOO7dF0WJzGYbz9cQdoi76kZ400BobqRT67dnS1q49KmZzrjH
AwsHJSjOXCaNibtWpG9Np8KInKzhQTGT8UHLvX7r2lpJeC76V50lBS8qP51auhHuGB0VmWlWdYl+
4RJ+sIFfT9PwNXRKuk+J25AFI4wnx69/JYDTLyh71c0g6BDZvfhS4CjfsG86t0xV9KOuECYXjuKL
IAl5J+YN1KhFBs89TXeOSIa9FzLvFoVLj4cgh5viqcm7idV+1hujhxpWsEc4qRaRcU2hhW9MI64+
aP6d6LyruzzLTEpyJpN2GIllPClfqvQ8V4MdE9MlWM2bvuY2jBHE9dXHYMODIqw724VCaCdVKdVN
GjpIT4PmvWawva96ZqD00/sv5v8j7LyW40a2bftFiIA3r+UtWWTRSHpBqKUWvPf4+jMywWhtSfd2
v9QGIKq3WFVIrFxrzjGbaOOasfq169R5A25CPU8tsrbRSGiIC2paOiAvXUr3aciyi45nGaBzNvNe
AOTE2OatjTR/SzzBL8A69sFfLnzkfo2i3aOhsTeYIr2DFO7rxXzHsYNCIuDLsFt0VEBEgxPTZwIa
aEhIVpjk+mY5MXs6+bFbybfyxwTgTN2MW5ti6pgK/s7PP8BzMG5pMZiPaLVWxNMkjwSu1jhz1PJz
NNG9cLoSz1VZD+9aidGw071VX7OL8RlCPpkJDc7e1l8nq7YFRrVbtWqDVl2DQrOVeJoeBinL4NpO
FePdrRm6h77anCUfCLs5sFW/ugB6LdaUB9HGEulGmEBIgIE4zDTsksTNrtPNg44W7+yglnhY1NOE
KIImIRH+o7TX7PnsGg6KM0JbkmuhzBlkp45uP5iWQ+DAgBwIejx4VC5mr5MeOoHoSKwnOR73J9KD
Eocgems+6aQLk4Qz32mvlxujIqwKKT+JNZma39LOMYn+qfutrqXq54alSj7irarpdkVANs8GXyUO
5Qm7UG3a4b0Ns/IxrPiClSxTFCvtC42dUtTPbZ3gb9Ya9eo19nbJNQsHhvxBqBUrM8zODrKplZzI
ITd1z4aFOCtzIXMHDdnzlVFcZdwUMlPl7KsMCqDNL2ROhcS9xwl3aEaNbqZFeZfJDNA+1kbkFneU
Dd2qtjrwpXK0GzZIE/Uu/CJFoYbZfhpsbrFCuUvUe4VVT6Vrcg+YPNwHxrGdYL57Rg4MqfMQ8lEG
3u0BvQaWMpRbxXgOHJ37y3GuMDN6UiTIwDjXcuNML/09FZyfVGB/gFdzI0yKu6ZVamzA+JG6JSTm
jt+3l3EaL0xzHwpb677HDCHlQWEXu9bzN2mipzdD6FsjVK0qGUM3WJrRupVeE5jUWERIlfrLsAGf
Y8V973GikWgMm17J2Tc5njmuU2qxTYK18TqBAbqkqJC3GVPjHZOg7jDaOoZ2ytiGm25HI3WGtM6P
sW4Sz+CB7yOU5iq3FVNnt2dbMYnEE/oV+YK93TlrhJ7jgleg3E1ENJRNtZaywDDTNj1Chb+Ju0hL
h3vMUW5pgFjWQtt8n7PpWXzZPhdZ1a6rnLw2pcKWXzYCc68ypR6md10HeSNVaBXjzBVw/fIiT8XN
zkyxX/e9UT+aGvFgbtbWn+WRljofR/LaAG+Xx+wXnmn9U48b9qrbzNZD8XurDmYonHyAh4L6SAKH
+xhZOlrpTC8/S2h1ZtTFSR+C8WEx7OWZ08FYA5io6SmRHq7z2A35rcyMD0luaTrZ1RighMhGuxkR
FzaLVG884tptSNpuO4wWvDAUsxupteh1X79ZiCvryT+ZVvBdsgIDVRu2caE422Z2zDvoq3j/YayN
aU1EHTOqRUzc9g10OGhL66poGrzi0zdchsJ4QqNTYddMT4fmlCWafxX+zYtrO9pxMVQGektcTM0E
8h9GSoDMQXf1k/Q2AJEKosD7Bos0Xruz0W1SFBiwVdm1TLX5uSeX99M8xzRTh2Y/zUZ7KANrWst/
c5Ky92gCvqGOc8RvOG8IL8t2kDeqx9Eq6VRIVtQ4Z19C33nThZX8f4p9Bo4sTHj+7ZvK0xRe18TU
13fyrYJN4p3gmRscEJ46Rnb108h8gCptPmgBFm/stTtA097FG4ZtH00mt3xAmCtKxAHxnlX11WEJ
6KiFVTN35r/8yUwuVtJ/vNh6mhCqzDXXGPejxN541fzN95GhynWWTS3J5lJZWHTGDYrT9v/736iJ
R+wma3qo4qZeyTC1oDcvZPc+K8gTXvMm/jolmf5VHASqrjFj7I2jDPhoio1DQ/sG6wWnfFCORwLp
saqzeZs4KPTmaemWJRajMttmKZ7qwf+MoOYGV78JMAE+zmYe/mgn9y9dqYaTXtclkTiUz2oQKjt3
aqCBi9M0cymfxdFgmtUqEQW3kdXlg+OP+znNvKusLNWxVmAGOAhrTeOrLAxRpmXHwG06hPUBY1Ob
8VuHkeVgxgSkqJZvPZh1/ondbHXTilh9ge23GeMSp5XPE0mAuLzEqM7I34KjHc67Hk7p2Yy66SyP
fr7kVa5v/C788R+tCP3PVoRLp8NQhZ/FEJuwX7deLX1WWjbMHxcdDQPZfq0WxL+HY0QaPELV9ZJR
TBCZvpf1OWjDE3VAcGpMs96QUGhtzLp9szWjPeeDcV50rRRuFyX3coaOzrv8TOW7GBZc8mfv3WdS
dESzQmoUEZzHrofFK3T4oxDeS0hwhL6XUE37Wpj9SRui6LFolHELfzO6VLXO7DK2Ieir+FwxiQzi
poRuOaKc7tVz37j2Jg5rqNqMG9fIAtO3j6O/lx6m2L/dE7/8YoXN+GJ73OFIwI9NXFlvUQoWU+St
xWU4Hrtil8+aep0j44cMrCrFGVzNH0zAjdckxUynhoF11kPtbAm5KaJgYkwE2Z4Nr7erWzD2KZ1G
Zr7Kc9w4Aa3EgBpe7KGavBwLZo0FUtUAnzWwXPb+yUpqB6SUwKz86FT39nOcJMnRQgq5BQFv7dyg
rrZuqkIiGtigGdowXqI4f4raNn9gvDkf59BBFBcy7ELbwIw5ANA1GgY67rw9J+74laK32mjotTZV
Ux4QOIFDEw01z560vQUB7HOHfZ+YbpqPZG+WbCBQtZItzD03VI9Ogoy/IqFrtnG3Bd34RU8BJjmZ
KrxNfCDO5yprqv9AqOjqH99aw8FCjAfV1BEKspv59Vtb64OB7AoJY1mWMQTG6Qx3l9lFVDKEKUvC
euzOIZk6fQnwTGdKWZ3lXKcmNXWzDEnYoDjXns3MIOQpow03hm9P+lIgJolyEitjdWAJ5ijBoLee
kd+sNTOI7nWGG16v03bnh+SmIZ3xrr4jmmxq3tydCcqzm6A9aELL0XadGHPQH/AuiTHtyJKoDtiK
6M/AJN8Yc2EQzzLP70uzryTyfuvrtEFtBMTsBB4swQuUJEp55CrpM76VYW/6/U3US5Npqs+yXhJn
LS6AZ/mdFGfgQ/dubO1lSLQUMqoteJOUGgoHI9gyxNE/HQoJHqlsZl+XKADLYqXTL7gEQFq4LLv7
pQEEvZn73jyM0YenqR7XxKepW9nk4G0y0ekmBx178aU2y+/yH9abA0NKznTktqtlNmNH2JXBl7p7
D2PAMbBD7wbEEqtXyOKL66271JqO6FXFvS7/K/I0wfaNVyOa3wqyAHeDloFycJrz4I6Iv9Van8pV
mKC2oqNXZIdG1R5kzcaS0u6a0e8ArFHHzYbu7pZFwGoZDht6R8sx0acjY0rtDZXGTsKELOo3+ahc
9mhjPJurahrD9zTIjzLcPophJFbzkD7EqMkOQ6yhNjYG9zZmsTBwUqnGg/+paSaLUUXmrNF69sp9
9th3dWR2Ki3W8EAsNFWr3Q0/c3e+bagbtpLqQYlH+6DURXgLPMUGhGq4n9GBqaNzbJEs/B2nDbgl
csb8sTMo7eD58LX/pDludvKH4CxZDgAKBGd+eMsz81PKpu5c1BEYaz93D1aWxlBp+uAo79Viznd2
NdJ9b42bRKq1GURY9HDPAtryGvDwYhQSYR6in0ua8HAJzBmMvIj/KQvv02R51LdqMlxANZhr1Qko
NrET5AC6bp3Gwx6kW9Rk1WGyYfNLwhsaVTo0WVdDrKDA3U4Yk+R/UNXV76Udxv8xhnANloZfeo0Y
17HwAdZhVOyZmvjz/5kV05xFIK/AUdcGn7s3QRvegl5kh+Iwm8qDkAeW92DUU3BpI0xdcmFJwoAQ
QT+7IytBZfjPdYzKr6oRR8dSz9Sl/vN4UmMG7rOT5F3jaBkPZoYnjx7TnfDKrw0H63723N3ixkhA
vVy4qSmwvGFVpnP23Pf406xpij8PMMJxmEHbMEYR+sBZoycf11OnNJ4s1EvM3vK3HoPgcWgt6Dbi
NKetstf98eFnIFIF9OsAMJpCWoQkgRs2oLegEdO6kljyFq9oP0dMjtQ+OpR+MW0m0k83gQApL/hk
7gbjgWhGpgj7Jq2dv4Zcu8KLnb+7GtOpXw4I8FquaBw4Bo2EyY2UzdDxq9KIKS6K2dYHJUCv/x9F
jf2HHsDUbb7YpH45QJLxY/z6GRuAMZuRcKmTQkjsES+reSZzfC0H55E7Qs+qOhNCYto+z4qdbFwo
nsspbVvlFCDXXCkdStC2wdKTG6+cZHBoXjMUp0pzXQQjHWmvffzJMTvGoq1Jq8gNAWKZbfVsJMXN
5Sn4pBt1du/IS4cMk7xoBC0rfCnBwvfWg2q77sbvw+FVZa9C2Ig/fPNoHXtge+9Fl9XrUCfzaAbY
eC5MP9rNZTc+WlYI+CFvWC7E0ajk5bq2e1Rxg/22tCGAuzeYTT83eWYBR5/Wo9kxGndc7+iRRPqz
u+Sr/jvsYZhZYg+VTHNw62lII7l5JHaWj1njNq2lZ12a+LwO/qhVxVCshuZR8d1TOgf92RRidyzp
zaM86kb/pBs9WpmCvdlnHSyGToeBeZBvrLue4mElyxpZ4MiRVeJTmlsYbBM7S7fUKwTY4AJcXgJI
WJshdJ60PB2Wvyn/0vLXpSRK92cRAxyGu0EJT14JgnY0lfiZ4KBg5/P92yS63yVrq+26VZFm87FX
0j1SgeFOhgRPHSZNF0tzU5jzax3Pznkes5wGncodkbXWNctb9bk2C8rE0mSsoERb6LAGgtVS3RML
Oi7xItLEPKt+sQP5FKzkqXzpErSBS3e8TiCry1J48iZtZ9K7WINxAGSut9FGKRTzPg7WdRg1/UEy
3xq7F1ms7mrQhuQaZaBAiE9MroqJwIguazWWyas2tX/LGW5eO1uij7v/uKf+nN7CqXOwZagq80rL
8cR093+WTRARGldV81T12UUTXULLGJQdXaluK2+Rzi6VnaIHH6dBkmxCQgkHo3XOBA6BRlD6cPvP
KUEBh8DWQSVkDC5jpyVGU7zIo0mPHWROLCm9tZKXZ6v/IRQcqDlh5YemjxzTjJ9KAdKXL+aoA88I
2VHJU6WMleu/LyvSfPLLk8M0DbFN4plhavofngocS22j6753Sski25ZEcjO7L/6urSCmKdE4L0hW
6h2T0uRsTg7bFlXTNoXlQlafugeeA8Xfdttc8Xpan8KynzZRlIcPjgPfm2jU6mQYIIEEX8sw9PEG
13ZNant4tXv6zeCzfCjG+FOCxMr2AunKb4olemUGhAAdYyvmW5yk/PHQbQu30m5UvmuQrIR91dVR
75yULz06mJ8vmlabm55p0xpCZfpY1Jm+j2GSrujZpHQkGZyugpoHotnw18S1KXeRbhj9BAxlqh8n
Rftb+vGIpzX3wMr1rSZAXR6cDkLna28zlSlUkBa9m+vTnlSRKvz6N/MqgxNiqQiunSjfZ9WUbDzb
SA224ZvCyxDNhGC/nV6jBy8+bL0axiMM5n75Jshr4ZBNm9wywp1lD+bh3z92Tf/zaWLxMBHVAtoF
WE6/VQxDq6UDzGfvtGi3RnI0LhDDvjuu6Vy1sPU2SqKZu3CalDUysJpgG9ReoYbdxmoq4srnYNOz
KO1pdZVbC//ra+VFH6fy3oFr1K0+knMDNPej6Uyom9lbpircD1Phk3TG6InxIDEEQiho84Tu+G6o
ZfE1T4HNp76tPzaK4l6I5obWiJT+ORuF9DwNkiMp1OpLg2BNVq20RylRumJ8nP0X+rTxUr9jQ6/3
YIeBryIzUIwoOcsZRJ1B9CQNL1qeI56CuHppy+tWusQbYr6EewRiaDfhiV3Pg5UeAAkykBRO4Czp
q1OWtD+CQK8efQzTneV0d3iheDc1YS4Rpz0RtheQAV+WM0zmdyOc3rqZnVnKSGFvzln/QnB4uQG+
Ye5tcQo+vzjUNFfX8k91tcb7lafxqhzIotLIxQZzZDjHqhzTfVgHPpuChLm/YfdwTMIaPRHvcgdT
+kI8IYQccVq2xqGvQcBKP2s5RNBurLHYZSHuUpthuUTOuNQQtImnxwj+DYNc0c0hQPV50ILxlaX0
KMtYWt3BFppIBU5bP/77V1MSR35ZkSz6NjRu2UiqLE6/c7QMO6NH6BjDGS/tWOT+uQsnl7nMTupg
VYfQGjzUK8MRKeRyMSnMUwIC/eJ4TK0C0mhXJN8VtBPd5D6rU8EjpUiJc24/jgoYJoWb59faglkx
zJ23WxzqWoLNAobo2o+c+qmt9PDkdE20Wox0g5vhS4mVjWzOMpPJyJtL7jh8lIPq+QF+KqoOXWSD
jTE9AmfS7hkchWOAtWVXvv77+2T92eWyLMsQjS70RxaOIdFP+J+nVwUuvAV5UJ2zkPHPrA/tWck0
PTurg5OvHIF69fwoWKkF7x0RcG1n59gjNe2VjNrtUH9zjYqvL8QSBuybZfXlGXRrg8bmA3cxPAh5
B3U7TL1gMzJDh9/YFf306p7kvCcIgzfLxEwd4pTGzKQXl46R8gWXSrgLfcLA1K7wVh4dr7p4ilQb
ICV6B1yuchOOhik5jgLYYc55dWGvug0K290AKwohkljqO0i0FVoQ+7PeFAiC2/gNIj3TVTeB49x0
T3aRYI0IB/O5aZKHqoy1w+Sq1cYWjsiq2I1h3z2nZtMwstAroipbf4uutz9H7exe0W8CzG1oj5Ym
Rg6dNe2sjyNddrH50xT/GttFdlw21VE+HKvWzR+caqgPQTH8ZQm6n8xIlddTu/+x7KnxkcrK8ifM
zvfz5LCshcaAjM1w22ADPgAdctFsHRGFYsI2Cne5Tw5aKWb+UvrIpuyJhiRsULyIF8JOezIpSvUm
j2JxVPjlpypQwmOsNsdQZM8wq8tvnmPBl2sYakIPQFIXaduRh2S4NXXrB+1bBvSD5SCChdyyZM46
EJe3ywo4l9q0WVgmVQVYOEqsdRSwHs+hyh/QP12Q+4lKsTRO/riREunaJPWsMyLQKQWZFJLNWdoT
v+fcnZd4otlHxSGJlgMJZAcSqkhGIG5YhItq5dodiKZ3Aj4QJQ7HS2Xw75xUG0MeeVm6IAllcWKt
0jT84vrRuFu0b3H2w4Fft18wEHWeItToNXs3jGA9nKwkXs/tXiLDny6L2cAnoHq1oCbQjdsrWXlX
kWVtCy+0CWJJ2xPZb4efH3AUWISj+nq/TgUmyxYz3lFRq2vOnSYvacAm156wB8j/Wiw8AhXxRxut
JvFHK/Vmk0y+eeyHST2Fmf5x1KQKmdOmscyPWM+5IWK1pU/GAjSU4aPiZeZRWh5kC9Puw88gnS9s
HbpbPcBhcmd2a5UQzstTolD38xQcZa8nslpSMYwBmS1munvVDy9Oz3gUmMMhhIIZPmFE/tzDxzhA
rtyiygmI9OvL5zp9J7H5LuX7fRkSI1PFZAs0a/DMPlhVv7n16gCyN0KytFQQ+BC+awXVrdyQ4npR
LmKsl3+XiZtmD6+mdatoaUlU5PodARi9uaP+hvNvlyhO+9qRQkJLdgxsl4fZADVInFpZ/wkZ1fjg
OsCBELCqxzKIC1oDLFBCSYkYkF2VHTePMSLUvVdh6sIFP2GJs2xMI4PWbAMBXkswvOyiuDk7Ujjv
25tFdTLYWnRhost6KV5E8l7WMXmme6g98usku7SO/Y01Z8al88x4A3D3IBfAsqi607KY+eD+kRkT
vCc5AhKDOejge6tCf7KKNl956H8PDl/3XTz17pnGc3tRmSNvkW0qz4ODDoxImPpFiSP2RkMzEB3i
1+sWHz2p48a8lzakXpy2laXhpO82EgXqs79Eom6evckKd349aMQRi2AoksPZr9TTRWKHrNJ6CBVA
77Uusu1x/qnrzEDXknYdj0wWyGsSRuMmqsLwgvFGv2kkUC1Y/54wd4XCXFFG4ys78C/yQCn8L7na
G08asoOVRJ/ZhNjNVTyeBiguvIVpjD4xom8ot1dRzp40V+k8mD1dnxSi2etcrBriT5IVcoI4xnBM
bb9K5cE/f8QQ1kqbF/Zl3Us1EIseNkNzDII4eC80SHD8KuBI4vTkVzqUV1DqW0kwy3tcZqWHSxkG
kaxgKR/tM3l5tXlrFfc6CflfOIXFA8/FcoOYNN7I7wpOG/Q8sXsRnYQYDzxemGa6GICoMImEOOLb
6rHHq7IfOgH3HLSHshmM6q/YJVBM8uzKeLBuabFTBvReamZne8nYS2HsGqu2Z23Daz/ueTefFyNR
NwX6Do+Ode9SyL6133wQ0kncjlZ21fh7C8Xp2gIQu5FlnHwxsaLJ56mVMswiiHQt83HlMitzc7vE
KLduPb7WOkZYEVQtXzDqu5jcdSIK/rkWO016Xfb0irAiBbhn+9SKllBX+W5lGMvwlvzzJ5KrwtZN
PwdFdhXg2X2OMfbjKFJvcxzYJynyRgseXAsf4x/vWAMa4h5AqVibWNBPS2+WZJblFANivklnsmE0
VKePVf/mCb2XL9Rg8siAFLNiXAMfp2hew743n2ceyDQ0NpTfYb6eLdQ37Tj26DuCiHO/Pvnk9DzI
n03SdNjVtr5TRhJGZVVruzDNNayyjT3355/XQ2REP69XLUo97k6EhzDj7RhLtq9UyU7++01x6k1J
spPNZR9B17Ydnkin53MmEflL/Lf8v9IzI8c4YI37IsvF1bTU8Mv3inFJI0/dQlwWCUX/haLQZJPw
l+La9myVybHlAKu1LPe3yWicG+ZkFlZ6DpquelUtVGqqlgRv8qgwK2W5Jo8CjyhFN/wq71wAX6yb
tWsuNzI6rOacAYpfUZxfFncQ/fYYSt2AlZY9xV5SIWTyLBC95JQZ0V0XQDS5FsnAYQ/Z5J5BNcOK
fgbB5nK/+9NM3KinqkCqi3H7E6xIj0tzUUdTYp1Cvog7Eu3q13pyvwUOyd0FfCAUz5/HaLJXuuWE
D34TTs9a2bzI60Ap823cRx2QNs99ZX8AD8PbT8043nu0sU8EQTxL/d4E3e7YRdoTbZF+JTcdkVkb
K6OJGBeKpWVxBS0FsxG9mHN5CGZG+bKBiIIcU1asVAeq8Ifa0egJD0r3ltd3W1Awa1W3L1EBQYAg
p90HCF5CywbXqvd2okFdqOKHnw3DKQXYplVNssmQExh1iIpbzfxxpyUEVMuSVFSifd5DE8LBtPKa
slr5lWe8F2rk7qa863e1lCYGBuRtEvHyKkS1m5s1dnBeend6txAWrJf6L1WdL47TFbfCHXHe54DD
ZKxQFEd48/PorkTtzVAGVRBx9HVhNOFfah3tCyMy3kurqBDAkEAfeeUDmrtApLh0sdpdF93NGGEH
VKde4+HTt8ytMM/qvkP9nZfuo2mT87gIbv59v2T84XwR7BCDMhZyCBvL3/10LvgORYU8fG4zd/w2
l2SZES1OSAtHZjjwedtDvvYD483V3OQ1D8kywtHWHOqaGKjl0x4KzbqUproBhEQNCbd7UzZMveXR
ck38aS6v/fpziG8YFCpJvs1ynAHShxGT43VJmv7x339V84/mjsOWEEehx31CGufvfc1Q7cEFG25/
BivrHDNnopIQiXhZoyLrxGvVR1nCyNacPmUCl5y4xovFaPiiFqMCAM090tCPoWuJ0ZZ4NiSVM5+6
obtTJX9cioLixn3PzYhn9TrBkGLrW0+ftF4Z6Piya84V4+ZrdJXRpNkXcIrDpRqScjvVtYp4wrm5
0JAHcIafWE7h5Sf5j4nQydzOo5d/f0MsQan6Zdlz2D4TKYP5yaK18Puyp1k2g5PJHM8l1maaUDXb
SrGd8J3xCMhcea8990szDl9kVde68SFp0+dJi5un2Kq1k1N6P+SG2sit6Dj29S4xveD6E08gj7I8
BjKqtdF2sh272lq9gVx9ou1VDw26k3/kzK7eq/t29pyVvDZ11Xyuc5X8kKrUX/le9sarPDwEeU1V
5BV4VcUoQq6pQTcdoyYyznJx9cupp18azSc2dBdbbCXVubkzuovfM2cctsRy/IfAxv1/vJ0OqHPE
L47NyPL35qHv11j9ILWeFhWN2ao+khmyxvIE8rQ0bUBE+RRBRLthsks3S2gooLH0MCkD1sTZJbrO
TUvRUVQeQyJwQwZUd8ga5T3vWhZ0+11hLnEpjeRU1LXpotil9UKsq7eROwo/n08QpfNroHSIix29
BShSTp/4eX8e1fckB/Ha6eNJbqXq3rI20edSUWhRlt74KQqb5zHK/Sd4Jt/7Ch0ljwNrP+TEmbQd
ODd5VIsj6fO34P4zp4E3LSU0YAj5fE2HyCcflkSKAHLra96bB5QRESUzOLN1ggf6m+eq9wMmH2zQ
HEMDmyKcRE7e2lutUskjEadAASaYME2A+o2NguO7E/OHaKOKMV0A++4uzmRXlY8keGgCD9O7AdpR
jsPzTnPPy+L67/eNZoh64Ncbx6Z3rLka7XmoS7974NG1uoOC4vbMDxVHFsL5uW9JVXcSb4dcpdm5
hLCLbkntMfGDuP5uRvT08356b4b2W4n9hC2G/yABtaRnZFsPx9VOcXneT4M2ryVOqtJVjF2iEl1k
LKbmHZWZ+bWcU9uW9sj6nL2wdS7ODok8perfSbkOrvJF+uj9OnU/RDBtqwN8ADdCyDKM8Z8gN6YM
H5UydmUEzERJr1FeZN9KUBug5+tLHQpWjuicda6O3G5ueI7OCTPQ8mswzempprxG6WUiTAz045Q2
+O2QV3z0iNR8iJ6kPx3F0s3wB+ItR+uvFmLoNnJbH3qOQsJgZNi4TPJ0J+/+zjRunY2LbYz876la
hriSGfOV3TQ94YFbhnyFZp+WRxDT0+Ykewx4MZXzbKgr3zLMYUOYcsA+WlO2eXpKIUQ8hyhy10GV
PxQtkdBO6IVnZHFs8ErDfy9KHnauzyenOvYq0Od6DTIZ3pqT5ydSm4h0EV9j+eLnEfAByz6j2KN2
MMq9Uhh7rQ0Q8KvlUxJND4Axlbc586YzdlI43Dp5epqixvugQ+dPkFD4HHvl12IeCU5Dr4t/ut60
UMmmzFff2jAnYQgC/PItVgiT38pvRl67pEAIi3eQl+aBVfx9Ft3smdDV/3Aw/hng4Km26xm0xjxL
cygUfu2n6lnkdqYLP7cevfQlmjKkuSWiy1iDUJKZ+pex5TfTuiq5FzFZ9tXIggv6kgHt6Dof0ngk
vP1uzKCfijacrRyN0u0f/UnPbrI7R+IjUxA1DdlrFidpEsc0jqbK9tTzEtyVD+Blk+BFoZP8TR4U
7UsP0/mZ1BlrHRRafDP00MJTX+sHqZoREhl8+jXop7J5Avdl/Meo1P5jyfc01CVMqRyH/7V/X/Kp
CbBi1fDqC41wq7L9lA/4v9bjrIbYGVEmL+d5w+BP6QhsotwZLnbXvrVZ2GE1A0QiF7AAh9C5raCR
yFMgLN1yqrl7ssVAzURqvfLx291Ugw7J2InnhzCzWPTpEzhW7/6QK3slRiMfDKQsa0qA7VVxcxvi
Ad4GGgE++3tsDdBu+pt565nQ1lvbCkhNzMnbJn7zU1akHVJK+CqE31hYyeC5d4b2rddN9UnpM+FD
jpWvqV7BXyUuNeEvhqXv0WPRkl1OYK7I73TrEkST25oraR4xWr4Wc5jVew+c3r+vxbr+h8iHNjwG
Tko6HRkIQpBfv58xhLairZXgMpn889J4AGTsuOklmRD1jQkqciTJ0V+8v2+Ky0CJ9jMsl4iOFlVL
e6pM9W95Jh+fQVrWa6tUIY7yjDFV+4jfIX+qbdc+xRFhPwNO0IzkxB+5l1xKnWgR3yy+lsq1QAHG
RGAyLgo9r68D2i66OU730lPCbXG2KJfIVamDSrJiKz363HoiUZZqa/ZIhHaVElOX0jmnwGCUjpJS
2UwaAkxLkOR+WqP1LmXcIpIKdcdd0W3hh/0xgnTWDtohNFjWYO8cUS01T1jB3V0bl+part3zOB8y
owqf8qADMmOMTwiu9ZUq4c5LtxJsG+8miCpEXa9O0XwNhZknnnWe+z6Kf1cnm9KKK5pz6MfPPsKP
lNL3eaDbs9UcTHJhN6THwm4Jb+giSlirpVWWmE86JpS+0Y1Xnqj7ZGzNJc4uY7iXZuU6qrsVQs/y
2VEn88Q4EbGryM08akbUfB7yACrkFDvuAUN881haKZtJhS114oR4FEEtrdIE2yLtr1PawN9c5g/5
ZOyDiq2fklfeqmlr/yCR17XbHUefJyN1QgIECcafM3VMxHXNf7bZE65a0rJWS26DohNbboyeSwPN
DY4VOM3b5AAkUgecV/Ps6Td3PA8Kb9Q4hMKzwA8k7vPiK8azMiKyLswNbKTnlE/qLOUuch/rhSDU
5sbDU6CpwWZ2gOb6Wb9zoCH9sGzjSMZc8tVjiEPgitM813Z+iASIMIk785CGVnsvx5gRp8mtJj2+
bTrcamsq16Oq8LSG2r8vI3c+asGsPBh5XW26PrrZOTJpJCaM2XlG/VyF84nSA8+selUhku0CNeoe
fx65bv3s6fVDkyPA7B2V/OTB7459V5s7EzP5YNd4p3IimkWEPHzN7/acTI9VrfWvLiJXy0hfrNpc
WlpKw7Ksge3fakg4yyzfiSD2UyNmaXoPdknFDneSPoTcwkBaA6mDa2DtpH1TvvTQDLe1Xeurn9fk
kVl31ZlO6lEDgnaN3Wnat3lqnxcV/r+vP8Yf8mSPbCPEMB4PGSgR3m+KgdK1G0qy2TuD9c637I+s
O3tg42RkJIrJ+k5ec1pt5TnHJu2S5W6Wt3SLGuOQqCZzW3Gbk2mKbswlfMtxm/Yc4SVbbFaj9eqW
rr5cKVvnU+c33WkZ5zXeJZgRgeMsVbbTmFTY+WaHzDHmJdIXLx3ycMEIvlYCXDiZmR8mR2P39x9r
sSfQT7+UxegmLCauRFraTBzc35biZIKjWhrojTEpP015jxUSX81R7qg1Z6aFrrWvONBNVktaWfL6
qKPjLuOpPWZFjmi2dXs6oZV7lG4t6dvywmz+IqxcRBeUn5yadQx2LN0emzA2N7LGx3hyoh3MvRGQ
chjv5LUgI+AycZn1OU4D6kGnq5Vnd9fPvGeGX4emK8t3xrn2mW4Nc7k8IVZibm1gM1nBzNgCGh7O
+pa5k3LK6yy/kpK8Ckf3R6gPH/K3OiZMFDY5vV082Lc+suMHaDhr+gghZjYuyRezLcqtY5Fl/fOa
/JE00o5xPGNIEz+rluoK62h3lWFoWuKMX5IEYJFMRJPZaL5PU0UduBQlbNN14iXplL6rDVmaLWHa
am0hsxAzH/lCS5Ppj5598txRPerA+o6cfUkM01H/j7Tzao4bydL2X9mYe8wHbzZ29gKmHE2xJFGU
dIOQ1BS8Bwrm138PSr0tEuIUdnYiOtglUmIiE5knM895jRsZz+cG4gYEDfm8HYCmAqRASEyrauFO
iKrD9YUim7+JgjA3RElTJLT/gUMtsw3niLJGPSbowvnoKV5EVeGu/tC0wjwq2ZAwOBLOmVb9ZFTo
z8dKZuFYXalPKhNJTZEtDCgLvzc5JrqXT31KyqwgsZTolO9Uzf/z+7/+xq9PCV628BYg+1IVKwB9
3VIjv21nNbhE7fpT/dcnYM5/fg9K49dSiafDpRg/YeD3JyxIbIvPE/nNbTqhh28aermN509a9eFy
KNdTCPeR/1lOOdO9gm9jTkaOBWVeGdENRG/8m59qVRcCW61w8P95neFOZlL/4QaJcqCr9V3ylLVj
uff1M0EGnVE6Llpol2lNsQ3DXLmb8NncFr4p3xXyXP0XYZU2/juBwxPc3laFq6lAjah91NdKmA4N
MM3P3Zh4vVag9yDi5TGWQrNVOyvyLvmeKVGbbQpFFojE7P6FOlro1XXyvrtYR44Z7q7J+CT05XCs
NHM6yVH16cKIL4ak8wIIxLuiKCT3J14mmDAGzDJI1mIevbucBVKE//04SLe+KAhwJBFJCS3jncxF
8lSM5/uLFaRuTpyfLjx4WIscjWZRbE2G51kJlbApokJBeUMEZ+nr1P3N2rt4oFw+FVDCtRTLp8u5
V4/D6IBkB65MvXyL5hZ2FmxO7gsb5UH7mhBfblIdGqOVicWWJyZrrHT5A+e48Z5KpmnXHV3G14NK
a4RwMtc05KJ82YkBmtyOpAZ7m8yBtrMaAc1LPKiJvGnlXQyNJ3rvUvjQNuwb+SHEDMr5yamm6A6K
QMRKp0wN0vBDvQ9hvR9ySCk/sTYyK8QLytJ0LupKjYbQDQoFotNn0ufR8sWNIceoMykdYiwI/J7A
FLqy2SEeIYEZ9KvyM6eq8k4UUt57FcChF7WvaSM9XmxmdJhCjtJ28l6f2UCRqJ43eRTFroC32/vF
pzxj05IGkaS98nCeoYwdL+CA8OBXYQK7GKswYU0pQgx3RjYm5kgF1ISi5EsamXruueNuMuSPiuK/
S9pCezTKFEhalmq7KmQwhwAQ8PQ5D8myXESvcg0Y0siOvpsw6EXe19+fx765i8CN4gX8/RISS9n4
CDDm/O7njRnCg7DTDfvCebCGPLtJSpSHw7yg+prfYdHePHYYpl5AFFad4nGCX+78+Bxhg7vLk1dc
rLFNgtodzvvx5Uv81ye932DxLNz+7NUFkXD5givLtFWM8lnPrBpLA1F3xkkOBlsU2uLu50cU5Q65
zhYQInbmhrIYdDDHHjRLrN1z0pJiv2gsFPKdnIQwldl1Lrd/PT4JVZQ4F1vREF1hcDc8XpmpD3FW
mu+uB26yWq+3dbhqhGzDUERLxRmNa9brGxZX+TyqOkG++XlJCERg1HpXcP9IrbC9VwOdpDYJOy9r
USJSEVGBlQBIUMkbZC4z3vY5IK0joTIOn4x7k95Wya1hTMntX1jIbujG+6JS+71uApqWjaY4oaaP
UBqiazf4iHfO5dzczuf/FqKM24E083KyY3dld3YvuKAOiBrGcJ6WIiOL0/BDMvsE1uixuWbWNzds
baLHQR9rOPSD7SnQgv3lamRy/9gFWjZB3y9OQWLI3xEE+PUBdUesbooEsZqYoqzVGhDfzpL2MS5b
8DZ5Xm+qstA+6lli4GOQm/tRjvSPs2+5LYxUXcXKRy+slbRD4pu4sIRS9jj65h+IqQPbbDClEo20
3QaBcb4rqtlfCFqVrkUYC6RKu70wEdvYgu5R++32AhetFOUr/Npi12bVM9pOsBoyq8jcECPupIT8
o8q1fvvrS5GqEX4P3Mx+fe/yqZXGYwNS0FUg4G0KE5zRpSwtk2/a4gRnOvhkqa4+ie1TpZgfE/gP
zz5GDwpnmEPQk+3VVPQCZ/JxPIWV3eih+D7NGvLKBrc/QZM/Kfi81P0QfUOElxxPo1q3yIRke906
6zfBbAXchNyo6rjEum9CEEzCM/OS0moalagy//FSSg4aLFayfNI56XXPaMz7zymQeO3c/tGFaGhV
bfu599FmMGcFpcsXf/6UqwUY61EC0Clpol1zUN5TEovfYVSfvMO1yCnLOn64fIsie+FUFzwvXhxf
UQAdPgIz+oHcR/oj1Z0s6dUfaN1+maAC7rAUUH7KoEKjGO5giIJ3aca9MCtd5+dz6KQjvZd1UwZ9
Ue5xZGUbRTnLvXQoElJpKysFaoRzBs9MpmrFIeA3DTIWsEJhW9Q1+kYNTFncUcjIta2QhMYN7un6
9icVaRTOs2iHOHnCGFNd6qKQ+qx+Th7IuwWIbSjA9TiWfPhZ1rWU4TkW1WiH4k+Aqm8lfoAF9yFB
mdIXSFc2QwNuuRk2lwTfJafHaT+G8xx9qVPcPH+B8AxsfTAfi+xw6mq3uahKnMnM7JPEyD5UBS5P
YGT6m8s2hqgd2ulhM3l1Jn4vzoEBvkVLEU/HCNu8AJb0FKg1F3R0wMvCeKh1amgpSvA6mIjLd/Rh
Mh6ksYKJnVuHX9+KI/FpzPTBCXJwOhn+iOX9z7VRy7cclg7Yyu3J8xR4gEwvy1oCYlQ/RR+5txC4
58A8pMWxZlcxemTVDPnbz5pxpYWfs9Kqb0MVK4TLl06GMzINOg7JelB52TzxL1yaqZ9L5IrYv491
OOIsN7TYmjKgth3JbquhIlnVOqesLvkUpv4zBUPh64jJOZI5IJuG6YcQEELmDyPfEfqivc/mMps1
p1k1iMtZI5UoiJOBTQpElH7iE0S9O4KDS24L8Mu3KTygQy5SD//rW9oEzVjRldO5gKeEinh3X8Pv
vM91HFA7YtQ3H6RqBVnV6m4vIP1KjczjyPFK1EKyoWqs+DsSpSB7pK8/VUi7KYl2QJrhRs5aloZV
QTuIMDV1AknWvDqGVkF4HaZzj2hImqFqJytPHMrOP9Pb/+/78J/BM6X4i3Bx89//xZ+/Fygyc2du
F3/87w9Fxn//Nf+bv/7O63/x33fRd3hRxY/26t/aPhf3X7PnZvmXXv1mWv/z6dyv7ddXf/DyNmrH
U/dcj++emy5tL09BP+a/+b/94X88X37Lh7F8/sffvhdd3s6/jQtR/rc/f3TRcZZfnALmX//nz+bn
/8ffNvVz/j38j3n48ucm+rr8l89fm/Yff2MqqH+fUdaoGqrg2uX55NA///yRpv7dgJkHLgGsOrAC
Dg05DlIh/8z4O4K1igXHCKS2jJ4v1i9N0V1+Jht/pzo/89PQS+X/OC/9zyC8epm/Xu5/5F32UER5
2/zjb7OHzM9XPvcRTp1Iysya9YI1DUHKZUJCVU2ojWIlnwD/7DQNCXs9x74220nmapBdaYrxfQk7
DxKM8VrEKk7+XQ9d/0BGwcUow5vQyOa4uy1c4cFwX7yUP7v7snuv8y2/d28Z12ss985VK59idGPz
XnZhJ05B9XOJvFohL1uR3h5Fy5BAChgmKgavu1aRpdLLcyqfWld0pNvek1xu2l5wJx8lB9v3Tfsc
uP5Kq6/zaj/7xkzQoWBBQiPH/7rRBqCGXhqBfhrFzyK7FjI1bmL+aERoNVK7MbWV/MQ8IX+bKy8b
XLzAJJC0NDib2im/rffDHxj7xBvhPt2YD5hc789e/s7nrmurT8Ln3tbXps9rbMrv3V28yiEF/lLV
yOjPAmIzyBX7E5cK/77oxF2JKSxIXQQvAZbjnvWvz6KXHZ9rXC8IEyL3QqxGGOkIgHEW4dY2ZV4A
8/d6M/IlFbpcjS8bmqfzi4Yq0ju5UAraKQzOke2nKd4FKjrQDaZ1G0yhcce1xeAT8hUPEQnhSRkd
MyC7SzolM84HsPAbVbyLGtWeKuG2R8JJjDNgEA+NMUCYnXaYkQ1BuJ+FPQOEmGU/ep9NKLNBuLOM
szdKQB/KwCuFs2t102HEU9nAXQZUVoDiUBGzywJUBkt5BBF0a1Wpnf8IQm1PjRhlwhtFj44jBoJ4
CsHZRSTs3IfbOFO4fDz7esWR0ziUFg6UfgZ9G4vi0EBML9wl6bc6Su04+dwj1VCXaAxJhIPxfeVv
YCAEnexU8qNePmndIUBcQqmKG3OU7jjhP8LH8XQLDZEktYVEf8ojqIhUoUM0kn1w5GPqBVrPmU3G
EUPyxDHfSGK9k3u2/RhPbelTLJxa/2bAOCcsP4n9dpbGgX9AtVV2hc76iAU2NcfK0wscZCvp0GLF
ZmjfQn6zXrZ2K5BB1JyCFBwyEUZZuGcVh1BQBnjF2XlMZgImBXUPQNp2h8ZvNjj8cLYTH1C+aYSv
eaW/U+p77dy7gf5dTk/F9CkUtmUubKb8rlWrW0STt5hKYnnyw08H8O0Ma4CkGYWYWcFziHlfZxSl
uE3peCjoWsINBx/ys/YgosWksGQKmCMScqUtAk0TrO/e+qpLSHKZ4IJLfm2Xe7Wy7YE5AZCkCtfb
3Vl/lLofkkYBRa3x3rHOruEX2BdmtsQdSgeVog31IWjwFCvz2wDvHOhMXtHXzD/Gyyo3yDa/ExG5
DGaT7I9d/K7Bi68fsw1pjA3Wv3Z29rdGfBqE4EtaC045wdgNQxuDCbjCNqgJDKhGOxd3haw4o88T
tBu0hO4CbQAIiUQyUPk4KVBtFL6IGVrosvE4TRPdD5w6fM7RrsEkYaeAqezILBK90ZLB6jv9gPlP
2WNSMoluS0YanZwvzTl8GgmjNbjxPAb1Fc6KepKTI+zbsd4rQXYDCfANXqIUrG8DBm3AEoRbwUGI
6LWYOVUHbZwXPX6HSeAYobGfzB+50N5JU8kLOpRKgR0Igjh1u5Hj8WOuDKAkAYyQozxZMsyTwnSE
WtyUve8kVmRz5X8KQaZoVbsPw/NuUAkN42M61VyjDAcFxV005q4G28Lov9Zx6uQip+aidOLkRkse
iSfuNARU8cqVuPi6tv9nSAYtiCmSRJZUXoQrDPT6QYkl7STG+kaOBjQMkxXC6VsbOFbjimWKlyPR
IvTWQGHygD3wFKsfdcrI3bs6WEGlSW9341cbi25U57YJWtzhT71D7vUh3wQnwfFvufU8UPzFWMoO
VzR7pHmr/C3Qv+jWfKB4EejR14rVsRq1U8rN0NOdeFN+sxzVbj/mXr4tnq5vLG8cTwBvIwChAuLm
oLCgq0txFOqFcNZOiFF5bftUwCTDndNRS+96Q2+MJA1ps6QIFRLNXIykjlUlYoyqdpLQsYjFoxF9
v97AAox7mXKvWlgMnHIGDzBVtGDeqYfJzd3hqdua+8wr7tJvzZ3/2dqkbkROBUvdbeNKDtGtcNpH
Faqhe34MT91OfSeAPFnZu9+Yp6+eazHEld4FUliyFLAKJXCalN5+TFB+r3dfep1opPvcFRBJNxSZ
RadBw349b+oK8mqkjsppDJ+0UXemMN22wNhbC2cOOAN9HruxJboCHnGaKqy83jean3Mj5Eq4NOAC
8Bs+2NKURIWyfVK32bvMO+8q1z8qDjRsr7i53lX5t0mLEvnLthYsVbGMijgHjXySt8G9uZ3cZuvv
003oYIrosO1tQA24+i63v5PKsgMnP4Dy3FZesxKB1p5jMeQc/Fg1UI9PZhXbLSJU1rdKogqg/HnR
/qe3iN+O1686LInzAfhFTIjqRJfNc6ucRHbpqMUfD2U0JfsU6CZVcxNgxkOYKWuR6Hr3KD++bvU8
xYY6JLFyYj8J7RA/iUGi0hz9kMDNhDgIDnLo+egzpAkaC33zgOv1HaRMD4Vw9ECSmx7Rruuv/re1
tBiIOXi+GIhYEowgMxhxOG+2nH3TlR9j/+N6G78H/UUji+uEEchyifKRcmo8qEKudlM5/oPhTc7o
ttt0l2+Vh3+zxcVWZiQROr8x3YpvUfqCxs8NMXF0W/yEVZMTesFGWxnI3++li04u4rFhNaFR56yh
6CNu8p6y812ubOwz2qH1qn3qCW7qrK3ctRk1//zF66tnAzBDGSD3+WjpBPdDXpK2z90klVbCoTHP
hFfb6KJ/i6ir4cWNdkhN/7QOaEc6OWHyOak124SUgDKrtdMb9X1mkQKMoGYZYvW51tsvnYEjKzia
z+eIk1orWrVTlMqHCChrAD41yHJy6Qi0gONUvuLGdV8UPbbp4I8qjqL4B9T5+1DmyNWMO8mPUcI7
79QKfb8M/kw1UuuuFGw8DGOrIEOPCMZdCPCrkb8LUYih53tdTD0fcFurnLnOqW46YP+hfjP7GwV6
D8QGWxjG7ZnDHVw1t44PYliCxogeUU4/ZhnYokixpwGvsCzl2J0LkyNr5UmWzE0lW08xWnHqhDxx
9q2rY/xVVzbhtfW5iMx9NMhWXjGRW3Q9ccX2wPF6PcnL6wtmrZlF4AV5obaJPiknLcOnV7Bs/Tyb
q1orzSzs2uY99eVGI138tF7M1wiFohbwJN1xww+yCa6KOo/dOFikeMKd3h7UwpY+1k60yR1z5QS9
0sfLhvuibdkPdBRwiUJm+y1qvyB4XLdfrg/jyqbNSf31erRQt9MHiSDg34kOprJu4ZQ3/UbfxId4
ZTdZ684iqLZnOTJRSVBOHfkYHd2aPMxcEw2XlS7Nv+f3dU+2UlFNiF1LdkEUJUrfNubPfNtErq1A
rtHhMriVXQCDghuvvKd/Mkl+tbgIar3vd3pjySQSCd6Saz2hsTvnvb7neIuT5Gud+tF/p+27bKWv
C8Gd/5mev1pexDiKUOio6LTceOFDdy/Xtug1BFQHD5ofiM/cgjrdUNQ8oYZYngLX+uP6YL/9Tn+1
v1jtUmP2My1XPkXk9ZsJiGuO5nHj/XutLBY7KgjcuRngUyVQ+5GQEDMj8hIra2HeYq/MG2NxxDIS
atkZWtunCtZePG5KgM7X+7HWwuI4hf4nWdlBJZ/eg27GN0qQjc31Ji6ijNd6sVjQ/ZBX6GoLMvdV
5FuY/Q1CV7bpYrK8LTYkm/711P0lRP41B4zFusZGOw/yiBaTj51nbKKDKdiTtlUfug3HJeeM3E1v
Wx9W+rk2lvPPXwTHuGNzD1reVuNVX2WHesFGJ7Hsdi4OMYcqtzF2WVnn82K6NrTzYnjR5Bm30UZB
r+MEQ8duxsy58IOTyrF4nS2Ip5Uuvn1W+jWwi7ASDiROx5aBrTzykf42d8t6O9wMAHKcwZNd6bHF
pcDpdsr+estzR651dBFVDF/NgcPTcAFkrzWeccSxOUQ9Xm9ldaougkefqnCbc5qpXZgq7D3nyUVE
567fgDjb4rxm3l9vcW1AF3FEbuFE4p3K2kh/lBb50uE2Qw8Kky73ekMrA2guQomfaLFaCAQsQP0o
uUz2KD+kgDyut/JPril/TZBlfU7oBBHLXHY6vBHvOzzqsSV2oUAH2/mmkkm2kmzDL2t33n9ycfjV
7CLE1GIPgB8JuMum09xDbcrt6nnAjprLQ+ciDi5Db7GtfbVy215ZgBfB2hcL0BKqXBHnNQ8rnSTO
UWvBbn8StcdYeb8ytGtv8LfwkvSYpDG06tB9VWTd6yfhGUBQ3ZFZRr4R0QDL6jxyLs5Enh240pMW
TXc6qpjIgqy86LVtfpk6kxBO1Cdr7vgGzL7rb7stknMf/M/Znf6AFYdNbcDBlqa7f9/frJUSV9/3
Ig51OMqoMMKJe4fo3jyonvGk93vftZzOlbxzulVv6jvfWyvqzcv/ShS6AKJfvG0kK+IsS9ktU8zq
Gxl1XSCzQqi4Xda7PsboVv0vJ5Rfb2XmIiKJgj+ZAcqVJ8Xc+/3nSg2x/CxXouubO5eKYSMFFR2a
wCIKRelZDgKTeyluNDa+UaBW1ybM7ynkuSO/2lieZSi2IIVrVmRJjvOJNPEQvVTdaN/f5od+N6xG
ovmZf3tXL9pbnGwKHaH7QRkJeJCuzYaSmIpURWQ+gA1CBwWIo55o7/wAzXwcr+0g65HTGJ/6tASz
2uxCFSODVHpEv3w/pdxuLfXTyoJ+cza9eMJF0Bq71sj1iVfbIrPgmFtlgyvaN4rEh/Pu7ES3nYte
dGf7T9FmDWew1vTigIQVW4IkvSSf9PNXdLjc1HiH0Bj0+sCTor3ZNyu7z+rbXwQvo6Ae3VqTTHa0
92QP5Yzd+KBs511Ve1g7LKxMZ2OOpC+WqS4iVzQwsizTR99UnR5G0fV3dwErXJtdiwAEG08sRBYU
Z9reU52EPplb0etO6aa4S5yz07u34a57UALnBCpvZTjXOrg4DVlmEcKdFjnfpiRjJgehpX+zhUXY
8cdE0fyIFhAuT6kixm22uT6Eb+6cL2b/IuaYaoD1DpaDJwjwWLAJdunvpxmjwdFHbETvemtvbp6/
Wlsef7RmQiokMuRTZ7yvcS3U2gbgtr8yLdQ3OjVjkwyqV6Zl6MuL/tgPSZjjX3uqNPEho+xtS5Ll
27kCDzPtZBNBxHrwMI6InVQj75e1ht2baoN5Q+BhnksGIok1O0rCe7k7Ywsuz7X7UL+JtSzzBp1r
y6CoD4ncQmJH4XR0K0mHjvmh6kjxF390suzBKZdsTR6hUw0xQj7IDgnQc6S6OmrV4El+h/xAUkY2
Mg2dHZTJ4PoqzMsIn6kuwttS7jC/s/JkdLK4/tDFxb8+t14N0mLtmJk6+PRHwGgl06C5+velIK5I
w8hz8Fws0FeNLJaIlKZNJcmtcBo26QdOCE7/bN0394iJ3OiqjW6CM1xuLBidJSXj4cR3CV+216fd
W+dhXVU4ioDYNTXzQjd/EYqsrCkLJArT47AhvI935Xt0ObzudpJ2OOJqTuxhDyusTMNLCnDZ+Zet
LgKg5ffnULDi9BiqhUERX9yhgmyPLQy9JNtEUXhEAuNWAvVvhCtlgzd2llcdXrxcCSnDJO3z9JgY
3b4O2b7QNMfUwivHzDPPDZKl9cp8emtzedXm4l0zjzMyvLQpHVuMCciE4q1ynBxgEyOFCn8tlqz1
cREcoVfFWVKE6bGH/51Ogisou1J9J/rWrhSnfQbOJC66z5KRnriTb8ICSZUuGJ9UaTRsrQW1OCrm
sRWsz2h2eFPNHpKpPzpSZ06Dtl8uic9CfOP7d6Mc3MQKpotivFfBUiUpqkV5+XVM3zez4qMYbyok
ENohdEdwThr2T0qDhqk+AW+HhwAt6ATu4/tYoLDfJTtfyr+oJv4vofK91xSPNVgbeK/mgGdQE9Ux
jdR1BFgqJqaV70xgIyvr4a1l+XJmLqL+GUccw4h4Vf3B3A77aWfeYpZjK17tCKuIw9+r7xLZ1l+r
b3nmbCWUnLEAT4/4RByr4bOh4/uDdGlACPRrIGZqs6kt1W1watTCrQbdIGX+WCB5LCVzpnZ0EP+3
+xHTYd5alUFhOIckBSCTZDBT8GvM9uOZVL8Vbs2g/VK2R7P7pExrm+Ubh9lXHVkcZnFObC1WtH9i
c3F0ofGmsr1L9c4ZO82e4mcpGbejle5W3tYbu+arZue3+SJ6qexipoBl0vGsWDKSYZEXaqp9HgP0
13BI4NSKcgonSbtpcrvv1U2KVlb9WZhP2/+HHfzVsyyOrOyrlZAIzJwY06sKmJQ8on/crIEa14KJ
ob7uc2EpZSJX8wzlZGdsGgfJHKc9FPth2++KtRFeWQ/LoyqELxGGGyNc82IFnZMQOr0JwDQ/SXct
YTM5f2/KDxOJ7DoXbuqsXdmhlDnxc2WvMBYB24iqBhlD1ki89ylEHho7duun9v200zwDE5qjcmeA
dS637XauU3S1bb1XPlnHklIsJiMnHPW2awnctem+COhVW1dlgz3ycbBQh0RWbFCcFmp4L30qsdkx
R5KAZreWYJln0O8joSqyRtFJleVFq7IZ+iXCDgJnetEpwVWFG4RfKNJACdpa+7Xc7VtJDGb0r/YW
28hZqESzMkx/LukXtqh8KEMSqoEnOI2b6uC4dkJ6MDfmTbldq+P9k1n+q+1FHEa2uYEdxbxr3d4T
7G4buxmzXDuAUNlK+5U48vb7/Ku1yxx8EUeA7aKcpifpUf0iSgeUKLEeQIbZ9feoSVDrzpxc2haq
hwg/mKAPpdPv1m68a4+wiKDnpm2UFme3U90czp28mZrQmTXyWgUabwWAlPL5OXi63vE5VlyZUcoi
fkJgng2e6PfQmg6ndVBsf1xvQZonybUmFuFK1wqx7Uv6NUP5/Xw77aFYBjvcyuJNdHc+zAzi7bgH
hCwMLOK1s9BaDxcnTTPRNMR85x7is1tGMmYPK6etedVd6+AiPnHLNgq0S4iQY+5EFbvweX8+d04g
HAXh3fXRXJskiwggDnJv4Jjsn5Cv8Ayp20g5Dm8AXs9mdzdL2ATYC2Tqyl1l7sG1Hi7igFqF6PPp
KQ4tAXtODywaJ7lOAFy7UmxYe1lz918sw0JFUmfg1H9EldcNmhHx7bX9bF5GV/pyUex80UTZWWUU
ifRFJZ1l3ASHQd63Hk4Dx36Xd/vrr+utcs3LCLq0CmvOOnmeuTVz0LdC/dSkX7uzBJY4tRsYdmh0
23JLNiZGK7k6yMqPYBpWpuc/uWv9FdvUxRo3kcsWRpln6A7lPtsFh/ym2Mc366fZt4ARr3q7OAH5
U5OlksDrC2/zffuAIbQ73eO/8hB6a9Hyn9xbf/VqEVbA1JV+CKHjKCMsAXbOzrBw37S7LnBJEKSb
yWu5Wa1mbd9c7Kqqo/6lKBao0dcz1BJCUR8Cuoic4O6sB/akdg5btV1CgsJBzb4+gd5c77+aW+5L
od8hS1DQnGQcYbA4enDw1e+TGHtQ0/Fi56Ygtf+XRfiizcVGJPhgt3MVDkdt+HajcPtCXOJ6t96e
ky/aWMxJDcEry5xj5owQR8hoJ+6Lvfm/2dnfPDOhkQSvy1JM6bJCX6x3oyu7xBeK/KjkEWrI0x4Z
lPcVqQ1L6p4rGASChKgAjIg0QE3cF71M0dwBpbvrPX5z3ligxU3KF8pviPGybZVgipL8KEgfA0l3
BxHXLS689SC/Qx5gbXzfmjdAaFFXRllc+g03joAqYhJ6nx3LT1HlpJlzrl0rdeKHxq6cbFu5goT3
havUdvJBvC0dEHbb6x3+ndzG1fblIyy2RZEMXjFkWY5i/GMfBEiMZI4iRw7CtF7H/Qv7w5s8uA+l
b3LOLdbivpR+MBrUycIJTnC4Udv3+qwgVQgrj/bWpfHlk83v6sWU0LsmtaqIwQn84TFBU6JS1McK
TY/rI/DWZvaymcWuGeCmK7dlmhP7MdNS3RL31ustvLW9zORIAHcGnFOksF73pJeo7RaGmh3PG/Ug
e5GXbM1baTuXGClb7Ne258vvW2yeL9tbhqNCjYJSyvrpOAQqdk1Y3AeancT9XdHB7S7E3SRFrqR9
7c8SsCbtFga+7aPiV4TPg/58tmKnCWB1VVCikPOsxkcVTnf+JQeqMWF4Z6nC1m/Ne8kQj37WtUjd
aSvvfm3ILhmZFy8/DDhPj6GWHTlap/saxWZAFIKnuogmDx6wr9Wt6nItuzZqi2CHNXsgC42cHQtP
POgHay/ssidUN+c3doD3jmbl0dqGG/1D4NU7677cjRvJSzbNU/4YfVuZMvPkvvYwiz06DKRRU6vz
dIwF1GLaAefE8bHUrcdUQjRF/Dyz3oTGv+0N7CD8b7DhnQS4qD5VD9I0OAS4XQr/6fpTKWtPtdjN
zzp2srBQsmOji64c9g5GtXu9/TjUZ8TpKXyaD74SzNapD8D67THdoh9uh+EDki5Ivmu7yTp7hVrc
VxVWzOXnuhe2ca+7LZiKtH/MzOgwZsP3EC3woq5wq0husmHaSAEI/bG+P6fFCWTvLk/Lm7LVt6Zh
rvRwrYOLawgkFFEZfKZdAqtNjPttI53fFXiim8ewXEuvv3FeN012GW3e8zScNV+HBSXSa1Fts+wo
yoHXieftiCClKFtoTIb/h/P0q7YWUS7Hok6L5Ho61qb5PNSYVM3oIKu9OTf4UlRopkMQN1AfE2/H
7vn6tFkIsV6gnK8aX8Q/TodZ2YZlflTFAWLqgLfwaGeG4TVytMENAX9rlD2U0k5NiRw/eA8sz2pR
uff9IzJYe8W4yfISkb97hERcPAR36CHaaEpoibwyAaQ3dp0Xz8p55PVL6ZMOK4CE2Jn36l3axqeR
ZTROhSNBvEQr0jHDnZq+a1uc64pPSHLDDjYOHYml6rxSAnkrufLqWRZHvKjV+nKUGLd203ujl3gc
wB4g0ZJCg6exv/6WVltbxL9ClhJJYrkdhybfGoa6kTLzEBvJvkXJKkDERdzUuB0Lg7Xr9OiLL61B
y66vB07ur4deTQOqq8hsH33MRmQys7X53moh1J1XVsMbx65X47oIY35ppRxthuyY7tt9tdX32lbf
iLs1tuPaVFoEE7mF3Ylly3QcNX1XC4+FIj9gkrpyfllrZXGAkybEwYqaVvykOgrjTdKYt5a4AiB+
Kz30asgWsUo912GdoiF8FGEfho6wKW/xed1B+3Vn8DmluS2pVbgCaxnGiyvjbzvhX1GSIszrWdHg
/5XLU50fZxPatv6CJZ5NhtU+myBVwX6rRuRNsWpXFjtiVDqVqe6sGkL9A9lomwqVrUy6h2OZm+nS
Vi+hv4df9MnYtZVGEe0opgervpGsu7oUYILrSCcfx/no08Ze1n0OxsIefYu7avYO0bqNmVICLp40
DTvQaqckuVNNBwg26BkJ7wul3JWU4rpmrtYFNlV8u8i/CSKbdDo61vnrmefJstnxHFORUXaG+nYY
lE1RlrZqfhwn6JoNdbjEndTkc45hgY6qfyg8D8NXPYkdHWplO0wo50lOgfRbhnF9n3yOGm2bJuL7
fGhducf2OvBUTfD08cEMUG3I9vJUbeBXekYFtzfGwWzs7FEyoQ1Jp7iEhcPgSTicolB9gzfqyhRd
W9iL+I8kuyIYgpgdQ//s4RHAszaYGWvOvLlfj2LyvHZ/my66AheXGxyMwUXMxLorHwurzo75Wd5C
tkc0DxQS+mXvUp37lBx96JP+JPepQ7XT1kfx3dhE2zaVNomooUOkTTu5Vu26mv6Im+JzlOJ/C8ti
wPpA0EPXimNXS9aoY28GpBcPvQi9ahIhSYVYJNmuYNdsk+2MaIoPa+WQt2o0Jhq8fw3OIsLGRtr3
KZq5x1YK7FLFek/AhmOKvuWDcdf7Pwrk6lrEscJzfhhM6y6zWm2LC+YndPNs9nAn0Ef09bilRijq
tf1sWo1quZZADIW9+D4aKZaTEwyLb4WW2XBF7aE9+hjo9FLhXH/T87q/9qIXQTwZyl7Iknw6ClOO
iW1+KMRPQyyR+CwOCkoKhpVvr7e4NrUW8RyRzlYNkZ48Chgem+K94IcrGdy34GCvXtAimJ+LEJ+1
sZ1gu21xoT6APsMeEbQmFdqxczrikQTrmaRSJ1lHE5dlLTTsqv8qDuaWo5JtjNltZPmfq1H+IyMh
5LO4/71RWOwEYqlM9ahGGUESkfMEUv3n6w28uaG9mKSLgD+Fcd8KeTEdk+mxi4d9gQOiaqzQrN++
YL5oZRGTMix9i9RnpDnl7es9JGtX85qNbo9u8b+4Xb6VdH35ZpdsO71TB1M606u5KPj/SbuuHsl5
JPmLBFCGMq9y5Vvd1X5ehHYj771+/YV6zVRzdMW9PWAfFugPwyKVzExmRkYAC9BtIODu1m/dLR+V
uVa3+7EY4wR1vZ/0ajGjxZ9Mp8ABpeVecfM7bff/+lbfOeXFM50UmVhPJEJwBm0nnU2lrZAk5/b1
Vf6X/UDCAnUyHRJczH7UXoPAnqJCj76MMeOKKqAR308QqjaGXaqC8KAHtWJ4m0LhkLMyo4T1z7eL
+mdpxjUniSwO84gnL+2prYtvigZ2EiH7NcmveqJaQw96RmJAM49shgwt97S2hq51u2arY3AWtb9N
l3z5RmjnxkYfW7cWvELbpdINxVirv4VwSidMNmaFLai5O7HUbY32tU8g0wS6SEHDi3AYs30eCObY
xFDHbN4ogXStovyOCumsjilUrZodCVNHKWJTjWs3JmABJ/Et+M3uDb+zI3QtDPxND6EMk0DLoHkd
6Tn254OhY7ZOMd7r/ikAeFKt9A2e3RDygIJnOVugQrUisdoJerId+t6alNbKwaCoUCfqQQhQZ2YZ
o8+KRAnc5NuohqiJgQtkTDeEFLtofAnL2VazX10GoT01PgtjD+JffzOTwR66caNCtQYkxScSfdbi
vGkKwQTXpNtG+S7TRYiGRHvaQDEugWJpTD1SdJsigkiEAaYv+V4aF2723NXb8l5QpBMoUq0ufZIG
epJlTERDaS/OY9Ddzy6KXLshUncNhjigkpHFggV9XYvk7aaBXkOgvsfyAUSOZACrk+bK2Sc8B7TS
MeI1p9uiex7jZ1LuIFyKLzqBgTl3gkGCzoQMnNNsjr4BetjeA2OQU0tQAZ0eAjT8uhTSK124n/Ty
CVpFbpUhreTY5xKx2SgIjQENdQkCagqW4iTu454atYb+ykbf5zZA31ZiARhoA2tgRTYvUVl9JF6u
xzhnsSRxpFQokikb8F7b83Y0AYLdxNv+xJ8+XcsbLxdjfLTaE4yyT9jc1B0R3VPIpcTtOfeL4/VT
XBtCAa3gv0/x++8XbmxuiKIuIkbejHsWRZEHYldwO5E6tGs9Hj4H+tkSfbKVRHg3IOwHVRwUTG7L
5CMF+1ZZhEsmTW5jw5dtCDyZJC0hKsKLvLzD/84eLn5mloGsqo50tLBTL22hVN+WeE6OGSBlPsD3
E1RuE+BqpqrYjILiNFkBrW4l59Wt1noGP46L8YnT5IMOMIcRpLjk6MKY5M04dI8ZeHy2C/dM8wA9
kN/yW7kv7pN7bstiLUEwQFMgAZgLtCI7MjR0gQHq7TmDzWvg6mi26r68TRxARTcShF92gIEUPWok
vGC31sxEmwYlOzAPqgqQ2T+fojFECSYpx/mHstUDJqFa3WO/hUzuaIkWaPRtsDPz4Grrh/1nUYMp
SGkzhFMgKZl6BNw/cP2ALFRvgGGbgRNthtvsmEkm1AHIS3QLInInPF2/G6uHfbE8E3pjMO+ERY/l
FTCIGZh/RUEoTCVOMr9aX7g4WoMxqRx6KBigx9HCflX87/fCkunv6A0q/nfYnnFnoMzQWtC8P3cB
z4su//pfXvRik8y7SOh9kOt2315U2WAaFYgt8hodhU2+D1yRU9bjnSjzcIGohSCqIU5Urd+rwBuk
yIzrt+tfbe2pcnmcy2+48BRDJNGwNbAh8JC0GJYvucRPqwn05RLsU6WFrIicYxsL8mu2h01qg53/
2DqiNZ/CvcDx0auF2cv1mHfHXJGibVVYyCgeNU/C5QMFuk0rV/LCN+KitW/x56J534oJd3mklDLk
L1Ovad+n6nHEtEMTcx59vDUYr0KIImGiA9+qb15IcS50NNfur5vD+scC1S5E+jQiqZQ9vGgCN1+v
LHBp6G9sEwDbQSZ629mSK219x+B9rFX7u1iPObd2Bot32WBP8Q7w7I/lfVVYhoUcCLx+O8mOXB6A
bN0+LpZkjjGrjVnvY7oghoQXSKHfQ5xYO/WObNVWqZipBW2q/9+pqoxrlkIkzzTCLqmnvWjuvIXy
gqN7kovKlm3YvPINb4sq44spZIpnjEYCpnRSqdkhCgBtuQHlXLmdAbnsABdKPMpxV2vwUh3kef+y
HZVxzRC3h0JCjccXBoDAPrfwcIDCaR9tNCR+0j1grkeQi9s8TM1atAUzPciFNQIqacxk//RhiTwP
BR6EePQ9jXa7g9RJdQKH5q3qJQ8yKD9CZ+JCaVfu4o81mb3KuhynFcU90U+C16km2HWfxy1eCh+o
Gx67W+UQuNV/UYr4sSgTfbppzOU2wKLCFgnVdplp1I/FC6q2AFpmzw2Pz3gxSyba/ViPCUAQwtBG
CmFvr23uSFqDyTUNd1IDkiHBW1jjoWv3SJTgGBpcwmje+S5/v4hLAp5TY6Jjq9TsodxkYkGwc80t
WDxqJ3kIrKFd5jcczkXlLcvGKlKg7wKVOS+YnJJaammlkrkwa1QbwSFg/p93S9knsnn4t8XPXTtq
xu/iXZHRboCHIEQwMxCRlkHp1Aq1KnVX5qiXBPWWs9fFWq4tybjeEbJXcSZir+Fu+E1dcStY0624
id8UtLh8iz5cX29xq9eWY9xuDSChqhIslxujXRXhqYWycyNLLgTtABHITsZIoPzacj6pvPI2RDkI
0D4VjJsKdGh/WpIKLjM56aPhrMW/OshzjKIJMXTXqHzMTKnbpC+cJroDaRheY1R7iJP8Mdfll67R
XqGXhV9Wg2ewyzDbWLjNKJz0sYvwlKp/tS1Q3FPhP5RpAd0R5Skp76ug/8BI5AEPMIsk+3l47fJP
Gn9U5WlObqc64HzElfB5uTk256d+iAeIHwyQisSwQiNCLfX/ntb/WIFxrmpgNGkxhcNZHlKn1u66
MIfS4Pt12/iecflpHJQQERowVMcgBGH54cNKMPqg0tPz0GhWCxhmXVcuGFlfkj7+NMYA0t1zLJmK
AVpAJZMOakdsJYQ6ZGY1SvwBPbA3SZ7QcwOvdNlv5SjZjgEEtAO0IqS5OECabpMR8TWuujeo/gA1
BzqXBnGKoF2jgh4P3NuBfDNkErR3HtK+9vT0ZspBJpLeAhvlxkJ5KJrmEQAopERRdCRydQNehsRW
2vkOzX3RLGcpdQZITMoQygrGap9OyanolV3Ug+FaLLdarXwZGMGV+k+pHg6RDskNGeTHZXXWhfwh
jXJ3aOu7On5OhRJFuNBtSNUB79FCzHvWLRrp9hTI0MxpOYnl91DoxfGDHZ9KIpI9VYUKrSwS1tuG
E5g1wGXuQffY6v3sNMbRU5UOVqrIXh0Ve0lKAYctJtXREgzPoTeZNjEEbp6j4Nyge5qDzEBsIqsT
YhPJB0QSiAU63WR4DYvaVoPZVHPQcEGsowAtKCoiMuRVhOlDrKA1+jbVzhTc6sOpgnGl5fsop6ZB
+hOVRquk5YOmiuiFjlYlYOgrvvGbnTK85sANGeNulB4DHyx00g1SyQ26ci6UnkAuHdyommFmA8pc
M/Bz9KUO/W0UgrijyUxD4oED2fHffxyhphK4GAKBK8K4mWJqi4qOkuzJEwajoREB2FHgJ9tWJic/
kGyKX1aMqZlCG1eULBlKjlq/UfzkoZjQpJG/tGxBSTU3E9rV4eB/GCAVT/Ld9YvGVobYn8l2F2gt
yqEa4GcK/QGStWByNhxw2StoCG2olbjcGsziH/4yrT/n8t3uuAjkEJ4UaNe1sjdoBoRUDcBiDr1e
mElYWBDatGj1Wy2PYfocNrzy07f3u7Y2k6SlbR6IUdrIXq5JL1BCsPvsKA+hrSXEkqJkP1ZlZYf1
8KqLyVahRW12I/ArZUM+pOkBGqg5EDwaxraFKbKnGOPxgQw5qoSADjUBmjHrHkAcsJ+m+4D4IDR+
yEjt9mX9XlTnUEidsjpmU2EV4oDRSQIV6VRPbUkctoK2Id0+jYGOpcV8hDcY0iMEt05xcCbzfSpr
90KMdL3RclMRs4dpkDTTB+HbLOy04T3tClPOn4rha2wgnJe7inoHncewkEwRcvT1Mc6eUKLPw4e0
Oy2910nrzFh5oZifbOGNWgN8wDo0HZXepD6c7Yxrh1sDLV4rbiUr70A/IpOXqi6ACO2OIy1N6I1Z
ugRsVebEIvCDfsYJ1Ewo+6dlLgKfVF98EZOOgNxnUBKwonoLXHBhyNfEl//K+P8swdzRJOhEYSqX
JTb6RgFIKj2AnBDUyKGTcpkr2ac0uyGdefT52tCMhYHVUhk6ZGa5UxxgQu1ItoyTcFLc9sS7bJwj
ZB9C+VzVygDFag+dHaskqLIa/7+PpDM3qswbPe/Bo+EFXebU5FEGnQTnIzFp6V/HxjxyZkEU5kAZ
ZBAY6PFuyUsNZ3DzJ1W2RCd1+Hje5av/7SX+bRX6cqoXHqqLwGVFYuxpeVOJ22jzn4G8lgz+2jJM
jCVUakSBwBxyVXDz+lBJD5q+J9q8iTAszznE5TtcW4x5x0RGJ9EGauiouYmyBaHQjW7j+QbuVvs/
mXtf7ua15ZjXSyfj4R8MOEK/LW0o7GLs8K7FBODUYEAbbGC1Yl/fIJPU/2UkjLMYiCCFvgRLz0SA
SDSM7bSFUxgfcfxxfaH/JWD+sQ7GZ2SqFtRQoMdJuuKH7C4M0dQhHwurY77h0YyxAFh2X2w+3xat
TyAnh32l5vxi3NPIHuut6EJD2s6+kEvuhsJsfyOLLDMzfCqfwm1mo57p8dB0bFHlr1/C5P01plDm
CmhVLxEGp9fOquKbAp1tWR3sVK4dUCqYevVCsm0FsYQ+KQEzA++dL7xd/wDLtWBNC+M1MghuMO8D
Tn/8/eJ2FpGqRboOS27KGwPtlEmGemLK5TheM6jLZZgLAxXmCAqOy2dGkdqgDvpybb8p3XH7MYJx
wwmUI0bSE3vizgmvOe3LlZm7UzTTrBVoEHt5gqRxicQJZwBs7XZersBclikC2imYcFl6iB8k0xZj
Zs5IqzOpyaGEIEs0Kdb1j7Ya+y6XZG4NwA1G2C1OnHpzdUrOiyiBb1d2U50WLndly225rbnXixXZ
UZa4L8W+w9g+CsnGfAOEoh+45f1C0AcCebBwN7tat5cECeDTctPzck22+Pl9Xy7XZ+6LUVZ4GS8e
d7BAdfIEJR1UrSCrCwb7D8UAJN1B9LoDDyzHE3LuBzvxPYG6oFVDfFwZXOPQnDYNFXwsCe99w7FS
Vv8TOO4Bu1+stCzMCk9rUnKqjbwVlr9fXHTSpsMUiVihGGsL+sy2zhsv4B0V40oAmIuLkGKFthtM
vF2NRkMpg2cJvH0wnqSvqqHSchgiaODtDKM2c8QFc6w9qi6NjfEZEpTNaQtpIS+qZqdTJVONzikE
zxfqGPUcQb+47TA2VsWH0ubcbKYm/A87l/DMRVddA9qJSc8GCKiXtCtlT/NQajcLKzjRDUx7z6VY
Xb3RFysxBiFhTA7yqt3yuSBjNZIc4CHIEqTyRw7kK+2hF3Wom9KSBVSF5YMfIIdvT7oPnTGo5ypg
rRFcA1nj9QNQ1qwIqpCQCpIUBeKUjGszMkVSqwkwc5p7YGSzMOhkD0Fii5Bbkxrg9ktbz891taO0
xhzzrq+2Os0Bvj4k9aJF/aRp3hQKFgnS7dzvM/SsW9A19w4UcqBa+tpD1lXPp9e6H57VWXQnguHn
JjXDpjE1NXbi3N8PlWSRSdzjfXjSYgpJ8qA2/aJEqoXnrjXHc2T5A6C70OzaXt8/24D/NoCL/VPm
WaNHfdPVYosB3Kq3ivirDAOvbR+KvLiJwtEWh8yOJHGbGLUZGpELYXa3LRKn7Ce8GntIr2etK4+v
8rC5/sPYQu9fP4zxwPWo51GiNbkn1hjW0MedDlVtux39fFc0YH+vqs9QHzZ+Zdi0AO1ogZawnwv3
ELU+tAB6ifKphvR0F3QHodNNmHiY36f6TTxlu6rB/Ko8mg04Q+RBMztZ2kKQohzAt1fMqNtEt+VS
8iX5ocvvaAjmMXDs8LL6lUAuQ8gSDH66LmNmjXFgoVGrVCh1CbMVMtqjqq0/xSA+ktzQXrBV0zHX
LPUZM5r0DcBfUFFybH/F9H+sz7i2uE17FLmo5KmYDI1fm/YO6L3rX5G3RcazparWVZinlrwhgTyo
f6z7cy4APB7XVhUBP4T5qusLrrjrH3tikqMCKsodFTXJm5NzPjyFk875avLiEJgM9scKjMOAeGxs
GJhs8AxYogGZaIneSP0ABUAM02Eotm5e47TZiVG/yQtsNXvthsqMYWWR/izH7jj9Cub7Tjr1cWZG
amh1yG7aKdk3Uu1mwrED0XubJkdxJOBiNvahWJ7rLPwFcg+nb76UULB7oEz7GH5SGiKgNnMQPoV3
189x7cFwuU326RL0CXAepSB5jaPslcwG63fihEAPiPseilS31S26Ss71RRWOuRjMnQ8UlK07xZe8
TiF3ajBsqkTZxijLC8pdPqoQaY+hKp9Dtimy6hyYOxQ600a0MMjj9zcSxnUyLcX85oefIFDr0KAt
3iZBtlIRuIdwv2gzGhRlFDcXd6n8Hod3QnOvV3cRwYSH0dpNbDg6yrkaPQjTJ6B2jpCc01jbVgjM
rUGsmtyN+YePIUARsaucSpljXitR8sexL5WAi7Spo2UAYgsce+Y3GJN56FqM/Yq1O2lfWff7+nHz
1mJiP/GDMKl6XM642YHDGCHvM6m9upBBxfZ0fam1MPNjX2z0J2HdkAhfdnmQtUDtoTLq+AnkmfSF
EAQEyzaGu7edx9cNXtzYlQtrMG7WaPQCIkhwCTGkOOdKtYwSr3EF41WKxvE+qx4Vk/7QRV64JNi0
OoQmZir0o+SVoIgdMKuaAveSYpLs+mmudSdkyFD+ex3mNPNprsNELuBW06JwF71blIID8YZK2zj+
ohWUXSF4E+8T6Ef4dWbVjfQ4N59T51soxgHgCsaDxIROFS0wkAsS1bbj9BnXnow/fiJz6lrQpLLS
Ibg0TvrQ+ptUdsRDAolCyR3IfW2Fd7xy6brLujgVJp6JZRvFkdpKXvE7gEvdjQ+L5BjA4bbfbaCO
CpwYL4SuhpuLJZn4NipQydIDfPCwjq3av03Rwbz+rXkmxQQ0X+sShDOsMCP9nSOz0NF+7Hlfi7cP
JqiVNMAQnICjW1jAeogeoJoO3eP7zp7saVd4gs17D6zeyj8nxxI9TZBflmmniCg9l6IZF6ADkkQg
6XOkmh3nDNl+9JJLXhojy/NURnIzqin+/bodHhLFr11fKOX9OGH8ou5BMBtp5V6rKcb+iTXo3SFo
AI+haYKBwOStFQH37zFjMvboeGqt/KhW2WPQvqjBpxxUSJcPnf8mNdDuhbJWZOMJb2ajdq9hUKKK
G0Rp7Rzk6tvU4zbUqts36muVB1sgQD/rYfxEFxjsLwPGWuPcEchZGb1ggLw45jZ8pP62NvWbrojd
GOrJ6uQf0D5y9Ehz6z5Rt91E9qJQILnAgBFUd3ta7lNd3gVKbM6ALQ6q14uPQgwx3xjs0OA/I/qI
ZAVqIchGyE2jnA28AU25eqRpuCnGr+v2u5ouXXxnJqAZXRrgPDoJ8LwWaMBkE+0UYA/p7voyHANW
mFjmJxK48qCQ5XXTKZV3U85TZ1urHP+wIcbn9mOTjBRlEw/C3YsgfO76tv7ZudEnXAuXF4+dG/vL
ZBn/ifiU9lOLe6+fyt2wAW+vG92CD8iGR+dcD97ZMX6zJSUY+HoYp6b39tgC6tq+XP867HTuX7th
/CTt/TiYW0H0utKa9vo+OFBUOUAxSD5jFOGnX7GN0RyQ3leNHTXQWwF200pP/PIs9zMy/lTuSjUW
hEj6RqIVZ3HbA+a3ELqABol7sutpz4X1M3616qZ40KMG1p9/5cNtGtznXbvrfILpcWi6inaLapIo
FxbmC6w5Gsy0Bu16j7G9ZE8K2faTUxfwcIeckMI++SfkQobewtnr41tNb4bkXgyewFhgjtoZFRYz
bBE9IX6AQZMUwz7afSnrpoBRtutGwYvXlMn2o7YFXaoA19BApd5cWoMIPPZ414Lph9iJq73ycJ4c
S6eMM4qaeoSG94Sdww/O9XnqVU5q9t1e/Cvb/PPFKeOImjwt8gqPfi+Vujut1d6SAvGN1q/t+FlS
cGRHH53eOxFA5eNjoTzLzUemVGYptedGr57QHHFIBB31yBPL26kn5rQ4cgyfKb0IFw4aTjwTx3w/
NW9B9RSLqdkNFCw5Dyom8XLNAW0bSpQpGv2oMUG+r7uRO7CplZ9Vd+prCO3SszD9bsXXKvuoUjAf
iBhDkCR70PH/qe8OCbH1AE0Z45QAukJjCZqi3b0xdo++9CQBRqU1UCF4rarD0KBgGdvVWLqZDLqf
BhNyxbvct6aW3QrG7IRiejDK2yB9T0AmDtiZpeUQtAj7yUfuT4FWMNDrG2TRGYqKF/R5HvR7wvPi
KQUAjqjmRYXcLOjdvosdP/eB2UCyK0xODsX7zv8sKt2q9UOschtuq0/ZCztg/LeaDUI7tVREA8G/
E4EXOM52/YlPCB3D1sSzIMQPsDFPNJvl5r/oIlzGKsp4dKP/V6zStHd/AGu/epbmmGPqLCydders
cEE6lRnSkhmpqTf8Fl5UDJ3Zvj1rZnoY4cq1yGoTM/J4m+NkjpTx4PMkFRUxlsgIhpUwMP3wtyQs
Rl9z4uKqBUGXWqaLpJEhsZwSMoA1mZCJEpjoehPqGpZeGYDLyJt2eg2iBNO8KPPoZiQDKMiDTK85
6cu1GVdVoqwz05lIXr6wloAaCclkApAPxwev1P8BEPyzRdZddbKsN6GMLVY16H9HuwhfdDxcExH6
wiXBHO7HODcWJTxFnzVXDO1ZFfLuhgiOfeZ+yENZaUmBJ6yf/07qF3ngJISrgf5yAeYOQB6GqOBf
lM4zKvBa5FtgWt2VqYRyqqE5EuaMpxLsZfO+Hd/GWdvXxsg53DUXIEIRy6CgWkR7hTnbogbQUUY7
5zy2xXFo/aNo3IUqUJ8lxEzH9IYC2sr5nItVsNHncsnl1C98XgbVSoySd9CxQJlFtFGoSxwDdOBQ
THXD0Qofr6+3VkG6XI75iFqlamFX69JZEGdXn0DoVUXWBI7jCpB7LuPRWlNWvlyO+aSGJgQp/gPp
XDQtkKOhVWTtfsBgd9hiyCfOG7fJiF1lr1X0VocvhtG7aW9sKwlvZjkP9prCQ+asW/GfT8zktUZa
FUWn4Lzl8FwBoDoAOHv9iFcLKZebZtwd5Odp0YxYYuFiXSQl0Y4Ccx76zyCVF8yi2HJjF8+KmKy1
1MoW7RUs+Q8Vy8iBuHiLaLUsmT7Or9d3uOrp/lwTFlhXZOkskx6rkR612347Fl+VzitnL3ftysVg
sXTxKNVho5eiN93pv8Cz7MSudFu8gOFsJzvTVnCv70leMQzcetDJohJIdUzf/byIXa0QMlFsqoKo
aqy/DsjzIeSzKXXlWQi0ejfEwS1Yz5wcLZDRuFdVLzJOKcVbRKzMJhTueik8hUpnD/RXUBwMSKyQ
sXOHqnSVERTfoY5RmqGxtHov+o8CLBuNuKTQzqGaUleL56Mizw/Xd7V2AX/sirFFYVCLMSDY1TLG
I1kNYCACyCDuhZv8vTVVU4GbEcQDL+KvONIfyzL2OOZiKSSZLEKO6JxkT0oWmoHSgwIn3XbZQ9U3
vDu3vDwYa7lckOUFaAQdI2jLPhMTanPLPh+DjbbJnfLEq4N9W8K1tZhXUNtrY4+S03K/FyW4xgJX
FlV2MzGTL8GZNyIIXMAWG7dm+MUL/2sAtR8bXTzBRbzo/NmoQogAI14ANY7Fc8mB1LaR7+RqwRiC
eR0EI5GLilOPSGInpvjSAfSCuYD/ogrx46cw0TKPtX/alg8s3FR6ffJ+3XpX/MyPBZjYGCSjlCgS
QbCioBWNXo3glHDdNefes/g2tP8DVSlR1iyyBERxz0M929e3sRj7NXthgmCXC7QXlpAzuktBbUHT
LhNe3Go67w4wHgx8agC0a1gHr3NrMQ0E0dIxNqkTebxRSN6nYfyKL8ykLRVccFFrzWKJo/pnQRLO
ya1VY35YAONHOuNf15rso20zOMlo9f13AwoCw5aPZxkx8Voi7/U+hLGLu+tf7vvt/9en05axKMhK
GTr7YBLkrMyHsBU8Khi/RTV4r3rjQy1+i0FvyqNXzRI6v9DrExXI+IHsqAFFjYHnK85j9kHB4wPU
sAEhShO+jeSxQVHAoLU1jc+KIGEoQLZjqdimle4KmBsLNdHx02hfiooTZYIZ9m++sBcU16gfkvAM
KI4Z1F8dRgE6tOBA8gAiZDPvoYmUT/tUITaYcuxWzkxJFqFTi4mIGKWJZPhKg56DFZMWm712MMz3
BwVEgRlujKEOyT4D31lVneU4d3tjtovBsCclANavd9sWiBsMe4Cy1EqgcCOC6IzqpdnXH4V06grf
lITQbMbRRctc8vcxBWeEtBGlcsv5kqsR6eJLMpaURxFVMOAheHEGZtpOkE5FhWlhQiyQZH/WRZdY
bRoVd6GUvxBxLlyFzhgayknlTGMa7/HdNkIk2wEZEzMl0r4PdTfrUPkUho0RPw0ZVCjAsDdU3WMY
9vuqB89BbWD82c+tsPxIVHFXqPiCmLAKCsDfpnfIc5viHINZEk9iyBLAtJNtU8ZuuAyqk9KKNaPe
RrqEYUmhfKk0Eay/lfoZL1Q2Anj+SC9bpEkOoZ7cqYIXZdCQ1dGoQ1PCL8ABUjUO5xSvf3V2jF7w
MdIVaLgOcQk15FEDHfShHTfXF/n2uFdsix2ejwMBxEVGBtuSihsyxF991G0n5UPKcqcRtmJ2S3rA
v8ejgcG8rtMcSiGfm4EnMtKtWAhQqf0tyomJXgsQthh8AzygAvkUqv7TqzBwrsKqJ/xjWOzQfdf7
vSIYOJOkFTdlplrhHLkygA3XT2Vx3tcOhQm2RO6a3JexTDr6m7L7GqfSJuDCbHK6S0aF8w3WKkVU
udjVEjUv0gw6xGNSfN9vS/Pih+oNz8Sl+o93+Eefg/Ny0QbjZlbLv3ptk8tZX6zagQM1ioRC8GQD
5OlC/UBL2ab+ERmP3aCXVspQ7ktaa1KpTWswkwKXWPR0K00h5zmwdtwoIumKKILEDoWzn79EKf0+
Qzdc8HpVhYDqbTA9tuj3pRNUZ/yYc62+h/7YfV+uxmQIhZq2ejNjNbno3RnZsTTEjkxSh85ggpti
J2wwroJ+YjjcXjcrdeWZRS+XXg7i4shR6hF0lUyCpwa5Gyv+fUTmN0gS2Ur0BLEJoJnf2ulM8sGm
3exOESj2VbLxoxhdn8CGHoOjA5JHA8nphN95+NxDm14QwJ5X5HuxDA74L/eYxrR9sQSUA8K0JYb8
+kYy5UY4zZG2l1LyRYXqxq9yW6V3lfLqS281Jvqih7a/RT1tU43vWQpB4q6frLFLHuOmAC/teGcM
8ns4zrKDiUo7K1VXFV8F8aRqd4oGGNdUYTx1H/qeb2yMxsuD8KamMe+ZyjMUJhA2QW4Mo7QEQit8
CD+BAQ+2oZWi1WhYg5vsql0I0Ngr+W/GFn58OCag+UETFGPZC57SF1YlVVA+5Xi2VSdwYRvfZnth
G6CekOfAWC6BW+7SdhscFgUiQIEtrT36pu4CjvJ/lfJeatSX+2LnVdHdUBVRwKLRLLuQ/HBF3jjG
6qP4cl/MG6qhULcxln3lx+RG/a1a4mHeLXJ4pRPcxiOamQu3BeWy0Kwl6JfrMj4cD7eki1t8soFE
TuE/JvmzLx2VabLUNIKcSeSICabuFQMleV51eq13h3M1JLgzjHhKbG2zEjKB5jUCSGvnuwB9Ighd
oofrQOweI5hg0/4PZo/X/PnlmkwUaTGgK6CZKnijBEWJuvGCUHWz+MYgz4l/yKdnv+rMUhBRCkzK
OyIbblNHluRzQfOrJy+hrkOJJlFZY7xc1sdGUJclTl4UFgFAs6g+SfbeZs1zCriFoJhULZ+NfHbU
qrWuu9j1k79YnHERowIe6yTOYdHF5LVGh7wNE/AtcQKIJygFyjH+LpmTJ2CTkLrkVttO0HIBVs0c
SpXzY1jtlH9cL4htSSKYEmXtG11/cacFQx1auYwFT5cKM2ja7ZT5ZjKCH70wfWAmdfhoWRXtuoRx
DOMpj0p7nIZHKY+2av2V1YVVJl4dNwdq+Meuru7VPjlVcgPVkBxBOnfUcIitkvifUv/7+kmupVoq
iIREEQPK4BpavvLFbx8TQUkbHVrWdQG7DXKrqXZymnG67WtPm8tVGO+gx9rUhGUSenNWmEOS2Rl5
0YE0SsjH9e2sNTzQpvqzH8Yf+NCDzuqkDhE7wDS8ze8h9GFlO/hVyGFyOanW7sDlasxlzKig1V2U
hh5YYEy/T1zqT66g+wifutNPjgRVpemgB7eC9nR9o7wTZZMpSYrlGtyb3jQ3jlCkjkZlV2zAwkh5
aFzumS6/5cJGQkErpWHG12uc0YZCJd6kW8WcLeF3exe5PHgCzyIZvzLGwVjEi60U02jFSbBR+9IS
25aTpa0lGZefjvEgZJzmKm3w6YbmGEy6209HkhJIfzxXBS/oL+bN5qKXazF5RQrpoBjN0RBESKAM
FzNXlZ+j1EDZG5DyWAY9sA/2D/FAwbVfpPoGxVDzurlwdkuZAZcSAg500PXA81P5dRplVOUS9KhQ
0xXjXyQr7OvLrZZUL3bMolqgdz13lYyPuNTIw9e58kRcxEO1j10BRONQjv1V9JZ4QrOjfAKqfKOf
MTDOh6auFpYvfwjjecDW6qtt6mOcx4btooCXhGCqMA3DrpZ2Tg+MTewEIGraReqeV+vinTrjjDpZ
j/CshnMN8e4owUydzoGdNKiVVNswjDhxaK1Jdun7WKxHFDdAzYt56MlAAujaL4JZQAhjm10Dx0T2
dRyhNJTZOfYvT8fK9yYl5Jg6xy1Rxi1JQw6igxmWLgiPanaXFBu5CzzoSHHYfVbz6MvvyvikyFeF
OWnD0EP/HMMnw1ExKoRQyDB3yR78n6gRVY4BvRNaiv9D2pU1x80jyV/ECB4gQL7y6Fvq1m35hWHJ
FkHwvo9fv0ntxOcW1duYnQk/tkMggEKhUJWVudEUvHehWQLeNxAxmcB82zKEsmyr59/PfGTJ876L
dAF/3EFSKn2fhtHpm97pQaAUmjJxHalZL7yXSM1J07XZe7mDZ64IiIwge204tuJlx3Tduejfsrw0
Wrd8Lw9CL0Hvv1jawqEVlgmK8NlHz+UamjigLPqtPrW3+S2U6nDCZ12c7lZDl7LuVbvCrd/+I3jP
+TcsE2fJYDAtDOa7V6ldFQhhbTiAgUli0LJDtcyc6aZigr78c6V7X6WOQg411AvApe61xM2DbbJr
N9e9J5UY0zL/NfXaAHYAnCLoNu9U8QysnNeJYFOO3QZSRJtC4ajanGrb2JYGiGU4WhnG3TSC9dq8
C/pk3SEa7jTTp8NOpwSFJIAfkM8zDYj1gIZ0yv3ZRaTJW5lC468vtySqwOBfeJzukEfmYLFrKQil
x7WOvENe3ZZFjj4sqNaH2TpMAKwziNsYMXDUdr7qROgWGSq8RuIyBRV6s/IyGj2pxkMVn2qwQukM
PFBFjKKt7scWAPxmbHduhuakmdrsHbD7gxG+FHVduqXdI44BNGzqQglngHQvF/44iHMTap8ImuZA
hv7K76Jduo6gTa97ugL5pv8ylPmkKDtzCj20A4wK6d2jURlubFoQOSUQFvhPioZnvpAunG48JCXY
y3DNTH3pmelMEyBZOUlMRhfeVuUWiighvNvUg/m0q4A76Q6gmJFEKbJI8/NgnC1YHo7qBMoqjpIz
KMafAalcNzsLqiT1g5xgXzaphQ/lKQoRWY7dqQLUh94T3jtRN0giIdkgC09Jmzg2AZqf4/RNZ6A1
r8xXchTi/M64EmCyRXjHUl4bdIKTSqqbshDrQeQSnySZB1u8E0nPLN50KT/qY+63APu1wI1VgZAs
l8TzsUW41lVZnVATJ5TjncGqfWwmWyP/U9uvkJD0r7tZ2ZQW3kDhgdlwQM+PgLA4YPFEdhgiakm7
uj7MxVwFmHyhMAahChMwqa+hgRYFZqgkFcjOdwz03QYLfA54QT4WEPSwt6aB/v5kVaHjMk8AyFFt
4BzQ6i6LDi+HZv98xjIJ2AXcMHOGS2WOhOlzuAeXx6zDU/hZ6Q4+zBKRMLLT0grEvI7fjfPvwIs9
1dWmHwcFA89vgclDiixzOgdUc8iR0Y39KgPKXGpORmTwd8DFxsacNES0DDE/WnaLIIhcMZ1I+acN
qWPPOtO9vk4iYHP5yewIuDJD4zWJUpSbXYr7UIAyHmLQKDW/tDEDZQ4uKch2ssHDe81pWO/UpeqB
btHXweFJat0vcY8ZJdI1AVdgQYU36qofBU+dEr8gp8wdIzH9Mf1FZTXjS+DcL1OdHcOZw+QhaKry
eW3Flu6IG++qvQHmCuSYXNllthRW/kxzMcNkxDCR6yTLwn2RJG2plUV4DG1AnKfCm0N7s27HTR+i
i7uhyXijsVg4qWHwva0yjrRgv0JXDUqsfIMqxlvUsvsgBaFpMDS3YQqBkWFwLMr0VVF1FNo2RuCF
gu7DcryD6uKu0O1towZupBSrOO0kDuBiPHA+o8UNUPV9Z3Q6nFrvmu/J49x8EaMBJ4GOGxol/7N4
4Hy8hSdoQIExGfq8annqohEYTXKRU+ndWuJx5hO1PHFn4yxD46k39b7Kazy8IJwq0F2ArodNB+nU
Kd1xfROvpIkw2YiL66FW48mK4s8RA7BRQF/viFDVB+K22+XtRl6quehVz+e48Cqi1QjI5xp4VbyA
dCiCKPpbDlb2uZ3ABFHEeCcntDZmg7i2sAvPkuiAG1Sg0IXy9wRoARoX+j82EglRoPgieKHVSesP
NjpF4WkiY8+BsRraP2ObgN+g8Mrig6nvJYShk/G+zcG/dZ+qx364TcEMVDKyN1iLZxu4Q9N1CgaM
AvgFTTNWIc0fIIH0kCagEy1V/hJrD30uA2pfug7PF3ThSlgSqkpQ9eExsd/AcLolMRpwWhnc4dIt
dD7KIpIkJrS7yxbbpnPdqScTMUSGdqDAzRVNdrxlM1q8yXXethVNu/CY/Wh91c93oM8CSyg0b0+z
acKJW+G+WktBY7I5LtxKqfRBmhKsJFkbqzJZ1xM6x6AqNqwCCtJ12x9XqmeyF6Mf/x2xPdlZXHgZ
RWRDlVT/OosK/ehvrG3tfR5+HEV5NuBiMuJsT5fR5zDFYLkCWSIii96H8Kv1oT4J6I95ltevJh89
70+pcOz83/CoF+uO52MvHA/vJx0EDp+THbxEux2jH6T6mDPU6jbfzqK5ZK91MRqNILshizQuRavn
gy98UFGNU5ulY4hCf7pWRHBqyxs2vLIADdWZtOB2KY46H23hfAQUmNKIwpwLk55K9CXy7p5xDq6O
0ovLX0WxN1P00IErQ9NHpzLALw5CasnVIvuIhZcwmrawMobzq+66A3FZsRHgf218VLnA6vL0byhh
yEacT/lZiKNWWWUmAy7N+TTZhYcYeQYCTC7aCDd5BuU1GQOL5PyyhY8qIHzToq4THssaeO449g29
ccaoddpWBpGXDbVwUUokxowGMF/bBIUxmO4mOChSlz5kTCXu0LjsDm1tDowpOOkXCxlmpjpkSg05
hrLLIY3GfuVNvScoTeW0XvOgBiwIBGQ8fNJy5adGkeCakjVVfpKAOjVQfQqrNzWD/uKsuGWVeC/l
6yoDErHzbUUFBDNxdaSitCwB0uXWotzRKfjNwK1X6tuYPoHU5SYt2X2dtU/XzVI2tcWOobBqmsSY
8xO1CQ6rCEQbrwaT6Pp8At6/3/5/F3CxWTyYUJgxNdwnxPTE+IyuhVuRKsZOiH5lhHzNxLhXBvo+
9QXKjU0COlMFoi2hcG3QDdB2cjNbeHXg5yl3h9Gc+9nc6yvxWWy+9pGLywdoqpi1UQeNPLvcpxHI
5dNNACZTCDi0Y+AZHBIE0KroXiIjWqX5E/izPcAbvCA79KbmDuJuBKNkCibUHuwoFm7meYttu3bR
je9ysi4g3A2q37g6KDp1M8juCkT6INv3Vd6sCehlYiRkAzyNWBu6YRsdanroh8SHAsAGhD4gj0jj
VRizzKVm+Xh9+jJDWNx945QBCJXCEKwi8uxOQTqx86FE8J+5wX9MYcnMqSt1W/IUL4fhXa8AT2rB
6TCtAUJ/n/WP0LXtXZ/X7Fa/7SqxicUM21Ltz7fZmRNMSBmW4ZyA47RYC1Ayjc3m+ggXV+7vCMsZ
UZpMgz7AuEkrdiiirLnRbk1dXV0f5qLDOxtmcV9XNdLT+ohCpEnee1F5bUQhBqtBlCGT5CxlIy0u
ZxrVU5mBeeOomwwchL/aEJhGw+sqGXPlJ0vLlc35Rnikh+D2YBk0zIyDNiqHsQbfCXSEDrFiq/4Y
5PczDZBjxc1jXfN3MkxHk9UQb4S2oQPV65NB29ap7MwzUkhdTyC76l9sKlYpLX7xEjkZ2jRrPSSb
CFw+5NhY6N8amjddK+5CUT5Zo1677Zh6SntDg+GDJNyfafGFFf0xreo2UrKfsaJLTFJmMLPJnpmk
qCZiZrNJfmZZ6FaFUgsJ366by8WMMDuzl/krzkaJzT6oxwJJ2vn2rzsv2oWovcBeNqLzcPVL3Ofl
lMDZeIubJG1727IF3GfjWU3i/C/DCbJxoFiDjq2fexn6aLeSSV4Mcc4GXVwshY7ODzJikvwAEQfX
0o4JMt8E1Wme7tCUkPyUJeVkh2NxS7Cy/tfruQtQvQvESkvMPVPZSmUSVqXLt+bZ5BYuWctVm5Qm
0qydMeHVAwBAd8qINocLidNkNfc1LfGFUW/zzIqcSKv2RTP4ZTA3Kmutkyp0rxvxzujpY8ENZyj/
MPJyfQcky/F5ws+srEzrZtQINqCpNipHEUq8Mx3a1rLWZIkbX6KtanOspzGBdbE22yc2anZUAmuR
nEqy8Ho8bfowI8A7MKvxWnN06yBFMwuXmaxsxWaTPluxquqzfDSh4JkSdMiN1doK9ZthakHeokY3
RO3vy0EDdu3U0nStN38gsbAfQm0fCChH5Hp5qKVkAZffgn8tjSw8ktXpI8RY8DapfW0VPPehq4ER
Nfagwx27UN9Z5x5V7+N+pXiJxG/Iln3hpoaaJiGP8GSYn151s670rY2OkutWejHbe+YMycI5qbqC
floNV1pUpNu8vxPqy4SrJjVVr8dTTzSnKvmgEDNSsuHp+tizC7pyx5GFi0oDcG7xAnYVQ2VYoCnE
7p6Qp3I5NE2a1+tjyZzwJ0PmmXFFw9BW2YR5Qjp9TJwZUzCHVzU0mX6V2wZ5hP8yvloSIKtsCJs6
UeZKLdTDDRS7+e/rk5JYyBKBZVr5EFUxjr7VFd5EnnvImYji4/ogF/0LKmG6AfADosTFLk3I/WTg
foVmOAXBlE3WCZEgOS+RWAHbgQckHpFMV5eFwGLU8k6UA8R1u/SZqsULSF5KR0PgesjGfEcb9U5L
wcVPxAH9LhDfVYLA41oE3OfAPVMMfkXj5zHTbzMkF1WquUoe/S5UelsV4w7/e98b6kHv2/vrS3MJ
kkYNsFCYKqTO5x6Urx6rsBUrtXmUHkMRrjrQn9aBydxA5fcZFY94PSJvkjf7srHu0jpZR8NrRrV1
GGtPUQRyDFLvhGIokEJqNsKe2WSiE6jmkE5ENxoCny5xzVR7vv7Rl15z+GjLsigxje8yoDaISaCd
0aTHsjeBbe4Pg0Yf4jxdM9XyI5Xsx4L8Aj/LHm0YxxrymTT9zSb92ejiX2XX7uwKEj02uVWz8lmd
Vbo0dRebtxENHaYcEEB6YzyuJ2VyaooBxvIjwQs6hloRtYjX9rpT6gX8Osj8pj79oaD/uTQGz+bh
Pgq79WiPq6FGu6WinpSO/FAsYByx89dX4cJdQ1E21WwCcDUD4Pzrzo2chHavtlgEG7jJ2gJZpwrN
Nnwb1KOuD/VJrvvVz1Gqw0xAXqprFlnG8rTV1TCMs/aojvGLOtlg/9JKJPPH8T5poRoy6IXqQK+U
7Hh5jFnxxwjVfZjSAFTayXa063uiENWpTJajv1qMI7jSQzRo1vSot7k3VvVa7aIdTxoDeHBb8QfD
inemLdZoDyu9JDb/lGRA+Smtd3oW/7ZEAA1Hyvy4P5RGdaswmJ4xgb63X/ESyP8CyoBWcNTVdAvG
IzCUTUDYPIhee8zvKGjeHGM6TVq7UiHNU7F1Gqb3dZ7pjoqUoaHdT2l3CJjYsaxT9gwtL1SYd2HW
+TEYf6Ii4SvoEPa/ykwpIP5YOkFWgWmZZMcmjvZj3ll+SurJSYkKrxaFz9EI0BevblMRoxiZ2w99
NRNagOwrqcwfdWYd0bLxQtqocrQ4XNWW5mpV63fVdBtqMUCZNVihId91fVu/315fd3URGaDy3ZOo
wa6aCdqZUHJE7n/K3+eGv0zIErXfPT0GQ2ezboBL30BnxFdzjVNQ7hhh3h5Z/irozZj8THrJY/3i
fM6GWITvYuImqAIwH4CXuQFS+iEDcOAl6pCYE5LbeI7Pv52Is7Hm388u45gJiCESTKepbA8yWSjm
Do9hGZ9soUNzZDgWBQBBODKScSXLuIzJ24abg2XNy6h/NObRbla6+XTdLC4UEb9s1TIej82M1aAL
ao/6XYanVw32UTcEVxAa6kDMPh6ap8CXpRFl81pE6L2OQrphY142G50gfZs1QLte8ur67jK/TmwR
ngtr6DvBi/ZYgdstrpmfIzIP1Q9FJrMpm83iZBWk1TOdYjYTuCy19KYYJicnv67vk2yQ+fczE5z0
oMRzDIMUKKMN2m0Kt9bXj//dIPOSng3CiJhiPYctjLZA6uTOgp+oTQlu+XuA9nVfFr6hmihO0uwb
aP8E9kOFvVyfhOzvLxxDgtgsqgP8fVNH451AdBI+XR9BthcLd5CxCQ02OpYpG5HAHUD4PEKTViZr
KLHfZbRcRg0fo3ke5dzQn0NX1LiZUGOop0ly42sX/ZsN6RPEPoZu6IuMJGO5EK1eDMcUKmA5L/Z9
z4QzItqhefertKffRVeebLN8qWjxbBXZ/ZhET0k9vrKwfIlGZTPwcpODVsPRc+XNsluJzXx+wdID
W6De0+dbxVSXas+lNqJqopPsZHT2SmsVcDhatqeOrHSAmDkxBGNBN3dvvyflobQmECEc6/FPDn0Q
40GpmJeFENcc6/QFoD3wuxZsXXHZrXeh4ZpSGzRvhgr+GFVbiugMQxYWVUazUxo0K6uzdmM7QbPW
WqN30g3H9Imppl8W2m0Nwor/v00isoeEiMqQnmOLUzW0dVCA3i8/cRslC84drJYz9DLViwvUKZji
2TjL05VMXNiTlp8088226lXT2p5CbBcCnI4OKlsDII+0/9WPb4SG6HyA6K3IHqr6D0DHKyPJVtlE
wK0iLcpeOi3n37U4kzFBHclC8+GpV/M3PGB2fZs9xHFyX2YDyO9yh6sp9O37XVh2TjfqTxn60YNp
pYXVeoKSA5GF0RcP1dkXWQtAahOkaiqiMT+NaXgg6FMfDLKOeORPJniNMhiFCH5E9kYkxKt6EExN
91Di2qOdzhnBD6uWSGar6qpRgpXBdcmRv6CqQ5nGVArqQ0Oj+PfV1aMQCvRglxSnuDL8KCxurDYB
47Ae/E5HCAcb47TNKtD8CAXqOdiyegiIo9AaDfta7hLQvUZd/wxE/qqNyUGMvR+kkFIgNvVGVnlG
9LNJlEeuM9ccfrIeVLBmhMIg8XQibvrKbxrIlUQCLOt6u1MS4OonqNzkYLG7fi4uJIzmiRJNVQmQ
p0gMfJ0oq8OEVGZWnAYr3FQBfasI9dWCA6zwQ5+sAy/YNlRRERlqvp6qURKFXDIDhlcUgQqETsGa
vAhD2nxEb7YWFycSbUuSOUKJnK6N1kju+jX/SPWnoCpW9oAYBTUau3Ip3Xaa4aMx77YiJhT9NEh1
P9hSzddPsOJXn4pmV6YjlaFbUB1agnKBYJ4D+Lo90cH0a7zwWhKGTjdk96apvoLnHCBc7VUHMUZS
VPcRt/Z4n/FtQZrOy7LM53brdaiJm4lwOIq7dhw4Td5CJH1Csbf3y+qliYyVGj3mNnrcUuak9qkV
kK/VVTfUgTCkeuRoXfMY6rYjeOIGowIeOd0rANyIO3vXdMU204kXomsYQhduZRcB2JDYRqPGkx7N
PWwoHDVrio7iIH6tJ/QODvS+y4undProWPbMJxk8+3t4gVWzdDzE0eusQ3njqz1BQ2QcTLtqTwEx
bolq7G3zQWKyc/j7bWPOhliEYUlQm0UWYAiATQFt0bwhuaHE2qsqPyhoo2M4oIKljlVVT1nb+hUW
X/IJ393p11kurpOS64GBN02L1hVPWFvFdiYv8fiKoZq9tjRIxDgzVRYkSj0ZF51sgRc3jMaGZGIV
zDLqbXTPaTeAL12fnWyEhUtQRqsxOeTOThlaOKB/6FVhLPGvkiGWxIFjlAvKOdZPDe84aJTYz+tT
uFAU/LJBy5Atm8BjEUQYYCJ+tW3Xik88+hA+sp3qqdIub9l0Fg82BF7pSFSsGAS8PQbccyQTCLuQ
VP06oYWfVHMtzFEBa08rdW2DscZpxD2z1+2z6je/YXrAOwEzGDkGtCxU3UHr7Ii+M75LgPKW3Rnz
WFcO4Oe3nr2DWrVlLG7m6Rb9rVq0AGGfxpKfVJH6efQ0maeiZo8RUPVVDS6b8Hk0JZ8gOX9LoFIc
9F3QFviCMP8zKHRXTe9Bpt6zMPYlhvT9MfN13RfOZmwhBjSFGAkCpxDBo/eGl3xS4UGtyEy9MlmF
r+jUeJBWfGU2tXAxZpLrRZ7BgoNxM/0mO/QQPFV75SZgn1SXsQf8/loy2e8Pna+TXfiWDugkg0SY
bPeemb6YaZ9d+wdd94rfdZ86FJaHjvt61QLGUNxS5AilDDsX3jLzR4Alw0ZcoIFgenGDWElqmGga
OM3NIDmkFcGYAXTZ5NudU4EdniL/ghCx8JP7UL3VSre6HyMP5UXJ1l8oB3z9kMWprpVc1fv5VNd+
fBtuOu4DnoXGkJkU13azZ+OmPIhNcgcQ9C65bdsduOdceVfFZUP4ux6Lk19A7M3AIUMcEkMujweg
fZI8H2UjzL+fnWc8mOog+pxog/7gHsqcoUwW5vIx+juJ+fezIQJNtIkJgYTTaPNbmrzrzLov+rvr
9nvZfP8OsjirhdVo3KYNnD7wa2L4OVbNJgrigzBfoS6ttr+kmc8LwOavNrI4pW1g92OjY8iuLiFh
zSDatYuZddcL5saZhhqQso3Gl7pK0Auju5WhrPNivNVBYMwikO5owxGsdavr63Dhof31qxbnWEwi
sHmMr6r97l+9yJlTbvWNDCRyIXz/OtIiVgAVVjbWgLrBPXZeuNc2UHj1+5v5OrKOlqOD3whkVW6O
groMiHOBsfDL2Evpxb7L00LjmGWZ/i7ZnpRQy0Bb/2CvRiP0RuvAJuPA6puBdg5T8dIOucvpH7ML
HaE+sP4phCSD1dwrAfNCrjldsg/Zj6B+qANDtiOz6X2/Mv8xzaViY2JWxlSmOMT9zgQTlIZosTqB
dt61weuFtt/KSb3QkzVkXcA7fF2ihQuLECZbzYjtIWs8+X3FyTxg7J/SP51DnHyb+OMLEMVSq7gU
IFADzpt+6rYuefwYerfiUk1wKpCRXxG03iDjEmOmUMpVdvlKXp2/dPTPR1wc/YTHgWhqpTmN1oMd
pGCqo25tbcPIcDWueyRXvFBJJTfERes/H3Vx+oNEs6le5vM5G/BsJe5UeTk67W9jYNAmd/SGALB3
81dZb+jKoK6830g278VJN4EpTBSOeZN1uJllw2aWY3nDimyYxTGfwKMAui5s6LCqPtXJ/r1hLobt
Zwv66djOrgnwwYSpwmGv4W2wHrY5iO/eB9f6Md+ssgjr0q13PtYizihZGQ8qOhZPkWW6RfoBLaLr
bnje/eWZPx9gcfi4CU0LWw0xGRNAvfEjLXsvG38bE3p6LBk85fNhfW20ZZhgJxGp9PlJxVzQknsz
sx55NG/xEP5fOmpIvUWeLGS85NfO57gIHRooh7Chwqhiandjv+MtGM9DPIqB3Lu+mhfDsfOhFiEE
L+pYz6agOSVzJluJbidd+ZUkJnIy6MdwMhu0bhHa/EBNmViTm+YAtpuIDhuIlceVp6B9ohi2YRNs
2qnZ9GXxyqfhPS+jRz0RfjnIdH8u2xczqY6iARoqFhuSDEmjR5zDvvJoZYJnJopKybUiG2Kx+mkc
DnbHYGGsLtB9PHhFXf2XQyxWHYI0Uwm8RnsqBEi/wwcbxHWSjZ0zvd8t9+9CLXx3apdoWTIjnJOk
8VLxHLPQS0pQqfTlSiv4SkMrLG8blwjV4zlBq/a7qoE8UdyFUN5S6SHnb+EA0TjQuNWSkPKyff/9
toWHN0Q30b6bz7Clg4hrZ7XHFqjBMJEVKP4P1/d3pIUnBx920qgWVkFsyS71J+iKVr65E5AylL8p
vnf6QHNDR9IVGj4q0pt04dCNicWJOvDxiCfOXTaie6lg1k9NUfFsT0NnbAuUSMAT27L4ZmLpfuD2
B+cEPNBmwAEpQbZ7EGaHfKLm6jVYuEHG2roN0wQ0u7RHrpWbsC9/V5HxAhGaG6aDPD0OLC/sJ/Ry
0n2lK69GjhQvDf0os9H+LrwOuvXDkEsM+BNM8cW8MFVT0w0VWU/TtpdgC4CROtJFQwrJS3DiAFQ/
TMKfFDSXVGH1khj9ehijYz30v8NKB4d0tcqN2GtAvhX2uheJyQ/1HxYFb0oAqIwGUI5SvjWaeGon
/a4K7/Lhh5b8HhXgkNVThJQtUtquBoXyootdW4MEtqXedYZA8IOWn5juB8P8uH6EvvmBeYoItgj0
WzXjG3+EZWl5kOldAYnVXQBfZ0Syx/D3h87XIZY3s5LY+jiAkOKobMiuQ4dWdTJMv1hlIMQAmRPo
2igIxX4r6nG+q6V8R0sXsRh9cVdrtSC8hoz4UUTKaWp/F70BsnW0jVUv11dydmffjOXvSn6e0rMA
pDBSSmjQF1CWjSA+9ZyDRj+lkqKHbJCF20YZi2ahhu3qo96NDTBsszutJ5vrU/kWsy3WbOG5ed4C
dhNhKkI8ZbR01f5XRZ5U5aeetJ5itOCiyNzrQ34PiBdjLly5YYBhri0wZr+bVoq9Bf1qDp4LbZsV
wM3MTZmg06tuJgJ1Yddq/DT05LRfs6e8tocLn512NGeMwVgCAg6uLPBL8tuk63Yo0V39Syh/rk/6
EwJ0bbyF5+4zEDUmmPbRAnA8agoBLCB7RnvvZiAFPUBse6N31l2HFgeI8JWQqCRtCsVIbd1N1Soe
xH1HcmhzjV4YBzd2FkMRRbe2KiePdqcnTjD+Vqpqy9VyHar5DuyAEei/UaUXE/SMw2IzJr2n0ukY
mYETKOAhKbUtOvnWTa36kLMAV9d6TMHb2n9AzVSCvPz+xFxs+eImsWllqx10xdCwJJyhIKtcPGkV
eFuUDIxi6SZO0O43rGNS+BpQi1N8Z9bamtsnjZurIpLxnUisfllZQGGWaUaFzTcoSNLR1Rjx0qEg
c8+Ah2gA6x3LTRsW/nUb+J6e/1wFdN9ppmqCvH5hc8COdEaCIv8R9UFQPoyuHXZunQ9ubUCsBKG3
WjLPjEGx/9RX7QundAUg7q6hwAUUY/+SQZZ6YA0ofYETgJBFSFByTYwsewIDvS/M2lOYIhVunF8g
3y3371cvLBfCKTRocC2hqyi6jzYTsjedO3zMGvCKtHD1Xb2EAqFrqIxRW6cUtx6+5sy3giBONXut
To8Rn/wyCvy0Ug/c7Ld9n++1pPJxyXm9MtxmIYiHuB0+aqL8MzLrF+PQw26SoxbhWYEGOd8OEiDk
xbpGX1KqBDcdMLZuRMCmaHQVdVBihQFqpoTpz7iwXmjoNAleNYBb20tUgGEZqT0YlXrMa+ZSfTMJ
JMbDh7R46PtwF0IcXeHJro60k4D1NZnxk2kKddC7hdu/y1K/NQ0X6IvKMcLhhwhQk1L6Tc+zW3Xs
3zUOcldLV29aMj0bVQ36vQYVhjHcU7t9YuGIBtvWPugGlwS5359W2BnDoDagqCZF2/fCelkxQXS6
M/tjCixGra1MtOem9bFVQRBJIdOyK603Ex4koSgw9Y1b6Ma2iNRVzJIVi+0ddF2EoR/qCGcc8qIj
Le7s6tQQeZA8f8nCYr986cJis4R0it4a/THQ2y3s6E0jhwJKQk4X149Zk71oXfYSFnXiJKm4QWL7
IQVYG/X34E2PKGD54vdQscCB3lTrwFdXXqfpH6AGf7L1aN+xYJVW2i3aJzeZGT+qrEURPbDcIc42
lL1mh3qIvZijz581m5Zja0N1VQMxQSC9M+H5YipvMXQ0zXT0E/GaIFtvNxvee+3gc2MToGhkJfcm
KK6batcFL1OwtrqHuJxclfYOyRBFffTl6AGKrQZ8E6KFvonJU66krgWslCjFKTMtP+h06OaQXTGx
xGvtClBl8Q5ZMK/uIScxaZoz2kD6R+VzZcH7mcVNg1ZyNNf/iKt6cgZVbC0De4kOmj8m9FrNkcCc
a3CDhq5uPifqu9WTVVQeYdEBFB3CGklKjJkCJGYpIxiITyQ+UEj2aSoqBqjBsWOfjx6Noq3W3Knm
SSS6E4HoKQeTd2s9G8B8iqF3RmvwLGNwK2Uf8sCFsKkTZZqHdpQgOw3jY2wK8Ni0+2JQXq976Asv
Hk2zGdpSgDMxCELir94HDy+ijCSHsmHWeMmY7cqidbs8OiUZFBbSUzU/W0ABH2rPY3kEKb1bg+qA
4RUGasyuBRtzfywN46CSBzpkuIAfupq7sV04BoD2QwLHmd3E9kePzg9LKXxKA9DNF4e2tlvXgFaN
a43dCw1kFcrvweTXec0+68yr0jxsCjXCvCIGmtvyqYPg02hLVu/7A+PrIItcRlmKLKdlBrm2sfUC
rnpzh+L1Dfp+cX8dYhEUw61meVGl0PcDx15Pd8G0ZrXhKNMbCKLqZEfsx+sDXohcvo64CJAhlShM
SEtqENowVsWraG7adQPacpQtdM8a9jgLG5C0C1eXxP+XVxPdKujCYujZmZfibMuIVYqqplQci+mZ
tNs8NiUplcs28c8AS2wsGg56JZ8scdQCEHFYoYbjFf7uOyJZwu/eeF7Bv+MszpRKh0CNFIwzgrDN
zOJDFO1Fb3lFqm7twPSub5gx/7mvzv/rcAtTDwSk0bNUFcd2EmsjIOsUTlzPmg2l6cFs27VW93vI
I6JVKWwzL0mSe7RfoWBdcb6yW2jC0Z+iQTjF0OoZJW5qgp0DeYC4LjcVQQSRtxyd40WMWj96VW1m
uHSM1hNgRlWq/mFZ7usZl72ZvgcVX2e1OFuGTZBMGKh65OlKR8TITBtplciLxsBVs8ExiLkR6vvI
G8QDOkQn4VyuL+z3bkr69RNmgz0zSItC2wzCv/GRWLcI0R4tgLZjCjRJSmOvr8DXm5yy8YEoXhEd
gjgApKqTLcM8zWubuziNLAhAPl8z9TiRD3R5uyTqHQaCGNzLHkvuGCCJjK3BlOnaxSFWT5yqkmWQ
WfPi8ZoJzWqbUhFHkrDnVkthDiaSNuwgMm019K1kuO8yh4tVX0RdgWCqYjZwqkMlbidk33DDD8Ho
ZKJcJeWRt9zRmh/5/5B2ZUtu48j2ixhBgvsrd0klqVbV8sIoV5UJ7iu4ff09rIkZy7Su4Ol56Yhu
dxgCCCQSmWeRJyifDe6EPiqwuRIKShTya1S1wpY6XRLtJfJEqkNpaF7TSk5ZRZ6KrlusFIHSdw9p
9EUUdKNa8ckMhztt0iH+FBhV6qBgDCzHa8he4+goTB+pgJtLr6xm+tkwrw7RqyO9VaeNRRR9F7bt
ro36OwUNVTXUfIPkjwNlsqVVI8+8ZfnW1/bCKsubOrXNxgZfAsDfXU46u4XATNT/t0T41fqvwnCp
MlTyDCmBWqUIYDbx5zDxm/i/RdP9PspaabEE+JbisZPgffxj1NGZbHgl+j+11ldDrMLwKIrzFMUI
w4todZ974KZCjwlJcXcjORPdRLodg7K0KK0BO6I2t5BfEq1KRceZx3JfvsyVL7fWJRcgTDOJzEyO
ef+eYy2nWtzUbXqsauqP6UfYfV0PXZwzu9bPThhj/aCT5Dj0GpxzZg/vP2+O7kKaOJLJs3O6nKP8
575by2jDT2VQGeqvRwghWkUG2cxa1zZFt1cRrERUX/RZ0+1mZJybb4m/11Z1FZloNIB3XOvYqS0w
I62wSyuefvefzIXVJlpFo7Qt+wguGOlRm9Tj0NUwpg9U8BNC9sPEnUnhGJ/3sS3rDYo3lZfFczCJ
xSauk0ctBiYRTZtemtwqYZvrn5i36KtgIOjaKJQMiWG2UT11h9adRwOy47aDL2YXhgmvKjgQGngK
4yOcXYJUm2ZtokTEIxh5Z0jQqKj67cjkeyGGuItQ1qNVDyZkauWiDsyCIonoYTeuT0Zoq51xSub3
pHofZWqX4pekQew3++zD9jmN9i38U6RmM9Y3ZDb9Gm/Hpngj3wXBCY9s2aCfpWIwm5Tmq6Ht8jEC
DktHtyn9hPrbbshAfmDDbWUkryRuvesLfPn6P5v56vrvU4gLZVkqQUGn29DOnnc6HKmcHrqMlS9/
IicyOVXDixv6bMTlAjhb61qbirGHdsuxaV87tJpmiRN1lxPxx4k5G2B1YuqwFou8wwBak1gNwD8g
OUBtbOEG8hDvFy+rs6FWB6dDAzxRl7l0ZfslVaCHUnBUzJFzDC4/V87GWZ2DoRzkuNPwlcStMO4U
m/lzYLqwbnhBHSJMPdGrvfQYOQYvL/qTA7uEhrORlxN69rXUcWpJKS0zhDT2rG8nBRBBCV1JuFSa
h7B4jeH8qAGi2tWWordWbdY3gsyJgX96Zv7+K9YX6Zi2kyQsv0LpZC+BEVMJnbPG8BLjQRnqI+tu
1CIQq+K2aJ8NOfQyo98mRfYwhuOx6OCuYJzEKN4x2GK2Gnx+GO5Hvd71rQZuEWpbFXNaWuJ/q+24
ix1ZECwRgQASZHZLILlUik6DSC+Xdh/KFm1MWOUwFwSDfZQMcEkqIXoiPIthG8BMFWSgkb1lUCWy
Rv0jQSpNc2W2SFLrVpyFT7F8T8o4s4pm/hyBKmal7sVifOqp5GpVgSSQlO8DrnQ0o/ZknHloiktn
HrgEUZcNkG8MlGR//6Zlkc4TzWTxqOaZ0xlZayUoEVFJs9QxkFhizyNUUXuYWQdF+yaDD2Q2nFfq
pSvn/DesVWFblrKSoUt9VNlW0YhdV4odprAHqciElwY4T9mHVIgW8gdd/gjn02x2VqGnOxZGqM58
wcpwGH5yguGF0ATDE5NIigSYsbim/cA9fI5rsRMPnQPBSuCfez91c5957EaLdkmwlMZ5UMaLX+Ns
0HV3tRW0qFL070EHV5nd4ZA4oQNJBlBbbREFV5+LF7p0ns4n+s0MOzvVQj9CZ69pxQPJSzsbXmAP
YunCPhnuSrLJq9GSTD8BlHNm/oDHl5mObh7Ou1E0vYHBTDxGYA1/VP0xbE6D+t7pfoRI3s0MZqx5
/gJhib1gShsFZmZ9BeN1E5ZfVq/Nra/BB8FXK0IDqswQ4h57c8eU6gVAWtkyZAVsOA1UyE6ESeQc
1sB+68IpDPt+a5QG2QupYVpovn90cgSkQfcD+IZbkaknWet9Ix491SxwGOv8QenDACCfR2iLgd06
G17BcnT9oS1JhTdGEw9WjNu6+Uh0xRPT0MkZOdQp9pgGF7B520mqPeNyD9NTPzBLUmXUe6FM36Kt
OD2TCDr2JXA3ggz3xQgkxZ81UAJJqpzQHK/RfgzvpdDwUIjx1Pmj10/4ylaFGv8EiJbeD5tQKpyu
SZxZE25kVLEdOSW2CJEoW4ge0nwOUF05VBp76+FIRUXVSsXEEiVYwqrIggCgUIr9ELObSbfluvjR
Q5THUtQaKIWIbTI4+07VCN/zHk3PQkydsCtuYiOzlUq5KbTeg0OU1UrxIYrJHXSBQbcjQZbrz1oP
XbUh3MK83YkxmtjlMMnSns20deuU3XRpeSeiKNCqRQcNc8ljRL/BczzAi1zQVZ/EkFpv+kMRC6k7
ZDlsN+vapZp+MiBeYukFvZeohNfWCSqP4D/GHs1jfOQxuH6UL+QAv23wVbkIPgNDCYaKeNBE/WeH
90EkpJu+ORXh6X8baJU5ijRtsOUwUEdNN51xbyCJUsUOvAndvz7UnzAhDajaX+Hp+64+O7VG2E+F
SBrxAG86FM+D2jccCc0oVC01bwq0mRek/0BnrQZcpWqt2GIv5Ew8NBKaD+I+KR6rmuzaGL7cKCLQ
adMKt0P4en2eF1ptv89zlcDJYizSYUJ0EuXU1Y0Garpw1cjTgET3gAJaI9ypTP2uLO/yqrKY8RGK
TjgWvgT+KNSHN2aDmF37inCY6E0l7moGF+zieTCe9SLyGx0Z/nzMStXWmtceYUeXpEAhg3d9GtzA
vkoOCcx/40JAYBe3cgyCvUVGK3YFV/bTWxH2hvg3hxvaL5TSftsjq0wRWkCDofa9eIjz+qbvILIX
vcP7mEV7oUAch4bOmIMYUaCP86ySF4p+5PVpX2go/v71VtlFpFS5li9fDwp3JrWqDTgzjnnfwmws
ubUEu3MhbWaZCmYP64cteM+zZhu5xb1YLyTn50uxhgNAYlVg43Kbty5mqRSuqaCyGCwOdMwbc2DS
/H50VQBiuOB73tCrqkwYTlHR6PgKIe6yhCWBIowUWsszZ49xEpbv6tBZRKgBDAjbEWutAkYw1neo
IT9f/5zLflk9pn5bxFV8M2GQMIop4psqNzdhBOVReHy15LOXCfrD72z8uD6evmyPawMuUz6bEp2k
ifZLOqTALHfoUghjF06dvoiyxwT11Midha6dlZQwRxUMR1QLP0c7x6PkUWKPoY42eos6Zqlu0TvS
wJ+TfY08CuSuT9CShIlPPOfuCC/obNCdckbGoBKnr2ZbTz8UtNqbxxIAz6o84v58Bj2nox8mWrdx
Ta1kbj/r0WlLw81MtmdI+0VIe4e7pNctle2y6UNTmxu1EzYGzJhhuFct7tvSYxQDhPNpgmsizm/G
fNO0d0zbTMiW2qGzoDhn04w9xMqTkWXHiIB0V8IcoRJso2GQ3DLeFf2xHNsdydnOhOjY9SXn3Str
RuUAd0oZQG6EeWdywVRwc3t6TTfofPjtTuC8zi+PBsSiKkoL8mANl5nKuczrabkx6/KG1XhtRaNX
iL1bJnByS460nH80yU6KHtEJN1XOfl6C7h/b62z0VXwsNfhRCCJGB+0NJWaymbU7If5JM/XdKCXO
u5U711UsFJUIyo4NRgMmlgLWFZNdOd+rs2nRkDyq2N29CJV0CI3l0+fT9c/KmekaciPXE4HANcYu
OjA35HE/pF9dadqK5FCacZb1AkYUUf/Xuq5b7FFfNXHfYTQ9Nw+sg9Vj+qrDunwumVOq+2w4aO1R
gLKcCU2wuIDQSHwzjk/QRLFRVrXmyb8++wtwxN9/0CoDFBiQRMKMHzSlDyDT7qVRcUUoThJFs5Lo
RyfjAV63lt4ym5ottE9gsw4yiKG85PDladNtDnxGYsKkivfLlvTlyhY0ViFVjHBDx8sBkDX1tUDx
RoU90LxR0xF+8C+yoNzW2UsEL0hhEd8P78uyc2L4S8gyDDUzrlj9hdrnb19uFXDBL23TYjkRVJB+
pNV900VukqFSqW6MQfPp3O9m1enUe5ZxKoEXb8mzPbP8+XmozyUzkZeFmLV0EyshBHAI3i0lZ5jL
idjZOKt8Mm5pgwIvxmHF/DzBVEvNcPxdwbwroLajQKJfEfWjxG7Igs2EMmOX8ILexVvt7Ccsh/Vs
qgp8vPVYwU8ox7e4E7+Ecjw05oNsbiVIEoz6Z1wF0ShYUGki817MI0hIBW33oAMwG812mQuBSXgE
Ht76r2LhBFeMdpDxo9TBfEJR2mykNy5d/09y0vKIOJv6KgYa05znjQb8Ywq3IUDojozJHkF/PU2Y
bYDsbaWdsof/yONMtA2E2+pBsPMUVPd+go5nwYvJy1JfOX5r6mg4AN4vLvtdQAuDoN9vzqlda+U9
hXi7JOAVJ9GbHv+NjSYwuxX8SZJPqVftegqo1gdz2AdE5QSF72T02q9aZYyJkIlZlSBjnLaiDWPC
xa9vuDdNL3KbZ2itOv1JOpHUhkxOgFjAZ1FeTPR+fSZzFS/NuKgVaBiJh0QWXzXsOZlChigcvKH8
bLO3VOEAYXifYRUFuzyCKPXycKYpfAmQ0Rm4HGCfshFg9RcNHLuHi1vdFBfwJpFU5Y8UJxazUFPw
ks2m53rY69NbVd5fv3GWOPnHFzwbYhVlOqZkYr4MMZa11eQPZpxyErXLT6uzIVZRBJYVY9UsyXhV
EC+CpqqRb2p0V1na2A3JTrFSBbnwbhLRKgzjIS4Ke8w2DQRTQ0O2SjgWRGG8KHInwgMxwQgcdmR+
yAduRnkx3J390FVkgfLuGA7pshYeqKnDMXbTLw3yEZUFohqTUK6ofOpPtv6BLR1xnZUvdS2gKPXr
c69iDh1isShzLFRbm3dxt6PRu9wV9tTuM7zDtbGCJG3+RKBOYjwI9a0iTb7ZS8H1DXHxnv/1I+QV
5tkEtIAMEo501eaBMCS3oTY6cB15SA2e5M1yWK7svW/01Nn1MrRDS9ulULNQ8RWb2sRwI1eHDZZs
k8IqSptXaOB84e8aztmIkggRriKvcaCaVwMiS2OSBD1BkIT1d13dFkA9q7PIi5K8JV0Fjao0yaJd
ilFH6XmEw6LcP5ooXdL8CJdwgFpRopXVW0nzzG5XRdQZYe6WAY6vFqHFoGwBdzI3TBVkgYe63ktQ
ZYQGYZDp2muSUlggFTtZybl1tIux7mwnrFIsXTCHtqb42TD6Nnx2QC0A+j25S73KVRur7sATB7QW
2HufX4u4fAGbaPbA2wvwv7X0okyToVFVjD7YTHeo/qFSfxGyFUDKT9ObPrpLOvDG+XJVlxOvs5FX
8zZjKoUkwjFUrfkF/HjVa/2FZsAyDwpmNszp3OtH7uIldjbgKqM0JNZLcYIBzaS4a6Aenxl3E1Ss
iFrCGqezwZbhxOQ/RfSW9OZsyFXYH1iW6Oby8MnxoJi9frPoYABJCNy3YufeP8rZzoZbXQFjVw4C
WWZIFHQlshcGguwAYefr63ip4fzbrFYBXIXaoN6Y33tG8lAzczoIeM8OKA/24DRWCQaZr7moAZfP
nJEvX6O/dusqdEsTNMLrJT2TYCFelkPQkDvo/oO//VU22zRuv2jmg5ULtcAKwIzHsL3LIpWzjy4/
3P+zzIa4it2patTCvDzcgb5xJbQnCvULprIbgQxWjtADN6ahnzddhGoUrX1KYs7l8e1i8WdI//c6
GOIqIZRCMMj1bsQrUYZdU+6Uebcdk7fRqHYtRNb1DJqBikPb1J4Utmv6Dp2fGzZ5kvip0U9D+1nP
9c7sSltMVKuBNZTUNw6BnuIIhHNiEjcVMmfEC7MeIKIi3aX1fQJagAaHEmL0T/V4I4IJEqsQsoDQ
bpe08B+HyHsj2A0mDkMu2C7fzupNDXyMGXVbmIr6GhIOzna4fLP9Wgby+8NJjTQ9G0ssw9zXHqjE
QRm9jix3JkwwAqd2IagMXgiQZCQW7gQSQwL25vUfcX1LGuLq1tGFzhwTlEEP4FT6sNYAH0O++9+G
WEVKpR9UFc58qHoKD5p6u/hkXx/g/0mJfi3kKjRKWgHXhyUWLylC91j0vvZe72H5t9c+QryIN3wV
Ld66rUIjvIiniixV8Ai8BGV+CZueM6vLF+uvSa2i4VwVYjEvYQof/q7NYQBGadAWb/qoOWw6cZZw
2WvXjuQqKMZ6S7JB+A6Kgys5tR29dbvFK7j0YPvOFfDhDbeKhEyQiMi0ZU/4ys9pPy+9E2u2QxCI
/uKyvn51GmsYArRmDX1eJgd8lmWEyY94AHBegdqu0Lu9shXwWues57LlrqznGoXAQqVoCMWWbBQ3
zwG5UCHw0CEzqXawjE03IfNFJ0V7hqejydk239H/LHkdzSyJu2VjlvFkCbIOmi1UyT5aSIkAqHp9
lpcT5f9s0e8c6WysToyIIcQIHoWouPDS8Bf9BCmZjmRGW15NtvlgBNLwP56Mda947pWcNhWGbfrk
tgYnlwjRqwkZTPOZiJwCG+ecfyegZ1Ms4NuRiCM2atl8mcpWwRPr+hry9uYqkHQ1jTNYQ+IunG+p
Ue8aVsO5bHqb9KMgf0bF4/XhePNZRZUmiWk+jRguqaCwKSuQyeeEEt7OX0WSsSLZbE74OjCMBeV1
tKepfFFBS7k+EU4CbnwXyc++jFp1QycPGCeUGq/rDTtSTLcfP9gA3CVaT0qvO6aCpCG5RWjzRUY9
lv2D1YQSmQTldUkz8M/fb/CqazrUVfEbug54H6iCmYSzPS6Cyc6HWC2nkEidzqRlOVFbkOUSdMzJ
VoxiUXGgEbFNMNci6S6qZmqxUd0XNfh5LblX0tombH5tCsGt1MbLFPmffIHzn7YK4o0c1XGe4acN
1IZCcyNZMD7f6Hb/Uzfs7h66Oj+4je9L+/fXmOY6eW36KC+UpUwE8o4HT3m7g/M3fPhcoLicggZK
tk/23OvqUqA7H3WVsJqN1puViJkWg2nVUGfvYANXZG5UBAK902IKQhVk1EP6UIB2aky3cXiXT7Vd
IMPuIJsSmczNIgHp7NP1U7BEh/U1c/7Dlnv27BC0TGxGbflh8pAcKnarNJ/aXOMtGG+uD3TxpX0+
kvz7SEOtTjRcYj0I/RAhdDrodXulj6/deBqKFWj3fYXudMfDr39fztemuOyIsymGVSlDAAJfvBIy
kNhaO6nR1SzcZt6FcJ8YXiQITo59zpkwb6OtckrQsxgDYw4ZStTYynxrGtS5vqSXburzFV1HfrMU
abQEyln56MfRT+rKzmDfoOTTwSxb9/poF5+98DHViIrqIfTfVxOKGkGhVSYuAFCYeW2WKglk9Uqo
l/R2+gjQoy2KloBcz+cMvPzF6w9ogHoAmYNvF7pVkERkEqVaGNrjt/Dt/Rw76g/gkW3mSdCH1ADw
guy7xyuXXHzmng+7CpwSTaTCpGJ7HGw8oCIrd3toTyHHfBn3KA/zgiFvlqtgmCdaBuWL+V/DibOr
dJ5SIyAKduugrNCgXOPQ0Y09bki8tI/OJroGkHe4bPXB/B4ZbLKAAkJ8XA5m+CChRDruZ8gNfjWj
xZfburinzodexcWM5HI8ELU9LugK2Mb2D5GL9jcUQqBK6i2QYs0tNumRu6eWv/jKnlrzseaEkVQu
8HEXfcjmSGFzCj1FqzuIQR1c378yb31XkW8yYeaWChImWVI0s0enMB8UgBRZtMuH13RGcRgluEVH
IpxNR8lS14B6gkACApGAMHlS88aqMvAXMp/lbyBt2B2eIaX6LFTA3uifU7+PMghsqsmhH1Auhct8
1L3F7bE0IUsxx0CadWjiVZsUVHJODFIuwSDPv+AqujJJY3SQ+/Yo6/csiW3gZU4RiT6N/jFLVJsk
X6SsgiEpg2aKPa2CEHDiligJyaPmxyYsTdAKyoBuMapHyKfZvfEomaiD5ncxvQ8bVMprT51O0fTQ
ptBJLRMXsoEbWiveLAg+Xu5uK49WOW9FUPvC5BTW8FUC5okXhC7d4OfzXEW/NjZlsSZjCy4hlK8A
ELbrL7DAjMwSLEAD/GX3JAFUzoDOlz10S3lSX7wfsIr2jTFPJBJYezQB0pgVVKJmY5uCmFGp9XEA
WprMJ/jUXN+7F5Pk82mvYi9EE+qphekBtAAUHaURyULrxO1+VlhsSwtQpebEQf3SvXk+4irsks6M
UrVXcFpSgFDVyB7b0zQBN9zsJNQZp5NQfmnggfXFFkaiwK6+zPKpYQ+iRsEIgOtMb40azkVk4uPg
1JjvIQKLiipLVh5ogvZw5ErAOcSSaEvF7HYKRJnJK9wlWednSH67FEFPrV2oj7hlX/iGDFB/7yXT
U9w9wWzAZtptrlN7FoG2j2FgmmZ2OoDnCCm7DhqAmQLWkT/Q+8z8UZmZLUuxZygCXEw618hiCG7W
btPCULnfDXrjhnXhlVqxSQwFGA96bxQvotnBKRO6PlOXGbZOek5B7WIudr7Gq7tG0uIUKD9EpGUz
A38ro16T27GNl8A2tstN4cKIk7eBeRfqmtbSL15ALEawVy24vLTW4j7BvO4UWsZz7PA20sXmw9kk
13a7ujqohaqTf4V4+lLagA16zaF9+As96SWEX7lO9FUaXaZVjs623h6TTX4vWa0Fa1EfMc3qbHFR
l+UcEu7cVlcKLKEo9A4RDIobUEvheA8Cnw1/Z/8v7mje3FYRHpTzGo7oy/WFvK96lSC3gFpbvjG8
5gk3D7cARf4UMEfb6PzLrWKtUiiNSFrMLkvAkYlv9DHchlXoCPBuy2YjQK9YRiszbPZpiHwXSWsw
RvlPGCiiq5SlADMPkgitzu6rV0FOLaN+r9NSs6CBOd22yvhJoUIpxsl7LI29IxpQxkpCAjci2DDZ
YVy85pER7/KE4Q7rKi1IQyXzjRZ+nWSAiEzyUc0QyWh10FcSpysa22xCcHkeVTyncz2QhRP621Yd
fjSCaWvjYJMQxxuLJ6t+NSESRJ9MDCH6U+CtJ0OjroxsrYOvMPhtadJaEEJ0xPEjNRu/gI1sKkoO
vGxtKT1BKd2es8E2YLrVh6FdjIdpMA5dQ9E8RxiS3a66S0LRTnIMDoVj9IHU6k4ztgK8lCKA7Knw
Wer3Unaf9rBcqkvPgANyO/oFIGapWlkFuEpmrbs0FVwVWmQKTPESpXELKkDzoQQx5i5RXvUJ4kQw
fkj1bSN/EfWzqZ/MTLQyhFlx2mjwN+2obrU9sZTY9IeZBQZDXlKNdt7k4AL1bxAHtCW1cCKSBWW/
w2l1zNHuCbUMsXIL9U6lwmlRhKJzbo3dlkZfXQEeT9FY2dLdyplVQ+akNAM4ZBUis/pZh4pdeyK5
L+RbA6rjaTM7LCWjXYC71EXxK+mxdOkDWFnDWD8nguloZlfZpSrvE4oVHR/gygRYtzVmBzj61k7e
KpFnRp+NeGvowGeCa9RDLjJrvIi9GAkJ4ho4qLK2w/Y+xRNWyHoL2mtWGiWuoe5o6ct95pTvIXBr
DQC7hp1PDEzCpwod0dncC9WBJI3bq8jzx4eYbRj4ZQqkqVu9qKHY/wnhwJcpbx/kKHvJxkNNoWZY
HlKlO5TJVsA1FkJmlfbhgWqlC4GMG7grwm07c4ZyD/CQk8/xEwxvbTP7ZNlXV4tHQekeOUkC5+mi
r1ITI4n6OjPN9phDEaY1kdkSaufJewLb5hTlI6mqcC5Du8MZq4X3Knoiue6R4XaaCUct6ZLmw2+x
Y5WwQHh7KooJCcukOu34Zoggl3a3UH581PWtgHplPDu1huwRFL242rGUwrrkJNeKHUFYLhx3tLrJ
QM1IZwkSiQcTcBjOai13wbW7YpXglPmUlWmI6Kb4EvN1r/ZzmzwuILaQWI0fupzxOAnVN6ngrP6B
njER5AkJVetKXt86hdcHYG3CDsnJndgbHv6Ct8l58vyBr4ZMI5w+vseUvRxdYnrIvCVJnu269xcd
/mSCxopFHNLaPJsFznZcw62bqpyiKUS9YILtadM9FMKy/3mAM97Lx1jd+bNUxRAIMtpjKt1pgEpm
cmhFkwm9i0chf9Din1Ee2oJZ2mVPPTER7AKRaBiCEawqhc6OKCmI1ohvzXNYIuSkj5K0L8kRyO9s
HlCChja7ltrDJDgy5IYyGu8lFm8ntXHHzHRZVlqCglsfp3w2ILnR9IITIy+tBYWLWePsoTUsW4M9
XqELeC4vOUCn39OXJWFECQZEIQx8U2z5iYdyqTZ5lgYYq8QDjFmNKhUSD4BLM4D7PJLgtdPdDEim
lWGbIdCUYetMEaDBDM+TyBIqCRpzXtU9V2LowBzILiGup+CFP8GTWn5mwo/OfAtrRPHsBVQVa6A/
RTwrOzpDw/2nlD8n5QbcVLtcuKbSowC/Oo1AIRbKShSKgnh8EerIyTaSJEtSjorxxITGuX5gedt3
+fPz80o6uPeWiGCK+FampzaaLbngdKUudgXO13YVstV6ETiNsbadk76TU+qOQTo5kvANfZq34NVH
MK238cBSFvQTt+bECYLGKkxTyP3KU4wzuhTXxkcGhw5oVbqC3yIc8dJl3kZaRdyeVYkplZis2P9o
tfsUKo3kVuAJGvGS8rXZsAZhphD832VNR0c7FQh46aZ+LO74Dw5OMWCN01bKogA1ATNKNt1GDhZ7
kxYgBe6TjVMmW9vz6Ehg295EHM820I/AxfExeYK/ZP28b8R7k64x1rk8a2ovYfVecmv2Qkj9j8GH
pcGeSXTgUMG1OeE9R9fQv0JQY6Eu8T4cbNEOf6Kg4/dB60h2+8k3irkIMTk7cOYqmJkytAHasVtu
4RAIw+KYEYAMezzakDZqz9DZsEGtuR5JeNUbcxVKpL7UGqosN+GdhkyD+Ymju9rD4MhA3/0FwZa3
XVZRZc5ZXwjVd1XVfPnXsxQE7Bcl4L8SeRFs3TrVpx7IwgHXb+f0Tn3fzR59od/8PB0wvHYznjqY
nVkQi/uLiV4MXxp8z6F6L4nqWvBYozlJBEi6YO/AXORzORl47yMbh11V7JB7znfkDbf8+dmVYEBf
ou6iqEPKWKI240KKz9HvBsf8aQAszssY/3QaXN7fZ7NbVRdSJsRUHuJluCF86FBSJg6tX6GxJTvF
sbQjvzgpDQD2Nmn2qr5LpdvI/hs7jstn9OyXrE5NrmW0YGXSfZ9RyMQzfyl14CU/od1U2RqHCXGR
GHc+89WBUc2WwfAPM082EkFp2u5homwxDWBKq3pdCOr4T65c2/MMgrzTilh+Hnr88qk9m/TqFEWy
PqdpjB+xbC40npbdpVgwqnvE10ZLhBt6edtrdRmzThphAv/9vYUPxS391Ibx8jt0fTAa9+q/eBuf
TW91GwNqF7KswGi9B+p5etKWUra9uFf2Qe0shVWInLdA3VnZ9p/1fc4GX1U+Ic7CTAXSwBCLah6h
lQ6lqMWya8k6eECqi3ncr6HW5c48JHIJ1/LuWGcPZRH+AJAUECrKq9AvR+CP5+TZMEtMPosNaB/F
RRWl3VE3WxSkjKAfbmeR2SJRD23XgkatifCPL/DsriCEqQVqLELve9rN3cDJXHnHdV0G7cq+ko0l
cCSb0Ie9XZBjK01Y337Pfx9wR1uFqbBCqyAEyhjnBKZI8CFHcOjxwoT8NkS2HXVzPQp/P1qvrfQq
OBDguATwUZF0GZo7970dt6Wnlirk7iqPmp9DcYzNrShsWPSS6Y4CB3QWAeWuAtu2uNOCwQ0xQGq0
roCnh6hAWHOCa0zEdrUcodgG4QVxsiNVsovhJWqB1o0gnl5WG3VM/amkAepzziCOHuS2XREIjUTw
BXQ9VMjTiLnbsNQ2oDKWJKjYLb+I4DcI0AIzSqdhUtBAmUwz94ZI4DuxN/vsIBNIXaq5q+ChWijA
Y2gwk7pNVVdNZFsfFwEBagvJPS0F1zBvilgPULyDoE6nQ6vnCEUdYJYaJzMgEzpnR5KJ+3auPhNZ
qV0z5gEQyMWk92ynr+JiC6ubqIZw4LEB6hLynVp5TLXXFitgiAgec+xVwjFOnmoGEUoTGuyGZ2Sj
BZKFm5LQ1gcdvjgFVHlYkGe5k0GlrIPAUG66NbgtCf2R60CDt9m+Gw0rAlqWdzwuVtLPJrCKs0mi
aa3QYMMuCAo0D/8d2PsTqC/PAr8FwgtBq1A7aQwWEuj+IumsNmS7CKF/Lbjm3sZtktsjmiHU5d5f
vIi0irGkLBDpOpyTbJPD3eqAKjo890wbHhWiN4VWfw9ar3v9cF5GEvxa23XFKYrCepo0bI5kA2uY
cfYqkPp8IJ39EpWKBUKRSKgiuH8x34tZ79nQqwisKKFEkhHzXcwZJyiUCbg+mTO+k4D3ILvcGjkb
a5UJ9oMA2Qi6XCo9uhfMmrsqaPPhmMqz1SmiM6EipEj1Rk/fUxXKWvUDxMeCgVRu09+aDXx49Q3T
v6oEdfpe8kfzboj6G5CgnFwEdXY2qMf5MJzdsC4dyQQKJGGP4vD3pkd3EaUWfwxgU/0uAVwy9BBx
42Wwl19bZ8u0/KizS7FU06geW2z8BTIEpxk4WyzJW+2Mboh0FsnqXzQcl9N05X4wVveDBmInBObx
bTpn9mLDiVGQeo62S76qvSCZ8qXcWYhdpfcXBRVObDFWwbHSRhVAT8x4ec0iYQXOuLwLN0tRpe1t
IKT+YuPzxlzFM2EqZFWp8GmXMcUTKZxlkWU/fOlmq0n/ovF5wU8ITxOdQHdGgVmF+X1HnH3YaZjV
tofe5zE+aQ3qfdZgTzb6Sp+w7LHE+ah6mRc6UKqDdXD2rOeuMAf1I9ODyQHi74ubTy5T/OOb//o9
ax6rrhsMnj5YdrzM0EREJ30ONEf1m0CzJFu1s23mBgD22P/kVJ2Nu4o5ozL8H2nftRxHzjT7RB3R
3ty2HUPO0IvUDYKipPbe4+lPgvv9yyE0GuisrhlSDdBAolDIyoQuIkFcqcVZQv0yyCF5hqeWCG+H
7RYrXEiIO7u8T0Jy0BMPClXjGMtbsqYXOuytSX2sSij2tbanjyukEgVd8GfP+5OAbPmdfOspI2Zb
2PjWswPF/wSuBo2fGjfGAtZJp9+V6kGXv12e17NgdRKSw414kDInNdndpKjgTlztE0v2L4c4f707
icHBxEwmAj1pFiNMDOgAukaobWwfR9Syl33VFV+5zvbGn+wajQOHArqrc7y8h5yfkC9ZnQ/qc+R4
+RVVXTX4p9sW6rx4BstsWFGXIVuz4l8iml8OMWpDTbOyxBqaTOyQ+rpBpnh5ekWrlEt5MmuGMauG
CIr6Bg1u1zBfpvkL2M03Sq3erYYiuBWcv4WcfE4u2xmlLM7W9yUTphCJDf9pcY1LUCf/5PrMVscF
wHl/lTrZFLWtk9zQ8SmrdH6SU3qr0YeZ3l2exLOc6ZMF827tdxLFkUrT6liUvovDxar9Hil3VTwa
VuhMIFbZV7Fs30nmJHqXOEsn/JhNnQOZtKnxqqa/46m5G1GQVaJ2y0o9Ilq4AFx0Dlzw/rGqJfts
8EANZC3eTs60Kcagg78TOtF1I4gha3p5WkXfjkOXjJTpXDmIOer2FzXddYb6VBaVYAcIjiSd/YqT
b6c1ZT3KLXaApXZBv2i+YcX3zdQfsnKnNZJgTKJoHLToXbw0I5tHUh1WBUV76HctFWSkiR1o88vl
CTyrBHO6Ljn8aNbBKR0D0Trf6oO62BTpnZpvmMX7e/u1vbVHME7Aewlq4rZFCJ22r6mfCE4m0aB5
kGmJY+gFptho0bYzXzWxdWOT9SZvj6CICmZYgJm8K5JtdCM1WA0UJsJfJU196pL/9r77se0MrqUb
xqskVy3Mq+Fqb9Tesgll18QVHKEkoEGzE4vqnJtEBz5o8IbULRl2SZ/XKR3LAp8S44LFXjAvEToO
AkrtfbtCCxfiuJeXjnFu852E4y+IsJSF+dFoq4cZuib6DC1pZEqO+bNv3+peihp7boIMAgI/y2x1
HixwbZ9rGdyksRycQFopGgDW2tmhNBvZtg3OjQTntiFqwfzMmsK1M63xSCft1qzbJIl8nCwQiqzE
txT0MjrLYCAnxZ0UtGd4sOcZ1BCksd2YcnodE+gF15UCv8RSgoedHSj5tIMem0973S1WcH3XGtSr
YdYhLgBjxFV5IwRRlHFPKpjYNw6z1IxU2JeMvbFdmjtYzYvm78y5czp9XMIZr+OSZ62jHmRQlsbK
bfo3fflx+RudO7tPY6ifV4S+wNF8YPgIugrqYXOg2el9nFzhEzXGQ7u+XQ4nWhHcEeBUo2Wh1VA9
2EwzU76KdXTADfd/F4TDfKvKZ5uw1MvIiNeSV9pFevLtcoyzKeXpxPGQ3yX/O1j0qCvBM3lPQ9LI
wWtBB5pPf/8HT2DnYOk0Jgf8s5UtyQJH04N+azzHG9PLoB1r+u0V4DfGgS2+9IiWBwf+4GX/r/ax
QCuIqeP3V5DDWlo56CT5JlZ07/K0itYHh/K0Im0JL7zhmLA2YVbilfYLmqIvRzn78H06kRwOJrmu
1wsaPw9DmNw4z/SKPJW3ZcQemiDOU8Suvkl2wnqZYHA8gwByFp3lFEQ9rJ2LglkLb/vrNABp5h4u
lE9g9UyHMkQ313JzebgC1OcZBdSudGlgt0jaq0GitH7da17jqJsYhjljP0aXwwlWKc8qaBP0+Ugl
Jnchj+iEBUlU9HomisChCAG+9+nEIlQPMvIP7fHvRsABCBw5q56yVajHcHOiyZWy3v5dBA491nnN
E6lCBFmPd70K09ZSMIaz1dmTNe5wYNHp2f++OjwsEr+ngVZ68b7ys2MKzeseDzZhrKMjFqq6ohLN
uUT/NDSHGroOkYHhfRe30MwZ7TCdi4AZIchaj2cLCYpnN0kteqxgA+KvaadROexQlbqAGTZgf05h
G7zint8p0RjLES7iAgARwKLD4QdMEolis5LYqrYbuTIiGT7ipH7NtPlKShJYccXBXywYReZ7qJHh
QIiaYMlbNqwesse02f5dAC7ZMLRR1gn7ZnWe3RNDvzZbAU/48orEGLhco3TkeKpHjKEP8oP0HO+N
DSxx9h14HP3VzHgcyVdyJ7LqZFvpt8sCUTmwsEkiGQrL5ZfqqCbNddcYt4ycfnn6zl7f/119CMNh
RqniQQtekUg6ypcOT4J1em9DsDORUPtulEDT9LCT6ttkcgQr4zeHmWbZOgRYHFhwfk7hOqeRygHs
kYNz374S3OBbL/FBbvXIsX4YtxAwEdYlz/inKyoM1P+NyYFL0eXW2vSY1Kk1roqu92SIMFFaoVNj
8lUHrMK4jarS2cHAUSc/jXhfK/cV+hpU2HQP8ezr0zcV+llzU37VptAxnW+jacHsZAPZUVdXDGb2
mIsqHecPwo9fzeHSUGdqUSeYKWkTH2BnU7t4pwAigqElv6FRQNv9w78QPc+dP68+4nLINNBGdwot
1g5JWYHWkrjLLNi9opFxgIT13cdShZF16KSo4yMddTT87/JOg9zg8+Wlfh5n/x0Nf3E1OqJWOit2
VHArH5zbbLW/aNouHQVpy/mN+xGHQyRTiTXTHhAnGZv7Re93dIUrwypYFKIoHChpqDhnzogog1P9
tFf1tTCiCo0pl+fsN9j3MRgOhbomTdSasZyWN+kY73G/jPf5Dm+lzxAX+glV/mP9koeihXeWH3uy
Tw0OlYZYVfLVXtlzEQiekbVhb2OLtzzpG1F1TzSRHAyV+FTdzJ7iOnv+QvUIBbe7JBVQbwQ7yeBw
Z1IKq4Fpj3YYYE6rzF+H5P4vPxSHEZIcgzPasCwCD2ys6fhr+ji4RgT6m+GBiYEaPXpJhSnTWcH6
0y/FYUSN0z1uGTa1q2tHqle9yEHvxrfWwQjQU/QwoksWz7bS1gwuj1gAHQYHHX1Mpnhl56OdVaFp
XyfFYz6OGzLcZ50u2gbsP/v1MP53G/C6B2q7LPrAitywtYajdb6x4shnbW+ax8Q47W0Ll7tw9XN4
CqKlInEgQSrKTkVTzTNJGwducy1LvtedPnxjvkVp1K1uejX7Suu1ELdGCTOqQUkWXQEF0MlLIEjt
oA3JwiIr5p0sZ+GIvkG1szfNtPqXP+tZsu7Jgnr3XDupSdt9XWsGxVRPYXqn1S5aN6oH7blnffSJ
b/orqID+NF5B+Bwv8//tivbxoTng6Yd1zE12SEhUjZYBxlDtnWCAgoXLi6OQqlYTAtYL1lL5ihZ0
Rw+qB9Ojbg5KWvoAPYusD+ut6ovfZQVYZ3IwROFlYccTRtdQ5YvRkqtsHFyivV4eoQDsTB6K9Lw3
CpZkOaaJ/iMaFCImoygCBzr5Ov3fV8IdxpHXsLD+7hDnvR07CBQ6JjvE87Q5NGjuU42jUrz91UTx
tM9caWx1ZNuqxRGL5Kr+3qoifotgqn5pbcfjipSwjyHDnaMZwLO0/+5s45mcraOtU8ciZIbiF6Tw
NZE53NllCxNLCK7rqq7zzxqDlnWaJSEPNTQoPpOtVH3vR8EBehbhP2Lw2eGoGvrcsXcaJy78dI0W
FW13NgRmYGgDka0subVsoe7AWVw9CcqlijlJ1t4Y2cDQ6QszVDhlAuWy0PZLB01oXnKHipsLhRDH
L79cXnuCOTW4/FGu7NmxY4QuwdCEfQweD6hbibbR+UTuZIRc/igV1ZKa5TvYLb7qQQlqV22cqAqY
7vHlEYkmk4PuOU7hKk0k2E86uNfVy3Z0cldHU9/SCM0v2Oz8kg+cDIvN7skhpVd1hrsfZq+46p8g
iRFZwbKbAhM6RKlQhl/0qTjU7sdBX1uWg0smuSlG09PK/EnNdMH8nc8vTgbF4XbSZbaWlBhU80zx
YlpFcpCDaF8+92g7HtxE3Q2v2lMeQvbOu/zpzj7WOiehOUBXK+gNoaSoHbLO79BNAQ3wbQ11A4ha
oeDXuMkTGKFOJO1QcCm9IoDn3RfhbhTNM5dRmhMkyBuKH+FsxqDBkezo2386V0tG0Zgi+YsF77Nv
l8cOUtrlxcQnl7DKVe2WLPKRTAa8jlGEhv/nbB6gTfPVWWCUXK+Pc/uzlyCg8LrmL83y3YSRub7V
e79NrrT0Ba2tNTSN8gzsnDkOkjZGJpr5M+3RnI5LbuHq9XVLttCwRuMmU7wBzkhJUPXkqu5bzygH
aMfEXqz9rCZ0uDmJ39BbCpkAcETLJg/7eNhOU4rXSur3AOEiv7GTr2qGd1DqeMQ2XVX5AiUef4SU
A0yjKb1eWuqWFv7VsZ8U12ohdS5dOUsJ3YYCXbSbkWyG9qrRtrNy00/4D9DhkXSvWnKs5qOp3iuW
Ao0I6BpWozf1CcwXYohOwiW6HANSm4EB3QTi6OCvPyZZ52ZW/aKVzyDWxyuafooHySxBTMdMPbZ5
5ycQsVesb4p8V2ao1xnH2KGbRPrm2EpQkcccBEwHsop6aoa60vu4trs9yhEahCdqcJ0m1YMFhavp
P5Iu9xy03zUjOHvFCLNcOG9Rc0Om5UAW2yPDXECHKF/RTh5Hl5eKYIHyFwBFKYhlNDijbDXd63rs
m6rzIFX/hRd1shn5bF+F0OlsZNgHdQzFg/jeWo5yDVPfm86GmIazCjb/WQbuaTzujNAbK5dsA/HM
rzRE5xbeB33bhzTSvf5MA/RniOsLgrPC5M4Kvc3N2WFQVz7hCVSG2KPqK6WnB/9QMuvuVq9xb47f
sp1IcuBsQvYBdXz63+vUXlcZoXtIeary4jqiopooAndeWGYjLTMbnIzvR8xHogtqT+dLtydj4E6K
acaqj2dEWG+xaezVRbvAtEVT7N4IQOxRfsYvaCTdC8tCopFxx4RlZBbaUxAX0iv3Iw5e9gxpefFW
2enPxh/cuUUBuSOhntPKQA8YjsRSDqY19i0qyJ5Fc8lfAlZTg9yMhRCscLOg/v3AfMt1MME1iGpH
KvqZq0fRTArWP38raDXTSeYcKUW1LhA8+krpz1IhN3opCnSW83iyufnbgRWTRC8aDM86dldWCEPu
MDnY2Fud9wfUdkEWb3FQYk19NsYSxoXD/GCnqmfgSSMvDvOcezR/GGK85aWTPynwMdqs0xfNeTXh
ESBVznFua5AV56hWaNBaaCm8jN3nZ9wyVFhQmCo8ZD5njK00SHYvIzud1sUtrMStJZy5qKnrncg6
+DzHQ/2IxW0TWi4L1FfRPLR0mwzNTX7hk63zKL1qBpjm9XcI+28vj479+l/z4Y+I3D7payZgO4Ei
0Ld22EJ7S5ptvytiT4eQbkefL0f7Tab6b7j3dPIk/Z6bemxmHeGKq0batWhmfJOfmrC/Tq+7YMSN
qYrAlSRQSYbaq7AOd/4Y/ojO3dqgl0sckr43E1J0Y10PkM1M3fKW+EgcfsKxBmcHGL3CAqAoLndl
q5OylXITcZVM2sCmGI9S8THLvl+eXMFCfSeIn8wtMlGnilnba7a2Wzv7YRSqm8D5vbcEzEjhV2Tg
exKJdA2e0mDDA1sjlMFi00XXeH+Ymbs3WgY8w3DHhzSJBo/+gPpWcHmY55H94yOyyT4JPtJ6MBK2
HwcKdzf5pTYEh6Toa3GncGZWjRKrWKOm2gfF+KOZLW9YRKfH+YvoxzA4WElBWbHHEl8r2aYUiryo
73iYS9UtH5gNlqia9JuL2kc8Dlq02BpSGf3KoHKZO/O2DSBOdp31MEtj/Tx9OP3sX9AJCs3Pg+Hp
35T/Upb7QDa+p6eySTuCTIYCZjtv+yF0pH7TWV/+amnwjTqNU88qIZjTrlMDKKr5Ziv4bILFx/vM
ZWupEyvFMJZ6vZrVfOuUggiC1adxB2HeD6Qdeizv3LlXphtpelRWQYjzlfqPj6Fx+5fiRkRt0sso
ZM+BhMIVrFXuinZH/A49e+UDxDrD8r76ocLYSYQdovFx2zeniUysEQ+Ehgubb1jxGKGxj3fFvoQa
tRPVPsTxhEEZsF845fjemK7taSHlCNpDFgUSKYmfemnno8AdxOF/4n+czC63sxeiwDpDw07LcZHt
i6ilcAckfwdSGredBwo5qzbDMrF06Ae20Bkk3gijq8sbSvSxuOxAk9S27Cssd3XOohxGioPdbWv6
46+i8O0uaa5qmtohCtGXrbLuy26Af/zt5SC/Sdf/BUC+3WUZDaNqdIg7yztY3Xr1Ld3bfnY/uUzv
HS6RiSuBl+Ffjso+w4WFx7e6SOjhkyoNiOQA9mbIjKjTcl22uxRa75JheH0XXQ74m7rtxzA5/MAb
lUZlSGRimOsT01eCYR3knBaIM4gaFAUJh87ByChBb3QgbKFbWOjLVtIbtwHJVKkfLw9KFIjDjHGI
10SZsNip9r3tfpSS5oJTBZ/Ly2FEuPguVneSWmiZNSmU1DIaPZPvyrNNPeTffrNRNXcIkk3jJV+h
goAeVCSnopUi2Go6hxpzO+Fm12CMuhN7itZ5VvUzyQXaN+w/ubQcOdRo10nONRNd7EmOGpuMRtbs
muRTWE5RLOK0igbEYUfpSDa2NXZ11YAHMre4Oyn7VWS9JMpr+OcfMqd0zlgeZWmJl1VyNExPS6yE
KnRty/5xGV8NE0Iz6e1a9C48gl33pq/CFSxNxxgjo4XAT/Y6Fe1XwVoSZAoGd9fQdFkaqQW4qWHs
sK0g3yxv/2lbVnY0cFCNF11vBB+XfxiSpAwdYexuJcuSS+ClVCpd4LRf5+GWDi+C4TEYubCSDA5m
rETtiqZrQNBH8z2KH7BV3KTQZYHIIpRxwVoRvTSI7sY8syhpu4KsOSK2P+1ITuHqk4XM0AGc4u6g
/ok5iOgTcrBjzK1UzkzKw7zWHBcMKt1jX3DyyisIqixIHv6g5UI0sdztY86HxlJWBJ0Ke1s7rdsq
tV+lZahJ3TbPnIj0Xxtw08xJQska4pc2rM1KkYyJaOgcGsESq5s6irWUkgatT2+tyBTrN7Xjf88p
g4MiNOV0KbpmUAmAlHAwV/ATZM0l6j3TZ3lFlemrWH/w19NYVTVFUdAEZzIjdO6DUrnDK1FD6JFo
jQubIrfJIS6NjqACdg6dNrtKLwsyqF8n8nNI7nM2I8UbqgTErZP52umLQw7nsf/vvfg5BvexDHWt
SqlEDOuY3unsyHd1aLdbOxTIoc8gfG4TjYn7dKpNyDrkiNcH2ujh0QYC3+gKMqLhCZJpHVTbxPpl
Z0RRPg+SO076QqvilAkzEcU5qupescqdSam7KgPeGVG7wmdsyeSmeQ+bc7jSWtEInlM+aQFR8Jg0
Qlr9aGtmoDjbVPE1dD2W9E6qoBnbZFCBbkX55q93jk8/+JfLaN9odH0Xqd7Fm/UaRkpQjKEea7kR
If8ZbPwciztsxgmdjTZTJYXDdTBsYS7Tuukuj4zIhBTSf3rZ/hyQVTdOMiXFcCQNMpD0qPd50GLn
wNXChU1hdHlpCzbsL5fhubOa2gCBX+taOH68ZanmVfE3CtZFPKRRLSTdnEmfPw+Mrf2TgdWJmaQ5
eZfwhJD2PdMVorcwOPVJ7P7/58+fY3FwlNOuBC+QgSye56oEJogERgYSDedU9FT3a27wORQHQ3kF
y6/Fwu4pzR7G0mDGa5HuyNvGSq7VVVQlOdOb8Dkch0gFbBBNVe37o1n9qGx5Z8gWGoA0XzGoa8z7
Ht0Qs0IiM8sFC+ZMCv85ModNuALDEmHCQPWofwU6wZwA3tGscdH2aQQugvps3cY31s5YfHlTfru8
XgXIqHEgJeOJsOvKTD7mzXdqdl5Pzb8Ee/6yDCd2GWaBSIOYJCpa8L25wbFJI5ROQs0OHF9Uzjhz
Un+aUv7irMp2WesappS9c8W2b4WM0124puOmNwzt83sRbVUEaPy9ubfBfMs1m+IWm256bY8aJdCz
he8GtPM8eWP50yxYOgKs4cUiFEpNaXWw8+0VPSGdCyKHh74rXzGJjybupRISZhlIfs6hP08shzVz
pg152mFipxAmAdK7rpAVTAmaQk34vYtFR0VD5ABnVdCkrPZYnm0wBpCv9lTj3mqD5ljm8HtJoeKo
BWZ+LFU4NfrFrUhc8ddr/OfxciBkNbFkZ+wIj2HdVatXMTG8qu2vc3DmLu9DEYzzt2nVnDokegjV
dXjKWuBIVmJ7aOA/T5XXNpkv50qY69Q3jR9LNgsKCarg7H/3tj85ReaqlVMtQRJPYD5Fy9Ura3vb
5xX8MPamdmsoJKyJFTT0ewFpAZVAgRHcmqlNfVLEoQQWjwLgKpTCJf0SZpYVZhTiApcnSQBWPDlz
dqymM1lqSp0msis1nA1BA54hOHb4y3k5EVNrDIce44wG6O/rTXKnzvYuNXQf8qQjrFUkSCJ2Hd2u
ei5Duw/GjzK16sgx0Z5ct3ABMNZ19mponzazBt9oyx2ce41IL3krQYu5stHcJEkrVB/r7Gg3S+ZX
1XKXOLb2khXL3Rp3d0ml3xh2/drUjOSvHMoVzm1p7qvk1iJ3LUG52yzc0vjuzE/1+GU2vhTKdT7D
2M7cpEri18ht8ngTz7vS+uZUj/F476R3y3o7ka9dIyjsCr4KXzcg2lzHS57Kx25W3AQOGhSylpc/
vOirMFw6WZ3qCo0HbQXS1YbtWvDjo0oZKZp2lRRPeSLaiwxULqAcXylY5lxJZqeSQUX6LhmvavWi
a98uD0iAa3xpYMlzG7VwpIlQ24AD3LboG3fo7yco4i0w1E2wxi4HFCDZuw7JyQziidBaSxtbx2mm
2I27K9LK+x5UBbvVBKFEUMZ3IM2GlA2phK9Frp1nqLuHkkehl7T+id4D+/KXvhVbOSfjUoq5b40J
BdAhhGdWUIXDF3W7oHG7CKSben95EkVfjf39JBis/6auaRHMojerdh8ru7o7mBp7y1h9uHAJ4E70
zbjcrBwdUykVLJJ6NqPcOuDk9VFscSsionEItjBPC0WN1Wxy9sUqWmzosjElI7g8daII3H3PTIrc
klhKJmvWQzvqd8Ukgu7LK4GnEmoNKZ20RZppQ/p9fIED15A+XR7EmdLtp3yAbxhKFF3NiI0F0L2t
d/mK7+4yu266n/bpNfR944hs5tC57Ux0ouVhFYmAUDSN7O8nK7Cy0r6UVUyjpeghgfua0zaCVECU
yfKswaGhEFGhqDmxfH08ZG+MIgmPIH85zBAkFw3p/CrXTeajjP5s3vCi1LQ1V+0KErnGHcxXLRt9
V+oNWRzBGXJ+837E4aYu7it7nGXE0XXzem0GTN8MgzRo75q2D+MBWButgkX//kr7Kzp9xOTS196S
W9r0OBqZ0vEIY4AJaR3ej+FSAMZ7ESah5clIYS3PRNpQutbB7X01LP31S/WYQ6G8CVCAaZjrzeZJ
9H7D4OPSj2Mf5mQtSWBuVkvVwSkKFmMt3HyTkm5o3IFUBbozVJsGejNUon6G32SaH3PCIXaMkuak
k1g+Jr3ipgP15qEMSV1unXR2E1glZYC4TLPQmta4ljHs1uGqGnLQ674p5baEKaGmV64pFZm3rLKb
4OJD7IfLG/18BvDxGzmgT6qyH0GowTaL58fabA/6+JzSTIDvv9lpH2E4gIe+x6LECcL0weSnjse8
SZgqgQxVrcMUiZ/szudR/xdQ5SUyeodOUqYgYKplUQFFs9hpD13cHUhi3VTCpOPyNKoyB/pdMUmm
pNS4hw/fJnoVt+gt0hXBJvvNbf9jUCxFOF3HcY2aqIQo3TPjhuBNzbdK1JOpB0Y3zCIaoZXbbzKc
j5DcWxJZ45la4Ggc41E6UGunyatfy5lbDKqrSYdijCMZCDPEuadIRJCFnD8DPoJzQCbbsjFmFB9x
yujNNOzhsn17efkLFqYqc7jF2n9JJQO3GN0m3heolkvem+4qnr2RNyKa+mVkVmUOiOYObqOZAiCK
hwxyE2j3nW9psRvWa7IeB0uUCp/hVbBT/GMCOQSyS5AOJw0LZvClozN41ZbRVin14d88+uNV/ZK+
iCmVl8851KA+L1Mol5Zqiu7Lo1S/6NBKrCrJK+0fhZz5l7+eKBCHKui1K9VRxcebVtNLdRBF6uvR
hGDXIHibP8Oq/DSR70XVk52X9y2c3XWH4dcamK8TDOslT3dtRqZ80MMsYA9ibSB8PBDsgPfteRLX
1EiRFSt2QC9nUQOHvbYc4O6pRsSq/FV7q2vwIMi+lbODkzG3vdKt2u+9JlS0+fXp8/MEcNBT9Ugq
uhpVYzhojE8QL/bsGxPXe296RRHnT/ylREPnkGdaUsMeGySAa9XvlWy3lLqbLN8t+86OH1OUhxoF
2nom8Zwksme0E0FpvJPG+8tLTAQQ75h88gXWWrZrS2NfoB+uhq7wZrL6qb5cF7LjVzBU7c0rY8qD
2EbNqM5BH7ailKbPl3+GaDI4mOqGyU6yGJOh1NoNySQ0ir1cjiDYS++aJSfjnOWk6S10RB6lMsyJ
E9bLXskjDD38uzgcJJlkasyVNLiAFX3UwzdENRW3mnM/lhYBn1E0JA6HBmk0+rTHpC1yu9XrMqjh
6VI3eHisrOjyqATArnBIZCiNpoG/DuZkY2xl9BaPvXNN7ecxfaJYHHXu/Lwc8EwLyKcN+X6BO/le
atl3kGFEvVijkHiy4Bc5PkrxN9sGx0t6kW2cx3CpGdGlaHRPdi8AxLPrUdUd+K8ZDp41uHynmcw+
L2VGIDLaPVp4tlMrEow9/1B1EoODHNioKso0IEZbGDdytk/m9jjBa1QuYerdvMbVeijVb6Dve/9l
ak8Cc8gj9XPbmSnWTR8MV/IrI+qNoXSreNNX8eP52czxJBib6ZPv2GhZpRoTRplZFGJ1xW6RboSK
UKLPxcFHVY5rTBjDG+XYa7NbdmvdilJ89sl/uWSdDITtxpOBGC0Ez1oJdfXOVF08ekOhdq9rTaCs
re/kt+aYRrRJt1253MCZ679s9ZPgHKrM9bpYcoXgcjyjcH2dwMZsWLQwnYT20ezrXxonhyplKuv5
GGMuYc73xBgdzF9kCvrtn3Grzt8iT4bGQYtW0B5qxRjaP4RwPSihcg9XMa85Zi/aFWvWm/AqNUMt
FA06gfwFvgECzD7jXwCw+fgNfPqTtXCHb9ibSR/Mgf4kXxdJBGk2qKWB5jV58K5FMiSHqOn26JNg
fN0J/Vh/4PVzFmdPfgiHO13Ww75exw/RGjjGS27ab+L+J1pqXa2YtiCvi1b12TPkJCAHQmti6UmG
hgh8bTg1kNYrbsrgn7sr6ikHBdKpXrbPhPqwooFyGDTqVEnTqUTJwq78xlEiU8pdu4MkLck9gste
JVLMPH/VOxkqh0TS2ChKw67MbKHpT8zVVndn33gS3xDOUwFOYnGA5FBTjq35fUFZb6btVT6qHUxz
17oF+xXqjyiMgP6vubi4h6I6HAODCzuYT3X0OW0W3clxC1ONwKqr687Y6KYaZLECntK0BJfPE1E4
DpvUSVohc1UgnKRtB9v2zTULaIb3Q/V7a8aCvSqA+veZP4Fhy3EcOM4CnhS725R9H+n65vJ4RFuC
A6TCBn91ZixIBwm4ad3VXTi2dFdMovqs4GjkU5w00fFOvGIog5ltbLl0W8fc23XtXx4P+70XlsM7
AJ/MWNqmXb1QhIEKwV4qH3UZVDl0Py+3SgkaInhsqUhoXTQyDlWsZKlVYwSqSHV8bVnXqdZddWiZ
vTwwwVLgmw6zaowrc0YUhTHpkvvCWASpkmApvLtFnUydXln1OrLF1hXSvaJdF2oWaYvqTanoAiqK
xAGGSTtaQy4NvlO1cmvkwyYlN/mcBblodZ9PrD+g6V3t9GRM6ClWlYG1hUCthXqsudr066uWnWt/
0l0tAHqVQwdzbeckzvCR+kTyVi3z+p7siznfN7DzAkvdX5R0e3ldiDLrd+2UkyH2dpZlKntbSTQn
1O2rGjd5ksVuIclbvbi1lJtGuzbHH5fDihY9hxvxVLVaySjbqdMfki40GnU3GV8uB4ED9OXtzHM7
i7bvdeh54P2N4h7WNckxts0nuTYzV59bWCCWNcR+tI2ajSlKmcAwcBxIaMT6ACKhDrOSJi13TWnq
W3uVJK+NR2g4OfXqJZUCUfhuNf20tG/kBRSZkWaylyTgQwxLiSqXlC0BNVPtqijtQ9kMiNDLO9Xo
w3U+jlUD0evVzS32u0DTgkecM3Re5eRBArlcvEj4Snxnodavxc3GWG6M2HaX4bqN99IaW5CiCefm
IVFU6LoQv24gSkPGXazSnYmSgz8SVd7lBF57Ur9kka42e8tavi3T0bSbkNZRVz/ScrO0w4NVQVNC
sr0mZp5Tm2VQXJu8ZFCXsZFn6FWJuOnbYKY/qurObp4HpmuzDq66fpvS+jqBfmCLZMt2Gthq5M6W
KGC+z5kMvkzjm52EaNPkgtCReWVKyyBtkLJCUxK+jC2eMSo6/FASemiKLlR1KHHJja+DeGN1iEus
JSjj5Ckb9NvRHC3M01S6si3dEog2Z0cpl2VXl1LBsXa+uv6x8fn+0cUYa3jBsuPGcc0ymFRQ+GCc
Cf3AwgjhZLf6xUb8UCEAaY07Cmp1JODbI+qqmtdKV1zbSyo4BwQQwzN1h6Frepudo0ohb+JkS7S3
bgxapwg7OJoociw4FYRbkI35BF/apOs12UImifUcFt+tybWf2msJLDY0oezjGxTQWj8V5nWinc+d
Ecvc/4/Pn2mQLI1Hd8x+gsK7KeE7IEAZ0ZSyn3IywnQc8lg3WFUQ9eD+YP+AVgu9wqKBg3Yib9Uw
f4PpjD96YLuL0lfRiuFOjFI15rxhl3ljddwRMlC2LjggRKNjfz8ZXV4XKsm0Eg/V/cNQoO9YOjgV
hR5D65Z0D2p0eHk6z58MtsZMJTXL5BU0JdVe9LLGiKZ+BFiOkaJcL7WAvPWbg/0jCjdvSmEuoLDh
/NEBjbv/M4qTqr3mIY9IXGHx/nyl4CMgN41VrvcZ7UCUndQExMY7q36yqmYzTbupLjyaVW4cbykq
2FqeQ8sL0r6yUGpa9Bu4Q7c3U8uc2IUZ8q4pbGnSneMtO9uF38O7PZ7ownx+6fw7Zl54B++8ld7j
9fVYJpNfm36ey3jmVoO4eywasKEtKbi8dkSflVfdwdKpKofBNlSm51cm4Mt09abZn6oIZsf5Ufhd
z2/AjzFykF30imLLOSLCBO1tciI1UDZwgPLJGsrMewdyhUIJXcEW4TV4aNlAyq1hWamWh6sEQQ9Q
JkpBVfc3JYCPkXHAPaZq23Ws2/v/kXZlvXHzyvIXCRBFSZRetc1qj/fYfiFiJ9G+i9p+/S3l4B5P
lDnDc78LBAiCANPi1mx2d1X1QYI8x5Lb6vwFqySvLMsmceWsq7bkercE9EXZ31Vmf2P0huQeunwf
fI1m5aTLLjeQucac9Xp6KvLshotbJfyO8FdyHcgWZ+VZlGxGELO8iHOGPqWx9rhK9y1/ur7TZUdr
5U7sPtFqvYOVtH6pID9WWe2+nsxNqFcbfXoJM1lXnmxYK99ByirKoLmE9+PwOAPBy4SJThnJ3En2
wVoWLmyYVdoLjUFsxyd1HG8i5eX6vEmGYa1yhoRFdGFohoOI1NsUxDRkDL0aLEbXzcgGsvIKXczs
0Mxgxka1qbLTrRE1kg0tM7E4+7N7ORbohY4WriLDoKe54kf6f+cpWhK9/z4y1vIFZxZoPPZ5PcLC
VIVBKD7T6o1Y3DWnn/+/yVrW7NzOIARiXax6xsURfDs7VcoNJnNma0Xuwgb36RxiLLky7tR3iHDa
5gPeRCE7DubgxgUS1+FrpRSSVZK4HWvlDWbIwLNwKRB0pgaNwMxPMlyFE2r2+f31Wbx895kmWSQc
DZv9Ll6fTWOn9VpfKghDkx171f1ys4Cu+WcIFvd/hPLG5jizttocumh5TbMlVbFkRvIH4oQ+eVDe
kSXJnNKbtvk/6f85M7jaJSkziJEtoBSrym4qU0AQ4EMygxedw5mJ1R0xg30G2UwsVp+A37hN77Mm
eaw79RijrJoyuidzs58yCvWB5lHkww0BQ6xZH5qWQ36yfLr+ORe3ztnXrLaOmitVoZUY8NjSVyt/
sIft3H6gQU8SCy+/81fK88zO6irRGysFV/5iJ5zv9GxXj3jlTz/ySfdiPnrXByWb4tU1ArHOyeAz
jGUZvZ+6l9DWn9tCUgBc9t6VEa1zxdyM7aReQJRdOW71kTlGbUhOm2TS1nliYhWzaSw9GLFo3llx
U4kQnDFT4gwg+barX9dnTTag1XWC/HCdpQsdCFPMQ6bb20SXnC7JuvyVHsa7YFHVmU9afQtV631O
P2omQ+7JjCzDPPNQOVpiumzp4omN6rtg+X0PEhrLkizNBbbnP1zTmj3AsDgkdAcyn0Z7V6e1U2ap
hwRV4VmanYJ2eajdGZSgTlW95GXqsr7xclIfm752kgkN0hYNutHnLVgHhZ67RhR7NiRwI/MzMnsX
RXov5Hd1eNuDUL7PkLCyCmkBXbbiK1fUVHTUxQIcUAqwLmiu6fZw54cY/eg88pbq8iDNJchukHX6
2YrtymyWwzkGnGyW19PSAd+nW9WDEshJCh6VDXLlecgYW2O6eJ4FsIqc4L+IWZcxWrETbXVpy6XE
pa7J7VKjqkhhIwrIhO3pZniX1EWgZxbkxWR5L4mDWGee566pU3WJl7XZepvSOwqZg0pPHoo8OZmy
14BkXOtsZRyGwLHk6BkxYtUt1LcYBFbICLtNVErimd9VnCu+dZ2irGag0NXlVuLJdvBnPridte2m
gzlpLhhCe1RvQ7/bGhukuan4mOuXkNza/FYAV2l/AKpnOZEv20mSjbROatoa0sPT0qQzAbtWqsMH
kzE+S1zXmomvG+xmzkZYKAm9JeEH9O/uDPPxupuXLePyEef+kSbI4MVYxhkEj0hggqk+ddX6zdZY
cN2SbDjLl5xZSllcmPayilbZvOZ42ovubWglw7mMG/qKLOgqguFVhqYFES3nmwQczLhzME+PxLM/
LHVbeFFgQ2807YFx8FR6TIyn8UbOJSPbGysnA+r/iaMiiZWbQA/aQ0Pd3FyfTJmFVUyjc3AZGCos
DFb/OET9vR1tr1uQOJO/uAQ6szdwwhHaR9onTzYKaAprjXisP2UytNflrWEbACUR21LXL2Seo+9D
R80W5ejmhzpvkhRd27PsPF3e6l9WVhFNG+dKbRawIkr7nvS/FAUt6GBSnmVUo//hUvuyRP/c6lzU
NE44gnp+k98i97hfSHeszwZXqDwztyz1397xy9iyVc7OVV3Wdadpxnwq41clSZ0yIT5etH5k041S
jF5alqj2PV/fHdIhrvxGZReckwLbowVZQKT9Ttblr7NLXGod5A07l/f71yBXzqMFccaAVnTcomP3
ysPiTi+lYFrZ/li5jjBOVIUtvACtT4KwBAL/EKOsMqIbaOFNcoUX45Jh6ALX98nelOU+Vck6rpzG
MBiiDVVrIT8Fl/kOzeS40ahfbWQgkMuFRvNrMlfOw9C6lOkcB2H87I7Eq4qb5LdbnDxmOg1btNs3
tuTFd7mP/cvoWm88i4yp7pY+A32DipW2g8JG7P8L7RjlKLHeyIXRLsNPzmyuMm+zScu01zDQwbUx
TgQq3bEFdIB70NWjv2j9OXill0sz9BJ/thYdB6w9HqIEuzUElU5CjK3Bux+RJnk//Ye77t/ruMZz
GvpsxMpMZyAUUNzuYy9tvzXNjhlPOXoEwlz1qmyrx7GT0uhHp/Q/eQqohmg9NTb2E4v9WsQPVhG5
osjdUe+D6z5CNgsrxxRHsxalA2a/Mzu/M63jlKnPikolF5V0GtauyDBTVFlhpw8mv4o946g+h5DL
bF9Y59t4TG35rvZG31JviXVQ6ttpOVUyjOfldN/ZZlu5KCMNqZgXNckEJSdNfyL8qBX7YaCbKnu1
tB9Zn7mRDk656fP6PEt8o73yW1anDV29aGY2RfhpZsZTln27bmFxPVeuGHvlmvqKVXm6yHHP+g9r
Ng5aDj0gK/XKJH4hUebqjP+jdMrX1l65KNFlkRUuUhY8i96HSn2OZNkHyXpBJPvPe7OxmFmmy3pp
efLZjL+SOnmzQT6Vxf0dV81HxbwLwb1Fm88i3F2fz+sng6zRC6zQ5r5cFBt1pE+dkYrI0eqTmsno
NS43Qvx7T5K1yLkOqsMOqzef2ADefWgxpTP0bxrbpabwTdud4sEdka5IbdvJRzT28tQxk3HTQ3Mq
hQaUXDrevLiXmG0tsn+EEmt1WlEGU2mlIesD1KCDQO9x0hiwxQNeIFFrbCoKzsAmVTQ3xDXldGhX
6kFdzeb3BgRdpvIBiIKXQZqtgZBY9zzjQM2gbOls09EzOABT9wl8YGEme70wvMKgR0oBnBJQGbUg
c4V0mabXXiEQt4zDqzIRl4NppwO5EYjj7PRW5+AMLQsvjSpXp9znIfOH5puRPZr16DWCuax+DrVy
34CFYqgrx07mQ6twhyZ3GmmONeBwfVpu7bpxe3GXk7syO9XGG1MrJy9mT+v6XSUKv8tkxA8XI/az
mV05oKxRdaoaiDrrSAR1VbpRfqwjxY8xY6pJnet7+HIUcWZu5XY0zpgNkjq43Vd0K9EpAI8B0J0g
HGt8DVWuycvRYyOjepVtn5UrytV2MKYQp7Zq8o9GPPN0vo9mIN7AXvfQtYVklLI5XfmhuRsZgIdL
xasrwetfOYJ9Hw3thohj328lM3rRLXzN6DpEKsyM2dUCakp2A/BUs/+/PSL8EbMLzt670O1umMQZ
XQx7z6yugiSexXxiCwAo0n9MavY0kvxEUUfWjM318cmGt3p/cVGh/3Hpv1T07A0ArnudviSRTL9g
WZG/7qqz4azeXvZIsqZc2jEEYFpD1u7SInStFLsTNT4V3i0D5YGymVqybUcNHF93hIeu3aED1Ug3
VVX7eoMYYqw8lgn3+gzIvm0VEYVWpysdwbcpsfKNhM+GYm6zOUTH56/euFUq6qp5K7Ep2cH2yt9W
etTiMYpZn1rE25Xi1VlyZLQ6thnab79dH+DFUORs8lcuqCoUlK8UDLDm5MQnujcmS3IiZdt1Ge/Z
c1fPeBOJZX3Lkj2b4VNFrW+Cfw+lkOtlO17bSCtP08xNEmoRDIXfjU9rn4IyNT0mEPCC8Lochnf5
Qb2wnkNKCmXFNRVW3o7oVmW8wfNv8PunIkg3ja++KpsETNLG0/V1Ir/lmv8a3Zm51VYkY1cDxgtA
OTdtHzVIN4xHR5ioMdBNXKPntabupO/NcgKbYuqWZumY812cQTkytdFjEjnT8J4MmxpoVlJt9Vq4
Kt7MiYWqJSjGgb/zWZy4kXY7NQXKHu99/4o+c7+ZbpXhh2pobhLPjqoDejNCG0iAY639Hil4tpS+
MYZupn3o6p6GL3r/nA5bEzUorfPyavTi8DEpT1MUu7l2I6xvqhlEiW+Ph9F4HyFc16gv6Xgk1k5P
Yne0Q591rYu4LrL2M/XggZxO+4WKqxuGOS6qEjSDqYtA0IuteDdGpU+6RyZ2epNAfpI5o04cwW9n
lfsq5EeK9I2axyY7qaCLz5FTHBH/jtDHjItuMwNK3JM7nTzP6FtIDy1/HCBZ1ZInYaHRFaKfoM52
yoZ7aTPtyrgBqV28g1KcY5ifYoCqVlFBumB0qkWWsgH6qbot56NaQQuluU/727h9acfeq1PiMnBd
FhNkU6n1PnaNIwRgeRCQ0EWBaOrNaO+tZvR63dxnxcMAzt8OMwLaUUhn8majWY+1BuE7Uws6o3ZF
A6lijTlNbN8PrVqAWO4tQZez1VsOL5OHWekPbQmiGmYbtWdE4o2l/AeUQrcLnNKKst1A8RM2rVAo
4s0jULsvdKYYSPTz+s696M7O9u3KncWpmZvakkZgarMtc82ZLdi1J39Q7/KGeNetXc5anJlbOTQj
z3Ft1TCXK6Fb7XQ/CoDG0Ft0njvcWRJ6/0Wfw3LjXjubKxcXd5ORGAsnTtds+2Nz4lCkwWixVGBr
lr1bLwZUZyNcubmsUG0zWbpU5rF4mqPvOZ6tNd9E/eQgMHAETSUOXGZwFVJFaJYUxoDRAdTp5S0I
DSIokpG9gfdx0T6r2layhpLpXFOuKTNmM19SlfyGBIsWAd+yPVbTlS/dxRDnazLNVSyVWmmka8t2
iTrj1uwyV53rt1D7+H+OaLm6zu7A1jQB9BDA3nPy1qg/aPfDLN9EDB5a1c0QN0Io0Km6wkkGWRHn
ctR/NsJVeMVARSHY0vETgaim3ZOAAoNrerPhlMSDSG4PIiA5SOHipX9mdXVb1aVthuVSJSbFW1s+
UBzArtNcXf28PrPL76xPnkGJynTLVgllq5NnliDVLEtM7GDme2JAJltEknjs0lDOTazO2xxHRp51
Pd5K+i9OVTfFO9BoAcZkMlyhzNLqoJHYSvOpAdlPWRxS+2BXjWOPz6SUEiVc2vVnQ/qrhTLqO97m
YnmCvba24YdVWLiRGk9bkrU/jQKobN3YJX3XbdKCxi6181PaI8+utLtceaYIya8v46VL4vyDVscw
7AnvWIhlTNiPPIVuY3ak4wPH3oG283VTvzs7rmwZa3UWAdipzXEGUWFdZrdmboMAJ6q9aYBqZhmC
mkYMThalz9zOvTS+M6sfrChdqoBC0zpodea3jXHgLPJN/bPV7mgU3Wat4c8x9ScEM7RC00Aqa6y9
eK2dT9DqFOdDTkvCsGILfERx2IF9cK+DLsS44Z0jV4P63eXw9yzpBlEtk9pMX13bg5IYXSFKFDcg
th5a9btZ3kXDbcc1v+/uubm3xUYQcOkk74MGAJQ/65pjQrS1zyqX9EBxqbo3D6VD7NRtwOyXcRBx
2AooXSP+Y2Lo5hie+pYGFam8kMnSAJeP0tfnL/9/5nAN2xqLsQJPLaS6XSU1nNFaQGNpUDeVZENd
9LAG/bK18kEGSQYyLFRuoIYuEHGE+wJq5v1vPRtwn3mdCXEKaX8/uXxmvsyuvEVu5IkSahhiW92N
4FbIADwjd321sZt7lk+OoTwLZF34HDA+AWN4MCHRB4VmUAiWevp2/VRd9ij//pg1N3ShTcKMmhwH
ODuWBcpD8xPXdtdtXPb1XzZWTqJU9awoKAYcM8sxDZAyZlKY1kUbOrpjLWYZurWm0W4rvYymCTZK
EtuOmmbbuhpdPTNfosS8y7LHcUpcK+FuHOr3VrcQ2I+vpqntMwARrw93Wb+/TuDXp6ynFA+0dOzA
mXPKIcha0bsBr6OeaE6rzLuyar2ss10Bjs7rVi8enDOrq0kWmm5NwEFgV0WmYyO5UYgDAEFbHRR+
1y1JpnqtcMVYnhQjal4IK5kv9BG6SJLU0u82hGtTuPKagud6VdnZfDKZ8JmpEqcrWmUPZqxTpoFw
MaW3fVNUoNicwUpSIVswUOGoBO9LO1LfGmbmzqCVBVq/0dk+hk9xO9wDT34oiAHhsW4Xg8PGaQar
dXnWusivOiH/NkPfORr2Eamcpo/3lqZ6Vrk1h9rrkLUflWjXltS3hier+VFZCuB/4WOeQe0hSe/a
uvPR0OO3tLhTQvChFpVnjXhzz8OvkgtUtq3YLcAMauD1OhRwrYI6Ksj5ZuTDG0jAZbkTGi2aj7Oj
JQBZYOKoK+wo1HslHrFnkhyC5lWLhoPuZgDOAaLbWumA6kcN4Ex2WfnIY9PJTSCViseSfkvnFjBj
5mllG1xf/4suQ4duk84Mm2q//duZi6bWWJJJS1UwQj2Aa9MValAPkvDw8hn6srGK3TIeGaExgO8v
QUpknB807SlvBr/tN30IpFIWArd7f31Ylw/Ql8nlk86GBY0xlhdZhgOEPuwmckTEbyst9DmXtRRR
yQyuW5jB9z8lRRXhkutPkwDy2MjdHATYcX+qDKDPBZArtN/l1AqSjDgamM3LhyT/bk+fIwJys4Lg
Ulg5uoVHSOJ3vbpHkJ04vdUhwH2vK3y8+kppvkNtQgVevXBoTbZaWNwrLNlwCDAQu1hSEhJHf+nB
Cef7vztj3TeNEhLD2wGrZmpPJh0cke0rJJrY8C6I7TR2LntwXrxKzwyuQsKG6hGk2rAVO2+AdFns
pz/NHxVyz158TMCli9JIGdg71EgqIambXkwjng925aMQiCdRWMJ2KiqvwCMeQBoPhTVPmfNNNn5r
szuDfKjkMRujJzrKav4Xh26ZyKTrjBjamtEa4lpJM7bTfBJ159lDeEwhoq5q93n12pPynxz5M2PL
2Tk7G2ExcOweVA7BzeLn6WdtPMyob/6DA3hmZBWOhY1uYDkbcHRPoHsUO62BILLeO4Yt02H6TdL3
1/1yZmrlXkAXqKiRVWPyGvaUWXOQaXpzbyngmWpJ+j0LURo1alATWXr5mQ76wcinU9NVu1DpqRNH
LfNjwEJdbPLWq1QoNHNiuqr4J4AK4+w7Vz4pyst6pPk4IxqE7mFfOBZ0+uJR9lK+vJe/7KyxvPFE
yNiPaKrH5bOpggVdRDe4WP47dNFyKq/M/hrHa452pMUhHuZjPQZjc5Ma71XHN6l9z1jntKBxxtly
R0YKR1fvplYG27rIinI2rWzlNtRUFBloo1GsZ+C7Dz+ywhXiVKbCb5qFtONdafCWRPP/9Q1+OfI/
m+aVywCBjmmPMXZ4sdB/+BxTHXm5ay3aeQ6aq2/zHfETfzikgZC5yuW3r036EtWdHWFc5kqkMhxh
tP9vBoiwAuwAam62wMheYxRBpHp4v939NZPLNXhmUgsNZKYrDVFclG+68iZtPsr0pPX0FgJh4AxJ
Ub7uSrdT8t2EFgGHV5Nr9t17wotPs6yoAyL3R8Z0b1rEIROUZfP5LdYsIfFuElfKVt7NZBB7JwJT
YzdlUEfUmZvGM1SE0JR4JWkl2+Bi/Hy2C1Z+LquESQXDLmjVXUS4E1MZQPVix835Bl/5N5G1mtYR
nOclEbswF84bwCGQQwelr2Q0l1/RZ8NZ+ShB+9HoCJtPoLt2UiBvev1nHR7j+pNFP1FBdJrxx6CI
bacJP4OSqih+aVKpqYsR1ddHrBNj3FDIADWY+URBcDRV3zlN0VIjiRCXWbuyn/9qnp5DpZrMFgtX
ofg1bAF5QthmOEmob2P2S6BUd91hLFN3zaD25wGyUV/PDAL3rxogXSw/kth61nvq0i7zovw9KVHG
sjP/ulHJ9rRWTorzLunHDNtT8FelOVhS+PR/uG1s3TJ13aDmGtBBSIOaYs0mNKjSoHaKoAfrartT
IWInLxQsh/fvOfwytvJ7vaoVYFCBMWveKU3kpnHtp2HpKHEqcSMXm2DBkctsHdhZi60REcOgTzWa
qqaTwnYN2mBT0m2aJt6E2StIdHGXMV+1e2eOtW2q0vfa5o9hnx76/j3kraRl9eIqnn3LygOYDLXF
mmrTKYYaq0kOXadINueFiaXEVhlSLhitul7FuhV6pfG+PtmxCjxSE0Bjxe8n4feQab6+JS9lUf+w
tVpExkWTmOpYnxRiHkLeB5YZ7RpuubZQAmFwB322QcOrAHobbj0Rhw3YTUVRSj7kwqz+8R2rG20S
aSZSELmduowFNbtTykx2T8tMrC4jZG/J3CVzjdA0QK2evWIf+bkLUSv47sYbjqinSVtqf2PIVqfk
j4Gt76R6GJN6KOuTkVRDgHLGO6RBEJWgDton0Cft31ocZnBxlXudDB/KkB+54mG/BzY2M7Ak6QTW
/2fabWsLLLnmryl75fVrkr1Y1kurctUZxQcpHjTrFzgyPbyydZVLpk42c6stX+hhP0YKFkckw3a0
swNkeCTrf+Ga+WOaVncdUQTPyLI4dmO5vfmTR9G2qp+v73bJOPRVJg+a7koWApR+UoXlqYrtKsP/
3cWfD0PX/rxXKnVsIpbCwoD+LLMAH2orGYPEOaxlPAUNSRdDuv3UaKCVEWJD484TBdhQ+9312ZJZ
WmbzLMjUZxNtZxHcUAgZdgj5emnF9kK0gQ0RwuumJKu/Lq3MpC90a1l90AhCjPTXDKK9kgfXjVx6
m/6xOCsHkIeT3aulqE9JYbmR/ZGbictF/xqarzzN3Ma+NyHDHCcPLCVOW497WusbrsxOnX4qqMtA
JsOpEzTaDTLU6yUu3z8+beUl6tAU3WA0UJCcxswhWbYXNgpIXRQgCHTKGJF61+0yNAyH4LlCGTJg
UPed2q2gPknLN5PzXSPSQJW2kF2IlP74stXZh2JHFqrFsqMhtOLpt3jD3zX0qPopSLNjF73KmnAS
dWe9DrsUTWW1xPfIbqh1/cHQoYJOc3xA7Q8IDinwL8PG2k0nDapYaCf5LzA3F54t52Ne1xnirpwr
AqwPmlhJu2240+8W2CXzrVP51PmWM5xy3IxHbSvlxbrwmPzD9MpFhfmX6fL2X6z59gY0GY7qbJH2
k3hdiUNcFxzymcwsXRbXRu0yBplhLD10MhOroDfLU4g7ZjBBT+ZeOYUHNCGC6LxiHoB2vrrlripB
oUmcyVotM86oofLFmegN2cbja4nKKp03Emdy2YqOJL2lq6a+xj8MedgOzMIeMRwzcumrEbSA/Veo
JaC3/zug8b6yy78hpyyxe3lvftld3TC9AMaUU9hV98N3Fb2GDzrQYImXuhV4vm/UHfIsi54luhxl
oDvZkFdLGanqACUkmO4gMmyl38A8BsUR2cQuA/g7YPoa4OraUXqLW/EysY3ttC8LfWjk9U4d+osC
eBjoD9cnVDao5f/Pbrk54rRHz291GiGHo9rRwcpRqdeZzI3J1m11+bAhMSbehYsfHT0NuubmsK00
oAd1p8HeOS54rvwbdHFoKQUcyMa4fNvZGKdYi0elgO08qe5yECa2oCuxGyEJGC6h2OC8vpZudVdk
6LQtTWhVnPomuUkLzYvZ5IdD7Jl8wbYU5s9GVI4SGY7CPwt20tJvVHtGEabUy0BUORT+YvvBJiEa
cftmm7J/QP71xweuokyodlQ8aTERhd24SnmXSPnyLk21puqGZqDIQ4y1FlojyhIiAAk9jSOIPpUX
0MY6hoyg+dKdfG5ktZe6uO1oXbIKrS/9kW77Ld1E204KspWNZbVtxrIMTaZV9WlKY4fQZlM1M2gr
ZDXp3+/Z9Yk/H85q29DSyjn+VGBVQNpWjRwS/moo2zSFHtQUOuZ2i94ZxGp6iar/zyFpXILKRWb1
PigluG3tktK3spfEZL5SHXNjcI3sYPTfh/7QtRsOrTYSb+GtnGpgeMQeU0DMa/QLNFLGgUsZGGjO
fa3/aof1Ohj3eWdDcv5FdVE320Piy5sCsctPiifre5Xsg7WkiFkZIJuLNXanb7pdu1noQ/RAlQYl
kn3wOyd65j7yztBKK63rUwVhlMLcGv3HSFSJg7zEkHI+c79n9syKmdfTHGm2epeiytrOs2sxzTOE
tTVE506FvrWq7kFPDF9rMk9vm0NR5B4yQ77ezbtYACHLWkez9aXa35ySEi3kce6k/FsUolAaglSS
yvglLpU7/vjm1Y2ohhNJ+tmsTjOpb6q26x6t1GRub3dby6yhbY7KW5A36RgYHDBtu5KEOstBv3Jy
fmeQz+Ys1pAyYBpWZkbjfvsNPV5eqx9VMJVfvyQv1Vf+GOiyRc4M9XneGtlkVeDNcMY7ba/v+x3C
OSfz+q15tCuM1Jl9qNW8y/b4pYz7H6ZXzo6MKLcLkIL+Bt3jXbaJvHAzQQY3upfy4VwKVs9O77oB
A9tcnTRS0EUvz5mhklGk+fdyzl4jMm5s8wYriIYY1E3jregWYl7dG0Tu2FBrMrqdAR2PMfcN82YW
OCTJU4YWSYreSqfTm29tepMXyJ/N5MGGTkDbc6ccM/TR7JGCA02Wqrud6D1FtKCID4fS1+unvhpR
paX8O1XFidXVk52Sk5qnj6baeaokEpIu8soPz0OhxUkNP7y4k9Rfmh1SB8/N4Wf6rHv2xtxWLnLz
1r7YsCfJBrv07jmf+ZXf5HOHTv0aflPbWBtAcuDMkJ55R1dbUEEXm8rsSVZ63SgCeQE0LBntEgko
Lg+TfTSxoE8GX5TDBr2laG/dheoGMYmntO1h0FFhI4kTK7kvGbnsS1YvPmtGw31NcLQ6T9/PT5nH
d8C7umxDXUjDqOhkleFPL6XTz4+UtnpDhCVw4mWOiz1vXvoW4x9nB+wrztAUXq0bbsnbW3uOb7DU
bRo0uWIghmmxNTckZO718Vu/AQVXnNiaQw8yC22WKCO7AzlK4QzU9iGAEDSNcj/XylZDBzGwQ+lM
oY9nftNEgrab5IlNvQ/+2aDHoqjjgi2x9klOQieFvCSrCZDS7W3foeXUOlogz0J79wE5FifOTcgY
AhLFn2N0dRl9/4D8AkBCqKZpJXq6oKlBqYcmegc9KH48g+8u9K26fAZVEQ7zQ90fRX9TpSDvuumr
nzF5t0TuCotAVhTipUjEieq5RogidNMjE/Foxt0xzl09aRwtj1E8Qw87UGSi7JyyqG41HoLD/MTa
xuk5RDrroDArP9fbo5jpcbB5oOThKa/SJ0sw31ZLRDD3HBQuk65BUmHw7Zg46NZ7YIRBGmMT2bOT
aKg/a1aAggHa4Wq3YQ0wTW+CQl0MHHlehX9nEM+eCRSVwOE2qmzboyU2EwitIu6EJnoxaiTiI+4S
TQ9oV7td2e5oXEGPTnGB2/AUgrdKu1R7NpNhbEDiuIVUrscV4qZYzKxUAijnerVRBqn6iyRJ0Jc/
+lhs2MB2SVPsGn3aAJJ0MFv0acXN3u5o6eR5edOGvV8M9XHszQ0v6GM9Pi9k6A04Bjt1g0E4IB5w
0U6ymfTwZyniY00mdMj3tQ8kld8zxcE7A7HDsDWs6YVwUPKR+a4dWxB26btZ4BOLqd0Rnd+22vQz
6fDyg9QGdGE3ilJ5Wr2bWmQnEjSCab+0GKB3FX0z5XNlNS4lt1C+zluo5GathZaR7m5Owp/ExEpH
IbrL8g/UdLaQDPI0g7wPJV5BkDwLQTfBs+y5MLT3htR7PEV2yaB4miIOHIqzPK68iJNAIJum1AbE
S9qjVWgHqx1fsri41YAUjUKrd1IdHD4WbgTkBTt+YyRv8xShWTT1k/k2GV4i9mEDdZiKYNBD14xe
lOEXmSxXnegHiOzfetR1MoNvu6TwC+NXORi+Fb4aSvRkpuiGtugOsml7u5juUbf4UOcSk/3YN+h0
azJeOuH4EY6DNxh4cJidF832W9zygFqLMmgB4GEcHqyYQnHlmJebHNQQGqsDWhdHHhP0rNm+ynCB
J8Ymz/pbMkdOxF4zvPxoNALrk3ooQ5UKsD/WrG5KYd8kQ7EnNg1mvduXs3a0W+ZCzm859F6mN+5s
PUZRfT+T4SaKUL8pTDdEl1Ne6l47vyraCRzJCB8RFXaDQwC0Axg+aHPmp8aoOjlpTLAYtjvbuq0h
jjujf8TU5nej+tTVOtoUpnqsw8FrjPIQRUnpxlx5tAZ0eeij9b1h+rbIip1GEzQGhweeVm7Vgoum
nh9UGm61lD8p0UjQ+w33wjSXDcfaRDsTG9EV23tTzJyckh3D3xbUFvUlu4nrX1WKAPBSnJTUn8Nq
pwFMYKrNsciUIAkB360UtHNYjlJGXoRDQ0odPJBodtdaPxl+CkiwNcWvsNkzZO4ncDxMkAyIpmGf
ggAgtfc95a8j3L8ozNsaPBGiq/w4V31e2AHYxALDLu/A/bAd55v/Ie3KliPVse0XEQFICHhlzMnO
9Dy8ELbLBWIU8/D1d1Ed3ZVFZSe3u19PnbBSQtra2nsNeDBbunbbDANENl7M9NmsP8eC7oz4A8xS
j0YvYXFXtj9L9LCiwVWT2iqNcTtBl6zLQjso4ESnTE6UQnsqestbfD9UrCeYCzTRPQArx8wMTrVO
bRMZv0KJH8iACsuK2yBE6WCZdkJmOyPcsdCNQcvSrNkFR6sHy8BDMcXF1eDiKoxt32xY4mvjUY82
OXlU9cZO2W0eb7UEb8PMNtNtmj2IoPmkiqfVX4PyGpDKjmDn8KolHi8fJKys1CEOHtQa9n0TIADA
VJg3KPXi8QNtDCvKHQYrJAb/o9da2FmMswrznyTZ55E/kU3KDGcKTVtTmK8DaNXkHyz3k+aes6+x
iyxzml2JHg2Ic8kulV/wfngv0hyX0TuQqU6K/z32VB1XTXUD2S4QRJ5TtXd7vTryvIfOdwVkKnoQ
/Y8+PpQygq8EilfIN7Wm4CPeRuVDrAaeoUDmVCP3XNpLcg7wj+QpaewnNH4sI4iQmOTUg9/iK6ig
T0H8MjDwbYdwhvFT2Lwk0thBkzeNbYR7LzVjWwd0Vg7bnTYJSxOFmxvAbwf8HU+PTcylXR8hf9DT
jZo+wbS8BQP4ZxvIX5Dw3FYoAFvJWOwy3IyjiHa18WryG5hE2Z3Od7lUOoXUqVaaI+XJosOEh70g
smtweBcWMPFqnSTgX4OUPmSS8KDv+sC7xNGHTZ3VVjsWNm0ifMUS3wQAs6y0KfNqbGNa3zXIoYat
Dvy3mTePfVw6SuYbkNCFhTECnlvxJMB1TB5HfOi+4A5pdgnTdi2Nj4M2WkWfPZopVlDq7qemd4YY
8s51dy9p1WmSspuqKrfMhDGTpJ3SOLkdUFJIegmxXPcVWrmlhgcrLw8JR17DmbkpY9OWC+FKyeQY
fWAFFXVApDtQufLN9B23sE9Z9x2T3jZgaliT90gCt3TKPSYg59YqYEcaNyEH/LhT32NR7dLeK2Vi
ZSnzSZoeovieVFCF7N2m1Z1K+alNIexzmA+asweXj9vUkLxBYy7rI19o9xFvt3p5GwENr942ErTF
oBxTj+PXWA5WFopv2MV5vA7dSWN2VIZ2xKEk087ki9hpOMRsSL4JJd2NeXujSvmmCmVI2rxWIdkR
ocNpS3IM5DsQOBkSdZt17Gj0Ewx3iNVlwm3ift8rr1ROXqakcAPkaXlmemH9ngWdzdXO7pH90eqr
rls7huNjBWdmRmGLO97QvEGK1VhSX23AOHnQyegXOJBaL15jVIAgt2rRDJpiFaIQfpWaHxhN/JRL
Hsue6lC1kdqFAH0WqDO3de8anQlZHXDsM/RTYa6rAAuuF4krheMJ6YoNM1EHWXoydi9M0044IBvA
2qGBg8KU8RZiNzKztbB/0BMLHI0WVo8TqpQvtNn0ODik5Z5UZVjKAZbz5bMCRftquIdREGa4Q+/P
ZYbhGRkUeYrIyjToinxVIxxEtekRfclnlctvKQwcCTaRrmlWPZhWCbCfFiYg7ks3KYAaTVzvcr3z
oB6665Wh+HXyeF3aZVnA8FZFPKbeQGHIJ29FQey6zcAxoX4J54AR+j+j+gn6xRPgT3eMTC7AIVbD
0qOBSx3PYqeuZqklYklIlKBH7Ws1dEe5OODdgHuPPEwAdnbS8GMawvtYBjfHANKh+RlBiSkL20Nq
tofAuOMhcdRARUnvuYmFU+iTLdHYEnjrhFP7rOiJA4iNl/cQcC4B6mlwOsUYPjRE+BCofkjHO13L
3ppk2I4F8QzKbdBRnUZV7NEsN5kGbmIUeMkAnTJOvVrSn3o9syTkjhk2nZr9TFho5aS4b+IDBNVi
0fmy9JKVT024p81+ppoWpi36FCIFNUjII5jysMkNfNLilRaBGhBlzpgmvm5OGzmNEdO/81YDZYRb
QcNvGIFKWoUvVxqOBGi+Zg5unq+hhFaKf0vfSGDJsqSLUWnWWGNHY/0T2DmfNW9qkj+1yrg1RX0q
25frr7W1itcvKulZIaiSe9JMMaoxPV5NmoyEFQlUjFy/TN+RZNty9Cwab6zClfLg5RqkbjJFJyhj
LQ0h2rArSj3AuIWAb7MxWGzcN+GPldnNFY6/n6K/R1lUQHhbazhukn6S/bl454wuWhLgJd1xV7Jn
j+o8dwNLtTho4ndrvd9LHSJV/j34ogSSqWHEJ7MXxw5TqycvKbc9ENq4lLpxTVHnEoIYJYB/DWYu
lON0vHV6wPfI0YgfwvwhSQGBz0voLMpq7NTafSJyu2iAdchaiAoBSttLdgWSc4KkLkd5RM8yV8K7
Ow3QgZdzd5xZVJ2yQle7CNk4/5mL4kjApy7UpRSViglOI9KHTrivT/2+UvqtGbwVBbdGFvt1fV8a
ETD84tbA00HjfgOEV8S7rZwgrJOqPGRB4V/fLSvfa6mQSStqxmOal8co2IX8buhNZIPdccgVzwzW
CDlrgy0qzQIFbDOaMrSbW8jtU9wZRelk0l2Ori9ZU+W8WJKimg4hWPA+zV+b5+yQt1AVMNIawa6Y
nmRBfC0e/3MQJbzQf4+wqEB1lWSkoxLppyIpXS4fQiVdqytdOspnIywXLGqnXo5xYVcSSOEM7wY8
mIT5KRAaDQnxikUr++FybDwbcl7Ws2VTuzCqQ8EBmFIfw0DcJxTygxLKLArpvUJQHcxCfDk4HFlm
RJ3ru/Fy5+ls9EWJXgCok6RAah55NwunZn7Auds3ELPon+pSdrKIOFIWb2oUpVMax9ZQrtmfX2xH
UBPPcaqqsrpU8QxpAX1CWRPHMRAWKz/0xnABGXQydbWdfvH2OxtqEamjZiAa+P/iqHX7SHsuZmXC
nltNb2j2oPKnvN61E/NFlzIbndLNLPOZ8zGy1Ur1gDB22r7YtSnIPxla0zns069/jov31dnvWwRz
RY54M/AU24/9DGIV9oQPKFmu7LhLlh04Rv9ccCIvorhSq0h7R/SfKGwnGgNeQuIFBfumscI7PA14
4lDQbVCQ+4aM1C81wyyy+LwXrIpBqABRxEm/x9KXiLVWZb4Ysc5+2yJ0N6BfFnADF8cyfE1zc1fO
5UPu9bBHXoXzXw5Yv9dhEU4aQAaEkWEdwgDJPLlt+FqZ/nKT+mw6i3iSyCMgFFokgGOiu2AnvPYm
QJ95gpKSJdmRrb0kgyW5HexZiV14/Q8ADEAJmYWwmdtHlrxXvuU9PyJFbj/XmmSXtCn+2AiL0ANm
QRV0NRZA3vGN2jomGkzfeHWSlwmqGKhrOZGdR1bi1w52iU0340trEejAVXZdoNHhhJGlva25rK5t
gUVIqhraikKj4timkR+UaOyXWWGZerMpVBE7ZrmWL1w/dURe9AqNVmkToF2AJIBaYoXeDZEhxdal
K+fuck/ybDPMEz+L9ChMiwqGw3PPBiwgm+yLm/BQbjt//dOuTWkR6CCqwPIpRkyNy7fUEFsUT+Sk
2vwv0YrIi2jVplSDgRe2jzpmVt3XeLCWVoUSyfVh1tbt1w16tm4iUmGaLgfF0XjnESxQuldDftUN
5rSobFcEzGnwP9v2Qef/Tb6hmXiQEIqLwVxsDG2qE6MLTQxM75Rw8MK43K7MbQ4Af70dzoZY7IkK
vQipVFlxRLktaENI0v+AMaOrZQgLwWPeHFpUyORiHxcmmlTgWWT/1a48+wWLraKBP0EVNLtO6KEi
QGV+7eW3eFj/d9wfop4NtdgwpWCj0IDHAd8Skg7js9SgpyPdaka4gnC4GNn/NRBd3nBVATm+XNaK
o5QmB6H6Gm1Xtsb8U//9d/sLyNkxFaIPUHyAnFN6U9TjUTMlCFoP2iNDuZaG+SZIoukQSf1Kv/3i
yT6b2uLSKlrCjUonxbFGrWig6lF0n1KqrEzvclf/bJjFxVVAqNkgMfblP4GHGZChoZ35sA9Hm9s2
9tyjt+UnboC1JGjt4y1upd4I6Zi02CUSkFux3nvKYByvH7v5VF37evMin0eUpDbEmM1PlSxxtEMA
MaYRjZ66AAM2XfF/WJvOIojoOlywogRBZEJhTyUvFDXqldlcDyLgrf05HTbRrkqmZi4zVV+p0r2F
phwiX41xW0KQAR8OtW+0DQUCNhRMh28oitoQKi+9sCreurg7QMhyU4j7nJ6Imb5NkCmWe8MJzD2T
C99sX1RGIZV+AogExVuCNpRs6/SkwMPQACvcaECNugkTxWPsLSvG58n0YjW0hhgi4VJi87TCg/tO
F3yntds66ZwGPfc+3SllbldqjR5otC+7ajuR+LtNhYbKVOVBUewJzQboaioEumJMuS26MccVwJ9R
ECWlBhWAybCgHavZPWtPKY1umih57sI28FQNSht6Fzhzko6aZ1Y/XF/0iwyD38GMyou4qcpCGUA+
K37hXtCJlCEzb1qQlHUkv/LRZ7byfrtW7VnbTIsI2hdsqHnRG6cYDUETPaYqWiO5rgSY5W2rTEMV
JvMzHhijUkIhn6H1kTkrq3dxIkw1iU5QmzN+re7ZCURPo5cNCPKcSheEDJe6HKQ6LJ5XglCnWtGd
tHIMf8kI/3Xmz0acf9HZiEJLkrIuOpxDiLcCu3PMYFe4YbT/KfgTegDY2dXoFRM/8EC8ZnoX2lNS
okWasQ/aMAEpX9hXi1ZBTTwcn/NyghBOtRdoYFiSHOLr38Xo6fUhSOqJ8qmkyaaPdA3e5JCdatvs
BKpOBER6u6txPOS0cKJIsYbIfOkzvKcSCLKgQJyL1jKU3hL1s0ZRfmghQSTrNoEWL5wLrCCYbxmi
vWo0xl9unazzGUMTLFzbaZfhPmfrtYiRDK59Mm8H3HCCgunvV1pjtdWe9CeGHjtKAzFkc4d2tMzU
j6bQ5cpByG5TJmvCLmtbZRFA4wCSK+3YGafa7d0yd4LMmSku2StLbdWDbl/lc2ftEXLxFJzNfhFS
Q0Jb1Ugq42ROaHsixRy4l+Zrco1royxiSFPHaA7EPS7zobW7nm5nFfSwC1ayzIsoWarIDJ1YE0bC
S6/JKibwZDYz84SXx2uzzdxq295mO4BmbsK7GRsJnesDqKyPioumtnBSv/+xzmq9WGw6/xmL6Q6s
rmOtpvoJrLAdvJCs0o4cKIp4zEtWrYguWYDgWPye9CJWFizu2DRwHZM2fMnTLCTTfogOJWrygy24
PSe542Ytfbl4MZyNuzSjrBRW92iPsXmxvZmzkR6l29JB/98Rd+N+lep2aRNRhSqqrMD+D17Ufwa2
qVWDqWRixnMroU8/UqewGXye1C+4PwKed8wAhvwvZ/l71EUeWmq8D6W2xbfcsV0RWqk3VwyA35jX
lUPYYk2t5WIApyredWBOKRpdukJKJfBUk1rEd6oa7yQ19fJpPESBuWsYfaYaXDcaxQ305FGOkl1A
swMTANpCqwSNPTOAIDvKCTwU4EgC5QQL8pSqTxUcYWajUqeDgHlvvhuF+Z71xYGZyZaIydXFMwlz
FzRzB5USpymfKr6NQbacOx9119v1LKFeCo91+uM49A+0b3bZgC+Rcadq6o+Asm0oNB8S9/BZjecG
PjBR0gwBCzcTtADkknnX79aL+4FpDLbk0DyA9uKf+0GO+iHvK6zT1O7CWgOuCM3T3L0+yMVHOYW0
ggxtBcQObXG6AJVLck2WgZzp5D1hpRXyxzp6yQztmJd3MlIhXt7UxgGuh4l9fexf9l7Lq/xsbLYo
YKqcQK9onMZjy+FyEZbQ4ewPgo6HvGCffahC0dKApLwSJZHNtCjc1MIYPYnTcFuh5OdU5dQ+hZB8
cSsTYEFZB5oEHXQFP7orY6eCLzfAFU4B0fiuBscrarchMmdFy58KY7iLNOQGoQBilEf2WAfwveI2
DU8JnDWm7EuRUcrLDKtGshwNhzZ9q0t2B0MOL4iVgwKE2pCbG1OUjjGjuNLEG0NUmOv9lHwDMe+Z
qL724V5Ojgqow6qo7U7ARJFIH8OsTQfoUBwIuzQSlwJ4MERfVDmFgKsxg9m5ou9b9Wk07pXxtmhA
p5oc1NO/YMx4IvU7xFLuaiPy4+Anq9/UaN+NZM80aoeoNerKboLTQKtvxprtON5DstbYeWeubZ35
81z7fIuAhRCWKGmgsRM0I7YQed+miMfQItisUQ8vZQ5QozNQuaFINclijxoTNKMaM4EKzZjbtQr4
3ZpIoforuv41md9jLN1CQxhnheXE8DaKFfS0w9IdeA2JgG1nDl7WpfcjEAk6AKRl39qwnbPkOLIN
QEwU+WD0qpV0FJ5M4qGl0T0JJSvOTKcQ47HrjIPSdMe+/CobcZJYD8yS2AbqoyE6x4jNbTQVjpS/
8qGzg/w7A5lUGawSUMQ4rGwdznNE30nAz4CR4E1s8rIWOmJx5stAZ3d9vjfbuQxd+GwAaCjR33IF
4C/IVVc98yRhwLUBWnagsmc/Caj7PVABXcBmj5gN2BU2Gb6y4rscdDcEAqhSI7uEhYNXW8Gz8IdK
OwxG6skAOptAmKiQAQFsaZNCTyzNtBDdhPTQ1t2tMZtDjTLMHTJAaY1Qdfpg/Glo0VaWmJc346ap
oaNH68jJq4e2T10+uKh62IM2m1QVXl4YngoYUhbLG7Us3keg30Q0OaOZbpRycuOxdxqgbUmr2QJK
F0FEoZP5yoreDWTcAZXxkUX8i1TJIWwnO9NM12DF41CZx0pPvidBnhAB4Z9BP9tYwMaOHLS5C9b3
7yMpgVMZ0JWTdia8MMZCtiV0kDQkUODzbHv5pdB1vw1ML02gTtqk33JgbHUT2U9UAtIFDZrRhOgk
25s8tGORfCUSeyPBQ0WPTDmRDGLPIfWyMQHrsAXMpbbSqrKpatgMyOVcIo9wSgbUpIWP4UcXehmE
8JPQitDf1sYnIt8l9bsC+UUKZBPKEPA/e9KBONIHdJZg56WMT2p7om3i5mXv1Yz7QJjbRc0BnU86
jBVuG3BORL7t8LQ3AiBy0QKCAFEAnG1/7PTywZhKJ6pCCE9PO9Tstw2UbfITGaDZ1emuGFPfSJJt
IGDbIQHrqaCjmnAg50B9ki2eSJ/ASH3qVd5BRz/3G7UHUgvomRZs2hJw/KqD67WmPCptA0TO5JTF
11RDp7WKtkXeO0owvKBN5ufVVpGA9AF3MnrvZhIXFFK8qai2aRijqrOHlx7w74WbFq9dt9X7zxyg
ePlTAsA3CE8yKDtmi75GTNyc6XtRmF5TGK8lTTwJXE/kXV4QPJXJbsh2Ope3CSB7Qt2iKLIhUDWW
FagJ6M2LafbbCQD/67fdJUEvchbFlvojhBk5T+UYfuNw4arql2q67Yd3OQy2csu3uQ6TJ4rlmeXF
G+JwDgOVcrIE+c9rqpqhmkye0wqqy4u0gom+aeUedmN6pfpMBzltVWtnjseLWPrHEHNmc/ZET5pi
0PAiAvnxhpf2cOx/qjYYEjfaJ+7NjeEQ5jQ/m2dAgXtYA621wy69eP8YfvHQnDhuwXgKIXjpEGIP
r3yTuJxarPeHu8ZV7AH1uw1QllK3ktBc+sR/jLx4bdZoMsDWojbwZKhxeOHi55S25Da7ybylqafi
oSKtPnEvPVT+GHXxHBOBoipGOrCT+TCr0oW/JBZa+IVqaPD9P4yeLpQp/xhvcR2LVG1JgJrh8flV
tlV0P6eNz5xsS1zurcEqLlR4z8daVrFw6asVGsf4lmYKDkLp6QDMtoUTlyqIJtP/+AF/ZctnO7cb
AbYK5WE8RtskgxaNzaBAABi6XbT2NFqK3d2uv6cvpDd/zHHxBEt1ToWcYz0zGY2jIbEm7XEl9syp
2JUTuSzTwVwSyZWOIQSs3De1n/idjG4wsXO33yRrOrAXXi5/TGgRYrqhw+WSRtOxkplr5JAQ7g54
XazMaW3ZFlHGDFSqpBRRpnZhemnPijRIYgBaA9ih3gKY1a56DKwNuYgspQwFcXXAxCQwXmP5I01P
K5Na2++LCCKkrjeiDhFkhg6YECnj7rBXNpHzlW1bwH1tea857X4NrrE2sUUIaWgyBazB/oBvgTXU
qG+ad9dntrYnlkGjS02jYxhBMz/NsLek9FbkH9fHWFk8dfGeHE0Bgk6BYDGh2Fce9DoAqvqpqt/T
sXauD3VxwQgB11+nOlrmizNbG0kfiQI6gK2WO7xDAWyQ14LRxSU7G2OOw2fBCLA1KJqK8h97ocAW
ByT5G7wvvLJAx/WAE8/9tY2wNuY877MxhVxyQMtBpFEByO6ayirU7wQU/Ourd/miPJva4uyyMaFA
cAd4HuXDRmqlF73s8ASPP6Og2Y7Bg5r8GHIG4kN0iHrxYqiwZorYW6mueYeufcfFiR7KgktlSsbj
BDBYkk0wi1tTWVxb0sWRrmDpUBGBJY1FbMsSh+Eb2FLZ/fUlvbj3z1Z0cYJ1mcUxVel4LClYw9N3
k5UbKl6jCUyoZCWFvD6jv4ynk5BLUIjHxqzhshqnRwVlOSVZCYVrgyyqC1qlBz0PFCwbA+ab3VJ6
z0EYvL5qa4MsjrHUZLAxqYV5CjLwSkcZwm+1rfAf10eZN9Fft++/vg3qRn8eKhJCfDKtpfFYoP1a
Gs9ZeWNWt+W4sgUuJ4Jn4ywObxnlCRx45+/iVh7zy/tkZzjFq+aDUHez7mR8CUauGWfjzat7FiyK
aBhEx0PjBDDpI7Se7wNizKYfj7ES30vo7wY53qPRC4mNt5IX9cy/bh3VuJNL+iUb3JFlxdGVY9l1
IILAu9bgPgU5+vrqry7L4owDLVqncpcZp8qbvOFQ7lIPdMFDiwbv4IsbbWXjXkIC/7EsiwMvMhbl
HKK1x7FqUZXuwPTC1IqNBnncqeJ7huuiB+cmJSt37KVWiWZQAowTpGMNRV9ugM6UYC4Sm/MGCNGO
bd/5Tmxiw0bbUfcLB6pE7UZ/XH8TXAyjZwMvdoIMGa0J/T39VFWaxRuIkGub61/x4puSMt2Ya4AM
6eWfey2vJizqpKH1FWgvsTnC7OjQj6Bup+k+H2I/KyR3GjPv+qi/Omp/Hd2zYRdHt+vCuKt0mZ8I
qJdVgndsVUFjSNw3UPNIm/0Aoh8oSAO/n7vKetz5WWNucto4wEh7tCxOuTHcK8rRiCJQrUG0osIt
+jqGwAj8WGHPGnCos2fl1liT1b6ED8Zu+L1ki92gjklIYMTATwGEj5RCe9ISsIrjj2ZiMYqLwpVb
qGuM1a4hGrzkNwlVQE09FQ1QJuTHxEExNp+N/mcYSw9pBJvZfh+A+ppMuzJp91GXOmTQHFQ1LThE
rSz82udebKhQ5Caye4OfeFehxGb6wM37GUASTVJaapTvc80AqIWuJSZr4y5iRT1BIKFPZBOtzR6+
cqgAB3bhV0dtgz49mnHVx4e473zzDQ2zNbvDeU7X9toibhQVVGB6LcFfVny5f6ujL7iMrk3w8kn9
vSkWeUIc1UoeV9ncZYxO4WYWsW8sxYeYFuAabL8eGtZWdP73s0tiDAZRJSbDlwxgmDcyC4ZNbZX6
Ayq5vXknNQHck/UV6tCvVP/KWi4ZTpMOLDh0i+Zpah68ftr79n1+yQ934yvBTGF76xte4iQP0lZ9
WcsqL3XIz4/e8nnQhoNKBhXbtwdHPUNhXY+Sm0CAKBhs2gCicCDwWUoyWp3K7AlIQ0UY/kromiPi
tSVYhC4xitSsI8M8kWNwJ70CygVPDHLDnGGvvUSe5FautpvxfxmsfATezc5a8WbeS9d+wSIASTwn
vRYo/FSNqavqmk9GDjbrqRGxV/eaH6gSs67P+nLx73fQMxeBozUlCW3FYO7ao7iIfjYUdWKH+wMw
JtkptOXNOtL9coZxNugiakTBVGm6qfKTIKEFYwG/ZPVhCiM3rE+j1LplBVNNI7oNm+E1AJcum13S
QuKuzH3+otfWexFAUghuiKrCUWvKbVj+HOvK6mvIwqRs22nKA1TEiXbXy15s0D1N6/s+WcFjXn7X
nS3EIrpUxhiEkHzlJ1OBYHxX2Hr+GdBdFQcPIw0OcjrCLstwBpNv+yjz4oT54HwD8rf2Pv83qdC/
4py5CDsTQf94iCjH34ZBh7IV8W3V5z7szzaRpG/A1nU6CSqTSgwSr4Arp+zQvkUDqARv2HS7rlqr
V138OgbVDI3A30rTFg8aNGArXSoCfuq89nlyVHSNvuFobvWO9gxv7nVjbDJvu7/2w9mIi5xpHAE6
r3kGmQ2jdwwZSs3qBJFfNJ9VYkMIxxYVSkkSvkMuf0C4qADhPUyCycpH7FX9rp/InvBHubnP48eQ
DnaZUruaQojroP/ZfOr1rQi+ZOgpyrJkMehUT2XuT2q6j5WNCSEEJ2KdP2rhIRu+Vvb6xcvybG6L
6AYZgnyQpp6fBvJTiE1UVDs1hwuE6PL3Gvy6osw2BRLtUPdVCf9ZCVAugTBT3+nbTK1WNv7FS+7s
1yyijs7CPo5j7Hs+GS8lhwgI2u4AlXqduqVhujXnDBAo2uuLsPZ9F2GHmLmp5dCAPGld/gg/CWJ3
qNtFMZSomPzz+liXA+vZFBfBhVJBWIHyxSneVhl83yw0p1jiVK2bvCd+5U6uEcTwiHH4atn18nV6
NvYirKRjJ5pYn69TZGXQqLAggfOrKr+lGzgdrZo6rS3sIngMxth2Gq7PX9mDPFjaTKPawtYXWRIk
NXKru4E/9A1/ub7GF3Oz39Nc4mFq0rQ0S0HqH5E1RPVbHq+5mV4Oi2dDLIIQVIzkOu055Ljv+G2O
BvBPqB64uQfcp924JYTKXiGFsm5adTEVOBt3EYrQjAx6aPaQY6yxL9KhjT6ONikbu+a5paEzYfXo
jF5fzpVDyRYhArJlSSIEnb/iP3oelVtvAeneXB/mkny/ZpzNbZHm1EWhh11r4hgOHt598mau1AJo
67bDHro/c4JdmtZkT27mqJDnWBl/bdcsYo/gUlqEmWKeWvFcmt9iWKsqrH27RZiB4B6VIKIyr2P9
kXwQDw5euRW+S+58eTW39aHesk12DB9WXysrB5Etgg5RallWx/nOJBDAyjpbDQyANiDgIVFLR6U/
kJMbVZ9uuPpQj6UjYN4eUfEhT8OGV/yxifjnytdeucbZvFpn7xlAkYxYpyk5mg2KKmrpxBB/C7Mf
SgD4TT/4Hb8dpjtFf9YLgGPhzxlEbys/YT6kV+51tghP0BRNhYz79RR10l1MERTN0VfrYxDDnCAB
sBECyGP2lLRPHfFXxl45VEtLw9rs01gvEaMaB/Ju8s/RhZu3C5FEPI5lr3DYad4UEDn8Xm+UXq7G
/D5pS4isIUDjU+adCAUhp9qa+9KHTKE/W/l0W7IPtnOnDOJuKuzNbcVu0C2DvqK8SUtr3Mf+mmaq
vpKELA0PiaQ0UQ4N3mMyO9sR4Q5C3uT8aUy+lUA/1CQ9wpMcCgRdOwKPHQGQFU5vrdEMztgSyFD3
kF9qD6yXb9C/v+0iSB1qm5CJO+BEbKWJbxr9Ry29VsV7QLYgwllwVrTNUbEMMXlEBqodXpLFhCoj
oLrwEE0TaOOOiKqBtp9KpCD5KwpnMOfKoaf1TJLbov5MjMmiJr5ddtMB2kk+COqhZN8FN3kEQY36
vgaKCXBsuNNn0KwEoFDOn43heQh2aQRAwRjabfjUDQnYOqHVmPfSKMOxM3JS1u6JIry8riFLuVJV
Xdt3i2AemQnvmULMk6YCTlVDyYdBdqgJHEE8jd6X/BNcJHtls6+E1mU9FS5cLKtN5DxQdd/EMcwe
whe9J6fMMGsLipV2lSUgllRwT478SgdiBwBNi3WtbAXmanl/DnZ/H3tDVhWiGsxcNvE1Depe/3hA
VKpbCd2hZnSjddsxU7Yq9KZh6G0lwjiQDqWGDrws4MzIm8SowyUJ5K5kG1YP11fol1jstd+0vHwS
iG/qA9JwKN7dZpIC+ZhGx/Hrp/ZokFKGmqH6pSM8MfxmSX2RgptK7vxGQRGC6vtahdBekLVAuHfB
LdOyPdOBVGMUGpJSd8gUKE9e/8X/Jpf8vYqL2yztSgogIQJYv5s8aGFt1G3tzGldZUO/dG0HXd62
v0dbXGDtGOgqlI2RGyiArrbtthLdqaMfXdG5Iut+tH3SWDSF6iOBSCT64jXRbtFYvheBvi8N1Mpq
ku0lCJ53JgGoUlsplF0uXZgGUU1Vk0E9WPxANQ3UTm46jpaBAtRnfwMExWzRAr8NwOQtdMZWloTO
qd5fW+ZsxMUFSiLUIkYTSwJW1kYGSpFqoIz1tc8LzRsbE3K8UILDm7yKmz3PxM6AhigSyFOZQMo9
k2/kTH6fROQEUGCVROH0MDQO0/Cg4M1nQRTwqNHdoEAsrm6VBy0GmrbIhlsKFLii9W8q/ZC19h51
Zcg5Pgx4p0k5Ad5W3nB59NLShI38gAAJ3Li8StJem/vi5k6kVK7UCqst4Gustr3XAnEPts/bNKQQ
de32OiJs1SK5kMWGwsCVN8y9fgCMS1vS/D/SrmO5bh3bfhGrwACQnJI8OSrLnrAsW2LOmV//FtWv
rymYfdDVnmhyqrSJtAFsrICBZlRRAPs3uCWb9INbdPI0Jcsceo+wtsq7zkoCGWxNQGiGbQ7+Vzeo
Fi0P+lBsM/9BynMrbQ667toerVa1Mm6b/LsSSFCB+jm2KpzWByce34GPJx1UReFF1eN9QYtRyn6g
o2sluXIx41eVjBuzgLRmE6y0vHOC8ZWV47H2Ihsdsc8hYGf2+trAdSAAIaMPQLaBtHpjAvqd/jCj
FxlDw1TFShTfUaDwgFUDcegRGmzPhtpiwFOrwJE7ojDFod5+hPxT1lSHkvlbv1Dui/QUA9A7svvS
j6w4ctc69ZxYgqGWgRSU6LbpQlQwgL4opHpiP7UpnOiCeLSzrrRrcHHcuzADZNc8NlAWzKpmP0By
KgtEhoiLt+35IHFZKjdQ3ag65FWyh2q0bweA9U2EpxZXGAVi++7hv0hWS8eZeVAuF0DuXpLgUzjl
AncD0+0hAisDFVTfMY71Ku0d/UdRb8W+V4sPyfPAXErAA1tUJR0KGQHMPiKtXEvUhRSFBAuHrgfK
b3QbJMTyw8jAF4R6L3R7tyok25NQO4I/YjF34lgmA/xDWhRX85UJhmOE3cSssv/hHDL/VG4FK2ba
mEqPT4UZEqQ7o1WjFocgz3dNpUGJ1jgO01qBDM/tVbvE08FzlklBDzNNJGouLkuMxvRx1LikR287
6dJBzRKSdNK+3IgoowvnjHkoHnNZJ0E7piqaGDUQWGx8nDo9csTDm+174ML0GVkLGvcp5MDtCV9C
cmWJscvCcIToMMD63gBWQQlWQFdCKTLsr7Gk7iF8/lCpQ76PXfNhjPR3s2t3YYI3SQ0AebfASaeF
h5KL21h1gtyp1QFpoaU+FBibuzzDC0cBXsRrZwTrQA2ACoNcLbFY8jEwY5MG6RbWQ06ZSFajSd22
Ie0qiTtHbfUzcZml18Tu8HjvYWMKkb7UMF+5YAw0xpsEAH9dAiqanvxJ3QuyxJM+m08aSKnjX7qy
5QHwkRCwFqpPgFHGLpryAJFDC+YRsALNsPccA+MUyBCxUq5m9UAVCOFH1yp4ylNHLnokIslWy2pd
yvD7jE+BuWvdb6VJbE8J7REE+Wx6QfJ6W3P7dZk3G+riacnrUXfotIdows6n3omCM+kaOrJ3vG3p
L+BEIFfs4UaiZ1Zo+heDJjvBuC4klC/DOm2Hs7syLjuojQxGcMWQXcJKew5bZdWOrQMNSUgWR2fD
qJ6VNHgoPYVaWqQ7hlHsaE0hU4SjTjf4gi9aOq9++SL16xeVLC1ozrD5SYQ+l9DwMaRdb56m6WIo
uj3BH2lrrmUlXRmQkFB0yempa7uhu+4a96CmULzF5cNM1A0uQ45L/XcSeXidFrAFFmouX76TqykF
xWjUdYubR5Ui/QE74JteYrMoADTT3bkjbhhQ7xNdeBbKLV+ickcDwjq3LPCAds2G+tLS+Aka3FZL
vPvezwUHT1EoboNLmBoAWIkaBgtfME1SWFBEZxaBig6OrHN7HopicfsaMWO3kAovvHbNW1T+8Mbh
pGhwXgGV5nagpfLqlw7kNrI4I5oPD+XwWnmPFbxiXOUO7Vm7fbEJJFJYPqCUnVa9ecOBFdFDbSjn
PCIOpQBIDxB7bsbt7S/Spwl9K7Ny+0ZGGrkq2ii8muYPpUoOBm6pgwlLD0h4xiiaUFTucZiqJAjI
T8aommepCdvHIwTlSN5+Dyg9ZdmTzPST7JNj2oSbXAOyzAOdUreh176qvG8J3oak4qBAwL1Wj4WZ
rXVoIjAi7zq8G9hhD3auXp5bE8bumn6OPRX6CuN6yMl3Nyk//AzsEHCP9aZeAUazghjGuh7hYshA
eE72nmwe1bg+GcW90WUbCbmthrQ8lOl/5BNfrQGDE5lzlKoj8Zmjhf57mkcGdHtbkLZzqGub4RPL
zY+2BRGzTwIKNlqIBEm0YE2L8KlnQq0rQbfzUGRdonVv1sgzkxe7nMNoWn+I1/+vKhJG9kjvxEV2
VZBveenOWssGHOGwcyfuC1y9KWtXprFHXSCzsxQ+g3BWGFmKC+dQPWmm0W2ayvzR9OCKxPJKgrK6
1HsOqV56Wt2HVH7KG0ikj0m9YjQ4SwZu8EmhwoZ6tCoYMiQe5gmIZUp0ylAQllAPYWVkp/W1rJ8V
+v32TBal7s/fZ5uJ7/s6gMlYxfolO+RHrJhL8UzXGS5rkkUrSBC0Vr0anA5OC3vFkd9xGfgv2EXT
grmxoBRuB8GMKyAohs+QfRhf1XfUhVKwWW80MMwYCZ/DMtKggx04kpJYVNYGnEXqM2O7AMIi5Xuk
jIegrg+VdoEM2eZ2Hy1dG+b5h5eFpiFOAPr0cf96KJOxp16xsG3ogDo1yn1WfUcA9/l2O+xCmexL
VG7boBp6JEiQy6Ux2xsSXlxBiL0dYnFmUxi4GURXDKpziTXVR8lop4aRFIKdumql2Qcto/XfReGS
ZYGs4jOCKGEDICtr7KBT7Xh4vR1FWdyPfjfGIF8PIW5ZISdT3LMgn26HFaofKiodHTNXrmuSlV+G
OMGRdYIKJ5P7kySbWxd5Wsmok4JmEGiPHhkOxiAdappviYuj7Sn1hi2toNI+wGPHgJtQNrxFPhXs
pIJhMLhzusv02CAj9jcZ5F8GGwCmM4hhiZw6F28gsw7izo2A5OtSN4UxQjBK3dKe3I6UEkaQFGVx
uDMJBmT6f3+s6Vk8bk33cac1tZaXFw1AjFxRNgk2Cj/JrYKa2xxnrlTaKHhaSnK4LMLGBNWVreZ1
2JXew2Er1/AJSPzHoUk3XZ7DJLNyep+uBlX0fLu40GbfOf0+S4Ey8wdKGM5nHs02BWjToBUIDp6L
I4wSCqWmqYGTyoVoasVnZt7Ss9EmVo43Ar+ur6FUCrp8+aQ0i8PljEhSM1/2KbBKTu+k30Ao9x/0
1eR7BtWoleeke+0FPsP27ZFeXHmzqNPvsw7sMzifdGNEz9l4GfSXcMi2Y9dum1jwZro4ULM43Ikz
jd0+dYcRK7z0L40Htqn7l+PEJcQ2ipq8KAzt3BeylUB5MTFOkFZ5+Lv+4hJiWsGdKmYxPUvVPmAJ
uMIniLhtiSHoL8Gs4+GaWuJCsy+UtHOORUdjsAbH98jtBOl9cev+PSoml72UIZdSYgDMrVf+Sk93
rtxPdlF4zpIOURQDdIsNMitWf9WHPBY0M3F5HKKQngvjQat+ZW4IlbDHsFMENyptylJ/ZLFZ87gs
FlE5zPIMkLe6Bo/CPaa4mxbJztO+m2QilR4ZZEFkVp9CwG8rKd+rwfecPrQoeXa4DYxR/N57yQ+T
RZAD7lOQFPoClnpZ+lG2Op66MpvqOYqdyAvNOyT1njsvXqHee3IhhVDjVO7qqNoVUrKqm2I9wIGu
0+WVDt+AQvLWA9TRGhY+MFW/h06C83edzKUtEpdR0ucJPcvsXpLKTYpnjN4oT5krgPGJZiqXt2AT
iA1AbuhZCUZU7OWDiwqOrBSC/Dgt31tjySUqWemkMKwDeq6gyavHgw2zFNwmKdy+AF0mOXx6RsE8
XeKtMDKbP1zScqPQiMlgaue0eswayMbD1Cagq0Zy92Zyzfvntmv3k7vZ7aETNZXLZKEK0nVQ1vSs
R8SOTMPG29Aqpq+QLnA0CEtmUri7HVGwC/DY0MivWSF7rnZuwEkKFTjOBOZ2KE+kG59vR1o8yPzT
pTovYBuoeKFWgpKew/QSmj/zoIehkrEjxT7EA8TtWLdbpRMuu2lS2ru+ix01KumqkCicicxyA1up
lyxUBblGFEv5uo9mkORpKx/7QgXRzhpO3XSAU3da3vkQy73drOXK96wPubSGSnSsBir60FOIk9Fh
lcP0DlKstt/5NhnPUXav9PANAzmkwxX2dvTby/0PtYwmzT01MpFXYOzugMh3zsry2viqfTuMaJ5w
WaXPfBNHBOwRI4QqUiVE7STetTUcV/R8VSnm5na428cTcEO/Dl+N91C8CGMjZCyzjO6lLJ9uBxB1
G5dKxtAwkrStpvSVO1KirQ3Meq3sBVNe1G1c6jDgj4qDAwgGY6HaXfdIDQkqboNdKKaV1iLogKhR
3GGoCrOh96MOfogVFIcAnx4MPMXporkgyMM6//6CAk6F9x/MtTrBDajzVo0vA3ALjW2lOneqsk4L
SFEAHxBS0flY0ERe/6LTR6Wp6wy5GPe6Euu6iYpNGP28PTuELeTSRwDbzNrwEEaFJlLce3aMk5cv
a7Y2kE2XKDh5qHfMvMsLQRFpCas52+P0TzjE7AIgyz2kkok+IYnxfAL40gWQsYsLP+3rxBCBnZFk
41UHVJj4ScStX2JHfAnOHVIalwVxUqA8N3lL9S5QMJO/lJP99GB0tlKpQxRIqIjCChb7Z81o1uTE
lPJCMqa12D6pkQo7TWN7ezxvn6v1z7veLELmjWNYmLgzut2PSk7wTlU4Xvm9iPAaX/lbAzwUHVq4
t4MuuUN96U0uxzRyoctZiNQ8DWV5zbsrRACpvofUMepd8sp4aSK7jg/0KQqtDkqNoEAI0vbto4v+
OdtmDS+IBBabhoNEBDdjBrs+ikprK10D3YTlqA6whGD+ChLeZ5/MAg5jqIIz49Mz8089vHwbmdiG
H6zzArV4M3i93cWC5vFF7KwAab0Az+1cktKCXrVdZgBKwee3TJ+H3juA4CWYSUu8vfmg8hXsjoVe
N+jIDLUJ49VucFhz6qVJ0xPyDBBsC/zaGqvSVmgH9oFkaSReefnb2P8MC5AR2tIaIcwpJYc86NaQ
I6eCEV/SrPzygVzqSvD4EZZGj4NAlL8Q5RssJWEqnJwgVQDF3+EU+epakYtVDmykFBC4h4YrX36I
oSdt5SEYGkG2YtmvTj0k2vd+AGSUwdLXJCfQSZPaw2/twa1N4EZ/MXhG9iW8NE3gVxW/3LYlHlO6
RK7X0A20wyZ9Sjp31RVsI/XRK0HtKtWUVcQYXNHxg6mCLhsEtkp7B7xW7IzvsV/ZBhzmppJdD/3n
wr9XS2Ml5e227res2MWMnONmhJZfAe9gyTblYTsU4brRA6TGY1rlkLWm8IYlton3LMME2KEFoxnm
6lqDnuiaczDIG1heXhpoWBa68dq3Y+dUco+coNESd8IQ981mkBy9qAw7TEiwzgp/sMsY1noVFAbj
GIegccSoR2Py1sJusobnHI2Aubw9vwWZkS/lw10XcMoWG/qkMItxhTzfj9sRBOdkvh6vDWHfwyQP
11It2ebpRzKCikrelU6woy63BAquMpScFPKpuTvLCy31tcL3gv6ipA/UvSatAPWy5COBaf87ALd1
Rc2QmH2GALUzNnYlrQz/U0hqwiSpML+M1qNhe1d5Rba6g2l/uxtFzZuOLbPmxTA+0CDu018Mljrl
ADvOMRCE+A+b8+8WcmdiqOF1RhsixrSdyIqjOv3WtBunOYajBRNbSCGLXOpEzeJ2MLnIEqJOnZrD
3ZaiWXXw8HcdN2X4WcdJLktdyA72FzUBdMR8zCAkfTvCfzjL/dNvPGnJHPHcrel+D/OpdtdsYHe7
1tbaVoL91e1Iy2fT34G4+20/mm2hTwMU6K+Q8wzTD1P4EiCa50z52mFmqrBEd9Ga/NWULSdurR7m
WYAUQgpuV8SYD0B6Pz1At1dQVxLNP56tNOZEQskMkTs73XV0TRu73k1KbZVDikfilLb4MVMwARm3
qg34ZErRtK7SEmJwRmWHw93tQftU8/6zkPV71LilW7dFRuG01110gEzdpt2ybqvV34sGWj4s6J/j
zMD7e6g5le/da6OOXP9p7OmDXZJCgdcIpGOXP0v+vjV+VMMvN5NgBXrptB+sgzWHnp7C6NhpOBWo
6UkBtKgox60/wPhBBYKYQMBBERmALU1EmQBeozODaEAef50j0G9V9WJKtnr8vQwvhnnpcZO43W+L
y2oehFu5DOCwhFJMh1gDKQP2DHJ/KbXkvkrhMQrQa+9+apfXVHT9XHxnn0fmrrkYJ9XNpubFDQjC
J7/amdovUKbB+9pMFneG8kyxw8NBHWuidAh8pjFUuMAMD2IO8+KL9u+v+UNrqtPBXVGYNy2LCAov
vgP1WFh/W5PXAQBv9b60QFVBOd+5PQBLS2Mel8s2YdXqWjslArMkBw9Wz50rWBryYsFel6FmA+cL
kyqfroOz7GxUqay1PnShYpj15aly9tXqQx+Sc1QNnTV0FXPkvB2Psg4IhjEM7Ro23Yoz4vEOkhkB
JIN9cHy6kUILuOmtqHnERzJ3T/Vjb57N5K1g76N8KOBXUgP1kYbnInssx9ZSpB8aSHRR0ELg/o2S
S8WOkX9QYOE8QmyZmPIPyBe7WbXKZOU+HjvbV5NX0jYAB2nlYaiaTT8oj7TOUKkKXsr4atJvbXYm
5E0z28d4iJ0+ojb2BWAm82MV3aGhtp8n+1b6BVoIZAEguw+mBzPkVVJ8y4OfFevXsRfbdSlZRIvs
AmK+af5d9S55BMQlBBS8gOKsWT8GeIhIIgj5A19JclxKyCtTnqVMscK4csYO87T9KMEjSAFsjIH6
wfwwAx2QfuAggVPXsr1S7hMYZDAfRvQKQKYvPgy69QYanygaydL3MPth6jgFqDhIw1y8aFCR6MAQ
Cd8kYMTdMMExHmLn0Deg+PLs2qngxafHNP1QXWA68aH+8OCPILGEgW3gzMwwPKGaraIRWtNKbeFZ
mTBYs6U/3eFaAdpZ6WzlBRBhDgBHXKmtYK4t3Rt1hakwg5ryFuGycFXVQwwBjuGi+quiQOrwAQ7C
uwXqS65g4SyWWHQGhxKNUZ3o/Fm0UA3gZAli9Wt30+/ahwYqAVa6TjbQYVZ+RlfQ8rb+XfjeQW5N
tIsu5eZ5cG5HC80Govo1grdriPk3dJ0/ylboTP7dPZA4Dd6X+3O0FmWLxXPDPC7XwSVrat1rEBe5
eVx72/qivuDxbJJcqYFKgl7C4PSpA7OgvYj/u8RoAsxCZ3C8hBIlxH6/7kdK7tN+VGGjAMrKM1ml
Tgvg789ipxxxW9wKtWQndAq/o8/DcUckPe/GbohHhqQBao2WfYOSmx3I5joafvns0Gh4dEvXWvx6
OyF/luZuxVW/NtNsmsrvAHxBM3sHIgC2DGcwGLL0K4DTNxL4j6I9eGkPmLeUm0xNJ5dNMKJjJ2+U
KaK36mCygwOIDdGOH5rQ6GDpujgPyM0ipdFc8GAIuyidbhVDayUEJMfuYgrroIsJYTZnuNsOrE2q
QTfQtHbN7uhDs1Ls8GdhA0mHk9S+Q6dG3+RTJCSrL55r5k3kDk+saQ24ZKOJY/jUNJnlEmiESxsT
CV3pH0eYtqtsWBnYiQTTZzEzQHwQhCeqaIrC9S0bO0IleWAXXYbwvNUDZmIXGFH13m1BsrP7Z0B/
bP3bIKq/Lq/PWWSur9MsDrBSFHoJ/XtA2HY6mAC5dipQnjHYJY9RhW6/Uw1UJdSBfTgECFo+rf8/
Fs4sPtflvRICAI2yGm5oLrjS2Jut/PAvUUih8NXivJrF4o6tY9uNZtC0SP6vQYiLjL4OVsETCa3W
7taDU656VGYTR6yCPv3jW43kTq1yqKvmkHYgV4Sw7MDdKfQvNRzbwMhw4oxZsSeqGCxVvfXfTeX9
oZCK84ChpHVpi9cigDtiD79Dgj0/xqmBmLYMY8+cCQoxglmscrl+7CmLgwZj6WffYjDIG6iT9H0r
mjKiMHyOJ5ka+GPPcOqeBFeKPUIk2xFe1zW1pjMMlOz1UCzdP/3fG6PIn4jdsANhtkTcSb0rQ/ll
M6FXRxtUZvokPuQv5tvZEHIJXnehm5+p6E3TfxqN+wiov6KAJvG9YAWKmsXlnkaBij2MtoaLe5LX
quPt2bG3XWvqxW4rItguVhLmE5PLNy3onR6UuKBNvdctnFw3/oXklvqdQZihWEu78QFn/79sIZdj
upLIrhog5lS9qHeFHdwFG2j9WfAjFVrCiVYel2TA4nWDMUZ3hjtjL2//VXIS0xIXkQfzjuRyiin9
O05qPI24PYS4qhRRssoow8P8CLmc2GFDd2jhnRqqL7e7dPEpZBaddyRiVG6JpCOjJbFFbBhYbmNo
MbwFh+Ae1uZotbuVTqi6kmQNbgRQQo+e4BMWzz+/lwfvWOLGcUKUEVumOZaWWj/J/fZ2GxdRoPM2
TgtndgP2NFIlpEEb21f6WvROswnXyhWSnzhh4ch8bK7gJDjKfVILJuxnbf9Gpvm8m88i55DK04Kp
d3szR2EqBSINmOwDmernH8DQo72Z1Zbt5AlqJ23gjCDjAYFiSey7lnSPpSffKRUE0oMUNtuNdkgT
ZdcVhZ3UimsrrSlA3CzOefir6hpVGMB13OmXsrqRuthjFy+VV32Tg562j8wBDlWhJU8uR8U9g7CH
YHwW94FZVC5Bgu3jezRoYIsNwZWO4Y+CnNwe8MKKI/DgACUAz5yVIOrivJtF5dJlr5G8d5VwOhvd
GwZUWJMXr1DXRXtP9OwwvTnJBSpANVAYNV2ZIwAEid85CpR0BV8y9eofs2T2JVwqbdSuLdwmxX40
YPeRAbiuTznAjb4PaRRNsekA3EJ7An/ZluLU0kavAY4yEXTI4jY1+wouuRLZL1K3jPAV4wMOk1D2
0O1QATc0VkQNFnU9l1p9xqg30nrK472T/5LXEI/Z528/e8jppOCCR5bwyCgKyWVZKlc0hpA4Wie/
+7jvNEawUoP7ZEB9hN6bKdsOYPgj38M5y7ProHkc4B9Guk7Q9k/1oP882IwH65kxK2ARCA94rX2C
f69jwBStkQZod2NF9wqwgrk2lvtWeUu7GtRQSC4doE9fRue2+fB9zzL1c9pcGujVx81FhhqLSl7b
Tj8b3bs5vJUeWFiRvo7Le9n9Fg9PkoRymkl2AbTAK3JlQ2i5eLqt0s4qCAyHtUsgn2l2zYdXT3+C
8JTF6g2RDkRSD2SA+xh7M6Cg5qY5hKcNBx3Dhl9B21kafDHhIZhCw/mjLJ4ZuHi1B+c2bQMgYN3s
0nFbJHcZQHO+Od2EHqVWgE5fLNvq/0xZMP2+Jna9VZqUyEgcvtc5xKufKGRPmxgePtnVbN/AL9/l
LuA/OCDIyarrfmnyUU/2cfPt9gpeEsGGCOi/8yYj3A7Tlm5VaniyviTgMyQ9XTfqgKpmxCARVcWw
U6/30PhZxSUDkiIffvThKYDuRpXvTAOg6fDX5GPWynAAIgSGQA+h/iDHME2m0i7BAx5yrwH0gV7A
6rHY6YV2bVHWut2GxV3SVKbKjkZkuNpw67/3Q5J4kaQBtCRdRgemUqdgD2HqSQLRsMC6O4T7Fnz3
RBB4aWXO43LJQGNS0aUV1a5SAWmj7N2Mft5u2fQP+BU3D8At/TiD5nXswWo0IdnKj3IrZMNeZi9d
CBUlstPApL8dcPEuPovIQ1oK1uYZk9GV1WpSLis2huMdB7xYEpzDFcEqWNqz58G4RRAWQdzFvq5B
o1SySfGrJzG0qkagL9RDVZLt6APUogvv+0ub1jwsN+XhM+fVXcm0KzXGTVB+jp30RmsX5M8cVqHx
e6kNzoAS/MgklAqzEkpkemIF8CS/3d2C8eUBFpTmQyerKjogAVWMhLYcjhtZghqzso9l0HYJEWyV
i/WleeOnOT0713lN65uDp9OLYsBtpYQhK5yMk1yHYD+xCYOeSagoJ6z2VSuJSIqLWW8enDu4AGQD
EEXq0suoggf6Pcewy+1j1EFTBmUdGcRQmBZbPtLGGN8VOhyelDJA9ccxWqGSvWgWcEcXzSu6tve0
aaZ3Kx+KlDUeU51pHyeOsvUcRf/LweayFGn8pDIS1EMKOI1qhQ31fkhcabtqYmsG8h7sJEHExacG
c+KqwSAZ7hK8lJGmsUCR9HB6aphWc7iu3+R7dg1wNp1kcnB32MW2fywO4/9QhpkH5jq3oeMIu9Fe
u2rBTu4/huCt+d8On/MgXIcqatBqvoZcVaqw7jSzowRX+Virbco8OJ2Wex+oKVYVOzdyD1KZ59jS
KIThFOf2Kl5OmrNu5vaBkHSh3EBeB+ULd2Ou4RRhM+iZFrt6k9rC8sVSuXLebG5T8LwG3AYV6atT
vzUNnBSZahsxMDjy4OCitaPpWU+z90gvtiqE4263dTFjwXkV4lgmXEY+xbNm6cMoKW2KONcvqpE4
bRhtJXlcwaLAVjzPMdPsLpY+bkdcfDoyf4fkuW/MrUe82LXaNZvso7P8UPuwE6/YNotDglbjuhPX
5EhMY5M3EJcdkk0Ylus6jHH9GW0JaD0jg3Ac7e9uf9ni9j/7MG77oko9uAlJ9EvRQ2BNLRzqN4Iz
9+IOOQuhfM3WZph4UKeX+ouL09lgwnAbLWvScA3sYBycC/U5FknATDn4jzPHLOSUN2cjXIdDCr9t
hGzifTK+GiiSqQJ/rKX72nxEuT0oNXTY3ie1ftGL/tAQvEN60qajw5GpItLWYpVoHovbcjq8bKcw
pteuOfwOZVw/AeC/EqLWdl6U+66AJSeTHKMcNxHwlb3cO5EB3dog38Sy9mPAyRvcP3BO9PJBIx1M
xN2V1ETb2zNpEVMy/0ouX4ZQqzSMGJ2usde8LJ6SFs8daqttwEMprNGD/kcd3Y99t6b5+Cq7p96E
4FR9CdVfRf8RqrD8lr4RVdlj4b4NKHnQWLdAwxFkuimj3pobXMaFKmUVmeagXRlshL0BcmuQFyRg
anUKOdFmd7tXFgu1817h8ir1R+pp2Pqv8Y59hI/9ztvrdnHs1uWPeAs5SnFlZVpPtxrI5VbfaINU
8rFvtfmdN8BSkr3E6GA9cuH1k+8BH5GUh2xw12j0zmw7Qf/eXnsmf8M2hr7Khg79qzLfpqCXEFgy
xGX6l2G4xBX7XsiYnuoXkGQ2cqXbsHaHJqDowHM7eUGU7WsmMaBxyeTBg1diCBm22rdl07CUfBPA
MJyhPlQ89pFIymi5B/HOLysgoymUm6HwJw/Nsmn0ix99b7u13LpAAonkF0RBuHnJaOtVJHJRa0ze
Zf1n5po2659vT/7lzvvdEG4mFpAfAxFHZXBxv1fDBCBieReU9ijfaVJzLFmwq0eRP/NyXv4nJg9V
VYYqkkaDsUvmJ44pmRsqqzsWQnUMjPPbzRN0IeOmYJIOoTRorX5J0p9h8Jg0L76otDHtIn+u5d+t
4aYf9BO0zFCwy1SjBMG52olqkZ6VqBXcXsnkgrq5jPN1NOqgEXyv5MIuEhHXWTQsU0NnOzLLaxM1
R4phAbGjyuqNGronH5MB70nW7WFZlF4BMOnf64dNLZ7F0ozcTVQDnUbuAAIIrzlckYJTVlj0RWtX
2ffhFDr1tvxQIGUOCPO28VGxsgdihUjIcNYUgndEjecWdJcYSqjVPgquxFvJOgBEhYrStm+7Rhba
nQ6ShR4VzzQuHdx/7BaiyVCa3BlGWVoEZnSWBNavZRS+4L1hueg06ykuCWgyHKwKCWNfwhsqac5D
8tIbdwBXrSu1h9pSH8Ur7CZrglQX5x4U+sOXtMCrjddFe5/BXgtqA7dHT9RXXM6ARHTY0KyD/hMx
Dn4E92rQrgZzdKRGYB0hiKRPGKjZNIGGrN+RVGOXGM/BbeJ06bHBqTxJU8EBePlu9bubeUl71QtV
ppuYkPBj+5XAja1wsuMAoNgkRy2CqQlSBq9XH9dm0rRQBr4oerEawSHymnh9e4ymafFHVjKAimam
AcAhjzQM9F5S5Bov+H4EtzGWgq0dW7T7XuYppMSGM/N8waxYPkbNQk6DORssLyBxpLXx9BzM9uUj
3cL7waabBEJ36MccHsmVYHF8YjtutZJbtaMXhFlQIyRUL5R9fZyU+RUrPhqbaFuAA9HiiowHhJ/N
Oji1LwEQDNNrf/2OJWM4Lp79Ayfb3u74xQ111gvcepXcwhgqX8ZjbQKlj7A+6+1HH41O7RrQGZSe
WBSvfbff3I66uEPMonJLUq/GhjbhgPOI+dSPkGFNHpL/xaUXs+mfOfVZ85sNcOx1pOun3q6UO8m4
q4aXZhCoDEwDdmNAeeKz7/pNEuQANcJ2Euw22WmiDojgX34fT/LsolU/bf+3wnF7t6doNVOLzynr
bWNHfjFt/RSeFcxWyMDeHqJFGMO8+7hdfLIUGuoewZpso9AGVMJdEmvIaalTG69V8upW922BOmSf
CNq5mG9mAzf9Phu4jLkpHEgR2cSDemWA0dkICnGixc+zm1vFHDJtCtEPEKyBjGuKmhHg7u8ueRmb
AmKVeB8PfdsYU2tAybn09133UCSC+bO4YcxayuWgJu00uZpyEFDWNkgjWxe78gizGk9td7fHU9Sp
XO4ZFD/z0xCojDFHSaaDKU8uqoKJWsPlkrImkKxMsaolOMoA3bLOtVcJEHxIXwtmyPIxY9ZxXAIx
m7hT6mltl055HIbvMJrbQtbjSX0zVyW1VECWyLn7JcZ+LWcuwNMh3MZgWcitijGKVCXAW9sF7hnY
gq2JDUAgtnx7sERRuBWQaMOYtGM/XHRwWmnbgxfROgGcRP4uDHespYOBB+EKjYG8PRxkFGBW4P8p
GKvlife7x7g57uWJl+h9BeA3ELNwmnYS8ny7GctZ+HcEbmqP8JH2fAWgHLOV4fFW2+Wko0l9O2UQ
Wg8zwUpaPnyhGvfvOcDN8wSiwHUZtwCNbrrn6fBV76ed2rPDvZi/OM3kP3P+72DcTJflujUga4+p
0GB0KrAKvRDq2+AvlZLt5UgXtb4agk4wNQSjxotNRqo69L1SA0ZW/NKSZ4WJLonLyeKfdhncVdf0
AFaAACqwotE+7s45c6Gn9AatKMH0E8VRvm4mAd7j4fIRj5fOjJ0oe3Hzfq+wi6uJUE+iHuMyQ9oP
o2SmwMA0WWM3KI6W4+vteS6KMP0+2xdjWvt6HgElLSstKD+g2UsidLJgKfFPY7RsMtVrgZFMPLw0
hk5fwiwggWtWd0pVEU5K1B4uMxQ0LUjkYx1VcGMEu9OFeP7f9RiXGVpWF7BkSYdLDZFO4z0R8gME
idrgUgHsREtVCzIMevLRdtcqgoFS93G7Ecvvw7/zDf+6pPWumg0Eg6JtIJ2cww/AGiIrXEcb46HY
lf9H2nUtOY4j2y9CBAESNK808iqVVL5eGGXpvQPx9fdobsR2NUsrxu4+TvdEQySBzETmMXZXe+Xr
vAX3v6kA/3VEpyMmCDrUfaUO8TEQ3VsRAYUPD0uuCrtmmoOC6cEwkiczFo5pGnY9zp3cmXc71V1s
0NcXpo/sVEN5AgMeFaMrEB9nAt3cKpP44NOwbUYd8TUfb7toH/rEtsABvv4J5xaZxAYdjtqVGgMj
1o8hmpXwbeLUzYP/qs37Z6NYkwBRNIGKLhW2e/cP6K4E0xPLAQh8/WlmQurULLtVm16Daa5+UKAW
V0AcP5IO9OrB7B1mbsxzK00ihD6kKRQvEfEK7d6HdkvXw8AAnnFw45p5potfyDJQUpqALgNc/Hds
7dKgZy2Eig/WeJOC5aMBUteKWUzWxfj6Y5lJvPBDXKlqX4mPsJE6qs9oAqxTnONTsUwcC1c5MBYC
J9zwuZLlYqj9se6kijDyNkmUCEVYeLZdgjQxLwnwc2IdlW+9BawdmMOk3yriyZC125cPVNtCVeC/
ycV/fsW0qKiDiuYDMfCSYXhuQh24IvglqbDh+P6/fU+T/f09gXBkQwD8x0Gnm4J2riKfeKzOLKKd
P9ev4uzHA03OddzEvPBlpR90f/AGwQ24wRiVKxuoCQ1w8/GJXmLSor/IzlKXhJq+k6XVXaOH6yoJ
XN23ts3QY8j0OcLLPLZ6RwlypHbNjbHD2+6JWBYSSg7jxsruww/eqU5p7NTsQ0lykJVyl9FNZtxw
+iVI7si4fbMwNNZ102XSVGxe1HtTJeBHj9YJxmeAiMIroqOZaiutHztBxjPbUvTVfxEgfryWSRzy
TYjRobkG8xbjw4z1B0pMuPYaXhHdX1/oYnH8Y6Hzqf5REYV6oSea2sbHajCBa6n3AsjWzoCdahFv
xoS7fSbcFN5A15edCRbmJCwlvSUq6Hbh3lQdRHKs6A1I8teX0IyLse/Hs00iUi38nsUdQkVuBIdc
Pe8ms9nUers1O9/mGMdzaS1aXHlSGtppbtyVSeNggPkOOVaHawAPb2Cu4PawNTeDfNFjqtmUZNnD
yjxuEycQgPhJWq9q7ECogO2DKN+agfVtDOVu6JJN1ah2oo57H8QKtckfFQHCJVO8keGeUz3kfb8r
Iangt8GapvS+5BgqmiBNJ+CXJOGKRg/J2ecSMgJ+MWxHUi6qdoC4GQoYEjsiH4+svGXxklbrMfpQ
Rriz+m+DqXp1DUY7CVadDx0O2OSO2Os++uheAL4KZu02j9mas8DR0mzZ8uxUQHp4GLIdG6XDMg5b
P7FqGvCkSOL6EjC6HFdouNl7lg+qyCjRLA+t95i2KwJLNhi01ZF1zIi18GPNjsYXkDtcw6JbSP4t
xgRGgCp50LIecaogTwMx7S6oYaDarjMeLtImeTCG9JjXsErQYGtbdk/SqD3dJytoaYH41oHjPwTr
3tyqaoIAHwCSrW5b5OhWbeHCBNtbaJJCRsiGQw+MA5R9BZESUbdOBBOmpA0XKnluGnUZs2ylJHei
jjZSsewmDbx6gOf3EEFloXCbGEq4oKX0At5vXH0aY2PRWrcZOynQesjrL70L3TgObbWMbJycJUSX
bZVYK5obTpFpLjQnPEZWsmrtWB59bHAi8lsO1a46VFdG2kcw2Rp22ZA9a4pwQqZsyrFX7QG+xaaS
2RrrPRkk6wYyCgLesjkYnKKBl80+baCDWniyJKtzFJLKLmpfG5jRwZg2hXgXJbvEDF1M8SQAHdlR
C8CvfYjLjWbcwtuAyq0eHKNgT5SPKmeb2F9nSbzUwo9yaOwogFOXvE/TVUnw9N0Xbnx21z6WDSA0
28AEYjTlLoyvpH8X803rBxhBvVjKR994YMjYEbq1Ojvy8TmBzgNgrRq0vXIvKvdN9BiNJ8kcRb0J
q2dNbszia7S8sVgQTXhCfMI4ZQkR1r1hbQFRcEnRLITv5dbS1AaIiSZLJjZ97UXDCx8/oOsLVeZn
xNuqeZNVsZMhykD1oYMRV89u8/TY+EvFWCsQEJIts6vkKWoOyQBfZu2+53KRAfXemjAJL7T1GMPF
dqCAep1MrThpPLL19F3lMOogiR3VHToEqWs2nwQgKZY8DuRQgitF4FERo8Dxq9LW+nsxAFyvpqsh
fGCwbWkxRixMshAlzAlE7aXkKIPwuYIOB75iUPWowO/AT1AaOKNlj75oQbUovKKFuFxqOrI7Jcoz
TfgmH3y3GKUbqV6G/wckV6aCny5cvz62AeZUfebpJXMIjITzreT6K2QonArT1S6McLEd7DB8DtKj
Ma5Vv3TUgizLpPIGKl/68FiNd5B9xybND6NO96nyGkOLbeTxPfONzwjyz7HW2GEDq5VB80Q9uhHC
kGl+9Uq/haaKm1kmfIJeLPVGz/IjZPFhTQO02gA5lLJcJRx71FDBaienlkItIOcu19Hp0dD7lstW
VW0NZpMBWtPh8N6O6BdHpavElqur37BpBjga6vqJ5fF8PDsTmivM9d2igz9cUi18jML9vEBG5K7R
VG6U1St/bD01LOBIBAG+OnIqbiwlxIo7lS4ErD7KrLZHE/qU+XA3Gsk6jlHD4TLkckGX0KHeVMP3
mOxI8q7DglT09DXsAGDO612npSufxpsOkaeu2Lqv4r0fqycaDseULSXYX4x++pxhJIqQmw6nxkJU
TY2XBkKcEqbMUR4dC20/Srqu8+B19LlnNP5NQ9htl/Dd2K/6kR8NBTZ4cF0twXbqI48WZ3WH4SMW
vkPLYyjT/KzQt8zTx0ZDuioIRtDqztelE+sIwGW0rCoDgo1o2w6zqOYLCRugcIBfdJNTk2qTOiHV
ckOvKYuP0aMCu72VDmBzuACd3Rs/qjWoLRvrhc7U3HNrToqEcWRq3YJnd9SLdgXBQHeEBagRPV6v
Ey5UCX892aRKSEyzTwXuNIeG3lN/adB0xesAE5qZdS41A/5aaHJzSc0YV0uQjY51YxwCyMmjpLU7
iJWUHTT9hqdQArAI7GAeays213Kde5eT68sAUIEG4R/zUECkBFHU06oXv2q96+/yklbIz2fkk/l9
EpasS84NDz11m+9ynXnxHfjIzFGP4UlfBaEdznA9Llwg/lpx0gVN+rZKSJuah1IKW2o7v5R2zIel
X0JzR1/69YzSzYV74F/rTa5FISv7Lq+wXVooALQG9KPk8fpLZL+GlLg8U8bOCmeca9ovMj4xW6b4
GOUj7pcJu0VKgUVlXh7G2nDb/Bkm37AMNu8pRJiolq47wtyq6QCTgYC5mj3oUNzx4R/PExDirK+G
919JE8zcUH7dwyc/cnJDiVRVURKlj4+KqrhSqXaF9B1N1zc5jzYmCoTrL+XXa58sd97fP+4pEQvL
Sm8xJ9ZRWhmgKVnpTLRhv65CkyUm4YY0gJ0zFf10swfPrFHeifpMSgnKmURKLTfMqjeyZiD+YTgX
dZmrDOq+M2Dp0Y52CF87mpvLNKKnrHuP8NX6PYk6OBkhMwYwkMobJ0LJWcn33lqWOsQ6g+/r7+h3
m3PyBJNQBhfmrFKCJj6a+w7kE83LD9lSPWkuGsTr1Au9dC9frq/5K3pOlpwENQWQSFUOOPC1yL0Y
SbtLwZmHdF7JFtdX+gdt8FerYLLUNITFrcyHHltAW7ZrVP+rFK7M4UpZ/eeSkH+vNFUA0ChhSXQe
3aDK7x7lLnULp9xqkHGob5QF2nSz1r9zn25K+efwXxNhheMUr0cQIHbWolrmxUp3ca6hjiH30A/D
fOd9TiTnN4598qyTeGY1LfTLTMBXNK7gdqbYPsXwxQz2UHpYFmJh4IJVBu9qBGR2Gr4INQPT/kmr
wfJR35URWo9p+oo+keKWtPCqeKY/8StvTX7epD8kAhoHoV8D5wImG4fMNE1CuCcur++tmeiiTYLZ
QCJSdz0+eKygKYD7WFycZla4fFAg2s0NZjFzSsyVJISipuxGAL35Cy3qDyPgkMirFjRvzrQT5bbs
LM0ZQ73y0OR7Z5W8k3nw3pf1TVmNx7E1YCHstzvBkxXTv3X2GWfwg/Sl2ytHM6gWHeGvdeOjh1Wk
LmQsj7pJjiOA9EwxPR9lf9g0t2Dv7FJQkRvyUOFql0jhViGm1u2ZD2lkqZNL3x3Sc32ukjejiQ8+
fZLJ1/W38Stp//NV/7yMyaYTem3JqIQYVat/hBnZE6Z8Kkq4iC2+VtRsS40537PLX/jPipN9FOnE
F0JneP0NFAGb2zifAaJc3qh/FphsodpItcoY+whEJQlNyS8juAvn1MPm1jj//Y8kKHpAQtIcQYLU
yikEzxKuUyv4GtjXv87vKm7yec57+cc6AwA1dcaG8dh2dmnZ2rFcDzfBpiEosBZ8U2/mLVR/QwIm
a05yl0KkhYYnPpASOvoGNtXFnjjw8/PEUtGcdjkHAP43VdafDzbJXCmac8yPsWCGkOuBguu/0oXm
UKiBrc8Sp9JRHeihFOh5eH7jAZvgBbk9iwyd25iTrBaao65FfVcdwsZCy+y975M1G8NsnYXm7WCZ
65D5e0Xz78I2fol8bdGjMwvKebtVfXNdd+l6aA14wEI02/IXVjQufPQGawHFKD9eWfCV5XAL89PC
5srbGQxKIcaoJQINbWgUNE4P5QetIae+Gbw8RiuGNrs4Jo7hpy4wNK4CY2Ipy4Wa64+1Ba38JJtp
1KqXC69/fYkpzLBKK81vw0w7MBXKJlRs+wTQvLK7HUw076rnjtV4YFwl9GIf8NuiQ9mbHFqRQKnq
q2gVYFurVWL4C4ZXVJpvRX9SyXHAlZ3D49kcX1V+C6MTBwLm38ws7DFD5jLDd511yzwbbrT6DAax
ile1Vd6ygt3WBCq3EsX09XPFZr71FOyYV0GIKFeah7Y8djCbb9lDp96bBdzwtMQbs+9y/NCH3BVj
6Fryg6DnCGdUO8vQBMwadIPQAgzfYnxPmgU2vH8fRkg+Opl8LMw57ZOZEP3Pef0RA5oIevcma8yD
b4p1030ELV9FmB2raCkb7UuSz5R3c+9mEqDLmMUR/FnBfYHmcg7zNdirzrz+8z/xu4D8s88mIbqh
OR18gUeSVQZ+6Wng+hraMthb7zlKiqx7KSUE8qKbJvlkaPZEfQ8nztgOhVgMLYdZzrOSZxCEhl5j
29v07IHt+2sCZ1Dv+k+dKRb+qRZ/vPwQdBkMG6r4mHAMtAgkL8wDI7jc5ebMZfNy3AVfiqs6mNzW
L9x414UgPCuIuw0UKKWE48Wwb0r4pcWI85WyMLUPOFs7RU0WxmjcVdUcjuniTfLHL5hkG+QvhukH
ioEQ8sOFAvR4OEC3VoU1hOwe2H8+8jpnmh/rTTNNQkdaA4J40Bl0AbCRYXR31AlbKPSzUp6GsjpW
dTdTYV6McT8WnWSbiJPeQNtcO5Do1AJuQqtuR7QaZ7dbcShcFUqwGtNyZtXfPafJs06yi6xoZmp5
EhwzA4a67N0cy4UP9aoii+B5LJe8L7eU3KowtTLHmZJ35rtOw7o6cigen080xRlpuN3S0TYwAIHX
pYtibObIXKyN/rzgaWxVS0G0qsRqVoZUbsCwkSswjvu6fjD/QWb8iiE/lplUrmUkhzxT0W6K5IrT
9x7kXwmzTb/IbTWG8AWGVBSqP6OxYvDEywfLHmEeSSBXhbFQK2+rKLJ7682sUFkhjpBE97gJ9UNj
V6mBW9DnM1BcSe/G+iEDVVfRMcCJbjSNOFpY21lwZ0JDCEYuKlKjZKE9GvhH6sw19QHN9cgxgo++
MJ9r/R0Zw6lQwFn6e2lGS6WHnpcmbs083zF17+vAWdXUyarb3nwUyU52iiOaVQKodghozZg81+2r
UUNCm75HLZrixO6T3smMRR9s2hyCqQIjlhDkfC1eKJoJBjmGA5qJcVV1gjEp7lCEHg01vosj6sU9
A4XKBxFiXFI4sKqRgOxst4waDXqwbQvbKoFneoorP7KTRHeufzbKz9/l2nebpJea13HJJTB5Zqjs
eEVWaaxtoEdj18ZrkASeD3Fuvw7WqtLeaUYznA0A7TEgCProAcCDE1JAduzXbmYQNyf3EdJ3n7zy
qL/RxmYDYsqijKHwKnUvJlC6Ndq1Lk27KtNVpqXLnpd3PQOd32A5Jox8MegvXJwqC6LxxLoj5S0h
6qLIdTeF3uGYM6+D3gQ6KxuuRMuRdZ6p32a6BacSzUlqjBSKbAWXgmORNV9x2K4aeXbfK56buHHY
oKyiYVMSqF3y4ituLOhf3cjCdyk7VnwJzo4noI3CiO4o8YOfpR4BOyiFslfUgpEXm7iBir3WogAu
8o1UXT1AbsAq9YjBioLtGnO3IfcWBrC5OJbJuxxKLzKCzRAOUOe6oSTfJ7Bv0dRkXfSg8OX10ocF
T4IdB1fOu97IH3tG9klnwJyJ7xsCo1Vm3vQQG+sxXgslrI2Uhdo/aX7iVYXlhtW+QCr2rbshPtUl
biLhq6xOWryX2SZpbwK+zorbLn3NiQXRFz+1zez+PKX1IyDuaL8SNTZ2JmwTqi9Nr0MNLHrnaFmW
FVpl8oWrMOGQGVgMJUZGEM4BBILT+gbglE0Txa+Aj2/aYnSv78uLef5HNJlUJCZ8MnCoEu0wspek
QV3PaHYTA0CeqDPEupn8M60ooqhmXDIZHcWihrsJPiVaZ/XsrWouCk9yOcgY+RiwMj52xWd+xhpg
FtyG3//bW5skcIuQvmQi1A6JHqD1zF5TsjNR9GfwQr2+0sUi+Mf3mWRtyYI2NwWSStkNawNIH2Ld
qJCJ60SwHBSxaPNmhldz+Y7wY8lJxm6gbBzD1BVy2eq3P3ZeLMLCa2EKTRThZTUmVGmAROqHZEuE
wRYC88AMOjRVpbo0Fh+qkaNOVMmKpTxAiKpxUegttmEmZM1r3CC0BJFC0kVW/cdYor+LjanGV12M
hLQZdnOV+G9jPG5TBlXxVtoUAEoVUgcVlSuVdTOH6HLvVLW4aaFi00H0+btdQf0uBMYE3PzxXNBB
EbrOIWPG5JFm4jWWiqsYiKkCksr9Y9soyyZUPkZyy8ONpHOc6vOJ/Z1n/vyWyQEQgZLEydgCmVOA
WAAgBZ27RV7ug/943Mn2T2ldxVCviI60HJ3YGm9LqIGG8Yvmlp25zQ0OSJNwRhJ51w/D5bbQj4Un
p0Frh8aicY9nG52znHJq4nZuh+/AP1RncSt7aJx2DoY490In56FX/DhtS/RNS3i18NiygQ+cuZfP
LDEFVVZRkVLTwnO1OG4ysVUazNQfv+nv/xyNf22LKVejEgkluq+AQa1hPGJotsqARpPkDnfHO8sc
Rvxhcz+i95UbChwIhMvP8AuLuClgtCXn66H8xN3VFh3c8uiT6DYx9A5D9VM3mEM5Ue1R4w6NZnfb
5cLpzy+fFLxWQZu8hIzMIdx1XrBqliW+t25bm9qZ54bRy3eGP6tNyjTceiuZ9ITcxmvmnMXTfICI
t+UTXf4/k7d+MG+yrVs9Xd/al7Pjn2XPO+THfTuuqI7UhYfUludHbFdnlf56OSew+8/k9kp0mJJD
rNaMeqXCNCMrR7vPklUbP8QA/jRv0CcF4NKs78aqcDBYXKvDKomGpSYaL2z2TF92KuptX0B/GCq4
J17sAMlaNsWS9I++7kOJgAPOeEaSBe+m2fpuy28BUoT50BlEe3/9ff2be+WfFzYJc02dpL5SAsdQ
shbdetxFUBXWYL7Y3EAB6q/N8DDGL31uoXE4Kz83t0smETBjuobjgtc4wPPF/A6dbh94mYOrlXTQ
KtxBZMQdVuHy+kOfn+nax5uEP8tnlRgLxF0jDFdE/7RGNInb2rWG1f+20CTk1dEAfwOo4x+zPHV6
/ml0vtf1gEHOzSxmAp81QWsoROu4SprxGERAzG2D6O36g/yb5tK/tsmUgALMUIwuw5mlnhebxJfI
F9Wqw3ytCDEhDjuIBI2rojBXCQS66lCzSTKHMJ/9DZMA1kAOMUkNJBAfrg2wWykXnDrEo68Jbp6r
7NDOcUjm8uRUMrwCtcMSiOnHxvOXuZvfFQ/5SreD27PRifXCgpn89ZuLfc4uhgGHFVXVYSA/KYAM
X2LE10DIhasUXW64a42QmaIQflC9Iv/k5Y7LmwFqr90OQuYGe1TRF7/+qS+PU378hklEqMqeDCX4
vmdjm2Vzk91oTrFB2wPa+QBXhwvD0+1iTT0oBzafQjhwZPrPveMm72ESF4LMlDov8Rti4xRA43Vo
qrlE/lu/frLGJAqkKZhkJZRej72gsPKNgJH0Nzl7yMZhEVDLi3PIZ/eGOyi+25WpE4Da3ITilpWR
ywtjwUw0dGq7j2s7bSS63Pk9UOg7AzZqUZ5QWw71SlXYqk+jTQ17xgJATmtcAu7n8V7Zo7mzMyNA
YIzUSWS9pVm7l4AeDhxkhdwwlkUk0YHQnQ7bGxhZvcOLBpeiIuq6bgFDGf1Ny4nnj3dW9BBbwL/r
MTwgOUQXDPS+0TaA+jCaOPUm4MG9gAab1T5r8XeZJcs+1hat/zACktmB2kjKEmJiq0R5Jbx2+myJ
376BBKxdWbE3dLmjqulWH/U7ywgWid95CgmprYb9Uicns97HzbAlZwc+jGSzhm2MOkfqQw+Lbpi2
CTV0TUC+igFkTXY1plZK4XuRmi2EFu7qJrsVotoM4jlNJHCaimeVul03AdBBgNXxu5SqADtba03E
bt+ou4gs1RL3AApRrTDzkiyD6jd3BxNpI+j7pQXUadQpt1Gl7mtZuMLKnaAAgopqrwkNTwbwZSaD
UtYIk7zGepIk3Wi8ee1KSNaZ48Ygyom02vMZCQTxfKemrx1sMRvJ7qzQ3EYWX2UJcnQN4cOegoAF
eWuGSGi1tlVxJzsrj+udUzPQEkl68kOlh/QTaOWW3FQSUgPFANFgbnSgocCET6OfdUDaBTCtJcRu
QaKvg65ys5Hfj4J55dAuQtV3qwA2Lr6w+6Y9DDH8KtBvw+AIthn6jbAEDHNuFA7l7X3D8NUVRGHS
uaEBqWuAviESuYBorpeX+gqA/a+quWUVXm6arIfmPms2BUmcjKc7XR+/wk7bccyygAFWj0WtPci2
WENww9MIvAKr0C5GZmdat+qD8kmXYHur1MtNjJfFu5+wheZDnwWqvEYjQI2MXjrNgmRxPneJuZjz
fsSpSXKNfAF3yRLUifoZUuPlOvKCxIUwsqPAJok1S1O6sKWYCRv/+MP/qh3+rKpOMq3ss9hII5Xc
Cl/cFT5mScwqnDbsjkoB/DgsMTq3Je2B5i5w5w6k7DvXamF6wYAX74Tn1+eJmBA3mjAdoWD7tnOA
vstIoB+/8QxL/FEEl+BDq0qJFtGwGb6L07A8m+j1m+qh30JM2EWj28u9bKFsoc+YLs2ZV3Sxuvqx
+iRNZwXpmC6iAJdLa2XIbQuibpvtBvZwPVFdrgd+LDS5YgRdUxVaNUZHbkOf+SV0IpSO8sZYIleG
szpjM9vtH5veHy9Vl/ANx1HH9VXRFxVoRVU/56Y+9+Ym2X8sR22AK0VwtNA1DUr9URUwhWfSGRFO
Zl7eeZ9e28eTLG/IgIA2AoVCEaYbRM112CheMlinWiQLpUc2gdlCLx6SVp8rcs7f5drSk+TeG0Ng
tmZ4Rsj1u6Zd8K25lqdsDZ3gcpPdDSt2uv6wFy+FPzbKJNNbSqLDAKMYj2aFJMjRgSOdTaATEYwg
CibCs3oYnHbN3Duee9BJhCpanqryXJVrS3M5euWiWLa4cevPzMZk3PmPzdD/LmimYMcAZIjIHPCY
jb5N6Wc8zC0wd+K0SWAhY1wUtMfspfHo4qwWniyVNRqRi3oJyMsMDmvmwGmTOGKlXKF5hQZcAlYs
uLo2S2cQ57PPc/6AP870UEDLUhVBjOcZPepikurSm2EhvbO8uzKzCy9ftU3FZFTFEFz/pV0wdm0Z
8KI/FLXvSvCOVGUZVWsVPU5TuQNvqVX2SfYQdDOwHPPiPvyz8PR22MQJGQSl5kGl39D/WGpVsIPC
66nowCOvhfHVxLWxMGHDgkLwBZihve8nzzlwrIu6Y3BYq89TKxhl5Uzc+mnvjJStK7i51DBOMcWj
aaVLeXYeFpjYxJ8B3xbBTcafDbCMaXbPu97WqAD5Z90IimEV/lN/THXDVcgLxlLg91T5c4OHZ5oL
0TuYhMALMF8zdVOKflmxfWHdD8kdxZxSlQCOwle+EgeucVS33NaTNx68pZAzRhMtMU79UNqcPCrK
SgxHFfbObeS7LJMrBU1sq+f7zqq/qfUQRpuqTuDLp3aLno37ZgjXkjYvelMua6G8BZzOlSwXA/yP
DzE5P03C+npoMKYHy29B3Qre9CKwEWjrbbfI1tV9sRhWme+Mc3q0c3vPmhwm+FyJ0YB04SEg/UZJ
3/P6NhRfVrRJI8M1QtUz+2TVoJKxsjnx+8st0x9PPTll1Iz7IAhEf5BavGqS+FCFjUtVKISouAm9
hD4IYoK4GprOJcbcjQBQxwCBts/WGqbNWRJscss/+MNTA4YjCI6xWt6QNAqcJASgv5euX9Seihr4
etq4GIB+/O7z3/+IDn2RpD08AfpDW7yMZ/IXSGrXV7gcgH4sMcn4suCDhG9pdMZKBiu6QpkGGzrn
/0NqdJij2Mw90STpx+AVVGPgY7nu7cx4GbLj9Qe63Dz48UCT3I5WhRGSAfusX+Tr6qbbA4QMwUp4
+6BE38Cu6Wx8IDxoqyc2DHf0ehm2r+bwmEJj8vpPOa/0q8r48UsmSV+MZl6nPr4eEER2qL0PhmVD
Kt9TxdpiT9fXmnuvk0TfF7VeSCvvIawE0UgGksmcD8x5I/z7pwFv6e+9qBK9ggMuniZr3mvgkgN/
hHPpx/XHmFtkEp7Kqkx4hbH6gUvdqY1hkQHYjtLo+iq/PUfOdcq/vowxVf0usAipJUMU3HSPCOLB
Kl+ELkb2Ul1HjrqhTuCgB+JjSAsvr1U5c+j+ESK69i4n8ajKc1GlqW8d9IwffQGhkWNBd2H2mmuG
rZLWE+NJl6+k+dJalKjSWqXaLtYO/RDfgMG1iIChKHuxTDMwhYqXmr6RNvbIgOxiRkefgXBPhmPc
MZdnmPGwzokz66YN4HYNAn0GRHxMbzT5POSPrJP7dhRrM99q6UcyFMtcbmV/HMlTmLS4dBeepR8t
nrhWoG/69lji1t8O36X/YUUwTtFB3xavHbA8AYFMYyk0O+u/AG+wuwbab1bp6EC98ASqBHi98BM2
cxgBhFB15dEyUNHZK/daujflbUPf4mqXsce2/UyTFCOtz0r7YPr9MCwasG05+rwyk6Cl+oo580Wu
p0Wosv+9uSXU/aiUOD4FoDrABjshmNrsjQ1zV4/r59SYQiQbjfq0SFGBQa8T7RF0KeaucHNHaBJh
VaIWVe+30RE3YM830L6hpRvo9cwbo8Y5fP3axBaloKCoDKdpEmhhhsvJKK0ONd34WgcZpC+4uRtZ
+aUY/q4I+VdAyDfc0OIdXB/GpWYU0slTS4WUcNYj0YrKLa38YJ3RBBqjaBGYYbDVC36SvF91IwW6
zVhIXX/njNowT3tvfY4ZV7FNWAG2K4YzxkuoFQsVY1w4kLhFJm4YHVZxp6KJCXtNANPOBn0mbPwG
i2JmTxbcvyvVuwoOe1Fu2SVqvdJI18CzOH57V0QHJp9qQHka/t1CDqcDYn3oA7vSviP1vddX7Qha
ywBX7HPL8DUYuwUFiHlsv2VQAba2KqHcIT5ZdKrYSoWLT9dgAdwcAvUhxr+laKD3cQ4U2LNMT/gT
p+NfYwrnOVMFnuumpWsLy4b+Lg4fhQFcXcTdyMrsBIpOUXtfitTNqsfSgmxAcKLDm0W+zOx7CF6V
rrFHzuwa0jXSX2PujFavAXewxKawth2sbYaZCYueWIVuMQtcmHohdrwDHZTD+W6EVIIMj7Tfngd9
Pn1ojG0chnaln4yEe4H1kESHQfvU5XcCFR1DgEA2voPC6AapstRgi1Kte3CICORxlBiqRh0c+gZ9
EfFNXH/VbGVpb6GQjqbCg7RaadgtpIDxKlq2I9JiCMEAM+dOoaVeBX0aA7rpAUyTzMBurB7SCzdJ
UDomX7UKc4lSula6lRoIDPSLQ4UhTfVFDPXFOj76mjWTxi+XSD82+iSPx5HMKTR0yG0OwiYN/4+0
61iSHEeyX0QzKlBcqUNHpM680LIyK0kQ1Jr8+n2s2dmKZccEDnNrs+xuBEDA4XB/4igz7bkb5UCo
9kne29GcgJkJHDc5qAYcGjPG0d3Sb1ZKrn7A6nI3skRKZL2RYcRYBmOs202TXmAP94RSnmiJufJV
gD1n09lsbRMUPHQCJNktRlhgauxSlu07/MY9M+pRXkkuZVb4qfKoDfoTaaMTSXo/MwQfReLPIh33
LUCD6rjX9N2IgiGoNNBX+TDlx27UbT3+/QeS2pRWO7+n2mBnUK8n1UWEXkOq/q7jIMbjrJVkb0C/
IgkJtKw+6HhsYui/RHkwp4m9lJQG7S2bHwbpYBTqHmyVt7kZHKrmJ5LDVLuITsx4b/PHUewcOfyV
z8V5pNW2k5ODNv6+nwzczNL+Lu4aWlz3RiIpadqfwG1+a7tHIyZgCf3IQOGqaCLcH+w24OZqtFWC
Q1KjboFyRXZq9q4gzzsa+YaUb3NoicYZznpx0sPeM7iVvdudxKuRV+8v4AC6eEbD5CRuaVBEr6hB
2doeWlxOiY3lhjbuZs5klzTmzg3x5yddPV8ELQuBWaI9oBA00OLHfw8J2axpQ71edXi+ibdfelez
XF3koW7W8yCJwnkq5AdUihDC8zwgTQfbB1AT9RBdxPQ1DDtLHfJtnZtBBSZWCGmYAkSBdpoDplX7
CE0VorR+HFFbLCVLlH9Ya7oQbbaEBhrA9KeReDp+N0uEV798udevFivUB1UDqBhvvVy1GnRxGF6i
7aS4Qw6RDFCxNGYjDm3uf6Obic/VqKtsITWldMoj7IpGOBv1pxr+JE1jFQkHMnobjHM1zipZgCN2
r1ai2gFmEULYCrpXVr+ZDimE9mzMrbCKEMrUfgSaHF8782ZKdDX4KoDTMqRpJzb0ktRPmRbuEujD
yBXPe5h7wlZhukuQ1Te4Ef6Qyqtqb0BNC0cZBq+jS+xQ/gWKHFR97n/A23WVv5NbIyV7JayJOOsd
HN5kR0UNqi1CGJUic1YhRZ8KvcPSyAoHGIcJr0rKqezdzGevRl/Fs1nJANRUET1n6NMMwneHl+H9
CfJGWMWtdm4QuqYQaSZTkQR+qAbver0fpf5hcFoBiS73OAKmFMODXNhKIGmqsSPITyBPcmbDuW3+
QHavTnkE4/O21TNUwShY7+qTkBdO2n7pQJQW4DDcX7rbYI6rr7OKKbECV7moh7MKqn62SYMQhb4/
re38Eg6PEOHxxmx02biN0TiUy2e4xlk6AU2Q8zuWb3TnIvgTta9nzdKS5YJILxDB+9JhPqk6+Ytk
I8Z51OFdO7wNswo1JeKnTBtcAR08lQx6LJDQcOZzO6CoBA6TInyxteXiu5oP6uvqVAg12pu2iKei
A1WrQLcxpYvpF860q/30wJsWb8zVzTY1/TSBy9CfNBPcoDYDiPs0UJ42rvQfbtC/c1vtmQFQPDUF
NAjn7ZlKv3Std8umdJtQ/xo1pXGMGfnuaGCnlGEz2yTNjqBh2HhfiTahigEqiRz5TBqeUxFkHTCN
Jh2fWj2Oon42CsVTh3Oef7YUzATwLrLW68ZnFJL68mNs3zL1WQpn24xRB4HyR10+wLjU6uaPDhY0
GY08wUzdqD4KoVcLgBwU56h+p8OLIL3MmuxWvaNVv+rp0M0oMJ/K6c3UHjPjKTe/OjVozWcDuoEt
Ma2i/Zqi/aw+hCMatXMD9rMBbaHMFucPFcxfZlgiRMVY+0iyT9bt5PKYq8dShx8FLBrrY4pab1I/
UMgE6uq7IkGQ0QxgzWLRcEMo86oh3MzicTR+GJC2DYwryuyLyp9pEdkCWhCsXuQev1utsgoQVzLy
OU6vqvo5tOny+iu1BtoRpxpLUE0vkvnbSJhTRIXVTA+kahwlDNjCHZDe6+8E62CMz1P/MwCznqTn
+5udt+9WGQIxYaxmSsp0MlQPdE4pP2rx+/0htNu5z989tzqyY6/2AkSJejjQ9G6K8iWFCUidEmvC
DlNMkH+I9AEWuWUoxUbQN50EU9W4tAr10levUnHRqufE+FWXUMNe5Dfn1CvM3CFI0jK8/UOosdLq
RYCTdARIig4YENVK8PHfxugzhnFYjXy/Kyyj+SmQbJnN2zzEVtu+11hjCik1qQR+GIoarHhI2B4O
ahawYRD4021YXwbwlrGK5ivGwzpbuPW7ZvxMIIFR69CMRKoBfw8HDmGmTbIBT1aioSiSev2Qy7Yx
KnakSR6LFLtnv+4v6394bPxd1lXek0gsIwX0R4FhS7wSQneUvPT4YeCE27JcOJr5Jc+dJ2LZOCMv
1/4/A/7fkVepUD7qap5EsgE7pwV7nT9mNnBmAEKj5c675G6/Mv5vrD+v56tgnHUwcOxSpTu1zuC2
m9zLfLhFBr0N/zfI+3FlFjgHYu32pYVJkUcyMU7gTqDyYHq0yyETSFzOGt6qrymqrEgAXIqmuQZ4
QyaqHAZhNE+oDksURRkKwRb6K1YTkDNgB2sYl755y+ccii0Ie/2+A4BMkKBWiFIUhCBksCaxSWee
3u4/7V5QPb/+YauIMDVCJ4SJaJ4EObSGeQa3MUall9kpE+2CwGcviuxQxD4bYVkF7GGiTt4wRNCK
O3Vm6OiaxNlv5NYeuP5JqwAC2WHVLNXMPPXRJwBzvmjMlyGkeM+ExdYk5qemZE6dG04af+IR7LFs
tsv0WEN3TYkeK5zNacL5FFRbq7YlnAvxSNYuCcS5IFcNCF5qk6lxoBtkj9MW+i8Aa0dOKSo26l1u
Eu5pl0Jm8qChkhePulNBILqRarvsCM7cXpK/5/ixgTxAjppl+h7B7hkVnHRvhgcz/JmUp6wwOUvC
/Urrw4+bBu9JuUMfjLxJshU9qK4UIP+DHokyWewcB+0DX3xlWen1yb/+EquTPygMe0dX5RNptqwG
Mk+m+wRYycasNhJ8A+4fkltn8Wq0Na4AD7kexW5NPo0oGBJNB4Zofo0gkXZ/mFv30/Uwq1dOHcoq
BV/JPCVT5antsQKxgiqpQyUFAmWaRRtoADOd87Qjy0G6s5brlnmUoPYOFLt8Ss3SV0b9l0ra92wU
E1uq4s8Jkn5hUkp2U1MkLGEOr/MOEs+zWVgwDrqMWgsLYAXSTVAQjfMjA0Zyxg6nUPbsO5pZsZxu
6rTZ112zhy4KVJ1jV9Bgutf1TmRQSKHu40Lxx2o+lmmzbSQ0btTW6cQUpTGioLb92nfyTp8iWMuO
YMZOLzDH8OP8XQSyqQJ7N0mcSoFmbPszkNGSKs3um5+5BQ2FJZu66dyCvd3/Ujdbe9efapWa12E1
TUVE5FOeyB5MTSAeh4ZACkxxU72IEcSyVXMvlpcEbeG03NfxJ+0eM7DeldbLlRMVXxnXQIoTyddO
EK0a5ixpsUuJjBUlTqTLzkwSv4d6cw+J9P43ZxF4x2L5+9WVqE01CNeA554at3eQtriFzbbYsr8b
b2ltFo+pavEISbLJOyWre8GEJlbVjeg8jRR0stawVYaUo0uPagdFmnEIhtn0U1i8ZVBIAoPNblhj
yUioQPa56Ppnamypvo2F52TRbRJVp4GS+DgRRy4UiJmjXVBCJB3VePghau+10QCY0/qFAfBlJC0K
4IEWMq/AZUTGb6OM3QUDr8sgaeizpRS7RMkAKG7w1wH8bMkyELR7mPYQow7KFhRzoa8eEsV8ZPVB
gusizoc9GGcG8mxcOkycvQEKOZBD8rsJ0gVNaulVvlVb4s0EnHQtv8C70W7M5lLBDsiYvRm3dgcJ
vrhWd1S+sBz6MHBa1SF/NKuZIwy6A/bEs1nmD2NUuQoAzMyAdwAUeyTRi5bUjLHvpu2fCkVE98rY
wvberSDVqRuVN4jVoz7G+xFCe5AYPJjR8p+nW6XV96SV7UmJDlnbnPVhDDoCvW0NKuiqU5PyrRHU
nRqOF4lAl0UVj4pcbSqKF43SWhm6PgrLALIn9tSJiATiAubeqNi8fYiqyHyc2rcmbVzDzJ+JPu5h
F+qUS6fGKIGOGoDRgv7KjHumJ64G/WhZ+GhF047Nd0qjDchWthaiRzHrW0PSd4tiQkHpsVPgCK9U
hcWG194UNymctbQwPsVjdsBN5rca3oJ4Fg4qC/pi3skQ8SUZYODS7BRo/o3Q1lKbdzSSWX6oBOYr
4bswBXU0HliPNsKgOKSBuxWdzsqU7hplwL0enZoOSCBxa6iBGaVnE85u8jxsiF64RiZvRPgkAI7q
pEm5meuktzRDs1LawN43JJZqHIvqNCgnSXs1wl9hbTpUptsBcuVDrdhhU3gFElCmptbQsvdMzPdz
AfCJoAR9d4Sjj8UksOrIrmJf2hjZkYSeZSK7WuGCPJCj311BqwDUzk05pX4UAtaBpAKY9wMoHk8N
DK+jqN3lab2LZ9ELp36TxPpXqUa7iRUOK89lMQCghmaNUHmRCNaG+dXkpg3/iqDUK3siG13oDzKE
+SftJzeiS40cJRl+JVn0mktg4EEywYor5tWwDNa7AYrqFVjkxaY2hoesjZ+iwbTTvIWQ9OQxRQVU
oHqsTbS2s+RhMnH8DeyDGV8WnVcwJFw1ah7lcThqWplAahrsBxS4NUAQS7mG+IWKT2EcBjyIiX6W
ITAhhQHRqhMhSgCLjsc4+Yjz1EEh2ernJyl9KBtoKJnMk4b+I1Lkb5bFgQ5fJE48vfWcub5UVull
SJOMNaLUgbtvh74ShM4IrX4fqNML9bgV3dtxlOjQ6YRWp/In2b2K3rTHnyp4SqNTA/lX+NJn6EK4
OuRQNmiDu5ozeSpxpfAYNRsRBuhQk1PeOTPm/YZVtSkq21TLNXO5QULIbYCKZJfnSThmaDO60IOL
LGlrbhdXHgjJnI14X/qhe/833KrjKZC4/PcyrC6xBhpTA4lgXk2Tfpfl3U6HHef9IW4nWH+HWN1Y
/ST1itKhMdB01El1ddPnkjvFOXT5W+/+UDfratfTWeXjU0Ph/TRGymnR4dGT3pHyPdWhK5fjba6+
jG3rh5LoaNMimZqAzyE4A/a9JbWdLWofQ4U3lQnj18qAckli5ZW5MdhhAl9foaXXLFUm9BeSdrjc
/+G3c4m/a7TslKvdWESdURoEOwGW7NYEBjBTfwb18/4gnG+trcBlqDmj+G6U9IJ83pK1yZrmh/sj
3M7B/m8a2iqFj9OQGEqpyyhj4Rk2ZAiPi6lsdoSYy2K/4Ep1yWl6cVZOk///ygkRpXNT4hwnfX7O
lHyTglNNOh6EnLd2q4w3iQRJErvllbAnX9CRWzRZoDkI6xJodFhkKzviK8/CStZuv/P+rucqQJQa
MOYyE8ZTglIlnQ7ziCL4cErDVwVgDaQrWvTWUlC2ja7bwCx1sCYIpVlwg7CKFN5x2UjbH5MpaH8b
dKvj3zdzP69VGNRqETDdlQ5VJzlqLAFyFHhLP2QVbixQHbHH9VbGSzp6mqGAiJxPbvHxNMmNYLqR
av1HAikXDZ0bAQKWWQ+e31AAc5kcph6XOl7oUpe+k0zdhXoKwa0syENgGPCOH8PYpR1DcbUIqFk6
UFLIelQFBlQGQ3R/m94fy9HvKsGWGpj7aFOgzARApl8wtt7DMcaXRIJKIJLNChywWD/A/4P4sdK6
sLzxu1D0BLi3pHP2HAqjnSaKbcLKIyt+0/krTRs7EvEyg0qfIiEpTb/kpoVmgWGLxU5XEPn1wpKG
x7AR7NGYrEYxPBlhRMTJnwhMw6QQflfhQvxDdfsRhL5gkD6l9iOrwCaIY0+bIjc2BytNXlLg6qc+
gpEKlJuA8IOwyfJB3FrBrFHSrp9V2OCAManMn6JwmoUHosnQoXpT0z3Tf6o4d5Gu+XptQvTLT5fc
YV8Lh5x8l6kGGSfdMlI/BhX8KUYzG5AslIdQcoheynn0Mm1BZk0O0yWkvzA+gz0PvDHssYTGTLJL
pMIB+RWFF+JWRLJN5RtGMk6jowxrDnanVraCXa4L6IB0i1CpleIfZwVbAhJSFHRObS/CwJmRDXTy
rHjBhqGMLmTboq7x7BKdTF1kqEHfBH9AELw6elLEwinC0THpW81Ku1BghqZCUHiwdTVykvHdBIps
gkio2Cs2ZYfR3M+SBg12bwLnXCkcSI66BliytQnLoqZ2JELcsNX8YWo3ZfSQjqk/waOn6aE+lXwx
Cc46bbSofFkJqsBU6LEJ80CNT2pnwNREc5Rc8VnxlkHjjqS9FzZsp2QdpkhduXlQpu8aougk2tK5
8igODfYrwA2GNaUAalbHSXRFrDiZUCpIO6iriE6Rv8Q5RZ/GPJe5cdYNpPvwcUkEnCqs0VjCPkU9
y/jvaTI4Zn+plKecnYXqN0UHRqQo8wH7PgDtlYILej8480LY6qqvZ42OaoI7Jkd+kaUvsG7ljHCz
FXp1/Wqrq36OpNQcULk8mXVkD+O4Ebr8CG8l6GUP3e+u6YOhSiM71YxzQRkO3OSLk3QIJ4S3HDim
+xO+iYe4/jmrjFIuQ0YrCdfRwvuJFjEoP39Xf7MP2Ai58G/ZNt9Qj8moz6/Q8a6lVSKiNUY0JtGy
2MgdaANFqCzatxOnq/4fCjF/L4hV3iBJUIInFBeEcRBOkwsBwcMvktmpJ9jw5EOvykmht0+9bidw
Ui3e4q47AlUykRBiPzI6AtAWUqFL7OTSN/tog0WKGV27hV+4hbIIcwQH1bD735ZzM677A32ny+C5
CPJJiouHQnsd8vckDJS++ErzenN/rNvbmmgiIaauLRvq/+cYlQp+vpgKMfhjcJGAFqAvWSgfuC10
vqAzDdlIm/c+ufk0uBpytX9o10ppVGPr5rCgiKC2ZzTlJkFM7WvdkqIQ3l7hPoYv1/2p3ty2V8Ou
9lMKwfIiKbXuxITCS4wnTQ1drqnzTTSN8neUdSIK4AAR2wLNJJnskp7tyNAFkJd3JdT69XiG+63q
sJr4I8BKRFU4Fd/bj4Sr4VdZaor2CFNhiXVSi2MVvQpFfta0977MfRa9i9Hgz1TGswBFWSDT+oRs
ovRgoiRhzDE0UERb0lXbKDKXwAuRNBAlnGdHk9mGdJpvkPEAqQPUfnk00yV2/qNOffWrV4lu1cq6
BFRjd6JLKiXIta/P6q+x34eA0tzfBbyhVslujYp7L+p6fKG6pwODKhmqFaP/OuqMY85zUwrueiss
l9bVw2eGDGat5ym9xPt8I1hkz1z6W4DVoN26k5O6i4vdRuIdaM4215a/X40aQXtvwsEaT5VrnsoN
OPxbyOxucoQuICDQ03OFM0+N6Obb6Or7re7GJNeHthZId1Jr5IPxN0ueDNDeTGnaZEnnjCHlzPJm
iLwacB1CoAUrpjFCCJRR7b4uLLOACjg6aizbsfHl/pbhregqcEC6HhqdqhZfyjR1IO1raeJe5nmL
3FQ8uNot6zsnrYZxiP+kMOJZQvsPosSitjMH8myizNwl76I2AwXwLJnHGdq6LP0g87QFSwGw3w9N
g1Mj0vb4V5jwfN05H3d9HYXTqGhKj9pVhPy/F2aIjuz0Ud/UeGWNggAzQ5WDCbyJO1CIqaIjBoa0
sdYQGlmdq21LptMovrTwsAt79FY00UsBOZdgepqOSQDYkMgTvFy+5D/j0N9xV/sYOMi6VWslvgB1
uW1AbVX82eXbPUjG7f37d6DVrUtGU6nb3JxOs978THINswUcnA7SZax0msLwygjiI/1jLEU7pWlf
BhGut9CMP2TN9DmAp7WP4pdiBHZfg2ebNjZ45RBIPUO1Nc8uU6G/oqZDHbN4ldpHsxYgdzSCTUXL
CGZrWQK/FRo5ctm5kiB+CkxO3NaE34pQdmBGh+bHQPqLCAfCgcCEQjNsBX3uBM9YYUTFFdQLWqCi
15l2ORSOMaJJmxV2AhaO1g3bfnwnElAsk9MVX0oyeRP6Cik4GijRBFLKrDRC8ZF5WXsuFhVuETRa
mKPionS68adk1FegNkNARZDw/p501QmFzpZQA1agM5ogLQn7eMsiaB/Ipi2zh3Fs0USFDLUEBlFa
ud1kwGeigdTTQ1N0Tg67iVj3Ot3wAE120OCFvBC8oUqMJ7y1ODaC+aKJlwoix1Fswj2W2KIoQCAJ
vb8BPz39hWqzX6qTzdjoQRTaI+X4kKCnNEZAy04KRI3AF2rPA+R8xvY7hyxiEhFbJb9V6b2YYXa1
XLZp6VCNeTHsSTv404+RyxpI/zbPjSbbMihjSj1AVFJ2wil01E5wtWfd+JRK0ZV1CA4CfZMPzJ6X
BZxid7io4uuCkaBpYMCqp4MEEqjsopJ7ZtjaDBLSHS0sBfmcrDgRyd1iLlxqADTanuO5t3L89jB8
V5PR7YrMziMKl97PHK0Yrccq5Y2rQ0xbmS8R1KUrTXEK6CxHMBfXYzj3tMKbpqK7JUIULgT9plZh
tc6L8rfzcBBODF3TZMXQV5f1WAiVIi1VPfSKamsureWx01ipE10gHhtD6QC2tQ1IUXb7m+vJcjNT
uBp8dX3rAOlMYfgHo7l4sSD098CvAYo0Hced5sC05IVtIGJ2nja1XT+Hx+zX8lxAfgS0Fpf9fjMK
X/2a1bU+oLLVFzKK2cOWHvs3dL6PCtQeMmQTJVR4bOovmjhqIGx4l7t8M1hdDb2Kihnyv8ms4NO6
SGb0383v2EFf0tjIm7i1vmZbsmVLDFAwcXSoAkBP/fyjBvSReah8+Pev4mXN/xGgr37KKm4qKBom
sCWOLwCRWg1KvW0c3B/hdgJ/NcQqtZDQZIsphbJiVOnHBjIGcsHOZljuwnbesPQtHN4LtjVr80Ag
kskZnLfnVqmGCth4nDOGewFe0M0236guwoQ/lJagQ33RAu1kYZ7DPM8u3PtjczbYWni2SeIOsCy0
MsYRuNBB9Ar2Uue+GKOLO+zFpOWkxzfFpZW/C22snipDhEsQijULBnpw2Q7aVzBSfKVuG0A6Y9Nu
kyOio0sdwxWD0K4B8058AqYc54PfzO6ufsbq7dGCuVs1OrYUixadtPfEeEsGTrp6U6jveq7rQFZl
RT/g2sJc2bGzsp3s08xJQrRerGqbXaCB58Eqgj5Ne7GweuTpCN04UHwqy00y4vVPWYU1CsxEM9J4
OhGrd2jAtqHzxTaLdaHJRdLfTuSuFncVtVQ9JHCn+TPvZbDmmfrENzzI7XECA3ekVZAyi6GUNAnY
EaRuvmrnXr9DAfQsB7x7gXNE/6R2V++rvm3mWltAKkIJDXMGTwEI8yP/rlOT15i5NZQqirqMBFuD
B+vqhES0SgwIkUoX+UKP5UaB2kodIMFZsLC9i/0BCArkz2zeFG++XK8HXp2Jsowm8P4rCbJkCSjE
E/QNikvhq4kLj8XeFZ3x90Im8/Wn+zHoZjXqeuDVOdGKdJgZZRKuGliG2iRAt/pcuiDYWbIDlIAv
854ay1TWN8r1iKvjEBsgELTTgJMZDQGlxaEaxW0sEwuiYgDwRI6hHiho4CoJmMEge8uLu7eutOsf
sDoibZKrWrl8ZHiByJHqyDmXxbOs2r05rs7GkOBBkMWlhOiDcua+saGA+lC6i6mc9HsIGt4txlvT
1S09VqKpg0QjXcLnRSOIbjVHODJ7gW8XjzontnI36+rCbuUO0H8wrDG7EaBmGwAnG/oLgAnbYNW7
S8JrCxtw1zl7lXc6V3d1JtUZesIFKDsdxPsAktsxN/Pl7yFxvv4lECNLqKVxg+ry/73zNcmq1R3V
JawMUiJdohoQy1G083r+MBPJqsVNiTZpWoDB0HP9fJePdm/YVTBSZqiiCooiXRaUPNJhT84fBrSH
9GkPzSt42zuT08K60y3a1DMBgOB9Z85BIaugxAToGANTtMSGfym3xb3XDJcFzSI7eE6qQKDBgcLm
fGbO4VmDaQbgO1JJyJY3COowgpU70dZA9g8UAPqfFv+GvpWIXQUEsopIMpCXkjJmmKd8UDKQLLTO
oUr+NBt7VUabG6I296f4p5xy79OuQhBM6oZc6hADwey3MqNyY91lpvCDRvXLXFbPVfhUQyOegnLU
qW8pRIX1qT6YtbKHMkWgxJObwGoKXg8ddK8m0tgGaCpJKju53tsDqrk5agv3f/PNNP16lVYxLYrr
BIB97AZ9pudmMj+bDNAz0kBOFr1qyzCLEt5DMfh1uXCIig/gMTkBQOaEuXXrpBP7nk7LT1gyKRUs
lQHCscyVB1QgtlCwTRz9OOOFKnut3bS7Gs6K5aY1XFN3eYKlvJiwioF5IupCV1EcTvDOAI7cMECe
WrQgM4iEGPExLGs3UQhnBW6lziqwIQq60QujY7VvJlJq01DK8UUFfLan70sDPiE8v4qb5+FqlNWX
Zk2FxoSA3RkXT4i3aDpPtijBc3hEjRT2D+b7/a11+7teDbi6vmicdiOaQ8uJB6tV2jeHKJg3ZW4J
buppg7VEHMkdP8AEhNjICdYyaLLyvujNaHf1I1ZfVOxGRVc7rO3IPjr9E2yP+7PkfbtlR12lsTWs
DFUg5OKLAtw0yE457hLoLN0f5Gbp4GqHrO+qckRhiBBpefdkn/m+2eqO6guedsg3JqREcRA2ED05
MT/aQPspDBZjDc2rt0g0uRKqnBUlqwtsVtFmhJdRfKnT50p8U0HNuz/b29nr32/2jxsK5iTlsIyw
3FAA6ui/Yqe3cOzP5rY71cyiDs+yl/MZ17dTXydgtWeoWEPny8qbR6H+VqBVx5mYfOvuv5rY6krC
K6Qy+xqbpZEU2CdOrgxstyxGfju8mlT8lSg7Rl9FWdymBNrRycv98W9K8l1vo1WgIXoD4UIKeaGl
VDC8AHbTPwLzEHdWtBXswaNnOKRc2Fl5aS/ZSQtgnMq5b3jrvApC45g1Jeum+JJ3CAASTI0BjZNK
nobHzSTraqFXoaeOmaGVLSZaJfClhG5dn6UBRHEEHVqD1fP9ZeUEVrIKMUY8kSgkkXRJoTA/C6Aa
qGVQlaZbFMhtYEtFFM6LlreKq6BjkCFsBgUHpGigwCRs4VjrTjrn+cEZZN2Bp2anNDA3QDYjwYWM
DWBugPrcvN5fvOWD/yNn+vul1nBQI6lFVV7iZ6k3XgQ5LaMQ3c6kVlH590fixK01ClTXC72atTG+
TP27EEPpS+eZafHmsqTAV3dBJYqSVBj4LL0BJ28g92hWwhMAYG3a80IJZ4drq1DCSKcoWRLGF+j5
emwkbkPCIxnx3u4hKx0120FwjSGycennVpbnO6Xr7LYvXTTnHHmC8YxUnvo84XxO3qZZ/n61BLNR
/28VUMx/kvZRGtAkAlT5/pfkXRBrDBnLe6kKJ2wa1QdEeXZKrzssYBvxcXmLw1f1vw5cf2C4VxPL
YDejGsKizCaNFu48sHoeepBT7s/sZv55dRpWoSRioZhhciiiGoZlAJ0rU7zGoFReHIXuicEzvdML
Tki+Wcm8uhX+iAJcTU2Zk5rWhrpct70zO3iYoXZM3OQIalNgcqS8Fc7GXffnxYIpJWNIyGpHc8t9
m9qwbPCyQ/fOgtRjh3CvXAR/cBQbbcPXL7zZttFB8tMjsTWYW0aOtFlKv+ED6GiH1C+C/+oLrLv0
I/qtYZ7jglJ9vMN8Y7PUdGufh9vmnBN9yRSu1pylCkhMKvKNMcnAvUH7CZewDLjC/dnwvu2680fr
LJ7SFCclGpyl8ln4xlP8SvdoSzjJB696zPu2q6BkpKxq2YibsILBTQ43mxnd5QJifVR9bkTuxuVE
dH0VbHpJa2DCh3ir+oW72BcKlhK0QfoDmwQHtL4N7zFxu0b293zqq/RlGBmr06yPQRlHddydgwYP
42/VwnZ1cz97DY+ir/FKq0tCfeeK1JdVv9orLR00EQZQ/xK5gQ/vjvnaqQFmcgp4TRzODfZHavRq
KJXpE3wJcUeOYuy0sIVh2QPcIV0QZzk7k/ek0Vc5TJhoxhRGeI7mbyBoOrHdPAt2b2tPqN3CYcgR
T0ZudW/VJnOog3qIEKCTflY21Y8QaMeWV5/i/Z51364DsH7Slt8zbUEJguLNE3wA3mZIClU+PImf
pUD3YCtvL02DzkkCHXmr2+3zLKi38o53km66Cl4F5XVXT266dKQz4lCyAWvR/PoTl7dI1vVfc493
+8Z4GXwSwCrQZnv1rTQAN7CmzQinS2ZpQX9k56WTPOzmQ/1BuXn87brR35NgrALYkILsPyVLNUH7
EvL6AqtrV47cqXpsC38CZNoULwYMp0IwfDgxjZNvG6s0K1FqQVeq5RXlsmPiy76CQL0QbUa00CGb
bpkHKI44kfdfPhKNVXib0zAkfYSgrYHuYUjAvYBBIYQvnPktS3fnvBursAY4UzGy5dOP3uRmCDKA
B4DijKp/DEzAzJEV4hx5YxXS+kocjQIsnUsGN6ICPk2TmNuG9qk1nDjGqwetO356GoWgHyN4yv7s
ha4ZlGjLFz5K3h7EhrzcgXlSUDmgprtQOLJKX/ovp7rOrtrWbGDJhdQDoguNelTAqK40wIt5fDPe
mq5iW0fqMjLqeoZ6Oqyz6kcoiUMZSvEBhX8ckylzC9KWwHLlRqAnb2HeWwUaHLLhVfHoqGLlVIi3
qQFICmC8CWltXYQTQPbNFuQpady6Nbwofu9iaBobUGAG08iEnii4kz1oMm0rOJDndpIayJ5KWLjK
XgUg1kSkYGo0W1Al9CIVr9RHm0QPxfgtRAJIW4NP++eFKl9DbkVqiB2jq75YjWZAo4bj9yxDxDOM
OCkvJxNaK4eESlF3cGnF/uvg1F45SYG0oeBknbxBVjWraBwToYkxyKS8hxJkkysw4IT3+weXk46Y
q5AoRWMlwDQO4UHexfWvJuYWxjj7am1CWTODGBUV8Qj5gsWajdp47NTBkn4sDINF3BLuOxtezYb3
3Pof0r5rOW6c6/aJWAUSjLdMnSS1WrKSb1iWbTGBOePp/0XVOaMefO3G1MydXXYVmiSwscMKomxG
Xah5Bd3Q5NSHU0BwVGHk4BebZp3ehPrWuJcRR2RvUoiAgM+0+qygRuBgKurTGA65zPRRtoQQ9no4
eEGlbL2/ijUBH0Fe+1dUp7M73BESNxNpG4CCSIezHqBDSkFWrx6ayT5VyhxmC70rLLAF9BmCyyCQ
l+ydTpbrwMPQhAv39b15ERZ9/luE2KeCJjjgO2YYsvCweShYgEY8VPrUw8pRWXzn2WmAollTBrc+
TS+4XSVApctvHCo8FhxLDesztz7LLR30AiDvX2YnBkJcDFNNuEJKHnK9+f/35vxaQvioS6XmegLJ
g5NNobGQTC9QXVQhomt/q2t6iEA1zHUF+M4UilzsprFhOAQJ8wEdlKRT7tqhCTh03ZnS+JWORIpb
npHAGiIsQO1MF+P9+s+9XC19/VpheyCRmOAqj+1BAcDLwcfthh8D5Led4SelMkbL5dDxtZjw/Qs6
6FzL4W8FlQbIJW3hhrRV6AmiTZKddrmF8bWQcPehE5riwmmdI/z4wHsGE1RNfvLmnsJhKCL3df+d
acq/ukP+WlOU3lXsZE6pAaZo3KG/O0YH1dCeRpkL2R+K6a9lhFvEVnWS4GbPTlMLpILprfiIrHd7
dwlp0P8ettf3x+VL62s54T6ZaV31jtU4xyj56IrqPuNPXVU9Xl/kDyXt1ypCNt2pfT1lDXDHHQQf
XajncWVxNWSd63huyZ8MvoVRCLX9diN7wIvSaLr6tfYaMs5Cgt3Scaqyz7VhEqoc2Tc9qI9xoD7o
rurB0Sl907elJ1NwlX5I4X5RtSjTc6Vz8MxTwH34FvjjwQrWz8i+y57yIkDz/CmFqESdPk+LFLuz
C5wuIJB7AXKduXBIs448jLfoMvmAn2AnAQTMg/g1g1HwCxJg7x88umxTCUEnMcsJpSWisOHaJwrn
vqEGxK/frw239FWHmqk7HGR9E7pGlyuBWROij7LA/TgbegSFTbuztvRA7AAj/qwJpie44LaPiXHk
TTBO95DHuk1vdZT/4zOGwxAQdM138t7COjUFHx449e9m5AOu1/523uwCKknuhMGx7BfLXpMQxQxY
8VqZNvKjwmCcs8DO+fuoSzV+JTeA6CDbTouRDw1ugFlzoH0KbwaulTfM2eZdddK1BrppT3nyxqN7
Nr0bdLltusE3cljjFejRgsvO4LwtiweSR6dClDOteq6qJstOi/Vq1PVmGubdEhU3fGz3dsTAz682
nBTbZMGY0slfu8z0KgwXIHznKWAxU6i62nO+XerRj6xlJYtAesHa6KZ+SHT4NxaLx1W06OplM1uI
olmL//8wJVut76ED0EL9IAJZvwR5wrzvTMelsERKW29QbR/6FZ5W5khVOgfyK7VbU45Rx7DPwedI
5qPK741O2a7U/27I4DbDyx2QyW4KzRQ1bo7wQYDuhfqxTMWW2shjM6CQNGMH+8dTCdF9Z76JI2fP
kmLX6/EJChcbzCxdUlWQdOrhehLvZrMJasM6JOD/m+0p7k13qh+U8cAYBDaGUwNzAjN+nxoMkuF0
kA1Ynju3ZnSqmpesBvgcFjNjeRNb7cPUJUExlYdC1Y/lqN9EUOmK+EZxqqDo4U7TLve1A45jMvoZ
DKOyLNtzdL2z/miOT/2sBE0PsPW0b4kBYgz8AtCyW5yjPf8yq5NTQzOre7eMxdWrEt+oDRzFCVnp
3OY1iG7MCJEVTRn9ZmSxzwhBxtN4Wp9AlBdSXl0O425QIaJvag//1+yAJNU01BuN/rQqdKtzeEkZ
YwO5hcKrctCnaPJLzVPcu4kPu+gHxtKgntsDLyEhPUqLkj9ktH9dHlS4HiMTHk5OsfBjxMGzjQFr
58bPRRudrbHaLdtW8kuvBtgcRAtHXTwP4dAPKgKKsTH7xi/HG3hfdnYHSYzOo/ngOQQFKIwlmQkF
htUqCCyBhD/RsgXpifk6NbCnuE/N2eewKHNQDlelAQB6G2gmAlL0OEbQgsgXd4bsyJjcztm9U8Yo
0zq/zX5l5Q2mdiFVe48BIu+ov9QhDZrukQ8gR82pr42PhVUGHD/X0Bd/nuBEO2p7A1hE3XQOiolJ
nlXzIB1D1r6WRQdRvH2bv/SQ0zC5DuWI91XQogWCgaQ7mpW4vmHMmd4WSZj0WsCsNrSMO0rKXcvh
twhhF3WiYZ7nXkbBiSwVSHaBQkBgPdah7oJTzbh4Zb7sMggtwzDLpVB8huYEryxvmnAq+E02P+Yc
JzF9Gecf6MevSgkt/SAMFjy9x9FpUJwfE+xnEyXzzZmGZc8DxZmOcPvYRQjehQNVO/iiSaKYJN39
bK+eZRYdiTKjjHDD65t4Cxf2CniywadjqEDRyYUUCigR3fKL2kFDXGnHft16V6470SDaqkD0TAYk
imzXmO5q9tuCXYiUpvKR5oOKIXlcyfVKhXyG6o2JT4RMsYEhWzTGG17lN81s+IkBZQdMlWADJ0EH
XOSUnWU1VMhq7NZM826xYbk93y0eVA7vVmtx8qi9gQgO/NE2uaMeEMPy1vOakV57u0IKA5U8fZyj
YQUqA/70aj43HoYVwAcNSVD5aag9XN9Msr0kJC8zq2lEbVQ0EVADUV+EUwFyZG0eulam3Sl9q0Le
oTWjXsLuicOepdzRJOA3k32YcrfxIh/Y0AB6c/wHRFThCFUdpXwFSe2mC5DoirR5ZiifmWrxQ8P8
E1ZehVn6GgSL9R109rodJCf73ITvGFwa0XXSANyVtWkv42i/ygKRr1EYtaIm9cSPVoHgkG/0BOOO
ZIGJWhN/KETd5OZtAdwQ463XQ3dodSdb6mIDocSgyKwtUMZBjczIMYAEGKjHuyh0sucMHAwVAptp
hssL9mfXd8knSvPKttSF+6hV7bhVaxwIwsdbm0172tXZbpkGmEhCtYjpYN4OWn+DwQmwtQB+Tcqu
hITVBGFx5P60flRK7plqfDMly8YsjrM9Il4r+z5LvQqSewTSvTDaI+1JzU4KwX3dpmbYz/Y+YWmo
Y+7TtQlDqab/LmsK7Sv01ycd8by5g0LGHdKmTbnUG4e0WwWtQ/69pZIWjyR11IVa0lGspWMqTibc
fZUEUg3IYFtZ9fYHFNtfF78uVI1TCxfZHmJlKGGmQHs2to3XvsTbDtU4CinLW89J8UvZwL0AwSeB
9LE0+ZAE3M+9cHa9lANEqJU1JDSBBfDcM91pe4hoHbIGcIUW4IlxgW3Fxgzj1+kga6T9oR/79QKE
0EutNoePPV7zSuM1oaX+E6TlAGTjB6SA/d381AI0vbm+vSVBUBeCrglXLpI0aK0NAOzjdtsRDkOR
GL4OHQv/21JCvE3UbihghYU2S9b7uQq0MGTsNYfiFpNhzy9sWJsAT6k6xAA3WsSyjhplHSS9ENr1
bwMMG+exhKCdFIVxIa7+bRkhNJRjpUxsxjKYVdqb9I6GTR92EPB0PN2NflrqBvMIXfVXGAG07DCf
kMw/ZD9AOJiQo4PghJPhByT1qXTUQENkzVo4c8yYZFbV3kyOaS4T17rQ8f3bYwsHdS7ZMKb5QI4l
m/wyyjye/r6+VS6Nof+2hJD5TDaH3F/BnCPJ2RZWvm5bvXd6uoOxKZTuD1n2u19u4gEixjKw3yVd
rb8tLZxCR1egmlx0OmIAwhBzoTSHrwqyW7gaW0Nx76E1w+oXPL9aLw0bSai9VP78bXnhQCaMFDWr
V6cFtJAYWEvfIHgMxvwNc4HlB/o722tuEpixu122zq6Wuaxdkkj62w8QjimxUPMNo01OQwb3IYuj
SIrCnqG4h152TIYDnN4DGq0CjOzVKqGlgMGb3jR+qxZu71C/ZfxOrTPIDjshHBH9arnhTeKu2o0l
CCfg2m2itt5C/seV7BrZsReyLCujllm36dr/o6EVdqfyMat92/9/kzTV1YnLfv8L+MD5CxMBtbAc
S9rewF5VFbSVXuv6Q5Op7l+4l/62hNC7UTjM9chUIp4xbV932qlaXsus3bQJ9wFt2wy2InuXFy6G
vy0pxLZYa1SzGmfMunEbZ7+on4X2bspXbWK32pXQfnd74x8QsCXfULT+yqaSQOkHb3NS3ybYDxmG
VyySsCl7NiGAFUvqlPVUO8eyXgIl028trm77lAaYiEtKuEuX+t/eoxDJEoh0s7xFLzzbzfTGCtlx
xGRBbd3kQWldPRzgDfpfd6QQwiB7qPWVWeFaqH6PgBlZ1uvcf79+2GTvUIhTJeaqimEkzrHKJ2+s
zIDYs1/Zb87C/OsryXaEEJCaXENRCKuLE41/RIT5hlFuFWjIXF9FFvdEuGxNBqUFWhMgx4ZtdQ4z
rKpMTI82KaQlOsjL2OCNwqbbS3o1IAo6/U3NT92c+Bna/9GAzNt81LMlYCoUvKP7crrt62fFgEZu
fJM2JJjpwYRaBFwP/tsLEqG3aVySYl4D0ICWq1aZ28VkbhonwfU39Ieb0QAjaaW0kU+NgbPsuOaw
SDWrnkD2cfQpuVtwPKGcFoUIDf4QwuJAdWcMfMrsNqYu/Hc8mf3sZ4dFKMZwmr5+ghAI+6EyGKQR
V+VJHuqwG3uooN3+jHbY/ZK70wMc2f2VBNM95PiT5ZFwfEh9BxahsD+GWVPqOh8GbHJtVLi5H/uy
H7ju+mu/T4iaTdRoWqLj9y2Ks+shrV7V24IeC8gNRdKK6fLB+HoZQvYHu5fZIQTfI6nedH5amtrV
Sgkl5RK6629vXIiVJAE01nQgOZDdaG3YNR6arveqWwGZh8EJtJT30zcw8x9hImdsIEPgomMJ0SMZ
RuZyuPl6ViGMtg0l+ZKO5FgszZYUYDHpwzYDB6PJEslx+kMk+FpLCJ8jpzY8XiP1CDnjEI1U6HLM
2/g32lGv8X7F7HHbM8AC2aleGSg7GCMdB2966V4APfsmOXNra+bahhLCbDEPVq2ii3xycusAfU6/
bWtfmdGanxo/chRXr6Hs3P4si3fJyp9TqmtLC3FXieLFtKcEWplTASc92IO0VVtAmju+y6vqNp6X
PLQsKKKVlUVPaZnBnWh6zGlSew1XFU+fIWUcPeU8/1bPi4ZeRzNvughXn2FH0LBxIJqWxs3raHAY
MK/i5V1cBHo7DnBJWnkSwykyuK9kqbvk7TEiUdAMzPYKR91w9hOMu7spL16IyiOPjd120DDghtMx
gHjeDCWz2tmXJPKz8aUGF1ZHw8gst0sPyerWHfOXaY7d/INPe/jq3Gn6wU7Gh5zMNyTB4KcAtax6
KPPvvPsJAF1VQvXVBAMM+zpiyk1cfhQwxFJp41rxS8E0114exrjEdEC7HdBhZ93iK0q0saCHEevT
pocxbMNqd2gwDKJqyNLniqMMXvAsSjFCn13dZLCKmpHi5z3AgSNg0/UhjtQNZYeJWN8TKJnXSnka
C4D20i4Godi2giYfYDqLkVqsPAD2+EraTVXsDe0xhWaZDgVXjVh7TGyONYjV8VC7cf2+tDsdc41I
W26jOXuw4TWxRJZb54a7QgdLGHYOdeTZ/dExXySbao1/1/aUkKEvcdFrqhPD7ODR+GmE6nZNJyMG
dg+KKSn78xII4jx4iQASMugM3H3HRkGghvVbGrsQvoFzIXT1yudqF3to+r7ExL3+lJJY9dnoOrsn
qxa6zKaOChLOcNXoRXCcUNvuED1cX0YS/j8j99kyUMgzadXEznFOJww8i8BKR1QD1eb6MmuAv/LJ
RPtmC6ZTrG8m0BQU5D5m5hWTrOaUvTDhjomWLlaXFA2FqXwcJubbAKhabFdlpiyFka0kXCOqPU1D
bljsFPE2VOYGw7n2toDwv0neVhdTs3wGypOZGEDDhLABKatVFVDdEtDqBwh9dZKtInu5wlUTxZyl
jQ01taa6581+7H5e/3iy5xWvD8VZGqPuyDGaiwDNY5YABbyzYhl4X7YXhbsCMqVd7WQRuAEDxP6y
Y938SrLf/+1ZhNhh0r4zUge5VW6lh9yAdFV/21SHWWa5/oeS7a/7X4RvmP2Q5KmDj9IFsCyATAcM
tdVNtet/5G9r74V5sn0peX1USGsrzXaWbMRgkeN2jEyynTS0eIBAuP4GL6mAncdDcbYO3e1YBzTQ
PtoVu8+H6gAVq52zJPt0RHPEbjdTlm3SuvPxNSWDRdkjCslqogDxwQjCCE3huNFBLHRB1g7LheuP
uG7oK9FKHNGq5hBNZkedo7HM4YT5jDFoXtzbkMar92MxS6pG2Q0jjmi5GtXmTEx2MmBmYVb1bnH0
xzIBNASch3J+MCEiG0fwKUPTbJngQWLDjYPkEJRV4EeiZpLHl71lIZ40ESx4bAVvueG36remRxYF
bsH1Vyw9H0JQYRxUT9ZhEQLnWc/0uk20W4lddGPs8aS5B9SJ5D3LnkuILw28nQDdhQdPbtgHB+jT
nJNDnEh6Guq6Ca/tHiHEDHBmV3KOMGYyfWt2T7oKbIbWaEHlFP6Uw37Pilyws10FmXgRDUHTVL4e
v11/wbKaS5zXxrPCIobZBoD5xY/imXxUz+ae+07YAFAMd4cOJn736kb314or26Y/80dZC2l9oVfe
hDirNfmoMb1eUrDqkZlp9bbl71PyrmD8OuZBE9X+9WeWXFTilJWxpdKWhKSnCA6BVPvd1A+mdUww
CL2+jmQjiaNMBnR6CdVjctTJ90i/18xfbSqhI33qmFx7d0I6U06JURktzocDfYA6RUeon7ddR2Cb
w46RqcReVwBykBXfdGADgz7qPNQwPgDOntY+dMseWkWuQV61VMe096DOGYSkW7fXPxQNyYjTQC5J
8Up4VCftR4odyldTdedjiOGbDhmVOntOIb7jWNW+re8hpL2P4fnDVfi9D/lycuBhzQs4RmuWr3T9
DR23fdttJuvXAoq9BQOnzHm0jEdWPV1/97IGkjheTRJe1DCRQi9h1+9MWEtB+yX2QFRwV2Eb4wea
Jf3Hii5J/WGrLZItJsm1dCE22jwFGyteS2lV9wbTRDUnA8lfwnmcX7DiOJWWjQEvIGgjFTMa5HkJ
DBXXyMtovaGN+OakA2Ble1Xf4EXcNUnfeqoOf5gKRWLe/oj5+JKbAOqqueTRP3FR17akED/NSoX+
eY32ic6VfWLr4chjNwIAYahi+Duc2iVUFmitNmCFjcemQRq+SyEIDqUTdbjvnT3Fv87aCwFmHPuW
JU9ZW4U2+1kskWsXzlabVpnrERpaaekEADDsCHm0e4hPG9vru0h2goUY3ZS5ZRiLYh+dOvPpDBHc
TA21qpMEij+MIP/KAkVtpiKb4rRIOOqexfKszHFnCjk7uLCPFMr6O4XdjuTbBFBsnkqWvoSEON9F
4vhawWuf6gpZOwWQvE02S/cTFpUdOIQeMEMcmJ30RvuZ/lrNBqApZrVu8QaxU6hsBdfftexCFCWb
OBi5EBlBKdsFBoJSuyvDJITgqHkw9QB6WNBu20gVKyU9L1G0iSXRkvU2DqqdTOjE35F+8pfm1Npa
0BVhlVbBnD2maS6ZCsnCk6gsqPcOhs4tCox15BUVj5nmGq8ww01gCup4SNte4e1azn7PtmAc+bLn
lqSuxrrxz+r5pSc0tgq0cy3oDUU5BI7KzMtJdmMOxnORydr5F8MhCFum5hiUqJ/E+bPl7KRr2sFB
SrVAyNbS6W5SZdXtxaN6toQQdWKLgdBNsUQRz34O64BDidnJ9S16MVE5W0MIB2USVRWcJ7WjAmB1
tbR+rwOGDZ3NIn6HdVNQQGPg+oqSFyeWh5EF4AncDbSjRYZtkzK/H35eX+HiTvh6JrEcJAtgn86k
2ccGVgcxpQGvf6aQRhgK3ce1L4EcXL60zpbT/r7xuIpSrINa5HGoPdgumKZvHas7yCL41a22o/Zj
ika4R/wWqE/Z2E26+JqSn21Dq2BxYvcm9KJjCKdaofECQLHf+ZFbP6h3K7gWHNgwDv+FJIZNzh56
/cpn66LFY/KpNzCb4c1Rj+17R+W/uuljrIkknKvrFvyfy/dsKeFgO0ZBqshKYXg4oCOswzk6Xdwe
zO0KYtVtDs80SDZZ3a4g+7J/m9StAdnsHEqduLABWeAwbR6+wWPxfahbyV6+HODPfpuQFCm1gXIO
STFAd3DmhkgnfVlbsnC8ctt9spfp48jOjlA68iq1QVVag45Gb3KANtv04/rZkcScT8rS2XclcAeJ
m6FBiwO+9SPLd6D3bfpKVviv7+XaNxXCTjVPM7OqDCghzFzrbnbt+AkWRWCExP/xE4nVYKb0RWXN
aEeNsBj9pPBBbtutbvrnlR0eh9IjebEK/toTYu2XqLAVW1B/rv7YcJcHMVy5s+500MIhYczdZK/L
nlES8MTqD1BsSKlZ2BYqyb02XnyqDMAUkcBQ0UtoZE0iyR4Ri0DeRpYKjmJ66rUKbKRTBI06zl+v
b0TJVhfhrEk6FDmHh+9xwIkek9Aoi831FWSHV6ynSETIMJV4DiAwcHhNLw7guQjs4QrQSUMqKWwv
Y9PONoYQLLJ2MngcLzYSpNWuQGPP0RQoU9jdruo5SEY9BUi9vY7hXvydndAJ+gdMx7UXeuXkiSWW
UQ2pptS4MFa19uUOU9kwCumeBolU90r2CYX8hRilpRZrihSp5q1tK7eZ7UhO92eade1xhEAyGVFn
mwUC8GRXt0OWpUFZJqCxMAiHEAvOKmB9aAM8fErX5IpHcXV0Sg1CL7RMT+kwu11ShBx0JHOIw5ju
UlP1VK12s1VjOiqDLl41C5d6Z+TRdwXSz5I9KDm6YplkFKMykxnvqPfTO2s+xGPqIWpMdymsCVrg
9amr0xt92KzBKv3P+YNYK2X6UigF8KinaT+/Ij422IEw6I58IzB/6kfjNt85++iQSmujT421K19O
rI300TaaRR34kVS/WwXlsY7BcbqNWo0FXIvxl6mxXC2DKHlM0PSxbKgmMi1eR6+ZAd7SrGz6pdfg
cdxMrpNAnj1W4JDVMa9sBi+Jt/rMf6QUPCMHwJryQQMDbFyIp6CBAhHbdlTv2vRp7r6xPnVhxmS6
GSl/q47jKbkJ8ia4i6Pa+RxKFHakmS6JGmiYVp5j05Mx3U5TfOMoYANCLQLqOX4LPpvOIc2PrjnF
hsoi9kjqPmjMCCwnZm0Gygq3GRKPQxsK+jRm9FrHeTA23K2jdD+DJZcx4iZ09pT++wiNQ42bYak+
L7lM9PpyD/orFIk1InwmIkZGRAHDBTIVMmPNBhZxSYiOhk/8pUQx3LxItrp2PfKI9aFZdE0WZRE9
auN73rU7BfbSCvtWaXFIWgicG6pPpsLLnCmgdIQVj6JItJYkWYdYItrZ0EI2Ugc4ku5H8Lzr+FAM
sPxzJHeX5II0hEDfRBqMRtaianAI3H0Vv27sUI9k9aEkvooK8XFmjvFc6fbRYrrLx8FTxm+Sbya5
LUQR337ReGupCkPL0Xmt9tFuCPN7SGj/g1JG9tKESJ5q1WLwAmmTRX9p9YONUUFRSD6M5I2JWGOK
K79IDQNtcogF9R/rab7+wmQLCJNIdPyzpCtV+1hFXaCVmQ/Rev/6EpdnZl9n11zP2VmKbippZE0R
dldSQbRGA0diFbB0gK53zFcSopsVw7DiJMv6ZDFDhBY7Cdj/Rv+Z15of+WHlNTa+tal+wZ/NRcf5
+mNKtoOo5DvmDlFmDZ/K4ndm/SOKn3SuS76WLHsQ3WznOCa9UiAMjtCU071iH42Beoh2MBp4LPYZ
sO90Mz6D9QvSZnQgW+jL32p3huLOb8VRxiWS1fKifq+h1YYa6SU5GvWtAamzznrDnLnKX6v51q5+
jcQMjQQ+lexo5w6Ukz6W0QoMDYDBZFZdqsnM6iS5iSjuW9O4Vq1Y1460m9zZoH6d/KiLk0btmxa+
iNe/9yX1kfOOgilki301Nt1SIBNZ24doZPRu4aVw9YEus5uAxCfZX5/iGlfyDxGwzLhm55QgtNEG
tlNsaZ9KvTxENaQZrPoww5KlzWILALXklwY+eMwKC+IMk9dH1b6L5wDERvAOzV1ZG36x2pGyATCY
xL5Rh8jHP7ilxgCWQ+4LpZgG+gkMwGK+twsuqWMu97u/AoIIYK7TDHhBE43XFbpbOV5yj4TGVoKi
DLBdKihA+Pxh9mzqGcxFBQoEr9p4OZhjcqM0SQAUhYLNhRjoS6DGWSFjQ+c6Ia0hx2n7fcCDydzV
32OpmYWskBNlg5sKyuiT1pCjmo43hP/ol/veeCrUJ3gOYj7Yu6QA97D4ADMCsooKfHAHIgklsude
mwJnQZm2UOyPKXqOYw+3vfZI5n+h/nZ+Pqz1F5ytAP1DtbMbzBKSaf6hjAXmT+3p+hm8/BCwRbYd
zbR1UWKzng21GeE0dzRQiBqK4TrD2/UV/hDjvpYQUqO+xGxr1nB5UVQ8duFDPgHe8Ax3ydo1M1/Z
D6cLDa/2Uqg6+NcXXzOI/z3xX2uv8e7sDTpKVdjaomOCOQIMGkW3TvfC4tsZYFmKAgR+0QEnsiAq
fWIhrhlWCt0Y/lnhjf5SfxiQ0oCWOIJJmJHva1nn+NTFVLoI/+WN8vXEQk5VdGMyFhSwAMMle7Kx
N3HsrlZ7E9QI9J+YSUIMN7R27FY2+ZK8alG+MrXqwWlqw/4Umug2EE5f4/hWtswfcqG/HtAR8q0e
YoWjsW6n1h9hLsW9UfNZ5kKt0/Tz3aLs69QzPP6EWb8k6n4qOVzZTaKu5WT3hBQZYacuBVZJ1e97
nZeumgPjPEflqzrF2whgbn+MALqGcs4txEW9FAcLBV9ALeeVQXiPjXcKxlR9oexMGEzNeRfoUO92
K57vTH7QNSgdDHedgatGH12FN1CjocaDqjKf93oKgRSwrmz2xtrBnaIfhplJzswfuu9fb1gIbN2i
Fva0AMnCILhqRza8p3930c2cxYek1m/GCconbQIWD4rGaFCQK3x3kilcCuOFFGao9d3dUPQM1TPs
03JLEnalP0+IisxSTBaP2ABk37+qr7njgQ2djLDpm7ew7z7ag0dnH6FM+Wj/EWVFdr6dNZE9jyp1
2bX1iESV7cYb3Wtu8235uFbS6j725kBzsyDb2C+ZhFkifXIhkrZJazhWrK2NPIISHmJ0sO08PDjv
0U67p6flxtxq2/p3AZdAT3YXSc+dEEqBseewR9NA2nycwxVAr3urXzRYC66zeM3NDIWkw7/kB6lf
m1GIpVNnplBsTMhRGa1NEf/uzUMxN64CygLotZKtf0lwAzfu12pC9GQDOFwphBshpN/vCEROJhcW
8xizpRCnS3ztHrJrD1Go3Eav0w6ORUDUuf0bmNbvsmBzebb+108xyDrzP9tkKh2tckrxU1p/9tEw
wnwWkmGJa0Se5UXf+r26h7Z/mOS+pnoDcVWZELzkixtEiLScZGQhFbbb6imQdtDZTQN0Jfdrxwhd
mwrjTRhyS443vX6PGESodceOKZ0W1faRga1mO+lhIfPzZFUwmGdEQXYNEqgD25+7Ua2srU7n2WMt
nDpRokWRDn8eNAKt+cVokfyaCzy5lCz+Hrd8W/W7pDKfLBsi0bPuPKQlyhs9cZf+xJC6Mw0EmzuL
nnK8dQDE4Ajf8hOpi/clKR/HARg+66PP6xvFkbaE14j654sFZMG/f2stTp0kKXBp27czOnMJWvMh
+pqIJSaET8AZlul2rIf12oJCDE2qDIOQWQXqKjd3aZmHlfkrhUQYTPk8PU4kx+oyMuhsLwsBMwcI
SmU9hQV6F+aY3XbjBAU2NGcVR/FqTXkA8wkui8MhH51DY9HgehZ4SXjy7FgbRAic1TzqlU0YOc4D
zLYWzIjHDrDA44Q9Eluplxa/ouam0glcRrcqmiy0+d5Plp932aYCnmW8T4jjsQHWtu3kLrb6PhXp
s8HucluGzvhDUfz/Q5BBhDg7W1DmsccYrg/wIqRw7DIgZdcyMAmHn53zbRjnXdZSl1vKoSmeRny7
6y/rchfma30h4BZZzjiucsALOriv6qHZb0sIGv63RYQ4W5BJq2CUkJ7MTt23A3hi7Y2W1ZLvLnuX
Iv/WgQh5boJfjXAeb8fHtbsDcZi71cfGuZeJfEjO1OchOAvYhCjZMqzhcuG1P+dl0Jaxa2v3JXCN
1vJ6/QX+oQPw12f6fPSz1Vq77pxxQsgg+3Y37VfnkIW78EVanqnPkQj1H2THIOPnR8cIJh6e9m5I
ppvS1yuELYVRq0zXprd6dH6qhdd5WQi1EfS+vZK77UaW+0u25me78uyZo1Q1F5ojahldcWvGA6D6
twmglNdfrSxafd6LZ8vgK2am2Sj8WFIzGCOctXbesxJTE3vxwFkE26r40fJsXzcGKGS9rC0m20hC
tIKiUpGla4ILCCHImd8siJh0IUUFufZUgvQ+soEFhnu5rEEme79C6KF6ZipNhHYvJx+83ZvsRyyb
iF8SwD0PxZ9pz9nLNeyS1ktJGezDpiqEhjRQtTHZJVPijWhAtCEhsatEdx20J82cbro309pZ9XNn
GFurwTbOiEfhCExnZR+3cMhjls/4llt3ZMju+ibf5/xQpikQYKbPo/S+bOcfLO48li4bBYoqY2ne
ZFW3raZqizTDX8jD9f2z3p1X7tbPLP7sCXunVcB4xeczDNNTLQi3Lf+paWOIJE2tV2ulT9ZI4zjo
YWxUnLbrzyBJwj6jz9kzJHqst7DmXPPg8abbFJt01+20rbRbIXlXIiNzAQtXKdcIMtUeiggG7bAc
uQ96Nc9ps5rXhGkoQ1Sp6/m58oFEfmZZLVkJSvGn6A31hsaLGzitA8bnw31l9g3TbbodVHrCf0lb
M0zH0U0KpS1NuPeazIIYQzPjQuoyN9Gf5niGmJd0XrTmyP/zhF/LiIDLumELKzlktuBmvsm3zVP0
LdquffUsiI+ySuXi6zxbTCgTpqJPuKNjANY5jw1k5+dydssh9Uom25WyldbHPtuVY2O3yTJht9T9
nv8faV+2GznONPtEArRQ263W2mx5Lbt9I7jdbe27qO3pT8jfwVjDqSn+6AEGmIsGzCJFBpOZkREk
s/Lxs46Q2U4/ru/+yw/8zZSYiy03Y9h+xZBFql+zs3wI/WFfexDBcGUI/Tqr51gTJAHdLZwb9SIA
b8ZlwnIxrpo6E9GLJ1URhGJLC6lLtBNwmrbWCO7a7lh/xWYZYXHUCImCqEiKVLuUTIcKeZDNxBvR
yaKXEwSRtf31Fb04MU0kiqhJsmGYzM2iSjItIQc9BJ1OHXl8ySbBlhXOIBfBZDMIE7kOojJF/RDS
QEC7hlQh5y9U3vV5XK47bMZgDvCIhyhRBI0ilV3vm8mZnlIndhIQuaAYDQ2XjJ/RXTfbPz7XX0NC
n+Tvn2tJqdbVfUO/EqtQcoO/F8wgJ/erF3/HexleX0STffRrXZcSITLhLo0CYwVF2/nz+hLyBmAO
cZdFVSXVyRDImWBPsNqKKolze10+v5slY86vUDZdXyAyDNSgly3IgM9rwfx+Ohr1alJhIoEAlX/x
qX1GwkrnjH4xfNsMzhziVkSAE7U4xNGyb6CkHeU9TlUMuC+hNMg5y9ypModZhEFar4sl6Ae525Nz
L7rKeFgVsUE6yvxW/kx1yS1mSHO0oSWQX1F0hgK4Ras3upj2f/u0K35vgCWupCJWy5YG1BBdGAzb
hc6JfL5KXtcOAwMkSzFWUCqpoQFW5cj0i8gSKQbkXsfHPkr8ogBuLnMGJ7CkUh80ScruZINKlp4k
T0r8otYJ+mDPeQGJIdR6kQfqf8kQGVkm3TF3sBkj2a71FrO2ad0tDpV+lBMqinlmV6i+5VIgta8w
sbCiuH1aV1HsjyR9XkzIks2T3cmZ3UlksUBOtLqJ2pUhW0R+hqvInW6CiIzesJa8yKDtlBG6Ug14
GqZd7IdddISX5s0cVw+SGr4W0MSXw95u470kd1BFAbkDVZwEahJtf5wy2Ewh7hu1Uz3Ozow6dFXK
GC92ZVV9vP5FLz/xNpuZwdSwWToqqtEQ9K/I+u46X3D7Q35e3NQVHN4LmruZGXTNkgjvDwSEAYT7
mvbWkMwOp7WkDlQRc0fQTJ+S5DDL8Y9aqZE8Wvat8TNtHioBT9wMIQHqa7Vim+HCO2YryF7Zd2wm
oRb0KcdzRA4SccJmKJ08am4GSMRIjeToBZr4mtRJDe1JnYyEAygX7+vvb/CPxEIBbZw41Gmgy/Q2
nA8hXvki/SiiQ9uH8ED4uP7NOQD9dQVuTnE+L3Eq1JiqLjZ4aomWWXNu0RUHri0mg5DaHKYTVeE2
KA+9L5JkF6mhVZnNceCFOtfjDpN9yi8h6VV5wW2W1nCgz35luSdSiQN7lx8Umw/E4N6glkoSK7ih
9UF+z3rRqeBIQiAQUTQleBeAFQJtit6lxkei6R70PJ200C3RPLf5r5RbwONNmsFIKVloq2oCRUwH
cwbcrqVYWoMw86atcD4jgw1kavRQzXQDQo3FbXZcdnAl0a3pMCA0Ea0o+LN+5M06M/AA+zJxUQfc
LwhSLENHWm34cX3vc5aOfVn36JXVpr6j0IE8ElCtoEcYma1/fZDLpZ3vebCva01K+jFF/TaAajT9
JJ+LE57RM4n6EqhevZX50F9260NBXWJAPYVHiuAcP/bRPdIoy6iO4RVlVbV/mSJPKyHdxcOty1y7
zTzXDbRBkiRuta4YFMQDyE+Ost/Sxyn2IQpZvQmFR58zX37Mb6H0HFuwFIHjp2JLz7DC6H4VkLZC
9U1w4KfLLTFdpjVufheDP0NC9VnKAKjEJ1CJAGNqfFi9HAn4KGmHMpKVwJb1+kfnoOpX5XGzFvAi
KfICRiqBEhJPhFqaKLTO9SEuy/Bt5sXgkFHGJV7HEjo7JQjFzZ3dj5JlDE96CuWUOXUSYXSjJbJr
pDhMarhKvlqbvjf5oxmZnghfHSOt3Aovp7aEWGH30+wEr8m7BzONdm1RL3Zbqm6EDu7rP5zzqjK/
NtJmcfDSTqdYx6tqLWzXUH48Vzfr5xhc81OAt6fL8wnhfQ0Guuo+aouqwB0nTrJtajW8B7zrc+Ih
CYNV9TAvJdWyAcRNaN3JEJIACS2WOKNcDA3geasYqkKIyL7WkmKc884YEZbIENcjD1UGveERDBSJ
Wn2HdlSBcL7VxZXbjCj//UxP3ZSbiTrIQU53Q/Yaa7zH28WF2wzAgEYnVkKbdDOy38LjFOUutICt
FqSa65/nMgZvhlnnudlyvZnNah9D6C6VHJTTxkP0sDqLZ294IuamQx77z+6EDlNvPoZ2d7g+Om+O
679vBh+1Uu7bZuVSVD+aaZ9kohWqBedL8QZh0EDQw6brcs0ItOxR6B4H1XDUKORswPWP/COU2ywj
E2vgKZaOM+h9gVSMVh/jzZPPR3GmtyTNeNfmxXhjMxZ7aFVjbqsczICoW6xIxpNa78J9E72Pxkde
wFMwei+796p/MMrSzrtzPIbP/+27MYc6HdFoDiUfI5hqmKurbzX6ysTh8/ogl99c3/Nk3xrDmBGx
pzhiVQIVzinHmpZ2h/itas51iCKfoUIoeDxXFP530l0r8Or160f750eFsR9RRUNWWJ50onajHhvo
CO5CsC7gzCLdiuqvSYnsXOJi/8WXlf7XYCyV2RSMvGnjQg6cImt9yZDsKa0tCT5jGQTJaH+TaKPP
O/1fnUdXpsiSlicZ3rZG2RlBpglHWR/sbu0MKQVh2FE451iSAo3UTl56x1QbxQsX0EOq8Stbj7RB
2RSf/ZiJByExwf/6YjLEEH5voAoKF3kUsMC3tZIRCstgCM/2nCp7lZh2qpntPtUqDWSHxqpk/aDp
/W9DizVnkqinDj00X6EYnOqg/xlF9iLD3xCOuPKPWlNbR09Rr4L2I2yK0xCeq3rf3MxLUezSYqjt
RYVt6SQve2OkizWX8eL2JT2V83LMwh5SJNL8QlNEecYAl4RQUJUnGjfwjEwLDZwGQz+KmuIaQoWi
i5geOnX2jdj0I7LHAd9Dt2sCd3FA1xhaPANVBukxbaWf7TI/dhpiul6IbgQTkWuiugWFqqxmYp6w
ZqjAwCke6FT7lZAGPciDuA4hK62UECmZYfLcZ6FX6PAzghUybfcGtJMRoky7nESLK8ZmCFO6/C0c
BqeeDH/pWz8Shz2czXZaCCHPxuxC2BipBvItkmEJfX1LtQmezvAH96eiUx0wn08GjQ8VtKNGIXFj
RfmVFiKMRY3urKG/Yexrq5hAcsptNSFOWlIb8kIpdKGqGxKquwJCUElXvgr5DyXP7pYBspadotq9
bOzrMkMbXSHXqL9Pb9LSnVSje0a6wJnlcNfiIUGlTrAMrTwlGZzQ4xa5nDZCXSZVdrOiWALoPmID
VSET9h2OXM+jHcUS7HvV8veM22jpzmE7uNdBRuaeAOYi1yXSdKJU0gBOugJEl9C+IC3wnk0hbKIs
c+LkQxmM49hChW8arU7CM4FUYm01OgS0xorCO1tfzfTmQUIkqUHR3YQ8ld4OIFOp0IToYlG2ib7A
a2oxHjGa3wziczPpD5mKHjkj249Q4epwRmgzPZCQ7MbpIywVSzYR/cvndLmfkvdhOsjghywN6MtQ
HS1KUH2ln0ku2E0JN7vuJMRo2JQifzAPtRFbBgwew+IuHg4j/BuFuHSUFqqUmuLQMIHKNm7a+ClP
g3n8WVSv8/xTgMvvEkE/a6zsvtShc+XMCbSqS7zVC2uSZvQJdx6Rd1U6WZKE7xH9bMTOonDWrJaz
RLyuu42TxVKgM6yloUXqQ688dPloU+Vnp99HMwTXJwSB8AuS0l8T6e1UCpFhVE55oyKZFEGE+X7M
H7P+KVRDT0w6R9Oo3YoaNC+W1yTRIEI8wIVRcduiyV28gyPb6BR0C3X4GlAza8LbUknvQ6gqdGBv
JXRwa6O8V9Rsuc+zNy17oLgp6fgsG4cqke9n5EH78lEqey/NAFnQqFrGnxQNSKVSurpY23AZs+G0
PEmrDWPrFEUNu0/ZWSa/gcAAhNLQX91CWuU1wiIWv9oaMmsLvocoWREJCHgLMHoUzcIWSiTc4XgD
AWVbA8AT7CVBfYgyaCX/6uTBGavFp+lLN4GGFf9sxpO+HOR0rwywywgXL0woVD12OFNWCIXmUjlr
6j5DeEuag1jfUY14pj5ZrXxbLB9diAHRZysh9yLhHVHLx7jyQiF3Wvx5ZW2NgS1WIx+m4jEh56R8
rfsgzU/jFCJFPDoinqHFjM8L9koUhMJdpJ0NqOMUFdyI9d4u1cZKlBui3CTqLsRgGb6VJPhQxnYz
7JQmq5wCvy2q7ms415uRBDNYA7CVuiNpbDHLfLRh2GaOCqmO6ocBd2eYZ1J4DQ8GjF7QnD7WszWL
v0Zc/VAPzJOHdER0WvaOEu9mfO/sToXozHUwuMx42dzBTMxdReBUC3kvB01teAsx7EGKvUZQ3EZC
XR7nKK+IVyYvoQR7XjxF/ihS/Q4BmFg8lFq1RZIcLIDhfWx/43vZKjjF/3GSTNBtCLlptGWFsAr9
4lL0JmoLLnLNTrvaHppyn+sHKXwJs/JGmCVOwL/O4Fq4wcbisjqlcoUFNuZgQrpjyXm6NJyYTWcC
8RiiNO0E2lAgQJIwLFLLDO9lemP2za6hHP2jy6/O7+/FBOKkncUGrqZyMC135hDb6KkXxdQOp/gU
Qeq6Re/e9W93+SnzPSATd5c1ApyoQ4y4FG853PvgbABC8sQZ5V/ehH8NYzCV1lQ15Brcx7W1RPro
VNQ7Sgi5hKg0vKNq7ZFjazWncd++CVwbjMs5qe8jaDAsikWAg29VFfRLSo2ASgfv2SDc90coboMG
A5o3jwdz+en2PVsmAOhboZDFft0xqmxVxmBrhuDJ2jlDp+n1z/cvL5rvoRh8KeN41PIO9djoHD2U
sDY3XeF55WH2dnzgsQS5ozFwQqOk1Ja5hg0DWJ/kGdCMHoXFbu6qgN+f8JUSvnK02Q46vc0raPHg
sdS4wiPuvRJvCdxVyLC9gIXu6n66qxV/eu/P6QNufje/4VHm191/7Rcw4BJm3UhLHfCZzZUlLz+n
CHFS/pqQe7HKAOfRYSjp/vonvewrs9mvDN7QQtInvTSkgOjQXO2p35fANC0lIeqk6XyLuwyhbTlS
+H1CDcOY48duqt/o1O5CqXfB03DgMwDlm/yWdGNqQUK8tGJTeEz73gNVxK5U8yXusyctTt2ulklQ
CPn7rKt3WYLyrEmtAYyLvFDQgXvQ22eFckrNHMg2GJDLEh1sSFCxg1F/7clzOvF4nrwBGFCblhSa
WBGSQAX6ZSXFGyDVeP0j8e51tidPQSWojHQkuYg/ndRj7AwWtIf2ww3/HFzO4X5vCLYvT+1kqoYE
/X+j/dV0qJ7+1xwkHSQ8d63a5ppLc24Fth1vkEwBLZ2rOsEbPJQMFOE/kyMMMtz4JYldsbK6p9ae
rerl+qpycNNkwCyWQymXZnCZBm3cC+gVMaPQJeZ4Y8o8v0zeDBkky9FdV9eoggd0Qg837JjE5j7k
SqBzNiLbzgaXgCQejE4OtOYhg7TxPHDw/3IhaLM3GIQa0oGOoorQC71Mij0lVvGA3LSvu5KvBZL/
myIHAj2a7Bk6WLbpa7tRsBFEVEF7XwTgGXDAi7esLHaFfTvIcYt4Uzm041lv78zRv75JvpJ0V0DZ
ZOBDkFV9FlRcQksn2b1A4JQH4gBMRuWxugOLwVL78XblcWTSHymSbFabAZZ2ikYtG3Ef9NAKqZDT
zhWHM7t1j//77FB4wL9vEtihUMtUG5E8EA+y3Vkj2uLQ/mjeQ5/J1sAYcGbOeq6/+dqATHhUzjMa
a2FnFUTivEMTaiLOeNST20yvfaOY7dCQPB3STdfnef1kELYXTVDMWZXgrBoI8mcHyalkebg+wLrT
2GnJ8O+RJQUsZ4nFkoymkK6mGSLpAjxCJP2gXOtB5OeA0r2TI9lyfbiLodF2vHXCm++mIjGmpDNK
vwSd4cRetYnheoTgqL8tPF47wcUrYTvaeg43o3WyMEMyfTBQ/6Wu+lr/woWNfjsFDvVrI/q5Qjcj
d4qXdsp2UAZrYLUbGvKCJV1bOMcbedpBhbp6TlBO9gZXcaE1lQVlZaf35Jjf8y/CS+CyHZ8BFy2v
42aQwJgyZWRVosGO4YBYqe//8Usy+JLVWSaXLZgKq7VgsottCA9Z4l73FVe44xWvufuGgRRjojVM
3rCoq2pObNcByND24us+9EZAw/iDY/e9hDKLLmojh9CgAYElVgtnqXfhmLuc5bt0iW+HYPAE/KZa
hSvH2gMgH7TP5dQHxY3k12cJfa3xQT/0du3zuLXXt4bMwkk5znXXVqkclNnoLAY0glPNyox8x5nc
9SMgs+2kkYiIctHwtcpTdTvf9pKFnLenpGgcXm0DkH/obxt0ONR2/lxBXI+XabkEm9vFZc793OfV
MI6IbJELOGkHxcFuQU0Ew1d7xa2R/LL/5A20HZI59bXZGwT98f8jSSu7fjd6a5cfD9Ku4zXkJP+O
aPBAyOtOws5UTZhuzAgd4Buav1IIzvQJ5zNejJq2c2KOeNtADm8kmNPkxXfzPUX21157sJH/CEZH
P8S32SmxYwec18wf4Nyp3utfopERRCl+cNlXHBCQRRYE2jAxEh0uj6O9eM1D6RX+qmEa/Vije95K
f1Hz/v1qlNkqaBWr7SQJCDFWyKEPjQ+V5QMMxX+sY4JCs4OLAE/wjIMKLNOSSJGY6FAQCkbE20V+
UyszWoV1Z2ifrx9RDhJ8LfXmZlSQD8ynAm+ITBStJCnsaLytVN50LjaJbnYQS+VUqqhQzBE7qHNn
t/wh7VLHtM231KO30N/xa7fVVj0YJwlWjkPZWH9kzr79BUzAESkF5KuXZBU7HZz2jrjKMf6oJau5
EW4T6OFIrnmf7obfPXWQ8B+57QyXF1pVVB3/iarG4DwwGNKuBmhX/Qz7hWmvZ4vbTjxhjks1bFn+
HkX+OyxUS6NnZYpRavO9LL02S70ZfsBwzz0LceHoc4YCGp5vTcFzy74Mtd8jM4/RnOq00Q1YGmYj
VBpWoxvUS67vVd4QzCdM1UzU4wlonmr7ED6DXc8Ts77I+96uH3NhSF1RiJnUmgF50+7L/XSiPl6D
/oQMtqXcUGc5y1biTKk1c+LvfwlRv9ePuTfwTIOFRLV2XDUqMlUxjEunh7RULW00XblfThGopu0U
ZDlxkuSZ9jP4uzXPOoW3S5lrJVeWeFQJ9s+AcuKoS9aiZp4AvsV/+5LMhZI2Jmzba8CbQGOnhIHR
kLrXR7hIhd5+SeaOSPso7xbDWMXgmhLp19WvFMXdV9nT8R0laOOs4lcFpyDxL5fFX5+RJZEUHUps
SQL/dhAID917sishTVPYoffFpH3Id/8HpxfOuWApJHlGirpGyT6YD0plwQPIRvHxvNiSLRzS4+qh
zdPg4WwTVvROqyYVhboVzGi/103oDQ2aT8Xf17/hxXkpqqapsm6s//s7mBmCkA6SWpFA6vJDMYqe
BurC9SEuJiblzRjMsUup2mlCAV5+JIkODE8eo1z+bLXGb8w4aI3ZGRYonRJxJ43m+yBG/vXxeVNk
zlsoSrTvOxGZw/J3pj1SLf6Tk7aZH3PS0Kojw94Za9gsgdFqJ9RsOUt4cS9sRmAO2lSnpCrkEhYZ
jkYOIUTODZVngsVZJvZUoWN+HOcQ4NjmeCrUud02vMvlYt1rsxPYU9TmapXmGqFBAVcIdNnGnvgj
WrHfzm9Xz6D5KHMkoXmzYi7r2ch1dNOAbGyU/V1HjsWiPv2n7fWlg76J7saxHOsQjbWBQiEsu3SW
FHH5qxdD1e/vz2pDdohVoVwoxJCHip/QOJ/foWSIDuXOKUFi16wcdAO0e5vOnzivbj8YAw+duJTG
oEGUEp0flqyrbhLle7Xl5TfWwOwf4f9mfgxCJGk9VP2M/Q1hduj1dPmxy6pTrr+kRQNqHD2M4SEm
j/P4axLb/fXvp6zn/9rgDD6IXZsUDUlhChoO9gjWfNkp9yWqDQdhgHKQEM7PBZn3kqrek2L8AQXY
ukeGUJX9spR2I03QnxXbqoCoL848STUfJ7R2tOFDpDxJanSqpcnt9MjXRPVem+ZDtXTHZslhRl7s
6JKci67QbCUUDgqJHvJsMi0xBbVQqyPeG3Pd7NdmygCV3MIUfVhhJD1NHrx2vGTatdAhBvlGcEBH
lJ/nBbGYBuER4jXtQXlOjbthuqn9mBdE834Kg2jtEKlVZsSriTAYT6ILiTmvrt3Gafa5mzWQ1Lv+
lS9Hnd9bjC33D3MfmoKGubeO4a9i0NDtUQUU3k37hNZ7Z3qDRZxooBmEd4YuxyuKKcFFDGrNosKE
7VkotqNeavE9PdR74iJWcVdxIoImTyuHk5DmiUe0H12f8OUr43vQFRg3sKQtZlYSfcC3ViILjfoW
pK+sqnu8PsqXncg/t9T3MCxAKDlF8yuQqSL0vWt+x3O+i8r4ZljKA12KRyXvdok2HMMRhHTpLoke
YwkZCzI0OzWaQB4fH9VQ2FezDmZULt4oRvamgqDXq+1Ns6gnrWrvpxAp/yj90FrhoKryvuy7XzSB
NBcSu4sG0w+4ec4jlC9S7WSUgnJMh5pas1rIR7ood1JmNlavLKk9g60GaxRvpsNHTtErl6CaYKV9
9keXzveiMHCmRdowJhElYL1prji/CnCru77ul9Mzmz3FgFaZiHJb59hTg6d4mp0cCBj5lmYJPlL7
osU7PrzdxCBHphZST0rMSIjedfFBUFe7FZ5c+7+EB9/rxoDCUhFSKxR7dvD60yz7wxPsa6C3kO3J
a/KLEBAqeBO7SAOSvxeSMMWtTp7MPE2wkD2UF6fThLzFqlYsdFjM0AIDEt5uhlfb4e3MfQlfvtb/
mi9h8hUEjFptFNG0kb8q4Dgid4q2yrv2J1oRW0u/HyAI2PraA0945KK06HbOTFCEvqFFn0ys84Re
wE+hsr4q6VD7h73sIbvrb2Gws4AQ70R2C48iXsb/X7D4e94MIDadoUrIhUGqQb4fpvglVcENHiV6
NA0Q8dsydztDfum65q5OFQ/6EY/wXYD4VgeV3ORtGEA7WVToZBFes+blaPH7hzGgOUdjJXcraKIS
b4EHX0Mc4L8dXNaUygBgtXK2QK3i/zvKrQ5NEDPYj/t5x3Px4640g0Q1iMlKOM5mEEOnFm3XhUXf
cid0PiYQne3SrZ/hxBFoHl/JhIMYXxfH9v7JjagXdcxTgk6FdiOg/DfzCqoX6VjbjczAUqWNrTRJ
+YrqyKM086JYkoB4YhB+tMYIg6fqpusW6F7eIE6ySIxWD1U/qwSJrUh/q+vbrHnX1I8crQC5UuI6
0K3rn/uiC8H2FzKQ1iiDNmgQPwzmVD7qDfpdQw19NnGSn4xY2a/m1sj62yE59fM+S/y8h7T9U4Ub
MImplUHQRM5OBfSuE1AvaxH6rz0SyKVu4Hi+LOqPWcDdh2xnoT0Q2Bpwfv36667c7ioDjlFT56E6
jCSAZ6ijv2qfQ4JyDkDx7n8OMWsH5wQT71/EBR0mOTYwAoBLkrEPP6bz8k52MOXkrChnX6kMZsIr
KUoXGEcHkXDbVwezOeeUF5zyps3gYxNJQhZmPeyxMO3e2IkoDCBTqXqdL8HiSdv1rmLD/Vazx1+Q
tfN5AHlRwnSza1j7pnFC/9BsqvH9jIgxtrPDSpgR7PFOuJWhaZq6//Nxmvw+stfuZe1m+jGmdhTw
Km282PWrsWRzjHVJlUHMR9s/2POIH29jkFWH4/yDevWZvKK+B1VgXoKP94nXf9+M2RItLSptRWGo
stL50NcphO8+ru/ty8ng74ufNXHqTZWkgohRRhsZIWJLFtp/7mBL5oDXcvtnepbbb8pEbBrJBClV
MZ6pfhSwVxHQhyE0nJc0b+kYQOwzNW36DNHMHN1PxmItRmHHLa8tmBc0qQyq9RG6gkIR18rkJeh3
cXPIYoHPIiCP/0UwUWB2gFZu0WobS/2RvFz/dJywiXV5EqKFFIMMVEr7Q9crlo5TCEFs8/f1YXh7
ny0nCXW/iDmEkwAD8iFDAvaENjx7nWGzV3zsE5SD/0g6YLNNNAZ7pgx+1GO3JmTbAZIi+wYdYpx5
Xc62/BXlaEz4VWo5CCVEj+8VXCU0LY5aVriUhjZSr0TeD4vs1KPu1lrmQbLxzx7i36MzMVZZ6VJE
1juF+KXpZw8iPSlO6q3Lmqpec1IPUeIOt1Ax4SsByJzzwaa7hY5qytTgkxaFT93FwYNTduGgI72E
zlpq7s9wJfuS4G5cya1vQ3RyBavIf+Zwa96cYJO1g4qyJRwzrSFB9JnvJyzFMX00HHgKheubA1Y+
aIeHwwCvB5c3LItDi94uS4ol6IsnMX6g46/r22uFmCsxA+vzlJllIWkEd1dWRJ4kE48mN52QQI41
8XS0mGoZV/mZt6EZOEKvWlWbkQwZOwftt6AsRYfwpIIcFR94+pe8hzebJpdlhHRmBbfqdJ/eFXCh
6KGBPJ6gs2GPXHINZ7uy+fIhSqEZmiInL6LddnnIq2Ot3V3/XDyUY+tMTS7oihZKqBM2uxLpqa6y
oQALt7nkTvGRWIby4P/BmPRiS4Gsa4apmRrRRLYFRurQXS9VIgnQoPgZdWDUWO2Jwo30I1vs5KGD
DQK6cC10bHmGM3pN71ZPMPuYYFDyDibB5/COjoBTcqP64Djtx8eYnxq4uPqbn8hAcaPMaNKZZgK1
PUu0s8qHaSh6jEFohAhdbUVP5mGCpiA35lr/7j9O0GZcBp/DpoCFYYpxVxqFjj5MYsMPAt9E9AR6
Ijt9z9kC6x+8NiADyfCBR4N0MwESUF4Y34cgOawu58UJOnb9W3jL5YxdxIjNDNeV30R44WImZhPi
Dhg8uKpEIPUCizu7ayzT7bxItop9dwpbh+4VWPvw9GB435V5FFMxFo1wWQicCWRbymJHAm2j/KMk
4GaODM4akMpF9xpiJFRdEez9VpY/aDPcniAm1qMZIbNQTCTI0Yur0rsGPEPOxuB9JwZYSTUraaer
StDCC8bKjdEfWvXYNI9z+LMjL/HyNE6rfwI6epbGr+TBnrVfAnr1etgct5FsK/prW/O0Ti6Hn99L
y3a6UORxs0jAzNf3p/BhfOo4IbX/pVeItF31JJ3H0IcgP4IIfiB/mWi1GZ55gsKOT5jTBqhMbpC2
E+DMdF5OpgdRqX19FB8L8AM+3Wo/nsan2A3d1OZp314MgDc/gAEmpYiTdhHbBrKJxR7CfZ4YdS9t
cp9yRf95IzFQ1GQTKWNawNIczfY3XW4tTuFGbwLks0VoCVjrE1A8hi5PHPJikLKZIYNIQz6nsKrD
F9Yj042m+zbiNg7ypsZgkKhoNdVHTQlEH++YyjI/zNihtxKE7XpXKn0C9UDUVGHuyzlVvLkx8KPm
XV9mFHODNoSv5jdFLHrXzy0H4FgBZkhh9E0uAeDEAaG0eZ/ItSv/iebVBn7YnpemFsdWyHGBi6is
a8pNDWlV0ug/r0/lcq56sxMYCFpkM4QUEO6m+SAE47k8QSfloHjUryA/4WZ78XH2pjPe0skHXzzu
+h6RWG56DfqU0dWYowZvcmNqgpDe5LXyZNQ7zjSvX8EoFf79RlyV88ZuwjSNwVmjsJXQVB6LV+EG
7HSfT6G+vkUklp1uRC2J23iE8moGUaXImtOHdnziTGq94v49rpBYanoyi6UWGtjpk9fuxQlCFx4d
HtagebChG5mfGljA/kjovgr4sfPlatJfO0cSGQwheknldN05yqN2n9wOp7UBJvToKxyVIaOLVx4P
Uy7n7TZDMpgSD6UwD33afCUOs92oOpJVa4GiH2Ri1eJp2ek2SOTjqbcn6Csth8w41L9N2aOGBX/a
37w35nWokVgrpJboeaiBVh4ktIb4x72pys71b8ydMhPmZHDZbSUDwSr8pHIbmdLZlZzciyJ7fVZD
3/IGIR28FkAo8Nr7/H5+GW4gIWLzlS7JCgXXthsbEDVLSnSK09o72a0GhicUkpzqAU70QZg76Kvs
PPop2iUS1sSOdnHhKWZmKR4keJD2e+/sxu532T69VT9DPOpMeKI3H+AGVFYNf593ED2GM8XdYNij
7KS3XWXpPiyTjgnX8ZaHOwzoqcnYmIKJu0lbilMN049MzSDTmDlhqlrXPyDnjLLM+0GI23BscEYF
sLTnj458jMZhSh7K6PO/DcQgHI16odMmBC0tiKiy8pGRzq27ymuT6DnsNPv6aJeftd9HkSXdRxDw
qcQ1ghjAdFG6vSk7zWE6JnbvlvluOeMwdggOeal7Dq6yJHy5G3RDSRAb6rS3Zyp+zkTy4iZ6/Y/T
Y8BNp2YtJymmFz4jj5U9g9wBZbjSgWIXZkiUcxT64hPSk5x15ezMr2XfvNyoKS6T2WJ+MSqkcQHZ
LDN35WU8LjT3r8+Rc5y/2MeboSYlIQQ9hWuicDrV3rBTfAi87/4jRn6VUDfDqHooklzFSrbC4Ibo
wsyr0rs+k8t1ys1mZJDJaIVUFmOAZLxfXqvFzpD63xk+xCgfZyieesRRc0dEvLm81aj524lDHq7/
hMuV4M1PYCClK8BAojGmSfza9LsCLKjwIJsoe6xeOL07gX5b+lpipbAVpZzwhnMPfa3PZo3hytTW
aChqAuQenwkwNE542pS8657VWTarvmn1MmuA/qMrPSnQTlx2xKHQGR5jy8yO4nJquUbI3GGZt9hA
8iXW4CwJ/ohoJzu4opXW9HNld42gT1SP7W8l5UA2bzWZR1k1IIOdKFjNQq9aq+wFyP8o75z9wjno
X/f+5pONcgrVRBGnT1of/jtInmFqjuBCew2xW4vGmtJdmwr5oemXJPWVe/wrib8ZWhZ0cITX+s6A
/LE1gXwDooJtOo075xYoc/BGa6GUg2LTTe0OLlTf+O5ovPPyJb+8+REUzLBMiWFNEP8/0r6kyW0d
6fYXMYLgzC1HTSWpZtsbRpVd5jyC86//DqpfdMm4stCve3UXFdcQQCCRyDzDYbQdCRqKoeZnEOkB
K61w6bfkaKPy2GEFRIIFos/LZVQE9RazU0DBIWzg6dDqH7e/raCAAY+ePx8bqQoGxQLUwGf9JKNe
pITtDrp7+R4qHn7nRz+hhH4etuab+QFU5FA5/2sRDlJif/4GU6qLUidIB0p98SYDoa9a3WoWuYEK
3o+Ed8eaiZLTkj1TAZ1ffFP7PUEcbv3s5NkuxARRT863c/eSKGEBkYoqLPw4GERQL8E3VbnkJ1ZR
ZizI5yVj+Zn+I+pF6gWiQKRygaiBuEy9Kvio1J/8LvW7pyaYN61HD2nqJXuKCrko2fm8gm+cVB7Z
miaaUUuxpeKkWvfA3RTgNh77LYr2iBTUK6JHdII9lOYFWYhoOdnfLw5nkqV6nw6YKzM9qJPKzStZ
kH1cxwd8XZgq95YrOtCqB61tcWEOL0l8rL63bgQwIghq8qaJgcwTYRFFgU9lMfliWnaDsKe3KBnD
Jb5z+m2M0rcSpm9y4SR4nJQAIw6dR7fMFWrWndkHVPpR9CtEkU/l4g+NdWiFSnjETu7oMXGy1pjw
+HBwOhD5Za+6T+EyURz7HF40QqSpoLgLqYw/F4HOpDUze2SBF/DEXbzP98vs5D/GTQoYKBIUBZ0i
p/aWDfSYRaQr0cbiohL8XfpJY4+UaP4xy3MAQVMBpup6A/FrX/GA03Id44SquN0mN2+RMaDMOAEG
bjjmbnmSN6IzKsiieYxpO3coNk0o9CQajEhQo6umQ66/2H2gpm8sf1ChxCu4X1gCciMsaFwoitbF
XmYZn9D6MbiRz/ZRdtbu4akKG/vVclaHHSTQra1HoNpAovOLXXL/P7a1iMblSauULInSIOiyjFB2
E3f4gJGqQ3ZGoL2LC05XMyYL8H7FVi1N+yxPXJxeqa8SAx7qeEho9bdKhmlJv0APxN7U8CW/vcJX
X5lfQ/G4vL5SlslKUODVW4jDaplDh11dbW8Pcn2nXozCXVqjUXRdXmOUOch6X/HbsNuPu9X0ZA8P
57OIPn498FyMx22bObP7frIxHm6T+A7AIlZIgiayho5rBLH5cwKx4WPsykhHRLDC69fnxeD8ZslB
gDOHz8mWb3ii9VuyGTfNJswhs1JT7z9QzLlKJL8YkrvFmtbIyNgij29BAC5j7Y1UrR+lpivVZ6WA
FGSzwDAp8aQqEhAUhLPlLrdY1uWkXGcVQWjyJXTZyXvp9jBSA+adCTxA/ej99m5iYfsfMeFistzd
1tWLlBUlTkesqMcs2lfMBiGRoeqvBjW9t6CBfXvAq6H8YkDuGmvzMUsnBjCQavVbNo37uJAFacj1
HOFiDO6uipUi70mPQMeWcfWgYg8bE+zW1V0OdTBsRMg30bnnridojqdSpGCTSqR6iAoV8svkWOci
YvfnpXDjY/EIu9UiWd4bUXOyTCIHBO6rxvhckvxFWtKjNYZN8T7k75a16ePYV5bB0+vfiaVvbSvd
aJ1+qNL6OCz5Ya5DiqBLg6UroNgFze2VumU2b4mF7R2rUM0/Lm0R2FO5T+jZLsZNOZuBme7kiIRd
W2+suHSqEsrhgECvVRlmqy5A+wrCNo/yM5OmsPUZ+0SVzV8WRCPUuzlSX5Xl4/Z+/EzAby0qF96k
WLdTRU3ak5pND9DYPkrmh9RIm6y6TwjdDvUpg7JldZ5sDVSmeWvDArAm912PHrOReiq4EtFvLOoE
L1fZdq3sRyrFfgs56Tp/X+CgZKgKbAdzWNwcq+VXT2RXVnpR5BAtFxcnOyol8ygNaH6HEvXNwZUG
13Bjv4/cGdLKvtS6Joqsd5FfCSWVrhd1v86bwUXMyIR+kp1i/69QGj3AcQA3BF4a1T4/1IcS2vMu
YxELE4mrOdTFsFy0TLRxrCcVw1I/p4GdPOjdptuinYQ8PHuhS5AckczYEfyWAhY9xTpjolXnoqdt
mF1ksqsxz/tDAbPWrIWCeI5HViSsLgkitcEHzjRK45Jlb8UER0sCzioqvd1dDqYBrBbz9TxIjy3o
N0xXHuaxXkWYvvwHCLyeZr6a2Y+5rl2jXgLE3FXH2yzCY9Ta6G0elslDCeOp3oTSx3yUycmMvvUm
NBQoTA7nb3D4JOmxznJXhTyNRr+NxksGDw29c+Vm/jUSYM/j/qFrYN5dQQiJGtMG9bfn2wf1+qv2
4nNzUV2NCbwR2M1RRtrZjCFjsxghjbWQZlkYV9XZJFuzjVzNnr0meaEts0B1GyI5ffywWIL4dL14
fPFzuKDf5bNOmgnfnrW1CqDdFrS1YEQChxgnd4dgCbo3CNOHcgDEi+JAf1f0hhBcpTzm0dSUOVpn
/IIYrgYT7D1iEQhRNAKXajZGs8IhBLERqd8OPJI7ydW8/AA5Wb8LbUAw2tfbH1k0IBeMsyXPTZrj
oWcbNIB8pp9Pwe0RBEeW1wVIKcR5shG7iKjZZiCa10nLTp4IVBAF6hCixJmXB8haXcq6ApNJkmST
5bpblvYmqYhLouZOjuhLpqLqj7rxTjNL+ODao5sBs2UX6xt8R5L9KteGa+klZU413u1luP6e/9q+
Jhc88S8uXWvZDbbv6NGHFNR+tBwYVzU6NXsYjnjLlrnsBvGr6EUhiGQmFzX1BVlDz15kygQLd1N2
l+k7zDufRuhS5e8EB/b2XK83wy/myoXOXK2kdJBxOcLrcfRgMRbARAh2ObmfeOYxzkCOUgJy156L
XQyhWyMHYrhym3txEV2UmppcECMLSG5rgrnrp0ZxijVQIZLD2FllfrAheMiQabdnzz7kjfzG5OKU
YedrMRkoyhX9fVSVTjYXDrFFlVTBXczz+OlSR9BpwLzUsthlWeauUr+Rpv6F5EergzIf/RmporeE
6L3Eo5WbZsgzo4Xk0Gc3GTDkA65g3P6ag4Ic048UVwNFE+UiVA/foSRhV76ihuDq+rEqQ1A1vUc5
e6Mbh8XCe6OdRS8aQVy0uPSuJUMCGrbVAN6uoGKiw9PELfbK9w6NFitYNjgzIJrd3jiiMdnfLwon
sxHNkCDCJ4U3GAy4N0WVPN0eQXQaeN3+OrPTdNaQ0zCXAOqqr3loHMBUDLpdAtmUSNQ9E02Jizx5
ZcOeSF7UU3Eo39A5cpe7dGejdgwdUEaqjj1RY160XbjQ06d1kUktXvRMCZfsbV8P2d0p6pYLbjVe
KF9Z4mSQ2LciTQFHaijOLE+LHb/D9UEQTEXJvsXFk3yhetLVuDhQKD3CcCpc7qYjKx1qHmUILq1y
xNRLctVXVfmK4Ty4OJFVZWgrVT1FJdwVBs10Omuwj4VWSB5ZFldrdT8Z1we165Galt3rvBpBCl/n
AZVrp9WVh3UaQi2v76A2Z8CiaX0bYNlkT8Zbg6qou0b5u6YAvbhQojvt2s6h3EtZKBPVNUoIRMIF
AY/euI82yZJJYGQtEKqocrdPUl83mx+zSn+hu12GlUaWTUWXwqsi+0Ea5odxaI6kqzwKtLYx5U41
qE47nIkxIFZIe63t3aEv32YYkinyeJos2DDF03aEf12ZdXtJHbxS6n/IiKO0/Bbbb800+XZZwSvv
XJp029B4Mxl3VrRbpd+SPrjWeI5JMKv7pXlC8uGk0Uejv+rVec1B5v++QDPBGjYT/J+KsM5PKvry
46Hu4PJELRSgD4WUBCOAYorygJTM6wi8kYZyC3CzA2JS2WRuskDZLTMdswBu4SAtD2n6iKJAUMLn
cnkqbCD5IsmpYVVYYHFjEKfXOKj6Y7KGa/s6dZlXZChsSfet8R6hkABmBQlAeBGA8UURhndEINZM
7HnEiad+DJ1Wd7qLd6xZlI9gCv8nbXJ2oP9x3dqyocmWbts6zxGWCY6GMuK6bXAKF3vyqPFatNZu
yX+suujVf7VUeTEYF6ITvdD63lKbUzEnUPV/j+Nml66vmXHuIS3TDmCZqifoOojGZXn/rUlyyWOb
AAiXsbdPNpsnquXHpcrcQh6dEWbZpi5j4kELC9x5Zo58grz6avp4MWkupDZRS4xsZV3G3nRTUocT
umBjRULdsvB+DbImFFxTV6PrxYhc0tbqIzrg7cj6qWoRrAdF3izHdWNDOxWIiwwYDB0NuAb4INEd
rLCL/dZKc9G2aqt0GhheDk52k5dD1R9mK/frzwWFf+Wj3KR+5I0owzvr4sNr0rXROXL7UIQUEqw5
X3nsDAL8g6I3p042GTRgo+fDOdKb2KkyoDwKQDZFZlpX7+qvRecLgIsENWn4MYFrAPOGFE6XFMH2
9ocVzYrL5VC9kWNgkZHh6JOrqllAm1faZ0wL4rWKYGNZCBKQq9nAxZy4NE6jFF6MFWlOg7JbJ6i3
y7Dzhv9EC27tshzlzPZiIw5uz1IQkfjq3JRlvVyDnH1aDWOXobob1zrADjs1me/LVPJuj3ZdVvJi
jlxssEk5JDqTqu0mCOK3TyNU11YoZCzT3YqrSUKqVQ/fs4L5uCax4LFzHUNzMTqX4ckk7oaRYdvB
Of1dDWE2OsV5eevPzJPG9HsfkglgNb6gKhkVQYeypPjQXq9UXfwILkKlaSRHiT2oJ2mDxGTXPAFY
2D9BXiyw3SnozL3+2SwTBYvrncGLcbk4pS0t+HMT4lSPDn27A2MUzaPVnf3I6UNR+VV0PrnINKRV
N3Yp7p5xmf3F3EICWbBxBSPw9a2JTlFjRmZzaqImKLI7qaz+x83KM3nNMs+LSDKaT2aABDhHvFO2
cqCiSi4S/RHNhgs2pNVI3rPm8EihFRJv1UQkeHr1pf/1+fnS1rBYxKgY/47q+7klztj8Ipko/79e
97wYhc3z4lmozl0mx2sP8qHXHEAPBviv39LjFKrvcIb5TK4gmgj1y/RcB5JnPIhalqKF5AKM3Mt0
7BulOaW6GcDG2LG14nQ7iIlWkosiViRNRo/r7TTDmzJRO3hTBjCq39we5XqB8GIpuThRyyjApWZv
wyPCWIBkVD3tA3RFvKRUqMts0fatn5pdsgOcexWUdj/RmjcSC74QFRlNSkeGrx4D4JgWy4W1uQ9B
P/g6buojZWWUMA7R2tfDFMxJXxtce0dB0IBUfYxERLAUgoySr1JVdqFEPYOOrUS7SwkkSqp9suwh
yn0c4u8zGkvWsonWF5GojejC4AtX4BsnrdohVmcHIyR0U4yuPjqq7jNWOXSz3fKpMyAi74B0XVle
yVbgv1df+9oMfC1LAW/Pzg3or6P8OAcK3kxOd9Y3TeKUIURcNBbI31T4f8OMPBBRpAQ5gsUFp6qZ
rMJacaaU8d2avq81DbJ0a/SbLpIFZ+s69PNiolwSlLdJOis6DtenbxX8esPecua94YFi/lQdy+8x
YyF91+5q30R1S5DzCVIwiwtfE6mmWpew0XS13Zu66WQqnizdvQ64v9puLbN0xnwVbG9BosnXuWYj
SXSd1WCl8jmf0iCdtln0rBqLp0q60yuLIA26Xhi9WGMugE2Sks9FiwF7D7Z8yuIwQBsTD1gTNznC
R3gH1Q/v9hkWxGWLi2a5rKH/DHPuE/pFRQ4TpGbY3h5BuHW4BMcaIZ0/WDgjKTR+jqwS2j7HH121
sZiuCDCt8UnfwqUaLumvYtVl0dbhMh65tuc8QgX/ZKnyN+RZXreWvmFErjEpYUTQh7X9WhEFanb0
bgRqvvBFpQLu3CbmzFTP4BI7HeldDGngDTnCY3TeQac9bP8FDzK3sADH0uzF7HrRjuILKQXwLbgW
ke7JOxt50mCg/ONoGXhNn/XaMO33CQDGgtMqODg2F5cUrbWpXFNAFpcfpTYGqXZO7cmV2udBLd1O
ehBsMBZ7bi02F5ukxeh6eUKniEkYjNv+BJiX2/1GXQEZO+wEhE5pogG5cIQHbjbMLGdTwoGEUTiE
DINJVReGbQfiiwUgBafU5rIni8pxnlo4pbq1icfaiQ2Rk7jom3Gxx5zLKk3ZlHqVHLsFJUPttEyF
a7X9NxXdPknaCL6a4GDyxPoBOIwEICzWRgDUffVsyS1Okq+CBmr1QH0xVcAUjb3hnAcxjL+/C8Zn
M7q1a7iwtDSrDEcq5BC6swb0iC5U4qngMjCRXBhuJHf9Z9IkVLAWhQYuIClpT1ctR0CiPgk0yL11
AO8Fg4du807/rgsi0Scn4+/TNHjafV7b5lybSBL6AMBdP/dz9IebA4HWT+boR/vYy8667yw0+1zl
DNlan25bOHYrgBN62l32nNZbKKgX5TvAEOX77Y9w+xsYPFNfBpwa9juIT3iSmCVxyDQEUjVuaCL6
2rdX3eA5+jOg4lqRIiY19jZKFVc30LnqwT5WzWDRgIooXrLqeazAHqR9UMqdICZ+In3++R00GWh1
VTXhW/nnC2wd0KsAhAFV3wGi9KYMofuVJaeg7cc1vKxKvC47/QFqq+M8bSD5Ncy/JoU4fbkrVbzW
rG9NhlNpHNZ+q6QP2goXMdVyjfTNGFNoV4KAW++L5FA3mZct1E3G30Z0F2lWoHXbSH5YzdKfssRb
jCQwms7pxtLRyjzs+snNFs+y7iT0mBvz3p7RHdBTrylf8+Kpz3+X0fdpGd14yZysOUMC3c0N28tq
34oQifr7aVA9fTKd3O43dar7A7pM2bGwzvNgC6rIf3l8fa0i+8wX71gr0pTWZEw6+AyFgI151WOP
XPtOf1hD8C5RSwV58HmiQiLZX17QXyNzl8ww0FpqGeez99QCq+tA2U/bGfewGTirKFONLtY5faIg
xBeOHdZncRf7L1W6r9/A3TtNLhvDWuM3FGPiRZYJDp+0MXv0sIlH69wzpB+TUntU6zZWPzu3z+r1
O+hrcO4OatZS04iNpW9aGlrxI4lGwZVw/Ub4GoG7g9I8i/vVAuvUSqO7aY5DuU5R+EN0ttdTbMBZ
Tsph9ioV3u2ZXS8cfI3L5cCNpq61xT4tXUCEkR/jSd/Q6un2IH9Jg79G4e6byVJ7MPdSJgzGYOI5
+o+OZfnjKw0seMkZ79UGdCjQkKqwjDxDhK/+y5v5a3zu3pm1ubXyGVSkqMudTOk24/qeKuYOsEG7
U3CImnJvA9ad5JZDBn07YpvXwD2pRhIOCBS6eqC1fK92NHfrrrqbSQc+FSiNt9fp+pXw75/JcwzR
h83jumN7fJ4DIn+Y1o+kftHGQdBkZMt9Ix7zLMIW4NvV6DHOKgPpGkc7OYNs/Az+b1r569w9RkTQ
gLv+XP+aGRe71tUmdtoVQDjq4w6qabux+76M95ONEk0uGux6x9/+Go2LV3pTLtKy4rjGL8NvY6dv
Ev2U3kVBvLUe8VF97TXLjyKQmCBGfAoVXoTnOaZG1U9Y1KFB4QO9xJKKKF+Cw8pTCRViRFNZYl4d
IyLB/kPTnATmjAO4fFAXQfbtQSj7v3vSfK0mF5qaIYMPxoqJAfjyve9fuyF/pku8K5biYcyQQUEH
5/Y5EAV7njo4q0qejj1y/uLQbdVN7I9OuoX4DUTD/7uuwNfsuNCUmPFEDLZXgAVzre7JyGzBbER7
nws+VJ3pasZYP92SAlm7tyQ43LVHm7zMwlIVO0c3TjZPClxLY41Kxg/OtuZPM/iXjrLeOawEKJa1
EqUkPCmwl7uoNmNklqwylrgScdfXaLvGzgojAtbdLXbLvvjQYrFltyCG8dzAulH1CAZmwO+pcuoM
6msM3am4+y5L3bYdiGPHQq8UQXjmeYCZtCpGyniA2mB5Tatva9jOGas7btZmh6u6SDqn7X7a2kuL
criULs9mDWFIRXFG+YfghFwHUvx722osGl1EG3Msupk2yBdaojyP/TnDU5UAldJ2vqrvLAM0mb5z
VXv4JhhYEOZ434lIL8rOlrEIxr2puvTIJD5n6B3r99I98TOQ3kUafoKop3HxZ5HrtoOmGeAThb7L
oWusl5jh+vP2xET7iUuEBlUq5oiFb5Bh7ht7dZJ4PkvyHqz0MF/6bdE93x7wOtLn65bSuMgjTema
kQ6uLdOuPI4n1vxM3egxe2BM9wjNjdvjiXYvF4bGxVyXiKlh6AC7ltXsyuO5nR5nkV6paF48qbQ2
6okuBANpIRo1wxFp6+cdtQSrL0PJUlTG/UsX+d9ngbdyyKlmEGOa0PwKSABZSR+vtWo/wlNT9dOg
FiEk/9KJ+hqPS2aySumsjKmh6dD0Okedo+mONnnK3Rzkx9WDj2iAeieTbjEXd/49KzvrpH3T183i
/UsT/PaH/Uv3/uv3cOmOZstLZyexiRogkPFvsk91LDnwtvAEo099WJ6a+1QIFBVca7yjw6K0kHaJ
kFMn8XgmSrUjo9vKFEL+EFaxyofbkxQEAZ39/SLeERXGtnmB42lOWWDWkl9E9bEpXm+PcmUrWZ9I
OI2pSasKr+seRfZqrkrJSiVobzJ/tdGR3tZ7G3IexZ1IBPwKWOrP4bjQpkIxKul7eDnIu/IBfJz+
IO8m3wyax9q14Avgy4EFsXM3PxNokOtedoALmlCL60q69efP4GKf1kYLjYb2X9QKza086J4Ho89O
TyZgIQlXmIt6JGmqxlpAVmZI3Owbg4P9HKCCw0DGMXVvf89/XlZ/ToyLebk+RRFNYHTdSKdE/l5k
gktDNBse8QG3eTvOO2bG8bgGUxjvdL89REi3WM9ZxC3/5xn4YzY89gOHKl+Hrsdn6rYLIKh5AfeI
shR9oX92tv8chgtvfUfLWQU/8pSAGher35Sh9O1u9tPBdJNmdAw6ea31FhsS3A9a5/YXu9K2+XN0
LpglulEV8oIKfPwCXuAIU+9+E21M6jAzAyUoA3NyROdQsE143pOk01xbFopWUQLbxuKhl6ytYFr/
vH3/nBYXv/TYkOPB7hhuZ/BbQARQ8DfO8hbCkYPHpNokD1my0Qjbx1eu4z9H5mJMskRVbpm4raqV
/LT701D+zPrusZC+L33rSKPuKUV0R5VNY+2MroU+ZN0Ft2f/adL157Pkz9/ABZh0sC17LXFM5nX5
YcEdExJJQDLdZWkNSvfk9qCFkuxFM9PElaPeqa2n2n6W7ftMHrerVbl03qJd4s754OeohakoJBTH
lf40IPBgVckuN5vBVXRrL8sWLBvNSnOVrLADuFfi/yqle6WK7rq+R91Xg793tbVNOKOWpQOb+jCO
oTQOKD6cu1AEIm6BLbBK2bve2TBEkoptQkVH+UpF6s8V4cLglESkIbACh/S2vtPW6cdqs0L3jqZk
XxU71BC8Uv2Q4KmXy5FD4GJvQXOlNM4LgIBFvcK86WAO59Go76y6CetyFXwzYWjjYucgtRHpGqk5
2YBKz/TRTs9JaTmJvi3bztPyahObqzNbxB+yPHbgxywoeAuODA906ce+qleWZkE7/mkuhqdO+9nX
MZzZNre3p2ggrj2xJKO+JhKOvw1Ea/PQa3Rb5AmaMvr/uKY8agUokrkrY5wDGP12g/sv62rb1TUw
v1nvVISCFgQ2noVllJElTQ2ijrVq+0j2VDsWFPZEa8d+wWVepiwwQSXYJbEZ7ToVarckgmwocYd8
EOyHTwnZG1GEB6VEhdwXcY0NsTZpOMpoQBfFzqr0e0Xb9zC2X+1xR9JmW9Pau71DRBmSxZbhYprW
lCsLHOww9GQ8ztGPoT3EUXq27XWjzL2nl5lv6dHrbMQhnIEEd6LoK3LRsxxUPVnZ4FmUbKFr5a3z
2+35iUbgohEol4M6qxgh7SA9qTZgJvi3RxDd6zwLS1K0qSApu4ag9h/5Fh5OIRPSNt05Qu0GZmnG
PhdCfAQpE49FGbQssQow9k5lsb4n8mvcxL9aSYSWEiwfDzVJorIk1ETOMsAFtYflain02mJf4Mbe
53ElSRMtUQ4H4tOwi35AHQLC7pm2YTJUsDjZzpCQZPabTDKCit67ok9ncynZmCs5mWd8ur43vaJR
HpX41JtBvhQ/ewgymLq9U/vXGfDgfsk+JBPkZIBfkvfbO0i0yOzvF0dQlVsyxQ2itIkDBsdbZ56s
8H8bgkvSCFx6CiPDEJLy3oKfEiu9oPMi2o9cHDGSRrPUtrFOity8xqxK0NvIgGRBxBANw0UMdSSF
nVl40Fl54Q625EXy0bYSQT/iSiHkjySGt24APHyeDIpN2SuQD2raQJHgvi0tfmTXO035rkm/Fw3o
YLDxisVwqZ5ubOoBvbof1DrUaRUuo76zOyno82dralxT39fwbHQmVYFgYG+0jlysgtte+Ku5xCZq
WmkeVlyKYFzAv30IIZ1cVM4Q5vfQ3FUhIocaDnyrCEA49SNk9fHguJclV3qSoHVwTnvBx7q9sVUe
pSJRqV8LFt5p/qjpqqtmi2AEwc2p8liTCMpfbaSirJGgMm7B+lNWR0erD1TeTtLopku6hdTSJqlF
Cc/tt6TKQ0/iKMmnakKaS/3ZQ5Uajtjxod6ud1VYC77r7UxE5U0i9K6d+l7CMsYZMIfN7OrtLwXc
iFgQh640s9mu1xSL6fMRQ+XCYVVaMbQZsOs7j/xkXq4StqoHZKF6VJ5gyuCp/rJRSic6oqNKMs8U
5UHXT/fXD+AiIaWlbkXQmzr1+JqkV7ZQtlSGvTYqDrXQ66lHx0zgYJzgryC8zeDhESX1FuUdvVbv
dsi80mv9czW4mJkmKVUmZuGZbeNNvTI7FTRHfO2nCg0l6Hp2H1TCrSQSN2aH9J/34dcacIFUt6Ve
maoWQgr6e7MAt9Yiey7eUt19m9NfliKUHxEtOhdSB9JStcj+H9CSNbvgTbFLQB3fkHD9DQPbMH43
RZmfaFAuL5Mmqgx1TiDhnIL0nbvrUnn18vv2JxQNwsVD4MWKPFbBjy9hEkFL+V7Pl1OttYJtez3M
/fuL8a3JtB1MReshfWFHz7J5yOVft6fxlyD3NQD/jLOBJ8tlSE702sdsT0FuQ5Fefcpqw5/iLJit
7DQN5v1Yivi9ggXkW5HJbJmtuZTAkS/7TIVVSZtvCkkVoRkFW55vP4L3QUi+gF02UHAsDIU2Lq2H
oKITLDhLMPPLxe/t7l2uf1Mt84zcdub8sJg6/Cqm2Y8TmKqtzqDca5Xb1627jtRN5XZDNdmvqspD
h8ib23jfocAyFKjCWO1whzwldfIFdJtxtUFAL9pXQis1yGn3c5JnVAHBzLefIgpJ/lSwY/6SeH59
US7Q1Z2UJ2qZNaele19p+tJXeG4l3/vig1VAVvpurO8VfHDq8WiMewlqDlRZ/dvb6jOc34g0fMMz
KwEmmTp83QU8iFLrArsfAeaPbSjgfswJ/tPstQkatOl7Lnf4VVbYQntQ00tnSF7wl4OMBEcZJn/W
97Z9ID3djEnnd9NRRbXNbH7rtr7VymDs4GWkvIw9IHXwZ7eSIM5iAZdFtFW5sDnFdhsrBNj8tvnZ
rmEDl/j6UbBg/2xN/3EjfBYDLxJ1qzaXuEgl62RFk9PU3VnVlE2+tH4zghM0xbgTjOybQuo7U47O
VALfQ52wHXs8bXojrJd3sNff2jF6qKwucZQp+5gbffL0cUZDLQ/ygeZ7YvbGc9athgv50Tt1Uion
MpXapSjnCVftL7Wwr43IxeFKltMF7XXEYaRPIdNDl88D6owBnlxh4f7/y3P+uYJcRJ4KK7ImHVuu
0Q5yYhwa+9GOJ0E8uX5z65puM+EHw+RBNoZejgNB5xBmIt2BoYnaEMkvE9QC5hanCooYQQEcouBA
sYvyH+fpYlhuLXvbquumjJsTEilnjLVgTp5UdZfClDVviHt7M7J/7NZg3ErS1ijmjGCwqHgZBjno
5ic1OU3GKR5nXxMhpa6moF9T4684sOHyrFcluJDVpiPjABvGz0V9W7p4c3taooG4qy7WTKkx6qg+
LcOblMFmoD7q+lMTidoWV+/siwkpWN6Lo1wQqbJh7FufVgDUEwv+DdV/VxO9GINLp5VaqZJeM+uT
Xi++UaPQXULDfEl2pH/SR/JoyaVXGqANZdbBasz9sCqCR/n1YvzFT+DumVYHnRAeffhukN9lUqBF
6+c1ClNemeVOjahlOvM92AElGFvwB90MIAgkpgtdWVGx5WqAvvgp7O8XK24DviRVHTaskptuZilu
Z9QB7BdFL0L25W4cDB5Uk7ZSO2RLpZ5I1riJYbsVWnzerIGG1rw0RuzJqm/J73jRBYRkqQdHAUH1
4IqgH6LcxVS5jFqqSGY1tl2fLNI/q3XpzukTHKECOt2PAOyn0c9i/K5Uz1my7gs6+TFYl5M9uG0M
+L3+q43h605FhbbrJ8uSFUZV0InMrX9XpHFLTLU+5TBobmt0PQxfkhvPNkW6E9e/9NdI3FU8a7ZW
pdTApiOm39n3apVACVSkwvqXVf4ahlvl1bDbVoLeJl7gOF5u6qvpqaDu0nvxYd7VTzlTuo2hjEl+
TqAzfNwOVFeoA+wjfw3PR3uytmO7NCokEcDQhVTImNDmMVkAjBuhhtOP723xqNbohUBaxJE0GIxU
na/H/UmfbH+d1q01dH6M/Kq0mNRkJnsT6UTSLdfvpK9fyV0TIFVMsGJX6pMEIl3qziPZQljZTfRz
IyynCnbY5zPm4oSXRdU0FPWv02xtyhRy9NYWoD1JCNu93rP4WvrPv18MNNsRfDllBSKS5c9VhouK
2b4aPbxOY8traeVNEy5d+b0ojGdJRHy9+la5GJu7OKRea8YEYnynJDskMnHkBgofNoW+1jNRTrn0
PMoinrRwvtxFgnJivfQNdB4YDKo5V3B6Yxz05uE/YKOI5sfdGFFULaDw4SO2/gAqW3MuN8tdgScC
eGSdFrJxmekvjrME4bAPSwtvnytB8PjM7S6+bdmac1HbONUzEBhp9CvXN3Ynok38JUP897H4BJ5d
jDKUPZ2svLZQ21lPSchIe7LfnOpQ2xa/m5dp2/8faV+yHTcOLPtFPIfzsOVYk1QaLdkbHsuyOYME
B3D4+huU322x4erCfd0bb9ptFMBEZiIzMkKoXSPaGOeuJNOQMruC4dTxa2VbflWdWFGE10/v8sNy
Y56cV8rZklu2RFeStTmYvykFiMeBEwBiMD3SkE3/B6z0hxjWnxH38zA5H0Pjxs6VEhroE6ihYjq5
jvGe1MOLwfZZlRZulYBcKKfurBII9yXSaUlkCPyhWdXVZtQs9kpj5xqz5Glluq9z42EwZhoqFIQi
4JZWjPGuSAbfSYc0xLMZUjtdCulS/d9lDn/t48Pjb4wCg3fy0hCYfutP/possaO5x+hiVIWJr3y9
/qUE9+wjc9ssJtExX3IVdq4ZD2D/dVu8kSUjpFCKts4oKLm1pQty64sW6Bi2qiI3sRSeDy8plpbJ
FQFNkHS2DA1i5XlYNb3gYXIxs96swjmQOYFWh9Qh4qCB4g/KHSj9BSusNvyHvW1WWPe5ObpxKSgk
/Zb6XNnHYarCWetcSwXuiBCUfnRXztrg+se6MA6AYL9ZkktpFOJIZSHLNca8ZE/1qqDdd153k/rN
LjkVJ9NNd2ASlV3xVPrFdHazMuc2utogTqHMa5azcpqXvp1HBQb9paiNBiZsK1+M4ZvlOP+BkXS9
7jGOeB6S16EpwmU8LTZznUWkHiYyRs5pzIrW1Em1JiYLph6zOVIxaU/HWGDzF/Ofz/2Ya0lnYyuM
1tlQrxXMLn/JnR+JXYdGbgZGjfZYY97/NzPhifK0OpsxUKSswVOP2lN86OB+2U5t3Px35201E6sO
uxcRpZXgOE0uLYmbpiyVAWayaHD5WXPCA53SSlRZWTONK1fP5DKRtmn0GX21GlRFya4I6pv2rXzp
wUm0lovU3LOerp+oaFucM3HMtLUJnXDvWJSq5U41oe8gGt4XeCweGm12ad7lDF9tmfPjLN8OTDSK
JbhVJuc+utaWjSSB59XUXxqtblNddu0F/OdOGl4/MJG9c+4inqpmMVrspcNcuTJ/KVELtaejUUJx
xFEFblG0Lc5ZLL0i1U48wtzVs5Ol/mDt63hPyb9D7G1uMecsMlWeliZfdwVoNXrnYMR61n0wYiXo
ZJNoFKGiLugM/s3f8+jnzMJIVF4AL1HL6UOiSUGmt76mj099ruI6J7tpRO+8NPxSb3ZSvtx1+hCo
5iPopXdNvlPKI417T2HaqZraN02qKk8xHptepAB9uX77eTI8ctpJc5RSNHyCldS6BUcKlEHuV5EX
dWfdiaqAgoticU6mJrOsJhOcDOtxAvpRThuBRYlW4PwLsiJmNDbuu2Hruw4CKJkQaycw2j8g0Xnn
TGaNJdakfy0bgCqjfZMSd5UF1zzlRj2WIExCPV+QX4r2tvq6TSia7TpfGhlG7DRd2DfHiXT/8fQ4
NyPLbd7IDrIUJNxu3AD0S4f/uATnXxDfQCANdo8znfb90vux8LKvx3AlxPBseBluF6aBYWRjddtJ
XWRVEUQqBA049bKfdACcNhRQQ3/Mr2w+Ru9YhVwYCGRrWqVA+IG1KNb49Q0B16y33MZPOmaM0iO+
Fl66IGr183s7sM7Qowis3q+MSDTsdbmg5Hz+pNV+Nj+pLJoFAxf4Sb+pBDpQ0rqwzV4JRsObDtah
vS13K5JWTdz0p3QcDHcUFWk/tEP/PP3PH8EZqTrOC6uVsjkrdu7O2TubjxVeJtSAqGCNh6RchjWq
2Iqu7DXMnxULc40CE2Kgb9Cnr7NWu6aVQDO4OJumFSgEhARJfpDVNiypgr9m+8wC6wCgtLLToJHN
3DnJwr5OFzcf9DcQIu2XSvtSlGWUDSV6ZEP11ewSTwN/y/VIebkGsDlv7raU8qLbstWvtXHLXXEP
cAVv1gOSNe2m2hNAXczWi0WUMZe9wOcBcxfIbHVWdQRf2UrInhUvPUThBBu7/GT4XIILy7SRNLNT
sTEzvrPzL0iqIaqQuuNcnlTzIdWNaLDBcZnWrmpFWSv9q+fZ5/JcsB562+ohHYQdFszt+8UHLiG0
QdFfpQ3YLfeWJYKwXHbpf63Is0tYY2IwI1/l4cBmMcIEWx2TEm9yZkWCoxW4DZ5fwkgn1USlfrWZ
lZSsOoDUVUU2wm6QX4F4PA9icNDZof3gaK6IJ+eCeM6alXzuk4u/VgyqidLA6lAj/5VgGLPVdm1/
K1sBo5E93LQv1SENoUzgt1/KHfkGdsO3UdtrYBSqAHoQhILLjvrz13Cx2knq0ozTtZfbNtAwwFzv
8qvXHq+fuGgRzilOA0l1DPDh06bf2ACsR39vzKK36OVWwuZgOa83zRSCZgw3pkflZ1WprD2l9nGi
NhTLjhae28OJYGawU4Il9+m/kAz8+4flXJHKNEVjAPdjhor5BZjki59y76vn7tTdYfDcd3bKWX4Q
laAErohvk6tZXhrqvMZAchjb0V/EYyEXERObg+VckWRpktVU2FhDbhTtl6OOUZtr7kx3jXk3lotb
0tsm10TXdDW9K1FM41xQY3WxYaT4nmqkHvBigNp67JO3zKv3tY/Gp2gaRWClfHuclRP4ZTRY6ZA+
aglG3fTS0xRDkEBeLO5asmOYAGkqsvmB/91kCDLQBcVQ1L+9D5SisS0L+h806ldspgfnU7m2Iegh
X4yT21U546RzlbRNUuAK7vO7Klh2TNvNDFXlOVxljncm2VeLXwuaqJeOdLsqZzl4WyZZgr4/4uTt
VORoKIGI0cwEsWo1BN5QtqtwhlJnpJskwDawt1XOuN/91gQSKcZfChubZfgApZVES2c9x8MJgjjj
nVUvu5q+puNJMohoyPWS7W/X4hAUIyRWskRtgKBIJ9c0X1j/msUYbTPepRgcT1lgToAoFRCpsly9
P+S16MtdcivbH8BFqaaXDYB1S2y2RqZX3+VqurseFC4ClbdLrGewuQiKUWpsYDDJtR4AMZ8b2bhb
cq8t77Xb6pTfqqAjSNoIhHY9qP9YUHWeaJcXY8b2N3CRKTVJLgFIDQIEvLwnoOwT9HxDQCq0Djhh
Bqr/3ksGV6ZBe9/8bKFiK7BdwQ3RuHupd0AyWnhVnon9PqH60utfTaAhrx+14ILwMcIyQfoP6q4a
knVRYd1W6n0ro/C8PGbyCqN8nZfCv77ipWRue67cxZdIY6IH6NQgFiah0uND1s9TP4ZTJQwTos1x
t1+SIMg3GKulhlrIzjRiw52kadAMNdC12oME5txE1ZiBRe1g+eZtwcL/+BH5yDHLEjSDDFhybz9g
xi5cigNlqcCFC/bJkxkttMljRkAWoM3kZFkjhl4nN7PLPab7fjbmSzzTlyJXhMMZArfHw4f7SZ6B
kChtXFN2Svd2lHrOC8R6vi/eEjSBEzUH9c1BdnPdgkQR6w88sV3oOlEte51jCCHRtwPGBok6FFMR
J2U/671ed8sbkfKbwPHxzEXlNBpxW+NblhBWkZw7LRWNmwvuBo/YNRYpaecSV94sxqgYx1Dp5t2U
omAxV6HgEC+9Ijf3kMdRQdYcUuYDqcHgke1wNYibfJtHoHrB4rtW+zNdgOAVfrbVnDZefS6Yotkt
VvxNAvfxIFc8kBUyJbA8jHoE8q6Q30Q1D9Ghcg6nHHQCwZQKh9o+dNPNZDWhUuw1cJ4KTlRkH5y7
aQE5K+UavrQLxkDz89BUwvqZvDXB4g177C32Y1E/4OLswOYz8pxFiporYOvG7mYNtNZPtHoznAfT
nL2ifK4hVJnjYij9KHDiF7eqYOJL1RXddvjBSh016WTMUqBkoIfVWrZPpEKQIF6s0VubNdbfsDEX
p18ocPwVpkNv5gf4slD9ydCVrb7l5/iuBxOvy45NgNrUydHd6SeQfqjxiuqIF2/J5kesQXrzIxrd
RAWpSxBCktNSN25SmpjsA89Dvu9IEqBOFlkApCeoMbNjKt3WxatJX3tSQim8dy1lCJbWjsoGj3ZW
gp33Dly4Au9/kYtne1DrBdj8RpZbqUTs7LPWKeWefUfrUHlhL1lE/clw5VD1513pTWftK5SAQ2Z4
qYiNQGQU3P3OYlPWiYmzkpGZ9q3lqWMseiJdzH4334O7zPWY2L1UItNeAa/rLHF8h9HHVcl0ZeKu
UQkTZGEgtcPx/fGG2CzJXWtw1eSZVsIONYhSysRynaEaw3SZICBWq76as2/6mP8ieXUn6cZb0TdL
mGI01JUmg3pmD6rjNq1nz6h6EGWA1cCVqoUGJtUhY96a3yvZZr7KGEMBbQLsrBxvLb2t3HacPFU7
qVbtt6kWmfPijuw17bu3aUl/zGriaxo0U5LyZyxL7yxBSeq+ALDXMBRQTi8gGB6yGGejSa9zv7iU
PWW0cxftCD4TrwJzw1yZwaSoIctHnzWggqbO0aprdBYOEubzFtn0R9B4aBADgKSSqwB958yJRxIo
NwHymeRsr81KVOaBlFZhmaEtVcv4Fyso5O2rWdmrGKPIVPCa4RyG7ig5tyj3HjHqeNfhCexWw/Jc
LN1epbbl1SWkBdWM+lKS7ym4OVowFIzIXRjdqTqGJbCVuHhsxpsuw5x6qxxnsHeSItJQLq+sxO2s
xsXAgFvpr5X8YOYPXfcwjr90+ZaYgJjd2sPoxdXTHCe/8nRl2gaxmPI9qS1fMVLwQHfZ0/V4cDE7
+l+7cWR+OpaR2ICQ6uojp2NLqVfIzU5brLDC8PSCUZrrq10OBJvluHfhpHemNDoqSPkAIoRMFNiH
tCjdqTvRY/fyy2iz0nphNv6mSQuYwIrPQfNOG6jbG73bQASTSDfUgqbPvCpxGh5NiZeMlTfXnT9m
wTjc93EfTvhqePl7ua4JburF99LmZ62uY/OzSla3ZjFP9nnOQc8ze1R61s3MFxzzVSeHr7r+980q
1tiPMUskch7XMTLZG4HxS+Kd7LhKdj80X0j6KA9fTMxB5faNA5nMfsr213+DyLC4mBRTbZFHkCNh
tqFx4wlIw9JNh/cGw13xLJSLulTi+yu6YMNcdLHHtpO73EB0cebjMoOxdMagMoRvk1vMuruFiia5
DbSx8R8/JxdNtGnJDMPC9ZFzMOdoTkTpK01awSW9nJRurIYLKBYp5sXECxgVIuhiR9LtAowokV0T
mgrSfezqu2GniOqJHwXKf4wpOFQuprAkrgmxR+s2N6oXUOPDWhS00lCU1qzhZBAwjRvJgZX1gYG1
IutBxjrrQW9HcjXdawn4UqlWfAd4YXHl3vyZtuqd3MwHM6dBqqpHmrJiT4vKcRtZzj2pKSEOzIZ4
n1Kpc5sY7Gtd9xTX+IyJVvwYHem1cvrEnbXmKM3lXkkNsE9KrmnkoorcRajdxp54FLnemDZGgxHB
lelLV+zVlQG2deEj7eQnI76mWK5UJ35qHAstmFo7SNq9npwyuwkTXcR/chF6vf01nNdU2tTuOgZM
6DjjAZSXnpwZLkAQaGUm3qJQUH7bwVBAhVabQVv3/8+bjhbkp/V9wD823sQwrUUrx9k+UwkVXnAr
OdmTDF0AA8Po153GxVfQZiXOOxqgsVC1FThU5G0k1XicpBbqHtJO15nAP4lC0Uede7OrWUusVqNk
zZjeujH7GmdFsJDeh3ogBibBY1/MUaY6xyQW7fIiZ9z2QDnfOGSTo6fpRy6soTSAsEMeLNCMr4pV
IMEw46OowiM6WM4/Iro1tZoA6JiVL6j1uOYy+DPN/T6XBecqCHAfN2t7rGkxJ7KNRNRBAhdDsbzp
oRQI8pHrlnKx+mqbsqUjW0CE4teZqnomhTP9fqfPQeeRx3GOMAYs9ccKhbMbyGhEy6Hes4gtnVeC
sEKw04uwp+1P4LyyUajKUugmOTd+F2gh8XOIQ413crh26TTBapfi6XYx5+8hXarKPhtH7Dermv1S
lgHrsqDKZYjRG24lfsOsPoV3/pv1eBy61DdkVVYjCDll7Gr+sjOglmu+TreguxF8zA9m/WuLcQ4u
7ZRYy9LePpdzE1hL4uHx4o22eRqRtczE3DMVU/OoBFmeDi2PKNYn29UJywKJIY+skdulE+RRCtpH
Uka+Fqb9lC4kQBU3UInpkUr+NiFE6tAhPVXJs6KcmvaWTPW+Um8gVOdJeDEN+uRi0D/xFEdEHH8p
H9seJpeM4jezrp+ZfZbV12Z8L/CCEFwHgXnwUCKnNiw2mvhcc5Tu1QOiEeSf6ht7b7+r0BFAI4AE
4w48h0v9fH3pSxd+uzcu17T1AVP7EFFEbScOq7SOaruIyMKi68tc7Dtu1+GcJrHyzBwq7HAtXOV7
86Dt4n0OEUNg7UNkX+I3xEet9JpZcl7T6ZyxyGqLnGXztda1ULW6oI1/mGW3ryXLb8GzBpGSMS9C
x9krzc+kJB61IoNWftftaKr5Tv9MATiZmsp3ikOuSgFBl2YpBm/WAG1K9lL/UE/T2g7r9cfGOPbj
u0Yei7p1zelWZaCXUWr8mz9sKnmKFQJpieek45qS39qx6IhFd341sq3vBnsBprlt5OzLSy8XIMI8
g5cMavKRXr4WqeoP5p6wR4o8V/BxRUbEudKubKppiOFKc5TQilvFV9xp1+yyE0b3ojocUaAXhUTR
kpxDJaQ3NMcEjsVw2HNXlMfYGl+SSRf4bfVS6N3YLd92pdSOh2bA1hj6cIfFB9305A4PSggyrx78
u8sbvNeykzzqQxvO6x8yyP6G/ZflewUtcpE23cU63PbncK4WwnRjBqZHvFjMDr6xCDOUJ8rOulc1
uqqHvZaK7mV25tfqeMra97GdfSW7nZYfVT6C3gS+eSIeIfk72saGq5D0my59z4qvkybqsAq+kMZ5
TafJR9PqAA2xY0zUxtJuqXu/0EtBUUK0DJd0Lkav9BpF8EmtdzU1/aUBI6zaCTy0yAw4N9nowwBJ
INytglkum0BQCpBEkSR+2euCWuvF98L2G6873txjQ63BppHg7U30ATBHM1R1xwWtjYvOWwctosWh
vob6QxI6sqAgLjpMzmXSplMrUmj2uYFsiIFOcKV/yaVStMNL7/3tDjlPJVNVIXn+kZ38Jotqjytb
SBGKKlb/EAN0xTZUU7MUnlizxG2JTR2tC8gSqF6dPDUVCSptAVc3cTMLdZWl8mw4S8xrKPSoIgyZ
+rNlq2474YGekrCnO7u6QQruWhYKpbKrQf4iKeHjwGcDima3R3ZctPYhy26KWfYc3LhyejRrGtAZ
NBrOo2J+TyGV1dF2cNMu/xpTJfZAWvyWS9lZUZf3mdwTVf5X9+KvnfPknnZW6lYKOdDzPLWeNaMq
C1nZCS/1675/de1/BtnPZTiHpOaUlDRDQ0oDljhthsgkQ2Q3dliM7bEEOVfetQKffPkufi7JO5ac
VL1e6RpoSx6Tpg1VmrjZTL2c1gL+3ouvTNv8XIpzLmAcaHuNqOTcSoNL+7chNQKJ/GKQeioVT5qe
1Pg1jzNBPL18Cz9X5ZxNRqAPzAx8usKs3bQFpW1xSOkcXv9yF6sk281xfsaytDaXM6Kf64Dsrdf5
y8BONfExkhUxALM0eUcc9BYCFqG+LIAYXcShbhfnPE1PR8zJojIB3AQ72V+mR5aH6Fg00K/oXYWF
KeAvq9Qrxn3ZDYTlymcZAByIUYeWGspHERD1Iu/l9vdwLgndl8kmcbWKr1bfK8ezlZ0J/T35m5RE
Urebv3dud4Nm4E47tAe7duUlXORvLXtg1SEGAh3QAOHDSmToXFplYGIykRWdQC75hsknpycHqzmC
wVHgKv7hKfxpcFwyleuzlQ4M09d6JP3Qg2nneNXJiZCsHhLhrgSrqXzTws5pZnWgPT2b+fhYq+m5
V+RIYf0hmfpbI8F7uL2xNMOVGskDaT3FmLHA8q8frMozfqLzlZb6CH7EbgFbivJuMXRo0D9tpxQS
qUAlMgr1vyUwpG/tnEPKFGJRNMVo+aNUM58V+c/rP2g93392oipPBEq7rGtVAyeyFoi1IyBv0DqG
mIPAcSqCW6fKnD/TZENtxwG3zrYqhLiq/dHY1U+jtfBgIfNeqtqfipmBTx6sdyU1DzikwrcGCTBR
x36anUoK57IG+Y+WQcks1p7JQvV95hQqqorQM0qX7Esc45WjDkbnmvMwuXmPZ6uS6ehrs2JnwquY
NNPc0koxe9LP1m0WF4cyXfKgM+d9mrXPYwXGm9wIFxBIkrT1naoO+3LZy3mj7ShU48OW2W9VVZxi
G4/+tqhTt2HgtUzIT0aV+8oCbVY+ekoyuYkzudBCPY4ES+okzBrNt5vXjlW+zqzIocah0umtskpb
KOVuGaACASIjtWx3mtqAAjAjD7YqmW62GEUwJ9KNTBkI/tNs8SWUq9CNBuF6CX3I6pgl5qGV65eJ
zEdzcby2xg9YyuKFWfIHYU8Fk+7unX5+6dTCb5s4SBc89VFgd0ZIxBbabsKMJSHNDV7kB6szDnWb
/cKMS0yPlRktVTR1YJmyBhdoATcn1IvV2TXUg9QWXlx0T5XyVrW7djn0xoEAQVBCqZNRyaU6cv/q
Vq+/xiwTzfOu0eia8XLRiiyTqgwpzqHcg/kQziN+NzDF+zHL0HrjCwPboigur9742ppc6JJsxV7s
FHF5BbuvKaRyhBv27yCsx76rbhqMbr0TtelFXoMLWePUGcPU19AjaoHhX04pid2sx6jPJMiPL45x
fQYjVeaCUVUWZZ3PyHDK0/iFmIFzlF4KJ5DUoMF8SOiglLeADSM0nCDud8uz2bvDmyizM0SHzIUf
OxtGjS0y/HTWRosBrTJ1eo1lJ9AzKEaPWBO8E0scU7dCQu/miWqBXrcKJ6jDz/Z4UBI5rArNS8ed
bEBsa3ihNvTcC8OzB6CIAeCI09mf29pbkr1MfRqrLpS6UMkbvHGug6pVvFqH4kicVe5UyndpCRXe
BaPvjHj2/JKY3wlNImtBI6kpA0fLDjVJPKra3mTflTXwKKodVNVzaqiBZmI0a+VBHJZjTbWdQQpw
/owP1x25IKdS+aabCryB3clII/Ro+AL0iHfz9LbyOoOoRMeIO8iP3/Sj0K8LriDf72Jwx7k+IJND
X75GP+4W/OA4OsCI3cmL4S1uUYx4FC67JtpXbuHHQ3bzUO2UkZXgzNagdpiA4Sc5SAEkV2+lKA/m
FxEk4CIP3eZS8H0sZ6LdIC9IUsqT9SpnHmAAgxY6L/U3+s2SvN/XInZvrZ9zDBrMl+mbWDHhgpoc
BHj+ehCoH72hzZZtlWQpxGjgAwwXGaA/ROS8CrCWrvkj/wKgmJ8fHF8RBO5/KPv8b4Km8t2urFKq
hUjwsSvKmPjLcco9pCvNAVcEjFye9Jy+rZzsWiDtK7xbHZ9NkQHmsj73BRYusjXO9Q5joVeoVK+2
Rr/MEyZIFsw+r8bd237tgy4tFCbnAs/LUy2lfaablYRX/EoZMSZeGsogD59PSe0xI3LQdPCM6MX0
ndt14tY6DHfTTRpky4OKMbr4qGOyTfDsFfhGvn9lTq1cdB2MkZU68ijJdxjcoGIGTWyFVH67fujr
mV67aJwnThlbqCzjzFPtpKGOt7ATXMz1NURnzL0B4k6CZuwka2ettDHUGQ5Vsh9r8tIWiqDIJLAg
vjc161MssQpnN+aTS6U6JIMUXd+MyA/z1Eja2EutzRCrpaTcqwNEqt4H40dtQr2PsWhq070MFdqZ
aSCwjA+1Yx3b8d1uX/vkHOv6LURcdcHFEe2aq1rU4KhJExUpS58wV1aMqHZmwScULcFl96TNlz4l
EvyxbHjgr3QLyQ6vH6woNfl4YWwcYB1TfC10Uz6eKrKn3+dPq04Ewg0UWoGYBUbpvtpjqMsbd8VZ
NOAueCjx02udmcfK7GgwUpU8GTWaNYAeG9m+bdGs0dkhS6qdkVfB9U0Lrt9Hj2CzZ8mgOeDJiHOO
/aaXaGJCE6MDSun6KhdhQpvYonJZX9kvsgVCOeecFY9Kf1c4Ry3BRGz8Sy8dD5/WxzB0uGb/LH2Y
hsdY/qmOy31diySFBZ7gg6tts90G2g52xlTU1+okBMFXNMrf8DR/dJzu4fqWRQfL+RwF/HzMyXBL
sxkgV/DKArTjTY1glX8AG/wVPfkejiWVCikNRM91zKoM2Zs0neJ9dkh9CLOczBBUcJlv+Wo0eER6
EOXR/1DP/1yeK5GmtGoggaSh9Tk9ow/iE5QSWuWrObybzgGTrUEJeUGdIsUVbVzwJfkWTA2odIfK
wtp01aD9m4axtP9pQmJE/YjT9O1d0VxaCQxZ8FV5CRA6asrQp/iqvfRdgeKIAdyyIISI/Lu2usKN
jdpzG4NmAjGkC5o9BhE9+6ABB5m6eWj7RoTuheapqUvu84MoG/mHVvbn91z3v1kbI8fT4gwfp/qb
9wN1CulWzt0fi6eHbVQYkdCG1OsZAD+oZ2Saypw1A1qRt0DquWAW3Jm+FdnhfBQ5AFGFjp/Yg4i5
rDjo0fy/53WH1arIClATDjKhTxeZC5fcaGaTN4saa+dBwWRVdpqxSLcIou9FgsmNc+XHuReSlx1L
sQrmFLzqoQQFiok+Lnjdb5TGt8EHFTqekkJENd2tFCnlcxYamHAbXBWjUTfgr2NRIcxsBXvnR/fa
2urT1ED3hJTNzkEPqsgtyD11goKCIDHgh/fQdJ3NZEZiQJR6ly83VpoJLqRohdV+N3dCn7JEbmyk
BXOLsbwUNHwZESwhcuP8SJ6ipzNDXra2DLSw/Uq+VsE8QZLqAUBDf/Jmnw6uLa+fLKO79v/y+hOk
H/x0Xp1KWZkb8DqrOJaJtw+yHDkoQM+3TgWuHKk2/I6cujWqGVqgH0X9TJHf46f3zMouDFlBAXeF
0egePczNqaDfW5iw37tOVINCJ3X15YQH+I2I5E5krWu42XzkZbQKIy7g2IkENP4IAATkTzpTUJ2/
OAyzuao6nwchAU/kDv413ZP9qhgPkp+DDK601GWYsvBsA6ChFW7Zei24hHPX2ufzocR793p2Inp1
65xnok4dW1WGwx49M8puIay3b307au9Gb/AmPEWJj4gjBUC5QOE6yIMd8UTqy6Joo3M5EmFKW7Ie
WOaVa8w5lmChMGBwQ0hBMGzfJmdRfBNcZX7ab1EnVKEpsqW5/pXK9DSomeALi+KLwWVEiRkr5kSR
UOd7KBgX3qTvYqjKyaEBhsETeRapnwkM1+C8U5FJEKBskYEZSweMf3eSKhBgl8rDdYMRpFs8OW7h
aFPSTHiZm0PrF91DG3+dTH/IRXO1ou2sX3BzD9GrQ/tBQTkgt3JMZagu2CdcpxLs5vJXsnQdTxvA
J4DT/fsyVTwZJgMOE0yks7cin7KDvv/xkXLsRGZ+sZ7yuRaPVtALZ8SMKWrNTkduyHg3lBIaHKCp
zYCdENWwLp7fZjHO/FhS2EY2Ir3pMV+CUl5/kEDoct0WRKfHa5KaY9rmBoWzNNSftAV7f7t8Gemw
7xLzWW6UY6s8DQZY2Fpzp4Fry5NJ93r9J1w0x802uXIA69BjL0d8v8Z+68gQor8GXWUHpfyX6wtd
jkqblTiDRMsws5x5JucpzB4ktwzJXRdVXuGhM2af+iB2W7e/kRq3Fq28uuA/KmOblddPvbkKSZxb
ZSl9IA8xYb4cuiKCMML94MM7euQAoWrwyhTn8VQGRHdF5YjLKclmeS4iTvWS5xIIO5EQqAf1kOzs
xTNqFzp0kYOJgCJ2QTDKFk+FMEru1YHoB1xu6G5+ABcrNR2zJHkJjOvKYmJAoHOHkWBn/MUkr2x8
9tLvrGAMKZr5A8IFNIVkI5rte1l20TRldiBKUD4eXtc+CBczgU1MJ30tvJUx4EY6pllz9UmC2By1
HcVNJMMfuuyNjfaXnDgHCIcAYYXeqdR/b8fOU4rHDkOqmfnkWChfYTIINa2dDeIAGciURM9AmNq6
kgMmlFkt3QLSV2ArUn6yPsuR9cz4Xx07AzAnhdivOh5oJ+h2Cg+cc4p92YwsU2BwumF4xpSAXrFx
KXpZcv/NwXgp04iX6RpUnAFsoXijjRifSjs3Qae2HF8gJOpquR7Y/ZNiJvcpGb91GOHHYBYZXrRF
BM0XGCiG6f9+P2Zj0ovZXuGryJlt3TWb04g/TS/NQ0y4H+ZwQVOqheKJa77NPbYhbtys0fWfTeIP
fdUGs2dTmiGhkNnglZQEceb4S/bDaG56q3QtA2z8GPEsGVJnSfUSynzHbnapIvmFzHxbQcVrwTRI
MrpTV51sbalAIRG7hUwF76SL+f1ftwlcCn8/LcrqWl1seEzS2ZilhqpafA/adpeVj21jeQv4kFMq
mie67qb/kGaFxJuRxQ1CH9jhsSgNe9Kj/ynt6i4VdC0u49k2G+QcNUZN47FBNeycOZXXFLaXrigB
50fBDE8tmJcod5iLDrtKxIZ8PeQCZ/L3k4XQCmAnOfCz6TjsFpPtm4SEpiFSkL6cLW82yDnkUk5T
upTAztYgGQHPIu5j4k2FctPK7zaeChO1vdmSMen+mkEeTxmtJ73FqDobBa/Vyxu2HNVRoCFnfjTX
N4FpKDqHMoZR6aZ86iTqzeOvCbCX64H3ck/U+lyF87YyrbI8mWGw6/WG/KmVRuBuX45FoD9Lqou+
l+/c6EgO0RLTyzN0ynRINQshXRefDJ8/g2fIHwiIf7IeZtVm3+sWIoSqGQp2ehEyvFmCy9l0u7NR
Q8VO9SjZGZ0PjFBp7ulN7APyfaD75gERgN3LedjFYd17qNpIqOle/xUX3Sk+KLRYbUsB2Jcz4zYv
Bjbn5joAv2o4dF5ju81jBZTTGep8awFgpeyyBhBpudLX/HkW1Vb/h7Tr6nEc55a/SICorFdFh7bd
Ob0I3bMzVKJy/vW31Atsezhe8+Lbx0Uv5pgUeXhCnaqLN/j8F3AHXJ5U025KDOitUDG2y0LNAW/Y
9v+h4nPpo55b4kKLVk6zQpqABW996QT107V0noXxM4IJkCPsFEfcXr+Y+p/b5M6zJdNEHqRKg6KJ
4U7Fc1W8UuBDAODYm1B/6dvXqrjrGYpyVbm3urcJ6PhuGHun6HXLNRI7d4om8TVmvqqZ8raMUbED
LLxx5l6oqLuGz/yzdv5b+UggHYDNtLA/U6C/rpyG8KROuZ381Gmg6Sx6ygWf4+tgnDmUETRjY9Nh
ayr2PiY/ZibiFr+IbbCJTQzZ0iDuZnL5QpGxJreyxcYVW0EG9SHL/Lb3ksMYoCPsVO/zS/5TL4V6
IZdc5bnddeVnKyv0CRyNAHSfqgRkv82vJaLgR53863d3Pa5/fq7v1XFXNyd6b8omAlNWJIgmUUOJ
CYhAaqiAo1vZP163dimSOF8Td03JmHeZDnK/U4Ecr2OVXxUQTmSHvDMhFfmCechwwTW6bvRiznlu
lbuyUJPTjDlFYaBZJWaeiyDaqmF+XBkGRiF34Fe99dqOcpeVsNTMYiuqbnM27YgOSV8GLTsfl3UT
JZM/t6qvm9OBFIy6VqPsWmQdI6TVwKLB3LHOw8jG3NwMtWt72qta1rpmrdYbcxj+GsvhV0rrkDQE
lOrWo5R2N4Ml7VmR75Q2wtVPPnKM9FVdu6UJcyFK5KqlggCmW8uyBQuM2TouBDKRQH8mkHrWZWdC
79jtkuhoSxkVbP261mt7wTmDYliypRxUdhqI4dRThfEwTIG1n3GeOIhGkr4THOeLOTeiC82wTMMw
iMU9iGDIhCAsZGpPRps5WlP6s2w+jAm4DoferxlmPmTixcV7xPotkXMXk4sPCwMsc2LbZJICKpv3
BqlEyMzV7B8bcfazuBBaMZHWxZiQB+UbcBV3pQvF760W1A/U6wV7vt6ha6Y4f6UBjKmkFH5D7XZN
Ck20ws+kN4x8eoJrdSn2ON9qzkElXdYzPZ0YVBcSQJVnt8JpM+/i4aMfV9SP7UrDDxkKodftrv/s
tfVxHmsouqSn2cBOownxlcafLSqIqoSHiHNThrz0DQMYGvFj/phsxlDfJ+/ZYeWTG3wdWE3M5c4v
5q2I+fQiOcn5lnKeygRwE0NCM6S2obmY2uCt/DGlc0CWn3QBJwjBHOOemjJAHcBxI8uG1AJocF5r
/U5CBB+VmUuaHSmVgBqyG2dBbYxeSik039EMnsGbTpc7xdo31vMyvoLNCXBTlAWW5gGj6qhJtXYB
DiF0vq1U3pjsZ1K+2yURZJOi78f5R0aLNlXATnSSko8C32+wFcH3E1ngvE5pIuweCT6fLZ2sATQK
Cguvn8GLoJSzD8UXZictykGSQ9ipzZXK6Wp6AH+0W6WYgMns0MiAKoA7LpJdL9sBrcvdvNSOheFY
Nc88ScsE/mU981fuhM15PVoUhqWr8LOtVvp2Oe7NCSwCQBlcX7bIDOfF0irW5RbwlJNR/FXJDw1m
BzGJ8L9k4+d7yzmwWga9n04LCbE8nrKAhSS0QwRargip+6WpdW3b1oN0FmJVagFWtSazT9ZkOnWt
OR2V/BaCDpLSeMAWujn9zCZoVWR6vSl1uk3lZpdO/V2TknFjKCmU6vTcdAoy2Jhpbxs89Xh2ZDt6
ikv2QhNU6yCf96umw/wzHqsCNG3WS0+fijx3hjYLIvtpSKK9nmQBNM6305zto0YKRvm2Mm7s4oW1
ipsxUAHbtwO0ujZFmt2OeuN2xZMFel042cPYbRcVSHDwlDauJt9OlXLQWuU21hvq0zRukNynYYx/
Kyorv4PXdku5UL26qROU2HVf7gbv+jG5OB1+/gU5F922M2IKUMWeWLotojcTuPYl7/e1UTZ+lw6I
RBSvKVJnVOtDbEPRzRyDPLqx5qDr0r2ctJsUmuH1uEdRxluKh1zToTwB0ZhRdeD/wxK6KXGSCw7e
xWG385/Nuf1G6yyWMxy87gfmn+6KR2hFMr99goJR5qO/eAAvVRgfZ3TVu+f5RncTLw3znykYjK9v
4MV6zfkv4d6BMdVNe+rwhv89yIE2CBDkaAWuBfx0X4XmmwhKI/CZNueVO5PQ2CrhlUcjYGrtmIMl
iEsuEgSdL4pzy0SNWGrVMDEFUcjWiRiPUCSHKzxohYcnssjixXTjn6jrj5E6loDFwrDhr7R3zKfd
lLv6KUFF9QGzWdsRtJUGOPqAZ9mmfuKJRjkF31Dhp+nKnmiQ04RPlkCgBn8ySbt0LjdLnW1yTUGB
PHHMMdtNww/MSyDlGrzJRHlEE83oX3faf0zRZQptraoFNh/Twd48mbtCeTfxWF0/shetqAqAJqYm
azrfjwcTTDQYrJNOTfxJejB8QEDUFoW2F7/ntxG+B4/CgsKkWo+Ocy7fSCS+mQuGQa/7YTopgGdP
Xb5J5FoQTVzMYc6Mcm/r2M4p5o5qBjVyyJFKsR8VqaeuE2dYZjI/dJNIeu7iXTyzyD2zLBoAputm
Bs0LaW/ZGxyV7fWvddlDn5ng3tgm0Wul0NToOOAuah+tqwagM7QtJwIDDd2P73kgoUOGLgieM4d8
ZJgRJE570xyVjbQVOZ/LAffZz1l35Owh1gxks4OMyVMgFkP2DLYUn3wu2tZ2owfT/7t8WI1+LVZl
vVy7PDPNvVWWRdsmSeU11leD7lS9ta2DqS2PPg2YEsLoCqoEaQHgNso8T6KFry/KHwHImXHuxVHH
UZ77WouOE/krK3/lqgnVIcDFIeh1/YNfRNvaZ5a4F4UxnTVFX8IVmkhg2KMmD64Vbbu5goARGGZz
PKgPkB91WuEYtcA16NzTQjtZzhJjhdm9tn4HZSe6qz6Xe/DNhvEeibnXbhRBPLyu5tq+ck9NaWey
oSY9npox9evx08CoaqY9pYoF+mhN4CBEe8vX+RsloQtVkAxAmXaraE60nU+GowRlkJfCoFXgHP4Q
wqVASrSmNdxZhn2qzMOU1ffXz4pg83jB21pvI3lRG3ZSW8QBdQl+nJcxe5NXmmQiopUWLYdzRHZJ
YwShEBToyrsk3cXGIAgCRAbWv5+5ln6K4zHr4elijCcY0n1vi9pNX8i7K6eNV7mVmjLOI9kc7iIi
hbq0nHo2Y7oYemWDMf2squGmjvQwUsizpY+to5VZAP7QTbsUB6pOD0WtbVgE9WKwwsXKvqu6hwrw
F8V8SIf7vAAhZ/cM1Ap6rD/NdJ80uTOpwVQ9zk2zK5fBM+qgLEaHyXAcme7UqOtjYCKImt5LMZLb
YT50Te2DXI88OaOPXW8f2JhtJ12kkCO46bwYbwr95yTqEOGR/rXLbSc33jTl4/rpFH1PzpGpnRT3
AAZJpxIsIKS9nw1BknsRy3DmKg3OX+kp1YmU4MR0ATjkPTuwdvm2epQhPG2Fmos5QxBBtGC1knYt
FPi86HU5ZMH/NNh5/jM4HxYv2rKMamxjgJxulCd7uUljy1XoFqzk6Rhob7VX3sge7R3ApEbU0iX9
qGceSEEKV9RluRy7fz8fvGpvNPW21mfRcDcbUmjbhr+01nZJ1NvJRuQgIfPs40AqrZ3OFp9ksyPP
wyOKaN71jy84YLwmrxL1JZqqCOgnom/yDAJySRHIORUcgS8RhSs3mpfjTZtehz6eHB2rSfNBiw44
NYptU3oYsuohRa7kQndKdWIT/LlVKT3YivES96Vn0uYG0jefk63vqqHYGF2CRF8uMdMNPrSI/izB
FT+Uf9WaIb+SCiwepaMTcKhN87wfivRBH4fNLIEPeLGLOz3+lYKPqbCIB1ixP6JzwCJgGy3tc2lf
1qhhBOlpfoD4sV/NQ6CZvS+1yo0qGz5GFCOWOHOYgYftdSoPS/SLZS+xJePpp3fKbECELwkipvqt
ziCnBCxxnd5YA9lFKruXDeAEgBqvWzVsGNmT/G1p432Rz36taSB4kh2GRD7TTL9f2L7IyGmK8/uu
rPb4px0D4E5mT42XSvoMikvgWcpG3Q/14kBLiRHZsbXETeTJV2w0petW9CQLAiteingCtFWVKDKF
XK78ybipNJAYNnOgDPtOf+tbtErRGU2zzMtQvB5SxVX6zo0m/DdY0uXx9fq5/cJEXztQXJSp1UyT
7Ao+Zcp6bwJreC8XTtNBkjXekWYLQRinH9pAGUF13Km+OYLAo6pBjghV3FjeFUl6awHi1UWo0uo0
bAcZPIunFJzj42S9N/RmjkA2Pf0yFxNh3RKOEDyyix9zDLW8NHKKqnM1THZYZuzJ5H5WGj8ZdIx/
zp7cPcmlgc0BXlZOQAjQB6w9pvVfudJBkFYV3OCv4aprO8GFvIUBKMo8wn8PQfEoLy4YxOpdHaIW
heL1fpX3yo+1Nweth8PhsaA46J4RzpsCQ/RmqIAPTdvXBFwWoqLL5S77mY/jXpbYyisILxTg5tpq
O+tZ38RQmHAG4mZhcmh8C5LoEOYOIqcL7VuzcHvMEogGqC8y/J95fV6jWRoM04hZg5JkQR1pfEzM
fVHWOJGJm1u1W7WHFAjCSp5u2mSvmcUvaLeHFuQt6gWEr4B5dMcG4KXrx/dyLeNsa7i3yGB5EZO8
Yyf5jt5HO/0F5CWjozKn9gZ8JXDASJ76dt2oIAy1OIwea6soznKEoRVGkqfpNgXvkToe0AN1MkRR
140R5XrGwPcN+2WJ9ES2hztIeHm08Kpg2nzV2zTX2othCxcHhs++s7X+nrOwVLHN0qoYBV9ADhRk
g/avFOjgExloOCJoG5p+V5fVs8zAUxOBI0Qp1bBb0EWtqr/IUNdBX7buEEH0g+2NJozt5/+4IVxg
jrEA1lTG+gN3S6D4eTDttS3K1kaQ+sZR1PkS+GuLi9LNoa3GfLXGchLoeRvYynsDYBiLUsGXVtaz
esUBWZwrlpQZtekB2ZoaR8+YQtgl5eKpw61O0BQ7QFRtkxVk3zUzsoUEzLYZFGJCs7jBbLVTDse2
eFMBi89aDNtUeH77CnjbMI4xI9/ihb/P4s9OAmC0ebajWOA8RaGpxTlPkxJ0HvrKPjXZfUKeGKgT
TUjjRFAlSABLUew3WX+dqsk18MJ1uuKY9l0C39/XtybGw+Pp1sZsEIlQuEa/lpj3kzlsAPo3vaxk
gnEWQd3M4twpNZKMNgzJQKKr25Q+VQVxZAbYL72n0ug2k4gAcT0j1z4sF7crpSlnA421U5ZnYMkZ
3DhRBFVOkQnOD5bLLFcdCJtPkvlDtVWfjHV4/d4JIly+sUi7SqfW0rLTAqhXW6IVW6suLRr/uhlR
zYLvGNo9hOMjBkBCdJB+ZBu6G28RHjjLuxgGKXpY+ZkPO47VVhmxazOGAaJQ/hifKDjUnFjxDfCf
bVEp8VrJXQliGhcE0ftVbPcoelovoUKJrqA4bSiGoWs8kMs2qgyRF9L0Lpjd2Y/d/CGZHL11m336
Ip/UHdij0NqvXOlWfyNvTSE4PBccz2/2OR83FtDDk0cg4wzrAarGYEh9aIaT3VRO38tOZz9AslLg
MC6c199Mcr4uKZZ2tCxjuKNxBq0/yNKqi+gkXYCB/GaD80ng05cnTPCwU1YdbWMHBkHXbBtfUQdf
UxBM0hnVxV0Lvq7rR/iCf/nNLudfBh15HzVxU4Yk2RLoBUwm8eO0fozUxq1Q7CkaKtjOdbs4D/Ob
Sc7DJMnQliYUt04dm8Bll2/bptxZEhH4gEvZ9m92ODdD47qMhqlaBXBBhPdE/ZUPfvDlm8ZNdwg8
BU/ipeDn3B4fatG4Y2ZTV2sBU1JdMPWEhte+si111af/R6C9hg5XtpGPtdQYbNyACK3mqi2D9A/Y
Sljp9hrogW/i3iHgwMfghSOFKpqr0i16LZbS4T3z9DfRhJ1w7VwgppZanfc6iLI7C1JnZHqpKwWT
/ZHtZyBZS61ntTlKUjiofRhlxkFNDdH2rwf12nZwkVaR6YVdDLiksnSk6IzbGfEY/dAkbWM2ueAI
X0Ku/PatV5dxFniWdBjBf6Gvge46Kg3KBOMQP1iq5Hd7NSS+slFUFuYARgpO9YUQ7zfDnC9qUgxy
FBG+eq/v7WozaXY41PcpTQR+QXBJ+RhJA3ll2zW5ferLX0DA5NXPRRO0FwRulQ9tGjteYo1qwIDL
vVM1nzK7u+7bLuHZf9ssztOUtmrLTQxPAw/jTuh7WdVHgShPkSfH1Go/jZ7nZqO1g2DzRCvjPA9m
5ia1yLThrpWj9wGYs7KRPgVrW2/UlfPOhzgpqUcAZmBjBVTLtYO8LvLodvBLL0K5NXVE1UvBovhY
ZzYg3C43KTJJPXZNG8ioxRbs2yXsyPkH42McymyJUpri1M35o9FAFJGi5AJYwwjG3j4KB/MG4+p+
x97r5KcUH5VsfpPVxxmqPko3HSAItBnnO2LcSQtiIyMb/GxElaO6GZLlQbJ/Cr6B4NHmVWR1Yjdp
nSEWWic2UHvZdJvO14J8J9JbEzg3m3M3UKqlZkkShgknG0Fe42j9ABWQGgxKo0OsX9fXJbj79vr3
M+cWGaB+oiWcudXovja2oTHsiUQEgZzIChfxrKTELYPK56mHdIqso5BlvYGmSeBkBP7SXnf2bC2q
HbV2ZgGcNreryOCLOvRBhjFKm1be9V0T3Q/O2Zhgb26NBfcjUu86ikJbNAbXLYjWwrkVJNML6VIc
t5KEXW+Az9QMRxTXErZs/oslnZ/szBLkS1aVAaKI9tuMCbORHDuoT0Pt/r8Z4mAhZVIqWm9B81Lq
1F1Umm6hASKWK04Lacjrpq6fN52fvyzTRZMY8J0nLRm83O4282R7wCgLPpLIDBeHNKSlo57k7NTI
t1qEeeLxqaKxYC3X/YHOi3iqbNRtDcxfoBeoE5eACbvJwHHdzK4KQQGnnmVBGUK0qvXvv10juS8U
RcpPtlaFtNIDcH0H0I8X+IRLSe7ZA6DL6xU4s6MnFsNAIvQE4y368ls99uO3wtP304besJt0Ux12
EoTb0L1VwOeR7xIha5JoazmHkdetPksNAqwKR6WQR7dFWXFWO782MPU3WaIYRbSznNuI7GqOdYxR
n2QoLLc+KEjD1CtBb9BBoRjyIdAxdldheSJquAtidp2nEwaqdahHqUUPeGZbSKy7pAKfAFgrx+SF
oOElz1vZap2e7tTlo1JtwRleF/bvAQxmwn7/1CDmihs6IIRemy5K+UlqApHQTxI9yGTw1FEUvwjy
Qf2rmHN2thqNxUDvYqejp9mlmz6kP7MUVXfkSMQt/CK0++11lyPa4q+/n5lU0L5ndg+Tf6cJkF17
SjBUCSqlIKKOCAclXCHne7pYqWotw7lV1fEzUfo00FR11dqJPXCoB1bR/VpUamC+RD2OOb7tokiO
UtZuOX/+x5VzEQs03UEfr42Q7VNdY7fSA9Jw2KXPazsqEU75CQJH/StfO9tojRCgblvQWyqh/WM6
WWh3QY/txjzpr+URAt4+2mIhoOKT23wUjn6ot809C8ZNLXg4L805njuwr7+f/RBgv4guyQjLZ3Dp
LdAq06dnQztaXutViQsBwcynmSs9LumtqPV2+UKplq0omqxaPBHbkHUYGk1L9aRMKLvPkv5O6tmv
+gQTXEiGe3N0iyz5n567b6PK77dYKzQyz90Mbjb7aAMQP+o/E0OEKf+XRO7bCnewKVSdx5Qhtkr1
xStMhhFdBY0zgtrumzI/a/WhtnoX+yJ4jy617PA5vw1zxxjaxPKgkyjH0ONKx9i69YE9mf7gSmHu
S2/2regO/8tJ/rbIvbRLPC9aDNKkk1odlr4Ipf5Y6zLqum0V1OlJlms/q1K3Ljq/BZ50ksEuGt+y
FoPByjsrNlIG/2LdSknitvmO6Rud3ufsneaHESLz12/55YD0+7dyr3WSJHMKTpT8NM+nbNpq6BT0
+fuQiELry2/ktx3uTZYlFYW8dq0YNgdLbb06f6uyXLCYr3rDnw/StxXuJZbkMqNSXkonCXBHzUJh
rVW3dKYT2OAnjIHGOQpsRqP5pqmxQG3zZJPQDLOoHYjaRnuXqRDvW37ppQS+lga6AzVYY35QcEWA
2d2dyvt4sD0F/5Oe/mwt6M5KAFtDWqqoNLeaXll8m0ITFwQaLkTY3CJ/gIwrEA6LOzNoXmuypw+p
22eA0qg/qZW6tGm9mN2TDFgWBEQp5KMqSb0tl2hbaMoxBghF1fSwnqljUcA07NfUzoMlG7woNfxI
GoNyRGkUkoP1+LNV7mbltu1u1Zp6UwElCPmdJJlTlrE3Tj+W5NAqT1bBPqR42bOlP+I0fdIU4MxV
asV+Mkwa5Pb4TIroCMVPLzIir6GpYOrtUsPlt/vIpUC1qmRjLpk4caO+J4W1ZdYIeE3lGnJ67LXc
NfPMpXSPgqQrxYXAu1+ODf85ITxyPsaEWK/P8AY6yvM1qlZNrvlV3fkgEdpbqqhAJvIFPJVdBYBH
Z8KdInyIwhHcFC1U6zd09MEHAUrYGrn/TnVz33hJ39NwDiMUuRx6ysMeBwU8SAJvKLiGPNOdBSUf
omuIZvSucGcF8qY6ccdE1JK4hN44/8g65+2tdrC0bKjQab3pfeMXtjhAnHa/vNgAsc8ephXsHXj6
fRzU2+sOTbRCzt23k2bUbEHeC8db4YI0SrhMoiqXcH2ci68tqhiNbOenzht94oF1cVsDKkHvMgAi
pZAF9KELDOAlRI+L6Pxy/pokUkXLNa3vqXys1MEbKVgYSvtYZLlrZKnguoiebZ6nxsz1PI4jHecX
IqbRWzYvbjbkTmUzoNlAY6Xdd0vmd5j9u/4ZL01C/HaCOFc+o4yY0SRfOSCbLXoh01bfF0H60G1q
j21nD8bHE3vIw0VUZfiXGPzbR3AeSrabyCQSfIQ8Ur8qVVcaZ1wShIJGAsIglOst2QMexW0lw82U
5EVDR1/RRJn0v6Qe//wOHk4P/qmIxZmMvBJTmW38WMflsdKzwWks6Ti19wVJt6Y1BYMJCEynvjSd
iK5N9Pl5kL2tx2a2ZJZ1ouocmNnolVbtGZrtFyzaanbjawbZmuhLKXkfXj8BgovMo+97BkLfuIIL
qXrzZKaKn2Tza0FESxR56K/Z2LNwH/0srU56XOWy/VQT6ibTBwIw0M3HIeh0ASNGNdi4z83ShfYp
0Bq6U+lhXN21aQlaNCOYtRZjkakN9Ga1tSJA2ZPjMNUGhJVJ4tVxWCnZ/fWtEcW0Bufk5r5J4tYG
Y1M3G5DzvZ2NR8uOD5V1MOfIj8iviMZ+31tOitn1pPDA04qcRYTC+ZcW2vcB5bygYeUWuAXhHMBl
58n+SmtopQ5Dj7a9KYCEy93kQdQ9Ex0LzgFmUcskbcLngh5CsLRHy06goC2a4rsEMDp3PwYXrxIz
GiOzQCa2ytis5KZpkDzVkKZ3OiOkuxURJwMy6saAmQYQsYaYM/WUoySkdFYEHp9H4WO+vqrBiYjE
KZf8ObmzINLcjXIQj5AJkGvXZBPUH9R91GtOprzrXe/LEKiEEDF8l+JpSgtmgcbNgWC1ldNMENhF
xmeZN7edetC7j7jCJIaUeEkuOh+C3MLg/GjVqxLJe+QWi9k5M9TRtfQpUe6XXnSHRQeRR+VLmbyO
jzVQNjkMHlrpPmCZKSivB3elqSjupsO4YQIGt0sDc+dHhMfg57XOkEEM6onRERhmFoNTJ4VOIAh3
J3o7V6VXaWbroOmzdvTb6kCzeQ7rZV+QjzGVtr2R1xhUeadlDKX56u26j7h4bFQNs74E7C82zwRu
W7GKfLMCecCAGLNc7rv+L2nCsC8a3AmmZK5bW1/jPxKvM2vcrWxrYleWRXIIQzcoPkLsKY1cs4sQ
Z4IeIQEvpx0H102uPu6aSe6G6t0IOi9bwSudH6c+dqxZVDpYz+c1C1wIkgOyb4DNXQI8o9u2IdoN
gQYRalFnULQQ7pqQttAsJVNzzEf3boORB8wJhtf3SrCSP7KeStEMaUlWRPffK8HYDJQoRCsRmeFa
QabaTCWN8EmsqN/24HMtldRLSxZa6sOg3pn5LelkQUZzOUT5Pnp8StM05bwMDG9h2mytuN6lAKMO
aKeMyB07LYFwU+PR1NgtIg6vy/HZmWUuyVkmDDzGViad6moMpZHiqUBBNq+ec/MoMftQw+VSTJkW
811nvE6jJfiqymrgygHVuTAA8zBpm0g4OdYhviGIU2NnBfQ1t9M291Biaw8S5N+ih/bGeO0K3951
LvQPxLSHot/BxQGqUulWXSGl/1t9BEq4nSO5HZgHZ6/aZadW4HoFN0bnvI3eZZCdzHDOZlRb0nRb
o8Jy/cJczgHOvi3nXaKi7K1Ox7ddafUxogM++I3xsLgYc7qL9rGQ6eJywHFmkHM2yWiVOmsxM9mV
RhKMndo4vdkAHNkVYbmYqDiBMUvqH+RKiw+lVfSeNGdvzVD/LG3QaOczss4uDuqJocQ1Qnih7Jq7
xAKyzMqpQ+XiRlO1IdAtdImUKhZVdS7iKM5+PufEOjODEoGJ/fryMFDgW0WK+628Eb31Ah/DJ0W2
pc8JBc4bzT0zHHLm9uMbyC3cdiAY/fhl0jcFEfv10yB43fgsqCeFCcLdAXFub4OwOkbUZwVTYjgd
mKMoaNPlnm7+m0kFV/8sKwE5jAaSkAhvTxx9lIrlaaB9kfrcVaJ4B+lVR0b16LpJwa3ikwpFUtkQ
jSw6UWXbzJ9WogsMrHfmirvix4MxrGIxA4hOQIMgMGWDbpflvaMCezybliehYnl9QaJLzI/hRk3d
sLRES2llP0fhH3S3oAAMM+hbNai0qY/X7YmOJuczWoWAhTxe8hNB9blsPmSwDhaD5lLpqZlfbQKH
XIuEiy6Hvt8Xj08PyjgybZPN+WnSf9TLY081N8asSDHfplq9L5NXPaqCuc/9WQENLWn9BeQqQ2qH
+VAJpkUvpmZnP4XzAbSJZGWx2+gkl8RHQPjXAiDDwKbn69t8uYL8bYeP9vuK1F2xyPmpmJqbIjMD
Ju/muNoVxeAVbQ5uqc94KqBy+tQPIlyg4AzzQT9JQaoYa5qEDp0aqPWyUaBEMciRp8lNqCWiWpTg
TvLzt1NZlFWrg+BgtuuwLOYdMytfsJ2XP5tpqAYBwQB0Cn93NVKU5WllTmiQlc7ogxArA8USJGuf
yX3nA/nrKPtWdkS0QCKr68rPHJyl1ukYoxFwiuwWTY4xtEcVmvJqKFjdGnP+6XS+V7f+jjM7yZBD
i03vsLrmUFPqaJ3iROUYqgXdSxZ8Kly4NEUOUUJiVAIvfrmXrH5b5yIV1IhYn8bY29UDmXtyo/ls
VzxE2F/U03YDxla301P9cn3Rl2taZ2Y5T9SwKI6NHmbVYd/YG8M0d1Zse0X8bsRvPX2USYmhk1da
3UkStIBtQE6rxmkHO8RwocMayBRr/gLi/YqABMbqTiYZG2cZPyK12JVZLYq2Lt+q723igh/TTNqs
mvDApluCXPEN8rLUxaB4GgXUtzAEO3v6SmDuAA8hxuFf9tvf1jm/ZRhgvOsruNA1zysQuQBnAMZs
UdT6L5nKP3a+RiHPjiKbIWQ3T3gfcvIcKYd4tny92UoEJXX5boz/6lm0rwZD4C4Fq/uaBjqz2kdz
nyYlLprWNF5hPE91H7Zj6iZ2FkbmoYpqN4nT/+hUvlBiZ1YtFK3InPY4+LqTPWs7zScb5ipbydeP
a1XGAKNcIOIxFO4w58ryylLlVMNlHxS6iapnI8bwG2Tf1OiHXaQQhSe7xmzviqIUYcDWeOyKm/kK
78/WS8wy0cYO611hQphp6kMGlFB5Y+6Mvbz/n3Ai3/f76/6fWStnIwW/L76pNWZ+GZ8mUKAy9WUp
O68s3sGidt2fCHz1F4nWmTmQUmXdGCG416Co3g3HHGSKsylUnxC46q9K6JmZiiyYiNewqnUP+6O6
GTZj0G6XgyRso4kcMy9iO8tJJtX5+ui9rvrEeaBv0gD8hn/rjKl+etdlDmgqBZ7u0rgz0c++HOdr
iKziOtIvX5NMnlQ62S5zTZeABjlcWbZkDyNi2/iou8PBfkt3/1P5/Ns+r3Wrgc9ibNc9rsx002Ik
LWXVVoW07vUTczlu+cfVqVwlSLPbTIl7XIfEUjfoELjakD1cNyE4lLx4bWy0eNkh7oQigLqViu4g
Y/ytrY3/eLN5uVpTWQalI7ADyR6nTF4KBSovzT6bN5mU7+LoKEFX2u78fHi3pUJgXRW8jLyQrc3a
ieQoM0M4074bFozYYOwKhTa/kIyd0kF21SKhlJkHIBsCKcfklrZ4StU9UA1iDDILOvW2x8yYVYKo
JCE3cV46KVjVgLXbqhD7kowf2RjIDDBVUBCneHOjCaJMkxom6tOcg6XM+gEZYqWBGFME1XBq3Fz/
jP9S+Pg+Kut3Prv1wGdVU7s6l4JVm2U4VinY98Ye2IQBij52ed/Zx055ny3UXyGoqfelC5XNwBoN
r5B3JXj60sRJpummSWZHIkCBAjdVWpIr6x8pE+WUgtdU5QK6UUszalk42JDKubGW3OuXINXf+3j2
s8bYd9HPfBIRhopsctHc0gB11BaIjhZym7BDEoEGdQST/D2QTvAcKG9GIh33f8mxvr8KF5GhyqDP
YEXBOjP1yOYfhvZoG0DQVfv/I+3LeuPGtW5/kQDNJF81VpWH8pDYiV8EJ441z7N+/V3y+W5bzSjF
RjcO0OchgHeR2lzc3MNabf461qB6JoVTFOyg1SL5wnULL1ylvBRvnUCAos/WqxQQDJKdE9NveuVO
HgbBe1VgiFfXjRb5/+4bPckO/XAzq+/yzCxDREotAEO+q7PTy0XrY9w1ef0TjGh+F0gCuBVgoc5l
i2boFBVVji1T0fvdxrMvoaeK9KJcu8AReYXdeJbLQV0f3hIASK1/lGhSXQzjZz7khwGP71QCSRMr
/MsIsbs4YujomNQJwyv17wCR1SYd28QM7/RqcWnU27ra2ZkhogLdXdzGDLeHphFQhrEiZPOb1EJ3
XENB32TcZXJuZcuvKhucEO3tl5e2PyyxMcoFrBIzk16pYHTw4tv+qXWhAXjWvMheDig5O2sSvb7G
GAE9K25yCq7+gWbRauK347b5CdxDvERdougIlUCvVt4OoBePncKLvA6kn0HjKBNSZaIgZD/62tjk
MB9k+7QxhyS8Q+OAdKqSh/BKOayz3dmtBooRHzRZrerIgwX2fUEsK9xyDsEjrQvHJoLtGXwu5UN+
AMkN6Y412Gfau36Va14Ve9HkDocLb9MjfK64IYUr3gbhT+GAXadGJmNyQwK7tfKtcZB/6bzJoaf6
BRJzP4I76vQema3iNv7e4SNM/yAQFnk9h/NmOI2jZuInZEd60q5Sf/Tma1AwHi87usjM+u+bS54w
lldt1Uhnuf+68neVhWSF+cnUW39JGyuAWhGrRKWCXdz99DI+T6jrRkaRPkeuLntHm+8Jj2BBs+FH
uHzh8PDpwClchq6OcH4/MswWeR5fZXyw7+ynDHmd7IxEml2Cfc6hh/Aue18LYpk7Htq3+joAn3D6
aBLhDMn+G2Ozbg7JpBa0fX2LH6X745P0uIo1tTdgxm99yR0wi8RmK79WvcZuI2u5AYm64Ijtd0du
fgCHal2lxZWSfvh1j5iMWYNDvMxJqMVeF5t+U53u5kROaKARHu/9ouzGNgdnMZ3MyFiPt+73ryu5
emwbfnmXWKkzCrd6PR2XPj+HY0mmSLNkosCg1z+VUXUNGvlKSbyqrn4h7+AFIzlcPkj7KY7N+jj4
ktq1w5Wu8LVoLq1Gz6y0p3Fgbia/aDS9YUH6nKeznQb/pui6McyBVS/XtJolfFRFjax2quylVC3B
4lbPvLSfHBq1EEytwGoJmDiFizXeUNBfDG62WCrK1uLPt99kulkTB0tFPfda38PeaC9e55Fv6XuD
7qHlah4tqbUatz0W9+yXWMlOZJlnGmmMLCRdCMu63z4N190XNOl5zEYfumXYYGpEsT535CvRzSvA
YZ5xZDarCnQaUXjHyEGJvtcEC9U1CKfS+lHuyV2RHNtRRG28X4f73Gae441GekyqBlx+60TVKotI
fuDhahPf9CAzHHqiLMtuYL+xx+FPT5QshgqsdF7Q5J9PP+Khsns0vslGaV/2WJElDm0KE0MdYVgj
foNwZiG3Fg3AE1+8LoEiOhsiUxzWhGwuh8oAnYfuD9dYWmxBdMZJPCOxR3QgRrdksXNHcoy3y0sU
uiqHOIoqqWwIkABJn5IviWZ15/jedALoGGN2C1RZHXrcnAQ1HCdyRXR4K6hcAASeYKTselK0OdAu
T6WHbOxATIM6BERoTHNxEkO0yYKnBuXwB6X9cEp6fM5wORB6UmUvF80niC5HymFOZlbgTMjhnKoP
yup76msO2PVQ54h9PKowEp1/MWzUpIQ5z49M/4XN5PlG+j5ehsLEZmbH+MAeqQ9F2MyJnNbT3sn9
SuuJWc+Hwc/82ANdqkXdy560/zFBs0WoqhDyQUi4CQLNJpkWVVHZORxKXJUgcKlrq5XZKY6/p/Lj
ZWPryft9sX8Z4xOdFGKHVWfCmFy/18FDMYuyMn/4kJ8WuHcp+j40gvbPVathnQGp0RsO4sPCHmx2
X35p79Ac7JLSq0pPARNYIgw+9p310z4X5gWq1PVFDft1/ssIjoyNVpEIDr/IBoekeaCAhaFX2BlZ
L5e25DlsBq+SlafLH+sPIevnWjgcNRYza6AKzzBPkw1WyOy1ftJCvbd22mvjCVSzJ2opducXX1NP
nJbfb6iHwjwxiK6p9CMNu3HNQiqmTusx5xCtDZJrOj5wuhMoSEGza0Iapz+gs+/ymvdxdWOTA5tA
NUBmveD7IYt5a1yTq/pr90yx4vIIr/GjmwKdZv+gW283yNrY5QCoy81QolBquxsKdJJ3rVdqi7Us
M/LKM7P12CnbAzTsD2pI3+QhtEn64/LKd4/m5w/g825z3XRgDJlRvaKVncivKRSALlvYj5I3Jriz
ORVD3Wkl1BQw2eiGV+C/ORrg9NKvRA/b3QOyMbRu9sZxArOPVLQJ4xCyykJjvQ2hg7ITPDN3o7aN
Ee4U9qkmRfOchncdxiuY8QrVGqsOr/oCna7gt56X0e4HEf3/fn/7xip3JieIX5iTsUDJCIPTPS77
++atvGe3Op6Q0gm8TG+y193mOBspeOkEd8V+imhjfd34zcZGRtj3ZgtEGDz5HTXqwoFow9tkAwRs
+eok+cmVOCwXeSYX6hjFNAaagSNpkqupABl4KdKfEVngXlHQZG0XpuLw9eN4a0rpdZUJsHTXI8Gz
rygE//tNbsuY9ZSNFBdf1B2WTLHM2biBZvbL5RO265IbK5zfJ32TMGlNyiaIJZSDeQT/CChORKyE
+xfDxg7n+nGuQumgQQ++BBaVGFlBhEu9X/rVDxNtzQsuXahpx1DTpgf1m+7JQra+/cfL5hdwx2BJ
C1lWoWxz1zmDs/IEFo/TR66yPBanOLICgeeLvh/n+LliDHEHGsJzPQWOFH3NkJNtdUOQR1g9+bfw
aLMqztOJUvThsFrRlS812kq19lFZSp8s3y77ya6/b+xw/m5O3RANbRZAhjix5jmwpS71LpsQbRh3
j05Zvsx6sLpI0PtogXCTPvRKqK5cNrMbvW5Wwl2bGqHzOM4yiIKRKtYK6o6QQGvNA2Hfloo8Xza2
n8b6tPZxwW3gj3ZLiMktBmZFNI5heNozC0wWt9eaW/nlM/ly2dzeFkKuTjOowdClyveTEFOXZxpA
/DyJRtds0NFYIxehiHQI90Bja4ZzOgN6pqQAQeB5qMBxzFIra+nXOL7rFO3YtE9JwNCDJsqYidbG
eSBBE2o5KxPamvPHVS5AlUNLTf9NN8J2aZwTxnVqzksKlAgN2QGvqzPq7zJa7i5/p907eWuGc8JW
Ks3RKCsdSYDsDhWjzOkcxQsPlVfakq0+1jG6SCYXV2SFeUQR/9LeYd5Y599U8TyVGVgr9fMcjqcU
ZLBqrYgISQQ+wneOZFNUFW3XgeMNZAlrM14MefDkJIwvRGvhLrBlHM20jLGTgzc3Fui4wchoxy7s
ldb8jX5LDv+g4CPwRb6XRK6kCOOahY4nm/rQavOBhe0BTb6tmw7LY6j01lwNx5jK72Bfep2l937A
uCZYIIZVywKzPk5VketJLY9SG3hTABk5CUyIZgKS3rSycby+GgnkNZd/U2Defvl1NzdwlHaKzqYe
uwWqThLrV9oYO1kXCJB89xm2NbPu38aMojeanixwMNBJYhTONWJLg8pUapvW9K56qMKtdbDLZ0r0
TThQGmZjnFuQbp0V7d3M01/FED63hZBueH1x8BfudmkcDEU6uiFNUO0gW7CGEZghOQcH2VtJy4QM
VqIzxIGRZEL0ZwGowrc1SA2OkJZ1MJj2KNmZhWLIUUdH7fjBNj8fRAdLdK44hJq7kcZBiKukl1+C
rnW1dhZ4icAC/3yMyxbC8Bp8USEQmYLAW53mgrt+N+zcfC2+ZaNIej2pGWIKoEPuLJqtn+LDfFuc
w3sJOljWWh3HpMV4nf5cTKt5iR3DueyWu0/Y7U/gAAqjMdNMc9SWkuNwRCOdX6JkmFiVbwr4VUX7
yYXYY1kzNCXjAMSJElm1ZtyGVDRksJt73K5m/RGbkx1BGjBfVBgZT+Rc3pqvisfO5Gf0lqEb+C48
IePjTNCzpYfooDqVHToixxScc34gugo1TAI1+AU9yU9DYLrhsByNshB453qOL5xznYOTqepoZlB4
J5Uqq85uFLAXNwu7VZMC/XvVf7TGoYrZleUUTliUOSw3cfmMb3mbwfCw3En/dQM5VOmjMqjAwo3L
q0JpLFisBuOJE8ReLjv+7lTr1lU4BAkiic7auqb1wTWgMRHyX2DUUgy3mx8h1yhZXmuDKZ/ZEYDt
o1NETyDgcjUanT2AZ0tc0N4Hb41gjN40QDnOHZFK7aNWaxpcf6fmyzoK2gFHJd+8Eteu9rH70xR3
UJRFn7Mwhqk0M38pZuqBrAmKnYdedccFdFXNW2T8KwD4NMndum2blkFNsOHzqCG9BCaJx8ufdP9M
fBrgzkS8dAHuI6Qk8qkHkc5LMJxpItsVfZ2JgOV2dcLfj9+nKe5AsIqgUNau2Q+IZbVgXwvAwKqS
n7T2NBWtooKt2weVT3PcmRjTpGyWHgIVEzEO8+gHieHPSfcvSu/IS//lftyJmJZqMZoSPkFo53YF
s43pcPkL7YlBKZ8mdJ4uOsxJ0CqrCfa4siR24CZHE5oTXg2xVR3RIlWCNuJhGFC8TZxV9ZPdmsgD
IiILEC9jptJ8C+3UKWxRM8nlHdZ59fjMaLPQHPDDpEly0OfgqUhFVvX75fXv34H/f4d1nlk6i7MW
DD+wkg0ow+lINioCT9nNI213mMMQLY+CPO1hAg+bCVUOhIClv+6kIR+jw5rEEm2daFEclBj9NMnD
uqg6kI/LGLtkfv1v28YhxxIOcT1XOG1Ke6JssNgQO5ct7CZCttvGYUc/6FHTLFgElLKukXHR0dJT
HCC/VlqgABPLzf7hDfLpChyCQN1TRVUNaKj76gzfj77/f5dHqQQRGHiNRMInQt/gYEQGMcw867CZ
HI3ex4VXOKFrOp1LgtsQxeB/J2T7twPPYUpfm0uh6x/uiEGUarCrt7XtcyU2qtlRM9F6KXpp7c4q
b74ln9QiYDhQ8wo2WxdU/pNDVKtbHnO39GN7slskw+nVdPPfF/vR7b6JPhu2St2NH4tdGiderHV/
GWwa6cGwS0+s9XX5ytM/3HpjMUxllE9ynAxaIzOT3mv1uYNEb9UcIulJcERW5Pjznad/eNfGltLq
RVWb8J7JqwYL8Lj2EsXoJVJabwVlMQvhH95Hfx2Sj0O0MWnG4bQk64aiUQsTos7k6fJxLDA9vGJa
5w79Q/uGiD6zGvRurT9BdGaEP4HDHlQGjEjukI9t3fopfqjukMj2B7T7gXiFWZ07OwnEUdsfKv4b
FpYIXEU48VHA2myBBp77cOo+nFnT7Da2TXCErXgODdI0sAILYohCbVahVQ6d1GWJQUcOq6ChuzZP
4+3KNA/bUM1F/wZSQGLJ68sRqf7RB7FZKKkizLlLcC/ZV0+5aWmeifb0CsJUAKgB+9zYjQ8ZXohy
iRe8e4cZOnLSOiW6zot/BKOSDIuOBgTTHCyaXpkISwTHR2SCA1+IfqiZViwE6+tdFZ+xtoeDftdZ
JUpaqlX4iqCcu4sNmzVx0NsG3WDWPaqM/RQfiqB34pmA8faoDCjASJFgyuXy8n4TAqmNMjTVBNbi
UPfTvPS6SKRlse+Vf63I4IO0bok7Y9Ihx9kxi0Fwc0AuNXNiTKA5MYZ908iHFkgqFHoQLY1LkUxS
W6tjUQNk8a6Qpt7qZxG2ikxwUVtmgJW4qz9uDuOb7KKR4LuOvtASYwEyFBKzryJc2ce1zV6uv2hz
3Oq0zeRAm8hZOf9vMtUMbfnXmrwD6TxY76VTyCzFVtE+LjngUJG8y+dhN+De2OdwtWaxCoLoQDtT
+aZO71jYOX22CIyIttX8+yJ7zUCOcGqRJdHZkeipl8X3l5ex/oXfLsXNMjigDFHmCZtI0s5Bl4NE
6aYb8cXS1yoRkY4LnZ/DjyGZ+oT1WMtod6Vljk53zDyoyFmxaiW30UN6pwpDqd3REXS4/h8u/qb8
oTXG1Cn/M7o2uCCbRv2R2hmILNBOiD5/cBLZSe6A68EboJ4Mf1lfZ6JOW4Gz8BFdv7AopAQHP66f
+ijxW7l2FrMRpIT2c6Gfq+Xjt5lU3QjyBEA0ZFN7P/VbdLzqB/F6dpv6NvvKx21SXoThCG1gfEyE
qOFDftu86e+QFl5jqhT58zgAl6EdtVZa/YNMk+j087Fc2Jm0DVa8aSD2Lv1EMLeGFR2KP05y2xwM
f4Ewoea2143VoUcUPA6Xj43Imz/+fQM/lTKTBnl7bEBjKV4ETYIvrb2KbyDRhnSfiy5jcWFst9tn
u+0c6Eysqg3SwurgTV4zWHnujNJKrO2BKsUm5S3zzcgpvX8Qyu7m9ja+xUFRlKX/l1wBNVKJNdq6
W9vhC5Ws7gdZg2h7uKceeTfs+YBZQPjcvSizuv/+2/wGDqyiSBrCqVDXoucAipj2ft1w42UVmZl/
iIufuxHdxhyHWCyp66ZKP8x1R+WwUrX9k9YZAch/FLM3roSBXVWPDHzUuY1SSzORJBMSJF2OpaBq
zF0kmdIaWYHbqjZDZxgipIZ6ewgDa8ygXzyXgntLhLsfdY7NmswhTxtjjb9RVqvepJ8RosXISaH1
YOUMxyM5fEdTvGRYGprx176kwYfGuH/5kAo29uNHbn5EGRpLAekIHdrY6iFKUyc33gUW1n37/fok
BkRoTEWlJncgh9CkOYTeobxLezfsTdOhZNGgmE7Dk7GUkx9nk2ovMagF+llHmjWWB6irj48aNSrL
6ILRlproMR37Y9GCjLM3nLRF/sRMbUYg7ar2z1FBHdTgv8xTNjpzpPyM0FgzQjiKUl3zGGtnK2Ph
kcjxcJ+NNPKI2vlqO70qUfNSLX4Q1Gu5/IEUqqVoqnt5B3Yn4NEO/NcOcLjQ50ViFhk22YiR+lyk
0yIr5zIOXBocMCTgtBAUkfv4GGOyrlwUQWbtD1fep3kOEtAjGMeNhuet7hdf1jm24cR8in5gIeLv
3+Gfljg0mGlSG3VIcITa3GXd+KDLgV3XqyCnMjptXjhVz+xFHfxEi11kjSB7AnEK9QHtLufByAUb
vw9Onz+Hex0VjTpqagnO97UBpMVdv3LVqsI6tWiD+enQkUoTG9ACh0L1/dItR+jGxFbWpBikQydv
iOHMkl5HkmwnuuD99we4/2uJ/NQoY3qQ1oaJ+vw0gUPSkfPeYnhaQCm1Te5DdMrVWXCblYo3q+CW
l77KWSqAEOFv4N5OptnLoxrgVY8SvTf6MWi2GjfETbA2vgR2+Hz5OP0hsPlcM/eQKiaVLOaISBFR
8jXiZLCXQyIOlTzQlku47aJX5jPX8KGs4Bg15L2Fl+w+an7+gvXfN6ipjGXWshq/QHucPArngora
1coIqWu2jCSGeOJG6GMciuaSJkftpJFzHsieKecuAR0W/t9iRPFJvNhlWtyOZeEOi4jyWbRaDr6G
YonCusT3zebFyarJMUtBYuEPsfLnhnIQJReSIqkUECWptgqGr/AltpZjCc30/tuA1PmT8aHwYjjh
WfQxRavjMGspoINSVPiWVLlX9VMtzYInh8gAh0KtHFYa3AWgCDaZqn2gmYi5c92dCzcsPwEqDeOg
KCHwp6LEUjDjWqysrn1zFS75octERIgCWOUnPxOjDbVs/IDVBmTmK7WW7q3N+//tnPOznmUuS9lU
4zZZp6LgeRDQcMt7RbHXN6n5LbldG/i7r+PzKrEsvaGNQPAD9uP5v7ySckAz1IlMpgD72roSWOeY
tTCrOfZIRVHN0h4Cr9UwRBAijC+98Tq7/SdE6KJvy0FNKJEy0tBAdG7nGnxE3808cA0EhRPkQee6
dC4vWXCBUw5lmKRW0KvFliesccoFDTVoFpwnUWP6fvnmMyLiBeUVqOLWUVasY7wo5d+2LRgF1lYI
05L8+lqx2S+xLKRobRzGgOA8rYtsTfHJky1D3iJb3FbUDC9CMn7uM4ay8DiZgBOjvpET8zqBJqHy
DVVhRxmlHwr7EbYgMYgj22zjI0ifrQiKm1H9lPaZl/Q3VB4Puq4K8HUXgpihabpCNJ3xqYBkjpmp
1tjuUtZPYybbmpBaZz/I3djgHJVEgTqyUv/faZWs1p6uupOKrsTQE+UVd+fdyMYW56bxpCUN1KKR
2vi5ZHZxDHzVxfipp95lzGHEBiGZu+ao8h9TIcpqrIf+N7Dd2OZuwzRcwlhZh6dpMkNlMbNGAsU/
KektWpYua1+Ryfo6gZikVgJrCOQzbVHiiEQgvB8QbH4H586d1hVGPGEPUC238+U+6L60qKcEpW02
X/L0vir9jDxdhodd5N/Y5O7KdAmDYKGahuQZ5A4x1Dh7/2RUR+Su3I2JwewqJ/FaJhpzvMcGa9QE
d8suqn4uhH/rY85umIMZba2NHGHYPvAZ1MjGabQapvkS+XdZx4299abZBIxh2Kf1OCNNQtXcrmLm
DoXkgU7f19Y+qfgXHX8U9WIpzSgA9P2mh41lLjhP5RFVgDVYNkCdkr1VHsS20G0zvBYncSVV4B8f
/XjbZSpDEbMk1M9Fcl1JsS1DsCOQhytpfmtL5aSALNxiWSdANxH08IypIGeP03F1y2QwHGKAFqde
7A6TjfEg+wT7qiXEqvLMXhrFZdHPy4di917Z7DAHRv1YZwqOnX6OGIMO5ElpSz9hgpMn/I4c7NRF
w0ay9pIEbehOyBgn+k3TfdOkL4jGLAWExjmNwYJfW1o4WeokUrJf//4F2OMZVTG92Rt442nnzHiY
uqtE6+3IfA7QNHl5N/ezxpvt5DCmm0P06Sg4mvHTKsxdePkNNOuCQ++s+WoztEbhaKAAb3g2gUKd
xmkx1nbUAFzReeNA+VSwKsH2/TbvEgbzUENMC6kI8k0bTqAP1w7TVW5rvvmtmo/FrXRam3P+VUf2
527yMzC6VGWqqmBpVUytuS/sURecvv1+7I0JDmF6rUwUtfpYWnSn2sFT85Z59IhL6Rj70EY2LN3r
fCicG/+QjULw+fhRmNIkBrq60CDTZqaVB69MEzRN7qdqN0tcf8EG18AnaJayDBDFXJafkMmpRxzA
urvR2+Cg1ldDcyWp5Vkzv4Mv99wY+JL1U1N1NnvFuAv4f8Bam1C71SB3OedW1Uxfg1QV3GmibeBw
SNVzFT3c/+fF1VC77ZwKDqcA6njK0gZ6xVFKEEdKAbOLVoVCERJMs4jHdfWYC1jDUygEZFKXqUSn
RpxZyMgu3vxk+pg7QfFIC63YtCnm4qz4DtVstALMx+Sle4mF1D+ia0XjkUiNSZyGuFbWOZv0UNvT
gbj5sQajgnG8jA/rn7q0Yi7iqaJlNroa01yjltiZOjuq5FCwcAwAJFqfQHciCGMFeMRPviR9sqgS
waFNWpBhgW1E6t6M/NZcflxemMgOF/hMC4lDY8QMQ7Ag+RveSiH12uaUzw+X7ey/uxglRFZ0At4N
zlDE5FkdVgxPtLc5OZi1VxyJF7vsNryZHqLgjsXP5B5cjEgKho6IXGj/7H1aXz16AxCxSqplTKEa
GCfUKdhtsAifzPux1aeJ9V2yMRHRvKjmZlq9ETJS6IkJRos6IaoHeGT9SK8XZB4TN9DPoWN80SCW
JvCY/Tf7Zoc5EEyDLCyDOYHLVGhyjKhbtyDHjyy9ukuZZk/ZKa4hXggNdOhi22D8MOMHFSOQRPMu
f+t9FPrcCQ7ozMIsDQJe6TPpfaVePBIfadYI0FRkZHXszXZPajFNUiJDB7IwToFCvC6Tr2PwFv+3
tXCvOKWJForIAOXaQvKvZ3qTRLH730xwMBbndRSN7YwSQV5azaT7pvG2dJ3go/zhjvz8KhyEhUVZ
piQChA3dKZOuKqO1erWyNDmzCMOwYFVbAYOgmHws8nsWPozZ3ahJB7O7X4raXfqv03Ddg6Agjl4S
5duQtYJt+ENg+dcP5DmrgkJjo9x/jAN3x/lr+BKd2cPi59dr2g505+3zvwu+Pi1ymASS9EKPWsh6
BtXd1KsW2PJEh3L/IftpggMepOUzJahTdq5YgJvRH9S3obuZq2s50p02eV6S1IL6sVNp6DppVbvG
DGJGUBTpK4fQKwPV9Mvett9/8QkT/IBT0Ax5gWEjBNP0Ct3KZfGkjvKjoX0FrbQjQaWrk2e76uPb
2ZyvVRRyteQR3VTjPDgRyFku/5pdSniy+TUcaA1KtdR9iFlZwwL1zEoYGJ++xL9QkYx+Ks/sways
4rCcZqez0zNKsRpY/kBBkwjbm0QfigOtKZ7Nhq4ZzwwqU0ET2OAmt7MZiga3pBGxawvAi3HglZn6
EhRNDz3Z8qpBSaUKHlkpCiH+kIX79D0OuyLaJlXX4NJbmZEWJ3WVH8viaFdrmzoy9JOruU1oq4pd
6KDkFfiZaD85VMto0DQmAXASxWLTsx5DqAzSJUuOl38o6pJY9+v38OxzpRy2kbBqzKxFtESR3Wvt
YnzRstgeB5Fu3p4dVLlkQmWTUvQ3/P3SieZBU1ooV51NUGipswwWttEKTSAprrnLJ2PPRbamOBcZ
kfDqckOiSB/ekeAYlpXVal//mw3OQZDHDhpgPD2b7FkK70qEmmoqeH7u5kG3C+EcAWnniY0qTriW
t44ZRG48KB76hY7xkNit9LXqf5VT5ZIiEQhV7nng1jDnFLrRMJbSDAFX94DS7CMc8qbqsnvceI4G
NurLe7kXYW6s8beXClJ5QkHQe06k10Fvj0aiHS9b2MXKrQnuugJTxigvGJlFuQsP+cYKD8O59lcu
dQUl2QTZdTSzWwQqTIEF8hg7+7V8Lw+9MB2zG8tvfwh3qfWZFIPcETf1Ciz0vb9fOQegqePqKBBV
kJJDJshCrCmeUBB8U/7yWvSaNP2AXZ6XwgrQS9/L6NpImd/g+ZLMROBCq2/yuLJdKHc7Nalay1WB
kJqg7ylpa1uSKl/vS2egYPcOMBpZFP8i4Nya5CBG1ltVBm7jQQZ2fqMH/4CBNmNTRHG0Ov+llXHw
UkTJZMhr8+mMTqAifYWQEaRgzlXvEp2iyax0oCAouBJ2M1HbtXF4Y0pSbapVoWHcW/HUV9S+C0v5
kWOoBZNoTgu5B7TSfVn5u80HfYEOofwiIorfbYbZ/gYOjhrSZKNuZmvNeBUKHb9GjxA6cVZK1O4m
w/ERfE8iuDMYB0M5m2MwqGHR6NGww6Gxtb5ymay9dHpo1Wp8CDWltnMyXFdqjTkmMwA7QvFdJoGf
xj/lmBruVNRoV6Von5lUClGRXgVJJ2ip6kr52tQQRiZxUOHzoTVCaZbvi5YoVlvJ31sTC8Lz/hnU
pQ+dpsZ2iOaUSO3v+wl/UZLV2yUHB7QRowm3kgligrK50oKnseqfNKO40ccep4z5evZFCjowR0qh
PYbm5DGo85kjekDmzjbNlzCrPGiCFp72yOr6SmsKCGlgdKI+sdKwsvBXVUd4jppeNYYPUWEeO4l4
bSm7uf7Q9iZks19krXei0jiROoLuLu7w+DAKO+1WYPrN6xXVUHRZV5F25N7o8yjFbWGY9BwWqZX2
t/0kW6SAJEOO0WcWelRWLRY8DgRvoXxwlWEQjAbv3hKbH8AByqLhA1ZrL38LOW+rS07LWP68fE2I
THAAooGkcklntHNCFE+hz9QQjN3vhpV0swYOOqomDkM5xxqi+qbGBGJRWhiKdMqHtYOvcU29OKpn
E/2a3/83kSgaB9yFro19DkW6ORmrJV0L2WP6ZEiZN0+92+WKg3Pk6l37apqaMzap4C7YDcg2Zjng
QBlJnYYSy84kjDo20lE2iV9WojSOaHUcXBgkaYx0gBmdVHY5qg8LGx1Q1/ux/ESK67T+LlWiHRW4
jMl1VneZ2cxSUtIz6045OPCH9//kkrysT1Skcqi1cMkyD60sS+10FM2lCb6OyYcks6ROeo1tU1Tt
StZDpw0xJEoFvv87ljNFYaaykufJjPALCao+rZB0ouchODXFN0Ie4+bUxIJi1O+f4+9WuLWQTC/l
TF0HQ/TGzZrG7mSBL4sscDiYz32U6iM4cwsJpTvMWfbN4+VPrnwoRP0da/++ivU3bBJ0MqZL01Lq
yLmWw6MM4eGjCtlsh+llardh+goeitGKCeToqiWSoQ0u+6muvKhqa+ttdpXP1ENbboLe8gFMTMZ4
BBfNSVMWd9Kb93mKlluqQHx6DGvZgkQmKPE6Ev/qDQMtdu20DtJM7tSYHfgqUskx0UVo6WUGNl2G
2Y9aVlvLwMPEbVNNtXUW+1RJvxmy5jMVyVk2N15H8b7TjZuKNf6S1N90Qu8iQz8ijLG6PHKHuPSb
9lhqnSUVktPIta+EGNJLcVc3oLODQIgKHcEq8SP6oITvGSTdJB3TW2hvr+ujIvdXDPfNlBXfTZrd
K5Omu0GU/qwI8yYCMRc9Otamct9V96wpnhpaPw2EOFUXP8cBVeyUqN9184bMij1P6lWQk5t+7j25
mq5ztDNY5RAnh4QhnGuX7JUElSux9wACaG5PQ7tPI1vpsJIer/+expqTkMiK+8lqoXovR5CrTGdI
Q7P2GXNCj9HQ3MRq/LAoxkvX6Qt2dZidcJqtccAyX6rBuCuaSbGCTAFjQ6Cj4xbqgipJvCru0UL+
Ps3XpB39Jn1LpOBbrfwM49HVe/Coz1c0esny2Kmr6iC3lVsswXUcRj+JmfxIaOn2nXKDFzc6QdrK
vuynv+PG372Uuy0LpMyjLsRJ6MczHTInJaFVaPQ/WuGuTFmtSkluUTDr9HfNgFjjjax/vbyQnXf2
31fCXYsBGnJYkmAl0PW4XdkUoQRpNbfiCa6PKuKlk83dhBGRIchZgwibodKqy/FBkpXQ1mLFkjN6
E0jGkUyhrSQPczZ6BkjGMGLihEbhqlNsKYV8zsbRLpIG7Go1XEi3h/E9V2bUZWonrn6aENQoSOSH
vW738eAkcuROSu/1wyvD4E1RT/+PtOvakdtol09EgGzmW8YJO2GztDeEVoHdzDk9/Smucf4dtcbT
BgT4xjC8PezwxfqqCq+r1ac4ZrqfKEBXD/e391JkHjkfbPVjFDcdKOJV82GZ35pB4Eau1GB/OyuT
c7jZgClPMwbj9R74qWAd4yzDaKtGmPtd2QyIg1mbXHGb4PZ3XUl+1nVtfSW30hDDcR8m95ossbq2
TlCy8lkzYkgcJArNfdUUd4QC7DCaTsaYo0E6VBoeWCKhkRt7gl/xZ1Ztg6zahnHTLEMlf+AB9CGa
pzqPTuQ+utfcGHScEOKGuojk1od1jByTeICSFNFdsoQQZBOtf+3NX67PeSaQWcvoxa/Hi1KyNqMu
r+tBmoArtoEkx9Lj+s3qwUCGVJbn2J7OeZk4bUScWVedaBSBP68E1L/vB2eDaF/FhZIiK2lRhe0k
KAFmvWuBBCGqSi9GLLNo5ybOMAEOuVbt2E7QuIm1xoF99hsVkyz6Ua3jUHBKawzAv/LLXeJsFpma
uMB4qA2qkTVRbg8IFbRt663z6EsNKR8AJQRLrgWsW0tyJsxSitzsUhiWFQvHNtXjOlo9B6rfPYsq
xle6pb9vOmfEoKtLTGKAK2H4YqqueeowJ6J4/XNtuJq3NI4c2CQkG5GIwBWc2O/rck8wagySWgMU
EVbQwuJRN02d3O0cM8Rn/hR95pWSy2/L8TgCY7KpMhB99QopqP2/dU/1bh0AqiEGU4epu+rQaJJn
76AM7K00B8bD7UMVPDaeXlNmpGnKAY+9GsDWZwZaOvtdJKq+Cr+Ti5npMMSzVJX/ULcrnuKwFLNG
VdDUHxPyoxevEnhQL4gDdLgwrCJ9FSIArrmNixfDa6amTawrigQCdCD/fdmvYwfRFPVMXw2Lo/7c
/JepfIEt1Thb1lOZsEGC17faJuyaTQGaCENunKpDz3bZ1ouwf3j1QBVVXcdFZQX//B7Xz1Qq9IS1
qw5i/VI9pZAEgKARKnjt0/Cy8tLEXiYIn670rnGLL9bkTrdUq6nLe836B1vxQr5BSxL9rPq52Suh
HJQBO6k7BWZChqRa7tmeiGf3Q/f+D9N08QtWa3mRzdRRHhmW0Uun6FDCAqPazUK067stpJGp8wCe
2GzfJ46KoTbZcYc5HA6Va3vSntzriVO+3n5UVx355YZwx750aj40VidBdF13W0zaRbIPUjEH7Jme
0Xpy8dLa342ycKq2d0rQ1wImJbDWV+8BLvQ6s0BUQ+fuAetG1qYMAlpZFrmsAEmuojil/XT7Sz+w
ZH9s/MUy3NFbRcmQFubWKW+rZ8N4Bd0pG9FnUH4g1HGBm0DCZb3lg3SUzT7xRj16sHT0QdrlFfh7
J+owVVktsxNJtt90iDVaGXwSbQlZ4cLtTP3MTM2tVYaI1KTrXDkrd6OsH6cpO2ZJY7il3v6kcnPQ
80fN3lsQTS2UbSX9uv2d1/3CxXdyF0zWM7T/LbDKL9Neql9zTE7rMn0ebdmLjV2LBoBmmvetbASg
IPE1VHhv/4Crxutife5G4f0t06iiBkSXu7h6snqhUM96UrdOkgtz8qmrZmVtX61kr5j3dZc9gZYI
isKhvRWVtK6gSfCTL76HC1/G2pgUFn2oKsyhERIX2mu74jWDYx/vwKizEeV4V4P6yxW56IXEGY1K
CzuIMdsvGMJ0UQUvQ+m4fqSOSbjyNNTg8REVDNc/e2tbuUCGMEKjRYqsE5sWJ+lBYU1Clp4LNMfm
Ovdu35J1124txkUvVII5iIAvOy30IZZlp9QQVEhPijAvF+0mX5M0pLoyKx0rZXjE4YgDRL1iH3nf
J7BMDS8YXf4Pg8OCR8DX9xabxWZO1yMkTxPr/BTDtLc3ULQCZ85MtSAjMVAK7cvj0sZodTzdXkBw
QgZnR4xKkihRce8lU/VS9THVf01F786WYB3hAa1feuER00yq68kGsik6RPewtHYPtXsnx9iR4Q0o
MW2QtusZaMybUDQSfP3KawARKpoB2SPupel2yfoeohQnOj0yGcJiKSStlQS52rMiUrW50uxeDcnn
Ytz70paGoQIBieXGm3+pWxU8oQbQneNDf5AeUMr06rsKzGcrGbUo6rjuYj+X5l6bEnel0SpYWiU/
Mxba9b6zv9y+LtePEcWAFdJiQkSKc+MkKqD2m0KlKtlWd9FbAW1w0BB5kq++Te4cpE/zXRe2AsD+
1Ut6sSj/CgalH6YW78zQW9dOIAbf7vO42kiToND9EYX8YbAuVuKeQ9kQmYL5IT7r6q8iAiTB+tnP
xLWXczfdE6k8QoED3nQH/FuVv2GyFrh1C59tPRWFcoQ0R1jarRflD00JEYKDJulelZCg1kan0g2X
Dj+b5K2MHhRFfgFiBxgdDUEQMmVlcJTqrgH+dtS+ZVnQS7qbxBYIjqibz4pn9sDTGeOZyNZPagB8
WUz63kJ0o07V4hZquTWWr7msBLfP+6r9udgP7tVOFR0Sae7jc6HLCFhjP1b019tLXL21F0twft6g
cUFKFCNPDatcWoATP4FuTf14e5XrCfzFMusdu7A/ld0ZldVU8dm4z8GQ1fpWCF4C/ydLfFkBG5vi
DymkpEXVI9HXcbbHaKV5hMQxlFUxK5RgiORsD9vbnyY6I87iRCyj+owyHoBL6LlrmKGoBM/iyugE
jNrF5nGWJSOZMdAEX7FSOIIjwEKL0Um3sgf2lQdJMC9yPVv5XI0froI+/EyzuYvPZGzcAfxJ3XQc
a1R2pfZxnEePalic9IFGB2dSoMkyb5tElEQKdpWftGrsQaoVqYnPVfnWmHmoq5rAql2RbPptV1XO
rLWLOqdDju9sfSXQ0cJwaOUwSCespD7r8DwSsVRzW8CzDPynsLoXE0wL7idfXJX7PK8MGYWQPAJI
NoNQdIKsQWBFrkfXFyfKmRGaySAeaNr4PNuvLQodko3EysCAI8m0sETjDDMyzmymDoiGXAXgFJ2Y
QaExDMtAwfKvnovK2ZtxbMui6vBbYvwQizWumaf+7SWQ0V4LfC8+mLM2sWXNDVhW4rNK1XtpmDap
NoSGrYdjhEGKyci9iWHEvEXvXB6V3M16Q9tU6eiYpfWWWU2oSCxgNhKfpGKORcwfUtZ9Bf3gU84I
IOCKBFjPd6UsNgZSuzHZK/RhnkHcoRrBQr9p8R0tfhZEdwqANGMDdFh57Od9FVrWXk1+QEvJGZLK
IRCQahuAWOLeUVXbyWoMTLbU0zvFK9F9MZdjgvG/HkwkuJX2fRTv5eitA0a3lXMAgs0zqQMG6YFK
A+T0gJm6ArOqdQBYhSehZZo033UAV8wU8cFUb3KZQLeQOgYK1xpGvgp2VIfezdfAdjibyLYBkHP6
7jEjh6J6LG3JsWjlmsZRB1mYjIktZWMqP5WZBQr7OfeYWYXJAzgNOFToBypoDgJ2pK9jK8YXWtzp
0JBnyauenSEa4igdynwt2dLyqbEgIwVblsQh3rZDUOuz6INCv1uSV4MFhNi107SpM9g/DX2j6u90
ZC6UMqvhval1V+5s6CA8WMPk9r3t0O60qE9qCpb76CzT96o1PRlMBa15MBTmZtOmiiFDib5JEvbY
aYXuMg0KCvKz1uk4g6AeNX9Qa4fYoFdStaCKmVOPpT9qCTTA3hP85aU5E4ZyZPlFil6VCSxyzbuS
ApmNgimIogqHssxtyC9NyTZ6I1S0FpkJzo2VUik1SQQHsJahJYci5OtkR9PdESOoZ+hd+uzRVJ2J
CWwkES3MOTdG1XlqpZyev3RgT9U30wYQR3Ub3ZXfOz93Tb9Hh0Hb9Hs0jf3oIftieva5+o57fftJ
X/8dlrpCwRRd47XZh2ZIFrT9wXCiEQ98IDgbcH1EmchyrAHmnwHo/9bhccEGNFnHoZ9N6My6a4SC
fvirsUXf8wnsJidxOWD13LfW4+L5BK8gS/oIlrlhyP8aV5Mi4IgKZ5JTT4vBvsXwL1FMRR963UJ+
fijn/EY1y6cagFXcKCWQdD/98HlgvB5cgtvsi+otggPkocCRbiqTpWLmtyEvND2BOJRUm9t35KN6
fmszOTcHQBEawbMSn2twiYAY/Sgb6VNmLzstmvaNTBq/GIq3RjOgOKk8FBU8fpMZ922pB62EDGAY
JcOFsNdhUcaDXQOoYZuZJ69jVnPt6NGuMgMpSoMYb68aB0dGUISR5VM2QS4uggBKDGscm+E8S5Nj
5t1P0NX2blO234Gi2RlN+xbbZFcOw3uVwQXVE35ATxqY0fH+9lb8S7j9ebzrcVyE2+li0UbWPmKb
KNS+Jd+BRjU7Z2XhXzt00rjJe1S3RDqUq1+9dQKc3626Up3nBOYCaOug0mR3II1bJ4mfNJoj+MS1
635rLc4mYqlO1oFWQvimBqCGDcmP6HEtT1oi5qrVyN1aiTOCVop4pQAR7BmtaJRm4NFr6Ykq6Ggk
tTcPgNXXqSCpWH/8rSW5iD+vp1mpLERJymD4JUZXeutdtWqg2iWnlN8FW3n7cf7BRK8B5ZEtFUGW
hNKTaxQh+px+twGcGOiC7Jv960P4jTqifue/lDP+/5r+QU/fShMoNkCyf1q+T2iu2nvQDhWQL8gc
NAue5H35n9j/bp+nzmsKaXIO6o8MVYZJOdczqJVaMHNFkiPVDFwVT0mUCJ6jdvs4gUvDcV88x5H0
MWEtpG67kYRGP2xk6TFd0oAu+Ws3FMepKd1iQdRY1agGP3bGVuoNhxVgQWIKCMq+2uXyMgzlwwpK
Ssd9XcQbqoOh4Ze51F6fa/dSstyZKJzP2wy0apBLd1vQKCRmf9Ao1LnlzZCQe1uje4OMu6Wjz61e
bWw0wzQpecviBjyLFcBHJcIgK1V3aSx5ICcQvFnRNnAGOtUHTaNSQnGrVa8DljBG3ljlMBXdnSKL
psj/JW3+vF2cEdTrPlLlCj4ugxS6vp+c1B3BsLRS9YgM37+kWJ9rcZaPTVEsdR0SuQZSyR/K0CtT
NNtO952/yv6mgai0cb2JbnwuyRnAweiNurGgR9B8GaAMJr2ye80vgtiXUObEq/Vbb/R0dzqQ/bgy
vYhYFgRORpc5uwhtSnT6VrkMMFi5xO2PzaPyrrw3G6K60q4/4X6XrikqT6yRyb+bRkCvfn9L2dCX
oD6uo1MSZW6/bHuTHIfFDOhUOjbxYKnxUnqXAPNtxsaWoSh421wKrOUHtO/iMbNxKYliV/RcW1/6
4WmO3hNR3C0yjB9X+2KNoaaLbtcwjMhClF2zVe5WQjYkM5kjPdMHdtfeLb4YLCg60o++58W68cLA
42Wka1gou9MdTPI7e2OhGZo74hjv6eN/YPa/HTToH/WoizXTsskKS8W3xt/iF4Ka9qqqXrxKD5oH
iUCIkIOXRBx5Cz+VM0a6pZn9lFfRaWkqxzKO81x+SzVoxsq7aXqRppORfk2RhKuYDtRbT1tkZyma
oMnS4PZ9Etmpj196sQFK0eWsoxk9p3nrFMZPe8qo00UoUnSRxyh4UtgCUVQ0KGvWbY3xRbC+wCx/
XMaL9UsKmGFsI26evlg7UwY16AT63daTA2knIxeYwuYBnvggdP9rdnPjKfOdIXUylK7qivgs7/Sg
B7e+DY0ouhl+irnURNbyo3F08ZEGVHtTvSnhgr3VWLVulB6XTQ4gxH332gZAeMMxZPcVeOqdovea
2kH5Q/TFop3mbBcY2/SU2YyeLeiBjPnZWHrPaABwr1Uv10yBuxVdcZ6XT5XTiGY51DmYsZ996qqv
kl9sIETrDD4++AVSfV0oxMzdzqF1vkeVLzPASClyjylQgxl48BjklepxArlrtJ/sOzEX6XU4xqcr
/EAkXRzuoLW5zmSYEJD2wnywHVCZDoTsXtbpROEH3s48dJ6XbzFVGa4X+UCXxyGdftEU9au53VgN
WLq6t9ECfbRkuqqi/lUVRP8YOb74TIJ2dKRmeKimhaL0gKmttHX1WYRREG4nFzgNcd4OVYpgxqw9
Y1cEC8wB5iTYVt+VXhWKpjwFr+IDzXXxWRDTZrJc4mnm9Ry2ae730tZCmxHFoFCKCoH7Fr6K9edc
LJeNRrmUEnKrIQDhchYmkDCWvanf1+A5X62eAgFEHdNwwpDto5x/w+ARLmICttPI6LLmrDJIzHTT
QLk9R2iWp53h6HNXulHZn2og7K0a8xhWto6GWihQd32JWoEa1RsVBMZh29SZg2b7EpBE23WTCe6u
xXiXizYsKqvEXGlFD10MIBVmVX5kRXXPjOS8gALaAw1XjVh/pXCsNMwsL+0YSLK5n6v84bZfuRYn
aYAcGrKtGDpu++/7rElptxa30NsArWGyPLT0TUq+317jqu+8XITz4sQctUkpJQCD1dQ1+3UuOfUW
Rds2Hd0NlDjD0HhLORymdDMMg8jCXotdLpfnXoo1aWXbF0Z8jp6zbbctkTi53V6JHQVkruYu26Qe
e8ye5ViwsGhv1991cYclqSRZkllge8627WCF0lw6Symabl83j7+ul1/HvZQZI1qNqY70rNdmYGHc
p2UCvgnRCtyDYLZKktZECgHFiqpofKvpBc/9ir6BrVx+BOdzoYGSzxjJRvOUYlYtzr2uQKeiyoaA
1UbIpm9R1YCUe0KvXwK/EoKdUj6YVbLVYgJytXXKCORLumZvyvyuHiAegxmY27dYcJq8nyYxGPsl
G6hrM3srsEJbW44iHGO5Vva42AjeLw8z00x8Oj13wdg4wxclqB/k1KmosyKCJ1e61y0XQ2R4M4f/
EG+T25eJ99FNEvdzim08dYDbobO6s75CLztUfOtVnFQQ+1psefm1nPUZ00hKJqrHZ4ZREdN8t+oT
ovmNpO7t6NucgcUnaTZpWwL73cAuJCmondQ2Ht06XX7WplE5S9eHszm7CalRzm1KQG7iJGhItxtt
9axomYPuoodRy2eFlCjU/MqKbZtEgV5I7mCRnWQeS4n4LNK9PGvPcz4cp1ELe4lhAhEtt9p4wqDi
szqXKDpP2xxzbEts/5I0CZXnKP1SW3qorkTKKUMWb1nghkTDI0JrdpAAxMxNTML0j025kEPLejAt
NWPuzdVyN/aJ2+hoTvVd61J9RONuLr406PH2Hcn8mSTPlvWyMExBJsmmBL7fm9S5gfLHYdQe7fZO
HwH2HIqXRNU8O1I9gMgzryoZwRQl0D9LSEAcWWAYqVuwMz3CSRX641blZApoAO5jmjuDvMs11LeL
GT9el4v3yaAbyKLlKlqdQ184rY6Ce7aXs9iZ+9llXe4R64kMzJctKJHUd6Ts/DZGLSOe3CaV7zXI
qzN7dGf12zTu7Oyu1gbsQOOz7Ekxl0Crv872sR1mSD4dp3Ta6uTMdMtpNcC+WvBCGxBE7SA+W+Q4
6Hu5yZxlOuhN5sZ2D5bv0k3mHtDoL3kLJeJYcpYEyc9UeQvOwdKKN9Rj281QGi/dOhirHBoLDXPJ
8sf+PFdjYFoYHWDLowwiUzXWvKxLjyYFO0dSn/N6Izftl4Uc5fgExgZ48kCLbehv3iWYD2+B/qSY
HDL1AnfBmsHBtFQudGx9mrTos+2XypuPxTLifs2epCcbSCwdpQr9z+55qSwnsZJNOrfhBH2tRYM+
PDDHMTvIhXqm8vI2d6h7jZseQu2TSfxW1X17Vv0yyw+QcQ0tgv6nfs6y3M1BQTHaT6p9KGbqlx0J
zIbWDignN7G5mywpNDsNsOrvsmT6g/G4mEDRF0Vg1CNAQ7IPwngz/lXkhIGVfyVhGaHugI03lW3f
PRjDeVFjj2Rfmkp1BwgHdLXs9a38ms8Srso3c3qIiylxtIZubfBpAHdWOHpZHj9kONqvZdqEcw9q
xIE6dJT3JhixM+iJpTk6zQyiPIW7YBoo60snyTeqckeUM+KawtKcZHglRHF1CThy6z2ewOxcd6cM
UwFVDW6HAT1k4oxK40RN5zZoQttwFXNa+AYdXQ3kH5G2yzFsJk8Y41rKZiX3CIe63VRjLnAHV6s/
l7aLC2qMiiJH7GGptVAJRuCEMWnp2/6aQcVfjY25U91lclGm/0tf+dEOvgwrxjTv+1U2ftUIWVkx
JStQql2RuvEuOltP88m+b475Vw1xTfSAScsyFZXKBV6CD2xQJ1+SCEGj0j0ZUhhp3d9FTjzztpWP
jR2rWGAxf8k9tBuUN4lp3t85dC6s6fV+QFRcRKcIygWUTkHKXkAVJNirNXK5EZ79MR+KuGew0BY/
SXIBQZNx06Y7LR7eFASDUfI9a1euwPfbX3Y1N7y4mzw6DDFEbqeRDopEr/+FxinkW4ynMVh8a4PW
m+AlfMQkNz6Rh4ElVmUMcomXMKCWgDZr4kWeEkaB4WCiPnG+vaaHwbVDqN5Bn2KSHPaX14UHiemT
GmeSPtBzXJ1L6yxb8BrCBy/IIngUmC6ZU4qUDM0DtE0tG2PFdM/q1u20QbChgnhb5S2LQe3Mph1q
12AjYN9hwQXXQxBk8vAuZaSsKQz01ua5u6MION1FNU7J/L5ER1NKQHEdoby2OK1duIREjlRicJoe
Uiv9yrQ4sFvidYl2LlkngLJ8FBNvXSXOsiwyjdWCRoCQ7IAMDwrPnO/ykLmLC034fVn7mW8E/0ls
TL39Tj+Gpi6s6tCvY4Y1LvGKtWh+dCfqIfaBMUcAk+1iIdW26Dpx1icBVSVGc/FEgX92p754S7LB
i/T6rk4N/y/Pm8uuZMDnFJPBBmmhnQXo6p3qQ+RhHhs6m6WXoH483qk73R0OoqqRIGniZ2XtrEoh
LYLM3+7SbZbXjpZARLoUDf8LLjQ/Edsaid3aEjJ8XSpdmwyWg8FnL0F8COaRZ5k99Ojflnmzk/p8
mxftqcveR9o4DYA8C8TVCfjGAWXTrZfbOy/6/DXdurhUPTWjJE/QqVESOQQx2daihReRTuDJBHdJ
W+/2xTKWlFQFzXC+elO7zUB3dD7pXdCMyvPt7xE4M340VhtBhdX2sEwzwjErRn1roIvT14PLMuQI
4GjxK9v+WdYger298lXA84VL09atvvjGGbpo0rzCY0e3/9UeV3Rd+qy8mSGWTJ3YEw3EiI6Os0Sj
GoO9jZn2KTVfAeg/gNIb+b+Alki0n1ztxmJTa5Q5HNecvJryowQgjjkTJ0bAa0T5pqX7dEB+dnsr
RV/GWZ4RlUg7Sgt6bvvGzSUK+o9flnDI9PqdtDXbsMC8Z1hr6n9xXkbTkLTKVoUKX3Y1twg+UCOo
vBVIdx/Zgbn1XecAzo2DtLYpcIpT5II2xzMChP3SmT4ja0mJTwBaDdKXHlzV0lZYRL++F5+/knug
narbJFO19VaR3cc8nIzf9LNzwC2v+vgh4ibXvyQOn2tyrzUCnz9wQxP4RpE4aK65Tyxnem1kB0h9
MAh3bvXMCPQ0IaJ6++CvFtU15XNlLrCoUlqOPYWZ1EI1SPf1wfSNU7QZ/MiBT92aXrKlz7fXXG/w
nw79c8n1AC6uwbxkoGZAmorLhrp5Em9H3XBMY5uDGalM6uDvVuMerc3KxTK0FP1D24AaJLSXy+dY
PivAZs2Rtrm9mPAgudcbAyFNIxkVQbo1wtkHLPEeVBfrROWAgEUF7hfSAFBeEA7irrfy1qZyLzjP
sy6qJWQuCUbLmhMsITR1iuN6iswTjZqIHjIXPJSLHc+mjIcsWx/0Kd+KfEPAXS+ZAmN4Pez931Xh
Yb1ZX2m6nKBcbqMvZ0QgKyJ/+QA+6pEXt1EvDJnkBM+9ATM6SgngabUcbYS4CjxZtvKiuCslTZiL
np7o2zg7o4xZVkoUb96ej9J41NRJ8GmCd8ZDd0eitEU9g+elACm+FAc4tV/6fD/nJyZhXl9w8681
Vy8Mic0ZErA5TYxY2MdkO2zrAwsx1+itsnil6I1dD8s/LwVnP4ZqAa8pKjtn1MDvFg9BHcSxNCgt
2WHmA9IvcvuiR83zyMe0BZPcsKxNG2dhTlm5tRt5pgsKkm3+XdlFYLVNvSwUPWqBJ7I5Y1KoyVwi
xqFnhiGj3Eq8ORq8QTMFFvIqBu7y6DjbYUEsswSL1MrqIkNrjLrg/XilXueou+FYufO7CE6x/sEb
xoon61VrYvVpihq/pnxtY2Aa0LU1m9SZUSUtpW+j4t++nLdfgimvd/fijSd5pWq5isAtwvRHfGf0
yTMgjah6P5tD/HB7rX8ptPz/9cTw9O+LzbIyqpGE3aR3BZ7CsgcM67C4ir/mqMK7eXsrYXR/X80e
Fgu9AeSM8s4M5tQHz/J7+tMGUcyCxBiDmVuwOh0Sw8Woh+jJ376fJo+OjTECl8UL2ozZXXcHfrnH
HHR4m8ofPdQ5D8Nh6D2Q/YqiftGqnKEp5dIokxLhAyQVDy1mecrkuMhvY/YjzWU0XVRfAZuHjlQO
/Ee2BKnDvkMVeXLxfwp+y/VY/fOo1596ca9QwbZy00Aqy7qHZPm1TCBSG34aXe1Z8qsux2E0LYIl
/6Vx/rkmF89A0ayS1Q70R8zQPLVUvKFpA2U5yfbXLgbEPb9bzPRBjX4UuaDne9vrmzJvjrJI65cB
E8f2uK+aAdAZFNvn+0pNvL98QrxBYq2mxwae0D/l7NS3ttVmcmFtgzhoRVO6tz2XyQNTlcIgpcFk
wGFpmCqZm7JDPya/YHTBVv1C46+l4bdDIdhNkZ3g4aiNVOG8QHQFGrbZXbkk83DAs5XCBggWUdHl
X3Ll/12bj2t1cVXlqYnQVcKWzugyBbKv79luRe3pDbictD0TEqZc0VFY+/efK3KWKS2XNGU9ItIV
JCjrHli6tHGrgYM+9ShxAWGXrPuZBN2+Bt4ZTCOp0+snY4lAZ7rLA1J547sIey1wBDy0JS9bNV4S
OJ5CBvC6QHkrTTbxJO+G+Zlo4e1rfDvAMz/c7sWWG6TTS/S/7BMxoYgYv9pT+Ze+hkegJs0wk2VM
YAxYYbpyVQVVi1lIs3VlaPuQdgihY74libTpFfTSMjIeU6aJ4geBRf6Iny4+NLeLeYkn5JCmonjt
eGcTUDao9G5kj7l2rrTSV+j8EuuHEr38tD8pIwvUHjMbsQhjfjs0NHlgag1SCQBTkC/8M2/ZgnsX
wwPQ3QmHcAaaXlgsWJ35v0cyJo9ObWzMjzZsoeemIL6SVU5EH/Li3UzRPlK+592TXm707t2uvv3d
3eIyMLpIU98lKH1F1hda/UgTkXW6ahSJbckgMFVAW8K5Ns0ejUqm4J+jkBWvAkxi35FgRWWKYsGr
XuViIc6f1VAjm3JgXM7oDx+LFoLhMXP1Cii7LhLIAlz3nRdrcR5MNbpiMtCuQI7CHlQv3rWB8QUl
X5DpCW/G1at4sRbnw4YWo4lZWn62ZNf5DoYJDylcvZgwK7r6CC/W426ErLOoVaeewWfKbredMG6c
ebFf7IHHdLNNCUFEYQC4mvA/bv/nmnx6XsupgUxyYeeVSZS8zAcw2uC1yYH+jWxEF0XwgXyiXg86
SWUoz55tpblT1bOc967azS+3H5ZoFc5rGVVjR0rcIFXIis1Q7Ob+sYqYwDNc98YXG7denguLGUta
VhGDgJnnsOKeazRjK38ASeh/03K4nsFerMfFzLI0kIqN6xybN6IoBVCC6QyvjQ7g7OBbQI6lj/pw
0Lfq+fZuXqV10i4W5syIOk1Q+VIteu5BlrlFmwmT0Z7tVi/sJ4jSQ4yIfAiR5iCg3YicvegoOcsS
p3Yq9Q2cfa1+rY1HHUm0lgnaTFfTr4vv4yyK3U71MHQlO7MuSG3grKYHC7YSszegBZtEyNzr1dqL
5TijAqrFBaQyBcPsrLYDah1qNkEJflnDmX4pbv3D2mQ70bu7GsZcrMkZllLBZS26jJ0TMFQMw/eU
Ss7tW7Ju0r+bEeuP9DyGpirRsMJYgLk8WgLaw5nixqAtcexr/e9en8Vn6DlNLPgBEJsVFcYsq7sk
l79HkvWtKL9Pw7gx+9xJgP+wCVSHC/l9mWvUiitFkOXc3ldo3vxuA/QRufNCOnZG/ODUZRS0Uy64
nVfz0/8dncUn6LXe1t2Uy+y8GFgGkrRlJIWxWYQWymQpie7H9qnv+uD2cX7MUdw6T87aqJGGOTtl
XPs8s+Uq3hi2D+A7m9HYAf4r3jHcV/NX8dIPzviYPhlB91zsmCesFNyOYSyZMz7UrBQZygzrHGm3
7SGbw7YSyKbFU6SrJbn1wZylwURHGTekQT0LkzmkmUM5Ul5YlH6vASESbK7oTDmLM81GDI4TWJxJ
U39q88kATLUez72+N1Sg6WR1AC2E5OZy7xctpiIk6wfwgpDE6o8oTJzixDVAaAtcIGRpH/Lq2JcP
chF7uVE8ZJO5xTjCYW6qx64G4tRu042u08fbnyDwRhY/f0qsJCNlBSvGXkYfuJLWhaqdq4SYJ0Ob
ZJ19zQMxx8H1hPviNXCGDMQZRhOvTnCFUBtQUQeFjemvMJL+cd6IWAVFy/H5/TgnRRep+MohWBtB
ZWii6emMHmbyQ+lp+Hp7UwXXgs/v077A6M842yeoPAa0mZ2mTgGFJPet8oON9a6WNPDJi7jkr+O8
Pvf0YxMuApmsKnIwMqkg2tQhUL+yRecH5vdvNdw8Oa8kolBLi10ocvtVSPb/IQa97eUtPqXXR6kp
lBzb3IDv1oSgwnqdvOLVPrRbsiHgxRSzf12lIPsMayw+tddqhQA/g0f4T4EKw1zAuUVuO23TDPRH
m2w/uR9adyZ4sukEXnSvF00JCrwmn/uP02LksYUTbwFTmSH8SmztjS0/Rmn8kvb+7esl/GLOxJla
P8TSlKxfHD+YmNZDl/odDE2PMWb21FDd9Vu6L4MuRi4lGtIXHTFv8spspFmG+AB6aKBd711wvPhG
Jkh5RS+Ii60iOtdaFlMQnGG6C0T3m5psMTTgSBTx6vR/pF3Xchy5kv2iiiiHMq/l2huS3aKolwpR
plDe26/fA+7uZQ+mpzFx9aYIRggNFJBIZB7DmoHtGQZ/gnVlt/yDq+Nj3W8OUDlZkGyQICSUbapL
8Rb7rFMMo02IgMEmQEiBfPwqtXjGCrXVMZVZl45tXCZIBdYVDWpPa4D7alz5HcC/xzMUfLyPCHIz
waVT66oHevxsTxS64U8oksMBvRWkkPdRgp+BiGep9JYR2mWIlrR1MB1sE2Zc+gUCbsva8hqYvaD5
357KGLoksaeL6gqC+58nlsZai0PXfbz19S05zX4DjTRYP0Co9KscpGcrAPD6Rdj7EQ3L5VkkVsuy
KFE6kWnnGaXhdDALsQrDgfLxObcArF2+V6MBx/NsHfWRV5o+XIWQa4IsPT0BwSR67QlSWh6GbpVS
ZUk1u2GDaqNCm8qC89WamV9kvoRGVLYi3uPdJXgRWTwHVTK7JddYkXUIsAAwuvGXnfasHWBXcEZt
GUYJ2VX0sPy4uh8cWh6Lrqpq1nWFCswAbjckZM9QbYI/AMj/6pPVfRkhyLxI7balzeXxdO8X1W+2
ORekVEhoaI2GcMHU3XvbtaBZ7/S+6hK84Us/jw/FT90H6Ud2mMGP0btD90MdXFKuIA8WB38Ymnko
e9eSZZJqFPkHCJAlVbrp0ysMIgUZo2Cj89h1NO9meZxR28rG1z5GCaE1dpWsAFoj6AU9fs5DooV7
k0lWtJAWN401wN9L1Z0B6Em1a1e6Brvl+Uqhkfj4iwpqkhYPVLenqTJzA1+Ulazz5341rH8sbn3p
Vv368VCChIFHq+Nh3Q4ZhMtPRY6Hl16Bv0Vczeid2rL22jQEj4cT3Kc8ZH007dEEhAHRCf2fFo1h
stKDRkhCF9TSLI1dQDcXDErXU6qnMFZnAJ7R8qpgWIPPvwFr7Gj/Em950bzYZr0Zb6wrvOXtKj7T
eHrPSvKi9Q38o+SdokcHFWSyMgQetRfcMYJrVONyoCFuM8lqUS2QjDUxToV1jNX3xx9MUKxDWe6v
M0s7cMkhYMNi6RLAMhBSVgyK2bzCsdhnZXIw1JfvpZfC+qUSBXJBZqKxZb9Z1mqc1KSTR1baYq+z
DD7n85k5nTNpuPJVeHEI7ioehm6BEdkC5x1CcH7w5C/hql+VqzZQv5b72euQJagiiJTgE/KI9DQP
QX+L8QknZXIGk7pSlK5kyBw+/oyCYKmzjPNmIRMdyuCxhHNXAfaFvrUTmhtV/tEOoyh0CT4ZjzHv
NUhR5hUq8tmmuCyeuSuvlqd/+CH+K1FwQXTmoeZjLQ9LIjOOSqnu9LLcxO2TEjeeBfl307LdUpkF
U/z4Jg9ueh5ivgxNrrVNHJ9rqE6jiEIn1zafS7t8JtHbGBb7CWq6tVnDW3tB2lWe5CZf93X/Fa1Z
D9pIa8SrwxClL5UeGc4Y4T4mNcgFS+RKyaYAa0Zt460CtV2q4onRAAGrHU0VBuV4eahgmubQEs0j
6sC8LuhM+wftatPplvZZViZk8Esj4VdBqICogrxdVKXRuTg3p6WhxslH/SJ6nr+XT83FcJc1OUJ3
YmXsoGw0OnkgeqEIouuHIt/N7q1kyTByG0V7s91OsR2kLH15U+rMlbPf8kxAhu3+LLTqXNjTpSqr
apVVSRfbsynMA8CzHYX1XtHu5QKcYRu5Wpc2PSeq4QDr7cwtaEw0cgzdvpJlW4Q/HwcC0c1IWH30
Zi2zQoVIdQGzI4RU1CX9ZR2vUAVy4cwUqEgGRXmxIKQSLnvKe5CKUPGMz2qKtHiAr2/arR7PSZDD
EC64ETUJ9bRFabmaUVOKY9e0iQtHVlepf9ba++PBRCU83sg+l2D1Kod4LU9fGWEh9ctrupJQWBp+
iaUPBNcDYat787U6UOLppGAbVt12SmkwzrVXLSJJatEo7O83o+gjWbJSydHNKWH7GKFqh/diq10f
r5zgDiJc7CjTnOQdZfUx9c1cKIyW881gm4ECVY7HI4nmw+VFtlouQ6mgX2tEhzKihya6QPZj83gQ
0SuTcCEikrNYgWw5q35pXxUvC+hpHtHNjy8A2DttAcExutefH48qWkQuYPSLbUk9Ew+PU2A56/dS
9SU0yGDg8ngc0XOWN4GytLiVqxKRPjxYUI1ixXhtVV7UtciQRnB6eeOnQR+jVjHx1pnxHgX+HYzS
5wFZpqGStRQ2gkRIcJXwZvX2FJtKxx4g6ipaF8GwG4N2I9ZeFE2KZUm3J8pucDvByO08xVd1nJ5m
Q/+mRPomTuUVofGvxx9LsN8NLko0+lTPdoGcK7IyzwDMaJSeDENEDxXcVQb7FTdzSqSSlgvksE+m
sQSzJG/a9ntaQCg0XjxpAS+rECG3RB+LixjJqBdjMib2iTYadEdeh0YBPtt2plndAvJOXbMqhr0V
jU+QfQjM+Vs2yF4B5Z9kfJYKbT128XMmT+9ND8sBudLi4PG6i+4Cgws0o5SUsWbiLmDtHNi4B2DL
fqRCzQrWwW+PRxPcpAYXbzojgq17jvgZGsTJ4UeRJIXo1ItWnP395ht3UwIk5P82TpQAzO7Fy58+
SJSB5U3gNtB14o9r+/cIyQ5flCqIIirvzU0XmECFKfBlXTC7s194+GKs9F1v0govTepHXrutRVxy
wYvF5DKUeLDkKdE/HpmMSQ4TtbO6YWw3De2p8jUWJBCCw/phd3KzxDP0P+tuxmHtIVqjmD+h2wzc
q6j2LRqFC0AjdM4nM8EolRk6ejc7WXgeNU1w0YoKVSYXeeqyNklpDQyvDEvlPXSgPG2lgNMmFhgV
bE2TCz9llsyjVuCsJZv6qOwalI5AnzgIrYQFodvkgk4Zxj20l1A66iTDLxKjRR+tio/SosMnAICE
ZUfrZqfKF336HkVflNY4Ukl+blpr1Sat01ad5kRFTZ0/Ov0mF2o6WaFGTVDXD/W3lozOoojKtqIF
5uKLMZokHPUQ8X052zCdgfusP2qO3IHsNk4QlLrUugCLInpPmly8meSxpKGJbXowe4deGiAyUOLR
HKv37cMIqpi6tgEw7WBkJlhP0da1uIcQmSw9k+ApBrGD8sjqg31QHFX018T96I80/UHFgCc5t0ZH
pOz/W8N2wHz+4m3rFi80gAvf9G69KeB1O/U1qp3snewzySW50weTbwXUDyG1GsPZed4x6fF+bR36
3exAJgXmD6knnWsEZehNeaMLCMGhOCyH6ASQIlyvBI/ij4bZo3mof70eJmuyiTyCyTpBbZN+ldDL
uqa/lvfilIFiB2dz9oOrJ1gFzayxUBwMFAZPoh6XIAe2uNgWEQm6ojUK8mR4oTAroiRxM3QypkRw
NYg6KxYX3szETiu5QBKcbBjp25hXceaDhl1CKe04bCcfkhy6074wDlceJFfG55Jbt5ngdS6ateis
8OjrKE+WSZ5ZogwhAxB8VtDcWmk6eu6pdJDK5TqVyzqBOqLb4w9Jka5VG+ZQXdS+SZa6T6x8a+R/
CFizuGjZtVXUjdBBPncweB+NdW8JQsRHr+PRnuMC3zQWs2Yu6KM2LeKx9iOZbW+JrtkCRzfTvDSq
dmihXO/ldrmVkB75VJNdeS69maQnaubbxB73oVK7kZ4CvgcV/6WDdKTpybEBsRgz2xErXhVy/iNL
ddvJQ9WL1XpfNvqx9ucczx7oSP5p8OFi7ZCEqQVFBKYiM/oQx4IkV/9WbiDMDVuQ1R/dHLzd0kQl
21gg3XdWZbQEqy/1IipiixI3HvNdxEDQN/nA+lXWqjmTdb0KQTZXfzC8SxqM60qoNy7aFzz0e4iT
SlV0lZ6nLIcAeAJRuyEMNPy7JuDVZyb84RQngmCihKdy2SXfltZcp3Z+6JfxqtswDlsW39B+TvmF
JK/p1Hu6+hNKL+9dKO20vj2qsfVOO4iGWE/FqK9neAmph9noRkdSFSrY54K0w+ZCa5Yt6TDLNdLC
ujrKHbJd6FHSbi83KfiDQk0C9t89OFU8Dzyn0C7uKrR19NW4uKofbccKshIML5x7xSp/fbwH2X5+
NBwXSOG2Ci4CPIshuLAEZmJ6ZkidOp+DkMiniOqnwp5/PR7yvlbsZ1vc5hJGNWphFkrw1EcTtXTY
+6x2c5fhojs4oEObkbESviqwB68B9dN+Ph5eFK55grhSWvNS2DjirHcFV4IssIH4Yxi42GWZv2tY
YM5k7ig6jWwtH601HzBhL1ur0wjgpFw42vglQwNBMDfR7uHCV6iZJKVwZcS7tzz2q3ylvyxuA8pA
jC6gqO5wH2amaaoOWgCsxQj3IWV9TqSugWYBTl++MuFPortyCiZLia+pN9vWU4Phqb2okIPp19pG
MNm7iOGb4bkrTp+GLK7CKDkrKlqBGnHCzHRqA9Z1uOoXZXDqaggyGbRqTZBv3d9DN0Nzn7IPZ8ns
4zjBHtICZU8jT0NZsYe3vQ0gB7ot8Cd70f5ba3v9ZmTuC88y/K/1RsdTfFSgE/FWLYqzgPqyLJEP
hW4BSOjulr0ZjXsG9FCqjGalZKIGmhs2kbuYtmDP3s9dP8fgC5pFEuty1Kf0XA3WplEUv68DW9nq
zbFK9X0IY6Wslm3wTNX3QZmDek5XkVH4AzQBhlxyzGp200xxSDIEvRpd2mW55FLsS5ZInOb+y+Tm
l3IFiW7sqr5fVOnUQ403Ja+N+XOS9WxDU6DVYXE1VNDtAK8q3vaVogoQj+ww/S163AzOjv5NeWKw
zLCaGhXUu9l0lPjNQuiKzMYVHKq7j82bYbgcvtPCnKoShmEQxxzmB6j2lKviZO8SL3cbPzsCOyRt
sf6/5p2o0CTYbny9NGmkSc0LQPOT8tvQ/1QMEcvg7gvlZnZcxFLNMhnMFgioBRrHC8lg9dM6sfJq
oDP7eCFFn4sLTkXZJ6VeEgb30wKKYF8kq3x+fjyIaL24MCTpRkz0EesldU/dHDo2BBYfj/ABonq0
7bh4QzRiNKQPrZOK8vUAfwprQRY/5rNn1PBdLOLh52D1p4wo26yPNlMWen10qHCxm03rWQT40RRL
PCyBoY++RqWVbHb7AV4/SgaJaI3+hDiMXwFkYcFKXkGXgTxZwIOWeQGZKbjePp6PaMW4gDZNi17a
toJaip07ZQlBpPTr4xHYmj9YML5WKrWZHdchtpjVXcvoUtetT+KvfbI3DE0wGcFu5guktV1JhQnd
S3hZvNdLAM9Lp42+SNGXxzMSxT2+MmrnMJgYFFQXWDFxgDU6I+fQNXMtEkkfCL6PyYUf6Jt1nQqn
pHNrDk5vWm5l9J5gOmzLPvpC7DfcRNK8tZtY1nA0IXPuYjpXeOfUB10C+Lj17FXpsWSpmBywcHVh
1iK67vhyaS6ZSqskuMCTjfG7zD+yJfsZlMpAfsOhcNHt30N07JS4xJFehm+xULn0Pvz6MwrylVT4
SNuVXVgW3hjZV4ZHZQ5kcNyMXfVk/AidD9DYGfa0gmAi+rhcuLJb0oZWiXBV9tD1hxgPaBCaSEv4
fu/nZnZcxErkSTezHGlhXx7rBQ+MAjOLDnB/9Gaj9knW+AMY62WVBGWZu2VeijaYKARwQaalOhKF
jCaQ6UMvs/FreqENXI4trwO6elkcOrsIeAlxzGlTrUSV8vvVsc8V4Cuo1G5lWUMOdG6tLoj08WmG
wjOsL7Vv0fBcTsS1jQjuFFcd9s4GRXEQQndtCx6lCcq7AWhwY37p5FNczvtknGdHpdkqh7FBIT+T
+h2e7oJ9IdqQfBkWNk9JbCxoni8oYMbr9tC9wt3FOJfXzukgbgi54lV6IokzmoIQKrimLfWvsUDS
7QyMWSSfTRdvqzD1R0L3XTOKtoQgVPOl0XLJ+rSaYWfY+pNXPqfr2C9hQurAdAioScWVL8Y7fUoE
tQvRWeDrpHJbkdTI4OgtrafABHVdP3egkMOHFPJWIhUFQerI10EbWRkiCKVbQKQC6Q5o9L9r4YuW
kv39JnwPxJLUtsD5nqTvEbBLBZSimu6qjKNgW4oG4sKVpBahVte4J7TwSuH6kZqwojDReJlCwS68
D/66ObFczGoiAIaLHhGD4cqr8ww7qQDyXIgWsfIiQ4pC+LGEQ3JBiqTg26bLwu6h6iL7gLJDfGIO
GCcWHQI4xgqOgCD486XISDYJoJG496pScfJoBzymYBUFZ5kvPAKv0gyLjBFkvfY1iE/Ok+3FiGmP
84e7EzEVaOLqtmmrPCHd6qIwbkiSnGPpJWq+EXAIHw9wdx43A3AxKYEPTFXROjnTtgyobruhZK6a
qRLM435x+GYcLtfqirGGrHaZnOuYAg4bOlWJlGOEHNAMKyatOnYVkbxORd8tAykIXiRK+QwTmn1P
4t4xIUYrmPh9TPvNL2JLf3O0s3Fshi5SYF18Ys4YFbpILkxw7GfbTSFwrsQgaEob/ZjEjow2nGBB
7hcmb4ZnH+Zm+EjS4Moq6yxIM6/fzBvWJisMFo7udb9VdPWKVeJKa/XYebJQAUO0r7i4ZmV0JnBB
Ss4lyY56Lz8rYS2YoWhncREtDkOK8hHKVj3kNRKjCKpkM6XG6vH+vX/r3KwjH806VVe0aYazygCL
4LBypQZtoPmpgF1TRDxTghZGp+5i8qsfzlQStb5Es+QiW2pNNDcmHFBL2ndgHRlqvo7l5z+bJM8Y
N/HyypIBITvbQ+zZgTEe86IeAz1AfBNjcO6Ttz8X9eORdrM5OwqBewlq32ftpP2YfWzP/Yhqtde9
xNvwrRzReYSWDzTbduDlHzp0OoXU3vt52s1v4CKT0o/ZkOQDK3uiO1adlr0dhKWrtnjFwETXlYM2
/7Z8g4a/eAHuJtU3Y3PRSp/1zgb/NjmrieJLMiwbG9PvoP5hTwqssr4//rx37/6b0bhIpNZaj042
pMLsRYeEebYJc5AAcmVjo+z4eKi7adPNUFzUURSjmtsZUWcIOryt/596JbIdEq0fF17Q11xoaiC8
hIivJlmVeRAXDDoTeonUCOZ0H6V6Myk+0uCNOaktU8NtM0eWE3eW5rXSt2j0vqlR7MyKdYhIh1xK
5KVw93V/MzIXfGhJI10fq+Rs6IYnD+bRhrd0TXuHZFqgjRrcs6j/+AvebwfcjMlFnKVCjdyK++SD
1VacW2g25dBmX7Ys1c4gq0wBOxQKegm+KE8Pr9pl1kFQYTr0xoq5/S1O7FtnnAof+YIDhAGEjsEr
FvQEBEeD54hPpNblscZGasfvYTZvopZssgbGqUTwehENxEUbGPIBXEWwh3prOEoQo5HNdzpLRxNm
eYIPyILH30pCnx+Q54SPbdfLpGmTc/RdCaaXDKVupnsDwjCYuv9CAV6Uanw84W+ieRmVRdLahOEM
4iNsqq2tbIO9N+yyFyY8N3rDETAK5Ut90ddoiB/My+MZi9aWCzpJpZQD+hnJubMWL1rDbsoHDW3N
2OZ/NhAXdopOGQj0KJDMdpKPwwkDmdyJcz8JBaBkwa3P07yHTNflLMO2XArpRSptx0Tiai+JYBjR
oePCC8AsapgSDJPBy1G1ChgXPkcpWtblmzETURgV7UsusBh9kadtgmuo/W1sYU6MzCLoAAcYVQjB
zhsxK0i0MXn2dg2NTKqZH53N0U8SB0aXvg5zBAs6j91rhhoW6+qa3+dhOwxeDNbLStQFEoVTntg9
R3LSw9QKaeq22GQwjl5Lx2o9n0D//NJvGlfdSR49hItotQXflmd3q5UNq9IY44aHYZ9+Z0lWOzm9
7pjP8ym6ZEe6W2pHDQEOENVOBOeRp3snWqqFFkE2SdJvxIBeQKI60IkoR1Ff6n7T/jPU8UxvbekG
K0qz5FxVg2Nq5iHSUr9N00OUR4DozMtX1aDENSNbd7WivkrKRYZ/ayT/aPLQV2V4qkipaXtRmGZB
TdLBQVP09+OgITjLPEs8GkmrSSHCMdF+h5bkS0YTNLCOfTyKaM250BSmkjpU0JdDRzX0DOR1kv1K
MtRl40wQBEWJM08I1+pZ0WYdFdkGLrVO+b2D6YKSO9PTqsdpkp4UP3uyvXwn6hAJjxIXrqhmJD3o
xSiWwdqvO835OmqeGeKlAUrBaD2dOqrk6WGQn0StHFF9gSeJtzDngWw28hNW8wQb1Ymd3HCZKVv3
PXKps05qJ339o2/KE8VVvKERmHHdmPVbpfXbdrKPlezX6vXxOILHOk8PD2s9rQksgM+9oTtqYUEw
W9o8HuL+IdB1U9WhjUwMLvZXk2YBvIfHlqT9amb0MIxjv4jETe+HvP8MwncrYf/aDLGMQdDk81B2
cos+dSA0WFAgneMvj2d0/8B9DsbhJ0pVM6MpBhoRNoxuCY2bLiq2ZRH6Uf5f1W7hK/J/i8e3LKGd
nlptyF6q0uzNUuvHJsqaBllrg+Az3S+k3gzF7vCbVC6ESHlqzoB1MW0CttGVXQ6VT8aCKJ7EzNP7
O+9zZuzvN8M1ZpNMSamg59+C0q1vpzz1Hn+mf4hWn0OwnXkzhJxWYd+D4QXdmtG3qhY2O5BJhSWS
Td3y0l8qaDAbfulRXzy9f6gBfg7OReWmnErS9Gzbr3vfWoXb4Zz8iHZMa6sPmu916NQ/0aBEhVoI
KPvQH/r7M+BzbHZabiY+5nWnh3AZOdNwayOpSyPyhB7AWjdeNX1nt0AoSmAmQhxTzZ/hcAv3tdiZ
wsGleblWQt0z4FyqFPZugi15k9NupXT11pKWM3pp276fvTiT/Wp+m+lzkX0NG9lLZPurZelrmF69
mJq8tlN7I2cJBagL7uXJ4HSy4VV67Pb091DPLyqMqEND9tJe9oum3Ocz2Sha66QKJOX72A3z2V96
CV1PHaWROb5O3WtbrMdeerHJrsjLHfaPW4+mD/w8qIFvlj15dfeqj7AMD59p4mfhNYx/pE0ADTCn
0EwoF4GP2Z2iCvknuDTWpqIXqKe7DdKCGFycCt+kTPdSemzbd8iyOcusQaKydzKIaam9my0GTGNW
EPh1DA1WIw2kj1B5ILAyMHZJ9VUb1pZ8StUfmXzG1oKFlFNmnatJmdN1r2m0p80hsgADg0NJ87OP
HEDS/HTu/Gp4b/VDHb529ruR/ARP1e1AC1KVwk0hciiLDoYgIpvcZWqbQFOXEguWJ60YrzaE3Ofl
9+PDdx8fcBNOuLCfqdDoMMkCZbvv6Eqep59DEpjVWtnBOv29/8qA2yrUAa7DN/lSn8eXanLCoxQ8
/hV3g4ylm1ChtTXV4GEYWRrlVq1A2IEsgAMvL6r19HiAu1fBzQBcFDO6OFGS2sAs+32UfRmg3veM
HFiQ4d2PzTfDcJGsoT3UNREv8cwe/WUJoPlPdtOa8WGG+NCtxPFLtHJc+MoW0O6mfEbs1KetOeab
xBa8QEVLxwUpClv7cKys6KyCpqTsU0Ne1zP8ofVm9fgbiabCbfc2TrVaGUwQ7nKCLmuP/FjEt/hQ
mfhbxL35QNxuT4tFkmcTHIjUhgyqTOt9hi6UN8pfE/JbT19ioNqacKuqrduG0WGo6xfFhIJb6vfA
inX0SBv490joZlDbG+lJbts97aPVEMV+VsASLtPjejUqmTcWlVPTAjKrsxuXiaM3w0pP6bpSB92P
Jry3ch3C7gYUKpQpKEjuSqaFp87PLlFdNZ1AXXmNigOa6eAvLPaqGFH4nhKgB2WnorFPBhE24UOY
9MHi8DiOvk4ze9Rkdg9bBNmLE601mBOarvZUbrQcoIjCFVYVBV+dx2LIdT8ucN9Cn+Fl+tp+p2iA
Detp26yT7wAn7cWF/btR9XML8BCMptJzCg4pLvy0cuPuOk/Bkube4718N8+9GYRL0qZenxG6EW/S
UXOkEM0K5LmTBo/z6TQN3Z+FTx520WdWGBYF+3DhYSIA2Uii+bBz8WhrcIGtg2uW1NcYgRn4Kbto
RVYqkiKRBoRyH0t0s3BcPFu0xsgXNYSXeVwdhwmSle2pGmRo4FwiwFlMtKfzZifjxRDq/mTGThhV
QWITMAJ+K6gVwOliVTZBMY5n2VDddoFVYyoHg1kD/ES2af0umztSqUfYs7uFJK8VKYii0zCeonK9
kNHtQqirWptSj4MpJ6dGgWhtVgR6026sqPV6KwmM9LL0qzGfHKMtwOGQPX3u3Ygarg3Y+mhQ+HOv
2/AlV+LAklBxVUDuOC8w39GjX1OPbmSi+bJ8ndXyLcybo4EkRL+06VYuZYf0P0fiE6NwZ03e5+FR
A7y7jNZTHqAObUSNk1Y6YoXupGDa9fXkSJrhhpbh2MnL2BROV64oOh59E7tSnXiqke+z4qkbYhRO
rrR9UYd+V42eRvABdd2zrcIh0KNKLGzS6DvRq40CFalheS5pCxUyzSv662zbgRKH6PnpR9PMUDhu
yC+aguqdNe4yzl/CuYN5UHfQJPguZj81azVGgnvoQ5Ho0R7kLiIzGaAjaTBywAC4CH6gAXHNOZ1X
VDedtNALj+bZ4tN+uQxQhiq74pIX08VO660uG+tI3plxuA41250T9VtfIKFrAaao52ZVJ9QrRsT9
eVOpLzUJPV1+y2m+aQAHCGOYcDXjetD2tD3U2gayF1mym5VLCcpFmm1kI3dUgkJDk7vteLZpeqll
lDvkYlvI0KeqzhNJvHqigjKP6FByFyZU2Ru6QKoBIorRmnXyWDdYFXqr3O+v35xJ7tIslimK5hbj
dJ4S0GXX/WSvoxqVpF49d6v/SuXrczgeuWNR5LxDiuEm4LoyELLTzQL+t7BeJIjRPH4n7OGg2bDl
G7ejr+z7VXstt8Vp2umbye331fNyqC2nfRXxmETjqn999UkxqBS1hOfutJhemoLo10IZtXlLy40S
CWRuBMkbT++LelRNDUlFidnQYkeqlp+ZfNLifd+9PL7wBNc47/AaWs0E+i9uVbO+xOMlJ9fH/79o
ItwFtMidIpPOjs9lCy+AEpQYIAKKBtVyQ0B8uV/DvNl/3BUkqXNbdInMlNFktzwueH/CD8d04fbr
p4F0TnaNW7gi1QVBWsL7uZJknPoJQjVnNQcUlW5mhYJ28+vxKoq+EhcxABOGKx97LSgwS0d9zJ8m
0RUumgcXLJo4N4lZKOiHd2Sn1OhNQ7FsLv5ou/3NtDVC5DbadsEZAgsu77ap/e3xSt2vzViWqhia
gfYFX3FdOiXNC5YMZ3sFGGHta3i1vjHx0XSL7lCxsQAm33S+AuNJVpmiV7o1v5NtGcy78vXxb/mH
Z+Xnb+EiRiiFnWEv2PwsAEtOviWyI7mmazlwUb5KiSMKwfdD1OeAXPqa0GW26GCn57gegxFCcB3Z
wyLdy/GAmWfBxf4PB+5zNLZrb8pgBnSVYb6IIAWfhOQalasPEyrACsh2aQM799GahmAvIMT/3aH7
HJmLKp1U53WrYJ5RBn3wYnzq6LKalcV//AH/Iav9HIet980MTYjXRn0V03O5GKsWriaTUboVmn3z
dMqmlSwd00xzEvhNzqHptSRyxmkVlosv2RBnlBLJWZp5i96soxUAP83WSrOhGgpV4dmtwEJ9/HPv
9+xu9j4XJkLZbLOxijMQCrIz3NtrJJW10/cAXSF59ZE4Rp40b613IK+Sp/gFjRWRQ8r9MPK5YlwY
GVstGesmRkE9OpXRrwrMJiAyBPNkDYC/Z5T/GYTXwJzDMA7LKQJwcGVsWdG58uUgdP5NnUZwoj4K
Ezc7oJdho6joUBOS6LWyf0nAIrU1DK2gSU1SkW/9/TD/OS8uXsAhC8KNBPHC7F6a5Z2mpiDzFB1Z
Xvyy6qjREhl4DuuQHtHvmnzW5Fue6HdSoXCvwC4CFjPLCGU2wUcTzY0LFi1TJjLshJ4pPAXnS6eI
KhKiAbiY0DDPQrljU6usQLFsvx5HwfKx8/No33EZxmDmfWkowBZKPRhhyg+0atfg70CE4pwvv0y5
/SnY6Pezp88NwcWfpDUbQ+nBYWD+j9EO3o+pE3rLKoaWowHd9fpVOisbwaCiheSiiLlM/QzMERPN
ybFHANncDFvDy2C4WgbxKXSFst1sXz9aVy5oyFalNoMVQhAINhtQJw8uxmX09v9Ge0gQn3gWedIl
LWOGpEhzMhfClbsBTQJ4Owh2yj/U5P7z5XhVTLOIVaUMkYYUpROhMqHBwSjyp8ghB3MVQdXa0ffp
f6kx9HkD8PKYBQ2zeZEo2zCZ6pRg6n3PAgY4Bgn+i/wDNlwZhKdQCRYoLd3vBd4MzGUe9RID8Gci
dCWbZY+GUPK1P+RXHTp80oFsQ6fw1Z1V+c1VpLsiuvR4MjgFqqqyWUj7mDLaO8e5doZ3Jmm9+M1q
3Kn75ssCKyOAHA/x6+PDIjgrvKammeupFbbo73cJbMCG19AUgBvvk2pvFpaLOb0xF1UToc+TbMLZ
0dbTDsUKb3GjBPedSGpIuG25gNOOcQOdOpxEhgOB0/IuhqrOOcbVoAfyGpLlUGYW4bgEQY7XxWwi
SvocD95zrF4s9SCF1QaCv10xrx5/q3+oh3yeSS7MjNRqkmTE5P7XSJq6MeQOO8dcaT7dinDUgp3B
IyakqQR2kr3g9XiG5EdgyLogxtyH+n9uDZ7XbYwZDPeGKDsX+/pYFEGhONquRIHxaZ6ftHfGGQRb
2FPaqy57/Yv6rg+QdBN9PtGe4TEUoAjbKsnwctQPmgZpl/6pPzA/2AQkfcfcRmDC7UQUYcGe4RuP
E5Wnwkpx6HsKgYZZd0ftudB7Z1AFB1yUMfEKmcRE9UJj7+JsX6hOt5/2IRTjrt3OdJFX/0A8nS/t
CxU6tIoejzwBvKhgwTMtuPsZiYK9rLrQU9+0D78VHMQaT0nRg+5OfqOCX2caMFbQFJuHEqWTuWRx
NKXnZF/tQ4IyXnXWIOth+v2PcF97Bdw+j1ZgsKiai26QOzfz7eD8gdEnqkcde7gzNrR8lW0/8bQa
Qjm1JweKr9SOMZyjF+H2ZSGNSz7+Mi6HNjJlo8xt2Uwx7oEE8uRGk99e8xqJFi5NX3PLzrXJMQ7E
QwvWmz85PYijclMXGQISQLRv7ROaTe1h2tmRY7olWt3GuvmWv9An+010gESrzd3XemOjlTnr6Xkh
v6Pkf0i7ruU4cmX5RR3R3ry2HUMzdKLElw6RK7VFe//1N0HdOBphZ6dO7HlmBDFAA4lCVVbmAC3i
r4v0eB1wP42iri0tx8izx9M8IY/JJrn49GqdH1V4RvrQ09A2f3zJIcXzOnSRYUBqjhuEap79Cu4m
nKDsLhqKo36sR1c/ZvfJU3xnUEHuBQD546sLr4VF7urJaHR+upAb9+oHdCmBjzWBza956ZFBtjOD
JGZwfUUuockfwwq3ecPibkbN59cVhHpQ5c8vdbQ8OI/awwbZ3bVy5Vcz9/7F4+iPcYV7vbA1PbcN
rThJc+FVCtTnZWJq1IYSXg2dOrImzc3ipNkw6rPmCADtOyv1jKS+m3CHQ2YORjhjiRSHDUm2YQhA
4IMI5OZO9fv1b0XgglhVtyGxN+kJcky58THZH7rhQCMYIi197BbZt+tjXQpNzr+PWE0f0yHuuN7H
yXDtBwWR+yEJIG0gf2zf+xQteiSHja/TlaMpVtObqV2mOFcwOxSGB2hOqCFEUdni9QY8DuPnLoCx
tK9DPxx2e/DHKO5oGSdiy4hiB2WSbGbcTXiLbfeVft8vx8x5JhaW49i1eQoQVI92qioS0P1T4NrX
/OaJawiuuFG2F1rb4FLG8I8Pyed8Bnm9ptRmsgBX9KjbD6fpqbqHfIPyyrYDR5fRR9HZdtXMl+F4
BwX2wW/2x+ypfKOM4S7En3/8EAFpumQ1dJ3hbhnto6w9KbDNvL60lxzB/xhBwBQ2WomarXNxagPl
gx0HkFqL3RpA+Y0bR71VIYtaH6yGHq7BH1Awh99FMJKRIDVPAXfsPFHWWUacvZbj+6iaT31NlBQu
Bbh/TFTAnKaZHUWRAW1TiHqtO/7IwBjwuNgmmJ1PkuSOR6rPgzgaYi21tLXZWSQcz14bQRvSgy6W
A2YSMyPWTqykass8Z5mCtStV+TBq+U6XKSEtaiI89XN2Hjq7mphpjsWpGFDsb3/0mhUZMRVo8P9y
5ZSL5dJ5qGypX/gTJKqrYB5vFB9md/LuTd9wxSaB6a8hY+EKZy5/CqbxPUGik258vvQiO98pYjV1
zSBqnCzgs3K00T0ImrWbO8M/G2Gsctjuyk+r8KF1tYPhQTqqVd7BeCVDWiKuFJVTt7Uymb7xvhjX
Vg7QWEM0HzUw30telkfoaeRfpAcpyndshOAnNTo1uAA8pZRNebEh1IDevWdPE9pH7pTuFozmt3Hp
Qxn55etARO1iAYdamZVZuuHh0BRIxZo/WpzI6yMQQYcjYEwnt1u1rbhEmP11lOGUYmdf2dR9LxHR
Xh+JChAdAWvWtmdGVxm/sEbFcwA6qU/Lq5W4TTDj8shUT5dd+Z1+x189qaosC3r6su2wYY5VBOvO
eLImiCSn3Vsi+cQEr4ZVGEZ4bql6Dhc9M0OcWEj7HM53bqxm90WaH5pt8CWNgXReBpbJDgmqVDZY
3Si3xOPertLdrBWgbsX7jKpaXXps/z64+FUCTJlSWsyVhBMze93N5nO3eebZNzpy3nA5Pv2L5NAf
wwmvryQvDdbPuDrjLAni8SlDSfH6Ol89FJgQ//sZ7pZZPqddDETkVcs+AWm/IB7s1H7hfz8bQZ+S
urAzvCCn9bglxo4Nz0Oshtencf08YB4CmphLllhbh5SE8dTdoNiXuHnjFsGv9lYbPiXML+8gxRc2
/6LY88c3EmDFMPRFbxOsIMs7F7G532GsSZ1cVR88Vkp+WVPUpqs4g8kKOCPljb1NKwKNLQcfwYBb
sNVEuTHtKpjiXV9Yan8IONOrPZo2YY9w2mSoLOiGCyYF8e2IDSIqn6iIm5RcQnhfpcxVjPtsRn5y
+nZ9Hpf6gM4/02f+/GwbNqvJjMy0spPzZP6EDmgJxyELxW40qYfZvtlx1TR4WkSxpz1fH5pYws83
3dnIxbjKiZYDqiHi2XSvivn0v/1/ASRqLZtVqbURX8t44tofWvtyfYDr4QoUqgSQ0CZ1yysDqOcY
j6vV+/3YeLMuRzr77rDuWZkHVKy6o2XYcH3s7icTWhHw6dDH9QTTsO8bmx8qvFItpYOdzV95qT8o
NnW7X2oP/eMDCzhj1Yaj4Z7gXd7bR/9F90o8UB0vu1H3LTgWERxmfIXQrqC2roA6TtXqiT3g0y7K
KSm+dNJdpxNflxpCgJe6qMpsSDHEqMHO3lShpr8cxpgKXS4prPyxfAKmpDoCr9jiKkdOcrDRH2Ep
5U7a8AAuldCu2QnSf5Giyf6iK//bHfRZuTs7IGtfjDlcAAt4i6xep+xykxrh+tMM/hdC0DIoi5zU
CmSoM1vvXXvtQnSEuy2atBe0kRnz1wIcl4Y5EJMy3MaAbn82F4XbVR99QfnMc8j8x0cIfosQ2SRL
bNgbXlCnFbRebTfstKjf5wcqh0hsnM/GsLNVxX04t5uBS6Iain0jv2+OFGhQFb+ODdczUpiNgD5Z
K1nw48Aw6b7ZM6hQ2jcbiGvIBuHhRL0ZLpWPz3fpZ1rlbFJpLjtdXX+macworqLmVPqbawUNOnPi
oP/KraTWHVoVF53OhfGpXPtwAsLoRq22KeyaUeIxf+bPRggLOZ/djJBW2A1gr1GzJa75Twrj2WSH
TIvVdKrLkyTfTGhgLFBbHRs31iiNW2ogAWNYkklpzRMXJYPp+mZ/mNWDlIR1geZIYrtQu1KAmYT3
fhgOXg+8erOYQf/GWQdaZBy6u+Wuv9dadyVzP9QF9lmAOFtJ0yzT2h4Qoy2hEho38232Fu/BwluO
0ntx4FJjNmy3fBbizfQpXriHp2t0ferEIotKKJs9pD2bIJQxQYZEtXZOhc4U6MoMdv5wfSRijUW9
E1PttJmZOCR9BU+17ss06D5jX68PQk1HeAnpNdrU1woEmSVm7oBPOM6emrZ7ivRDRE+ikknS2/Kk
whTwpGwTksxRK1P6xtRyCdFNLq+abXeIn/pZ9WqtihL9Bba4BFBS8xDAY1YcptjQNzmhMVtDM7OO
yuH1L0KBo8Y/2dkuHxBIt2hKw0SC5NEI9aC6H9E6BOrCGjoH+cbeyTv5GN9R1BpqKwjwAUzOJIUH
oJr5VzOY6G6sA3lL98yhJHWoRRTQQ10Su98kZM2r6tvkICdVUy2+1GYQ3juVMzvJMiDVmYPquJya
eXNrMtlJRACiqkhaN30Gf2KEqvmuT57VxvRrAx1K7Z1qdJ6DSTnpl+ubg1g5ke4u170Gbwokijfo
8DSG6elOQdACiG2gC4iwjrqMzgAD+bUSTa96gvrsvTJAXsqMia6Xf3jtQywXmiWWrIn6N1WfSB32
HFTA0PV2ox8GlFAUN/cl8Nfip7V22z26OMiE6eXv9ntYYfu13appzYrIbQqXG163GMP5Zoio5/3l
b/V7GGEPjtm4KY20FtyIyB3yx1jd/Ou74fIu/88I4gbMti1TVQ355zWGZUXf7SepDhc6OKTGEULd
YeuMdpp5eQLVczBEDtmhvh12uG5dNBtGuG3nHcX5J1ZP3Ib5tm3xZPYISIubxd7cZpsIoL0kaoYo
9PfyCTFvP2H9shXJJvkw7cfJl3/Y66FvXb0I5CIoU1hkfmxe7MrPHTKzzW5ZJ7f7QZHwqMXlC3EG
99MwgjvGcAjM5KGcvyjpQ2MRR5oagv/9bIihnJbNVGsgu9zdj9LBQpnC7EYiMrrEXfxjPYWLq4RY
/1CZaJXL9/MXtP1ig8gfcjig8kkVevld9PcY/venE+6qepnLzsyxO1R5V0DxdVRSlDfsu2055jV1
Xf1DTuL3aAJgxJMqNzOr+P5fA9Z5FrwIahOOdIPLK7xT4eZbRFeXKXzUBQQpIYVRwzMdeim3XMhz
gD8c7KSOGnTnpNvVr/3yIO3ZFFLW5f+QZfvPhMWOC6ORBshVYHmlHd5nkRrAjvNNGT59CeaQTUiy
QQHzyTkZJ4qqwNfyypcVOzDk1s7npBzAEmhP0IUK+0LdSS1oosZpLGzEpnpwHUT/oYb/e7LChSex
PG7lCqdDj4rH5Ki+6K2bZAe9vEPWd053JfQe8KVtPmm0BL0pi1dniWe+s9TNniySq0Ugn9i0EWul
oWUNqgXGnO5t64eZUS9SakN/GiCfAYJTW5vFZMbLTlpoJ9705LzmITepWyH35SUfOrQU/0dEF30B
42aL4wUCCycnr91SNvy46YiIglo6AYH4lrWtAojeDi96oULIKA6v7xZy6UTk0ZytgBYmsOCndF8/
9jCInJGGRqUX7ADfOeBckDx/6qYyBAAatN4u+20qTnPn2pH8ANUavwgUxUOkBMIm5/uzvRTp7/JN
c4ADNXFEKGQ3BCBSVkfuUhlUak73rx9iJGQ5pWZ5oZVy/iHH95/jKLZsSLa+FlnTYK5gSUIbyoMP
E88AL8jyp8fqrXqhjsPliPf3iEJ4049Wrrdxjnpv2bks1/15GN01z72pXL5c3z7EBjUFrLFh9mGW
K7LbWfK1G6CyCE2C6yMQN6MpBDXW0NpNmbXlqeserBgKEUMfZoXuJm3lSTPl0UPNh//9HEgcTbcZ
L8ZnTe7GzYtt/nV9Ov/wGv79cYTYpZ9TNvYtriIuN9semr+aJ0iJTDt1P/P+Fqi+5g8dJA5A7N8T
QxNXkSmgCSu2tExq1K71iJthGThz875tX4oX7s6zBUPEhmNVHNHZa1uu/UgpEPxDUvb33AWs0SWr
Slqr40dB9vhPqF+4C67FzchIejL1KQWM0eypr811Q/awAV0mQzPpSiS0yKMtwEilQdnA7nHQ9MgI
TROdX9MuiRa0mxhe/A7T6dalrB359rgSTog083hJh6rZsISqPPupaYdo7/SWXIqu7xVqGAFCOisb
p9TktLT6Y+1lX16roCFNUS81P51H2CKDXJcTyan4juTY2Lqpx95UkNNgA30rBUawHDhHbfrBVJCe
YIlC3eDULAVsQXXcthytRYUHEjubrIRsQVy6jdQdSwCy2IQhl10lNyvi3l9XAOgZ1kF6tB77kO1h
pBF2t+tR0tzFCq5/RWqDik0YlmnH27JggvJB+oDMc5TeF+ByjT6Syt86LwvNR2JEvuWv7U8BY0xF
Vlal+XyDbjf6D/RwL/FzayFv5fJbHZJId+NT85avDza7hUTjfKQ+KvULBJAx9WmSkgQBN6cGt7cF
NKPMUD5Sz1wKyEWZxMFMoIaaI8zmur/pGExP3PquD5vWMx7QiewOUQnbeVV2TcKXmdpOAuysjeYM
EIcEOQbKcVsE4b/AGIpAy6myCAGhIoc826RFl2Me4eo3qzWFc0rRfKmXmcgcR0d1Zi8ZjgbXmGi+
gR2TFuH41twjHXMjf233875aggw+KGA9k068RHAh0shTJV2tskHCKU8qiM/Fblr9bB1QVgs30Qm2
6j+QtP5z+/2NL95k7djMnyiw+Opn70Tq/+Jyd2+ZT90U1AYV5dm0plmmfOzLU1zC6AldvM23/g1m
7MO7rOGdr3hMc7fvoJl868hcIYGsNv/7WRyllqMxawkWdpikEIU1T8t+NoNCPI/IJRXQpp0arZ/t
/wfWaV/6Tu6ZPoRf97zQW906VP8GNS8BXDbWTks54kSs7Z0W93s5q/xVq4miDLUthdBFgW+rrM88
0yq9tEV/YLWJ+ifii3yA+hjVXPMPZcjfG1PAEyOrt3WuEcZw2i8Py3DUx/6tVN7N+MsEHoCMNszt
BRYasXQsGqipf8u0l3lH/RBicUXW+Kg4MOyY8VKSume13H5I5hHebJT8BvX4FGnj5qpKZewAuPP9
wDzlZrhvcCsO7ubB83sBNR6t0GjnYjCVMfbzO9WmSHxcR3gyNVlhzY7J2c09zOYLeJHmb3X9Nds6
ePckPnEfU6MJIY6kr3MMMW0eoma7SQ3G5Xl5Tw4FJso7ZJYRzhZa/YjGxBPVBEDcHiKb3LbUZZZi
BB+K9aKz19SRiWNCHX+RKN4N5WxJGZaSK3hzJ7ttgGSWEyyeGkJNpfg31r7n8aoj4E1iaU6qOXi8
sfpHq97XhkJMiVozAV9qCUxtycHn6tQ7xWnCIafykeT2F8Bl1fuuMXi1qP5pP/RBGmmufuhdJb2B
PkeQIRHS9K70MH2ZvkOFkb4aqCkKaFNpZrFNDNtCz2N/7aGQXUoEt/f6ELrIBWdthsxAiSHs1Nql
+rJPFIf4UEQuWxeJ4Imm6U0Gj0yY+ZoH+bZ4K16S2/WvOQTpJsr8+HHdWXvK94HY8bpI9NbrdIPB
vIUd/6Eeun0VZi/qcwJBMD1kYf5CEcuphRTQQ+nB81sV5OmsFgyUyQnYNBPfiogAdZHqzQa9Sme+
5ZGbf2Dfja/rF/WLc2xvm+P60Ukn6SHxZDe5l24mqqp++SzYjqEolm2joUx85o76rBgqqFM8b1z5
7a0B72DlaEIo5nbKkYvkRFz9iMS4Znhs8xXoyUOU/d+x1c5+h3AnWPqWoisUv2MJja9cEQoW9z57
Vl1M/N/lrc8GEz5qKtljBQcAWEiNX416C7u52F2/dTiE/O0ReDYC31Zn0Z+1wOxPY8ge9DAmZxq0
WjPmFotzU60FLFe1nckoN8zL0e7ZmGLEuTl239iQ1exxDSR+ubdCLhe6dB5udssrMjTDq/AzRYD4
cn22F6/Ys5GFS4F1hpFaLZ5jU/tgb5arNlZgb4bLSrgMjG10fbSLj7+z0cQbAukfSS2BAPARd5bq
IFmg9KN4N8UVAXEXD//ZSMJFYch1Yucp6jb19KbPsy9ZMrFPqJUTroI5HqdiLpGi06bXNn2FKfvN
PCjuKn+k6kjgDDEbsQTYaesS52aCxFlduuMMtGQNUZa+XFb4vWJirW/rtFxrG8xHj9jjGElBcdPu
Vbf5L2wRqekIiKFvraM0yQrE0GevUJnPqv31jXYxGj+bjAAT86Iu9qDhEG/tgz7dy6kU1bVDveCo
UQSoQNJtK9fU5L1+kHVG51L2YA2uFOgIx7dguatgRrzM7v82NQErFDMbU7mx85M2dC5S0n4ih5bR
/G+72xBwYd0GKbYdzgor3zIr3VXFo66Ofr3Yt5udEvKxBCwYAixAOLGaLQdTitMk0OW9YlXuGqPf
bCDLCHxrXUF3sXgHnekyk4dPutEAZ1zuAjSHDlTBuIUk9YggrhKxUueMDCqsCgYz9DyYFt2zW+iZ
V++L1YWlYbqTI327vjmIkyXW6+bYjOOOAShQMTsY3MpRJc2UqDGEuGOL6yRDgzTX0YAtDfcV3o5I
VD70e6jo74r7xKf4qsT+EAt1nQG1U3UCCw5eVIv50qrqXao/T3VNwOzlGs9v2BDrdZVjmXVsQCLX
ZuqB6cqhM+8tiQWj/bPTntPxKYVuiFrGzwyWuUm1EZfx5bj8bHwBUPRhqBVTRUlBjYY9xIyR8Mor
FwXD5r0PP5+8yT59SJ7KW4pJTUCZKKaGx3syWxwwc/iUNPp7Z1W7USNAhdo5AqiwbdoSp0JiDVYD
x9w5GmVFjEBFUqYAJamiQiiE4QvOEODFa3Df4IyXr4nkDnHQ3ny/KwNP3pkJ+jIJXKYmx8HgLG6U
7BouuxkuNXkaIrO1/DYhtudl1Yez7SGEHHC7Lg14G/ErWgu3vfPaL95z7jxsr0MGk+/QBDUdIjp8
oyjzrTM/QKoftSfWBjPJ//88C1eQVCzmdU2TzmuK+cab5HZGvyFmhD/MtIKKJOuJnyp9h+7G9baU
WjhpwUqu7fuPRoJYH5OS3FsWx3luBmN7Y+PQhXDhql2TgbzftAXc5iY3qZH6XV7mZLttGn1BM6bt
aUsF3VxT31Wmcqs63c/NLIPKGN8yvfxulMMPDgpwpMhr88vQOjdLk/2oK+vWyLdqpyuT6c6N+WBK
A5SD11ZzJ2v0+6r0apP5uqTfJdmrk9lBlRuwzCrcNI1dB+aW6KTyslT2SjTqVVNz7DdtwH9So95M
cD7r1IMIArWViSMpSsx1aZVavYojyds6eg/MkgNknvc8Rcw777AQ8R11Y10uuv3eYmJR085kVm8Z
lM+sp9Vjd3ME1dMKBaHjp+7hp0YS2MeUUgUVfIqacvPo2NAWwjNkRPYy1HbMi2/QNcZpdbSbDRG5
ixXNcWtiNZElMJ3nJxUvkFSfD7BmAr9+8mPKxVnl5/7aORHiNVQSmDXoyPPpwPTe217H22mvR/Kd
88xlW3QPGs3Jw/it7gM0zBiHX6FIu+ui7pAfYq+h2hKpfSWgsCYnjOGag5KuLXE/upvYHgLwbgj1
TAIPLQGJJ1uB912P4Hhbv/RaHaq2SsXfPNK4trQC5KroNWSyjnqtxAE/6XzUAgIzQxIrtk5teWNL
4ZIn9zJMX6x4eb8ealG7SADjMZ5GVeV1jjJ9t5QCPssovYFFlILbMPY1gQZECCRWM50KntxpruWn
tn1sBgBaabhgcHhxX329Pi/qChWrmkO3WaiCI/TnkjvOEfpJtWfBrWV2OcM2dnNoSkLmAw2BWUP2
5xGbUyxqShvrynzjdb/K8SRsma6HmqWUBv/jJIUHolHYo5o64H5pTxumOUZIn+VeG3FyaWW6EMZz
O6+JnG+tRcQJVJApljZXfXAmJfv/+Hnz4d718ksKtfbzN6rST5xCsZYJ/u40LimeVnKeuYaJSm2s
E1uTnJAAKPkipzHUMn8xo/gzmNuRxaEctmEVkWrH1A4RcKWpGlOzlfTXoxtuVbB2KO9TtBuabnmn
BVk4vlO3Ij/KV3DGFnBmmJzFgbcICsLKKa9gWz/NPjexaxVXYVBqc+C4A/9HYosS6GYLAGO1Wa9m
Nl6PvEBUHHvc/fDthKBCfU89i1UCzMTqZZk2ltzC4AR8kDnQQigIovuw3g/1vhyOc3FMiiOq0zZU
Odt9eRhSREzsATy7/A2FVfuD31nSPglVgixymeD7OxwRy51DqUizDgu/E0wO/ZrdGcVtrDw3sAqb
HpT6WcrQ9Nei6gu3OFuFTIja3+Y1spjWSOQTKVQUK59yvXVda+A6S/ef9L+vM4jpaLMFC8ivEB2t
/uDpvVe+UOKsBPKL+lqgODdt3TucMPNql5mXwMVHlm63gio8EQdLLHlqse700CDC4xP0URQI48Xw
ye4Xajb8R5y9kgqzi8sxRVC7Jl+35U5JK99s0TlBpTMJ3BOLnekcL9O4YjK91Lh6Yu6bkmrRpHBP
tB9qs6Uf0Er7K0CfI16BnFyd9yZ86SKKN0V9HQGDYoOZsHxFnCMniwutM8+xvprFVwJzuGbDFaQT
JbD02BhVK8HdP0+PZTcfV926kePGnRS87Brma4kGHn+5S+3+8frQ1zeGIZY9m3i15n5DVJo6kQLn
FDmPw9VEmy3NaFQvTdJRHd2yTFWzZQFYVWbEcllhKceD9RRHY5T6EwxiXMX7b14bF3fi79FEKR4I
pG29zlnZo/qthp5u/G/i0LP/L6Tj0qkFbbFDh3I1eooZLJtf1c7RSve5OlE1gosX4dlYfGXPTq89
xHG52DxLtFelgNPAOjXgPLAEjxeI94KV6RdNgEMNy0VQUJT99U1yGYXPfoAQtqnOps5O/1mkGPYp
bKze6hfzpO63A3YNOOD5QTo539IXndidF0/f2bj8I59NvNUgGDUXeJ+a9Y80/tYUO+jeucTk+Or9
7fCdDSJgo62wWW4X7JQO70IFDW2nLJC8bJ+C0tC6yPAQd9rlW/9sQCFwc9Rc7RuuopTvTTTNBEPm
aiE8/XR3eOJdHpOnfzWf6huIcp/0+w20UBbOr/W7ehd7K4qR1+dPrbEQ2CUWXGQ6qCKdVng2Lcbm
jvLJNog3IzWIAKOTM2iNk+EdlSx14EzO3ZLnH876fH0ql6kOZysrQIw0akoqdzp3H7NhzVX6LDIe
dX8IzLAIyxeZipOIrfPJFTjbn3ldIzumwPZ8Qz5KRc9c2dwW5V2B1Fyhba4uPaodmrmRP++VjzIj
JJsuZ41+T1eU3+mXuS2mHjuXF8KqyVPZgQtvcg/veHvKXa5b868Id2dj8iU5m/KCwHA0uIHv4nzf
BmjTlTszJjKul+PPs0EEvJnBNbKltisRFw/7fEASDhITVeqapwYizYM3YaXTHa2MTwCtqMnT9onK
oHvLue9cz8jcz+jwKmmjA2rfCJBjGbPzyz9i9pRw4EKlv5SSWXJkvuTL/ypJfraeAuJUWdEpTowz
Pox4RlmqZ+Q/rh89foCvgOgn5p1ti2oclZahPHNq9G6nKrDWzZzQHmFO/JJaQ5gslM3z5QTf2ZwE
SLEUVi4FUziX3o7q186vUHRAW5QBP3TkS046PBRgp1Sg7gDfGF7NcT4rxPy6bDwt92NtRzUJEkGH
KM4jdUuXjpxlP8AIqArHLXOvLzOBo6LyTqVWimqYKiTUkISSJ3jjFJkPPwX/+jAUkIq6O+qqVuui
Y8OoETQB4JjGY2zgykGKWFhGpE8NsXCagCqZVedTzpGs+5ASf1VQaBkjmNwdNTmyZt86bLd0bzk1
qIAyi653msSL0hrKHrbWQxCSCpyoIfjfz46FmiF+qTmQ/epe692au5nx1jnY9Z4Kv4womwdqhwjQ
Ulld2/Vbi6f7gjpQqXpdnHv58kBskItZkt+n728CPUnRjsuKm7bDTSsHvbcctzu4pfnZPVUjJTej
GKGYg5QmCmRXB5xxPlYSDDsWwW8zGu+rSH28PjcCyjQBWGJJmtdZ67D3xzawTdltl+S5gpnl2lj3
MdqwzHEgwqOLr7Cz1RTiFuh5NcPKQ9DEGIOx3Y/aMY51D4oK16d2+e38eyBRLcXoTIh9QGbzswEJ
7OeQ3RpBiewSCyVfeiZGI6YlUiUTlmYa6wCHvHBqFrvqxJVt0EsWNq+8W9z5ieIeC6m0GrVhRN2U
NtkqeU7xNuNxEaLaJlx2A5LL9lfVzwMaSC4TCM6WVUCSQapXJ44RN3BuRvltecoCyHWiWVvzmsMU
cOn1ymtfry8vgS26gC2rsmb5pMGIjSVwcDEyPyu/XR+BwBJdwJI0z8EcMLEtQRoMLDzVF+05G4hg
jxpEiE0MrVycMsbpxiu62wqXOTtDpQTFqJ0oQAhMh5JMKWbUcdb8oCdJUG0o+nW5Oy0G8Z6inne6
gB9rmUPiAdm1kwwAhrcj4tZ4hmwIeGruInl7WAVuO04Tln371X7vYK0L5aDBqyChAr+I/2J78tld
Cc5EDRXNlGtTr+3s1HzdQjuqNDcLksA+jaOrHLLn7cA7V+D9k/4w/rq+g4g9KjIo18SEmu6IOKJH
+myQ0cypEyQ2Aq1F/qRVLuOwdLhhy6n1N/hf53+NaN5W1Ger/r67PhsKWAwhTCm7sR+h+M3z9d2+
TbCMzEt7qITGrnK7gnedmtSQ/F9e+XaiEkql1ps8cr3HPqjlfbbroyzCzV5J2D5DBGVLYkDiOIqy
KJCdgOSKCn6Jo6rIP36XlOeZSnl/CrZem5QALEWtmm1lAFjWSPloJpehpLFnppvIuw4MlF1xQFP8
3ujClPky2jG+G6uLhlxYN1CdVdT2EdBHm3orHmsgN3P6g2MfBhtiCjYeSDY7zFAp7astJDYRtcIC
FqXpWJcy9yGDvSWsnKfKrWHPI98rkcI1AEDfD+uAqt9dblv4fUWJDEzVyED/NXqkRr7iTnw0YXRp
VCilSLDWNKKP5pVnDWq/Kvz2Pn2g5EWoVIXIyczVtmyrGiZWCKm4llI0Dqhqbd56w11JSm88UNBD
gJ7Iycwg1hZvCbfNSm4r897UM/TntrClPQz16hPflAiHRe/bah0Mq7VgPZRlcwQhpaAqtF2rQ0FJ
hxOugVdx4rNN8irYBei54xLDE3kLkamZNHrc19hWJ9xq5R7JfNSCU/+j+inBUTDFe2Pxysf+voCT
MdUyTCC8yN3c6lxK5orhhSPvYucvC9ZPxOR48HQFLES32zJmerbo+JDDxxKCn3mcjknk3Mb3SpAH
jk8BIBUji5xMdVnMTu0wI650NkNdtzzqEF0vd+gOjqjuLAJ/RH2VZLCk1Knx5ezJ8ozhyY4tnynM
L+LMZ91DaaYE/FBAIFI1p6aUh0LBiIOfPMYPHTqgk0MbbTeVn4bmXr1ffpaP2ncoEfxwfDJjSgRi
ovNtr8yG3Sj4mMq9HVlh+xLvu6Nxyy0L0PQA5Wmubf+varm/sU80+ezkcpPXAYPOKZwRpCZostlz
oJSusOj6ZiUOosjOjLO+qZweI8kHIxxv7T3bm2F+ICUQiDtEJCmahjJqQ4892gblvg4Gn+cQ0/sx
d9V764EbF6cvVBfoReUVyOJbuqZbumGL/QKL1LajniDbDf/ZsITB9X4Npr0Dj/Y0lA2v25n3y/cq
cYe3wnf2MqXqdLHn/Hx8fpbOkindmJZ1xXWHjSfe9wGQu4VXUBpCAOze8rZ3zgqAp19ovmf30r5/
14l0/6VFPx9feKWzJddrmVVIDMxzMOWHbYtYNwXXd9AlPD0bRLy2lF6turUby5Ox/mRb2rostqke
xou8z/NBhOKlysVfbYb4qwPHJUnc4uDAO1wPF2hKUOWui3h6PpgQNM/MqRgyKrxKAULNrkU2P4v4
gV+iLOyJ1yQ5mvAUtxdDrfQyy6Bsb6GshsTUK4jDPk9NpQdSuubSvX8+N/41z7ako8hOmaKYd1od
5jVZFRjKoZAsX+4aby0eUwNKqg5E2Y3GNXODuBmprcL369ngmTpptT0N5Qli/oEUR506EHD2WSUX
797z+Qnh8bDB8KjZYDahqSiJKnbEFNXLmI3k+eZP3LlqW9A6ZOxtWGlePwgXH1vnYwtxsmpspYxE
Dn/5xFHreL9UirefnPKj/KDrshezOOcDCvgiKyZz7BQDljdDKHubr76gE2TaTZ7z0KOxlt2D9O5R
5+PSlXE+qoAqemxXkGgEqkmc2jSXfvsCEZZ9zx6UuUTCAGyJ6juxtJdu4bMxxWsKCk+shfk0/Ocd
EAZH3U3hWltNCG+SIlDrNuzV/M5SJneaftZWJLdPbfFsdl/aAm6iMdVnRAG7eJuh49eUGsNJUW3Y
wnRC66+LR2HPfCNUdraf/2R7bXXtG2Tw4BMLanrSuF1EcTap7y+S8E2jrRVtw9OXqzOp7amC8c5f
8RbwwIj7K0m218HgF1nEHXWhG8Td8jcm/jLqpqGiRFwZH3b2MXT4JuVNXXeu1BWRHt+xhN2NS9DM
z46xH5zbbX0wqmOdP9Wm+mJ0kQZvxSIDoaaxD5nVuRYc4rccVW9U/EaYRGXdBNZI7jrKg74mHmoS
rgb2QT++dzl6SIzajTG/ftYiR44jOVeRH0snP8tKb5r7p3VGQb1KPAkspKRpgm3IdsXQ/h9p17Xk
OA4kv4gR9CRe6eRaLbU3L4zu6RkSdKB3X39J7d22FqMR4nZfpyOmBBBIFAqVmehWbI8qtR569Hk1
aeJqVYssq/Plpv1vByNPH0gHqyTVwlXI+tiXKUSHaxHaLYhyBe0sDlCzuI+J1qG8E5uDW2SDP/aZ
rzTNbW/eT+YAD9sWHXqta/avCdXR+mg7lWX7NhrdtVh2EvJazZ/Xt6oA4y0OgLM87dJpOTwHproK
SiSNKgAD0crjYBa0enU2QhxhkS079QCkB+9NE7k8Xrx2nEMOB66aNsA0pGeY23A/Jt06sR+T9kuP
f5g4OUPl1SZwDShe7PKxBX3KzmaYMe6VZAqo8d4b6wyG7WazloiwMrGkH9c+Ooe/pqZYRqQjq12u
e1LrFxBkXMzZFZCWvmggiieAXp5RwJSqaCM8kB/NlnoZtMsqSzvOWgebS9G1R3Cy8IyCvLLi2lge
cbMNKDCrdKWt9ADlLdG2uXSHPfu0PHlgkAjsRjJgVxsMPkVT/7jTj7GXHFK3hoNnC5d70NnxLii6
qovmksv1MtwkI0NOYYWV/ZJQ2e4tEE+gwWq9Xd+EojhclldDDhF4iE2YQA1psibXStZpiXKALNIK
u6hscj6XHAQl1JYM3UTnNVSOs5tm23r1ZnoqbSffj2AybXEY3wwP2CE1pC9/itqtL1Idz8NzcCMX
/WgPI8qh+mr08CC+RY/9Uk7KPAtexigVKq7ihwHbMK8FI/C4rCjUfQRQL0oIbA6T2hIKL9nSk6av
hmeQFrv7THej3fQUH3pnOFqr7N7M3Xn2+9XSAW9t0BUo2qjCT8EhFrXrSEpMIFYLw/L5Rltb4S5R
3D539Ae6KW6hMriVvOqTjTcS2IgC4BdtXg6WJmbguJOQ3Ceq7lrDlhagxkT5j8ToPsbKcmGq4Si1
kIp9qRP5bAHwjARbz1BIjJADQ+gMlSG2Ir6y1Xx5LXIGudhTeh6Jv4MqswEdLiR9rRfDpDo+ifuW
kJNfIeC+84yt/Cp76Wsp9D652F52Hno5Es4uTl0Z58XYYZC1h6fTelO3bjqCQeawxAGVTfHrVegr
B3P2otC7DiWi+ynPK2gyk46JeWpmUALTbVZLCZ5C8wM9njtR97pwkjnkytB8Yk4m9nOyKVUHmqOu
tqthNCe5lp9TZ0DnqQt/8J/Zk6itVICZvM5aT0MWdguS0HzbN+ZHZf7MB9VpYyIgPApnlMOsiBm6
XCVgBIK4ikVUePl76P2woOCavYtWrSBZ4rkH+ZTHrS3hijDSDzwqKOyXKd9fXyGCjI933i7M0DbK
EBsfUkttE2+1RPT8JoAWnm2gdS3e9CmayOQtkvgt8bWT2q0Ixa/PFeGpBR2Ja01ZEsswf9Cp5RZ4
Aq4kLbg+XaIoHIyMipSHCs5nSM48JsNzDNGtDhp014Oc/An/nCQSmUMMEnchrAWRtWUbJYDL/apd
o1juhneyr+2mPbjE6V18qD+Xng/ZK7fzz3r04zvtjbyJ6gWiAXNJT2pSRSkZkpFpdk09Pg6FfCgz
URnt+vYlvMLaXMMQBESeDGzU8UbeLlCVBAX6aKyn4kNamWvA8psIM64nkkRehn6Gy0iN5wIjy465
ATUT691YWieSZ617UuivphGVWgVlUCJzyNE28ECXGgxy2C6M8KU5ST0uzeKq+LgTfTYupdGUgWq4
2SyvSjWS8XxVvDSJM0EvFA+gG9D7/GxfJ75eCFrLBIcd4R2206HN69bEpMabrHdkv1v16+RFT5yl
f67YQnIQ8hWBaPMLqneEZ/vIrUWLkmG8tddlzvLiuwhdT0gdNTfxo0D0Dil4nUDl9Z+LJ++0RjYK
jFOunXKzdI9mD3Li6XjdtqBe3mwMN3snnulPL9VOdNUS1I7IaamdLd0yHstWlinK9ihyL2RcKXLI
bfEwob8bKnI4ZRc3zklD0cS5jk0Xn9a/sxlyOh/PQptt17GQYOBtEK6mfRJoFmThnWiTIEVdKAA1
GBAi6YhluV4BxNPnPws66XmhNy3Ga857qPVMXe5K410I+oPQz/nycaUrFtF1W1dVDhXiuVSg99+B
IKlPXpUmqxy1l6ZZkz5dMwVviBZ1ikEX7ZvL5/B3WA4crCHOGtk81QXYhxTjNlQeAH8u+NUxhKtw
+3NF+PeHVOY7Jg8SMomNRKuXTtdFnLbA++hCB7JWhR+jO2wlWDmXXtYV7Tscd8PJ7Emaq7JN8YpY
35wY5KvQ0ze9yzaFnz+IHhBFM8pdaeRJHZXJRgXP0JhnGD1cqp//24j4/vhpoo1EFt8oQj9s8ga2
+MA+e6m8NZLRQQ0JpWxzzTJo4bANtXdNLFLAOzU+/74x/p5TvnM+1/TCgNDYknHTtfVS3SkvfeiZ
/RpXm/kFqKAPjvYy7Me1vQlv5tUUTHBwYQ9x6nUUngNdASUeZ4CVy9Hw1JXtRpJr4vrriPIIwdf4
reVeLZu/XEFYbrl29CPpbcH6unzkfU8Fl6nIiWGUc5bjLil9jO3oJWrnVKmw+UWwirVloGdQxNiS
EGW4SC5KL3LqLZYK0Ao1VrAgKRxUJ9xZZPnzB8z9HhqHSTYhfZcP2DltoG/HG7qrcKKHN4ZPH5O1
2jpkIzzfLmdk3yE5PGra0Ta0GpdWfVU8zjfoJvXNTY+HP7+B5oO0bR5sth4cESZdBvrvsBwkxYkl
22SR89Xs7M1M820n6RvwUQMpbx105Qve2P9QdfmOx2ES2kMg39ecYBc52bP0mqKhwAQDRfLxMOSG
0aq8jXdRtkgfeOzzOn5cXLE6jhlLMwnReP5OkqDz0YKoLt7idtJwtPWvchBdVy8mud8xeIjSi0yN
RxWtYuqqvGmgL3ezOKhFvuX30yFGU/zpcIkO1a7XHE1UYLy468+ic9clqkaD3ccQspcK5ky97cCw
0r0+iZdTv7MY3GVJNdVGmVsjPkI1dbJdvGVC30V3cKhASCNzFpcT0b384io9C8lBTZfKZWS0Jehn
xtdUwL1sjlZ5IjlGE8HJTBWkXKJPyCFO1Fcwo8uB8cr4EmW7DiIkk35UQqjqRjBFrGLBjF6uh54N
j4ObjPS06fVqOVSMoHygTnPXQJ3NUxoX+iCL+JyxLXx0kuMRMBvRpkYPTSN8qRZNModAdknVDHxT
JGLdhKS+3/bqSsmGOzLsZlV0Ab2I6mdD5nBHV9SRQHlvqURH67Dz5vWpjxGEc7hKPbHUFbFGBHuf
p/1IZiHXzWLsBH8Av8xLH07qbm3Ia8HuEMXhsqA2j0vo8MJ3cqGbS07hwdi8IHcLbbfa1NsI9E/Z
SUkgzPYulna/Z5Tn/qDpRy8rHXwRNem9cYpdpZocpsLoV0luy2xFw1tZfpDqd8GAL+bvZ3E5yGlb
OBnm9qnh0HLe2X3u54Pf7Slz/5Lt0Nx2nxeO0nnFz7Vw1IJ1xHOBaqur/qK+9mA+KF61IvRAcR9c
3i3MYhPvRY51gu+rc1A0WEY+GCaGO6YTuB+5YzeVo2QiyuTFHnrlbFp5ELLbHuwcnFXhns1u360m
9Mq3N1K71WvUtLW15NcQdHTb59p2k/qHNvkVepTuwxcxw0RwqvBEoVoKk4oujkzNQP0+n900E9A8
RBE47KGEymGyjNag9Y+wpE99/nJ9nYqWKQc4BqWqOU04Qvpx8TmcnEZXvZS1gQW6UBaFTjMN7mTe
XY8qgnaeLZQySqAyhOViHKoPtOJN79DX6CAy+UZuF56o4s6NEx0b9JGyoHzHRhnWk4gfLjqyeYZQ
oWX/a/pmRvO2S+t3uNq5TRvBHMn0mzFy1TJfyzTas/y+jsFV6jq/Bjf3+mRcTHG/lzTPFppDk0jw
vcPj55y7EenvMqO/0bLnURW1zi0f87db2lkkDpPGmhqDTpebL0wzc0r9riy8qOgcFK29zBIpuJyY
jtficSlRXIeG1jAU9TNibfrefMBG8WxmP6Tge1jDV6fOh172pSyC/mq4giDPxvJ9i7ib0ldmsNRQ
LyRwnda3mfRS6B+FfcuwWJjxmFlvcaXeAccfqxSLtt8R3IEmY/QG80s37dvKjsH4emvT3HDSqQxd
SqrHak4EG/Ry4n42pRzu2VYrDXWxYAD6KMyfSgWK2VJ4UzIHOpD+ImGIZ7bY6V7iJ6HAweX621l0
Dg1JXxFbC5FV1x58y9YwoTlI91rkzPet4dT+4gmZeqh0MiaoEwmA6dTYdXb7zPWwLaCHiU5sPNAa
6IqOVP/6rhAcKLwmfD0UCVYPhpbaOwLduzH5mUIO498EsYgKDxrNsvjSe95EDK9CGIaJrrcqzv1q
UNxOfboe5fIG/47CoXgiZ6ocZx09djFEyzt2pOZjzLZU6t6uB7o8Z9+BODAfZVq2wyJrlZLEk/vS
pdro9BIVfPzLXU36dxzutmoVNmn6RVpblV5sbT2lxnHSeycdbkr1q2tih8ib0Xif6ldt/BqsH11f
O9SAzhvJndz8rIdDWT1IwNnrw7/87nv2u7gkc86sdKARPmftTT58ZtHAsZRFfiw7AbxB0D0B7ULB
+Muo+vds/FaCNyPGyhwKv6W0VyBZhlcBd2waJ1V+NEUuqhQsGP07pn5H4zA8M+FqxEwrOlrRh2ab
yJmzbamZk9tb8R2x69d4tIOkVW961t9Kmi4J9uUfEO/7B3CgbnaRkScR2o+KG+jD4WFlgnvYUd80
wQydDH03rK3SkbyhcMRdw5dh5zs2h7b6GEP6ZLGETkEbZqp+qEsq2EOXm4G+F9GpCHYGbZFMjbxk
y8OCZ99pAbRncYlHKhBvSellqUthw+zPrkrB+EDPhGvjpcP259QbKh9sYtHDuAA8Tg9dZz9nnFS5
t9kUH+30QZ3DPW37ANK8K1n5uL57RHPLodSo550CqVhgYfnV2R+JSCRRNBAOnNgMh59RQi47Wa8q
WnPT+i0kD50hko27XKb4XiMcOFFSdNUwxeCW7YdfY1AH8lYLSNCt6NbeWK4Vu/3khK+FP62JIPbl
ZPo7NIc/NQjZlm719EiKQ5TlnmpDdmdSHL02b0tsy6xub0Cm/rz+4QSof0LrsxWSS1Qy0ZyRwWnz
h1kWa6UJPdmMBGMTfL5TRn8WBRLmfRoSAr93JXdGWMvnSuUYyrtiiXRYT3pTVyDudAc8C5WNOpOg
lY+VstJgGYf3oNTHmzhNvRFa7Ww//ExhHT4dTYesVK99mqpt8VQODjkyWZAgXG6B+EaDE1qc/Raq
dzGtlvdV9Q7i/wlzhtxv7Sc6uxJcoicnR6s6pLg3ua+9LD1NvRsm73m9Ln+luM6000m461/20579
rGUzn/2ssGlis2HQeYf0mx9N60E5RmXjmqEADQWgwL9CMsOuupgBFNJRc8BXANvn38i5KWdD4XBH
V2Vk0DrOE4hIHvVn6rOVdat7U6ChIc3+pEKjHNGYOCCyOjMZBxlv9DQf3pUofhwVwa1AFIGDIC2Z
p1ln0PvOxygAN9pvcWu5vun/cHf9G2v4or1cmrZCRxIdzT6D4eDsQsQN2ntpSZyoA+FZ+aloKtpJ
mpu20l+jdl1ISG3lhLnXf4gAffjCft0wVA5z5JwFLK8l/V2xd/qYCOqighSLf15sjZbqdTkgg9by
AyGzk6rlWtX1VWgwz5I214ckgDr+jRBldZkQUECOufYWQxU2jgo/0bGVQaS/Huny0/f34te4hAZd
TXgWyaBPUJYV1NKN16GX3pS6Xxth5uBq6U6V7CgU7k1V7GSQ0dKVp+s/QfT9OCTRVTqmsPmCYAAM
AEszd6yocqW6EIxUFGb5+xlgyVJoln2FTdeHT7aeeEr6Ux1FOnGXiXtn08lhiVlAT60yZliNNoYT
1lAOQRlhRJwih2JXpXlJZ7ia2rnRfH99Gv9wFf97P2ocqmSRVDEMjB6jZxwOSyWylZ0u8U0IzaCB
I8i2xT55H16MR0HgZYlcOS35Cn6ipapWWbj0LPytpUlPwZtBj9v/Qv4sn0RU0z+U7r4HyiU5lT7P
Y1jb3YEuBSrUVj7HFPATmtiK1QijWjhZxvC9sWbtiTBrE1XyVipmeEu2mm/lw6te49vAMSk1YBJA
JXeuQPBRi/e4EtTgRT+Vr/1XplKFXYqjxXDIwWKOFTC0MMLU0Ctu1QcjwPMqrF9QFWfg10mbenA6
kQGDAEtOJbKzdT9XbWhSiqPAVqONVT+k1m2hv1WlFQiWgQAi+Yp/3EidOUnYx42vBJoH9sTBgKgK
bIo7WHRPj+ZO3cV34a2IMLB87ivLjy/864ZiakkqU9QUP5I63Ryb+J1piXObe7gWXR+k4Fzltb+U
jmozqwEikfRQ2Hd6JFgwlz6WSgzTklXFtgw+x6V5b6kwY41h4luuzYndk6zfDK0Jgc3Ruz6Ui70U
57HUfwJiwuwoTGC0AlmBHoxP023xsL9C5cCdPLNw0BCDHkVB0NNhzH+s86DccUNLO9MzK/5LOrfe
qD7c5vbWLnnNCFTx16PqtqqLQmo1vi2/pYPRAH5LNNzOg1+/R2xPtMDIdvUqiuHVKXq1OkHVtZ+3
fP+zzcLKqh+mEDp9S08Lrt3U113yIoPysV6a+Em5ZlsomHrZboBBnQLhHvS53Gd34UtxRwOIXAT0
h42HHsOFm907FFBX1z/apfV3Pn3cIVagjaDrW/DCCTXcCQ9cgEDBOXkxrzuPwR1hk65OdqShf7xF
STem3tx4w1O/hsqXG8IiGDo7QuKRMCZ3dqlqTsbagLXRsC3hBjyvobG+WVhPBsrH4oKZaJtx6XE9
hhHtVRiCy0PuoDLr27K10ozHNtEFC164y/jDqurSJFGSv9j05VsZ4B65vKgvL0wtehvfkyeRVPTF
TODsC/IZsWJ2nWr3ETKqVfdc3VprCHe+hEG7XpSfUBCA2F/hEKGZ0cW+7vO4XGVwIhWppwE39KIu
dtU4ZiixaD34zvcy9Je0rHK70niDHGDtxpUdwNtGUCK4mH6d/wIO09Q5ZaDyU5QFQbEolhEf4NMJ
eRuhNP+lIs95JA7I9KGvDSnCHKOdaNPcsm2zh3cc2tHcv74twfOLX++nF7IRvXSfKm5XUIrvvIua
0SwUvKMd5dWid6P75DO0/eyhXqNfwy81iPE58VbUInYxmTkfMgc+NZSCm0Kd42MzFc441VtLJ25O
IkeaGvAFps4jBbpLk3R22+XCIr9B3uBYTyp0w9mmrvVDlqYBiWwnyzq3BUm+zvW7WAlF1gKXMoLz
H8ohGOuwnU0FKE707mZQZCezmw2ViWP0H1FxbyqjoxpFcB2ahV+Fw7BoKuNiWFaEcWAf9nap/cNV
wJ++tNXiDYUm+I1IdPhiKfx8pByQVWmulsYY/tWto/uQ5YGNKtUgG21CfR/Sa/lXf9c/5bFTMBcm
pO71MQtwVOPArVeL0U6W8GTUPPhZ6ts+jlcwVxWcSReLYGfj5PPotrMIaW0EUlfpfftYH8qH2nZm
xaXbMN7OtlMc2Er30M3iyo/Z1ojXfe/pazDrme1ML92OPF4fueAg5rPqmMq1DZOk+Fjl1K2VzoE1
nmjQohgcmEEQKlJqtJogoZ4DdXbZbeFCC2VVSI680re4ablY2wnaSjw4qvmVdlP1znTTr/IHUZ+f
6KdwaNeA7x1XHXbUbJgPqtrdmKElwG5RiOXvZ6mXZZtokexA+w1taKKke0VUE7t0PzlfQxx8tZE0
l2aK3LrWNC9nn1HVOdHUB0WZrRVWCipwopRG50CIsjrBlSiCh8q7AZfXx8UnTvLpDczUJg95YiC6
m1xk4pwPkAOgmPZGLxlIDgeXPbOP/H5CM8KK3VkyxHS6YEZL6Ef3OL8nqdPeiX1G/5B2gAFkKrBR
sHkHNyI1bZqaZGFRgHrUbxZ7wWyX7vVj79bPZlCutKON5glBae5itV4lf8fludPmKMl5nqCDaOns
K8CaR3umslNh59W6YAuikCvBZrR00yPY8z/JW3ZX35mfxV6kSnX52Pn+HVz6I0l0yqBBuaRdcLCF
7sMi7ZUHor34hyTnOw6HC0ps93Pd2gD9aa1YIfxGosQbtW3MovVskHXO1JuwD9ea9fxvQO87MIcC
NO2kyDKg+VvIEPXstsMgAvrLIPAdgQOBzKoVaSzBXo6MaRVWxrqEEsn1QVxO3L5DcDBg2w2dqIHX
OcIeJ3RhVjPkD8vR6TLmGC1z1VATtJ4v/+Pv6dp3RA4Jcl3T0lKCi5Ncg/0XKQdNTddG/m+Mbs+3
Abf9bRm2WHNupUeL/Cii9IAn5G0yNYIj/+Lr9HkYLuUo6CDnnQzdLH2l/2pu543ENl11k99V+3SV
uvkm3s1PVHWrw/hOKHTY2aH9Kb2JdoFos3Gpx2CWTLNsgI1hfoKcts17gvatMiBM8csYFqfsXbKU
t/+ydn6jVldmJmcsk9CALiWOaUy7IVPuM5UGMYy1C4jOzYOIOHB98RCZAxUGLcK2sdAxl6KhdAjv
UAI4moag7HR92/1Gs66LNO2ZBfpWNBzM7s0QrhrRKDjkSODuEzcTOve1ZjsaHy3qnWn6eP3jXHzK
+F6Zv3Gn1XAupZjhHFjcALSbrID4O4q+LrRT9tNOhPZ/yPf/b1v/xpquSwkO7yHgPtn0G8M8JDhq
RgRrjvYaL9Pg8S0uZv+Kj3Q+Sg5NzCFhxRRi4Q+QHK78peuuAX1w8VmIVriCoeZerEReIJdzp++x
8tgyGmafo8Hx2FbrOPqpZ2tJMx5Ax93O0s/rn/E6Pv/Gm5YVK2p6gq8om6iiVaNTNsSDuqvTZ3Rd
25UjWargSBCtTg5LolSSANAnl7R3jaDgmmQgA4z+9YEtH+bPxwDm8p8JrkHKqWx7HAPNlOO0gTlS
B2VMc97V8df1SIJM7DdWdKa1qs16fK54M/iEOil6Qo3b+mUp7o6wxVBfsm30INI6F23A09/PUniz
ztV8VP83AaruFnn1H2hT2LZ7MWdX8M1O6fdZLFtRZbWqcTmikLdQQP1pWeT09Pk/ziSXkEzGoBhW
hGwh/9UyRwkMKJtSP0apxXq3D+Nzsjvx4QQprWC7naDnbHBypWe5RiGtkrc3s/FkTyE64z+VvvDK
oRQc6ALsP62ls1hhFtNBlYD9SvpkS19TWwvusaLBcNhRqzSxlBm7y1QZczoGLb1Y3pQQmICpJNRJ
zNX1bybIUAjfjhTOaJ6fIznHPWT0uvtpL1eOWTnlwyIdQrdsr3tQMfTUXfak30Rv5poOQfkkvI4J
gIx/y5EK9LRLtZ4fq+RF7hQ/Ar/IsJJbykqPTMNaL8MnOvQ+YwZEarOV1XWHqjI9GaSk8jkKoW1V
24E8z+vr83M9c4KdxD9xaMLpXln1lIM492n2ZC9nOEkG2I1VA+wtrKDLUEShuiAJFiwzvo2Jhbqi
q72aL645ro2Sn0E1AcCKQnB7lfZRRKJizo9qM30qyntKiQAOTlfJKxjOdyOZlqGn1jzmR0sp/bQr
cdGd1/0EZ5d2ZK9VKn/EbPycZ/Uus21cRNXxV5gPjWPSUIfnrmXvzQaSaoUx3OXyuCNxA50+c8qc
MLadUi4LJ4NjNPrZb0mkQtgTiqxzZ7thb4LByZyxjDfg+7iRccgh+C1rz9mwz0fqGuYc9E3zPBfv
Vhp7lp0FjTnDcaGpXNhBPeYyOHWS7Xe6EdR6uNN7iCjJ8mqyX7S49PQwWem27dnNtE616qNXoPSq
1ur7JMV38UInZc9Tw9Zw5HIo+zGRCU0aLKhLaAzdgrl7M6hwwq0JLLvgx2k9wXnGkUtEYAFDkW6c
Bi8pv1LlC7KBbwk1PgYr3xdN9xyr8a1h0nXcMximjSv0Yd1oSbxlnYjLebKCuPbpluP5DOd0fSJ4
OLPyI01Trw5z0EAyp0yHN7geba2hDvSshZpdLwWNDFuUCQ4hcoFrdeYOs+w0UHSVv6LiXUtTZxgV
GMotmq+m26VfifGrwr+WOiaok29yuXMSMC1Id+yjT9p+hBZkBDXFMeI7WQVTPJe8TqZ+ySSM+2jT
x5JScIJviulYZLFnzuNjlplurRvoEhlXM+xGHbRYvupGQlytBWHZ7B7wvHJj0vip1JtVUoxuPEGd
T41ciC24TUS865ghOG1P3ktnk8dqeyhrgnWvl6rbgZwZSbXLEpGKgyinPplPnsWZCyuBErCRH4kh
P1b5GgvdMqFKrEKEcEQxt8mDhIAvOdQ7zUhWjVzcNvB1KjTi5LKIMi4aNJcWTj0JrbEHnoQQoNK0
PRvH20R/uT6zF/00z/J5/rEOkBU2EfzOcZ82ghwv8Tu8Grwmj6OXym5N0VwGuzjbA6fwi/zs8mCC
32zs6Gs0uHuqF+6mDfaO6Hb9h1ri3wk/3++mFmE3tQXguq5in6lg9IzpuMrs9G2YX3tj8lQDUJRP
+7Gx3vtidooWQhqRtdVsFSrWvT9ERVArKsRjy30Ti/oIBFDPN8gNllk1TMYZJmtsk3ePBqkFNAdR
BO7Gmhd5LkvWcpj0deRoEnMacxC91ApWGP+Qx8wW3DsTw9DGF5xen1Klu0sny/UldvE6oMkEJ6yi
6Ogc5MbSJfpAigElm8Yf0NCQBa2xUnWPrtTHIQgP0SIMpfo1GDsi3LiU+51H5o7kMGy7NqWIHI7r
brCdVjtEFtSHcXgKssyL0HEeapnrM+hoU61B9gLzwYV6g0F6BhRTv2q8eYedY+whnRqQTZLfC+b2
0jo5D8sdK/1Eh6oq0fUkrS3YuiHDREJQoulpeeCPd3gGvdNFMS8tm/OYXEYt5ZGKFBfMtMGFIcYm
XC1CsWwl3S7lt2RNFbBfRE99FxsZzoNydb8KFbfRGqocrAbD+8v4BOI6vrpZzD8MVywXKppZDn4T
UynKeO6wObrXYXpVdZGC19UAyHa4CzkbjbjoJowotj/iGqaBzeP1xSEKwNXuSsqmqKu1/JiZo2O1
rdPSr+sRLt51/v4qGAOXzJtk1qWwxCXDeKAf8i+USdD7Ga0hnQ+/T/VhRqMjNBIlJ78hH1OgPLer
pZ3dbBxlEG3Ai3tdUW1Dlm2LaLwXV2cgWZwWKugiolW8sVvFS/0kSCGlhafoIO2c9jb1UCtdXZ+D
y/B2Fpibg7Efq7aycVYthhU0h6tKDYmcjX1Q8foSwepE8mqXBiLvgNMZyGeUmiGb8OSR5QVY/4k4
ozS3ph027W0SwXBszH0FbcWSZEGrvrw3++E9Ju22aacDVWXmkHBMb/NMB22MdMjl0nvMomOllQtP
iKDFA5ZbW+OmhvMg+jeou9jPNBnTHAu8bxlPebKtbiPQBlaaafzq7AKGLqbVBOkEd4HrM3p6qeNG
plvgBmnEJIaKQts/RyZVNDYjrR0Pvfk5U9ApCytF3e1HkWZbMxx6CPYO2354QD+c3YGhNqPSyWow
m+ofstY5mRa7Xdz90PT7vqp/dGNFQQeogxk+eLj6hk4FB6wxg05UNa6TkXpty96kZvjVGmDVTVm5
zvoZjnGvoYH2WCv+COUbOYeneeFOyXzsyvBXQctjPIewmcmrpza2XuesfzMKeVWMMP3UhtiTso8+
Ld08y3fZBHEPNjlqbAYdLH6sTHmb2goiIHEE/00Yhsf5fdYbaIlC79CqbKWXjuQwWdHsl7lAT40k
W25csK1O5U1sqhVMCrqDWTSPSWTSVRZ3z2gvR8tkmeSuUlbzGk4QdTA20m3fQO7XIOYm1ZUfRdve
dFKt+nOs+GmheXYctr7dwiMdniOb6x/x0gO0buH7WYqGapjOy8PbKRzi2pQMB8zVAAK29mjJqE7b
qKpamWv1xgHfCG4XMNiA2XLSl9swan7KSvv/rzfolqXJsqUZhmzzGgel3Glyacx4WTAbd07LdQw0
lHQNNdAP2DE6epzcEfZ0ffTLsfvbCv4OyksaqOh6pvgtw0GN9tV0N5uvCUSKdQH0XDiIz4fGm6Ca
6WQl0YAoCjrJFbtztAqOH7HoDehSYfUfcTiEa+KBmnjdHw4nQ2dUsxJHaR0bIgXwx/Mbtqle/tv0
LSfbWTLVpGVXkwwBVe0uHB5lOQBXHFcsAdAIB8YBTVvKRZtkmECWd4dGriMPkLStYiifm0+D9KnT
eNel6Bib9dGlYXpjZKr334bKJXBx0RvhAI2RgzUuNx3JtwqwvqpPS8hAuZAO6BZAVTFUyzSIwaXh
elOpOlHAPe/jzFfNnwO4vNfHcnk+z0Jw3y2C3k9S4eg59EW8S9VXNnRuNjZeTfaNEcE44a5Mc6/U
2AxFwNmrav/6D7iQA/xjiNz3TBiBc9TYDocha9ASRd2cRd5CtYhRTzFLUVHnQon1H+G4b6exrCxk
vUG46nOCU3xRFW6LKq+1b2HN1SuCsvxyoP8GKmezu4z+bFdk8lgi8R6xK/LICadkk+kwH4awZE2J
a6FhnhXFXhpFzIqLKGOjtqiohqxrfCGZSYlC4Q8MIIdssT43kK0avEz4RnsRMs/CcCBjSGOi2eh/
PxRjEP5ikOCv53dN0wRrVDQabhfMYZ5ag45J7Pt8DcnwTT3iQSX5F6KnWBrfk8btBKaYJiV1NRyk
aNf1Dyok9//NUv8OwC31SW30IdMxXQRKJ4l839duV/tTf9dOIpi8vKu+Q3HLvJxgDabCyu9g9GNg
wLrAJg5UGNym0NH+F/v/bWDcKpcZpbWdYuZIGrro5vYStKzX3Y8G9t7UVATRRKuOu1YyKcoL0g3L
2PI1a98zIjmQhPOJbayuj0u08Lh0XZ/CEtrYBaQ/woOl4fgciZNFX9eDnNr6fseIv78VX86zo2Eo
LTsfDiFI8D2t75Q6dSv9zhxnx0DPatLSbcTKp/x/SLuO7bh1LftFXIskSICYMlSUVFawJHvCZTmQ
BHMG+fW9y4N2Gbe60O++gSceCEWEg4NzdgApFsZW/TOp6zICIAmibBz+MqLLUG5q4l3ldnvXHuM9
rZ0xgoHxa2Wu97U1H2oT/o3In/1iKiFEaAzNXhbjQ5/XsANDoEfTANWr56RfP+fFXRqLX5A/eTMK
4rt596ub7wd3vmNds+/ab3FZQ+Vo9b3cs/yST1Gn3U+aeVdLiUljwbo9xn6aBbgcFXDRkNatdPBR
3ShK9OJVkxcTDEJPrfk1SYatN+wYSpG3V1dzEFWyrAU2NW9gAnCyq8yHfZUfm1DyjD8n+Xhfa29z
zdFQq4P5mji5GZ+PRvuSyXMBcgnSDPcq0/kPXYMUOpw4DsdLwUWd8Dy7FzcbLhcXNtZITSqjByDW
3XfTEji4u+HuOjdRnRnPska1Sev9dm3ZLgdWQtvCi1GsHAlDPH9bky99cozn19uL9tsfVz2Sl2Mo
AW2hGKBda3KCaehXw6Yd1CPszRC/Lna1m/I6zPFsq6W5mdP05E3ZVpL6Ef231DdLuu9d9N/q/MGw
YIlEk21n5Pj/xIcJ1X0Jlba2+1ajkxb31t5BP8iDTIOESPnab2dU6+vE9Wsn3bF02nlA3Vqbwkvv
IDCx7/Jx7zGIDNTmfWqyY2ejakiKU5/k+x6aVjWTb8XwNPXwHxq6oPWc4VBbctsPdUh7OCak1VNR
mZ9WCyUPdxGhZtau5DqXk6bE5YL2szkXSDrmigc8aSKxfslAzv7vRlFisikcMjgLlt/FU9Sav1N5
TLVK/dfO0cWnqG9Bj2e9DYtGDILKAqDCvuug1kJfSqKTItCNpBT8MjeZULLAMYL5w97tx43XfDEs
+GjJRTNxupGUcIfyD5uXFsuTxsnGajcGujH5qYV75O0Fulb2vYwM6qOlS6x4FAIrJO6q/Yj+4w7V
ijIQYHYvfvMAS841zKeNTiX9WqTlBGXEc7/CdlV4zwKtBVhi5eRUCmuTmNaBNu42nu1tufyCRNpG
85XXp/PPcEq2uKzSs4WTkFPhiPecwgRuJC+N823MH2X9pV4AHp/gxZbuOwr2Uu+YgTRgITixEJgG
8J/+jW0jpv3PD1ICclkOIq6clJyWQ3d2DykQiT3hGxYUXtrQfifgRaYRsOzSF9ARmj9aTdXmemD+
8wPOM3ZxI7DFlK2RZeRUryaKRqdm/GpB3uP2vF8dBJUpSKzYZ0qWEpl76VSduTL7VMWoWreVnzbf
h1QjFnd1K10MokQyNMWqmUzUPnGHokDTRXHb+AJ8qDVnAcQhNSfm6la6GE4JaXadUYT3xT517lPX
vLdwyCgmsmWomt6evGvkL4f/GUnFOdljK+ZRYPbOBO58N8vA9CIYqgnAGOLf6tR8O/+AOrX5kdJP
y5uuCatZPfVdmvVtz9wWhybu7/p2CfsaYbzR3ENXSxqXX6lEupVZS+NwLJ/rm0H8y9pNuzOM0QqW
53yjI9Rp9oqKUlpZAzJJYdmn3HqhCxJ0+Tj3k++VS7Doy3qarfKb2HJxxqoVl7p0sVXc04SeCerR
G/I2gVpePLjbs7IbtEqfdJH1eq53sW2U0LKigWNRidBSrWloZssWQOZNUbINMB2PtCGB69H9zGCm
sGqFtc4ttX+kYhdjK1GltofaHdB6OJHn7EnCw4Fu66fqGVX+zdkqCIKl8BpY7mTkbfTeSLrpVqKN
2RqIaRSLy80hSCSLeuHuna4NGK80QeB8X9z6TiXmdCJnFhPnlV3oZsraQKSzpquvG0KJM17Pk7lM
CKYyW/3MPPaTofmIa4TfywCjvmVtZ6qNwjYQnrvHtENXozI2xmyEjQm9M/sH798GL42yDFb0kkel
ve3iJEooTFo5rOIt+JXisZuyM+TpW82g4KXj3J6n8cY0q0/LOB+6oUHF7ORAPZU0LSR9oVph7M24
9/sMF/T843bM1YQ8FXdSybUCw8C2TxMByq5hfl/N8LTR1XE1YUh9Z3orQwfQkudhMjBYLb8qLJ8m
wNbBlNSZNB+lG+280y7C0JBYUx3Hq31iLL9zmmVTSvHA4fhBF6ws1UV0zTEkSvyJa5oxNE3sU2ze
T0JEDV39OX2QeaVJYa41hv/av0q0Sc0id+Fth+0BQh6YA+sx2Vrb5b36ZW5sH/W6DzjLv+tFkTVR
TlVicsuqcOOK26clrmE+VooD73+5oDOw7NE6+5mjjCcMy8900qGamKAqMTHXW6k3IrwWJT2k7gvX
zqluryhRZySWlXita5/W/Axq5JFX9EFXrMAceoFNdOJFmgOu8r4b6Nq2s8BBkItwARlON7l8mbIp
pC2UFqGSGk6GTj1AM4kqtbsAh9PjFYIKY0No8KNVxZvbUeQ3xPofcQu6RAy0dcdFKfPvE7fEWVMN
Y4vrIa+281xvG7zhF2eF+hO9q5Pi0XKrwHMtn3TJhqbxr9V96w3g1LeGg+creXRbsplLEeCW4X7H
Aas/41RjQ5djan+pcoTqNgNGGZfAyeDxc4d+OjS1zJ6hNmRFJTgsCzRMJgjSUlsGcwctitUNO/y4
tSh2LrHwIm2icThyeddMH6h7orSJ1pPQmlGds8BbM6re7UZpDDSZ7BMA4PdZCc7L1ExBwYtgKu5T
Y45mku6duHxLjCqSFkj0U6m5Lq/eDReLqt75BlpDfdojdxRGkIiHpAJ+s3q6vXWux7SLUZQD6IhZ
psDfnJP+M5bP8pNHht7DkTZ+H565PXnofoIAbK8r1VxPxP+MrNKsVwjozVmHqBbXawT1x53k6z6W
Y+DN/C5LHk3BYLQ4gEuwvDrTw0oSDSTzmr6Mwy9+gVJeGTIrW4C1wdMKOqAwUbHY98n5xoFmSIyd
I72dO47Bw+Dqyr7XU+aLgZU3yOC6q7lCZ/aUTZ8F9zaLsADHAYUkmR870OsR0Hcd4I2zqQM32b+h
1Td2tgrenB1SMLsyxlOyZiIADf4Hlc4HSg+ByO4qzxqDxYKR3WSv4CBI6hsdJRuydLAsinG1JTI5
jKDI+17HaeC46PwOKdgwK5U/jTI9eo7zXAkoAxpr54s++5zz7DsfvXLfT+m7IcovuRx9xoskaPMU
OF+nWDflMsEpwyHbCZAAWc6hEbMnxKyT05CPIjFh2iGGU53QV1emY5jn3k/c8g9uVhQBepw2ZB4R
y2hs3EkiP0PZ8imXoAwk1Gh9p1zaUKwerpU0cEwQZMjqhF5WTb6BkmRo8amMxJBkfoEcJWQ2zjr4
JPvO6z8ZAyl8h4539jzs6RA3IcD2D33SgxNfRE5jvpnxW93Tu4Z7cEL8VeXZNrHKgFIWWWP/Qsok
SLo1SDn+9UlA+Pgoxu7JFXerQQEkdXNkfHQLCf0gpdaDHMYHKlCgnWc/cZu7EVAtz/zSD/Fd3DHM
Pdl4Se0EAiT9qWEfuJt/kWzajnbx5C31ltZ1YA3HDH+lZ2B9WPcgaCSB169d1I9u5Ir+c+66QTdV
e8sYDzn+aJsuAZx19q1bZEBXZ7uCD37bpZ9WA75llrhHGwmsV1Y9SWLvlrr8ulRC+OPa22E3dw8s
TWFOmk6fF9S6gqZAgTovl7tetvd8WY4we6vrL67lRrL0Nth30Xm+KamCFV3ntoCPxTqUvt0YoVek
UHQavdyvcCNMNvYYhyob2A61MH3e/EqdfFMVAFbm1VtRti+r6zX+PC7B7OF9AGR5gNpiuA7205yY
O9vpfFvAbq63tkY+PyzVC5mBILSdT4tdvooY1pGr3JTtyP3Khuyy2Ue8/yzbDp0RG5pCv7rqrc2/
wyfcn/sva83htFS8LOABSzB1WquKRmnviIkXbwdssDVjL/bo3cOQF64r3DHDjg1P7SAiONr66fTd
Sb9T84Ehu6m9GHyO3M9jGRWLE+a2FYPo0m8LUDLAnttPXexnXhas0MT1/7uQz5X8fJIjpEpsVEBQ
RvPh7xtUMfiUSx6k3aFk5ilz7ANPCrxDDGhtfZ7T6VAKx3eSYitbO0i1ZTvtVaDkL+5IXaMya/sk
9nignO2pB1+88u0AlY3kWQc9/l2gvxUClSSkRL7Je7OcToIlblTPiIOjmXz18oNJegDzflWudXCI
PGbG8mh2IEtSMyCVFUBsFc2axIiKeAnrqQqa1Nk05YC4IgIJ4Wp7Zq9yzbdDNn0qvS+V50VDcQeM
689i6k8SL64+ex+kE82V+4mnn2lcoR2eHfIS5C5EJLczNiucdwsInnRG+2vhNojKmSFDmc2/eGb0
iKn5qwX1B99orMPUrToOwVWc3+WtqKQ+rp3bws2QklvunsjOj3EldQFwnX5TfCO9hGA4CUp0jXry
s029gMw6TYjrTQKPO4wwk3qm+l4l3SxmGCpZSErMwE1DEiYHJ7TSoL87C/h5D5m2QXAN+Yx25Z8x
lVNhOOPoNDy2TuZh2Bt90Lsh28WHMxe+DRkolaO/wHEDZLmzu+vOeI4DlELTOdJabl9N/C5+iXIa
qo5BssjDg6GD4BZ3p8S34zhwhjlMyWvtLEGRQxEHThl0sHeDLAPP+UXE4BsprHnyNrodLq4+mS5+
jXJYKu4uYP1hXvqY3nkGxM+ATO3ocpSMQi4GyJG6DG8Peb0SfTGmsgXBLamm0fKskzNQcJMW63GQ
FtQzQVUspuIgyDfK61CYJa54O5BD7AuYNi78JPIsYk47hYPlVX5rAGbbObr4efU5fvHrlMR87VfT
NM51P2tug8l9NdPpXqRPQOT6EmjlBkzKwQbUJf9XVcCLgZVcfUarGb7LCeoA/ed1eeppp3lyXH2N
/xlAfR4zWaXLQNl4WiYattmhbPIdHzMAet/medVsrGviqJcnTn0Yz65cGnSDUA4Ej9urmc/bMiRw
+6QpqC4yjpYzB8wD9mK6d+hjyd7TLjmayz0k/P1xmbeeYHcmi7wOAtHUCkr3jcnGl3CsSUdoI8/z
9x53rQPT7wy+BRVr7ojR4VUjhgN1sreUgPHWNZA7MjYm0PFdznxn1WXcmtPsKLk+2Kd17wyIZUX6
rQEdszI8HBlNT0p3YlTR4kqmuZwmbI3zMw6T4GzPppTsDZghXwZTlH5IiHbXYXnSScjq9owaN2cP
VL0GIzOw8zI2+QxXg7M6Ub3SqDEMTWw47/F/3N249UyOi4E6qn5NztycFmy2EabdTbWZdmQLRc6t
zkX0HNVuDaOs2lCxNfbm3jx1gP6DsBu0MB0TLUFaqBOQ0g1F/i7elBlEHpkczJOIP5cChYb5u4EB
3Xiniarn5+ytb1JWKu5W5sjBMk/VnR0gx4D5SL61DsXO3On4nuc/dWso5Qobe1aVcNY1T23yYizf
k1mH1L2epVzsA+VaEgapasPBx8ihiVg9+W3R7aEaua4ne8HTTsDaILdbP+1/dO3qJ4P5Pa8rjcbg
1b1/8SOUe4oMCzFGqFedUiT5QngBZ4g/1MBVhNcaePq3V/BqKLkYTrl43Nyxk2ppMBzIT1myKyGY
5f2rHvrFIMol47BhaltzMk/cvnPYpy75MiC5vf0hmu3xuz5y0SGwixQoqGI2TyC3ADi+mV0dckYz
Vb9LPxcjWOWcZH28YqroD9t9EObXYtIoMv5+J93Y5L9fNRdj5AyWPm2DomRfDI9lgSZj7jT7woZd
ABTkQdOf7sDE7mCjtQxhAcxQAK2MIDGXTz3NgIluUqSQeP77Jt6Tx67Dref1eG0kC2CYc0WC2MwR
uSfnOUvaY5p+jaUT2DbfuRV5nOHOSkdwkMzFb933xGUHgXopzz9o2R9pnX4yp9gn9nfprFGbGvd5
j8JMOuC9DPXmZv4BshOeGSZqCVAPqvZLETXwzjRYciRxFtrQB83hqZnbw4+47QFZs8u9OfYPS1Yj
HtafC4NvYJN3SJ36YOXLHXCefhnXx8xcwoVYDUhK3adaWBHzSYoboSr53Zy1nyqX4QKmr01uPk7D
cJqaFJxvcSo8CvxP0+xnl/myh38Cahx1soCvNfiLLA4erd+tbAzSAjUdCv445JEXkNZu70zdvlGC
cYe0Y1kH7Ezi7Y0G/LARkoGe5g6zfnvZ3No6SigGZHLtp8Y2TwmUy7rV2k/E21UjhdknO3K4oxAg
5FzRPfXnbHKF8RIHmsUR094mZmiU70nthWchkKp79+rnpToUdesnVR7EqCaY02mVD01a+AYHz489
myY0751j2x2dId+0XhLNSORdD396+TF2FDHrOynIsR1S1EFRliisR1rTJweEuIy+2+49WUlIxwcx
wwsK710X2v6OmT7YMYpPdP0GwSuf4cVukZPwPhbxI4NEcOE+WKjn5c3TNL0YKKvlArwxwLy69IEY
TykE/qBUYsj3ccqCOct8WY9+hYR/aKHCO0MCel/2eGsM0IAmd0v1YXVf19Lb07aNSG8GhltFaP5v
HByFegG+oIe4PzubhWKuGmdxAVvZrKJ6cMSPcf5pNC+u/FkZPw3nx9kEpwf6MLNg6pd58DNlyF3Y
tm+Wu7Gc/BR4y8BeuidPACa5rObr4JA2dOuR3YOFiUSH00+NkxziER8qbfZiAux5FCN/tKvkISXO
wazWp9bx6tBe3I/bm1STMahyTgtrsratkDEY7hQNZNx0wtvwDN5d4ELeHkp3HpRrFlW8aa04LvKx
++5R14fpB+qKtubU6T5IuUdHM69ovJzvUfbRNZZfGAs8dJlfMp1rz/Wa/5/r7XcifRG0bVq2NeIU
kiBi3ZVe8Z5C6tyeC79O6R5LtYMKyacEpRmjzEI3jre351N38ym36yzL2hs7XOG9TcPa/W7kOoSl
JkFWUVzEMOrBMRbzVGZIWdOieC4ASYmJ+TIZ/aMn8ocCDci2lpqgptkpKnqrlE5eWR12irtC1Md5
yr17trzfnj3dGEpWzq24dGWB3KSbEcy+TcPnTnr/+Y4H4xysKEZhmuKqmcNSW2lbgwcPHk4ddtZL
7D1xLTfqmrrEX6MoX1I1M4+nqjVPdSTgEpccy0N7D0BmswOrPgKvAQ2BSKf1eGX6/hpUudyyQhai
dtz1RPlznJfRgkarFf8Ln+O/RlHuNsdwPeb1GKWwIFQlXkVyP6TZ5j/eCX8Ncv7Ui2PsmaI3wUlE
sTo52edOWfLalMV/uRWU4JeUQJgKjkEKchcjCe4GUF4E0wQ/3aoowa/h6OYAbLWe8gQtIYjv5BmL
KrPUzNi1oupfU6a8HkTFB5rzxDzBWTe0IfbePZ+NQ9Cp2NKNueN7HTLwSlT/a0Al1sVQC6s9s8AT
rYGiR3eIZ2/r9eMB2Gjdt52Pi5JPXQ6lBr2q8oqcGQirXZg/DHtyXI8exFNlxF/zja7ioVmwf0S6
ei4NZmJbuO19AXfCJn9zqC6MX2vM//VJSoSIPWfFm+IcT/0pXMM+mDw/aeH3lUH+wgyxDa0WBNH/
hzTLlTvqr5GVMAF5MCKJF6+n2WqCGe2uNP11+/Tq9qKKVCVc1nFNEP7moNqTTRmV0Dt7Q68wcDbd
1+Z+3OkoSZrNqCrtWbBkq1PmrJCx/iIrGiUFel98CVb7TfNtV8osf03f+ZdchCbBiT10wDKcSssu
/dW1d7k1oaUpQ2RTG4nm+pTIyPTW7WqLIK2/3R7/916/dRaUeCJxEXeswfLVEd3agRMt6yHHm7Q5
rTsvrHb0NO5pDkGNOwPaKvcwvqIPtabWdCUJ+WsOlFjD+t5ainIAtgNcT9TKA3Cd/bYkvlN/Rq/+
NNQfZdVocivduVTjDSSF08ZAvCm48FmGnYTnS+s1+9sTrBlGRbE63rK2pkAc5WgcJ/B8B0oHRTsW
3R5Gs2FVLCrE4ZCJJLl5MsUacbJGaeke3OGra+gYBroPUiINrVBPr0qKo8H3zOvCbnyKK+s/Tw8v
d8Q/Wnq8b0reCfPUJBB+6KvQYk3A8GK7PWvnzX1j86scR9p7VNrz+ZhnZVBmSdQU77X9iTrCJzX5
7zacijw1J1eaLMNJS+gYuuQ+TqfAzT9uf5FudZRwsoD3S+SA7QYDIp/PazgkU7gA53p7mGuYpL8W
SAkbfT4mXUcwTpVNeLMDBphEK0PtyDaCetgzPP7NyYe2kGbFNKFCxZh6U9EtBcfu86xh2/RDVMpj
036DDo9vLV5I8dVmm2jik+5wKaGC5VZiFitWrpVfx2YMXAguxKjZTlr+9u39qHbUGrNfZ8PCKWYZ
dBfjN5CTNrcXTrM/1C6aSFmzEJjqnoT9StNnC4UQK9fdnroLW+1iNQ0S+tZAznNWjHHvqhOP4Eby
smygT/os7tO9oSmt6z5LSUIA/GO2PWHiJH2Czm1QND9X8Idvz50uyVL9N/FO6dLBwV3dR0sUZ8Hy
DQWwIA7dFTr/S2hCqOAzXheJVv5OswFVgrS5JmPJvcw8DWIMC0tGeZz4zIDsXqO7Fh3NFlQCCOcd
cSoD77GssUODHgFI00zj9bWi1CUuA/qYKWvVVhk4qqWNoJuUvpfSsI+/0epfaMEgQP0Z5fydF3lV
V7cD761pPa2wiev4F27eLyTKgfMrJ12n5fry/Bnr/MUXYxmEOKLtRxQBxjcIc8n9YN0PuE1ub7/r
K/NnFGVlYOtcrMIysTKVE9bkbk11lWbdyihBXfBCLmYiMWfrxoGqrzkcHLfTLL9uspRkbx5IPtFi
Xk8VUJwiSUBvxzawaVQlXBO3dd+jxG3XiVMndTFjHaD6iQ00DGAvXOcapBnFOwNALlbfab0cSlz4
IOFIPycirAsHao66m083jAI/ZotLO1pb6yled3UKi70aSk66HfB/3Ov/u8lU2bZ5JE3agxV7yhcY
0K4dh6I3VBzJA6n7fWKMW0ry1W9i7jujjvqg+0IlMBiZ7bGE4gvzrg4GDiVViNWVmavZgNeTvj+f
qEQGXtatCRM5VJzi+y5+bMBcy9okqI0vItVBZLTzef7mi80x9eZsjw3CUA7d77IcAwdaDv1HJu6s
0glxpCNjBWnMKjXJpnZgJVr0XY1UsyfnaDFDKl2EbfNBpjlo2p/DBJNjI46YyKOm1DwoNcfbU2JI
BoAvGlwYV0C00a7qCCq8wIVWvptQzdPqWkB0OWCnrgUCNxym/p5bp3WXeSHdehoApm2hCt+OWmzZ
FfSWezmG8trpYSfKZ14AJjCML30qP6X110XUEaQVutEGWZXsZbqcpiHXxK6rNd/LkZXTQGxhxZS3
6wlI0W9ZSV5IUT1yU26KPP3iOSj90pj4ZWfdA5+6rzvQn2u6ccUcWAuPqEn8//z6ufw9yrGpLJaV
DenXU0ry0Mm+O2Wn+eRr5/9yBOWsQON0LucMI3jZu5kDdJLvvG7d3P6Ma/vzchDlXLT5UE9EYpCC
UL9dk20CuVADmPXa1hWErwWay6GUoyAtMnqWO+D6mYFu5/3eE3DVmMFYn5OdPfNA82Xnvai+Zl3O
KHAsSKwsql53HitsGHahlISePlmWYBjvHaDdICAKHKqRkcCwxsNgmvfzYCMgWHx5xoX/UTfre9vL
ZWt3Hcwbx3EKG2BGh9oJUjSACewcRk52TgdyQB3LgCxe1EGpFGIzrSgQPFcol0LgFACKO8Nbnyo0
+9Mm3SyJceeZDbq0Mr+HUu09ReYF9/lNnyd+ytHrhYOfB+oQrNT8Bs4CvXiO3TyMq4MwX+jYvyce
RdN6sI/UnXMUwpy3uKjeRIyimDlsCYTIClBTwW4OZL5oIuj13fi/s8mUa71wGibpIJAMCWPfr942
LvnDaOvEP67vxz/DKEHMzhPJ2zxbTyMzocVLtmDCbOAM6MO2W3PxXY+Xf4ZSYhlvpQOWEaodJQDK
LsRaRqlDjemGUIJWk47DPKMEdaIloP/9E4jo0e1d7mp2OVPikCzKkkqwFU8S5vNNUfjr8Mx6E4yJ
drOUHVAq92P/GQyBwJVeABx8AVNi7sEzsoCwnL/WaTg2VliU9h52ofcM4r4rfidMQmkfemLxncL1
HfK1sKt9mYzboo63pHuESsxxweOudjeJBbnHZ1P+LJJvVdMdkhxgPySxTMD4F1PaG8Z9a+F9mHvk
0Rpgz20UHwYzHEj/nGu8w1BEowUuiatDj/6uJqohgJoMihWcM8f2lN3kTawbMtqgmlsfa/chTtIw
nkg0tmboICPN6+4rKDEfOT7GoNljuqT+Ci7TCt2F0TvGZA/6507W+bGkc1RbpT+NU2SLBLYg8xu4
t8wH7wB40Qm2GMbcg+A11pu4eu8tTRpx9a19+SXKZm2XKUXVH5c74/GZaITE/WcZP9f9GKV9E8Td
q+DNpuNPVgYKkfMjM8FTr9xDzGyY1VDN1XRNjMD1LOY6kASyIBGhTKwUzrRAepo8QDMmqNMplDPQ
5ZAStso25GYczfnHGCfHBIh6lzVo1pOAN+nLmSwDsZ6AAsxCiy6sCnPLxwJaqMDnezoBEXr+Ger6
X/5MZdZEjDSIxDl5iEHw/n0NmPZ28eD+Y7AnYx1JUMR5VM3VV8iMCB9tsC0ZKh7lKYJuDtjjoTaG
KiBs/BAW3MYM6EeYWTBZcBOHF6pjjPulTgDWHUKeQYsoISDi4XzFgoc5AphZGpulaXEkph/5ANl5
r3gGYgh8yarYmNw+VjbBQYPEtvvcTYOfWtarybNQggZngL2JB0cEVYXTkP8oYMhjNhAVBKDKTGVQ
GSLw8trHrbKtkzaqjW+TB9RbPj6mJTpbLBk1+SW5Fps9m4HqTACU89QuUN+m5cyKmTwACetjU0Td
hFvNe874UcCyqo2hiSqAs7rjRgVw0F1anLr407QerQE7gI5HEWdvDFi5yS3xYl8ONog4ebf4y1qE
zjhHbvkpr6Y+GOZsgyTzkE95UNv8C9rtpd+k0EKosjAe4r3oTE22cPWAXX6ckgjN3KRTSrGjXR/e
cg3oRIvxZoLACIe5fNtFK0hFDgBZ4KVBCYZp7qJrt+vl6EpuBFg2XbypIg9gRVqE3dsrwLerpQO6
n++bf5yHixX0/n4ilNApq40J5+FMDfJ+ubtyO26ST1Zg+9iLgQ6pqtswSgaWstgClbIkUNpf9g6a
riP9Ti0jZFwHm7h20V7Mn9pWmtOOd2Xe4aAPMNnG5WNNUrP9r7EE3MsxlJjXDYUt4qTFGtEGoL8Z
QL7V2Xp0uGe2OKXAHxQWYoBB9h6yv96Kw7P4Z8cSUDLSjSerLcQFPXoa9JtXs31UJZRFctyrA36a
eVheJU7nwoM19eFxHgDffajKnddMfufnoQ7qr5t4JcNJW9IktEZMGBkCQd88V82/qGVfTruS4KTA
ZFrmdP62hL43PcTy4+Qgi1dNHnX7ZKjdqAy0XMNDsfeh4+2+rCWoUjVYqFofgGsP6MuvUcJMY7l0
AVEdJ9B+yTlKSuUaLusnq/vUA5rbDwyXN5RMHU3+oFsmJb60ZudWPZzxHuwZIRcPBVHrdDSu8VD/
Oh9KcGFzs4yLgzGcLTiAiPhbHgAiFYijBUc0LR5LE1yIElzarijjfh3Ig9Xet011FpgNeCm2Qhbh
7b1xnpwbUVNtQyU5r2wwXslDNjmhIVpIPrsB7oLjCOummf8LDsHlPKo9qRSmI4wZmMfCAXkza8Nu
2dmDFoCv+SglNcpbaQ+52Z9XK9vlh3x7FjmztVyWa1STv75GCRAen3J37HF85YYe6t5vNvHe8ceQ
tcE5HumbQ5pYqHalmpWnRMTYF6S7l4w98XK+M9Afur0nNAdKbUGJFq/v8fdmz0Avrqy7ZIyfbw9x
Pi+3tp0SKgbDmWl7TreWWezrvvftsYiyodpSaA3EBopsGk6GbubUIGFlRW9ypEAdy/zBLaAgIEO9
zqQuUDhKoBDxzOciQ6yVG3j4rkdyzLd9aMNd9Wjv5t1/mYWolidzsiyrLbHTCZgAsi4D6fb7cfH2
WaNz19XEJFXc1qqwVHODvZeg7pgCBhDPcSAhuiDrbnN7d1wTA7o8WKrdSWImnpFJHKwzxC058nd3
iLDd8zpKxD392UOHLko356OWNH4J+ZvWehiepq35oYP0aX+KEksy07EbvPTwU07sHSTGkgdZdi+I
3zJI1JbbKYBFAjw4f0m0h2uQU3zGjtNTHubPOju23+C3G6fmHxK5UHBHuoXfMoRTaImnGBUMI+Jg
sXZo4G0qgawIanFgdY7DTr5CNwsGSi/klVg77rxAQXd3e500l4erpi+9mKYhRTQ3Zrnr5aN07TC3
NjFZ/HzQafJcze8J3LcgtEI9S5WnGc3VMZMaJ2vaJDsLBnTSj8MsEA9WJPzYCqqfOlT0VWwDhnMt
Dy9Cj6q+W0U3yBFSy84D71B4kBBOMcqj8HJj77T5Jy8B9JLYoTTYwbNENKTecZZdGpb/w9l5LMmN
JVn0i2AGLbaQIVPrDSwzmYTWGl8/J9iLJoNpjJlZlLVVdRUfAuI99+tXmM1Dq80XbvYvj9rfnz5m
6YoJJiGLlkLq2XlWFmZkRaYaDLdP1EgyGZxBtZvH4lEln7PbjoHgxkfhprq/9Alwj8926/OVz3Zr
gZ/NFEIQj3kYbWKltev1xwqo1kpEoMh7rbrW24MRfw316lioM8qSrwK/Lr3ujhMGFpp8JefB2je2
nDdOAnkUiUUTvkxCTyoXUdlYCikSngkFklo588Yl3XTyh9VszAkjn7wDSIjxtWh69DjPCNv2TVXf
KJLqWXqORKnDIv/N0J5QfmI/szoasN6cvYjSVlQSV+ieh7GwRXPZy+lsW0lz7KTalUzwRGncZk2F
Z27vTWvqaqO2iSssWQikaPDtUsvan6ajQqgxmJrTFP2mTKiL1MjphDBYhQdk4g5mPmT2fjaZblPg
7BIQrCHt7Mw6zHFpW6nsREDpMZlhTY+jS/cUJrdFP3hJDtltwvwd2AWahCuMWlB2zzLZnPopQwen
cjUxPWWgVMpeo/ohHEVnHIdDr8ZYEUXPCpr1UcUbUm4PyviErtZpTdFWZliOo7CdRsOzpvt1wTky
qQ51cXsCKPS4gONaXjGAJVv1JHFRvC4O3UJstrmeuwrRfnVVXrXA7YJWYPok+PP0NEqZj0+nMyid
p8vLJjVNv80EV84RRS1fZK87Y/gxWD+T5VaYHstG8doc0aNVYmIfemMWb7irN4Ok7wQ99afOwg2o
87IpvYqzGtQ2Y9pkHPK2s8Wl3KaZelSqOBCr9iAPGHtaz6XhU+o7fftzxNoezyPJiUxMm3LjUFqh
a+qT3WM0lOBFleJj3ylYoiw/IgnQQ35p5s+qOMzysdVJTrNeRASCmlT7JMwepWU5FtFnRgTyWKmu
sQIO6y9Jzds2VThcCV6r35eSZFtL7eeyzts2OjHJcrxmbdi7tQydVgpPZj5bQRG9bnoU1/Zazjvf
LL7UCGOBItmgAD6EsC0URHxLjc83tv/5aYSnPzRqfWu0ibfWH72VOdFUelFz3ReEBjAymeI9OSme
kEkgj7E7r4JNsjXOVLU713tZv8Ypyx/1mz6RdzVZc3r4YU4hjkpPYy0FbfLUNJumbfiXx23Xz34S
C/ZoSPZIxVrxFhcC5zkMvim5s2RSALFX0sba1SHnTm2xkfkom2bYCVGFfRW8SfwYJv2r7BKH13A7
twUVQO8aup05Qo3CpwAfjNo7Q6ruTHF041DelvCpKykjbws/8zVI68fJujenFmxUcHQm80nxlazl
ddaPvpRiumMljlF2LjruYyL1aBil63VYdmhI7a7Yd+KPVfgBO9Duzad/H2l/nbHsdbpkgqtLom5Z
4vmeHzZmpcMlEY/sAg9l4QxXmVcEqhu+Igx0i8d2nz537LfDPYYngX7XPhrbJLYvbbp/odBn1/Fr
6P8bm8AaW2uJTtdxypqMnfq+vZkeKfLqe9y8tuJ9eDipGLCdmXEX1dVtGVyqLf86/s4v4QwUivCp
78WQS0gPZmD4ya7+iLa6m20lT6SWrTzl5t83/7sjjpuv4k0nqopBmiAH0W8/GnezJOzJ3+bmn+o+
vHZUmzRugg16+xRzK9sVHjuG4eExfgkCO/3ZZ8frH2ufF3owu1rZ/HW8ig4TLad6TAIjmLbLprkQ
73XeYP3nxv73Z571jTBSEoKWRuI45EPB1CDr/q/F+q8VLMMyTrXC31GIvWKsmlWByS1G4SfStSYC
mg2mO/UPFx7Zd79Fht6nU5BQnFlnjZU5LN2QDuWpKmkPKabBT8wPiITtvWb1RTdzS+eSfIiYmL+f
FWGTsqbRJcg6zqZ/vidiXKRL3KzisR0IRJXlQ5pO3jIU2yKR3HIF3x4FjAdrrxkUAlM+RQiO6pw6
cof7f8xGLiSI7+EPd7mtqNRSprZbq3az1GlQFMhLRYGzT7FNFdeS4s0w8aGcLQdLKsYeT4twY47b
oj8kheYN9U8rRHxejyc3Y6zReE+F9S6nMO8awHa8EGfRxPfrxjQr+xQ6KK4PKqeEfHJ5K38ksoUZ
io7vzLNc3DPIkwqc6ZLXpCY3oLid1Z9ph/IfayW9+KlRe+X1GJSY08Tqc0ZJIzST19Urhw7Vf4dJ
GDLpBVlisb5GebxLOC2ELNs2MYqHqHXmpsE7U/CqYtw2hnWUUHmIGXsxQYicfYKM3T0VhZQdhkhw
dbEIovKeXQDjgsHpivtkDmqGpJxQi4Duf3wR04eM6Y6sh25VMsVQH043uGlWBEKxrRXiNgWZY5qo
CJwthAYU+cva7GtD8HswQrP5kAie0Qxw3eRdFleHg8UWxnu1fKmgS0mcx+1WwWdsamanNyRH5X/r
sMNg62eWtQEdyMugpK/59CzIqo8/GSNEdOEtZpkc/SJheYtGryi0uGIt9pBpe6ljXBM9hdqLNnFq
5ZuSWc1U3K/83aQUR2P+2QkR9mKW13ZrYM2CP4n0md2b2KdOzqnMYdeVu3mpnFLD6xKCa0fqglTe
hqluVwSx4hBL8KJ8m1nKNm/zXyEetdx5EjZuwqlCnZIglJe93souxBEy/RgvavmeLEe7OjUzUO1r
NbfRlT9XlJhQSNx6rRyxKd1Qo444qstuSribtEEJoPvaPiuD7ohSujPrGQOy2Rea62Fp/a5N7ELT
7HVU/EQmuCv12qy5IQ/HUdWrkXSuNN2UWJvG61ue6NdJNjvmimVK81mMKSVW4Y7Fx6J9rdbN2J3A
/59D0vpt+TDilNxZdJnalZKFXjuFtgB8Uw+wz34Y0erkfWaHWrSvGd9bceq3Xb9ZzJ8JxoxyK7kr
fBFzvY8p1kbLcLKsc1KFOoNBdY2iIaKWmOej1JqBvv7ohp9DwWmQlD7v71ZmTCggG1TK+255bsIM
KOJTTRcP5GBr0gdM4/3aSd7cVjdGMfl1WW7m4ufYV45h3CxNerOoutPSxNfSfToFokY5AxVjyNaA
vRPnCSFIDemnohxhQ7lTemJCjnaY7KcqdUokaSstxXqn1FexMANuJ0FjXE/ZrcbWUZpPenSIZQJ5
hcKxysLueL66SXyGjJnV+qCE6o0ep16ul798pYU69pC6b3VxDlqLgIZUdRt9AU6otc0oJI7SX0Uo
VTCsYRw+2VLulVhdZZbOw9/KPEzFncJXQR9tS3qRB9Mpxp/j9Jzj7KxJZBCEr5lwVIefk7AbxthO
SJFtZ6xxlK/MuF6WejP1boTtZU9lXmrOXLGTlY3LyHZJey8SIDH1u6TatJHpJmt7E/bQetJ153WS
jYwh6Ma7hN1viW7X/nXBqLZMIByu7KQdv0zDkxwXkTz0RGEKltDypLm5Hlv0PnVL/3wndZwUGENx
l7S69I2QKBELDzcNqdxxwqMiHQpHqzEDiQdnLA0yMVXnwkF2DmZwZP5xppw3uWVTSapqLMe2QwWH
6W3WbuaTnc6Az980uMXJ2xRrEQ2uCGUuSbl2M+LBOGs7M4m3Bs5M4XBpdGOd45anq5IxOhQ55gyd
lOU/T7rEEIRJlcwFxElyY7nzSX5mp6xgZ5lbEFRHCY2DUNwKagzPqnXl9Ge3vqzr7Jrs9ur0EQl3
naHaU7/sFC5P64yvqbC2qa7fChobkz44hvBIrLCjpf39KYR66ukq2gxfwwxVz7uSnOzkZ99QM7zX
mVELiptGN33+kq+mIw3W3siAwPJ004RdY5dWsh8TyavlzJ0SPDgm9WAan4zxnFXtrmRhZBM2j0PW
2Lkuu9pS24t5NI3ZbZbYm8UxaNSnxHybJhBGrEv0aV/r2D43pJAX+xNiIMxiMK331RA7USG4Vvde
Rft2Htwqe+47+RXxBPmRI4kbIZt4Xju11QVZdGxVXE5ocBJl8cfIcPJi3EnkmkH65AQ1XQQzl96p
09M5qyl/f3rnxDJLUystrTrxKLZolZwR+s1Ld5XtTHe5rp+02/RKccYge9D9+Uh87f9v+VMhrRsY
FpzHAyiEyEptVYPbbKPNEFTBcCy8dZ89EgFpmzYMkd2yoT6MmZBfqqe/fXGxslUJIObtPZ/0ZEYq
hslirkfe2SyGf5Jvp+j1wjf7DTAFGvjfRc5q9rpOm7mWcvGoXK++4TeB5YWbYqs4qVc6l6zLpO+e
pqKYhqTK8GxF+azqjLqpS1mOn6T6JwQOI7HxOvHGPXWTNzvULfVVtW2v9E2doQy65L/6XdH7+/Ln
G1RCiL0wr+tRiQunNV7V7PHft9PUvtsDFU1W4T+dsnPOi3m1SY11nNv12JeiveAitCrEjSvaxupj
r7aMfSo+m8OTkL09acJ7tGrOMNLh8/0LAzOwWvMLUXfDAuhvKd24QIS+tsGSPkpSi9e15EUoY8VF
/szVxwZkGspvUiWHRuBAH6JAbR/L4WeD7K6oVbtdskAOqx+j1rvarPqyAEF1bRw9a4lAPwqT5dd5
+2o2TWETcuFkzY/BnOzJjBxDpFfsMr9aE38pTT8KB3iu+jYp69thCV96rfKbNHxqxWI7cNZhl+Mg
Sw4MCaJcprrEhQUL/j2NOG16vFYZVm0iRBJzeGeUhpOUN5MZOwmFstwvfg0aY0qtPxrxoe5fa5P/
AA1rJT2Se6orjd/kwGjLV0dGdpEVR2vtfBJ9X1UQHJyPjoKmUnx/Linj0Elym7HehhHxU6B7NYbA
rW6n42cKTSiNwHPq17S8k6OPMVW8omCT1WAaU9acHpWBldha3qUc+WM6qog5SH5Q49eKgVceyU5D
GzF48NOYZ/tD3Xmq+qArYGohWFQuwhJdvVCu7L5V/VG6D/NNF+loLx/wEcIEHwqWIe/lSiCn0XIg
7DocXZivpv7JjXXor6Tyo7WEwAIiqmRktoPCb0/wr1aIkf+YrCvdWO2Osr4zB8J3FyZxRIafLKMG
yR8hNUOZoktQ6usQ3nA9WN4SqxDwKYAs+qtqdcVs9XIibAdzCcqGhVfLHSnUB7V1U4Xcmjp3a10M
xFB3W1NwNCXDkum5MtSNoD30Y08RSgpMrqy2rBwjebHFFoXnoAfR2AbaGHJK0bEZlWtFVZAqgpOJ
pq/qerA0so2bsy2o1SZThCBTXwZTCnR5gNOlOdGgbgiftVv80RjR4oJPCRW/GgwGRJKGx/Br4sZS
whICFbMAGYfmvU6Yxjw0+wbLH2XyK+lYyRW/lSKRc3kcMIaX0pcCH/thru+G5ishQXfVBxSB7Wub
m/Yw9p8Q50GnB0e2sLtvMzirGK1FBlabPf1Dhcqe7PA5dNelwts92qvqbd7R6ej3tay4pda4fV3b
DHxpthbHQNVk1diq3qyMl8DrbXnBaiulEMIQputfDRFm92y5RvZejrfZcF0vxSbOxU3C2YpXEwAt
f2KWe/TouV1WIeR+CZ9kaaNym+buqqVIXBYGsETWsW8mrR1ZD0WGBatlo7ewC1kCfIx8lWgSfGft
nKilbGrxZCIx1nyuIEs3mE3RIkG/vC97yM39wwI7tHsqYEeNAqVBepUr0TaLvhTxNeLP06Y7gkt2
VsJWIvKl4iePIYAbi6/9umyqRGRql9KxPi7r6Aj6Sze8ggxv47axlaTwrfJVZNepJNHNy5t2YaBg
opiC5b4pBlzp8ts47t2u3jUn4FzFezTCMQ9UZzH1XY8QUUnv4hhQq8/tSZMc6nsHt127Twja1R/z
MYRkuroafmV9fCiWlyVimKfx1zicvPcfTfmeKUsVpm5dPkXyS0zq/arRzpP1o6J4SwvZjsbUixW+
03hGadR5CJmvC1F6zIpNz95gSbmtz7ljVdq2UTVPX94y6V3Mil3fxddqSMiAkd+WAvOc5lWRGLsM
imfV6rHG943MJCLq+M1av+kynGNZY7JaVAaPGjHIo5cZ2ZWUs8E3mtvNsqcNjxLNipVfyeDcYSm6
ep5eJ421yWdSzHGGXrroam6yQMl/qn3nQRzCt3mH6ICXqD1U9OtpRm2Upu4oNTshNB1zNDdFGO4E
676sZKeti0CQa2a/YOSwwSlD+U9Nv1Lvu0mySWlxBsO4VkraMx0uBlOGhuxdqXoO1drLy8ShfLDD
mS/FjF38nvwcWkVOWsIyGTy1DpYkw51YcFfDtMPsdS7SQ83mmXb5HYM4d+VkCaPEGaIfgPLBZJTH
QptOeTC2BGKikBWg9F8tiIse4hQenXY19mBFdpjU+BFDr0S+VbTrQXiWxM+o2kf9aWekmc/xUNc7
X4+qp44+OpP0oEhSKvK7gY9ZrBbfZBIy5ewRp823rt9nkUl8br5KnYJx3tcaNU4v6chQ9EdtlCnP
rR+wH3CjUKHDG0E/Wk4Tt66iJ24BmFS1BsD+z0GwrrKIPC4LLUZHuE6iBoIQ4U0/kPlRYLum+z2f
eJeuzP3jjLS52OnNGsb5oxDWThFarjlrjgTcOClsGfNt3rxa9cpu2vloTg56mu9xeHFqfHGkSHHj
5S3n3OvM3FO629WwAitTTxEJvsT8RZNukUIeLeEwdW8taZPiSY+k8o13VBfQsDAyE3L9VstMryvf
rEXd1+p6nK17Ud+0QnqdATGoguSntWyXcgh0kLmyoLkhe5uyRG6hlrsW8CAm3nS0gNJjEifS13R8
rKyEly/x84HH1D4smM9hxrRv84oB5ux1+icthz/JvacUS7CIV+HAXjXEj233ZUYp47kr2WJSShVh
krlEDEYVPTXyl77qvoxebipqJy2CtOftzETHIjUsah7SZJuHg51qgy/hp6lzgs0xQY0h+8Y0ecaI
N9caOZKM906X7tqmp29u3KQ2b4xSJRynYuYo+RPlU4wCtqsfav1ttjjVQtgSyYcsklXUWR85rQiT
VqemTGuHzM8j05vkZ2Utd/AD10F1IiUM8vp+rovtqM5ONEp42L4YYuj06XO1Tts10xFAc0Ipb2lu
Pamy4ejUKOSfunErO2mu7Gi43bFlF9QfMTvYSfK4lzORCKnpIWJEXBQHfRo2wF6ScizX94Z07ESj
9Zd/dNUtg03PWAdPNOBftq4oG3cN7jRRLfhK0f+YWgwhhuFmVkK3bJZdh9gDlj3+aJ0nEOjBP7Ia
HgjG4IIJRgawxv+NWJdxhszkU7rCozTJ36qm9Mp5dDLGnmr0ARHAb0ncXWOSm2H1tgL3rh/suBq8
rKOFi41fRXFHNMkkvIYUZ6GEAf18NVePQ3pndjrNZOQl2HcqBRPk7mPA7tH4hK4PffzYrex+AvFJ
sMmjUXAzahnReG0lzS0zvy1OGEPkjPO7RaKD2ed4Y6X/mXCnFD1Yfuax6OvqiwSoFDUpGNiE7OOl
Nbb9vBxOr3dvPq75R8GEMZ6uwZv92LJPNzyLgmG8gfDnRDnpAPFdynu/ViO1iOSM6o9F4tvKQzsf
j23+nEQ4LenDVtPvtE5h//hs9MrVrJ9TebTS9158mnQRgyvFxrZ204EPSCC6HerMtp+2KbPz1vgq
TIGqsCav5Ba/d8Y4gjdUxL0Pk4MoxhHnzz5CWoHhnL6Gfm4utO2GrautrcaxWwsLuFfttVRSqvnG
vWEAj3cz0L500R7m796O6B0FeJVWWaTHO+NtadliFlY0LL9aZaKnoQzGmza4NNb7S6srUSr+vs7p
On6bcM2ZWRIh2YHn0JIrRMxCQnDijbwxvX83c9/MSP5Y6VyrnkdFs+DIujCYmd36h7FJXcE5rQYs
Kdvp7WVK/N8t/58rnk3v1FZQck2O12NYAi8KIm6nhddnmX/hl50a3T9RlT/XOev6JwmCm9qUy7En
y5btWXGVDawbCLkzVh12dU1OkgMT3/33ur/6+3+teza2U9usFyu9WBjJSr7k9tv6tQmgNATrMxQs
LMqsQPHyt9zBNtbVHHGzuBQw/qXr+PZV5Xs5ISswk4yziZvFh9dw7i5HNdB8Zd9vTuzWdHcR7vgb
XOE2/7bO2SdRYG+crwnryLeiQ+rpxrzJnMlH+AZWdQnc+Gb0y2qaIiO90TVDOR/plcuQz3Kuzcfq
Z/pg+OGx3yY7ZAYulYBHFzN6p5SCy0/1++/kt4XPYBVL76VQmOT5KAb6jsCv68yRggYJlz25pZdc
m14+2RfepL9xlj9/7NkjhA6fjPGqzEfancZbfVz8AtLTgtjHoHl/CmGfN0lAnIdf21iz3PJ8vWmD
l/Nj/3VxS/r2s4XuAImcmEioZWdbUmkqU66189HaDF6/Hci10d36I/mVfa2BEUbX4iUy36U1T1jX
b9ugLkZqEZ3WbN16W74y+GFzYmpqVyci203mJu7F9/nbm/7b7zxd029rlq2CF4nUzb8+32pHm+sV
h9Q33ZGMbwDroNuMvuBeGvZ/AxvysH9b9+wFIzi4NPCcn/lekztM1P1sL2365+ytIDp9Ze0OT/Qd
ZCO3/NIvcbm/3Sx+W/zsTcMbQIWplZ7Om36b7X6ZM/ny5uJLdHpJzvdGUwQ0xB6Xj/icnGgaiDgj
jXXU23prPqVwABBL3uZ38okI71/kpnxzBhi6RAEpWfgKMbj582Eaikb64ijLR6hFZIMOdhilO/XU
Imj5ZjCuLOPBMt+E5gP9P3P0zpZmNC99/2Wg/x+jS1HD39xmLsdCLmoZsi6eE1eKsZCwy1dknnG0
YdoQ4IHl/y/Kh79JKsyAflvn7OgbzS6SwWFO65g/T3IDenqsEznQ0Z1e+EiZffz9UP9Y7ewm91Ee
quEoycdBVuFPlH66gMpVYhArnz2gW6beW9ZjKprb2nqYqJQXOp51funGBBP4yl6nK118lGGIFXAj
10wEz4S9W0+AsrwVk0BbRDmoPYtNaE+raQtGESQif9rAXI2GCOPenDm1lBj4UyVQNQzIkti/Cb2v
NAAFrUTnWu/a5F1UT1mE/Uta9b6EDZTI9KsoCefuBAbpiTvIUFKX1Tal+VZMko8JquoaV7uivJPa
kZA7xTWE0bNCiAZWTYNJt52s9wJ5fn1Fg0OJTKWukPhn1TAahavRZMaQp24o7dr5RpNaL0N7W4FF
j/SQGXP6VYIaIMKUml8HmZ64prsRZC+WiC1QKjC41M0FaCr5G7WnD52hPSUNK6Mj17dwWRy4ztd9
86nnV2IHHCtnOyHP9n0hgX7DeBZe9Jh4G1qsuMTaNpwAZ6+GEAZG5vflYUmPaaLQDSyI1d9JsISm
qrlSvt7E1PvAjB+pcCtbdyt6H0hvQYz9v4b0T1FP3SQ824deCoy0tnP51lSf5/x6oNfX5k9JeMYk
zznlBKhCeVtq8ZW2YpS3rE7df0hC5nVR65qruU/rikpdhopSeCYkFgXqZcVsDld30gheRrzV1aZx
VVK65Pwtll6MgXyJFRKsbhyzfsFqAgxZphnjXZCVm5z5pqE/zPGbKnymALuyjI7ohDG25BefuPDc
FlitmvzeMG3rgIxUk4S4RYRmMNPvh560AMUakl8Ic5Ban0ISxHTBsSK4QnMltZw65JbJ7a3V7dPu
ZqpvS+ugVE+Vkvv9fBCsTROJNClRsOR5YIbvipYC7KAkUeqdXE9g20gRweK0ObPz4n4crgRAUKu8
gt4T94YN+OyG7WGSSIKBblPFT0Yp20V6A5cUIEsB771r1ZcJzugyMq0HANQ4lPftNDuV8p5mwC2g
KVHMXYzfl/VDyIp9rI2MyhUnsa6rYd1EOu7u2A8JlsbdGw4CgdlCDSeKmY7R6HZPPSOdop9FY2ec
FMqQKvPQoL3tfKHs3aLnYDLfFmv0JgNyMVhQm99X/NNBLD2hgjJspJupPGiC5iz4etRi7QLGHeJ5
9pZJ9qUJ2AyAsmz8tnqqw/AjGga3rfJ9uhi7xVS8uhH3loLZlPGV4QxnhE8yj0EKf0qh6OTwwyuQ
hJK3im4NklYSFPO4bRf2uOxxzWq/lEhTM167ejMvBvF2kTsqyqbm2Zld4oUqIPTYeT3IVd6+V5UJ
pkMJtZDXXLkS/vopDJQOz+RIes4T6yh2BKwUJiwkX4J+XsKptMYPJY/cJOWtzlNHgvFdNbghVDu1
eFtBwpvlWdUeJRVas+Fb4/NyIlb12AKyX+X14BWqaWdx6dax7Hb9nSiA/jJAGafixah9WSIKpm03
K4SocMQuSirdqBUcCK9ONTGhh8Rl9Q6mJDf5WoN7YZIL26YmdREvWwfqrld086bI8HxKXKV9C0u+
GmFr8Q7G4aMxHfOBUO8esKWDFSSozrT+YAyvzxDHcwHBCJZbw+rW/Buq8CpAZFizu8laPD3Hbly2
5Yj84dmWLQuW/5O0PMTKT7N77uR3LTyaRR3M8ldfK4HFxG01mwut1ndF+R8nz1l9qDT4Spm8SzSv
/yFjLgyz6LGq7RwsG3VzuaKQv68o/nuEn5WHSivJ4aCyZO9KfvU08KE8pDfIOXLK08oxXSVosEX3
JhcXDRio/voUOYXff0FyEi5Wq98UyH/cgLOikcNWFTpFlY8aMWOKYu3jKAFQvKTHPN3Hs7Ltj2XO
ykMMgGa5Cgf5aBkfMYlROXbQ/+51/grzA/H4Y4mzNnIdBEUrJ0oj49p0AH6etEN3pex1J33A3/v2
hEucgjQJ8DzN0LfCreaUHiG43ufggkZtYPJ/VF5O4Cuxwv8Le4Lv6vM/LvAMkimTfOibnAtMt/Nh
8srXbJcESWQ3AdHNQXYDyeoEJ1Ru5icX7T4v1VjnYed9oiTpGIr/ee1Gv9nn2/xH81ZvJZeiHfkI
MbSQaXF5ZtJxY270PRM+V9n++ynJ59rtX08JKgWMWkuVJPPs7R+mCEC66KajUZRBDr1VKdDldOsB
qYKdTMgqFOW6S38UcbcxmF5B8XEtMw8KwPtYOugV98uqtjW5UbEORzRV7v99hb9srf96VWktwDxo
p7Rz8dtoZZMkKzwmNWBSs2WkcL26BL++q07tr89RMG8MR932DCa8bKv6JEJDiW+dOigfuXV+zbtz
CbX4/rb9dlFn+1Ra6YuZdlyUHGRXJ1iod8tteVP79LOecpxc0TVuo5vQNjf1ZTDx26/XgHVsaFji
6eeueMmyVN2sraddcmLtZNPsKucXDuYwSlc3lyG+7/BLaGgqd5ongPHQWUuQl5WkCRSdiGZg2PRM
Nk+x3joVUDLZLehtslzLeuKcDrV/vwDSt73Pb0uf3Wstai05jizpWK+xay6NNzLhyKKHEEejMnkI
51ezvk1Wy8+69ZL27tvtmIR6NGWGponnP9tkxpWNSXN6+SZPdXI3us2C6usUJYEKySnQ4NjaBTXE
X1lgv77J3xY9+8FZp6RmmsenjSkMSpcw6E0TFO/dHQzO7C3yMLv1GDd7pp1u4tviIDmwzDKnPJIS
42rutLlIKPt2l/jtis52iUzD82qaI/m47Nqttu/3n6sj7HqQk38/a/l0KPz1sf+20NnxNxuKALOD
hUZfwZXOHkc/9wuHm+Blx5EA36DAt8bEsUa2abPt6ZBu+ke8q+4IRK7pFp6lC0/j+2OCwQBvv2oh
CjhDt+VkkSUzTE6/fXEQeTkrGDDAlS8eo53Ao5Ac4x3j1JfEvyRENX/RPP+8H0wlZF1nQEGkuHhO
JKxMCIpVIYlHlVyy+oAWNBggGjdhHqiz7iZaDxl1dLUeBuaqaYFqdQ6cD9R6k5dEWLXABduXFk3J
rDhi8kEirlo/mOAmMulWBpNqM4Hx2Tzp1WpXfX8Ll8m1BjK1u/ilgjkgoTjUjTu1U17k/nainepn
xhZM1RZaywkes5UviD5zBz8jN1Jm+FdQ2QVYOC1xE4W+A7I/MPEFP5j3SzP5vYTOMO2YYGHohsRx
Qi1YK2ha9TA8KkqK6y2DwSR0wvo9rt8MBqW47Tqy9J5GFubz2G+I+TaLa08QcS+kRZSy1BPQYKv6
cwlZ2kJwOauguhM/iW41VbHwlnk6cr8RVbjIWuyIneClzIjlZnRUbtO0fkhFvSnN0C6NxZPQEq7M
mJsV/zGcFSf9ikxhr+uYljdbiXBRVKVe0n1YsH6G8kumu+3DTwMmvLgyz5c1L0qsAILS45jCWi6R
zZauAayRFZPbMB5r5nWT6VDxKfMyLoZW/n84O7PmtpVr33+V1H5HLubh1DnngSQ4k6JGy35BSZaE
eZ7x6e8PSu62DIvirTwklR1vo4lG9+rVa/0HUe7A2xRcx9Vlaqmo1bZg45cdYNo+MFayRs1QT5fx
kC58McSR7k12T2qf3vepvM1rrKJUf2uhmGbCDxD0H2L5IPNdzMpfamGIsSDQ9PZWpZUmVuUtInvz
JgxAdbu2luDjFku7MqIQ4L42qj6LsQQMquqxwFxCLKS5H9crieZ/bwBwgWFppQLgb+7gQbbIpHyR
AupOY3GBrKGtIN2VWPl+FEZT4u4uwSk+Trc+lAMvsB5T4dToxsZNk7Vk0CW9V3VSQcEbXQXyVVXc
iNxpSQZoH3bQDMPbAOlemKscO9eQCrFgzB5cEBpNDU4wcWGHhK1M9eU4WMNSs64dCXsMx1wbbf9U
ZAWQLF1aBZK1zxoqAnEGJ0KNmyvmIgemKg6oDJTVrkKixq0hA5jG3BIEe6hAq3tIX6o9C65BaNMD
32ath8Da5C6YuiLOdqme2HUu3+axuEz8ztbwbymLfWVhNh3fCN4wNyXKWhKw0PapBY8nHhznwbKo
d4Ma9RC8VLSnPhmoT3gbB29PM2y3uRaeqt5f0UBV/ZfKuveM1/K7NvRgoh+d6jnEAjGr8kWslIuh
C+w8GEGKud1WD05xTIH0mRq0Y+okbb1x2xvVl3YRknl67wDVFDcpKmu5XC7UFER23y604KYX4Yn0
lGx9fy6B+uy5LsNxzoNZGNZ3FDu4JX5P5dtK/j5kIzN5AFYU7xro0rUkoB0TzUSu9Wqj7WLa9y46
wH1dz/UMJlAtr4aXSrceNOlnC4YrKOHws4NS/dmrUD3K6pWsd5uEReQDw5j3orNQm2YfkdHVfHnF
B9NjZvvaiWwDufLOwVq1XFRduIj6bhfyTRWRWqBHuxhj0Y0aShs9s0BzFVQinFVXmbM889cqBeHE
YjG+qBH3ioGYUe4capJR+IxvGOgDLiL6sAzbBwTSgantHOu6aeSVr8F0BdlXeoVN1jeXDOSNQBBh
0zU3sn6OpjqlLv1QtVSqnrT8qvWiQ64Wy+6UdjVck2AtpjcKUj65Za1BqinFs6SB2wvK61pAZ9U1
DuaoztiK32GozmK1siGhbTKkVGlMt8mpog9WsYgSnVpF6Nm1DqiDwJwp352o32fDA3iWW1RiFl1F
LYE0PSXM6DH70yyto2KC18dl0+uvPTgVCqoRtR6sfePK6EKgeWp7mzgGNAIAShhvas73ugFSWEfL
jJ+VFk99B2PDyDkrgKRSh1SNVeSRisO5MqpNCsZQAzOcW49u8FBQKnYroqr8EArDDI2SpUABp2H8
CvDcGOTk7tVKXt3ozhqJXiPdJ4zn6IvN87IHRpDMKngWWXYf19XccdSlNbR2JiW3IEx1+FMidSwr
ezV6eVE1UByTemXCcktVcw4pcV1SX/M9dy0OP6QioWY1zCSJql8Hd0OXt7H7LbHcedFAjg92aYC8
R+0taxMcGTUYf9gSrDW2gkpHOVaDtVbS8dW0uedIgFJPQmWtgr486GGzhdyCqe3Jcr4b1c9sZPiM
ldJYXmcUYA0AdmTNJwWbuCbnloTOYsfCS1JvVqbpQuQwS7A4bSWqXChLBcGb33arLnLt2KM0awp7
JcLbRbPmSunuaqJlKVuPg4Tgbibc9h7OcwjFV9oyZdOUmNt4EajOGM9PI1t7ZvXDcYxF5avzgCpX
j15dXi+k5sUFPeoAIpN1siX5VaVy3xYpdK0XzGL3nZUsTPQaNJZTlSz9Tt11MDYKMF6y5M4En9qU
1L8ZXncE7bIYRI+ifL03gxeUGTYiazJVUs5I3U61U6yry0jIkU7ZjuJgyA8O5nehDDEh9jlUTql1
cIenYLgJ2kc5eVKBrcQJ4gKPZEhLCK5zKf5WZN8yIFKZBevaJBBw69ApghmWux/5dG7XLgryQr8V
lmJww0m6FGTAcBwv5WNX6CB8xXlrxLOi4PJIjtPUuOU2oW1E5A/JEaHWg8SpXcWZbXrtvSW04MUK
ji1vIariK9RXb+71pHndcy0XtiPIFOS6q7767nTr6LuJnb0i9XNerBWUeR5p5A7XpeEBkXkMvXZB
YACgvk8hXEUm9sd01KNu64rqMXKiqwpqaKtlq6LYlSPKEmpYLGorgxNM6ZwN9QFq9Pk8iijJYqUw
mt/2HshYiVJkua7AD/Y1MGkP9me7lUVz1hnORgQv7/rweRT0QemOJAPNImqZA9jtPuq3ccRxlJBI
wCDt2Y6DhGCtcigRYY3VBhRnDvcJ6K/Y0nhogThpaEQ8is6VDLzNzdOt0hPD5GduAuGdkYIqyYaN
SB5QJlddexUqN5H4o+rjqx6xVG6MqC4tpHGrFLuEi6NnoDUBpUwttpaSUo5t1jqXtyR6bVqFH2Ju
BbVcS1q/SLp4noHZgkhnF1aGDfab3neglU0wjLvQeO4CD+Lm+MZIQVQ+YK8IIYxs3lX1uM44GHQf
c2Dg6yzt1pKehHKltRXOuA7kaOyFERbyQUKqwr3oUtcgaZCbgkIpjYOSu6YOp7dQt3EQ2ZLjbUTJ
Qo3tFgGNpTfc+SpXgJ6e/UD5IUjsWHPm8pAduhRIuxEDqxt1JI4JcUTT3FVmvYk5tW6zWTYNiMmY
zZncRCZYfDPfhgU1eAqKg3+HSfnK9ekIhMVSgl2RkY0PVFvRwFghXXvMnWDpCO4yr4IFD1/J6n0w
DDNHf0q7dMRu0fTYg3+k4I1zlxLNXJQ6KjdY9VVyitJn06jnjg7tjzmMFDiWkAa49WBFXqwy2kSN
YqyARNkiE5TE9YbbKhxcquOxucsROFYM1o/ihQjKEjak+E4bxHlpaDsRHKTB8abrbwMdlcY4VqG+
NhxckBtIuU6ylDWHk5MeX1DPFStFQdyw5REYNso76G95dKW2F5QWP8GXoCnA1Q02uCJapjmp8hUx
DWOWHJCLjbUv32iG2wq3ScH299Wu2+K1vh8Olzu2ivVnkea3gacFPk/XIn/AHesgp+m8zpyZm77o
3kaVrLVoygtQpzMxAS/pqYsCEp+s3dackSPcXMp0zI7vDVpcnastqn5YeVm5KtxqQXvl5HMiRSn9
rO6bktD1yoHLK/W6kaofafIwxAAehRdTvstzby67j0N8owlcPFCiTkZt3WI1KPtUPyi+YDvcJUMM
h3UZod171wP1Dp85Cu6FMLM7jROzfUXodiYG4aqTyA+9CrWTuzbhX2Slu4+h9lTAjRzKYoMi1EIJ
aD1BgqqoFqZdBXOjmjnsXCE34RKeLHC1oXQtZPd15PEgFNBj+McgnCtPWynKfVlg4Z6BymC6ZC4q
A+yxjtJGQcIR7jLtoTdufZ4Zht8CwVsavEj90vSsdUnkmhrfpcr3iAQ4bfuFXD4VxgEp3xTgdTr8
9ECYSuSErmztrOBnCcU/IyT3Mf0MHDRZoon1lNK6lIkkav6947SQQJAmeQn1vZ27Gmo18Gql7Bn6
zcYrYYlH3CKkzdA8dqqwwOBmE0YvUJZsBwTq0CTrpKm2islhxykkORvLwF1R8W2zape+OGxjifuk
4h85Tum8uWskx+CSVJsGzKiWBwsFQcGyC7YVvyrCEK1wH1xJBomNGoxR3/Ql6Cz/yhp2Fkm40egz
YI7ghWGyovxCKo9aPw0dipPKKU8eetyR3aFd1HE9ixJisp/NMJna9REw30HZNSBrjZy+UPYTmQq7
Z6G6YL79KNiim2D78jfRB8Nshpx44NXJ21rQw5rhHCLirltlt3EZ7lIMVhT3WSWGl03HnVFZZiJA
2RCOtSYueyoGMIbpB2vzIFlTG+jUapOQ4wvoQ3MUY+ID+ip6SEIHfRlQ9XDukyyGOOoRTiGcVnQP
hMRWK5IkS0CD9k43nihX7LTqIQ4ODn4PYiVvrTiZe+qylp1VoIqLoXiV8zVRF5A92XDIh0jrhYXG
bfxNaU7KgHLeKk/xTEt+DLXxMBSo9bgDRCXs78in22EjO9FSKFHjpdsMbJ6P+H5K5DQAzXeiowt1
jou07849Q6C1ShFAoCzXqUfuut+c4Cir16GzxksI/IO/iqgdqqW2bvN+UQbiWxn9CHsfBYMHr9wN
8Ql/oWPblmhQq/NRqUBWH+hZgEwmAefF2/Chll5yBwgpRY8M2/sYMlaRSvMMtLjZP4yaWxnsntwf
NqxNW1buY+4S5k7JUbHLwlXFwS84p8xoVwHkOZohR1ds50Gx47L53bPKrV9dw2OFue3ZJLyzEvkM
o3FB5lbgMtKlJTAN5HqRtMlrpCf0pxZOgY+Qls6hUabWTEqvRb2aFVp0JYvoMmlIzpe3cocuIp3O
YucLR1GpZq14X5GpGMl9S/NeQFOqy6xDJFAFVG47g6PlBWTEsYy9b7UvLjVIv2GGfIdFltO89lo+
t/yXRIQZn9Ekdd8SJV6m5qZtX/rhOORP5WBRNwPNrWuzpEtsM7jTilOg5GS0+0p/GLwTwixzn3tL
DW7966LmJ7Xz30+CSQUxKYI8y4u4o1yf0GoKt/rGOqBwflVe0Jf5s1r9+0ATlJA7iJIUhgGIPnwn
S33XDIgluL594X3+hAf9PsykF+BZg9X4CcOga7AQZj/KuXcrb0YE39qzL9n+/Yne+32wSTE8kyXB
EQtQdO14J6XuGEFLaioMD7Qrpbgki/tn/fn30SaF7sDzLVdALAv28rNUF7MC/iqSZPwHZHOKUBzw
oguz+SeEbBzSoMIsjzi6d27uB3iiJnedUAX6ADwxPMZHeKDAyLzlmKaMijoIXMylt+YYQmRaXBJy
PJMd/Rp8nI8PgxuN4aBxGY7YyNFTmkOBgvIP5Vm4UQHgygt4HvpzukwOF8vqny+iXyNP8jJISLIj
yVC4q0WxBzs3H9a89HxE31Y3xcXOwidl/N+mWR9bHB/eNJb0TPYcbZxmaQkZc8c9ODz4K+Lrvt63
y85OgNoqL8K63aUX9uUfQvx0jz5+Y30SAcwGC4NMYseUNqo9x2SRHkDNWTaMpodsm90Hq2xlnC4B
xt/BkNPuwYelpU/iQZ8YetYii3DolvT3m7t87trjegKiJ+45M1aXRvw8AP39UfVJZGjMXO493RUP
iSKvhyJdOJGwziztQkT9E7Lx+3ROYkLiZa1Vtk57SA1hJYTaQpCuFB2zIS5VF3bnOEVfTeEkIMgF
ACW/t8Zl09rwYBFTqNbNnHKv3T87FyLrhVCgT7pfPiA8D0PDETFsbkcyigIZ5XKX7fOQ+usrTcAf
Ti8EaSuwLLLgh1n9pKo9s+qHFGwUK2b19QR+Aq/hW+FUBUBYFCXjvdn5Yd8V1HQx5HLHw8K5Tu7i
tX8dvpJKLGD8zcvFSvrm3+vAa/q9vitWztHYW6d8Z5zyC63Fz5Ym6g2qZJg0sfmv3/e/Bs8r7Xuz
PVTGi6OdRPFYd5fcDT/dcB8HmWw4Cx0CRR+k9iBej+FUW+N2tUAQf57c6GvhMgzhszvmx/Em+y1U
wZM1FeP9K6il1/Rz7pNlt0OkwK6+eUvtRrwC8AqNoEFJEnnQ79ba2lzqU376kT/+jsmG9Ho/E4uG
yR1hW+Qe7Q9E/FbW0Seex3fUu1aQ+A4j7r1e9PtqLnxPfmSr6KBsECH4esF9OiX063XJEA00fCdT
EtVl1ldRMBzi4r4onlPFuBB8PsEjGKI2knAM5IgRjZxsH02sqMNp7kBD2APx4W4h7D664JQus2M+
f5lfQ02OZ+ifhSplqABprjATvVeVSuTX0/WHA8h4NH18m8k53Kh9q4xq4sQcZenScrl3tpQst90z
PTGEtgc7XSjunCJgu77U7v80/fgw+DvM5mNw0MsoMHploN2vbzmU18ba2Y5ZT3/SVlCO74OZT1/9
Iotg3OyTqA7WyZJk1UDZEZWs34NBlQyaV4m1dND8+56+kCBS54zNZTjox9iBFA6aJUAbpIHqbIbW
hRX0SZiHvgDfSaTBboLg+X30sLEUw6WpypSPXMBqPZKrLqc8n5ySvw0zCUZ07tyaWrl0KGTUZptt
U7/14tjC+n5hCb3vqd+mExlJUxWpgcGDkMUpCSSQCiWs/BYSSOej8FudQqgJrgLHpx72EdAJU0nW
rgVMo/dhyXoHI0uuh4hyLh1xv9S2AdBlAKv7tk3ncueCKm9h36fGqamGjdEHJ9UAxmVk24FLd5Rp
dE2q1dApWy/jqpjE3MgB0upisDLiksI3Imhh8py21qaEbCrm2O05ws7whuvRPs4AVi/SL2/jdO4I
5qmh/5ElgB0K3buX34UIEO8oQFIk8sbsHzEGW1RDh0yv8VCoiPhJxXMk8XdLF7p+vC7QBqjoi9fW
a2rc9JZuBzr/j4Jkqmdi/GpeVUi5uR1aMwbIHQr4A32UMk5n4fCWlMltaFlb3xrN6syfomiuB2y2
mhp+aEvfLXSWDrI2hkIxou+tmS7IGz0Rr0wBpKCRPOiOvowkVCgGfaagC6Mk7XxkWxud9001h0WQ
98s8b5ZDUcwr1YEGD7ki02yhSzea+1IEBzcjy4dCLTXqykFqNhfVjWN0+1jyjzVFXonysoYitBv7
+wEIsIuZVABr2DMfDceicOPaUS/OjcG3O6rvFrqOoTiq6NSQjDEJRKlmbrjwvDRxHrgUuzvNDvMK
y6x+7bXZvRNe6dQqa+S+ibcLr6zuNMPa61W8cMBwN3LKOVLxs79et+/R5Y9lC7LGwERc1Pgfv+/D
JAkao87VjugDLd547N+kvaLZySJY0q561A7yC7kytyDKDAm0avtidvlHJGDjWCJ+mAb8ckmc3v2U
OE9V0U/He4G+hQxIfcCHqrtsj/krqwd/uUNnS7Zno1J95R2+fv/3dHL6/h9Hn5wufarFkaglUC91
89QG8FlRcKlj4Sg0MOErr7iOG3cTF68actvxcA8w69agW5Vo/SnJvwcVOBoPhdCW7y5JixpxD3rP
M7P+oasIe+C1OOoT1bk418HQFB0Sk+mxldxT66BThGpHJnqnsq82SnGs21urR8onRnrINO04GWgV
vww0vAWrWHpeuVFS9dlj2Xd0mhtrWQGgEIZq1TXPFccWgnk0O62V7iIto/W7spKfkLTZVi6sGym3
c+hhglbtqK/bfnznwqSp8h9fT+ifZ+nkc07OUg3jcZg9fE4CO1JY1whpLAFoLqxdeD0yheN9+Ugx
gWq/+O3iWfpHuNdIsDXdhIVGo0OeWoKEpZQpBJAxB0sfqjtql4D/D90zzR+O8frOeCspgF1cw3+k
KOOwYFG53yJsasiTw0xO3bQvQ6U5+NCgwrH/icrg+7z+n5/df7mv6elfS7L83//mn3+mWV/4rldN
/vF/r7JX9GaL19fq8JT99/hX//5X//f3f+Rv/vvJi6fq6bd/sGkCVv11/Vr0N69lHVXvY/Ibxn/z
//cP//H6/hSUP17/56+faZ1U49NcP03++vcfbV7+5y+uGB8Wz/j8f//h8Snm7909+e3Tn3/h9ams
/ucvSZb/yZyOcFOZDB6U71//aF/f/0TS/mmhCGmpCgMozPlf/4DlVHkMqP8Tl4hR+hlwrg40mQ9R
pvX7H4n/1EzNgvNpmpKp4Ff81/978d8m/9fH+EdSx6fUT6qSX/N78oQSMO00zIetyVW4cSVTEDtR
2md76arbmyc04k8huKJddS8sP8zGvwf9OMiYQ/8KTb/GmFwkVLcQkZdxAZZf10fvYdYuhUvZyu9Y
1l+PnkR7wwp9QRh4tLI3bpx98y3dIyr+7L6pF/iT8KXO/PpJxtW2mlENcinuzUoIr82skWwnUXO8
LBtwkloLYsKvOesr9b3ZT0PKMF1jnac08yMkMZBkQfB46CJ5FSl9eNS9YY94iW7nCn2ZWgICkEgY
k7q1maAVLQ2gtLCrLJG4m2VliAO04SHE02T4AqBivI069K6q0K9RZRGMFXeaehW0qbEuQrpQ0oCt
gR9KyrXpO863sEGw3wu64EfgOaOKc+jcdyO7qU3QoB6uB8EKSCIsx8aiB+gzvtALt6IX7AA82IgI
xq+FtECVCCHZlVWgVxS3ZGdWSv8a6T864EFbzB2vijet07lLM22KQ5w6MN3lsr+Pujbc6eR5t1aM
YJGPgO+jlxHg+Zmow6Z1+VrjHG47gQoEGIG2mWZ64Go8N1HWgpmUq6pCfwooQLbXce+z1czUlqKO
aJ0zFLGdoVBle2kGIFXyUfwTEZXri161KZC3OxjE4k4NESuhV09bMqUJOaAOZw+9McwLNVSfAqVx
jqInR2vDhyfB5TCyqy7r1uBIuzvVFfu5lQfg5waVw7MSnG0Vt8piCALjguXleC5/tjkmobZWU6Ou
e1awevDX+oI7i7LCeEe8kBf9Xin5tUEmFdIKIYZQGzeITLLtFq899rdW0F94+u8pz99Pn/bhJadu
nKLLiR7yPu/LOTi5QsUNI/segVNRQClXzYWhfj8Rfw01yWssB24qfszKPlZa+rYejYOeHOHA+wnr
FPbA4utgdeZ7mGMY+HB7xa0o1yzBGvZiUsg7v3oOWlNbZbncLHQPDzC3BT4Xld2l++OZD2SO7/th
vLYQLNOC5LCP0AjLapXqPFDIx69fZtKt+jVrk/De68XglbI77MuSy5gMgUVdm4UJqvoNgaom3xAP
gu7u69HOvcokzpdVmQpDL/R7IYAzav0o3RbLmn/lDb+lDR8PkXdo/icbxZyEeknSLUmKwn6vzNDJ
2l0h77AHp7nQjpAINngez8jFNggHQ58RbRdRXHHZzY8IF6ys63x5Cwd109u3xdw8biNbntW7S+fb
ufeenBAmsvRYBPHLRtXOpDlaTTd3lEs9pXMLfxIg0KVPmkELWJDlz4ErYQoWpO4eU6+7/fqzSePv
/GxmJzGirIW4KrF7whgER6i5NOtmIfI38kLZustLkzS5oP29FI0xhnxY6I2rRZ6JetxeXzmr+iHZ
FPuRipmtnVvrHhn+rQmry7G9A2fR5mJx6EyCMJWCck0xKxMO8H2H6p0kfO/7zVCe5OKYIZItCuWy
QwTdkC9lC2fSqamcj26QUTpNOuyrLlKXpeqUKyHgfh8FscAdyqJ960FGtcBZriw/cr5l6FuvwC22
N19/zDNr0ZiEE5TYwoLckh8gB0vBka+U0NjHnbr6+vHjVv5kqYxJ7MeP6LSxX5RRN1DUCcHj7xW4
718/WT736En0QBbRykorl/f4wqkvSoeFUiZRbqqaxAE/gWSsr5bVqqlIs4qgk7eGp0hbp8jrjddQ
YspFcEBqDsxAKoEzm0PoLz2lhecZl40dpAOyGsDibH+Ur/cKM7lRWxTK944ZKMqFlzj3DpMYNcSC
btIWYY3jUYJ24qy66Oc5aTv+2j/j7v2wfzozqhO1KCBxbtujtUznVHuwTS7WFcWEN+GFt90m8wsf
49w6ngQdy/Sjqh44N8yVv4Ppgeo4OjfhDi5FckLwxh6eqGrtu3v9W3Vob+X9pZvvmeN3yo0CMNt6
gcfAqTdisl1cEm5HCIwPqV2UYeZduDmciap/SPEXqZEaObM5GIlrJ2ZXLXT8PjZZkHVbKUz6xdcz
eWY/6pO0hYAgOkkBnt9s9EUnx2+Vg2iun13IHs89fpKtFFagalXP0dPS7vaQfhCOKpKTX/92ZVxa
n+z2aevSaps0chOz38d2/kO0ze8/y0272Egz/WEZbxEQX0azDIauuU5mJxFitbz4Kc0rOtD1c/gc
zI2Xr3/IuTRmWovWm6yyRMfo9zgCtMFdo/8IoK8I1U6WcIWJr9G2bFr1wmufm9NJIEoEg6wJ95F9
L4qLpG6ezcA9ln18CT9w5kia9tMRHVGCOmBWhyVegcJTvaQQt5C/gQ+9kCudi6VTjACem8MQN3q/
9/YoZ+zbm/KQr9CeTHbAi9fWQX/MT/jE2NkcttwqftAWSD8uL8FBzk3gJHhQ0BATWDwDCqbmXR9z
+TPFhR+rF1DA5x4/SVc0ffDiztT6fZQhaC3EJF1NKn8XPOgeX6+3cwtfm+QqiZFYgjIOAd9nYdrB
HL2PBbyYBXqhi9GvlULgXEDEoppRQR91m7BSW4WbUTcQ6Mcc7sE8+s+OXG0SQRqp1PpISoa9WqFY
3caGsiiCQbG/ftUzkzktVrtJFHHIshjN6iZur/rUnUdBdWEex+n6JH5ok2QErpIVF4Mg7SXcclBv
jtO3LnZnVX0CiaUXj3rUX3gN6dx7jP//h9MRpSX4vHRPOLC4ni/cNRZ3ZLHKFqeoK8TYtp6tXQjp
E7WHv0/iqVOuWltmkNSM5R9hpm21RXSX7c1tzGkszOM7iCsrdWZs3VO4ce/ASe/QV78w9rkZnSQY
lPCjIWkYWt9q+2HHkWIH6+FgXNha58qB2ngSfJhGP3e8psl5vgUt5667NdbNN+FVB/N5CAVuTv/Z
opsEiJRCktrJjJIBE8GYJm13jXhJDeVMBqFNwoPeyB2iXS55pHznB89l86SYywh2kIP9ppHcfP0K
Zz7EH4V5p0uCcHwFBbJx4CMfBaO03MUdhs3lDkmOeZtI/9k2mtqQU6Gvo1JirEF59eurTt8LsjWv
nSsjWDUI3gv1hbTv3OcfK9EfP78b6pi6oR6/t6wnsXw1gQW3Ggf/cHK0Q2xBpyb4lSJGDJfS/kmb
5e/NpE5ihC/kyALrvFyOAhL8yOjgSPin3gbSMoRSw+2IDH8mNjGEqWPv3pikvspGqjaits7p0X79
Oc9lGFPFUip7USuPe1q5cu6zRf0krXvIsbPkGFwIUedWzCStkFux1mWLEcxraXHXzVSUbSP7Imrn
TFahTiKDUQidW4yRIdiMFJN9uotW3RLpl0V5QGQdyTO4oHOi0qY/STbsgPj566lTzoReVf590QCb
b2UrZGTE0dyj/4BNyA28sS2uK2u0xDbDMn6KTtIODaYH4aCf0pV/382bB2vrzLyji1Rmu3QPxirf
pLeXpmOiPfVrWU1CTIWSpDVE/CjrVoC3jVnHEQDMHGKk/igu0g3B+eoi8Pbc3E9CjiyKqZiOURMH
SqFY6HPrJntQ4gUyZQf/QuSfqGn8/UbKuK4+hGZMfgQ97hikWWBiu7WWsp2uYPMuIXeuBlReMay+
6TcVBkY5aCzvUK3EnXbqVz9wa7v/+luf2ybv+lAffoTsFnpT4BG3R/h0LdqvxgqZxZWwuXS2TkBE
v95yEoFaWfx3rKuWMDB4r3KlL8w77B2QB5HmkNEWwvLFu7Anx6d+kqAok+AjWV0HyZ7XwTAy6x50
KLiOMyudnddvLszYmYvm+675MGOeECbIUzKE+5A+tTfDpn3r9sZavxV/pnfILaA8Vt9Gr1+PNsHu
/Zq+SZBxnbI3CzwS9rC+UUC+uwGlSDnvBjVtMldpiR6yfuXO0dBbxIvSfhh9yi6JlZ+bzEkECizZ
HKyCscOZaseABCv7UsLw/kE++1CTGFP1ZYAlOM/G8gdNkNWALIu8ENFbLjaxHd9EwCzcJYCLubZW
ltKssAP2xQmxryd5kS5R8LjCBnJHRRjhEXScvp7u97332c+aRBlV8Ycq+NeeFG0gmvv6oZlhRDcb
9tnGX2PyZKurGp6eXT7g0T3r3tK9c1UvMS+3q9UaBY2NvEAFZMnNHaC6t3GXl6zb5HFqPvttk6A0
RGERqmPWgDvJutnXNlCQdWaHK5HyuLOwDsXRP6mPxTw6eCt9Zc795dezcmbFT8HBWeR7ZlCQgBmx
uJYy/wcMXrtMATE11uPXQ0wIAH+v8/cg+WFXKRgta43Gy4EqW0ZXOSpirR3a9b1rf6MQsepWoMGW
0rbcXdpa5+6E8iQyCR4E9FBkSNhGm3TmrR4kJraGYjH6S6M7usSOb/Yq0W3A6gs5I6hndrW47+xs
hSz0xpvdXnj5Mxnu++b/8PIZNc60V/gl+KijcaevEE27yufSAhWGTblAznVjXOen7BBcABedG3A8
+T8MiIlYKXpjVKEiOLPymxoEUIJgcfocK968qC+1E8+d2u/1jA8DiQq2rN34WWHQ2zHeiul8o13b
WN7Yt5c2xrkz7P1a92EQr/YHXcoYJLSOqYHN2dIJ0BduNmGPE7B66xs3ITIl/+HHmkQumHURFjMm
c/dTeBzuNEQ/ULl6CZbZU0OT6iqLF94w6zfKbbtRn/Nv/+Gwk8gkWWJWFeMaKRbxTf+GOCh73xsj
ojQHD0b0D6j9uIviwhIZl8In0WYK+tW6qqxcpOT2gnZjFj988ZS3l5D4Z579HgQ+fLBhCJDhwV9+
PwBEk2WEJ4V7sKIXvtC5p4+L/sPTRRo2RlZpHNDAXiToA0b8WhiX2C3nrlRTYHklBKGBlB5hA+EG
fSYf3JtsGR7UW/GxYM8+fP29z1wu3psGH16i65D70COdjdNHxkIrSsqylfw4JHqBG5G7IgeZxwF3
1KwLLgx5Ltd4L8V8GNMxtCQWA8bMHwzcoY710XnID1gukLgBTSvW5X7Y+htgfG8lnihoKi9xrVlU
9x6J6dev/f5+nyy790Dy4TcgtzkMAs59+/YNH6gDNx/lMTihtDmsOvya3pRtdlMcvWv95usBz5xt
0iTHsTot0n2L8WT9NiqPFY1k58W3LrExz5WW3lu0H97Hw7p78DEt3V81t+lNNc5leR9dITmyGd6s
rXubrGCEy7vUDoeZzhUrv8ru0/XXL3duJ0xiRgFbVsPKkiQr/p7ApPNzDx8f++uHn+v/vofjD6+W
t1ZedSnLRV/JW/xAbGRCZmMddaCG6j09PYnrAWXUMQ/KLuRn6pmLmTi5M0WJ7vZNxxsxl3sv2Kvw
ERFE4ZLq7uRT/CMH3bjhvLwSvznfsIkzOdYe/I1207ZrBGgg3iMBjn056qmH7k15QAc725rPGbyJ
b3rFd0Cp8cJSPjP54iQMpcHgIn/NT6XfZod3/oWD4NxjJ1mL1qT0GioeaxjPElIlofEzwY3vwjc9
E3bEcZt8+KaukcRC+x7cfvo38lHaKMiBzIJN4M8cG98ucIR32sG8UmcufLAIglhGGeKYkwn/X87O
rMdOHNrCv8gSs+GV8cxTzXlBlUoC2Exmhl9/14nulRK6KHQj9VOr+1AYe3t7e+31ec2x8NHot2Mr
V2FLR0fpPgR//DGTRWJN1JhgMPHb3KcVlMxO6usB1MzuT9Wpz7GX+GstaL+1sJ+EHml21CJjUpsD
bpQPsEn1EuTUkx/76HT1DfdSAseMO2fbco1d52IoANn5esjV+89/9thZBErhD0HoiA/a7mAggVxC
AawzcfgJRINkb926PTz99sqb8kiOyQUw1mv1Ue/jb+UVZw3Y0xm+DgXda7PLjtUZiKU9LPK+/tMW
YqOk/D3+Bmnaok0abKS4nYgh3xbY8qBhtY3GWHnEQiI6b7LBLUisjpClHxpZwc10n2Zon0CMLKha
+6GR1+dez/RXydCslZj4O7J/Nt6zY1RpxJLc9jWS7Q9Ng4GZS77D5L56aHZKG2QfQOjByKxYWa0L
2YJpzQIWl0oznsIJRZ5BuD2YhmjCgyIexBP5qohDwW8x+LeAp6nT09df7fMAYVqzuDPk6lSUBE9U
+xIeX9auKM1taawW4j4PESBc/T0rhr6Asd+I8QOo1R09vmHIftBt+5142vaD3e4HozRQ9uQRXUBf
v9LCZZBpzcKSlvVxlUctNJXBiM7sYS/v2UO0i115h/6zgEXOuM+Df3zYLOzAM69HDxE0kL0yPsJD
8rls1Z+C4iaoEw8izk+w0QtkMz5pvfCidLplNfOiqjkyPt4Y1c5f/x2frz74fv89zhkkyVo7qnjn
8tQmfle/lZJqw61lJfB8HndMaxZ3lKxhvA0xppR877pnBvzB13/4fSL8d4GZ1ixsDJ1CFEFKnBxQ
FoYvGmEPpvVsKbuOjSvf6POwgRbBv8eGE6uO6IC/vYXJWQxbyF4lHmc3GWCXu42fhY61r19mIVyg
D/HvR00NMVhYYDag7nwu3sWuf4qu1EvfzdfpufvGX75+zkJ15z8OWKZk1CLTMWpaAD3JId3G8LE2
XWDrsPEYuJ9GDtwBJyTty6d0w13pZW0HWlpd5ixidGQwMjnGo6uLCu94iINQ+oq+0Vu+GXbKh/pu
wh9KW5fwLXy9uSIXIJeB6fdX7R1y5nfEGoBqyExR7gBSLUjcNwrX7sFbq7QvPW8WPaw2GfsQhlUQ
muZby36EecZhTY69UHww59b8mklaPZXw4w1uqccTmCbw+x4gR7X+bZ2aszhgTEpHjPgejsjJhPqs
69Z0MQsZjzlX4IKC2vTRPax2frEbNtU52wmQ16AzPHX7bt+gqbg/mxuAq8FVsfs97FS/nu3q53m8
ac5ihN7VfQOVnnzAB3lFH4RkQ5M2hQHXbTjbTuWGwOUTl1wbgg6C8paj3lja0VvUw/3XG/eqVwtX
NLiPGlNXog51k7N6+fpvWziCohnn7xVPexgBhT0GXJSO7BuOucWJEBSRm3XK99YVpnDHLshcuCut
PHAhYM5ZoAL2x6aQJRxqnuEJ+A1YqATXe/Q4BeFDCT7RNsWB5dQEyVvmrzxyYfzn2l0YTNYcbmx4
Ry+88s39ayfQVsD/4R/j2VynK7gycPScyIhkqJf312ab7dSXYQNPqEPlNZsS/M3K0Xfp+93RRQro
4z/WA8Gfm33AhPa9uOdcOhDpxWMBo0Yb3tnlHiZt8T5eOZ4s7J9zYW6eRVYmVTjZG03lwIEYrp0r
pbeFDGuuyY1LZYKvLU4ExCSO0TZ+V3Gv6x9DOPVWjW4POYVL7+M/ToVZfNGiEMYC9+iI9ksc36OA
+coWyrLAvH39hIWEdE5nmND706tmjntyBfwWOXJ5IWAatyZqXDgmmnQWS1KBJiiz6LF8vAkGSa/0
rOz4DXZ1Pt9O1/g5fGhOaEMt34uV1bOwn9BZgBj1DoVlid3PpWIHkz3d03FB/3OtJLV0ZphLZjXS
TfJYdPf2On5T4Q8S2uVRchF67B9ff5KFuTsXy6aESwPga3iD3nyBQyis/Lrr1z+9EMzm+lip45ok
5AgFNfT//0oful2YOt3KyliKzcZsacvo34pLQeAGeh7O4Xu3hU48vRhP/S3a9QCnBSC7Keh7n2CI
9fX7LCzGuWQ2NKJBMjme2LXokrPhe93tim0D2NWl/adK0X/onMyU05iUGLLaG76n+3htf19YeMZ8
Zccpb4sav5uocKYEtdHiL+qw8p0XP8Xs/FBKVmmVgykdKlhwn/JH84qWvPAAN3YnPMg7EsBs90we
wxWJ2dKqmEtgx0FpSkLwPDGeEyXxdO11AG7AkjO75dfS2HbwU+W5rY0r2rmlmTxb5rIydYleYfgg
jXjSLtVRrJ8x77/xyRlp7nNGTF3JhhAvE53GZ3YpnlXc56hwqH7n5zL4euYuBca56DWtLJnpeSof
4GfriSe6p68DKLNKCZQIanfwo4z34pz2GxNZZWl//dSF4DhXt9KITa0kYdTg4Svs4kkOQHz9Ttd+
fuGjzOWtY9ixQeqRVoAmWD3AnhTWFtr3lq789QuBcS5wpYBmWGU6ImtJCxstujDkXTnOL1yFmvqs
rFDokxC8x65ByVH+rh9Bw4C7SbSNr2Fm177pWwcomP4tpOizpQ8TadpJNbaQ+9EKopTN1x93IaLM
vTisUPSmBafHg0BDcDM+j7D7SLK1Ms8MJvZ/IgCsgb8TtyLrKqvnFHvHrsTlu46ehGTXPOYXuocg
YKdfAWw811CiwAnGkSDLNsB8iyFPgWT22dzXXmvT7er9xkIBRp+tf9TvzR7tGCgyQIWS+9IOFDGU
uMLHct8eUPV2Ri/2m118Mjb9poVxWAKwEzzhHP3t30Z7VnoIew08ynuVgwBF0pMa7sLfZEgov/71
hYU6F7yWPasTQQoUNmz1QE7JFiYel/D29Y8vTJS5wtVoU8DiBX5cRFdd4bbegIMpr02UhSCg3f/9
HxcDIzFIZZEBGWX1Ae2ELapHU9vA/NdK/22iz0WsPYyKJna/Z1KTDAyUQ5O+kDxbCTJLIz+LBHzs
JiBp8OMUXJGRFu8EmoEedgK5abpGUu0nYNS+/g4LjSNgdv09VA2hoVpQDBU7oIXQR5dzcQMRFXqh
ag87Tbt8RHqAGpNxGX5Fb8N7AoygUz3Xa4fphfRprmIdooGyqO3lA8yEn9vn9hTt1BPuj1zdKw5s
By7DhwE9TX6T3LXj01JmMtevGrVlGfRe1rjrefR9saM+EoR9gnuju6mdtG+uTbDmCrlww2v+bm/+
YzIqVFjwkEColf3nzkfSfmweRcBuyVH/PhzCbXGIN8U281FBqYLIYSd5VSO8sFv9viX949EFo7VJ
QL8+JBZQCZXkx1a6sl0t/PRcnBrqclGmmSUdlPwhVD/SYm3yL6zdueC0FG1I6xoTIgSqNQOfDMym
G5AV6AxcmfILcftu8fJndMjKCPYelY4P4mpPMAR/goN9FoQX9eWel6JwA3nrCOmptmGY/zt2/yjB
txwnhrUj6cICn6tQiW6IjjWFdoinHDTg6FSmpcMQBgHCOoLceDCnlTi79K6zUJKFOvoFdbyraAcM
ZtFumxqAcfCSRAZszdcjujQXZjGklUSjNxmSIt48NfCMq4ePr394KaefO/wZJQH+JEnkg/QcP949
9lr0v9RgGxyxp//bPvdb/vfnIqmNltZtg8K6wUs3C5nLO3Gc6v5BLetbBZMro0N3x8obKZhknyT2
v1ObP57W5iY8C+9lLyO3rnpiANBUbag1/JQqfkrjCHSGCMiEiFdneRwDQRI/G6yVaLsQbH9XW/94
eAoDdb0scTUnOdWDsfvZ7fJdtwo2XZgGcxlor5QE/m4VymrDCyGvefzw9Zgt5Apz6WehDjE45fdK
YXlsph8wgLUN9vj1by+V5+ciz8lgip5rOGj1bAuuSfbU7dSd7KGAAPreyrAv3RH9FlT9Me7tkDJC
O1S4YFHnU5vb4ANvsi0IMD4KT9YlXZldSyM1W+0sl6VMAjntIN0xC9kbreBRtsZiWbqBmms1rSKq
JUwh/DrgJme5te+EDSQKsE7cQgyxR73Wa3Hq2uTPkDjumucq4I+rYo+FmDkXcSom/LO0IkYVzwbz
EHkKOAp785CgCfNeCbecJABlGTgb23qjKwn2Uqbweyj++HAFZzEWLKZ0uu38MKiD7sAekz3ADGBL
mz7MJs2P8UD/dZ7MThTjKKGekGN99rvhbO74MUS54kJuAHg60ot1GVd2haV5Iv29Aya90BQCS1P4
tnxTgaMluLNs1+owCxFuLt6sU6EUaYx4yktg9qRJObEmelJ1NWgGze9DXFGGqqsTdG3WUBVP1SHE
ylhZzurn4fV309kfHywEM0WfGM4VjQuL9lt7zI4/G4wezBk23XHVe3HhKfMMIk2tBA5hOIdK6b5h
I/AuqC231gPNjO3KmywN431H/+NNek1S7ne+9/5WbYfVvIN8wj6AN4HuBn3lIcrCRJgrOpVCkS16
V/Dk27sr+v0h8JY/Km+aC0VTIDG72itbGkQPacCe6IVsY8sekR3/rzngosnPUvyd6zkhpMDt+f01
W8jZawf0Dtxio1vLWQu+C7vS75j8xzhSQeE3pqCs0qgRJLInk64soqWCzVy6WU06N+mAwSOb2g5/
fyXAWHdo/kBT+Ojy85riZGHb/p0d/fEKE5lSS1UQeBsYhEPuYU84jScXGHu+fD3ZFnLu3x/njwfo
YZhFnOIBxg62nM50hZnovx2U54JMUSlakhT46U75pRu/Wto7+rAyfRdm71xBqRdFR/iI3y7SXYoq
Uyd+xuLpn4bktzngH0PSTZoejw1+W0rgsWeeBimzFRWX3JbXQsb/9UOWEoO5nDK2skaMMp4iyn2T
nQsZwkLywbSnENooIzopxa5UHrNxQ9EtXfPXlccuxJa5cHIMkygrezx2egD6ZV+cFC+5BnKg6za0
097XT1n6OrNTQRUbgBP0OBVEnRFkme6ZZgt08VqpceFkI913gD8+EMkpjRTY8h6yMfIanf8QVPNz
2m4HC86sX7/CwrqYCxythMlTVOEZQ1m7cQr2rwkYIWSX8amH1/DXD1kap9mmnydmBlw3wkhJNxqB
No5cQNv7xx+f7fTtxNNQBnbzcOcl1dYPgpueWF/b6j/fbelcvJiLDiDVe/BGH15QHsDl3KunO1Zj
8CBKwKn56xH6PP7BZHn2qS1DaTITj+n89l2DzvcuKZYOa/cgC4ktnFf//v2Q0Q7+/Ph9BXTdS/Qw
OukZeCeXvmbv3YvySgGTdGMnOspOajlyZXM3Su3VO4XPZxmdixcTuUxhOoPHcwaHd7FLuuMECbow
byVbKfd/njzTuelrCqPNPgZx8KCgR1ScsMuC1Iti19ffZ+Eiic6liPUU/e/JzwQTTbH759w3H2Bt
6QF4CfbArnHoI2wL0Nm1Vn9dcBGgc3ViO8VTUYTIzJXehUNospFhi2AD+akwe0DdX4Gfu2vATSrg
F3IPa+PKhrYgioJT/t+zRckbeH0rePLwgS6YtAKBzzbAaPSiQDuDLeewZzRj402tI38EcAr/dN5a
KvD7MP3f+gGdKxutJLJGDnMIXIFE3wp8zQkYpBCmpQ/RBljONx6Mx/YIIaALzX1+I9epshnqJWxv
+OCKOpBoxT9XPvvnl5R0Ln2MYkRaRUXkAhHNzf1uP11rX3XKoN6teQ0sfee54Wgla9yMdYitspP1
CvYwT5zugNX4HLog6u7FIfR1T4O3Psxlnf8fie3/7pnoXPCo5FMtsQGATTNRfpEGKitzhA9amX98
PXKf711A+Pw9hUbUhOPCwMBZ5xgtUvVhTZu2UM6nc3NR3sMoj2k4/+QH5R3lU6yMl+YDrEXJLg/d
RRyTJ0xRLwlg6H1Qqk2aOOlOf1MO40qk+TzdpnO5I6u1umIG1EISOKmR4kztmlph4TBO50JHED6A
G9NRSO9ctD6wzilrJ/whXWhtT7tptKMPWITVL/2u3xlrxcGFJJ/OJZADJVIIMiFy79fsWUBRDhfl
D8NV3XDbeNKe+6udbfct+ZOVPZc8dqUqT2LAxXh7A1XMtGlwxxbkR4GYtnLb83mq8R96UmuOnQxo
hXowhMg2GTp8QarVqC13mVjZqxcOdHQuVgRIEmZJMmZg9A4zEuIBHqHbkfMkr93wLwXguTZRtNkY
t+ARHOhDdGOlzR77X9rzcBVwhkVNW9ybfuTLuMuP4IymNgjUxzVz8IUBnIsWucaqLLxLPlrrlLK3
pvqw2ErxZyEmzEWJtTywdNJa6ZDKIItIaAAp4eOt2CRf63tdSALmgkTKaBWNCr4ME+dBc6ThET6w
dkwAdQhPBrt+HdsWspm5OJEIrUxaE7GtM0CNGh9bqjkkfUjQ+UWp+/UzFoIMnR0tgEKXBuDjEGRM
y276CRzUta6HpT9/dqzQMjg5SaFQcSIryTfDHHsnHVjkR3nVPNQpyYIys9YsrhcS27kysQhlOpgW
vFu7iThxaIIp/t5jp7a2iX7vnPuhx7r39ZAtiPjRmP33ntPXMGqekm46hNWth1cQGi/K9p3gWg0+
CtYhC7dh7VZWbqfaTjkkUu7HWrSSIC7N7dkpJGxoZrVjB4NFnEccXeupHY06oFsFDz2RKStTb2mH
mMsWE0lNxMDxjmQf7pRf+SNuPnfUGf30VG3ka/GYc/uBPa2M6MLXmysZEwuGX3kHf+PWiTYSXN96
r4SoNLpbocBwKH5H2REWmZXT2yvzfuE+jM7ljYUcmnIoq/DnZNNuaNNzBNJOiphkwwTY07tsj5oh
5HZK9TyNzYdB9H8SM9O5ytGkvJmo2k8HqqrdSccX9YewD1dy6oU6CJ3bfZKEgi6ow5RQwjFSdslN
3uQuimnPYhtDPLNGo12Yh3PB45ibBLehEAA2amxHxuPYMDi7X8i0tjctRI+50yfrCKGDDhvJrH2f
im3BDKfTzy1ylRRdR1/Pu6WXmJ0/OBOUR+iKBB9h3w0/i/wsJ8cy/Pn1ry/t33PIqR4ajRQNTDqM
cgnJbH3lE/56XXitBhR5wzwraa8hGX5mY//w9TOX3mgWHswKhvUymOWHQlX90LQcE32rQ9zYaSOv
zN+FvW8udZzKphy4hEfAseeW+tHW2NSXtePCwt8/lzSyMQe1467PbZsPFhm2lm+4FXRk5bTw++bk
k8zwP5pGQ7WKtL6vjquxY29mgGL8Ud7KLt91+/ScHXHEJHChyX5o+7U8XtZ+69g+e+z9df+osNWm
FplNo2CiwePcmdA7t7V0hlYcOgnre65XRm5HWgP7M94hDYOO3wQ0ninsNsV6BSPdob3Racwu5Z3I
IVB+0EAhAZBv1zXKMAVjkodoWKCtkXltDENPrzBjlA9yC4y1hLVWY6sqR1ubrNQTkPC51ZUemoLg
o1Ir48MkmszPALB/GCmy2TGO4S9K8uHSCqYMLleAFLEpGRQFFiIa629hOpKNhZ96g5Ej6OtSbL12
fJKCYtKVADgeFtlATgCUlUYCHANF+kDxD4qDMrJ0ACggmHBzPD73ydSXklel8nCLObju8HRHdwzD
Uh9GbtEgiev2BaoITfFYVwD+ir+FOKWatz9lhRHulVOU6PaIaviLKhfNQy94fBtIobpWUwNCmU3x
UWcDaFya/B5PRos7OjYZqR2PobEx4EOp2iwehhuCjfxdy1lGncxkvLGLmE8PKKEVdF8WUXsbYUje
2noftieNpKhZof+3uHQQsEFuZGmISmo+oIyRw6PYaRkgcGQUvWOogLMzA9fInQCqvQCersLXyBR0
ZiAz8jWgMZwuIwSJUWTurHpQXMNM0S9ticFOcniHqu0YekMB/EifaIZXa3p5NXivwLEjy8vMjySG
682YJLJiU4tEqFlUUvredgTZQV5Zdkjy0YnrHPl8XgCVo1n1uBdw1/cLc5RAmlMyPBBpLf9hSrm8
VxEVAznjlicgyreHts4CSfTsLWy5dmnMtnxIeQZMJIxMfraopFzzfFIc7X5EZVmmndSyU1/UNlUl
J2vi9kwTjESUCMkdG1XaFj16a3IjrX0tlUufhVUKwEoX3rK2GhyrL7Qt/hjmJOkobGugo2/IbQfn
A1oITw2jxC8JFEX1hANrG05A1EngaNkxC4UrxWLaqg2FcakkoL5LR+UkTU13BmiovypJ3V5EHMJE
UU5qBx4X2MJ0bpytvhVQ5wkpvQ1mnT+noa5tRzgxY44UxJvUqMe8gMNdFQ3tBwX76TwSDscAWUbT
VZZR6yWSdO6koRD7CrP6IudmcUoTYIsKTvVjntTE4RHlfsEnQASjkkMZSCTmFDo2N6rV4WmwYrHX
+q6yU6E1e4EP4kAT1AWi1aGrUAm8QwVmrxdRrUDTRyM0RwlHlHHD5FtvSi9JVkzPKeMSdxpSl+jN
0KoEnkVoszsyaNQDs1WBMpr61q76mqc2VRRlE6om8RO1by4NHwD2s+KpbnyrQteHjDpgVUSPvFWp
3Rnox1XgLR+PrpjgJlgY71GXdo6gKOay8aHVm01VS3AC5E4ooLjkoaMO8ujnwD7ZemgJm1I2Pcgs
bN26tUYPdMfIz+Q8iKN4I9rGYfpQOWOZf5swqz21SeEG20QbrdJjWKc2v3DFqjpSg+JEnR1jQy38
VpIjJxfSgLHXu59m2g/IxxUs1YpZNr6HkyVFW9pF3iC+NCQwejAvKz78yvWiAstlKr1q1M+UplfJ
AAdPVkaXxYbbd8Kta1TgcnAIk9FR6+acTCb4VMYEZ0Dgp3ZaBYGLMTkaZ+c0Lg5RMxySuHumMnz3
qda/Ji1gDwMRG96jjphEGpTovUCLeVW+VmQMccZOQLIaSjspK7tIlRP0dPVzBw49zBGiZlOHofrC
TXJUylG2hWp4LXxdpxF1GgYxQ1t0flxQj2eD3Q+DYyKG8pgd8cr7KlVBI1FBck2jUyhJb8UgIccN
y00XtY+cwNOFQcHGDXlfiHxPonrXCaxiEwxNTt3UiPzQ0gYv7qU8yKQQVaFEDt2Whl6FlegATOYL
lCSKqgsqtcE8NzXjwoZ+8rDD7TEuapCyyk9I6SmptSNdugFSw4P2xDPb5MKqeFdgxiQ12OGGvtMj
2OlN0anK+9OYwGowklxpSFQvitsNq9BeCMNAu0rk3lUl5Viq/QAn29iwi4YMdkdryQ5rxmFwEYpT
OYRoI8VRzUFyvU1N6Fos+awAfmSTaAoQi9FoaziQ92yymu9EWaHyWW/D0rRhSRrUovqNzvLNzjqN
Fm9cRkM/MxEFeuh8N9hCDwbnIJIDHKcZ00XATH2yC5WX9jjoz+g+0B3R1t/HSeQn3vXo+2iNEv3y
CazWrU4jjyhHYJG2xcbUzAPwq8LBJhLjYh09IkmagjzcyuNe5w2kMQpBImSOD3ldVHbcNxa0jbrm
3m/tXq0B6WQJ1J2tFowF0hBuSRJ7nTmKYOi1zJVkZZ8TvoEH3+hSjlUf1io0WqibgqaSCje2wIId
KUEzV60GVBhXuVFu1ArdMsvRo65PO0GL2G/vTQhh175SMb5JUp8ALVG1Tt4nxwxehUWXeiChJU+q
lNEdPA/gaVvVwC6WPYfvWHdNIv4wkZz7FN+E2qqsbSYDbWQoQtS+xLFkaWPBUqgccUUE+/NjqKcg
Z1R1866khuXHOfz6ktJLlQh2vEqoOETm2O1YVj8ZtBiexDQFaTj4EZHSN6KRNgAfEjufAC8Wbuow
SOg03CF0SALUohIXLuN6MFL0j7qGcZlqBLTrtnWfv4QaPSYk2lTjhJfoYH2gWyzexBRENUw7Lytr
X4Qh2SV5vtVpJwfclIdT2MgPcR+f1NyAFqhgYltqYejVkI46JqmwYigAX2ZtK1XjpbUi7xhp6Q9d
QaNQq6j1BpvZtstNMG2jjZxll2lgnZ2VGa5dsso3RpBwwiZGrB49LTaei1A9m8aQORZUM9wsn0fD
cIZS+1Az/SPqIYMt4zF3WjnsnapH+SsyQ2YbNL6yeHrU8tQfFeYBeFBv9aZGr0dkdamNpkvbTBCB
MQd5HpEg1mu4IKhS7w1KPXiV0UeursqZV/SZ6uZjwjwmU/RNvEBc+NFN01Hq+lPVgRLLMz+1BIrm
vP2QYrZLx/BEwnI/pcVRxstatezVbLiFMg7byAAfwAxNnHjEpjAhL5EqxHr911io4hgZmhvG4eiO
kdqgHAnF05BsYRBHtlJopVvks9pWhcIzZ6Pw6zaT3KiwxBFpSOQ2cvVDHyBCbRWXMd0vWKR4RNJv
Y0m8om5Gm1Z5+VCYtX5RWeGWBj+SzNobw7SNNWSrJvoeTZiO5vVTm7TQNIIq3OGEZ2uNIva8qYEi
7HFdHnXlHlfzF3Uij9oUB6HUO2NbelNleOHYeeZY+xYTia0Y/RHWxxqge5DI18DwVfqjRhq2jSvj
UUuVA8YrRTBqA55bbjwwN6OZl6iWPwn4FY+91xSIIEjdkW0Mtqz2NXSEuPa2aATgC2CKkmU4MmfB
1OCPxRe9gf+DYCJ1td3136syp5sEoEDwn0N1R2sZ/c4xen4ymA6dkO2dtaJ0qqTeg6J8rUh/sHK1
Ac6PnuAp60TFgPksI6GVcFmYODCqQVIQ2lYjf+tIHdBEsUFk3E2AHHatcHmO2sDI+o9xKNC4w8Tr
VKRNEI/kIg/0qZUgyov6wreaDuBo081a1cmjyIEMzdVrMBAsAJMb2VM7MMqi+I7CFY4hJ6gq1tOp
jMvvBsFv4fxwZpKBu0OZ+Zpq7kzecLC3tdYNFXQFlLgP5qX2k9YYkwH8+B0ZWTBk9EetieeMi12V
6m8dTU9mAuv+SC1tU+68jtdIWOvY1lpxZqhCjBOMTzpB8XRIQ1srdlSz3tBe9Xgiv2hoK0krgtta
NZp8YlZjMEJM5xcDj5yEx+dqzBO3oLW6NWPjuzooA657AYw0lCdZLaybVhUKciJNc4c4vnBpOuGC
6Cgb8rFv4CAa5QZeLm+8UAa5xtLlXQlupkqq0i5T7aLwCGAu5soNdtVC+Vbq/ZEM/Jip5bXvckDy
JCcfv1eYLFmjXuPuZ6ZCbAW9hKp+a5IPCCevufyuhz9J2E12qVtHSyJbRaCfJf/ZduY5J+FzUWU/
WFqCKsgBk2HJOTLkFErOEe0mcYHYI6EqWiu3TojRNTr5vgcqke5qkfEdLvzVqRcE9406V0z0lXbs
pt33d5F94+TO9RSeyGVvkqQgJji/ptIVcNAdwc1l3tz/B0O2rUg60fQHV5vnpJSO5ji4g5r8UKb6
mmQ4Y0Nr0gwohFXjjzKHLqhovCwxLjqnYFkNPOA4fIQWUDWj3Ox6Vdqh2Q56uczY5J3kDmHq0kb4
+FOdoYm8MdHAdMaZReJnTaiboRaBllM4UY7gLPN4mxZI7QAtKvdqyvVgGJseciNMV6XfTR2zOZvs
yazBeq6qoMifaQ/CaXTrpyg/MhMLVSowOlVxTqTiGHPuRVLoq2gwBHsBvksmrpcKWLLJQ2GHIg/y
EokQeUImu2lknbuleoNfHeRyMvd4O/6QwwG5lgGsePJtRDLfR/SkDOh/VKdAT38AoB7kRHX0VH3D
5oYDWZR9U8P2R9bqb9XUPhuW+gxJoaMS5TGHWtllVbszQpQeCnGFBVAflY4WxueIjZeiCW1itJIj
N0i5YiDd2xzxQzwb2J8L9VelsSclNh/uGHTWgChePne4csq6X1r1WrdPdalAq/PSWxedJR7RX8fu
B9cbe6iAtVMeqwpO9yZ6EgH3LAE0hlNU8sQiINURS8pydMbY8scJAuKm/RlP6keUmMc+f4c7125k
6s7sfqDV9CSXlauP8ZEq6XthkRG1XnrgY34aIHRFY675HXjTwo96AFDxvfoRdkraiUdK5lI5sgXO
/3W1Twy6kTUFzCHte6T+moxN2jWPBX9KcuW1gl9+oqOwgfN9B5JZY+I0Xluujv9fkm6qdQUe3tbb
cyVzB0F6azTw4imSACcCjOCOArgOGhVQtS0q0IVtFdLVHGC72Br5dphGN+oaFeEIuhD4O3Rx5BXT
qRhvtXLs0XRRoUsSgx/F0Gs0O5CYHAF3wfoXCR8L5RqWuYtOdTeC+Qsr9nWvbYsOfxuau6P6kSaa
k6rlNhN0W9fUZv1bGk/vchHbYYUsTb/cX66zsDFm3ig9oGbvdqm5qapftKtgd9lgySeK1w/d2cTJ
L747BOBwpaXTQZ/0I++pIwAgTTvrSbeoazJksCHqk+r3mPQfHFvzkIf4T350kCD+D2fn1SQ5jmXp
vzLW7+ylAEDQbHoeKFx7aJkvtMgQ1BokQPz6PZ7TO5bFSQ9fK7N6qMzIoAAh7z3nuxmrwhlGwGyA
EwbEmh4uVNOQfufVz0hb7ovySHBuVJbAyEAGu1IhQ8KFIxvjdmU4Ttlt7VQ7Y9DYiZUYjaj7YRU7
3ddhZ+arlL42nhe0vTICqp9N8kWr+jBwuR/64X6cB79PFeiHytjEttjarvs2IeaDqWWlpHs1UXTr
UvsGTm6tQgUoATIWebVKPKlEMVf3JcveGxJHpkMfGhiQO9FGM0r5xCWUoX38XE3ZQ5IDsqOMQ2xY
L5bAQbN/UtVb42ZHG9jvdGahcB7jFh0pTtB7Umy6s+Ye5bD3jjT9oRSHpLOf5mz+gfqWXtut4DON
BNkZXfOSx/a4cnBIT0SMCCJFn6NOHFSjta4S6Eri20kQbC+AFfARFHtCYBE1VAkN5kR84ANfNXnp
BrVBjcC2WFRPAt0gZdNBo4jyru+81Bdq8nvUqB/NGbCGcSfST3vEF6NJ+lSjw8QAcyJ6IwAcdqYt
w+DJRx2mfAg09gklaiozxGumCk3tjn5XIpEal6C4W1eyOhVOySIiSwQ/wUqZe3+otV9OV6dOxI0u
tFG5xdZNqBQeC3pkzm6YjerH2PNO6RzRisOixx3ELOoV43EgG3lrGC00gYfUucrrJppjxM/GCpuW
0W8o9uSOuS4Kd1Mnb6gaunZVETX0xq1axBXMwLQ+lZMfmZetu7rdeBN/FCgsKjMVGX0VEqB2KDiZ
iX00Ynz/XgRkes+ZdyNKiKXpG86wiBLUR2r02NemNZJ32LdnEmrIDoXFjC6gFUMorIJf08Ukh4lu
yFA8OjG7NQbJsbF3afFxCuNAnCURd9hAlADN1LZ1h5DbZWBVN0N6HWNkD3wLsSUYehDboahzYWJl
kuggWf6u6vmRJ8Acu96X2bf3yoQ4fRp9BKd2ivdvBer9eGjVLBHAPeCwK3rzEQejKkRKCUWMnGrv
JnGPc0Q2hk7pvGh4glVz3eGzjxJgHgzlqfNPf5R1CnORvcma/klUAh8//TDqDAMbFSbz7skYr8ca
MO8+piAy5leojHlUKOgbQAe5yrwS/oYPi+J0anVPrWlFojSYnyRGJIx5lxDV+cLBtr1o+r0RF8Nm
aj+yfN6hCEZUOPUVdH9BFme3FSlQvgGpnbh27sHHeU3L4cBND8GWgoYMhYMHjlo1lE1Hu2CHtpbJ
tu7hAEdRPL4hlvlKie6ioqmfeZUYfjPdsZRvCS2ibjSx9wW/Sm2mU029BicdvxnSIDdvLXd8M0fz
PW6a1w57d5/T+kFJSe5s04Og7mbqdhNiuQAwr91iq4wyik/0b+QBuo3dqsBlDyilt+WQ4RpxvU4E
0BhJbfqzZCv06UcLuGOF8B0g0r5bWOaq8Ab7Jamoh4DCSAx7VWhN6XaycSANPNR7g6k9y/hX1Y5M
HLArnq67wZU3czYhIO2mtHzmRZe+ZcRAICWrhePbAw4bcWG0K66F/eopkMkTw3h2ndR5rM3ZFD53
s7iBlMzERDPU9qUU+0kj0JRz0tTbj3/9439kY0uCA95UI6Iqkf3zzeCnflY+chfIAd9KH1PmhRww
PXOThfYBh0rRejZVB9U/dNPR7G8zfil/ftIC/OkFTi/2W8anI6k5l45t7REmAWvWdOz+ONsp8iIZ
bdIbSzYIEI5QLEiEKUHtxxxGuk+uQVkMOgulUIPvE4Ln3nGR4uwwTyENaCHInR2q9NbGPDPY8YX8
6Zm0/RLb0AuHaea6FHFEGSOC7XZbCYjsiyliC1sTZBr8DqfKOxx6AHAQZf7x/Uv98hf/qXUXac6p
LeCSrk1UIL1OD9dhtYtPlZH8n+HTsEHmxlyjDrPpPxsByCIf0BzvpH8/hqByr7MgWX8lwXuC0h3w
IVwiWJzL8C0RDyk37MFwE+fQ6BZxtLpie5INBUqwesVdow2IMxRCp0XnBHApQDWG+r+VFzZjd9DY
9CMt9gOpACcs0xmV1gRCRCzHojidArF50+FQeFKdi8aAaJrusgrTrmc2gK6xActobt/H9XSLQJRA
ubYMJWoKbJCm4sWr8k3GnNBJ5rUak6iNx6+qdDMkrJBZ6YapCGmGOF5S9WCrigoH0JliRUjyQLfe
EeH3yOiQMWw1+0pjnHa72nYv9J4zXXMJrhiHJC8hGIdgEmFL8P07x9e59oKqMesLI/xMB13SK2oT
4U23NMAGMKd41TmnFh25cxh6M8lQq2hSV5lbsiCmWA+mKbukLT6Txl4yLVTPS7vQ7XwYdcVGXxX5
HGGiae/jNDOuR6e/pOQ8TVV/GAjk1La/TTOm0IVJ2eAcEprsaqEfILp6+n6QnWu7xexY17Wc3dE1
9yJp2b3bF8M1DsC5FSYpK26nwUses87DWurNM4y4QlyyBJ6h3btLkIVpaBQzqWdnLzBj+qJt7lsG
NVUzOB9eP23HE+UM800z1LumRwnEsUJpniL5yKpyVSU1zuheBSGeRD5WP8nOfHdSs9rk3nAB2HCG
Q+EuqRcyRVXsJO2cU6DPwKjWnjlFQ5+4CLB6M7LKSJK7iPqmJsdfMOzVS4QooEM0e3FgDjEfYa2U
txK1y7dpg1b0CVphOxqFeEPSNea+wgYsC5hriFeSzXNxitO7aIKJ5VE98uHSDH6uoy6kbCNy6LlZ
G/WRjWzcMFapdZ5JbPmzmUQtN9UF0ci5sb6YsGMJn6dbeM2x0M7ky8HeI5f3YZjj8/ed9Zcu7Q8D
YQnRsGera/SpcJJeeStng4SOLw4nAySQfmvDf+BQupOA7XD4QrUhD6E134DUvl0xCJFRJQ1GFBQv
C5Ft2MB746eQTNW+BLoiCwj2Hm8O6v2KdRnAHnCNWOpVuUZs/BD7oMSma37y6KzHzbhHYmuFKgwX
Zsgz7FZ3SfBgHHtt1uCt4MENcGRf22vzVoVZlAuYw2WYBW7EtkgLokQZCQXskp+vj6A+rnBc2rPK
vwTsP2dLWYI+Mj0WSp8eRAZkLUIP1sZTEzEgeBH5XSF7uUofv/+Uv0yff/qUC7FMLz0k1k73io/G
fb39mYc38/sUWEEdXdr5nRGXOYtp0xPIIvX27B5iT6zHrrjSRftZqnKtPb3RtL6wCzx3m8UU2sm+
HoA4d2EZI5GNWJPvaRxZHHOIikTcO315qUDm2UZb7DcNPRcmk1ofOksFRJKAzI9VgbnRc6GDeDWR
ERnjtYVlrqxAQ1MXFokzYrAl8WNskCNHRENCpcdCrHCBgSSEN4G9n4I5g8hLVVt/bye7xH045kxJ
WUIj6iIGqs03Z0adPv3+fac7Mz8tcR7t7Dh2iYAoPFDD1dShCB6xEZ7llwbymXZaAj1ct+LY8I+o
W943xlYXPYX5IVPqZ9dxgkBlMv9AxNWOFIOYxXSz/BW72yRi2OghIIxIPrHsbtWJ1PJbDnkCjlDg
eJeahmrSPBR2r16BIpArHDHodQXlUhgXMHW0pDFDJsZuq6lMdiVPzb3T1GqFHIM+Jl3NX4ndMTg+
AMZ6zhyWhJn23ENpZOQLxa0Rk9QzNe/cLm++vm/qM4NiySDBgbbXxE4hwetdiKN2wO+GBXiWTfxo
FPaFznJO3ruEkWQ9ZeDe4i60Ekh5Kp7Na0TExFoqdziyNi2u4jlNDrC5zkiNQTUBC1wd5Jjn/t6S
tySVONjATEIxdZjdATKDeV8M1aatpguXP7Ny/+IQ/LbzMxhEdqZK5oPRHSFDsNWKe2vk6r7/SGfG
wxJQMkwxaZQzKWDfYGMvDH/mxwRKxO+vfq4LLCYr6CdIrahSh0m6J/Wg9wOy9jXMtddUtyunaJ6/
v885Be4SOuL0TaptbaoDmxGOH3NkPx2GIp4m3UMvcJgc5yrOOsgHY1QiJAjMfX/fc6232FXV1awS
L7Zx7HBu4+E6GXd9fmGiOjeRLDZS3O1p23e4dGLtijpqUAbPAMd9D0kN0xc+z2l5+sMC/Es8+1vX
UpPLNXgW+DzFD+xQC4Tavm+Xcxc+vdRvFzYrpTD54MKqgWW2uBfzw/cXPjMYfm1bfrvwCCtbhSA6
vjMY9c5qtkIW+7W68NhnPucvj8RvV+8HkPsRqlKHdHgQA2ocvuvk8/sHP/M5l9QQRkaV5KcH90RQ
mSgIESGoW99xEuDQ8P0tzj396WP89vRpFSd6ggzxQGzY7ZHOnuTo8/nCbH7u6ouhLIq+ahWtmqM5
zPHPGuvL0a1Eck1lRS6MpjOzxa8tz+8vgLzSrEndHEWcwgQtLLImQlbrxPBezRyJktbtL4XLzs0Y
v9aT327GxrEpe4mIB2RDxZX5qKHthWzoVj06/qWSKufabDGGW0RhW0gP86PukqRBBj7Ows4CESNX
bXbJ23DuTZa4kNgmVpknIj/ScvKd4bbMnly1NyBBKYaXhOuwc4rAaS7ggs4M7SVApKuMkpC+QoIk
48XjJNLpELsk3f6tPrxEiJQ1hK5l3eOrxFfleCMcxM4vkBfOfIwlN6TtzLSt7BIPnsrAdtaVq0Jk
Z79/7jMxlCUdRLpUGHCEQo75RCFSzn06hwiNJvAAQPFbXxjh5+6yGOEUcvks0bjLVAY1pJgfagiA
ZR9jhBGC6fP7VznbnxYjfeaWmOYSd8kbv+9DSGAGxOqIL5g/Grt4hC/nb76P/dcZq8hEAe/rqS+h
pmDs59giIH8yIGGHbflFz/2ZNWNZD220Uj2xrqyOYw+srd71SFVBgzbYl0yi526wGOauNad9VVQV
JkQkANTR7qWvyM6bLix6f1472P9ChuRycGxpVUeCrRlyCREY18WN2UHzEX7/zf88qOE2/uuHIAKa
e7D20ETiKYWKSqoLs8WZ7TlbckJqJmMKQ0Z1nG9hzK1Qj/Ozale29KF4y8oA8q2+ubB8/PkzsCUT
BACYdqwN3KrJU2tblVk0FhkgCzAk4MTVXOizf55G2BILossJgE1p5McE6WzDu5XORzPef/8Z/jy+
2ZIJgpqTMtdpVxxzOEMg58WhL/EL23dU2EEye8lxd+4VFgOcpvDXSFejwpz9lHQHN9tO5MJx4tw3
WIzo1KpJz7IRl1YpFlSrB3DAQGahvKK1/fR9K50JgbAlzwN0UxT3yTMw10Q/Q80G6eudZdRwTiVp
FoimqgKN8Oxm8Jo8GrHKR2Ms9LoQ3NhYySQvvOu5QbMY9jrvDPg22vIoZOfr6sudL5z4zg2aJcBj
SOeSd2VVHtsRaki4i6G/hNjTH9/jl6HxlQ6mi/ksjPD/fQRgS2wHHSZIQuuuPGpbBKP7ZrC94BcG
/5l+tkR2jOB965R5xZFr4PKhYOjyt1ReGohnZkV+6oK/beDGkvRGW+Pq2EutG/U2Ojex8TXwN61Y
mCJt8H1vO9Ojl3COOUGhM4tm5bGvG58aDwMpcQCHAUBfWj7O9CN++vvfXiSGcKGjKi2PnUXeW/Qn
AElW3z/8n3fUjC9GegqGkdfDP37U79OD9bP9il+8SzHrc4+9GOrQZExA7OXo/rB0+Kgg/FxerNZ0
7rkX52oImerEzdDo4xeJ9CZ/Yqv0Qqj23PdcjFonHw2jKWFAyWWCnb6HjDyICJ6fqkr4Wl2qBnam
dZbADbPMCmSC0Dql917oKzt++P6Lnun1S5pG3WkD1YTxRSE5Hpo9SijcePW+fRMXcCfnrn/6Ir91
Rm8caM0TtLwHodEDwFAw3CCv3iCK2V8YUWf4MGwJ1ZjaJkuBCMTXpahyM7y1wLUOju/8cILklW+C
OALX/fvmOrOiLskaQCv/uyOZ6EjGFTvQr/bohZcOeOe+8unvf2st2lhNneY13EzU9kV+K83775/7
jLufuYuRG3sDStUPTXnEhZsrB7gsGlZNMLZ+/zU/kDjMUcr9Oflbxxe2hGoYjVQym/EeBfJJT/2D
cWdew7kAcurfvMFiQENxJrEzwA0wiWq+Ha8Yai/35la/XSrscbbFFgO76AyLO6dvkbyp9/q9+CJf
w61xl9FAWGv+Lo7W64Vvc5rh/rBmLpEZlQUtA/LWmKi/Ch3ApZjtMVCcO5tEYEP1u/Rz3Hx/qzP9
a4nLAMJPWHNiFcduGPyUEx8mmu+vfK65llgMLJD2XJ42galRxL5Nq2TDOq97HYbai+jcWau6QoqC
CZjVS1KKaKr7cZ/BQLyDm6NBjTZ9qdzDmTlnCcogbGiE057eEpYkmINekkeKpCtMJJeW2DNnWraE
ZQymZGRgWGPrd6MMIGctuV8+2+/ubfyCE/r3bXpmv7NEZXhd45pminnN9a6L+DAUUA73l8rIn7v4
YkKo0sE5xVkgZkpASPF+VG6EqkF/88kXa7lFDDrFpxnZTOEATaYGFeDixNyx0hgu3OLMurtkZDSm
W0H0MxVHnR3iYgqnpg9qlDmTl8o2nBsri/FPaqnmuMam2RDQ/z6LS/XxzuxFlhiMygStD+k5jPbb
2F5na7sP1Vt1/32XObfVX3IwVJdRg0M0cURTqIfppkJdn8Rn1+LHcD39GH5euM2pEf4wZS1xGOXJ
kNwWeAnI1hsdQfQ+gSPw07HWWet7xAcb4fs7nRnL9PT5f1sRVRZ7cRbjfVS5QhAXxo5kXMvYz97b
SxvPc4N5qRntPShrcgf30GkIWwvQ9iVYDypy+xX0MjL14R/5/m3O9Cl6+vvf3sYGroCICs02n07h
9ZXR/a1gJFsW/arquCFwdCNnOB4MnJILA6Lbl+8f+sxMsaz4BftVYehiVAer+GFi79aJTSKffl37
//wFPj7813/iz+8AKvRZkorFH//roanw33+efud//s1ff+O/jtl73wzNl1j+q7/8Ei787xuHb+Lt
L3+IapEJ2Hw++/nucxhL8esGyWdz+pf/vz/8j89fV3mY289//eO9GWuEBe4+ExBY/vHvH500yPZJ
9fV/fr/+v3949Vbh9+5lJvRnj9K5H//rtz7fBvGvf1jmP+H2IzBLccd2PPckBpSfp5/Qf3rUJdTz
bMZMeHxPP6kbFF/41z+I+09uUsfxuIVfsskpczk0468f0X9ymyIYx6lNHc9kzj/+39Pd/PeY/u8v
gtb495//o4YHvYFie8DrQLH+l8HvmhZSxaaJx3CJhaLrywKJTjYknZWB7YJpOKDY5PscXo+Qavxf
OY5X2viJ1R4bWR5bUBBMjl/Bexxo7BT8ybzKyAOyGPqqQ8ITsvHeCiyF3Slkb7BZ3eWihCGkRikg
arkRZNGIUZr8g+fqSbuoMEGy+3li8UY176nuUA19ckbfEfbLgMpd277FLJE3p+PGjC1o6zbr0tR5
aJayRsQzGWGkZt6acOr4VjVuKBn1cYTj0qIcytaSuGurr9cwaID30cw0qGBogfMP2XIbBq1gYjJo
a+OmzWKUwrZG2Ei6GXiHTOxRIn49ltmxwz5rBTi6AeMYgtxNJ7pQGvDCWHb1WE/DtOuGnPv1XOqg
dRH76yYVpmnS+3vbLgToO2Jc6aT6CdvOtUxitU6YqkOlyZ2K7c8W8pkIDEYazeQB+B47cLA/YC08
ibaCu5iV+ecEJ0lVSLHLyKtRHCzgTlN/cAGzFHwHNmB2Ly1uRC0cC/BW6sAV0oERpkp2rVH8BPvD
2vBJvihmtOs+nrc8gYXEG/prUeV4thLGKNqXK9AKnlTevaaJg7IwaPShm1HqFegDeA7SQLTZDvsA
K2xsgEqKHHwEAiLNJPRW0WJYAazgJKN7oO5bZk/OftbZPexJcagK72i6sGzzLDMDNuShtEqYcgwl
orRvWeRx+Tj2HEq7Nu5QZQXmCw1yBZPFcIeBFdiUw3JI9XVhT5uRNfukqmac0RkAI+lPZJ3mqLDI
XUdLFQDtsq9ye+VVTpRJC2gRMw1L8ItWaQuLK3HSx9jqsg0g9/jgmXUlhHjoB7jW6oCsaAKhevLS
Aa7gj86wnTLYiHjfT3C0NPd8UD94NejQSydQLGzUeCiRyE5mMwniygT9bEJau4Tm3za8wGgyup4U
UesOeHV/gJm8hWk8KuP5yjEBO0Hhab+VTroqFM4JTc/TtYPjEMpPP7cjdBFmTNNI4FQRwHvTAQxk
31s4X1x1rXk1pGxloR5V1DC4CxKUL/QJ9usZqDzgkMostGHQXXX99JzNThlkIHX7gBBeDfTFJeoe
SH6oaxvvEWu/uqWJ+15pwxdjOq5nYgepU1lhJ1BW2HbqPkg0kA3OSPReuc6taaQ/OuPW1nSOxGA+
2VMVA3Io75FaXA3wz+xTLWDy69mVrGexoWKCzn5QKCH5YpZAqUzSK4IaGgPk2QyIbybBNxLWRgnf
f2Xts2qApHBSKPg4NvXRdglICEBGuA6JuEubKE6TdVzDBQovPgI0xPJjasNX1t8Z6DnWAFMd6jxZ
AaMxSDGwytcGZ+sm068xyExro+1eJw15fjFMGyLaWzcfPhHlgbqwU86hPUlQLAEDtSApj3oDn7Kf
D5ZB6hv0NIF3TvZ6QDoaZwWngFq+1SocbQYGDQXLlo02HLprxwHXpq89ElrOR9vClWbGKRyXA5O+
NjIGuxvmEJEg5YGix5gUkx68EAmgFR8A3nfjnw60DOCEiK3H2SNAxFcVNWYYfTWYgXkaENFsBzOt
0GYRBZY7Q1YADJy3djQim3cJ+BgyjiimrESLbAPHPpJnddT3ovN5K1xfQwuwItb4XOXtzxS/sk3j
wW+S69SAN0nCD7hmtLrWZgb4gCV+NAlrICXDuXYeyiD1TtYBHtNwPOEa+js6dCdYlQO/qap9Y8o3
Jly6XbGrVCl3Bo9ZmIM+EXkzHMhMzXBw26avWE4jq4LnwTnNDRKfDeiRfOOOzodrweTAYACruI5A
DEnh1AdVo6wju4FlYialGbqqeSZjjHrILrK3UHZZnYI7IlkVLl6m97x+nXHrJoMbHJicWcI0OfWh
p6lfKvem7610nXqfbY5/pyza+bar3zzTnaLS63e8SqfISAhcHAhj1vEGZSxgF2xjHc4Z36FsQnY9
MdQYwGYniFsAcrWAQVpmkOXaWbZySzA5CZjm8K9Pa4rlMS7bPcVfeOgM2G2TxIf9Tfgu0xHSF3Ah
IobfwNxYOhkAJyKPd6WxF7UJFHmtpG+UOQxo5mSHOPP1URqjAlCdlfANu9DksjJwaN+jQnriwsPe
0zU0GWNQuWOUJifqgavgTOmY98q69xkmujmZjpVXG3dxLX/0hktBkRnBdAHL575ANWvg4ziMu57v
4Wdw6w47omFFi+c1t10rkHEiQHTDNjUfxAuHlRnT4hCCE6RXwLveYcf5cRrvNhaXzSRQq9qJUzgs
sxDVLOCJtMgDShEAQZJkR9coZEhmj6zyCZCFxGi2Gckmfx7AFYkbB6QTAEfNeQDp1JInZEldhoPD
t0B1iNk5wkRahmV34gJUBG7UBqykwcJobmYzsAse2jnUkIRl04vTw9vZB2PhPtu9NgOVI7PZt33Q
9Q6/mk/mbHV6scH0IKId662B6jTodfRN93JVk1qvAUT6LHC+cAs4dGMuw6YooxrVIXzKOSTaWRLG
2oLaxpZPcEHZu9mGFZrb4OGhhs5GVrkfZ/Qr7wUsO/MGAgHfa+s6PP2goUKHFnF1IJRTBRYFgNvD
IhWkydjCLJv/zHOy6WEp2ti9E4O5lOzNEhBOy+mSMFH1rbLyPnRcCnqFEOsWGbCHmQjtm9roVu5c
BsRFfx3VTrRVfIRgFIALUkWFTNh69KqNbchphbkGFiSLbqvGmNYy0/dQnL5OaK5uKCJnJsATseaA
O4P7KVE5gMQdDZQ0rbWdYk8EBqmfu28Sc0/oYHcgDR9GnF3FZR9pbj4OkzsGQma7dLDHyMibEuse
c2Blkum6Kq0b+MVNIz8t7N2ho9YU8NY+8orfeDNQBRYs0APnazl4M+7TxJiiCGzxs7tBPQPwc04L
ZCW8KMPMlFdy33nZm2XoJsD7pmBjbGhl/iw5OHC9xjpc9g12CO4brTUovjgSn9b/q0zBAGGDFsls
pTZ8bjfwYHdbB+IjakNa4Tor226HvSXTPqwSZQW6AnikVurIjObQGRtIDOAQbWGwVBpJWzlhvncJ
VnpeiQnTgERZ6qQF2O6AOyNkb2CKbUEewNaKXGuh1kMlwiIb2mC2PajtKxQHLW13y1yR3fWl+TBN
xs8xJnIrUNsomKsyDlCHvPPJNNy02vEw4TE0fveVjy6/c1uDA5OQ2ID2wHQypeUt9nhwgzmg0vQp
hlJaHL3ikFo83WZNg624Iz/STN+UrvUxu3oIZsWf4cCp12Y9ropW3g9ZO2zt5mSFKJ9Jq+vnzJju
Sb120rV1GqVlauzMaV4DfGjge4p3C2brzq12rUdfOw5N5gTjW+WgullGeYA6q1jAGRiWBaiTiYfa
Osztohmjwc/tGozMuGnXLts1jYxqgqCgrJtQMvwWCsokIBw6m7bMIOHGUkniH4yYWITBLQpx9AG2
QJcBFI0nuDlk1YYAZUYS/B3KFAUFm4s9J9WIfRvdmkkyBE6LLzrnUUsJXWMzWoHb0Ux+EvO3oUnb
wLLMeu9ZcL42FiErkFJQMBvH5gNBqaYgqSTcQHoKtNvPIfV4GmnMrHddS++Gthz31YgWYhM3I9XT
5Ags8F6YJb81rgSttm1Hiz2ZLWyZmnGtqLxNLQAgStfdq1ZgkYVNPnb0vCly593ERnFy6xfOjE/P
Lde06ltMRc2bBf7Krh/q68Es5z2J50OX1j9B+RrXOaA7fQJdslbdGx8ZiuoSKuAUnB8ENQrYE4NU
ajMS4wgEWGZs6orvdJUkN13XgchJmlvLM3/oYlI+4gVYl2SHlTBHFVbrfiqbkMBXHMQJWGiVpPNO
YwsOpP2w9SCM9tsxSTZY0TKXfJyOi2Pf7DsS8rmWt8QFvkmBJwnle2xsTGs+Gi0sVKPjfHS1UV4x
C3ug2L4Bb8Td52XmhjipizCTElsi23qt0M3ham4AEgAGE+hGIBgsD7PwiJctN6nRuofEHEJ4NuFW
kHh2mRUrXnag8cnipm/MTeNB/AyKaR0AuaLDttSPPbpRMpkMB1/UUbXKMoxrWHolFqfxBEhweOVF
2g1sz512E/zzxdx1m66Mf/S0R124Sfg1nX4issJWBoB/TNYTjn8pXPqOjR1BietMMbo9QRXGUQLC
OSGaldCIDsMUjHX+BZavw/O9MxWHye1QwVEBuyEmUHFsTqMcQEQ/TXCsAwc6TOd5WPe93I3Yye3m
lyQHfUVlCk5wVz2Ppty5+ha+hzfaE5D2kO7EEG1xbg4zKwGfrbGS1VA11xVzq23siD3IBHgKtDod
x3g12pmAwYP1h3R2nxr0ZOAMQMXCOhO0BdQPANQqEDPi145AUCJG+AwmTBRjB2icjjGLi/baUcAT
qJiuHJvdcTMFwlLiEEXcVduPPGyU2JnwETs4TJYp6mpx8DrKMt8xLgGkNPi7MkwDKwlYHLpGT2jL
DwBQJ/jtuxz0ArGde3T0HpgSTiwY9sxHsDPxHFhRp35ofYUAui8liHMFGqflYKBwQbswx5CNmgbT
ZAdeoG/2xTtATznAYduZflpGjirD4hpYnsKofYRCFEp+yRQ8HgPgi0QjPVrm+7En101HCXBq5ktf
jQ+gaRWBlUK94Y3sy+CYSrySdVHJ0hcDIASoCcwVo2ony+TmRG4DsfGI+rZpOHbw9UwWQHBt6JVz
vmml6aBL70unHPZe4/4oqrvB+6yBBoNiecuGETNehpNGKzRMg43+yIey2ZbcAWECQSh/JJTj0A9D
pfnoTc7HwB14g+u1rQG06k1kyorZWecOlud0rMD3AmYzPbE1e3ngLeppyAlmux5FKA21imfmAdTp
PaC5oeZiFlTpvBtCgLSOxAYko4nhWUuU44aWzq9R7W/TtEAfwW/oUXG0O7KrJ+NjJtarY/CHkaIK
idVbOPgj3gP+R7xDMHLVVuJ9Nqs3zwaYDEMpF+D68fZHSclNAwLVmidhR+2bpjXCNjVWNmg988jx
QIaJ4JT3hZN05guRMAgLMw/elioigNliXH4JJIJ8M5tQxo0LZLka7Scuq4I4qz4Hk73LrM6DungG
1guIkdm5cnHMqBPYcpBNxt4Ui7VDtVhJHX9Z8f+l7syWG0eWLfsr/QEXxyKAAAJ4JcGZlERNmdIL
LJUD5nnG199F1ek+N/N2n7I265d+KJpUWVkmkUDA3ff2tefvbZ681yNb56XzXNhtQAdqHlInOlAn
VtthbOZVk1AtGdhwwzCAdHUHsJVO0OFp0AOkx+5DqAxHcOy0VMJGlO3NMTqnaj1kE01vEb94QN1W
OkaMt/LsdYi8aDONA2kxS+YvKuipg96t1iK8w6zPU96nsPPsbdOyNMuc0NgkBmnWjnNmHlYycuRP
5ctg1O+Nch/Crrh4RkKatgWJ1+w04DzIJm3BTZM5pr1N1fescKttbvVnJZyHAZrdBazZbQnWbLZq
lQ6Zuq9NyEvV82SY6TaNSpTDWZ3navaXsmXQEnobhyOhAAG7jqP+ud2IHC9mRldkwfoYQ7WbZ+Yv
ChIRiOAEwIDI1kTYohfXz0uG2y5Nh2KbV9lD5uh3Hrs/s2YKmTOpdj3a4X3VmdhyIsmyUYMl1kZN
zA8R2LipTmm5DQOsnSH8uLTXfWhlWz20hykELEMOgRNIYB7Za69ucKYeWZqt4iG3yGliCc1gv9+q
tLcr7cE8Zt5wnGF/HVMbmEcVJidt192xG1nQgGaxKXX3HilAcDperFVh8flrC8rLZAYfSxQ89PNO
LVX/1OTYeK1JsYBqlxNrEpmzT2PLWg94I4dAYluM9cowVUlLEP4CCbVHhjrqNH6MWmgik1LImLQH
CnxIxDPfj9KYE2hgpGSK5hEOwUMg+2CjB8ZOtV3+snha75KPOjOXI2M/VFcfXGMAR2wuVmZdeuQO
rniTvPt8Gc5e1r/pWaVgXTVnrpY7p3hO6m45ehz2uiguKbkbXZFuwDmytSqAxExFg3k0y9Y8TAmR
GMdfnaHfl8J5ZEWaAV//VDBv9ZnryHj5kgcRMi8kdlXnW4GVjh/JffQCaGuWNz7cZkOrZrJs33Qn
KNViuKQFD59RtCCJBwV3KgIhbC7cNNxule3K9ZTNnl9MsMgHq4GsbWTQa8JndMx8zQie3Xk8GpHr
MrWkQg9YCPODuExoNhsbXrgp952hrvH4JbIqv+yqbMsIfFi/0fWXa1eXSFpcV7JNa79LMa0Iy1mH
Wc4gYI7uZOYk56LWTImJpXMZa61LCzRS6Zan3oum+zCl2VadgugcVQV2WFFuZFJU9HR68O2gEutM
EzCzgFfad8I0N6Co+DTVuGlGYNj5jRELY7KtgmxbCTvYehPIPEBSaztoH5cqepYeboS6K5jRGGot
wzIHwRYDAisegDO1HJwjfWbS7NqR3cEqrF7doP6eR86XRY7baR7BCkX06HOZ75ESLqRMRCszVtzs
g7qU+TZu3K+Mf5AM6sceGjl8Gm9d11C53TZ6cxiorcxheYwl0nd/K3bce2qVmIJOoQjKd0cyqloK
s1pROfh6WSaq52FZ55H1Na2vdLiXYrHSZw14aywpd8bB4nGpf02TV63N0P0K5fRpbjUMDWOKVwt0
j5IcmKbRm6qahA9ph4pTbBevPRbyEraOeY+x6xyWMInsIQ9PeWvfBQxFq06W+y7Rv1IWiUTNgea4
4O2EMr4sYQuwUGJKJwRwnzdf88V9Vy2guXkAIFE3vjCGt7r3gAbmCaQwl8exrDu6Q32cCudn2dn9
qmoGmwoyGrdx/KKrhfqsv6NtB+tXRkcmnvkaYmO2MpYu8YGzHkkMaDcLz+OVsqN8C4lVbsexytYQ
B5nYcvIM0gX+XNzoj7DcIg80bpY9tlM2nMLBfUxL3fhjT6kyAqR96Cd+NrXAPSyrJxmaR1lFX2Wn
z1atJpBzR6s41eXABTu6rIxY81fhYPUA4FI3rn4S2ujh+43jqmF6lII48PlsGX8l5tqOu/GDAVqv
so3mmRFkSX0eFPv2gdEwCyiSdKdH/RqDieqLkGefy5FWLO/J1MTMlsb7sK7MdSrhDwrYZMM8xTw4
uOWtEK9ZmTBREgbIdZrF5X6oXuusGnejGb22Sc7lrdv00U7Dl7ZoPqZfItLbpsoIlYlfKs/K2fdE
UV8klMeZldztzIEoZdJeUY+jrS2GiodXd/L6/gt0m/ho0AxuzCXZ5g502zmeTuHUkZIXliSkGhHQ
z1aNlwp8fWnZgx+w9rTXEwaZdDCZvxiM0FXYT19zmyyLOP5WFsZ+VNnPhZyOFVcHan5g+Etcv+cl
yJw2ys+kZ27jodpXIrd3tQy6S3Yn6T79FFzLNcjHcpOFgXHJQHRZJW9JkgbuGsy3w1oGLUWFjrYf
Muu1GcYteWuXdgkOUV7+TL0poDHjuhpBTPh5I8E8sUOw6bwBjm5yF+gOKkI9OkcSmpj0xOkmi+qA
MX2mDi2+n3XxTYtJ3VdjzAjo21QGI2w1+WEnFkfXYPgy8XJkI6tfp3Uq100zCVqSdu+M7Talw1JM
ayp505Dk/IvZDSQzuzwGtOJrM2EuLEQ9r3V2807J3tk6JvC9yqkv/dA9ZRFjPk3hYM3RBEi/eVVl
8z2tihuUs7RWhDxAaHRjIqxS6pR0qu6qgDN3ctLXIJufrKGwD3bCiNEZOYPioNKoNtdKDfe6KnCd
4UvwgpIWsyyqo4Wgeq9EMW8rU1KCdeZLmu2bYSAZMl/k2q40HxfP4CKyIt+rgrfBYBJvDEGxLsmA
29joSQU300SVFst21Qr1I77dwVYCkb23Cp9wt8Xv85ooVH2I+iDf1Yn1bOazs86n5Yulq3pd/0qt
6pHUxrsiZ4skpaABYqg/xupHchv8GQPHcpz6WhSPenCY9xd3JApMtXk2y+yxmvKfA4izoivRf/rg
TZYKpIVG+rSgBEEMkKvZqp57L4PLtoDfR8U+ux3TEy8cXlvH3tQaOMgbDYgp9k3g/uwlUwUa5bmA
62p/r52SYj3YCm86eM580E6674hXWBXNjUINrhgXcLexFoqDVuXf4l595ZKe55I39paDYd91Qvab
eCi/Aarq/KZ0wXRulGf43O93fbd8sEjjVyK5KwvZk7Qw/sqWCWux8zAtxUPrgO+rPI5fq0gPrhHK
u1HTLqPO4LSKwCFV8T61G+MBRjSdpdvvLANSX+N6NqdRtbzq4DgNkNllPtiMsFG9p0qAmEu7t6Gq
/SUZkmMHrHBmVHnp+UF3Ik8OCIiHOdfRRbntGzi57BjRYrTj7G0NJ/L8Dm2Izj4ut2M0+KEam5Uq
QzB1XkAZ38J51bxLgnnZqWnc4tSmoWLkD27VsCrnaA1l5eu2lbQuuiWF0SnXylaN39a1wfQLlF35
zZXuAtWofk50tAG3r+7sGZK6UjHtJ2M5lkTSdieUw4Uf9KcyVRfKVWeVYADfLRsvpiCKbNGD80uP
zTzdgyy7KkFtLKjFD7XXP4zO8La466hzWF6LWlj71UQFxHb7trX3w4KkktmSlqqM1yVkfIoalUKC
GBHqwzs1YSoqjWUTWRKlz7aGbSNoPZu8vCuEIm48qUMmoLo/zkZbUCpQbTE/2FelgM0f8ZhvncdS
FikAb9jPYYjo7SXdMbG6FxEFR4opsRUg5dft5Bp+0Ex7IqAheoY4mhoCCtbD3J8wPswcRtxPM4+G
E8Ug2xJ9YfqZsNbJyBWeVuifwMUh7SbmSz+VKAeYXilgQ98zaSDrCeyKa6bn0BzQF9KJv4voWo8d
io2bbnL6arqYUqBfL8l6CMvwzus59SfTIGQlf4oFNPXGocevGqJhJExKP7bFx2SDorQKNFJke73n
othb0Be2qRFcAsO8AY/JVdFyr+Zcbm/mAr1E1UaWNbyavn7NZv0Uxd3zYujet+3oI/5S5x0qqwUU
dZ6m1g9h88ks/VAm4pCu4nzlReab3TaHhXMqEJgwzHVbHbFFOD+k8SsthesPTTxzk/8wbe8LegEA
ImN571s33JDu06/mahf1IZJOtGwjWfp2OthXNXU7q58a3+wS0Gtg8uM4rN+dWzgNUTASOXP8Mee/
yjr96WTTi+Shvihg813wraK+WFKkRqd2aHD7ZEu52eyyoX0UAW90K5PkgAb0CiTzm73k+dEC2e84
w7Hs7Xll9kAxIsNa+H34bYRVvgTmwPg6YQob118Yy9DlWuFrI4rX1NbPBpEsqzmVziqYJiDyFrHD
YQKbmMnTCqtKeBCJwQO9Aa6Rhfl9YXZ8Zjy+yIz76F19TFPnp6cWtUk75RtR6+5ND6UQ1fFGX/TV
bdw/874VU7YRdqVWdC2+l4KJHCclgMyQS1ku6RacJ60lw87OxUxWD+DV9OI826nqwWLqZCONeDWH
YbxnBAX0f0IXIecPUbulaUt25YxcXtuaqCxCaklKglpaBgfKZnfPm/4+WNyiRiJRZz1kUYUIP7bJ
us7xKljmD3AY1jHJK2Cu8y/Dqz9KJrarpqfyHUIBbXy02cjrf+al+V4H1JbFbebqqQJxkDSSJL7N
Xz76IrgyKAJ9mua7uWqZ1SH8VwFDNbPvVwthyTKLYWGHCHResA1pklZcVfkucJIfIyvksO3j76HO
BDpsETJZTlZ4TrPz5wt1V3ZuhyYlAFUoRkk5o92+aU/JDTkbod8sTZXQKBFW0sX9u2mHB8hW1jn2
TN+M5U/PBEwugsIGvMx/qAYkP2OU6TklPos7ljk6Olm3GRfkmiU1D8F7TLF8rvMCyTz4RjUDAWMI
TmFpg/UkDKsOnqJSlTzmJiqT8K6yuF/jyR/t9DXpTM6PuX+rHb1dBuZLw/za65wVWXd8KoCDXVs+
cLqfhy6RyyOAyLsgjwvCkGpjm1nuoxpKnjlmba6ymdPY0uGH69g9nXMTMn+tI3+px9Svx2Xwpx4R
sy/0nT0M4ckb+UspI4AydeIHwrJgrtsxdiyFvzN2sTw0NbR2I/2Cqyg5TnXbbyoojj4iGrr0AjIo
UZo5UeMtvmis2Kfv3g92du0WmLKpY/0Ye+AKYx72225MyG4Crm1Ml3LuV2j7HHR1RmiABg2c864N
Pe2QM3+RPIpWwZJiJ5+hi1nTtpaQVxrP/pLqnIeJEk+kRaHAU2Md6pbBhz1sE7uAdYOetM5NJ19h
iSRdLA7337IiSe6b/IsxXUvmxUMgGj/K5x+BYI6UtUjpktqlr/PvyWzcsZEH3TPqN4OMiCgpl4eh
iOU61GBq2Zte9TPjHdnbcMvje27y7L1JLTC6ZbCtwM7XgPZXlSU2eWMMALOZxXCNckeLUe2DPvyW
xI2xVuZjnVvOyob7yGB6KDYL4R/wnpu9I+rhi32T8lO2NT0RQvGRU3qa62oTzvUD7emvuozinRer
YMWc+xYoZdwsudEXcPHmdiyWUz71Lm6yoNuYmLV0susKzjQ+v9ehnoXfY7JbR/30kbNf5IOWe8cD
R07NUr50010u5+aa1n2865UQVEHFt76bBY3l/G1xu+ycBDNx49CA48qvaqM/xmbSIoIzMF4bt7Ze
zvVeD+M7kkq67Tv2sgsIQibPVGFOC1uoSKZRQLBKAEUyqZS5jTvx2s/uz6kBSS0tDzC4rxOP383A
k5UTm7VWuTrYTRJd2nJ5Uzku/z7Q43EYjWpfFrHhD8Ozuk2Q4+JsYBxZB82MPNVxgqR1gVRawy0v
Oega1LKAMYNmPp15p1JG8TtN2g1e9J6EcYAzw+m3AN/J98LPEyX38AvJyBrsX7YpL0bW4TJqsvOi
C3o0W5yG+E6RbUAN4rq+B0+8lt219QY+32wmpqXDu3WT0f+jtPN66Tzkpa7GlmMo70eB2Gn14xPy
Lj4n50uUkjNIOA7kDQOavtjW2npOvOK8hAvT84GLfboJqGnzBmzTW/1HT0YWKV/Mg0IHF8dEBtdA
P8tlHq97yr9kZJZuiPCtZ4Rjj4hKjhF/ELT+lLvZg+nqeeW5fJZWnB91FmLUoUPsUdVXiavpeqKQ
gfB0NUXWAZF5E+mU/WXn/6cf9zef6f8y+f6/NAL/Zh7e/SxvZtv2/we38I0F+X92C78w/f7543+c
4iL8Uea/GYZvf/GfhuF/aA//HbZgV1mOqT0MyH8Zhg33H44l8PxKdrEsxzJdFqb+6Rh2xD/IidJa
SCUdgS2Ev/U/HcPePzxpahzIUjvYTLGV/184hv9gADJpsE1Haaam/GwuMQd/bFSIwYodAFpY/Pry
lx1ZXH5Td1VWujFvVjymSOYTHqmQJFVeJpEwy+D+vKOEGtfREI3HqirtVyOJP6xg6Xf/5Q393xma
P3cJ/rXMcPv52Fe2eNu0lqYFuO13dz6FmZthpIfzWA3dwYFgsM4tQVdoWQ9z5ahVYKHGfH77+VKa
FkPLwvhaj/SXMWf5A8KTsa4rPHXVDWVuNoX1gn1bEG5TVf5kLpWfiHR5z730WpEtkBtDc+Zzy5/J
danWUeYVh27QZApPxDC1BB46rX1MHCGYxCDHWB1T65VlpPG2plXq7ZjbN0gkE7y2pAxQH6Uddqhk
axwjxp0ZMi/MzWnEk1hEh1AZya5duvzV9IwHp2kpE7pWkl41zxwlvYPA21TpfKjy9FQuo3FwU1p7
O4pS1vdIKXMH+Z4mTvyRVICGmUxbJ6JIyP0L7Vepwvh2jPiGVANRF0QPZdSpr7nHUBWWuCZMW8it
VcM0L/UYn9vRy5/HmYU6u7cY7fz1uzUOJZo9ei4Vdf9+Gys+OM7XmYbgqHpEkKp3vCugwGg1Dd7W
w1vwYSgw7EjDP5UjfwngEy+urILNMnaHSFtEPmLkCzXD3tvZvwK/mj/nIkyfZ4b6AdLknBIxaBmR
PzhlfFichmDMMXwk2m7kQwgfI6+b9zIyo73TOc8Y2ZdrTdG8LmSYMS0hjJSETXfXekw6vTDa9TT0
D11uTA+T4RQMghHCLSYHXhXLZ6J2smNmwnr+/DZ16BFWRufdm4NjvjhJHdw7jfHXd70wZgpZzmL8
1MlcsbA5lx55mFNv7Gq/0NLmk40rkM1mARww9R13WV6Sdml2ShW1X44nL3WXu5Tx8/3nS7EMBNEZ
8WVqQ/DuFSfJserKap/3GvNRH7PDnI3z1wxuu2+gpaxtG3+ilvpZTSQRl2qeHtKEByJBTNQZk3tR
QQbhF9bVqowN+2CE1c+O+cKAGE9Skk7zmPY8iH/IikdtJ9yv+OZyimMcPrOnn6SpntJEpfc0krPV
nGdRt2c+nuVojNbeQAPL64qqm5FfofkiTgljI99kkH3OR2baVEeB9dwzFNsDyiwoemrnWpBg8n3m
CyMZlzdj7qndQSSBqhaPjeIoiZU9oHsQ0BbGE5VJohmATGmsr9WwcRyUAzQKfYUmAzbBLkAeGt2D
SSF6UTOi4GrAZcsA/BHnZXv6/OyyMPnhxC/oB8FZ3D7Mgn+ReClxQn1751aVPhHvdmk7JUgp5sUr
8FUSiqh8ItGIS4/mZRcX7Uy8k66wzrA8kgwVd3JTP4spOTG4w5phCPEy0XStXCNJvpVl/YBeFH38
zWF426v6/SxknsMjw5Isk5Dl+cdZzUbd7MyaBK5OBsOZ9C0iKiN2lgxLX9R0n0KavA9M034Jh0ej
sYzX2q2+VHFZ7+S1Xxbvvlaee48bZVwpogBpOKsIKXrJvs86fEq70n5xSdjc0TIcggl7U03bf9Hs
fPz7X0R+0sB//00YyGnF08+VEJf/pIAtsZP2o5ib9dJ4+S7v6V0s/NBWLCmMMHbvUDIXMjgSSX6b
jedN1+26HkR4WZzSuyN+g4ePMyQvIR4PzPKJuYna4CG15vDS5BalZceAic6WBh1S/SGhpmPeS7xQ
ixaBOaiwHj+/wnaPjseArze8XZeb5gvWQ+nnaSipyuc1Vuf5vaiKdWOK+KntK4KTGvc94wTWkE+u
ny/CuIW41AH+9TaPL2rovetozN/zIiNCiLNUCBCgUSzfZNW6vlVVxi2vMfk6xd+aPtZris3xfkhl
xjCn8F77sicmWHbgkcgfJqqnbtYuRNHXscIyksd5fRY6+xgSN3/QhcgPjK55F+Rro81Tbzr2FxJC
aPhcOI9xv3YKQfsxcZCuzRxdIzHpjcauxBEWRMfYDTQRosyWVo2LkxxbL2sNilEY7Z7RXoJ0uyRJ
sF86Bq5uz8nouumuqUxFMGUAzDjP5q039/l1sVhVwJTr4VwjjFOJfj5ioWX3QRd6g80Le/3Ngy1P
ddGbH3OMcSjRhvKLElgqhhRrU+DtfhhvXxkc8jzzQ4gZalj80HXDPWT59r4eGUlGEgO1coz0ATOL
PurC1duQyL87gcWY6GWmIbWHFddDaBdAG62s4qzN7oWRNq+d9g6zExuPlma4N2JOY9ciV1ujs+Rz
YkUuuavhuB/dWj5XWYD6Z9iG7/Ul0SRaPbi2qvZj0XcMk92/20G87cj/fmNQ6Vi2YFzKLe7+WY71
NZYtq524xat2FwU2AsxsuIBmh+bQxwvrBqNqzqrK3Nts/SBYTvGZWQ97Uv+IKikwRnAQp18jy35j
IzFmUaF5c+JUfUFhI7EnnF7wDE73GCpo8PsVq2JHbdrTu1l0jOs8wluHXD3ZA+O6sXLwtbUlmpTT
f/SSu8fFM3+g9LiaZricQ8tE+BgchHPn3h7caE/ae/w3gJxPLPZvbwkFMJt2nFva9Vzemt8rQDxT
tTXVpJPljKFKE/25IJhtxjF1JnnI2qHmiDXmtviayNRHEbNOYnY9PFaLAzyySIhjrWtkVntPiqF7
GBNXnlJy0g6CKvsKaCMHvDAW+F/GXR2RksjDrT5nmSA4uFT7abKbS5xOwyYYWmfrLi7qXWOJs1nw
mLY75kie0R90iBZZylTidjAs4pOcv0PsUNz/eXU4ghhVTk5TKVxX7h9vxTB49uiQdrTmAWng4CM9
eniucybIlH3DdiQE5w7f5Rt5MCTv4KK/F66FX86bH6aY4fdn6VsM2tt/fuua9XyKLWPyvVDKlUvV
iEu17B6nJryYIea2qZPGqxNkAMpLo7x8fhvcYs6V+Uq2hMI5E6OakS7hBwx2u1WkE1x4LFqtETOj
LdOjfzUPoYi+5Z3geiN8V9eqj9ZOrh7D1CBi3CYcS1EJ5k23pZWq3gI5I0+RvIrDnezbhsTqamHc
NPX4cYHok2TbBerONXaftU7XGD+sPpj3nydyPWPnmkav9NMh+FkzA2kY+FbxAdJucPp8KYxp2Q4U
gzgNe3i7BVE8WJpK4pk3ZhA95XmoflmCUaHTSpZ+nGvJdC0pkuyNNTDKLKaq5yUivW9y0ar6oXbX
A6ETp1zQmheWlz/mxNPW7ug9LvLItlzyWLFQsOnGQfsTVf9jkvQZ24iYVENGHCfyJx1CUql520F9
zon78OyZmvSlMVJoA5RWWD0zAh8jc6tyXawruD+YQ62HpA2HZ9jEw3NvRKt4ztt7MfT7sE2wnTnS
2uhOABMM0JxwvlHYQmfZeQIa3+e3OGI3aSXkvShnY9c17KNZY33+1AC1EV6n7ldpJGLDahZAnTyS
nEufP6POUcsrd6geShf7+9zb4m2OItw/o5mcBAEWq7wcf6TKCy8UGsH5r+PWoU5W4eXzJamq70HU
9eyne93BnfLhTlLmUKK7HQSKAAYCD8WHoQ++osK9CjtpXokMvc+rJHyzU+OW3nY2MJ82dVc+xzYf
wQhxflW17XcDG+dXZIurCDPnqS/ad+yaxQbbRYAGdbu4Pr8fWpfkXdGtzM/fj+0XYyNvF6Gs1GNe
MV92mlJfNaGoabAEp/j28vkVz0LGmUvDggp7NVvXJTXHS/Vazv24MYBefLEnpuNWE84XeyjDbTbV
xNs1rCiGnSv2RuZVb9C6WR5DbKjrtPlih3tLGOFPPKtHsw6u3lyJe8PQ6T0pohLaOyTIz2dWz3V8
QPUwV0OIDaicWvJdOOrvegxxGzQZCtnZLricSqz+ImzZmOy6dB+npUE4ZXXAXHmfp5i/SnIJH/76
ZNK4RshVQXpKQsSTrGoMdLmQDUg5WmvWbKuHyDSQPOL4ddb1I1gZ4p1dMb5i+sI0wsXlHCV96qkJ
Cn2FkORuipmc389vndp1rkPaA2GNIbiZyCG+LBPj2KWpPLeJhYGwIOpVxJBNyRKdLrKbOJ6NF/lG
dunNdFXg9k/+GnD9tuj+X/em1X977DqsC0iUIMVIxRbeH1OGkCBx/mEDYBnk9GhweiocRndEgWi/
odRKbEscHFl690HM4o5Jh7thfTPfaHqXTdoGNDC1Kh9VgDBsEj9rU3ZieSV4b8oxbfB/1o7dPgaW
QJAO6urNFs4hbkV/xQWw/2xV4jrAD2Z09TqLHUywcXRoU6GQJ7JxOyyotdnRudWcyRQ3NxEo29iq
1BeWZvRlDgig/PdVuvpv7QZviqR2l9QhWus/USfY3zpCdqkacbJObPLp9rTcXmDKq+McPMy3M2wK
ouEgPTxzFAMIt6iRB6b10TVrp2OddOqpQUnvsyy+KvQ9uxDWy+ef8x6yO9UdqbrYTSTe6Izp+Krt
9mFM6/AS512+IojbcIadanUGFkc3xl3vE86MhTiwoodGiIAso3LDFjdCB37473FAHmwi8leLnRc/
gQje5XZF7rPMTyZeml0r3PTw79+nzzSSPwoUTW1iK5MixbT/HFGxkyxM6/Y+RdoUH3OE623uF7z/
eoofMybCa9ISX0eS3e/yWVY8e9Gc5jGb2FSvALxg8vZkXp4ItjFfYgcP9mizDFcTl9PUDaaiQf6a
3IRgUg6azZi03pYHcbhVRZWcMqN37tQtOLVX3Koha477sluNFinqixdaLwiSLiXCJsurZUvjNDxl
6eTy+Bqng8Bh9O/fjBtP4fcC1hEaNIIrFFcNE8o/aBrYcpJUwkhd24NjbcsO8T0gJWN2MskHzIuF
+Wlh7v1lcKsfwg2YFFjufMqkp68kLeXEHHq7gCVa2w3ZJu+J42y8gJUiB2d5aMWXaKyCw+jk7Rml
qvubAlx+UlL++DQ9T94qcCasBIH+cRSQ+an4DG4dXyOWTTIl8enzpR7bf371r39nD6yTDJVlq33k
0d109uQnrP/fNYCwrq0M1bYhbn6dJwZyDhLKxjExS5h8qschKR4m4ApP7MA4Tt08fn4zuP3CJkzQ
7j+/dWanOVpNJPAmyPJQWyE1AMOBUxhjjgjaTN672Vj6jVm59wsl47mKJsKl2/Ccd7ERrFRgRGyc
vw0EcO4/i4Qi6sjQAQfhR4zXHqeUI/mYJqz0Vbp/zYwR8wwqahvhYs0z56W1Uv21Z6l1bZnxfLWM
0tuyGoDG2tSYVSuPdgSH9hiacJxn+XVZRvopdzL3g9E35266r/twPhU87naGp759Vj5hUBjX+PBZ
FFk1jnRpGf1GYqF7VGP+MdfJfHJGE40uRnV0yVv4fAmpPWv2M6ZrPQlxzkev35acz5vW6vNnaYZ3
KOA7Ayert+9TPOBD1VSYltnr50FLLF/SzXeJYWRsejrtzoCv99egyY0wGpsM58QiUrHLb3zcYlGM
IBm5veRjEx9C0XvrzxHSMC3xAXK/t/48tx1RtrubmYDMuHZrKGFcS64GVg1qPPHO/G4xWd2bfcbb
kkTxfIQt1lw+X8YR8WvKMSm1dYlwNEdsLZQBh6nsKc2XDNdVOS6gTm8h5UWC6oUYsdZL1lioaZHD
VZQfqDynQ27PWYQNqZrOOQsvNHHiRN2vL7FVR1tWCAa/IQ9j72UtNz/hRH5OuC7WZqN9NHOix8ep
v89ZC/+bA8H6nVDDAN9xblqFbSutPWn9eSAsXJW9FjzsWwIsTyzP7z3Vw98gc/bJrjJevGszuRtl
YCHYYJQqTmZal8i8Dfm+U9vef57s6nacMCM0/EaxGjvATQBq4Ba4KeVp6eWLOy0uJjbnNR28+R3L
ET4nFM9zRuR4VSXZY0n8ttnFmzkjfmUlFV4nKRE2yyU+ycGe/4YYa94Oit8PEkdLi4cC6o5t00vy
5/+FKxTgY0rbER03Tbo4IvFW8vrXCRf+9MaiePYqDLLl0p9EiSGpEAG3QEBvmjvllzkp/pOwM91x
G8m67RMR4BBBMv5qnlOpnJz+Q9hVTs7zzKf/FpWFi1vpRrkbECQ73a2UyIgT5+y9dnb0p/x7B13l
Wma6eWtJW8ddT+5QaBbb+94fhMo5t7b58d+ruPg3B2v+0pTBe+dLg7bCf768917rsdTVXrzsh+kH
fmNQDAi5152+aWh2HYJxxhaHgbuKY897zDI6V03QZzsRJjQbQwhNHrk3u7jTm43TBMF5rMvn+wUQ
ea7kIu71Q+JL/XB/ZmZixLmfDN7+3nQexm58wAF/E/UYPlpV/Koh61pV2IDfXHQxcVFdg1oVr6PH
LXX/dLVwXOgTHhDGsqPchSr9MOsJpc/wbWS+tWbrro9gS+qjPj8zm7jf/PdnZs2fyb+/by5vAD+m
NEyqt681ZCf6kGCSGGp7WvrxIQy86UA63FusIRTU0fyt8ir1Hu/PfGVJ0oFNb2Mk45opuXy1KMQv
ju/QmO/6D2TU71mDxDelO3UZi8Zcq4LKM2kS+ZRo+kYAn3i2rSpaUSo3Gy3F4U3Ez8aYWnTdtcS4
agWCBCGbckK11dWw0+pc5NmmB4+qCEmx4j8ggP/H3q9m5pCwXQf/sjS+XjV+4fjoVmLO/pmBZsVc
Rp0GACBAFRvlMM2nzIo3QyutszlE4mwolWxJqqbtOUTqNIbRt3ujrgsccW5yCqGgj9utDGMoGRUW
nP/3EGthhJTde/3v7/DOWvzXdwi8z5obTYJOuFJfr/vIpYeRip4456SjEqlC99sQDCEufPnuGsZ3
q9dpDFpWdquzLr9FBdnOmBqvVRflt1yYhPqlYb2zYHNgmklPLl6zrXTQz3hdGN+YNdkre+zE2lO6
thsD/Cb3qQNh7/E2Mryfmpsap9aBvZiI8RhJFT0NpfdDojdASmXdgsGqT04WbPH3pau+r41DYNr1
bVT6c+3DWg8zpGu1847vDK9uCxco7Rrml6K4DSZLYZhOJXLZuc6qOdz4JE4+NRZB7SMTndXnUtVM
9l80uAjBnh+cBGX3UFfNujaQcN/v4lENxTtokG9a1PZb1MzBkUGysRwTl65cPPzp5rqn1Hz9YlxL
58Kiawnf6ktVFiL+DIRdpEuZeu6aHpx4iS1/j5Xlr66aaHMadvXiBtZfaEa+9wAaN5jG/VXhdNYb
YapLzQtWeQF1L3aogMeotHbSoQTA9PqHdV/+dpZ0dEHpS/eOYY10vt4Fnl1ORUYvn9YCd13PV3xv
u/n4FA73l8JV+bZvmePUYWichKP+lrVoNvgVxuP9oUGGvtAz58WSirNxEZbHKS7xZmEcfiBnZDl2
EvFJXlfRte/QfiNCRJySaedI+M52muKP+ytXM9RCg9vDzmnWDyiV1cWxEuOx9419P+Uaw+0Fbbn+
QUYgCmwYAaxbNrh1RPXnahjDZWz03bKaP8Yip9ecJJnBRI+XwDZfQmnrZ91tmr2m/Skt2vxtPZ0/
R1TEJudPZJ5f11OzprA2NUFK433DTibh08koVlyAwbnNTeJtfVxb3ZwNOvRDcYscj+JCL6gAs/o5
bz1yBzIXcJkqd3UqtP29CxXJo7jf3NNsRMaecyPu2Nn/s41gJ75mSFqXWT5afwC8/q/fSAKu0A2m
Xvz3628EDyJI+zJNlp91fN9oR3C5axgXTPaZwi7jLOmiJXXQPokn8ApTP37nq4Z++AhyNFwjbCU1
A3XzAaO1fJd5fnR1fPLSaYP1vRgN5Kb1k6d/li8OIsKb3upJ/AGL+3tx4xi6LcTcmbf03zFzQTWB
gDTpEKMOfhcDHeik69yjb3vDRZeps1Sx7/+VZ9uu681VGcPM8FVrHDHqk90V84H3w9FsQ/ma+Va1
csbceWCK0K5MrRhQcyYny1cZv50R/eH+NMXcJf/3WmIYnPBmEJ9kJfk6RmWy2Pv0EiIsaW7L6ErE
p3v/wX7lUkreujE7tkO505oUeMmgfmhJKC5Zl9mr3qtBz3mqIu01evIhzIUM4R4T3FlX2o05HDaZ
HUMFD6CDeXjDzoILMpEcBjIju3qJMawM1rElv1b9OBImUJBuf7ajnYU4lROIZ2/ZCVHrNph46Ing
0J1PNlbb9NcBFd7c2Rjr9NSNJYyjSX8wq9I+m0z0zoPZ+TtF/NBJi6b6TGAJimWKRTmM9hEnJmqW
Fgk03dXI8odTFmMwyaJpWvZZMJyzMj31oWFdIADEj63vbbpak8/N/KBiwqXDCI1P9XOc33htJyP2
3SDfujltljTind2bQTLApju4JvSeEckdaTw3a+qTbSrNcc3HOkV69zTMDzIJdIQ8NE0mUip2AUvT
QzQ/ZCZupmAQ0GFgCtRz/2NMLQ1/FmYK+GrdA7IEUnE639YIj8yQSzsWfcau3Hm5Fp8pWs11AUTk
GW/VhE0GLYpLjyjq+xjdYHnSvE4dPDrKnw9Fkmo7bUxPyACgD5WiuhZFX28dvMfHyIPcN05j8TAB
XluZXqHwlEw7QYDRQxj5r43K2hP9WpxieKnj6NsY5yZOAJPRbYzQr8+jVekHqPIG/N9klPobqdrs
vazELXSnhzCZACgJVS7jyv11H+jmsBG7qptpXlW5I0Kew/S0iW1Gn6RMqSe8N8W765n2a5t41VIv
xvzSb+7KliYb7S2qZP7PGbnv7n3GoBQSWEL0mMRtcGTNJ2OyjNcFNcnOsBP5pnXNq47GZDGUgFnu
1QitrnHlejHnFaX5ybqapHXxRWQfQ8zbgbLyvRFmB9Am6CVMl/QV+3I/SP5zmlz0UQcd0RU3qezu
0hQgGsJw+JbAjzw1NaSUyDae88TNV1rkVvT323KXDXa9rJJu/J7PYx4yray9H0PfYhjV7AGZ/Iy7
On/IU8yHqICylcuAane/QDAvepgn4Se02SYUevCk+WH/aM3yfNU/ZnldxOtG5D+HzOOobY3Rs0Zg
+QLc1/eutIKn1srLM77dm+TTWNe168AbxI2/wkNYMTvwywO738f9levg/7L0QTJzhA4o6eIfcaHS
tgp8caBu15CQK04gavyW2+Ef+lN3Gu2/F6+5zchJw2H+p4T40l/LlEm/0MA1j4oM55mW9Sv4d+Ep
75tfJKMwJI+liSyEZ9gMilVVtvXM08HW0EzqvZnVxkNoXbUQB0s5Tel2Qoa7up9HW8lHkesGYfft
fm6Wn/yx888dVTqDY47k83nbLN0SAk9UrPDhmPRgJkBZGsQNZRfRAUP2u9Xm9cqcKnphjbIvE5y9
VYCXa8/B/6nzG/ktSBmy67LeO8rNXzGxIX0dv4vKiLfSvn7ujoWeDECfEu7CjtH7/VkyP9MQvP53
2W/+XrJRX0jJmZdN2XC+dnCZMFMP6zkl20T/dHUf/eieLo8e8PRFa4ufpaOrUzCr1LJKe7MkaCrC
wnEeuXjXD8TWJUzdj/icXIY7g3UWLcKLcezy672xmZVYgsLCN/+A2r/vVf++HBwFPHZWSLKVYUT/
d5Oh0NDrWQUYsDgzcc61en7pvK1VZkyBZpVdWxfrIsA/Hzln4BTOmQaU+qcLkdVNt6vBNnlObWHH
CSKug9rP9nqibagK6U+mf5T+/C44vVdzBtpWHL8zrunf7xgjrqZHNUVQ3jniBZrufWJiPt6fmT5z
wDScLk1Z6W+h1+vriZdHjfjbS036E5SNODzWaCQgZ/IwWg3SFnAWy1uky+4VHUB6Q5m5G6v4EpUU
IobrquVYleMVtTijNrM4+HqCoR+RSAYQ4Ng2eOYiE++8HAAL3v9samCUGRZqcTFinA6DZoSHEj/z
FqpTjcPV3t6nYAUaqaH3fjV2eQmKwn10PX3p+gPWeNgRmgiat1FV/ipXbnYo2q67QOTtLowLmHSk
LHDzq/ufgx+LtolDammRRPRfjdg93G9KZPrMA8vK2Ic0qVB9YIDqqmrZR6pet0UZUDEgaABpBbsE
8tpK82W+5L5RV8/EHvNZ2Ib+zWLwvPDBTW4EkpKVSpP+VA/2w+AzaGQKQfqHoxXviddhnU2jK5Mw
+VRPDKubIQu39yOfeSFkuD/HmiHXnY8puvlcF/iw+4OLAn3xeQchaGbqMfe6/VQhzLM57WxGs9Z3
ehfZ5NlR2DpZ8q3VcadVeURDLi3BwIZ+1j1Iu1zFjLFv8K6CWxKNf1KUfL3dcTHTiJSGzil/RjZ/
uWkyJBRD2g905pL2Qev68p3ZXwvULfQujvlaGP5wqIza2aE+ZjH05dUsOrHxbHvC0GM6L47vvY5R
7e5ts4vX3jxz1SsTCql36EW9+azEkerf5lcJwNugy4r3qYSjIjU+PihDKyHbam3ZsVozWQv/MLtj
TPelyOV3hDXNXoGmW9jO18wn9GEjLiRQaENe2CsOJavAl+x5EkMHjJX0J3dntvgUtGlttu7H9DBB
3rjmk+7O46HAR/MWpNtEVsMicnwfjl3fBSifdDw2Xmm90T9GQaHfMGa328xwnZtgsKxl0ebe3E3L
geZunc2HTFFtFZahT01xAKl+W+UYsDywNsdJyB50q/HmgXtatkbvnSqj0J+VhYILZiN3GIwMUWJe
w/1E1K9P4wQZ8f00N6SKw78wml0bDunViNpgYzHMwNDBXWROU3tOW5MuYRKX71Ig23MLXOGwfX+g
gMiQKfBjON/ii904PxMSUi7o4auLrKO/m7p9gJDR32Ik4nOOtzzYZT494FIFvJA8utr0lIoo3vcg
2J5pOLvbLDFCWD3xduBo/yRblGtWYDU7w82enTYsH4D66AutttNHT6gM+l8eEIoTTuWGzTpceKUD
iiWQ0bdi8sFhVu6PxNDNjV9nuLlXg5F7vzp4z2lSZd/hCL944uXeMqOoZGYQ8CvPItewdQKGe2DH
epvxk5zv67Qtb5Xii3YTdDq47oP1f++i7tcD+3zJ2Si1OFw5/0PU6eej2+YOkp9eJdjI8/fS84Z9
PbTo7xj4wAaGwWCX/kYhb/qAq3jQrRQ8Q4nl1JzA9wB1rx/yzs+ArQ3uBvhD/Uxmybm31H4yjOIt
B+wABiw2HrV51pIELp4p6lLAVM4Pe0hdMlrItjBEyHQ47o1VUEvnGVQv4IaqlJuS/v8O03y6K43q
6BG4ffxUphQYuqtMjYeWhT5OjfQ5oGf6ZGTGenBb+ToYVNaVaXxAJQUfmuTa68RkkBx2aCD9LJIS
YCInE4mkmoL+WERRcOsrRUxBYkw/Ur3lmuvjl0qG6DndaG7W4lPb525pndncnD1jDMJ8cxfrJVkt
jy3MhrVuGBdo1vEqxGDwkoN4WahqKM/3pZiH+sBQmQcjtxdNirsKomxwHa46OLZjRdG/TIKi4gDD
y8gT4x8G3781AfjCOQrYJrI8sPO/dboUuBpfCj1eRlrVnEszrLc+vqV1PDTisW3rvxu7S7BDx+p+
hqydVNtbYuJSnXC1bnW6qUhQ23TvW7xDOza/p1MSb30xVadJy36kRelcqYaBrHmgav/7cqVf8XU0
ZbvCFnPHWkk6TOq3ss/gyKG1AoWZ8r/DUUgBjo/YOecHF7rFvtcH0CRmGj1atYoeqzHEMm4YD/ef
uP9R0Q1M3tG8QNFKaJMSTrTMhqjduvOBn7OCtVe989f91Wh4p5Fe6Va1XkGTrrIupXhqp70P9PZq
Vd/6+evnHtUeR5W7B/kgqweQAmy3dLvvze8vbXDam+GyYpvbCN2tnkMGRE5W7X1T24Za2x2ddmR2
EgcpNRUFTRQP084aYg53EJtekZb9HfVO9RF5iyb0tEUSKbIIB0dC/I3t10iEtD1o2/Mz9c60M2sr
c9dekdlb9cg8Cmv6QXPRuiL5ta5pDUMSuHO4J7+sQWwPWn+cGFncWyQ+2lxhRsy8gFUtELfPd/Q0
LQr8IysKkJIDSec+RqG1CrGQPmeczY78JfI7D2c635K3r5Jwj2/Geovj8jkzo4+wDa8+4oC/sjq+
Zgw3P9vXPlS4tI69m6Xn1lZJfa0ldbC5S608ECtOkLXHwKjIB+hdFOVT0Kw1NScPzNjrSHXjzyIi
HIBW9DdKK7nKIOW2ceU/m5UG2onDyjqNpdijRY3XLLPxymqdDoWPeiepoL/2Y/Og9W28rpqK5A9s
HjhRUi7FYxLr9nEaJ+Mp0J1feiceGXgtMSiFt9i2k22o8LsPjDOhUzvFvilkvC81ib+pBAPVhnCD
7Em99c482u9oG3SdRCTXROlDFLDE6sNc/taS3lY+FIcusfOzFsFhyAAKvEC3xQibuKAU7eCR4eOw
72uMzD338IutIv9kprDYMJXGLy5FrQkx2DCNCAHW4PWHxjb+ebD0Vt8X0MX0uWKAzAFNxMmLz5fj
/GeeGeWU7qa1KiGP4paoHlCsGlsH2t3K01COdkXP+TJ81EOOWAq9xAVWT3Vxx7D+fJbB4aCHHnfr
+986849UdpZBkmdbLUEpxp4Q3yISVladbsUXf7SMnabG8Ng1Mt/UegrkS7PtpWcG8VuV0uvm2Cpf
J0NdXY2JSsaJaiuAX569DkBuXL86UXtSVlv8tJ3OB36u2gfoBfaJ6UO6atIh/4lTZGE49C8xxecr
JYPpiNwAJSsn3NesYPkeKozL6bq1Y//Z14L4Vgv2pb6vjqmPimIsVHjBxnWjdt/aoCw3ngfZ18id
aY1u8dR0lfNclV70bBducDOgndwSPuvdAGcDXAwvPTVnKQC/WVCdl4ABGHT40611Y+Pp/hBVySsm
ouJ8f6UwR20MjXC5sCyfWm9KDrqfDstQN4gXbor+EkGJ/3wYS4YlU2G2B1UIZxeE9bSlv1c+d0N5
CNFLZEXqw7a2ivb0+bQ1OZM7VJYOB6B9Xmr7yIK8xnrzoldS35cdqNSq6eme5MMq1gr9KOaeSQMY
7UiGwgjBXiOLbOHBjlzFE+DyYPI2eVFrl4BR0CYvU5qKceie7w80mMm1gN7jJj/UnGzQRuUHI82r
npX+u5dqWCdQ7XrhsNPQUa/SojcuE8qjSzsN08VepL0ekQlgduturtsE0JtTZc5e5w7eFGcCerfF
+CRmA6DdczwtWlEc80SFJxXQP6oS5iCVsJstB/rxxcqqmgUGgirs8fFlauFFRULvNsAEP8rJ+SHK
mguljaNF1lBmgJLAG8EtaQbcobEWvIwcTS1DuxpQSwzKPtRs0bvEwBdhx0q9+KHtQaoMsZss8Tuv
IbCA6VcMfMxJB0PT0WwpwpAraBALv/SIpy5w0Tg0fyyO9IuQb0653q0CqOPXr2xnzqpu4UT4Nsjl
QTqsdBWMKf2pCNu/dBXtosatd8oC8GrlRbipQQgttDxtaZ39mPx4XVbOtEqFvTANqM1q2qdj9sOa
wp4DqI8vDSYpfFuU4OcssaYtvskfcjRMBEeZvcd0h7F08sQ2kxVoKHMaAQmu3KRlnS5p/g8d0Meo
4dBSxNkSF8abikymJHXwIIiAJXUTlhrgl45ycZH01GRYO3miIVtPXiywE1sPLVnG/9YxHLUromwu
/zL/uxkG/aBzCFiAtqvXY0s3trGAIYpSYSVjyqksTibqbE1wFt3YCkFqjvEi11pjVRhAg6wbHkm2
yHpG4qG3WXtwJ5ZFbhWXhDV+0Sns+LYuXnTF+ZeOzbTp0ViuzBpUNsMpPyfAAiMNsqPhOIjuR1ri
x7Ed+WaPJZA3QzxGQfOLe/Cn7HateOgt5LLWuEFwTmA3VlLwrJWxINdvyXaBJQKJGviOBNaniNdD
jGNpRl+sLNc7BM10av0yOsPyTRYjUN9QQ9AEsWJRsSGuatmd2xReOCKz7kSbLWFi3Fmy2DRZvYat
cCwqFFF1oaEb7qW21AZi7+niN7b3BPbS3XcT++P4y66HY1x1oPTccNsE1Yfh049lQkEGXAR6cYYd
2sJdFx660UnhhA0sa9E11mvfpP5KF+0jHzxbm9Hoi5mponv9EWvnQpUOSihzaJfKoA3h8I2uSnwx
4dC0RGZYHK56moFxF30nx2NdKqgYhvKKpRag0/Wi45i9wJIbDxBOm2MrzWiZi4nfzTaXvVGRhUz3
bOl76rtqPlwHPGye6LeM2OllEtk/mtYtEUiBM2O5t+bmZrizbVCmzLJCjDZugzLAyn+FDHzX2oQ1
qySkZok/hOXHNcIl4DX0rXVABaFrv4aoeM797EcGvrBo449KWdNu8q6cL3bcYdku8U1YfbGzR1H2
zYLEuIxscyMpDFgv8JHmHCQb20LefYumUi1E0fLjTU8ub4dwgM7TxL3YStijSK22UYlSemwqf+Mz
Sd00DD2hoeFXqBxw9kltQb8AMO6OmCQcVsxMjv1TTLRBkLbazvfMFV+pTfZBlqEApjlDeo7VNTDu
4o9ekfTWVQ3ttSHc2yOW1JrSYem0mBlG7I95Yu6ogLjK2rFfm2bGmysRd5Pu4DpBshL6dOirDMdM
TdZHZVlXlw7XPBRiv12TqQSm3HG/BehEQDM7hzL1H0wOBouqL7rN0PXblOkWID/lLafagwUVlyQX
GTgzPf0gyuL7FKFLsM21YZYs9+ZTrGjgt6LdJVPxrdDnSg9BBTWvfvQRw7NoVhz2QBXFthrWqvZe
zJRwILaqVWihmSP3pByT8tAVtHzGZk6JyumDpJsAuyoisC0iCui1DrV1S9uLyRYu7JlzSL3r6B+R
tkFPWBCyC1JuEvbOapPVMCDySPLxzY3gBpeq34i88HegYqq1F3+rBdKYeGK99uqjyIx+mzsFNMIe
doulanvXWYitqwrUcG0vNcsblwyUqiP8c/hlzCEqp8FhiUhqiPB65TG+stIvuxW4U7IEivLDc0q1
bTkiLbPR/Xso+47MFZsM72AzRsaT7xFViNrlI/ZhnnJkC8mv0KHk7NvCXbW9t/OF+9rXgLJEgAc6
Dkpt7U3QuBuG0I4HicbA6LhOzfJHLokuikOQ8mJAJsPBd5XWyAJhXHqsRXq5bBVFm1m/hgY6LwmA
cOhHEhXG2N8mQzKLJ/PHFlIObPStn9oldVj4axpgrA4V6Kco9cGYaP2DCoqPJo8eorruGQDiAYvi
TaLM16yF/dV4GZbPnJpCw0UT9x5rSmqVm0Fr6a628VL16kDtBss693+GY3LGxvkYeOM1dsWVGuIZ
sCL+xF6+SNbAtiHXw679A1SXgQXFR26ifhiwjKHvfTP8Gfnk7zrXeytqfsc+dF60nMm4xcbDcF1x
S3bTwpD2X2Qy2zvYb3+HZbOWZdzuTTwETVkne1d5h8yWYOKQubmDQ5vMN1lmWQaBgvCV3uzcesJN
oZ8CLzqF2L9jjKA51kqjEozjQmJ+mkd0RdBGPuqwONiiHc+s9/JmN6hjUx2WqDknEJey3UO/XA5O
+KZb5Xb0I7zSxTbtAuDUdUSGpXfscbEazZZSzbSjWZWR9ssyAYFsEGGUpsb3AJYBLK51qIOYbzq/
4ndNI2ID6gYOcAkOv8Scooe/qC/lGk3xg0kh3Ey87UZ8OA7VKf2D8sr4yVyNtLertOJik+NPEx9E
S/DhzhYBExatNFiPO+I+OAry12OZbGjDjDsWrG0JcadEKrTUakfh5ZOb3IvhhNNz22GzQ5KZOlu2
ayoudh6TsdiqWJW2+VrVybszqBq6F+3LSIfxENXvqUvBIdumWBm0MjOXJGurZ5bZtywXUKDjLGCj
Tolr8QitGBTM22g054L/3REdNpqW5CN3pDeQGogKDI8RJj65oiZwjEFh0abe2hxrkmZy7Lx57n9A
troBgARjPC07ZsZr1miLuSPCTMK3xs2Q2BeqUevkC//E0XNVwvOG02bDtyLbu4f3atosaW0mcep7
bF+WNOl9IfwdQpMDEArq++cStKyz1tCRfiL1jyn3v3PLButaVmRRVeCUgEksRDQLuy1ni+DY2QBL
Cm2kZCYrfpyN4zKzjkb4y5LHOnTKpe1WB9VSsvreZAEGs5lVoJegDxgceqt8QzbM1MXmHwcmdKV2
UjgFR9ooc7aUPucH0nZ2OIYtnO4pZGS0QK16NPXuV9WBYQcRvB4ZBHdeRNIXkDlRym9qoqyBafo2
eZoFVNsJ90VME6xK9SeJcbtzDcysnpsutZJxHLzIVVCCbjWgQK2hMSxFzBnd74sWgJlmwDdCfcs/
gXZkrts1LMBFHRo5HYCu2kzp5GwibDA+XbtND90Rk0Oxz2rQSYOW/+Vh5vNrrlFjzvPRowmuT2rs
plranGqpe4K4+Wg1g7HLpG0hkxgL4T43ReY/sAQ7C9v+PuMbLDzZ5JygLyjjpHlq9ErHIwe56P6S
qKLmyStZwrJ9HurBI2ha83mwG0wfvf2HYaPz29xEOeCoHewMpCtgffoyN9EqJsEeClXu6Nmf2BUz
qdakqmj67HAXgJDHFd/aOcMsD9ZF3USnOMrGHbZHfjsMDCRlhIe7KEtz7JWmjItJk27DGpg/JXWD
u00DEuINytq4gawPFek8S3O2sdxflkA2P0cRvTp5SUy+nDY8F7mmLsGElzFX5G59ehRbu00BHjsG
9waYy3IC5gIikiC3Jzl4cDD0Ij4Es1aArvVjPlUYpxM92pNLYl9jNh+3TcEi4upaJENaP14gkpDr
MmM4xkq8V3cSANZFQhjbQOyHJpJbEVfmrpDaO0KE4dK2xXtA+CAd6v6bU3T5Gb/GPw9ONp7DxrL/
oDAzvnY0HQZBTKcxkNuuCSDoi0xy9In2RAAhFgVemcKzcGCRFdgwGV30jXS3QDNQcFrVRTOBpvdM
hGYlLjr7ibynqdMSSjB7hzjmD9Jg46stCN0mWkXuV7JSkJN/1W/GaANUQqXL0StsdyB+jxmdsjfp
AO/t9DE/+MOM97XT9iAYNn7q16Ka/KNO5wwL6bD4w9Df+KrP5y25+JQ4heFOgC305WpmgmU7Ae47
GrxoRxg0iUuXNRXRX7jInal/1vv6L90ADplU14HZx9nSQ2s5Jf0fXf+m/u8oZbwRAieSULi6hWE7
wpz//v8zC3QeGK9xKNlENMaSejVcOr6Hvs03TTOjSaqpO1S+fyGupj4y2xZHHxD9RiWBeHSBcqMW
RRwO72OVhrq3DltVn8sMkcI8fTFTm1AnYXyXTY+KaYQvK3NZP3yOZgSuPUQPcQaONQ/xFtVeZ704
E7XS/WWiGa+u088AdvyrrAq4hKfZfuYV7qaz7Ld/7BpIQKSNfN2a0TNlR5qNluUodJD4L9zYp6Hq
YkHWk4BL0+i0de2gv5x/lnNETzGWueu674p1BTt2LVK1JH80+KnaDiYNdrbtlKh0k0stW0eynRXJ
JIUWZNCuypF22CeoCNOUS45zqx7IPCDhoCXCkJitNynLR5mSc0l6GOGnHp/r56DaN90nm213ZkJh
H47oe67zCi71p8U2BLl7RKZqHEc3CXZ6TbhdP9HHxWksJ6tBa2cYz67d3gTqlQsgZOOZ0geF55ge
QYe4K2wKxJnBPt8AtIy3qce80utJ29T0ZibEE1R1x/dMRobKjtyopxA3WZOQNZPqi6z1qxcjx27N
YUqdojgyQIlXHiemhomi1M7w+IOHii7u5nNRnlwySPtEc66BUivXDq1jFQhr21GlZE7zK6kisfdM
w72CKwsP6Ma55thsl7EawQPVJI8thNXX58mH9tT42al2i+xEzt4/z4JTowWnyYKxtJg8UnYgIPon
zy6m85Aj9g+tkLlFS+IW54Kb8I3strk/ot/NbyqGRtRH+Eka4hN2TjCk20I130eskA+iG7VVG0hx
AD4jD2UWlDigrb3wubKm4YxyC0pxIDNWNCU51IHCvBueNa+oNq7K3L01utiRa5FstbFvSOqR4EdN
F+u77povVTP5NOwJA0bNHs8j4T5qb0BGphuT3YrJBdiIEE325003P9PE+DiWOhEC831oaA06Kqd/
HVT0bSrgxheqA1k0h6U0VZmfFVEZnNZxYich8xBZ6hnKeg+lhIbri1CUCVPkKJtrOT/0BHB9wr48
L6Rn38f9eXDT5jFJ5GtYPsl49Ck9S/qiKixMTKPWeJlGZ1iRLRwv40IdsYwbULF4GDVhrXK7jAGZ
CB0TMw+tQD+X9uP1/kqXVH/erLMIgEnNxhLGQN7l/oydw97nnk4uro0Q3FPP8RwpMcg2AG9rv5t3
c2pFJgP1f+ekzlrXU+2kx6V17DM7OeJB986aVYul6eTGT3xvY7zqxn4Jzj2+pvBSbrWVaVTIYnpw
67ZddAm2Ou/MtKE+4o1XYGubDnoUsUV8hGm4p22/LWcPm+na4GjSkRZcznl3Jco5ATWK/G4zEQbH
zFUOV2l2OiA19jsciP6D1313/Gk8hBKZLQ0FKr77a1xW+aIf27/vbtRUFah/rFieqxySeyI6eWF/
hQeRcAK0ncpe10K/YrccD3eKW6dtPkUTsvSIaEPychsl57wqecws8fL5d+gWv/t3NSvs95VdgTOG
ME6T3wzlphc0Cud/Vw0ifRzGazLDERxOmZvQlrQ055fxmAVn9HDJqiK3Yh2nOskBdD9F7RjPXSWT
pzL7NUoSdklQ+j+qzmu5cWXZtl+ECHjzSu9FylBSvyBaLXXBAwUPfP0ZANc9fe7DZhBUby2JIqoq
M+cc07zV/XfphwME5rzaNFWl/CFT9289tN5Tgdr9gqFUbvweglU0TdfKsB9ORmH+aG5Dy5tbXvF3
CF7o23RDecudpHhSXD65w/O/VxVXD84FS7H8on1gLuxsSi2utH02e0BjMjt9Myi2BW6/nZH3kDn9
7tPjL/+B22nhoFj/xUw9AP30EltpuIIl2D+rJEKsQ41YbV8lma+Mx4LNrMUJUdX5Ws9SZZuZHeDV
EaHE2PQuzvO28ze27zWP+84namJhFD29x+kOJOgCtkJOf+whPaqpCg4MZ06pdJAwShfbjJ9nnJgR
MpndwBHDJSbNyNL+DEGoz7eaxRvZD82vDJ/l0su8iQrGg/O/zzzTMFllWnBvItPPUeKJLaPWbGFR
16O7rksUryQu6GQjvfi+Lna9El1T7u9TPj3EOpY+nbSlqKzpP7OTv5JiA2QOCT18PkYwAFTsiLki
84G/eFqXfeu610Gx/3o16C9f5N2JgXCzRo5EJOV0OX+h8utXF5vOjoRHH4BTABXZhRdTBoNyRv9Z
LoOUI44109IoD4Otgrg4GZBtkyvTvFW+Wy0LzaieHvsfxjx1939/KRnLYNFmgB7JtNfOPYsO8eLT
U725U1CtkzEyTmpiiXuYe99uK4z948ReY2JbuJAcRFNoAJCVNxUS7ZPvW/kqc7E1CLt5q8sGfY1V
bBtloC2AXrGjITEuDLqgS6WzOZllYoRUleJ1Uov8C/MmGkxVpfcWRWXxlP8tze+gQ9JVh622i0pu
nnb0qMc54a8BP5xbSLevjhmY9JCiIt6YMhnPuPf1tVrrYl01hJcNaknbYlrwgybqV31U0Thz4l1I
Vua77jMdICraPaZm46J5GqCTy1WjyOxgc5cjGP33dPDoiEnV+XgYH2YPRJea1kGgaGClripy7ufV
jITagFam662FYpXbAdnFYtY0zarwSjGGJ7P4LaNUuzOvGfdDzY7eHyuhVFdLg5wCsilak51Goavl
esfSrZrjKiMFBME9c+vkMjUaCUapTFrz2nQ+mtkvMY6wTYvSmty6oakXKjJI8jQxLZBpGLwAeYgW
iJi8kz0fxTnIa8cUV7ldeP4RSR8B1KI7JBMShUA5nTURonWM2fWBd/kHeqmdT999H9rYRVPn0u9U
Wcrny8Su6VTERKmuxoSwuRhPIAmjjE8QVDmrKLGyg9Din9kEjjh5eNjBc93pj2qY3Mln0U6aQ+1p
euCDpsNcNRjxs81V5ZGEMECOc+wW33jV+PuiYoQ0X4al0988bWx3BS4qEiDTD6mpf8MeB8fj40Hf
iuqcMHo46glTUs29QGh4YUzi+EcZk+k1clDXwtI6lAUNsdZVzn5I1i2hAcOvOiHzRJKDrQSdu5k5
IXlSwRZMAwLUJmxIZ3blLtRNGhejKF6GvP3y+tJ918B5pZzjDvNDPD0bwva9KQlOAccVXT1f/MiA
MB/BBsqnmKRyqyiGDyfE4q6GOoIC/hX8lq9cPwdRHp6lRrLBbBNvsSr8omqg3eKzcVE2m3sPE+pG
RS37Job6LRhpHeM2QkNgC/kUyW4PG5nRSprGd4Q8S1NvvFsNcmI3kha0LQBev/rQv1gM7FOJifIi
NC9AVB/cZJIU+3Io14jltHNh19o5wZlzni8jIq8XXSJ/I2bMnrKwyaCakkdoGbSt58v5C0p1kzPF
CXD7buhsf2mIIf0Di77SUv1r7PufErP3DNlDInt3KZ2eo7SXFw5oxoIBKXDzWcQI5E2uZWUb8BLy
clfYcN/rwVZBf1UGP/kwrmXcGQgfYKUpxJTY2YZTHHPJEhBm5uDkHnP9wI36qJ84FRBzN+W6+kqc
X1CXmVvf0TnlV3m7F92ULytEd86bot7mQu3OnKvqbaD0zibW+j8jdxkpveT9xrVe/s694Enjjnoj
ukRjoqHTHiUBGEF39BoUSrpKQdViOJlwWamdrppM5XI6nM1ftepq3AFLVTYNOuw1vtF2OtmD1rR8
7U5U/TcRN+pF80v9zqhsZaYg78u8b3YlhqDFRIM5ulOFg+YOvGcVH+ar+XWnjw0JG4h/Yv176qLf
EKv5X9Xqb2F76sEeapfAgRpwdeJAsZ8enOkhJ9TJJhKIp6FKOMj///3n7yG96kfpOkhsk9lgth0U
pGes+py4gn7CHUhSUIAC/6ceHaZwCdu1n1Indq8a2K95cF+PTAWUWqzd0Clv/vRgpT3Zr9T7ZO/I
5yiIaMJXwZefW0QgNsaaQGRiBSbAjUiL/x7mS46O3bLOdVJCHN+4lDr4/FRV9qatkNdUF8oRdolY
W5pst+zOxhseIEEFm68dxUvPHMvyS2Ta3TICCrbORkkaQtRYazpfYi1MY/gVO/aee2d4s9JihyWw
wauqGbT7iXIgd8/+dmuEO05dv1uAh0QKvb03XUKdJom2paZvsSq9I73tG4PF4DTTR7gLtkzp+Oxr
2nApIzFegE8PFzOtmVpI7zr9L0vsqx0b/SEnhOreaNXdDD3lyQWqcS5F+ttHPMV42/42zehvGcfB
W4xqYFNLWyPUZuM5Tv/mtFcyaor3DALehcSdV97atYqS9aeoKBcmjsjo6k+2Fasbv8AGQpJiswSz
UQHg67xXq0k6EldiFBOTUtDQvGQ3aD3ZK05PG52KOJAFBZOg5xoXKSjMabDZ6cWHCbZ4W08GuaQi
+cqJA3c9a+ZHSBTHoWOowUAO+1za9wuRDSDhUsb3YW+lf+qOAgJI0FutWH+KoHwPkpiiCDcghWQn
6ECl8kXAV3xmQ0DPKzt1iw8j/AWIdCZMzC9jUoIu4YFj8q32zYjFR9d3yhOtZfPtQRbR6DPtGW+Z
ezcPnzNgTU+esp3dFcjeV1riV1cHbdiBniPoU4E7mR6p/0zqUH5Hjtyy15rUVGEWfHJb+MTIOTnr
ee0t7JypRtn1MYyLIqObGle/g6HbuZ1U7yphFBjOkIiJovgrLEV9yhvegfkZyD2xGTG3PVFs81qh
UoXHkB6hSLGygi/4XSkeyNvE+WYwg+bNkzo96rjekXBy1ow8eDKiHn2M01IIDATUeA0HTKxdh7jh
m7mpUJgzS7GzJsF7VENgK1mRE0GOuKnDQ2ksLdrGJcoEa7Im19qqac3oVCdJsmUI+pvPKohbLWhp
NSSbiODgyQJ+j9MYrWs/tkeW5+CuO3S6QwPU4vzVola/utzKToJ5jjsd1xnGqSfRa8Qvqcz2Yo/6
iJDGehvzrekqhNp61hsqwzMjvvBlwK20iuw83aN8n0AiGUaOLTmR7dbtYt7krPbXQzFE28G1ml0G
QeStp1unUfJ9Qd7EvpEN6ZOqDuceOeYGrd+4J9vcPoiCQ1vu6ptsQC6vj2ZxLpzeXPdshS++F5Bn
aCkfURwUF3f6PCTT50GZPg94E3BNkmvYw2nxXJNKcKIg67GjXGucnENYR9RwVQ95m/+P7aW7f6e7
+YhHEOOxndHMVYzAT0Y9nhayJrOl3pDMWQs9OoZtaz7rvoKiOo9fHVeDRBN65RaQN7V2kuU6RCQr
38m+/l1WXvnqeU2yM1nTtlT5u4Dp2FPjpZyHtKz4CfiTRc0P6bpEWae+2JpFlW36nMBrW4mS79Ra
uekU+0eKWIXuauV5XnoawQldYnCCS8uL0/f/NmzVPSN9VJ7sIaO4l5J6P4ztFwIk/Rfhaa8p2/W5
EUp7znNTWbjuCeJI/65kZXqybdBr0i/Vu5Zoq5ocwpmkXflpt7LJjBqMVHsZgvq5qSz31YnaU5g6
yd0njsdKKu05kM3NmlA1SdrXS98Y1hJj72vrNEvXa/NjS32LerZEJZvXCmTATE+OwkStrFiRddbs
oF6GsYoVeOJqqoq3y0sCDpnpSFpF9LlgzNZWOGDFzYrNfGnMtNm2M1dfuV30Z0+PBXR+w0YtmZNP
CveVz+rorUGRyHMv62bF2sqJeNL18zfptkrZAIrN6ISRVIz4YSIZtnH8x4ELa0VAD6PB4M4E37rA
6oW9lFnwDNFME+M7dduW5tmongqtbvdjWL72zSUq0NnhHrrQxK32olflgYtgfnVsLiIu7DcaAgQe
F4SiCM8MzhCyi/vI8qskrBt20YTruCAsxRgq613zIIGY0iVMjdhXMJXjSbbE6DR6rK0SM/Y2GaoH
i+lhC7J+1I13rAJ4rzNH2UR2yWi85bfVOuSykR5+I39C3BifBdrV5/mBu4CUUNPMN34ztM/eBf2a
jz/EXs9bQmsX2a0qVTD35DuFJjv50LsE+hUO372T1Z9yAHRVlXa90zWnxwHQ7isoWr/VECtla8D1
4GTIlI2z0vzADJHsq6Gx1/MljutDX0G2aowO7/NsfO51cU0TfdPg13/RrP+MGZXKVH32EOVqVF4Y
MSSZ0Z3HErXlIAmfmw3aoZ1ah3pGuFtdG5+hI8mFwgl9Lz0rehZdlhwePxb6FZNbPIcQ5ZbhMpjU
9AUfy5VbFuASZtIzFVtMa3O6s9MhjU8VfGe1Q501QpXgaNoxZmvi8+OpqcTxOdEg5vgdy60MGZ+L
MNUffiGW2mZVDIVr7m8afT1SNEdSzQ29VNb1ZJXH59mcAb/sm4m+Pz94kaasLX745b/XahBa56QI
yJSjhUpznSFAC+JzZYW9udLTodxY7KsrFvSag00kydDRS/K8yq+iNoLTHHXQmkSfMXUg+WEa7REx
2GEmD+Q2d5HeTNWSERkoJsJIrgwjyE6l50W0Han0e6OEnmYGf5mD+JwqiGtjKfNfzUrRScAcyISY
/VGj7qL3JLBvNV/W2hjvgP77Czvwy43RdC3m6kZ7jYnvPKAUYV0f2uxWdGQr5ZFOImYp2i+qahLS
dPsD81S1qacxWBYQzmVNxW3HB/H/PFR6e001pvxjpf4h28b/UaM/Xdg/V+xQh6aMVwWL8jEkFm4A
2EmKswn6RcMatRn7gf25z8kbU2EyVmHzIAi5yNdf6goHWIJgFdIAsp5YURF32Oh3aKbODxBwb2o1
QW2S4S2u+JEf7U07NsPrfMhsrA8rcZJrbZX1U8comN1PHN35wG93RODO187jaQGzN4YafBZuTo7p
oF6aXGsW8VB5h7AhuS7EiolhTQAFxYdDdxFy0lMmq60GC+hQVVR9c4krBxWdV6fEJ4ZdL0E5eNzY
J1zH1ROADbI4xtb8y/gBZVzWBKe+keEpLv0vNyupSJtqWJeORqL5jvQD/Ud67oujqONbbRbbXG1+
5j8fOavqs4tW0p46rtPn+uYVrLLByugjdF2FYh8dr6q/NJjZi0pEyTuMS6JuByc+dKRCrCKH0cs0
dSCwGwdhqh/bSqc4QAe3xGMADcmtifoNXRzYKXUVCVXHufdLEgODGIXfNkF3f6qyKfk5FsHniHls
mUrDPPowbV9qj/rSFtVNJZvtlLbiXeP3uHNcZ6iLP22+Usdl3+fpPfHVBmogXE43+RO4XvTtJyCs
h1h5D4mvXpuIBlC6WvJSQoy3q/B1hkt30vwKnX6Aro7OKc4L6zhKOJquVvuXzHfbtTlY7XOWFBbU
9LG9RyodzTrLmGYkRrJGpSePjgOiZDoHzvtZab3JWuveNFX9o6TedGoIKWbbM/ZZkjqGb2bpPUu7
1F9QdNOJl122rcxsW9ZAosykZg7meFOUBdKvZTt2KIWnF+cvC81yT6SlNQtzrPE//29yzfwsR6Hj
uA1wRWkpyTeSzlQplEOns2FTUUyPmMDouUyv2l3gbsaquce6L8+ZqWK86tlU7LJC7DJdzl8YVF32
BFtKea6k5R1yN1nPX/33T+KOYW7ZK2/dFNc8AETdKxki0QwV1HV+zTX65syfcQvqhxAYFRxDpIpi
S5x0c+omsf38LK0/mf7UhE54DApy121OVYI9UBkK5DmIRJBuockUDOPfEsjn+yqgDV/0yjfzFdR7
YeHALiC8O7Ps4Kh4enr694AJskTS7nzPDUeRqhPAGKK67I5DbujHzrGNpTXYTfyuB0bz1HFsWNUu
LO95NbHyCmBUjuZd7Zt9W4XVklBj/xIE0fdsmMuqyNiHMRhyEIkgUvG/bud9qGms+NQlOjrb5ow1
KlnbRhO80CPbZ8DZT+UEAQmGuscxRp77HJlCSLVavddB7+5a/VCb6ZRVHcnPXjGveZ+N/BLvrCkH
4aD+H6hXXkLi8HbdQG+9V5vfIrfqXZz7+t5p2n1n6c6ypHI4VDEcysBjRKEOdbI0qrr8dEUCJUO1
V6M9UbqUsbi5DTCYyT2AYxRfVQdl2+mjc6d55W+0L9wLUhPniL33apH4injU8PcGcUDrWfwyUv0s
DJsJxn+9X2r4dWMw50O75dA56kfUUJJIRA8bYON3MOYrELeF0T1pA9J5z4E2Ou+dcwNc71zcNkb+
R2kV71jY7rGJGLDRQbWOTJe/kkoOTEy4KggEwixiyict/O2HZX8dYs9b4to7qFPbtBz8Yo3Ji7Fh
w1CAqOr8S8n5FWWX/9Dd/tvA6nhjbYw20sLoSPu/OSvmWgrSunXU6I/kiNGmyYsagNPPtI8OdcA8
OPhTDE+9V+6dmf1eqTkQQICMRtJduqmTMcPtOgRZjVE5n8LKmlWL++NUKhQf2mD2SysP3/q+a7aP
YXeTtOExNw5NWtr3eoBagZDHI+FJPwLAsPYoSpmB0x07srLRXU+BUVc6HPvpv+bnbNBDSgM7nqB6
82uR9Yd9sodNkQaXCl3KshtaGKh5MDGL5Lrk225EZFmvU7d5j/QHUsl0GQ5+fLYiznxGtRlqRA+4
YAuEt5NukY6n+dzpsGumr7qEuB2NijMKs3ftJQfE4tVe+OFhoNtHPeo2RhD6IcQ8u7LgzsW2E795
XZduTZkWe4aT9o0kn3GR+djQbWHugGQRO9127josXSVeExb71LWKte4a412ZPNbe9DA/a10jQvRM
9i1DvDvSjfFWEfN8lZZBXDjRS59KFmTrLLFOPo2jc6b54JZB+n56OJaXHVEix7r1wjeVJAhsmdph
ljk8PNeqow87tjWDo1s0XNtAuTLtUe56OXz2aey/lX7EOEI0C93GZefZ3DxJkf1X6IUkly//Hajn
nqOShf0WP8xb5Q5TwE+ldPvM7m/ghdxSJSqUtjVEQcGBYhr+zc9aW/5qXAZXc7tudDRxsdVjbyuX
mYjDZGURjcG44FhgnYq43+PtKFfNFNsVAHsIHC271Zqq7etp9kx/GLz2mL01Nq4XZAK/OkkcVulr
43bGakRODWVVGyHAZBnm/17F+WhGPZGUZZhPUTLXRitHbgLWS6FIsgFdMcpTmKlHV/poKi2orbsy
8liXizI+ZTUf6qLWd3ab+oeKQlxOHL75a2RUx6dCVqShlwSzt5k/siKoKKQQtRzcihCC2m2CbaKg
ZGTjfHU1HwT/3PUPXWNcOo9ZmQM2I3dSsVbc9iMKNFZE90sZkme8RpDODWtPRBRO0orohVQXPwbY
kA3yiH5hFcNwUWWNHCGKiwiVrzD3hiQSbEDk1yppcPCy+KARRjEsSkXT97Ea/FedOu7YbR8flUd8
AMkLIb0Fyp0hITHeGA2xqiOy3E1mQ4xJde7QhsE5fpXNLAMU2FefpyuDPIXr4/dq6F/cbKHeqp4E
A4vE20edRBO+3851bWcLwq10giqDaSpv0Nc7+UbprEywTEvf53zCQD48YfoGtjbNTfziVcmH7D32
qgqRQ5iyPRTGOhiFsveb6DXp+FhbVUf4rWYc56G6K2jDCJgL+6KIX7Ok/DWAQHrSkogWSKHmV4Vx
IaVjVe0wJqRHu7ARtZfGTcn04KOyFUp7qoUxYag4+QhmGZZfeuGyqGtML4H8KnTapyaV4Cvzo5dE
C/K9x5lqa6Q+qiiao9uZV6wmxNHNEIR6V0wD/WIEFcbPscJ513x0Yff8+PIIbyxRXGxghaMsCCiu
9sDDHlF/taPckev72wDBswkVxq5IlMZghVJnLzw/2Upt4jRNNkFI55KYompcK07t3bueVBJCtdxa
RzCvVddcPZmTgMfI54UUtN2DEo0swXvU43ZnBVvJO7EacdquolgVO4LC70kQKhfaPdZSyUd/rZCi
GXYtY6YumuYHSPlbHRmWi9jpQh/jriZVei1c5epm3XCgqYNYpCvkpw4ifTE/BHnjrB/ZDxgxB9pi
D9EDmiwicTj7LIJJHzpIS9vPzP6OtN2Fz2ySdBuf/kXp5trZVLbsAPmlsvW9RQNwP4OzmP2Wlsi3
it+YOM3Uwzx9sFQgUoxXYwEPYB5rtGnbY312h22MMGMd1lKuSswg2D9QBBlhsO6ET9QMA/VHK0Yi
IdoHpXOpEf98+M6QQPVpV4+bCO5bFJkB/sPCeA9yOrKF4tobOFDDC2z6rVmO5NEkOIjmUYSKoSDM
BcCmjualklrvnZJG30GCEqUlDs4pmBPODH4fuemm5jOP6htyLq7t6lhZhbUSklOEVdn1aX4IVPWX
zkiEIzkmfhbXuN6HBtK70EfKnXdnB3ATC2BKGN8sn1Qjm0jqqGTp0yhQ5IQtsoZiw/Qt4W5LzSfP
U6EPlfZtvrX8ymRnzLqnyl85FlQ5p/Gnymz6QP64TdR9iwzmsKUpHSQ4d8RGAfDq8RkTqhItUgOL
ALunQd4yLQmhp8muSlB8S5brRY0Q+TgahbELS6A6XT+i6qUm21uqU92UAPXKfKkVGOjm6J9ABNop
rKF4QFJdVGVn39EG7GnG0wWWw2omNFTUIWuF8eCN/pWO55r3pij5neK02fLWVKX35GgpQ/RZlZjY
7XMjPe//XPIHUB7gnS7NE5pEnHW7hFCzvLWj41jKv/MnNEd6xVSjozWWRWRYlKIjicSFLJHfZOky
0++M2t9Hg7pOJq3ODFig59Xs0vCZDYB8PNZhJtYGjT4XB6qrk/Xh9YF3hQL9h6bMthPoWhwvcI5R
0Xzptg99Yzo1dYL9K0mgM5OWl5+iNhHPDFc3ijS+awsPS2Qa/0+4FsfmqQkZaGalzqg5AUzITw1f
PySTOacXDD3DTFMyBkstWrRt8lpkNGSJxLL2vZ21m9TXmve2T9eMHOPXoMqSF8AKoK9QP5BWTPNj
kk5FcSOOjzsjnXTfTQd3wXCJxQmmnfq/A2pOv0EmirE3OjI0tYk4Xmqg5UTRR/Tqk5fOr4MvRUz6
79aYTEtuewgNC2P0qN+dksNZ5nmkSTpGD46V4+6/h1nOMF9mnfmmTBF3mpD4nifECzFa4rUBbL0N
ZcuObzb2JtDZZp0IBMHMUxj1fFFVJK3NYAUsaN66dFkxiGoiYC3J9MtQYqru0CDWdBh2UZOHm1aH
vDstSV6QWsssjIJ1QBwXPoiyABkP1gHdZyFXBLSNlAbTUJm14ljEfr6toCB+xvK19PN8k+d9wrAl
fNGcXPkxQBxUVNoLLTMRViC0opc/NakU34gUJpARIgITp4XSChcbqsFdM8kQAhjvbqGxbRT48wXk
2V2Y1dlWT0zlrW29W1SbGtqJLKfADzx8MJWAcutk5pYy4ok4JWTfrQnvlCidcW0Fbb717MB8lf5n
UbXqD/zH754/+kVBOszJtZLLDPDX2/yMONqSbgaC672ly24hphFKY7MGleZwS1K7fXFqlggria98
VBUEkQxpRW9/lIWn72aqVaCnN0QOw/6hI5OoLLjjxRFwhwWBUB9+jTESU7VXPBwbjXNpbCLp7WCp
ww9kPwjUPYQNZRXn0WfQNkSd+q78cJ3SPTmYnEp7wJ9rF6ApOY9s5qaT6YzOrlPBZduCG9KE3blB
wF5cyQ5Bb03d4OCmXwaFlsApQ6UlyDkSbVSvZ82WApFwMz8ThpNsOoanSyHHX63d9GfpJuHWD2KY
ClHASLQtX/wCvdlQgSyiG+IcSIfSt0NC6nmQMagAuKmRxx5pt1gHIsJiZ/i1vq0wuS4rdot9SEI8
MhpibcLe+d2UNiRH5vvPqWeenTH/oxKq9xQRGYTgN+Z2yRB9x6bj7+rGfKnHSDkmQZvi8OYbqomX
f+Cf+JObjLvJilgGsRM8h9iktgzojzqqwh3pOpIKL7zqCXHyoku+ZzJla5u/QcpZu54yFhEgeYQK
52KYJnH6J27dHb6b+MP3GyQ3fZkfCmJ/F5VlCaY/NAZqa/zdqIRxpy4AvLjvITbLwFzoMSadB2rH
JdAni8or/KNza7b6W6LE0aoyFGfP8DwlqCE1lz2gCfIlm4JROAKQ1Wh41s5uyuGFDvQmjlFV6WBv
Tp2V1NewwFimEqGyRplivCkh2cFp8IHZhzTZrrjMtT0LPEVU96JkP92kJkq16UdzUvq0jUNL2VC2
YBVfRFLFr0micmNOFprH0mc3+tvcEpdJRJqRj6JibomTmLvEtb/VVNnsm7B273Y8rFGID79sgcQS
cZuyVxrjj4LDjQmwal5t4ZYrndzBI4eo4NXkjSD48aoKPX5Pk/BepFH/OdZlBKUhGl9MN6nW7RBu
/LY5OK1lAiU3flkoU2hC18GFFTO4NL5WU8Da+TZTcxiumPkuCnDa1yBG4ADW5qNvEH2pbHYr1Rsv
7BPPspe0EvAy31Lhog52nHbbGFb4kkAOoHI46wSULAePqAuRKZ+zrP7RJxiKQsVy2CINbtJ04w79
hYZiukEBTnZt42IniCpiW8ZeLnuvdq42SONlMkCvkSkmyxT1/9lQSvOWlOP3/LfI//f1jlEdljhi
6XmjEBVMOUToEY9h1EHq07qTYfu/zRoiY+K7xkXV8RWpGv7j1ELEmNktHT4+HStOnehaSeBoae+i
VwHcbDArDNHofkRELS+jFJeUaeNQ6EEMr81Af1cCjRFOWNrBCaKG2w8fFlFfbZt3u7auo22h60QI
IDS7NHSCoiK9yD6s150Jx3iYNgsjpVWKLptMl1DX932r/w4S0OK65PZEGZh9QCMewcy/a1ZtAtwl
5LSz6uwuvBEDL+0rnDtZ/qwhX17E5NAf2hxUmVFk1Sny01vkV+V1qKQ8OU1arRSEuCtFJu469nrr
YFB4L/vQhwJN83xbOqazLrwKfYNtv2vSLU80S6pTrxfJhuk8ucXez+xcMSb7SgpkbcHHxz9iXPUx
+W1J+EvWuWUMVxkZdzSwxU1NyDPTde+PBUJz5wt0h3Mf5F9bpNWVTaEqp9Eq6E/2xjbRpEY/koaR
0oIjxK48zTESlOqOKN49XIwRja5KdY03qlYoga5JtQavZ5nm6bibW/IiQnQbwaMUlAPhdFpM8tLc
D37fLd3c7jf52LKMTp1NIhqape7muHbC5KoETvAJkMjsYqJvlOq/J3G2VrVY3COlbp4CXIB4Ahuq
P0RvBCkvNBpIt2ioPz13am95SDaFH7mnx6kctesU0uHki1CaBsAoq9vYjDE2fZAnLxWnVM8Ql2LK
cScboTiV48hJdbrUyG/ajUy3V84ezJHMoLUmRKn2vo4gkhDhZgvtv3xljs/wMzXzH0N5Htjslw8/
zmMtMkPWucjw1VObpOmqAAP9avj5qxMzakBa8stxAw51MV0aKRFNtHHxMr81SODWCPL2rJ3VraUn
R3pUcmd6Z7yNxmTVbhs+cEo46WjqZstiheaZXJLXir/O2lFsd0NIAf5eUPenkAB20wuy62yZoCTx
d/GIHTg2QrTFUdYiOMqsF6W29knV9k/kHVovtu04zJ9VRNIVUJUa88I1z0w0NnSHVeb5+yENhyvH
emdVt5aHVamGOcN+t3Ucl0m/jZ+/7Jrh9hid+fhyVyIv+3Od0PxC9VBuOXvYG87dw3o2WYCL+e+y
qcfmbbzOAW9agnIuGpk/BFPmSySyeHKW4xVK0UHgYaOvQd78ybXNFA4ltipRCOpIvrBMZ10v0ia5
dMOQw+jU6UVsZSxCjHbHyMAQT5r0AzJd0Q68dCbukIWqd/zePjmevu6gxkkYgFXCgVNvRr8MNzhb
7WB8s+meyX1ZmU5unGavpC/JIi1H92KUeA6zbACaAHNvcBjeE6PrPisq5VthsTo2Yp8+qmqB8sg1
bIv/YH4wuyC6qfhvENir7TpLTYRPDJ/uj2cR8qV5edf0Ml4UIkc8mZT2c8yB/8Fsnn+OhJiDFT2u
sQ3520mts47M1sp9LeRrnqvrDq0qIVf2uGK1C7+LscVlLNvu4BCtTdPTY8Fo8w8deus6rRnszl1q
TpCrx/vTuCYhUtPOo0UC2RC7yaHX/E2pyeo+IgTdu2VfcQy39GXYAUWLdLm2LeH/lFJ/LlTnVRSD
fDW95JuYqfg3lqjvrpdACbTuU7HTA7ub+R4NpNcyamQm3wfRMnCiFeSF5NYaAU3swcOkU/fqNstt
C/oTAXQTINyP++SpRQ2I2xY+hcaetSFb5G83pSF7QWnuvMqD3ROlV70fEfJTYT+6ZqrIGj7soQm1
wm/fBdU48sjnh+HVba6F4SaLwB6TO+U071yWlU8NOMWdHk2MFXBuCgfvF+n55UEQLr6Qk4Rvfk20
P05OxlFlOXdVJuaGSd9dYDnDkSeNd08nQV7VleikzWFZMk6RgYawS0JkeytrGgpBLR12j7WFWOvo
PGP2XervLe79o8jdHkEDE86u+/QbwcFuGIkfWFKhjKAPCrQvqd7SqdVi/aV3/oex89qNHEuz9as0
6p499GYw1Rckw1t5c0MolUp67zb59OdjqM5UVw0w5wCJQISklBShILn3+tf6Fup9mo0WnYKI8DGA
MOjsZAzkBXLPzgbj4vJaghq72HhVDkPVRiu5HNX3IbHcvs/KDbthnPYLQd8y4ceIQBu22u0yQZxM
K0PtfspL2dOCId2FzQM5eu0pCOEVpcyofSJI1qYJE3b18ZQedZvnqhRWf6c3IzMkvTrNWSH5QTWS
XlLsbNp/3w0YFq+Q66CZAi9s4uYnbjTwRXWx6YCtkjlnVrucM2V16omNnK2+ks81o/zNSIHH8fsF
HC1M/VaC8bLEJ/ydDDLq9tiYmr6qlpsbjn2EXyNrWwclZvc3A36qysXq2+c4R9M5l1Js8w6s/z9n
SR0TD8rBmOQskae8F7QLs0jF7M/grm/vcy1h51TZvZvRBHT4/s1Av7rBYkG65W7aaAaXG8mDb9/E
60yG3EN/33aMMssNwW0fdT0LtymzzO97t40QaZeWFXHV3kV2pBxUFpfQv8H83s5tToFFK4qmRbas
9rdigkAGTxWGULQSJcdtUQ9IuSa0rjkKQmDUc+6yYzJ+BBj5HK6mT0M1voLTg69ehNbqJvPdzjtD
oLZ+Lawfs0FUZDB6414rs8yz05Jrna6d40SWPdlkglRqhBYUbEItKQwQr3N1r+UaYDxlQVMEkxR6
haP9lGGL7fMw7fwkb+NNpjUt+mHaHrMphIZQAUONVSXw+ObSuSUazNqaXT7iwkEqzfxruVPQTfE1
pd2Ba1Jx+8hfPyVBqLt9ze2Lkb8Y+9J7XiomL8hcmNcwylA0mYqvsHG2nB6IvGulJI5kW7BmIUK9
8ZYi9guE7eLYiXVBE6uYaVjSG+14LMb+DMDf7llLKD6xVnZ5sSWa3RJkxouxwGpx6rdHDWruE27A
iPrQITqRlQoOXVG+B+yXD7ebJFapDMMPRP2pvhuiivBWHeg7kjBokR0r9wbLwlNqgZDqTM71Ei1j
p9tDkEevgYCnuWpMlm+U7BZvehLgz8I+OclSsMsW2wgJzd6dEsBu+jhqx0rF7JE0+rjJelA4zuL4
b/PhOetz574Z48bP5dbeWkP/ksyV2KeKnSCXyPI9pD765hDNVbEyG1pcUWCzPW/IFGZbQ2OBgf8C
oXbVd/Qs3NRky0rATpAZ5/0IFBEqtkYbmMYbuPIo/WIYrw56jh4dvE/aQIMenmXNqxE3NkNT/XJI
yL1P0khkm2bi75hpbyohw14ENdxqlg+8qX7Dd/UryPhdxmy8lxsYzNFIyIMYJox24mN1nD+J5YE0
8OHbF4SjkXzf+/NL5aoXF60thE/cqn4hTOzfMN9Op5qrrBEZzKCsQb4b/VBBxyUpMEJgoSeTrgM0
cBPuR14MSyXz3x/3erV6aHNVferTi9Q7vW9pnXZtrAlmQTR/lpPM+aKS5KuVlu1egsi0Bu4E0Y/B
8FbIY+b27VLh2PRUVCnI0n11yuRoXvp0w1XZs8gFRpq8yLVVuxQPTae4zpOXKKY7WWMUZKtdjTe2
3NdOmL5UlFcCPAMgc/uqoC5+9IFdbKoRUpPuUAmqLBeQ200XhI8V75xDmA5/fKjSunvK8oJD5szs
MiM9vCOJkR5vX59apB6+s2FdxNuRPsD+gS5gIDQd/SPqjLk/Hc+maQwYdeDJ5zZTSdY9qa8vH2NB
+D42GSiTRgAcJNrLfBzZLkX0YcSJ73Csm9EbTFJHkJCGh7LFw6MaLYeKaNY368ftpkvs/GprJAaT
PJ3WRf/xPXEcoyFyp6qzf0Ki0lGSv+oEnxcv1fhY48F1R1mNt5LAX+IsN9Ko0fdqhMgxJKfSgiVD
NSmXONesnYomSQ0gXo6xH6z3dKY5DTTKc6MKgaA7KKucNPZeruH+Y11bPHJWYuH7M80DxdKoRt3o
eLeHRPeo4MgnFYyS06zLJJsPIkMUxH1cMsQw2zep6mf+DInPGviutJPx6iQFU+4YJQYEFU3inIka
tSCUScPWbXnZ6mq0SiLqcvROHY+3e9HtocmlQR3yO9Rz416hR0QPs03n3Le1rLGJ4WbQqvlg1nub
YY9XayV7G21pbyUxfZeSd900UThi/SqVt2m4qrNpvyfGzOTFvOsAGp0spvsEaAj+uGOTRuvbB6Wo
iTaThKk3rWpa0DGd100yu7KTFWtVy4Q7dm25z/WJSHLmsNvXT3E1KD7+faY6uraAhZak2CgYFbWu
ignsLZVsa1vSee/FlZnSV9Tr82ogyl/rnDK7PDfvS8rE11FTa/s2CKaTqTakBRNtfoYu9qHqkvTV
6vyNLIRfyOmfKiroVBZEi0ncvzglwIkxdy6iNwXZzWWYHTqwP4S164jrusrCLBeWMu0qfRLXpDOY
tjJJmZqK3TJj/rNEUxAaL3x+1aJ3VRuTdj9ZQDaRiibPHLpsH7cWZPUxW6UIFQ+a3habsAIXzm7t
hxKn5BF6BLYun7T9XOnt9VsZqlTTHeYZVAQkHeJvlLJ1y0MKMB3fykpt04W0s6vqUB9IN/PqgZbd
EiGVtwBK5XVbKpGfxWjVgakXV1CsMdwbaE56OjQfcWHsjJG8X88Ea1MWVbGZxlDs8GaZV3lqY29Q
zPpnApaxKXCWOZlzhP0E11DE5Y7snr2Ri8k4KN39EpD/aCY58Gc8AwchY6aa1HnXWliz5JTxHF1w
cV+NXFBF96CG4UUrNPHGVWpqbHzNy6YZY2GzJ0tIlt4OnUutqTzx5V5n6Z/5AL5+No9LEPAZLv0h
6iP7DtCD8YREFZYklkiSNWhygeplI1WWRT8U61Ax41OqqNNOhcsBj3SaNko/lO5tFI0/SjuOGGm+
wfSURq1HEZYXQV9PHN3fyoCZk7H6DgZfMuKa0MEQPt5uZAyzJC8fbg8sknBkeBR9HdbLdDGHH2eV
g7IOU3Vy9VugGembkQIu0tW/p21V9ms9m2qqQ7Q3s4m1l6ZSyq3EXJsrMQ81RHgvNRz5kNTBEda/
hbMW6yzXRthA9S6UJmQZ/cftogz/Vz7W8lS4kzT13wbDflgihcSVXXPJxN6isNNUB4eCU4C8VH+A
dX1Oa0e/iGGut4PVZSsptALvNr2XUss4WAmOlNtLppo0nOht5Du6oFthDpeUen1spsutLpkkj3Yq
RX24PWJjBKD1hmP6XtdaWqNTJsf/mugaJ9CXlutbcN0cSN1R2veWS+r7bSoZLd7RTCJ8AbWVoGSl
6Zu+6FFjl6tyRqzQzPKHBnJZO8vUPYJhXge5c+4n3TlOQ5JsJ9tud4Ui1X6tDoyqUZHqugpfBpMS
oVgHU0gnoX1PBe/qlniKtXDdD111arP4Ks3C2iaSDKoqaDtfV2eGVZFichEwy1/fD2G8LAN3KiGK
0jkDesTe2mvYMqPe2HwvaUpleLgJ3XASbY9SlOFb6KZ4mCcyx6jsqDqj1uRnJkEboOZ3FTkZ9sU8
SWRCqmSLY4LD6yhBBUO/Xe7a6L/HYLlhsm5vtKx9HpyAyYWVkBx29BDKWl29tcrIvrNIL53astfI
mvCAzEYeS5slHzqDl9nUDoplm5FnlKSVU66hJqFp2yCXL42R1Nupk/pNa5WQcNPiGnd64VbWpG8J
Dj2Z9jKYlrqIDgPYugpG5IYwWhEznp36rNJdrYMogTtgmVD3c+BDMqoapl55a798m8GmOMpWUS1M
NxzD3W0GoHS4CkluYSBS5lJZFVKGnXDUT8sWQCrl6jO2pfvQ7IIPJXhmI3PC1pP8NNTug3xw8pRZ
cbhhsBT735c0ZwYiPrQss1o2qp8cVNeIlOYz33ffzWPpDbXVPGXTCKdBbswvncSkRZ5uZr7pF1wL
yXB1U3O43QzQ5r/vUef4gMQ4b0r2CcbJBkZ9dEoD4dyJl9aUJQFSjcNzzxtke9vuGmmlr9MIvCsv
yy8yB8pVL/uE7JdtHSZTe0nU0DjqKsgBfVZr/EbjH8B9ihOozGQJ+v2y4HJAzldK53K7wegTbAgL
jm4ugj8+dvvEZGWEZjFmeH00vnPmwb9u1cUhLUR4vm12SwsHq2IQsh1j/zY7Empq3MUZgePFHF5n
43MbKTo+agdZ0TG1w+2e3BuPExyWZkV7hX1Iy9jyyNUqL2oWfXUgJL/YvXokSvzCmAXpRaJJiYGj
Eef+CNB16WsJYiP1bj9T60FGthkYIH76qh8YnxRFbOEtgFr8Le30E80kUZa/l0sqlr0A8ZqiVQ91
LmBbRDmgkTk/kC+iWvh2lzMZky95D89WOw2wYtBi2uPNHlbbxcS+SBcr2loBYVqpCUIxmhZmrkW4
qxUrwVZGhwk3QnVeblo1OrRk+Q8MGCPqlbquWBMDQh/sNYm/VEZjM5HHKbfWI1DJsxX13R4ONbp6
PZyn5UPRQjEPOWv63axRudgAEpGaYx0P07FdboY+W26M1q1p6loJY2q42jFgKHTjQ1ek0i1lrrZh
DL9Rpi7nULYzFx2Jg+rWyR3LGH7Z1l3VXB8OjOCY9S6CTpz2gSc3eLNS5IwHmDluvJxFCISFR2wS
HyFFJevboz8/LimCzgPFcrHokIar7GW7NWmAdKvUxu/L0EFCN/8U1H+nVWN9DtyJEj5CotzgUpZD
Orx2ap7fS1Z4dzMGNcHQUiPMSgZvQk59SfMqYz1CNv4UgEo8G5X8LBczUBuOdm3QS9XF4lethBNi
w1n+al0yOS4VJJQalrlxgTLN0HQZiaq4JL12oOv+Rs2TktRgiOaB96UNpxjZUdY06UWWNuHYUF5K
PEJuZVaEfMl/wRmvAUAr2AvCng2HOaPG1MzrDqPDNtBRCl/kWnlSRru9TxQGm7z/d8i2C3BaYfyP
PvpUOpzrgrjCZdZzwoP4Ip0LazgxRgieBXtf6jEDgWU/Xt884vbU3IcZIsvNYGiOxa4AG1854hUG
Y+BDpv0Z2lK9TxfXCNB1JL2pAF5l00voKFJ+MiXpWDGgeKit6KNWFPv7kSJjyLCJpiOS8ck0isUJ
a9fz7dHtZsAiZ8w06t4eWbkCMLgAgm3EcLWyTNxVov6lIF0nCQUXyCC0hCE0yuDsi8FyTpGEIaxm
xf/OetirlnqIXBq5oVYGO4KkuHWAF92jpZ3G1ALdUk8DBr8UZOjKTIevZfRrFdqZOm9YlWW8rw39
UFtvo0YYxk8Wbn5njCa65MJfS5g/cMJispcXOLpk426ebXmn684L0dKMeBwtACw9x1Nn56/41u09
+at8rTFvdYUYwo25dMXbdd5c5040136Q/19Nd9b/QBvqtuoAorB0Xab/8O+FVrFQVIQM3ixqPdFS
FVW7Fk7ZqcG3ec2sp3iZqcxMAQ7qkHlJkb7GcMcP9mSbpyIPNDdXnO24FKzcTvoVuO8tYT2Nik4+
1ksZmPrmXAZ0qYcGiuntXqkL5iv4YL8TWYKayO+EFiaiGVQf9t5eWDkhKgKK+iglG1Uart86ehaM
fqXrLq7u6sdQ5kymJ8G8tyh7NHyMSMlyMy3FfJadWnsAWf/mJw5MVBwjoWCXSA6jLDtJuHZjf+ph
PiDXVqwQl1xaFzLGQnXTrnkHuKq18PUn+hVmd7piI6F/44tSEZguvPhiVeEBa6FHvKlmXcEeDqZH
3BF+N+baqo0qedNBirkV7fzHp/jP8KuE5D2FZdH+6794/FlWU8M0s/vbw389ljn//mv5P//9NX/9
H/86xZ9N2Za/uv/1qzZf5fkj/2r//kV/+c789D9+O/+j+/jLgxXm6W66I3k83X+1fdbdfguex/KV
/7+f/MfX7bs8TtXX7799lj1USL4b6dvitz8+tfv5+2+qTPHwf/z79//jk8sT+P23+zL/KOKP//E/
vj7ajv/s/NPCLa/RU0wOSgak8Ns/xq/bZ+R/qqbj6ER8wGbJhg23kjB8F/3+m27zKcNgJGk5ho5D
nU+1JU4jPqX906QpCdefYgPi1Di8/u9v9pe/4J9/0X8UfX4t8WS1v/+mGKr91+PRUnVV1/E/mshK
Or/jjfj5b8TKqBWjGnCce9RlLZh3O9l2WngZ5MDY1YQ28lRZOcRMvcDJgLKC9LfxBAccop42DfXG
DlWOJWPwWjutfTFHhx7Ty9ZQ8zdOWRQnAPBza6Nu1/iSaO1IW4WUyfzCYpcmA9txdoV4aeu+9hSb
5EOebnVdN1eR+qyBoeY4A10xh58T2hadG4C84HbsnQwG9wxqzm/pATBl04aj23LiVwgG1nS2O9ZQ
rrLJeVRHGopyo1kx6o5pyDEuuZrd50RXThJ9ZUBvZLhQiSflogFZx3CQsqvVwN/mkMOkjwfg1CmR
uaZpuRojS7oAOfaBHBH7GlQi55rmj5Glr/oQFwPKVyWwTVpNJ5BeyDDTBoncZHg1dfJebyHW1sGD
I5QXRnMjpvvGdulIIwSeDoqnNYHshpZDdw8sN3PWxr0j9wJ0oLGxcr5gTku0JDv7EY6iu6skJIza
SXxmifdKEe/6cqR8Bm3YF6xENU1ADsPNpWZ9cZrXceHQgEC6S4nrhWCuyGsp2BuLrNSzzahkMwTE
jyCUY+ML0HE9UApH2U7j/biPVL0/TmV2VYgfYAuSM8BxZxE1iDK8eTKDEg7EkYe+ocKeRUwKnGx4
62D1l065I2d2l+JSDGJ92sbwn6G5uQ1xGs8cw708Iycp1jSv2/qHSLsQcTejEMP5wqSLAIHxe1Va
b6LSmIyomeZj3zzqDQSPzKbZdKrk1xq7D8ZEfCQTqnoz4Gvt8GIcZKGRrRx1Ai9hRPp4WCkCs6hs
on52msP4OcfaqkfbOJ1PiZDtjd1UH9DwQW/X9BJ3ZeilbfoxMcjYpmblBnkZ0alsQe7uf0JdMPwE
TxDW55jiHJyAGqjJSnFONnTAGabAutOIPdOxTri0TsC9pt3biF9+Ow/2/ZhnpzAQgatm9GK0nfza
x1a0HpBOFuy1Ri+RHHhR54dCJU4kW1DjdZLQdGIC2Mp4nWCxZTr47mnI9+FAcFdrkbODqfCHSu3c
PlI2vYU3kcAcGctOYJ4FwU95ebqe674hGEfzQQ14mtkIBYwTTRlWUFGNJ0X7ZASXPfXDq9r3LMN7
Mvpj/QOzQrFJZIbHgZF9DMhdqSTgWbRjDIVC39hCgWebzq923ypeYw2cGRrtRW41ziMWsVkax8ay
e6p4ZSOJqb6oBmsVICSIsX4PqlcW1G8jtg/CQJcimCiNg+3HuFPy+rjGmJnhJrgrhEbhNkV5peRl
r7VqSMDsF6J8pW9pjom3YX5XO+sJh8RzkFGWMdOFIlHBCx4gqVa6M56bvJPXDXk3ihiVIw2NbUIX
UB6bBJj1HkhABqtnzJ5a6Jx9OlPPXOFg6ZW1pGj4uzL1vVpwB8xxQO/vZ7BCjijgbyQ7OcGqN9hU
whCt9LAdVewqtMdRosE3M4GdGrX+SiTvQoH9deLMjHwihnXFlpjyA855gs6QphbISpayrhfom0by
dJp5jxElQJ81PsPZ5g9dlLVnhOMdKTHBqDBa079cUUpT8PcaCBw5nWOvhTbcK8ypt9lAqrzL5OdY
5dhRMNF4Wlwzz0qnk9zVH5Uei+2oTJA4ZOGP3dK7Hk26PyrxwUiC5G5qNLdnQewDdgOg2gMMgEZP
bFXK16PdEUiMCLHHEdY1HReMw1sKS3GPzvZZmMwIcm3OqLBzfD0g0GFkRrrN88d5HjRq37LXTEtJ
fi3cOzv6aTbEh0wqxb0gJCPpZHRQRIoCStLKVoEtufKQV36nxv1dWynqeXGkkejtfBuJeqXHtbhj
G5ZiL51QcYkHck4E5ZTQEBa19joKQXvh2LHIFeb5aoJp4LKejjelhQUETfohiq2XJKjkY1uFMntA
6062DGXrqIJy1Lr9YTSleWaLx8J+6F/nOSQ1FECHClCZaORWXrUu1TdWVL4EYEXZrz6GWZdsjXn2
7U6m7qbHxzPE/E6dQZaPzfO01wdCzSahCs+WID+n8Dt8KmcxwyhFfw1DZoZcgOUmfIpqLX+sqYNb
SVK1wY5EfXLSVPhTGSSHuQoIjnc1PmcDwlpqH6d8fsTpxtZsJt3VYP+THd06a3XzkmoT7XmGGDku
5wcLi/bWIWzD9etFLpJwTz7J1ywRnU071tZw5tjxEBbA0LVlWxP7lIm8GcYM3CxopasaerNEZiEe
TH0dzfrbGIfvcjlV+ySOnA1jOnNZo85p+6RhDJRTEWNqlP0MY4NZVB+69ljCdgHBoSprUAoazUVI
gKKec+YFTbRN5rVa1/Za14b8SZ/zo+yVyQLtwM/UZzqbwxTfu/kZRDjI8Jku0lzarKVGdLuxkYnl
Vkl033GcbyXc923XTxjLEmPdoPjcy2oEOkM1xbtltm4vIHvV8/ARgvjxjDpOTyrsSBf23LhxWvy0
SRP1r2Vj3I2pjdBAhe2KdQkE8jB5KaLVZAfwmuO4wNCgJSfIFTXT2hdnaRO1MfUQIHxt6XSJEf22
VSSVfgfPgoprEK1mXVxE1ZFL6YwMwB0P21zmlZIsyfsTVaxyuiFfy1wQXIFKWFirVjYC9sEZQucw
jlMIx659u3FFI1n8QRjVS20lG8wnfLlRArLJvFZ2oNLmVYTpKbJ+3HK0KXh9T5KXYYxOL6XaCK+Q
Ipk5HIhigMa0OrRcKfB5rJ1M46EUyuGqqe0PNYz2OGxwls8Sb42gHHV6XmMc5bkH1dDY1iGNGFKe
v7GuDO5qSHxU7WI4bS8z2vyOSf8E3eqMtlFujbzB1dfnBtUi4dYsyYBoZIJ9hxYed5ASFWdT7VdL
QltmmberZ2ejOtl4oOb2hak8l1ALxTjYhfD99rhKeKuWD9Rh+0wa18ibTzlnLXIZJhRyVZU9tSvQ
tCrKh5eNqmW8sqe9BKEO2EMf3mrzVbHNq1oTKyaUo+E5D9IACF9LF2VqmI9oCuampUW7YNm/SpKL
Y7wLqWYGX6/oE4XxMPlFTnSckS82FfzhHDN0MHE2t1iaVZgJEg2KFx1tZQBeXBoU2RVKx7wcpUfS
INo4Xa95hV2/RIXMwWgoX3ILmC2p562Tq9061xi2mnG6VqzHsfiIsD8sJZm9ImhuUYfjgMcNgxWI
1AwMreVVhCqYPp+zftzmtb0Bz7Q1OLd3g7Wt7WDTSK99ZG5bh/joTFd5Cj8ZVkQuUTggBBEPcPCW
1A381RjxiYRnZg5XDkVqCDPACsjgNMKXBTVFLIbn6JMELpQGCDGUsDQl8/wu85UY7QKmeL744+of
lEV5sTn4lbNUcXpTPLj6UHhwUHwZ4hDquT/DeCBhuMgnhr1aTpx6oa4QsnhxMHCGZOI7dve6SYsg
z1ChCipluMT5yLfGHqRLyerE8il5dE1Md14+9z39qiCcQR+5aqdt6eX7NMRngs/dEJCwWbXPrDRk
Ur55D98jvpr5x0LuJ4eGVZh3INVIpaBuUPCEoZEurTmOOpzIhbmlQl6wmr2oyN+Fepc77DcCm4rN
Ue43itldOiY7m7Z8suj+ZWGbbuXyaYLYDm/Lonkk0NQVPiR3CeOH0zVvFTc+hlSt0TjpotW7zTht
dZL3cuOsk8o6U0HnYk6mvM15NkXynibaXZIBH5Q7ZsKsFVuznze4eQk41ynrc8xLreHs+SMqawx2
ss4aUP6s+RGNHJ11xmi9+rPTZA6E1wIedgrAzlD73UhOeuk9MCmJk8AVQatDlhAbOLz+RKbaCgdf
sLaZJzeplU3UlxvTwDktmMwPKoPizqY7XhwizDtboPTAzFhxAyXiZU7FXmHTIDmd5CmUkTGEYVeQ
tMM2KJca7mikMW0Sq9RmbVWnE7kcA7TPS9M7D6o+31kNeJqSRui8YyVR26cFihLhUGpltzZJh3B+
3Q2m8oS/gT5WLC8uHruHiI2iM6aWmxjTPXrxDyeIFD9YyGuzCHiadp5cYnWtVE3uR7OgyTEJIUya
uNXH6R2SE+ZY+C1Sh7QLBwZ6c/1sTiy4elbHzMtBvcB1goNEHl5fIHEXkgcD/MP+ksl44TPzMPXq
R2I0J0vQ0Vd6IdcTT6OIZtXX6ivNOvZrb5rLGQG28tSmvjKRL5PU7L2q5VdVytt14TqhxFOk71ok
esh7GrCJXsJP5CdfcpN2lQpv8RCyfteTecsgEjgaLaZukf9is8ebjcMQcJ+6yQLtEzXeZAIe/mxa
c2MubzMLT5BLs9W26nh5nC6N8PIFYBOd+eCY1Y8ubztmZ/kvSsU+ZoiQoAJqhZ2ZvEIhznc6linP
CjJOJjR4qhRg7+KpeBagkikvpWpUqbZRZ1CmnDrRViUmRk+1KW/Zos+uqUaNKyZD3cas8674/ji5
XUXfugKZzNebgJrLHOBfZlrmqi6MtbDamSPcyzM8pqkA08ESEvXDBDMcNr7VAYEpA/0O2/4dk8jB
Bze+ZhpIv2uhsuHIwlUE5Jsl4llHSvaKrBv9oi59jAMXZcSkmxtgW5NkhDPHtNBjHTL5uQBEPRm1
P9T1XpTFJeKg7JJXu668wnJbyaVunBGFudgqsLK/ODmKix6e7IAyqwijJWP5jGdKzoWjQfmIunMf
QyzbcIGZ+bxTPQj25GCrvTAiaq5f0vChrO4FeTDIt1LK1jX+ausPMf0MxR0j7AZHKc626XUodvVT
KcjAHhVQaVTFmeZDG7PYDN+b+ZeKl0rvelfOLWJ3oc9K0HWkQ8hupTIbTyVCXHK5jMe3xAQ+cpG6
j2y6DFTeRSgyZfmY9BO7YMpiMKSBQb03mE2ZXAj7rS2d12r4OswvUb/rJN/JXqX4EXmCPT9MNqfD
qzZxrb6fOGenOnIDu3IGwWzkvyIjcCN2oSHHU1E+4ufKg4de0f1Goph6bD9Ch1bLEy4PO35Og1+B
9LnM0kb1ZUS7sYjLCK4+HCpuHRL43dTzioLOzOncVvwI+LEFr3dJwZXYk0auklWlr2Z95XR7w8ax
+qoXL5l1fxIh7BQv1g9YRLSgJ3LnYNdSGGg+L8uUKFkbpANdiw5ea0tjtUu9FxVeZ/DERnjIO1oy
x/sszd0weQW84g6EAGL6DDv8fso600+txDmUa/o2CQ5z8hinz6SM3X7U3bVczThl4LhrHwtHnYZK
zxl/DfKxEaPbOIRt73Gw+3WFZhR8YPrptTWXd1FvBgg5gItsktMSLdhNtQmVtdHAETSANPRXfIaU
obGIUvf99B72Hw0OrJLKrFG5s0E71s8TcVkssywqmLOddPGxMIy6n7F66YitJgR/c3WN68zsvIZT
THFgaOcyiPc12mbm8aMz8EM5PwaGzTiavNHsVqg4yZNAVFoO5rdIuW9txaX0bwk7uPF0R0aiYGWE
LuJN2bORvmUh5VE/ghjNnJEfzpCq/mGJFY7gQDva82FWXyvetIN5nij0sg8K1IJwXlftDxmipLXS
0zPDFyW4C0BcYNtzZ5I9BRYSj7MjcpEG9qQ1dhWoUpBJQt1LxkEu1u3IicutVE+uD2J4DdIN50+z
8+nR1k6gp4gJ9+wdZuvVTN8Tlr1YhsIv2qoYY/6SJjwE5rXXDlWxJgjq6D8V/SdxoGU/iyVhk3Sw
sPxsWMcgx4kwDD/z9KxW/Y6B211N70/TPKT9BHkh84zowqmCxtxq/EWebB+MNsvkSxs+sDWvKfNs
wHKwcbVZqAQ4GHSKmICqDBrcxYtk7rWWi8Von/OcBaDxIYO9UUkcSTJdWbZXORs72WF7c2doCiFt
dG15DfA4G329Dktlow9PfA0dHYxACVT30ooru6OEXPif+3jHJTuAEoVSg0AMFZjn6NQVNb28Y+Xz
GD46+ZNk3fMzZOdsWbtMerfgX0ks8xQkBLv4VOsH6LJxfleyZBf21SrvWxIvnU5h59K6x/cD2ofr
qCbP5ew5yEhpldYaWKUaPLfSr0h8Od1BUn0CWC0GfyYk0zWIXiTtvtBhR7MNhLqZ/WodKgpRLq7G
cNdUR4F9y4Lv+yxPrNW/autO0a9dv5umrSBQD/XYxihwl7UsU4OnDKoYblV064NlPqXTJc22/Lwx
XymabwTbRqOQJGQ5b+6r+TVM72b1HOTnMdmjoI7FAW+/W9FjWeecwo7y+GaGXOa2csK3+BjU6jCp
tdsZG5W+btsX2ZpXmRNgDBqbH20zxxdgO8jxuIV+VIKT0/B/d8Z07ouDlK4t/b4hGmfjV6aHsoo/
+vqam4dqwQEvweCN4RrdyYmOhXNyqlNeXdP63PUrnqDc32ft1lY2PCNzeiry4zAy7H7rGHEknwmJ
vHy407XrVN29GGhDIedhZS0CKq0/qvCtHwh7gWa6ZPZ5SF7z+DBP97X+0lZHqdyN3Vqhs37eJdGT
OR5LLmID0lT+ZYX3E+PY+jnP97l6UqJDF9zRmUAg0BsMzvacXkMSD7ydEmQngtwP4KiBRCIV1D/r
cL2ckB0/KtkSyi92/wNnGzyAL7yeGQd1TMp8eqCbhhVpYJwpY69MYrS0w65TfR+Uhy7coFF4c8ec
YjclZzX9UShMe3x+e6d5CFe1cdbTa54/wwZY80qZFXBSYow2XSGg8szELyaSvi99eNGLh1zZqcS7
TfY/urpBtrSgas4+L2MOp2BA6ihmMAk8qSR+s8u1ztlhI4eeXEKRu9fio6LdO5TjaNJ7PDw1LJql
BOVbvBAKysOTWX/W4mluHwle4mBqE3Y96SIuuaOB6WGxLI3atvo/LJ3VcuRYtoafSBFiuBWkktF8
o3DaZTGznn4+dczFxJnTU12GlPZe68f5NyVqrfhRw5c4J3CtJwSWIdua3KA+844Aw5fhNmjdmfjh
6ZIDHiZ0CEvpiUtZGTc8P/iTyDPpABwJtTyQ9aY0uyp+ldjxqUrtu/vSunFFeezeWO7cX/xmOtUx
czyAv8s4O7K0VSN0tCdpVdR5efyDP8qGuke1/+xoDC+5n7k35/rVnG7peDHXItj0wkewlN48kN07
20K3Xop5uFcx0WS7eXzmXDk8v+UHd19Cv+Si+xYkeradhXdN+SeFviXsJwpqG8+QHC5Vo/vDkI/X
8tylL5PS2UnxsRya9tFbbxhXy4rXkVTxYPYD6cJLF1KDY24DcVfO37jQM/moESNmbvrlGTBnCj+Z
eYHsV/UDX1RofEukk/eozT8Si393WFqfVB9kYiGpERyiicBf+sgCH0SNiV3OzjyvCrBfs5lAQwgy
KqW9OLxynGbWc0lfE+2YrC+3QVKt32knUurAO/gHFCgXNjPVGE+2zPWaFg/mDYXs7Gmf1f7IA0HY
ucw3S97kkHduHb9W1G0imqLbct7y/8pkSmQTqz9rZAjsb55Dg1c9hXmPya9zGaxVBRDt1Ki7UXkI
ue7oQLJNpnsEuZFwC7sUUapSHa3kkuqmw5/j8zJkapOHa0tRMuES8rBLR5ubWTS/9UaAzqJT+Mhq
nib+wuA8Ohmq8cmuDb4tVKB9/jMQskhSHl6TPCIiYWOV4Bdt7mr5fZw8El5VUB7JH8VTjR9fF97n
8XvgYwnZ1qott18yXHsEv/Mkbox636GUaTfj+JpTuUUbYEYN2K4XPT10IEGA0+b5NlYbUeTaif9p
pIuMAqniPuQgT7ESvGTltqQbl55p0Y8b5hAuRIEg7PZviTY0THU8UDKLIUlOY0nKhRfR99B+DMkr
RzGm3xkusQlOvYGP8USpiyr5ICNF6JYIo4Jp2zO/AaIRHslIF7mx7AfLLlhOpnmGWzTabcMjLt5b
sraNIdrDuvT+CjjntunzdxU1jWVQi/pHjZFLRnjiZ/rFyG7huGtxVFEYUrPI1a9CcSJDYko/G8Ow
I3UrDtt28IDt7Ti5oixONhkRRvMBg5CfNLs546B/VNozj9/15l6WV1oqhsjDdKmY+3LarWrn0p+N
g6Hd0QIh6nCGR8VSWO5LirHN4YUO8lY7Qz/YHTvIAliVJJ9jek3aRylv+JJsZiRAHajqzGJX6Yk5
2hCnroV3xfhu84OUH1HNk6Xvyfmu6NyCLBoae0ksyxCSKWz043KZJhIMHnL/rSk/UfWF1p11gULT
YksphBFdG/1I/lcmu/KfsjwS/W0NK5AJOmqTv1p0aFcL1Be9vk7xPcteA6Lbu2PZJDZV8HakHHXG
muRodvd4uQzqvwTBZAjcsp9RQEkPVfpNkkfcn8xdsw0SX7JhCEvHsmvWC3eOTh21eodU+SSMdEmO
gXjKYtJ5/Wa8LrQ4o7siWJb5PyVI0AH5IhhnYu4qD2X87cmQuAqr9xuV6BMVoGShTm+sbrJ4GIp9
VYMxxiDTAn8t1UCI0N4m/s+ovC+YTViaSGD7iJySP+EC9kAP7vRkFxHEYJ2pbLdjifzvg2y9U/Fq
NS7ixES7mCPdxfwQufRhVbvR+pjyI0EDNMhl2S0n7sWYfgxOyFh462i4xxtqWF+14q/m9uLQ0PyS
fITCEckohNyfYp0qQqDmDTESYBV0vE8W0uALIbb2HBL2M45OFFega29NeMT9KajbbNqQfy73xwBc
ePnqDX5HnJ6F9aqIV1M6xTwyFfZu/HaKrxoHVhVwfeJmiPiaudcHovtoUe9z1zTgJzY6/UHTidFd
oyaWOgLCQwfZblikSAa2yIPE9p4gyhEoLa/sSUzdMkrsOfi39kw0yQu/8Hx8of+r6Q6V4MrOYqso
rUc24+rfFLAx42LJpKssv1CuVqovY+mHxkZV96F6SPfB9KJxx+fiB69km1Fyy0Cin8X8DZuqU8fE
Zz7M8C+H4CkSzZbHzxnwGGcL2ryeaoW81ZxOJlKZsJ8+AT8q72kU2Vl2ScnWQDx0ANql58nu5c+O
NO4vLSbSwA5lP7ScuvSE7lCbx8xiS+fHwn9rr6njARMxTdjy8sH5D4LtP0uSD7zZa/GLrY8JVzZN
6G6k/ga66CRZ4oyEhdcngeMovEbliQ9LDbfL7C7Ri1BAtJJLnv9DhOXw3AEWXPBU2PXgxZ6AO8ul
IjNjJs48zt/ZebYAohT/bdrkvTK2SrDX14m23WbWa06HRaJBe/KfoP6n529rjUF5r7STGB864YMS
0w7S/bQC1/tEvBu5ZYNF40n6ZVGlafuWj4zg0Z/IJTCVjZeNxdGiGUfUr6V55BadTLJOrkt7LsRX
S9kJHg4kKFWRCE0qhO0153EjbURPrH9CMCaIDUfNgfeH76GvYaEB44E4u4mQmBOyYK361Dov6kGP
2L6INOw/w2H2cuG3Jf8BeZhrzAQ+/vfoNLE7GgfU13YmX9cNiLaFKMrs2PqoEs0pR4MYyE1q4fbZ
K8mnmF2J9pPHpxY8Y5OaONLTEXDZLeF1OG5IAb0bxZdcnwf3SSBXo3lsyNNHHXia4Bv6cZ6OUvkq
A6y0n/O8M19F4SjK+yjwGaFXH5e6W8yXRfLK8rvRfLH8TsazoF9oWLepBeyzbRzeQmaMigZxvoAW
WHueK6Hm97vt9L083KruL2n/FOMhAikPyGVM2FWjYd0oDkv0TpGTNP7OfBQtN7CI3jH00ua7lXdE
JTcTv4qtRDnt8rkAgDFFoOkEMc4/yeWx6huxvRXPQSnjjCaOB93xfwM09CBQmFXsqdtYcTFVnZ0y
LL1oljYkX3jh/MLbIZEBT6HfovDW84qsTNRvBh5tBXupeumWDS9PxBBjXDMd7X70mI130iBKG3vw
Jp+3pvGixW8xblN9X6onzrdMeYvam5F/0fcUFAdN35o1O8/WND9n8naj3m04P9du9xGYTn6YmOkC
8SZqiHkp2XrOGa3znHkq6I08OZyjDJHBxbAtuyOCMYcZ4vjFwVB0VIWIV5hdmTtActgbKvnVUL9I
Ad3yKxWnfVXtNSaOwUXGyEsV07lWmFul8/TsHXBtJt8Wp2G1p9tIIxK+g7wY6nXm0uUNiCTvq/QD
djJtKH1sUUT13kiFM+L3POF93+iQ+IyVnPTai9KcxgC8v+K7lV0OCEXY1H/kDTf9DomYTPBZ9hyE
f/NI+MJ0D0mnNuAElETEMvSaCKA/85fGpVKdldBvqi3jK1BQUvtoEf2mBYKGqDOqPZtDLV8C2Te0
f62CmPZRNKcseS1nvALcj64+/jTpswsyL45Ir97pvAoNJlp3oj3GFl8xYzCWknzVzrciuI35to0+
svkQEtCWfFvVYBOEJ42bizmdguxsBS+0yzox5rCP9b23IB05qk4s2u2frlMR6Fi6FwaHPiearDhO
jYdnNwn9TKbiAkIH5prkP7/p99Lgg8uJYJABMVlbdhW65ct+F5Q3U3/FOhj6mMiEew3V3n7hmHdx
+W+wzdkEF7k6zyC548ahJpEjFLe5QeWY8llkr6KXAiGrOApeVqmUwGgjrYd4BnA+u425F8cTgBMU
0QERMXvAOw82+nt+0J4dbztkFME9rPTLIDGuPrTK5e9NND8TrhZlxUS7KxL/qdk2LMr4xRF/KAI5
MOpbPSsbIQscgRK3ePnKjKdmpEhwb7p17WpAxoF8PS9hk93xdLbWcZreogR+IZfdYLqp4b8eEdgY
2pqi8C3zRXhRR3rGOuVi8OuM7WukMVTPHIWY3ZhTGvM+LY9ls1AO+4MzlKygje6RQ2K5RIYDHgmg
qPRIGARstVzh0CqyZBKwA0Ck/JYKAARJJD7W+1rfoEo0K0K++GbqwOnIRs1C/AI2GC+kQuxR68yO
3CZIWBjWUsUXHfzwfO7e5Cb1zZB/cd05E0U9Tg8egIpoIDGWlxtqoZugr/VjPzMUbTrpWs3UTHmj
96zFbUBzh1WB7PdrRye7v7xRDFtKtqOCTdFZnKa49uz94lMY34b8lK0ggJ4hhnuRShJBeU4duGLC
EkwuHI1bumf6omdk+iLYCJ4f2iF5J+7bbeTL+uMQU9N1RAVxCepnCbUxCKIrGodWOrXrhd4x7Qbv
GlZBtcWmnxzLfN9+D82p6j/4VekDOL66l5cSceE9qz6wsMCJ2UPP2+HEXbdR+n8dgUn5/KFGhzVu
mDWILz+IrNW2Ph5G9XcRHn1zMbVvLfXi+R9eCcCdX3VD/UZPltwzF76px+DPs2s4fGLzru633UHd
6TSDy/xGLfBrtm1PC3ajJxE/AGw9gHypf9L0SMfXEPjWMnfMWLN849dQZ54lOTVr+rDVVixf+hZ4
JIqsdrqK2HmIQ49+WH9e7GqnbBI2kGa7TBsamsv22Cc7PjIjvof1uZVPYvgBCTDGW9DWju4Ryema
Q8huMBCXVmxyp7NrttVtsGNiZGHnYhS5TcJ0NyWBU5J4rajIqebHFD4pu2E8hL8Vzioi9rh7jQgF
sGJKsTOKDoGk6/w6ID4jy5YcG7YfumYBmeNQcDrGdH14rT08fMk+8sutStKdPyJ78UfrpswvKuVJ
WkPfhnQXAS+y+FdeaydGnxgJ0L1KPiOLBQFZ1gqX+FP9znJH9rnvFcdcbDwR+OkhqOFMk4OasINv
A+Foah9WPztt/Za8qNU1mt/X02dIX+XyoPqjRxdYbHxknOJTatrmkPIE1IhiX6YNaHh9I1oYtMo3
XO4oENtN4FHZrAcUEovcIcanTqaA4Q8tY7lGHzkzKmq13YhlcbCTwYHWbi6WTH7xLk3B2O/l9KIK
f4FC6+4bThRF3+s9Usm/uTtJ5Y8efynSDHAAjEJdx1+gQxme/+G4s65ADgBwlnZip2TGwKVbxZ9x
8SwUDrvhHzJQG4M0cmDaSKCib5QT+3Fys0BYolz2qj5yC1ID2+IP5IhZX1Avo4jmzsaTvewXF8Y9
PvWegFqC6LwT4GgnngVgIa12enCdYvR0h7pMru5lWwQ/YftPnF5r8TIrtykXPFqyQHpbVssSZuuq
6c+U/5ZrBwAOZxyPDfxmy8KLusUFHgW6cyw3rLb5J41t8/yuZptMKjBTwrJUf02lQt1u+uKjKe7a
9LE0l6DbmMgQFOlXRuwk1Fsg4YKDPelwWrzU+MGj8iYiE4ygfSRi4AWDdjA7czvAPwfDdwUQcFTL
Kzeyi3bRni4mI/IuWoMRCGxRnQU+ZrAY6YtTXG774DCVp2wVaJA+kIQmq9rD7N/CTYS50MvdeDP+
Wv8mT3OkjvMSCJas0bb/KCiaRi014o2+DsqPKJA93SluXODL8jhF+28SRVFn4hyVA/J6S69sZQLa
MsQyT6n/6Iw7E2/DMkKaD6EuhgWicRcEN5I2EnmIbPXKwChFugkfYFcdU91XHBFeW7Z7lxdE0nd1
+0EuRFb45VVnUBGBnOiU1nE4hlBDzdgSn/kv1k5hvEMYzxNByKbQH9D82rlxtVAx86QOD45aDEuu
ZF1MXtpgCzUD0n5NintPcYdpEVxEWq4r8eWzB90NdgsZp35CASG9mcIj51hJUFNJGBD/3q4SjimC
jsFmX+noXNrpgo+PmEIQOuFl2xQKFtAi4CxhbKCSmmftMbmtTbkKcbGzH+3yYgee4rf6qW/pUDh0
yo/aPFelmYhqqe+5jSTA0In2dhhPwubd8F2nHHX9xiXQE9oIbQnOL9Jiu1rn55ywjkYh4ImcE64a
EsuACIknb5o97lxPFokfDF9y6YuOgQ1IIzqMrWQ8M/VfMN7TikYm6gC/KkPcqNO5V70gPtbWacSJ
SeggWIOYW7suZ7Um8k6uX5v8I8dp1RebhjQLlqX8vTd+e+OnGp6i7A7yCZWjU2Jpdk1ubJffIiiO
K3iGwzGNL9ftU+KSEW/oPAI8tvGPGr3l/e3+PiQ3FUdC6ktu7DHqLCx5errP6E3INTxwjNJkwpXm
g8gjooZxmtn5jVvBBN4ju9/uSOVR8PdNEBa58JPC8qLO4sAlFZsob1vr+bQjWE/+odF5YD0qwZ0+
9UCSC22EHIHzl/bK9ROiGw0Tfnypq86boVNW43slPYoYbH1PsKnRbFXpFObYIY+A1QPLAl/UsZiX
IOso04DCEWyj+4jvBt3bI/BH64kO+m889h4ccxrfDIYLIildGQNDzLQnxv5/5crbBR3EeMxpg2iy
awjYufgRyZpc++U52CiQIEf5k9JfJOOqY6Cjz5594vHrjROX68CXrE+QAojzlyD7Eaf4SOOTOxd3
obuCfDlxuOseM9Q3wy3XpHmb5obonMghiIdklV+9e0t8Tt/ujMGTwYDzWbUAjDZVBo6rPevwzh9m
2gqetXBYuotkERvHziRzaBAcREZgWz2ICQJX4ZqvnQj0gQDexs8QhpAlvghkYYt4+zsyhJWPzPhn
tKCB4pUEFgcLItWBIMb5E8DZTr7qwUF8YRu8Gg0p2OM2iC8tgm1r0fwSYX2zkDnGuRrxTZEwjYmX
VNmZHw1vGEJeS3ktgz8V63uMkcs69fPKinGw5L3Gc+Caph/9jQYhckSG+apeo8ZRHGzn+XHFeaJ/
/79g5Dc0QcmOPP/x8d+FCtlYbC3hp+I5K6cfpVLtkLKO4lBZu5CHuP+L1K/Qhuq4sKIXCYAw33R9
yu2LhUyqCb8l4xUpJJq1kM4TPuByG9akH42Lk/eF07DHy8KXluwNy+HnYQMbHrhO3TjjAojvcXRK
l4tiDxDPH3n2Dxyb+M9+B08OrS+AQlyU4SZdReYI0C/0iRYqklDx8yRCMTs4YfnHFjtBNKwXygim
7bSehKSBtyEbTnlikfz3Y4g69+su32YIXANEN55ASmz4zwy3MKO0VzrafJjYu3maiAlMGLoGgxZl
+2v+j6tDWUONGFlF2m4BKRMywiMIUCOqyemeBjR45ISUbu5XiWaGMGsy4Nw2JFqDtFZw729SV11i
YiRLS3am8nus3lG3UJh+FhhRDK5Bze0J6/RSEXZoG3HN6BWoKS4bxOmuYLD+gkYuC1PcRy/f4vmr
Ln9l7Cv99KWLLw02JRB9w9WbM1NbUBC2zI+AKGAF33QFMoDNTiy+Q2HbtSiP4yPpol3+N5Arg+I4
DwMHoRmg9V/LI5A7sdPXXyErDHCWLH6o/HjackDBijxR4TeMgB/QTrEJKNMA7sBksuFd+53rd3mI
7TbfjU41n8fqTSc2smpNOJxfLEqN5dPgoA6nEfUJn3VNiKCIOsRV88/KPMe+6hrGy7Q1d4FKoPGH
HO+XTkfS29omsTWlhkTqPnEuswqVeGCA4R0yvLP+Vk6XFRGWCdhdVTZa+CaT0yhEP0P+TRsKaqPK
FUjhz8oXflOcyCviNn8axj6eT7L2sgRPpbpk82P9qy3hy1z7r5ADUffIQ4hINrpTJ+jOLHU0PjCw
ZfqdLYG2IWqnZdJ8QGmlDxV6HYo0Df+m+PMJU6vvpA3SPJaNXN5zAew6JCAaCBEduBYNY6KLRLhR
Ak/hiEJhUHZfTQBAB3W0tlGN3iJvGyCCFe+YoYOndFOAYAlqjBPr1Sje2AXsPPESjBjb1M9Tf+0H
nEl0mXaC4NBa5yBpRrbqY8Hf0Q6E+nL9USJjk0NyFNE3Wfv2VwtDvRCYR7Nnj0LMiL4WNvGZ+qA6
eF8+IA/b9F3i88VohEA7i1hwDgJW+DUwsvKXLrfjrLyUHVk+7XmYnjPr9Oyv+5HCd+pxGUanxp2Q
gcJEFXCWUAvz7AER0XjHvzVMPwOSk3URyioBJBd8Wb+uVzdxVSS/bgitdtPxmTZvYXltxQvLt5r+
4my2xeQtWu7s+lL0OTWPDMnSCl/0+R1OUsBthA3I7oIWFs7a4LJHKOWNsHV7dji4bIHUbS7xliOB
u7UeRFSuP1ozuOv3AsCKfk0CtiRPl7m+XlFbYeWE+pCu9t6pkOCq7T2Uby2UpsTJPLzCsDXLEbMf
Clhh+wSu1JgIeBNHlUojsoMEqQBEBZUV0Zx55uIoJoJXX2jPUsWJflNNIismxPDdNw3pjkzgySb1
eRMlwOdIe4WLF4lkpzGhz8+N8ELTIfnIn8G0L1pnUU7dfCF/wmw/RPEqCpeC5a9Q90a2710UzNZl
cHqo9Jvcb4NFccp61wHxwOaSWee3/JTwHyvW5C1uDEua4zbC3UTotSH/yUS9UND9WQt3lFEGv+dp
vqddznH5ohgbHfkylANwR2wScEWj0o6idaZPnPvEFxMKq4jMIctjmB/r+ajSKM1uF1k2HdWuFh+q
5Gqobjb7awQoVlCwt4NQ7+rcl1PCSE8MQnVF8Q2PLmoL3jtpAv55N/RLrD0MJKtpSkFc/KaYn32s
2AaQ5DUkitCFRgwdCKJ1hkJ3NqVfKSoVd9rU8S5bX6wPKT6HrunVi0v+W+PQlaBsLJOMxacQ/Xby
IzZYb65J8iVglMu7GETBREYUgPmiZgiB9urPCAEPR0So2+YXYUZrnqWrWZvS7wkvQdNeXAjxkYoD
GPfKYWCXWJ8ytFhgHrRu8JbsSpCS6iBkx2bwjXyTwiCnzS9bIE98YvG4xz+4xKJo01MooCGCSxhC
naG8m5rf2LGbFsAfImO2i3XWUvddsZ0t8pTU9xGCyXyJkpdkOnbTvdS3uX4EOYJnmpCbIXWxdphx
6B9fNrp8I5icwbxEuR5TTrxNVTZ2qrfbbU9Z5Gb2+F7Q27cenza/T3M3WTvhWQFlT/tueGOKR3Fj
a5KzDsLpAILO2WFRSYM9z61n2dHJ/EhZV9cDFz5W2MBKYyvhI5iwpJnrU1+wAA2MLlQmIeANG3pl
DhYHiIZr6htfGUbcfU+qTCgAa5ijbTboEzeTBLq9/AVookakOveG16vpdDYc5BHVY4zPfIvJZtgm
07/2Jkkkz21Uh207Lf8Sa9VzpJMny5uZ5MCVqGzq/QK7wjYGxYTO6rHoUKEjWa4lEaonJgashn5c
kFuC2HYluEbWSw8aj4xa4Suon7P+OVc6q07vEVdjdy1gGyKat5SJr4pabBlQwTQidwvoECZMm2Ck
mcd31qatWtNeNPwaItamI4cr1hte3GGr7wbNr5lPbN2fvWp6WDMbQHHW490M+yp9UqeIlP2hsHnQ
JIgq/CsTLpGscA1uovyIaUyhdZRlaLkrwy9Zcb5W7deVT88OE0AEKRAgPEjba7b7FoiZzx+RXZR+
NQqom3UiTpJDmuAH/FrT8B5KfsNE+AjXWk6myfinHWHlanHDcunRRNMyREDRrXtFtTD/MJBkKXnY
8Nnip9Tu8/JqNR/rwFX9csR18WdisGSb7H4Fr/wKw08upzC0xjQSZVSxjsCUhwnCshojBK8e6x1q
IrH9atcPxfCfcepzD6Ho8jRth4Snw+c2EU9HfiTDbBNcEwHSwi7QffrJk9JcBBK4KA1ozDNK8PUC
XyFr52nAkoh1Yv+HoK3pt09ib3nyP5UUcpwcQn8c7jwGfeZTB98/2vwsIk0dy3uC9ipDw99ycEJM
OUoE3uMEbhQdZacFar2vxJFp4mhAbK5cSwPxIeuH0aG+esqzo2UO+XMocXLzWPe136ZcjoxmcbVB
/iIihLACBd0SSPd6zLWvtQytBsq5+p9dXmZJ21rmbyzuo+IWdF8zbHuBkH99TywTZRArUm2P2c8c
J5C/yI0frZNsZj7HDWgFuWkaK6kXVp4WXwsHu+zijkTxkQhJhzzicWhbEKCuXYUhbOxz90UPQTw5
8bJfCe8yeKt4IIQZ9VQFr8rPzmuDis6bQH3gEKJ+P1Z/dclH5YrRTjWuE+oeje9pfOnRj1hvvLBt
8c3uUyv3uHoBpcIGZAgcYBSzDddiepE5+qLu1VS/v2egagKP1Tfs2E6o/PWbEVSWWHvlHNo/NUtq
G0FEjy29NE6pucSbRasWWZRA/6hu6l7D/qtDSqJP/EIRn1v8OBlB8lXwA42/DNcmPxELl7V/RfFL
xxTDLXL7/mlaO5nplvlNIvOm+y44g3cKbwXlue8W5tB/EiQUQeYkdYCu8DrweAkfnDk1JXj9NlHO
Sbmpu3/JuB9pXcCyemRW4G79VXQo0BtVWHV1GOrLJD5W9p/C5jqEZQA1HG8QmKJVO3qAKFfPvbFB
ZKiRLXuYVf53j4eKd2gVawAy0c227fUPLfzOIQZHXmArBlDA/QuF4gjpV01Xk6KD2CieMOw581T9
bPYFGDfhdJhBidGcxjdL8mLqJMPdAJHHrbIMmJL4+rwRm9w30AptYpYJsNK43gjxaqgAZFTAc7YM
p4A+UnPQLGQOwZcp/S0F+5iPhsMmlw4VGohL7vx0qj9tOzpZCQk7pnitx+w8ROsAQgpPTkpPvUsF
P+VI0l2M4qz99aPDz0bq5iqRKQA4TSRb8D7vqALq6kw1CmPeN4CbZuza+B1AbUzYN9UNYireZrOC
+yJzk0M+oVZvld0rvWwrAOVkA82uUFyLZdel+5rPUP6XdQH/aIYm0Wk0vsbigcoqW/+EibaH7sDU
Ft+aUnKjJmWnIpcACX+YmayqN35pU3KsPW7TebuiNkH/JkYoNKSVMCFefRu1BGJhZ4JMICcpQeHE
LRQaBJxBqHE6v6dIdMeHTimbRZ8A8C/LU4BuEcJudfqduZQXZFxC85KBnrCKBexl7jBvG6Q08k2R
fL1HNsX0wdS1zn6oy0dSB4/Qoeupj961yU2EUB/xcCenkNi6VmS5Yzicz0N1Qr/iAiuLsLvATUL2
JGEC19a7MXi9ucGRpWsVEsAH2mGAfxmbUNZ/6H9ywZ686wiuhG9cXNLUufckXOPFNkECTtoWjUmF
o3T3xlucsTqZrd8m3sQjxtWHuUkz/laXhHBOyepe2DZaePAiRp8TQdmZ10x+EkvJIznJOzIbfBNq
TCXjQ7VNUIx3wyOyYzzGLIYi5Gh6W89TLq4BscL4R2qQzDHFokfaJE+SaJ8kyOEWbqZSfgXr22ze
SP1n9yv5V4ptJ1G93X0PSOyBjyM2Xq38128I+gg47ycH6AOVPqV0DraAITA53k2saj/4L33YRdYT
unUcnOyrLq7PfRKT7CFuTm35oyCLkGzK62xZ+Vohe1oldb5qMKAev3P0kyuCcLYEnx7BPjEqrAyE
eI+abEOG/SYlYzwOV/BlMRwQuOIsWig2wde0YqdpFyUq8QYh7TFXdd0vHCNnsKHtdP7GAshQnIjm
7rhkjVcLMVfkJwzq2SGJ/4XWTZZm+5t0CuXaW1t9OQTtKfhhv+h/iN4mUbL0Tb4GYN7CWYedPqDJ
QwXdByNm1kW32TDkMTGOqeiuUQuY9gC5/4P9wFLYtbp+zwpnE0iwLqv0HdtW9dKW/2bCf69lvRkh
L3kWJI8oVWmhWXcnth8Nqk35zXDY8Sgqrdmn0R1956e5/C7caEPvC6UNLtbMKb1pCMiDH4usaALL
bTixtcMld/+Zwo5RWeZjSjKEKoLJdgwhKrDWM5+lVGtjgjTXucD8b6zSxCtitUvDEyYIexl578BT
8WqSG2l2p/ma+qg61V3rl3RvHrj2sbqcmBkCCWs8DTL0U9cDn9sbOQiESXzxs4nDKVDQW2w08MKS
CAuW7eg76p+d9PUfOm29dojWSBexAzRzmEV4uGsyFTeWI4/WkVwLzq8b5XmYgs+ScKJbC+ykutQI
XpmZGBK0jIoWYMkGpWP2wl2UAg3lBLhFIMCE59iNkq2At4DNbZV0jahOJO2Uf8UWqzy+CwAMpDME
UbjoSbuNTlO3h4GD/XvLMrAhqT91QzdecBP8WtV3bH3O1ObJtyy+j9K2Fs4roMR/s5rBXkfO7gil
XPZAf6qTAOQ0J6YbzMrHmTDs4rMsDuVWROTgR//kGOqXM+fbVLZDgOIm+YkphypewThqbTN/z/GH
xphaf5bT68gGvDLVq64zHr+RanDcKIjTAPPrd0kNnPDYB4tjDlT4uab1+9/uDyKfCn+xR2SKDoXF
w4dCnaEK7Lv1ls0Ah4KNHKLideblF26peBOq05xuGfB0BGrnYPgUtC85n6DWZzsyA5rvfhPtS8jL
hzX+lj0U4UbwhmblmEfhb50M8/hX7C7tP4ZdKLWeHbxIXgeAKGF89NzTi3ZHM6wSpKLvg/isyBdx
OMT5J/EmqGkmX43OJKmLuJ8JjcaifYU94B7IOgI+LqPyuZInLaHnBHQjCXFJ1WAwos6To8VMT7Ho
/6GS7j7DjYZWH1mGekq53GqonZDXr0E0REcdPC/wLiveKrBbzO9WfGGbMTSiOPwRxAlNYOWSkxHi
GFKGtzn6laVVE46/5r1Wz1axW4efqbitIjDkRsOwn6Objjq5E76t+ZDVot3lrxRgIF7GxzMsbwLj
vdrOrgpWUxvHdnhvhb2e3K3snC0a0Chv3ngHXsQhACW8VYXNegQwMlqwNk3tT8+SEph6305AEsc6
+hPG69S+K6j71EudXsOFm29bDZukZCyhMsGDG8ot5ATD7BQI4nooJE9xZMA7qT3GI3KbYBN2l0Vk
wj0a5r3XH3H0FydvI1RCj7wL+JJHpNFgwVhxVf4c3PKZQMt48niF+MHD+nfoPBh7DozvFoEi6dN2
Wl8XweF9E5KbrlwF8VWF2jMQx6+K26x9UPEDAHBeObl1GbLS1xZFY6rcQmnb0Sswb2qPiwSW/JFC
rLBRdxWuA/2aKY9uZohIn/Hwm/aoy6+wAGidWNuI/LS1RoId/tOF7dAeJETP4Ly1I6f0B3+ua7rY
3gPj8fsx6ZobeMAV2lcTAzf3/9CyzegsbtgYJ/mYc70nwnc6fZdnWP5YYdx2npX+s1JIBhjOAu1l
FMgDmhh12myvtsWesIPYOiir1MIj6aT8H0nnsdy6sUXRL0IVcpiSYM4Ug6QJSlRAzhlf79XXVR68
YPtKJNB9zo5oceiaSN6r4tlisqRJg69GU+7nIviwcpvWImp9mbXbv9awxHOukC4VrCz2TrE9rWpm
mWYPxFQticVDrI2mlcPJ93m67YXj/xI8sYTertBFo0zGUIi5pfkLeK91BpDGubM7Ee4rKS9cM1YL
pK0gtBBG+eKTcFkg6XZWYrEd1aMUXpwS5p6zQIDNPYLwbVOfi/hQZ8ss3wZLplMugGEFtmHGixH7
XMHVIjASvV/jdRAEObpNgayQt4g1Bj8/yqSm33qABUKmMefzqt9kNXan6otk0pamNOSz5zJDWX5P
ImabBJc7OeQhdWu3MefIw6gjqJ+2ZKADG1RdMWJAFaJIrtCKMbPpIuR6DX5kVJ92NTBK/Cgst9aL
8lh4jG+tgaSeaVTKZ4RRlWAtnPA4wqbgyO3lgDEHKGlA3kINVcy6NF+j9dIAC9S4mKvSqeOdMYoH
sCuXI3Ja2qXcvryL5bqDGxmyT7/X4OaKmcTfYJp8jbDClb6H2a3p6To3OoP6DPujRbtluVEiZ95h
kKAGjXiQPzYEpCgzpUxdKwj4ZOgeZxOuKeuqnrbekd6ym178/gJ2cLhQ2LVlqiSF9h7+s+fZO6nO
mQiTtv3J5XtXvWcS5Y/rgOQKYEzkffCjJskMlFKZM435e8gOpn+DPphTyTJrORqqgpcKEkeuwN4R
Z9AXgTTlMXpnM/v1K8adeG9I27bEuoKkBm/hUjZZRuYCvvDffO6JjpuSUOqRyyJyCWAZLmQpix3Y
4hS0SdtQIIY9fuek/RmAjWLF7fpPqlXnMM6KtkGw7WvLgPqYFaZwkHXv9E9hMZ1DxlKCZmzwacRI
svZRg+94N6jUjIyokQWfmOc8mNsc0VHWLLwGYoaIsB5xumUDnJBvNtnGNplQe1foT1SFY/m9a9ol
O6VLJk7Fb0xkKRIFxgCn2kTeqoU49s23iLZZiKciprMXVjCtT552DcaTn34aDkVl21iSGJY5nOaQ
1chI58GiIglvhjlC3TYIlwTJ4ZpyP/v9rmjA62tSSEQZ9BxssR3E11LExNpeQcZyENXAurTaWzj7
7Zj+cVEjGwI3WpbrYDPo56S4k7ceO0eUmnz05OFg/I0H6ij6m5ByTx4dr8m7FdxC/btRbxOyPX0O
WBA2ayJu1e+Ezc5FyJJid3FNAkAoDIOMLlCG9ldL22vdKogTdOIGoddUfGl71P5o5LHvNBZ0Gdet
RjEPS1MI8FojqcVyAmGU+c1KVSZMg2heOca3ZfHgqwgcbm3Ol2qYpyWy2BE4Z3iUKID4oqEfKAv/
Y4BhFQTy7wH6lPbqcIv21al3EZwERDxD9rk9NB7eLHYpyIG1v+q63764h6wftjkv0ltkIQ83LoiT
8f66ERsvnRFo30O3ksnqZ1desGaTNgGIBdKGyJDBvYeX1T4H/T2GOOoabdGXN3t8mgQ7yiGJLL9p
sMuYtBajq+U/Y1MizONpzUAUGLHlGHhg9iRspVTzZRNUa/F82ayiYZFvbHva8Ky5rXpU8wuUCIQ/
g9bG/kBZIQ40r+STfetZm9TpVBDyEQhuJihwExfvcXcS56uH8o84x/mvhJ5CT7485TeOOJMClB/1
gU8PlBcV396s1gaMUBCcEEE180EroII71PbdIrGsWadc6UYh9uxq5RvNvmBMqLA6+DpZi9dsgPeD
BLHekOCSLsbRH22JTCKS7X1suLrwcLuJQ9KjwP+dxb9PLtPWvOMLmwlbHIN2dcQHCPvM1QfMAV8g
cEGdW7c8qKtpaY1naSnj6Fqk1oea/MHOm9GTOAEfub6sX2x6EfK9lKCgameO44MWLjyuj0IkCtfl
MiAdmOUFu+rd836CMVt2eAgRV+rSj+78hfndJxKBm5/PVYuWBL/NRm0bo7lRWs7M/o2KWxHHOCkP
MTVq4Sfx5TO4kB+0ZXnFChLSI3YVbUpC0JUMR8CLFoFI85NPK9Q54otoSpx6ukqIDukwpbNIAQ6/
JQKaxRHmoOfqDiPO65iCUCKnwCcpjMY0Pe1ElHvAyQLXSgtTOBczWBav+xMnDKYmb3p8BDMdvdfs
K0C5xiXqFtzeJIAB9tuuwwlf2o5LNj0nQDLfDMLaLRqPweL9DwXVbjyQCphjfGCjUW+6t+Utl754
2gKGc2f4ScBdHACvACDXpumczizCmIgX4q0PyFkSthFCtSr2ECSjH1LMGZ+sh+I4gQR0jUWk/hMF
tzTnMoJ6FIYVKON+LYiDJnw1lnCY2umjFtnKMBm1hDWGV72ehGwe6hBhHHZIir6yVWdd9Ix0Q/xp
FEN8E/SG2kYQluZliN8HQZZw1gr4tsIfk+xHvsV8+OJZ59UF7DB3MDUmrF7FFZ4E4nLVSriLr+zl
W2B6zR+XFQ9RuKijkdFenWuoVGLMm+MA1sGEqtbv5nicVv6mpll2Ea4m4yCAjDJZeStuXfg9IRJS
yPQh7t+NuRIdCWELV5dtv4Xih+Cuz4iCAzP1ll71qUqwLBqaSxJ3Koxb59ZH52L/xQ0BDdqfD+QY
P6zozJfmEujncVkg/LBn98o7dnOPe+BLN17A9hTV4OLaeS6SZZVPwXFchVjwsOfH4fsj/xB/31oc
GgHSUogsho1G++U/4bnDCwbvqVlbO9wNBlBlDyqm0pl1TqV2nVsWiod61asl0rhdHSDPOQMbuuzF
c5K3F3mAOtGN51QebrQC5TwPR2dndH1gzC7v+ldnfgtntRk+M8x+fDIynH4iTgpez0fhcLPniIRY
zcA4SHHlJ3UAeutLh54oz3fiJKgskpAWCVIXe3ypPZ8E7Zy+9ZlVEjcwiiX9JcVnxzhH+lFK94X8
Z+U3TcQZQXf673H5M1RUxSU8u+Top+eavZ7lk4SScmvEtyzF/bsa8z0jMwB1KLOO8jmmaNFjXmGg
HN73e1kcyvLSGt82/+LjNG0mFASJIkCvil2kQbjABDxz5q3GkMXtyB8hXFMKR0uCJXiXbbyVn7xN
wZUgnwihcrPzukuiCXCVPNlgIp8A9rAk4AFZj7+ZtlaLIYgboA401nZaZ6fY7eHHSjiB6EgHNcki
FRn1ycKySg7KcWXL0lrkfRko8k2OC34FTyIvoXfYK5jtSbka4PgbhnmZ4Sqff9sCJeduC0kQE+8P
LNiI1hZBV0kxGBQiNx5FGKjduMeT9sPycrIDEe0l1kIouSYnWyCrrTzQvFBhF3mQCmdU757y0Wrb
vDpD1OvFFceM5XzEVBIOlbQcIxaPLphp8tyB+yRVnO2Swi3MZyM5/KjT+iduQoBjELlPNlnSrEAY
mRhP+IfpoRGHtY+5OYQGVtWbYUr/NN7GBCR3rFDc5pB0sdrNnL3W1lBJ7Yw1yCx3YhOi/dzotwVF
P3DG89E4mEjb4HhqdV1E+1jeGNKSpF/5MRlr8npNm+0XaSjPpD590tbEApttcHOoe4IHxXKEyXgk
KgVxZxMsra7ZOOFVrxGNNTDp64QfsefixDUL173oxc8ic+Qz3NkdCCiq+I4KZyt3O/uDdU9YD3K+
ZTEPq5QqDRLtXOs4DRibb7X0RvxU/7C9Iw7NPiQic5z3DnpvJ5o5NEtlarHQktZFu7ugFojRdu5R
oKBheXBlf6OXX630V0Q34PAsP3doOXyAcgOpoAITC2Sw6JuDZyEsP/bJl2ozcRL/WYPZYNcUqiqL
wbYaf5lN+RrZdyF2za+CIq5aO0h0h3Q1V3sXArGUuP2uHt9H8hlEKGVAYrtla+2T7q8o31TUHuRj
8WyR9TkU7pnLm5Am1OsEOzJqwcKabo7kQ1o5eCFR+fDt4w1iTiO8ZK16NErz7RNBQTPobMxxjH5R
E2DMXn32h+kdJOGn4t80dndrfBNfR2U++vBQwMPEK6da6So2s2027mNAX03oT+EaTdmexxynFWG/
UceFmD8rkpMk7iiMkcgBs3CpPcmbEMepIm3hnB1yXIjOBkd+0Mhg59S3w3T6eOLJtS4xyxUbMk0L
5RVqjBXOTpK/qu671UAfswqJEom9tcVtWswLq1mqKCL94NsmT4xrEmnKWyKu42anlldPPZTZm4eQ
wCPwS1CyPldtz16RLQgJRGtnmL8ArX5xBcjQuemTheYcSYFFtiWyHo2Z/D3aX2ySFICcUg/A79sc
3yP1y6BBz6ieGswBATnAknSBUJ5rgI6EiFcF7OkXf+I7DaUn2ZPzAZsHwUOYqDccz3wRzbCVgT9x
VKQs88ZaD5dpCX77bkvvhfNn6jtOhVx6eugqrEKejdmTT0ZqqCtliUu6cx4d6d5kcmCjoZnFWMWL
aBkRxAAlo6GdR5kT+gfN2ljGK2+oJAG0Dq6TBOBAHI4LwAUuLiFKbElXna4UJZLeBrgZoX2Mbna2
568YGChCj9gxMdjaU4003ttsprkkSlkBOIxr2WulpqpkXYPLWNMx7zSWmBil/E+YohxH0cH8kNiH
BMFZ0uxgGUj+yQAdI6lDMBLNG5n/iXlN7d6EjIkDnrpg6iG05mYZfyGMQ9BcIFk8n1gwpIT2Oez3
dJD79R0rGoD3wmPNMQuJP5fNjt5QhkMUKSCLEBNcBXH+5XWHwDxo7bkCCEp/YjJNx3VdMVY2tqvV
4TxVfm2XyFLvB4HmPGHdjMICZQ4hP5GABJA7Gyf0kmLj7WoVGxXmPnqgtQbB81klOquUPrVam1XW
+2B8TFO1MUwNSeW0yGz0IcmNCG8MAS6QeVriX0fJx0aBJjwzrnWgYjio90kFVk2+fUFETsDLEE+0
p9S/RfjnGDe1usne3fkblyOFIluGyGYGs9QL+I+eMGb1CgcZx8bs2hEJ+wLgKLeRD7LoGPADBxGD
EeJpgFgT8WHGT6e6prbFJRGxS890cw9RLXnvQr1udQ9tuqrGU/j5Jk4stfnGmiUWdvbhKP2Uglcw
PvoRq9ZOQrTNy8FDqaIOru2MiQAnGdZ75y2scSYdhuFijdE87fv5HbYu/KvRiNaPJLxkVUhuxpee
EvY0Kxix34gLRwyCqW9NvLX3h5qRdFLiFU1Is/GWNW9y9QmwwBy2nDTAsFWPxD6X3ynTm493Y9fY
l5IrWkO1hwcR5ToXs3RqrqpMReGPHe+DbIFGd9/3q7ATyKG/MF2pegucC/8WmWiLUp8hNpmpCADw
NRrhhext18ZZ4vXQ5hVX00ZRtz2J5Wh0ScXCrsF9Nle4q7/I2A6Ocn/0yEixYAIhwhFILO3+vcaz
yUUl7mXQAiRaSznbJwm5u5xnBHz6P6o1AJ5jzOPdGMwLQYL+7KwjgJV22pOkoMrD7PWSvaNcUK/G
uwOwLn1bzfvk3EFPG7gWmw1smI4VGIsH8v9I0ksPkNhX2Dqm+1hupJGi5FuKmS2qZgaFBbU7kfB6
ZWZy6w90XgRuEuaVr5yFUHlMynXEVAnMrjbOXFE714Hszwxo4YOt7jA36/F3ob4slokS6SN/akb2
GDZ/lQibaEEEoRzt03qDkomWkUg6Eo49qzDTKus8QavOaWlQx4AYUHzvWujMNX1phBsv+6hbZzY6
/toCxRKCX/p6hfqND06MXTmRA8JrjphBegrMCrfDzIZ60L2j+CR8lUqjXT4RMAnrPx5y2nTr/qM2
yd9k9LKcnWfu+XrH4Iz3Aa1yhVItQuvdwEvYEhF28UJDbiEVR4mOq+FhoW4ho30Wex93qOvsMrrF
XIk3ZXHKVJatk/gFovCpyQjSXIhe5Q4lRngwzAZHBsIWa/ge1iHwEcs80tgzcPI8JqmxlM41ng3U
8Qqh41OxCGz4hVmmufF0SWBzzmBwms+d7fCApF+SQXBiPZfTj1S/pmTGGqRH+fp3Vh+14m3SPwMk
bCqauPbOQIUWRHon7i3sXQahsFnqvODloXHlOZ15BLKhtSRa0yG+2eBFl5HoTspvoV0bfP3RIgNN
9jAixclNAcCtiy2t7TBXd6J2Z4bxquVDhp+42Y8Z55X/PpYPFa2juGtVHsZMQ2FrIF0Hqu7g1tEm
oIzjMC2RekfFxspPBprwcEUxBUMDJDOxgLA3wS5K3SZ5S2Ww2vkX/c+EE3GSjxWjN9u79+lEB4k3
F9gWrZ1L3EFQbnX9TQhX5PBdfLZOj/moujXhl5PiDwSyq4idcUl05Wb/HIuXYm1FI1jyqtT1MG7C
8D72z7R+l7LfqHllBrcQfMNYbSxup8hD7nBCTYX7aNeUzxx8mj6Gf9uiopLYfehLcouZj7nb8/JM
8qFf/dh4WrPmNoElsbyP1PF53ctXTnm5M/QRdPYz1j86tE1y+5LzHYADF3gWflSmRxs9kNGWhp15
pO85udGs/tLeM4WYSJcW4YjqOhDb/7nOaRi928YitwkcyC9JurZnLCvFKdb/Wtmk112ffZvI++7W
wliQ5yfIXy/46YcLYs9JfKTWtnNuJcYWGh9AV754zsoSSbK18kL2Rj6GeivAIQOdBI0dLFlasERP
MYqnHdVA+YxQlo/Jsc62ZiEY7258ihcR68cIjomBWSGNig1EB7y1XhEPhKQ8SpjWTv/hm5lkitsB
p21UeyoeiaVSihtsp+YHLV1F00nWHoX0puFtiJmPkWPALi0VwhGNRbo3jPc8+0img6UdMBRW8XvK
EVbYF1Q3ZK+umBh0dWVaCIzOXbMehnNhoVxwaL69U4GQoYRgLa/J3P7figVBwmGfJluB/zccT7qx
FI0vMe0jlGp/2jnBk9ankEGiJG3NJWKpnuISIp2kE96DEaszE5OzjxS6+gge+qgrHjuhExVcJMfX
YjJYV1gj6qhZq/nPYL4KtM0x4Nsip6r4PORUpOwGcy2cfNGnhvsYty9Rut5KiJPj4DB0K6lbOR1E
IykaKIsL/9wggWL6+bbe452v7YSjX2m4N4TubmPLa19d9/osq1aa/KIew2nOIUnYqHYI2F3KNg0k
9xxeBWE5DadPC6g8Ute/zPoNJiVxSMPjWd1v7r+Ruw/kFsowONwNYf5mWwhSYSvqZf2w6k0ExOYv
M/VqGSecGskrJ4JEBhEHgCr9f8imY/+vOwCHlE9k3KLTfIz0CasMKewMy7b6TJHfEss9HCFqO3VL
AwEMxwaBLlIGeKd5wWh6p/FnrpdrjUbCaje0v4xwCElBdvlhw+yaRMh+ewCLe5Rz0XBXmX64BGsi
I+MYpt9cD0F6s0j+kf5lrsT9HrYVTVUE3qusJnK0br58KHiITchha8Cl+TGCZlhkXCvVBfFUKq8z
WcSpSvHeWbLENBRxEdEYdTar+DTX/b+qOwpxAIkQyLX5nP5dTyeBgUXZh0X3gvA0TYTzGtje0g+j
B4nCco3lczqkzTUrbp5BwNV3U4kAq2OBSN0Etat1sndednHWkFZLW4v+oOAIqJnGNN4Bp5Eudmr0
PbNSWnMIYUzCxVus5C+ZgiDkG45IfCD8h1oIEMAbaQDJ8FN4O5tJnEKGChRJ5tppIH0Gcj1gp5ns
MlQqhyokkUhgIrz+aBXx0fJ5LifzNBAvhPK0MDd5t7cCgt7uDlMBKQMFU5yjchVA9mu0oq0x96j9
FoC/QL/Xgo3pAGdinUkGfRXm1zbOcUcm7lQ/iRLz0pd4oEsaPRINYGtBWqKdnNualLggA+JfibRB
KnLR3bN/j5hE6r1fAkOcNfPdqV+89PMAsxJcNwdkgzhUUz6rFlPAqm3/fEzWDEuOOzUollE64LoV
bGrmv9EYOQuc86BsxqW+dHzs8jnaoWbhW4/fb5m/n80w6X90odWo7EXV/3hwYKgk3Q7lXC/vemdL
+nREk1OKqNr56a0/8TOYZFp4NITX9aXOgRkXHiPirXTRPObfYu9sCQ3rbhFYpaR+kaMsF3v86WQR
qSNZOQ6vnLYa9csg3SfCnC3tMSZb37+gUbTlg6YJJzWQiL8LRcvFSve34HaDcm/aR+I8awfx6Vsu
UxK/KcKDBXg4r4iQ26BgmzX5T8z1PdXXkkJR7dfK/jKNeAY6e5ZN8xmVdyd5qc6Nos+F315obJiP
S20e5x8yrILQOZroGqwhY9rKMa0+2/agEV4TUk/MWrrEXedl9w5sQKnMf4+RxqNB5MLct86agRFj
0weEarqIll2CXzhlsbJM/qIFkwLzD5qtzkygNSvjG8qVzBo0hqQBCcO4ueBFsL6BgEBzUeXQF2DS
jHer02vSf4fjOVd/+lDdNPW1qTQoZeKAKOHRra+k30/ZsYappewRHyqspHKT30z0D+nm39UJM+bT
08h5aD4N9IbDmiBpHukjIWda9Wbn+471oXKKJYE3hGQBI4s9RW2/dQwb41NkvzT9qu5OTXKRCQLL
9zIQKGCW7RpYPyIfTI+z0stE+LLB8MVLma64r6Pu2I37qUZvm5BwzCsFbiYTg3XkCDCZwRBWhNfA
+ONQIDPFogI2+PH8X04DBHW/EyKNAVCXQcXDDqn/dszME+hhD/EYqx+kDRjQkHXNZNfv4njbThvM
BfPwL6kRET07D0rre6g3CmQdPvh+USDP058J/2L9PIYvKhJVDoueiMHhrQNBKWWmWaIWdGS3TvYj
eefCWNYTciTIr73wuqqYdspNJ3FfW5zZx38yKukGejTPSrI3l22yU/2NLT1Ug56YFVaNTYzry0DN
0fICJRdC/rQWxbwIpb1M4SkHAmZJEBke+EyFE6CXCevb06OV7cORUNEV8sgFiRNZ9+yxutfZzlL2
RMVVxcEqLu2MTEK0CMTDFDe1vsL6F1jOLfTmbpQuuUPRSTX9cYhOI/eL3FKQw+wIUU3a3XvLxJiX
t7p+H5nn66tVXR0uUU1dkx2YAtLFaHQEUFVKV0O90w9ktccwqObp8NHpHFjTNzS/CO1uUMsgz7e7
GifclvR2cwP83XcfNCzMcSlkQH0AE7gDWQm18uK8eSP+gnWEQHjoLpb3Z+uHCX100SPu48SSg2EW
FCe1XhYa4gTmrrUe0cF7dgYKuA8jxDv57aCZcfeMfc67+mizyKt0THThyQStL7IG+dBT0zZSvk31
o3BgT9VKXaQLbM9Cs+AfJbQOkRAVsF/EyzRbkY4ufDPa8LSAWWMiKOZIYnJQZ7KO+91krh1zbWZn
pTxESLWks8kGVyA2fxjGpzJeU2mTOTuD/K4agFSpl1JQkgZlE7CB5g9LYHNkJJxn5qfCKWB5H4Iv
I64XdaqVvYf9iZCOmZYeJrpZMZUkaHdYvRe9drG//n2A4xuWWjpl6Vk6yM5b332R9MIVI3kHpNWZ
grwPKXO2EiuTHr8JP3PEiyNj5ay9p+J8hUhdamKReSU4GfulZeDR2/nBj0icq0gGyLcZHkhHe/dr
eqovqrOtG5RRZJ871rxYtOkpqK9FLdxC5rbFyjGqT937ru1fZDNugyDQQu4tThW9OUGD2BFrrcuM
THoVMbbaAJqOY1khEJEWJg/F8XbQIMqvDS+MuU/tR/EcEtJT6QdW2C9kIvb4tgOydAL6SFoELB6P
5aCTloHhJOO/Wnt72AbDT2+XoNM4aNhZsZhBqlRkcgoLdbqr7eM0IA93mUpjnipvhfYHVxJ/tsaE
ALsRqm++stNZuG3jbFJuJfR8CGVIx+XnzQNiDSh2mnfmVjG3KYBDBjxGj+q86OknI47QXPrpJsft
Zu/FMVo7C2UJPfPejM+o3disR8ONrMhEItLegFbSoAGmkePxwPySgr+h9afFdYouEA1zzhfZ2he0
PbgojzvrwxOLOglQ0E8LhzRkmVzZnXZVw0eGP8jCdgfLGJ5J7RvDY9Eua/uBhgbZPa8jllZnvCrh
jXRpB9xUDbxjoX6JshZOoJZRhSyBFrCU8Kd0uEh0JccP9KpuAM5MzFS8Q1Yamud6HiyxjBsYzI35
6K192usLnJzN2taPAWv3WrcXUXxiZk+J3GgRG8soYcQt0ZGu6eCh44rQW8ITcbgijjbsAIkwsY8f
kGZaSKQD05j9RIbOHdUmZ914UnNNUzBy4PiUJDeEFGT6qkSAeoQSWPtAEBcxNDypVAzJhAn/0wsF
vNLxsW2WIFZseWmCmWDpU5asEcp7HNs1MVAxiqa+WlsHPT9Y7p390J5Ni5wARrgSzDLU56y6GCx4
S6iGxrCeb7vgZiN5lxy392hV+kRkGM0BJMOL2OXRlKkAs+qxMoDKHw3SB38NaVcMezHl40SVeNt4
43k4p24rjTtiankYNTL1yE8zrPXjk6pAch3lHnH2OelWuUjYIpXIuSfpUrj/iiut8qRsc2u8fvkk
JucGMsSrQ2Q2ubb/AvuQ6xJqCxFpIZ/JZSK1F8FwJm8BK6tv2PMMi39OsL1s6wuTm9HQGqoMZszR
M1bJJbl5LM88k3TU6966iy9QJk+NfHCWZ0SM5EX4xjPnDQmm7ziiWE/4HEj5xA3nuflwGINtUrE9
C0iWJKXuVFuIH1baQDAS2SFU1RA9j7ced7XSrvi1SaTp0+cYHexkhwTdI+bAXtsIncwrzpF53cC4
7X008iSCp9o2JIDYoKTyCJEBHi+rx6gG6YUTodGY4Y0kZX4BEOIElX/PcD+6DXIYAU8iUenj1ZS+
ZwTeOfUuHLfCgKyUC2FmVu1dUV9CbcshUziIO4mw4XGt7jX+XH2XMqTL1FeWrAtbx2JPQz0wsllB
7XNUqd2FLo5ivOZtNJ98uEgRTAEZIRmcF4jm/5dGK4xEfHsDCaMEqRcL6YFLuatW042kSB+VaTa8
VTpxJf4hbF6Ds+qEYxb+0X9l6VIpTma6pRwGiyR+UyTqt6lwBfDipa7EjK8e4uTZQ2oSVKAqK4Xe
TJY9dkWDKCoh5h+VW2u8Cy9W9Jmj+rani9jmrPAoudFc6Q4+MiufUpCHX24mZW179+GRAbpKJ8l7
q8qd5exlYxVF2JwJx2xGBBfXRKi5AzCY6PkgWADmf9C+Q+dsQjTH1ke0ClYkHU7hTylxtOXmfJD+
EjL98nXZEueIMLgucO8510ze6T3dgWxxxO0e5XHjyK5MKMQotH7KoW1etFovG+bSujoTe5iPl5Iu
n0E/RclBRmKrnxG/JGUzAwkQ12+kbXh5y/KTfhq+6hjCwKeESsSLBTyt/UL4KvP6K6V2UGXo59Qk
Di1HYADaWzIY+vmqYYEV+knpVCP0kN7EL9iSJJDKq9F++lSZhlgv1RQJC6mI8RoBeluhbRzXRryU
1IcOFEAJigBeyr2FlIxFyMLnGGzok5s1LIEoz7qQu6x76gGJ8N4pylcaOa6DgwUC256C3I2AQfDE
LuGGsk+mS1Je/pRi6sc5RAEmRXCBQJK4z1PslOG4ghrjKgXBWbXhmt5grbpgbx7Y6O3qRQ6fUMLb
b5OYVTpoUuMqdMyD8y1W7H5Tkt9Rf+ptv8iwa754S7xL1+669KBod2EbBrH14505bFWd+GeX3pWp
+dXL99Z8+agdcsS2Sk0CM9CHUS5HfWGY7yNkKtF3gboSa1toXIV7SS9dyT9UzhF6e1WjPIbWIaZA
zMmKfemVd8B7C22ATxofJDBHaPnIjWWf/Zb9nYEoeWPSjRpyT4WuNwz/GuUaeo/0d4pOL5qI+yW6
zWz6zTvWGiFn3UWUN2SbiM9Lpo4K2E1rt0U6rx1cYDJk9ZZgKhIhQSJy+zxxaUMDUrXZPdiOwezM
9ETWSEyAJpodOTvRUbJMeEiH+ip7B9L9hKaLjDXmaP6xEPHKEgSWLg4eNb4KMcppKq/YQaRDAUMX
mGUMFO1Qys9M+micGw5mA+BBfcuCj5rQVvOGzqAVN3CIsxx99Fa3aXm4y/GmFdCAiZq2uSTlNkM6
Q2yxzlQ9vvIaEarjwi/5vz19KxZRjuh5hDSciDiGHov/i5rRIeLIgaMmRQt+nDwtPzyKeUOOXxD+
ZH+gWu03gPwLOh5GMK12n2qrEoRZZej8roOtXiCVRduVrGF/HONAuOSsKbfCrwh7LRBtVnzzUhHB
oUSEFmsPrdo0rchNNpJll/ID0THyV7k26bPqJvG/TBE/4h8Y1vmLxHajpT9yUxDM2cPK3jNFxGpC
BFi3RiVU92b5KhwaZBz3sQ+IHOX5XGUjN8kQ7h0RwIWKaxlvWBU8VIss9OFZ1o5qw+uWkfK5twmB
ALoIjIMwTMf1p3jM4wX/eNkvWH7IRlZzSAwiF8GPqxMx7gLc1MIrBQVssY12dgjBzZkCNAQOJFkJ
ZiHSftXmmvYsOlDYiJaCjVvsw+xoWCeMi1TF3n1YOeaZeVeyckl4fi2WFdKvq/AhacfGQ5vYQ6t/
6skq8yGnQoxQFF4T0SDpSJFA5JT9aMK5AHqV2U9HDpK6B5LTwntgXPN4barbUnqrc7QVWwOlC8mR
9tZOEfpoC3Bl3IqcGXW0K7rfkfk3jY5JhxI8Yx21vqqYQ7rcDNQE0VYmNixN+arSjBiZj4Srz6JE
q4MwJW1LD0fsJd6jMssvVYHrpA57gx4M2qXHGRntKpNIqaLiQ3Tz3r9Vhn2speivrcpPmku4q/xM
dw1JOU+TcB0xK6aZ/KfpzjlIp0cqE0BVKYQ0gOerEfqxQNo1XMRVsaHu+ahY61HPX/302dMmafPl
agO9XL50NMmSn3LzWafEowXdygbPCUp/l5NxH6XpoWKSDOUWSlW5oxeft7j4iYnprzZKUmJXkRbi
f8tiejcwWZakX3jTvg9ULlNsIKW+diBT2o4Hroo5NMclq/US/f9cDbXDIRjaYye3R8tRVn5hX3s1
lSFcWs7fRYE2UAskdDMYQrv4GgzTSlJ04kadlRwzbkrDSYWLRJJh5w7JRNaya8zlwJ4lsjZ7zppK
bn5sPYJqsC6WI7gddomE/nOEbw66sTHNN1aIX5SQP2TmAaiTWVxLlaTYkSw6cyB8cVhEOWky1rjK
J3QudM96NtIroiU9v1oVEwwwVFSjvjiMpa5fKymdg9q47WXpkATZvuhCisOmdYJMsEX4oPjcm7AI
Y9rTvebwUiH9UdNlW2irlp2zJOA11NmN8/g8pfa9c7B6dKZxLqb+EETFyvAJ9kWPbCWKO5SiNqdg
oZvQGiYIH6WDGW71lCeCCSvF98YK5qTvCe6TwR+OPqYg0jb3BhkCclwuGotMUXIfBY2RR8qldohh
o6OMeuJlzGsUBuW+59FgMCFAT6XTslxFuYXxjFgiou3JLV52NkFa0BeTQnO9EAFVdNEo3JQKnm+7
2yv6lyS/JgJVCnH2/CgWATYWFQQ1eVo1pCeIqcdEoXMBxkxKkLZEOn54P2IsSZCtGPD6wzkKQMuh
liLUhoHBmoQyMLYhyg1oP1Ib4S10cGM9OjrJe8FeNTpszhRtDEepQf9AMeRkkk5DtFaD0dkAUDWh
iccJnVhD5nMau1HLhjMQ7wqtXqT6XKWbwiYubOTOVhk3nC8H7VJJO5iClLBHoCD+HJ0Nq3A+PIb9
tmgXQazMDAxXnMC+zG7MphlOS2/ajclHOdX/cXQey60bWxT9IlShERtTMWeKpOIEJelKQCPn9PVe
8OC+Z7vKFkUS3SfsvfaaF7oiZnOV2MjrJgrd7p/VMFNiTBJdpHv01SHD9cEwlUp5iTTJrNmtc364
+BWGuRsNH6G9dQUZYGwuia2nIvzsphtFdxq/Fnh8WzLIlIvIjtkEMjSl9csgTDc16Q6SdyTB65GQ
AfDkMyjzdRnhsXMRIow7C4BbkK5qtJ0WgxAt1V+YKLYci/PbO81cG6IQNBj4Lupq1+JtQzs/vzhF
Q5vknA/mW0eGUT/LL/kPFg6lSkQfOktaEtIGWYyRaDIGSN6xe4zUVC28vRH7Ndd1ly+DXlsZCr2t
P6wzJHgTXgE32xYh68ea8RpNJcLsAomCGqlKQAMZ6NkzATAVE2UKBKqbKzW+ShVyLfQCEATQPHS8
51a2NYF6FX58tCqxSquRboMGjsHgqnTuVcEeTP3mgI8dZhgG3/CZ7mU36XJinZvPEZAefXTNG8jh
Dr6wGm+qoTOmExEuYzdkpjnJGR5ShwLtugvFzoVgHFIvo79q/qz0S2IlnukUtcE8mGXlXLGyvxfJ
W9WBnDUPMLwekOtrOmGAQJSI2Y+mmBQzIhc9lxgT7aKmNHTRgQ1jvQrA7TVfTXpwAaANzLtqdnM6
t3bOazUBkZi6u+07/UlGDcqKaIEZC1dTzpPSVKhoPzvxHQawRFPe5udekmJKK1mvjAFbyEQ4QG8c
kuq9cXCFsUbom+/ef+uGsxe+JN6lMF9z41Srd1F+AK2Q1YuWnPjym7SXYqBKsWlYGPMjTSgM6sEa
zAD9R0NLMPD3+bBua4srAwnF4O+9zmc99c/qwQD3vy2itXmCOs9E9Og14Z4pXL5A+CmfMz6UNL4O
JRt94yuTzB4S8VJE4F1hjmC1WEaQFPwMs0FOKAGyjRyK+KD/zFQLlpm2cxIQpUYX2PHILfqSFYj6
FJ/d99RfXeczRQ2dTP5qNn94lkJX8m1DVPkLjUfbCsgWzNxChrEQkxpcjkp9qZqpPZFQRBtkf32L
eNJB7SA+aowGBeAQ8SviP8lUqvjMkIFGNHMPPf3GpcAVQDrksxZfRAXT60Ohqp5NeMZNRWDXMe+J
Kl/GBmC29Gk34QgtvzrrxRkevBM9XhBWxqDlYo1ALrXI7P2gPwfFIyVIF/hRdCACVjjkCPEEsvUm
8SjfjYyH9HCTspmNryK+dBC1nlrjXRe0/9o6ZCGY8BkBv3Dp40wcamW9sdGzjeYiVf5CsgloqELD
En60ToiIVsARw0Cq817gqGzYFtjynX+E0A/rk/OVcsoMOVWL3Jh86f+XYido/TCZm9zYrQzXZuAc
Mvpd2y2WIaM4H5JtnNTslSBGDp9+N6MBk6eGPbDBUIGmEMEwoYgstPkTjCQR+Pl2yMttXC3n/BAa
EZeNO7KKC6MqLSZM5WwRw0abkW7Je4MaDWL5yU3pH/oTOTcjEsp+ne/xOU7pGjbzXLEbL/ybWr4q
x6sTHQN108DroWlvDzruRVw9Vr7LPbh9L0n1bwL3qoH9bBlT2OIxf8nT4rPClhLwknNv4I9Gsi4E
EfbhRMgqpk4JXW6UTtsIdRC6CoPuKdFB6SsU6taLGZVLs7tafr42xU2zXjTSJU3jW/gPJ/0WwQer
8snJ/j966hAnuEPZjhSqQPfUDF+F/ZFV59YN4B/ZBG3QHv6anCD5s8qIevszwrNFIun8WGbpr+6+
GO53PRwM/1IAn3EPGUIYYTJd/E2qYj0ar3F81KJdyftbBytTybVjookQfx3Db/8N1hlQ2Mo/8F4q
eWSawNqOZUxz0L0jUTz47mt5qLBbpvdyvmbVl0XfN5oPUXykKSLbP35nbzzm1p0nZJzec67ZbPzp
EfKl5Seg3yS+ozCc4GLqZ0vWBHSTlmzs3OGlpg5IST+sTeskWaQw828EJ+KHzvUT4WyvvKveMqM6
+eXNaX+yclsOEoMvfYvCxEdofDZx7bOZKosXI3R5Yl6y/G0cwUH1d7u5zRWC0NHirnPsm+KaxenS
CY+GuHX2vWGGksAtvnUO6WZ7uTaCc9TdDIr38RCV9HJnEtL5d0u560FbTNeQ+Yhv3E35URViYXOn
JvEFQxv7RE9nF3ipOL2q+xj+pOmXSLfsNFvrlqLvplm3p4vR7HDgmcZBJy1ERAdfHzHVbsr2TemI
HY9JfJX53vVvIYM3qHa9f6hYVXbnolxbNfCFfWvfzBaRpf4yOY8e/YLIzlDQK1pGKRje1Jccww5v
vC/emmxfF6dEfKjprA93i4OgVS98ZQTHAP7n0vs1PPsoJsRs3Jjzr2PSi9bZd8da140fDE3AsKvg
T+teGcuL8aQiFqdPBVgESrLAPDos6zAvskQJMBwyu+zzRyEexAshgL04ERYkfIfTVQMLOS8tHo7c
NQyDrGOC1zdaFx7rCvvIbnts31M28j2OHzrbWe9K3RhvfPvCX1TxVfceDqNYaTOizDjRkSYkV7t6
cZ1zWMEceg7LQxqi4t8NE5LILXA9GV5D5ItERnjmJbLl0tepwjdccqzFXVS/A7T8vn92km/ADgmf
aN6iyyPLZSiotTg9uztB2EX2m8DXLP/FXH/pKQzUqkWxIEN3KfxX39p2FRqUdYllyfvSqu8x+Jqi
N0fiTdWOXnqlO1huqEBC2MYVZ2lu/iu4ayQerAE1TZ2j5emjlWK7lQdf9kA+NKUeaThoO/PkPIbk
1NOBxqwfQvEVh6959+Y4L8XIAmZVZSvMQP54aLqjkXxabOezSxDebP4bpGwzUDDak9U9dO6V6IfD
sbaXRoAnYaFYS4HRay6FdWLAUjMpxkCIzBRBwleKglL6N48FWu3fIkH9BHfDuBv+P50PIH/hG1Gm
N6vlA/0rmJUhYuSjNxHpgrlt9xbC8oBv7VUOh8D/sup9IZiP5Z9j8NPoG7tn/F2c+uEcERfT7aLo
As+YBl72WzLqMFdzwMe/89PUXuv2FBhHo3qnx9YhekbRmwZ/kzLKMn+69jXSNyWqSdYa3iHJ2RDv
lPHKdzUpfupqhyxvkGSOpk85EiSCJXCSkGrM8ORVYbYRYO3Ec4lzMuUs7mBDgrOF1L5w4Dyn0MMY
hS4pCwsZLCIpmVX9zg/YPDwoGmaFp8g+ZGLD0dZarwUZAOgX7fSvYo2vyJikA1ygRAGtwysrxJ4w
5EDb6Q7TLhSpnCay39fdBz6IZmLGtffFkeGhh6s6Ct4NZtxUwE91j1WYP9NgLdsoXdBRk6m6ky2B
o+avNQcqUNP0aPti+LW6nFX2nKiu+yyzm81godiH0WNu03ixXfVNlxrAc5eMYefCqEMx6lbkZfio
r45Z8mviSOoY/yqMhbZ69OM77V1O+RNdo/SZoLbMX5flbHpIA7baRxnfreS3Faz39Y/B+insnzL/
KxH0ZwvRkyq4D/t/TjwsMLjO/WGr/ZszD1P6sK66W8YbXLCaKkRjmB/eMKwyRv80dYSbeEnJkkp2
vtynzc6vQZltBIE+LvCqzTCRDX9r4ruUDLvfQ++cvFbkLkBV1GHcIbGjks/+Eu/eovQtfrhF+eX7
4JbDwQFUMzNmIRlfC6YiimXikZfrOGugBoRQOjxxFHZPPDRh+cYzkJgXDWNW/joy10u2hr0dM8JR
Hyo4ujChqVGqfcVflGTprl4srLH1ieuY+qMCN44Il2x0yGR8OiWOBDY07KOe2OBB3zBICVIb/iJy
HxEDIs6J0UW5srPJl0Sd1hTAPrSdOeKi4GBMgoI1Ss2FwCMzIoVX7vvWKsaVNUboQbzPLp3ePMd4
LfSKIRPLSmP6kn43sw6fJZeAgcK5TbPzyJ/k3LzGTN2Ua506E9toL8EGRfvaNHlkc8QcP35lU0GM
OzuGEecN6S6V5cEZqA2K/Oijok8lW2IJTE9D9I0UYABVmSfV1XH967Fo02Nru7MbaxXqmY1+x7lG
roVyjnwr/gj6vQhSQKMMY5vEWzOtD0NvHnstxkP3NEl/PY3FWmNI6bkRCENUlCGEkPB98GlRXMyA
aAtwtG5su9mkHSEUVUF8tS2WRXeDQLad3PAs/OC5lu1zM0Dg8EZa7mOT3gOg0t1X403njuKoCQEJ
xPqqpTRti2Ffqk8dxUA6UtfCd2qNTaaSU0oke5mhTbERDhPq5nQXn7Ne0Kzr3R2DQOFexmDYpoz2
mhCICFKrkaWOCQMoar70/HmW7ypcMDGpcVlsPJUsETXjEVcjHLDxLY4ynDvTsUXDIQZMk83Rm15U
EiynjGiknEQe8rxia1zoRYMqedzV8XeHK4yRTUymBFa/LR/lOk8wqvizNS7/CYAh044W2FfiP5th
CJmgUK0M5HXBJuYHpTkhtTS6IxB1jMRLy0DYBbhe68a1R36ZQ+SXTWtoU4wVCB1dA9cysoqavJmu
BMrvrshm5jzig2YWa1A3+gPoCb+c2OESQNT03V3XsP+1CedO7fQ3TG5detOqaZMrksra4GiKcS/r
9o4/ccqHI/LMo56MPFDikmXNMw3wxiKlDmcNrlFIEQM59fAT8uimk+1XSu0tGfu71vwOUm17134B
r2vL8WYEyaErgq1FjlaDsbdJzGNpVQ+tjH61hLgrZ5b31v3Re3GH4qvsiel1+u+ozu6F4LtDXYrN
v5fttdeGcy/EOXOmcxgjMeaUbEJi9tiEec5sEzbHnxq+U0uy0azB11cIHzJSkJIy+aqrgkOEtcVA
JAMFjbx7kMEGWnQkc513E9DESpslOaxlN1PvTcnq6ATo7IsJwUpo6SdJr5j7l72KH2Oo/yWmCfgr
7s619zeI/t5J6zm3bEi03dKxpm1P8ndm90tPHy44zFBF6NDGTAshHuVFx4tOO5udAiroHAmoreKl
z3e6dzTws+4HigecPOmX6R+By7DdsmcJjAUZs/aIbhLwSrQ3Q5V3Qm1gQpvHNCjvrYf5LLWM93yM
u4NxgbrPbVrm70E/VdiofwZt/Df0BKMgUNyVYOeOXJkeU3mP8WHStk9VOZcbiHSSnHC2Mpbq6PvT
i6tSshtG9UwAIsImzXrKSfUNGxxxPSdoVhKwa7JvFdhyiKTZwKG5W9U2onpZTAWrGsuu9kX0bhJS
5SGsBzxAXovaSiPcWpO/N2W1q0bIvdBWkHw2RXQwaGnbBNUX+pNUsm6X6X4KbdKNemh91taBTuHp
p460Kd/EfQeDpGA9grqKd2gja7XL+2g5FTjtm+pZHzGORyHgk2CBs2Tnmv3RCWDl69rSD50PBZQr
8dOF6nnOyL7V+3pTOS2RmTiE644uLDoqGrZR5XuwOjdBgDtf/tXkYkm2BDLUR2m127HF+tTqexG9
DR1fblGJ29QOH3pYk/NBqx2FF12InxKRbnaQvo+yEIhwOazKpN3NUgDG8i1vGnNHstcAyA/xlxOw
XLfYd0TVNSiqfaemn4mEBJ7xq2c5u6HlrpwRbA43tFUss67DroQ3HjWMSKdTrfF529PRCvWDHRiH
1oXuoaDrUyC4bPet6LOHdpXAWEqRqYQjNbYD6ac/tkV0LiO170FODgLJLWgErIN+MZ4Gho2h3WzN
sV1rAbQmO99EEALSxjvT1eDP2gVaeZ7/tgOU2hURKcI9Kw51tlv/0rCTr4ZplUiNId+wq6MajVCz
n1gBSqaeJSh8IuPXQJWIIhXOogG1nwTialSAdS5hvk/CtW+eiU/mf0NrB/+ha69GThvNnKU5kwVa
gT1S6qcY0OeBOx+9f7X5Vs1tZPqVaxvXfy/0F9d+xlsjwsegBENggBb+sWL+XZXfinFUEHcM2Rls
OR9N5SwThgfjNeQcC2FNlkJbuJA6vFDAWWWBCSkLG7AucFB4V/yzrbfvOdgD9dma1xleb/vMUPS9
hcury17nyWbg3Tz6BRO0xlBfu2Z+QRaT0ZLk1boCf+Z+BRy2DbNzNuw02GFLziEsE1M9N7jHqIqa
EX37ifQsPPnUQceQ4IkAcLZVgiCO17X2yQ8heyF8ldmj4OIp8Nu6xOw2C49L0qo9xOTHdHx2y1Wr
byfaWSrfhoRtq3qNxZaPo072mn8RwVdl/Rkm8vKHa32V1t0x6V2h9+ood827of7xfU8DiNefKVjL
wH2D6YbvaKrRjB3XaibJnXKghGWoliD624FpGbN5Z41sHBOMzoo4js8DKi87hD7OoCDDwKC5pLG0
Bbl/POCe9uS0cAnxozRQOBoX2jrW7J5U3Sl5jxwmSH/8IoyAPI1x7N546UBHGlxj8qQlj5zZseww
hCh8cT3I5nr2R7/XhI0aFEhc1uU8a2MqbE/fJiDMgokakT0WMT6a/HRjxGjsi9IAiZNfLb6jcOBY
jpdh7qwSgngq1nOOlpBR7a3862CykIu9rRpbzHhownlz0ZWSuMBTxD5naLKN7SfrqJmds9XaYX4t
O/qFcYf0g0Q0FsRkc8Q4eE3/HdQyqQ8gYTMgxcEebPLAhN2PTLRIzSJwCNDA9u7devkbplyKOtsw
yDsWo2Q7GFg6vfD2R2uFuK0lPivfiuRZM178KGVH8ZVGv7rxLloaiqs/7MjW9dYRR4V0zpH8LGzg
QMGPNV5lesF3wgqRQn4qoBKr7xntZmBpa09De83YwYysr/7vt+nkZPoRqKdevGbA/ia6pQ4OQlK+
ZgGu73fKqFT+C/Q3x4An8hJzVIt727GFafD0OyktElLz/tVxjy4fQ+jXB0f7lzTECb+G8fNE20xQ
xmS+8HRIeQi1ZzU9AtjUDFAS4ytm6RBM70GO/RVONVt9TppF5NgLLlRm5myetXfCoBCj38MUd5MG
JeR9YCkrEfbxOHpfba6vp1jg4XpU6GSq5HcgnaUTHLrqz05tFn+svkcNI+dCswiqYkZaJA908A2K
F9v5jBJe2hQA0STPiqFs+xu7EO6RdrDOxO6CmH6pmmTJDm+dO95tbJLN/FVqw3I1M8gasQqoNebR
Wy2LrR2gYRwgfImOPFhIqDHqU4SxxmoywhVTJcwyITYe7H9GtvIKY+dppA6i5x0crlTRLkfb34dM
m/zeOgxxsXLYpxYaQDNyUB2PkaTVryOu4B4irhUNJIHwz+rZhr8XpX7qg/55YBuX2DwsmJ9TEjyH
MN7RM5NeRJZTJ1lZ34OI83KyzsoqtgL5huajmqfEcEW4lnq65lWTOZ6t84pauS83WeSsJpkgfBEf
hYJ1Ug4Eh0O+k5uxt89BhVcrD9mAzAIIVjLBSwDVQsYI9Rj79qg/KA+WRRCtmvJuhzGpjKTahWhu
1Dqc2PJhV/ZtFHYIfBMaaF3XoA3Ga4NfIRp4wk3/UGYXJbMjFmiQI6W2dibvlX+1h+5JqCieU2cx
6agCDLggBkSsMoZ9TcwVpBDbggoHCCEFyDQZ6IEHDmDkkQkLo7xn1YYFp0hWcIsWNVwwex49N+Uy
p8ShNgub40ACTJT150ZNqxSVRxZBvgvY/ndi2Tfjqu/9vcYECG2uAC5V8fOG3t0qEJ520m7k6AL1
ZMVu6peWWdrkpytvUZFfYvnWSpPjavTIV6fLdoBU0uCs7KLfjj22FxQZjafWHehIHamrcg3ESxMu
nJPjoFxn952DegsauSmZBDGyGOVLJKJ9WsotfUmr50u3JfpNc9/r2lvqDCap0/lDUAVfk2g7TPU+
lOR/Libt6NDQOZRVMcvHkRmIB/hHp5YMCE7/7ZkEWShO+tmi/KfFb3rB1Ckelj2+2NhlP4RR0VPY
4brvEiZNcYFMK9nBmc4in1fUcYuwmP0uEW1h/O6WBBR/Kpb7I05Rt71Y7ZvDlij3d7Vzi+0fS/vs
6PljnWpGPFfxPcK7izn/YIt4bT6HwSnIY7aEU8drqs+FrT1UVO2Yz+SrmCTqrFanuTUsimnp4dcZ
CEnJbyZAmW6dRJcOpEKiPozhUYlvNzmZ3a+dbQf1pmvryHxIEjyzTaxfq+onlbt57D7m/U6nkzO1
Y9QvQZj74tWHGFw+2228SklWEeVPzM5MNQju5FcrjrPpKACXjgJUl99ZjyL85rHRsFEZ+tYsOQkW
TZuvPJfQ9Y/QtBc9o7yY3Vxv/+izNxMD09pK273S8M0pCspXT3+pNbHg/wDew4qwN5aHZglbgv1c
ZngQ04MjyF5AHUcb6ECfpCRxBA5BvSa8iKTwighjtmDzj0lTzBPuyHrSo8GYJ95bpdCfmx0563fT
u44RjH2KywbYNw5ENhBIsXQn/deyGxdmvWs4QrXYZjWv1gnbyA6vkXauBRq/vtkHFSksEWyDIGCA
C3cfVmQOGaMymmWFf88aWIc5Lxn3Ye217N/rjcimzeCZq37Q0aYO66Ko75r56XNMuwxewZQrr1+Y
XoT6q954pbnuHH9p+motGmvZxXLdFSWa7E9zpC2Bi+N551q9+Eb4NHnXJHeR6rtQPod1hfdAlz6H
qonvIflpWgxvMS+fVd5QUweCVrd6wnyIpU4ueWxdGQ3rY8IbPpca2D3I2Os9glNQEZfISNnkgpuE
VU82CY11hs4lDcdN6jO0Dz4y5E4RsorAejPQCqOyKkk/m8p8OzYeeBR7NcTwmVBbqIl8x3EgsB3x
PWbXoiTbjEQNcnpTA9FWhmGdzVXOGt7jeOx0JtMNKpS/gQq0J/VoPk8iuNUDu1/8b/OavepGbuHX
hg1RJlmz2NOqHv3FUNTE/mGk5MU1mC1aMiYTts4KRYtxMBIeZcprbREa/AOuOlrRTaxeiwj1G0YO
yrtGO3QdOKF/BRuy3MB4k/4ZDaW3+JjalvCkYInSbB6oFuuucp8sOvBpILpOU9vCnVbcWeQCHRu4
3Q5Jo0XQHqteHmSNxcJoN4rgjDEFHWoVguUGe5jk2MUhSVBtxyUwXUDOfSAFSZk626Oxz0V2Mtz6
onjhdMRVRK/n2vU1sayvMS1PBVCwSVwsARvG5dF4Mkp8EfNFbyfaemq5ZmpGJdVwTvp2U7TkKiXi
HHjhvezE6+w8MhUiRyNSB5nwUOgFthAi6o3z/ASIyNh2o/6P/O6TnwfgzOS20kcetAbGlwNmTZ0d
AfUuL/f95Fwn6+R74fcU53efwVSq1W/M65g855D4G5ASfvsPZGPY1Pckt1BQAJzjp2pi/JkHg23T
nmMPvlI08wKqc0B8dfLitUC2PHTLyUvqRSsXW1QcDa9tXoM5oVrp3xOgLbVm7ZKRHTmKKGRVmAvj
cZ0H9cUIC0TqSX3gATp2wkFnYnGmIUm2xYdAiDHbDLTqQ3fZXdk9pNvpIIp4xyAVBRaida+6Kode
0+YGG6vqVNGIqogsOyd576wKcUZg/qtlubaD4M0K7Fdf9DefXZynPwgAuCW8SaMGastjnvakNobD
uSJpHgl4/enRNDQWU7LEOdgjPrAo3ugVrzqvzraYvweUnZl45B5iGDG+eBpxLoNB21So5M2doo20
qIwd668P8p2elGvRq3XV+7chd1/5sffYCs4miqigRCzYo93UElh1KcW+4/QXz8Om11LKs/F6rlTN
qYPqN8BwWBWQF5Fyh+ZPWJMcVpEb5GrHIpFrWTzD8F9K8iBiHraIPWdd1kcXKhad+rw1K24B6vGR
LZrZlniJb+Y0XKcIqxh2Pq1CRT7jTUPC5BEQMYyPEmAnrCg7bjhhqFPeTe9I4ajPxxPffLSJ7zp2
54TxJmvL1UiKfGvTzE3uPUZAoRsRONf4hI96LQEqOtk9DdINznItGN8bRApRaK3RuLLoJVferx4T
Y/w2IPrSMI5j7J3shklcy5Q4P/gTgeE9DFPoig5YUWdA+GNyLJbm90QzJzBn+b3+V+nJSvT2NurM
wxibL0mgr+3W3hUFW08yWgH9ozxYpyp4iKY5o4P4C3JraYbNroEb7/brjq9bR4Q6jPakCXclSpEQ
bVZEulhsJOvJbr7DRq5794bEb9mVybmitlH5cfQyFkQsPJjKwizfuVi5RjtgHJpe845sgtJ/GYdM
W1KQXHrnKDxBZLwC/CNo2phe6U5LyUyWNLpoc0jPMqqfh3xLjCwcycHXzmkGJNREkPIt5bA1eX6n
FKch8A3F1lgSjRtz2WcTEpdJHMseW1yrI+S1D/iw3+zW/Rv+XIJNDck8yjqxGRXQL5jwLSx5qXrn
Ns72zcb+nadrRuwfDPYLZVhey8k96r5+zvURK+a4aQZAXA7J2Hl3ncUDJV1Vr00wobOrzKDrZSCp
LKmtTafeiqK+Bj1QBszZwkuaNc3IUw0wQAQ+kEIXKqO5bkATiLE7gBNu3WnZWfItr7CC+uxv8rhe
MJNA+Tat5DnLkF1L6tUAcwK+ldhCF9UUdw+lmkpRG6AtNN/trloPZB5wW7Hui5xFLNt9xw4ahr0Y
Y7A1HqHnuDhij41469/aki4iavtlmY7HgZUQie9fZUNOXH2QWbq1vfpoDt0uMaEzM7Ps7OhYhUgz
W8Lc5akc8OgdRYg+KWN/1dsE5BS7RoPqy6WjKVQ/DnP8xliQp57i68u5BMk8KFgXNG1z9l8TBIvR
+NMW6boYvQUoOXNotumUr2O0U6OyiLqSsAVMMBPGoqucta536wL8em7zwafsuvx6o1uIX/JhmULg
T4cNzeSuJnW3YcbvEPNd05HjwzyWBFPpdGUlhoU8/nBBJ9YYgMCYys9SQnF/16KcTgpthECRHIRL
PuK1Shymf+nSn42TKP7KugG38DGQzeAviZ738Os1UGpHMONz1V0w2CQ5qqcRtZkq2DNxAVedYk5i
zpI1RNjlV1OhykK+pWhqTdJZM4Vjo4DtODEGYzOvMNgKmqOU/OopxEHdRes314Sro3NhNx7MmxLr
IPJVRJLUDESm/HTVMWPRLcPPMfqup/duHhGlYAwdjD7w/Pg1vzKtXeYUuVxduPRy9o35WprYOp2D
zhpKVZL5DAN33Uad/TBUuNXEs+GQ1FepBpo2BWJoClJ2WoPc53QOGySiIW8nfAgeHZiwYH0VWtHt
shpHn6eQAdktEGsH1v6Qv7uVDJeWSb0evqWT821GzUcCEmYpdLV0Jwy/jVHy86Pg0zQiSq9MXFRF
xo8rYxSlEv5Jr/FqAR8ZMWKO2jKenRLIWSoZ1uSA5kp+hTy2KQNdBNmZHkOiSYuzKJtrDQkyKBWi
3TZz101z1HyuMMMa5MJNUXlqBKp207xVSfiShRa8lEnJYp0RP2ImwtgqcCdeWXCqCUTfMkaHGVlZ
xL6YsnOwRbh1uHxIQ6WYhPDrBzFxi0irBqd3GW3Hy9r162OOudBwLZI7sTJrrvVd9i6o1oEgRz95
CJfMCi1uf4D2LbvEWcfCWEkDszIDpoWkQcgUsgHnn9PNcBCljjxJMwXZAWhb+FsjhMdF/Yu1mUx6
6SGGVZ+Nm13iQnvElg1oJ6Dnz49h3xwju9wmfUEV7SAkqKfxKPFvhUm3440V6yil5rGGq2zce5T5
EDoMvwNFF929MHx2RbqKU7z6k2PSqjc66xLEAXj+AU0iBOw15AxCEhY3zOhRggeUAz8kUO4uwNNs
CBwbZSNPaQwOqwFlrxO40RuMrQ07RBU4/0+WRaxMXQAFwcAdoiPqtSO5r1rWqmFxNwb7z3SeSeQA
zqjZRP8E10mHOx45bx0xtoYD3Z9XHt0bI4XHNHwNKZEJbJLzTWZBRjNDviRB+TCjAhuKPWyshIfL
rPuD5nbmxssOqonSQ9r6G+kyRk5deqwg0fvtkAbHsgC9opSPbHwpuTcXQwDnM9KB4mcJgWBTkqzF
GAL6UCbgd79bNRU+RcmkemGOVrupeIrKOfHIrr6D1o1XQTjNGvR0G9szvQb642BM03Kc8Gg6s8qJ
XC7Rqn7dZNqwksXwry/Tn8YgksMRNS06U3yDMb0evVSkfu+SSRLIlZi/PljK0mFZ3frsbM063esl
IjGX+WEpy5OIS5bqLTRcFQPoit0GWhhOCslCYGG+UkL/C5ocB0s8IW8QX1mPRLsvllHG7K0K7J+6
KPpVBRJSt3mbWvhaPaQSMZG5mBJPUaeJAfcmRjvqsX93og/cyY/JbQ2M6in9E0Fo+sSaexT+h40Q
IJ+CnypF0RqbJNVFiLe9NH0vusjZmso/ZjmLNAd4VjkCXqxcZ+uzYll2GQ2daVl3HcIcu76NIFu0
cAHrM0abtkWj/6LcmJJHOSEcGgPwi4OaTOrh6Sx7Zjp11+OuFdRCRAql6stOYLT2/qMzYOaGrDdF
jsiyE8FqCAn10Hjurcb5jozuEFUkEWSTTZQixgmj/Ot9/28UzAMG6gJVIJ4rY9pSlANZoGAlu+ea
Vmvp6sjxPf3TZ9ozDEh6IsNYWuOspjYwLivT25cmuHOhuR8e3LwOIk1t3WNJM2Ha/i9nTcqFxaCi
vtl4TUQ3/hNmqYE2IV4QapbhgorgAkt8fWIjklCTeC99zZORDZ+Rg804msiFFZZ7yotHzHjKiTqB
5JuPw3IZ/2mbnKr4SbrOwswDQPw60cJaRcia0DL/GGBTMyHKyZnFNuUpK5+kf++8cmUDs/JTjYYN
7XQbGFQ2eYP3tivQVNQl1cLNi/ODawG6ronhjmIFyqZDPevnLlqkfj1kFgvNMQI8MZnHQUK3MIrw
YlsfygQH4PsgR/1Z1y2JjfiPs/NqjhvJ8v1X6dDzxSy82diZB7GKVSx6J/eCkCgK3mUm7Ke/P/T0
3cvGClUbjJiHEclOAJl50pzzNygkpEhRGza90aCA4XnDg7LqK8s29U0zYWZKdUt6qNiYlIB9Lv15
3nymTHtb+BWiwKF2YSKpHbT2ZUWPs3KSc5J5+NgxedD8RJVVs2BwOLLZTN5mCDnBuxr1szK5NjV7
wlLlvvmzJxo73ZrCOmQteSMpMEtrFSAPR7trgNXlHLvIn8JZaAvoXQN3G893WvCgDw05hhzwDBS2
FqMXB+5h38B9n09CmXI+BRJwZ9BdGFEN7xT4u4jIehlCPeQGZB9pclgpxIQmE3I9gK4Mu/pqxxFV
tCGCVJclXKMEql+YDo2TurASaW1KjZW9gVXnjCGO2KRetBLoTe9/SyUgxUEvKdU7dgMG5LqbMAQx
/YC0vIbiHBDkqIOFqKPWPfcjJvQbFxSYdMWDBO+DzhKVJTuovpShoApmkaCL74Snv1IcePSFwGAx
OMfaF/B+0BfgQWHRuS6ru2eAHAy9aJ9QyakkPmRZgbVDItoDcQlZMYaQJmdFncFEBQNdwDEtQTd3
gb8BAfCc6+rKUA6yRViCsFYfbMC/XNa+lIQp1bHsLE7w+qilLra6js2wSn46Ha4Fo9lw50OOl+pb
cybIFzeasyfiqJQNTPVwQIa8o+6fpxFlBwhNZqVtq8zj97YBhg/cWzNiZxSIF2C1ZFYlOo4ZSrlx
lX3qTLK0mgvH0OH+5EUhkF5yQx3hQ47mwc7LfNNBfuUAXp31PcSiIG0jqhHGIzKilZfoZ44IcgyK
ySuWeNOCWARJnZKob8wae0sjQEBi6rZwDMew0Deq/emUIYdAu/visEo1Eh2bljqPI+zHEpB/Z5UI
lY+dux1VhRaCfx8N3mwwPqE20FGtzoFsxFL/klqcjGyjzwBCg8xrQdRy7p62Zqm+QJzL7BTVBze6
t2pps5ABX8pi79Jtqf6GlMbaKRNnTFJI2d1NqpPSNh0H3rbpILOVH7BhgGxIQavT5PVgOj/DifpD
57xqo9Sptw5k/3PSZLbr7Ov8ouhRkFfypdYAqEzBrLHPTaXVvwB+nagDOkG+01z/MwcGVOMSZqJd
YJarJc9GNgYk94AzjXVwk4j7XG9mDxCEoeIW3lDfDU812gN2RqUbFjm2Q2Y6nT1MKsvhfIbQCG1g
tE4SPzu+Fe1di5xl0gXuLpU5Ra0ODkTQ2BchW+qVhmpcXqRfrdK5G4WO3XXzM5ZsmVpm0ob6kVS1
w0ybUB1JnuvSGK9EeRdVIaOhk6dpB7TVPB9FKa6sXVRBrjIjLDKhSegJBZGpTMgHIoU5VBG2vugK
GGPDcoBtpj+RYMvkZW/azzIsEOKx4fYmpV7OZ0XmDRX4tJU1/MUBTvpYffPS2YSxoM5gwqFAcZd0
uh49WGb9mbrL6HKc01J0eDrhkFAM73PfCmENGE9mSL6zyYabuPOxlQkte9v12XUmFGkrP7k1swEu
FueuKKHukAuJeEbbYgRDfrrWv+FFkZxVrlkTlwOsql78hLwIOnaCaqSH1jbzYnUIc/e+Vup71WVk
2kDv7SSwhq51uZUN7p3nASHuqwpaFNeQIPeNXdhygtPJttUs6naFh69Kozm3oWG+qvx5G0X4bgiS
T04b//QsNZ7r4mrKoAi1HJQ/uhSYueEgNKUcIpJkQNFymRTqWpvq20HzYLdamb8xUwzZQtRFJDfE
NCzIEfWQmixJhiELwOCOB9dSOPYYAfkWX7/NdA7wVoTeaskFWuSgIyEHhklJaS9q97jhbDJLQ8nF
4N7bmtgq9+lZDUz7zBisH4PVUiaFaBBMXDO11NrWsjsg1/7djAOI1oISVFYG5IfZUKAO2RbXTzVD
4QTeA3ZU64gHuk+hDb47if2PvvShBNZTsTG1bemNX7r4h9YUX0ut+apSkgVhAJOlSuQXP44gtymG
P5L2s+E8pSXq3qi9YhfosR71amtk5q+JoythzI6QauIsxu1UDWgYZsoKgNIUuzyp9oWUKB3CMoD6
WWlw4PTAOB/xkoby+FHGqG+E13Uv0G1Fm3P+fV9xTARmiGnHVT8b4ymbTHkGMG+DtHQYoOYra+0i
nZEW8YxNjkPYOs58vp7IKtczwb2V8huW6y8eGCZ98i+NLt/0rSPAq3EYIb2yaTssLP2KE/LYG49D
RIEcF3dyBy+24xuIa/F2RfDDLQZsCUdMKeMECBAJSXQxsLZN5iMveUSKTPgOeMat9K1vICl/1FPz
6OrteUp+6Szv7zWrm9GREmnA6nM5IGEQU9eS0QRsIJ/vgQMEacvAr1uhmZKoXYtwA+gS2SM3WaQw
Sdz+PIjQ8hgTDdvwlgKsh9RSa17h5NYjUdmkXP3ijiu0GVMulqlCbc0AamJfmGntwUQpi22p0b1e
Cq858+29obGL9L054D4b7f3WB3CtW/CkfP98qmHGAfr6MhTlj7gi3zQJiiRAJj/7lYRyZu+0IcXs
0w8oeZBzTMpw/+ffqSTaYvP8UBX6kxWZT1QwXiCoX7YOJ2vT4lpYlH/ekvZxXNLN1CK72d/dRKNS
T39FrXsrm8eURAECNUyyceq+NNr0WlqgYnQoimH2PPTcfWyhnisLRnfJsUxO1IKye7OxcQfMv1U4
O/pNtQkmNAFKMgRt4YApCZydQlG2oPWP7vxkS0MdSmc3GamGYI4xkSyalVaybFMbGvdbs9/5GjYD
lgUFLw3AHOg6qxX/FfmqHzK2XwrQrEkSf4mLAOXaR6eHx2m7ubsJHGB3VQJ7sgZmyMZF8ZdiJ0uB
aP1o08Tymwu9rIzhDzcWsMzY7V76WnuWQRrvqs9tmA54r13BBfjuxhNXTIlIS0PZIK5IQUVxj6Zi
kL3i4mHOqBkz4e5DDv0Td9Z9BgASiFNmc/w7a1uonQhoXNpdF20ReEUWyLMxiNcrnHuvoBO+diq+
T2z9oLIWcjcHmMpBrcBspQ0TGdBQNgTRtnDZWuKtcnG99CAj1GGwbwIuLnXvF1vHYeP25imlnCd4
u7dm2MtN0TFmga+erQ4A2eS96JpjUt1CcZy1yhm/qQguqQNd7yxSPJLdJ0cKqrixMi6XY2sUl02v
vhTBcxHZh6wsz3JwaqObstsNOWlASOEVNdC8rMbt1HATz4f6Vyu8L0a0F6F1xxtdZhEExcEF2IZC
Mfnr5LwaB44eLSmaPjNeLdxIQ0V9bwqqQxKMcxYSOTSt8/aWBzgq61FNnzgMtlY0bLyQQ7LVcdiO
o5B61LBp0DW1PfeL6G3UVC272rAjDZT3TeqYbF3U9VhzZTeeWbwS+eEo2mJF/+ToJDGpdT5HqPlg
hTJS55iRfE7+RfkkR8RQ9dSnRXBWdAkzXo3apuHOPtVGCHyh/2lqrHUi4jI0TOPerZF8FB6zra25
+dsuJc42vnRyzh5D4jcfIz2v+fr5BGac17H2SQ84B5ZxzVXGsPbK6WeVDlAdIfY0lGbSMzLLMJeN
6tckAHMUhcFl3pFPbgacCMDAvhqs64BFHcYkPdOE9Jxr5VD9iu2EfQsSoj0KnbVP4jxHxqcgI9o0
ib+r0cAcaphTuXM+oOZgxfpdaQMUr0MNvaQBs8pWoZNSoyVb69RelDNuB4FbLGdBIym3XlyHAAu/
5fJ5cjj2Z5kFY85E9MCCsgoblFhzqKGWBaL6EhWNUlQAFojp2q4OxoDJs4rAHmnSu+BqvYkKpmNu
kwvpU/SK4oiMUa+oFpGKgxMxS75FPgDGcuw/+abnHWou+15KfpoUeTqBdHWh0su2TK9lpz0o1rFd
NjTfrYZym+HRruO21eVAOV+mFuOlV5xYjfEx8qrqIhi8y6atZoD1bVnp3iGhgHnmVMblGLNW1XEk
9pwP95rAEzoqSfLqocZVAReoPEKd1hlt73ySLF9WPnwNdLCtrtfEH4PK90ngQ0MD+Lt1UsIjMVE7
rlq0O3pmJiUv/Ra9g3QzlBDORICFRdX/nGqOeips7loNUlNGWbPy8XqssJspM/B4SavkwW6de3/s
qscSMBpF/JYS1g13HZT1deSQwxiWh9qx4o9bvcRUbKq/ktvimGX55Gw4oo8TNE89h8/Iho91ofgI
4oYRrR9JQ/ncZ/2vTmjcOCP/VewYXJSFd1YBUjiDPrMnJQmj9byLMc0Y9KYFVkKyaKoHcFwOrpYZ
F/Qhjvem4yLQZ+hfZWxpIAvawxSK13LGLqQXXspNs8yR+vWSWaiz55RkfQwrk9PMGKJKUHfbkKi0
sovM5d++iZY4mhxiC56f9Qsv0SazPxsgNVuNMNMTZ6Re2/4inzOB4UL2kaW2BBQdFFcKb12/N86L
utqrwvo5VRO2gAUrfKBto8x70AtcXOxhlmqM9ZdeIZRU9dZ1bwD3NcrXMKr7s2FAH9mCdGgi9OgY
CYWfETBszI24Maocr9t6Vzs+0NhMUvQsk8scGRBklGHU1J735DhVs8vsYYNOSbSXnJABjAS/MiJt
O0VfrVSU+6jL5lfmmsxV676OLEqjvZ3uKmXhD47BA9AuzdzIuMCn1tKKveUCdmvUkJ/VCLD5pI1x
9uWoPPovEKvKzkA1x89fmFVIhE0da385nY2Rjfi8Awku4rZn9D2Ie1kQ9JLFRUgQ/EQ2VkAdfI+B
C7PmDCBtuaygYQ3GLSyQ7sjIpnz0BWcYqxwxBIgzCe27Pg8z9U1vuRslXfxpijuxT7DlcsidSI8k
bRLW1wU8urgBJhtNwArGcezP+gbHnEx7ygeyN75srD17D/VAo9xGWIeLIp2uE9uANR9NB/RetrAp
8EUtg5fU/zQ0KFC7OtiNOsruoqR7KkYfFavKpPwCmrf0WJemcoZn5sX32hDXXUJFxiiYNo2ZIodS
3sc5mHYzmKn0sfWs3HQ3WOOntnRfCoP7UpiByLQHavZoMbWY1fQpE5MaSDEhW+dQzI2BDIB++qWH
KKUXFg4sHpCOIBhmql2bbFIKdbso+MqSqc4Mrl5QaUhOtWV2FvjiqzOwf1sOS7003C+x0o3LxgOP
Z0oQ84n5nb3qfLAR8HRsNASyuAZLBWQu1+KvTcTJK+vOLV9WmyrY9A7wSZdrbCU4aGOO67OTBT32
NzHqWxHiipqgXhD7iLfPewuMmHObMj5OqJdJ3o77iVvYGX994ZSAMAvWE7Q9nF/AEPMOIZa+BAk+
KPDL43Pjhu0uJVY/+m1zkTkhucCA2y9sybvSc5+N3FVbZ8qoOcb2No7QjWk1zFc9gOsqmtJtgD7H
EIfIP7o21b2ofchyUKhQMIZqRBXT+zlYpGBlUJ0LB9LGGIVPQ+zgtJSz0dht/Fqb0iFfqR36KMSG
PoUgg61hLEJ265HkRzZgvWlyskatnqucaEk7Bg9mwbU0VDm9H4P06dyx2TXDVRh4PTu6jgS+7WPE
VvjbtpmreCIPd+NE4mws4VT4WdHsQ33bVeP1GMDpq0r7wjXb/gKhk9tO/6SmEhf0rgSIX7GBQMYi
BeBV50gFOTURJTDqlJhTIXnwMiBg2+TNLwqM6daKtL3Tm2gAB+RWuQ/Ze+4OMLNJFieJc+9JlBdq
SADw68FTjrex3bgHUJTdxTSK1xTUB1qmubYZe+52sfFMBlaAsFSsCJyFO+XgZahvwjHB8cKNt3Wv
wK/jQ2xpXsjf5HdTpbrzBGS3h3CTCuhPwGNYWvTl1oqNz0Vcl1uqjprnBhj5yYcBizWJwgyuGDhj
e6BQp1y9Jpx6DobX3Wu4dGxEHnzJwvBHJEV6ZSm8IiIvDi8SrUYBBaBcbmOIBp8OFF/FCh+b5D5d
Izqf8orUUMcFXeYvYBeQJzVN5Bvsodm7fvAz692LlHBkXZK3PV41rZ4j56mBo6fE4W3a4LKweYbp
O5exj6qJMyYWFUYP0SNNR/5tEto2LrInfzQRqx+RpK7iF9EB6yuzDtkxoj3XnQAR8eHCFZex3Ud3
wwQ7e+I0CxAvZ5/CJyjKqDdHMGGKqry1e73YDDGJyxA+wEEMCv4gO5hJJgsq34hoAui1Ho2Endch
6q1qe+/5XbFxQHDlNvoPphkiOlSSpCY34XqotLq1gFRKQRRGVPbVNThE2K3Zb1xPDudWUX0RL8kU
7CILDouEpdt19bYYH6YgSbY+wPKNSW/6GZoKUYJfXFQmm6kGvsSG/J24/45xWMapengdbRv/Jg1+
0ER9OTC0+irWOKRqKEJkFIAyc7ophbdRLyJ3rHPHlU92Wl5N8DunltI6dCbqgziL2T8MaKJbX2ao
cmvDwzhd+5L7YtVMiN/lgJkG8NYGAoxVZFiPAbd6O8bUwUmdq6zlgpnY/bXSUMS1Zkj26ACj5lqp
8HjmrNgCaSOF6Zlns26IZv4s5sw2RD1kdvIfKWxwwA7I0bHxz8hjkKIx2MxAkYUpU+BX0rXcPTeN
OIDdFchmOrDK71OPkir5UTJiTnkvTeu6mSyOnz1IjPkOk4PAhCLHVb5qzGkTo6VqG8Md3KuvtuNV
rIEx3HKnRvlOgBns0XYP6JhKdhdFaIzE9F3eAnmfNAg0KrTRTQ2BqSvETGeYmJ6KELHA4bzJXAWA
ND6AcUXOOaxIqBs+rIFeIPcOgjuIMOuxgby3If1WGFkJU16gGZoaSC+iJJg5LA8g5jCjSSp5ngqW
j36SZCb8guUipP4Jz+7cEuCnmoaMp4o5iKJNC/CTa3Q99PgHghLzDBHtxlo9Zw0KTdA9u00h+H+9
NJ8FdZNYynLbeeWNhmDcRqTbBojaBlh1AtiC7SgJCnmlx+f4D0dXHerSrFwCRGOLSpogtaMluzpi
9Qncot+nsbq1O49lqnRBTrr+UxgVgNgVqZG2QbZlFMNVZnrT3tUp7sJE1j5++OM//vVf//Ey/Gf0
Wt1VOYXGUv7rv/j3C2RCkUTADv/+z389VQX/+/O/+e+/WfzJdfIiKln9Ukf/avda3XwvXuXyj+a3
+e+Wefpfb7f5rr7/7R9bdhI13revyFe9yjZXf74F3zH/5f/2l3+8/tnK01i//vPDy3y7mFuLkqr8
8NevLn7+84PpGH921L/7aW7/r1/OH/DPD5+SV1V+L/7Hf/H6Xap/fjD04B+2GxiObTnoA+qG++GP
/vXfvzH/YbBg2I7LCcPwAu/DH+x3KuaJ1j+sAOyFbgLttizPDz78Iat2/pX/D9vgp4HNZS7gOKOb
H/7fl/9tBP//iP5RtmDcklLJf36wP/xR/3uc5w/TTIqpVCF9l/brl+8PSRnxR8b/4ZljxfYxHIQX
MJ+BQI7W/k0n/PWot007K037f296SFxDcD/uUVmnnu9bGwrnL1oTfXtf83Ta2zevATSG5JmGg0ox
hk0a46HxMyC9qLi87wGM19sHBCyT+QBJ5aCPbL1Gi1R9VdzmGVKExx8wN/S7vp877k3fBzVbRW8i
gup47VVgcMhSltx3cIhBYZ14xtogzOP+5hm+K/NKtHxE60TGua1IqcMKwMagK7UT/bQ2hay/P2Io
laVT3e4O1Qi7J82gqzRJ9tea87cl538zi8y/t151tT42TtEdksrGKZPlDnKHhxnYgGXO8XFY+wCC
/G0fjZzy3HBy28Ooawf0Cbe2FuyONz1Pxt8Nsf73pvss6bhnjt0hNysdwHiZSLlrgVaT9yt61P7S
woWAWcASy973Nc4iogd/SodyHNpDMfVbQD3IHJm/jn/NHLm/+RpnEdGmWWBeXyCwbARx9FNjMUYm
XAS70i0QDjZ7ssYg0sSd1gYoGhx/5srgOIswD5QIvVTV7aFU2rXUgfKk3pfjTa/EhjPH5ZvYMKDh
lZ7htQfkJEcXdxy9uTe55mxTFwbW8Wesvf4ixrFBGrpRktMRte7dpwZWCySq9H9vyKvBsbKCOPNT
33xBlNsKTzpksTzpPoZ1c9UQKFVAwbCYvBPr7NqgL8IbUlXkThFf4EU2rBUgXgAGBhV+6nwUpgGK
k1PpRyr9aGd9f1+nLWI+9lBkqPVQHYxuckryF70oN2zO6eX72l8EvN92Ii2CuD1Yja52gSLhZLTo
kB5vfW1aLWLeHBWcJ8HbN455XWrWbWdic07G4ESAG3PP/yYM7UWEu3lo5GOI1FXbjFghxygtd212
0AwHiU+xg2B7Z4n6uwTxV3o4dOFE5Ff1XkuzE5vKypSwF+tAnbW+k0DPJu8QXPcsY3s3hWnm+Hfp
1P8ScBo3bV2d+Ny1hy0WgESBQ8FzHGEvHXBAbVKzsYHfi7K4CntBNRbNBtMtTyzYcx/+rm8Xa8Kg
T5YH4VUdzLGmnB61qFMaL2McXIJm+N5rWLFJ8xHt+VOzZWWBsBcLROKrCQ0MSx0yyhDFznJQTBsS
j6Ld8dm41v788zdLRD/6VLl0ui9x8T2veleApsNG7HjrK3PdXiwOuRZ4WUtW+KAXSLk4ynA3WT1q
X9secsb7HrFYDFTQpcmYEU5T7SF9on5iElGcNYbzeLz9tQ5aLAYmdfO6jzx5iNAK7nZlafeoWnRG
9vN4+ytrtL1YDnq3bqRvs4FRkfxcR/3nMgtQXEf/zMqb7fFnrHyDtVgRxACJQqtZEeqif/LL+pCO
pBCPt70yxNYi2Pu2T0Vd+wq52xiTHvjjpnaGQu6JgFtrfhHeeuCWtE+c2SNdwkHoa9+mN8Klov++
919EdIzKDmdIAgywoaRUYYBG10vrMjKp3x1/xFr3z9/2JsZaAzgyUB55ID03y+5TwTo73vJa78xP
fNOyY6YDS58pDsD48+yB0tYmTLwTr70yM61F8JaGZ5kxWe6D08hdjgOMiXDNJLAd1YqL973/IngH
bsNaWk/iUBUQSHLd/qpqtatD6/Px9tc+YRG8emyKsRBKQLHSbhGqvkp9bHtd8xPKHc/ve8Qifu0o
AgM/6+sX9c/SLEm2kjGfnsdmeN8wmIvgVak07UwbxKGFtq3haVpq3BQ6/DoxNjn+DSsT1FzEcFXX
lOkSvsELplu8HS8djK+PN70yQ81F/DrAWcfQMRQa/86h7pu7wkVSF2+n482vvfkieieyuloLjulg
wJshT4U1zqnpv/bm88/fxFYS6OFkuCXTv8pui6r4NHbZrnPsE+fmtTeff/6m+Vpg4lHNUlFDbHsA
LbNmtprNtu/rl0Xs1qbpxs1Av1jUPypw9C185ONNr8SUuYjZzjd9TEEygdKXdRunxrlIDf+jhGA8
0xJ+HX/IWu8sAtdxvVxZlKkPhkUVaqzu00qcH296bVwXAVv1YeVmpKcPHjTMDEOT1n1ItBNXh5XG
jUWw1pbvSH/ud226SSIQUxEMcTwFjr/6Sq8Yizj1pReVEWiH+dV/NiXIDH90Xt7X9iJQx34gn2xV
4pAi44W0vvtDQnM73vZaryyi1LcjL2nyVB48jLSVZ2xh2F5OoD2ONz+/4m8O5cb82Deh5IL6J3uK
jpTnWQ9h5Fz1nrav6uExFsPONerr449Z+4plxM5Aupmbw2ZSNSB2ep2yQl3haHJup764Of6UtTFe
RK5m1onMBVJ8YYsIOdywPv96vOWVwDUWgRtE2VgPSCsdZA0JM6ihR7VuSq63g7KYnQiAtddfBG6E
X7QaFMr/Whlf6g7gmE6+b8U0FoHbT4ENCoXziBsbvwRgKhYdFMeOd84cQr+ZQ/oicCuKPAXs7QZ9
lbsi2Teq36Td85B/aoZvmaVO7IYrvaMvAhiIpRFNCXsKAIyZFwM0XKvNT8c/Ya3xRQRzkG2l27Kw
jTmiuf7eQYDkfS0v4lcGk5YFgpZdKHQOTn+5c3+8ZWPtpRexWzfl2FZj2Bz8EmwQuHVupHfRhHBo
RZWx1jAQRTMJYrH1WLfWedNPWxsKhVlUJ7azlajW5xd7s3joHbokCI7KQ+7ZAySoLmq/1S2d+SlE
l/f5+GeuhJ6+COpANMpzUzpwgszUWgaBZ2B3gwEKtcLjj1j7jkV0F1L3hzoImoNIUDARLcV+FK3A
1r2v+UVcZ5IlTyHLBQ3zVVUHp3/uotfjTa91ziKu9cmVejXx5rYs0J1F4tjXdnaGSkb+vhS+Fyyi
24bX5JSVJw6qsb2P7UhttxFie/z9fz+FvWAR1CQE+go4vTjos/ozHpEQ/5uk2x1v/ffj+mfx7+38
JFUehMgM0fF699ENX1PjWza9rxjgBYvA1sxu6OOKrgedsbWBIyttOBFXa70yf8+buMpST+meR2Cr
0tnFRnUD+uDEoX+tSxYhixuI2w+1CzIG4apq+urAti2Lu+P9vfbei1A1enjNMRTjg+zNTWeJXWma
J/aY3090HNr+3iWgMCNLT+iSpHtumssav6lqgEeMdObxd1/rmEWQ6i0rVm05zSEMoUM3BoDA6xGj
huOtr/XMIk4bu8zhWDFZgsY/E1F2hazGxbuansvYbydLkvYN0oIWL450+INXuCCH6nY40fpKt/iL
AIVB13umb7M02sbNmPrb0dKfZNCfmI6/P356/nLfHWQ8RS1JTpRHPKgaumb+GAcDqLg9eMFPcMGg
E7OmRjzpfb21iFoxhTFE3YLQco2Nb8sfjQlr+3jbc4//z3MQNN6/j0QWNmNToSAFPNT6hC8VsjFj
/Zw33ZPVo8GbyG/WlKEClrwvN+n5i2BuWkNzQVg2hwrb9ahLcJQ+1U8r8eYvQnkENO1ZNk0bkb6L
NXgZE6bDQj9HnPBE+XFtai1CuhBJYLSZQUib18pDPimH5I2gxfHBWGt9Ec8kgVsP1i7bFq5vw0cw
bMUtUOIQZ1X42+9bNPxFWPcVkleDkg2a1fAgkmD2k7UfnQw39uNfsbJueMvgRt7P0YKMYZhS+yxI
gDh7BXC0462v9JG3CG5heE1oFXVzQE0NwWTd37CnQSks2hODsDKLvEV42y3Icy8m2pqgO5gNFpuV
cZOmiHVpTX7iI9a6aH72m82SdE1mdhNHiGYodBPPeWRfduVU9+aJMVjrpfnnbx7QFqNppwWDzAXt
TEGTaXLItfLx+Bisvf788zeta6H03Ckl0CYISW5i3CqAtMebXuv9RQyHyJtHY5CyMwzWDoqkV934
XL5NCETHH7DWM4sIBjIQ9KlidkoNWRPpb3skBgS6Su9rfhHCg2YAGtQLcegd/EFLz4YqYmKnuG1G
mbwef8Za9y8iOE3iFIFqrFzHMY+e6hKFLjn5zvtaX0LAfDMMihh446HO3BcNV2HNRY7iXW/uLoIX
SQfg3gYOOIkb/KgxWOsEHKX3tb2IWxS0tap3mJR4BL9mQKFrs63f2fYiXnVo3JXtMqp1U7jFduiT
MEHf1pDT/fGXX5mV7vzzNxGFzFCPGCOrmjmU+9avP4+5v6uk9vl48yszxl0EbAKLAkNjooqK0Q0s
lUPlTicSQCsB6y4CtrKaPIqNiAt9UaDLCI3cbFG48A8tqujH334ewd+cUdxFyMZW5mphLcQh0BEt
uJlMW2/2vYGa1MfJLBMdZe7INzfRkGrDia9a67BFGLdRbeU+EkCHpEcoJ6jkJhVW/74d2F3EL/pU
QnVyruJ5zhkzKgMTb19YVuqf6LCVMVlivnzExQNT4NJeNOMnoD+XtYBd6/Y/qk69K23pLbFfqWUO
ODeTP0NpMMXacErURez6zd3xIV+JhyXMq5sk+gRNy0U1gwzH7Q9eRQXw33rfDrbEeoWyDpuspIdG
Gd9pjfjuieLUkXpl7jiLWNbTHKZ4zdzxfRfBxujJi60Tx8+1puefv1kmXMCVjaLSc0Dsa6uYNKa0
Ho73+FrTizhW2pTU2VQ2ByfCVIt/3uB4cOLGtDaaiwAuuyS3MDbizIbnToz6PjZk7+7uRajKOspT
1G3Y0MviC5mZrZ2Gn473yVocLQI1aMt80oyeu4o1XFi+QjgYNxYlmsdpbLfHn7HS70v0Vm4XA4BG
j2eYeLSVPdZO2YkChjF3wW8WziUwK7elrLqEKGpluNFMDCxmOnyFmhLqMFoyPPZGjQ2M8dg72Ebr
1imM4J+F5N89eLEXcwCyy2lOHSTucNHV9rbs8CizxrDfxmmJ0BXJ931pFhAaBv8GkPx5kMI8Q9of
6bfhEg0yXLmDb7BVNpaabrSEUlIp0WEtf6JseKVb01e09fdmjs5mEJ+V6IGP44T8eXB+fFTmA8nv
PmCeEW8CzR5Gx0NtuzmkCCJEBgRnpGH7r+hLQ7rW4DGe2PfXnrNYKxIEAIQxn6QDSFG42m9kqe1y
bFEygbZSlrrw1zR3876PWqwetoH4cWdxyCDT7QOR98+TGkW0jiOBUigq6p/bID1xjl+b1ovlpNEi
1VpCbw5aE1+KuLntAu3r8c9YWU3sxWrSTsooI4+mR13flAVCZ4Z+p2T0voXQXqwnkLY7lzR9DT0Q
zX08As3u1Bq7sp4ssV9aP1q9QlbmEECBEIl4KlL8kLFp0IJTme+VRyyhX4PMs85q5yULvb6PfRxc
oGQNo8+8U/mpJMjK2C4hYCglZUYgWLLQG9gBlb5AMG53fGzXml4sHKj4+N6gSPW6U7bVs+qmc5oT
W/7KtLEWIY3fhcL7LOPW1OGEaQXJbV8OmziNToTy2qsvQln5VLOCiVe3yRtYuH/6CHAc75W1V58f
+WY10pSKa98ncEUj7gTs+KDub6ohO7E9r735Ilb9erTMyWKbQKDsObb1q8nNThwT16bjIlaroGOt
7or6kIc+rh4VIjrOjT+kT1Vlf3pf5yziVQ24BWfzJt3JEH8y/LnsOsbexDsxb9Y+YXEImPUHijQT
pLPYjs6dalDf8HNWH9Gf1u/9DNPA49+xMgpL3JcROnCyBFtOLMuLvmtvXLs+cZtZmT9LvFdhwR6F
R4QNaYM9bdTg8OA8W6F9+743XwRt5wydFUxsYq5TRxthOuFHjDed8+Otz638Zis253F5M/lhCruq
i01WtLrFIKvZwrrcdkmzG7QWoR97PLFjrXXSIn45J0GlTp364LblI7RvBImtXV7o345/xlrzixiO
276KQXo0YGKyn7i8X0WDhZoEYgXH21+ZpuYiiFGqTX0ot7SftJdROzz0OHRxu9kiE7c9/oi1GboI
Zk9DyAALEfb0Afu5bBa1Nk4McrAyyIsgTuHWjZogXyk0gc1bNyD9bH7SsA4ToOARtd1HdbJR0fuA
op65COo+VL3KnJGECLnvUrT3VaHtpW9umwYq9vHuWjnbLbFhpWwdGUYsq6nj7HO0VLD1Rd8Nde5+
+hJoE97aeOEef9bK7FoixdzErCe9ZfQ1TBprN3kIdESE3fjEtvx/ObuSJkdxJvqLiGCRBFwxtsFV
vVRVLzV9IXqZQYhVgMTy67/nOdXoK0yEDx3RUQchpzK1ZL58byMGHTPCy7LRYYGLy+DksV3mryMu
jKscP+Se9eTk+r4YubbEvg313HGhg6XwThQTmDecfAYr31L/hlbDnYk8EzpWgPkj0+3QXbIeVJo5
/UEnp95Z743w+Bfy8majmsBhUq0cWMC1bzUoNG2w/sShm897ebCNEP+3AejNB8LZJRkoTLrLANqu
EtiZfvSeAyISsfY7J8WWzxohPtV8ZNickPydijP41lOn9h9GDorXYApB0eVCpYA792Uz/n22vvk9
vIKADGQ1kOSpvA9EzRefeTs3pi1TGfEN/I1nVVUAU3Eot4PbCJxzkLntuw/g9uc7++FG0JkYsmwm
Axv9ubuA5+QINdeDkw+nJd97g24Nf12jN+YBs7QkIwF4DK1vJ1+BWL/2A5QC152LzYa/2kZQQyZ3
tIIWNlINfbDqGsKtdXLXdmQbgYzygUUbGSKdXTivXg7aT64fFwZWu9vjb039arI3psnZotCEgu2b
hSAiXJsAPHIdZzvOszX69e9vRu/tlVaLLaDq68wXFKM+u7b1876JG6c0lHktTzKcCXmLk98KoR03
AKywM/EtjzGitwqbFQpZOKAln8Exlh3FnD1rn369b/LGIT0gdDyXWXhBTctXMGGfgXr6dt/QZry6
rgu+KQDmkDiFbjTomnVwvGdoZmLBRICK8UpQ8CtRuvnojyBpxu/Yg2u97yvMBIOFFnjBbUhUXJRr
QTVw/Hu0/O+3J/7+arIrDcRbN5z7muFWgu1FjBASaYqDW1nH0tvxxPd3SGZCwapRruCRyxGizvIN
bKKfg8J+QOnyE6paO4u69QOuf38TR47dlvPowtlRFf1TejyZoA1fuux02z5bpjfDFLX/bLGQZw+9
GlXo/DkP6M6L+F+M9P8/OlhoxKkrhXQBqLw+xsryV9CO4NzSUIVxwKYETlMoBehSQ6es6z9mAmKg
1SLQFQp1VKogm3H7922kb5mJH3PwzAzRVysvjW7O/WT9ZAriDu30IKQ498h/Vq39Q5IW2m9zCrLl
19vf3fIMI8xB3+CSWuOlkrtPPPtyZRsO6idt72Uzrv77nm2NWPchOekIyC9coLLyE4RT4ynMymdG
htPqid++hL7x7R+y4X8myizMoSnVd/C/kKmzLsJ4mBk00/dyVVvDG+ezn6PbLGTwP5qdGKrCWRc8
T47cif6NVTBRZrwZeqA1gTSyLah4tvZnUOeBMlw+MPe+dCQLrp9+E59BwDPpYAdDcttW4Gf0vDOq
EeDumvIKBIOk3gnULUMZ+0BO3a4NG1StkKl5HIbpqMoi7Sy1U+bY2AdMRFkR8kp5EoCdooD8r1+f
FkZ27jFbQxvbQGZr4ecDIlCBHXcZoIgAeoP7nNM4q3EJaMBxCe+pwMzkNxCSJPRQ0p2X1NbEjRiu
XZo3nXVd2hCcjXYNtemqIPexWDATQhY62BC7BjsEGuYOPXMfAMja2Xk33N4EjyGHWqEFFbX+VYaM
/Kh9vf5wwXakv5EKF5nFJl5/3wqYSLIMumagrICNwk58Hic/Ddf+VHrZju/8+6Z8Z58zgWQ8ZACh
ZiESSq53LAKRUt9/rEn2uLTuUfPlybW9uMymDzKrDyNfXzgtHsiaf8wGHCgieLrtaBuu4BtRnkEx
yl0d1DN8Wx9Lqh7Bn7Az9NZiGYGNA0pl7YBfWLMB0sHrA3fcy+w43/yyj++b/fVXvdmj/LEAxX6P
RQp8sEFO3vIyonh53wHhG+Gdcx5OEwe/cmfzQ9VAFEZ7UObKlmnnCN846nwjyNEYVbvgSu4ulteA
lXSBPFuQP2Z2c6Yo3qNUc7xtpeuR856rGeGOtEmxLODVAgMHFAUm2xmfHN4uIIJ2VDdEgcd6KDUS
Xr/2Pcl24mdr9Y1zvMh6wOb0FYY2SfBbiwQ3YSDR/Q++Gu/KLDMTizaqpstDhZzspPFjRg8rzyQk
RW5bbSMyTDQaSEeLbBhQx2om5v3DbVsBjDxBteO+4a9O8cZ1HQ89az4qBxehg/orBHqqlxbI2J3A
cK9r+86aMyOuwRbBeh8gqMtMQdUGBs+ot4qn0bJAPg0C5sXLjuUI+UyFi3Fox0Tap3wqLoVTfJCg
TNUZlNGn4VG18xNg4aArzM42cVJlr3vtCVv2NbaH2ermatUo1Gp35Q+NK624rMELf9u8G7FlYtoc
D4L0PZSGLzNSt1bH0xJqGeDm76EL49blXVUBZsLbkEYVEwMR80X5o/w6dB7khQizQWUdlntdgs6/
vdTvraWxTzTUy0VTgMy/X/V6huBk9W0FLiBuSimgTVqQo1/NiIAZ/ZyPQMZ2R4sT+ssC+ywy1iHo
hAaQhvtZOBw73q6gRPZrkI7CJ8YGXNWyDl3IqrdePNuejCGr8HdNeAlh6iZPe8AOooKt6htSWRBN
qObMjiwOmQDUq+cINMMcMrZNkfShVT2sChSeDBxJUKez88NcF/UhhFJnCmJ6CnlqBQE0t4eSSA/d
qLnSYbRWPXjPaZkf5BhaKQjoxmQhLSS0Vojq9XhgHQYNVZSgyH/nwdocQXcznv3e4pB9790YHK+Q
d1Ec3KsQ6T7kS/fag9kwoaTuP7q8EkeuQBaLrmvoG3YtB3enWiAK04EN2Muqp6aflgeX+gMkwWR7
nBkoTcuQfxMD7w69SzwsqJtBgaR7aSCgc7IH0p9sgk8RV1UxyYYZNNVT+ycIiHegvM/jFiTLhwE6
Hmcov/2ydbA+Z1eSTxQ6wXrjU+/oSfInDwJU+cH7+XHunOG5Hkjx2jVhd57z1v0gqT0kTYUv+/Zs
XWRRlA9ozQ3PIiBf3EX/k0nhgwmuUw8hgWDNLK3u1Fro7uksDaUdqKRGQPFnXywqIR90pR0VFsmi
Qthg7HYLFS9KQ6/GRmvl7YC7hu17TmocMo0cOlI7a3OBBgtE2XxkuO3Hpmh3rvH/prHfG984T4Zp
bXwUyMpLW1rDC+ZtXwLPclOimwo268FK3ALL6Cjf/auvXO9B5P7ylyOV/rlwv4t7GH3np27sXCaA
0pU1siIFGlQkXv6vhK0LpNsQiztXw/erXcwETxbzpMmE2EihRnAAK/1lbZ3YBZEan6HTC4p86YUH
1Dx3DuqtbIaJpqxCqEmEJb6nqsj6rj6C2bd5cV9sCLn8ZV08Etk75f4NFzFhleAzHDXkcEO87rAR
008D1KVR/bpzVYzzRGdOwfB8DFNb8OCppo37jDQN/eu2e29cZ0zyvKZFm2jOMPqkfvb61a4hcQ61
5OLP7eG3XMq4azp52Vc678J0LH6C/hf8zXusf1tGNw6PTExdCMn0EJLGx8l9AJEsxOH3+Da3pm0E
vcuZ7YKSGIO7Mgb0BO8ysvPU25q3Ee8TROegIYKhHTAqQI0sDj0rWnZJbjbuByawkncFQX8kfLGf
3VfSOU8LuIdAGe2fh9z+Ri0x7bjl1oeul/I39zyKxo7cdWWYFhxi2WP1d1mJnxlrP1lUvSrpP9/l
QMS4TopMrQ1EUsKUWH0EdAULm50fsLEQxLhJOjYpgODHQljqXGHnoZDeoeK+LcEktKMr8CBQywvT
lnWRU8SgmYrCaSdmN7yTXP/+xvRCzFOgh5alPm7Xh3VEhsYBO+COXbZGN0KWjJlV+bXwU9ydh/hK
Ux6tfK7uu1maMMZCQX/bCnuWWgVVEFbO8mcfpJkJ79pyp8C6saWZUMaZ+hYDaz9La0tAl8Iaa8gi
gBJSyGI9sIzcR+vFTFxjKC2XILdKU5FlUUCto8qsg9R35nFNTGPYSNFB6oymfcOObvuDQewakjR3
hZUJZizCIJgGZ2TpOnRRzn6x6Z/bA29ElWfEK8mUDbnYiqUjzpG4ZOVn0tEq9umwE1kbq2sCGn0L
2cPGIhQOlJ1rnR2E6B6GaXhRYufisBEA3vWnvQmvxVuFdHJKU+UOePEQYPanFkwW9xnICN68YQWh
60TTbJpOXdY9UDQn9QPd2S+3zGNErxOgJc4uMbyCTrPQD+QKElfogLoLKoHa9X+NM2nRBcBD0ZQv
YFwtF7x8AuL/6cCoEE7ZKdQyi7KK73WVbLmTcRD3LqSfGhVitedJQQqGtCd7grTVPFp7rZFbFjMO
5GER3qBrxJntPo3ka5WXqSOfIQF0345nIhynCfhn2iiaNt4fCbWvDNIfBfl625s2fNXEOOYQvYWa
+0JTaD7Ux0Ao+xg6kMi6b3QjmDvfQo1KYXRIAk7HcXWDAySC9pBiW3O/LsibOLNQZhjcCa4KjZ7H
Vonv7Up2bL41tBHCI0R1OWRFaNq2jfxpLbmGGvogrOF0n2GMIC7HSQ6zdmhaAOl7olXRnKB0tHcC
b70JTVTjygNW2NzCyVL+gMg5ogqKcHjqFtiKvPK7gKZ4XTa/g9CFcKSbKlZC6NfaOT63bGdEeFBp
wIhcfNx1ChLNmkEgKijDO13KCOhQslY4TgBloVwEHOLcmoBJG6C3f+5bGSOa0cbuo4+9J2kToDwO
SEW+y++2sVGYyMaqddCT3VZ22k75EZeWaK5B8g/J+b4q7vMrE9C4oL9jQkeaDb+C1fEsht7T8S7D
mGDGzinnqsEbIJWZ+LpK+0XWex6zsUmbAMa64VXZcb2mheqwd07o/V7DuA6bvX1o6wNGODNPd6O/
BksKKevDFKKdbqnVj6EIdu4UW+Ob4Vz3epU1X9PxinYomgKy44uEDBhw++K+S7sJY2wgsON6woc0
lGIfGGR+h9DeGXrLMY2IXXgHDfl5nVNk7Q4jJGMlh2ZUAxFp2Z3v8x4jbNfMKkmfzZg9iKejaQm/
sPk+2BwzGe8a5HyDHCnUdKYdP3LZ9CdOULkpJyuI75q+iVlEn3kIZSoxI88PYqwRkvE82wnZDeOb
ZHcsnJwBh++UIq18dCfyU4T5ebX9j9nSvN43e+MYboHyye0ixCec/jGo5nOr7uNeYSZkMXM7lGAH
S6Uoa8X+wNOArnGu1h232Qgs2whcZPTVAG1HnTrz96b6RIgLfcjPt62yNbYRtC1ISGffyVS6ghTX
Bn7eUdNpvTcFZJLZCbKgpgBYE1xmmp4lGuPPQx+M970xbCNkq9arZ4/bKp1634/doCyP3rTHJr5x
gttGsFYK53chtEoHWp4gGv+QT87OxWrL6MbxygSBRHGb6xQYmjOaa1LuM+zK404wvT88NVGL2pM5
hK9bncp6qCJS/0YB9FI78tttl3nfMNSELcppltWimErxkDiPI4n9KX++PfT72wA1YYtBqIMuK+CN
M2kBceVsQTrgW9l/ARIl2DH+1vSv335zYaazcMbedlRaU9qBTLnKDyIM5vj2L9ga3YjVWgqwY9uz
gjat9bwKSFKW7Nd9Q18/+WbiPkhnZmoLleoVOjOdfwnWamdJtzzGeO8uBH2ZBR2xpNz/DNKuuJjF
s872lDC2hjfilHaNVnioqHTE22Gm+WlQaP6s9hjhtoY3InUQfJknC7MnvURp0JIJSG5+zigx3jb8
1vhGuDqVyNC12qk0pAVoFaHorOO+yY+3R9/weRNp2IzVSCGmplKLJUApNaFzLkrky8Ved9fG9E1K
O7epCBSpJmzxhat7KOx0M1y+8FCHRPVSs5fbv2PD803Q4QzNI7sNlUrFCsLm3jtVzX1gAFjjv54v
FAn5WmdjGpYQBob+pt3v5Qe3Zn012pugylavW9yWjGnvs+YbBFvYA5lxfb3PJkbIMiZ9HFHWmC4g
44/tgIAKAiq7O/eCrbkbUetzDSVWSB2nSlwFw71TmRdP903ciFjPJsHkTTDLNLKzFwLqMexBr7fc
0YjWltRXhQJrSO1yPUhIGRFvPHaK7gTrllGMYF1LlPq8iY8p+xFoCLzfN6yJLfTxjAy7CkQ1jrYO
1BfprLKvt219rfX8f+2amljC0Bd+wZBVSUv/da2BNB7GTwKiCl2xxtnAIojI7PyIDdObqEKPzNrm
FWyTj7SLs7noUltbTtLpe/diEzFYzwwKXpU/pL2gX4nsP4x8+gGyn71HbLhhLCNeIQIpwRS+jCn6
YROI7uqoDGgcOoBSWOWLjYLjYZnKs7ShInt7ebaMZsSwO0xeCHrIIZ1rNy1V+dH3+hPkv0+3h99A
6lMTSMi5Lwqd12MqA3poZI82jS+sdQ820i5O+NLZdlTNfUyrMrLtZu+r13B4z+mMALdmDzpFXIwp
UVk85MBzQRp9rvtkWMcjp16qijXKAvnYZHLnm1uGNAKfjUEfiGoc0jzQUecVBxusK8uys0wbce8b
cU/BI+FmI5YpA4apL9kRNGXH20u0MXETSTgtC1j4mBhQpHVJYltVFsu+HmO/bPZkf66P0HeWw4QT
hlYDaAood0AYKbzLhCaHn80QVNBuH7V0j57INIs8iWrBjrk2Nh1mvIbtpZ3QpNLBXGvwHWz2ZVSH
40Ey8SS5PAdW/zgT+y4kJjXRhjWItK1AV0PaWGt3UlKxgy3EfYwi1KS/K61xrlkPt4IUgh1RFkzH
AGLqO3ncLTsZ0c9BncHdoe/TYLYiCoTs0SPDoVqqLyslRVw7QQwp+M+3He16n3nPC4wDHaAUCIK4
sk/D7EKR153aHMwFX8Bv9HzfB4yoz2c5EnQQ9qlX6qgdl+8t+QyF7dgm/g4Sa+snGEE+8mLuG6TW
03ohsXT8JipBgNd13Z9i2gv1jTPA5MADyG0ZhR/0aQWxKav1UxDBnziDiLjwpj8ixBGwOv5h6jK1
Ey0bm4uJ6Zoqpy1WcHCnASTprU48LnovF7A19NXx3lxAvcALQNjRYugliCsIQrkQC7y92hv7lgnd
QooXBy+Qjqk3vToQos8g5LbyPUaorYlfPeDNxO05gH6EHchUO2GcsTkeuIzvm/j1B70ZmuGhwi0w
+KV92UQKbMYZNO/n37cH35r39e9vBl/q9qrGssq0bvP81bUrDnqjyv51e/QtmxshHEKJIoPiqEyp
909el5Ct71DJ3YMLbc3diF82sCErBEbXft/GY4bOojGw92qsW6Mbsduq1gK3OkaXjgC+t0ryea+h
ZWto43QWPc/zMK8geVC7Y0zafD46IKyLbxt96w5l4rW6ayuttwKQ3ALDO3vopvfRjkEi4NKz8FJB
iln+mp3iRJbhviySSY9XTDUtMnsWQA85qCtmTTV9q4e13lPC3qhegr/nv26KDSfLBmA6U1++itFK
3dx9qLouGVzAPOv6ZZJBAtmBVzCOfaBKRQplNC+Y79s6TFgX4YEH6RmLJqR6QYLyYVzAX5i5x9vr
teENJq6LF/Xaa1L4iW4VdLXaTCVeZtXP941+/erbAAdnlIKCJUuox6K5CCNR/HPfyEZw22NBJMDW
OhmWKjyB8M6J0dnb7Fhl41gzQV3Av/Z+TnOdzGREHhssIE4WEfaYsSpy2HApqk/jXt/jxjZlorva
YHCgsAq7Vw3oqKgUJ/SyPLlUfLltqa3xjXivpmlwgejVSdEvX2rXO3WT/9xZYX6ff/4frMuChk03
wFY0UyG0E8qPqkN7JYiFkrt+gAnt8iAkSqY5hGOuSsetNTy7FZRgelk93f7AxkXJhHjVGddWNfsq
GUf6sXA/oc3ygTjykE07N9eNJTAhXn3dNcPSeDqxqu7gCB5fa5noCz7cN//rZ99EmcPlYqGLRiUh
Gj3sKkVjZ6Sqx87fmf7GHuEZUax6p9aELTqxUTyuBpG29rSDvtoa2ghjWoF3mLcTAi2QD07jHMH2
Et+2yr/l1neu8Cayq0OR1OVc6sSrm8+SDl9lORyH+hrNeSsPLXF/zk7N4+4KEJfVfZVl6hlHd0jQ
8TOoVid8nU+B032SzrqznW75kRHKui6Rm0KjBBzV+eDmeXXgBNhk2r/eNtnGtmciu/BW0MgUa50w
tpxm3R3U8kNTJDws6zKx8QhwMRyL7wDHN9behHr5jV20kpc6mYb1kOPaPcrsLvwDdY0Te+ht8CqV
WPomV0feeuAik+tR9myva21jJUw2O0uLrJN2pRNSTNZxEfVlKVd2hHzMn9tLsfUBI6Yh8aTBQVHr
ZOVWPFuvuvntcXcnNLYsf/37mw3DDsYWlQgMriwBWYkS0BbneHveG9kTE+mV9c4i/RJD290fMHNH
K9qurq1MMvwdDnu3440N29Qy7ZWEJAzYuRKBtFlUW82HDBCI3qY/e8feOXW2bGSEsUTHKu3nBi4k
7IPqZOzyZWe/vr4n39mYTNY6Qe1cO/iXhB5HU2//0hJ90NajG7hJTprjqvdSSxteZCK8ChKiAjQi
xLyVnFob6tsVzb93415hfmMhTHhXUy8DaOM5vDR3Pw5sigb5pHwP96O9ZqGtLxiRLJs2dIf2ugyL
Hws8J0o6RH5oR7ncgy5sGen66bfRoDzRignLUSObvMxe4ozDg5r34Lhbw1///mb4liA97gACkMxW
iYaPNdLDb+bsFUO2RjdCuXdCbZW1wJGwfmzQKEjsPprRJHk7mrdGN47nytWtqy1LJRZjh9XzIkbn
SE/1TiBsbBamtKkt+wWi7dhFO0nng7T8FzRinhZnfeJ1lzZO8Pv2z9j6jhHLYS5Y6eT4GWHY//ID
6zmc1g9uKB8h1HSgqtu5J235qnE8+xUkxNoKn4FQgBM8+a6OpP9hDv6+/Ss2hjcxX5XDV2aDqysh
Xhtp+qmir4W+NGLnKrax1ibua8w5o+MMTwrqLBqK/srBcsiHvSjb2E9Nmjq7Y7wfmkAl2VWxJ6iW
4VCXZO8ZuzV5I4Z5UDKQpeKNkDPWokuj/eKv4aeBhMWOq25N//rhN1F8TS34U4/po/X/PK/WecIV
8va6bs3dCGHHd93ZZwzPD1f+1RMej4rPABLvsX5uje/9d+qe8kbwo3gq6Swf5AFB536A7KVE97az
px6zQZJCTfhXOK4BgNBohZaDuq5CtsruE+9ClR2oo6vspRKOCJKu7Cd+ZoEr0S3eWuAy4L6d81MG
gpU5rllXjpfSKn0ONGY4Z9FYcrJ3ZdtaQWMTyDRlumnmIWGNPOZluWBmu1ItW4MboR9oO+hFOAyJ
E0L8a6JWWoKHJL7tIO8PTkwQWVHnFCJv05CUtjpOAQpPa94HO973/p0fkqT/9Q6We4rXWY+Va/h5
bTJsLax57NEncRB59histAUlFvlY2fZ97K3EhJaBW8SuAf3691YCXYaibcefUpT3dS8TkxJPiJqX
jt0MSY71Tgsh+WO+wLHaTE87Kcf3Q4qExm6gwgmktmC5R9n7a8HzKMy7c6nu24lJePWDN3sNrXBj
01M14NZW/Vaz88wHZGsg4/vrtj9tzd7YEHRp0ayGIneydvVfK/EeaQNOgvW+Gi0x+e506xHuu+WQ
CFkh4dv9An/ghykojvfN3ojjda1lGaAbJhEsGCGNkP8uiTiSyd67Um2FmxHLrZ0X8wrJzGTWUPsm
ZO1QCMr37jwbo5sYM6VlO4wSxp+YO6P5paGRcuh9LUjEBJgpFKch+Im5Z5S/2uOUer11vm33rYkb
N3HtFivXJOsT5eYxwTUZWic74bQ1tHF6h3jKOc4Ij9HWUyFUdQgpKoe3p/3+Y4uYyqj21FW0wF6c
UMf9WamXhg4p8pOnvNSnoPCAfNjrctoIK5PATmNBwRVSqUSEpHkIodv4N9RtgilqnGFPkmfLUkbo
OkiR2KNNhyRoQCI8NcPvTHd7vYnvX5NJ4P533/EKyNBXnQs+E1EfKPsmJhD+VjGYWnj78/ZqbNnI
DN5AWs0q8Yks9L9xl/2BHNM3n0Cb/r7xjdjNx87pmhXjO/N8oa06g2f54qr7AHPEhJ6xuWxbCqaA
JHew63fKguZbXv5qII5xn7uaCLSaEbe3J29IiqmsI0LFbxdtPMSV51IMB78JW3Rms/tWwwShjd60
9kVHBigwAbNxvRZpK3aA3r29GBvOagLQMgk6Mx88tEmQFwUuzhxijkred58j/tXF3pySvPda8K3A
Uo2yICO4xnXX35X7gV7Hf4dmrSXQao+Jh0V1zlgD4lS2k/TcCAATYma3c8GWcR0SMv0o0ek46ogX
95ViiMlTR2fglEDtMyQVSGjq5hGsRv68M/GtxTQiV9i87JiPsaXN6McG3VK4nbt7J8DG1mNCxkSo
Attz1ZD0zCq7qKpaDR6Ibnj0xSJSp+DZBzRC8vtAJMSEkbkgkw66YRySwRPnIHc/eN5ev/rGAv8f
fIx2cikknhlrVbcHMrYfs2D5XIPoaGeL21gIEy4mex+KriOeGiUZz6PWcd649x3xJjrMcip0JVYY
GhoIl6rw4nqud8BIW7M2ojUDL8+qPQ2LWyH/kNmsOHmVxXYmvvGIMUnkrk0BIJG2G7yQrI95Ll+h
k/w9V8ij6sC5uC37PjTlax2MwX3RYPLJrTUJe0fKJgHXmu1GKlAljWrKyj0P3XIj4yym1tIIWnVN
4rri0gzuq99PJy6WL7e35o14Y0Y016Pby6yUQ7LURyKtCGjAB2epD/hqFOi91Oe/eeb/z3SDUO+/
GykXQzhIp5ZJboHVr/oz8/457yAH3Y2Hdgk/5M5DRWxg3r7mwZfSaY4gXo6zSsV+92upy8fAIrEA
Ln3ZFb/ZsKsJH1uQLR17qLInQ+ec0VZ66nLniYnxPjc3KcFWz6J92a1zUmRBELuO053m1t5LBLyf
ASQmigzQ9AHYumVOXDSpFY7+qGYRo53nW0PvU8wlJvVXVkIMyHHlkvDBa062RKlAWsGevs3GLmBq
qoKmr0cdPJuT2l/GOnKsxq0OASfsz2233hr/+ve3d4KmLXSFzFFild5BTeLI5B4KaOMdQY2bd1s6
qsCDcE7wMO/KyPJGYcWiXCl0CEhfr4d24M74pV8yYJBG6CD8ffsnbTmssRGss90tqHfMQID9pEsW
Wf23ed57Lm4NbmwDa1PnBOjjOWkzHLrFX70U4Hi8D/RIqBH91kIgwRHAZKO2H5ypTaD09UQgDnrb
MhuLbSLN/GW16rFw5gSiKgXeK6yMpj7cMfvW4EZaLCdZ6wJsPCf20ImvARKRAMo3EELYOcWDDXFV
YqLKRC3Rf16GXdKAC4B86R2fX4K5ouMjEhtZ9zL5jiu+DHlZFF5ku/1SiagBlqdyIkoZXC7CpWXo
xyiD3EOTEl7Z2Lu9oPWfa55N4VXoThWXYZmv2Meh0uIHeDVUcK4CxwuO4KykaNNz6jF4bAfZjKfS
hkjK0ZmkLf9BAR0kvTYZRQu5VuwJ8SohBXPQFTjq0Mg+hPrM567yPuVDZw3n0J3XJh27tWQfpi4g
h5Uu83xENfiia5d869pV/fJ5QD7wZxw6o71Esw3k+2lpG/t3wa12RiFGeSzxIKsFqq6+Vjl8XaGL
sJ17L4/XDrUhaM+2pH1xhKv/WWfwIUbFJFY0GtqDWi4TGWT7x7OdfMQw/Jq5VF7RFQ/ou6uChxpC
PMuL0lPevkDqY1EJWECC5lEtstIHpis83bmEoMvnruyy/HO2iqE8li0aVA9lHjbsUHthZp/QRbbQ
y5rxksfzUAZrhJdzt54hi9t9Jj46Yv4G36XvHULsdPmBlKX8PtROlr1CHV7/VUDNxU7dMZBZXHDk
Ps5FJyoWjS3T6h+p0Q34WaDpq/08QZg7SOtMg3C6HJumOviqDezDPNE1iNjImubUCMagJNFn4xpX
mSQUXAYWkrgdml/laV0K0hwKd7aAj59HgaVbPUgD2NPoOMhLTH6QBBWz+3NdNzk9cyccWBzCtFnE
8XJbjqLKRBZTxdb2YAPS+bHVOmiOCthHbBkaos35ZUCjUXBSy5gBd9R5QROjA6TXBymX8ZHSibqR
HIvOj/LeKX7Z4MsHTkz466NoAf+IMxc0nS+uqqwqyaaiVREJm6pDv4UFpHShqO989+fWt2HWThcH
SzQhfuzgC3Jamp4HEW6ToHum87pmh7Zp0QtNS39wj5QWzD00deAhAtg0Zwet+3U5zCvPeTT6FL2L
fRPCxwavLFkc2GWovyyrz/2omAEwRIcmDXuwDVJOjh1T45p09iLdQ127XHxuFDrRIsh5SH32mwnn
TVj2qvliMVmNVQScqF0lq2NX7SdnCfkMAl00lbR/+0XYh/EIjO9yLLCA6C6a0ZkPBnvOHaD0c/Xi
BE3JDoFsZz+uF8bECcxRqx2Nfb7QT5RPUOE8lKCzWo8ggp9UG1V9M1Vpk3uBf7JAXRVcmtoCd0YW
2gxMO02B/y8VOirTYWGlfbLLpvsOQe8XJp3jmnkh8hk2kQ9+pWv+dQyq/IszEf5rtceufB27oK66
oxjnqi2P06BJ9VSwrGr+QVnSYUfQKrmBitAz7rHLPHrgeY0anVPeHEoI33SgTR/tKQR7jVDOY8ds
os/lxCh9DOqxrCDOXKJJCAToav06VFatP+XgJc/PRV3W2T9uDg1vCXN4df5ngD6SjFfk8+ZDyQcN
MG7tAINQAUuuL9lIIR8NzhlNTzWcnf+1ln0pH3FSB+JAKFz1pe1LnEqozOfLqxWyvHj+H2NftuS4
jiX5K233HdXExqWtqx5IipJi3zMiX2iRmZEkCJIACXD9+nHV1ExX1Vh3jdm1axkWIYkigYNz/Phx
D3Vf9oetxrzpbRc1iT5208h0If2sF515z1tMAG3SCeAMUkPKGHqFC88VEpnhiBmUroO1C4VkSWfr
aEl5NPbtDQDwCgp6cVTxA4NJWpgPu0zC24aQ5TPs4344G73nfFdepQsk2rZMrU8MQtAbNngPwESk
dbmlOx/v9wqi0Mo9ajIm+6GB9fOHguqKzMI+DP3Dyo38tYSBgxzIttca4mW9b04V22BTkEvRZBxD
TW9azMGYhTRkaT/AWThKFDwKSmTaJoo17KtVx4+YHk7as5wiWFDh1Pkxreo2WULlzvUukjMTg8Tm
Xjvu0iTu+g8ol7dtoYSm2CQNad8ThhucbnOg7mXjfuEa9A+68fons4HtH42OQ2jW7iEcsyDtFkQH
skPA/cqreNozFM90y71tVv3Ych3Yu61SEDP3NKRjWpbtAGsTE4fVbbdKXsCq9zKYENzC1wNZWLSG
+3wj4LM7Iq5urq9T7YlfCrj6VcNtb0aKu7fgsMz2ZtY6HQwdeJpAfmpKa+3KJOt3q4K02zFomvah
cWU2VBsoZOM0Vd2VFdu4XXPtZ5sGezTB6hyTv0mxcKP7Y9K1ZMuYVBBzr0mMeZ4IYMN6FRhObzeu
VzA0ICwUZguqUwknTMr8YYCSF1BiFYTTtVsraNgzsRi8Sw2jpX1Mpjqt+L51aROVnJ27SiM6JiUa
W/ngXBVnIVj88a3qyIC1sm+4ISJsdpGGlQnHD7tPg3qPttrIFMFONoWlYyfyZFqYyd3eUp31PGnH
p7bag+Fmr0IwAAishBkm+DEjfdMEe3nxcS7j5jAQY5uUt1Gl8mnXEz8rjPjB9B3jCvckqEuaScHY
diRMxWVW2540xwES8jQ1GIEJvok4nD8kIrmF9rYd1swsPRX5JhFAHua6M+ag9t7QKyO7Uh531lpQ
HBexZMCfKM1rFkc0jT3b2mytLelOIJFuzZBCu3XqboNtmeasm2aQ8OcRfu8QTV/8u7KYyL4hvlLy
lto4mWB0gQcMggMEQT/nyElS56DEzfyxCgGDpLBOSvhxXXd5chOSpA/fclemkIjtAhj4dKGC2Ebf
H9exFOsdbM8gShj3duJ5H9MRmRJU+JaHrYTRU1r5BHdUllB2fCT92jf3fIckL5Za105bVtNlabPZ
jqs/Goif1ldjBIm3PMSZj7O3sduaI56p7b0FbZtkAQXDNMNq6mB0Us2YTe6HsC1PcKlACEbnvOU5
SFmVPHdjNy7pEAvst0j5pbyVM/KFyxwzZrZG7CWUXyNj/lPbNd4fOmjAhTl2aT1CAKHzG8ToJ2uv
UbMTdhjZCAoTdnn7hklZCHpJJIL6LBJfTjet4Fv3sONUJr8D78DUkp1sLoZXLSYxhqETfUq9QBtw
J2SmV8JRl4Bu5TAXjqvZf089R1ObqpIpPOMo3ovQulYd6A53xvuog/RyoQ1WDMB3aqtMEfiJQLWR
LE2uMPQh07mU83dQrZsgb2igoqJVc7g9QeOFixza33rO6LxCX6SHArnKVAIPzGKKRtWm9b44cmgj
PcnrFYNzLJMl2r65NsmQpFvNDM2WaWJrvgwJnigSrS68sLnMWExEisep2/h6O5jKVcdWNP10tNbv
WPP9VvoDxTHepTtTgUxthRbgUXdrK/JS+616ByTB4PRgPCyzor0LvknQcH2hIrmYAxyGaoDnkR56
GOgu3lxHFUwCRNfIa7R+HD8mYFFV563pO/HKtmrNZ77frx43xDB4xk+l8HeLAgkKx+ve/eIw6YOl
YK8snEDnlRl37WFXI4oSIeKOh60Z0p22LDgRAavSAs0rPV2pGXpredMGXuY4yfTz7uicXLOQLV2a
MJ/Q3G/N3hxWNg80Q0pQw90A+VR34AqFwh0cI9roGHuJVnZjhVFHtZXt9r2FYzD0uXdP5D28m7cZ
PgDJWsFB2C/sPCxRP8LhtTO+iDlvxD1h4RLnxC3b19DPHMKBag9PKFQcIu5KI5x5TULMmLKeqxsu
qwAXEFBRdPMO5TxYx8clRkVsFx40tE/KDCeNLw/e4hROYeAUs2JxdYwAu4voi9URreHz7MvgUFtE
idSBTNZlQVT74CC3Bqp5nUvER9uN5Ec5IHdMtyYyJFsTKOdel1qWSb7IabxBKhocYSaCNb5P2sPV
I4LQdFRqcJVir2A8FgwBTRNaR2sqxhoeAnZaV3bVl1P0Ujt45N3Ga93pjMbtkNxVSLlaeqxxnJCn
0qLOgyPxMD+EIqov7HbKv6lJt2BK6q6/ly0R/ue0R2uVxlqEYd4hSgcntBMFRP8wsoEkoaXqYMu5
aeCNtyM0jMB/cCpjy9QpyOFsyAh61agLu75FKJxBIzjvU8PbTCfIlNIY6dFTE7eGwW9C60+JRPo9
rvWSnHrZjW3WtnYRx3Jjy62b5vHBLNqQI6K7g5l5dFlnczsv0bGKwgDFVdzU1TE2xi6ISdUg73QV
zO4ukeCUFHSZtu0xGUctPvuqdr9W7JHfAPhgarFgFcJjZlurJRs2HtvcldDWOtoRTM+bYYpCfeS4
/OReBpu8E6vlCIpq4k+BKZdPv6u1P84uEmsqa6CYGCy2Nc174O59oe3UV0UbrqhF5L5DUzJQJKLZ
Fif7ch72Me6zSClLX/tR7fSWTytU0VE3ge1bJ1barGoWrHCcm/1FSSCEDkluWojMpgFsXvpC6E64
fBy7pC0i3jt1ZypT6hyieKE9hLSh5SmASWV36zy9HFuQh+TX3cj49sIx2bOdwfna6AurhsH9qje3
Da+q1S46wKoqXI6oI1h4jzSmT36PSuIqMbZD+ZY227qH9yGbgDgsbb3b5ybQ9geF4yb7vg6h59ek
HqLkw2zeLMgTUdBmsm2C5JBUphZX0RLgZG0NjF0zQ4IFAuT9TqGfSPqKigeSkOATBSVK+34YdHJo
XB8M17A1mIJjA0KmLtYGNg051JWn4RRMVI0wP4WZEwr/no4ZwTR+A120PRS3dMBQ3mlnq3F3dkWF
j5pSdrbYdr1MgDfCyMPoOJx0Dp9ZTc6dr3Yorvu6/rbvw7DmlicYOJk8yN0ZCx21dzGiJMtLjmbj
09oHxGY4O/wCf/eunx6iqRkO+AeU2WYedrooY0WT36jU5HLoo1YOJxLEoO4Ny0zbpxUV6oKSYS3r
89zSSGoANhvxBYcCbfLOEVCVToEuIVGLo7Fjad1u/MvCz3w8D4aw/dwhEEE9hfSJ2tJIdG6+2cPe
XgbG9bAtX81CISvI18Y+eTilfPZ05wBD6rXeUydF/Wuum7g7ibAKXnUDpk5G5qCE1hDdUBebCXEE
bcJoBxkFH9XmZg3m6OBg6xK/2RFCxefWSig5B57X8THShCFnK6tevMUweGepRfXf5M0W1JG6mJWI
xCGs9Kv4Tnyt5Y94HwAebPMwoTL2O7rlk2arOgCIoSZd205u/0LX4L9BZ/95SBLXpxtVGsxkwmz1
FEXdkA8AyDMXMQmBKGYferOHxzjh/8qa+r8DCC+Q6t9BzSO11ATdaE8rqq4c6trQ6Fj935rb//5z
/Y/qyzz87x6J+8t/4uefxm6jqmr/Tz/+5cV0+O8/L6/5v3/zj6/4y/HL3H12X+6f/+gfXoP3/dvn
5p/+8x9+OPRe+e1x+hq3py83tf6v748rvPzl/+8v/+3rr+/ystmvP//x00y9v7xbpUz/x99+df71
5z/oRU313//+/f/2y8sX+PMf5/Hz//3zr0/n//xHyP/EL87EEdom0HxGXPzj35avy2+E+FMgwZON
WIJFTOMLFwCVnK///AdP/hTFTMiEySTAqy+yh85Ml18xiVcljMPvB6P9UZzQP/7PZf3Dg/mvB/Vv
MCR6MKr3Dt/j0gD4rx5XFHA0qFmShLGML//4Z7R7gCyI6wmSC1/shSzaAmNUZxh3FUg9iirvvv3d
bfnb5//D512w+f/p8/4Ju+9QIgUgBpZ5c1an4Xud62zNcAqd9fO/6t+x5K8Nzf/p0/6pDRFC7LUN
utoc+hEJmd+MPFWL3e9aEokt38HnPrixqq9KaHva1JWAFPeojTOtqvUohl6wbGZyfjUzNziY5DA/
bcm6iDl1XcXbvKZOncsq2a43zAw/VTqyh8l4fb8YPp5Lm2yFpPt+t0neusOGmbcHxFf9e1uD+pfQ
7VxEYVQVK9yhr+uQxFdtmcijmKf41AOYQNjqu8KM65J1+yKyzsGqs6Sx+Oj2mt/GQ80xf+vbn3CA
XR7gjsVh0a52lSN7GJ6hvFUeJXCdx7kh89PMSldg+it4Ib1P8p3CTOq6peH6G7QgpFCTlw5VXRsM
8rayhEd3EfDhqagGcHlyK1EopchA68+mhntDtpZsf2r73Y1ZrGU3ZwjugLYiUJ8VDv2uRd68dUky
AUWFv3uq0TQj36BoUJc5F12A2NqU8Lzc4l2R92Cf/ZiVKE8qFIERZ29lAJSmABmWfroQc2UF6WPW
v8iEoHRNAw/Q5zgBnsYpuC/leDDx0P6uJEDdVARoIqCghUnYCw5sFtaZhoCIjXHWzlFyEoH3+mmu
oc3/JRwkkyuoWsgtzGukTSJvJTCZIdfLoPVbFPVIkjDODimqHK5vXZykIbfDkje2qwim5ptxPsUC
0sh5EG4LyZAEj9HdyIKlPdVQtN9zLWfnRTrhbP7aEifHuXBbXNIhTrmvTHScttXHxz2pxXw1LIC0
i55KvT/wBIjU0Yg43m4bqzTvnswQV9Km20IldJ2iAQ2M1MomRH7rpDTcYqWUXRCnep11EBXJ0JDu
rvKOKCQ3jWVwqZWVm/KmL9WKT4uHv7rA98DFFetolM92GPdPEm4JWFU7LB2SVImu8t8A5Yfxr95I
zpDzbaqLowxplQ6+l+CoxzkfpAE9PdzU3GNOuGtDON50GF392Es3TodY1sQe9xbp46lbaQCgKgQl
3N44b7bmARJCNZwAUUGM31CyTvMBfP8keIk5JK+WjPeNm792yAC1+exDK/ytCHWL1pYPKegZqRlr
0LEPrpyD6Oe6VwNsXNEraNFzgK9ied/JqZI3rFz79VnC5ZXYfOooXx83yszwUyegkKm02vtm+tnP
I8bPeuG1PyM1R/K/bEMW2r6vUBm6qh9+9XIUS5OKPmi2Uz9KFr8ZYkR73ybj6mDBE8OChC0QyR4b
Z56mBcqkKpsI7B5f4aRWLa+kI/PwBBDW8ut5i4GUqrpHLVQ4UyUohuZZT/BeE+DNqB+t92BvpG6l
JP6YSUXNNcGwejimXAwTPdsFzZTXGAsJy4LF8xCNGbKIqELjAYDJo2p30L/TEmph46ejyqKaLp2h
4q4u90DV103oEl/fYdaFTlMDCA33m+R2wcYIHoekKklfTACBFnlw2tgpTKtKOhamk2zaheR1XbdW
5NIDqg4yDCcD70tHsKOMzE23Jf6Ab1BxQFoxqVIkkShNF/NjUXrmGFXU6FTlmkzwUNSTqKdfpOqG
4GvDdEzwEgCyMdDj2YOGnjjD5tEQ1R50fazDgQueuqXjC3LDASbPMh3jDaE+6yGxQWZsH+cVfhe1
F179hRZwH0aiple+IqHA8N/c23hNLaTf8L2dmLRDD+/SwCb3aDz6KWOB4m5Le72zwwCPMXjt1dOo
CyFismGnweXmWzUIkL5SqHq5zFWGwhAylirIFdSKK7R4XbPi+UKWDQzMFX5yUbai+hPnSPoyKjSd
kcHLatWHeeArRGsYG+rwl5m7hdxu1rimygArj/11CWf7/cHrkCBsKQCaHhbLhpeIzhrzIXGdOZb4
+T5wJlLf0MZBCN+co1lJ4vUcEZ7oFAp7Et6LFmg1PCVCDclKdF2iA5/7nbwyuOmYq35IFNXofwBQ
vUG7kvRH+LvS3qTOJTy4xfh+s+HghHDyR7tAH7+bIyKfTDsBA6tQ1W4HgKM+fuvKwO4fIQSQ16dB
CN1kC5CG7bwkjlVPPi5nfd5JuIb5NIqJY6ID1X2ORkbQvM2BtOuXbcLm4iup1zAG+aaC5BsWFjYo
VREkGoNpJzvKwKm8nIl6TdhVi5BpMgT7Dm5zMvGa/+Zi3ulh9DiZTxUK6vUenG0MP4dRL0i6m3mU
37Cuq/E6qJugv7p45DXFylDMZb1Vo78HSEzoWXSq0u8D5MUnBPxGMQcrQhrtADyCKDjtMzxO0T4M
q/DsjIJyTND0luXQIiAbOiSLtSIL+ASKUNhzO+sMLarhWMHn7B5ODNUXzCrJQ80Jwu4ymKjPwaid
c7+v5VeJji/WvYI3J/y75dGVdXwfYFwkzoFFAhXZ6fiq0H85C1F1PKeAyW5pgwBy421rmpyBxHlw
DAk9BBeSyaXVsgxAADzU+mZJHpv1shN6Uo8wM23aV15tHmt3F9V5h0fU0zqMPUYPd3oBSDF5kwkA
SOiwSohaoR+JGxUMtkuVW/vP0ADYPUYeHdi1ZcuI5AVqJL1hK1KuxZ91wzRWLg+MTQnMoYY0ZPWI
AzVCNydtNdZUNlgmDu3a+ZcmcjEUVlWUwnKmvTgNG1h6hoN87seOdldiDgEiB5DBS06DMltwnEre
3nSomF/iDXn5uQ3Rl8jQhnEuBWKKdi9QwCFvR/QtIbveBLdILJY57ZuRfyOV2MkhWiEFmluEBfGm
4iAJXnuBDmpRbWb7HW+Un22PHZqD2UKfjAq6M8apiLoT/V6eXeC3vJxV+J7ExF8xyYK7eunXn5JN
28MoSFC0mCe6lRzmScAXeRb6fT5DkJIEh7VdRT5JfBmFlOVuJSMaDoNrwhR2V/IKUB0odtBGBy7v
2R3lc3hCIJS4bWsLfUED1YOpC/lBYgoLPGZdf4vwUI5htKxHK6kuKgn8uRUe7cx9s4VrNSvgpoJr
t0lOhxAWphiylyFprgPSTSeJCzrRvmLPkPVB/gVggz1Z3zZXoxrih7hKyjeeYJYIVnpNurpq9JmI
owGo2SAfe7sv5EmO+H/uYZOLU0MiufbfTF1X8wfRAXi5YPFX5pBsfEGKYhKiH/fIUQJd2rH6rU2M
LQ4cNwbO25Q4OTBI44fTBPtnPM+uND+2UNwpkBGKEBSeZ4dT+GUL9+DHsjZDkO+NrIspmEVuzWXv
gd+BRy3Eo8Hxd0RfGoho7NbM4eS6tmzk5MVzji5VLYU+xQ3pc3gfoW1dD7QIOxmPKdHO5wxz8YWZ
MGeWzptsrzAls9zCQzc5rpiU+c47sEWdsb4QRNdAS3XnXslWrlMWDCOQFDrFn0PXubTUcYR2ROdy
sD9+MlYDzzYkzJp9qx8EXVSKLKbO/EjQFwfZvn8c0HTK0aAUGW+TO6UZPwJLw92ouy9S978A60fH
ZQ3WHPMXzXsFbLVATDf301C5I9pF5e8IzL9baLxf2vF7l4NWtboUoZfkI2ubB4qxnKJTEznEJLRF
uJjtwLrmR73K5V4zm0C3qk6iYwjn4GxRYj6Tgeljg0wtRexBpj33Qd6qC8pAFiiwdTAxrrsHDcfo
txEGwmfaYN5w9QZH2aV3JIcw29yOXK75hM9vlCWdedZaNrDvLa+GLQJt7bICoDb+JUnyfaIfEXkD
x4Yc0YaS6S7WNZsj36ftNgMNlCP82vwZiG42Rr5KK6vqQ1iGU9Hx7RVin+jYjqe5Wd6GMbHFQjuQ
LdYyfI+WbrymbS8K0Y/umSAQfW8JXA0SU76S0bY9APRGnUPLXxgEQVBA2AiNqKo+6cTsT5Pc9Qm+
weS1jDmaaHKvUtcGMyKmgWRCGCU3Yywgkiai4BAk4Qd1+4vq2bOjesuTCop4AiZbcX/JTJr1jvTl
edn1EcxAcCa4+oXk4qok7Cev5rclQEkV+udamSdvoneHjOcAVXDEoPcKb5C4XmTziO+/cNZnXeCe
+hZ9B7d8NzH90dfJ49hGoGFRlSoYLptKgMuDq96/rCUPDU3uoAqTC9fnCIX5CFgULWb5u2lAMRKf
kCzJDY7bSa5XsQheO/EDgurpuusnQBhZGX/bk+gdTJMfjQtegQ1+x+YrBqgtlSOCJ0O7qXrc+tul
XN6bGueyUU/raN+ROoLli3Y/F8ARtyCNy7u2vBldlxH56RDuKnb2WGAsufPug8bjtSW/k6YHRvcA
d960tr95B01EpNwF6cLTSG/HAc7BSXRFyp9aHdH8RTcMTiqezAX6UUc78GdkVndI2q7HqeKpiKcc
gMU9iqiPPVg5FDyn77olhXflFQ2h4Y4de7058gpz8YdtoJ+wEc6rVbxRTnGBrntI2uS24awgKI6q
SX8qAxfsXpj2CP3PNgNv4iqqycMYjk9TvF0hqiOOT3HGhELpb2tEN3YOPL2PafU2mO1jbKBYFfjh
ppksHNgSwJriDryE+joOggWsAjDnFtd+hmXwWa8sdWPyvsDZYkLMkgmCB1VntBizKWZZ2YzAQ7HY
wCOY2xdlzXl2R8i63thlOITTR1g/95SndvCoUR6CtS06dP128MZg4Nu549LzAtbSGlwlkpgmq8Hb
sFIVfRtl0xZflaPIfRD94twVIPagLryGNmyGkWlwdUvcredSqKzsl/SS8VTJJxqJExMZpBvSMPw0
vssXoBpGodlQT2lFTOZ3/+DcmDbmod1UtguZ6W3s4L31u0cOAsDmZoZPNh/IlZ1pEZg2Hznk7vAk
+YND/qGh5TcUzr7M0TdLzvGsn3nEbgY35zv78qx+psEIYUcs4rpTmGmvzhrm3SUpj9XwW3F0cRtw
Sahf+1sTgwqmpzLd/Rv0zhGkNfj8lqAlpUWZMVQTORE/h1Yjao0R2Dho8STWn0ljnhZ2WtA69Gty
YMuUarefMG9wXFGzzmS7s8mrVjgpyuZ+20E/X6oIk6PsN07lJjWkhcmTQdWwgd+oUioMJHi3MTPB
XgTTFZ0hMr33BdXNoWwSdOqb18ijuwkP1zr5lXTVdrJVdZz3X3L/0WkDdU9pn6APubyGOLTvUU4f
KnrbtMdqLkP0B5HpxiDQpZxq7MANIqYwebhtuf2my0Jy+0ShBEen5OArdsUgtM/8DBHlXxXYVh5E
zTXJh7o/yGBeM9/c6fVMN3YM1+0kpodtbi9xLb0Q7lA/5XQ2qd7ap62qDjSeT9qBoDyv6lqwBs44
0Do3l+K7A+doqQ9M1+kIWsw+0XRFKAEaelhGuL4zwx7H2YFxxW+TMToGxgVpsonfNmEnIQnyYNBU
uXmaHdhgGMPLBjmhnMfhUOPsxa5R6DGj8ER4IDlEgtCccWjKIC2uJv8bOFNa99U1GHswG3nvlvnH
Bn5LUtt7XyfgG163+wQSn8/ChRY152+8Vzm4MpTN+wH9QowMVE9h0OXUkgJUGpClhpcOpUq2MxOk
euCXZOPnQB7REb9Hiz5jDcWE3TAUpQF/uN5itCS4KRZmrxBij7jkdCz5Y7O9gL1yHlWfoH1yLbsu
E2CYsG4vasoKeKSgbLEH4afU2+khsFF2oSsR7888rpBqhdOxbB1oLu3n2m2pGoPCOZcBMKnBUZd5
y9SpS5bbZo0LY8J7W4sIpCWWRUZiT843MZ5iFCZXYxleIesvknCHu3V9kgG/ixuchDiPeHCcV5xE
235NgLUmF/UEMBuKyO51imwTi9kUQw8kAWyNAl6+RWg+aEfvEwhjzSu+ExHXsfK36Lvn3Kqc7MMN
KWH6smGhbg66qa3FEy8jDf7JXNRD/Ja0zzWbIOMB75alPATtcmlXIomHfHUA3UR/ObijlxYq6rbt
coeUBFa5D02PxC1sD11TFeWc/BS+O0JnP55HMGGuFlulLTyRqWqPSxdlHNJjNRLh+k0HuB0cKS3/
EcaPg71DiQtfraIJZ/B8vzZ5lDDDGjuoZPKbHTeWY8RjJ1jP8fMkwDLx5266c+j5mehhbOBR+ph0
IOd0InNxk4bIPTwDhRF4tp2fnPk5L690Q4uuNVd6fndoucfjATjOgYQ3zqkUzyWV2J28gl2hrw77
avMQtw/yGFmFai0mwaPFDjex/+pGcaqj/ga9ihsa+utgWq+WEfRsLALLkpuyji6THI+G9c9qm76R
GhmIU1d27MESGg9rZQ8+ag4LXsI7OBU1OUjAt0G/HZtxQvIVHdFbPom6z1WDWACFymrQN2h9XVva
P4e6/jEj2l+koCN4w0GPq8GDnO2PuY0e1Li9CZ50uBcISg4NUhwfqgO+AbHLIojXp2TaC7VWp2R4
66f421xGDQZ4okeYcr80ar2uJV651HMNhii85lYO/h9dW+yKtxiMgwgsfbBOFtyeZ4wPHpeIXW12
vw3A7ZzgnozCd8XX95kPPpINVO1k/KIEPJJpG2Vao4BK2PA4h+SymG5HgfNzY/dETMfF+ptAzY8j
SrGuTI5i07mQ+qThXNQtSQHMLTcMp8U6r98aor/bpgJSERyAIXybAvLcyLICkQ9T+N5npY95OowE
LPjqYUt+NCXoxu2ICukdKUvhaQMFYRgoeOHzmE7X8K8ECQetZKNyBwZzWgJVT3Wy1xk+9CSxethi
sxGspzh4NvUKB1vx4nj9XMkfVoBlosKzn+Zjz/gtACgkMYt6iBR93UXwvEkKG5RFHaIGuHtcfcZ4
omwQZz3ym66WWTIjBymXO1h2IKdrkU4M7ROLVp22VHZZDVJGCjYryvmdncCqPbBBXTUVfUWp5VKv
jj4shtVegz1JUJv1lT2TePxQgt1X25QP09XKgczKWiHNjW6b7n3vcYpudYDsG1vJ4cQV88Msu2/9
SnCKrOu3tuQ/kmq7bhR9UqAHRJN7BhPqRHaIwC32kCjfvIqmM7dz78B9r8JPwKTvnREvWrN36Bzf
LxP4TSMiTlKKVxqGP/063XVxgBN6OvgJiPs+3m5gZI2JuIGpxR3u/JG66RhAn1owBXX+MQ9Rqdgg
uVc6ggyT2z8InlMAdmuYsIeFTMX/4uzMluNGkmb9RDDDvtxirSruIilKuoGJVBP7vuPp/w86dmxI
kMaanrkZm1G3sjKRS4SHu8eQVpfz2AbxEEHp+DHzsNayckiy5M6S0KC2bXwMEypa8gj5NIpuRkt3
u8zCFhxW9lFe+hJcrNRvlV7FcwvK3KNaS7+TsbkRkvQGNdDlKjUQrzvcEmY3F/6UtQBlsvHKCi75
IYebUszx3aTMx2pMf06idq3lv+V2Dsx5ghy9XNRr54axTLCg2ZgYXEYqz3pxZegPvIuuMtVXRgOK
nlmO2KkBZPrLcrop4ua2N9nTSBIyWt1kwuho81YeahxNM31ed1K4+i4yX6pWcbWa6nWlXldpf5UI
jQ0wz42nA9FP3mwsN4saXUxGQaSqcMwH41DpwkRmWFzougwjBgJhvbhxONy0w3RKOo2YffZ1WrMo
ChDN8iw2641ldvfIEh5IoR0opjdk14BjljuLC/AnIHdiOFHMZW9GMEbXx0Hrr4UxP4r5AONCfIBl
cyxoqVoYJ4M+yVWfeoJgHiAGnrTYcpbBFCEoPRY0tbChx8a0GS3/ySFZaWP1ZA0qL8l4SscEWKfy
1j47JZPy2jZLoPC0yLhsC4PTJdTWdK6LoYu9coIBPJb+Mq1wb5GjwPY0NuVFClW2Je4gpjboXz7V
P42quzQsSF7dQObukt7OWu/l9T8UblxTtU6D3t8pQuOIbe0ube4tYRxUpPSJYdnZlN9IaOBgwtqQ
RghaL+u09XN6f4sm7iaL7qdtfxWn6SHNTLfD7nCVQhh4y59eUY8b6imVP4z0R2wRYktJUEFw6MTr
jQcTl0Rx8O5J30PryYqDcCxgTveOXGp+BXq+sOXHJCamHE/ZSvRt/jHb1TbS5m7miZDGwqbtsEPa
5Wca7j9AFz+L0fLCgYkXTkt2KWmaDaPkOpTCG8WIvdbyZiQMA79bXNug0pJgbPILQJYbfdSuRkax
6hDUZbSFfHGQoJ4aFT5tOnnRgKnWYnmVAqeI9saUkqikSna8gN+uJN99pvpylIx+rw6yZ4ivQyI6
FWlZ2WmOAgFYH3Jf7KuDlaZO0tb2jJzJKlp7QCTBtjlW6sFc71LDycY/cfYLxJEA+VbC5mxQb2Is
sFvCXBYVIHZRD+1wWREJ6uDhZueINH/Pp8qN68WuLMQji+WAwTVta0NGvcVpQkBS0iapky7HwqTC
qUJXml4TIacMM+PJJ3tSTbjOLh+zEt478K8p2GU+Uxl4aprfWftPA/oZNdxxYugI6kNlpa5gmW5P
BYoWJH6jXqwy/OIF+KXjkeWpkaPnyPolZi+W9ipoAZx5GE6Go3bCVZKnWLkdtdKTepj6/WzadV3d
0kXa781/skWwZzRAWHYBmFxSMrxY4WrWYrblBrdq+ILXtU/HDTeLzEvcuS51yXKaKkscFfQfuMvp
u+WHoZleRe8i6PTU1uyVtzRbX2TqUi1ql5UiKvVYt1FeANsfuw44XvSSovMmgoQ2gnaZRL4mA27C
1l71+WKwntqRkjp0AmPCqJI6R010X7hICLhQNNZxuJCNOxDhov4d4j+Qz9OBSgGqGdgPenMT87dB
SHe1MPYIgk+1FCPcEy+yOglKMfM7qTxVsWanhXrKUsmGLW4LZAmNRMlUyz1DVt24J6qaec1H66Qp
4TFt6DOSyDRAHJEqGNeKihZjwfMV2KvoUx8qdtAbGw3CHf5O+yLSaeXDmZbKp1SXLwvtV0xO0HYy
N8LNUAcNVeamHi5Qj3S2iELGNk3tNs2M70kkh3YBaoVVWXlBvfZnIeDFVTXRTzoxPuRLC5Fg7H4r
Oo1i8kpD3gXl0BZH42DSpZ4WNSc10S5Fy1JdMxxyr2q7nCNbYTZkJVaAbOa+gLNDKN3BUcvbSx3V
rD8noJFLqpN3WyQ6Wiv+lrTJpQn7RSSvBV7Yy+DVK6SCNcuu5NX4zQ3iFGN96hWRx8ZcVI5VDc8R
Lsat0jTrRRIPJubpVkl0OEsOJH8gwXpORlsJU/lkFer9iIojnqJfVsmBG9oGAFZeNIRNEg8Oti2V
U0EIP5ANdg8htFwj0Iw8bq7hJVe6PSqFpR2lShiIvwUVWYJcr8o9fY/1x1Ws9H9gz1La4OkqxuWq
DbFjkJTfI4WarcOcLbClIsL3puZ2XbP1CLLy3YLJcpgy69UqgDax2xcnFbtuoGlTke7Eudki8p8t
OSKdeu7ieHFTeAyLqN9tYoownk/q2jZAR7o7RaJdC+K3tawvJQQ1iZnxtCa9H9ZcTq3YXqcRbDtz
fZCS5V6fsqMw5C9xrb5YNRahg+UjOLtJsC9T2g1LHv+02eu8qETp49WSJam9Cp1H69zsm0hKkJmV
v8JzrpsQVWBH5hi5MGH8SH4eU2Rg03JM1enHnGdPdfcTJspN2EeX09BcZK1MMXm+mJbsJVrrOwp4
G2QpfIfr68MrFGAmbhmY9iBFo+iEKNDIN4sgruDVRsPV5uA36cuTKS1g+cb8VGj9s4S5QBvCRtQK
F+YQXAmMK/XYMyrTX5B3TdwN+QgW1OIkZSpPYKORWxbNE9yAlIIO0emijwB3gjb6QDCctrCBLQvn
AzbpyPOkT67FNtGsWHAwYHNj/qSpYkfXBRQFMDs6Gn6kY39AFnOiGu1M6FL7uA9aSQFL/SGHqTck
8TddLbwBrV+aJ4E1oijq+bX5ay8Q1QlEW/xfcl8HVFSZpcl1Zd0ISuGv8+jEYe4q2gAXVb2FcOAk
U3yxVMmhlQHHZRUZTuxwGXoxxV5or7bWWj69xe+kTsK7uDhJQkYF3LCN8Rnev90uNTW3dXLkZK6c
KOKNjqWav6U8aJySES3KUGVHq4gvZbH8CXIKZTWmUxlIYUspaUjBW7WbMoH1HVJI7SvFUXnNFb3k
NtJ9hKBIVyJvBLoySKrQahyT6IHF8mJJvFnK0taK7EIqKLrEuf4KBg0KJPR/dJP6XpJ5ej7erXM0
H+OGCiSv+rcp63wepV/AICdLrkc7scwHdD6wZzLtUURPC7mfAU7JkM5/EpWGo5kMyKqBLsgColHJ
1lMjdUPygmA0EXNCSDmmbEen1agSJNv/XIuffCzgFUu+amF2uEo62mstaXedATqRiYkEdB0+r7Ck
SdAMwafUtBVsHLMfXalcL5FFIPftzPLeMkbhgAuVWy2YPwxSMGXSNVJQ6yJGkfEUbf9CCwADhZQS
ql4TFpCxuKJEPQfG0CMsbqR0Uu3WQ+3J6z940TnNQG00FEAcUv2XCpzlCiGYn1WimqLj+vfekO7H
JX3uQspyyeqVonwtUcitAcp1LeoBm5R1zhzLHApXUNAVjqKietGUJ5Er5fl8rTadalvGRKSvyj8m
6uHuuLaiu1jtJayP/LtcjbqdRyrZiREXdAgZOnXyU3ktJtSLOD3ZoTiGR1lc5lujSqITLgnV0eja
8DJt8R7FhhrYcOYaC4VvBRV7N+mVNlia6bEp07xwdAUANyxpuRrqpKM0rOBBngq6VBfxy6RpGBTk
xVMhh+FRgwDtTiNNoJCV3KxKOAbyOnTBMkYZt2J+H/UolKe426StcXHsQkRjPVIoJ24aWGeRVP82
ILCfNExdfltaldjDPEGuiop/Bnlz1eFbK3qLannSlLtWVa3bJp8kB5PTV3SkQMgW0htcDSWg9M64
WGQBYpwyiY/VUplOWumvS0+k23MQ3FFTiie+7HLHTw7BRJLoRlKzIYAeo8D5aX9RLYMTEg1EEsDZ
lZN0g3iquhbMUZ6p0sOyQbPW5fJVkyrNzbqmZBJaYtQgQG3qwQsDJIPe7sYEhnQhrl61MKy9XIpy
Vw+HP3QjQKudG81jTfKoJdF6i95n4DrsW9OtQvKsPtIomQgFFi1yqkT0pousK6NWbkWdDALZCQmc
aBrfzJGIeTSnC0pprS/UHdm1qV+uWnYpqnqTAAWq9Tei1sETGlhMSTHcwzHQ3EFOBScT1zjI0y3b
EpYWdEcqHpHw6terlli3s5nzSSY19WkPMNhhs0V3RvyztmIDZZ1e3Ofa2vgSErkTGv5BpFX3YLgG
Ei8omdR+bPI2BSMBq7pZK0XL4Zv1xc/aiO4FU1QJt7KhCbRWtx6A9J+oDQk+MmqUog2m6II8qddp
vebeLLarpw0aYvOESL/prdCJprIBtzZU2IshmKY5EynwRPH5NDj+oxanCMRp43lHyDLlAMnNmF1o
/bzIUBlzjAjogaQ86gUmRZc9RavuWsKUqj0uAK9QLJKugjOmyisSSCcLu0xYbXGCsuICGRc60Xpc
ibjKohB5HtEpipW7CmO8xsdIhkfyXcibORodcRat7x1knvRxWbtGPYn4ZLaRPY6YgJ1MJYYrQDV8
IgIvkl7OcKYRY+tgjla8eDocClOyU1wFKioPw9x7rbhk6o0xVMgoWwVhgQ+vZDCv51WuEy8s1B4G
S65yj2bGNM0e+sEUSy0aNAcIoBbzANOUewjjrbB9gtLfmS4g2jqfoJzUrV+KZbl4otRpl3DdxRMm
VqLgxMXUPiO5LmjWnbzWIbeZX5mp/A0Lr/YGcEQ9QKcTApwTMkdFgXXVWXpOfBKjsNLp1XTo0pWc
Lp4bp4xa8V6EMYYxfZmUttiKya+oL7M7YqDyhOZhtPueNy4sNS3IO671NKHEuKDw9THLEDydRets
vBdYRnTeqo+4L92wysYXlKh3snwlLkMuEUimJeOxv4LJq0NEVNeWVOu314IwWr5dEbj7RSFTne+V
7BUVhXIYRFNx9QhiMK/dWFDrNpd/hlkae3ss+/4bRq31nYm/O8SmaDktJjBmlQk14IFQSU+ZWMZH
SYkJqtm5KGh7VPjeakbplZSNswu7DNkdF07ptSrlfDC6no6WxHaGiMSWtDEl/3vE1ZMiOdRXwpJS
t4uM/NFI1s5GWlLRYDOB+R3Vf5YqRw1nZOpDWOv57ZqWLzLyHk9ToG7l9FUjGlViXxV5afQSH2F7
SrAhAGn7NhoSBbN2Os1RJ/swizeZMuKQMZ+eLR3ACGer0hu58xDwEyrFoSJdFyoGGOhC1Zui3MQg
XJoHMdZpC22uo2+Z+nd4GfrPSEGvbhY94C9XkUtZSwGZjIrbWQkVomoYT5TiVtOLW+hbbal/R4uq
OPCIkh+5VdN9ZCgfBpISBLTkF4nOjxvH5s+wit2DUAM+m334UMVtdisUaH4sKEgc6kyaUh/wtDjE
CzBqLQ22UBuJWxKij2J6UqWGRjwwDIZDEeV30Hl1zV1ES3oN114KKiDfWoE02s6hRvav1cc1D6G+
ZyEkbEgK4VNfCMk9mzFAsMNT19MnoqSlL9VU6/ekLnSO5dWgedhyiqDX+k1Rj8QF84tQhLKzhgAJ
jYI7hz7M9QYpMFGNLx71senx7MJwi9X02M3J+iPMZYzFJggz3xetj5wu1pQgoy7uokO/Stb+zlyy
72Yjp14tLY+DOUV3QoUg30H3kHqZlZ425tKoRJd6Q1A5Vk3rqHL4IyyHkkdX+qlUyqOq5gjBWwX8
Fw5Cn9Z/WkorzoTZhFfN6t1cFHhHlLH6rEsS3WnDwnwx4B0noKN1fCnMxkM/xuOriCSgt+GWtuAF
pehEVlHfZCbl4kJG0WWv7bzepiHQVDttAu9QfzXSVnKzVdSp5A/0PlUy9XuU98VRQYxtm8qIukAc
ROMO9mDyBz7W74IUDoDBjPtXGY3z1ZLM2SE0ksHvREG2tVy9F4SWDA8Sc536VQd/DiZ3MaHgpVLo
mPoofZdjei9X0groKEE7cQVdo4KfWyITHqRe85ouM3NUXQa5Lw/td1rnjdFxiia2ZapH9Q8gsfIg
mdm0FUtvzUX/M2ewseVopJvnsoAIVfJvvF9MshF4pM4Q4XFuU18z47tcSKg2r4gjLtJ+TTO7lM0c
S6kNXpM0aQvkRJk2l0Ni2mZZDE5eKhQlmtt6HVm/qP+GvldDzDYbZGhSR1K5CsMzvYHEo6BW9WWv
Ts2dKvU5VnvlHCgdnINFzuuTLoaSjXRspokWZzgU6tHBJhfigin8EWgf74hNjttMWN9I6zJ7Zqxe
9SJlmkhtLFo09eIxWdLaLwephvrYA8Vj3vYyAifY8Alv1iGUiI3ROCpGszhTWJS2DkxBKA79nmtq
a5P3IoT6dVObq7ukqOPXOMb8p20e4sQ8mUvePWT4LXlpRTPkaW0XUgUhoZUMeeaKqj63u3J+DcuS
AnqlRW6+TH0K9mtpjtZtKPMiPg8927cuhIEEdHpVySkOran85pXQbsniZV+P1flS6uPVgYFUHkL6
WdeOVmfIOzma+QkmFPleY5oQYETwDQkEV0EP7RqbHFMdt5A5Ji2qsGd3lUFL7AYrm2PYQXq385bq
SoLrymNabljNZqDhDdEyOv0A9FSC/nLhodQv4YLNkLZ/YBbMP4eWhhiOJnwUTxLgw0MmtPqVsPW4
tROoMH8oaDzNc4/hYJQCxS8dJGfMHSjzVgXMJc5Wpb8sibF4kqhCPOZOus9X/aKqFdHGfi1S4ZVZ
xmtRKcm3YREp3Sv0AZ7Qg5waBcsj8KDMMYS659agxeEqSa9DnmnoGTTFlTEKd/sekAqMKKQxblg/
z+Nmf4gJBX2rzQobKrwYi2s9AYuRhvbKTMIevv2AMmHBIBnuggWVosYE+34ehuY7QPngSASxjrpY
k9Pg8RFos0COFUv4sXS19WIOkO+qNKmOxRjBbx5l+R98gdRTDt2auCoJiyudQ3XfCA1g6wBM0TX9
7zomdFDE9oZmvpexPD9KQvKYYJP0UzCa8AWbcmixhSQgHwlVy5HyuT4sakuqUsaDBIENIBepV7XV
fLTOz0ZLOM5TsjwIStXe5MaY+UYYdbqTh/LDYIy9V1mSj+TzZ61r98KavoK0MaNevVtr86XpeGii
6RbEPPMp08oTaUIEbUuiCaphV7GY/CGHblAXVB1UP4Pk8JnqmvKrq2Lp0Yiq7EakfmpnCjRPszYj
r19CHAimSHuqmy48to1Axj6G8fe6xxOLx1AIlUsjx12fS0YdD1Vnwg62hd5oMtIcaNCTYKnf5G5j
+8tRduQHkecvZq2ea0Ikv5dK/j+FnIX9ECGzrlnqvgWIbhTKPFdq6Nbu6GfXsyu51Wl9miNmfpgC
ROtOe9E1tuWo9uJGDls6ii6JDKaL5kyTk/cOih9/ys7eTaADapgU/JQhE67Dnus9akFcC5Dawxmd
3nuLzY9DbZ6lb4SiGeKBtMDRzV1O5l1uBej6JRdo3R2prNzzxAXSafX6ID6Z3tdDn1lvaee/l8GI
khtpLr25P7Xo3XL5XNOIvx169rLAN5/0bxfYN5Mre/ThOkIgr/PaY7lJHkXTab3Vyz3rmGMJ0J3r
Avm3p9RuSFPWVU3RVUm2jH3DijkRSmNEOOc2Xu+uruUXd9FJuFaPm2PKjRXAV7rAm0f9Zl5bZxr7
fDbdd2PvvmWNDYSizXrhoQnnqfOboKepaefSVsWhRnMlcJa//obSx+2DGJNW6pinGojE9zbXloWH
FOVRdqqjBzCfHLwcOD2PUTBRvPAlLwViOmEcdIievx56UzC/X+j3I+9c+QlMVCk0tNCVSX8aTYHy
ZNpp+vL1KLuWMdv5eD/MtgBvtlDXEP3Xs5HzNUdXdUp3nV4Fr3ElJ3JWOLsQpAZXB2U5t7KbZPWr
+e3ugFCxRkOVGJhur+5KV5V8gowJGtvge9P019kq2H3UglKLx844ypb/9cw/3kFMXEcvrFiWIvPf
7yduWaTCTaSELtlF4q5WJQeh0RkHscB+oUKLduY6+Hyl3wy4+6DLYlXVojPhztNP0e/V1Z3waC1c
RKJfessFoHrknlvmv93s3i2zJGoG5Gtd1nQDu/fdqB29cSKh5arFmtAbRztd/axx1NcI+yM3dS24
sVRF7OIhXO7jb4Ti3Byh8/VSfxRn737EbpOJYi8YehwlHNzJUx3JbrVjESROdaxcvToKruGeGfGD
PFuyRCarm7ouyaYl7uTZa2rpabksoasGUNy8+SD9Uk6RUzvJ/bl7ftdrmyO0G2vb6W+O0CxpeC82
jEXv1x+1XwTiYK8O7ZOcxBeLM+fm4zO+jaZyMlSV287c99smatEnA6M0F52u41ffyoflN8WzQ4OF
h5cEs4NfM89b9/cEVzfEGYtNET04s8AfLsbdz9jdxctS4t+CdMEdX9IHza99YAlXucahKk8d3cYy
xl0OFQSoZ/FMV9GPz8D7ofdS/4r4VdPhrbmdFwZsYnKE+8bFndRbDu1I/Hzmpvh8QI1wnadAQmu6
m2uNqdug0COLARW/8GJfS+8ad/Z468jDyV7PDfghdGCGuoiTgsyH5mNvf/5mR7WhieFtzqGtFhva
THaYrmp/PRB5u0YZbI8d5sdnDum5MXf3If5kYpLmQujSUTUuJHiM2rlDud017++ibVomO1fZjiSO
D++mlRSTMdQAqK54Ks1DXPjpH1wivchDDOEV0LBs6Hl9ALHrzNw+26xvB96dULGQs8QKGRjA9VSi
HWyj3pdH3pm4DBBz/OtA5e/3+89ElfcTXTraQMQSN0LnIbJyUt+8XX7SN8yRvM3z6czszi3rbres
VV9VMm63uGvJcEBmNxYjN4xQlcZnRpI+3yT/mdhuk+TrKFSlwlCdV1QXBaX8YxeMB/MeDkQTe0gp
8Bg4dOeC+A+xwm49txV4cx5qUTervsRsg8LPN+qYnumqdmlDGYe/fv4obOf5q326e65gGw4LwqLt
8Zgvu4Bapi/76sE4fn2Hbou1H8aS+I8o8kxhGv1+VglAtYhnKZqntbgrkskxCtzZJONfBx6sHsrQ
LYbF2NVSdh9NTimINAO3CcQfT3cSKqOUYAFz7E0fbzhsS6fySfphDX89w48xz27o3YfLFTPLYjz4
XFe5t+4R+WMi4XEMHQsa2OXilpwH7cyyfrpJ38539/lStZGElsycFEU8SYBu32MHKpdDUKtfKE7h
wiY8c7V9dgRZWAkWFo+ytDdDj0o9whskIbfODSQpcLFSWXQgZJ8W5VyXx0+3zX/G2j9/SSLqfE2e
PyOTXGuOAwH1K5M+M6VPX703c9J2t3W/tND+Qn179arvopd56AQmu/WEoPC73j63hH+34Yfj8GZe
u0taMMs2rXpcVVYVrVdjXVrwMGyKV6QiVh3gpgpnUhcwYTYGcKFByk6mgBWbaQXDJOKxLC//WAq5
PACsjC8b3qu4NYROVyuDP/ct/GSYpQPulJCdx4X655y5AIvXFW4Fsiy/IPoOchpSUMif9MNiqPMj
VkP95YJe6fnrg/HZPfp2bXcPBJonrZfUGreiKcWQUZOX634WlDMn4bNn7+0ouwsGv9MEPwJW1OrL
h1mKHVG+n2Z4E1F7BN87d9i3D7T7gBLBsKJbkiFaPPLv77Oy7ARQv79h0uRhzuwptZc48Ppc2U7h
CZzZoJ+cA7xVNBx8ud4Uad8EPi7SCRdwrs+6wpHbcK0pcUT8Gb/+UudG2V0mszoY05wP7MoJgn8s
Dtn3GpvsX1aVnNkTH14dGScg3VAMgwAJW+Ltz988crnYxpFUTKGLMeHVEmLx0la6M3boNSBywLBc
1u/VkFgvS4bX39ez/LAfGdsyRBqOWCj0TX2HVSFMAny0CP4yTZ1OBnq1Pgkn/+tBPlySfwcxlO2D
GXh/7TJ+UxSSTl7WEEej1Fdm7RpyyDfytGNsiMHXQ334aruhdmtZ6WPdajFDpX35Q7dymH9j/qw0
53p4fnxr5G3Li9RO2fayvA9ps0Wc55qCDpCqwNOSOAZxuuV0Li0FZqw+/qtQ/WNSv40Kr8YwJRFu
lLG7mmdYfZM+MGrvw+IOFHe60lZ3eOxmaLxBFRjO4stQV2C7eRThxSfLPXe3fFxhSaLVnckJtLS/
7m3vdmuk4TM1hfwEPJV+xfX3RHwKK+WMn+CHC2zzmhMl1VBlnEb0fTu+UaS2hkMIh4/Su13hFYaj
QnFLcQgv+XRuLnNROtcH+i8u++4a2w262ztpiSNYmRH95cLW676/wiY4mHThlNTd1TCpvjksP8qI
l4eOFV9v2+0EfBgaJQPBIBJn7oH3VwCcF6uEr4S5hEaxcEKp6ksYxZIWoY5re8wUm6RfnaUezjVC
+Xg2Wek3I2+f+83lYyYF1lcy0tAJyZw9FuufZLEGukHT6MRQhnNg2CfD4VxjQBnXJMtU913UtHIY
xAr+l1tAmhjTWfWtCZqWIKJdhAs8/OvrgJBMYUDSdwO8bze7GVMweclAcYWcLmhOs3ai6NZALJar
Qfis/+3LJL8fbpv9m8VUZIVurUVIuoJXWSZH9qo965Dev94sH1G1bRiuUwXPdg1/vd2ljQGDnPb0
RCFAWzwhJAG7G4Ii2JCJfHlsekCCc0Ha2TF3N0+R4kE0bh7OsIKHQC0AMcluXWxa2rsttP4fkjEZ
FQvou6krFgwVcXcmZArNWGUwohGacDL/rPr1mFm/4MY6Kd4nAoTOelK8f7+270bd7RiMU3JJjRi1
O5mBRTDJNHWXjhcIa/+rO/2TE/FuwN2eKfpZXYScDdmKcTx4em02WJIpSg0nITf7iBgOWv6ZLfTx
2d/WViW4VbhyKAu+36gCviLV0kWAw/M/gnnfwnI9s44fgxpJIynibrEAoU1Nfj/C1gimgLINquRI
Pu1kPGhUpltDjfn/CCXV0COkPn96Dq/P4T5/0e3dharpsqwrikVEIMu77dpFMp1vJCbY+7O/VTyt
4T73Ba/1ZH8OL6M/itNfRf7ZcbdpvR9XwcRZN7QNv1N0ZRc1Sn1Xm3G4jQtImxwqyBpo953B3UqN
RnV5ziL0IwbNncK7pbHapPjWX9T4zZWzJEvWmxSMOJfWi+xFJ9wqaOviZC5ktTPX28fMkMFUSTRF
GTBPo3by/qPKQomTDWRMPiqivMsNUgDEuDYo/uW//j34w2i0RLF0EZNZQ9F2F8CI40mLzRRXtT26
9a1yMR56e6H0Nj/ivHIm3P8koHs/2u5IhAUunxgFbaNVr6Kz4b2JJ052dpndrv+cv94+HsH34+3O
vSrFPZ0mGQ8jLce0bkzh+cwR/GQvvlu/3V5cO121ioURitfJw1XPwVkhduXj8qO67R+ln18P9+l8
ZFGx+FslOCC79ctHyN+CblruQDuYAc5Qlf7+eoRPP5EhyiYZBBU8bV8BkWaI1YnAXu9dKLyn2YVf
i54J4sLkI3zE5t07u+W3i2J3oGWSWgpoNGAkg9ltQvq/6Eld/71ITAgEEKWhcgLo6n4d1KN3ZoYf
416GUBT80U3dota+W0Qd7hpmBwTXm7kwTBBU9Xlz2ipmInH9Gp8U3VH9CiArfzw3VeWzL/h28N2O
RGkHLThi8MlRT7D8RErDk5evvhG7LYY2Nj3JHdhTcBOvkxMs/EAoudXCe1Qrh/xUosfHEsTpvQV+
qiP+F/is/NmWfvsTd1s6ooNRqObx9hPRi7gdpqpHwZvxcYXN0npWsL3R5dVa281M276ATiKijf5t
Hb2zV/2Gaux2hkIgRr7O+4kP1O5bmWFizL3CZRgf6yNNCqj/qUflCuMTr/CnQ/E/HOd34+0+z4CZ
DAAM421fZT3ibOKgSrgXgtyjx597Zid+stLvRtutNBlzFWJ4ss0uhPF26AJsDB76V9VHSX0euv1s
MRW6P1uEeiIoyO69nlUaXdEQFzm3Ez8QMHhNELtrgErMl+3EP3vbf3LQlLfjbdN/82ymKD9iPP62
Z5MQ+kYpHCTw22vG5nbbxVZO06XijZEDP+Hcm/3JOcMRXTXomgTag3/6+7G1WcrIMg3LlQvUqNVj
FR7PfLxzI2yr/WZ2NLJAZ0GnwL/vtMzNLw+u4KFhpzi9/oIpTm53ZsN8uqBvJrX9pDdDLmncgE+j
Ie6kB21RPR2LzriUT8pEs8j4zFvz2Uvwbgl3Z09DH1HQWAMnAz86GDCFbalzBG+7mEEKHscswIX7
f4gQ3g26O4BrjhnqOrKqWzyyumi7TRsYxFl+wNGxa8eCVnjmS1qs2v6OebtVdqcwLtcJG6XJov6l
+V3QH7QAC9jgXFF/W663w3DgqBLJmrpVaRXwh/cfT1HpgZfJguFKPepOYRGyk2DVBYoM69w+2Rbp
q6H2IWTfDWViMRTAwy88xV4WRGgIoBrIleOZ1ft0WvhWq6QflskD/n5aUqiVRiiHBj6h+i2M29ZN
mvZaVcanr8/bp3N6M87uQA+CkG90K8NNsWdEuDnE9GtBSaBG8yns0LP+6+Gg9ICekFqZsrkPSVpk
R3K3Mi34kzi832nmD5xZLvLq29fjfODAsS0sshlQBnV74fYhXbsWzKeRZLd1s2vVGQLEUA7NiGCb
rMHg0mkVnxU3cgX/zMDbgr3fJECrmO6KYDbaFhG9/3BZVjQr1oLqX4BDdyo4d/7obESP8mpM3eIM
K3V/XVKxkESJy8vCahuX7N33U82l6IWY4QTTuOot4SQ0j1/P6NwIuwlJa2EgJZAld6lV1FhIeSMF
hQc9c85cwx9StG0u8hYgEz7SfGNP+8KIH2HbbMjUQBdnIexPb8zLxVe8xI/8cySzD2XebTQFJAqi
pKUBRm3315tbHzI9rSPpn+aqVwJ9HG91B98W70W7ywKsRX9AWDl7V31AohiTK9HiRPPVAMF3pzrW
ceZGvqe4JhZgZhAGNXl94iC5RyIsObKL+9q5Vf3k+70bc79DkqZUtIQx9avB03zpUDjStRLw2BTu
YTqcfWo+3ijv57jbLyoC9tCUaYokEnzB8vARj/lJXv4faWe2HLmRZO1XGet79I99GZuei0zkSrJI
1i7dwGoT9n3H0/9fUOpWJhJGqDRqk6zLWFWOiPCI8HA/fg5EuTLXaga7/bRVNevcdfWmKuL7VM9/
Gy1ItGT1e62Mm9TJVjbl7WFK0haFatNGpkRBv+V6qctasssp0yx3UCDFOGRlQ/9UALG5cpBVkP2v
b5ibBI5YZZIoFukbjgGyDtfmKnXUO0h2bdd6pIUAbQ56Rzc0K+2k3bfiN1CLAOjd8e5vrfSl3dlK
o7QALXgI50/jWhsPAQba9cEbOzs6piQCKTfawe9wWBmtuGBnB97VaGeTi4ZXOCDdBNUr7z7la3zg
8nhsqDsOR2lLrzxnLZLJh/xrU62BiF7Ki6/ZFr5/sYe1tE0NGcZOkM7THpndHXIh1WP7VjvmB/8A
LST5XagIaYbC9YbNGopy0a9scVpZYqlV8fML8xJduXEBnNv1k09m9cEAcoD/rsyvmL+bMV4YEfvt
wogzTE0faBiBJRdB+f1wJ3JypMvf0llIpmx1Awv3fM3gLKJK4jbyexEr6gd5B91NsM8+oY114vE0
uWvh29LpZFyMbhZTxUZTN0hgOG4BB3ITfy7qletr8cw1VeQ2DJ3rGNTV9fwVsRZWFXEbDwqFGdym
OxDEb6cCzKlGanzr77tobc3ETptPIUkeC4uqZsjzmyyCTCmAp5QE2UHbx9Y7gTO175udvjfqD9Vh
Nd24NIuX9mZLVoboxo0+nbndXtsn9wMBPpAlCLN3wmYOp4G7+gxd8stLm7N5pWiV0HDFOyaqyBer
u2zvud7efKSRDOzE+kW2NEY6KQydzLxBWD87VSm5Zn3rBEjdqMrwrasq6xQoTbYC1F26vQgcSYCT
frdg/7z2lhEG6UaxCFAnO0ZJAsYaqb4f42Hf1WurtnB66LLqEKRC/mEp2qwUFsllXvMmo39eNqvt
aCnt+1Kl+Vh0F65sgkVTmgnMBdw36Z5ZrOOkk41IMC+XWPaQtQ5dGX1cxE5XHi0LS6TLItoGWmBD
ljAbkR/Iua9omAERZdLs2Gm7OJD64+sn4tJgUGzgvBXizfIcsgPcJA2zVrLhxlD3YwvpMqx5kr+a
0FzYxDqpWsd2bJ6VhA3XrmAi1E4gA79Bt7fPogwUuMWd/U7dq0coEj+9PiixArMT48rY7BYdSUHA
DDgIYw1dUQK+Ca3+agQqNuVrZsQKXlwmWjVBC4JCsRvTS46W4z189NtAsGyZpdt6yZbXxMpyLTmF
ZpGF1kTjzk2cHXfepE8I3LiaL8NoSBP3rux4pb8+fwv71iARYJCEAxXE0+t6YFVgtU3q2bzNLVK9
aeiOXn2gxR3JdmUF4LHgf3ifKQrZvM1pXL821dCWbCCEydMcqfWxeaMiD4SU6c/vpSsrM+9LgqDJ
uyy3QRYChjHfDSSoX5+ytXHMXC5tvbIAwGi7jtdus+5jOjyBRtj+34zMHG5IUeTKaPJBTNty6ZAf
UImFbbzWIA1/3ZI4mWeufTVhMw8oMwssGtRtbqiZ9+Gkv6tDLr7Giwwos83vWq18eN3gwl7CIAl0
irTkNOZtdqOqjqYTYtCwGvMI8xz80FrQfsisLPnkw57hDk6KwtkYqu7rlpeH+qflWUhYT+XoQ5pl
uaDTUGhwBgRk27A7IFhAq3QPQb3D2FeMLrvLn0ZnN2Pt1NrQSww3SqJ0X6AGjgREJx2aGEmX18d3
UxnmBWUAegFi7tCcTAR1vcVsZWhadDvxmjw0vwRQ+z0YSO7doaEUPRT5pN1lSJ0BpY0ppYwSpR2r
KU6WI2k/n165+pDZXs+iwoHwhMMrCWX9bE9Z9Q2yqOLX18crNsGN614Md7bX5Z7HRfpC1lrp/ntz
bIJzYKD+87qVRX+9sDLb75mZ4sUdC+jnUX62ZaX4te4j7RMJwOQhAxYAw6jc3YEGH96+bnltfOLn
F7cO1LdVNYjwY+i9j7DwKlt6RMeVk2bxBrgY3mz/V6h69MNEfGiEqrMJx3J4q0atfLKd2qw2oWXq
8cqJs7gjSCqQdQaBSjnkelgta1xbI9twqLx38P5sA9PYTXH2y+uzt2RGk8EGyTRcKKYxG9joq1Y5
ZJgpUYo36vic5dYmjaqfv6eNSzOzQ0WHWa5QxCKN0m+h/9aCdeL1cSx5waWB2QGCEqNn5+LUgr9x
A6QbFpCHv2EBjAfPBMpT0AZcL8jQZ3Bx1gzBcOJHO5JPbWKtXP5LXqYppA7R7BVYmdli2LHqoUvO
ICCGP/RtCQVZX73J8v6zg0LcyowtGUM4HHUzZDZJKs8crPIms1YNXLpXQvlO6S39I7lMhCwbx9/V
/RS+//n5E2krqvecvTy0rufPafIq7Doua1PzVGhMTSgr4exZGdVNJVyc7gbQGNMGaUSTlzYzIxXZ
oCI0+1KMCo/akaxN/WyCQP41/RW+XKiyjB3CXgjC3NkI0lAV8wti7rUU8ELMffUds2OpypH4UmUe
YIyRHnInjs9RYNtHfRy6R6TpfLdryu4A45x8n1jO2jws7QfiVYOaMRgobd7uG0TlaNeou7h2J0Gk
Ub5vc2flyF86OngnQZwBkNQxzdmCwi7SjFCcmO7kf8kCuIWF3oC+cnst1FpgG/jTyhzTqdedAQYl
NGlq2EjfyPpW7/uDT7bTeOhdFKL2ur6jg2UXnNc4OZYCIV61qi7y6aIqfe1JiedNwTChmztCzvGQ
KAlbsZjCnW9W/jkhYnBH31xbt6V7FGwX3kt5jrNgNqmo0Q2ZP0ycx3nhHZLKH7dJIuWuYxvPkIvt
i0YxPphJ7Luv786l0+DC7jwoalOUCL2Rwfow/22rqv8GQaDNYWDQuiwhKfi6uUXf+XOY88MHnqGU
VjiD2y0wquOQFBIyMU3/SJtSteKmayObxT9OFw6WVTIysBQ5CJiANmVzgE0bic/2ztcTeeW1uLT1
LqdydgLRmlJack182SKPdYQct99OKH2v5JKWCgEASf/jKXMUoNfK6EKi1AwQxUbvzM0oUm/yQ2ee
hfB6D9KoGcjh2vbzGih/cYCkHgGSkvGx500IWSJHphZj2Wj6k90H30sv+fI3/OPCxGwb5ElqBwMs
Di5I+eqcTgDgjSSkTi2X6Upv8uKO46kFGFY2kLuZXbotgg0Q++KKWiOZu7L1B/h0k34XIjJ0UpNU
iAEp6g5aJ+n93xnkn5aF515ErlrYV47TMY8pbR0/iq6Pv6H/bHydPFlfGeTikhEfgauxOKrn0WSu
mTI6zJhydPPZzCTkQKC8/RvDAe8FDw4pVPDN18PJSl0b7JqjyxvM8TBkJbRKutEfaaxrVpx/8fig
vko7MC85jF2bqnIIk2Sps9xKHbS3Ks3sbmkX2mYqPf/D66Nanrn/mJofjJaaoPAe44kyCceU1gV1
KP/OxEE/RQ5VBvY0hxPktchsseZuRg0f+Ylj3/nH0lzt4xEn3fwlaBIPUE8i+Qyg5XrWMq+T0IwX
FG/37c6iWCs/tXvRgh/8ldKd+NturVkAZ2Q6W4j6ZtZSDUGhsuAYPJuH+AhZg7TxvqNSqG/sjWj7
r6wVJ1886fU/LYqlvNhPSPdI0iQu7CJTxnNYRda+6hGY0oex/uLUUfz2dddYqhAKJiSiWgF1JDC/
NuhQnaSV3EAGHU5HVIqzUansEoJTPXWOiam1U4sqYB9IJKZU4Lie0bW0mMMM67WDqR87mxSPus3C
1grfTbJmhm8lVCdktBCmzI0R486QvJrysvfQjGjscVtXXRXuVoaxOG+QeCiUGmnWNmbnEHRH8NFm
xIqCzQNS6Ym+BAFr1LN96ZobfU+nsA2P/2qJczEVww1GHcsWrSzz0kENqRx+DsCk23f31HggAKds
D11Xc2iPHv9/ZaSLIR2+DyZDAGic2UjhaWyTjJQx8Lj6I5LvD234rbkr9U9p3GzCQ/BG2dmfYjgK
p+A7ShaW/fFvfADDJbqDDNDgxrn2GMnp5TzS2erRyadsXIZwDoU7gttqY26it+jG/AgKWDr/UvH1
9tTUBWBbM2njMqihzALaSY1i06RNw23l0esoT8YFcpQwPnUbX8rs3l0Z7K1f6TQimzL/wrTAMXA9
2Lw3425UEdpWnx/sA9NNobI6poffmxW6D3/h1XXTq6jr9ERQjeWRSRcmaPhrmz7LG8pRAEDkLLC5
9ik8BcfqAPp+xZduJxNDossMWluLS2h2BRlDPTYp7XVcQZbS7RxrqAbEFxXFuzOiJqxXzjbx112f
pqLXg2ctABMirnmU0utZbxmNqu406dc0Ce3uLiWL+ewohfZmRCpQPSaS5QfvkeeWw7dCMyVa64i8
AZe+zO3FN8zmVq5ixQw01pNWNwTed/ACvJRlEfEA3l5s5XW09e3tSzskkDeILxWRM5jNslzpyKT7
Eoj2HXXntwLbPWzkd4iWUl+H9OeUf11x2ttr69KiOi8zokinDD4CAG5yb5/HB9FaE59+x5kEu+Sg
rbjR6wNU5+/0nipzAB0Zd7LVnUZUZYxVDM3CiFSaBUUBS6eLdr4l+kFXsiB4WTYfYdgPULa7+kk5
m/v8sR6e1ovpN5SIOMpLfZtkjwNcad5FlyJsodh9o4BQMCr3of4oQMHTXfKp34s3e3Wwzv73CtzO
GuBjAY9xbXnmolTp/MQSY7WQE56evOfwmD1698azhtJ4fBJX2ZrNhYNANNDSy0cRklTa7FQlh9a2
UV/gog1Y702qOZW8M6q++ZRHgdFuV/xzwRyMKqagQyC/xD1yfcAFA6oCAX3mIE5ghX4b3pk/6gdR
0UXQ/Ni+K78XhzXs17JJmurJ3tES7cxMRnVqTlnpyTtNQTdWQpHvU1mYCKWoUvXL68NbMyUeaxch
nCw1ZRlS53e5UuJtJOXaMaNfcasUg7yy8xYe0IYDgxkAIShg8djZwjmI0aEyw0xG96IVUt6hwfJg
7fp9cRzoB1Dd+NF3y5VE+AIyFKv0P5qOpXPbzpscuDbM3q6F1VMRfyBXvUPZih3pH4Ts91dxqoU/
337JjhTNnuJ5K3Cw83NUiWFJdkastuffcZrS1tjFp/+DNQrmMBWoPGtumCRFjANszxI+OrjVk/wj
cK0dIt1b7UPzYQ3pshBEkpe+sDbb87ochZoTmzIYQWMPDvKt+l2cM2CiD3Ad/6x/ijca/QDAy+EF
mSMB6sq2qDorshuEwIMOyYgSCTG+LCXmUYBX5N3r9hZgyxjkdS6o70iyymLDXGyItjSmwKe7aed/
7FwYzIA9mve/L9z6Rr+1RuBEekDn2iMjAob+2poe2jbk/D7s9hBjQTC+QzjP2g1b0UuFoOEqGvDm
9hMUXMRPvDqALdvzw0z29S6lf4tM6ja773fSxrhT7qTtpttCce5v6Aw+vT6fawZnA0zHaegVaZBd
3XoKEGZPe33FQ5bm8GpMs5ClnCCVmXLGJA7o7Lt2FCEEculPwwNyq2uHmMqKXMWF1zM4x3nFgF/S
jBYOYjL41d3E7Y7qk3ZA7WTvP67xDa/M3vzEjBMPBmdhTOvNBkK96KmpyrUujuUJBKYvmrbpp55T
YUgwRBemWCPvwT82j7Q1bLut9ygd1GN/t+qCN9GRmEAHZ8cJCZNegt7LDQbnhjo6wiMOUMRvy4My
QqX3O1FN+M75vpakWByeouhkbgXjI/0j13vM1CWtSUomUT3QC7+rt/5ZfkJM65C7/uNa8PeCEr72
DzCNRFskySwBNJudH1OUZFVuMLzKhZd9p4JQDc/TqTolgmD4veDchTXsXOzDneCDcw6eEu1E01ay
XfXVm9c3qQVSj1SaxSuUF//1yI2OYWsdh6dg3g2PRv1O/pD9gjKgYAJAjfnk3aXZAxTr6LD//K7E
NnkoUxAbEzfN5iHv/GnszAlt4S/9DunTo/ZGJMnbE9etuxYw3V5JYqQX1mZXUqGVUl+HVIi8BwUm
2PzgHfOTIch217vvxJfPVvjK1jw6m7RQR9NY5sUbHovCBdF9N+Sw0u1I7sF7bvbmPpVQSC6OaFKt
odQX3Pl6qLMTlUxVm/QlQ1W+da6xD6k+WNvgjboXZL+rE3u7W7FG3oQ+HhYRbMS1C9lEol1vM1jw
OYfuJDIKupvfC27uvzK5N7xSvJmwR4URpltoCeYwrJRo2zbBkL+kxhyCwi/77Ent3cEVFMoh/fUd
yIyJYLGnQZaOznVfuj3hxScIBjn6PShEikP54oBSyspMUplP4Ly4R0/soLs0O74M+C/cJ2IPXnsT
vcYWOQaOC9FgNtsnXP6SWekVkhq0efh3gutT5Gv70/rDSXjGrSlKLjIQPYXiy/XAfMVMS9tCQsn2
9Gel7Ws3J/WVp722LQ3z66T+IkVPr1//CyYdkA4AA0QUR/ng2uTYUGOMpozRGf4xpV3V49SvolOW
xVu1NN8Ffb+St7lNmoCw0KDrotivgjib91oil+NYeaxzqRwE9lZ+iPbxtv9sQ0WiHoOzdFrdI7dL
eG1RONSFwxiBolYQ14xu49Cfnu2DfQOHvJt9hJv/3PVrEYg4y66XUZjjPQNBlwozw2xOOeqGnIrV
yBYRbZAIS/3wW9ehBonAkpv42+6Dt5MPa3Rrt5fJtdnZZdJ1NFMTp6O73DjIDQfoH9A1qLhBhtwq
baLnMNXWbrCloXKLQtFFYpPAZOaxg6/IZP2qEXVCCz0hj56+1K82XhEcJVVd8xwxcfOJFfz0Ms8G
ixaT2TqOZd/XaOCMrjTo0zZJjX4bAn65SxDcdrMyRu2+05EfD9GoczbJFHm/2FYmP7++ZW4frDgw
5m2qbA7P1nmLi4eyUom+Iu4UZadS8c5qEm61KvvshPAC1L/JUbbTpjdxcN80+caC8t0526myQUdq
bUaW1twCjUH7rQJycp5q0ZuK/WsNoys/q/p+qnbG9+zUnQR4XqNoAretfEhPqhucIblYa4YVcfvV
cpDceekrJqAShCezuK33nSmxYhPjLy3nDomCv5JOur1QIbwUrdkkWwiSWNDr7UsGRhn0hDMKggmI
DIdjDHmic/hrJYHbCw5rXG4Wd5tJU/M8VecFfY24ZT29xGSCESGgAazc5OfmqXgX7C1iJG1r/eBq
i57lT628yo9w61+zL5jFSn7vB7Xe8AX2h5699AyXzBYqmVP/mTqZ8azTEWGd1hbz9lieWZ0FEnoq
oRQoxo0KDvQ19cHSjsVddacdxKKa5tmCg2tlJ91s6JnNWag0GKmiai025fN0rx1/p2WQzs16y9ZN
zIAlUXexBVqRvtRZzGBPqTEEikba9Q+6dfkXUemFC+jobYcV1KJwyNnGuDI2c9i6aEEPJRiLMn1f
Bwn6hcExDtZQJ7elHUuQ5NP0xu6njmXONmDbe/poRDJ2Tlq4se6GYwdTNzCGv5EmEKYsm9cgzba3
LU1BkYxWS3LHbaz+kOefLX1VqegmFEHLRaMKSU4HmjLSLtfbvJHI+ISNM5Em4OiCpt5V3gNX5AWf
Htq9dSjehMXG3rfv1klebq4xYVpEz/yHnrf5nnfKRlbzUWIiczM4toLBT1G+aNqgnJRy+PC61996
x7Wx2fYuTU/KRvhB3LSzGZBfnK1KqzZju5baWTYEHxpdOlBtzZMTmp2hdpyFsjsU/TckJ0+6Zz7F
41pjy9LkAZemyCic8SaErFV91LPcm9ySlvIflD39X9pAD3axX9oHKdTqn8+HsFz8T1AGwi8LGfK1
pwSFYnSWj9/D7ZRvRJM9ZIH3xsHbRHfrT6ylaby0NjuklJjyY9ujqZcNxiZrm5OcAsAy1kal3R5R
16Oa+X9UyXifih2RIxaJK1EbFomXACaN5lOKvIdxSJ+tY+RWX7szXea74lz0R6t/T9T8XuwaGkFd
b7cqyrHyZfYsoJUQhaw1gy+TjtKjSBVYOwesKfH6xt+vhZQL1z3zwMuAUjXcxWipXK9ui5KqD14B
DVl68/JzTiokvvdAAFC0Pq1au3kbCF+6sDZbXc3hra4GJgfb3jwb1OKLHewh2+bwF9I9N2/1ma3Z
CkuZQ1tGiS2xVunblqdk6WqH8hSxbv3d6om6Ys+crdvY9FpP5C4uPfOgvtCy5R+ao/Ns7mNXelpj
q1peOViuYdKkuAoM4Hrlwjoa8jErZXhY9xjciWJ47B3Lz9ZBQwdHX9WOWBwgeUoYJikA3rQPyzEF
fmkqRDJCPyNttJMN0maQCtI9H9ODPa0R2N+GvHjLhcGZt5gIUvMYwqDoNM/29qna1SQCVis4izvu
ws7MU+LRidIwYSbNZ8oOpDiGt+bGeyHrdNbDsMU98Ke1lzjj4n08BHkdjwXWFEqYZ6G2U3xFAuCz
7Kb7tUtpIWi5msKXTOGFMdhBmrrzMRaczDNCuqcGoE95Uo9r4dFNbp7dRvUGTiKAXPR1zO7ZtFKK
TNUDkquenX6tvZrye5QU3to2W/AJkvLoNPNW4NE/T6GYZhOGtc151ZjO+7hA3xhm13ujSYPtkLXv
i954zk3SKGPbrwC5F24mtE11fF9GbpHOyOv91qBq7FFHgqdafhd1waYpn8rQ2Px0uHJlZLapu9Dy
rRHBDNfLUP+0tc+F3BybyF7DfN4iFcgJCYQSYExeedT3rkcTpIHVeZkmkuFCZjDY9sWeMinsG9rW
L13pNL59fWS3Tx4CFpGE4hELn5lqzTxEzsDFQfwvEjWiuGfchefujk563BHVmTvnaW1fz12S5hOS
BqLgTIEW0uHZ1ZZ5SqwPIttWZ1+nwNmWY3p4fUxLFgxZJZIV/BtgAq4nEWJ0zwp8BNhjQzZTd6wQ
ndlKfW5V+9cN3bxSxVgABtELQvJQv8GytboqyWYSineyem7gUmL2gmYjagjWl/Sk7Ipt8bAGLblx
kheraDKa5BsoGM1xzpGhdb4RkY0d+3LaVo5nPg+DYxxbNXmqkuYhQZZ4YxVjvRkrhS1n5l/7IHhn
mc0+983nlTmYH5yGTNJFBL6GALqgZzKbbV/L5LyjcmXG0zY7AeiD/sfW+q0Yv3y3Vru6Xdxrc+I8
uDg6layp5UlUG/Oh3JX+86isabfeZD8YEQAQwaViMi64s65N9AOd9hLCRG4Q6Bu/QxoaSVpT3XsW
NUcz36Je/SFSu1NT2Vt9oOd6fFtF6gY6gHAzSiXZzWJjjd62iuVnK0mDOy9vtiuzPn9wvHwjD2yB
VUG5UhZRwcU0WFqup03KN3qAKC0ADukWStcjnKO7bYGkovwV4aOVTNv8qJ3bnK1014a+VEicgla2
EcAfI5D2RtK8f31oayObLbCm+UrShWJkyrNJ8GJbp7w8y8lK4+bCYHAk0v6aoLEjXruewNAMu7wj
9nat3r/TC+VON6VjCdHLykqJ4+wyD8KkcTsJXm6Ro7yBUTdeMXZJ48iu48OUU6nf4TIt3Hay6w1F
0ee8WKMDXJg/DDIuleteJGevB9b2WuPohUQxTH1fNNk2H87BGG6HsVu5FG9C3d+H9qel2WUVxYOZ
mQKWpT8L6rxwl34IDwZhbvdhnU90bVizaLAM5FSOIozl4bQNS7nYJEV3kvX8yUw193UXvKnUipEJ
xSS6Yuhl4my7nsOGPibDlwIBMBWVWuVon4KPQtDLd1eJihfOzytbs4GFBX0+WYKt6MRT71k89TQY
orPndZ6tJZ8X9HC4PCcGwqjXwyLD3Ch5QTmkV5/V6tcu/eTb+5WpW1qnSxuzUMlPIGgwtUghndmc
pE/GJ8QSnLfduXf1fXTU75oHR9qUn9bSqAvXgiDA/M/QZme24yVQxOuY1bLmQbKUjTesPu3WbMyO
DKXr2mYysNHtp70ABqKP/mSeBAeycy73493wy8pkLh0el6MSX3RxykPiJA8pnIFujMAp4Orf/Dvt
ODQb/8FAc+dXAz+xj9ND/s55WpWPXVvI2TmcKGNm9hK2BTiQPKTbHgDdHCxEIayDc1ahj/f3q0DI
xTkWt65FPpeQYmY1M+zI6ktcNDmNH7v6KBqSmmN4r37OzM30ZTgk57WA9KZhR+z2l5v+D5tiJi5m
OTEmDd4bbAqh3HpTvMvf0pl03x4mTNfw3qXRRvto30Xnv4A0WpzmiwHPjuti0qycUjDb/z7/WJ0Q
ikca+J30xtsr5/CX5KNGT5RubbSnv+NaBk1HJCth0Jr35flqHZVygoCtAKTVb4dg0z6Xz/YPEb01
9Nro932DMiNKNT+NuhHzTb2KThfRWnRTy5LigTqAlYj5HhHAg69W2tjvdeBwQpo4WNUlvvUpiljU
KcVLmBaXOXtXVVdmaI3+RKzkHUp/E/sbR930B4/MxbAr7Dvlw88LVhgy+CreVpQmeBhAHXbtVG02
REYaU6ctzayg3191EnvTGnW3EpSJq+g6vgDzTSs/ZDQCWzTH8ZtWrvrRoFKI7UsEy+36vm7SvWzj
tR06Z2pmwPftrLwa5899MTgyzw4BFPS5N+j2Se1bwck2ugmk7N6mM5IBzHKTaNo+avp8fNM6dZ/e
mUTrE7KNfdTfUzgZ6rWs7OLgKYiyvkL3aP72iIPQ8xpNGwW86W2t9+lGs0IIS+pf9Tw9Ei2cKjWy
VuKe2x3L4C+Mzo6oOopop/QwqtTFYSQHrjunBMaMGLjI65v01nGvLc0OJpJ9CNZarG00Rm9y3f6W
9Zm/MprbmAAbZE5o8YU3lj6/az8NqqyJyiIaXURCy63XNw01+tI8KC0cR68P5/Y2E6geWr4gBGS9
5lsi6jwtNoySVEMnP0fcbRstyIOzHKUfqOrX+1hmqK+bXBgdzRAy3IoKIfhNeR5uBJ22KVAvXvRJ
Do7lFHOmrb2AF5ZJJ++KAJewQqbtegpbNucY2Q3v8REpEH0H0b2/a/yN+U3IrRuICwXDdg1itzCZ
l0bn9YigLkK0ezGaQ7BRZHe1b9Ix/ujZX1SrOb4+iwsZB8TngPPYtPbzKp6XJVEmzhwrjahRjw+J
Cs6NcszB2Y7dpwlMdnWO92tJjoVNptMyLpoTxOmmzua0qZw2p1NmcodQOg5+dkhb+WNnZW4bT3/D
Rwg4eEbjKuyneVhnyRKpKtxSLsv7IorbfThl46by1LU+gSVHYQq5EV5aTOa1AVOeciucyLWVVb1R
i/dDstaNt+QVkEOxoyHx5wU4u3WKGKIjKc85EMPwi9KO73qoiUKpBUlnfB89+29M3UvS1wbmxT+z
w4PHq5Zwv8G+agh1jjjr6AiWSuNtFSP8+DeckMsbZhkoHm55kLzJt/ogfslUArSkDUHvN80m2eTv
X5DJh24t+hZvhtnVSlL0T4Oz4zf2zaxL0j9So9Fn0WUhcnv+k7mvPugrV+qSw18am8WBCrb0tsOY
ND1lzr72fpPobCzWEkeLLngxJnGjXsS6oTcVhSRJg5um474JT141ra3T0pl7OZLZ1m2rKNWrhpE0
33qaD5p3ieRCzQNeadqh4jxMG5lSn7IS0K7M3/xyiXO7HyuIcVyzDDe9Iu90yIfK/H3prXbGiwPh
Fb8wZ0/cLhnl1BAp835rH4Qj+juKYEchlqcf/b3zfcXxxZq8Zk/46cWa9dVY0uCPPf3gH7t3Ek7I
DJb04IiWjvEkKLkV9Ju2Dayg+9WXwtpwZ+djNsVWYoltMD0idPUFKAopitotzJdS3DpH1kL2BaAb
LQEECwrnmD1zICmDLFCK4VkstG+Sc6qSfJ968jF0pm1a/WrlH0eFLvx62GaFsX99rhd990/T82aE
wGawmpjqvPjeTwe5NDZOsVpvX/TVCyuzBZVidLj9DCuQYBgbBJFlysTSLm3cem8cZAD6+n36rv+0
VqW7KfYQt1/OrDNfyqDNa0MYFn1BNXi+8Nx8tdHrFECG7Nfsg7lCybJqUZxHF74La1zX5TkWK1fZ
x8d4B5IQxmEgWtWmfJQ5vw9rHImL0cqF/8zb8Uw78IdOHEDifamKHmOBMWjd9t4G6iZFm7VgZXWU
YsEvRinlpTdZwm2CEz3w0314dt5YO0voSwuAiPRL8LAmg77sqXCMoCZCm+q8sjv2TaRkPlFLY1df
jVL7Le2sbuM40VrUvmTIgR2C7Ug8BiD0emyZp1P9VB0eCHFJbgJqrvxzCpLK3oRNWXub1zfg4ubn
PcLjknQ56deZubE0wnzsAdQW1QTiDTrUN1beets4U7I3EkwOh0ZtoeWQO5Ilkkc6aKDUEgTZWiZz
6dS9/JDZhVwgsZb6pQGlAOqvm8Irs52UpNamDUz/2VFT77dQUbNz6qvq6fU5WJxxeo8BWJOfIac5
m/FWCmJqFxxCeq27iMTv/LTktO3WIt/bDD5+89JtJjJtAr12bSlJat+pBhqAhUievk3c/IdodS5P
+pEWhPevD+t2X9IHL3Q7yLXRfEZ25NqabQaq6hnytDM241aluG03MTLw/sE60FY9Jvt13NqtO1Hb
oRBMmZnqtijoXdv02n/3kjZu+MY+S5888rWIwXR/AR96ewzMjM3OdRtbXQdTD0QyzT2lUIYobkun
fkltBefu4aeRJFS4DVL5pLWgjQHfOAv4k07n3R5QDtUP9jk9x4dvAvnzF8DDN9uBLkhS0bZoqqb9
4KVoenHEyXowwvUfljQB16iJGuqm3kZufAi8rUCLKbvsjPLV1jnV59XjVSzSVQA0sz1bxFweMyUw
sC3c1P5YouRo3uen9mk8rjWz3iAQDWGLlhzUkMHo3NBhtVFN81oalLvkXuZezmidbaJtmqSbMJd+
6/LsPDwLNIaAGQ79hhvM26Z3WrKd3o29s40ezIfeOAfK3n6YkuIxQHYSfaH+WxgoP31UUlEktQHw
hperwNNe+7Yj+WMLCrTYjefsveZOdJ7VwMyMbbBbJUARrjtbgktb89JRaoVZXod9sbPekRP+LLgJ
qqOt4NiCuQMCtJWzYtke4AaYewSqbebXU5nbaSRjT3mc9laOs0GxCdufK/Dq4GpXeR9uHkYvk/mn
wZmPTZ3u2E06FLusNVzo4wTIE/4VN32IvnpjdOxdZbee5rhFkMzMinm42FZ1WDtNbTFOz9pq35u9
TbOD80nZqzuo0Vy1z16kbIPdH8Ws//dt+G//R/70+9LV//s//PpbXoxV6AfN7Jf/+xB+q/I6/635
H/HH/vPbrv/Q/z4WP7J3TfXjR/PwpZj/zqs/yN//h333S/Pl6he7rCEd9dz+qMa3P+o2aV6M8KXi
d/7VH/7Xj5e/5f1Y/PjXP77lbUZT1dsffphn//jjR6fv//oHu/fC18Tf/8cP33xJ+XMP+fQl/RqW
7Y+bP/TjS9386x+6/E8A+KLrReTvyanjKf0P8RNN/qcKSwb0gtxg4hDkJ1leNcG//gHq4Z9CuF0I
QdCJSlWFj6jz9uVnqvlPKLuJn8h7IoCLS//j38O/Wqg/F+6/sjZ9ykOwLP/6x/XjwTA1yBrJibHj
CZDoR5jFJUpmkETtJVgRvOmYFPGmrpVDkyfbqNGPFzPzh+lLU9d74taUuBMunJOeC8kYyRZsolGB
GdVs6409TCsAvhmX7+9WOFvQxRPhDpWFayte0GZ5U1jShiz0OzNpvrdmsNXgZrbU4VkagexH0juz
bX7pZAfZRoRX8jHcSHr8JpaaoxpSoW+1B7jLvvz86End4k8wean6HGbl1WYhUV+gNpU090mjPsZm
f3jdxCwA+/fY/2Njjl6s2zhQphAbNP1vJ/Du0Z6S4562f/QH117yS8t5MSBjNtG6nTVG4lB+T8G+
bOqyesg96/PKiMTB/OdF8e8R2SbcyNDHU1u4Xs18DKrBaRjRoJpg09qtH1gbiTC9DzZ6BJmObu8b
9ZBI3183vDy4/9idxyeOn4zchthVNemD0ztPqbnWHnYdl98Mba66TCgtKSNsgRsrrrdZVu3iOj0W
g7V/fSSzO+HWzuxOqNS2HpocO/HHkQCkRjY03mXFLspf9JaFTKQCWVf46K1SIYodfbN61Enp6ATi
TXn4evViu2yjMrFZvT0KBkLUq96m/kY5eq7ypkNcMYX3DMG7badvUE9ri93fGfvFB4hlvjhyjL7K
YzngA/rn7N48DPfFIyrTG/tRfur31hn6gMfV8HJt0LNXUNNVjZRn2BR0cuMb7xxAdBm8yx7Tl3xv
ZG6qt4Adsk0t/yzZzR+LfTHg2Xu3p4gYI2UobWSIP9qP+hbmrngT7YWQYX1SQ4KOnwSy3NqcXSG0
kRp+7HDiCn06/y6Fg1HahgehCF/ui4P/uIbOedkar/nV7CYppyit45BRBqf0Y4KmYEF4FT+nsEJ0
JIWELjRvCLSamp3fbbUdJH7rnAmLRxPsTPTR0t/GTX7tWw2ULp4dQjg7jMonRZH2bdadJt3qt7lG
kFlZxOq682mwEco2zBW84eL5hDovz3lQm1A3XRuPMxY5LjRmwE+PJG621rAGrFgzMT83AsMrowAT
SprvVchMWuX4+vYUjjFfRiEw6ICJE1Kjs52iNRE8V90kbSbvi9WoG6W5N+1n+/+T9mXLkevIkl9E
MxLcX8Et90xJqZRKLzRtRRIkCG4Al68fz9PdM6psWWlm7tMxq6MqiFgCEQ4Pd7la0p8qgO+CLXrM
QW91QK5GJvbnfCmDDErWGMr2ppAND4OCae10+vv33EAS/zoJX0bxb8oMruFRya8wipVU0PFA0u0H
1e8rHpFvePwzK+QGj/jvAW+2ge93GktLDDjgFdW5oL4Ist21NWh++zGuXafodrW+ftzNfpjrXvVa
gbEaGThX9S6X6pf2hUQshr9HLPFsBqXZi1AU8Oz/hb7cD0t4izYjjk+z32F8w/xcGi1w6weJPPLv
S/jdIGhqhjkazBgIOoD/3CeN8Ixc9wYEb+1UZL/bYTNkP+3F7w7W1zFuopdX1AuoohK8xQYdVc6j
vXg/fMV3B+vrCDe73R3SZXAdjIAnrMAut6mRKN6GkF1c63by9xn79msM0B5QpoA0c0sQdhq4lrGh
x57nh9F5VK7/w8d8V6GgQvrfA9xMV85MhXdhLInW6I/CG3LEiWa7VMAKxvzx7x9zoyr6rwP1dbCb
mVPES8uswWDOY7NjBQUbIushQ3u9VLIkrWl+4S50lry43pun7Onvw/8wl7ewyJLJ3BMm5rJp72oo
RNf5/3CAm3jhLAWxh+sAzABlwH900P/9P/sE8ucBSufW8GaJEUqIkSOgZ9lPFgDfRtkva3RLwBNO
Q7rJxhBXv2YklC851FfdF7EzoyYx7cD49fdPum6w28D3dbzrqn1JIls3F5z7GA/erdTjc6L8NFzA
m1W9HqR4PyWIfX8f8tukHQaNEIsDIIfeo2uc+jKmAe22pvAw5tW60wmah+WtGUBrvOqW87AeoyrQ
dj89r934Gv17938Z9SZ7LCE36cxoJ6RsfaXg94E9UD82t9lERRPX2pYgSY+nqI1hrgSCRqh7d1lO
fYbHxh9m4Nsc7+sMXGPclxmwnV5K/7qRrlmld5GfeU2BSUdti/kOnbBcQ28sIDFK22yn9k4BNv1P
ieYNl/c/E2KBXXq1IHJuyTy1lZHOXzqEgybIVjJJQ78LDE6dswneASYji+BtEFSRv3Yg6N5QUa+G
n3g+395JuI/+80vc7L/SsrusnPBLMA0929PHaDqBm/1k+fzTKDc7DqhFDkWd6yhTS7UUvhp4jUud
H87StxEOfWZoqAOzDU+Af65qWegQjVIYRUOe4Dlvev9DhPv+M/7PALfxR8syphvYNgYUZiY8fqPe
XKwf3Heue++/IsKXr7ipazVpwi+hxCBe987MR2s6IhPZsXnf1v4PQ/00YTeLb+tAOvh1KCmm9SQl
+sJ+SvR/mrKbldesfixGG2syjo9MPEv3Mat+ann9Fpa7Ckr/Z+FvQstoNKM+MXyHVtOrBqYoaVlG
V9nSf9LjaHxqYUxcRT8nyT/N4E0gYegfRXs0Ps8djKDwMirkD7SE7yYQJgRXKJeAmvbPt38JVZVt
VM7s4tsaYdNWg5uFN1PR1z9shZsHwX9Fo6/j3GRCrZqKObteRP8IUwSIAm9QAwgcWp7BIUuqxPof
fthNNpRJWVksxYBON9OFm7FnVjTXfmKRfXvbffmwW7RNVYamDxmyruxVBirUL3aFJwsofwGhmtt9
e86C8keg5rtD/HXQm1AkDXTNZ9dI0RNx8FwRuU6VtL0e5TmaLoc++vuV/t02/DrcTWBiTdGlI8Fw
BWxAxvkw+HXw9xFudAD+vT+uxu9XSMBEC+2fwRVuVvbo1dcQDlWvOp5WBoQwhuRnTtW33/JloJvD
XIlcVKLDQCrTY8siVJg/XUffrA4oG3ApAXoI7tZtIQb36CK1Z5FSkT0rh1OdPHRDRVsOZ9Th998n
7pvz+8dYN+fKdqRVE+jtQBfyidSvVnN20x8X5zonN3fGH4PcnCUA3GTSWgwyhEssouXqfxNUR9in
BXCThuxLwOCQ9P8R27+M+l9KQk6VjUrlGNV1Szp4C+W4FtX4U/PmNxvij2FuzpKxtIttNhhmIie3
fG6A5/59if4+e2Bw/7m1M5KlHK1NKYXRXuBXVeRqduR4XVBmJPn7UH/fDWB7/DmUN08LrFUwVNfd
6YVJZ281kp/S2+8KTR8SCSCIX+EoiDz9OQreLXjb1HVKvf2Ifjg/BrUDUt4qzhJj072KsAlGneJl
YF5VL9r/U5fPP4Hij8Gvy/nlwjIyzTZg34LlMi88ezBspBXGMTWTut9DafeHtft2Qh20M0Dc9uoO
cLM5VGY1jsh5ijYpIxBeRVX+rMn131ftxmnh39/0ZZSbHaLsUjTgVaS03uUQG8vD4YQcIw2vSL8j
4HAVLJdu0z78XCX8cz3919GGYM5V+hraBf8UrF+mM4O2LPMNlqIFm1Z5iK6wqClo0+3RaRnxxEwK
5x76R3TMouoVnVThzwq+ICDdnkEwCmARBpegf9q3QPj6c1HtgrFFof0cxyPP6tfJ8TRos5qtNz5U
ok8RQ01X8/1o9lrDRFN/PuZ1zFpQ6xNfgSMfdFUOxKNRUEYP7LSfSUQsnqHjqiybKuDGkPZJB3VW
WCxIvKZvYAbkLGcoz6XPGhc96uC5yflZw+ExI9i2WnokjH6s4e3usp50kZHL1GlXOZ7JC4s2XqPg
SaMcm5FXPIxLY6Oby2Df+8vMFy9sx46ritpGM4v31MpBvXQ6rU96KL+MUAPN4FvWVUzzT1PjgksC
y3jYWsVqgW9k0JDBBWWy5wSrMtRXknMxzxstrX0zGW2oAGiGWWfBOE13i2Y8txpQTV/YR8O0VDIb
qR9rdeXt/Hp0AsXLD5U7QyR5CVffVs6xNgCiHuFuHBiTeh4qt6VZpz35nR8arWhpTchnaat1s9SP
lUES1HZr5ManruiPcCMtqc3GFxdeiUUH4zpvfjQ7sZ1lHnLBkjR173TND0qz3DY22dXYyLP11PmP
hWIoP40drMSCTFMhZGSoU/qvEsa1tVYnhJfxOE+0z5PefijZm9NqaNYY8Bh+yd0qnG10aDqqpXah
IL6mJlpg5egitW1HznVD9twZ1iOkXmUPEXfZrmVO5/pgtEiT8jloSn81m2HWTFQZFs2n19S/a/17
Ly9QlQe+djHSiXZ9bNoHQ48HaeBMrA2y9cFHaemAM9neae6uHd/VUlFtjLJ+vbjnYXixQKKrp2Qq
Q6vb1zyZ5FtRSVqMQTn/BjUUCrhGOC89Xn/DBRzNapnRMeQBDYTlTr2vuseuzAOOUDaWwAX0jnLj
kpao293H0lo5ZFeoPujRiOq9WsVp6YdgsTfptF2WRGNrw90VDYwoGEzSjK1vreylpjPvV8u40DS9
b9lCl+yXbqd0rHSadpvZXZUyj5m3Tf1949Qr0zgOsom1RaBJsaXlHOj51p8SG9BABV1vcwg1/SjG
fF32v1R6z/QmmHQXrUFyO6U7r5NgiA+Bo57T6bfToKYMWsECr10N+Yp7aymAgBCBHwgGbyfdNy7R
m54GZj4hkMdT/6YNIiqEjObp4KR11DkunYstIYBuTp7WBrZ4b/ItnnNSY18bby6od3gNsVZjlWS4
bKrNjPx0yOO0X2sMvk2xRrY19FhLcur4TqT3BQ84O80Kzf6/mZX0JF7Q0k3yj5G9ZMuzox6m+cPo
ghFaRmN68TpGvWbGZnq1rQrPPIAFFxA2+7ML8KSr9q45BMx5NMRaqHWPQzSDipXBKy5NG5ovhCpw
M3i2Yl0XKsTU1gO+AuaU7gaNdmeaJRq65sBWgMYUDLChY0L1vt/NRVLUgd88kgL0hCqANhD69x0W
mhPQJBva8f1DNvwazXBEILLzOCMINwe3f6m7T93e8NkLlgwW9Tlty5NODhbZGlCWxMyj/8PMwfmE
MQp5nPwCu3MztNsaehhGCq0vWwSyhjbxWbNPUwojlbKhnbofNQ8tDmbQo9HTKl5JfSfVobOeqgHa
Vn1cIAG01b5V1ErThJMwnQktm9VYHEV1rMgHW45DFaFzu8CkDKABkuGgaTEODEnPi/570tGsId9c
pOP929jvtfxR685k2nEWj/rKtHdNDqZL4umBgY4Wt10RkMiLRBt2uTibHgsA2FBR7q4Jtj+i/cN8
meqtg54UKJ/24MzFDFzpDIMXZ+RGgh2cKigYAbXmLh/M+84AZ3FIOOK2XA3ZgTVYAKM4pHosU8uk
fn8Ys3VhPTntPcJKtQBg6pJ2eJsIOGr8DXSSz8aJXDzsLN5hAKPEbxk1EEp44wdN9iKbPtTSZZNN
IIDwk5OxpMEzVNe/Vc6HLcqALyRyGU/sZqV8dLSQF3OuA1N/LBesTSaCjFtBnbex0e/djlCPXfT8
Lk8fxqpCogVatLFvSIV9u58dO6nNLjTTDD0iDX4jEbRwlZ9ZFfY+gmbJg87h8HjejdO+QcgryjGs
RUU9JG19u549DkfQic7VQfOjCjkrJDmColqOi+0cMv0Av6sHaIcjJzfLU51ejIxttcwL0ZkSjyWL
Flh2AsiKLAMCQc4zHkDuOmvcaOgJzbFCLnO7AOzo+3G5mLgkraGK2ZgepkkGKW+DcnqG/2KQIVwq
RDTLXHvTU7cgHJDqsmj3bHqqfY+6OXwh3QNJXy1QTh1Bnv3so0/XrB2eXLGdquzO1uAUme9h5kh1
4yQhicYdAA/Vr9zTKfdN+eSxLl0hukyRNfmkRFCfqnVvawCGtbafqZea1sUcbVT1csm3nkaGmlpz
eS+1h5HzDdRX7hzhUrtT73JQe0EgEY2+4dx2JprqdbtxynajFuOh1MeDl3rHTrWP2kBiT7Wrdshe
NDP7GHzEqUkVPFzaSgYQg8U6G27gaSMu2ao5wGlpi7+oBb7qXk104+RjdnTyesNS3YEjLiL9JDaA
ABSxAhjL0c6sT1xcb7p5yaJaLAjNE9u17UI76W8tv/8YJUikaO6UjAAuFVGbdq8L5nVc6kCbzKeF
NBvDZDulbZRZJ+1yJMa25OmjMWBe3GqVzg4eeSys0JR9lLq5ZQ4sUOsl23TovC8OQ4spYAcd+jRl
+9rXJOiKXzV5HJqo1OKq5SGB2au3Ar0HJPSNcAeqd33QuVENoof8bMyRNvwNUc+3T4v5VH9qcPK2
cjyefhJjlzoXuCG4xZvv4rMvk7TRrR0MTtSLQK9fFxX7Ms5t1EDSo+jZ0CCV/ez2aHmpxmC27zXv
ARdeA5tPcyPGx/5OK2Ag/2AUx3JOyHv9MtpBocWFWLCaj7hYFp74zjZ3Y39OOI+ry8xDD3EH0GYR
EvdULbHE0neYQjtI63vDPuVWWD54gKLLl9rdWvBsAhFs2jbekcmNgLPMyko0N7Js2pEQ20/JmIDy
0ggQm1KcTZp3Gycyy6Ssg/mZ1NTtaO9RZwhs7yFr9ynQ7kuR0kqPFsTQmQ6okAu24mLjOhGMTyh6
cHCFA7HsaGM1EbJqw45qcm9Xj4uDkg1aRbDkAyqWG3ep9ZFL6phRheZmZCH4VR+IsZmnSHU8YHDx
rdDVXYP9+KlZdOyD1viVN3e1+yq6bZs1lI2/mu5xnHg41G8N9nl6b/E16yOmeZEaEbFxxy2ywGUK
aQLERDIOv/rWjrVi5eGtrSmxf/Cb4k8HzKRBHpkVuwwckQZJS6TvEUGakbopDBRexzSQ865sgVbi
aXV+ZTXe7CSa4R7IECt5miCxD0JaMT+Q5cWXq1HbVv0zpJ2D2v0UeRFUTh1IvCE6YKW7LAsFK4MW
Egm2j1QqyyOI71INSoOugWRKbXs3sCVk9TcQHgjhdU41WYRIhpH69SyZjMA24rai/ja143HvvKi+
oVJLWhHLMrRFNF4cEUEW2TM56gKHGpBnGObsenqo8HCtoVwfQLh2fU41j1CCBpsSLzWWdfY6XABe
G5YMaEsuI2HfexySsR1kEVE0mjKu5ZuOTBlXas4V5chuuiUCzLbW3STT9vlorNojVLesLrHgcuFv
pyWZnmaYJ+eHBkjlsiutsLdyfIoH9DfKmKBqCrEIFoxplRnk3mnQPjwGTb+o9IJ0pnnibK1u5XQh
G0OOmmxCVRRyhEdwtu7Nl/zBqk5oynf1IIetenPx3FX7oS/vqgoMRfFvouLMW2qNcfWIlBNWdOBj
jlBQVTH6fFpAJTqVE6LaaeHIqfbg3LlwFxeQ8bpz+e+mjpr8bmyOsJIuj1iPFKdhFGGtXSrARGCQ
qTgvcooHtgovT7AyCVOJmYXqQVgg1VoOGc58YGmRRhAvL7p24DDf9ODf+DzgqmigkMtxFBPjxUBP
oEnLB/E7zfFmJ0VsLQf5K8+p02LY1bzEytk6O2XfY1P7NdXrVVZR8juDdqWiZFn7z+OhfEyNT9h7
O27koWPbC43mOPR7KHOAvWzvaiMqssgm5woOzznNnwoUWqhC0eAhYq3fmEXCSjqCdeg85/zVRiLv
pAcBgUEZMXSBh/wO+7Bodt2YtNUqa4LB3VvGlphr5e/GeVdBpamOmB4UYg2chOknHJSxvZ+sAJI3
VRMWv/Ph2UPAcnFwEkw77hvQZfZOHlmYPP0s2JONjmJ+qLNTAW+f+3pEsXVIf5HhpUbIeckZzR+q
/pAWW9ZsOoGrlM7+L8tKJDla1WapIhNVXm5ivOWgb90d3txRRvW4dXTa5FZcVWdDC4spmEeKn2yb
czskvS5De9kjOnYf5rgV9265JyIunpgTZGLDsmARJ3XXMGrV2wIXRLnVu6CCycq8abecPRHcbOdx
wm5PDLTm6HGfrbt6JfHX9/3n/FuKtaGtFeJ6F8FjtpTAavdQPCxt9NTtrPIhJw9mFkH0kBSf+MfJ
prUQsoMcbRGJj6eFmVGceCCVVmSmq1KHvAYsV6iNPuF0pesn45CKnb5W5dqrn10nVjzyyMGdon53
vdQyGJeXZ6YsKjonGJpXp00q3IPAmxYHB1ynRv+bo/t2mI6Lf6zcXf/7SvTh8Po16dQjU4gIxLca
vDBH/awFzNh23doBUAEQblyV2GM8RjowyrjNA6VVUVuvDCucDStY3GjBgeg4p6AsJz66QvmrlwEo
SbIxFPk+d3AamMTltV7EC5k27UizJbBEUKNMRnHzwZq1DmrosCVWmF7gRiw6Wp2UvhusxwGoMbI1
AjXhYNDOBFl5FWrlo6d9yny9jL/F8CjluyWPiLPGS08mas/HrklqHCQP8o3ufQFFseZUTYlnv0DN
r1evSj9U1qfVxV2GvRksjxmiqSjCwcY7zBC0b/WQDBwRJkZXUqZ/tPi3HACuDgrsaLrvPyu2g89E
vxkvTU2zAwLsMBzN6t6rNpo8mtxMxIKLuOco/VduujILFmTpk+zjub0fun2OeDCfjayN6/niNI/2
+Fn0j6X8pfKzNi6BYNuK703tV+uErD8X2RPTEr96Yd4K1gJ4QT7DE7tsH1xEUJHT2vvo9834MWlb
we+tq3fgZjBw1pADSJ8HM66QNpFAUDQoGXGFVsiTj4PR08n79Me7Pj20cCCpVtYDmiWVnWgCXf8w
psojOwuq8r3neGtrn+q5o2TVIcRI790xL8tYUb5stTKc/biwE+mE2MKG/9a4Kyc/dvpORLqNgjqa
yEjFRV+oXR4IfzRxGRsPosCs/nJQBc1iVfZbHQQnDl14F2yj7VVEfT4qNzandTbfMXXxCHI0gBsz
2fXjQ+3LsCS0VUGRMQjGQKMVkusZ+qBxi6NcztZMrNhITe3Txpuk023LZusvUepTy9nZzUUdmIca
6gjPMwTVOw9l6gzUoGjWXRcMNdhP5Uitvf/cutjRvDykCZCOQdxzhHdMBM9i596CZtO4UvJuQYFb
7lMrhi8tuCNJluUB7lpILLIilCg5IhTdJW75DxQHEgqP9drowgVKy2HxBmMfe5fyKEdcteA9FDje
ChWzyVZ2ReUSdj4iP+44mJTV0TJum+y9hSFTo2/ZcL0BoCGOzbYeVGJ+dPgH24DxI96XIg4hWbia
qiNIKnmWlGqHNvmMgCBMOxYqPUAhah+saiehSZdjE9NKO18zbv4inc9UBpLFU3uoX8d+I/pzhfRt
nE4K2JQfFiWS7YNnR1MXXykhgMkm3FYm0DgVKCMRw8qVODcZLV7b7NxXez6dAEfBc5ioGT//PHte
kpMnfz71soihUgOYqaS+s4a9Hu5zUJvlkljOVhue8/LeZvEVuSpKXGw+pDGttQ1Smle/VdPJwg12
BUytD5alQU2AnLQg51hBSxKcFyJjVnyMczSnB3NYdSSSDIcdF917rRCJwpKHiOz1y3RZ0C2Gjkw/
Lu0Y4JW1yp9aUNYxElLk3Npo2lM1hoVaYeb0KfHlTOt2iDvMqNMGkA4SZbhkIfHvrOaonZAIdaCG
lpGJsqjbFPW6AVz0wAlyJbVqAetp65JsPRXYeYApdM2zrMPsZfbI2hn2ElCo2VyKPPFQwPs7C2Bl
ZWz5hObb7rHfkNENtHbtbdHPx3qaE0zzS2Y8eCZkd7Jjm+JGBULUa3sz75A3H+wWeCositlK6wKz
v5/9hFUnxw+ZzrDY0FCoccNlm7J/uOLAV+IX7ezQ6RKRJo0KR08GwOLwTQIUKREgIbJJPF3SLJzy
VbNExbuS0PqtaEru+mxfwRwxXZvYWhNlJGbLprLv6vIE8AvkQuS8gOrsraoiQ0bcWvdwnMDvwamC
Vi07q1frZKE653FfUKUnS77uq60A8hqg2neQzharmYXCBWRJnRFN+2BEBSb8LwGd5okEpt+WBwN6
vuSw1M8AQX31seiJ315gTEu0kIjQKa7nEh+ErtjJORQ9ZK4DwoPUuIyoqgDWzXCy4x+ab6Bd5TL3
ybhsebfXiBktC4i4wNnc1KMLsFIEoW7+ZQPEAzqPMPN7UC9sWeXtSaKwxLFLf4N8WNjR8GnXES4W
DQm1FXlwUkZ5mx9GJHznEnlaOgRTgXmwotxlYYp8q5dUx0Uq+dkABObJLQoqgy+0QPMMjFufsH2m
JpYwBfNsVEzPSqxkhsockQxl315wgErJ+NIpurShgdTz3iij5ci8dy09FzqsenH8yt8CUmLvfnNE
bJJlUrUhAqrd7VWz1eDKWF54H+kqUfBWerBY1MNUpArxOpB1dwZqrXHN4WCFavAOTBC9ChC9Wj+e
BWSa1hb2IFriyXG2ExcJWoZViFGE1uCN2B/OdD8b72UL0KlxUSLYIUP0hWx0UAxlsADRXcyaqrIO
GeDNhh0JqvcetWGWXSZBsH05nWQOtMuoz1LB6adB8khmDqyhixdtiGqLHQw2vUFRJ8zkdBrx556+
8LAt2tfs+uTTQQF9ZfX2xi/dN7zhjIEcMLf2KNPELtVjAUXNCEpRTmwLyQJlX7WVoYu+5EFZLsa6
KDuezKxj9yKrUBUovQGUCyURlVFW6/xYzBoajAeGv+Xj+aSWKFEqzdI3XTfmewiiZsc+tVCaWTA0
hOnlXNT92tR7BVSIpWNs26zcWCOsTnUFqD57QJ+fdygreBJn/DQMjUoEeoC3sOzGZoRCHQK6drbr
NhS+CpglNGgbQm1azJFetTHM1ijUIw6dPbvUEt6ji/PiKri78eJBc8m64l1YmrgOCND8nmNfQoh7
r2k1yH6A5iGUtqpKRSC0yc7cKIcdX5wjmjd/SdN6ZH2/qU0oQwr/Ti4AKcsFeS8b17njbQvd/RzM
azZRdnbM86kODRfku8HU3mWmfhdai3CVFYDofX3jzzr+fzrw1TR179Lvqpj7Ix6p/ezo9rJ/cv22
eragn7UzclSUo4KGBVrK2H3PcRF1LEXVNc7OiuEHH3MNu8IpxvFoDo2Wh41s5dkrLON6T+D5MOSz
Lkbq9aJi72LUimw3ZsvobrjpMOuCbgqh7qfJwDoZwO0RmEiK33auRmI81KWc0mSCD4DcCk1vjEdQ
zCppBpXVduJUdjPqk3Qs5wxtK556wxOBxKWvGRlGzKdy07lppwdVVXYFBfGR+4HOSutNVYygTjF6
XFY+VNbehGtqcpvpoihi3udAVpVrQ+ObLEW/GwpVPRdc+tNqGfR6Xisb1gTUtGvwJy1hl/rvrqoZ
3lO6JUO9pJdi3PQO0WQER2X8+dwKOR7HbOprbMZrHK2NEWBXZZSNgZtFyQZPIenoJYWPeULOBS1u
3AqTaW+uzanVdsy6xeKRhJQUgEkphsyZgsXUxbVWT5sRLtokr8dLXtcc1ZbrT9w/dtWk0rUL3wGy
KiH8fu+1OSne0EwHcfh6Gl2HDniuzSmDYAnufj5JqwE5vs6VEUCbu5uiyjfFNQ1JU6wELqmmBMiS
NzpYeMBkJ5O3ADeqhRtrN/VrLYu45pWopzST2/kvoynq6X4sSNo9Za6VVh1qo6bvvahO++5DdKWR
JnkhAKzWBXRCV5yp/n1RVT8lXW0Vn8pg6nevCrwQgtsz1zhkk16j1FKFgK+ar2mM0UHzfAGw0RxU
/2EsuanW6WCk5odLSlsL/anRnLjR84YlmfS1eJggxhloqrBkMBJr9IIKLjYjMu7OLWJr0lizNYVt
9bRSmrDXnWM0K6OrsiPk34kfu94AVqMzIgvTR9CrY68fnJxTUvgAFGbs6Dq+GtUswSwalQZthgkC
Tj3n0CW1sBOimqspT6ANOtdbf1gIO9uT68PKjzOCa61npIidgqUvvDBMN2xnO33xdGl8tKONm58X
NZniivd4g29gpu0lU56yZmUOekuOdd17G3PA/T3NggSCT8VG8sJn27QoNR6RthrxFMCHoQgWTbnI
89KCyKhx0hSkkXFEAs8ma4Z6hiBpCDC9eG5rM3trzLmaqK+nhQhUVjnkY6y9oX1tGoKHAk93RBqw
bABNVlf4b+Srpa7ufMnm6t03F6TXi8UQ03PX0F5FjVANgEHT73tWFtB46Uy7WMFYJ7dD3o68AyV6
LPBww9v2qZ9lpba1MwFRdSYo6yQCH9RHAhtQnKRZLwxTK0s4jS6Sg7FQoZ+nNQbAtxl+DbSHVwZK
EJkaUDbUhmbwQzurALR0TBumOG8L5z2VJiTBeQ9XptUo9DQHwioQF83BVc963vEmbCqWbpxJmKg3
u27BW2duc3xQJ9BDgoe7YV06qttPkCQ54IVrtMJOmI2MpnYBsGvzFvtaMLAOkp7PcxfCBmeBd7kq
ZjPpFh84noEAYp4qq2fZyiX9BAeP2SrOtsYdZF4tdPiAdHZ1i1vHsiH90es2C1KYnmkBwlYDwcOe
X5+8G794rjS8YQNcB/X8TDTVyGQwyg0RuVqbspHLqpzAxLh0S0sACfUzhI9Hd5jPtTLgmVFqdz5L
55cMYpcH0KiG9NPrfXS58wmipon7v0g7ryW3lWRdv9BGBLy5pSfbq9VyNwhZeO/x9PurnoktEkQQ
Z60TMWtupFCyClVZVZm/8SJfXhu9oeebQW+VeuekHO0HPdUb9cWs+jR9MTK7L4qNiZB1kZz0cTCk
r145yP2fyuM0eKojzc3LFc019lOUmEZHb9Exf/SanfX3MP0K8Rj3xlpZFQW2jatML+0CrJtu9TxF
Df6W+eygiZIcoCgFzTcDvr7xwSy0AKOaRHakbcDeab9YXlMFd61XReWucjQ3Y+WOnbI1GkvJNrEZ
hh/VNrIolzCd5krVa+4IY+4kHNaxm/GiTnrJ67fIgfYgItW+EWjSzP1d14OTHVJTHpR1G2UtJjxp
T5miceXYWathTzOikfMOGGgbxPgaY1QyrOIaQY+tpKjxsA3TyKHepLk4emp2R9FVkcYwpfyGZ+Ah
Mwu5P3i1q9lUw5PuJfL0KjoNWuAF2z6zxmwH/EPBTNxOSIuD5gTAGsIBkG3adGjj3dl2hHQ5ZXWB
0xg8AJK/as9Oam1VDPw9ShYN+qoUZtVikO5hq4tFDNE6+MW0evV32wy99ldpcY88pCHyUhnAv9Qd
fncoevKqtAYrSl8yw+3lEeP2wNZxxRg5n+5VbQiMn2UXU45OE7WwvI0RlaFX0KTx7eprahTtAOgC
BFD3zZfy7JcXoUT6Eo51S+cn6sN869V1aaF6ktb12umyQP6kh1rYv3huQNkrKmwt3GVpSSu8sNTG
+UpjUmFheACYwlWWSQnF+NgIEbopXaS7Kq9qQt5GiYbGpKKbIdiHtuq+mEHqfJabnhKdI0eOsa1Y
ZjL9xzhPXzvbyekcyRGIJg0ASpYG/bA2rSr3dinsYWgj/AJ/g1KZLK8dT6PxpXRajHVpYZvptjEs
HLtGS1aR2+nHmA5E7BobWRnaYS3pRs0Tsi6d6Nj5XVvtdXekGl0PRRhu0lSr6jvcdob0Q11oEXrO
WubZqzBk39+ndjjUW9fvVbRnGj7OOhui1t6MZhxisZa1NOsAbUn+FlCRPZ78Su6crdT7DZBRZ6Tp
0vpJ396Djk2NvT34VrIFvI+Go1zXPQ6+Q0HZZwxAcT0VUhYWh87OCuk1HyMMRu20s22ADYrv076v
HaXhoW6WJ9VFbUiALBGZs1ufplSYSm+N7beMQW6d5kdaSZm3G2Pqubnnl3Td5bHaeKEKvsOtQ3EB
IOc9BWWpeX8qpXE77kIWwOCNG0Vpt5OQgE63auRb2Wa0jS7YlU5Wec29pXWIQ1Pvj2QP7figrxV1
W3lh1f2y5FEyqhdnGN1euYfD21N4HfMuwK5aNb2nQPUwclfa0u5ezDCX3bes7m2bxnBnKqwYT65f
mzpFf6eqAyvfymiB0IqLvJC3HJLSefLRNjUZpXiHS+aHSI87+7M6VtZLmBvSo5W4esmdYVDCh9EP
8/xn7hROSWMVfuUGttQq1tjBH3KhpmWuhpzLlLfzstKwtk2d69G26SWNxyKS+e0mHNVUPyLoO1Qn
z0Nc4sgyHty7QcI0CNC5ZwcxZYXBjY9KNPRYuHMIVPsxD13lKZejWnpqrL5VjrmuSfkq7xT9Q+7Z
+a+BN9kAuED/E6rd6ziESDYFNahvlaoHF69d3KChf4BLpQjfZc+zDk2YNR+dOOsU0C9BUf/xI+6S
u2xoG3rgkVuY28ZDBW8T+r2kf+nIMNEBBvCYPfDassr92MhBvcm8kmVjaH5db6EF+OMxs43SPCQD
RnGrxgzqlFeepT0PkpaWd2Aa6fv2Y851SeIz63eBHZvWvYJyG3CgztIR9PBaHtwOd13t2MgRnVSk
/fphC1WupICl8GtXLG49Xzsh12nKcHr5s7PykHZzFQJDCypDLY9y06DunLBBUYrs/ajho1fG16ot
dHWvdpJhf1OTONfAvg1RSlm4ruJ6D1BadjalXfU51wElTk9coZzg4CShyXGWamFUbIckiPxVH8WD
8YPbP0OXjAaszMj242keRXin9xRiY90cDo2e9Fxg3VoK6n1uDI0Tr6NiVCnvj6Nf/szjKky+9aBu
yg+Vl4+NtyrCLKg/RqZSUI7mjWBKX5pWqttXnH75Z9ZR2UntW+qYOVVFpdQayp0y1jlH21dSd92m
ru2cIieiNJy3DqXFMHSy8WmQVLnZZXGD2EeG33r7YajyMHtl4eXFXo0h1n5UjbH2Pg9AyOKH0nZs
gye7QU2sM+0KDIgq9zx//ifnbuZGorUgsvqwZeCDe7SHwr4vZf7q3pb0QX35Hw56tyypRaxY2YVD
I95k5yZdEtfrVk80Zx0EudmuAhKstFmAAwv89DkmF4MGW3hmmsLVTDWmaNig05ouiqFAt19wtAoQ
HhGiwdTJUVr7iD7gjlrJvwmJXpPQtsT5bqrwE/cD7F1B1YqBG+/MdVrupbWLJTZCIy+0LX4v0ROv
Eb+M8W/AqdwPWZXnSk5AgKVeZK2LVvqnlJL3acSKzVBkSzjTTVgLiqJUmilQgSHqkvVeKJFToE7j
ZuBmE0ivEJ8aifqXrjyqZepRakzV8muDV8W4W5heARO/+qJ/f8pUXKGJx8rpfH6KfAoO2TcA3ivj
3Tkm35sfbseaMn4ZNTqYGCbKimGisDEZdZjJWlqwzVb0h7I8P8Hue3T8dC9J2rEr3JNqL8lWTeku
/4lIAjRBb8s4q1+Ct7scG1tuVugNxfXGAcowyA8jgCLtkzkWSzM5szcY3t9gE74L8GlN7hWC0V64
d/dqD0zdpfvdbAqQfTQ+dtbCdpxZqRcRJxM66mA6KWsA+Mjb+7QGKtj9U34Von5gsw3IFLb4ZMpk
BoNwyAwnCEGYVpZ11KIouSfPlwscvOl3ElHQe7F1RdaBuk/TStdrfROnDeIeo/LNHb4H8hdfjXhi
QMKjxXl7GU6JE9NgghRzxitQM4U3q0Owjm41ErUrjzJZRy/xdpgr3tg0zmTq6trmpT4Qp1XRVVdB
FMu87zvjmIJ1oHwtmx8Qatv7dbe0EpdGOF2JeaYMFqXllV9tkUiEERVuhFQReAz7VVl7mEZ7T/KS
AMcVz50BY/FCRlMRiDNxPL+cWDfNy6IpwBoInTQRFXTAeACS6pcYA+sbaP5iH7gf23e9RFM/CrjS
cWlXiO93ntGmP2PyfTUr8kMZw1k6vxUs5dR2f8lWLe914R7luYq1X/jQM9ONNJ4t/Hbe/XUnpCOZ
94QhxYy72mpfTB+uz8raFZxS8QpuXWVsQ3MnlEiXtGOmuwZ9IuRBVN2WVZzdnWk+pYARlPwNwCB2
8trH7ke5LX9b2NHW6bHS3v7hKN+jwcXBiwVfGAqtl183cQDpl5Wsr8J7G5fuAN4+VNJf7WnY+Ydy
Ld8tU4Cm+W0aUvz52U6VdLvzvYCQLjryJfUrNV9yfpwNYUPrQZtXfMPJJh1wYTTicNSRJAFpMpo6
aLXs9fbUTc89MQydQ154siBVOJ053Rj1SMprfVWzRbijxc6pU5Nd1NIH5nrQY+iTfkgMZ3077HQf
TMNOZq8G8xpjL6WvRnDVkjt8LWqTMuxgayvEahdV6eZmUjdR7DLxKRKelpcfa8hlLvMiHPwL0WBA
nUkIK+9bmtME3COCjnzREhNzNqrl4AlOzwkdqknO6ZI2aus+IypN6E65c81ft2fxih7+Po1nESbp
pKJAZHRyrq96Yxsk+Q9F9mHX+yC3vdDajEnCyylsvpeu/+ip1f1YaUdNOiKa3XXBwl149oue/ZTJ
Ym1rI9RsMVi41QBAn4v6q2NAUbIXiIza9FL4PmY2OemFOzcb4/JbYlvkOk3Dt/QSxJyTR5VixENy
Z726e9g0p/Ij4CT6oRsq3UfpoS7WebVKKD6t/e84btGgVzDkg12O58XSB1dndhPe5Y6C97YhFBAn
vy2KeQSXkqutkj/aT/s0fDP/WF/eTQS2w2//p3Kg7bbt/wCLjD+AOc8fqcVswQqz/IRC77CQ/afJ
n6nCoBb1M4zbYZxOGdX1OPR+3QLmTqvyh2uHm6bjAZno+oJowNV1YhpocqhnrmsrVkSguoDEH4Wn
THOewlR7tf3yLjGdA91fMFCFY64wvVuKPrPPLoY5uWp6opeYwUZeDaduiz7QHliQ9xu1t5VQzgHC
hZPxx9s773ZI6oWXi9DllUT7iJCl+hwYnytpXNhO1+cn3oYyblKOhjkdsvCXAYbA1F2JtIJgJuVF
4AktFE0f1EOmIPsGu+b2eK5XCgaDtLocneezgaDFZbjR85XQhpe56j354EXRwahDbPCShbQ/F4bN
YZlwkXXkdSZfKilLXoy0WoHX7K2k2rnqD9n3N7fHMpMVRQ0Axwl0OWTdMSeD4bDzG0dtjdVYwqsC
cvC1Mau7ghamlIzpnR6p8UaB/+S06uegcyj5xz/HLHjOg/BP5vTfb/+c68R4+WvUy6mtaz2KNBue
RQ8YMrL6FRCNndrC8oABdjvUFSPa5NVxPvLJqukDwywp6DG/AND2wj5ACHNq+E7pm+wYftfWycbb
LbnCXG8GFdM6mT2IMiaCKJOvWkRS2hRGzgjbyINIUn7EGXlJb2BmGoGYcHs3qexwh598VFjJtFxr
NkQUGXdqi42GBAOg95+kYUnrZy6UauMeSxSKwdO7q96bjlbiPUobS4ZI2K+17Gfd3ivBgnjk9R7n
gmzKWILrOmfZ1W6oUxcXKEOnFZ2f2pqSlauo9EcbMPUBT6AxAaa8sELENJ0/QEQ4aONYdWAlrqrT
O2Vt0GX3Wo2Y+pdB+pTbn8IUlJV032tbm0764GNvWmU7rft6O/L1ItF4gHHPVDAa4MU++X6hOeh1
Gun6SnPpysKLS1eqIfUL41Nn5vT9WiBKcmiiTNeiJdV6VjmDvsKRBMT9EcUDeLjewdiV4F5W9lHb
Gyf7C/3q5t5YD0f9rnhONvneRS/214IwuVj3k7lGS0JmtaAUxP9NdmOJ/UA3qvyWPofVoqbQFxuw
sTTUs3U3gCzvGmwBrALep2f+U1U+PjQLC9N4DCVlhyLaZdqpPE/zc7vgAQZ3U6q/u/Xr7Q96pWfx
HkGXMTnHQAR47+R629dGnsCW0wXyGLUAaNiqvwYsvBbqoNDEik3xpSg38k5D7nlZ/+C9vDOdXvLB
/8UX2/jsBdYFWhqpESPUGlpga/oD6dHaCf3z1N9F8Vr96ewB1G+DjXNctJmeWWckIuEsqcks5uk6
q5WB1OHH3DloMZar4BBv/F19Z3f7/i56gCSxUdYwAl4l6QBb6fbMX5+iwk3JEmYtKrYA0/ONdmin
e6GhrrQB6ZUnq3mzl8SGr1MgaQ9MH69PxscCmsxtXOVWBEBglepgdR2WsHlSq/JU6+HCaT0bCbVD
VSj/mFduBHUT+oUiEykajXXo5EewSMhmfCtMbUFAeeZegN85NVDq1kJhSJ4sWNVyc1zwYFNrr/K6
34DoCjc+wtEQsZAPWKEbsFlyapv5VOg1q6gPKxRCqFFezmPBvuzbloNe9mB8KtIhoBISLxUKZubw
Iop6GQUrLRotOVFAUXy15GFXQG1qzXjj0Bf7x2vvItQkp6E20ie2RyhjcCBelitD/a5Kyf52lOvM
CZyNXcU12mF7TV/OiJLoieQkKnS+05CefPm+i/qj0fN6C5+0/GEo//kUioic+Gip2Abvmcsp5IWs
RskYq5zFiFOb1kNphXt9/ABqYmHBX2nHYIKkc7E3MMBWVO2qNJaqURw2XEKpxfsfYzgDX9w356k+
VutsrTTPWH1v1N0gAWJe0UZ6rPdLtbnro/jiB1iTx0ucGqZoyQFzGLV9jEK8jHzJ7Q94JVM9GaQ1
mU81tQY5FoOsti3oWly6nDW9IuvdXGhROuz63W2JigAOzexsyryTdFVSug9MBW5flPwxy2dyB3Zv
byBBNwrIIDqpS8O73nHiC9q88IW9JGnrcrmkklzZwJ0AKyNlAjLtUKEEIXdcbIK7FGGPQFzqHk0z
/W0ZL1YMX7gJPlqoEbQANxtHWdgvith2l2ehRbqmCYkgEOXCaeEBJFFb1SOAQH2v7RwcElFq2Tlr
UV4wweijVrBoAjA3BRomDxTWyW7W1EaGtdOiByeotlb2Y6R46DXlr7EFk0hLfmE1XadRviqoAYs+
D5fH96vA+VHvtNUQGYA23Tf9hHSWhHs03L0n6QGn7K/9nmJOsVo845eiTqoaVipJjWIRVd33G1qu
BwO9Ad5Sw7OxF50K/XMIEXexqXw9sTZPcZ3vCXLu+l5VGXGXY6snvqV5ctqVDOkESu1Ti0FsvwUR
WyNP7a/k++Vvep13L0OLn3Y2z3Fq26nXoRmn7+ujcjCPon6e76vDwve8Xq62jCwoHWYTJ6Ir2UJU
EZVAUcTawZCWm3m4cdbmE6HW6/RhKd3NDeo82GRQ6FzoKVWy/w7qLtjXWxMbz6UwM/dhMSiWqUPt
DxHnScrDd8Sr/JY4w3rcpffqn/xr9uLvTCzc8UfcN0B9jvUaFAsistvbEzo/xL+hJxeAitZk0iGl
9T6f0SnYdzthNrZkFnh9cFyOcHL4NyYKF6lOGBvdnja7i6pyaacvhRB/frYC8zLqYBgQot1pO389
vHG/N3FcBLC1tnftQ/dj0Spu5kC+HJbIA2cx4TjEWjMQs9gqu/Y5grk3HEWCAbm/VjfxY0wPKXrt
3+haVs/J65II9+yYNfAHGqVazZzW+vq8S4IQ00CmtFsNynPU/7m9PK4TGQM8CzCZ1NiqlD4SA+wr
6aXs00NZIxoDuv92mJkL9mWcyUSaqeZ3oUmc6FO/gWy4905Cz3UUXd21voN5u5BIlmZusrXDqIQp
+D4wjTs8YAYIkgtjun7oXY5pctIXadJh6MiYRKqSH4IXo0SjC5rC6j+LMtxKX12YstW6s1YUTW+H
n93YZ19ucgSZmQdmzSV6M6TQBPz7JP2k8iTLIEgq2otWs1q/3Q45M6e2YVCoMQWi6RpGBX5aU3xM
1h3rIUDYQ4UpczvCzHK8iDD5alGPpwQQTUh8kdduYsD6uzLU7btU7czX26HEP3V5L+L1gLkHSZna
4VUpWEFPT7akalx5OqxAO1gnxUMNtaBVlo7tuWk7jzRJwXE5dqER1hCC81+R9urYC8XCK8VkUzyE
zoYyTb4dVyTbJ0C5kV69Q7rBmkA+hrtkXWy6DZy3foXStbmw/ucnkLTENyEzTescxmC7qHwygW7x
C8QgOiwASrXfSpAvLIqZlS4st2WZTpXOMCe5QwBWoAUJpaXehOysvfWy+2LBNIVabbypTUv5zq83
Zpd8vL1EJoatBuUxJlaxbAvnBbz6pk8/2dUboOw5Cx4hQUg2DuYfw1t7TI/CYodGIicB7dUHCgW7
bqN9su/Ug7TXn9I7/xMPDOGv9cHayHdL6XQm89gWPlOqTuGb3TiZkXgMBhNJ8XHVhZF0kFM7f00Q
C/s5GHX65PvgTNFlScf17emY++Aotsp0nYR/5bRO61FQA9bpc1Y4Zv3iKFLxOFZd+5DbMsznzoar
ezugSGHTLYrss6bzlmKVTZE5be3knScjOhoYDpIasF8d1IQs+BXmDsjxI+SM3e2IcxPLs42nt8zj
BSOvy/PeM+Xe92TWdBIO4NNH37qre7l+rFJd/uNrendfqvSL/0VQOlKM0KG+MD3k20SjN2o240pp
0aZCErHU7xokfnTonxHlr9vRZrOFfRZOpKuzOw1KY5LcZoQTwvHjxlz36rtJGjIQohwbfovf/Iel
ZDGX2G1m1tYwenBAmF8GhbNoFAocKsQPOhT9CmvldU2711vUAm6Pb3aVnkUSf342vHo01C5XiST0
oHK134709Jr4W9y93A70fmufLk+sXEFrkv6cK6XfIDCMvInJDvZD8Sk4FNvoMQtorIU7Zyt6CdLJ
oaYRrDX4Ue917iVQwdzBcv4DJl+yBDwfmCI9hSjHefYh6MyFyZyppFOgPBvj5LvpWsf+SwhhvSLJ
oX2JPqBStpa2yDHq+CWP2/qFF++2XKxEzS7T88iT74iZme++z269Ubjux7v2Tv1ar1bo5PBEkzZw
I5euVHOL9Dzk5ELnR2OTSTmDjdEVkJCTq40UjfFft9fN4sgmNzcn17wxLgjTYW+AZs46OoFZkbbt
2l65q/CQn/KHRUD63CFKT4Iyt0FfgBb75baIUihQsRhbqRZfG6ranlV9KqzkJ+S8nYvocWwnaJcu
SbXPpXBHNNzZ8xp9xcnVxGsAh3diiea+tPWytzYIX4z0U5iodx7I+GDJ9fYKzSmO7POAkz2Rp+OY
NAMB210BisBfmyfTXjs/DaCN/qbYNF/cJ+dPbVJA7b5IL8kv2guLCOe5HHT+Iya7RgvGoY56foQ/
GAez9jf+cETCq7AW+hazH/Vsdid7pPVAVHRisJRS79Ndsm+Ej+niW2ru9cak0hihhgpGblq/aMcw
qOL0PY6CWtu2AHAfreG67LXvxpuLTt76n9IZ/vMd/4ZUL9dr0JS5O0hoRTo6EpDDIYzUhWN3fh+e
jWqyNpU+qW2tYlTiINT8bfmxfdbu6NWtYpSSkQ9CinaNtO9mYf+LJXh1bpzFnSxRmKcok4pzQ3AX
5GwdvzofvD1cu13+GN75W/TCimwhqDq/VP7O52RJeo0RlGFJUH0/IFHlrKsP+rZFXPC3gYgBbVmE
2rJV/YjooyioiLZsvB72+YN5p95LL8XH/hsyDUufYGkqJgtYrQbXoUAsflXxKBrg72u4/pQ/ap/Q
D8DoZQnfPr81/87DJMfTiwv7yGJdNdLn1HpQrfY+atptGJQLMz5TeBeZ6G+kSZpvBqjMnVjB7oN5
iu6Ck7NVj9qL+qVc1ev4gVLqwrpa+sSTFG+bXabFsLuwK3S/Iba8jw7jEZw1OntbJFnvtYfsXvkj
ndCB8jbOr9vRZ4PTrDUUnUonpdvL/QrAAymXhOBtm/m7VDPUA7zDj143fgja8kfnwASrqqfCrxdy
oCq26dV2Es8DcJ+UJqa4FV/rKTwC3yIJokSxzp/8J6QgD4gnoFSUfPEf5U20kTbAh5F9OgCAejI+
oty3VHCaQTryvc9+x+R7j3gsqKrF79D3qH/iZkWjZ4cgxN5fGPHcI+U80OQ7o/2gNpFMoNHvEKDx
xg99AyYoUrArGmXpoBZLFiHzqfLv2MxJXxBv8sZPxBy3X7Lv9a94g4jEutwa35STcQrvol38IC9h
N0WGv/Fdr95itpo2gUrMkre28K/3tuax2kn7eNsdtOPt5Tu/W89GODlvRjVTba5AoqPjUQvimput
9SP6sN3GXRlvweIdYT4iRiGi2QtCzpocP+aYuF0QExGJq43gnRTr7CGBfSEse/O3pZrBTN+Vmzxv
L3rZMPOumBBtpAWmlccjPBdllz9rB1TA5KfxZO4oUwxL2W8mszsyF00DpCr91ylXcAgrsH/I1rAr
+417Qt5BJCJp3eOQ2H1MEL88/WPvce4MVMplqIkgVBCMmuSgvFGqqBb1gnYXfVBWP3oM5XpcIbcG
vRWILAun18xz4SLcZMkYMKPTJKUekifli+N1h8b9PUpLjrfKzD64CDNZJzpoYh/zAR60jbJKXMRF
TdxAsofe3snyo99/tawvMYYKCqEjZ8lvcua8FN0HiO+kVueqyuf6VQxtmlWj4GaS4rVkFOXaVICs
oJu5sAdnRyr4SLQkDIWW/eUZkmeRYqXCZEbdU9zZKgdrm9wjFcxt5J+bYb0vlr/BplCHSgk5nkme
K7aKy8RRLQgrAPeG8fX2sGZ3wlmgyapU1S6wwDaTrqtwi0EEylALm212IZ5FmCzEsS2troqIgEwT
KiAdKs93o/f6/zeMyTLsPH1IEWsaVh2a46aCKPhCCp6rp0A0Eoc4Y7nGJTpBnGlezDCCPyo+Ht4W
Tdw4uh+kZ/OPcUj2KAFwdbI2Me85FKCHdaie5AyD8fjUHG4P9r3mNjl8Ln7L5DAfet03DDGlFlAw
dZMjyrvRu027Q63tZIEgDfMn3dgJL2jxw8Y/GY4seFmt2z/1Jw8aO34RyJ0+xt+blutetFumlMx/
9b/TNdktZjt4Qyk+iF9gj0KRqaL/CZ9pYVfOL9//C6NPjn4EviIs/piJAs1/P/vtDN9vz/VsAIsr
I41xahPvd4+zgp2vWuCSk2BE7AV2UpAEn/0+W7hMzGaxsxiTd4YQ+gvziBiD0t0jOLatleRdz7dG
1uD2cJZCTR4YVoYOmV0RSjKSz6YJuTKJ9p79xy27n7cjLU3cZI2GTTHEtkokhOUesiB6rPulS634
J662wdm8TdYYQvWD2RSE6GgL63K1rREPMqJq1yKlWKgotikLO2+u1gAi0lFRSeHggVd9eQjYsVUj
HcayNrCOWPVgTZJ1eqc+mSvjhNDTi/W8hMScu91ehJysDsDKvc5TbeDeoMJv2cU7CPAr8yl+VIG5
yBvtzd8uVgHm1sn5OCfrJK2dNpBFUMgEnwDCudEBqDA9OwrGL02yhoMLAxFaxiJWY66oezHeycJp
67gpnVaMV9+Wx3TXHoJ7BG4ehTte/ph/AhXPhSl8Kxc5BiJZTNfT+aAn64lHXJAoMZGjIPkGVQ4V
7BDdONqv26yKEQEqf6Pm/UUy6aqN/6J/JXCVpoGOnQ46a3KCaVXgIFBIcK8q1w1t3mDE80l6kpY6
A7NX7fNIYueepTRLQbfHDtCCM3Dm8Zv0vhyBwHv3MpK+Hc7gqHwjht4q4yZRrKUNNHcunAefbKCx
wHcssQnuRivZ2Ol/ig+4YR3Sz+pP1dun35UtUjv/gukD1O9scid7yB/TbnDEtu0DoVX80iIOfDvd
zT2YHCKgxOEYjsF3vJxVu8eDI/AIYardNymrd1qVHE0ZEf2YdmutbxCQOeWRvQ+D6DUOGSNqWWsk
Ov45gYKxGqANHfgNIk9d/pDULjt03pBQHz3jaxq0x1EO3/7NYGFOUFHh1s1yvYzBPpHlRmewSDdv
+/v2KCDpvH9p6Fuf1MNSop9fsmfxJjnBHNUK7g/xwmPzPd+hpg04Z/yEAvKiAMAMF+0dFuroCKrw
8J32dRNNa+inEUu8DZsP2Uv7FCG1ANCP17bySXmIv+VvSwl3Nt9a0Bj/G3SyQHvZH0FiELSPMnwZ
4k2RPrneD7tbgqSKmbrKcWeBJl8OGS03LD0uTGhxnlRQmm7Qbcb8FKofEzVdG8OCCsnsAxGU7f+N
bPLpnMguoXYRULLSjyVqugMi845yGjFTMeJ9iZyW03wvlAGBZufgVE8LS3XuHnIef7IdklIOYlV8
zv6JC/kWRPMLxqLP3IrX4SHcpvslVNz8gf13xFP1Hz+sYR6F7wvI3eN18ua9rKR1vfqawp62d+nD
IrFmfn/YSLXCEIHGbUyST65Ldoyc0/AO9spOov8hGp/6YZkZMldJhGKoE41qqqgQXe59C6G9FpNN
1Jf3SMxzPFe74igiRf8qpZ5FUi8jFaXieKgo4T/2gEWCtmv20RtWQmvrxXvOnv9dV/diaJMzWCog
GQ7iy+n7bquvwy+iJoStxip/FDetCDdc9cPC+pzdkGeDnJzGna0HcpgTMxhWVrPKj/nO29q/6lN/
cu/7NRKGW3mnbgaSqrmUxmezzlnsybJR5NooEvEpZV6Dv3yo/Hvt4G66r/6j+QWZdB6v2/ox2i1W
+8REXmWhs8CTdMdw3boKCFyLl+s6xS4Rvm8Po8lYt7+rz/7+9iyLrHYr3iTrDbVeO74YaAM0oLE+
pwm6XFayKhH5TNolxJvYAbeiTVJe6msKoCeihcfkQ7J1jz+bTfwBfaBFmtbS4pkkN9AyvhGnRKrK
D3pcI5iOZ5RVbEN92HfItXdudLw9k/PZzQZphcSa4JBMtn+qZE4YG1zgZMwn9C2umvdkuK0KXQWj
D9ZMsDI+ISf3tVuiD86GRlIA9i/ASBh3k68YR2PaIjmDVcYGG1HYRjxdt5xgkBYLHeIMlbg6QzTB
Odwe89ws67z1eP3DnobddZmHgPcpeAWgvm+XnJuYZmipsekd/7EHdRJgzGG6CwxcsfGmK8hCsgsK
rgpZZwrts6Uo7sPW4H5VpykeZQl99FWIRPGb3aiWvbk9vrkjEqUetMKohV9zyBKvVZwczdnVqErY
bHjunR9hV3M7yOwF2dYQc6NSC8tqCrJy1SoOzICvJ5+wLsVvA6Wjd5C18ac5up+X+7dzkwiiC6qP
oWvQJyefDYOMxspVbALswt3qI9ecGP/GYEnYZS6JshPESYhQHffhy9XR+pUq4b3JbnfwTdc/tvbH
IarQLV64Sc0NB5ShBlVMASE3fWBUUqx7poOEbZ5ikG7YyTHJ81dtWLrcX4+HRowMk5DXDKzTaecH
+F2OIixxQtfETa3JP7qp1z73Wqd/t7J0t7AsrpMl4dBhoBctg9+Y4jYH14Wx6OJMigb6GpzaXnt0
XoTeg7/953oPhEIQjnYBtDsUNi6/lOJpkYIWKKF8+TDEGgaH0o/bw7neSo5KNRLMsa2rrLvJiVpl
Ruv2I767fjke/WE81WW7kI1mvg8hWNiohZomqKnLUagQLsy2RYHAVak4exYy1TJGQJWJ1jXy1PH6
n4/IFI1zSNWAa6apKMS+I7ETjNqDojnanfmMlma9kBuuj2egCCQgOvQOo5puoTJK6rRB9Af9pR9y
+xLFmPaY9kZu38b0X3wgwcdjsZkqq2Eyew36tI5ZoGKi6X+c4U/RLy2ymRIhgzmLMLnQ5Wo5KElK
BPF+TNEP2I0YJJPrKsT6ZBzmnO0yAW7mVn4ZdbLwMkNp8lSos9D5esnUQ9Lkd8KZKK7REorck5wC
ISpfMRu8vTwWhyuW61k1KbKS2uVJgOMmxCdb27nwgPfRXtzlcOjDtsn4jRLJYkXgOhtejndyF1C1
uqm08L+zPEAqUcEJ/Scs0CjtE+65aBIv37hml+rZ1xV3hbPhpvlgYL+CuWTmJfdt2+Kdm+BwOWwz
3A203FxQDZt5PjNOIeFp6hr82On2KyXL99CPwcvxHQ+N6qS9ihAHdgAaDPIiIW+m+nEZT70cnzmO
vVV4TY/K4lo/qcK7dDRPpb37KXrjHpLzKz+7zy1k55ZqIO/F88tbz2Xsyd6sosCOHJPYCGHvOvsO
J76W8vovGTs77Km2WLGIhpZgkzrxoQfaDBUcT86Ko3dd0WayUCNb+lXzC/zsC0z2sx7bldRbfAGx
wEvsu+zn0jwq73xMZTvaz4H5/f8hrBjsrcmYbOgUYXMkuJkMIcOmYCgfrYOt4Nj3WyTPLSC5y4C3
mbP4YrFN9nJa5rlb2ww1PgYHjMi8LWCTY7Hrf6frpTw5d4wBvhAVSsVSoWJfLrRQV2pVLTM+dqQG
mwh3qWbl2JW6r4smvvda3IAWMpVYupMZ1RDW4jKoIIFytZWKAKUiJcFEtdwJ0b2UMqL/GUOGfbtf
XsxzG5dobF2eDRr/myaoTh1RR8PPJrS9361nvwRhuVZSDd9GG/deTDfbPPrlcfPeqFJubCJJ/jjg
E3h70DNpEnKmwVsJjtA1aCHLEIIx+hBAlISPe1768iZPEJ3ByademN+5UBCggO7oqJjLU6Sb1hhD
peHYBo8+s3FVSd5MxX8D8LNU4J5JwWiu/A00ScEV11/bdQlkIO5iVd66spv7Fk/eyujWqpUuXE5m
np2OIPlw95b57/pCrLRdNbQeNLVvjrPCNbJ8ju7Gg/zsvtLgx24l+sWL6aR/uP3p5hKPxk3SeOdR
ocQ0SYd53KR5FgZcVSiySys0iqJnfycKl2C+fg/Wafl0m9mUGpgo1Hm4/+tXyp/tGEGQU6Vu1Urt
kxohuR3ZuIEbw1te9frCRXbmriwGh4qrIIqxDi8zQJoFkvAw4/6aygguYl4ZVl3wL1Yl702ISwDD
1av7XqkpRZkquCwZqfFRa5KT1mqr6n85+7LlyHFr219x9Dt9OQEkTxz7gSBz1iyVVHphaCoSHABw
Aoevv4t9fK9LmQrlaT+4wxWScidBYGMPa69VnQE9frX3YWKhq6Q+ht+OnJngll+CbmIIVdeEtsZI
zwBRWFrefL8lzpg5RgXN6DGVvMHD9AVk7s2wMUdWQ+z8eyvL+Tn2k789zDEFysgVKFE5rIzNU9H+
MFr3MuAdoDu3KX8czpZ1vtpz1IF/QuXBw3Y4WjsIOCap7MkQGhl4BhsjHKFKqEu5xuVwZjN8tePQ
pMMwFPIZDAkemSJVWzpNg6Ax8X1Q9EBF0Qmi7xfvq1f0m4nj4j+0pOhATZgIDGjRFhdINkKQ9Ky+
t3LmQY6LcAPkz3qvQ3CQ+UCJW2rdE+NcYH/aDQ+c359kuU5/i3RTZKBlo/Ek0PBau71+nk1xhQHD
tWrpyi/gd2nXvnmD2nZKnjH+1Z743faR65t72vQBpEpALLgrsNENp2ENQnrh6DMr+aV3D8BF9mc9
E1OVR/d0U4um7sCFDYoWUjJr5bJqY+0NNqBQ/Ebf2vv6Kl0F9//J+/u30aMrjDZEGHmFQCsZA4gV
b8ATc8a5fhXIo5YHJioMiv55f31+ff1AxsqDQGNo3nSR81Ret1DsCpsM5JCh/14cxhgTuhSCJxY7
SwXzxfb8ZPto6/SgEZpHsdiGpo0YX+R0Dvj51Wv7ZOJoh9gg2Wq0hIkFjTlGkHRehCECltyNv3xg
3W6Ayrz76+MZwSejy3P/diSsPjMsWi0xHeSJMhcNm/aWtpBqM8/c/V8uIJwhaiLgETspI9k8gTyg
jxAHyoPRQA+Av55x8l8v4G8mliP427NArBZwBQITXQTWl2u+z94WZJHYDKspqt6sj2H/n6RSiEX/
/VhHZ60g4MBuswJFCvIEabyXLm0+RsO+mGa5nyhwKOj/ZNB2cNrLUYq1pA+D3UD+24j/8vHD9wB9
D0VafVpCyw2vqSaJZ7eCtwDxaal/fm9guUiOrtBPBo42itHNStNpMQApLPAhh4UG1LviW2m2kdNB
8rb75bvnoGJf7RqIci0QVVCJnbAUJ0VXFl0PfbohAysgJKGTvz6EipTGQ+POAefyUq49ukFV1ha+
VqAolglUJwZ0DtBOS19nIrIzG/TkYWAJ1W6CdM3FPPifI2O/7c8eqoDobHVQm+4raCXaCorfiX//
/Xs6LZuBPwHFTWQrIA4Aid6RG/ECVJ6pLwFjKdy7nBjMrn9p01aMQhF7HJx4mAb0KpDkZ050xvby
2Z82CWyj44IiLsikTHocjVjKE1AuhVj54K7cnRuj7Rs1UzS8+WETil26ko/fWzwJ7AArA2wNPNXO
Al88NmimUAhL85qEWf7CybNnXNTZx5R6i0RiWPtngtWTMwAbPgEZGEJiDAQd16ldtwFBkCxALQc9
uhVPBxecY20kaPLQp95OaIhQTlxhNIgAIvz9k1qnxiGUi+YF2gooLJ80m+YZen6VmnwwBA/XFjS7
xjmDrm6/qcp0Z2gbj4tRRurFXtGtBThqwPsXOclt58m1p6BA3jYR73RcpXsrObe1TxJYwEcD0EQu
Q2ELWfrRpjMmn6RtNfphnTnZzlQKki0GJJRrt0lW/pjqtUW9/ozPOwmpbIiagIVu6RmAIuP45RdO
PqcuKVA97OS7bSY7CNPtxhTStWMZ1Oz79T+JghdjyJSpT1D8OOlVqcZRGl0SL2x6S6zc1kwgEFo4
mwqiqGeO8BeLuXCsYC0dB8WEE0SuX6UFmDAgfVpnY7ZDk3SKuVuWWRgo3Xesp5idwkip659DFtnH
5xcDcy6UeaCcYGP2+NiyziHTrMCjCKbifA4egkIFcou+bX0bgJYLxMmBMUPQoaq0gphlBYRTO0Jd
hnFqFIqRmUhQ1UPmxjwT0n6x90HAh+ASNxyCv+NGoVtOlQF2WjCN2xzBXVaiQD1NO6dO3FAYepVn
JlAPo7GWgzwTdZ6aBhkpOqGUYIfCoVqfgwq099rMHoEMsKrsaqAZdEpIfRA2WWkzf6xlvZ/q5goQ
grvv99tptIsiCaYyQPsCJTTnhEizp8TOIPBHQlHnKAj3zxZ1bskwXpZJE/m9yZo82Pct2mTeu/Db
e43uMMYgakiBjtc9ToXlnancn563hSwV/Bs4AyhXHUMkoflXmj7GbEEL86wxlOK4IEBMS4ZW/hln
d3JTLmpFSwaD+TmMmB6f7HlEnUgMDdQ/i0dlPHHx9P3inn7+QhiK697B9OzSdfz8Uh0nK7STVMCc
J46Fo1Q7fb+1rPw/cFGfDS0H7rcrfwbkIbEm5CeICbMo6KfLfhwebEny2BnNM/7w1EXBGNRt8JKA
2MV7+mxsKKZSC6hzhpVFyv1s0eS6Az3M2hPuufH200oe1B1BmI8LCY0cFGOPVrDPmmDiA8hy8u3w
w8KwKLgeHpLojWCWkiyV/HPDf6dOEWoYKC+DlIou3FBHN0xDtILGrLJDg7qs7lQWumMmQ5TXtq6B
8X03Gc8RFtgn9QIbpV+oKCxRlH1KiA3Q/qJvWTmhDsDi7Bp6QyrrPsGxZFxxM3RIC94S9EJrFwMF
GKa7AiRrN+QYLlVyJ7IgsmqPrrPCe9bcYFmZPnlFEaV6Hs94qdOj+fmbLnHSb/uso0HOyYxv2tr3
eelCIZWgqgFNtY7yM774a1PIMtDbRth1jAeAdjBUXnKYSm1jjMd8XpMEQiWLZPVE6jMIkeV7fwoo
/3wD4IJGqRFiJccRV0UrAT1URFyKB5dE6WsFNASA/OpABP3IINJYtc05sNuXTwhklAWiL+Srx1tN
c58CvYwn9CY1hG5Xx65ooiwFC7Sa7W1WF6Cjzm7zwo2VCw3nshKxi1BAC8G0iVRIB/TKcLszse7p
8fYICIURVzvwXDhzn9/xxJNmXHS4oRqUAyVhGitZJWpl2Ul7ZtVPM2ks+6K9CWEnoMRQIfhsyu+d
dII+sxNGuPdgZudE46YAYUb6bmZxx8xQfZwlbf3y+X4zuryW3/ZwzSdsohJGk2fryd6lm6X8wZkZ
hPmlxUBbaURn0/fTgOfzgx6tKZlLyUcbNrvIC80fqIGkcQFyOXfVLjpQ5+x9tbOW8QLon4E256Qy
55ERoh/LzjJb+9ZNRc1qAbl7vxodNik6rb6/5k4nPJf3+Ju9I7cwTGkNEQ7Ya+PsGoD1cV5JxZJx
4/C4XBkx2BfjPA1HGQdFRMDRMzNrjsXN+TbMFxfG8lUwfoADtWCjjraUxX1LdRwqDQtrRLcwjyyE
DX6oX/rr+rq8Mc4KPJ5e8p8tHu0nqiu7G0pYNBWGtXFh1M1fj9E+mzjaPmXepkZXwYRlrPxLNHq3
CoWReKGWAkiPTKz7Ncf1KtudhRt/vZP+vZxHb5bbqm+aGpYXTqssWTfdzWKXM2vn/HKclXJ2HZtC
8XDuHj63qkdBhu2SSdsJPLJbQVUdrRMUTKLvt+1XJsAHCPZ/c4lijruESauG3FgcQc91FopsLMLM
Mpv4eyun7Wwcjt/NLF/jN39T1oXpyOUwAvV/A620HY3G3RCZ0f9GImXZCccX2cI2iHASw3BAvnw2
lqHQ2s4zli3tMa41EIidXqg5C0lyoDM5M337lSf93djRk5m1Jm4xwZjUL8V0XfCPRejr++U72YAo
waPChILPQpR8Uo7w+pJAWRT9wQFZ8WWXF8lbQkZnS0CAvUtnL/HPGDx5qD8NwnO6UDFFR/doBVOk
lc4kYND39MYHyj1vS2b+5XTvyMrR0llZFVStghV33WwX1JezXihlzl52y7f9tB+O7By5w8okE69B
4blA6njoYF6wYKij7uzV/+ghnsOmnJypI3tHzrB3hwKa2rBn+d3egJBpnZ6lIDkJ1hYbNjIKFA4W
GOfRMyFmT7XOYCP90cfyNquYFS2IaOMHUWx6lwczsjcJs96bs8HDl5tjocwAAtKFFMKRV0J3dwok
CJlC3zHmBx5k1T51e5UzR5Vpxr7f+l+upWdhGhHB2KKC9vksp30y6Ym72PqCh9DTzQDP+97C6cQw
lhK6fODlQKINxuSjzU5BMyByiFbhzgpzHdYvMzRJ9L58dcWKQpsZ8PK9KgAGdH4mL9/b/upgo7iJ
aUtADFDxOMrshCjGwaSoEU+9a/Mt6ZqUGb7XtKuiQnU0BN0ol399RZHqozDuAtEDlaOj19cn4OYp
bJzpwW3SyCaluw4gy7X9/sm+2CQobiH8AFZ2ieuPnqw1hTEXHHQdpjJ2gCndUj5v50A8fG/mi+3h
oky1sBiD+/EEzTzPNjdGDik34DRe9FBdAcZ0jpz/i6MGG/DawIEAZXC836HBgfcnkZ2IlqqepVZe
hc6gwWKpALnk4CgHvKHxpb6yhAJm9vsn/Gohkf4vxD/43wlHDeZz+Gik5RDKGhMWc9fct3MH5VdS
5OcqQadlMAjJIONZeJCRi5+ob/K0zFJgtDXmcjHGPUduvAxXN4+41kBVE/wCnWSUXI7nyu1fPCKm
Hyw0UQDfPu2h6wAUjA2IA0OuZWzWdTx6hDn6HBT9JCzA09kYPQT6HcHISagjhTU5dg0zvoUhWbD+
ZMZrbjuQCubRfE7k8Mu1/N3a0eWGaoVGYQLW9Ko52KzY9DfVztoYcf9kQV3BuhA31dW/rrr/8zb+
V/ohr//nUmv/+d/495tUU8PTrDv65z8v+FsjW/mr++/lz/7/r33+o39eqQ9x1zUfH93Fizr+zU9/
iM//l/3opXv59I9YdLybbvqPZrr9aPuy+9MIvunym//bH/7t489PuZ/Uxz/+eJO96JZPS7kUf/zr
R9v3f/wBYoXfzs3y+f/64eVLhb/b9CJ9aaaTv/h4abt//GHbf1/O75IPEQCsoIT2x9+Gj+UnFv07
vCD4vjGCA31I1PP++JuQTZf94w/X//vS4kWHBYJwoEFevkAr+z9/RP4OgTjklTgqKJdgHOSP//fk
n97Rv9/Z30RfXUsuuvYff2B85PM9gO+1APWwJTHKgvsc3dGjWy5v89wVXg22CLS3J+WovVmSJ8wg
XFSqvhKDm2xL4Jt6f+pCu6tQC4IYQ8n7vSGLccWVAaX3pNi5wOqHJq1UBDXUNKp9/9qUSbMqzN5n
5mUtrHU+psBueGDTIahrg6oXgps0t0M3TTRrzTqGIwP/8QS9B6iHl7HsOhLV+AXLyH5YblFFreeJ
yIbmw4AyYYwRszYMStnFeenlUa3rEuK9GCbxZ7vepvOYMkwXbEaZZaA6dXOo9+kuIhaCoyLZjjqu
SQ9BztbdicFbGTyr4yxwn3mLCmDiFA0CeO4D8GqPUZCQLBLFpBk39B0fH0BhH5lpiik+J3gw0w6k
SSK2ioREM3qC41jbAHVnIvQCvnNLAeZTZRnroqi7yBRTynjKn/ngHQqRDXsnNdnUvkL1ytrRBEqZ
nTFsxgZASVlX2Wbsh5/+fNMYOjkMvhNLF7z5aJRi6tVDE3YqxM9yHjZ+VnyU3XC/UNdiEr9/8crK
YhmdSOT0oVGNH74nweuE5WBF94KikhGBEeJXYslLbEPg5OS0DdwAmGbbXJt5FoRemhL0fvo8UsT8
OdO30smTOKmytZMQsZOBCmcDb3sSezPxadhYHH2CMchZme0s1caqlpiZnwBtLSj8utn2N6rkKxDF
A5RPMsIkIh+Zd9529L0tH7iG1EejWOGD578HaepcZSZLnbQPx8y7cfoSY6KTfnQoZEbnOjikqJSz
Gc2bME19DDnLGfKjvoxUAUxUNw2vonF+oZfpM6vJHrrSfrKSn6DewZ4q33KnMxDomF2sfD+eErtj
JPRNo9oF3domalzR3sCgb4BStFWVYd6ZUOEZ6I/AGB64EVx3qrjP61KyaayrsOrRgh2d59IABDwb
QHElkM7atECjzXZ42HQNJFrK/BD0gHJWEBQIXXvajw1gl934yIUPCQQdXI5N9oF+URHNV1qisJug
xBEm0HpnEHECqJWiTNeSB+UW5aHRoGTPV21xbfev+di8Z21tMsqnKnJTDBl4NUZ3MLC5nqi+KNyf
ttngBqianTIlYcZoxE4prDAlwxAXkLkaC4oecmo9ljIVsQBuk01+562sxqvY1NUbrqE9Og6vvl9e
AzdKIysXESQFCAMLQwrSrHRNjPcgqed93kpwXTRmE/Vp/UMA1rWqwMUfjt5srOxMRk09mpHU3I4Q
aIAKz57ExsMshFVpqNqj+M/mioMrePY/SggyAO1WRlNQY0omKOwoJUDdlJ6lVlMaBGwO6CsJirsk
V/4KBYF8Xdbg4PXRIh9aXzE9BGCtnjK9M4MI7eYfLmLgbdf6ITyxHQ9tg156BczZKH6aGfgVZlBY
LM1bkKVN2Bitb7LAz34g67diJcRLaZQYFYaqdeb1PMxG76VQVYT+5aOahIyBDMUr99yrhACRl/UV
VOKMOspELyICOD+ou7HKy/YeZyuyZ1Wv2rKsmTVeeq2RMmeCkqmTRzNpspWVr73MLyOthQzFUHC0
C4VkvV68mUIIaplMzCLA7qxpqKdh6/Lm2UksF6nRpGKgfMFQbnjgsHAxbTyUUKktgBQYDPpgON2+
6G02aiMHUsWqQ99X0SDTjW/yp0lwyHpzCd3Jyl8n4MPA25QTS2wvpIDIQ8hBH0az7FGFKLxYT9ed
l0yHQj8UnParGkAYZvmvc0HQtmwDSFbL+p334LYX3jUxy59eZmwDq6gPkM7dZnpyGEixsU6orq8x
U+ozYHrSjcuzh97FDHwVJN4KNOBlfNPb+czIGGA/FJbBJAr3QH3epz18QD8ApKGcroIq4E1dGpdj
DmY7xe0gbAz+4FT1OkXzMfR5A80pYTxapVgLHNIU07a+/aTtg2P1lJWe4WHDviW+B53bbjsIb2N0
gMZ2xGxCDxpgYS79j2BeKiTkvTfaC6AvanRr28u53xk2AdkUITUrTMg/GvpSdT06d4lsmGF3oLIF
Sh6a2HvoINjrhoxg/6f8pnBqvuY+w3F58iFhERspTjUK59fShl9wSFqFiDifilKTyNeo5fqzDI3B
K9aW9G8w3b2tJ6heAIQno8rM1uVI7yblpkCPpDurHve4J59ckVRh27+PSWVGg/+zRNc/BvhjrWyl
WJb3mEpPsl3jYN8UwHuGForaTHjcZEX5lGTWnZ/3EPkZMFbZihbbkfLFnYADplG39jRU4dgzZznC
pVmwucCKwR1gx47VD5927ynxWxZ4lcZd+TZZTc6SBARO/YSxwyQhYd+mK2PA3JaPMdGhH+GscaeX
wJmwtnWRKRhkU6thY6J5w9xx4oz27YUV4AOnjr+jOB93ijZxN5h62cMFy0s4R5I8pTOPpyrdcVXc
2HiVoarB9C7FQqQfRBSHCxzzza7pEki5lx4IA0q5si3kQrWvd7idMrDu04RR+NgelAyiwi1LKIp+
tpVAJT0YKpYKQFT8AcCYrDv4Dr8zZucj8PJrlaBklzQXadM8uaBbCAHbwgUZdLe1gXUzVURIczUg
TsApKFdBxjkiAgZ8FCCVyMBY6V5gTqjGGB1EGItWWWz0nxuKvCItdc2CMnvlTnDlpQiZ5nF0Ig4y
JV0AXgLOpiyvkrAB50I0KKgpjqL5CXfABs3jiprbtq8hXZIs0wBNd9umSP1cIwPLlqrCRG+TluPQ
ON4Pr0ZfXZp0LTMbMN1pXmqdfAipAglYe6uBsFtl4OxBl3rcSrucWNHXdahkj6NjXBtdB//fWLsc
GAAATtydyZM8nig2jeC31RSA5aa9qAVCjMBJPIYp0DIZ68gjOhYSDtmjYMHtyuSunnt8ruM2YdK7
e2cY4yIxtsKXkMzFOpKhfQyMKsdNBBCFP9wAP4kGXx4taM8IYw8HI5mhOtutsi6zIRtK3iRm4msf
GtdJbkHMHDokPse8TPVsl/mV1QJG69TkYKRSs04EeQRg/kqSFg6RGGsBn846Wux8F9DCpJB7N7l1
cS0zb9ZqDYItplO7ZYbkKaIy4yJAs9FLsEvn6UmYqgtNKOJG7rISw8xGd0wOHsXKVmmLIcqpHCJU
JYDyliCpBiwzoIiWGodBBc5ibYWGuXVfU+5fiERunCkbrmbj2YWnYn6a/vD7aqtqOiPg6KsowBBx
MMvDqFnm9AYGQKZ3mrbYv+1tYDFhZwgjSPJROG26DC3dBbXPiLEadfJzMvGdJ5RYpMEVczW0PcbR
s6PAUndgYI5U/iIqCYIPZ9bREtbkNL8U2UKc5IHmE4q0E8Li2QIhX0oyRA5AlkI9Oaapg+NWmMxQ
45509BUhGKLWrN2lgwW6DmlhNf0xHuzgMCb3tERNBOK+L7OTr0YTFF7e9IgilIxAZnIJJwkYX9O0
YV16oDgl4l6+BKXzMWUKArnc66Ksw41TVWvE7isQB9x5qucs6UwgiiW0X4psZuCv7tAlBusSNQ5d
29BNZsonB1wJLRTRQ61w7lOZvwW2iqcyey5UCzlc2iCALkXojJMNR9jeO7L6WQJIzIygXCHfsaPe
8WIyq2I9O0MbVfTJ1MBa6IVhTukhFrb3VojlzlSRHFKUBlvrxS3mu6yTKUZB5vf8p1lCnzQbk7Xp
wTfWKofaAEFVKKt6UJqY7YUzJvu2BSuG21Y7naQeq23AhpKOR21CPkbMFR4cbKBtO+BaxDgBcFms
LQm64CVcgyHf/NR8JygQxIBDDqsqaXET4dempI8twBGilpeXfiH4Sg5iI9G5Z0OVlbFFX6mvTCyj
DD3XAAeS24MxuqpxC8ligEqxw+wpq6NuLsuVhKZ9AbhaOKUtxEnLLmNONEG0FIDWiseWlx1k4IEM
eh7RTxyxTKBxW/O+rfbZuE887aztdtinUMnGspJx7eZqNwAmIQmJcwt9ir7Vcl0KyEu7/vxCJono
uka8CAgSy02ojg3+o4PIl/D0ejBIDBSmDm16Y43kV1U1EJavwtIOdhO1oQBn4YySynDCJi+vWryF
0F7+M5RgIiw0CB/94T0xXBXTKrlIzCKPhhaL19feNkHbK5INHGuNiTjK3bgSBXg/xwS7pjtAAI4N
nNhM+8EUY8Z0ZA6SywwSL7ks73QJX+DIvIq8zrvz3fE6q6uHYgislTUPW5/KEKt+AJcD4EjpMv1b
tJuy0gceqIMNWGjukgvwNt23nriSM3+2YSdMmEpA1YzGiLGqVLKpCppHbY+zQTg/EA0YP3mveIrm
Ma3eW8QSzPfmOyBq4rz1VjlSxIYOb0h84acLeT9jqnNFi+S1GbzX0R9paBfewwCPCBRnh7StxHQA
su4xQD2gT9JiU9oZuMbyPanbw0CsbBP4C0mNK/KtV1D4S1O2LJv7PppS8ARngb2ZwTAtZl6vAjwf
SqIUEEE7BTmSXa6cRjuxPdk+ayqyEPkefNV7QHRKM25HzkagTIDiv2waRVjOwYw51Bi/mCDhMXgI
RAwfRJbEtCNUb26sArSLAXgSw6FaC42Lx8gUdDzEjG0lrCvXzjsm8/S5t+s0FsOApGKA1H3bZ5E3
6Z+2CF7TR8eBXLWoMx7JpH5ye0Q4LR1urEaAGQw04EE16e1oI5kQw2wyKMZVbB7NfWqhPqKBVA+7
gvQwiB0hcn2DOd0yBkKFQ17RdFCaWMq0NgVi8Akb/sLk6Q/XGTc+768wBrop9R79AMCUyotG1kzj
eGS3dgK5IImUXFR435Dfa9w11p3B/90601UAqK9TRpDQttoxNnsnpmWwaUayudi6hZ+GgpqraU62
rWVc14aO517fDFaUtPTOHmfAtP2LlPS/aB/7PL0tC0zCAwqYhtTi23nIVo3c+SYKOlSCP8wvdERp
e9GkwX2VDyuAKKLWwb1ayezJHOVrYudMysIMuYMigYFcqMjtkvlG8Fr3vrO2km1uj1eDQDoMIXRM
3psg0zXTMq7nbh+M9nNXV8vQPSqLzrgvU28vc/orQGzrzlVcj/1+9Ksb0Rc7Q5U7PegtJIZDBzHh
HHTXDegapuRWecZT3TtXfdl+IAq8JJ7Yp55/TZOFyKSoftA5veDDReDore0kyHCztWFC7EXtHdyD
XuAd4OMw1KwI7j5zviLeAAbuOnlzgxnsAAjsVAMOjHQLWBn0YsZ2lQKCbvZ7XVW3tVnvSVrrEHHw
SyW9R8vNbuRk3TeIf+d82CgXGaYr9RROvmGGFDlyBTbredgrke5LBAlFs8+stWcHIIWS/rpyehBu
uQiPbMO3wuX+a2zqoEhtUkQdlRE2ZrKSrnBXCa9ojKmESLSFCHv8P4TUOZDmQ76RY3FbXcDlN9Hk
TQd3uHXmGhUIJOCe7HYAjTzkqQXcTyeRGODaAqURB0W8wjZqKuPV5Mb7YOM+pQp1gw4ub6bv4Mo4
pHI8ZEOwMrSjo6YHd72wo9pMoU9spz+Va+9IYj9DqzWUwkO+a/e4haGjXXoru+4+PO2DylTsdeeu
clits+RVB9Wv2UQBx7M1Mw18ZVJPFaYqQ3IrrCLHJyd3CNX2quswcGlYP2ixNyeoGY2Wf0FbA2uF
CCpKaLKuVBBrg9+UhfdWTc2lJYwtErdVQn2U4KX707TElvTBtpwZkG4Powu62rLoQ89wQMjVrads
vrZ8azO4HNMvGUCV7WNKwHaemcPG8BVyH51vDNe5KIyPuXzys9vCobG2vUcolA4xFzoyZky1gK3I
Z5pzuCDTv7MVKpPauckCklyAVDrO/f7HSNPDRK+B7D6kGUJ+TstiV5L1OFfwvn71Y04MxRwpGrz0
CEl0FVWJzzKrkRi9x1ma1Np36jANxI1dGD90GxG9rid1DTg7xJqlY4N/wYLfNn8FPeiempo8NmUA
yYEaFV3U4JGjoBDUJKjC+ONTj2zY8ltk5cCfh2YziDid2oplAdIoItSmt4JmBbB/imQb+hP5BL40
OLbWCorQR3wta7pusdcAZo503WtG5Uy282htbQQHYdB4zJ+Xq8CpLw1lYYGRz7GSP9KabEaEBJFs
h1tV9StpoVzUykk/F8mLpF3KMAtx0zpAgPo18Nka+QlUG0iIsk7Z5cxDPTJwZGyXtohyQDBGgrHI
oKjhQBl3yn7FXY3yQBOg4o2xCeaM9kNbBZfQX0GxkfxCCWVvVhXKvW331lAcs3QG0MZFNKkk7Vkw
Vn2Me8yL+qaH2odBukhOIlsl4wRLffpK5xZldS5RJMLrx6wOvpqEkKYQ6t0qmuccpdsNbo64x3jO
HMDFX5dGm0Zc5C+5015TihygcO5VTZCFmqhxV8HUbOvce0zFNFyYuOlqgmwIA3dXrWxAGN7hMsBU
E+KVIuOXlAMI1UGeUfdquCC+BPdRga+SVna1yZpl1FbOl9VYXJKyAh1cqVBZzpKIpN7Ehk5jXAh6
AJG2rOnKqkGj2prjO0dNLp1raBS3uIkb0r06A2qoGsKQzGrVW9n2zpon4E+Z612LYPtaaRzevjSf
7Ya/ykonTI8oAtt58F7VkKizosH0BaMNfIZBkdT5qBMNQNhfGgC3I1QGzAT4Stbm7ftkWvdtC8+V
ULqTwi8ik+o0xIBaEVrcZR3HAZkrJBhljjuEtGMCYUMsKml6GpccDkwkkN+WTh0VmFsK6ySx4lzE
Cc0vEKH9yvWSQhczjVKBQl6SDHOUVxOIaVSTR06ZVDHq1XhHSGsLFCjWdUUhm1YMCIGgf6AkiiZD
ger/aE4oPtpOGQeYPGeJjyDX0Q+yyNwbAxtczfXendJLw0swFtYgZvcK02AorDJBURgyUJVZDw7u
iFrptdEZJRDXgiLdqcKsgxhsmdKXlPC1DpJpBZXDF4yVMMeErXly0DPl7kdPgbpTM0CHkmdofEi7
DTt7jjEweS9nUW5kD0K2TusytG0zBkGwy1qaRU6LHQkVQyBq07cagx2xQ7tVUCORbRNvjngOCKE/
vlLIJKD4UABJ2Js9467DAg2m4dpH6YPmcKW1m175FV+bKrdXOF7YnBNqZKRpfVYY08SQNhMkI9N7
IFIP0RvdlnZiIRFHVlh4xRal5csMDQAUPJoCmWfWILri0EXKI5H17xhLuihqDIXUCDSHXmwpbt/D
3KsdAGxQwCq7OioxJgHxs+aydTVOFEp8cU//L3Pntey4saXpJ8IZeHNLkAD99q5uMsomgIT3wNP3
x326I1R1ZqTou4lQUKXSNiSAzFzrd8s/N1Zy9jP9TgkKv65V18LRmzDDve8bJGh3LGqgn5gLZBpo
dci+qpSIXBrCjdZzAWDfRdQ3+b3VTNeqZrhkqyAo2OHpZDUyCBOdKWvNFr/aGyFnR5wk20WX+q3W
Dva18SDu9NQf7mHNhk3ODYSOqp8JIbGYAe7Alqz2uXLUdzn4/n4K4jLNSQEPHtKmGzeWnn5oiuol
HTapKNLQY0LNtHrV0UnXo+ibJkxHd9j2uTEeG1dXe6VZ8s5Y3UczY8TAQKlNaqlrHDovfegDewp5
YDadJILST76korxW2rScK+Ok/NK/SoZCtQFLv1/gUgAWCJ1Z/K0TjCBAZnUlvL7fBNWY78xbqer7
2TYVKdHWsJqh11NDGG0TD0MZhF5Ke9xK0widAeZodLeizxl7kMCE4SeawUrr22DgJL0YfUFAr+3s
qtRQF0Zp7JWu3NPC2msm2ui0AfX2AP/DlTLa0VqyK2ws6Yk6d3Y+8W2RL7erIVSsl+0UwtoldHrN
HGcaObTNyDrFfP2AqC0Lx9K0KHC1aAxaco5HyNREOV+HLhiPxToOfKCv0gKFBy2a94Xe7kdTH0Oh
L7B8M2/JKt4DMlM1a7G34/qGjVGFhWxNEFtvb2sWRAEP8aaZ87ui7k2OKLPZzubXlU7u1hr8VL2L
t13DY5bCV+huS8cTDPe5zcjCfKqGcG1ASOdV/fCT+aVObzs5RaDy1iDMOH/nFo3XHGBtzijFnb7+
YEfRgAxksHNTQrkRQOItr+F5VWOEmZqi3vaGyzgUOwNH0ZynWzkf+5o0LlvZ7wq/XbyuRrAh/29T
FYvO+Nn2LqhgH9IuYa57qsU9HVhbZD8bsxRH0R6MRmksco8mz4b8WJeaFDWpXbMCDRPkah1PfvIi
PVwkzmj50VAzXnyxHxe3HzmOi4A23GSG6a05y8gkNSv/izKYTj0xeT2slkTfCE+dEx3ZPZTkTZ11
GbSmD22bMR0pHfuG+VSndG3CGighdMp+k0mRI1+F/pYjwhzT4FJO/q4G65Jj/Y6pC0qjA/e1aCKH
Xu+OWdt/L3tQkwKQE+Cme8E7DyZjyGqz2nO7GcbZwI4A6KuX8JSj26B2g6EgC2S3lL2BBW9wNlZC
K8AzG2qKAAiJRo0i+8l32gfsjSAdzUcw5f1rqw3PfiJp6UURpQPFU5LaTO8rb2w1q3cvBnHkqeuB
JEuX01WFpWA3GGooCZ1Yw9Gl8mISQb4JXM2I4KThDnR6VZULPzLH5ImhOUe3MtyLXts/6zQpw4a0
wU2+yGOWlk++7Nx9Y/pfSEgxN74zlrtaMHuuaZnjs7jYDqT30VHATn71PObizjHoiib/xcwgKe3l
JbCHu6VUj14SUNZFhTmNOy7BTh8F4UYeG79WkeSbB+tVMNOodh+l9w3HKpIphw5ZS9NHRcFZoD+z
oFLYL6b7gEjDlkov0Qpnt3hr5FWEdfje8L3qvIOWVi/K91+1EqAcBvil7sfTsKqTkfePGPEuePGi
IEj2TVdeTDPfybT4Xrvjr6prfyxG8wE8vendlcibnuEfGpiW7a7NtgFyZchsfpEW0GDt2FuCSESY
TYPcNbfc14Uug5qgxxrKbm5AoSW5DW7Ypnps5dkrsaMPSpevTKreJ746TS2Ryaqb3E1nPGZNg8i0
mB0uffDT476aCz2oBaVh4ylcikaPx+YKrPo0mIu+L1xq8BnnGqezpRB7WetuJAwGoqWFji9qGkeX
KSrecNb8xj+EgSorMJmp2hiZ6x2wAiehmVvmLtEJXenSJH3uGjMeoV2OVjEytduDPC9AppCpQfYy
DNoPSe3tT13ib1w96a+io9J0l9bf2zWBA5an0h0CpPdMZe7Zy+1nvVLFvuDoC1u71qJ+wSgkdTfk
r7YaepmrS25R0ffTsYSVxHmwPOer7VzZIGLLzcrDIIty4wRCRGlwY+D8Yd4VxdodMlVHVqnbALWU
4p5VLGc0Ydidkv7GBuruxdNfUG5hg43dZX7zFuqkzhP2Fjz3EZZojfTVQeG92nsXLoOitIuCguJi
Tdp4HpBzpnWzqTz9USX08ZM3PXppOmxLpxU8le1uzVw97LvcjYYh7gREIPA9PNUE3LIE421OL005
vcPM45QOlkYcmvY181xYWiv5MCmOPMJOQdpZPT08YUJt6dcuwdatbW3HmQrVKkqkCKzMbU79G84I
XXam3b21Qhvp/YH3UiURlLS5iqQ/vAeKIvDGTRl9Wt4vVQSCVD4NenpoOiJtDF3k8Wzo5SlIiDMs
btNJWBTQ4JwkoTc4QeyKfgt3OrZ5RHiyfJayfyM5R8bZZKPl88eHKl0lYNH8DCkDDAOB4JcqKpIB
pU5eMeE5T89To5d7v3SXk0niKah2HY+dLF4r+VNz5/U4pDlFxtrExlTS4U42MoJ6wrLQrUCwQbIb
wQfCZrJN+tl8ZbvRyw321mbvL/lhbotdy4l98KUZeWLwto5GFKPfO1Gr1Qc5i2YvAkrWdrAemfMd
5Z3Xnyfyxza1lyBbQMAFnI6qyPU8sZMKZq+dmzuRFcam6Zb1ag0EBQaNME/9ymmaDUZxkK4RW9kM
QjDLsy+nH9kEn6atepxU8aBM7yYRQvBoaKAuLeBsVUzzaa7qZ70DjXKA3465yMLAlSiolhzkLO9g
fxMSqJIki/L1oCxLO9TlqyPml0kEL9bAuOeATd2QFlORa4PD2xROOLnYRwRDqBCfapeB2gGzC42J
lyVbSZW8Vy4TbzV7jOcE25ux0jtnEi6JQL46clYRNjfDemFmJ9Mo5KUg/G5vw7Kes9FbCUNEoYXB
EMeKUOtxJFdVpvZ8rqVr71wxAEt1MOZeqScbfSr8Xa5P78UA/phlPVPqCG++lbNG17U7y1pephYC
QjT9k2n9dJmgxvVMyE3vZLbvmGr/mYWQ29qr0oiTH1pwxVksH6rIxY51NUQYWV5dSZWsral+zht6
MgaFTuC1+4CnbW+8aZ7/2kk3Y54HgV7yhlBjRj+Mkul43WwAYYD6LHDPWuabUcvyp/B34zpxOHma
EZnR5Nw7soxSJ2CkqlQ2IMqWkSUMQjCHIXRRXtLa8mW8cU04Xqg3wNONQwE7ijIs0n6CkjJOXlMO
oKn5VXfFphl75lMykqcfOOGgqKks/AVAWUOsp1f3XqOfxVR+nQ3moi3uYYZlWGxtv/het6/8s0VF
iPiq+8qMJPQGifVVGpzMzajtjMY/ziYF960yzLTszXPe8MiCUjnnWar5aNVMGB2bIiK5q+FRRnZi
Op2+dbzkm5nQQJa5jPVieMF9rNXg4FYl731tXnfGxHo1uge99Xeud4vMmJDR5N02SGPbSIZwmcwm
yp0xO0oO56SsUcSChkdUCC9dVm96NNYbd7AGUD8/2Oaw+HqlBTHs1J6YzUPuvWfsDE0qOUa4hDw1
22rVmQufJcUhoINaNbR/ZuoUYTa2kNP+AoOcvAcFh5dpw0o4/exvVeYBY/VYeJcpFkjcwiTVhq1b
LbupBeeyq1Aqps30mvFB1V+Hk7B+6Xnpx9JTd8kMwFMuqzxkWrPsHHAXoLjSyCJhu2rr9maMYmeJ
RMkTqqfAemuNNGyUQTjrGvCXA4S3rgAY2QJ9qrLhKBE9L4vzJNRybZdpT+tFEZPdIbyR27bS7ywd
CQ5hcUdlFeDUvdq1oruHJqJYrB0HUqqPNQWV7jBdcJm1bzkEBtIf3sCwnBdb6NRtfrO1jfJXbzmP
YykRctkI4RBObLtFnpM86KOhV7GpN+XBylGv2GwPifuG67x7TXQwUlWxKPTZppwwj27rxJ6dUYiW
ub9N/Ost8u+Sw/RuR329zCMcb9H1Yt+kOy0QIZG5B8vOTQZ5BS731dPi1vbeAo+nwLGMi1tmGmMZ
Emev+uSoUghjlxFRIQnvRcz2c69L0jpXar/VR4CSU04Urmkeg9YotxUwKuVp1yB4atNoSDVkMFAj
/lieCkzbfJeq6M4NC/tUt2gPCRVF6I7zkSjx1+JWtw6ZTSepxq9BQNWEOTlUqPgI30ve/B4iX29J
CZm0LkUOMTYo2CKjM+60xBsPE8pBLO7aqQEvofCoiQPIaDqwZKr8OKvsq5/j7RUZja5VWQKOLXst
ApXuvX7mMWML0AtbjxLfvYoArQPmdKhIu+VEd+UzdXEdFhbJwnWPEKDpmY3tJqfGTH7otZeiIazi
1HzNPXExkinZQGxZqB+ax2XU73J21Ahu+mgBS4Uq0Lqdpx/F4JrbXg+YTqX7VFXQblserR+9gsil
w/9aCfXeppazo1gcIBYoldLOM7YMvYgJJjd32YqELICFDUja260BhziR/22cC4thz/TV6DWuNUgh
ggaw3DqAXitACEpdPriFl8Vla3Yk16QvRiPkW+qXjzqDN/lQ4TBOc6T3FqOs3KEGYOS204nvnJmt
yU9KcVpdWM/OSmaqm+lDtYxiT3LdCbn5OR2SM20XKsJwrFhlldJUnAQk5AR4sBitfhYm+4qFCo6e
8kSp0jNZxRy2wTSGTl6Pp06ERY0krV6WS2+rMQpgLJxF6FTlANyGdON5CnbdoiO3gSZQQ781BWut
NqCpK5E4O7tyIWyUYBmvnBRT7VwLvHXb0lqzULdyqIy5uFJI19u814HIs3fjJjTukEy5zrBfR3HR
JHnRULB3QVHP4eJSNNYCVZ3KZmdr2NXXUhMMb41hFwwDx3zrQzWx/U2u9mh7BH57jvWkVhRj9mwk
AIqju9eK6mQkLewfO62o3ZObJh+LaOrtLKYv+Zqm4aAQmc5JCDafhmwGD7a86hJqo5yDh9GltGVw
Omo1psLbrSVRvgVZpMk+rsVrmRTN2UtBSPBU3KmhYlCCAbkGYpIq+77u/W+Vsi+w7wgDTMffui0a
3EUhh8oKLYaaV/Gy5qjLGhP8wWKuYfXcgrGjYiqBSHmWNvlAlm2/yOeB6YC7xZA2UpgBFslo4yow
7u1hhnOQS3qyiyF7lG79UFuoh2Wq4lzL8Eb3Wn2t9N6EXQCWSGX5BVf+sk2DANGPB3aglRtDXsY+
Oyz18k5g/dcOsH8z+8kRCO1r1yz2sWrTZ/59KKpm/iiTX0GDjCHPvQ+r8teN1fk8qkGHc60cnldU
jwaSB1vhJdZnXHOJGa+liz6ZC486c+P1tRbKBihYWdjpioynjzs0IrjbzIYTl25C3tIaJkm5b9eb
oKnVfpmWgm+j4DHzS9DkPKMrqYl03IujI2mptp4x/+jdjqd1ohO1/F+Urx/CzxHQgXdjUuO6rvBh
/jHpgv1iaY852hU2AlGFTTah4pngotoGdiaHRirEU1myf2eauUV/8UMbi8iWIFx6xsq6tfVGbR/a
otlZc4B6eBTNBkwFY2wb7CsTu0CFULqyLe24kP2S2Mm40ZD4OMnwouUrcjUjy9FGJAnZC637kMNE
aliAoGX6u5UErMTOnuHgA0TVkj54rdE6oDBwjb7fFsQEsrNTZRT9wIpKuDadb47xZLrInMv8JJR7
nw6A0lIWBAgOxcVmeihSW+3FzZtocDU2wmXcrhM6UNAPE1lLGVaBmW/dmZ2QS2S0yGQss+6wRyAZ
9Bu2cEluUOXJX75eDzSc+rum6ZFvU1DPVfdDK8h79CYSlQzvy1p9JUD7h6dThxUlnM6kr3trkiC/
SXtfuOOXqnXueg8NsjdWj519u7+BH2U3hciCRKDNy2wHvNlXub0fipd+1DnGCZDqJXoFruzGyVDW
dsvwXbYOgWXBuMaN/TOfFVcZ7TZ/sUlu8mZ7BfwLmokK06GeL2iDCIcKb9uTM9S/UldchVsve3Ml
yKBTw72dVtbBJ8t1o8v69Yb4dFO+LRIVqmbdTwm6VzGqp27Varg364vgJ06B9TL5pormDOIjKDuc
6wanpCqRGQR2urM9srGx0xwUfQQflSLHn/1nBv/t9DW5SLr6qUKRb9Qp9aTl7XM6IN0+8OQyWJWd
Iqzd9utSwfmsc3+wDPT60I3jvjDkF23CDYEGAKLL+ibU/GVEI5BVtR46yjplTftDVF23Gbh00D/G
KcuNF8QGXuzX+UuikZ7gaPMRDUAadRbstyZcqMt8OdrO+oZJWkajoe/bVneu/rwc3FyjuZPpo+8M
rwG6LILSA7CCMa1j1Q1xO6FUbBdNRUrBoiotdcMhWO56uDlLcy1UjEDUatbQQbDam8R9MPNKjz0V
NCRLNt5GJCb6ehvlYp0U87ZiQVcdokI0piS1LFB6QdVt9S77IKbwWoPV4OZ3v9m9QetRpz9tv9yM
VurEXUHx5U8NPcT6TCJ0ckEjCtZY25fR20+G9lxUUNVCf9SmNtlZQxbJjAKmlphqOtrWGZANivDU
dnUDyQsmNOqxNAnYRQW6jEjOlxrpdr/sRXELyHyee/97TRbP0eVhqfh7p5DOHrrx1m7rp74DVDat
LxN+pu0wBG+avmYRfiAOM3gnJ9Wu3AEk6dYaU503kCTLV88e74t5/hIAFaHhQQ/qOPO2c9yz1JBT
J4X31VzGo615jFOc/WzTaMG8Tyf9W21XVJFLIIkbc2JbC7JzL76YibNGIljf0iUFqlNNWBlyOWCM
267aZQUJmwQL17cSur1pPSZ1pkelxhwbBQ0Uiba5rxzv8dNb9r+y2T1XBf/86Zz7zXH3/3Ti/f/o
rzPwnP2f/3Gx/Ye/7tB/zX93192+/uenu87AKHfLn8RDp+s6Y90wUP/bXef+yzVsanVss9YtIdnA
BPk/7jrvXzq6T52H3r6ldN6iQP/bXWc5/8JNgLXZ1XFmW05g/2/cdbf39Rf3v0e0mQVuQlTXzfUM
N/qHE7lyCmRHgW9u1goeWDkfi1kheJETHIxc8WmUxbn1rGdKfa/0qrAG2odLdmNvsN98nZkAw/TU
2mu8TvJnB0v6D37sP98gDkKGPhGKSuAlA4DJevrd/AccctMMWAwac2HZMmRse48BgHsKsvzIH8yw
QhJEztfi70byhxJErl2ZD0/QYsuB2egNqBmsAkWHfSxs4CDJDzlUdffrL7f8v42LfzUqOjcn/L89
pzcLJkmYpE0yvJx4PouUPu757+8012930MHrxIiq+qOCKliTZb5UbtfFSUusWybbB0jDdVv1vvu2
Ct05dUDdoT35ORQdg4WMRE9BVOwDt6V8cPJ8b08rgA4E9ZdWTnuz/iBN23zwXKd77K36WdaWczIG
f8yoPbs07oPlWwMBk+QDgrcmMd1YJGm5tbRuuPO7dx0Y9Xlusj7ydHXx7MU/0VdpUWPJAmVF2zLj
AV1pWmIo1ME4jt3s/dJ6CFonHwukEDftpsa8tyeN4WUolteoF0H70A/ZP2Vq3h7/P69n4JOgcFs5
JobrP+78qpm10UMbbOpau5uG22weVS/boNLmSOF1geYKDlkjDv1SGue0dZ6XpEQAbRh5KABdHogk
ff/7e/yZ8vX7PTboiokkYG6gdVs6v9/jRrUG0oiFarlB1Tq12nwu1/W1ntf+OvW6dinnrczhl0dV
/1ob5VH/jMuXotLfqsHQ/8H9bv6xennkiCkg/YGQTvJcdPvmHf9LcExbpt0wFvRcc6/XO69Pkkvh
okqcDNp2va8++tle77EYAUulNFmb2i76OJ1L+wBuXH+Y/micLJUZx0I5h8rRP/xpCt7trMKnNFTf
RW27uKd0A2F+Qem03pyupkoOw2hXOwNFCH1il59KS/1TuNv/5VIzBddnWSE2ZAPy/rjUZdOaCvPd
sOma+tX28QTWBmNswGi+AaCFs0XNVBbD8uKLr/akwTCZnhmVFnhDUTnt9u/v/O/2+Nvi9smAJAIV
U7PJdvTHwxgswq2qzuD3BwWdWTIacPwNtIPSi3vbyO6x/diHv/+d/7H3MU2BIwBb1W0FMDyXU+Cv
t3cZ1yxjs7kJN8oXzVFsJlYDfzzaLMV+GVbuot0fMN+Q6y3K8WlYW5hjjJxRmr87OVO0cgOBWGMT
Y2YkjOQxVmoc17f/YZf+DIz+67rgnTL/4xaZRnq1xwjv399piQq+JOASqt6x3gAioRZmw7oYxvjR
lagawIG0Lm6m2gKDVdtZBuLRnXqBt2b40HRMciUKOYhL880Xiq93GEi6Uz4rqius41CP1VUv2kcf
TJUtvju2faDu5np+DWa9u1KaKeBho3pb7OafRnYQx8m7/+3TsbaYV06iFMfk7dD+/dOlgAezsnqy
zFsVHDTTi6feau9zasBTnwrY98V7FphLnzqtgi/RhIQfqX8yvgxnH/9vrtPqSZamdqq8CtoCycBu
ohjbdW3f3OsCnRFCnCdVuT9xlmVnb1y9bWKINSra8ailo/8wOEDUgVa9i6Aq9yjEvkxi6hiI6cWr
wl2Q6/NLgIwzys7t7Hc7RK3BHpkt6LS5ylAEunNsUNk8FcK6iiX3oCPMKrJMJACjoxR+kebj8+RS
rpy3hbpoWADPlZR8PFsZh3EorefCwbsmrZd8wumhW8mlKuhcP/e4VtAZlStkRWdMak+vNR7JweFk
uhmqAjOpDw3ajKdu8Z99rQyiXEdkHTSBhRem2Y0K3StebBxmSDnuMlEfZmIR90zpwQurmupag6Jc
PRPZLjMMN/M46tG6dN5O4ineZw5dUzcl8iLLAXymnQLomjE7mLYFwZ3eDZzcB23y5aU2MQ711mXQ
2RARr9UwWDn2cUvYWBNcxDCunV3HEdrTT/UqIpK9ItaDF9y8+GtV99ybHm494ernRRZuFxm2VjON
UjNRuNhLCJUOIb2Y7/RI4gQcq52Cmwq9sVFgmE4b3H2+NCsDKjRBQTM3ZbLNgnk716X+k6LsWDo/
pJJfKrOvHgrixgGOQeYa1Uw9sym9cERd9mq2yOYHqR98hhrwg03rkghwc0BXhn7ZP2HUm4/BlxnG
216eK50CCnbiJOt8vfmDeByXLlTlUD302Uc3BcVzZ07o2D43GIec4RD/UftQLl6zdyoSficHRtFv
jHeJ+Aawu10fehuPaGc0aQgmZh77NLAO3mhOkYdKKtSW/Edb2u2DX4dBXebxdHvQ88ou7gKt3Qth
Hcy1GT9sm6rFChCRSCDxUzag/iWH8VtdWe6PAt4UCdzlcyEwN1li+tsnNL4n9PMrWBEmSqNG1/lZ
CNle6t1p0nMiU5ucfTUaiLqdYmvOEmzE9dEu0gUlUtyv3EKii+BNjqoSzklhq9hgLWBd4unrGz2N
wfPNs4d7MyptvNhm67e4PsQaUqyyq91quM9vvelIHjQfL6YhE/cmT3VPmlu/IjjKzkPtuFHVCJyI
+vouGV96bLUewhKudpdigjiu5DzsCJB3+DLvo0ZNdXIpUuWkzsXtZUksIIkWpYEUZdz1tvP0+bv1
3nXPhTk2PMN9Gms58F1auShzsDtGIAg/Dd9GAeVLBJGW14edX7YvnCkkZzqdu/v8rhKM6JRZlXuc
gv5nimV+K6RW7VIMfNuqQnzpV5AinxWDZSI+6VbPfhoBqgtjWmPbcdVl9eYFSf5aR7YLgm4UKTuK
0eEQapNjz2yoZzVaxdOc3klbBrihR4c8Bq6eHIanoBuilkC1S6GRXpsSBkVsNBkTmGeS11KkkKiV
Me8sc/ierV6y6caWQDSOlUuNh39ApXBe4ZVCPHZBKOFBD8JeSHYgFQ4XzIPl1WlclcU3WTn2G5D/
RyPJ6kXeeT90mTqD/4wIFWGOOtj4plqno5+s10Do+XWtSh3PXY+SD/j4UfbUnkNQ7Ym+BwcrMK4F
fTDsxXcwHPeAGs27W93iKOpGP+WZ9iUbRxR3Bpkg45TNd2rx0mjSLaZHzH7kySk5k99OduKMdUZJ
Y/r4/BMeyemVeMN3LCi57mFS6f3yai+JCP99PPqkLe172Rm7xEOf5a7F+OzJAFm8pV5qGLxHVt+H
5yxL1Jg9UcipIXEWwGUS5lTtkVEjD6hGcWpvL55RLVuEOwRyOm4RjWTQbEyPg8mav6WOPcey1uwn
HHw7e7SDA8vGOaWN4ZwsYOoNWnoObCWPPQL9I61RGS+l0+y0fFBhnc3BxUoTAPK5TGOjr2NGn00H
PVW/mmKtjzIjtAUPXXoliwWMSfaPShtfiZUxDzKbSF9VuHjR2cpHuwEfRHHSvqJ9+yY6tvK+XQlQ
qeFjrbI+JMNUQhG0yZOheTt9npFeV+OzOzNUyTm2q+OcgkIYUWJby5dUu0MhdhXVcN92BYvc7BLY
QR03mrXOp8pMYvuz52EuTYe9lY4LNQNCU5JQVOpN911u74zM6K6mDvEqR+Xvxx6Wvh0UfL52nVwO
4Mwq73R6hrjWrKujj+1DwomK48qrogHx09l2Tsi5xa5eGVYYiNGPgnpyTmKai9A1LHJd0LtH2ZEF
MdynTrncrxROkU/eYOaXaFgMMkUaRoQca0IJot4XR+n1SEHok7a5NMbdklVTPPh5OPRIsbwZLHFU
58+XCRdiWPYCm3SSJ/FqFvPeCuob6Vir0Muq0+rP2SXXyTRxVBrsCqedLscyS7pzfXshHVHhspth
Fie/e3Rk4IGB7VOoRK3FGSVG66Ug7WJfWOIOwQQPStAY2CyLGT1+IF/AwdZgkteMydE8hsHdlHXj
HW/QI/e2Xp+MJL0jVWY/Ipc1KjP4BvSchv7tEnUzCKTrrcggmwAGCLxWWsl6amShHh30zRg8kidn
ghohhqU6oN8BaScJANVNcZkcsG/Fif7MBPN6U7QYPDODvJl0sdqznrgZCK95mJ2F/2r89txK53tS
tsW1N7TNilrlqSOAYltPS/uwavKlKb0uhDM0HqE8SSopDIVurURHVKIzjhavNZAzzFR5iIQzC9O1
efuxrucgQh36Pp7mTjt2Dt9RF6Lh46Wkd7PLooQSA14rv0L4sERuNRSPItWfg6Yv7loBUV9Z3W23
yeRDkVo8B5n14qvJ2OX14zy76mHVvadBYpT+7AbGHI+rKdFwLlM93U8dv4IqhtCMesh2w9ysrwQK
4dmgU7zD17f+GH2qqco7UttQ8MoFkxDBFPh9+ehWKR+XG+Ax2jnHgA+/tzbu1c+C8k6s47Nxs/Ag
dpB7Jwi6e9NCIUDgLzDTFR8d552zFKgsofQhEEMDxOQMuzpFdLtEZJCw9bh2QmP9TWmc2eu7nzU/
fE8rI7MNeJrGqs8QfrY2PeiKuybvdsw8TWJjdM2XFV/ari/Sl3ke3iF4Hv2pLJ+722nUwdhU/cbv
guWx1RN5SlPiIvHHMv3dFiZaPG7X37dz5u8h7mB5Lh2STig+ba1DfKj5exsRYBSoLaOkhU7To06E
R1wMMyrNFeIl1+YvVjc3p0Tzj0zbyLaj36kdBWN39/kic2/XO7Z86Ib22+cFT1LTOjY1VIQ5kQua
r/8Adty6y9+6HtezwV083rbJrv0nnmWia0M3OzHOZSYaIbcDeTHXVOyB4rtLlYorhvrxqvxa7ip7
mf8p+/w/fj3BTkwN4pWQfY8Iw9+vlo96jYnGosd916O4Ra2LLJJYDdjZNqx1lOd2QpqWV/mSYcZB
d/WIcvHRp9WRGVTBefSMdT/4MGkgMOY2WRJaSK+triJL/fjvb631H7cWa+ANi2FKhmdASf7xZiUT
HOBeSaAhNYfiXN2EStQvc4Wh1XPH05qox8bED5RCN7zMKtjkq2m93aoc8rUkzoWxINDhVkSyZYLe
T3aHjkPNh6C3g9jXHEJmumk5TvX4Y0q74qnoOvqZUaRR0unOR+v9F2HntVs30mbRJyJQzOStTo46
R1m+IWTZZs7FUHz6WaQbM4MeYP4bwWo3uhXIqi/svbbPJYkeDLgvBOhZO/n/f4v6//0WYSzCdxQW
k2lD9/41KR60MRnzlEXxUlFicScfU2kMljx/KDddWSCrmp9WzW1nTL3mr2wRJKf/8FX8eyio+75l
82B4Nv8bV3fnIez/mnhFXUgzYbkYIxoduZCWoD0VrJBjEmPujccSFkkolwOhMbBsmGyvA7Opj/aI
Mdtz6l+TMjIOjbj4D0/A/xlXzV8YzFcXoDLxI8by9//rC5t8iBgFpyimjjw7y1w/l0ZXXEOMFpSk
8XOpZ98dSVwbrYjTddYk1qGTaY/51AovwjXL//CTYoj/r/fXEORi6OTUoF7kt/bvkOQwKgsHSSGn
WoJlpUS3ucwYfIgGEn4L6oljrXftLiRC6FN61Tf41/657fLuUPhZsVUppuaQARy2paM0suyo4Raf
oPog9iD1aYC+eS+SQWeT36+yzMai26LBYjrnv0VFdkRMAe5Faydsx+XvuAU4gkD2ua2b9lFi2n1c
RuDOD+J/y2tSzmG/S4Vgk+5Ze6STyVh3rkmUJvvlzVgaLa/XWtpQXo8pjH7+HS79rYnhuqPxiLXm
7kr/k5/tUyYZy5Y4f+k1T14h+Vbw97ykjv+4TBqaSWZ3w/sQm7/T7amIJObLSn9BVK02kOooVOcm
BT3Dz2aEtWDa0nzFP3crK3TZQeEjavQwjuG7EjpZrsb8oTToqv/pRfvIPFC02Q8uncamGiUD7GYc
8Ay2CPo6ltb4fNzx2yr+tHRlv4cevqAokB6Zfh6fyjCVjz0pEHieBO7crjyoxM7f+aHjBkcQLeTT
8q0Izd/3XoDGzeC80G16CrxE9ho9VHXypF89mX3wJwtaGDJ2UB4KrUTz5Iv6aVZnHtvedrhs3Gib
WXqwzcfks6Yt+i1NfSVSd4ygDlgrK0E3NXpDfmn85gkFgvqyFBArSlP/PRhJtQ+bHNei37RrfSzk
HcQbbA8TwQCVhRk26iNUCTKxUU9RpDvopuZnSI0hpdtck+te8aJyRh/mVBPwKpgW8X4bFP5UDF2z
ISyufO/cwV2V7nCGtCwvVuudzCyqT2741OXaeHNlNp6NSEh2PH5zljjd1rxyKPbZKftzAZCmbv7C
IujvY+OifUDRab7Oc/Bz7WQoI51x7YFv+JGWMRWZ/u1XesXrasGsKDGVEG8yHBukPawmcBcAJ8ZP
iaFeACs+WA0MGbtt7jHDnsbvsXsr7BO1W/KoRObWNyQW35KB9sqqm+8aSvBrX0zh9b8/kzkUrClp
wQf4vn9D1k6D2I/um9d2vBgkbsVKT/bL/0RohnhIhlLyoKp72ophM2Tlb0czUUcEcXiChP60dO4D
Te8xsiZKTsbE62rqtC16c+Lx0GX5xlSs0bIgaDJ76ESRGA5RDTpi6uzpsUGbsP57uE6lF6PGM99T
0ypOyosOsLXCc07lQ/7pkPEC6kCBbEtfZaRwbfoi6N/tariOqdXcgqRIwAIZv3L2fs/oN7t9JS3k
NKG/y2RmP+OL5fby9V91Yr/Q+Ft47vggSryioT2ebeBBSlfiCU9Ae+gJIYnWehNuMLzG5wlsRD8/
As2Q+lsXleW0153oxTNle3ILqUBE0OWdsEetEAtOR2zu4ow64fOfJ6F2u+tk6/6qjKgkYrx1hZF6
p2r+3RJUhxHMhvAydAehiYtMvPzGrZOzAxjMlY7OGzfqhHnAmBDbiEw+RSH5pZoj0JJZw30ESndZ
PrRNXV5C2mVWhZlxEE4ePzsIq5HTPI8qcWlQCfbR52IFqxNzsbZCT9WFf/LOHS+sEI2D7m1tms/V
0pl7wKS3y7XsSI6JYfR2Tk8YmdCSdrt89fkkoECW+X75DCtjGuCWm+9MgFlJ4xFCbLjjG0iBYzVZ
6Knmcdg0BO2GjVd4mJjTHXt3yLaTw+wVzWcGMohaVejbxm7a49Ie5y6T1g7r79/TOsIgYBVmfYtk
7oC2wQI4/yCxRWo74DkZ2A5zOpsi36EOO8VzfQaL4y7sxDo6FnDsxpfJvlL1xtFYQIrUmji2IJIU
ZnPx8BmvJM7I3chybe0rR+0objcitNKr1c4GndD+sidpvCYSRYea3K/JdaNTg5QR4F7iXgzekYup
a87WEBg7laqDUxZMwQmXNG7oscOCGlTlIbKaYi9tUEomM5K10YbVGU9ku5ZFp/ZZhrSxEVq0RWer
1jzXyVNRurQhSzGyVOrzNCfOTO2WyFkNMk/kKncWADWdAy9uLE743napPfIm1FJhT6amZj9gPhNN
cQyoc3e1C8zU0k1sn6X6UVjMarBb7rWE7C6txNas9emXYL69GdsCVX+VvtlDYGy81DfXhZtg0Z6B
NgVb1RMj98elSIqGRN/HRg2RasAEYUwTSAyLTCHu2G1YVR40U0QxYT18m3Tr9zLU5aZxaLTJADRn
N7e4G4wAUcMjovSzJFstHaaZixSVOAwD5WXfmmqylV2O4X6ZbKCBRbg635x+1X0YzjA9uDZ0C9zE
/XsvPsJ6vI5tBE2hz396aaSQgr2ovn8p8lF+acl07YpfRcUKENV3s9GWQ8LEr5BYcdF+SgUBN9Pb
4ta47Y5sJlyslWARNo0OkCLT/0Ct/6T2CSyjJ6PKq1UVxsa0V7XzuHxVHd/3SYdUHoUYjZpQa84U
t+UpMSq+5UF8u1bmHVtz8E8tjVvZGkxjur479bEITy55hLTr7qbFzf6sJLJ+7oDps0iwF0VQMIv8
buFM37FzgPwJuW3tepG78fs9MM74Z46UXvCu3HGhz9dE1WI/mO8xI+vlDmNgB4X/M0jt+F2Y7UEJ
FpHFoBOqbYXooOioVilkooc8sfqjXlohP6Xha+IoZLCqRzujsEW2mtjKtArTe433YVnoAII7ZF58
xFbd7wXRogqDk+OsZFNSTvg1C6HB+gOA+YJ1nnuedeMWCBNCNBg6qwFj7hnmVHltnSQ/xIYIuwOv
A3FNc0vQRBbzAyrhLRoCZx2HyBaXViwUcGmjjuUmxSre1DF6VJnXPBbSOvEb3g3DVL7jlI7OAy8m
xmwjejAdlT51gf8+Zmn/qfIUnShD4RfDxV5nluOrLZiPWbUfPZdVUN+Bb2jan1AXGbc0BSnLUhdA
hNkdJ1EOe8xj1XoZmSTZm+sUuFiVWwFBa0HTFnpxlC2AVXx4JVM2Fd2KAMqB34B/0TjvDj0Ms32h
n4bMANI5r8bycoRiQCjJNp0Pk27+0jpfMqjL3rXRyo4d0YmXKA4vjauVL4bdkpk61J85A+hl/6ab
OCicySkvLs6XVej3w6GIEg6X1A3NXVoz/LBE+jlRNGyp0iAvNlA1k7mqqTqeLNHV/yFv0XKtf0G4
DboJOgmLLRnNF/mq/xpeGMCzG0tH+N3HJeWrjTVl7lIpsJCSHbRlxtU33bTTdKVODmppnCzmgZNM
nS7taHc/NYbibxNwtNlfCOE1z63rEI3iPLgfIrE0+NJ5+CUFHDELxKw+wfyDHbwuKg/Ks+NsQ5XL
k5dj8GM0To6v50gCq/g0M/p//oIeWacSl28Y7kIaEKxsThQYZ6urcWT6ufXoorDexNJI2Trk9UPZ
Zi/V6MIWqKPiZaj9ZC8iKBa4K8z5ftDnD4x11WZ03XTjO2yo6Hnqqyr9/mZg1MCaGFTPTg4vwO1+
B3Y6Sz2oUK3MrO8mTu1Z37OdIARe/udDnCeorJSosaAy4jKBs25l52vy4KPjKA5Wp9xvf8ADN6pu
awL2OAS056vW9azXGum4m2Zqh3fNXS1dna15/l4oyKTpFOtEY48nM24AR8xTG6xrwLw5vyd/Ahvu
QAqo3E5/KXXP2yHIv+lRaXKB8BD6gzBWwJ7bTeHkX3naBtflA759qLHagPy3gZGdMbv6nx8PW6wv
YnCa/XIC2HV0rinPD7lC+N/76oftJQ64IYQITqhWZoRKVVbti09Y+c1KVtq33eAhcI2gvJe9PZ6M
IvEftA72eoleZb+M8thKMekfL1Du4lMloSNW3XRTUfKdwgjFN2Rkjy4wrr9rIebhVzZ9c+M9vpWg
uVZInv/OCKZRONco6e5lPhMafXjIvGXNOXCb5ug24942zz0GvR9t71obF0PE2lLI3bH0vWDF94FE
xx/26FUHUbIcZqU58wl6qKpJMK6cpH7vmtG9RIPLc4Nh5kEw2jrAB5z2id+yo1r2n79C3yGqbz4c
87RTWxEpga8+QbfOTPYCX2R8KDuF2rMU1rOfwAnAzJNeSVvdLZsyOuo1fshohUORLX4kjNfCLgGL
JEFHkkj1cxxleoyMoX2cxAwcL6ZdaeGkSfouvTN9nxTzXcKa1XvVdDs/KeuNXvcjfXi9KvTc/u45
IlE6/1MbK190fxuqaMCwi2ZRcDtByHpM5v9HnPXakQPxAjb9Nz7F4V04uHzKFKfPLFZJh2l4rjzn
YwKj/ThE+p+sMcXZCRv0FCLfa8LHqlQIV+zk6A+nlFDBfTP/iSWXtp9akJTMdcNVKHLv1IPI3nJm
p1cfO3YHbGFjaFN7EnavtjY452eqWSAQqeLQRJ9+B2FsvtuyecX/q7jesCcAJ3lOtUB7F2NAFqb2
TFLP9KOxzdMYp/FrMKT6MQbns25Ssa9ZtbyUFq3uRJXxGBDgctPA6eLAfJ2QTv0WrLd70s654dlo
aDL2fusOgedVcDFKJ76NY+u/aM0akvBaTE07bQYZdttBS9jbMLJjaZtET10ivL2dFNZaTf4BEShz
ahR7G/j19sZoFFABc+bvEyiwTz1oJYMX6Dx0CrotA0QythF+I9WG8VPl3rZNapA+LeZnPUOLnXW9
iYBov6gw8t6kZiy0cG9ZLRAhSTqobeH8c+dbPGu2WfGT+PQNvwf1keYt0j9neEvSWR3aDKN4oKS8
dV7sbJZxeufW+p7oHIv12/yykfXlT/Z4Yywhd7jTTlqcfFVjI58cUbTnqbCfmjTrdsj0sbEJDbTN
NBnd9u9l29at5FKjSQKFWF6WP8WGcakti1C5+aUxSS+4ou4PuT8gPYH2kCqPbt3khrdsnFgrGDkL
r/nT2ERmXZVFf9DTskMXoRgSD/LFmp8Toc3Om9wiGkph08fJHO0pWuubqhgQpEIdosaVL6Vp/1Q1
CCYymIO7aOUGGlW9wfBV0AVUzaEpkMqWLdILwSgiYN9MvOKeOU5yjbsO1WaTfsy8rgsrfSCkdmeu
qjbX3+QANyKu3o2o3hpp522aJPCuUR6765HF60vAPryqktflcl8+eAD+wtq98EVESN/b/iUKc7IT
4pyVkeG/09BkB7UUcI5pyVXQoHywwninOuR9KYL+rmarjr2q3kg3DphBxfrZZqy2dq1BwAnSYacF
GqehQchM4/vFKrZ1xAra2N67bJo9wSxcFzVOWD4brVZdKFVX+PzVE2iT5BhhAJZwe48A+mnXrWhk
kBGGT7rCy29YaB8GopU8RDlOEp4RUKkNMLhs440pYNJ4DPagp7JHHcyc3vbmkY7DWtsOqNvOq1pK
I5vlYJvBA23K9MnVdHdThnW6Lln8AepV2hUvNEQ/C1lZUkXGlbmZPFsBoPZUY73ryemL+v2h6f32
s3EcbmfH+zOCGdqEtqhOCVKXAMmB80s3TJtrz4XgYcryBZEbptSLiKoYumJarHV6s2NbpMmHZRtb
K2EsL5rgtAyYxnCRAqtgJQTuss6K8ls99N0qoQHVxo5Jv5PXnwZjj01YP9XlmK+xrHq8E9I+4hJa
LddDlytzEycO3wpWK6Xp3mtaZbD/U21aOXn7swVnBAnb0eqtyagIQozf3K1U/DGyuD5i1jz6djpc
uZXkI67QXe2HzkUzurek4EcjY6Do06Abj7ntgB0YOVtWYszVesjseOZ3sXxHuLz9259nrO1oqtu1
NfjGurcHWLNG9Nwvb/BAPQMIoMNBH8Y42/J0uix/QmHDK9hI+xRFEv9ear2Pebutu0ht3TbAqhHk
/gUkRCAP0rbr7eia5g0dz64ywv5i6L5z9SfM9nZoXJWffhhzoU1RNh3cInrHKneHrAWAtUkbeL9W
co/nYtjVJCmqvv3aD1Jb176dPC0fWrh9JnlSt+UzWTsWZ377UYvIXZdkcGwGlUgacxZF+L9tffv3
8yIpp8fW6H6UQyOpHNp3LoNghupKnxUxAnn65kf0Strj8qe6DrT1SHgKi9Um2oGNH1aWbdrPg0dZ
MOT+dGpmQZzKpnZdDNpHicUZK1iskRtiperiYCRLsTeK+bs1wqJ8Cv3o713Pe8SSYcSR73rOuqoG
j+ebc3H5sNzIDgkueskNxYJzKQ/qmQ04jupJz9r8ZqgMUVF5G8zABNBlBHc3CNybXj930PP34egj
optPlwYDFsPrKD9mXFt7EWKflzwkRwM7GpYofqjF4OQ7vXIgARNRopfBb5nRlSS8zaPS1BPYsfSq
ayEhGLNYThLvOmUqeW5nqywlqVhb7eTt9UIPVmbrim3YxPbd9aV9Hw3Gse7oW3RAun9I+yoEoEZn
hmV1N8Z1vZ8QqFytvCKZIvE3g6hBwUIguJjSNh7IzvpgRdTe5Uholu1QkQq3sJ9BXhxJg+EUg3dO
b65+JPPWf/kQFTitZMfka4KlSYAO8EbDXPW+W98HS8CACW1MR+8YWKs33QvWAOmGx7DNdo7ZRc/D
3BASqUgc0TT5j7Xle4+1r2Gi8Ni8tEEMwA4tjz1fsymjV8o8GW9Dv9NPywejKpu9aagjrHx17MZr
CeCeemgCjVYHEgrlMlfqDEYm8StaVnm0PYytuFw5BlJZWJuGv3ug0b9arqb2f8fW86QTQoM8R3/G
1u1O3Zj2J6fWPKQP9s8O5emp0W3rlHfeQ2WQMdLr2T7UnoxY+btY91kVDfZp+dAmxpc9eBWnpZGr
Y1lnjDypAZdnz8yRVRhKSw6R43GSlDxMyLujjd7a1j7puEMrza6fci/Gb93X9sZMnVWcSHWd9Fhd
lz8Bh97G1E1Mw3C7LofB8kF3GMyxNynXutt/JV5UX4auH6592336ILqfay4ryhv55KYcLzXkg6xx
tm6VBkcVxr/+6izTkSY/mKsT9C64V8ccPrjEXtXCZd+mRsVQo3G6h6Ywks3Y+wP46LB/YXcfnToD
WrUovjAaWB9zabXqMAGsTDZVQDSY/xhekuxUE3CCF+OHKYWH37uaHl0tH3aRmQ9IFvnLGLjmCjYe
9Xvj0vBOVf8eaKBqceIax+VTJE+nsCVYJauYROJoGZ/4VbLYZG88hanGlGUiZ6NG6h72VneqM/kO
u1699BGxykMEtcy1c/MNo8ZZimzYJllB/QEWHGkrDGBOXXA6v50hea3Alv/we1blEobByY9BuMz3
6EnayfhQz3qSfz5FI7F8mnaRuzeJH69N6l0r7txPeHE628xYv45Z0d+nof8ZSNI2cno9mNdpcaua
PNpCNjJJouJTzzSfY8uuLrVA+KU6mmGdevilT0Keql4nOiEt0BNiOd/ks3DGSGKyNNPpas/Dnaq2
il3KFqtPunYVxNDTxiy3nljAf2hqLM7LP2qnEOgq2k2oRARRLV98Yw/1KSsApi6flp5do8vWABnh
zLVimzbYkuiTJg0lNmDW10iMmzD3mdo2Ob0ZOrGSYQnM5TF/CaR07lyuq+WzOJ/SFwbgPkDSzrUk
Lv6JN4Np0mNYxND38WsvD2hbBd1xmIzrpKaT2xrOrwRssSPj35pe9E+Ox8I6r9vgVBKEpEgHfq4F
BBngy/mofqsUDOe0FHmxPjhAz0TDuSj1nSE4F5aDOwSTuy44bB4UYy0cyVwicW3bZ4oaQFLzIjOb
eggqCRqd+bjuYvVRE3m2KYfI2jPSUx+jNeyUXTXXIQxfCEcKLw4N+Ip2XfvMHUhsqlP9I5z4hkYe
Cmab0LKWLIT2cR3lm0xxY0hhxB9hOD5mGEn3+jDIFQWdf9YxJ618P22/HLs/15iLX7sW9q4deWx2
DECOcyHDoK+5U3kXj3nPz7WFp115Sh6XsxYjA12rnckNOIPczRlW/PcHk6XGqtK/7E5qXOCM9Hh/
d5Mu8tcm64YzVPdmNdqxdndc/qOQRbaL1jikHONmwy5Z6J/gv8d15LjDUcjWebEGCAkuuUA8WjAE
/eIBe031x4yaF5E47bORtjeni5BR9lUEotLq92QJmHjVYvNWx+NTw4Z50yYTKS/zG5DNH9qwqy8W
Cxyi7neyNvsLqAjz5kS5dUO1SRBagY9WQYuxuGM/ypGna6oPf+/SGP9bGqjy0g20QpjJg3plmO03
yJgQVVkk8lWpM5zQ9Gg8zMyKWSnnyDo9jxF5YmVJ3olyMv2cQyU41GbwMdImPzRxkd3seCi3QyAf
5byfd+LskskWNXrl1Gsca/cor+TO1eoGHj4UrWXUlKk+XCsO5WRVM8+UiROcCh1BCyWUeViWAy6i
jbVpYESZikodXAzHeMCKh5qYpN8X2cKN9Pqm3jqJ656FeHQHI3nSwLzlnd6/UHuLp6gp92SpGZfl
YFZuoK1A/OR7E4Ef/iVxXorVqiUIKRjIGrK5dZQR456fey1+XmxeZyCBLv0bjyIYnVylp7+TCtF6
6X2YT5+R++hQqrmMtJ9xeDb7ZmD+rBIYh7l7tixVX2jdSewO9eJmDkSgoktjaqHFq2Unb7r4FINK
3nNYLw/8OJuvLIkPZcfOO+4SELdW/wpJorubE4ptDTpJ7+TmimmgdcvScU8UQ3pJet8Em9Nu7X4a
r4h5P4rOG07QizD2BIV7L2CQBHbQgnbDnwRn152ZF8GFBdJh+beWf5Qo8HVpyM6da6tDkjzS/Y66
9ST9xzDw2bRbTKzDrL427NV3KJPD1SLcX+qn2MF/QYwaGn8Ss4x5XT4I6i1wfDC5lwn5PH5fljEW
AV7X+VgkjoDkmcmdqvUENvPdNezPiUyYlQ34+WqHpH8UUzMjCs12MyE23yzTVnjQdhkw/eY1W+kQ
urcBVqJ2NvmNdc0OuOCJ6wV0epaLBMQx+lgPfbrOM6rSRTIf9TLaJ0PyIwAEd1DKiVcyMoNDzbxr
FWQMXmyZUSc68TcIquQpKDTvjK/vJhFpHsemHi7NgFySKfCWn+xXkaE1IuR7AlCN0lFW1eOifdRE
A9wVrgnaRophHGTqKpA+cxsR3ETZgxHC6e50R3+ilD1KgIhzZxjV95Tq+mMYZT8bjcGMW+kRccqK
/Rp3I7v3t4LaE7iliw8kxVEIrQi8h91wncSMeJncgcWvI6VdmGoHDoOXr7Lr+2uBYG6V9+ExtxUz
c/snREwSY1L9yRpiJnsR+x3psPtT0ZkJ0TZQQb8HDsn4h9DXwhPjruvRiBch2UMegQaIIVPfehTk
BK189JWTKfC402VtmeDffJNfJTN4h1O7An9mlIO7z+nuV71d2ZsJgtnG9/HYWNwUweCrZ1LfoLpo
WAVs8qR2U16Bdw8k/+18N9pkBeZhzEQqygZyYYwJq3pGkxZ/RRULcFTn98ZpJtxArvOgenYehmD/
T7rTJyUpwhmiiOyoOQW9QgjvPXkHmYOdklL7YJ+BzsEz9jFeyEMIZU6jT0WK7su1oHV3fA1oD9sy
UyPlr6amHIeeHa4pj4FBUt4QJ8c2g2kEleOXXlFfTelrIxgOmwyANwhvRtZX39FQI381jL092vND
WQcb2N8pq5Bu0w3euhbVeGPctIK2+cqq9aMZix9EZeQaANHMLFp8ljrjw/67DX4X/ngPYrAY5pDP
TQaY3ILgS13Pj2H76Iig3AaZVjIB9ouDnGafQaD5tFf270gbNg6/w1pF0B7qI3OS4prHHoTlDzmM
EJtjBiRhDOe5HVObISsu40lTf1LiYE7E1xlrhvaMtIkZ6BoxnuDzTBDIHnodTw/RYynnrFc/NHNo
VeuTOSZhMz5YYffkGW53cSM6QXRD5Qp8IRW8gs3sI70/tbZf7thVDA9uHb/Oc/azk6fVumNLEDIG
8kznVACoejA9lB6Vz5y39wWZIXHDkH+Y8h3xSww2go1T+8wIgYBi8zL8HWZkQFnGAV0S8Rj+2jSj
ex9b0C3Fd2l534UGzBvZjkPVXcablDpsmsDWx6z/XdEQHObiJDaBAueaw/oXZor31ABbX2szyFLk
G3RxdOeBC3c/t9bM24yVR5KM6Ci4hhZ0d0tAC64rkipn2s3YM6+K2oQcmJklSdDZLoTFiA7Vc4/O
uJ9s/9RIH1XJBOA7dMfXLCvkfnSoYkuuBrQUlY+JpDAAgU3M70AanrVJ13dZpn4HJNmqjHkjHopV
aNgMN7UJD0Fg4QbnMnZsa7gUh1ADqudr8Ph5bMoHy+67W2B3By+aVeM5fr4eu5obhXNIauyvRcLq
ONRQzzD9esbRkp39pNhJraspndjMGJiMuolYr9gvBKT7hJQuNPAOSaZOWl1SY8ZYEchA5Zce6sLm
6ERaodca0X7VefDjQ1y3xzbkeKpmqCDu9ifJN4ygl5PBqBuSduKYIInuUZR+B5v1gB6FITq21QQf
fStJZbXtauv9gnSRM5sbOYME/J6p5ic2OJba6kymJmH/sr2o3eKeah8U40xOKij0QATMlXDSZKNp
9T4N3GcqQNL7RPVdOpDwsgExi+E0N717C4QerSIytx7Azl8RDf7wxDBbaeJbl+sQE4uAX+eMedaz
24TOkDQjooIy9kkgyqf8F0lk09bynooqSglvifJ9N9jrseNmZVFCit2pI9gnc1xSeqL6kI8m1rSc
jry3BJp+AgWZGD8DWEdhlyRvqkUS2YdWdmicOt42rDgITXDfUca7jza/8wkBy9DZ6ZnfeLFzquRP
NcIiJ6AF8XA9bqnK/IPvYZVNCCLeoCrBQpqQQgVvtBpRoJqde3ZS8zkKSkZVOlMKlBNrNvpwd+w2
WckuNtfIN4g2GH8y9LlMWVlu3chBYxp2IVgxtBwDiRiah3reDqhBi6jdFYrXdfKfooiBnRggKYnm
gsG3fmD4+ciZJXYWvyDDmPQHMQ2/DEwX9GwtKVij8TtjKb1OUpSZpQbC2EbYx1AaJHSky21YQnV1
gtHZyPpn4Fbl3PswxeuwoZbsXR8sT9UPuvKz1QA4ZU1rmrMXIbUXnMJOABBclWyD1jlGTXipoKON
nsV/EPb9g6+7pJVZTbch/yDeBR6pYAYBKxtSE821W8lrJnkJAkJaiVbbeutuYntAFFjPVUJTr4ZW
32ZgESvYn41XuOs+sNlHpxsVl/06yBEvoaAhQjOOnQsmtzr8o7VoAwIobaRLulCYB6PZmhX78AiC
dQ4c1qohEYbJh4i5jRtD33EDArtDp/YMJfoTe96jazofth2+IaOuSEfKgUzw4FAvr/UI8oUz3lEr
fQoWvw/sAn+amh2v2pDy1bLTQxQ69p2kkJ7DCoxj85XrULpywIgRHsVNFfffxWAgPjJH7thuXnvo
AHlCxhmJH29sr3jKVafR4oGmS4L4YYA+aJFB8zDGjbF3mvbNdbHPmBA8xuBxyiy1djJ2ylCnDVIt
0Rczgo/XiZTFJrF+mT0FBjVysI6IR9LNmC1XyiXLRQI2r0PR0oXab7vxcHQG+hV1YrGFs97QBu8x
K8FbDd/4tk+WIcYtfKF6PTEUZWrXTbRwQwHKM6tjY83YDkK7/unwiqIHI4QeuyQHEisTag6MnqMN
OAT+vUhZI2Aatok7Jmq0rrnfVMskJITmRIAMsUBJ8hNJFmpfLSb+zweeb6Dac4hw8/3mWKftOe85
UNssRLnyZccUcZ7jNjTr357bvPPkP7PdJ50OTQnC0gg3yiCsG4kua4OQxyLHnodCEDepkj8GKqyd
RyfJXJJrFFmU2Q8B+sb4RrgPZP6qqlcSsvSGVTzZXgr+XRTk+hWFPJKg+oVkDIZCWrEBGHbTU6K+
kci/FISlbilTEYt7X0icNlHrrU0hf5FAyVNNF6M1OSex/4wt1iWEFevfWDlk9hbxWXcyg0oc+G2L
fgs9E3SyqM3kymuBMmrEuvCgVMzzyzlWZEzPWsGSUiYssRuXZWVVHTzl/uqb8lMMhKADZNtrTTds
DIFmcvA6Yz8wWcR5KM9YvAPFkC/wnXfZcZFbKid+0gfon0BRz2rt3e7fIDDBdDXFHdG6/mDx2qOp
3lYuRUFUUkPgdnwDqODgggTs19f4PWGT0KdG5OSNafRBbjpQ2/KoFLUWkR4F1fvGSJOnqgfcntkQ
KyOMaVWg8URqUDBzkVVXDRZTqyOtKzOs5QHnIrVfFNf4JYySK1N6yE+Vt49Zmc4vgsVtDtiSZ7z1
71Y4O30zY8eW+Mc8E8qC4btyyUXEPzr2RsjUeGLhaidY7gdqcaFhdatJZsSvVV+aHHprkGXpZsyS
70ygwSx1Tcef6G0HmOFr9l3AxZzoTgJbeO6MKyuJeDsVjPzIlGWQn7dHOiafugs0cFy5X0HR2gwz
OExtVVMZCb7York3RviWFU79X+Sdx3LkSptk36XXjd8QAAJiMZvUkloUuYGRJaBVAAiIp++DrL+t
267NPMFsaLfkZWUmQvjnfvxoGT/jemvoTaNzsTVb+k/isduQmTh0Wr/XjaIj2l+OXmD7p5ZQNZaD
GpaKep5g1u1onF8niu3bCWLgZfbyYfHdkzssJ+o8aM+cgQ1HMDwp2dWB/aJGdum0LsyGEH1Yb5y0
g7YH2Et44kAswthhMaYcmY8DDggwhOO4x7rAE6DsHcO27Oh2ezknvzo5eYdGeHun0TQaWJoQ0cyz
JDKTRoCuO5I4BaqcshRUswvqRVCrEXBCSs+6PKWhF/LYQxliD75rsbOjXshd0Fn2biynatM51plJ
AsJnlmwKiRClaIrpyyw/jKSZ5rD7ZcbBk1m5lNjQT7PJ1HC0aeADJIAQZhMV8CxPrINpb88EwL20
PfmGB1OT9rsUMSLDZ4VFX3XPnWQxtUubsnO7+8yD0niijPiawM1wve+yaIMP08PE1CUFBSiy4+4C
WzssQOM6lM0BTlZwD1wQOh6aWsL4hZ5jOtYkVapDQl9DSKwZOOE4gLyknCczzm6XhlB+k2Bd0h5O
iTprIJx1150BsrkUlIwiorM+pHYRDx4N6ijMWJScQu8H3mJKg4Ntqfx45/ZhTKVke+ormOm+ok0R
aM1D5WEzaQb3lATOzBGtKmgnPODxfY9iJ6P0Nl5IqeoUgxuhEnP8ClqLMoQ0UPsk+M1BK94Xo/eA
5E8Zr2ZsUk2UKSUFrAxfPLQsynufSTpqsLGtpT7xcl9jCIhgBcNHf8SBmFM0BmmF/uBuO+M+Wfnh
EEOfmjEINRtyJ2ADevtX7aNdTD7ed0Ze6xELE+Jaip4Yc1CH0rSSkWp3mv7l7ayky6mDpmYCBFlm
vkEiPhApgCpawvHtXPgDusbnuMpbTCiYALMN9S/rxMFrPpD+3XRAnO2YgBMDUdodhb/HXNrgEca9
gXxv+TyPOGijpn2nJ6vecVHBYUPzAvnmAhIsOHZAygcn7NeaYr9tTzvamujlltzf+EUPTSdQcBRG
1pxeMOq6nRC61ziIO97B+aCnBp9C8Co5+R2VXWwGL/z22v5Yw+LZMjGG3I4XevFsMvLJK4ybOZV0
pB0AjKInnDumgvgyfmnbdjYo4NHO6vcWvXl7BejXAsO/ruaRyz7hGXL8E9LvtW2jc1NM3RYodfnQ
TJfGIGfWUraLFyOLWNIAEERmaV+6tiy3NDD+rrrysSIMxPrA8MQrP/D2pfs6mT8q1hZeM5eOJncx
M/O2WS17Bi0A9PE+GdKi44nrHFsha6BjTkif8R4YE/d9z6aboMh2tgfUEnvwtYM/u1sQXOukEOdp
BkQbUVkv/IPbGxNxFX/eKBFTyzAqdOyvzBIUXnVIsywQHaqJe5fM3bDuqHo9RzMtoebwHFp+cImT
6Q0i77RVxqMw4s/Jsx+9Us+IkHG2C9tUrd2Z1yixC0HOwMJqzaJm+Xi+GudnZsnhsTbcV+x99pn2
9GdT/Ujg42Jl81YMPLF4KM0IHZC/zzls0yQxW2wfrDBpaRodqZPBnClZEhwG9tPd2BvFnSxNFNGp
OfUi9Siko0EocGw0svRdYfbdcvJdCt25tTXYQnbK4SBIGPsAhO0uH+OBUC63Xy+yAB/c8AKJ3AuL
t7LPGYMCPjcKs33AE4fhq6CbV1rZKYy1tw2KdmamPX6qsnoO+M5XQ4LTSWOFVhKoePwjT4ppGx0q
6tcTi7lA92JCF7gjV3xgWplg74tfkxoLhnQ6e1cKUOxE2ECz2Nu+tncNjJ6pbsY1vqunCjV62wzf
M5bYbVyQ0CzK8tw2/WHo+/neSnmiAxDOOIyeGP+QfvPpPsB0DD7WB2frD6+Jqt2tZ4wdrYxk6sDN
bExRsLF49nKuxfVALHSDao5XvLDPefeV1pl3EWolylDt5nA8tjj611jTG8qWw7s5pge4ltHJ7eFO
RyX0TLemJZ5Gn5wz7WpIm4+6b98cSi0muoCpWUn7nd+qey+qDI4H05E1td63Sf8j1LE4UEjzzSA3
OqEx2ys7wmapBwfbnGVsZ9knz73nnrDZwhgL6ECYPdAPH3RYdafe0T9lnv7uc5snJui5MIz9KszJ
rSftS1BWcptjeN6Cy/ydD9YTMi+tn441cpfy8Hin3y72acqFom69z+kBQudoRkixLbezeF43A0rG
7KT6JPvslTph2jPzqgEJi86fKtrFkrnnEcBWZSb5vnaTjk6C6TCJPmKltyQ1j8FDGg/rfpGtXI8O
dCuSdC2PnVwTBkFKSHEuOIO3j6WdbSzOhI7Tz1e6Ag62L+0VtFNkW43UxAWUcY+5lAjXXrWn31Ax
eUToaWpAqXqujlZn/cBW1y/FgOZW2D8TnRgHO3mevIxpUTq+Ye/7VTsxf0biWXLQSZKOwLlrPQFK
utYehv9mLsR66mbsn1Mw3U2K2M6d3fLG9jhZoHnzHsnEQqW2CZLbw/c4t3cdkzUslqQROoPjX4mp
lrgZhCZi9Ss3nw4dw92VEt1jiD2C4zOdZenSEZDc1eQBzqZXflkqv3g1jF7XEtdeyz9tnGe4HrJ7
t28CRM0VkGO9o3EJKPIkkeuYxEFn+ByLS9PiQuROqRX327hF+PK4dIAzLlGDwh3SW7ePZiaaMikv
0suvg36pS4D3w2DUBx0yX5OFxMdezR+uSuOrLDB8iD7nQMHzCUuArOK29lObhQMDWa+M35NtvenY
oCTLKUl5kVD0awa8gjjCyub/jr3myh2S+pqezwgf6884VIco58mH89xWR9rB2k3TGP0prRdhdsVc
CG3I7/KLKaav3qzNU++XX4gxJuAG1OJSTOA7yjssda9Qk+1DpdJPi57rDaerby1LmK4NPl7V9m99
abgU6+1tHsMUfsy2HHsf9Xg+By0Y73qO31EaLUCNoFHCBNaBQp7fA7z7E0/Nw8wYthFjdg5N3Ah9
5tW8j8bZMxv9buTqYNZ0LQ0GBVWuk/C4kL9jkXzCZ2WsjT76GszBOVhlREKR/XVdgtBgumciaFME
Rn/aYyZ1uGszmynmlH8mUDYsqBB64uaiqTGIQgCCqcdnsSnFQ9qX+bZd2j4mu70aXXzf07nuYMrn
Hscp0pd4BIvp1xCaBAtpF48mRlrvsdel982qZBgTWcrah5JYaz2mwzojErvppd4pytxtpfWxsPGO
EbB8XpqAd8Zgv0PunECWwNVvOCrTArDnooNI0g/vymg/jJwWS3umdGCakAApNX+O6FjItBivpTjV
LZydWRIE0VC82eB/tTMYNPKmj36Ia0jZCRjzAGSEbdHESD4fsh+nU8wWMKcVraaqLKGumMk7/OHz
lOX6IK2EA19qCNa4Re3OdPLg0xcYeziSOqbj51DJu87rTV61XnOfV/SGhs0S56f2zQcfuJ6r8CtO
KcsGRkU8LjQSuv7cp6FKKTV3POA7NSGaVMxPVpU8qMLc8IFPHzN/eO48dLh+ept0Xz+TO91VU/9B
kqG64Cl9c0lQjVRqj2V4LdT4HFV4i9wmfGa8wcXP+kpG9PcMGL+tv5o2Rp8KRXnpf2hhcpknRZrH
CbeBLjK3rT+NKy9ps0ulG7ycmmp4EDBsr9x2Wa+n300o6IVM7UuPO1uO6lMEE9p5y28slgJjLcJf
pUra85DySgUzNJZMMTVIzDK/iDzM/n7hJV51jHwo1A3nfV9EPys/Xc588S+bDPreSWJo1xa9yo7v
kV/ijFw2zCDVcp1jlDlIdZjrlnc+K/aZzZ0fKyBQ2G9l491TVF6hYq680HxwLZPO2cr6TPvfIyLA
aohMcW37ic3Ui2kjaarv0dZ/koILjz1hOi1/TRHlD2JA+Mwd90cKeznKRLMabK4POrc/y9j24dOF
R9EwZpJlhKqIDltPnAKzdF8ZNN+SU7R4muDmYdnYJoMTHyzMFiSW0i221p7mX/dF0ZPMU8R1PCrN
jY6QgCOd7ux+bNGBB/NQ5xylZkK4Jq6A1TwgIfKQDg77HH4aY0Mk3vK5F2PK9g8ZdqF67pxtq+zf
HdOGQNjfI1fL1Wy2Ww7w+X2PRsq4QnPGpxNG1yZSF2Ygrlx2TG3DgEpP8YxSNlWeo8SEXr7ZdvTm
GCxqafMOH5T4k6XJ0+viNTRmNnyDSja7X2rc/KUdru5Pnpn+7uIwPxVV+cXN7s2faf7AMgv0QLdP
beA3e4WQnZjCoXjYR590EIb01+RoYhOs6DKnGmrCo2T9jmX3i9dcUIeIHJ4mUfNZ42W2xjDkstWq
DUm5fTCm8jGnF8SIZxoEgYXMSxU0Xi7d+tGWb/RTegwvbBm8ByxXKlmu21i0LONPOuLB6SicJ1HD
OrCMFNxWHVHfPvwakVnSWol1etrqkQ+eySXMRA2MZe/sPJczEktlDuUra5yrLTkWODlxyxlxaMcd
9zOk+iWrus+kjMYt7kAkEAl0LBy5X3O8A6wXpf6O+S87DRAgSB9b+KbVppUVW4cOGSYaziVLB17a
xko2FE9uHHpFVnriZhXEzvMc6Pzki/G992OK6bLqhJ6WbxpqhHaNRj333F0bTu5VMdw6I/VsNGat
rRACp1y7N82hvkLiYjrWb+YYN7WX4yBr2lmttWCtkXH+mlAyHINLOmG2oBQvZ/Y2liCCJIGsMD7M
XOLXJudda+y5raYwGgJNp3E2w2YjlnE0FJ96+rdpOE4QCQLbRQhjkLv2hupO2EgFnInGdWfF14yc
z9bW35YdLH1wNDJ4GZW5UYUID+Sfm5CInxrX2jPZDXe6IbnQcWRMzEJwq2/3TlVQ/2xlTP7lex0P
wPTwedtU58E1FkfmHuQm5iWJ6j6XivYk6edHuFZEIteQ/ajAjeTvHk98MHyE3C4C0yuOonCfrbgK
sGIIRFUOH21IPJthQf3dcMWfkh+dqYZt40+KKS4fRIp1eEY4nGofOwddsmswl9uCCro1FaXtKqSF
tg6J1IcSfd7zOZf2Fcr6MAugEkM1cfni8AkkhP8dqwGTNKo0mcutwRohC3Qxf6PPja2d7EeUEZx2
NK6tq/69wD5ZyTB7UlV+GGTXbw0VcvKp/eOIAMBFPuCoBgyLJS3b9/lnPfOpTEPrI5J2cQoWbXCR
UVw1kewYGsprUt9mQkr8qrZMBL3qChSHSAQ82I2/lJkJ2po8OGAbXvejXxoJMUvaEOO5uOhWWmsm
4ateQQ7tuEqt6cAWzAlRCLN87cN12U4Vf5Pn8RoQIJGsd/LJIOsbKPZYf7wr3QhrkIlQ3uFsSVIa
BJNu/FmE+XgIir5eg8jvNq3zjvECz6bXZ1fEG0gbdsVDVjTVumMwV3To5IOryk0gy58pCXSz8U0o
BhN4KTytfcKb7y9TIxwC5RUf+aaxqeTCRF+i2pHl5yId8YvysQ+S92HxJzv+42wZFSG4Pe6oxyBy
wkc3t5lk5/PVzfxLOxrrypTV2ZXGAgRr/uTBsLSyQkCNvbk4FxBtiqhEEg6MrwjQ6b4BrrQKiAWT
ikR61sl8llFI4RBoPgGwbJwag/O/l6AGhQsqUXCAqEPIpwGHCNM7MdekG4aijjnI+uMAzUXGaGgq
omlJz6VDWf33CC9gG0J75yJkttB1qW41QnRNIicFVvf9xBlYck6GN6HIWsKr6bTlX/qwZnbh8SmS
6gUDzlm4kbuZZzBhAA+9QwUijM+Nf5p66irmaFoFafVYUxCxMUqO2lFnfbr0ca7TJ783jB1HHLlj
lVspDQG3p09mHOt5t1jg/Ml/ZT+ujsSkIDA0NmO6QJ1nVgS74xAsIjkeE4py9DT95iqXr2aXTy23
E8Nox0tQTmdivO620dPWUdxBtJbttmAP7khFnSYt7oK2bnaZLl/sxr3atj/fqQGKUxQM2RoN8lik
1CMlxlSsOZiAG0L3iDr7qY8bSBm1pA+y5wYrvXPjxNMKh+HWLW3nRHaRR2HMwq0/jAdHD99mT8En
Bu8KD5N7j+TIeRPNYFPQortlnj1fZgZtc1bYO47BeCcgqnRuah/m17w0PwcSQc/hEhEZs2/6bYp7
wGd3Kvs55sMDUoW+1C4SEpB7QlJjTsQGUQfzzakCnL1rpOegmcc/UrA3TAw/BpCYWGxpOCHChL5h
uX8YqEkEj/jekWO4dzs7glYjXo00uGZpcRV2WOPgNI0NvubHiOBPQg/p2SnQSnNTvOnBXPsTqJWy
07/7pC12WEMMNgn+Ue0H3BkcKTZ+aq0+y4xJT8saPbt8hJOcS3oAvjniWTo0i6vRnSksdxCr+7ba
Ws300vq0PJcd55Ks5B4Q1vk6JsRgFRI3jm6REglwRZGsYA3OL2EUA+cFqQh/Nu7orIlrFEmfyI4T
Ic/g2NsNBOHZgRKuzxEJgvy3UwbeGifXp1FV3SacxU6CseJCHL2QnMVZnucOOz5pcVNvSXkpIPmD
dOUuwp7qxwwahEfVCG30rRX6JwZvu3wx708MOrp4eBSVQT7QtDGORIF3sqsnBSLG6/aZhwkN78Vn
kGlj5c+NQ3bRpMsIZ7ppi8UJnF5STlS+a+/s8U+eof9a/bMZKQbCfJzHhl7vzLSjx8w10R/uaY2a
9khxFxPjy0oERr1JMMTuivap9ssJ9S9JViJ0T0SZwx2hiVXYi/JQCVpFR+UenDnaMqChQLYwEQBs
OgOXvdvtC33xTW77o2tsqxQ8twefHz/hAE1mKoxia9FruYlHj1IxNC+Ej2HW3zAOl4BsV22DiVwL
B849Kbghgkc/Jack78DUMEH29ZzvvBNEnvbcSPNNIDNCtqQ/Z+A0qMmOXUiyvQUuJyOWEHqNyfMr
gd6sdPU4dvo6KAs7O8eHGhEKC3B8LcI42ETc2uE3IGOMlNcATDWWEAmCPhXfo2ccDC0+9bwWyfOA
+B7xh1G+0fSrgqIdYJmi5ZSVj4a+i9AcT6NZP9lRsdckSVnwVEDzafcgRMf11K7pcdbeB8fpBvfJ
pcnIbLh5Bh8BRPG1wdq6UpO+M+peniLHIZntdtea7NvOSx8s40HQLXXOTHQ2u/UPNmen1VwbERdG
3yTiBgxYjvXE3+EHuxvnojIHrFoqjh4I+dKoXFW4/AIIFEuwD1IQbweuOKxJ8HVGPnD2OIPqjUGR
VTLq7m84rjLT7F05s08UvKAhsw8F2T17Bh2tpTC4AJEjtxvPPfh2QZWk9PSeyxMuSw8rZ8GwH9Hl
5eYLFSVLFyQhZw/+HF9KHJxjnPRringyBvhIerffxukwO+MC9le3fPeiXS285S4d+BjOLYm6BOsz
XrVX7EkAaMG7toSnEAVhyPMqcjJL0i2hqpT1OYheaKFdTi76ewQx5Bj+3uSc+8i+1T7iwbYQ2WL2
y0Ko9e2FsOWA5DpjBcT6CicSw3qGrdntx2uW+NsZg9RR4Xh9bUtidjMtfqOEWlGFxCyjGLpBjJX3
FYAK94HZfNK6fAqoUby3DMrJlv+pkBUpC9XqS1ilPjtHRixTx+WLDr5wM3PwHKt2f6MOcG5OaF4n
4xvzRwT5H07NjGeawH5XVaTwOlpErlNaTm7vmJtU4wki/4Mch+lys6TCKqFafUHJDVggKPGwaVA0
RjpTRYfwjc/3HpiEc7/0+21CqCxEhZb2sUbgp9RWaq2tRv78i18rnM55cTkyL1IuJx1O8ySLCZch
lvagVQKPrFiDpQxU7ZKiuX0pZ0SeuLP3olcPM7OU5zHYtyND5yEtjQPU7aNJCclTxRB4TVEFM0wa
Ns9u6V1vf77PsQgEtvcmRzKLET4k28j3HmccjcS+vZFjvAmm0VCNsNoBFt3+tZp+X5gmFf8bayR8
OOn0lTAnpLA4w2R64/eamiAmKA7yuGzUnElzuUmRvw6cp36XFWcImB5sZZWe9pFBr0Xky/Qy6Pxl
aOuBEGvQkrAjiJN5hPx4eGw2sJbQnGpeWCM/nNY0j3LERIUNJHhpy6NaYnY98OxbN0pBtcs266OQ
AxIodkSaelUX3oR5OrsKsx03DuGHs1N54GmnkdrRjvVxwA9n6Er+GnObpBv6bg/KairYlXKCwhsh
yt8LAeRcLxE8AjhwI+YpxSMaj1fA4vu4rZM7XIq4T2N4/O6cZ0+D4++mVMA5mr1nsSRCurZo7kt+
1CpcuVVYQvShssszpfruQzRi3ArxYylGG5sVb13qMm4Zk27+Maac+IrhoYx1/TpBp+JFGqNrVv5A
Fh6uwwLMz60yxAbbP4yD92HaDjeYfqyLdf+XIdKK4lKH0/SQNhyz1RwRuimmM3H39lE5HBZv9CQR
uz1WvQpnbV5EO6fEbMXS456L+ZfBz28n0pIEdPl0YeF4pqW63cRxUL1ZVbXUGlcPlpVVcOULNqRO
e5Bl0iXiTk4Vjx1jbKf2D4YRYZldJt3WkozRwzA9wOJnnEGu/oaHSTR2KjdOryJPtVgXNyILu29y
xq6mLhaThXUCfmyjOvMLtak4TbE9Ur5Sv94A696UgHzMbedOhc3M3uU9GLJkHbBFfp5atQ5LxJtp
irE/tqlDMGwQSKbaRA3/UP3I/THt4dLAAhpwJq4SsGO7PAfETA7ulHnUOlRBkO8cARA6cmK1dqIg
PcmSI3HHAvxgMy9eMtC3FxVrwrauaUTF+Irlk1zDLZaoKK3EVoWjp+IBPPjToA84cQuuyYtT0Cmm
S4tWFS+wrghSlrC9+2EJ64Imj3ehTdp58Axra+YxF+3lLQnjlsB6hirP7yMbwuD2zjDiYFcueEyi
IGJ062tJUnzXq5BJ8jScKkeK1Y3Vy8EuWJXDUD4ZqfJ2ZYsv73/+dGSa3+AOvHvVM/bg8pwfcjv+
wmp+zIi9J2Ol9g4q5HasaJ3m+lnd8RM72unON1x1s9RNlAmCTVEeE1O+VXG3u+G5lIPD/kakG4sC
Z0Q3L+tG/DyWlqK60FzdFkQClaAvStrj2xzrQM31h1oKLsmVj2ZFwHMYo78otarYNoU2L7fNtkqc
n7KPNSSPdLhQpjdcepMMFDRucUjbe0YjFzbpZX3/7y+FT0Eepcr1UD0NaAmcl/glxw1/1gNIoduP
ZjstObwP/a4/cCOYftihr0hbd9gRaj4EcnLsJ6Nst02n9GfZccbFTGhfo6pILngY+AWNoCExrXHu
eesEFgRaAn9I6+zqODiWXh+u56hIf+S9x6jWpWqwUq5AlFgqWnL9U4e+/ZF4zUWbP8YmTH5DtMHH
IZCo/1KD2krCUwt/R2ZM2MIlAUC7zZthwBDHivKBxqu9hlRNM0Y7keECcLAa3hgyHQaBlUBZt92m
X/CO1qucxFtWFPZVJW+3hTakmA+SWvvDU6m5Zk0J7sc65JsoowdoivLJAmMxZM4Wwi6b/tCUV0xl
jzDpDUqCI/5xC73TEOHnQATkRAAyPNAcPm9v6AQdDQ+UQuYMuaf6OBle/FpOwdMEhP1uakTy2icC
lc1LAbovv2gveTjJjt6NDUf1mYW7k0Z69nGbX6sxq9HeSPXPLfBmQ4MbrUOBo9ajNqXL1bgf0iF7
bGsW49ZB0Z3Y6Y7pJJ/+stHSAQJAFC14lXyPRQQad4hEkDT6PlFE5Q2B32Dp3ZhL8/x3w298HeBs
Z1hF0M/o+FZGmwJi8u1/3xzyUrTUCt7rdQZkIi89UtugIduyf00RHXG5jcZ5jEms4P1tL5EDSzLJ
rrf1xIjKERqd55BYAUFocApZFTwohxugneLC+YhOwcWhZ8ToZU3yDc7g0WPFujSEBldmp/yjaWbN
dhg86CjEzrdRpcZrk/+5nXDoWIWpHMF9sobO22W5yM5/93f6L6eHyq/ftCMD9FtWo9ghGIjhg1rX
VDzVtO/c+VbqPKXMXme3porEdCaOpZGFWNMf3UAxrelouSYt76E9TuGRD6Wi7DLM1wkBkw3D45OJ
o+q+Cyvm4ksMiFmS//j3W8BUaOD30fXB9qL6fcIcuJjtwLq0dX0y0qVTBZfryY2dt9AI872gvP2E
NwAmHlyhGqf9IWhVemCLRXgCZsRrufwhqlYeaI5ZShaqR9cgiFZkIcYSln9yxHipVPHTgUbQtX31
EinzigXQRQNy+REH+LVBMv6lHLhbGalDzK1uL6lbNvek3rgz8Diwlkw/yHjDYVv+TR6pql4bXNaI
u+9QC8SlrtzNYJnqcuPG9LL+N9LnL5LMtlJz5QxRsc4HXMxM+BnfyAZlr6aaJnZ+towEeKy2N8hv
xkTI7mznUUc12IJCHrH53KV5XK9vGBmhU+ch0jGuV5x+eN3/ABTh6eA/BhnvSU2DqVDy/vatCET2
eq/JrbGshsY27gnmIifhPmvN6aOPmd0WbXtPCkc+B8MrpIP9nKfxV5RXep05An0ycYNdZjJPgV+z
v2FSe50Uuz6zH6qe0j1vqR0Q5CMbAtjAUNMlLv/vKwvxGU0AtGJu7o3e8QYwvq36Muas3ETeUeBE
IkuZgOJpYB6DCwTw2HKcvN3baspd15glMI4vNzXMVNG2zZNqvxRHEH5I/pgg/Sr8/7ux4EiLx88+
kELG2b6A93U4OMd00OShPBf7YdONW+0yjNY37gC9xMchg6KI5yzZtk5AibfgiOwuWWNIAww0mvG7
NTG1lJm1pjSJKpwyhHLy9z8NkiHoL2ojqKp9s31KYYI0kQccDvJN+/QgT1b5WbZedilBWLEa9dWq
L117IxYEpiSwdA6T5ufokH260SYnhY/FnDr4v5XvPU9tF2yU+kMvI5FUK+dLbTEmBFG7RnocGOJo
vLQE/XZ+4aRHIwxfJMShe8Xa0yxtMdhR+a0a3aUazOBvCxWvD0d0zCAJofXUk85u4oSIXYuTzhDi
JLpdCWrfM49Ujhhzh8V0GMVTGTooqVnzXTeTwRgeLocEp7lSbDm3tfK2arJ61mVvMRI+g1Gr1lwE
aX8boEz5FcLB7bvKRXzG1BttuhpQtvRgJQ2GHcC6sg6miP5oZONdPhUMV2/NPsMFI0pxCLDz7KfA
vSR1l7wU3YUTff2jcwrOP8pNXgCCeH/XHYcPwPInqUHOLskctTu/Cpw1j623U35bnmqj5HFy7WcH
HErT0YvlxeonqcyLMJmVJwS574fQ/0PozEKIc/+UkAofWle/z4nT76AwIg2ETvhSUfOpY3c/Y2RZ
44zu76vOOFCU7QAAZxLK7IikZ57AvY64kBVxiFW7ByW3HOCNjjqS26ISmT67hew2PLrzXWTNDBJZ
yQaPT7eOpz3N6dxxXULPMkbxLUv3qDHIXJxg/IwovDt7cvbPrJEZBBhmXjlr7HPNehYW8/DSWlxS
/dx5Y9lKfyV5/+gUhY83JDoxWZs2Nar+YaqFuvP52K4yxehsrHpvc9vtlyE3Mtt0uX3PU/dc+mP9
IFSDNi04F9xaTmzY98e5M4+3zUwu8WnlmDzGtJZZ1LQsHSS3n52a6IO2GA3eMRh4QTx/m0TqqRKD
xbvsByeZD49Obh2apdaqqa3HdjAIAbj6lFhkwf35ArKk3+I+LV6mcJoBRXCCyrn+yQUuAuHIZrKo
IapBXHwS0FlPPDD4ouaeM7pN74o0tXr8n1/I8lAeaFRDlmzih3CRFKY8/INdTO4IXP9EXrV3aqhk
Tq8JTEpJUnftFb5/4kr5pbHbMBpn7TLsjKqqOsTtt5wq4tI/uQnYhUF4j3aZPpOH6+DNRP4SFmM5
ad14U/awAjjvTwjIWq1LMz/GY0unXJ+H1z7AXtT4Wf3QRYxkLTaNbj3Wrb0h/fkDbyWIaSLba2k3
f2YMCMccbyD7VuRzk4s3tzqUIjCY/tJVdZxTopHsj9FeUg9wrUvNMYdpBpEESOl1GGOXG3dmNU4H
o6HibWG13cequP+LJJZOsOvjjJI1QLDLBTpTSINwfnAyLcU/0HbiJa3AxRrUFVOVlA6lpnl1sylF
hEMRMUR64oWBRtGTZb391BT2rxI6zVoWgn4ujxtyGySfjS73eZG/94w474xWfmYuuiDl23uIA894
A4dXqQHEVf1CFL0tJEjWd0WHKmxW0n3JUvOaxHD9u1JCAS+G4vifHGGtaBixYLri2Q+f4pGZ050r
v2cfsWadYbmj/J3AbKPYfB6y8C7wX4Xx6llvyn5rnRccKitluSuP5L1jY6rmzGPZxob1lhaZ9akU
B0qCbRAr3b4rD3636duGzPrn1D62/eMi9P6nacWlh9QkOVk495Uk5W7kJ0GpBDpv9DZGEt1j3jSc
uEZyjAltJJi3mz9QhpI5OWKsOSB2f5rBYphVdAC0E7DNxl/FNjLHQMlSY7dvdE0yB40JD2JOf2g7
5xnf5pZ0FjtPaj0PY/BdW+62rOAKzVVtrLNIPrR1d7EAiaDh81046SEnKxpVGjSeRzE4k8ufOJRe
6Sbk3V36kPxSHm0vJZZvOfh1s+Ep7rtVYLLlp6F65lIJ+4ipMenoLqheWhIX4Mgy8iMdosu0NYhq
Y3cewoxUe0xPEaRU4TPZbGwmWDO9CE4htpHA1I5z07BNWsZ83j5aRA+l2v3H/7RRP/ztbPnf1cTW
P6uJLVPawhQMRx3hCvHP2tpSNXXQjWmDql1tBuSuu2n5kvkPWctxv3GmmuEVXzxR88X1/v3D289F
Hc2XZoANRuGDv6LenuyoAXJglDmNDrZJ9EhK+/Hvl5rTbTVw7bn9E/5/LhW3HCpU/t+l4q+Z+krK
3/SIlyBgp6Vj+vYn/taKO+a/LCzIFqWrwsbbY9H+MfxuO36T9S9UF+FSmwzlkpMNFSr/rhWX1r9s
T9qeCcvXpafVBfK7lFLH/+c/HOdfGFoty+NvtN1A8L39d935vz9g7T9+/L8/cP+ABZuSv8WhsJty
c4eScvGPOhzk+RCn9oT/IcQqa1g/m0o9pEyRlG39/F8vyv/lsy1sBLF/NJ1I0xeeJ6UABCdc0/xH
Oa8j/oupM1t2E4m27RcRAUmT8KoG9dLuuxdi2+VNT9In8PV3aN+Ic86LynaV7ShJwMo15xzTQppz
05H8YNo9FsQ48OJy4+Mp/AhZvdvDYaTryZzjYQPFQe5813gjOwWbRKKMTj4lE7+H5db+jyd0vjJg
u+zZJPDEvL8UxFg2no2KXqNR461qL4QZbiLV5g3ptAwrZvn9ADb1zcyOEU1AoakDdg0KxWr+n5fA
p8sCy8Terk3xVpP2R9LJDhUH3g0Fh/4xKme1o+4k2HRQJ/rM+GwTL2Ma6X/k4vA00G2+o1gq3kOz
stY4w14R4dVeR1hfWI7UFzZ3dEW4eXLMhgwzs1cAZxmtl6QlWB8FKGDJTHFhI0lWjIZF3nwmuj2q
xnqC9Ws+IUaOtZ+vWod6hV8dIy+KS0yc5byMiqZXLEj7hgrfR/q6SQum4jQRyd10sSy31aIFYyQT
UeDONi6+YDoufjEfrftLMoIipJe0MOpHVKXfBZqDHfAgOO+s0mXSO7fFNgbf4u4PlIspdlIYz56o
nDNm4GDfutXrxFP9kFOBgiSlDiQhOUtr8VKhlz6XreNuALmSJHjtVGs9D1sL7PLJKl9Hiancn/Rw
Zsc7HzK3k3vKSQY9e+F4R6FUi0dHS7zAxDXNF4sV7cHcNjTUna1JsrczcXy5dpCsZR4PRD9SGumS
5aEWbbR2KSvY+5PVvWTq3Nfe+MxZ5YS+19LMwXnea8zhreuqzyywR0Ih/nCyTAOcW+ChXGv91Om8
ftLZ6BF8PyZdVR9hdAKpYQt/AIn7QVLPOXd4J3dsouS1qanyNZd6P0+evVLZgpsaa8WDBbpfVCcd
NOWtQ2G+kY2TtzrPB27QOgl1W5in2LPNU6AiYw/P+9AVjn74feFxfhyoNj//7y+lI347d8QqovMi
w1rNJFdnsbFyJQBM/oaNbGy1xwz7d1KsLMXcXf24ZTggCevm1sbI3IBHtf/cpdiF8SltGPrGrWfR
8+f2VJgU48Clh+y0GWxbXgfXHcJx8XHpGRe3ruePqDH+ZU1a7LOC9LZUhYEsVrJOzCt3wyWGyZNl
McBmODlLFOx9SgFP/fAS04hx1r2dQv626XeZstfEj56NItZvaYay5TQ9XGcT+gfrHawS82wTIYWb
R2rBOmgBLYFc2vyYgsl/LBPGMYnW20y9uLTksiGklCvMyeaROSPfGrEx4Iwbp+M4Rg+ebqYjxjAS
DLIN/eUuw9kZElHxDA2S0EHhfSIGpMTMnZ3r4+iBzq/XicsOaSapZDr5T9sPe6dgxVEOef8QB2aO
G8Z8KrvG3FDPnNCgs+p6VhEV24hUUeyaRdGmHMSpTbo/Dbzprcr1s2lh+wxEbGBAW0Ko/q/QiKdP
YIxc9Xdv79S4y4PddC+ltEHQChRWWjyn56Ux9qmHDJv77EahoyykNI6pZXf/5+X31zJGZQR2Rm/g
IeahMntaOIgNPU3wSwy7p9UpHYozQIuMyT/9x//vYzGa+QkjDjnvRodekzMVgnKD9RFk4W+jYl3E
JyhD6WHKrefMSJKXPil33Hm6nc3MsvnlAXIIOwu2yF2NPSDh5ojDV/VnnILdWYuoOzuLQu4xd53m
n79kj98XG1JMt3TTlixlthWjJ15LbnrT4LyPY5JxwnU/YpzIJ2o8va05+vK78vE3N0XUrn0Nusrw
64akW/PkO1NG85yFNNxHZIDbYn5yXQCjdTNuE5Ijp1jq5tlyMtZhUXpdDBlv0Z7OIMloYOmmb3qc
KHcZCXCrJjBZRFXk+TXjYlGCsfcVVrYYHjrnoPHUS0x/jSd7AjYUxiaZSF7V2B9sRBYcBzUPvsUJ
fcAre9VV775rEVVysPPpsQJxXo8EMylOUmjWF8PMHyPLS2iYq+C0pu4LTQz6aLhSPBByYwm8iG5H
Ga54SOhGf1hmTcmA7YYl1opxcYkUu+MbaK3yNE4mpCa56Leyn9RezCaezQLOe8Ca9pCYxnchyJRz
FO73DhfNzo7N4VW46oVqvvSvXy4UVmilnpWLe3KpguMQRdOZ5lrcaVB1XzA7gCdIHefv1Cdrl/Lc
n3SiFCWzoYya099WT18819yXYvEoJC4Wa19aVYpBBpuYYmfMHtd/8zMAP6ougJFAyt/KMTBIwTs8
TSv21nXXWaeqA8nolOITb2z+PqI14xzsmus4Wdl7Myl24BhincodTpQ5VQejL7KwL2b1rUFLgwX5
GnubhWfUnBPBv0LvGF5LgJPw5NIGwwU/NXGist33aCyZ/e1gFPnj74u2VQ7AVHprSVmrl4t6QvQd
mkt5f0HjxIigLeKrdmzt6r58nAU4jGktaju+TA6TvWqD+uJxeyutIf+yBFwV2L3e2rPmv9LNaDPw
9q6YnQssHvfy+6N0nIqLSO+r9zCnIuwk7vQuXCzUEyhRkxXz1LooO+tYNnz3SMINm8bqjIfAJQHw
y1ItS0KNFpBiEn6oKoN1yTKwdkpeJ9hNT15h5gc3aN8lecX/OG8fIwJcb3ekRN4ZH3pCLoy6Ql3A
q/frjEoz6LOIUTwn17Pb2YfJ6QtMiiNbs6lyQ79iW1ITGEW1nFekGsajIi68weWOYcCFxkPrJ4Au
StQXcOmbuHNbPO3ZWtBSmyB6pUZOLKrsDuSoGkzmWXfw2AnsnSmBkZ8Wy8oYO+vZHGfKkzrLPNlt
w+lRO3LbGktLeK0Qm8aY4f53oN/VwQZlYFL7dxsART78vmDEfyNZwnVqAZExlzi4jMSuLj3pz0s+
UUHF47G1aiQBb2zeCyyelVPan0Wpv5SsPtKKPL/DQzTkC6lORpRmD8H9JR3ovHEcXfHIyr1wyIaG
K68pHknoDsfE8/7+/qx0aH0FsHGeFrwvpmPJL5FOD7SewprRLvEkG8v8XDbXLMhZSzWggseuPSIv
D8/OQLOZM1biT0EZR1TW1s/g6HPkyGKXsHXc0VHuY1ctmxdglbR/kta/JTQN7Rpf+sfAB0PAOjnd
4PAqHhsBxYK3yP6Dm+KaZZnP2EZb/GI43nWJq2/yP8vOvPdkN4tyLsD17YssxvvW1rqaejHvdIPk
rQ/S+QjXiOYQlO8nyye8b5kjmV9p3xwCrExuZX9ccMCdbdNXeLzq+eol5cfQeZeZifaJRbV+ykgS
b9Vk9AT5qO3iO/riUb13XGo688AhKKwQf/DpF7eiEWo3FXzLbN7h2/2NvU1NVa992pEZDofpbCTO
dF7a+YuruN4t0icmvcgzomG3ScnIb3/lKMiwFwnn4fD/zRn3BRP8FAL7NhF5vPb7UvdHNHF9o41q
eWxjoGVzk/KVcPM3MIN430p9jJU14LjxDC5vtmDB7LaXmufVNqqq8WIGSXKiTYx1g4y/LPdOG07a
7JY37tUPsL3PLIlvOKi2fjXUlEqRxSiHnbLuA73fets5ttuDY/V/Rt+eb8STHlIYVc8ChbxiLG87
R+6mNj+hAM0//CdhkLTpH2vkq+uTX3kqwNmGlP2iq7kU1iVWeY+mVi2XRzceg9Saj1FcKvZ4wbyF
TTHBcHFjfFRN+V4TPQ3jksBrVpTo8Un/44wWBcKoE6SUloufx9Wt9prqBmcCFqg73cTkz8f//SX8
sC333GkTuy0iJJG649K25aEyOCiJ1mM85QXnerw1bMioaevoU2lyy1FFEX9QlWmui+y/OBnKp6Rk
RYZ//cO+z0NYN/vjgAyVCLTmLJ44orHo6RUo6krU4axq0Boj80HfJu5TiUdlFmCgKsexoNTOA4mg
Rv/7SLvlT5v0xWMFgP9Y2hnkAAJ7H/iBsdkMS3wuC6OD28QGtrsXfCVmlz/haXOJDTcR/kfgMs7U
dG+twbpf2cUnPmsY23Yv2Bntqzqdb/5oTzeeNeS3S7pstGoAEczxstP3C4D16/jU1i8MtP7KaANu
iJ00r/lQq7Xt1NSEd/WyicWLlw64jE3tXWqdJBBH2gh6ZNNgAWXByfzLKGBO+cuMOYTsQQnCWeCY
qxwPmsAcBac6H/6Mcn4Z70dn4k/5yuqOVCKb/0qKxi2n0H9QzsyVO9YLNLbUCiu08g0wCuOJ7lBS
WY1YHmHQwxNBlLjFeeSY+4E4FT5xkd5wQyD7zCzwfB8aAfb04ZrNFnFPxpBt+5s/j0ik+feoiOfc
ynskJ6vl2Y6yhVCu81FrIg7pzJVMmiOly8uiNg0WYjBUGZxni3z6/Fx0etyZC5x1D9/hUeKTwSnv
PJi6U0+sBZydkdvJCmsewKA42RlLA9oOq3nR9dW9+iF/VC2eBzgBapWWrnwYUvc49L5/ynAkMptG
ny5K+PfiAdpynf94WPFn+pRTxc50wCJDYnmxmKvIBtBGWe8Sn6hiZTU2aHLSVKnNqFOnA/ihtri2
cCKOxDKbV8f3oI3N2aMeWuJgNdV40PYNlpvJ/Nro3F0TR18OliyLrdOnxEudRu/VhNK9fBOPWFjX
u2+ddJ5Rn5B0NbedpBjAT1sBiRaCPpFSBCGpgFlDYPoY3f5QFKa5lqxQOfiRI+tpglqpn8lu3/0G
hXLKOUkqm+j2YGIhVfF/RHMfOcI4edxyM6Ds0D0j2PpH59LnPe2mXaLWOpB3VxhFFVrjBhSE2d3W
uqQ15A9nqq0touE7O+ejzQpo52CEhD0lho3kTr1nlfJaR5M8Fc5NeHd2e/EmcNSvjJrGiiZa7FXM
D7xevnqpDWyp7tqd2VuPRPfP1gIhq8xLvNG53inPukXcq9D1XxbLu3PDzu4d+dZlI3NaguB8tSP9
Ag79Ukp3W/rBLcjnf6JKI2zwEPYSy9jEZu8f5iHWmxaBeN0636mDJNeYDmiN3vFWWWEeYRcipIn8
ijOqYEudo46BjZ9t0rOAnsEM0Ho9jhv0i3txPc0Qd59RpikftnsSyfQL26mBktH+6VyTd3DBsUUC
fjN7ZcYhxvyoYaWnCwTDDr5wY2PL82UtNh1R8qIITmIQN29SFHwtw9mOZ7Fpk5qlu7CRhKsgXhWa
EF7BdLcuedKsaEEdV+b9swhAenR1G/a5gPtn1J46/r44QVof0VOCg9viU3SnlcipzjJqAYpE1uep
C15nmmjXxSi/de09+YH4NAY+zHpMCMYG5/zuDizM9ljSKLbt3eghncSbGANqXYz8UFbjNo/M4Rhx
vl05AitTTSNGWvkg4eqM+M12cPr/2j79ptJiJFzUvmapvvmTfCEf8wwEDh9D0DxPhomIs+HYA5ca
JBNtCNQYKm74i3uY7mxfJ8vujnz7kMUgue0euA35jpnzEfFP8swy9z/kXR2Ji5++8Stma5cNxHOh
Iasu+lBP+kk3zdeS+rcqyx6TuX6mIic9t71zJgfI7cE4IfZvYr8/qwYDJ1SpZ3eggoWiLbcGkLeI
N2A9UCaSf1Mf/6v4xqyGTFM/TPAsEMl+iCiQ5ICy9l06UTIwWITMoxWV6NQDtOrFU9yxEt/N14JA
yclUHeoYxupk9JZjoGW7te6dmB6VgGsEkPuGQ3CkA2hjgjyKbYEqlMqVz13BxINy53XU/GwY17pX
z/n8R+J5RJEf6GpOedTDzKGp0+GtJZzxrF28lhlhpXaKKnjEeJCLqqtWTvMngxO07lr5Q1aCXuni
CC/qhR0FzTrGkAFqzMga1C1d6Q0CMKEMECbfgVXQ4lUkf5d5GI9DFf/oyXPWVZnQVZHS2UTfTNc0
FkgCNjRt8VkkJP54sL37ZvEosXPSQZSD0pp6C9TOI263bwpSh7DrZLu2sbKTMf8x6ZcFSUPbGAXy
H8viPS/pcEkMLBfV7Hzhu2vGZNwM8G1ZaVnf2PhwAFbOi2E64iwmiduDomOjkUDHOvRFI1PkNwEP
FZjaeP62D+i0Jl/N1N46ufNMI1q60Xfir0gbf8uOhYaToE8BoDqfoyM+SEtWmyWDlUSIJsRnHa0a
D9Wprbt9UYvhwh1BUTEb2jgIiMZL0vPpvgDQqAazW0toAJu4HZ4iq7s01Uxsm1ZoQJmvrgZIrTz3
X27X/1obGDUX4DQFe4Q4dxb/1RKPf98b/krO7n6Yy7MNfH4lhmZ4NDvsXO7smVtHztw0YLTkE9bm
bFzIqDgs49J0WBs+6EK2gauqMOi1tDsdGphoKlBe3BDKee+V8WMxETgt6Ifc0F2wYYusbg3oPjzS
0UGYjTiVY9NtRRPgMJ2pQWYROoyJOC7IEytV0WZMDJtJlxMQPLpgvKhOLs8pDo5Vf/dqGk39dUdK
eURYV5UxJDzSeaOkicKoROCx2dX+ATSHnciKFskOIbOHl+R4DK6K1PtgX9hIcYhzbd7pxvSgQfY7
n7zBJhiJght6BH3Oom2jJp9dHjSHTWoWHJt6SHljAmQcLvkmL9/GuAnCqPUfjQSMzTjMTrgkugth
i5p7A4nSjce/ZrGIM9FE96FN3210nAMX0R6rgb3qgIaD1Uo2RaciuqMwMmM0jLDS3vOr8CRx8Qly
lfUUqpI8Qs+xwB5cez0l3XhrzbGnzQdoG/1OcmfAZCdXV21JNJfbPs6v5uyHmGbuvcbqNrZhmRXH
tLuHP8dwGDGXWnb70wtaMnrjGsNDwDo3/0PJ/+fnfb/m4YIrLYYlQ49M3Xa0ksq2X8UdSwCG4dAq
enr+XB1Kj6u6ncp853QGgXXx3UZ9dG70EwV0/4Le+YH5/1hP849IYaobnqTEwe5pV6mts2tU7IuW
OdpkEzRcnyATxcC4V9tSMZANj52RHhoXIxdgGboCWHytYV5bPE2c76lIqlAyrGpRTqsJa/0uGTiC
VSyUCTtZIWpPsUqMae23NfgcL4OHCM9wZcLDXEfwBwarPrNnx7mM8EEuMZZbOhg23h276KXBzlly
AMo58K1FVAjLJVZrJbI6rAuqADPnO8rAZyQKAzPzMKaPbu90Q3CkthKGKMvhBKA/HxzL3J7CFWLH
+nGUnbMm9LQu2X7tvZ5V9sBxrwY0J7ibT4TKq8RTHKIkvSB80fnoMZHIjbkY3HJy2BBVW+75Ukd7
K+lvqMIURshBYRfX+CTBTJowX+6/GJexuAqiRi0bEtLmUPJwPsPr6jbdUk6nZbC7nYDmSueNQXgt
T04c5dFzIgHfQXbUFXkrHMnl0crI2UXa5iEg9Du+WuuB2oNP0893ZuM673WZZetZsLaMraF9NzjI
3JYl2ideB4MPgMHRWfr5Eszm4bdOmxmW4pWEuGsG5ohuynpdiu4PSk20EVUfmi7MVT9K/mQFudwJ
iyOFDOAe6S+P9dGfzPZTl/ZfVZTyENw/dNZfBBbBTlT5cxLMyWHuJhYeHaUOHi1KqWm9udiLzw5T
0dbVP5Z596psWxazG48Yjz9i/4ITQIHmvFugmhz6Piq2KjGHTQt6b2jEFVLLAut4fErdOrh7kdRm
6twYvYUNJ1soc2fe/65uDgKccOfcjnrc1n1/BKjku6m34eDGCqwQ/pY4IPM7+fSYqeVUtuUpaeB8
RCqiGA3Q5ArU0oZzq1gNQlQrPxU3QlyXRIj0X5N78GlnEEFWke8x35OsdFPzVEjqNlp7gpu76O6l
0xbEg+pBlr0m9BmUJxe/L45yvSPQW+x6jl5rb5B6y0h86aOEIKVMqjN1lNjBnJaRzIF/lHBou3dq
ExntfM63/giZ584uKxGKdB5VR+pzVk2ZXBaLcK0ogV4N6v5MtCHdSBny3w0QBrH8U9Mgb07J4TKf
+Eg6sgOT9TrUy8gOnNIHIwK4OiY2so5FugX541tarKmzebCP5swhGk9PSO/YtxgdY6cl7oikxwXa
2vI/p1v6cHT4KF34SDdLyJ1wy+4ZWE73bM9IhTRKWoffnyqLOHiW6U/J1FT3QBkZ7ZnfJkLhMXCI
2fhOETMfO9P5yPEmT9SEClkVFzzCtCmIq+8hDUXWzh7ti18MHo4ZcrSskdoNxz/XHOZjDOtx5XeF
vel8nqLQWoqDW/abWlnbJRfVsxLzctESeYzVMQIFmbwoh6TV6IPXBu26SQCPQV4Q579LIofrHXnb
+/eghmv3Wyeekjec5Dsx+sYZgtolBqZ09PgcV4TprYvLojYpFoeCNTBnvV1XmL6o0/YQaIAgUQqM
c49T3z0mUc07AhbymfBLjYUIX5TvAHhe8IPqZUA/5RBRgpFap2l6dZyR8/XYONwAcZ+zc/VPJvxB
3tCaLR3i+s4N9MfgesPT0prMDBrBkD65nTF57qmGyHMbaYC9+kzhiHqPFYWsp2zQnB6DFDCueQcA
VGAVS42bk8d58jBNU/Jgxd1HMCq5FdR/r5HDthbAjU+ZzA+g8Rduw608WoZYG1wIoSkfkkpv+HPf
+qH214YhbmlZfJFWwFLaRJJKIhqZStOE+szjI+uvvYEgTaPc2vubKUBJg27nl6SD+TDg514bXraQ
nMlRv823jrANh0m44H09dvs+Ya05EeroivVMUF13t4DP/iKXiGO5XRuh2VYn8gv3llx4AnbCw6qu
MTnH1NWUxN8lmKG9mRcINf6XQBQPpHXEo8Q9TFG9bbLrqmHmgOlpAaVM0cuv0WewhD5wJXNXnVnG
Oqk4jiq6tak7blsLP8MU54fepf2v8o06jNRrbrfIkClazYTe+2QG7gHo0SrxSnVJTYhOAC1pTu7H
G45jQc2VO4cN9PVrF9kklSqATc1QHYJFXZeA7i1L/hljw0Zjm+hANXDyIlv7eviJ773pmI6jPcZJ
8kx4UK+2P9/hDk66K5jYNnOLQlywZ9ALsBW+rZsZFkfocYJfTwpD3HInHiZd96Vg0a/ZvMm1man5
qmaKahh9XPaWKwOy1hoMNRd4lj82Rhtfx6xnH7QA2PL3AR7xMB3/zJE8evP4ZYBuKSk/pGotUDcg
kVvbm+WaBdaqnw0dJr4Ca7WKgsq/1TV1y9LmuFzm3wQaac/D9bGFDn3FyMcW1eUw1N4/Y+HP+SbL
AsgFAECtqJyYiSsYzKQcvYoMsgq2kLP5bnnUY8KQw4wt/S7MU++dJ18G7oaHkt/OYOo4GY658Z+b
EQgjSeNuqF88ydl7lXV9b40Vt4qbOPU28S6Z6QttxLQH2jie5H2TOAYJiWlW3ShRa7zGY9gLlxOb
A/pH5e+0dCoW3+RmERbyDHKNCcCoJCyE3V/8xIEIS422ODq4ac0Z9CkVuJNjPzjZHJaE9hb+TIiJ
JVYS3BJmyUFXeSNzGFlbTevupsUIvBpo4w2tqoStJLx6o/L4QZd8d6KpLl5mzPTQxtB14DwBPmA7
sqSzj/kxIgRUkwNL7iZ3IHTFf4RpCRFyq5oR7s6YGtTGpyrlkg12ca41BZtjlVnbLEHOX2qxK1lH
QlH1/8K7+EiEyZmBhxZ8E09taoumItUi0nmN+235/dbSgjh3PjHGunMHILhKNqUlGcZgBAdBw4fO
+bAQ6X++dnDuRMkBc8QrW6XlQKpjNU+uQ+ulx9xHpJXzqUf15P1FlcKC2NCOpzmFpzAX1FMkNLWE
KHwXu3KsUDZQkrh0WPwk1Z7qxO1klj6T6PRZDPNJUPmyVuxHt0ZgEbdUOnQ5DkR6GmjQq7ZC8xDO
Br56fnffkqVLE7rR8EeOeR8a3pSuh671GDsxG8UJ6QkAYpBLzQwTZ9A/Ql/TKzSPaE93FE3OqbHy
sFc9GKXx1cR0qNg19gevmo7d32QS8hQz3G0ToPvk6FKfsEN1piSgRQfEepqWI9XL95eK6oM75eyL
KBdyFQfcFcI4wL772oFdxqHhNy4OAG6XMwf9bb184BHyO+7mhzQohjvwEni1M6D5tFPvscM09A4l
xbhFkmO2P9ALiS6KZQW7zQDIaKqdB2VXP6OsXzCSux+E6igBbR+9/g5/VpHJTtBqtjRT0gqbxdaK
dRX273piBoNhD8+hXdlKj2gp02fd11u7U1VoG8NDFvtEKqd4m3omyLmF3YjuhnUS5+XZdScv/Ltj
m/OTyvzUdOST3MgOBxa2L0FPV8JcOc2p5Vv5bH2lrjHvlTJf8RjPb3Zl7Xgq6SdaZb7MVlLa0RCW
GiA+5Qr6AZWBLnTyuIAuWX9lOgG6gdneur8g2lCNYUEXngUkbYORa9vOIK7zjl1YWdDWMtAnXS67
qm5KFtLmV8sCaVOVfbYeM2oF6amkyYuALdYsuc4LpN27gTg1xuSYKJokCxPUKQDG15hPANytZ509
1RrbXNLKxwBGUVljWBumBP+s0BJoLDPBk/ljibHNenZHZNSRK32jJ6lPCKPT6fdHA/ppiAX8jyNr
7zgM+xRuAJYOsGT+yI01Alqw7vopXAYm5ZLBiF7KP67dhnPSJ/ct26YvZRFy9knf/DmqtzRtEVfs
Y5sBxXWfgr48Y9JOjoa//LOlJ0IYx7u8FDHMIFRjxyD015KEB90BgcmHkcuWNBKu/dehfH4g/Wrz
TmMkDG4J19Qu69+DaYClToJwTTMJWUKLDeuAd4CjW4aBgBq4BpzDzeABgI3YuPYmlb7jadTK/pjd
lAo1hIA5qwnak4t+qeJ4xsgTkNCkea/CGb+GcUxFz2Q4odNW2C3abC1HFm/s4bnxw7JQYxgXfQ/8
GzuEtsydonQSKOTUvsQRaZWhCfam5Fti9gDEsGOdpRimk2MqxofM5LFFAd8KDRzVcgjppSzXZmdQ
gDGoA/nolVsSmuqHaj5YY/I5K6/ct3ltXoIYQgxjdFhL8gKGBidIWwoXaEXFLWXBV0e8l5YQzy1O
9TLCT50m34q2B9rUym5PhPxfUdY2YxulE4ZPHF8b+0rpt9nri+OY8lfrUjWHtgQs1MvukN2KbNGP
RKhbPkcY3UlKzLc4yaLjOebU1OrVUQkGktGt5apbaU/9hbLf8p1mFuPNdDeu2Su+fbZJlZdzGf8G
HKwRo2hxWOBL1yxmep//3WGeSXKzCMMiVqHbEAOE4xPUO3y43ACy+uih+bmwQUYFNzzO94sXbWoR
lBwZPCxcRzcfJoKcNLg21ZXFLKU17S1Lh5kMw5yBcCC4OVeP1UC5g+lIGNRZAkojmVg12AHRq2yE
DKiq4QrJ4iGeiziUlIRgMuSjE3Wxc2vgIDKOAFG2dYg2/c3j6lhWiOBJACTGG/j98BN2U5n8uDXP
JpeBP+nM9mo78p+k8epmvnrc5kHQ8ZCtAOKue/T1FXCXdE8iYs528ZjaHPLZFk1ep8+Lz7Ijnfq9
Ve4jcnBnp20uFe02UsdH3+ZC7mrC4W176pxuQ27LPC3mZJy5Q3MaqfL+c3Ys84W3aAdgYlrFCYyk
EeKsU2H78ix6z+hQOLH+Jg5rWCdhco9uTR0jqmmKbqPx0KdLe80MgHsjaVITOi2LN4A8JsAbvANM
+AW6On0OTs4Gksx7AVYQxxtFWnAGx6LYDnim10ZO1RHUCEItybKhlvGpXpQbNov3UPVOdm7Q/YTi
htNaTs0DY+RTAdceWFTfNhE0qqiMxtBDty/GEWxm8jogpsIhMnYZUe6VlwBsqgv55EeKc5+v34qO
PRPiDMQexR3YtRGi/MC/AKj9TBcT/jgFjvVc5e8UCIMYG7KtKuIHU7zncCkPqdEy8WOeKwP9VPa4
DTMlyd//srUSeZiW3N4Vqur52O576L67+ZYCnDEa9RYH4vg+WdN3qpRipaapBOADMrieVm3GX4h3
rp2KBm1p2pUNoLvM5UE2Qf6NM/MhkuZ0tLMy2zij3a573T0PFBh5ZsnVZtNBThxkFUAQ3tAQoxky
x7c4Gj9cBtkNh9+OBWuO0TnPDXKJQTjOVwsXKlNhg0vFWG7odqzo5I/uemg1lqZ0wJto4mm8kpCX
96ay/N3QWj7eRbSax8MmqoOt61BxVKNIlOninzBzvd97bZs42Gd5w6l2wrhFqQodsvE1LynwcTIK
HWISybWDJuZqzq1Oi8MxIH1ZGDa89CGFlu9QMdgzXMfGHDJjgZkzYgqg2GKxSMVn9fvChepeErgA
9tSXYeHq9tjKwz0p0+bXvrNWiuD4lZHIwufjvNFxDPexcK9iyONdFDc3DGP2PdzcH3KB2Ib8f1RZ
/xp5WXat+/ZINPVaJ/7eN0cBfyy5FBm2GM6EEJ65qXWfAFO3ddfQgSrw+QRzv/Xyut8FGTEWZlju
HDyEAB9pQ8GOc3/SpvQPnT0FV6G6/wa/fXAbMbJQQ8WNs5zbXYY1rBNmiqt3oAS4mjidP7ozHJG5
ATcnHUaEoslvU5eFXoTGnFvwmoKYLJUW7JKTbGGCjctLVo7vY4SMNKUJy7QkPeEv9NeAEpeO2HNg
HHLZdtyYxNcSOONWzvpCvpTjUAN2UfrpeKH8S6aDtRoXqqHAZVVbgztDOMbxM0WTTdhmC0G7Uu9g
s8D7BQp8TH06qqoPWnacm2+rJwUVJEI5jrPhP5JU1HP0WM7BXc+tYrAxoz+LxaeCK/Vr5iG7YmT4
53btXvmlfeO0ETpBXm6zAOo1J46drNIH0+7c/8fReSzHbiVB9IsQAW+2cO0NvdkgaB7hvbvA1+tA
yxlpRnpkA12VlXnyIhcV92drs4FkEq+wkdF36SW36CqPFb/fWzDt5QHSmJQ3nEgqPqsW3+lBSjwf
+/TsKqWqnZIneHZvgogfdZWSfyiiMtnzNNCgSGyOFhB7ufeLdRz7OeWbtewDLkqVay5kN+Ws7eEe
1ajO1gDTtqyfhBGrDC6c2Rv5AV0YaNlA6QQ7BH6ZFRp+m+wrDfl/LQleEYPI9k2u7ghSctYgW8CA
J9HuYBUJVV21ilRvMZPDpYc3TS5yQC4gJed2ZpGdIVxEXpFTyMvD2oCuMtEwcVNv2XuY0Rze6GM9
coF7XG34M6POlwIB0w1vyescQ0EwFtgn0Clf8KzAIcLnT7hQduk8+FAZKL0JdCzX1zBXwbDS4MsY
0fhyiZppJCapC+B9qAQ9XK1JhthUnkQcOwc1ozg9iaRHHaf4kfW8D2ZjhVGgpbdE5zBjC6kPOhi2
O7XBBiNv50Vy9W+KMrQ+7eqwSrd/u6E82A5/qdAJoINZ9geVssxJir8gHxOmUIhIwXyOcPnUv+XG
ou8t6FcWmWq5ZQFJczozo8qRzzZ+LjAU1Jy3SUydfcse2FmOcS3p6cvmnve2DfCq3mDGQrn1Kmcs
x2y5vcqbXutM0IFqAhuoLoklffYYs7ibDbxHk+TdivK7aStPk4SLVI0+ZdOEnq+A4QRDpT03kK6Y
jOZw3XZ8SskkyO3OjyQnym6Yuf+qwMFV7cyPrrmnTOX40zJlw2VdMtwmsiO6I9F67cmCObHX+Bzy
pgUmW8QDdu0eAX1Z300N6tuIQpVBBywq5icYGYaHpdVnxCWUO3VUBK1vMFlhyRaQytbmrorThGEe
nZKMe6aqH2YLdpPOuDKQqrnxDYO+Oq5QXwONGvwUqh+iaR6FM+NuShWAgaqKJMJYbPE0ER2d72mC
943u6XcBPMiLh7h7MR1+9ENHjYcVKXjwwd0lomHHU6iayBzuL2DsfRXEkz+sVny30i5YyX/veugG
Co82/K2yCQQyo1BsOqDV7CGlI5CNp/rMOebRHGwjdeukD2O1eumsub+sDocCwgRHTPMYIofDKjVR
oMoZDeDfTa8qIAq4iBaf3bJgrDYBOXGY4NsC4YCtna+dwRJQAKxXPhI0Q9VJtGvbLZmJnWovOfQs
OjWYSZGqf6tax94UIaqozLdh3YJuqSCtuEpMOwwm8HAR9nsFGkwFWGsuYNMzpPWsMPudNTcc6/Mr
e/Rd8UihPpE50EIIDyk8cIxboIxKP9PfV1PwK8JgDhnhWQxp7FFBe1Z5kxDQ4MK/VgeVZp7jKORx
35LscCUO1BTmNunejNd7ZvV4BWUGnw63eg9nuMUsDgagfFVi64VxFGQGLh8QJfpfXKGRF+q0pWH8
VQMVka2A+mTaYFcO4SHURq46DWzQpLiAKzAu2toYIfG3yo/S7gWFWnLHibYAYefa3rIzqGW54aeR
3IeMRlvfxJpdEzplNVl7MIy+gnw/39e1/qybHI15w1uW4jgPcYIiV1O+Ell4HxFQd7TV9cZTQnLp
SNgH+n1NSAE3JkjNBMStvnLCq40sD5SBiXrJ4nNC2/1kEt5BJ6qP6H8PCmOyQpuR346cymFHdXxH
4+VcM9zDzF7HHnHyjFnpMGqjvVeTWToRC8w8w9B6HwOTcUIiMU+FOr/rumRsFNsgW1fjaNRkg4e2
9K3Kflnxrjw3Nl9OMUAxNImT6VgyeS79LRKdi/BvXKlxZsZUnNto/KOlD1EEJqoRo1FaixuLSbvZ
7iybT1lq6eh63bxrO+VZQUYNJ7iIc8XJ0+60ByHZ8EEdOuecVKIwgdLb7RF70KHXn5tK8Yxpzvy+
WzDsALoDCRBWsoWwn2i+jr/FazICHUp9ZOxjwFlXv9RIb6ejTJ6mLNRrN5SBpaI1tYWhndt3Q8Eo
kBaWdSJ+9TPnMm2/I/FdnNRJCNH8u1P4P+lqNIJcjdZgMCnGctA9Ko6wktrAMTRm7F7Lq2LPvI2R
SDxb6fYky8aHhvgQ61ASwpJDlo748pAA1gUQOeCSEaZ3O9s892zynpwAgkyr9FmbktEt9Phl6SCU
t3b8Ww6HPvuBGVa7dlZ9VWPhLuPMdgcyY6dH9nueGB/EeolK2YkM6ORVSFQisYazKeuFR4Wz7Q5l
7XiNxTVjrjlFDP1uSHj8YPZa56GLg4z+Sj9peV2OrSXwZnMZMZO7o6J5JEr2rer8jVE5MQQn0jUa
qRZZtvZY0wrkIf4xU8PaKRhe3XVwKF2m18pdr5aw7B1b1KWMmQ/xWddNjF7hRMaRdsOal4ttyim/
DyrvoMjeuS3NLjP45KnacAJnxAhGP3FROcPettQvJxOBpZHeYTYqJe15XigDgpgBArtcGZTEsyav
pFiqyOHjbZ9GHTLYOL61AMdczaS3Mdoa574W0aFXy84zZn983l3vVWw4wX1oG3Hi0OtiA8CA02jt
rga30LZnoy2jAE46TLXuPnH53MyAd9yTN1mQNlTH4U8WlKnyKS5rm1YdFhJsB/NfNL2qqioH83qq
2/FTSrDqjnp6nAU5IYOAKQci60/Joj3VDm8mmgUkJ352+IrJB8qVDpO7kLiXm/9yqo7GlS8v6OJa
thw5eDXAg9cjVNKCIxVnXq6I8DKsgEHn3PCZD4m+vVrLEopiPlZg2xd+uLhbtH03CTIPM16bvnaO
saYEYnWoExNNsGJcCLKUn2rMn9ncxubqm2TCvTGyFzPrfvukoW2a7tFhTgOBYbOJdrpId9zb1H1H
ecqic05oHnJr+lVHcwxKblFq/Ik19tYuQOAoC0HqKAc6i/i1YlI0XhPeApqTcc9R+jdrQuEoOLqY
doorIMP0NRNTJGuTeZVKF2uMJYQHy96wgIMarMJ6Mvq6Bi8cWX5Z4xmCK+szKB2l8nvQQCAthvTN
dotQPlAqV+KGx3iAyLVdUDR78iznMedy6/fRcLds6Wn7jawJmNVVm56GP1gVQ8iijnyx4Mk1G7pH
SLcWGeOj0afKLjfyk+Cw5skpQ1c183uKqgdLXtEVZ0JE+cadjgQe/tzmOTAeOUmK4MNcJ6ztbU3H
duG4Dc3e8ormsGycYniTSReFZA6us90AXB9SWF2oKjQzBh3ZH77KCHU404THF7ixskBvXdlfuEb9
aWZ/GMY1dZGszwjaOFEsTifcDiFqVjzkxmWa49d6ZeB3EDHE/FbCUQmLWA8snWrkaMLPoHAzaAXX
cE2/AuPAPQ/foQf6Cj1yr2WJCNp+QoHLkz8WPxQRPDSurQ0W97bsC8rh0zgo+gv3lMaNDpokGc/k
Ju85l4mwcNqOb5v0mmhD87FkJyAvGPU6QbFahcBZDxQX2y3WsoSjsWZ0VJY5xq9mdcxmIsdnt85U
KuNqcq0iEr5CDt6rgPTWtXUjBQ44U+Uzyor53WgoUtDmNLdVnwiMhiV9M9bIq1pvbKDNyUrYLtMV
PqgUknYmFmBtnDOgm9O4y6bkggew2mNiDktTDOfUIvgUP1XRau9NDrNhIjUoM3yAlwnHQYtJbJSn
2gPX+cv6N++dDA02r+bDajJytRqLR0HtBR2M86smqRq1lsqybyUeeZsnkm4K7QZ276MabXjuclIc
+JzQHJ5UHWD8GhW3vGhDZHPUGjfgycBeR1VJqzv2TdbE02Dwr4vr9pMc7MGqGQAmMEscxajKlqmC
TGNew2qJ2JeZGEjEGHGYQOF3cQ61BDvTHdfTF1TWD02TnGPNTi+XmOFiTBNqT4HLoPbteeDz1iI4
E0pM6OijcamPImR/ScfHWY1/k2Gmx26wYcwTVdkzC9npqZYlY9dX82/aRir2BWoGygFzjzwEVq7z
Ue2eqavygbWNmIFx1uc5jZ8GXC8ga/YBvZc2EEePj9HyIDjJnas0/rBXmvLWuUnvRCrZr6hvIqJz
nx0AkoKSVFc24XfmceiMuX3Ah/mJGOc5hY76kGsnrVCpZ+jBVM0Sbqg2luknMPlzA+SmlzV96mS+
ASryfbixHxF5cLblwxrGpvTCHOomCeKoJKglUWXpg7ZzhzErOmUivSQRbG61Np9VExeDiUTL09Gf
TDkmnFdCHBt0b8V9cinW9ZeaRMNStuRRZV6K4k3txJe0UCWTxLAPy9biFFwpim+OUk2PE2YBQoFE
Z/vLrCBrmVa/k9n+t1wNrR2LFc45OfIIFSLouBm78AlfFlsacdVYV4cT2XWS4yMlf/pNavSnupdf
E2dQd9Jctkd55NVrbTktNiMCquLDLj5bfhLvANNYfqyOBHcHGLRt9Be5uOWxWYYpZHGX4RJ6OCmx
m97RadOqnkXP8W4ugf7Yadq6xTD2HkH/NKgs5WAMdF9rwBFRIKjiNJRzteJwkKg6QWmX50ASLaSZ
EalQT+N6B1S+xovjHNWI35iIh8PAk/mInYHsDnBTMY52kBmoDKYxuvAtNfZHwn0TikBrzl2Yg/mJ
J3YCwOfvs9p/a41+pZwcfaBh40jWLuZryvSq2aSdy85ecXBsPzyKGA1ZjXetNMDMSfL5jAv1kVYF
7TRkFMqueDS1xHkYtigfww0Ee4I6h1JXvmm6qEPkfChrW5xYT5VLzclPwmxORU9EZ1uJpzTbDU1u
0PWtPs8j4luaz/ceOtB1RBxYc4tedaP8oS07cTsHoi8/Qp3wA4ZiFXrOvijw4alJDNmi/eVriDhq
YXGWTdLWS+GEeLNBO/hcYl+3mwpUGccDoS97zeYHqhKP6KizCwlxW4Gl8N87kcTHGre9KNb51Bnv
i20iNOU89pHsZBAcVHsXReh12z2NwMIbJS3/dNuMGTcaXGakzEeLVrYeDyyKJaMGfK/GUNmHueyo
Vb9XQD/6zajE4bC2f1oMg3auyQgp61cqZ4sfbZ8ex0JKV6f4A5FFOpqSKfm1jmcVKGlNzQ3ycge+
kWhPQ/ca+p9RV8HYWPpl/CwdvT+iN5OBjhuIZNwgd0TKEq/X2YfTLqoPgvBUYHISr2LqShb+BzsE
joeiqu3AEPoRCOWbQ/QzhTZVzgm8/tKaOHLNXIqWm8NhBfVfyi/OQKGynLEIQ2OdUjs66/aOCtwl
3IScTtLYTB9xiUV+zPFzcx1WQYz18JqSgshy/tE29RN6npNIIO7tgxbbJ4XDLTWGQlgKWrRreXLj
Vp6OwjJI4TrK6II3CAZ1Nfwx63sPCzQrE629UtMa6Cj11VEI1ILRwCtmyEFjLEcmaz4TY8lwAa9z
KzqTnC4Kclz3voaYgJ2EOzj9ge40c/eRY1O/Q8LcR+1nDt/qwZKWR9oceh8POjU14ONz46mIkk95
QPTtzeagxzMTWqMcbVn/aZX116E7dRV0ERvfOANsVERt3dlDTntn3xyianladHt7vx+WpeT60dJ0
WeJNEyhoM63qXoYIsF81DDqADzV6JxvGGpRDklC+KnLubeBux6Y10atrm/6hv/+dn7pQqwuK+i+f
AMvTWirGaUFcWDTxJDrj+GWZ9Qk4DroH7mWg9ylXAr0mQMenTmfHJabPtpxFlxWwQOXgU2TuEBct
B8DdNC96PdBmlLIhmbL4lZyZE5SkUO1ayC+i41maFJ6gmtazOOYqnB/R4gSuZBgsdtMdSnW1Anr7
3gtD149MugSoW76JZM2gKlydDY7urUQSS/qN6Msh86ONeK4tPGXOSkFCCe1Ywcik5wqCp0m/IKJJ
Psn7rpgwa+rjL9wbMxCp9Qq2jSxdIrxW0h4x5qKpcrHzC5zILZSVF1Ux9n08tG7NUSjoJ1T7jqi/
TzZFuHPBbK8nuEERm1j9nsn3ybzpMjOgs2J+M63k5vxv/U04pxusWoSN6CfL81ca354x5mHPqWkH
trmne2VG5EQUdLcWiQK+JbZPUW3/ME1jqF0bFjxKqAlMk1bo7OKeSSlQ3PS7QuLzK1yZfks13gUH
Pxdayt3V9ifDN3ND/BgRPFnaLSwDo5IL19oYy3yImbXSEf/KhPyWAimHDuZjCgakrUfdW1evoZHO
9LQqSoTPBI+c2sY0belU3MvYNiCzfXH/k71Vp6iKHR7xZ0S4S2g4AQ4kf3HFsvx28xOVo7zsm1i/
dDUBj2YImgIHYGIX084STM5U5BzM6gX9QT/HjZCp7SpGLy+bG1H0JORw+kJgXduZUgsKdG2feb3o
Lk0ynLCsD1vlpJqwLOwV/YZfKrpi7Vlr2NmNysTlkF3VVwq1VEeA3OCjRG3aRkxJDyNwRWYmFj/s
uVqFOb8rDo1di6CopNWPOLQjAc+7XE8izDvaCe4qp7zVaAHq66dRqgIOopRqAwoZFydg6AMYbdSL
j50Gs7YWvVZckfezRdPjhLU7lWkswkKYw0ptznPNHkAQPyMGvSP3juzBpR4BCSpAXtSBKVH7YEcM
XA5RS5wvx7gjcRCn5T8xZ4R0F2e/6Gl1WQ3KKHXM9E4Cel/lgLTIjTgXSvQzAjEP5Tu8eOsiWxZm
TNWmvTq2/MEg8pWu0n1SkvUg6uaDk9GCvPsnEtzIpVFgASE3LthOvKmvd0uadgcFKxgUjZM8PtCM
MN/p+AXVF6fUE1Ax59cJIel06jE64xikkydcKW/CPI+y3baHPloR3ZV0AJBPuSFjPM0bugANRF/S
iSUBSbxhQ381qfI64XQtoeMhoHHW5sZE6VeF+7+FZnjsam2i3Vzd8dEe4Urz+y0Yhe4jFfBLJKBJ
gwtxteo1txXzxEABILEy9+WwqICVKChOR0yYoGXFGTy6z8Wu5it+eoAaIR2rXpOOcG04MNdR7Wsj
5r9uzVo+e2g7Ubd4Kv7dw1rznlAlwwnFBBMnQRI9oYTeF1Ise7Ek9Faqa7/vGxvJInHEvl9Q0Lb1
LJg4HXnDKNPJThIWU+j4xwi+noijyidSJt+5kuVht2IlcgtCfJ6NEOXLXSeduDdxwXZATUDE+TSH
xjph7PxJo8VgMTOarQfX3lHRo/hsrjBNhxWwVkbGUNEj49an1vGLMHt+mAhVDwVbt6Y07W5SyFnI
qMFBU44mHmFd3Ahhkp9Novinpauo47032MWzgB7+mOrdPoMh+rZUsXrOazJT///HqFPsneM0NRcH
/qrBqslERYvHwGsHm7VUX5JmMmgP16dTqpnHBGfccUxsGMwJjoeavaCso/hYR5o/ESq+rJX0JSXa
H/yLNBzgCyrRGjZR/S4wjrnF0n+lkg67/wXCoT+Zy3JblPhKg6N6VDvWFnUdh1ChlG8Y5BeLS6dX
rtox6nmRYpQj10+jnl6fIBz2FDviyFqWZfIaBiiCbwoFn1bqBKWOAY3+BYrXaDqdplh+qCbC9fKY
+JpQAHy3xXNecwIZdBJQo8W7mgKQSc+lCyEviw3ptE7F8GpT2SA4tZmcQODvJjTuRuWldSZKbROi
euPSqceeHXsRlcPymXp2s+XN6Mm8gpPGKPA5bGRRuZYinIXmS96+pfbHksRhaT/H6BIr2ohVMSHU
BPBYFHXzIe7okrPsS9/RXK+kYVN/AKvfy5T3xHIJW13fxVhyW/t5jugcz2g54gjitSSpeuZBi99m
moOTuXM525WCsiz6NGfMETM9AwSjXhpMAKuwfTPBE6IeB969suI8K5z4euoAoc4cBG0tuUaURwBu
h3tZizelB5vdD/TGxa8RZUYTlqn4IK0WTu30qBRXZZj9gYMrmOnOLblYiEE79ROJAqwCCFDnigxb
vcZ+yZ9IBdxtt28OClgLgAOj+bHFxC2Ej7qkZfidmuucfttUfFJXvm8rVkDOnxJIK2X5kGxkJsoE
J6ZvYVCCYtYh+vF+lleEwo4aLp7EJWmCunwuTYpxFu4SIysU5jlqtP0R3kXVUSvhOCdWD2IZXyBT
H/nd+8ZgBZP+Jov1KENrLWbqS+XlzsEeiN3wotCMO+gxf+ab9BrD4hzjF8OodnCxArN0I+m7gbq3
J3pQpW/q8h6D97HiGX2UNUJiX2i59bNTae1ZtJwJ6yaIhr+SqCYuZzAIcM1nXFXCz3MaEtsas+a3
ZT8VLbAGgjmR30/wuxyopgrurfwC6KDIiOJnnza3DT3feufwNqy2x3of46nCe+y0oyvVTbgihxQ2
6wVYdkG349SwcotT1nU+SBqPC8Qb4EC6keEmyN1u0HASVHeuOSS2r9hrw5xsPBOQkD/IuXn6Zgdj
0nOcp4b4RFOeFKQ0+BLck5DeE3wfs1uZVEVqZ0Jfo4HpW69RQbY68yCtb6VeXsT6Oc4hLkRPolOs
EIon82NczVAqmwNs66NAC7NokzEIpiKAXTBY7laADCsW9LUtvKz/iZBaHL6Gp+oJdK07YAsscfvp
0Y7ipk8cHAGpsjChZqlRp90EymuYXSli4dTNEGjZqnzpnJ4b9NB8/ZfW5kmlmTI2Llz0pYW2Ss5+
KqDdnEIpTukN6CrKUPXApgxXbzbJjn7K2BWRGmhVdIZ0TRoZ6gcacm7qYZMcm/REymxvasxf4h3X
+T5m+geewayjHWosG5P5HbdPufI1GOtuKB9lRN7ceVaHf72R/mp8ZqvsxyDIJDdHYG8GK5o5fDXy
SZoL/ETdfuRHZT6x/PqgMLziInCU1ABmIHbBsI5dLozcFg4dHzg5ulYtWIRzymcpNy2O99luJtgW
Z4FExlR1HsZ+/CgqNiNEAs7Z+2VeDlr6OhQ/OL5dEr4yB+G0ucnlpQF2zjPnJipX/fSab0CEiQfd
+Oyr5xLPimQMkLpuRfcKPmyP6+MqG0cZi2oEDLpudkpBoa55aaUjD4iX52ciEN4EGLh81htu60sX
UN7gRYXi9ebBLm5VvK82YVRshUHv2xk8zs8Udcy4N2Xj0kc7LslYXo8UEx4tnPAlRSdZjwzGv1tC
WLolYplOWEy/sKGm6XCZsSCUczhx0p5W2VMk6t6LXUVBlTpinkXra9/UgoqwXYnNoSJXqfD72NvY
PjNei3S5eaNKbL3fZ50TtMvPdg4cpo92GF8HEkjOvPgKuqg1+uQe9xIeYcybPoHOkOMmXZ/r3sje
yCK3+uBqaOZibHezOgViZJOiQFrv/qVcIxxE2di5UtlObxsQwjn3ZeMkEa9uYOqJnHJZnX44y9XY
nHtuFigPSMaEQc2goLRUw/icX4GXHK3xtlWlSkVysdqDlJ+HrRZoucHlIaswugoT5JQFHTQko6Os
AzFRTb16UL0atPtYchGOWcf7cASiSaqSF3zYTzqyBdiLPKj+MQF5JtcAOZFdvt458fD77sNCtk7M
OJC3NocN1K0IogTAESyL7Tw8Vkn9kIL945vam1OcBBr2q/w2Ct4kUX9kzPUcEjGxBhwcJTPhsLoU
yeFBLNkDaeadzHKDBQGjfgfx7NZgbMVM4hv4lWIHpY4gdGR+LELzCL+6Mdd6SElunTyUHfvsFAU6
NtMMa7bKfEVggnvDABX+nyKeN/REhi+b4xoXkLACptd3TH9WwCdNcGRqsJQWyo8c8c+p3lolC6um
cPWe1MhA4LflBkpuPYsE68QDUB/X1CCa8t6qkgcYBiwl/koPQtFHtBoBbaw2Dwz6xYJmX7twUdxe
V+CmSGCxfrdsAsHwS631Bxu385ArB3rag1l5g0Qfruppip8kK/OkriGJb14c+6lMqe3jOX/cwuHm
cu8qvhs06QWSBFcpvkRsF0vYzFftuvmyjklpBJmeXLrtqrXZrMZ5T+sxfLjrDHSvTnGBlOUeCAl1
lQhvALvyXC9dDiZxMR7Zkb1MvZTEDliJ+RXftLtRX+TtdJ+BaQi5ZLCCGw8Tr3HBQ730R462Y9lv
7Qa+pNa4VCbmVhY0Fb9Zlm5X6DdZesesZRGFHqtduxyKivsY4Fju/yhgz/FwHdufqP/R5jd6O5P2
hXaCJ8xqYRJze2Ftp6/bH2vC8MnyrS8O/3nfOX/GhJmcx7SG4i7q+bkzv2cZi2ON9iE/FvwZdZ7U
pEdPp9KvflKMezUf5x7F2ShPvXbDM7fRqIIyundN9mBTmlxHp5TeY4hffpU05zyydoz2xyrdN4b8
npq/qUnnsRfZD3Z/NTEkVZaDe03A+pw9W22PmcJTw4klp6qXjsigGdu9NiBQ5x4gu2NTv6jDCVfl
PrYLTPVIZjA27R+9uijVeLCgr5hFESpjBVOJCu02c0EZdPq1b4igphlE2AE+N69RK7qrvO6T0rpC
DPtIVOgcuUN85Xss0KE3qumC6eZSIjgTRZdsmuLy5aHX1aOEgGOIYycOEcpwo+Gtiq69nmPU/pNW
zeO2dCq6d7X/p4P2idE3p0TCvPFOcVootPnhXpKnAgprqTlC+Jb3JSFcX40Mezkh0YWv8f7Rckxf
mayDZsSBZSOIYAHgrW7PFEoYO1nNWX/e2465CfsBAttw63V0DYFhTrzFOe8p/GDbdRJ6yIVlM1Bs
XsJlT2dVRhixC+uhU/geqw91pgd8nn4c6pOVWDuw/4Ty8scqfqrG+kFtU3YQZwireQuVODwh+inn
4TSiP1t+SVGe2kw7duv7bD4X+u8cYVKUgO3AvQP3VsNQtdaHqrIfZocmSlsK4kj6hX5P1Ru3VekF
j/rzjBTCYeWXLno3N0q0H0zAM4Ia4IQXk2CjQxxY5xpBBIs9h+/I5VJKFr29pHFNilbaRLpAhCps
cUos/XNlG2Nigk/Ee92Uz3WtkjScXagwzMOM+MxdhP7ypLvZWXwSS/6Om4rpFGKnzsyvW8/644Jl
cVmYd0D7YR+RsleeCl+123ONH0oz6WFKYsTPAls3SkKk+I7F/t32TzRYIgvVT6BwsYVquAsw66mS
J83J2abJtzW7HYlMwzh3RnKgwOBA7GfQiECsEs/+mUVlt9TKXoJYmN26pAiLfQtddWmMMxzTIKaW
A0d+/J1m8s1CKeBEdQA+uuv098G5OknvQjJzLbb9mhHDaSS+AznhTLYRFkO9G/k7jXzvDJj4nHY/
cKBse8dP4u063QO4k37WzSiVoRmPHOZOShP5tLDtjGW/Uk3bqKjC22Ah9dzb61fTrr2sRgNSwggf
Bh8WrdwXkwaJ81siBd3o6nNRVU+gTgOZ5a+kTqDk4y5DNTIn0GXqUegHmVJGkN30Eebp3lr2tgET
SRoDB8SVZj1TQv0cAQXa9k0Z+mtP+7aJXA7lRMe0hpq8gUDHg64mN4R8hsAZLD6NzFpoUK8yYKwe
ivds+1cd7uDMOCsn0PtaYG8UXxvjiyYTr+gstlzzto6PmyNEmb5MS6Okm3Eg/lw0ts9R+I31YKxk
tReyavic36sy412+eDYKXkr918C61F8onD1GmXnUqDIh1rYO1wLMY27eJ4q0e077jkSJfUxKIAt5
/az1yZHqnWp3bz2HKJ0kHy2SK1GDqikPSO5BJBt7FXpwxnt4kS6rND3NonpM84g9AxT6WoU6uNyk
7fe1NYdjTGYKFTuNPjtiJFY5UsiBe97idw1847eDAgwhx5/BevdtSrEK6Kh5t6ZdqBD/sdMPgJXn
GH2vXw/jzFlRv/f9Y0cTCfgXCMOSfre068qChGuhgMIuGJMTM8gE5LiYJBCH/laWbmYNY90OqogN
GCBTvgFbVQ5RuLDlbH11dPw3I5asAqyxjEtX1muQRBjoMsve84YOBNMEY1zFJN1Eg7dspDhueSl/
NlU5lIviJjwDDe8GxKCQ0kZ/zl6pPd7FGmb85CUyGMoVCCMPbOpet8vMt0nZ2XF1sSjjNknt2+ec
UcVpHoiwzuMX36PZli0g8Ui2kyZ1qMqcykZ3wK0Tj/+6xmBQ4iyYmAQ8f2VJEOwCAcquriBEjyKI
87Dqfkr8ztOYuArFcH3zgP32QFE7B0BcbTNIBBdosVtATcCYNWdHNsbAQZAd6xt1ocDacMAvviFK
THmVF3fdXZH3nCuh0h+JtZxavsl6mq0YcYDSeVxh3hn48SsrGl6zEELpwYzOtJK5qzxfsRgAjbCP
TF6pQW8pp0WAAH6vf5iIw7J0VUgsCGpNdce5c9nlJKzUWLNOmiSfJktlyGNOXR9j5ahBnJK55KQI
K8iE4ZDcObzpbtcHPVhjWnl9iz8Z7jUOzVXYRfsZGnAMuHIZHlkT1NYE7HVY6CZJZXqLm/xZpc4P
7bTj2nKtwURE5ifZDWyCkC6K5m0UOEAexzo+mVygOPV4VXvqbaKHpOqLPGxTshBvkUbdDEcj3ejD
chtkdEC+cUjFhVsO5ReI2E+h054I56yK9irJH6vV93MM2Rvps6mtr5VVb6qqvcMd1qqhiKGz1Mea
5FSDlgZ7ZzDvDlQ1Pm+JkxCs4UFZKr67r5b8R6PzXioBhR7wwFSlEvYOYxLvXNt8jPunnDadtkFc
tkJukFn5z5SAofzkyWftHOauvgFT8SMEf7r+XHlG5Rlvk8JLP2jsr1iRD8CF3BKoZ9GTtfBraiil
0VO67dxme4hTIJfoyDwPw95Kzwrj5ARWsK4FjldgcNwzoawk5j7hSMBpKjQoXF57BcT8tGtHG4yr
81Wky/OqDuFI5q7Jo5Hq1+msS8xgptGdayCe3qxPQJRG+Unrfo1pykLIAMdIhRulzaINHFmZwqmB
vOHMRn8FteBytR/CfJNZjGMKVILCBOclN/QR/CznYmh6iDNRHh+MZt5PA79gc9GoS7cTsIo9eYlR
y2S/2SJZpZXQsVV4qPvXyenxKSZavqNg5Slv2vTQEolOMWAES1ZWbprb+r5P1CfR9fNtqyoL8HPF
aJCwrTI95o2KhxMjz4yPw3WqWg76svyFqzDxLi+/0rZGGdKQWDQuaBnX2wi7wi1us6utZdd4EvpO
GVHoysn+j6PzWG4cy4LoFyEC3mwJkAS9E+U2CJkSvMeD+/o+6MWYmKiekkjgmbyZJ9EjNTw6g1fB
APUFhtXdzLhJzzXbc5zpLeMXPCHbvbaLnyBvvDyV4n3KIIYh/nIXJFFdO/WPKLHxxKSu9XCKThCw
Xmn6w7Nn1+IgJYjGsF13utlurKVm28pi+5mgUm6FTtu2WbaeaXJncDptTaz8Msbm6IOTIbPe94Uf
8+TQVUe4wXlj3nDvC6A+siI/kfNfKZzACkUbBGQtsbT4dPmLQvM83gdUTJsww4j3rbC676oeUN+C
Ck6+9eSWINZAqjcVEug6jqnRrdpg3FrYaHS536pdLC5LmqHKZFIYkNXhIph3FvJ7OvbAnkvgwUJm
TcwH/U/BlH4GGq+ZAWx81v4AWERHCTIFPK6SzKBjh/Ef/m+xx78Y0fKsie04EtCi0E+7IXF/B1Fz
60yr+slAOEPY2hlCyXd9xtmmTyLmSUa0pkHMKn9LgLr+4HCxzafkagPzGhSNZrXgozEAFm2nmp+q
GVC5y2VcYwahb4KMX7XeFEf/FEtiMDUTp1WjuVpDpHAG6Z8SkHoo+E1B5WIHUPO9g/xaQkjUL4kB
NXmWCm6vCQSfRiSItGrhmnGYeF+RxuFl0LmeW5RbuzSczGZ5zVM8tzNYi58ybR1f6aV/WL25nzKt
WVlB8F4NCXsS3BmA6+a7bExskAS5WBoo7wlZdLQYOQYz2aDKg1vNTDfatP0XRZTqTdjx0RepKZVV
yWPEw/xnijepLfEdaj2PkARKcn7YeNmW56LuHVriaLYGgeDU28YMnoMEi8sIs70dmYc4lEBVI0so
RvyKJ9za62R6Rcxwea7jH0t9V0aO/G7BJiQ1J2Uyx602Z+pqwkbV4+cESw0Us0l3eokEHSwn4hEw
l2aYL7oz5OdJsU5Z1e5VJ2X1I49bVgq6IRTyVR/jygGFiFG3S8UmqShLNWb2zTEyFSSHtF+ZBcE/
nAhDF32BA2fBGofyqHbvPQTxQBu+M6327Zidr1ZDdnbpgPd0paXNbkZUdFprI2btJNX1VgMmohnZ
fhLUms4Q1kwssNpFi2pE01ueth7Ru30ZP7vEptVdrFNMr2GfbRqLDrrquzE1SJMKpqZkrWDbgh1g
qRJ/7T8D4GyjVnu7IFbK1S05F/Bl3KgEUcgG7RM7WnNe3+gIvkn4QLohJT1tKva1Opvw37Ntl0+C
I5RRUyg6UTDDWFySi7sR38vY+eZ+nIMpMeWSPNb3qP/Q/oCK+lks6gUPlpMM5Gq2KT7tuSK+8GXZ
F6XBuursaXhgKJGvwkK8mVG6hSRFrqf2rP4tnCdfbUEmBz+oaS80ePt1bB0aGsZw8Ta1S5BoE7cB
Hy2TLZigaUr+ytQOcSRvnTbd9JQEmM7V7Lqtqj7r+S9Vv0b8ngNYqopLZIB+HCBYKzVVdmFwVj7y
itPDWXLstaa86oRmRnDvy8dUoLNU9msrcygTp2ZrEILUtrL4StFdoDEigzNvTallSHsXNsh1RmTQ
Im4WIAeTZh2x+M2E/2XtDzQEdnR2JxrcKXp3Yy5+cYPvOG33iv6SRoBwsFMNfNzE7kj4Ofce2SZN
mQ5iEhfFuIK2udfoZbU/rXxbJDvTWGeOGwc3rXkd7aPJQxUt2O3fwp53FSQxumy4rCTHDLVK4uIW
5+uQU0MBvdGOxyu9pbO4gGRxw6pwKyrKJg1IvbipunEdtKfteLH98r/qa/mwMtBiGDE3HDYXP4Ut
TNcJ7j05FSPVcHRgJp1G2nFnLw7p3TMfdnlW8xpTxLzXO6g3aXEqwN1PCvwXnqhRewi/QGJMI9pc
wYlGGsbpQt3VmDu4mmXBQAyNGRyvgZycuGhz5QEMz3uJiIKHjL6hKEbksNwqouPPwX2DDUzXLJ52
7OfSDpjHZSpnn3gMk6fcS3WuJhzx859Ef6NahLsgmLMO/snGHBwsEmteJmG0bp9+JviUMu2NtPyW
EluvxaS8aiSZ0Y8GZR3IKPpi321LphfzRK6TpnhY90HO5UY5jpSdcsheh/pRTCgatnKfU3vjDOJf
xSW+wMyUkQzYC5i9PXoSFE53ZNacYpAcD23+AWNhHnAk2XssF4TqFoceNngXbYqQiFuWGOqgfzoC
8XujZyQ6qy9gNYt0JO4KRZy4PYcOOAn1LgMOr6TybAZ3eXbC9WQb5Asi3pHQ00t/Dq5RTNtDwoPc
rIJ2YFa0pXMFii8iz7m0b7FJRwQpLCoFVnxacbjlDG2NJ0VCdZkfZ+YD97J+s6q7is0SCKUraR8N
eK9GI/6EwcwOMFHvpKQ9Ar5n8vuaMKkDVLVmVA0x+DdhAR1bCNIxbxRmV/lL4oSXiY6N8lPC79Rl
bJzYN8eeZD7DDAcne6mcTeWrzj7pgvTkYIvNyFXVkuoTxa2BfNDAIg387CeRfdSKsXE4v4wlSBFE
oUTF1VUDnck4cdk/ckjWBU1CTqM149tVQBdzOfA6GQRhoEU0yVJioTxSW+bLKbmFNIc6ai/zpHMd
cE5dYlGPyaRWDo96/oD7t2GfQXcGYRSTl6tk/K3PXu1/lbq+AguO2nQfW+NLkynbBLYTt4tV0wXv
fVK4RjqezSr67dXozUqWthn0HT7EweFIFWn4iSZL/I3giOOcxiKwJMHBGgHxBlbNLkZJoDm2Ht1B
t4CArTxf+1Zbi0L/hGx+6xYqJie66GyF9sZS1gzO77YgQRc4tHKqmFRI2yUrE32+r8fj5CScdYbi
/1FR30jkkdgG7YqzKTmCrHsKzI2AXt5SjDmK+tUr5XcPFznrsnORc0NkT81DsTDmmS/F+0j7VJU3
swqv5pfS3RrCZ0H7m0mHQIu+9VbeU9dK5Nj+GKRxo87LUpl+JCNlP3wyLOAfrUBs4kxr8TQvMV/G
IT1Q+YAqUVmk14IUN/NbRP+GC00f2cSEyn0Yx54IMew4iOlV5fAIm7vQ0bcC2KcjV7u6YSKjL4OS
D1nJcBhPb0OWvoi2vEuD5cu8dYX21UKjMFTBjcU+zOOXIkD1aFCjymEXw90uwBOY9syJZSWvyt/h
2Jpwet1srfauCHKMtxV1kjaz5Xg30xfaV/eGeJ7a4OAX0SV3Iv6JbldFoKLqg7Rk58jeqsn4gidv
71TCrY8vg87dkUuO3EtXU5nJy2luJa/5CCSL2rBLzsCQmRaBi0NZGS/BxIxo+uZgqHA/9jqQQzai
Onw5RuD6zNGcCavdnBuppyop5sDarXiG4M5FC5mxwjnEv3TWcxM/vMJuL5NuCfV/uAgKovQ48JT5
EjmuFqzD+qQle7n9yBz7JsdbZ7pjAec8GyuHuTHh6Sp+Aoy/PEZ4CSKW2bn8ufK+baboSe+Qh5P4
IExrK+V/HYWiy0vRx29R9TBI7BRArcJcY7m/YFSFb2FMa8BGBhTFU55f6CVlAIKNzVJ8K4X87BEe
N2uyTnAiBXsnTXqdTNTGg81LlMhiI9E2LI0gURlnkWalt0ADQHNLXlm8SaxLQNaJwhholzgg2cVc
S95yci1wC9NV8GAwbB55BBpjJb2qv069AW6wpghCFq7KOS99OJhAV/ERwwkTaXWHHaL5SzT1makG
oC1EfxXuiEMQ3gZLIhTmytWV+nXfZLezqNXFJceQsrVuXa67PxmTwMiWd6rCN0Podk1uXa53dlS5
tAfsspIwlRgQQdnrRbbLU+yUkF4NJfQUpBKHwQ87CkLBUPnU+2Vd7MXk0X0+D+XEVQFP6PhMcc97
uEmzxg2CVX7V/oqvCT/+pcSNCWBE2se7ade+jE8Cp3Pq2RyFK6/+QBVwsDP37kf4Xr7wui2O46uz
q6+gd1dEWiZCinfsxGSy9ewlxLcwsJPzPV4yOAN9joWon2h9y9BOyCwxTeQsOTE4G5XvOCiRzq3+
T+o97XNgeFt7s+vsMQqIF/2osAupRJ4pOnOdf1w4HAjtWExRPhiOACH5za9Y6gjPcfErpDfY54x2
lWmt1yfzURKEsbd8bV26Hyt21lWzroiIkizHHUClL3bgCWj7qvib3qES4FMmd8ExdCYOX6wd7SNf
kis+ui/e4XBFGrewbcxvPLscglacFXju+dH6mWIefkB+FDLnYt7UjAizPR11XcbPhOuQ4N0mqDyp
fJCpwR5AhnMIj5m8dhSfK+l66Pd6eJDsQx4d2P2qacehOOzQjX2pOuASwgcj4Bvt6Zyv+AIhw7Nt
vpeb7kRIQg1WrfVLyNf6Rx8cjtkSytjgMzlBRmG+Bwmvns8K4/TwVFvfjY1yOh5MAY/Iq+Hh7HC7
KsZ50p5MlcPsRW4fWrUx6mfD3sVlNHxUn6XuG/ZRGJe03IXppa35EUY86zBzxCWgKNc+PY2QN+GN
2vbc8DtcAYAxOLUF/KLmQ/DfSvUujaccWr2JDVj5CbKN9Fd1G1UGxremsT66sxJhkEZmI8DHYTB2
cazjYmPakv4oOBWBANnrJ86CVn9yGehQpq0TBz8cJ63BgrU1oCpvmR7Y+UnHj08GGVrT7JK/0ZHB
sGoq2yClEJEb6ibNNqS3a/VIWbweP5VgnaQ+nk6929bZRm13UG2G+oWFgsc7IBDBc0ZTEIMLFLPw
G0x2EOHg4bGnTWVTaC+2cLtkZynb6THk7jQfhjcVST7CmXI2pPWg09jUY8T2nM+UtZasARk07YVH
pKgOfLttxz98CvptU8KxZNjFSuub1WnmdQmDk4GDeps3Ox5iXGjI4bfsLcKdkOyaZvmVNBoQ32bz
UNiusa0NVtXoy5BP5niwykPb+rK0t6lEzfas6ortJh5nn2nxNi66REEby/TgF5IjrnHnmd6sHMi+
vq3Dn9mi4ZvNorrNlmdXpLM8cyL0slWpB0p3RfmXaXtN3YPZCaCYzpe6W+sgS/74KPgO2SfrtZ26
o+Fp5hluC19PtxvPeH8rHEnRVnc4mYGDjbZoiIV6GdTreHZlsAaNx/WLMa5UbJV5XTW/KNkWBLlu
14SAIdcJKAxWoYRRwLon6I1T7sSRk4FsQKy/cOlcTpgctG8UfiQcQ0GgYNYrmUa6Vf9oOc44vxwH
aXqG3sBrAyzXqVcyp6GUZNSqvhA8DC8ZfOz+RHyLgTdPQPDTf870f6RQsFwas0SxqnDpqZDSGFxg
0CUV5y6MIx2WJ7rKvseoTpmasgH11nAdwsxgFFR4EcO+pA9yVWp74J8LMFtyoF81JnqKh/vGfJP+
YnaUeQcqggP8uusBsmwzdsTywVvDr04vTb9F1y/ghmZ8g6+Vtkk+F4zfuwZJztlj15M5pXQufruc
/wL9MllRB8vXDHiQT5eem4YsLBMrnAov3WDuOiQ8Fjtavowad9NjHLkXyly7UYUA6Ku3xVDSS3eL
Qgj8Q+RYYAtsrd5Xm1ON6YjwkYyD+VmoW0ZusdjbrMG8IBmcAmo3aa70GuU0IaXF8rljkdGnh84w
01iPSPI6oRufUvSmZfnwAB+k18H70LgVrtLwEPJhvefjhoVYDXZ56GVYDMcrmDOmKbUMDuA2M5Vh
atXs0ROd2kUfoL7UUbemCV8bykHE232kaJb3cMKGO3rWvK5zEmIIE6vhuGS25rUCcJc6p1KGzsqK
vSE7l0W3iCsEQBwsNp6KY6rfxh+j407OaYg54flYOQNaOnUPp0onu1pF+tMLLR8kTwV+hAKLdKOK
VfiCvlb/KFTXPXnHOMDxyYJQrG1WUk9rjlp0aXlwELbzu/NVTK6osMiQlrvQKZUu64FrNkj8tNv5
uNWkxI+wxTvnDuQygcDKBSlWh19UOZoUnan7Svb51cponerrEhYBs/x/g+Lx800w4BjVfIbYJB9S
c9avBvExcCgMKqmZNNjbveYrjRlN7LhCYWYlxaO/Uz3DeYk9E1xQp78X5Y9ce31zp2qm54806+G3
pfOG88ma14nXgq+t3fHwUEWSfUXnGfsZkwi6/tpltYVrIg+HlK96vkKLmHREKFoIV+IopQ+TX1O4
DFYYx5XNLg32DDJM7hA8+oF90Z09UHl0226dWz4LtUFxgfSGYD/mOG83CRP8atWRl10xqxvPrAYj
oosg1n0HLsgQlGjXUcUy0O0NyFJS8DZZPkY8fdq02r+ZtoKYSPel/yOXBz3gp2w8u9tOzpdt7VrQ
7DqEh8Zva4qRhodWHKLuiIyVyCiXIJSwlvkphoLGeqC8aU+Wi+HCzpyT+4j98qK9lsZPbn1PjT+Q
CG4rJG7+TwXoL+wfQFwgotq7EkeXhfd+08DGaXwz2Nf2tmfAzVkdp8Z8Io7J0HNgW8gzV8c+Tnxj
pSJnrHmH2GKJl7XQGIgz4QufV9wFSt4VHDDGckpU5wN5LJY0/Kk18BWWSKKvnI9VN33nSC0u1dm6
LRjInfmu7TtqlZLBzWaMkTAa7pLFA7+GBMYNinOJBcDrGtqcP/D/eZl84YAqevQfIuErtOKi+seh
JLZ+iFaw6/DmS7lH11nq7NLqMregb7kwbCyTzimwKuuBGWLwRfTWFXRyXKi6YHrO9pUitNMxvmHf
5kSPubFzHmnyhAEVueo7JDhzQBU8gPdo2O+UE3GFEMGk95rMM4p9g3mhGI46XRoYOahTG7pTFV2U
8S4l+H4r1nVqREiNWpyR1GOCJ+VlxgY/w+wNrQ2PGeeqkiskEOZyPBDtocaW94LljpeuOvP4WQM3
Sx90GIAafGJwr7Zhc4pkOioXngQPnfXkydqXY8EoAJrUcnzlsYqKLQdaTgDx1UT9f9edVb9PjzRH
snDw78gtHGV4yVWNUdpzGPZ0aTCQ2ZmEBUluW2ttGR+iL7saGZ4QChN9u6w+R5iiQH2UdF0yEIh/
HOGBF6AVKfwdz+wO9XXOH9MAc1a+ShV1Cdhq4NByuWXELEurmE6mJhh3kSPvwirei1n4IXTasaJU
mcsp3kAstvhG6rXJWNXs5PvS5jEZ/9i0h2TAqkApjHinJZxTmUVd+Ets48EaLtKADS/b6cguqCSa
4ruLog2mk6tkfIK2soDSELYkJFE68JDDsBOO9O7yzJVyvZp1CVv1S1tRj2GQCHYKT7Yo7ZbwaHND
EP0VxqdXX6f6Mo2Ce8apKL8ppGF5x2cX3RpW9rL41Jp5XUxfGfFtvJ7FZ8vKO9E/ldDyICk27hcM
Msqn0XbgrKuNXfI598paxl4w7AxEsQpUQioSvvqMcwbsNeJHqcWywstSn2dWf71/76wOMpG+a6mP
MmpmWYNyGrOJOAvGDeMWUguYzChNGqnHxrjaGdQgHgRrRHPOrNUgKDCcjxmKDyPepkfJlgCihxuh
44Dz9PoSC2ZZv3zIXcpaPj9j9adoaJ0IKbeuv3QILm2Vunk/oH1B4+Mcx3fXon2G11Z+01SiWN/P
IrvqBrACBow/rX5CsQ/6z74yVp2DtHcdgU1l9busfdKNhd/9PkevmD42FCLeM1zHECdNf+zfMr1G
7gwNYCBLTbjOdSfihCo6yscmuhSMcjZ2oqZByrCpUNCHu1BGc8vArVFI/Ni6w3mfLH0fiU2oczFQ
E1ZnxS780GHiIo1tzuxrKOg3GzkH2qyJncDKMpJmlx1PSkeWGWJ9mK5oqmfWsq5rJncNAi2zx7+2
YDbU9apv5axK5gzmirMHLrdUYjoF50OrIQXUjChrN1QajnGBjSyG+51C7llK2K4Cicv4xHCUAm03
NbaRmaV7CSIqo//qOJo8euExtsVrDNUldIwAF4hxCybyCkbwoOEixAgsMZ034azVuLtNx8ZfpVpv
7f8MnvuEJUn6F+jaqTRTP7D5DkJ5IOTIFSJu30qsFKXIGcnaCiwt5aoXHUFDbR2MyFud2a/zuHoa
rErUJ5Fj3olS/yD11nMb6jeG5uyyqTlXQv9ppPBGE+zaMYOt0iEYxDO3nyVgNU9atAaEQtTjtexI
owdld5Dt8CVX0sTV7xy09RoK7izRw9taCGOT7FyFk/+ZrfXd02maFNqmn7IDYeydUnf/usAgTM41
omL0VRSWO0wR8QSVq6a6b7Pko5JDjdHLUipYHoNew2VT2RT5jkdVgSTQ/I6smUZVzjiFUqiTqvNb
59J3UiHcl7R44d8g3+N0JbiuELeLbVL2V3b7gO5a5gtLTdt9tKajQWLXy07FmN7lYEgYgCcHMBtk
PlsODR0NA2qF4AcyXd/0lrQREvAwxdBN9FYEG4qg8cYvZ6GR1TnTRANEinx4HS0e722TNocUclrB
2ZWsPWNI8roeFkcZ//lEnZlOy1Xfj0CC+BwV9UXWo1tWWm/pCEVQkCMA+XAQeX7XZHFY3MEckmtb
oUE9CYm4NwdHZhxRK/4YRr940mGVAwhEIoSw1lB5Q7LmyATwTDcJYWsWF7CitCPbWr+LhpOByFZT
Q2UEfPqlZfL05wepMM+qI/6ZDe+/Jb2Pwb2elnNud1UTsOIhUj+c89lI9rTU7zMb6/Yo+P2ytYEM
WiTm39gYhw7Or2QNtxaK88oeWVWK/qDQuJFiJ0758gSj2wJpd54vFcOhRNG2bWN9AxQkwkJhDaQu
HE5lSpwGWT8Nsm9hBW8pq+4qwsDFj7iB4voCOP+kzBLvjVnsIAIwPyz3WhtuDCXeVQ4tLRFIWoTB
8G4IbKziD8nzFOjjSUz2gxyp1nU3wOl0XUgg3gLulip3fB4jf61xoePo4dtMN2Xgtxoys5Z5XD9m
5wLN9mEryNeNvm06tthFHYvpN6jQGbu7qPZ1yVTTyk9NZGzT/tBMvZ/m7UXTSFIazjNWglOdvGsL
CnIZ+2u4jQl/5V3sx9pLoxHD7lAocq5rPUJZckyxTdrQ4iYOYyaF5EvJbYL/TND4SFdUyXHm1uc5
mmOGQ+h9TL7T4XNOenjjx0L7gbsJJ2petYx8oTz5Q0dR0oyuxYSQnBaO1IJxej4a64oDSNxiGuUk
3hOXUquRciKbfEngJgTS6sWWwJai118V3rGWz0WJJa8aIzJLTHcyxoyA0KjJxKeVoI/PrekKOXED
qXDlaa/Q5hb/WuFH0xJ74qbMYraRsJpBHWQq0wIywV6tlK5gmQ3Tcj0O7439qdmfoM+oGl/b0aNK
Pyg9QOoZuGfhyOzzY9vGGA11rxXhsYlZYLpsl4HXDruLutRa6sCJgnab5MamAEFWCrRKmSazxoQY
CxmAZgeldxgF09JGcSulaBsVirUOtIcXoKvgoEw/MLlWxrMV3bnUwk1sfBYFbuTWQfr9A4NJ5060
hWu4puoED6e2VoOKVw0jO2isEUBQOx2r8V22nZOSMVzOXJLDx2QO9qk279WxpxZF0PZWcKtjJqfu
9SH4UoBLM4I4lt3M7LSgLmzCtyGDmJNG5pSAzKOAOmXlyDhlm1AjG5IlHASD+GFARgJrKDTjXecs
RpCARhZ9bB4yKzCzYW8IJxIUYAcKa80lEqEFBIobOq2rct4tyQe6SYa6ashezT9N5VeVT+c+0MHk
WFeVQXvXEc0ekEGGlruGwIYeiB2r5hUTkh+m0bYqCiYS3GRBTV11xM3Y5v8dbXkqxmtcnw0Acysn
lrehIP4RyOeGMm3W6Ks600NpSIea8YeR2/9qLEHSbN85gAQE92XVAvIFdu1EIpqivtLHcJxVwZ9k
Dm+UER2UWX2Y0bwngnq0cFpSdwLVnZYWCQC8pVwLGKRqCVnYHv1Q/m6jU1CHmyGQzsXW6dmFSx9i
6U0d87OTa9t0bi6ziaTNzMZRnPsUN/BP4X335jEi7D+OQHogeT4Lgish1pwYm7JG0w1gtZ0FTbvg
0js6hP3LozanoF+KsxgaPMgPZ4Yq0Q3fRP1QMRQ+W6INJArTLtppg42u/CtQdc1hw3z4rEbdTip0
zwjKP7nDNhyHL1OXbTiVXrjjddxEOgmfPjqdaclPzVTAu+g+fyeClPwnt/Z5iie3qzUgarJvACgx
QK0lrfrWDNW7EO3ZGOoDfZiUBL+PKR5mVT1Cu6RQfWCLFC+mYVFnBTIrwlmN/auZ+3cGRRzNt6Z1
byPNj0eJ9on0NDOBhuwDhs565Awn6z64N+iyRo5rySJ97FTvVf/R9dNpTutH0c/vshqfBG1M5O9h
baY/Yrx2NJyG46vENS6pUZHI8oNjzk/qzBOUPBI+3DHklJ7HnhVVd3hmjHHCnvlRe4R7BUSXPvku
XWdAyFrlxvu6wQ11EqQdMl5DI9J+7DFAcqzgxcTfcteu6rjdhGF861SHXlqaHg1zuGSY1xkjcxka
iL3RJ/xUqWLAKXgepezRzc5rIYcPAxlcQaiD9rPLFetPFmRIrZRTVQFEGAkJOndFRFmGGOQ8cqG9
qKCVYAlD0ejObcmgP6ELkbl8mZlA8uNTj604D8SPFfPIw3H1GPFY3Cf4WxdRCNCAMd7Hxcg8P6At
34fGenWa+K2x600Var9NizMnKcv3CMsA5eSbsWlOEC7pJzads+E018lQ3ZgZvFzhrbLmQ70MESz2
8KD5wAQhy5ZvGMpH1NkXLmGs6PaxKcujpS8+iyYkhNddbH3TEUnOM9NZGYJ8DWaSXcT4gjKvlHRB
V7av0GVf2by2GYENfXzCgHqrqKUrRfaUjuPQnO06fbaV4uflwFOKm6xRfqrMjaLRT0sdM0jXPqrg
HgTilwMSjsZ+rS9fNy3qhKdHvG3lA2fT96SfMCVeh7LeG0r6rvIhgWnFSLitlxsbdCo/mINDOvGw
TfIv+FhfCmP8/eeB1pEasFPaM0NL4oO6tEQYOGWrXuFaED3qTDmXQnHTQWyHZjxHbfdvEsVFz6RN
Ydb/WymxjqGPhh3aczZqtCl5ZsD1v7G+ILhctUVbcCijNsYPxWovhVKc9AnzJhy/acK5Xn5QNXdR
QTps5pTslJ0fOVeEqvZmzhW1VzaapdRv7XI5dQSHMhRH+EhwIDK3c460K25KlM1BYgGCyBBmit/g
fGmYp1ZxusSIePOWeFP6mSdwgdS/krgfFB54WL+i37TSYeAU0VZv4OaBRr6mGUoNqbgQK0aLYYBX
Vsm+KV+grBsCxLZjF1xYyzkYci6Aq6FqNw3xGhk5NcfF0MZMqOzXGmVKIk43aT1RGxgmMEvMzAsX
fEsHpbH9oxiWo8KXPaLBcgibgh48GMyDDieEAdqygqBJ3BFdQgLikk4j/WLYyOTIH0AsRZT3jQTM
ydb4FcxIVcGPUGLRfYtTLAv8cHb4AVWQftlpmycVTUahL/rfqpm8AbW8AkTW4c/qHWrna6aBTJs0
x3bnKYOgTzOkfk0vQcKpcWgOYD12QxtyJwtgu9VETBg3WwX+Nn09Y46pcdApGB4s+uDS0tpJ5U0Q
xUr751heJKg8TQLQVvq0UPUa/LFGa+CMIku6lISMRLanbpuwvUwkfzsdMzhjZSxmgQaGGIYAscl+
lLGnUgq/9JZCuLJjsmZcEOXiVW8tV2I4VqudR1cF08ARJ6e9NsPwkiS9L9VIaEO359i7Ds4Cr2fK
srK8AQEs5BZOqkyQkm3Em838Vwuf6FRY89aczseJ+Te6blLdrP5RVeOefpBN1/iscdyr+BB6VMbF
okixQEPEP6HXtmqRh9VubdaYyuBGxMw1LFieyr+JdO5MyRVLom7csEtojsm8xNhWzHAIkDUcc/mP
Qbxq9S5WzWOo93t83eoHybaNXv4uf82wyKXEShoM/PllhAmkgkEMEHAp4F5F6FAFthx4h80PW+Jq
aI/4G1c5sebme8LwJIeIx8aPKDjo9RkTkFuQ84C8pc4Dt8ZcnUAfQHgcdwvaVU33vfnTStdObPmT
WvKE/O/0b3rhq/0/4iK18k0+No0/BDG4NLnQl6u2gL7uwJlYEzdlRU8dO1zexifKyk4RoQrinM3O
CRlF1uKc2uMTgBM2luqEeIy6GFrKgb5kXDtYFO6y1PpgzTnDfrXlb4s5Kd9b6GKGeLPFZbbn/4/d
WfbFO66L/H3CQqvo9zruAa47WL4sUglrS7jmfDF5JR18nib2AxRIDtMDBooinjwZy34zvbXMnzgr
MCx6lgvNO/sDnc5Q6FkBicJYS6ss2jh3VSzLEBQgmXK4UdBCjdoHmIL8qmDK1s7w71I4aeriiBKO
J7CSke7EVOn3GU7Z6tUhYBcb7xKufWLPjN8h1rCVNHiS0vkYkTCZSfILCG4tkes2UkBj8NCQCYDr
wh81vDCyN8uCQs3qWsPnUcvD1sZcgr4qIA1o8iUKHNRRpn4saFFDpnywfK7hdBE13EePASbFfgj2
PWh2gYJdEvGboSkI4D4GjlApmjhu4TRXj9x8dNnctTUCAnJ3CwjPHkdXRmkSePDmkqlPCNWyJn2F
zXNS/QwmjIk7R+fvKyjQKpl3DHW6t2Gh2QLgBXHYEGUUVJZbRoRxCCUH0muNLXRkSH0zYb7GExdI
UrSsj8hggNrSzSwzFMWUq2CgcNirI2RC7LbYOTdRBEwhRhYkFEG1VwnPYAKT1ZNKMRN8uSlguYrx
QPjUU/K/ART0NkZpc/y4RTVI/balMmqg4iTGQTAoH5Odndgx1lwatwXBkkAvNuoBAY0xGZeRTcUw
Zg5nD9A7NcIVfFz9LNFbC7NCI3czTdD6ANUMUbrLUm1b8SukBrMxzEtsWjdaQE+0dNVMIYIIOlk2
eIunNK6SA7SmjeEs/9tC8ISjVWnbgdiUM+iHJbFL+/W+UwgjhlRZlDm9IQMUFJnuLOyxWIphYlJT
y6wNniShlvUMclrxCzyuQuk9es49HW8D/gif8hSy1vWKP2RM8rqLahijksd1cgs+9A4ZZBN1+IvY
6aMh3sHKXka9ifXain9Zysygv1mLFZg1VDc/WzRm3vwye2mJdDX5gn920f8w9U+enpN/j/8EmMyh
FhtJ/len3L6slwnZCDDgpvhpYOTwknW0GRjFR1/fQBn+nzzCHWMCupR17uGcRakhx55PTAa+M/kX
qWAW+54g1uGT7tpPiTtWNL+E0k2eMfuyA2NYOkwEhsL0VtivaXc1pN8wAGKKBcaw6Cd7FTl/DviI
xKy8Y7Y3kzZVb3n7Gse3IXpXm39UhmfNh9W9V9rrjGCrMXZtJKqU4jdQkLb8UXIn/4+j81huHMmi
6BchAkiYTGxFT1EiKVESuzYIWXiPhPv6OZhFdXTPdJdYhMln7j23R1M1slLJkX8P+uLqJyvejdRT
fvw1odEG3uhIPBw7czyHwQXsOAbyhxg9tIfaUDwAeh9eEVbZ2cXUr7O4Z8mv50ANz2HnwSi9ajq/
8RZFpMtuSSqerDeLMNkBNolEelpBfrDY2Pbql6bNyfdhXmKF61Z+wh2EMDbuf7vwyFtu75CIRxwb
p/A9sfIfl2o/xwHcsTRS8D5kf4t7KDJTvbUngQAAAF6W7wJyOSb2DRPCgnzmyMMaFoGCkSnmEbt6
8i8juS6uAdDHhyjNrRSWHiLilBJsWL2ZQbPCQrg1fVa2KZtEJh100prL4DNiFOnVmb8WhTDAcDAO
PFfCfWji93669y1AO5gsOd2cxMJZ9Ey6s1uuaGTPM7Mw6w3DnDIe/XLr1Zt6+Iu9fwyU+5ZF7VLf
SaY3CmEvohmQ2UgxUZcjOpx1he5Ur/KS6qN3kb6668VsnaTPM+iiQWwARKp5m5rM2ylOckKIODIC
IlWHJ6CafJhTEd7G6osj1/A+SHDjVv+XhUAgXqz4Z7ZfTRTxTv/r2pDhnVcupz3f8vbal3/VBFH8
rNQhU+uW8UvwNvbhNnUxE3P0tnv+INl01c0pXOJTIx/MDKB+ZhXGvWSF1pq3JHovN2HyqrrPHHEM
gKIB82Y3pCChqC6OUjpcqKfK21fWu8viviuvBTVJRgnq64+SeiCyV6UxoV35UiyxPaTYBBg9eO6V
x3FoL0R9oqMAiZO8psBIZvO9LCm1UTDh/gkH1Nz+pRz+DRZ77PzRb85ueZ1RtKkQ/gez8Dan5BRs
cXEogA0Jy0XKyFNyST1W1TVCG+8/F3F46ffk0iKTdL+IpF8Bi+h4drOMeWR0U+0nHwhjuBfcC2Pn
5581KrTG/hj9nxgURclKJIq/mUitu+TidM/N0j2WJ60vWl5D5+Dbz1Fy4a9ptA3LY+qc0eaPBgIc
A1A4skKHLh3DNTcPmni52KKcisUeVWOC1DMZDxiBmPHNm9acDo4OzkrTinbDPkFrKgdck6XxvJj8
5vYwyvxt+UdDp49zVLPjRj1JJ0qvvh+ihrfu9ASEAUg62RPRy1DxkM5YXiEtWcl0ErE6igRthuMd
x/QUjsTOTf88Ye1qkBAEY231QKtl2cSMWiQnWicQz8D/TMIJLDBgYFoAqrsWCMXU2alAsymm2ykV
8szkAjX/GVD4d4gGNIiYdMvuJY6tK7ueTydrduNiycIPqztvywlbZfoQM9s0GTgpDezNLx/j57Zx
IC/FZzmQwhG1KEbH/0RjvSDVxwUxfpihILNk2sL/3ffpW2wL1pQQhcqEAWexs4fkhajO4zQYR3sJ
Fw3Hx5SyqlD9Jl0A7U15mrKlWeN1s+TFjOq/kkPNizHd6ekkdU2uEnaNIbm3Tngj3fTak189YDNr
PXRiItiR8bnPGV9l4ttAyDaQxgsXYZmvWbO7l8GA28o7FgCzgiTfzal7CChxPJiTADLQo8sj4Hsj
Uoek6Q42U0spon0YkOICdjCi5BNEjZQMtUHk2B0OS8Nh9TTM+0QFr66HE8/O34QYjQfh9hLr8yHs
WJAWw/A212wmQ7b+pIhde5sfKQrx5i082KhicBdwByA8Yt/JDncRc/FyHDfDaho0UpEGmS2RTdRl
1k9FEqcrlh6lvrcDlCxxLe2uf1xyXfOAqUoW1q+24Zw83e2suGYLZ0BGsZ/5kIcEpUzJynDVmzDY
5/LJyavP1uz3M9j0xXGZLwujha81uLTDk/+lIepNREk9hC1RxbZ3Sal1JRkPHALzubEpLAJ4jbTg
QPXXINNP2BuvgzXApvrr0/45tVkzjpH510Opo+StwGaaRv5vLrhJHfVpULoZPx44j5n8qBrQxyhI
Il6sRBgch/FL1Y/pe66Mm4s4L0C91jTVGS/TZ45tpMxJ7yb/ilUgawGcEm5rfY8+pC6v50PXMYsF
ZhHB+NxY1rPDZ4fr8zzI4dJ65iViT9gn0EWqV6Hnr1pHFwwfn9VdxhO1KOv+YlFJgPT0gu4Gdf80
8h6zc+iidNbsex4dNb20UPal+zaoeB90vym0sEoZH62pLk6dvbj0gSgFNp6XPbo+Fktv587M6cv+
Onv2Ga7kybOT08Tyr4UD22qyQs1jzZS/iOdT0My7ss9foPJ4hOHmBJybRsiwxhpf4yS6B4q1qdaY
7AUz4wJce04rJwuxwY2yqcZmYxN74cudDWM6Q0STJeqpQ8sbG+FuJE2XyGEg4wHRExCph5K1KC4D
XuwgNi5mRxQoufSag4dMLWDh3UNl/lnp1me+iUN7tr+LAPBTwWRKszAorW6fhBTC8qbBjTTpV9xP
hxmVTuKA5Yy9jV1226U3jIC+qPnNY8rqss3lB7mTdTKj6mIX1odK59WcvHm9cUzYrivIVlOIGN9+
WKfm1ZafCZAwMODkBsS4nNiHgukEQbH3cv+MiEm+Vr6Ds5kBOIHfGI/WbgxVxGG6AGDIy58Ge9nH
PWiYD6rlBh/+Bd50BLaLDtLaRJ3ezy0qQsdievjpzOcR/SihRMizIxinrT9c3SC+wgl9BquyJ+LS
RIzUzwEaVgTQXUwcZIQlI9dbZVBGUUiM/T3JfKQhZP4lGQYaoJ42lVYCmh3Bc5EzZIKH4kFabPac
2mJfQAaNeOgrJS4Jv2zPuwSuumQd6n3QWyI1ELCzQL57MryGlLiwJ49A6/4l5Nx1VXzI2TBo7eyF
UZ0maAJiQb8axSGzac/kNB+CWJ7K+qdDyttWLnaN7Nj6Pl4ErOSm96RG++Teo4sXVs+CXyDZrqQl
QG+3ryrCKVGJzxpVcwnub8zc93myPmLT+BeO2SVs5w0IOXkvp/TZbdNdplFAksrlegzoMJbnVngs
3OaDRtKJYBYdYuReNP09RDB5E+WGboj/lb8BpAKgjKwZXEIIlorLLA+z+gx4IRXhzuleSAAuxRPe
k6+ShMH61A57qznGMcA0bseTM9zmgpf2HoRpnC5VUcArBTRB8BLWH0nyHQFSc/nV5cs0PkY+hsJl
OkXHkhbBdy4iPzRIXWlf803ZvoCKmon1c7419sfqZtl/UxU/xM0lST6b8ZXR63i3ivOc/8cKZKS4
d146uWf2Rs9X9Xfp73LroK2DoY5GdyhB9dT+SgZP5vRvwL/JelUW/7WMG1T3bosP3YA5pMDDJ9IZ
P2CaeJ39YLhC9vqTEnkwLB93InLH+c3q765CfPafAPRUih/lvFjctijQF2vZFtl6jVwjv84JMKtb
o/+jynbiG2nduMsornAXSvMXCQLr0r7NNvMyskA5mOJFHDLKyuqdP3wfnyDRcZqhSTo6xqMsXjyJ
//KpIzGvuKQ11lpMNw3dUukH2Jz+8Eps5uYAQ/6ZQLmVDSU8bXly+YUam7IXCl53d6FFGsVZGCcY
G+38pdvHpv9PDseQwq/lFcHgz2CFPTxmwXGcnkFn1Ai52ESmTx1WWDyp4m/UfFXzq8g+QE3PSAnj
k+yeyu7Z8kOssfGDrX5jpY4Zbibq3wAET+C4bFYXluuKDEPW86T3IEuvYaKO0Qukl+XycnuX4hCF
6ElBR6Zosaoc+v2J+s7EuOp8u4p994fVHPhkg/+om8cK8LQETfIeFj+d+pwhE/fDh8ksryuIHLs7
xqnR7AYuSKKTX3oLWJrd+CSHfe5vDXLoyczWh8h+CdUzBX2GhduVwB6+ZfnPou0DZ+G0XymEYesS
1M/OvMG2WUUkm/AGv5UVI+/u11V/tr5V+QuZTlH5xsDeCn4y8dpRRbNe5BlQTF5l8JIZLJXEZ+4+
hbTNTQDOb/oqnaexOzMbzlyYLSsYpI2LKfONh2ZOcG/cLP3UCij3mHoX9t3LMCFxPwbzv8g95eoR
4VXRMVUlN+fsMbZVH3QvofWZYGlueOJGBuxFhkDn7IO+Ys7FmOfs6M+J3Xw+phuFqaADScTa5MEa
05WT/y799vKe4MMD2WRIMV388mniXQ/VPe7B43/l7VcMKWY53J4NXn/Bu4+KmOQg1DLxps+fsnEb
eT/j+OGL30T8efJVc3uNjNyFIr8Ge3ZF5mZMi/zVD4C7qrXXIPKqPkRwMqDNeOsYHTaOd2NRRGNl
jC7KAd2y74Jz3x1085zNj7K9dtaz8p695i3PLrL9SBBk+a79ILGeWP6tTS8A3w33HKQ7/ibjxWjh
zCj+ghDsgLorqCMx9GGLUToMJ8A/T5H3W2dHMtpNJKTmJTUuk7gBeaZFYFs94ox749KbGE7gH1hc
ElG91+LmhE8NNmsr22Lamlp0QU/egPDoPQr/fPuVAYqHcVCTY1R8CaZNDoZKh5mbyY6SqRLc3N+2
vYwh9oPyPWdQyiGg/NfJf66Sf+38ZMOtsT6y+t/ygOExNRfvmwU81fpjojhgsJi8W8qwOywedPYa
2kdHPNX1du6f2bSNmMzFa4xpQAUvfnnM04s/IexZN/qDKBDw4AjjHi0WnY54lBTt1sEKziw+Aua1
GpfB+Nwv4AJMlJ1G/D3OFTgUaD1ZUHrr1Ag9YpzddxLt76FCpYyQ4TLN2Oqm4B7REIQiRnNJtNGS
u0ybSuh0K19yw3sriujLSOvvKUs3mmLHmtpfSaW59vt7ivvvoRLMMBTLxZbc35kAOZb05mX0KI9H
3b73+YDuPjQhjoRgxpVUa0JEyNHOCb3yPbK0q0RuckI66y5/skQFisoC1G6FiGABanNFaiNlgVAl
a8j3DmrdBb1mDL9pXSEigtct7cjdlE6LID3ARsGW5Q/KB9uwKFtQB+TG40Dy0OaP9t6SjHy0UzLG
dfBgJE5CK5e4xpqHL995XXmg0A8eMybI6NV3hq4vnq3XyWCv/7/wJG4DFWBTs/qMtnOOAFd2UcSE
w+NGm+Hj4WaFLD7rbdObx4wYFUa73sVUFeuoCujMPNFbVeOuc9X0DMfVMSH2uwkD425CnZ8Z6NfR
jvNluOtAR2JLRPN6LONu22leiCKmgapm/ze3OrFNoZqVgiVuYhzUZMXgWNq1jnMoEKaHZdKJJp7h
l7G3H3MzIqAxa5lXG8bJoYhiWZpTDdKlk5fJwcAmQ9KHka9Wn4PI36lCkVPSkmSpGOr2db2QfcL/
NBbvbpo+SwM/S7Owcd2iGKk2ykeVopUsQ14hy/WG0n9QhHMjXOK8GGqSxv0fybDcLADIuaDlagC4
fO/xYUiALhktn3Zgf72StGxjB3lZjhPnA/QKEk2Mh8nCBMPW/jGunWnfNc5fo1RB5NOPk2cLpaMy
Vro3o8NM9Pk2GypU3w0jdhLbANfGjdgy6SzMd8cC2zmjQ9CueIys8qUemurF4gZnrQwuFnfX4Fbf
LmwbonzaR7Yk7bEvOeIdms6+TGEbGKB7UbKuog5XRO1ltwJVUNvcZwxBke1aO7IReWta9jpCX7qa
2rLeEWu0mQpJqNeQbFlGKgQny9RvOdfJiGYOLwtz23rWXyWYMGhZ40dkLMBPVi2+4AmjsuiNV9fw
z2BYCgyL5K4VfvGs8romIbPfBdVHNyOqlArkaJw7xUGTxzX1yniKYQoEphiOSUzpE+EAhux/am28
YplMEJJHHLWZfrSa6SldtA9mH6A3rZqdY9DB+xUp7zkjb7wv7GYg0hMFVUdiE7QJPJwRU/YY88Q6
THfKGs2E3QC54zemPoi805Sr5Kz1/J9qs2I7q3hnGo697gAU4ou3s4Nf+N4u0gRT5Sok3QUt58NU
8q947UhNNNugloHBORM1u8jzyz4mOnJTBSa+aBnexxwfFDAjiaomMa99OyOln19Gpna7rGKZ7Grj
PycNzhReweNYDkBYOtwjeWywxugsJnxgzgZ5niQAgrkErSV8Kamr5FGSiUUNEl7gsCHMb8tH7mpz
ZcQpdP508VZ7zpV8GbwBafbU5x67jAQbQdS/WEWyzhxWTK6XiG3cYEJPkZILB9NKFTgYZk1iXUra
py54qMahWw8WPAz0uOvGZ9w1OLNe2aOH2FiUn409ZA9FSaiEYzS4Z1D5Q84PVyS2IDbqyeIoGIUp
InKRmzLgNdk555mxT2raJLf3obiwNUoTFPWebsCq1cFWMK5DKs1lcLKCdQIbZV157Miifly1hHEQ
gxhvmt7FReGfR41EvlUTmHykVYC0+0M/Fehok/keR2R0GWDSt0xWXpPce+NO21Gy/TF5Brg6O4xH
++Ed+L6NBaE8A7y6u0nL+lhpKgHrJ4Aw45b4MsjgOaCtuqYB1zhJppYHKDpkwhiYEoV/tcDA1U5s
JUckCKCn9Mqh8zV1d81yLMRJPkCP869+DtPNCLBgMbfg5Y5AMSNTeqNr+Z500SmwjUfmbobkLe2X
1b0fnBtIoReNia5Ng/UgLAE4vyZXlC/X0+DzWtP/zmD77hydHEubxZfBbAK1UHhuc04RS1xi0R8n
Vp+ALd4S3tkrDxNQ6NmbsmMjoKbwJIaIYdKEtoUQeb6yBnsjq7SsS29Q/Ekj8eZvZZufpFR85tb3
wBgpmTyi6yE7kDLcbEQz/i3P6dBPNf9QQ2FWT60X24fYhiigCXGpyKJbKeleZMipLrOe8OgMPrwH
3LaBBInjg3UEr5MH20Ec3Ca2uWvm4n2BzkNYRuttmuMmNYjmCHux9uNlPYXebI6YjLszm1IkGq8u
tGl/dCl3XfETw31G4AMlfWHnJblzz+Ymu3RIMUfneZizo59O31GpBXEtzPf6YNmmZj65C3nobqGm
8urFLJROkiSiI9U7lRy3Iu+qgEP6zSbqrHKWTCqe+G3j1/jr6BWr+jfvmdOGUeVth/aRDS4q7lax
kUf66NXBdRIy3yNkl5yQZFvmm6mVHS9D1t59VsPvKy5ebbKFJLnUj2FKJV57jlH1wuZ66hwX8LzZ
3YIONlIE7Qu5rT75rGA6GyvIwuEE/RwMbB/be4/1hEU7s84nBEznjo5Lypk+l+fL5pAZKAv9Zh/0
dO4k0dnrIgdvOiN3nZI/GjLOzsdgZvsZ2HybhrBfY2lGJ2vYdPjahcSVJDsyxSoHbxpLSUiSLX65
+uKMfI+i6+wHdwzejdla9TYvUx0RBKg9RNZliefPnTinJjzUkuc4sJ3/lDlfS8MR9MbdaRLlvSb/
Ixl7NCMRblzjqnwdboHN85Wx1Z3Ygystv0PL35bgZw9VYmboQW99kB3dDivTEOWKh4czAdUuVydo
4IahdzFyj7IU81aY4E+FeMPaX2EcIJoO/RRPV2G85gXwAqdtfup2gez0zSWfvGFtUTYmhofMCKpZ
SdZXmru7TDUDwxvosyOG/UzeYylAHWGHQS578+cEty5jhoA567r1k1ucK3K24ureohtft/9HizS4
ia21WebfEzaucEhAp0dsYQZl/WrDv5l+uhMlNaeQFAeOt0t47wJ0iT5bnbw4Jrel76Pv1u66EzrB
PPUaGINa1fLNT4CDkvPyO8k6PEwdGDnW4wufOcAXlTIaddmC8CUZydlL/SUFD9D8KAkHYA+SuC4e
jD4jmNUXPjks9qno28++089Z8sZs9zcK+31s9AfS3/Yuqhplvlo1hpmxG1geuzW+Y/3rJn9+ajP4
0qyUSjza6TI18EkF1TK75573hoSCO4Nrkdg4HbOy5FFN8IunwGdFTn5WD2yrx8MDlsE8aoNlbWra
sL2nLaYEAM2sivpoOoaUv62mIa8FV8NWzdPoolZJwu7NJQ6eCAJGNxjr9h1FHkSZwcJ3wjqAHeSh
X1KIM2gqUwWlUBo202T/Wy7/WTHQBMwprf3grMvJc3HRYIlVKMzWeZae3YDJZZKbNv9nZ6xyVzzN
To9mxyTkz0lRGVUc5ElCk8+6l9QbcnWd6RfsFBaJ0I4Jt6HjREYSOHVDikto7aj2wSvZNsnzPrtR
G8JW3eLkMMlRFA6WejW9O079klU7jv2N2Qy/MoOrHT53MyCW3kOH2fV6Lwr30Z1JCq/Tbv3/f6Nc
fpu5TC5BMr3LoaRr6moObxvvfI7kYAzA7YMYZ2tj3ofZ/wwF52zNVPyBOe3sFxwVNcbcaWgPyF+4
Yd3+KQNcbJFeoyp0DkmAjdowxGtbYKOxp4L666INtHdhq9uVZVZvUUVpF1eCxNKsutUtmCALd06l
CR/0jIR0HoEDykihZ0hiP/McU1nZJTePthUdzlc+0W5Hf74rh21jAzyM6CZbsp0WAxasmsI7erIe
oUQVaksO+KE19Hh0qgjreo+qu/GYZfrIMOLhBKEbi0E13MyZW2HuPHCw84A03QFC4uHeK6ce6K45
b2k+Z5qK4TtgPB9GqJZqXgWRgdwP5nCB80uHL4HXKyaoybZVeYKWPWUzHfeIYAFqSO+tS813f8Rx
U5DR1Mr8PCzBNkGmP1reUfyx0bxowYV0pg9E01Q47EUBAFwG0/x2wkXB3nqn1IzekojZ4BjWCKdL
zPyQftjxDsbWpvt8mHrEOEH46qTGhxHgEI9DB0GcxZa4duS3G1JNIcJAitQB1hwD2CcMKVZtFiY7
hQHT6NzHEPojAwjUlY3y/YcpXRw5otib7Qw7rbqRsrwy7fmzbGlGyaxhpuMdVaF3ahyAFqbaWmso
0SjUUZoqlDfoGwtIAKmBLQ76980qieFkF9FxFt2tBZFGvBgCZUFyQiCvppFwKVMfe3wYbRNIwKi9
pL/py+mxanVxzKualzDvirE9gaiEryBi/NhTlD/iQyEAtjk43MRTwgSiScGzkk6lMVG40b6fs5/R
piIOPewHU3GMs+G3ILZy5deCNOn0nFbZqyUae53a72it/uvi6ta95WeqkoVWA3t/ipA1SRKnGFZu
B4m02vYJEKTDe0GM9ZeOUYi/v3nraga3mbMWrQQ2naQLA5pTgJkyfLuvwi0eRCO3U+K+Vei35sT4
kQ3yaVeXu0KgtJhNTvyKyIE85g1dDf9ZJdNWwt/BRjTGsG87j5gSjSDLnKgsHJLXlUHmRU413cOn
ZdRtsF6z/XoTimevgAY7WM7JacdudUya6Ea7Dv40jKPH0Ha2skoE3GBsBKHNViTeYhSEmEV6GJOM
sr70joWTZnDVBv7axNdDOoydv/uaabmCLGHUBFlqFSJ26dcQWO+mV+ptsAQlNjgM54yaw9Zv2o5O
HPJmiFShlywbncbpENKCJsqmRajmMprRhSLWAa7waLb7uEfm5kOub/JA7K0sgmPVkfgUgBlexHF4
STH2dIfWQ+BqQDHp6FqGMsap43Yvs9GeK2R9hk3oAZUbw638J1E9M9/61Ovwd+jMr5ysJavzsATA
P0my+WYp6wY8lpahiLAUWWi+3Oa57kGdeTHG+AxHVTvCFjTcmehYMV91RlVNRCnLqMjf29wnlMrG
wSAo2xxhCafUc0Udf+kw+qCb488Qd3QYnKOdWR5qB3WMYRGQHKWcfcNCcym3oUXKyRTyswYUbSwg
uOkZ+RlqfM26+jkx5ssixGvDkc9AM5DoNDrExrmuyMwrCveYhPrW+DzvtdL5iaTsValstthSIpgZ
R/OhqJDdZmlMpeEDiXQLRA21NfLHJGOqTuWek/HDJ+uuM5zrvMS7KhG94jDEOsCxXtuNxyuhwMMm
SEWQomup7HmwKGtJJssQfLyKPIrR9EeXeNEaYDVKJ2tYyeUn+Xjbkp40v0AZh1/SymAi5V2/GfyX
uuMd0dUOIQ7mhww5glz7k1QiXM/1oxMmj/mov3jF4FhLMWUwO9jjhtwjqPsOgv5UhjJcyba/cC0i
bXz4BIG7GIdZkkJixD4J6CZfBoeU8GEy0iWFGcqM9hxWYjstsRp59Tb1xbVrMZjEpo111boHkUnr
pfgwXVpt63q8ScKMmGvzdpm4Waqy/Yfhs16TgfmN8vLWdLB7pwKLQyyINpsFVU6imGxng9wYfRWu
u9+qLC+2oQ6uNBDvlMS+QOu7KrQ2izugXZmBg3qOTIwhk3SbQ/PhxGI+dgKbcDGAZADrChXCjBlD
D9dOZnu3qjEW1lTkOl88sSOWbEIdXBTXa8MOvnyHAZE/hi+GvZ9icUNJ8UfwhdpMA7x62ZIT6KDD
jsg2eXAZnBghLW7gj9CZqjeNZ/82j99ShezsTEbD6RIcMrKZ7bvonjgxxqYqnxkwM+rurJH8ZuLE
gJ6kTGX68MJZBfYil9A5TORbdSWmVaH9/6KpoxKLYd5mptqGG5ukYMSDlBIVMSr2BAx1AIXFRJjU
jQS6gJN897bnPIjO+hr6pEFOthgFGb3XnvtuheGVqdYTocGPeexwXvOOYci87sAojTbHkqvrv6YX
K6bP/1o3JyCCN7zFxjtrYHUtPSRqbZQenzQhDLud41AQ1ocBJ37wVH+YKmRCbct6xPJ4B1OhLjPE
FYAHSJMK7GSA4mdlGgHkQZKgCG7DW0A3k2XJOTKc4dhkC/umX83u9GUkxd1lTqQc96AUcsEZ72uP
Gp2hqfUuYv2VmvLdi6MV/MARzRMPoKqB+sRoqsl36JevWADOgB/9aRKbi7d4PCE3WjNT/cyQObQI
njosjsJJiZ2tfUppKpdZh8U6ULyGzcp7HYz57BIiQAMNktpbzjp7RyHXwzSJnW2BJqd1iUNoiB0A
hX8MuuSfoPFHymoRMDWwnfI9oTaKsLA+R+KaB2lOyln8O4r0Tbbenwp4Buna2wJDf1G+aa2wmlN9
ix7wjO7gQtSZT5bG8hfSTOBXFMtOFO8f231Io5aHgcMVO6vK8o1f2Tf8sHgS0IUVM8wDvFuJIMgp
HuxjwpXejh44yQiLokoWViHJilOM+a1z4WkuGhnS3P7GGacZ4gd/hs1uBsjaKt8st+SaLoNnJTbC
/Btz/e4F+UtBsrzoxRUUcfJsD8SeGBK+azmBRE2b+cWOAuY94TJ9hz8bHeeJIwqwrL+u8+DDGfOP
IEFIOgWMABfQXh6mUDKj5l4T6JRJ4B+4nXn9Gn6Lr4IKM0mQfMxj8gnw3Q70v3nOGnT+7GNIhl0o
ZKBqbMKezz0PJRkjH8ly3XwVkOkCGdE+5m3RvdnsZ9wSKnjflYhYK5J/auZIG6dJp7VfsT8pHGqe
yoXp3uiyWT7g1zR5Hy2hHri+QjY/OC2IuW52qQSpbc8zG+L0P7dmKCiVvPRlhcbCCMU6sva9htyZ
+2X4XLeqfaAKF/vSRq+VJrjpC2TJ6CcRXpNLFu97Asa4lNyfgV3bh7ZgRDmhsIa9yX7SmxSgSwcL
PfJXOEgkEk+UqkbxYKYwqrJxspG2HnsEvwwt0S4nWBUZnPLVNutegQove+E/BFXXsDFLOdHjbV2y
XfZ7H4KdYCds5/zntgOlgjSS0YTpURORizbetLYYJMco09Cjpp8KwWdRTl9iyeYaDNB+s/fKs/LT
T56JkjcT64w1aU544D6pplspcF/qEYWan8GcKxzJBKRiArmvFb+DUxbRBo3Q3PwOyjy6AFetkOWJ
JYF6J0BrjEJNRwlJSYq02wZ5dw+8PNtkDguEwiBAfuYGbaLyPxgF97LswVRp5gR8K5URUcDqcPHS
XRQRBUzYsEblDSiXRuB+ntk3rHJCfUNX7f3eBkipABZq98VuM2/rSJajBtD3jDN0ZWX468znobGt
baWI4PGoML2meUfETxBNdzNSnAz1vGeE/F8mPXBh+M3kWMGDs1iJWsVPEAxH2y0Miko24v2sn1ta
hCGldeyMkVw/CQIqg6kCKQMzSLwmZK5eJYbGQNmJZbPck8x9dbT3UYfMwCwDsF0weWQAW/Wx6ceD
9kABw3ct1uNfHsZyhag/oKCzMG2xYjTejGrunloysbGKjrvWNvYM5i7G1LWrhhkitnvyAYksWzkG
0G4b0zlPorURcniRvg2lK0APLCdra8dzd7RzpJMlq62tWkQbhcYtMjvMLdykYaenSDIHOSwRfi0A
TDtr4TVhgmp7kkYbvyTf0qtNJtyjsW5YHz9aHaOdElVCXR/bicTMbOyX9panM0f3EScD9YObE1Y9
QMLwiZrK65IpBNQs22KJMsrnzLQxyTtkgIeRecsLHtOKIjKTqscim16bMnCuXjc+uCH5o16KUppZ
KGE5EsUvwV0kktLNsN8r4CV50ttUeVqs7SZIN0OGZ2EA5GLYor+4OM6n+DJMrti7gpRFlyEjsyTP
3FvEFFPr+qg2O9e4Jla1V1DQBqzqx2gq3q0u7w+ZV568APCMbbgk9Vg2URWjuSFAg7CRibVWWBuf
TPL+2hxqofKqLyPywUjVwZsCOsNEgC87bcjC7bgV4nGCWSokpPb4RzvgXSLT++6lSfg1us5qwEiD
xGCSAcB6HU8bN5n3A40wYU1iWBUYEGLfREENb9RejD4ZmFtE31g+eFWvkTQbBORljrjTkf+rknkE
04k+fa7Z8uQD0bKf7cg5Ie4OIjjitpix0SCqcb6nLtC6yP0ck9M4cUza0XCG48t6IDzr1oHh6ps4
yPoQsFXPXnO+u1MtiYWq3wlg9lao8l5KJ7sOBlkyZmT9a73qSm4VUwq+MI5s5rHsaAMmDpCHgAX7
6bLkDpavZ66+Ynd6iVqk651TvEyj8+pOc8/4CxbN4Flv2s0OFPDsrXsclTXKYn5sEjzRmUPYRzdC
QAqurvlaa/+16T8MMi09bz6RTCIeGN3BtABwphXT3U7O/T5n2Rq5RHg2HvaTCmKk+B9159XcNpbm
/a8y1deD3oOD/NbOXJAEo6gsS/YNSrZl5Jzx6d8f1L0zEq01Z+Zuq7rYVuIhgBOe8A/quKfS5NOl
xzeY6iLZKF48rYmTiE9VbCbUDRIRimkAMlxsugk9Pblo6LZpXseJieU2XrntMG5yBNIi4Nv4PvNA
EISpIEgk/a5mUU5IMqrp54DmkZe8+E61y9rosmQrrn/EDue31VLr6OhNVcpedm1D4S1BV6rKVzHN
8g1RW02YBGIjV1wRGzdhmH7xUv+RLiC6Hx29XQesk7f2Seg7e6JfRpUMeJjPEObRw0Ivd64dRbJ/
QqnTpGuC06yIU4fsYsofhgIupEBzusof6t7UQSmjo+pgTaJhHe3Z2JbQJm+0/EsCdycnBjKaHrzi
cIzQ3E+BK6kgj3zqMDECrZnk/zZyxFG5MNLnKrxO2o4CHWRWCDAtMTs+rasQyg+eetRtv6mNtsWy
PmCBAwOaWhShw0BdynljKm1qlyCAeP8pH1cUWxYCKf65FqihfF6T1PWkphWZtR/qS0ismhtSKk4d
B6kBGsJFuM2wtUWTl1K52ZJWUraiB0XvG01UkIR6j1IkcaH+FYeYZUcrUJBAQ3Zalbm61MG6pPHS
KOkSFVPwrTEoA2fOZpimdjEmlPLwaeiWxDTXfQTtK8axnAgQrckAE1nAColSGvg3GQiQKTPnflM5
Doe2uS2VpwKSbN1ZUDzCdYEpWYKwXdySoBfx5ezI7gCUHQTJk53sW3hy7G0XJCwNz9g/+sAPuuxZ
WPcG1dFk9ky1U4yJQs45cNICxoj64mcCvWO7fLSbViN8yZ21qeXQRdHz9DqV/NoDJeP4sTv7qs7m
fiasX4Fwy6gA0kUPOKKAiWhASmafdCOsmeyC2jPM6vLCNr4AQEsN28QVFmykz9YWYUSi1fDhnRhr
ati885YNzwHRB2CSY/2kFs1n6bEtxoZ1JRvtKY8cVPNVMiPETQopxTLQKK0mRUivW0keWl1bm0q2
arLmrhHkMNqILKDuzcj5jSGRmoRGWOKP66yKKDceJGZosqqDz3oOSdRskUSgmavc1imwnSHppovJ
ACncmWYLaklv9ikeosi9oMeD2zcppMMx3GnKsx+13b3WITRT9+Q4wyOHjWjHB3OK/JvXF5Dh46Ej
kvMs5SFJhuBSWD00GqD9V76NnGWXDhd0ScrDpKLGZGVedpH39LpGu4uv6R47i9ryxcZWKgPbAVQ4
Jgv2sh190ouqv1UaW1t12mjt/K7DyXMwLkOjsEEjFQUGDzwFijHJvijA/rBQ9rB/xi+OJW0erdbv
Lb/NH+bvY1bRa4BxTW/mCwfxd2+cxAXd/m5nYfOpRXb+pNfBrVJr+k3epFDc+O3Xb0+xaeJ0Utpu
2LV0v5qiJPGMgm1qACivKR88zFIpdZbiD6m11t4XrBDNnOInU8/xWyqtS71SxjX97vwxmLJbTbXs
a7pd5UOPnufrt6nYUOcvYP1ktVUuNRnYn1/r+tHgZds+h6A7WATo9QBAHlK4g77qHI+NmeGSV6Nn
1SlyXYBuustz9MVrzWqY+W4wBPp3ORQUa+3Gvg0dQCbZQIWtqUP/ymoQVO9brVoIp68umgm4T4VZ
3EPYx8bSholxZzUgDsxa/dLXenRJuQ2TAn00XyQ1uuZaOIa4sePKuYrq6tqQSKQx8mMVInYtPLu5
aOBrVUlPouZX41NYTN8KIyivqf51t2U6XjmcuLpFe3ryNzW6ICh3jdrFpNhojantbYL/1cpWjKei
BPCbZlDjpqKKN7YGXkcDvUAipNQH1GUWIRIU2xFQ+Z2CV6KFHlmgFvmuls3A3EH3KI+bYhOZ/t3c
4NhaeuAcx6D9bGlNfSihtqLHNOwRaQsMn580Urls2cljiovHMU4a7C2H/VgnElRUCEMoVb4kU89X
JmcG2mCgZ/zkqnLQl6tarFhaxBOu4hSh8pr4F2cFBL9fX1ILiNAUp/aG3PdoCqa88GR/MKNuWvuT
jTQ+M+h60OU3H7G25wHIHyKB+qUWYVxIFZUmneVplyEcq4HVSj2q7lzTKxLmidQv8qIABmKKtS0w
Kkyq8vPg4RkgB1TRJzRAR86qIEeYtwoHzACERL+kn9YIYaBnrPZfTXWjZ0SHiym01hMtblfoZrPp
Ox7nYDnIp0WbYOwhQ4XNsx62LH87Hg+BiQYy+ijRckLVTSzMoqp3Gjpv1txsDyhhTX5+6ajg1Am1
EcNRUAmo6JWvVX127JaEqtSMtoUTABJqu9ACyQbOtRcqAJlJVi5x+W3TZ/5xMJHFthNC4LQa95wa
5t6KEWALrGb8DMoPvlwRovxdSweJselZNLK6zwpISHWD4K9pJ5QchVz21KovxpFzPO+b8qChG2mn
3kRYKEhVpAJALEe2gvNsVw6ShGtUDxY6a3Cjrhz+3dkSgJ0Zo7eEc1OTW/YeEYnskeIYUUDcfG6R
oQegSz0aUU+lCm7HFu2nurVyN6BvSUtYNMtIqCiXA/MthlS9kxrAQZ/58E3I7CoxopUyApfWDaU/
Rqit0IYFrF2PykA5qwREQ5Kz5m2jfamvtcI0L0jvIeEq0nJLHscu0cNdY/f1k9TQ3hCQLAx2CDSE
jORozwI15kxtR7sgs8in/a4hPjHCcktRBZiJJqKNOUb2thx0urWdqIrLMUA+SUXkDLmPis7u6wts
ChShpgzk3Rf6NQD76U1fQYHiSE1GFMaaBMjW/FI3dNSVCWQ5yBd7r40IWmPid8wTIJ1h2x3omZFH
FlGFsWMnjroIb9qi17eR1cZHtD6bRVBW+fr1S12J4+Ni0lGE0lgkiwnByRmnScGioTqYWRLbQqW+
h0JYXtsGtD/VTuCPMVuvLV29xqob/pLVVIdmfhFlghKUkNuwTI29baveDghK9B2lAKhcVTLeSjAH
m77WvjfC+BZXaXlwHLOBSOIIXHaymJik3gVEsivEiJp7TN77jSyahiYfKt16bvpHE6TCojYV9cqR
GnpTCWYorRONl+kgkbmw1/Vg2C+ZB2g0lqPiVg4qqH7j4Vw1adNafgLNFFIE/yZJI3ulNg+mTPPL
viWfdQaNWLuHxYXghnHRoI0ZViQ7rQpOLh4y6lNOjQmxKR6cfoYGmqhI5yTa+8oMWzcMcsg7CnDE
TAEMqCDO11bOITd8/VOBn1OXMQMzb0QdJoKnMXlUtwKJeFXbw4zNK2BNfi1uWm/GjGB2K5R1bqZU
mIxIBRuHO1SgxocGJtQhLp11m3n9vK0tMmGZdKz1+OArXXwQXcL7pqQ9ErjPp8HAZmdK1XzLdPra
oAVzOUiqq2adIrEfc/DZeo75vNPu4txu75xCLa490yYRDIjjY39PEhAczIRGU77xi1pcFqRld2mR
8aeYV4FaHBd2b8lDI73hYCs4yTUoer2+0ELAVYVqrU05/sKnFlsgkrFHjROBa1y+1Cc5NN5N06oH
Q4+6u1n0qA20FoSX5m2b6NCyyR4LaiX0B7vszi5xM8nC/poN9zBBnjyqeilh21HJwZcrcUzzMHkK
clLzC9cDTiXIxhX20hqHUEQqxyYjV6FG8y0vhXaRzi9NGD2M8JI2rQi8Fn1pvvf606hPEeyKvBuy
vGxmuN5TcEO0HzWAy9eX1++//quR05exJfo++f7rl5qYTYhki8G2U3k0fssywumR0D6NR/uyRoEW
dmu0zaXqDl3foTXMDpBnJDQ470ooKBIEhcfyse3iejJ9KP2TF1wOmQIcfYrVxLWT2UGhFsGliu7g
5eu/uAHOQa1r5H/YPCJCsEOlOWJPX9ignh6C6qvoR607XUHFLuguFUHJzKjn1fMq7jS/0Fae1rYP
RyLssvaYUI8tfcKeqq1QUM0i52qKW+cqM0BMR47FHinLex0W29bvHitT7fdKFfd76uYCyafE+NwJ
myiwdTw0PSLraCXek6lyn/tCNMhNBDegxgiF5yf4+q9m/vL1X5WklEO3BqlCrrOY6ZB56++ELCak
qnlJ4hje8ARfLwR/4Rtxyfs04ur1BclQOLa1fhiF2Gm+V2whjhqI/PvNHqXBIjG0i2p+icqq2ghJ
a8swsh9OpA+72igiJHPkDz0qmsM/XwpYrls7UnFxruxOzBqnQO1QH8D4hG2NNIY2cls73xxR42PB
gQJN9McQ+vKTRYGMQ2DuLzq41TqQXYMC/kZQ2y2QHAeOkFoqD+EE7TIMEDpO++puRti0JLKD4rWH
bhTG8fWF9kro6lOJqsrkp1/RKzYxS2jpYksUDjOMdDmXVqBKRshkI9UOYBL5ZDY/EnKuqoYQZNpe
trZATexBwdgXNG/3dkr+K6v8qqi6ywgyAWua3TQe4D2N/UiRxrgCZYwemwK6Qk8C724ExbmUDdUB
LSEeF4qRzMvHvo+djFYQLogodzyX1FdvfRMpolSvkSRqOdIQ21ByTEImWK2X1Esw9RIGiqeK9jR1
o32oksQBAU+mBsMS+TPPxHXN8ovHSGgF64Y4p0LBMAWCsKZtv29s9O0HKOEKSdZKzVD7tZDwWmER
RKqo2epOXAonx69Xj8V9H4Pw6Cg0eeOXEjTMEl5HeGkikXEIK3HLHz5GnT3u5IiSvkcjB0SKm1gp
yk81ZakKpVbXQzPTzeoLeqOYdgcUPQo0K9PQREjREjAuAvWWSslKLazvkVOS03SOdj3E+DZ5cZ1g
uuEbmPFpVFsCzbmJcqwe0qEirRLakdonHkDzpEDZJ6MD6kMi7Xhkniq/6REFpZ4ebtQN3lYbSnnM
EvsuCu/CF2/SFdfJmmGNTFP4SfAx3GwSuHPjl+YWTeSwcxjgmLx9bnwXjj275s2ktyy492P51BkZ
3e1E3uc26lMB1qj7YbYNNmW+b1rIRakUV1ZI1qZn+IgQ1QWbKCZlSCcIuCMtNQmExe3qEkEPG4/I
yNGro+0AyK5DW6Cc1ZIMp929kLDoRYVfIgKSGRQwyiGBbqqXXprIy1ICyps8bx3NW5KkaOeACAfU
CjEIDhHaSzL7kgRaAFPMsVed2Q5HsCg5MSl40inYwg4Qbh8oxW5AAkgJtdkwoRmfEkWsFaVU73yv
m9WhchIVGMmXAAtvkMRMt7naogzT+uF931kgMcpw23s25e4uada9aoUPmvpZmJ28y6o8ekAG+FCi
OrwoGlyuAXSO98GoA0X3+x+Thmo/qDW5pxMHxMZBvp8nT5TXeu3GaYNxpSVomzlOTu0iDLT7iWwa
wSbaQkUv5H0agBLNSkrVRk5/XfnRF0c9kPVVkyhw55J5MyE624ShiG7tPqdwGYgEmggqMSDch30Q
tsMGGFZENcDxP0kP7QdEnv113VtXA+2NW9QuPnuq0n2TYk5qydeNuVwwefLRqVvKocSBbqMkxroD
g4NsPDapTqHksPY73F264QUD0e6Ps/X1CC0U6HR9D/c2sc38qs7iGocET3Ffv0zHpLhKH1UkAV0f
azwiP5WqpXKNt0SGlIPhP2W4DdmTBxe0NTe1nta7wobGDfcKgwIiEBIMNAylb0eXYn4BEzKu1YpU
Dwojors66hwV3cfbKFWM29y6sYG5UfseYGToJZ0SWcqtk+JQiEIkIBTQkADK6vxGVNOnpFf6e/at
FzEgA9IZgb/NhObfWcpiwmyala9nL07xYGnwunq90fbxoBD4zUHnMOtQOotJQb8LRWnl2st9UJID
7EkrUB/T3KOjmzXXVol2VJ4JZavkIFMqTYAHTsFwqk2hbjpvvInG1rqw7afAB7osR7x/rDrG49Qc
sFAhIaYuiI+PNn4to/4ZHKJ1N3Xp2kHrda1aurdO6iB+ZEs/4GVofB0qzEQsA2GKkW4JOJYS4BfQ
wMfctFJY1BgU+3023vpKvQM6nq1CUshNhc/gfVCB5PL7vl7DaGZ3nmqoVv1AfhYunm2B+KOOBvMl
JV56raGFCWcQwkhSO7FtTANiXYj1K6qg4BCg59konyp1D70YyYal1YrxCZmicNSqiywKaiTmAFyW
UQSGJUTTFlFciYCJdL6JutF3djXUrpXYpav4yJHMgvVHJ4X/k4Zf8BrbODpiCNCAyNHRFg/16Ahw
Fl/qQQ4rI/+UA9lDNwQLh7KuURCytd61lM7Z+iZZxzTC1xrMuGKdo7ak8w+KcfrT97ov028AQAvK
RCGlfie/FsyBnWPPtMLKvBUFcAXwmfU2UAJ5HFJU900/0K/AjMiVYegAVZrogdRXQSxOL49KzmqX
lYHhUZ0HF70TfctSGvpDgRwulV9khGoSUstO7rjB+aWl16X721/+6+///V/fhv/nv+TXJImwEOq/
/zdff+PeV6EfNCdf/v0+T/nv9W/+8Tvv/+Lvx/Bbldf5j+aXv7V5yS+f05f69JfmT/OPd2b0Pz/d
6rl5fveFm1H8GG/al2q8fanbpHn9FFzH/Jv/6g//8vL6Lvdj8fK3377hUNDM7+aHefbbnz/aff/b
b6ptvN6oP+7T/P5//nC+gL/9dv1cPftQgX/6k5fnuvnbb4qh/y6pTtMsVm1LqBhv//aX/uX1R6b8
3dSFaZqOqfLiSH6U5dii8Geq87u0LVN3Zp17UxO2+dtf6rx9/Zm0fjeFqYE7dRxeTd3+7X8u/91j
/Odj/UvWptfwAJv6b79xNcUfD3u+OlM3NN7KkMx0loqmqQxUfHu+pZrGL6t/RcrVlvgnxK7mJ3fQ
ZduFDKndNAZC9G9uzJ8j/xsjSfv9SDQhw8GuGMlJgqvIJoZRVHrtkX3z63F0jRv39pq416qjC5IF
qTpA+g3r/UheWpdgR2hEZmNrGEtHGxJlSSEmq9wwjeYHmmsqtlae/2yH0Sw3jYFD75ZjiSVDNNhW
9UxJcjb8EIUDOcLQhmCWTqEVlrKaPZQbifQg3xfGWjMNj7rkMJXGVsvUEDlfYDzJ2iiRVqKenGNV
E9A0qN3KszpxK7Kx7jdNwLG9dnxIcwutyztoZF3BFqPpEFC2SoyL53rEFBHNJq+T1gVUI6oPBb0f
0NtWhjyIYbUF1MyhNfRdbBZonpS2j4lRL7veBGiuVOlap6KFzimawGi60WcvEcO1UHayZTrSSCp9
c9hNISzBtQ3sTXfLVuBDldES+TGCM4NWUtRg+3wCVVJ/i/wEEFOIqiUngV8gJV+X1u0I8KlxiQIs
46sFgiJ3tUSNh41n2ZO1Jo4wISjV+RDS3clENtBABy2Q7YNIG3TUPQq21yan7fg1c5I+WQMbbb1N
NuGXu0FphJ2yTU0tu61bPtN1jJKPCnMrEaj15Lm5bruuG92i04JiGaTZgOSQ2kbpQrfpH+wDUXkU
h+VkWSjLpm2zUrwY3JkZFvSMTN++Fk26Te0KsScr90exLIkPfDcpdAU66eA448YqilZd2IUvTURd
xvY+7HJoZJ0dKImbVVF4a9sTdK1k1FOop0bvITkbNuYXEC9duQl8rW2Pth07uJhWwNJot9tR/4AK
VOU/IBVMCxD9HATWuqRHEtP3MKJAe7xCwwR7Z81eD5EVQO8aFdr+2HEoNyb9mOZWgWVcHihCQ8XL
tbLUD9Y0gvuKJ98ATthTptvrVoBOUDIqaXZtJJ7TH+ERUlv2scXuUZNrkc12Qgk4xqzN+JMlQVri
L2FXtCchzCIw3NI8sCZ6lBd+x/+2bZzCcLKJp1P0wMnhIY1MzQACI0/xT3QUGtNFnmoAOybAGkvK
osCuEgRpfHo8BKDFustTS9tFWWIijprHkC97U5Ie1laS3E+anO5zJTafOiFAFhoRGvALPQ4rKGkc
5+nGrkuddl4H6nzpTIb6lBDQQiYLRTBBam5R2WpgHIJlMnOzcaVdAjrJGqf8oYYeqTYiNLGPJNlk
q25aB2g52QLe1x5dSUvcO73uKAed7nKyzUFeBZewmoV6F+lFSpiS1/Xo9lU8t/JM+hNLHYB1Bbuv
DaP9mPggFpxuyn0A03D2VINKDvJ+NSVIat39MbXGgmIEaaCCyFuVQMiuqDCuUDoTxV1fNV268lSR
BzuK2Cl7gGrDRlSGitKKWVkY4hqWQQ5Qk5jDm5r0aLhWGl/B96Zv0mJTR5LQP8v13mnAFQiK5p8i
y5hASSdUF8bxQqRS0+0fWT1q+DTahq5AUAwIGNuj0MtQBUsTmHq1o8QmUain+yEpjjlM9njlO2Vb
I4fROzBPRUxEWVeGp1831gCUhEkZXomCp4wwUO7fNpknr2t6pbNQ9uyzEdPGj1ZCqxCALbnPlEIt
NX/JCqRmwZWHCLM7cQR+aOp6BT/VCbHVoR/i7qKSAwrRAKEmrKJ3iDTp+c4C9v/SjNAeduC8qeyC
FHK+QdHH76UVZkHJiogbPUI0G1AISdD/GJMUh8mYbF9fTw312KLW5FPW0wtXK6O9VYTugWxpmxiF
ohy1whj4m8BTIWTpgWya/OtwQL0BN6bEyxAxDHKKlHkalptQJBU2O8NQhged0gSQGdQWIKJ0uk/y
3w049NnKZBZYY1oZXlq8WblnOsbfKS4DwpUtIayJ6gFqCoadaRjFZKIer4SvKuEBn+MRLRS1Za82
s84wt5HSECfbfV/gRhwhIngAjN7dlOh8U7QCMWnDNCgSABPBoFH7qx0w0sup6aYttAvnMXKiKtu2
YLzHYxpOkYPypJLe8yhw9Ejps192thp0d4S0CLROaUEEaqCH3iCOog8dsPEaJG5GSbNYDWkd4SCr
p3DFvCQNIC6AG549nqjBYEXSFoDDkyR79qvAv0BIXN8YoRZ89Zyi+1IHw6z436aDD2wmQrJ2rdCt
RYakGqtPDrzNY1xVXg3cwUdaUNcriAPIyKERZ2VpMqwsOuagxgVxzBp6mUOy2YSYPYx6pFRYIoXG
tdDViLSqa0HZNgGAXMLqunE4d8xxGyNUZuILFhnTs1rSClkGveTdU10Fdl+E0JltYGw6hGMbLBmu
SQVeiF7TmxsThevLCtwEJoA91vSrmFNvoIo1t/+riklEwgfTkoagNVA0AReHlVoxF3FCvRjlzjZC
sFRhkMJhb5IBKjyBi4n/ot9TamjCEPm4sTHS0c1bMaODnXYaNnTaEb5N1EgxluDc2dTLvD+owezS
4qceSqCp7fQG6og13rwTZYgKBgm4pvmCp/CiR8e1dAern8QhcSzSGM0IWlCoonZmvGneT9YNwCXV
2VHHR5phkU4pGFYDyEv2JctFoRwVjg3YD0GtIEWoBRnNyc60h+NfR/QIR0+qgdtDzGLWhLgjRSto
7Vp2URAJi0XSKlX2bEQKep+RYLGuiDy6eP9XD7n/0SlSOCChKPrLFqbq1UCrOnokLcXl769xGke1
CZXCjRwVrmTfVJgOjgEmYYuez4+YaxlpzfLXIeUcML4Jkm2h0biTujQ0CAK6bZ+Erl3k6ySHYexO
xJ1XXQgkydCL+KjpBXFFPovwhxRWfj2oehKa/zGqRmCu6lIn2J/D3DehueMYZQ0zNHKnkN7qWLRb
K0UaiL0QSW9ZoNTUXqo67IYcYSRZEil1c+QzBv3GzNEBqQSsXq9E9ePXH+yDz6UK6pGSrMZiWenv
PxcKvqaq6FHsxtY4IpskjOs0VjGq7lF4fx3q38o6/7WU8qp4ye6a6uWlOT4X/xfySpPbRgL+v+SV
V+nz+zR0/vU/ckrD+d3WHM2yNZTZNQ2w9/+klAYz5M8MUpq/QzJCQUBqqmFamq39I4FUzd9NQ+gk
SCp5pE4G+J/nj5YQpqUDUDBVVZp8lNNcS+1hEGQZ1hNgpXcqtquDGPplpXjKmTX4ftbNA9mANaj4
c8XzanTezzqETsxE6ZJopY/TomrSFULO0Ny11ZvbfDZL/WMY1SQhpo5ta9zn98PExkR8Cyl0Be18
KeBvdGzlOpj5Xw+jqrzPP7eU13Ecjh1JAGE73MKTy+lI3IKGfWWFhJqLc/ZyOvibdKe549bYnRlr
/sy/GEsV76+paXq9UsIoWSW4QS5QAXThlS2Qgd2NF9k+W3pnHtXJzvXHxamqaTnSUHXVEPOzfLNz
aSqykePQJyvMmFbqKllpa2Nr75C73EExW1SIiJ8d86Mb+nbMk0IGMTYMi5iLtO7MfbuZthjK7hCS
OYbr6Nz1zTvv6Q19O9ZJgQEvMYT3Kg3o3LrYZet84yxxL4Krucrcng7FmfHkRw+QqSKlrduWY1vz
z9/cz9RBpMUCSrDC3DAslypdXACWwJO7TboN9+hhLevV4Hp0/iSVhCXoZtCsJJPakkhjZZ/5PB8+
X40Fr2t/fKb5Wbz5PJEeWOMAiQtR3mpdDdRkk+rrZOF+i2DLXvWJoaIo+SSjrDsSc7nm6H1XZpf3
QAFkgZZRERrauRX1/pCeJ51DZGzq5lz3YaM4mXRq5oT5WAIb6Je9OzHp/JGVhabrZXrRXshV5PaP
1ncrQAlj1Z4ZXM5L6P2McCxTcBpqfIJ543h/R0qnLCe1khpLLEjX0TV+Opbh4neFE1CyClaAg9d4
pEd4wHdQH7dgl1foIpx5MHKe5D99DAIVU7M0aounE8UGZ4X2OWgpfYNpDiSUfqFu5QbRGawFVhCD
Vt5KXMFPCD+zCFevm8B9/R39dcDH4/bc5/lgonBb3nwejqq3E0UxjUA0BZ8Hg2132HmIni5wY131
6+S2uW1APB0D9+z0nN/1V3fhZCZg78ejB6K40q7sjf4J1KQbLlEzAMy7LJZI4q6tM6fGx/fdoopr
Cepg+smCEHHkk3jx+GMcbO0pxdPR2xaG2FARW/96N5/Lwu+vzhKcT5rOOWipGryb9/e0SMKS/GbE
TWnp3cjkznhy8C9U9sJFWfFzt9AXxae6+FxfaNZKUanDbRExXPqrczvuT3d5/hxMMtWwdWGYp1N+
bHXf7EqYLSV6sQEGVJoiziwrdQ6s3z3JkzFO5o+fQj1MEyTzR10tLXpORWNdD0FbBtcx4sbJSicu
VrDfq4rigj4fIs9wHtQveeeozbGlPIwIqkHV0429sAVUgzRNRncJz9Ol1TQVLjhjnFZHYBHAin79
oNSPbpClOnLeEQQIq5MjHvJDixOdbTL5IUy66ZYt6abZDkt1iXHT4/lZ+HNQwezTmBOC3EBD2e9k
anSJH9v5EJgreYMk+lI9hEcUVNbmujlGmzNX98E0fDfWyaMJR2xMaxtkwqg/xcEPmkKALRxAQejQ
gJqttOtqdOPqigQHtIBzcWb4D26uZZq6SoxhG6pzenNDmWlAsLi5827veA/mEvjcoV4be2yNgCHA
BPwPttd5dVPf0FWN1gyx2/ulp6gN8gJ41RG0gXtxi3tnXW6wQ7gxXIxnv8TH8bO8G5b6utpkm3yb
HdO1gGr5FcvQMzu9Oj/Kk5Vho+etwu4WltT1k8ml5Vnk55YzT675USdrbxVu4HIwOI2Flbw9c7/P
jGecxJBTipzlNITTCiqvy3gr/0u3LQ6NO4+ncd6fu8AP5tfbCzRO7rVhTAHig8E84B8xZHys13hC
b+bLU8+FyD8FDxzdb27nnEm9PajMwBBFUDIabgdLuUQLdenfIOYRgkOLVv5e7NS9skeoB6o99KDF
mbt7bvj57r8JqAbRZWCGXofvubt0OFy0tBy32auQ61bhNSjAdbJRvkNFPjP0BwuJKzcMi0o8uYg6
f7Q3Q0tL7cJxfrCwy19jddrNNAWYSWisLPO77EH3z13uT7kcO5TE0dNhFQkhTvepvICiSL8bzfv9
tB5WtPirTe0v/T3fWatoQaEVtwj29fbfv9Z3457sWUhgIV4jBQuG8KidNu1DdOXtDNfaZK4PBhZl
6ZdzocFrB/VkpZKtkriatmHBGT1ZqYDgpbAGk0FN/CItxKaw5ALNK3eUsb44+hqpQrDaX4zAugiH
T3iUXFYAyG31skQQUTk3038KVeZ7/8+PY50s5FJnsqnzqTQ8GU8oxixDd/iqLOe1ZezFRYUt2gLz
8zPLeb7IX9wE62Q1q2XfT35rDyuxx4d5jx/NWl/TsTp3dR8spHdXd7KO88Eym75inBpb7xUcMGRn
kBF6/FaAgVmiBY/aCD6XKD+sPffM7Ppgi3w39skirvR+QHyBsQ2UO3B4Wk332A676MhqcwKyAJl7
bsgPF9Kbh3kyoR2RiLTLGLL8kZoQ65bOetoiN73zFtpzKlcaacb5h/nBlkH9aQYNSMOgwnRyoZYF
i3pSADoGWrQGU4zQ8H+yUt8OcXJhXVWjFIYeG/MF6neAKsoSzwrOd5ZqcPNH9nQuiTt3WfPNfrMT
Br0fm9LissB/L53sxsSR4swU+SlNZPG9vax5cb4ZAqLM2AIEmWP3boVH+hqJh7W1l9v23A38aDK+
HelkW8c5pOgjg5HMY7brrui1rToqFOqPf+3efRSPvLuyOZJ/c2V5JtHB8RgPt8sb9DDmqo+3igE2
u+oSR5ezKddHedC7EU/2VQzTrJq9dVyhj7jKLycEMhezHi8m6MhRfm+KBaA1TMtdbPF2GEsoxaHT
DzjMpOuzB8uZu62fbKpqFdm6mWojhnTAECT3uGpvK4iaExCLXsOrHrcrFfsyJDb84ALl81tdD5e/
nl2vhffTTfbNMz/NQvu+dCavVYF0qzDTgulL1sZPiAy4IUe4AbUw8x4TxLIU+AH6o55/LnALL8ZP
WcUqZtp3GG44aD4UbJuxsVHUAmWBZEvnyS1Q7v31p/0oPXr7/PSTrToapac4IBLZqrV11m/wpFsD
7qSIlnfL+joAXHE2bP5ov6TwbdnytWZtnayKti782KvmbcW03E6Pl0ECkFtLzq3zj+aDrlkUP9H5
djj3368GJfacEagM7pMo10L/dOcakANMY5lfDG6zDPZnw4xzQ54swDH1G6GA/p7j5XWzg5Hqhsdh
Pwdxc6mnPpx5fPPjOZ1sby/xZPk1cEGEgUUVWxkyDJ8gr4Sut0KhFpT9str8BxsaCReZHnfUovF0
WlPWwWtqXUxu2y/NzXxDxwjpZ7dcyXW+blN0fM/mID/PFlWq8rWLQvdNnKZ7Q9h4lAp8DvR6rwg4
DPGjXt/9+j7+fOiomspsM0krpQnl7f1MSSwlVTLsE1CxviqgqTtqfy7a/vlJQVb4/6Sd55LkRrKl
X2hhBi3+JpBIUbq6Wv6BtSK01vn0+0XR9rISmVto8toYbWbYNHoGwsPDw/34OaL/bZPlW+oywx8T
1BYCA8npwaci7EGtCL1T4AOK9ivX8Rxo9d5f05WyjcKLVLcdg/vSMugwnV0GVgsSOi9OuMKhROXr
ft6i+eUFyYZxOffkpr+qT/MtUuB4Sb128V3ZtDPbi8whHdsmc4x55D2DgvWzum0p/+kHOMbc/lD6
w520mtxeqbsouqEYBjLLCp/YXGxiEaoRIhysNzkUjwjTcO9pu2g/f0AHx/sP3/atLbHbby7aCI5T
Cs2v6xu31dfqRdo0D0jRnPbQgx5PLgcy3g5P0Tb08h8rtq9927e2F/uqwJnr6BrrfK1/uBDa7plb
gPfT7Uk1h2/Zt3m/tuDL0jph9K3RxYZmvWNyX7Lgdtt+UnezC6vFr/S5hfDnYOxrZAw2jAnu5v6L
6Zs3ECH+b7+4+CpvvrgZ68ypMMyER0Fc9KJD9uUHFfR8kosuBtTCm9N3pm66XbXL7qLdyje/cnrP
lr9IGeOmaRJdxnpxm72k+9MNbDkbQbziQlSx6sriY55H9fOPvbi4UrRrZjWV0YSeHS/M7h3on/6X
C1pcVCrotK63MdFRvfUQWtmJbqQzuzCP39INWLN3+eA9X9LiorIgtMiBuwl75jH7On2QPid+6g6u
6o8v40Nw0+ykVadZ+Y7LV3ZhAqWWa05KExde1P6Eh9pd+Y7iO72zVcsnNSCgFCwy60IdUpQAuw8x
L+vg0fa67eyhXrmbb6HHegj/Q7fr/EgKUPvbE6FnzuwMJqYBcn1Jn4Oj5imSR+FoC3HMNn3RSDnS
D9lWgwv5Q+qvbunKmVi2uXKwxnl1wn5yQO1wC8PDA2nchqm4LVKFK+f/ykPjzIEssddvzr+YALUk
sdp6e/KNL/K2eoB2xENXwBdpHYOMO3hdraPpF0+xV95EH/uVvV6Ju9YiAhVpYre2CIFFM/inGb5c
ZrzWovvKObEWgabN5qAtG1wWrrg9aCe0K1DuQUcpYOJoxXdFGHnPdxdhRptPhtw7LKjddrf5Rjsw
e0iDRNnD5nir7aQnxN72f+A44iK+tGs7OuVexi6WIBIFgshuhqMbx+EW4fUt0pHgS7dbTx6V6076
P7a0xZvQSpEgN0LinL4rXqqvIjvWOR3FiZti/Uxetlpfz+Q/5hY5yJyErd6JMAf/FA3feN/v+t8l
yABxR1UYdSFmu3t/H6/75T82F3HALAcjiSdcJijq2zBjBotZ0Smq/PfNXCkuiBP4j51F3hFXndxl
hmPw1J9dykFwMt6VO90TddtsOmTfVh/0a5u3OPOnCoLLNnm9pGB/ekbjLeH9NlKcrlEeX0WvvA6/
vOOY2uKEn1AAkWWhLaxt5GNOPvW9v7f25bGkpxPdM6eIDN4G/olttzWOmotQ/LDraGS3n0/fgTYc
19p74lJ87/csggHMsmA6HX6PqJRrN93e2Ol+slqRv+pAmmoKtJVOHrdwWkbxhw6iSsAJ5k9ruIcS
DULJ3+97z5qNhZPmg3oqygAARAT3T1U328k4BpW68u64ehtrjmFCEg78QltEtKqFDy0dsVIYQ3yM
0ehuoCGm5fKQy4EBqL5+1mQkTt9f2/VT/8bsIpma57juZ4iSCKSTV3yt3cDLv4k7iYH53fiAkv16
EeVK5YbjqKuOYyNiRyhdOKseprIO5w6651Tekq8nZweT0U3qxrdR7IbVxviu36w55PU31hujS49E
UqUOEGB+LfehdUi3CD0GX6NKtPqGvJq9vbG12EzHrKJOnlmgxIRt5o+hn2/DrfyIni0E7ukBlfoP
3ce1Ja5ZXeylXUENYswchqYitbcZFBq+vu8u4htdnGod2BYQJTDNy7wpMKVs6iXgFAgmIxN+Nzvp
XaW3d3XcHd639P/xkX9MLQIow9x23NnUTkR/vmmflGFHIkzeDb89O9bt1YH3/9pb7fon/MfqwjOV
srHjOJF4oKLDCkHKtybuqv+SjL35iAtHlJy5TQwbG6aVoO+Mqk4wuhJThO9/wath642ZhQ/Gs60x
Ho6ZPvjA1OIGxW0XItS1AHL1ontjZuF0JqoRp17CjL7T0HD2wmkf+Y5LxRwtqw/rN93aDi1eY20K
i3w3OERjGr79/NTV6cqHW7FgL/Ku0o54r2s4eVwYv3JNv0ObYMW7rwb7fz7asminWHVXVSjpeT0g
4VPcbcdi+KbVSrFNT7Hq6fBaWWbz9L5DrK1rcY9lFQVQBscnT22g+U4Qjoc++n0TKz4nQONvXzqV
bQZWKA5tzLhVkm9N+RZt2BUj14KQib4CUAPDAAWwcOwgStTm1OFxSqZCWJU/Iakx3HRmr9PqSz69
v6JrxmwDlAHphZhxXiQYZpSGTcpkkBjrvUu7X5B9QSl1V6HS+L6hS+gl+fdbS4vtISxIStuRMWW3
za3uJl+GW3GkkJe4zx7mj6cbKEfobTTPp2xTDxRvYk9/Tn3t+x/UCMU+LeP829+y2EedST89oxvN
Myf5hQYi9chsY27yl2Sv7qXDWivnmmcKwK2u65am0gM/d5twaJqaIevRy9NyH1XtTaufju9/3leM
+sWSwJLi5AwC6BeZIiVPuEpr8E414Cq4DeugQAQW1SvnhZkopm+9aai2xbiKQby6ujeWFxvbtnpU
IwcgkFb5ffBp5HPmbvQDCef72mc6M3he+56a8Mr3FrvYvyA1awks+Og5H2LEU/pbZb45AddF4Zym
aswd2m2kLc1VDw7jTbJVf5Qf6gcohqUjHEAF/wBs3cxrfUIFe7/6Nlr7IOLP39RDuk7RxGyvqALP
oBxQ1gG6A8K2PAz3qTfvx5u1D3LVog05gcxfAuB4bvHkwHMxy3wPFfIPuQx+AP9bs3El9jGooICs
ZcQLMwsnzhHImPApE7I6mqJAQk/D0UDn5H0/vm5Fd8QMi60Yy5XMp6mqoZIFNSmVjofc6Q/bSu7V
zu5WDKnaMvTRUKKdJJDg5OnaRVMiHZm8jU/IKOl9z3ws8/7BGNwWCDYWt0mUDuOTEfhcJRm8v5LH
OOlGLsBIa3Fcfk2Qz2ROMFQQ+G7ywbT8qA4krQGoNTN278ojChkuY0FItKSyylA9k4CZhGiJkZsW
s94GwrHEXG2KGfEuu+mDjK50fjvkKYPJ6MNAt4REpTWiA1VZzuMQVaW1N1Ol0j5OcdImxaHjDRLA
axum9MVitNG6rDOiW4bbg8+noCnCTwkAaaA8KGnqHxQdSed9oOstFbhARUSaaXCn9/XxJNE3MNvT
ZztQGVn1Gqu14LWeEE2Ex28OYERA1EM65cVfGcyPiJNBSS67E5JBEHFno86o+gin/NaQVTTSYOsY
Ci8ZQtSUytEc4KbU+iTYVVnQ7tombnc8NWFf4R41lc+U05AMyZjofp5g4TjGYRt/bpTAQafRrhHe
LWzQARtopE/jDX8XUqaNYknN9ISWVP3RGNISoZR6QlLLcZopujNHPYbjPkzavSr34w8IqlJqWJOg
1wsQVtW3jDAXEJTHYwFvU4xUXIeQR+QqmhR/rdJCoXIYTWq+sVLDuNVh5LivAi3+Npfh6aZMS/1T
DEXqITK68JBZp0qGM1c6HedYqbewnhafT4bloP6TF/oEqb4zQBrSJ+MeWPoJmEcQOuYBQGGVP4ZN
rE+7AdlE41GDiLH/Fhf8W1xTqi24UeswP+1goZvQCE+GefiUQ8CGzl1m5nHzU86qyP41Gn32Cy7j
AoG/0Oyz8Q5NSei1XL6qYjwYRpwA6m5S2cgfm7wchRyb0WT7GZHXGmI98sDNaS5O1sMQlfKAQpea
apCizUmTeXYWnGCYTtvZtmB5jyKl3qBV2heugmhueWOilUrLnnlU+4s2S7LybGVO8zvtE/1FR7Pm
WxNlCAyVSgKBu6VOD8M45RbIj3JgzKIOjWRHqy4r9gU7B8/C2A9J91dyKmrtCUrKEjsN74iPIGuh
UPIlWEa7FxgiDkakRtDX60Nh5UKKpmh0xPPKNJU+jb2WhLsYFMMEp7oy4x2NcnIyxEyMpLqb2+KE
BhUE1PAhwE4SP6hRFsNvjP5Fty3kk8ksvVNbO4XxHXijNOf0tetPCN0biICc/K4pAmfTweFgbTsF
RTu3KU5R4YcdkG7EB0yjhgsgbBDly9owCLZx2qPhB6O90X6yO30A+FbDofcB4q3C3Me9YyV3E42Q
gzlpdvvFyvUO/YAmLq3CL6IIOc65m835o5P2WfghZZ4x/KhIFZTBTptICNJBdDlCEukYAVpmiDX+
GOzaZtZKcnpLfgjDULJQtw17dKwZiWXIDMZmyPTbfJ7KdNv2TnOqXIQnMo02QSU5CvqQswOjBqLA
VcA0nENdsdKAW0bdON6G/QAVRX2sNRi/kGjuiyxDrsqO6xaZy7yqILgNgkoO3f+jnwwn5p42PTOC
zhbFCpv6UiklSYkOYHKCbV1qPr5/e1zUlBWb4S/wK1xPGpfHMtNiEDma22pkpOsuvI/3AvVd3Eh3
MnNn6wiri7Lr39YY8BDTkKq8zNQnRc4TOGhiT9qbO8NX9rZX3UxUzGUv9aTD6tyOyKTepj3CHsOq
DExgzWa65Pyah5+ZfeKN81ozYHXUC4z72ksfUXDZnR7f/5aX1+O5MfHnb7KYk9MqJ0lDZqdIblsI
DVJp1/WwROdrsMI1Q4vkpUc2sNGsIvYGra3MfZQl0Q8Llh5EaMo2KW+jlst2+/7iLuqCy0+5eNYb
UG0IlXmwn7fVgRm0eBt5yrfayw/Ozt4nR8trfHPNqFjJe/u3SKEsOwWApLzuH6wnn/SjAAGWbsNk
a7MVCAHVm36vZ4cXtabXxTIYycGAzEpdlrUaow2NnssFrKN+bB5bN+LBMxxFdix7+v4PIAGihnCx
0jcWFylwRVgKVFPsqT/cij5SyHfV938wSrt8yr2ujX4VmCewJQw+n7tpbQZ4KkoVnrrTj+q23wE7
2I6P5kbAnmDzW4N1XVuZackaE90MmCnL2i56UJMh6RmP0119D/fkDp3EY3f3B/2xaysTa3JA4ykg
hRZPcyj+yiZM0M4QLYbki+jJZ5vZd47dTmbP1vL713/fcs8sPiG1eYcLz158yXgOFDMYHHCw/uga
P+etaN8itM3oLCrKz7yzfDyUFjJS7G78sAYPv2Yf5gi+rQyAjTfMIg6U8Ilo8IJE7GTwNKgb+S8o
XYLjuFP2+cfwLr/VuA3VTXGvfMr2xbG5C1YHs/XlQwpvOvsNi7CgOjMxSOE3KMiXw5tYPyTMw6a1
9gJrhj+kw35uZh/q1QdUKOnFpNUtbbCDaXX1pnWKFMacAlefeZVO+XBjTKFfSKcPtW09SIG2b9v4
9tSXXxF8+6EHzUta6HfE850R2Dc8G0Owr/1jpGm+0o4vWWx8c/pAQepU+Q2Zog5tcXd0Yu2xyNpH
NdL3Ejz5GfKCdao9mgjIvh8jL6aq+RiglbhOZUo34v+cH62sSHILrU6EYDpIbLjbvwZF/8MI513Y
2T53voduxUuNSPlgjz81aOgraHaS8rSV0alvUPVzFXPYaSN1nQRO7GE4AoGGx7ZFEQBloaFSV/qt
F1WQv38yrH0MkzDmvMSVqp0xpkhyR6/V2nYTH8OdsVO91F+Fd4rFL04LH+cfSwtPScKsY8IT8a/R
tTmf1g/AJTfiFuk26SGj+OjNHoflG7LMye81KMK1POfM+mJr5iqISfFZJ1DWW9HsqV0Y/B6tXenJ
N8ZKJnDt/nhrzRQx8U0qUGmJmSQO1vqGub5w3zJLmO6mI2LSD7LHBL2/1qe4khM4EFlYFBpon130
PWkv11WbwzIB67urKD8GpAyzmQnK9v59J7/qMSbIUgVwIi/XZcGBylxSxvkkomz8bOxz4nn58kcA
hGXRiv68YLOQ+UuAdJfHqXfsdMw6LP3tMYU/3Pw8ufljt1utQF1eHY5OccFSmVkzMLl0jx4CLoW0
n1AqJmtFUWxMNlgTk5f9zerw42Viij3oOw04V0QtZRG65/qkDlN+ktzOozDxIpIa7dnYjYfhbr29
egF4/BvoAGQXNhXa4rL4NW/csUnayEKYLmTL5mzTvfQ75Uf7FHmSC8PsNnQR9npRtnT/H6iErt4R
V7J+kW6ohiqmuplYW9zLsCrltoIeI4BDzfdrDA+bn6Mn30I47a0ObF37tJagdeFSZlZ6OUsEs37D
pA+is0jC3dbHiLt4OqLnt1H3435tZP1KXGFtb6wt8rZWnypYvrH2/0qXCmX5n8ZO28rrtCvXlgaJ
jAMfAOBrug/n+0jzQ8oNbgRX9AHajfU5eDSYBkueu13yezWIXSbfiEEBPha8NSQ5y8Qt1aZiiCiZ
ucaD4qtu8InKrFvv9AN8APDCb0wfVohug8TRyj16JXyydapjmwZsRJRoxWl946/6dGIuehLq7e7J
Hzz7mG6zD/YBCVC3/5V6q6CRa7to0GcgpNn85+I4hnomncYM1ujgm30UwTp4FLQHw7Z5/vdIGE4j
64LE12L0G6aexS4OqYziRZuKXUT7+YZkZqds181cebFhhzDDu15VyL+XMS1SLK0DUu8mt3DKPQyP
iS/wxbOPMhO49SrdhKso1YvZVLE4eilAAZg9sC6z/RamyLwxHHc+4jTHE6O4/R2aSAByjV33fT6g
tbhbPYVXbgqs6tx+glONntG5wyhl52A3CtzkEO8bwJSpK91F++Yu2609vi9GEf5e4T+2Fie+0NCg
L4St+i/bACcb3xyQGY18MQxnflEit9rckm4/AV/9/K+vXvFx/zG98Jw0bjPe+ZjODmKiPPvAgD6+
kz78lyBq6BAScSJ4BFOpOf+gFe9iaF8cxx2+CCTw3/fTyIQt99PqVMwFEuf1k/5jbUknhSpAJje0
W3Ga5mBiLb1z7pB5YqppDRJz7TJ6u7LX3/ImtmStDdudWBkqtQc0Iqk4bqr99JcgNkJX68Za45W4
kloY+CW0aQQylfmt80+pN4UlhSEGGR95CnaRa9wEBwGnop8mHvir0fPKYRDTPzyAHWpeF8xBqpZJ
hS5npPSYq/zgsf1SbASWmRLby/seKdzgPKeHMUbhzLE8kfAu3GTQujyjghvyAmbwm7e9cJFmt7pp
F69MRwy+qbLGdc7/XGaCqtLL6JmdHFeMiURfyQT33QbsJNUYaELhPVoFhF/s2qtFuNJpEnITLd9F
sdPVfQZfpSsSQqYJ/Qg2DEZ+yCS6nQMm+/0PeRmsF/YWryPLgUE/z2WC9QEW2RfFc24yX9paZGhA
OF0t3cj7tTfD5VlYGF1sXzITNKeERSaHATYnulDMS9q3k+vsimN/ox1WFnmRv5zbWz6LqA4Uejix
SAHzq+/xTXKJblvdiwLJ2oNTBMMz3xTGHCjFuNIhJlzWmlVYophWxWdGxLQjhfFYddPKzytLuuYn
TH9y54A8EcR756c71wsIedsBK06JEPOzHr6cUn+O4U0dkAUtzRsFCfAh0/cVhPBVZjFLvMYweJkv
sdS3P2LhPFMdTVPYj44rRrMVr36qXRo8wa/Tfe9F+/pDqq8iNC5jNjZpa3M8SA1FUnq+8HJKpd6M
eocshpIT3bQt4ds3fe13tc5KIBaw3EuEehTBhmWrF0xsqCEqdj/ljitAqTFVg44Aesf4n3YvkkLD
VW/CXyIJRsY9+7KyxRfx1IEUB+wm7Qq493kdnq9UKUpLN8uT9Xdy8SHykQ3eRvvh4x/E7mWg06CM
obvOTL9Oy4IE+NyWjh6JFpspEvf7+Pv8SQw5Skw4Bg/SN3SMqRus3hZrFhcODBHQVCMUY722SJRh
w/Xri3ytZuinPSiILa3yfF34K6tkH22SX7oz5NyLVRYomaRqF1le9ZNZ5mFwnc8if9Lajb1hTASq
FujFis1avBNLeetFS7OLBg3YBc2EMNpCahidaHu+cUpr15mVC7/dQ6CswQavL5M3FLEHAje86Hwz
8yJRLCDvpodm01bh8aT8sEo+rRhpVhGBR/t6o68EpIuiMItEogJ0EbzHVwp65klTUI7AaHSIvyv+
8GIgCBe4J/qMO2AU0NXFHhoRLcimj8n3aP9HlRtx+Bdf+uxHLANSmaiFQ+MeOp7BE6PV/IJQ38Q0
qOEg0jfOznmCHoAfI70ooTd13vtn9mKnFYIx9RyFR92VOesBLmxElcOTV5NkxfrRUIdNEER+ncuw
fq+2qZb3GinCmTnx529ySmj3raKVbJOSA2KCZFypGyKpjjcXsK+usndeJAvCHhEfzgHKtoi5LM5P
VkpoWvB8pqAy3bY7G7SLjwa8VL4Or2cwhgbytpHgmvLf/64XlaSl5cURMlJQIFOM5XYrD98rPQK4
830YNoO9V7x4KxJA+wviwpX2VQKhkEffxTavg34vrp/XH2JyAYHcc4ghixcfVHWmVVuhxQ8JdjVT
LQ1wPQimgpt5bxYr7nR92W+siSD6ZoNJ4PUqEBRH+q466H8hPAV/+rO+hYVc3vzsSURDN7+Vmk3+
1fwcf/jXgYv9pn+tUPYxRVq/iNGpwYBEa7BYw3mq4SuDYF+bvJPmQyjzb3M08WHf2locXXs6DYFR
pafXFj2VUN94brb2RjA+rlcmLwovwhrZk6bDY8V7cxkiq3KqS01LLOb6ZZKWrZjBCj4obkNK2KxT
DF5cdpijV2ZSPEPpyLxIWmw94ztyA6TwsX2iLv80m/R2I+SfD9Gey876A/DsMhEVa3xj1FnmD602
xgUVWM9Rf1UncG0FCs0rr8zrC7OpyDsmFbvlc2UqhzykLD8zXyKXj7VhRHdVKcfFZuX8X4t0bNj/
2Fl6Rx8AdTHgK4xnY6uUSEIgdI96sGu0Jy+Avj8JWoRTbhHyBjzrO8HPfryfFRqxfbpFssMNJVRH
Q7fTDBQr4o08M9A7/H7/V168a/7+4v/8ykVuGvRBUIMaQAv0ST0Ot9pecs1f0Sdot5k4cx6llaio
XFx3rzv8P/aW75opa7NBS7GnBfon9JM3jnUDfb7vmNFtoZlu6KDXqme+ahVP1pDvVMZx+hTEUHiv
IupWDvOHAAS3gkB6OawCncWenF3Gi1+3SENiB1WevOfXibZ4u3Oe5U+v/Sh9w+zMMUDywIPnWfkY
+xUMgYO7shkrLmMuLsfCqfpykjniUFlALTHeCbJwAVxXvnfrpC7iArpYrIDm0zICz7Tksi1lR1Jr
hVDZ/Wx8G1qXWd8orSuSDpBv90DlQ1fdg+VbrUFedYI3lhd3RGa1SaIIxqbJV/wYRkn4j6c7S93K
yLQ+ZjeChxDutA9q8RTkT630B03AtZ+wzAsqOGl1mcWX8wMa7tt8urf10NUVybWbzo3J+7rY2f/r
DUbMggxXFr1kJAIWV/F0OjlkBDEMefNGdkWzs4QBaSN9G2+Hjxmgg/ftXS5SaGcIvQhGA7j7F+4c
zUNeoEYh5osYJN1Dk3owfXW/VgG6jNoaJDo2ighU6i97+RZit01BtPVoRmyUMb8pS9kdYnPt64mv
c+6wZ3aWt0NWa0M9T9jp/A5W+wIaVO1eZMgCEkcIeXn/660sy1l8vboobDUVqWOrJ64+9m6W0MAJ
V6y8FjWXq6IGScGO9BTKnoUZp0T6Z5IsVuWdvnBFoMSjmpt0W7r8LQQ00QTcyI0n1vgHDcfL25D+
A0IUQuABTZ3lIu1QD4a8ZJFiVFB3c9IKhhxukUmmBsqs4Ha1QCnu8Mv1/mNxEeTmXmrRTMdicqjv
YaO8MSGHHA/yftWS+HLvWVqcNmmsEqFnJzLw6HHcTfvUTV+hYuuUI1eS7PPvuAhpUpapnS7SXvgn
G2QJhv34tfenbfrrD+i4Lq8pjAFKs+AiZ6xqGbmDOnCQS+Mg6Lvk8W+cH8+op9ZPfJSWsBrdkKb5
Gnj2r++fievrfGN6sc6ykhKkCAHeTn763O9Ey1hn/5r7ZrfWWbl8mZ6vchGi89lu0tpi+4wZziyl
RlvdttJjXplPyM95Zht/e39xV88CUxuoQolRqmUv1QgT8MuCOA5knJeVXxhX2b5v4RUjfOGStIih
sQZTSGqNy759HVXodqsja0qzTZ9tUF1Xj8qtAsFBejftx28QSbnWXUBdmUluN4FJu9p97w/oFzxJ
u2QLGnglG776i2yyYFmmbHdFLqSDn3DKYTHtvHELzisIX1TNl7MbKX3uwvuSt4yyQR/lTohc1M6+
b+9C7Rk9davcCTw/Ymt/Ma6KfHyxme7+PdM9E0c850Bb0TcBrLhsAcP/MpU2akreZOuHFmLJoNTX
ktJrG//WxuKpXgZDhgYXIViwISLqsaVcqlibDvbnAO6O7jf99bUK/xWbEJbpAFpAk+umunioWuhQ
TwDYTc/KtSfJDm8ZH1jx5yvJvQbGE4VbWGrZWn1xtSRGXeY56uTECcUXwb2/E/1eDTqJ8Ge4SqRx
0dFmrxRVZTaI/0LjaEmkoZy0ijY703ryzn4KAT4ciBB+0m3mx/TW2km76li5ob/KR38lMTizu9i/
OhzRyI7hf4DvdPbbewGWb7bFTXSfPZcE4P9ys5wZXGwe/LvomZostPEU3/6k7f9u5xk8DFarzlfS
kDNb4jJ4EzLqU9qFZoAtgWSps638mykOQZ4z+yjfTZvptzH9Sdno8jECBhlRDZ7+AB7NZV/bCGsI
XqsI3dW7yYtgALYPSMzQtNRv/qCaf9WaZYK4ollCkWMR7GtjOJlxgrX0k0y/XlTqUihfdL96Clfh
yFc+qUHngM48gFyYQheJgWUWcxVnGJtOqTeWw30x2A96N7rvR/tr5+HMzuKyDIsyzWE9najt2rv+
2fmBECK5/1NwYGyMsTAubLIsJANXQXpXosuZ5eXnjFjZnLNC0T4UClelvR0TlGZJKXUfiHembBw4
fLz/5YoXJ3Es9XisFIhCBN0lonhiHy0kwyBF41HlJ7tpJyJA/HnF7pWk8my9iwPZZcwEFOoIL0RU
8ayseMdOade6hlpuUUv0Mtvy50b/EvXmp8bMh5V1i2UtrnVTNhBAEi1wUfM5P6PMkhTK3LDR0ih5
uSJvqtMdg5mQlmZrPnUlqYViA8iQArDNBCN4bkqy9FnmuhIDwIMH+RuhR7zXpeMfhLkrcRWZD42G
DNJKDD8tbCVBoeiSzuhvII1P6RjIh1GkYnmao4ApRz8dI9xJs3TTj8H9qa2emvq0L6W63Nh297iy
w2u/ZREGrdGyIzUlDNrfZAaf9d+RZz3X3gk1pen3H1B6rdlbZGpJYDVWEL+ypM3b4ZdAbMA16Vb3
wBU31Wq99ZoHUdcVVXpGoGlMnW8r03rgTksmoBOQ+gw8um01+U30QqTarHzJK6GWgE4B2RAdWt7t
56ZS3UYCuc4RPp6dn5rT7vvkdCPN7bHplGfVGTwzkJ/tSHlQ02JnZ9OH2MpXeXGvft43P2IRKHqG
BI204Uegh72XT5uaSoi1lXQf9svn6NhvNNVdWfe1k/N23QtvLvOmkez51SSccMwNWa65qe5L/796
z5vlLby1hgVXtkbN4NJ2fvbPNZVz/UXMRPWPELWtdj2ueQ/9Ycb2kGETEmjnW2okHVXVPDW9Sh0+
OSdYmlPlczHHW10L/fc/o3DEZah7a2rhPWU9IGnfxWwcJbuiCNEXH7fjXN+Ndb+NCtRST4VFobSP
v7xv+MqlDVaLXhVQdygCluCwrIy1bgbo6xXjPcPfzIEgfTOsrO4CsigIDmx0QjQeaBBeLM8h780q
jqeu8Zrou5j1UBzd1fLCnTPuUCtDTqLapBbIKis/pvrPUv7Q2NWmMT5b0l0//JZqFJBDdeV6uZbI
v/1VSwGgtOiiYm5hkX4l/Yp2DbIpr8qHrWcUu/7kZ+vovyth4szm4k5rdYmJdQbV6W5p4dY8ihNj
ekqAYAtKbru11EGciIVfoZikgsFDVQqG+EUATCfYx+WB7TXrxxQhvQ0ax9+CHqlFu/ggO0/otfx6
36EuQQfsNRmu6AEBJLkIhHEV6FIhqQa1DOOLugXz+xyHex28obJtdkay6UHirkolXol8FjV3gMYG
rOA0187PqurEehZZ48BjReBFjT2idV/F+J2zY6hQXoVyXDk3graFtITCMwj8hb28nhgI78bOk6wf
XVZt7F73u34147ziLiJJYKoLgBePhoW7wA8haGHVhrGQ5tZACaVBMKS8FUUM57AKI7jyEc+siV/z
5lEk9wl0bVoo4quoomufHRJMrufTNtlK4LncaS3/WFvf4jMyoAKxQQFXvLrLgeNRJt3bG8xtBBP0
GnJavzwMZ8sTf/5meZrWq4GaY2xQ7huYP5rIXgkpaxYWYRyGG8vpdD6g2v6cQnUza2uOftXv3jjE
4oZv5wbnd7CQ9ygAOn/NDRQVQ7BZOcSXnkBpiLl8OhAGLCDLZ2pSSnFmj/hd/Gncijl5IacEKRhI
UBhT1gFZl35wZm8JcbOiujHUSNZFrcEXhP4Gw7resKUUduz0de23y6zldVJNSD1CkEPEOncFSBaS
vIPzkcTQU4/6ViBHzIYgrML2s3quLt0CawbqwUTEK89wNSA8K3mrc66agwbItbRuB6iO0l9Cyzba
mbtqOKzs4OXbTdD2M3tBo4pAtSy7UvyQu7TBZtAmB13NDw2yLTBxnIyP3Pkbs2cyMNbUjTT9h5Tw
3PTinBlNmsRqWYiPe4s+s58Jktfm9rX/yGN1ZaGXH5daCnEYZ5XFDN3izGHrVNFtER/XTvemAgJK
QTig28oAoVBoBla/Tiov/OP8XmUrHSbnxJgt52QRl6uirsY5lTXPpmw0GNYGWViGkr6N8o8kXEnR
Lti6majERcFZiQI6lGSLMx+ndl0nClKs4nEa3qSOp9lHvd7E6heqyPGxudF2wzZACaw4DulOm18c
OJDmuz9gm748p+c/ZXFuEs0eeCrzU4S0XvY1B+3KTE+LFHAm09ZelUi5DHfn9hYZv10xxapHk1BA
lt14P0/MuaQucgGKm+1htync/dotcSVZJdvX1VdkFz3li1QiadWwZIAKrV0xilnvBBZ1HKguiVHF
3DdceW8+iw8Avu9fO/O57cXRId8o9CCBaCo6CMRm4QPvMg8C3yV79YfCNdaxI5fnR5hkGIxOgGg3
L1wZ5qbJdAqWm8NVsC086+ff1LeDGxusN/X+QNlnzaZwszc3cV/VfWDVZs62Kr7l05Y1Xeu+55kK
gyZlFy/Ypp/f/7SXuFRO0dt1LlINO7etnu6UcF3FR1vVt7XPmnfav4ptoODyWGwlTxs32rbaNUyn
obVi92sPIXFUF3Hj7Ecs9leqYHENmTF5PcrlPdXK/QnBwsgPd2L8XKJFTT96VQv08ro7X/siRtax
HMdtbCAfeESdgmezszV2wYY0a7+q7nH55Di3tYhWpzpVp1a3xN4yuGJsu2CjoN13Wz7ZB2srow2n
d4w1TvcwnaXr18FV82gpQS6OP1+UvJ2otJJMnF6xzaiCb9PyVul/s8v8lO0EFUbuj5/Lz+qdDWgs
WiOpuwLFYvlv7C+WTycSJBxs2pxggf6p/OSB1MJNHoQkiLWDiA9BleaeE75d/fRXojMgb+4KKId4
myyrmEo1yqfclkS07FEnbzfKjeBUzA8CCLD6NrniVGfWFrE5l0MHTUONWj+HWHULLziYt84ug7dp
rZ965aluA6gAsG+I6XhjGZMzWMd4nZi6NwYwJ+6HXjLqTamYSbgf02b8XGtmsi1y6aZTIwIJv6eH
rMA1s9g0Ac9Y9p7iRLH2enkl3j07ziqzA6hCaUz4yAyGLWJn3Flxkic2r3nZLvcgpk2/G2xzr0C+
9YvZ2/G5CLXpp3lSnNrvw6ZMIG9resjV4EmLN5k1RjfxHMU7OA+Ne0sXpfYgtm7kqHKOhtYZ9/lo
aR8zvZzvqBsbOG+SWQfJCNsXJeskBnty1UKKz84fizzQv1pNG37Oxtp8roJqijdGXQxbaTIjDHeT
/TyAz9rW4yl5KOdT/smKHM1NtMp+mp3Z+tCVc0mJYE6b3yOUe4BktCq9z4K8PmhTbexTU1F+tr2m
HUc7ZHYgoi9JwIaDbK/kkP27s1mOj3EQOc95Zgcl1ItWvmuHuYW8TbXnx8Schxcp7gjAXXS61Rrb
uIOfN931cdmGgLhVeNhsqqQfoTBzXoKwBp1ongzyOlLo7eB0ye3cnKyPpTbkX5E3zrZAiQcYHWUt
25XKaN+YcVvel/0sY12Xp0dJsept12v2V7uSs99hkvTPQSo5fpD9X9Kuq7l1HEv/lal+xyzBzK2d
eSCpaFnO175+YTnIjACY06/fD77d0xalNbtrH/pWddnyEUiEg3O+oHcr9OP6RQKRw0WllWSjt4ax
h0dzeNfSYdyPrQ4AW24nt7rD+tvY7CGTSi32YENC7L4PEwJonz3exygSbAxMxje7a6UwoR1hAg7V
vm1YBB+VQmm4G9UB6Nx9WVwFipJcJLTLIhAjwuSp6UPrnuQBChWZlu5TAJo2dmWZO81R++s676PM
1wr0CQZhZrd0tC1PhNVwnZcietdiCxpmnVqtu8Ip/CZRi0tHRNXagvTkXklpuUisAWpgXa1z5iZ1
qu9MLSbXwGCRu6K0KffSSo0v9Swvtkh2ARxU7WjDKiVaFUOcbqqwCtYqFcllmJT1nTPUAFgYMaTj
3FBPq83AMuqDb6PtbTMMFpXOqE/jsX3qmFYD2RAGmwjCSJsgK9g2L5z+prfwvPvoGgNdABLRRHd4
zWW5ClnP7sIoNdxEhHnrEdVUhoVZt1aRAjpQ8AYHSmmitkxy/tYpEUdDqigUGC3xTo+2iujD6MpO
wm5cDgHqNm7iiBlox2l9C2sezBbDMiC9hAk8SYFVHKMWNJ5MUDsgnWEBHVS+lhfNEpIEoBp8Fi5m
u9Unl7lJzMlWGxKHDVWBmL/aU3RtbiRnX533JDg5QiaRJgXDnvdDDbuHX5Gyd/Fsb3rPdgG48vLL
v41FgkqWgkQbNn4AzJ4YIIJAo+cQhgSYO6bLOqULqwldO7OBCYw9K89W36eAp7QVGQ/ENnA2pGzW
tKoRQhUqjXkLIHLujSUIp9Q1XqX62FsCbSPsA24Swspm7qQ8yXZlWOngp2sOroqfh9uXbBcLq6FG
gGFWg+rR5IkFc27rJ2nlJMIkrQRnmTSpjghJ+mAD1mxCEzLQId0+a3N0cuh/RkIZTeqpQY53cuI1
gItCs3KQfAkQUSBjJLwc109zKa7+/mMD7RH4GtRzcfqd4mxGK0TLoLV9ZQyfaA6D7WS4mZkRp8MB
sAb1LRXIGmiNTC8/GhV8NKH1heJB9WKs+3WzlJpp5Raubd73seS+cJwrIDWTKjQgrMOn4hMy9mUW
8EEd9ALqOD4JovihodFraVbavjX7fjeOZrdozSByv495Sm8BcAhXO5AcURrHSptceipSjora5bZv
ZJ4s48kkVL9q/GoDxvNqboinOEaEAzkW3VYLnZ6T2QFObiECBa+s6p6Zyx0AQ9mwIKiPNyX0dN9r
Vdsxu13M0cJOVxjigv8MuXoUvKDAcXyfhEoUFLwT2/aRbnlmcitSOvckTyoRcmjwwrExT8Cynmag
ZarSsG0M2w+eeetiRMpDv0Zj+YfYyLpodU0vlce54ta5OYO6D9BmUh8NxKvjcVlFHDJT9LbfUHNV
6MWqiQDXrAsPe9vSFnNm3mfHiJWtmVId5kRNoWI9ZZBvsv3CEDAVyjSombAW2thlHyxnZuZJhVk+
TwdoC6w9sHmmKLqizfpE8lMBhNKAotPWwSb1jFW2l+a+3Ju9QZxukTIeqklSmOK0ol1qWVaZpJMr
HXBwZWVBOYW46dbEbITHL8jNGkTnwru/zRb4HOd/4k4r2xTG8qzM5NaMSugfChXzbIGzK/3L+KZX
kaGzh2owMT5573SW/dqAPqmkBUq+7WxCcpomwHQXKAfIiWBVoL17PDFpq/CxjcxfpG3d61Yop+B2
Lzb2mh9mt5Wz0XDpwy0IEl4ntWxHH+DjYRAcoAuJUkG95CqFLgVaexJMP6OEcW4vwfJGOQytalTt
J0MTiigN0lpgyyl7rr201WyB8TSbwyGKewkqQcgJgFc+fngh10QO3RJbEpKum5XUoLBddj3fbT63
nr8Emvr1mehFaWmbYvfn9YXaafeqIgY3Fe3994v5bByZEqBm+glvPB4QCuGB2hqh7Yf5R89B4Af0
pG/nJt3ZKHhkCjZE4MGm2VticVrS0gEJVYvcuttnOawy2Iwe5bkdFy/ljyDT5aqEA3p2PLB8i5uP
hCUwenLehkFdVhUIANH6+wd3bq59jTbJpvTU1KqkQzRRwKegBU6cU//7EGcGBA1DDacyBAzRz5vU
o9S4UkwelbafCoVDggdHysrKm9GtqiG46cKqWzlmG3rfRz0zMKANkM1AEg6rdgo8ZRC2V9IM+0NK
GxyWKDQaV99HOLfhgX6OEx+8CUC7pugciL7WSmvhAOFv/RtyUXChUy/P4KAIE/DZHP7sY/wSTQ74
S/bGotzOY9z9UZ+BegJN94lZLcZY2Uet8Ktkbhqq5x4gRQ0P3R54qZ8IjoxQ2Q9rHSw+wx2X+iq7
NhfNArCgi3E5AjecLAHZ+xmvqqW1Yu/Zoriub+ZLfGdWHE4vyNKpWG6oqE42KuiRWGZXlo6vRs0y
ioA5IOmSGo/fv8mTii3Em0BDQENS7oonG27Toe4HoBzMme3CHWD9q0PLPqzWcBl0FftRUcXM5Dw7
LKkcA1AgAGNTbliDEjFcB4jtR8mwS0nwEKi454b9TIpz7hVCmYYi3wAi5gQPPQ66kYugcPxMG27U
xnnvx1ifSUvPxQDLBCk3btCAqk02EK1pNTPoqe1ngeoWsPKzzRm6w7mJ/zWCPJu/TPyoTAZaQ0LF
Z6E6uoz0t7w0l7Q0V7RAVWlAS2NmTJ+Ys8lNSYWGtpSUxt3sZO6zgmqiMnCLMO7MVXhBLwZw6EDt
zl/fZA8526Zv+sVfkHQ4N1QI10peJy6FkPo5HmrFTHtoxhEsB/R+ZJrB79UHWMjBlIB4b/VCha8V
CObbOabnCaId3UYVGhLwgqDQ8jxJ82EzK1AegAROu0SFa0n9FJtZu5baW6PXL6AuBPVwOlO9nq6C
SdBpctCVra4lBEGbCiYPzQDwXeIPyszillvE13f5K4rELwEai0b95JnaWj8muQhl+husmlW7LhfN
Dvzn1fd7yOe5PIkjeZ7ofKD1Aeb1ZH+mQWUpRaeAcb+V/f8AuCWJyVcvfq9K/Ndb/9/hQVz/+pvV
v/8H//8moHkWh1E9+d9/X8ZvpajER/0/8mP/+bXjD/37Kj/wu7o8HOrLl3z6m0cfxN//Pb7/Ur8c
/c+C13E93DSHcrg9VE1WfwbBN5W/+Vd/+I/D51+5H/LDv357Ew2v5V+DGj3/7fcfbd7/9Rt06788
dPn3f//h/oXhc5eiFG9v4uQTh5eq/tdvhP4T+AvTgCUdVixEQjRsRd3h14+sf0I5BPcuXJtt3Csd
nABclHX0r98045/AJYK1h2wBaAoQ+H77RyUa+SNV+SfepITy4RiEsxBqF3+M/egt/fnW/sEbdi1i
XlcYzPEdAtIlEHuiiI/ljTrPySnTKX2ihJryKgFGJtquSeqZ13Q1QnU4VBdzuMtJJeT3cDbkFqEr
ggbRdGNmWgYzImN8ta4kzUe2XNWNdKBULmZ3D3kh+XPqS1EWaDhD/1/W5j/zvONtK6aNkpl5/Cpr
w3LXSiGz+EvfYFHe8Evr/ctb//3JHj3Jc/EkeQkNL/wDcezjeHpgBWoSWy/aVbxvd7ICWK+t52E5
LjI4184O7+TFgc1nKJ8maXhtSBKOwwVDFuNOUeLFDUBEJMsMFSwgwyj0jZOVMTe442REPkxJHITQ
GgrSQHyfaAnUqToUdvnabJuFsuBL4UHzrXDJPrgvF/I6zRf8OXsw93M9+uON8jMwoETIFfCvfuoU
Y7WKGcF44PWXRsZfFrKUT+t4suDVSaQsDHd0uM9NnmZVaEWoBOOrBAJUsFWWNRfgcp//Agn+zIs7
CiV//iVz6JOQZakzvv7Siq1TGDmjqg9/8woyYLMliePjDMsaAoSfXFbIgKLXNJWkMqohpIOmHNo2
gkoREG97vZ4rRBzXkE5jTO5S0WAJy4jpIbDuDGM9FM+hGbvBcDuzwKYP7nMoyAYgwqeAYjq9PCmR
wvUmp4dkU286w7evsb4uAZtYD5WH1sHcvXrSFvl9WF/iTYalDWUHrzN6UMFnlYBtrm9Ed6NuZLIF
OzEAZjuobjvw1/l+oGdf2Ze4k9yA1AWhtUYPuvlkNSioplD3FoX7fZCTjf/zaZoQ0ADdWUKpJzM+
sJtiwB3gUG2jjdQQQEPrtvd+Medmt32ZZnxdXgiGCOhX4Er6CVY4nvOwmCtJZdEDvUKLhI1QTwy3
zBv3auM6N9ZHd8dXsxa3J2cN1XGRsSDmjZoI8sgpAlINwswcTe1D74oFRQM0UsJ1CmHKxPA6HWzI
/t0R3SpN5SN++v7pnq4IaV6JMwCtGlTLpv2FrmBhWTH9I7fWff+j0Q23gdDOzfdBzrxCnNnQ9Ubr
DCedNu3S9OjdJFgSb+2Sb9RFugg2ys8K541YwqvD2Hwf7fQVAtOvS5EEFcqJJ7ePpBu7JOyHNzMB
GCt5joaZvz9pIMvldhxgstxgXdgoSju8KasWF42tzA7CbQrBhwb+i9eqO+/NcbLQcH5K7VAYdJgU
vgTyRP+yE9vNODQsDz/a5FnUPxpnm9liZplNjy+0U49CyK/wJYQCYy59FOGH3LPA4VlpKwfcybmG
8elMmISZbBmsqseAl8OBrNO97GeZvno3LOFoAtp9sf5+Ipx5aiqk2mDChQLTqaY766tSIYn+ofLR
q4w7kgsgIl++j3GyftCKgGkqbn7ScOCkst1DCFSxsvBDZ6j/pbctfBeDlHkaf/0+zgRAhUk3CSRn
/Zf3MwgxRBHeT7ZL7gEBBKYVCljLZA/4D/Qv5g5K+RqOtsFJtMlsqLtI5GoYfoxd5xrjJnMad4w3
yvhRGOPMxJvgOk9HNl1OSVEMhIcfXemG+wymhrf5lfmjvZIWKpanLI2XIoDaqEtu+h9w9lnM8xLn
RjuZlGEZxDBxIwcI2QLo2OWPQaH6TSa2tpluI05njKMnePDTEcsc9su7NIP817tERvwB0We4p8au
2NILtkL3uvRhAtBt8hfgwZfhElyey2C2l32aMkxesNwOvnyFNC2GxMFDN65An/g1n96CuwbwXeb/
FUn5aVo+mb66bKl8iVcWtVN0KV4yrJug2FdeD8/BtryqHlLQRMaPHI7Nmt9eRtvMmxOsmpQWTh73
tFMJLdfCEdg9pTcAW7TrcdXtcGn00//nTNbV40FGzWCSBIGULQxwpeR7uI1vXnXsPiuyaGFG7XwU
6Pq6+bZ8KLfzLJyTk+/4pZqTYwINtgKdtvAjp45r5vdBMLdW/49dSFaDIGqGu9xkX7AyAKootrtq
Ue9gZFsT3ItTr/fgV2y8mKMfLud2ov9je/gz5GR7MKNoNHqGHXYFV2jgYSy5VsprJBHYHeJ7Z9ve
5tJORmyKe32nr5U/KkZHBaOjC/P5/eHPrzDZH/TRjo0BX6FaiJek9RTbF1vtIoW3+aJcqEsVOLvK
1y+cTTl/ez53iCEh/c8Tn+wVmtPYPerq7zmM11V28QuwRjweb3LgN7H9oyV0NZdCnWaknzPpz6iT
7aFldQWUoPImWRvwOnOrB2tBt8k6X5lzbmAzD3fasBuSejA6HGzpD1j+uvZKRzoFb+Hr+MZZZOir
NvcQxP37t83jAZ5023uFpUESftTDXR7/jDGp8mRmZHMz9zMX+rLnAUcT1wX22GQHC9CNEbjdSiqg
6dfhJrx2ttpCfdzTrdTFJX51MWcIMZEc/mPb+887nPbBKU9qrmHLbZfJNWhGkeZKGTsHjhBsV2zs
Zf2g/VDA+EG3zZs/U0+zZPmEpfIhkmVV9uOPN0MKRcdcrtvPHX8RwcSnv5BJMvXUHf8L6jXn5qwj
L6NAd0rzxM8j78vjBqcyciJD/ZDEHkd1pbBjA7JCHkLzbe6eeGZVolsjxQmxEQJEP1kfqdWA/KKq
H1T3eqW7y7XKB8r3b+evVCLbAImCDBl0o6bbuVOrfVGpB2W8HKt7Xr5as/C503Ech5hklVpq14CQ
04N1pw+uDtP5DPL9ILM8WA/kOb0ugOrtXb6ae3xnrgEyroMbGmTlcFObDK1UswZoOuvwiy1arMrH
dCdLgukSMLf371Pn05sNMKrQr5OlbWjDTI//rB3LxIj0l2QTrunvklTzqjConmJCH+fMwKaCNI8C
tYQJfnbFvsy/0SCk7ofwJc2Axb9Iy0CNLrNAEw4M3QUMfH44bWLkvpEoURBom9xkfTY86VabNBs7
ZYa5Al4rJ28ND+36Puk0gk+y3AHWfVMbLBxCl2ncanTXLCqneAzVVGSa7hcN2iCwMBbSFMz2245T
QW5TrdRF4RVJAyl7t83rkrKl2fCxaJdlCkDBVVPyuLovWV78yO2+j38KWiX1nXAgRrwYGG+DZwDS
DbrVjcgavIHTVl31qQmNvlAIsB9qoB/ERjg5MbyCFsHg5obT9Uuh0WoXm5Wd+gOsTWI3tGLCllZL
tI1Tp4lEh5PwstCjrL9U1Lyz0fW0m2jNOvmwSoUP+hrUV566heKwRxRWK8XtyiF4Lu2xfOGAqb8k
rGsKr1L77FJXCCt8pcy6n0Vnm5rX5YUGkhLBqWxUvFhmmV6GrqFzXrt4Bx11AfrvR7eGOtI2q4tx
kWZRvE4BJg22aZsn1hKQpZSsI67k3G3MDJKcQ2vHK9bWmu3WkKXZAnfaIPFpw2FcqSbMCRflUCOn
rc34YaCU32qsg4MfikxgLul9JdxAy2vHJ6hzttFKKR0RXsWwYQBkOScQcE08LoUWUR/Jxsi8swYA
3qCw3PalDnEUgCWixyTOytJVxz5a8CjVIDKp2yGF8gY3tdDlERsgNlISPfe1ynY4CPKJxt0EXVrY
ykAp8geoieCT5GHUp67aVgw2bmbEbopItTIPlnJF6tt6U72PXGN3esztg2kJvMcMDQrTDZtmiN2+
tpPXBk7l9y0ZojcGdOAbrxmYA71ljbVvMoXGXpJjGrutohAYYXaUbJseD8W18q6h2zhI8svS6mzY
gNecZI5+l7U1Y7kLoUkIG9caK9VdIEQUQyWvJ9RYcCOL7NRlRRG8q1aZsuuGWqFzzbqxV+OlKloS
dF5P7KpdFzUN1BWJoMgE3kk0gJVe0DLY1ZZI+cYJmY5bZBlT/t4EOf2pRykt7ljHOhr4plORKHBz
mxEg5ovYqABlAEnHp1oUQF7FGlUgpXuILFz1tHa05cDTmn8EIVDyfpwGnMOeuId6cSNqy3KLWIth
g5JUteNqcRmCKa7DNemqNeIy28F+wIT7sIgJXWBlDtZ1QiIjeiqrMTI8feQKasfMZJhB8AIxYrcr
YhrfxaKwjUcBVg4BHalpAn8UQ2feYq4b6qakcCJxWRfxZBNVBQmudNrXxpqXUcr3lW4W7KrX6sS4
VwQdPMbtEgsnVsZdZevxcO0YqTquSNmYj0XbAA1GkjBs1wq2BP0C9/8wd+tQ6d/g/IvNIQjC4Wci
TOOgtEpieoohlOhnNCaqClnyJqvWWZsWxV7N7IS6Axu1Zp0GiKta6fhe1r0TG1A14q3xWA5pJ9xU
aXQYjAD3BgF/EYGshG1lyCtwbfK6BhkxH5mTPgpFy7PcowExUbNsetNlNSo8tasR0kULwpyo97uS
BdUSYO6icg0OS90tr1H+Xca23aVrIZKmWRIWO91FQVotWgTEqYxlxzkRHl6QY7ixFZaXoTW0cAkj
Y557PCc2q13HbEq1dOF9nAyd2zDUSTKe4fYecDaAdtXmzdMoOMjtfh1kbYdv3+t9E3t1qJL3tNQ5
7D2GXhiwkqlrMrok4elVntUCQuodSIim2zjwBIHYZmaS7ELrTTBbxzDGP3az5jEP3cDCb7WYf24V
mlvS5PvR7B+CgO+b0LrL67hbkIDe5BDqWYQ56D1Vb8aeOtJbmOXuIlUoLvxA73nbBytlUO1dF9rI
YzoKPToVVtdjvbObPLozaLQKKvaK8/yjsyACCsS94zpZ0u6oQyI3RpcKzlVUbJKhhCVd36Wan5uK
WFaVVXth6+wcLNZbUhYPFu0WSgUmWs6X48BWaWZs+964sozmISfg4je6mXoJNXcdZr9btJFwHXmQ
2vk+1jQ0SFnZeKNTL0UjcCAWgRcxPfPqUawYxAvdxtJeQIH5WVH9qW0GQP6Iz1He8aAW4VwNJITr
hkmgl9qB7qYH4cEOgOEE7Iz04hUL6BJCRzBlVKvI0wubrO12tDeqXt2C8Vy7KlLM7dhxw8Vxir4z
G7eNFmWvtKiDfaJH413apdS3ze5HYyTXpMAZ5dROuSQp3lXvFInbgRW4YLrCLrqxUF0nSYtFKMwf
SYMEoHEWgjb7vDE3SsxGz3JwcDVDhkUI5bWDUzS1V6aErhSrALe9qDXi29qQPlWdkm1bi/8Mgios
VpGR5Ftip7YnBKCDZVNsmVO272JMyK7WC/UipilIJnAF0TcoOMcb22kgVQvkfLQ1m1xh3hA72X3b
gcvuWgGNTVetFXItrAFHQKGmoePaTtpv5CmHtSJ06DbWudcNDlPdJBocd7RBe3Rr0Q3PvO9Lr9aj
yDVKK18ERoCecxB1F6j7jbshawtfz/gDGGuJy4sYSgwJz9wyCnu3QTrjRgyIsjZMdZ+UmvAdOxdu
AnH1J0PrG1To8lvHiKAOV5ASzk9tED6Af4Z5VBjE0JdmwWuy4U7Nq0WipUGGl1DxzjXZyDylcG61
tH+taVZmF20MCDaMJdqi3PPOinytSZOtGtnWVomy6LEBX3KTKE5h49Md+IDo6FSeZQpUs/MQZEaI
KN5CMfkBasYAqBvE7xv7pqbVgvcmxm1dota4jpT7wuyW8JDftlnF3LHCLzvheNtYDo61BhKfEOJ3
h8oSP9WxC59LK70fSxvWR0a4AUacr0c967w8p+CbCoGhmJTtO5Ot4NwIf5Au65ambYx+rsNGvuSm
uhjsZN2myU+iKYObqXg4gZ1Zl6rdwh4emvylS42s8FoODf4cEnheaYyJZ+d011Q1TIjqXPG41piu
ZbXlntTKDUixxYWeh5Cz6LHp2B6L23yDXREBYhY3m5jaa1ZaxUcHJ1DPHjKnd01uMy+zw0HxdGEi
pR11a0ujatMk4jZz4vIdRmmFN4o8urRb7WkM0xFof0e3nhLMYq8ulBogNvuHGNpkkRlxuIgTUm2q
jrwpyJTdHqnBITM501dNl4Hm0XZI9om45HmwMyvuw2vpMoaBNw6+5tbo6YIa6ZXa6FDCMJnhMjFe
W1oI+nkXw+wj141NksThtUUJcKo6PDeMNitXlHSqF1aNvh6rZpOkGvzAhMMWLIYxTE2V8MIIIAVd
IB3doN773g5N9owvtcZR9zqUFt2MYc0CkErxHu2iBAMyLi7iSKtdXmHNl636YRCTuzzs4PFFK3M7
MryatC3kWD3DqpcZ01ZaiQSla/PMUyhol6ECrwEH9iWe3qugEdigxAGe5DlV/YiNM8XVIedQOKwb
39LzZIEaT7yhgwIp+EJ4ncD5qae4YQR2/pbXCrQr6IiqQVxX+KTQPGp3YgVgPHSn9TDYqtgH/HpU
1jSJzZWwFXYdm3X6Q6OFBTMeh1lu00eHmIyZXxopB1SNilUODnjiFhDwXWuBGi6jOM8f2yhvr0eh
ssTtk4yoLjxRrAdW2O0Vdov8Gpa5yV6EgbXvjYCsBU3Dwu9Jyu6pwZ1VAg6wp8RdszSpUB6I3vNV
XJfQVmY5YI89lACXhJjlUi9F7VmjiQO5pIUHnA90Mno9WjIrR37SV63f8uGHXaEd4YCh6qIh/BRR
+yYZqtZNO7gh68RKF6WlRj6ovXeOyC542d1HNhIIvRLROgqokz1VNs2ESxtSu3EYZ56eg4e7RfZH
VS+FLmGz79WgfImDDOSjKKpg8mL0hasAiu8JPek7XPqyMjpAbCKtr7kZZjcRHK1xshr18MbHnL0b
wjByT21E+bkx6pbXIc9FDo1E2klN2KLhd11SO9LYMRb1sEhzJ35Pojqpt11FinCX5ypuCCRMqI4Z
6yA2tyFUG3tlTlT8LVKHWfRAojLy0jgi6YKEXVLhIhLWkFq248B6VPAi+c4IIqN7qCrbjoWPyo+K
LTrkKJJsMoXE6rhMma513G8D5J/bjo5GtMN7F+m6y4Y02TVBoxgXpQOo/jZUUq0BJ7/IK0w8vY96
uDWKoiL9jhRanPXuEKEdBsgLrlKoWlSRo4auWeoE2YiCVkO6jgAPNtYjgsE302g4u8iBFtJ1N9GV
3PCgyJMAShbXyOBdCOrrEXNTPbPa95a2kIZzkV8l1ZoA2MlvVWKQ5yIwA7j7hnVivYVA+vNspWa5
AQn0slTa8IAMWyEfuDQYJXNVhY39JezAWXXBgGxRUpfkWvda47Kyh4cg7VyBrgSUHTI1DKA95AS1
F/QQmxVe0pFAvyuLEDcGYPVYtEGiLPrLEjm3daeqEQlekfLE4JGZeZO4Wc9TOEVDcJZeFkrVGQti
tamueEk55uo96rhtsYaYU0RucsZYsusGAHsWrdVV1Y/Wbgg8Xayur1Y4ZBsd3ksjA8cE2gcC/CoT
+f6GtqmVffRtk9qh3F+d7lVRI148FZYRvrcK5fri+5LNmfrQcS1lUvVumpBYaBS/yOIhcvccdCip
3tP/aG9B7JyLdloFg8+xtAeGjCawj1P2IWdq17at+oxa6Vu+i28lLTZaxis8Y7hMWdCFn9c5OVMd
RlATlSKg1SCPPAVyOble9YquPZdP4R4EukVyVwa+sx8vpLdRv6j3FkoMMCZV3BhybfqlLeaGLdtR
RwUraMOBum3D6g5fAQKfxxVaHRqIEEjQng1XepxItwUQ6ZbKEgi5lZipZZ5WZ2UwyAECsgZQ3gn9
Mg0IrHvt9AU2bYvhIVo6Hu4QAoBKsoGR/ffT56QpP4k1qWqiCsUsliYvPLrtokOgvpNs9J0xmOnj
nkwbhAFyBQ1+tMNAzpkUgZUgV+KUFy8iaBZJ2boiybaMW6vvB3PaqpVhsBxAQaQS+zcppCepiky9
bF6ouPwlxlY/arfOi3iioJZggsj2wRyk7HR2ToJO50aZIBmrGyxAKWOV+blyi4uf9So7XhDcUCT+
arXuXOc9b3wItcx1LyYyPOhe4AtA0gV3SgNO8ZotH/6XaqolkjGPx+blE07Zu+2F/u7ctsiOoG/i
ZR8xRHEUSPAQ3Ud9DTfZwfFnnvu5WQQ0J1R1QcAGLW5So2ZJziq17V7qzLNhMwCYz15sC89irnab
7iDtG19L8AXxjbnIZyYWhiwpvBJujQ7K8djB6UpNjsj6JTzYYXw07kDJuwp8foHj3rzSvAaLdfs3
tdrkI4fDC9i8sjAPmNEUaIc+axL1rY537mRQ9nUl3ZUsutwtMo9cSrSW8mjitjLDY5Cr8XgbwjEG
LXVcSNDlMKdd8zK1nFZQDp+/W8K3FZmzHDw9TEBT/hpg8iKBnNHzTudv0uizvkqWgZ8v2g8Tm7q1
UWaafmdW63Gwyd4TpnXOo8zCQ5Sd08jjVyE61TpOEch9wKQ8u5w9vk4eIOCycpGooOph2SiTDnkW
jyhxjtaL1AxPF/xKPLQXxq00ty9dcZcITzzOLA05AY9eGchQmCbogcAY/ZS15IyU485SvqU/op2+
anfOUgLk80d6q62KDfL069RH9vnz+7AnywJRdQQGPBNtI4gEHy+LOEsyVkCYtUpKF80Ivy4GWAmw
xfdRTjEOQFarOvpTEK6QbcTJdGmoGPKaVG/1E+iW/Q78XsCeYdRiuMUGWq3L2Wb7yTk8CTiZMipR
BW4q1ZtxJXlS6H4v9Y15ZcPpSFlrM4vtpC2rKvA/Bxgfxwmw/5pkeXzdV22hhiixqQeUr33VGw7g
KbmtV+zyW5loZKu5k2Q6OT/jgRyowHYWvqJTTIqDi0I08Owjg85QlrqKPoe6OT8iQFht4DIBEFam
u6WGRFfPsw9ciDfkSuULB5JtwY5c8mwtrRqzy7kxnSQzclDQgsERBcqGVJo8fohKlgkU1stDWu3s
lVQQgoKT8cufcTmnojKRswTqeRJsMj0KjWlOTquDdKIyoYdnQ/UAip0QhJLOs8Z+WEL7wMd9EVcR
w5tZDNO5+RkcK9wAS1eqJk2mSwFKIrqU1YHv2g1mJmju8N9TnvRluapenfeZaOcmC9R9gBeQ3kwn
B98AnTN0U+qDKJeVs8+B1kLJUKp3KvaD9iw2HGrCs6J703P+c4hfgk5SnZ5Wpd0W9aF+Kn50P6TP
Vfuo5G617Jbhdb3nW7S/Vu2s1cPpk8XWAmI39k/8d6pgjHu/borhwD6gQ4rG9CeQqnRRqEY+N5cR
nz5YkCtUeGziColQU8WCusC6IWp9YFXy6nCUB1rVmt04p/uzCv4eiMbYV0CDAV9M/vxLykaLkqVj
33zSHgx2Y5s4FYSnbxrYhdnGol9l5uM8TeX80P6MOjn94DxQxlncHPoU9CLmeNScOdJP58fxsCb7
S8z7xmwQIAtfLGWnZ63rwCmIzh07Z58eAN7ScQ5U/+kllIrR6S2jO8hTPDRAPAAFEtCVlQ5hqwry
fRAWbdZhNLPA56JOnh5XeYqCd3dgZe2W9jYMdVcP/ua5/Tkvvoxs8gAjVhCol7YHGxjpWLlPC3XR
Nv/PGJNFTLRaLR3eHqI+Wloh8aOAr0M6zjytk+xuOpRJCkKqMsqTuMdeHNS3/8vel3THiaxt/pU+
d4+beVg2kHOmZsmSNhyXpCIIppiACH59P6R8P9tytXXu6e2thUuZzCREvMMzlOwCTkOHArop0akB
q7m+hyQr8MmfzTef/Egfmb4UbM3WG8c3pW999zDGt2r65Pb9FvQsF4ZJ2gvQrXdDcF9+fXdNYsW6
IhqAHPQCZ1TlswHWPt6mvzPQ1unAafjsov7xkIhDELYCM/p7+tx0jtWIcHoLT9HtQi3uM3jwPYep
vRi4fQo5+qd7CGtJe9G6QdzzMaqLY7SNOwy3NEE7/HKYDuwzy9rPjrAMVD8Nfx30T204WLyhU5/O
BSS8izTSn5QcfstlXJBOUapCoraIpkML6deDEGL3LTXRK6AOeX/jbVv8RvbayxZE3Wc6N78NfB+O
tcxgP12QjRosEuDoVbtHoJGySck8aS30ptr8k3n/t7nww5E+xFOhU/gV1O9wVdOK33TregOLEZTd
+O3nV/X7c/fhYB9+J9tRQ0W96JXu6gsn9w7VW+JfssPCNgeVonj6TI/o099seXB+uo8u5vlR4uoW
fu94t1zdYqYid/zy86Hi92j4w9V9GNDlIHw24AEJ4KTd41beWBmKJumTtRlhQ/rpS7w8bz9ngu/P
I5TbFnl7+zflA+4UcxTicPbezXgKn2vMWB4sLT+Xkv9tngdF2gE3DmRyREt49n+9ixC/7csuRvbX
VlnpXnjjJ0PgZ/v/8LQ7JplttPFf6lEeas3XM8Bif37Mlzno13v16xV8eMrnBoKxvFIvVFz20OaN
4yvdreGFmlk2y4n3+OejfXY9Hx7zDo0v5dQwsQccwNbJOqzv/nyAj0UASHygkIuKA0CwAYSjPsyF
JRFyknx+aQAa1b69t5Nx2+jgWA6zTlFt/kTW6x+ebBwPLhGQ9bIhIPWRewAB3yBQvf1iSpEKXxx7
CNsRDxJS1KwSEHeQzANYaFKBEmGkpnUxg1TSiTyBR9Wfr/w3aPX50n86lQ8vmUoqPnEBeLwFVodX
5va0L6mLnqZ6puZ5RguYguTSuySdg9u+bvIKgKeuvZPNurHKHdN3cvDSeQFFJA9/Prd/GN5+vU0f
oi3H11VoDfbLQDIXtunAPX5FYR/IusfCyaO/5/vuPv6MF/IPzxqcStA0B90SCvwfCc9uyBIK8OtL
UpySCLblhVj9+ar+4dWBGzuSJfD44EP90QYrHtHQVdb0QmsW5gDIojeonkTgXpJq3ltBvx9qc/vn
Q34QdVnYxsnPx/zoLuYIr+aKa5QNIWGcNWvSiRUs3o5mwu+5mdYSmuzAE0GNu9gWyfSpZvpv8QSO
j8ke6Rr+B1rwhwGP2iF60J3zEo3wCEEZ4+vCB/7kGpd39MOQ9MsxPgx6vjvDCUU5L+W3eLOU+YGD
uY3fkq+LPJXO1EMCTeRbGDq0t9Ph05bQbz8qnB2Boo9QtgQ3+DfrOmBZrBL+0uDRRpcCvOAOZg7k
XN5HX6PMmgtr366rdbP5NOX/Ld74cOTlzH6akYOKBD2ami9LScXP4F6xUTA4O8sR3n+KdV+G9V/u
8XIwuM2gno9yEfpFvx4sphF1ajvEc/Rev2EBLBZ1tsyRFoCdT99bJ/8VuPnXQhP43//WkPlN32al
oELOqm8/C9wsW7zr2/jRlwQyslDOAAcdGcDS7XyXt/HcLxC2WSjdsMqCG4CHJd/VbRz/S4zPi8wp
0nIMQBj4vqvbeF+8BBq52BILIJiLcfjfZ3b1/uu/iw79s7qNd+5y/HhKluIM6kDIvlAMWiKc3972
xmhbhZqkIXFlcpeUhisDlURXhreE2VNx9HQdGZG56NpWVm5VE5TiV0nXO+oJeCWIxtiNiCE81ZQL
vIa4sdXda/gaoL07A3+3LauQA1XqdbZ96QOBIjLPgmDshWBe40J4upDW5TS6nJ6qOZbBxWhxt/wK
eLFvwYMJnhgx+H1AGlU8FYMrXbhZuq6Mqg3KW4UWh4C7FvEvofLo65xrcB1SG3BB376lCcC1d2ZS
BUZrdxpItCABg5r6/qbTwJIN12MkSQMK+GgRmlwErW8JduvV4HfL1w4VE+jqp0wNsWSrGP3W0FwM
VZcQBfxx05vHcrYjuW5D7rHDJLjstxGZRJkFgPeAu6zCiaqrRLhsTodQ9GJr+cJvrwhK79hxC3RQ
CGiDppTC7KScAcudk5mp50QnXmGyHtL81TYB/qXdcgMvqy0oJS7GjlLoCL4QQCQJANn7EsLCsBIo
V8yVTR4UtLI2duUX48ED5r9dG99lr9GoIntrl2Vnfy37OfJT5oyt/DoxRufMDfWcXIZQO9I7AhW1
eN+6gWhux2GOgC+iFbQzxyLu3NUkhylh6TRBILLJhGOBHg5ugDNNqyqpEuuKBN6oYfQsqN1uXFJN
wbqao4at68bqh11Be9t5s1wAU54VADkhy2LVz73IOOBR4Y0H0wmQEXoVMrPB7F6Yi7njnOB35xEC
9XzW4+SdAjx04wWBkESRdYEhDkmnwNgWRIfDJrlolGQSxhNJXL+5VhvrzJuTsbi0QlpctVT1zwBj
+W9wZhj7oxvxABcp/DF58kfciEyi17SAggk8InwO+YDUY+Cmb4e6JBxKSXHY5boJuieu7SrIlFWa
dt3IymlWOiFteABKOYxSP+BOva6CpmU7glwz7FYOLcUAeZTJ7Qkkpx3DdgCnSnTrOgs/uWBhUByH
Xif9oUqkP97CmqUg/de+b+YmhZJVjY5/zeibhTjb2gEx3HQpQE5zs2WFbtx1ENOZvsZqHGOAOgXa
50oouF8zAIldYOpoWV3EDecgJjMjIVgHJky4NqYsfJqVzB0W83VnWtjheG/A0ROQ1QP2WiYK6NnR
cP3sldPUgyWDcS/Y2E3rQ4nf85j9UAPD9obXPkZ8GjuVzIHMLvWYhQSkIlCQSlgXx9RUMkzDsSKu
nTqRTqbcL+pGgWaQxC1oghXQ7FthgO69s9EmZ3k7KVduGJ5Rc1GSNgK+14vbEKj0qGZzPtUmFIDu
I9HJuQuGigFv3+9hYMJDMCLsfhDyJG3ARDcQAQIPqMJ4E2fJ3ATYoFhYBj5vRPkNBd0A3miyEKpc
YXgeUUzuoVmVdeXogL0D/Hq5UUFS9s+4LBV+C4dJtnsqbQq8OMw6BAHE2tdmXllhOOPCiiB8aWqo
8Ni9V7wkHtPQgqqYNa77ug/pWo4NIXj+SbymzVCSFSUD7mxgG+2nTe92VRaMCalXAFbHUxrNZh6P
hBDXuRiC2g+vZgX29QmkHWARfFeK+7ENHbWepT87a9BzoiKLba7lGmDA2lvF8aLGSObFH0W2pigz
7VRAGgA0bR4qTVyRTV0M2OQ0GjxdHMh00H3Lxr4b4WkX5MMg+mID41/BTkHjK3AHhAuyjDY14LMK
gpyoCRmeGHCTZButZQT+Tebw0U7jbgAxvBbu3N4ZS4hy3faisS8TOLrYl2ysR6C2ZyHHvTBzWdzM
kkzxSo2JA6FjjWb6EQopyXRE9NyXDxODqDAoIqQrNsAdWq8Y0mDKkiYjKEY1jSSopigwM56WoYRT
cE2tvztgX/VjUDJmtoh/Sxg7AfZn5wA8a72lKF/0G3BoSAOHHY8ruH4XQdBFaetQxnegtc3Avqt6
FPvABmL2YJrZVAel6KM2tkIXwBWncMDMt4H4ekxf6kioaMOSmc85LQfo6Hi8runGBKMHX6kkmRNU
9aWKknrTS1vSW0v2mkfHyC9CfQViR1xs7RGkG8AjwexI+rvWh7v7M48hfFelYQ9SF6p9fkm708yS
Fhb0YcednDCnvJ/CrhMp3lP6zQVYD5hKt8c7kvphDHlYgNJln/utTIa1Zk7dXQPO55BVqUQ/rCl0
C77ZM2DlaeTJCrpOHgPDLtbe9N4Y/m/U+C/I6v0pbLx6E8PPIeN59e+aiGH8BZJ1AOEs0BgAvZZu
+XdNxNj5AuwcYHtucvYEXfLw71GjZX+BtB44zwgOPX9xUP4RNlpO/GVRw3MA/EY3zl/Suv8kbjyD
9H7EjdADguYMJHDR1Edl23E/ZsZqCEob4gTjqrZAEWlWqNrCa4r4k+feumAqJIgJLJilHgrd8elV
Jq1Tv0wCI0yXShSa271vZFOLtAg6bV8MkLRmyL3Qo0qyoRUwb8wd4qBoAfeaESWOwKC9sopFMIWv
ZLb8Ctgsz5eAv8HlQ3tgyJjxq1X0CVK4DjFYTgybzYUDDGttHUAEbRQMlirpYdIohHbQMQHSqlwP
rjBgkkyhbFAHxiQRPySi7/mpdaqmlnnv9ANALXDgSh4mv60DoGPLjtff2o4R83cb9G38GBt0lzuE
CKwFctsvQ1/+JeNOgAbAoGLKbbABJK2vJ4z/TXul6WBr7yF2K2brVeIQiz32tLPIC6kigEJTsJti
Dte3hhTtvQNFbHpTEmClTxoMFFge+mUlwOnACBkNFz6tp+K2cBkGJlDfVFzvwPuNuySVlMlGo0pk
VPkYWLZv7stm8tANJb7T9icz8Yb93ctRgYoEqzR56wxeaTL4p7TuPTih4NFfNpgwQoIgvwppnc6Y
ejwkA2GizaVtiw7EKwYFz+kY+/UsnsPKKewkDepE00cD0u2wTljV2fdB2HjBE2aYvoUzZNGL6EA5
qQA8rYFI3ZgZiOqU8MjvdiZGiPm3E9UeOFNT1QeHEMN0BOJwTBow1myM8xIsBFeHJxrTohCpW89B
HyIU1nNwU1cgP66BkARwObUs760L4cUlUwIMefG10lCgga8IHGLKo0oAgQcFhaEsswkqxShfB0Nf
1XxTFjpwgLBXhfXUkdJAUtdnAI/TWlcuwnQZD6cRWV2DAhurB9RVu8Z186aj7jWzuIY+Rt1ZMPhW
XTWs4JgL/D96uiV5AA870ut6cCjIH20hevc0+23D9krEldmFymoVuEaRb3KeJKAm2tBZN/ty9hAN
yIR49Agt0yC4s4aRONvA50PyTbajrL7GLtPTPXysUK7iM6mCK7CXVBDuKWPTgPKo5+rhOPsjm05O
2WhbOCmsQUrIQaA3ER/idoBxFjChYJmMBVXBoZznSux0yJoGk0BjWZe+Cx4CSRsaYK63kTyOWUsD
Hqx647AiHeKoMxlIIRqNKEbDqbycnGlGKAAxdv8SAaRfI6dE2HOFx0O5lx7tnOiZ19ptdk2hagWi
G3Lfl7hXBEQTGtXFruPAYAGRb8CtTmkI0/Tr2GFNiAeSgaB6RGYggnva1MrZ8r6CZTEowbhDQhCb
XrQuZTqTXUTcPOZ95GYiQVL27AbM8a4kw/Vcx23tFjeg5ZroLw/0c3mAISC1TsBK++1Rzr0Fv66y
pjCASpQi+xHPUmPStrSK8dL0zkj3lQFs82qo4tJKOZ/n6WkWWiAL4GaIokdH8HZCbbTo5EaYzper
VhaypqnP4tl+mGzeLwSsCHGbRYPCO1V+YtpTGY+EAzE1g0cBssHoJ+JB445+i6ZKuvt+amHUsOpi
m80VnmpFTZtBncxgYIlDlyG8D/HOp/bkcSD3/RJpaQ0yUJJPYU/rp7gHb/c1nGAS+GYmz6fkpFyf
KpCWSt10BBwRbYf1lR9qIRZOySwiMeTW0EvQYC2HRchs7HdaGUisN/Axn6pctioAp84QOyF/u/DA
QcXJC+cRbPEwHAXmADcCrTkTiOFnQDvHubbXFVdVf2IyAujXoUNsHwVrw3oVouRQX8OPb1ZOOjpD
zwFAJoMj+ywquhBcbqBPMLKAj55YfbvGtGEtEHYeRu1xbmbpLQeyoviCsaL17oNWi/gS6udtfCFg
JRbCKjDwfHLXKoOYP8PbC95i01RVEZ/QEWXidqJ8lPLUjZgyxKrhSSnlVlSYA05R1Q39FSh9ZoLQ
K9PIGEBZNF37XMQtsbYFPEHIbYzMgvap5cXTfEimIJKqSakcqKdzPIxwwtsg9TKgzsFS18CoR0xj
AKKPj+TBvp5YISB7NM0tARKQw6vPzSY9Q7IRQzcuL63EPFtPGAtJjPyT8WSlh2AuMqZB+N2aUbQg
p2nWgEMZcFTpwR1sfI+UyAGqrp5BfgyRTSKpoiAbgyw3TmGAaRjjnpeKiWqwIrVkVG4qn24JgMJh
2jWepiM4cYkqYVM6wrjBpMTYFQLTKZHdvKGDcst7e0A1Bj4VAZLmXEqXBwfctzKC22QiiAUOEGPx
gDMAjzHe+ayWw/PcQ74DHqwBGRnmDznBUZIoFt7UJDYoX0bgsu8K08XeN0Gtac5QS66no9foYYKy
xECATGuMj+ADARFHjlPQkT1UQTfhFTLEckC4r4hd+2+YfKvxDuOGHeY9tkGYHOs2stWm6gkULnLo
FNQSNOUI7ombwIU5o7OyaB+N4BBHqOlkmMKHkzPV0BveGbXIZ+SkBHnpRVFEIywvi4VuvTJhoPyl
DOYaWDM3RdTRV3eJ5I4OZ+gAphAop6VaoZs1036F8xYgbP0UYH6v/v0iKPVr2T0EVQAWRguWFeFf
iILQx/4RQUYU9om9InV05fQjtCJKPK0usTdgAs3wmIuqPXXgArRog1gsY0Uo104Ni82CRiPIssLd
sh7p/gRTqwOrzbZq2JUW0X+GATifaYiq9Vn6Gz23j+IpSaiE71vcXlWlLQ9OjNZL5BTNk1WCe4lC
T1te//ne/NpVRCMA+j2RB2wDotlFhfxDV5FIt0MMSPVq1E6yc8REUOJKwBPO/KFNNi2b1UVVMLxr
fz7ucst/iqOTBZ+KAnGwiEYDIZJ8bNIPARK7UgLNLxuo5nZGXPHYma9s7eqVNY/Nf3advx3vwyMw
awbITaBQyFXEvQkNWK5uJAEdSYhpjiC+OWv08e3t/89V/tZD5T04+KjtiZWKZbV2GsxxSoMibWti
UPisu0/6dh9+zeUq8bBDRH1p3IYA9//a+2gbSTpUzzl410RctxUURWCfB7xFz4l1xVGH8lPdR6jA
/fk6f+2dhd+PG+D/MeICIHR/PS5ziC+7pgTtugfHeySa3pjBAcoZzO3Nnw/1oeEKrwLHBfweVSg8
PkAF2x96aK7x5NDVaHl6M5jb1SB3jm3nEUCzJtR3HuQKghmxfNfm1lQvJbjxL0iqIGIy0Fw5n8t/
k/h/naUG/9+9n9tvw2v1v/6P+PbXr/2f82bvyXwQfAnxH5hnaAO5CyHk37m8539BH3KxFUCPDm3I
Zcn3VB69ISfAyjABQNfoF3sDJ/yCbhIGDQxSC2bzP+r/wGd5UcD8MQBBLwqtXhegWbwpQMMBrPDr
I1sir24gWmGl5SzqzCxVuMiW66R2K2iMoeQ7QN0iEshnnBmfQldeO7q8RX0MIR3fIYX46jbOddn0
8J/nI18noGduktI/WFHydYjgv9KhglfxgiNTMm8IGjbeDCJ3cwmT6SitdFOmPBSHCXItKRnKU6ka
OJC37TXMPe+hkgLCq4Zm0n6sK5UhKavyHKzkJqu/lWOFmdJrc9bWOmdoHrlh9dKP0LMOeIWdiMsA
AiNpbJMqKxD3h+q+sDpIi/njqik07KVMeOTOsPMDgEgiV27lyi++hvrGJEOUe1WBXNdJXgBooRtn
dhCQFXFKuu5UqOlvq2PjHinrY1EVwxbS6wc7NE8KBYmjIOMGuUxaxjC098Kyg/YBX0eMxmv+PGJS
y4QF5j5yeTjXtSn81nrMav1h6F9mY2UC8PcMYb9J5zZEpRcCj+0js/03YdhjEPSQfITqBxppaPTQ
SVwkPgyRJWcrBCMvHcIy2qvdHGIEgCM3s1CKGo/K7Y8w9bKRTiZwOLdD4PbZsFEjBcYX4jW55WT2
JCEkHNubKSqhx9C+gafmpmHBSYbIzckNGmktdQ8tJK5DCJt5KNdDOAe03YjlTo2QP+Fsm9MIRdjB
/abVmFrjBXKou6oK7WybTG4HHrtzXTFz1w3JWs3xcVB2k9tFgOYhB/200c/pWrcKLrt+9ZxD9RoY
m2kG86BMrCyW1j19JXV5ESX9o+leAqZOUzPfck+w3EZ2lTnyymFowqUjTMRZOEFD2AvibETJN63i
K6hO1Gm1jStIKoAIexUFzT0ppjRACXUFZ/WrwYZ2XznTNlvPbvfISu+gHX9D5fzM4PCGDIZeN8qh
WSPxFCkNlGrv7NdO5fzFyAQYa4QKTjGdJHNPYHCiz7dCTFFlc6tQx/KAd+De9Rwkh4KIajNWdqo9
5PoBkp1Vp4rNbCGFa90GFQcW6NRWDd2oof2mWvoIk5Ro3XXlpqlAppZudE+0lRzhYO6NKVoeOS/D
nQF1NPOcaz+czaGvoe9Sb72SPyV98dWHmfcGrhKZKVF8MyIkF8MMwvm4aXu1SSTkE1AEOkTjBLMM
aKVkc9GUmVeuCBth2dEjS7LJAVltu24FFHsG3dx5sA1PG95ljRLpKJTcwSfUSSFjyFY8EM9AXo9Z
BLG4Y4/YfG11TwSVsWCGksjUBxnrLqFXJDc0AOJD2v5ffZL8JX3/K7pP9cpv2Tc1z/novdQD3ena
/9sryr/QlGyNs03GA/c2I4jtRnVdFnT3Ba9WCNPvavSL9ZACjZY6imZe3x2MO/eronefwrp67RWq
htDnsqF/0N81DjAZPF5XvX2bQKCGx/Q67h3v0ZWKr0zx2rUwEGxp/02387yzISWSOr6083HW0Kib
TJU59lep1jalL0NYvAqnWQcBuR94c0DdIDyyVmwjxOV5pJDBdHhO3aoLtoWyLmpqq3UcWG/QprpH
23S+gkwPap01uTGdvoqYfEOeO902pf88zVa65JKPZTetRzW9Wq5JNgF1ceqzgChJILJkxEBt+MTy
RnPo+EQNbEH6fcsGkGmIl8MT+Y3yJtq5BmJVdeGafCBPIzQf0VJAhSOEKgithgzaKOHWOPdFoOI1
VAVyKqJoZZvkK+SPQohAbB0Nk44wQX6srgBVuMjt5Mk107ZGDvoEJl2Uo2YQZbBh3xYFGpdidNqT
X63b2u43Y1BDB9RukqOjkkeQ3040vKJJ8qxQuoPei60yqhn4aPVg753hEhouZWYGEeymqZygqBCk
/oyd+lMNUaDWK/HgDykJQ3vdeOKuryCZQYXZ1ASIPPTa+wMlD5Zrr/q+MOvcj62bWUNwZwqaLQ/L
NShiJoAdWmB8lU5RW63t4tDbUOWDboq16odlQgGETg4boqCDpZQoN2XSxfvaWAd7AwUytfN50kET
0G3yBuDAQyPlpsFIHZXyxpIzffIrKEy0bOpSJNVjTuZGrjtTwVx2T14nKD0VGjL7gvOVppa7Zgbp
tJn6hziS4OXZ+tmUFlmbpJdQlakEhNEWmZmCZi00ITBLANsHCchXjjfqOAVcpHkdt7egUxWHqa/m
VesEBlplZG8p5m4UO40w3Nz7VYEpSwC823BoB6lSZSShQ2qX8qDsGEXR0YZKZ9lP0Mfq0aucyzdq
6+mIqtSuL0SMGzGjSg+wQHkVq+bentm0P3/ShK8id+xPsHtApScGviC0BwQM6G7vw4rCkhMdy2sN
lRdTGmsbVKzf967u9+e/5k4TiCwvn+E/w+esb02ypejGNnE4QhLSScR+aJcSwflPVJ/F/vwXtNag
oTjVUX3CiHpBHd3vmhiTBA8G6wFNYUz13YgKI4mtB163mBzqSB6D5aOKrR1rXHZTJgRaFlAhiUb5
GgGGsgXjYzqONtNH4064RT8+D0BJZDUE8VBbKLHYFkGXnxefP6OCr49APYRb0chjHz3x0YyH857O
yz+sef7u/I8jh9tWoL8weAXLzhv8WPe8Rgc1ryE9/9nP6BvADgDwDfDI3DbeRp5CMROxzQH9HHn4
8fH81/m789Lzx/M/kOK88DoN2cl6zijQNWPaTS2iCmIXBdR6WILQxfWPFZ2rEdCP5hAjhdsRI/0j
KsT+8fxXS4KDtKp6d153WjZ4/yth8QqqInwTT8nBNaJ9IUUi0zhi5GZUo7uLxGjWiI26r0XEj2oO
25cwAdIlhjTnjRxQ6AfYSGeY8+Y1uBXt10TLo7/siJsWtHWGfkngFc77jkJ7hLJ+iGL/sqPYYHSP
UQe6CYeyzWDP2WSefI7j2S/uUFYN9g2H7Fkxe9E+QgH0Ee9d6qM088AN5kogIwbQK/A9QUl/ZXpY
ppw/ety69rrSvw6FDq95qa/PX5diqrZz1ToryKp1j5ZCRNS2OZhYwQ1KXcUpkHg0Ba1uB+6R29ZC
L157I4zulu+6ZY0Ia5wXnv8B3azBAO0B6L5sYBekOIUdGmjLp/NG5334yxouvwpCcfR8KKw5RY9I
91sJBZs3B0qREJKrmlsZSbaBqQi4RMrrL0uIj2ZD1YzPJjCIEkr2Vnfm3lnzkVkPVoFRCY0l76gD
1hxby3dWPLHbh1KHz+Gy8ogJf4TN2jdTECdLLFlCWqm7KKIIsz4KXBvZWu2NPyRg2/jQSrUsp1uH
7v58JMptkUYtkMvBKMHsdkeFcSB2LhDpwK9ZN/aTjyEjorp/wyRwLesk/GoXdpELZxQnkdjmgHCb
QNepV/eJqP4+r5rEUwYNKfYX4D8yE6Zxrgptx1untrptXYv5GtqeJGtYIu+GTp4sdAdTaDDMhwKI
7nvo2E5ZBafbHaE2oovIcnJcob05L7W0Tde0qqA/v6zcGs/f+EBu5eelUefbO15DO++8LRif/kEL
PAFwEW7vJ8+jF0Vlns4LFTLEq9Jp9+ctZ2aPt5ix0KrEbs//iPjeGF3cnteeh2E7Rgm9Pu8JEqAP
bYhA+7yMj+Cpz0VVH8/b0alB1jZbxfsFVJEDqwtqyPb9JPjgr4j2xPq8clNJsSn7GG71y4EjETe7
oUnwWy5nHNKqP9iF57yflldX+sSoeMWb6mdgWw2rqIG9bUoWYaYicdv3f1CoaY/tOPK0Rzvk53WC
mkToBi6rv29p9ddUMHk4b/JjD+c1kkG1x5gCV5K+L7Z6az3V9befDvr+53nDn/bK4WGTWf3k5ecl
vk5w1N92t5zlCLW8mUKb8Lz0x3WcP/60ceWVYttBGez83Y+lP070vOD8z49r6ZoB+V5Q+NmP3b+f
zI+1fywBNO5igKv4VipyUQF0uSu70jtFEBk+TehtmHSMLaSOilYbi6GdsqdexhwlTjKRWmwUItON
BU+iVEZ8MvmPre2iYpmUkOf8acl58eDCf4cLZ/++Cw5voJ3rsCOqSqPJEdR5p/N6tsRrgFDdhWzU
EAPu/z9ndl7HmsunRAi2pZBWFZuxaeDdiRrj+0erGLzVzIMRcxm/AJRBH9tAimvW+eLa7fjlhGf0
KAFERfYRD1fFzLsjJMlQyFtWo6V33Q01OY4DAdmA8/Am7pv48P5RFuUdtxL3cN7gvEtKxT1coPTh
fZeF7T5EhJ8Vsr7vEoiBR6Uhjfm+D28an+bJkEVD69+nVYfPJWrq+/c1Eir+Kgfm7d93KdryFS1t
8/0jBxkZUaL6vjJko8GGqDki8P/ZX8IWL3JocH/fBFqti76pW+zO65z/mVTTpACCBLv3o2iCMgJq
SfbufFnndUQMLJyFDtnu/cQcywDxFLXi+zYInCBBO8TtT/u1AuRFS4D4/t35RoXANqUSIIftj303
zQjJxjn2t+/7Hj2guKJutLfAcEGndHBiSOU687h9P7+gjX0EYZP4/pl6ZZR2xmrf9/n+CyrIL03x
WH3fZzhpK5UVKzYcdo2XsUAUxpS8YvMV8fH7l5REG7E8GMBBOVkFTaJ1P0InDuIt/uZ8U9EBhSDr
cmfjABUsAOKdjeHeGiLR9cX5exaTFpptZCMl2qLnr2qp6SHxyicVxV2W+HLcJAz42hadTPxWY6qd
wbmcQN/MGCxdN+eNCqQBGx+oYyj0tTIDUgqigueHtmgxEnX9Rec5A2KHqn7/Xg6hvwL2bcgZhedY
jVx0KQ+/7w01I//CeAYQk8bOBhlF6/NR3h/c6l6ioIFwsvHW3293LwFnEDwP/WLOUXN7P8Z59WAU
RQb06fMUaIKEGvfr/L2s2ypnQOiuSSlembGm5ZnMq8JhlwNq8RCj9FAC8lcdNDU9osgOSoPk/5J1
XkuOKmm7viIi8OZUIO/KV1edENUOSDwkLq/+f6Ree3pm7ROFEFYIZX7mNZe8AbgrxvgSw8nt0i1h
Tv1oGIzOyVwgGbrIbmvbH/PoDNeGUvp9/ZgLFKpJhOHj3TYFEIJCi1xov9vlVlMVZ7MftcqkW+rK
+tpUZcgjoh5lcVLkxUKYp4He1b6azObx/pKaxTrvl25jZUA5zCBtH107X04BKob9kGz6abYv/aTc
R92ZxiPFpPNoz6sg87rHPA72AAynUyNrpF+9zoxab9k51ZJehDU5j8my+A8MQFK6c0R72F6XyYju
wnwrpc3G1UNbWXLiNFyM2tjZyOiv6ACsZm3uH3uzt0Iq6dbGAYVxtSofyUJtn0xDf25kqUXAOxle
ezh3MrkM6bfxtlfj1tdyjOWp8SbvJBzai4kR3lcZDaWypCPUo+hyxgNzay3Wt8BYimNQEvLZwlZb
tzEeJCrN9OaDd61pdplqMW+iGpc53UyH8L2h80GnPXYPld2GmeEVu3wRP8VsBlelgWUfPXeLEPGh
B75vyuTV1xPnIL2nqo8G7WIGeQZ+e+SGgGagGVk80SVZIf8fH1qkfkXYoxKOwuvD/RYKgaqqF8tb
qaB96i2N5qnVPICeRZlLT9RmAZv/aKhNSoT+aJpiWneaciJzKY1r3wGzVI14zOo4exxiXTw63MbO
csdo8fm5CtscHtUEfDhDDXKbMrLRivbCYXGMtecwIbVugQXv7Z2MO3PNk+rYmRc6gKc3XZFodEVQ
2h6NYAnxNMYZidCnysbHijxmZaD4uysQhLze7n3s4rE+eHLcldU0rxJRxChE3kpkpt5tMQJYl6Uz
Pua1+dvO3+a2KE5jS54ArusTTKy5WWBBbI02dR9peH8F48Yq6vwjnpNsL1Kl1qL0vQ/Rleeim/Pd
WFco4Ex2fYixIWgBgkSDkbarcQzsE3LUMth4KEjPjre76WtcsqB+6hovObsd6BKTQtKmJP1HMFt1
IcmUdrLAnj8vfv2EaGgaOr0yz8WQxtGCyuUB6HT2nlpBaMkm+TRzAN8zgJftfVFztk4fmpRlv5X2
jL5Zn8/rzp/ij3SyT0Hi1S+T7+UnkYG4rc0guQpPm1fOCCqgnlX3kHr1ePVmA/J0LrWPIaHUn8k5
OVf0m54pYT1Z6QAJQMxqJ+c0X41wAt7QKaXsa9oKjFJZbWfQQHtV+us2T3eqjMyOBpo1/qrixDqV
emudmPOd/dzC3fCGZptsnTb5MhZpnqQVn+sxsXf3pR7Pgwg92nHVziAGx+UXkpPapml164TFwbxZ
bhDh2p6uYzsNO/EnVyefn25JvdU7/drHm2RV5BZJtajVfPq7DYq7fJgXeXtCA/Pv51nXFmx8O9bf
Pe6LbWtPIJd0MsC/2yy3U93P9+csdhVUW1GYn393/vfWf49tatSpAY4f7kf5+3l7rwL8PXQJJSbE
p0FEf05yP99987/b3N9pg9fvc2a/v5//8+X/9/vcV7cdGu9K87f/dYF/r/rPfp7qKdzCrP/njtwO
82fz+yH+6xrU4h+n6fBfn9wrK7eXf180WBakcVs7BiP/P7f57zH/nKPCh2zjL/PP/+/r/Oe3vB+h
yjp3r3aej09Dvh6WbWXkkEv0+UvPUABvlD0/G7T8N0nhUZODCXN2mkFDZRZDLqGLVZ04w7GptO9y
WMbfHKN2e/tXmoGT1Kl3vGb1VK3dpdfPOJ60hyYW83b2bQnYzJAh/ZjpU/XJsW+z6Tekl60oY/vL
YgIOncCWT7Y/BsjXDgQqdmOflFXY66Ht1Aua3kioD5b8KZVYoTY//oYS8OanY/otsJY6EtoyXEsj
8XeVZXs7NfL/vK+4b0KC+vrPFd/+BzCdnCqF4OLEy4vKFnu9ZIl9up94yrNg48zT8HS/rPsFSjel
HcE5xSKOLfC/T4Z0GdqYJDzev6Ju6u3h/rVdRWcfYL9FG89FxtH3nF9Ab/QlG3/f7ht4NO9tqXQr
yuZpumi5UPsZXN2utg35YHSmC94xrz/qOXn4c5dsEbltnv3QoFAhOOyNz50lW6BjVXDEjSA4ekbS
bhCkn56HziM8xX3kh+HjhnC74m7MHuii0ZpLMGOZ+qI9dLaPLd7tZWnmmhqntPaUzsVeB/GpA6G/
VEaW7EHqQzyyhgY9/2l+8/W+iYax3/mpYVxLtL+puspgDZaq3mpx7G1ssP+I5yONXZLPSqPODznI
FSd4nqlYfhXoTK77znlJlcm+dpCAIaJjYY2Tsa1Ge9nJZerxrvG0A6wXXnSKMp20tplGgDYaWnYC
Mbxr204wIY7Vh/LaD7g9zS/ZWaHHXL11dLL3vMCuRTPM/uz4+fSU2c1Bd9txpUQCOsKz57Nj1j3y
uoG/iXvdOosJ6GGravucze16ArgWJYHQd+WQG29lbx9mw3pNR47TFnP+nC9LgWFxu0XgWz0xpTYw
AS3rfKjz+MWcFWhvKyOQqigdDEX3pjtdwM2peqJIlyYc0bc/oulsyfx1TETy2gGMM6UyT2qib1lj
8xAEL9aE597wbilQcG4voSNJmAljsMsFUmj6dM3H6dVw1GW0tKNjwnIQcfsZFPHJnxEtA3FpePOr
w+QXBvPEbI+0vOrr7wgJK9JoQN2u833UaH5SaC7QwV4e3d46QOUYonJ2wVU3cg9Y8WUoP4wgyeko
B2kYE6lYBJF1IZ56Ob0bTY7pjbqUGg49/MXxBDDzCr+MABgZ6gD24h1rbTjAfsYUrY6TTSfQ3x56
RJNbnQ41dcVQdc4zZEnGgBogNf44B7wv3vjT2NUr/aHPeoAPCRmjWtXTS5LMT8Kj8C7KfEuc8OzV
zRTapoiWxjjUXnIZS2raKDxvZP7iNd6vQfYCzhN9HFVq/MROheRZs3MmZdObnJvIRhl6Z2DDMRM8
4Dh/rVFzX5t0uqeGCGciwwzLOfhGCXNnYKC3n3z6z7EFom6ayK4Ka39ThA8WB7aRrc8bbCIOziBc
yqzoJqhwcJYBaR+jXWGJfqGbv1z0s5wcKo/NLM4tM/reyBqTAr8isfOy/F03iaKAqI6R2ZzKodNO
jqNN5xq973OpXvzq5iLmJc17blr2mroqPrWJpp4wUaKbUIcKD+L3ttQ1ZMAbZ1eLOnjv8uyxmTT9
EQaR8QSTGh3yGv6dJWgytlifuc0YAdG/qStM2rJyswpdVNntMA7CmkFfph9WUvqrOTPEe2qq41jn
3vfewBcJG9diLZQJDJju/s4lKVolDiEvI6EWDe1NEGHU04dCewFvqpJQN33IAQP6EWa8k54bf2+F
F7Z5W3xPHdzNfVdaD3hl3TTFF4kal1k9jpnYmXb6s12q/EIDwI2UgShlhtLhNoH5E95vUdPQx1dm
Um/K282SGKfThIuLI94ww6ZumGEkZbSikuopNpKwxS3ho42B67oEpc9KxeW6rSb6H8NoHZq8fEzK
oPlQow1WI78hw4VdnayunVb4fh1EC+PP6k5Jh+4a4JWNcHV9n4JnPmCocOnqhpI77LoHF9/uvVl7
7sqR7sYqm+Kd2BMq32IfbtDFJ29J33OKMJ+x6LB4GJPmBCflvz6nYP8N2xosvRtE5qJqHB8A6VeH
Sq+7s93WfaQDpN+QwiPUDlIswi9ZHnABqw7A74nhku7BHdyTlli0ZfRkOTnk2sdheTUZoq5BS92/
qQLv0FZ1ds0xfOhMK4JCsDacsvxoZy/YYhdRbazbomzU46iQvlfVUu8MC3hwPozFTvlJDHS5WdVK
f9fmpXu5vxTLi6sIn/2l9I4N0PvXmFKWzHOqvhDuHDlv5rGto1b3xp3EHSkq0qY+K3AzA1H0wYP+
dqKFC3CWdhwl/niVWZAbeHSS7ZJYb2LymVSrsjxpGqZCbuMNYVc29gaSof1gDb08G5BRM6uej2Zn
Iks1a9OxT/MPPGG+NTRMKV2AH+7q/AkSkHgS1NF5nB/KwCBoapr00Lo3FIihuU/KBVbGXJkc8bwj
lTSbZzNWClY3pchF+8itN6uqni0/aehsa/KpRlFCuaLZAJcyNmXsq22PD8kmb3SdITzWL7R2vlsV
IB8bhdlr0HcadiKtt6fJ/83pm/6RuW1YOe/t7d6BqgH6QRa3k/iY/VnERWA/whlIbNWdqiboTobT
PXSpX0M+EOmDletXuRC9SUiAafpSG07zWFoqchID7qFInqVy8mjKPP1Ji190T8hrWpjzBfUIvHTa
K9dq77WhEkejk6izFg5NY9CcmxZsYqgVyYFWwaVIK++DitaD23TAAOMK/PZ4Fn0yvojOGV9mkb2M
oM1rW+8+Fud9EY79CbbEWDvQUQ5O3PRPMrcYhHAGO8hKWmtqEsmK9vy8gTuvrVtKF8f7y4yV03HI
3uDVhqU7dVdFd+aRFNx8iPur2xbltvdrK6qaanxqk+TFKRF0sww5ricERfb3RQIsGzu3qI597UFZ
xmZwZPUNpJK5gTCZ79st31HtVRH7uDzRMa7cOg6RSDLPXuAbZ7dOc4Z4WoZ2aTRHQ1Lg8gsn/SqA
mQztiGadHydrMZfULdvGOcyFmUVO0GdrJ4mBSeAYsMLIpN5Vcdfxq8ZuJOeFbnAgqQ0W+h7LpWXT
m2557q2GRh/pXuhZpnn1MwZrY5gg2C7NZ9UMFkGZhknWOL5wM7OwTstyj3lFvsWYxz7FuX2zUdPa
FTB8Y+/0yOQ0s7T3cMS+ZrwRXjy32Wr9pB1p+KQXH8QBOAo0bZD80x5FIzBAaxcmsFxhssSUvDG8
rr7U1gVvWfvIszGhSjTgLtHz3f3b8Oal1SutlAs0DOMYN0gETSY2CngplKAgpo1u5ct28M3yExpB
rvDS0wDLb1Q6iaNdT97eknIzfW9xDoGCY3cXna7p18yfmpgm2fVTqiAH6TsYrVg55Sjomb2jX5ri
qMle7ipPPqBRH1/6Bhuqzmv7NbQyCPS2SSPOqdtDnmKNIRwJWsFLXurWGC9xYdQvGbV76pbefC3h
34Ylro8H5lGikDrPd5mfymgx5/Go4WBFPTB3TlqzxfXFvuRxu9Gl8kiXguAg4AYeeuEE26llqmQa
bBiwfHxBfBz74L1De5a9+8NXjJ2btvsMnEy95UOjNlTUzS+79L4XWX5NANw/C+drMufqyYuJFHyE
odaGjdEWyifmxg1QDHB86e8wzQjdSSsOvVVt8f5bjg5eY+s5dqejoDWxqYPsy2+AKJQCU6HSDlaG
papo0kbt0MB0oTCPv97KTWznYNgLEdsgs2iSXk8Rq+miHmWJKB1muTbnSVA6scbtmMxI1voxvpJj
oP/0RzoubuU+xCaev7bZuSe9axLgY1rwsAR7wGXzc15ZYmeoOFlNzWJh8wPRprOo3KVj9lX3lr0f
pQ4NKkAVtq48IG1dh1RinfzElcQ5xctEnNHZwxm4RweNflbHDstPhmaMLafUkg9xjmdmngL6p6tM
cHUbnQoBj0u2FnQcbOiCaEEmY6MMt3uOS7RwJhwmS8QusAPBGMzQSYG02LwucCmf48JZT3rpv7iz
tbEwV43MqWpws5ltqFyw1g2hgo8lgFxsgsbxNHeBUEOZy+6cdCUMP3kAYAj32zCvttL9UDCpFp6m
ftHSfsTWcQFpEfNz9KpYy01Sd/N5jjMQlXWswOQ/jHV9qMxiN+pm9k2a2Q3q55obrCjzIz+0GcGL
3y/6/F0EtXyQej2dg7a88MuTcYxp9klD8tHXsuUrtTHtjZtzrifi7Lea/TiYgxeqzAf02RXmUes+
LIbeD1xyAncI6zjA5XSql3Xjmfln4GE96XXtxU9UvDaDtxiNjO9Olo3EHcOyKdwFTxE3h1Z3m6fz
kYLfIv0xRAKEhulgYMZpZ9bBxLDtySmm6YxY8ec4BO0b0YgdplmQPADZJ5MChrt25qREZMwvj+0B
rob1GmRGR+WJhptRRvWg+8dej/Hlkc060Nv+MLuUq+Ynr/pRAYyLErfeTa1ugo0y5SHzJ1qIpjqV
t6VC1Rf9Jkgw96rcw4Ujl/Iya11ZsTzgyTUcbLzy9ktDw+i2VEy0t0SKQopBM/BgetOXA2V3rWdw
U2/HoedeUoou5hCIkBclGKKu0nmhYt5pfsgEcftDFdjRgJghOrRvL8t4EOVPzbCHfdn4p4KaCqob
iKXUVTse6DsiGFMcbo6ZpuMCjwQoaE7pcqB5me+MHpSeZq0QpCmjcjyN3Y0KJZL4GRMhjOySIOr0
YD7i24Pvm3ANfNxzRNwSAG1tn4RAkqMlIOWdd41gemicOtvXzQb8CXaOwDKRLPeXGt58sFBcSQAY
JLs6Pjg8WvACINHD6QkrN6bw3ahrX43fJlT9zO7LbrMrBNSDNpcRYJg3NHA3ltFGvQwe4qy6UuL6
Lm6SMCXlZQ2v93IYd+YyX9PgYBsNriWYhYWFgCMMrfhSeDP1EDvZqrxGPZBzdAGWjzHdYgaq6VAZ
6rhUMtsJvUg3ABnHJcvXqKms/MH6jkMpnOUJfkC97wUo3t7c5CAFSUYu8SA3UCqdnRz1H+6CzZHj
lC8SHMmA3EgqO2fbCyNc5Kc5QgbTcz/fFqMBfnO4DtlPvQbj2bo/K1/u5rzNDhgpBcL8TEvyeYW7
hBy8XQsjMgRl9tH3DJNj5WEGaIzkk9h1j2O80v3GD8kDHjHr87ZFmtCwM/1d62Zv81BM24AoOyw0
mUfNcfZY44FbGlU98ZwlMJYbYOw38LARVM/CL357oIhXhhln+HtOIBfK7Kn1rWqzePE2sYt50yf2
rzgtoRhXhVx7MPdWAmmZ9UDhJ0SGooyotMfHjIJqGnzMibvOHewQY3kG+dXtFfZcvdu/z6MltlOc
YcQwaCYua4iLVQO1nzjpN2Z2tGft3DtGs6WG0ShrPNTkwkNTGzA2ucLWma6izR3gt+bVKG/gWPKb
vo5fHX/0TzG14r3rzVsVONgdo4X4zwvNKDwvsdyyFr0+dY6OyIPX+xhYyXklfX1gYuJF+mg6Q+Vu
T62XIfCcahuCcHzoZbDHsZpSh/lOqH1N5+xYavnzLBt71eJBWcTYc2Dve7hJUGxTFfyg2XPsu97d
ZZ3xo+CP0mLNt9YT2GyGvbFFX+6b3PttxngETnCKclzKTmbSv6EKXGwbT5D73F6WpQS+OiUXH/e2
Edb9ti71t3ZCUCRFX8qhswg+B1O3rizebHSjVkEV9xCUHUG9dhopC/cJyBm3CnXo3kW+NBuTkLhd
YdvHnyjQjzGOorsYIsI/n2UqsI73tejaZBvu2G885ep9xiTkxp0Am02UA5kxCB3R1RuX45qiIpMS
5Rz1gf8NvA0jgVA7Z2xPiFS1u/vhAq+0/xz4vnh/uZ/s3ye3ZRzsUBIAu8v/loafHYohx6ZZHw6q
OggtE8eypYhYVy74G9drkFKwoIH3Vxin+CZ61JhXWIKa68E2p31ZDABbeeRrWf3SbldRWc0mrZ1m
X91ucqHbuxIkpy7mZDPX73ZuH5AKqld2Zk6hUbd4oVHkXRVNt0R203THGLwjmPKFUj5TVUSL1cJs
VitWqiv8lYmAD490mR9zEqJJnw8NLdq8qMDzC+DYmjuvp8FDDrN1wr7hGdSR2xpRLwS6jcVcREXM
jNLWx/IWi+2woqp9dHEIv6kuAUbGxJgB5Rpk+U2URXvgqbK2rtS3ddFcC8JN9G2tVbwAGSER3vTK
+4Y4jrdyUtdfF7CupbMYK0icnwR62rHrsnhv9MkObCt6g3Up1yMmmHQVx3c9qH75WSJeetN4s/2y
veIrSYbp9tuhrW99Y4uROwWFYzEseyAxO0TA1uT33SFo6ufYwhqn8Gcw8qZEeKCq1ynPypHKiv4A
ANVcofxkfU9lcMwTGbwNtpdvezOlyIaX6UscNJ/3DUjRcGDEtPC5xhpxL9tJbWbZau905Hb3LQxK
YqFNsHdViaeR9iHJo0ov/+5hfhf75nckJfqIB4ZWl6jjSwPFILzviWzSulAq/aAMjG+EMaUHjFCr
p+r2de5btKV8wWQ6f7VLmznUTaytw9z7amTDw30DqBdylUKuf5RBPKPfUVoMKa73oci5pNdZ381h
ViGmfdiWY1RxTjWSo/uuIn9ZBr/5SpwqX0vsnY+DoMLfawViTLd7Y+QB+F6zeKe0QAWDzsdOTYP/
nFXZ9/sGlt7+KjGQfGZqrfY2dKuNItF99/J8fz932SGFo3seVhyB6RwrpNOinPLKV0xZ4HZxyYKF
a6Hhx+3knXVBIwVBhtu5/WGKEB/oPtqU2E31RnXwGD0eQf2R6t12HYL0WWuq/hWvxWSX1rqHCpRU
r3MXP96PTb+CQShrHB7Gumd6r711PqsFW9w08kQ9vORV8o2BRA9jk7ACT9hv4Oi6VTP3RKIlnQFE
AAaGV203TS+Zh9/iZC/atrbS3VAt03scD5+JclW4ZDjtwboiPDMbHJeDL2Q2cGAegy/Pn7Bmp21y
QWUvBVvYjiFM5OBL88yDlbnjW+UPxa5362Y7zbn4Jgy1vm/QNlMa2TxTp8zlDiLSgUzsuPhfuVO9
kXiIF2egkBf4yNynkzI+XXm9r598NKsSXYojWAfxVMYUvf/smMX5qsoD/9FK+SvoU0myfDui2bwW
5jB8epmdo1U2Tvti7toXBCFe7+sD2A2rMpPutcoUpsEG0t8YLAdfw1huDIw432uXP2ZXmukuqzTj
LQ60/X0D353nsJpr/2yVsXfRM4wO7/eFn+9axGpA0iR1UOizLBLLvvwoScruewYJxqTDPGYnp539
k+9rzw3iAFXTlc8lI95zqyp7paHUvL8vwv6MjxJNvfvSnxeXuoVo1Xj8s1eeZockaPCQNUcHd8Uq
fqxi0g8G1vI5Q9B/l2fEokNn/XMKXwPzqjVkQ7ctaNS5G8+0ZHQ/+v0zO37CcjN7uu8Dz3RcD7kN
ov92gd6oOY9D9uPvJTvVriiQ4MBtdD4yqMj3mtA4g3XwPIEAg/ogadKV8r2RiFgR50hgxSyiioM3
beuCNrktxoygCJFxUzvQSe9D9eTnsnzT8AC/9q72cT/yiGzM3lcUOO77gEZsCGmraX/fB1GO1xJN
hYfeKYdX6k23MU6++1XenKvuZoh8OxEa3CUtfRsexm2xMFBWaWqdFPZ23tZxtomo6+eW1OBpoA11
38mFa3eEzDswKLKTJ2O1VoZu8HiwUzKSjLZyjM/3tZ19FWCBkPExrGsbq8/7RvNAG829lZDvi2lD
/1TW6fLn2okpXqVvTw9OJ7tXY0FZziQKEP3YHmGx7yVDxl5p38rCecrsyaBr/a2nSXuKqT3mTeCH
oIwkUUqin9XQ00HOMKIO0OEKs8mky3BbcX/394WIfQqHyUJU77bJ/aUwZsB497fDUuMZLPJ0+18f
/nnbalSx4S3s/+5otWqhaJxdECNzaeoa8/znavqxJsDDqbyAgE6P4HYhOaxHRBzKvtzRy/q4f2al
1vTPLnQPnDUaRyiauFpk9hPlxqHPlpVT8mQnDFNnUwuSTe1Az7h/ljd0EoZ2SqLKSOCm0Wksb9Wd
yow3sVH3H3RV8GjBLNo2S/3kBkt6pvrpRnlqx5eOGY2HowopHOmfg+4l7NTRnZqH5d2uBcURrQ0H
FzR2qqpdO8m9VeP/SrRB+D+ga9E5ibzeX+Kpk1fc2NJtN9xs1P93RZ6bqK70WPr9a0WNRc9GcHHh
fUUCfPt6PxSOuxog1pqy+u1Q98/u73De1dFytHFB+98VqfLadasBwvnXikAIyGxCkF787x4tgixR
6scY2dyu/r72/lJ1QAr7yQPQ/L8rVBqj/wnEb/2vFehfBCFNzO7fKwAUGqEHN3j99/D3d1S+GZ6M
lCblf+7V/Z0+Q09sY0LJf60wJFhOcjrqL//Z434Zytfs1WQY3Pvbir83MS5guKLrIf+suK+977Eg
q7pKO+H+ewWgYkqOPZjSvxvf3/VWjWuqstS/V0zd9NNzs3T/rx1ygFvj4Ax/Pu9Uaq/HZDy7prAi
VLG/VbXI1gmVReAQI6z52FyLZdx6Hf3PRgk/Slrq/FXvP07ltyAxrcsMkTAs+GW0xEdTkJpDkk/J
GnEFl5xCv5B2x6ALier518VAogn89pmA1Gb6MAmR3bFDfcoP0PQANQbufmQOjfz0Qx/q3TjaB8su
zNPcUZ0PHlBPM98aOhMd2sKrJkjnYw14H5oxZlxjVVYw5WBkpgUNK8iDaxNlGX+ud3XgdJHMDZLc
etMi2EquBbBF+yja1zjW1CrwpBk6Ax1Vv0FQnviOLAp26jhulyE4hh6CPhRIts3YFmtngsc1PPbW
DOqYdmAYB3kXLQaInoWChQppZDerCiXGNc/ZoWVAXGmpu58gi6ddjhjhnNdIRmnfCGV/kbG/k/1/
N6lctdQxCmeiA57byb4LkCNFf3Hz28upygm9t8BQIg8qIZLHiHTAJktfq1/JoA+vGvxa/MspQ48b
MRtamOrMA1LMYk3NAu6v9ZoLpN2cssg3vo4RVjXiVJy+ovI//rQ9BffwpA8Picck6GR4O9eJr62a
fN63bhfOKYy8lOByaI0rSJskSvOjSOrkWoHiMKGYMebH2Dob+A6hR7RyASgfSJ7G/TJcRGEgEafR
PkVdM6dlu+JOJAuFjNSo+QaZHyO4mfXyozr3vWHmq6gA075N8FI48wTNjhqfAqRRosWBkrz4VLDM
TdJo7ioos/qtqp/8Ut5Ig12HgCu8c70Uv2XrrbVhuY2fLqVZymrhwCx9MawWDVUAq6Cix2kns9Q7
aTZx8tw73CiGXvpfxcoz8ltPNQDUy3PmGVX9ZraQjjDh+NJp/IGn74Do+0yPy31x0dNDgbUPjEXW
GkMgdvQabDRc2DXXYkzOBhjE97UzqjWRRqF+O2q6cUiLDgm/WNq3Vs545Gu7r9wf0se+TE/3RbrW
LZbouvqziBjHjWgfFOdgaL3Xqi1+O7pyzvdtKT59FZ7TX+7rhCffEHlLrwbVNiARQ7OGiumFhW9/
t7P+2jbjxkD+bSsLr9o0dwt3bXaZHhGIObcQ5/F9sG1zVQ8uCvEG7fgbHvj/bWBh+5DX1ngEW2me
tcl6TzFk2EwLrJIxyXZ1V/yQASTVabgJACz0XyFiIYIaBqZPMYgeCYLuoa/5l2XMr5CTkxsKIo48
ZvUoLSmcF1+WOChTblUcX0pvOGTuyZECdTiHngPKxRMl/K4zQ4WUjT2/Bm3+SgH26Gv970ATkfE4
CBA485IB095STwto/jDDDE3vnwmYFE//VDprfQhwT+undwSB1ToX4iGnfLUKAioW/uBXlwIzzE57
HSsKxVr1HPdL6Nr2OZyIjKZKA+8KDVzAlPe4OPT1VkueQ9XywNebOs+8KfZ+bG8MPdtlafNNaOnF
dRLEFcW1QVAasOcubTTnFHR0gWE9X2VPdjXrb02TxRhF9XKbJ5Buy+TddbT4oS6z392s0XTJ5qNw
K/MAXyiFR9+Gmh0Muz4ZnDWwgJds6LCiH4dV0wTbXo5PZuVtLAnYaS4RZQPgPoRt7aCyWMahcsqT
aNSamGgfFHmEaNGnXgagz+sC9A7PkOqekTBH5VcWl6xx0VYqHXQY7FQnpnK3NaCjg952D0PFUCBH
O1utECpOt6ZKIyTBT7JFhouY2tvVqQk8KTfRv3MjVDEB+McoukDf/rnwTW2RnHu3TQ7tmK4xI/ko
/eJHpja+/cub+w6ud5dEljBlJCnUDCCYV7LOfRRxU0UjtIPNS89Vz8pf5hASTjqreKiOcTZuvLxW
2265Ip5gr/28nkP/ORg0GQk106ySMwyM5lfQe1VUE0IRQhg/Yokcu1a/idmNem188lqxb4eghNyL
mWDr1tEQG9/rRgXbFtW3TENt9/84O7PetrV1y/6Xei4CJBcXmwLqRRLVS5blJnZeiMTxZt/3/PU1
qAvUPVE2YlSdB8HOyY5EcXE13zfnmJPJXiO27e912D8MKLSeTVtvFgpSON8LnFOTjLQqR5uChB1v
qLCXcOCGxwk/M6cYqmyeP7i5DywMK8yFuNutpFy/yO0EW/DwRHsPu52if+IOF2dHYDlWy6VnV8o+
ojNJU/VFMxpzIWoqjONAf2gGx5GiMiK2CdpEPQSFa+Zxvxy9ASh5Gm9piS992/Ncr1VLRJ1F4WaT
5g45Jx1KZ5gDF31IXrEsV0r0LW9jYtgC8atQ/dktjeJqduwKq/05NeXVC8zXRPM+Grpw7qRrm8mo
VmgTUaAG7Uoa/CORGg6bVply2qrGcI4DMsqnqepXU9AUrAcTOt3cOd5+C0Gon24/+f/3p9ufyc58
m/FxK2SZF/LIi5Mx9e/4UwiamH8b5n8ryGROtntir2vYjhDF+T9uf/f203+/3P6sQQ8mlDzcjzmd
TtNDLm4h+zoRd1OfTCVYduZjo/XG/vZxtAwIvSI6Zfnfn9PvgX3YGnsZyPSJn57ivkjcvFJg5Te5
BY6EXkBFe6u3pschUsGnxhD86idIH4tS+cTDvFB9HY/CzuBxhdScP6rzCwJ+8ziY6THL4k8plXBd
SgOZCCSRwCL8tRYoDH07qVcxJYxVUAH2vrXX1Ma/Cgb5NhGs1qoS+Fdr/rNCCSvugyB211JfqLgP
0DxCb5somn8Cy/9LUnAAXRnr23ZC6CatyXvSZblTHMPYpCgwESmHnbLw4h4ujcDf2EUvAGfj9RBm
H07q2Ht1CoZzFupil/fTYzVHDSTaEREqOQF4RExOiXQxdC1j0wN7e9VQ2vjecUqKqzZyJ5H32zZk
mlU09SGIu/HRJyMNA/5waZJmE9ASu/qhprsAKDiATspqhNCIar1Nd2FYNm4al9ra8ectraViZVXa
aCO8MndNPUEJHRYJ+yJleOo7jPNGkZ0UspWegGX3V008hkn6PlCkfVAcp3htmwG/VxZeb7+FwUb5
Jxgr41JrI4+uPSYXrfyMrFI5VUnw3I9S2SUYgx+yRo9Xse9o73437NMBWf1o+tVOVxJtZZR+vbJ8
HIQql+dSV8R7bg+X20tD0fQ8YQwOBpm/W7l8RZK3KDjQ61EtH2oOmPiaLHuvqGrvoiehSecVxptm
Tmvwwq/lMJiCnnLIBt3xYn0RDWG+i8vedHt93APtCg8YhvOcwIPOdgvMxoteAW2aa0a0H8LG2DKJ
wecxgQI1spqIriwejYQJAvXwe1DlzcqQRX4poEqsJsSHiwib3rKw2b/Jzko+cECehBZGL1b77NBM
PeNya/ZDhvYNPO65r4yNHbMgFo6MrqpSvOQiSo70DsvhKbC68A2CjmEI2roS22eT+/9ASa7Wwax1
grVaraPeKI+qvc78qHgDf6ruou4B8Y1PsjvX1aCGeY0pvRxsUIsL4TjQT2wVDAgn6o0c0nKF9bx+
TAvhbavWK55zLmDdQkgHh2eftVqTZ68P1WNdi54Mj3b45qOe0QAgOIbvf4Kz/dScSfuWC8Wkx7ci
vDU5pnTaCBzLh11XenJZIix3W4qpLn1x9ZxSnKTNc61mSVdKLzyF8/5YNg3heHl3nf8kaXn0VNm+
YwOKTzCvJ/aorbKWsfzeF5p6TIrCwMDPGQOxJklkzgl8MRalQvKvBIrNfKnl9AB770Eg1VLDMf9p
+70JtUbDJWPXr44S5+e6SeXcccsWEeTMVa9TDRYKBbeh86+aZaV7K7BqfFR+cEQlYu+8rAEKYoJc
nrVkVc+RjKNCtIdNaR885M5LFMfWgm1yu60CPSUUpRxckVAjHZu2+AF243Wyh+5opo5YlEnWn/XA
YSuaP+rKtI37xHq3QuVchxFdF3XytlGn7S1UQ8+M/5xeM1BmP/STbSja/pipcwb1/BPW9AQlVU9E
NR0y6Il44JUo6Y9KXzxINW52Xt4y63rC2g4Vlb+kBgEEDLi/5KKqcJW22ZJNS/SA1kHAaDC9yxDz
jsakKK4a99MeHbOzpEII7hWxh4cJdNMgmV8NpR5TLI5HMPo4AIhtWBhtXRyEytkyNGrvONCyX1l2
YnNUxFhXdmm9jQYbgFd2bNKYZ2ReFZpZRpU1731Q7mhTyVfyUbIYZ8Uone6hnw/TCU1na5wuftlo
qzQtwpVTTcKNwTvvfLUgobsO30EM9deuOBbkLrxjHdC2uqQrLlEZfqegvrZ9h4jp1rKp3OugEQ2O
7cgLm43mi2+wJoprGVhvAPNt5AIquyyalO4YW+MShah89uhq51qtftNUaDC9QZyFnhKpLnrl1awY
pF2MsgF3xjdlLOSrFerv0sIuojqzMlMRK4lKdkNgjXxig8cWxIlOloX9HmHSuVWM89CnOuEHihuO
XY2iatRPY3LqyO35js8xXqetR7hK37NjKZt0SyUhR/2cBVuLPTYyiE4cq0TykgIlxFN+qmJ1ekpr
eud196xVOSQfE6IzBbQun4yH24uTlke70Z3DAKplDWZILO0pLC9K33Cag34AaJlKlJ3/o+TRr7YL
02Xm6T+jVvcezXOE7sxQGvl0ewmb9BsZ0Uc9ja1rNKGpbiqYWqWGsEBtQxeutrWr7KpxBUjqDTp7
8SJS+zHjp50Yy2xvq110NTTMZwE4u/cQbYKvBfbPqo/Pgy28x9wX//iBka5tWxorwr6tK0eCX6qJ
S66etaFJn/0C5zJu0r56pg2kol0OTmptxDsOc8l+mBsYLMzaLvRovThO/WJUgVzLgmeD3Ri2TFXq
r54pTu1kKD8Va2gWjd+G6HLxgyz8ItYQlGrhxQY4okQC3XU9rUq71i+VGpuLG++kRldZR6XzVkSD
dLXQ3EF7rY6DAtfXwML7Mxx+Va3W7Cx8lTsrcbYicOJvhl6om9hMJxeryLqZdY0dmB4X5a21rFp9
r8dVctpLs65dHcERsmaWUhVWWpXF0ZFpA2m+ZmPagWJ2e5R633ipxx5Qw2yZpeXgCcrMQ0EkE6Qu
e28CcF/5o1c+xTLaJpWnPwLwqVeBTKNnH1BVCONiP6J6OCWz2hbrS3zq1GFJSxoYtX1WSt9+y4Ug
DyYB3tKFYbHCzenSWs62bT8GoFDIlI3tpwSC+9nRHTeBbLzD05E+a1mPUDz2LgEnBJJHQrcl7jik
mRWPWLeltg61vniLq9La+6JHDJDTUvE6tTugySbLOpPiWuYUq3wSUPZ24/fwanNySWlQLPQwTF81
GGd7TS2iZR8V2FEzsv561696559W6+hCJOWm5mO6su39XdTYrUtIlf2tqM6CzvQJGr6bcaZFslSC
dPKdad1b+hOxc/4Bu2u0sX3qe3Go0ZKAUHMBzhyvxg7Lkh22NHe6wtwi59FcSr3JSiiKQ2+QYZIh
Nkf2bK1wUGWXOrX3TdjSEqu7YKvoChC9Okp2/VyVCFT12cY44OqwQslr2kvcaoYt/MfGbItXoQec
uXBuMxmNimK+k9ZzDSA2xMF3C60+dQgRUQ8oZhMQvObc7tdRQRFxgvSyHuuew0eYxicn+1EFWfkS
ia7a5KoxLW4vAE+1X1LZxrPnprGlYMeqZOtpfnhZ6IZVZCAovT3Lt1+7vDJcJUgO+JuS95rcHjrW
8ikorP3kxOWhUYpwkSshwTw+BhScNOm3jtZO11fys7bCVaLif1G6umADrV4ye7Q+FFar//gB5SzC
3QF0/Fiftfkl6WehFx1AcAQ2wY39JHe3nxBSLCXUqXMEo1vMDhLVgI2LHwE9aqk9m31/ICTIeYiN
8MowQz7jOdVj1tiYKlooKUjjjhwRjF2rpNGK3k69ddq83CEu+oV1KrxaBj19Q9clt6UJr6Gi2uc6
dVDrpiv0ShZH4yZZN5qi4v639bWVcq9Fg8i8UNmJo+327LrcBkp6/NGREzzrGJWa77WpYm3lB1Bf
ikrdoz9qP8ZDNRr9zmsnyj+d0A6xOQ0bv/KejNku03s1RWKKzJ3e5seRMJ4sN+VTOCrDgyHHXTFS
bvZr5IWYafUT9HNYYoNi7ejANqHj/Yh83XcFq+6hKCvtIpG0LCy/7X/WXvSQwBndFIzgZZI6VGs4
3Md5vC78ol63KjXcqQeHNYbqc9CNnJs5rdirASzyTpWmd8BDrKx631LfabG7ie/krwJ23qaPFYD0
U8y5ezDfoyTHVD+NH37Z64vJH8tH3aMe6w0y2jg5rs0hsOJXr22HvVWxTUlZeHU98d4aJtm0t+Sb
3veJ2zKfH+nX66dh6NDM1gpd69Z57ZoxXicF9miYwSSQpKLdxSZC8tbie2gVyqlB17y0df+DTXX/
MAdmrwibs1HDYZJqlPhqq7lDRShQKQVkKSm1tjjfXiKP6IWmyJF9sxj4pVeAQ2Jn2JSJsp3UBqG1
b8DwQfOJtMRDxTb/mSQlrWUXfSG87EgikPWqdIayjtomhrK3L70ah8r84ikWZcROlS5m+/apNQNg
R21zpvUxb7K0k9VH3xqjov8/aqjbCiNBK+NpGz034D2GuiTqxy4PThL5O8WyOc0MUuOh7iRyHgc2
/1uUV+zSyqFZ1mDM15HuNHvSgZ5sVACn20uvZG8En6SuHlbV0mqK8ZuvzFOFQRHCGeIHGXtiDXfA
OtkNixmbn+loQGhwWyiXqBftYdVnHthEgpryRqfWlGZy2Vdl8VrnZbZyWHSRqunvU+2FD54xhQ9w
vIZtP1Y/wtl5lKFEPRaicBY+uX8rP4/m4YcoNq2VfjtmE674IT+PPiB7JWqLhd95YkO6HIEZPU/v
WD8K+dSOGGJ1YiAeWemRC7UhBZDEWJHK1z8YXXahXzxiEYxWnm0i0o5N6wI6cZW0jXLNNBDxdZKf
IqZwqv07dpcIz1l0XMOm/yMV+II4Vpc3449aJNQ0Qr5UW7JnjEx9eATD9TFK39lVpG0tA80LoPBR
KhYiZbW3pvjYVtmODB6iS7FDrOMZC0txbC05pXF8GvGP9T+EWlhPVdoRMiKAoIK969+JmAhQJb+j
cP7wiU07aQb+0AxN4Ylwg3ylSJ63XENbJIuhcnNHvPCFDou0JJ8v736YZFYsFCW0HmZ79j5q65dy
EBMf1Odhs5ClOSrZZM6IgR7rHfEuQ16zfmMUQIvssdKDH0VUMl7QNO1yRabLVk/xVM0eIwNIKnGM
clUYvvaTcxUrWN6+Yyf95dPBuJRxxZbW4AyRRtW1VFUPFXJ6HrK+P1d1Tv53GHHIYNtwSEENhFqN
EMkfTmoVe1e4fGATB+VXfyAf4CKZwl7LjkpzFsWu6PzyWQl67yLy6YlGZuR2NDfO0bgZcpjEVID6
x1RN5bsyjcWyBBx4jdWsWmdd1R5VpGKrgcysjfMcZJHzQEJNgl5ySB5ZfZaEEPgRC+5ibJl1er0r
V1g1rX3N7oq5JxmvokOQoSop0jpyfJY12SXPJbGMSwr6TPLKKBAIymEFrENsaHHlF8vTP4akH98i
PdzZpGriSI3Gt9Avz21B/nMPD2zd3bwOk4HPyra8RTeggOjK8DMMmvgtViJvDaJCXatMtstcVvWO
qiEQAApG+KYzeWXR8C84jTdGxoEDIs574HUYurt3FKOckHLlJxBNaHael6+lHmEZlt81WMA7zVbl
otUM9amiWAM5epAbKhQg/ESZfVdy/NIFrqhNoge/yNQOv4mevkrbUkJ16jNCyzkcI2i/2dpgb7I8
J/IQLeqyLKS5bRS7WxV4IDct73nNgkemATQqDjENWo7cujSeia17ybnN3ynDwL20VpaXlwdFUkcC
e1fv+oFOo5dyBgogZU2i/vAGMz8oYW6uElKnDsNENqGh+CT0IRV66OPGhIlbztOq/SGKbGXRPfis
bWsxJR9JOQRPtMfg93VMzU41Yov01YPePllW7i/pG3vL2zTLwZqCUtm+94XaXHwR/jPpJg7j18Ci
PphaQfOYSFqp7eS4adMoazCyLWikmKolPXG38KgwT3ZqX9MxLVZVZ2ItbuNsDTZsndh0Bads6h6k
E2lbc4wJvfGcF7MtaYa1chMTKrAvpukb1A5gQwXX6YvyVWFVWKY2sqvcHpWHqLaNfU0GwbLAR4zo
ntqO0gF0qY3XOExRekU5lOD+1XYK46fS6Keusi9+Ud72o+F+MLRtaw3+4fYiLPi/mVMcM1kZZ6GH
n0NfVivUnrNub8AVXBiHPDCLy+2FpIelAHBxtjxUkJZvryFGe6dKUcsNwXztwiwM5eIhHtyEKng0
SDV6E7TvDdxEhxZHo7xaML2fnHCKn7NwL+LpR0NJnrVblCfYwJe0DHIXk2Z9ia3+DYpCuG6Utl2i
l5we2GsdyqqC9IuPeEJveBkDMVx67+cg2xZTKMuQJpAqchJeOBNYILMvi/Wt3hJmVeX2RmFdlIip
Ex8qTGAfIlWFZviEEL1ejByZDqFpPqQA0/b02dCWJO3utjtmFT7FDamCmWjUdYH7mENUTim7Dj/M
wTS3OaYjSixXT7TFz5QK8qpqSo1ZiZyOGHZhNWHiwFnIFk5uShPzeK338pgJypGmlWZrizCmo9Gv
C8kuo1J1EIhj5CYV+bfUaq0rMZOIrIKC1qRF/Uodp52WFNE+K+2UI1GmHpQo2/YmTmUpTkWLLNmX
VgQcO+c8N9jU9rnieDDXExa3NYfr+KhTCAfnlB+w/3muzxU/tllKXMF6EpXNM9/I574yv8EnGtwi
YSVJp+KRXl3JLN2++yafJOEQQCrWtCakkptF2tm2k9UZQk32lIw56V8dTkxAoD/ZnONzdMoTHhcG
rLQkKsr6Cdm58UMmPIkK4iXYfuEnXkYP46kaPBpyFhi2nvNswzQrY7YhGGPSn2FTPYzmVPwTYNrR
K89/xNEUrdK4cHWgxj8yyslLjmLRpUauMJSlfdHLp8kZsFzWlnEtreInRO9NqUhvC+Lrh53iuFZQ
6V79pzaz6Bp5QXssVXTJrRkba/hAqGiVnM1jC5FERTsLYfO1z3A9j107y3pVUsrjwjzXVfwrCcRP
cs7EMaC3trZq1m2r8sqtbQbTynbqeO1oNDvY/QN+FMx0RvbSzWpDy661HVsuoro8fU8kTvmR++Uv
gK/Je2aVxF0WOCoTYtU2UVWHJ2+KP4SPwbAzAstNYd0BOm2BVXUUg1XToe/fO2BzAa+CIr/UQNrV
oNLhklQkRnak2FSaQBsdAVSuM09egk6pNiFVnQUngMaQuPNsu8MiBa24i5uQSGO/1Cj6K9wvzgE2
+Sj7iqoRSjIIlAvvUMN23ud14x9uL7K19A25S8GpIH8WNsToHMawcA7a/FPdTsRiVJBGmc51FLff
SBct9x2yXxZN4T8n+RSf1dT0UFgFw9Vp+Zp1o2I/E7f21s7j8RC3nrHSNUTjkI+GFTCu5NjYw4df
40UlVwTOhqW5U8MASSYVsYjnNOCFNVQ3GfcrBJ30gJouwP4YuxgiD60z4IRLtUs9ONHOHPF/oVyF
vCaVhOqOddBLoFXQn/MVfg2ynhtmLRQDRJ5WTJq63gp8GKgbFZ76rE6JyLYMsaWz+V1v00NUC/9J
Rqhd6R4r7ogNy+09bVyHiZSLmASBLTvYHFi2X1PR0UI3ysgLsdkBMss015iz1C7ovJfcHBiZRUbi
z6j+mvqZJ4Y/Sapd9TiRHrekQEizIsppWzrDp6isY9E3LLW+9lk3AiRSkg1b8qboQDFuQl0Dqoh/
WbXeYz9TDhBNd4TbGduh5LGmcdS5XerPz+J8HA24eW266BRl22gldaI+hzPgr4qSPGPkHZvapL8q
hzdFjbMVkIlyGRFGW8aIhwqbMz7m/i8SXsTvES+47oSYY9cdC6WMgUCF1Pbi48c1zPz6f/8P7X9O
SRvHRo/OgKjK77RCJeCHyDxwpmK6nAxzaxHR5/aS3SMGw+DElpxDRq03Z5hm04665y+/54KiRo/c
QuoHtlsbC8XPhTNJeKnyej1NjvFD1TEVBwC4N3ScEL4QbOn0hEmUGa6tNorVE0uHegKC/TOW3KR4
0AbOtUZOsEXwYJey/6+k1o/hf/17Vrw+J4H8Z1LIfOXSNEil11QiAO27pJC8mhKOYAW1p75Q2Mza
07KblOJCgkixxszqr50s0XYZ5NkUUv5cHIH2qoGiCMKhWuv+j6xWE+5rHqHX9KnIYt0BuDXYy9J3
xktoSo6kY3X4e1DOfEPuPrZlOZquSs0wTUR0v98w9k7lBL4hZ9c+ngCeafssTHdDO40rEQOJptA/
LafEDr9Idvo9g2geKIalkahiAzamL6LPwSv/MVCaSMm9xAihj4zCWPfUVrSY2poGJxfIzraJ5Beh
R79HSf3XGwrJYcMQpHdAWfr9DWMtyDsS7rlQaJO7DoVu+RhoLUIXw8u++FK1P69O0pTROJfpcxld
vXsM5GBHso7YrYXeEOzVdMxPWT0+ehpuF4No6wsRgx3Tea6+EOTlqmhuRdOZR6/X3/B+qA8xeQi1
IhSMrzHkBJo2X4zXP++7xZQnuQm6JU1dv/uEwpae2Xg9BRZOUjvcYNiL0nyPtRA4j6Bhwqp3BnMQ
Pfx9vM2xPXcDDpMnRBHTlppAOX73xl2BdoqdImAjYmmN4ZvTZ9kzcyG9OiMEgdMaF81+9wvFeHLg
0ngAyAjDaKtlY+TJtRz1fpXKMl7ffm0B71+FpT379Rcz2b/cQttSTfKxHIfGjrgPyeKc5gRtnabL
mvRFKjxpfuTJ+HQqkt5UB+uChgn2se1dBWV+mIjsEWnz5Fa1Fh84Yzvkd0POaT4L8jNqar/rv3+P
+h/fowGtR9MJkddsOQ/qu/FsaIMuNXK06GQedPqsBAEVzi63At2tjWxml4U5Oa1N4nIBn3nY+c+e
mr5kyhitzV6rzwjy63NuUBQYy4o2MKV1sI/sJtNeNAu1iJMNTlaxl0rgdn26LhH4f1hlSZYAPaq1
ERNpeNuL1tmw+vvV3cV38bQyRBzSmhkkktO+dnd1uakWDr58IIe1fJZoLRS//hV7/YqCqevH6s6P
tfqz1Rd6FcTfQ5m+ZnB5nikoHP/+SYS4H68GghDVYKAaDv23+3lD5ySehhokzxgAL4mz+6lRATX0
KhkqPiFD0KjItlCOpiKbY+Rk3406ebghDKZIWWOULDYexSCiO6zNSGDVW9/0EDyT7mxMNEDNqd8R
Vhasgqye9kUfdRckuyVuWyV1DeKIUlEigcIu6MTRuATsgXRei/0d/M8vvvTbpfy2FnCpLF8aZzTd
sYhN+31IgeKjgzkXnTgaAKxggO0Mp9ySDjAd6EgrBLD3n41TGtu8IIIgnHXrFp7km7LCHhpvqYqA
JqWePhj2btQ172yUVKGGyLhKzfnq85pzhtvd5zVZagX1FDYcZNr9/nnpQaYTiwYVumF6JE0y2mtx
d9XqaFrEQJPPXRdjq0itaDsOzTO9Je/Qscfa6Og4CSJ6G0bPfM9bKE+6ZQ5LGKE/KhEGYA0llDyP
vBsUvxSERbFJJlMBWlaSTpJQra3JDQIwwqYYGc7DzabbJo3F4X8odmkTB0g7QJYlHXdwsKBSNLE9
HaI+g56Z+XJdweteB2UGo8yAVeYjbjqao0MFUNSwD4Mg2kXhOJFrDztZSwMYq7r52uVdcmzr7iNl
w77wAgx1jWOjp1PCp8DuVQB7zg6CQUHNeaQB1T/5mQ3oRIRfjJT7x1PoUmoq06NG05tp3Ll7PGlp
tiqVDHpnU+ksh1zLlq1QJ9RimD1tMrc2yLMwV49yO03jScXUlPbTZxfm5SJsu59/f0bv1rL507Bx
YW0nbIxY+PtPUzgRaY3kUi/TQrNh1ljoOBGYRih98KTN5eK2M4v939/0PhpO6KZuWUy/UsdfI1jq
fx990sYcR1xkgHtB8x+9qRtczgsBeAuae0LpfuS9ThwsJeZdCfzJmf/CFx/hbs/5Xx9h/gA8t8wB
94u4CZKZ6JoiXIY/sKJgUCrU595C3681TncciszVzACrPKwaS++2/9Va+vtnuNvw8xEE5VFD1QwJ
2AK81e/fQi2tqo9GyIFC6X95NBWXTt7+SnSep7+/0d16N7+RhNxrMENJdi7G3f4tGEMID1WEmcGK
COKLX1sVW/QInqKCsFyqDvuH+kOA5f77+/7LBZqmZqpS8O6O4dwFSfYqRzsmDWUxeAUNjfkKEyWO
aHbw0xdv9S/XaJM7DehTnzfI2t17JZ4pOZvSmyrmoPm8TIeL7GW0C/1vatq9GYiGTmUdGVs/uTnD
PPucU95ZKLY3fm91DMgiAIqnF+mup6rwiDjUdo5mEeJPqAc8rJ4PWCLvWzfOOwcvQ7ohCcRZFloo
HuOkwXeNhg/a1tq38/HQs9ca/RQ01Mz1K+258y/2IaKFM0RFl3bm1mqkavC4ga3H5rLyAhF/rwYV
b6IvdjEhSoi3h3YmdVwIJBmpBMXtYymY83QdC1CeK5Pr+WXyVpugye0A2Zlux/CNYvUsE3M6K0Uy
fXFH7zbnjCQ8CKYheWapwBB49fuQzZrOJqw5JEF5cnSME8OjVSHz6+zX1EZA6tAQWXxxY/kX/2Oh
ur2j4OlA48p2+48xNDM9BtKig6VWdqga+5cubV9Ufv772/w5fAyDwxzbJlJ6Nfv+wqIwQo2KhneJ
SZADhWY8+2Y5YjAC49l4ruF3S6XOzwYqjy8u8I8ZmK/UJnfTQvlr8c3eDdywVS2boHV/WSikFzkK
QWPh5J2RGQ3L0NHVfd+aaPnsrybAu83Z/MWauhToUskJ4Wx4977TaAIh1yEzovcCA2QRTWgmBVUY
SpkHsxmQilhklmM4ibZZUNIfq5xu3ZD1vWFfh1Q9qL84V2n/8lWwJrIIzZHFXPbdstBlGHgiASen
qrMUT1e8KlFt7VVldCBl2dcxCtVdopbJKaAbthgt2a0mv6Rpk+e0gTxFroEkHcLeeoRoG+zjdJwW
kDa77d8Hyy1t925QWjwINkUaYhE5Ev/+GKTQuOhzCn/ZSROragooxLf74ZPUlGoUKuxRQg6LJvaX
QazWi1zizGf6K5dT5H24AalUy8rx9FXmtTR/4IiO1pyhORErGSqmvp0AH7FzbvmrJkpTtfV3f7+C
P59jvmbkD5qKBJdLuduupmlStA7S6UVZjS/a1O3CWsfVYTYv/GekJxhfzBt/rgTkwFocSAy26Y4p
7wabFtHI74JRgTw33J5iaqT/X0+xaTI/3Q7ltqrf3xc0EAO1ntZf5jbmutFvv414PYCeVXjefBet
RbbyVTsmsIxWwd+/0n+5RE7nBt8q1/fnjrpvGtsXGvUrVpn9PFGlaog/56uJ6s87x5gzOOVplJws
jhq/Dz2qrGHdlGgVrMkXe6ixCr3tIPcuNJYycgibX/+vl2VxROZcwyiHSmzfDXUZ4FqIGoeeD3CW
hVKoUICJxFh9fWXzduf3h4oJ2LZNjfMrKsr7d2qsdAzzyPYWFASyp4yC7W07qFjjQxD0xvrv1/Uv
72bPZTvTUZl0IVb//j2mfV6OyJZmzNfYX9rUzWtqWcFAVGdi190Xg0P/c7al2ELvWrDfZWYz5tHz
HzU7zmJhaASNtyDccJGAFlqmnk5YbhEhTplTVSoz19ZeBkytV4fkPITJz8RUz2btVcdazzmeW9mD
FWkstlbx0fXiqKLFzR0/OM1d4yEZ07We1eY1b8x68ffv6s/FkU9sMGNQbXQ0qd99eG+ku2KRYAk+
OyldVSHJOQ2nbnUTVJKAnK5UfwbfCnGFj/PlVv3fvjvTdjipUBaUf0weM2hAQwWpLLqo9TbWqH7c
Nm2ZCR8tcvoN7WZvrVb6k4rueGdAiVn0RvyzaBtxIX/H/uJe/jFyKL5qmmVQOFL1P6tbcRo5SD4c
Qqrz9syXceumUWOwDhaGnC+Oi38siRxODJPUDYR8PH7G3TBVprjqDN4NRTOaWE80LDmvReqvRfzU
m2xVcLV99YXf1+MBP1I80mGNOPOWiL3B74O1LaJOMZG2LMZaGu856qUVVx0dnXzs3VRFWx9hX1za
bRp86KDr6shnpbOdt7KpiiPal/oQZs8EjF5oTPiEEiyc1gtBoAbmKR1KQC4TFKi/j1HtjwMdH9pS
2TLzP4bq/SFnaEVtm4jfFm1QgKEz+sfBSZutEKBxHLyQK3MorHURIcxsxpRk5KdYq6IvSl5/LAJ8
CBy1JLKzqHIcuZstyei1OSMItvSzBgRh3qOtzt5qx46+2IPct4vmm8SbCS5UF6r4Y2PscabPo5Jm
60Q/e9f+g1w8N3xzM2E+WEyphP3KpAPjt//sAhrQKZWSfWR1wcGpm1PddC31FFyA+gRBy0jLZhuo
QXYpNP3gc6MuTC24htOWYgD+0rhzxu+aUrRroq4ITcyKB3P21gQ4SfcVtSAjyFSE2XH2FExUhTin
afsJtb77xW2edya/rRIMS1oDKI4d+gSw5n4fmyO2WHiW/Tw2G0y+plZT4v8/zJ1Zb9zImm3/SqHe
WR2cSaDPeWDOmcpBs8ovhGzLHIPz/Ot7MV3dtywXrNsvFxc4OChbssQkgxHfsL+1O/xsXONsBepu
KKS6xjQUp0SVyh8JboiEVz8xOpjcamN0KRr3+Otr0q6x8vuLmtMG1ybRJiJ898LUQc9gcsgG2TKi
tcugC6Le++S0OCtVzJ97VM1O1JmDdR9ZjkftU72BoBZm7UVrzVtDd88mgIEt6GWIw1GY37HfvkRZ
nQBiRG0V+8+dVcnlMOT9vS5wlDZjPTtTsoJlb7mfsUrQbqmmMOaL6teMsRqqJ1gAot8WIxJVCHgA
vBy938qqcwhMZ01RywCDggF2ny1rH+dACFSLHmHOtgiwbK9MrBwk8dKpHHo48R2tBA5nNPadW5xH
zf6aMUR+SBX4l93o7pXJN1YYEJqeI9HLRR3pb11kj7ZyTO1G7iq3Cpc9jSSK4/WfDAOkJ5FEuJHa
/rEIm6MMbeXCeCZmA7R36G1TwtV4hTS4epRQnBu96OI9sMGzpRTV12Vf9ofJtaY9U9zuQRbhBt06
41mmeOp65aUFPHjblWV0S3P8mw1cDRHOPk3cFt8ThB0WxNRzXvcBdhXOsG5ShM2mHs+S4eK5l63B
3OCsLDS6YO90cbqoGENfMgvFGJzaPoYpNWyFU36r5KgK6zEZH8Ma6f/YarewtN/KAbOFAsPqvVYw
VGLoNvQ5zQj2oamY+9hNbA9KF7PsVCsu2kwYmbL8qwyafJeXdbUQFKBAKYMUx05QsysD4bmJS4CZ
JzdswgUTXtqR+SLlQWYvVjXJlRXb+tEp5MWZFSBJh7k01gn+jYtKYFJ15UjJYZ0EmrOo1VJsGtDI
x9hJgIXn47ZNnDfgetbO6GJSFooYA60078qZjqFRavjcn/sZ3RHYbfkpGJcJguZDJ6oLivua3niv
b4oUDV0dkguJrgt3mj50y5zKF0VYhLAy1L8oZRQ+iDBnpTIYeShK7JzGqejOejTsfHgfCHvdCda7
Dv+kddSzbsd/6u44ANCFnIigcQnJITg4bVI+ZdVjCGt8ETOheHSqMVyrQVttyxRVsKOCOnanNDkn
af3JlFl+dhPrm2WG+W1Tg+jNmnM9982KTHyzZeQenWR6NlDioY9mJEytj6E64HkRowRoc+DYk9h2
wh7vIc7UTIX5C9I0/+iPDqrusPqkhG6KDXqpeUF51KMD85LdRQX7cpEVSMMSOSIO1W641U01uQiX
kZK6Vz6q8/0UmbgO5Xwqy/Qm5z7Qu9OnJnCF2WszA4DZXaASr5chepdIaJBJ0w+PoJ9L2fy+OS+w
yboEXfD5ev4W1Pr9VAhLI6idDdoG5C1UuToiFN2qtm6CqpDue7nIOPxPQ8NYa5mwHs3oqTMzjJ+V
7PXX+/D7WImdj+qfqrEdzJWc9209LPnSyvZBLUGSAmbtG64Xa5hLEAcYG0aS0a8OqykaHn/9a9/f
dX4tIRrNanptiAHe6zZiR4mYh+fXTlAQeumw+87BsUMJ+w41769/2U+lc34bQmeXtipHP02+dwGh
n0ZaW2OX7XVZmx9gx/o3kYpZk2jluMwcYALw19RN7iDa0HTqhAqzsx8cwu/P4PkaiDvIQI25gvA+
d2Kiv43yvAXA1dPHyiURaJC7xves4z9+0IXU//5P/vyFplfFsde8++O/H3LJ//5z/jf/8z0//ot/
H6MvSFfyb80vv2vzlp9e5Vv9/pt++Mn89r+ubvnavP7whxUw42a8bd+q8e6tpiF1vQr0LfN3/t9+
8be36095GIu3f/3+JW+zZv5pAQ6Bv//1pd3Xf/1OUe5va2L++X99cf4A//r96bWJvrxmv2F0N/70
z95e6waxkPaHQdLu0lwhb7NpNP3+W48q6vtX6AHMXQ/TQjpCdSHLKYX963dD/cMVJDWsYmr2KnyW
33+rUX7+95dwiuH7HZIBgq/f//vTX75HQd8f2z+rfa670N+CJU0lFEM4QYnP0u158/hx12gKRQv6
QVcR9MOwb28j49ZvXv35oG+WdYZX3MYe7gVe7O72jETszo3Omh6s/FBbmnriKbLAMcKCmkiYXz1k
5ZNePJkcwFSUplNYXtoG3gVuwwxZDxvLX4zOrZV/cewT5m62Tzv1/nr//58t1P8P16Cq887/x38/
5Z/W4P28MH475NUbW/T3RT2v3Ou/+msJ6uIPitM2S0mQpLAM/88SNP6gJUT6TBxPtiR4/n+tQd35
g8MLvQDjo5RlyHD+Zw3q+h8a2jAyUpPmDvmw+79Zg/q7o8LRuTSWu2VAPaIKLt6dlGYChZY58+Ay
GBaGkxUzVlhXTStmStDU6fCT8/qoZZpYobgFoToUeB2AU0vTxmOyM2KocwCmbjanpB8i+i6IWqLm
PPYOai93PPNmRfuqUcJNn/J1LCu/KUXTHtHtLfVqAGfKeCbuEMmKwjtgDU/pCn2JVUSyF93Fd22c
8BJ1oLg3ofDWP6jGvi+0zx+f8ihbA/kyEqv3zbKqCCk5NFVwEdiI7Vq1Gj0d1urCan1mWbC8rJyV
OrG348SEZTc42TxjOHccG7wKWsYIY+0waOIc9LZCQI+KR1Oi4YOq0zV8+NtGwVWiTaCZRz7lslze
y0eaMg8bw07TS5JH8cKWpr425si5UvtZOx49mvls5sWUJbne5AmXQdSkG79NIlRWwGRfLRcpGAAx
JMOlFX/QxL6W7H68PBYOJSnu4fwf72voSA/rMtDq/DKo7nhKzQ6x+tB/Vmn9L2slD27wHQkAq/g3
TJ0OZ6vpDq6vGsxJ4FHHybAglA6OprS006jl0QYJOllKfTODih+wi2FsLHsz6rFbhHL4ZqWMZrKk
qQ/GA73HztlXsYse1l+ZovlsNFC2hC/gE+dJcVdhXuNFEYIXxxH2QjXt4bZinA0Sq11uhAFCh9mA
kqIuMtMewezKnYICsoPz7W/7wl+7/29ZKy95lDWzTvVd7ZCHqLkESBpdEoOM/X0PmNC/ZjopSy8U
dFWGL8JXG0DoWoOVtO2YvV8kGpS9qErl1iwgJEbYAj+5Vt5Q4Uqz9eAGq77FHsCyE//EdLoCzFwb
EKMrd8EQf1RV0bQfywvXy3UIni2kqPTm3feZvKhi3XbrDOqXnu94czBrsW4oInTraRyjjfQV7nda
rORY64fZ2Rc3H5n431S8bLDieexp4z0PTXqYbHaXOEhXFp4gm2G+x1bnPhs6DjG/vsfGu56Ao1NS
ph1r2pzdFIPeF5cnzE0KYEfRBeT2M7Y+2Jl3sQM80Xir4Ho9SIga6aQ4B4Zd1TvRWvFDU1QPepVm
mGK5f5oK+vPrP3H4K+yS8mKLl1yxzN0SbkBWPYWTnF5RX3n6aD/AQok2/WjcKGO/VAMTO/v52erY
zAVTznSi5LCeavumYXhjUQFPp17hLzP8SbyqiOVDHWUrpa1vRGmNt6Vdbdph5rFWqFDqSd85A7rZ
zkqqD+7TdVv74Y2lb2th005nCP6W9V6kNXMwoqFtHGh8It8ha1ZPDaPPtTsJjKoCe62qHY846/Od
JHM4BYX1nIvRRDPPffj1Q3ufPPHQuA6KLoRDDtH8+yNIalKpqanX56DojAUVJPR51bRrRS12Ub+K
TN/fF/N1jkzx7ygePUWWwpyb2uEno9hf/veXM98VDkTiT4Nz+V1UZquyTRUcIkYt4yV0laMPb52N
LBVsuBEMvmLQMFupcUjxWSRZwONSZBd6Lv+1YdLpozv0vss63yF2D7rjJtpeIoJ52f89vSwHJ1AK
Zzhr/XhXYH59QnC9xwsg7YBB4fazARxf4zgC6LzqbMrTTfFnPK/8WAHLmZScsxMePwy8HmwoZYB3
kgU94oaSfVrYlLxAdzLYRW6vwtb76Pj6aSvRiVSsOdglcOFZv8vUJCuq4AwTZygOTDo6ykqhuW+D
3NmaNe6HcVoy1cQs5xEAKC5HzkoTzHbAzXv49bO99md+XPcoKEx0yVyEo/4kTlTpiDq50RjnhImx
G9NApxygZ+8JZeJTgpPGNqoF3p8aYkVpZBsjhIieF76yKSymnSSO1kmLtUrcn4Jx6hhvzrl5cO52
ocxXUREOO1B7J0UJi6UWmfpWR05xYY7oo1v680bH0kT5jPoZGTpNmB9XRCmYgOhLzTjbjUWEH7kI
dJvk66TgkBW5g6Tw2zFmmlf3uv5QAko6Bb7c2WZVLKcxQ8ALMt7rAyZVzAKBvuaE/fKDez1nL+/u
9XybkRajK0Zq9S6yFKgqGLphKoerWDLcxYx04zbbrjRPQJUMauWfae1S5quaaDPBsJVYPR6DMT1X
xfRnBcvjdhii1UgXAUF0L1cUSyAdYgh5EwYElxIt0fVlMyLQE0aa0ZVLNFD5ff3BRyFC/+UnmRsu
f3v9WqeUHfMuxllK6yWAOq+68QfRwbUk89Pd4kUnEoVu9dPKZDOLK0AmGtYKfcqgJrVGpNUEdbEh
l4nqV+vOAFs7heVn7MJeEid+u/6tq5RwVjIKswHjX17XtxyxSl9vRVCdgBtjeNDThVBlsYmDYRlI
VNmdi2my2pv5rrCL1/nF3XaMepZGLA9GXFVrgqYtoJWXRtcvqkCXXNo+znsyg/qm6B+8lOo/3V7e
RdR/Fsf2T2WjOtYnt7OY5Ees3jzGwr1XI1XAC8NrrJsi4lnBuGZl62JRB9XnoMB5oLFwgcvd0cC+
d6LzkzF3/ev1+76tNG+6pOauNutTCdvexxIosQctczrjDOfuBnCBDrwYUqIVY31ROLdjYWkHXBBm
kqaVzIPz8YJcS3p9pm8MpdC9ojWUfdAa4g465zX2YVSWXnYbYxZZRcukcKqlo2bpihE+r5hfgx71
yQJDRiaeZr/Xa1Aa2321NBgr3DrOSNxhQVpmbNd9ogmxBUN1+eBz/8PjIFc1EOTOLrA/xQaTCS7I
1Gr1rIE7XePz6KxRAQNRFdFG75j9aqW6gbjUQ4jFeswOUMkaY+eu1Nw8RUruLluLdkzYm/ZK1+qz
6xcTuDMw5D1U1Zay5UE1oOhqoJO3rd8wQwtc9HqexiAUi6BPbtSs+HK9Y3EFzHtuvlhlfGuZCnP2
IeYzv/7I/3QskPvSpWDYjDav8e4Fn5xJZTicjyyLp7grkZ+6ot2OdqjAX84V0Kp4OHd+rq+VfPgU
tc6XSRHtDQktgz+hfoSJ8AWOzM528/AQpP1jit35qptK/I3mQKoTzNTVuE+JsXyN1GANpcD5oO2r
z/vpux0EPSKteGEi40W89+MuxdwG4I4Sm7/rquFpGYxkKPIwxBDSg2AU3jWeU6sZlYfl764Sd74/
5DvzDi+/8YIFn+OJyle3dmTZOyYesS2jg71WdfUOSB2WIW0drxpMNW7YEl8tLBRKvK3YorRmy9x1
Bw2cPCQNGQZhJHP764f0c/6EwuBaLtEpmvEx30URJk1ciNipenbtCaOKqT9YkNeXitS+qJ3jzBh1
QEej/L5STYkdcZN+GifemQFTpH3uDF7ud88oCENvwD/1mBJp3Sq5bn7wKP4hvNYtTmfyYWMO3N6n
eujEpxA9Bpda9CYjskZ6wbYp8gbGOg6tjwMm4ENunHTvR0UXHo6IET62W9p01kfX8lOBh9uGcgLB
GTJVtKPz6/63wwsTVDzhlUwj+JpZB0O7G4SZMkRu7nzpHu0BO5BwDmYDIwGDiDp6GUaWsYKuL8Eg
1u62Yu7Rw2be38Q5gEVMpDdqK9KPLvSf9h1HNy2X60UyYJnvLpT6UaAMsXoOrJeQuvqaZk2xHk3h
0el2GLPjGudA8yDa/nnKkqcqbt3blgn8uTl/G5YfB67zr/zxlaLCRgnYmKt06H3evVJ2W7W2PmjT
WVdqjOpSPdnAFHI3lcCugAJXuVaRJXL6uHKVRAZJlJDq6VpFUK++SyVQvGCKtI3W69361y+EM//2
n64OrpVFpqzPuvkfb5jdq0UDG06cZeq3K9mXytLNRPFn16FXSNtUB6Csl2vTba0F5FmgyC7j75Dy
V9KR9h7m/WEIcAlp2qZY5zp2W9hcrXs9M5nUGqAldkq9jn1sNpzkWVfU4s9hFOopwg1vdgkV+nAu
ZxiVMTuN6lDMtoEJ3w5jLQ6o2in+vP5XMKiEJVApdsg+K8auKpvg9EtI6WUd0o88kFtubalazIJV
s2M23JJrshdqIBAhVuGurWAcaUE5qChRGkl7LJGDrBtzP07+Q1Q/+K3abcXUirVCBhSoYFyuW12p
9sklCuNbt+vVtQ2s9E8HFfVNl+kPObjJRVcw2AZ1AdNVI6EQFKQ1wr4ebFEJSYJu1i7okI+Mufqq
RpG9LDV9MwoF3PxcxHCgIHqxohkr1XeXMWSyRW1WwQePee5H/Pygeci8F9BcLMxV30XSadaVSdD2
f+3sE+qhUym2hk3xwSw/1TBGvRZYys7OLM7PZtSXlYKRbJcUL84wN8RBvg6ltfLjgNK/br4A03XW
7ZyoCvi9XurkAvARlhr6MGDwK219NTKFjOGyAaBztICh7yNDhPdIfpimK8LzFLlvjLWUK+LP1tPx
DYeANw6LvlVxuizKVwBM+QHKCF6Hx4JY5tIq5rnFwH4nfSyiRw1cODZx2yApT008dbcK9u82pA/K
cU5KebODyw+BFXKy7Ne45pKkgTJehn7cMqNSFjsjnjkS81JBGiLQivsKmBdcwZTKalgO4BiHqlgB
NPKXoiswInfKz9A6Qd3XA2AXmO9hauO8EIDkxCleA4TW0SmxIec0lf92PUY1MfZfjDAI+H5TMMuF
T0fmfjbd7JKC3Y2wK18OibvKKmmdMmoAlSmiI1uS2qIzkiU4Fl4kXL0xuXaCddZmFyxM6lWOyGT1
/eJlxws2zLY447eiB0XrGNGXJuv642A6b4qjrIHGZ49pI/aNxU+u4xGW0FyUS9N4kcHr8ZgeNhca
nuuLYOiP2Ivxqmrp18YvzQuc52dbdI6n07W9XGsXmtsiwhBud9EAAnl9KB5kdwK2ML5ofvvUt/TL
k659c1xC0szAU1sZv0gM23dWb3ylrQ7MnGIyZFaIplCjcs8y/HETREqximsFfI6YuRRIEPFe+z7Y
J3EKSnLiWqzxVODGFFQ4NuMFpE3+blCWbYdvaYuk6WLKZQYA7bFHFrO5bq3d1KgnB5+SYJRfoP2s
GVhaDgCieGK8h9d3XaTR7HCvLDSzwGDVcMRCt3gwqUqyMK90JZ9t+8q0WilB5FkkUCfECNpuyIZX
y+myQxYUzBmwy3XNEG2s1Ec6PwwbHAhNbHRHePEJ0I6AhuKqBKVR9fbWBmVLvyBwNkZyE8AEUYsa
+Iq6ECmjyVisH+UcYgxl5+JCbHULXIANMB2CYUPVPOhn6ovKOhSswlD6e00oCe8vBZxWdDgrqfKp
NKdpgVFTjvCiW9HorAB09rhiUog62bDdPAu9aQrm1gNhJhcUAaBoxAq6FheawxyG0vr2F2baSaAf
6vCsXxxXhhR0GdRlxvAzvDPzbmhqGGp5mq5kba5R/ZjAycSRugNFLsiC6zxNIA0nRr3kDgUrD96P
zaQcO5ArqFEy6rlFYIbRQN2YhwgLeVYp5IoyntaK0eJSbYrnLDaqw4Aj8+q6Cgtj7NfgYb5oPpeS
ZEm3KFw/9qgIibupie90CO46BaLNZKkuU0GElYHfQct2GmiNcTOeij69oaOgnjr3zK/qHjTV+DrA
tfd6a3oo3dkHbNdNab1SXNb4/LHCulGAnxhYNZcD7YATrPn2OaEAstDn2qYbxcE+QS0ZFtE6GKwX
u2JEC32HvuaVOvuBcrxGjBANOs+adIDek3vIEiG2waTurkstVg1/k9fiEPlTs4lR/iyjGFqXrpb2
LpCf8vbFHXIGJYJ0e81yNFGJddKESJ5Y+Gaa4AB6rZPbDGAtGfP95pTlqlGt6KbMY7zdS305zS2O
a3zZ4YS5krLyN3WhDoSW2lPI1uQo7VPIe68YgpKQ2+wGU8OdkX2PUkHrY7mVbETDrtvnaHvm9sc1
xZMi2BRYWOxBYJ4qmR37yn5MyhJTg97CXmmwweUFWFpoTHuJxZBi3G0W4/dnen0V0bSepB4pm9LW
7dsSnept3WbP16+B7e7YfzssP8ZQLC0ZvcGwno5xCxCsEJ8Hs7gVRR7ddy73IEuS6j6TYbroet04
63GDS+98pVmrAIV1SNSmTi79Dte362YqsHrsmlTur9/lJ9kNDt4Yffsm/hxjax4MDf6oHpu3SeJ+
hYdCPS/O3yjFr6lRQusEeAq7EwfAKTRX10eQiuCzxM4RAyhZnNzBJ9udi5bXWiZJe7XCn5E3AIIW
wEKWDtBrVtJaJtZbUZrZUeRaujANDEvs6q/gMAzVY5AnySWDKZY5hlxdr9cNJxyLK8adKqk+XZdr
D0QLHSco4aZ8AXhSHyPUdUsNF9GdHMdHkVkFpirtUTO5CAezzfsWKMMe5ZHjkFc8p6F4ksxWHqZO
Y04NSvTGhwS1ZNDP3FG1RSYpLjlAlUWoqOoBJ2Wccku87uD7axhMsSOB1x9hqQxfULpQf4glntuR
/Eztk7d/TnCMshkBdhv++roUp+RVLR04kaFxgMN7ZwfTuK8M38PkK9rbAaq+cXJoH09KhqhMtzze
1NGzWmB/QyZoBybKfeVKMFtGXS9hFx4nAxMwRRkOhBWMEVYYgJcDLWKzU8tFrobPkIlYLyG38mLG
cDJs81stEd5egyS/72xcf+UA3SDHAVx5MjB9um7NvNyg3c26urX5EWwbtrZsAsYYQ3gzgFyPvk9M
Jfs43WtRxX3FKiEwmOy28om2t6LkAIHA/xRm0q7a2s2X84+OczNcV70Cm7XD27cZh+fM14O7pJIY
5DqLhHopNpflXRoE+habCUMrHSbDi5qqePXZryr3iAfHTWRCburMiYg9atewBjkQRR3vtG+sKbi2
wcD0Y1TsuypZMjk/bOrEAeVJOrTNC3NXqFO+1M2s+P5cZpPUdZDf666sVw21Nk60XamOsKtduJEx
EG1Lh/pTlFF/ieKq/9KM9ubKGINueTth7bmgbD7u05zXqVVBBwtna7RH1cXIOpTgYmeDMo86IYyd
blGmfup935y09jYrquRmyK3NNWND8dDGi8lt5a0ho9frMS/K4gQ+0jg5zRf2Am3h0wK9vb7XZD+7
wBI+Fi6U7K+vnkWr7KJMp8AY193gLgw/pdb0fRvi0Jv/1PLXhV+KIzAmixpyTqQu8MVRsnD0KqbU
ronG9dWb7JBxw7qoVlGdRltN6O2y7z9ZQINunOv/ITT21GIVZoBOpwhLpetuGUadvdMqceuWJFmY
8pzUItklokuPDl5OTAg4i6DNx31PyM1ZjTTCQIhIdcPeTk6insZS/Zq6ubpUeiNcZzzMqLVGllLF
Tq5X/spyGxOsVrTsitcR0PvBCfNqRez/iCnbjdO62fp6cJUdJvXDTPAq9GQhmyBelilRIRkg6gqv
6+gYXTvPomn2sCjyxSAGFbFHHx9GA+Yljqn40fE6p3ju7KupQsiYqzulCxr6NVQ5C2N7vVfY3nOE
dEV5SF0DT25DPjY0/j3BFrqxkMyv8iKQB1l3+rKTU8uZoyY3GbWjQO2HYwRWXFdm10m3x+V9nvw1
wV5W2RdjmKd/5yaajxvM6Etz2yhnvw4fknkQCa3KcEkK3E4i9IV+USjHIN0Xsmq3GIu/TSbYhNqQ
cjUwFrdMLF6KwgmbRSIh9vnuONLFbTOmKUkZMBurFunUJYsgLsFUjNum79VT0BQHOrTlkirtdgRE
fNcHgifV97wVeXPnOltEnkZVJM9RrCJtLAvf8Yye3rBR3MnOkkesvqJ15jMHCdXtM87Skyo7D8Yu
e7/CSxEpDgmosw1n1HHC1NI+6I1boVvRqqghw4uAAPoaIFH/V9a1Za+nuT9LLKKtwGWQ1c/9RxG0
DVs2ybzuQAfPFH0btKXhoeyc1tq0Z84qu+2a+7ITQJ9l/+azhjbhDF7JTU53THK+5rRTQxQAO9G3
9ffUjS6hxezQsqHrvYKrjc7Y1O6JqBJG8l1rS2Tebq51+l5lGdbq5K7rVPc6WkGrImMqiZBDbAt8
sIi48TrvG3M4mG6ySZs+X8UxReEoEc3dZLdgm2aqqGyLYZZyhJukqlOvYN7jHDvu47UvhEVts3Ri
2e+vtQdrioBTV8ZFpEw86bi1yVHrvLqEOsqOcT+l0yfZRATgJtrqvLZuegTNZBxTdBe1cb9JwgBd
v9A2QQD+pIvHN2UM3xgZc3fJIAmjVDy8AofGr+LnuOVNy9EW2vcelQN21OtISuciRrnMZbcPEkyZ
KaFyl/+EfHePxfwzdKHu1BrDm23YDxBElD1ORhVcPvdkuGnhxboQB19az+UgnQ31OUQ5ulFwo3N9
VerjpXCicRW3YXSK8qTxfP9NGIyb6KIQSyylnlTzBXs5jJGsrVIFkBV17c72g26d+FPxqESPYbfJ
HBk9h3qdLXsfO+KG9trkmuXdNWqsaZ15veHeqHM4ECQ4WU4akNnrHTdp2p2SxFmWZZ58z9hDPb6Y
TWacYDlGbhcfFGqbq8LAmok+wLgeo9ZcNmn4maHGeJOBSl5A96ebG6hQ0kPonbP59So11H53XTuQ
RwHs5TMZvtIMTHUMajF+GWxKoX/xlbRbB6YEaR0ktwDR9F2U8yY0mfZC3NoSRtDYHhz7q4lpgJUO
0x2ks5NtqPklYn1URjeRk88qEzN5jYa+x+0PC/Nr8cHusQQoooRXPmclSGlHi9HIshs9dNITN22B
/xG8gCG5pQUVOoq4sKFj+lYpa+ItnYSuNlYoUIgawiTFW8ygzhU25aIvuWdNVHR7TRafNbNyz7np
f00Mk9rgnPn2UtxjeFpTszGCE6m5jmdRS+Gy2DcD/ME0U+ut9B1748fRPaN8r6ZpjqeWvMpLGDzk
BlC4vj7Atjc/qQSut8FdPzr+WlGaZhdRMzhdHyF0Uia7svHG7i50+/2lazAJobbJn51j1rj0YOHQ
GwatijbSVpo9F+IgZzMvkOLv2uVbgNc3BhBRIruhOkfJqVScrylDEvdam/3JKJK/MMam3tCcPJYw
NTACd19R82EzquafQjPdTlbwSs8heQBc2XlquTKtqCEXgEXEDTwpsH6/n58ItmMscJdhNar3cTUg
V0jdfZPV8NtN9Sk36s95wuicRikD4Rg8HinHFYO37EUpw1wgnKLXxPD3eI9Ahki6ArRpgsBIWJ97
g7GWQOPk8JvukZI8z6vDDcwZgs3YiGrpmmF0LK3U3pVpSvE7KMcdH/s+0JpypfR+c+/O+Ph1Hw7+
uUxtz0w682BN9dfIWdm1Zn017fTV4rwwjCT9JMRLPXWbItetr81kvVY+3uw5djKgocutiHFOA/Kd
rKYi7Ch8pS+UPoFtoY5jR0lfUFwmW/b6dt12LLJIW2NQl7BuUrluYuzTpSJx3FGNdO1asj/oo/H9
daprpVsPdXCYh87XQE5wQ7EruU+y0PXy4bZIzPBrrg66F/rrWg3BAiM2OceoCT2GGHVmfUqyGvKb
ByGyr1MMcIcd8aZx5SbDP+PWCHGEHcsB8KcTVVQ6mrcxCvhc/iioTjWv5VyOapx6Rye3xOkEOVTZ
Y3kah669T4AG992QniZN/+aPQ7FNG9QATupiuJkGZ6j5jGa0bXpjR27spSNju3U7Dl8FM+TWYOPo
0lXutu+1jU8gn6J2oKMjNVbJtyktLmNsPgKjXTJ4lyx8CUFqQqJVzgJpK5KrUlM+c2M4JShpeEVG
tDx+tqXOVzV8hPPtqDv6yor8PdYqHXlzFi+pEHt1b9w16BvOTdyumXN6wY9S39As7hFR4h3bxJnn
2xI+JBnRAli/mUeqB1oL6mLSUKnEUYVDmGF7v0afHZM8yyE+jmp1Z9S4LHalS+aTp/vK1J5i6S4i
w7eWvuzPU6BpbMbRY4mfYiUN6g9tAkrRvzBWCvRbJ1tJKfaJ6NRB5fTQWcCrrOxoDfB3D1u6XSEI
RTXRL3vqyYs4o0s36cWiDVNKh4lbUww0nkczhdmvYqpU0dc2kWAtFErByzElbzKYootThqTS4RMD
75zQDbjkaYqOSqh/c3E19KylGEqcN3x33XU+2Fdevk02Tg/Z4F7sXHmr6jLEYq/OvTKQa1mpPrbJ
JgT8iV5YhSR6JwVdf1aa25n3A9XihTJo6oLKO2s3QARHtTUKRnXfae5zqrkbRwa6h+5BeNGcuo41
Ji8x5m9d6AjkTQIqPumrbr0ZfdetRl9dDnroe35KV8txh7UFf5kQCZpyRFAWO+p+7qanJF3oCCoS
m0RfFGH4jIh0Kyr6Jgpbj9tWEFC1PFsKG+sPxXR3SFC/leGULgr865ZKY8ORHe3DVBr3SdFTxLOz
bJHadCRBzh/9nIoUoj65AUK/Cwd5DpxdFYaoFG0PYB5u0bmDpDOYVjD/jNUQL3BBcJZO3j9Ix/1G
lZCSVf3CaDjPA/KjR5q3qweNBmyv+7iBxIe89BGgqSWRruM/83jy9dSND2aUvE724HrS5Rm3SncO
COzJVsHqC2I6BXu0EteIhRA1zqvJfV0b3/Cxfw0D9T7AySxsrHIZCpwpRgoKsXvR+E4o5oGGs676
0KFo9WorA2lWhWu3N1+sxqxWI6O6yKEr2L5hknigE7hwgzt4F2DrxpGTXUo/woqB4ek+ETACNcVf
ji9EEt26UO10Uw8wi/3kPpjE7AU9vrQGkWCREZXpk62stEb1wlNEYLoyHZB+kWk85gOutwC3cQyt
6rc0rnfN0DEQVDffrA4zpMHujorr62jW8z0w+keIxNNyknyo/6LuvHbjRttsfUX8wRxOGSqXSlIp
2D4hHJlz5tXPQ2qAsUveFgYb2MA+MbrtbqsC+fENaz3LAP80AA3atJOETTu5GEpU7rGZOk2+EKGp
50cZcbhJipUfCTjd52rywjne+iovUGJAfCgE/bsUxv2BS+Gr2lVnohrSUopBz8JI6gYQf4SHEPFQ
HMRW3iRMwcHQNy73v+wiG++2Dqpu0Y2tEc+gn3qBrJOBRj6DM+ta7VhmYBxj3lVZ3rWJrJIrpzb4
WjNo2upGF0gyLkUyFKNRNe1MCz+P3Fquj5lPyIHpZmTR7mLrKowDrQ8WOaeCwo70l1qh2QtydOlF
GnY+TBjZQ3TqQw0fMdqTNJ/AenbHydrPRvytCuXvViqxmPPFbUMsL/lgP3O2NbrAVH4hC1dpgdOX
TB/H0gPNjuMofUgr8zBJ/edEkUlfLLQc4VksHYpiYKVcFizgSD7vtOJAzDfJuDL4atCi93LUDvcC
O5eCyR5MannXNt14Nwv+ORaScJuSiudOMPuxfDfDps9aUmErKfBgvQMSClKJh7fyIxx7f096ABVC
GZ/os5pDIwtXbWjFp0Lm9CyWNOkZj6uuVOZOUCN0ZFNqnvx8+DaSMH4niZ8rX//eClVybqYNEQfy
wZD6dONjdiQzxSTllE/5WNL5J4Z/nQs4vBMRntuGiNDdoNa4HEArg5qOtgvpBuHMELlxphn3oRmi
/xlFBt31Z0mZ5xhsl08wTwoES81N82H9pRyLwO1CPKmWkVtvvyfl6k99FrXD+ls1IYn4ksHuBnKp
ndZfDHp2MnH8CAG8b2wGq6oOqWp9iUG2nxjHgsBmKAITgM1erqoDA6NWoIsjtTwCn+/00xQz8g6Y
C9Uyi7kxhddYIJNfRgXwmRhw0yez2ei/hWrXP7Fts4bkMUgL4bjqYxMJVsIoWI9BO11RV+4Xr4Dd
B/i/c9aBg5D9CvSGAVLAmQajWJtb+dksxq91jSaNcCO2kjRkkzIMZ0G+SlKYbzFLpM46+V8F143Y
kt9GyyIwmE26OaWPil5rimold+RKMXd5pJEpQhBpaDbtNymqPNL4yq1ZQwxpY2M8qzzNmTFLjE+b
2GbjmVl5/2JOyLrV2SsIvyHVu3j7CYwar1aJxNPUBFSHujbbWsNl3CQALeMGbpmJ7JuUu1gemotc
N986re4PZC/aaQurfdaUuy4f9lnJaEXViqdV+1X61k5PZbbMy7sYB+GnYQq1J/ZWaAMtzbehbz6t
Min0YcpZFCMEwMwojpaMR6bWv2bCEo2hTgdflO9Vf5yO7ZDP9rojy7uQLGI0n286NFYpbaiV1wkV
us3fFL3N+4KIbTCZFl9yNlauxejnkKdtyFIPdlBA3DNPUpMETYu/NmGs6zR0qG4yzeNOE2TJxhJ8
jZO52PMP6baSMFrTcLGWZ0HWzcaRcJCOPrTrCnh7Reog3EQ3ryrVYbAGNvnFvBfZ2SnLZlsnCLrK
61egucwD8Ap3Rjc7eoWOTDdxh7+t/lqt3AedREC7ad0NForBNSOiVAvqdL1LXMQ+OaQYkSxUrgnU
uaLiCoX6QFVNJtiyGCzN5FOD/M8GSq5dhULgGd4cVdOn7mxV8ZDnVPB6aWrbbmJPPoR4brIJ2rRe
XBgaHfQ2MI8pmaFkuFHJ5NbbzJO0ht7102QB3ZrJXU2IJnl4ur8ZOvKqpa7f45tgH6MPV5yyVFwN
OQ7qtAwql5VFQAsvN0c/Lvvj4mcngkiRjIr0Wnh6tMHhBiUH4XhG9WRyi+hKB3J0BMA/GOrJUKYL
n6jFHWxljhTi6R+V5CfYnXrTBoXMM5f2ODBIBp+7TNuOoRo8vH16YWJe8qy5F2dasTU9SRuT3bCs
mPBb3IUbgd0DDxqtOkW5UX5m9x4ehUrdD1pXHseEaUarDsOWnHd157cIAFRl3hh5NpIxS6Rjlr5N
dMsKXZboP1fp8DIIncUuj354uXbyurgo5fhz6sXxJFfo0mP/y3razHNuHqOpWtJZA6fy44LBgoE5
ryMOxfR7JrVNtrHG5sRuPiOTiJzoNmgftDJADtuCbB9Tz4or5hujm4NSs8Js/gKk8DkmPwUfdjAe
ygk91joqkKnHH1rJ96h9lwMvmFOZ2RnByJNKQ8utxxA8KobY6VJ1BAnfodIUjQd/8Vz1OoOVRiBK
7zQxztmsqzAitZWjFKdEcbA64RjQjg0fEY70hix0MWMfuYhyIy1CPSn27nqvSnGlHWcN0utCYa4a
eTOYkbkP6cF9A6niiE7vGrao0/MhOaOGhaIZGnyxmo6CIMP+n6Li85qWtOY8nZXtOpFnlJDtmHjZ
61KqqsRXVhYNDn5OhoHawJ6LXHLXy4RhDyl8DF62Aicz+7cxJhhm/A58/UXPlE+6RGpk1er0T0Z5
kBnzjpI5vm1CiQ9n+eBXbWF3keQFKW+eJtvmavWoIeavCqA9BzQBEoZK38rGVG/Xdx1nDWrY5SpN
83zYGYH/RRAQoC0XCKFHFfg0Am9oHDOPlUH52UhRfxDltO0oWa6ThjJz6h4Vus1dAjHXGcPa8LAt
fWv5FI+lPPO1jWKjM6Am4lOiN1vFgEYk1W4n1peChDRv3YFwneqIuxT6/5gdjYqdTCiLpdTV742+
/rEOtNQ5m5zAL0YovMVsyyVYUYyH5D0sWowK8wMA3Uyh27o3mGM5fjCHG7kN2Ass73GKlWWM+pQ3
tebKtRWFtllhlZiremMsot9QAWqlZdCO+ChZanN5LLY1QMD9SODgknLl98Ra+QzWXFVi2Ssxi2Za
OBY7oR/YpBL0oDXSjqXxwCaBkPJWE12OVJOCT7IY5Lq8H99Ej2UFg/yEtfjka0Bnl5cOj6KhbA0n
rMRy4fVZhE6gxugka5HkGtUzzy/pqgVszEMt2JNxYVFCTcRYCYNXLuP2YMb/18vSLpYtws2kN2Uz
coTvej1yjDJYXZc6JKp/ERgvEMRCSgq3XbqPlizaasop8yLzbv2xMIRe50qmQGZsjE4r7w+YzU4y
SgUH6wVpgwjDNgy1wVayFt8vEZS4dKB4lNeEoHo2tZiuoVK3z36TXBqmRqCAoEIQDXPfheJ4n6rq
vVnYSWwWr105/5KUhvlGpg/f+3z8TipcQvCrYq+38FxnaHaS6vtIxMzWYg1xHyPUPZGLtae7plP1
Nxxcyd7So69QKLSjUEJCYrzAniPJZOdtwwVq6mQGRMRVtlKCEp3V2Hcqo5sO1WDql6iJKLyWi6UH
+/DQcHvg6aye6u4e5Z10l+ZHxmTNBTVbtKk9n/5IZjxRENjNY9O3MJXPVdZta63TNx0RMDZuC3On
C03jdHLP189TEftZTDqrbNGZmSRgp4F4JyTVFz1parbezRYH464YwXqYTc1qkQAO2Tdah/y2fhtN
KnQSPd0W6WBuUEzOG2Tmje0PbD4rWfpuZHLj8veCHWfv50RJY+yykHGcOf2KAyu7F2vmr5qss8aK
pvuhlL8NxBGd5AZhCWR28aQnHZXGKmUpsvQRoRpJ60WsITIZlHk3WwPEyeUXpW1J9ngMREbxZhIe
h5gHRhBYPXmfyEhHvyo/TzPrA7mezaeZzlaC2vrKEkPxuhFxiMR17yFHqq5hPdYOCWt7v+HujcNP
8pB2bkNK39v5PFZ1SpQ0aaqGwAfUZg3inmra4oAud2Rpb5USbGlKibvHZOChbGb7pEy7seVnZeh2
Vl1E3Hwnu6jYVR1bkpSVBZHEhwrN2E4LYs0dzUbyDAWdTFC0KlHgZUZmsEnmtG/lthmq2lae2bho
EH2Ae1mOP1KLogQ8mnJ/lUKce4ocL8nTJqPPmXQYQa3viHh9WR9Fst+nzhyk+p4s1x0xoOaZDCbD
GtmXiC+RWrLm8Il0K1t28ktNK7XauYhJ1Cn6hZNT9KXdFfLXXKe8VUaxOHT1dDfO/ZG4BfXtjEMY
xpJTiX4IEamDet7NBH0KzR1pTV+1Ib/0gWayxI1e3+LAlPxIpscxhufIGyWNkRO17BrpjuEiDCBK
Pjbt2EVodr2YNrw02BW3vH9nTiRKJU0nmgadQ5K1MrcgX3rDNXhnVaV2rKsmccyAgUiAv7UrJIat
WoGxL0/IMjeQTQnGMxdrsmUhGRDVXS6VHCUkPjW2xFkzuiIIF4pR5doqgriXO8Ul8vwuywVhq7cM
SPpEqrYIbr7PlY/cvzhUmVGyx1hoPRycoaLCZzbUeGNlmEXjvBH2Y8SjsEK0edApdx2mpvSVq7wC
FMCxQrCwZuCFGrmbM4FEhUUPOx9M8i0UsYdAtUjNejLR7Lqo9/pkvv2otZi2iviEaKjallkY2PWi
Ul6+WXb2KGuEdifNHUsSeZ/7unpMRcQgSITujC9rA1eUrpACjmFtFy/NCwdYLhBbB1o+gHZ1gMhF
28wpr/YyeHmMybhEaMZ86MihMWW7tEhH28iLpTl5qICNH/VA+CJZfo8kKu+fNTmQ7KpT/V0FGAsU
lKg7XcbNEml6xqiSbiAr4vFEA/SmDYYpJm5HQ67I0LI60FOGsh1AAeGBI5qlENKNnqW1i7O65Y6k
I021pnN0qbAufHvuhEfwuC7NF2TNXsdMsKikhE0g9q/N0n2tRXJlzCKYorOCUQWxVisj5FB6fM5q
jGWRiRxFFxCRyCNPEPJTUO4LpVIoT3pyjOV8H3cDepaefWPBxGx4aaUALJQZTp7B8TcUbXsaOjq5
tGpnuwyB9A9VGpy5hNSWeSxwv5NPdhMbsuE0j0iVepPDiQO6CWD+yq1muY0RAhK34kNpyfhVqSpV
ibTd0kcoPYi5Sk+ixg+RqDgcgO2Wr3cL8uCggd8+hnH8I4kJHm3UdrwgUQkSVkKFHn4PSjN1C9rm
QziGKFIUwo+rhiFvWZ+DUT4J/bR8DP5nYjeZjIwT9qY+/6qH449Z7gEOWcMhnQxuMZ8Zvdbc+YZY
241YNdupCj6v6aokc7qBZWQ70hdYAevFTuVWe7NPB8is6c+YV1dIBysByhc7WZQec30Sy22GueqO
wSaqCPU+zwrzce3jLLD5nc4OV9UWiU1YvgRpaBzHcSr2ujmwZJMefYzajtIPGsq3UKLKwIsqU0Ds
Ipn9CuqU06qA8Eega+vDVkJMtrMGv3aDSpt4VbFOVYzCUwFS2uYKs5wE9rnedVeeOUiUMcozmEhV
IseX9AVbGf0vuUJ4fSTTrshlUCCVJwyJHMOg4L6BUbTR5TTe1HJ5oXe1mHZIyaYuwu2IXg0T9Be/
IqX7396BvziecNDATNJMiTTpd5LyqqWymYpWuqyKwyQO/IsoQWBVD32K2LTtadygYu502HaHHJre
blUdSHVibM2UwTNYRwlNtK3ljXYkLtdWl2hvfZJfuz4UHlsxIjqeErBS2JjFFOmJ8oFh5G/vAUu0
CGkQ+BIAnRvDSDfWTHrKZL6Q42UgbjfyjR4V5Tmo6H7m1mbeHLDyQC3rl31xJj668/qakLeqHdWd
4gfyZmqV8XNDMup+Z06sngzB/9UZ8cWHw/GVJPfS1oQxfJ160JlyHH8g7ZcWX9mfDg7YKxBhFnwx
OVa3jAU44kPf+YL5ZtnKFZ9Er9qnN5UMRGQ5rOEVZIFnYUYjAILBr1vVTtTyQ4f5QnO4fSWmpEOo
AIMtkknBn//mEuqbpo+BqQqXtTsU4PC+5CyGJiXviUPLKyQcUw6Mry1tIaEKyKSRiQrt6tEEc5sP
BOZF0vIIDZBq1/WXNGI6lujjogyCg7aYdGAOwH8z1J0mas3139fzbcAOZk2IyRq8M12SYAvLNy4n
enXmPO0sXEql9CbOz4tfEmFhyiNkwqXgYLbjhsiHmUJweFqhIHhrl0+iDFu42jgImvYjIBB+zBv1
VawpYWQ3tPLyNe+6eJMbr1bd15tp8CfbCP3Is4h0cv2SUypfopczScq9AeXunjxscOhs1V1w0XQt
ufkBtOY9moPgQIYtGCEgYJvaLbDeT7VcH4xKvbABoudDZXw3xPOBYMzy81rrrV+iD1WHwYG0Tyqz
8ayoHDeohValXc7+2OuGea8UYXwkOhY7GMrRIQ9/6tqPtR8RW7PYf/AlvecAwAUHZy8pJgNauGl/
XmRMMuW0NWXlUkMJ8Kooco0C2zw606vC7sb2W9TUmmJtA7nqNnEWN94gsDFLI6Rjk/6yCj8m/tN9
LrOn1NQkJIpaSPfBdm3mamLUt82iLdF80XnzjKxtZSNlfGuRzPZH8k8UPCiIlzJMM2rBo+f80Pv+
13cKrkG0cJUSJ3NjzSpUVu9hxgKl4ZB3tAgx1VTOP+SY/E0TqiOdEbbQePA901qw/kTGBtKYuo1W
ZLasV+FWHAfGLBx66GKNylmLoFXMypSXkPQE0VbKnrJjB/LBt/T+UOJbIgcJhCA6FvHWvAiLqNRz
AT81nu0TCbsMGesoddIJDEqXLqOabshOiUIr2kbEygex4VhqQ6NOkR0ERefGYh1tkM5op7hJHTOj
rvXZu6FMTOldUuVxztTPZVn9QlqlsavDVZjjwd5g8lfs9eqrVPxiBc6bZrAOaxH67zf5FzMp8dgy
jkhNVDQNzsCfl+JC+BgCIZKRf7dMW+aq+ywtEdA4qFqWvqp/VHtXhlLayAQvL4b70HAK1nfbYi6R
V3ZJfahbjfBbMXoO4ilx8wyFM6zOD1PM/vZ9wNHnUOPmUQzx5q4RxF5iE4L7K0q5hZOOjwwzXI+2
AkI8p3Z5EFSednI1dZx3LMMtLU/dYBCLj0At7+2QS84DSGkIBaCobtMpB7mSZ6FP8aEt2WGQS3+1
VqOclU3ZKKKrpZKJD21u9krEEJvV0jHhgVxl+/X41xsTTCKOoQ98wbdAeY5+U8ScydUqi8AYb0nT
OLJweOScKr3BwDdbZMYIlaUxmndI73V7vdUk4lXR7KtzchoqkB4qd5fGzncK6x9Fh8URf1/iFkIH
eqEytpDcxrNco5gsRPMXlnXsItQhH1Qw0l8+UHI+Nb7VBUuiizdPLYq8QhOHRr8sen9ku4deRH5v
lfjc1rvJ7OkMKhzX7J2tnwXbYKmMyKte1hZp012LxSufFuL/vi4xOaYXOOJSmCi3Dxi83KT6jIl2
WW9G2SixsxjSr3FWLUdp8W2oC9akFAALrsybdcYn5TT//75N//ak43muiRSqorV80X/epkItiday
ermkczxtFYEnbqzsY4oyVu7gMOjQpk3J+nqcE6r8RRhbUM1ZbM4dlHKGZ2ayz/O6BDgXCP029jUZ
E355XicVWjXwECkMco2M4KOX/rfvFqKRQbQIuAOSbP986Qo4QGoRgsh1tZKPRjW8pnlhkcct1piA
qDEANLGKCrPv+SiGR9/EnNMMMjMEoEsCmoaHfAglXBj86zypKgS8dNgimlR3SfcpkwsVU5Y/eE0l
XXOL5lWIO/GweNv+998BH7ymcn3KnJW3pVWpKhkZv4Z5CUVQ/9Yk9E9doz+u1VMeZq+DGV7CARSN
Oslb1g/GJhHZFhXnYsBQsnbSb5ykot/lDm4wbKZ6Mt4NRwNzyzAm/uO/X/F7XB5FEUg/aEnwkhbN
258ffTsWKiP0TrusYsleQxupJsyLminaoClhsT3roFSZQ2hldlkvXjFQz2tqsql0imOJU0zCUbJn
x5l4/351ynt0D1g1aQHzy4DxUfr/+eq6riz0OSaHeNVqFj4LSdQDiiekjOWsiX5rNJDm6EZRuXU0
XKs83K2ngW9ML2wQh3MHduFa6tKrjNbnUOsPyEsHRJ6dcGpKbXREJuCiT8XdQtvjR72t+xoIbE2i
TQ+CIWCZ17arASax2u+Usrk9J4Sw8+ks0dhbEnfMvbGI6v795v9CRlhIl0tylkm7845GkGqDKoxl
GzO05vkgmsFTjtOSiYGsuiGal20ods9mHYRHc5b9/br8SBPVug8+zJBdH5x/9jy8BrJjIKDxeigw
/vwiUMEO6tzI4f1aVwVMx/dlBsuDFKIuyeFQMWyuYcGHyWxcmlyiTgCvTiUXncfSxJiEFabXJfh8
4uKLjPHTtJ997kW0sw9lV0VIP0a3q8SXtNQHT0dYuFl/mRWEclKbhR7lBeuyNnrMVYa5Rt/PJ0kg
p2OKjMRZq/hiMjtmq8iGk1J5UhZxdlOAs571CSgalp0ugjPOtp8ga4Ps0GXiILKUGTnyhAQ4JZY5
WZtfoI5/Wc+SXE++EvzGQKKWzmlTMIwMMlepiIK38kbBrQLGPCGNSSq+dj3dXMcGwF6nKKKKxSqu
PpHBhgc3QkU7A5SwkzDTH8bBeGGcgnwyvgTtmP3I1fQioMSlWWqYseYnLJLKQ5Cbm1XJH7c4bWO1
cjVMn8eZFS4jsjk4ZYb5GPQ9JTzfHGsMJMkZJuV9iZ8Uk3AZHRDZ/dLEGkajTyNqhT+ifNA+SK/4
23UKQnLxTYOkI+Ht5vTGyZHgw+M6XSewUmbdZapO8RrKP0xxRN2UTAxpyLLdr/vk9Qwxu6be94gF
Prhn/nJgEPlCx6TDeuAEvqlVA4utLSv16H4MwsyWiCv0Vu9+OYgHfET9bn0JK8rlp4w/cUvDWjl1
Iu2tbH4aGee6ddNu/ATPKU6c+YOG4T1DVUF3KK/obwzB76YYvdYo+VBrMJCYvjIBcoKskT/XGbbF
rqzqF2n2vXBETp9BhNwpM+rwkOct4RVwgVhTosBQvoUtFo6wKCWni8O90ccfFjUrxefP+91a+D4y
NDJoU8otMHzqfasvhiC9D3XhtGYxCxWBzIY03Teijt6Np1alFbxYtRaOIfINrByVI6t9QUjZZJwx
+uF/lSZPTNvWsTrgjWuBtF7Qa6MpgAuytT7VbBFFpzY1YCfSTn415kE9K1j0HjRgiokluoVc6l6g
T4qtT1FlW3n0klmZeTSa+oeVKz8lnutbkQxtr7zX+6uCFMUr/Tk4p7r8NCq0v0NJr6EKDaLtPqEU
arg4JoaZqV1HRH5HNfG5CopqR0JuveeGT6Ou3Otd+7Iq70sVx6pQBYhzesQDVfwsFSwjExzWyJ/r
8lxrxdZQrGFPiSc5RZz2zABbLFll6R8ZwP+E+hBu63gsNuy82aqEen0Oq+EOpz0fwtgWj4WMsFS2
YoiXJf7jCiuEZo7KeWiYbwmAWu87tj7bVJjKzcwR7S5mxjFtd3l5X4v6eDDRubtxlZ+GAjlwGmNY
nC1ic7phmu/ULDnWbdvt+rAnBJkfYcejIb2uQ+SyT9Rzqd33US5sIqNp9pI2fUkbVJbjQn3IymbJ
k00YJ0eYLKUxVA5mbT1MYn6YYsbOU1o9rMuOcVA+i3LHIjQNnqb5dRZ9SD6JdWz9HvMpJfHI7n3P
VGu7mo0LxDluxapxkIvBC7R5wmZOhK+OToeti38wo0D/IUfo4eaPSMG3gUU0QwwUJSCzJtjCZSz6
5zMtGAqV3XVa3AehwCRcSdSjKE/0ieppZM9xaMOKYJJJPbKMkC/Esy8pmxbGDVUPNlGhsxauE3mb
jzalnXC1wOazEZu3EZtnF1SZbQxsFz844N6XyqDGRBpLcuq4P28z8XSytOZUiKt7Jrotg3aSk0AZ
HSdpQs0owVzWkN45VR6hR0C9rJYizhWeUmhSIdnVz7LWKs9TFD7/+3UpS534x4HBigV6Egk91B9U
CjeVWogmNF3SPB/AHCJTMxtb9q16ozfCgV02mi6ruxeSwl7vpz6p2XjKGCWXOUi4/GKk5U5Xy9eU
c2QjLqQV2lSiZsWAWKjlP0DLle2gqIUIBBaEkG/4Xpewfk4zzICBukFYEbGvletTFtWPeq/CSNCR
IflptWmh9SBKmVbpunSnzxr1os94UgLw9EETIK0s+t8/C3VJ0oA9zSSCculdsWSw5y+1buou6+Bs
Lf7LSdvRzzujNvSeWU3WRmiLTzDncUMx9jJPQcmeazXL5xnKi8aIHrrarqSHllPXivSXMEzfBnEz
I9RDaAWXtRQT1U+F2ra79XANffa0UsU54MeN6g65jmra0MZDSxXs4sHJzsXXwReOaznbayHLOaNG
a20KlC15OGLERQSuIb46tH5G+iGUXVZmV0o5vJAxBMqpTZFptLlxSWnC1LzdoWbV7/pBD9x8Dr4P
8jReJ9l4Wakrk/hl6NsTWkDLybSOHXdafJYV9bui4fUDXVi4YjJ7chEQsbMYv2KjZRCijBg2emq1
rNNyBp+FS55msQ8V86kO6hpMR5QB6CcwNzaVbZMPjlUeJEF2aADF5/X6yCD5b2i9n2PW/ORQSXui
9Cr0b1wk66JAV4U90Xfaea30prFGgdPVJ4MpXVJOrBtD44ElYbrjDUSbqotY1lRn0UA53hDX6RVp
9FMwngJFOTQISeAsKcbDui0umozdourlLahWPTcSV6uScGPgiGPn30D1tJD1K+Ngy2HpDMGgXJom
ANOmI5JL+mRjLnyX9W+p5LJljVxXl/VNEZ+ORTofBBwJBSwXrv6+latrBK1sadEkdGnUo3OJ6WH8
irep9IIWNY1cZ5YNDNpBdh/tV1mFagaLcio1xbuiqXjWULyh0UXMMk7piegha0em93U0QmkP3RrQ
jXwvS526Ner2sSMyZ+1TQ01/kiGLP/XRTxQb4sbMdHWPRRQ3Tc79HHQnQS1g5o0ET4F5BnCSnnK8
bsdc/mhAtMw3/rzr4BBL0MIVHQ7Zu4m5Zg35FEu1ePG7Idw1BtjTOUHN2Ghhwn2Hp1gJm7taglHI
I2rYmWmjvpV3/88yHf4ILPn/KXxkASz+n4MfnorkZ/q1+z30QV7+j7fQBwFs3H8kHsRLacwTzVhm
pW/BI/yR/B9GzxobJ9MESrjMpv879kEw/8M2R9EtHty6ajDL5M9ISFiyRwTrP9hgDcZgDAsNVQL6
+78JfripFEivVHUaCs4Y9kj82xK18vvGT8NMlMQIshFLHntknTZmPHWHNjHGAXBmRvNFe5BQnXL/
nlon1++QUbS44r5J+QfP/5X//D9X+fuXctNsGR0cV26v8TrgB94JzSHWfsbtQdrMbuQNxCoK+CNm
CLjQF/Dw71IvcqEr20IO3e0HAqTeYSHv1Bhatmr6CVjpb9/s/dsr+QPd/ydD8f0LXAqY37aj8WwV
RpeM6wukCzXoOl3J1l6xuNi68CggJeU1CFsDmQv6msA4iMVu8D/4nG7Gxe9fxk0jKGJjnqDujdd4
H97PLgx7k378YjnD986tnlBej84Y7NCG/vv9rwOzf31BS4f62/u3JCHP/XR9/511xYtt2aoj7TIH
qwSNBXG7jDeclCpmH8Y7CYzPUXdbUvRcDcMNuK6NGNwr/YURxwcDpZsMnfefyU2N5oupKU8qL61B
gFc+ZPrGnCEx2UtG6+BC9hvOodvbo9Okm9J/FYWDom4yzKIV1EhQbgjgt2JxXyQHZUMFNniGVyaY
+M5T8GgAxfBQj22Q97TRrgLYAKjso9JqiXn57ZB//xZuxpWg5puBNE7egjd4SXVH0ANdZN47MlQT
fROL12r0ZBnH92Od0yd9VXEmYJGNdmp4FYtvRRza4Twv9gQ7edCoLQ1u4uysLhbXg4lMNbCTepf6
RyF2/JNeMBg6FJkTaA4wlV7eMHHJ7yYkTM9z8Vw/G5XdPk/GlxR+hv7aaSAI4MFsmqN8Sp4K6BtX
3O844/oApaNTXfwjJAT24ISOqMwRsUm2Xn2QdGcZ4Bw1wFhOOe6JfCRr9ExtGBtu/Ng6SuJlrUMn
8kxQ+ZPYnoFIQQqXnMDJNuGDEd2HyVYT9oQuarGt7P99Td8U9+8+9du1UZ4qui+r83glBVOMX8P6
ScJAnUWHvnHD9ipr90SzobocmmPsJKBbPXOLgHs+lBJmzvCAoy4eN8inYleEwO7UkG/Fcx0oBJl4
A57J8DzSQAeXvjpi6MuDV3V8icynf78N+c8K4f3buBliNrqKTU3h7JxGj10q7cNedfD3FvsYStQn
qkvmkpXLBeRGyYUFiuC/JCWpUP+Xr0P+84gYTcDP4sh9SMtWHFWnVtwcps2vDpEctmvNW05osINi
z87tJHw2hWM3/Eqd3PD+/UrWFvfdYaUosDIlQyQG7+bBZsRzM0hJP16t6+BB3le+kcdqOelXQC25
jecrduIPDsgbVvh/fwu//cybJxgQgsyse37m4Ejxqa53sUYMUrxLVNgMLvSPstsqite6Hcrovbpt
95JdnHs+l9lWbYx3gLKOjT7ZXqHcmdO9ZdyNxQuu8pDzRzwaH1z8+vIZ/OszunmgjQze0cCX4zWN
T5kPIcfFzOpUTujmr0O+SZBhVzsY8bh93HbYWpJTzfa4CDvRzO0B51mkyuKzteTHqTrqVAuCE3i4
7/H6yBshZM5LyOHJ2vssh0MyJs5wvjXzDhlqykbWE3ewmpMr6k6xPuM54G9LL2L2CQ/iOO+XxwZ8
MIV6ttiV22H8/u9LZAl3++fbv3mQtjVxjCi8xyvtqAkgdXKi7CffT+cpmzw8VulRe/VdDNhwbUWW
IVjina6DLrEPUzgixGfYRuqmd6mXb5PoA/D8zez5/cV087QNhRg2UFaP1/DUePVe2Ql30l2Gydir
t5iJPyhu1mXuv66FmyeoMJLQOetcu8TNgV5SKnCfXlZs02ZXWXcNvgJpG3bb4NFP3ZE6MdDdcKO7
jfkMDU61/eBrBTEhDB5S37Msl//dhVMT7XKU7x88K+W/Pip/u89uHpVincSir3LatW7vknEMqE+M
d/mex34iIt7YBh7IrwnyD5LmfVkcy2bDvCq1OX083zjk+EB2ebLtdh9cUR/cUCuc/bcKyajChrkb
L0xaXhr7HLbOiiNhNc9+lftuGx18t8YOfvHd+BeY3DF0Bdi2dvE52fgfnIA3ioh3F5By80xAuz1J
+sSLMepPYfolfhq0DdwXgn1bD4ZQ5QgOdpraK1/Sr1bx00johl9nR93EiNk696PXcxPw8P713Dwb
9KkNrEpqqFvhILAQYKCj7Ey3d9pklwD7n7/Udu0I7kfH8t8fjv9zuayqwd++lTonOTo0+CCq5MDs
0S6bPbxeyc6vydZsHUN0kvEQBN6Iwf4IfAWCmgjI6Hu+7ZKPorH/2kP89lpuHhG6kar18F+kndd2
pGqapq+ItSCwcYoNLxNKSakTlpQGHxB4uPp50FR1qthKMVN9Vr13dYGI///sa6ZbTRXJ5D3wVNat
d4PTUb4X+9CKnHZTZa/RIdMOV4qNdh9hArk2h2etYYRvYjTkoVMEANGEKLrS3a9PsLr0frOUUMvQ
CzSFKhRlTS37HUkPUviKmkDhwhHAq2Ifqz/18i7atGg5x8gTepq0JWNcnpv4VJvpY+tMRLbvMAzD
9q0QzonwOvg3RYqln2ZDQTIrrAOJ+3Ad1wkYdeWevqFCxlPagiRzBu1Hj1H6cGwkpJBu48FpHd80
NqJ5QVvJa/yF2crnXeeHH2SWBC5w39AuJQnE2kaD9o4I0s2Q+fbVE04rjd8FIYV9Wr0ZMlRTk6L4
Wu8HETNvWzS2kkWqGiBm22pnYvxRY81yDuqleDcdii9i8zuW4MMBzqsW2/J1PbUGRbUZEcdzdflR
U59j9tIlccW34fVfQLERjL0a1+GjRodjIdarjSe+radUC+80Ay3/8zbP8oWUS1GiFVyq3g1v1/vA
ac12d91W5+UL/B42v/r7Z/G+Wcuy36LUeFbNFtrizbqxhPD+8mOwBmf1KB8uzBW3tQJA5pgoDoJD
q9UBZY0f/Ykh5NNFuY0u7vVnaaEjErn+r6+vzOcnaJrIMMhZrXEu+M+aV61DZURUoz8rnuxqr31w
i4uli6FJcddC6EXdIcFjwkL/3pdMEeiJCWAKHv/aREBEw4k5p+EBzu1JzE43iyX5dGP/8fH+vJ4+
tQ4fDo+C1l6gV3y8krxdtsxhz1Q6hmpG6S5UrOG1cJn50ByjHKPW2KW7EoWQcJQvmPRtM1dSzms7
ePv6o83AOf86Ph/eapacANWNQhxTbiDU2AxOAioP/ZufiSOcroiVODhmR6wEXzVX3GRLD18tfJLp
33/4JH0qR3LuZ9N98r2Li0irv69s4a7lvAQsSJdizNLzprLhw/O0CGyEjsL4WdhEr/p1QyEMVbxD
I9WdIr7gtOt9lrjIGxqppZzH3dqr70tPvy078+vv/nlR8OG7z/JPv6oAW6/506erhHQ6jpKIG6q3
mnKrdj/zy73GZrAsfg52aSJ+QjJGmNHWBoBzAZT+p+twKBT765f6vDL48FKzpAM+pFWj+P2IhuLt
KjUrK6XupjLQ7VHyBjuzp5Tx9VM/H2d9eOos8oej1oWhTiqmW3OTTUrHei+Oz/7qaiIWKOl3sf/A
biO+Gztoy42lexcHa1tWDYCSV5vQeMQ3sheI/pdtGmwS9hk9mOyFwnzx48z6gDGpkJla06QhAmRs
B4ddLb4FWOHK7npwBjuSbQlBevffI38m8Z8bUy+elVmIV4NVVunTQLZ36/A1D48YNwnE19YU+IWi
Fwh1e1oirOZKW9chRNHyukDpJSdmJnlYimSfDz4//GCzQCuC2430lPdRPEZ7SG2snHEjWKWjScRV
xJOetE1kG9bX50SdQtEXAXSOPr02cq1eC86JfIbbtwbH76wC1wCmm7noJBsIueq7CLUewepQO28e
pPpWGZ9LEJpeIGyV61EoUY28lVB/siVHSyxmpYUjFa5euGu7gKfa7iGwIYayk/ElEN2+Oerdw0VC
UP6UALXwqI/YLkW04LirXMylqzDDwf8jGk9rio8BShmQTVx3FBiMshDjxuW5teXseG1pz821o3qC
Tt9ixU5hOBiVreptwdRvcYCy+B6zwJzHCURe/1+ptMK2oaEgNFMitGEgSolclKH8ADxrtnfDJvTv
Y4ZxyVvk5wthcunSGbOIXeH9IIf1NBnRNul2tJHHWk+jAMR+WYVQxEZ2YUVQdpcGaJ/W33/O+NyS
tVfWOV8gmc746ncKudxinJrdF+UZGbqL6umNC0FSYQFsGuZpaph83ZRUq4rcOD7pwk9AnQjprnyr
26cLN+HzgcmHl5vF6RJZsX6s+XmS35fpJgyj6b9Eub06tvZoV/eVJzhJamkUOYxukH0u4MqiO+jo
o0Wnmdg6QmlWi5q4tNC3fL4A+PBqs2Cu560xRt379DzHKkN7bKNXA4hQIN+BrDBjEZDA+KKEvZn2
50BkhB99o4YUxV2e2rVygsJZ2r4H4LB6Cu0fkQzUyclYH0wyLCqUtSHyKfZjUG0F1jc41XWS2ZeR
WVePsDytxX3AFMy+ijqzsF+jvCNHEn3JKrUz/qTBiUQHlfjc4lpkzpjs+hLisKOZF3FLY9KjGOKN
0V7XnK/j3+crwg+fdpYGQl0QgmrqPlQUaFH7RC0e7F7r1cisxBvNEx14JgHRL/9BiJOKk1Z897X7
WKWA+P/06PtnpJrlAHXEo06cqtna1uHgu7DPmZcG963hxeh43oBNRb+c2oU9FC4wW0FxG/mgJ0+g
FkanfQG7vhQ9P58v/PlA61mFXXfjIMn5e14a0VgUkoNiiaMZOf0b1HZEUrbdD+BLtGK6fFdbBA59
F/fWUuyYITD/8W3WsyiuGpdRacDUn+FaXrblbQNJ6+nKkIckqUdb5cd1G+6lb5gmPIGYXaxypyv2
xYmdM8Y0zFa0tM2nJAJR5I64FTtr0UmYbyfNndTf6zUG4Ddd8Q2b3xIfURvIoL4b432k7VhPFUcj
2gT9oRnuO91YqPaUpbebR3SEJS46nj4cnPwR5fO8Ql5Jvy+Gs6SgEpTfXgEbJq4q235/uFb7tsFj
Y4+ofKo7vUuf+SvY+Q1mea+JtPevL8JwuKze0DfzsXWxmucpK/TtoUc53j8LBBjkvnC1fxzGM3IV
XXB7lVghLi6DF/LFelbP+7mWZ8ZATAsPo4tnz114QEDJYUFu+TauTopsd65swWbDezLYfB0alKWn
zxJCc0muqI0TpKZGapLyoHyA9P0myvu2RSzxSSofAuSF5fI56cF6tnfXywYbYKE2De+i4hRRDOaa
+Ky6U+6gB5sErk5hPgCi3w3lduW/IlnUZfeS/r0tzjVsXajH7TcVKl79gDuuoN/6pSegqnNo4hs1
+Pn1X7hUc65neUWNA0StNfolVpJuETmIGYPlpa5zkemypmncKGKq4izG/4WecT2L/wgWjSp86em8
dk55G+2ULfsWD8F1r1nM7PpCjbuexfgOlG2q1u8hDISuK0ROjOmAYfX2uN5iSIZOT2B2v1qJ3Y6J
96sNwlFC4hCzrpcIqTFyZmIhyDK8NAdGyCg7edE+/Km75XjAgfo2Vty1R548KveFpT9et+ii0Vvq
komwmnc5IbS5QqQaPYkH/61knQCS2R5vhjeGNrK52kixmTyWx8wwc8lK26UU9/nHBlcjGaoGJXkW
OaW8kbA/ivuzdiSjQm+wrgiz2ZczyrzXZ+MhoddJMN7iD5fZWilomDW3Q7s4s//LcfvzIrMCeJ2k
q6C6Bv+adB2mZVwEqIIQdAfsZZO+XBJHQbPs+391zP88dxYd20YsWj0mdbDNa1Jz9dgkACc463TC
Ne7gjCpwubMmT3YEuYKFcntG8Pt35vrz+FkUy3NNFNKRPxu4o2RD2katlyNUt7+ENUqZvp1ZyK53
LrsJR6X5JLcgkxY/Zv6+Q2Floc7VP6+9/rzOLKxlapLr+sBwqnIAILV28ZBksEgDM1yd9PpODw5X
4JQwFZAhxtiQ3gBcxArnyn23xkrFABf+DVx/2mwRiVai41CcJG2bNt6KEbL2G7URmmkRJVuKe7bi
tamZAyyadFPqe2SEr+0ug3yFStd6r6sY6qHFxDCkdcSVHaBhdx6aPaxqP75fSzexcOq5KtrzivkR
qnk3Y7eNcMj5DtoYiPcvGfyL3z5fsifVP50U1QksWMqLrdtfuuQ/32wWKONwHIpGIBUgCgKXyQEr
PYr2iE3bA84POPUJqPvjIIlX5gtGCuY0fxId4SkubBEWJLY6Q3f0VWu4Tc21p7W4LX+/IlEpsza+
zYI9XBYfIQxb2SOnaOGUjVXSBSQqKbvBN8vuVKw7fiNzbjBnXTgQ6tKBmAXjJFQvIabcbJB++x62
c/KzENiomht3vje8jECgEsxJ813UHvHCXoGdo2FA/ilzx+xwMe7L2hoaG116NutruwPbyrLgoXyM
geRIpiia+RsKrOCL1uHOaHd1tsEItc4g2iP8ZwEWdruNn22rXdlYbY7JJVQ5ApKr4UAYnTFynsLl
QkhYiomzlBAXiGEX12nuNO0MxakNR5wBiCk7aJSYRSTITXUh3SrTh/xnDfnnFM3K+yEWFUXSQ1q0
1EQutll5E8au3srNWTRuRWSGDLQCf6B+Xa1POcmXmXHllXw4ulF/c+kexdU+7X/61cuobTG2kUYq
i8TL2Bgku/B6Wpn4416rs6bQpyLiKGpeqD3oINhkNXfk7HZV3+3GbLfaVAvF0ozx+Y8gp87aBCNX
1QANiwm3p7r5qzbYVwcQf/twsQNHqVFF2+LkGY7bC3u0lYllgKJb2IlhKzbNAbpfsYs+mKDpiDBA
3IwQmaSrHhCLC5AJPBkXZPTc9nI/hO7CUZii/xe/yvvd/zC/hsxbK1JNdshgfuSm8UuiselFZ/hx
pcFxxH2soAC08NTF7zXLhZl6zUKEJv9vRClvi7WbA2ETpRej5TXSl251V1wfBgdHaoz28LkiAuJw
yRq3rw9ygtgzorEpq+V7odgjYiQVe/x96gStNIBQ4Z6rhpq6fEJPGdPOhU+2EDHmuNp2hV53OQod
zVDnKL2NjYKtI9GO66QM8Y3xDW7DlBLxN6oZXdiI2GTK/8u0qs7SqoyXA3xUviDOl6uDke9V4RjX
G3/lqbErJnu54xAdU14l+gkVW5a2xvhbYOljtxqLkKWa9i8T9/+53eosr9bYbGjKSJXZ0O81vxsI
Iggb8Gs2vy85hgwMWSzhqX+CC7jRGrNamVlrhSsPk1k9c8JXWD9oRl/uy91qLz6tF4LPX/r4P683
S2EGBK6iyKlC8MULbV/yVK6TmcFmx6QwMSOr/t072Ha0DEKz4XBNj0uVh7QQ/9RZosGiY10OAjeN
FV3nyCAoG5aZ7vrqjYYLWw55S7H1wO+JhR3ZoQFoCUeLhXS3VI69gwQ+3HcslLULvgxT7xGdJrAP
jjlopVkQmiZ0WHkumtPaauzBrgFvOLQ/WvasI7618CJ/mQf/+UVm6aCp/RGxTz7HVC0kG7n/Paye
s/Z+JTjoPTLgkSIYd47u5QDSsH/F4tRd/3dwI6gj/+oO5hhRAXY4NhDvgVtyJZABwN6aX6Hd9z/W
8qYEKSA6xhZDUwBr1FbdNsU3qdzLzZG8TER3micxW7rbn7fef15q1rJArxqD9cBLAV6bBNZZ22ne
cDmr5YMxvsgY4MJFPwbDltez6NjiQwsuC4NvvYIQ+KjmP3prwG/J6pCzdrvFmmnpNmmz8I31iBIm
DZ2z0Zu9O2Ini/CG4GXXw6h5o4K4xQ5Bp+q6VXq3R7ftXque0mSflec+3hfCQvb9y8L5z/eactyH
M902uOteVL7XeKNUh7WBeYursHzNPDRsxhuZf/zDNzN7Gb7wF4DAn0fPwrCPiygyisxo8nFTKE5r
g/ts9tXlrFx++YhvZ9IR/flpydE4kvYSduF7S6C4Rncq9PNVfayzJ4ixJuY6bF0Wb9nSUZqFZUlp
tbU6UnRNU5xp4VBO4B9bfR82pIhs5xspfQMurDkraihzKS98jtX9cMFmgTdgUH9NLvw2lTM49QOw
dOAc9Nqjg74topvsNpYiy3T6vihptFmgrdeoBfnwu4gsnZPe4rSwiZ8UOo/Ww3xqaWz9l33SnyMw
/QQfTh9aeY3YTPsk4rrkamhIOY0B8dvSnXDCvV4LHMqYmzjX9UIl8pcZ3Z9Hz2IorsT+CD1y2ijV
26Cw8vK1UG+C+JSszqVANSc/pdmNLHyLxSdBZbeEjWWC9KvFCAermidInRc8WnHbaN4E+S5Nfjt4
nwPMAp/RV/ddeI9DmYsAnYWrgyF+z/qbdWT78lGSz+rqqUU0vFTOSnC4eMJCifiXDfX//G1zbEuZ
NtdQQOPkLJxbu5K2GT3hw/U0HCMCinnhyaGl4cQgOLh7Ypfu4PzBf4Sb78TJfnEAv5C936dsH35l
OTYK8Ojkzekch9+lTXh1Sv2uSxFDxRnZRCLR6TZZ43YiPb/i9fFCVpCnm/LFsdZnQVdTItEXrlzl
jtEda0MXH5oQajI/EFDZ6pWpnRm7A7yQ31julfyz8b007RtYpIaDtQmzpunqNdvSGwqclZHsxy+n
kaaKZ/Fa6FNo+ep9Z1E5KQQRTR5+wKsxRUf0Sxg2aT/SZtfLcGtP4nCIv5U2S0SkVeS7prlX1udw
fFKsVqYiiH6JAhac2EljLaS/XJEuzVIddC+mddh4t6e+euqlN0G5Efu7EZnhN609Nuiott1v5foN
MKoZa6W16o55xOcYf+gI0OJprUH+Z+LS47FBF/8GyUzFZEgEJpXEXojnGRONbrsKN7FdBUihY8y3
lQwL60r0A0JaY2cw7opysCF7IBsRp4jLBC4S3manZnsEiEzFcKvxsLbT7J5ToK7uRHvCp7VobQus
liEICOEOf6lovx69BJiAUXhBfY/LgrmyAYBTejaXffEjAzIZekp3W7BP0g/g/NC/DajK4Ci9z1cT
3NHpLVk3YQ5/HMT7QQVbeQsdw8IgHNvwmM/lxFi618+4YGbMNHM2a4DdJQeORIinBthcOpVoOHAQ
uvGQVsP0X26bCPViExsxJH65afc4dxBYhPTYv63CHyGlYr+/gvqX71YAJBMe3v0G7FA27cKp/8uG
8k8YmCXYBpGICruR/izeJY9S4K39I+aoP6u77lf2LToSYx/X+c9pfNRiBWCiUqrfVntxQZBz8TDP
8mitCSmeniMN/jSXAg+JWIdWv4aypRTE9t1gYDm2lW8K/6VH8OPYPkeqi5FNj+IFrZDgjPB6W1P5
dgnN67d63xeWWHts0FdI2na7leCNmXmRN0O7QZOwSpy1bkZH/AHALouNCbO8uPwCvAe7fPWMyVHB
P9gDyx1uV99byUmfhDV+TRZaOlcMekUrDO/iZKsyYv5urD35dRXZMoamPe7ErkyIwBIAUAtglUXw
6EJ3/C4z8CFQRq2Goa9AdzyyWiNSyVwj5NYZ6G17eVu5kpX8nMqPxF5jSeTiRFwsEYSW8uJc61Za
F3ifGlQAQPECEWBVrDnYHxMyy6dg3DXZ4yAdy+Gc6/uIe551eJzjy7mLIdDb1QMKAWs8C3arcnfB
GQqXJ1zympMf38Z2B3qepWAtfcckGEIqk7J02NXli+8Iws+if2jbm9BBijBcII0sddj6rM64IHdY
VJhvE/+VXVWxyIiQ53SVHllYHGb6Q9bdyTGAz/EN24P4ScVj29R+FCekxi7QDvMN7nCNcmyVE44D
NBb3S3PFxZw9q0ck9BoEpeK3h+AY5V4DDFGw/At2ofZaBsWrm8jWAK7Axu3RxxDGCjQUau6N4Z5P
h5sk0+PFCnhKM/9IQ6haoHOoo8U23//kK/FfW1TlZaoG5Q0W2oJTOtJv+MR3wu3SR/h8Vf/hgbM8
jfjfRcsyGtvKwescwIqVoboTOKt2EyDNlgM1UszrNm8cXTsFKyR0nCuQ//9mSPXhLWbZd5SiOL3g
lPHeXusrs5K/Z8WtHJkXO7a17Y9U8mJxOxrP0mv83nosleGfw3Y+vMEscgvZNSivGYdhwEU9ZdOp
WOoGbCOA8n4rRhvImJfoNe6fLoCp7ZGpqBszRtOpaSIHfR177UVgGtp7/3pMQKUhc5zf5OutKpyH
YX+RH4LMGiFMpR62F9f+Pld3X3/Dz3PPh79gHvSv2VVPGTWetepw0TGGaVEdP68rW7ru8H7w94k1
wqhCigdoSIyiRnpIjX29hrwu9zvZ3+TDQsX/+RDpwyvN2inqfSwSp/FNNQhgHCpzKEko+qnUvJx1
NZP1xw5wAgIZlEiyKZWnVXc7xSPhaiwcscXPM+uzYtxgUQUjyrZufJuK7O2ehGLbpR4ejnrmpmiw
ctMUs7N7BDUkevPjqjkHV8rPpWpzpg7+rwH8h+8yC44sees6yd6DI0T9aluXD7lwS9uAc2x7SsX7
JD0V4i9pj41ZuTHG26y6wwilzPdPcubFmReCqnGq7TrcrNBIaA1TEHBi2UZrtynQWPG+Plp/+R0N
lE/hr9I4zCKl0vpBFcQUxwCO8TnGUyVz9RZo9HVAAfSbCOZVOrQihGOKO+ZwRYu6/cP/7iWk2dbi
IpVDgZB3B2trO8hkPEthBpiHG+ZfbKTslX/UkOq20DGCKN5tUbT5+g0+X74hRP2vz/DORPlYLAAs
atFE6oiVqn9EIsIUAxd6OUKVHWSplSuVZ3V9p4+KFeDjiKGtreSHML27IOMbPebKKSKVFZLThLc9
BE6Ur4xvQvELyNpIiY2PmR8fdQSmbSySBBXu9EbJnWJtYicq5k8a83pGsfGtH7mY3g+iwyYOhfjY
uY44werYL473hfQc9L8wbhnfGrBwsXctliYWnzWXqLyLk14oYoT6LFjnSRDFxSoUz7XbOHHrNUDM
kC8I7sY90IQry/nf4T3CjdJT2h+j8yJ977Mp0cfnz0J1tdZLCTk1cWKuDdgoWthdI33XYBEh27Er
086m9nCjeooAM16gHTf/H0iN03GbZ+qPbzELt+t+wEs84y0m0P4V6tlIB+esq83AYNpS9/1GXtv9
tCoGzWCuK0YTZcdgOlMXItuns+mPbzKLsqGUJykOVfwetvoDh+yIBbUnb1YMGnxLsStbcS87oGXp
SbXiHXZC4X/DJTQQepPR80bl9j32frgY7CsuCB9rI+uU+kCxfgS50taWKpk1PLa8tKRtfaDXWbti
69TB9zb7ySKxRBDgzL/rNmtbjU7p9UWW3MWR3lTA/ON3+vBu07//8G5Ce02FtNdHSovRLW67X7kX
WfqdBkDMDOwltfpPR6wfP8XscnQd7nZilItnPXrBLDezESYxx7fw+iSDgtQRANFgs9ck5LtprKig
N4ZpD7ZYcAegak2sV0zqRvydWc8rRz2SF4L5p1z7j284uz6RIeODUfOGEK9O1SY9sKM8dKO1Ljc4
ZcMkkVlxTAsWJUGtkBiVH+rrLnQT6CaHHPp/bkpPLF9Xjv4OthIDwPjWxAdHKQNCWTNiE2USo+qX
0EHpDPFzvZmYZqLhiW73AGC/AcPzlku7dFf/Ng76HSKbDwCarNoDl7XY402f/KsTMLuprdgoQX9Z
j9wP0YrABtpqZVVYP1vA/DwkemhAlgjYn9bVH7/y7FJGAyKYRSKMhIeMgMD20FoRjuksNkO3LSYN
jPWAIp9JwsJiW97HGpIdztcZ69Np78e3mBU9YlDmuBBy+Kc5oIR6Ubvxv6sZG8Qe+Qt0/V6Yp339
TOOzyd/HZ86Km6ItpaoQ1OmZUXhEELi0SGdNspucqrGdOEXVDwTyEbt8KVBjI504iJDmZX6Sc7yg
hOZ6W8nBrbIGhhl1hxzJR1HVsSqq7qr1IZWrZ43/FyYcdiugq6MzrfL6y22ib8L2m+jKJRqIPwu1
uIlHT6hf9PTUyY1bVwLQppcwePJV3+naGr8jCPEBJnjwfYMzpq52vQJVHwJnutHGRx2xjtQh5WNI
+R0OduQC/UvTWyG3ikwHF3in67eZ8JCFBpIVpa2tIKh030MV8SeKKLOMI6dE21sxNBO/H9PXGPnW
uAC5KW5pHmY0S3l5OsdfnfNZldaU2ZB0uT+y6Q9VkDLorqyd0P9u2M0z0kG+Wa4duutUta9LpdHS
cZ/rDQjNJR7xnRHPSoJ0n0lGFh8zZ1I/WB8P1QEJhNXz6BhAppY6t093Nh/O21xdIIAWpdbX9+vd
2rlhq+0kHTbRXhHDCrzUwZUlEpeS7hQlv/jY7yoWH9NK5muAKkj//U0RmcWDzOWiXWSfYqIJ62j7
8GWpV/90YPHxL53lFnR6E1WM+YFL+7Kdljc9UNdfxXlStxrccKPuVFjYzupZ3QHz2qx/9t/5w5em
i0tBRZ4lkDofYwOh4qneuFB7/2ABs688H3PjHshLUJiQG7bR09dh5VNA6sc/fhbFw5VUy9fEIKCm
CBxtRQfJKeEtXDlV15qJNZBlrTDdqLUbd9/FJXb+4h89i+ddLQ8j1objWQGYOzxO8INYPYK3p7oq
vQuLNOqehUP2bmXw1SGbhe9ebGutLDJu1bBNt7Wx0VWnCtyeAckJ3iMCN9HhAkt2RHPLkdDihtdH
MgGsFb/i3oBv2uV14WdYOvez6K7Xuj9gnTICUC62yutEMJ+UHwGOwiZ3oflPQIOFZy4k8HfprA93
TarXl0Cq+PYGTuVufSMj/2yJF4vNnpXdUsfhGz4sPnUhnL5PjD48VU8SNYkGbrgBSd1rS2ea89Rm
7SB6GZO30LdjVDGpLSz8uZ/NpD+c9PkMUOvxvSizlBKy3bf2uvHWDaIgNJol113woHYq5+l3li92
FSKu7sCHVO0llOBSXFVmhbM8rlIFv/bxfIkoCHVX3jN1EHyL6hXxrJUJ17erFzYXiw+dhTgRlf0h
FOgkJpxNtNFbt4dqRrUybeDLZL+2tSU1wcVnzuIZ7rhNMEwlu3Qj5ebwCBjaVu/T35Pex3COd//l
l8VlT0EZW1bmNK0AyztpvKKjl26FH9mm8ljxmfoxfxi2sUO/ulk4UJ9XZH+eN0Po+NlVLPQLDXsX
Y3hNR4Y8e3lzneom3WI9xHYRwStOtak8Sd8XHj79j/8zhv15+OwYJZeoi68rrpHi5ad8124kr3Vk
67IL7KW52l+C9J9nzU5PqfJ3cmynnjw6XV/lSTuFIj8/BLfsKlH0WUzJUwT+6q+bnx2ycTGsL+JZ
vPxUjpdtv809Ffh18iNXnzTljBRiztIFhwbob7UZsA0fjxSgqQbWgn2MfqvTJfvpMQcCLLNSyBfG
wovfZJa4xE5qAGgFRJMrVQMT/jZhvJ/HXofOkIPAOmwKNrCZmS52H59H0D8/xyx9tdUQSE3JT6+a
19Q0fqcgIRCc6u+Zy8gD2O3xBX1k3ymX0AefSpZNti7/vmGzLOV3VVSHPj+LcpeqTg30zGeN0TWW
gt2ptaxt8imo6+MDZ7U3sp9ZkuU8sGZad2fsFCtxYjs6pk/SU4QQjvRbf+UcrJYIK5+qpf15sPpu
KvMhSyXRBdeQqUTgZDFzS3ca08OrF5TuZbgtAg+dSMiEaeqK1mgbbNpswTLQXinuBn2rhPcFkio9
g+9rt8/qXVOQ30YH3djlidnCN8Iejbv04VURucN7RpuqGU8ot9UrAC+2SzXK4SY683wjJpkpWiOL
bPFPR3X/cxpw2PvPBwf+0F3GjC5YwXDLDGA8FK4hsw+t0NV6bLVdHT0Ul/2lPijuynf7/D6p+SbR
rc8WLrlbbMvlrwOyOndz0UJBDY2AjIOeXmmrMvQ1G56Bds9E9TH9jsfwN4OdJ87YKJPdKcxGBkQt
sLWgt7J9c2LupuDD0m8pY2PD8Y/CRtugF7NQiSy+56zmhiQkBfrU1QG3105QonCWd9LvVbJtNo2F
KKx4L5oYeViAqLnPoDE8aIkTj8bW7CC0u8DDGS1kgblXzDibFAvCTfAcOmsGfUtXYeHSYxb5nz/z
GNdpsJa5g6u70UUe18sscSt7mjtJ5i5F/nc+698jvyrOghvGR9TmU+SPYrZIgbkarOmKdd+0xyyg
9556UIyYmbr6wJ9Gu7yY2CpI1kRSTxIz5P+8gSBrvVQWkvedaXSIEWDybAIHw9gJpKyqms2R/2wA
GEsQoX3tSnNA1zjZXQr+JxwE8Jm5KXZc7aEy94abKZ157USYEbts2HVKbJcN8svhr3g8ND0GN/C8
cnBzqpmsD3lv5YHlb+MYx27UWzChN7MfoYMEwdBmdn39po/PqxIclPDrgiGomRfZqR5pO64T1nux
1/k6k2Kx95+/XrnCnR7zCs4aVupuSVVyruBdstgwLLX1oFlZkJssaYc33drDAT03vMzY4i+ZvkLv
eml/scdcRg8vnqpZZE9XF1VRpgCbPkMSZWdZn7OjwAgTZeALn8xdLNc+r///nbzU+aIrFFd5ii20
eAaEBjOhedOcUebisQvnROUp1XBiNbAiGC7Re6bHJRTCp4jp9WS6upLwJcIZ7j9/C71Mx0bWKFAZ
25Rm/hrfDqdoB4Lqrd5gCNlaosss8074Xpzgzl+IDQtF45QK5pfr4wvMAo+Crbfq51QORBkXIU07
+1XuEaBmiZKc5duFp30Wjj8+bRY4VKNQtEHgz40P2s6/mtzS4JvkTUT6lRk7PHWiOOSWcf/1g+Xp
TH/1Z85iSOyLYROOPHjC/q5wK1xzfyPCp+rkp9X1Z6S5YbifWFnD5R5kTz8JwyLD7VXqz767b08K
iDtW/WtGuQMG1xhTlMidogQS3teDeX3QmLpvet1Jj9mClNinEsMfP9rsvgb+daxanfinn7UdkthP
7V46VI/B1TKQGj6JziQymljxYE6iSD8BjAWhgxTr4bpNHfV1aq5K8hheR8awFQ/kkcUY/Y7s/+r7
zu5utMLs/aJM73hTPus3cMjt/BVNIXh4wGAfL6W5xREJYKWLCp0CrwQFsiPtmAsv1iNID4rJXtdG
qLk1xdBJvrUZRbopv+CBB4LAhUdwF7iNYVZ7sNrVbuX506yg+l0gMAlJ+Hk6QMhL2uIdBCvv69Pz
6UTszy+gzUs/DCVVPZMZxdBBKLgSm3j0BTsmRLbfeMKO2GCRlKkqvn7u6h2S/vfPqomzfrIQyn8l
WgWpspMAx56/vAbA7QWnqUwIToUtPKyOxjF40zwdzYrQ8g2n+lae4xvd1Z+yTXkj7ePETXba42jj
+w3RqjHj77XmiM64vd5fWNUpNHDN0XjsvknugLdNYVX3PHBzIbnXN/XD+omGQjJxhT8l6BIDMmtv
iRXojcMSfa28FtVkMIh2BNCSd1i7w1E+gDxnH3HXPuhPsAc373qV9OBXqyZvWoMbbWOKYdu/wVg6
IaPsoH65tWVQ6zzQnG/jfQL1+WLWu37H8ggFLdQ2kJvET+sJ297hO1pxTj8x2UYCCJyoDci7Q4ly
FRwlL4BQwaHHPUrmxvqWf0reqrfoXOtmu9e2gN5HBCYQusqQjczs4vgNcwAwt/KtShLoWFhKV0Zd
Zv9WvMk0tC+DO3qTkvn6WDj6ceQ/XXbToROfdC/dxLvcje9WG+zd3MEWn2l9zP6Xttdfe6gwJ+0t
d6sz4/HLNyMw+xvgtJrX32gnySqcd5Q4Xn7cAndC3eZPspk/FujmY7Htlkf/nuCSsb+FSr1dofTP
FPwmdv1DvylwETe159JZT1W9hRC9bmmYocGJQlrXqjX+bsHt0PFfKFg/Baqw6xUlQ9T1ybbkPxOX
IMpatUqYWZXPE5rzek/jXaymuZ0MHgs0OSV0Ar6anZxDyxEt5a3PM8mf589anEBQK71TlGn3JTcc
w7G18p4YkjAm1KmpyChZQ0QgeftI0ptf38y/xOQ/j581OrEKEiBOJCICjkY9qvchx6ytCrPfGoGr
Kj8HcVtAGg/3ebTJNUjg2GMI0s4QdoLUYGtiXTOrvLoZU3XfHntA2ElgK+J5rFxF4GC1E6+telv6
3d5htv+MKH9efF5wJF3f+1oznqGydxXggZS8P9oisn5si78Nx3wnhaerNW7Cxuw8Q8Nd2I2wgUND
YHfhzTldN8L9uGmOdekAIFQzC0U83GPW/4e079qNHcuy/JVGvbOb3gy6Ghh6F94oFC+ELL33/PpZ
jKqelHjVYmEGmcjMmzJkHB6e7ZaBC+oBypZbfwMIRqs0mT0dBli42YDh7HLeqHftHipNx3RPXbAz
oeiQYl/rI+SYoQ4SmeBbFncIgQilLLBywMlSrEL2oG+Uvn1C08ZzEjvewVxR/f1h/ggL/rqXFzlQ
wZR1M2Y9Bh5w0NQ4aEpJVi2Xsew3720lWRC+T/Su03tQKe7tLb0PQP1UaJvWVxrzifaCJ1hvWyiy
jdshVXkd7haBBkFhCOwTTlXKBeZ0N7jzqkQHEe66VHpPz2HkLeiF/xTqMSC5a+/nvP9/e86LTKul
Pa8ffEywJHMESCXVvGcAw6HIkmjS8//31Rbp1UTE2ZBUOA3iK9IrSDSK50ERId2Q6tnqZxPXPtsi
IYLJZC6yI7qstUYBug0/2AjSeTlkS4AWDbNYFtLDODSzqahChgcivQuITNx4hQ0ihdZ+WLn8ZERh
BwsAG7Od3qx9u08SSFoDqaHB7ADhiT+jvfPS7JOTvxEPPWb6jCPapAEGVIOBkKcKTm5kjrCNXdQI
n4E16bFTYEMjMqEb5dC7mSKrTEhyJzneSfUFLt37PAevBQDN3GLwEsIxcNt7hy4a5MlDzKLeBtop
RqxY/PT7Hv9xbPx1jy8StHwQ4rTpBnRmsvcan8kkfWlX7TBT6sxoMksLp2USGw0M6uq3BtxVNhPU
wMYkfuVG/mxVCiTNwaN7RjDRDLl42Qi6RC2fNtPJu1M6q1EOjAIBJmv16TCrPOZ6YvSFAQWu36/7
w4Tv+3UXL0RNJCRbCXNrasMbkQstqrOgt5eZpk+ZvEpaBAp8DvfA6qxLGPlzqPrq6kR37dMvXpQm
GiEFH+LTM5Cj0AFnO7YGT8CMUAVtjX6bEwwkDCX+bf3++X/Arn3//IuXJhZR5E1JhYAJN0JEbOTq
iVrHak581gAEQxXfgFjetkU0QPmrJb051ttVTu4PgfP7bSz2IcCEMTw7MXZiThDy1AcrPSK3hEGU
NjcokUqdWBRhErjmI/xEWHeGKs15PWGJSmTVJgxrLfAw9G6zDnD4QX7i280t+wE0xCQDRgCgBpJI
D1x6vPNDWham/VzQVMkzGjshZSXcewkxu2oHzB2yVS2GPIdaQzObu0f1luVNuJgrFWDWYrkbT+j6
p9Exoiw0lloAVOyUfJNWuzo/1Cjf732RkCVkksOJufwHACm6RTiUSpk4Vk8MbUKEHJMgLbpLg1F2
15WdNacM30PN9yvPx/WXbnOX5qlQlCOuDMUvQhcBFfZlAiatoD7JENOHNH1Zq0UMOf+1CS7958zr
+7UXeVjlp1Hek9jV4gVqkI01d274Wa6M2NQAoVWah+wBDmmZL0eHTPFDi2i1cLc2D6NX3uvHbOjL
GkBSWigSsZhXH6caY0+0oJ7BsmKhb7EtBz21oPtDAj9g8ND3GdSE3sw5AgfE3wB+N2BCGVyV15KA
P7se31dncdZ2ZVEXflxPgEgCaP9w+skP1GszqdFrHetChVpF7JCDEZYASG+//nz+HAh8v4PFqSuV
UluENO5gRgSKqRqlLgAsqgjrZm5uU4TICMsT1ACzK868K21Ca6yl1yhSa3exOHUJWIt2fIW76HSg
GrwalBJMqQoZ4DHoJQqorD4FkJ+tXDCixOAhRa7AGJUDsGvNbIP+M3f5viCLYzj003EgRgSAMbTC
fAtB1R48Sx42elGoQl0PMVAtEP8rCICZEmyGIssTYRfDwuNPUKjeIoW1iPyYyvz2Ai/O5IQPqjqc
EBpnkSl7thf0tRalL/w/WPiUQCD6RWz0CZgIDaqdbqLCR67X80NDydQrDcPonaRHu+wkOHPrdHql
dN9hXwQThEV0AnKDf/d0HAAvmQblLgWpPir4zuifBDtX0aly5m4V/HLg7nti7++A/0GfBlJiBvyi
lG5LO4BYuZFDm3NLUlJzxIJYhYy9QZoZBPJiNA1bq9yBMfuR7odN4NCOf5LsBL957T3/YbL27fE9
+rlf3vNoKCU+YrBU9AG8OY1U0JzO5NBmtsOh1/ExXhJoI7HHlSN25Xh5HINfLstHUiSyHQ732W8i
09GlbDd59iJAHTKBTxa0lUHV7XmQMdY2x8oR8tjPX65cVSTRsjH2K8DFc6HPQ3ZLn0wGriekAlxn
0Ku5VRxLfWBhcBE/hWv8xh9AI9+XfHHEpwlXTCSHl7cvlMqFBgyUAdGRScCfQyYATfDN6lT7h7b8
92suqmQQH7yGJUDqKggU80eyccXWzUj4RBa5VRPv3AhrN7Mm93256fkjpGshfw9k0HQc4enBrBSo
D7rLny+oSNMzjIXklzwQ0fOiPqlylFfJYy4V2qmCBunsTlB9rHY7fz6i/rra4sNXVV+KRYxYRnO4
2hxRgTicDhIckiA9vi6194Cs/vbxFmEq5PtJHKRshiKRKdqSuQ3cHQahwIJZrTGh70hbzGugpwil
vVILWgd1AlX4LHVvUgHoaGDhLRMmx8h4BsWaUuj/sAH/Wo9FDMs7sqlJCas/i7jVCvXE9kpl9vrc
/cOu99WGWHvrfk6p/rrkImAJYlPF8Hae0wnRYCEU4/UoLGuU77nu71IMSbiV+uAHJvu85f+65CIw
DWHX0/SIh0BV5qBKNOBwBABMOPg5cjvGOOxC2uYkqLP0aIcSr0zrpMmbH2+hwISUlwLfna5uWcjD
nNdJGbf1Wxko0QwKbBEazqUzhir6InhCWDBB41sI+mpCfo7FbQOdXQFl4KUSZRTqaa3HdAYJGqPj
lIcxcFBb8et0j6FqRMjSlSsxq29CSL7LnlVokFZoEg967/BmQl5FjIe4hmF3Pmsz44pjbnm+3K6p
Ma1ui0XULHohi8UOC0ZgbXxzdizAKPXBNWkMSaVWHtAPVEaBYjhBgOcQKYns4+tfTuJRpHqPxWY8
NdxrdeMQ4OAOpgN5pRBHH+lVptQvXXQfYfEDAyg91ob6NDyBguCBPc1qZLaDfDFp83IKSXtK6Sug
GQvw5iAytnJe/ZTkfLvVxQmSJWLDhG0PnN/MS4oCI0NLk9SA2BlUyM+0Ro3ZupHAFS/fS5ldq4LB
w44o0WA2gj668Xv0/IEp9H3lFucL17FUTUv1A1yBpK7+5O3JnSyqAIMMZLrOqcySgQiO3KBXjSo0
txIToBXw0GkweUtY7qII5Z11Ke+fCs5vC7U4WkQpSBvOKzB9tcdU6yg5d0gj3hbP+RFDmCGQewAP
QJVHH58yK+De3xlCwU3nFxpFMyobuNeLdmSWbuedBEiiyIORezonwU3YhLDDOu3qB5Tb98VcHE01
l7VcXGEx54EPIUOkcpBn9sGsje05FZqm61z9HyLSt2VanE1kmrVFwZZzww+oGOjG72bt6V6XbA/d
vNX9+4ini4D07XqLV7uZiKErReACci1Bpwiq0Gj+AcxBfgwW+FieXT2LqOHeMLisN4IZFXJqcqJM
nXk7suENFwgyur71K2+OaC9CehdvgJUDVvzMogkwyCyYLUCb8PIAOxHAxID5kYlPyuaBpsRCsjoZ
yNJnb6XYlSZ0D8GwAIWOU9IdkmQMm3xUlWpvcRd4RGsMZApXl4BbWfIlJturOb6M6Gpe8nRbuBMw
Tzcu1v1tDs0StdnjTMe8JdiNuUvBsDVWOBLjArg6bmeVUuQmDmA4zKQOjgDJOcwlRQVS37QOkAOM
nUBLGwwJ5pwvwx0fjXQ4LIoT3ioALm74eKUeAkLKru6kH8Qyvu3eJeKbqAOP8+ejYLY2DE3OEXsz
0Mm9b8c2svhYIShFhJ3KE4yTr5kPZl1kS3va4T5wa/6phL4OIJ3iOovth4j/dcstMeBTEVZ+lzYz
ZM83GZXGDpmnaQ8JaCDSlOAwS9isxBT+h7ri21UXuTVR5uREhFiOyJp5iIAuEZ2eZXq9iRPNPwBM
lcE2BYiUzmH3wOvZgiHYBCfX0GruZRTKEHLHMPgIeiGvtPAgwOgGcDp5tGGyphKsNXJqajZ6h94D
TN96PRnQoJeTzTwtg2VEqjWVwTUyRcqpLemVS+gI8tWmJmA+rMEdAp2KlWjwU7b57TMvglOHHCeC
dwziqF5jX0IeqJP7Sm9cTLR1tM36wg0wzQr1/B6oH7P+O2gImDMLKZ6KnAPqKSOrKD1QfYtN76zB
s6gHyeKX04ddhKueDoFLYhE9fVb36TNAi96GFMFk3YC6O+oCpUKha7QrNEhr3CrmUJ5B2/PofwTY
LDHqbdTLnQs80eASQB3DSx6KTZAwULuZzhIAutA4AgBGsQWGKdSuQA/dlm6WyNB2ogMV7x8DvSAQ
6Sg121ag+UBhyu1eIrN3gWKeFfsHB8DipERuhRI9qhRU8m79RlTz5KRVWigE4390IEhbjTM52c4f
gE3Rg127QUwLertwk9uIQTicaMFENSED8TmeZ9g4Z0VuA4fUhzfEZKRb8XOyYpuNZPqDI1TKRDRE
XxOzRni17vJN43h67Pq9pNaEXZQfHayHX1IdJou5asI8Hk5JcQbQCGNBxLAknFVC9gPr+NvTWoTw
pm6mDgEKT2tE7wOARI5CPqp2wQueCKl73DlhXkEFVjxgEXqwWCph0mp0cfrsiSxAaMJC1xJuLnEE
TFZJIBlRd9E5c8qySZc8zva7ypm5haUhdnDJRgjAxKqgKNRDvCqCgxQgL04OhIJMvFME+jlr9Awi
yAw+PQNNMGowWnGSu1jrOi2BSZPFji4RG8hsMoWHDSJUJ2mz5zdMCkxkvw3wTTU8OygfQMZtpDTY
XzAu6/R8NDJJFyFHCZOlQ39M9hFkvght8HZ+dUXHE7T4a10feMBOBbUENDTW2xK+cBrXqhCLgPiI
FBlFroTw+6NynekP8fARDIdmNHjx7JHwrdEzpD6hXkJSnTzn16q20hfpBNt6u38fXqoXbLpJm6Dj
AIbBLFUL/rvYvvCbfNe6OauxvsbYpFvvAiQn6gR6SWBiCpefYMmpVGpYbNlZElnvwavZkjZ9rQKN
Co2EgmO9DPAEyNOc/xmksPqTIcsl55UqEfsM0hOYdMNjK9CqCrJdl8ag0cWMb11iJlwuS+GmY5xR
fM/Kj550Kf9E4hxFnZKPVwpuQKXpM5dWeIPhIfRrMZBVu9RiqQ9JgH4X8Fkp1PxLuUOR5OlUqyYG
QayRVteScnaRuPnkwGcDg6SGNljkmLAX2Oc2TnwQz1N7MvtjpIPSadQwDOIumE73jFZtohUBgx9m
7d8D8CKVi9omH4Ued8Hzqge7HRnY5oyRIcPiHxrI/Pc6yWDWrjTvsF/fdm5oQmllMyED+pi9nRBB
Js23ws0sysJoeFzSPrAzu7ckW7rSHWhELfIJvCK33qp4le31tLSBdV+xaPypQ/QtiixSRKIkGrKG
zxFaymWtwx1rFsQgG7WAVTrwyda4n8QtTsBRBS7tHup8vCFqFfOH32ubH4CN39ZzqTA/5qRE5zNF
VNygtsKoysVqBm/kjK18wjpyT7ntM2jPdg7iR6zW5QPxnFpAOXBPWKvuPn0Md8yoZ8EUX+ZFGTl8
12vzMp6DxCiMtfLwp1HV17Vbasv3ZVLmnP/ILTG/Z1TGhLOZM5cQIKrgoHrxlcBelUb/qXf77bJz
yvulgPai/05pHylWrFTP9UZyaJSAKF8ajdXr2uBL0MJW4RE/NFG/XXmRZrV1zFZtieSux+jVd0jo
UaCx1c9+TZ0CArfaHUdUAjbwMNDeXVvvn2au3y6/yHhyUog9gkSWN/sKdXsAW2a1Olr3bHhNwvnF
HlzOlHwZtCnMQvhWSxp5gB4fHgitQ8gUDhsSYG1OZGcGpOtbp5R0D+EALhRrA71HAv5LOF3qxY90
4LXoHWA4LcmZG+x70G8nk4PgIfDxJNxYFLa3WGhxbsjnckMV6li4uTIJMtSYtOmld0sXBYYDOcPA
5kQNySbt0DSEM+XR9HcxOkST0fEKljlZ7ZXPof63e1+kAlxUE+ODml/cBh3jnF54akjoXUkQuxrg
6w4cIrguNxSI4To/bj5wfrv44nhHQttVUEcgT4E1AsIOgJkBS9FGxkmQ7cbL4Myi7iKESXVBA/pE
898ASgHbpdRZE1gr7zUllFV0+UpVs1SVL+sw8eoYO28mmcIuUiHncmuWcMt1oNnRWPkXttBK6foQ
l/rynocRnaKWQlNFONF2A4eBUckgvSLpqV0VqhepiCYSNkx6IF5LzIULeS5ZnUbcBLcRjhuzWgnW
BfLMwKI7PmEgxRJNsO0lG1lJqeWUzEGpjz5mG27vvfx+oK+9APw8y/xy9xkdtWHO4gXodCSSvT1C
/7sFyTKHZQKnT28j9PLgDIZP4aB26ksZGpogAtWR0UHUBiZrrNrgn1aozOMzyKpP0P00qI80RCQK
qVlzOgNBDyeN7eWr23DtrFniQqm0zUZKwlEXwbYGbj843QnMSpDm6CUQ4CLEoyBMR8jQgW/CXRMp
5cyuAM38mQh4oCDh/A0t2hxul/5RMhtOYQjwFpvn6ZnfJh9rxw298so+cO1fVrspo9YrZtw6B5De
Q4tQak9NZUvZpuJ3IWOzgkpVz+OwgRErECpalRmA6DTvITAztEEwTotKKGcBxM+teNWF5Qd4w9eT
+6Ew9OX2RgyhhCaaV9MCEhulkzrjYnh9+Fh/b9YKY34RJriE5aawRpeNgnZ/pc1N7R6iZjpZ6Kmk
Mf6V8Sw0rLDvUHRN9lDrqAb79wqNeAhE2A3rQMalnO0h5AgexyDOEWtZ19p6LEpjkR/ZoQPg4xQS
LoxgmuCISVHXKhIYB7QW0Qp6kfA/lFsY2/cNRgEAthXRZgoASFnVQ1l9VRfnfRDVTTEx/wjrdibJ
kAPD7cRmanuAnw/tto+MsFBGXiltBjFMxX8RkcJbnplagt1avMmaBWSabeaDf/V3UIVuHaJXILuP
w7ECY7w2mI/Gt4jntUH2WjXwYB582Vk8TU30lOHekWajTkc5AOdQ6IML6Omg2sIsHuRxWp26nd/r
xYU1RTPci3qxWYsR3Jz8/BK4+EVFEHd0LHpzc1e8JJYHu2uc0xOoORiukw6K3bBz4Irl8BfJHADf
gNQfLC2i2+T2BjRt5XLDIz3RHz1YCquezQ3zDDqN0HIdVUlUexdQ9AanpyugpcqbKB7Rchzu3EeL
T1mq6W61KbASgfhFcSAwsV/1GBqeEhfdG1bpj+jZo006AtFW6JQzoZurQTsEqAe00VIdoGeYT/l3
mIuav4eTH0h13+oDYRFO0iaFjUmGW/lnw/MhJDYfIeXpX3D7mZOMX57lUg2/9cg0FkYcp6xRWUFr
wcG7cotcTrckThAPTxaYEfIjtiVPAaMQKuhaT6ktsC1HKbDi5pTAc1Ji/wXXVHrt1hbZP0MkIbC/
yI8eFKT5uBgk2Pep9WZ+Gg7IL5tyg8jJvXrq20wDDmgzsdF05U2as1riXzBHYle2/nKuH5IxMbAE
ijfWwPF+grqjwCOMK+Cmzpga+hPOaxrkvDbY8WhIoo+Gzp2/GWwf3Qh7dIdMpVA+uNMdalOh2tYK
aw65xkK90uIhUrOvZ31xQg/FVXuLn5B3FMOLJCTYGcSox2jrywESC2IYkj42FmTwwV2QkaaTcn2J
UWZCTuwt2ormTEl5qEHsS6eFj7n6+97+QaUJe/vLLSxOjsGLRGZq8Ujn7BJKwJUWvDFP6CPsvU+p
ANMICmzbzgbVaB+Y4Vuf7Hz8raOJv3IjP77vX25k8b5PfuUlPIMjDFkEesVQIkziZ4KG+c6hL51h
umLaM3J7Sck+SX2AzllpQ19Aj4En5zfrTNqHENcfr+Ff97Mc3kS1VElcjcO9KQ5BicZAZ2V69wTS
mgvUG0TWIiX/KNxQeGQ8AglKvJEn+5hTYyNDN/Bt0lrekBh97G9FcJp7bb+v2M8tgC93OAf6L7sn
FOqWrgQ8OiiLAmwLKDBUvcR3RBs7vfGyYGOEhnmrtnLZH+uRL5ddHAKUz2dtJOKyIPcfZrZrzMri
eR6kzppKpDy+rtqs/jwwFSgWQuMkR0lLSd+EzzqCnvXLCOj1tz3ykmMaW72oIG8BD0wIVFZDcxUd
3IHbNQXEltLKpMlCriFNSfVoGaAjioiFV1BuuM3E3qGqST1DzZZm3jPvxPibjngah6eh2HfAI6cT
WGVZiflitglVCsoPCo4B/i2btl11IEcLLWVkSFoA3FJjlKyBQgPa/8eR2oXeNhuMaB7slgePvbUw
AbPKFsGp24qvKBvYpx7DGvjRgvEYn/xTvZvxeYRKuJCRFvbdscSxuumgfiej+Z5rUQJWnHcbaSAX
zRJ7fVQ5YKBHBfOfisAsEH0HVu1YFclkymm8njT3gnbS9NCDHgMtewgzGGsTIPHHdsxfT2QJ8yYF
Whonfi4Qs92kD9TWA8cazc/IO5Sxk9M4rHqZLtwRrTQPDdLShRWwkuYAUdMqjfmUoFZPEqABgZtI
dguTmwGUDThu9JHmSYBVgM3YyxkeNbxV+ne4bRQbH6JlEDsPd3GgDGBkDgeOd2PWCKDdKDjUiJY/
axU0wE4a3Eyhdc5DO6C6xtINprFEjGqeqxWR9s4EX4DeBjv1yOayfRjeCep5GHeUv0lr0/f3Gb0j
wKAaMJqJki0VX302kXNYo4ysOfpu4p/aSA8Gy9NQpcn/L+/Xl5VdvNbk2FdsQCOg9TZ4QAq56Te5
kiqeW4Ommz7zr9L59yv+nMd+ueLijW55smZzAUJEEPhgPkfNg4tx11hVaUIWQhVoKHBCNx7oIFAR
8VThZpwRHXr8SgjnIqDG/huI/x9vw//yP/L9P47Z+r/+E39+y4uxCv2gWfzxvzbhW5XX+Wfzn/OP
/d9v+/5D/7UrPjLUkh8fzealWH7ntx/E7//n9dWX5uXbH7SsCZvx0H5U4/GjbpPmcRHc6fyd/+oX
/+3j8VvOY/Hx97+95W3WzL/ND/Psb//8kvX+97/NueV/fP31//za9iXFj/3vtm4wfglflj/y8VI3
+GFO+ncKvegZwwitA2luZPcfj69Q9L9LNEWRLMtA8JueVQ6zvGqCv/+NwM+wNAV3blGa62B2fvx1
3j6+xjL/LrAkR0okw9AkQwGT/9839+0p/fXU/i1rU8h/Z039978tG+kcJVIk6P6MAJlQBpTWRf9s
6ry6l5KYuqQyUBgm3ND3nQqXsAOvRe8A4Nk+2KWs+kThMIAbJP7zGcfWlbJZN1ES83I4tRaADfA7
B99iLW49gsSXiP7H3S1SnWn0k55icXeTvqud9pMwM2uSJRzj3p17a6wWoAz6swZ7bVSulA4jpH0O
bDJYajrEqc/pVQJEJLMCHO0Y0umlgZJIhScq0japBZEesDp5g1HM/O2jAj1lSecPYLXie6AAqzQ2
VEAseKXd7dOEw79HB4+6kjcPjp3ZjoLKbaVpT9Cpx6A4dSkFrE+lOHa8DGvrBjxkA4RtIBd1+pVT
4aBkOAGUR/LXVgO8opVjeQ0st2R7PdaLlniaJCWOEfllG7lCxOUKr6AuEHQPr2DMU3oOqnu5QcD3
3gUoEOzhytxVcoOPsqld0cyRHelspKSvaOMI4coT/HF7Maww71ieYqkHP+9LwjNRvRgGHkteoNCc
okXw0rj5kTGhzgvZcotRiSeMRTf5G622kM/d1bdCCxUQATydYB0WVWoopxbcgHg508ZXDw21XJ8w
3a3VttWv7JqU8xJt+FhAhqMogecYDvLzi7qxy1Mv6piJvHRvMCb2r+E1hifOBIuQ9GOypW2jCVvu
6JmIIQxEHggbhAEJHbLahe/GMVOSSyzK0vPwTL1T+y/nyj9f3a+vqjh3eZYvA4NVFFmW4/GqLsYp
RMeV1DTfG58A2aj7ld4BpSQqXqhEvc6EehjYdITMf8D6zdpgyHcBGqA1sZJZBW003xZqp8E8Uatf
akGN4bft3oBAbUDmBmmcnOU/8lFnPZtRiA0hKoR99CurcFCgQVThVpQayJspsHYxHo8OVb+oUwdR
ozi1ijWq39xEIIkguiCqqRNWml+YFMSGMImoFGi8GNQGGsH9uXxNcoV7JizugzSl81DIaIEKzxy3
Up+wi9nAPx7mlwWb0+Ivm28Igr5luZ68lFcwX5D4UrtBx3zlDAKe7ktKYpHGCFAGEG52ajNvjFNf
6ufIYVVJ55z04uPwA7PVJa3uCpl7Cx496IJGIIkGWmSmKqxisnu577b88fdHvQTZ/nHn81b4cueh
1HYC2Y7kRbzEL/C+5lQJgFZKx+A8x5C4VfNIkd7Zlcsu28J/XHbR2RNynyXLliQv/pWPTGFHftIE
wkBQyJSJqZ1LQV9C9d2wM4VEo4zcxYqg4T4Pm+DsHl24MzvJvy/FMtP5454WAUrsCKrMROx65i18
IXvYyIGQgXaJfyCOYJAapJYeQiPFMdIrHpxv9CS2kCtSvEJK6u/3stTC++NeFuEoGqUyb0Y8Fsih
HcardwUJBsRqH9ourVraALEEqU4DQcbv+XMZgvTf06p3CwHIyeH7Ers5EEwwN8kVoFT8yqC3sSCv
1uWcuGjvczxDkSIFyqYkSJAofMABv2wfsgjCumkL7oLzQd4EezhGiLYIbbQbdFsgjX84h/IuNO93
dRbTPYDqr0TAlsANFJwih9kfrr3iCHL6Epy7QKPhMWBXLhREdMjwatcDYY2wFM8UyYKxl+NfOQSy
6fnKXzBhtSHDsx2JfaPyBzjzmSgDDp+VAYyhfAp105HMOdFgbVIpJGtmIZeynux2qbYZtfut1FTG
wv0AOW9cCbO5QUeUBie1fqEVDxCYTqnhBKLcJdnZOGprmk6KXGAExOX9Pdtks2zdBxep7etncQGw
ZfP+DqgqtGPwa1xI8x/h8DrJwHE2Vg8IBq2M93N+zzf5BQ1VZUduStBa7/Dntm5OcoORRjsLe0fK
Fau4EUX1NcdvYEMlx++CGAkDTaEZ1PrKf9w9m4CwWn44w9HujM63fA/OvXLgt1dGVjd6oevo8AFr
cmahAXSnPwGVVZ1DL4M0q3y+H5zbLTxC2bHWA15jr9ykj8hqHL9C2zA9JDrSe0KwS4WCEHUxc9La
S7I7ArIZqdj5wNDUTg1uMIbXsfKB7uPnZBhHcmZPBKfJodQd/QnpJ3kHgNmss9W8EqhPOFIBALyR
6VKFhFIi78tIPh7nWcJZhYOgkrj3HVB/H0cO1pkVMiAjVc4gg9w3G0dolFS+0Yr+On+LcjR8+L3L
Rocfxki9Md/wu6BFL0dX5EUnmNv1r6McyC+j2mnsKZTkowe85XMP3RmV9rVJic+9+izY4EXqtvmJ
YvDzYEPNxH2mWD0CSFzJ8AZtgUlElS9rSaq5mSxwelFse5UQVJpWX9hMtvnXNJBPdqZdCjne46D0
DVjT0XptbcdTc2+UF4D8oF6ORgHGnPJYas0l0E7UhuGhnNPvAvQetHLHuhDG0fCTz9UnchXj2R5i
ucXqniIUuvZWhP6Om99cUda2eG3gk6lvxdtzgKHQtlVlTwdS72mvafF+GzjxDW5e9umzN9+vgXXb
hOhkyM7VeZes6HCC4M4pPo3yJ+o0UHXRGAK36doCY2Amymf1wWKCu0NyDaViwFMk+M92vgI1IHPr
9vsO0BXXgE3fdpurUGNCc+K9zdUDftepOnAKBolaoZiBlhloicl4Jw6YQ+rQ30G8t8abUMkwSdy2
1ktzMDFoO4zyO6R6oD6VIj9dnfIuU5h/HEwCJXECz8+sm+9xLQt6nm/YgLsQIFWpiesMevxy30AQ
ATIArBzbZ+ydV0DQsMEjeW8MyhOxefY9iGHhKWzw4LHguXpJsV69aZbO+7RfFbmZ04KvedbjJhk0
eHGOzve5uMmSCKUxT3GTuTZXBeKBN/wJycJtp7+2l7N1/DiS1p49ZZ/uc4hd+0Ipl1IHNM/Xg8vv
EeeBf/7zXgRYQvGkxJOP4eWXk5wn2oJnJ4FFeQa8Gvq9qFd2FamfE/UMyuzxgz1rnR26vGzMolCF
/FLJtnkazQybodl8ZoavfgKU6Kj0ihTRcgz4jyDDsrzIQAaMhrTO92fZxV1QdB3NXq7oQbCa0/gq
zklECfXuGaWMpCF6v2MELuh4Z2Wrcz7G/T669jeGkx8qKdP2edLAjr2g8a+cCOv3pZvr5z8f45f7
Wz7GvkhasWbYi3rdCDiOIcoFsOFMW8Vf50A/zufVs7eDrJmtJRj0KtAPhVedr0rqIVFa4Ll/v6Ml
W/4fK8ZTKLRZmmf5x4p+fZhhN+WsOLKIk47eIRJAbEyz5Ox17xtPEPPCSMNWzBkvK18l8/eLU0sO
wB9XX6xHi/cuA+4dzwvWqtZOLw87PTxuNtlbq9xQkrKIhq/3O4/2pPw686vOjKee9fpwro3z+VxR
8utZnoMDgx4KGNAlHAo4YGiUadaeLjc+qGuQzT9+QNXDMFychmh/PYnzDBJQZFXTKvTCJCPaAnD9
hv0qGZnsdoori/L2JX/GrgWGHjKlGqJiejoBMjvK3UcOL/bXTAlP6MCCjHE5oFDp5fd38fjeC/K7
iaMtkD/xxA71irD1/7BgIphn6I5Q7APz8eVxoTdDx0mCBXOwfzZIPC5QIXTOkerLlsFp5AlnqPyC
6DGanw2QCZKlHoqVlHNJ4vrnU/vrJhYpOSm0aR0G5Lxn1JvwdqeVeTi2S/TzXnRnTTT3OT1vt4h5
mWE6YyqvyDD+D5v2rxtY5N+1kNJpUWIVcs3Z7O5nyFzAUkfOFeu411zO3l5onDjRHFtWLv1Hwfs4
iPm/Lr1It9k6TUV6vjQi0R3ZBvmJ9Fm7V4X8Ssz2wfcz9zSfLYP1OskY36MhI0OlCH+AZTU80VAk
yGBsH99Y1d0TghJFVuq6xjZD+E6tTN76yrPYIhRCptaxCwVa4aF6gFfY/nCCbsfp4KtI4PBPvJKZ
korQOoSmfKS8v7fAscs8Utt3Xvv9Pf15vZG1i4iSpCQt8cp573Xo/WXshTTUW459p5wD9QgWSgJ9
Uk22ca6bB8F6h8zKSr38GIr/EWy+XHqx3lOZ4q46XJo6XTdouCk1NHkUS2b3xtFKtXOMd9yAiOGT
G2xdgMkgITxt85ukGEdZVi4XUv6Es+0eLIxIvjqlRt5vmx0yYVU1bWwSVAyfvcztff1djf8PZ2e2
pCjWruErMkJABk8Xs4goTqQnRjokojihKHD1+6EqYu/q7IrOiB3dXX9n/5mJwFrf+oZ3+CG2fodT
/NontETpe0m0RJk4/fM0Ssuqw2me9eaJhQzDKgnONOMEIn0hkV8SrNhU7LMwnr3dGTCPg7MHUjQe
P21yJ7SJadw9YfUMamHW/oE/Ano5JrSFt/jygp8+7a9Wzfcn/een/RaLJWgMfak+9+alSYFiPxMs
ujP0Dx+DPLWfpcdekyfPJEloMkbHiNc/5HwY0mpcEi7dgvfQDMZDVP8eitjGcFyFKOjfmcumEEP6
kKPBmbnelFAa7P57gfb+dq72u/THqDE1RfneIiu77055vayVee1SPFgvxwpPHjLTkISEGrX6pVa4
6tkz/xrG/mGzlSbLod3nI43onAxGpJu2OeWIy93JDwHjF87iX49VUnqsA/6Qvrc/1TpNmxPrYI4F
K6w797ltBcwaoTHHakTkIwJqc/7T0b2Iy6gyxziXg5iBQWRrLi4k1dYITyPOPtIXlNAOFvJ/Z9fP
3L5NQ5K2cB+mD+IdOJQgZ6Z+UM8cYvpqzu7Cf2k+T1TP6uwedDd5SFVMC/2HLfpdz+z3Mv/jDr8d
BwhSpt1U4w4x7ERsO13VczQwBfS0dzSYIpouvN1PqcN3hNzvi6o90hadzrL6i9zwx0FIBnhG5Ye9
ReZA4jIO+yJSONPF6pxR6UbqcLZ8oWlzrKxP6nwKjCkGqab101n415UHDVzvagxS+t8HmFhyps91
mbcH8lVE0Uz4+7ErlvaHaXreVzD5MWFrt+G/1hO3pxuapPbAfPwzqHSN83WtZL+edpCQ14aRvOeq
XR/DBX0xGKTOhObAf++v7wiT30/7j4u2T+GPp00qUpRlrSrcJRuLw4x04ylsSs3Rk41Darr7Yd/8
OlO+3SdTIE3Se4qsa93vneVSzdcd5SUrYM3QIRDllwwyGgf3qM6Fs5KsQ0K+0SBZ1xnlyDuahpW6
DydnJwljWw7bA/S1OnrVoliYlMMXe5R9yGI6nXRjefTDh/1bXi91NbTDVbT0DOVfI4X146gei1KZ
H4bqJdLvlr7tizMZqWdYLy+fntw6uj/s/qca4xh7Ca8TYCjrjqigdKXi/XbXU1zsrYoO1m2YNkO9
GhwAHu1/6qb+ba9KXeZqrFWWTu/7kdSFIPdU1hdlToy8L9iskEtMcQm6cLYANvnA9JdWHf+wS74D
L9r184/Lfjtb3rKWXvvKVZkXeD3cRXgf+KmLvKgr2YbDk/gpJLWb4F+LBy95uXWUZ5z4DQWUrdNj
LWfcZmvw3qZga59zqLaQAuYef7raXzoI3N3/Xu0XQemP3VFcq7ynyVytiYLT1xssSxRLK6Bzw6s/
//rx5v56OaMdjWp9gCzfQ056lptXmt+VeaIMD2snnRyWL9QGPpFtF336jXOA/W7t/ncI+A5k+v0K
/7jqt2RGeRdvTdNvCu3/yqksbE1R4KzGvZQGIXZ75eDor+oQgzgmmYYlId8MNV4RmYs9cr27LCC0
sicTkvLLTyiSvxUkHPz/90S+L6/XubwVOk9ERbe/wyC1DAFpeDW4dhGdJihM369m30bqhBZZz7k7
7+BqyZa0rxrRFfen0H7okXzXZP7X0/oWpZtTkV2KO5+oO0gvduZVXosW7LdbrRmoA/hd8+cqdTrO
f78l+S/H0T+exLdA/Xwc5FpLCxiOA7KHj2aoWBfnbLY5wjqCsdc2XyHBVCY2SEcB5HLD3Xc+/vtT
/DXKSDi8GKosG/rvWcAfG6KsX3l67rEhkCCPVYta3mEsYmo7cfNItdYRafdPach3GuCvR/7nRb8V
hbeOUr/XBhdtu4Qvi14PHOuzd3NOd7GeGcPOZy9iErlAqGrTP9op7bwfAsGPH+FbsdK/9I3yqPER
nuC4zl5zte6S8x7fanH5hLYyVRnu9fCFspFXRoFHXJfXn0q1dhj8PfLJMhWHrMmEh1+Aqz8efa9K
5Vv+yuV5enbLQpS5CGUzaxUg1uPubixRaYoTE5fJWkChgXv1/3j1jHfQIpcNyuTvONrb/XE03ifS
k64LsM9t/ANG5CdxRpxpr456KJQ9J9VdaIwwJsSOn0BIv2hM/7p/8COsPI431fgW+RX5dZQ7/UZh
HLZYMBAzS1tBH95f3Zxo9bJCcolCLPgfA1h0xBDCj+VxyszuSiHJnCE+kYEDsbhQ0zz8T7ucjip7
rWMzKjsjKkYTpt3kh+PxX4iE9niU/+9Dfy9fXofO83qsyHWCRBfvs5U0Wx1VeirtiFxL8mbSzAdC
a8VCt4diOUIDzGaUgL8yIqzPRnx61g8Z3986qf/4SN/CfXY8dV7pvUuiwPBskRgTxl4aPackdGic
+ie3HcL4sTEcCi2yWd6Ud15mTdui2gOkuvvvdfW3Whp5Bmp9ldcKOujbe03z3rnq5ao8t8Kw2N2p
686jlXMwo8hPbT/ayJ8zRAzEXuTBsm3IM3a7hcWc2lmZH8Wn6Q7Xnju0R3NvurZTPuBPYhF/TVj/
+ITf6b9r443FYdqXWflBQDmymmknK2Kuue+zrphRo034ayzVN9OjvXVHAz4dTyw306s3+XrOv+hF
THPKfY+hDLqTP2zN77D7XwGyxwyWRIVBByjYfybxnXc/e16aSp7frMQKi2G4amaOD5rSTMPtSwyH
5mAdMCFzp20+/9/v7ztA/F8X/xYadRmX5kzh4jJdszB0fMjgDPbQixsOh5VtP02WzUSZ/fdl/4Wd
aXcWsDUaSNKvJnebS/0RDk/lRUV7/SXP3yZktzO9gadlTCpLF4hf0VH23T3jxvFpOB5+rAUwV8Lj
0nyF7PJg8sOeIgr3vkXnFtmm6KDoZOo33sK3p5DWzUW61WChiqSSWliqUrbo0rthlthQYBjypSzL
t4CNYeyKzWMRcoqB+9mtcWBKup/5tJgdo3OM5tTX+mxfv1pFuusE6YTGOWDJocaVZa3j/sKIleiy
c+rBAxjMLJet+j7qftYBV4Fl3Jk2Xt6Le8xvZ6dp52NYD9VddyJ/QUfufr4X6xANk4DvStYXG3R0
SgxKWq3qtc3P9HcP0NkmDhpFki24+r5nA2qfPUbPMaTWzFNQ57ffGOol4CKKYf0lN96rdO+fhuro
nc+nylwNntPnffGaPYfpefD+VNORkgltcMXvapFDAX1b6cgYZEF/c0woltCZQplBD7ILyDmYPBaz
2BuD3H2LHRKF00y7cRM9k/WkSW5Oad82zSbzDrtXJqCePgbPYSfSo+ew/Mo+r4vj7OVfR+9FGldo
qMTl6DC+RBrWePhWvsOOA+LX1CyFHZsLwXzm8XRQyeB7MXSEQVN+AV7SagyRz3R1R0VGD/YJlgdC
q9sEmotOpdjkQyB7jvHidnfl551Oz3F8NLzToyW5Kj2z+3Rwdah25wHUPrP5eHi4qU92pY2g4TAf
awMZ0G7PNibMNBBJH/cWnEGFe8BLxce/AZcTq/nAVMXt7xIeRxwCYmd8eaVHp83vXoc58gWfvHSq
ecc92h+ebtUumm7DfGUwndDHlMQm6blVKeJ4si15kocpcq4DRBxt9F0thCBI3GovyYfJ1SvMXozr
C4YPKCrA73ZaDh9o9NHoEXQ8Bx2TSTUE5mwhQRKI57IK7m7eFWMjQh0NWj/tLtQMgG2+kaGC+cHX
L9q34FTE6ujg2IgInRrywHgxtO1tJPMslsEEQMAR0jnpS6kx2bnRvrIgCdUmiYW1L53MHWZh5TFU
183Ke4RaTzxuzmOU+4q/DnXUjjZu36mwvKFzTBqMl4T5opHG0QntCDzlyNjV0Tq6J4iIORmtEwyp
fDAI9pVm8TG8DFfnleajZn0hd83ow6UTycpxf2LiEFZ+ARlUuyK+Y77h7SHOtTWQZFrb0vSMVi7+
B97aBFoyaiIm+ADRPmhDX5KmFK9wgDITLoZwAvLhG6nNYkg6BDJO2R6tt/uy0nZweXfluTG4z7v2
HkBF64iA0Je89rQhVguT91yxgJTLA0RRzHrQs+OHqZsvTsTUTYFyipcPcZnpWR+lkYtZjTErctDm
xDLey/2bGRzN+cGFy4Bjwgx1QJdpw2c27Qa1t3uTNGm0ICurHFw6ojPUx9cNsEIHBRiVXjRSNKyf
xuktDO4Q0Rz7HiD/2dY14ACRRMssVMds1TcLerLoanuXwRExCQIe5AI0AXwAHDaimibCTVCULdXK
FiXqK8mNPV4lIGJoqF0wCc6Gb//lHcCocDNrWxE5ioEFQpXoQsdgnEaI/7pA/reYgaGRs6DXy0a9
rEWTdDSvhDWciT4crhQ+1MncyOPejdrgYGKMwlGMMlO3tvlbSeRF1yROobJGBYmK0+YwRY8J5K4h
c0T6mQDjw2ukE+UwfIfoOMbKqdVwUNgVfPM5bBGOH0uQpCEh4hoezMxlLLEs6fVeh5kpyNoK+w7L
pWtN7ZtNlyfoD+pZLo4tTOZmN+BRcP4DYZNaVA0g60wA9ASeM2mY5vbsdNQzcecyLYBlds2rQ5WL
RwTjg5UBdHUaHaLXsh/o28p/QvNXPMPVA8Ur5zCITKgQN9fwOq2vuo8opw8Wy9PcLpJ4YbUFnx8v
arOT3F2k062rW/FhC1txs+FGj6Rp41wHxObbWIqKKTK87pHXp7R56m94M38W1ilmAttn5aYWn5vG
1gR0CB+qZEuzj31gTfxeZL6slMfTOIijBJVYvtiX6HrB/smANCJr5VT2QIr7bgEv4I08Fo6PX/kC
/Joc9c3laPT8mutW+rAOoz7tc4NIQ5DpCeafgMOFRq+hrXk3j7jX9eQTF1Hd1k4EMS0f2YWR+JAC
ul7A4pa4sfg8wykzTJ7gZbr2oUCB1obnoXBwoeck5o9M5HbPl3EAxIzBAVG952sCGpRiFwEHJ19c
TH2i27Wj2ON9YyIEYInt2VcnpQ+99DCSLXoP9hP58Iv5y2NbPMbEUAAkyuS4vNxobBI+zcv4PkHe
bXD6ZH4xoJXRRvxYnGxlxNCgVbaZXmMgThCFhjkKuBkK7nDZxooHZJZ9rw3SlToZ5Q7nl1khpnI3
ez5OXwFAdN+SsUzZHK244dNhAMvwgWbcge17Hh2dh1MRMXoubgv428Mtgnd8seQwCDBEdGvsQdZO
N0EAzJesnkAoZtLzD9PMVuNzkvJbSpvF001F0Pr6kaUQj8d51BsfHWWkTgoPi7L2YCR+j27RM6g8
xNOsGxgMsHEOoChceZRR5hs8KM06+/GarfeywMB6afAe6ExZVVZ7NroQKWrzbNP5BUTWBp8HEfA9
kgcHUycOamAx2b+sYD0J1+HRJWCdogTRQ17vY4JkOvl1NziyeaSxPCAgw3W2+5HGPwV9rVPqQF7O
gFbZ98mBz9YE6fD468R4TqVlvsyYuW/jNSJgmTva1hZ3gnnZwzL8kqqEUEgWMoToF/HsTcB5UoCZ
6a7kEZb7gwPWzoM36qY2wj++EaFyF14+ToP1BzKsnxevMwFpxDORcFc1G0xtXjadvdY18GmODcAZ
/F9QUjErNo0PhUPTZzLUesQ92HTwktyOgIuNIdmLE5IPipwiZzFRlBenxppYqi5QPTVz8o51nZ8H
5V5GbKQ7qD9Lm5xU32JZ7nWiU1wMn05NDVpFh9ktgRI8wq23HynTetCPcD1ERfDkNcHd1Dl3pQdc
OaGvnrZ8MSXk41adNvghckYdFqsunrhoRXVcNrDivv2HT+ehVaDXoh7fbz7n2Mt93Svzgd+VZB0j
TRwdpGDnTwrxNsDpIYfY6n5yii/AbMf29Wi7Z1TxaPsrJBC6DITf+/4oTVnvx8+Ti6aeOlkzSNVm
jcDHhJ2/73/S83H65m2cTer5fd7zsxmBh0k7yUjlLW/L9e7RdugE1z6Fd1hLL2QMNMbylG9YzuHE
2ppaWCnf0oadcnuyNR58RuDXYHmsZzaeeoTns6vtKtpPXaQYAaAyDgOPchfGbX7LnArz29OYLwHo
6rx+mB+ldZseCjtPLbUOjMlrKzE+EFKUfvWIzToI9ZP1btx8y67naTTAw2V7L7EaHnBcFe82Brjo
KsMjJBNScPcjBzinD07OwevS8iTnAF6omO7+PEf2DCbN2bu6B4sVipDGUyAz7XX9s0s1FiJnQupw
OEWca2lly5UAWVrO7wNpy41yXmQD1YEoyRFkt9CHDJcNFHzAsHOU+ldWA7AwjmZpOHuI6Nrw+lQH
PS7iR0KWwMMPkV1C4VIXhySVQG0Pq6fdLwEep9BC1AiubnQd3PxaYzkfoxwghYcpE+xwfAshDTxC
tPZ5ndn45jUAldQJvgYAKYBPYNQ6JTC5mEoQNvFoQE6Ysg5LwkSbSe4aM6HUPYMQT8Fu1v4LPTwO
C6Dilg6t62CdJ7C6BTadJOrREzz9FTMDKjBiK5D7K5njA6goplSgL0sayNscmyQayNYJF3LwuspI
G/MKAIPWQ5qugzcuiZ2QtvMH9oXr3jIHedQxoSww+l+rJOv5eD3mBLZ7EMtvpSiA1QKCRc9P8Ug4
TyeXLXFfvaapo7lFdHKPUR8NUGg+QEK5A/ManGoeCUrJXjO6OL1Bz6w2JcG8WZuPD9mm3WqlczSW
Zsg8EsguQB/WBxP/bYor4POPN3u2/ykDMybPExoe0q+h1Op3RIcPskOKGV7ZesDAz5XNKyGMeEtR
cgADINsFz5+xm7+escRaxW0Mge4CSRKaCsrgCMVn/aF4KxnJ0QI4dK8Qqdf4xK7g/LLvuXmrUWFD
BUccSHVc1Tw5yvhgz3GvtrBc1sgqAaXz2zQ/Hd55wuP+4AIMGXloU/7ITA5lYtp5tuwlxrSIkXXy
CkfriwpqybTft49E9c/LwcyD6ixkctYjj3PQ6+A6jSzwQMLRQrbzLlxTB+E9iU1GnOZ9dmxEiGga
phHVgElyQOZJPycjR2eb2EdsNTujujGLnTLkO/ttnaI6+JBRE3RIcziVGX9THyjO+mRfeHO82afH
3NKYdCfqBz9J7EudB30oY1KzrMs5pK8k0Oybv7maq3TUVoUk7j7xnOcIh9dUgn2Gi2xjbofAKfX4
JvavwU2ML2KMytYVIw+vQyWg2njlMmrpgDp/zWHHgmrTLD1sDVJ7Y8WV+HXvcWGTgHHEg4z2W8YY
+adYT58TyW6ThrXQFFS5cJ3urM7vJa7TvbfbRcSa7BkhMmqSbsQ4BfWb5f4p9t1x0RUQn1OBeC8O
8p/kO61Z82tAHmTgKMjY4yMltmhYerdR82RGeitHMEZnfsaM3oa8x5aKUvfl2XYeaOwjsK1BQxH+
4pdlvmofRyd2FQIC1vETu4lLcKN2vNnP4J40porjZjyUOGlK59TK2EX1uBpIuGjrGLsIVswbphdS
Us0IFyZqlKNpjItAQ5qwg0OQXaVCHx0RHPexG75sTgYbVqY25g0gJ+0bw+PoOtZJRdfg0jktaZkh
j1gTDXzEVeHsDZvleXCu7EZQeyI7yr1eOSYOkf4QraRd+PhA9gGLgvAd1U4KewntGfIathI+hksk
JYrHVAcaNjivEBiNjMTuT7TpyW9QhB2RCZxW6QCjHu3JI5SjekbvwwrOKK6p/klzb4V5l1ogGPZW
USue6ZVWcRb37dvpoDhlnvyxzkfGBNRS3HxEOAOZnt/cI/4OjrZEbrShnwtNFx+gu9ewhckKT25m
vQw753Q6iO6sO8zG6ccrXrPRQyycmrAbXNCklOMK0a6x2hGqL4cI4bZiU3dfKuzq7RZbGQ31hbqF
5kguhHz39o555KKC5UDJ+6mjw7boTK+qYFDXJrsvKGyY3uzTfcNNhzlqaVjf9oZnKWyQ/+T+Tt6l
dg66V6vB7Qi9B2R9yQF2Rak4o/zoIthJykIettRoMkCheI71myg3EIzroyOF9ewIzkex81WXdsbb
L4MDSXzP+3xvKip/Wxad8Tp+gbijaSZ2hft1n/4yfJ3PO/5Z0Pp6ZrtXGWmPoObvzWvPRg7oMFm/
KC1VYb2GyIuXDQHOv+XD7t28wLpuvCPbqmNDGFGxVV68KOB6rg4v+xjmlNKU/5V7OAZXQPRrJAPo
DdqZIbIP5P84uMEEgV8gQlOeBWenHPc5saAtmK2ujgWPh3x3owC/QQrwBv1D9Ian6Xv26JjGUl+c
xtm059y800wDss7YL6LumAwwnKPkj27WgZxfG71oilfW1422Tn+adkXHR1WZchfCva/hTlV7j1Z3
3z4SJrDZ9l+uOoUBY3foWBcsFi0+ig952oUMezLBEwBh49gKc7M3eSwPQhmj8dpz6rN7b+VQjsf2
dgukia+fJ43MblaTBuJF0GAUETy6KKu9Rtf1RxcOqLg+ls1hvz4nh6prqjcqtTcp8ckGTwahKYAa
gZ0wgMj7Izg/R2rHe5ejXH1YuUqSBe7qtG3Smj3p6XD9D96jJOTMttXg82uO7PK8i9014Km+KdnH
z8bWAN5h9oue+9MGgZnODOdlq+Yg9c/UpgpWCV43Ofuf2ay2LgvZuQ+xUhUaSh1oGTHaxRoVUT/s
NHwDUoPBA2ezWKR4HsPwGXnsRAtGuSc7NAPwLenh785hMz3CdMiRg+jh8kR/kPyoskLDRk4GpsZI
BiQx0TZDvCZCdAKD7pqIrfGkK5vi2CNe8rE0cfBa4+Z78IW8NK4oyGn4WkA/4e2v6YnRyrWk2kUI
+HbwipNVVKI+IClBOOlczGnNseFINySI7TKP3jvM0Q5Xu3OYHPgFqveKy8xGDET5vMQ3ZdD5wtD8
7Mlnk0FUdaWvUDSDZ25fke58mehyd2dVOrt/vEKZYR+n87nth+mLcii9rWK03tzH620XIbzMugPR
XJwwoN7kE+02IFESrGu7pD7GXmWnPcxiopG1UdS78pgSeqAuNNXu5IMLh0UtSkQMUVVEXMHAqEug
k/lclQers8L+OKfkH75TdJd9RXXK47xZYOXFg30vzUzD8NzUj668vPCGFYRsVVUczu6FljJZxPY9
xDX4gKKanGDdkc7OWWzk5qkkF9G/XpNHMZBZgchYKUy5wfOd7Ks+MCT0FdSc9J6NbDZnO6sd6p5C
RsTdPI2h3R1zX26WvZf7UgbYpLyQmiiEAZivEFkTAEmUKjTwzGyb4kxHudGxiMEd+NoHvOt8tAI7
TAARjAYWhWxjb3TTzNf+HfGD74MrNw5qiTzYF5ZfOMp9XIGnr9Azvey7cXdw/+y5t9yE6Ez7a3pJ
dNwDeESdsRF2hmXhFkYr5SudLCJrkX6dkHu+uMaoMz56t89lg/I6/HNIShid/DSg0r5NRzSgsoDM
FLnXY8LX+zUm/WNYk9e3XCokrfcL8hXo4Da7Zkim6btNPGZNnCjEFNOEj2ABNf7vSZHxb8gQF+93
pT6QQqgt35FR14f0Wh+OXHyhct/29WAGyWrV+LOj5vob/BuTFYexgLKciVNK87dv0DA5RiXv3IRe
Rj9AmXbsy6avO+P3uCcEaoRgY+HlY2j3UdnsdZryBd3Cq/nFeYkONhnLxMRHbd2itj3TYkfOc7J1
3rQ9KZd96y3Zh/mupX08sLkSdLy64qfJXDv2++fE/J83Lv9zRFamTC7rHM4MhSrNFJU2AsSC13g2
i313a4vh884jh9AwtX6aiP0FVPTPa3+DySj6C/RkyrXbJhNTpy6p9mpFWXp0jtYaiLdrZDSb2Ng+
Q4uu8L76ACrE7vwDgO+vAEcZyAQ+uBrDUfXbbPSW9S6Z/LqrgEcsp33Pjh+7Y9cczefctvfDJPBv
03UM2zXD0A2m2fp3vKBcNbkm3c5qC5lFHMV/OW2z33CjCOk/A1QwM219FPf87c0unR7tEPt2Nz8O
8ecNUDtBgWzvErIwIKWahfPfW0H5G8Dsz6Fpu0//2Ie6/Lyin1TKPIxeC5iAPXsVTjSL6TycBZ1q
9yKZe2W0he54mtkf5WxkTqde8OAWzP7rB1SNIkvfZYJ+T48VIB1ql/gA1vafn0i558+1fjCUeS8M
mNQ4F4tpPyp+SOmEtLkqYGbdI4X5mi9mJ8pVdHzES49ytk7Q8sShAT06nnTxxWxt+TRO+06nzace
54AONu0HIDk4zCQJyVQE9XcSMa+jRdVSa3yH7Y+wvEjQAlrQZGMKmEHPb8lvBtAWEd78cHODUnYF
FUH9Czj27kZnL4IYQjdyBCzuJMCqxhRcUFDpHlBIkkKDY70NkwPwKBoprHGRHJm1caEohNlwm2aC
HGbGVBIUOAU/lfjBaTYUZoKeUcv6O1jAHV4i9n3HQUsWy2bhbLTMBIAoUUgWPR9ci5lPZ1kLjLZW
bzNhwcWT0guCJkoSbeBIlur5LLe4Jdru6SbHD5pZ+lLiJ1owNQMzuD3O1fXjC5rPMHv9iE41YL5W
tqT9lzDKWwrQqr8NmRVydvkTC8omWXlOpt08rZ33BR9JWF4IFCnaIO7HR8pQup9d6RHTgupQy6It
SVHat+kgzRxn9bbDRCUO5US97tHD/c48fyZ6Qtv7Lmb1Prs7xUc1A+WN2J2go2rHrgb/wxf+Jlpd
GxtO4gFwiBL4h1bhcX20VZ0akMkCV6vEjBTrCpfLUTj9rEUSds1VO0CZsXpIYGP30FbH8dr3D8kt
8ukvMv4BxNZ/esoQyyPIDh3T9c8hFQZeLeJSQl5v2T1O1BGhE8hhwpvEpNAH4B8fDGdfk7VSPPsn
Wx4kiy7mmjeg+EzGtgGkUx36m8OyjmOZyQ6NRy6n0ALYoHvF49a34Ly7cyZQ1xEH4gxpgeMvP5jG
8g+OGxdQVEVLgWs2eavJSf+NN9k3YyYb/uxggk2/UL20f5U3c1EPklW4yYS+mfn9eF942+3HEeSD
eNL+Ev4xurr7cc+CibJ0oZW2D4zWFWt739txEQwZZjP2RAhaqbl8IHMTGJVYtL+9ShhU0ZNK6OyH
wOFfy5gnBLTqQM8wcqopcZV6FlMstz+qwKS1gNGmZaevVneNp7eZrTv0frMBU/V91KOpknpJgmi0
lUiQvC/cDny+gg8e9YNNvwUiMHwP2lDoTb03ld4EYWNKXXOHpB6je/G1g9HevfLFBfYegBu+abmb
GHQ1xTHUqXoWhIKF+puXHwZXkcYhZ/1MWZ7sljO/S70X/XzJQQqAvisEohqIVsiAwAzqFL5fx5oE
wJJ+i6D6biyNYjbJOV5tDqYvsdNbbBkRAc0fJoi/ytNwo9M1RYvNCUNeB1oA1Qi7lS0A1i8gYAbZ
P4/16dCJdXftwbzI8OYLVzO80QXbOYIIEosjL33GSrkPVmkqGHG2NFLWWAzX8eQLdxsTimZ4OfSd
zeo5TCBZ8k+ykoSx39CuahEXghe2UC3LPFlzGLo0/QIYUi1mut2eS6518lb30aYfcEnafbwjeoUL
SRKh5TizzM6E3zH49lbusRG+1i62dolrcwrbknyCqEOPmld7TDb1nX7w9W2r9MDNtlW2Sbomy2ix
IJAuJ0FYzEIrDNZ7pZ0joZ5OIcRWjjYbAkPs99lzwnF6DyfqmUXkrFYHWA8iSV5Oyvpjy6FV+NkG
5jxZ6Oj0MfRhnjyBOTWZSGPPAGzPmUnMDxkwrxBzi2bqhsaLjfh4i9DiL9nehC+UGXRUWfzuYA1r
ZrrQbNXa0bvDP0x24Hkvv07Rl9e3wFsbZzEBrF8LMraWltUwOpfpRw+NsL2DIuEpFI7akusnb0HO
PpnIofXrpSt9Qbo1XSBEh1Cz+WZ3gl1tSHxZJJY0NBRc2cGR3AjCRKiQ6B1MJtNTNG2JSiVgvLb3
3rUdXg6PJ25iF4YTC+LtIl2RcOUgdEL0HIXKxCLjJmO1JSASY6NVyEMjDt0p6IQyDcJVpBzakK/y
FFWhROEVQFbf+spAS3PHqF/sdld7cbeznAsTL6MaAyMnH7cPPQkNuCGsZt4Ua50YzSiR3XM9My0A
uTHUzBmGPLnT7bXnXpy6+3ZtKh5Dgp4doXIVWncbqpDqT0AkA4Xrdbhqnppyg1eSw6bNsW6Ta0tS
xG5SB1Pq1qAIv1ivLZiTELeqRwwcKs6kRHYDw7QwGW8BgHIwLyUK9JaS6096I15+PUlAgEklraKG
sTfNXfJ7kQU9c1XbVghmWQQldp+J4iSHW8S9ygZI0Zb2EhuERQbNt68tA9OYA8fZbMrPrrnG23yU
ouvvJgxv0E1nozzYGiPgJlOfVI6z1Wl3Si6JAsl3GEmm85rOZuc9jYuQIL1pXzEk6zaWoiTV6o2s
7S/6+w/zK5/vdsHVW7Ck+pJIzjVL3FqlXvi29a1M6myv4LihW/L7VA3ieCzPMrqwhRfHhIUjqiGC
4EGqwK6JkvDlBMnz40TCdjKcs2TuDmHwnhDRgMUxL0dFXKzKBWxsMdO9KArbn6jNlnBEXlPAWIxY
cVHUtTdQsYnTfRg4e4YN4spLZ6jfgn45R58SCAsHpuac+LSJnNPod5KwqMYBeh3Ww5sE1ZjHndOy
A0qQXB4e5zTTHVSizWshLtWI99U1r2tz53mwmsn+4VvT2ZvsUqb0fg8UiGqyUCFG1gIX2pt54Lgy
gfKQiXjeYGp+jD7BpjoT/hNbDFxM15FDBLueJjZ6XLu7Whi2Nz1b0zaU89sfg7cJCNeh5OPNgnqt
2n/9BUwiNBOPYEAyqI5JVM4jpEF1ZUHH7sW0QAXFNYC2fqBLQKrMed0GoRUFldETpAbIyZDwtHR2
AnH2xfPktz1GqxBIDkzFYEXxxVm4dlmfi6QDkLRxwrvI+GY29YPRLnOhTR2uUDwBPuGDaQZ2RYiy
Ag+3x6tFHt4cAyP+gvb62tPZJDI6j8b6Sq0dXcY8QfqljY/KjFjy+AqC4KvnTac5QjX1km23U8cc
nBNvYPdd2/RulKfjL3RCzaA0F0rH6aPVqBPUc/8uubmvixVA9+g2nXVx6XyKyAETyAPrmmeaU3Ff
SNYTjBKgQFIrQC4zHco8qmssFJIwP8PWiQTgXEEons6ijBVG74Y7guvFrQ5Rv+dwwN9MMbNFF+5s
QjO1s0XmiElX5M+A9pMIYMbW/oQ2eWJv4KDf2RZTWNfmPl3WVhwIuJwbAA04jNtA0Uao63zmRLrD
OK3dc4VkESuvjLLJ8X0ptQBO2mBimFfGjUVqDuuVmGwHMPuJ8x4fCEwci+sReeakiiaIx3t0i3ec
2CFytgTlvgMfPrfOe+DSjhOEhLYjQR74dOhfyH4ZC28i8OjsOE4FsxYqD2Ig81tQPbrMTdMcIlUg
bHtwtKeoIEH9dd9B4Ckzb1LzXdbitl38KhZIVQzcd1Nz8z80nVmT6rgShH8RERgwmFfJ+wbG7C8E
NBgwu41t4NffT2fixsTM9Fm6AVkqVWVlZt3taZe1q2kN4MSPxCABHMZ4QxiBf3U1SzKjXRSR/1sf
pSRZCq5yOHWP9tAD5nlK+Yll4uaRK93c3QiKzDNSCTfRveH+Kl0IgdyayxFpNXMzOfIk6YRRBnMa
iDkqdUMwgZSTp+UieTrZ1Zo9xh8nBR5uL1KYTj5NQJkyA+4dnYQ/6Nszg513j1qmz9HD8OYkGDmE
0PliJkdbKn22miB1t7ToyNj57b02Z2AnfIQPLHwr5U54LRKGy8/8GM2/fNjl6Hw0/V6Qcj/gMSpn
cceGPHFZuq3L+GLKx9F0OSbYMiwLk43VZQFNbeTi75R1yBF4XXPeUaM4IJJMFOzSi7BEGggggSh6
zWF9dRpmjS2WS8qf5VKvuLZcmYHtdDX8aUz/xaRlXOTfR4xn+aSXHsvrBvVqjjEl/+x1ZSeRcqr2
Xa9ira5yE2dJ282uDpkBzxXC+kyzZjN1HPFK4ck3yhqIRWx5WX3gMx/TPa2NLH0m9CI+si3ukJL4
XWwCWHmyUZY/6eUS4qECCRMOdEBawpawl/Nb4PIZs4Swm4fwdQaCS8qeXCLP5hxdJusmptwo50v4
nxWJoQt/wLdazkySW2NtVdgRJNtoHhBocuH/CBFqyOxVBqR6Ko+9bZFes9WNQnb4QCBe/js+3cTs
vARL7yxA88GmWaZPBItYPOnaNAs+d8f1u1Y87PirWQwJ8CX8Ct8j9xmxa9it1nt+F7NCsE4NshlV
Wd6x6ybK7jDnQM7zzwsBXJKUoHGT3MlaCPxzEYtwWJtOjQJ9VQJX/KwZZvIPhuMBJhc+B+7ppDyC
tBNkWX+CdYfAP9C92J2FmyXJnNsB2hzbpPxB7CHTwuXGIGbRbpvtCO4aEdzAznO6rmI0P1S4iU4K
8CCh2GTE7cmDbjOh/SW+XB901sJ8yg3bLrGLWGzmpFvRhcS17cyX6133bJIckM4ro6712jgAIEQE
HrwKIBmkF5s5Aei6X7ujyTlSOQ3xHUU9lU+CTwnbiK2Pg9RRZiehH/j3YqXZ0WZBDKBhkbB7XrWd
XQ8seIZTMuVQ2rgbag0VBdSvgRxVrOfKdSo/SDr/fm25HEllSbHHG+dl80puoKE/EUVXNB2Pxw1l
wGG2T0M9OwhvC7LhjxXwXlNWl9fljp67fEZ6khnskAEcy2X02C4p7iuhxAZfZ1lp7B7uXDKwdUPE
/XQl5WRh/uyb4NIZiMFVLoNAFTBkbNDKX5QGEX+iquPWX4uHU4JUvGCDGXPqLvJhQhVc3ctk4+S1
o9k8p6HYNQ62YjbMtcPhvvlHAKVWW5MCgoerHKTgTK/fe9Cuk+kMy/gwmdCsdapGNeGOAnl+QXZ1
Gk2LlGmed7jLQ6hoF/Ibch7GPFPlKygC/FdBBlSx693UOwpjNdV2E74Y17h/TPBGsEmeRlOVjr81
C5YzLfkGcO0mz4ca92j/oP4IzI0Xb8WHzdnpneZU9F+UZWrqo8rnryOqM4tXDnJF+xHntQ489KGl
8TTt0UUXZ7dimCtNBdGlTTF0endaffXRedyZKLPu0csH1+7N15cz0MyLXKfUYb/TZMVotORRDcSL
1i3ebSXLjvXczSElm+dDgTf6m9KHSpucOsVSFrgHX4ecm+C2gKO7oiCPgvncJFx3Z5x5GME8a7ji
AanO+p/RH8m3HQXqyAE9INGmxUUvkqCAXWnGnPgMJSvhiug5dDH4oyJ8uIBCy18aqCRjeeUkbZxk
NpNGQEh9Ks80dbUMTRUWutx/lXzbywDqv/j8wXI+qzLFXz/H5d1vX7jCyNrakXpIHoAKiQSUNXcH
9MZq8jwnQJwOMJw3nTxLaU9bgqGpChdDfs4Nr6oflfAyzwbHwvQjbKIov6xAb0ibB9wZ0wnNu/3f
VxPOhKDhHC46XkSGN6GqLqXnTSZA25C14tBynq7jgVaBsb4agDgFMbXk5O6+MSTyr5iaTMYAJ+dI
m4DGMA1YFauPNQX3LeIxQlbl3e/WnB97ZHt46oJeTWyP97B7dkGzIT+p3J+P/XwDfh4LMlguW5Ce
/zcw6MW3xBhuRMHAHiqJvhxxKjh3FUCf4ZCTqgVXTBp+kxr/d5Ogm9PpRzi/+DC+4McypdclWm0w
1vnUPkBoaA+s5m0eyPlCnJUQfqCueVqOR4JOoAWl6uesn+15ZLKYZrosMNXjAXTgbL2cH6oPE6Kl
kuhNPqxMzxv/3d2xA0J1SsWhCIY/AUKuzI474C7U8FgC8JnVI51yxiaHPogadSasK06JWwc8kO+4
U1lVJXAKgqO4ggOwjbtZ3OKJwnQJfWtVnsxV3H+IuG0bcPMc3bkZnlFaYcUQ4FDbWHr06dmMI15i
OgPZhnaZPPdkf/mAUhauGBQNseXvVifH6AxMiAx0MDQ5x7jcMlZIg378e1pDxp/aEwQkUqcKBocb
CB6Id75Y/CahhDacbFR6fHnan2D6cm4R2h+QMetxTF/S+1YmvkfVrHS04JTb1eEs6nv0hjH/Itqc
Uljfph5e8ujJ3HP0AVb+S+/a+BGfDfMHIEDcEl3k8Pyj7jfuAByYIdy2sBmzqGAvdyvKVzljiKoU
gim3l4KulpRm/O13OCiwnlDSEBLooeIB9g2FtSgqwjNfzxtdkF20Uk5doXAIWPjspBLM/EWOA13F
4XXwQ+FkUrUCqUbKfnJD+QN3aeCSWSp8vZMQghjD+rGhujh7nKQeA7Lsq3Nmdsh/Vcl8ziRFrApB
ipZryGpC2XIORc+PGPw3SBEuUh5Fd1JxxfhkW0TgS+cFegz1HX2HFl/IPV5zmMT64rZE4UUACjpM
TPw5W0NRNTNFzSY1+vGIaUxb1yn6lDalz5AYzmLzpiFe0NWF4GM3hQhq847ymI/ZIxng9lKfaUml
QUIQvSbrf+A2pyr3ltw5yyWlL1D3vzpPOXbS78wRyHjAIrwuZreQLHwUs/Lmlqr9+ObpA8VO2mMB
PwxUejSEGsPrtH21etG6idT+WY8ayspCLfE3M77/uJrK9g5SHpA0TAQ4jd+9M8EDr8m5wVTAASze
NZP7XqN3zht+eucSBY2CCT/A7kRHrgbBzXr8iBsJzsqb3s1yUqAe4cFXGcN0o+ERhZ1aGtU+oRXB
OJP8CAA1Vb2RgzHlNI6+a53R0TPwRH4KQ64xW51erMopk12bwEMWBfV0Ttr9VlgsGZS/K7ho7NaC
Nsjd7IMbX0x17z0ihSt4Gr2Ej7dbf0gsQRnqkQ43DPdp6Kz8Y9e3CMPRmxjfrtKhajdWKmTBL5K/
WCz6YhXOLpT+GY7PJJASVt3mCjfDZ9QwXK6Z/3Y+h9ya3f7i1w1CVZ/hdCYsu/LMwW8x/XYAU7g8
mhghMfC4a0gmocH+mN1Ws6d8jEjhnUFLUOkMx/fDxWy7Ke6xaYkGRCdAvpGEYD8EaQe2gMBRyflz
Oh7el6eOA/OUZI4/234yVCVXAb9jcrvZOI9DyEj9tKPJ/EB+dX3YDdcv7pMpZSRcaCw1guF8ZsV8
EqaEnsywhLNQmCFzrqBEi/MJcU5jrjbLeHYBJpvgPzZ0Bu+w97VXTekyM7rrY1GKclpYfaC8f0w5
0e6aDRDqkLSpDxA9uTm57XFXgOoSsgnXbeXY/ardJ6YCmMLOLn25GU8OavH/zjJ0vsvF+K+zPx7O
jlbP3271wb/8QUNoxHM3fB7gA2PcyRmO69ttG2b7J0fnYPfygQ4mbVz+q6cY0EFff5KzVKR2kq/J
8bekHXZ0H0e3w96b4AQNt9icaA9/Y+IN8+gtJp+geWy/sH42A2tyaJU8fG674wHSeq47PcA/PuLh
TCd/E7SswUayM5XV9gDSt1+RIwC2THfI8PwIFeRymd/IPYG1wbOIa2L9oZoEt7eIXcYxeuMjyrBL
2Rp4BeApVRbRDkhCnE6cjW6JO/DJU9kRz06VGOvWCP9VLtd5D4bUCXilZu631XPQudlDmiBJZdXL
pRGZy8a6lhxLAfankJ/XHJNegpKMDCfaKZBFcz0MAXnnueQGLAKouG1J7rjumWz+Me0i9dGIMhx2
MFhrerdt5JdtS7d1mohgVz0JrhiB91SAauGF+kc0+N0igQmJqSQAqKw8fVTdQN6Ne9BzEK4qw+MW
vKXki/U2n1j/+9hGMhjNz1lQA9nhymUjrGIJCJRnlNtX82oCjaztH27UzpvxdqaOtqjyn3g+gn2b
EVBah0WjQq//JZ+wBF/WSVUFX/49x6BoNMdUZ9OzVap0TASw8oWdOf7To7Ydb4SG34W3uD1EiCVu
5SGlCN/W+EVZD7vo1WAJMiRZkEM4/uHYMO874ykmZ7U83oYgARf796M7pS3sF/4BNDlRkhUehsjX
vvXBkkts/Cc50Wur8qJ7+CrwTQNm+pDgkkUSK1+EzE/XohCgIZcrUJxeYekg5qcV6YoxDGrHIi0K
wwVEZbxlSYj4z0TLJUlTx2P0I7gfyeTAzOOQogJC12wUtQkYHvc2Wegy6jhLsrMLl0P7UAqSva6p
bRxYzi/uQU7UkGxu/qZz2/b00jI21u/vvgHgBNpAt3mV3ZXbptlJkv5FbYHp/ZDcfYC4QQa1UnTN
N1173iV3/zrBq+thPtfe8dfI17mL74cquBFweCBvkVAm4vBLBDBExfy/M4iOwjHuslo0EABR4lE1
3t1h26Q+RH1sv5TMvdvn64LhSjFnYRmhcGTVfoE9CirMibmH+hl7YdQNp4+EVP0XXBgcYfILUk8u
ooi+NNILckiBygLqu1CSIrY/VmkMJ5aaPhrQFe0c5fQHYb3fUx1Re1o2FsNjA5DL6eTdZkS3vM0I
Gv/6vv2neLsGWSqY3Ojsw9anEyhpCKJlQN3RpqUy5f76YauNVgK2waJc95hDy8cw+OVvgTpnNtYn
f7+29Xf4VDZ3Hy/5kl/ehEr7OYvhL1uEcKvH1mr1nCie4GZkhZDX4EkfHVJ9xePG4K14kxD/XFIH
Omn+kgrjLRaVPT5Mq3UNg5nk3x/a7T5P2eY9UJ/MmM+uWV6nZx5aVpUjAstZZjZ7wfs6naBTdVVx
c7Tyu5hekitaIuob3DloXJZdLIT8DaYZ8amynwGb8eJ6Iy5o3MKp3JZL1WejLlgTE1WTmVJVMPyT
c6gFBJaaHLsOBnRJjJYzpPjhg5NY4HZFv30ojQx3ttbfre2em+05jp5/oLWfwu0PF/BgtPT5B3Qg
tUqV/nYv2sMx278Wl42ZwEuVT0i+l0qkTZDlzAZP+hNwwrSjisbPGgjxaD82JqOxuMXBM1IgV3LZ
gcTu3W0WX+rMz4xbmB08nOLnngCLQUml2m+cBudyVUo508dHsMTwuBa4W3iquznFpovDVoHb87cB
D5iZbIjdK87H0BkUy+MDn+EX1Avq8n2LW9C9qutvgzKzNYE4QQkg2t4CkSKFBRjUxr4rWzBl8sdI
AF/1Hl8zdfLZzQhaeEA8nsl1d3Y+gXehxCNpS+gQfs0OHkaQAm4+zRX+zikXmvJefU9/5i3GqT0h
oWW0GRH55jCWoL+x+sO4SxRgBsEjaJ5j6v62IT/d8NMxb5oHRN9210PxVswR5aZvlm2nIfGOAL9H
eDVMAnS+ZGEoOKz1Zk4++mpZ73A9UHTtizsIegcS5+TdNktW5vnPx1h9iIvPOrEV+U2uWrcYP6eF
1zCzgsyE6gHCA0QzrM256XrJsCRx/cDqNrwT0MSijdohRbxtfpcUaEhb/W3HnG12afUGo/U7NLVE
p5bbPntOZU5vrHptBqPANA6Kj8iqINlIOrbKxRLs4mMDIqVqLwxhdNe6OQD0eOw2ZIAa3AF0pp++
2D7FeboYRo2JLRLW59BXj5DURb5GQ2/C1qN/1AsUvFuDMOAiREv2ZEGOFloGKZFN3JhIikN/6Pft
XggOia07mR3iGdHnvWGrIR+garU8L+s12Ci78Uq4iLSZ3+XvwF21fBbHx1C/xkqljpqnif0zEB/Q
LdyLp4meGpTeaTSZ1S8VXy8mivJzivkrI35n6XMN1KKcDt9R+gQb1VpuQmBnfAIUOtd/b2e4xFOi
9MQNXu3vZX85kmYzGjBloTJLnVHuNAHyj6JIvBGuf0XRQ8VLVvzUx7cHOC800+vRcyGfGoa9P82u
kjG5bzbhPu+7GtOjeS40w7iWw0FpPXTbUA1wg4Em5Af5dHDa1uGwS2ud2nLIibJa6dt8Ib72b9tN
Qifzan+oTL/Yi5EOggbmb+v3GBlJozn3sGYHcTP0Ka9OHQpV8gBf18whFuw07RFnYJmJhFj0mLiu
71vpkj4OIvZQ+9oVhJRnycxanbKPNOQr65ZzqQ69ygYCDPtPpwq6qJl3JaN/wc/dF0/H6gMH3Oxv
18qNQGcC0FHMbvbw6BXXIM1ALSsMZUkBicvKzunhbr7cOmIwe+lSu7r0+Ey9Yck3QSF+223vZG4L
kcM4ORQfC9Q+wY2BgTNfMeOpbcTpx38062b6JywMzP6P48vz2GBZK+okHpT2ZZW7nY3dCdt971qE
HRXPmpYscQJAEbrGyOOotggKqndyYxfTqQIKAxj9wnAJGChDwXvZgqC1ThTnBSkLzWR6WTdIpk7d
ODXu6APriiizbX2/UTHwurL4SWv4kpaVv+Sic7S+xkh/2QAob0jMQjvJvugNRUczrfJkrZTB1ur+
szD1IKW5LR0Yiw2VxqKviQX4DwshQxQ5CGq0rAM5vm1eciGVEvav7HCUN0G9tspwa9XJO67GEM5E
brHro1znGCr72/NiT2eTAY1RB+hwwwR4iz4/PTKXnqdbO66717zl3QMtTHsu35A8FqabJ3kEotio
tlAcf23Qxj69TQgGh7vc9Bw3Pf4hWrKs9BP5M/Uc2ATs+L2237svjBHHLs0zhoXMP6uXW9Fc4cEO
537KOAR9r5DNVPVJwhBIKFTQ0XbWB4q3M84KfQWXjwJkfwVgV/0JkbTs4GimH7o8/EKRp36agDVH
6dYW8W2sc+7bAPtq2ERMGytPqEursesn7Vxmsvez41nKqZdpuyMVwl+5Sar6hGOfQQQcYotI0sOW
SS05Ackv+sKvHVjImeX3Az+GTss4pa+IX3fbR1zFib5JtkzyquyERk+Olm5228+yL9IuU1+lb+mm
Jyd5yszVVsOz6hyaxxHDU16ubs58GOM3U8bP7TYuyH/66B+h0juN/a0E6bZzifBfmwMBvlFXqBzd
/BtzE+LT1DZnGDWlhHlK6tVssI0pOcXjD+VuiIJzcfFusE7lzGelaeZvJQnx6s4b5v+x9NkufBjl
LFyOaBO17UWzIrWSz5eMS8/3+65plkDWiZvGUKLuDG1QbUX52CVfka6u8wF2+0GHh51Hid9MT4L2
WAUBhQWUX9Na3AOLyMwMqY5IoBBAfVJwjkknAmt+eNyr5JL6EJNpwiQp1kkulJsWNpAiQGP+oIV1
PYIkkFzTFvyjH/U1nT8IH5NFGPrdvpj5agCNoiNVc+Cz+TwBKS+cW4oUhv3rS+YbcUFFs1U+QVIQ
D+b8qMIB7XZoL3I3wORUGZnJfZJ+8JR6eWGN9i9j/TYjNdJAm5+Z6yNXVWjRRLzZKVLralrghOrS
RkyaXVbyrUMom/hAlPSbrioZ0IWZ3WekUESRTDVoChm4dKDU8Sn5SQ87vv/kihPkzx6jnkt/Tvpc
rH5sNTZjH/pAorHk+N0Wexbi6TxMdDNX7951vl5fudO8Un9Wep+WFWMpklTUElKuBo6BcOjEsDr7
KdDIsO1b4wG9PuaPf8AZ+CJ/iYSKI3N9tvZ726XN2+xRsXT70iBsts3z35upXshPOMbc1RfCBsBI
cMeYkvYovW4OoWPwCiIsh8KJ4xmvwU1v/aIZVzUpxQbJDtH1iHKd7nF6StKZj/JQzbH4OByIwron
7YC5DHYR3dclLWofvyiaZyvauZZOeQl8YRIWWly9V78HiqxQYkOuOI6rYovyTFxAZwndInf9BrPa
XBm6QVZiVorrG4F8oS0a3HGLUG0R96VJOoAtFoDPY9cH+qaz/oK7d4IDBb9poR6xeQO3oe1rPcHK
5DAgxZZxMWDTmlPMh+qF0dkScT8OckEe+aOiV8GT56e+Zb90nv7gIfnY2y3piEWbW1y3bws3/1Wo
JmIonRCdUhXrbrsuHJxFipyHdKFwrsnsF7GL9JN/slAltsw7bjMPUoaLzB4j2vNotQXnzle7O2H0
h9uOh6RN4vmNueaBRLpU+qCGbgvGY/YkTrLB4sGXQMypL4P9cQGn4WNH667C+HBIml5x+XDwHjEg
4Fk5gEtXdl+E/SsVrZbSogIqON7MF0YR858NYvuz1gCJzWRXzbwa4iQmWxPVr7N3tbdGmgjeYT04
Sp+/4Je+Vxq+mTrn4Fq4Vc+u7WfhLj+jiiKk47aJI6RZHI1mgVfba6ettPGZy4uq26oMwrF69oqm
Yexcd0CHFIMv2YXNBnfm5IGh99CxTbunsXYaP5kUdpK99TcheaOx1ITvgXVvoGL4OCMoSxiMRQgC
M0g6/NgweVj4PLFhvUEKuOzOg6P97Km2mZnOpAVvyr4tF5ZP9ncUe6atpCnp0tY3FEWFdtoA84DP
Hzwz9R7Tz4EhDV+sUwjb46DhxxD5UOdilMfwCFeurPYfuuON4GYhfkj3X7ipzfbABAxSt6wbx8af
JWVmqqi3bI3Mth8E88wnZPHU1R3pnBz4IbwbTKYg6vKoVxlF2pfXyx1Dwv1kCgIxGMjmGsdkHYlM
LjDUkuOikueN1embDW98f9GIKPOhIu5D2UjQbrEFYXsRaRtbU9ly9TR7C73H5AX7wWTAnpd/kNap
85P6mLPEvH9099ZD0YZhOAzELxflYp8WRwgxMHmoQjeHfa6ssFZZ8nDvf+RNZxraFcYmibozHqal
ZzHUgndE4rH/DgRsxIzbI2nXeGIZ1h76ENHkzTHLrSzT0WlRaawg8eIQdsnAOW5OcZrUlewX9pOq
Dz0BZpQhqe+6bXWoOF+Ot8GtaaFayopn80OX+dhqFHevAW2JZyV/nfBBwfFnXE0dFlFBRYY+A8cW
8aavaGOPFvfbfmMsUFZaMKnysMfwzZ1O4md8RjryVxo8IHaEp+X8Gl7o1RTLyldFEjG3kNqWC1Hu
+SYkQbwiuFFU+o/gFEGoJtDhHXUcsfBP2XSs30c+P2LAcLugeBHmLMW5TE9BfK4pgR5e2/Dikzsj
kj7RCUq4svCMNdwUIkJ6ytZtUYvjegQOulSiAxu8BUgf9qjNBoHigHr0Qq6BEnUz6WlWE7DTURsK
0Ou+O+OHnJIzQUcdj+54TsWfmGRS25NbFdGK2p+bK25C4jzXwJeb7i7djqr46kylCRYMIoSyfu6S
VawWqnFaLCAax6R0BNqIXRVb/b8ZxApYJu/EzxQpAgJjo/iJ0OlcOWvBr+JrTk135pLn0QrvcE4T
V/rI6SucFakXfk/BzsjcQW2d1nfCyGeG2jfQqJCxhEPlayxPk5xRXR+fuTuK0qiihgpIGAJQy855
JWaCkLAOoP/A6doOyKi+fySz0s3MpAenkUOd6of0Rnz3c82zHt6qKMTCEBwtaERpmu2DNn5cgeu7
FNWFhPL3gh1IvsMYsrht0gbgPgPrEKft6sIUl9qBt3OB9EGetVro6/CLrvTIZcIErDt4o8r1nkd7
2wFpzGYpg52yjpituPAs7owCogrvpUpV6q87JH9/Z7rMYVhb1lHGrcTqJou3r3T3Q3NMi2PRfpA6
sLdx/7hJcgPyTgtOigVN/zN6WL2ve8HWVsxpd0AQPiL4Xt+djLHnJtTVxxxiV0XofKWYH8jvlDpo
dk+4qdgfrk6bJGBkepoN6UuDAtFVJOgvRzjk0Ndr5qfxKF9CLAwM/CIVwdYe0IxaIu+eM38Y7H9+
p3zKFdo7f1B+uFdre/2J61myuxV3a7ORnVp549EtNXsT6FIQ/oYBnSIFjQAh01AHwm+IPv+o6OWR
DZR0G3S5FXBoYXcSc1nOq7YH5N2Hb8h183E6ZAmfGAYY/mbQVG3oN9yaGh3YZWmp6rMVAoyk5JiF
oBwYrNwkab4TZqUGgX3xR31p06HlA3HFoSHMI61nnnrCmHCYKaZg38UtBzYXxUjDT+tbCEJBYluB
IvUdbUXOavB+4tg6GRc/P4hmo2zmEOQZeAN95GPqMCQbViljqxRrH3aZnC9xaMUJxuWvebR6b3HT
J7OkT8oM5CYbEFpAjRc6B5Rd61Ke5ZybjO1yj3DN41KAaUbz0qrDXw3RQ6FQUZDhPuD3Sd9Eb1GO
2F4w3Hg+N7gkNF7W1z3d5BPTvjCP2O7ue65ZVvI/wKk/a8EBbhbJW02zAgAkUxua5U4VYfshUviG
xZkPUNpCz4Zq36UqssqXw/tj0a/UpADZrA/anRq3GZ4BVn9swS0SgVrjQSpZjT2qIVijaVAmz30r
AT45A8dcD0/aCnY2J3sSSB6GZDE67cMF3lwk/wz5UJ1iIsYbjRHY0tMqWRRVfmUU71y6irbO1Qmp
ueWoN3cNtT81tZI3Tv/OgZ8VPzrY3hocin90wv28Zo5dsNTwL2lvJBAWGUKagjZ9TSUiTBVBriPi
S4+oRWoJjLPd6tn1TiL6DWNyUFiK6BwA/qt/QN0m4XNeVf6nCt6gswNvsPsPZBEN6/SP3Kp63aC6
RJj5g9F/mNhiKkkJdBigc5JVkN1GnBIqIZMi2HyagREBxeCcgFtWLa7jU+Xjkgl7en+ExnD1vvMh
p4VkQ0KNhsgLwnJbvFc80D9cB5n5mT2R5ZP1bdtUbnVEpeLStogKRBPG28aohT5Wf5bsG/c8IuEA
TxjIX9S85blrDQ5wK0FjG3vYlxrIuOBOKtZgApJZoz6NiMIEl3Kip90NXrCVabqdxsj/LIwhITxS
CqpAoChsJ66gGcynDQZkfLL0YjKHo+En3kbs5f13skQw2Mm9C8o37wo6xo48k2o2pHyXXSvMmd7J
Vrw7bdc/Shyo8PbC7USGFqZfVL1nCFSMGUP26gaoPzJerxHtO8ZBl4c5V7BCKrcdoDO/RWdx/vOr
sO7Z3ack8EvXsFrg+ZCoGlTfUKYK+xg3EpKUS1nvgzt9ttBS9rMj/WaBCADQjCYXDJ9N8lH0DrVb
m20XCQe2as4bVivirHNALNs45O60H+Ei7yF8GhIEHyJ6CqlHPsYzVTyS77tzqKFSYXC/owl1iBNq
Q1TCb2I0APX27qDrnYzcJyrnUUC1jp4Lb45kubycKQsYx/hz33Yjrxuwhg+pg1epUc4kn+SbDG/i
1cw55etyw7lr48UKNNh+YiRrLvUpyflQJ2tUj+YRICRAP+Nq/4rof/lvRgx8LfaYAZDqOuXKsrYA
cFzxlSvPXmMX89Um5bKywE8AdC7cRi6h498yKUVEO4s05fmmKQpNV8w5G2+S8bOd4pxCmQUd7VCX
guJ3KFEhsDsS3p4uYIgMU75gfsOuf+E3VAZ8usmK/N2ag8TCqu3HOBiNwSPbAWxiu+eSmEX+1TBj
fU49p/snkhfDtcLvVW0VclISq38lt0r0cu8rj32CpmqYkrtm8EfZ78QKLqhrT61by5P9oA/4pWaK
PWFIWvpYywmJucqzsXPBHqeY8ICXSpqNDTDTVxBA8UmX+vJr2d8YUSrSVr22y5niWlQTpZSdY0Z7
igCI0vOocbP9bbcfsqnkvqQlQ903Z+AoTSSlsUNQqMazenQy21DsoGdxEOGDRWtT8WL7TmSfJPZh
H6Fz1A45pntTxfJR1eJy3qmRbmpH7tMgYdSc3w5domY/5kSGfLe6peDoYLm7bPXcGvRpHClxAVwi
VB6wQzBDeXK9tTBvIQHYIIJxcomXC9oYLnu+0SN1Bo6FGMI0FhuOg6LnjtYX8jH1EMmjyPdRf/3L
UF6UFoWNXSoRHocRnBZos05YFPgNZ7ShVCKqQzktadkU9I4Ur4YaKjiFGOkWsj+j17KEpKgaJOwk
0sUnAHYeXh5xF5pxX7chaqmowaO50ku/c5V6eBTQ+90pkeVwIw34ha3BPzkbQxJH7TvD7Kv1W/eq
A0wz/JXONJqem2BgMX/u7bdL/2W+xd8/BiuUw9yksfSD+NCa0GmCkYpnOmNrnpjcjXF2mnj8MZO/
Wvx6YzslyG6BvQ0jd8bjIjjo1uL7N8YjUF53Q8kXuIKdGQ+3OGCYRAOSAbT+gMbiC7unUNWGt1Uc
OxaE2p0e/21sKyQBZxhXJC2U/0g7Juc1/30uDuNairC3DHknbU2wX6jf+7RnT7a2mEzGf6HjW8ye
jWmNOsee6Oly8DVLhL5GCGEEMRFLCgWTvjHUof25DxMPom30bgs8FzXrmOPtOTmlikL7ShD21OLN
a9CBPTZupyV0w27F3qhx6D7XYnxs0aKF0nKg+exsMA6cKIUb/pqjf2TIfqhWDhsnk1Yz4lzsflIn
DPUv85JY68Ojx7Siy0wfmv3V0Gpw46XNXFPsabujf7YM0iKceSQcljcLDw1BtaEZce/XKWQHRiXT
dvUOt0YeJmwqRTGgN436BhUt3c8F4OJ0Ay+zAdtI4JxeardlabRFzHOIwyCdyPGEnz04ivK1hmq8
8EZdc0RjhiJ08Ef4XEIghUixGER/48kEecDA3fHBDyU6Y2+6G70J19WcFu4HfgacdvV+/rV4bVg9
rO8YUlgTFzXW5FhVyxqzWPZ0dJnhwazZB9jWihqmBuAZBq3PX/BzDZycTO+bB90HDWVoParB/7pP
0LfyOftU0GA1Pda+nXIpSmmwVxy4n3c3ZLJGSE9MLKgtugX+fDdm/z3hhLKrZx1a7Z/FQGnQPovJ
n3P2Fj0TLyCWfFOanfFhSD7F2fn3RqaGN5gMeKw8fUF4TJweX4zBiKa07btc0Ai2zROdFEqyh/lc
4BPH+CaU4fbl0JLPYLhFFkigF0qTDyHlg+/AdEo+iEodSs70xtk79EgTGY/3p1M6Q0+2Fq3D+Ow4
SPnp8zJMG290q/hH3zjkBNejpMHfO7pTeKEw55SkEpn/JkP8pZjLii7bQkcNlsUDda5PyE3DgZhA
lTXvBPHFG/UU1BhALoRHFAowLwhPNd6NNh4DKEKTh0Oznv3Kt9+kt2sJe/i3Xiv+7BDposOx/MnP
3ArHzPvreAd4JGw4jQL9+lei57xCmbCVpJtwCtOX4hmJ/olMgSZ232uARXMefm7A1mUPenq84Q/a
PaIp/WGSZmbYYRU5mnaD6h95gb4y9cJGae2VyK4/5k39+JzeBN82yyF4To+Cp8RijKByPrKboL5h
aC34BiefzodJHISxz7iZ2nrI2+Goii+28QgxH8ZY1s6G6zHFr12pMhoHP3AMGw79xifFU0fsjI3b
i33Nn5ROw48VJSt9w9YeMymdnLK6U5K8w6J03yHcTKeMO2d66lRjJ8hA3GqcvseRUwj3eDMdWFgw
TOG3HXFVhc+45XxxVHkcAcMATXLIt7dmKTDEPcBvBjvHFDXku+BVfLzXZGCjw1SwiGIHvwPEB9hX
sEYQeNff7eXf50LzAE84gQyZIM2C/stxMUyvj/lpDZvU9EosOTneEGxfFnRT0hbdjn5mNcFb37Z/
ePoAO53+TpJ3+NQtMrts/diSnTmf5f1H0nuqlWCRyjuIlqyNqOLnuAjp4GJkGCOTlhtDru/sJ6q9
8+B/JJ3ZlqrIFkW/iDEUEPSVvhXsmxeHmpmIiiKgAl9fM0693Lp1TpYpEETsvfZqQojGSuZq8mwC
Xwp2geAqZS0yGRmHVw4mVrabz+6Lq/V2J6HgIFNKxlsGYRDFBBYsqin1j3kuPqC6VWLApFvi6BaO
+1QhjEpGifjH+4hTxG39xlQhfnERD5tKci9IEspmeWF7+icIJiz72G7v/m1NSwl17wBN7RHBaMs7
LKzj7q+Y6hd7AOEa4gfbsRG+1i1/cV3iYQDfVfuis0eV868JheLcY8GvQ6vIYS8/sMU2DrLAo4ew
YAUX+CmqfTBiXLu/D6g8wjbzj2H702a5ZzB75vXxntZHLOH4MI3bOW6t8dO9PgSZwx93PG1tvX8f
JUM9QvsQHhzYvO/VY4zAGFcSb8+oHEbGdUcRjmzxzvd8BgneEHwjISPhqcOohde8pZAQCYzynqIk
vqfIjXisigPnAz0mBPzkRFOD6wIcnQ0HmrBG2VMx/v8kzij+EJI7bxdCMp4QkvlNDSxDmlSBvkfj
AE0Ky46EO5AdyQDfwQqa3ta6IdU2ulDuqHE69YIrwpKfs6nige7DGc1nyYM4Hu6UMbiYtHjb5P5B
UF6b7emKgYstlAcQDXsGbf8qMfaM3/GPIV6jmLJn+9JQmhM3LkiOiHAhdKCZzy8m1gUDDnG+7XKu
iZOV/8NrS8GmCAUnw/DtVqLsriw0VWiTVlD8d5TNhLRdAZpBnQU6CLr3oLic0atMzlskmoiUpNT7
KQF/IB5MEPRiRO0JS4IJZwF1AqFBQlHgi9vZ8SbwIkHRRxL9w+HtLpFmOIiVCE+1HLbWXJAEAapY
K3IgWPxUMsjLgXCfuPBZ1K5vhhY69hDW9oK1H63h3ZSnXBxsZl8k3i6Xp3i7Hn7d0RI4R0hzqXXZ
2IF11+HPEIk8NMAGlIlECVqkF3hKiKhtgQJaqBoHLrwbaIMCc9hS7SKQBbW0aZ6NEU2755kDwwRH
UxT7wQr6GU8tURXLrlAE6WeW+Rjaq3gfUTSLt4w74aPpwW5mqdqjD4+gW/EveBjx5DhLPh6XiESG
hyjqE4F0i94EdAeitih+ARUYY//9A8yGGNWwAmpKWdOf54E/LwfcZQw/WI3r6gyVYYJ5TQ3AUraO
xJHP8wRToXVqoq8e7pO3m+19ijIou0BvkMs9iK1I5bc4Awj1ykskAVsirmiF6M1RgDwjezGj2g55
P+hpVa5UMWROzG1Dic6YgJ9iJV4Lp5iwahH5ayWItYCz3r0pABwAM7FtJVW6xOAgFnHzdc+LDMrT
+qxbHWq+kMfw1kCZ48uxlCH9ssb4dP7rlz2zxGw+d4BGZi/7n/Ibv1wLKikuNMgzL2bLlnY/P3j3
Hgs0bDhmEgcA+dZd0l8IHRC80YLCFmpfIlRtrDlQzNDyZFAh6CCz9b+U0tdqCZiROHE2Ffpji6nM
DGDrNPMeMBIEV/MVAr/FfDNWazLnOGF9imOacs1bYsMyOcdDjmhbW7pzaPyUhxOEoWwzMf3vVWV8
7t5VjH8u+8WPjscmgxPgl9LEyz/86T5reHsz4GjoDS+HxlD8Qt6xtRqj5thyguSADttQ8H55cEip
SZN5zU9WfPXXazFVpH0zw5AHytcEb9A2A8EkYNYE2GSvqnmwwCngisCTKbf1I1YVx6zgXiPk3+7b
aI/FCBcofDb4Y/ztZyUJNrzePMNsvic1wCyEtgsfnvScgqJv8D+aJ9UQxu97zqK6BUsOVYeRTIFR
yYttStA75/MGcR+L3o9VpIf+EmkCPhti1KRHFxdAkK/LW8rAVkBHjfPWWLyYPhVHGJVsmCgOiPvC
INxfTjjl92/m6DknyqdmBbOCKDfgFeEKZLGhlhISeHYatMkvcYgMI0R8amfs99q6t6ih5DvrL6Gj
YROiBMZTLdG+eEi1NHH5TEtvKz8dL2mloJ22QXGFkTG4WFMwA7PCabG+2MPAnpaA/Ec7Ol9PqbGD
vna0bfqfkZ3SxQHjH/9hh8cdNA3hp23CtnZzk3ISDMvnDmAk599WOGh7Om3dw9Dg8xrqy9rYABhi
jgaE65rBNKLnazfsI53g2n7GNDZXp3DLhlYAb6iG0v6x/tBNKjHMR2fpfJYJMWQuVFotuR0S/eYd
L5A1DHlJP6tB5GaxilEaP5TFNBQeadX0kNTnvl/P/GXrqZRJPLDhHHUmlIw6Tjru1/LgU6uTFU1R
7I2X5zM3pwNfCfiiEFXsSG4dRiQMtiL4c4zLupAJh2nrLtOKll10x/S0AvEReONicGIoGzG/3Sgz
lebL9WEM++ffYW+4/LEZQFIyoqqAFXor42K2RIVg8EL3DRTiwky/b+y9ME14vthHOVO4KiMVhTA+
VW7tXOANRsO/6JzB2bBJDjDZK3/dxrisxSWXHsK5cM7WnPjY389/i1hodhiEc2SiNGQtKQKzFrZp
xPGwgoWZ2inzWOJX4SkWY2gwMThqqT4LbhFEjAeNJ6NGdmOE4MnSv56GU072ySwyXNEUfQwFlWuB
iJGtSGxG/GjIPA9iPsc10psLZGP6RM6Ma2ktMSrxfx2nroEUl0hbfXUp0TZJOL6flm3Ijjaa/6ap
Epf2Zo6bCa1c6ONv9IoiVzepksVXhwl6EYfQhHbI1qeHZSbQA3NQ2Z/OTA2WkH+6hQ4/ASm5dpQZ
m/KDprwU7LTPGh4SMoA7isMDd0BYrY2P+/Hf0MKfaMT0JhNyRfGbCACYAJjk0canGPF9/+D9QvGd
dynP892wvE0YMt3TuEzMKXxumv85AiQKAyEKxL3D9wUFLh3ZuoLQ51n5uyOUtACT7oV4D1m5h5/i
6jY4mZ3T3dti3V82XHNmnC7mkopecJKf3MXGOzdBiiOTDm9NeHcB0IBvFGa349ZDzXNTaZ1Ghc87
atZbaR/tOmt69TRnx+AOrskXpoc0jFsYIjuMps1yzb2YDs2VYgevJSO4CytaGNqizcVx0MaNAufy
aRUMV2ZeM0L4B/18t5CtnuQ5TNWIC9/yYsynguYyZPTbHo9Z78iOwmfAI+GQDfon06wHYqp0+sAU
YGQeoaIdQqaTV9mF6nsxI7JbwHALuz4X4MKKffuGI8WNWhMH3Zf4axVr29uEbhAxR/u32aAtndh5
5jUPD2hr1M3xyYd78ivo7jrJ6Fa/YVd9uYzGiaFUcfenj1IO5hBW/KqW/kTfR6veYbFNUIRNDfNv
VEdRi/x8i4ecNQqTvfw3EFst/mX0/74w7Vnyr1l43yHiDgrUBolEsxMvsz1rnBevnhhXqLk345yv
VIbNhgwwvZJ4lljI818LKPE9+/iUp1qg6fheCqMm5cQZj/eSkDlTuzdbhuK9VZUoDcAUBE46djkZ
EkcTflU+iMCJgwsckPGYbDBOoW3R6Y1LvHlMKlUh2zx1+HWISi19+HRKF7LXVLdS7Xt0jQ5wD/Fd
QWopuLpXX9sXSFsHHGsoidkjKSMoug6rNQVWCcKVYYHgULvG4gQ6nRTukhA2jRK+gKCO4cvVlAaY
ilJTBQI7vJmk4GxHy4cvn3FZcuAdfvG1GeCWw/4T+Lyzc/+EG9fIu+TO4/QPq8lWvLAego1mw26N
pEXsR4m2Pi2f8fI9O+GmCDfiPWfrAqpM0yZwfcN5BThnYt6Xdo59Ttn9zTcFDD/BjoDUCbETiSW8
S3OYBLsqrNitDhaSCDNlgQ07ViiQD6MKAYreh0GkQQuqnAZgEo0YvJov5ADN/2xwniTkmInZgTeR
tcVNqO36Czdj7ILht9aBIZz5gd5/sT8oBUUUOPsltSIuj2IGVNvtubEmMOBnI6u4xTCQCbVpVhAf
mLnidYMppLJ42S2U5WHE/5Ivdw0y+FCL7mPd9OXbaBHVGgqTuH4OSXvVkVUAwQZGx9uACvuDaPsb
YOYDJweiPdqpkcIkBoU8s07+DBT+4lPutDw1nHNIO/t50DvEMdXPwN5CevrgDMmjrQB8DLx3ZuFW
vkGeoc/SDQdg26aYeqMVE9Y+wsnuJdphOjF5zTj95Os1b4TAheZ+zBx4X5tsyTxaQK4lUh51nZwQ
shr3n384A1O1wj6sgKfeaEhruznHWzo2iCrbOC7TS7qNlcTag1uYLH7nZZ5Y3bTP8RPuk8I59j6i
Rb8/zNPEGNb+PwpjLNyJuNQnpeXPv4G8oA0GTW2s8PGHziYslgNmfsIp40s0r9H5F2EGjvnKPDOD
xXW/CKa3FHpI8Of9UB6/vfUESoPDB8LDxZdgNp6GlOrNGfUEnbfzxosVpiRp2JTwgqVZwyGhqd/N
fj7cd8hizO1G/jr++KIqFKPDA6+VZIR/WTJbY8uM7piiu6McjK0wu/CJl6GlIVlOioJWFv9PbuIJ
+ARWkpm4c9w3hMzP38u2sxQwMSMp0jVpodkcuq8odQQSd0j5Vx4O+8oXwQvHWgzZjdeTMk3l6BML
HlSUfZK9T1hOij6FDUDsUb6RNtjPHo9Xj+qL4+xFhtJt9nYJkoJi4fC3ILYrfkHSR+9ZcguAjHE2
XY6Dg/sGSwKE8UlgBk238U6Z/w6Sua+uCo7uVPNdVTZ/OZ5pSMDB4OGJbRBrubsRQ/cjJxTzZzeN
bh/DdvEwoHyi8k4wYBAab8EqQFBuE/62YNCTgHRRe6aoXPlhgMeO9ht8oGTqydhEMN6Ftw2Al+Hn
v8JC8LDGSbYV1+4oCGLpOXvmyEnNYiI+ksDDPwgh+d0exACjncZemiOzM7FS1NAr8GH/6MBH+hQx
CoIcySM1KfCjrXKOBQqwFNhhAnDkrAmHbywANbrbOU2BmGDxlA8r2ixH7OHIxXl2Tpkme+j1bKcI
YpOb7Rz8A1AL2po5YN5H56Cfk9dxN1KutNqIg6emZDyseQDql5FIQdAZxnKT8KRqoj/Hs+kxtAAI
uKf6mcehUde9p/BahO0of7gV3W6tWdtKIG8AafEVMKYiH3ZgKxZxW5vTqf0ATSGsFzk/kiFK719l
nqYPo34aG0JA+OVV4gOyE6fjbdh+Nct1CP3RxfjOH55YVnTBZGD90gpjKQIXBkTo4DPwk4kyKdz5
IaII/YCZjqYGHyV0U/iM2SMbUN1z9QLD1VrU9MJLU/uhdBe/iZW7BaNHupZGY8NtZ4qL2O7Mj40w
7xQA7DjCOLxhOXDO4Y8iBGsSRzxod/018onBwEps5r4PSM97skvYvR5J4oBHijny8yhQKSCbAAGc
2L7mvxdyhvgiiD95HvQre/acrTXe60bJECUB2RIfRPdwWH5RdAZRdFuOqG3GxubgqbkVubDU3e4H
p42PAVwEKqHhKcq6QBqo8Ea76CHgYFhiXDT/zd+MiwqTocW/UQT+srSK6vqUc7xxArpY884LJm6U
f/EvbwqTNcq/iWmMee8pXNkvmbUcjH2JFQALDkPj+e9jw9yK5ogjXPmf0A5Zkmwi3hAmjcKCGG+a
98yfDGhHGX1wRVfnw+9gMETETCQnG7W2ORNZBZyHNJSLqnJrepTgkRDtgUjf/PKmHCe4H6Kb4w7R
Z71Fey2AkVg0BB27v9NjT8dd5ZM2GyWgb/k3uxyit6Sod415slccSq5yaNPzsfMljpRcL5YVfiDT
DQDadjA81mBjIHNDKpN2gVh2I/qDaBcwDQcQsFHbPjmn5667Kw27MYVhAO05wNB87tpGHRnprwyH
JSXjkWVwMfdCXPs9JidcfdlzF3OKbDcauaLDKDomcMzkNjh0g6Bs5VkBUJKc/Lm209IHvQGPg+W1
TE4xVYDYBHqsmUX9IrOOnrDbsaTRlz8AkWDT+yblMY13fNqcavFj/ApNNvvTBPBwXe1EH8hazfn9
7V9kYOKCDUjsIAUXYFN8EgUps57fcYp+kzU+Z0Dydt8u6DevA+2RyytwBUAXjdfv0AUnoG8a2W4T
0jeBGe9vGkULjwSHm7l/cDabwncjppJ0ewKLYA115rIQZzfL7ZLuwYoZrTHqwsgTJQdAs2o67xUy
ZT4FxlVDIuojt9qIjo45EK/9m69JeSB6zoY3ZFLbWmVs0f69qDAm3gx+JrgjaWefM3ugix+Rg8HY
jNczEZZs4WRRc6yaY0TwqN5VUz6+p7jZAoB6FszCBToduApikMJ+FkK2EbcGoHwis9W+zD3PZszM
035/iUvyNgaBjvREhNPx1uM8+MEHgvdYZ4nRMto7mxRsexpx2jia//uLoJ43DUhNHG9iPvQe2+WY
eaV4bJxpsRgXPs/PLZsJ7b2YpVH0FDYoZG8yiRAHtrYjwUpdsIAgFDYcrveHMQGeEO2wUIHmRNAx
rWZT+yVFq7OGIJongh0PLFy13suyU8fL18Tu7udRSNKedTGLyryzB/r/6HUFmcHvbJZ7N0/xXrE0
bbzrw9Mpc4t4ODSHp4rgO83MPslTRYoQPZKxJULU2jCfPZXwqZnXRaZNx/zzPHQEr+HiNkSO3bwv
u61ubkqed0FYYO+r6288zOHaLXL07VLu1FAZj0RSH0XvwRFLFiX+5JyNGJbknmhWdTo3NmebBEDw
iQ+/d5yiEt6QBLPqK/fhyPbB/aDyR/lrPRwmkOof8Cje4DmJwLVZ+ZBlOKxfe2zGTJmonToYT3Na
vB6G7JNwLLxuomrRXoxnh5WAAI/EDk+SZAT2Y+eBOCpglpAMp/rED0MVZ8/RmLTizaZYz2BZuPdT
tse4gckHTpQ6Qm8clCCs3ueSO5rppfk43sPLwaqGK6qYN/sdu6k5dDOGZTCUWQxDLnV/m4lgqYqX
Rkx0YSlMpuQaC6kBJJUWqLYEsMsD7DMimgx0JL1ZkUVzczUqQ9gXh3n7DG7QUZIx/MyL96S7Hxvt
gHyqj3DeFxrkfD5J6OG6ynmt77AbFIZQ8t1qkzE0uToZltiX8rPJjYukfNwNiQGXwhulI4MEo1/W
eXDTMLWc5iGl8yiU7Sf2mZME88xp77yEgFPDIUrUd2Ibx8yuM76dpwPh8JzpYOKBzVgqHLtf5gal
oM7Bu/b77XNOefkol6V/8kc37rBMVtz9FefP6aCzlc5RiQUXkCRMnCFH99j/rRYkQmPBTuzDG8zA
mThM5Ov92Ff9bwqk1VG3Uk3Sma4vElv/JDx8DY0Qt53sy8m/hK2QiFRrNL+eMAbl1AL/hP+ZZ8YE
Hbr2Q5ijO16U9m9F0CYUY2Wa2aceQH/gVkhrXKyaSWzDFYA6OpeMUqCB7QErAChHTA3b2BmvB3ZP
CaaBX4fSvObMvHnvOc1O1syLyUZrTgP7w9ijQ1cKC1WJHpbwpRFT5YmNncD9GlQduz7mrelryr1A
I3C3QUGI6dFWlbZqzkQPk5s4tkYE0lK2o4t9YHYHz8nU7X+LCTteojlzG0YXS+vjHQKdzRVw88rw
gIKMEq6ZCEKQGiR1/Ispx0LnR7v4ExKY5TdOj7gci0ReUcmuUqwo3jhZ83QHwb1xn3+EcVHchs8e
EJvgjS9cnwqLni95dsmXVr2H/KcMBbyWcbtyu6X6gmyyaI1zbbX2fUoAG7XEleTaDzUJhCm6Y4Wb
OQF8OQwFCYb0oyFRyqds/mESnbQXHOJRoX/SbD8xK5760BHrm5RbZ7i43Ugh7zA/KbxLgx+I8CKv
wowEH6OlZCyINKyi55+UjBzmo9ggYO0ELIQM8cZQ/lJZUgIUvupgAOAui8B5nsGupsGnR4dJZVRr
2RlYn3nrXhXnMxtJyCWsZ9Kho4flz17AXYW1QBIZr5226OGn5zm2OqtLu4fi8Rz8paW3qSWcdJD8
s9Qo/vS38cAWdrK+0nlwC68fZ3SPb7cUMK9SPPCaShfEqgpMFEoKicTEXPNXDFWh/HOg3J/e7Tat
v/7rEnzpZiVLQdZ2ceUVVIn31x/zAClkSBHPnUxx6v0oeolW6wEWxHStI/heh8aGfeyHaVCQ5d5z
nPa1+xowq4MbAJdBJvVzApzySnRqxhoBuX8hNF1Z9h93AoLcOVgZN5mLmfWIHLfrKj8+2R3Kdd37
DLh18dA45pqoHPs39l70t0fZbH7euA/oilnKFJDwNelP8FYzDjmETURIl/jt3VdjNSlGRKzdiO2T
SDMyWwkBDt8Z1jUs6UljlZkX3qEflu4F+grcCKbQzz9m+u81ZaCcOYp6uk6E6wUOCDh+4ImGGMDM
KE2mOHORXOlcDoaF+QE2v7oUVFHJpAVa7JARj/ZcD1SkpH16GLgSuxqhR733Dr6zjNC5jw8DF95I
9Hw7DQbQBwG9KJr/5jBMuB4ueYj4ePpeNynFTEy9+IH1wKaYi64Q9sN9x73dtJ585LCtYEYQC9j8
HfDDyMJKkJshPwQ97deaNQvSrqatV3jl8j0xJWyWqCtoi/70B3dDT9F2sq0yOTP1pNzpaBL4hSRR
bDIILGNIGfgej61SnDSiVHO5fdi7du7Eqx7mA23JfE05T59HfiVoCfI6LGMOblk4pBuPxNh25HH4
437YHbNHAI0HFt8hqvfU+cTg8s3I9tXI+YX8d764EBwPNkjVd0b273Onh1lQJg94qTbboNrHZU0c
KDJHqLskgNw9OBT5FBMg673wLph9XlLsxLbyX5kqoSYZj4VydUi0FYb0DU4gnARUSWHXm5/0FQ92
vSehLbFqFy+M14piFpP50bZlXyFJdsmZ/cb7wWxHdnlwD24xHcLqQBmFe935lvuICAfO4/y+evr5
vhyM+ekvzkYxK0trVsXbeeRr/e0fRsFY3w2V6WRJ8IsvbAnCi/z7upjZZIpCb+A+w6dz2BbYmIKX
JbBL5ADOPYR1OCq7XLfUFgwM8m+LvcRz7Lx5xxXvEg/TbJOv7zIMgcq33mteJImUt0DydOihYW0P
/loLH0bc583h5uo8Rm7J4CjE9okYNMXCkp9Ft8iP2dU8kZBtPTfXWHlG75MCosHONGRerGxLVJpE
tb6C2uxWwkTtckYI5mgcmB5jxt5pcovqF1dy8Yw6JJ9mI1yLu3mrsB9Fo8rjvBjvaaQuH/sP/bca
3RLJH0xZpPi+lWOvj0qC3J42S5yShFERwqk6uC9HssUxiwCNOyAX7rfAZcul2en+SCwGbKusazVr
WfNoyrdNKC8K+ACUHtOW+Ff6g3c0WFOwJc9VkzOMzIPCwzkrbOBpg2OTYE4orpuvbq5kPmNx2BzS
z9AGOb9iCvP7IRCA+8VUsLVfuJ2JtCZoosTM+z18EgLjmbjkBovxHvU/6ly3YDrjejQyybirYU84
pL81SBAB4kA/uNdLzOUPR/aMZ4FBeokvlEcBdUesaY1jzK9CHG8R/XIw/I7tcemqd1taomTlLb1h
OnOwi01+28oUwHpHdrg9GtmV/xp4E7z8f/WQjAxoIsTK776ABmnN8uOIuXxDqQo4tTs8WZnXMr9d
YjilRMWRB4CPGF5hRWGpk0WPdKwVxuv59Lp8HcdBgcXt8bXvQ6hTtz3OxNpx0Jp038XNlRlklFEn
rZWXrUEKC/OeCEGDqgzrEnJ9S2LKYS/qsj+ZDhBWb+SlmlniHWQMn3k123alEtPtlmEJPTYu3B6P
JG0NHMWsGy0qug3WP5u7f8HoCS6YNiUBDZsLRsYLtktkhcMfKvPh1c3phnkKHTqUHITJHG0uDjy9
PpSmE8RtlCTQFWBGeLAalpUzAAcH6Dpfl1koTjWl4RQWPfKhtVsCWB7+aIkXOTW/HA8CQbsaRrJm
0HCwed3dbCZNn26zoJYRtxVNB9lPk5oyoGaKvs2m3Z/unMZpl8jaKV8S1/AOnjst7BZMSZiAN8HH
o/pJLs5NEnrt1X06TlC3JfSN8ohOrHs6+ZPA7DYcxUy7K7ufFrjGK/P+G6lkuvZA49PnlbjflDvM
pH3wmbVkRwI2Jz1BzKOwUdIx+zB1CJPatXp3kaNfbIEaPs6DGZ7GMcc2+6LolOlSnFtIPPEd+ju8
PrxYSPHttp2Fo8CiIXYUNYDZm7mppbB/hTcVq6y72uIqPqkk2I20AISIsA2vbvsx1DL4xD/0Xh5H
ImQApv0wSODOALvLL0dZqLMbFfoaTJ07WvyO5g313greztiY6DG/RN+83MMOXEZp6VqzABxlZIFQ
tBs+fTAyaYFHs9aul7pLIwyTWcfVDWOysTvGuuRrMUyA0SLskJfj3ctVjB7ZTM7mUpEEIhH9TslC
SeU9ADx1KiGjiE+vtaSv7kzkMjefV0KkTZUx/mMiNsLu9EcNNOpEgLgjB31NOIPkXIn55eiELk87
8nO4G5xUNcM72WyjjEKBg+K1LmR3It0NiX2oDQeF/f13SEGMNQduIxhSNEJjDKcu1pf50IsWa0Tb
6FaQByF8ZgMXcBVqDyuX1HDAgK/9Cp4P93XsGewBKag299ZW6KroxLwbq/Zfw/HHAakO/eZCb2Hl
dy8vgrE49nJbAUVT7aFFOP0EgBlGZYx50cPnDcYiSralCfv9o4i4LEsWhmRPVGw4ebmXnXi16W4c
9RWC2DqHkfPY3WbkXqEixsqwW12X37+iNwG0e0gEhTVS7frhZlBPAFm8rjcGKziyvRZcx8aHtz4g
iP51wxwPUmn1AQEb9hbTU8LIBRwFpxsR8O8r8yXIGZ9E+ZjNwaLa1yJl1slGtvyiZ30GrUef0Xv5
TIItd0+bIi5udoXTGZNheqOJna2EPxZoQnuqmacWPMrZw9Er9PBBe01uZE86zff3Ra/5ToYf51Cu
+HaqavWKN3q5X5V+gkmvTMmNSKM1J1gRUIggv9XTbjXRsO+2aMvJZWIBn1of8ijuphf8wSFxXd+B
AilPK/BvDwetdd1mq3ZTY28uPCPLhURU2Kr3n/iVsfiSjC43VldK79RQcuEIlJ50vHT2lbrDNjP/
WhkjATmI/nWFDAPQFNxNAS9tjEGiuNnBA9jJIAFnu+8bbLPasL9CgsCKEE+gKpQVa7wE8FgQXauC
w3/e5iu4OPQSdx2FhV7AQjoqZoEqhEVEGwRPHIs4gse9djOyzzKqcJOHBFBc4TtKMR9onIKJujxE
Y0qt3hOPzPjQr7G4tl2gYjn7PNJi0P/ieSnaHUpx5ih0tswh97+q3dKX9P4es75BIFjDsTb0+Q/y
WYWSyuluDtnAtp7ZejmbMO3+OayH4YMsNpbpbU97+SMwds2T4mv4sTVAQeTTUQpd0r38jYI7HMBd
cyyWapJH+sR8PgDlRnPA+DdpffOWr9NazSIzODMgTHCDCS8f4A8ouFpcaAj6JmQKTZf0wcA5skez
o5jy9us0OC/glf/z6XDOYqzb6qbiwhYwB778wPa1O9POjzq2cjE3KUx9Lx1btuivzcGPpfyx4o10
50CcZv7zAaFhG3BvNs7J7mEo/EnK9RUodauC9k1sCAHsu0xeQOYGwFHYTSAq2g520vp680YdJlbh
1yqwfd32QffDOUEa/NApTxnHCdhJCXIQ5LP0wcrvXN6rBpY2oPnL7g+z6uF8J+AjueJWE5rqi90Q
QkI4Lb6cmleIcY1KWspq0iwnnqY7oAR1Z43hCdN8QWkd45AQXfwn0bJ/NDTang1XnVWVpT1cfLS+
z99JP332nrbCqgfXR69ykGeB5GGI0ThBHaKGffg6T7UBQ6PNYlE4DSWJc1keSlNDN40LFGG94Px4
9Jgl9g9jd7RlET/nT5McIys3T8UUPhpFiGyxfy9fJDRSbzCXcLBhdmWK2p+vmc8fiTTN4ieN1sTI
fJjFvXfZtos3A3SqPGfwV0XZ+vNwrrKhnFtYPy0vw8FBhoHN7QIZckYN9yeWDXvk7sGsqv+6LVNM
JCSXhHZIjRl86w2j4d5/A1FJ1hA6Zj/XjII2gwe+VmTrBuj9RrXAUSN5jUCJUBczRABPKoGHsuix
VvANOnjLAvTLqnE1OwxdcWoVLqUDDYEI2/KEiU4XYK7oNOEzuI7MtQ7LpD3lMdB+dA/l8xBt9/Tg
PCXYOo/5M8EwTIDO0DuZRPbgMS93Yr63lx4YyL+npZh8YIW7GC+H7q0wSxZ50h93Ocqq0bz4zYMh
9apKl5GMpvUWuZUBWYx+mhEkOxLb0Sgq1tnpDk/vrLpwCzMIwHONtoqjalCdid5mmzhfjh8pra3M
JZrrb5JQVD9qXz8fAsa+5nc3nL23MJy4Yvi1mU3d437YACdxxf6D96VqALScudJIDynuuSI9pgHQ
qY7drrJgX4WqVT3T8SHAZ0DHXcIYuXygtsVNrwNhEAMnMGf4Rbeoht+LqYdRjk3U0oVNEOqTTPve
1sG3yI6mLCNsHK9L+1t5E9gaUC0gV4YNdudGQZ9C54GdsSu5lEj24GLoDAjrLS3X8aM596fd3r1v
9Fp+cKSDXQGqag3ORZRFbDjzAyusW1GKzK8WB7Cdm5hK47zs0K+6I8h30zdLVYYJKBvX1d+uS3K/
A9wn48FQKZO0gQOrL6JJQtJ+dQu8nK4X8zItaqKtP1MPKTuZxuzW1w3pDjuw+UxHYnQtcdQM2MKU
AGZVerFnPxLJN2ZJcb1nJupKsw9nw/t4ulrjSHF30qwrsHk+u+898PMO2iTGmxfdujPaca7u8Avb
y/pOYvdCTg7rP87BBse/F2uwmMQ4RP1qRsSRjevnm0rCPCyGKCEiDhkGxtSX17Nk0qZxIN4JcWzn
9cR9+R0Gkj5Kv7AG239HQ0bNVFND2DyOXNOuusPOKP6lbyuzClHT0JisHrn/wZAh1UkNfy8fYMb0
zw/v+ubbwLaWfpTh6kl4FQuijeQvYxlyZkelfVeTZkO2RovYAJBlcBo3ybdJQEDQTEigKw7DBDmk
oWDEcJu6Uj+XJe/AkbMbHUxEdYMt9MmDOHsN9lg8fR/3WUNDVbbrBykRt3TU/kxGrgIAtycQ4bdj
kP5RPR2vp+FWevGeSiJS4wm4heJHC9726IzdIAL13qe9Z+O6wHPQjhqcSxfXZp44nof/XKtlzoPP
LqP1yPbC8xelEg3q0IGpT3KMm4UcACx0T6hzUHxCPQ+wGV3BMBJgK2cz4Ad7qfVgLjuIB798azkg
oj3lWi4SH8gBNKeJSmiAOaLdomTTEgg+X54d7gtsBHH8NRVWLrYzhuXIjndSJkxShA0v45THDihy
Tq7pdNIaNZhQKhI5vy5bqUGB9FzL7mtON33KuZ8Z5I7Py8rJvshmiuxJhFd/8S6H2MjkinRbPjcB
FXuzC5eoQimmZd6KfJf5mcLsRxzzknGlj6ycd233Q7eOasIE8Gku/NrKsShGOvl6Ckjzc8oyH8rL
dVH/wkCFA0YpIL6JJkUKwZIyadiYmhsdPstiTPBZgrN9/yDtyTidHjUgCfsqBZkWTg4BbjhBBaBI
DKxPGuPP1X1DJoLtwVmRWWrA+Ef1dehFLVPOcULYDP7AlphTv1yO6fuJeFxOawYTk+NtNQyRkfpF
tOv/gJ2NbJao7j16wDMpa0v7u/+0Pwf/nFyfFhIud6BaKsPleoQ/rP+adkLsPSJb8GsSf7cYRLiD
IlCfD9P89MRcYLTAEUg9SuiEberdLOgevK+KyiGnpbpdehA8pbV6g8baD4M8c6efzi7LVAah+aP+
PjCjRzjFvllbpGyVBaRPdIQpYtxmPX6Lo6O21CJREYTqC+mw5fO/X1Dp4vfBLFTihUeHBd1w6pwq
+EOtxyPjlQ2+bvflCFMRLOooiwk8AQUymEY6YMo+GzJ6wfPLRaS7lf3Bx4cqZ+iYN1E59OEQXiME
DKqEzmh/rgmEoN/7wXnF8/MzVYIuYfc6+AN/TAMBpWjg5wwvSE6G4N0lQxiefCdL1q3PgkCOocno
Gr4aczlT8l7HUQSAeSrJTGjh9Mn4ZitB8QMxCbZ4j8UBJNcRmcsXYFJ92+Pz270sqNM3X+xdfe28
Pm4VDOBqBa9dB8umN18YujgMS0mCWlLfXZ7+wS+/Tj92HieOpMfnKiYaVzGq/Y+k81pyFMvW8BMR
gRVwKzwyyLsbIpWllACBJDx6+vnoiRPdM32ip7JKgr3X+i1zpPSIVnr720zmTC5mGpr7IT8jCc7Q
JKCnLvHPt9HdYV5//jDO8wne7mgeegJTGysLICTIgIpQv76hMsMmQUpPMcDXF3lIXQOZHeYysmoX
OaNst5vg/faEVfFy7/aLk+lsLPNt/ltb9ZfgT9fkK+IUl1YkBWjyOs0Cc62EvNlG9EqmZf434Qpo
BHdSW19sgjrySJkph1H9xgpTN3/FEcLKtG4j/fryxjqi9xWGA66pEsZUidLhcroH5N1KIXNQ9Aqy
VbIyThU3BEMBIyL0ihZKf8ofz9z7Z3JKVtify8N99f2LsQSCSIeokPMdYT+9I0GH5e7bS2yRfMJy
0S5kxHkKCZsl8Rf4iP2XS6rMIt8+QvGYRXT8oMkzju/wFSWEJWbucFRAlUH2MpeDONDtiUPTyYz8
hKUemCtz9VwYG/rQUkIgcI+QR7YnAqdhPqJAMiFZLxkpCenlvmX3ndmVAUDqPtVZAcOoYyteSoR7
u73Dp0rEmKugTw4HblyyAj9gMmg7lhlXvupMGrgVtyWAESvyuTlLmN3vc3n7+JPWyppLEGeFUzrC
pQ0RBj9npc+9W50RLvsybxVy1J18flaWfBZKS99MgvKoL9Wzunq/7BYwB5h8PplTECH/q0gvgQXV
LTGSIzXK5vpFo9AWMYKw78PRm2967+V7ybpJs888Rn+UB+LJXFfz/8YcNNoKaZHEae0evgob9nWG
+ddhiSKyUAi0gJgNmEqihb2HU0W1l0OQPZyXW67vp3rdROVFnamzepFF9+i9EGfyMd8W6zJU5+1S
+snPVrkBtA2F8PtT7b6HEsL3ZJzek2mf23xk2Q4GelU+Q/nE5wkeh5qOgX6Ypj/DSQYW/X0cEsYw
04rnbB4LfQPC8GZ6llcCkFe254a4MzHd5BWHzRYnFVN1cdSBIVbw7WrwPKbXx7Xln9E6tOF3jfsd
jfuX54pnzeW3PG0Jo3zZoi2EHJiym/zLd49NM5+cjAhiDBbrYJARv3jOJnY5yil2ylIOxhoOvJ3B
xDXcx6xeTlyTOc1cpz8aai+J0FO+he86Q53OQHx47RKOt8cyXZLIiSukxr0+2IqV+nsBLTwxcV65
eN/MVXqLecf2wr+nJxB6rv0z51LwPEnb5yn5K07vk+gZe+DZ9ynei95kAT5c/T04GH6zQ4Jb8X6Q
tuh8WXA0kK5mWp7a3zf/s+fp43/P+r/XdUBxSNTk4rGX2fRxepGSrnVjR/Z9+7zdt4U6hukl0XC9
kyt2FZA8zsxzMga9FYBN1+b43OsrPWBf02yZQth8dqccWYuGkAoOBtR59iNExW7yJ39QbdALQ6tD
BQP1Wo9NRYnzpo8ddqxaEBpS7d8G82yxRamHaAyrHGIhlRwF5B472Co1rOfaiYVvlBwYXhF0f7RU
8Fr9pUFyuB+G9fNU4NQUN2o1Tk4qcOh7KvN1b14I/WO7I65qTCC5R6mnnT9H09bI1YC0Srnj/kvb
EYLEJgMkj/IIRXC+FWcC8HKr0/WcemaQcJgMfnMdfwmODIDqgHTPlYjkdCZvBGjq4lSe2H5ljsTf
pponBSeGn2uhJgQSWaCc0+rLVouAj1OH7Hw7mjj7VEvD+uqOnuA2QUbodYxQzLXDNM4dpjs1J+wG
dskwnVPNVuQRzrceDZxECVPeZzRLHhO+SQ4ss5gLbnI1cl/gN1T5/0Sk+NXYKEn+zJfjCdb6SuRN
7KA48IRzTRx1Y/PpmLHfiNiYSdkRUgfemjXMysEaERyROwpi8rKKNeniGTQdkdsBLm8+T8NS9pOa
SWQ6dABDH/dhzoTebrV106L3izL1+iHVg5fDffKpg+VLAOUsLEAfwvoDoAaM0jB8lE+bmygLsoct
TGaCVwXsD5LTf9wqaGz59MSWW83zmIWsCSpwG6dedolNCwZheXA3LMocI1+HFaWxv39w+XOFAJDH
peLo7FEKtS6Ru3eLEF3TcMohbF7BYEy7t29Ctd9q0q4Ii0SP41AXv3/uy/wKu6YeSVlv7nfCg0Hf
gHRd/j5MCdltsxnLWXIBJOXxHR6+JFlJ59w1mi3XPcLx3gOPJOClvdJ4k0ZV53+vDyT79LgsntUs
hjGB4ekWX/++piAOrUILB4PLm1B3n0ph9B9wDht+yOgn4GRDCkZzwwCOiGISiOgY06YkRvWbjSDV
Q7STInTPIn8BLrD5rycNtUjW5+kk2YqVhicpBp4ObtkCC1URtK373CJoqR4hdIDULB8R4SNUpDrj
eRX/ZqjBd8qa0Klh1SM+m0H8WPVMbP2Snejhk0jCH9Dsf2kxi+8HkeT3cvrhHNDXie6nh4x7fPBz
0lHRT7AYeMOYL4NEMK/P2jLlmYRg3yNt6CcLU43ggIk/SZJlWy9lyeUYryTaoJdKuX3wiJ8lcep9
CdyQHWwEzaLfDnzdAT0LY88d2Ctb3bueouJK7g5KownryJXpRM9nJAjmc8CEonAGcSnb7/Dd2A15
lxvSPyFtyBXu7Vw8GjERrNNMmL33qUMON8pVTkwuhDz69Id+X2/eaFqMwATxWPQvX4CZ8zXqhLCG
EVw7WLnuN/ZR4+U/Ca39RLgC2hO9/Xj+OIIKWgmp/n6LhMbrkqXycFlqR538d0rdUOYV9VLUHRAZ
kFbmbSLvtnxrMHia5LzaIJ/Mx88sGHVjo2zEfWNEjCHJL4y976hH2mT8UwOBxV12P/9ekFHZlrfQ
ThpPbaa54LWqp8P6cd2AtFvCEvoIth1ZyL54MfYBkUkOV6n599EsFThaQ0VBwPRfazEZ9wzN2qxF
3iY8vX4IPsqvvhfSkKG/zME7pbeXt1vAsLEkx3i5dCaNwqCHbbQ+z2vUvh2X9b1leUdPx35L+q7H
ergRfx+sd+D8iqVCa5UH5lu+r6xyPvirO/st+lySD5uXmvaK6Y2FhRVTGxegUp/CwyQAXuseNShs
yjCdPK1BsssB/NkSgWXZqjiJgTpOTYpcdxLlc33Bze+JwWQX79SVGhj/JqvJGbIdUk25lg+yn8D1
QbxZ7tBsX2tceGeZmBcbOBj5JKbFYTUgtR/FfuBMzBDUHkETJ3hyXelQMTlCn2AZvFvVv7K3K9mW
ymnxdw++Gx1P4BmgWd5NSkTTX6JkJVtY6OuaSZKFONAuGjcKNnLaoUwoA/5uS5v0T40IcVu3YQs4
5iDkZP0sZ8miaQHbYVZsKBhhydOTc5rzWWEU8T/qNBUAOb/jSfW6VTRYA1jvWJIGZ+KpFLjBX3EZ
a34Wovv2YeL28QqdIUG2R1MfGXSexddeQj+acF3zv740b06NOySEAfBXotj7/a7v8zosmIfeDrvG
ia/E/EGnNzVk64k4TcAAy9lsg4uNo7AnLGrHvHxDXALp4cm9FwrU6hmkhXi6R16hQYvCmILzmT8K
/vbMIVMoFVB/dU8mZrT8ua8M0EFO6gNnCZ7Pz7yZ360ffDqQqCx/5kpbpWA7Sx2Fwv6xnzDP+kJQ
7vOIyRJMaYzPZO6SXUB7pL1b+nHHjLSHlxzButh6iWDFvXHWA65AtgjuT32l6E68rI7G5nOtZukt
3Wvn9PZccMKBuDAkXcyXi5hAZmQZaYR1x9C9e9MpMLEFkuE+UAHaVEYXR3XX0xlCpFMkYjx2OVoE
kj51WBxeIkS2k43ZBhU7PicAD/e0fG3Q2pjtItEvxWvDLfXSw/fEqrnAn7JV7lXTldjBgfgiVrAI
NdXV3Om2zBVFShyxr+3gGZIF3JjZKqRc5rSEevt3LKEb2QU5RTAUKKCEOJTxZjKUV8D+KM32BlsM
yyBRUok9kZ0aGPfhZ/qCP6BKpaHHR2m8Qy7foT725U+G5uAxvb/WY3tFy618kl321u4XVojkr70x
5cFXI0FcYHcQvn6fWMNW9IubRpBfH5qrlzvWbjaBnJCQK6wlhkDN7RqPFQGapb0KYU1rJdGTduf2
gC/wLTApymuW7AxkME6hzb7L+57jRVODhvtQdjMAKB4TWB4I39STcd075o9RI8f60fdqMFDIstZz
TydzkM2ISHov9dDKrB+hPoTiy/9m3hj8R6hidyVwfm/yvMJjJ/xZnK+ISVaUUTvyz9q+vfMl2mag
MgtztN8M/jNQL2ruAaV7wozMjJQH5kUnQO2hrDl3tVMsDQQqc9H0fopl9k+cs/8UDueeOicpul7H
4MS4ABbsIQ/76aQ3vs8O1UWknyuD+mLiHZwKJvbWiPb7VhOp93tHeFbaPZgKdI1sWJU+02UWKQjE
r53JXs8v2VrEy4xq4ABZWruSSRe7W8PiHaAGenZHNBtV2Hdj+9cYhjgGJfaR6cc4gNCTQnvI04fC
oUZakITHwrhgQxQ3ZrPTxVkZb9A7wHPK2+Za7HsmoMmynJDXBf7AU8hzDUzlnOUnpTjvB9UpS36M
okyNZI36CJwL7SwTYsMtiUUAMwx2BFmbPu5OXC3ftc2Ej9pGJCyLF8pDBoBsb4Cth7gg//lSM0Vu
dDxtpSc58en5w9bIrxGgr6UlzO8mlwKRfbp+sfRPliDSwOa8Zethm6/u2PR2EGojSOrKhANapOeq
cIrPTd3OVffehBMQVcXiOjnH/xDj40XnpATxkXf6QjGWDBucKiHcAZMF78uTe78PqWtj9FXazaf2
u4DXnYI07x8T00KyalQn80xzZGDWnbBKrbtu85mLftsTRzOhyIzA0Gr2f6kuRF1WuT0Ewhg5Q3GW
+KcgsFAIRPMubSC1WCqoGeTrYG7n40pfbnVkwE/D+rNRIEaQT6G/4GDhIw8mIHYf/2l4meo+580Q
pd1WR1Mkh5+PVaP+gm/Qg+GvOryWX26Hn0p1+SbiLNTRTymS3REoGTu0RGE2W8dJgAS01gNjzdqC
5FMKq4NAgloF6R+UqkWE8YevtHAknsvSLYLHajh859/Hkpe4YeRxhDIYQqDi90ldN5kvcqs3e5Za
NJuXVrZFac2xqZxqI+Cf6q/b5HZ/at2U9kSkhb3LeUswe/AmkMtmX+A4nQr/8g81JbTwZMZU6MNa
I/aZ331JFgveT/1AJfz66YkzybTumdujDZyDRxUIDgk/YGP9kIepvh3egRXdWRvO9QYGdckDW/xi
mK6ceKHg3SWqe8CkKwK+QIWOp5dhcZtxc5UHUjMmdy//Jy3MbhpvYiUaCM7qfoW54VRHxGPImHhe
s5kGlk6OMTuyOtV7r+CUX3wiPrDDCwqRc/exToeQ/Hrj4xUe4+nYzVfNOAYI8lnG2/udPzjQCciS
CEpSyL5GOxSZyLPbODJxOvC7v4cKgr/UUpj1X+ycJLoeMyYyQC8UCxOw7zFZ4h7CIJA/RkID5DiG
BmYSHbbpYZulmygHrmnALUCZ+2O8pfFJyLsv8xclXYihA4DnD5WyaA4m+UURfQl67iff6t30db0b
07/le0OoAP9YEbg5BOnTee679qDcwzhbC6DgH4gHDMIGxxEI/vF9y6J2n50EJfxeVAY0lvCOpXfz
gXKaEyLqNr8JM75G2mO8eV67wo1hNb5RHhR8G0S2JYA0QvBuXH2jFpa2nNjqLou5vqmrsuSChoXd
KIPW1uqOW2L07CiqZ6A+AGC7OwpWa/nQ/Ip6AKGzNb6rh+jD99H9emodOFo9kIboKTgf1HrqoaGx
EsWfPqPsiN/Vh5lilTCSg3NbDELHjy0L62R+TxiIGhtgOf+6inAsSAl7ot3Dyj2CgZP5vQ2GqMbo
RF8XuXnSTNkkXrcaB06LuVtZIpDofplvB6TJHv+iiSrjNOpogLmToN+kMlQ2HEalYnxkzSyuKnCP
6g7vRf+20PRN7BHn97Abab6u7dHGQE+gdKcJidLA98tP6igXZ7CQ9YyNrSWCls+H092vcOlsq1/C
QKFyDZinFX9UxrHgexi2aul9GidsMuvVeer1Ncwz2Wm1pXwseubxQBFPxUJP7UQPX+9w8qS475m5
TTkTXOKc+f7F8euvuE7BNJXgnrituiQxdtAikcoEdIIfS54/b11sD8c2c7JocuXpYyDx42Nm5+5H
nMcwQLLfoLuLrSpxn3vqH6g1dpmLvkkoUr1NY5WDWtNcxbJf8oeDOdAjLhJ07JruF1S5MJYLoZLx
yM1FRpXPuWQAz7Kgfl7itUm3cURZHVOYm6ENw5mAQO+FGnF4oLVdfWbfjtLVKXd23uAGoh6oOfJz
nkypTG38doobQ1kWNajGBmswQrLrx0xqv2e4o2QyAk5l+a2BBDN4qXotQtEdJm66VCOT9HEeDBjt
6feQnVA7Id4jjXZsEjCuwNT0V9ALsEHMDmBBEjtyR8QdnN+ljSYcMAEJAwHihS+iyyL387mI2Ss+
F2LiX/08qWaaupI36tuLYzjVZhGXQDaY3ZlV+8zVH8uy9pQnpov4vkCFkJEJibhim6teloaTvbwU
T41kK1SlM7LBu4u/7Hg9RAOzeTwV2aM0h0yUd2Ilq85mC6wqP13K6NI/C6b+T0OKSUMZDNb/Ad/B
9l5E5gW3Bpx5COVezctx1W0CZV+E0CAkI9wAgF0SQy2OJTWqTjqkq3Rs83+x4rwRk0o4injxFl/k
6MviRz6xoGeaNagrzo2afkQg47e+E1dmOXsXgUTlF5DCkk/lwiMOq19z38AbVQEyKulQ0/bLwYKz
7B2aMMumzeCoGVH+9bND+yv4PLH/zHNHLRDNYLfvhB7faU0bW2ZTxAfsaga0AblvMP9QpQWLk/Ai
0BREFEhEv8I2zbwv2M8J0Pmvg0Nat879Oef3IN/R8e4YNSo4EXj5SIGYXJRhs6vFSC/IZ6LoSvDi
3+9fCnvGvFG4vXUuLVCjLuQO4okShh2/k2k301ckl1epX0khBLSKcaWYgyI++/8qaFS3C4vfnAvm
+uWmsRVW+zOrh6batGKV6exzlVPrsX/T1Cl6X9oYEDUws4DUIN0ePF6ACshzQyA5R4ST4rDzCc1H
OK2sOp9LGCxVnDKNMK+AHSW2RABMhxUX8QWDERc9QojsUn4j6a9jPNS5Q75WRedtoB/0H/oXife6
VdzIVGYkgHSISwrmdju7ZqKH1qn5Lr4fm+C7GEgYlSccNFAa6qL/OgolWy1nBfKxEZqYthOfC2Nm
MKrtqAT8S0Cu5n0kL4WdCdwA0VN24ROV1ufUsi8y7Nh3LF6vVWc8bRGgQfssqnip3he8F1WJ46X/
+GkQx867sRB5Zhg5Boa6O6n9TNWDXQI3QzX14ZBGVJm8Bb+I4ccOZYcRTNIsWfXMfKNBZHV+24GI
WvLVQIL1n0ZRhhcJHoG4lj+uZpvzhuDaM5Pj45JrexDKeKlpRDMF1bFP0YzbvRDk9ZJlZsaw0R35
ZsaWSNBmEzmZEuVJpGYLCg7iF4+yYyqO8liSEiCPvTgvZ8YzoJn/RuMB86R59sciKx0WfI+oBLcL
3og0JJok6nCvBvmMSrgzn9niBYwJ+0Ygh8OQnpcuqsDqDwJCcgZPvYx2OyBtydh//qhrSpbaF6R7
ql/HdOCx4pZ/Yd2fSXyivYvr7W4rAQU/BKAzARxzrHQnFPr1uRYQ+jhwG8TvjQ1PCNJA4XUdp0mb
R9l3wYyIaJ7DdJ/Ov/AmEwcx3A7ic49HknnUw+s4ndnwGkS5v4411iP7gUCz4ZB0UJjJ85ISImXz
iengZklaGUjaJtj92LLQZdh5Gn4oPCQjbqpHYDRM8w8rvshY8TpiCmw8dWq+GoplFcqXPt/QmsAK
U/z2mgVsL4qO1G4HY/mpf1RAk8rlJfTH74pCo4q1CWRkbKRhLmxY0sq58LW+P5PfozKxDVBK5GCF
AwZMnIw5rRltGucOLXecnG+m03H5oBmVVwCIyUL9RwLvOO+dSkS9/UWjegg1MiuIJWKj1SzER6Bv
lSsHgiVttIWSe8RKAW6xHPumpZIMc6KJZS7icuYMVdaTbfWxIWToOZ0nqv286tRNpXYrB2nCZDdF
9tM6Ajs/qzLgTTd7kYIz4EEZLaHqY/k66QtAO22wOsnGlouW4btp65UI6cDrSuLCk4Kk8zf1JbwV
RlDkttf/qRxWv5PKSXaSle/6Q/Iv2TXflXaBbu9WGh4w0HCv336W+XJCUDYWGbzVfKQIkQGF+6hk
2P3Y35DW5c/z8v67q4ST+vncRD7yH1TNAkfSNDPYNP7YXb/EDCql63EYXGgN3+vEFrvZN3b4syhP
u+LHDissvC8sFDMUgcybfIyVY+5z4KXspCuevnmiAaZ8DyVEnh6qljoq20QNlMIdWMXASr1hWZWR
fmyZqyfqP8ASVoeErP/EabIN12fa291cJvWPkDKJHrcfIcyZCVUrqxn+x2nzp+JudSviuCbbF/V5
LmIS2JAvuElcoRC2G6Zyk5FtsFk67ytVv/bvQ9LPAOuVNVM0odbU2hVh40LJgKi+0bn9+7jjaT0S
YPIMfRsA2n0FJIk0EfGAevrC1lTToQwTti7DjlmyLBAsjwut3vfLWLHqzTA14Q9ZaIWXBeQco19I
95zIgl3tpAUtPPGGVeSznSyLGzs4X7mwpEeIIrpyAz2cgGo4P6pPjxzx3e6Dh2dWe6CsWB0puCNZ
BHGbdkjfmNr8knTmr4O0Jc9dkgAXjz/Ns2ovQa96xTnFMihex9VKPxRoK3d36241Lf5HelkBmXq0
LZr/ROQxey9H4cKXdQtLPTG8zFXooZ6zji45bCwV7/F3BZVFpAdiRY6w89N/2a8t8+6Wyq+1bP/8
KNbzR7gQGiWteZzfOLyIc3BRc2VebknA2MQw8tf1OUNOj8Dh8dgiCSUGqicf7tUjt5kgL+QvH2t3
cZ7wVfZ2rx4IgnwGMYk6X9fctjEGGMCd+E+LgR25Rac1+VmZBcavXQF7iEAiveL99t+AXHZPrVjY
g8enu+pOz5/9TCNIloE4crdtwxS5G/r/Xao5VH8w+uW9/TWuJcDsi7cKc0eyvrOERPh+qKntxuQW
kPIefU6767wGMjCxhwuUmCq7BIGQw6Np3uv2wvcxVTZsVZUQqMmSw0iMfQxQ7DfJ6BA551BiZMqg
5jYQwzOJIV0j7BQ8DyINGXi5xd+Fg2Bk8a+vdYu8Ubi+Qj0Och1fsPUk8wfovvzag+7cVDRe3VxI
fJ10g7dVP/Hrhw/UGujeQyXkkp4amfVZyWNYAz+qImD5va+ZScZII7AxBX3MwykGl/sWAfOgnrUT
jhIRBzyQ+E/GBWDgXyICPQR4R3MELacBM2OKBpJdSLNuQ+pXCzLzQAvOzMBuByqKCqclERLWiGV0
g4Ht1uDW6eZ38hhB9A3bU3cNTmoW4B8GgTnKF28EsR9OaN7AaJml4y0A6IfEot/PXHitOKeYTXvk
GJnLeyYKqCZJdqP/y8dS40Hdc9FQ7EePorhTVUsQkBOhRkjUGxLbBrr0HnEbvSg/IZIT3Y4Y9FT/
LRnERci89hu8QYUOBQL8zxKpSMG+FYHSIyrjFCW2dSvaDnwZ+TswiKD77DvEWdJfTMUWSJKDkIYS
GP4gN/O9gf8WFBvtjfvMbJFsgclCuPv3V6Cfm6vRuD3pRq3kVqBUS6oBycwmJsV5vF2WOQmvcDEH
SHzAD08nMMynTl9MEld+h7Lip6MD0DKTbYpAp1wWulVcyr0JnsK7/zq/Wo/C7XFhYBpNZEc9dpHE
B+UkvDbEHWFPU3Y6JrAXUv9vmNGOhEhyioaJMw7NUt/bKFa64L3hjxOg/3HVqaO2lLWdJbozzP2I
/ughgN/YhfaxgAvb3BaA7ZzxdIZK71ASrobaTlVPqle3eJWNS7cVEGxE+hdq7yniq8/dJ+AfdRx0
LozjKv25zz+kv1rfgFXLhF4jgEDwRqZ3dEV2K8g9EWJK+R0irvCn6LWlNX+jJJg46IiKagbgw/UO
AkheQQBrqGAkQ6SJkwgp/PaJzo8DW0XBzUumUsGHncjFPyaNySaxanecyGOi0BAt+9rdO2b4mSd4
lO8bPTkibAExiLLeQm2DzPyvwA5Fbp1dLw30KA6A/16MjJ2669eg7zHoGgF6d45EFGIiED9MIbfl
KadWjrn2G3SnfJwd+Nl+E6hsvIAin7lmpdq0/Rn7Rcgb6sYyeOpiTdRdv+ZFv9yl+eeXTAF517Dq
LD9w8KyViLuhwq306w5fp0dMtnvJUR09n1H3dND7AzugHSR/0QjQ+EPBD920v+ZrzLsjVTcwue3y
1oedHQcb3enJZ5upLxenKeGNDnGmoXp78L0w/UH+9LFHdv6ENBH8hjPhHSqwyiRfoL99h58F52Xh
toIdH4gT/iJyhpYfMztIA109IRkRkqPlfoqLDm3q6c6Q/bWU/+gxXsQO2xyrBZoXlID65WPSD+RB
zS6Rk+5wUOk8LQRZoIpk4x38UaWEDnE4Cyg+yNSgk0QPMxwtSHzwij2jzxeH4yii8kdPDurjBs09
jy3Y9/0d6N3ixRl8jUFxFFtAocDnaLAAZlHmMmWf0b/SFae6yEdjLDKPzVxRXSTeE4arq9GCNEGl
MVcCux7ZptujgPjCZU0TNvD92ULYKKgzaN/cc0eZmL5mONzpOSNQiee8n5s68qqUAWE/iYQ1k4/S
XKvmBEsCgDvZMeIMwvXpm2juyNIBjbM4OolacpK1SoEfGSIbYfF6OCrkMjIGdYJsLF/Ie+yM3abi
Z1EpcilwmTJcrHs6R3jfAJxt8NIhwm8fcvp+HUAD04OmMajxMX/f7dzAOya7+e+kxiKxSDfnZDeF
AMMCC4X7ONAgLfH6E/ZoZcQF830XK0cY7x5QCWwaSBYUnLOfP8ZthN53Pn3J45CamY58bmel7Egv
v1lwAO5M3Gyyg7wBseyV4iHZEsHmmE+AYZboyMeEgzdnRqiX6KrK7Yc88Q9pkJMRKxTbBXfKyMEu
jJVBjeyNGwbJS8/Sy/GywHGq8+yhL+LGZ28kn3XUqmglSVpOUSEdxfFn9/ris1ahWyuPDXn7IuHp
GyosXnYRiZ3DRU8R0hsgSfJbsuElktq6zmnfgaTtMcN8UYg9ZskzmNzI49UhzRAt18HkGSQQt5wy
BDER9uEzVal4R8GjIsFYNjjRkd/9Fj8xTuQdw9/zveypi3zPKrYKUL41thFhTrMveQi7yRKlqgvU
sFo+NoDPijUfEJ6Aw+k+UBGUOAMFNVUgBziuYHBOKI/wzFKYrKKzpqbMRaqGhWs5FLsXcj5uXtZU
+1jNa1C/9x+SafTvu8eMR05atOuScQ/vp/U9SBaiGdStqW/eZHuws/mXp2YM1GXnIyMeChflC9zC
GgMoD7K8Lf50gou1zXQFbYw2pfYmscuuowNSzoqMziY8ZI/rh2YC1nBcLbtJkBbBREEWQkLZFl3J
EaOurviyajMF0bQ1UbGtjZFU0rTu3Pt0IzgTYkD3Y/GLcsQ09uL1mjVsbTAd6PSyVbMYLrQkxCQv
B7Su/cohaz5m23g5kPwB9kzygjFK7B/bVLug4Mi6nY54gdhUBt4+xKXo4Z/0W4gM6/ZwFS2qDKeI
Kq+yYC3AcXY1VR7ajCeV37QCwuLV/yg3RkowAXrEMMewzrEWyqQ6XLILMSa6c6fkpJ+99gTzUnxE
OMPLqqWpHQlVUGh/2Sj4B6cM6LAyZFc5fn1kMoqvuwTMUpWg+WlNQHhqV7cv1Sk08OAdUbbQwRwE
14TrUXbrzOLCY68jQA/FPsPeTT7cMx5WJzFm5VkaR1nspNltIvipiQ2VjKvMbnoWe4ennFAUMrYI
oMlCAcGdn6O17dF+gM5Vc9mVjBN0RV4FAwlPHDonhGyrKogH1+TPOv1B8JniXFtpf3RXnY+gimLt
4ReFJCV1CViPU+e+WlJ6hcMut6fOL186QYbOj+HSE29M+z8O2nYkiFnleIhRn/W2RtrCEnkTlKrI
ZYY/0OFxerKMPPAVWigBhkV4Rz/MdZohfUjRoR559I7ytrWIdu9sEpvnZzhZpItONY9VZKqQPfen
C0M9TUlbQeVj8wZ1lQNmWiZHderRR0ur5HAcfHAx3qEV2uQh9bA1eGPujk1iSZQ2P/zpiEOpCGtO
AsZIzTzydAkHgyJgvxMCaPwYdaBk/3byPAmJgWtt2D+ALwkMp3JAaP8wc2hTRPHECAS88WPvBN7F
DoVytYkvMALhZ+wKhsOxY1osmKnh6HBNkEVTOaroSZH4cjrrYCxKe3hbJEEwC9DSR0RyNj34w8hz
r3V7NhPXlOD0J/Ao/qoB1ud0qLgBGXrD+X5b1dNj6SDDch1vrtor07n1x2DHyoHdY7Cv70jC/F2v
vrbSepk00ij97v8Pp/mORKeu+QAcsM0HiIaDnz6Wx8Yj9GQZMtgdasGQoW7UT42vev9fqPlmWK10
LbxBAUync2T0LCHIzWu8C7fSZ5OUrNhuj7z7VrevLMx31KLwUJ5X35fjER2HyAxlGL+o9yJ+news
Evg3GIUoMNuw/CMHymZf8vnKlhBYbgSCYLb2qbcj+NGpuyORMwhQHnKt7jcocs0jDrPssovSdHol
Bw9DynVHEhP+fc9Dhj6mQPHfAzJSXROUjE5YJ0Xl6Zhbfcvzw0BoQxWAikqnz4ElYcUAb113GlsH
N+FrH2tWEP8jgHNk32ycglysDNgtgWokF96gHzE50UrH5d77u/5L9xQKRkSAXEIGv03zuFPmkTDl
IqSaAhM6w4AjHXcTK3quiAF7rDpnsE6LjyNexirrE1HUxWhV8vltfzwyRu+LjbRBXScjVXOKH945
h+DNEM6JfKKfH66JMz9oN0fNjWwBL8rxG3KWqc5xfmx+07+Wt87jbDfBhOx5+3fkfCBI1p4/D/Q4
TbWnTXypgxaS2WyM9iRmjNweCUeMuTEVHra6O7QzNJA4qWkZHKWAHGGj8wt8HE6WW0G1zzgdiul+
4qOUmcfRfK5OV9V5xTm0UCO29RcBEtnf/UBW8uBwlfF/u+jl7fgV+fzcsXGgBg3M+DVflx0KvH+E
PQYIXclh2LWkbE+DCXSDQ1uD8LKLyeILhkDYH3PSh/8eRaTFaqdTf+I7tT54tfiJbT8jvgpKAlct
2gD+XarzBpXICSae51YdqOoy5/w/Qx6utlz35H0ECFRwyhGWHFRLFuc5pJ813DJ+0kCAJNv1tVYt
Ur3bFblK0xpptvMgqnhw7hvDkweHUWbBz4Sx/4d21uSGzEPmcD96bUSH2LRftJ3xtsSjd/nigcTA
Rq7I+PlIvwQsnfrxMOE8miXH1Fr/01fd7K9mLSQ7Z/qHBN56tw5swhrcxIbkIyH7fySd15LiSrOF
n4gIvLktIxVyIIQk1DcEDS08CG+efn81O84fJ2bPdGNKVVmZK1euNQOOYE5iozD8+UVD4qfLMBzL
26mp0bR3F3RScQbgnmFVGXGFFcx9KbuwSe2n735c/gtSVF3XEFQcH0/qAydMclg2lALMCiKIvg+e
V5RMrYb4ffozwG/Iui9pK7ON8hXouGDKGqyZxk3WGd5+IXWXj5wm46iMob9jPxL2Zj/MZTdvDnUF
82eOnTC8AyFO1qbbl5s7S4NM1vfGI4/v9fElu5W0PS5M5DhwHGIeZ31YM+tRhgist5M1yN7VT2+M
XRW9RGAxGHrwSl0mxKHOJ0d0aKx+ryVQgoAMf1+LqqiX5HgReSDjjVzlVp23FrlPLnYG6EhinMtV
ogsLV9puQ/CiYR9HLBSOLhJB2ov7M0IV5fVz+epBk94OskVEeAT4OEJXNfc24++otmIOCh3zWR3A
HGFg6/e0L1u7wPHhBqBkd8vWXTX43f+A4Y6tiKqdUQMKg7VNFAYqYBB8G8NK3TlXhsM3iXsM995G
WWIthGmUoeE3b2Do0axoVJDVZXVwWg/5O+P5tHA9pSrAkkwTDd/DlnNc0AjlA9KoYtTQq5d1XBwY
6IIUhGoytMppb1aReSLmsKxLJLDgSMPWGQACoXdirTe2Ed0QxMXs7bdssavbdgDgiXvpDmtkTa8N
1sPGpVkG5ahDKwG2zxdCpwvj7PVRmLx+bsGnPOOywNxjU/bLC9zOhtnTJyB2/GLV0eIuXGtKxwaT
K39YW+5TC3Qj7D+hMAkqVqFjZQjeAv6HVVGCstpzjy2GDLJO2ycPBcHjiiLpXCM4NB9SsQc8+icR
5PnL3O2UrHPEmlZNPQB5Hz1R0OWG4C7C7/DR9GF2ufdpvfyeR+i1N5nXHHezy5eYUS/PRCvYD/iY
h6x+xCDhuJfsps+n+7wNsdr7orYPsQazglnIuC3hHwbawEHh7uyBULbT95DrvXE16wkUqdl92EAe
7NmSrRlGONxfMLU6mnLvS4+WbXkVKC8MIloFQyqRmhzNh0My0drZME/YrZw5BoR2x7DBTySfjZdz
eBhLOt/DuGBXk2zih4CA0x/mZfPihXtMH1+SDzwVplR7zmAJmfiKAMnauXi9HAI7CqlfSg+FBh+A
A4xBuJgg2A7d5wI+9FHUE7rm9GcwKgWRBGQ7gmcMwuao1vZE72cOA0teueeYFfvoDQJAMSB9fQBn
YXhGCqdlS5z+wH0i9TYDbqbSezuf7U8LtQRI4z6A8zHEC5HwjLCQbvxufrcBSA2vsGbGRsLhsXSO
Jf2kL100twpPKLTIw09NVagzx23kYC7AiM18p6VkdBuKx2P8zDZdsYfAeUJ+gepsYcccmIq3npkk
knzC9WZCQcTZasTcUg9nU6M9s0n3L6+5iQZHBgXCuYPmnCF/gEUjB7+DBlnRWveLjn92Xy+wcgpz
WjiTblLLcD38pcsxRjTqhXjRXxcddTQlGzDtnnn3bq9+tqPD9t2NevkrQqX8RGJwiTZrVX+rrqfw
ZLtkaK8WhPIm+cOVLAzEDwQVCbz+H+g/YlFqjlzatO19cWaDK72BWM3NeG8iTIOEJNa3d0itKJo6
+/SNRAR6rzwZwc5zoKKKCU9+r/H53C0/xP8YnZmtRld29LqgZbU3O1u+PULEVvhdRi8GE2iuFFSN
4IYYLPxcGks9AdR+rcnuW2CvdXNbV3fLgv5N+WsHLj1FE2MiTn95MoCGzxzzRESPOVSmw9SX+ZpX
W0x/EeONRpNW2PLJIKi6j0Q+pghGFHBXiNSHhabY7YGKI65OglXlnxF42478mUnbHgejPUaIdIv/
uWyOUVUdIBheNSQD+M4QcSFZwfu1mrQ1JiE3DmZVEJa2IeciJaMdO2QUAx6yqLF4FpsAvyWKAYvx
VKnEnqDnZI7HtD3udyFTNVA0+KgJ4BGa5dyowQVhAReuy1W79VVr0kNJEU2E0ZHbQ0wA8g3T4QSl
Ywq8jnIjUQGsUpKquAS9kwOQ8frr9OwFxBdhkP99Mkz8uNxJzLX0UpFbtia4VcOzE+f9jc+syQch
A45j66O6D1P7g5xCmXXFli44lN/oVcPaj6QY4ykkeiQtopLB1RbRK6yhpVBhLc0z5aiDmHr98c35
Sr1e0XKs49oAENAeQUk+i2CT9a+qEI9Zx3uXX5mjKlpZCcfajwSn6L+tm1MPll7MTQ6pEiCCKo4W
2/ZGA+6ZraEFxsxUs0sgANHjnV3L7pKjd+LigTd3lB0IQ2sw+dV8+Y7qQfuqFtDHI9BQelM1WpWM
Z87hRy6qT3oc1zn6Ds4vJvlAwLJS/sODd05eTQk/abu8nuUFSuWwg/Tra/gg47CZjqg8Lmqo3UEz
oPq9xlAyQjxxxRwypJt10/dODFoCTj6srsbTPO4i6/SCLcx0oJO0v5P8cfdn/yDBY7zWU6e9l/Dm
zDSnye7P4zfTg0t/zpEookqmS9Xn9+U34XQ1fdjwcDLXjqSjIBlX3CZNbGFdpPRqaImRaRlGhGlb
evLVDSWtZZQStk7dbyOlgysvhEr5WDFnJDdE+IwG4P0LD1XMl7uuyLFMAhi9wvy9efB/6g95vhoq
2mjbVL14zp29Cy4MhqBp0zpoLK/qS7B+4CpQQwiva/edvVZ19DQ2xlI/aUqzZnmduWOwWjra4pNX
9u/OGmM7v1V8qEFaw3X5oIw9uMd87UAHsxOX3QhZuPjwR5MMblDlwoGAzqysHPqg8DFoL/14QGOJ
4+4+0Sc0BOuPL6GD+IZfb/aAuR4GzjNPjIVhRJwWUYsBU9tFzTfeIYbdxPTuerkdgfke4u2o7PcA
9fRhpyH6/PEMHiJ5GOh7tG5fyXGtiM9kLltVUVK7jT+s/Mb3oqcAnog8NPn+4JygvwHdBmMfxggr
VFjkVkHPdB8GMkw9hs58PmKdcssbsDEeGmHY1kug02qnGXcMjNLiKAiBPeZphoDiTIysx01xQNNw
4OyTZzXZzp3W1qQej3LHTIz9JE3axZ9wj9AKii8D1aczPjB11VijKzuBOTQA5xN1NSj34NP0QvqK
gcTqEvW8VlVyc8La9JDxPKoq6u7txOEd/GOOzJih7LtO14Pf98Frla3vqFetdtGzSSPp4D26F1BL
3k33sIIld6FzbomfDDeiaHHc1HHG26/du4bA0HJPjaJmQRR6HcTAjkZZnE4e0lr33FbaNrUgrLGt
EbihGaSY/+4jEIYzBoXb5xF3or6a3Bsa+fEJ2P7x7QIURn9XKtI3TNb4KP+aRXcAEsC/0pml+UsJ
QK1xoDHB9O30/EeR/gS+wqiKHk6MqQrAgshfClcDzVAakocoO00Q69lV/PdRDiIiLRrdusGPcxW2
xL3u/PZyMmW8yn9t4d84q4oBUloYf5AawDzf7m0Hpg2iUeOruBhvUCvTeb+Er82kDhHHezX/SHFc
l3bsQF6Qa8Whro0ok4AaS/eHpoKF7g/fcDukHwjT4IHgIsgppfO4r7p8MWxi4t8hiAbrw0dtRZQJ
GDXvsBuxIgWEfd5+amVp6i213PwyrMlgA9cHThrjb9Tj6L7reEMEjTr29ZxkwOMzDdygUx8itMBI
I7ciomF3QL5a+rVFfR8z5q4Klm8KmFHOvbHp+lBr2VZM/89FwbM/iXwN1LzWtZSZx43/nvw9eXhq
3LMEmtrRvCfN5G35ukwy7f8HpZ35GokHVCigw9fAy+pAFwxuqPc+AR/8iPyB0nYTBvGetSDyz5eP
YBf1SdYCrc/BoRnzS/+mHa8TEAf7f4AU0I3bojgPEUyiIdvRWBFiqWTHztna/JjG+mFZk6AHPH8p
k5NktNhIWQmIxgyffmQe9WcMTnklPrC1YLUhIPzCYAOwhr9zr+RSB5Xw0sQMsDRYAmfc5/KP8cBx
8MEVkf5e8dUR6f1HFFGUNn3vBINCwLtl54/jrYIn4nmsrvXAW965mYWbnxZPpNnoqdBB7jJH9HmK
qO8nZqsOf8bTMqilQWAZ/pGupEkIqCSOpI5b6QLRFZh6eF7dl0L3QhZhWiwsNm8VGXS+ydziPNW4
TK7ak/hlSj7LzvABg7yxM3wM600X8CpBQbcX7hVo7HMrCxrDvB3sjCP04r2aw9cThVsf4XjT8gou
EKIKMl48DmSPxcEclYdqEdt9Lli9BCxhq+IWuAxmQEP/KDIiHe97Z2Xkglg0n3nU8S/hA0Qk0YKr
0RrmLaL0MWJpFT69IO/+Ve58jzamm54I2QmEDVGiDN8R/j/jLuuAewWp4A5uiugUwX65TBd8lBJa
20EWEXp75Bn6RdmoTxO8br2krE0tF7CuIuRNRgGj1R5UL56K1d/Aoype3/l/NRV7uuAEt+he9MIg
4t3Xym+Nfa8J1wceViQ987IkA7iR6UvwmAogY/3UlyE1cODpdVMVDJmhAAnxR1NQhEnUX0aLyktO
/ALT6s/CGC96c0C0XlyFl1Qyrnb6II2MtK71gMmFBtyOWJOkXmfXHWgPNwPOKJ8Xv27zJuO3FGP+
i+kIKOAfkaBM6xuDm2w/bYmw4YTYSp2GV8om9H+O4uj7cflO/3l2apDvhxPwVZKtY2QaXYbS82oK
eutOrsoXpshXnqX0s6yDuR0UONUBPWKqqj8kc0cG4CDPjtdCW+fieAboGvaEuxeSOyr6ltvxVxb7
cR/X6ylFESaTjZARuPIQ8vFqjg/2jRA0XlLW57ZSmTGGfYprZAQXydNQaOFPx4O4L+iBD7yFPOjE
xNYp980YuMDMuKfO0Bh96TUW1uwmy2aKkSpYkSfdWR7FzEITYY8tO90xegTWKPcNkjlRfoRhtTbx
toKTTDrfAJdgVQdsz69ktpWBe6wWaaGR/lyQxwXKn2tqO0jYlJ1kQ/QUtlMC090L4LfYHkZQFLYD
UliG1nGZMuGG0oYFLRN2wQYJ5R3O2tZd+NHH57k2LNnlaJPCwEwkq3cZRie+3hZaDFMzR7I96a9u
XsbKMPvEytsFjw3sslT3B4xykmZmng4Y/Q1eqiEtkUqAYa16isFThNtZ4ThhS0kWEq/aCXPu347I
i5da3GUS8+4GzbGrbI1Xl4Y8SI7cg4xk+BIxkyuyTA86ioJgbgJXs0PK3d6eV3zgaB+YBAbZa5Ua
ksuEzDm5OIvbKtIDt+hZp0p0I911UEFOYXD2vLRCagFdFxvCWigzWZKkjhZP1yvxIG//IkCMZ6ab
5/m5y3CLC3kmWst0r5J4HvFefYfnvguRIc4TozWenkUrJpgTid6ZDe6LHu3IyyoiObujOgFbNH0v
PPpWF7UTi+9X1i4o1yhv4zNLx1XvJ/cU111mj8AA0TvguZDU+3d6lLo23nLUoaEOil7bMgCACahO
7baxP4W6g7d+CG8/SmKVEdlQM4JDiXMk7ZWa8eN4FSdnTJ3ZK1SVBFe6ViLyEmlWeKR13VMwY69n
xBp2bBIRfjuEaPwhBG0vjj7rH/OTyGRgf/ce3VDuj+ztATbPEi0+wroSIuQh+tACdwi+hj1w8wHS
fEWVaS9KkMoYKP9MbNwNX/LfH1rjB7sHeXV2h6GD9Q2bQX16newEmyPAmTcvbgEj+4xfLtCnpeAa
9unAbNAxBCLgMs43QPodphuKN/A/dO7mP+9jiZtUgsTIIbb3yt4p2d93rP+Q6sDRaPgsmq+gldAu
Z/1wKfqIHQz2viGm1RpupJu00iz3n+l1uFJ4rxa2FRd/pYy8vklvQ+77A2efm1EXm4mMgKkH48Tj
DsHwtYM81KznFnrjLwqdE8zR3pgW9M1dq1DAjuuOconRagGVxj0PC2I+n4s84ICK4r/z8iA9E17f
8XhftHu5fqPtqsK+koXgofUW6O+P0FUJmUrTlIuo+Ii28/wKXoirMxyzGafRM9oWC26vhyqQJ3Zz
okbUOqoXvfy83+Bz3DOCuL18PkJx6LD/fIkkTWk+avs5DBcJS/ODujy07AfG3s8ZlOrsJVc+03o8
LxNZqQ+d7gSbDq428ZLe39FuPzqFgrvO7Mgtyo1Io4h6Dgtwj0twbPyOuv0LHBttPBk9WCIUgCSp
AatqjZo7JenDxxGHMi82kdQnfg4TUmmyMxp+XCREZB0x0LKbRNBc+d4VIxdtZ/EYsVMrpvTsraoD
y7KF66ft/c8lmzUnq5hnK3HNRWI+PJlxd0obVRc64hXNx8RkB5jQXxhlHO1wkiBFgEIpUqLHTUUp
8iQm4ianMvM4TUSWSGM2nXAHC/9nPWlKR83Ux1UxVuonWb1FQgqgg7wTF/yqJ1lTAmFXx2XbXzDj
SJqKK6JeSxx77LWmH45GFAojYEjKhJX+xCSejoqWqwP+lQpfymKRGlMby7aJbMbbcHPNlNc4RbDS
421lKb3Ki25B5D1dWbzpKkeEZUOSUu5Sgi/G1l1ybS4F/K/1ekgo4AU8ExNdSEL2DGcaAilZqlcE
LH1CqZtufkzX92ynK6g0i8+5SRJSxuA209r6hbOqpCet8QuJX1IVP2uN7KXbIcOA2enUkzZ7kxNG
WU+D/VuS1Q/P48V6RWWuq0l00NS+Aa8janBG2A2PjSKhe42AKPZKSf/j0lJB5pqo1iN/8x8ecsjD
lbmHnoTbVnhsrjimqI+NebqcyQ95DA9JKZtcbBm0IbJrASkffdLtMKCXH/HUz4qYixZPfJWJBvgq
3gch+b2knpMSlHX2Ob11L60ru3vN3lHYK8UZnqJkHXyQmp7ddEaCpkpJTrVhDNQYtj5lk78qq7SM
7VADMpEDZv4ktng+sQ7uBYxrXkZtM/L3wo/5DB4pKp/pEOkCuQpOcButhaZI2ZSxXzM2aUUbmhca
2YRJDEyWMRnW10zucHJ3f9xaB5k80/Q1Ir1bFJUtsi8BHIGXkQkjeMgNHscLtrngm9X4CFeZwqPq
Vip5HvSaB0neQHbgJVw5HLajc0engRCCHxaZRH5k19QdPtZ1siBFlYEkblLHqNWqjvZI3o3ieD7n
1noYlZh/s7Li82tWleJrWg85pnCugW2aiFlr5DOP7+wkHx1gojO+np02X0oh6STMYFxyJwzqdPve
THLYRcoyVPmTj39y48zfBDNa189ggJehbdlgcvMzELTp2t7szqRTgHo+If0aANHEtlmHO4LEdLYe
2fmfBsavUEDnJFAeE+CvSmOMwHTRQO3rNHb6uoFEQXAbKIZzpvaK5VjUGxog5nVx+ZH5Z7Lq0gCc
M60B5+n0V24eahV/uFCQn5CJMfMJkAvE3T4Z9nMfIQroNiiPB4o7ne9HUACvj9OI52zvKpsmG+z2
JJQH/FRmM4SmegHFySFcbZ37HwHoTTxfSw9BvtBCbWrVWZ1/V6/f6o9rvZF2nfM4coPmkDB/z/Dt
jlKO7e493GlDPgcLlH7ifcC2gXlFC8eZdXWGyiVpxoevEJtst9NIaMW333I/IsdG3Nbv/phVrzDb
UU19LrqsQjutRlytuSl3xh5UTLR/bVhOYmuFexO0hGd+1qOrN0Spa1wjkjAY2HV0A0iKUg2ezAIh
O5lQxk7iZl0YSilx0t5hcpumc59ZuJzVwf6JTSJMo3JYbN+LogZiUtpD2SJtQCzmdrwUEA6jyuPT
m0gSwaKaK4FA90TLDpWgxZg8oNf0Maa3qUomQEkEEv9MKtQpeNBOHZW1wXDV1zt8fjujeTo7DfGt
/H2ObdP7NXHCM/6h7xFHM2HSaUXatuSzldx85gQ5LOzq1rSBE8/ArG6GvdXC2CSLV2+7Wx45NRsz
sqIZrTBR4gmcNYk/bnw2G3sQiZMmdYUCoPWVTY2z2T2gI399IB6AH/cDThp97vcIQTZzo/KE79kX
H07uCzySHC1jRpcis2d9i7BCsnSbWwbEx2ZHy0LO96ZdOs3sZwYz2DYnOS1dssQFbZRqjcJquzzf
eCu40E2KlQ+/SssOoRs0yBmcsj3Mak7E2dgD5B4eMvsQyw9c6na63mq0PGwLlKgTIuvCMwTZ5aKL
OgSx7m8J+ls+06QsY5x1/BBXJ4FJoJrZyls9lZ91lAJ7MISPxWVcVwtW4qnm7luFXKSseWO8Ws2j
AyOIlAC9MVGYiLwgCbS6lkRtk/apObksPM+fIZvfjKEEkH68RzYybjHPnRFkXvQPgo81ceIrllc4
WOqD6Aj8g91VPW/4uX3O0fwn64bdn8FFNd09Rxjv70Fw4amMuzAJkZaS73P6QdkKiwzC6iO8+GtG
fHdIzn2fplFDXL0CvcVaDWSGYdID9/D67vfP6nOTR4AYHMTh/1emjnwy60SKaIlYR9yQTwhUXoYA
FEh+w0xD1qI4gIF8HLzZBP/+zPTV3ot/1AydlAZHUUCI51L0XskiApyIZFM9xns8pWS8nfj0gMSi
szDcEz8z5XNpjE3sz9/k5KuPnzDgL+MZYXJ9FSOlbPCN4w4mQzVE5F4+duU/SXJ3F9EaOAXsBWcD
ScbCFsV/o/y3vpmKgTt2HD+kq/jIdcgC9thJFX/clSLdPujFbUj2mCZbtVZcUT7v+Mr20ZvkX7CT
esjWXxa7MSQnti0P4u1Aqbg583i2p6zcDaETsM1gQjQn4BE+QP3llxMFJQWuKCOPviH8sjtiPz6D
mKxZXGHklRRkZyyctiYBOgEOYNvKGUEhYzOkqo9rAUbhTPraz6Y7JaNTQCWUVIA9z+JiVow3lFfX
a6ByutgWUNtWxJDUyrd6h0hKSuCEIos2wYi9t2g69msTCXXa94k9NsFSnxiwgGSVvB+MKiajWqkQ
Zifv4HDG3zgHmtU2N0lKHdYfQVH1qCAR2Jj4/iEI31sRhnY0vGZiQrP0bkNyGoyTJKYHDP/lAZrl
hPaUs2Bia2j9VO93PlOUU+Q8koJCc/5itc0zzMZ6ap8TOZIkQe6TI0rwimGmNIZXSBCOT/e+hWzJ
svuCRsEF6QAa/gEvjzirIZbY1TILLVGCSW0HMuDzwPsREGh0Sj+sy1BR68GWmZLi0U8hWKF5QxBC
CVjN4z0Df5jlDLmUN2PLCXx0fH/20opcyV5Bj4ztlJ0hE444tU/Q2yOy/gRROihDwzxuDO7zb1gF
bIqExKz8GSlU3wuzNktkQxzMJx5vB66RsEbZlB/kU2bnJcr47LTKIRNH7Lt8OtnGPnqePffsS8yY
PXBmYR9bqMoq6ciqcCACsUv7vMwd7TL50UMoGaDaPyNciyTLdBoPeNOeCGeIr6YsTUdkNrQZU0YL
C+0lH64TOqm/sS0o6+JO51YCp1iM1vd3JD1dLmCKrIUNULB8MWQTrCAr6sYlDSCQlxXACgvfqjkP
vWEig5FNtaYX1grCZlmX9QwXmQA1nmcQbhes8h+XhWa9Pjmhsgk76GOFdDMKcMiJtxGie/DC+k+F
79dArD4wU9RmwE0z76oMCAeEMIS2jtCqP2AMPH5/YcHKN3ZCb5EgshuX9K8Se+UzB0iP0bWcA7lN
6IaR5C5PnB4OHkhpa3XMVytuWJOwCAAN+5xcdSOzXkKGbAd+v3dGjB8lifta8RhJcbiUlt9Rhnld
2RuqGNjMQkmMhZPYQ73x4Zly9ekK4QE1g74TfnEuVEiiEONXyKyJ8+R305G/SBMxWgr5+4EJuuzG
YS8Bel1uGipD0su+5s7yKVtcdEyKs89WYZh9KFLFPJz569y3kcTwLMM50ydcG3fl43PJYQaDX2VK
ha/oh2ENbsGrak0ZZofttXYoaZPH6FTXwMAR0Zxyf5HIkg18ulk8s7QADEPQzLIxYcB2BRK8yNmR
KBiOjjhB7ZkNH9Ipz2kw0c4xU1RI1MhpOf+UhOzhaWd0+wCZt1ZtqFn+dG9QrNf0JuFr8kHt3X9w
k41O5j7IKwMzU0ZMn4vFPas78EBoT/xDABekW559ZuQPYP0vNGV5XHE3zd4HyUfLOALefnIaw0za
IoFCKKglfNYGN2Qr2A3c98a6w+J5ZBcTNyzn5nUUMJ08eCSltmqOY1Rn7di1OC1bqw/+URc9m320
40B5hNEKEFV7QGQW+/q0BZWcC5vpE/zFoIyrI5EWN8Udgj9yQFSU3ckK+Jw2+o8twkU/xPfNHr4Q
qvATuWP+8LPlrVrihzT2bGl4H8hIL6i9cEfeG3VjYoxpEW6ab3QHIcDfsR83X+oB9HTsAEUIdE8g
lNqwcqBOByc0XN/1G/LcDidhT8VJauuTaY0MMGRJpWvWhD+V7LCjEueE2UXiqdnTTqC5S9klb6uU
u4O4OgHuPHNFvkRvbdvNL7FJa+pRFyvqwZPpo2FkEcPnjmDXY24LKKDiDpL9H3Qqr9Rxcbb/fTM4
ZbE9xprHq0ZCr+Jf/IDdqdp9yTi/d/Q/TcAib5DZg7mHUs8xPcIQAPu4bciPoQhd3dfI04+gyJ8y
WLYiFGMlYAP/QBvHaYQpe+IkSprKtQL2blN/KsWoEI5VHu3Uo4OM+dX7oIsm5nl/w/Djk/qJXiDX
/+1ugFxA/oAkqJa5Rb8FEZsVovKh9m0fh3Mr4bfG1lVLVPmSjVdJ7/3jdS96z+wivE7KhhWrWxva
rBaJpZfjDbiS2dF21SgO5NP+gVHI3pMbnpqbUPNBnxDAbHGfdLcCgtOby0GuV6DbG1wkJP+7OPN8
R4em8bdlFWFNPdHARoqcN9n9UcnFWIhiCuSe0GNAgUnx4h+oVN7dZYYKCUfE/XejaZ1TptbxBJHQ
vnrVGAWlB07clqJiQBzdIhTka/glvcW+LSbtmkCNXaDLvmfCBLmS7pS59IrZ2PZwMqnXcOMyE/fy
kraHu/+jLYwMlP1lJqzmqiZvL8nFa72xrwk87uOfNaDFocs7/6xjCFdf1XwOr4zqCRyzLu60Sr5i
+ghvkKR+f2qIWsgNqAmkpwcC+RcsgNobedPnf0Go6YUM5InpK50OJ8ewyrvD5bJr+WVVyaQPyauu
GOejx21uu9/zcQI7sb31/1DjFAOE0DyU5sFZGqhDt35PUO/webY0Wrabd7I2XnbY6Bw+G1YDs094
EUxMHiFUx6OW2v0jqDMmSdiq0smu70AOnjDY/0AnTNfrTlv9daI/BllQ5x26PQ27/jXrknLLbnK9
ij20u9H4MwDEe13Cazl/JQcO8uzU8O5AnoI+cfNq7nqOmp07vwx3H8hSXXHI8vuHdAnlK0RsinHQ
ODOJJ90DDDiVX+GleXmFJgLuVFrSdvA04Br8AkDv1yVmUiKmF9CXlNC2mtcALHo7zitd2LAxnyE2
QFul7UiZko7GcEKlzTVnkGPXORLhtHBqqmzmki7LTkT7cQGwCd0IBOx0pa9aeEz4Ol0yNlJO2yN8
JQk5CwgiYASgwuWrTHkelWQS8dHvjRrOz9Yf/cxQtZ75H6q4vekJREvnfGT9dO59t91B4V9gS8m1
CojQS6BRwXlwrlwU55IfdZ+UmPWoM/XnEiHt2L7Zhf3hfyZZTFPOpsGbuFSrLWzM8SqO6fTguvz6
bbaHp4phZmoEKCmexXRojFC2VbQItF0gkPUygQdfuTU1aCtSTKpj+lm78MQxv9ItWaP6g0ZJ+5eD
Jgd0crJjzo273sgNedrs8gHbaSQZqYvtMe1CihJqxVkI55x8S3PPWSZ9r0lGkFFA3PibzpKLuppl
Nwpgs9r8kcs8UM0Gm1n1Ja7q4uF+HSKqtDlq9jkCSNYxrJG9s1Pahsn26nIfzjE33RM9NxqplsuA
fu3mPXzY3luyfvjtLsp/W7FpmhQFRfaaOlRuE3kBRgPdE9DZDgc/GlUYz3rNarR4PF10k2rICTbJ
UvbTavFuegyv3ZzeC/SjWx/XoKbBP8RKsSkusMuXx2q6ayBJ/35RwnX8fDu8A6sx4Mncw1dNtzTt
mGuHlSL6mEO1iQhQLBhjBVvCr2f9GT/hB+K0hLJrw3mLU10wnLHha4yYthLTtejkELnnGWxcYR3S
dyhgQcU4p5M91OKjy7FTKElSh8Lkg4vYgAZ4bEd3n2myASYpYkqW8kb/w6BhW2ca+W+NeC18W3Fl
6AQ9T1gpUE56zhtKiFyj1LFOIVeg5oYq7e04Ch4zziteCzBiFaYog/CNkAkI8FXfkA4RxwO5qhzv
mZgJeu3ZB89Od/muQ5jROKDiqy0/2+zZE+Nemm8RWGSoNYcyvAeC3jHfcYLVzV/eZm1heSW1lL85
oUgyH3Hr0ZsN8+rst+kVMa8VIAbi7Rphn/L/6xw2Ienw/0pS3/KGclabQ/tcrJkMkiiY34bkLIyK
NkUne91UA3SU7t0HFcqiaDB1O1xALTv11YnuECwa54t6C6xomhdv78tIpP3S54ZCz8oGtKcdPnlq
QPYmkDPqWa3M7oi3hpfBa7bp1DIu9s3QqHhBE3xKDwfzOmykmyKxW2zHeGUVg7i4a3ppbAhmYSr+
Hr/GmrYfivZlyf7gC59EgePeR+24TphAcpjnvluLLthOzMlfVBu1czgj7RXWDTA2TwH8EaxBu4pm
KHEvhLQIBRl3hDZcC8JhkTM+ozVdln/UgoTDc/iz0QOfH2HTe38VP/KSYrQ1zeL44dewEJMMQvTG
MWx4WssAhYki5zwQIy8gSv10QDJFkUsGHnOIz/TNoYDQu6WgMBaRIOr11LbvMAhii24wooOxgZb0
CuJnIUHEn6G9+lPzJIe5VMQuQOF9vop3IKUwOh7i+AtPpe/TtkYzWvQt08XW7hqal0valKxHNAfS
ppKAhVCoSQHMgTcCsf0BzyGM2PRr9wc2QN0Jzv9x0cYkd4h8gv1sVgUhZdaKXo6F9m0pS/vdgqxk
PLiivOg3VMp/L9vAcZspCACw1IsVq/9kt4djWB9gyBulDDkQBSfT1vT/UV5wFHsHmhYQizyb8os7
XLQCR2Fby13KzQC+AgvUY126N+l9Qw85Iybh3l4rtPJp9uC1k8FPwID6leY2UMTDyiyTprdOirSU
MhXo24I4BuYNEAqTvX06u1z0gMnCbEkI96PvRbxGKXZBwBjNwLZI1QrrcnK2F/0O2jwktmtFm4ft
kDy5q38tBYZk0mBFItZow6wimuBoo910FwEH0sRA508PUPMBhRBHP+7oi8x7cL7qSNrAawC4Ipll
DpH53wVIIhu9QN9+yIuTrkeapy7hAriQ5N07kd2QIqyHDZo2FM5gIh6sVAkgRVIvKattv8UHqDDS
63lWXhpyRQ+IHuoJoP5DqPDCnyB4hr55/+ErfYWwbcEXHxShmXPZYcjMOLYuJR21mA5LX18RPsBi
Va1ISSGYVF4JHtTHXaXs+xT8f+slWqZckqeYLFmlc+BGt2ARGnFAP5d8S6QpY45ApmA7YN4bE1Qw
iygkcL7JgPtVGPaWP8qnDPIZlaD/QZNLZjv3Hifm4JbyDvTcY7ezDdiZcWdo8Q77DE5g1Ac3Po4M
1y/wKrcpvde9ivTXK550N2nmxmcLV5xJ0csVwJAyGxaH30MAyIu6M7gUSWl2xgPMiEiyu1Cz4Diw
7IqdDlhiL1XpQz71EENAW4H2bBB0fvK8FtpnfB7qkqNEx7oIoNwF/CGK3hGvqZnUZBacfB1hD2hP
BTzvyEuxwaQpxwfSTWgsSJmIr9f72VI7BPltmeN9dwtYPVhOFBoFh7PhusS4a5bbDt61LKCmgOnY
5O0c2AbnE2axigopV8jMWS4IFdICH77x+LzMeXl70vvmXHgebdmNh1I0A/x0yhaPIcOEg5j3Y3I3
WDSDOxuqQBdj4CJwor49FbRHhSZ2s02LcS/M23eZo31hkb6PWkCKo5OxF6tVSQuX9g5PGXzOrC6m
sVI8Qd+zzXZARMIZI652hs2igkq1nQaPBpwnLA2Esa72pVm0HS+6xlEENd3yr5q2TJUxEYr4985u
o9RLIMzBmLDd1zPR2ZvThPlQlLEteezJf4Sd2bLy2LWsX8Xh663YqJdOnH0uUN8jerghYNGIVggJ
EDz9+bR8s12uqArb4T9WB0hTc46RmSPzYcHfr638xvbAbe7zt0HHOhZtGiGvQUBDvcvhxkPZsb4K
g/tk8yLAc/x91OnM/O3o5nB6ODxLPptRZLB94eLLalFxgOmHn+AdqCbl7yjKn3p/TzgOD9V508k5
oM4eDPqu1lMhPnS6whtnVKcjuUD+mLjSsOmSAsHhZtEHiy7BeUP/F/NleUJOyw79pNsVzjA6vh/d
fx72tODBB07+fZMTh4AiK+Uv53uoQB7d24/BufHL01tr1IoJWRPuY8q5b+3Z9LpF6Uys0ZviF/wm
0kds2/vjCL/TegbKlZBO4LF+cmh19kDYnrWFipB8DFYe7iYpAg9QDrtj97pCtH/pZhcROZiPjvvV
Sf6bg2Iin7GhPLpHBiIVXYTTpml6Ha9R8lExf9gygU2m1OA8uJ1XI1wIICctOfdwz4IBdIIBRiTX
vYseolDv1d/pFk+Ps+6Q6j1XGWxEDG7zKeXx157zSPbxXdwSkTPas+1uVKavsS38Al5BL3XvBE0J
D0q/QmTQNfzunaHYYN/5Lb6oBGzp2592gMySNMIlTCs4rBIKP2Y/6a0ZaQNR0cDq5kVM/7Bn/8EH
yULI2lULgNHFsIPR+XhIyNjbbqwie9s29u9lhErl2KKVj95w8ngpVjZCONIOk6vP9ktXIzAD44KI
MZQCa8j1Bf9M5iJYj/2B3J/Ck8FBw5JP7aWbjI9Olm1+ubEO95nD2HRQcudL3YWqt7B3AGMdevgm
lgKNEckdHeZ5/XSH7B4rNAp85G2+jZMi5wPpwKTSAik17qeXP8N/zZ+ynCu/edErIOjnNPcf3mrW
5A0+uP3OYOhorRGilsS4EKT13GpNTq32rdz7oc/1hXP1L+A7NwoRCn32hQolmukqM8xSQqZSh+cB
cqBO5xIrB2r9I5aIIftOzcBY/83GyHaNJLuMZ2kn+0lDa7+Vt9GvDKHXv2GgDvwiOjBhOCUJ5Mdd
AzFUEJX2XPz9GDQLUiUOO9ne5IbRLnhQa40mpYv1tt1te2wnCh613XgAdVSIAmQRKux5lKDry7UT
EBWgMX2k7E/UjAY4hjAdINuAomUngSrmL1qjC5sOhVSniUvXUD3IfzoeZt/JGthbBjc/7ks/sVe7
HgXbYbGGqYV+DcUbP2Ap3bwFhyUyBPyK2bSAyOnScG1EbXNhUQPkQ8WwuaMlubIG6IRH++7DrNMQ
WsVxEGPWQUzwqxe00RDflpgS1VrLDs/ZDRFELqWQq2E9gIvnKefMEyfQR1SWJ4ZS9hgloKn51QbN
ZlXXiKAUwteoHvHkthYC/IWD/mZCKQrmZM8PgPbUc77dccYXr6ZkhU2yOF/xwtN8NJ7enpoVc6QT
xghy/+VCbGBZBSLK50KT0t+Ho9OLXcA5usLilBcgnKVF5B0FBvjb/nKKnlFVLJ5wvVj062yK3xM9
K2Q8BzwwQpjy+bCOcNOF9kM9DguPvewaLt5/JFDSuYjytYNLEZfwKfMiyaHWQxGQc0LpkHN4zyPD
S1wePQieiBYLLgS5wXSZ3FcgR0L/mYIAeePT3R4zqA8bwohnf94h5ZxsfIQi54AYfShdrDwyfRu6
PMG7iDF0IKvDGxMDxVlihiMB7opjuOwOcofuFjuGJmHyMylDJvNg1QHFnfYHOrwYaPues2JCl4EC
D5SrCxsQcNHpqGj5Q86TBbo7F5l7NrmSCIBeyEtjqlVLwaWz//SJ6UDKssVPv4cewzq1nBNo0+Ae
LZh9ZExUlHNn8vJGhGxB/nnvTsWdF0zUYt7Pb5CgQe1Gc6dxO1k8eKPtMKLERoVxy7b9PVRQcfyK
Lbdb5dvfdqz3iualk4ILMaDFAw0RR9dWgf3abLeQw0ha3vxPHQCCIjVlhAy4ZrXUR7fLr5vGDe/T
FxFhnWEGLHVuLDt13bG2tvx1GVs6i3EWmW9SEOQ8AagzlJoXoQNBofprUGKC02DzFLxJRJh8ghQX
ubTTkQCtHt1ew8ZrDmguWOwXTmnGbjYkX2y/g6n5YIHK2RWvhs4MQsCOkfqbIVsMpGycKaW4dY8M
BzwAElQHV0PamykFNdWkBZiMBuXAbsAxBWk8Q0DJ07bdSlTO1/0Uk0K1489ID+CWQ/ACQrIqCbWf
J7QzuWUhykaqR7mIh0C8iNUzEkJgXPoxCtoT1iJwVWVHCICH2AYyIeDM5RIdQ2uf07memaMvUaG8
bIyTFvhR/HpB12yjt4+ygzUORC6EnWpvlbSLToQV7Y82YibJZwaGHfjRt27ffsOQMgiZhZCbWLOf
2ZFsu74m2pSBv1N92OmRluGSbE+MRHuhNphQuOJhdLSleCXZ5iWsLvEaFqBN1MsU00wK2f0TLokl
GqGkrX6dTtp+vj3t8iKHAOgEWt70wIKYTSMBCylPXFBICYMifz883DK9C7ZV4QXbA6YaGK9jSE5+
d4Ih2kJ7+yHDtgc9xtU2bbLhDu5v3J9CcPrTYfss4mknxpZBTt0jJBOe6ZL1je+DHidtM3Z7srdp
Cq/nHAhvgR06dpP8woj2m0FDBn8cErdsVNcIE9k+rjOqy9MEbI+zEI7Xrz59vv/OG+bVTs6WCjbi
Ukt7qh56Y2hJdOhsXHL/0YsYFZCDbnTtMqHTPFm+6XetL3Qz9GlyiHhUmchaS5iSINb6WBSm3HmE
bN/B0/rkxz0FM8IqRq9IZbZA86SUtovLZ6FepMhh8s7CsIhRGGy9KWICofXyyxPtwcrGSfDgrixg
fRrVe9g18IUCxdFCcXQTiwVpUta9y2f9baHUe397Skx8ESzY/+4kqkqEPb8ya44e9vD+cYMe5Qn/
J/h3fXJ7U/VJbGpTcUCszKFP346rI4DhIbt5QJ0ScQm4AkW3HZ00t28A1zZ9vDgwvgu2p91+3/1Q
34gIvNhTsHevCaLwcAFQmFBPuNjxdKsNc2HRFRCvJeRWf4Rc6TtEJldhHHnsuMerbUSTpkXyfYHw
f2k0z21i7qjNJH90/hlJG3CQTvfUsDQBWmGzkDjCSXYhgl1xSHWjs6lt2U/5kFOaeR3n7QHhmxQW
9mXZaSXvJqUs16NfUfW6R/cExYJuik1GX1u2RfziaATUvedLKNfBLroHkLoKRRHHBiec23Xnb2fy
/fYRozHVtON3TY/HPonpQdBr8HchMLlxuFTzLIWh6nmzlQv3vRis7MesIw7Gj2y8sncrrBsfiPOX
6W+zyuhMgi54EZvWjXkhLy3HyMuALUL84+zRZbKvo5o3FBWB2m/nMPD/MqZgL0Xz7tymPOsW3YHN
lSASMr8h+I/M3QRDMmx8HbYBlCQp1AAjKKPuSl+Qmd36FOXDh7+7+R4NFKXafb2++CGlFYvg4skL
GkDO5TTkxHYWgsqwlcW/RwrTsHzC7hxHnBbXJHOdaA0GMLYHS+k0devVs+uX2Wp+QwTAh92eTb7C
hxlJgHZuSie0YTq1a/BoaagRaYYPg7B7j1hHci3XzDAgNRYmtB5cChABSnJoLX2/VuJU+y0w7ThG
KsunYg1st7B87LAwwLfxZVxCzBrW1IcJ8xnV769LEWAg7RU2+n+OluVeu3NpUa1OKJ7i2v1svT52
Wx39DYqWxnQaEAL0qbckf/ZpVHofbgDmor4M5cfSFXhewazoCyjl2BS3kRi0qOYsRJN6APJFiEfQ
vCAI2LbP9gTFP7UwRoyxwyAJ8A/HGMxpf2vfvFN+5ozM98/Ot36fX5AmJCdU5YIFCUlt1WlbR+h1
25tT1uyLbOwhl81XO1km3w07lS6S4nlrclYhQVIc5CXo1MynR0zr1cJhNRYolejyfk8zV42Xv/JG
Hhftt2pjphmugO595fjARl2HDQn0KJBAdlqUSVfWg0ag3e3ATkQAL7j/w6MTquICvNxkBXbYfd4q
syjkJ46vjpt12TtPAGLdbhiiQDaqkkxxznqzembCSQ0uczxRZxy8GysekjAClKZ7BXlGjXfL4Vv0
QZGIg9WOEahkf2fV3CFcDIe9BQ6FmaO47lc4HZGsEmF0NFzZXwZSNQ+vxxnh7QO83FG4olOClbYP
MyO9JT2fbUpn+OTJFrKWk0OwihrrkndoKeaoFk01u+eUZkHAqbTJyEnr6N1TXoPEI+2u2KwYSWUb
o4bcIoex5m+rWHUFQx9l2rSmQK8BajtTXAQmo8OchW3QGJfub6tBN0y9xyTCgS2lYpp5wAqggT5Q
KHTX9p//+O//939/2v9z2JWD8vI5lLd/3J7XQXm8NfX//FPS//mP+7++HGz/55+aqsmiqMiSJKs9
Q5b1Xvf9n/WQioefFv9LEN+f1ef8liYR9W3ZdzeKFUA4wLsU2QH29qdvTSbVSJ6M+DR/8+KG8mcv
rvd6ck83VVVXjH9/8aKVns35JEsTwddq3Hmjp46URJCdxu15oILapHj5Da76PcTn5dSUbCEzku+W
TIUvsAvQK4nDvb0SJhDS0QdHn1DsDKzsd4K5ydPGJTUhUlI7RodEwGX7HR/fIUwplmbwFiA767cR
SDyPGrGiLrM1MK+4zekFZvh2hTOKbmPjRDiYW0Tf5QPyG2x+8vQ5VBied+ctdMlIDGpa4FOuQIX6
f313xO4C/MfdMXqybOii3jPF3r9foOZwl43T6yVNYDuZ++Mxku1mRpcan4NVpiKYW5wi8lnpDNrs
r19bNv/mtcV/f21TWB3qwmylCVZo3neOQlefF3J//lw/4kusDQVfzgqINve2uNmmNWM4T1y++iZk
5dAj62N9wSiUmLxBSAbIpkkQ3iMGZxjyr9/nn6/g/3WNpH9/n+X9c34ZH66RnOFhhmNXTdZLiVFb
2/eg7AYHJjY6gkxmVIDE9k9fp7JAJkVgOAkHf3fH/ux5UiVDUbonSjfNPyxpWSgfxft9lSb3V39J
ZCxOwKoTfCOJCCfErqUrlUx/xX99DYxuHfxxnaiyaOiGLCmarP/hGui9Q31WzwUms5/+Rav7JjvL
m6xrZn7QzE0qBIMf3IX6Ijm1cLZf6z28YAb78e4YnzAcRe4c/u8WXvxoEcwcEBiz4gPIifUUfOMW
y1R4G9ICaurLr30h1JwQ2cL93h0MXE+zN8mDH6sbAyeUihEFggQfTHnkzSHX3Fd+TyibXqTzbWXN
qSDkiSeHvrN8GpXPycUXQiBL8m7fPh4pkZf8hX1btodzAd37Lr6jv75YotRdjf+4Wqopa5ooqrL8
x6fqpBp3WZYVkbXI+L3TMGyY1bx3koKOfdOc0JHj/9Y2VtkGN8mRDfcH4+J2JF6tK+LL0uoCeG1j
etsKiPOerwwbayn44E61uJ+xOLfMziu15aInh7srA4r0UL+cJ6vFvQwEohF2OiEnsOoYjjWZbviv
7TU8n22DSCmGkZr0wOBmGz9Vq8L4qbKfrpl8mpAWjkAGA+yvcF5v+4xM/tG/UA/e7OtP8c3F40jB
MA7XjyL84vLISQSNo7tnLUQHZBjukyTRVUpBre9ON/u9FekTI+UbP9Bp4IiI+W41qY6uqBLwdkcg
5heOiQJ8gKWKwhTjdYjKEEs4JLEMTtTPQfv+m2dZ6/aU/7gzmqnpSk/WDEX6w34nPuXyUH1e3Bnc
/LLX/NSE9OUVDQNZAEd8fS3cxcJvbRcL7prMMLPq3rbtmPumuke/+JF78Wlxzwr7aAk7eVnbn8Fn
cYs+GYcBRhmY/Xb+pGTxBRheqZ7xIxTJAwU6hmgyKaX9x/AK+23hbDqU7EsoLLiK3zMm9ccm/btl
+CefVZNESZQ1RZFN9Q87RXE0Ps+e2ooTglqx8Ox8McgxiVprUaDY+psrqyryn+wRkmJwwps9VZQ0
ReX9/K+TXizP6q2nGeLECK+JstByIzxl5vDrf9DdCfGK+Q6dDB19dEwVpwwx/yWC6JCidIwqugqS
LfFvvyac09E5fG0Oy2J0TsuhnN1ODtmvo/N+Bc2zUAftz5GsndXD0mN9YI7vDCuAP1U4G34H543p
Nu4lJPMSkaKC4gnurj6AFRCwHChhl0CjJNi453qmJVKO1tV7uEbOk8pRjEmAGBynJjrIz7AI8LRA
yyszgP+FDTSWklOiHnpIqOYoe4XBfYLeZV6t2/g2WrmHRAs1wm+bWA9eLsk2a7YeTgjs+KI2UhCn
0jqNhVjxiALLdGCF1aQdSImeyT4eKqERsmJIQSYPCSEYnrS26l6Ct1em53U5fe6Bc7+ZHCC+DK9D
cc4Xhu9pL6fRSKVcnfOHQ47NhBBfxCc5aFV84oOpbuXcA8nDxDLg38M3PNrD/WaXiRY1VBWCr4IR
SaWFsbtEGENF3UohaOQm5HfQUo8E8s/ZMWIM5SYA+LPvwhw3jIW9ojuHzmW2iiWQfiU5bzr1txH2
kpNdWudETL++TDKRGKj2ZcSVaDItjA5EjrTAZXV0jbTwE3LUByoWa5jfDl9RbZWGJQ2/GQP9ZrYi
fEjHCLn5uEd0FFQoEhAJ2mRu632rz/E6eG4YDBtrEzzBNoyDFS7pVINjpNfEAfdLKUfoqmB/i3XQ
KT76ZfKeFIPrWvhBCi7McYP89gYSVcSLY8xq8PIzR6uvLxlM82h76cPmZgu6v3qgcmbYp4vpLNYS
AU6UKhcXUJX0CyA5/hg/K/zwktr+uJaJUCJ+CLmYiYMuqsEGJQMvgofonFRXPpqM5m953JvjT/6Y
19BtzNNQBBL7Pb3DxB7ROEO69ICnH339h194ow0hWRsMAlRxrzHJQWpy5wkM2gjQyLf5a/4nbxbS
EKdLXwgfObHQzK+8ps/gu67Gr6QeX0J8jTFkZlOust5G24Bo3Hbs5MqmGlGxSMPDdLU3I3X+mZoj
kDTcWmbCVnbPObGmsUpZoY4Y7JMB5DvcCikpIUT0Rwsj1dJLLgTvXBwdgXJOMedBoiWMQF0RSW2f
ibip8mciy5bw88U58c3zOqknxxxn9gH1ksnfWwiDM5Ko7W3XLHAS4sjfoTMBaymWYNHtAnToPHrs
6J6KyWtXZuKCVVGuNfT1XcDiRgMLe2GrKMZnnl1+D/0EW6sSv4bquhzxubXhbaLg5Le8EZuNBuQy
p3p5Y0kyl6Y1kfNVeMLnWBiKxJm4MvpPohMhl7IbhsxVysgG4E5wD77wPUBWvO1jb9MIPupAAN2T
w/e8FwF1562xqaIaAnktzJXddYKtdlaMqF9XvjlnzagzPjjZE6z/angf9a428aBgX7svTxMnfDsD
Tt8q4TWscmPKUa+dqAfObWfjfWBHZO6RpKYpVdFqu+I9jeUZilfCCBllU7EZ6X95gRe4Ry5vCMKZ
CrPzrlLtY8jbCfSwco3og9G9tLsu8Qy9Us66wsrqTPQm1bJb5aNq1uy+g+tGXXDEC+NTYM5ekTo0
03Z2Ga0G18lpdJw8suYIndt1ku2CERMy2TLulDgQxsryMyVqs+2z9QzReW1qB8vO/QomzwiZ+Arx
suMTvydP77jjcjfj70/pGCTK9t8bGnM2FHSvDXCWOFAS3PZ3p6SX3ndg98BrYiYCVFbYjPeb9MkS
Ndr4k/M19eWXJKkAdwPXY+qa0FpPNV+jFjp5+vYJ6472DoBiWE3PMw4N/ru6Ow2N9viBV1kP3bux
P/sSaKLhEwRXxPWaHGBjpyXXrN3dqK97rKce2C4pC365XoWXH0JYHrwZkMqsdOV9NaKLLwmeXL9Y
P9uGnuAwb3UHlQujNj+XbjCnXtm9vMyeGTAEE6FvIjSKmIlYM6Ple7n6tvRZoQCO0XF62Ajs35fk
m3GWxa9ZGap0r8gKOLUYzZ9Ak8jj1Q7zcE6I3l5HQ4/VKuOP7yc2oSTt+U18/6GPTXEmqfrM0am3
zuriTFIPY7PTV9bMn1MGchA7bB9bkS0fh8eltP0GLWJqXCb85ue5vo/YuLF4irH/PFlX1WWBy3P2
vueeWQNMTfTgvNaw7yAcJT1hcMq9euACiWXb5ksaOnXeZX7HXbbbN5DjW1/dad799qfJYLHKDTg4
j6i54JC/DmX3EtXefYzg4+fgG4lJ2jHFPPdKSxU2Zea6c0wuo2uobmuUk3HPq/AiuHJGrRY4e9eJ
7lMApCYPFyNI7jPhi+XO/Nqi6j1G4uYxu2Tf+DSoYao28qzJxPlnT6OJ5k/v3yDH5l/kqdtbfJcs
nI+7mk9IsbZ0e6kUtqOas/4xpqrHj4lRfnz7s4IAurZ/gJ/zb4Nm9AbkwavvFJ3pPvArZB8RIrBz
KamG4uw+esxxCx9hjOA8j+5qUqfi7DOpuD0YpnVTks9Q3XxXdudS7r+TlWf6txjZfHhziaiatDO2
giMHa/xl2jF6bV6vfSta5ey64XflQNzc6y7b7oDNJomMLPq7g/X+aaimbA/65htTyYwFUCxciMnT
7eZjGflmrOprKfkqEYLTjkm0PXebOwaqpTJvdHraAgNWQK8U7VmVzjm8B+KPMaRmWuOAecx7Qv88
0d6dlSaZgO59pNivlaXgC5MdcxXbohNWDtiy95gGP2+OKd7b53Gv9VaLR3YPyvQ+4Af955696zao
1ww88C8p1XI88wpicJMexMaEgMWc2dyhvGAcfXofN411F6xKhXE1xu3mLQbCTJxdUbOn8ozdTQK3
Ie1gd1F8g6n/T2gO30RR3wL+WVeT56EzBKZH7S2O8WqAr+a1e6+3SAiNyEzqpJccGOHFfqQcqD6m
oLfFgzOI559yaPi4hworlDxl4tuGzZyLuCti2S9ZrWE709qwiPnY71dwf7nExYgcaXrnBAj10z3g
GKRym16Z2U51qYs50ZuwPXcS4vP6SzYfQD51Cc3uiLiLJ9oQyrST/Vw+FAujwcPdlhkvWLIRSOkD
jHb2Hesx1oQoRL5ZS2yFaj0JjqDt09ASoY49WAYbKA+g8Vt2YOe3fM6KxZ2xesFqZZ+mkTX3CK41
/ki49dnGpQ+gKrDV3oIr4fQ5dqklEuqLc568d+ecFV+oHg5yGMbq1mr7mKn+cUJXWFo3GiAOxpQ0
H4/r0Wy+XjFsQyN+zwnCSFFnHHCcBUzoSyS/RVydq/Ni3sOuQpLLljRiPq5cyDAdYFAGK8Avz9b5
afcwxMTMHbMXV/TMyREnfUovRCJQPGA0dVLw0LIXEkD1wtUcGM7I3rRbiieN28LlPdWT0jt33+Rp
KH8Qy62OsUDYJccRyqqHS8iuSlF1nshNfKtj3bTIlKizsqsUL/PD2zfa8GXktybSP7Goh0qbyy3H
oJ5In0UrWdqHQu8wfdV2zalX7e6Nz3W8fAX2Hz4Fu85zqkkoZWRyHnv+iqhgfMErpsp6b5p0XDp7
na69xVD/zJxuuWWu+k42H2atyGjfHQteoLxgK8dZ8NMRjaSB1oDCCJnJRWQC9Oe8ls/ut3VPQr/T
JrH/4LbQyVK/zHaIsU6AwkQeQ41zHlIGXaf8Pzgox+YFdAB4p2dXuFUw67xhlYl4RfVVBBQEr90f
QXnzNAI+0PBeEEA5Eqm0tSWrVtPYLX7DA2w/cbPysU0/t9Z7X0w+GwX7tRcRzU4JdU8t+CCJCS0U
tyhgaktAmZBccjQIp8Hd5VxSqU1jIX4ExhurQUt1H4TCUvvfBpJuPchQw0eOpZNfx6+cYXIERlCN
xqTh+CRkb6RvjSUdIp0EsiJwJWb6NZ8M2rGUKzpNIQN55hzAypgZ+Teohp8QodZpTF8sE6qFdqF7
BK1Vam4BAU6xOb6mZShjLQ1MPj+n34hMpbuzyr+11d4d2RVHr7fFo3ieyZmZ6XN0CWk7pxLBtkLb
QPTUdaTMHmumGML7jkk4SswfzoAdqlaTCSXDrSqPWguo5NCzYT2/65a4P/d0ZZavSg2nTShn4QKo
ck7xiwocooZyhlaATJuvdZ2ina0zCv8l7tW9voj/3HmkbGqJAdMiLzdSKjIbsCdZhOBgVrBdrlWU
I9ysn5ZZwo1OPMfitDwNC7S1o3Z/LmwtOwxQmd6n2hz1HXLo+9qYywgoR6fZaY8vqJkUWFczHM7p
/wqFRAiVqIzFlLR3KbtNi3Uv/pwtXJgQU2iu7p1SdIvX+DY8Gn0smW5gcYh8nxHy0mP65C2ep3Km
TaoNOAF67RnC6UXJXSXLNiTAxKGqWyWyfd/0Bsvnh3ldk7LvFMDErGA/kmpyGsu4+bM8K0YydNeM
qY205SekLogYAR6THnCEAvWr1sLMOmZHraHwGYNcNF4vgsJuF7e5kbNxcxE8xuXRnuN6lTB9sxpy
hD/cYvCclj6JrIOra04lNg7nijlZBblEnJKnzczxd1KhVGdYFtJhqGZSeM9eLpPyuGgGKIJ8E7cw
zPf7K3T0oeiz5YQr1o7bBneCWYT0sLttmgj9wM0St+gy3Lf3DRr6/sK7Ro0rxNd1uae8YkIViZJ3
j4V5D1yDaJbZCZ7qOuVMb2IyQnc84kmVmu5pJMJOKQOyycgjYqO1D/4twO5nIw6KGHA9rTxpXwQ9
TMvAAFygZd3sn+ZkYg64DB4iM9cI2vFtcbGPw4v96vWvKRmdyaeyLoM7wxGUaExS40Jojj7pOUUo
GFbRPQbHYSnixW+mWGkMKR2q6BX0JteoQzE4OxDQjR/U+KfBOTQRTjDr65Zd4EYE/BMoICEf2rMR
9mgzM1CPtkJCQke8OWzLKBV/gA3VzqmONq3cQLMRWurrjC/1Kq/3cl8SFpvuG65Pdtod0K/4dl4T
dUDb5fB03fNLp2PAn+lKleHeQsBIPjyTll8FE12rjIpEcBUyJAvmhqggGGhNqFFXQ6kveDqXRkur
jHMlueeGuyKjkmccLAdJ2pO6roJc1nRyBawuL/sLFkuu55jzjjE+cLDLhD/5+ITHFxKmwpNSZhfY
u28/5kgNbo4ZyGSP41iy6DllTk5TGYF8nWywLHZYtvUju+gp4K+DfQuxmn3Rj6zvDCnvSH1CyA/V
1PqqL87KnEAz7nURsyoeZKuVuIk56ljxZIYwW1/3z0uy6pBzwWatxghKFtcuSPuK/2heeKikAk52
Sv7JgW4JmRB7DlEH7UxAEvPxxHFh4TvJz2BOzzE+KDmwPJIeGug1oJc2qlJpT1fJwydGx+gVPxMo
pkGVwyZ4H6dKOBlVyQYoqPwjyD+5PRC5h+UnEXggNwaLrvCELXQqgrjn7rA85hTsG13v8xJ1chuv
Qi2vQ3PMzwAHcupnKG5pFLmW16gOb0BjwoCHI2baMqNyHmgLfXgCFzNQwxTb1l8NVuQ20Nw08QfX
Jcg26nQgwg6gIrEmuBIIVf7W38dQsgA+rjxlR+eQC8O3h2+fBbMNu3lO2RJ9nHriL0immTGU/yPG
t+0BIovsu1Aa0tGqNnQaRUcipO9E9HtpSxTmfXzMzagc3t3X+ESJHcr+eVMnFDyK0/rf+NnFiqer
IUeXmFXLY4dAfXKhSxp6Di8j0MJU9a/rs49ds1MkF/pFKcXnMGhdDSvsJVBSe+FhIjaavhdYA3aT
/YPzrxdqS3lkpPwTmvyt27JbTpnwP417+WEm7emT03akjiqvJs8JqO8MhNG4EJjJzYZurnPNI/go
e2wZ0WuCp7MKWdyzetIEX0ZLUj4q3dvPNcVqnBFR6zFX0mP6iGlRj1MphaxB7XfyVHwdpOTqnvxT
JEXnjLxUJLW+4BM8DzCVl+tPQr5253rl1H15VnmvDY0CTxmPjDhg/qmwHmPaB8BG1N6+wsAyWIgt
umq/mhGaNX3YPKw09tKwK2QCNgx9TMugEKLxxASKwsoVxneswDTvgs1bD9tc2nUlQTTgS9NuC2dM
P+NW/qjZ1QH7a2MDB5/aB23GJIKXWT/33H/+7sJw6H1V1xjUHvPLkyP5IC61NG29LYwFl/9kj/Fj
YEYMgnJPqrCNjpMbfZt7DC8cNQNl8fXQ7DDHuyI+U7NvrskL+rVb+G1092u757KV2oygB2ZI1nhw
Gj6w+tYtgPfOHcLvxHUn9mrRF+OD93JOxPpgEuBoTmsfktrFRJrQxs4bTgv0Idb+m9fIyF7OYyYM
iVv0byMThe6mx09MZUe9Y8tsbC+bu78ibUPgRje+jN3bHVnzw3nxVSik1AhWMZInYiPu47ImouDC
5GcLgQu/QhWl+6DJV7qFUTM65DRdNBBN2FBJyWxiBPySlKCmRDjQIXlPV09l8lc0u0gxqXa+jhhS
i/wUtOE4/0C/0JR8vXWd4WNcYwDah9PS2/gxk7035ow49kfgZK+TJY0fDqU5bcpheZioTCwET4/g
hmHBBmW/F9h1Y/iYlwHW3mxIr5mZ6sPabf0reYDsFRiKk1WeULBSjBZu47+6THqQeszEYxOxeUmB
Hd0i2jZwYLuOeSNN9I0u1AZxmR+Q/g65u5vD5M38lQN5XGEiqjm1L+FJjcOAqyO8pQQkKuTAweuc
Q2ZUifOpecfpBSmJFup+kTWwRuwH3VvilIClV4fn+JQdd2+6S4uY8YXoFzugHXFRzVD7GQTkKNis
caY53GHSPLweqOziHLKXP2KDbGmrgHrocp1m5+VqAPcGdOKww6tDechuP3mQU3JxjeU7lG1StGjb
Bb3/XheZNrhlFV1XpA2Y9ic4h/fFd+FL6OiYsaSsgh+zLjhAYdmUNJE4VOxVTCimwzB/SqOdlN4V
62MG3C1tURJcdkpQRqJQu8/ogtGb4mU3vgenUYGunuEXlzzhSTl5Ra2NUDMtEwazMW61jokJLBze
mRHmw42pdqetXVtV+rJLX/JUV3HOebkDmwO/lTyKEhJvak/iq3q0QurRwYl2g3ng7IVE6ArEhULl
o1kv3NpUrsmRZciRtD/sS0wQjxnSGUfcvEP2YAc8HDEckScjXgVV8oJOyCtnx/RLjwf+7H+ml8GD
W/TSc0l34FsPAcP8LSZEQk5wYH6cGDHqt2tQZef4OhdT1rHi1MN38tpwPV8jkik5pNlWP0MtVxwu
N+UH6/c84b7WVi+UM32sJTAHRKNgRPyOzoGEe7P/SaCFX5v7qMG6gh58Bps0F7PDsLPqDY1FkymT
VUj1HItxnUghbNjCGLMWaPTFF8sEFppzudxdyQMHYYX1yepUWuv+oVtw6rCc8HrBcXgl0xargkgZ
AuAdht/gNoKlBtjg7VZwb6ARoNj1kH5uteSdZiKAENNtaxAKBUPAmDji7WFXJ6etDLkGNdKdKgQ8
3z12YHHRZvLiPjCzcgY298HS0EW4uBE5/OG8X85qS/wKDvmKsxpfUAuTq91xis4rOiel4HAEpx3T
Jo6YuqlBZG7I4gw+9dOrec0yRaUBb0Ws7uQGJgLmzKh91HP0rQnozcjAavJ0yFuKkPFwfha4cDvQ
hFyja5/p7OaDIQXsbUjNvlZ8dSAMyCwGsttxJdEynDY6/sjnCWFxvbdDCliB5uzY5xdt0DUWCs/V
hCb5FbSDJy0zZfWJUYiRlNY9AJ1igBhJxjNOzbBhQTVwmOrBjZr0mr7DS0C1MKrC1eCxuWTyjKR6
6LFEH58U3GNg16DarSr/MokF03G3v8EjhuJIVo19IXP13n9zlt9Hn5ATVIGIZMpI3ioYEE5PAXNa
AfuAaIOYd2Cz6P5/ws6ryU1tXdf/Zd+rSmS4JSMJoZxuVAotkJAECiT9+vPgtetsu5fLPT2X17Tb
bRCM8I33ewNoGjmWo3oJZNe/LjWw0Gc/OW0xq1gC+H0cDQ7ndpTAgMSC46hsOhvtakvz54LRG35o
f6rTdIBrkMJNUkYu9JHQUznWxBvmMn7QFpUcVWHn7mcsCQMtDUWomxET0eZsEeCTqwRsuE4SYFDU
70QKIVhgShFlB7Gavt4j+uilmg9uj3ejZm5OGT9+kUcOEmif5/tHD+DqUrrS8HmSD6QgSizSnxhZ
eJBdvOc+HYPBUjKdfalfjsjw672o38Dh9BFrXzkAV4/PVqGC76KYz1n4QQGZ4sSWDwUvd/PjAwPO
B7uT4HXDLc3WbCgNkq838TT4AcqL1zDNoYoxadnMNaol4m6H6UAeEUuWBp8T9kWD16FyhYT4mzOn
obU4BgjpOCywqlfRToL3SCfdJVDiGUCzxJEiG1YQCwkMdOBUWsT+wKu2slBgPFfz64zcc/iQzWWY
wcrNLXaUsv8Zt6FVtS87OgA+cMls6+vTguWQ95iRv6lH0jjlUKxT8rVnDeb2WmqLULLDOVEOJJAZ
P1/AuS17CP2zwsbtyNXv1muOj0ab7fMGASe1FbOQ9t4+A8PFnoV1WhyVve2iQDiLL9CKs/CZYzgo
opcc79Sbt91jmG2IxoI8NbqEnAtRkvTYuBm6pVXVAELX9YU+tuzc+2VPtj/e1k8WMVGRUsgnl14k
74KVM57ZJdOB6ld26XO8dQ335hTDapfSWID6x8PCtpDjwJaV5wwZ8GZuXmbqvCxALJtuPX5SAuZQ
OsKbfhYSyNHrOBIlJ0aCHNdJtiLeyZRHtX8eX1yoA9bdRZyBQo7FHU+Jgo5/O08IVvek5bl/a5fj
QKGjwS4BrnfeUF3xUCfv5d3Xws5GoeC4DZhEIeZVg2RYuJWtcdBOKKDm+TIlNPQWChN9JI9Em6Nu
+PbjQDyoEVtJHxubscGOzfFLtsl7gZsAAdin5pH4Hm2iHlNg+cvw7sv2fUlhydKYc+F2F879T+/l
sobNu2thmC/1AJdo/7lkoY0hv4KC75N993g94bDorA3v5snozfWpeEgmbw/6DsWfMjSG934CTyI3
L9PrLmZLu+xxpvCw5GiiGArC+6CSHqVPyXe79M8YEh2ao8Eln/tC4mXR2xx2HIrL0TnIbMF5HTpO
5SjLV8xGo03S4DpXqFRNYcJUpjTBL4M/BvtJDLQwgYGLaBJtnVuHtaOzO+Kp84jBImm5kIMHKYfZ
nh7fZ0vr1b2cmvJtPQbitH6a6qCJdIRBBOsSbWOQUEUcyUWz48Qh1rcmTt3VC6xukFj4I6O0VUBZ
ydbmZRMUF/PB6nIOrsTxoD+hNlQG1JRsvxkrFzkvAbv5lgd2DggDloNOKNpCr4DSxdx7DTO+Eg8o
90HJ2+rwTmD8uw1vvsPuzXvaw7sq3ldT98Dvc6ekRlyzh6qAULpJhnPReAZAFM2Y0t3WDCznDTfr
eOnYH0Z7TLSatQWqZRGfXUa3MX06llDKRqqCQD9WpdPupQKdo5b2xCpzc8tjZ2iE8RxvHob+6nG8
Dp8+LMdB7Bf0WzqJ07xwBWddkoa3gQyjP/WYroQExre2l5DDlKKBBYMWd1cvRwHegh/2kxV0IAHt
Z2YcPvvi7HICZOAAkVV8maI8z206Vfx9OdE/ud3i+BSQdQ9wqKgtNi/jOs4YjyHFNtOm21dnUliz
mq3A7fUD2niwfnFFoHPd+IYYGGRRdzxDtaXLsnn65IYZyGb6qC/UxHkcn7qtYdouDc7qoXkFUKpp
En91Ui9e3UYaepD3qoRcWNCu3OFZdB+KPiwT2aN3Z7ztzqlCmfFwjAMpzgT82lscJGoL95oLcgQj
OK8T1ZVjjySyHH7kB5mhvBLGieA9GvdK3Z+6etmnn/A6sIvwKbZF0KV5c+TeM5rkWpDf+wRH53Qf
ZqVuEd5eWPQkVJQjOCsuXo9ZVydttc94lSpbOb1u7hlqCCxCkGPU/DRsEre4hkXGjug+OlZMCJXq
NgFIfpJbt62XVujsPps3R/sER8jaa3LzftpqHoFUDbqaIfqAC27h7EB0wFJL23wW3dJK2Sq8ts+U
OM/3IEl7CkDgyeiQ3mM3tCasMnW0rK+D/CTkEgHApGNljPzj3ktw2BkkHrj14LWQJ+SZlSxFAGpH
vpLhD0Mi+oZsxmzFplKHEFoqzAkUpkIoUSljk/ae04MQic47dlQHzEvdS0R20aKqrSZ4yLBK3e7T
rup+QaEmLbY0E0cyGY6EpNAkYESNE4UIrtiCYJ1/elsw/Z6wyIfiQdAsApDoOy2aoLu6YARnzATk
hfN0pJ2E0w0zKZm8IwH8i6bzwKBCHtwBCD44aDHmAR4mfCPcpCTkoGylg+TuxC8/6fIuEHCfWPLg
fXc2OmtS4lySEK+acpHx167oyFWrfPfMh5VLasV9R6aWjmEVdpWH7vSxYn3qIiQawbvYvN+D9BXE
6bx1p8E859krv66AN5QgEDCo8ZcijkJzfaksthghkUdseNolyMXeG4GD7mlKH08vmeoa1HlGlVsc
Yl4o5hlMj/l1ed8/FIvpdd8zLa/LZJkGj0CFd54PlTEHfJz83yF/woMGOoYmP0LT2RNRVKeDLADm
6ZXr7aQMz6t6p4DzIVGYbQ/JkMM1vgHlovbKXb74cLkdm5LXNgvUyPCuiwYErDtOBpcvef+ev6IP
F5RInT8T7afwbZeNPHlA7q499QDMgTKHHokPnXL3WbyHZfjevcepbF13F7xrwECgSIGD6t65dSBy
6Oqp+DNNtoE6YjN5Xu1qVS86vfRYBd19MgdDPu/i3XmhHB97gk8u9EI7xxwIFnCoY7EMcFI7NSt1
hvMhLLDha6rRFJYCqIPhte1h54fbKaZVA4+Cn7rjN0s/PsT0HyjgGxtqjBI9qEedfKVD4jrARmsx
MeggOder8l4nL4JHFkiVzyyQOfMhL4wttB4Mwu1eg1cyS1lq17gPEZRIp0awXyQqYwKKyGDx/sr2
Bc12zSnXnyNQWsu/ep0K+gIlVn97gQM5c0Cjc2TipCKlminSOK+CGyiS6iFax5604gDSTl8af/1L
E+Tdno46gSzPgpnuPkpLRLeDvxFLx5FxqlS4Oi1u+VrSSfoKtXK3fYzPnd6WeGz43TGL+EJVfVYw
bZLvrwtgRXYe0ZNebkE3C6Zcury+XEFjEbbIPRMFuExXhvBM29Ae3mE53OjBQw8+oJGNU6e9puNe
scNpx2eFVgWnz9qN6/5dnGnpNCnnVyh5yeRJlySxjN0zcUvZgx29rbxifdHMjuFImwcEnKqNouV4
BiiV0MbvG3QOIx2NLQQtpd9UdKBnHU5uV6Vfdfts2lnQDB7RvbA12uhdS6XZI3ixbhWNpWNxe/Zu
9wCzoas8bLQx3T/QPw5udBO2CIY39FFZehqwB4iguEwBAmL9SqEyP4MNZc55+SaJ5XDVnFc9yPbb
nbamzKnXyozT2XkZ43oy4fgHaJxJvkEo7Pazp0fFmsd7q1jIxp+dPKDpF7z2xiyBXR7bEiXTVDgo
UzHMV1eYqOK4nV7a4M2DhmTm8OvGzAhR/xyeg2T0hG/YGsY1N+eXbBlvYtBfo3a7N0fGO1Sz1VPB
kgLRDoQ8W2BlegJP5pTNPYIyKRQYaxovkDBbtfZryf89+sqRS0YwG3EWmslD/pz0tmEO0qiFvzMU
N8a0HiiDy6GMXrsc6Q3huYvPzbqulQOYc09bQcTc3HZXgtW3bjfiIJB0W5TmPe2yNu+beTHO1yQs
n1DdCgduHi4k+CqJSIKtAs+2H0nfpCec6xB/3eBpYG+a9i+H16Sp7TJScrsGJODfKB8pDM8joMvm
lQ9g3ht7GIqrFD+eE5So/BFCzNTHzG5isGFYdYRBMvu8fNz2+Fwiuvrj1rCkwpEk+yH6z46nVF5d
BIpkZ5zi6MXf9k/NeUgaEj5aWOWdUcziYlBufu58qqqETILSMi+8O4bDd2WYN54OXVSV5votvDaz
ZJOKTk4X5zMQ6Q2de88Lgrt7FXV4cGru54BdWWh8PPUdXMTgjhv9za1vy+w6SN9+k7Csd4a1NC67
Gxz8jYb6KHpfe/FzzE51SX214yo3j/ToyoiEdHrPRhXk0Huk65FA2+XWjznrAahXY9ColKWraDON
74Afdvy2wTny/XvPkYYzGM3wEvT/sbkRhmmLlARyQJFK86BcAtN0MocQRgPMk7qA0x2spNyhwv4Q
HL7PVnDmEcQNmhWJrmTRNFROnUWJq8jqujQmbEODz0ScoiLJ0fOxq+KuPL73pckL/4axsZM2fEkW
7E9lxyORAf+kQBIH+VBYvEZFsF1d2cTgWGTtNkNpYpH7yWxibrL2Vvy80TmZMz0wzcKSJLG7kkWS
nQ43mHYFGy9smV3nE7CPlYuH7ss8vUmxKumMt3UAobfGzaYwKCLsmaMublR8E2VbM6giFO7TTmYV
UxXjJNmEHtZd3scGq/2kdvhjkiP2n2EJY5HkIna0hsGGHGRrtp51dxuPEbFjbzuUO4YK4m2m6+0q
JQnTUyNidxIa7tTuiVOsPlvKZIdCqjNOD6WXzYoBJ5wu8wSlkN7+B7vnnZIDPWAv6UFrxPrPbAJ2
GWgnb91i63w3jj5Vp8WBumWa32yR+m5Leiz2eBo16Qfhh5VP7pOHy1Or+mVYDdqt5GFCm3jCqIMH
N5WXSnuCtPDoV3Anm6C9Rb+bDdQVyb0aOrwRdRuFwtnwqEN5a0Sjfk7pSCYBG6SvtD7hs1fvyGl7
D3E6Ymu5V/alwkXMkmd3MAlA9wXfQ1JtyR2uOhtgi1m8bgYZyo2r/T61AjtHY5hUNh8LAlC8/uzy
icYc5jj/clN6rNhIxs5z64jaDsBePttG7cSk28kOWcnaJrsir3Eu3UB+hMyP54maTj4A9OuHd8e5
4N+G+28IUCmGOBBr+JK6hJ8omUusL9tG24NO7RqqkjSur8vG8LKitxXbF/oYKScIpgbAFzGuKEgT
5/pcsC+KcNeVthNwvbe6zduRNyb3txNVsIR5AtQwlnZSbJ0hGfHIK/9atRF313E+qb+eGGuLFuHl
yuIxg72TsbyktkGuI8GaoomJ4e14mz0XbdYDfZMQgBO/oi7w6P1Qry9fRCvEEEMNHy8qMvJuA0qR
Ai6Vggu3mY3ek4QVf85t13A6hlT96YyDsHvfqf3nPAdAYRen6bK+0D8rlixm/5a0GH+TmCiKKKmi
osiCqn6TtLzry3Z7UxNhrkwv0A/ug3R3QWndOVQL/QThhj0FAxVa7N3QQETymtMfGYMHPZfiCMAc
IPbrTJdpewSS39NboEVLDrzfIR3xTI/nukfEyTpDak/G0oPb7X3xXNSn7QGW0S4bQaQflZT71Syf
VAOEkeN0SnnVGRX7x7Lot5X4Hk0IcN2wO/mAyPU/ChYc2gyIlZ39tVRGUnA//KQJlP4icxVVTUTs
o0q6rMjf1HlpnUuv/P4U5jSCVu7msoryKfa/wRdGPsvnSQc6yU2E820uYeySCGSRouKPm/4PeltJ
+p//kleJmiHqelcTRU3+JYw7/J/Yt77n26uevoV5G62ktZYnpb3R/I/pBvT00EAANo26xxEpWW18
ZmztcKj8wukHM8R/D5VfaqNvSi9RF1uVlyJIsqx+UyO9EyVV3lkuzFcrmrWGCawLohdVXzN6bf/x
hoahOGFUeNf+0qEKHHDuvffxmQ5agzwccfBnwvkAv60zjSUp6BPg8++blP4i5vzjJlWe52/P66pK
WVJlvDgKQhunLlx41d6mmDysWRYiZ7EDb3TIb+ZSC9G+i+4utuY3F0XE+NTa/v70/gS9fSr/emrf
1NrZszTi640bSoKwciBRI9iHecXz255Ea+udhyvcWDaP4SYPcKbYhJGe9l8WNBPaPBtCK9oO2Io0
i1XXQfFnzV4ePVxEnSxVQHHUCBz4ccrtdiZix8Q0Nw5BPxI7z/yZx5+AtdoPEBXs4dOakxrULL4Q
LUkrQMlsHMFhis4OZL+1fjfyant1d0PcINCqnHo9i8jLoYcfHhac+GlzzkhwqcOpYVcudhZ4ATxj
U8e8aGrruFlN1b1PxwbfZJDjNthBwl2mWHJuu8b4pFzabAYEBrAyBauRfEypKuJfYAyN20f/q97F
0ijFGKVYEjtGPWniA/Vw+hdv7BMCi8sMivafhsyP4/rbEig+72ele2dcLxLq8Sujhtb6/uZH9K7G
N68pHUGY12qvY4lrr7TMNlzMxA6DyNfdfLod4nG9tKYikWDTGObSTZ8Bjlk/zL6/LQSSrEnMP1Yj
mUn458C+1OdYlOVGnK9k6xlk+xoanN4zsGkDXx7SRFQRtDAo8uUh16D1A1WL7Y7a8Z7sRzbgSfqL
Iogjgp3M8a7N7R+m3l+Wqj/usFWn/zb1Olr38ZKVDzpq+75625BYXw6dGfzPidu1yyCxXGycfBr/
rqr5ORwpzfrgB5JM1AECoLtPfYlv3RkrLfxtPut/396v5enbRPz99rRvQtXmKUjVteD2rvVQWcES
/8wooXEapkbbDgDYRhXLaQdHbFjuV/s2l4bqoNSs5ATvnOM/lS9FKmWTDUZODtQ0w/ceuTVT70i7
qUcx2wfReN+9O/52wFHgCzBqyZsqzna6aivHMsT8woMMRnlrmNq0IknHXXTZPgT3h0/7lw2MT6uq
qFQFVVT1by8jftRytc3e4lyfw7VFNqe1HaDgTNfm+jLVcfcUygsQRQVRQdUabku2eMLqkM4YB/mX
SfCx2kv7H9IfvTgERwmqEUcB3KANDst7wLZgS90G4pq9ApTy9M5dEBY8Z3Hxu7fGfmyRXXvZJh4w
a+PT53jr/qCQFf8+4v7/h/xV3Pw24lRdjJtbxYdsE4kQpnjk5o2QMkXdE48Xqzjaz2AbUM+7Kyxl
drpP2+OHYa+0pcD3caUJXVFXNEkTkED/Oeyz551nXW678wc5MK0mvbBSEDB9c/VAjxJPgOv1gl1a
o8fIV6WbnR5gKiiaHNrvtLGZs9xmMxLhbkM07rSAjPHEuBwI+zPJ2oQAADiw/rUA5RJz99f0/bWF
neFLnAaAtIbHf48d8S97qKTphiTwg8Wm+81G4pI/bgX2I905wJdJz2efYJj26qEdJ5pWtPCXeqEL
/dz9uHTEypPVwJOcpo+YpSVrKfh1/OgY8ReV+R+39K0ey8r89nqcuSUDDPy97Awf8xICKCy1F2Hu
ZUCvA8X+1lX7eLZiU/2BEJC5SvDvJyP89V3/9mTaAfnbgLtLSVkaObfxdqMm9t/9O46Awcfa9i0A
yrf0g+D8b9WMRPWnyfiIGKLy3fagTuLz8/USu/MVEqbCo39zsQPBfEzuNwv5BnTFs99ZPuZ1X1yn
WIPRwjsXVmfRxREM1b8AtEtvsV/P3wRGYhkhzmtY/ctm29d+8LP4m1ZdlmRR6cqGyLj5Phcvz/id
ik/9g3e6YoahgeliEd7GMyrCiXnwnHhE0Ce2U2/8Lm11glfrv9/N30p2WZYVRZcFSReV7yve5Z41
ZUetP/PVhmiBfQRK6bexmnt+VZuHEV1clvvUG3nL1oarhxWNHWO4hlHPT6eqv9lV/H4v3x+Grj2F
18PgXmywO3P/MsEAYb1SvJseWzSXf+IbDBGSnKar9cOD+Msg/ePi36bvIyu7ze3y+cxx694wNa4Y
OZ3NWeaRAmN7yza4eojLP2gn9uyUblS9P9xBW2R/WxL/uINvs1VLy/dFkZoPNa8y7fZq1+Ap0Jvj
uNjmSaXewXA6C6wb14pzQNFEXADnqMJEVtL6WIJ+eZjgQuUjCvXftyb/ZW3749a+zeCbEBudTObW
hKlAolPtalFpP8womBxkQlmMUI5k83BoU3A+3DLSMOfmJxbpL8FotBxC9g4BFyxs1XBB4yTTGTz8
xPvhAYrt7vyvB/htT0lubyW+n7nLxQaSVMuigCMBbbkPrzroWJ7Tm6Nwdp/eE8EWDRp+qLizkPTy
78f114Gs8I+kSF32OOnbma9Q9Ey910ozf6JGs0PSdQSYHJk18/CNr+wCWv1pfNR/GMI/XrYdYL+t
s7eb8b+X7bvt2GWxs1Ov9A2LdN/EhC3DGGlDR/El/PcHFn5t198fvaKpgoLJltyV5W+F0zb7ZFX5
lJp5MgCgLhaPnQETWoOdUtOPVyGJQXfpxSouCIi1oIEbRgScfQXiewa5MoEShtsS/90lZK2NAahO
yupNSoiTQeWjlWvfIUJdWhM1HDYfjhLZUgTwQucTZ6bDNkSa1QoPeO1Xt6SRn9u0UoMyukRXu8Zy
4R7RclhD3LB+STqiF4RQ42adfeRuUBZdHWK30merUNe3LzhEanBpG3zJkk50ijAtfNkgkBANkaFu
irY/nCNdGhjj0pHdPA3ehGN2t6ZAM8xrBhLA3Oo8imditKxPwLRSYkk9qNBO7tH/zo41LUWZkDIh
BDJcQkTxYbH4rxt8hwYGTneqhcYYH5zLRHpYIq659sMtos+8mEIQr62bG6tea9kHcdGjwnj4W4sD
AKa4bdCCSKtz98SWsIPP9U8L5S+vsn+8auXbiSC+vd7yRZcbvMy6nsI6YHDsg8kkkEhjYDeCBcbs
1SpEoRdjwPFFMBb5ZJ0vYeKNBjRqa4dQCJYE5IGEJ7i3CJfUTenNTxWmqHQpfvIW0/5SBckKvmtY
iwmarkvfpkX8zlS1abrNHMFfiSEuI1KxKk4yU32e0UwFXcPkRPVvHLEZkrDFBFvevF3OimGGYqUa
o93TkLMaAwUzQGjJrMucXDzcEFq6y9sETtDXl2mGvIiqH/YVPnvQuXpi1NnIUeFu/c/wbNEB3hph
ZZicd5qDRBKT+TwBD9SEyCwMUrQP4goMGg/Tf8/OvxX8fzyAb2DKVbzql/dHaCgyupAfqh5saPx7
OanX0EhpAEwpeHoy4e3r4al1Zv339f+6eyi6xEKIs5v2H7Dnt3VJuCRivpW4/htxxcbwcSAkmnSM
S3FPm2rRdiOiudqcza+JBm9BGkPzV5xuQMiaeYPdMpbCx0GlCIhbwpuX+2/ihoxQCz9WG5dBe8mP
90b5w10Lvwbyfw30327727gxzmLng0UTWVADzKqJT55+pvWI4dIdX/jJw1sCJreMow3G9ihJnQbf
G8r4Q9NYFZ/svHucaGsqkRR93GhUuM3hjvZOMLtXC2Dog4m65ijOw25ZCCXsj8LFvAmKzSEOSriL
qXWAUBMUq8cqWTxaa0d/a2Piw/Z67otOPVNaPiHyhQfKF8LcPGIiDHiO9wBB5X3L+qvbkK+m8awz
FiAO4oQFyqywL+/fgw+xvOnwQooih/ko3qWL7eZ1wu7DaRs4r7YbkQ1iOgRtzBH9cTV6n4xNAuxw
n9D1yUYPV4RjhpVWq1+7OwqEAHO+dRQg1I778o/YNaBWlX46S/zNKVD+fTB9G8wPHZBZSNlp6BUQ
P3snz1UY1pN4gISjl4KUwdg2ExiYx5ikctoU+FOsk+gyxSwCmlc2xzcPGBGV2UIc04nuY1yQ+Y0X
L98uLouQes1zZZNGlpkT6FOnV6v3hggsH+X1+Ws7euB6cQ2MKB7SyT7v0DgmKGenGARyrHob5vNA
lgTriErKpRkv9LB2Xca1GL1ih54OzXw94bzqtqSaA1zOHmMigf+DK0KimvCdWp4Ym5nVGWPPeN0V
ePRjaeJfMKhpXULANnHqqiyU+3Sxm6yHEBA9attB4fjbdf49d38ZkX2fBGq3K3ZFQ+1iqPWtlNGr
7KGc008z52joXjDOhA9JYoPnkZZSW20VusPy9Sd/tL8uWb9f9tvcOz+b5Fpduazo0bd+WF0rnJGQ
9qWEowEhAWs8fLGBtcY/LJW/XAv/9XG/jS5VfknSNuG6i1WouWRP2PASSBqPF4212mQMnWj2ZThb
mwS1l7XndyrEh8Qh44LEC8XqK8Q7n1KvNieTr0M7wycToKFLVPspyxkFEVPbRAZjflBsBOLhhSkI
hPrZedZ1aW2i3Hni7oozNHMpuBBJ8OprAckT9PnpcKJ1Z48HJI6Hrc8qIV0AGT9t8VKLiv75FESj
a6gUdApGi/iV/llIKleteHXUdz0XWKyQxzSueLNzzWdiaPnsBpcLnzAao2BZunPWB8oFRstncmkG
OsRgFqJLr0Y/W3gEslVnOxOxtXPPcCDwZqpxjLF0VASKezs79JDhF9FSFFEUFj8M3l+D8/vnoB5V
9S72c7SCvpUq6eVZ5tpdrebxonbLAdITH61FiJ+b90UvxpXQLuVLAU/8ZRxecRFjddgnkRiQnNYT
evRxvZSYTGP49ZUGWQBQB/GVSk3t36ZiP3YhAOq0PDVHxHxsQtRstUTg6f97CnKnf3kdVNY0HAXF
0GT129G0e1Y0McuVao4KwwUr0z1ILJOPayejVQeFJEWsly3KQR7cR/WgmhhB5she5uCZPun2yuA6
evBV3MB6IQx57JeE/jXCnIL+TaSPWrWsL/kaDZUO4zv4LG9zGd3syxRMjNsCyBLe27p5yAJmd584
Ml8npc8IP84T72y1f3eeXmfE0c6RAwJEg5Zn/FyIq+dCXmmUeZOKtsquCi6+aKv9BOeG87S7rHDa
u5JF2+1bbCL0/y+9ZNzd3+e5R2TA/hoaP+wcf7F5baFd3DAluTWYNb49xfqVNA+xvFRzpjSuGBjN
bEmmwP7ySPXqJ/bk/ovfrgdfmjMwB6Q16W6vde7kxAoi2cdQxXyHtFVtTPp+eMXqf7/iP2/u29l/
W3Qr7Zldqzk0dLi4Yben4X1kJjHRxiskvRsgCQLC+/wuAQyb8GXOULmb0UqfHy/eEVvqMNtt3Nyd
BWSVmF8QH8wgVNhJzBU4gsubefsMdDy9Jp46UsGlUwsqGj3QOFCjqzmSQpk0ueF6oM1bJ/FdhxyY
X0UXReLHRG9P0Su48KHaaB5siCXbNZwRDPM2B41DLdm9kGV2uynJgE9ixKzpdHpMQjwTyXypPcvE
BoqVLx2wOw4G1pBAHfLvWmt5vJ9pebHNzu0jZhLPHx6upP3tBEB7U9I5mOqaiL/wn+tZR8r0d6dz
a9vBSHDNj+2+rGD2WbZYxR6PpcLaRDhcmRo6b1z1Tck/0x0CmhyEzAqgcNTs+PeDeWGNBcnseOR3
+jYOeHP/eMUhvthfLSXQsK7xbq9hNWbbR1eDDWHHxKmHAE5ddNuLzVZ91UFYdeSDYqBin4Bs1Mw+
Pb/uIRwOVvY2SbG7QRUdksxW7MIQJuPTWtwPqYlxw9turMfCRSS7ZzTQ3Wyju8XMYUh/XL4jvE9n
zEFcOpa8r01UjPGL9h+8MRwsSWJfUaMwfjgoX0Eb24yS4xN8miASBlHbKW9Tvlb8gjgGqM940ud2
B+8YLL344vbmcEGFMCei0hHyXGzcTiAWto7kYWNiHi/01rB3TFC6sb2oel2PzkJO9zHPMFmdGnwT
gQkF2xdGUCRfrwzSPbC4Cvt11I7zzNxsXtZGWK2iM+VNOMOqAB8r8x0Bz77s5yFepmboSoPNppI9
YHW7v/q4fYzbMTelfSr2+myq5tg/3b/GYwwZTMM3pkVvgd9M/0Ni0DlqPxd3MWZifBCg4ACJg3uF
ykNnMUg/IAg89xebvY0HGyMl5G8nXw+bLZFf/+f53Ux3k8MkQNSLqR52ASHaxNSMtp42OErr8Ukn
uevFi7xxO9hr/coY6rdkSdBDHhQ+aybO3kQ0XrPWgJ8wL6QXECMswngrE+nsCScvAMbjKow6S6pt
k2FwQoIem0ejHUDjs+tDHCXYbzyuR+Nx6o4XKQ5DBHMW+ykkVAgDZ3ILOFIfgbn6RtAmCagvi/E2
XrRvZDzNSKODD8UPgmdcZ/0+CdbQ+UU2cGF4DYka6l+JTsqtRTvEF4zLXniebMBlc4FL+crbnOmZ
G+C70KUIkc0nvlx2icIGqZdJLs0RrgkARViY5Iq0USEr9OaBgDa567c+SQzmz6GbW+IGwAZ3HdmD
pnyx4P8a2I7H1OcvqnGNjy9a8iJZR3vWt9d8G8zOpvhVzA22ml7ytkCAEjOy5RAVvzrvE0qzqRzs
tvjfKlz0fYJarvMrMk76zJU/VureGxtWpvkILiajuZ0HTNVIOoQsrGmfug/2gwCC5FYhl5ojHQnI
loYUbc4QLfPGvc+S33iBsOG/9cVXziy5zz7uqR7CC3NgfhUYnJjb9deki2JIMs1DaY0cAGQyPbGI
afXd6gWClo3rlzx6XUB2oX0U9jKFX2YWg8HyMySIAmbdEqMawG/JEsiZTRrTC0jrlTtejH2zNbr2
YV7GOEoDb8ru7nZhGkLKdddsvc6SOGwQl+VSYb8eHGTb0NytZOP/Z295pLOvyaRdlShq6Tzg8LPB
T4EPimvNjKo0Ndt4jgaqTtjyd5ADLmkGeF9qm5o+2YKHxOYXtRPzxqPB+TEnPINsno6lPhbY+4wS
K3AxePLZfCpisVt+xaXNJYg+JgfcWuNxJtOggzmYbBJy3IaSA/lf7afeo9iHxMkeFrV+bGa0jwzo
y2xFQEs2A0pB4QBfjDDpzSaxoisZ40jAzOAG4nuHoE2GeTpGCMUdlnB27Ylh4ZI8Wl4XBSdvBx7f
YP1YDYCiimA4WL8Vc+TpYMTU6CbmXF7qkTmDkKUNPhcVCyh1mqEMxXuQNHdpvx3NBNONGKYm7e8N
Z/LZbJa7G2S14Bj3qIXAYawghN0gSzabfIBW0N1svTCaBVu7pf0EEea+GzPI/ZFuB5OgmiPxw0VH
dMiL2Ls18PpM8SNsYBj+Cz5j++m3dnC39yxZzThcRQG/40kfczTJmAP5tAoNN3S1/+02Ikx3w/37
+JxGHd2MNNHcv0cbw4wnq9rta2+WYoedYEN8kHk9aMvPvpV0A1vhCGV+NEKkA8gHpKnCv2H+nhOe
+NtmjUbvamI9ofT3bmmv+noTFhx32+OI7m1C1Uos/saZZG8aB3fSeM+qxGRruYkx26jKJrzCr7Pl
8mhcXrWIM4iictBehIMktpC4K7UeXtgTXRxCoCBg4xNDvfbiUIzlw16tzag645B9Vk37EzsgL6zN
deypOveLlDR6YFyMrBZHK7u48Crp17OuIvR8219I9kh7Vq1JHJKUw/RpgS+jsp2liYR6pgxcHFWI
hUj7e7xWSSZkRsTMuKDG3Az1IOnLrfgPd9KwMMwlT0nBJatlFpV9mgyk6r1sFIrDpA+H3rkMvZFh
eZPa/09ZUUzERYRzCBWGkvc4hBAkyMB+78FvDk004lzYAy9e1j0KtS8ognaHFgbv3uc2noLFu75w
1yX0YtMjIdtGU/0A4L/IbmcObZZo0/VuR7ToLZpWflewphnxXkBDN3Zu0BB/pJpr3KVD2YfKS93d
5omdOFrqJoE4sU6gXW9Nvqa/ZG4MDoiWrfiL8G5viea0NEfq6LCkEwhfdndePS3c86j6yK8mwbqw
MRPf7fT+tCQnpFmSdtX0U7f0evchfyXWiV06P+0k9wzOv54yHiDN/X+Evdey4lgWrvsu+14RciDp
Vl5CBu9uCFg4YYUEAvH055t5TpxdlZ1R2R1dlZ2xFmZqmjH/8RtOAeJmf+Soj0RMh5SF8RQSbzi4
7LKvjvtACbtZXodLTXZbmgjphgUs/kueUVwICp2gaH1mIvFcbGUsvAifQ+wW8cWgaPI0zC7GJ1SA
8/lciTThdwjpF1dMqhtIV9N0LAbXz9+ey4PBUf3is93o+yV7YMHuePp5BVrIqkV/HbM2ozsmg9xf
PbYi6oBIzA99AUUOlXP6HYkCpelHwyf8UzYf1lI05sh056vJPPU30Vi++/iNjZBpDi8sOVpkeb68
jZe8WRS9F0wWOyPgljkTfTcrMVdTQgt20hR6yffo+Z8x20tNyYFBmti9l5BOUmGsvmnxy+P1rkcH
fJJaLpujJn7VtrzWWZTgXvzzxuaT43kxgePkECEyqPr52HjaOT2WZFMP2NPE+oZEh73S2yFCRnbK
aAmROx3nyw7L/2pfxstldBN2IZTPdwpLvWU5i1XY1F4heYqv8WPIYW0+6Ysq7h2xIX+cL8ekXeXN
giCwQ0ZajORPO/3XrHBZ91sCudv9/I4EhMWcd0I8aKjCJ5uD1cuX7ykQK7JNLkGKfR9gVXAf1Dvk
04SlfsZsUsKne5kWPYAYzL/Fif7NuTdVdGWc1QAHWFdEO+LJKxFsohNbaoJotY4oaLCXoNTvjzs9
FNU8r/Gvk+phJOoH13TLQ3k40Ud9ZpkkqJDDgnvR9Q1i/sPBxiw9OMQqLlNRik9bws46oqBkZ6OA
kB2lsTcKLbDo18TXPwHtEDxiBOUQvqe0VIQUDDSNo5Pttx9hNAAIO7cQWsY4NKAE5pc398EQJ+/e
Th3fpWA1ZqWQeeCswr4ysJyfMuyO4fdzK1MoqW1qmDw6+cNu9MEV72r35dGPmn/jxPbHZ0ZmNj78
f3NX5ZD5UmR/CJziiw/Rx969fnCwx/DC7Xu29NkQjy52qfbP4yegdfGeHzElh7XUZ6KdXHEeRnQ/
zuk1/bCRYXiKH6Z5CMXAXCfDnycyX7tIodJDz1mRu+EWb090tDEHm63yBNlzsMMHU1uBmEGsuu/G
16WKlHfMEBWUFfWik7JyeaY8YsoT/v5J6XVVfMkRpzsO0JyMZj96nLxIIONomiPoHsEHkys2yAQP
wMXPUBpCYaAV3fqBbkd8du5iMrUdfgJsrtz8ehd3ODQqZzg+T6to83GvQ0QuOMDgz4VnzYPYgnz5
WC+pXWgSUhVUm52WBcRk08YRb6Ie3aSvbrmjxSbET9Wecdl1nobdN6PheLzxfTBMHACZnqwK/NLY
n4KzwyMNqO9u60WSDKlfODB5EpQeEVZWZ/YlusYYYh8YtDcmxvZnQxXrb/QJB51vtrbvs5o/9sdy
LW84vsZDW7e7+dcpxsFsx1vguMPujF6k5WDBL/zlXGuoNzYTDk31N6xxkZHhx3RoUnPO8bSeK6dT
Brtyw0zdYYEg35y2HxBLlpwIaCttpxl4Xv8zHMoL6loqQ5sSc23FpMNS/YIx9Bli3lMF3Q5eB7c/
WxCyYasvfhDKmzvzXiSP2VnWwQLKuXxt3c9kWHDqy+5j0yvYtkwE5mDVp7kGRQeiIzzt1uU8qjzy
n7Nj6D3toYY9E8sRau6ZHLFXcu57vPGQ/dIOwF/DH5xieUcLDvVt7Xh3EZh9HsEAyLS9NOjEK3td
F26MpmDyTM8jBNcS9y776lexGrKhVcHhZhc5YdyTY/hKFBJkZ9LOThaIWhvIS5TJi0yLkytmcK4W
Z8p6vbiteZTQ6XCbo1G1n7WtjyLHtGChOc6TKxg5xdrb2bek9/JnrqLBYIuzpFw5aDm5irXbI3gb
bkLnCSQ83H35QLsHFGxSnLtiX6ygR7rc8S8zCMmnDcQ3XsiPzjFGMk6BWNs+kWjMEl4thpIXsPZt
bg+1n8x0t097uV8wSMnssuZ5YOQ05EYCp+cyQPFZ51n23b/cL9pIp3739CKxLi4R9wk517E5U9K4
q7qIkC4Zv0z+/JGwyeEbEzCoHYhrIy254nvm12suyquU6tKsbJgYT915fz3ZI2pifBLoCkHWjXeb
vWiq4DRz6nU5MLCKQO5Pgcvme3JXi6gSgRVslWwV1GI7Wq3oebgvcM2imEH86I3ZC6Qha50LyY6T
tu3PgvbC7tRBY/p0lZf/o8HE0/1bm9fuz/mNNuvs4ELBW73u/htPBu+2oqY7GWxoKpEpxIq6F1sb
IHScv/vf1kUjRivpRB3/aueFBIK2UM4D9RcL3PzE0LSazQG7xl9VCEva+iSrsSphS7tW5d4VOeKu
c/eOOMdj/HOYlp4CqbIZPVz94d7JIMCZ5uoxmI1HJYTy230jwJIjQrlOhXO6hDrL9Zy8Ue93ZTs5
jK3Bx8pqF8Pe+uUIPwksJFDRyf0nNni3YHajIqzD6oogfsYeoNoyreyDeDed6HZc79gJRDMP7XlU
QM2VEkTln2/YoFEpx6+WZdh4lHf3hrpMbkdrhVYxsT0f90I8djW89pU1LG7o/whRuGcyuW/rc5kf
np4OxoS2TcW91r7+SEpI6PTHcioSze7esyZNwlmT0KrBb306VRFDR1mqsxY+vVM6D9MmFUUQ1el5
ON+br0UW4KAIsSIdWnAFnjgfFw59+5w/ByNRtxpvh/DXCcDji/4pn4s4SiSGOu012ZeUCOFQ/bLr
0SufkHlj7cBxRYJyA4mu7pH/KwAUnC/T0T4c/DJWHXx2pwH5cxqVJFFHoCeQ77srYZ27utqhuiHj
kMWizkLjFOCi/nwvjlRJDz3EFOD2gV/zkKGz45RNVji/bXpTgDkMiKlyHfBA/x6SirfHPFeKrIgN
x7SpkX8lEb9CItFJK/31scpBvH/3QtYGUtmemva4OZveK8T5oe59YHDefYpX1b+aWF84Zic44zqO
UT8fwlEO8QuMTUVqCeJCdgWuxraurLtYU95jRP2OeSUbNei42HxOrXCKGXgVdkvnbHLRwpIJzpDh
tlgjk7vA6CkegUDKAntEFwAwxZy3h2KYGlpbELQERgWK90m6MbJcf157cLNJfhVxG5jkvB1lhN/T
tuYyqXjfJpKQnOKXjFwhGK2GROtqjSdcUxGmV1jIi6BrJOpAeGBm6CecxuJ1Khrkr7EIIhaDeDt6
h/XBAIX8+lIVXs9hhcGzuPK2OLteQ6IxjNLWs97nZZ+oH5163zrtlY7J6cB1AgCbl3y3RFRH08sc
nS7iCrYkUKC3c9EcvgEiPbf+QoLkrSAXiYhwy37IoKg18CC3/QfhnU5H99DgUq3y/X3u1eqeL30X
vWBShqDGEC8/0Htostw9dKtemgodyoNdmps86BRXWhQaIZqec95u9gPuyEeJj729N36l4wb2xSoH
r8vNvouziuZrJUHyXmj1q4BY7MERPwDaruZwNGojocTxRIbnKTg0/mlHEDZXv9OucGXhxxCzBC/k
sOi9kYMMfOQ8+itcKevRLY7Jfd2a3h4HAHQYcg02Ws/Mipv3YMTkAgS+EpJa7vYUzweiRIS9dUSh
LgIU2dawf7dZLthofHRokWiDQS5PAZG2D6bgd4TtHeAJpbic6cNthVMJ9sj0jy9+5xmXHfyRGdrQ
Sk7OC5BRAH+PiztFeYRwJ8DdGDhve/BZ5gNODODUV9w7kXf0UKjnj8kWRbANa/ZLtE46BR6YC7M+
7eRVqB7tlrASgB+kXewP1x/Me6cZo4YkRmcpT+LM5Gie4pDA/HIShxvzaHSb7CvSSOX5zWZnVir7
NSenE62DBHWiz1cERZt14rXUtbMSW1p7zdJ2UT+uketyHb66rGm3nnGewsRkzaycKbeaYz/tTbVo
21lMt9hAppdnUH7AQ03YLkLJYIzhIOMWT6t3xhaiU3yAC++x2Zbc02QLKTkHrX5ivssWQj3tYsZl
jQQU3SE5BoLXXoYYmz3Xpj+CBxYiHPKcLJlR8hH10gmukVQJ1XBbCBGOQqZwZ33zgKKX9KUBfzXM
njTDN2TBnoeqcLFFscMd9GTTnyC4+oyzsm6HvAdMBTsTw8rE2a+YcC8cM53LhHK48Qb0Qtn8Djny
JSdl5zsPuZGZzvzl9CCm9hgK+M2XE10rot32c7pVYGWjcTvRQqY6ICSqUfvddacvwH+81Lrg5xCS
l19xsce+fUJxg2gZl01xWQKB464BwnP0sUogytN7FfH742i9sYCD89Y79ht3tQRWqtwt+DdfmVnB
rj+QGeLQaMI9iRdU/y7/GBBZwbNsXQT2fsNewFxIEbdLWPrYzqgYhe7dmz5IN3J74XG5ysAF+S0m
jMjH5SjmKAT04cB620Zfxf5sfFe8wb6FsOydRwPe4m2H+mY0sPrQf7DIMmwNmhh/PYtHGRUsOLzs
E2a7ojYu7UXSCBeqm/28MkcxR6EOo2blFkwFelwn8Tt/RXG8J5JX62/Bte2Yp15Ha1KDoQ/guxP2
ICuxwpYIH4Um6+Hk/lxYzc/ngtWAMWoKHkJCNANEfq06BS0XPQ+usbhZT494aCccPF0H8rvKvM1o
ZhymbHdVkpZjteBHr1nasBMbFCLU1jAaHPwpTKqYcP/EuJ8DEWvP4LBhuUZcxoEO3XRqIv3kXG3t
Q84Q7w/uqxrtD/6L5gSmTSdvgIVEcLUIPs3YBKnPlL/QAv7EE1bNbgdNpmKQivhLfPgPPpp5svRV
3X0LPYKbMumWGyaiuPsjSIJ4b88A0TJ2i7MvI/sSAFnvLz397h8I1f/6CL/xWz7EeHZXbz4CQdZz
kU7c3X/ctFQ5PT2f2y+F5Ww8Pod3A+NQ8eGoda/AZg1tVFfiDnOPPOhihT0jR5lCTHHOfTzA6bvN
ebYHJikbwahc0gnCXqCkyXS2oRD9jRiu/fF7GIolm4oqW5byGz2oNS6r96H6yJN0+vZAvMfgQHgQ
rmIfQD/acQG2zYRe5C6e0cMAqq4Cc3ZywjsE/sPIYPP6P/8d86v9D1dCUSF6/v8f6LeBvdTf703R
W3nSSzdNPv6CRMC2CRg1J6ZubGlI0RGbbv/7bTt/ftsOAl/Z0tFR/MaYqRpJvj7fijyhYBeI+VL2
6B3e3HHUgJpyZ+PxYWZq7zjNPayBVyMj4L4vwMuvPR56AarofdsjkwjVpnuYTfWMQ08YSzl/Ycnr
4qP8mxTDCJkqGm1ZCE+U35rhlbk63psPj8ylUkM7+/iCOAHV5cBCAgph9kFdGgJQeTNvVruJFi9i
WG72MS4dwUUj3MQjGN0Z/IU2rwmSw398st/pOs/z1SLclWfHJHJKsncNgevVawazhtiNFzvzh8oU
3+n16ocE7okaIqYXZCmCu//7if6BA8UwWRZKQEtBn/ZLufOPTeIoF8fyKyFQ4/SC0wXW+xa43Qfw
yXKGyIauIFYBm1zG+c8RAf/aiqhTNluC1EOc9h2SI/6ycymq+idqlgqHVlHQraJq/Y3FsqqU++1y
gChSizRFR8uxYs2Fww7wHyYsxkgwsuX4GJnEhdcxLSAM6OEeEqMC3IorPDkrP6dxW8FLPWfYtUPk
WBKJKUqq4ICLQTV+rO9et4e/+x5De15BGpWTe2/UocEqjatEye89kPPP4ptjA5pKIwnJEp7ZgTy8
zI8JCr7kOoIC2js5rrVth81ccVfo+bR+u5fyw6iZ1LH2Q72Rw5Jsw4Nf+NZCT6FnbV7OY6ZDHw3b
oTXSB8WsDSArx2UEtwma6s+XM4/Q3q0o38cngg1W4O+35MPbVkzc8dPvZirO87c+WsJe09OS+xBq
FBbX3CQTM2xneq8ePXqHoZIXpFkWGBy/0uYJWFJGRkTQBwLhpg8XbENwbXRYlxjXd3I5Pk9Fe2u+
GuCES7LYDcMiffAlG6tJztCsTrT+v9jLYrANq+wRQ7XBSZLOnQdfK4SenIk4hyvu1eRakBxx4JOp
sewY/sF3T4jZG+gnd+gbLzhaZrCKy6TIbsGrV2/uJFo2UNFJ++t1ySQw8mt2zZRQCyh7bPtDxRlU
s89AAf82/DIx5ljdAB1lLTS2kjiEbyRl1awWTus4VVRkcQLoFbDXb8LNd76KjyPIX9h2YjuR6Mvu
4BlZmRaSO9ZDGNfrzDDsHp5G3UUTwjfqkF15jrF5xn0WWNJcPHZEqGOEtSg+aAwfJDDzL9kjYzbE
d93VF61X98KXw5P0ytnKBwsmQ8BwpR6nHiFq8rBMLLpjNYZ3p/EhLgjG1LgC1BifPhNadI5JHhfx
TLjyNgnZKvS9jUyagiRS/R3Ca2qOcXvHcCxTsX1X8AA9B9J6FXb7OIQSU9LF31tfyARRDLHNdPSY
74rnJarS8IspM0m0U3KPhqedJgz86TkGEx2U8o2nvMgaNXCXf/OpCVzHkkFyngDFlJnune/DNHCv
OEOBxcemWyHxwVsUAKzEVJI0hgCDywB3TUp+1bnuaL1DFn8HJCz4lxGm7sxtKSGezyH7eHAklFXK
b33t1wBj75+cUeKywIgfP/C8scUSGe+0oZhYyWEonLIJEXG5lesDAk/5ShhsMuPKhBRYstmkIa7C
HMUfRuLJ5PrMOtmB7NfOkCeXSvRznqHuYCmIsSnJkAFzNqw2Oi4q56DaPENp+Ok1BCoIX+RrgPKc
7JZyRPYCzvMYP7lfF3Y5PIH8Lh78qv/pXUbo9QQaHZZkAzwwwpGhqXYDzT/6bb/2j+4U/ODhVS6k
C89H06OEMOPR5whj3yFe0DxEJT720GDChG9s/iZQ/Q4e/JjERi3+QhgoR5pnYKnehR0L/AGiVYZq
dBB2C36sZ3VIeCIaYpx9vJX/hJS48u/JJXiFj94leIR6jAe3X7gdGGof1Lf8fut3bfxYnQW3GGmM
kSA5sKERkRpnvzj0BligsbAPy294nhz9W++HJvDIyN79W2ZEgq9zdrGWCtRI9Q1SUr59oD7nkhDH
QOCi1ZdDKzIzk9JL4tL0Crc4mQ1Pk9cMrEjqnwYPd+WbeZszYpHl3TFsFibVZv8MHtxFu0W4bR/z
7uAdNekhv0GZxJ/eL0aXWFvohDYYuQ7tqAqu/bd/yjAlpdW+eIFg+k0K1Y4pfpiY22p/HCjOaari
k3MdwSDvAkAojvgD4CXXZDQ6IwvnnbOfdDG6wA5fArXZ0dVmN5ExMf4GXHCWZm7m5353rvtY9C1l
njRzafBMSWbCiHqVSxPSvYnahY4OrFL4dMrTe8JyStpe1386h1khUnAWna2anXanuPVJOPAe4Rsj
IFy9CXMwkwduT8TF+sy/uAaAGRvpfSz/8ChjTKvzFWfIJ2Z7GwN9FuNTeMuqtTS4QEM1s9Wa8d9q
5IXlnf7D+8yt5AmfxsbKV2bwLYB8DEsrirMnutJunqxAE0motdtZhSfUa6a6dxhLWnCaXUitNYJi
hM2TT3ZovxtyP2QONlMrqLyZ7JN50bcSMzuTdmWGVXCBKFtE2Pu5WnAj7pb5QOPcGEj9NfYh0Wr0
4KZoLdv5hYiMy/o5PaXqsEy7vBBhZDyuO7qtjtfd3iMmXpM+3AJpRyeVUqHygmrvt4GWm3zLtncb
3OIiZ2QZN9I0J2VPpzXfGZqjax9/3PkpbJOuH5Nki73WLdC255kCJY024EBbKnGAs+Ps4jE3InX8
ie8RkBOP/snfN7irP2MjJtoiZy7V7oEEZSv4BDJp1pxIbidVWFQgrFE7eCPHu/PVO06RXKad+Out
mMYPjjUSSmmx9yGCx/KIDfeniY30lhV9JQAWG7xZxgVeLF7hKrmeQnnNIcADMXQWnAkzOdR7L0Jf
MTXuSdltUyS3yX22gn0sLd+JEInNOgu8QHNpWu476TnhW7OrHdITAhUrUF1S8YILBilSUE5IbA11
nFAKNokG3+nLBv4Edhoqe8VqWOf3UTeyhm3OEdhXe91QIHISf2rCMwQMWbO/Qytd4W8ozwhpojsb
vf1OBrWDBCetr3PYLrjvqxnBi/rwvMdnc0NS7V8uNuYf6nYVTfv/rfx+owifSqkxL68jUbUxXl2O
0B4REoOWC/0RZQoGlbOW1PDaI4A5Ps+6QXeguCR4J93s1TtSbxxIq4BAOqv5f5d+N0Z2xtkVXIeC
+0bizLjjTm/EJ9WB1SOvxpUifQOhPdFGz0SbE8ywrHAs0PrfPqTQ5OZdJhVT4pATZIAi85xXLBNp
XIcrr0Ex0QSEloW35BW8Agu5OIZkwSooUyDWVfCcd/I2qFAhfaJTjvH9oMDVJKm9Z/qOnhO114ZG
v0Vp0yEVqk5r74VHH8lo9x4sTKDUm2sGOnUEsRrRIW0MFKevGAMLTxCWyEyPnxFqG5/wZP+eQmJ3
O/AbHt7NP6UEVPUqig+qE47npmf5mEtsEGnNSxLRwdcMYNxTcozEhy88kgBsOVpF5NAGZLpRIR7R
eJkkXZCQ7Ms8hE2Bc9c5MUdMTrsYIgNZwZWXJgecvds+iUw51ujZcdwGxEwY8CuwHw7lPlah3GlA
23EKV/sccH1rqAj2M8dEWCY0nmc08EmzkQHFOvQLCI1EEy4PJJs6wKMSpFlG53+7IueJ39A48UBV
qXdgYJEs8uQ7HnmZbqSJSEvXjGq6yFzIY+B+ArtkKvuWOSF+jko5SHZFcNx8M2PSpWo00OzyYLAr
e844AAqKBXKi9lLYkBrUYCd/8uHakeuLAOuxvma35BbBBsNsgZL3RnT1dVeBE45EKTpsYtFU43hL
r8kRRUxLMTokPIuuepnAiz6gpzkEovfcYN+ssSl9IaEYPgQKLhYlMrM+/ui44nDH4NaD/wzRA1bv
FZApRoQXvLnJKuwMb71VeMNa6epKgZNJMXK5bWe4GtNPSw6REl8xdDp7ux+2qbjxuiFDTVf5NnkG
WAlGZfrwj9CVzPzuloOHf8cNnpmblf4jNeIquIWXmZJJgZpc8/esyyn8ds74K1IpUC0ULjOXMlLi
5+g6A9JBegtR34WdwOBMlFB1yq7pV94qkRjzbkLLL6zCiv6V/ZnIHKfH+D6SexzENcNHjeUxJPQL
VsnLL1Mj0oh3aEKEZG4XOwaS8lwGlL2eXlBgkKWHDe2IGoxg6FNM79Y/7qi7nDfNAEz8/Kt7GdS9
s9uJX+S/XQdn/JA/AVdX3Zdd4cBn8NBNZ4/3tbfK6t7NIUqj6j2JDjhyRXtvJsIiS49wHlCCL/XZ
nQmGLaSozbIXJYwW39JbyoEOwZU2Z3BPC1TKNAX4FTJZAa8qEVjkYICfVpQ1XW5ZIsWpZkho3Tpn
JChqroaiTKGaYzP/eBQ7ieTDInMvk5ard//NNjtU4debGRnCmSGoUYtv1uEdM5qv0TE9s8KF9pI8
F66/pEPoPhb0mZEYoxO1Ngl7RCVhgc/9gU3co5/qHKIzB8Ot9/UoJ8TGRpmIP0HPAMYs6cxS2fGc
YNwZTpdp+qaabeInWC198sDWAjF/ZfF4fStVAGFPqBDp5GdMI17phrN5SSFeeTWHkYpa5pE8/PPo
ExixOLAM7gBSSJwPNcAzUOKSXeaQaVE7I5SVygUXyJQ7U1RCXDAJ+hHSXdO5TVZDii/4dbR451bE
3h3pIZk/007ezcoUpzD31VNdNbykagAUENHYoPHGnLulFefjPVH9R6RghlrwEWo2kkMf12oerdw7
Z3pssY/cggpTMyYIlgHXXkV6xqnPVSX5kAH+32ALRif/A/2oYC26hZuipQOj/QZKtU9z1TRtgdNK
XqxfU2Ku6U+U7qP0IUgqZ64Gy/QDf+4Gf7iA8rAilkLQriXnF0uov/JtBlpz8Cxdl7ZnszHVQfl0
niN6gLvzUlBb+hegOMgEQ/+WCw4peT0uF6JdCW3b9hIdSb/txSD49DYojPcDxszDJBqM9Tkt7fUn
o2ntDAAwoOzvD/lISKU1OpcF3PgOqoPDqExZb3TdRqL1d/oQB0xXzKGTQ1M+gduj7zD+iaXxGyr5
2SWT9Dq6Lcnt/st4/u9oarIwYZBxoDC0/1fZ/A/sqpAe5Wf1rpSJ8ULbWmKVTUYndNtB6z7+Aif+
wfaI98Ipq2Mohq5g/siT/cd7XeXnU5dLE6c++re5ukYVKVvO+LXszAIPJy/TfY+viwpyQLx2GB10
I9Ff0FdF+V/4lQ9hdEzVUlTMKczfZJuVLp2/q8dKQT71/Cmhn2DHjMZLaBXGYOnXHYv0YVd3d3gP
fN+w58rBM2hFuoJKycnDbmVDdh5HAtQDqzXJdYO6lMCjr9Eqkapq019b47wHiYjW2mf4Qy0v2jX4
WdJxCbfbeQ+YyhUObu50SyPw6MW3A5YxdZRNHn4Y0mWB+MznAkdSAxrEkjtSzja/av4FJfxDpfjv
0RAY4j8eiX44St1XyWgAuqAlm6ftFZMGmIhf7NRtRC7EKk3hvG20zS+eEAl/0c8V8YHwZ4k709f4
1LritlZh0/Dqw1NCtBzGsCf2fytr/yD0FZ/VUmnHWJ3/hVm/mtZ827Mlnty8yNAkhe0k2o2T8uEs
nHgy4ma43f5lvmgCJP030MybWvwPgBd/FuO36SKXH6su3vgTmkvthwja97TgbLrHp07QucdvhFZD
SYVRaF9vORbv3XevaNBkNNl9VHzde3dgPNyu7FnHRHk6MmcyNsQqUwwH9r8pof8AiovP2sV+h3+Y
mLP9+2GWzfOsH82PglEanQXYnRvRHOpBpYYuNcQZCVNrdyEUImx9qjti8zLoyz87dN4q/7/3ac0Q
/ZzfR05VNKzxWG60zn6bWoX8vBmnZ6lOpkre0HBfphRV49fQH4sGY5kvWVyoqtrATf3cJ/AvN35E
tLNo/i3rIaI1vbUJgCQ4AHHVSXdQ39GD+P6Yg3k+LmLY0H5tb15ryV5ivg77tRmL7oRyZOa26yW1
KmYohKVKn96yW/Z8i8g/5/ICm1Q23GYECbUZ6ZgFpw0JkFEkoudPLvfYc28sjoHV245aMEqx/Rsb
pK9AWjSi5dpu+oC3eJgIBUbBTo2RG/vZi9895eOhhPBPQdetIBr0x53ZLxcBn7UkLC95DKUXzLAB
h0jb2IvaCnDrtmBZOTiAOw8OD2/R+q3vqfCRJsKlBcPsL3GXPLaiD6dREBFkP0OMcslW8L+TrCta
vdjqf2pb5ftEx6+dTZpl5s0q+AGcVzd+cOLcaOI7dT8+j2HjQRMTvWO6xPCkJoivgkzByDvOaP2L
Cim+LZ1w0gyLxZqibj9q0PmlI/TYfKROgdTLfjrwLHofPx3ARPrsygD+4RNGl6Bdha7phI4Tr+aO
M3jBaEduR0KW07uhaauC+JVn7yTWvAl75P41O7ijqx+f4KqweX48OymiPgcCQwArhgGYvCNIZ4Kr
oG/kHuq2A8moJ+cGTYQtErsf572eTx/iHY4BDWia8lvSuKcwTvbqTLzCCO5mM0Rs+Jfu7B/XnIpl
jDg9O4pl/LbmHqVkqfL7rUwsvAZt+rMoWWDAw8+HkAjdv04Bj7AFoyffPLDsYZuEiAOtyvku/qoN
/t+OjybjXNqVu5qhC8vEf28AjXKpi9LsyJM3PZoOtcv7PSBrUN6S7uWUMYI2ILwYxA/MjVX/lxX/
yx3n9xVPp4leoaabHRTU/377+isVb/VoyBO6A5TEx5QWLzwBlu55eP86x2OAmq95euesoYsd37md
gPxXC3mNEuMRRJZ/OA6ObQ8WKEZOdvcTmiYX8TfN0WpULo4LGieTipkH1spuAO0aYtD27Olvh+Ay
zubbyTfCZ+GdSDyNPpBbnc+m4BnodktD7mH7EoKeoMt+B9xJOPSVRY6bO9yYbbM9ubxOBUMchhyM
QdjVkWU5q3HhFbtrh3b6Nai5TW8Mwtjo8R1i/OZ85ZICa4NjQ+1fvZ0SPiR6lMKTvK7utjtrdnJ3
QJowZxWK6SN1ojc7BOhWBgTKeo0WkpSm29rmszH0oEMid2ilJktr0SU3FS4g0bxLx7uO2R7aLYyU
rm+RxPmZIkVCzNjvauwLL04U2qDbUkBqB3LmrlA2ItldjS7Zd821lRySvubViaxAypf9V/KKTK5/
cEUQ6+KLYt+GL7ftc/9GB2U44JUn0u2FiZ4eDprA2rcRLTo7qfnlehzE5s9hTmhU61xCFju3uZdt
kJJUDIGMAnwQua9iiLVsN28YN/SC8fAGzdE390UteKj2fl9NVmcHaC+8xOhb3zY/pvbgNoc4EL9C
NbWgEyLrc9+lB9mDZBLYmffcxF0QWFuLJ+34mqsbZSL1q/RmYIJx5HVAQqF8fRfvwbFyzYHyw4n7
Yh10E0rJe9IRiR+dZy4ybPjqvxJJSJLp7KC4UbpwgxqwUzxmzwmEErTqKV0eEtVreDVLuKMCBLhg
oWF6q3f+CJ+G9x399wJS/kANYP3i0MB/FINq/LcFZJ4rTtgvVA82Sza26VbY16ZUnw4S4N6SDvc8
z2nToCF28jztubdgMIBr07ioeoRVTT4++ugHBL0NCg9BA0FOJy7nUPSB70VQoNiTRPNeCJYiOmTI
Gu4pPHrLuzpDKWtIWuqjLOsXkJ0FK37GWSNEAdl6RNs6HE0gycU80SsRLjInw2t2A5KVQxXV6QpG
MH0UO4OWRD026NEKHYRhtlic+CtYtwAYe6Gp3nI8EHpt/4UV8McLRteQ1Y7aoUJUrN/Gr+0+Tjdd
b+TJYX1cdOzTRMrPgzJsttoM3cr9A8SwWjTRaitr3jGz8NnK7jTFhi++61p/YK22Wv/3M/3TjvzP
T/Rb+Wiqjdx5XGBQ4NNM/Db6F6KJ0Mz9Ze/90y3un2/zW61lvC/vb1HzNqLTR1CMMvw4fL3L5G8X
BuV/KSEa7igKZThG2UpX/22I5c9KOrc6e7w5gOD6pLaZVLPvkORBI5BwrSGqa0jc2cH+73HUOn+w
vYA5ZJAZxKuLx/vvw+Vuau+ykHm2HwsTNveLFZxio8fCt29xG8MDbyJUZsiYDjGyYIii2oigapSk
WAHD6HUkkrgmtQsJBCYvPZL+TXGPbEt1fAa+6l/ycxvIu1ukRTBrpF6bmtNujAnM5AlNPan6xsZs
PA2iJi3cteGyw5XufX3pf8eqbr8wCjb9g9AUFEDi50Bdq/BXKbwn9e4A2rrB4Ym0Vxau4hPSAUfz
beNabKtF75EeV/YFPUEKSPGke/9Y3qf63bPoXv4AyIbG1+42lBTmqm/xxcFWjvZn/CWj+ktr9TBt
M574C+xoVAy+el7gtUTgL15X47tum9D86fqDp6YfZBKkACqOBje6DAvN/9QusYuIlL6ImyRHNj2E
goSsXqOKgRs8ptVYwoeIcKv0vTMvETXz5REfDLsC4vukB8OpUVpQo12FHzphJMVEItklN4kRTKUd
dkA3vI3d08t/sPnQ5Fm5lR5IOxmlzSp+kRJYjosyfXHUlM6LyrxB3P/zuCXXZiZde9eDV7Nqbpn0
yY27x6fS2YtuN49ctTHtvuu2hXmX34aHeQ3uA8iq2BeUx3AKuMj3FEVwyQ+5sXs87Q6cgoNDGqL8
dXEwLskAD4+hNLGC0yd8N34HJviJ22+gzlBb3FUXLQg8l09k6e5T7entz/HU00TSqIEiB5hNMFFQ
Q3UdQgHf6jpGjN+dX8gNzU5LQkaAme9RtdS4wmz0YfFTwMu2v7Sg8abbY10ewQFGVQlbGOUOvToS
VCBO+1TfX2xk1jh78U0Oh8XlzeZaTY9A3kRXuoeIQG46ybM3OCDRuADRF+9D53vS3iIckk085k5Y
K8ju/0PYeS05qmbd9omIwEvc4pG3mUrdEFIaQEIIK8zTn0H9N7vrVFR1X3T03lWZEnxmmTnHincK
wKV8FiFZyR2U8/Kd2SojMSIk6aLmh+DyTqhxnMFvy5hYcyT3oAiF3EU/06lCCr/D41svQsbZsSX+
vp/lP2WHU1lS4V+P/5n+Jk66t5Om6YqnSDLfWkvXxSrrXpHp7szdYjFj+pU1w2zxjwrUrwv09wj1
v7/1twC5rKOizpSHeCQdxTMAlITbMfD60VvMSraQ6v79e/6B2qyI//2NYznqPwWWpplKVBd+/cbG
gQbpZExG72zFzQKDK3v07iv2erd4H81Usv3xqaA/R6EpObOfv3+UX2q9v3358Wj/z0fJpcZIWo2P
cjpT1kKoFuw2JJ+UBFDx4/D4+6/75zcfV8B/fp1xi+/FUPGGCWDOa8y2lXNep4F7HUzPW1zgslEd
g1tB9RsEzN9/ufT/i03/97H/dlsYaR3nacMvH43UKSwJQhnnmJHS7v1/lIiY4cM3+f8erAa7l1Rv
ajDP5n+/aderyV1vwuFY2s1Pa430F9Wrfqbe6GuGEcqbzgPXpfVgAlpas9h3n+bg00B8Qx1HhGrS
ESvwIeqbcFHPd+6pds8FhSWswS4cYIeK9DX4Drg5XIyiB0QxT1pK022O/4QaD+1q/ssAU+NImrki
lf5Ao2KxwfdHvKIvi5gM8rK1WGEfnTLOmCvAOtJqe5vue0ZtwGBC535ft0gUG3M6ylJdzJUQGUjv
f2idmkuYRebWMQvb+fkh1B5/OmirMUpFVzQf2Zp/f4F/CmgMarSyzhkBLPi391clciZGz2w4Am5s
eKKIiXwEbPfN7R8VUOlPBT5jakyMKWMcOI5+A78pwkutNOkxHFvEg9I7t+fz/EmyvnzAVrn/I077
02+TRI35PhMGRyAp/+0AapI20SdhKSMV1Wmqb850XW3xM77IJ0Yx/f0Z/mHuivI/v+y3s2eaGM/J
JOKXyb11OzTZKDFkyikGUIThtwXcT/kyqDg6NAKXVX+e3j0mJnQQXm+Wuo8Hq7w04pwxlhV50en2
ll0e+cjufKmmiI7pGMfLV+UyLlfoDv1rNdwdLjMhCNF7oST9mGT/+EJ/Krb8zxf67QTrtKIzhrSS
jy0kIHRFzM8AZbIzTtqnALiohdxgM3Z92jv62302oU14EHq+ESqwh0vuiSwZE+zphtmDqXIEBQyO
+8d6ksc3+NthIInkHhqWAZDe6m8Rfzh9DprR8dCJ4LI1pBEjMXP9TaJFX9hNPVP3nPDTzxgbKVV2
ptVDjvQkGBZrdfXPa/ZP4fr/fJrfjiatxj6QRDyxqUhMmlx1bFZELBYc1F9j6UqdxP52bMt/LfRx
bf3tMfzWpYunr+SmZ9n4GGQreswppKofr1l0mNZmG2Ksyb8nr389+/FK+csv/X0vN7Uq1V1ZMIEm
SKnEJG7ysCkJyB5Rl9QC430gMwWcC39q/jhJjFNmtLC+fulmp5m9rQyOAYXs77vwTx2E/76C32XY
khymUiezIIi7BKrtwUQ0h4VO6cWX3uvgRRSMgLAMkkvupqj7KDOdw0DdqPnyWdmMCme0Y1xaExTb
9JpOxZXhqn//iH+KDBCJT2QF7LWGH+K3MzC9T6ps6DXpiMonSazw6VEo0zct/Oqz+nkbTFjia6ED
u6fZFNXpSS369398hj/kd//zGX4LCOO6ejTak88QJdYUAIg/qTCkocRjOC34nn8FCH9an//9yuM2
/k90MnkOrdJN+HUcIo9ZU5k32elibD3DrEJCgnRC99Iu+MeX/MNlQ0dS1CdEJ+A5f++ARoUidU0o
SnCimW/tq+qKWsSpjbypZA2FndX/+po0XP60Kf77O387kIQyv2u9/JSPSbaRDAZAmfVBebkI8amw
7auXO9xWyv5V2vkUkqF6lnkW6LtuHqbI5kriccfOpnwmGGMZ/Ut2CHpYRoGForVnDObo59K94r21
mje0BYAR7Xsyq1r/4d8aK6ZsOgeJXYSOFHA7DN8so/6dvArhyM25jTN+hdIuvwTcP5f77s518419
vzqnG81myilDKRsBbQqERNRK/ehzEbcIpx6r6Zv2Tsumbwmg6xM6WqaySr/6loiQHO082ZGYa5iJ
5wzMle2HfiKBjpmRxExcmM0aVDNyRcGVKsbg3j28151sS0/wUi9GQdAUzqjlZ4ipBr8BfpHNb4Yn
7Gv9OmBS6K04epgDWpqplx6axKKFfIf//Ej3QufiTZWK0WNRf1a9nYvz+MVP3BaqpyTzNMRLWK/6
xjKoOx4eT1Rswt0W3zVEKw7Vhjs++P1ds0NQG3SKu08DxzI1IwgteHXVFYRWUokprYWSwaHbAgd0
5BZvMJ0ZV8a+tYrCqhOzPQ+N+YKbxgD1JRcyTX3iPnu6fNFIukRw7LA/YHioLMFXkEeQAznlCeTq
1NTprVI76JgUgIC//8FTysRuuSRhkZ2xzAKNi4bbqAobcAisJqqlaUG1o++Cc305FLihUYWFXoSK
lZm4S423O0tplTnSu5E7E0enZLwyJb47Y8rQ42YmhzKIuwSAvi/GfqYwZZdhR7Mm8Uv0pc9rR1mf
OskHCLCYMcXUHI+vaJHqQWb4rLkaUfEiZQ+jwT3W6jG90+pbJTiBBdk1wo+hmOntUlRcLT1M+20q
fRbTzSPZ3tuFki5SQMSJPWnmN2A9Ay1H2ZMHy8BjUS9iJMI9Ao06BAQbVDGFYpGFx2zMztYYePXB
35H7bTRQPkomZgJQ96enqU9DolgNzeyJAvGiM1hYnUmCXQpHZXDVeNnqHzlFhNgG3RMKjE3dpZk1
ZR3c7QliD1iAm24RNw77tXyu28p99kdxWbRO+nlnXAMFfyoGFD3mRWrevqrMvnOJP0Cd6fNK8rPh
vZraBsu8x/tv9WiD0l/zLxpIodTFLAW3X8PgHGT9lTlxz4Y5AKrnDTvRLaieG4HmHhWJ1rBf1Owp
Bo3/B1Y9fOtLz3DD4EniIvhv0ZX9H2NewDrhnR7POS1a2EK//MeaiYxR+GJw1fd0pwWhwwXoAmyk
98UIsXTxa8zlQBq0BZhA8z63W4t5HeOMBfz7MSmHsqaBC+p6i8AcLcS5pZ3ul/brE/c/mCdXh6bx
i3XWQbcBegV7c8KhdoI5d2Aq42v+jeQT4y+6se9vLAgC6diIpeInm2VmqcvSPuEcY6YqZXGoRp/i
FxVwe8exgSKHnBFkzQeVNVO5ZKvBOnSLLpCZKDaCJG97NEGQgHeRSS19LM7POywB5v+Be6beUrEZ
a8KRB3nmG7r8SJs5HM7Lc3xQvbNOPZgKjpt9QMcuQ1McnJEsRUObnxqQKr4nY5sW2lMAPGw6y4T1
1XAPAIK+Q3+69za73QFw3jqcMT/WPBPgqIw8sbQ9Xipqi18lj/X+Fh+Ymm3gk6kXZ3pWiEadHfgx
CGrJwqT4j6EQ6GAAEuwDs1fAR5uMJvkp0/lM9Anzk40fZyQu1HYBHIFFh1Lm7B4kP0CzGZlmLJKQ
AkUhOOkcrXOI8pCC4zKNNvGuCqDjmyoPUt3Aw0JnC0x3ZGi5PLDnkVpThTBQzWg1aCJ60/FdvebM
1QwGMH6MwPVHqFBy3O0MybnR9CJ33YNnK/irnG/LFtzu9VV6GIkw3GHwviqCfR1hftiMntbkiesk
Zi5Uur/PUBmVH0h+d89duplEEFw1RFyBWt1Jvk/6w2Pt616LiwSBHwqOlPcziTmEzIm6eAVlgx6U
gwhx1Eq1RBjZwN5lkt9xYWLg0W1UtdInVwv1TYZ3YDSgvdeNF6trFAFHXwnxofLZskM7x2hXvRlm
ihzha2zc4OkyBw50K/3ke/AQFrwDb3AHbJe3gzFCJcxwVoD2ATxmhm9XMbE4c1+VnSjLJdcWLzBx
8sO5XLDOWIdrOi8T0x4Xu1baMWXeHa+f+IaHpHmSyciVwwsGCA13mzMy/IBUOOKBRnozQLuOurJb
Ls5zuMKW1ox7D5/qL5ocvdenB5SpHWsSTEi7ZvvqCHjPz6lOFAJ6buFUmCpTXMaTn+I7f3MkDnfu
8NmGtOsFbfH0/R9rla0uoo1KIHS2FBqWKUpD/EmY+Rdb9E7DN777r957G1wupjduuJijCpkGLVs7
KOcM8NNKUHeOG5w73oIR8deTETBXWOfb1H+uDPO5u6pWhjPCfDGKB2kJT3OR9HAldSfFbrIJHeEA
riXMfEHeR2trP2sPqBhs34b1IfFAWjN0vmYMS7Bv831uteBVtm+CvwSAR/xGIDxeq9pJT03RkYDt
YIwf+cm2Zkr7niYbfq0f6gh7yMDQTpbx5r4az7sUbSb7CoEzOvaT6z5mh+KYou/mDLvd4IJCfQT5
yTqsftCx8menVjWf8tWdL92pqdFAg6DBzruewMK3Stk+txdUL6vRkRtQi+cxBS41N/ZRaZ7SQO6p
6cBNoP8VLFmlvSWskU0fXCZNv+b86cnI0YKwi08K3SMw2o2IUyn0v8MgCGh4A83kvIUXN7qQg83t
HeYgRNbgWuig8sG/E4EJ5Jai1YoB0QfbCXCFNPv1u+BQsF+6BUlZRdNNDKrU5/XI3u0rIafZ9c7t
Zd0jF5kPVyJjm6xHvuEqvfDxe8s+EdewLcZLjwm3h+lo8xQJSyC2OHBpIA98E1Lti/WdkV35cmvY
W07jZbErGSfOo11K7JrYWtbIDjHiBW/VbCT8fZERXkW/Hokm2+3X+CzBFWo9YMCBow7TK7fE5NBU
q0y1C2T3yHs8eqBHJOGUaseQyYpgVK/3PiyNYbOFAIAofXAuws9sWtHTRnVr9iP35OtLMbG/jFfa
RBqdymP8RJdkXC43efS8jkQYcNJzu5rNt+A/RA8d3rAYRUsj5o+j4tx6hwJZkSow2yV/1xrcdfjp
KB8wwh4oGxQ9gHbjHAroce1sC/GafbFEbZVw4Opb1plbeAc0D4cY6Kp6vMrW+XkBiVLyzVUvXbw+
3xSTud/omSGPCV+TLyFzYeN4PFyktSh/aO+hfMaQPxIxCQioAZaphcif2PF8Xt/9NTH3gU+xS/yI
UQOcX/PwYoOP5cJT3CW34onFLDKDzkA560CsiYwtTvvIBxTC+HWIizJ/kpqEV4XYorUm6FA4WGN/
bEYCXXIqI0u0TqpmCvtfZ4ZxAotsHe5b1FbXeKy9MuyGNPvMN0ztbB8xFIS1fRjRYNDvUIAsOTOQ
n5hSOFviVmHVQk5ABhzv5RtPs5uPNxPqTuYJutxbCEgQhZI2rdd1AJME70a6OZ+E+RxwxtOftzOK
B+hRQu88qiWvB4FLEYkb5JEjpg0eCAf3srgIJncTJrUtQot3SNivmhcrOjpkvoL9Ay7wQNr9ZJ79
iD4lE+UwXl/P6uw0rz/mKCJ+jd68wSFajDQmbX0q3s76D7Qjkd/+i+tJHDMKTsbDOXWv/Yp0nl5/
GIxM42ElHD3YhsAWYGv5RH8jWTbDGcnVdsWAebL77dSacwZbYEKX6nHNQBqyFCJBHRUP7O0xtIEh
CmPlCS7VfIwn69Qn+6HiB/xT98pRccfKnl2LWdVxoVVmmBBtnkfAfUFlw0Fx+3zTPRR7iX+WDpLZ
E06dFJtiiP0kBjvwQCycRWivd6gP4su7HHyH9oG1a6oz4momeJfB+bVPnMmV+6tBepfZTyIPLDK3
hJvwibY4TmwGVEAl9VKERWv3rE5ZGOtswrCKYjfYnIwAgZcsot5SQMxwrlWKV8xeU96RveYmJdZq
llQMp7+4enDG7WapOrfMUlRoa4zGMOB91uZNQ6h0GAGL6Ct4BBRQTgpiRC5ka526hzKfdX6yDTBt
j3s92hEFBPo4av4X5MRV7MOuft+NEGjXHmM2eo4bViM7nQyw8/kB9oFbjBCPRsIL/ccD+Ejk7L4f
UJ+syY6FzWCnJQBXrl+EyssRi78OhpB4M3v6ICE1ID82Mitu/aXILd1ZhYZdEEbzvNdZr8ygoa8L
ZdImqqI4ZrUvZwfZmXuzO/BPk+0TlhMvhP86B4CdCCLZIOaZNSd7/S+3O08Q1zEzQGJXmbpZPuOp
LE+iR5MpIvxVP6JvdkIx7oSWmJ3U4kqhHRheqxKjPUZl6CjoHBG92EkZP5v5JZZTjjnQnWQ7kVv6
zI9Qdt3E8kZK6A4j+K+Fy+c4jzYs1aNTbJ/X4y5Cvw/sznxXzYTxI/piw1OKnMRpvCv83NMpuoyO
+mTH4FDcRTemlBzyOWdDQDAMbUvZh4xPgdyPmmYK5WglEKDCQhcV83NyhK+z6dffgI5NcNkQEdTZ
cuT2h8clcQkeAmxbJ+K90/KshKZL5DmZjIx09zv6RSCGcMLxA6bUmXOhTChEE6ibmJRw6XDZh9+c
04eAjjq79BA1EOP9MAEFq3/sdq955JRXEKsEzIOZazOuah4dic94o/QzdEBLldD4edQ/BNGhjF8R
PGrm9DosU596MyPVK9luwzWgeUJSk9IiYa/72hEIOhHTE7aKU5qybJaX+wErQmk/g49bh+0nvQyW
9JM83Kn58VzED7qVoUHN9LbLV48v1S0e1iIxjjXKg3IIQA5C9RRcpV+r6k4rcWYbD6fMN1OaDS51
D/74CsTfrNRtefHCA/owLwZecHOWR3Dx+ANjkGNltO5M9WWuKhpbKWNYgJs+V+kUXuFPpViDZsaU
sY1ZjsE6dfovgwx4rlSAVCUoSPjcNFcp0M+Ss7PyyLLsY6rb7RotUrrrHGCXoYmgzjzWW4qMohnO
V1zfCNFMigCF7b14OoiakANQtL8HEV726cq8VQtt6bWNI2E0Nb7U4Dlx2tBvUQ3mdOLIiSYoHpT3
6OkmrRUtyucbFNxNOddrBrO1jHOk7GwAWw4SyyjcF2z+KfqVsd4iweBtN1ilwLCak9JcYUFODlNz
uIxi3bUDJVQiOUyZqARs42VLPXHiJB3bhQU4nStbc/l95+ohy3PXgKTnp/USEgAoTP/OZ2GG0oaL
dcs5iioFFzH7u97czVsRIIuLzK8UIz8YATp622qm7dkGpDljA3e0R9xsIlI+1UBRgq8xAR+g+C3u
qpjjgfmNYbLJm82UxqCVA8EGi/9eUqHjd3zvsnHkzxPRJVuOTzMi+tE0+N+YL0cmJkl0OAatKqPk
nNvdMjK4xPJr+SvRgC/fmd8AlzqOGBLzcSRLwN58egXSthflFD5PccynkO2ZLPluvFPXODIZLXgF
pNca2RXLkdaXSaHqxZNCHP8iSCdVuln6Dvs3/6vKgTCnFLZGrDzCrUi4oErzA70DQbL+wTNFTIYb
B2kRsSJhxW3OHbACKCE442e7wuoegfAwH+62InMeAhXnRkFoxx8+dqbG6fYRjHNXIIGma2ga4EmX
SPCICwprrV9Ag60ln/P9rLLjWCPXSJ2XmCqadceATuEtwRoiTkwCKO2z9Rr6xa0vUB49Vs0aavYT
xewpOhirbM3dpEmWTqSH+pUPqzK6J1sVCNdTu9hyWymfw9eL4Qt354b3mt7xR21Th6Cw1kHBZegT
Unt5c3vNyWvSEOkKI0/WHePHuKWj55gjixfeU3scYLpek3hGxS1by2mgwOeNfQUhUTTL9w3kYK5q
hgeiDiRnwQdMP1c8PBlP1r8zaaD8UOYTzePnlGBErfTw3A4MVCAWb9+Q6dI3mmJW7ybu8ztbVzud
xPzUXtThSH1L1g7IsWSiKETAwq7KXbRMBboZzUbIC9BJpuIIceXrFZk5z3wIwE0XS7qH90v8smL1
WyEVuoQA4+6eOngFfIZNC0phTpZ4G1bhrDN13YmjC+2afkXQ8xpvmf7IM80FO4baH7qJl5PXes8d
tW75u//orhy9vRAoDdWRuYJrwSa5ym5m1YLBlj7FHsdADjiEGMHlcis6r909wZ9u6sLp0zn91+i7
kt2OIgGB/2erEnkmeKg3lBTv81azU8niD4lPi0d9N8b1/vpu73MBzu8sSoNcscvKfuL0XkzFczGF
wkmhgfMmjb1aQ91lG1N/eBJc33aSsLxnMDvKbd/sYvRBkvuqgjB9V8niEHeJMSXHxEo6QL1ii2pF
+9YazazE4KUwvWXqRw8snjBgHzVZMt/ilexiJNp9d2cjcLVnjKSZ0OHYMviy7Kh2hoIrJAiydYwQ
aswNtH9cyvuiYxup5F3D7fhC3vWa2iJHds0LrBf93b89EBjy1xr+YfEkm6tPU7KeWK+dWPmJNcEa
XtoqrK5tf34+N6/nuqEg+YQcP9B2oBqh4NgQ3Dty56Y/Rw/7lE8DUe3tsjZcDXfdFNl0rzl9a6vP
3I17t414XdkHg7adKKJjK80KirpF6L3Uz2f43paK2cNYeT0dsXcoF1PxNGhA0EuAA3qj37iXueyC
lLCtdiJ8xxVy95W+lMlD4PN9UFVmlCZT0TRTZ0hAbDcIjTlK1jUek+km3wyi6YoceJtb401vfkGW
hgek9SnlPyHB987EhWwElSWySSHLcRpK/3ByiR1qDxCFc/o0wH9rWHUOxNaU1jPUHGL+58xQaIdu
xZebRZYq7l6kH6lzTzzlB16cdik7U0aVVqAqa7CBlY4qmjzk1Bbn/bDLMOvntgZgNrHRUt65fS9N
6dyi9/62vp9e982jsp6gOtSvJHis88aG+Btw9jH8+JvBOh0a7X16CBvs4SW9l9zM4E3RKznSoo1H
zCVFxn5bL6jkTPKP/sfYP510+UQeRzlpI65a6s+EyZypDROAI4zFsZV1/EgAPbbBwf1VWOFPFzwg
9lLDnUIRplFBP+va0ydoQd178FKFchYuHxfRy70Xsz5hH4UzWDor0NnydnIqgadcbh/DnAHPPaNI
GvhJdrrXDDNmgnTvlEH8SZ0TXenu4ZNL4F34lnKPjEGYwUCY6+J8cuxr72bL8GB/6thpGM2OmYEy
vEFl9rFqKchpzkjVia36hJiWg7U5ZnqAV6FNZvo2ovzMcIn4tc9DU2EUVmKpLI1L8qYjz/Mo0rZO
phBI2DGNudCMMEvhNGS3VkCRCVXGdhb/ArsBd4gB7AVc4/He2WRHkewX54Kulz7jUw+Yl/341L+p
u9ZpOivly/MiFhVT4Q4IFEJHAQeM4fscbSfX5JzNYz4uA2jId+zhg+JFM9LvtfPLf8wIQAnfVsa8
R5B5VuybNlbzd8hP+m8KW9UPFcnc1Shc+ZC/Ac5idOJqXo1aDlopvc48VmVOLfWzQVxZWQ3aWsps
nIfoCBDQTYICcfrbOAuIh8QxzvmxQevRLEHw8mgpHs04eabfHPSbniOoYyyCAraFuuXLotMbRm5+
IEZN5+SP3bsYaGcEgNFS8QXFmupuCXiJB8x1qlsieE8KpoBLXTLXliHIIJJnoo6pnRrqizAJCjH/
sr7jz+CaZZBs5TEp+vnzuIy853O87ifOfabblUonkruy/b7rluZTvOPFTEcVLi0D3Q0/Ju/GDrPO
05sgQuKK6A6cfveZquxvADE+uAXnhAR3Jz5gI9S30x9eEQVHij4p0KedyMKi9RpZDDrJFWb/6KUr
UVlMNwKumNXj7vW6rZzSzWvdk4jA52OqH7EHnTmGM0wZAmUx/7YSKK/eGlP8uLnNig4mlyg4/YXy
ed/1qT1QTZ/gvMdiRRTCCMl+Q32xd3LU1ObwjuD5cdukrhJayWRRU7vnpMb73kKCkZsP7s/Qjd+e
3/qWy1FbVMvX1ahdVqYcqOuec2Zk0LLb8rdu+wg0dNzPeQ0VmFRLYvWQrt5conuZtyUj81028oKk
zCB8Hce0oFgoc783rFtFn1N5bz4Nh6CEtiXtYH51a9JqoIknkFrNc7qiHyI+so/U7VcUCuXWblfR
udU2vWJSB5rskuxCmErToeKM30pu/lEdO/i58+JU02L+jkAEkFljqrmPMmuW2O1ExFF5/CbFr1YP
OoguWfpMFUy61MBxkdopVkvko1q5usDXKDFVkghWuIYEBeQj5BmFbcTzW0D3tLOqYzZAuQfh0B2M
yGFTTcyOWvOGD5WMYvMajZaDdH2yEMHXyD5Z8TVKQN3na4rAxdQptvpMnVj3VWrLB2DiCD2NoN4w
5CihAXuvmEUEBfdBR2wJaWSJ81velCN/Je3nuLhiS5CZ1p7P9XW0JPfa3+iHUFxLjsjI08GuKNBZ
kzVvU3oTgZhrkdNj9LJSKmDn14J0Q4dxzdU6p3sNd8DLC1pJDdFYMAYJl5zLkiyKsdY3ki8SzhsR
crPU3yj0wH5WKif2uJ0YCFV/vOxqVXitZtXZ2Kt8+ql3O9OZRvUsbztqiYPVndq5yK2LaZPWm2LV
m5rAILjxuClWjteqYYFdguEwDTA0l2b8VXKusk4ZXc2Wn732VJ/J9GOmPFdXRixm9mveHGlMv34k
Jlc7HVajL4QTkq9nRPzaZ1rZ3XuOI3NdzwkbqRVukzvJvJOKnyp+qM2wEjcIFBYcJtHqMb+/9WQB
S81lp5aMOdpHyzpxpdxRaN+T8q36zB3mD4g7NO3BlDPfnCkmKP173ieGU5oa+o62+4LYm6FujJgr
gADCcFw1ZFy0kmixLxg1z1akqV9NHDZDCOWiyR3Y6lS/rdcdv7rJa6rXnK6IkVTJZT2VY1pq0VtA
vupNv3j4a1IDTocNY90oNmW27E0+5VU1Qmtoy9WNS3iagWN5urxX9/Yu3VA00K618SdMn1bMkbjk
ydVrGU0s5Tg8DJg/1804EKXw8g01ucmwySZHRbY0hUZxw7bSv+XRPMAJotJQWAn5+yhpoAJFCDJn
A0mLAeAHpQDNmRAIcXMDVMiClhGowpeW05rFAMy40olddDOmlnZK0MK7msABoq9tGedWAXAcUnCw
G6AMOHICvXHyesUUu5Uo0V4QP0rmh7klmS/2qyHQD8XNE42fSkU0iaBlpX6TfhcGg5m6dDmOU3/h
oDNmSu08KBPvNOKDcyqY9enuN04SE6OMi+wn4U/mNKpwVfnM4HscNWKstfjFQFmI07HNE+Cvz5NV
wju9SAw8JuS+9I09ea9HnOQnu4z44WZGxAz00Xo73Ehz2i+5QOEsYwui7r9v25tNIYKS93MrsmBI
QlGmOBHjsohL9NChHYfQXAB5pBDNYWMM9yhA5/fHnBBE7h2Vf3YhuswOqWSKP13rQRtULCK150Ud
w1FSoa7iX7er9qhpHucMuR4dVerYqE36VfXNixEu+uaxzStvmMzCfFeqQVZ5WWHnDJt0IkCQL5Qo
M8oIkvzWCosbipBzbg1vOPREV/ooaAhhhHAmc1agNJYgZNQ4P4NEoTVZyvsKHRoTm3IrOj5inzyF
fMlQuVT9UrBZ0gIHCnIqwphZPgYBPqfNc0eqUqI1ol+GyqF3pvIaJdKxKkBG0U0qBqcxaESb+FKf
KGg0izotLWHCtJy81jdOoyMD6SQbkRoStMYb0/pM/auxAY/UM7pfvSkDma9mIrtsGiS3mZx6+bq7
6raxDT8IgoHicauhz3lR3ZB2CgGyQNsGOVEuL1oP3ykY9nJDilhToaD9kPu1BBWrFyBhMbiMpkJA
Uqzs0p/oWLUBCSpFe1KKHIvTIqJjAGKIhhbrcnxUldeuOG6tMcC35A6kKF+Bj8RWIGbLirUWE6Aq
mR9b1exprIaA1TlcQzb94JCNDvn/ya51m146e16CQ0o/8vJ6j3+G/pP5TD3KrNyPhQ9xE++NqySb
xRYEfoyFge7Zqf58vEXEhJxGMEjnPLFm8cnJNQ3I5zjvuROta8O5PODlNfG8SrMSPfHjdGdUH4i5
BfEFRqniPQYcpwaSvgzbZU2RCuWsW62UeYzzCRrOXHP1zOOxhUeue2zBMFtEJnIDuxvQYvETW0d4
LyBMFj+UFQ6ocub6Ml6GW2WR0HBZUiCouTIs0Eiu/gbRFHvxfKBwxZtgtoc8kjL3HS1+mSUQGPOC
fBZhEmR/v+a5bfMbAEpKqsNuqlmh4CNoEowDkTy3OKdGe+z2j+UkJNzUuNGpiVDsQHmwnxSeEtrN
02rP8acB/NlnyrZoKfk7x1f3ngnzceyMV+9vh7qdV/UCuoGmWiTaSmVNb86Ar2f7REsXiG8REZqD
LYyAk7E4CKTAvDW8hdiZVI4E1guozC7iQiSj2arMxcmI215Xqr4M6VuHTradbHLkO1kNYs9YUsvK
HH4Mf0ykp7hMBUs+4WqavQ6v623wBzqFqRjo8a6B0xabrOTp41IIvs4b57uVTjElpBz1gvfvzCe7
QVxeA95S6FujrwSXB0GwoZm2Z5AR0ShVtdQddk/KlBi/TjFJFYe0XWXrOnb7l5+0fksmwVmHQ7u0
aByh814if1Loc9M6midcMlZ+QPYdSD80GcTG1oNuW88V+XgHVbqvObWkIKODQ9wxjJI3IJ8/xYw/
GL5JrrqT9p3deuVVGUlvF142JxTlDlQ8IXI4EFwi8aNdLdtVkuEkM0vhgJMOB1zGMB57eHLfjyHv
WiYn0HxhytEx4xVgf18+t9JC21VnhQhinb1IsNBtvcstdOWJVbZ2Qr/GnAqzCAowmfPU66pdRLRI
99P4oU3SA320cIiLt88O7fI1fWxjLj2iA8kSGFzHJBIU1VReJ/Rd+dmIJSHcXHkTj27JouPKUL8B
u0wFJ5nM77pJeogIDId9BDOSLIrOPaUcLivduX0Q1jDAD/4+UTESnu1kAYLzEI5Fvn7FSV+9YZUz
WiteUtO5fWUHCu2I7x/rL+DuaGtcMrl2ST3OwUxM4kxWwb09Q0fJfMYnvGLmCu0fEytGHN45D+pG
FRhqDlyR5IzE5E295AsYXRdotduMQibkUWuyLz/vlD59bjfYsm6Ndz14iaOGoT6wuvVzb0knIHiz
Cc1TQgwX1CQDbGHcWQwy7RlMY+zT4OEgzTF1qMCTFUE1kjeKkgFlGWuyzJ324zVPsJAS1gOYo9yb
uCIwTeMgvpzo2VkSc5skV5Y5CwwmKn2yLULWHRg2XhWAANqbivv4bhhQFahfjyUlnIZMEPMo4VKk
7tvJomG0bfw+VexE98XnIROc6T437Gy4EgAJbB3yRYTihEez8iwgj2K4CagvVIH4Rj0t8amO4V30
quB5KEmv7v6dLgH0AX1+pxKUOVRm2D3todZQBZ5yJBsIqkTZ1HoGqg8zyZp9obTjxSCgUMzZsXwD
fLsDg+fkb+GaOZ2y/U4HUMh+Mu/mx7s0J3P3Hx/GbcxGmMQDJZOzmkltsZ2FdCaKetblq1xVx9xM
+LnUs0exfMHKy1d15ulIIbmAI9CgPx0Fpn5MYgwcd5tqMZG81g7Xz/gicdSSR14Gyev0k0CE1OAo
ditjKVaO8PyKgOslgbwnAgozK7+SK4Si3SFlxGNpLDOJ4uaJ4m1yc3QID+965xIe9oJZcvxXaE7r
huHedhHuDH3WIMilhhS7D0o0XPa7bDj04jhjg2JQCatUm4EOzW9O9vI7wS+Y/qF5zbCQVKwLYe43
+5L9QnHs0DanqJ8PjYKehSqhrZzDBgpcRCGVyTmqI5/0+fRm5Z0V+xQ204WCzmVKyLBGZ34Vbl4f
YPasvqLOLVfdsqTezSJwy6W0NLz+U1zoTx8PQ1hatTUcycXJtwkMZTsvxsGuk63y/zg6rx7F0SUM
/yJLzuEWR3JsoPvGahjaxjlhY379Pl4dabQ7p2cHHOqrelP9iqTZxAcuK+hdg8rvMQaZvqu+YsNO
WJ/t8WMjezQ2reb2RE5bx3SnJr8pC5oWEvSZjIrUEf40QK0/46y2kFBOeVIxEV80XGaTX73eaQtF
9nvLNo+WL52VP+5/+nT5v0Ki7KnHDgkVlt+HG4UW8t7RP5L9TeSEwt6qORvFasGTIS+f85HHpsOQ
m3/erHdzJc0z2Pi9YiEXWK72xedlPRX8puQVr7nYboSn2xINaz1aLEelbS77H/Nax877LK11uoIv
vBElS8v4w3/DaVp+RFu9VjPGypMmsVLKzK6aDmr0pOOdy7XXlvcO2YrqpohzsOWnXtP5yuCXf1pb
O+IfoEc2LN9sDU8CQGT8EMPi/XLZMvz+fupA/uiawMuu4bjVi6U+zscR5HtHOrUX8RTOpNM4uuQg
bsNDP203BdfVvWjO4yafGItJxqCN9D5bsD3QHwcXr1B6FRfjQX4PeTx1s1Y5ZXrOFEeQvzuxds1q
rcV2vOE3lQ8U2Sz/12Y83Qfjt2CueQbtPBu+wFB5lF/jsTqLW3PXkjooxq68ItkvGCBuvntae8PP
v6kWlq9fksg2g9EBPkk9QXWaaI4jZyRQOmIXnN1NgNHPC+Gl7GnfNEFc10qFbZvmyBDNMFg1sasQ
ZhwzYfBSK9uSERXI3zIJ1vqV4HziOpbFsZSX6RKyRuvmwmshEisYOSZPG0qBLR2zFqYzS/mrPl6F
zMGyo86ry0l//4l8cMGYZqf0GU0m5B+xGMEymMoH9gmJ6AKqKcqDr6UG7IL+HIlMvQpHkX2KU234
CoWrtpOo/4sKuEvxomN9yQ124J26V9CUJ/kAEA4+PV1WKPhzc/iYdrNPGLlShodZhtozyB56PjfA
jkiT8FN2O0Gs/da7dstklwNC7J8gSYjN9Vmo2M/QN1h6ir+JBVXz3gdU6JUDtm9FmLcLTPXmaHfG
vLrG6+Ihs+cLV9YYvHgdIjLccwehI/DVuLRUF8W3bm2YkRGity07Gdy2XxXI5JSFqJ7C4UbXwXBo
Qvz+MsxI9wkTQfESBx1gFsWx1E4RWsf/oZFJ7+0YS0KfgQ79p7Ig5u3Zrfg35T4A5dPpDPIa4ijb
5b9ZM4e4jh0CmNcfcwV8jTGcoJZxWYEqJlQv1Opu0vzIXroSv7PYRqur8Gw9ppF/4DrMopWK1Od3
pKfJjzV1MbPlyOcfig28zzsPtMgmEeYwUKHyQ/OaV/s3KnUj0Jt5GjJN7s2b8Uu9kuSFGrRLAdy0
8SZyJnPQm3+Ydh5yf2b/UmyuwK/f/Ie7X31r3kMWjihuveM2DOo5QzYq8vrMuUmfl9MT90IuOAeh
4YRXE6HtF4HmsumZiZdvWbCXktdLaG1+FBX4CnmlXrtzimuS6O9mqoMdEQLfVJOYh4oFgO+fzzna
RZ2j7Ml4xvCH0bD32XIdRs5nnAQHbU7iljUuWCTBjpZLta8O3bk0Ao439R/v4WslpgeVDj13TYZS
Zunikuvs1qXK965E9MMHCFJwtBUkthXOoAPC+fREmMwehaNJuwaDvikuzJ9BcDNzDj4dHTAOkFr/
WuY4HhK/DB8C05dHONHrgAZo4Ig+ZJcUVLJad7xPOax97rojsasIvbp2FUeYV+wi3CWfbcfoeaSp
rTrQ6SAnav8nStw3SQycN59A0JZW5ks8x5IzZRYdEXsw1hpJoKuufn0Cj0E8Zk4PFPjxwmulnOpo
J4hBJvuZyFar9wW8RkAh2iwr6Vf5UZFwvrz+RrekMTjtknP/nmf5Mo7nFQYVtN/HPg8oqu1nRWeT
a6SljthViPYgQ8JEP3TuUJ6BvMYLAxqAqNfCyb/fOD+4GnODrYYr4YcHAIUJoWdcjBeZrdWdhoz4
89olvQ3tQjZ1PzhGQAJm5ssR3/M3aX5I0BL/LdlGw2oGwTzFJP/iTwJlStcv9BAcY6AsrKukQn18
ZIDvJTOBQFOZ3mXlKNTHCHQ2uyVM44Ndpq5yyxSX/NIpzT6m/5mH5qaLHd795h/UfbqQ7ioC/9dX
9fxWIX7RyOML4gwanTgJZNpbraJfcMpmLm8LmkZDnvPReYw7tD+63TH7rEYx0MK5uUAXqcfrTHcl
wouRACrnHOkXi1mHY03c+RzvDdMk5DFL9oaFRG0IeSZY/vinj56xZruYJnApOOamMV4YfyoD8A/c
jXWqYFJA8pm8QJVj8krhLIIp166hHryLZcR1CF2xduQWFbvzeaFzaql8nmzNdOMmoviAsgPxMBg4
li/BpydJwmP6L9VdkeXVWEbKzXt0B55QDlv1gAIHfE6CvuW/xLDItLQH4UarczFXBDDWRPDiPnki
imJHJ0A3TjR50SAvRfpOdsyMnaQsSH6kTJ1n/RobTtoEGg23sNOXw1JTZnrpvgzOwa/nBefMc3Cs
Fk0v4gtHlhaYaVXdgU/pBz+x1lAgVNI3SRb1kWSNvDnIBD02NnYoS1p+RoSsUMPatniUyYlNhcS/
1Ggn2bEl2FDPHGw82XVCffNKOiUSwT9uelIJde4WjQkS5TEym+3i/Zf/q+hYHk8raH44NIr+lJNI
Y9nMqBXy727TfTd3VfUX4a1JXWktmc4IjH+NN1zR2CSDZSWBNXFEbUmvfB9eAHvacoBHRdYGkKLL
0AJ8dn1OR90QDkleceR2lV9IbvpeMGQK8QCYMsMUruS+2czpRQUaXP1Asc5anG8eArP0X9sifD0n
0roWfvEY5wjJIl8yOdtgeKgF1BGjQHKxqesTIwGtZFcTAY0aJTyYUFk6ITrEhZPW3hzqikZgnt/Q
JOOiWmW/4OSk7Ge2Xjvmnft1aY+RGQhrchDfnaciTDUD6dd6hBtBcSLNM/8Ma2o1UuHYoL9lrQAQ
Js3Gb8s6901/Q4TRXeDWVBfoTzDmsRE8z9C8mDfAfuxSm7l08PAM/TqGwOyuNNyYYiUUiKFHT0oj
FXOGAlLjwJLhRfwkdTp2dNJsmhv4HvMn+oM5RisZCeycPFFeHDFfCtJDbGZ9jO6FIcWFG+oLT9X2
pegnoEjsoMEY8SK7Dzw3sXEsfKKgvCVMNIP9vssTewlfA0MHyy07xTdwE0IYVsYotsZyY4oumQbj
VZfcWkJHMWtPEnlJNNrpqoN7oslyhuOkjxsc7tf7p2clUu2GvTeSnM7mVWketw8tQzONMK9t1qn+
N7DtV1m9rFvJYUKSqIq6Cs/AZy6TU13texbxFqs+O0jP1aAtWQSLykHZaoorir4ROZn51VzlPFDg
yY0A8oYLgWiBF0Izf4GoPltwX7DkuN7zRuUQ/SLLh7h1VXUSoS9lAIs9/9AVtgBCNaFw25fbJF8m
uCur1LOjiDiEnVaTTofEkdarYsLoOj6razaUvHjWCwvuCFoQrnsp+SHKHVqF5NIT75mhK/EVydHq
OR2kSYMJrB4P02o1UN+S98VAD+QgRv9ctTv6BAFf6S9nZwomKNyV58RFHNrLUFwJcq7RkNMNPUro
z9bF8kcva/pJbmvDEk3IuDAP4qqHdMMf5TUHU7VpL7iu6b+ellzd8tyXf3ggBqdmuQWaR9Xt/8ST
xnIe+OPjGG6713Qjn0ZQkKdGURWAfONzWDtatBZYeMB0fqB3iUenxc1M/yxu+s2LD0ABBPsqtx3Y
HA8PgxA5IIyCMd7KuZQHeupprH1iHrmHKG+dcFOwS+BoRcQPqldmD1qX7Nk5MLPMdorBCZCgD32w
37U2jtbbI32p9JRhX1hTKmmaI9iE1aW0sBMmXSV8lKNwIp9v5EMLM+l3uMS8L+o1pJDxfEFAwKw7
jGLV3Xo63JK+Ppk/YulqbMxGXsIaoTxgPE+MuUqqDh1EszCLBy9vV2zRZYmVnad7EgCGGz1BOt75
8effCLMCWgY3Q/pfvBJvfbJj4O6BWFobP6D8/8PAzEYA15qn80nPhro+vOi4oqHtCOwXOIrAwkqK
E+nzOqIgp7qHBGHRR/EyS0aAyEAiMoyPy6V4cYQWm5TcL/OKrUqEfwSNI0v/3H8u73RVmHPMQ/hl
OJBLrrIZ5AdIUTRrKBeJrKvsMj/mdF4ecCcmzzdK8X22Wmq1NhuyhyA4fXIz8CsLwI50IBgc0aXt
8W4Id+m54Tt1d6wd8x51Madf5CfEHr3ALQPGJ8Bd6V8UOtZKUUBHbM6xAskB1ns0u4Ofgy3OeQkY
X5rr8JfKi46hEwOoyYKagVUUV4YIxq9kVxFzkecWeSnMs2zUQIjQaI7U/rTbqT87DXCy2kZ5z8aW
132dw7g0fh8vnvLNGv1KWYf4z8CbGyc/mZZfs2b1Wn9zk3iLnsATmFuPWe1NS7ujS0NUiqracb4s
//VMuvxd/mv3/s1YkrG1fHIrn7s0njoD2jd0lMqeGJPWIfHvkHa+dVBPyVnw3wxoF+WUjzNTZjkC
y6sz3xw2pUiFIClUp93ueG/JGdnxr2/QwZ/nCqTSU3mGthVyPXJbqLwusBy/lXrhcow2vd/J62yS
RN+5FArvZuca/Dplkhz1lDIFAL/g3aMLysbDiDRWMijJznNdITCGDuPv5OdlWy+CeiTamlNm3iCt
o6eBNuxXCXwft+SMN7SQFwntz+XjZr9v61hxhJBsTrIa2wpaNhsYXvc8SZIrZfsY/okKJla/CgKw
n6KaQ5y81cCIVvWXlW6f2ZJ1uSUjXbnXh6PKGWrU94ru/68ApO4WySGUYYAceNVOXgBCwJE2wore
79MQMG1zDkKhhxPCaOwpVFlyaRGGaYsUazCMzz7jAIOOL9kO72mfg4qzqmBsAstoNuEFww9nfb18
r5VFsxkhlW/Nm49MO7ipHunwUCg/RNiifKcYE9Fwk4cVYJ2M13nGMDECIvCk9ezKrO89a7kRtuBJ
2hXn9jthPYnqo7JM8KRD2JklGnBcTcbJ4ESZeIR/wi+VKTxK8p4N9nL4m35zWj619YT/keh3GSZx
AmpmTxZZGwDpPsM29mUe2Ddbxh6QTvL8xzLmksE7XlHBozvGprqzh+4oWa5qzam9Hcod9A3s3wY/
HXEcMjMnHC7zpw42izJPhxOlQtNZXN87Y1gW4q6vTvz9FHYZi8NwNnFGpTsNDi8hJ6oFf4g3mhgy
ySzqesu4W5S0gplnKP5L8OiSNCTn8lFT/JIdB+/FUH4d+F1S5Dhvv/ejMk90zCw+IA7hl9OLiQbe
+Hs3O8Z9DfG0W877H1WcvYizvkjCnlO1ex7CffNCK+CCnCXVjyB6xXvxfHpvgvKSsyH8qempZ1mi
yAlqYov/Z6T/MoG9EZQ9qfkzk0P6af2RfRTWrWr+sQ3VjWnMWFHkPylkKfgTYrv8WEqKUxNfQPjd
24k+XqOcSBt69gjfPIk0ik+5bJ+/HG9P8HHFcDRIB4OTzvI1mHnqXGFcxeynor3Wlb9RMF3ldUiM
5Zh5BWqUlcxErHxLoB+pfiA4dKaLu2aSq1L1c17/3s0KVwAQr9fiCFWmX2U0qsP7Yn3mhMLbQ8jO
PDIMI4kjpb2Z2J6GpdqRW1ztu9ANcZnqqBP/FxnxPkdnHAqJMUlcmhsMEJzRsX5MLjHBPU2LBRQq
k0iwg1+dm/MIdVGwdQZ11O+wY8IT9sZC9+TZHuKQ1UnEVxLutfynr0cfuQ7MBoFSrjaPfcP5W7g0
0I48ccvk5zo6BEwz41ljYWHGqqWGapU6hOPwv8L+IgdYIOeBFTjfbxZZ6TvzX/SVrmlKZuwrUIP8
mLiNvcLFLS3HR+WhV/BU1ps1Z45kGmGYt80HTp7J9gPOjS08dTA6wEwy78EK2m9fI1OFxW90ZuhN
sS5Xi5TuLrx+QAhJNrfIvunudYAsRcNiV0f41LlWCKnOpbCxPOoLKEj7uco8keoG5rN+mJGXNb4I
k1KTju5BlJZfeCUhO5+0bYyVbNk0WR329NoGVhWNTXEEeNRu5Uhqf1AfzF9EOi+uDrGfwlmN7C72
35OeGb5t9aYHVpFyom/03jekgHyn+LMaZQ8iGkE2iwyh9eqXI2FCOLR7BEBDdbBwgd7ULzZS/rW/
6MGvyRbCofxCwPGPVZyutOSE5az/xG7U2BNDFtM3T5W3UQNlYN/69PsjwN+eFjM1MWpNgCFtI0zl
5xQLlH7yOtCbBakJnRtghKz/3hGzhBu1HpxaprnVuAwb5JLSDXGGXK5CvAhqIKJm1HBtgzhwKWPR
0ZVL+fVCNm+4ucoh5D1ZeFlBtfsWqXL9jEaM+JbokGdzfhq8qF2iL6l/cMARMoF5sGXiSdeTrodA
1MeH+VADtHfl0ZdYaikyd7px4b2lA07AWX1AMqPBTRE0z53BThVhf9EvUyHAxFF2tNXI0b1k2oCC
NQzHjc9Uw2kmsWYSZo/Mz1+VJOmtxepC6gJ2k/3zq3xv3qGbCS4UWFX4AnCnPHvNS2Fr1Gel9Qzk
g4dec2I8TRNH4rzQh3KSzlHYLRTVSbcGSUO/5v8dafMO4miClOUysB7iSmw4ii86KxlZXsR1h/xZ
G3+puko2EfsAnWSL0vYfQxA73HH8REE1fAN1v72etapcIuYPKXXASojjx/Ekvi+tEeTvpbYX/8Vk
Nste9QNANa6a2o41Lwf2offgw3Kms5JoImIa+u0zXJnETtZ1gSjUBLKDsDk0B8DZbgVFaNG793bV
/I5Pd1xpHH3sa8INg/EdA+tSwaiVO7T5ZW53f0/ovtjGz9Vy/pmgRk7x96od8Ea+zi2HBedQBb9w
uJIC+vAZk6EAHis/f57JKvmd2KTMy1X3Xd153bs/vlfDMoD0RwtdgymNd+IfaWs5NjDSLZu5zq9t
wGf81Dv4JgXVyExbSOx/f//mGn+trTMTVbhQGDz84V/8OVUPMfZafNntTsK+BunmWcLRyhfAe6G6
lXDIT6xDHAFxAfzMZMwQP+b9k8y5xVzB8VYhgLXO4wWo1/ijYcFxMIw77n4efqFP1+289xjZXww7
z0BTPINsdVIVUDjfQSYazRNEH+SooA0gF5Ex+Ruo38BMKDKAexBNNTs1Pkv6Oo6nyZ/FlUAH+msQ
6XZVyEqpndh0ihJZpQ0k3S+RtjBZ9YAOn0DUpzxf0UAkHBQYXNyMtW+fwEQPK4PZykELuHJBLpws
X+22t5ZRPxf/qcgEzOHKNR+YJJOVfnwbNC5undnNuEVIwbHZfX4UErnZiEgzxBNPbNIlQSHR2dq+
6Q6quQ2xwxN60e7Kl40sJTvSrIKZFNlCkNZV65mrDgfaHh6zyxZpjwLBs/b56M2URY3xr9m/pi2b
jtWci5htGb88qS14Fd/y6dbF4rNRw7mCMnLzUW35d8Lpd/Ejw8MCMvLAUKcDXc+e8aZ/2kljZ+iA
NDiiUZ9jlo9ADLugzJGSyYtX5AMXQaaGt6cMIrssMYQ9itInBslIXXY5aGCnidOwNhXciKliuKSx
WxGYebJQRH08vQ2EPZeLyZNDu79Ih4jvDAS003O7PCln0cl31iJ6LbS99PNUnfKuJEH1CcDC+GP5
daI0fiagDB1V6EIhv7XFcyUhyxx3gzVpjkkwNrjK43Hi1uZMCNbPRMTSZePpH5wSccIfFbX/4w5I
vO/ok1aw7/vqoqPiIXzqJyfXh0wklhgwi3VuizlN+WYtVc7spZ6F9DKoAGkuHwFOW4M60C1vvE2q
pK26LLBnWG6701hJjGMHe+Q+R1qYH7Juq1fuyIE3uIbpZlgp4sAobZl0I8zZH7vqb/g+EyQBRTr/
oM/dwmpHIEm5BwSq/IGg0HqEbfD6138VXziZCu7wfHIvF6so90cUqMNNQOT0kJQl1Btr4QZsKIv6
tRmkW/wAdRumD0OXJZxk1s4qiDc96T5YF4wnc5XH5uMAatH/FmQwzMLN84b1KI4X/QObRze4Mf2u
OcuPCr1LTDi0J61pNV5HaLU4DgbBNg/4RhgAkp/0SksY3RPWGXL8DnBiXkSalDxNaWuwKQpGU2+q
X5kNAk59YQGGjoabhzLgObf+Ehc9rrrsicMCXp9cJbG8l+/ccNNELoAO0TOlevaMDqiL5GLFNnc5
nKyUz2qvhVfhwwaXBRipCDgDEYbMGGzuRmthKseMVTZv/1NfshubJMDsIziSxM2xmazVxk/vkIaA
iBME/AUZiOIQTIHKRBk18ZWze+DWcYIMMyDhunKaBY7ZrLKnak6eCHAkeetbyJBmPKFOqDhBUZur
24mlXT+/E7DOGrsXwq9ZjiZ8z60XUdnkniC4kc0RFVfLMfZ1esfTBF6C+zL98xpZmzA+DKDkFTJb
HO1KPjlgXxpImqvmXtrbbbj+AP6DoUJxaWdNnHMIl/KK6Ow4+2ulM6neMqM00ecxvVKibNFhmNYZ
XXiWrmPz1OfzAUk8ftieTS1+/lVsxYwWbnyekZXnD0Rx79rF3zZWXi66IcSdGkQ4Nr6Jg2p/NR5/
11KxldA/Cqr7vCVzAuMCepGXT9IPziQgJqzcZNOlTFsOsrmP9pf+ChhhtgZClMyzCBo/6tK2yvYj
rxdN/xssllQv1yJSSHdo65uLcC7OUCLyjvaI5Bx0xETO5cmkppK/E8muiR5iZIgWEZwTpx99CbEP
PGOL/FzcxcLvdpPIOkTlhEDMXOAOytspHkdCGosUD6kUUQ0XKmJbzpAwICmr/DA7RMUhfdAnWYf6
KkJeXJRplAanmWMJx4l46LZ9N5MOzy9w6xc1J3Ia1jfutUVIRbEWPcG8SKgRXjO70rPW6c5k/bx+
yVHZqrb6Z7AeKScwfZ2frRUvjPxjMHXR1sHywx1funuM+m2Vw4LvUIBhscIwKO7FcTvxzFnQtCfk
ZzE+7y2fCC0ivtH5DOMKrsCVxQvIMI4003+tGaU8ZL/tA/9juc664xDzwiB2y7t5lUJX3fQtwEzV
eG80vmgDSA/7eGhi8szGWvx2vk3yp+RFyUJyQsmHI1zTYC1GIo8BbBsy/wX7uefJSqbugvMMNlhC
FDx4Y0dKH/M+Q9uSHkSVdjGfEhnOeNeNWSItEbAZND3Q9YewmWec5aoXXsAXe8wqZQC49SFZxXLj
xq4iCMX5aO2Vt01EvBqoMIyRXZsHk3QaSCp+EmyGacigsCasEJcmeDY0b6N2yIEECclg1HP66itE
mebTMj7petrUbsSrlm5eieB8jF1qLkjSja7WQ6NQv24w7mgRgIHgknrNVg2SAhipymjVttjGIL9Z
HMoty/y0IX9rljffpbYSFm+ObEKXsoWagm9qox+jBI9NosetzZDhVSJEAFl7crO+eJdpTarnvMl9
0N+wPymsVUVDEhN34RRZgJyhqWnCXLCW8unAZelWoOO6Dj0jvvZvsFlvkr52K6pBIuLEXRgPsWLg
d+Ad4nfQ/rPy48T/c7Ak80tYX+uVFNnvDQepfodmqi2/+4PZy+qbseF4o/0Z98wrbIjO8X05nf8J
z8PWolsSXOj7Z/M99P4nnkcce3HwQZspe8hqULHUt+r+Ye6f2HETlQUKMAQ8oP+5H7KpdXTKBHsd
ToXnskPUiJBwrU1Or63w8Z+Ojr5yWWQuoIDyDMQg+YpulvP++IPoge6kEE5gUjGQsNdJc6pwXLrC
0+4tVzaD5NAIKPN9QENYyPsb5I3lO2Wgfocr6SAQoLjL4UZmGp0WaPjhvVGX8tPr3yhvKd5SFCAE
ilArM0kEg74Ftg/bfbkFr1aiY2mhcyQ4b4BZx+aBiVLyQmNvvhiPOUfvjJYGLwwijX/YiouAYTSy
VvJ7QpaR0mjonaAQ0Cz55aZQnH7FhJdiiQCMePn4xOGLgGfPxQkrpXaUiXLx0Vwsk/dCDZdhpOF7
zp2Q1Q+aI1aBoHvSIyJBjBeZwXEpEF43+jXldvDaiuu4qP/psau2vqBfBKj2cmsYF7IuY87SGCVV
hrVnJZc83W7xICu6Qe/NDB0o1GpsIhlabZTf48smSoJTxfj6tJsPCVIXtpLjAMPsVXjmv6Q5igXm
be9Z71/FxEpM4AwqJP1AVwAYCUxZ4hJCxoV1LdpPQ8Bn9wy3r2RV5Q9Bu36S4J3C8zkCMyKD7gK9
IuKMAtIFtOBHWINrPr/TawYrB380Kx6sX6hvk42A8igdwS7qhTHMaGfwlULM8e0Q0DwBgJjXmmVH
lSm9UHItFgf1u3d2fv+0T/TS7ouVTDn7LJr2AFxd/Ra6Z96Eb4vZHEJ43XY0XfAvsNmW6CP/Kjm1
DEctvnP688+WgiahHpER/YUMXoFFQs0weyJRGALEiLIRgNN/bF2xR/nvcwbvTgq3gX94Olm+oQeT
jnl9tzJbWBooAWF1AbItr3iIhFIzG4dAR9oaqPO9Q2/WMhKwDuJIK9i8bX1cpUed5cCDF38p/z4o
KSR+TkHlTwnS5hEoKJzyPxR9hegO9XeYeUiA6pbWfbGjuUzBbSxKJJtKLGhkdLF2FtTUNQeGUqa+
s3MTylXofwVp/+ImfGzYbzVvHavYmdgINHPzZO8JOjhIf2N6t+cR7Rx3vkVk4GblPTT/MpMKeEXN
EdvKhbWNWUhnkbH7qfV7xo0DfDB40QiVrd8inZBWTh7ZF1HL/ZA2+KJvgX5Yhx5df8GkpT6RUkAE
tNgLQe3TjiVmaN+A0Xhdf8Sz9tlBHb3lXWvYWI4mFm5Wr00VSpnr+9Bur+jyTK65fnll7gBU4BeX
4bulgO/0f8pFy2e4C+UT6mDwavnKCApWWOP7OYTfFufYnO6GlEAhdBSTNoXVzgTOEmRN1qE6qwKU
F0bmKzFrcN0Bh5adTOoC5wXKQ7zjsObRwN3R4swOZNMVQr9Es2B5ve4SNCtx7Qf6W5tGtbvhTYs5
iCCgCLvEO4wVvRlXYsJaGo9kIQXB+N1kd/upO2rI4SZI3kHpiUPqjU4HQBa2RGchWuqK2FtKbMDE
YIwmMpiZsRwIWUBUW/sJm1ge7RoMIKI9wlftSGi94kCEw6Cr6z39bScs2RGmBocATZovi7amRNAx
K7bVrmSO4BQJsZyEPdQHEgN7AKqDjfy4RK7+Cjejm64NE6BlOfzZ8vG51fuRGAdWqSEVUkHEyB55
Q0ngM+ZvA4NkL9UwHx8IObMXIQc8wP+0iwGwoFcrzULu60SGLbzPTb8D4lQh3JJNRZ53skvhq2gC
aGwwn7An8itdPBeR+9Z8mhTUXLSQ/HVTvtHTk6Gm/jFRvEoCmRbI+qNhzcfQEz80XJGuubW5ipAx
mBv5OCwH6WaYP/nQyo0H02Q6JYPE8ISHnH8jdeG1eY1L5k9kdB2qLADBSYizkcXlWyQybj7KiICV
DZZEWdmE72r2qNplb8y03gFHSFtSV8vdhFwkASB0gkqVPpdDScUeiqsPORjPF+dbJRyZeoW19gNs
aMZ4ZNBTIcJ8LZt7Y56Nfi70LrhaZAPHWBTSlro704HLl0J/YkpjbmHSKK2giq6oizIRl/a0Bp7w
EC5TuEpQh0v7JrbxyqWSR1fLry+CVeeANFgaFGTv9Rb2YIlXGfcchXElTq1YcWBFN2jphm8ayY6x
MAMkhond7atfNEKwj/ktRMyPwYv7BiktnT7XYQ8+0fzkc3SLKdnW/3/N0rF2BmPn8yvNHXkj35Dt
nZU1nba8gyj/rFUAAD/1pCM92MiCd/2IjA4ZusxauHl1by/DvDec6rUqWQz+qWZfGZ3t1CxPHHPQ
/VYYKEZSl0D7JiTvOaddlxbRXXDUDRX5+Zdfsq9mz03l6zGbYI1gmCMAz6VtDG8krf7o9/deJfAw
8aUjaVPKiTMI45eB0PWrcCP4UMM2lt0FHQZUPQhs6IWHDjHUPdm9tzEScRQeU47Re276z8W4i07A
cv2fujQP0a2iluywx+Yusr7nTtyl89cppBWiZTqRaJr4xqq/kgKtkauzkGmz/Oyr2kPGNHvjOw7i
P8SLDwImYp+W85T4E4n0r92KT8/cFNcOB6PX2cpCISFxnjJoYLybU09Nt/I7RANs2XKTtbGN/9HA
VStKFBbPOefheNN2aAusmbrOHqangQQtlHPvp5enh6jhm1EVqmb9WjC6wLza8S5ZDbajT7EBuOFx
Apx1l5tKM8yb5Qv3dimQKnJhC9hvB4HYLrJrSQylC2tkfSu74mUjXEcSuEaIzxt0bf9NE9JA9IqX
bnu3+IMF36krhOhIjodVQVz/DZXWo/TK1QeLwLX0cC+DMniVRoATuimWEi6VyXLqhF/qXrln38jw
Mja5057dBQb7E5NYdADnF7bRxbha5LG65V+EbF6x68o2QT1SR/rFwV1ugVBCt7v23wW5JPvPGurf
M+iqf8w9IP4bSd3R9JsrORAJUNQqXJeXdPuKVvqBHOZ6CRoSfpGwujF14M0gdgnnSDliCH55evFa
CIzt6EPFbMzL6xL9TRqqfbGTewf1QL3E9kAfBn0uzOuLOE017Q74CjuAhXHkifLRkR36pzf18LVJ
AoAsJCnNodnTGV4afTcJkDD7bFNzjU7qWDNyfVa0IhKRCRftG9wF6Kqeox2xzthD6iMnbOap68Q3
axeASOGTAaCoXn6tfprUF6IAuwoywRkUMgHSQOicH+dk1W6HEz+YPYBz0XEhy5k86g6KG8IOnHiN
AYjFuT/NSSZh4hyvpWu7RDIs3pQdTjOFII6lwtLHN1EU0HdXeVqUAIFbzAVyyX04g66eCdWEuBUo
WQmG2H9cpFFvjozUyX740XYZIltS7Kid4+DAFf1lIAVy3gCwsNX2cGt5mr8BV4B/z+pFrWj2xhm4
hptgLExW9an+96LZkxaWnzGUM8vA7+7Mpeh/CExFCj1lyIHRbeQFsTB+vfz0SKd4yvs7/V2yoHYj
qHgCnbnP34RMJ5yiJdQR6urXArXMqUOs6KQBUQjhF0r15ySLTzEH6kA6bkEYfzTVzmSN2AFvs5q7
2qkeD3htabrI9YGcDAwKFctXmhOmiZZ9wXy2Eyq2jfCyyYuqB8fQVhIqFTTJlj/0WNFn4zyf98AW
4gVbYu70E6Q9bVl7b6KtNi9JVjoKy5g8MQGTAwLydMcA/Ut6CUEL8/DGLMYcBKpTUJeHvcpZ+0Oc
nCowuO5oeJV0waEYfXN+N1+IztEpEnSb/8fZme26im1p+lVSeV2o6JtUVV3QY4z7/sbyaoyNbWyM
DYanr4+dUuU6K1btJaWOdE6ETuzAwGTOMf7xNwG2PFnP9FEygefBqp1CsFPfDh6fLa2Zji0C2Nn7
YQPK2JQDNOT95jDSxlugJkpQGh7cucN7At6YK47QB5QEpS5GgOhW7zUX8+jinxetx97STbVtM15S
XtU+9z5ixM8gT/fzHc58eZh+VujjsLrh+3h/zoRR05Fj+0VMP0S6ghkqt5FyG2yhQKEcNgMD/uZE
RrIdnfvtMzhECByQbqTvVzUy0gjiAqexOaTzpt2uI4MFAK0NZmAMqUPD4pFFD11qLPtAibCwcCCW
9+DcFLXe6UPhk5s8NlW9Vt86p4mP+h1eMmOglsmSgw0jnn6RMCrjFJIeRRqoBvtsRlu36E5iM7xP
jFHee0xuRYel0jOpbyXBd2bXNL6QuQ51iKF2vb5+XrL+9UMOSb3pG9sJnSgqqOUBTj2imHJVLQoS
Rk3SrgVoIXt5WMwg//F3Tv1JKRRYi0dgrEWeUQNR13mBjYQtTPNPvsxGHbZo2sQIcZyFlkFgvzFw
wyWAEZED+tFASvL7SEOchlvcfssQyWQQ1ONbc6RnsN1LZVLknszAZssHJa3L3stX99tEYqD+dHlu
eAYpCAoAoylGQ5zEU6n7b1pq2IzY/G7P/Chf67aTnN/cxTawWeuYqUasecBo0HZKrwiH1lDsAdQt
n9MjvT/8ScTwXv1+HmReRdUr+FDqQNsWKAoYu3zShmKPQge2pZDApcKXQFR3jBCU3usScGqvGY5Y
57DdU2HWvrm0egAJU+PN8JTxc8h5icbAGED1W9ZhydTKcozgOZRXj2WL1NfhhdECswLfpZ0JN2+/
BdGGi7p6faalQzPoaJPrCmU2A2/8Tpg9KH1Ov+Qc6GNdnhGNgYKY7wN33hl4lbh1sOZTKTzAsilh
GnbS6NqFIKqfxw2TbITya95YxsY4oPyCVNJ5Nh2o2dkIMAix/kT4Xt/E5wjY7FL02jNpkGNOhudI
ZQuYgs5gygMaktwfvhQ9R+fxc1kpFL7OAXKkLwwzLC2e7pUdqRsFochO6gmKP4RNBDkzKjsO6hfm
W8GDWAZaQdiI0Wkhz4lswrEH/RRugGBgnD5S0B0S91HOZAyX1NrNaAAnaMqCNKTrKT9fbBqFD26c
oySE/ULrLzk4YbzYUqFGbwevNBZKL1MWCjrwOyxYsMdl2dIxnGB7OZqV6B3hLxBALqpq2gKxoMxX
oEi8eq6CctpA/cll/QcZbnMG3J3nypUJp8Nq5V4Di+/bpNbjaRof3YOcXZanhwPP7+wwdUDUgAlh
t4HJIV/3GV+k6MQn1q7Z8NG07SiBL314/AkcweJO9XZySzzGbGxB1AkDN7HfyUHerI/bAIP2N21t
NjZeApEaIj5r3jix0vf61oPRtP2DltThi/nRudNvqWmCwn+pJzTwNQ7BpWfxqKcnvtl+9n7cUbxu
vdIrEaAQWpAqHqZDRxd58pGkd7CnsQxfTHC3ez4yuXGovE0O9BqVM81A6sIVOzM3wusQ95WItfMY
sJeH1t3N5tCw8aANDRdteqBjihHRoDIVRIPcOw6rtQU9BHdyOOqMhIPX6vrWrUt2LazfqLcf/rOY
Pk2/kTq2Pv9+LShNRiz8cRqJFSDKWkLF3fvDaj2avu53mFV0wFATt6SaMNnDDgTTgZgwTM0/GtP1
ExZ27z6u3wDfB0VPRdCGY8cS6O3mYVhjUeRs2Thu+OlzLwKR6DhxpXf/AfgEkoPR5VB6tz7k17AA
MwBE5gs8R5BAseZAz10h3syiY06pKcQl/WCIWJ1/IZW/5ra6w0YLTt51/a+Y51pg5qYENOi0VED4
t+EF787B8+Vt9+r8FllDZUq66sM/7qiclGEFI0rA6McTdbyHn3PLh5xyiyru+d3ALdQ/DswdKvsG
1Og+U089vnxpiCmGjmntBi5cd7RN9cGhj3HajSy2CVqN1smS24YzSsTy1z3LtjjX4dPOblN5rX+C
kjByqee4pnTqb0IHNvKi6irK7eh8QzYGDOab4MAAohilAeF1bSNlCfZEPoQh3AekWEh5I4hz4hN2
Nm9yFh9oeVLGpWwLnHsmNRLLqcSZARGO/fq4f2hWcDlFutxjyMNMT+E4aLHH7eESZD28523AXIl/
RmThlLTv5nV0qXZotyzRV6Z1j7tAU3/aKUVkUK3dNg8ET9xG14I6FMzYCPL2oCiFdyPCfJOvqTsF
KQvuJKmzqxVMxDn0XahzsBj74sTCQYry4biuxpknD9Idjrz3+esdsy8MAttROqVPEHd6UrlFYPb1
T6ZibZfPs714ome98VZu2LrozjG8cQIJTsk4ABux9I52Xd0x2MkxGZwlWjE+zKqIx+LXnkiXNao9
QFRwIccyo6c6w2dSMLk7h8iJ4LQdoFuEJJdX8eviX5RxtQYMVJNKcXIej3dKak6y+F54nWvbE4w8
ZawPFxjnAZjDbPQCUfCodpgZ3hOKOnEij0+PPjg+fYuEGmh92VTR6z3lAIEl2fQLRA2AO00/l/0i
FqF4LnDJu+bT8+HtiXYHpzkh7YuECiEX5bpnnnu3J29DiMEFBFWSenvSRIQEdOsL2lC3+kdl9TQ7
17zOVv7iXejHoPHg3skhX5S4T0mz+hPDk8wv5g3gm4Ish/konvSd0wO5RRVuM7QzeA3e71ToHkuX
LyCNDRj3QnK99w/3IS5B2PKofGX5c8UA8lm+n86uUpI9DwXk6FXsOBjQmScUyAhju3ndeRuVYk8r
k3u+SYu9dE8wYLhsO1Z5jg4a9RpmTSfEZl1GVwkgCFYv9auHaxxH1vEtNZ2KcldvNidmAkeYUvxN
1muoUoBM2UozbULWiz5HD41E41kDqzVsf4nYJg3t5iW8IK0vosdtsz2ORYMbZGzVM05+cYHYY/VO
b7cquqrBiQFhgzjRPqFm1tWA5lBOytuyZvB98I+A8WaQv1t9kyaTfgKA+xBeypCCNKW+5wRDw4Je
k1SaRHxjKGN9HPo49dDpha9X0HFwdnR6j5ApdCVFTNM0jBwhLypdUBFSAd5WjTYoqLDcfDooZ9sn
mQMZ3+lpedX8qvEf3C+UDfoviu3GIVWHfAN1bcDxQhwCDDGzjMAQo1rEdxmLqwGSz/bFCOYGoqsG
T6g1bo5/Oo9U1oLHHJCgsKLLOxO4UzWq5lndv23EjhV5gSnKsDyNoS+l75c14zQgKcw08IgFC6dU
fJfJIpH7BWSrE56cuAdMLSXohFWP5+7EmBiWq+GWxntO2DSTWpoxGWMAaXYgmIMP6OVJWw8xW4Vk
WUrO8GVl9yCvj+ZbZQ0yZCFno3So6YyCpBEjemLk24QYJhwoFqTdvQIZroOq3tw4ioRSx+MJX96c
wccCf0ISQS1qq7fiBWgenaQWt77LhuXDGF/X+uCERjlRMf+kDgQhAmKC4n5gS5AiCficFvyJyis2
G3/7DF7gLB0HfipXQdbMNd1v4MO+UUkT+2A9IQo4Yt7bHiynvi6kImoFBLWHucWGn8J9LpHZibr9
KsKLsmlREh2W8r1yM2Mh3dEXd+0nWGiKX/EBjYSZ6nh+DQoo5CuY9F0r10RZWEeSEtD9nOeXt9co
BK18unRXz7cMXA3EEU4wbpnZrt6dqklbhoXm85I5r7J8d8CRUohxSO2h1acoPigDVuTQUgZIU47k
0QVbtkHE39n09ifW9f5+NWx+xPUxaiEIxmTqiViFus22y/KGJSC4l8J9ddNjvKw3p6b/RNKrqMvb
TfO3Tf9Frs6ZXhUd67PwVNJ5CF2/RXWGA1v+9gJYaJkeoHuAJap95nnvIvonclDSEdvUA1SuJS8n
8DAHTIvhC7evp5OxmSGpN2LI0y98u9rwpDGuXML1azlymIJtMfPE5g7WbnJpAyJCAaoVSPs33Lh7
6HPzxhWfMxV1F1Mhed5gnba8R5ccnq2KyimdIOEUmblH8EnO5+WTccU2EYJ2c4eu4uOtgTfF4rTG
nuuDQ+rtxPyGhJiUL8ir1ZDRGx1ouZQHGhRQ03mNhNFxVvZZ3wFy4QDkpS19QlwZN9ggYPfkOcsm
9cVn2A7JkKYHmqtgQ1vDUXqBUISKTNi/9khUMaY4opD9OCeGNNWiO8/VeeK4xrFHKzTOUPSBnSRW
j6YCSBbBOegk/eWNQa593V14OhD8GOwUEY0+9rq6f1qcP9hRrviJ0WPTOMODxNYCaPuCx6zHECl7
dBmDwDAm/kFwstXa3SIvZfuHeBOwEDjjOouPE3ue6RZaeEDsNWzCq8QSQb1I6+npS/YXVI2HwU2a
mUNjgUu3Gcu+HKWwFwmCccWV0WMfFJepGr4Shm0nR49OeHuBJ7WfhuZkvdsA9AyYNUfMU0DuO8uh
PGXkLoZWlFZ4mx3j7YR8+3460+p+N/PMwPaBUaFYHAb6yUH3lCe0b5V9C8BhDgRZvOG07rAq2JOg
ABoBJ2weQDE6eBXKOHImMHRnzwnhl2Lg8Nkmzzc1fPZ5k+w9VOgHO8OJB7kf/7jwxFXw2csqr+Zo
Z5riM+o8w026Tul0H6a7vWCkhsHDcSgS4bThy1InxyG8Uxut6UlFKMMPw7/dDC5MZD1MMUkuGNfR
Qw4gmGyJub9jYerJPrUen8B19roGVBnI0+6fXWeD45tzyZ20YvGgxhAbl94aZQS9mUc+ML0pnP13
RiwwFhNp1P14ELHY2nTDC69inw+VyFjjgusxAShnLIIM3DeW8Qrs1UMw/GLKKdXQbcYMzKuK6Sjj
e/fw6lQdqZoc2eNuRFttbQlPIWgTo3YFeS7vi5g2feCAJHJQte/UT448wQKBlnpzAMk9vtxz3/rQ
x7QzhoNdCi0e8k6U4GN5oOKfjOlYpP2xLON0u/ONbsodRtV8PCk3+AInjo4YJuJYIpJApGFyTLbI
Bd90B1sMKYsvJAw9wCwnHWw5wR+q6mvv8lgknnLFCmdySstDKGOX8YSBZo7wxi5DoCbsRHpq6hrj
Avh313FAeuXyweSQXdp+7qUpTRHyZEK68D/ug+HAAxYJLVB8cK2T5b9gWY3Ictl+ytaALhbuT4iY
EpaB5kM1GWzn5Rt/BKXX2VMHOgo9rk4METwpaCigFROcKSJoAsI4Y3w05KNqYZ/iaNBjfsu6kxNS
CSH6Y3z+AMNyhaBetZqPFDo3wP4F1ONHTBAQjLDIbHSD2CfMCQ5CtEn4iB4yeJFtgG2YcPXH44zf
kLd9TpmylGnfjBu3+5H4AmB5IOHp554mlCR4AnDCHj7OzEkXdY8yj6ODH8EeXsTogmpaiA+qIPWJ
YUOEfRP0a+UTih+bQPkITys5zBL8RIrrMgVWV/YMw6Hkwvpkm6rxlYxeyGaBULPkxSa1jfX5JYs0
3s6IWpJsmp08Vh97owwYLiXQdJvKP2ZDmvDLlH2ocvIxMY1ZWPZoEY3POgZ7JvLOhjHMvP0cwzVX
cG3id4UwVI5gplsfVd5ne3b2JflogbDdwS0JiynkcXmpTnLNAYgXlnJQsM5xBe09D2ysyqfKjkOi
1tFVEfUwztJGDN5xg8iHAmd8zL8aHzXAIN8YNew599UTXlW31fh8WgiR5Q1ZAgzTLmkCfPNYtxei
N9iBIPUwVKOLKpw6ydZNL+80QB6acXJDt31YQowWniH/tsJAPdGjDuSroK5kId0WbcmAh5Wg7cX3
K6cEWgDIWbB0GPQ9ofd1CBJNzr3PR4Zh605ju2DzU2I48VtHH2SwiIY5esHlsf5kIpAz4gdlM0Y4
N6XDCzrEjq3JeED1mdFm4Dyl28Gn6D8SfW+2KARZWqirewy/ma0BRcwZlDIfOX5Un+JYGOot1nuI
70bmzaN8ofHHnKobO+HaMCn2lkLZxsZz9WUfM6yG4RyjsLPXISN0z2ABkdVE16ijxfe2Id89o/HT
XFUwSQ7199sAII073g7MAzojkbBy/KcONiJeWGf//m//8//8r/fXf6Sf19F/JnL/W/68jK7H/FH+
739XfspBlmXdNEVFMyRD+5a+nN2LTNAFQZw/0ftiyjw/z+qU9J1qBGaGPkVwVE5cooSkCWxkZS8t
iIW5JyYOc2BsiCJu82bW0F3jkWH5JbBtbVvh33+k9FNw8tcf2UVIv++wfU65Jel/WGYlNfUlleaF
NTgD+A3aME1K4LOHD8lXSDhQ8g0DOHg/Qv+Xa3e57N+TzL9e+1vS/XHbSGep4dqXhbiHC/V5Bz/A
P2WBNsJv97Ac4drRBWF7MDL62vqXy//4fhRRkXRFkURJ/JYZfbxaB7F43Lh8Q9HS7Gr8KZ4OWjgO
+QlrfPDL9br3/Y/b/XK9bzH1baaK1kXievcVXrOG5kGX1QYHjJwWyH5Zz7Au/F+u+ePrVRQWnyKq
pmp0//+X1ysYlng/3nJpXmr+C9EgrpC+ASvLOc6U+fy2K6em4pymxq+R3D/e639dV//X60oH3dJF
/SrNxSClzoE/B9u/c0DHcdC9bUys5m7eL/f6U9q5TLq7acqGqZuq9a/XvMmt1j54wvOj6YAEnodI
cREAx1jh9KTFFooZeM0vF1V+fqn/76Lat1R5odWr/Cxl0hyvwQnzUcw5u/Cys4thi8NZObnhdC1M
0MHES9EXOdQewZxSNDyAi4oYBKJZrP9bH7VqqJYui6JkKd8+rFw3b/rxrItzawgmiE2G8Q70eNkZ
vjFQVHSEHtsKBbT4Bsvy729B776a76ucT0qWNN3QLeX7V6XeMktVJa59d7vU1zbMfRhnREDIXv5x
DNFS44aOVU6MD5ZD6iPGr/h1UqLC2dqQsuM8XZTdmD0zakzSHpE17t2zAtCUwBrhOMc04uZBMk22
Ef1dAE+XP90wtzv5xjqbg4BdcMBe10t0Avge//JolW4R/e32vn3EB+NyaIXu9nDxdGTo7gaW2idy
ILPRtkfkI+FwmLgmB5+4WFfmtpV4G+kuXSqlnfomx48koyjmP0XEtK+/fbsOx39/BZL406JUZdlQ
RFPXTEP8/iPV2+35Kp4iw2B4kM5lwUAlv/qZRTnm14v7CEKaQMqDD1lQ2roChfh5dx9CcAN0Pyge
3C69niEFeNUj4GI4WTU01Wtf1xzExy+ahNKB3UhqCFj6oYExgkAOW7LpIY+bEf+UPDIBvoioOaPm
xCWjs84FQgEbui+o5wxWJZUf53b+qa2ry6RQ4BJ1bJGO+w3dgikY5nyMa8j17dwZjssXzp+0vgL8
ebohF9+cfBtixwdU93oyPobeAiDHiDumIKw7HutxmI/x8sywhCWNkxYWQ8mLn0O5KS6/LHrjp61H
1RRdU3X2WVH+tgucbwc5qxuzZVUQWRausiT+6JK3Nsyj+gWxdUgRE3CVoFv+o9ROFlvHTfyzCylj
ZcVw3SIoiQwej06aHJPAHniPZI6wuUrtUVB5D9trcAmGb2Gv150wP/PGh2TvIv6Aw1D/cjs/rXFN
oXKRRZkFpHcH55dD42wV1vn2PEhzxsIYVfQuXd9LF6pBqPplqf50Pn29VLeSv1yqrlspa9BCz1E5
FKdQFcObScBr5h/nphGuM9JgkCKWIQOX6JdLd+/k+5f89dLfKp/sqsnFVefSsLRp7i/UkaGRdXK3
tsfiDf5+Ofm3O/22J8u10hRCxUFxHMjsb2SNwklD9kjgJvkYHulIfhUfsKHBGqIPTcYR+/cJZ0P8
998h/Xbb3e/88sRPZn0SDw0vt50yzRrWV9LdmuHLoQqm3v77xYyfSqyvz/hbGSAe2zp7XbmYYkQ0
3gi60wmdi6ja6k5ZUdbrJjNTOwU27z+ePXFXQKjlBazTPc0QIB/010Zz5bnQDnJjwvirMPzbhzrX
JhIYV+ppWY9PBGkaoK/J1Jgz9xUdk0qCX+cK88f+eR+zN2nC4Gx5ue4K64OA6Z1z27SvwHoFxEjl
aCKozkmQmKBXn2gv+44eha4qvE6Lg3f4pWKQfzogNR6KZZiGpFMH/esLuJwPz4cuszlDq3bpuBy8
rXAbIKLez/swACfos6yBkagRBqfD6xAKWDEklCq+JdgB/LIsu5PgHx/Blx/T/dgvq6F9bDPrXvFj
9IAp4n3E6LBe6SQx/fa1/bRDaoahUJOYJirfbs/5ciG5bYrien1w1xaMsqLkvyr32gtOTrbDBO4Q
/3Znf0rb77emyxrbsiLLsip/28VuVlO3PGscUo9hlyTOJoxDN9DHTOytODkEZRJvit3m4EizGXHf
l+CFI4ctLEal61Vev1yNpAFpFZ8y8pqqs1u+XH0jpxl1JkwPXvbE7PeD2h3gNH0Ey/ZQMs8Pdu86
mtdT/gLikRumQ6Ypop7s8aQg7hlo4+n8/RuT/1Rz/7hRRVZkTdYtS1K/3ei5yF+Z0hbivB4vmp5h
b5GeuJbF8ZP3G2eRY4SBhJmoWjBwtLH2ZSI7Q8aHGL9+ct/0nKjn0AFSuToibAAMHbF7c5nvhJuN
4hOH8J6B4EblnsLaSD1IIatbJDuv/kbrD4vN2b0mXS4k2QVH73rs3fzz+zBR94TZ2TiolF7rH2Zg
N6sCkM0twajs0ySfoYlfbHubhmNw2M1qbTHZbPfdtKOMmF6yQ8hOhXLaw9uut8FXiiRbsjyk3H6b
HXsFlHZrMqEuaQO7X/ZRitw6wz02clBD2V03ndxkV1+cIrKCKyKRQx5c+/3zucegCfQcE197zSwd
WXwfJg7m0eutPa+CQ+fmQfcXllM5FDC0BnSfhnX88cpQY9u04IK9P00R9tZOqE7A2ooQPJX/3cOy
LmSP2QcMQlvug61EN4CLngmhb6AjJbPnp9F9p67UFZghTULlphbAu/OcIYu+INmx16YFj80BKBl2
4aiD+a03hRZBOqZtrJGvvH38ffUo3W7zj8VjKJqmW5pmaea348DSDg/h/BDaeQ1ZZfH0DDshxru3
gQS62kj20Eb1NT1GkGPtfrMCgbLXjbubO/vaHhfhcfn3nyP/+Sr/9nu+7Y76q8nl3EjFuTj3N4mr
2HGxhHZux6vLwFgh0rGZzMZy8tHEcUjUplPASqHAOsyKXQEpIJF8HC272otpif1RhoiAPu7uAtp1
kAyHIN1djds1aJNJmhgUXaf+6FMfnZw/G8BQJpl7ltqTbT+yh1BkN+wP/uQ1DqKZtIwmBHAxPHoP
BEcHTwu7P32m/3ge7WWH6sKfch9iULhS5RoIpUNpsoTVgHXB3hxKjb3OwDjnalwMewOW5qCX2awk
QspHlhsvFjx8y05DTC5L298s4jCcPoLpWAzGbk9y5ofY6YV5EI7bNeTp5aKLpE+IsRom58jiGWyG
Wv/NXxn2wnDHzvNtH+teOxXHMbva9GKvjnc7Hguj2v7QJ+NpMSSNntHmkWlT9ksFCXzy07oyRVU2
LVHRZetbdXVoVC0VJb2doxCDO4b5ooc3aB9CWNXtTckGibOFjwDWqi/8nR3VeU3VkzvTdyL1UGLd
I9F5+U1HG8M5ZEsAttKfIRxKmXujmXDIej/QYwM4t3BxNomK2ZKzSkiVtj/zuB0wGkaYHS6RKurF
GI33WtLjawS7uBRwvXPUBs8cbEM88R3YxQrkJ1u5ssdKBJ0xIXzONmYPn96T0FpD0qCAD0sWluU2
k1+BoT8P4/uiN2RNtCi2Ff7n28PaClVxb7dncS4zw5pBWHvDFMa6j+ETY2DdoJCAE7xTsZVFQIQR
d+9WdUrG2wfjKbUjSkmY9cN8WWoVfqGO2ona/bMwhFMi3YbmAqLP/QExJYC2d6CyxMYbvitzKVq9
totcFACPRwIG3+ynqCmPeU9AJ5AG8tgcoBQwuuwU3hoCPCKNc7TZxKO/tM0NfdMT46awToh3uiYZ
lgyGd0eABRMU1Hr0lAMJL8fo1Mwys1d3ssjwIizgl1QQLSGDinEGxy11a9xIW7JYfAjsyC2xu3Bx
0kfjAUKs2sUjZppYq51Sr3nLx9oc0e5jY5j961CcpaWrvwNpabp7P4VVN6V0TViGsvOQQx06PvrK
IeYaUARRTblQn02P8Zdq+lkTCAGjQ6ImBKJhgOfREptA+fO2TdBK4nwKOv06xQV+rs8h2IIm2Zpr
rTta+smtag/9IvKS58MTEJ7/iRoFy4b/Vn12PvfLO5yzJ6YVUuYdGCSRBRXixquqYa3Ma2tctT2Q
XSBfnwDB85xY6nGNoVrHEj/fN0b+y1cpGz/Vnoam06AqMh+n+K0JaYzyJr6Ocjtnhyz2jH2I9/a7
w/jlZmt10XJ+rm8flo8ngfhZB/z9aZJOVsRUsKHiZseP4y/PUeOwp2gPHLmMYbq4UHbowerhxpva
29z6rl/aydWmO00SqBTAf1oM7B2xkOEgYhq5T1O/IePx5aqLZkExWCdS+HzZh1XdydptfSf19V4+
43BEfDA0AwKxBne6lQNGQ+vGe0wPDtSVEkFNn8Y+aQCKsI0Mj/F1IGALhVaPgYfdxhPBe3VRZO1A
2xgkAw2xPRGSJ6g71CAPwSjaiiO8bkfYQCS/RN6g6zjfvT7beQ82Y78vDfJQHo36S1TI7CE702dA
NBjo78ZYZqjVRyUljJXACPIdfiPpDB46hQX9MkZExEDYJRyIMxGKpACxMpGvBwoL9ODc27Ah6ozp
mo1U4ulf+uj68Q2lUKkurrkirv0+RjmbcPpfp9hdBliOuNl4X8YaU05Mw9+Aw9wyPs+3nuAy/3Hb
DcPTiz3G9sx9xtaIKdm4CqBWjQ89vpOty58qqUjPgRAj6o4WZcgREr/WZmsvYLKhmumkINg8wW0e
FPG2hSiKTLd80yJE+2yBzyVeob/0Q/+JCP5j9zN0XdElQxJ18Rt4ohy0s3gpS0oQRxliSu3hSQWM
Iq2ee4hMFfrgoOoL79ARWUBmgFXSlJ3Y6dBF9gtXWKX4jlwA49gb0QARGo4wniHTH99vTMUk3mzJ
utk0XoEBqa2tMPdS/K3gyYv8Q/FvET34PYI13H/R+bhF7zl5bkg1hSwCvLfJI2nFhII/8saONrBs
Tti7y1njRzjQVfZkRshc7R29g3saZ1PQtGKMCLQco6700zFkQCeNAVAI52IjvkLonZZBM98yMCZ/
ir7PLQYk5XpQxM9Rpz7CSHVf4NfrPb3aUQPGINwqufQHLoYhZwRzJTzB0o8tp2XqOD/NkYUmEkI4
jJfDbd9wbt6LzAHXSpTx3WM8+15aSNcdVr+RNO+w8/xqnw1E3+hdRhLGd/fAXAK90MTI+GZg57nX
q+4YJKkjnyB68cu+Cnzm3u01IvKxyKz84rycS//pwwgJTjNki4xruinubO5U84vbRGL/9HGfEJsT
wWLwYXiuX0kW63HhM9h1kPpElOuU5jPJE/t03fxhsTO7367wJxR6dBzec1hHGok/KIhecznswYLw
jC6BDPY2ix7BZ3gLbgkGPgF9Bh7ZedJDxgYnAdesD8gUiBXZ7sdZj6FsFNbhdmLwJX3wKX0cEm2E
0JvqJ2wmVojhachfM5vNfmvQuk31+/o2ZdVQLLZcw9C+bbrZUX1Ugpy385j67oKRAxsiESbkFXrd
+4Q13mGTdPmj1xwNXQz7melgYbt/r631H38H0LzUzSJVGnF+55cW/MYcyCjTWzvHDgbZata/o1OD
41u4NQcm5C0LPd5AIv0SEd/VUzdweqH3VMil0YPjFG3f8Sg5O9cdqAzm2J/qq9eSech+jcNEGjcL
w1w/rrB8pi9lcz35Z6l3RLEEF5pT+IlRGmGlncBvlrdDmZxyeDQNXiEISaAuxwJpmhuyxctljoII
K1SOoTSUoJYjGKp+eSnKTzAYOAQgOV2PasjfXkq5tarichKaOafs3Y1XMnQsNzl5Pn194QZ9yRns
PGu8fIcy1h/0puOPyy+9zo+jo68/4VvrlRZXrTjLh3YOLq9CDgcEu89wddSmjeic9tI7jfJ9rS2L
+TP9vPPIN9UeLCsjkQoPDH1sbKwxtnvwfF4wgLHuSXsoUBl9/LaCpZ+K+a+/9NvKqY6KfH3lR5KZ
es/FJSTsFzBjqQUM/M+00Ou/L1Slu/F/fDCaJVq8GUVS9W+Xa+Wrfn9kvJvbO463tpS6rgj3Jxm+
RWcXw791txGCVH2qLoJER7f719kAVVtvLLjjMvy4/fLlqD9+OV9+0DeULBVPt1atDWidtts1WrSR
DOzfUgLfOHfSELOCa89cV9KOCrMdKMHZ9qS9d5tICSKZZZg7Ib071C/3ACMrDeGUvjFX18PbO3ag
LXrvXyq9/8/a+q9H+G0CZBTVqSrMbcNAQut6511XwinTVZKUzoytm4dqf5IC59je1gbjYCu1e/dJ
6Iz/O+9St1TRUHWV+ci3RZ6x4xSqknWHO7wlmBDIPHyM9fyXu0GJGRdORLZcRLqd4OlrVG8vYLVu
5JdDDrwNzJXiQPo+efss+Pj7T/sRkTeBIy3gSE3R/uBqX/bDg2loB1lQGnAzC9SHDisZlnYU3eNP
ddbtyqc+GvblwHHGYwhlp1/e0Y8A5dfrf3s01UWW0sNLa+YHmn6OfRmYUsPC3Lti30U3T7cUc+4f
e0eiLieg5PYlKYUQiwvBMW445vmfHVI3qeLPClqQd8J6FUvaye0SnQkQkZak89E+XaJR5fSfrueY
/pRKcg+zdNzYUxh+ljs+BGVcpSGMvQuWZAU6TgRRNCJW7mPVVhv+3f/7Yzd/6kG+3va3r7s0aj3V
Cz4mGCYObQLPfPh6myHltKnvCnv4poTcKri47T+GuGrAYwxbnL66Ah96I1HgBURZe3hwkk0BsPPy
8yhhMdH7RxMCh87OCNPr7OIhAR0VoOxAbJGW9L0QwpPtjA+fBmpaKE9k3GDbO2JeDJbX0jiMwpMP
UlssOXQqPtn71f9l0f04P/5699+2EkUsi61iqQ3oP7X3ahNNjp/3+GXMtqJv6l5D/eueSD1858dD
+LN3jjMdbyeM8DHWcz5qcdZUwGHaE5O6cCHM4u3u7+9Hln/afb98Ft+2juIkmKaR8QvzlXb3Fslw
hn8zW9wxeOQ9mHr2ILN7qQv10dU+fns8P239FvQNyYK3YJrSNySkrourIhcHka3/0b+8XHKCKD1k
ksSlpJFAgbugIsYlkldhpNcZuhC+EhjjssLYFGrqHe7lNrpgm+af2JWRhC0fk5MVNRiFvPGi//6s
fqR4WSpUB9mSKCaMb2v5eL8ft7eKue+DmlbpTOfyWRbxMd9kWxejfCShDIuvn4aBq4b88nElwZt9
Bg25V26DBxw4sN69TiQufDuskmScBElX+W3K+lOxA+vC4okCx+nKt1daPrcnK60BVTEKsM/YqsSn
hLJnwDBy+vcnooo6ZI5/riAmxyIHpiIp1L3dcfplY31sjbIuM6udC/F9dcY1pgNqeyj6zhxC2hRX
wd5mS0+PvnWSJAstQn47XhHCJLkgvHqw8U/xkOEfRGnbfbL74i3vjBftdKGOL2SjVITQAnaauw1+
i71k5d79mHE4PP5VzA3illgI3mql2OP9firb4XR/COImAAGtvUrmX7qi3LryKw6jZGVC0unFxpSM
EwKyBY9+k5NyGOdd7bHUQJhf/Gzyd1O36TUM6ZIN0pEYQrF7n/mH/0vSmW0pimxh+IlcS8EBbyOY
ERBBVG5cmk44i6jo0/cX1av79OnOqspECCL2/vc/wOkVa2RyFVU9ojURBpWdvNxk6NKu+kjcoB+E
gb4YZpuP2Mfu5mblpFpY7O6viBp/fjfdr6AxuSINdNN7AR6cDMyqy+u12eRtZ440F9dGKiCuuwWV
htY4LBgXuDH66t1QxPFT2qjQsTelx3w48JSJPpsY5oQgyQXl7CH2vI4ZDsT8CA+W+xvuA8YrGPVx
E24rfIZGPJaDyOdHBi8sXgwD+ToKi1FBUYrkm5SVUoLthCaIcgIVRLRrSAj7dEdEHiR4phN8VQvc
BMkI4dsjkzttHxbLvlg/HK6N/1F3FODVJHhDfDhIyDsZyDoP+Y+fGQEqQYkTHzAQZFkmGJx4RgXy
Jnp/cx4EOd8//zrBHFMa0Rlp/F59zq98ZYl0oaJPhvpvIlRQQNXTz5HQfQKSsoPVPZpKNa144zkh
UVYkufqohrXZQYpNidpMk2OYch7KCPq/1ERqBgduSBmhVUa7GyRuqpnTfWmumsJvu+6eE9SC/b95
uUMz3/SBFhwX9pKcNpb0dySFWlinIIC5A+yfZqxtgY19nbTFbp8mnTK4Q80GlDd36ddLU/wkAhxy
bBwKENazvvCWaBNZG85fVm3m3QFXMb+PGh4VyEVDzKAP50bG2TMEU2BWwGJA6UBM9ItnVA0dNSVR
HFsLLVhjo2qEqc5JgTNOmSLq96cHdu+dWo9DE+r3OnF9yxoNQ4v5l2QpurfZLaCe4KXNOzzHrub/
GAKi6ORKjKnyiuHDMZuQo+EUkT6EvoUkwDBlNLHJ7/Ng3v7yEFAX/3vhqJcn7VXcEbcC4jZO5KK1
foKyMOk4ZmqeUw/5BwYaWPsRBeBUNxEY0/diwyuPWUacBrxJChGiF2We6OSB6WKAnbaFpNrfaAiu
Dx64LgtV1HYwNNN2sEMGY+b96QPTYfdp9VXxW6HaB5jL68oNOmk+OIyDQ4h8s4PZxaeNvCJ9H2m9
T/Ej1QKmw2ZC3rnJJRwtH6uhaAryhkaEL1d2fhjhW7XreGwx0m9yfyqvcseIEMcbJi/wyc0p7/GG
9/gocvfLG07DJFlXc4ayuOJZASp+vgL3AQOWAheXSqfA7HmJC7mdhrotfJ70TawOYkr7wMgGZqoJ
zqo5ekyUhqSKdl1/dZisNIEwGisa92L6dW5NX+lqsFtppk/X8Wvxg13WpqU7C0NE/j3xo4Fv0Y8E
7rRSPgkrf9cy0yT5BunNfkfTNrlBgkvYqQNeH98sSknfzFNpLXrOMVpFq3fCS3LgzigUkgXE28B7
UpnhMfsh1cTHBkHswXruwIT3EwzeQOAIy4blsiuKEzunHpQJIzYtG08uMrPjNXsTf73EvC0LwFss
xRBGQxf5mvERyBkpNM1fl923Ms3hCB0kA1aSIOYhrj5UjA+WE66bcekjfrY9dtXQ4NkD0MVf5ijr
7OSC6uEnOV5f7ezIhili0Iy+9G7Ms8X2N/PWcUEU01AUz0iTyGqL7rQFhYxrtwvEGey3Py9rEAoB
5q2rzfqRrEPkxyG7cTyfA0kSquVix7x6tRlcYb65Co9X/r85WEwdPWPciKzjeh7Z5fPtMGLEIvAD
Wz/xrMIuFGsIq48JkHwmJUv5J17JYFYWZ3v9iS68MKwEYiJKJLRmMxoymUWU1UfIquB0Kovn6IpY
vbLbOFldSByMz4RKV24vfh69vtM0ad1DA2UrFiC3ree7L3f3il326oD3O2QTYzu8w6xUkS247ZFR
JPKjEqXSmWas8WO4nNAynLcJS5rhCVMeqT9wFeKBICwc4E/KnqWUN5KcRNItTTyJFsQ8IOSUtyTL
3gRmiDWRjP3V8DwacPKDyN4Ms77H51bYlmWEa3HtoIljAjZ4mNiHmC6L0P9mvsslJRs8tO8XVj7q
QA7AIn7zEC+F15fsIxxSnI1Pa/44o9L0PnyClwDUfomEPX53Bb2BBymro/m4W5sEuYXwD0G6Y4D9
Q6vxcVr2lw0CQmOb4+xh5RfcWNlx7mcJ1PsD6+3Ft6/gMRdtKz7b3mTvCI9T+HvfgDVj+sACBh/W
5b2LWJoNRyXHIE7/YVO9uTZB87Sw7jk+kk6t1B1ZuwE7ZZv3+SNt+XraFUO3NugA6kX7RqSD+GEd
1thHBCIccoOUo45HfW35p579HZgD8dzhPsHw8uRePaXTFw/W7YUzG6V0m/wNc96K5zULt4SfoKbK
y4Sjcw7ETIzXGdyPPHiolacDefM9NmKO3ovz4U3vO/dfZOAh1nd6f1+N/+Z3UysN1FnL0cwgg/Th
au9wMZhUsARHIOyjMG+A7rlDA6Xv/yGtoFzJ9/l8ThQcSxrPVn7pYyE1FFcelmpwY23KP7HZ8kGO
vRudXFcW0FVJS/KKarG+pgpm6Uru+o6vPPystBjST9oLb3Lj8MNvYdRSf/4r2B5aa/ghqpyw44u1
5s3ODuYER0yrFGguWtyFQtU0w/TCYikKflMpHg4WhsR9OY2aFGGBbGqLi2zRa5eWHf+yOMswI4Qe
s+32R/du2LqRFEmqN57Zp+1NmUZmhzmmCUSI6TaWYXIJFxa/K/MJmI0InRRGDPI19If8ntKN2yH9
LpcLDty2CggWe0xQ307cEsscXksGa1y8Z3YWF/WIreW0A6+x1wpat29AxiVwIFMtRKJwxu4tWZFE
vB3wH4qz2xvaGYbipQ+CrtJTl2M2t1mMen/N1ocFN2jGadRtWY/VYdw/uSydZWXvGa6zJ5FzJx4/
F53wc9fGFZZu5McY2a6xaJAo9i75I8eHSQPFF+38y/zYYaqCJHXxmti/lsxKNqy91XHPMVO8GC4Q
Z4W5/Eho0FdDwDGkoJpul6C6nPe8CdCin1s29l8AfIynJHYXNPUNfT6OFXvrgmXoHW2ZVGuAGvsy
xnuTCQ/V+xUP9E4rfJMXQ1xMof3gMcWDWe/Gn+VOyXdGMDlgCbfJHHDJP9YTdSTLDTOvmTJnFhk1
KVb+3KfKBb/zxnr4+mOcjtls38QkuBbQyuubP6F8dsuEjqzLXe/M2D8+nvqzl5PpYQIhut5y9Bn3
CqgfLTC/XqJcGCSe/RyDLAMrUoDD7jO7y9Rwo8uYETTYrnAf8SuW+OihzGXs2H36s2MUrX7FUVn6
T/nn3/ctI8Ygg50hzlBv8MTV/vo0UMi4wsPXapVu3/wwXbzaBDMfZm/GQGqd8rLLV8h6MC8ORX/U
H5E2W1kjzv5rFN1Mn8tZTihN2uK3BRuqxCdjQCI+o1Vv+skoODTbuv7ITrR1Zj2YNra2Q1pFZuHW
0I/8V0xMUlGFLW/H5grDpO36D1uSZQs9HGigl+hJc97pFRnBVkNScISq3tFiTN+T2/zv+ER/ZY2H
yo507fTN2WjRtsUvIeaNep7QE4w3itmIQiXSp8Yadx0rGhpy1UQ+qjIAuatIiWKwpWb3/8j4okzQ
sTTFSC7TMHh8k8xm/Vrjm2fA8ljd8czTNCb+lwzGz45rwJsHZVPfRA52wy5VPo8W03iqTFluQWHY
faMxdwtrMT6L8bfCZw9h6zdd1U9u0nVliH7MbJEeGtbZ5y5w+6Z3ahwSRaDDt6/McE3YgugZ0FdO
toe4DrZL+2Xj3Rn15PRi+ygZRpC4m4Q86dbQak3/qg/EbqbAM34sORg/3hfOBlsfznjacFigyWsw
yMoxy4oNgDhqZy/rCHoBBTO/oBGoigrexUoi/O0ZrzR41ctxKScTao7YLth7MUER7z8d7Y3kJGP7
gXnuOdc2a5YfYqQd53mNv0ccWxBv9uwZMsirGC0W5Yln8dCgxDQ5DRD1IqHIXqTuL39ho8SGic86
f/9ZZJlgl2VXlT0+B2PYUViRTsn8whAn7+eY9tEIIPxskb3+lTVbCjs3Tc1AbcwHyXRzcg8oRuaN
HfzS05ozzc2NEGVW1yLAQWoQG2F5bR4/Ml3oELtOt+P3YTEY8gQQRcoNDoz2k+AOFM2YJuPeB4X3
KqFC4fe/3gw2Ab2JKhK6fqGbMWkboqFULIrLCg/O3h8H1upGMi5JPuoHqVOr63SGmGvbBkdjxzl8
U8w3WvxG9j9N9uYnipZ99Kywbw1pshAIv80XDEnRzOs/FP45m6ef36zg4Oz2N+BE7LMPXXOjY5W9
py4HXTSiI0MU693y6n8DAl0X9F5ADjiFq2p3fqaa/Fhxl73/YE8GuCffzJNTNv5+mB/Mo20snnsf
upLF9XasvU/jDwrwUB03qXf2If3NluYPEorZCTC2IaTpZ2baVp0lv+D+xpEX/ue/2vThxN1pR4VD
oEqIOR+eYo3KnzKNWs3mWdkIXfn58W+RwBG4rJOeuu2jYF5GbBsSXqeMYRixu4pCkfCQT9PQsv2Y
w5QsorcqVsMiZq+m/7OLPaUvzt20rTBEVWv5dRKIB/0IFCU4UefNCxvhtWnXafshJnA9jzHlHrbJ
PuuFQ3172nLioJFlz7un2TtdF6Gulln8pTy8JFmLKJTQo344jME40DLTLOiM899iHvbit9mZf08u
UlObTwsE7LKrg5zUIrtJHCL+HRLeEDZEwMxWhYKZnXWN1d/A6g0SwHcSffCJIjSQVlCjhnhMCUgj
NOPhnImvAnhZthzB0/AyzuD4J/S3DbuwR6vQ3V1WZ8/sM/m8y1w/2fuB2S+IG7AIa2BhJEvVmSuI
gR5sTKQOpI2KxChooF+EUtjpyGqasIun2NKf4nSPZysnh7X80ddjGz7elLOvc1LlmHZyO7RBVE6Z
dwEsgLylGDkx68PyaB740gMYqpwUoSqIMmzmIAtGHKVWprg1T+kd7S4IBrcHEMdWX5t4418kPOwD
5foUrL8lBzMVJmXqVxZrEiNqYaxQi9jPnLr4xw598s8gKvTNOl3v2TlOyV+Z4jFpbl7spsDZQGR0
IkU8cNdUSOAZiga5ftIY7Om9uDA1/eDaKLzHzuI5Wsw+sBjOYhbbAL6lLA74t881rIO/MFgbUnIs
1SrgyImx6lHqzPWZ73JSEokjgQ5qaflw+zkilKnedNVyfHra9EOrfQOx0cKcKrFDQdyq5byiwuUv
iB+GozaQfEALuvm4u5ONuUrsj35y3CQzSBWjSDLs/sRnOAj1FvHR5r732R15bcbol0wIYtcYM27w
4T2fukOY+o1fh2PTx6R6rDi+u7v0r9YKwvDUp7v+iAB0EjRFQSqU/Hi6QfkE0Ds5GdSR+DKJP9H6
ng4CoL0JVtbEkBhAfubS3LYuYqKqZAUS4UEDWDgAVoLYi9mArEd3tpag+RtqOB10Bt786hWalZ2s
rLyhvnuwV+islSH7KgqcPkHPjOxOLh00tvbu5OJsNY8HcPJm7Rc9EkfV+O6+paM7Y6hTVTBp3IwC
avK3xAKVs9bQhWGOP2Nn9JrjCYpqryP+9qM9ze2obzb0DTpPuBEA+vI1LYsJl9FddL3xuMuZO6ag
XxfnsW1ngwjWxGjcyNnLHLXjp8nBiZ/pmZTcGxt33s06k+0g2kMnMHgfKT8fJ+g3pfWvFvboIMbf
sXMazQxMpS7W4lUKKPwLbI4Z+TlatoULfz6H2yU7ssTdviGIAKYprWXPLA9efRhlBRYNYvDHmu89
aV7oC1uMsabZZcuTpKZQlezRhnlWnsyvupf6nY6Y/v0zsTVskNUuhdyiiG2EB+pDGxkxezCJBwkH
eM8ejT64zKbEDlNU+ovxvRKzc64nxLPJz7hzQSz2JVOcAIQexuTKTTf4e84rRoIY3YyIFuBfZtfV
x5SrCGbOXfgr0DkQZ8z9kI69HeqqxZkqPsbTh2QSw+kkS36a+C5YOhnvFOh7mL2cbLLtbsad4kds
yS16mfVuAXmueq8esPF6c5IKmrgcxhdcBeCDYoXuUZAa+Ikpz2Etv8BH6MW8kNQ1lVtjWjcw65b/
xpe3NxS6NhoI4tPr/vTrfM8KThiwxh+rawZCHWcnX9387mLbzG5UjDGnNk3H1+IUPhDThGa717Iv
cNYPT5eDmhvyj/ZNH0y586KHgHP8IRYl/xxscLgbeAblhJh3eCcwsN8L3VXA9GmL4QsynD4vJsAT
QixZKID89TbXNKSV4RbXRZ3GCgc6jzFSX2TZNfXWYXzIioKaaqo2J5iSb0uf0EsxXK/XP+CoK1qH
ejNAf9mnk5fvHyFPMTAB5kTmMkGMckfo2mcp1NkrIraTGHaINWilN2vs6Gi18MtVxBDIOhjk0dW/
TaYGQL96wIkO3I88o4zmB/irZq+7ofdWhZGqqZB34yMkjBBLuIGXU5fUNlAcDsUVECgtKjvbkJrh
QVt0HBe1t36xU2SdwNufHOTKWD00vr4M6jXjA3V39ppNUwGtlYqBO9QRa8AdjnF1K28FB+bkuuaA
Hwhn+57tBdh09uVY+ayek7CAQIobG+USfXfjrTv0Ukta86huy+0WzSa5GpbyQjBbNODlySKIAZF6
zVgl+I2eHKzR17q81nhXgXVUnt5wztwegBH9yu79nbHeI1ebHZqOVn0iIpp3VZt3TMOwcH8mIQRr
rUjXR7VH/Ji64qplDlsSwnd4NLPBiWwt8olsaNCKC9ga4rSSvtohZSbucpzd5yat9A1OeUxzOGIw
sjnbpNuXK1KfBXsmltj2j0YBm0VRJvSV7J98Z4xPsKAxOWUhaD+n3jOBYN2edu8cyuOX02nh//Hv
BlbwBM0ujTXtLk5jJ0dp8mrm4F2rMHwccABY2pgwsuQ/hpy3fS3BMhpjD+7YNe7F+WmX1wNHw0IU
NFqMhqU7nEKgOItRlS8eme/3XYqFD/kMIn1ipSs32HVQYAgMnMDoDad40KjKIpgHiVnaKZjzQ9nO
pC4g8NA0os548170rdMhPrWdnEPoBs7BAwCB2p84RoyeshbXINULCmD9hTGqr/ddDRFeWNvdu+Rn
zJnsl1YHO0Mn27I5t3hPWFF4BLIA9sp+RVvoWEHhaRk+sPcox5c9BvfEf3OM7tIryge5+Q5JOCM9
ztUXvw8+PCh/xw8MX98egYGHsPwB8523pYk5i/uw0Q/T2eIazMuON2rfrayzIa3ZcWBavfDXxQ5H
zL42pEO5wGhmScoZpFzamBGdolKExrdhSJuneX/LDTZhWw6erM+ZTw6LN0Z4rvp5HLQ02/1gq60j
DOLe1cnZosLoqsg7v/Kja2MyVSI03dGn0QBKl1DsRWaS0HXpA3BX46G77oO3n1xTDJouaXtdmjDg
vmJHveeAXzKPaUe0Q6ppukRF0JCCPr+rJqp7Ep2xIY2zdRL5M0h2122ytGihCOnBlD7eg5jkHM8j
+nPCtlAiLZbpYuhg/FrKFbaEEbLeS8/FR0essJWjxzvhPyj9d7Jainq1+NqHVQ9JJu0lPfFLLo4r
+m6YmKtFHa3I4PuDX2mpjyv2Zh/DYVZKtNEmhqxhDND0oAYfKPWzkewOIWR+PlPz9fEjYjy/xeSf
GvZYfJUjKuIHTOKDCr2ThVPDctaH44lmTwx7tv4lMN48eahpToX+MRUqco8whwa/OBKNS2fJEOog
DNw+X2La8mHvfwQ2Sd2RhnGR+hZDp8Mu4w8TLD3tQcFh37St23Vk9Hmc57wv3j3bGoSwLlyKCsoB
HRGI+jH5rJ8+gFCv4o9IcqgQeCrULNsDZMGWHBPgpe4tmi3+xF5O6+QdKsYp1ns76vmXS1vDER1+
Zzu0FJtbxzpLt8fzsd9bvyKQkEk8YiKVarKq/g1zlFiQZ3kHB/8w+BJ3NcdrvYOHxezyfG4JpPHX
V7hffygJdYcoSnhlatB4gyLSjxLmfYyN8bRlfqGPKDlU7wyIfZ0TbmPBPWN6qytq5c5l9OW6X29F
4O9VzMobbX/Pj+6+3w5OpFcYAZfWnZMYy/2wojoC1kLYMWVnJcBHsDlMXnAOaVe4FObeKZZXF8Ag
tdW8G4mA6Suq6Q753FJuavub5FDKu8zd+K3gYihaN8utMhrM1VDY3l6cbA1CoVo1dX59Jd36v3YP
2K2glAWMA/oFPeyIamkfanSKT2p68wUevMzXPaKWQJmb5epfwfzq+K/b5t0qlsWVWoOhFBYvqypb
N9g+ntF8mOf4ZD2LFz3GQX7IjRrSYL4S1aPeUdYLzK7LoZllHzWcaZCsHDi8Lj4jrLfUVI511yIH
MbNPzLMgZ9WmoZuTRoB2ZuCaCrrUSwtgeii+V+IWqbvb1vqZvMcx8oeDU9Y8mzuuO9al00hObuOc
7s9+PwH7vW5b6RtsOgfK+I2pjXp4dFHZLO2WDWPwtF4S87YeMIzHzdyDMvA7Mm0mnved1/lj1EuM
WPeJRYaAvRQrbRQ9PX8vUwlhs9qSYcarVpoaQ0NDsxQgiDIIqmIlNeLBVgvgSwwYVkA9/7/4QyZJ
4jI65k96Krzf+PKdWu6r/PdZOETxXA84F+FNx9Z54zWA+IHSAruCt8XKZvI7NsR0gY7Iiqbdq2AB
oaFhh2yiVVsTEd3XcUpqCTbUFSfSAcd90L/30bp3+3TCHsOhJ4Bi0KhS4vdJzwP3fM/6eJsNw33P
/vTgLjxZajXkuA5XStpUvbq3aPyauKcT6hW1k5OaKFpvIhQCiPW7NhBOCfHgxOQ4VRRM3dsMdbEn
73K9tGi9gl16hjrOmbbe2w/MpEcMYYNQjTTbFtmXosxRAx5AyBvbCH9pQIQN1LrSpvnj8zF+7b/s
EyajZq7iJBje5hsMgFM3UPNSaAXn5P85M7EbuTENFLnlJJIk5c6ke9tNFe2LY472mNQ/tzxIulJ1
AoBlYxHGa8KpOj+OEvdiR/I1enkrySuYK84sI5cdq4p/I/SFk/6xRmRIX4uRWf706brXRweArTbD
EGFd8TML0Jl+ou48nSiW40FOyazG3DS8A9GZU6v2mFnyox++iCvSKIWqT+jTJ4qn0L9GTMzOGOla
4ClqHKtGvEvvyxTAu1AhPxwApm+09JlGUfr2GeOB6t2o8SOgIdVgM8a6dDNt14HUSLddwDjPuZrg
QOqfvNcwJ0ze1TCju8qaNnA8LnfitUejcex7GMbA2jFv6v3FXGT9dDijHmgymAqLGokkGQhd3uG6
T1vTyLP5TsEUz063HxFcjxmbPKYkQYHcUICSSeug2cFi1YzXGmOly5dWgPixh9nexrRxj59/KSAi
mkezoVZt1h0X11W7FO/NOuwCRz1NjK77+2TIKIxhkHWust4B42jsSuY6jaHapfDNPhvut4/PgYon
P6eXz/TZDl+MjtTz6zvYs3JPh/GB0p9b9pVhr8KmllEmh+J573wsJfvk6VDDVU1wYV5gMBcCnv7s
w2HXQu79gCz+6CpO1f4W6J/gUk+460R3qu2ksrtty5jCPCcwdN7v8tO6SDVWzxXO6Jo0eL9HGPte
rTk19WMHk6TvNn+83ixBxivFMlFfzzEd3MERapjF4bKO76BiCt243IvI+5QrgvWquF6fqChhbTKm
grbX3VZx1lPgmaXX4P7MgFgieyu7FQb835epu8zfSf6ggm6p1QE1tN0P2gY88M7TvY7pv2223o/T
mnXVvee7/Nbs0GrSfg8cpVh+jiJidLMXpAwGYBaCr5a2WLQq+5oT8E5F2PmFZ2qkr3Vc9diuZ2Da
g3WXWXlXG7GjVY+8aVMGIjpE7XLN8Zf7Fk9Su/mTX3a6N0Kvahmd61r053e8GHfvZXoiefhjlu3o
qPttzbzc46U4DEljl+dJfSagT/I4jsznPuZh0vlMNd6q5Zl8sco7/m5O9ZDVC/lWV8VrSI3oZY/5
BknztbPEu5LQJzzUORU5v+HAG9nhiU/FeLF4eGyhsFjkV5GNVkwqLIeeHMEdBjLdO14FC0pNi6Xl
XKQDJEPXY233L75J5To9a/TzxewabPse6D0ZvQS5ZdTBSxCd8bi/eYu94hh/N8eX3XGsBW4BYpVe
wL/ObvRuURt0/FvClsBIEAkqMDqPfIl5bFTEpwB1VcqUlAN+TogI8D/zT7oBz2vEXxe8xfTYVG4T
4kj92UAixTbghO+tCXgqGhLechjr9yrdqv5wX3gnxP/vFGxyD9wFiaLCc5XlyMLil+EMr5fLCSNQ
08m6bz7x0ebt9FEkhiALHi1KG1IZqRhqaZXis72oXawadf5eVkhL6/2CLI6Ln91L/00ceA58mnro
FOHHAfwiNIiPuY7ZxxSu/GbMYBRfp+bpsMoWm6vEBqA9Y8g7zocur+bVO4w/K3A03XDRdl/NbiPW
sFgPldVi7wB1OjkENeNTiXMC0X7fPpG3AK/fcD3QBISZjMZ8AouZKdIouo1xniTbXS5F9BxrMBqE
TnDEH/1nXMu6mGJwBPWMQBjy5oE5rWXMXGnO7Owsh5DEt60J4AH2FUGDivrR8iqX1Xc4SocK/k7x
W+6ZT1UWbDIxeqGF/sfROcJ5eMNusHvWX9ebABJ5akYdh5ktMDZ7zmsxpqkHPfyJbIKgvG9eKcCl
M7mEh1jNIaDZjE/AifR/CbhBVmdFn/YZ25/PLySAbADhjhF6iCmFGkeo6poaU/xuJg/VsOqg6z1A
eAbW5DhTIIv2dukWu8/4vv7drW1zxG3S0u/O8JgceMrj/dvd45BNCwjjMdPGztHT4/tfDrxcfJxy
aDV4Kgxm1UsU7dU9a0CA6vVe45I4Utnh5vM32+aAvYt9L9V1C5f4eT2Mywesc49x/HYfHtd8/wF9
rILG2YRM5fllF3wL8+UHnUVg2ie39gzIXLuN6rexGWrGPAcPlQpncNCJl8XwE3wMpYNnAvrHCYrl
LBRIlh5peregHnVsRty2zaY2AVh5c5w9wkOaZU+5BjvL1d64rHnvtBzSLAtnbQ+eriLDa9LzOFSm
cXacA1BgaTCeXA1aFiYT4wxUwn6GT57FM+ItbbLiEl3h0Q0oK7QvBauiVVULZjlVO/qZS0B+talD
4DhDFplDoQvgJqgJWhfDVPjoklf6zrZ8w1kjOmbXkamIMwpg4M7xGpyiOVUG2naV5clsIdaBGxnd
I3LifKhUFIf1uUXMA3P1wxW2dIfjo5s/k5ruD25LfmpZJ1iZDQO6s5gXa/LK3LU2XTMkAHvYNbgs
c9LBgmpUFblsLD1mw3lTbRERYHYW9KGbJfbuxGvKNKU9Q3TRNq/+tGw5bwf92SO9N8IfPoRM3SUN
9b4LaWrDwKs7wHp2t7cTrGrhQdGghhtFg+RzAf6GA3tNAs4Dd1PKjngA4I0DOHR+YEZYCjWnNMcX
2HQPAPKrJhQUWw2h1Mgk5Zd693sNuFE5+3oyUEPa4Tu4ImyFTWDvm5io8n0X9+c+DAimC7CIQRnQ
YnElMHA/1HZ14ySIHwEjEoRqStFmwxRG9aOA5gODFvHKFdmyBhF9gfwkUHdTqtBw3t6xF3NDGY9V
aqkDoSIuQA/0gtT3Te5zwhLmGA5gZ8GHraEvktfgJqxh+nfQi69INtjOkBr1R92IzwVRB2pQcB3/
cK3GdYI1S5fGSAg6R4Tp6xO6tDoL1vDakE5jJY9FOWb57BvHjvAO5hZl0hA2VExIgIo6Dofotpkf
NMKjZGCooFNh1CPDIe8H7+oUDChxldfHjUGs+bhg/o7pBTNfN3Cl3jDVUU340kLcaVhG6Q5eyGyu
f4yjuOMn4KXK1OHpAomSOda16LJWqmzefwVsmEsOhQcC5A59/Bt48NyfLCFI2eUEetUQK+4/phqU
gFhNv0ROJtTdJNqYD1VAfWpIJZan/CU7bZtvS/Gu+fCoFLscmGfplh3rC6R3lDmT6cGLC8LWpI+t
FXOZ/QH7PF4tK6la+Aa9gs7bPZLlcpObBKIaEN6TtFHStSwYbkta780lODICMokudtLyRj709vwJ
K95HWlgE4QdLLfgr6ZdIOGS6+33gNjQvs0RUXpA6wc5NdU0nZx7LnTHTcIwQpLxZDdJa0eVOZAbq
dpq7AT4ZlwydtGwcVXLcUn9606EFHIfS1+DmWjRMNSiP6xuzo/840VdWiYzKsQVBwddi3VmMLj26
Qsx4V6tT37rxviRvBs0wCkFsoC7NI3+w6tv+SzNXWNDJ1cvrMjL8WcdJ0y72G64AKA5VqVlTi4CR
5bAzohZUlIs5fT8U5QZj7Un6EV2dFxnQqTOwPsD9ZK9aS94PA9YT+a/mzbqAr88fUCkGBMspp/vw
PoK5h/KM0g8bpTNLU155dwDV1UvA/q9VtobH51+/42OFpFGcM1vEbUgp+U2FwdOp2s1hhY4bu5PG
YFdtVJUA76Rr84cM3jGGfhhjdMz30q+6k3fLfljXls0sLjAkAehpx7sv3TaqIJzaiaq+H60OnvKL
J+8g+DRHK9IRituhpV/sjzJ/lpgyXNR8IFYAvW2zQ3tKoU5WVpENbTtcOsU628MxnmXsuox3liEM
Vuqy7IIDtuHvaSfQS7ecikKRbYJdcynBtG/LUaOz02nxsbX+7ucnmo7aBfGtecHRWFGx9/d+rU2J
yi2PVtnetfJLC79g0jxC4ziu3lFnz9ybhA2cP2H6NEGJ41w9Qup2zL4n7wzAROf1tlHGN31rqF6F
1xaArcYGW/QGAgT2bqStxvpS0K6Hk9eR/AQi4s3r1WUar+nW8Iuhxvja8x9QtLSPqNuU5Jh13dzX
c6oZVvOKANerm/tuERxMZwdH8eO0j+Y+OR9GtBFcA+/3JWFkOuz5nTtO58SVjB58EPKHS+NkPg7s
qsCt76TpZz9kioLKtBrYF0JYdKzyz/cRY/hX1rk69zYxf3b3ZN9bo/bAuX3878vlWp9wBtj1zmxE
m8mBg5gWNcU6Swwoy2V/wzyPGcowwPqab/9vjvDsRTfcA/BLpakkSPyq1H/89H9nt3O4u91q2tKs
LwNeQQwzDFHzxYiIVB6URMoaB5KioYoukhQY21ZpdrAPn/wKZA7CIs5E99bmSzGWyqFwPvboiSkW
NKMrTbXAcvxeyRVt5WlMqt8TjyOwmL8KeAPY3jnDOcNTbT/5OcfSq/j76B/Zs0FHasfpJYshbC4H
gbfmLJZ/XfEHFe1OAIIzWxBVv3D0kvnxHmoS3jtAp+R+gNS/TGBXAvKSm0pCflsCM4PtGCMCBnQA
fZQuHmStKbiR0A8Ljw/y0OnA+ACkbUMrPxC3Qq+ijVv9hLbnJFk87cr6o6eAnW+3YX2pUu33o/Sn
uigK9tp/vJb5Pz0qMzs1AK2W1Lf8hpAAdZSy/AM+ZozjQuwpguZN0vLV6BHFZDBhIzJpmYi5ETdF
gVtEWJRbfsrwiaTZ0I/wro1msyY5SahcMx4s4OCgI73JUHID9HDkREvM2EeQsZ72eCjps8ZjMXp4
1gy/BqayloUHrjPBEXPTg5xhNTMqeIc6wSmIufTUJJ8YKxjLZGdQaUF81/wLbAUMk7IL1hC20vmA
fqpxAaoWS4edqJpqG0mOGl1qQNFqAXkQNz+W5zg/BzBSdodsscdcLG1Vb+/ppE7WxPv7xr3CUmw0
Go/colHkzDibJ1xwBlPH22bxZ6JUSOonsgH+I9u2f7JAAyUGFMFaEXyYq5G29NmRifGQJF49J4Tg
ZTBsFLqalUFc6aPBHGADtAqKEQM+pQ0paRXgenH/RuejqXu9Q7Cf8R0HC+qggzhi2aSqo6X8j6Qz
W04Vi8LwE1EFCIK3zCBOOEVvqBgVERQUEfTp+9unq7pzhpwkCpu91/rXP9wOqgjuDZh0LzM7Ypo/
HQ6Yc6hWtMyxYqF6QQlo1i6nauXhPbDddItLyKl/92kPvzTk0dDuEjg7xmucl75xaNb/z4e5SgJ1
EAM7AAdcjPHJpe+p3pOhxgq9TdpijuMHV5NG6AJT4v2AlBW+tmbIgwdfC5gh3byhXCyBjPcQjbbJ
PMk/WA+G9fibaEtShEjEs18UfReMV76T9BFeycNg7uF8ICerV0a/Tm64puQPOfXyGajzyL2NEl1r
OYDiy1l7uvM74xIEdXYuRW3m43iVztMR/IJ+Npx1PzhdRfAKCFgRtnOvX0xvGKk8R1PO1D+GJfX0
t/9av5ALf+LeNpdyyLhjUvg1W5cDX/Jzt+fqSllgUcdNcXa/ur02HhazEn7uZ5bF9H9XeoXK2mKm
A7hQWkw2FI72B6qWmWqELr/Rns5u+FeCq/RNbOwf1Uo1fBJrbnEFpYPumOkHqKyKo0kKv6p0RmPK
yfsO5m92EIQW+TxcFODTAjAEhxXGRMNveHk6ErwAAxktwGTKbMD9YTR8WZVvq9nAIcHFhcRfIItt
ijBDSswj0fGQH2VUwfbzk1Sc1dyuERy1uwNphvpcrL87g071TL/VWCzoLCjk2Ws1YxTeTKCZg1UZ
Ab4llnn+gO7B7mAs2sQ8lDKCIclTdkcWKaWRbB0LkK7UOT496FFUxY/otaw7T67sYqEc2H9YOqw9
k/Txt5cIWqqv7LdcafiVzrTY/brfMztnnNujymVvTK50dwamiHuIJLgiCBZKKvZMwRidfq6Wghta
V9p/o9+GVmLCli8C7cOCISyLHhq7hzlWcEFy6XzeJI+xgzecGrKdodOwvyXHOMWwZ6DLXvRVQGQI
y6EAa3kJhJUtpA+yPLqB9cluAy+1jA9CLSM6jc9iQi73DNxY5LlBAO2dnpDkhDYf6gQV/7PzJDI6
rFuG7Ad5GKY99ij38G+6qii9Bb2Aac3svYL4l+FPNlWBtSMUj90vtQ7hOG62b9bSa1wzl12/h/7Q
dInG6O0BbAUPnBPFggbJnJjcSOlcswpruxj6sDEXgi2Ciw92UZx3C2MMlsoE/bwEd2zHaTeNXusA
tjSNwIKntnaI/MYQrP6sUsUefKKeg9ZtqlCVLSZdEShGZv0SDPbLlBGOTBn1MuVH+JRhy4r9Eupu
tDY2GeWJbZzW5muMHA9vMXmbXnZLsYMxyLIfW/KUFNd0VeNGisWYSQSdW7G4lRMNWNiptqlsa8aq
5cBucN9ZjwXQOvFubgj8RVtpFWsiLkBabsEb6IMZTWKGmcub1KJnzKaKGx8eVddgwNtHSLKZ0GBP
vQ+MhS8mzxi2P/wQG66BsEQQ4gwBFB8JF4YHHd1pFYLR/MhQgpXk3HSfUCFSC87tlj5reA8/4/J0
LiT7fqpAtHhPi2dFWsiygPzWrTrm2kvmh9q4MtBcys4ArItGlgyh8fE6oQWSrEXpI8AbaNaS8XfJ
J7GpW1VjYiAFcA3NVzSxalQMOdT2e5bbyLrBLHmjREJQo35scc4x6WH/s6p6+RKGCqyBAqTEGIG8
gmEMcouYHsYEghlHd/6coNxKaEul7RfGjEOPWnva19dGrsYWis4INhxGHhLPSHmd1Y9tjrXCI25S
WkMeViKMB5vX6mHGre7UZZLyliubEmyEOPiuunjk5dRBI++OEKTW11W2JD3r3gaPwulf0ERCHUeH
K0rAdVXZcm9XIsEIW7zo2h3NsKLkI7qOiejXvROc08QcUf0SGIUC91KFw2I6/AVsof38vOf5+2zK
dt8Roos5HyGnq3ZOVZelkBngxzMVsZp8lbYeeEcx/wJbsw0cK6Ig4YgLChJ6kk80yCIdrEWbjQr/
0bzse0dwMso4kmWI4707d8kvmK9/abb5gvfahN+Akm3gvbVI/5JU7aU/7dP9oJdDUgaxUaEMs99E
dV/nQ6LgekBph46THpVkOI3SFs+Pt8vxrl2D22j5evkSYQnjC2EoM6LycjE+N6HZ2E1MmYlhK6Vd
kB8gQjybnwvx5KCd9L+FfaP0J7+d7uDtqsVEVsiWczQlaRTiGuMPoHGFjIBi9i7v6BtwaksZxgzd
20x7Lmm424Ch8sduENLCMeIhYCrwmg5JWU6RiqbsuasLQVaY6h6I2O6tKyNT6BQkPxk/ZGJVEloW
/0q5XU7xtydMD34KN4QRHqSZqlzqWvLUk+IGg31YOuo1qjjYOPIA6r/anCm6ylD2TYnuKKPoRZwj
vl1w5hjJyEQomU7zpJOc3+vgjhUh1QB0plmnhEMllFSOn/a+fNQXX06XEAAIeagn11f0TGeEYw5o
K1Qne44LJAec04w+0tBQxeOg6ijwy7d72d+w0PuO0Bw4pua9wRafALIOp6wKl68k0PCBOdTA61Tg
C7ZjcJeMTLB63+usj/W7W6S6P7zsXmT91nZ1rGGaK/NPufowKzdgUC2gLGmlA8R0eexVxkma0wVl
v2ILfQycO+2gTungfLOwRoOzzipGv475cXKY/TRn9FIqnEjdZqdo5SjnndycLwDTkt5ZuHMOHUZl
VXT3GighjdeBeMjPs4qhyzD5fGciWoxbnjWHNyXaIxg9mKg4RbXpevdG6QjD7L0jQSmtHKNKMiOC
sYE3CrgLI3P4HECAi8F8o3axvsJB7x7/YC0NSBiOH4djgPZ/8qMqPkddH2uniokRTbrLjqTPa4gF
h09yeUUUyANv9J7jEZf6378rGxj6EfVXgTy+Kwhe3ar7J1UAZXnnvACZ2MwhxRuuzMm0vcQM6T54
2T09M4G08wi6iFAwhUwueOE8qVA0WGztQeJhatB91UQkIWGwHrtPMOjtywJffxCQwiZZlGdSZRoY
feL3x8KtmGsvrLxsMzHoyvn6g5zw+nKnCgfc95kaE9lINHwZVUjVO3solOAXSOjbVvZHx0/Y5eKB
SLcVNnLBfdL7bVzEQ2q9Bt5N//sZK0eCGvZacgm/PzDszAjX9wB8wZh//BFBxzD/n8B795T8D7Bo
mvFQunv3vxtUgxqCmTNi0sGJsULYNYDXtW7gl1nPMWcA/naMapZK8GSEP2ERf/wuMqMr7fKM4Gua
zAXKU/91wD3kZj8WZnQ7v+i5f4gmjYahHBqsy+lAxafvi4azsbINpVBzY3rrEMe9KONqSlOtxIQV
IY2epYt32FEhbeTp7U2/b0HIAtsZ/ZCS2iDD6qj2NgCqSOhdyKWDMRo6R9uVjFXVb5glNbNAVMhs
ArA22wCcur7PsKf/ao425UKwEHvfdClbb3iqOXdPjr7kWJEcUgZ6PNhKplcr1vfn/fcSk678BFZ1
RinCccHYhRPMFFeoO7e+DN9mcRkEJRcMaJVIQLugscIIhOh2hveadS2I23TfTBBniledTR/EBils
ZhnTPC728jGf8E+krZzjBfPQIDe2IlZ+NGt8CkxNc9IBZoejmbxgiODlwvNT+VGcfuRUWaTWBHYA
7rynRK5q+CCmcF0IaIfx6+lylEEDvBVerjnK1X4pRJ5h4m8ZdcBeLX0PT6xbS3CbK9qiSM1tnDZu
alSSmFFPMA34lMGVeGjYnE+vXklYmNex6tIooAURA4NsUhtrc/GcI5R8JAPa4hB4Eu7N5g2fgAJY
OlTTRnKrTcoALvyu8BkoxIwCmwLhk+uSKk9A1D0ejLl3nnxWr8EIde7uTcE0K1eooDhSyCeEtTP+
HBQyMkzNv8TSUv69Asfc4Yty2RNqkG9NxKZ32+ZnnREGCW0kfvrVIl00kX68/6QglUx1Y+RDEKO2
T2VMDsplXaQkE2QHehBcUg3rsiSd5YN8YpIhjIAicV21uHfh9KRXzteIXkCyV2fYBubqdZD1bVrF
rBLzjEPNI2l96OnfYvUURjMha2GEJEERbpkV1pG7jNxiCBW58+gd+Kb6YKPWlL/KfNgh4qHZ2owK
7/3yAcdH97W8f/3kVCt1a+dPTl28MLmcKQ5FvFRgTBih9fj5Bsly829gmsj0BMdJJwjQp5xqptRw
X0IwHnAOGxtUFjyUc4dBaYANPU2yQryoSNT5OsOrc+tc3oehu4xVXrXziMq5zLrdQeJxh6rd4uuN
H/apxl2jsj97IqhVtnt0TBeaYFf72A8oTciF4GVANcBycQJsa8DknF4bgfc+V5+B/6aZIUK8jYbs
0ox0XnNMDSGzf0gutF8M5/SDFN4NW5oX24zvN7CHk8tpSLijJWQwAqxn35H+ygaucrfQ5y9PZ4HA
LXPZ711WX8tgHxSLpCCeWNgWIEBUIHe3QmkkYxl8CaD2pKdGQ1/om/BemH7aT0Z++D9c13kZcLUf
UJ8XaedA1gGcAlNFrEvqTdEmSOpvAwJ1bGIysETlUy8yJ01u1w3XYUtpbH4AatYhmd+ewf5+0s7f
H71bGh8oTG8cf3mFWDXQvfoFpKgRrt0/X1GBcrXRoAJ+Q5knVpHO0ISEIs1wTH2prpp5AKymvsoQ
7NJW0Cx9I5oIbGNgafnGjAh55izH1h15L8mWDoqnM30HWZ+/j6xnVXMgDbwh8MANr6fl6qJOpc6D
7j+QHIUGi2Z6p48RjD3nUIawbd5SyjRolCHbo6BdM0Nve8DoFCzo+UdVSN3fE090IAb09owIukpG
M7g4bxrx3DFT0g27BWp3BJAx+XaCO6bMOCqJBil/KlykS2KFrMe2MMGXlHDEAXKBxfk7mg1mr44H
knqF2k4DcYroKYa/Eu0OVOaJssdVvnaGZ7G6KnEk9Kt6Vnz86zAaEnE0+144DvITZcsDIsKZvkXo
GcUzWhacEYSMR8V69DoDY9N2w0YqD0/uc6IM1rcJDlxymvTogYB+zsNueWNIhAe1g5hPtopibJQT
tSHwtbH1QahKIZFouFt7vT65M64aaeF7e+sj7MaGl7HJ0/oZriumJHcb2deA+rb6ZXNOr1TObraW
bvOLOSVLO+v9Kvfr7k9VthyS99+mjR5KYRfHAXbJTz/dZiEaNH1uSpYMMv6Y3YdHRsa1TPwac3Km
p9M7lA6Dlcoj+4V4CKqNHJGzVnEBI6TuL2exygO3BnhpvS6LUi7v64Dh29XYvw8X6rE9ZJ3Ruti/
lrnIGv3SZB8Jh4GR8YoHiiNP0JE/t6DooKRXT0I7UEAfHNAmz2TQOU7qPYq9DkmINs0X6MChqsKL
IEOMyGpAtNpvhVlcjfCn0KAKegVPEPGxu37kfl5uptkjOVQyT5QzuOMwm5bcDPwVS4r3QSE+6LcV
QIkyucvh0PSZXBCDtdTBXsCfPJ3VEtYVF6RaYHWI4Y6M4xHtvfmbN05/flfzZ+oapas87fvhyS5O
K1jF19f43SyRZUj9Mb+Q5c5IC6AyUQm3PFSxjnonZ1hqApsnGZ1/v01OFE++HM416D+t5vYR3LEj
YBHewCdznnDFAa67zjrBXvA1xZqrL3s7nMWMW6AUWUQ9UK9Yw6UPIbjHAPEmeW8bHTcYu0gLmXkT
yhbhuwL8Bc5TOqDIsJRw6WN/RmlVTXj1XDq/utux+3UzTGba+e8ggrWNTCuPP08XAElz6toH24Lp
MeuBHdgXejBTSg7WA1h5Gv8J/8WX+7o55Yb3J83jl3tKvHBVRU+079Z+kievi0tsSA4ky7liw0mB
fVFCW4N554xUB/GRhE4HqMAIYIdRAGFIMPSftQPCJwT8p89svr2f53PDnSN1TCjUAP+zRVE4/Ige
14CAuCZBK5xMbr8/xqz/cyb7CU9kwLA6YeB06q3nlzSJpwiOD/viB70JMIwAh1ejLXpLhiscaQy/
3ITnD3P99R+hGjvBxcrYgTkN5vgNlONH4f0llECn3D8xDHCRwdsReoITMIoV3VLLfZ+32cd7sset
tlO/5jBBtEBOFIhS8fMuQCicaVTM8Ui+g0844s6/S2e+NVtrzgpBeh4jEhbf1F4s8gNCgYcMZM55
jzLFMoNIOk+1izOwf6nII9hzo24NZHBDQ0BQSiGov1uztBGq1a51CkE/mcWD6F3cPQK48GGv/FB3
EQCCPmOJD53gB4G/fmYFXBsLZRpuwPSrq2FUAECbZMgIYzNBi07recW0lbONYnc4FHpwnsovLECe
ZUeXkVN9KVEv1uo7fh/aDkIAgC9xvFhCuIULZ+hCgESX2Qd2BYBahrH/01/vYqQvjY/IRsYfX/ZV
pE/MY18wGp5YpnvaB7eWlIuLl3/cO8bIL8qgQJvMLU9Y4HexupnKxH6BnPtnNJkb9p+GTTPFs3Aw
GgL2m1CJWCxdlHo+UVS+X459/Nd6MbzkQzEpbB5JagujsXCWh558cX33b56EpQePR3vAdZFMPsBp
A7vN0WA1rK8nk3s3tApfn/4Rxzps3cGUoaV1yu2tH5MYgF3AlcPalkE53edv8cMc/+MP9ZD75a7J
u7YKWGLt0yHsfQseD1y/ec1GYxz7rQ977pgCQvqD3+qNPJh0urDgb9aQmNBQWByngGT7l4RkTTIC
gQV6MxoCtOiIqPeCP3H/+UHIhv3mwBYqUgA4Rt/fz7Rxjd6TfR3Mp+TYv53hd6GdQuxXgh330Nex
EHoLtqlt2roxk/AFMjzGKkuBSO7rUFBkHq6xWmTt9LLmHB7rqxeDSusI1Ji1ViTLTjbAtxxltAM9
E9GP3Q453+Lng1YNa6KqA1+5hI2OY9yMdly2nadHkQZnOJ8fF6i3nA7qJKs+Fwcv2hLUJyUHOMEH
lBundxY+C+D6S2Gdbx6hbFZ1/OUBYT+aiMhyMiDQrSC2/gjJdqClNtDApXANvNl6CBZ3mND8IleB
BFvY6axlBdrbDSeRrjvpi+8MVoHpGMkX4+PxEVTjRzMdL5otIhkXEzYo8dMycacXhEPvCa/q/IAx
9hYmYQbljC/BxKUx+Rlo/zSNJnRlPoV5qLikeL1h4TXe/PNKwjyPhgYONPyzzYAkeIF6yzbzEsiL
Hv9jQajGBEXiuf+a4PdNWv3CWJFiX7Y25WC6JgtAC9XDZ8kACV5IiZsOzS1vD9LZN6SI05j6UMVe
Z9p1TIn5QQjJflchqLfwxe98oSXux4dXSEEEPQGVpfu2/hrn74Q/AXzAO8S5NOyF9wC75F5hsha8
hdsKtAoLmuT1T1uTmLcemVYxfi819xH1fIv5Z/Kav+Z0ArsKMj/Tl2/chxkrNaQGHakwhPmLVZZh
Myn+lGPBk43pmK2Ls99LS9PHgsmFg7G65q7hpX7DWA+Vv2gQElQ9SDonPRLRcJRchn5bx8jSjy1H
G/oWQrPXzXLRjM2E45jwMvzYUGG5kldzIQWfvmfmgfsatwfOhpedMTVAlK8jTgcjeAFK83WiD+34
PGWxRRHNVqr/4MVLqIbI6RoIrz9QOunnvjL9dCGTFFCHBLlWU5omglOBvTVq3ufqi8UQ/8XAy9f5
S8UaMU+yoFzlMGZWZah47xwoIktyzPrOl/lHaLNgyuEL0p3L8MGYrIVZxwQ8C8gkdL5/Zfj1ypXo
GyxtA2X1FbZuNq1hskAq79n04QSAReOB+f1HEi9hPFh1OFsZeKnM9ptNh+ILUItNovegzACUD/60
hchr6plKuSZTA2A/uxq/r9CyRo5grzFJ5q9brkmK2y1PcwjKAr8KRy6QmF3L2NiYdZGMtyYqeUrW
1SiQk0dgYAALkIp1RH4wYm2iIGykJSUE2K9/dKg0nwVQmI5xmXTUpsjxKf5LAgP4OS6uYhj87S5T
Eh8Fj+oTyAEdr/WJZZ7RKzIoZ2kH59ImNSBzxPOK8pInbdMBgHy9Fk0xED9TP/dcn4RUchRKzmsC
zI4KUWahsDfBB2Np2O14A62GL2AGo3jcYKZe7cQ48JSgDR8PTyIkhfkVyB4ETk94XjB1X4mp4r+J
ojjYXiEpug6Ba37BQQnIjKGAtaKTCS4LKWQ7kpxP8JzUPpQg3sXvI4R9nmRzcqd+l1gZQkh7ej+X
eQ9nAEY+R5+5AFAqptmUChpLeW6ukHPoS82HvtZDcdT8Om7OxS9y9xlykRR0E7E/3M2PaOxZRwBB
qKvkSI5gOP3QSHW6xQaFMbE6JRVN45HG+RxxPxMjhVnOgOHRrto2qB0li9s/mFPDjoX0pzjf4cYj
a5k0Z1QJkw7bCLwcfIapJs0asN/7T6cAowVun14v4SPeRm9e9+TNIEwsHMwpg87+Ypvy9vphYO4l
RPGYAbKt8W33+Ubzsdu4EEUw+Q4DGH/XuIWTZ/PPcmRAEKgfgDpo0WU5Kn+YiFQjB3+4SmShiO5w
NUKzyb2sOJ+CK/scJAhi57b4uKzrdTED7xkbc4GK33hHYHdorAhlGYtIFnMAVdGA/ot4z2AZ/btb
Z+p8Z5l7zYvTQkxQ/C5ogsfYxG8qC2RsRKrYpIbFICaLwK1U4OgaQhLolv0YLZho6utyQ+dBZatH
DHnpBozoMXTVh3s5vU0eUictFh9jdYGUQNwHZuuUIqeXnR+/67KYa5WTPaLsPsk9HbJqCOvNBMtR
DimVBgs4w5JFijQmCaeSxCNoIan9KjbygS/UWibab2olY8EJVeNl5o922hjEgbfzKlxeb/daq0Dy
sg3BFBkbuwR71fW5ygKVZQ8ND5CInYzqHwcnezQWuy3a5Ek5x+ku9fFOJjf5t9kMoGrRmzYYttkD
PBfqTVFN2b9uY37UNcaxUcn89GsD1tx3DbwTzsEIzCQLjKkyXMlgKs3sgnKTgY0ZYUw2NGJRubHd
j5modKecDjZAnfS1O/6bNni9OZo6Zo/j9UEPq4hz/PrfwOhjhUoO8eXHeYZogYAjq6edDT2EarfB
4tUsviMfIqDZeE+O8sar+7GibuoKIlK+zfDWc/q/B9Y0HNgGhhK2RFrcD0MNTrcR/QDjo00DMLQZ
aBu1d547eAFpwV4iwmugWevQDe7Cxgf49mI/b/boC1QyFjjCX5OoqEHrIN/jCzThELxf/ALHUCai
FcsAywqkUMzfUTsccS/CbA1fAcU3xilu6ICBnG0Ue89JyXQ0AqLj3XdAg3e3G46xRi7fPudoukGe
c/m7H3kZYKpfjsYzFdY3hOuiQVbVggaBlYh2xXuBJhnZ/hvtg0+JoQKEYXKZUN4+3x6zEZAq3lKG
0OY7p6VXFNTNKu2lJ7fr5j4dPF1dgRYpLXJkxB8qrWeZmCqzCPs25vu1hMG2pG9ZmR6C+3EygueA
BHBDIdA38M+O3yMQGZ5wpyZBJII+DCRKujiXFQOFmt24c4uAiREuVQiL4CxqVquOpUHYbw1qQw4w
HgaAs4M5x23P0MOOwI3oyVuJwJPayAQvsRjNdggnfh9y2BP4/Qik5f2Iq+FWb9xiDCfvfTDj58cG
XqCpKTqrh0gZApLDBsrxu9T9Z7pigdHmDIDGQ6a/dDdXdd3io0R10GFaZzfv8F4FOplptWce6bD0
0m9+akb5EMsvNnQg8zlrWm4uHiRYCqFeoARAVI2BoQIsAbXmMsUDglkZXh3soAs+c3k43S+leeOr
+V/GnOseZC//gu0yrZluv8Z0VCS1JwMKRtl+U3C3IXME+YgUBEgGAhI0ReJATqYmmjSaNTAnpfZ5
sdU7MLp4WK2h3Y1+e6wjh86uWGfsIIB9kAwLBgJe91gzuriTvgilrkxtSY/uit22zrUKX7cJU/Db
3Wmnfba+emmZFH3EeENRkLJALlL2w7m+Hf4+Fsx4DASFADqTuzQGZeFP7BxF7+IjUWvBFdeV2pEU
Lj7a4fYLaccGWWOYY13/9ACZ7YRlYadHNaQBw7zFgWMC/w/5ALZe93Ag6IGS9VyWNEoqVSPDJffw
oayefzD6zKYa8tTnDxvT+Xbuf5g1ZcltOsE+ElaYB/9fmu098IYUqlZjuB/uKFevDdLVa2zuzJDx
vkue/ZhJAV2fSHpCV77tbX9+Kgi6z1wCgSDrMWJakoIMQgGsBo0R1WPUL/uVKuRF4F0gbim1hekb
f2g444cLL38GORwaXSfMCjq6Ank6njiTELFO6BGc8IkgAoLqCDUQY2kQCf7Q+s2ip6PLnWaaBwcF
2hu8R8jTUESgQ7gIQZMUavGKKym7nw15WmxgoPfHNpmF7UkopKEmroRVdTd9z+7eQwh7pofGL9j2
IR64mPePr8uC35xYjhbo5XCOumcEIcnPFyWMJiix4Z2/3gnQpN5emfthexn6c8uurTgGT1P8LQdh
VP6qf4IPBc/Nvs6uM6mOwlV+MpESTBvvhhg5/MyanbaC/SQfh3DhL3YdkB/zYcZ5NNAh8M4lOoHp
K4Jn946URfenLXuaahjeDuwOmLGXjbSvYjR5Q2uAuvAVnU54FCWJT88f8qPMGHHfpN4aMHt5DKrT
N7h7mIuyVaNy9EcDOhqW7h1gFkrXjTxhB/bW6JeYCiHBg1kH/Mprpnm8zhTTS05kcFyxvcFECaTS
PxWak03g7CaQu5yMYWi84ur11mkgOFx/NY7d9qneqkw2uMQ+MJxdrUHTccNNWU0PSfgWfPyBzkov
/ATLQm1uOsltTWjvA0ktfLEw8a+HGr5ZfUjm2srf9hFAEgYIQ2vnNo4seQKHw/ZwPlWxSscN8S+O
MRAs4raJHqZ/wzsAVS1ZSiHP9Ia9eENNr1OIeyI4drjEv0h4J7J5bbdpoKAfE5T6a8hiFeITg4Np
4rWLA9S+UuSfgPRa3WlljMFg4HNfkI4GPNCd6Qr+69BWGSA57AO0WgOqaiZtguMqOKea8Fm7JcIp
HfMxMX3kkZ7IlXd6HQqmk07aR0klbD1r7Eid1+E9ljTWT266sOF0R8tOqwGSUpY7FKA3mY4cBgzs
iksgZr50uaBdJLNQCKxEPxkidouVSF/MH07J0FN8Z0MLeEbCUwHKCYnW1pYYUXiniwBHYe3BDsB8
VXYanGSRkE1OEDn5OZMkDAegcrj8iTEVT+aBYSiDygAW93sMk5nFClNLmFZqPDlX3GmLdYIl0cPW
GTzgJmYfxB5mgAKfBgn7H3UAUNxsjnIPKgzqQ97PY8EsaDPbq9i2CCH5406w3j6NODPhBTPV+1oM
CR/wXtmYac0DQbwOhef8qpWFixj0Tiwllj8ilmmVSMkNSamApmFnn8wukmwBbOp2ok+7u31KDFY3
MuvORn+arc17fIJ8zul0wCXJBwS7whHyHgNffYxvLpbRaFwEf703+RCGwzliv1Md1O7cfwcn37Dj
IXYUUUR9TarL1DVn2k/vkq68EVb2cYvO9OLEYJV+47A4/9RVnxiulvvqDucscB4mBERci51McQ44
VzMvF9Zg4YlNAkOozBXgrLLNLAvu6xwW7J+M7pEC8Es4jTk/JcMjmB4dGhtUTxiVy11Mij1uP1x/
eNcCx7Nm9fywWq2sxHo4wsErZmBJpSTTJhvuK7P+uC5Xbj63iS+vfHaUEOZsauf2XF/EuwffxZwD
yjuG++feYmuuA4BXPkzjAs9i2JHSIQe0oLDxeZDvhxeTFptdzJj9+Y83u0O6EzvpApz+QJpD53LH
gH8wktrv2+Tu6Ixlce1tLjwjDOZL74oA3qUaRtxsh2G+9n1xsEeg/0MHdSUfJv7WMEiZBeROvXnu
V7xyBaybhhQ3pc90hvIdo96Rn7OZ4QX/z8tjgsc0Bwe2x/YE27qHHV6WyfMgUbZwK96gwyxnVfGy
RduBlPcBSDkb9JvBDFhaM+WRusHX+QQZJPwxNQZ3EjbRePT7cNh21B/0CZAy7V+MdhZTlN//3G62
6MeYOJhTDMVbRhxg2HnpQaS9TBUqbJx+NvEWpB3CNBE8/2YPVCUrqnBVskKfmzDwKerDh0DjUvEB
SbTEECvc7ab67+/AJgxRnpjc3caiBaEANSMTMdCNgZ40oorL4Arbxl+HmzDvHkH8CJUJjCCo7exZ
o59qOql3h2Z/oJvgFikmR6/5O4ihK9vwhaDpWzMspmGIcY3grptObQZw5Bgi1/YTKrRPeZKTHVmH
/ChYjDk5EF0DeABTDNWmDs7AVqgVW4gsDUaYMrULqVLwzyFBWYzgmDLdNbC3qoqZSlVrCaIXRlwf
Bf/xGCkCjGiqYii5i6GTxvKOHUpoBS7/KpAT5xFtYjFpGWZzrlyKlY5a6eK8c4qdZOQmfkvI6c0f
csbbpeE0TnluNYCAesEigkTJLm59r+EWGU3j6D4xPVtZcQwTxjKG6Y23g6rnbOlrcdK2iBTkSIpj
pMm7gf3dYNs3wBko+kZ5bKzxZt20O0TC+eQ2ETRiGMAMXrY0HIzDsfsS7/g6o8ZhtEq65cCSU/Zv
RHQ0nFfOY0oLhWHNfdzS8zryTrJLsSyZZ45WyKiQtwvxjl3tyQHILB3ao/j1MVlhB+MwpPVnF6Bi
YfYNs6TgNgGOTN6qo6O1dvb3o4o62DzxI9eUhaFHq0G1f0qY1dKVUnT9u65LktCExRC7VGuIB5jG
l41oPBhDdRaGnYo1GqMqrtkuw1XLCQ89Gkmk22QeA0oT6W835UgSc6V+y+jgOXIStjK2NAg6TGjY
/7E7O0IScijPYNGQpMPcAZ9PCJlWseCwdC8/esDeWLD3jXaF6f47fVeIBBdYS1I5c/AKq+OSWS2D
uuQOIG4bST4RE7xsIYRI0vQl8NPeP52y6OI80BdxUIuHgN620TxVXvA8CFGsGNDBDm8SRi2fNbqK
cbOmtvVx0APaWn1X3xg9PRJMIcq+aUA8zW38pW9BLFuBqrl0vvSQe7Ydln461SIGw61rAAv5NJ6T
4c05FAHHI2ay/P+wGVoBWbAxMf/hiTGdf9VGixrR0chuSl7xEw94HNGdbKyCKXMMIR629ADJAMND
vlhj20fQaYWCpe4oAb4mswJdvw0yg3ssV9vDOSQ9H1A5P7juV4aahLS9xkyZxX1A4EoNULCcTDwH
Wy6eqvOgXbdDGNVcUFO4i69WBxx4n8zILuS1Vh7G2Ri7lcgopvPTa3YwUDNMWW5PVZgVcyAPNLs9
Y9QOUc694t8iZilAdf+cQxgTIOgV0O2sxEZqQ9DP+YtdsnD0bVzkNT/VL5MXspitLqHusNGJrTIk
opwG3IwoD0SVhVELaPaV9GexstF97zH9/RXVV++Jv1uDbRN+Ez82ElveXua70d7CKKMKo5oj1HL6
jBFos0dBrWLo5+sgddBDILFMaafZn6hHiDPCFEQAyyEu59RZ/lU49AcXL0facBPFFBZxTPKziDOH
V7i+eBwjNMqiY0idi/fldV+8NISxxiCBL7zM3pwqMx5hjrhiz+ewhxBVF8IFizrgunzQX/bbi1et
0x27Irjq8hsoAU0H1fi4XF5nN1+YfVF7uczi0WA9Jm9OPQU/HCtPxJsjnTLhnxAjwPKZDnfidSji
xBsxGg0TWpTO80c8JynlJsyGB0XV35xTqeHxczov9R7OCTOYJDsNiMLdvYJ6nPninCsP8u5NX8Q6
maOOPg2xyNBCjcLkOyX3zEPfRpE5l5cUh5Sw61HClXDAvAy7YoBDCe7mPLTwbty3YP/ccEnhchW4
tN7o8cV2cyM2KovEtAObe0/o6EQLqu2I6Dg8t6I3YNduDY6RWen8awEDnKyG9s3teGZvePAzSjIn
qi9U7F9v8CNIP9AaHY4lLg6f51dqSmFWLW6SdZgMAEd+WYMA6B0lKHXY3gnWUVSThrUeMok6ApSK
gde/hezzRiAlNnSfYoeCLE2DIxqbE4MkzbnXbrnN/Gdw39IlJZ9jFv6lHp9qHApvx+B0+Y+k89pW
FAvC8BOxFirJW3ISxYDhxmVoRcyI8ennqzOTp9ujAnvXrvCHhw/Bzt28kJg/p63AGiHyNv0wZa+9
t69urP6ZnsuKM8h/ed9ZTVqAxLCxKWE1IaQKtt5G4m0uYr9wGc3elPTKMVC2R2Yxlf9uxSTNEBgb
D9DEL0YT7lQ0Xpkd0KyDt4MrMbUqmzhYZXC8YFK63y7oBo483gf1EHv5BLniyYKooS05T/e6RHKP
1aFufrzjl5fMl8zxVKodi34QBpkZzlSdrAWur+mbBB1Qt/CO6M6rwHmLNzFTdYyYjd/tHxkavdLD
kH/nSr+9q9NHIZuvO2I+c4rAa49vKWhvcwY81anHwiCkkqJjDtqsJ5y9t4OiNw+1xNsO9CiUQwun
nuwEqoqjEa8pZcRs11/mdXpYdTaMGkhx+k9P6rsXblb7DGmHPnYidPSRTXgUhyEz+tWHVfJKfxxh
5LKES2855/hyDKdPk4Vx5ctHHSSljHWLd0zHnymbzvjMHDFwtrcMgG+TXZ7QqUGHlIII4V3YgSEi
LW8EM8VvTgv4PcXu4VDUG/7jXvS6i71k9WwTPCbxvBTjkAZ4rWg0M48DYM7Co0XmAN+TbK1PhIR0
wvyqFanDm/SzE8WXGVUB/j0rEnykGeceR6KXOYZDgYLpRBmgDUSP718Fem7ynJ56Oty9aevlLb0q
QK8kMIZVYG6ZKwjn+xriVsW0XMu7I9H/MOjncZNB2Ba3aCHq09W4y17qvxFF4sQ07QItvYpvnMBQ
I7zK9JIRZ34HC8OI9G/bIEvWZ+oN2OHj+qT9CKs/0SpozctAy1Ap57l2mNF1gdoyHu5EWkZpnXQi
wztMLfwYnC1Q+KEY5hxd9DdxnnFxmgJEZfNOBdoSA+SdqC2DKrUmj7jDVISP44yueO11anlI87s0
3pIGePCsTbzctrMvtCTvwZiWmdCgBOTIZIjOH/O1XYmJHIO3CAj4ZCTEolPA307V06NH2B5eKr5A
K9Lda7Ite8yO9K2SasPO4MFohRlskZ/dq3vm57ouH4HI0qCiecGUgm+83X4GgBFIObAqOkIcYvpK
8KSafcvQ+4JnidNCrePlYQs02qI5xpYXZIGRXddlYI47EQ2b0JqcZs9YW9y9R2xQ1wAn6WMCga4n
gQNGu745koMs2TWS5tP5Yy5rxWTxeC5c/Ne2RQTroER26ZuJGWqeyLE3HJEArn0o/es3srTNqCFT
p04iCRq0UmDmmWgVXVBQkpcfaLnWI2mx3TNrBw6TI4g6YTk/xKj8i8wTCkmix/9Lr0NltgyqgRZD
7wfAxY9m6BYx4+V41X3dp1QjAQJuwlHGp7k0OF30o71rzECdTUhsQD+pBUIeUCkSNz+2KOEeGB7p
aLyMxlxPrickwPIOnYTmyCEnc+FGjtnPWNei4i90RpDOAYQmlHNoKaypYINyJL8H0o/DmDzUk8PP
wYajmwmnug7bg3/S6+JgEhHiD+kWudad78TnIsgd/WXCiavFGu1YGkY9YWiuBWCwIB4h40xnA7oz
rM34FLXjL7AJYyGHyS3V2BH8yZl1Yqb99uhOSh2tOes1BSI2WyQnsWypMUUDWbhF3iaGOuXIwny6
lYxPNEmYUvkHflOiFckg41rKqN59Il+YrJJEYHjtDWmHbAZoMqEu7+J3wBH0cgZ1iHUMFfQ/i66K
htoVpy2i+3fEl0lKOJnp/kw4caUuIMU8cDLTBgG1HwLRlbsBlHB6mR6Dc2C59brrLdNbuO9xBy3X
cB8vUhCUkl7hgVQFAKFtRNqcWs2KLtN6TWeDHKZ0f2tSJNKk3x867RpQ5HAB/P3onXOEMeOT/wwQ
wEP5xwBecfNlEH0jCCF/zr1mBGqvf/7LR21ghnYfG0thCdD+OHiU8Dw5emrenjoEINy6L42mD6m8
FWN99HM7PpITIUIxEd0netDHrElh2xcAJDgqThGNClJKOutPDxPMxt9uu+5ux7gK2uGhf2IK+wZ1
wSnJYB8yZzdyy+AR1jR1ic8tYAKgvsJbF7GazujB+/2BLmZlVHUcOhFldEUFBmUnvC/VHNpI43fD
bWuAkMu2Q1uLCo6MRKpnEl7pTPYBMDBgjtQA115qDld+/QK9F9kN582rPr4WNKwpgPN+h4wYjZgV
pf9fAKjHtNETGuUeWMQB6VCxDBCBzwxsrYz4NJaFtlbsy1iQFe55+EKoWkK9qB+pvU7a9RlBs0Re
pGs4ICBTGnBXaQwlh8lQeNlXnibEbPrkUl7cUXLeEp57yKeaor5H8uWgZcAJ+nV6TQrKA3keGq9w
l7agErAXwDHSpseqeCwXskGWHYXSmsEI+CMuaRlwFnd9MJBysXr/4VlEPkYsthHLZxD9QIekuIvp
nCYCtMLkEthWKAq2+kiU169hw0JZYv6Q0ut9+WivEIfVL/gY8Qn5+MBynXoDRC/7bQ1P9HsYwg0E
OIEv2sSMGAD+QS8IxfARvO+wSyv6b5V8fLDLPGhkPJw9p7IcruRHXE5oLFieu9dMyAvgd/AUFjUp
BjgrYhOLX/HG9GAJqh0kfVq+FpOREUTk2gT7QHz/A29wQPCYf7MWdm0x6lynCM+TB+gPbLNQMPsQ
+LlNfiHhRL4LF+/Qame9mKREYqBILoU53idFHJPyJoaaDXxRhnz0lE/MCageObIBoVGPQzaJ4AVg
iFGxycAy8o0I11s9BYYXorLorc8cHNBhY31Kd8Aiq5eCR2jgMJiomXSf0pXZN0Hx/28GogPeLwlc
j1k5MBTRhaJ2kglBKCWSjJNIqxN512/vTquDqpWGOcbs7iuUGIKQDch81pesNeIUq+yK0ZTMpvg/
6ZQ/6RVXhLHKPy8E28qilbdB4wCT8gPLh0arXLtc8FqUHQkJVE34ibymZG38BzMLgu6CBsobMJRB
Liu5oSjm8vOVQCU79LeFYi+nIFqT9hqgFFI4Hx5qh/bHIWkR9tGb++E0wy7+w7pJnJIpgTQf5MG+
QCyRFQfVGJCYjc0bsYr4HkT+okChmN8BHmfgeWryYp6u/PxfffeJHhmxS+4dB8wJc0nu4wlaxww8
PmCjv30k+/+56vhrzcHsCjQyKS7Umkix1+P+ozded8Wa7A0PHt8bUh8a1UiadftVNFt33GXxzGD7
8V2JNzgWwGBzLHZuw5aynBxqeGIC7GMbAhWjucWQQ1ZIGR2Kj3+KPihvSRSWs+xEAbscUNsy7UHB
hDsIiV71KKIcPZXjjl/oUHELFAnmNAHs5X/jJZYBs9bIYG6o4wEZcU0YNIgtM0opgKigwR2GMmmh
CFBj5PbVL6OXPU08OhFpNa4GDB//drPJXOdLXdfl5r89/P6oNopCdEf5c0MYQv2sSStdgGf0sVEr
aaUtd0+ryWlG78nFLWddC01/Gi8cx/hvzQ/JAYQG6VrGbmFO37ty8rMLOJ3WJjHdufj8sWYwK0eV
6gmirr2TC+2EfSyJPjx2qQnIyHiSYKpguTC8QnjKkBHSc/i9DY5g4rnWd1G/nMXH/ZVuc6NiXPbU
dtzyybIPiMuu395F9xZI3hsgzqMFPKX5L4WW5lnFaX6bP/I+rtZuwmeK9hvTKCoQwh1hH6+a7oxz
YFNuNdY68BRewhovLgM+zb3xJhzHbVKy7gxsDDhC8kDYSK+UUe2O8qztWLuOzxlDBTXbiqig9JVF
mU/Z3F4cOwL4o0tG7vnm73L8dUjSszqqo1vUoryILQhnPHA4Wn/L14qNXcu/ML4ZmrxNwZtchebC
dvqx+2Bh+bTRNKAqQ9ZsAd6+SZtU2egzIz4MZTCuQhfkl4FAoCEoC6pDVnnMUNMAsdYFjSkgQsIW
VKCPSz5WtCgg4zVlGjmTxzyIQTJNNWQdDhxMLf/rkZ7BSSY6cGvvmWynZUCRyDqSz1PkQCOy7HP/
iMlEK6UHTMBruRDsB3SlyvkrPcuiWubyVR8rE1j5SukbQQNIklQDWbwbho2CM+YucyAzl6WDYPPM
FU5ZUHbkJWMm2jA3d13ok2iScDklJ4XUpzQqoaEjWmWftofETNZM7zh2/Z7klrQyF+BBTgMDd/H/
zWkXJJFRr4c79jZx6DfMM0SwS9vNe50ZYrlrNNqIH0c7oSZGoHwGIFgUkO2ZGyZxjLkbLYZ9lM41
37L3jkczwgldl7F+GK6+uAyuPJAaDpOxIYkWIYYxFZQGBq4x9gTZPYonIcUYzqY5o+9YrJFVaj/Q
vYJhuV//LXvSGcDerD6mnT3WpRkEU6LEbwoA/H6OOyTftE+s5Io96lxblWVyIe89+/u9z1Di1ISq
GrZ0DxRACUf2GrAZn4bAQSl5kFLlkXyUHmv3XZwzSLdZnxydVLWBftGONkOf8zsh7aKZS21/czvo
ElKv38Vk0hVYKiTm2bPQ98ENeWg2CS31ZX8ZKP3j8Fj2Lo1HpWzOjuzi0mUVglSSiSZ5Pouej6UF
f8WnoBND9Cup63m4c0A/wZqDcmow1YXHOr2N3r2SGSQ6iLQymPiDVKNEEs+nxSvlPCKhVANBwd/Y
KtL0+DpkFCPJBU2O6m6LgK5v6DlHSz6aQ4YXSEwEluJIoSGgT/lSNFGN/Gk5rPArOrYgenH3Po1B
k1KfS7OQJOLaN3JedyCXgdM/akuG2g5eYIue9s+M5K17CH8vF+Qf+4Izqguq9Y2eoZW3oOwjaQcy
DtBizs4l4sUwTJFPbgWn0wLa4PkYlVuLyryTllsQYPwIm4UJEiOLl0vDkh7sYsHG5SwxYYPMbuMl
HpxqeDzHbdg4jsrKn3dANt6i4yf8ZjxsJh+g4YbslMX5wi5l/iVK9vvHXzwqx58NLLf7DtCokf8g
VNLA0W1EL388+3PBDUDBGYr4aE+/iWuPrAWESwEM43mB8I0VkLe3AwCm5ggC+B659GZjjk7pvqhd
yrlW/Ppm/3ezlj34Bg8Qw58N2pUiZ3qLziiYAiL/J6MggfZIa1f0Wq/OTyd5PsT0j4+98wRk0uEf
/2jTZwC1HVKFEfH/kfe84I0z97SXW1i2Brw86jM0oaf11KJA7ch8Rcq2ZooWWZsMZf5h3v3vR3x7
JfWUAclxopNNTDRmzNb22mvC/b/lAFllhkDo6JDGHRjo4nXzlxPiayeM70M+tFwm4aV/g+QywbMU
3MN10kzvQlmDNf0ibfusQQng++pBuiJRw9jzr4SUPjnVQum35Pek9er7bi9JMFygpUMmNKCB7hYU
CYL+YcfQp6+wBQZB85lSlZO2IE6S0BW3N92/KRgJZv+l2nfarhH6SLSLwR/UgtWHgxkCRl7uw+WF
WfCRqlZvT8hyAcaQGmqDz5Q3fkzED7NJlOyDX2pMt6KnZJIMUtC+SIelpt/nrzUsviWT50+IkgZP
C9VGkSnSryF4jPtkOWhfqbqvOYLyk46gggDRAVX8YT0LLhGC9j8AkkdnyYSHgdb4PQRoCsX5mn+g
09AguceArB7IDNx8RjBSr7fqgGHeFSkD0ry2j48fbChiAyULdcsCTrVWhqB42tRgunNkosqjHi5/
3nvIzKVBsOwy0NkqaDJTZBh5Z1OCRc0h0Z5xUmVhc3KA0wqteYdcko7bsLM4P/O9Ge2ZIDMfDas1
NMq+uSgVdLDg0gNl6tL3nqkd17z7TwiDJw/Zvc7He98joHRdxLLsQwSwAaGtmggH941+pBog3Ni0
YkT1Gky8KfxmmP7+ekB0PiLNpx+iRwt1DXEwfdBnbZzOzbnPmkN0o1lC9wbhS4Zj/s2rplVt32r7
o8bm5HrD3hIgaKhAnH4g2VT75zbt68sx5sNqtC54KLe8EzBUR6CFUW77BJXTaVNnnHz01veld8df
pI083mrZf3ICl2Gr5TD72WdKHdGefrmzgj9oVRHtqauuBRzyw9mtS4CWx0zKbek/a712Lt3GQjKe
ilTh95e8EgANfh21XxkmNJSSIBq97ujYgkgFxl2C8ss1SOCgYVMJPTwtb2adPr53fRVOmJnScAdb
17UBg2MNsHePu3pGm+Cz+XQ5u/x6hhbvm/5QJ6CihfsHLrZ0ZkXlFAZgK8pXepXX4gJp+DqGr13V
ITL9VI+E7tM3452ev8h80oj9xg8wsPH77GnwjXjZrccn10gMXAC0es0MkZguA4m/2HebAUq/87i7
sQIekzsCDamK+QJtBC/PCXbn+y8oNmGUY7kGjx7Mu9ZrREgCgOw3f0K471MIH6uRqjoteufSSilT
KLIu0Hx9+9d5fSbdaO+qWIHgcDp7R58A3YWgi9YCcwsk3djy9uXs6vTA02sEtxBTuahMlABjkVdx
unjLzQ+AQ2D4HLTus79MrnN061T702vxOAIT4Tinzk/5Ja4DHH0GSiSSDmV8tWxtfexDuQ6UcWV5
wA3FBOhLpxkqBVJvTF1Ue/IJ4tKug0ugDPKlc/VYX0HXCM1+G/UHh+JL2s0VHaGqlz+B1tMcgkI1
YvWAvKeT7IBhXe0dZp0+Hlp4+fmKK633H61v2Cd/hVbFofpWIx2RV3rEq73lfosmPSBHzWdxJAsp
oozaOe4jYGd/XUqY40pfxvxPT05y4L/uLejU4qc7vRTdX9SAqwZVbHewyeKB7PTg7V7H2tc/ZV9X
88UAQNuAT2U3dtI3sz/wfYE2vnn74BICEJW+zrmnVI7eotA34YaYVDXPABE2kLOMImkwOroHb8C+
MozHu8oDfe4ZtoDtPrA8r0g4lJiQzo8wUhb1vysCGohj+de3v8ffwoSQ6Jzf/qXtV7p7agsF4XbH
CwLhD2+ZmW/7RDhcusY90Ek41svhHditq0SG1teRpri6uwMoXW76qXdBu2VgfjAuC0//VMs/jNQQ
eo8MPPjNtn+BN7NHiiqvepfABObW2PnB8tsh6/MbPO7eO0G+8Q4hb9GFhYyyMYyKLo2cL6xU2pZ7
lMBoV/yr/qGNYiydC54qFc2/68tHh0z+e+8+pij4RgxUBg8ag5TKp6AD+pT752LC+dOdTuPeMGm+
xsr2vv5cfd30Kg2FG+Rrnsl9rXDIw7STX4ZR+Jhqj+SC5gngoODqX3ItaXociL3nCM0dNS1DKKMq
bWZHj5X8BEgehkTp7GtX3ZxQSegfsT31UTBgKEi0VXqd4MNET0wpfjuIGsQW063V3hfb6gjtDsAv
RFUGewClAE4qcIFoazX05EmbNVypHjOKkEjrXwq42AHAicjhietBJ16Ofk6ZzWWg+PKU3q1JT8XL
O2VtXwke46trWfYRriSTnxHa0j4rPnwM2vZOTc5u52PXdKa3oxAsDRzYaBU6oeWFTvznMK1pKchx
Zj/xSvTrDL+GeE90iE/e2X1skbuxM8aazEV//DSaP1VyViaq5lhUPua2NP3j/DE2CSypQ2KNufjP
6x4j+O7aC2d2X0cyvfEu6Cu0g7LVP3UdfvZ4AOxIJoKqnvsp9Ie/36pkB5sWI83SU2rb2qDvE81/
JlpWve8+wG/jCoa2WM70+DDAvVwtvT2pIS7hVfgrKqZO3jdV4kdUgryIG9qqHvLw9j2aIHLrqW6F
Tp/bQZFt2ILhnI0o1CRJYkJHP7gjUnc1dGS0JAlJaKqhmY3r7iUYHX0c8mhC/6OrSQAqmjc0sRoi
q0y/XqQpILUzeDcsLcApwI4F/k+K1BHko7T2ESC2h0dnY9gQwGst+DckBSJte9mDIMtCot3J2cXZ
9N+QEpPx/z+mLZS5Sa0AGXJozDFooPcH5RJIFUjxY08baO7mYq80H9M4qkh0pxNMAbEVf7sBTbog
yC5Zfei9x5MmIBxAuDMHEClCttk7QWAav+MIdDqjL8Ik7Ljg4B/dERcbT+RpqzYqbsEVG3jE/fZ9
QkCcpRSbQbQGKkOzj69EK8+rAU7MhCTILCDEA6IOyAABYiCCKmmddLPFiWQzGKRZN74Nj3Ok4VAx
mSOg+EBrgejFJlwClOnjqGvy7JAqRWV5+B5XwzKshgi2EA0hmZP9GLaG3xsuJEzVbIb37nxCjM3E
2N5EuCZgq95u2XFgWgj/Og/NQU5sfstandiE8d7xODqjy3D/cI+D6z45zK9jtRpyk9Sz8+Svcaam
mYZo6jtFYqRYqS7LBNLS2ekgakXrK4Z4ErGpa/c47uYgvoNHCjIwMACp0URw1Rkje0BreExSrl+A
Hz7dzKvCDEinHohB1twikpjBt3R1qIOZfkbWzCkZ4c2UAI++w/brchoTauTMvWRI3dp8h4NzGCgk
AGmWAkycf1BubSiC8e36e3nFvMbV4z1WZT6vXp3Hj1TfnaHckKftyMasTTe4j9sY45kcTuaNXsF+
C3mpMPybWOdE9whhvp0I/c7f7lx33ul+fh60EQj4gKW1gc+1qQbdW/YY10MohpdM81X3CFtqoHK3
yhCBd53HJu/1TUk3vcdWYud9UIZPkJA3+7d6jHn9gY24UlM1ReIeGhnA1KJbLMHiee30G+kTw6KX
oQMID0qyaTvek598HPUtazMM8cHotfxez3VDpAzgT6BlGH7tujdqerTz3FahuhP9Y6/kWgD3JFz/
StOK7MQo+qhm18bLVvRkPIAghm0GVXhhJnEM69W9Gz3O/u0UNZasJ3MFnqoMYIaVtrDER7HjeEqe
eS2vPkVQnsJ4xCzKzRMzJUfV+zPauDIGNkfSG/J7oPhoBNNCnvWKEGbgLYDTyDW4TEoUn3Mr3FYO
I3a2X5xlb9cj/wk501l4nhOf/ZgtePIctvPPiePuHExKO3QyPC0VA0jJyZ6ToXmxE1+cPEy+w5C1
9XMORziEYXqI0mxehtkJGMs1nQ5aOSITjTcldyHz5cpR1wEQC8JS65JVCK4fzfnJoOs8dWegFJtp
C79MsWCs2Kl1rn1GYGOA92ffL48YxO8TseXmMzEeUUOT5eKujh071nTvxErWeK5cVOdojz6TLxEU
TI3nZPfx/NoN5trVzlpFlmHFeWPVIpSFJItzZ0wSHpY4EFhhF6dclDCQEUxj2bC6Tg6VTdovp3ph
ffbcXgF0YosRgon5HBD5YA3TFvo5q9uHBSvLMMZCvW1/4bviB+ucUDg+vEanOv0Jng/spMvRfjwE
T3VUtsO4OgG4i4lCI4zxXk55tjN9h09odBi0WPSHA9utJE90DyC1gOS6xiOkJOdI4+ZRLig+K1SS
AfSqmLLs7hQZ9GtdjJSVw7T2/rwsWRwBsgzAb+3UAOLEcDPCRFsgR6imUIPlrKnzwPANf8+Htjx2
BJcJb8xtgtE3UddUAmE+ISoAmAVg1A2+LIR0w4FiMkdvZQfwVvBqHDOThNF0fgBp3zMeYKT6dcFM
GkRSi2aXt7pun+PrAK2DoQiK4Nw8gR8eUaqx28/RAybEplqp/jU6R2JedY+e6dd9jH+exabvFt8I
edLheXwcLJHjJATiKBiWYZsNeAqv7p8lp2qPUC5j4euD7mAJ1KTrslEP7qgK6E3ycEnVCw5uko64
ik/AOYz10b/6976RIGghl06mm7xDaMQ4brBRPr2aZ1s7ZJrhK6/I8RFtgAYNXRNETveNQMMXjjd7
THFHJ87lpx3HmWFPCT/pJ9a92iN4cgQQ6eLL6uO1iHIc+Lwl/EePf4bXETHZUagr6JlRKUEv51zO
9/2vKPg+OQvpiuA8cfLaBP0miwEtv90VsniISZA8cZTyOqqcf0qEHATVD76TZK8V/c53nORsGskJ
nymEGmDSgNSddjQNpvvBx3ukBsi0JzC27uLmKSR/1PIOcmR80m93j75uNZyTeo1fRb3qwtZZ9lUf
qdfIsrmXNdd9m7RDOOGUQXL3oA/6In6B3B5McQ5/8jsgsnYukJkDf9Ll808xprMeAZcHeMmWsxth
/c04gHtjBsfodibRfLtUDIQl1a05jlCF4PWnUMFiUgk6O4HVsXd/GDu6Un8JQQMRPARJxpQmcyIb
NSP58A+O1cfT41NGQ5c12CW5JB9LJOtEVtQRo5E36wpkDoFhuGr7xwenrxmr/nxK+2xDMz3O35Sz
BeuIpMTtDuT5t1EpDo/YOAJmmqsIWHHDkSaeXCZvOmAGLdbgnXy51OeA3AALgqlhH/DMBO2fsv1E
nkc0fM7OuiU0fHCkDu72B0fv8UJkaseWveK+Hmen+JZf/caph7LO2yKjI4ICzBmCF+nQ9jHQV2B9
fS2UEpaE8dZrOMYmuJkEdXCK2WXOkkO+gU00aAo9Pjbez3KQRV99/U5QS+znOZJwx3GshaM7TC7i
0XLJz2HgS04easlo902q/ObE34jEgIrSsNih3T3owba/euVS+17gLpTIP7jE9idIpSY18Mr1j9Ct
/adrjaY6BaFjwJO0g6dLycFCfKTP2c27U8H3zoynQVF2IQmTnYL5FzDpsA6PTmvxPa02FVlaUzp8
XeUXUvSW0C14wtRUxWr1yjRRTqk+NjrRVGphd1u03rHh3QX2dYKW+Ex4fOp0pMFat/HJZbP09u4H
76srSz89Y/Rit/uwcNgjqs9yzGCbT2DmPfzYLISevlqyaL5s/FHe1R2q14tmj7T16N1HlruyJ0gJ
263J0YXcHr+CjNRyle0BwvL0s4sX59SfEidiaYJM2PBtBCkORyeMscLlMlq7LpBH0DuMwiihWO85
TYmr68V3OiIYB3NeGgm9LnYG7ISvu5zFryH7ovlHjt3P470bIhxgEutCI5yQiRDcLX9CZELbRVtD
bvSB+4VY12bOK0NyAh8nJiGkNm+0J5kuzIp2r6jhLg1oQX36lwuKNyAgnhCfsUM4gJJ2HtePfVhf
7oszvJkheI87WIzfB0Y17JgBCLeDH177UCqlE4A5wm6HCnpx/oKcAGr7hMLi7G8xYhxSwUglYxqe
bnj7J6ImL6LeIxazE35dIYN1nrgQA7oRK6g9wbX5jL/sLQdH4LC4iey9+g1fvvXpz/bZAfjiZQn8
vBy4wHvwjfld52A+CKw0mc7ex5xA00Zq4p6bo6ZrFz8zAC0Ca+NLiw31ULsGcvi2X2CxUcpm9KVh
MUSL7UrIoklAb9Ty1ETaTNConwhHa0Te/rHt7e4WwfxBUyr25qQ3+9JFPj+b1xkjuC9GtHSviCFs
IuCHWwSNt5YHnFNxw5ACKRiN+LStNsTSvOs0b7pFslxNkFV+KKdERk6QTa7+ZIT4w1zhDLssbs7u
HTaIbzmdQStq5ujy0Fv9M2K9hxSWSN2inM9SfTcicv462iGCRDs6H1vpKLY/Hm5Ojd0dhGoyQjiN
YvoRZSPOTrpCfp7I46RBaLjqYtseYkzudeYQZAZPO5HW2O3pCPraFAIKq0ZR01Cp7N2uHQLdLBe3
ydem8Ub62hsJ2Pr9sldxKKdUd856MNmeaB4A76nQwEPb+My43kVZeftsediQ8/xBhYrGxejSG2lT
fMJ1VApoCnMEdwwnlkMjs5CidVe/FVlF9XHnLdJQ7WXHrclIXV+CHZtwVNm4dyO1TJ7jsSPZCTHp
14RWCIPLWwzPwZv8FnH2OEtciylsYivkuzd7WoT0ZWgOssOVQfjgnA623Qi7TFqB9gUgEVeBmPIe
901P42zLy5yU094p0W77mVPT2zRG3/kX6OkWXZc3NHh7h/fhoqXZf/5VOxphyjy/5Ed31ThUU/QX
CGYWSVMD3NvJYifkMhhaKmjU5EbL23YGeVEgjYq98N5FGekIS4tJ/hZR95u3zWlKx3jcFYUO5YTR
18uM2Nl55ZynFZIlNN0ixFm+rqwv2gVUAXTcKbXnyXWa0/+ib+AUaDKBeC4hTvPvO3mep28Pl4jd
jvdzFbxtNDlYwCUokbxCUebxD/VECBu05P+pMLWwv3u2Vo+ry4nIJ6iqx52wW/P7Wvvyg4Zpj16G
c6OZvBjdiRMPFgLdISTLbS1UFfdHeJlNeKhfHwm4H3LMUBq+1z7TUjLBJusY5IwEeo65JCfTctqM
z06AtlMa1Hy+YOa0F1HtM3i97WJJ484pO9Mn7ZUESMvTybvAhJFsl+fb/Lv16DGoySlvT6sF1ixG
TEOvDG46V49S4uAyWXpGpmXPkEtIQOaC+jqRZyF+4OsDeoxIEHks6SONRpxrAyPB7YXJAZm0MYNN
HB/pMXwKnEyP7nGEBz15Jd9l1mDXgRbJ1ozAI+PngGUEhoCkFvilxz9vcvBVm1zrS4L78rKRMS1B
F+cywX96ICFeqG4LHf6+AmDyLuC62OCSELC7B0um2qAjL/774FTzeqD+IUiZxAyY+DHwbvl1ilAK
Rhos4H4PWCX+gGrAxPNLcf+vAeWWAtIeskYiuVAX35l1vcBpKviuuyAIgypHp7y9ttgTuZFoD/e3
MN6D+0jFTIPFEH8t+3GDp2dfJs/kR4vKPU1OTmIEj0JG1jJ/BkJUYOK4zEH3tGvbVUbMYTGP74wO
xX41uwtiXpDBeBs2JNEQiLJ60EnvuZ4iD/fkySFDlyCv+Z6AZGY/L56TD2se/t4eY2UT9iE4H+CQ
+mwNlINeEBYkQr1xxjeklcJnjqhC74XUH7KuK8HVrCFxQ9QGdMec+zfrbDp8SxnwfGEbIS3HiJdx
kGwvpicyHBdKM3SUhWCjhAIu5jE6kLk/QmZnUzM8o+0PsjvX+wxe2ioOVjbT9PQbgyG3Mt2dAXZ8
oBCu8A6AOkBXPYlxLOnDWrCnt+Dc32234Bas/I7bm24zeSiARjKQUPqM9JnC9+67DxP/SwRSJoC6
VljBDcg1NKqBEVgBInqHDLmyUEyWUfuN37rNZ/CXwAkFLAOiIK8HNAtM8KfyhDCTecYoygEGo186
ePLBX+A51eAJGtF+rto7udh7zm2EC7Z6r5YxJsnhvusA7/mC26nHzCpA7vZhBGz2qzIqIX/laHZD
GmQSWImwCWJWGvBtYQoQRqugnYG6Z9mNG7/he7aRXgPW8+OTa9dYMP56bSz+wdDOyhFBQw0qAK44
A8B4QyidF1+QdAZjtYJiAZBRdDHKuQCFj0DDhaUF9FtMauDyDJspPHI478w+e8qQX2ZTObfkCdA/
Q+JD4M7mEFSx04Fe2PWsAYP6Y2DRXo32OYoZe1DQdUj/FB7TsXcI2pQICF4fqajubid/AZxFZnPD
0QzxhkLGI6NljjII7tTMT/9Hvo1s5sNtb74zrf9hrkeN0nh6D0Vd70rMOyVHWN5BEMwpFtGf6CDt
KCzNG3OK+XKOcuxdrHVlxq9b0M7ujJfb7eT4iQRhok4EdgBm3u9JaufPBMnUxdQC+BvyE4D1gQZe
xmLn9XE5P0CNvdI6bccqTU5gViaYDLCJ7dgg2sgMD05EpvhXpLNe/IlZZbZkOSojWYhgTwC9A3cS
vxSFFE9JnwgJ8WRpQiC9Znl/EGqHRO2HRsgCYMKaxn1szhbw/vk8gGMA+MB4w+7nEiGp9cwETKFL
+xqZVpTJknogJq2l77/WzM5bXA3jY0Icez1CAO8D4JMud4ShWEMttbfBAuUCqe4iIgsFlr+CYLpE
aWNKg5sQuL5Oxmc64NxiRs1MfHyalRlY97AE0guk/l/Uh+7iJtj2MLl3xlQg/4YJCodgJZFhLHMk
nxMONfC6AL/7oA3HSopy0rQ9tDJzjp1MeOjXgTFlOhUwnWIm9Fi6l4mCC2zlSZVIGhVSdNCJ2/cZ
Qjr7XcMNVjMFx1u6RoAaBaKCMRyoE+ghkTIyN9cziJHohixwDDQPNlwrhEMoKibo8hQ6VkVfUI7i
YKuMHvQl/yA6RNfLIxQIECNBAH8g/jYC1gVrnGK1gA0lotOg37RCBT7aOQCkpGObt79IerjiwiuK
Ge18Ca0Jha1kT/WyMSYIb5P+UOXzb30s/QWA4I+Qf8wWvXEzFT2adTOCqBoiF+h2N+gFQrOsB3xp
CxklLGjwJOc8zCtogGjB90+jPdK+iPO4GDcHT5C/v3UnASziH+MK2so/Zon+EK6wAjpmcA6WMF2Y
dHxoUoEd2bMPz86AgVXwPwERHqeocZwgxgqeDlPhYTNotUHzXvrnN1KL2rxJYIb0O9NOaE4f+fgM
9p2JYIBDaYL4Kz0+uJcm2QmGW6JzUbm3EaTAjXoElvcUr2KQYfeVIVNyIby83GVPWGmXqIpOYzTF
4NYzEgf1B9BU6A6Giym2AN4xFhPGrIRjol8sMeyUKuQAgDqsXMB8QtIRmcYfXDewiRpH+R4aJygV
TvhPhCZWeh5+C20HKcVBrOQADdCpLAlnf603k1ikZOdeK6TF7S/j81Ao+V2BYmZ3vvodFeNj/J10
YZdM2hNw3o/hITwgiSHEbPr5GSNHCXCU4ddNp3cLl6HhdjHz+o+oM1tSHGmW8BPJDBAIcYv2fUGA
4AZjKfZVgFie/v+CnmNn2qanp7qgkJQZGeHh7rFxWozy/jv8oeFkHAH0RLYu510ATfiSL04Wt+e6
E7PsrwlRj229tQmx+cm5/UEj+pPzFzMeZybMJ1REkSgsFzqIATYRIBnR0WSppuJjfBsWibbWfFh3
WEzmHZQcwsK9TRtD5Ewtsp3aw9AcEqWoaOTiYP9C18Cbnfk4c54KTXRzQVTJEziT7YhzmwiIZRSE
eShhhLgESi+Mh7gOIbFb2vxqd22apW8eOo5NJtwgCxsCLX1fLS3FmSTCnIg1+g1u0WF6d+5v0i3k
QT9ifTUQeZJonTbuh6TjFKv2MW2NujBcZ3iHStDrQWYVdgj8HAs2iE1PgKBamdJYuZsbTorGaqk6
oA+zC7Csc7KludSjSjm6j7h2yA3ABTTaLJMHE2kNwcTAw3zmsePaYNb4MX7cJ2MzE9CnJrnrbTzq
9EvCIweAUAxhoRdRKfWLnLpdk5o62QyOeGiuOjgS/vwiiCIvKMQtnw4vu7/8sYrnXRSyAX2Bjt/a
msyeKk/0XiikKufqCI+iSxC7gT0oVMrUuCTOBZQVa+RubNGICyX6Y92weVLNj9zhk/XMX/nXazMP
AqcBtoU6Rhkc4IohDcY3B8BmSkgoCMB/978KBAVkhZ2BLRQD25JeCF8G6NCn1IwOgyOcD0ZOnaOX
2/NoeBjKBF/PCTXODOW/ObiApgw+4w/42IO71AgA5S6DAb0ibuC+z5ghZDegJuKsKC1/LpbkCpXW
Qvj8lKIS71hYAJADbDoBjgwKEEL6zhZclh6CrY+vv6rU74G04uqOe4dOlwy3ELJkAH4amWCiL1BS
GuIAmvfkQDXE19xDwlg2sCTFXNNgNXxt0XJ5P7sZ7QNwcvAUYGb7RaHxZGIzjZ+ZpUJBENkibTk3
63iY8QaUgpXdnpLerfFHQyMtOiG8N1lxIortIuzUPuwIJmFugo91ikUT1IJ9TatX6OlRVEYm43wx
wqOmZRaISVGZ4zJXtOMbeMi6ZmYPd2HDs8bjT7UeS+FHCc9JHexD5FCiMJV21D4UTuobTmpl7r2X
seIwIZHANSg6L59GD/PUfVjbowDhJrpKkYj2XCQ9SCl6br0MsgEGJWYnanjsi0nLpRlB22EwYT5j
jdV7DGfE6HozYzCYxyCm2GIB5+1MgFLTiMff2Jlwr0ESqOJWVN08s4y8eWagMpBPfE4Zz40XNWRT
eFoaQVhy7XNEk0CzsgG9XYRsCOypO53JXF8wnPbu3T3q89jnysnRrQv84Y7ZIoOX3nmYMnEBqR3A
LS9oWhdTetngcQzxMLaRstKNRkxmwbkOsGbLVuLIpMqb3Nnq4f2nwb9TOaZKTJRxZik5h4R8xtH0
W4MxDjm0vJ00ZHpGfz4Homm4fj9EoC8zYZlC24Wf40x4S2AI3IJSxcwGExpuv++QI4GUlBS0VSx7
Fi0xY0zLSm9xZ0C7WOka8o+GZmIbuVDwE70HI8XGF5fnryCn0uE5demiNOVaboFaNGL9zVKjdjW/
g6psZSiY7FM5w4jZ/mDVg9GJZupmN8ckBZ388C5+aAf0OT1mQ76RsVtVfyiZA4sBRZ0IuLoesw+h
oEjBbT7H2aDqj7vgymDmRsu85u+ROqIbZtPdxnmUwW/GGUy4zTc5FpjrJ9glsh0v9quAP46RtmpU
8+udV9PKpyihfUFlmzQrXNW62YlKG4qb/XYaUEbevHOFj9jsE2/j6+hl1jiKxfW6YStd8017srjO
6Wg7D/rvtxC7HmT4QliLfQgc9FNDFgPmq73gBgloovbbiME2c1ngLV8tz5APX4LFcL1w4bRc4zdM
1FBt18ytAmGn69hXnFmiRHfg50c/L1ghNi4xNNs7NC9pft5YfPYhhbpkXtItONFEehiaNAScj9vl
ssfnvwc9P//jrtvQnaA1rT7MtgKiAhFkkBDMt4oqp9GXL3lK2gha7jcC4TfU4v0yvhD5mlYLUjT8
vYlS4OQIYk5gBz/Rxcv3wT4RU2FJqiXXwZL90DcPjK6DixbefaboIewumoNWhCM7CIVoyh7mnpSm
4RxhBIK4gCZQSHPmvEAcwUDcXrgCRwXtzM/GJWHyHzHuiTkyoNvjrwLVBh/bsJH21voYQdjrA7qb
7t5fs0omnbQdP9qgJdCq7mMxJadCTjveJbhQhwiDnmh39C6jQ8ynl69cUfcHRAW6ZGvdoFcFhgE+
hWshKKxvOTFI/9eIB9mK2JR9+sBmKwKyy0tG6JQS7g545TG8rxGMzkVOKKJE3TnM2zD2iTAifeyY
2lA0Boq9OnAMnLAOsHCnaXmz1XVcuRWhufhv8PFS/akucI/qOPs5/ZdJO3Ge2GxclksNTjP2VyaG
UdjyxG3IPQzIVZ1OdLe1omuk0ETsfs4UrcQTv46N9Zc6cDzGtc9MIFY3HXK6JM5v9LQIbNC9oZgj
o6uJKegNPMxJDgY2BczjOFEfIWmCwm+VEGSf/c1YSjucJDmSN5ZuEhtgg9F0yVQoKCr0J5qudHqA
2q0uP4si9RW2S0IfoLfWpbLpP9klgJjHOExTzsGuQ+PTmbny80Zj8T28meeAoZlmK3lv6QZpVNh/
HUudztxdqB6t2r+iAs8bXmPQGnxxJyHJR+YtzbK/LoTELSdf2qSC+8MKr2vMaCruiYKqs7xaevjw
8eLy9IQeF+RP+2P3/t7ThwN1nZJrDyBbIRSC8YcdwifTImZGg7mgf8PNn0F+zrHshiy11QMUl9OW
BYK1QNfZLC4cWdtI5ewh9herk26D/xHXYQC6rzE0RprOtPyeSIWRdAo/a2+AOXLMBGjS8HU2u5Od
XWF0ALwMuc7nYPMx8zDIKGZWNtp64kTyi7iT14Jz37lG5+lzAOALYjr0X574DhyWN7vnd0ZwWN7z
bVDFin+DOeDu0gl4IHn6zll+c81cHsJW8kkIbrTt6drCRlBh1NXRD7w7Ty+cqgE9jOA9RfHsksrR
bPz9AAo7xRNSFunGnUY+e/I67ZLxD5oM6EAZvWEbdz2W927xTnthjbAOoHBBSkva0Un07GPoVEb+
bk5N+DQ0C+/tu2DoZJrtWAAf1SvNzLCsiTU4JS+WLLfgBReSnahzTxrBOzqUT5qyexba0/6QsBpf
9qzJWqG/ODyZTC6QXv3J9CHH3GAQXFZf/sprjsQx7eLdirfGybQPGISrGXcgycGZAbN06sccGKAh
6fbv3jSgfO5M2jg6/dJHpLmwOTgAcsgKFFQeI5i97RrzW6iTcCjpWZqYuOuLRp9D4OP9qFddOLhM
cZV25MNi6lXY5UXCtd0x7xg7QLjuKt1OzpXrHAaWdSDh7N+Tk81UzgNhjs7SmQPxCN307nYIrGWS
FHYvgIpG42ROTd9XUTfP5tu9dQOlKzhI6Cls7PVKg6iSN9NVe6oOWtNruQWI4YMkD7sVb8bat0/v
FcyeOb+c8YRExpkdEAGsuyXiN2Qr0vfbG7txC0i1H0QSzigPJG0TeKPL9GiSYfTwZ4NEoQOg9zRG
qxnmj9LMmHGq3ce4cZPHMoPB+fBV5902t9AlebsXE6mDbEc6aej2ANyERHXwW19ba2c/oQcMjzGj
faW5zlEKLkzeoZK8gBQ3mKpR2SZkArcdryEBf9MzCTJ0DPrInA+QazgsMhR3tOtoxfOG52gG6Zpf
uLzn1cPk/GL1iomI1Ca6xaNXqRCm16xpPWi6QIw3gid6q2sYuAaLrJPdQrqtirnizHKpC3hlsXVO
C9GF0+N3Ge4lpxyJrCja6YBovMWTR/Hsl5WJUlKUug/Y6mGzpGiDRCj8T8gVYWM5xt1ZHFmJYxf8
JvCq8/40ECdcO91qXF/M8wI1Bj4GYnA4OP3Mo/A8E0Swhm44sY4+HWbICwZzRStLGc7sneHQD5mo
L1OiqwLLkC4tgZ/+tfwVjUeFRPQdfwod2Jm8Nz7GXecqVEH2Giwi/GGUsGOqqSSxircVbKpsbWGK
QymoKGbE1V9Y5FU2bDIRt4PL5VgrOJFaXosmASmlMLtIy8wuCHHWhFL++Dn1OeTkd7u1oosfbPG4
q9y92PtVCxH9Y21p5Sk9g1gPXxOGH6f1GJ45Jik1id3d7sp34jlwweKi8XYUI08deLX0Qh5XKB2f
UijICEaUeTPGRpblyrpbP8tnufPeOKXj7suILeNTdjKYewBl5aX8Xiy6vOAu7ElBYJvO3W5md7tj
XQNx0kJubtdcFid0gD3ai9l/nL54OjUxd2GmUdM5hDVA2ODw6gPYvl6DA03qpJNt4w5QutX11dE9
hRzgCtHjii/g1nxzRC1fsEtkvhR2kO1EQ0YbbkfbUY0vZPk29FY4S6BvKijIGVceEkUA7ZZ0K+F5
bTX7GV7hovQI+0IR2ix7f3rATFTa5IAuANXmN2JA8EBqUIjjsK6ZOAfD+rCCuMpC2KSwDggv5E26
1SbToVykc8zDViWzn6g0M5nOQ6UHgiVdnrP//vPJgt4w/5RpNzuPtjkRz0aw6bSXEM+FagG7x8xY
/gcyP8ow8qRgBCxHkFVJvN6godQNYTsOLhANO3hdQMCw8AMl92bEvQFuKv0lto/kbM2E/vtU6qHM
pM+x3YkU/lGC97+Q6clbMe6q31gMuMhTUjuUErAVDT/r8YMP9tAay6dTpu3BdS2T65H/2HdPmsNS
QjZB3L+SSDcxb2wjakQIYFwtYRL3Mrmwe0mF+bD6UKoaOmdyE/6Lm63/HdxqqudwsbFY4v6IboUe
Ld/esUKZNoWEx+5lr/K8Di0jo8uLLKcbfpOreaGMNFFFljXQzhd8CC/0oEk89KUnzPW4EucpfUIJ
Tq8A/AJm266my6lmM6xNpE6pkGKWmxTFhTCBIP57lgt7c0XUbAUP52HwmBiTNcaJc/mgvh60Byyx
RgknpAN1WrelrJBuQziBljTEFvmJOqs2xqFhDCTJULm7zeSTiVD+4+vRGRkKfRfRgGo3++PIeBQa
k8YEqCkE9NhQbq9Xo85DLC9qXIHkEQnIcODNOqQDLQplIeDhlU0fgUMc6jtSnZjsA2ds5kdNBL46
QrJ6Mi5kYo0dp2v9OZPQgnY0/0AipE5TLWjfgzYkG5iT8WPOSlx/iC83Ez58aM19Q6LUGf7XjOf7
NNtkgWna9LtsdR7ww+dwI8XVwnEjGbMA/FfYsOEIyFgS2OfwgBDkTBR7JLceXJxdAL8Ptsx6Syzs
MSCps+UQu9DxOFN8PQTUkG2SwcLf/thrck6/xuhX4FBSjLAvbzdTKkk42HPs1zjJZkamKH04+UO6
BAA1SKIfzofYDLcXmuabdDeMh1LFD+/eGa0G/f4Pj+peLhkDYGoAjafhLhO89OCouVY0Y0j5norB
hZgDh2NWaaPvT/TkblohmdDVGfoNSlLVgAB0uJOctvMZH5Dnd/XnzVH1NhX/GsMHZ4G53DOO0P7k
HcH2BIIggUfai17MPM5fpoYVnRAxqbPHjgqvE53qqu11Y/EOJwUfdjm9Ig09jKV7b0boAH1gOA0C
ZrYLjPEWbTg+tdvGxguTF7CJn3qoAbnwSRZE4c6PvkD4xiBH0ENO+yHZdH4KTguoRSTOZ8OIG/aN
zO++kkQOJIiW2tu/hBvmy3u731oivLHChE5ZW10OHnb0nXOBVUZ+5g/WRBnkXQeb4pH8/xl+wRzm
YxzwSMG6Ti8TFrbPxnj2mcTTdrVAfXOryIAB2kgIERAZw7NFg0Loi1SEZzwxWC26peVUg6vOpDk5
jBXbXGFeSTeIQMGQIYxj+NOdwMeoZmYY+U1REYPs15BGdthScNbKbjNO/BFpJASF4Mw20w3SNUci
J+rKomsKaknNgVlbxbfXuF3DJFSAXKolKmW6svHdZ9YTsCqgLh2AG1CeDZQK3C5+SXBzliRLuhir
YfiX6/l+2Hs7SEg2rGEODErt6/DBxeG6AISd9bDtKBvFxVatM86oLadt6yXD1n6UYYGOcINEKzLm
1JLu5idV4yeajaAZzzghi4b3qYP9+pv1os6U8/ayPLu8ymthfchkPrgL4uWGbyzpE1yks6PHjCLb
O2YQaJHgS3tndXYurNWhSr7j1HDZJGk7kdpBTGN0st1m9M47YWt+B7/Luiz2EcnN4PJTgG19aAnp
jDvfjrVcvcLbwvWOUSRGdrFqmxNlFMDKIW1lmjkeJ8ntZeKxN+iF71RqOUqZlMItIv2xj0MBVhXm
5+wpBaWzX5smRnCjm/UkVeShiPqLeTB+LyTyrfehOpDWfBVibzb/14PYuIz6DvaTF26o72Up7kzH
VDqdWFhBrNuNlXAbCSbYKzrm+9oPTj2Tp1zLwJ7bAjgtwBOkQZegNkfXsozQq/aWuk93Raxqdnju
iJ0MhjIotPE/BpK6BtqE3tibdFL6Kyf3SoinSPCbZH7iR0FCmpxGNe1bRmWleCfTBGGEC7GN+6n2
v4hUtyHL7RTsw5ZD8UYfq2FMe7jrVJg41SaUCFG7tzOZjQVd5OeZkb1lBNqi2EEraWMH1GP9wSCw
EKB2gGMe9hFYWAprNRm1pqJbTY5NvtTI8dAC6/FZ2gH3k8e9SaAUQeowD3RpsNkxEVrAa5g+ec2O
up07toFtfUVwIKeomBdhNcsuIbG/GvzTBLkhiXjwsKyAHke8LZSBlklBz7ZbwSZ0W5mKJeCX9XEw
1yu+z2RkBS5fkVBymKgFx40JWxc3APPWPyglLjha3GlqUNxLPY9crwMtMqNLYLKTP74ZUffSsLr9
3Q6WhMR40yYudmKcsxichKMsFAFklYjr95VDsxZVmyj1Fzg+61w7Lh9vHJDPtgZXBaOygDF2OAEt
FVR9DY+BvzR9Rxp6HZyjveeHcQP9F6kk2DrMFEIGl/NOLhit7d3GjyPxdDszuw0TiJw0nZHzFs8u
Gvy7u+rBKb/gxR9/mGEC3LuonN3Sp+rZo5VWfeFPQ3qH5L+Nuow8hypLsf4rjffQtCtDga+DLlHS
x563lv6KQmeC2nv9lL21B/EGweV9sGW350wdXg05CsUMhBh8NFaAj9Shir2G7E9tSPMtWJ2NynkM
z8CMeo6NzVS8qXChsqZUUxqkMUAI7ql3D67AURSqbciaGgYjrFtpYDWczahcyRAFvpPOCrTQLbRS
Rl6FvaIXAjJE7RiGloDtRslgO//O/qvpUlwsdt2Ru5B/cmGbnttmO64nbQD6D8pl0tlb0FxR/1ID
Sn70ZdfI1IgajsNltN3iKFuxgbDAuRNfxCATZhyLp53XtBfHKD8DqvLJg3qjZzZg49JGdj/g/g9K
WGpnnS5J21TYdwzyfvXhD16Xtn1nceDQ9vBUuDhIEZ0qfG/NJ0JDLEC2aYXJzAGNyQ5Xm02uEYuX
SNrF/QVuFAkqHqkY10gHlN9wnLILiA+LHh9TaD18/yOE2cH66uCajNhl3cKsiSDicqCLt+DenHl/
bwREuPzhEn0HJ0zHj/WYXnJNB7yQZzPLogT/Bh6r61NodPyT57tAFtyqn8HUk6d8c3WYOchrgNmg
3kW9VOeKufMcjhEe/0ywCRsYkwCBzE/516xW+oiBuk/0KSRu/KLnKCr82VQH2+BlYBcq3kdeaZfl
c45dCL0sTKB+XZxm+Irx6Eofhd0a7VfnVIE51gQUintlVZCzUX1fc/ih0jR9emjVEP4CFe1d41Oc
lhjQkPW/wkOqL3s+rOtt3nXGmGxaCGrupfP1t4g4VEfN9nH/mov6DMyd+sg42Tf7ynJXfEwbnG3Q
MEUih3N1eCvmFF17ZFRzJaN1a71Bg5x4By7wZUxxza+KalVLetHXPzDoKqFcRNpbjUhMInoM3iw5
eEw42RX7+dd4zvoMJGJX4eyEFGmDEkS1SP7vjG1cNqCgzBnRqnb6WAVDgBVEdlNcdn1SOcjiE8U/
odv4Ug9N9B5lEBMFyBcRVvpnEgyySMpKUmnVv4WzwQGtDs+NGQAihBp9LcWBlDjaz/nLJS2Te/9V
3NOXJ7fgXnRIGs7+a4Wors5EwPJZzGLRrv4d6MZhEJ2guqdaoJ/2x20AsTFJd/duEwVndM1e9GTr
IcDfe7iFG58jljXesCXgg0hxAehfD6WhikqSvs4D0A3Heugu9sDwhx2Nz3gfSDFx5pnQHc+wNnde
BQXDrtjm+xyhCwnxLT2l6pzANeUp89jRiOeX1cbo+RdvH4u8s2HWiPbRTiTo7vwh2bx9zSpuDD1l
8j+gOXEOIOhJJOIMstd8MPBbtOaknMDgGUNaiTk6lrasdFx+ITs2+uofNBG4QtBd2WJ7yWN6Sdtv
rcUJWUyM2QzMTqcXsx9iS+Dts4okzMTexj+gaMEVxjhaVPVjKKpQzfGzpCRCpGLewk2Bte/y7tEJ
cq868bbJSmH91ECPDPwYAvCTvpPoWjjjO4ch5NhqfKxxaDEe4x7ZlPUCrqMl2AQF2TjyXy1B5kvp
hMUdneuuI94BaA25imYE0QIrA9rB9i7ZWg2X6bVnhxjWnbzccwStac8EiQV8g/g7AfZ7oX1GFNPI
9GkHPwJMybIHBzqlKSg/TLEvfljSMhHfQ6F8v8EA0nYumgDVvSygHgdKxyA6cm9lMQ13oLAMNnbO
dM4Xz9ruTa4MdTePET+X74FvMGAdu29U79PWQplsBq0FoAbA/Ytz5+gA/lk8AE4BgDrFzkYRUDy5
FSJ4zBjRfhPZmUtDxCQ+z6FB7ly603hiSbLOWTAS5BQn6JMcGM+tTQeU/o7Vbhj6PuusZkzLw4z5
O7m5VdM+LHTY2On27atpXWencZPvZUwcSoeNdOG0vDPhuFKKCynNqlZgf4lwrGIqiM+8Slr8Q64J
BnCryWp6LfALQCTAWfX3wUmzbaLEczdMEp5uTFq93I36bXT/jqCfm6uJRIilSsPbwfLF/oyhRyDY
+5iDE0cw+gKauPQ7hMHWwT/nZWQrfSiWkw1mKwthrzxhFNdaM+Uj3MTv8gtbU0w41+S9+hAbzHpy
Xu7otDHYyzbxHg0ivD/23m5dYyh2LT8YVjLglwOx2vVpC3b5dZpX5pYBYdBnsXjpa+jJlhCkUrU8
zU8xeem2wKapA+aRvSwmHhubrwFZDEUu6h9ajcdlcwbB8BCzZfB0OxZCW9xBP8R8Ch/CZcMnuW9l
p7U2bQ5GM5QEJBpRKY4twgJXEwEnkJTg0iAll9BY5bjEeq/F4AC4ETzvDZkiHy3D5Eo8K0GkAOfg
t56wSTmHWyxoLD4Q46e5KtBiahbpcj77yGH2YN04XNNJ4rgXfoaWszwkiRQ/CDkWn0aAc/Ng6/G0
fCg29Er2e+BoeAk9j/SoG+oGW0bFbDqQTwgl1+kOoJ7YCd26xFbKaY/0owtI/Z+5Jky71vSVNb0t
uLtwXUbmCEsv8VecJvqobTEpgHGdSyU5nYDxseLju8kS3SuxyDos8DR92iuiEq0DSLhQ48mQEaRI
rSiSC0iwk/ti74x0C7pjIIQAJby5m8VXnCIbMerzfuMHGjHUQkiWpMXgfhxEBjURWDWl287SoOK6
bVbgqiYIEs6QTF4t9kF3RXalkDIE3AfyIr60Y3LZmFmklGek8/RQ+Q4KIReQ0lYKSIVBQClQlmp/
dAou8CiYeEq1ZMOzw1HnQsK+d1AVjSGsYy0FxxXCjgMEJ+hhkGVIotwsW93J5eWdt6HMbg0QVXiQ
Wlxc8NqQW7PAdQUl/ak2uCUdli1dAQPVN6xP4Nk+z2fFpfIu+HvbaCOA/cUVHftVBwJOLtwF3UJZ
g7ZGGEQrRoEb7mBFOSe9Ed4f7hGf5A4pdktqhARNehkGigxiFJUubWtKZCZ0gzMI/2K9d7ZDaTgA
lYoaSHDTlzHi4win9iIimViAe/kk0oLgdnExNEUyOv0syRMhBrT25hBCNHqdeRM6NMztoSr2CxqV
MkjFGMFW0YO9qhYXsNsbeySH1LHEiOhc7uHKDmZH4NsN9jEVCfc+hMGuJopbLWFyN5knTxN43poq
gR5dKTXRqZKJQuT4gBVZx1CPNqM9oGiHepuSExQYFIOIWh5DOGHOjj48uSSt8wwihQug8bZJ/cix
OTBgVrY/1jbdIAgtG7D5RnqESamP6zJXy03hBfAQfsT1h0nXC3+X7JONVmuwaepK0AIZOC2D5XUo
CBGumlGPrd8k7PeWKnx2WOPMvT7FpNGNtRDwISCNRlm2prz7eZEywc1IoggaS3gNO0mAGxMKm2w3
nv2B3rDkuQoGG2AsBZfzUb6XXPdzDY8TLyjM5WBzksKXbey6Zvy55R/gYVbFfqKN9NG7mGG42cID
febovljp9sp9ekx7JRdc02+keU4RgDig5sBs+2ZV3OYY331GDJb1cQfzcR3k5zxCtaRIzE4j4dtf
Q4VRCLV9DmV36MArWHUBoUgxLo8PlUeLkM+GNNt5x6wnFVlTRlFFLcnuZtsIFAViQZV/LgXgRUZH
t/CJp+KxqGGByAhKjnFz5x4C8cSsvFuMmeg3nMFKlpvYTWbwr0UzgE99KHXBFAIIXlPilnWGEHIm
njObgVdy9+H4mwzncjX/whZjoYv4CNa6GU3tHS1/Mc3dOXnfsxdJjh+JsACoubsBfq2YK9585iMl
B8QeRG+xo3fOyZXZBSeppOTVyaLJS2TMY7+P5wq9EPJHHfDTwsqGrqz9WQl1S0t7MZOSttTDWNmq
WAQhqv77RK/8iVvMzjhBih09vC+MWMogzCFWHF5PKOgsAoab0H/cUaZ9ceQExl8/2ApkTziPyXnV
sjCKzdp/vcWXjJShL0xWwzCdmSd9J21+DOqNR3/pgP064tGuTWiSYZcMzEpBuLcxxz4yHIbxaehh
kO/Agz5CQZYpDDK7Xvi6Ytr0hKesmm9QwB5HJ8TbXb9ootOoEni9Ltb/DE17D+pEm0NthfuGqZS3
xU/2Gx5TLquCtIyhILaZoiV64Gy6i7mm+0hjyECFwXC0hbacUF2Jl6RMtKdtTof6ujqgeGHi1Lr2
Zj6YkyrmeKw5Me8WPunHIs+CBa7yvI9Fp1RL5oLzyIXaTmGLxGPHqBA5UDgooRILR5edj4n1B5kT
Ics8m1eGUiWJSYIyWrFE1h+etCBOPeKyRAz2yizb5Lu87UtCB/2XNxLjaZWbg6pH3uHEahHOHy0o
Cn8jkhWMIaolfNwZICqfkReemVCC3STrU/4rHnGsXKvX3wSHnHH0xAOB4Nh3WOUyxX59z88p+quZ
0zZwm5fb9sXeX8Qyu1zuHMAZA4ew+w4PMR/Kl+hGCU4lgG+2atfcgh1vLB65Xfop3b7cmuKL46xw
/qm3K+zqG+B+/6yUC1rHYgCLu3koIwUkkY2iKRxxyNZcRwZg8MMGOssW8UHCHT8gjkCMIH0zq4pP
6TVhfGJOw3ORf5/Uz/CDyYSJRrBBdQY0otD6SAw/jd7AhWQfPEmiN/xg+YAAmpcRcZ7UCECKtOmD
bh//OxBO4sWLvKucQov+90PEXl4SkmMhs+ZtpU8CNqULyMnJnD746/61oPgfKclO4vC22MTEl4oA
pAx0AqeeySMQA76mrRH2PtZUJ2oe8me8O5utUc3Sm7/yq70hjR81i/fghUc4vszYYQgg3iKnxI+C
rA8rZvG8PnsV0fgyB0RxWTAE7JFaylCaY7j1th5nNcsQ53VuyPff6mEO2mbDHLSe3SZaH1wmYRxX
7TUDrpsgeO7DY+x28US79RZIQ6RIeGJS4Ah4LFWGan9NDTaJ02NVykLoLbkVsuKa/edUuxgf8E73
8bLhw2fEnWty8mF/QvUGUm2NNNY6oyK+noI/wKATNiJlvFhE8thlpFrCAVUBmh3Esp21eedWMhlp
aYr5Pccov40qnr8Nt0k4fPD3iBNnIgeuI4gFmXd49W9/GGsKMLmHFTbEqP0XZjEULvL+X+ohrkFl
cLAOGIOKspC5QsTbx6BCEYGSIzpZPZuIK2R6FK2Eo449PaYbtwMbvsXy5Q6Ed3bGMZXlQP2CV+iZ
eZjiAQsqwSnyb03i2cwyXXyJkqLyaVicKo6MEJCQ1vYVlCoXhrXlSzo5X7poYwdi3c45B1DemVXR
tXKvSACOhcCqSZZYCK8YRiFrEiYeC1PeiBIvloOKjOEXa7oun56JH5wgfIURBGwCtgLVB3aOkZSs
Ek/5O8PmnaV6AH3lg9BtIZ7UKzwX3a578a8D+X/xCpf5SKThEiiw1v79H+G4ifv8mzqXoRc3uk2J
yh3lnmmM2/hMmYVMKG+6jMSwJWxvMasGOb7ahUy+uvcTEvunU3h/HrouUTFw/rrvgkGCKoeBKLwY
PwjkzLlB2+1L88PUU46a6BYhV3BuESarfE1GATB+0xSNC9b6zjZBJ8bkFJMTIMDpCwPXHnPOOS5l
QANnrX+ZVgNcTq+IdIcnn1/sAQI/MZMORakCXUug/eeiLx7cLbboosuDl83WItLK77DOCd7yGEjY
agbyFsW/k5y7Ig80x5oVKANySM781FyWXzNA4PMjKQpj+UHb/c1xjprkN45LbDPAkXgmCMaYxlLA
mKaRwZlIxkamR0+iX7BuC9QlOMqwgzgGWASWxuBZ+X2Bt7YhrxKPbREIyTX8HLcNUcNwjlpEGHfn
SviSS5guFoz0479FNJVlPsWXn98JrWBvrIltyhWWU0q3Ep9mWWWAWXIDrCkDURtGyV8H5fQ3z1bi
MstCNgPp69dMeL7UedMFM25FzcXn/t0fLgADMJRqG7YMxCH6BXu7YJIy216UjbJiuXa+XWYWcKFc
bpHQG+LveUte/v+/igKX7MJLikIksFz5wfr9DPb2wS/yAq0cS4t4wM/28v/G1lr5v8fEOEPiBB+G
yQpWxyWxkJhgFyzy3xPkJy/sL/mIfLtdFIWsHZmPsPF5mM6WhEb+hj/Loy14V6bRgoOwYWUe0O+D
SOIlc3t+n5oxPF7yfx/+T17035e7sbx17jGFmlezXv6WOQgbH7pIIi7gw+jg321p/j4ZD3rBTZF7
J2LCrclGQNXDGHTGnKCZIgzSqJGJcSwthlz8pElvvOUKFtCC8Ph7L+IxEVOu9Gg+kgMNGxErga9f
eCXXzm1IjnZxck+kekzZsJkEcCcGELXDBUox/zPiScsqkrXEBLrpVNIJzPhbvxUik1xIGGVZyK6p
PbElf/C7vIDzhT3EgikTwHc7sqPyB3PoFLEm3nsNMmfAkyn8s2gaJQQmGUzZ47B+cW5OuyTgHU4B
mTEGh282hKBCnS2SfSHSUZ6O6I8A3Bkb/PivSDd6nBA3n+ocJdzGv0S9HObyeBbekOyii6AZEDVA
qNLN8AtuQpc90unVOHfEorGaHxeNVGUTC2P4lXatTq4XnU2/ctVoj+LC+2Zt88qcD4wGCf9gx672
wlWQH0J3qlCs/ma4GbbSF0qYYRXM6gzcEnYYelyVzg/5HnEJNW96+EMbajfmEvY2vj7p8rMrmAjN
KZS64LEA9tQmzaYl5oVv3O369UImL6quPNMTZvh/kobrE69gzOHfeSwzlou29YlFCoYBtDkrZiHD
aO3af/idCC6ts0RuKjM4kEejICsD8mAow09fWht4Nl3pUirhEThFOpXgAQZwA0UBeQubUeJU166K
D4PscTyNZCeRtciWxfHXkmxJhIEyCIEalSwVWQ39ZipnHhyRRR6mnkleKusIGSezGBqk6h1yCdYf
217izMegapJdxixIBJHGJIQCRXvJevjK/OyeQn3AEFvkxOKp83D1lJ3gyW3YJvwZ9YnCYHJmZiWb
4XEs8xj1yYGOMvpFPLqZes85wbfkTLJEoXkyTjgL3BjucokYAH9MTtk9x9LHe8ZdshF0idmWaz65
X0Z2cFFIVh9MvnN6wSu+5bf8wLCnbnC1awZxdJBLymFCruXO1rc7h+c+lZsxfaJLFcWq3OtVACDi
ftASjGQ2iZzmsszlgJFGvZCRcHsn6SYktzN69jKkYhZJ3tN23uThb76HwUD69Epe/WF2B/JY+5Cd
B+hAx+cB5uPm0bwyekFKBXlblXP/wPgkSlUKvV3cKa/sWf+1Fgi74Utzagdt+yV6+m7SJlsleRVL
e7CGxlyY90x5wVI5voya5S5mQupujhgrqUtgg95ATeT0EIAPydQHSKSyQVqFJSJ0Xd6K4gHeGjyP
DDhPFoUouVBpswJYLKwgOWVkRSkcbpJXEZCsOxJL4hrml9gn4YG86GJOGt/ZbOSx1mNrXxGY0wdG
41Sxm1sIkDbDf9O+XvBMmG55XGCbLmoBtry+qmV+cTNmtOyBs7hj3fBxRqyI4IBv6Ma62Ywrxoh2
443TixXolGpOzP57L9CoY7uQ64gnWUIu3NZ6PEtpQlDa+t8AnhP0V075yeHl7Tli/nLHsWi+oNAY
SKG3Fp81TMTsKy0a37fmYeh4SKOE/SCHColMH00sqczJWiQcrnJPNsFUkhKZQd0m7i5ItG7YzouZ
RIXCg/1BRvlvYoLsLKDl30ybFnFU/JcbvkAn9zUi5UzsFHk0Fj1ZytcpMl/RlYPOnj1sgrm2phGd
MQqjw0I5gDUkIvG26ApcAEO+zWaDK5atpSJL9zybgWZhZJte4XmO52ALbDqpQ/bjcQD/O7dk1ptU
/nIS/hFf6dVUY4Xtt7Gef16xuBvTFu3SVCbDie0pYQWxECcR4UwgBGZo48EnyZuMnpUk7+7UgHmE
hcWLDnvDeuKZWBsHbgwt4m/A4ifh/EEtDJpl/BuZ0S4grZHC9xCd8dfmq2f7Qk1ysgqPDG2H0hq7
LMdh3ogtMzuJUOgchPaZCXADZ9aSK7fzpJhyPH77dYD2X2rHBiSGE4zPE0j7A6y7Odh8vZd/YdMR
RDuDhvMdQEPRotlU6/S3LD8HULG5ZAQztabCVsBSAHNTGJBEzEzLerA6eoPHslrCsMR34PFwvsmj
HN3BFzPGRUak4OFn2IALCPVo8BleB/cItTT3xsUrBaP/SyQGEb0ceXPIbDPjwL8zm20SPMb1GJ8I
ThC04ExE0FMGQ1gvShPEJf8j6bx2G1eCIPpFApTDK8MwK1BUfBGsnHP++j2lxQJ7fdc2RQ5nOlRX
V++Cm3mNaDSh1YLj9RgVmtXgqhcAyY3ZAv5nfvXv/j2iFd1c7MVixkFgKTYWHD5om15Kzw15tcza
rgntwaM/0mX6HBVHZ0uRBmr5b69prBRt7Bs6XxXfouzAplemwk5+Iltys17eVJaQCR7APQ/sBp2r
0E4tEMNmwaEpWnNXmZaaflyyd5BK9v9JTgNAp5B9yXNfVIjnNFIvz9lvTpLYBhQ9VlUrkZ4AiK6m
Z6AI4Wn46gqiaNlb/dVawnzHNK10v63jDPWH+BhL6uNqzuD98OAaWS2GUvTjTOVov9rGaNx3i2Q3
+I/oGU3ayFsy/EtzKq4D4jNznR5IWE6LHSj/CErNBFIWdq3mI/pSucGKumCTDT0MPP0GFXLMw5/Y
AjSl9qXXYIgtGbGlfuNa67HUjD/ufvO36W/6243YxdfhakmdopStAzSUyh3cwYpabLfQeiNokhSC
Yvptn+hpZegHYwxY8SW7CByyh5BSfB8C6gJulTuUuL5MApgg0vBDTDrgrURVxARMK2TG1MujITx6
EPvTbk+BGYVuRDt8YqEnDQiY3cY1KqXb6QdYn431GVXnk+wcVdJiu4y90LY8ty5USQf5BTPBEWRX
P2jESEWOPvyhhZJEIVJSLagybh3Ik8gmZCwUFiGdYQesVTrvRJEQjW3GqAhgGpwKrqMOVrueP4H1
3qB5nPMmAg1gtYozr8EqRckAhHZYGDJMF5nwbq2lats2EDmM47kOcv7NpXmCckc0p9cYUSrmjNNw
Gz+YVqoCD4WWQLxwGgzb50JEj2FlNHHnczheJ0aarmPYja7Q/5/kFDRF9zu/EN21v13I0oxAVbkW
YuiK0tp8HoH8kXnLVzIODKNNGBZumQtIfQE/uo8niXBpbQR6V2L9KR7bst0agVYksjghIHCea5SW
lg0YFY8hQIOcOyIBZiylHOehQ6rMgjJv2tNPCk4F06zajKOekqW0G9Bc7+HNUGpPnlDJb7QjweZl
SoUFjLu3sMBkJnmOftVh7rXnSQIGGVD+HY0KNFJ3v1GZb0svcovnSKHV5smbiPMHix+vtvgisALp
dk9i2ZZH16g2YYzpfbpL1k6Bc06kTvSTT/QQDDnFxa6dljdBqAKC/5VYD2zkwwBpquYRiijM1w7q
8U5+mACIKiF1EFKrRTqDiUtpefPjfxTgTZd5ADUtSYlSPdCMFzEzsZXpBmgSRkBAoBnXKs6Y1MCQ
69km0G9Imx7x3yAHnWUF+LW80V/xIE9HgcPm1+s/wjPDrHeKsM10nBnP8mgDjivj0viLF/yGtBby
ifzEIVkBYMDD+bl4sCKgDyQ8nC0cfqRtmOA2IFpsfppSDng1laiPEwdogfrF5ScklxiCbQTIPdfV
PPJcn15BzGar2BG6rNmmCRuUgJoMGZFkAWs4Bdwb733FHbbdsDrY06+/a/eA4Lixdkqq6cVx868c
/z2go6C5iuwI/HqacWLEGs07PMPy2YPFqeLEhlSbqGSu+IDZlu5NhPTRSPkw0UnT6hGeQpJJ2IiC
tyoYqKJbTh/nDIkmaFJM/ySCpO07U+a6xZOfeH91p3KwFKwBBLJHcMTIoCxYN4bfOI8jfTILjF9r
in1gMB+xoIbhbp3P4hBOp/8RDumbqFYiDXVdEvdEgIKox4FLQr0hHv5ai9so332Tpx3sDCoW+jze
g6HVAs4pZg6kc/ryqTRGwyhJWkQPeEQhXqACLbAFA3UC5gUNjUsIguLBwDl2PghuSgeeYt9nhQ2A
7Bx9CHdVdYZwT/TAiNC+hnhThGNkhuRwvDUF3iKsPzqJf99Qu9qaqU0q5UMhrCNdVMQeaPTdHaRd
o5lyjA5H5M3NU6uXPcBOxBpGQjyQVntwqOHyTXpf6ltX50OuRqewwThhuqr0D28ZX5IziB6QycH8
hBD8sl60wtddKYhCZ2MEhER94FJ3Ja6LzAAtxcw7+Xh6pFO0G5yiWjaByb71bpH+iIwhFVwoLMnD
n6T4dXjkb1J8JIZq87qIkVitn13Ed1YZjag7EhVxvzP1ho00IqXs8FHDYpaA/oWwi4H7/U2whWKz
j8sd+NGminiKdh8tNQRCEF7X8XGY96DQwlqVzSW58CORHO6AUaXWE34uatYeyQZEaQmSaNXRKreq
QPQK2G4UxB3q384cFoARaoAl5nfVTK3v6/+iYb65j/vU4d1qD70z9U2TC887yHMqjUFyzOZNY775
ReyWTRT3S5B+8QeqE9sAUSku6UQIj0HgsJiLcHL7Qwe1daFj40StdbzSqzrP+VU0vjgdcG9VHVKp
R1gb+SUTfyiyNGA8KzmWn5sKYgOlgwXZVvLX+MXo9CGp91HEDMm4sTPYSSowCLGvU9tZzyFNU7Ga
eFijqNwHywSnGw9V7Xccg9RUzfaIun/go0IzxewYcUZV70GONGVwmj1AogSTT4HOz10CXKwXf/+q
moWI2HN82zFmHdUjxq0gb/WraOVtpPnIn4bQI1998t/42SI+R+EHywpYxW3ICQLx6cA2MNX0zTnv
wVYxgZURquZAdXEyoDLM8e1Rr3Tvg3tUwIbhVMC4OPpKRk6YiDcFiIOLumoXdRuH+Jc4TEJplWYx
EHeMCKInHd6dN4FdRyJZzEoketLkZQFmxQcdS/i9M8SzBaGLWl3nIJEAljK5DB+ruStcBIRbC61q
ApIZdjBu75VK5nBpwnvbCralb0Yq6a86yAp5yFrx+7ONfRoW53dK1Vgo/B8Dv/ADLaq8HtpzhNQC
RwEOIiHvMK0J0ZEN8o9dSf8pa6cnzTpTtWGsdbQGn3tw5RJJgKEqyDC2bfc03nYZSxtVEa1ox2EP
gQvLxfk0XDCOasC0MYL0piv9akddphJn6dbtPoIfdW6dQbMLxNyxo7gOZJlqUXGxYRx31fk/L2c0
IsznS7eHsKgihA898bQHs8qapEvi9CLG6SNO0M2HeAIuU4rfHIUHJkE1yhd5J2Z7RBzCWwOxjQAh
WaJ6e5O0Z7LUObdGf04FpUwahWdwR4XPgEVzVxt7RQCyYbbu19c7ob5DXv+0X/TIoL+BkhwClRZZ
J1ex25pHEENGNhf8Ez6RQr+E2dTlcMdowDEBJYck8kBxhIE47ntUTO6jag+jATmCNgcnmVAvTN8C
auj6XjUhhS0b8oc2KoBGHWfyGzRtmEMXHUm4N2LboBYnkKsLoQNezGNQTyvtB/3zRxpwaMuAWlmG
UrVOtvzZmEmT32Lk1Bc3KRfx5ejA6fuOaC2PCBVLATw8vI94SYrKr07UO43QP16iY9H/38xRk1CZ
2EAEMvC2GAM96ZGxwHVAxIwTvZRSoWgTqLzAahA14+XlGQIL6AsudOmUSEIwFiB0mmMr57VNKu3a
qN5UOy1NA7iyCQydH0gr68J4WLvYz2H7MLrYuZo1nR7No0dNn4CdmkK/MVTwXYZ3AYLHxclZwkq3
0jqSchEm9Du0vNlztXKfsWw064n8f6dJj7w7eAJ2IcNypB2FSXT0Uw6TJ4a3T7ONde19LDrd6XBA
tbxLuxNvEv+EG3vLr3UI5S2EDhp0+6N8hFtSV3Adb3TlPUo9SGw54m7UlhEdHovJD2PRX48LL9xX
BULsUvx+VGYTMTdy9PiXyZ54FWt8HQxGyI2oHDFrBSl0PkVCCyswzfkv223Cy0RoFXGFKgozlXbd
3QBKOeRDOJ3BG5YtgnmQYw902pED+HlrKbkaWNcr+NfcMuRZiezkAsmg5IKPj54+X0niYctmW4/X
4YOxROa6qMKGRHNXa7IPv70/VN9d9CD4JRISceekT6K3RkDiqyeWngS1o10iEdNuIeS05sVnz+Mv
GkxRfppNny4XSPXgRS8XcqdZDyVRF3wDLE2P1MI/tytmE11QF2NUMvDmxr9ClthFNYpXQW5DRRn2
BXNgT+nLk7N6w0goxDuGbzdkzb0SYqKVeBXBrqF8rNTl0Xm2392d6pUh4A/cF0V1N2Yg1qJ8rxJT
PCJVZjzto9+YjVWrUK1PUm0FfCXkfwhrHOUf2wcGHRpon2WZHdIkjYY9xBwIgOzu6+DtY9K+kpiH
x+zULMKPwrZYX3RFPxT6azQQN8TpfQ9zBXlGDcwFDcvrYnWP6avs5J+UKcHJA41Z0so+LQq7/hp0
AgBC9uLjHuFXFD98xjneXfB7ZMosJCKv5gzPE7qCATgFp1j5F3RsoUahowHLiCqES+dQVk5KXWho
GgVP6xwNcT8m66xGEA3FuuZTW4G1M7mkxXObmcwMenKqFfNG6pGA6BHC+KrZd1RIyu695leQB2XP
l9FBMrU1wgGomLu5E0679PDqdKdZ9ZfTWDvl3ofmAazVzrtCpLq4N2QQVvaTTkeUJrq5Z/9Oflx3
ipv2s5JQzK/cm4XjDwE64JLLOY37tKvt4xRw3WkAGVXnXwDDbJLlR2/O/xvp0Xrw9In0n4N1N5e+
6YSnE3SsKu6uU4peScV/JDWaMXF1MAeOXTJF+w6YFxhr0PYm8YwsQFM5Z+RTG2IBgbTAWviDO3UX
zcAswyakWkf1ht5EUrebYX8FyilUw7vYmUqLALjl4Ls25QwsbEumkGvik8vdT0saHFcX57aPNvno
DqYMwidKOb7tiNNHrb85MdJIreGGbo6E0JqDmRQEpWNa2Xv0tcoNLva4IaYKyx9Cd9Vt1wOVeBuq
QFdfRClonI7KW+9+BwlCeK/gZxMqK6P316EG0bslrP8Wd94YXOHkY6k/C7IlSA2oV//iMSIisuhK
U/U/pctr50zfSpO7YMb9nxA63RaaJgeMCmoeZHGFDlJM8SNeM5yI0QSrgCby9GkRfUyc8rwGU76U
FK5M3LEYvHqzFrzYHugh2KDtzdpk+KsERVkQnjJPQ7kacR7Guk4YZ19cvHpy2yvSKEI01sd9jDZ2
KdG0jUMwmA0G9IIgsLdp0+HxVwjbd2sA0opGz6hMeqYgkxt5W1RNsS0Vq7D+ZXLkpzD90cQ6YtCX
G4TI4Ed4BdwN6rZgqO1N7zy9D6hojaSTKTgNIsIHl9QWbj8x2+UAy2un/xNCqAOEN4oRQfxVKGJW
Hdd7d74AAlWH6y5q7jctIz4GZw10Y6AsGD2HnTcjkHqZwdl/p6u4RObL3LS/y8vKoT42ox3UHOKb
I9Akt1h520HNPbBrAP3jWTFg3MMkq2bs4G/TckPqoZ7rBS2wPCpcK/bXZK4YtY4oEld1nxB+6JU+
8wqLhK+KcT9txkMPc3+V5IpqRimdmD0NzZbL+p0gKxUYBDJpEYwikdS/u8wYurrr5hP1r71gDHpK
0MegZ3729UH6hYa9nfqHGQIMfyXr2GaYKaoxD5cOvGOg5i9opR/qccpE2IdobE6nZirqQ0C5mqIe
arMt8FfJ5MIFcJ+wDVDIdoruvZWRKU9bxLGELUwLwuuvNMwasklIIwLZkgzbYwkISQYMRlmmKRc6
J+HEhwSHOgcxjgS2aKpApreqZjGA0Q9xRhUGQwnVyeTgi6z2hMH1xTjSd+Wgr0ALXa/Uom/NqRBM
eUDCMaQGCWXRTYBt7pOlabhcf81T+Qfo7ojcXv0HHoKnGDt6VnE8xGeoJtSOAV0ztuSOVyOER/s7
xXpkPxRChf5qIGjtXbco3BC7e7fkSK8bxzPcddamMKhNnMK0EJ2SI7sZuRC+w1X2iMPekn3rSHHw
1EH/lX9D+5EUStu3ERV7tIFQ24UyVMCJigFTi0SKhB0gQ/JGj97mf8BQrGCxYWSdSiNYtCa6KxNH
9SlElhEP8NA18QYIBCMAQjvtpseB/iEqr/aAXOUIPAU1K4wBquhOZiQz84EdOui9cut5RRLrzXy2
m6QIZjUEuApSyHD+0MYAIyr6953101Gx677kVC6IAAC6oadjMV0EaciwxG8cgiN8z0eTPcOtL/gA
DAHKgCO+x+zRbsN7xOiDVLsVgg/x+/NEknc1JCAlvqyTOxR77/hINQermRawVfnu05Z+HDfjUqaj
xsSU9ATioFL6fQxGMIw6ExeUFsC7GxHLkpR/GN37AxY4WDhxlQuUov+acbk1qBasJugR+ZlqGB7C
Xgx3oe/oFCMWwDoBBL7QR/oiWWeuVpPiM+JfiNrUHS9tP0xARZgB9QkoAtubTd4Ergd4gtHIGRlv
YQiWjOi1dXTLv5w4WFp1rwLOU0Pd2yKK2MCKTCY/MiIb8MTNvkFKnjOxnVd/YMSrpZQZJdMsaEfV
PRWA+ZtCkECeHO0vmnlARYKIsqOkDtHIrkCpCv3mourn4ijHKZN4aaO7hQ9Y4euIH7hFSlaoFDj5
5n/JSFH56Q3zlmv3/LaZBHswEIxXhq8Q+UC0aynA63S3HGT9lxgOq/OL/1tv8/8h7gEQh4IlmNKs
jIr6FeqDoBNiU8JTS2VokqJLRL8PKrP/VkQMuivlTMo+U8Dc4jJPrsibC/M/pExA3R47oiIxy/p1
RGgYE6WJ133gehCwqIj/Z7HBS/rxYVkjEhCQSBWWpSkgrqghdc6mvw8R4sKBH4Lok1ooJ2D5W4jP
CUSk5guyXWwjPIarOCKoQ5mYOAZwwp39DhW4Q4j7xBAILHx04DAS0ALtnAMhN1NAkaCV8GXV4okg
yFwsKJsvyNJq/ykYyDEfcC1ImxSwElCniLZm3suaLt/d3epXJcGIXABtF2pbUSZEHjS89H93TerH
mwNgVHeU4+yzQ1q0damE6Ngk5wC+2iO92a3gGYn385+LAVIjNHSqoij0H5xvBjZy8lLqsW7qlbF2
5TYngdpfkjFDPRUegzOjtBek+iUKVPwiuXfUiBrwIGU3SRT4ewpfQ98VManu5Ch7w29D7rJqvZdv
EnqWs2Rt8NTr1hfLeOjswt341Knx9Q2mMb3TNTqYgFzrEOtEryRwjlgz1PvE6qkxd7gSzCWyU06J
nXC/pk9Lu/2iUI39hhsJzsZu9KM+zx8Qk8qtesFYDHCqwtSTGwAZDffzTBWHi6IvlvnaHr9hNIwn
cGfzf5fmub2KTJZ6tSaO13KlfcJVEWFFMQb/jmnVPMFOB+EVPhCVu/efFd8pPewWUErqEFNWgQQP
r67gkapFAOY2B3EbM6zIr8Tc+VMCLu20YLkqLaaidaOo9WHLj+8Be3pIoRhZMrb8eJzA0U+Y2Y4T
evuNVP/NDLga/Ai43DoMKyzKm4IXkxIqQ54DUg5FnfQeYdnWjpDz8Yv2infMC6JkEGTbLmRXQ9Xd
YnPumq17WxUz6NxBQ6zCcXbyQAENtKUAvshFQKPKaU+qAJIeuNUQw/7l9ZUGCRbtD/R10GFGE0n4
pqfnVzmP8oi2+F2N7sJeMJBKae+6TJelOtqZYxVFHQBxUg1gW8R18eJFnPo50MFYpcqiKrMrjVBg
nHlgD8HfKoatBAQrlyafNxxZxgxAZ5cT/wES9FiyM6noZ7km67C2sSjMD2TJFwvcHkJHTVRirQVE
LEoEzVxK0I17Yblei3v3Ms6xGTcdwYl7uHE1H2rFJpqiOIEURoG0sUHJEbiV9f2CZE/++vuYFqci
Org76iDYUThneYz0c+XeV4QmZ6eYXEE4ONv4iATTUpjCUjyS0W6sunBcIhoZixpc//98oD21ViXi
ZcZu/JAVGTFVA5BWZ+VRBseIoMeWdzc++fZx9Eg3UQYMyFamc4FsYTsU7fPOUO05YQR5OgNAvvE9
uNGgYZ0B3ojh0FBXpQ3ninM+KXX5cRjF5yIbhHQaM1gqeDWfXVwjRO1bnpO+H2m6wSGVmaMBg50x
hkVPHPvo/C62ciEWUNlpHVWg23iiyYi2hVlQHXc6FgQt97cW6UgUlcm4CMjPLGaeUcR/mpgs8lVV
bPNMUbnGF6KKQA9dX+IpUy2Uqt/PEq2X2yIOP+pEc/Txumwqs7c7c/iAD5c+w5VSK44jp54nhEfJ
rWqzrGju4YThQ1Y+nN1pgTdJj8zb/6IguvAqrrdaVNL0GBFLMS3DvVKJ3HlH+sj0ZA4pquI+sEgq
1tA6A04R15Axo72G8nixB/d3RYhMZd+H/gNBAxYaRKMpaO3GFGhwG8kuNWxFXGsUiDu1ngaFjgud
2SzlXlOLnu3icNvcZIrrm5IL/qv06v4ZgSgKLh+rW7HLYNQaM9qG4Kz/KFD5mOqQnnriF3BpZBkp
FJK8MWGXOdq3eESBD0Ewsga64RFUAJf1tv0V2QLD+9xS0jg6dSZNBWU6eApervNyEOqyC4xXfPZH
X7tWQd7pEbh/gN4ntJ0+DYsw6DzI2TNS8HCG9F/VOfvkj4Sk5J9S0jsd7ba4ViJERnWIWW6bSuzE
F8mVdWzya+9wpjjOTD+ufOM5+sYvCDVu/UYHzYr2A8RyI+InMXeiCrBehtWg7kKcs3YlaCMNG0R0
VDkPijj8k1to10GEdOY4cIR4qiSv0srwhIa1L5ZD8X8YYpV7or9W20Rx1pGUcMJLzaY085iCk6wz
zXda0vZq7QLFv09PWr64opNLRx2hQrEfOZ2wu/WBnYHnkmV4a7+xLmu/tzGIOKoXQ80WO/eT7Pzp
ORvTJg+LiJZD+8BtAWCu0GO8MW4wP8t19n2SNKQPn2B9TJ2MSu2tSxn70dp1z71tDy/3phWOpuGA
pONct3LpzjVQDgklIJ43mi0U6wi8Phy0FvEnPjvNssSnnAFKOZ8zpUQiFJ0eWu+d4SRU7DPvoAJe
hSRvHWnLVxxBUwXGGeYmDQNDGLmQTxgOLLz0a9ZtVpTT9p+xkIynGz5iEqdPZwrTi0ydkPc3YKRi
OeL0nuyaCjdw+/HhcDWwa7hi8dt1eiAE0PxEwwzkztYUsiXVhumQlc17w4RDBSuzHmwW2Gjb825m
ViMIqzptEgjltIzEwFERX5FwriwASniexGmnl+VV9Maxs3Jb4qkSZdEDCYVNYvcQuUq/opLGXrQS
59P5lf0gwhEoEfagNzzY/lHWV94k/jU+czxsdMtsGbrECoQMcrw3RgngDIYKfP6DyRJceYX18d1U
e7ilXX9Ivkws5ARoHqtAlZHqMVFo+zO/D3gYBXZ5jkYaosN9VvcmHQKBmah6Ki1yx2PSCFE44AL6
8mSyyNOyXeOi4Pds0RvPv6sotNSDFkMyHaqmGRWLlT+tMbbhx4ViPoLyj1zrigsvh5MOkOaDcUpU
5Ej28+HxRhPjC5CbIwQTE06UlMCCTj9a0S/2Hg7h3AbegLO+WARTCNm8ohdnIN8ZJuOglQLmwAIJ
cr122/LSVsCq0yykpjX6xv5w3tSO4XkOW0WX29ih5qIlqxB9nTZ2/UDY8biZO21xv5X8U1OmiqOH
v5ImVf1n1H1shyLFbxsKpIbjahcUaOS9SW8LwY6UidPhMH2H0IeuyjiXgA+qvIrwM1WRid25Md4Q
B/JNikk5ObmrZcPvH2MSfVGfj1Sf18GEMWof6u6qZ+RoEac1mXb00ojCMeVj7Eaji/q5t4ZM5FQo
8MfUo5/UpijIFPE6pa4uBdwsnitySw0as52E8A1Ayk1aASzkZn1rwdJT+k6tc+WySacoLQyuXXaH
qS43aYGOcGQg/HxMjixx8HWYQzv2gbFnLgO6EPV0vyAcFXo/3zHodmfHVvOWTVCfCxG5JENDM7qF
6hiSH/fx2rpkJbRQdiNNanhFiBJf7d7oY5ph1X+1Kja/4jHmc2UjMZI3T83Gdq94nBt0YKMRs03U
/Uoos5DyzfukKErWhJG4nVv0mJZYOyoQVg+F2SuCU5KyUj3xb81cCp9wrxFszM5o4Pe+YiHZAL/E
TLgiU5Gl5Yk0IpZ1dAg0fFsSRqBjFc8d9f707MwHbL/ult99tE6mjgIoV0WDxlo+qal038yzdZjL
1m200Xln7ES3K/nMa4WRCYw0HUFSIlAPQ/5p8cpJscWn/Y9Gcrt7DfWxSNJwsWvHrVvtWgITpuBW
+RH++LnRJJW0b/9lY7mIcD7Y2QY7SudTdI0PKBWTRSWKC/eHipd7oTAutEwNMI8O8IJ5EsuqJZJK
B7lfMqZtnF6EN4UBgo/xzXYgDlCFZZQlejVnZpETrzh3+3y1mbq+IF4erUNGzHlST86h5dUNwSTi
ESomp2CTvalaOB8JUzks/sfatO6os9xxUogPoiq2R4JPqaNAARHRbgg1UO68Upg1xRQkjEreHgnl
DzY6XnsdGGsuKZVmGDtV88eifMwbEPGKenmx+2Ckl8rip6C8N6PmX3iEWvF1V0zXXfuIbGV1c2sf
ODcIfQGjC0FB5AddXasNQj4ji8pnxRghGm6U571QJdiSC1BcdXCH1Hn/6lHV/L7PjGuEuDULgzeF
FFf37y/sMc2aty2BmtcgF2y6yw4DPPskjCQlP+JEhRQkekGcfdngQCX6/M8UTBE8QJQACQNm4FGi
0+DiK6PTQlF32FKmyfRFh3mbefMiVQPEFTLGoPdRGP4VmW8iQtSdqhy7m1k0OSRj6ivWWuNgqNvS
LE+cyz+Lx533jyitoudZ9c7ghoYHJXI4WoixqXSLA0XNgaUhhRdWQ04v5cIPJ4PZQprhWTff/iND
TvOmLAXN1knEoWx4wE5dLs8HdBB8EBeTZKLI+IWyVx/fwlKAgHNwINGMLia83biYVHVKHGTeIZDd
NT20ywYhTXMn2tiHRcYeHzUKHSWHarRzCmWGatkbo31YGZHpfrxC8EkflBh6iH1Q9WX6zuCMROmy
31e+SUs7ATS717EZWOkAxSkh9pdrFivP4efFuhQ1dVIpbnY5ckeGuqK9hrqiDahEWQIX1arT8Dve
8jIKC4podYvJkMyMOdsUdNcutCSVbR8R044luSXFXKRHGQZdcmU+ioDLzrP/7V9Z+h5zrdd+CTmo
KjPT2YIh2qsg4+xkxtj4WFIb8i5jYrcdHsXP66V1fW2ojbkzO/1KyTTP3V5Ypz9MF07Jwaj99hs3
Cx6WC/Yeek/sUNQuXv7yQ48RYVmC8joP+xvDc/S6zF33uftPxLOjIseuYbIoChzowSNPu7dDbJ4b
rpEwhVmKtHYnYmIgj9YnqATXpSRbd6N8iv9g2SPq1M6vc4IZbOxlGj8lwIFon8/rOtvwDcY3rPmj
XUge3XwdmToIEN1egZnub5pbeLvIL1WYDu8eaDQ48aOMaQ0hNYZYCGXlHjp0xQFa7bLb4VWWUjJ4
88OgjiV4lfxae92bNC/T082uIDlK7ftW0HfQ18cSH2YfNLN46QhKPT0mzn+YunukNH/3qnB97DVq
VSjYx1vciev+2YztvtogiRCpKIzDCv8BlSrhQyPmICiEZpdYlXm+iX7H/DFY1S2Ep8Ow+xhw4ozP
IUHLNGFQJ4JqmC0EPh42YxMp4xlSg2iJD7jbK4hYve7FXO1LK6ybEPHo8IADeScob63EgHQ1o1p6
qAssUHRABJfXWucWyChemmPCIb8g/oSqvhwXKtQcGv+4w5txk4t1WGuLPPOuYGDnK+5ug0RfGX3F
AGYg+x2SXGVEBH9csMdxg/DtcLxgqrxrZFEC1GEgyoGgskF96n4uukkTlgS5vbW3ZmgkujLFpBGf
kJzKGSnZqL9tHYtADB2030d/9YENQVIfqNwmIAFGgfj3g89jxtfahLl0aTh9yIKzvuoeK2alO5Ui
mEk5edEdd/E7/4kR4gXwdCzya1ALSpz/fi7aDJwLs8bRprI6RWDh3fKpmjh2h41jw73WDE2Cge+Q
onk+vG7gL9c7gO0Hy4zHBMouveeAOXTAP2kDqKGOpKRByjIw+jCIyteIYARHHyBiE3cBSnSqAj4k
sUk5iFnAd0o8jsT17uL6M6c0GKLU796Wb1PukPtzO/1CwEFa/X3QKiBSN59l0qcE0IyATkQoLId7
FNqakL+ZXpYAJDI+t4XsqdRp6/Z3VDrzQrTbMQzaybn2Uj1uy05HlL8L5D/IN210D5vAfXhZfymu
BZsHfgzkwv6Fo7KaRvmOA99kayO3SftiOayi1jTs3w0UnwYarB1Ef+hTZ4iOx6knwCWnaNEe3BbH
7OpalHhpmoBTBGotNVbMAW/IJUKFxBcqJGU+rxuVWiRkzDEfwk616NprVUluk6Qv6gnpTUKknzCy
2o9QgRiSPABwgUZaKFVb5CHUn1UybxkyY8dQl1aXETkJcTNCC+yMYN/WbD6Sb5shF+eYWgqKoliJ
0XzZ55eSJLNmQWpYZ6Qd+sUlP8sbhRH8CbGu9MlgzMSbgTbk4KfA+xlQaqZE/eofVhPZUJ/NjkEg
iT81Zgyh2N0anil0ENyDjht1HoPvIDeChAVEQYf7QZsR9jNN04ByEKgtYguXJ+e6FF82duqRIcpv
ly0XgxvP1qSOYDBb0yrFYzUSTjw6vemeoEcREQPqMJ2axXZ+MR096fvcNfh5h6CWNWunho7D+4ab
2AaIuiDswk9Oxo4BjvJWqTqe+30IQQLkxYaVJBbotFBPB5a3kkH0iiJhWuxggXZD1qfwW1bSkU8o
Tq9o1Gf0dPSiPuyYqJMb8RIvbh3wt/zjqLEiPKsxpFFsnYTl9fsJXS9ehjyzM2SH7axxOrPQSXDm
vHzTsrh3PubVpwdboeozGN/6BS5AB22/XwpUQNiiWvaxOTtvDT8yhoogCFFqnISD+p6BUJIDe97R
YuYBH46ssDS7JI0QeMSDd8tqQRoVh4y0rYmQl0thwKJA6NL5xQtRr+fGL7qtYAd+XHalcKW2UPWt
CS2rq2D3cBM6tMyYKAJyUBTAfpgqR3qQVF+JjdnlbPwGJQV2vqwGQfIKFxatgyGcWe7A4B8vvpNE
yfQEN5WuMTIqUMoYvQDv61sDdj5c/AIsDUbjBtTRYY/Q45+200BtqRRI1k7WKjnZEd0ACqZw0ht6
zlbdE/ObWhwQu3OBdehheDJVgtdGHwQZHDzRs5ru34wMLty4AaVNpM2JKh1AWLW1i1Hx9sEkYC1O
Vc9QMy8UlJYxtDZTmqCF3TVCSnLowyZAwXtjAcpZHrcBhb2nzq2AiXDdLlXOLX11VTvjP08qGtSd
EKfmDGQWSvFxunY4JYlyFBJkDch9TteGMRWLjU3cfQ+DBs1tLVqtGDsEpn90rl1qEElwW9Di6nFh
SvbZeBoILhVOuoYiYTKgBz6Ch2QVU6grPCl/DA8zTohnnQ4E+U2YpnGT3N+yyz6jkgYWtQIj/HSR
MmBy/PZ/BXLAZfCdMb4pwt87kZmaRfpFp5zIwXb3luu7FsvBS0sHUpL3joO6s+o13NvWqTIl0n1C
B607ZeCdHP1FT3/To+/Q44VMMHBYMFYrMxQOwb8lJNSIMpgXHHoMrexkOiDosgo0AdJohriSms0y
JA8MJSrMCe8TrOkd7EenVJVXpvdUm2AfxgAQ0R/fOjTJ4MGGHKJXmmW+vkFFi3EFBIwEs78xWh3h
k61WaarmAxX5NaY1ZUod8keWJ+L015lK0yS5xqu0GAr1JoMMoxpjSqKO8jr5VBgHeyQIAc/6hTbT
AtcAcspGf6n0qguYANAuk4BXfNgiigcBVafAc5uWBT3vDcTIcXUiYpAlRTAzzlmZRDaAb7zYZjjq
wQUXhODCoXfhBqRBNqU6i+F72P33TCTEKAEkfA6ScodzT00K0iw7A+CHfhT8PT/Nv5fdIHBjYA0W
RpVPyA3YbafPvoZb4/I+RRBHhYNaIkyfquV5bIUVXoPyR7bqIP7U5VSCznBFNIucyO/6lHfeHA94
9nhgpxPpG1GfnbdouBS84KBQuGQj89NrVfjlxEi4MYcU79SFLRPwjTYY+g2ltUdy7NKYGimO93/e
MaHs4sUMF8Nq0AvOgY840WibiCAhH8l22oDV7uhIxDw9QDDBo3HE7PUp53fKexQ1XvT3qdoWdy6U
BGyaZbl/iFfsW0CIAUYgg5vNi6JHtQRFWeWPBdBYMJ0a+urMNGDrLq4+dnZ8o24FWd4ZzjvYfp7I
QYFh5wJCUgRo42sB8MwUH8pKsPp0Hjg1S0iYKnOYqBMgF682JoKA68G9NPg47Ko4Nnd2qc9WHeO1
07LVDiiJeGlM/mGTjqQBTxQFdEqqswW6poPKhMU14GD5HJ6yB5K2sRYzACG2mGEpaq2E51LJmGVN
IDoT59K9jDnAqCVUsfQeOwQeWiQ131IEmbDzRhYr4KHxagUgkpTXqRRZ/CxvAReNIMzbR+Vi66AS
ZmFAdRsxYsIllM1edEWveR66NSjag7FQaEkXVmzFUF2oUwT0sYkACUewjlEeaOvxJjKoIe3061Pb
gtFFfzj4/gzSPhYY3RSQ5bLNpgZlslgHA3ya3TxerkpfmRgF2A78zTJyWESS3BYSFfQHz2hsZaQ4
u7ZiDQ0hCXseYZO1nbwd9vU9QneWghebDu10jgkRYBUxRGdMAwNAPXEar7eKfcAxWRycFquYTwEI
RRaRvg9uUaR+jLwZ34W99xMzZsFgBrFK7Je0HfB29l1sADF2B4QZvmwIr4eoiMnCeJguuiFQzvYR
jDm65Hg62pyQpexGpCvRrilI2YrBDD3QmWBMo9NQCDzFb7WOWLw0k7BHhYWPpbOCPzKEqSusetvD
IeAXFRNHQz2JAP4W4Ro/VqbKTgRLlJuYdnA0abBI23FsGVUEcr4D0I6IfR+VnCTj1TuogNIozsFJ
PdfqYZ7xrgaInhtSoxu4d7iyWpA0DC0LayOv3QqoGHmbhN+KcUpse7cNqmQPRvzLk0sxJRVKHAch
BWuHx5NSu+erXXjs7uh7ZMNzMpF2U+Vf4Qs+s8LeSSIGKgADo2SJOq4OjW/3NM4HskoyjwzukenR
2n3sfb4bKoXtktm7TNTpYLa3wdhMebtocFBTF0ztEKBFIjNhonkYKhQbjAgFI0V0T/3Uyp1yP1gJ
zAfbiMhTpwJuboYMClNbOLmGNVOkIKs35VUsAt4AW5aKB803ihNuieL3KdYg8xbugG8ghMNLAtix
rx4yvQ64IAlmaLs62e7IhoLFsv25MWxOut7x+iwT/4ZpSBKMCzch7gb7Q6137QUlJOIeB5YuH8ZU
7SvEX387nObpQlLxVg6LjYlVDaidQHzrURLtYWclo6GOcM/908vBRBElvnG3EAfHEYuNhmCSEXjB
pcB6eelzQLTYm45B4PEx4wBTxY7KOBN4YASliD/ZL67NHCOcHTYrmMJsYHOxmdiUrOzvDWGAA25G
P0mxE7PIBt502BPExhMCt/dAlh7HRFONqMYqmeNSbhgvkqcWa83u+4kqhQuM+8ZeMAXparuQQVkU
pU8HUXdzOCU7zdlQgRZWCscPRRHURvB+DyQaOPy9Q5JqBW7eoZNdwpfXKlLUUIM4EgI6OQX+jJG8
4tAliGjjpmxYc2xBDA54MgsBH4h9ccEIjIMFRNSC3b4RxXqcC+QWsMiBxf4/W4MAn5EwMROqDOKD
ASvS5SIt3iVug+PJGhGn4AkMdl57TaQC8gc5bylDyeBaqQGrbhEbo/iZtEggiLHZHHXFpFC4eFOY
EgGPXA8iDRYIT40SkGIMNqpmBvEiHDwHM/4yls5j1xPqsZkIECm+XwMEU6YlBLR4MjYANpRH5zwg
b8YHKOWfqgRLfKIzgepFiT2pqZVRv4MWMIg5TogAgr8xxEOCO2NB8fl5UbaMmAEvjhylJi8fKiLA
yayhViL79Caaw5FCWkYnqsbyKuYosTAKynASGYV+Iud/LJ3XkuLoEoSfiAhACHMrL4FACNvcEC0a
hPDePf1+yWzMOTOzPW1A+lUmKyszDYlasGWKAP4qo9p4zLiQUlCNIcaF7J9SNEyxZCBKcMHVG/S8
qRduWEtHyzNXvxSD213bfyUuN+VJtBuoXgEBXMFMcIiadBA8NTwGXolF2CFEm7XDyNGN3LSpFsu1
B0Fk4RUOlTO9enzfwteuNHQE/y0iMZPzJjfsEKS81lZXo06uIblz3qF+Gc6T0JxkojSRz3JrdhuK
mAv3Yf3HngQtNZIvrBuIkFuLOHw6b+IwUfPShWot0eQFckMF2a54p6QhWsv7KOMwOc5KQBfTETCQ
cVxl9N52qBNKeKcRpWkeBsSf5IEIu96JzfAiIov7vDXokHzoRMVfdXjeedWpRL9SukYIqIumw1ku
exa7zWeHtbWl30lefBMamQ6CLHjA+mWSDBFQpAdyBlGr3kkIKTzgdEY+p2x5CxbLxcQvzRCuZVZc
hn5K2hI5FuY+40E2D158MmUAPhCMJ0iZbDJA96GDFAEX2b/IILKePKOJDDZxADZNkmW0TmixZb24
GfGedWUbbc5nPJP+mUa4LGt/OrNGkJ05dG/Ei24swEgkkK52dv41OHwzNApktMEDg9wq7bcUVzmr
kTzpSwtp3r4hrezJvc4fWZDjHucwjODDbFNWOAy+HgkLR2vAF+Q4+dmbYYwKyNyHqq25Lv0Vt2tu
AwYwnfN1AJ3+CoJmPz539bMoJIgEF9t2EBjuly2H/hkJBxjV4lwOeXKnVBVgPiwGJ6s/hn1kayql
eMoTSGU3IDz1id10CSIkaR/1kEgRos4aXgaCQPEntoCTSY6lh7bp2aZeR6mD7kg/ngRY08yY041S
TC+bUbir8hTox2pUDHWtxTtmCc2hCaHUQ04mTamdmePhpXkPMUmHrouFIOUOQYCoEqvficFQA/od
niuyLC+bIzsFcJqJoCDkCOE3zhviXSmHQI0s3ITelLTBcBtaID3izUqJcD6LjD5KPJSQW0RJGh6Z
loergtouEmSEAabOA0a+zID5D5zwKGId3kDVj/lmop8hgoOPDj/a4H2HqLt63B1eF20BvWo77WU9
RA4ZGyLjQYMaOHvWzg7cEQLKXjtPwlYURIf7CMsqmtZzrGDrZdmwF0Lbm1FvUjXnM7pKG2Ggpwt+
FFM39WXTZfUJwao5KNt6ijz9AJrxDOBrRkxQd/xaWzd6nq3bykQJFYut1IUfF4TpkoeMZy2l4U8r
WRhzcT3J8vENKWEIdfy30h+yZMpB5N7pu08Y/tINiTDE2yzb/r8cwFmCK+g3uOkM6TiTYmTWIzHn
1HBw5+Neuv5COVTPHmCmSCYeWe04AiLiY7TuPNaUeXcHRAHYkdMEJ4X7MIVnCD2f5p7FcKLfawL1
CkkurYKB9lajc8Mxe+inFKyxgQ6LHdBEmBkjJ9pDLSeWrEykv+URop9YXRBSBp+AraMzDfwL/Sa1
dxm4KIPd/WzTI7a5IrKhSfBtzaToovWkLw2f9PI9U0AAwz2cUW2lQcD/2P6c207G77LPTa7kQdC2
Tj1cNDnEYLdQe1h7ebRfKD0JYjDb3PiYLhxmTYVeBd2oZWdCGeOyoyNDpXssMUGZKz0meKpCcMJQ
FN1A1zMQnSGRbG2jiTdTSpHH/GdEn5ckC2BfaV5KQYv+Vf3NlMIdc26UjpZQtZISb1l7TqxVETbX
DvJVlDqVLpET2taEnyM4dds/Afq79bo1R6i7eXDnZ7u5ktjue/wcF02H1e47+w1zOFzd98oAGV6j
1/9hSWPbfQAH/B5CY/qC1ve2anAkFmuEeLqnTqu3Hp7HpUELIy+5HyC8+/Iq8GCkqv2G0yXhKhyX
u6wzolA4ZFGo7jxwO8UhM6xZH+Awoy+eG2+A1W7x9bZ+LbkFLNWEu7mDvN4tu+IVYBXc25NbXv9t
HmwOlX6fi83vm/qQWSnNg+Cc9xfS0RCT2ZnLxCYWlyKHWCgnPMYCzGFHDPl+OpbBzrfp7jCWbAY1
cEx2th3RGfZD+YxAlxOZQosDTTYJ7k6jf6GI/LeOc3UmlNf8kgHmQ8orFNsHhATZJM99HMNtcj7I
DlFJLEpuYMsl7SuEqSQHbITP9q1E2bWD9DRi+cnfI5EKgCcNSO4nJ1XnmoIAQBDZrSYcJCRwIR3z
T18ZXIlwS0yLLExo0t+YWfsFP0e/Hu09G3Y8oLdJ+g24zBNZuf4qdwswJT4K4mHNJ/qER5Y2z8j6
IHLi8ixEj+wIZ8+lDj7HQLvaeZH8DFQX/bVwjYkmD3N6mrROzaJHUGRJdR6pmLik9CEPAHgsaVlC
YEBMX0YlL1M6jXwa6aPXngYQiRnA1Vmf1jhhNfg9WYwf1ZRJJEPzG3GDtmPh1RzPF7rzFZIR5S28
4MpkJ9es/gmPyeNfp7KaLw7d8lRjBLN/9+4sD05+4KbgsDiKVsHqb+0zlN4wonxbK8ZAAY1VQNpi
4KXQ/20o2zy9cC26/cAmkyy+GiZAnB13NPr91YRZI+VV7SYfpR4UgUDVlDQ0GOHgsJWjqAGVMDsw
jz7ZhXfxb/7B3bk3uDxMkhmfXnDTEQ+hwNtvvZx3r5kMMWt71jPusuiQ7FCuMq0MXCn2xxwQcaV5
1X2CxyPzKVwJAzwYeCd+wYbShgUQzTK1Ld2CIdFiPCNdENkXalP49bP2xTZCO0QiGu11B72NRRki
be6v7xGlyenj7Q/uuk5ASCpDMzgDQhJR6YVAZP/J8rL0RBWqWVOZFVk6Le6AAiKzAiKfxJER7Gax
vRqBLwihYThKiTF+M1N5sfFx48aBjswosPTxh8dl/hs38CfCIgOe1RNOifzWNCbIccze8ggxL173
ZaFTZv6KEznD19zb8UkMiZm5tpxztma7exPrgum/mbB8L4F38Pn3nG8+d7lsFlePjp9zJuoQPgz4
dXAN+YqfO/SEDUwbebCuGE6L3JI7TY6j1P71S0GDrxRkpD01DIR82RU8mF8KoYNeRxf9YG0GfRxE
xrWgjrMJKmQPbx3W0YO5MS8Fvan65uDGJ56xJDGZeqoK0y4IDsQ9sweh9PoNl3XsGO7sKuvrGDKF
L0+7/CYiQUg52hL1YgP6f6I+LJTOmE/gpYk/y74RWdWQWs1sRlVl8osfo2OwYz1eEy69tgdcNy2L
i4EnxAhCK48Vw0yyC6kfmjfKmHoYTmz+s2nPDeT/fGe5lvwFXMgV6/oa70gLgoEW5QOQJXMndf1x
6NiBM+bpJRWMRQhv+lI11DgY8AgFgoC78e9g6wLoR9DL2Y46FQT6OFrSeufhBs4bKuj0VAOqzlG+
Z/ENGuMyBRUyUCwRk1NAkN6JfjWoymrfJzkPZuqMW235tr1CvoXGOmzE+Ijj1pmHnG0pgeo66Up5
eKjAmeXKtRDHpAaC3+9kMO/5yapAkVEheku4EN4+1eHuB9gJqwPNU+DRXwFVrrCJ0UBdIwlqMGmc
jp3g5aulrjj9Rt0eSOahisjT1n0hx00bW7G0Ekylgp4lm8pB7OGaiFhZTyyABi9LxGMkpmyADaTw
mKWP6UMjlvXmxLMG44tgR+S4cHfnNlI/jPO4pWOnqmUuaFWItHNhqB5bXH1pdtCvNjz2Ap7+i4qY
5ekU9JHa9GUZfPYPEklU3QYjUdmLauSX3UfvEUG+Rj3NA/2dIVEbBdSmc9G08fvRSVKhTt3fXsGa
0UAF5zgOtwR1vu+AVpBShxtIA06pC0ZJwOB7yBeWanI9tzSrVqVHm9Je3eJTfO3tB4HKKIa89Dd0
/lp14CJR60vUhIlXHLQBLs7kRm0/KDTdfePAb3T15d8agmkw+YHXEIyFTc1YS/JSTVYbKAiP0T1+
0BMC1jFC9tnF9x/fdS/G94yK6EZQ2cK8mLUhZ5Y9qfsD5q/T3rBwW5MXrGPegZSsQlCnGYdFJ61C
Kq1YhmAX7SbiKxDePAbemhyBzeppQT6EO1HxHHA96ARXWr43Y1aq9oQOTTRWGMGgm1H8pBtbA4dR
zlvPjp0imt3PuD1nWismQ9BAdEC6tHbpcmnBjP7jHlDb61bRfl48IKeS+N9tT4+E017hFsSiF1U4
qyyzGTR/4CcAaPoNvlA+Jaxp/jGs50qxXDEsUrkafQkTTbsNQwqyHjh62aZcACNWe8LgiUd2FUTc
KSBw9VnfD4I8gIQx/mFQGIf0p9qTjtWB82WPDo00VvdtQBSG7VUYwx4d6qykhkHEtC2k47y9GaoT
+DgGUyEecpX8KDS7rSkV6+5nSw8A8JpxYSlzh1f8E/aqadValDXDb1nZycs0C4zBUzl4DGHo+5Wx
zl0MCVJ2tUp0v7PiV48MnfgTx60mTy+PyYrTyO2S4QINOerG+j7iF2uX6+IUyOIQQL16vA5r8Vk+
yMRVZLxQfOiXAvahd9M1JTIUAVL6LyANXID2+DMw+EwMaDn/u86TxRySglY/1+hrErnpeEUR4W+L
KvxbHB+KlWnlYyzQFnxPueS8qa35G8L+XgN5XoSeefaeSO5dIOscXZGdUfqKzsoHCCIyXeLZNzEx
Q+iGJotUrYOJhjz3Acj5yL4Pk1dCmtb3h9pnRi4q+nKbK+wr7/vVM6c807LRHaY+fmf7NEc7RKXX
3t0Hm8W7++BGZUPalyuNhRYIX/h9cU3f37Dems7q4wcWEC9MAXDs7T7hzONZc2wSLoQ/s4hEFYr2
LuR92QchiIrMzDqpNrlMhlxEAVeiWRPNKy3fIqvIcdUqKC4nzntFv8mu3RNAOtN0kpq3DhXLOcZU
sJTdy0XBxp7K7LVT6konegfyeB61bhaNIqGBGsMdKh5qHx2TFM2iull1/OIlV9ABObP2yGWTDmmF
f+W8dQQW3RIlFSZOPW/GZkKTlWQM9lIdMIgTdt5+MJWT9pfIFBxi72JSMx0gEu+/kit8CHPQz7Cq
zbENVsdec2XCjRpWKI0AWbrrv20qlxmUSIbvMYBVUvGwUZEpymVokJzrUf1tUbKV7fcqT2nNLmsS
hLzxyOayWVKFBjIFwoRWJvWyduOJogpawzyiVwBJTyWDf0Xgi/W68E2LexvqCgh8wNoBtfhGoA12
OBmgzri5slQ5Q/cFRwl8JZiQZS3VCkwy4H1xDz9OeZxzHYW9c8RskxCfMaWvL7+fQK4tgsOfXv8l
bEnMc5PUI942u9VTvFMg/BD2SBh1dAfFKpmBJYZWjwsiMbVtwGHsZkYH8DdDpIgRd++ZGqhhP9Nn
KtHRLCO06JoDbIA5CZ8i0vVak3ecNziwx0h+BGtFzGrC/HYJTvHVaW6r8uGX2UYFIKotn2nL22x4
7QL/tRB2jt4k8Q8HQiuaqpaQ7nUenQJCGu9Fln3Z3r33GU2h281Em7pAI1hWBFsTgMg7qajMStl3
A9RVA7e10VShw7vBteUlgaeo+Dr2laNKk6Lduw20/tfwtPknTYMj58EkEqJUHnyGN6BrxVv5ZmxV
PYAnqCHbwAchMJodg1OLMe2fUqe2ppvRJrn+Qv3gej9w651+FfCA7+n9taWrkourN2vovKsMEDQT
EhbSfJTHkmYpoeOhjvQiXZKwDN2dnTqBKYuFC9u6EXVd6+fpNWL/Qja2FnkIvYX+CRDZLY02qwWd
9iQHCm/R3KqbbQG/EXuAb3Gjdl5nF42F+3LnlLJHkzcH2FUlbwvueWDDq9OrY1hfVVct3posCqSC
t/kr0oJNRw89Mh4+5jJDI3hCHNiV8L7OaWFaDHkARPxj/ChbyMCEy/mP0JRmcslKLkyUH/FTbuwf
B9Xw8HauZ6fmfPrG7ORuibaLHdu+8S2qV9FU3UCMRfbk5+MXaHv5rdGclr8cGgaic0b8SUvj3G92
quF6AvAyJM35pSsAeJMWfxtvR3TfqPeDfqRg3Xln7i1pL/Ej8G8B+DoXMzkuXml9WGbhDrwAlToA
nJZrMELQpV+CHCRwaxSwGVhkjLqHOkw6SHncSJMSZ+uI7j1PhdrtcHnCUIJyyUdlbqAy7yurb9/Z
pcZBYMtVR0YI7vpoSTx20+Ux5qJMEMWgUE12E4YVF0Ry0dUr4maI5HTbBDMGmWYOD2pTcYsldSN3
MkWeP2HJCckcwu+TkDAkRNYtROKxVMPD7e4aBvjdE+o8+RDJc4qtLBPfgrqyh7LY6vg7Y7C/0wjS
EkBixLu2te4+vT1FJvYFiOMl56a73sVXaGYV6/Z2K6MtFD+auP6lAec/TM92yEzvSXXiVbrrrBre
2bpkw8G6VOzhY0tQGgLAIEGR7DkDLwxtCja4SNUr0Bd2Yr33lo2flsXV5mTXYEeZ1CjMBiZSvSI0
d2/gKoBogDrO8eSu1/6e5tV+9qt7CrzakHcgjAS3D6gNs7lv0vNcPPqKwtvBnMYW2Qv6aokQ/iXt
mfQmGVZ7oLrcCh4Zn3YA4SzuU+/MzyYlUnHoWzTtCqpfNGANZ02zC6sYponW2ZhI0AddvwFA6jNn
rj/iNocg/+7tKgKR77u4qJlreRzVeYwojYlRucuwgL1tjopJD4TUWK+OV+fdospoxq1Bc/biw4TA
mUyG3jSAlQGqnES7qp0hNoYoTADNUzsQZCY0CCBEAhKxNwPesJEdOjvBR1oAKtzlGvh1v2wmBtmR
7XDMqGjLW1zbxRxsEDQG2jm4QpmuYc+/PabqVGv+Z1HvPyFP4TrWZG1cDlEti9JNyLu0trS7x7Pv
PLskK1zSKMcF+sO/6eMOFAN9AcslDdjJe0bI3M5J8VujeuLdwBlmAZ7SDmlNRDpqfjF+MNCWIvOn
88CIrOySAtBH2PPeymfrBpzxsswqxdvfjKFG+WBXB5ftzpujO2IdS1XqU2qbMWUu4LvFgfWu6Qc9
nh8+wU9B8WDO5L6BWPG8s5kwsFV2Egf3Eh6AhOnBU9QMTFt1wKRIy5/ZfXsE/Z868XsP8O6FOxvl
ke27U2HN3gxqNdAI1ivtYnLzavmtA6UY362eWbAOqC76WiWtY0Wvnie3qk8AyuMUIejxLo/XUX2H
94O7XuGvm4Mds+aeYVoCEdP5BDvnCXW5sOYPjPA47C3iJ8JPwK8msXsNSa0C6MinUBaGDPZYL5pD
3kE18wfU0GCUDmuAleXJkvnmnTEos/pvY2F0bjwiH/SktyOa6Q6ON1byYWxDg6UOLv63/v4i54EX
EsZroya14eCRyLdm3zdBmtSeNKZqfZCj4xXTOTNh/Ecuo7MvuOvkQua8u5Kzj1o4pJlonn+Y17wl
03HrtFCOJbzy36Asa8Td8lROj7dwMz1GQrJm0jfp1ZY0ylX39Pfq4BSyoXeqRxuoIepGgt2wxQv5
4CZyxZQFK5zfDzACsz1jWoM6Rany7BoM1Z6U18UMBTmsH9zt8gXSL+JYm2A/WVOKItlBiqUgWSxE
6EnC/XK9ZpzJBxXU4Y99/HqHWPtCO/vTnQe7yVP+M8eN9UofOyeZnKBf7juTAyKZEDuic/hBYOsF
TNKw5aQBU9ohJNIkoDPELeJqtSrId5vtjLu3rG8ZKQBpjDSBFS1Md0dMCLTVfr5lRfaZkKHJywPh
u2cU3lR7nGfbmaCZPS3ExnmiIj24NK1Htoagvpd1zldCDoWv29mf/zXSSxkAWzDxvwDPmweVrj+C
W/ZGyMlnFLZjprsdaRhzZawsRTO0R5iFpEtB4bwk+KKPTC9uN9hurXyG7GykQ0NmEG1XphT/ciGj
hcVyAp/l6dzgoE1QKUvOO9gwcFqlhIJWENn66kEnwV1nuSe1NTShPATQjpbhi+/HzyRJs+hOIoJ+
L++EZljErzlaMhBb+QpNkugri/6J/X1AFHHlNosW1ZYqaBbDBUI9OgZp2zlgYu8ZlOjQM/AHSEuL
lmygCX7Q0S9atL2PSz2TjzXu9mfHUF+dsExjHo45hdQFjibtIMgakqiwKiHq9pgQF1m/PjostPh7
pZukXQcemtsrdPVB57RtMm4Nm9oR3K4ktywEYt++RtXuO6XaklbqEfmTkvekzR1D0sBrFRaVBUgu
uHDMbh5fIxwKgzFM4PDmpjO43ahL0ZdwH7xR0BhRoK76C+UuVGruyN2/wKCSvAyY22zYmDTAAeDE
gk/WYyFSaMSz6MLYUdjAWuNJjTVPA8nbZ4xXKTuhDiWTu5fkIVp+0rZC1H26AOnBewuwTRea9Wkk
kIM5y5mPDq4LREmWNsiJwpkBPWwMFcwB670kNOU5yPhTCCnMYVU5n+2h6iTkQZDkPdMDEeO/7q0Z
/m5W42Y98DNCUQh6kX5psvb4LlJeFxeX+qJvzubelRPW8Cv2iJ3N+OIHrN3b3RejIpRyiJU1Hj1o
Co50wkzUERttcbM453YCcanubFZ3bz0+uWZsnOwWmFvDNmP0jW0DiaoNc6zL6BE3J+de9TtmOrnG
JjJnk531u2YdbO+xYWo/UHc3/HLv5KJe07DZ8UZkkZHrpDZoxDU+knDgQ0hBvevsQX+/h7lLvJmc
nVf07l0u1vxmN2b3RSM+T3er5w4JwRrVKoHUvbPgyFMJWykp2NY3/dbFM1EP+zWi8uLhtvofSWpJ
Hucw3nTJF+5NIsp8ayIXUpFEmx1LIgzLETk0UzO33kDhVsKi4c8x+bityD4mz72HDIb5sQ/p22lF
m27d4D1VtkH9Fj3ct3ObnEIAwlKvBiKwYFRu3H1tWNfJZH+38I1FwApUibO4/rkNicXUcbHG1DHD
cd3hE9J3nJOcx08YAk1qfEMbiOcRCKFTdRvBfCxVYcogfgHOI+G7oagZi2QlgFt+sVf3+KaWkwuq
vEYa1lxUAn3GDTwfXHdvwSBlXYNHFtJg95+GEwlHet/f3ZwXxH1IcMGbvIAnMHrPj54sHIpUbWTV
3ZM8ruPymJzik4NhXiMUiWUG4r48SLCR208chREQ8PDEBT57d/dsM8urFoOMzgmoSUMWEKC7/Xdt
a/ELCdqYgVS7xnRDXhZU4UyAmt17WSpMxJNnhKkLKusYabAnc6PUrSNgwPP+W5kefxGowkWFBCnl
FiB87706j5t9Td/KxJvr+L5CDfzARS319r8XLi14O4ABTxHReMAp/6Ki6l3hK61UWAkUkClX3t+P
zj6+P/QmGSmUh+LVhl8Llw9i5ZMGpjHhqwd0z961qy7wn7Uv9JlfwDZXFiHqg3GV8l7wKyDzEEG+
qWv0wCoLBjmsrS1q3LSUT/ofhuFMNtqF+6TCUA5BnNo9BC33xu4o68EHS30ZpT1XNIdMsbcqT6IX
h7JeUOYwhqyIC6dPQcLi7LTiOos0WvtqoZKC9clXeBydy9GWfNFy6ZG/DlZ1AleLsXazg/sUHCZE
Rn1xv9RMKcfekBOHPu3kS6nU8An6NGS5af4aPNc3IkkFhT+Yi6Z/dQz/3NE0QBSHHQkPxEfTVAjj
ykZibXBxucAkQmhRcmA6qtHmSV4r8fO7uAtq1PZ8nMLp+7PRQQMFIz0+vmqarXTPi9SzW7OYd9r3
mkuwomtnoI3YqiVjqDsL650c4qGmJLRRvGdY7CIojJQfq+iGymTvg+LH2bl6V49tF+eD5d6Dj809
CXUihsl7oPLgXwjwBMoT15LSjXrlZt09NNyb8CQ01Z48meO+7CK8O88Fg9izc3Z+up1NFScj+xzu
urBLDC7PxTUZ+COvENaY8/w0wrm7z3JnoEHrO3hOGDEyZlzHa3YF9Tw4SFodfBaAbWKpA5vBPkWC
/HeMaNdacPZO9m10HFz8/Xdwq/Xtgc14kAXV0dszWTo3mOs22Uk1/btzRl/mGJanRmQQuPK/JjoA
+laGJr7+rn/xL1GVtVrUFXymkNegxatC/9k2+ZYnf8Mq9M7V68BLrVP13l7FbvnHsIlwDQmHdyeP
kyYUUnCWZQFsytYTOpUPWaO6/44XBEJS0gPJx3pvC+dui96p/hSLroqXeKMrBctKR/6u2ut4tY++
GZx+kJQh2nDyz+CmRnvTq55JeWWeOz0rGAJ4YL7ujE6ZuAvUxxAGchi8GMrFigU4y3zJncGSNgP6
xa0fGjDKcJvsHftzVFzNbjksOvdFKd7Dv141B6VZfnEafn1a4eqtgzKb+8fOy2747ETprFmVNASh
MLv1kpWrrIMwgweKCeo3x96d8MqiKhLq2CAcx2vCockgDw+0MIGuwRZhbmWaOQ6hHxoRGdp99TlD
FGBj7Fx6V+gcV67MHUJsHp/ah6DwK6nZRckYgIZxetfEpEx2OFyV/kd2pSwXdQjOzA62XQT5RIUz
e2zKqt4QR0ETgCNGEnu5+NK1g9u+8DZmO7Df6r3Bq7ZMKAqEaCGPQHYDXfGrs3facJ4QArYMvFnM
prCTAqMspZkOO+NV0OcIlrPC49iGzW4+aKawNsNneyVGwJjlo3aDLGbOe3Pn9LtxJgtuILWZKgwo
GTzC/h3gR9sIF4hFgLwZptY0UGBH0Dz6pXSDsaKGTPJrPfpQa9TmqQirLcsCxQ8VpmkszNEXAC5m
RAxcSPlbQO8HSwpUyheQ+g/QE3Cz9rbU5BnDFs0/9iDjO78Wr0HBEaPf2Of2vc3TuLa2PVbA/dMS
NfT43l4jMqeBciVBK2BjH2rOflJJjpAQ/NPiecL/6oG/03r4naMzguKSS71/F25/d+i9IA4EQwcD
6Rf4t2bjp8Wd+QlIhkkSDG5o0e82pLvPXxmCHQNFzUHFAc2OsrT+BFu4cJWgkh2pAouIh2NywpPE
30D1ghIuf6XhMS6i1mTbJ1yhCZ1tl/UforaFUJqevm0M0AiYDsHGp5uj/d15D9BRDzmtUxtG0IPB
pfthsxvsh0hbDt+9Bq2EdLeqSdVgzePQBjh0DhPgLPjT2rpyMXnYZCmYW5qe0XRBidsxU9pbfGLF
OFbklw8mj23TqQ03GXF7BJ7pn5820sYLf3KDJn8M397EvXeezmaM7AhcmIM1H9R6p/HTk/em0UcQ
eQ+iduLn5nE9AahEE415d1+rujkZ+xxBIeWa59o+Z9OJG50HpQOVXDWpOwDrU6XEq9NA2TivalP5
Zzee9+oLRUUJ1D7c0oxS8ebmD5ltvFjoJEZ59LCTj5+H206ttxlfXFAKRsDWggrRekQ55Szrj+hR
LeEdJ2dn8UyI/gWpKqHMtYrOp88nl8ZJabRr1xFaGVdhFy9OBHKfRFMNJ0pVfNueBKdPpA3Ep/jq
gptCwCSwqdlkSqjladaP2Abioh8BiqxhpX3PSU2SGr8TGbWQ8bInetFgw3fIfLY9QhDhF/OMyyyi
4j99Y/PLPne4wt3upl12Ki6qHQTzHOWK36rz8p+hUfXt6Ox1t3+Vpt39dXfIXXwQVahCKjpiGmH9
dnkUBt16T3RZ7pbbvdnRxOWt7yzmmz2YTEdH3DVafUQZHlqYftkHCxy0GN49M35ERTiHSTVtvG0K
8rthoxDH76gBX9/eursF+PCrHhyrHOUed85j2nmRf72Pyx9dG5Fx30657TDpl6RvlnZYcIBny4aA
JiRDzvy3esgBp3NAbDT37A4kK8JAKHQeUJCYHTBtvyH6zOoLTbLaEevHjQ5u9wgewdi190T0pjZF
n6jj/sAqJ2N4JUQiKeghtKb7mMGB+oq747OTnC7nJab47I1ay04efnwaQ2ZELMn8/CCU98NixWTy
9j66GnX1KqcAxPgSVNRpnYjud+HdSHFTG9DXgyNAP2NdLSRODdXcDfexFEWXQMipMtqQfUzOFkST
TupzMTQ/7jHDx4Ua9BhMgGTFjz87Pj+2s1B76kNJabLKhpyw4qlIsRlzIY2kbmEmH3TNkrRNONyQ
eEH/Z7s101cWgwywYFltzeBc0w9reoTLoJ/qASe2UN4tFolEBh72jisyh5vGZU+O0xqPoPpSBP8I
A3wuF/cHX1uxGhqZum9t02bZV+hRIblB760mB4IxJF3tQzdDoTOom6fcWWVafSP9KaaMIhy3vNdj
qALEZWndBIaw9jLq0L+AgeXnzcjJZmjM4GbnQKygqkQjiyDCpW8j9bZUaOQMMarp9TL+DrhNEFzc
YH36Fr6jMTshwCkIk6WsHlHxcQJYgmKkjMXNMp1YHcsesP5EFfpKGyMiwiGQM9vdE5qJyo6OXw4R
98HDTcWDoqEecxAb55Jbp6CWEFFAkVwQUEkp5IToELiJwkVrLpxPvVv90EbALePF5H3EfQmBArz0
55H2gQaCzMZFgj+pqyQqJkMTJVl8EKhSl40y94n7ssTSzrkE+hdZB9BrEGiIJS/u9oVZF4sxbAlQ
+mN+Q62O4ORj8KozhFMLCsNCKzXs9uBdpV2OKYXS975Np6oQhGSIj6CGcxOOsa9kvYV2zMpY4TjP
CupxWLpkcGAudRJNEMICjjDAAtM3Bc+rxyNHkJJq1m8XZSH2ywZfcWh4XTb7ygHaYhLW+rjWyzUi
xL1LLBtFpi8/uS+uEc8Duu4OwxW8ASKDYYlcFw4I7iseJIlAj3qYLE13AzkCr8z5AXyIBZtUA0Pu
enKhufF3baaEPLq47bFlmIMjE2x4+hlPk9N0yYk0KfeH/6W6jFoZqEzmNJeCb7Ie8nPMOctYjADm
qFfg9sjMvWR7zCdAnPiZ3CzA+ub4xDmrRmwTsBYE3yASzcYEoWf2yXybBNApryhuo5kU9eR0Veqd
qlaDyb4FjCTG3D1qsGiSlLwGTEsjRH1ErCuVNSBm/dxDNscX/1htwtGJmM5LPwgOMtoze4/tGgSR
ICm2Zc32V0kkhSzSFhMUOKkSdvhDrQ77c6AFuCedMyJHNp6VzEHukfZ7mjYkzhyIb8ruQl+QhGyj
NS2RhL/st+/jGuGXx71gPp+pdsOVCcf3R5JdfaEIDRRmQXr16zi7Q9ih3dZTG3j4HUcVnNVhRZxn
TO99saIOJZarRAfIuLBqzQgHEH/NyWdS44afkbzsGnb36TzchvS/eBSRf6NJMezSm1FJNCfUewYp
nvXdk9G7MUyxvPv42J8yfsphpjvbD7PnJtyr3fA1FKXgA/FCO/7PLUV9Pce4e82SXIgftb0gAiTg
wtpmRBW2MhkSTsKUfdKwG3GQR/fBMbknNG/W+efJvYo/5D7ojiuKEGZe8GAQU3g7jDQ5kA+obep4
cnv/srIvu5CgywFrN5/xBqyiYR9bgLBFxZ/2//rU+KjhIPgxPSQAtuai3nDyXWQs9uMdd8Bp/L25
RyYzuftX+GbP9nbJ07yOGy1Jrn0TsilYQomRisxKx2OnHYMVcYlWHEQKETonlCgOXtZqN8cPAg6K
x63uy0AV8+6vB7Qj9LfejcPh3Ec1dzO9Jdt9dB+bub/ttnZs3jNX9O6YQlBK11zaEwZyDFJQ+/cZ
qDXAtnaoRrpvPlOH5u3XRzLYkyQ7+kMhTFGpoDw5mOiikCjKPqAXLU1cfDduj92Gxy6Q+oEeDBPa
IvaZmuwoD68leL/0YcwLAbMO9D6KUDxOFxRMYHF5xtvbDM2FuiCcfdgmKLr681lhuQQ9RvIJY07o
yDClEVRh24Wp4zbIcJCfKPsulbYXGmtMqBjneGrssnW2YWYI0T58//FHc211ME6h11suliRi0g7I
PsDODnTywLndcJ4egx10kRoTSJQ2SWgQ6ogylCdLUuHas9IOGx/I8IJnNJ1d1rIrKdwBVpN/yDGl
2Oh3rIKjqNSFfWhBtcw+kjxaSuApStdNMt86OwSJAt2WTgxIxqkuIcsFRbvAIo1YxOyfhRjU6eRA
gAJq3cKCxrSbXsXtUlP+KB7/Y4effBjnB3p+yj2tw4kyoEUDyfnNYHbBABMXVTgk8yp2q8k0fooR
DYj2EagQ3qg61anHlu6LFb5k8VXc8eDIsHrJajoQJoNW1p/IPNwI9rZwOjCA1ntW6k94OYiRuT8d
EqYWHPFIIWpTEDX6WuCrK/HySE5Yt+TnMKZAcpNKsdfTTGnTG9IoLL/FgR6v2b2O57P2qUVR/io/
sNgK17YEzvAez2AP9xrADBcigTE9jgvknh7YLr1Xp07RBXRcoCDl5Fi30Wm7jw3KMeJlS4ZOWk/i
vAvlQYARqb8B3gc+KlDIIR6z/GYdJ8fgDdsEirdg0CMabWaCHKO3b5eCOuueKEmlZ3lBJ40Q2UVv
24N23j/JQYEYj9VvesT492ZYn+byGGwUtv/O/Ilo37DeLWHPKbI4KtAJY3qF9AYD3UZYQWwbwjqO
m+yTtoYVgiP/ikMVkih/+JxBuILWEgiQepO6CBMhA2AjNCnPKzabAJ+asxltlrvlnc0wE0sxFJku
XimA7A3nfMP1PA1L0yohWuRtVtTB/Kgzqd109LIvYZQ7Oycdisv5/jLowRzgiOsBfxIJmKnjTXqb
XonYPPE5uALNLzx3EUyfDacaPVffJXtSjZjSM+6Z9ImP7CPOKKD/rU3o9wYH51OwncZpEn3rya1T
s/22ITkykaFlj8szwAA0V/URuxWgioReOltdRADYl+DnrOW9/WKCIuIQaz8i5X2FNBmGnga+ejW2
ggGpkTH91ZxHsUXqUp/wnwz6mcoVgAmaqTJ6PapG5ajex7e2/44M7JvlJ3pY3H5KyCk3idkl7rhO
xBp/1BaGpJIEfXl4gPse1wYywh0K7y5EAI2oNSUNUhBHe/a3PuD3quk0S8kR8cX6CesYSEw0zO4+
LoFt0oKEhC1KT1XoYMBdmlTgXfWf1UToaAOjp4KyrEZPW3deabPDduxw19ZgZhs2ew93Hyrkqe6/
OtRV886pvVwjdELjHWqneKGKt8X/yY5xvVdgbXXirsXbDnrc9c5xuqbi+zL9PJmvwainAGvps/tv
D4SxI/OWFwaNalSRYHSOKNBiYN8t+Q3/NF53r449YCGnwh7Utsr8Zx/KUGXfqfYacbl3ndJrYzFP
m2j4H7aZX6kRv1KoT79Mk+Zr69OX+fCFzls2xIfgxlQUmpF2k7DMCrCl94VqvpMrkDDON6Vv/6Ey
g8mI4rOAblBGsOiCBq2etLpaz9fqIkwjodo5NTkDYVbnKP+CIgLjlpsHo2rMhRmvC/EWD5RiHFQe
n6dwQWjWNwQP1/NCJaSnRbAoNA6GkPrpbJmRAVJeRrbnJUN0fbDYycnmO10m+i5i2hSjZvJg1V17
XtUfeFB5jPHaBO/0rnCYklt+WjswDCSE8FXzqTUuE4pR9Zu0SBhvgfGM8Ovo6m96oQU2JNrnghvA
9iI+T0FKJ0he0sTgn4fX2WFpDvgSv05nn1BpeYhoogp6SZH+Dm72JX35N3vEbM5vYvUjBU+QL//o
HaLBK2at0mIBV6BE1aJO1UqNalXj+2kFdsg3W4qi0qWvgAQgL4JifFSKql636tyAqLsa9VX8onNl
+PFiHCpY/xBcfwRf4Tnyo+N+ok9nEs/tgATJSEJtr8yeZvC1udYabsHFgakGwwGQTNcwH6V0kpT5
TCbDoRKzWm7NndEpvrs0nULs1D5CDRPWPffU4c3RMkMfPwRPYsxfs0DQdK10v7Gf/qN5Bsr6Fwt1
jwu3RCLjaXTJu6dVja6QNA5epXUx/6frJh8GqbJQ17gZh7MFo9Yd+Ps2FA7PsJefCPkCOgLTE3pc
fs4CjLkIfTRNVH0gJcEBom0U/WEbITRFHHbUh6vQEHKScsTgvjVV5DC2TPhXFJ1gcEHCEr+U6o1+
pAr5uMqoT/ZC4sQrwm9hW1FffY0viffkcAUoUdahp0dT2GaIwSE62LRrOXlGiUe7Ulr7Mek01nGt
K/Mh1X4vT6J4/5F0Zk2KYkEU/kVEKCjCKzuIKO76QriUC66oiPjr+0s7anqmu6dKEe7Nm3ny5Dn/
X+xDqJS3kIryTYz/ccZNzg6hn16hCLM15Et6dyf4agJkyOcTgEA2n2wXdgpZFQmsVNOymH+ASY9C
5fdqkChJLuTtyEF/B8bNosYh+eDByhNm6kMkM/HdsNKjdxxde0xt0SSRgbAq2CNqe5RfzGj9H2MS
Re+pZC9yzHydMhFvC0AKubLbD7zoV1Qw8keORfCcU8qwee//jpcPg+0ss47SOMTMki9yWeFpSw0u
WMx/MjOJK/ZjmFTfHahx9H7HEFX4kdpdf4Xt8XOjlyaIyV8KNxae04+E4m+GcncEJhDak7CIylSs
cSjtyb1kBERqei4f0j6nHI9MKsrjWmMcSlTjZUwoi65j4ZCI0Ya0kJtOx3uNpZtqRALoyI2UDy/5
rOBtF9yga8QGkk5w9+qkxRSUfEFSYgv+6A5ClJMpFYEI1l/mfxDEYaKvyYl5cZ++BoFY/iS4EV/E
O6Ezsn15hfHfmBuJEhZnHOQbc43n/fFjlZMcLYy1xE3SdBea6exZsAAkxAqAiN0S4fFPRlGFYM1S
AfE4/cnvxDCZYjLgUrrzwhVLYfk0wt8rC96Vp0Trtged9H3nsrDkkV00FokP8G6WGavvx6aQcVaB
cZnlSV8nOOdX8PvmDG8i3qv8lb0wqiFrdQKVtBO6IO7LMpi61mZvYJfpZQgX/fBmtTdookInUdBV
KXs1TnCX5ZcLvHHIYIYyErsfTAihPwvmLxj9H0hT5rUcHVAJs2MAwQ+GaS+OvBnW0UEDd8a9Xzha
j44x+18EiH5RL8BFk9skS3WIoobgnE37M5VUX0578NgQznWXTlaccTRf3Q7gW6AT7BeV45bU3Zdw
oYH7lt6L6fBH0Ar/JDYJ3kMNQFecoV1Z+pyPQQNMdvmBZk5LHIYOPDRxeA6hZcNV+ZJavEgo5JDU
w78Lzxfv7ZN9k3nxoqeteZ57QrV8brnkofB7EJTDWpguO/eLi4Voxnne7unxngYh1XiOO2QZv6Y1
50mDdLzpqh5pBRUD51ckR77wUhA1zJxG7ujYFriXP7jZX7KoGwgpXPkv03BtBuU4C4qk+vovdnPw
jdkQtD3z0WV58C4TmvtIwE0aJLSjC7FY3CTBfAX/5Xo5Wl4YSH4IhrEx/g4bA+LzBKRqLYRgGvaH
owckiE8QEnCAxI0FJuKL028I++DB+ZqduDBixG91y7nBafDuZoNiIozJ9ZWl354VdgP9W0bG9kHl
4gTHyLulcbTSWzQ5HzmZJA6kNUSS5QXG2o/VB5PDNv7e29vwaDjIFjqXv0JkI9fVsBkLfUJQQQDD
PSNcJsmkrHk2cbdDdAUGBwJhBe0jBjFoKXXZDPuUiZbj3r71Hkd0JS497gnZSgJWxtOCtLc+4ie+
56hiurDbbFjlEvoAs2lSWLdQmOzYysPmbM1nj0AfkNUK7Cuwz/AvftFTdWOQWmLXD/n1QyMWqFmm
yX8qU6Pbpu0K0P4hqvmIIchAHhW7WIfCpvOh+g2MsMi7cldV5AoEjkQxBs48dwsLYeda2zf+WDgc
7Az+n6Aqsratwy043B1YpQAfXAyNzJf1ZIJPVBkQznum+kpOpOviK+lrzS5qeOby4TZtklZ4WFSo
WdD0cTBgjYpzzZMPG2gMQy5AacdtYIAFuSEgIbxMlipTJIs2heKWCxUqNf8Xv1tStBO0N+G2XxX7
yO3VczYRsWhp0C7lg5I1iETWx7qv810LAx2U7P7+qgXNP96URh+DBlA7MY4QFRPwerjJbH+k5306
bVEGAbFFSNgsrkM4J79XEp1MHVwc1nZf7K2EM9JkJ38DZG9uH5vlAhQt6Sd468kuc6cG+Fu+OATZ
+DBgMGU9cKeKXk02SmfP+ctJjn3oZeAp7mtNGs3Skj6xuCACvmPBC1A++FPxLeV+Spp18r9rFp1c
6ZoJLrJqGdoIv09yGfGa+nS5a9nAnMmYDGcjw2uWPn4EV/wlB3RdsrgzIScC/quvFDlnWlRuDmmD
NPYbSRuA0EVHsrtvOY0tGSRxOrPfHasEn+ONhDbygo5mEg5gGH/sw1STRdKCsiarhiXHn9hj9nPB
5Z6swWGdxS+5ejW8zbXl82YN6ADQO5wjpiff+rVb4BgQJHhzrffmU4rH7eeOefCLEnuJZxKRvJ+N
CFdnvJgwaYB8xhLjENvBeyP+JaWTkwg/HRgpHm3KvVWVeKeU3jFUN8ryVySFj1WeiPOS5teb865R
WrxFvT2g4Z27XBvAwFo+edNlxuL2Zhqz4+7jr08742op9E0rr5q35AKalXMcHwcV51BopnBh6PVV
3pEakAreP4Xt1FwypgIYxqCEMoETfGHe52UXm3arSznYLjy1Dz3wYZWbVsmPdlLWT3yFLLkpGd+a
0zbTN2Z6Cp8lh0HF+EvvBhGSxAGyWfrg59DJrt3nRqH9sDzjwzPZx8f4QGJMu/bivh4W3UWlJ6RH
ffSAHsP5jk4DoinoMNyYhiS9aVt606nUqdLy5Pf4AkBmvw3oSfKIPgB56BlfnA8oMsA8E2d40e5d
rQWv3aWhc5KT5UKSV3jax33rDveRcZwP4P3HPTBMXjjKpN5Kl1fUOa7W5IJEw2o/cCHU0EFUkKh7
u/EwXEsWJhMVkvGyXSRtQV7Shh58Yx5hxc0yOIXJsrYAihWcVNNh4bSXX0YhuTCrmB+mZ5wpoGv2
jBI7l6jQ7Fqz6Y3gQ6vZe4hDQIVQXFUWSWsOtQVDGvKLpBmdlOhtUFHBJatLmxt8nzZr6wnsq2LS
xQP+7m5PA4+vJ5rHsXyMDjr/h+FhWKiA7fuF6rWjZ/yeGuQJZAtftw1xyJIuPxOEdhUm+rwIFf+4
qOJi8AZv063D8DTAIyXet+xs3omwhImvyeNrqzdrlQcft7lTPZRenNe0xcz2HBpmNr8nurcHNHY6
uwxfkpvTkIHuy4ANBFvpBW5Pi0h1cGio+oeuebYMVmTcpJt9xZkk+U5vA/wkdJaa5d7GX1fHokP3
sJRFxH9vG9378Hx1FARWQBBnNPsHxOfKe6JMcLYOK7rW55XsMZY6tLzwSnePAouK1/vujuNTyO2v
PTg+4axybr8u8azTe/JbDL58vY+Js6fzcy+oDefp09nHvMKRSpTF8bGVJev2OWdVs9D4bfUfqWAN
l5tvbbOFnnNjVHpE8RHfpFy60HTZO0d2itXs2N9EW5qme2Z9joiTXdhDdF+u9oviiYEY/0uVbyIA
m9vMfd27e0bzYPpKrGoT4bWkwXGjxwyaLXSHn+8wrX3g3KExm1uky/cuXURigUmPs6Kobp/dN1Yy
VgYa4rT6rf4BnsT+TexRJjOMxkC/W/3Ocl9Sg+Yrkz2Y9Vm/I6UnxblwFFl7yNbsaIvvYx9X6Vxx
NZA+/xO1U/69w+okZMW2U7ZlY36BXAKC9lvBBIFDclOtPfe8YPuF9ylr9UZbo8f3wANmxWZ9fsKw
4veV/fXBtAE0u6mm+gYXFm9geYWNrCgltBsXsZKH97tuV9SnvDTi8KcVnU5Era94RTJ079KXoG8g
crpicNWKlE1tH1cf5xXfVqdVySNPWjwnaoUcXBER0qHkRn1qTPF6Uofi58Psp1iQMQQuhpxS3slI
4zW+AyU/pzQaLiAaJiHNUjaQyPwOUuSGL2M/UkaL7cDeo6OKnRnF9VSNXtLqwfI2vdMWlFJZzG5h
h3qYbNF/u9M40dMGHP55uTvHl+lFeoXIfDhNuXiY97+/tFqQ/ujRIQczFf4q2OrtAQcsw02oQTg8
hu8NeizL9gFjA1o2ee7g5tPTwrtgtTkmEq2hNmglmCL1dFd3m4tiBoa8X287CM60B/fc1fQ4t9+V
3xrqYvWA4wB9Q2BenQQWNYep80C1Po+Bu6GZ44GQan2pulrkg0Q50GG9pyH+D+R6nObkeW1akK2e
qJoYKd7EqHnI574DMQgVKJvg6Js2fNDbORPp17iNt5pw3cT37LlDAWNOu8957lA1wUurs3eOBhYT
MIaRTanFYM0pd4I/N1KaUvF38/Zy3LtQf0RtDYHIHiUhuxHEANkpDEufrsYj3kIWo60mHDkxLNAw
LUWdbCPWBTwKhPnEnQAcbjjvAI9csKYknF5WJ5jSsh7ufL0dZQRuIioDDzydO5tW1JnX0+Pwi4EQ
7y7c8fGfNbtaKnYYnpjUAW/O4g/nCmR0uuL2gdjEnE18Y9KmdO5UbRrRybCyDWH6FpvLGRjQes36
IVCBJ6uptFbEMFrsLyDGMFrLkMXZ56nIMkM8BNIhMrlc1znMeQ0LZIjhuwdKCQWVrSJa+vQ3UiT7
6BaiNgjV+ht/4uKJfP9TyM/gKDLixEemgJdSHEMBGozw7uyKgpd9AFQjNQqHDmrNr7DiGILDecRz
eSCjJk8XpzrqfIid9pqDsct0JcUq6eeiCQgCkb2p0qhpQQ6cnhJmnRnB4Om0RUFxfYnW0hO4DBmK
9pob6Z8L5POkZkGm05W+gDxZVMBALWpEx/zDoD2/JEZ0H5wHrxi70M1h8FF5Se84lElkZgG5KNlv
ma/vasb+hFZPe0qIDgL6Cyxm9oUCeg3l/T78CNbR0hNosqG5evhHAuHzbXOcSgcnpFLGh0EGXCZU
9fbc3NwZx/+CSqmO+Nw1S5kE5ZmdVidy+t9vH5yJqX6w+e/Ha2bRC/KFfZrmobZ57o5nq5G53xdz
iTIoSSP0EX/nhBrhhtKgp25nEVLrpvkjVFOFZJy/2lzb9gfKPYdRo9vw8YCp7U5p3XPn0bbfEP4r
57Np3P2MNhxV9HOYMfbacY5X/0xVD1eRidSiVyiDD3qS5B2VczLs66erXoBEGAHKokLvYq3iP0RN
BAkFzdY2+zY+YPbHJFC2HsRL8977dhCP4IXnhFQ1EhqlfkYBFuMv2bB8hjO8Xct4clq6BxiJlnLy
jN7t4tMvxtmw16WpYhuyRynfOacRckfwF1xhCI2U+o+6c6ngLSNIPdjr6MIFJaDaDIDRjs3tM+S8
pz1KOxVtM7FcYbxifYQJi6kYrkwYMuFvJGhfC1546GzNgGurjERhXzjHhwe1cz9VUb+ZvjeV+Agy
apu+m/HLtLpfzZ22R7edkQe3HXummKtpTZebCJNr9qvl3lYZAZ0OvqhN9CvxfBOFRmkbb9TxCzmO
s+1XktXdDH+hct/C2Xn1RqhPyPeyaYFkd6bEivEQRktFjnVeQbNhSCahrgAspT+eIUI5FIwYTjze
zDTWQGc74yK4BYQronPD13uPuYYSwtFCYhJojQyiZVrV/JOaSBDi3TWw6BW/3FHHh3zo98bI71KF
YxoCayRuW1tRZXpByqwjJsQaiFaJfljty/YTlV1GpaCwUt3pW3KrpPjR7nk6oohBwwWduqMSbirW
Y49m0tue6f337jnPn3F9ZOpw80JzZZTvHq7al/Te6LsYCooua8GWgklLa6+OiKhaX/gOqAXOUeP2
WOpX8TaA87OnWS5I/W3+9KrBZkPzxD7u1I9bmN0vMDRFAtoiLHRawrcQRGoEBowmPYQYFeFggaQh
Qe2nz53OKc2crYWayMfTYiDOPqam87kMy6G5yjeiyjJ/AwpDkODU7n+JJqhBFw4i3dR58ExAacbS
fCEW+vS4ez3k1ZRwT7dTkGSNU1vH6kSGjNm4fDZicYYbzJeyEkjzC+hHxRvcn2BLuK1Se17mwDB0
b0D76eeMoRq01woYHhQBpnj2PXogAZpqVxBfgU6ZS33MjMF3lkFWY0hwCOr4PIqPPEIeaD+/+jrT
VczU4HrJE2RK/uDcqd9p2FCjtWFKsM5LCr2pAky76/S1jYzr7IeXVfYNGWglWzH71U6oFiqx5uBo
pWg5Iv9CBCPjur8tbaNS1pnWnp4M3VQDrdVO/x7jElrbr/keguHD2u+aRdAkKM0vFzfriBsm4kyX
6T65SXwwRwVRYSepzjzn7yUS5gSQ4iF5jqjOyNMg0bnAMGj2sfZ80Vd44Etsq/Tr5a+F1SRbkdXL
/DFH+4nUo8Mpape4EL0WZgz2AvBPu/uO3s59/l00B7S+yVNKS00OPr1wuzlAym+rWcakE38XuOOi
OdWwzPEW0Tf7tjadLJGGQZZQw+GoOZqIgBxT6qwwaYSQT3TJn4gjHgVuhLX5vaeEd3s3yvF7u1sj
WD8YhTEIJrtJhKm7u1Z3MlK7xvDuH1yc9K78gDmYYL8Gn10NDtaE2xzlN1sc010TJg02l4BGAAag
cQNpx5DRtcA3+Gy8cmZjMCzMLtGoRKFuco5O/Sxph6Y4t06L7tVnkrMZYk/lPSZYmUU4m136R+fu
H0d6QMM2fCTUim7StidY3knUhJbkKItgl1Yo4V0nV65/qtPsNuw0HaX1rIVZIAZx0llho51mTzYB
KCium1zpbY29XnTHuxhD0Nr66vb9r5VsYTR0T31C9R2LtbuN8+Dy8VdDukAoL7Mff/zkvVdxX2Sg
YTd60DXelevDDZ87c3AyLAWFxrxlHZZbw0YMASSke5+c0TEQqgQi1dwpeS4ly6AQS9LMFaVCLUwN
RsUVIVPYSjyFAP/4v8Rr+8owB+t9Do0AnsuRkFcE3e2+H9xmeS/NfX0oy0/MMe0dxn+xGWiD9qAM
uge6O0PhP6SlvLSaqMsuw9GrG3r3/ynOGFgBDSDHlXIH0P2bMlQ/F+uz6RbX6K4ECyoLtN0CyH2j
LhGv4uWE07Llnu+6XCfuUhLQYJTQ02JVQrZA6C9A20xNm1ySMFdGaTO8dOUY4DNY9qryOBGBPDWU
r0GB7qDlzIt4ELbZbNS7b+lTDt/uYXiPVnDM1bmKzOS5p2mcpnd8pzrxcb07pHIbHx7DKFjY7+Gd
oQMJ1UJYJ/wfMSdki30GjAYLmfRGZj1VYiziZhXGfV8S8i4+g359d3EHjDivnt18WQUsEU6rOVtG
B7Nssl5ftN17dRBFbjT5vxJMaJFtZq5Ey5JmHbGw5ZRdzvL+sV/z9gwV+6zx6OZl7FJaaioiit/N
a94Zfdi9L1Jd/1yFLFuwPga0hE0nKoIGU5iEHgqwuJWR8F+mxjeo2sx6/PqJX2TtPl6DCkDPXOF7
POYsCa3fSPf0fvtwhSo2GAmH3ax4Ik0qnSRLEESkM9p2TGqjNmMnRYADJ5IapsNaPKeSiDAqhtmk
ASEuYEc/Z5kLh2ewJ3mBrkO7Mt6e1gUpDDuGmyWRpVyT1NO68bYdx6Sh5GYT0b5vLNlA2xKaD8Qh
9gwFQ+5g9rl+yiCmzFqn+Z9EAUKZ21mwNNgRA53U/BbfZuLuKgaoyhgS0RoX5L11YRAj1H7hRNmy
nI5tHwu7Ye5/Md915b6J/5yO12TR7Wy3Jt1SBMBosBKDeyY+tFCaEhEmVbHavDI46jOCNvok2uTQ
rcNXms0uznV5GR2IBFSWe7vzZ3TPQXv6XdLZgOC5s5N4JbacdxhWBxJJ4T7lPcW5M2paMEbOthpK
lBVREflUmbuTceYjbCZCqn+3o9orwobD3LRCqOu9qYxOFpGI2HsQ8UJs4aPFN4ojVE9cJay7tIU9
FY1V8mCC7o5PHRBGWJgPO+sKlYFAhyLKEMjUuhEJ4fNxoRfvHLS8K+MZTSo5RqrZoEdH7WInyLDd
3t5V63S6JZYHqAXjfKw4OcoNLESyqBysQjxGjeERldcD/qm0ovsV8QX3Zv/ILjmOalRpWLd/DCr9
rkt1qgOdukv/R/XlQHjZIIWDHVOA9iIK0hauCf9p3JQsnjj8SBEuvCStb7JHyVsKKujC7YxKKvDw
jAqciaoyQmSrjJ7QAc2L95j2pM94K80hWC7e/UBKY3CQQl0FumVfMshCr27ERFd0Q1E4p1n949Hw
jREjTH4hDVZaez4i5G+6vshT0Bmkw8JELtWjtNKQ8/wik6MzgwTTHa0gZlcTWC/oT2QD+hB0ZWjY
ndZtzSqmNJXeqKHS99iWk+LvQW8uORE7E2heu3yjgSHltkoXs0XcdjIwQP88voeQ+sizkidIJyyv
B5hOZy4CCa+4uLomWGpibj7ipEdBhWpk6RbTN01g5BHKHUzSHckSLyD65NfwOwfYgUdMydz8lYcd
OvZUi8VeiKTnrVjI636RFMiGHIOMNTJ8DLirQwbGpzDBUXyBcXsbirJAwz1vm84jLBINDIC88UIv
fR8wxgFXkWwbFTNYe1OBjBoQw2oGsC8QW+uVtACFTKeYP7DkwoWQT1IwuFy3TPXd8ekhzwV3FhlQ
xM4pTZEiIc+8xmRS8G0JLGJUTn0zKpDvJcuHDie5ioyssn3t74Dd5R93ZVSlz4g5degJ0ApEsbgN
dwDFHfe1eXmHWNtTSAKHbNCZoGdLx5s3FcYc8li0/Uc8+vWx1+B0HaIQ3sa5dqLDZ2pRTN0c9R0Y
CxYXG4k546+wnHpCRJJOJDImBUPMB6+5vkxkjXXWjE0tb8sDZflMQZCZvj6882pioh+Xz1FsB3JY
tiITWGF5pvKHL8FKFsrJGWqdaIRS/IADKJtyBeoAAXxocnpf0IkEHTHBZ+CCwjgJYBeeWJYuOpsO
mkOq/Rpf74irMdUN6YEMNqIRQyKVrWk8x9+eTk0zPC2+q0ei4yRMm1u3visDqZ6u2KaDmTNq+3WL
sIS3ru0uF7Eyj1qM8Da8HOQchN3+LAkUcOlPdgGjjTkO79JvrUl3nnAHj54ExIA0j3OxZqL33jND
0+EP+lAlC94wjG/eeYiQuF0jEYIoYXJLohSSCR3xZuUY8g97O8sJjqIXTbKikEy9/25eKxCxaMMz
ArpE8WWs+E3bgKQL2+4YyjRYY/OcA3mP2j0Qp9BavMScgxkN5n/b8PO0BIhY2AR86OgUG7CW0YSw
pX2T727zO0weluIj6Cyt8+5jPwnBgvbSV3oh7BJ+DPu+eobGhuDoHLdft8os+wJLuXYmwJmWGT2G
k0MA5Qxv6xdKDlhsO4BEzjMUGYyrq+yM4MG4WcOpQnoMcfMrjvJXvwP1NrBjiSsDJMK8u6WSNAZ0
RmAL3PhjfLIXZSx6NtC06IataLEQA6L9tnaUdAFg4Xzc40Cm4w2rOjgN1dGenmH6L9U/oAlddptV
SKYqyXCjC7AwQ6+4zYF4c7dCE9ZlTKOzGHHS5DbnwR6ybpZ0widP40rAxpq4JwLQkruc/44e5zvL
Sk5T8QrVk++iwBNWNly2ejgdcB9EGMilQHv94zonuUa9+zKSezEZiY8q1mcVabOrjCUXQ++ZGCA7
lvNOtMD33vWPQXB4HhxeFD7WaO8hPwtlw5G0SeojXtGwgwmS9B83UsEiDxD7WI+oiuusGsk+WFJu
2W3nFBdZcvY/OTHjge+w2ttWLFIO1pR3oy125/Br4k6vMTy/mn2ExjY++hXL52PnKyVt2q+kDrl6
cUMnXyQV4xCmLwsXp2Kw/oAnfXtB9rSF0owolTNfSpkmWmen6SM2UoB4MOJO/zgVnEMjqYLyzOks
H5uQiGqGg1AqtGgpzBrYXaP1TjpKbnSwJncLrJW+E+dxpMHufvsNuWRZCzLSdQ02NHOFwOpOmnTC
4CH9WsWgEixyk1bdgz4031I4twpqqTb8AlsHkPcjWoUACI42+WLFPMM2fNOhFKIHHZX9Dz2vthap
KsuNplwjn+gbMBf3gN7C0IxasUGGwI+QcpPIMMuvBggHYP1erM/vVFtkiRLK0sEJnS8CKGseLi0N
VWlcSe7+Ei6I3UyZTN0yPxWq8/tK29UcBUZQxlxZu6bJ146O45bFeFZOxoL1QAOlBWid/KEUKlBU
sqqX/AvReRTsDapMxSlGje5+hA341VdJ45lC6kpixK39BRCyH1YH7geuBmddiW/dtubcusW64zQX
isMu+PbsPBAIu5pLa1Es2BHr894+4jPkVqPaqme8yey+bE6o/PCff5HJi4U3090d1hUJFJzSb08N
bg4LmgjJwcFHOBFVWaGfXrOnnuw3BTii9mJbPiFoconcSp4uUSKtRwYNIbzI23/NnrCGHr1JfWBy
qv337o3QYeD7WCeSU6Y1oA2pjLO725MX6gl7vuQO/QfhDSKK6im4vBueJLZZtxrR1e0aAas6ruOS
tHNvE0m9Nqurojuikf+fUcmnHGensEcePZy7LZ0dSdYmHNjFSqflyZ2gNrCDkXwMNiSdouCIvQRP
vsfvgBv2nuSkCsl9hauBLHvhYQqTkREA8m4zENmVBiJOoj8hHHxWPSmpgk69GZZcBdbi/GKrhE0K
AclExVqAAgzHe9PBkR4dZhnP6TAvBnGQFW5xd/hLyrzhoUe+T12B6D9BlhSW+MGDmjDFwVBJ2gmp
Z3gPmTtT2Gz7kUxNtHFBl51IACGNbzu133ZkCk14iIJ0MuLjC8JuAoII/1DGeaQF9L+DrrClRbha
UJ3apkHR7Xb4KzFAkZKTX1T5UmiJfhUKM56UuzKohAc2iRsdBKKCAEQSQaRWNh3OTblzknjn3Lmz
fZ/I57jht9Djy5fa0CAXKsiDSoKq8EapdIuuEreRe3Q+/QsXRGuLGbnO6ByDMvpgW3y/dOwEQiK7
4obLbRAtLaFcCoQPPMsW4WKmLIauACakUaEYeDf7NT+HDKPGpb+YiHh7BLVAZqeQJKDzQPfjx1xs
o0AoPHv4gtCuhID6k1kh3VmjvFphKSVNiWOyT5A/DDukitKV/AI5ytuXIHLA6TiSvzzdrYmQNwK4
4A29NVrsdDel/UB3aI6ngExnyCNoM4MlX+LkJ+4LDDgKePlAGBpZb1pBkJJQ2BQCtUzy3dElvg9U
RGuFX7/mEtGAEYrqk+nefbdMTsH3N7wl5u4ypfFAPYHqNVWo5c8+5bHUeiyh3dv/9j7IU60Y1QcK
MAf3Sb1urKm9nn0j+Pi3Phs/afbefovasVhcoxMqKoY3+RB915fc07tG9zVpQNZu2nl09Z/dL0Ev
5LGQ+AJnhEXQDp/dCwjVmRrLnmQw46yo0X2hf08AeUwUJyUA7HbnP2pCKMKc23hwyGauwdfKGY4c
o9y/zQ4wxmasJCZysmH5s/1mB/BOJcc5XYj2gnsto5nm4NAT/ZgSGKmcmWwgjp0eMNDki5wXAUAC
HUHeMqeGV45VEhEEY6j98qgFbvaYPLiJI3XGiiUuAHzdJ/flle0pA/7IWLr33gXh365ohV0jPYBP
QT6a819jxovuSogfH/eUwcp57TbIl9JrP+9oz9MUgCHinMYd/5AgoxIjPxPdV2/3NGhGtaN65yTb
PKaP1aOAiuDsoaBy0hnQNbhPvLtAftJQOXqgYbuGFSWWj4gBYBF275ih7A7uewICg/QgP0m4eBSW
HUFyWqEpH4aUwRNhG+ikYxmaC+4LOT8ZqHBb4ZB2gijrkYJSR4jUIwK3UOYgsfl/Mg6gIqSygeaB
R6S9s13Fr2HrE38RLJT87T9hByoIA2ciXfhAtQbtBhGGeLiS4iGpMIPej/iRwzx+DSmESo80d4DI
g0iJrRJ0ExYxL8QfIqCzo72ZkVh+kRG74n7tx34S2QHmZ9kwT5lwsJppi0OW6X06NhiRIsSQbN4R
ugGQGaMNTRs+yqAxeEII1amkv34HLqeP6gDCRxWyMfBzLeggyNSg2PhhnkbIX3umhdNFsjp5q8mI
FK0M94MLLWLT52MVjA9IYtXwoO1m3EWWxjBnbwJJRIxjT5Lm3wOsKJBz7g3ociaLkGNQQJYX5xQC
cMtmj53G0hc7GTW4OIDOqRoAQ3ASZUPiI9AQjxhk9wBscgZjIRcAMia0Y4CC3R9nyK4wcJlBupTS
5cS8XKN77LMCJBoiGbg9I9FixmI3I4g0ThPRSM1IStmSw5JjD+ePrRJLFH41AbAFaeYEWcgbCJLF
TB6gE7t2PRqN7O0B4sKWI5ZuDv/bBCTlqxZMFvmaQ9xIjZ6akphjI1nbgIvyIjcy68xlDkAgHx2Z
dj4S+y+3SB4kC987qeGC3aanWTOE9ZHcOA4y+O1BZysZ+tlXmTwFyUZDixjy/xzhniC6ZIaI59Bp
BLPnl+S2WfI70eXQJf+UEpuevOGapEUn5+SdiFGS7bCDWHUfnGnreIWKhf7DjyDQkYTdRuLlUzOq
cJ4og6MDuC3pFhUgM4WcTfqQYDYWLD7A3q2bElZC/afiKIgfb8eNGUs5cQc++USNYYmFXBy0SU4e
o2PDmjb3jjY+f/xGBy7GnApYbXvYjHDiKXqoM/h2tYtZJ3eaxMgINWdRUMpwamU7TCKgRWf6cKYp
J31I+s5DJSjy/CmICASG+xnUvo6PeWPZ8JWgYkxO7ikjk2cwfBIigXS1wd0nUuhD+cOpCTavg2s+
OW8PpLpBlb4WnbjgxH9wymvbO8Wwe1k3kuP6tYClEkwNgYYLeCpZUoFnAqMSa08jOhFw7AIVbNYH
QCV0g7u9XSbkCURI7yQAZ6WkkRcHjUBaK5p9HEgsI4YBETJrTRMXjLi0g6nKSUeSQM8Kr+SHx3WT
+576FekrFWTvzr+lHmSdnkNJOMjB/N1PeolDgArcvX6sxprEn6+r255eFqpTIxQdv5PMii4DDQLE
tOGUYUK+LOnc2Z6C/Ne2qL+feNgR7hmLfaB5e+iySSFjP/W0NZWpRjhNoGsZSBUihkx1cJJHh/AQ
Xlre/Oa2UEGD1WRPm6Go62ydVnKbAauSH8KzsY+QoHtnhllrGqnevp//kbYPlLgF87tityrkMvpE
74G37dlTgvO2OQKfM+kb8SquhsOR3PFU4Afwa1aZ9fpjtZycDn0plgireKT4dKq4f6StW4kMDyoP
ud1Mxy8aSJsxADiGCPuGU4ZmEFIQ4LcQ7l74fV7GEMHOyRd27Jv+jyf8/lkRI7pKW5TeMxPCFvNo
KtMLlK3AN6TfEg9NHwGdz6q90yGaQWzvRucbA+pWPbpJbvDisb+XnT8FDCMtn050WRxA+lz7y9nP
wglUZOI4PuwU8+ZLRyyWEA+mBhe0ueIz4VNKicENgBjQ7EsHhkGosEAYESUG6zO5sFjsS/9XxiC6
S3p9mMjm4DxvsVRYFBNB+p/RlBZoKzXODpa08L4OY8TMNzp6Uyg+MnUF10xWFJQeGVQSyEb3qF+9
XLcizdVJbiG2urYZFduPf7Aoj4gu/bqbFmtyDqsTfq42hY1YgeX0NcELBs+uRvYDak9VkQNT78Gl
2ojI8Yw9c9EZFDMlRn5+pPeOU3XJEggJdwp0koIM9+vhwTd6kGkT9SVt4sj+uOjktAllaH5AMHGT
1Z7fymI/E2glZAE54PAoQ2JsUNKi/wIVAlEcXGDzcPW1IQ2THsiPKQscuazTqF6f+uqsXp/39iF9
QAwFOvhrzPK01X39vXx1fRo9KdE/dP4OkRpIhnTv3WtqGppMhMtsePjTiUEliLcMNGdY00AjoI0D
VwjY8wxvrwBEUIlNwvoCAIb9VUeXXYOBJ9Y+yz26w4nqAZ7zz+3qf+efzWl6uUDTy8XlKifvkSFx
oysVNTBSi1EULariF8c2XfzpZ3oZGJujGNMqPSikqNBVXjNalIg8aiidNFOYzNB6b3GmTpvwbxUm
LPWu/ns9Idx2iLrZ7I1IoPw6p63g0+NTX64WPdL1lfl0aJo09PzH3571ITdDMkRVGq0TFsL6gcZg
g7hYzQBvnt0yOscvTzw8oFZ0TXT40g8n5grOHXron3m2LHeq31rqS70HwwiUvP+EHoAGRHUKlD6E
OaoCzW7sUHtfCc/pGjIzxnLNes259MkMaH1Sf5h9hHJhLbZ6rd63X0Wn3X7KC0LTpCX33CnoDGFn
84yySZV+GaI+rrIaMpFQNDlT7oxPE/wJ4HDb+8+ONZ0e4cnupO+KqpSQqTQgXiAcGJcEa6mVmO+G
zSl1pTzNtzfnwtubajfHmmcOEwvnZTeHOD3Wo9bulizHhR2iBox9kQPgaCejixfZz7C9e01VXp6M
+uk1mH7EKIu0TgcMWsDMowf/hZn32O3HFTgbfAr4roskobJ3bEdsVrHvkeawrO6rbd/TSeLSUaVG
PkdRQj6dTAI7ZTD8MkOW3dlFTDNY0Qq9rd1rdyArZrorhjvjA+pAwB0hzqmPmn6sQhx+k9GnKkzf
pyecfpS7YcSQL0L3PoX7cb05TN+MQym70+KTFItv7+xCi+bT7C92Yw78M8BzEswtOSdo+gnKC+mW
zLuvcd719b4xOqoW7H8+IuTdI6zDGvG/Kj4Hh+A2LsMyrEfv4bMPgyG5Di+Dc2AChXSiA0WY4DBH
xlf9x1JfG0es9cgKhRpBiuiRlQXSY5SiXb7YXODWqMcm8rsnR9yKHSfltpqc54JgmGO8DzBBmHQG
1Gzlmq79uphlpSdQBTXXoSdyCs8170CkfZDVEnKNLkJofaqTxaRFtcFcDYoNnKnwLnZUW7hUpUGQ
SkS6OKMR9Uo2JOuUOJ51+A9XZwe0l4N0u/0Obt3GUHf/N7W5ZMSvOdaleMQuAYCEJ2yfdte5Nvr0
pwqd3lswbYFV7jkcP32QgkWDEprnTKAk49yy4F2O3I4jzd4C+HW0A31Zo+NzBvVqgbMKmiy9vwda
daMDxxLNvV9jHURiigWT+KF/HCg39fRpQrMUo9s5mVHb2aaC0JCNTVl6ACS9Nh7osAwqzhQUEOYG
62Ml0EljqlK5/2hMIi8M52CqWd0tgpDoZYtMx4PBXenlUL6Prw7sUar0HlL2Mm3bVxblDi8m8UU2
R3D96C5JliKDvWo0/8fSeS0priVR9IuIAEm4V3kPSPgXAig8wkhIIL7+rqTv9ExNdxWFkTknc+c2
7BBCmJK9q58KegBFKzLnkUzRog3e2CcKGNKOxs8uplTn+ZtGyBIfIbHchncmOVhy40ANXooNB+Th
YQsxk0vl7VLAarESvxYlK0ZWM/mVcCtoLFeh5TzdJrwsaTUxofArUD2mHU4eVYw6KDdGEAkWi4+B
XETkIx6j3+3NDWeLno5MANI/lPcPDR0SvBN0MtxeHX60kN4Wq+w41LbfvTaXO7e/Y9O1b4wxKW7y
ZcVZN5VQGqdjQjc2WhyT0xgnqwIHI3pdC4DvtX+KSKC26Y2Gtd0ZtEF+BXCebbeU0YtnGMfNscDE
THdfzhNVi40iwz7M32l3OvlGd/OVvLn51PWLclEwVKQDPp4ubmvir7PhZbhCbgLNh59+Ga3Q0atO
MZfZzAmImPZxXvRRpD/epqSVrvRYLO1iNB/D9ToW0M/wF1gvKHT67/AB5UckPJUV8wFi/n9htVjA
oCD3HFDkBuD4B+HRyp1xAC2Ravjn5OiuJ2JG9YIvvM4ZY4HC1mEsaxssjqbJ91TrdyM2PEENmzjm
MgyX7ovv3k0XSEAat737miib20SaHm4MS6zCQOzbvtUbYIY3e5rYOc5mKAKRt5PwK1Z9uJ7xgfiJ
FXNU5IRV1nqdmZ2ZzMy4naLHgQ7pTMOb86RnnxaXzEq6V7gkbU+LM81pUdb/3eAXcDsJ6gZ2JnzZ
o1c7n2FrCP0P6xDY1mRlKowaJReNmo9NP4U/EgfqoPYFaKPB8RphLcRb4X7Rp8HFGlzAzsU85sCH
afmr7Y0q9cyAgSlWE59CoXhj0zMT27KeviYceMrFEy9aXJHHpDegtuWq5oKhVls/dH+E/LXv1LYA
Bvweoy9LmvqGyTIDiws4CUKZ/XKAt432dM1S99k1AzAhS5qcy7A2r/H6TnUt9gOatw3jNxVKiWzt
YWXQWTieJmwheGkscJ76Ntk/BDsJEWWY1r5KmiEjsV2Z9neCPLWs9fvvarG+09KDI+wUV9ooiGSD
h6Pwuu5EMfn0oHARGcoz8YVQTAO0Jgf8D47WlaBbZqAPxPlHZkRLUh4RQC6r5G6ngj43ccRsO3EM
n4KiG49kFFjgDk1YMWwrB1sWZWGoCLNrxQ5ytzibALGjgHVqSSQAC1WIS39lk2GqT+FzMSNrcZph
rn3TN2sOxMMOHIk7xF5SBGjWIxPOewPp+iCiD5tO22YAnR+MuisR4WDUzZzypbJNSCX4G0WM4Vnm
UCQEJCESM6qR8zgn3BGLStHXy5pLbCGNgSuPJnkswSIR2ySMZfOQ7JWLwTfExgBFPtVUzyeG0Ux/
z2zroKwezcALPjwXJpMzv/ZP0rmX/gHKEoAnWnk5FAHg8Qqpi5j4iTP8Eg6qaQapa/KyMPDxSYpq
g35DrI7ggH7IvuLtBKPIRCvz9imS4NUnT/Fc7uU65RPw8+AUvzPzhH/8XJIGBSj+14t3WJVPEIAB
1YXQJ3cv5KxBe/EO3vTb0sTK3gcIgQEQtJOjx25lP0cvmmWjy1Zkiduy2AzAquCwfnkTQQQxxCZW
jXCwPqR+wGnsgnzyaZ7gzMgDOClLJESg4A2ckG9DSBkAyuRaDPs8LhfKHVhN6XZNUHo6Mi5PdvdE
xhIaXaDTi487mIbXHW+Shlyb4Z1HchOYMlZzAIJyz9FNMldC22GyS9ej98V/bGW8IC0P0JBUdUeL
iOB0MokR0rGk5rrnkdaKZSXhdgi6hQKNXSxQYCF8ZgPwkfJywi70tQpP5kkxSmIfgzshJGmov+GP
4DQ05Ua/H80vRzK89KwHDK4JdJgHM3Hme21cEns6BY2Pd4/FJG3/qz7ZXagU26OvHx/Xbaftl+Yx
nn3JpxZAFYK+1V6fBan8Eoq0Z+p5DgR2EGts6FgGdWnupKxN34hGkElkzKboT5quL/1cZk5k+HXG
o0y3TDKrafhg+9uxUTkFCzc4AO8ko4Nv8amYGs5usDrhcVDlgIPhKyIL7mN3xvCKBZe3bhmSrSwd
3tWXVvkMK2uUARoBIVKHucYrci0j5NqBBTeCwjBpeMLdT/cypxIi6AXqmGvIekh+qpwS0wWc1d19
sYEGeqUuPFKFMUu4U2jJtQpZ8TM4w4OzRogXELb+YfoQqsQiKz40CjbPwQcaS5clQWokrn+hk4gr
CpiOGd3MJffRyuKKEgttrkku0PnLRtLG2oGjlHQXlDCDgeRp1UZEkXPDHZKbxQ9MKrNRQJElIxXE
GPwywmWn41NgRdRv8k/V7PkXV3wxkkTiVdHjQG9nbgKPBSd0Gwk+sSUR1Z+YraGjGWxQmq7z8TOR
1AlYTLUfVYhMcfOXTKbHnK61B22qBeHLPR6sLmcqC5Toiu9LdGZqydSG+5td0ZXHmCrhDahnMv1Q
2u8RGhKQv+bNbzOQziE2OqfNB4yLeeGbY/cEx9yIERnSzYP+loq2j/yae52a1q7dPHo5Ly5swE/W
61SC+8KFYaQMFGmWR0i/jUmIpUM4lEvhgnHYk02LyUUG/MQGbC4JeKVYJ7N9AviaXJ2Yy0nIsaPS
pUWH3vUnLSd7MI39gTk1K9B1Jw5mgi9K5ETNrKv2++78A/dHov1YflnGTYadKb6Id31jY5qHSyWm
COKWg76Eto1lnBgomathgNP/N//Se0tl1JvMe/y+qk9He+57yHjAQpwNmQK2mUli9s+vnrBdNedT
6vy29zeNzAe2YvSc8HsVy+YCmvaQzkE/R+KG76NLou3+PcKfhfNPGQ4BOJqjd4L4e9YhU78R3Aw7
sfrHX7h+wUy/C7DjsP3XHvcKpDP696E3E75knIFxAM249AP6q5VFnYzt/7jRtFUIO1+WRGC+Rukq
iZY0QtLTKmtanA2elfVSiwu3PtodxX0CBzZ1iB2fs/XjsRYti7EyKyhsRafPC1EYfsJWw70DMoVX
BiOTVOZasAXYupWC/iWPlOCBB/XpJogqN7fVdElar9N3Cqgx6wUHxvJB6R0hHb3RGtNnvmoE2N+R
Bikw8ZZ9TtVpCa8QX6dtyOp68RoP44M4GFI/4xrqPNZPam6g8wO1DGspi/EB0HJl1YBGIF9CiywG
ecTKA+B24yIkPhhiiGm8Qfqt3JdWtmPfqU7w9mMOIEwYmQXzSY31hEEfQB0uAmD5J4j3Gk+Y7t3P
W1cZ5zMubDJBHn9ZLm7ccER38X3Q5BtzOvz0meMRr0C/KYCz+sdjf1zpN+zD38NVzmmNtyIELWH8
voPG8A7nH+4H88Ubw5YG/AKgLCRUT+GMMmnsJQdbgDp0GjILmMkbbkVsTmm7NKuPfu2H3wvidSb2
Vj5pbvJdRSVxsfIPh//F8t/Yv71q9ORYUVMz8XrpLbqwBszkdyBsHvD6G7ihMMTOKAQYi9C4g9vx
BsBxbzrzHkplTqTNj+0HRVxnljuMeiTAQoIsJleourSuTE8fu8vg7POR3JKy9m5I/XdcXoTiuqQI
nknBn6UHph4wiz6RUKWarrKpA2l2zwgFRPvAWWRnbncA1vhNso9eDo1Wa9fbyLxESCBV9AZvUQB7
t6/kC6XD767LP1gV9EY+g1/2bl4fFi7zlAP6I+Tr5bhLX4QAvfTCjn2B7PXFwSMbi0cdohSprG/0
ROfk7nWwJ8SVrL2/j1t7XDEWTbu37Tsf6+5pW6wNzuvMOwIcE84kIHXmgZRgoc/eHTYI6+gSpIJv
qGblXfMDu8WuWo4wq0hVZx4nJ/nCcAcMkXq+NhnaAbi0nVX6ycgTo82i65woMELenlTsj0Sx83Xf
OSZFCDhUYnQPQw85P8ltHbMDaTZ3ET71EFTNhE3y9ICvoD+/zSJkZEiHiXxDbN07LicuSPcj9syn
hcFwL+EiOBuEaa/01FV1F7idHimOj7HQxhAEMK4eHZ2uKWcFScE+oAyT+T+2wEgvZLFXNkK4YZiV
YmrJCOF3fsk7qUaVkzMVu6f7bHAdpalv4WOPASmDNmjZUtRfbJf5Oi7xAQAZlueV4YT59G1O4swU
9iSHRqiAlwFvYsry+KO3S9kPfONQP8BOusvVwVuLzy4sFAHGiTPHhOPu4WBEByg1xhF5ONIzXvrH
OeOikJ6i5rrM6JFoGBmUtujphVFVUV9eeVxd4K+vmBolUky2gUEbC8jEh2EpWkIo4iiBxppUP7SU
RsYgnAWHqWybbvhrYVl8A4aTDJeL9/E18dkAp9Z5ABDmWFopK6apuel4oCC/4+qSK0MaXqiy9Igs
7HZKidaCSHROpLz80gjLV4D1cihXhfCLXtIbudiZ0UMzweUueBPlxVIw+U4+DhfRYQ5QAY0gvJvP
YQ+yep7ItOXDZYaUEDcDgaTbdJKzt9mcY6lgLg7GAmz64nX6gNdvHswZEzC/irj1nFfE/j0qld/U
Esy/MZJ7R6DNZ1pwQ14vTCrhsnNwu3dAtpcDYQNLBz6cB4FMDmPA1c+CJ2NNOreIWR0FnBY/A/bA
nkVssFBhhJWCASkYcgEFurRWI6I30MgUVsMFhwJDN/JtAyXAacNoBHrNdoU4F6yXPOr3LwTla4sP
ckWKOq34B3FXFws0Le7ERVBTVFArjDIZQ+6vE7pK6VPa5m+gQUBCk+XYx7uKwb8gQIYvl7XM/2hr
WEKvFiUHKh2TvV/CwrP1FNBApC8Alnh+slIxOnla6C8ZV0+/jKfh3kQIMDwlZuhJo8Igu3TVRSej
WoXjxWol1xDjYC4RIV4yQ+bluLN8968tWLirDnK+5vYK2yfmoG8fS1VLTEuhSvld/TyWLorUbiK5
ezn/vMQdlItoucdVBUN85aioDR0CzQg1lQcJpUe+bihblx3nodBswbyi7xThdpdeVGjpmrGUOK4s
Lqf/4sf74tKEqJx0dEn9buNbATgjU8mDKxaMFFTvaLMRvTTRqfGGng3n0iv0pcEhUDCVlpxweiRc
zwrKXkmyrGELiRL95FLZIiWgCRY6/SXuUSbh2MP/WqiuRav9AMSmghbZ+ypqiLGzGD13Oe1ZfEIe
LrbLEpIu6OVz2rJXpPggJryhP6wh+MODQsHICxKIJg1o94gCHMrUvgmcaItji2pKoPUnXPkDFlho
VnCbFKFW8foh4m64/AgrLQhXFa02MCcVv7zJD3nlEt/OEeH3NSTlio9E3Fs5LY7yh2j2X9wiZhZ0
5fyQXyJaenyKHx6+6oQHMlWGJ/aPdSVkOPpY4070588evXSWCO9JOCinS9plcrp/B0kMBfANtAij
+9C39BwViT+HSmKUyBi9emJscIMwK/cQ/hfYSPw4XDC7fPQFczGeRYA6Zc4zF8VkzRiMceKiNJSf
XQbdBpo1OVXinSnOYn2rwqxpjEpeuvbruN4jXFuL5F0uhoJLBiaYnDzpo85jBPVCXOvQtReYFBIx
t8Q7F70/V6N9R9OAJR8fpef/sJaHxNVqPppaLia820TnfbX7Ly6o96SFxqDL1dR2+7juHQ1t0nVL
TOjkuTk4Df6y6UqEnf4ZE11noQ3g8KOYmEIvZCQencfAc9N6jwfD+osxQ9MoWYeR5tek9xEBh7cx
GVBcqVL8S8b6+J+9K2FEfPSeqSYvEtQyODwwkNhPDUkJaLO/mM+RJM0VvKkup6uzFpBbtc+LLxCA
dQjIp8fnUlQLWBaqBwmo+HBptWYfUkK6B/1B4oD4OrY2oBs88sY7IJyih2CcSKpAzBXvBvnGWJZS
z/E02MebBOqO7pOzKb2K3CA5x/oxbpRGhVGa152j7kdA8mEjk4uEzzql4wgGy9J5OmO0jRiVnywQ
/cpmqr+EbKDS+p7FbYSrkcCj2sKxgMHB10Y7YzH61BwV1ItzzFitmz4pz5yb8B1PODgzFmYIUMNn
/A4ICRbDTZEeaSyB7a6jgM9YZ/K6zBfm4vabrqzXR1aCfwBZoU9c2Qd1slpj14zelHTE283Iz/r3
7zN8LcBXVbqge8CqxzJIhW6sdsQWoDU7QzQ0aWBxGmHllj91Ui00Dqx3mTUxKjYgOpDC6HxwvQSF
mBVdvYMqCu2v8HhOm2Zy1uAUtVGvPemM6K/uTIIzJgmNUElEEiePuwfV2dKSY4Tgd1zqpw0SP9Kn
uzBBh/A7N3QFMJMmBXOs1gLJHa1gIyywS+DnH/JI417SiZ8b6Sb+fppcoc6CCqOqYxREn8jmw2xI
OPhI7SAYyvN9FwX4FT3bcwZsdkaQjl+JbIgiRlo5srSov8Vb8W/eIRFHCm4dwcMeXrGWBVvW2DbA
ApsB3CHWyGLagpXC2llxBhjB4mYiyybHhKGv4qhEkqaIteloe1E3ZVhL2cpcHBYIS9Yc3u0K7Qj9
7DVUcLvGFMDObTnwDaikJYntQIGIouENv/kVMPh/vuNP5MUrbn5fiepkKrY6t1C8vx9zJmSLHgg6
e7cymos5jth3yOzoAaM2BwHpQEaVke4hiU7xCbMVzSGRhF3WAp69kVvytJ6AO3LJHhkptwZNAIFb
KKDAann2WoPXlhSCwXN/9vBNPMQZvhqsd0RwTnHTGH3sABETZ5tDDhzFxFn+IcTes6f4MhyX1h4k
wWkmBNpC0FX5LOitKCoYD1Rhx8csYFqPuAYh/HLg0A+z9R89AYmUBFNX7xg2grffYJ4flW1qgJyD
JdRguUqE/lv66qDb0vsHEAG8LH6fsKTTtSBNAWPT7UvVYagLSDZBl//BwHsHq1ggkcbQpPPEvX0C
+vrTJzIopJrap/DoRv+0xf9mo/R28iyiS6f4+NuL5+2VSRm8H751oqqHqySIZjP40bakGlJ/FRHX
AN2xkOJQv0M751mE5SMaANA1xht0BRgaUTFBUV0C4Jz9Sqi0BS0jGbKoCGoK2o6dCq+VIZP0M2fK
p5exFgaLlMSIFqzTOPNC5mRs1JIatn9ZBPiNpc+BDWkCNe47zFVOU06CsIW5AtoIQ4B5/u5uH1si
hsp8JEMI4XDgx8Jnktvr11Ab9DooPzOb8b1Fu5XRLrzoP3Kj9rAdoLVa6ZNY+jt9cdZBsaG0cBRo
sxH0S91KPR8pSBjeJqV3E1+xFiObGP6hsF1h7FJuSwPyoFiT6lAJmDzyXboR0umw0e5sY8FB9n/c
Cohm7WHHBAv2GV8I/2209ydwKcyaPwSnDYCSQWynKnSemg7kBWd02DSvSX+/mjPdm38syFA3sOMu
MG/mqQ7ZOPMuaaFCUIBjgKggyaBBB7eRNssvMkt87cjdMS4LoXsqLokPXX89mZR/H1QI8aOjryfF
gFYZCAJV6SltgI1PaP0aKKWozTh/mqvNkOIa0G3QjNG6gQEI9bNECEDNLm5QMkmGDl7B/satyQPG
6lJEUhm2WLIYW8iywmJHEY4JvgoKf3SauFydKYLB7lhLvU7yj66kDuX1iw0cPXTg/eFZsQ9pH2gL
L9Fhn+3PbrwpoN+4uEzAd/gebkLMVQfHE5wMPob0WoT80ia3HHy3+/AqL9h03lCe0Yqz5dPeUfk5
Ou0ynJyw5Utz2NwS34YDxuP3JGE3elHm62Ei3rU4CYuRKcb2eOeLjJ6T4mCm+dKTjncifX4nwiHi
v9iqkpwNHV9NMXIf7mZdxPZtX5T2lcigeBA2uCZD35XNE3wgOWOZOarYeqJP8NqcMGLwj3ayGzIO
HM52mZFFLWqCwWPw/OgE7aTk/jGaNb4bREgE3HbBjMuIMNsRtoxkM118yqWb/XTU2Tgf3JfdjRQa
DQ7kRiyPL36nZ9WT9gYH3sZm/IwwNM4sIhXdAgY3hUa2LKKPgnozw9A6W9a7FxAaxSrzGeJsWgGs
Sc4k5UZT1xZ4fnolTd2sgT1JNyFvFhIyrpoY9iTd+MlpMjgazUH9h/oLrrsjfpj9tfJHKnqxWNnd
aLbFIMaBsWQnujWb0EWmaK+JJGmPwDdOtaQC4BJZbztpD46ISaQnXyFow9iwy7vIES2rl3ZHV8Ye
YrIOv30GeUaUOo1IJNlrok8YtnPvL2QGEy6a2ytrTIcHtPaHvzdw4nUaLqzf7cq8lVhBjCP9evvI
7VutcxXgRVfSClvZHNc+3PEE7+G12lgngsXMSf+MasirgDydAW8AGWRt8lIvzjmk80XfCUM0cKRi
AW0wvUl7aT9qMTvHU1PMnMGGrnrc34tK9I1CeFiOAUhkxbjYrJet6GZd5ufgCO3JTGnzWZF+o/U0
/S1VLGdGzBV/+IM3O0QyCUm3YMW4Lz4EccLNOcLbacJNQKauMdvv47bf2Itzv88cGSKk7efRcUQ7
btO9546x3vvPxSsGwRUeJV4KwTE4uvK3e0of7XQCWd1EFThZLxZrhGQxNqRgAOvTsOuoBmR0Vjcm
SLloK9cKZ2DegA53Tpo2atj5x5hZMARrJt4cuiU2VQmhOgWdRZsmI2wvITj1Br2BhiGKQA+tSLWA
Mpggw7GoRFv7iIkPuIy5DdBrTIfcS+FwloXbg0cOlDnLp002DQCWK9T7HseYZAu49E7L/xAW4Xx9
bAQ9BmbWbBHiYjrOxqsB/7yMrXArJ8/uj/B9pM/k7c4cdAIt1tiZLB9k6jDU6LjCd5hAdHBkAHhZ
+JN8WaeTF7vECoteJ+ZnHModEw0mK4YSCtoM7Zg8cPY31SltkSRYTtMLcwtH1p8IobNlrucLVgUy
JDC3FfqdAP/s6dubwHXHtVO84kLYJTGZjTAz4heG6dbNZy+bIMVwXdjhKYgaMNfTs2L3l3nahQ80
P3ugEwyw8bynEKgDiK1QJnvcwixG6NYmqGR0HwTX77IkirmpPdF413457AQqcgCKcKu7a9PZsRv6
vEfICOBvQt8H6xJuleBh97TCXyaDCalaZXoMoFzkiJQRe4rYLxuvVQD/VxwvPhZYFqwyPWYtJgdi
2hUliHy4NkqA7TkBOTMbtHCjijuQg1XrM85g+GZX5KX25+nH/45Y1BFCxeCeZj+5ELnmSG4H4xwa
d6yc75KHINbJ+ERumwtceFnIdxKCzfeQjLCED7tG0jNX3rBvHBzMiROox0O0JzrCD6L3+nBnGJT/
ZhNIQz5cOIs7/E3SMLgX+ZygR1LJtCxZuBQmS9w0GmickxJ3R6sCdmq4PdunUoBaiz6kY7mwINKe
yCgeMFCEZw4SluIOQsFGSUEvoA6l8ihdCMY53L0U5QyMG8/1SZ5esj+bI+pK8RL5E85/A9jIdPeU
imzDh6mwIB9UwIepiPsvs78/KAIg7trKrCh5ILY4YPtVxHkGQWcQV6Q9LmcZ24p9xlG/Uh2jbbyb
3O7cfKChtXdR8ZA1ry9bY0Z7MztwA29mCROVun4suu0vmps8/kw1flMT3RA3vhRK2R/UrXEBXxij
jHGO+S3IJnYqgIsslizkPTU5eG/7DUz6wlBXcR4s141I5DfaHOuhaZcgKCqicyJxI+FMHRVUg1wL
YvDdMHYZhvleosYIheLeXwc3CfylZ4JrinoGE+oh+h1Zyv6tjei7GFg9/J7dRLqgEWfytF+ju91q
m3CLz5iy8DGdvBeW0I/6w3LThUCMS0dLzFyEyAitlmMEhsuE4jXpzdIc4HXFNymwBwheRJgp+KAg
5T9OYQy4Z6Ydl0nT6LTVXMbdrAnUkwDLGFcyx2Lobk2Yh42bZoWYFPAajs0TVmXHLsZVfMbPzDws
kKif3dLr2bHc/G9PqXSscKs11PkybLMCbgnHww2YU6aE63URnobysetwtb12dFXxj9xTqy3cHVhU
rDMNB/UqW+AzhHkmJr4ZTDAq7Z+l8DNc3yiLj+7ZbXGykPXDsrLYG+Fmu4Khy1nFbVdg82rElJdr
3W3C0+2bfwEKTVSROv3/wwz6KUMv8LYlaIJRxEWs2nj0WZsG32PuaLVt1VyW61NyHIpqsTN6mWZn
ydh6Slicsmx5d2ma7vjZkRZgjFB4UwdyoUsRKQxb/kzxI7MieCnySi0ywqA2Hv9EE9GlXRaHh64J
6jO9cQnGJxBHWj/n4Da5zcP2Fls0oQyDXMCsuXD7SDoVFQwEl6lwwL6AWtqe4O9BDUK1hJRjaes2
JmempAeAvVibJXSUHyIqk33RRVL2QOioo9UOCWpc+I2KSewDvkOiJM+AESsaqFlXXIKyTdtr2M0Y
2Bj1bi8hBkzg4K50fJIm5X0WTxpmDDMonF+kcr3sOrlQDoEWmAHTkFL/pur4idcAe82+lugqPgIG
DTAp15gGiKMtn4U5NUPIN4J5BZzwuVYgFaAlIXNPMdp3cMZlHyRAkEy0p+LriI8odT+ekq8WLImK
34f+KczMoM0r5nbrDywFD9mne0E9guuQDJQwLXCLu9kh9XyTQ6F54OmlQMyGMPHS+QuWTw0+NdCe
hoORCL46dxO3rG7rf9ejO9U+t9LduO72f5h2oX7HLNiG/705P/XbhI7gerGYJR9SWH2LxvA6wRvn
iobxrecdbjscxpqzurK5Af0jMp9HVG+kO2gY79lx+dL0Jmk+Ox7KX79wVC7m6mRfP8AV5nkkJPlL
wxTuGiNXmUw4+73hMzrCa9jnP8oGar1Ch3cdnZcMjonOogv4EI/tfQ+GCtVnxzSI/xbp2W/wIrSB
7d2X0i9tTSYNH+m50QeddK6Kx9b9glNlfzAFwPFu3/ZjzY5Jk3x6p2HF7i+iP2eHrlES/LrR1z+u
qX4jSGqerGmWe6V/XCUGkrEtMaZDkoTCkAGjFbJ3KV5h9ym+d9uXX+nD3ZgIdoLFV2bPOxMGq6sJ
kSbizM8ySkIYLFGvTXnpicyGJUHY3mc3PieHYWP0xbKRbVG8EUT2GFIr4RQJc/Xrl1heyzgeJUpC
77luI+s/ulJrU+y6d8gy7ip4UlV21wihIHisYHnC0MYQqsl2v1En1fK7+zgXprYnLnmr9BSssLFL
kKJWJpaMRJZXlqHnArOVi3dL1h+LeqA0NWIctnjJs3E8pow8/cp/sbBRMzbn1J2Zdx9TwzHY6ksP
XnpX1kYZrIp1/g17XU0ewnyUBfWxfoFFEIbnP2J1yqynss6JRgf5tTT7tVan98q4usKMajOrpGFN
Px/0xTmj/hfUXygEaE/08+jq9++wOT+To0XjbVD8XC0crrgq1MkqqJAkDTKOhRJk1JjYGGQLNh/p
yIMXY1LZy9mwpbJ6DtQPG1PBtiGcgP6wwtIqoygAlyiDkfDWZXh2cy4DkVyKohJ7sQ03IRqWvUiR
sAANILUmgu7sr3CU5Ul5rTFfl+Wg5G3gUAFJWti3xyWee4zlEECyl09zho5weSnWn0y26Hod0I4K
6hlJ69AvvphmMbXkBN/Wqn+iA1pT0PKAy1A2kS97FzV0jAUvo8TDWPVps2DTXcZPhqgZu4YYbRRM
vDkxbYxwhIusQlK90bhkdgvZMlwQdlrI/ozoGjfjzXSZKbmNTVquUXUK9qWyTMWgWEBQJlanrJvI
yqRfKjc4Z01KZN0/6ejwjQBKmfEkenfcDXvwy/YQFZ7DT9wMDwvMI3qA5zTIhjK/cRlR3FlfRjVU
p2fRZUYlUjxizVKEawe7ZPFAOXowWT1OiL+7CAAEfGI23dS5XMXVvlnpBR70VOAURljT4+DLOI/c
vJ5RwaCQjvDgMV3lBJuzEMQnLjxqb6ivJzgOqK9MdYF3iUCfCCLfXCgn+zUpmO2m3DV0F1KJdwD1
TXWftVEsuDxzrfHZKzIWaCRv6z5231tINdq2p1k4sob9zFK25AF0thk5YxlNCr4+zfmh0lu19dp3
8MXOPWxIKMoKqzM4jGmrYJHNqz2dsCr0hreJ/1vYS5kJD/r47L7NVUpX/tirNFVVZtXzE4lcsoZc
CMNFekG6w+g2vVKmi4/8Vc/3BF64ZChEcukc15LP8+IyaBPP93UaE0ytL8AptI6w0rU0C7t0tCub
CwuLWEKuh7Rfwy0hK1Fu3VyyfZaqIF48uzLuTkBWvG7U/Ouykj1N1gKe5RpfQuQChHafjFBAMokJ
zMJyvnK1tLCFm78KkcrwnqansLS3XYucN+PEYeLCnbWJONwSbRgmHxJVRWDewVtF0mZmJPy6B+cW
aAi6emabEBWFcA2M+q1wPWO0Q3ScuQrP5HDwoJXb4R9di/wb5llJy3waypmbSlloixaVUaIt1KQJ
bBSjJrY6JtzrPNPVCEuZ26yVtBLN65yI88BUydiqeCRD8uj9HaIHzLMHkSW9sRorC575zrKeOUmH
A9a2jpuOyS/HzT9R6h43EhWZuztU5aQKSiiKNhbYJihVvYLw55SLVdMmN2Xz+9YZUt+D7+ZdIlbo
lMSKC+NgKk63AgxLThZV9slpxZJskhAg8whOfNTeOHdPEe7EMQmGVu42F2Kef4p27EMncvM0/n2K
XhIx1E9k82EKZZPwK0a3JCfFEup325AycyyMGoDJzYN3C0OwHkmUeQBJvf/LniKj8SBmYq+NOONq
cNWHBOH9IoGepNpjSMdTt6HdBVgiM9KTTc5jTOaelvzxsc0gBBFTMSKsmOEemD7bY/s8KEcnFxvf
DfnQ4TNmPB0DZVJDYoZxNPq2sI2B4VK6S65tYsE045n8G7AUejliuscAkFAjXzLfrkzwOng0V3/C
5ySDnVe/pveJTJOfEajd4JG2N5nVDVQCqBgvWh935alw7zBZd1XoMCaB8E4fN2tsEJ6OBL2tvBV5
TOrsgCMfIdJMyS8Bz85cVrw1xDZONAkgsGr49SA0MkHHO662rpoIg1c5Neol2LRtKcQ7Mo81mMhH
HAWz+KWziTcHk3v+wWdF823eE56A8Shj+DWjaiJYIIDTya2/JbP3KyMQVJT7U9zci8E9j2QA/DWl
pCcIhCEsgCEHYfkxB3UkzyYzXQnuO5o7rFQwMGkw7ZRU1YJAtjYo5tO4wiExWgRttvhQmpW5BDQy
ZpVot7PJ1UJHH30DOnhWQu8wOrLq7cgH2hxGhMUdLBLJNoxkgSjhzUIk+ARHfv/pcJi4Cv4F53GS
xDb8QKSQJJdxVXDWGtix0slgnSyXpSRBPbERJyqbeMmLdZyLaWE5Kfke8ILfClQWbPyp5VRI0B8P
x7NOGItERkn62ceVz7cacjgx/qa9YAzneY6Hu/RAHsJF0TFOOncRnEypwrBQ3OWYP+cbgSwOhEoK
eNEjfamagU+YvUU/JgQw4WogRYrRMWi0lZxttM8yKE/IDGNNScZ3w/P4AeDHMd3dHe4yyRPMjOQr
L5bAdeAU0DE/jURel3Anh+A2Du5Bv5DCRisNbCKfK5JzBUHYosEOjiTfQUpu6dxvZxMiMtaN48xg
Om2z3ElO3liS9iTjCjklaVOcPV6QfD9G4k+DoETe2M3EPo+2Y7lZ0X2Jyc8DW/3a6hAvDu3EXPmK
1RoT72seXNgARwN68wm6iHznuECA6zzG3TmshhJSB5C++QmFSHFwGU9HSzzpiRmA4NmElSIqsoEG
wwOhw7I37bLIcBlwIYnfuVwKMnaXFDr2fmMzkFE9wdBo02TqL6aJQEl6/ocMgj8a9/HTHyhr7h6J
NRxwVb4JknZb5kZYKkscBDe34aZISDSID0FBLnbB73842X17wND7D1lDCOnaqDzuBl5rLvcpo3SY
J8sWPJOOUY2hmMDdWTP5D2rec8cYS5Tf27n8AgyvLC/ksHNUxpIleTPB+EVjALGGN3g0Xil/582V
LElfSEAwz39JBuWIo8in8W1YHB+vuRYuSea+nRJ3BePb05vcp8hnnQL7buO4zcjQM/ESb2yUiTZ5
2KUsWaksdx0sFCFyINRrBcwc7j7fok6JeGdcPHIBFREp9ydGCax2wOK88w1LFrdh6YxJOMO1iLfO
wsUlA/4mk5fcZf944reWU10SFzyXakCN2uzwBTBYoiYVkxRyA1njiBUYtpMH4J2kBLJZr+wD+zvO
g+Z5IxsiobjGdXbj7+QWYxyTB1+2yIZ+3bzcNqW43GlsKW5BniyakHiXs380jCvKitmBJhJes8eu
Q0PEhjjBZ4b7TtVbD2sFr92DpgE9m9ulH79mjD5W5oEllKqFLZw7swrYIAFM7Iy7qE3E7gHaacNo
4fTAV2jbekGHaeY9/b1T2Q4eg1daHXF81Acdo43m/bfudt3MLRNl/UyeBQSk17g/F7sHQv/aIuYZ
VSh2cKUWn6nS+Klo4c2502llXxmpg5k80ak+rTeahNEVOo9EqyjoqnFinmMvTQAHZhKhdqS7F/2O
SFlWsWgnRJhQG60+imk03KPjGOYcUTQAG/B5/Eublbxp0V9DtnnKyGl2I1KwzXhPhZT18J76anqe
c+E80Yp+zazgriQ7lFtXZUcg08JTuflvkp/Jqin+nv3kBDb3cQ8+AYssN6xFErt5strwd9ohNmDe
yf1oRv53XijWY8Fmiz6D2PYSI9fXSe+xbjinO0KOTma96x9PMN/e3Q8FPXpQk/P1PpsdCg4uDGc1
7j1YY/OAaRoF1/CBvQBRz5W7WqyG2Y7kvSKSqMUW7SE8INEjEXXCKgZ5TDCPI4cOC19HOHyCkAjF
TGVRYfGQnT3DhtsYbBpYzFhi78rO7HtioAvOpRmb14BAAO6QzMg33USiupve8UV506f37oQo7ZqD
rWa+8UEktUlNFK+EsMvskuKW8nYgVWkBIT/Th00PnyBCIhHmUb6iDueLTmYXikJmRysgVzwUAH8o
g/k+yGIvuICe9JJaxyxb2N1C48Yv4AyWrAWk4KJGdNLTAAbrqBjAOYeuaTySNcMbKM0kX0FKZXaN
JhEvzdks8xRq9DeZNZCd16qxbuC5UTBE9zGax9EH7Z4+MoOXOf8TB/0/hrTu3x9yqT5t7H6Sg4AI
3ll4omEV7jXvEPYgROUHb7w236CWTRPNER4IKFQL4qf7DFNQuYLfSkzpbwByEsc8GdrfkraxfoAV
IC8pGOBIV8maAI2YwRz6zwZDupPHMwGwulwXaH/gJAjfWrM75KbJWLbtqA4506N60HI+NLMMIpBj
WVCPsXzBzp4nXzwMunTGMhOLt21NejBbY5G8I128GSlQqWYr9utmFQCjUzHQOtEEgqpta0miU7YV
oEzIXLLPGLKeN6KP/0Y9W26lIfpSsVOdDxWcRGPqZ6drSaSt1M+5+wok8RpIhiwpkJ/canWNQ3hg
Wk2EiP4fS+e1pTjWLOEnYi2ElW7lLUIGUOmGhRXCe/f08yU9p88/Xd1dBULae2dmZERkusNON2Xs
ZLDYXnVAoCnLHhHhAo1zOHGm5nCBcNdhgCOr5u03FwraMQFtgP6tC/YMfHMvPq8ZAAgETR81pBT/
4weQZ7lI5A8si6OPxRM6q3MAPd2ivtLJ59PG+JuiD71z/9ABW9UQzTAH+NPyRQfKY9R2DthaBzKK
12X4IBpcGpfwmZZrpJu0sej/YWwlZG/DwAZF+MI4PQoYUf2mBiTtHLUlpk0gEEaA1T1cFJkvLUW9
4ULRWKr8dRPqkyS6RQBzigYs7BuxdZJn0kAqqgC/ZRmeiGDDTxvAVPYyATsqxuJWJCA9ioosgUvU
j4NxkmGIqhigNwLc4yYEWwNfox5E5KIExYyfdhMiA0p5cVsNKrhbWDmuQSGEayJ/oOEDtFvj5ire
iH0xvGJgwWaF4YZ4ErnvBgB5/0/MeY8/jJdLRc7U6PJT4gJxm3T/wDkrxvIYNyQHNka23nQA7oMB
JM54f5AfhHizobWgDSHmj8A9pWVRifdHbX+wDmCTZ2gtss8E6bsQcbi3CRSQTXIWJojoU04mthDD
TlgvRNyH/1CKixuPHl8H+r3TQr6mpQMMRhs3S5Y4eCHQgM7CAAhai9bEythNFxeotWHey316ZMs0
dXUOeHWlF0lrEEN7HqRxjtBxcNjUCEaE7U+/EWGTUPJBe3yZI7/VQfZoOPmDn+9YE7o/SnJAjoZo
FN2/vn8fzM6DJkQYEU5Lp4m1FuIZXPy9pH/IBYmHpvQS6eQD7YMunfU/7cMYQgjtCPnC83jLYbAZ
HDyxtnvhsyVS8VNY5ZTzfi+jF/w0qPXpIVHNVrrTH9DEpcx1NIvUY8FuJJGGcaGvwAAOKA4dh3L2
lwcT9iM80knWSajlp3ZRSrGb7hyaU07HZHumtcEfvDsJD54C4BhgtCOUELRxgCZFixYUhBR+wxBL
FAZ15uK5ZmQjxFXYymW0+RKAwCe3UNDBf75tCFU5w6XpCj0Dln3GjWobz7HlGzR8USSLKcIazF4P
WGUfBgjQrjYyjafSpIG9xiwMWj72wyaWYQ988Q1sI5hJtx+xdmgNsseyfXmwO4E6+dIO7tHGFNkN
ioI7fafUfxBvFABb2nUON3xwZLyE4iM6/WejqyQvRZ/c128DUz2SPVGngiRt6DVJOwnFLJMh+Y2u
Fc9rJg8YCJJW18E0GBYprw0shptAMuL8f3k+H5FGHtqZP78zwW5KBroEy/EYwp6+PNFWXbcC/IyI
NLREBUxte252d37cStShSPQ4Ivho0rdtEToE8ZX21184E1cHsBSn74t9XpeFL/LXScjq+VPw6X5a
BBexa0DTwbex8EA4nRXKHwg6U5MzkI6aOOG6ECCBAlm6PjJV16eJjQsBxoAmfTEz88UOD8cIOoii
7MAZgkcmcKg/Qv8hz5PQNwgHQlWCjzLCtYWjwYJmggZhdsplcKtQXEQ8ctR1OCWIOGjqIDbSHF7N
IdSJ+mUGnJvRlxfpiC9P+Pd8E9OA7/Tgv5XOy7DhfB+aB/w8bri+BrA22LQZJ+I5ktEutPRcrg4t
mzmSY9fXYAFg4WUYdY5EBAuVPl5gicEUBYPuXBehel8fczKwnMTSVCbywMnV6VJxft84NUFuwUrx
m6aHzfKCEYhbGJaZPC5I1GxwAirqeDnE137XeJAsCIUOTp7rjjn1rSbH25p0AhR3LckYp3jAtJSC
d+cXDO8XOWf0tUnghAX/K8+Ejva144Zu05OUP4ipPnYl5m3GYEYcgUKgCwixRAHJ8Mj0OIwNKKw9
S1xpoKXhqE784TRvYFu4xDbUxMUlZWYNxl9bAkVv8KB/hfB0qxOW2G1LweM3+FLLfJYxL9xwWa7Y
h9FQhOAp7FdmTgXC+yU0uMheXBp+eAVaHeLMUIUWx61lFEf/b7OC8WmhaL5BNXCmKYKrGGv3l04j
bTuCLHyRIRKapxJ/5n0o8IpFBCDnu2FN2hg+bmgT6WR9xPDunzXhNIXaSNJNp5/RghGUEVuoP2Ds
0RkBBoYNzbnQQ2mxodTBqGHj80VzvrGI6FuiyDZpsjHRhtMM+6oWzQy0Mvbr6rzZ5NG+FK+N3dY+
+vvkCC3QJuqIBEukVlcyU+D3PdrAKzQi2iN2E8806xb3Js/oYNM/qYqWe7uz6plhTKOZM0C0WiqU
StrmR+uVQYP6Rhcm69BUqou9u7dQ95FjmFPwAsDx8QbyCcD+DYyfMfZ5i5NFsZD9Peg90P/fBIp1
sv3RoEXasxuKV2bTVAH6/P6aljbUQNgIpNCHsJtsVQNc+2FfSMSFRaQ44hZz4sy7kxJjNoKXzAnx
Fh2wNhn3T3nvdB16G87Ng7UA9O5gymej3NsNxY30ZRKYRE8l6VIXFzC4mcQFtuOZfFgUaHLK7pGd
1X+XJcK4N+o3fU+CyeAru8UdId2ezaaFBMrBoMqvY7FM6zu0vEjJ1bgB9s/F0aQRN8lHAXWGobRX
Rrxq0c1uZhdzF/Jp7M26L7FNJoK/zvqQFiXtHUn2cdrHdkzk/vXw5t3ySy536TzYgDFiq6o5M3xm
LmQKH3MmjuGa0yvkTj7H+Izzt3iXvcklZUgASL0OXebFGSi+IoyVpvf2N3vkNNL4NdrooxdxjeDC
EZWM5fjAs4udRgEHTf2Hkoi6Rfb2yxCJQBvOb2egIm5uDytyJLcFEozeG1H0DpsED3lt++806cCu
CeWFLkTHUSOsxGyA/ImmM5pUuDTwoHopvrxz4WGLsa+QhylfOIgSNjy+/BrbooahIw6/QoCmfGpO
CS04FHB32CdwfOp4W7J2M3dpNHC3UQkRkJhpURENRYJHqCYpTE7C7cHtlL5WBqWOFOhBN2cGJYie
4ocvR4rxNyI2kD3pW0bgiO7xlL8tPMcuIW0ajF7N5iIEtR9O+s4kfPoaqAvLBsk0FDKhJ8m8vMlk
56mMIILk1pVGBuv16V/MXk7/WOpJNVP8XxT+e2LA93LJZJNAwoQE7Kn7J8pIGEZ4Vhqnq+5mf3vO
YVwds858FFYMPg5nd+cNh8i5M6ICEszcSOQ0fTIfU+AEAl+SQBD4zBlxsPrg+OGgOAk2IxXGxmOt
MAKOYZ+nwRQB/EKJjyF2oLbQ7cVh7273rGp+RTVAko2GgOy7ax6Cbn7q6/Vko9h3YsTDRrbXkrYg
EzCGL04lDp5jYuCxC5eH8EWOjx3HD05o/KC+VEXUS8N5GnzgR2D+SmfRVydt0SU2zDGjgQXfvlnm
+mC2Zz5rwG3BkKIEEE8XYgCc/DGT4qwWVncnCC18IOAST3OPHiNrwwt+ruKsuh2Rr//ag2IzDUXe
gCARbEddlCUUA3/b1Ta6kajI0F90i9w27xm3rKKTALnXFvN1TsaKjowKOn4y+lO93zLLcrkGtznw
KFyIKAyv00v7jVYo57owtRFUU2/HYzg3Y/ZKhKDgQeXCk6Dyno6ggQxkziCjU2HhuWfabOLYJKM9
nJXAcnO7LJgGVM+YzJnQ6fGxYV6QvdWkxc34YacPS5EZf1t68wOW4qBPa6FR7IfznnHwy8OAaE/q
taemlmThwebl8HH2tCiHfKrv5BbBRQYkYtAnpgz4envEe1wRfvNqjNP6bStcN1Y6iLL2S+gh/pkS
jSms64cVjJm0tsSwRgrAq2d7+7gPRRrI80X/QuTHARWY2wsSzQwAfGk6WDZx2TRpf5jdok2oz8/x
OxD9S6ShjoH/QksCn7EiBtO3S7Si+GsIlg1i+8OfVjmdC0G43nc9B84RJzQRv9Rrptb7HZzG7hAp
EUwxUGxainAK58QLk4jVkvuIoQOK0grH+Gp2s+5tvlmUNV1YNHxzgX9kBk6HRrzoJf2MEYbZbT0t
hXOEMBEE12T66b24wOHZh1eGzokKS1x8RNv5AfnAMd7aAETtvQ4r6J+5xd6rRcjGW3x8xsKK1cQd
LFC+AcMK0G8pXt+24HmAZPxkx0ZbItaMz8UbD8u9B5z4XXTjLU5XTYcpaQtoVEy63IfdWPS02OjH
b7ueYeWGI33Rc6ik0Zyq7HMmoD1tZnAyYo0be9V3LyEKMXl5B1BB7can3npdhWv7/WKYMu/FICrK
aO4CZJP1c8HFvPy2on8wHtwzWhlhEqqxYndA4quOXgxxfuCl4mvZlnVKNcccoqvZz+72fSHT1xgL
jW3lYd2naU7H4eJh+hT3ojsSNVrQB6vJjYbGNC0VXF52YzXqlcwNbdGdYz7rur2zpyXjtNcYUp7W
bBfmcHj87LnCFHTjndwHFku8EP/Px7sv6jE8JmYKMU8UQBSJD+MLsgvveH7bnRKnSsZFeg9YiW4z
MfcVAh5sg/D2aLjKHcLWd/nkHBp1seQwv1k/PC/6Ida8JXpLv4ORx7AiyNsH6G4020Yn0HJm6CGE
u4FZXOwnCY0/nd1/NonNklNxi1k8Yuvioomszr75TZiqdh+E1eKNvrH61nvkxRv9S9sbrV50WG9C
dcRbYWyQIbCOrotPwqfhFiOcSrgdSK6gGnF7GQzg3jbGFnVx1kvUclq2sw3QK9jzQo1wl1o/MUN5
F52PwdRObhzksA2+YswKbTP0x9IWtAt3gzcZiaMUt/GRIQTsN1FXiTdAZfc90ZVhOzAK/QS2GYn3
k0/f1SO6q5s4JqMXIEjMBG5WdDJKptqyu4Uhgy0SZzA5v1uMX+SH4SzhoJZuCnk+E587fvHOaWWW
FVhJEBUg0LwmZiJ60wMfo3dAr3giWjPGSNTigvgxeFk2Gul5KafETf9JLl2vCuiN7DghAOzp6lJP
lKRMhBfptXt2jIfMmKISAkgoY/1emBa+cVUtCCZN6kw/W+N4oK/0cIYLGIWQC7+UlCCYkfT59K15
VBLM+tB15bNRuNBGxv/CVWcyOdbtCKGYs9XgSqHoHVwsiASStNf8RdM4Dm8J08FkRvfR7E+eoHmG
ktOO8enCEP6+tG3wkzJ7Pp6qPEccvZGwNX0IivAEZVg2S1stVbF4PYgjGtX/xuSsYdY6pgYGt4ax
e6SCjFnf5Og9m9A7xjxwvr8afxdPm0mIEryfiz7Xj9dcqGUbb7fuX8zWBv7km4HZRZuRO14Dog4b
/7Dm/ACvQ1rH7pGVxapqOd3syNxkBZXWy2wAlpO0cgYVLLd+xskQoVNmGz+JluOrjd+Ow7X2ymbS
kR/nsBOlokgjOa7X4jQu3RCyjOdCmKithC+PGiVp9XWfRZMjB3K0DKc/F5vwiABWnNP8lqNR3/tt
YnTjaqkRn/VuXygBO7RQZI1IDjpdSYGISnK0DU8c/LwvL97NvnHDnRK4klbCyckGexDKzhSKvDNH
efHGI06EimopbRqGBZkyOfvjy2s23FYk2jYk2FBP/aZTw14jmhBdhfLKmUFEF/pnVxezy0YALXUf
9hJRil8X4jD7I8u2My4NjeXmhNJNnIzAJg0DdMyAsQaQMPMz1w1oAO29QgYVwABbuwODRQtOMfAp
sIFTCjOg1ObHLJw91uQTQBeAFS4p4VKmL/3TptdpGd+SeUl04K3ZhIyrIXNC9cqf2ebgT1OjMCNp
2rwsOo/PIQuTTUUjcJt5Z/sVnbEBpT3KLzkahLjbcTh7mEZY8+Efe5M7W6+bnBFi688cGrJ25A3h
Eutq7AAoiit7LaqDF/XyZpVloArakoFoKQN1ge8z0oJ1piGX5Ooods32i0HB4tQ1loSMPcWgAvzw
Ij4x3yrArdy1KIoZoBzZjIUWKXQxTsZ98LEHse9AbW8honj4yyRJsGgQ4E3ozlez4IXLuScAoW0T
9Pt6NCZL5JsDLJEovIMxaUwQ4edEfZ0gj6aPFp/0qGPF7LIg2H25AtWAyGfiGMb/FVGAl5PuIhg0
IjOaw0EBGNCLsrwOn4xVEWozcmBzKZaK4k2UuDhV8yYCZ5S8Ju7cb65r4/F9thL2GChAe9itXOk7
S/ZUmMnaNALUvr+x6vH8FeVlHJUFUJUrvj8GfkkcR3Bkz7qNjaGk1yA8hwGEaqGWlPPm6DXo8k8X
UhQczHJ4Tx4+EphdtZzoYvTR6O/tPIpgdNOOR7r+ddNjfHG8ekQnEH6AToXK4ZqecLrlT8ilpCM8
vFoOmoydA9tUWhcT/gmKjrTvD4638ByL2tTiZ8kGbdYkqWGQwuSJcZm1eQiM2zAGOhAtfAcGlHso
6XQK9DDUU7gL6WIHIMmFTkTap5L/2NoAJb0f29E5HAPFRrwZXI3XkIZTCHkiPWe35DWouVMYrU19
Td8PteIygxi0HRIRxDCibc45n6cOlhi0Tdlk/YzolhMekr7AuzzrG8PAg2IJNrlOyKCIBiBa3FOG
MHP7QK3MiDXIPSfQpEjhBo6DxZvNo+cYFncxFhRr6yAWk4XAiVQATEWSpkbAE2ORgyTjRGlx7sCB
D36Hz8kaA+ktg0CjjSu2EUTKiNjqUnY3gYQPGI1hVg2UpqP+lblT/FHWEPeSWgp3SshdMc82Kpkr
gZ1ZFIk1XUCXJiC0YtDopXc/5ZHLOqJS4bLYC3ROJyBrXCZ2fwkVtawPmzmf3sYmAHu8Bi7cJs1q
ud+R3Q16BkCEp+f2nIOaXqlwGaJSiP2HAb4ZiM0LFj+biDkTQgwXHzmXVpIsyajMSeOho8xx0kuW
GS5A/HuSsLk11t3F4d2CM/eGd8K1QiDA00xjudDFGcupzKfivps2Uyvpa4MTBmgtDa+hP71YzD/B
FW07z9thx6Lf24Ah9nJ647tHiB4nPLLInttmJNsaYz4c+jhScB3F27NiOrwWcxywpPhabgn5axDN
oyuXze7Cc4LMhLOQh7r3+HtxGJSPZHuNgdwlUpqfmJYUgGNB1x15oRwbQF4qMFUrcW2zwjU0Yh9E
Xs5u+0CBMWTPibsIK041uPlkXyanqBkQo2CLkMjwwOSAlqL2YUVRW468wsRlkE1F+iUnCeuuvWgC
pDYt+AMRHna2dxnlPGxKDR6HdN6OnmKL68CGijBngSHTj+K7wpaQpyXHFMtLqPSsmd/S5U5wW7yV
eIgg/ZD0JL5xxtFM+xV7Cv4hkCviWr8k7SDHQ/Vr2qwjDEq5Ajv3WCVYJnl2HhOAyi9HJd/bhgkX
SUkMy4XJtBCPaMKTmPJLmjOxV3LvYR/d9D2eohEfZq7oJIPQJnnoeb7JLgYvOM+FDrfPPErzo3ny
Yc1XMteqVLgEoB95MvOID1LYLLeLwQOhmcFTkYermBHHANuGlwdthvrlYJttRRxBW26sXJ5Z2tDD
9NSw+A8sQdvjBOLiMKIhwfjAKshPI24e7CTo6dK1JWvlo7Kux4QmanaQe1seMY9CuEwv1jaPiZUB
zZVtxYossEnl5BXzlBskrjR1QsA4J0zT3LPpJnct2sarhvGFejzZ0SSechRvzfbkwYqt3HkEq0vI
PawSgpAsbt4WPhPvlgI5pfzzwcq5rwP4eDyPlEcp5ETeFLtbW1/1LZ6OcIJSzVrxKeXJkAfxQtMh
hA9eZZLylN6m7cHTgQ0CyYfrGzpe6sW23CHd2fG5+HfP0WHsh1z7FvIM/IlAZ6NxnfYUTm6qOxP5
IWFXQAdd2LpEQLnHUOB4PmmoD9gwcp/ifhBfRjKDmJViicfKzdnHuZ7uyc69GtYap84H0hUL8egs
gb2WNJ+JupzuOYsGolgOkyvOH6M8JnJTb3Ed8LVgf314PdaRg2O4rDdRHz5NOGGazYutxTMtoAwh
sSA7aFklO1cjwNAoNBYLneYQn1x+jruZp/xms4J4goJLnBzZbAqfwIHoMZHWJDceMx4Ia+wb8Vgp
RANE1WTH/IqiBme2GZR5SueRYVgOjx/CWjukavW5nR6yEZarl0N1Ow2KyCTeCUZBeOIBQTfjo9l2
2rC8GHAoImX9f88WnC/imBmJt9PN4XaV4jnaXZypF5iJvOUY4cAQm3mW45M6roAk2vSFPnM3T+tq
hmMIydeVvFXgBRockuADfBg/VxO+oLqg11Prb6KnDBm5WKT/bwy8PmuJeoRTrL94rbEkQlIyXNZA
Im9bRTFWj5ncTpTokS+KF2uXw1Q8B97AjALXCB4iWMZdsn+wFjVSKMNItcFNqIjEe6nhfrEZqwa7
8Wl9QwzpqRFqR3XQo9al3FEp06uxgAcJWMCvcOo4KgAHNdXeVEdMESmekKTOxhMOPvUFtCtNwImr
puN78wUGCeuPVFzcrhG+IhHTmKlSBAbZhB9Ksiu5M9AQbiX1gNbld3kFynkvbii2URxyHAIRLXow
wICvqYH62SfpRXyCUCYH9ohiXOCkccR+2pc5sS8fjwzsFqS8ovKZMJ0GuUUGhE4VcTYryMyM5aJl
qliZkBfWSB7gPUwHz6iyRxeG4iV3xKtyP2licY6LX9qavg/d69mIDbLub9BXWxj60swTvcaSzRcf
bRYOOX+cE0ffJpzbuBgD7R3tho7HiIWQGKHsbI+rCXKPJs1ulSnx0vlqoR/ckC6QqgMmttxsyWw+
E4BNcAFwZAHvCI8Bi/Jd7GZSOlwGqj/11fEOjhxnO3PKa11QO0EQ4IFz1lyoiLccFlDBhh6bwIB5
DFGRFcsuk1G6Qj0BCR7WO7GPpYA5AWKrmNjI8BtsiQp0k3mX/B5loYkQEGYn9TR1Tce6Exjettjs
3JL4jo0Wse5JcZoCUbNdmj5jBtiq5L7UjvD4Dv4xFpJZG27AoiPRB9rsAVb/yZm/8TUD7TPO7FQK
KCFny1nfFbWXuWr85i7wsSDpOkJuvCA6GHJsvjku2PYvauk39RURm7Pora9uWEkRFPXxb8fwPhWe
W3w/PlCItb6wGwCAc/gNacyVbkPO7Y3ZH5ytRR0N3z7TEfhS7tPBoIkzfOvRB9LsYrjzEGnQ8Ib0
kBxGNw5N+PZEA7nWNEVkz13kGwGzzN8iOCSp59Aq55+JTWUEZ4kBwLpS8n3GeU4QCnbla/RyDhUz
KTrGh6k8gIJMddMH7vIFvohDUeHpQ5pJB48WPO8SQ3c1Jejh38sdwSoDQAvbIHZSIABSARV5QYaA
kdePxishisgHnkIpJejSBcVw+jS8/A43vIHZBrWGkdpn+4O7ueq8TWg4UOZwEBeUFe9T94utr/5j
WoPT19yUm5A7CM5CIKksh0Lhb4hMRRimMtL8ZLxGNRlJDETxZNJMu4a8vM9VH/y86z5zvOOQwLID
DTB1ZmHCkCfbSMR4LH+7t9HG5sV7cGc/O3NFRCw9T88fVrxjhVzB81xF38fc7o2Zw12O9oBPksEz
LpoyoQ1weWOiDpkRvlUcfR+fI56qRQYecZyXc2zhQHAdcSRjd7E6zsR9IWeKiuDsibfd/4FMQPVn
vhMpxcXvw2nvmSm0TPFcJ2mAT++giuBr2g9EtwfpRp/E5kjwEqQ3yu3V2yU7q0HscRbxctWT8Lul
xN7YAubLfMdV5be8twEod1RYu5dS7swOJz86D/AsxyXGVxQucHZ44j8En0OpeGZsevPh8MIwU3/C
AGT6J15Awdfpabc51Pi2rr1ftu07lHuuIjilIGa8g016DHDpXb3N3zuH3+qyhqfmj6/+DrSBAuFd
NVMZSyJ7rucdoq0dT4ckIXY/9by4nOdTjzhMJgvxl/wCqqexyW4QWyOgD3ykimPWIPdJezA6z1Yf
vr5Mhmk6EYnjGa4+wi1zvrXZU7/0goqSoQIgc94c/jw1iGal8mosUONCF0WM8LZoVjCMC7BRWc0l
IZuSAv7SMqZg4l6qc+QOP38No4EhQs+TvmBn2LDOHINfJDIkYqMOQhkdFQ1e94husDfgO8/BfTId
oqTRd0jo4VuzgWvkPghZTMrwjYgPvI1565Ak0psCWjyaT4j2CkdWk/YSnb/BCZtGcdBmcBlunVQB
nErp2fW6QaXjogAxkevfyahOaNSsF3I5NBlIInbRYcV9RAqCiEoAy5MjvHFZfux1ePTOIbpE1ehE
nvpT+Ezqckrizb3RDyNOlZy4MibpJx81dhHjXOBPsmr+mkM4v+YVJzcTkeh13U9U/e+JSjOjIbt1
pDuMyyEhV3iOGCCIvHQbVMZ7Bt6/PA3R2TFaFrQ4waI637uf7PL3ZVJ903wsK+PBrHnNOXmNaDvG
aQB+Z91BJg9Nze46m4vRiWHuLvhycLcakbAt39DRirO1Olta9KgspdyuG6MWtl/cEFawd7zqFZlV
oSTaqPI6oK+xNrrZDUgx4aE4f4RqGd7pBAw1Cy3zS/jwDav5Mu6TZ4D0pIs+QBb5SwYQWA0iJUlh
FH3zRwIaLHVRIb1LkJ+rodX6noGFYMaXRILmabVV9S0Vr9zjbtq3unC98/vkg+ErIjROj7z112PJ
4q6EZwPDw4v7+Muh14QN8MEdlmYPWNjG6qHKSasGjGIsYFtBB5EM3cSMQQB3QuXJ6M2/hIyNrk4Y
5G09By1TbVmaENt6iJkr5Kl0B1rzzpxe+m9yGbRB3EkeMeLqM7Lws9FdkYEFB4SSG1q6qEVH8Dp6
MCbwmDXvxgEbC9rqHxe7PbdZftHPN3IZNCNsRIaKymwgCJB8QxWDIMYye6+bk6g6NN7o1+AWyMl5
t4+hFh/Ge6atiuMYnsJklJiPTbrLttB8vD7CdpXW9SnoLz/Y+t31LlnAXW/D4r7T3diMICX0u0Yf
nBGd7sM9RkyAjOrsM2+xK5vQZBpcCZ8Xqk2CC8spRsztcWve0dVX4CPAcMGJ60rqxTgrGyN3nBfa
sEP648Ze15jRSqsYC4u9Zjw4r2/maYheGVre+Ezf4eGhaJ0W1RI5M1SCLsSWj6lezZv3oZU7PA4a
pMBFr2DYYiPprjHdgDu+YCSw+Fz3FvfxfSYPFb+O8Xet+HyNTLe30JwanxwF552KEWk/gA3nGhnT
sB9rNMMjxe9wHqAEZfjd5WruD6g9+Zvnx6qBArG+hWrdp4VAo8GuPbZkhsYdO6VT2ERmmsCL/kBD
wdk62Y+Pa1gO5RsQ3ofNjd68XfbwM0eB2I2U5O7f7ON6ymLIpkz/gdZCa2mxh6MsZw2y1kEbNQj9
9DadoQFBftQzj+gznemwAe2Y0MX/UGkoZjq0/IHHYUtVM8SSMkYS0uNfDs4u2tj9AcIR8keOJaRL
G9070jpGSO/sRgiIiGNyArddYqF5D6Ze/TDh9TdpfVMx+tv4xspXdW3yWp0qI/+SfHzehgLI1J08
Vjv/M7rhSR5dnHPWot5PtKDF/uCZl10X062zvWdhI0lIGievjwnogw4QUGRZX+x2oDSM7qQDPAsX
CSDafhH6yA28L84Txjdsm9rkUF5wTaXB657jfUb8svc2kpdBtaoizkmI50+3a6G8TPspKZ1xJ+5t
CaoiZptDNuiR24JpogtEdtR2t6aKoG3nbEwED81V7T9G++wY02YkPnxJCxylPLsHXkZLue9flGQv
/cIh0jeUsnJesPjRb9jax6xH6tHoiHCz0dfVvzcboKOfVptsuyPcvVYH7rAI+ig1++RRl1F7rkyO
GfIiOAC3kaYYjZvxPruvt7FV9CtqjeFmoa4+9HFI6zn003fIZFR0iZvh7mgdyXxzCACzN913arnk
dDCPBLaEahDGRD2Q7lPjQSLconf/+dB0p8ijiUV9Rv1II5Q/UhRS/n2Su61kdEy/cT9U6AhAdZwg
DUeHv6VLc/qnUIc3524T2eq/wW7OflTbGOfgnC1T8B7BReZ+w1VSaV9UNme3sQ2bqEF1baHYu7Rd
cKGP2QYi68bsjN88zMoV9U3HgDbiPZe3gTzgrtud7OCDICNyGhPiJnLFN4hIGDaSXUs/MCML14bg
m5IxTMNupaOjpZKrdA1Fi022BkiCwqkaSXTexFPyDsqO+a68jV6jEwUl18/3B9dsC/GX8Krmx2C4
omYIPozK2s1JaQgjD+eUTE9c3SNC0XQb9XYWP3zjwnbGC/Gee4OcZaGhI7ds4ezLhAjEMxTHKOFu
A2IRcN2WPat6mgEIsvmLADWWWHMLGI4oVX/OyTZN7Woe88sMReuYZHrZt7shFBYa0oFdYAZAW0ta
g+JgwtEb43NCs/NtN7LDeuvRWTprnOA37ARo9ddjGAkh8x4nEIqY9se1fIw65LCpPWY40iyAWDuj
xr2ayoKDzX19KK6gU9CvU6j4oTksMBoFP4DzIdwMXGb+sQzgbfi4s/BmYv2557nSTfY/DgYuPfrL
SkbrcdZwz8AN1fyVtAbakg7aERrt868nY6tGfa8h4ztSzcSsKx3DyoAYnjTs8frl9qyz+R1u4Mve
hAjL/Hig1V2GLYpQJBvYdzHwU2/PxLbpsrycoaDB7WQEHqYqogUQ8vjUqLI2nBiIp795Oxcyyflt
fiAlJV71sVk4nWk5E7irGA90eKMjYZev1QHzJ+wmQ1WxW/Q2q+3oBfA07G6t3qDi0GO0fFhNoDuE
nZMFl2E+ZTwJVPb5Hk5q03jQnh2KvzBmrSATEmq7S5xjcH78g5bHwKLhKxBDl23yoVxH38988pGG
es+5TfAbJVdbEmD7tO6QyQ+PTDeqZH44HpVI9jAdpZhPNm/9A3V1S5THVethwGkXbKgTaWTeXdg3
yuJO8xrImsKGHLI/YeVRsnGFYP0Xcsxq9T6SlE49bdDC986rVOvJ/J0M4bXoYbcxUjHFPSEM5eCP
9uKgnHQldsgR9RrtaTac4IUanMhHwaE5+xuTbnBl0fdW72yPOUyfUqiPqIezDGE2nEMizN9rdveg
bugNqnZOrm/YsnASDzW9sahcXHysA6MDjSo9HrDHFWyAgWK4Ogvy/vYYLPPC1vxFt7af3yYU/dSK
+YXqive3en+AelQ7dJy3sCzANNlkaHWNmqKhpEEL2QqvWgduHCBOEgji04dEUw1IF9M3qMml5JNT
503N8xwFfoh8lnvxwOG9Udzp3tY1Zt9qcrEAgNp0A25jrZAzq7YezhN549Rhm25t8nVU3mAyKxS4
BJMGUsDXSqGYFc1reqC7B1IvQlMMooiRkuU3o4eTgkdS3fSDnaW4t5Vors9zKk2CEnUEVcrb3TNQ
jCPEzXfBJ2qDSLzSo9lGiTsdPwbPIXyx9O5thpspZ73Y419D8BqZo0ktEoNUqH4XYTHNPefDmDxT
CQ9p174PmzSf+EDUdFtw3hig2cbUyj7o+Y4sI8+/JmQLZudCcOOCnl/Kw4PlsURQeMJpkj7WBtQY
VF8U/o2B3MbvBLG4HLfSYnq7D3TR2a48rfaZgDuioj5FaNLfepWoaP4mvOpz/p5zipKpi7lmSoyk
XkIFu8Imyb6Map8KyX+6b0Ty3fkxJoc4g4kAqrjd4JztEkg4fosp4W0+YZuKvsmuUBMmPY3msab3
mEZB4dxIob0FrGmMQ89x7V/jDzoDIOj2/JzxJtY1vpLM+1RiCHmbfB9a/dpvMyB7ddpRsYq8ckqh
vY+rRJk859MhElrizcZ+s80Q7bOP7M4fKlqA7dEhmr6Q51MrzNl1flWixFxeJ2cgJ0rCL94EGTL5
5IlAFL+n5OBfhKZ34Cp2ZXPVY2Vv7Z3fJR1qk4M1eH1qH6fLShB1PTHuw6h7zCiOYGrYSKC1HFDY
fF66SH/rvBpp3MBvX389LSnTodAax8nrrx218kuBSeQay08FQ6FT+PW348rr3Y2jSxy964ei5SHZ
vIHr7uF+q3GzQBWCFjRt8/1fX3HOEGjcGoVxe6Cal4b+4QDF+MrYsx5zRbU1jEEAb7K7wslyQDv7
Mg7sg/eER5xBPTwzuCRRgj5ZxOpUNi9Il43+/OGwoFhV0QdZ9v1uNCYHTgKRc+N4ZEjXBJcM/kNi
5GnBM4NzMTvWTutubyCQD2s6n/NTiVGse8GedimmCKzN+ZlWlxKe0p7R4kD9e3qngbg2kOcmG7Yg
aR23rhq1aVQ9XlIMvhl1glE0qEfbuBWTtvMEbecT197R3RAnOSCdqd1E8/PQP4sXCLjFP98WKodV
214oyRW5llNf4dNrPZPwez84NxyMzLffymqO5w0tKvxxmzHmKmFt3P3tFOqqYGuiz6rQR17dnbFH
wmusDlFvWEfiKaJZMge+R/be+fsoNvknuS3JpSfOCVPz8EMtv5TK4ugPoCHrBJTjOSF1nWMHMAHI
5Pbxr/hHfAE2xRgCs4n5bUSOJY4e+HpM2mThW3JeZX6LlEnrZDxglLIyUQ+Tiajkq/fss/piSs8M
FOu2Egn/XATBzN9aye9iJ3G2p2NGDYC3UAiobFaqsdWDxXu0W/QAhn1XC7bMQ4cv9zSuf3uQZfIg
jmq6xekl7Yy7G4eoAb7t1q4SNvQqYGoiQAjo1kDaQmK8Ubv3vGld8zOnGAoXi6K/BY+2Oe4hjV3C
Lm6NVU5CMR1oWpu/D5hBc9YyxHpBZku0gLmxyEMK/cIDx1cQHvCdWrFdvtA6ANR2wJJnTCCend7m
DXcjgKN8OzznV7yjlt3KuU9HDyXqYNWO71FLfzMw+27t3iZWJPuD0f3YV1jt8LwgUaBZejGBowpq
Tu49uegJ5woxH97Yl9XBV7reJ9oS0s985Gt+SO95l80+/jzCTsO6za7ea3wa7MBlUyaz7ga3MQYR
7AkI8n6bScSMM+kXnfXUZwbCuk6btNz3ZszJ92tlsb02dMRljt4hfYZw2Zed8Snd393PGPj+2w4v
hHMZbVH0SNfPDOv4UMniVh+VHmhtXpb0zxnj13bJ2bGN0XQZgc7N6sJ8fpvcAeJj+2FAg2xYRw86
LXksrEi7nEcxj3kelQwlpbdwSoWZUw/eYSk6/KJkVorR83fp06sZICFff7iyLwHqacqwDZUOA4DO
+gjpkG7XE8dBvTRxpwtgmcOvo57glTrG2Y7p1tFHLHGf0BbP8DQQ943/WDqrZcWxKAw/UaqAIOE2
7oZzQx00OAQJ4ennW/RUz3QfCdGdvZf8Qh9tdR+fhpchfP1mqG15pHceLlnTBa6PR8WYIXIagiBv
WYttd4ux5Qkt/JgsJBQbjzoi57yALnoRxWtt3hkqeJPOUm2x8ANkXLFksEbQAqlRkeBeiVDKzvKk
i0xD9yhKOcE56l+8fUWlk3Xl6r6DMkCpYWGSRfNm8mn2yf81zjLBNRpSrRUg0MHs90gYu4wKOP+o
vKDFoue70ZOXuA+9dfJleqDdyE4IW5hqib+I8ma9fD8iEboRPjPvptfRPSJLJ9mxTpouyaxKKfiZ
7A5GWzN7MBbtQ0qcJfYgHfjPdgMrHXKzB3/Ew4Jy+jFWVvQ/h6dhRN2ZboWSNKd79O/uxLwmEYdS
eh91vMhe1pWuNEU26stoeTByIVkdXXLTC5Kp0IFwaWoD815E3dawOBufl7NAl/thE7L2StqZfVp9
q5dmfME2Zm8SpeGBzxbW8RpcvnHB4/96JXvGQIhAEtEF3oGz9aHBYN9ahHn3o7u7pTfNa11jrG5R
gVAPYbFzDp9gURsKygN9Iml337FvT1+rjWkLLahaP1yTj2r0bsOrZhRUIQEd8rSbM/atPcJmFajw
+VoshvZjy6C7BECfeqYW9Xveu/8HTr7GjfaJby2NT1QqSQGK0lycBFd6KE1auJjT3IzviiariqYO
kPhFVMFApq2xmO/HD84AIbA5aFMgvitsEp7kWF+g6Yv5k2oTFkiC9gQJDmxyMWcvHOoU8i8/qv3d
GIi9QNWf0/eU3fKRCpT+nU06AxqyF9Xgl0DL+ZoDgDzFw4S/O5T+occTSXZ0MKb8ltbubsyX/JK/
S+DdZJrAJICy39GOtQq6x79PsCGfrnx+sK9lF3y4hBXOhPnb1+/nsrsTov8O39E3rqiisyFWu01y
foG6n0I5KdpLv3ORrTi7MTvmP46Jn4T8TUYHKBNOVy1fP6fHLf/8/2uPk2pRypIPqQPOgM+wnZxK
rfdbxnH7oXgB8hgJFPLR993kPzCweLXwhWDDG+2grqPTtDH/pDeEOKHX962qNB4Ufcnnks9N77+N
Rrz4e3PBDWO3bK6fs0/yhsvWMEj8Pkkjrx02q3Z6K2qukTOFGQY3VzWfOJCguAo5/WmW4rAhe0y/
BL+YvgCIdlSvTQniTT/rkzbyBpVZ+sIkjj+ND/Z3lQyaLiARSfpJT7hVrr+DT9Ix95P9pI97Sys/
TzB1iT8XfIFRCkk/s84QI1QHv9KO1xv2wxoILu3tJj5gvXXVpitwD3oICh4cLDfhmbXheHZjZd2N
O+iyk1OKt/Ej0KzrRBk2evqXPnVOLVi2JxX2+JNeJ0WkYD9xoBl3n8gfNuzmwPhdZdhf97zObMHG
mlVERfSAJopZ2Kgzuy8Po+/BRG0Ygml6GInFhvTzKrQT2jmVsvg14VO5mh5woQEE6/XSF7Yl94k6
u08+OPhFWn6ffLFcwZGhM5OL6HsoFKZ37G9xtsQPV4P1pcV9U/GEigZe1sQHGRmCf/vSsPmEFUY9
CipPAL06lYtYI9NqdNCCMyEeoLOIjitZ+54ycayE7dosYbTOmqliE1Z7HWD037TVswtH4X9ItITi
4eflNeI6LwiEIUTUsGIpuM+fqxaaDAKOE1/oF/1IscmSEAlNsCNTfAH2UJAmxonQCpICskPkHCR8
ZChIejWpO+0tlLgmzck9upIFSapysD3E1sD7WqeEPOmUXCPUrGD00Gt0zsh80OqSdeHL0kKyHlHz
QmctEpUwJdZSvqJZRStPMjnj7T6Jfc+/ftxxdB4hNTY5jxRrkfJdhCQA1WTa5pCxUi09RqiSWcfo
yYeO4Jc4HIkOKRp/IS20o8FSmEr8DiSYJCgUHA8J7nFOTEjII8eUpjiqpmHHasZloFGwVnP6MO4b
XTBCW1wSSqqrIkreNaFuamTQuElA4aSaG2negnCdKNVMcnJT7uSQDrJ5RpzgOTk7IncltAXpE3qY
WNHkQ+pOZOXkS+nX7gWMsEOUhxxVanLkhHwc9ITcOlLr0wDgFz1WhURWfiB7lvskCbwEnFAN2NtH
FvRcyc8Iy6FXRUe7w0MhFEZESyrIBAB0EKmZByQ8HELE63Z8TqortLPJ2jFfozbDTWLZJyoYLoe5
HIhSO6p3CLwRlpNOuhLKs8QisdMWHT+QxiTdHEi67790m/QJFSbSUpT1zDMPjD90ExWrBU3D5pvR
JzgCTad/9uYWSx5RTjTgriJ3xq3i4Wrpc0Jx6B08SftINrj3i1DhtuScGaQUbkMg9XRpa+548hop
p2KkvVjhqSs80xyXi1xu+35D9dRj6HCRb3JNsF+oWrGV3GL2yo+lOMADoO/ZSjcbxmy0+eh8J6jo
Vtqz0p1DBw4An2SzN/5/cqy3yx7ofDIiSvmWXf8adSRJp2U92wMD6/7GVYPkEAfeNKXlHm+6HsJD
nOwleN8cRC7qtCyDBoLTPZ3u6W3So0bMRWAQwp8vTPq87ZH8SoegDLhP9Mgvk65XBp8Dp9NlTp/I
T9vek8YKUEYxBClJ7uXc9hFUFOeLuGMFusC9kbsdyfpBwfBr2Uj+7FDrYl8M46E0nOVHaGbFvMGU
FvlM76GvFrZ8dh9JFh7cXGqHwybYBaBkMUqXOdUHW43oAyH3ZIuYpvoFkC4H+3eHOAfO4ssvyWAX
9rlpqnN5eRb2w66TOuF4hJrxfdV0WIYNach6JK5tZIjpKXCZdfp1uoPDtoR0wJBfpfu+vgCWQAQD
QWx17Edfh/wYNjXqOI6cYOMlTd3zlM1BuHuS5a7O0/beZKdnAnBed4hhyX3FLvnvAhuEYhhoN6DY
ECLWT/2w5es6RerM4cq6CL1Q4r6YHIOH19MfM/bBTWDrYolLxZzz4Vvu1pEeuNxF4B0OHglqRMni
hsjmzW2CSfg6h20jka958i4n9Jp9Y2Vcpzw8RlBYJ+qcM7+ThN9XSJGKlIcMbbmTbXwT1Ig78/EX
kG/B9njFuEl+rg2J2+2dhwnHB+K59rHPNIYrkzJJcZJiiTI/jF/TLk0/yu3dQZut+f+IhDS/P20/
Rs0aszqH5xAGO5fesdqDb4Yqk8+ToIf+sovxwz6GTacJfSDjdjbnzeybHbZdtm4PeAxtnY/EbDBn
0xXnD3uGU5K98JwaSXOODFJy2O48TvvrtAdNxsRhe9rWCXWHp14nOLU+DW4jN+2bKX0qDzeX8yR0
Am+2Mx8q6KXzVNlw07gxMd/L73kM/JLHAOLgKPURnpYy5sVYUJKgXhfXaZt5+8s7yDij0Ix47d78
90hfMx5nm8KFNBxl1kDuk9dCEDKl+0IjP319UKTpW0PBIAEMcRSjl+csOKBtehYVWW/BW8Nsw+TN
WmHkwBZcT/OGsk3QnXl0PxFCZYmRFS+lKiI8OOYuNDBZFECRJDTb6GsGpLGS9n9MQVyO15jw4XQx
uhn+n4g0ox4zrX/UE24FSzKQaWJRiD0sH5bOBdiduM08I/K4oPnf7m3pIWk1Adif59SPwJjJ+n0U
IBPKaGSOzPGe15p5LI5SvaTCKV+yWqOUyRybU84qTG8BdC8pbKCvrB5UpSQflEwTKyK2ZM0g+Dzq
NCgf/PhEp/M7yQ8JmwN4pVwDUljWIvJQisqy3ngvoNRL1mBp3ALsEjlWwcvl4LH5SlZGUkSWO6r4
w6H3QhvxZF8zTzanPj2kdSbL5clOOP1ycEuq3/d1dDGfSJ1SlGSxG7bRywMFLzKRSfLIj4FgASnI
28smpY4G9p+oQppHd45z5ZOq28IhOydfB+VYW0UawcH4AkcD32UzzzhdH4CyNY2kbwaxIYraPmBv
cpsHUoC1AeoIttGH4g9ilFSWCyNZSvtWAqqrfwMtL5fKK83juhAcUPOk3qs7wy8FJ04CwJ4cmtEG
R6Tm5KZ29BgH89+hoi5oOnqDzEM9SwBjogJ64lb87CnRv7OkYCb4MQllQBJJ6b5yAPbQe9ZzTwdo
KEmz9JYPrNUbzg+pRJn2Ke2jltC32mATjT+4kmQhvPxhAxszfbI3NiDfwB+C8mZJBAc4GmGGrLd0
+FdPJOBuENvSNDZcn8+nFjp0wgsZASQ29rga6RZGaoaowBn7FI08w0CSwytypBXQK0PhCgugXRo2
0C0Kw2uIEII1QapCG/AVSecLhynAOMlpe7PaCFigL8eZ0VTtjxoe0Cr8isAW2M7wx7Qcgsr63Rtk
ogB1OamF00Y76ViTvee87DeYq4d5R/PtG/+TmkKb0GEV+c3SvDFcJWKyuTTp9xT0pE51N0BjPhGg
+kMfcCNen8eIkJJnmds5L1xJyJHfJh6Rggh5yFTD3ECVlFeQNWzFQt9FKJ9GUTJDbRwo5+RtiBKT
hd5mz8CczBIrDxYNA2S4NYknoqPt/3GT+db6C0nwUFwacEP9+E9FJO4VimAR5iFhbHG7Y35UeeJ1
hGqg8XH+0E3X7J0hulY8Iiiwo4OFHozDJKJ4QK22LHMWQB+MnHBVRsNEw35qhySgfM2a4gwu1uBq
FjQw7ZEcGWUxutfBXw16ZWeglY6Yigr2iOmIX7FJF7SyHZ/EbxspJJFO0S12BWtRPKh1GLe+asm5
2Gim63iQoyvI5cY6F4Bdu4GDHjphfDQEtTILcbJ6maiFWfLt25pd/mafrYaeupLt0V9i4JTjs8cg
sSAXWCH3bSZfIRjOTkUBhO7xfsgee46SIfkXWhjRrSx+cA+t/ZA99zPr9KdkM437rvropzhxLVr4
5fh3PjFOZCHKUhbDcjecWahmzX57xZB9P3yEHLw1FQU9cbqbcUbhDI2qmx5aoUjthzM95kuLc0Gx
xLbYkoNcPR6naMyovoXX1GXccwyEWpw/h7sAhQW5KyS8qF+HH2smBkcoTvUcdir7BST0NeSWHOKJ
htkaJ8gBuG6Lg/P5CTeC7w4IV/1+xfE5Ld1AWYufcxlyknjqcQpHrzJn/ezwx11o+nKasfO2tATd
lNjRdCc+I2YjV6Mlp/GX6gly9cUfPZYV/RjeRy15VibABloU4ulWGIud2cv2npo14QknrQS/Nm0Q
Thbu27DU+Td/ToqrdyLKfpoqAIir/YQtP+lRNAAWsYfzbD8+zhXjo0us9oxigkb621i4qw0JXMq7
2Rv1oIJS+GBakl6CZCoCjCYpyfOmm+fwblh5kbT2OnnrQoBM7Ay+mHWG1YIs1kRl9qDv2zq1yi6w
fSoWzLt3h1YecuAuhKN9JqrkNA9uvNeSE4EJjzcLzyPw94aeh3g8GQZ5g3uNvhNwjwaHkEyBZRcB
a0g1TLOvO+tRmbyYInbzk1le9CXKo6yerIhma1TPr77qyppGq8NVYhA3tA2ZssuEdVyawpEwS2hO
w6Ocn6HZQbn9Ea72zNpfkL8gtYlhSbmWtSXNJhugRRS93yi9yhqDAzJzOhmx5DARdzHnJJl7EJ1n
igsdj5XkEAaAGoIxfDhIJpuc6f1u3ratZDIzBoZOVDphoCrOAbsivyVilf7fdc337it9eZ1xY4hn
3dU5MX03UCClR2ThXbRjCjrFE4nZVynsFYhtb3tahq0t6rSsh7scDIon3JUHfVqIdfmqMRAhf4JG
7N27IESZtPQQThnA3il0cEpiVjGEWULZkuzCvu+NOYQGaEmpuBCEs6YVzxzLy5vLk70UCXjqvrTY
Rf7kqK+D7QULVtDr9Jcp0bMaxk+ySmRmqu2bhDV+UlqX4jzYSpbuGuzP24ZUL866wJDsdSb2rlre
ZrwaNPNpx7N5E5IgiHEWmC997Qvd5xw2EPyyvp4QFQ0TEPGKTQcfRiU3GMYc6JUAfR8Ary57EYIu
yFkuEgw3yGFizHzDXcNzldnUYsDrjoEyIPMDNggh878IiApGjtI57SoGorPau9NonhRTGdlA6vs6
KG3x7R5SmU+Aoiccwyw9E6ogxD2B9kj1BZYCcU9Q0ThQQF8htDOdEzFxs9XVj29kCzdOhE3oBOQK
cIW5woCUL1QbLmPb4Ypg0UOphOzwZWtRFqb2a8CupO0lXRDgm0FEUZwAFRYUcQ5Ady4aGoaDZMt0
HEAdRfYAlYcvuyxDsQMnxYKtr833Teg3NSMm+qYaFQjo++CXQBUWSX/YW3+QqDxg6NxD1a2iTuF8
n2a742uWBgMoPmwWRjFqsudAGWLdCfiPtj24Tx6+0QYDI2FRAdQJBYhd/EZighfAy+5ueZGKmacg
IldQajHWwdScQzAUSjDUl2MbUk+V1bBJCMWnSCEN/D/0+eDKjEwX/l89gtIAMCGIhCgHWnqZ5+kq
BxENc2/j2TBhzUELfHMGdUuYxriJuIRVhv6yQ+O4OgQIAgRCzD0JYxCGYWs+htELy5Aan38fdaRt
P7klh0R9QhpLrZx7nQhaq8PU9p3s/RzElkxYopIPmRvaNewyziBZEjZv3iAdpGJzJQnZV+5zSc2I
WRWQ8UhyFmxTHebN3Ek3ZdPoEL/+erkUulK61inYzRddA+6DKSNIxSyZafRFuY5Wkm3Pze7RFXvz
AzVj/QUkbEf7TFh3DIwipQlHw7NXWIKkoeMpHvB790XfC3ayXcXCI9BXBHJ3/CRVQoZYBB+t0Yj1
bvQ0WPY+479DgLKtMZJYQxR+0Sem7cjCc4q/2x7IwZ3z2Xb7+uR2dHtZd+H3spIgdLKSMsnOaQ2v
05/wFtKr8RehXDCsYWX3IsDgfNi+WU865f3oismlbSE2DHcalBKvOzE+9Ouga4kKmkgWAFNHntt5
2uhmoBpo4pddYrpdMGEwrtl6GlytAOUE+gVP+2qZGe88q+tzK2K/Hx+ELYA060zxOfreWN7SVCoD
ezLcFNE6zu76M0hRcIQEuOSm5OP8Rz6tZre2PelHkx65K+yeldNBwvTEIltaexJxPmatSFPb5P4r
gRs+7L0hlSK6yV4fiJMIV6vx3qHppkLERzJYp452HOUbIFCe6F2naTtZpaBZtLBv0dU/Gmn6NihU
rErWLnxeKNuQUqa55GWe46EmmvYMNd5QKEo3KaxLLqaUumTXa1MXCY5cmvg4dOI+ChPk2zerkVQr
LryVdG7G6QT8oHkz+kzaFLZu7kaEWidhzmlRF4JeFak9kJwMO4EGSAEXXoVM/BAnMStJCNS7qRIL
8tfTc4p14FwebfPStAQWVZik59R+VU2KiMyBUr7UvOcSLMGEZVQKjvpmtQtbPAxHrop3RETx4SBB
lproLO0644ZXbo8eeNtspJ/8sPzC5HIhubLqA4rRZixGTz3lE+zUeSJ9Y3QCEDHIghJHsMzTHwFH
7DSBHYj0xkfT7/5n0LBIdJdqKG12lBjQMwQ006ciEUD/SWwxuFv4Dd4qJlQIckKebCZMv/CmPA/y
SLiLVFJ5ybIBj0Z9VijW++7wNFFgzD30lqexLEEBclKH23qaUIkIfgoLlE89TpeEjzYPSpbUGzI1
AK17z85umUopnP4XIRGNQYaNq7qN6IY/XQl5A7xe14k8tP8LrHeohPaMDhNQzF8PEtJiwnOmeHmb
CBV5Q1memi8lXi3d8BcNFCq1neXVJ+01lsjp0+EHCXU2vsQu1Mqm2rb0bp49zG/gC+OiaaUU+nh/
vRx7DMdJQ1ZMPcRJ1mEY6ml7sHClGpU+7AnWsxNSCFEThjYDUF3A8jGaybX7UlGZnbHu656UrIF5
YSlyN2ABmz8e7bAZ4NFA+WJJ2cWnPIFrQk3DS+QdyCMTWIB2hYO2AAre5i1EtWUu8y8Juc001/6h
GJqBl6ep46AKmLY5BWLUm/4k9aP2TVAoy4JGqfeIWHEjxR8hFnzMildG+MqpZcQ4lRJ6IQxDUmcZ
heWPSAKE1Ybr0a84tIRbs/cFaWfbAHZNoquISju38kFY0me2OiExIvFjYczBGyzAJBAZ1gbqfaRe
6CA0ssWoHb1fWDkDiu2YY1C2wFoJqUlaZXd85RCzIbfSdYqhhFE3lEsgcXMJUS8W1BHvNEaeROYb
YD5hGTC8oCblXIiAA51NW9+0EKqNMR+ipuXtXgIpEw6VoNV2sKfwBiV0PwCGw27gNhCFgK+8El+v
ulrwOME4FAbEpZIi1cM85oABWxTCbgIaHB6Gi6ajTi/DFrp4UNlOAOl5ByFr5Cp3ATjSYULSjVSx
6ra86w0avESLe0pOgDVQa+k6dNNR32X9nk6jJ2RFkvsceB6tE15U+ggtHLWRvO4B7zuTwgPMx1tb
aAwL+262MI2HxqXGJ4Z/GYAry1lAh91hw1uJEXmfCU8Kgz2jnlECcLreKpVFiLYR6QrIQNA0xmIt
rQGZG/ejt9vHnLs7kwOVE6GVS7dnSHtJOhmSUrwpDEbH+XnnXTPa4wy2Y0ArzrPxi9w0A+K5ZH5L
X7lq36lqLbaH2ZGXMa7iJqGEJDgiQro9EwFyflIPdDhuJHGgd90wDfCKEicI3x+MN3Fs15CxSgCu
hqgmEMrCXaJ8JAVC6eANeVMsWQShdzL8QMBQH6G6RY0sGeasP096PIjfL6mf0E85cFcFKEJ18Dy6
C1v9Yy6Z+dCK+PxkSQC5vm3RRpwSL5IokZwEiJEAW4Dwziim47icy1mAJiBeQywJfeTti57pmMjQ
Go9pRZMZeGcRjR9INzUbd9a8RWS0IphMLi01lsH2JPs0eBXQVzqAwZUanS2qLdJWFQFrgf70CEaW
lF9Jrhaznc/pCupFS4sBDF1ZHyiLApllYVil7ZlUiYGdUmTSCM6pbDrSHiV1ROQxwNiHJwMEV4qd
9tUHMkjr9AvCtkaA5hE/1+W6bakauiS1kfTeOkjoE5zI5EdHJdxO8PaoCc6HtNLgu5yJ4pjDdRZW
odYQwTHackHg8Da9YpRziNuc46bdNt9BAyagBMLLNi+hyNX8dG/mNhVIZqwqv4KKyhrRc6DiedXU
WVJQcEiFGawSrSfL3vIAoR9wD1EXAvHzNmDzNudgfudXW5wQUawBPh70vX0bd78i6sZdWvmzBQJs
onAznwM/lbnTu0ceIxQpIh6sOYXgN3hRVhjBG9uUaP3Dypnf/BbMoTUCwtYpe8Ly1SCwnQccMSwR
Li78alkC0ENZ+TBC4R8Ns2xABE0ywCJsnkZIkIYP94C/wX2J6WjGOGFU7ZYE/fMSxYOG38j4Fw7x
3Wpn50ok12xQ1r4CSxlIwgccP637JY4t3DSdrv3mBXQAqZTkspFu+xYX0xuO4hcHwryxNXxj0KZf
hRvg2ax1MBTpAGPAqIZqoqSIYf3qbCDfe6ieX20ZldvSYNjiuYCyS5CQFvTs6q9bSwiDKzp0Lgth
Dcq+nekTycxnOm8YxNJCDubFSOq/B9KSYIIaKDmCXjp4wnA3gbq9zQVh6h/AYRFFI6dm9CS8V0WK
7gXiMYCYCc5kQG7SkHyDgEjmIpq9RGnM9iSfQo66atbeB11pPZ+8/RsqytgKNSLSxD/1NyglaVxG
TLplWG17gJPiHQJM97FA01htQPzE9faMP0OfZVPwbOCUfnq0pianNVVt0EZ4B2OPI0uUlDlIykiH
TmFLnHorS/iqDWAISKmZ/3DvKN+h98pTg1EPmlD042TFc4hIGajsB22Lk9GWD7bnSDJ8EvHbRHcN
Kogq0pMzMSqGLfgT+ASJz3D5zAqndpBvDUHXgNEH3PdhmrQJDTzA5yjKsAZOX+zr6i7+0H8btxyZ
G+6gQ+4TNH6qSZcPTUS4G05ghDjXXTcolCLYaIwaZgsvUlK5kksQED8pASkn417OJJjSN4lI5BOm
VBPiI2P4GqwzpJMo0hkMkIJYCW3u7mQ0+lKxduFNlKakFuuxCidljS4UbT70kLMGySRj3ESffTzm
sS/nFEiISThYdIczZWYGHu5W4cbXcIa8fayvVovh3gGyv8lTfhMXLnXOWNzjkYsgZ/mn63abk2P5
2543fs4uoEItNekPopPXnAIQPWMvR7Ju9VtgFPvgYFX3Di347qhBfUWcEbWeZkP39vjOHoXJQaXt
iaPqx38vmxdPhVNOannpDw84fB7Mmr63d+kBIM1KJBU/zu4YQ0Kyg86aEoStgcFEzexmnspJWTof
+jOdgXZKy4VX/WnNZIc0cXYEJ311i57fxhHg7u9P1ufO4F68+WsJAlQVMCwVnyYdQiw6emDQJ2cK
fKX1oAr3BYu7d6mhfXUqxdimZxcdfSBQ7MzrqByHoGMXDojdsQZYta85rzGsP/vZ0gscLN9GMQS7
t/u7TVmA1EFAweZOZ/vPeGybpdfDf+w0VeZYshaU7Gvbqe5mPb22zKMC8iuuW8b+pTepve+M7uSW
XUZ10I1b+cUB1IRgrLXeJ63JJ9KW/b2xV5wTULYDnDlQP0/w/cegQ92gY26bXjTVvta8ETUQK6Yf
3EDsJ6couM8f8fLwog3Km9gCLLVs6zMOXbDGsYYqH6c8MIlbjWDQeBpd5ERY96YqP67c6mGs3yhJ
ITKvv1n7oa7rn/jL8NQVsEvjOu9gCguig3xuXvkRCqNIBLSvq6lowly7dgdNxXEC5wTfT8p7f5UV
VDcLp+Z+xax56ZjV8tW3C4yhiZUr90qcjO9VWuloWe+axqlrjHvEFjguHIL6jFJSI1CH1yrsztt+
jQUTop5/iq7BZsPITvDZ7qY3wk/HemqgpPUz8gfXr5+DRm9Rh/LbAOWxO9dv4VVf3HW6e5i5+XMm
Ml5mHxjdDe6cXy2C7R0RWYaAl6nQ6AZ+f0aZKQNu+DJwNfojrmzrxj0ti6jUT656s6+afti0CICG
2U7TEQ9kY//+1uM3SIVBd9kYCn2dkjV+yXDZrKLh9qvR5e/DFVDPja9gTxBXYK48m7geG7Oe07DL
v06tf8hQt5jVni7wst3Lw14kLbhpFtV3duTT/uk7p78OQtIdkSbRO6xlR//rU95OtKRZ2l+KDciP
OzQRzh4jr+d+4L4M+9GT5kdrhWbMe3u4UPOvzJYtfbeG3bJDJx++PeEG5UgZpLhOWXvvYcJjpEuB
8BGpiY4Hxhc3C8vOdboNfzyuv1Mc+pbLuNZRqXSnAEzbTmD6hn450alzdJuJez63aRDTObf+aFe8
fYekJy50H71EJNjc2KJDcxsvEi7xyvVQBaIpQ4mjTiY0+8giHX0Tru5TrFtoVhij0vBpaVA37WDi
tBj059JPw4GWBibNSqmqqBTrJQHF5hPViA8dumK50aieShENNS6LPHIjtQVvtfnV50Xw8JPBZS4t
8shw5rsFitqjrm0MgqxwspfIi0dNKPYg+xE+sJXKgPeGNTr5knUhyxLTJAVY31Y0PQ/OdtAFojeA
GHeKti1ADVJaQmUSWSJ74BZIzBtu36shoW9h8mUZAu3UjsmJkmMiTj/bdfWrYLLkQGWPttsGRcSb
mSnDhSWIQkiKs/X6GqAIhOtypT+v+B3dYScegBReQTKkbr9jHEY7ew8t9gEjj/WKdafjIQILtvEQ
damncrjXpKIlt4NOrqwR69Uh+4PjRkyo5e6Jcd7OwaqXnYqwmyCGS6RNw5vr8GZwwdufkn/NStL3
Kr2Y73AtKYi9WaUUQsI1es7jMfLkEB5FvJ8Fp5FvM3R+XoHoAxJyNXCLZ4KGgxtQGSYo76UdIikF
3gObY9+CpKKryl3E8+PB7XtgYwGPM+t5miVcuYz9Z/i8ZBzfQZS4FwYYkqzHaC/g+sG8MrkG/MOB
FVtxS1sjR/IbDcJVgmOGK0nH1VVsVW/Px2uWW5imt9W7qe9Rli08FU1Z0VxFqdcgbERuYLyr0Z9i
fbYbWHwr0BtJGBPRkF2PFxY2PhRqfvWps5HmFCzIj/UJ71MonXUSet0LqRQglk81hnKTNEtq/8q0
7FbsVbO+A3bTX2c4yiPiBvqdcq7UJcdjakBjDQ4mIv89k7jW5W4EuBo8wLf20YraJdXytrlESLL6
H0vxC/c+bNsKbjYn659t0aeFw8jljs0M2VK/4qkPBhJmI8PKz41rsq2CLfcdhy/4m4yqNUX0x81C
BV6Mtp5vq503K4C77fybroOTc55807u11gxs5scsXYd/2GCUXJ0XZfI++pcL62TULg8nYvgSTGVb
HBguBqJXinmb35MbShU1tlb6e4SxCK8UPWwCLF5lbOwYI8J3Ra6Tm+6CyHJYIETkNmPAmmBzCYMy
Ej8Rk2UsrA9G1gGGu7lsEJJiNGx3gxPuVyJF+wK6TG9Gtr67DGyXjaU6crBc4L8VDl7uIt5eJ30z
K2SHfE+IZm450UG2Xgc1MddYzqOfdsEFB2OqvRmfKGRpNC8R43W7NUlTb9FgnSH/7/GwDhFinjwt
0x250s1jhhg83AbDFeVvBmhnCFJCbn2ANuY425KfVpnKakhFyF9goTKQ0I95UrD7KIbrY7o6dAsT
cy6Ki3RhAtUjHAx+8nH8gnFrJdRQhI6mDBiJ3k+rj3wMsblfqgAo/zhGFdcMKHGTBRsSiBqcHkEr
4ZcUg+DSPE1qXyhroqWO7KeMcHqmhMMYLVgdlNOJY3lXCeOlShCAq16T4NypiFNVeiJCCIUKZX75
tcginfVSeABwJuYK3NIMMXsERSsWL/+ct+HP3eBsPsihpZknfcwO7bUOCeoj6mNpxqh9UqOkHiCM
qBq/SxWH46uPHhGNnQikqVSCYYG6BABSSRLnyK6voQQLmaPPzEX5jnLmjtxJADaSjzOM6N4I0PVD
FQMFvRuJ4jU+1yQbL+s9vaJhTXkC9StIBNgNNByWdXIKvDvlMRRo04vE/IEZAtIAwkIa8vArmO+V
ef1Tkl3exQKXq0aEn+7Td3oAUvbXYHHsST/NOlDDIUv18Wk4ecdxDXl3H4P5J31AiFY01Bt+m73D
H3ls1RU9NDk0UqrNX2e0YXSm75be+ckYLsFiU+pa0pfDRImc4Ek1A/8BRImR39v/XVDDbcPnJfxB
tRKXBngRHCLqGsSSLtE8id68v4Jc1TLg4sozeDh2j7PkRk8f9CBC6PWUjG2GxyVFuek1BvnE6dAU
qx2TgUyhECStRxdU0TFM5S6TGSKTF5vitWCaNAU1sIL6a0uCaCoo1BMnUjh6WeybU4q4EuBWGJXa
bV8yM0wLflIQ2as2uLmPM24HUqShA5vDnqLaghaXWDOQNQ5ENpBnQ+VQ5kYWOeR87an9XtD6pXrU
rTgBE25OLyk8qZUSc9GXKs3u9gnbeCoqafNl969hVRa2xeMaQ8PausdnJJUYGzL1H8Jyhej+qAi/
g0WflZ9YDs4lwV/Q8yp3QdFBhGwVBKM7g99LIcKvCEibjTk4AIPeZWd9eFu9NX1LvgbJZ2lMpaxB
5yVTE9eKN95GqimI5GgID/TNBmr7la4RpbzMvkL4TTRhHuYN9/bRSRmfUSvQXMU34o5fjsux/vUF
Z0XoJOiWGbAra/IxdnudFJMgPTzoxGsgVir7jjtOzwh1wD81lAXXN2Z0vwAULSYdIh5wOLiJoQSJ
wxNecAvSm6yfku862w6567YiwXVlhcehxupaPJRrzsBDbGheOy4zHRKta6Y35jtwIWL6g1ki0QLK
t5qxpn9C3CCmAu0J/jv4PwnKyzpQUmrnyPNg+KKibWBgR7Q6suVPKcgbcDjWE2NvbsXY1KSwLdNN
BzULEmqZlrhPmOaZJ4u1El1QcuY+awPRFv4D+4F7HhiXOUjKWAeyA5aGUDElzLNGdA4MSxzpRgSx
UkQsEGyA9Mt6IF6JgoJyByy3eNJkY66ldkuRVRJTvD8S7U+tz2hFGj9PPHGva+Jk1QGI5TeATI0I
ZTtOTF+R6lEYK/7Dw/bK9AFS/fniaVqbvi+L4U8S6+TguzbYusyk2Xbgj0QpQtbo7ZaiGAUnFsPt
gJUFab7tVgSbWnKGEqTRrA5oFa3XQB7456gPMlYTlhVZ1qh/rlFXlxjMrJfK7Dg4mihAcgEd7pVc
KKETR37giBH9xfjJzuizTSYE6TOLisGMZ31AnwcX0xh9IxdAGCs4Z3djFEroV+uv5bqjr11W0Wxw
Nu/2nz9A+oH5kuWQB+12Rh+aq6OaFVbxOCSlB4ubN+MmiUrL2WRp35n+Ozu5h2Cx15XtzuiBKjym
Ymda2XAizRUgqlDQZhYoEbrTG/pzNLtnIaAh3AhHA65izz06289swIKvypj6BaoVw4qA1RngUjbY
suy/MAgUyX7UjkV1ntvLhowtln5CRnc7ODCLZISCFZM9PE6ePBciFZMtPx4TbXLSt4gAg3ioGEmZ
VRYHwpuAX8kgWkvNps+TofZHNRDHVYlmKImYApubVebXqOwi3rXMxlQQYQb7HogrzxiJkwxKHhYQ
LYizU6ZY+FHMtQz2BCXTHvCrqItyNb3n4AJif2eO11mxEfVQiucv6tnQpzhzZOzXyKvp/SFhPBv0
hx1exjVTjat4UiWV1Z8YRsrhHX5OXfyJnFUpdCFmI2c85tAf1nDt9NtG6u7ItS5fv4LylVWqxCBa
VlMgriJ21qDrD8P2lH7CJaXroVSnpQApmNOlhCMgPk62gpYhQTc7po2uDGosUZwmHhYiEnt5+FcL
0VQiDZFkpcsg5UHhUrcN9CMsbLkzrIFogDXNf4Ap6otSHKzp2IspQiRSHG9wvktWn5/eRsgPa1Z9
WTqTx7Zd6fSJv/6E9tuKVqmG3qYAG77Ba4NYMrUjiEL0380+/R/ic+r+xjETgopwWOln/MRuUMem
T4hyyVINUBBBZYLCeqwhOHlEkRSCP7dFVN7kX6l4irw2BG9uAOL2+7+WnCorecMaPmjpMb8P9l1j
P0dYkI5rl17OD7QGNxbGP81T77yh2iU6jwLx6AWq+R9LZ9akKrYF4V9kBAIOvDJPIs5aL4YjigOi
Iuqv7295OjruPX2qq0qFzd5rZebKPC+uaZVoNmTCT4EGWj8SJryFfPs4KOG7YWb5WJATL5TxkkKC
mSE5lLh3nLE/xWqaMfrSq3oiYsK2j2/VbWS0X9Ri6DGg6wUtxsAPogMXTDGdA6eBewBV7nWJez/S
YxvJGRfW4LS7r9UczfsyWMKeJZB/GIu45g6zVzETGfK3A2PCQRPXyRu0gzHDmwJNuUXNR/FRDY++
izGCAGzcW7RIoNsfVGJ4frTc4m4hJMKrGT/BD1eT019YQkxA1sB0DLTfxgZTpukyxIHti50klcca
Y64iFIOKpl0OT4xt/zGHLnwM5FmO58BnJ9zKwcpYPCa3VUgchFemI55uvsSHssmxjy9wvT4S8sw0
iygDBFvCHLGH5gaEZOkSZeACHvBbMb1mnBq6TjQE7WB36AfHEHuDC/NGXIR3tEOqxR2B7eSij8fY
WJvdFVA/hC7CMa4/tTz8LasCU+ieTHFl2D/j/twOxS0VrXg3xNkkfQb9ObnzNjQ071zQfRpKsZ8V
hQprHbU6R/E1pvpp2pRrLjlNavhLmnkzj0aRKPWQZ5+Sr/vmH9ROPUo2rM95EWovT8p5Xv/kdODL
ucbcC34NuPiU3GgDGk4b2QVtHnqr0MdLTGZrRLvKHiZ2eFw9OfNFIMWmTuSphT2yRS3Z+xmm00Oy
Nx16vhXGlUuCqrMS6OHgdJ+cdAN8lwNs+kjF6w5lS2UL4C2I9AM944AxAhaNcI7ulO2PiAwJsHF7
/Q63cjxM0c61zc4AUbWXZph746uxDP+YGZdPPFfJs6P5Y7SLyE5LDP7JpyVCXI5Y3Kcow2oTuTJn
ou4uSHXNYtNZYLA3sjlxMQbzqHIRCVm9rrwvcHaZmLwAHXB2nnBKpGxwB9Y0QhbEjLV3HTdbxNB3
Gbghkclu0JfQvlCn5yNXPOtZo9C4tDU4FYmaarnI+02//DsN3hyOT2uNHIzPhwbEhYJliWWw0tr6
OGBRgWux6iDXxANvyDa12+BnREWIx9EHhYQ60jCjJdEG6y0lBAS97LWR6pGzuvSE5XjKxio39pki
IThiZv9LyyAGaUcTCueLdqao+fIQj/cn+UtNG2sSNJpYulFQP6a43aY8eke/HN62zGLIB2D90HaK
xYEwW0CZVFXa1OTe0VIco47fd+lKP87l608R5nFUM27lPXVTWdeEZE8INWbJ3Lxr7xCWI71hWXdS
Uak/z047KvqPvu4XrhyTV2+0nFE43L37372nzECqNIqRx8iqUgwrHeo9AbH4SZWwzjqwbkiF07tV
kqN+IEMeTEnhvh9dKoW9xbMOF+NHBMPyZODAbOmgW/2Ai75ubOhybpAwxFbwXAAUezwrPCaAlvIE
nEEusHMilBdwAh4HdT1v2K9HCap1a0IVYSUrh1qQRGiKcOpy0/BaYQjjEyLtREROHWrW8Wm8nCeL
R3xKVToTAPekjj9x11fjiaUBbK5BRnjX/L7RCAL22cvJtPI7qbW/uL54g30i4C9rf7SJPwTdqamw
TjxUZFmGpGMOahAGAXMs9If7y8MyxvaeYWQHFKJjy3FPn0jGGIe+1AWofH4kFjFqos2EyOrSRdah
Tv4YjViIsRuFKRIuGrx5zgF7i7OVsqdDxpBEBCQHoPbylygEB9bE8Esd3OJ5NK8pbVh9JxMMjrwl
SGQUKsf9JXrzK7f1oJkKnmgtzBR82Nr/+oyp/92S28Y3UKbQGGumb8TMQpNk+HQZWB8eAJvnsOps
lT3BQbgndmuL+hMvND3Bx832iWfj+ZaPhp8H20bUTAWSOa0v6+7wm9F7CXbF5vaJeE1BvjKCi8a0
XgklJWAnfPfJPfsjrpnF2iLVmbU5otC900FRkb57b681NaYHR42BphVWH7MZmIWiNQHWREyMIT0N
z2A/2AriWkvBe/DEEhUHIXvwII/+xMg/5akav71bR3quuCAhO3dYsZf+3VIR8MOcs5RPG8WcdFbL
mTZlYM1dktpO/iuilhFAkTV6eYSbxl+GGCY+N3l08+RJmeQyQLJSbcsyPLKJ00Wx1awn87GyC5qA
QF1myTvBkeFB3hFr2v0wh95cALIidrPb6HhsrOa0RYdAaMJYJUgVPPlNxPXNauom/VmYNAnahvA6
45EK6e3XjPFrwRFgGSNdOVjYgKa96SOUQrT0wWHp0AwL4KtrNQXaq/ytbcTKsGsB9tJkUYMKSLvl
4bsGPd7kjd/3ouFPwfQIliN3mZBPXDCHcGaggSGu9bxjILaSdoYnQ94lnSHd+8cTSCoSvQmbOO6F
P7ky5issR/nfa3GzD3zNwZpgQolNyQtCwuZL7TnB9hDaW2byQHCmLbcMP6gPKTdMY8mB+gdWBs7G
BB8n9QUICoN7WGW0D/iCbnPsr7Evs+a44Qiz+I4N/Nr+7A4IjSAYBfz+jVhGTA0lhupPklMYTOiT
geIGNwwAnROWbRzcf6JVF0pYCmMZEvuz5xKCWkYlz6CNy4P3XOhoTvBUyJ5mBFcBjmw3FldWdHSF
dvWY+cf8IhAkqS1WKCAzvV7XAwyZuxj28G66RMd0eSXByBhgY+LuT92VMGZXCswv0mFkRbPXujFE
kz5pJHcGHVFbMt7XZK6h8oyI2vIbyV+Zn6Lw1SjUQeSkUOEfPsaY40JK0/caOhzcSoYzjERmvaUS
1tC5cEL71EP4j68NHEP/BXBmPw+OzqgKiZygOfiEUxudDyQXcPHdhCaaqdg9S7Y940IT9kua6QHO
hyAI3SFMxYjn1qP1+x09LgTE75Sg0mDhrpbULngr0fjjF8rm6Rc3+97TZ7+YcywZosPOHrCAZeSC
iosScFnzLzJvd7UvjFFWQ0px0DVUSqPJy6MvJ8CdJSgH0ZYnR/AE+QINFHG1rRS6h/abuU6f2Sm6
Suggk+hh6UGJB+eH8kGHNYi8gPVf0UWTkERKiAQYy68aWUnDQ2ZhfyddH100hVQM1X/2n2xIJNRX
geRFfzl10BAGadAfex7flc5Sh9kOaJj9d6BsVc3sQsAIl0+ZjnIXUCrOGFaXQh+hqBcvbuYnOM4f
WHMX7EUUS8h+yEG3tiIQRKf6Cz2Qdyj7pgLqQK007Yx4TqmxcGgmC6477AK5eR1cNZQL7s0Vy1jH
itOsMXFtjTTQYVpWf1qFd5pJztqahGD32nFupFOTXz25gue3SE5cXqIXnHYLAYvdrE0gN4PBuNwp
1pDnCYoOgAYs+aL7HC8ZySMpnMv6dHTfTbcqvRLVzvALQIPPklVRvfYoBY1xe3j2GgselU5uEqHO
+XnCGWPdgJJGTJyn75evYgI6BlskdLR5d24bI0ZyhrdJQQI6ia24mqqe+vd0c2xY8a1+p+rw1nFy
nuLI2HbGXz0t8I5uDB8HmPScY5hfzn7qq4RH0vvW4fLBBcSus98ZMWGCZfG3HTZw4Y/Ol0AjH+jL
LH6WhZ3cog085+4dcTGZMIzv7vBdUolsVEyKxmpak3Zx2aFy+vDgn9xsahxiTTJePrQGD4eYSDJB
M69oScsE+F4VyZc9uck0HfaVGdxpC128QUABAOEJwm54oIYVO6Inog9U4dodf75bd6yi8Og6b8W8
MPeDoUFywyxiUFY2fawCbd+yz0Z4zPAmI6yZeZIu4zUBEobmqMjDOrSviH7PwcdwHviw1W7FPtnX
VyoyxavTqEcF28LwgvxyfFNNfhatz5cWgcAUMY2x2949eL6sI9j1ZYDq434wm/Cr7fT7sjLim3Bx
Y0wtpy93Xu1xG4PwO8ucEiLJ3tbDo5AGCs+9xhDxLws8QcfCFnchPQU6YYQ8qo3/B07SorNjaK2u
FjkVWju+5NERLXm0xM7Jyb2CYwFzVwxL2R/JE/8QY95F6wQjnVxPjt7qf9bnU9ohCNNq5gm3u4uD
zRVwNr5uQHIwkcpWy4/fZBMvxSDoIEMrle4bLyfrKzMUEm+2i1dpjqRWzjFOgwrBMdAdncMCwdHN
r0ZtX8dW9ekrMb7s9c2+4j3rZBWs7eT2YGcRIm45FE723kNqd755OnYOf5jBl5hJNJ3LMzEw4ST5
cnu6BE9QnIwnuV25oLQf5lBpbFRsTpyr03Upp9nSulFROl3/7B9Q0uUTrUgvZzd+Oq8n05Wq+6TY
f84bDP9bjPo6rTeb2Qd078EMPj43L9AXSqMxpVnLotpQsYmecS1mbMeUFTWe/Tq03fZBxIGCtnMA
mx3XB3euJLc5JooAaEVwc5ZHx+BZL5xlHR6L+KV7KIseDd9gqyl87CrqtJof2uYrKftHF8r6sMPP
xzquu4WjdFjR/a6yeZ/SS79z3siwalHgiJh0dre2nfMJlmabySaiJ07+g2Qiw1vcUR2D4+y/U3Xe
LW2M1S/LXutNT7Cp3GODwWJOoha+W7V9HhZw7o/o+nYfVBgYTPOkk3ZTOt/v+ALG5jfQNJauTjip
Fap3r8KZgiL+aD9bdovyFvlSzRxx0/p8bVERFJoD5A8jetED7cD5xImeWVmnp9LR1P4LcOgToCoB
XyxGr8quvvGpucGX/xN28WQkUQFYBCelI6HnuvuqrLIVqb3q5pTkS9ZhZ/QJ60+/cYyXHeu2Qa3T
BHNF93jyPjiJa2bx8JfGqtG7BK+WG1/GXKFiiff++k0lScfBQrtzvF0a1gflhuqe7PJq0tGrM8VH
XVS4iLFAf8MR/IVgxnijgbPgy8YCBfsGFYWgYNq5C3x+QbHCEHFtvxi5PaE/QW+F5wTSFsajl/Ab
3CsmmZ+eDDu3qIu/K4F5BbsF7udY4MCEkoZnPveIM+pQvEJF49BMAsIk63dESLBMsj60gstb5v3I
uhNbpiU/Le8ILph2CqtmT43QVHDyXSlnT7Z8/49DWSVyB6qohd4RhIMjh+4CVlk+B7WD4B+cUzBR
ogPsJjoHFQ7Q8lFFMZE76uyGevA6aeAMlfe0BdYlnPuC1UMMUeGi0UjZnmIcoahlGwFOUXy/AXaC
p1T6mIGgdAL+sDlPS//hi+mVFiytMmrEUg4eekuIma3UGnSAbAH8oPzoQv4D74xS88RXCSeVt/jD
iAlH6PAb9KQLoVM6h1gZHGKsr52ObXWH+eS8y0bXXYXN7NpomNko/0Ot9ZnRAdzx14WSanD9G4Hy
u87ZKMMKP0Ao06Zw731mjQXfyCf2rhgM4FErjyQNKX7sfXS2lPKfCESeBpT61IApkUJMeA2ud0hB
xKbk65Hqc9cnrO/ebXALq/Rxg9M6+JcFi8BGWpdeUsxirG+vOdH99lqPQkZ910KhHPg11wF6lugJ
TrDfA9dINXMBOKAG61jdCM/tFa0VndwfR3VYumfZuLTJndf5BPyXQ1TezEJxy23YdAhwsJfzOr4l
n/hDhMZN9b5nIDDFldFv1m2ozA8YJ2he7W5+WUusgB8YjnYc4xf7ac50UwwOMFzh0H0jXjpPKXCD
IzqrFvDrBlAHdweqzTZOOqDSUicDOTK4bfyqPVxbexUPCfsULumo/E2ovgpSAUtce3YJGKOTFA4m
3KSGy6wVnxucqut/wUBTNrqvkz2D01ZjDMu6J6eUBsz5Ojq6tGEZqO5l3ApvuFC6UFvUN6jDlhxZ
uOu2sWw4imit82GCvd1vedn4gi8MhhF8jjhe6NB5b+sSbxiecmaie5k5VBPeb8rwZaYb8b1hTmO1
A8Ua0xEQ7I1jsaqDnWK6YMMWWPpOOgSZlCCAiaulMPN2RL/cZTqBAY/rjNgEZzlmGivDF6ZrMyek
Dd9oDPwO43wYeJEw4TLe9Ls4MkDvYGdD2csWhHgJ0S49A22yisTx6uTOEy0TM5q38IpORCpxGmx0
s0wgQiaxSNhdXAV879fYC+8HkWM/4mRF0wsfFDHXixJCVtoIQbjd2IrC5ToQaJE/JzAcEVU+/bcg
RsIpFdDWpGcz9Ap/LkASaOdMcBtR3vA0YNvBDnTs01vf4lsPNRiChQFaSJRha4is3gdKp73m8XCE
ZCzTvGsTMGLxKuywl9FEjfXY4imYPUY8KP1JvW2uqrHIOZ3GvoUvSMCNNzwLru/EUPfHVtzalnnu
K80D95rF/OE+lgEOCJX9IU7nErQ81jPThUv/CPmDoY/4YOnMNXEb9K3WW/qn+ARFZzJvgpcPOrpG
7+W86UG4/onCUsVW00l4ArlO+FhM/K3I6cUaAb//BRccKjueLZwV92ECLczBYtZzWdYLhrmArtAJ
Xk1hDb+YieR+AovG30O5m+yPJ3fEYcp1wFdCB7dPEiGMRysQGm7dwB70uE/MbzHcK9HaoPwgSlP+
3VkkiwnTYmzcbOdbCDiMW6OpxTkrtxPdnuyk+2kOptoBO2iBvI/fUb8JLg5A5hm04jd3vV6P2Scw
eaWJn0+nZBplLosDTtCmJ+SIhtnlFCLqV44Hoa+Fn90z/CvCGhHsSGfvglKxJMSdT8LR+Ypo5IVI
knHADijWEow5mv9CHu2pNF5ApsAxSLVASgY+hyyAFqtVWrEKPpBPDfqNLmEreDnoF2uVF6kd3gUO
NsDi/HK4uB/c8Zu7eaDKEVfb+RUyhT/gzhg+QFQiefXIxS01Oc3klTnUHCYbJH5jyqHyZQKfuTPA
uL8exAu/lh+eNlDOzJnmERqs9tbAFktP5BUocgDxP6HGeCP9PKaEJ2o9BWiwAg2ItO2xCMEmUYkT
oghYktvTGy9/j8419obalkryzlui4H7afpNC/OorH0C9qf3gEzv0iZH91bCGPK2PWj9/DT71pvQ/
zwwxItFITVcd8kJG/KoxaKU35FRlCsS5Y5DYGWu0asRZVO4XKbT3bVkFDymGZY35q+NQmFLFFzO6
0xaSsvFSoZvk2zVAh5dDK7AEr9M9msyS0LHgA2gIopQgUYswUUYkcjMfkUFjhkwAP8AZXcS1GcnM
jk9ryN8kELHyD73WQsNCshSjyRRYDrizsIumdWTKiv7R5oA1ghZrlAqBksY2FnTaDYAJe/pviUln
zQLgHmsjhpJpU7nyLO47DJLIzfTecjIXLkP3xPoY7kmFx+yBg79YKvT2IE0NCat/Y+XgqslPy8dq
u/dukz2iV+/c4zPfaa6okSiGwCSoxZoOPYRwRRp63ELqAiBPQ0QfkD90zqhUCxvhYuU3F1x83RDe
mS8tv5Ql2pjSBKRO5G7CGRN1Kv5F1YCTAc8q+jwsOkDaOB6IzrlH0HLYg1jodpt/hNK4+UwFGYaK
fABOzr7wJNmfQbdvl1AUcHM4p6YGXn+4iATi3kEYOmOZRN8KySR2CrgsC1UbGf5UKFzD7DPkCUdC
aDmg29tGbcITlLOTw8UHAgrJ4P/BhjTm/x8ezODQe1sM1kGEsBVwKtl3FwuIATgrW8pIRIaEqohK
VLVQ2LEZjaSehHP8Met29NudbJkvn/NTDIlwPMldFeBFCrhptAXrQNrKjcR+15bEVZFGcf+Qvq0V
PikYYsFAo9guC2fLaANoJBD5L3tMtpE5W4cmzgw8+NiM8FtR/2k/kBwQneeWHcOf8rKjmp1VsGAR
O7wZkBR6nt0NKJVMHgeXXwZGBUflcUEhJ0sOFs8+zdjFBJtl8WOlIQjXiaboMgoReob+01M4wmD8
BlOZxJKfkgvFS4t8fPl345eJFE6WQJNcDcFeNWTkMJFizyGJuAYpLrx9WAoxM+XhBRUUYr3m/rHL
wPlKCje7GlIAWIePbITTwpc5QDTTNQexCibNxidyhB9trJL8zFUcGdihtgcPJ+IGyAX7+/vDSgF4
hH+4uiRR8m7kcZEXk4BbLgA/AgZ8WV2StteGTJH3QgdFQjFrmaIDPfISXTZ2sVzoTDRRI6kPBnvy
TVkfcCJsoAaN2JkA3XL6snXiMb5HFtw1eJETIeI3g3UXyE58Jijp6YroQS7ZL0WR4N1DqvA5QAn4
ENjwMO3K7RaKRS4i2y8wtP0QeSTKQ4ZjCTqHbZY7zcWTiU45hACmRTRZTcV8jLbOWneidV/UDIcF
BvUySN/HKScEwhXCBQ0oml4SP1HIyVISisXKZjA73mnJLi3rdYudbfRP4C38SY60+OiiRWqmzG0S
I4tMlp9+hNnsEd7gkwwS/yrzmTliw4BWDhJKEPs591AydPWB3GS0K6I86cvnaQJhnv5EZYLHm2D2
ckn+2YewC425wMGBlVmgEvn25b6LnPWJEUzX+3d9zji3v9xlr8l/FTYgetn1/imxU3BMKMZtzmEN
wunjCfklwhR51sSej+XIekRL23B5Gn85wlP5qkhhmu5lyMojRhkP+Lk+4Azkr28c5OU9dszGiI+t
eNH8xZ2f8+yh35HfLleSATdbvGkk/UV0hK+4dp4xNBy3WfakzBfzf9GtYmUvHvtSHAjpJsuVayoe
OG9uUB+HPeYvsZ8Pxe9e8ke54YwsmRHMpo1iDAEdv7vmbksMFM+X/BahK6ByGZFGzCJaEkz8Mgzr
Wn5fzOuRkYpAQ1gRUgcYBITYILjlGcuhjjZDoHDMgYnmafot099/YFtprKlVpXd/WgmSO2o3gu6s
j5h8fYAY0ySxVmd/8vbgsVD0Wzx5vAQlFmAzD8vlau7t7Tw6By2NSe7/i5HGSAlRSxEGpXtfeG71
wIPNbKPQ8PO/9ZprLkXVNKJLH0zl7nM7UCFr/eO03Xu58uhoI/ZwnHK4l7JbyfbCiSdVnGyEjlbh
n43+M2DgCykodCeSXhsghdvEbd6AUF4fGMtwWZxmUC+h0Q61NTggyGMp1NaUza+mZxgtQZrBURyV
XW0JHsCkKDKJ/Fc4AEvbjbZzQNZ0nFx4LYjBBawg400UdldKpSe7f4sSCpHon4KCs2GNRk3Uql6V
Nle6e4dF/mReRq+HVZzhKP65hSSdsKpfufEEdIART4hUnqml18Kmmyhu6wvF2UAOPDaOYplzrn0V
Kqd36R/I1HK5LR3UCwysfq2zHyo3+3izXztIblQ+W31drfNXoD173b8Sz3dlkK3KKREStXPBjoKF
22KD3NTOVbVbmIvdHJVHVMXRRYduxiWrtD4X9674ZdzC0LVquLpGu1dS0ndaNDVMzrOYUfYwuXkg
veTJjs8u9HJxn/kuIyKhmNWiDbm5xiMChlZ2nYfdKBfohYqjlW+WKSjgmeKDDn9QQEhhjD7ZMZeo
dJwr7uFYhLSolmDUmDA01cK9oXii7eFROO2a4y+qqZMZGGt0U5gcgHrjogROiUf723yA+i3eQwx2
O0NtqNudiVhu0AfJH0ipGthCk++Kd0V7q92oLzqS9Gq9rCeT6YcpaTW3acK4V4nN2oMPDHvT8qq5
JvmKg7PplfYxjpVAHevjtEHfzysAgjUmxirDJvhN98VsGP3bokYcmaXHNE9WVfDAZgRYA3BXJEzG
gsGJrP/sPfooVxHcWgDJF+a43Ypetx6dgXQbe5JRGdOi8WvuV3S/fmevuiUGX2JRV8Tv/cduOpjN
ncEfwLZsZpYQt4ZMhkGV4EoN34QOwDvsIFC64NrNtIIgykZ7sKCb9ew9Cdsc0UHDd7//PmNmW08m
Qx7WghGyIs0szeGpd1aAidkL9O9rKRvNO8Z1eqwtb/MMN0rKpzcLw0yVtEOdt6GftJ4f3h2/4gvS
AuP8nZ591X0zpHc4WoqLJ5Du6oXpFC4ThkSOeg86NbYvv+k9bMFa4o1KLqPlKX0urLMZepAsyo25
fWo3/v86I5q3x4XOJsPS1vu1GzuInJQ+L+8d1rp9d9QN9IPVGp52pwmroJlbAVZxVFsBRg6gNtg/
MUu9S9P4YV8CdNlTMmqJJYhxhjE74TkBTEprm7fKWqBfVrcdfl+9af3p/VPc6bXNao4JYqiayepN
D167Al+YAMGsgzMeyOdoGSv0ChlM3VBEaa91UEwQA+EXgsnsCctJ/ts9ynq8PU1wEtisu5nWwCKb
9OSl2PR5G+/MbPARd5WZR+CegLArRCkgB5tvaPTelsa2Mi+O5g1w6rlveZIU2hoom0av5aFfxVwR
5qjpsYIgKtyOZwwE/OrOi6A6slpE7fxGiLBKVqoZIqfa8b+mJatrweThfaq4r9WX/l6c5giT9JrT
MnhymQIWpAAH52ECPUs5vDA9prTR28XmYoFKGaipyWsznygTjmPL+RKW2qVa8tr+xHoONWCcGx03
gnGCUb27w+dbNKf4HWIHeUrLcXuutVxHdcXTkfMIoMFOwiRh0gHog1vkLVhIpOqeALcEk0b7BNf8
cc/m7Bvi6oyB93d26D/ZRzYijcQuSaw+0xnGLXw6kmBzYjdxasbQQyR68hRjHrpp8fSSqPPzjKc0
n2QhcyfrQ78b6JKcdvJEdCnG9cjBUAFcwo7fwk5D/O71IF8/Fulwh5/ObufxYicqexxc7R2O35Hw
5kST9RmJzRAHOA3kilYgqUw3BfsfkqV5/CF5h2KOT7YeHvBEm0Nx9XLe3Ey8jLr27unfZt4z0jU2
Madr48Xdth+12aGRyq3DHmMmfLCbGaZdOcgc/kpDdr1OcukxWo7ZCWY1/JnCx7hHzpWrXWnm0fvt
Vw9X6c+quThwx/RHM2fZh05w2m7De68wjIK+dpDRX8HsjilZznfWVLefw3PzsCxAfWSBXaeHIeoo
YCu+iBodg1OmHLzZJsbjE5W9VGoDG9EeFQZwJjukBfiTuUwyoElhsJ6hTllOjmIju8/sC6i87l95
F3hdmgl7FbVYZA/24Yhtqkon/gsBlzNLMU5h8lTceSxB3GK25WEcd7wuCyeD0UAv6qGvegQlQFqX
wsYJRZoFNiNja4w54JKrsXfSCViTmnhLFpkAY13TWpCqjLNZgtrdUs0RgiBAZEDZYQEGfjBfww5a
qrC9vv1ZL9Q2JWSgDL4x6MA2mJ5ppNqzM6oFBXydM9y3yoAOi9BIIRvoNMh0LuzbsB6DvI0QJDEb
uQ/ZbHGywIpuhLsYOoI3BKGgOWLy+vJQNt0Q2g0asW8tKlceEZByZGg7EpsnKu9q4DN1BtwRMvKH
tpcmH5E4qh1EdWAduYOkaXBn6AGhIqyK6OAhMB2rsxCCwBUVhrJeWtwtqXXFzIDnnEFD1E0z6j+x
1sjcLcWSiHcMlGKi/pJGRr7ZBcBj2FgUBw337tJyOMh6zCijI3q7SIowSq4cSVSiFGFQawJSlCON
EccQ5ggRSR1++O4IwmhCXw5IyFz6gPqMj0BaB8W8P6DnBRBmNreKGqkwRHfCY2nZ/DaVEBeAscS+
j2YLBsNm3qgTADzdEd2S8M3sFv9CB0IHjEYJBoNBAHr/vQ61IbduSpDK4LV5UI2v131aGWRyc35a
GmZYG4srzEP8E5zQqMS9S3Lypbynz5D+Ubwr8uBuY3VhbjEU5HSlTLxiySHS2K/LECBSUnpVFIyM
cL1tRsxksukWtxk0peXt0yz9sjjAPyTRSmbpDnM8f8xvDMbx8x95OEr45dNgaLr4exE4/GUgb910
X4EimRLOH353bzfqgn4e6cwP6cXMx+LUgfwv0LmxsPWIhrdnkk00JEcy2fZ2Jd27YjjLt/f+iNEY
pqyPWOhtpSeze+iNRLfPPePD09giTaDOp2FZC8SKZxefCPNX9jn6WH36GOLZlRDeEe666Viac8yF
REbEjrjD14i2vfgX47XkSqvYTVLv9bk383k2vAV/51TfyzDhh9QTGSOjX26Z7T9UZ/wNWLLdI7ZI
ZLSALd/+3dWlrSWE6E7BTCJOpVgsLHWoD9UEDs5+gTnAYPlaOrjM2olOxEuzYbaTCm8Hw24PURjj
JJ7QzJBfw2gGmj/DZnYkYSIDUPfsQeIxWcWXM77PoZAaZ3YLCrCY/UR4DPium2/PsHU0ELUJ0oYU
R0LPKwJojcB42p3FckiWzK495PWwLuUnfO0dnncFkGTSWiD3BCIc4lSgYfNCJ95As09hRHje7CjP
//kXjMzfhSId/DSjTHEbqSgWMYTI3JsnX5QnKKyj40iB1z+EKlp5mLPk6gDcX1z5ixBxit3wFpSm
vhmyby4uAUNsHkNpBEEPjxfrgXHgvDVlOJIcGlux8TQIy3SyqihR2SVPWJGI35MithCvnXjsQBC3
3Xx48FU2IzbBPiBSZMEO3jz7Ohj5wuF0Z49+yzJ2q+rCUcKpAVtgeNkWwwUsamHBhPKDJvnXe1Ll
YsDgshC/bIiQWkRBDr8oJKE+oCUYhaLBkoGiIxPzjxmy07QDhPFr0680nQfUuv3PsHAAlRjl/XXf
0vMJyNCIeL79OvwAEb5cGUDpmOUU3Z2Hk+q/aRg6TkkzltZedjYANdAOtEtZ0u2B9bw3Bqfe4ONl
06d7ib7pvglL3Rl3mBJC89pkXoDxQkbCfgNfkWRs3TdViIyPZ0bAqVvQGjHbHqkZ+3Vu+va2xfqU
4cjCL0EXJAQadABHXpsxXyBvCSOSdcc8o8MCZTVGzKG9GAIc7VHb322ZFRI+vfYfEf8NCyiX9nbb
CURoCcg3KvrI6GzOPsgnQpA5PMMXdwnZCLssp5uw7sJHg4OeHQbfvD2vwlp1EHcOcNyFEBF4TA7T
Pa0FHQx/w2SKre5Dy11bbAiAHuMeUkzQKQz+CzxSCbRB3zJCPm+9Rl9QCxjjKWY1CM+Zd8F6B+l9
vx0eh5cEZAOF5RjjRNT2AUalzKBICsHRYfOpvat7B0nmNwvUi9RdkK+CqfQz8zp9cBTU8ytxEhFU
EpQA7eQf04it/jGRuV4Ba0gABoFj9BNRKODih7+U+wdUpBchCLL0QeeHHH2YK+a+cqdEFE3+GqKU
ldbnW8L24MyQKiulx/pa7lg+ABOcSjG3L0LHta+cJxgEu9nDKUmtjpaTFny7XxGW3scVqpcHdQjf
A7oqQ2lXrkdhZsgnMofJVVwcuzKuNVOcM88j08c5H7cavHjueDhkUKfN7IbXXFe9doEf5SsFZMPx
6Q6kbmEFlIEGHId55WmbEwqmrFcie8r98tvLHsN3GSiKl5HU91yRS9W+hsbS76p+++BCezUXoji6
Brl3mLQhSEjzc1gHVHG8wfnRvUCs5E5n0SiQHznfxQl5OGPhGTnYwfXZ7zpl5ZYdBOWM8ma4TZKX
hzJMsRHWZUNcnNucfOQrB7KbGyCE8w9d8sh4OFdiJ07uA7W0QRUcndaItO4QljenPVnmoYIIh6oZ
5LnmTyR9TEwzs31Gc6a76scsV5WBWWCF4R1QDzaiT6d8uPUUi4q22c2Ds44zAgZey0HB5c4SAvqW
A3V1Wb02Z8O8bjTM+ay8sVE/vdP+/fQe+ezNuwXfRM7KVn3Bb0ODqkEA12791QWj6WSiYBAEzzs6
d53nyamXjAMTpoVGvclUPDIDGf5kO80WKhuowBJOfIZ1na4QaUFfl3GtOzneRg/mHGjBDUqg2soO
WCifcRxFTtA7EYJjVundKxpWk6N+kXP0l2x6Tau8oJHEQZ8PKsVIPqC2JGT9G7ztO27ZYYu5XELQ
73aj/yTagfhYm3zAN264AJ+a+R0VK91Twwr8lLluwzukP49ybf4dtXi6O0g6wT5xZFvpJGPF5/g3
9SfjqY8RR1XwYjOinWMkvsVEI7/iHB9IZkdzZ6G3bOFI+G1YNdPg6Ysn4+40G8GbvRYzKVA9vMmQ
4OQ7nWN1kGdUhwCtH/w8IOoQf6pX/0tAW2FDZDwgFgvZ9Qzev8eX3+1Y+cupfv6+iwzXKuQzB4ub
qCfwWhbfsITpTpAJtNMlTzB+Fmj8HNxUPFA/Lq13klmPLuef+BmLZOg+KVVHod/6q/uX9ILOAF0F
QsWbmUN5hJ8oh0PxmjtRFG2v8zr3L3V8dxl4byO/OVHfav3DrVcCE9wxQ7uj5ekm7VaPWqDkecG4
LYdAUP8ezt/94/LWO4x7N0wNjKoIO0hldfuAU2kjyhQbZaHGPtrqG83oeYStAfYCLcDq7dVbgiwg
KyHPADynwa5G+zogx5UuEGDOILG6Su4BBR/TjtiJbIzR1+h/gefuB6eVea8gn19dI+932LdKm8AV
4h86vfOGKafOvFgdiMdO2iRKcmcwh2TvbjAXUn97rZOrdxicv1d+Gz0f+y1pt2gEmk97q22L58Fc
PhLWFHHzTGIU1g1Tn/4r6R6cFyUldn0Kh2t7cBG+5Xf0ERLLaBLPasspkXeMK6fZ9g/HhO/gn36d
KCdJNwsfUf6nIntl/BxhQBkgTTavul02J19SXeEMa8d4IcZeOvsTq+bUw3+rJiz95V7K0bb5GjeO
yEgtysKG/9w8nLdhPknFU7DjaJuH04RpK+LLn84bObWPU0XTcKtTdELit76Al/CQj55gxvj+NqwS
V8An5Kt3ZN/fKZPnSMHEQlz5+q34PSapGM9v9zrCsbfA5wKnC2rhKvnGLUSZHIMP/EFV65pehvX0
OpaRrXXT7K8Fpr9xz96g+iWtgZyZzBbiq3HFEEJlTE3dd+Gr2ijWrUuXMynXrG8ffRkEiRQY4Nog
3mLRpxDieTPM7wmuSki3R9j+E9LuhRKhZU7f/WZQ+Hk71sZbStyBMhP7/XbSXDxF8c6j1uYYosOp
8QfkKW1PHjRuGc8VFHC740IiF4X9QAA3VoXFV4dc2gqDgdlhsoW5Ezt98YE9MYDWDvPxHVNT5uow
up2S5kp3cTThbBhjGRyT/GBzEvAdQPYlk0YYqhamzvPEUcv4A0Z9vSskAtB/P485NWFuGO27mwXB
qXdMfj6DioXSNDlY68G3whdI72kQLoMjwdp4TdQDxWsD6VJCUdOZvaCPh6bEfO0yBkSHY3FhrJte
Hrw37JPsEitROOi48zHh4ZHFbFFrwZHLrLfunaa0qUm+/aBWHb8DLX5hnvYEFDbr/2g6r+XEtSUM
PxFVAoTCrXIARMZwQxmbEUmggCTg6c/XeJ+aGs+MBxMU1ur+U4/q7QCRcwszzUFfVn5l9dwmJNju
RQAuBmBPr0n7NJMOBUjtCjFIagky6QKwPOhOwKuDKy7iOfX+jmh81AoFoQ3CsAuNYf7IwMeabWwX
EUJ62/S+m9+eKfOkpGLiU1B/sKVRzkwljkSaTg0xgXCKtXsac9/R8AnlJG4U0/tMrWIPq6kQHi6R
zn45TMef1mqmkdSz4iBKGqJQ59jVkTCQ9UDIsPg3IQT6PK0ISCBcW44FGaqvUcs0p8Hwhh0vGW2/
iGOPqUsNnTaJosM1yR36S4GAJcQW8k5ixwxKNAgpEy/v7oOFX/UNDnxJZf2kJOv52pb1KcRQHx2H
LeTlG+MZjpgLqaBi4EeRwts40R8+HdiNHu+jy2ImddEodd+kFt88cnK545CkE+iKHtylUiIvm/kW
uJ4v02IpI5Zl5gL6+HQ7ODGb8eI2THp1e8s9zJnQY8r3FeleJHyztOwsUv+e3pGWYqc5XHHpP2EZ
xcD+xG3IcsL4CzrY1u9YupcRvdgkl7iZPOY3h1LXpXBt/d6qHZeTP3YRznioEj8jbQcWUNukLgRm
IBe4hKwTelhwFxXzik5B/BEwhX3KW84ibw78mmgh1S4QXIgpJ4FV5bBwIbgwxlTGTCavZlhucczj
e3Y/FWTFwiLLEsYfp7s/e911vdTXXYZNvvcFkAEHJBLX/sulGRLSXBp9SDa5EBENiXtUBk7OJNLa
u8QSly5XVUcMQ/t8vthTazelQ1mn4G+gyBMRCwDDhx5EnWAHXzwJ3n8gDSGHeTSAwyAxtunKWKb/
jpC8D1QtQvlJhW74sqoRdMnMX+h2yu/ZE8mAHD+5rSUjRnGF6hdP49t7UeHIGIsCY1iD//OBTskc
GrZw3zVLgRirJMmGbRNHF9AAQ8MErALMwC4cE2wav1k6PkEltIsimtoxyPbIIkntj7oHrAtxr/jZ
sJtALIUpjVIFyYZMgrZI0q4koo0M3M/XG5041aF3G+Wjzsdjd/L4F0piCZPi73N+nnyuK/Nn5TsS
uSGdeRsiOhojmIWL7dFdq0Hjg0/SZkMdUda4HV4YtS9PJVroIzLIEkQ7tRF48yjF0uB8vtnGLWTX
8/k/8kJJ9wI7ID9FhLuiOQXulEcCkwGolX7+eVPSxqH/4as8XoaHyTAoMTzxmvxGvieIvTwH2b88
y3hHlmGNDJy6UtgCvrUUZyXV7Xi82SW09/Lw5kDmSyT44t8rCmQgTyLicMXBN8SvEjLihb6x5w2Y
ZiPScnPaer6kGJh2DklyEXEpVOEJ1gc+D3DHgYyDujB41RR89OKQ38FHAH45w+JS7fkafJeBbqFP
robBRwPKcQW/IW4TTEZoMFBM+XWOwD4tPGag2ytRCEvYY2ovkS1+ZN8mFZcc7T95ODqvoYGAxnA7
nuae1hmdMTK4jme4/fCO3XwAYPZC8SJXouKXP/I3MfUBUX2uTLYl5BPIcuS+Qgqzl6FAi6s3AMBT
8DCD8sHgP7mugRxO3II6c+2ysckunw8bZFf0MzjbJU9MYAS54eWrLCWiiTAwB+tzEXuIOkN6YbEQ
yTgXwTEFMBR9JFYffkNh2Nf52cN95TNhie+R3IG+V4QlEvjFnV1xh+9FaDDw0qAkEZaSY+fnoc6T
ylNKSy1qCLl1d0hAZLnwSARACOwyF9gVSuNvIqbJnwxDhUMR5sKcXfzTUqYz0l/E8CQ4esRAteyQ
0qBt6OEYci/iKLyHjoR5P4VB+eR/yNf7CFHyRzqF0bGsbH6KubFHj4nCy4wxfEK5EaER/MGNqftk
Di7jEoXquQsr4zDvEAkW430Yasw44880W3AKRv+67/j5mckiY3glgRmZNxsLz+mmbodelzG7YJiM
WsxowyVAg0h1huFm9me08fLooOsSudmEqcg+MbX0787s6DEfdy1ar4xHHGAF1QlSAjJMngFp9r75
mXnM/6Kc6/CR4Y0YKXNf8i4LdNeQVIRISOEihziXP1Q0FWCwD4BbOcsjciJwdIqI7g3RJENlqHWY
sQVXxbPK8woBJQdGHrEobBn2yNNy7TJwV46L6EhAnmVlB6f9jDVip2F8DooskR9RXUqxIcvml+N9
tGxsCzNifiYytIKfljmS8vMwpjZwK0m97QrEer8/MjbA1bnw9gyCD/jCqCSJI/g6L0Ql82RLYK+h
imV557Mgk0PqeJzIDrzz5aJF4yTJCLyyXG1ShjzpJiTl5kvUR5Jyy9UIjIwulubR2vICRI6NJEiP
qD9sdrKj/gYSBQCStfqV6UXis63cntydXyTs8/Y8jvAKrPsLiZ28mmzEWDsfKMUwVS0HDlg5WJds
E/Bt2PGRGyKBBKhTR/Hvb+mtEPlKqhVW6d9gJUIUEY7xF2Z+z0WeJJqinl8yQEvuZPkt0ia2IVSL
HyEegmPHoTDS4ifrqbBIZ9R5LnmDYoyI1GCuEHgVRaC2UKJHqCQQ2JZ1TFZwYW7kA4NvBkSiUS7J
y7/sLyROQE5go5jxKYhRQaRTOeckVMDfS24K/7iPKCck9EauI6AHf8GJSDhb/c84aQJ2MCFylXAj
cA0RgiNTGGWCm/wYEhV+f3zFOCNOVCbkBfK4q4f4C5SPpUbuOqoPYEAmnDI4Jbh9MEEKk/+uXF4a
u2ss05N4BBPa8s8kJR5Id8XbirDCYle+ARxeHTgU3pqsV4NYJzjn4g5iabsydHA9KJBy8g6bSXdI
TRbU/pG4wpavDP7c70UqN6Iuk8EMyJ3lAtsLy8LLU57IAomyjoLROSHkkuVYLinRXJFODGSIkJO2
4m/dNfF1brfJC1WjrN3nzYDZJbLISq0mKj0IG/4PysCXv0uhuFXQZsmzIWV2efnOzy3kcpdWUI2k
4HwyukFuCyl7kAbyYkDfKJjILGHx3fkv5pzlYe/fiJ8SjdeTXjBn/ou8HEwPZSRsCvW53EtSWObM
0jgu/qvdqZ2454Rw2Yse8TTuJMLHNZ/XoxkJ5FY8kQuI0PEKVFeRaU/z7ImWS34J8/SkqbziiZc+
4/mllNyGCtpzdrXhbQgM9XUNmy+yIOSnRYeKWBQgA+4JCEAkYLwH4FFMgTyz1PNS8QJacR9K7Lzk
t+QI2YHeJDZgLloBNup1h/295TJPPUqwiez0UtycffEtEsXnIM8e/ppDROQiMDfwRhl8pcFcYMGP
e/RcC7oSSoEq6MKZ8/ODiZR4vRTEG+8VnA7Vjy8ZttQHTrVOnQJSgSyDA0gO5M+O902oGFYrKako
H0SuI3aT6Ptb7JSG9f29fEBkIJODIcQAB1MS8W8TPwUlRt9ejqMbPnIV0vcaieH8RsquFEefyDVe
XNYVFLpg/lLlcvJZOm80M/Wo9pFXU7y3pP/gEPls0yym8Qs77Z6obXswlBgbhjlxauWK0AFdO0kP
mjClFZT6QE6FNIh/CGzPvxLjX1IzQI3ImZIWggAn1nHZEUqGhaCfCJs4Q43Q+RtkhFx7+iek2W3Y
8mi5MNvj1JU9NJ3KzixbH7susgf27ECSB2RxYPecntkyP6YpoPzTVAoQEkVlngGwCV9ZK2IUibFk
aLEATC/yJzmXzB3mfuw7N5oT6XdkrcCPTBCMtDOCk2gcDW4orNkAefyiISTQaEDA0gd6oS2r+XX1
PkeQADDd20Xt95H5RnKffhpI7xIIgqa6z/kzxAXBkkduQM/dywyhvsNX+QVnwegn7mPZd9h5toLW
SOLRm5tTmARRaspNJTvUX2FWDs3k4ZhzujniTgXLaWT0AL2idDq057iOCY4Cv+JlpFfkZXgR5I0I
9L7+6sC3ky/alYg+2+80UJlaLGuLTj8jQa3S7SgQpJd/srWU3jMRkx529V/plrEXQD+RFTci4+FI
xXP4LPRUA2z8T/wwiKIgB2Oqgpj+mNHXcsK6CgR05Q+YPl1N/zrHwr9C1tCQBnKQ304ivV8aPDCm
y3GW3x16UulPIX2fjqxSakQoGOtah9MjK56cnCZ8reRgdVkm+5ykJ6pUkco2NBzs9cx3ljpVNLey
LIjM9v81riqktiyLCK89gC3+678KlHtFAa4Xobgk8ckEDlEA/5XFTJlg05X6VHTfUAgY3Fu6bgEz
5LGCrsnRVliHHrDa8NmoaG+frfk2pDiQflSAGFkh5SHMJ3Q+MMHJmv1MxKzQEW8+iXOSMyf7UJPQ
7rMDSZOscl+yUV29vRRId5sGeM/8BI7I3wGTJp9wOSKcVI5Ul6JaCi05flLeiGVHvnv/k/5yMP/J
DrJj4HUzNKImlCNfscGd3NmJV2ZZYGKS7FCiORANrPBxYBrcLDIcR8p5kFcnDx/DLrEnMj55MJQz
TJXJhkpqHvOedFoReSQsPrut5LORI2cryyL6jPFkVtMeiIRLdeDVpI5O3wnuFdKAD2yy8/bNT3nb
t/fwoDJfiFqCk2GZh2oN6vv7QHLRTQg0UUAAUaqc5H7N7PJXoLPk+HMkx2FqHAj0I6VDj8sGw0uB
nkt3G1JLCnq6ODvZD27KL4KJ3Q6OYw/N9YqiAPHCyIjKMwfN5KJ2uutqBLcPUkwTfERg7jWrisWR
BhROYXDAHkrpODze3YaadWCtX974QQgpttJsbaCetC5fzbQLYLG8bZUHuVbXaTkrdtZjej2859pU
HzLy5ok/koSbPUwalm+Cga6s6vhFiAHICZ4XQvW6vPEVfywt74DHKIg2706fAc8ZCieMFl4nNCf6
po71jS7J70sEBTPGEE6OB4xI7Gt1XBFjK4HdSGTCNjaRvKQJX4m+JIYAWADxDhmkTmnfPXHbqt4x
uI31SDeQG72ZG9xnhMAT4qjn6REJQWEbNn4edZePaT4tEjXOo/7BwNEZlFP5XW7reZVoAWFHUTW/
P+zduj4S4WWs5cHNSOPPav5OCe26uuxmut2Lb9tCTCREgRGKgwHTIJiczB/CmToTYlvW1YWDe4RQ
SR1hp+VzMJIn2Y35xWIGUHJHMgB14SNlfoyUoCQY/DF6j86B6cughIfbZ8Qy+kIOnU9mATZL+fgY
tXmaF5GIkxt61s6E471U9uiwMTa3e9CXeScU7QWmTabDtHF/guf/73B2cOov66CIzyM2/wPgCkzt
hghzfZPOVVF9APGsJaOcX0uM0wmnnCuKh6X4WIHOJ9QloYlRVdzX+oY0puOBP5AWza9Lzg9Vy1GI
wg9ig6QcfZOYAQWSkfOOXgPDEakRaXLCdi3okgwgqPfkg2KLRyKCBR1VAcoCBCwV2RaYVNBAqWPa
BfZtwjco92mLZLsh9YNfdxZ3GY8mDd9icQn6eIv2M1n98aWxO/PdhG7OWf0ijAJMEmkAAuT2A3D8
I4yWFFJ5i9OzL0AHuwg7jL7gAOdPW+ftD2wtt8251IxnKtLnLwA4zEnN7kxsTyc4YvdhPqFd1bxe
xmRT6bHpxQFxGozIaogeMmBi1vo0le39zd97jVuSwIBlEVM6pRNxAhtzrOA+21yWp4MKX5xZkumD
gXyf99wcpQNZK8xHTJluY122fIMda9TdDxqqhhYayqC+uPOYeXuJC/8Fb8YFvHxd/Dq16yWAfXmz
2OC4WVW+31LNAwuh/03IdFLwWMQFeDP/W1j6Q/4Pouu1rJi6uB/s71v+Ui/z+Ysjsi8kgmmqjAaB
viZkVDm8luaah7fLenRLyrl84w5TAGlgrm+YeOYt0Ot9S0hVZ92O7tPXMudh9ykPn5MtGtaUPLRN
tCNSCtHt8AsdFTtK5qLvakc6kyjvERBNNGA83j0a0DJRGyZUUl7FRA2Z+RN1pTRcZkx0hB+kGNL5
8zU6wgK2h1uSRa9lO6ooJtJY0v9MEjkZNCkoFK1TwlYPkl4BDFWj+lD5/UA2CclIvNHhA7DTiFwn
nwBy9qOGKmBAHChb3uExZwMam7RkMJz+PRI4nPYsyFyOT/DArqeMzDiXmZrK6DXurHUemlF+6UGT
8FA+//GrmbxGEJo+fFwsf7a+fD+jcnwk/KgetGOdKVhMvwSLzlCSkPbl6nFLwFW7zb12lnv1FhUF
xkSk5EBZfYexMgH/4+9WFx53/cmCjPdzIa2Vqi/M+L+uw7NlwRu47LrUyskZDVfnwsdOeYn4RVN4
tcvNFa78Mjt26CWTnTpNXmRZ0BOjoRy/Hj95699n+clRV72T/XwwJTgsoUObqCjQe1PjQpttq/FO
2abx9llwP1Sr9hqcUBLTcBvOiw7TcPIm6mLfrqyc/c34uejgLuyCSnBWh7tLaIJvM7317Q1ecZPG
BnpMPJ0P+0EeDiVYZ1SSNXVye+mCodrhxbQHrKmX8IRAj6B5dVNoVBAjVQnuECQQXw+aU8B9OzuY
VGR66tfFWAPhw71K05bGGv2Ab6pEwZJ/HmXF5J5FGbpFZYy1qaMH18bvlxjhaPFWcHBEEb4s2ut6
fI/K+RX4k6K1Bg4l+oL8CmwYIEW2gRR+Ccu7QraBzEXnGs+k+36EzIZ6/WtCLj6bvKI0koGfUJ1H
t/h+9JxCxjORIubEFB035Er2u2s15ZemOTfwNcQNzHmMyKQV3SDlW9mhp6bEoxQiJw9bnZSGF/Ja
Kw9dSo0CY1hRWKJVCaA8S6rK66/+1RNCxL91aVO4lxhzaur2Wgfwu3q59x7mxPixONT55Ey2I4Wa
cLXtzc8U3JZIjCKUfwFxN2SdeNRXuGGDMkSfKIEgPWjAY1hROqBZQmhxs7vD6lu1ldRufi8ALPDR
aKOf80s+0R6zYnVemLRySi+6MMP9uj3urHs+uQEpVRAaOwxKZNWOelO9RKwCm1ujeHAk3aWLhuQM
h0KbywRtDKG01RPdqqGFYDbp5bn5KRoP+A8efHKk5m9KO0pc9pJVPhEflQxvPA9Tc/4F2lZyTO0G
kHgOKZsiWhlzq+LU7Y4fV8cENEK7NO1zwLL4OtS+d76BfvMSQD+1DavYG4faO2BcRL2lB0OI00YK
cjmuh/PSQO2xh79/ARTcVPsC8ubpXzuWuGpGd7QCIEjSVfVMOoqDbuke8+e5tQsgpbOj7Ya6Ri5K
uscZfgQQ9SCaHz+N/q1lMUOwaLKG3XmfMFn0yAWWdAboxBn4HdVN6vQypLrqwxtQ/Ybw0iReE3FV
dYbvrqPoDqx70QfbpcosVgKqt6g+5memF5HNPZAZAICLX/oXDtVETwZP76u3c98q0xDQODfEXIF5
qDo/r1tlyNWZzt7YcmHw+2AcSGy4pFS0bjiyZIgqgH+PQSt9+8kdie21h0TL7cAOnsPTt371CsQf
k6yZ1SQ0N/bdROW6TSl5e6AvNdAMQgIFAnt0HorYgsQKZiTQY8GaFjZu1QtpJCWJSRD86V7/0E7k
qvVDMtGmQKiN1/FQdRFvoDrpjm6SLgwg9RlT7dvGsmT5Y6Vo5mw3dPJsx52ZguD49ZUhiMg32kpG
BKNzBdbAaOKoiCfhEYPBhpFjTCHVELJCY92mV89082DndS4YpQQTb/0HhUrla33rSatkEFAEmn4k
WWlktpPbc7WbmFxKU2CESF+b2YKln67oNsRaOKqjJ5QVrqLo5bKwe7fk1LpPNFJMqAGZPOZhBmbD
BUc2ptshYY0lj6iUCfoGxhRdoWpo0GnjZZmZNffomIBNEuBWHLB8POaVrxPpd4woAQrifIVpgC/Z
Xjf1qvuF+KheoR/8d3z4fTjB9e3uEZmJTnmHtr1MfWZAHn+V6HW0q9WO2dJXcqjo1y8BqpPuzspu
9D96zE0ftvRu02K67dHT0+O3VjNf/Cg1JdOeRcqIepQDNTwlJxWdjdch/J10ck9DWi6ZaIyMpyHC
JaVFb9LB+mElEav2i3kW3+v7wN6RxQcihLAFfx4OlwORNEcMHfg4/Dtjh5n4lFwWrHIYybT3+Dnu
OHWAdvbF2uocw/s5eNUewNnTF6WC8PUSfUSWaPe7JPuK68PLhvR5uDCx2Ye3mXa1eXoTWG5ojtQP
FIYWYKIa+yfWQkY14Tjxqq8THWxpaT+lHu/04PitcCpWLAT01ZWFluyO9knA128lQ8zGmZb2WLe4
mLWXyyZXWDkhhGgD7RcWXWS01STfMpdtOuxPu1HF6HUlaUqsaUfFekQX+A1nwOJPHsWh20Fgr7vr
dHIFC3GvRAJpljmSAWodXPAEljk/kjPfAZND+AKl9gkXAecQQANzJ/Csyvga5ENCQxsiFaHJT5Dr
ifR7MEGp86Bi9jQaROgHhoWmHO7YRAF2zCMmCDcUYLrHDjAI+lxkWwWdM0TqkDxU+7nQf54hiDgI
zeQMdw4aDQu1Z1Pb02gNNihHlJlgpoha/eP8vDbZwh9OJ9jdnFHfSRGET5+zd6BcLHNfkB9FLtx1
BPmphyrGghxtNABDSPFSzNIZAdKl1WFxF6zhbASvKc1uyxoFSsv+8x72AJdRILBjyV31Zt2DVpLp
zffpCWvJzVOXnMIN4yUp7Lh6g7R2Kra0a7IznPPDVpfd4akbZLp3AUfpzNNA138EqVaukfTw7zK3
OigRvtltrmKjp7HBSGaEGsklyEgvXpGh05soL9FKtavmNVdWTXIDt2P0uBLqT3cX0HlijDrOO6JU
RaU+7O8sqp1mmM2q1XmSh+xurMSIk6BsjIiaNG5nZAackNiI2KMzF0ROgCMxM6ifXAl4ESoRJJ4z
hGks6YwiIlSGFn10r5ec4kWVu//oeXMflyWN4QC31IFES6YwCf3S/T0Sy1nBIveccmHGT2ks6M/G
+LoGtXcfZX75wI/aBWx7UsMtWBlOMxTNbxBZnRVXf3k6LV86QqfZONolOG9209e0BLDW3MuYfUuO
ELcwsbxsHGg+F1xvXI7pmG0KnIUnICkBuwf9aS0zoAhLby2F5Z+AnQaEj0IghOMrI4OX64K/3ZEX
ZvE/hKuR5iIj9RhTsfPuHMhfMvf2qGovoDGiekuZCtDbprO+Z3z3XIrdlhSAHSs8XWhw2nbjs2Hd
kEI0w2oM0GcQfa9sRwxDHKIn6r2tmp0ebT+mSsxR/9JTiMCwE2/TaQFNUQiYXUeBgqGJmZOgukSj
S82x2EpesWktLgfGLwFcZ0EHvKsKBMZWpjofgaG3GmRSetDsbe32tl0GRqXshWbcW2UzUK3pfXtH
hNTzlLObk/2AjvPkveko/Qav0zGsDRfXMX1ieI/SmKIMHSVYp2dMkdPmYcocpgx0TqIMHhA+YH4I
xYgYmBOoyZV8dKkpdtSOQfIcopWt2Om42o7zHix03+ndY5P4jVUa3+AmzzalRQMkSZ1DY8WoXPer
wxALyCeiffBLv/7tUjubnXEtsnVB3aJBbk33ltwM64phtWFHNRX3Noi0Wjh1ct3oYumXt4VdvlFK
W0dUSy4NdkPmA4EwA6cLuso41Tt2dbeY0jgjMo65Z2/t70OxKhIi2J2Rp+M/Wp9qp2Cgp2rVnUN/
Z5OySRjYPAc61caDhvq1DzYD29v3aEGq79vR143wlnn3b+5kgF3QDpKbx9eJ8bLq3XwwYKeaZAAm
SOX69AZPd7A+RYyhh/Yk8RNZSQ4agTEP1ZurH4MWBTEO6o6vEV+BOjWp0Iy/w86o5xW/7JEDxCAk
nyGcgSxV45MDake6JUbZdFE5WLJj+nxmvGMyTkOYmvHAxg15TCqIXHYM+2K47RFDOXNrafjeZNu5
bPonhJ6pWzSheQpMDja2zNfkoXqDUbsBL0yHt33tmdOcEeAI71G3c8SjFB13TmJzshu+x/lt0j1H
l/Ae9l3iR2ed39+Oc5+bYz13kbcQKe4JZifhW0UIzrpDU8irm2PGY9qdgzk6j5swH446D2SPfyaD
uyvjyE7fDXjxxS27Ni94o8FhjtihP079EveSZ1T+tSRt5xlpSYW4E+iv6FkpU2u+88UtpKaFyT9P
6u/HAp57bP6AFCftOeKimzUI9OzjXJ3UZ6fX0v0MuNVPcptgqj0aVgfBHKGrhz5HlOshUO/eixGe
g35whSR7YyZFThx1c5eDSuptQXIxEhdktGnEZVlA1yFdZQMnsQy1D2Xcv8HK8HbrK7LKi8x4ydfZ
0nAMh+16Ijvy+mFN0tAdR0vKngT+X9iqP3pAWBhyv/ae1rin3LtCJKVUMNPdpG1G98FE2+jodRD/
s4KK0IQ317Iy8RwJd+GAJYTpMqkl0jW4AJmM7qQM2y7iC4PhLyvmeuVNqHe9K6FKVD6ghZdqnnOi
1PGzlRjkSnNYkWgJMz7mOON07dMsfIaX7ZmtFH2hmz4Xx3PyxiCFaWmUz7VyWTb4siABDQmuV84e
A384ll4DDfB2SLZu1zfxl+1ezm+G4wmHnkbYCueY9ey570BuACWgosJOV4K77JVD6yd1IXKq7xKn
qUHqGzA/tuSLnQNfiff/DL+ArpKMtH8Vy3x3cyaSTY3LwnumicRq/2OmR2qRqEXoFjpUfXG7EULT
wIDfjyF4EDhb3K7KzeviVIc3MbAQAt93EL/JbkyXZedA5142vS8Z+wv2xckYKZVdEp5zuG0HqlWa
7pt26THv5ojfAEzfmwJ/wI0U6h4AxJ4XGAS95ZYWlnDSy74m4wkQNdFbAsQSttj87FYcN85B3iG1
j3R68rlMmDBKOQKQdJSiJNcUroYcYfvm7mdfOQV4Ka5YVQgbth9LJK0vaDXSwqiQkVA1To+xc0yx
0NwKDVkWquicOn7TLKitULP3CIBdvuIHqwTX3A0DDswDYgxk2iPCuXrTFwko4NneEd0htdPrjJab
iOT6+/x1AtU7Ov1Rid6W1Du3SFjuIuqTnrXGZR4fUQEiWGK6z2UKIje7zCihKYTBBK0r8QM1Iz0A
aehGFd8MsjXa9yUzl2dK7afISa2uuG/q+LvHkFqGyrbEJ71t2oz0TXv6O28QRyZnGLqujdGNhnAB
dUONoo9KBG5r5aBc0b+aVp9Z2diJ+uBrRkoONHDfkVHxBcQTcrQ0uLAZ1oNJXmkMPUHT1GsCo0bm
9/w5t78nrtua3VNfnHex1uOYnRd9yAJuvmvXfsSguoNbGpfmhlLHYLXT3SKNzGLdvX69gF8f9Tjl
Rc3VGe5Gm/QG62NnkeU2GSEd9vHM79e0I3S8leYNSHK4WhQ0Bud6vnuHN5TY9NeaCJaQgAyvE25E
kk5ooskgtkYndHJ9W4WAvS1iVUg+mQ+jvfjCnFY1Mi0v38B3+X0RndSCiz9lkfpArs4tSYxvqhgA
0D1bwj1a7NpwXyA/Z8olhoDXO9qDu1ybKCPodgEd1wMu0edHaXWFISxW2TXCRgFwdbK2jwbysww1
zIQsPtmL5tC0QDjB/AbOvruoxigvpMvu6RSXcSGw/lc5RO6KH2K/4FjhkPsTjNDITkCLT9biSCLB
IWMqpTWjnsdDb12WBEvMFiqpBnxLJ4bF2jHWiPWbV0LFfaPcBlJkMGopDCGRPHaVua/p4OZhmxXC
sOHtgXpoEc3FNw3WYosEl5oD+UB0Q2aWnuwRtLRGY4ZNxk5BZdFZD4Z3BiBwL1qcox0iGz/LwA5o
3zxS6oAVeAiJOaAfTE/GeomPAWiYj7t7Wd2Ss7VNU1xcW1rmr9EXYeZWnnm3na9JH7xnOFQEmEv3
YwIFI0PON4C57qI4pNZjb+iwr8mWDQ3l4ZOpDnplew+Ozy0BYXRmT11kcOECWIDl+GlNyH04PNYX
W3e7pX1Q8ZVLPsR5r9QuTfFB3WhOb6HbxU/KHDvymYRwDRFMqeHkSLSD/1jfuvZstwtItebQQ58v
LttiiU0J2Uk4KG3t5DTR82VPCJnACnC2DozYatb6rLGenBW7Y9oH0w3vPmIoKrloD+zmeq9Vzz4j
Nf/lwnyHizBTkfztbxvNXkDVHwqygByCTBpiLPzrCtswM7SFfL4ifLVMnBjIt3YTTnjO5+XEs/vc
R5RsN+hOA6TYESUgSsW3lW0XXGpva0T7fOs7lwcfEBchzU43EFEAP0E0BQKL5N1zDMI8rUS+/YjZ
/0HxYLAr7C6LN/F9cCcnC4mIxuBvsAdr6TK2OxSZhhcOByNrxo662O9R1X3ttiOcIHcr2Yvn8zXC
lKGPnxZu+HySBs+50FfpX9d1/WG6BqIPAPnc2hOEEebrGQuYQgua7FZ7cNtkv5/Nwqs13CVjH/Vh
CE/ztsqdc+jYkzKzfs4va+3TwmvQrI3fznfMF1BE5zkHc9JJwn1SEioqtDFzGPzJWfFn6gaT4GA0
m72MleFQ54KtEKGRWjmbLXIWTKxFz7tzp7o1X95IP9m1OE+Y9fqBdt0L76bW2EIDFbcgkVDDnOKQ
dIdAhcDuEm6ohZwe/jFGFzq82J1vnZBW3dWcnXeLT/6F12uCjnsa6bPB2CShSHMO5vgRl3uKlcsy
Qwh7iYgb9p9BuhU0TPQaCF5dKvX7HV6rABKC+sbpQH4SSzdXBWU8pI1kwzE2DDaIiRiBCmUC8ALd
sze9/pClwV5wWhx4kJa7Th4o8gTNTsSJxf2JQC4DB0cWiAaEFZDVEgmgVY1YwVCGYFRWXFQPohO+
oJmTiYBYV0bVEh6Na5ZJK3fsMMSRWXs4nIgMHNEOAt+gOkXMB0PDEuV211wpKA+4zmZG+OQNi6hC
Loo9k3HdrjUjlpmMFypC8tdJG54YDusbZZ1p+/Lv1+Tgrof8J7AOs8Ywirfeen2y++PB+KAuSOSn
RffzuAdWtPg72rNzkvEpRKh4nTM3EB4C1D/AFAJcNXoGl6URQms++UwnVjtlxFrptgcZ44cYC6/O
ErjwTho1RxvqrRv340EMkXifZlNABplBMoDsK3wwiS7s2pVbCGmj148Zg4Bko2C2AlURTy4UTA9P
g4ksQ3UvMXkLDExmjLLIpDgIUmC56MHohOMsQgP28YeIAgS6TrQlUHTDI+9TNCQLhj4CiiFtpIAX
lRIIJMfR2PCE9kJkyygtOZPtUhQfwBK/8oD9m9GNOkooYfnkyEMdEyBOCMSXqBpRSHKXiohn345l
PZVHfLSdQKJcYHKJ7YV2kxfusmaQXsMqLL8+kmt5zywdiHdRA8kbZ43J57BivHlo6aMdctJTyitm
qHHgeJMpF4PcVmUsZ+uxltEzTGUHfufbIqYWeO7kPwJIjC6bqv0goPunXFtl7tL/DuTnRRBOfb7b
yM0iV+RHcfO5uAq/u+dW4pCg9OYWR+HN3aaS3YB2m5U93VKPzdg29iKiNhZdPHNQHYUDom+zyJNW
JRkGb1sjzZq5ZK5uvzbdmY7CXYa0zNBf+5PP1Xrgr4i5U5rumRx7BlXKOWHSIHZ3UElROCNl9izC
pIh9IjzoB2G1xGnJbyUpiLXaSPoRRgXJhOnyS3KPBkyg1wjgIWcZacHLIjwhc1z3iTUitzbiCokk
EptUarFyoH2RWH/0KSMUh9g/MpwmyBPIgqiH1XDHz8iTIzxWY7oX0OEevaM4LfpR76sbpYvj2L0P
U1K/SMGfZoQuqSBPQyWRySTvKGX2g+poQxYze8DB0AlL701UyXp7I/gM+2OdQ1byfLsEFxp/K5zu
FgLey4Py5TSp1XLQRwD/P+AkPjvxZPKzZmBgGMomuFuo4ZsCiEoUIfYO7mlwd5AMNPujxyQQjZp6
SYCTtedgDljT9pJTzuEfqtZHqHX0uBrwlAyomXSGGuEqCWdyfsSwMJOU9ImYA0TFyMMwL7Df6y7j
OZdyNv2fwyHzDQLPr9YGkM/iaXVbCc/7dqOB3wAd8nFqryUc6+WB2vkcNPKTrjPxHEtkVus17D2s
9kNjSHocaXQvxuVI2XDhsLBiAWPQ8f6QVUVpY/2koUqUU5DHGnG4mu6W+yZu9h2qANmRGgbPhCLZ
K5b9dc7YELQrlDIRC80dJqHcoIFHRoA8Yoq+JDLIFSO6nuVTLqOOC9CFhEyEyk1SJgn9OzvHdd7d
i3Aqi8qjZdQORb3ec5khA350hdxJdgUzTqzz1wUABCcCzRfcPkAdsbzYSrCMnVBsPU5Ob3Vj5qeI
FrMxci8q+GdmK9CK+Foq5nRls1FJsqWoNWWVRwlutTNWP6A52dH02YkIrZfXjfLv+mR1RsBCJDmR
gD5+u8sifJG4BqMNhPJwO9NsIeFNr5MFM+Q93PaL2rRvX797nkHY3LfB5zWsI3EjkiuCN59AscoZ
5jjyLTRRLWjTekJuHYe+cfMV6VDfmlfKFODHP0keGdhPf8C9wEwN0gD73HEtbqXL5Dgzfm7fDQOr
N3L3T6qNEva36hzY2e/7l2Gva5UwpWH7BX5FmJvJpXcasSY9MTTzYrmFUwvlFe+djJOHy4AB+8z9
B6oYPVhb/bq2lPA9IzhyZEohwgXO1dKbsMLYnVVLm8jSF6VY4lBuXN3+qM/OQYGofeLh66EMH7iQ
cSfZeBr+KSS5+6flX2gkY248n3Vs+Z51Z2o4mCnhcU0VEsAbGY1t3pw3T1393II+QLiVYonq2/ev
gpS0LjfxzuslSph93eJ2s/NYa5MTyQ58RJaBPla7fxmNEKcdKSd5PNPjuMv6kYWyhlTMZTnaj3+k
IWTD9uGryQ2SyT7hDozeU9pEPonCza+GUDa3/Wdp597W3R0l85tyEKcthHqEUmf+t3lqEIs0BI+u
Vc+Om9eK6RQx04Iijdkgfcx2jJBynswLwe7PRMrHMvdLFMSj65RJF4lkc5+XxxEIgDom43P4ZNwO
ltQzcUyl05uqW2P7EdhWLn0QmHrqP3BfojMVTleNHsNsDFZL8J+07nD78IquVLorDNDiY208prCP
dPY8MYbLViZLFEQNOnN9ssLG7yuz1v5iA/WNzROHQx0ZbqaQQT9w+skTbkTlRmLGp2Vsj1RuQR31
2T5htnQ7KxEh2CahKIXDG0cDoFaw6J24N37CP1Uv+/Tv/nL+R9KZLSuKBVH0i4xQUcRX5kFEERV5
McQRRwTnr6+Vt6IiuqurLa/C4ZzMnXvo9qIyfe1NZd1fgy/7eBOjI2zOVVbZBEffPt4D4BsIJ1Rz
T4Xx1F8EkdxNjclp3s7+LgpqbNgRgM/QLgTRbv/Zl4hxFuq78UYQudcanvF3mosZcEc1K9RJHGnC
YI/4bWkuPxjmwLOwWrDO0A/wLhUA5ExJmXf04S2za2dYpGC1TJGQCZ1YuLB4QmljYeQiTAAoAW9D
DVt6xw0zOOZPend9SH7rNs4sRE8NMHNh6L5ujrWwi6Zx3ItoYcUQ5hI/PCwqhLTCsBuXgy4mCSp2
yhQcRmSnY0TYszLtToBR3gz6kTk8MWoxQ+niMf05wBoG4QnvuL+mNZM83p0eSn+sMYVxHvTJIAu0
4+ZGfO/EEVKkjSc0oTDPIrihVAoKx3sxwmAeAeODjaNparYGM3TyBqG6BZs3mgLXB0v4QVRFsWmO
oW6ru8vwiuqvM+Z7wua/MC1g+j0isfAy3PcZDAAubBiQ1/pyd0MnMvpgwa7RxcvYMlUgJ7xnB3m5
igcN8UKUrgwJEOHW3Ie2ydUAmK+wjdTyxsM/dq33jhpuOW/G7RAo7bM4zYHVnj3U/2j+OzA2nEuu
Wg23xG6pu4BcCTanQb4W5REmabAqcZ9HiQlDMTqYEUbXqEHwHKdIA2jFKcSYvX2CzwAhRMhIRBbj
MvgxSC76wo9PeYj02u0NDg6G9AafYqRA5MLruZh1IyV6+vIX2nuR6avDuwsTaQhjY6RxnxfqEC/0
GH6l6pzx4ysRhWrx1XnqpOAg7eCdxy/niz0XEhJjI6ETNQov1boFXwfyBIZfDTQm9dVTYx6mT1SL
SuKBI3fb/O46vmhwOr44Ch05cGYNZAcXq+S3mHDW1nnQLI3muO9ywfruEm42QvcOhIwrP5pkkYMD
oOv9gMFBN2lP3M/N7i3ucA/dD+4lwKFkFIhsvot9TNoOsW0Qj+NfJHHBS5Lln/57/BlJ2jv2ZNnb
FTHyqOGdIllBILc/bAXujHyw77m7Z8BE4M8N2wQYDCQXhoNPNhaEakf0PTwq5JygROUIx5lCBuv/
6aRfS8JaEfdnz5mGoQCbOVX9a/Bcqf45gd6FkfDVW46fuyMNE+seWwdk8BccSK4jRgxCy+7ZGfPy
NZqImUKByyapmHQaeo6LIMaaAFaMQts2Z9pyQ4rfG/yCoDbYEI8NzhkmzhlsBViYwJLqrUHstwOO
DU5ozumG9Zr3gTqgaHd4MwCL5UAaASD46XGyt2p4gdoKqYHFUhclAqpFogCVSQdPn9NKZAIg2wwt
j4u2dRvz2KB9lzJE2pi3AyBIxyWtCgnKw2tSxI9Bc9dbPzWkAC0KJriAQip8hiCPlF/yQlnZnb3R
c+lm19WilTyHnVnLPAV92g0h3/Ni4uz4DTWacCtb7gMfSZiFX4otkc393OKj36bg2i4Q1nlCrr1F
9xwyxQ+YpYrOFEUoDQsEVeHG5TD/hwoDNPuwUODFcc0UzBig3jrSmY0ciE0n79pjp3nbLYeT9mkf
ZiQxKCHlttXcdC2KDUrNHkNzzavyxpKZ7bIh1/TlvtxiS6whQ7kbk0ChErgP6AW8XP4NC0UEtwwK
yxpVr+rViLqs74jbADTgSExl4XTjbkxDho6IOntxCfmbOc0djZV3mNy3zIbtvbAgvCVAZmdUuR2v
ueh4DaON/rfLrJfwUno9ZEhzavxKJh7wIBAXJnnHOFJIIk3GJazGlyOXBv6I+YrD+Ow33/tIj/AQ
w+M8SxiasEYQ4P5MYLjgFJa5tImF8ef2i7fcTJqlrkOpXRhgMhatqq3MpWkdFTR56zsAzsOHRuIX
XnM9X+NJXNAci2uF7Axi4SDSqdPwyxy9jRGT2LdBbhun9B/b7R5YRyNDVQOsKJzzHOzPIYfOotJ5
2gOK/jPNh4rTcYeq7WufPOxwyfVm9qLyVAkSzMnrvRnNE1VTmvsvRuDsB00ntT3pXKGQQAe+2r15
I79YN6JBHAoi5SrMQpx5qPGr5BLLM8BzexmW3okjKp1hs8VmLTswEiTMFsQei90YQ3zAczGbUPGk
F5WKqCm79nl02Kjsfb30nHBYLy/MITvOZ82kGqc64XFoPswF1RfVLlMRK8vATAFU16UVJ7A8sNEQ
ZgWowX0ljHWs0mChizE+4teZspiRwSLWaGLWwC+xseeuitqLZq6P3Ifz3bnNMOfbQfYq0VVdPcgO
V4hxX6O1rtHJIjrE1YpyY/DcKbD3fHblmwBOSSb4tQhqcoSkfC7BDGjPWSEOIjY9wnhKD84h5PdO
vPnvyFA54gdKBMSeg0k25KcQTc9p7dfUjzai3rQRHZJqcMONjPadQaIPaokbj38e9CcEHNgS71Ph
coEtlM+XPGKoepRZP6eiZCCUpAXwwfDBBEMVqEPk2f+dgikwLS+5CeThgqHaAAknR8pGJchDFTeL
FMJ/zdURlGRvtQKmp1MB8ACkfjg9dV1Gr2wf7nN6ntxDGWOArgF5tKdAgamIZpWc3TYURBGwllR1
ue7GG3klPrM4IuzNDZUaMdxycPKBEWZSgEl6LKaXWMhyQQSuACsTLEOgSPYoHUIEGQCGxqFqbIKM
rV4wIC4wKnLOE26oXCYeTlr3iq62crUN2wg6wUPUiBtW3wLibjMURLT0MDt0rGAxjAYwKGmGHy86
kzfoRf2g8dCTbzmA9WRWHPQftstkiTvz5DskWKQBXY5Cj9DzmtRFqCVnjqal/lopBhaYFAQoMlpt
aAJfNA2G9jOPJ8Ig9clzcl/42FQ3LwZKIH/yxQWRe7bome24DbXCqvASH3WeeD0wK9WGjUQuhYSj
dHU7kbMDAxp4+8jrj/9BnbZhq8CEGQsMpZ4MOrIc9RQXjNHEaDuHMWcNnBFwe8wIh6xq800NgGSP
q5u2jXC2IR6U5EPieNIwFw2AQKYQYLws5FVi1yGYjt82ERMhODo7uw3CVw8Jh7gIyU1jYcsLbwBG
4oAmsYVv98H0F6s10ZMwOOUL7u1TVE7xOWOsDVGOpxBKTNLbPBk7g85hJ3zHrQRADWowwlFI1MKW
Z54P0yRRSIKVFHriUvH27SmiWOWWaw5+tIMlk2vpldgoWUlHp1hRFmhjKmeo0qrTiC7DHy2OMFi7
k2XGTMU+zRoT2VlOuzsAFD4HcmzP2iG9knyjLGSSCTyJS4OgsF23iuDtYGYdP5Ie3CGX2hVYoSkq
bpn6AGrKrOkGP4dGDVVertihBwZ6MG103IwFLdh5/OpD0b0x9ZKwDcEmr+ZrAs8mFg2f+GGUE+Ba
9CpYKzCNYl+EAPUz8f/to4SECIuAu8ljhC/DDFcl6Lg0wl5aW5cdhxlkwbYP54YmRiSA8GoVtlcp
i1rmK2qwUX0gOBIr48H7l30XnWXYIte3I2EX8oui+MDthEh8YDOU8K9c4HTsDwRMhZ0/7UMH+QNL
4xxrXTSE6fjNFtaZFybesbCSkBbH7VgaS4ShT2SCsC0XwtRnZwORjvI0lQLwxpKZmRQ9BlaLAwjV
X8w9Owy5X4smvNOR5uSCxtmxxyCJXRUSF/ZOkMX5Fjx9/E9mXSejglPFTgA6v9frrYIspL3CCZG2
GHL4YYTOArT5a4kl44mPexhp497oMDwlt6QPJDDra+jVOkB1s06gId6605BcmYPRPjzhMzYIxm2Y
E2sl7jEY0lzMYf3ieWIy5gho2omU8ZNEAbgD1p8dO+PSdc1rkSjwlL11H/dssJ8p9CRsTAnEYrE9
+fo7l+bbaFlHt2t8E+R6ALFEZQEOLQTWYRROf9cHMS0JW1DtqfhhF2ID5JTTycXsrcq/HMOmTWqe
Zv8X/IFzBPfoZk4xvCFW0jpNTpjXbDnMs1ObZkkAWnUO4IFB0N6WBC8M2rAP12AOADgGAM4AP2Wu
mSdj3g3X8JdGJNtyvvaGwKGDX1wYTt8XK56uA8XKqWbL6DFT7RfGv8SMYl9U5D/8cb8EkI9oO90i
PQbYuq/PK42tf1AN38lniLAOAGZVjLToQSqjuv7s9glGvsDCAMj2sGCqd1h11tRBX3ArDhRs4m+F
3qeri542UzclfPgvQxGH/vdAg2Fqfc1Oqq41tqoVV59WAg/iq9WyrsP9iDgBKC7BB1SvjbzAO7of
ox2JlT9FGTGfFcSoFe272ccZaHEb3Ct3tAarPTlxXROM2EC/hkGAvyoF+zNVuz97IbgHQdKv2SM8
+JPJ3W4P2uwGf2ZDQ04DfsGqsDkU3iYIueglNbvDeWmjg5uIAI+4cpbI7uuKmwaO5bRacEvMyZTk
W2si0sNlTFr93X0s7m6XxHW59w26sH1UsmGIa/MOCNT9fIyjT7QnPJ/dGR95p5kX9onzlY/sPt4e
Mj/6Uaza2WYPsH6F4hWoMf7VAd7hEyjZDxSW32AiTkxfl9COaRle3x61jl+Fl0knb+dLRhIVA0hq
FD4l5gTIQnOs3/E5uLtgcvyAN79whHbF0egxVd27fTpiwHRgR8ILHnbY9uGoARIMOUtwxjTguBkr
SXglOHZBUuyJxU2/6e1vPHaQwBf0mbX7wq9t+FksofZxEYih5UehPufRqtETkipnn8dqDnORp7QM
+cS042ogdlN7NIx9b/ci7QUHhAsBvne73tzMNp0N5B+0sjcbX3aYhvAV8CS03PK4/urELZNt88z3
9q7b4aTUDnYNo0vvbzZHqAcl1ohfPCGujuv7iydu0xAYEa84F6+FW4CujNt4Ph/dt/k29whvsUMi
4AUUUtRVZstX18w13qhBOMtS8bxmURGxCVgsWbGXQQNq+O7myonflZ8+ZIn4EwseKzDzYMEn75b6
YYqQFLrYTuNSitX+ZS3JBl0fsXHfr6OXw7vW3rAzwBCi61eFcXuh0VXTy+j50tm/bqQu1PDrAxbM
82ZWUH02sLeeKvDOADnAoiDypWffSiCX5dNuvSwIXq1j0FAmrK2SZPdBE7cwggo+zuqeLKwiWXRR
AekXZhgEa6zwAgZ4rnEIm57dyTmbIL1VJX2mNJ4/c7dTmwBPpWFoGEW/HH8HV4vHJVjK3nTMxm0F
C61dA6mmySv9CqY8KTQGV3MwGJwJNsSEdG8OLOJoh2IfTy5yXxChwpwuNf2rmKwrYG2Jz24sQGHo
iqcEsPqPGOH0tOn6v5/OM9MOQNmI/oWKqumYpaGJdeFYDgNyKAEmwCzOG/FLwQIAQAOLSkoD3B67
9tsIPmQJgIZMG6YrSEeovikAQoU8CSR4+o/K2cJQsKcrtUUrcWv5xYyu4YdoCNsqmVXbMGGFSIF9
XpKx71cmVg+ed6JqOJt5zoG3khNdo3iEeu4UuyvZ57D8f80ZEOd+HlzAyH6L7gaR7jmUZUJXSrQO
F77/Mbs3540P9+R6ki/2DDZ3TMDhxsx/k3bfbBScQ9feoHkzAXladlHzuAgT8Wl2yCuRvHExkNtH
e5u4P27DX/btw7lm7AonaweVj7BaysIyK3gIycUENb1iR/TN0e/udr3RZnxzg7dxvsGtDtzzdBy0
PPNT+10sljLKZ+H5B8ss+EAD0O9cJuJKk6AR3OboYtJWlOJt3jRQk9pJTXuRhKEpdcbe5M6kIYrV
oxnlWZqCC6X4AS5D3IegR4me7Et3anAzjkuyTaEhjcW55aSbR9RmYUDuQDuYjGeHwYxs0yxsJTaN
Km58C76FJTZOOGyHp2FW64ncDVWh4feYVhNays8KgyKnKH7ZqeqEdGQQxZkgM20Xx0xayTWOUEzC
8P/UnPQ0w97d7sygiuu4BVa2VhmbB3ulgXkNVYxNo8ga8LaV4hUO1IITcAgDSIEFeMtx/qHpk9or
TWu5cMy7TaAGIb4jcbXpd6hUqFoB/gGMmPDG8SGPaZhyLAjgahoAbFRZKOmWrOdUvD6EDBgvTS/R
fNv2YIsQqbP0E9CuGNPSkLQFdGK4bu7IjQMl2TqyPJ+xrcMSiT17T/TG9uoyZ7oMRtAe4ZM04UDC
qN16XQpdaOtZmNSG18BA0vawWX/Owoi8QTFagrw4pE4G4ZtdVjwXjXL8obWHIArGgVNoFtm2oE9Z
VoFi6kxAiOZtkK4OZ2yJW41CM1h5dl6Ir4iKKJyJ/i9nuJ1dhhEGnCwS8aYLQ/g+nuc1hrG2Ic6T
l4uLZtAUw48DiYcIUQB/dyGIcQhvCHKHh2ursAJ8TNO0Tdyn/tRhtHFF4SVl9aov2Ju4M1UXPlhe
jmyoXsKGgLGFCAXqFiwWxLWdmbi1yB3izx7ulhArYwT+vXQbgEyIh7a02vEnB6eai/Xc0uRHSaOG
dkUMPcSsCd87at1b9y8IFKGqjvMjOilObUkmTEPIlxnWKDGDYFQlM7ZU4IskOdikjakeEUlMGdKy
L+/BdMOiweezSKskUqLaUu828xM+H/EY3DDWllJZ+26gfb3UzoWyXIF0mlzmMOQBrv8LOZkPyJw3
ykBsl1seLuHP5Xxp6DxcPg93HsNxDvNR4Y2a3tqJi2k3Bv3g4kcP3FPlfeHbbFEGcPq8dTzfbOY3
tF48t6GdiM8dnzNOSJPc7wSfYUIzVvFzRv6PWOgdJ8ltCpvETWLh4DAvHHlixEWYIrRRvocTlZFA
GIRRw7+JYz5QbSAaATlLH2ueHq6GXCnPA4S0uLN3ro7PZ+jJ1p6CtywpniErwIVFwyqpezgeKDTI
l5h2O1mawqIQjOhtdZjSpGlvArilIl7Fj/vB8ehBFwCa+3P/1B+swQ5wFBzQyadlhjdKMX38mzBc
+OEAerOEbdtAvtthuGZ9/ZTEZEWuZRTxkCKNubEX3V2TNcpemXHTZfOSwoDlIIWOy4MdhIyvIllw
CQyxPZAvKEh0E1PenZkeCd8kHkeGJVDA+VJsWUxIFJ19VFI7dkdn9h7PEJZQUDPWA1ws4uxFpaDf
2vIM4fw0557ATyADamR7CbvyuzQYFvGsliO5fJLTqnERU3pZumBwr8MaStE5+rncnvx1oX/9oOcs
hkvOMUcony9hBClB0p4WyJz41EIkPDlIIIjrqAFj+fEwZWKNeThdG6qOP3QWGMZOEnEGet6cTm2/
C6Mog5cK2hN3z/ZSCKEPOH+GOsbpn+ka6uPxYenCCeX7f4mLPUHk5XRGMnugP+ZgsiCCMXBD7bR0
pEuseZ74kHTAZ/ujGKceD8x79xExYMZNES4hj0UExoJ+qAW1FnrLBvskthc2+w8Y5Rv+LX0yVB1Q
TEEjVewU9AdDsLNFxsANV6UeQ/lvqDYqm5GpipmbMvyhzmYfp4IOiLh8nEyF0o8S1Xxsvy0Jqic0
82T4EGqMM33kMiaxCWoN5HFKfKKsOgQukewyoVJSDIM7OzYejAOb8DRMhcYGqSzJ9L3t3ujytCjm
sQtjxyrjvUHh61JG7phlUcrjLsoqTkOoFKch5oHUGpMP9gTJW1eRYcypx2gleavpMaBx/ZFo1YMI
xsgL/Iwxl4LGcLG7RDvKiB2tznoirjGXuzXBMsb0BZjkj9EVHn0qW4UPyliGLqbN/mf8NmCzPI0e
oBJFwZhIpu+cBJrfYgOmtHvzkjN4ttXfUL4wlCI+6JkLaMXULnnu9X5NW339SzdgrwwIEIBmJK1V
ZQecG004gz9uum1XE3b68qGLqXBUxMJPAeKA0ga+50UhoUACgKFIlmjU3aQwn/OeV3J0/BmMiyEf
kxjC3zE3lBmBPJYiuvcOlPkYEKL7Zz95zWN23Szkr+EUy07wRkR6AYO9+xzAlZdHUT3N8x47MKNU
L00PN8Bqc4bDtm3XTvJ3fnqYYmN5DRmjiewzzRQzyxQ7Ffo0BxrsaLZztk/8JClAkot7gP8N2rK+
jrKMoy09D+4CZesKOC4PJyfBJxCKU2NYNuHvuh67IFt5j6YZr9QHbtcYD/6hPBfrhYqAKQoRd4zr
YnVBfnR0wcgZPpOQeiDdUhKJCSu+qebjZ8ZbCqUlLqon59jC+psDFLc2zjb2JjS2ARQfMTCAfw4w
57T/9OeMtY9UWw9qv95GbHWxy0MPwJ2mKOXiEzAzlmwvGORAaCCJhs0ufvZmAvK1v5yJ9xwRhyyX
rs4wXSxp5VH8mFRA5UQmwrcZe/us754BGwgS27H+aJVJ4m47Kf+7s+P2PXfE3+4us4MEKZ/0DrAU
63DNOW8ncYMjhaNQSoce1IjKTD+4eEp9Ubl6EmWSLy1/y5w1BgHYofgOwj/mpsnMmYIGkgkVWdTD
pIG7zJ0WS31JBX43RneIN/ZhJAZ6LY4oZv3g1+I3tvQZS6b8WcneOmNtAH7xBjbVGwdqlobM1TFn
BOT7cxVhJiHcA2lVwH9/RticgdX5IaCajI6yPlgfc1cwU484Gt4LW2LsF0ENWbq1H4x73pgitcCf
BGdznGJZ3KhXE9ZnRjL3BjxnvNlIthljc2JyP0kG5b7ExZIbSHYxJndA4uIkhkaHzZ31Ro3fc3O2
zX7a4KhNSlYyVRcxFgzCy8GHz3ODipX1GK3h4ck8DbM/Ux1dS2iN8Fd+JiqDz9OuSqeAdb/uhwrq
aZ101F8MUwmm42Uqlc2Jiq1zlenblo9MWfO3yCnn+M9YcFnmxj4hyMllzPdKor7Y3D7mxCXGyZnj
MiZYdXCHtPCHti1WzcFw+Nu9TR1G01nXVG+EGmSjeVsldkiSZdpI7AxVeqdDiRTt91J4eNTGS9OJ
um7iaSJdhhxIUFp2HzKzwkOMJQvyu6ZIr3XPEWoObFFeRv0edJOAkooQFL0YiroA4rtn87wlHrPt
qP0h2+pK+bZFtUgFBY3YSNikwjbfyfYwZOO05BNtkZA/7HUs8QMUYn0mARd9tOwOloPqaTcJdWEa
1SS4nUv7ICrXgGPIxHQoG8czzLUZ0HCM5DwtYngu8Iy84wienJV8ctb/pwXt6OLIjgZVWaruGPvg
SeKRt+sifb0NOxrbJfwWXhxDqavX873DvQpiuhWp/Ng8QMTZg0PYyn9EYjn2+9bxBoUVLR6jWwp1
2IB3mD9W+zx8/5z6bNVYfl2GCGIed1f7ePujf+kEyn4G65coDXajViBc3TZE1vqZLIFT4Il6i7Pw
6U5CwyNmND6wLug9pi+ncbKWWFMiQMU1DAzqQ6ZvZdQQOgCH4O6rOOzerbbbCS42DjTmsjV8Y5FH
KOW17WB0cuNMtfu7L3OQNkDGCbysxIhvWtjT94Qc3Vcr/FydO4qsA2HFENVG/dW6DLbsrYUdl+cx
N53xncr58nMaFQZMzam6t21SH2iH6XLeq+In+v+H/wNXJaMHevXeLReUrQz0paAtgnL0eljVwcna
F7N/i14DJs6FVWEMCh0cN9Uliyz/WssStU89ZIjRmCsBzyScxFG8D5ujttciFGewbQDHOOrH2T6A
wJjaRK90dk73d0dmT/jrQU87ULh9idbxiU2hejLGG/cMmny0MAMBD6X9dyZws4TS9lq0Jr3KYoaH
RfDXpnLvkRvxs7PKq4e1SM76+2HRZnn31N2LRGLYR0GpbfpSWeyTsrC6P3rYG9OALk0XfiwsaeAX
jIYaadd+4p626Cj+Ev7LgW/2XdVXxrcMiW8wI3aaDH++Btw5nHqe+uxrIGzC9tnujLWxeN12kScU
5l21IVvwyHqJEvAYtb6YlnOU0kQ9Wvqxss6UMesGkB5ZxOALSIM4eS5n91sYDTY1NjBq5TR9HURl
3qU3YGcD9bOpKCALc1K0KA8Eg6BtQtAns4qZ2OqKC+jhrdOk0qDgYcZ2BT8bRYDM4LtCiQkhgEFH
owp4pZx31CpspH8BBMbxYbGHFDP2X6qxkkOqQyDHMVF9fEW1lfiLtneEcsnOzoR6BmDR09n6UaDZ
trptYfQ5y6k6mhzN9v1j2OSloZrcIPwiD5t0HAUniG7l9ltchdmxveesEXvLY1Kc3RIOV5Sq4y50
KBJbrD4y0TsUn5nb+5NFPpfGh4GP1ZowjqJyHgFSaLOsl9IPJAnhtpwkNXsxe0EHAnIfEq9IKP52
MzPBuspIntM4wbatuYgZlp1Uw4s+TMRuMfAjLchz6n1yMUgq9OJlJs/t0W5Dxdyj7bg5NO7dGHkG
zO28AbrBDQp/a7otbsMSdUkaQq7sMhMT+6Ssz2Nglou8r3calGMH9JttziZ4DC/wFNbFnifsOQbF
wFjSyxEB9TAXNFDetkyUDrO9exuC+mB+YBNCJhUK5/nbysA3hHXvay8PsoqTUIxhZYZjB1WL6jd3
aN2Ki0l+/JNG7P2x2uz2IfYXd72gg5PlEu5jYEMzDN9DO7PvK05ZaT9hVL19cRtv2WF+wkcs6aEe
1BPI2VxSoS9TozH5rnGR8R4EykOOgxb+xgpXZTcHWghQEjXLaaPH4oS8Ypca/0JoKM3dM24N4GTp
bwbXMEqaHo5XXKWog38XckezRa1EVfxFyoHTpRwVdks0ggryrtZcZBbKgbITrWKPd0E5SC3kN8FI
JyxXij1wVy6wGd00zD0ZdNpcGFCtrJSEFN5CL+HS8gzw7Iy68cn4QJ/hmHngvYNVxcVQN0zl2t6v
pNzsnnR1UDRkFNVUONmQL9TkCK+Vn86ECqrMelQ3IMo/IUlD3rogfF8K7H666fO1Vpij6uiWYBMS
iLY4d+35x5873wqC0rrNgI01dPiZPSKRv2nrgXCoJyNO7c2y691MruUSG6cmf7SEF7V8Jusu+xdc
mkXHhkptGRYqvpivl+MtB94nNUDhb08QqlVz3cE3ihHLg3Z22OGecptsCDmr16y3u8YdMVlj8tV8
gOAXmyPrpgoX+A0c4OjaSscu+/N1fbW/Lf39dkrSN7ccsObgteMI5GuWQcxu8qcPo99Dh4W66B0m
fdj0lIcXFCcctXr7rW9BiFp6cyogX6pmqc1RTED5F6kRPKqbQaiBgRRgoKH78N9Miu+z4bBxJbn7
NTtiWyM/DgxQjyrY14QeeE5tWqQwt1atj2kAprtMssaAdS4GpMNFueoTtaR3vvaisr4P53M2VZI6
mNieOri60SvsqS+w2dMEuKRuC6k60SHsETxojIqwW8JagNzFc0INrI6P7NM9nh+lZBgzfucfxMua
vtu5u74Hg6R2ceFqf70Dq3ECM2b93YH/9nm4HxQCZgWRVIbfH/NYSYWNERkP2d7N2Bc9iF+ATxaF
IYV9i5nuz8k4W1ysN05mAX8SBIWSwb8EJBofUeWZh+lf5tffllfxJAnXmBwn8t0N3JNKi3aeEhs7
TyFLdmL8xTdQMd3+BjJUMKtapoKlXdRmvf7ZmrMPa5Bg2BeNm0bWpENl3t8j0kXk+8Sji5O08ZST
7ojBOr87D8DVy1Qp39AtG2AV+l2YFM3WtPu46Zv76yDK/CU0T6PrbeB28jIAdKryd5x/Tjz75x54
7B17fCgumIyY9vUl7ny1nv3auqDuLZ26DSfnPnjduuZxe8l0y7mk2/O8AVanjTx0iSzcgzColEGk
2BlfgLCov3lFt4Ltyv1fYurOtcHPDCtriMGwI35D1cd+LXrHyEGUPrWNShPMKuD9BAxH+Fr2xv2r
q3lLLpOxFXZPjHWPA4fvIwx4EYiKcgzbkJb+2vBpZTc5P8UB2U68/TjeIoiVMvwkVLXauGXsz0dT
w4Qaz091gaMFJERPlKwoA+lrn5QU2AQ/IUV4Ij4BjjJ40k8I4K7mZ9Mxlj+O+nOyjyFXcDw3jUdb
zkWJ6JSkhhv69xltOWJ6nPjk6afWA2LddjbArEgUdHUFdvihNLTF8rhXC1qmBC122NdoH/Rh8HBw
tmffIRBBCLggkwAqowNbtdlAxwsrZYi0lzfF//TCSRey3Tydln7pyWM+Rrwn27J+rZ0GxE4z//7g
AcnnFQRgH0sLGCGI/ZPtxtsONITRtuIj0uJLbab/SZQGXYedbOQtG3L7vRIHqkUPlSSodY9tpmQk
NAbZp44FpNEfeT/mKjL3NR1lyJA9c0itL3M29MV220Mz+feBDxSxujd6vnWP94ATY0UJcl4QhMco
SkD19Hj9gVnQmDoOG3G8RiulH1ZXHW1arUjmupou9PneG71H6FgpIowuIDpTPYvSnm1pzrZ2wjic
q2N523LuyUVF5Qcwf/MjHuUD5b7ypJi+AtUBi3DkDjIb3iInF7pSTtC9n4DsVaDtipm84abSdDH2
4RR6NvT4kdNjVW63aZDFIl+fBbXnjPJ+rvy16L6yI0E1q5KcCkxwD7rX6nFVlqMEK0IRPHtOc8E/
FTSzLEHwaWFi7fVIc6iEcU1PliMIg3yDlwsGDAJ0nSTaLKKOkCvFxJD5mrPcyL26ExrYdTCf5tvL
od4EUkWy3MR2ziwfmKV/EfMnF4OnlmcWDXqcA28tsZewmi84RXuSBj9mWZsHZEyH4cV9wJwsVLv9
M9qa2T84R+yYLlmvHlf7/NyY9sqoVnx6EUJPvpNbM9JIfC3CGjLF1SohXB6svXv+Bv2DeY//OKG1
jjqsj3JUqoWaOXav/MtBB9cvZmxQPEPQX0Ful+XoV4WdXUvD2gfkhjrt0oYw7ndu20Yfo5r3qtke
Z3esbCvv95n32IwBOGbqz3shE71YHWgSLVUQ3hftNVT85GdmAqRzZ9Hay0MmtSRP9JewF+Q0uCfq
X0FsLi0WwTk+VcFyyx/5UMywK6dYop6mccIRqDkSPIwZZPi0GhP51PshdEHB9wGT4YiR48Bhk7KF
ypLgIuOzOWKqwOyNpQaNgPOGLZeRUWQnUQ5DE1Ma3HEV7NZMpMAgbGNoxCjwM5wG7w5vInsWIU23
7cfdVtCHQ9SBVF7iDCZOYW1EsQ/v5dkhpO94H4eHhAS+CMOKxtdmQqWUrgoDA1Ns1HMQwm/jK5EG
f9ECBBJgAanNbHmfqCyp1yDcSppBPSzc9+rh2X1oVpqPh5TQbPmXKD6+FjavEvSh+ZrfT/sUphWj
w/tK6GulF7Yx/uTG+W/nRRVMPSfMvcMI8zXrfTHZJDEihKgPZoSfrNhOYd/pcyJ/rcPoQdIUZDRG
8INqcBq+8RmTSAmFV/D7WAjxYtv/tLIXWEl7dxpyzzhj6pmkkJDOi8ym9M6o53HaIGvWLwdg+1gZ
ibObePR/bKH5oidCEiFzj4PToHMho5Wka2E/yqiH3B0CAbVxiPEXtHrl72rBH2MRNA0TY48cDAnd
hZU3kB/KhiuWyT+GnReoaFSZznF0GEHo2+F4Zhyx2hw+BmKw8Rjg1imZuDPgaJlikk7XG4xTJi1M
BGwhVial2UBvIOBlpeMQHNH/UrKks+8Y1C0wvzubMyY9DMhzps8Qt/07/+yM22xwKWiOarI2e8Kc
lQkMtGsefjyjQ7vLlhizaTOzoMdMikACY74z8eMX3vMjpZr63U01Y/4UNofV3jSLXYU8pesdDVpt
CXkwSZTgbfeY1zLv6MBsxlRUM0qaxV7LZIANMMyvgGlBeN3UXLD/vklvaKTSJY3q8EXcgwgXOOOp
pXtoby9yuhAN9Ai64RUyx1VfDyDFN2YdxTzvmi190Bu3nEE3K4zfeO8wPtUGPWt7hSkveSEAgw9d
qQy9j1U/ux/iDApRToEDda/3uqNlIKxjiqZr3YEg3ovwjw3ZWaBa6nestEug3HBGKiYEgbCvh+Qo
eqjQCVLorDIJFExl65DvIhFUjUnIgh3gf2lyFG0Tnu3068MNCGUl4HmAJSb2DIQAZSyiih6eFsRF
rC6sVIZa9POb8WH7WpvyJDxR3a4YWKap6e4uMLTUgJJ5s8G11H7uRGyFwcvoiTAk69H5m+eku7bD
5goMFdS8s+O8Cu0vMUdLj4KInZ9yw37az0FzsLIsKAqMpVUYmhWUvwh/0fHBhoi4jN7mkRx2GMAA
l5RN3ykOSk+mxi0066QpMNaUv4VRxWnLkUk/10Ac+yNqgS/YauoYFrShfWIgW42qyalrMvJ95OXL
LqYiie94lFowMGnqj3n7yKG3LbZ3zPcEO8Ggmpr1CMDLFsnla9k5w4A/LJq5r0H+js6IpEmDywHG
GJzJSctI7NQ03Wc+NgM4CDdcJ/GGbZPNxtgCbgom70pwIpUSj2+Lo2+AHoFuO+SoLkFWGTpY8F6n
d7CEFxmcfFPxH8cpgi2iGCoSccfk+jttIuoR/bHUOXQyjveXHAVchSTgvGjOyA/uzHBBwJO8YGaD
NEnT29tysjyNcGKBZwf6xeaJRR30cGlnQGGpXNiKGVdKXSnHkLwnHzw+RMX4GnU6ehdpaUJF2zeo
aPEqBseEZiW4xduAxZHho5uw0RgRl4PWHdCcwFN3XEwYgEEIANgAlGKUI1OX07gY2yH0iDk8eJgB
Qt9lK2HhXvFfkyFIAlzrc+khMyADobqicqFtxwMFeILaj9L+xRVLCi4mH+yT36fPbSunHm9zEhw2
zC9hStONw/A7hFLozjKTvICuzgZpMjugneGQYw7FBWZ2KqceYiXjGPFgKnmFFxTzTCo03CqYjZGs
pbjt7dXMM/nKPf6yzLiDNGOGjboEMQ0niKPMe3PsLvbjE8fgbbsf1wD9GY94HSpBLjFX7xn7/0jU
OYyUx112VFBKvPB9Is/Wvz0b/hklI9QB3OcUSgDiuZ5xk3SjNzPnBpOTpf9jS3JaaUk4LY6q/gHd
4ycFjx+/g8JmMq54Y2iTnDJfzDKYprHL7u3NRh0zSutQmKHb+SKsSWi1mY1vO9x+8mnl6McbWeRb
+XsrThvND6sfCA5Ri90gKoimgmtPTErQoPv2IqYnoJN2LnemYaDWx25CMpEKnvAbrogS1GMTguSM
SmsLZu+M/tF0XsuJa0sYfiKqQEgI3SoncuZGRTAgohII8fTn69l1tvfM2MYmaa1eHf4Qv20pxjdl
0PeHG6QGvRoycZz5X2rA6Xn7idJFf9Mb/41NT/NM3sfp1Ix/lu41NhOU0h1XjnpoOACsPhDe6xAQ
nVbw1X2ZBrQW3NehO/gNczsNHjFg2Pi5MyBumi2vcTVvw4AZaB5kgPJjkT+NBUp4C6BMIAsWINKA
UveHQM+8q7EvxEd0oSzV1pCfQa6CF60715V6ZDxxB4YhA0PkQwMVwDGpv0YGhHxA+YTuJboIku5e
9wT9VfrX26jjvt2f89tI21DFUQ1We44D+HiDlvPcQ/OIi+iFCtuKfHnRHRQgAMBRbg3GsyCMELrR
nIwW5el66g6uq/ZMRUehgY0zA05sjnmwKEdqCLxUz/qtvj+b8I5G4ce5pi7NkcX35dNSa9CUPZsw
RpIxRDBfA2X/EJ+G54ykS6YqPT5yO64c3QNLqdDgsOo4596XKig/mjpkE8gKjPP1d/IJ48e8GF4g
9mFM+hy+kHaCoEUp5X0nzfgc0zB3W3/9mNYJp6RuPU9GhhJl4/67l/Nc9zrhg45JZwLqed0f9QGT
dk93km6rwmhFMTup9R6LwV/mPReN/xipUNxAyeYjjYJ2krriAaJv7pSxkj7DRyUl6kHY6G5AmA5S
Hnef2gUiDVFa/TN+kbkK0gRAsT+AxL3a1kN8CiAa2q3TO0YnIfgiJ6JbiKSgHYUiEh9i4qqFb1ah
/AIF/rCJv6ePA1/EyVlATGxUw7wOkY5E7H+Q2we0BxwYmLg+xpvhrrAAPACYh9nkd60Nv7CMN4vv
4GyhoMDLR83W01l/yPEMzkGbD5VaiYIEOSgTaMyDoLmdywHeOETWq0vo4y3VkNIQzRPRbHDoPiDi
1IAMPpNNjFBXnuarGs3Ey/Y8K1f65gKBvz8sIxxZGTobyPbdoB8Mqgk4UxAatIuKiRKjnufmQdvO
3fb86p8PSC7zs6XPf6ajIVfSo54fmyFwjmR4MXcofDzNb8jRwRI/g5EVkyxiRuZ2RZeHVsuNFsyF
UZcIL9GnWvRYy+1R5o/HnVB0TuBf7n7g3lWKZmOgD1TzBeuwtM9xAbaodNLAGBgL9A9S5hK8WgQt
/Kf/nZzf4NJ6toJVSj9QGSAdNcWXjqXIem5on14vVua3gyrUBzl9vgkTrTSgJ3exWX3n+deh/Xm2
8k2Plw4EPWz8t9/DRsYIRAUmXOBa56jwOEdXp1pcyODGuA8FVy9HS1Dy70hnGnze6aPbTgkT4m8d
tjAVw1YP5xzDPo+yQcpcgEVLKWGlm4vfscr4Cxh62JpsevDbxyKCIr7AVxYHH+B5FS5gtkhBqdOX
GFwW+hjakd2sxPq4g65NBymuH96+Xiy9SE4Y0WoR0c4znRdbh+jJekWbAg2ZUWtbOSmsV3AKD1ts
iMv4Mu38p6TRmlymMigWDDcuyCn2wIvhhqVkDL5WppmH3giJji0NVd7I4TW1ysrJht1lNUTBDHz6
38UpxES5sUU3pEeL8m4qh25YX+xNh2WNXvrDTQHgsj1tpDpJE6+iBipMKeCse+BkFUoduC4YcSe4
ghz0Ogw0EK1LrMKtNoVLgp8wm6dPDcG7e9SPLUAW4LjvHqiiB5Y7f2rqKhGk7ujmFgCGYCZwXCuM
NTlOIfPAVETUEkxNlNn9RY82bH8SrQ1/8kigGcyc1SpzatqUGJCRij41NmEHdAl0QuMVJpvvvuvT
CGIPQzwXxRRQg6gRsOXAyMDQYIZFLPBadKc5/v3z1WatcVcvpp2M5ix9qw2+qIt3UapVN4BO/Mcf
nTtjaEz//sYx9hy0wJExIodBTw9mF7A3gKK2HJziI0dj5RP/3fdZ9I8g+p3K4fYLjcGbhOXtQTpB
W5xT1MTEyttgaEKgdkuehDJK/NJNgycr63RTTBFoaQlNSCeM7nJcogD7h5VjDG7xL+QQnYgGbuOK
gNGQi1fb9yF0HsXtIHokf0BkQyyAFMQuIs4Ika4NXSTdVD3zNm9N2q6c6cpIneXQgOWk7LMlUdJx
RHRM/mXGhTsi83uIjBHCWp58Ja67FxA56CT/64DS1oWXjvoeXaYUQa8HEtlkGvRLcVcMhD7JLbZ0
TgXKigkguSDMeioeSTkleZMuIUKEV1tH5kqG/Ny36ImJHSrZHCTPBTCnZCO5NjI/yLFwRdEbSvyf
J3sIQfEQHgPcb4odkF68KqEev9Zv97kU4Rv2QSeE1RTsqDdsgfxfQyW6I0Zx9xkkOKhqHnV+AF6P
rXu3QIhQjLsdolnQHETJSR5GBLEu0GS+/x7+i4w+tPMHgjgaNAw5Y85zY3LFGUBdJ+b5uPstXu4H
1y/NKgOxDSiGz2kL2aSe+3MKaEI9H2QBUarwHtBCgMxzWHpA+3FMM+ihw8R0aGLZoM1wscKoG6kX
vMWgUF3Ctq9Eedv+TNS4CLuOGpfjd3DxeUpOHRtIRre8L39KdKVzJJobRLD4KQzS9PC3LIbfpTwj
ub3DT3VZFqrbCutAsR+iJhM2WLW37SaWn8iG5BFzBcaTOK+VQQgRjxtlTcmH+L69xh2CDIYebh3I
97twXuqgYMUBpoTeDmcJphdWCh4Y/z3nKU5yDaMK8Yg/I5n7JBXAvXzYAyO0ac1LLMv+3eAaUCzE
7FSIuX2rhARRQbNkWo78hgT01x744FA8xGrc0riyBG0lUqHY3J3+viBd7Lmv8V2c7Uo0UUJRFWuv
3zY8usr0yGbRurJmEx+KQjSZzWYvt7Ic5yo/zwsm8vbM2IOO1nJYmcxpsPOJU4wUqJBkeCQlTkYq
OM2RqCxZ4ICKKMyhG6KxJ6JT+PaKQDQ+ooyNEcWFXRmixoY2AJ3IEarRgFRm0j8m54j0IfZhZHHJ
PEUgqAehvuV0wUVzQxUBfxvINjwD5f5gNM6ocSGJrOxRYVL3QPIzQrLJ3BBLuFjbfyACKYqQgaUp
J71d9wHBtuvf6CKUqFGInchrixAWo4gJ5RKMaiqdJyqMCMeuxKarG/FzlE/PUTmgLMeoFdFwJO34
BtJ4dLAhWrOVxRD5R6WFcoMnNq6MWbEle2wZ+3u3ibwTHf/NOIURoYg79HirpDhOPOm+GagASQcN
eZFA0PaIfS9fJ7F7v8c1ogMV9JOUiRcC33R1+TG4DQL4kY85SDjk+EQfFE29//rSEoa5Mgwg/3tC
whyX7tmLpF7qdE5eahz54FKALiHq8OsWYDDngR8okg/8oYeJmmTOoAkKOj/6IBcS2TthKEpklMTv
w5FN9t7e9OMD7zxpwSfM7Y+VkhAWjiSjb5vTh6yaJIslxF1wIiGFgBkDGdlv+kPpSplTu5M03Ygf
L1R1RG1POFmbPrTMtpuMPhgcyv3IEbYioFNNKa4kEn3RaaO9bi5QpyaAXSESCh9Rwj97EFU2pqDr
YgmHiry9QVPsbcs501qg7keezDQD5mjpYlpnH3o8b04rsh5y2H/6f0zdVgDReDI4Vtl10IL2SWYF
n4361pF9co3E7LGC6CUx802i8uWXDrD9/xNO/HHVRf5Q3Ow5LmiQCIFE9gHwOU7Vwwq11+mUPggA
dymvIQNLISvD0y1dCnrXMkqWVr7sNCnKBLSFTjWBGAJWY5MRoSZkAgyenRrTFwpggfh45VUDqR5a
8PvFnFDYetAToVvdbDBdolU0ZBLnvAOmoECqukQwRF04P/n4996CgjHhkcGkt7ocuHIWiK5aB1HE
H7lvB3ExuWhyegqAT35C3ituZR3AgDWVGeMpY1bTh8XcCep4IuYfQ/rEmEi3ZimffV1x0pXurbTr
aSwwQ6A9zfLjZT8c2m8K3ew+CHEkia2rKEnSV/r5oFo4T1msvB/yR6QU+xxLnfBCPsE1G4/HtTuW
b3MJJekUAZCNlyC0E0oJV9qIl5GwTxBpa3j+XWq49kHjEJNUU8T8XkEykmXIiIDu6nxPhx5DWYyH
BOtkdg/S6G6HeL6EIhrVDlVgwrDjJ/I9ffSluyHYVlSuMdlGZ+qEn5dg1+WVSg9IUC3MDtmXgnhm
uSBSieUSWMbrDDMkCnIaRD8PCutaUBXyXqtoncr6YqPErW2X1i0dBb7/ZlYvu+3nZbBpbSK17oCQ
za6UE2gne79pnzKNewgpDENqUsRiCnZSyYr98sbIRsr/dTbYHFxPuZa1raw/Jyk1xtdh202RhUT7
nl3UO2xqN477s3r9ILsmB/+XLVTOcym7E4lyZBDlWVLNB6yB0WrMEyJUWAf0liVbASxFOJAnTltF
4kcSU7bPLyuVTShSuRJdROxHZGVEUU++ltZen3bhw+P77AvqBU6a/w4fykkODAkv9E1kByuAnUQA
BD/SVeXLOaINLyuSu3+rRe7aQJW35fQ2IlWDBA6hDsdD/oiNYvrv2igOqKOdyt8p2G7madDeBKne
QZ9Cpk2C3xKKIObBYjegsGiJmxwp6DdwXIiCQGso3CxjCgpEQO38kiB/co4VkfBlOkUOyJqXmbTc
M30D2sxivdz5N4URrPZ93IB8+sZJeGZUKIKq2byhK/Wze6cCQ/i+1zIW2hnfaRnh8c/2XjmMC7/2
e6fCE0OuCQ1JxiTXsVgK//+ORVrl54o1svzJYiTuAC5nAM6pyplRXXoOgjLLFDDSCUizzCDWjFL8
jMLp5qr+DGzGzTYyPtV+HhbA1zAfZdasQ5oDlVx8z63/As3Ltaj7qPCdjFiOGEaBomnIv53TcMh3
MjJAyNPPP7K61RV9CnI8+NWwE7ggYxFCuVpIdjmkQPaRWGb5Pt1YQA3AUJgCIxSAHIaoXPSnEB8b
OLNiFK+BZTdicYLn1/wrPqu16AHALyVrGuSrL8Oe1avj2NxHe9j9J7NB59IUBYLf+FjYXaKWtFxt
Hrw2EeVRUdb9AbXT5+A9sM1qof3CQDKgfPUNEhcwvRLSv/TVyFqCbA/qF7kSnzb/oDWFcha9RD6c
MoovW8M/qZSA3ojWrib+6CRLj1CklkEmrCQ3ebrZTI6Of3VFKMQpgzRpdN4CQTAl9IkcLyi4I5pE
NOYZYZMR0bHw+mMCCegRUh5+4j0IKBs4eCDU0VBGiQoIyhzzARlhnE0a9VcyH6bkdH8zcCD81kJb
4QFBdvQFhk7yY2E2YQV4nXoj9IKeDCUAqquSPrFdsAphaMrCYmYJGJKTCMIZbd/GkSHmsB8qy9Ya
o0BkQDRBZ7LYreqN1ETq4j8Fy4WmHhJ65pIJ3Sy0nFXiV+aqdh1DmkuPOHZewaaca1wG1CSc/EJ1
QpeNA2si4kzGCM2f5WBtDdPMTBNuqOfNLAtfm74PtthNsPb6hy5eJdG3djKC0uytebgRQqs+28to
QEUvrR3nAe/MLYCD8BoqBr26dMm78GNYHOst3WQut5yzdMNCNTE/VCtP57e7grZz7+F1+xhlf+ms
2d9mBd60f+1VsXjjT8NmBhdGAUqbpmMtEKgMldVt5jfRXVJ12oJQygDN0oR0ReZDuFGEk6WsSep/
pFrOom03kDICij6lQovJGns2Bd36oZY+dQ4wXWmJzdrhbw0IN93h0XDA3gHIlZvR9TwUB2ULB1X0
5fLThTZjFlzGyaR7eFMDMql7L3E2wilG2YEEVpY/MrzTC4zdHJiBvgaR3i6ItxdbG3K+4DdDU5+u
9SlZq6mprFPeFcbItIGWFzQeAcEZ4hJjYPFAs49O72+qzn/DH9h7FVJrIo3m20BDfL2ifD6HDBbf
dopZk7HXKBZaq1+AECD0tEAHekdbNJkUbMgDIFj64L466YxuJxEI7IHnBJHjGYG+McbS/YJy1PpA
ZnpFdGPYrg9IYZAinliCnXmpiLTl+++mu9HG6V6ZNmfaNhfVpqBKSTYaEzcJIWc0yEDZzGhBNcyA
eqGZeSfSFsADWi6GB3A1H9HXbTN/BWcOtDlOyCMRXWP2xduyTqMX5sYEmAE9kSJ6cqyd0SuaK2PA
jucB7JwqemNmhc/8X2cF2YeDa3tpWd+VuinwxatNBcE/iAPj8mqrR7RXfRyL1vjDtN1zheUfCkoO
0j6vrq8S3zLsX4Z15sBjwxZOZ+qDjN/XU6ePjqXV1g3oOQUjciebN3CkrwPQuL+F7MIo/LM+L4tD
GeaNpXhYVvBi8WEr2Y4FKLfSOS8RewArM9NyG35Oi0oTp2ix3BCbjhzvrWF5ag+1cSdI/lisPEB3
Dt0nhgPII+SnDzwUYIcUHif8PxB8ibsIAcEYv8E++YzzkEg1OMdfhNLLKSiZxxI9T20EOnCZXRys
PoB07AB7FzSZANTECYNASKBoOMDj877IribTF7WTGANhMoz+Zxb82LWzdKfH3VH3bn0hn4mWF5PP
JDCmmJbQkO5dKSF7x8ywezgLQp+j55h7dLfuEM+mXCWuTT/oINVI/+jmFbAXcRc83OdcX+Duk0Zo
ia1RSpnQt3odT0OblpE5LU1xP0ZHJwDcWsGAAYY9uLxDfJWmDDZrGcR+V9NaRw8LsB2IFUa9AJdG
+2/P6drNH3v6b4oM9T0a92dK1zLWW0RMoa/MIsROLWXKm4p1GUYxt9msv7+YSYR+VYSLm/dgYA6R
pm8Re7txN2ZqDYw9Bc3wwY9g0mPGhCfroQ5R3IzPYHN35a6IkfKvF3i1Rf0NpT2TGOce4Zo2LGKW
e0pCgmIrqSxIkMy6Up4WBEZoamhvdWzDvZGs3MLOFNjVQcXotdrAZmMgaMyuxAQOrnG5+67OToVB
2hutp8Yx3LwH/Ou25FYlzLBLeY5vU8jXTPJvNqMcLUpgUXB/3VkngI1Wg6pHBZOIQlshEyUI/pf7
OJZDzsOrXYMYGvBWMkLXIn2d7noooGCpxkKqDLO8WO+TcTBcJhENDuRsNfI5wHNoaYPkVKwLtoXd
COmRQY/txqIQsUrarqh1c5rFyu41YRKcjEFQACzrBfcVU7MFM/uhdlTwUaLrwzl/MY0um84sKVZ8
nnV7WobdOezKX22Salyl53MPk9zB6n5beMjBepxEV4aOx751XxPXqnU6/BkSgYhDDWrZyLYeCFjs
vC+H3bY1yxhjvKPrIqcRTL+F56hZJCX6/LZPqA0h0HAZRl/DfPdprAqXo/9XAoc7/OYpPMif+aFB
watYqwgFXZyEw5vHV9zK6+Bu8baN2n9dXc6rcv/bEDJ/3eknt1EOzkiaTh0IKgTGPqh7Xk/LrYFe
Vp5+djQU9sjy6briSJ3BSEOaAtgvmfbfb6Ate4RRhkpMxtdPAKgZYBGrQob9+Px7Y+xiKuyDvyas
T1wpXbESvFXwjNmheKzRlkaRBrdEAIaZhTXk9WKTpaooOO1uX0aeDoYqC6b/XeJbDvgJSCeXE9bW
Z9ZsAcuXzMSXBeurXKr0ut1zBJcAfUiNvQJldd8/I2T+K+2K/yu/veuR6FKOkK0iwIY2DUcpoE7M
UpkIEoAesHcnxcMC2VzvPscCTDDzTHiuR256EbLKCBFd0e7jfCuIZWBzUNpDN0izezCO4KRwmgWY
oGMWUU7uGzwhVoBcRb1drMMmxv6biLwi9ezhHf5mvy6eyOWyQXGFx558gt4pXz4pAuopwsj//HmA
/XFQAwIjTBQKLDaEHUgCmJfo6H2AGQKmAneROgJ0JeI0GBKwwtDyhWYCs9fUGCitYGtnSGtbXYwD
j316Tn/qokQRca6OFEaPJxBn+CkwAaWVsmwQHaOYLl3t4nDJWWnNz2rnlg5l+xa08gkiK2jy9VDV
Tk8Uv7injvoUk6ikD/VZGd5oXRKuenAlz7s+Akbsj4uH2i9r1DlP6x2gjBqc5QR5w+8cqaWbiLb+
VQg1butBA1Ism79ziOKdtyUs3J04abD576NXCAivv+woeDl94M+xbZ+WugHRrFyR4oQx6dS0wxK7
zWl8rOlMTL+r1EFifMAmx8/O5qEvh/bgc8SKsQQ1TOfrBfWnA2ny7KvLT6xa+orsPETYdPa0r8c7
NKCKUecRUbeLLUC5MifX+DeddP2uCUcJytMy9wEpNxy7POWwz2ZnyGxhQGYgD3n2n/H3gM/xuIuD
NiSYfQ85Nzj8qpONO34DQwSXFL+DhlbLKv/S6H4EhacDUR9pvHAGbrwZA9IdfBOXzxiBTfA8gzNj
pNongk64AGDw/IvzDPtDBTnf8w6a0h25aHyQZyCsXThuwPpMHUQITsP7Fp9a7wNlOkQoImLMaO5L
fsf0xb+iprjv24z51Rk3TN6CqQE9DjdIpe2F5BS+jWYxro419cu/yKBzF8MfSUoOFBHFgsbTNo+9
AocSV/YFuQ8dVaVEw5jil8wbcCwn1/nlNSg4pbBSbKJLz7scFcSn2QVyAKsQ/N4eOWGPIoNBNZwI
+8OwmZuRZiOIlj6f5+TP6JcxiSvg6HHedUbEzXdj39SBcQSoaWXbG5eq9MFXYBepRneW2pbm+2NV
uVWswww14jL8YKuJ5XHIgTc1Zrdde1KtX8tvpG4M5xnlpH8kTCQG/ckn5nrBEYsoJ4bnad+70OdD
YyA4I1B7eGN43/GL6B4l8zYWVaYBft+v9iAdRkRWBAwOIEDtzjRH3HBc4RWLuYKPy69fL9WTAUC0
omDPh3QoaIP/sB8QJbjWsELlk7OKwIYCUQQXhWwKXk+XphpSzXY66EwL/7kix+lEut8M0qjeXhHc
bXO1ot7mK1rFPQ4C87ppraU6y0ilgP/qfgq5KAPjvuDYTDbQgH6IKdj12Ng+d836snxBQXbUo+Eg
QkNidfu79kKBtiNutGrDnMJYcT9P4XKaKW2BlFrMTJnyPyba6oOsJgY7NQ+8p7U5SLecpQDkMKTE
VIlxYxKXGyyviv15YWBFwODQOx9kSlXGj8DYfnmr4pLpDPJ9YFoSu6CK6FlwDHiuwlDQ/deWonZ7
23446smgxWrogjG53aO0paVpElgMEOOJy5uXdVF7TsiSQAMBtY+BlrKwOvRqqFeb0qw+1plSAk3o
vt9pD98dVF0BXt/97jf6MGH5RuQzHWhU4HiKSYPq8pwcl268/awctNdrqV59JDIkjU4GH7ScBIGF
ukh1zMZC1DI5eRTCGcnRxwYai4A1YM+2dQcFhnCVqFtuf0gaGCC/3hj+EVyoKkOWqMC5t6PpHyx3
+O7YoQH1TwfoBqeiszLKuQyf+fMo3qxbNnr3tv0noE+mpnoSHH7jzizSbJCwbzLLKOp56Bp87O3z
yEFPIGIAiDofYlA+IUlQhCnbElmLMdRXnjN92vVnri5GypKLDDZCp1dEihy+yxix9PyHhrCB6fzh
vORQ720fkAQ5QZFkWiMddqJ9E6013Wevb90bK8BMpxwldFzbgxEBFQzmAFUULsP+CcVk/5gCmBwR
FRF+Nssp1lb+XgM5/qYDnVtbMMrbawBIFK2JegreBPgrBsxwwzBdEhy+kFfhJPBGGJT7DHSEP7e/
81rVTlA/QIe1d6glkJ1aBgYVT6cPgKRrZQrPmNMMX/WAFOsakLJF1J9djofGWkMFRYsg6i+WKD9U
AWpZHLAR2DKDdQX6bD0AbRm94SiRqiwJLL+RkPnBpSI5AbiYxH353qFxlYcjbQ8uEj5DhLgOrQCR
2GpOigfCDtkreoZXkqzxY6evWZtCoOQy2I8hqGZ0PR8IC4A6+edbQahEKGVEbtDHkMVk4cHN/dLb
ugL/oI/15FzgifBbcNyXOsf0+okkgaw0HkUmDlBHDIH89U5bLg+jPmjC7FZ5k1J/O0A2VNI0AiAc
oyUPDSofa4xyKTDqKlCXX8N36aIw1nYfuwGPhfkDwGe/v0VSY6nHVwtzUBZAJ2g8xFmKAyvlLcJT
4NxHorXA9GBOL0Dt2w0K+/SXesywjBUWG0LFIXK9aHah5o2C3EYGSJ27LY58h+eKmASFU/yd4Oks
pK3Wadl43HTMZEkul+aR4uiacwG3pXhMoqigrDu9FjYae/WbD6oMfpWx+4lPOyIGBHrk2ne1hsZC
vgNCL+LZ60gvvbYuzFJ9pkLba0ZFG6BNNuglSHncL1Ooc4Xb1f23k+aW0iAVjcl5b3BBrpIcTGce
8DR2CMnWdn5S6Geh9qAdmeVOewnyjlcwuktWD5dDXd6Pn9g4bHFqh25htwjLz3/yES/6lZTpkDDe
4QR7cn4FCS6YvRRdwR4TUwaWVoSc3pbONuirzn6+37oSfRItovWj8fkzpk30lpDDRbK77CEUOpb2
rS3EEbIYwgEMLQukqgtPerAWiR+qUsTF/uFh8ffiktEhbqzI3QNlBQ0tYHr2Qtq31qTG7KYeCrt7
vNg96CAo2/+AxpPTQb0G0vlgNREY8saE0/XjCW23pAT7IthKPLwQHNf1zacP/QFS5w6KteyNAYpd
wmrliNnONR/UM4MRVXqqbOj97R7yLJMFR7eAZF0wrr9Vvpg3iy52YBBLO46Ar8UJbvuF6XA5knZ8
0TuETHuORsrN3JMNtgd06Idb9IXWsr1QSSNpi9C5yP9we6PHeUVqTszXnuDzq2D7JRe0RgxLhZwn
zjXzPa88t1i7snJYZgaR7DMbiV7xpURL+DHcUjVtDZMgm+9wqe/anTkaH7a9ZjEkznHJW0INhcU2
+jItRM6sTAQLCaPfg0gEAUMixZEuKA2zHCbdfQPWlYOWiUSxSXWrTX3RFTY3hwznGshq+GvYBtnE
tK7BFeC+iTGfA2W+sB+BBe9k0HWd89zABtM5aTu9UDdfJS/htdTRfwDtfJ3LTvj+kzdG54zDBjKn
i53KJHGibgBsqTeBxY5imwAFeG8uiNNJiyRlP8nxyFajAT0EJqq6zLTluEvK+HYLk+xQf8AZqJ9/
nvcruvL+JGqm0SRFrnLAZIHev1AxBuSEZHwRhRUi3jPkThlDnI7HzI4IjiNQOKJYM9Bm/P1vnApZ
iCJeXAnQ13K3JNqspnVxoPZeo9VnDxArORfWADt2ir/y5XTmT1fbI8fwAciDqBZdo6Am1FTffQIV
//ghZ4aMiUZX/vePd47DIPRqArgWNSyh11YnBSCc46Iwu4/yr4WDgQF1g7Nfd9I/yN0Ad4spR5qh
Ofd7/NHg3NTJEPoO14QazxCaLFEYThcrOCA1jvD1pLyHXMQeGeVDqD08xhiW9JJTGArMVBD2wz2N
EdbgYp5bxajo0ykhGJL11ZIzaUO9HF/eR1K1aX+Dk+gKtuMvbO3bdwe2eFcWqU7A767mt4X3154d
uhPAUkFC2DNrKhOgQARaYKLd7XWv0UfTGNDd94+1yiAVCV/7ZniFzI+NcJe2XT7ZxCtI2i7SB5CB
kQeQNW2r6GgFIEnwihU+C6k3Qv9HZERy7/O0jsgPIR+AjzXi4DkHLu3UFOl2Lv3r9MC6SxQothTW
X5Uyy+UNp60DmAHB8BWZ62Z7xeQd1PeF2HU5UMB+jyR4uksJmzJWbFa/W/zlNGdjZKW9pXdGzAKo
qVE1q+3BQMUA6IWDDc11OgZdBw2BYI0sOgFZVLm9eYb/GhD0W0THbJtMJNANGvQ2QIQwCsRLk6VT
L+YcVBfIgeaF5qPVmv5dSytJvUcbhwiOLugIwkYA0Ayq5Oc/sLa6ccxlbktjDvmd349d3CLbyy2H
PyxsYVKf/f4p9YHV04VDMkuxRARBLE7Y9+BXDGA5DqXzXuZAuQVanhknJ2nmopHzWtBgBIAwe6AC
wJBSnNlccn0KuVf48DXcQWUe/cP2lhzyts1GorU4/bBCaGs43D4sxnQ9aJdQEm17IaQJyNY8Na6e
uY6iicC1omNnLBkqmxSlnACZn96xBeti5CJKCdZhapSADhNQoIh3BPRtGMCWk9IbIaRprGQcSuVc
osNAQj3GXg7RSrghmJ452VymJPtitl/bkS+4KPFvQiIqHV7GWbzuQZX6Ni5l4M/Nzp4tgo5M5ncS
ICU5nKPVkcW4d3GD/AwXuYj57BnUHY/cQ5wcXkvsMk6t2T+pOvL+k+r93HRX0R53+YuOChUdxBkA
d6iMKjIf4LC5o3AvTqrRwLcZGUYQw1zwCznvPKpBrmszwERXzUfXDuER+TKxfDeSEEUixj8cU6J4
kvStEWkrV5UQMCCnp5Ms8BDYJsjCDVD4dJFD5Lei0rHdliUqJmRXIjC5HSFyNp8GU93645L3IDn8
/QXz+QCZR8GGgoeg10eqxCHN5SXRPTORpDciyJ4DLFt0LfB4ydhgaxAxzOh7I+ATTHj0yffhdL3L
skuKGcA1CNRZx3v61YPBPsk09GiMbPUpEC0CInqmKkNveEPC9ZYR40dsZy45q5dZOH6b5l9/bqDb
jm8d8OjLydg9apAA3AMNPZblFvj/cyZiF9Ih33ejYiZAiWwmXqmczGQyNPyepP8IHRKpfn0q4JdA
qyzlj+YV7XyagIKzdFXT8wKyQ7hqjOO518wtB509/Ng7XHpk+VZSkZaTC5jeI81RakigFhYqYHbE
chXXAdE+s0/REhyLCbPnPDGv+ynvO6CsyHVT60+0C34sQ5eKhZUboXTjkgdNTQd7PQwvxfXm5lGZ
FXvAC1G61cFA5Y76V2zwNKCpTk+NYouwdKYzyWCThWi3dw9Ikc1C5srp4n611LYLFKLtPFQbfsdB
pUdJ1eaiaHEBkWQyaHJlh4l0cnF3q4Klv3XhwT/WHwvM77UPLkMnFtL1QWXFN7zvw/4B421KYD0o
Ycfpw4q7mpk9vLJFaWO1oWA5+BIKMt14+IDVj1Oh1DsyqsZr1f3QDucEPDJLZmiRNf/hrTe7nNFr
NRxmwIR3QKaqiUK9bSG6ZDVRCept25izIrQeY3qpdhfJejYn/ATc9xo3+Q4vjTgdot6h9JzrI/hL
P5Pr00+tXuIDiwFgC3aY5MfUCRUXjZyrHnT8aUqLEsz84WvlIFo5I+e7VttXwZ4aSJo5St//OUkr
LHbnMeSJ/M270AVkvNw0cR0Y8EWAq+VsQ6sF987rDm5l+MgmsYGWAi0GK5lXPDLCaO3NMyrdFaZL
TI9sOj6M7D6J1VbHQhXAqqemkUEyMqtBHbyjY/aZ961l7vQHBS9T3V6tq4AL5KxD63lXTwyfERuC
meXpjFMGSZZoqu4pRF54dxYBnuFUTpB4gKlJhnd+iF+vGNNPKRzpNIskxZqLa2pj2lcaUO497++i
C75tFe+ssIPEA00OC5xFbV4HZVQl/g3M6pFhaWv+inAbuvf8Vp82z4dT9UWP8I3eb05V+AHf0pMS
qO8ZCCyMAFT+w3wmG7Umo55fEw4PuNYgff1326dUUWAckeZWcLv+DTYQoigZLdFV+8IMs16wCCHs
ocRc2c/rHuLL3blXXs4k7nX60QhNqd0lsaQE3WNxHXia83qOWnfngGYBxcd52f9AGlZUVxvpMLGV
sJUuLlXYvHeXANWslDo5yRFuIcxl5gfm6waKCFgkwGxo9av+1/vhGH5z0dq3+m4XVO5LvDP8xzKn
fShCx1/7Wjlt6ud6pyphl1EgiHDdViCPPb2qG4tPIBeaoVQ/MPJJmsxQaxoy86IVc672HD/nn3VD
5QgfRdBNiCzettqhAHoFEQxLSBWwgXTEKQqfAbCw2uDynzGns1qzGoCF8VDcoly3E6fNI5XYjQAy
uq7uFUKFj3LfLuMrNiaPU6cMz+U+P6kNqJaX4rTKDiMLP2UGDV71/HFbuWFXhJb7k4IE6EGFWuRr
rrO3+3lq3V5L1pyC7ynkqVtVedfu3W23Jx0DCQCWCilLp6Ahk8BD/w6fyba6ua800OiodWZy67UZ
f6vMeaBX/0LgS8k/dr+AjHcZl5wLenLoLcoOYufnRfEOtOSgXXTn26L2UIZqHXfOh5/+xbWMjvED
qlgKVK0EIdcCX89EJvW0XtDBoOLT0LZQtCrWnm2Xe6ARrIy0+/TFFbpflnR089a61178OJpqsOPa
xYUcTnHZqr1+aU6iisk0IiEf+v1vny/0OnyTOFzmn2pzvxzSDEI3erdqET3y2Z0aK81QregOP/An
C7obLWbj00QZXT5+XTE4+RIq8Sd5uzVUMvN2DbHdzFXXyDnGa54silEkIMw3Ka8Ya/QA3dkfyjjs
cOgUS0pPZLUg5iM5340RBRNlv8BLLZq6YRkPE0Z1Vn+9EStajJQ5FqcUF9WYpBydmJ55YVScD2E3
LrUHoDF1Qa8YkzQGcmT5pNjkTq1D78QLAcaw1lCcIFqT3lk5EusNM/cLafK2NaULLOknCBnQAQAV
ci9pILE8pczBSxOXprjTTN9nTo7zpp96Xc5kBffLZv8j3eiASmT0c+n6GQly/fWaj9+iJh3wb3Fm
LAYKTo9rBLoJ1UxV849v9GDjX5bMWZsOCm6Kr99+oBzb41srUOHxwwF4BMkFuSiwX0qgFISR7zRr
z/Pn4vcICi38vYktTKwS61oOL0VUAPYybP7+XVbPiEXXejm11CJv3dEZjVoK4L+ec6bHUZgr/X66
1zBmcFhjKuB2Hx6uEQZdj2Tw1ve/sFn/EudhgBvgeh66VG1nfaHaOfjOK2rGVn6fZtXuczulVg3b
phzeOu7tuUuAdajmD2vwp39/+TXW16hW+RUYvW/Yx+uYDrPRd3XA4J4xpBq4WYiZ6MMWg8IkHTOX
/nu8XBU8CBCxhMP+DTev46jVqGUxxeIO/sfSmS0pim1h+ImMUFHR272ZQRRwvjE0VcQBVETBpz/f
rj7RcbrzVFVmKe5hrX/9w7zTtyFnXT0qFrx0LpbiPjIcWLqM7bYXm1qG2oqOr7MsUFUp68OUgHck
7QaS+Z7X+tsoQzbwF2xo7zYGUG9UTHLEHJmK06hjZhF83hALOvK3leiIkPk//BLxPysTE3I6iJqX
Tf7xsoXE7T5CTRcxx12Oxs9HpHGEQ0UN0ul6Rxq56s8bVPQQuubr4Bogo3lay2FHTJ8aVaY8c5QO
HLu1Q0HzRnmn0nxe/CwbN/wnPtneiqM0Czf0Aq5dMytkeAznCKIudYmB6AztL6X3zahhIiNNGAHH
0n3GazwN6r4Ibk+5HAiq146x/Bcoqd+PlLJT9m6MA3nBfsMzJ/cD9YK9t3QgBZLgwI0t0Zj989pS
ciN7qaKVl7yyLzVk28WJh2C/I5ekMz0vcsZSinvuPS2ojc60FtkRzu4fKKURtPGw2KzP4a3t8O3M
kQG7etYbgJQEdifnDNVlp23+QacNAsGUxrV1gH+g2E1JYzyU62XDBG6IKqgNPX3Z7RhbUEpdTtsu
nVOXKTdCCanc2kyEFwt0bh0vWGpj265hmDz7kPlrPz5SoNgYoR0LBuk5meTTjv2T6xDPtGANFff7
ND6kbYdTvgtgQsNMZ2VQ9FBRdPn3NyIgzjV8LRnM8cf9W6Rn3CWQDXKaIOSnt3lwEnLadE/M3rHC
JEoUFBAske3mKrNkspONlUbkcobuVZ8z5lJcb9owbhV/ovyM6RgcOE+sDdVfzu6cTpRZSiDwIFRI
dMHMRXfGXcV+AcAo5HvZYWkNLSVcTluCkuuxrPGtRCwnmZxhhADEgEMfTe9U2SJc5JsMvL7UtsFI
W311Ox9wwcpal1+E20nAwvr0rVuOWKixWtDHqQFQ8EEjDa4v91FMn8SvFq/Vl6NiUMy2zoUl8nSH
yYMBZQ9jCXC31rSnO4++9Rj4fagyxJrdrHt3MSi9zsVhnRJA8FtfMje77KHElRCEtGm37R8xv8V2
LjAFftggs4YV6+/jnxIf3GCTUjaDwzGwGad6kF73l9LnsM3G0B3orJqL3RsteojsEXDMGYD92KXM
Y+/jETRR49le6Z/TB7uBFA82mLrmiCz387o7WtD2Ua3CQXWzxoYL05BxT3d/oaUqv2b9CzC8qaVG
xCUUFeJ4JO4PmENwaahpLZdSFbbMbkvwwDkgeIEvBDcv8MXow2jbhO4xUlIIRAGIt8TvdMMmD5qg
SmXqWiOuuGGypNFkegerGwZ1Ad/7avOpwv4hS4tPjsHfOSFJte7bN4bL6GpuRhtB/4tPTH4gkw54
WDRp1dsaplYFZodXsKK4nGurgg4BNw3yh8evnVf0w6n3gNclRmTx0BZy5fG4oeLS/Ek6MnytpmkT
vjpep4cMhOBL69idTi8AnlD0RftPHWBowWe5w1enx4LIrAqh8UPcD3N6GMCagZJsQs6fXJzw+tfM
SncrzvE5pHk+DSZqbTBTaEDGaCxSDYK6sgtuk0eBAARZCADNjGmoystlqoExxEVOPy/5dx3aW5zV
INsWjBDxTMHOWmhxbO2tMYTZbD9yuIcVeEqJDRcaVyMVOHD6OggatgaDq3UOF/qGbQsQaUaOMyJk
K/saw3ELGUpqtxJKezypVTQA4FKcOf3gM7uy/+mqdTA0hQ+VjMiqTRXmU+qtmvHProMjKQkMUCE7
V6p7hJ8n+FbizAUGOx+9MELHoOVcEdP5iIlnTBq5oCEW/3O31S6ESV0kaSE09u59rvp7+vcZPGFM
9eVEBb4SPuFVdGygoDdn9dRmsCMUAg71DG28qdLYQFfIh2CGplB0Joag2U3HvvYtyMWfHuOXDnO1
vHTpSMB6J9X4GmGKxQa5ApHc3hKmxfBhnYcef79SQH32MFJZ0kdAuP3F6PccXlbm6D5Ob+cJV/xn
OStSZG2XSug+EOiBgAm3dZsNR0Gxce9HbrIM1T3SaX2aTg5+f6pVRtoRnfFbVpy1E0jzx3tH8eKf
XwuhDtYbjcSYAhADzOQKW6DZ0NptvbfbRbA2VeICnF6xEZiHl5iKCvz+707Dg8CnhrFoX4gfePAR
yWbmQfCgVE9b8M/0Ho/nBs1bDJZXq0QHYfVakIzPA/lg/Cl6vXmHC6m771dKKI6XhBuiDn6IGo2j
0SWV6EXbY2iYJRBe2YfAAxt0aPxonsUauQfP1xxFfMe9awwba3c97Po02NEZ2gg9Pp7/coimGiqT
hSjrRkLHMM6uVob0GO0r9KitTSQb8qu2SUgeAWSNSJOk/ox5csbnYuLV1J/CeRLdOP+DDfc2qKNT
5rs203aGk2pmUTHRZDW3pq8Xo4Yuqaj1hInmmTqSihwrHD5c81Q8zYc91BznxdSgNTTzWjrVPjX4
7dSouHaWJHD9IGFfjWEPQsgpYp9gquQkQ2c+oIfuYbRjlA+vBXnMeBXBoPCqBwN9+thteJPJFdiE
1cZDzWV3fwHeR32OBgxtqO5pF/vTctr9zfUXl68k+1jd0tehSlzC3sjodp0SYIiunf6H9oLZNHKF
uzNUo+YyfP/LmYJV3LsZozR+G5Df+gV43PAh6Cy36B1AOH4j0XvItBX0NrC8dThbH0glv2n9cjKd
ELIOJw53se7ol02B2Ft3h1zkxURl8KSY1xEy2/0YvtqPLNknE+oPBw7FRr8FlV++LXIysO95785b
T6eh1lMaGfDOgQ2X/9Y1MNhVYhQyQe7heDUcN1LhlVSjruBOW66fVDc2lur7DamhKpDTpMBjcasZ
275nfiaYUI7+Gfa0xezVpww5DjXBoXx8LY91bP8NE1LN3DUrMEDBpI/JY/yYQTClcg30MTok7BCo
QZehieupORTBnz5nxiSHMyWEV7I6Hjyn6mUo3P2+o1xXJ26czY+MHz9YJNt6GGONM5mp4g7LQ/8/
4Vrrxj3wwD5TBlAX1+v0gCZutb526ch6IKK3tg0ch3Sv7ysLmOohlpfFtzQ7cKhF6gb2wzl+fGHz
DCBsY7sVv5e1sFWxVvzZgQqxfAhzqfxxSStsw06a4l0O5wYTwhaSmHXHQ+g9cF7mdNbFSa1CjHpj
2RO1NDxBQRxRrf0QcfZgxTGXbru06EAFtN/8V/7+tgRJwOrberWa8bf7KoPjjsqUPlSlHBC9NSAQ
FjhdDaX/sSVoDsYbpT0whps79RmjjG3UBYbT+DVmdv/mZzmJIj0J1vw2/HbcmfgcsSD2DCwvRIyi
DamIy6HajfmujnU+qCEi7BXa3c8LcREoFlksTHpgIg/tMaZoe2icStDKT2RY+2CmXF4dmmRwChYo
jb68MCRC/mOXmIsoOs6wAZIaq7SX3tVRTJkU+jXqiUty6MVD+fgjxXDBIl6cbayZIj/dl85hhKS+
sO6ZlbTZmdblGD390QyEI/rK7CYYn/uHQWjcehQQ4vIUkdIUgJCJg0r5gZbxcK0NzmDvAId2nnK3
ocIteUTYRq94tPtG+frVBsxDUcEc49cZV8HcuIsFuSoyipp9RFDcf5ZNq5VG+pKDKTgWvFS9Hl5l
yiWR+T5pCavVi7mG48mQZRF6dytarGDUwIAHQdCEg3aTsZTdvOU83K0rFHhv0zQTDi5/lDCuX5xa
Lgi6EWLBH5jBn42XAbNLGCWF58b21OTbzRGi78HE3DkeNDSwEtGLgSSLPXbyD3INAcnlJUpem28C
UVlGlXPQpqfUSi5mwiy2M0UORagRriNc2V/51sT3AwQArfMflwU50DvAvNFDIcHdh506CS7fctrv
hk8SCL125nbvPhSD3sW5n2CLERe59WF4cHUge07DHp6Q8pfGvU3nvOlD51cny0vNiyvzTHCsBf8I
bs1IqLHHiAi6yYb+dk/lh9c+DNBg8tW8CQ6KiojHnPk5BG9pTVjzHfwZignbg6WcZ3FnO0FnQJPM
kiO+NWok65D1RyYUFRd3zAPtC/90CTdS+0ZxE2AaMVmFZfB3+wiYG5Cc+o/ZhSmkNYR6bvxWg3R8
bpb1Za4/cbcuJnx2REtoH2aGOKeV85gCFAVYv/Dezi93znqUIeQjjIx+JbZtamOOiRY9Z7/LWca0
1oyVzJ3pze9j2Jxeejz4UtBSueA8ezN6yBctKhuKR2QFDJkZgmSM1JQACyLbPTkDocJltfKzUZ5o
z/DWgnX+xkUMLD4i18gmX7MFLUmFSTFkpX1QaT2NMh+8vpiE3OO7FhVwLmATgfn0MAJ4QUzUKwxU
8S41B73o+ZJP7p7BomjcgvAIyHVuEX3HyhvWo3BCmI5S94jzfl4wETq+h7PhtPfBMtHTt1TiozPZ
Nr2P098i9CfzouwZeboGz7+tWiYY+z9UB+VEDAb1tc9IrhuDisv+fkXKkV+9mUPkHLaFoYY8enx8
OKZYk870xQZAqd/p+WNgFqhkpXjmNIx9+gGGCt1kgJYOmqlc3gGD0QT/UzlfZ7tvENIafo31cLUV
9+nOa4skTdj7SZt4X2YcqSR9gum+GdJSRkNGGeyttRKv36mZjZwh43OxPsfZwRxYHnWVbEbWqb2s
ls0Wr2nIPjoEOeP0uppn84vbvadSN52EImUru6lYFE5jc8TxFoLHHztUo3dhVmIAVX5xwSLBKT8y
vEOYgDEj3Zp4Wl6oEkHz0kINzRt1d/pPhnptvCNvsH9tVBIVAy6Cdvbehz28tRgBzR8R2HVUD3HT
yQt7nnN+HYhbvn7gHwq5pboW25fRw7bFxPOiYGrTQI+3wvth1yvEmuhfldgSdJDsfY37bXMpUQgP
4HKZJe0LBoXHy5UbTY/uXZUjjNgAEw01stIGPhjn1RumOJlQvzB4Sw27tbDtPmPq7duo9WirrKMz
2kJ2B8qdWGkb4xkdaUbtzpJrydmkinSLc5qRMb6sSKX8Uz7/cvJC7rUZMWxWNxgncGM041swPv4F
jxmMwhfVuUEAtwIsOKx/3HJjynEldfuXK8gEgskpoWV3+okVB4matSszTzgE4f65YSxnzs5WLeLM
bru2ufbQvSb50fmNPWJl4UfYyELVuP02gTBcQBzKOO2Zu3tgaqY9DNRk7tJgkoXLyq0VdKI7BwzP
hR5t6FaZWFZWM7n55/0N2jUkC9pWhJoOA04cNkZGhirQ1J2ZMlHeuuL2tEtaPdmpg6HxbSF/M386
I8OWcnSjlaOhhxN3yFQiutLUYgiFz1ibeZQs/PvI+E2/IDJG1P+Yh+tnATuv9KNmqdyJ2ICakWBR
4jDOw84Bd5VQ+ZfA7n6LU6SMWpp/8VH92Wedr844ACLvX9ymMLfliipDe7r92srzyXvkISrRsLBl
6EEPqTI6xj0TsBp0B6RBxMXHYffjtKP4vFyQKF3L+d1EEHAje6zDL2VCiVg1eJ/vmcqdIKCPLtTc
ZA4gAO6RGAOXCzrSLgSjlQrZmNZw91EBOXv+1AtO31uT9dvWME8qqaHAj0RnCsDbYUudN98n9xyX
YQSRoTteXBfUUKc2nrvQBA4A8JuMQoUNKtWL3kIlL5edrtm9ImNDyIRkl7QcXor8vbxJPUM8bWJG
2lFrTOXDU7QzGlBzAGqmhB+A+F4djyoyAmhyVkYaT4EJOEylTKAh28A3YTx82GhBGfVwTKXCwhWZ
+KvBQvXOir0D/KMsJ6CeK5KRUaoYe/ib3PuE8XJNMbO98Nfg7SEghO35Ox8WSih/Q0Glwm9MKshG
FeaZ+vmFZk8aHmO7jdqr/7caVPN/xNDNBt4hu065tRwz256+PVscISfM9vAX8oB0WQxKrRmKV/Tt
+4nG0IH0CqocUi/c7dqdfEPsx+F1/sSEyhGag3sHipIxFuAYh78Z8ufGZzqh4iImk/3C3pqBj44A
I2jKf0Zmtp6YnNx5ZyVXCX4QV3MC01GzmJtyc6uRvwll5anYT0U0eaxBijBKVd6PGVgKNMz5xBqt
IGUrzGOTr9+H4qcI4G0TdEzVWefDeNKbg28ZsJ0aJujKJX/2W5K0iUbJaaFmMssYd1XJQBbwM2eK
YL7UzBMLbYrnQje+aA9WkEboWxX/sDtm6nRbLboUGP0/TFAXyhJeqbv4TUqDKpy8sZc3egMoTlvu
YJRChELDEb6GLBZ1F8NOVAQPbIfJkmU9ZiHlT6076InedttTbLxXF40TosxH6XyZpCFSgkCC2oRe
gMEYAiimQShH1PQJsCcEK50+seUrYK5ZOI9MSGOwmPqoLTj5fCBWkU5wZIMwJJiABVzhYlzhBWVm
+2Fhl4OfjHqkylUXiuQmg7SmBEHgFneW0dZmUgyFu6Cf5hn8CyTqi+3d/jUWONHu37CMYbOybT78
/2VqUF5VCgMzs39ELKjRRMuC3rDAJvx3ww9FgoYDLl0DRYoG8T1ji+QGWPPPYlMb2+2U8vzqrFat
q7I3ICLNpRxXpTqVEM9twEdw23of64w1dkYHrDAkBbsUMXfEP9Y91HH/aRaNvJ+g5ZRsgxFoCYrJ
ivNG8StrpW9X2a84vsKEHL87Bm21nixgq3GFaSJd/vtY8Xhw4z4GZPt6Cle8Symrfn0MMx0N1+5B
fE3D57GNrPHXpkwWAOu8cWSSG2a5fKlYoJAZT4eoIkznhbU25lh/PjWA37TNb4PJwftJ5T+aHdRc
38/hf7UFM8+nf6hU8rI/gtrtMN33IgyzjL7y4UY/OHqIU9t3/MWKu4yS9mddzAfJkqdsosTHslLf
kjrb+PSYJ/A2bialQu7dGuOXyhyHNGsXPjIZPgl0Hzre4GFs/fnIy8M19/uQ1hbDtfWoY4P+wrEY
VoyJBsxtVC8NS6Xo0SS3/9ZMRsxlQTVqBb3VOmwHIGP8fWVbHBTruMahRL7QSYEis9NEG3hIpY9s
QyfZPsxscuaQnnjZIfyezV1ucnKj5z/jcmYPAHeNfFwk3mVkeCEVGG3SrRFLiE1LPN8E9rGHaWWt
8RbA+So3PY+nQwfi+zBBb8Gi9AZmlJwjZ8Gs9yITfAm+hsRoMDrUFFlvzh5g1QuWnrDyx8nFb4KQ
8VHjeHO4hAJ3PHWFl2czhHRAUqc2B05S/oi5HKlE70vUmp62ukD+8KTUy2sb2bWfj0+pcejRquA1
Ig9Ja+qQW52vFr+1f0Ek1hedP5TpEDRoku2vbDoeaM5DANtkPWVHkVtoY50D4bL5+MtYQpTOyD3R
6dALo7AyWCXDC90oOvHCzHtGukeXtqejQ7JaLjEeh6gB9G5vQzDk1xggLqKl7oMhP1GcKE/I09U4
8Zytg344HChj8S88w+6Znx06AqX0xBggNNtC8v7uFm/ny2vQwLf4wbCSrg5rG5Z45TlRfcSXnZZc
0pDOge7icJe0DJQoKt8bB24AZJoyYxDSjkbYWyqHJ8JwpOec+i6lwPwxf8guuGeVCzDSYp3KHXJt
mubwaSV8UotO26L5P0UXE7sj+d6FXr0JK9zdEvyQrhIPE4A7ju4jBFGR/sHj4RNUUGFnDAZzjted
xXv32p1/ZnU2Qmm+7SQD//kZyVkM/VD3vMKa41RCc7xo7lDvaUWLxSiBl99yzvbhNnZ4XKxnHBzM
SuHj12XExkwe4wiG66gvK6bCs7Ota9O+sQWqRDxN5+lHA8o5DmqjqoP2ddVujFc21ZTml6K344Et
jAbOdvxkzCLgmGxuU1A1itV7fD5sJpmP2fL8jm02N/0r2WuUPhvuFzIV4Bz0bqQCcXJB64ku7ttC
qbothQ/9RfS20+fVoelFIiro1GmXSbPl40As9U9hTru/GG4GKOdSUyW+8acWgOxAVKDz3IuIXUrR
Cf7domMI7R9lkYIWArBGUYhaE1AcZeP0tdtzgLhn+Codmmhi9yiP3l4LrCncfNwuHGQO3dVqArub
U5B5Gj0V+aqStM4WlBfFsyGJAqtn3cUEA/nLC7rrdiD2HabYZG9yi3OXKrORDz9pT0YNLgZLNTKf
aTRLEsGSPMMMgqZHihzmT7zuG5Wf3FT0QLkJ2YpOt6vNUPbyquBgQR/VDTjHYwpLuowci0CACYHh
E1DUFb9KGOQvA9zGk8NKhlAqWNbfhJVy+gp6aw0tAo0J4w00Wm5suZBbKS7GN9fXOwJYuzXpDklv
15AN3Sfw3VvWXfAOrgy/6UCG/5AJnA2sTUahCBFEdBSR/0b23+SV1D5DQmyCaAJgxlHpwX6B+v2d
fytwfLOCQWh2ls8jA7y73dBD3Rlz/Bs3wZQ2XdjKAIrYV0imY/hTPBybufPfRf3pt+bEtF57Rk/l
vCM+A6oaiwRF3PyuYlKjoMfq4Kysxi9QFYGk3Qllh7YygGwab6Elb1xnyKS4UZ9TpqM4McfXq6P9
dYY2UDchJKnTpfr2732KuwqM8mkeZ3Dtt+6xiwnKNxjOCMEx2h/CUxw06aLI5d/wgEcJ2QRxfIfh
znJGs8nVBhcSmriC5Oj24JF90Z46p9eYICkjgyq5pGuOiffWxMHvfGWkV26vMUD1+5ivcGu2WIfG
npXwSdo11T064P2XjTXIzY7Sun0oj4zzlNEgZUqlLu+xwkxZ+G/UuvhPmEgMvvFjD0vg5qct66wS
14kMwqInhWltxXfbPUKvIAOxDR81hvUGKmJbs/3eojppBQeuX+V/BNTGLnU4grnMTuqFH2qo6AZe
im58pa2k45tBSkXbo04LrkkeAdnb4LKHQdzvy8OhFx4azYVrQcc8+cDaU6z41xr6dUkF/b3iPfGj
1sPbAJt8GLx3CWNFddnN+g+yC+R+Xns2hsvylbMYCWdNH8G/FBWc4h8Ho7NLFGFnzdNU6gyOKy7w
Hnecit46gHd+IxWmMTYmExzlZyNrXwe8DCgoIJL13r17DyqEfyl0qOf6BjWKM0RcMT6bfAlPzjhg
XSfm3VylXao50ekNhRGlk6P1jFNClYKzCyxgSKVJ22mLu5GSpoxzb8PxRQEAvfGT0+yVtPx0j6pX
YkNgXfRUCX8+9w/n/830tB3qV+EVLSN5oKoDb5BKejPI3ZvN+1Dsh6+HTYPI6UHeRvR6G7eLje4K
xJKZyxi3kKuX7Tqp6eOTAU7Y83hVs5Hoa1KjgG9YOqOu8XJHBKOtKkjsAbJO/gyhQexhJj+KxMlx
Xm2nwHMlXyB9EONtNBJZBSwML7h3ym7L6jeBhamOb8AIIIlLxqAN42dqZhyvQ9h+FTNMsT1bt5ZT
OhVTUqPBMgjXDOfZSAKun5ZGBPkLLUSzapMfX1lP7EvfBjLtV23f+2Ny06KzCQErtfhT1DdN4kW5
qgVawaLl0KB8gvGKL5zWuhHeO2ZqNgpGRvKquUXbPne+kw9NsqoMJ+I0Q3MwWam62N/GUfll8ele
skUMAVY1xxJ2BjlvivDumFngWJh+jbBWK2UyfNnVJ1QhcASe8/wnNS8InYbYDZ1cqYHv0uSEded8
08ZpcFrKLEYHtloF9Qbb6EP1sTPw10z+aFwe2H/IH36vP3w4xOiET9TH1nHKJQzotvyZ59R6ZsZA
VW9g6pq3HumYxYYdMzfnlG4YWPMFiCDTt7O5fi9CGrq7wHsdcxWU90xGlRvyjY0d0/dDXJraLFr/
5ZFVQSmh1dBpcCLW5Nx7R6G5ncBg6kR2sCYWYP4bQwNZm8G2tpi45ldckZWT+z9itl4cPo2A4q3M
FX9fA34SFCo4C2Qi/9XR33Jdno1g+Ijedy4GYKWXsXzhJFscIdTOwl1f7nrbeX11v0aLkRC+u2HT
ky2oGPc7xo4d5ikniEwjrBeFdpaB6d1MXHbVLHakcuTVG5fmehnYNqFc4/gvte11t5JBYC+Px6GS
Gti8NbzBZyN7fcPB1fxXhW3F7uJAQpVzsxX9ZEACcEKp1GEEzDHGYYFpN+NPx1tTsj21INhlawU8
to2wqwVtUEP+gT8rstm6Nn9PGV70VUghp6yzEq+Lpe28mnIuMMXGYdjYvQRmlubyAQc9lM5t7vSc
22Z+p/7/yddit13pp12C/iLxvDCdYuvYSwJTQXaOjHyqID+K5h3Kd5OpH3O6M9Nfw6RvoHIEEJl4
dyM0g+eKCAk3GKzC+c5pTZO5xyNlIUoYZ4HJT13/cCgGDP7xbM1wLpNtmKhvDQIVhBnAdFuXmOfL
u6FQtV6AabndE1NY5VNtbJth1TXWyy4jxppP9845Ox6sIfTQdtf8q+9PaNqVP0l92M8qDGfkZaUA
G+SZU3UTEV+ro8C1Nn3cWKbEos1KZToEmtqJr3BdlFck5PrK6jJf6Bi9PzDyC6N1fJrDTBPhqL0p
zvYjboLygFS/GeMJyvyU3WPA96T9YlRicOasAIpjPEfvIhyu2tyaYN7pB5EX9f9DzM98GCzUABhT
nNsT7UQYtLbQPHM6mi+X62wGre4sSbtkwsW5PLlEpwWhQKuuh8ug7KwPfHwJH4Ww2zhHzG2xvruo
CWKvttUtYKhh02L1D1Hz35aqunIYRoxUNcmykj6VspHUtlyPbLMJ1FwYamA6rc0GLan5GBr/1tET
h9txcjW6gh4xQDbsc/fx6FuEI/1geIpQcps43AD0RfROjpSeWhzsYa6ew+crD6llPCTHWLCeKi/Z
255wVEXaCcBHdyxlYVbMe/FMhZGD/2igDPQ5fjz6wie/DMPwb/iRQe0F5qXt0GPOvVy2XI7d4mns
vEe44+RSTST/q8M5W+vZNdBMYMaAyu301qLwgRuLYNTQQCROpu2WpXU8DZrfgFxVuNug8whDxO03
3jp/gxkoMHNjRRTDfhk2Etd9P+S1w48PID9u+fTecMYkAzYC60QxDddLNtR9Olz1QQpZOjh8jsZ8
yuYX0t5oDD1/qgLf+RmBCFPJpcp8QQ4zIcOAVAUXkFDwOybvqQvBMhD8lcBpPsNI8hnVF9Nm+kea
qWKORvRSNPiqX2OqCfEKxihsrHQcEy5YzUnRmQpT9vgkMHilivkh9JnF13kPCYL4O0p2kPSS1zih
V+QjN4lmoVysWm5DdT+0RuBg8L4ITjTu4+xq3vn/sjv9s7eOTRQGGUMrvZjaWrQkEzEeoHHkWQ2m
MTy3W3UcPkSsSmEgXlB8zIikmxH3fhVTezC9ExkNenbsHYbBETvILi0gUy7nB1ptt79KQdeG4kIA
wf6KYRjDLiqqf7KrAbHIYFop5FUPDUxO9iJffXpY1A4pPsSFfIkfAaWMT0bjbjHD47T0lj0Y87bJ
Z/+3/mIPoqtM2iL4wIS7WkENX+KMAppl/ONUDN/hDqnKCl9XdaJ+0jEKzeEluC0GmDH3IZkvyfxh
PQ4YwDxhdgibY5z7CrkCtQtnXv+FqWtxfkhovNjGBi3G9gJ6hyKo58IctHix9Wv/kVkwCPBRvm0l
ZIrlbQH0t9FlO0kBt+NG46TL5tS/rKx/QGOjZGo8NRWv2XMhEf7YH12mcBo83nM3YltXwLrGCPl0
10jX99T/AR41Setu7OZyzitSiSqNf95kNH7wveneAcQYf7hM4EfSy1aPCJwIjGH3W4AUrSt+gwXu
pR3hvbwwJ6DibO8Kw8usawI5oCe2ZutAdIXx+YoXWI28oRWxGl0c0MW2jP6MKp2inBvy42TWl6si
atGZoxb34RIBDbSN/q7DxVvOaq6eH9P29hmXXMRVo6sHneV9Cp5GO7Gh/4xkrrRV+ZLAYKMHPGP0
47+/X8i6ekPVc3uTckWhEEKNRnwPnsh4JM4dsby6Qg0d+3xk56ujqgaMd4HgxZMBEkwpu0TyoWNG
NpnCklX82e40hgmsm9PSQCgxSEpAzFr2G7lcN4zytNaUDY5lYOGD5FxnHY+cF6TLWWovO30xYvKs
qAaKPswo9Po0GAS2TowHh6XhXQr7gZoPm1cUX0VDiMavtBBf4a3f/0mNu0F+CgxBDZ1Grm1keBoi
9CAqTdahl8chycHi3ncfVPupeo5JsoOU5hEMQEpHWHw4PnY/gJnTc68O4Z9J+aUz/Ik8uAmD8HZM
PCoJ/cQddfmZNUNVaz3QpMl1jsnIdeLBTaM+pdAnKKXgb4AdZDs3Z5eTB+LJXjBU49mk/aaXcK4Y
ehfxq8Z6SircKbUinABz2UFsp4KENfrH7+z6UDDQ2eMxN4R60OVzJdAfgFeZWPJB7Vv5B8VkO3Tj
BbO16yW6wrN/3LBuTBU290XDIDugd+/aujb0+N0xPlhC17DDWrRt6FcahpM2IMw6uoKI2fUXk9QV
JBCyzGrTB1LZ9ugSlBK+4y568aH0mBwQjigqT8eqQ9R/i+2x8EGykUszI8Obxhjn5M7oEqiqxDFZ
Ix6U3vtwSfEMjh8vp05N2DCae0CjlU6w0Es97Ca+YIIRn5/3/rsE+BIsOtCV5JWug2hC3tqScTLB
7MoiAXkIfY4arcAkYMCnUy+xhaKvSJNT8p7DIolw56WLA9jh1QP4F8jX+kl65xXzE0FviJbEa8X3
fweV8U6HPfgCXZ9KHdaU24NxUcnhD/IPQhFy16l97roPK6GN5xPGSMoiApTRSGNQIrp12jjOJ3Nz
RrNsTi5/I7/fkmciwaFv4jrVUcGeCkB7PdbIJtW30JAxaVF8q/sCow2oKMWkohxOMDdBHwJgXy6Y
oCKSO/GOfyBz2QkUijkLw+9FRcI8/Qq4GdQfPBKc/M//WH3xgasKX4mssztMi5opkFy0LGJleKz8
NsMIRWGFAuW/8/kwc3AxJYH8oGc2yyJdfzu7NtoQMFiOJNZJY/u0mcyK6LEc3W0ZB8J72lzauqVG
CZCquheP4cHZ/gqtJbT1ILzv6cg/f+RRr1tBBZBe4AFo8BoXbxTuUNlOB9AQqp09cgEw+OfLZ5jx
GHmwq1qOTjbSyzwjgofa9ZUpzAqUT7fdAxyN8AxRosPyG6CUi1nrZlTtk3YXDAOseCujlK1zkc1L
LfhBCIgfn85q4wxVQFM+Twr2ElSkj9mGsW7UR+L/clEdLuCxGITF7FMVlKYKJm/ZL6kn1uZurk5f
geXJGXjLinp7yKzVtC/Dbh/A0HqWDjj8d0URKphgOEm753Y/lkInvpg/gyKo9wqLftW+QRCheYKm
bBJyqKptJoxQslDFmbNifDyqKhTmyTLmfrRVOPIa5Sw/lxbBnrq9lohLtuOthTYForEcTG/EIeGV
3xbkB7uC/8Ij+gDZoJilZE9QHf/w21syq0XcrOxPIHRTYQLUR4sFdivWhPwJQNb98Ywf/HPJkJQZ
6hzW4msyK6FPiuH0tSwwquc2Vwqa0kLK2bahnyqRL3f83TjHW6gggz9YPC9qz/pCfZMRxIZmFL8q
jHjwVLQe4j7718JSoarvg4b4dHl6EH87EBJLt2d5X6SkTBTxLIdOe/OSx5zxAEY1zAZyWX9tMK6v
OM+3ccut/CzhJHQOgwZ2IkQ5HnHU52TsxoRMvC00zHz6I4R0LAyERheynoNeXA4tvoFjoe/h+3DO
/r65U7zDq0baHTDGNeoWRlsj4Gr7YdzdOgDXpYZWrXsYjVzYSb1N4Q8uEba+2aT0b7WHqnV5Kaxf
A2jD67j37XfL+WZsWjAK6PwDbpqRG/Xp9p3bmLsbQvWJp39tCx1bCazCiW0CV8omLFjksXo1u//2
nxRNhh7oBj+s5LmnSacIThdo3tY2PAC8DM1DxWkMpZMNcQAemTNI0Fjm3IzFlMZodCzw4UDFKN4Q
FXrBtvIANRjfi4Y7vDIgkOJSeufNLrQ2MUzm0rwGw9pCNfBB7AQM0Jss8wUFWRlQeK0RMIUDa5c3
blVCQ3XRUV4/PkJnAm6z5GbW4/JCAFenS+Kp98Br+hBxuzxNCG1GxSPA5ZzW96FugqGko2ETInc5
ZRb0P/LaUcrqNuXgskMoC6mvhVFBahbbmd1M7GVlrE2Jh7XTcgGNGBjm2WJktPrw0yNEyPr0Dpos
Hxejoum0NUZ6X9HUwbv2nh/42LBZjO8ypWFrRH0kb0fkTA9oA4CyBKTqH6Ir0fofS+e1rLq1RNEv
oooseFXOCQFCLxRREjmnr/fofVyue+1jb9ggaa3VPXsGTnn+7UQ5qAvQgdZHqz4GpduWnKASujJy
PyCBgyv7SHcJ6oS7MQ83jelN7Yz7jNx2HOFbnhyt83bLq7WukC3RQvMYtmYKAokj6pOff6rscmiS
yyW5SKM7TwnVRakdXn7lwcADpNX7fasewn5RurDNtD6QUM1468+mRKQV559TTi4P65uw4U3QO9PC
cZz98K0gmgW6wwHoQ8jPgjF3xLFESJIcbQoHDfeCHZuDudPylUodfuIncu7Bjf9LOme2OcLABrzp
kMn2z4S8ALoOXEw+MZOFBI/7voEbRAPArx8I47TLQWNxkk8Yf0c3jpaGy1yHc5nxz5DZfsQHY/CL
ghrC1MB6+Mc702YJrKdQEP6Chtn0AM7lmGM46lp9C2kBg9j0CbNeW59Wr5bPOaKXYftrzAsm+5uJ
JBaVOOX3RuiYKWSkWpl8ZixwLk+NQz+kt+SkjbYl1aqWcKnB5/ls4lt8kjKgwOCIVDJ1CXjPxF4B
/8EtGtQUKsaXobY6357Tn/586dGDYSLjE4B4IoyoeP/N0THq2v69B0c9pn3je8RCGyM6YiVqte6J
wINi5LxLzkAEOoIZXHsViyVh25SKJ+/CCf9B7Z/CDgz7+nPWhHD6CMtgdcyv+c9FzZiF92zxrPXj
DA1JNIIRnQAi89mMnsNI9YaF5lvrG9QJH//uXR/hARtgtpXhMcUZ5TffUi99V4dyU5HG9diFJfl/
JeJD1gJnmV7Nh8Q6AW+LwuDJKTV0uFa4MlFCvLXfgUMQn1ZVifF+AFwyoDZX7rXmWCvN+yAhvOkp
moU2RCa27KhpPzYXfBfOURMQnSuByAQ7YQqo1RziHhGZeoe6vmn23CE7EbjN+D0gHnGOvfslvb9U
XOdduMCDKZtFQx3teP4hnY+HP603HmOOA7lMn8viu3EoCbYG45A5OfejwTPb8Hdi/4lS4qG5h74a
Ip7lVmAKchVoRQDBK2ZR60YTOqHR4OHmplIUQkmg7vpq0MPwhRKjT416ET/b0aThd1h0UgGNQBSY
yxDp5sJKhlLE3uWgVYaCOwOY+XrHJiW6AW6TkG0Ih9qsset8Wk28FTo6ZG5ZeJC0JZQFSgf2aB+c
t/AoYN446bFGcX1dAHlzMsOQ3mlHbwLJqZMjYWCIcRRhLmEfKsZ1hKFDIwE4uurYOx4wCoIHjaCD
Mm9FZJ/653fIqNa4M8ZDfcVjS6EMX34/5jxTcLsGxUJt+UAaxc7drSMEJ5yQ0Uk7v7eJMntTRP/t
KKr5OKkZa6GkmC1gIVOm1gtQU8vTk5H9ECgIbgVYAcD04umU2nDC8c3V4Xn6qckg7LwMWqJnbfLO
Z3aDypBIoMHDa3fGyHd+QkWtuR3Yg7YOYdlhwsHc1ICZ9OFvrQl5HSFPDRABrfoVLTlQpebXgL8M
UW4Cv5UjSrsd+/jC58wCc3uqN9hWe5OKGqz4OE7VqdVIAOZm+wfYwtGfttK5OYVsOhFFLitRo6Hm
wwjZHPPcnCgdBQ8A0s9kv21OO1odz0DbOTH+/grdMZ37UD+McXEdeOMu7SwqQ/pjS1ClWseTjHoU
lBbk128+LMkKaiSDXAsr9bXXXRggxnyFCezgrIZtSYjcRyMN6FwQlO5quNjcllDzqlGKXuTIj83h
Ee+IHc1QpVy2ADXqCdG8es3venUE0IXG+fka/vtg7hYIir/G+c7x/QGRmbW0MSUrTrN8T+BeDv27
kIVvBp9LtMfUZ77ffKp+zfW8agvmFuHdAQAFpmUCBQTbUZgk0LqTMT5MlVSRGWN6hmU6eEFyxrYe
KEzRSsdoBL2kEbyh9zH8g9wAcriQO8gfjU4CIYbMngo+q7YLB/xXQD+NzeZsMKcuTnHBdNNDGiFi
KRvrFH5mbqrGwoDk47uubR8a6jUaMbqisrk6CiUliLEKBDVF57jDV+mmImaNxROIUwXMD1SzyHYj
Su1QCVf3WXza7lFGc+EgWDSawf1pDUrjtu2X+mlLvBQIOOmRXTQ/ar+ntekxsBEAQ/ogApuCVW0v
GGiopB5RBnOK4xPLXKtHvYJUFdFNyYylH53hqKnnt3eDyH0ARg2ZGtwmAoxNX8w70NkM0RQBc8j4
BgqycHdmF+ZMDC2MatuViyTxkFPJqjnOGBnEV7pn3edGGa9wsfvoxu3ghJKmxRtNqwldEhKpTLX6
8OwUAWdmbx+ECQ4tiAIzj8VXZ6pRVtTbaNm5l+AZXgh1msPsZs5I4mUc1NQrG36TPLHvh/XOH9vT
1phx7/fMminMS61mifVAPECG744x+2yVefzUQW2MxpcfQCclIwUE7qP+EusTYk/d74gwHvD6A71y
afX/sDXgFV9tFZbRU0CpbicjhGPBWF/9LfhxPgokesSSzFevJ3V7PDtwZ0prRxYotFlClgbgQlzi
ac81mHT0lwMasbnHwy24O64M8aYi5QNrxnm82Sia+ObodxkN5EwNuBjv9Y3Js4U+j6EIw5nfZN/j
pXDM/TPOCgDSCQvyq17O/B+EH8rS3uRaWXQz8QwLqhX+c5uLwe8fujMmdzF3PUtvhjXr5vLIt4w+
5FGqSk6lUt+uFb1bmduhA1zLBsu+sU7sH5iujo0/55QWzldMEtgT6EkbMcNWGG1jYTL1SzFwH1Ni
P9REmnhRhNQ4nHmVn3RTANmH1lsT88pn1I6zkTai2yhHHHEwgV5j2E0NXYAQlNodG0xpT2wmlVMT
e33vebRyqDA4m8tg90/LFTzwpcQ5wqRtiZpQZEQ6dfIR1agTIJeICljaa1vR/0xREpv8JVCw7dYD
f7ggIxra6yfiavULFjGEuKt6UAO/1oBTrALwELaQgvmZjn2CBk7Tck7z9NeDnlbWJtU5J4YC0ST4
dAHY7BGiRqSl4IR2MvpA6zgv7suStpIOiHof1dTXvl5cqAr16IXiem9891nvNTsPzeqc3gWUfSet
PWofi+Dmb21+aRMl85K/e6Ntg+xh8rePHKL6kKb8kCj3osFw5baRL3kdms2v35zWSH+8ym3s4j7u
Gug/zItE7JA4UEenrwVroGS3Uroj7jXENAzO+rGQP35t7/F1H3vvFgx6xPOgTrKFvHep3Lq9hHRw
s16HkOLk/ASr3M9o+vCPYieQ6ugQhhwQv7fBUwhuFL3XUOBlK2F/abNRM+CE8KNC6xoNa/6hfdHH
9C1n/UvsVQMMmzxxVDr8pN/aLsK3A5wxw/lhWqN7pijTzvp4RNt8XaJM49uQhEWLql+CB8sQxvDD
rJoEMINKwXiC/2q+9f5qOmeT5DhAk3gRK4reRRD3uCTViDNJjglORWlReK/tiIbKGu/sRbum6KPk
TqDvnyAmzlGVbkUNRmHov83XL5AvjOplHr2vAYgusHL3BuI/f2j3/MX57T9gY7JNQVvnt/5AG/rp
jaCRu1P/zI6LtAPej0mkOOPlmcEojL1TBghFvJKU+Zh5OxZsQnc/BwD/8yxeUeyqbxAHNh/esem8
DP8+VP3ZRY5DnCsn7IxG5TWJXkjh3+WkQ8E7vxC7RZEi+/5LW93nAfvsjcPt61OmcP4wSb6ELr2o
y8ascbCdrPV5iUcWmjVNkN7g6z0RSunbVkNVnL0MA0ldHjExZr6/Wj0u5OwpPF7qjwjkjUyIUL+E
H4GeITlyOkw5LXyDsoftiTKKexZtu7SFx9V9CG7VFTIB87ddKCPeb7T5lEyKjAfE2X3Gc45cOu9z
3Mi5YryzS4rC2+wfOA8Wx7hr7gc2/yVchAOPDpaiTB8pDv5FCuZRnHqMV8ktP8MYYK/UFn2bcRuH
eidI08Me0z34U6oV+y8DAXcIU2LundidP1YILD6PhsU0ZFo+PnCBxm3m6bd0/lIXMstRtDhVzsy9
TktO7y4SFJ6zYxYyiMSxihgFUCyp3KnNbBoetjuqU2jA94zZk80jJ3QJdk3Kt+3wbD7bLBuFo09F
SzLcCQPiczW7TFofRq8KTo2wbbYpyh/5a1KujwiAmJU8GTgoevjrU8PGOJ921XFvDGLCacQ886l1
tg33ZfUx/T3py9r7QJG5HDXzTczmC4J/S3XKxHJ60AGuZAb22mrVMGbwP7RuL4UgfNQv8HX8I2F6
xnNI8XVmunyNT2GFZWmLgG79foqaH9wgeE0zOw311TxLOcXUqGQcBMkWZ8sPTPgPdjsD2HgHWFJW
K5XLrYaPAAaOt5CF79/z6YNR/tDglqj78U6sNFA0YKrqvGO8XyijqkQb7dBtUUpQUDPqoMUa7Qfq
CH5MyOHbzmcvTNTRuZv3X/yCyh9LFuLcOX19rIMaWutp/hSV2U5FLaTuP3B8VfhcfNzgAUmOulre
FjHRDMlViY0cI6j3zWb9Mg/kUkB4+Zvc4L6hMX+UDUXtwXtsWUew8aM2puGDqjCt2W40tv/tngBF
4UjdvebVGu3of28HAw9u2W3YvWfsxjamE9aop7G79TlNQyY8paZxOlPqNCxt/IBtDr95GI+OJsWL
T28ow+d7VovNwc0lJ+0xvlh71HUPbfHiOYCcFJ14WtWZWrPvGrPx8apjcYe33wJdnjyPdUS4+pJj
kQYVTR5b3LT0Y5I8NW17n5Iud8IUGWDnu9feo6/jlmtDGodoSx3V0cIRufdSISTuwxpXzKDmR9UG
WBIlbTg+QQKGiWSHs3ZHmwFGPxiFsV0lPBq15kNe5jMIqM7lGPwYA3JGzMTTsJuHrgu1ScjfmAjS
63MxOXm07WGc/HbGs2XQ8o9BVWnk+9arrz3ArQ6KnCiCUTGwdrZa+NsKCwDy06cQo2O6dI4Me9um
kIBaxFd23dfEGGv23QNlo9e3acX+6HNuZfNl9ybvVu3JS/yRiUvnEG+5Q/doNOJjMFjAG4NLdCg+
PaLpDx+n5m98IWws2pWJb9gUy/gaOjo/b9m0Ui52OZT61MNgDsDvyFJ0EViQTmCT0siUjiOOjaNW
uyqJrOGC2qgGMXH5WKND4LVO/gtPYuxBGIdhB7ht2hC8L+nHItUbsIFLcl5eMVvQhMt+24CbnOHd
P+jmuUVtXDVVSIJddhrgvUTmGQ2PX5/nxwUMGKY0/BEwhgKIm/Je4SaBiuFDhvIe5B4ilHpDryPe
6DcwXcEq7uiKBB36rXkVgDkiYJRjmI4P1QAvbKg1T/edUEGB8KKyEOE0z3795E4yaRcYkVNA7bIZ
g+VdOXMvLnCJveXM8Wxt9G/btEv6+jXYtNZyvCDfxcUAt50Uy9CQSc5or8KzE+iCt4BU31Pdpv+g
PBhpW6+BlN5sA1XE0IGLh950ZVrWRY4q5Dq7L1eCi3K3Jwo14vXLv205MLgKF8h+SHx6ZelUfi3z
xM7J8sZBUH05z/QQ0/+UVkC8xDdYFn0RgS1PHbUI9gvJCOxaN+GD99DU949x/2w8b96gkd9P9ge4
4mq9W+NqONk10vrr424hVNXtQasHfJP5I+yeHBkW2Am8whHj2uEMmL0LrU4rh9k2GW1BtWByPqej
05kzunFKt2wi8ZZRUPcZ7iP4pPOuIwFaY7iBlVsZ/X5wfni3vXWBmrG8wSbr8cgyDfT2TKIH5qi7
bALejtlGP2iB5mwhXyp4rbtsEKBY4TKyHf0CbaF8/404aA4Wxst6aOVDE+H8JWXb2nJSgWiRLdVV
R8hdwOahAxnDict7gR8M/aNYf0BUpNOiRIHxT4AW2+J2Akn+av/VwxS4TU/GUvR8V6OGC3h1yrd6
gR5h15SY7GVHurTulTRqgD0oQ7Nj/NfD0Ma6NHY4OkiDeud/MGvoSND+By7qBHKwfebTJuYR7Kxf
nYOLI36/csMHpQk4XhOpgnka22OXbkb8vkJOcHdUse1iHEDTGMLHA51ns6Kk7gOb9IH9wG5OwGp3
mBFw/DFrZbev9WEsPE69QFYfQJu1k2dTTc7TZMsnOYMMsBLW9vaUcGNtaOsw9osvNirYlqv5ZJLA
smKnY4eA0IqgKfA8+io2QLZ5i0FDgh2goNyPd5KQ7yaFwtVGhioCJoAbWwwsxCsI5gNWVJWO1q/Q
JwO6E/YCQFc+JBZYMoXFOEQtZT77IZeGsJwHkh6sPAO8yXRJPCAEyzn5v5JIDxtNr9FkwRDcgJyG
9CoVK9+LPiTPutKIHcO3KMEO4qCx+/oDY9fTJpj7PHZ0U2deDDG/62IwzznrpBe6JOZ7DrkK5Bv1
VoGI6ZyfvZlD+idonaHdkm/uDYIXdklVcVu9zLNEY2l30NwMURsSRWoKWL1e8KJAZXDeTwQ657Lz
5Qveju7NhSaJMq1y+OVsSZD7zQI7JiYLreymT14zBiJIp1AQKczNuRBoUmRn2Id6fgWk1LtWZ/Ua
MoB+MD1Oh7ae70MiXTKM7YDBbTyqHyPsi51jkMIyj9raKUYfKgIKRA6MJAEch+o+DDySKPmxyCGn
eqdiXX7ECNgZzDbft7pJz9hFoTvB3Ikkmfyd9Pgw+6YF+NiLRQVz03e1OkFuxaO2hkkzBjEGeBrZ
Byvph+tuAH2fRvisYiXuJXbTrgpGtUvFURwGcpV1NvqYgR30TsQghN91L0zd28vcAsZFsaxo0zXT
eWHP/BfJcsYdEkacOlG4vEHTyLIheKt6D6qRk0GnDHKa979IlMcMe+euhZ968cnw06QTF6D3aEdp
qVZ/rgISLASnEl87zGwc8D/LNBE7ENjGXVjic34iYgzNAty1twNQ7hEAPP3gb4lc3S3dlCLSMRvq
3jvg342zIuWqBIXeHnIV6wTlObwyJYyr7Qo7Gkrki+oQI22aVYz9SLQz0/SOdynQZ4v1ubOveryB
ypY5h5Ujsug0JfK7kzqVmTlvKw/EYhRXOejIyENgXEliMCk6yvKLuPg+PqDVfUTvlJueMt1rKeah
40C1c67B3eChLuFhlKiQTYZpK684ic94ASEjLxR7yfAIZBuVrFNAvBBtajMJAtIGSr5UZn6cCEsz
WIoG4pJM7NtQ6BSFyBkBKq4qIjRmaqxs/OBpVbKiTqMgO7W44s4g5rJArZtO6QStDZd/OTRfkJah
hpongu5wEGRkZnQt3R59gtFWSgHzz7kpeNVqsU+5q/wCBeCAqFTm1BDjIcAbuIvIrgpTQzJulLMs
KHO/OeBX9CGeGZECGuoGatM3iUGwO38M3O7R7oMw6/vh1W/OweLGnQYyOe9c3M7OxroDsYFjd3qi
lRQaPD0VXZawkBpvKmlInNJ8dpnWUF6NE3w3VaVFnfI2hmD4+5OOb/jNx3dErmG5yE0zS3EJ/dPk
vi1WJxxKUXuIGPzOX38RwdQ4Qic5OFQN4FGMwfR6SWEEFHMRsV+L8fMOpIrayqOYwOPE2usjZKQe
WiyCa57aGjSLpAxYQmS0ogBF9drCSV0P9tOcLfzJAK63em4D82mZeq74RLxiJQBZJZdn43B3mM4s
uHktO0Lk+zaYJqiSQAXb+Kylm9tcc5zghWI2wyHhu1PTzk+NebTG6cvbfBRz17ZX3Zhn1iG9FXcp
XFzA2L5qLnHDkIBYqwwqv+G1gKbZ050uwkEjYBwDZ4Pzok/J2PB1biXPKL+SC/plJgSnakz9saU7
QXY2w5QbKcfkzKHgIYaX3VL/rdg3itL+sWTaZy3CfXi9PLr/sypmR8wZ+VDOzzExDLnYbyw0nfQn
4mdwzBO4JC4tXQxWu/QhVLc+/fVbp0U4OvhSbRw4eu9/ERQ/YmYwferr8fTo1wgCrPSjImOOPhWw
3ovyS6acUYtrdKvEUGWe8ADA26gMLkUgnxLpUVYL6fRL+8Ob0eGV/MXQp60VjeWyKDp5G9H7wz8B
6L3D7GAShrM38BdSzxR8a+ZIzNgwBWysu3L7jvDcpQYcqiamo2crs+5s2g5/WJpFF7M+WK1DbXmb
LT/6G06x8ch6PgcQ63ZyXf4dsZweOwpMdts5cnhK7XzH6i3V4m3krDsPVK3Ox0wHApyXTX5bA4Mc
lU1fBtCSp6bYBd/t8kSCKCv5knEmYc/Jf+m1dUIC8GkAlmEuw//Ra/PUb/YXk+VpDUjHk+1gp7Mv
w3NKFRPBXytj5o+Xwd/o+CnJUNwha+XDu2T85YYoFxiLMDS7k9CgdSVT5eIMcxT7cvq1vIzz+hLv
bTM7jZaN6Wm0M99ACPzqLDoGzkO1nrqvuDOjUfix43BooHALGaGPLyJfIo59n0QAtMUB0wsqbC4m
Fgd6m5NoZ6Rv0BGtq8N6pxATO5DM4XjhLroflSymSiPrZ54g+xyGX6pmrV9LtlgxsApZTDjts/Sz
5ZDr3U1OTtDXiIHZa9Sd7EXsPkqM1Ip/4p7yAmJAavn+nHF4jgA+E0Kn/eyr1VIbS/wzZ0vuZQ+X
LnxSmFEhVOEr4MpGcA9uPeDDol56IVHHOogho3tXO0j0LEiH5STPzeJo83Dtk+sYP9HsT0dVfHsm
Vnyjgx+QuzFw/tYYFbD6iLlxHAZ1wfnCzlIMXPzSUU8WpnLnNjcF2hZTDLJ6H+Zas93fnfmyQTlJ
CcMkdM1azwMMmwo2iOwanDWWDrTCPnlRiMakL4sOK7Oqjbn7VnIMoFCodfRogCB2H+a56C0dB1+J
DCsIKA9lOhGN2rbdpBFHq6ZOPMROmF/AfuDwYgc64SIBOMjgk89HcyTbhRx11EkMpPVoCB4dsb99
pk4sWgHLWTr9zbIujmOCOdWO/0dGXEqtxlP1gYpqYg1AZvVc216Asbfv5fo32x4ssHutx8xJh+0G
mUookZA+JgijufS9Wq1eeI2U9ivmaWKs/NUmNxPRMvibcGH/1HBcpiR5upM86HB3SKWgVFo2ZslE
zqhgYAWYMbWNLmu5LcESBTkYf25jH2wtm/SwwPEMwxnghEUOYCL7J+QU+JE6XmQmqXTnm9oagYZD
r6a/3nbDdQNXT9752ie6j0Y1eQT2G+qhfiYNaDmctWnNbe8t30HGtVBYFeauf2y7v3OGHaCCXWkS
5NvZm+/a6ZQkX9JM93Qk/s2+flkJZTUnguqXQ4bB+5C36ohrSlCDeB8NWB49daDwBfM6PapJOUom
R8TWeAzzCDJIYwvIeLxMnGx/nplhvMiLsfUhxwVff16eQxDlpAEcsFsxBJmvoj1MamI8vJ6SpfrV
qkPxZAyFDQMthB68t8Up4w8TJJ4oqGu1vk16DVKWGnjMpn/3u2vwBNFjMvNmW2JEXI7Pb/yHU2OK
PTz4r3VEeIPqGgcD1b9iSdNlSm8ZuHAsNgILSupP6tzznrGhpMSN42dnZJgEV7KCCMVudvX03teI
1wqeC+UpcmU2zCyv2PEoKyP2Bpwk2m4gwTooeCkms9aJBcc9eNLB2G3bRu6Por7Y28gvOXLFk+iB
f7IlmiKONF6FfYyJf034weOWxwV+Qc9EJQ2x8MRCLW3zTa2doRK+akSMSP2VD/FC4u+U3nwiakEs
BGWl/6anqMU/AfyM5c84wLCkiZ6aSwIVEOqp1FvQGI/Fb8nzoF6DrM8QXRbWmQ+ElERGBLRsf2k7
lCJ/gRC4NeIJc6aaaBiOsyS6kWrguyVxBSrkjIgbtlHGmtI4nMP3hwXcghCpfnwaGDLlGszOTQRb
4l40xuV0QatP2QhAJEq0w1nbrp8oigo8UCI6zYHuSF5e3uDRaOuDLc6dKrtkEDS/lKxmDQ6sViZa
3ruKKckO0YRa3jiRo78y7vYiuMwSO8BrWrDvgEKwu5R4upJT2yCayKUJvWMp1SF5LGVDxmEmw8Qt
WzaNv/QMSpU9S6hMsSeRczOnK+QR533Z14WyQuvTMYkF+45pYEhWn7B4xWgpQChPic7HmVO7ezun
TRz1GcF1mFdk+CDXp6pD2D7paj1wBR6qSqUuxy1ZZOagUYDpf/dsTNmxfHC2/igVeAV1yin/cpyw
AgkyYB5vERHK1cr2CSl6s1r9biLaovsW+3aKCwg2Vy3l9OQ2FRnChRb+Mm8jiOi5skA+XN5Zsbte
WFxBN+EmFawwT4TWrLPBpvFAJgwlngDvAlsiaNx3R0JBor29zK5joqzEcZH7LG09+4HkpSsy4rz5
18U/Uxh+KaUTxBI6JDWifSpuD4NcD65S28i+Zw2Ta6yJrhwbZp0KDeg8oZqmCJWSMg1aurggI1BJ
5/6mYktxXi0OzPvYwVouxRvnYHw/6kNWD8siY08QT7GsNNrUkCV8YrGpoqHhDKfByMRpRQI2qfsL
mjmKy401xbW9P0LFSWFMWKz6pvEmc7fJUivpyIdGTXASGAIVwN7NysRRe8Fd37Bq6U4fgvYzglC7
szkNU4akSx7KzWGJlym3pQZ0UunHNo8lr/6MmGfC8cMOwmuO53uvlriA6k3RjwsrLb4lVjOw0b8J
CAOxhxRVArnArKjRkkjtiXfSwZxPlh/2B5Zalucf0xtSj/fbdo3HHlGoYhrKqBJvg1xXfPoKLqoK
k2SJR1ltlOit8Ppjy2Eb6hLbLVw9ufDBn4YhvruAyFjfyALEnERGGVl2I9Dop0snfuBVUqr8TDZw
mWl/tROrBN+KIsh5MPhQMiFvlPp158whch0rDba6LKB9+DWWey/6XXRQGiytVITIcKZY8PgV5MFA
g+FVjdkMBsDJWIsAo+PlHP9p2BvscyMFxbhxeRhwFImr5HRS3DuhE+xvko7Qf3OBXvZjKl1Eir8D
QaVI01ZPk8GsC58C9LdBDCT8G4aRfidBiEk8DfsM0IF11iSSkC8dizynh+E/3Hcf8VvdEK1vXzzw
mYrCP9IbaY8hIgADgkpds56rHufIBz4NC5mKjmvLm2xqrVVUp3W/Uqc345PGoiGDGQ4xR0bajS6f
yhhSTLiLfR4aNC4vF7HmQpksXovwYGgwFbbgnFsqjokPkUIcIRAgucdCmvv0l1p/XmOp5TNceS0W
/rNkmo1oq1j5YT+f8QKeQh5pJ50aqCD9xdMPP9b1ZC5cuEeh0bqzC5fxW583zBtZ1opRjjf9kngl
kDz1NuCUkTace77qa5+Ghn/kTi9xIlFP0zgVl0uCFitW5B+xfhaLyz//Ma3H6aa0VlMWFWIdeMt+
yKzWsKxKd06jFgYZx4CRM4rSaa8HY8WIP4qK3Arv9hUjWmx8n6vSsRwJKItb4YrWlV9FOX/UGLpd
c6zhESJmZvThSbisl++C+w++UidVpZIoEQuic0xKtcvRgwj8mbDOMUBLBzppF7wp21bELuY487ih
gd3MShWJopXuA9hO8eFk/x1+571+7nPOLoOSyvOQBRShkvjx5JghXpY1vwFmSjFRsDGmlWMxv99U
suKIp+g+tNhyyB3XlvdQHNToYS1jEUK7gcG0WIxrat/YZdKLi3KYVlPLYPynASprPHEpH7sasfk/
C7TDrZrvtmyPM1JW+cU7zUHN75jpN6aAyLK91wI5ei2dZZeq5WoxlXzPhkb6k+uM/fJxjIWjn541
tbGICTmMO4Ek2R1MdlCjZ4GAa/UbSWgcE4mwp2Z62d+Zk8qINEYqyAA+zbKlJBgHyy8wrrQVUsQa
aXXX8EvFHUpX+sxoh0OupWy3UoTfgeZqa7+zHjwmaDLJ7BAJnN/BByJHO4lAsYWGpydpBvKarLbp
KujEg2iZ7SIrvZsxPAXaPhmVqzw6aXTmwU+5KjxzwG171jiU4KYzvYMigXNwXxtqlBMLRWGUB0eD
bZfta+NwrjtpYwJUJzLJuz/1nRRjPEo07lyHH9E28JfeZntgfUh6gmvwbqmQUewNwxCdckMrQ+qN
k4nynloj4DA1gSMTmtlA5jeAZZuesULn96ZRxl+6O/vwCSkhlxwhuKMgvfX9nutzEJYU/eE5uG/E
cHjuUGfVOEipMaFaA7eIntaP63Wb8pjv0AvG1W5616GS8Ogjvc329nPR0t/WmdRIpOjsAmwDsbX3
YUSTnxZeYOqwsGm1f9M07aoqDxUWYZikUuz6B7JWMIcSHs09Mvg304Nnwc6UcU0fag/EgQYE//Ag
ot2rzpP9WLKhqt1MsJP/GZI+1eF+LGav1fJkMyLRxLkAGky7iywRJ1HkLsxmf+2kbRrMQwWBgC2M
72w00JjEMHMlrvqo+7Mh+z163UtYZ5fJ0YcM8UAR2R/352bjQzdUR6+5966BS6xNq2XM4b2964s+
cHotAGQHFAaDw0tFk1H3wusnQX8EF7OJ5JStyoIZANM/eG5It3+1jZM5hPD1TV4cLa+oPJCyhe/q
mPor2jHs5pGhQzk5zALIBQOdS/pUR9xotGk0tD4P/U+7zmELf+9msdwJMZb73qJAwjC95BcpyztW
fi3/h/fRZOBG0mh18DxRaN7cnrrnQJvbvZt7acgAY6D94nJbTwACG7RdpGV+3UNHG3xJZbcHQ1zl
0DpGBLWsJu2AU5LBBBQSBCNytqLsgzpLHiuxS04CswgVYDRPS3zHaajRBF7eLqogxVg3OX8/DZNR
i/gZFigWmAbgcOsfdgb2X3Lgf2gjXgBfiGvIJDAx7WlQiBS1lH1BMBn0wfjhfWNzJAUgjkfXBesB
333cdOYSmUw7thT0WpnSbi+jormlB8paPMb0sMxiBnTRbZJ8HWoeSvaiIGKK+nWv6ASvfeGtDjRq
afzOSSzOLwILz5FhtZy+0cH2QPPwpe448P7uP51vh1YSey/WN6sFcDA9kOYKOE+rQjnQ157JcjdC
Bvtj9bG64JlHEesXg32r6tuK/0NqsyMeHbSMD2Fe+2YD4/Cen51AFczGtIspVfT70XThJGpcTB6X
lrqjru+Z7Suf+wNzQaNQuulfGV+x31MEbTsoOr1JUkY2Nzb35skgyHEK1g6g1/ixrifKSWZIBQbt
nBMSzYNFZcGb+tKC9Te/d3wbFm/Ei7iRg7OzoeyljuScesUHPfoOiOMZgVG3tYgmNztuNjBoVM4X
EC+teDERIGxcUCYIlGrUkHnBFVdN3YkAsTfS8GFEyrTmalypk/Uo+6wv5o5fztB0oKYR4AyPlNSH
n6vBDGNoHNgN/U5t4uyZMPfi3XC1pB+spOKtVn+Sud1TAkDlUCK0Y8ePUk/SxRR0okDS4obbp7TH
H6nIKedxhve8gEqXFvPI9kEJNQxZqZywQH+gmOz8jupAIVWKaa1ZqRz/LRBfJUXeMGlGQL0dbX83
3lReNCKCjr/aPNR0OjJUfEr67Yca9XahfuUwQVfFAtJNztAoL7e0bjQ+142cNpiTIsem3di1QVHS
e9jz76okBFPjC3GJ5mZnggqa3k/i5GjZFnLs9fwlA7+Szffl3abSWwD1ARIiPx0Gyoi+B86dj0ZC
VLprmD0Kc1REd0k3IFSK7hEMfD3U152M8cu232R2/WY6sr7akBNG/SkirsT29luez4tP+jqequ8N
HyMKvJuZ63SbsFyJ2j3JZNQDBaLSdwN9vf7yTvBpbtbX/qrrapMgF2KdKBGgzD5kEhM1OxY49S4D
zdZ6S7QEegA0cWQgh6Ljr7whv0WF8dqmpCckU5ugmX7bDWyA0PpM0VB7gGNiZRSv1x3mtLQU0Zer
MuQNmEdjx2TBtTgkwlBFWaoxYsoRe0TfsM/mylMPX/ZsT7aQK7kQYEqMO/yCxeTJxGC9RZIEtedU
CEHnDWDCkIQzd++9RqCmzLINXmP3UxL/tO9Ln6z5cCILn7cJL3kEYtchsSG0Lkypex6PMv3RyWHh
B3shn2D5iFHSnw6lkYHIPN2feMnzW0idTJiOBoHsS/kETK2ECcE7EXCA6e+c+x4UOgp3GzpYw5Hv
hhqRX49T5YtptbyC0E20cD0YN7Ab+PA9qFwaRHkXNzpAoaJ4OGA5yyswH/vwXcjDbALsxEgVhzsD
rok6jG9sX2QlDG16JlDQn96q1bxhTpikXALd5gN5sj1H9HCMe5ZszpA7IFE0xejDA7TdFbCXjEZc
Quj5MujPiw9TjQufY2hkNwr1jy3NzsUe+BbExSkWOMQdptZxQ/IcG2brarC4WewWdREFmBgboCtx
L5QwoC4nv9BhALBgrfaNJpKVRHsq+PGF6GEqasfMzhZmG1KYZIINNHi0ROvDiqdHSMsHpuIGr4qC
oouimFkXRTgGZggG1Y9nRu+jzhc8+DmaaiFddw1AFE1G4UAd2Xe9SqW3wv83GAKUMLxDas9MnGti
Zg94CDGfR7GBzMM/XVEXeWW/uB/0ifwgKO7LL+D6Vury+w+Rnas/hmbov5iH0zXjeDFjVwF/uPgf
ABfsISpuBdOagZQj6iQ/OJLZAl5NucDMpW2VN3N3dYBRvf6HMxNHdQAlhirznuqRAXp6uD2hEpxo
uqEusSWRBrwSs8YLDEmtblvFfcDosbttDzQet8P6SrMFIvRTDyOQCMwDC5DwA1VcXA3t3m/UXoAh
aNcE62hFca/J0XjACQbrZss6Bla7Yf3H0pk1qYotUfgXESGDIq/MiIgiji9GYXmcBwRE/fX3y+ob
J+7t09WWIuydO3PlWisZ3xxVYH6n5XUQYW8ebbXfcU+nf9JQHAHTvUJye0/q+JtfT9+/kARqtPqA
T/Qu6M840XFyNezsv9Y3LirAJjrtJPs0fS1sVYrPzRjOL0US1WHeEliOXw43ZOwLFhFTE3o8pY4c
YGAHKK0BgEjW3kwMcM74BAZ5qnlFXxZA+v0rcoCl9iFxVHmGidh8z2MnhM9kn9YwtSbzO+gy0az1
WC9Hu6XK6dO/MHimZCfL5LtJr3R7NTdRl3IM2hEl5JOljlSe3DGr4x3pCIDOhQNKtakqsEYOhA6i
gmIkH9YYD98vBELIqd1oDgFPgG90ZafCYaa9S+t/zSh3zjgKKAPPsIXhUjtm2RHmRpvhYE+5RDqu
RTQKOGzdY8BHGXAd/pkciD+W3funzTs/kqHQrHLPwRZYQXajgK/N7tC3/Ry09YZCl+8YWcwvhN3N
SZdlVM3Mgmcz0Jrzgdu+zP4NKYYqp6ajA0ZXzgR93ZXQABjhwhQCKhiMhCzI58gkwVltrGUeYc+V
8gOaQXLmUa/PMQ68TFwwPKYlBuZfGfRGsOF5p2xmgmf8rF5zoc+aa2U+pkwCJqH9cxzY0SJYYQKw
Bz5dwpjq+BYadSqHmW55NE6xTgPVVaHhCXHUGA6QLBlLAo6ZvCccsaa3gT9uQ1uEA9swS1Kq/j6Y
tuEqjvnw7pgbUVMLzmV+XYBrsp83jqpPCcU0TQKsITmsebyZPtqe9wyDDEn1iK8P32doMBPB3PUD
MRTfVV/AbmxBM3LlCqWBtW+N7sEZRPSY0bblg8SVkzqZ+za+EnsQV+14rtLva5PoLU1MwIndhqGY
t1VK0ZxpaMn3NvAfaZVg55B6capkibtZpDPmi9YpTeCfde9HsXsQTyWLnm8cd3DeYmMFGwovRmIR
/frBSQNOOGNAHprPIAdbsQ+QerHfxPTR4llJDDjUDj4FfGMKZR9G+CukN+6OsUybTQce8dtyei6q
t/F5JsQYQBPaz+QMEn07Pbs3v4Z63yalpzl3FMIIu4YziOSCviY1aC9SKkCMEJhnD2FR+NQXd006
u9GgD8OuvGJ1MSF/w47d6e2eLR1FNQZd4zLG2fjBevl5odE2KQ+8IYZ47DijjfKN4eqsAcU5752H
wk6skpQokt4zOTGW8XusEwBomMiV0GemEPNFwhMT0OGJDQSJLYGLdb/j4LIBqeOXHChJ9AMjL3kP
YNUqsFQ8I/DFzRrmavKzhr3DrVK+/JPig8ZBx7mMC/H3p6/BruAPDuvRUsTSyQWh6eHEfaJ7eWht
mu1JTAImZBbB3n6ZOiBGbpz/4N0fZh+g2yG814QSyBGmXxylYaIuruAEPYakvKTBhOWcB1mBu9SO
zqHmwegNjK4rFnHdXrCZk8uQaq9f9LAzxWPR0C4OQdIFas66nlTsh3gEt1qwFHUYYbHhXWy4EBUa
pEKy0MuWnm6QieefIH8sx/nPEAAyAOqCQfAYU85EavwmGOed3cWtZnfnSoiA4AMhncUDP354dAjf
uR5fNAeYhJ8Lq68y7BzUMEDM66FbsxwhSnCfSeG+ES8mxMGmsDJj1TWB+bAR+8E7z+ZXuL3RdcLx
fxYMjkC4M1DKnhiYwz5ZfVmzNGrhvK8GbV47WPgFtL+y/D6hje1Qe/kcW0OomOYAwz6meIyFi5XT
LjiGhF3gIYBiXCrygse4A8nLtswDG9pjSu/LNAdMhNKV9gZ+dEqzGjQPKiB3iEFndiBoIf8Rgklu
PV2IHrlP2Bt62pBZrTsbVhSTC2Ss4ZqqQMIIm5sOYMbe91P4iGQOCqPbcFaxYaXVEdUQLwMYvXPK
HRlaBuZNQ5AE6ObefJunwimLGGhhZ75fJORGax/6jkBzmK+ymJIjSkiIRdx3OX/IVylRtuv1ExIz
O4HWWu93F8GLqce0oiRRxk8wSTmRpGYE7JMuPKd34SaujpJsTiFAXsNob2fjZmNztpNozR3H3O1k
2uN2SduTMHV9UU9U6+7i4J451enKEgbXiRaQTRle4VcAxX03E80oqV0EgYuAigdwLqdmO+IT9pOs
Yg4yUFQeQSUIOPPpiQC0HvwMCj6DNufo2jm0uEU+NjxsXikPbtRqvi+zVnaZOtoxH0ghocuMUyDQ
WLkMAr+TAOjALoEiQJOIA/70VyYOLtRif+SOv6wRvnoUtnZsJIhPBAag+GV5ZixSfHKZZif55N0J
vsHHtyNmhAH9AVguU2Ce/CPuMkdWuOQCdyAb21/2Z+6Sr/GOyKnZAbppU3cziMGH07VsnfgX837o
n1JX0s9bE7bXRUlPRy0oDyF+Dpmzl/V/s8hk0BPVig3rn5wcVcW/35Dc32WkCp66SFNQnItSkeYb
GZZcA7c4M9nZcIuD28/QvoXZjnvNfDNjwOlwH1DIgj1f4SuCLj45ERSnZvkHpmMjt1+tKnelBGhr
WKhowhlALSnIydW5o45YQB8cgj2rZ0o/n04JRb2z7iRLK5+7cLcBgmAaUGnKDEf09hdSbWIQ952W
nPeSdE/eae8oSszAa7/4o32A/PytXdSQgrjH+gaBilMbZJS0P7zH38Vwcj+nkBvvkzzCyAeYN1PX
QytRJqsOwhq0bKhP+HZfHOuW3mIf7F/wK8kpeSaBNJ/pheNsTHtg5Q0U0MsRtGnSh8Yfn1tA0WfY
V6JdjwT0vsyy05Q7eUj9mokm75A8lwPNu6AqdZ5x1QJfB7QqOH7osJE4EyeILq3/dlYVzujIdZ3L
P2ZZ5R1g8cWwnnvPEV6aIi0zlg3FglNBMp4CBjNhElKKc28S9RlbH3ZBp3VM8q2YJUP/3HkV+0FX
pqIIuSMyb1G+77oc3Sw6r1ucaiYMQbYmKVqTu+wNrsyz9OhDrnpDThi9wlcBpPNRQOrp01fOPXm+
IPS2xGWWJrfywWmN4Rbf5bh3IONVn6ALAk/WB6VDPgS3IzgEGkS90Q0PgTsj4QdPyzdRyKO6fGES
MuhpfvcZbM7B+Z2QGTWwWavgkmpnnvuZYSK0fYwZT7/7xQfl7jQ8f9yBjHOwgfKEMhFrg9bTm/jG
X0iDywFPugNapExaJsb0adea2vimTHrOTXffXx9fr+Jo2qdmyquYYUkPyf++nP7eKQ+LF83I06AH
5msfqaV/97j3c/DrvnF2C7MDDxx7dafKnr2oZt5HP7tc07pdPvq/3+eqLePT2edTevegRLr89Ixd
8UFl6tUMnjQoY/T3mBddPzCW4WTjEJl9QCw3DHg5JlcrBsO9IaXp4Q817c/3HY9/++7H/OVuOX1G
Diuj897vvLIOhLd9XPbjiuYtzv/R+tHzNBz/HtCRsKYnPj/dbhuXl2mlTSz7NJZpQVC0l58JPFJ2
+y6SfjBYGGS3ergmBDDwJeGwTtmIDEkJhUStUAFcKUs4ERQancSAgvMa9P13TEzL4HlRDiM5J1ab
i5bd+4ykuEgATx8YzwD8nqBXriXK/IXFPIpMYsMf3kedIPwC0qF/5tYE8+V/IBNQmoTTENfDl0v5
B7g0j/Hpw+FOuJoJtP1HnvZ/OHwp38mrMhp/n99xB7CfPAFnTTkChWB877nHGO4FzxIGvnBkC6zg
oDsVN/9TwpwzPNbHu59g4268ebCB1Qw+yPvL6vf2e9z7Zi1N6D7o3QPhiRVQ7PIGlq02gbJda8/f
m5KeGbIb6vvicQg6Fsti83Wat3ut6UEGhxVstKRfzk/VA7NuFHfmUoHLieFUUuqrfg/Tuiri8ddU
E4Q8PPZOw+o+/jyLpUk6qhAe/AeMM7TGzLEIIetMKOETwt2yOz2i6pApGBq04RoQDMU0gnXTQ1Pz
KeAbr9AK06f+hW1FJSlAQvFKb35/DhjazMFHNLv699rScFgzwQW15hwRk5Mw/5Mi+OuRpjICVGic
Gqq1oPP06akjsWFOxz/hF98/5AAcUxBUaEDSEKEMKZoJ5SC9ZVCSWQGRPs1wO2OlwjLE3IrCXxIO
JrLJIId+Be+BHIe6CAJTTt65I+xsNyQF1p2HqL78vUSd6JL6eLI6t4LsjLjFjKka2tS1HPJAu36a
0CNp5z4+dsClFvnldxHdXoTafqTdZxr0YgF2DylV4vrkGojJieYWPQYpSwjThPjGfWBZQBx1VA4z
6iVGMT78Sy/t1van9SgDOrMCil+zfvcpv11lwUyr0Z41wzdNDzfmVcAdDzQnPcc3yCVfSBz0DlNY
6euk/3Pzr2sAKtWk2COvp6LK39PuQsilJ5g5/FL6mNaoNe2a1LYq45KEmEXLRGHoHjJ8naZF2vvX
BfJPZGRHAvMIhBS89Dw5TXm7O8f/Z5SAzdE4OFDu0fMvS+J/M+MmHXDbsR97Eq4SssMXTOLVBDQj
aUwCHncRTBHX1Q5l5bi4j2g7oXvbBIcNuvfhcx+b52Erzsjh5+oeIX+KCiympO1l7WNc63ATcZJC
vmLRupERnU+YFyhXhESdKxlDy5zUx35MejlmSXKorek+iDT4Hn87/onZM3sXk/Z/YK7LpYqSIH/j
vDE35q/omsF3Orgn8kaZowQhMNWndyaZsjQHQjBuHXUKeP2vjX83zh3iN85tYDWIUP5Af2pK1va2
83BKtCHBSXC8j5OwuRoFkY1py4SNJRgXDSGMWOCbLD8DGK0LaYFBQnE6gqp1fcWKeg41K8mM1NYt
VrV2UdzGDWDB6KW56+UG1y1SL8n+kj2Xl0hPGsZ3rkKIXiqpycX3EhD2Opn8i3+tkFQxuf/A0MJ1
k6kUPzjZgOfav/M5TN/Ok/S6RpiAwdDkI4rCye+ffEoa+iRMNP2htKgXytB1SrWIwwJjc8njljKY
ShRI9RCVEMg4maSF3sZHlsxG5ZegMq6TIvLfFCPsJBo3xEtWPUsMab/AEzLZHWdthjjsqRgp+iIA
tSIts64P2lH9GI/x80p/GB6pU78pjWkvQIRBAAD6+RIpEvMTGe3LnuNtC1QmZyG8rQvh/X5mJ2iL
8Idz+LdR4ScN1T5TEoCWfRniBZvxkt7/O3GYUg6ywhub0yVziTlWOh7J9JFpsMwx6bLVVXA96sSO
zO4kg7/CCtDj/IrzCNVegUQiR8vjW3EzK1oI9lIqkoqBJGd6QS/uE0TnEEDkH1sFCMfP+qssZyiB
gB5Z0PvlXfyckXN8FUCPFPJ5djZZ/dDzZV1obKuCZ5wBVuxYD9bWYlOy6qXQEdhjo/r3+/AIbCPw
WrWGn0BbClBmZ1X2rdgBb8jgDR5Eh22+iYLt2IMOg5O14NUwQLzjWoWYlVL+Zf0hmZjuIr9MBX5A
b/VDi+fC9C9wQIbZ/dEE6c5I95PFhohsImvy41EbUnlvXOMBCimiJEEWkzMnsncsRw3K22NSjejq
9ZNvpBucJv7DDO4GxDACScoRK9gqgRJQsIsDl3/wP/iYKQGJb9djuvUFl+HV7OMj4J6VNDSu/mvH
bA5cB4YBdjfVMf78LpSZkeJgc+szMscHOEK/KK7DPC9g5b405ViRTiYrRIqrA3ev60QRBQ0QzNtP
GNx3tBlREmXPOKKM4mXYhD9CPL8Zdu8Nd1YWwPXZAcSSwggVh+yCodiUSJTqR+SoLBUAGA7+CFIR
3yc7evauHoz///X+OOvND6+HnQTQZtiCV4lcorOG4O63QYoF3W8KK+yWdjcuxCOahbyN/nHJwUHj
qIKGGEfbI3CDSIA4EnSSV+py57ok6UEGxX5FPxQFT+iEIyAPLEKzC6NfSFD8ddJNEzIzMBiQDABW
n8e0LD1IpSTZdZwxwDxgKzbCRF1r/y60hpK4OyUpIrfPzwE3j9oYCIwNy7uhxvnLuvjK1GBAWYAW
Jhqov6CIBjCGXYfCimQe1ixykq/LBMb1cUT0Tjjan1RgEH3kCGKKXvLI19y4GuW6wiTbN7L2kUbh
BLxmwFXJODbD/YD6DCojUgf/NaZLMYAXNqNubtlN39F4SB0O60yjaXqCzUATp1eG1HMne3vAUxgt
No/oPvnL1MwwYggw5z87hlofzRjybfuvuWQsQveXQRFJ/x/dCi5OSjQO9Ciq1imQaQCtq2/LBAgv
WIDwsL7S5u3oYYEgjZ7yAKVPL4F/TmuO8Eh81+xUOmEMAqZMg3bjBcPjGCDYSIOxAdi636Hv6d+B
ApjhqUNtogbL2Wd/7YKuzfwpgnvFscdw8xOOEvmLgeE7FescGym7xW78E3TCYMB1hpPp9EuuSJtx
SUu+HyRsUKqvb4bTCRBTlD5/uZpPQllWOkWZFZKt6gWbULGD4EuxmBIBhGCbH3t0ym60EoBJYGe5
2e49AeBh9HqRgj7buy4wKs8Ggj9hZpdLoiWLG2Q19aVPLUlGnmUWe/Gw2IS3UCGcCrRCV+PpotBz
ywSzQ7fyKyIkOo6Gnj1Hq2cScd8yTouQZDrnQR3BIKL5qAXYE4f4nKEaJBXyjUDmVwOij95hHWJv
O2gDGKZhf1D+7LPPPyvtTXzr4tx7zE+9jDf/ztl59F2ehhhV58pQGV6LuxgNsCGCS1KGh+F3ZUye
LrNpA2OwD620w4C8a4SXXNhFo4nkyQIY0SRvXTPEJrj4nNwjHGadx5AqlJG4N4ojk/GRvaCBPHJx
e7g8I712DjJjHH/Kqc59p12C8k3jnxhMegldBd8MXvz2NzaZcSv6J1gDmHa4kLYgcO0ZOvL1eBp7
jqaT+wQZpdhz38zdxOr4X4MoeZ+pbouy4yhuX7grA9t6/2ZPLl/zmPprj2VC1qKJfiyGQu29m/gO
Do1Zk1w5wnXOR5Wm3MlXYzPeTyyndrR41Xd1Ms53+A45EAF2dVjCHPV0yiBSz8208yG/rpEeeaYb
vqlmcG8ZH//pkRYo9K1GTO30L6CJT1eNjvMOStuLFIin0AJsfgS9QPOOE8WjTGZue3/w4HS8TN/x
Pfh4bx8PSrrkUmbgvhpf1+9pzZdNYGDQsUU0StGpUypEaK5JuvfRTvAfXFpwvkA0y/4SkowKeIvU
hS9XD2sWEyIidixw15F8rB2c5xuuAcydBnqInge2/vgVPmOV7y9Tor8BhmDufsC6jRVgZEABVt5x
ArDHy22IfkyBhS8AMRKLCI55ldJCQhN8ZdoWnLD4r5yZaAUjP2CTuzWnZweAfPvmdLeILvSBGNXk
SEsJSpkLJzXsQqGU0woYm5/jkSfdzyCoPc4ZjZWhcLj1+a0976ziuXznnd8xwTDYB6uei6FRVFFj
nAcVzLobYDzX0g++7itWgYXuAXThGPr1oAWpbDykcbxPx5EEj4yeK7x659CYaBC0rsFWVooaXnwm
DjgW+xPcUYbfOgCrzLR1TV6j+09Rn91H9bAc9f9ZznnIlMyo8Y9wJSsqDTW2HHN2GN2jcvjBqokr
TO9Rw98Xj7l9HuPD4+sISHk9JOjRjdW7x2aZLNWxgjvTkLhD3iM4BTgD2OcA3urHrWdPiMjd5DsQ
pzXcwJwukZlIM5rCdHDM9OXPu7hv3waPwIyusA6Yy4XXQun2XE9HWAeo5mH2HfNZLt5Nrjgw0Bx3
Ov7HPeBpYAXXCI6xZ06+Aysx0mP0ZrqJ6Cn3/FGDGoxx0Phif73NC1oUrjxfMDGmKrD26FE17g+T
K/0VN4Q/AzxbZiu4vvxpec6Vv4/wX+AWNXw2OatrOaf0QDzh4ZEaiKz8xNMQnO3kbvWQ0Zwsrr1M
BlpQydJjZttQ42Mb1oFfTeuQhgtYELbdLIk9h6j8KrUmKGrlzrY/BpB4dndoutG1KeGQAbWQYLkb
PoX76owVO685gB38BjxezO3/OjsksQAvWIsTkBc/g4//8elt2osyqBjePO8Szy+84cvZgYBTOBPd
Kwp42lFsDIUlXXuLiu+EuTVVJjeoBCIgHXPGhEAe2NPLSkpjKOLXv/s0hquBhQ05HNTVEp8ki+/M
hwVIxrglIvypvB7flDYiCjHdnr99JIlO3k0vkcx4hBjtLhsIOBXMC4NPkI0L6MwvSlULCYq3AQx2
pUJr+eky1vwpxRqpJT13wHX+axncXCw0/c34HPTY8hqq8IfXnzJQAm6jqD8qzrwzt6olkJx4jgIG
b48JTaZx5V7mp3mLvSU1BEbCX3/v0YAHoHPzlLhOQz4KoPy6Rd6H7U0r4en98EQ6hAkUpdBDzqxn
psS2eE79LRGxSZp1WAsKb7lxt9Bh7DHPwNn1WbIkPBwwwx8G6e1qe3smB4SzSGj+ey3dOfbV4kx6
xifLiOTjf9/16xZymOCJZ8OXXk1FEiZrl9Es2x1hiuxHKo63MB7hx/AXqjcgYdmmKkoBeTOFVd6y
fq/uGPQDQyuY9fYPLHz++ubuCF7GrzGFjhoS9RifviG6M2gTTIkRgywtKTqRkn7BNHhLg18Si8we
uDAVMiAdz4NPCqj0jt4rFCtXMgOwEYMNIGeXlHAMSOQhsFHgKtFM9GRWLHa2xB7W4eCaqARSEfiW
9FBgpcAFofY6+AAhdhvsB5uoZrFZxBlOFi7ggZE14LezFZ7RE4dk+nAsMblBW0xbf/4xyOXvi1/9
lu2nOveo9t6DerAfalE/7470zNApwTb5M978dhSUMtaICvLENgjPyTX5xmpsX9dqSNkxKQMewuAB
SlPNdIamD6pZ23rN7AHh4Zl+kvvgkzxg3RETCOo3vxtXAY4N8T7GjDo7h6/omV+zffjIyURGXYhE
r+ErUkPph27G9aJHDbo6J+ZoP+tCH78tNsNn3BkbY4VkQhuIJREljDPGxc6enQOOEY6vJihprclj
ZHJAbI1kTMzF5ZihVW4XfzwnDrsrgcpisXGcCYzQZ0VcSYVFc8hOgQrxcX5Zm6zeoyOJDW0wurYM
v4Mscg4oPmGDcmi7ulscve1KxMHQfIn8U4Udrnmi1/p4c7gtPLaKOyBAwBPoB5icT5A3Rm4goADT
L4oy4EzlAnrODrXw9gfzHa7/58lAOC4NQJNQi7LMPYbI3TjXIJhw/SSsnwTCHcdPy4OGGMWvncjb
KNU67lCWbL6TIke8cDjmBdo4C1clWG3JBygsgTznmG9gXCIbD4wRjy5W1oyVyC8x5IBLHVacOCYv
AFviD7qnyXr7sgtZ4FSOhCgKYa5dY42RUqPPlAgsoANberfLBaN8sdIGB3vIc/NlORh4q4gli4Q0
6hixpN0yHOmPaUL1aAzYTBHpNDeaKoUG019IEAkdN7tlx5IF0QgP3/gmyinakDbRWqcjKjupJDU4
/PI5qN9NXvH1VIc5cx/3jF+aBHL4UxwslD6UyJ2UeVZXcslPqk0Pizo+koz0iGQIxiZNQF4ZQnsJ
uqwrWU8331z0kK3hz47fPJPY8WkloWOn9XkikuYIeyFFyUzFqrq/SnTm+o4MbtjLJAe+N+pZt4TR
QBQY/GnFBheIfxKtNoNjYnpYbdo/GCkuUUmSwPk49Pjk9dxteoYe64+HffCAbiEIxnIUGsEJwEQi
+YqUEckrm4NqjwDvH1hRZWKwep48o5J3gcXg91cbHjCH7svvO0zptZ++MaJA8ejjEUOwZnbPzKSh
PmfJv52+b4760SO8kAxti8rTQd8VuJQlwazHQFlEFBx0BDhW3ivurOrF4ezoSOeJz4eBVQkl5sMp
n+pFNTPJDFP+j55XQwRlOToX5qzbH0KwYWvUYwJk01SktmOzdNx2JjyQN7PHvOrtnOl9GW3YXXRY
5XDpeiMa0KUHKHH0Pl1O1uPDUTjcFP6qYQsHzvAa9brux1IxY19dbhP9jExkgxBCRLXWfvj5Br3m
7H+j6zXeQ/y32pHeTI8sluPyBXBsbmin+fdLpGxIenlj47i7PaLN2X20o7bMThb9rGb6SUDTvgFC
g/4+Uopnx91/J8Yr9U0z2XwH7WZ4pRS7xDfsFN5h/5u3o+ZBQsDsDCazOk/qR3K0Q65v/E5FO6+V
TpYFkX+fX3rzHo6gz9/NJXxuotNr0PT862t4OrrtddBTI6VcXX5VzbYYylGOSmWkHrxuE7Q3bx9e
QKs/sdHza9IIjYnuMZi1KmfpZ12tvznSqovhqHuOI1pOMQS1T0LZodPUdL9s3C5nn9n1mv6yT3ml
pl+3uoTnjHfz23PU60T3B0PeRk/6qs3Nu6tAQUpKMwcxF/UV/ZJH9DT29CujDSL177TrnzrMmaGU
4N4eHmnrXfvLk5mpn9hsBg8o/UoKw+dCDmYFlzrs4z5m12d2yOHmq1VAj/KDZWpLoLrMKn3wdZ9V
vt70Ha3E6dhc1upY7+5UBA8laP0F7f/5TaR7Ts5d6pVbx2u1gVVOevdRRw0qLdef0VcDobhsBqri
X6y0Vvx67zU1rN73sgMj6RU9mF+L5PnfF3IUC9fWoBYf8HbG+Iyweg/EuRa/eLhIwQwalqvj64fd
heCNy/jhuiFhBntjhq3Sq3UqXBSdwXT6q+S/pTdHeR9SxKXPvEvyZvt0Q6G2kHthIOVPoAzPpiHg
NwJcUgz01DH01udS6YUySUKyyorWF1zVdMnsCOhYIFkJVjCxbsfix8yHwsHOAKFDsKGYSC8wLZCx
mi6BjDkgxhd6oqAhzByZRecgQgoWp+KHhEBcvIGS1BdI+rQlFodHBrfY5wEuIAhxEqY+WUBtT/fX
pTTA3+DuLd33wYVEccAzzJngg0Z30vUfPk8RBRkgK32AhlsDX5N2RUsmLIY65N7LG0qPpz/RdX42
78/iBKulyN6EgWT+4I1oYttA233WwhrJAsMOMMT2yBphwuTA4xggjQETE5yIcL+QNsctF6ckQE1e
6S84jDJ4UW6hOQ9xTjnDO1/c32TwYM+YB/EfQQnRhilOhiXB9+lsgd5Ai0qInoQgaZeSs/2s2xFp
5XU058ni2T+ddNbUEtDnaQKXAwGZuPkU4XRo18/VZQXCLzf8r4sD68SD3XfLRaAGvmRgRgU9CB4J
wBWbUfeB+iXbNyYAodMEGu1SGNbQtVPU+pLlfyZzRMRgn55ILrawJkj06QJuXPRpVsfbAXjtYflA
V0xpA64R08RrziI/0gxO/C/tYW4UR/N1yYfT7ANgpQQunSUNR+R4Fp9+G+PMdYIsFdOfAfeIl3D8
hAyFsiFxfbB3H36e4Gj74L6UsdbZuAsHTZkserYyW1xsGXMIcqPMjXwbGOlwpWGDvwkfVxtp2rA7
YugkollyW3WCoytW4WRhQmPrTyHHjSEpBlqBK7SNZ7DHKY4+lQSinTqj083bTIPFZzyG2WF0kRdA
bmey9u0KDVdlUIhT3kENgD2BIV7+U8iF0VlWLXlG54RwGPd8sFUKQ1qPOT80WufVgKhuVqwBObyh
P2N62tp1QRBh4ggdwNfXxU8HWNukMBX6zHECw5NTFxVzrToQwLjptvBQnyppEMiop/BSSUFR+njP
J40bTsFmdu8yQygAdL74/z/SbNj89FI/n44DFwIeHSd9C2PBKa+0BN/JdaLU8W16OfnKd/hIQZBy
U3GeiksWCOHZw9mGuvHpPT9E2dKnbc+P0R4Z4Aql94Y/D2gKWwIl27HoqFHXimjYGc6thNB8HWyQ
Ddv6y1mfLsNjP76sej+vp9dkp1V1TNYNGlKENrcDNYz5cspjqFBC/3QxDy54j8cmMPYTTZmqDNx0
dYgCVlTtfe1Bhn9TRx16i7Z58G69X6VZwghoqZdt3QwpF/9Z+FE9pMg8wrc2dapsEymGDHm7H2Ci
otlo/N9T0sKQtiHi7v34Fz8dVXcMMVJCJpZ8ISAc4zuxkwE/7Ikv3R8dyiiEDWDWqIAHSnObh1TZ
MvZD+YAaldI1StDVwYV2WhmW8hgmtDAK6OVA/n8LYt3/wByD/uoDRVdXtDcFZdzaR3ZExt0fV2/2
21mjCovGRxJgb9ho9uLwb7yTgfDfDXgbyw6oEUI9u1SV/AdSp8SZPGdwfAPwuo/Og1OqvfN+CwOr
uYyvpU9yon0H0HrO6RFz4PKnCRAMqPYDveEFeVsHw38rvKL1wyPskKsbBLCwZrdQdjSvi7nm2Yrv
9fzURIfe3HquHn3q/Gb7ebvKEUxGTa0yJZGwWLU4876y+jt9VG7vEXNWf3Gv9zQcyE0OIXT42rxv
5HvS2zJ9DXX/pT88tRnc+Dd2Wzmq9ElNudQP94/48go2HL3OoYsXrcp0mXp5LCmI/dcxo0kVnXKi
4zHrXivHKOcG5I6lMt0kJ3oi09f2PhcFIxoD6h60InhCJQ9C8Cbp4st1CRVGeX3sar7s47vnGtTf
0lOgu3oSVKQ3aTao+5JqDu14DnECPk9Om+W1rd24XnVG9cpI6kfysJKqGzNqBgUKrYjmH7pmBqGo
LmTBVxP0EO0DwJiwBNUCSFV3P2TV3vu3O3zz8zoivSibTAQyYoBlUsL3CCNQuyayuNpRcYbuI15A
f2MQ72gua6hCEAwZ8yVCJ9pGnIp0H0+Lz2BpiQRnTbm0IYfyYJEIC4VeB0UDXVnhFHGoIvKY6FM4
iI779Vmb9I0Fqg3hfKItLkjbTrS5LIEe6N12R5zQdGLZ6pCcMRGgsFhkuVRPqKKVOJcEmaXvSw9a
CLCi+nwtCAxTvQ+5jQdA4O8Hy4bGw8s95fXwARC47FJBEE4YYYw0COSo5FXVKL0+nII+ayYNU1Fa
6GGXaEhzrkPnU7oodAfodjyZzLL7jOjMGuwE0gaKvQknME+BvALwazA3NQc/pvOInk87SGhmL5PN
bN4Z/AcFaGIo1XjkCjB72yH4Peq1C9YlXeSvE6gILB0aJsJCFaWKGULB/boWw2O9AtPGNNlMPg7z
EWDlsB7XRUpRARYRynfpbk3iSKsCFt+74HB6SsoyJzESNknawRJmVfJSzsZa47SHwbUqRJcldgX6
BgwyyqlSGL8gBwvDtVhEYuLy3y1/Q49huwOXINOlbAAKAQWg5PvMn/ClULvJZ1zghgHfU6jDhzoZ
zkFkRgo+AgVZhwiKCitOizqH2ZvqC84qzBOd8w4IxjYLMWLTALXS9MzKBMUVtgOJBUgXSqI1ZxW8
M7KddfVDF3/QAWtN6FrZnx82cvNlfiexF++fnp3sf+bLzQ6DD6KzKUpLqPMjvizty3dcMoKCrqe7
hXY53faZ6SpHq+QeR9YaBSUHAnWtGIkYjMmDpYavGYagGMLT669tRkbvqeg4/0hemzlsO59EiyN0
M/6j6HBh2s4QHiv4sXinpcgDoEnW1AC2MDVE2HcMPyO94utcjohae190n/jlnrjZD8BOVCFksuj7
SZ1kSRZoJdgXOLE7hDPN8VuIwBhSYZmHGxmGBIfUgmywYcccVH6PTjhhreBmEdOxTV7s8g7UY5So
JNNp+QRPOYZXKnRMbkaPFsOujsOtW6PAIlxcpkePsg+3GWlt029Sqd68nqgbLNLQIx3NAg+Zj7cn
CTuIWmyPjyb8ao4/+lniEYEk4e94UGOfNUxT04dfI9wLNDL0J7QBDJJK9hocPcRyrDMWhjQ5iRYK
Sw5+4rlkxVwnFXRR9wIx47zjUdGdxTyIRU84zjs9mtD9n8L4OlyP7pId3Hw2Jiiaz6K7hCS1lJnk
ze+II0X2K1BBpHVZ6wqJ4mkKksDR5bHXBZvnAXyPIuRQwVjzV0HSjKmb/KvBLnNev6Jw4t3E8UPe
FZdsPN6d/g9r//lin/ltxl85O5p51++i0/ihpocshdRUFhC3X24V6QdMC3HMjbadPwcPbl9BFit4
1hH+2MYkMEr6VQYRjDSw/QxVBdsAHVgCgyZmX7P/odEoy94tWHf94vL24aqjp3DbxzDvrxpgzIRu
XnbwN2Ao9M5ZT6+pAVIlT0EMBypCw7K3Blx6+q3zptCSCWhrSePRyklmTQQqimdENx6elcYpZQIQ
J3ybXLiccCPXlg+YxJUXUY5Cg2zzjR3M/iUTWplDIq0W/Yp5xiXJYHYzvBqGGPkodOJ2V09pgnLG
OmsTJn0XqTCUsZikhQ8QDRoAszgHajDxI+5+j6u+hprDSQXShIPrkteBB/LVyBLF1bbaY40DWf1S
k5D5oJuAgyZ6uK6XAbcGttOLmetDl0VLt0d4G8JNhc++GJ4Rg9PMUpXhfoiTTqAYCWm1prCWH6/5
VcZ9huYbck+vZRIO3xa64pu8tg/l3za+S3Qy6IAoRMikP4fwTQfSHESPjqsRvjY+ZQsXd5ZFSyPQ
wxbZ9NWNmDW4pt/2fBjBXcVNUVTiIqCSV8Hd3ntWf8Lw2eMapsSlGSk0c7/uwwh1MLBzUM4un1/C
dlyxzXZ1kXVWO+sHBz4azPSunWbbCHz+8tQOVj/ff4jomKWRXMyHbYEWwjPdc4Ms57ZAAEh/NVRG
rxD9Q9BdFP2dJajttUc6rirOg4wbyo59KXruHXfbk/tJxwsrGR5+TrQnGmd/9ZuheYq872S8O5NO
3jiHOYtxthl/0u21QmRwdLYHhmwgIwUMQwH7P5LOa8lRJAvDT6QIQDjd4p28rbohVCqVQAZJePT0
82VPbOxOb0+VDCSZ5/zu2Op5V7npYH9OhxJ+6NV7DwZO/z5+dDEfEWkwS+IbvRKhaw9QOGpKPgNs
2ocxrf7FdEme/CdG37ci5+Q6stEVPVkgdDSRvL+g/jTQtKFBHfQF6Xni5vDQEW0FGMrXuc26LGhM
HnO7wOJ+1ULlEtYvZI+5XXjS+Zolcurl0FKaEP+8uJSMvQAMTHevX3HUSvRMPIGc5aN17/WHZ4XY
kNLm7/+sQrg0fHWRGl1zF7H2FYOi/0nY1rozTRQygp9hqu1BFsXX4qlFz8peHGoB73ThaXX7DUJI
Slj+2kB2W02v7cKYya0znl3nN3HScfMnrsF2sqVPZkchag7QOaNuQMjr3X/bsA8ZnAtZ8nNjlonX
7wVzfHnzasMxDzigkQn+NGg4Wk4VCmWA6W664UpV3/p5nIiLT94Stbp3Cx4Xj0OxNS1tHIB7frSt
ifx1zVm9fzFW0k8XLzUkk+EdXSunXVyy0LwvpKnKFvtcjkabupuxN7MFmwQkVEirAPrqTS8vjNEc
lE87PQfrs55I3tM1t5J/2cmEkthtAqSWFOvbuShjNm0FRhXkd3iHk94i45ommpAVnvafd6T2jrmr
0Q20TrPkyJUzC5uTQMXbPSUeeDo2A3wL2Xocg0G7dcyGlC7yqahAORINnt40WJxftL759gIhInS1
9iQm5JFymf6NjQY+9+vqTWb6Fzephza6uRPvxb3YIC5gm0ZBMWFdkDV4lOHh2U693cSpsA8Ltg1h
L9UZxwb/ofQVmswCRu4hOC5AcCqh6Wilo3oQHyx1dCghjcfywUdkJyCSevYJbhgeqiXfMPkkEjnY
IrEITpOyAq2w2Nyx/bHp8OW/5T1oNHsOsDIyEQ0fW3bixSMUQ/8U8t874S0rQpohTIasSrKcaQpt
X8AgF1Q7OlbQ877xIAlyCBoyoHpOCJFFNbI3JG+Ds9N98sEmoA4gBLbO/vuDZT/ZkTnQwTizVQZC
GUrn8D8kRo9N08BXFmzmmIsu9thaTMaKzgJh4IG07r8TSOM3OpHMFqnIYhJaRxttJNBK0GlOsblv
PlADG4BZh9sn2CJIihea8MpH3+srop2mgLRXgqAUB7YI06Eo4kici2ADKjf7DOfvj/GvpiFAEB+I
AF4gDXZqDi3ANcEvUh3UNhr30VnN+dijJ4IVckw8nEUrvFBRTqxzERfBhZ3Anhg2+SC4lTtPh1CV
HWk+9odDur7OusT02pXiZLhQN03YzMcIWRMJ2AZtaTgGMvoz5xqnWvg+jLaP5IPjv7GGQx7icfFH
u84ZElh4/72/eQqsB+45LJIoLZCd9Igi9ihuWnsl5H4t/RC0AldNjBbgNKU/tTeoE2z/dazdk44X
m3u2y9FEtWiXxh6tIT8PWWana5khikx7cj5+SXfGu79BmRq3dlrvmsx7kiFMGBahRiXGBqm5lyVw
P6f33+PYkGXZMM4P5JP7lM/6MdNMXjzbB+3wnLXcHIAGQcOwXN6IxBgeyBAi57IF1+KMe2/HMV6L
n8qfCBoGTc8ym+M14iF7niHa+eXQBB9esvKoRiHghFj+KegwboqZfPwnH5eQrzYSkhqTB0vc9o48
kR0WxR8y9XB1nrlNU/3EgZ+RHsYknXfKXDJ1nh1fO8mrQqwBvuIJCQskoebK0Q0RBkQ8Zc8PKau4
Jwyg8CcDlFawYskl6P6GSKFtA6gh+M5rQ2k38Wh91N0n0XunD4WXaU+ewVlFkeVf5wQ+UxZ1TNq9
/b6OH9cMrpESk0gFRVYSiiASGwUsC9YMLUYFGaXkwgMYqKxHMSCtZdyXPSDLu4c6ah9oVkM8ZR7O
rKCIc7uOX3Eb91eeRnaRTriO0SMDu1Qgv7lLzcIpcaBd7/zzh3oulsI0uG/U0joQv8SIC0xaCPku
hUOhgr4rRf3zdCcHooo6f0iTe4EXd+hDaXsx7IkZXe7uk082F35rY3PJ48/gDLyj7AGwgDu+z/Bg
n5pE2tDABBh0uBJ47ztKl/c08wQ9KEYnkXURCv3Sv67aN0E+b1OI7jOkWk6OMsggh/nV0/b3ebnO
UURiQ+n3BXsETg5nxLG3APVxMQDD1XJcC2m7r02lOdKH6LNsWW7QuHUkz+pAD8tAUOtn8XNzdnor
QdSj+Sc+xFzIgE416YuIA3yCFZECQRmiNrM/6EAGNBVMUUMV0SNYeqJFLBieexRKJCouY9lGcMdx
w9ZHlcwLkAUpIgQmSCJGgt5FpfLw31OWF9sd5aBIMxf05GlBzQXju3iJHL7GYyYmu8ElXKA+clq8
wqX9hbNswfHJVaCSh3Y3HUagMvYuJjpASGuuiFYF53qevhzSvMLHjrMQNBCKLNFFWhcj3phFgpGC
0mV13whhogZ5Qdlk7WQaphH7L6gCO6WoqZlKYqFufYC22mwbQKvclEXFOQX+uxQNlBgi5v9woVk/
yAdRID2gQdhgT/S5uJWWQ0RXkhTJPXyhRRx8SqQZGzvyFxMJjyxEZtJXayAjY69FzZet6WfJD0LB
wqgie4jNWdtZ0qr2tPnlT3MmGxCWWf7dx6qbrzoSc2VHKT2ivMqTaQNv+8veEwNgOHQ5foSUhcm6
PL7Yv3wJoQcJIjHFofcj9N5n0VDxEAv6glkQ6OkYpMQRKHNU4upHPAqhDOEt9D1j4G3nESHK+rAW
0d9xUGV2/WO4MAUkwRqsr1fwkhFKiF2J8sk3YqKH0OnRV73d1sHhEhSLOhmf8hk6VooJRmD+3RP4
WenbdNOVaT/2r6m4QQhdLEyS9m8/7RhuZgXXGBzVecO7X1HACOnmNYJTQkdHri+BTMWWMWzRsuQS
6ISyDYx5vMmMNqzikaPMJsmEnGt1ZmwGzvkQmUxA5Nm09EfRGrMaFxrSopg+PeZDeJn/cJjPBnfx
4g2ulu4J3d2FqRZU6XYam9B+2xED3R7J1oTNOCrOmLES9DqIEe6uybMhT7OgtLeDcw0ezuBE8lZy
ekR8uodqiiTrRPGq5I1I57LJVmN2XPZg3o3ZRkiNJAfI3a+8E2JD5rBtn2Hr594NsBwqk+kV4qvf
py9yzexXWIRS1J56QHLYV3tnokehkfirSS2q3NdBDrNpfYUmfCLkmY8cbXFlcGv6sPK19HONhuA2
Z6h2zFAZrmQ2zfxJKJLKs2U5vZ/L84s37s+5d3fH7pX52CNsduhQ+QA1gx5Tl2sb4PfkCdwynWY5
Bo888ZvEQFwZeT7go4MSHsP2ow84UQb/NN/qtl5cYi2Qk2GWRsWiDcWG+JzpkRkZB+NAED5AJY+3
ZyRwOGCpg/v6VY8g5J8wD8jkxkyC9DCzOVf0N6G9eazu7qd6zZ48A8sFUy8XQmFLHWQrx4b9YCNB
nl5DMvdC4yDtGgaVuVl0jdQA2a+dRaX9mdazt4fmcxSVkXFWM0JThk2xfEVK8nhhc2B23O3Qz8qo
Xt0DCOJmncYa4xisa6B6l8VnN4omf1fubWa1s6t71C1Wgget3PrlNGKJ6OvTmw23QQlJa79k947G
Qb8sYlEtpdb9SIzLM6nZG2ZKAnFCjNU7lKflsli23/W3HryetsLBevuSkfiyHxYHEwKKjoVhz0G5
zCCJOTNZhT/GJbzTSWMAZsTRmQnijJTSCaUB0/vZ5k5Ff8Q8UqbIOOX0dQmVn3pbLD+EPjJHeHBG
fzT8i7Fr/hQXW6czxt6IdmD5nBfTdBx0IDRPTMWOvGiAJlbS6h1c/QqinE9zmMCZj/yXbbrPYEJM
/mXFqBlYyZ+R93bT73yHdVkgaFoM3oRghLa1eot6vdvSXipnsiTln3Ix2cOM4ZJ+fo9SpyGdBzgR
ITODTAmv+X6ApPXhRN1+6v1z+DIxL2aJcsUrzXhJBNMZ0PsWOlDa3lmmh+upQzthZYd3RPCUfh7A
GBJs0xzIcxWgheeZEw5qy7pA02ya5ca8OQ+DCYW2frEB380jy5dRCazp1BpQkzI4nMrpZY1Qb0k4
nTqfD6+es1N24lWbb51WgHFrN9pGfp0fJyRfBxW3WIzmMSVudEYvqSB259peGMfiSNNWD5u3B6B8
i6XKonDin1sWNH00pRraZ85+MYzXgfVRUJoe0t044aXr335Dq9wRNtWu+c1hNuFtcSofzZ1BMM4E
lHOcQAgWv1jn6syn+WxD9ePyyvz7CsGcKIRuQeWDHpBJwc6TgWgZpiXkM8s+1p07FRID1mfGdjQg
HQJV0h7oCxPQpp8QPRCYUIz3XjSEE/cVG9tbaJ0QFyLAmt6m1FtUYFCjFnoUykeqkxLnxW2LXjLA
BIH+8mdD76NaUP/5Yk9ESUKBJgSdcI3QC6s04Li0jgUyLyFkFiInUN4WSo7KWe2IJ7ycKbioUrYk
8CFzTB0aNW9hWicSRakHMNm6ZZBPFVJ5DVdbUYP7C1FdajTTNEBAYaaDSAABprOQQoVjPvUQQBn2
nR2MWV3uiLxxIZhdLMDlKbPJQkBWJ5rkcxlIBae5ShoCKkKKEQryGc+1O3GpdXTecoRY8UZ+7oQ6
b8xZv+Wc926+iBKKnySJlHvCewPOUFIWRc9F0Usu0l7AFi3TAoRk60a0GM2x6AFE36B/AVihzjLD
cl/+9BS/tMzkF8Rn3Uk9hhU4+95WTo2TQd1Fbzj8cpetJCYkbsbRYzNQnOzKI00A7VfnfClW1DlN
KE4iQhJcoC639ku/JA0ZWYvGkZQS2ns9PpPRlLwoFTkzsxsCRmS2/MLkQ41R+0C+8QXtLXJZLZZB
M9yn8/AY6UqmoZdN/3Jul3PHxW3323rKdvJd07r6RUQmgzWEE2K7NlkA4BIPIXEW/pMRUk8GZ/Ie
Qwj04WgobhSMKUzDQkVkfZmMcKZU3CpM8314N3qn3UAd4/CdzLk+vzBkgM/kqHOZaRmUYaPks9Kb
oLtaDErHxWg6IE+3qTomMRjENN+OxqHEtJF6RpDHw6eN+BmB+27/IWeT3BvHKNdKE/qVoa8irueC
NG7Pw/L2TUhv7g0SV2Ziz2+iowPIx5jdXIJS+wYBnrx9CCYVD4saXsRaRdNCTFTP1cCeG/R7QTEU
lX+t2fqBbCjMO0+6/d6R6L0c4gamcjI6TK7b10Z//U0oT0u7otcBejSd0ceD5n+8ZwgFGuX7PglM
3VNGM01ZlGOGq1h3QRLcYvUVg2M9UMA0Cf87iSEYpFFI/kfSTMRakLzZayaP1iQWd8mEUnQMHUmR
Gg4yk6tb1QN2uhLWcXXORAt1o+BGmY3RSIlTbXEv/U/uZQ/aVmUUcFlTjCGIdb9VsleYooEJOaHJ
+6bskr2OIS06Q9mfARmz5uzCuYnl7BUxOZOJ9BkC8vcv8IAWjYqYdatQwpPKM7ZTxoxQL81T9Jm7
qnRef9qLPn1/66wMdXNQOax3CK7kCRx1+CwfzXJy1ODhmWT6PZm2CK/9ApDgArwbMgka9SuQybYq
rGt8+b33DuEoQ2MDjDZIQ0y/GEXNzvzjEqISvhpgLVw3Ye1umPSFdaaEMnEIEEuRGckBSVtAmcEt
kNlUj+83DcFQYha3GvaR5aVBi2Ypb8/8VhnxiAMelSYRSR8e8h615Hghz7qr208ou+meJrNedq+a
ry5aZr4a7keym6+GAN5+XsjR1bR1IzQvTovgHem6EaaNBfwy/FaarQ2Owewxir4hkhSvmSJAw7Ik
HFXzcYyW8rVuphyRT0hU+K1IGrz0cGO6wa6iet19XIWt4jXX9DjfGOz1g0U+dFiR3/9xiaRMbrgs
Uvc+2ETJdeZZQi2azUez1HkhbJYJnyHxYBA5zk3hN7L/Nu1rFTDCqHxvJph3AIuq4F34903+Rtnn
GkgJQMOqcMRM96OccFwrQosGKVAtb1G7L4PuS8+d+954hPf9DW1DESFokNapHj6NEKiGZ/xdOvuv
x+A9OUf4/O/ErS9TbCcrISi+bSaMxASbzkVy6oQxuDT5j9U0X5WJumSOIgqUHNsbOAdGR/kwMf3L
DJaZG5eF8ly5rvM8JL2YraJjqklwJ4Vm7LRfF2rydFWcr8hhrce8mjMXnYf/60GmwCP6wA8ojphy
3zmtEVe3pH3GVyrIHWKKDPNJcqndIp0pJckYay5uP9MlthaHEb+TzVUMYcL/bQ2PWOtniBhZMx8v
q11SK973qGJKd6gxpLDCeZ2RwmSg6Udfq9j1AmZTgW4kd7MDw59lqpMWzoNKXwLdGzlDUJ+V4D3/
0MS5gVmEjGgNNNrXzEr16O73Vwt0S/neTcx5kfSHmxIpg30rfE12dExd5epB86BFBacvwTQqHYLh
d3hift6y/TrnJmmq6LIgO6BtOD4zdhebq94fHgxfJzTXYEgyI6dErlOOxHSGKraH66+m+RJNRGA8
8KGW7Y5jXcp+n1vOy+CBvxBfhbEiRAzBRw7VhA4fGUN0q2ZyiNr5YRGJwKz1Z+6RI3AHxi39Lq5+
Msamtd6L5J2RpX3dScV4RU3wAH8JOqirRVramtMtd+8/BZQIGEt2WKNXyFjQYu4yZc3bkTml+Gh3
x0R1vhAWBKWjLhSRd7KUTH6woSlePjAXakFNC+vlAVAwsOJMxjliD2JNGcV38RiGeXE4+cga1sLr
zYWQyqbPWFqWhyz8kKpF7zPGugkTq492TR6VTG4h+AdmBOB+zGGfLp5TDDBqCOfB1dIcCCqoDEK1
XG0vgO63ryie7+VntvdLlDnVWQ4e0QT9FjRxs0uX9/C267RY/f5gMwkM2SoBf82wZuAQwi66p7vk
vP36Z7xavZnofPj4ylpdP8e2vs7+5G95ldWWChVBjQGAAyWpRDXuisL9bNU9M4D7q/8p7Pqr5jhm
KiBComUXtWAI8xe2diA9nzz6znpoYe0fIwZ5U6V+1fDUUBRH/TTGavbPk+YobMOn3tZPI0Mc6zB6
xFsq8fDTMV2noyVX92PCWL4vimt0+NODC5ElNG0A6oCYiHlpGd70zmJi8GfKwxW81zxgBRDSNw/M
hgylHzVRA/4ipXV+YQrjafNxe9p4PTcj7KuOGvMWOvUO1fS6hh+XD4OEWN+c/SrTLDTmN916jtw6
gfRm1fCIGnKCntdIVIrrDQuSBnxkj1/e53uogzuKD6bLVMye9gYQSktxZrW2LLuf7rfPwlG5yOJe
916zgbpo9mhAvsbHCwYNiLZxVOveO/W72pbpIpLb76P1OzVpiNp6xc0lfqYQgBYnWpFHN2Oatxm7
kiJZIxSN2mxSz1sCATW/5nnsjQSxHPn1jlY79HO0hdoTl+tHnWnsgEUXpm6T2vz1/ZWMNZ5zcrCm
pr4cI9ZPUce3cMyuAv276hdqvmz+ya9eyef5RaT3azQlPUgixN+GBb4acxHnPfrnQ+jdSfSArjCD
26IC/Ilz8jUa+8PIvjHzWvB2SLG2Gl/RnbkmkvUYtXf5nU/vzaKCWsY7RXUfsh893XfGhi0LbYbT
3qcNedROTb3cIcizqjMiSuz+UhuMJDv9/ah+Rnw1SM6yJsRj/WZU57fJHnILWJTqUssTsTi58eXP
Bx4WCVu+qsMaC7OBLeRFfz5xmKI6cSZjq/usCiNp4qrsraX99Gpwm8ZT8WG+iUxloU7sJ1bhRY/s
iuKTL/7yHqZlpo6E7JGTEzP8HXYMTVly0S0ZXQbTpICah0hLbqhwVkUolyHKXYJvN+z2lw9KTxej
Nf4M02Yee52Um/JLIfDaKRc5PBqZIKmllgx2h4VwkSShZaF6G52yX9mrjp1rzEHtKUXUSInEEXdS
p2IZQDgiQr5iYpyihCBzmUAYbcPE18d+vNBRxthaOA61LwHH9Lx6Fl52+c/df02L7Zskj/MQjK8O
mE+BsTU1LFbKhG4U4t65bwewsmx5n44WAs0szk1sfNEQGAsZExrl1erqawBwIARwmJr9+dKJbS8O
WZKeu2VF7+wp2LJrb105uA87uxOHNnCWsF0CzLpQbYxCxipC3nsT7GI1Qk3t3G0887tfTgD/DcTT
oNI28HeDV3n3LQ0IKYHMZLdBRfx3POboI2Tf4zO1bgaxEDTBFXtvFxR+dtZnV9Sw1vNHIBwdW4PG
k98FFeJ87CJQcXUI8ktRub4dkZQBNoNdVUfJvcy0+Yd4r4+H8/4PTO6Y+qhD15s6HJ2wJaCnw5Dt
K4s0AfbT7C33xs5We3JI3ysT4S31OdHrYZ8w82sBbRBfcLynEUq3VR4oOzx18yvJXR+6AuUogvUq
eGsbCwdG1MD0a3C1jPJTuLuZ2+QN7phXugV9ooN0w3Ug3GTbHjMl8AGn+EQEmQeyw3xhnAIKAyNA
qQA5wOgR9ooRgHJIPimIP7sSY3w1xuoCdErBIKZEbSnBMSD27jUAFBBQ6dU6Mi6RsfX+EOvu31cR
jCNsjPF7fscvcQ+qsFwBo32O8h8IWjKJOvzvztujnHba2QuAI9JjKbkt8s1oKnmSU0SmVzKnpNtc
V/T1KFcjLZLtFQUR7I4gQ0+ctZ6OZ4rQ44dzW0D1Vtbpq8d7NfANhU0PIwodRb0b8KMulPjGPHpG
IP6yBAWuiVJ589wP2BZYThytwp6H4l248G5AoJzxfzpY2ygkGMx7hDITnfqZGWdLRVwHp6NrB1iU
28BYAL5Vc8g0JrCoezWWd/XyGhmM0filmoMglHbj1ip1d4JhDdMbh1OY7hD7oYJY9WtuvZbUiydK
XcITVjR7KhbuoFxcWN2VMBABLLEK+Dn02mNwmutX8YVGkpmKAT9Nt1d8IeReNDPNYyFISJNJOcMB
ABJ0h16+/l5iPkC90Xe85JvT9wMPre9SrhKxCogWv4qFGRFcgXUS82sBuSzoY2l3/1V33fHJxohW
A/ZgJTtCfap5yo4/zS7xcFRcafdejQ63YOw1BPBCK8x4Q/ygEG9gvoRyJYNY4Cvx2cXKBJJCKiCm
oB0IL7BvyCfRDpBdMPskDdpm3qDGfis0WyUInMuwvNy+8lDQz/x+i3dPfYz+/N9v/Y+Xh9QlFtAW
7n+y10A4ePYIVrDLf37GZMDHSfAPypjdbZX6uIE2EEBH4e99H8GfecUy5GlF3hQ9ZmaUQjLKXr5i
8gy/We2yxRUWg89JvhjPPFvmYewJlV2ULfKVcSoTDB6NSxZGRCbHkpitmvCJa4gMKBmijEk8TA1g
fMTv+EuYZL5R/gmBnUC17yRCwMy8kKgoWyibmUHGxOhA5YvA1kVyDmZUMBQNNqC3ZTUAG6XUwz7w
WiNVeUQM30Rdvng/Av09Y33RQ3UTezLieSrnH6gW3Lm5xNiYkENGw0KG2KecP5S5aToY0dpN2dqd
4t/H7A/3kAjAngf2y0i3KsxP7SL7HzCh2QqNrel0tTcxg0bxuQgIxzUh7BUer4K3ez1FqwWDfwtH
dXS7B8WHgzM/3sAcr/JigEV4kN93IiyrhUVUfNTYbJ4yF5MW9nIYgaS6txv8RuO2qjuZ57PJ/HHE
d8ajSyTo7iPNSuL0eGfYEfGtDMvMo6cZy0CkJYppYkgrslVXZEAPDuQVGrM8vhnrUkvKlkk/1v3i
aBCK5orQWvLzSJNEZyZ5zFMewxayTWXxaDQvbseHuqQKAEVB261/XB1o5Y5OKno+/YI3r71R5mQ9
xx5L54W5HmHZx2PdPnjXRt38j9zSjzW3UCSsHflX4K8EKn6ZYr5jH3cM+buSwFX8oDlsQc3QE2Fk
EXZ28ESLBnYIsh2AxuQyTZ9fynv6GNa9K1XBJ8UW31AVYmZx09MDCJOgFVi/wjcngk/4G7GkEujm
oB+z091B5jtWJQNG8FjEjx/KuyqWf8cUe5i9OAhH6Jis7Lund7p5o78rD8HdmxQ+u5visW8yyQMQ
nQAjdvHoQviJj/lBQgwMNMLJjB38EZ8WRTAsdCkG1HikAd5uPall9mH0uX1cTDy5QMuOmJq2qrPy
KXafp+pke4mASb4IiJmnwGjjyVsrYbHXO5s5O+jCxrGxB/Jm6bGG7785wNehmt0Xw9/wcP81bDRP
wN0OTZC87/fQrFOiq7bvqRCV5ZEGNINV8y0Y9v/Nqd9YrQtSnv9pgWcPFKsnRmPDzXsXRcw4H8e3
GErMsMAthYWfZJ1lnYoznk2cMrdP6Be35Xrijbj/VwffBwXFIxZ1FGXetQvfdTz5yraQuPLLknCV
fjFQ+PlX8Aqy33qSDys1opqhBER0IAZR4TkjhEPzdMNBHghN+k7dF6oXJkipsUTFkftjtD7MZ8H4
TfcoUgHH2s/t4UpwuPbnToCfNTmhR+92rw0kwdyAoW5/MAmbnh4idwRmfgYZswDebnMJzcF/4PC3
NM7eZqksXqY30Lwh0l1dqXkhc5iKRdk4ZzQBIx0eW2YlEFXQkZob1zHyOrMVmgq8VTiUSVI17fHi
j476ETMYdxQbv9B4J6ZXTaFeEWmx172+NJIGGGNI/jSKJQ4pnJ2UJB1C4q3hGMXqL3UJvdXC6mfk
3EgFQjPLBUSZcbGYTjalqUSrJfl0WVUk/5qz+9TMvRZFKpqDM6gGf7+AzHMoULt9/gpYs6COIW0O
Z71B+qgjGbCHfnlzujU1w4OnLNLcV1AZLhpNav2i8nQe66CbQ6GF4AZDGn/4SA5svOnVSAWQ6lGG
XnD+kOy4YA9kQjCnh/6MGWqRHfthj7ob+AucHrDwjcvl4VLrU8E/q5P0xy4gJ8/I4BNOm+8nQjEO
rd6ZzNnniHuo+C0SNc1oYN45qi9s88hcUMe4skNVVuBkAVIYiXNjjUJSpMVxgv/h3hkfEMOxspZc
H2Z5XM1QdKd8wTHus38rliAnhtELx3RUoDTiA1p45CHtYWTcXHKzL05KutneEWOWd+yzajRuCPKi
toCqi56utOphHhl15xicYGrUIWpAafNA7v+UQzlzpMF67tpRNNB+qh7TWdLvdFmGzUzfvbwf7HhI
l7jsK51uLmO6PC3aP/VwdLlYgDzFJeZLgPPUuJ8/E79lDDCejUtcam6xkTAB8xlFtNi9onguHUWX
nOf7LJW/Un+83EFGQrwG7+pqGQVT0irShmkEfx5oOx+KP+zYjbFCy7lT5EDzH49k1qK189JmcLrS
/tzrDSMs8OWoyIbHb2I7LSzKCCyrFcG5RutzrnI8SI+opHojuwqF3apv/R5Whvq4JUTd1zm86qCR
Q/D5trWkgjmzM3FwHCcyqcizmuez3LUpUDQW7CBXN9klxsNqKE7L9DMetHvweMXKLXwNcY1NCyns
cQKKykaBjObfYcwa4oabmvcyAwECKr5a+OwbtIh8zXsT9agkK85er65C7qXc2DUxMhgU0KGZtmk4
mPc4z1XMCBINp/O4he/KwwxVjVwgujpzL8REpMdynNyyafeMKwbwVQG+J/rN8SFFaMu6SK1bbj+P
dKsZLVDhs9BBkz7EbLFDZgw5dVlCzR8vBbam1CtcYMZ7+WSc33GMWoaSfeKPLm4J7Z5VQU7ZRJWB
6uQFpUBjT0Nt96UzGXlqh7nfrXZ0KviKeUQIIvtOn3S8lz2wLCgzaDPcif3nvJaZu7x49H/emxhH
YI6OIp/BEvjrLXpLMVbmN5+/Y3DjSGHfFJgP4cJO82O6JHtH6P1CBuQyf0BG5yJ+QjiZRcLDBO8k
+gOFfXzgPODZQ1+KCAvQHTRE5UCHbaVWNGlM+3lG7/nLbkNoAaKEt23QIq8g9PwPgfWK2xzhbqeP
FVjAX8bl5gfWzCkT1wU0zruHORj8Tvl+X+2aAzORQ3F+SzajDjjElojp3Rv3cM58pWLWn7o/HcD6
903l/KEDvIgEZzimCRPBfKanYRlBwn0nQuvq3V/RY4lG030lmYJ2+/uHDiGA2CAoi85sjzAa1ZDh
4drovRrxC/lnCBrNv0wPZf2fFg3Kl4cXdyMenkXnNpkNtqi77boxiYa5YbYjo+WHvihhektOLLKb
JgyKyNZ5NJpNXHXDfHHUCF/CoCuYXaRau95+uQRdaKTPkibF2IoaLyUzQR2hOQwejMUTEyb5hMiU
nBAFFgNvr7YCJ6tNc0YNoaPR7J4OnwI30gjO+v7MKIFXr5iYuPU7zILx7rmQvJKCndwg/yR10LTy
ihuyr3zSqZBE9d6cPBcEWlgNnPeCCoHPIhTAjAsnEQtCFhIb7T+DSpn6bB3TGAUHr8JlYzXxvaGm
lXBAKpaXzrFeckgfOocKDQTxmCNzG7krQtXW+KUILaNBObx2ZI7ZaiK75Gsihh65cKMZW3KK6rbl
F9nX7SdsJ/M4Q8SwHhfpZSuYGdDp8QELGNy5Jnrw6OMjj6zO4rWri0MGMYkB1+gyV4oQnjqW0im5
UevUk2e6c0aFxj4MgO87IrZFEJNviG44MKddtbPSvjiPvbGgUwCte+0orE0Shkr/zRe0EJt4+kk6
CWkhU26pmsSNJDUTNjfST8XfBxEr49a5+q2VfN35GA/vYhfokFcVlZ5mjV92cyB+9Uu3OkhCF+4g
IpED86xXR2Yir4ofoOYe3fKGhDsUfuj9HoxLFrFpJIQhuJ6/D9zkyulICQlPTN6Cw7eusxs6TEet
gtaFq0/uVlK7BN8grGmoY+928XC7xuoaF0FzV+MM9Serz/1QPROQQ3os5bp7T3gTTIR4JwqSxJFL
cFRUcCjQ7pV3C1vuFCy49nEzhr/RQLBCCOtBgTa/EbbkIqepEJObU6m2x2hTCvGHEWJuHm5RpbQz
1ZP/Gkfzs9Vtca+sNJ2Puq2Mmu0AuYE/wDZ8U5hLCOpn1qU3YSwn+X7kHpn2oK7Uf39W8ZCk07x2
xyYIqlOsxjxDqxqltQ6WIgO7XbwbY8EKW1m9HI4+F94Jpg5ZPSo+mnO7m5UhXf9SWzd/KZr1y6z1
PuRMDkR9fud/QIlUHAyWdcYnItPd7BdpM7v4Ei+r30Vifh6lgNiXOEit8GGv5sIrtZz9xQGL2XpN
YabqaccGCkHwsutlPevW8pZlYK1f5xINd47aOLqu8s1zoR4qxUonaC7Iw6mPkscX828h1CObyMAd
4IGzoYMfoEAfF8AsGJIngHk56xkuXs4mEcVGaMZAiW7hokaC+I2KbRaNQoFJIchjtET/1yWg27Hk
daTHTaJJpNlPZxLlCwlR3mVhROnJPNwZ4J3OG09D0QdbvlC82yK9e9pg0V/lijNZ6hiTj6ynGkCW
xLm/oRJSWHMNG0vVfIOkApt39bk6705A2wYSkrE/XirYXC9OiXpPI+ZC+XrFA3wm0n/yAGj/CVuC
iwYuYy4GrqHxjFqUwIQ+mnzPxn/q4Uj6h44GaAb066NfU62/O6ikUFB+qABnoNMg9NiUvKu1JY1Q
RAbycdqIBU8ebfN1/RmTMnWPMZSwfbDuvDJ+7aWFEkpzjd3kw/aC3uMIrezxX6cjX8mIGmC9asFJ
v7gfDf8+Exz812VxR2CzGy+JxWNy+c3eQxF5zebxq+KI0iLlgNaEa1qsOsUx/rhxKhFRUONsYANp
N1ZxZLa0zs4nrm729GV0lvK0/WZc8mum2XpAMXREEDlTPNOK0O2B9kL0g8Cunx5y7LAKu3U7beZI
sL3nV7mqErbDDGOtprio4Di5BzRE9KZOKxKa/iPpvLYVVbYw/ESMQRL0lgwimNONw7AkGFBUBJ9+
f9V7nNSnd/dSQlXN+afJfUbQjByInZ08tdj0ZcR3lJgifinoDy+ekERKY2lTIgBdvQhSf9m72lcf
QU+3KoptoprufO6nsRm39qt86dxbysi7EAOO79Nyipx+t1aQ8WEeqp2SbusavMm8UyPlHaNfMNrZ
YCJeA2UCfS6nvA01tTJ720T7OreQ9zsb96JsXCYmK08e0crXACPZ6BbeVEuiANFdqLBOs2P+J0N3
2NkfOv79+/xA+NMPPx+7Nh31WO7BVIEAXIhLGP71k2S6zqOlK5cN8oEvuMBvIs++GzmUn4yTUN+2
uS0+JC1Z95q789i56oxrNJzetseIxy8T2ql2jyhFtHtSuxxaOAtrgTVkA58v29C2M5ER3xdS75vP
P+UXTzPgF7DzyPvW7/OXLEyo04y3x8S62A53dVjMxYtW9bBsu71Iey6f4Q8TCry5IATN2uKeICtO
GDIYvjsxEvMWo3t4o6dNSZVGxqj4EEjG8Za7T8706O3WxE2SlInmg9jM68tTun8PeTCBpIZrYdq1
vL7upQl7yoOgw4z5P/f9w7CysRa9XsFFSG93nccLK0BmHgywyit3uZ7mjL7JdPgTLP/78uP8+z1+
/T6/IRmWiDDgvY55n9NawYULdO7K36HI5nw6r2PG9dul7MuwdDjox18zRmPEvy88aKt3ANxjPrAY
2oAUnVUufF43hE+MnO6hHAl5XTSfu5nNlXMxzoPbuNORZ3XhN2VLW6NSFYFx35ivn/b8wSjjTD8z
7C98GkQKKj47NNyDGBglkS4gejBR5qHc4/NEmsp9pgxFvct4+Quxsob9pQXHX0SInDS8Vk55WZmA
UjBdbPdTniQMM3YbYc5CFR/8DkSCUSFEImGtIBdOGaItRHo+8D4T6Jrgndaq/UPJhwZSfApIDX/M
uc6UlRZUEVzFnpSRkxCndwtCUy7ODwdMg67BM3c28Ru0iq6ZFAvK6PpQYHtB9f8GynR6CeJQdIgr
2O+PgyhHk6jCiT0B49xF1RRUVzS7IFBUKNgZuI8svMEIhwQNMr93J6dkckW3VwemOx0xLPftaCC7
GMnRY9jFCIVXhjXsuNHIL/7jxB9PM8YmbirmuOE2qckZ7Ke7lDePwUfjJ69vmbSgmra0YLe/79xW
DQ2nxXEWTNsDX0Mm9T5PUb+ibhgRQBPgWlMOFByYeUlFPSBPYzDR46CTYfLG4xCTjBX1j8UgzM2h
jq3f380kECQ8XgR9ClHiSmxuYqYdHTZzLXXc4rfFbjMANpHESDG9GGq3kJ3af1/mykFHp4vpgLlu
CrNbwwyzF6YUoU5UgjdD/A6/OS1/twSFMEDXaTdpsEc1kfBPiixMCosBj0EmT7LANvV2OQzr5RPr
mLBtvQmgvGPFYXTQSpjoMZjzpvwBy3lQAntgtJ+GZQ3r9Ro9lgMIhHGAynkqLvgx/OnDXz0tEV1o
FuCixNDIDymo6MmPysV7e1/QemxZj48NyzaYvah/dim9JDx0FykEieroA5hDTM9QDXNjKqMoILh3
tturEFi6KGvD5wqh+pdhzndkbbgi3eYXLUpCSbrRDpTPvnklaVevlRRjzOwTQGcZpjW426+VkSDH
H1dmdL5Pnqr9mdVTPS4HyMnPpyW9lLoc3QD0GjKw+cXFCq4L5hnmf+XoBeBjocK3oUBz/wNx+UuH
o0PfuR5AD3BnVjZlNPKr5W3JzChYWnTWk7uNJMqa0dF+Am0MOQvosiRl23uMLunb18QkKLDZOuJb
MLj1bdP+IKLzhWkBPQP4J2FH6EXPNNjksPzYgCMGJ5FPUZHzzCbec6/G9EFZc9lWL482LndByKI+
GCVHwvBBiQSUp5yUzZtRzhCkd/uDoRprvmt0dvULROeqw3CAMdC54rmLIIAC3I0YQXf+Z/9aQlzS
HYTXUwZgdXwuL8uni3CbSOQppyUo3CccyIEC4wtagLsteH5Qf6KiTtv/5RnCnELBai2HIskAGwpC
4JpkIOR1Vof2vkHHLoW13UwQHfGuYXjgEgOWmSvjAflEV7ucaIt/gZoWJjYyCYy90OtBWe3bmBAS
ErNAK34UoPabSHhlbfgvjsAB2G5sdNBCOW6GJdoT2DBBFcEB+02IL4ZajYPg1VicM8dH8IOhq+c6
EBr7/UxnRJOrkZqO7QAoooKOesTVEj0F6iSRsVYF/QSUQhtLxCc7zfb8tenSuNIyqiiOepOfXUO7
kjftf1c9wia7M4hVtTfhdGyO3Oj5pIPjfaf394WIZTAzSJEVblS0PIRMolUVMtpA3dlInsD0WhRO
IplJjYCqfw8LaJM2gY8fjAXD2YJ5Ggm/jzVjyoRgfob/GBw0EeOGGGZS8Oh+6RObehA9aIPHmb9K
OstwuQqiRcIWZiuV7G4Mvj+dHtaM2yZNH6ETeZrMXUKgRiaQEIiTFyK2ETEU9ubPARzAK4DjgBME
46dGGR+EGoj3Mi1DfTJsIdW6iEzBdbfDUICAkiE5aR6/XISO9tJ0luJvs6tgwxKuo473Fykgx0nr
NV5PjArv+wQ3MDTRr8hdYCEx+Z0Vu5vAZXp1fNkfEJEAbGNTZDmiZYeHwcHLiZZ62+HwNMMyM4a/
uwC818QAlSgJitkH2P+EaMBajjpEg64c3fZ1/AjJ9mBbIx/CIP1lS3wEo6ogJ7wm7pbIOcGItv9S
eoDT4LBJRCAD2kbbgEbKPaSKbM2JguG+DeA+VXt4An1mjK3QWvHwaF/TW4J/GWuq6tf4fgnr4VKZ
OnVg3DtLhLPg4g9cSqujebG0kTbqoWk/gws0ZcQcXk6O2Qs331b15cnvxOgGBnajDkOrxhojrnCo
0dv9ZsXqn/NYiEgEEmS4IrVnmfs9MrWmIhnVIZTrQDhS6WvW8o7FSz4/GkScJO2IXTo9FJM5mOrc
2LRMVuQar9iMAF5YhqJvPBSWGGYJrnnIsJmJkJdsirkHmX/u3WyTU60NxgZDYQQCDbDGkHEmkYGX
l6HI7xjMROpmjqK/sVtAyYm0lfEdI5Q8Psjfnyp2j7qX/8HPGubLDD1+KAHLAONaNW9wPGYiBjFQ
Y/eaXMbtMokGzsJIv545woasrvM9VZd/02zMAA0vC1rgvgh5BvJZgMBwq4bXnV2u4A4qBMy4+i5k
QqKn7RykCtgmpzgB0FlDiMHw2dqksGUZ6QVyMSa5IWlLijOVIHppdGc7dPKmQ6HHbfp5dNM9gkZc
A1cdMOf9mMcPB7WgVwUEcqJg2OahxqCoH3jGBDIfDGerSd6OZunqwR7d47zB3Nc4hy0QPBTlK+Gh
LGdGEAVftDAZzHR7/B2FQZx/JXdCORTs0gcWhdhw2Ud5j8R4h47YOtJyVxmeUp3xDGBEdG/4P9nz
zC0Bs1ZUOLMkvhB7AVlHkYQ4cl2FAzgyXAmCdbuzF4UgU/NsQa74mJpAQhSPkrz0SeNrVwZ2Eszk
rV17jxj9yXNJABEoKToo7ikAH2TFAIcaH3i4evXdqiZPQvXJNke55VaQmpn3oi/cq5q4VAZi8Pck
zGVQIF85hFXTOcblcU8ey69jqSRN/1RKfrlWkALZRL22M6jFevOu8Z0MjJTc2lxzdcKhAiy+DxHF
lX/CL6ou/Nqt+3tPftAIgo7BgqsFIjrsgsexZTUbUwiLbjXAMUHs7u2JVDJ6AzHn0O/PecfuWbD+
sz1jvejPhCJn/bwg5NDiOi3aUQ4AeXF68kwHsru6yPjxA1xkt9cX2HfwXdxnTc8nvucfZCm0QRTT
C/TnIt2mCcux7KI3HqEIfonhK+Wcs4vtfE9IFKd8kdySD2QT6TdovwXUDDuEwBc3KcTasDfpPKS1
tKZIMRYKVw5xOQFmYzY6yovpc1whsVGH14t/NVbvPLpO3r7O8Euyh8lD1kJjeq11S5KQMqgIkj+B
efcy7Wa9Nx3fC+3jVpm16zeoc8N2jXs27j0mPRBdJLOtNSyRpZscZd/K6c2JyNjgDXV7sAMxh0Wo
RCQHxI+IkzwpIXKS12lD293gFNnf5tL5ntDWEdDnXLc1Hk9S9qZ9rzjKMerIan511VW+xeQCSqns
bycEzzxUDuY70FCfGYXUHExmgOfC1yavvsNqhWwM/o+voOlOsZICpvxCKSza3TKDnkzVALj5e8ru
ouiqk1cDn+K8VZ+sA4VGHcAxd+r98+fRYObTtxzQVjbL91JFBq0RjcsM1maZgYPB0dQYc8gSm173
T0i8zhKjHQSSIk2U6IF3CYPGZyxgYsC+3/mBu5TWf4mrQWVT+F/YytYMyFpsmqTw+kgJPRJtR6X7
Sm8eqFttaeiWsAdErfsCD2VLczZ7RIko4lyBGqGawwBU2wuw0gaJV2brgeHlgeop7r+K2AKQKRNZ
DMkA6zSjd9LX4pwSkjinzMmH3EGeCuh4R/V1S3tf6xOATW0uHbubGQo3aelesDdTB3CADKhHVP8e
qzily/g7ua5l0/5EUlB7S2jGzccqR3piMC/DGKkTKVBmOjG3fZS3n0iZkeu7yeHdeR7QToRqEyXG
sCOO2fC84/OkoTHSffg0R3AYeWiMKCN8CJZqWVPg7dg826OSviLert8pR0vkwOBz/TDztzPnIMeR
2CUxUwf6lhSA+UlyTuwttAKCWmGOS02fFZGMhqJG4ii7hq8b81n5O4Lbr73dH9JE6zXsOb+Zlgp6
vHfq/E9kMAALyeVIlG/rlsqUZsi51NYS0crZTLOEHYHRQJiKiVcAcb2SZ9yfyEhBk77fEnLiKusi
gRFjIqSKCg9oFGGnNIN8U9boyPl/53LO4v6ea8QGE9KtyKrI4ycpFfm82Mvkj/1ODEZm8s4tkZhW
IUfPs3Cqf4l3lt1mLsY7XiZYMjvEnU4FHln7tKcTJCOEnopcCmYfbe+zO/6SB0Iu4rEIKsq994H5
R8SrwjDPevidwRG+eOf4IVj5M3tAdliTCilb3FWugRLMBJDzlHhApBvG0FWFOoXIHGKImrTesB4n
iJ8CfkPFEwP2y2mEmMbwruM2NDTBJpNLQU3BpYJHC2HoZw/ctq5jGhsphafLiCJELpdgCo53vHNv
pz+igozEn/15MICUKCQ4okaDR1OJF7skipfP1wiCH/D6jBa6cjQSG1AkGgOEkndYTG8wreA7ZsCF
sGlSsjJW4zLRqd6u4W5yh/G+Ualo4midPOJsz6OsliKPowdpiFgaSANoLbmMtCH99ooUO+4hgT8E
qul/vF6RjpYLBIUUqKuY44XIFGxwWiQoXa6hyKHG7tBZQzGm4+eRe8hjIzzkShBEHYqMizZ4Md+N
LkfIy5x6jtSNN0LlvaaOI1r1uSfhxuf1QikxzLFHvzdP5s8QZxKC51B8dL6etGPmwE7M2QNJ6ZHz
akpkCpsymlg9wTtxGz6+lspF5SNW0G7BConNmF8+Mdz3QnqKRoP6LFhthOSyreCd8EBe+iB6iDiQ
VOPbp1rm5hBrEyKfELypxp/GbE8B2fO03EHtZ5xp/OgEcv4IT1U+S7Nr3B/dYBwXZJFxwn4RBiAV
dj7REGsWgsUeeUDyE4G1fKa65gCmX6NyJNHoCNrwT+VPoG5kphLnTtqmfdeMK7fiVRBAMS0qd1n8
HILzMH8xhEL0Ubj3MDkBZjXs8iQkkAgo/12G7VxdioDF/RNtF8vwtmTpk21KcEwMkT29TPnwe6zA
jTAGgdXKYrsRI/Q5d/byvFC9SGRfGgz5anGdUfNxnUvG6da4ZAxeWHJ+IDAy54cTjkQmEaMhSEkA
J0seQzuMczG3EYcAV1i5jAgTFXXupPDE1QgCzY4NOEspIUKExKaed5v+CIDd0S9ARRECKK7sj/07
QLriEaIxxRJoCYpVc3bj20JEsUzJMJZHh2qKiRkRkgPqTG04J7JEfAvd4pUtxzDOQYM0UqW+RbeC
4Jg+TDCqw8JzxKROBZMssjaKK9F6hg/eY0Q0tFGiFZ0X9uoGxqOfdUSXfcIyypB2BMm0QSR87ygk
lz3YyggtiOnpexH8lP/TqTKjiv1YCJVFY/Lyu8UAGPODzV6iI1ovWaSkWgJqkqmNtfOFwvIwF1ND
WnoN4kms9dlWXDRQ1pKz2RkVQyw7cL4DyGi/h51a/OgdqY0eKc9iXOVlcejONwSgh1sw55Pdw3b5
4baLRCpxCtRzrC+2sYVAcE2yP56u6GPxFIWpyDUUfYyQQ8mRGLtGmNp5ee5YDiK+GLiEUW+gAWxT
7ET/jCnrxjmJbIu7ffqgTPi/BRJ5QsIrVbjbg2mRSY/XnnuCVtS6jjLOESl9UAiK3MaD4Pi2NJVE
RLj0Nm/mFs6RKiZauv0xCfEX/gJlelyBO89vjMJ8+QyA1A4HckEecd8fiRxPXkZ22JXMYAoxBYUx
brY89pVohVDdnVd2SN58KqIZBw6iCoMuuwhYgbxtrK8hqWBWyh7imLOWUAdwSK8DY6lWjfPYDLy7
M2Wc+4zWocWqxBKDY5US4uA7j/gttGjWkUFqjTslFbyCvImhwns+s0XIWGwDBH4eY71BwNiLCA8F
ldEp4LnPxK2ItwuVLZiaPaZhA7eNsb6Trf9z1qyqvWqva6e98xRI+yN37A/RM8YkXozcYZqzx5G+
vvrGFALRB80BBKItDT/A2v3wOxZwMfyGrfh9ZuFwKLKSbj5NBpwpQ46ZekNmqvsc6n6zVtkwOMpG
98MTgo2QHiraVA2LEOF6Y1+I9PnsCT9gIMmOfLKMt0yYQAtXrChc+NBmfYgSAtfdF68CO75GcPWV
ldgT6R3Ix37BB7iaAR/oBx4BWrPQjHqbEopkcKGUbPFBVhSUWXwJzdHqxTBLshn5ollkgt42dm9K
7sv049PQWJC3CAEku5kzlGKDpAow1atGiAowDPS8AjUJjS2h60gzyjkCDRJgFLz0earwKDHm4MrN
xSTePEVatu6oF037j4FB7NQkgLsSy7lk+CxWYJcpG1xmNspQoBn4Ltm1AzEnjLliTXgXn6rR/4Ni
o4oFcm9Xg0R8GD8e4z2hpRynokOku1ZPhM5OvkL/OZiqX2CXx+oD3N3YzxeXWCbPExyP/ZrdQgDV
oPEHMM/68JPWgOZ4e13hZe8CDO9A8RTjw0Qd4iWCAq0xrZdBP9h81+8cNuqxfzmv0S94TXbMuGvd
d9KxLKCRB6QzhuqxN4J2uQ8hXXB3GENpIu4+PxtRFVdXxBAmrmhq+ZQPBjtTpATM0NfGJPLdRu/g
zf7AI+nzbjXMYqQNAK4I1BluQzpuYXqo1l/vQ2LHdbhSIXzQzub757rcDyZv8pp2Jyg43oJ+SCrW
kpIfUJ7uiVQROgsjfUFpF3MwSynEbRhqEzz6S/JmyAMSUU/z25zEJagsJA7ShLzuwu3RzjDqyQh7
PnkZ09sfmVvMZMJCTBsd8floehmzMxIRRuwe5LOLQRY4eITi3/lA95jecyRENtsfeyTnnMqW8ZCh
dHZOb0eaaGWnW/A+tmBiOViLlc30wSEWddBQCjpsO6IGE7DE4cvIKfhDC8HcG6dANl1n3hChPnlj
NLshhC8NxV3Eeoi5ATZ044oVZs9Jd6WQoHLnNIBTfwTTm/vx0/UQWJ1NAW+smFvIwZf+MXdszgRb
BQxNRDRj0baOXyQDKFD4rnRnliVNxnRv/KRdUDPZEck7SJjBP4Wo0gQIzO2YkkMvNvifk06Prr7+
QQ/BChMoSOaGFZq8DDAkPNoCKqtgAxanOL5w6iVaBcYekX8vxgIwiItAOJ68GJY8FxKdFm2LAHn/
xm6EJJHf0blUSCMKlkPrUOlIs4b19bTSFBkRwh5B1gs+lWrA38UtQRYMk2k4g3lz7U8HljQSIzvE
RNE7lzs2J6hJXPIWILPZf7jy8MXfZeiGGFo90iMYSk5pBHvIVGtKB7EDLzPnhD0qS9SzKJrXFCxU
FKDovOwiWzD34MZAVDA7kOjI5T8O09IjRkO3NvvPGCwaEI/xhtCY6Is+IY2ylwEoXa19H7KeVBx3
cb7aUV/MHUyYPthSVGZ2HLMJDXir/o7xnsBSWtnOWij27yzSdGo/d68+Z+zVRbNnz2b0wfY1+LkU
UMeV0G6RsvYkL4QfW1siq0mkHxYEP76BZN8MZeaukMJ451GwIZH7oTM0UYtuiLGIzkDhakVEQZH1
zS4bL0Sdy5bBI/rM2+VgssG8ZMfi8ahzaSmHPzs6T0r0uU932AIIExipzCrwuLvNWMqPCEY0owYa
G77R5H17IbnOPeLOUMaRZ5EgIPg3bGODVI891xwhNmVE5M7Slqqjx9EXygNWy14IaQsL9g4TYZd7
9ciWtO/5NRtLeS7PH3iTE0pvNfxNhQKYc9Vg6yedilFjr/GP3ZDXzNZnX7wSIyJx7pZ8Ekhmb3qn
u1uR9eLq7EOYRo7KpI2+tMkj8WJKE3NSjI11z96tVaCkz+kxbZM8EKePlryH7MzF4spNjwp6bJEO
w4piQOiLtlYINWhoC/DzGokj43BECclyQSMTITMZcYYj3DDWzxjdgy6iDGHcSZpEkJ7o62dYJs2Z
Z4JdN4YkfTF2j84rhE7a/NwmyaGKRcZWgsrL6fPH2Qnnu5T3wENBEL7PV4isyQ7NE6oJA0FbnPlP
LP80c+ykLHJsNqJM4GQc0qDM32TrPbD+I7QYbNHf8TAQHcQMN0ImRMTXqlvf4g16AHLtgGk4759O
AdHhvAWLzCSc36Q7Mmc16l19jobGRdUk7ImJcLEJ8cxlzsWgBCc/M1Q3LQGoFeoNa3CgF1+8g4F7
Z5LxkzOIUGFka+tdgEoB2FzsUSR4EDax22b73eSWoCVmE02UFDavHe/YTs+VsM9LUIrEdU3v4XPZ
xLcEBbkHOkJjrAPnqxGNGMNYl/SdRtSdiQcYUyawL/fPRcBOFcvELzCGgYU1EuVsl5hDTLf8HUG5
t8McVyHSQIruPnmiUiLjJUb39Xbw8t6fuHxEtni3aJlE3rgcT7G0RQwI+g7uRquXlixPkDGPphFp
FfKT51GemQB/uRCCqhtVE/MJqoVCzWCuqX8S9pRhzQMDH+Y88/PzgD0ZRy3SFCxbXk7zwfxmGWtp
5+KL6/vKrD4Wyx1dYQSuxGiLAX0JvjqufzOgftohpauGX2qaVe7f0eEBTlZ7kJc7YwT2IAdHpjr3
J+BKzLiYddPeaYfyCvJTthSWeTI4macBWQ/W8Iu9sMQgbxXUBXMcEjn7PSNiz/oEN0Omo72rFecO
tCS60pK58CwBiB3IMxIS1lmyFXmIJCqMLqpVxJ8NtDHZueP30NiYmFJpuA9SJqbh1CRsTWGuJiW6
smL42OigTqSGbdtUfKUs3bm052aobPg2+H2NaQ/t40Yr/fvi/JzJhPkY0x/7x+HXBLspOWISfgwT
JDQotw1F+OKxvU9ehI58kNndNsg6dcQC4fufapSTmrPlMa5fIU3rixwM0fcCNFeKX51Vv8htGQnb
a6gzlXMy2DxXiBXxS9HrBmpUMx2ZN2xxGdXBZzOo3JLroSKlo26j5uF2TSDrJK1iLre+jctVZ387
xePsG0zlkg7vyiaHITJROUvho6mWiE5FRkL4IcWw4t6Ib7rAfdstOjkSs1q7+iu+bisN+Sek2BBq
80LVTXcMgNVzsh55bT+AFUJHyRyFdxLuCw0YEjAoLmj6OVXP2fBfz4qYrSbE8YeAXFQVomcYcDK2
HkEiMNZMfWYLYD5p7caGI5Quff7/YFKi4JKgC1VhLNLAuQwmVMhuuRYz34nyoIL7MmepZk2z5bdB
tSBEAkaM0/vMegWrgG9yc5eYiYWouqCH1yWFxi2mIKSQf4k+M4JZpO4ezz/OJt83SKUGW47WfRtN
n0scknNI8B0tOHmz9ismT22UYSYmkQrJD9VMgNa/55lMbX5HKOB4NRX04eCvnr4hc72wjvpmCloz
KzDlfZCWUOvEj4PMFOuLq4KSJyWMw4/9hOZkb3SWegaqhBZh/wDrOJMMAta60sjeaNa7CWRmYtDx
dKIgpGaEz+aYtkmox5KU6sh4CjL1crzSdFoU/hS8H2Q32t3l4HV6FMAQ4oBnhLJ5+f4HE6oTmKWX
rDMR739BbXkZXpnUy8rpCLh4eN3FbYjpzmclbiwzemLaehPo1y1BMBHMXCXbQGxIOBOiFzxPY5X+
U02r+El+I0N2n0foQjZ+zpEffgBIsIpGEX1bdtrhWo9amuGzzOVzgGn+bd1ypiLExs/UZKBgDWBR
TUyWx0jQZZ+6M2FSUXHDCGRdc+HdB4003jF4IAma4ACDwCAXAFO+ADIxfJ5gLQDKxRjLwdyA/L4z
KGw3YufzkH+g3cbLayP/cnP0WMR0oNS6Oo9HINNnkprIyHNYiMAcMt6ITLv4H3b6gEUMn3sMKfmJ
BEZLYk+BnMqoe5FfA1udhN4IvDfDpWZz89qH0y2IevwhTIJfZWYyW0SQbwBtZDn89+0NH2RV6xKZ
Id2AEmc8On10tViICc1CeyQCSgd8QBHixKqpPjNaUskllSRfAxbrmAteI43orb6j8tJzQfdxReox
MVy/ocpB8OQ/3Hj2WlK+Pg6qSVH9E4js35moMiJXOSj8V8HYWYoYNiCGNAwxI0XcVgEZC/hX33PQ
4T69xt9I3lbBM0BZy3YFFUHbbThPWt51OWdBmDDv0Z0gEOWesshJ6wUhJ8IBQpo+EuTqGvZmZowt
pfZg/NEpcLCOwJtvbtWB15JdcnyMzaAXMM09uSI4FWEVLSDgSp7JKcUFNUZSk+lc8I5jcihsusoI
DXID9sagP6h9ZVIyiyTk/mJ1odT4Ou2e0xWQAYraJaE+27arTk/qf0LfJnqtjVRmhmqFpBdgf6hR
5A4ZOOQjU/uVM/kZdqdyVYtJuzDK6X1mYBuhjCctXvfBIpa3vihywpI8CjYgbdmeTXB0AK7lFcDl
MZfXd3Sh8ye0Ihlv477PvQTWax/pJ8fu0s55ED/Vfk204M3wYsS1i0r1WFaXP2NsTq9YFZkV3Kxu
tBQ+CV0IjUTKPsDQjjRm6/4LNdnfZfgdZNRxfRpSDnwmmExU7OW3aXnzmIB5pX9eEvw4UejPegz6
rJmF6T1Z/yOmg8ibbizXrjEfJA1hPA7/rqjC4moKwYJaZPmKTBxiqHBA3mDtwOdaBKbOQkyEf0Vw
MtJQv/r342DWqqeBEVzO92MfvmLVfgmPyf8IGNKZSMF0TRpcnhVCP9g0lIbbrkeIAHUEGGrNsdB4
MAzieDdn2uz6JqjkX1+lrcvFdYE+BbQ9L4dGZr2IhQqlcb8KVBZ0qg5JLkvxfo01duTp03umJRz8
jihX7YH01jKRN4Pt+oYQAD0Z9Adazli1GkAJhmfMOCVmyXXQAwTu6QHKzTtcexUS7KN/0kxZo038
dpTGkE0k+4PS29/W6j/jPlZLqAmMpIxdeExJ68Ssglwwtz4lzlpkHQxoJsyuOz/zsEbu87ZFIuYg
unRhvflUbkOmgEEJ9MYtJM/UvsMQuz7sF1NrmP+UJV8tMvbXZ/Ce7cbktK20pNuo85VEb6bP66nm
onRDbE7RjdTC7m/0kPbwNiPyqUjvxNG2yZfEHtXiv0tqTVLy5iSbaTLjq2YdsAtYVx8Hl4MiGwCG
Ugq5vug4j02kAUMxAzck3Q5d7mCI3WsASLH9DW8oPtDjI+b9kv/wwnsuB1CduscHFVg8ceeQGISS
aiOSDNtl/1gmRkoJinAhNubsjqzw9vA+0P58vzaexwLV+hdIWmQ27vOB8zkNkH7r6Wtg5R3n8plh
g0n/Q1fQrR9nacF3Q6pKKMDsc6x4pUf3IYZd4LAmAAWlORm9D8UoG303quH6yY6qCfRJoWK8xLrm
su5pUJBM53C/g8kVdVyP2HYhXrP1U6hHveM97kme4KnwEPb79u5HB0HfC5X62xB2z4ZIagL7FyAM
BzZ8N+jmlTSejGC49AJ6QgK76eDeu0hjGf4KGkSb68lrZToimh9Hcz6v48/LU5G4IJP/rJmQimQq
h8Cn6e37/dymYJRQvb0CkoCv3tN0GOKqV8sb4CECU+zo6e94I1scufv5hRmG8KnBLtQZZz0zwIpo
fGDCG5eyth2buSUypjkE4x7DlwG0m7AZywTVY9G8RV8kpyemMU6fJDwQTEogDq5vMn+gAvpJObp3
5PfS2EwfUnhbGVM09By1PXCNjkDiVMeDNcGrMhmcCE/CzezqvrLGnPmTRgYBJtWwwg7cYxAuyX9+
K+yyNU/TU1LJgxjXxrKPlA7Kq7NFKpqKmWhuduP62Juz2suJTFGVW0GGFpdDxx3kVnYfrjVrVpGU
Spuo8FUEX4UiUQyNw4VIPQNjfsKwi4wnnqel14cLxMNE4RmQgEKKxmv62mcQcCAzn6kygHVU1ubF
+yxJUCZFHf6EpA24TlC7d0gVKmY6Yf9hZunTVRNN8foLQryRwLsgsjch3btsGciCeAA+rI/SaJuB
EX3sXhkrEOsfnngBTc0NtbEV2e9QFybF3sxgB3zNqBaosyEB6Uc7XkAN9V3mf46Zj/EJ7gW/Vfwm
nA3gjy8kTNLo7mhQ0dsMd5sxB/FxByYBcgMP5QC8YTwECeR0XQ6Yv9uEaHZeIw6YPhojMVIRqO0R
gDUTHX0/SUeIwQwCtktpIzgyKRUEPrLaQatkPIJ68lMdUh7hMTBPMjEVVAiggtgSv0+HmbyiR/wd
IWSCJ5dH2VBKvwxLswlBq6Hx0Gk6EhUOkcNQkMwZTm+L/vxr+k3ufcdVXKzzab4kYw3xeYhbCDyP
Vvb5ZzCwqh5+Cr8jZWejBN+WsLnwR0ioNC2oiZiGIhv2Rxs+L/6FUKLdcFA5z8Wc8YrM5l7dEWq4
vNpNyMiBeqQamBbNFReK6Jzy8OE8xMz1bxYaz1geccA/rIsS4kE3/4m038NKSxQtfJWOgR9e8UoU
L2zfBCDX9lUPSwTaxExipHrv+wFyGpQxbwQd5d9tRvMVGummT9PwISwwWjWAAxFrHJc2TdIj5jWH
mI/a+ZTqwpZu4wqCFE2mMLoUJOYM2FmqPsTszidXA3YO6D9tj5cbp3doENKY9IXDVcxPeDEX5vIH
J/ALHqpLroRcHn+DuQrD2QuahyNsFCgF15RzhUXwjQExFJVM+fCpNvkytzOH+04kLurk7l6TquOc
HcTGJ3nDUcBHR4R33WYK0t0Pc94NlMVU92xqFKNHRn379IoVPl4QjBvPLotuvBy4GXgGP4eFVUOC
SRtTYhndmew5wpcbwTBUeDs5vffsathqSHa6pjJzTFiYF1/qC6iEyKgp/MpaAk5moACWchBOV82o
abEgjVtW/GvP3fgJO/dgLYjo/ldA6SxIpN5f4nk6F7sn4ARjTpr5fda+7B62B2RzEgMt2QcWvBlW
NRyMtXFzHKQisornz3hzvneFYkPZTcr+9tGPLo2T19ENkVtBHi6aBEZ7cFAKEcPXzy4uNYGJr6N2
dxRh2GAVctrf1OEoSjYS42KfSS8Hw94Ss0mqXCxhhzjqf2VfFMfSisXJe6rkh2tFgkw2VnaH3csj
4LtbyO7VPN2x6X/zdWuAbWlO9QABotZnjP3NMWCIq315YtS4tLth9vRel/DFUa0zg68gQY+vsXlo
8VcW4R/oAJhQh0zj9xahPR8TEzzhMHIg0moKk879ipxzr/aGQFhIG5GLkr2ESzFzNLytStBTHYas
Ix8crEkcWeokEULCgL+zrNCU8lbhjngz/+k5IekPCxJJ60QqDSSnwjiN0ZpX7+WUTEAciKBFeoL0
ja3yamvI18+CDicpojKH7S/BH/8qbCFdxBH3BukAps2QJ76sy5uJZQ3Zci5X/LozbKU+DXpu+4m0
bsZxrcgALPg6TY/rA9nS6rmEe7+eNLt9m0915CDo9jifhRH8BxMUyFf/RVWLbJEF8mh8BvDm3XCA
DpJ00k5UpUARl8wr17xpvF28RMikW4KUQ50RN4pLSQ0Frv2rZaYXPdGZ1JwFui62mZIW1TWnD4bV
XDDZou4FMWW8bu2CRPMSCd9j/5My2u2WB/cquH0DpQreSJQYrlsEZB8/7YauVF6iQL+1AQ0mHIhT
LHbF8IMFxSAM+zK6YK4igu9QQQiCMpaPAJpEuQe9KSpPeD10l5QQpK0AvwKsYkcto++xzxOhOzQQ
hBuB9PTunfOkOCBSa2o4hIiHBYoyJrpwoPe9d1Af5HIsMQpYJYXkNtUUN/c+1GLEzEPJSduP107z
M90qOwumzyLGxGyetfPltNkAP0AItmiQmYyi0v/9oO0ra7TeHl4jdY7o26umyEEF4gOBAh1tuNHF
WlMxwa3emZlAHZ5FKmZmMuNA5+FNUKccTNTRpS0Dk97cHLgWczI4V8kjqY7NTdjEqG2vUyYVkMJI
6DN+hZ99/S6E6ZgRS/5GWjRRyR9hI/6PpDNbUhXZwvATESGDorfMoOA83hhaKgKCICLi0/eXu6P6
9O6zo8pSIDPX+tc//JAXfub498hovpNZiTMJe94Z013tDpcLp1+Eel2kVZ6KHDFJJg8MGoUvvHzq
v2dssyFuX4L5zhMtfaOu2GTFWGajCYF26JVBhzNoWbng43Ok6/6g1jEtXhLh+1v2RhaRvn93/F+p
ym+4c5SzDzRpaL4gZ+Rf02gkzn0oYjU5yfN534vp0/mqI8WuIvq8sBkQHryTMKr42Zm2kqUgXojw
6P4fV1s6Ohd6RWKFFmibzU4ncxTvN6wPulFU3O0f5uFLqhZWXhbh36XDpBjV9hDVJWSecpY2bqlC
yUcP3ns5kBwYQhLIjU77vciOWwvPCuUX5huUIqkyUeCFEW59zlJTsBsfE1hn0BoWxQh7SIE2N/iN
/Xzlezimy/7XIe/4O/BSKpqY4iZDPAWdmZ9zU7fUiHcZawuVWbAyfv5Eb0coCUc2hNi9TCqB1bnU
HBTsHwd7K6MqPIkTQHDeshE+WRUUB9nNhGpi+HChsbW3/Gfnx+ijewnE+b/mZUDQgEpAMe48pSW7
UCG8PXKkp1LAGQXhaoDRW1bgLwQ9i/efR2E2cEbg+oCbnDshi3srx4EoUzvMtPfHKfufoZ/IwDir
p+G0m/WjBFTiDlCK1BRp6geqzPKVMzv73cMjaD8QeOL+EEUzN0thsJZu08wKPCapjULsejt6RZGu
AdLcutCSIW3Dn0acPSSuegrPVgGBexAxVzB6PT3y7Yinp+vGnxEWhvuhFCq9qEbkxGxtdM6bIK99
jBFOvwfK2Bd2ZjiaDC06uAFSQwgJyUa6AHUr58FWaZ2iCPoaDkAOvTCaYG3o5HgzNONnRpb2iSCN
j0okhtHTg3u91vQDGHoXTwjPoAy84+9+Tn7WQLbLzh1wKrf+czjXmVxAdU1a4y0twAe0JwaZKBzH
QlWi3LQ1okiIW+O2dNoskpR1H7lMufgBJvBR8EOCJ0FGWel3jJl7NrFUWLhlQyTDJFtXi1Eddu9N
BsY4GqvCuobNHbfNPZnxTbFM83Xy/nuRlQtDHHT0uci1/QAaX3nT9UV7esOUoLOu0EAhnIvnfXXS
/Q79ZJHOOGZ7R6gWQi1Fh8Yv7AXqFDa7xx30KgboWyXszXOMN7wW/sGf5pLeG/VCmKAY3TyC58B5
T6gHBZ5bM5aJ7SoklTf2oCQyXH3PcPHDw4o1ROQ3Cwzs+fU3CGhSGKluhDLkMas5KQ39YX7asaRM
ZGwrvR+WIMJidTRDTIUbNbNssLZby3wf4PtQTAex15eFSZGyv4a/RbdPrtX1Q8bzewJhFCKJKH+1
O+AxjMn3TpPsoTJX6IzJT6fiWWCupTMU2lEmsIr6WGQuRwpOf7LTn8jgaw8buJFNPFnwe5nYbej5
gOLN48KqBZHtsyLF5EPcxQPczoJEDstgBkHZO1LT5RCYYLpRl7iDlhjMERor+qHHipGQo5yFHkfQ
PfEzmA9bIYNlVv2z4miw3oV0GIJPgRxmx61AkDEpAdPB6fHpG4xH/AVA/HyQcEeyyREb7TIit/au
WL1bJ7v0aVI7fmmXFgsSoPbi+m1IvFQnmAkNftOCdoTKHUJmVQrXPg30/09HnIb4ke6G3Ov89YdE
bpi7+h8bqMTWxmYTc4sptqo54qbsfQZDxgW+YVSOBwCouKBz1L2QDRgFW42nNrZnam1np+b2I8CH
Rhgs8UUR5PeYpx+9qjSPDO4DEvmMwQVlscdG/CnnDdzXfnC8OymDVzrfECfaCoc60Z4v+KHfXy8i
Sx4/8xonkmVH8p7fwH673t142xcKm8aAUoWJuClPOb1UeGhHzmjtD6Mw+MKafQc+8DhGNs8NBblD
IAxU0LkQH30mjwsYZvI1el/hM/wtPG4KPmrwTbZfT9kToJup1Jw9RKjMUB1KIgZRX/9Mb4DTUiTT
rZVwtsi68gZ46uG7v2fAHhtwy5p1WuPxRE6D1UU8mA02819HYpoYJRx7a3gok+pCPYBJ5se8A41T
twRYRJebIW7eL0d7m/0IPhR8gQE6YWaqm6YVkSlnGRtXdNDtAsFNA9H9TD32E44EYdkt2pk6Z/7d
Nobcidnpi2v4tR83fC0atPx3SzaDgZMq/r2DpaC7TNE2L7tE3Slv7rd+faJiG960x6LF63ShdkIX
TcGU3/E1B+zEfDpEysyTm/4V3SQm6Jd5SdwF6IMZ9nGxi8f8B78RKhwsvGck4trJcvJEJHSGCRpj
UZEJLrTl5YUyYsuQ8zFyVAVW7pOOkB8bWv0t3KRxXq5jfH9Vj5dUR6u4mda0qeq6wnIdSj/8OgYU
6hnbzOyNxgqpHOtFwerz5VN/KJs+SnxE2T+YQtWIj0jmjSOjt6NhWTzBB3lbVLfs2qvPmRij7xbR
9RqTo+HX7VDglH4csNkMZ/gKQVJRjrBZ9tLHyuQJZdsfCSQV0roTJx74W4JHO2x8ODTQUh52v2cn
odQ4MtRyT56+nbk1TyydAewkKe3niGynMy2yrLKt9Jcv3QeHe7MDdMZn10a1SB/pns4HREbO5s3z
hFCeHEsuNtUtVV0TB41mMTa9c4w8Lb3EWPTWq9leSyC6vq+1nq55LwCbY7eq800VMolBlrWFHIM5
0O54HhIsAXYPGwSDHRDg6/NASvkBicCHc/HAKIOBDsyVIdfVBVPCr5RwoVpxKnT/gBx3r0dnjkkf
07qe8T6/P06SwTTuOBJURjU8eXgsVHg/saMkBn6IGqZm89cfCLE867FzAkjKZGD5yfQpm9j7M0n0
NMhRaw2wszASLDs4yBWnd35VxjJzSlhkY74Jrr4SYQoOmyzWMVgeYJXE4GLUXbLHWB4SbrL9qjBx
4Q3i417MhwQhsy98Wfw1YV+zYkXvNWJ4pSxqUhn7gAp44iBIc3he75cBkCQiTrRipNHbCmpeMp4k
PFbQRsDwo9359akRzAorp8qln3pg5vKEF6+s0zxUnies/LOvrdYQ1QTMCPY8vED9Yb7mDia6nW6Z
YT+vJNBo8Ln+YVpqExGWDixEDImI1rab+TDA4XCypFDhjHaOoJku/CExBd/VLtHmY8bqY3k0VvZ4
MOK69Z1mqS31g9/Tkks7HRwykBv7jUM07OnPnluXQR49jxYSOyxP/IxJyTvflcf9gHWhYQU67B+D
XusX5If0o3seVkBn8XdevsdpZfMfNemszN+6QBqtdFo0pMHZmHk7xXwc1PIuxzXaliFSkoOI59Zd
dHBgHoAr2zTdvxS7oxjCrSDDOwDcS5/l+Fyk2T5Obm/13HH21jO2SRyUIdW9nX66kLCRkNYFnM14
Rqfxw/yoJUHC5AlkWf4LVYoYDfIBlW2CS4Vm6YA/WKJ2AU2mC8XWGtAsEseLwVCH91eEnKtz+m7z
dolMkRS/hm8AXw/XzAvDRYBpCgnYgLX9hN41cjPNpEwtjmB8EnsMmgQ6eWqHAa8IGwJH85GN04BP
sQ2oQAeDHi+DNwbrwny87Lpy3qSjRECeORK556nwv7uaJ/PlVzi7bR67FIj2HSVnOCNAtkyQLcLt
RLY6qobOkF6ooNGE47jEIB0TY34vU1W22LtkvtCI5/D1sA4ovfQxBb3hqpUkA26g5yhLLgUcEpbz
b/wPkHyP7yU2jX086DwQScK0OkG+SM8xSS39Hiwed4SfEvQsqvS7wYzoxdIP+bSG2V7oOxmG45fK
OQLmBPFBaGfZKWqIX/ApzzA3oOxD77JjlJR0AeK+NFqEM+ys+lOGp0bH+AXKMpX4Sf2ZNjzEBqI7
dJ03mGGNS916RK4aJAlYsbF3/05G2KhhnbGVOuuFC+znt2DJgWcWx3Ec8iwNYNavhx//njjlk55a
WIy8VFZ6PT7ORs2M1fQ742bsqNvhjFfFSBZeN844y6Le9vMdUqb4EfHuR+fXFINSZtbjzLu3BuHU
nBqIWyc6dPKFdhm1fzk4DTxmCtP9gCAG+ADl6ctZnoATESdhPu+3OsNXcYmhsE7OipuRzcqdGuDB
Ud2DnCPEQxSlAeK2AyPLLnGf+RU8gSG99vY4mjwQJJsSVGFIOiTifZYxLH1QS8WvXrOSPQvh+Wtf
AvnSBzyVxnir8NCHQHqP7ePDMEpddehiGNCf0p3TXokJ/TCOHA/33G2AESow3NmwIEi3OI2AIq5r
QaRZ6UID20PjCOiYVFg3fsld1+dDniB5LR3HsG+S346L8cWYcvEj2Rc/murr9mb3M+PaEZOaFOcg
K2nnSbF4UGg26UZuoOvRbT0X6fL9JGTsELf+cC/Uo9VSe1v1e6oOnbrAihPIvT/L8Ct2HkzZNV9p
56k2faXTz2if3APOQaqv9ulka/ZQ7FimqI3xWgE1nktEKy35UU4Xk9bkSFgNAA3nEG4EgJNkCTMf
W6qkTSyfZJK1zkqxhQpMADQJ3C4uArg+/ZV3pyP5y73ReQB3j3CxVxlk2lLXxI43GBjp33Afr1lR
RwxZSIia/zwsD57wVn5e5YosbSZZzFY5iz1MX1Az8AXiQjwAFFMgnIivxXCC6bGrm985giPuH4R9
LghCA5xS8JQJqJQJVIbSvZc3xUI7GuVcOOar9jcclRMsS8Qm7f027SVZldFdN9tVzHBkMB604x68
kqOtuvsPUvk3rMPi8AVqJHoNsTuEIyaSOKyt6x5TXfsRJtu+ag+5htuKdNqu8LRkSudfIUCFOxty
7va2XTb9DKIj1WCxuif4j91krLKwq1ItnccOd4+eFGQzSbg7QVtFhtoZpb7rY2Zl46EEyw9t6YhJ
M23SWmAFs1+kBvoXvg9jZ29Y4SoB92Om88zCm6xgYtTwCoMcp1BOHpcqIu2ddCxiqPSoVimQBoXD
nGWYnDUCz+AvupyLH/jaPN3+8aIw71kzRoWqZcLyC1l9IzRW23xXW/DlgVUzBnN2NsnREN5+6Fv+
sBlJH/YAEowYmojoCIb6yD44EJCyy8h5zQsOGX+DsGHXe2D88IR9G4LhZOcemWjMtMA9oof7PJOg
ioeR/S+vhGdl/S1NFZgdggA82eCfLF5ibKWVBs4Nj/N38VyTOQgDTu7Z5ILTdwDEI7mgGMbd2Sl7
aDoaxEnIKPOo3/4V0u6reIPBZODjul1pVkfpkdL5ZEg17yzLLMIuaPqmPvxgNpSM35D96f7Vz1+O
A3gGnWFkDldU8uzsKFm+E+aD7Wf/Q5KMp/NYIVGtTa30CVYdfcqglRZHyWvol2FmtQPznTgM9Yhd
Ksw2EVoCVXhz6YQSoi/+4GcB8/AxH929pDDTbo2XOZGqtN4zSiFa/doHKdLD7sLdrLHHoNepxy+m
eFjXGMmOnJ8K2wCIIpAOHrMcxm4zjolRx9wZmhUo/R5GQjWIcGGkflDHo6P1WkrvsVD1IQ0xmr3c
H3+/C4LWthK7wT9WOu1Seta5qLkPjP3+Tlhv5VlhP9wOW0oAt5TNrpjEYQoxpGfck1WlzYaEKCpT
Bv1UK7zRrfCmGTGsHL6EKXeJL+QRTi60QsRBcNy+CG1mQq6Plhh8EwGl3+2R/ON7kxgfDF9u3wV+
8C2CLuEyCGSuLziaifnAbXUYAD/7tKC4F2zZVMgyOkn3xWumbnun/KQ+zOwEKp95MG/g7vuj8wos
rL4ytFI9BlFjUjFw/ZC8FvJS6T9mzSLurN6aUw5S9udcCHx5eOFJ4BLi4Fm5yRzsGFo0oqbXdgQB
YCyeT1pcj/fKP8XToqUDwAAxpvb96cYVAw8ARDBtGFg7DflXRw7v6reDKQzFAXWDEuqXz8fOfuiY
mTYaisDBOty0sCJFr+LhzuR24o903RrPLVSy2/hThi/4Z2tpHOt7RnJamB/tQUiTqeFMk+m4ZWJe
JIxghPpNGLKunK/nO/5AQ3hAQsqTQACPhhSJ8g/GGFUw+rVValGECsMRzoDQn/qskSvWshxUGl8T
xgcFvrQM7457WAPG90wPUx20GaOCw6oJV/ylh1UCVpLAFLhpcbasaBexFRHCU3F0YPbxwffQuOOC
SLIGdIHKxnVsikn0P8I+iCMo2jinBOZhs7QMMixn2K7m47wmhwJ+3/mzXDFmrExuo9CK6KX1Yfb/
HSd8yMSrDEbrOTp7xnNQn6Gdpnttw2PoNK5CA03qjXG7B0sMox4HbpRmeMFof5trlJBUXqlN2M/l
2Tjji0XzmooQnxA/EtJNQTr5XgmLezhRZgZqQjulrAMPwFUSuZ6lWS3frDNoQVhn3QcWSWdOuV4+
3A7auDEHrTHmfTCXMDz3x9MwxC4GrQisODBe7oUA8G6SJSKZ327/S3CFR2dkPuneWNtLqvfCuOVO
YQc4DjGcgs5j2p95At5hnvAiQUTLgNEOTu3ojMl7ZaZGA0dicO4ZJlnONoc8vRPDPael+LGCN37E
ZnHgmus+BG/4HH0i2hH5I4KPSZvQHh4Y565ORYne9qbPh1f1/D4Wjm7bGZbKrgUGuX87DcyG8Dfj
CrnzW2HO2bxhkoQvcme2palpXmk+aYSGZDmSJ0YmNNNlPgs5Zc9p3BpkNb++eDtJlkoXRnLahxYM
f//z94N93x6rCT4+Gyh5eEyl1zwcUEMwMOvz3fe/FDbPYP74eL8E0pTP6YKl9dGD7yXbybb4ug/d
Tl6QQuYVjj8TZtn5GeekaITWxO0dzX6+KFOsN80vlWlrlsUkxfaCRRg18L5YdQW7Igz4FBjRfmZh
/23GiD/R4FP3jSbv4yIpAFzdr3wdtDgXS39PeZ1iUSKj4uLTq65Sz7Ih1ks8YWTFISeEW1MRgTNP
FQQKPiwe6K043D+sFL4VUX5xDksEJ8BZtlbWgFS5JYNHz7CSB2UsgS6f0x9c+S+WULCdmeG8dU+a
MpX0W8DiAl6nye9gzi8/nG7zPqJXPErguqQ5cFL7PCm5I9H78QDpFsFyQx1zi7w3GwLt5njWsdcS
Aui8G2ilEI4USFrZy1Ni61XMlB4JSPhDUHCnCVF/3qdmntj59dHrH3dSGn55NkQV+G3/vjBvsL6D
q3XXxZ6joQP8uk8eQR457QAQVzIPfQz3d8rO2HurHgPR9/ibTL8qhinMcciqjfJiUdMK54+zxo2R
x9S+HID654oE6ePnEsJVqhmWs+brOdtOVq0H5fr1CAVxk/wdeElDFDHkayEKpgTOkYou2QW31EmG
3g8fA7Yaafy8To1h7NHl0IVhDHmc0RAMnRX72EF7TuKAewPR+5GtVo10E/6EtDJ8a+uxUzIFFXUz
RxNeWBiPsYkuk8N96jj+8XVgM5xhkQh32AdTAPGnVtiQ6IHVsuP7XCQU76vjfiUyAbhRYjOj8ecV
jzMH5V0oNlsIx4IhSvWOoN2hWl/RIsS4F4K/0tKvvp6MG840OcBzBT80YfS+PrOGqpfPjBngAxiC
hNYUO2deDU9Jtu/fmHMOfe64IBuim8ikx9HGBW9EZPMXXuapJZ8pEHCseMzlbf/pPYBvOQyZwDyW
tBFzGoPK9FUvnyPX5cAmjwecjWSMSTqFK44CR4izf+Mq5P+LX8b8OhU4jPBnjO3HktnHlW8as/p6
hs+7dlagmLxnWx5DzBZgMNdktcK7gP/kF4kLwb/0M4cNatgD8ETI6z3NER/ahffM0uV9U7yBU/P5
jGmKHcQP8IojSbhYlkO+GZMifjKDiyK+rQ7ZKvk04iSsTPXjtOAsh1LzkvstsVlIkOHESz7+ZR8H
OM0BoTzNj3BMKgXhIbdHjrb5YUVsTrPxGR8iaGjAsZTAHL5dlP7V/Eryjv0hNoaOvxJvrH9GJRku
Rhyn4g6rFk5mwtWL38M48hyWQtjg6B4HM7R9sFIUDFy0YHXGhICHI4D347Be7s5i+l2dH5aynsZE
hU8o/Wc5ZqRQWMarYWKeV+iK/OuwDeJQvES+BhWIFlmgjhsOmSsniRsHPse1eJwqQcKiFqiNQ3/3
NKbcX0SqeWvMUB5DAkVZ2XBHvv+4oLHbzv6In511l79u37WGHqFEkSBjYviTOAviNAbcjeywgkAL
uYd/CwYDr+/Xa/BYVs4zzM2z/zmvWJGUsa0Y71Da0EmW9vVo8XfMA6hdpn6+5gZ5/DCkJsKWfRYM
P8eLrFj8PAuasVCeKNt5hgS+H0PKR7KCUPjDQ4zXf9Ku+CDXBSwxEPDt+bg5J96BgdVZR5SSLoX8
1udV/CmYtXjFKUyDf7/X50G+s4big0xsC6mKzM1lZncwUq6i0GGVa1jXGcVZhiDifRfdFPPTF4QI
gHV1ZBXngn33KgSVbGGJ2Ix5fMVzz5Wn9FodNctHJnY3FryJkEoY/jFLDz8rlffON8H3F/eex4kz
FVlOF+CXsgUdwXGWG4oGApjMeyN8+2OC4k5sgFcTHQ1vJzF7LyQhVM+NmF4cjef+NGBOYox0i+az
hUoeh50MKWYN+D6UniZ1q1lleP/OSRhu7rPjE9LZF4XJ077jlKFvynwc98Z6NW72OX+vNF6BARTN
5UNf5f3KkpMVsAnX4gdesc9h/nvavpY8Wq8+0cDkpZk9FlT/cLeY/8jV9uMNMLjyexRIhHSCc2dh
r1mNQJE7xJLv6Pk6MHE1uv4M0K17TvRkCj77OjKrItjDXLFpcNdFNXhHYc3Ty7OKJw01L+L8sXE+
snq/W/iMQhafOhICbrPGxhFcl7W6YF/2OZLAk+xZz99ugfWdyMbe3yiJFJw2ywSjUapB2EsGoaVi
1MQGwCVkMqSPTyW+nZ9Fj0DbJVAq9ZznceYA0crQ5LFCR31B0anO1AtZCWsorOM77qfzW7z02J4Z
Son8KOrei6C4Hs3b8vcJ60f4g359we3iH+BCVMbhPQmhmbIIzUUrgwgsaqexZhgDihYZSi0fFnIc
NneVsdulkw0Gn5RBJJw+zzQYF12zltjT6bEPZxct4qF0S8rb0X4+T84gKqQ+YkzMO20N0zRt2vFa
MrSL+rT/God8LbuaRFHwjV6HDvEwWMYzh6U2rmvrTXzd0xWjAHVSLE4D70nsYT5FozwfYxkijHck
PFrsQCfRCbb4mixBiuduvCTp3LrprXHpz55Hi1qL04f+3Evp0FUfxaB+F2ygAoo1ilEkvVCx8OWJ
E1/8gUbWml8G9KWbUYLsq/JuNy+yXeXSzn6M/UTYl9SQtvpGP9gP4G7SxJeHGY81fghfE8WoWaLf
YGA7kedAYeZMGo3BRI6SX5DZSepn4THXXaRHS8GmHqiE6ClguDPScHpSgOv9CDEWg55w6/vOyAip
VSkE2LnZOtto2qx5FD98u+9jLMLWWNmrxzJ18PPwxI6bc6KXxA1UNOGYEEvmyu9Tl1DDGA96bpm9
kpaMTV/M4eCXsH+xcnrYN5X8LBUmqdCyMa3dhhJApOdxFnLMAuwF2FAAp8HGxHdwusiuPtVETFYX
JGguPl2hIBLB2OS7nfoaw9qsYXL2BCBYBUx0MxtCb3WtCe3kU+RsukwzoVyGO+FnoAqPGxGRNNCt
73eM+/eqMkSycngMS3gJfwlEpUDlQbwzJz/AhOSa4FsE2xPhFhx5C5IrI/uuNqZhj3jQYc9ViV4h
SWW6oxHh6EHxphhTR+MEjjH0WHEmiHpiJba8xGhdB8urXQUPAuubFb42MMOYX4DKhLI+p0Jkz33h
rbj/nBffMbdBFEzyuWKnAOThweZ/XPHIn5KtkeO84C84MLhc1GDW6pnZ3B6ImeDTXhpPSJgZOSD0
2rVB1O6LYRfGSBZzBhhHGDjTGtDixt45887oVjndZW91rAz/Cg4glihnVssBw5aPCotybBnPVz7V
i7sQWxAPIQMibKOJBmN+Bku3ArpAjgy0zEXrDEgOjObVbXznU+JKvYqNlTDTpHyu0OLH9oJ6jCPV
4dnQWraI4WrRtyd7DoGbWdind5QjBdpJTIcwjqmJK4E/AA0ytweYR0Dk7RySWu7UNm+30uxcW/Qy
R264E197+NgP4g07/uvuSOoBIhaWr5fv0MmQ1Vgul5PnEgSOCbbgX0N/5emilkkwncHpgimjcTzt
QmjWVLuiii4cjr+neUW3W8qmu6BohnHPRHsqPr+wlTu6IcldSeQ86PhVCxNGrhuqQwZ8C8kGe/ug
jIoxQ7NWVNh4l2LDTVpgD0befYs/EepNjt0S16ZWdnqSkAJTZmHNUpkrIUWNf4ZkTPUxi8sd4Y4h
7pBoHvAxhmF3d0riqrccfqGQXc0xDn1PYP/vdkQBEWHE0b8i6IMiNpRz/+XxY+FVjIhrZK0CJEGR
P2kcZaqvJXgL/UBspDwGqq/N6H6gjS3YVbAw5BdSfhtwcxDFQolbwKJ9LmrhXZU6i8/2yjPq348I
fACbJISfavgJUKtBRrC0xrS/m1PCQbvhtJ9hnu82Tic5vWSCWFWFgmn9ogdJdUVQESgNURASmjbT
PnP1OEb91byn0shiX1QXPQ6enlPvE/na4DQTT/qjmVw5H/qjeqb31jKuXi0M7XVMB6ajib1bxw81
2b9Dl2qLmnUoytYxEgxjRR78eXiaIj96GIcMk68fAhppiWHwb4mX7KIB2em51tCtf+ZhiuXWv3Wx
+BpYYGQm6T1D2ZgwVlRWBSZICgyV5WTy3gwxmLCCf/Iu3VgSQkscBid0cHpFjBr7wZC8S1sV4mC0
Jhu4yJBAYKESQkju8RXNEMsFA/+4Ooz6wUBZFsrpB4/NZF8RJfhK3pLV5APWteRy4Tk3P69W3y1D
uTUw+vUDLx31NGQuHJzQ13+3NCUgin5N8Z5fH8vVWbFx8iExbBAcMH9RWagQu8ql6FxWknnVzdpp
dy/cLff6w4haa/ubk8sjm0ZgfsOANhb7Q6sjpy9fdkY8pQsCLQGbUrbLoNqf0Bd11BzE2mBJOnRO
v80JBiA2mNR3LyR9A8Pu7TLyIua9XY0hFF5ED2fypc7HEB6JkwgNqt94H+nYc/J2WALUxpxVICWW
tpTWb/uYrAcCWGgtmbfXd1sSmeoA60JHYW/W14iGycuq7T4B3pmnz7/knEFJ6qI2hQx16fl3rCVr
Y+EW/aDbQ4GRcn/YhK8t0ylanz7DEvPK6Tsr7QTvN+h6fkvk7iiqrfwJCd1/GB+F1BIH/IBHn3Ud
2zjxtqHCOMZTTkIrTi/3s5yO/QVZD6aDR8xdaGwXx1mJsJA622V7ytBEu66Bj2e1fPGBXCyMSPQT
arhH9NqAJkwGS+E/Rd46C1ez2Pt9sXc5mtltpv3JFGMOm00N2Nf7nOnYfJyaiPhjhAXeac1iFAL/
7vgXczv2LnzmRoIofnBEhSZ8s1wh1J4xmsOKUzf1r53AaYOpxkTAuy6AIyjvKUNpP83zlI/C+Uhc
ouEofGJqBQnf2nVid1dmBXhMAdTB5rwSjqtSMrogoHBETE6BfA2se5yRDSGRx8BJsBYfH7G6ii6P
GCGyFhLSRfFPWhiz6EQF6C0fQ7szlvbe+HOZJggPj8r6qy1bNXHewGFt3ulGY3hL23bRasx+wVbU
wwVaNyPKV5GwP8VHKXmbSxSuVgwnd3FZPuaUHruluXyY3j30xqSHg49aaxxbhQEKTiqT8jbZZyvw
w/Hd0LZL8bsQXxolnLKD12zxGMFNhQrKLFxq08PyJvmQKoe2gqORyXAVRPazJsxLNSPCsYGdrunX
CB42QVLqzaaTmbzs/uHvl4azAfniJkEp/TkjJyZssmkzsxuvmbln5rLd3pTcIBkdhNa6tVsvlk2i
EGpjfkMRaJChNNkz6N0+eFLEeRnVuE+MT+qaxQaeSqx3gQkGaXoE7QFVCu9YnCTk/RD3uxksKk4O
qEoXrg4ocQ3DyBo9HS93ghT38j3r9WeXUYM3G7MLIxrdSPopuboYzZq393qwvfUMgGA2y5E1NwOw
SL6Nq2sVdH/AzL1xcje4fE9rDQL8u0Vr07ts3oXzZupnPoXt6wfXppetY5tmCzPY+eO6RH3LvK20
Nl2A/pXI++IiahbcAYfhuPijNZrNFSC5jw0mPWcLggOnGjdg0sDD8ZeYCWxBRFI00MmKYlLI7QQd
eiTUUweIaZR0ghcOWRImAUVw3wid6ZTmfbUKpy0MFQrkdIaC9oepZOkDcITMzvDjeDuP3Ss10C2q
+SJmZVBuC1oWh5L5wm6DQL4eHokDtgMHuQgcqXF3LtbSDHbxsl8u5JjL8l4vS4SK5YGugKvenOcM
UTa1Dt5e/JVWjhAXjuPb0Ws3flqXnzjyyDkcIBW+h8xbzwLPlyzlzR+ytOGVXMWr6VS54Heb/Kiv
+Q77KIXXcBphWonApeMWKAtzn8bO9+VCcn/YjI2IGN20IrvnXuBTJoXNbjvA00z4hqUm/WsGsJtu
Z5rV7OA3Hn3ymlT3fYPy5UKupsd6eNEyJoPGJlbe9d6mGdGk7IPUC/htpDwU5mgPi1c3atGxCYGn
PMULFIEIB2vleTyUrEx7HVX+ZP+hOGAg8hfDW8wmKbBAaqPA7t4GCHxxvRti2To3yLhzLhqCbkhX
2HkwzjTFPOBCOyibjMJLMxcZ9OuKrheObxzBTKMHfoMYaZjDDZwf0k3aq93XDoTTAxIJ9KUviCem
rI/3QTv0BoolwX2F4X4CRP4VNt+EP4LXazCous/z4d+nsB/MrH52C/32bvdh6EAk5uuNnN+sWzrz
7b4QnkzsJVVAh0MVGV8hH4oCEHgPVDQ2MU9ACiggrRUO6/+Xhl+ABWg/sHYQcFJh68t8B3iti6ku
LoU6ysne/jGyZsTlLP9m4Gp4dZFWNsELikArlhrDFKarRryDccN0x2gUG0Itm9VoNicZaMIYhM4Z
E2zj9mSXharPzKdwj4ujDbV9uWSC57FlubALRMaX/QU3yGYoOu5mwV6Fq4mNZCDwUqpTCLzkUXz2
Opv/asONaY0lPxIhEYuaFfG8kQJr2Y2CtejoRY6AtBrNbj0eR047NozYXEfwgqfEo84nNLXmXzyZ
TaJJwNOEZt6NIlrxwR/XcXt0rsfLtedTQMpmNHTWPU+shJhZLEJ2voLTXiQF2KTAIsSdzpnh4Au9
uTVjPlXsEHVpMPxS8L2As4Lx5j1Mrwx1GAS69+ATvsznSg220GqBJAlRFkZdxykMsNfGjNDZiDyH
brkMOq/15ql5u92NiCE5b2Z9+j/nAYSiBhjaVzhzk+dyu7UEdPDitp5SLrWsiMzxOJSiesIDcsRr
mgTo8OnrboAlGds0LohRM74tOSk4Ogg2N7hxjyuDpGHE3DUN+RGxSyLP5d0qnrK4MODDIg0Nq4lG
hekekkVqLbzF8pV9J9RoUu+2PTGOlzai+/8Fk5iPcvceHuKUeTJlK/EHpX3LnJv5nEqVEXxPJ46h
MnqdvtXlVzt6z3/0pt/CfrP1KdlaJlGx/lPFeKYnjMwIRPzIIZy7oXF6LDQnmfFDJMSxy/SZrom/
qz2N2rs5H19z9Pxx7ujYC4w1KTzuXqe7x2TnhRIQ0/f3aVCwVchhFEjggIiRZRKt3VHh5rP+PdQ5
LyS7H5QsYVylcIB07ov4Uvv16lUbAXR4zH0cEEOK65eRrPrulkXYWi8mwunia+cfV4vd5wAlkKHy
sdC3ZUSJXQagNb0ogs1Wcgk2LPokpxjg1wx+ERUJRXsyQ+eOEzs3fMRSx1FAglDll1iwtDBOlNgd
wfIY6lyi2pPeZ+k5zpqgboK3uj/2ST82Us4diz9JqkYAU0Yjao2BYFzxvOrjQsc1goYDKzQ2Y1oE
BA5PRGEjLj/l9KBhz1U+RlTtiRjcw7jZDqffYWl2w/MxofFa6cr8xZwQnzWsrL7vFxFyyzpZqMfl
8TnFMP9oBKNNVIrYG/1hbUmsBPz6NXSqkxgt1xsTjjfCrPd78hyeeaVSRfWJ678tfRpz/zBs9bHs
u+92zfzthzfM3R6CYGLC0nYOnLIc7wKFuL27YYr9BC8D2078DjL2HE3Se6cqe4kKX2NAzzWK4Kqo
5p1Jh/FZLKvWuRUZfjqb9jzP/iPpzJoVRdIw/IuMUAGBW3YQN9TjckO4srizCPjr+8nqmJmY7qo6
pSJkfvmuhrV9s3nrY1HhelQ1oH1yJdkzyGRhxmKRQUy2ouCb/CM8j6aeTg76z6bxgBpwThkakqvq
KPXmdG3Sftif9J1P6bNcx8bvrwcTwhd+o++5JFWuW94ID/44IxZOXGcVxkmzb7x4Kt6Xh7MEfWxv
dk+zmfw48WjsxEZJ4I0eQmR33PrM+GYQpAGzVftyerlNlzHJFk+TPWvJ51z8aFrvgStwoCSPoE+5
HtG/gHmdk7bjugQMMNAZ0fsgBd2fDjqFGX/W3JaAc3cAFQhr/BWdh89wZGEzyfUIN1LfVb7jwXNF
UP1uGKFeopZDXUhtEJsF4v+UCLAhk6Azwl9KbhCvwbbhOgPQIoInTCpzLV0EFN2qkAwHym0gmY2n
7iF9hgtCa+ilkoGBmJAf0FJ0vKSOmDpX64u0Bn8w2AMHzBCVIkrYYpUX2OyICWJCZzyhEsBgNFrI
qnFmFLOgarmB6iuvhN0Gd+LnWKpOwQ7UWy2YoNdLUNiHQ6/BlcP2WAWKGVhMadRe2PubB4JlVTSq
m2VutXR8Lv96Y43L66UvR/EfKrdDH6W9/yPylgUONYUFdQIE79gm8C1mPdZ61uLvet3MWGIX+urq
veaFGFECb5GU5qJnBaYdDld3YxPSJ8pxL0fma6Afo5wweIVkSKHoMeotNPoBsitCoCgALW0FWioO
zRN1NgEZWQEWISLBiUow0NwnpBGRPlyLCwhO3OTM3sm0yJAquhmZM5zLUFT+43KBaYAFg5/JHT86
qXKwQZpujYwMWOyWukS77tef5bpHYK/hkYhGkMejF/a7CZ4Yki1ceGs8lx6xfj1ntHwaIS2KBXu2
0p8lGNGM9GVL2pgKRkIbiX8886zctusfZiR82Lr/Ra6Icu5hdomrUVj5g6Y0tXSvkzBvDobE03Is
J/0VNNmQRLbxbwo/pO7a366PUI/UQT1oo7muYvdjFglb2SlYwVi60tH4k7g8e5iVWK8omsQqgDaw
M3Yfbi4gkO30+/elHsOk49HoqQIvQnnox6jiRBrYPMHX1xC4+0sdiVcleuFVuSf0S+nmvbmw3hYv
a06QD6dDThHm6Svt8b6gjThmlwxSLoZQ5JDbgxJTSCS1LrlIf3Ai+H0pIhDSkF+r2sLTgY28sMKQ
EEOsEwSpgNFkMs+FETBnZDuB2+is9z378Fll7xnuSJw8SQatdYQETkGUtPW2u2J1q13AVnZIisNS
91j+jIb5jGMxZhASah1xjKGI3HhT9pZ72/7AHf581Wi4wXwO17MepgYLYnaokF2P+ICYPqZLq36N
MT6dOCPUoNHFF+RRqDb6/pDYRRxXS2rdEcj/kSbwFHq1N3g05C3HewZpYzXZipBxXP0yiLjzC+O/
+I/ndQ2B3hpE8eXaCmEArOJAAwoqlr+xMzAca9zO0JGk7lWOOeON0QWxPhENs5WDyWT2AO8WNKfy
sl5ryq9E1Plk6CrGn7Q6P44InucMPePlclFvzqMIh20YX3CD7GFatA6A/R8agaYAJ9fHnMjUzFEF
LHO1JIvIs2wPcgmr1YPQzY05Yyf5nEru3UvaYYI3kwEWUiPJQ3nWcaYz76NtwobEPFZGg/rgZm8N
aROuqFtwpxBKYSe0+7L90nwFSQuW2nKLZatgyEseZm2RBL0b4HwjvpO0Mxxxt0AluapwhkBBOlR1
2ve7cvuuQX7s4YnfKLq9WoaZfK5LW1K4MnhZL+3ojSHLa4PPkBG3TwyaDBkxWGgyYzlFfrO2HVpv
NuAhQsr3YPciglOfb/oDSx0g3Lg0zfIWB6MXuQi4j6E3E/wb9EFe0MgL9JM2K/kYS2QXWW+dh7GS
t3OWl0S1uUhaZeoHzksEde9S4C7OvEQmxCMPC5d5eUo+DwX0DjDNSgge6wUHY9N3396GnEpig4hs
MvsCEuZJHOPRxkM/6hm/2Ox/7VENlgoJCl/xHtPCTpm9CXEq5/blyR/oOyCWl/cRQSWg0qomRNG7
KNPh+RS9UMYJ2cvlclLNDdDfhrC0E0/7BqMM7iqCAdaXZKKbVTCczWOHcAdiUszokoRC3xP+OqLK
KrCfOUJPEiV5uc/Xy7sopox290s3SHI9maMAA7apvmwXAA+4H/IRgjZ9+rrdzd/eNygICbf7ZZBz
BO98hU6hIvpV68cgTGKiyvQYu9M9IiUnaRa99+a54YsvdGSQFlvPyOpGYdHjpv2uWhzuw/RmXBD/
zb8IN4fLpgGd/OSuAiKIcpHjs6U2YYFEDd0D63lvDeeIr+yACq/zFlfoy0UcgZ4swUVYssG+wD0f
rsxRy6zr3fDrqfftqN61T/CxcSwkZvA9q7Lx28cEQzx2PgdGDN4Hikn9Oisilfea4uxnnwCwTXjc
4qf5JiAH2156X5Cpid1CfW/UPuAwlGlo25UJwkY6mMsQ2J7gfyurt5LQRjRAaleMmo0AOO6uZwZz
Ze8CskMpygOnZ180sl3OabEUsqVmccNOgozNKCcrGeVikoAu6mPeRrKPYgvypIKieCjWB5df5mBS
4rGWrRSopG9yrZ6YOAjYwXbwFUIKw2dFqjSnU+1PEkDFV6TuUpKY27yOREebWLE0mezPWcU9N2gj
6cf+quxhmCMh5YRu+0JdGDOoMcoIQMaQ0ZQ86O8rsHL6R7oF2bLolXEnTwghLo1p60IwfyemXYfw
TTuyldZiHyEfM9xgZTFIed6tJdsEK/TO78o6Xxd9j8Okxn4SrIunBeAYb5M6oPcdzPZr7Ng+4gSc
hWcq84I+403iDCWfieeKTlDMsIuEoDZLHhw74vOZM43gO+Wv0V4GXtbJfRobHcv/LyGS+gRhNMLF
QwWjS8BJlzgyJqHCzBHjtYJjbOyvBvxkPWUP/w94PmpiF+8bnI3ONvLhiMb0SGaCHqNUhKH3iT2k
wMts1uhDRLPIw0QQcgrJAKIjAdpZBYXIM4ysfK8oTI5fEnD2IgXwYyCSzVprwgRIJu48oZBQtSbt
Cfhq+4enFy1sS3lXQgD87Q8/dekBNiYuZmTKVIghZ/0mgMHoUnP7HFotAAt5L7pmUGP8MxhNYRAB
dArvN7AgV/ezJ2Mrhyu4ZkH5ribWfQvmAOaH6gslB7KFa3G5X65vMw/MeLyGPwRYWGazK6J+a8I+
uX9Vzr4HqN7C/XTtQr5LxqpY4k9NTEnxs9t5hu+GvaEiCIjoKlyl9dP+h9uLhymeR3PFzm/wCwpy
azg8M9ecF+M2sWrBw3RHtTckRTYmJcPGrs5m0bucwuHd3Hy2qqnLwagIfpk/7x06hZrfj1/1Qqkf
zP1sIVQ5dJKfKZp2G33CzKkh/cey8TGMqH+eb5qtzM3NNgC2GCr4t8ECuB/fBg8AhfOfZhx2zo00
M4PWgYcAyevc5jHgO0NwjlINP8Uczg95urEfBpOZMvYjaRqFG8yUmtBVguy4dvAMls3x+hnYi8Ra
/tZr0oTPZpqZu4965MlRtp0+mVZ2gumb7JvO+GiHX+69H67Sd8tu+v35ZTOWlHFRRq0Z9/YpuQs3
OQJLyQeLXj9IMWt9rc+Apie7ysASK+pe3yw2iW58ephvWFuK6lLTeY/6ob9W4MlqvnLMtIsfeToq
LWQEVfOdQ0fGJnE2rAKXX1SexNCNFiu1Lg4SyJHpM3qzWc7+LUmrVfed9F8O2gW8AYXisioihyTS
mr+KAJZWJJjyxMCFCJLj5UqbSKirgoEoGCBHWHDrLLxCB4iU0HKEuExoHjFYCqr+n3CnMgg84ZLD
yb9MqH9UZ8IgJBY91ydH7H8pWDt2/NsFi25uCbEm6gscMu14hn8PupmwY4UmqnmZjzvhdeDOur88
uFfUoniuH+uV1oi6AJ/lf0+DxztIEl5LyCHa48fknQ7GdTMRFabSuA9FG/g0ITAKLmHxMfHlDr+Y
2P4KrojNkc8qFEi50CKOebiK3Okm8PbEeL2/wZ7YTysGKGFGEyQyQ5WX4bxiRIz01EEFBTabT3uc
s0bS0o+YMn00fVx2OB40JC0zQBKg4f95MNkIGZ74dR0GUdZ+Vpsh8SVug8aVn8G5h0qTQw3ePH5z
ytzMPDzqzG0S6cYtShDKk2nw1LDxU4bFcZhJm9yBmvy9IkTIQsaxmBOH53fJA8bh1S3zKazxQyRO
c7OgV+l5kR/7D5cgKbv34J3wVoby9MOOhLvVSujXI/FipoqaJMqHVrEVjcRRjJi72SWDH9MeYi7A
B5xhZ7rA4Il7Dhp+yMihhshv9MTo32HfKIThOqGqjXcC5OW22hNnns9SVg0UwQVcmTxVMXs+D3oC
GPDBRDvtc9oexOLtsseliqvtHua/mxdIGPgV+cCX1Y+FiD5N8cL8XnYBYZpeelHEFRT2AgjuG7J1
S9x/CVsCu2RmCNmdRig2FUwDi3NIQ240TXTWy36IGAWyTI0+Um3BjGDen7NLJOOGuGejQ+vHjX9c
oROd7NvElcR+OqBu0jmSHMY9Mt93NNIa258QEP3gopPWgnBB4IOJhwlBs05i7im37hOqXOFtJmJN
E3dJ3AbiAs2Bwm3IBYajfXU3+pL5uTujwocYx794G/Ab+V/nxLMXAzMsOS2l92WmRMTWNtabhsuE
MFN8Rfr+ZzKzkhBKmA7684hyc0uN7aHqt+aORT8UiGDxZAH3B8MF4OH0eyDkmQNeyPE35kUpiMR7
c+g9bLlzMDA9jSmL6o9+UI6j8yEcks+TRzOGI0Q3BqspOBkeJice+fVJtLmT0YmlQfQwFCPnITEO
vFGjA3/XUGjm4DoN5W31h/HP5cggaAEZQ8H893TlLIrJHmHPD7GSDRZVvsk6IlpNHbCHxCihyelz
P/RsdZrS5tGX5vKc4GGMrpQEnxjv+S8whbnTttn5fvfgLMiSc+BejwKUhnlLvQM8/lIjwwI8e1dx
/N6Byv6MoAhMPA7k5XrLdTAYgekvVOu6pB1DeVi7+2EH3jJpPlTZ/Ev5/0CI8lnJCHQNE8iFc1Pn
oLeLNyGNNkB9KEquiHOYRQRcYqGO0BcyQgqykkDwR6dRYe0Mzg1oLhn92bGeM72dlSPv9zY338K5
SeYmpK/HePIqV8wVU0ELNKdm8EezgOJSVHlnGPsQ+mv2JqQWc1oDSH/fgg0l9/gezObUg9sGPVni
wApL0bnphr8i6rXIdM1Q/BU7oYJsp9qY5KJ9ZQY/e5eteLvOCQnMkGNaIU44FOXgHNDalobMqNwW
19ZMhtYrRPmEndzaaEveALpMgIoRiOo0fF43/GDH3bIZcUYm1YnBJrZrR+q89DqEFyRSAnyjtBT3
R9EB0Pz7OiTYhBbYxgDo0J9/+p1I86MqFITk2TUMHelRsR83h0yH7sjBKnMGH1axFvPFmhuj6YkD
g4jfrp+ONCmdjcmWLmbV4Xaj7rGScfgy5jpjj7F5MQBP7/aBz6+6my9c4d+vcAZuLiY+e8ddE6R2
YZq7NArDAbNDBdrCC5DQ4BEgf0gQ4qDz0A4DIkg4ywxFXskXvQlOtznPsR2YwWKsWND2ggFsxiQo
J5ZZQIHvjI265jDHXz3lNLfb2GbjLSEMueFG09uRYNiov++7dfAXm/ASxT64ewg7f9F8OPucRKmE
bSBW/XtzzFWNsVe4wRTBhsFreotMQmPZojPV5zHxH3fzz/NKSGdufigu3KHz+0T3gSI4bL3MAEkK
j2vnbB6Ev83CwFwM2RKohjfLMYM6P+Wg3jlAGvztABZ4FMOHb5tBAdVfuAebG3GPyocrqi13PwSo
waIeZ5ZwBU031XU39a7q6oy9fJI559JT5wsvqCYpvOT1PIx40qBlXv4U4tP0/tq5Aj7HMGsV1Lj+
SXwBzGHjBVoBPNzGY14dqgPM5Ld0Pj5yuFU/TM78ewcuZKkPi2+fvFagSCOcg47RdMjNuJu+pyS+
qIgLrM3pJD2808A1/CMWjSg6zVksbHh8lNdhG7AYmRCt9/W1G5PHOLYWL88CxIZ/gyqQJq59ML3r
ULfK42I5PcCGzZPwi+vbcuFmZ/aBk+K13lyDqWnPeRqs6H0UOya/bxv2clkfyW10Fx8iB9DOQp3b
PaiwwAZxQdBW0hqmmuI1IBLfYqhHk4GqNzXW0/s0DLsZ116e2VPP5EyKs8lamtCF6BxQNKDaWKsf
w5xOw0cY2geYF75zLmvH14EJLViQhWieh5Bmd3P5sFhXcKoOX7tsFMUyxzQbqQe7zS+odZZQikps
Wgd25AXCfaPHA2yAEEJEFSHIYceP5szcGwzFX35EXqZ0mjC6aysUrrpEvKFMrK6LoG3Fi8wEgJtP
zSlDLnz12GNRnfIlVeweDKkBMjyULq2BJvyCFtyK6p4RqSZ65mY2pUnMoIGIdVIxVTqwheov8iH0
Q8c38ofPWYT529qMKKY2ALxY024rOyg4zuc8EXa2MlGj/JbKssdiaRM/8za4E68esjS0WRBJmxB/
L4sC4tkVz2V3RuTk2mgTlNXYDD7+2vPA/t5WDABlD5ZcdXNHNREik7dhnvkqOcwu/mTYDx8JOU8q
qzyoUUBTz9rTrdfxgbwVXUDfCzrrEKy934jvtIK1NThb0090t5H+p54R5pvQ/tomWESwzM1Fs0Hv
U8OdvF1WEb4hbfY0+GbXy8eMpGjOyRmsjGGbrjs6R925djaaMeVhaoxgbfNQ6y6NUia38N0snuis
dThoGnogpA6BvZu3C372sDS9u6v4iNxtTYeuyD5urQKPYr03xyU9WAC5wN2n7XOFxHfEYXVUCHW3
QvnPkm8Tshmadzh+NM53nVmVe+VhRwIHQkFlcpkK6Q7MnCF42REkLv805P8eCHr+nf3jPsfWclyq
aEXyNYZ+xbw+18jdbY6ChI/TZfkYz3PkNA7b25QoyD5eOqIW4fcVZvKV+nQPRPRAQEUfxYaFVfue
flU/5nN6m9+H7uC319F/W1CmgpV7DmTIL3jhJpRe46wgmnwmVUeFuDehch/Y8Gj6lQ4p9ISA9TLb
dN9Kdtm5qiN4TKVZt69rWazenMwZ9fu3tYygmocjhFAdOnCfRd+/kQJJEDm5UEH1xxRCD7WxhkOD
4EGaA3oMeWcqMfbCOsE067fgaUQRr1JBW6El0KJbBUcaPHDU8dVkR9ZQlEBP02JFiKf/SqMb2U1d
YN3GXLzelKfW7CJiHWNNxuBguK7i7qYyz+L7bqGbzjkNt7cFsRVzLVSA4ncxrm9Bt3AwwjKcTObs
2TJFgAdAVrbh7uzeWOK45mpwkNnEDE+LlmbAKvS1baLqp3a9RWaVgc04qI9vJHFCcxCaUqIwISlN
obMQLTxwKmv1Yz6NZzaLy81np3xYBXko0yE2lsNGB/BpmHDZXbupjkmgZrTaJIV4qCGfMghi1TIY
ZFHPpcgyZkNy2e776vPXEU5OVsvuLu3K9y4p+IK5M74Hxj/M63gioYtdJLcDfPgUJpb9qdYDTybS
etaVfnXouQ0fn5iiAXGfZhcONS+WeHRHGbcXSRtPa3rDuvvBVApArZHVsYL2GFQhb5yZOXUV2LdV
jGLjJQj7V0cwk7FTb95oC3MGqT+KYLkE3R3pwYulKuM071fqWHlhiISLp8rQf4XaDIzrw4xlmEIY
zJfYd6BAme6SbtPXjowXQ+p+AEd/hNsfn4NJ/STL2Z2Wc6gtrkBrdzXxXStNJ+HEGKaHJ0y+9IIa
Ho7MbN7BP4k7+7MLntOeYiBDkV4XKPd4dLqr29E2v3sFEYcUi/G5e6PxVOUkJIhqYielkHd2k6/x
qT0wTfFPb2mXImZggIW4V2gS51801Lufs/4mN8aqZWimu1e95yX/9IynISFE9vTAZAVSU6BigK2W
aMSk94dmmRfU8FukJA6wCZq8FRKdqpDPQSQWu4vdhO8Ra6p7PzCBiEFTkzg/Mp0y1kMFE1yCNvT9
dNE2SBwmUAXcHmaebNEs9vlbOyfcwGdRR8lsD4SIV9iVGlqJPkMjLu2EwEiikzlZ8YL3ZZhkUbiD
oYsLGtbyp12Ds0uj8bBzOoL9RAhSaTPv9J0+b7tAMkCH6hUNhnnv+3w9bKT5z3QLxZElU3W5JXkS
kA2Qt1p6rF+9EmsCf+oWzwqV05DUGfGptyCRjuUmVG+bXjJ5/4VCFomIKp3WiPyzCCMYI5aN4xf1
j2pV9mA0fiTuprFGunEn6tXn49l8dz+yH/lDRs07vTvfKuLn0+mm5UI84pnC+Max8EUdU4mv/lTc
vC8COwvdsZSTqkwghF8gbi7wilCAEk8IIO5v4X/4MyGgzgodyQtitPAGjcVDnpFAy4fjn5p40i+3
mebnwwXdKjIxgJ/b/j4ag6tVNnh27T7h5cTXRajtPCVXU2HDRRgWUv/GE06nQ8sBShLFvJx3OPaq
lJCsErB7zDGQMfpkB3g/otNjTATyrXOamh8Pn89xyWG5RlFtJ0rUo9RixubM+9bcAt1AkkY7foSI
XAqUyX8cDlnQlEWS2p/OIYbwk4cc0jrYL65Ix+0AQJuHw4oN+7bhvMpnHZbbhh5ictIAJ6Ink1lH
1Te5Oxu9DAUHB6+m4+L5G/B6Urtvn+M84YFjwMsprU0Om++VwQQYncpNFpZkUhHlZ7U/qtBCJiio
mHKIDnRcIAhG2EC/VlNNTh+wTiCL64v7cLRFVekslzoShpcnLXljiWIrkbA2mRVkeb5Uh7P+WaKw
Q7457cO90UihB+i/VXlblwFUN25EqEZyd8vg15AHb6UE+HREzG8kF8auOVUk5NCxVjh654FO9lsQ
QnQXPMC2jgefWE/ZIU+JX+GE2hEj8BXvFQy0R14uMt2CeC0TEyJWxnoQdonFYFPenNeJeFt2lt7d
5RfS3OtmDykqh9Pf0O837kiyELo1uwx/WGP+sM/wPXnDJyZZqnJMGvfIxJKzcVNZ0GNwHDgZfmRl
AoXB1eRu/F1AYA9gjSuhCL8f4UhfrcsIOer5OqH+c7K08Aj+y3SsvFiBH5NSh/k0uSR4Dr4R7hsy
3mb5IqF3KDYTcrUy58Zj7bMoUz/Ruq1kSJRs79RV5tTjfFI0poS5xvjtkk3nDuajaT9K3/uGZY85
lv09HnexeZ90KN44Di3fYGc8PttvJF1a5pkIUXbGX5gJKTEZNOql2lcTDReibqWTPtssccQ7dQ7Y
MLkZ6kxZaeuS8jllmW26kaWGCN6SI03zHBQ4iPQxFNojhwOXEa4746pYi4SRCzjZeow/HsEN1mKZ
iAOp6ALdzjJbdZ4OnCXZO/EZ4LGPaPQvd5Pj7YhiRVlVfNJmwTPAB+3R1kVdfX/fEW3MGbaPvXG4
70eFVZ0gZZ06IKBmnPfA15yWqtbl79xFSKBX0vmd283iu0tDdUV0A018du+staiBb+gwj9WLmY3v
2qx2xd1UUX47zZUseBXUqT9vrhU5IKqfrm5/8kTyS1C4Yeq8ENXj9Ja8bFZMxu8LYr2KCsr1a57N
a9ASyYUa728/qxqJJUdZuZwzoCNLfiEFRcEjO61I4HVkpo2AUBvCIPrXzx8JttRuLMn585JrHegZ
F25EYQM6bAicatfzG+zDy26cu4+xKuQ4A6cNOTKbt5/bgNQi9iJqEUTiJ7x8tQtePk7Gr2kJKT8l
8X/yI5YxI4kB5YSIr+C+0vHSEj0I0k0E7lwl33HAADtmV1F75C3xtr9b8hdQlhWY1rqfQVw0QGF8
ziW/AOXVpxmG9l06WwHGN05NLHCmAeGrpyej4BnxL5VLzOHlwCwYjzWDvxkx2iaxFoPdg2I5N54S
T7MH9GrO1CWPSpRA68x3ob7SDfaSzs2pT4ke2RT6QcJfJTLzYP6JPbN5Jew00FtP59YzNI4z199f
7v0m9/0t2+X7t5hV88XoyGk6uBGTb5B4mRLEZXShrjDYKIvOYZEh+H2Yc+Sgng0jBLoVYvfjlUJN
dpljaMI2heQonSZzQusilS9tyH6LXpHt8D5NpxxYRzN1omXhcNnNWGTgrGHE36RAehpheFyvZ8/8
TEhe3wyEkiKiAOivt40DeG6W3UUtksx4NJvF+20Pz/3ZSMRnjqXgh42SgU1Ih5gjsPeI8+Hzr2L3
AigRPakZB3Jh6yLqEyEp4edAZIhNVfLC5WVFLrDxW5RbkDcqJjydYwxs7oajM/wEmzMxyNjmEjtS
sQB+LvQJWNlEjZQp4wbHHsCAbjdayZSZ4ftZUXQ2qR32Pw4/VKHX1hRdjjCLs3jIThdKfz90mS1m
XX7JiJAA4YfRgmI+QMxEqoLxigiCsrhTLjIDeD4FIkSfyX+gbMEgU8e9MEjZJw2mYDgX1fA4nEJB
1eBV4b2PLPLa/NuajtJxy69CZI9l67FlX9myx3Ay1+0st5OwdNCF2RWtI6v7ZsR5E+eFRZCm0504
2nhcFaBJ+Zy4gwezkAjrks9aiDHLmO01d18a/pyIRCm4+ZsTL7+ma/V7jFlVxyPWdXQbhEmsIDFX
SM9kajHgKH6eSjtzZd4WAmvPJs+NCl7JmBLKK+KyUW/IyyepWwXdecIqOI891aaCgaQBGtyI3oQt
u5FnkBHYgHbiTUs0usAb5STEF8Ibv3EV8axuaAsKPoROlAYx0PpyyzAqLH8EXrCiirCO7/E1EXYj
URGd2LHVmwpCjL9m/IKKqtf8JZ5I6hKAUOwRlEDXBaZS/gDnLzc6RdGss31cpsR8DbzBP6pJcEYs
e+bx2K5UB2kQi4BIFBAJXdu+u22dP5GaBGeUQBgTb2NWs3r/WaRbcHf0piH9qeZvNQirFfE3oPkr
eKz9j3rt1vo5+5SQJ0gSWKxxbCUXeU4UxFHchiXZVm411rhEBL6QvttH5ejJIlGSYMKvp7A8eRh8
MTf3sDzyBOMmtPCnY4yC3qBy26TalYs7EQIF/jQpB/SbirdOpoQNW2TS2AhZwlvh3meEIQmhN73P
cN5Buwmb8dfZO0jWJOtnDYNGWHZhXSDzSQN1MuoEMYeiSVCIrchRs8EcewlX9HZpj1wuvKcYRpnh
jeOTEhDxr4IYJLwhnxGYMQF3IuHkzlcrSg/RmlHczs2EN7mk9IFXwggp9CR4f9FRuL6z33KrHflo
NpmVsukI9y/4O+QZh2YsWfB5b/yDFdETkFJ2dDkecY65hIHA7xAjw/1FhBp5Pk7spnOEMKa4XJ9g
wCev14Qxkh7CEypszsKJLBqQB7jKVAcbbPikJbW2RbU037yJ8uDLRr7nA1ET53Mjzvx545xAIk0Q
cWqe5Eu3pn5VdE085yrbiGr8LTpgHJIFjRZj/4jr+wc4rBqz0V/i7Wk4tD4RQSbGdmSjjeAC0KcT
6UY6l5FysjLf7O4wCInaJP2L0d0a8ssRN4FxEQ5JQDnmCIcpDCOR+AP/t1/zykM0zNc1eAdyXOsh
5BKpT/U67wMl8L9CTJ5aVhixSsEhzy+iuh3SE+QJFAIdBFeWz2k/7CPbKdRrj4/BjW3xsUv+QzxE
gKjWULnjGGiWgw1eEvHAEuVDpI/qcABa9uzi+DXmoRJwkoKS5hnjRe01YlaxdK2hsiWLnJqA+ipC
UFYfrMxCdE3idexEgj0EPGblpKiO0XoNcYu7Wdzn3Loz7uL/L4PGw4HXcjsyTi2/R2wLY4BN8bYL
Kkq4E4VSrObUfpNqJx55cQ8SfUjTs4wnmexU98tfGsDC209uP8UhoR+XsvAps+RJXNOjeE7Ek/Xz
aq4LR31AV0pGbGLQB9EFqSvSKXmJ39GUCa0bODCMYglHMcAQSFeGXVj9YMJ9LvIPfHW6GQTufVNs
EEpI7LenSOiSCf0HTUL6was5l5FPa29Ub9n8UFisSlTSEOSE6MkQtW+XobxPWtf3/GZ0LlH/C6vx
+/sn7zBhNUwpDzisTf/rQQ9nk6oc43lEGQLzLPNjitvn1wt5xjaIg8wd0Zd+N9MHxEIbnVLUFQ0I
mxD2Jr39A8/2IHz/fHSBtONwCkGiGquzvnoo1GVFKjFXpCXSYa4fMiyiJYTO5q2ZG8409uYNYJsL
qPimiM04zGNWN7R9hiuCQ4BR3GVCBR2loMYLXmow0WHDSL34OGSxbryX5uQX8PTlrzVrVBv7lOQQ
VDYJMurrYvQCyH9PAPd7K/QY2RiU+du4uGtOEMuhHo506wzwTvr3Il//wPBsiZfcpWgSQD+9Xkjq
RXSHNslmyzx4OLJ3Gx3RbsugD/TiTnWErwi92Tn6M0C078N+hC/dmJNMnJJibL7TmXa+lLQeU5m9
QU2RLCLGDAj3jInbYNbIT47KdtW4pDUTriRinhBbcG+s/dl3jjmOhzJBzGHxmw7dqzcWOFabmzHT
DhP8teS1cR+lPPaiGp3qn+mMxiyAXLbuz6JGh/fw9lRFIVEq90euAEsEnuo+AMeElCfk+xwicm7f
FK3eAgqwaIz3abhoBgEiWlrJOZzYyhAqm6OJjCKDjau1SE8BfHbO1/5x2VT/hsqE1REUueAhRW+7
0+eIWErzivLprzYnVHalrOgK0oMWGFp8gCN9oULghJgByT+BDuSQo1oXAVR7xj2vwt34ZUnXGycB
JfXfu9lnvxKrBCbI3pSViXihmOQvmO/YQl2DBCtbUCvr1hekJo/97LsUA12NBcdEFOocV8JGDq3P
nqTtIlIoKsOpF7ozFGHFaALH2oUgK2I9NIo02WGSNBBRQaw8LGfsxoJfz2jupNaZHfMlIlOzC48M
Cw+yekzGOph6ZcpC1ka8N2s690sgxC7l+i3yx9FhcxRBFMN2ad3A1ZgxugYdBI3hbNTOkX/6BUSX
iWgpEZK0usNPo9HhW8RSeiRriblmYDSE3fOd82V/h5bkPNgS0Va26NM+b/YiEf1QneNA5zQlfBVf
BzI2RuuWHN4ZToDSxlwafg5kjrjJGK0L7uZLvdfH1fx9TsZqajc3mhHFbsJWU3mFuAl/IKuddZds
IhYkQySUOBX35JPQ6sxpMaSYQmAUpEsuzY0QGOe3GRCkRbxXvU9oIbiZx+Zmlet/EwrxUi6OR5Td
xRiVSMQFzh0ytjbM9wSgMP2nPAOtB61F0EPGD8Xzwfj4sMHggyELHp+eLwF1d/EjMAG/iPOet8vS
ZJfn2emBm5M6Jl4KslwQYz8PHTkOxpohknS7GXIi0isIhcDumGN7ZIiY0bwspERPbk+1MphR3ikZ
DLaYEtYiy2vU0RnMLoEGhvwuJiq+iEj7IwSfx2eRW/Huw29/GPjUvpi63DuCXJH47H4mmej+kI6o
+Dd4z/MZ2d3Q6WiTqCa+0IZ4QmZ6ij1WjzCDsMtDQNP3D7UIaNhlJJ8A87QZmgVqDTFiExVQEcXw
F8/SqLGe06FiJ924raMao9QoGnEAgx+A0Sa1NkiHix1con5ffofoOUk4oDRoDbQv05IpA2nu5BMi
hQ9oHvLun6+9yUUgsFI59QDSiAnSTBrp+n7/BCT3BqfsHBBLG/b2rTgtAyAcPJ3IzzE44i/oF57W
czpxiKwQcw2vH/lU3ZbvwapF5fh+nlN9863XKm10q14R3WhMe2iHZ+6BZHW9xY+mLzBmXXLLni9X
k4LTKq3sr7Xcp1ZM0WmVLr7s+z03+y5iUtjWksomuVEjOioUdIRfHxW6yh9R62v9tZucDmpLm7On
xCbChMEogDP4jvu9i9yjosJQsDehxo6+R0Z+/ocwiQrIlrvycfmkzLDI6liTWXLwwxI35+Rk6FUF
X/TdabhvCOoT0yLrxqKjS2xf9UwSz3myEbvWd5SyZtaZ1bI9s/DaUPVDhlnADrqQhn93IE6zdbbP
Kqise21uc2ZFpuOvhZTY/eIJl1hQnpPVgzWiFILx22W4KwfjD4IuUklE+DlFEOIU+8pcZIwbgh+S
FSa8/2g6sy1FtWUNPxFjCILgLX0j2Hd54zA1BWywQ0Gffn9Ra+xTp2qvlSsrVZjMGfHH36yYIuR7
9GQlJKLrDFmftWEKcz5F7QFMm/bl+ocY4cnzQ8sOwfbDxP+zMj/O6Th4v24u7lwEsNj51a9B9dd/
Jp4RTg81D1pOCp0C1ZVPCkSJ1aUDl52eldLOnTxCyCU8X8KssZUxc895fMPFYL5HZKZeB2Nko/EW
Bf4kfyFUfD4l97h1ii3gJslzy9az7M1qDSUG0lRwtGQehSn8AWOYw+2DoMvv5B6lZHAdLEskDQD0
A/x3evZ18MBPm2PKvVr8K5oeUMMhBhvlfVyr46cLbQkJkDU4//6Vc8KY37+UY5Y9wejN3i3BppnW
MBFkcmgf0Q2nPZjAd3vaSaZzK4mzz2AN3ABerH6cpwufadQb9B1NCR6kwgfgyYBXU0Z8l/CqwtJZ
UCjFtRcAIkObOQGbeGp2xzNkeTssPbztL4UnYee2ABQqzKLmZo/UDxR+UfyoQQuCwUczSHlxtl0P
Nb5zZAM5j4kuIoiAn+frVALY4dgfsh6K4BgWlGP67IYnPDCZqRFS6SkUP5lekl4MnsB7cxmOXk/z
km+Fub1ZXTZEv04qCGF2zwqbQettjvMeUXc6xo2Iy2ZIPzG54w8kQKuT5uorjUuvLyoDEPwrlDgG
EjcKkhfMMp3/DjhIlIp74z+glOAuaoB7gz7rcA3Ebz3Gt06oMfYiGbfAe06mWQhOS1epWW9EVY5Z
kbdtrz+HBXZU08uMvY0cLsa0b4PsqxvchV4XkS/gzmbYsA90kd7aBBd0g+NWW1VF2ioj9YBy1hH6
VB287t5uQ6AGYipQZTPnrxVagAEOfvyZYbpMm9DK3HguLm4An6byGBN/GKAwmuHNG3Nm9EgOBkra
Avhwh9CahcbP8+HG623B1T0ODC22nitreN6iNw10H/OYZONdu9EXtVOXDuiON/C4vo5y4cCoD5+5
DiOjfJQzJnUGzGy6X0p7GW2dFY9xj5V7TE4uT+9x4K+wBvofh5Ea0zKoh1eG2LZkguirfK0PvinM
SI+CW/mEJs60SOI15r4YwZg4NOCYt2CKY4o/+pX8wMs9PUMbfvjvg4o/BnMvmJ8YkTpfI6kWDw8G
m3V3NRhiZlDqXqcOHqJMil9WoN+jLmOIxjU+jGbnp8H5gFfl/TZD63TcopXTkJ/9NSEWe1ttrHZd
K62RMa2uVVC8oXCjQyijL0oQWhlqEpqUTqJN9Inl6RmoPo/bgx2CR7eMuj+Uzy1yOrZRntzGP2an
2TFEg4cFOwIHE1casrGwV6ig1+LbGX2Y6wJquL3lGptfw2MgRnAD/gDGvBswvGFVvYwCssvxMkU7
gWTYTNUfRovwq4gRYyqS6Kv1ViddJT8PNWjAl+EJip/lvn+aX4LnNKB/CuNuRBfikdtQ7SywkvRJ
coHbDoCTj7R/Z2YT4LFwl+eMqy52Dp+tnxrsz6eAE+glEzlt1fHXUMnfuXOF6GLEYJVjayB9V/S4
RKShPq8IIJzLGJjgi/eW7pStd++5lRUXqyZgAjd7G5AhAiUPCuSxPQy/UcmnbNurhuSuqBeDhD8P
ZHjvzJ0heeibQNrmLsxQ8naZ4r0wfCcqWLB24VKfPCpUCtGeo11J9Y7aaZeqVfvT/0yfep22/S8n
EIX+8gKJCSprfPNwQxm/1YD1ygotKoZa/xRqGCJxtNnXHTAiB2k3OXWT+x9bI8G+N7f+pdz5fcBd
auJ3J/4MO1i7McmF5SoKJo62L4aWznP9DVAiTZtHWBl+rJ8JefLenfSzK6M2JnCKPouXht45kEDC
wMvhVGVwZGvy71DRsY1UbFewHu53hlAThqBncl4i9m8GdAyYMRge1OD0OH6QsFMHLSP/J2KbT/fv
Ukye1DLAJKep8sN2f2eIygydzfDpqWM+LDK0fsqQct2CZlJ7FEvCtL8jAIxDh2xyNbamIKo+M0Wn
nJdKdN0x1TsuEMby8ne3GTG9s8lTK5ll+x925acNKQ58Yvj0QT0EqQBGYWC4CZsRtvIpJwPwLAbE
OAwTBocCzRSr/Ojigc1rM3NC1wOoamT5zxNxMd4+RwQ5QtZGZEEGxSPRXmt9g7TQqX9BgDmwOsA+
Q3QVDsdeqI/wr7OXj4vHJvH9sDXzMONdp8Icg6bVer3dDVkpc9y1Cnm2ovluKxeOCuB2E5HhtzRx
N8SNGDcJ2nRXD+nXPwSIptdh9+VehkWcT49/MnadWxP4Mul9WaQ0jULmw1I9eUya6ITjC/4IWbvt
cxNhzwDE7G9ZlfUwX2CKz/+rFL9MuegiMcqlYaZx3PIpuDkwT7fqgf8xYPW0JDzMLrOOa7GRwnQ6
omZagAUBV96Bal52fFrhxsEIybCFxW9CE8NMjSeTFnMTVwRG1lELogYOV8XPUZuRl+3U8xu+IFjX
Dxa9zHSNWXfW+Sl/jySKnv+ev5ZHhJkDrr6ZfWqXSPbK4fPtv9lnmAfoceTI6Ax3kpPLslTjIitn
/aC30qi42JWg/A5VorGFPuETiJeIeVFLjxPf5kSW8iKo67HoOOFaN33MTz6YA2oEXJOE0VnNC2Yg
/MvRI8bav45wwcADTQ9DkERx6H+kFxLc8QsY9yPMxpsEO5JqfvyxCIkYwxLrr5nXPZfWhAmXBe9p
2fk1CcKB0aE6eA3A9lAdEk1LKvTc3L0XMFsGJaqoY9QN+uOGcx14ieL+OHtwX1hBL0Zbbr+3u7A9
tC6KiF0LJstTSsRfCvBRDEmo5IpdBxpe8HhXsCqXp38s/EnpPTH1vTr5+J1UUzCUjH2OTvgy7lKR
M5CJCvwe2xBnQZqx5DYl2YHVjqVr5d4ZJDwSwCacq0Uz8v0FV0a5cUfEAhSe4/N7TetlPi6Gbxj/
zboKyZiDZQnfL1h2MFcSJ+5aJBDMHLB6C00qWzp7ojPLSS++De7o9A+dGH7l7gM2y/WKZV1dLZrl
anD3SC4VRJhNmWq/waibZ9Sc47E/JGiH+RoygEFO8UyVXs5onDZTbScsqkskpXie4sYbWDt9txl+
va4DGBP0XciLHZ9OLvh69325fiDAq53tM7JgH/TsAT4oHiE4baZE52C8Z5rpbCFYw2y8DxkJBLCF
z2TMSpICbMbTfksQSHCLqwWUsCow/nISuC7uyQrzPCE65zSrzVXtsSeyUl84U1vRHS/LrRnw79qu
Nd1TxG4P+6Vnhuo3fH6z9oA0niDwXfvw+2OrSTCx9e794eYe9d5ThFf1dYFMuCseA9A1CNQoJr2T
TzThSR/hxQjVHrlJCROj4/RxpESTgwTzBUXVsL8pR70BXs4RwUC1TLRTqkYQqL+fDOcC/3hPNZ5q
RBGy/LAuuMNe+IH/U/d+G3Tn8coa94f9XeuawHldag/XuKeksJ5hzbhJs0j6u4XxzUo8//jrHQA8
29RyXAtczAfJUetuuAoUWEOtx0HnPCebeHP4bGVUWa11r51W6EmABGRzBkVGFXVPix3pA+7Tv49L
Egqw8fVBa2bPBUEN2Xl2HKEh7/r1lASNOM+KiMqku2LPnV7/ugJLXMZl3P0lCw1JL9AFF8ghgCvS
49fCOjReL5DAEwKmt98VLueMJLfMUsBNliWDMACb6E4rMCS/DMFsdFrkmTIsRh9cZjveI0K8eI27
YZ9a5ojpb2D9lJYjF25IKYUth8zezyMuFvshT/PiTu0+6UpO7SUjeBc+kNshCubl5dnzcBvcCpDr
DT61z493/dg0sVRHRYTfPRZavHpGS2sxt2C4w+bEp/gOteCGJwiC4QlbTOmz4/TXFu/sBCOAzi0r
J6rhqVSxizeu0ZaTZxoJhPTtQZ4JdSgTg4AXeH8dQkphKa5Kxpwwd9wK0KqZM77EzIT9zLsm/UHL
XOganH7ApPANScofNbmMKx9A76cOe5G13wx6g9c/qSImmZE1gDPNkQtjdcopTDfOgdMXMlDB0l2g
kT7kFhFTHk2bDpc8d1GOQL/hSGV2S3gpkSQp1lcGrSkoGYDErIsMmdM53ewtfMkBtvoJBAWvu2Qe
bKuu4WuLC5ld/9gJcUm8jCik2NPwLGDsBDpHZSvvjKP+8WuRXVaOUbl9E9rvHgZozDPQH5PmxdCC
WRvxKRMD/SOsotrbLjfujidnWA7IVkKDYWIM/qdmzZpH7O7f3c6ewFFqz5Hyb+JtDVopRPsTOAxf
NuVfXkDJylYCFIEz38NvZ/AKQJcZ+JHIhkcinB98ge9kNbOuHpH5c8TG5RXypF8V30SSoUfGRIfu
k3tWRCAnED8DhzEZfbCBzHpUvmdYmjNz0IrdZqa9omopxhcwqiCXo5ILFJJkq/BN0B7eYdymqCaa
0/QwxPp9hMqNhELvK4APJZJcOeR952UhuhyeYWGmriy3nAMCci4X3fD5FhncJkIdz+Q46M3uChYC
AZbRCOfwcCX7EvjokhK980uUZMNA6AqID6rtEfUADP3khdfqxek+iUGKG9pFmGufhD9fMCwXrfuO
GnC/+/xfOCIDJuVv0/rVN/ps8K5rY3Cxb8drQIOZGpg/740HZEPXRvlVFpNlH4KJbh+hYsj8iR0w
R7yTQ4n7jGCitdVoicEEkh3kO83uo/7lD6ot54gl1VRbMXFL2l+WzRtuBH9eiSNhSeDry5j+6HH1
ql8Lh28Xpa4GQx9S2hSVz4f8N3a/z+j4q0f6nt0Yb1Y8P9F9npzzwgieSCZuuAC/QxxgYrBz9J1f
psKKp2TkTvgEX3E/evjx6utyXid9D/gaP07xkWc/zy4ppI+5yDlBQzlO1XDIQ8VTOWG4BpgEoESX
DLCHw4Ea3KE/FICrzNy8TdQHyNzioAc8jmwxldG37rI9jPMIqAeKrjJuPbg7RL9rg09UE6PGnxmm
mpMNRIyc6MzswUEK4d5aUb/qvgF3tXvoHrCtXeEbGX0Gd7ppHFbAdeQHUopBV6ULHUN8Buw6ORv/
O16+XIo1ko9pr2kLrKk2fK0Qj3XHxpg7CFea1igtFp8dyKVbRtaUreE0oGehKVio4zJSqgzutGBF
xeLIBrZDosXOcsEVdqrTCPXc++rOKD24rkgaBSIJ8ohREmpr7E7fYnYhc7Xbx7nvaLLIeITWoixy
+gQS0LSZNeAe1uD8/6ZolZ6ef6HcaKM67CMZyYPNHocI6HZWRMeA+TfdQHIKmIw2BAsEcCJ+Qe4B
sbsQ3N0K4xSVybsMZxhejO8xwOsb9Sdj73r/2Bt+PevwHd0BUbWfrEzMsGKie5veW6yeKd/IWbnM
29/LnMaWrmOJsBUGADwibiEsQgfyX81AjDcQQEVhUsmqf3CXYOugg/xlpZFFeFSd+jVirwNbBMcV
3HZJtK1UfkqICz2I7wlWP19FmCy9j+Y9YXpQYG4ikmcbiG1P6XV6RcL1eU+VLWQKw2X8iUfIse9v
FJsqFN+Ho3MrMaKCpsILw/2oBRfRLzweS/BtrIWuzxj0kdoHrAyCq9V1gC03qsuDi4qu6CF2ZYsx
DGr518XRd/1UwdTF0dTDlxP9yJ3nKO2jFQPby9QOaScuva9g5BDUmb+DbpacKh237hNDeJONXFl0
x7wOzFswLzVjTHC6I2KGH8mk/ekpuB23zlJ9uwXQLVXwEoktUQwk1yS3xsew4a9QbfH0JqYMj4uK
ARiG3vAmseAs/c/b2+wxIwH9RgXNxAu/cKgn96zFTHZ+Gp8IAM0MSfFy6w68fGIaBup5jPoba2/M
7xijjQfWqjeFdLUiXdor8+hcO5WGyk1xLvAk5RJSFqloe3TYyQ4mIZtO0kE7gS7S+2bQifEtQnEI
Ex7zd8zgl12UiLRMZaK/vDtMGIFDFRijDfXhRTYlZdFyiXkIKN+Yic2uM3QQ7Ag9FwONr8PkLbz9
nNOL62TLcyIgdMd9M9nHpAcFLEF1RIGJHTSfyF0L5YCBtyc+4C8FP6g+2F2XPj3sYQd5W+T3GeDg
4xhtbmlerRluwENGA9H/QdsLk7btLy1q6349R6ekmH4+Z1R+alHLZhNiqBniqpxLPnm71gLopQdg
I19U4HVhTgeKxPlKPgIi56uHyZNoZKWaANzATP7iQoXup4IO41hleBhGu5vpux6Ym2U+agHmaXb5
xF5vapLsPKYBBHyG0MuqQHKqbG8goYdqMTiyZrctqBpvVU2fN7uJ9MvFaQbfxekdIAfQ9YWqeK8B
n7WhRblgOB4Y8eN6uHdGvR1JlRDb3xRg+M1Rc3UXkPF1rKQM/wG3De2T3S7oGnp1Y0OqRy+htdM+
lsc0FRWafVBs6noa9TqGvc6jI65Vb1QWkJwjxlEayRdrr8Kqz7V2xx74KBouuHzWd1ScY0QLt6d/
O4VlOdG1BbA/GLS2e2MZ9I0A+3nI4Bl+I9QodywjEfLuYO/XH4/vsBjqC32dC8pF0bUBZljw5Tur
y+Bx+OSQohl7xuhjroxMkE2Niy96XTMoJiYO79mnC0aMAgPEga3wcNxM+ctlP+DPF9eEd/Dx2gM/
E9BHKyadT8ZOcYF+iE0aktinfVajy4zpBSEB9MsfmKyzowhL+ZAsXyQJaBFkzIHJ3oTnHJR3MzzN
HovzlkQw53X2GdDRE2pEfYiy4CMTQIxbedvl4M6kEAtK3aUMqLkFN37Rv+HGfcw4nKBBcqF/OA94
TtEwD5EUGiDEceeXivv8c3auSYMOOOgOVaZSrJrC1eiVDPv5sXs/tCOQAdqGPLarZ0xpeatB8aBe
BH/1rXETf8Z6+hlbc6wJEojDVeW81yqun/EDKmvw1bKicc7AIEjvavEZ7uYhqXQ5QyVrTKTwCd8y
JMo398iEfX6aXyiO0aCZg2L61JIvjw6xXxwElIKdTXjt/4E7NDI7KfEqXoOXaVF/LnEAsiHcPmEe
dWNo1oguoA0td3+7HQjhyz9xsGEOd/V6CBWCb9B+ONS13fnrHDNrCNZ1XHyZCaGfzNOuTIoZr8GY
i08/1/FjeuXKHTSM5FbaDcDZV8J+yGcVWpwatowPGYrhp3JpYzBLtiaUmFeFzd3UEw5xDgtODx7l
DxayISaq/8cSMdDqDRsV/8cArB1pBfX/Dd2N+zgAqaZWD5K78Pjfct5oVNm51/95sEf1BipACJxN
9uurMB121GZ007VXUaE1AorK0oi+HwclAXoGgenpfWCxwIeWN0CgGSrLgElFPwZzBWVE5ICbixk2
q96QVV6Q8VIxVrUxIdsA1DOJKdAn4HPmo+/EJ6jwaR+6yLr59CAbeMpjIv7ybokONZW6v/uzuaYG
TGN54v573Hl9Q/exbD9/sSKKbxyWPNMHKENa63/hY6IhfcAgdMpU+IL3YFYn1Cn4ric1CUw34U2x
s/cDYdc+dwgwjKv3hScfCqxuTCDUQIYqHA0iGjwSoRCeAs41c8J7pC3S5CbhYCF5Erwn3A3tkfDx
GK0y6z0OoQaEl7ml2AyDeawTqp+GF4RgSrmyPJc+5QA1J/3gxzXwiVImt2XOeeIV1C+Y/YW6vcQW
N1bwbBC1MKw1IaxCfjwFItBn6Z6TZs1AJaKq6IxMKjF1UvJY/ItjeHholZGKADfdwpygWYf7CJOq
swNpNgOKDGDOO3GFE3YO1DfsAeiHLjTj3RtN+0JTB4VGZjHph0aCFcCAugLazcyisWZveXjFAfYz
Nqkh8qVEAGamQfpQHfNMVEuKg9PfBn/xBAau/44Z3q/QY0BZFoFnC9WJ7rKzJuGY8NbsTUF/JL6H
yupm+Y9l20OZljz/4DocAb4wXty4VzLFO0zCDU7Yn+uP/h5ShLxOrPEYgAKeiISUJ19CGfDOM8SD
EqrL5Eq+L+4PY+wPZcp99ct2Rk9HaDqcpEDeHXUclRotXH9iMfehv7jhT6Xa+jvhYRm9P9i4vs5O
wzRnpe2YqNUefTuoPZaWM7gR0nuPaFZJ51MTA7kwTL0LPFrKUNKsklNapnnQGXYQ8gIpr06j5wCi
BHNKUC84Vt0BVrDv90SJ68kGz5bKLfIhUHVcM01BqnD+KSa3BSNdJIhdNpbHjoHDCW1OXPP05zgq
TfR8q7znx1OYg6+5HFzdgBOeN868j5ai/YYGEwpujIaO82mSVcpAs9PHTJWhKAnWkD6A4cqIIDS0
UeeFjpyK6YU57htJN3jH5wSe94Om5EX9YJs/zY4drpxhFALKSDnRjVGFPRnr80CbqbYrMg4iLJM/
7jHjTOObOTbRIL4P+sqIrzPjwOFD8cAkl6VX4GoCyKP4VT87azO0YWieUYIpPmQQ6k66uvfcPAFm
9n+oc3nfj+cvdTOug8xqn7xhirEPpd2czUFTF9/+Enjg0wux8by1wwc508vuhF3YGhUkMjZ/pNOQ
DueXBnSsxvIUqJYBR4Kt/n2pFJP27x0QAhpz5uo7NIjfw3mLW8U31KAWYzVF7AZTGy6j8sCuJdR2
nNyQWQgoL69DHiLuLMX6Y3GNmK2hZwJIGDU6epOge9AhxK24/IgR1UOLrtWusu+iZQpvhXVwHb7/
WjhE09OOBeKZyE453Utm+KMCU03o0Z6pBqenexptsDSL0J7iwI76+ZxRF2xWtbifnLN8Y5u8BzAz
sntLRFgwG2fWUD2FTAGYJO2wdDA7QQO9UxnnXyag3e/wSkU6KBhzsItrmEGGb2XUBbFWlseMzYLx
AawXdda0U3NMPTTbTDkSPis+r5KKBhNCAk0qDuocj/Kvjc9067h4eNLkS/04RsrQDTq7y6BQAyoi
vsSwB7FHGfWm79hMWS8veynnjjasKUTYuhhfKjBcb/TuwE6E2MGxZQOaYdGPOAEyDJgPkrj+BKdG
ejqxY4IjRXf/hCUtZOoq0mIs9lzx2oTjPSZVCty8hZVDdwjvl2f/s4em9YZ0AoIPMxf+FFwxUnep
YbKnUJQDrCYyQNChwqmwlF212mI0Z4slysu9Dzq7m/dBkYIfPVV/HmijEbq+sDvpf236LXBAaMEe
DjYZPmT5+D4HLRQclsEBp62Q2gCElhcGERfH5BNY69P8HeLzR0FPqcRU4QjD+UhqnLARee/OhAI3
PvsnfgQWp0P660RBuQxDjh6zTAUisQDdYNBwbjUBygLmr4w50RGg3RHdAgFA8gNRQaNTIDaL/L1L
CnhVczI+wquJJKf/outAPOfW0klDnlUcBUwF+QgYTJ/6EMOY3dsGKhUq9h9mvyAaKJQdiFKKM9Jd
1loo+Od1J3dz+QfX+SIsZL7jYstIpjeS86yEjf1g98DEQfNhcvybtT8CDVEf8RkfzDOUUTGmGPgt
fTwC/HPKdLxycLkQO3kSmHXSw4JbepqeXHpPuwnzqWigTtgS6CH5SVMZeDHWwr6EeRYjKwmbM9Be
3cNnaGV48odVehl+582ecUXLI7BVYhPfhndQZ3ljF6HJbjZZEhRj8XyJQnOuuIx1afRAP3qMOo8x
8QFICGAJ8dOvYA00XVnJHzgYmbax7+4LwuAmRFiwmCYwYq3J8eqQohNoSTXXfpXRLaj+OkljP8Pv
mhIXq9YQnuj+jjc+/osU2FhGQntCNh3o2DEgVxg90icnaetY/mV0jYwDrWUX74rHot5i3Evzg+le
imJanR+Tb3qMc/eakDseWBB+qWimV+R1c7V0Wwl3twKZX1rZhSIFoj6EQ2KOwJCf25pRzUJcyfgN
+wFdBQiyJwjR0b8N32itfjTv61Pv10HtA71f7GLc4ZD2+4sX6BdgsQkZCfAfWsXmr4t+8QBTmt84
Asxv2Pd/5xjp0dIu0DX51nTJdtG48wZ3ivcOwQocPGfPycdHR1sJ5XS4oVStsPSygoo24mWTyr3H
0A5TidJdMNfJXbqFa2JGx3HDX1Z3TWz9AG4h4WOQdsgX9wM3ApuhfHtf3GbswpEWVKt82UX1OXr+
FpCFvRySmUtuSWW4J2hEeIQ+vAahH4ZiU2I07ZrRa1KE2Vo6S9kKxPWZjxtVC1F2IyZ14ofNB7yx
WGl73CuLVSJhFDcns3rPvU6Yo2MKYfHnPdkfmCY/AiaphY0dVdbHqOvxn/cHXxNl5zGQHBEQJuQW
GI4P3i5UFvcnnzRwbhsP2BuhDRiw33GMVeM13gp2oMtZ5Nb+3fsErA9SZ4xIYmeMCDnfXkSIL7Sn
SHyDMwlBDRH28ks8amTqK28dV5d/b5z20pMp8MM5x0fvnZ7cjq2HUyZJ3lz+kJgVMR26QFLSIdQU
DyLOsehkOAiOH999YaVsEqAskFMkufy+uhx7/C9ELp821VFi+XrtdD35Hvku8jgjWKWuAXSiHDR/
23o4E+G/AJXgZs/nAC5cyL1MopuQh18SOVCr3kOLnHbCfHjg+1zuxkbqSh48Umg2lMIrPJI1w4IV
9cGOllqQGXsdgLNHOdlTGIFQFZvx2oy/C/kCt3+NyQ1pQ1vVyUR1txYO4nKNIT7UvnsE9cpp3AEp
AaPBOuOaHLh+XD0K6ZSalWsG2gOuonod18RW4TrD6dmruOE9TmkImwhmZDVU3pfsnwWZktgcoyml
mhiauasOr+FlKaklxJuyy+V+E264aTn/lLv9kbKW2wR8R7yROeIrbhXIhy1FoRBILg51NM8fY0je
CKa7WlJ4crXYClkTrD+EOkqItbZHNLysR37feKCOePbvsbPnMpb+Y36dSsLOyY3lfrOoPfZWuXgs
g6MXxvxX/rtYTu0PZ1bPhl/iPXRd6lnILeCGmO4CdbPLDcHhRr75EbCevHi+3c6nOG/KIgvJVEI4
0bXTBfzVk73iuHDpO5HDPHxGYDzRC95mAHuYCTY2SEnpU5/+WznIN9hhXVwRnHUB90Fbtc6oxhEq
5qY4MV5JW8yTWDfTfbK42GmyP9kvHHuqgDc/DePvnPyE0IIoIQlBH57j74E2iptKhAu/PvaUmCU2
mp5HQqpz5iQ4xr3lG6MXWeAaNjOnkeFsjzYsiV6ouWDt3gYrDwTtK8n0nasgW5KnIWzU1+Djepo/
EI7M0gu5RgnbjH2xXc4SzhMqVMRXOM/68qF1PGD4NT8HRfpMjKgIuqO2cnD/+oWjmSKc/nkEm997
YWskWD2nr6Hl30dX9+Li9Mb9KwyX+yPPH4gOklAh6Yin0NnZAxf6rdgBFcH1l0eJr1580mF5lI9e
naLox/koOGOx1Mwu7rwT8vOG5MAkLIKYUzcEd/mEGse1CtOL01auokIp6xPKW0MeqX5YMjxYl1EB
5QCMsUiIMffMuF0InkUgDE91dKSwIgJN2FTF5L344OBiHnolz582wOrQ5yEbvMFSwbP4FLKS2Ut9
dDVRf3Dn8eF9Bzx5sqXgE+bMISqMebDxYIO2EpAH7JVo/qsfLWGL+aZZJpFjSzhNFDB/M6gbPrUg
lSCytq+LcIZqa+StSSTzRnT2pbPDkWO9zrZXV34m+5rPdQZxYjlD+pkobEW8QM+R6yLXSFZlvMXh
erBGg8GPIQaIZx4IxOnPel472mMWR9BPON5IQpvsurIPvaYwbJkkkdiwPyZt0Axv4za4YwBVgz+z
74bH+DS8kTml/R5acntwS5O1R93tyTXjWkIwtZf4kYko9gHTBBAFlR1vXxystsdQ44iRjZ1HzvLY
QKdTzio+Kapb1uVDahp7jk8ZkTz4Zm2NeDvFlk3U5ZCrKMRk9/T0hB4dgguUItlhzjwdbMduksIC
Y26/WIzH4XTaseMLOSN1UI1lHXZgGx3HYs0ofmW4vsUelzegZAy4PtwxGxivH/VHzS8ncH80PcjX
kPJ7UsGx97Gdv5Y4JgXq0U5YuC7PcePg5OmgERY+w9P7xMbwRYu6CONcnsWOjaGXmyRu6qfYwieK
WGQjVHy4Z+iMOAAo4XEAPZ0nrx2B1xb2oojI2egPxHCBHQtcMu7yKrI3Ym6cKAkeIiw0v4hqDuOX
14lNG+49dIZbpPpfvz88R8foPBADaAi2nhWcZzqtCPyMTANuWRUzrhI/2Yi+TE+d4k8+0TOR/Yiv
LqhlBtYPFYo5RHSTVREgdVyMOodb9PGw34l+fKQCbeWLB6BsvERCeOyoARl5SpT7JVf6+MMXOSOx
smJhUBEGH5dj+AxpHjSPUhkxXWwtW1JCZEELIWj+DjC04v5v2CFUqG+I3y94kPXHQA/0eKD+4lnz
olpvkTZaqOIvuEwyVeanccBFMJAiM70dgP9kygl22MaqIdbMVSIZofIYSLoPNyXz2I8PYbgPx/ux
2wy79nu04KCZTsX3zHEdFlLjcTH2Uj7FazXAddPGDcslBO6gsSiOXqzb/B8PkOsShjKNNWoAFV0W
0rZjyMiSD8UmcPK5QFL5H3CB0+DgjJ7hmI2BU5AliGN2h/0E4cD7R+cvyRPGoWbXP2xyBFZpYY0/
Rzu//Tx+7lO2Nhhy7wBSgbvtUJnkDixD+x3MKVMYEstqRslIn2g6mGVi348foXxiNEv/6MBSKGww
U2dawq4AEesVzQHw3bPHsN87h3DWcXuTG8SJztlWcNDKif6iW3mGRUBp4yVclbt3c7v2goNyzBNS
w7ris8+nMRZzZsB5t9V5weNE1od4nMHwcjAAlJ0fKBtjrc1UGIP/nLkO5hive//F3XG8cEoVwVZU
sjXxxrbbG+dpxnbAASrVqcZzm2Xr24KJ0CXCZBGOKq1gDXE3j2puyEscfbjlPj6f2Jly+tp47c/n
jremavo6m6Gw4gYjlUCTMqUHpyPEkcu18LUQYfpQdFLE9+Ko6vToSpAl2y1Gx6RWU9wqOJcwHXGV
f2Lvwvk1Qg4TRNYisy7pTdi7Z9EkGEmnzitJp84/MhEs2O3l40vhmM0rb9r7PWKat5YiDgYdTUd/
bAQ1iTcnWdJwbJFz7AwvkP62QIACkit9/MX5k8BQ+C7ebtcy2Jc1/WbX5Ah0t1tYoSxNIFBEoh/O
gP+2dHnEcLiX6pmS2HtT9XBtkY9xtmHY10R4TmCeq/tyPGosXDZH6iA5ng90C15vUqSvkFI9O6ZW
RvVH36q4sPLSSodUWQAkuFbWl7qK8ktInByh3r/uWcpeX3qOkt7ZjFSGCb/KrAjMmRpRjtFZyNvF
ug8LT1nxsuX3I17U2e/3B/SUtNPyYXh8pDqTTyZV55ndynR7k67UIfwWtbesU9q/fFilUsrRkrMN
Seko7ThLirdBZgcFhxFdf3uZdB1SWspOBM38XwfB8vIu8owFJ4rbc/pKeKm0+JPKvkqVtTLKT/9e
h5m9913TzLB75vxweicORNpoKt8qPQd9bHisrEiN6Bjg60Jh20VBfvdqXwugkWkBjfC4Qg71j4Pm
nyZdH9OrjOATt083rOwgnW6C46welBOGfoM3DEWUioTiZAV2DzWaK+jzoVmyPPFqYUk2HiL7uPFo
wz7eB1LZLWoWXf+Z5UkZap7BP+ks1F8hAz9m18wgiCYP5VsxbqK/Zs3jIK2ytDfQP0XAb3AgJZLS
KW/dcNXoFTfU6J0MFyD6wMZ5+wZcXTmhKGNtYyS9jtyeM9KSDZWhHF//yfOx8bRXJVMX6FWIaZHL
kg+8YP7tMUlCKfb1ezj7YCeeoi+Rc3yO2+nNvkdK8Iwe/5oXjU7urtoxNnn/dnFMYEFDHqAx4WcE
PdHpp2IdyJj1yXKWGkL2R6mibzZNcu0J2+cyMMYkbf5rkLfAt9Eju+6bCMNRH/KLNJe0mHefZ0Kn
npZflfek8qHR8GU14W+XSAstWAAPWFKleC0Rn4tHu99JJGuQykinWJVvl1+dhAU1PI83qEiF2+x3
bGqW97yiid38zue06PM2RZFDWi37Hamb/z7sY0I+E1Wi9Gzy67+P8rDRErKfVhPdFxD2GZmx5gO/
XjgrL9j6feNucHfziGBueHLdjJhcBhziCwDkyBhKpgHQqoLLSjYY0yuDPDUxiyHwmR1Y8G7ZRSTJ
kh9MOw/1yMKm1oF1AaR6gpfEbosJK6YG8q/GmI3ttpANNePJTCjk5dfGMVw8w2wlxFOYZu6SaOk1
vIaG2w8/gRKKJwA+8k7t176AAkAL2HEaI6lBCIxmlzBGZLmMLLQp0nWwlNbPpSyvDciZgoXlw9UA
e4oBEzs6Exy4XcIF+Kos1qv3jOVV3/xs2L3R6WBgtf7e9QhHamKd8cTwgZnoJsUVIlZwGJp2X7Q5
cFVZ8C0dnh68V3qg7mTNUtN1/R9gf/wv3m5OJtoHwuaNau3poa7kIWFdfxzGEpA3q0EHum7r8yV3
sVhQjlNts3dFNG0lfXKVIh9vfl/LnMNtilcrR1p64E92HUpiVge7kLS4sl89/tXjsrEUlJ5TqR+k
f+27JgCK6RqRwfZ5piMTMb/ljJMpr7fo2vuFoHiCsZylSIWMqk9M9xmC8OwPolT41xVLk6Wwx/Yy
+W15e/nLLx7iJwKGItUzUon/u7QoPOQn8fP6A/k5bGWB9ML/o+m8thTHliD6RVoLb17lLSCErRcW
pnCF9/D1s0P03Lo93eVA5ihPZmREpPJR2sNcNYhZ/CJjbvg6gCM3uOAhN+Ym6+PmKlpUbV5d+8PK
Xi4zK26FrcyPoogJIxd7pNcqtxUpdA9u3Exde5JbgsP8NtrGhRRdt/fkouvPalBLUOXBKEkKrdVw
MqU8NQtdxq85N3yM7U9nHzWc27jcu+N6vAUEoK506vFtjLjBXJS5PoZfXiCT4AocZ1fMsMAiQKAM
0pxVNukCFdq4H9D+enfI+yCnu9HkPDsZP+f9hrSbXDFhya1siaZYaaytxk+J07+5NcbCNfjzcAda
/A9XubuWIfNfzk6xrYvzDNcB9O7gGeoJ0EV6uFqA2/gG076G3UkhrHjUMOkpxvn2ToKPqgt/Eq03
2jA202g8sDf3Am+CZbkLSOax3khIWE8xMqm05sFHxvbDNdrNdnG0ggToFEfgPBQW5EY4kKkl8UOr
uOfij/Jx785zuQt2AW11b9NS8YBNkodY19sFo8HAjw6B6470E3DTwkp64G3uy8LeYXxaFWw/Tg5I
T44OzO4/jngfPUh+vQrKuHdy41QN/7gUZviiZCm3C3sPz5tnPVyBlRZ9OtMHjGdkLCAnkpP73elo
T5O8rRDlo4hzyjyPnzlrhCeU4FHledsGcCvAvLUMn842Ls4302obGwAeRfbRlf+y91ASg23T3Ec0
zFOGOrMAoIZDAsIjogrkkO45LhBai72tZn/a9PO4C+uedj9Z4p3sF1RoQgczL5r+4DZ6ze8hzsyM
AV8TgiBjR0YMziQsFdsY+gE/ZRMp68aVpG7i3HHTrbBhGhE+40C5OPGyc4C8Y0dBBYl0WDnCiZkQ
jZ8nj4nQhGrnDni8H1aFKcdYSKYP+68Lbu6+GTnEk3J29tG2Yh+HaOMSjEAw2g4JMMBwOchGiuxD
5/fvURnHu2FlYtnGN3j2GohhavitJw+ixIxwsOs3K60D4kYSJ77BvC1aKWC1BGse2GDVXrmKP/fs
BeJ6QCoEjsWeJXxR0E1TPBl2eYi6wurAcnb87s6jsUHE+KKgiyhKEvyOmmTULxfpJ1dBT+yRh/Ts
K3Loc1jI5oBAFI2SEU663iHgevEYXbgIyi8UtyhUEzrMXG+9M9kG3ogkWj6wlPXJFguSMWaSG0TP
0gzI6AUojj/0hiHsky4zKGE2KQncMtOGyv4esdNgeajKhgGu+SFhW80mw7ETrQRca39RHBfAMnFo
mFjKNJXL6YB0yjDbeNr1uT7kQvRwX+4LFcPN1sPUzLQjNNvr3qrVxIp4uu4ZWXFUIOMZgSzqZTaM
MGdB6UNpliB2Jg6ygwEzCgk9Ojoa1rqWLsdD2TUaJT+zug+x2pxd5QyEOwac4rs8sdrJEWDRTsms
l9o+gDOXK5fcOaVPhNG1Z2BgoqRcGKmyX3AWkLVWHz27PuEatXXGCwAUZfHQf8mNVBJMp9OxCkrZ
3KOqcq8uD25UsTux02KWwCJNGcbaGsdw79viKA4dZQUlXyhLtlwOBnh+WgjSdMsFfzIH0JIzECks
eAgb5nnIGDPWXYMycJmpFuAAQHsF1pQdxzSDFTbwc6hQlHSt/rQe7rrQfkFbn7bAOwAyHla7I02B
eNdKa2jsNWiivbHjVe1PL43j35n0DsV/7jBFhbkVpDFUyRo3QvmsweggQJRPG+pwymGlZcBWwnCX
GeNmqUWpigWY6UFWgUGR0Id8EOxnE6eoR+/bz1gu/9jpFwKheRQcJcUqP7grv1TY3BtgEJLGLz6u
6pjCWVeK9UqhxS3gkVpo10990GFQCkx8njh1qxC7Aj6BmPvFQOmQNhxEuFSoNe8Soy9itCxbhLYN
QVPqxnxohIFpa79WZYvCiK1DP1/zVNMWqC1y3nNuFKKq901uXhQOyU6RjOwUf/s+5qF5PkpKbvVp
eZITA4p9oX8WqZ0uwBc59jrJyRk0eYUZXws8KAd4NkwFOM+UShSzvHxgz2qETJqBeVZxri14icGh
1/C0i31GnAybJ7H71XmnbKvtJ52KkcIERQT9GIRgMYzkqQSBhag2W5vT2qi/vM7UyWBPJ6JceSGj
fSfioAMi51tTSUMSIpH4tGsO3h+ES4+AvGXRl4TDMBe7VylLvS/HhBK3n3tFqk9JCnvcPg8VD2nK
FWYgvYRV/oWGR1mJUpzJRTcYPd9Me9I7vAJkMSOwXafyp/lZ6lbthdG5z+oBaRQVOEX1s46dqjOs
9CrBkQQPwSyyWBp9bu2Oy0I1LWLeAKcPvaZaeWpiIBmmXu03Wbgh5Ne3DUMDvi8eF2Vo3OgFZAR+
pT0uMS28xvA9gvfThgkhetif98Jpv1N6mhXCN8wBTt26YOGHg+HN3/QhIzPziFa8gAb4DesrNIXS
GAzXYfBZu+5N5gVIJK6QI+bPIUP90EHgxli1qDHbObeuYHF6O7NdUjpii+HWO/UxJHKDsSfj5pi6
HGoj7u90Hx5EoDIOhcwO+62Dtxo2Dv0Yq2xPrJctXR1BAhi35hHqTSuDASknWi6N1hFhJ9eeVg5+
d5upWpJFqgW2n5N1++EyXSNCnIxNiXJcsfLiMyZrRc7IHEt+Z4/DFUkgT6oSw8P8CUwwf+NJGyl1
bMb+YuvxyDkxpQ8kIf4ocLwROWJqoJk7EHRVQ45jDZLHWMCM447X8eK4NW4xlIR0i27cuAA8eg4o
M0OHcYqM5s6wyl0q8f4jHvPhA03gsRz2rWypxhkFQ8b/ltipquW61A8TBQggkU9/a5laWZhZ/Kgs
gXNIwlMYZ9fl5PWjxHe4rTaoBSEJogJ/uc1AX9L8Q/7dWa6hpxF5VvYWRIufS30GBCgnp+nLBeYv
x7fSVBs0b73jYiqV0QaY9zJ53Q0vRbbBg7FLwFqsE8MXlA8YYCtKeoy44ZBn0CK60lJa2deZACOa
EpiVaXdmj/6Ci/md5Zqo4KHiF8zODQSx8pdLDAe2OAgSrkAXSFjY+AQ+TiyuC5fJvtnRgD1S7Vfd
4XQxUIbnkRYOzk6NYTZaHqTijhJ0fRS8/RIm74C9dE0jmxZ0vteCsfMCC5WWRG0rhzIGozupNv/5
Vn13h2KTlpiGUrBl0w6kna1moFqWVBm8TVTy2NfeXjSIokG65G6VUbuzA0KEDZlqzfhkSK1NC41T
BZJiOQUV3LFoBAeqLTfttxiPwXJSAX4yh0VrTFDgBdjRxO9kBBq2mAaPaQOaTuf3Nx/U2QFnhAIz
7zzCeIiYQq/YYfaBw66mJUtXr4ZfOZNBEn3LYU4DaJ1LSHFoKTqhZWUpJmbaVTh74DT2GmK20pyd
FbGdA+ex5bGkBMfpQyWlOnQC57g12rOVsnJZWaMslpS/1HRdsg2kSmq02HdscIv/G9KizKx4rkk6
/Bbzh9T+SVnwCmphNm3lYLXGXDn0TDPWTxot1IekkLRH0SBJuO9k3CRqpNDtJWuRj22iTJAp6mzH
ONs8I/Wp2W+9BesbPnCL8jP1Kcb1XqSBtFHxqNF+HubjSugx+VZo9cuktowOoE/WYqiJ5bPl+gnJ
64gTVYKfZ4EE4eQ62/a3IKJ6jvLwlDmMoALjrYF+C4xlTksY+gL8AQJYNNpxH7YQg6uj+uVOP2fA
BauTZwg6TRUabJ7zlAUtsDNlJdlUdCggiHKkR6MR6ZLH+hzwmOlqb7nazUA7mzugmzzgzumeLZdc
mwUvTapMc8fUCy7pPtmDyF+uXAUTXoTHSngA1yL1aV60XZcSsqTKM6dpDPJEGNRW958WxpY2Mr0c
sRb6/RMZEH47JJYwMzy1x/osXxLAcLmsg9zqgeIE9Jw2WnqsdOUGPGLCLnS7yHp45vWhCK80T9EJ
7X77PuMGwogybN44Ax+nHaNAyJNJms5tvecvpvUpxEI3ZGspryTx4PYqghICuZQEcMEgoA28lk4z
y4gv6sXodi1XZLg7fiK/iOWgoUCiNUMuwJFseBmSGm/JBqKjU8v07rMQ7cGV+4a9KJeZt1NuDP7N
f5J39ORXMXpiSeR0mZTQxZXI45VAUWJw3nklN8LV3eYu7KO/GaURYWbE3UlTlmTBtHnA3u/509f6
Wic1PGTOEUyuP3RT7Nmtc8QtxR6NtbdG+5S/MLytiX3CAYLPSUSF2LP6u1uP8Z+ES18QNeeXLp8k
tAz2IdrXus0ee7JLMCTb5k0WhFpwLMRXAGImubmSxZ+fmbuBixXgr2jOghmiXmsNO4sJb3BeWcfr
gGjHyCg73ZuTPpwm0SMUeElNdUFtes60Qs6EJCQB7/mNJMRIYsgM6hbxmJI8U26AObKIkDIkNLFI
LC8eJQg3w6+gXQBlZjss+ceInsE3DIFZ8cxThL29ZlyCFIAOo8OKU29CeBgZNhepbm7wWQbOzSlQ
1IFFPJApD8mmGYYT1mhgHSPyBqVU+KeNjZgdp+FcwBuZjkORuFgzlxrXwisI3jYFxF0HcqoosO6z
jWE/+vyrNJsA4q/8DyInG3sc2U94u/4DV/ez03yOS9wZ9Le4qyObYNRocGMZvmcggZhRa7Ge25Oo
iPU5AjN4bSjDKugBMeb8sN/hpzuv48N4MGno7y/ecoPcwLkk23TS4jjwPqddWIHGtEsm3fvwVTEf
8MUsI97T/mRqGxh4hhXOAR8rOrlKe+5ZrYh3GYO77X65vxeFiqbZBUYIQqf1FCESA08gQjO64YlL
gVVhqsICnQLOGkerQtrm4ENBY7NuFvc+mrBHtEq9QzZZuRpaP3l5G8Z6QDVFn7uB8LkDbkRDrZmx
eOSsMMdF2haiXSLlL4n+12Rl/2iGamC0ECczIaYmw4Fa1WJMMG6JSESoU0wMLhp4aDJI1lr9MMZy
vwqrZX+CPXcfQYVD4+6MKMBiKPWE6Inx7Oz8cM5158pn7JpIhyHYYlWIelkH8JFq7rfToTHIWKHh
0Ds5JHpK75j6wp8ihBjh401+F8WDQ68NlmgtLhFfOPg1vnBGC7W3ux6sh8+qhR/9KZrEEqPWkBTQ
pnth0oh1TY3tGcM/Gf5a+HfoEyQR1K8dqd/QH0LqaNLKk9deWI7QjJi9bpBzUrsepNTmTz2pkkjU
re7vL6bQVPfXRN6P3W5HRTD5w7YFxf4OeM/gooG6nwxof1vr2W6GCBo1XrF78Eu0Q/xi6xCRTexy
WzZVA0+xHUkLrra+qrr4ha3yg9VwdevWp3WB19CpI+m7RIZzQ/RxG4qb0pO0/zB+BG7Q7azw9jPn
cZ1RqsypeTiI7ALGOWoiE4NmaMDeMSWiI3MPiktxbG4DnBXJeWhtWOrL4MpPy1NqRvG3K+0aWiha
EysgBNY9ac+fBbWXUR3WyUfALaEU1Xo5VTtHIy5hmYzjFr1vtXuQJIJepPvg7aoTcqS7DGPdK6FS
hsytN1EHKO8RzT/4A5nYvssuyyuMsEkzGRJQ31Hpqxdeid4P14oZ+3bEXwWeMs6bZpfLV09olIxw
DquRHu/QMl0u5v7m8dll730Qrkp4eTMRfEceEAOJGM785nk08VE6xcP5hffrczYOOmd8IjFcI1sj
NfRiUxz81j6DFtgXj6BEjcN9/cbGUx9aFTiE2AT2KZlE+06hxzxM2luqv/hjM0/JhCH45XbhK2jh
r9d62/DmayPGZdnTk0Spa/g8dKJocYnXs/NfXp89Nt/elEiT1fkpyRCJkQ8SQpscc0nOB3O/IcbN
V7rZIpnugwkt6wdPz4F8iRmG8ItIM3lTyPpF7ix0OuCimjul56/Bibixpdg40/lXQwkEiV8kxfuz
4phxXnAG4C2ocIpNz+uaDmvJERTC7L6MuoEdhXqQrAMspn8j3q3Nc/vRr0HevHE236ZwdidIss+S
MmJtm/21xRjc0ktcO2x7VJ3aFVVewT9cp9nGXS5Va5CFkN1ALyAuLxlWASvjzI/Av0ghKUEeAtCm
XMPoyQYNEzqGZNbVtVIWrN7uxCHl0rdWbiYuJx1KwBo2YQE+BQRg5D1+RBZDZpLBBFmSQIZkJHtS
nB0VF5QTpUQrDoiZFW5KTkveDWEJhGVt+hlz+HSg/lIJ32KlzIiL2yqxr2WpEu4/MwJuTKg8yN3t
iASF6hGGCQSWKBkloORTJo4sabV8P1TCvEP9l7Hl7Nx1fp/qpdAyXNEcbdLdgkXOWjUjXJTZJq9s
lq/2aoapjFCjFY83gmowEle/zE8O9MNCdPSi20D2ycrZGYFImrkOBLjjViOCEmksP88LXZ2EDJd/
J3caaVGec6jQA/VcnOyFndkwNhwqok/osHD0occd8x1ERAoXqrsB7joVk7qHypsFZPX7Obti2pri
agngx4pyeLKxTJjuOydTK7CZ8PsiwTSOUB70NUokJk/sMGPUiud/QTdou3JaOZvJz905mq7bDnq/
XUIyvU8I1jwBY9gcvDpFnJ4Ifv/EGmI8HUWA1jdsTZYOVN2ixbAtfUWRCnCmBQdlPNRjALkTzyKY
6AOoOBgAYeFYBVU7E4/ERayjVGZWGD5+bwySVr0XoRTfFZs4xrsXrSnX5uZUhPTY28F6qpIJeXHK
JJp4Pa16wpA0KRjZG0wYgRcgFRUkMBwtxUmLyZA+2SopNuxAL6aIRO5XZbSsOCt6spvQtb6EHYhW
PNuQbqjNGKIy4oVEWjGRpcoNCV83LK0pKRLcOhnPK5O4RkagHKFVQPr5oif9CDXr49rE+g5M1mWC
DR6jhQAtt9/oMRgDF0EUa6ho9gkbdYJJLc7tAFPsPIaF6sTv9dpt6AltXJmL5BRyq8a5Bfd7dIvO
d5O9YKKL6AP3Ulw2RJH5xXVPLhxStuDs0VnbTLqYkGn8BsC84TQkL2IuJWFzoiiWX5h4HA87+b/H
MZSsi7mDSr7N89Nl5lMSWlbYQto2//19+F1yCC7t+GSOh2qHM/ea6Kd6nhmEcEVl1Qkf+MN9h/wW
fze9O18u8G/D45t4osHP1PswetbUbGABBILTlRErOUZgKL63tuiOzvOf1kXUhxdboVafCOHYOLXA
5MLavLz86x1ZPlpGT6hekFdB50QzuHg3uD3ExL6o7zvxXYhW0CHDbfj4VTFW8vNYq4bPGn6CuKtq
SYuQBosXRQuMXEj4/ApptXiXSH2pgb61nJhGpNpgsaLwAxpREq3cRmtlU4zVCYKETIoxBl1RYKkQ
oepXtaXSnXqLUkbFPLm4UwWAWOjLqm/4AF9SwFXDhZ6E+uAMLcphh2KHoVVQWWVOuUjvPtGwTNh5
CsfxI7YxX+WjFDfq2ghEotxS/T0QlEo7G7YJJB9eUaCxKlYc4i0BUTlYB9pOE23FsZPUU6swoZIK
UjsODw8afXsJ0YdjbDiEXCFCb72xoLMzFasCP5IhTurt7/qqTjk9SgEqXJ8Ng42KkP22IIJqCoYC
qm1Hi+/WogNhj8grZbMfTvvsAq2y1Wc/Zb8GTOES31kgnOIyY7IsM2A9RGVgkMMhmaHjMFg57+YI
KOFjCWzNCUysJVABUZdZC654NyKrqv0skEGNgh95ftIUgAFUoCmg0SG1sExD9kmUVv9RMIZivfDu
Ble0wSZ3RhYyuNggCOx2fEAyYiiLWXLUx/24p4AgOtDrSxyy6mINQqAHg4UCgsycF8NlG4SkwMf3
LV80BuqoYk6MITHalQs7zX1ZZQUEorPSXuPjxtGr3Sa+wPffAENU9BOIBUv1y3S34Sp+eQrboC5W
q5qJnDLdcDW39SFnsFt8Ci7x06GqZTvT2Z1ydBlMhZsj8keTZoja5GpVgZ/zviG0hKDMasUfrAxt
gkjB2E266jQbvr8NHkNNmmWLBWAjTLc7GAhFPn0khVIyw4440upkWSwF0gXADUQx9rchuodjnPf/
itmH5QQuI1IFvUWuQizG8DvcxozNoOvTSO/OGqtqrw4rCzLXIUBPxJVHxw8neRfsp2odqw35cmlL
jkQ+KGdrLP30JOh6brAh03pomrMK9T33fnkI1p0Dl3sXNLPjQP0jqGoMTTDdnzY8yV7bnelitGfE
VFqQoo01zV3nEmw7LJ4So0BhSDLewd91YEXzu6PXqJLi9JZukT7RZC+lX5ZHnd5+w9Odfzp/LV1o
TGzNK5LBvSO7+q1sCTCuR8fOOZWsfespstuykd/ADx545fmOZxHNv1uc1+E7YJXmlkLRKF6u1paa
qYavvhedUb2EsA19enZYlYI6MCTn6ZNa6UYnTd9iHdD1KsFTg9iJHlN6zluw7/IgTF92g1jHOXFJ
aZb9XGIkT8sfWmjO2ZQKSrdg28Ni7rXhQYNAQYYUCZkDX12QaZVIulhYImrrsuoY9EiaKYPSiY8k
iOAX8Mx4uPNcj9QdcWWPhhesrwMhACNqvsImrVT8xhjcDwo30gInbPEl7Qt3V5nJ1Y47jAHXFy0n
JOclOQV8UUtFfWEfA3OTwEKaKVhWiB77AWFcEW6fw2CEOMV16JC5ikPoTJYJ0l25AJcuJPk2JDhG
fp9+D5h3HjyMUkKY8vSMmYsAVCSpAkVV/hZ9Ogyt2DM9S5It0Z12yJDYU9hJSJpvvxWFM1AO9V13
6S3pCxKjQ0L6n/84x8f2g8AD0c/elQaMtnb+dlynXLllca1IUxhoyX7emuIuTpOW3UanzPaUsolZ
p1CVA0sUj1cjXPtXSIYGc5TPGFBXQ3mt7IN98EcZWfZQF5NGFUOhurSAocwqG884Y57Ypv2eCfQT
Vrh+QaV4D/eAwEyhZvfYAK6otJDsrEGdpXcTEd7wmiE9S3EaVZbpbzF2+xx4wcW6/EsCpJjD6VKl
E29Z4KeUVzyYsI3eMu8SCy/XSZHAsbfTNfbJ0Bg8i8KINHQIvE8y6hFdUBvpolJVXAA8Vbawvth+
udnkGOwRIr+SDLAq8ptPysA7PN0hLzR+OGNh4hwDhYva1U/zPFOgEnNWrdFMJ5l/C1mI6Oq6eY+k
EvH62uzzzAHmsViNeKgjs5NKRIlX7p6/h2TJ8Vdz1qNggZqY4qRCVb3rFP/PPJlqkU0FL9IX8i9i
5TbxM4QtJNlWuO859A0Mm84YVINYQo0TlHR+iB1b8bfE4MaMZI9vUy8Rf0kJgIOXfN7nTQo2QoA4
9tAE9PubOQ+D3hj5ptvn+mYrF5OXLYz/xX0ogFhQoVDdanDWiPbb+Mjep+4bSH8Khlo2T3Yk4HeQ
IpbkABaAjYMmpK+GFSGzoYqsMgrqV+QBZQQ8SiIOcGO4oAts86AN14MlYDJIObTqRrfaqQZAqYwy
HWuXuM+4+L87+AOoTGEckyMgZUOwDGSQF8g5U153teC/gaTRyexq7PpkRsfIcBfq75A+pYPJLy41
FPxbiy/Bcuqs0bLSYSlmtaTy8wzvIfsOtuyp2g6lHyBFWEdmKRyUmK1DjYfOnW2BGO5eIGRe/foY
OpK1TrDGqQdCxTkolePoIUFy1+Q/LBCQQpMnhQfGKlPLcBYNeD3O/eTgS1pffCCfQ+aCWtFk6CqO
pVx6UjeSjcuIASV+ufc5MRtTzUWayVukc2SWwQH59eFHfcV9gfZjzSn8FLM3zfa1Vx43CsJDI5ly
nmdkofEd31t82Ztl2kLFoJSsIXI3WhBO6aOsBqV08lODsSaWI5kfKqfD7y5BziJnYo8EOJNA4gTv
OHn9fn7PbsUtiC3MmFnOyhgfT0r2fk9HzrwZ1LocOZu2uKIvOE0T1htb4sZnwnX30KkazETSdJi1
3XQOuPb+eUa3UcVcW3L8s/VMyjbOoRVLeRA+JJ0TrEplbIWQQeR7x8gOOKd+2BqP4dp6kMGQSNGs
BMWnB0MOcAsKJCivUZ2aKah5P1W3wIb+triT6GkWxayYnZ1SWs/emMqnDYxOrcfKUW5xxd2HuUFp
M5PH7BaL4N2iQH6WHAerFt+B2pSwPhBck02JxG2YjJPBsgRTi5PLIDt4JSWm2FqvuyUPQqavJKep
KkkVO3Dt0xOIvAQIKNiHnXKCr6VVTe8U7YQBp+xMX1T6k3bTo06nFi0TgWXQvh50mIPtnuNzvOnt
82q7SGClyHEVKGmpb39hEnSaso1PaLms2o3WwfvL7rMld22JUpJgyh5RAAIkonPn9vhLqXJhk0gB
7cX6uTFH99g+oGsr2U2muD/RoMMRL/SqnEwNr8QqFfmNIl5Vv2JnZYg4ESiqgfJRmNPtaD3wTp/p
gDYESND/Yh+Bmn/oGwEkhKIBW54ZtURjcnjBPURBasTgmQHKR9qeJR4odgy32TvOqpABRSTkIaGP
xEJXf8VwxaRCykfmqPigJm7eik1GVMq99oxMZKQMDyK2OxgUPFLTuR519GSkxm9WpvraYuM9rZSe
bd79LrS+HfGnSUB5m0jA0ZhDfSKCqI5QBPv+rXaw9hOarJLU6oiaaB1UuKhMUjQS92vLDgNcpc3u
wnYnwdIJsxkmRoDWEG21k2przjMSn61q+o8NQanC5nKxlsRygDFtpXpN+tXwG/KelirKOh61pggH
knMoPqopuIIdDcFD9RowmtIZllwkyRbnqAKTgrDFTkZEUDQHvRJ2RVOWcgSBet5SVU2jtL1OFBEf
Wlo8OnaSyzs1GmqiI16Hitocn/Kni/YwkiO9fR6ouTbqpOccyFjdKiNSD4uXh3dcp/G0Zls5Dxl1
zRmhTOno6i5UrogR/G0T6/Z9j62WilfOZ+ScE0+CJGZUkjRfeMwl69B4Q31/wG2iwZnncPDKwTC1
O3PlWJVKm/LSm89LHCxXW9uISvBJl2XE6iJo5aQ7rhkSIJsPk8xBtxQ1jk6NnI+uqvK/ekdVOEQr
1Dc6LYLph9UlXhVOgrHhbma4WTr8FkgrGl4yQzq+ezICCKsjJWJ9YCRlrgIxniSsJ4Z/CFz7qvTQ
rrX6rJI8oVNPvaVl9BVM8QuQEVmhcE9IOQSi6sSocvVAAR3wXBD0F68O1RQt2y8ZRDeBvmS2d7Mv
/Y4LpZVFyqWPa/vhSQYnjZR0Gsr1FNclY1SmqfUkoqiqVlwdAjqq5KsCujlEzZCcx8oyOAx2WX6O
BcOzJzxA0IPajHlNr9WuD61orG5IREsxT7+ej36IbwGgi76IchTPffI+pUqt6fhJaFTWT1rbJ9TR
a1dyLBhZMAFn756QZAl4EctGCYsI/QvgD5Y9uDX3dZOnHItvH512px5f3SydEM8vH9+SfGsVO8dh
mWsnjIQHnSUq2o8WC7i2PtEzpAdEV+IGTe/snCHBCQD+1vkCCyrhprvtGCxUsAAqKQ2sK+SYgLAO
oQ0CExJKLVT2ejFdJAUY3UOCpnkckXyDo619bIbsMqnzrjsx60tBk+suSmF355fh5peBwVTu3IPr
wgjfAGx4PgYlpJWsXxdGn6vOMmk4TY9ikjHuwEeY7Z9+d94FEcnaY2JAemwf25o/sA7RAXROyaUP
8/Ql+inuKkKyWFtR3WDQvMODosnSqDxJc+n4/n3iLR66w1L0XDzjXQ0V3QtTvn5lRo6y7lfeUIo/
zATmpy+/vOCfydevdGrGd6yMH8GO6Qy4gDFGEagIKa/9N1xqNzmZzG0HqyeJ+PO3587LWX+cE8V2
Uhg2GXJCdUnj8OR8Flf4TmyyBqjIfvkiR0Ir7K37xYezQlEeHs6MkimUJFq3a5pOQQ5a7h5mzMN5
mOH1Fhbs5u8xgxH2wHixe6Fapv/JKO5jvLJLxEgeZMh8lzZREU8t5BEzzM5olUYPOk1N6/lgydbQ
3Rs9RjKwaqvpqkgXj6GVzIfe9e/IT+IKTIP4FtVBH/fuTSwNriMWhzaS0r72EqWv22i66WyZ3sNI
IpBtWGOl6IKqs5lD4DS48QiC8vSWQslD3t5UHO1f6bqhh1m+PDkg9LX5H7zKFaXj3p2O61QUW3O8
ChjBBbNz3K9FU5BSoOJKwCM05SJZ7EPPGV4CLG0R8U5ekVF3jGTmKPCuoxjEXs56bC3Mlio7Bh2c
7Vf3FuLhav39MkOqy2xS7Le7r6JT6zQWfx5zGDnWcmtH2x34WSMda1bvRTua1mr4B12+buNCWMmM
wUP4+LKKYal5noQlUD1A80Z2u5jX0W5p/BwwAoPCuPeMrd/Irhga1oC3qP4GZYZbWjeoF+4arzFU
7xl+kWn150GyBXksMvqftNLG5IoHt/OxVpzEmWadGryYiMPkNTxmMzG13WngJYuVJ0F4yViTgK4D
kPLgGRfcDcMcNr3b8hwXwybM1I2mOWC+emdUDP+2OSJ4cfHd1Xj1Aq2Kg6YyIX19m1ipcaIbEPAG
KkG2YNoUuPHgl6ZTMrHwCTZBHYiJGSKrvNre0Ibf8wcvOBzMmAcdPO0HQxMYrtdquA3/8rAPTi4j
np7H917RktLPsaAePboYuISodk5TrHVZPWNaM9pThntkznsPs2rgGAvHatBRmuV0zWLGnEMFv7vq
zN6w39zQhaVDNOYAQPX1vVdasb24Az8ixc8crS2S6q8I7jlXJ1lbFyYfpJIfleX4tvDImliSkumo
L6sOykR6idfVvHSPi11rrNj14scwP8TYYcrB+zacoShFJDECFMKJBRwehd9pIyNmzNqMhJbT0kiK
eJxdR4V20Su1kQjDIngydWXVq2KP1Qj+ODF81cN19x6/BjhJrX2FviO9riPuSNYh79Y8aYHTEXdr
c1yd/PpPCYV4PTnPcVPEOPTh7JH0IUMmzciBCbq5K/wC73HJZX4aCeozPrXwybWayA6b3oQ3KVsl
yCTX4NCFeeyievcN+iqcvFlDqsi/lpuefhatD1LKSv7cvpwqssZ6OAF6tWjZiT78jnf+HTVmA7ce
4jdb8ct7tT44qic3DYPDL0PCWlrtLlcFJeUprMTPrIxlwNGGTrRyfToWjHBIDs4jfeAjQObnbx35
U1RmW1rJRY6JLP338XMjaShElaG4Z6dfaEgJ3hKdSiR5NKlEn5D+hGHPkAXJDWMEOQG2vqj2r9H6
F+eV2ABVLsNzPfufTj3+ZCfqyjX1dLkjrZ30dHW+S/VHOlUfI3/u1Vp3+LAkqi3RruB9R/u2EKhX
izaLv/0xguZ42exolznwzfuQPnb0pgAFX5M0Z0UB8+Yg9U1jvPOUev21DaSAte4LGdH4SYvBCN4z
FT+0TeCs66wojX9RqZHsl9nreXXSM2BpKg5EWRZYAknw3Sr9vCmCqx3ETCs6F0e/1tpH5d7RkdRS
QHoZS4cmLLlCqxwQHjN0heAfeW1Ozoi1ofUaF4Nr+ERhhZ+QMPZqG3UbmmTBBkwXGDSSNRnWyXtt
WrdNVL62jYN7GYnOV3OeKUlxS4T91ABHgWoHwVs9o2pHDRqjV4XCfPLOwwYmNJKBKn8vjsuds4+J
Wqj70+xxDO3bfA+tjIrnzqAeMdLidYx6oPshK197ugsNFEeqqmp0pxdGVINdJ80pw5twhhKNpL8Y
vew2o8qgMBtAG7cx22kt2QWNHyaC8LFpob2TyEwC7gKl+CkW6MxIkHKTKhvowJKJRyVFSNq9066o
wBAxt/Fh9EdKpbFGJNFTQPDDfD+sOReXpoHEIfdgya/8dfGaBXUaAO3PVaRnKCoRmxWoF8udYqfU
zRlvlQ/oxd9QJUkxqCSI6cBo0l18GlF0u09gFY4cfD7bxY85GoQ7zYI3qkNl6dWTCUqDgH/lvhrO
PpP/EMTKaJ3AFfTp8Ed4mlJTHf1C6xoWWoy/stdxqdX090gEmVJClyFdB9Lx7WJZrXzmAAIbGoIc
AmqwbpH+7OxdMx8x1mBWnYlU0HdHKMXfcNw4phKetjraJpfg6w2mPt8jAVXVYyOY44JKvt5+bgMV
QGTQmjdIQuM9U45VTnKkzzDueDQFsNzsSUpDxi2rTKbk2MU1ZG75vGtOC9LbDSOLXb8+vjOVi5fj
noTNNj0lIJ8aQprq2IgLAFP9asdYNLrrPkUQd4r0hMfNXxM7LgxTwEGGuqkaFHlODiP4dQU6GFdG
l/8NXvOHW2y/2sUAzt1muI/w2ruaT9WVtZ9t3KSGmF9cpMm+qIo8Ole/1i2Oz9Hf8DHes8QnVgX5
Xes41MsXUZ50y6ihjQWVvofSF/kCFksWK7FRcD5Z/gPMEoveLLD98I2Xwtn/m1V0H6W2uUYbBDK/
k1atux+CeQElIqaGqCLvNfJ27Jvw2YMDuqD0pMaxcCGjywn0Vu2cwReB636bTIY8UNyvCDLwKP9Q
33hnxpbPQDDGO/CRt8+vclmB1D/T/uLhVpYvGiFrZ4prqOZTnIM3JIc3PfEXRCLs+y2IB0yVdIuO
2EEbu2XG+O40QV+1h/vgECMaYFILqk1TdFUvuMko8rHAFgAu9Lzo6CUFEtHuUK14W4rwjiKDZLOW
NZOyB7HOnFdg1ik76/yeIPiNO45HbxSnXPhjDMRyOiT28pqWzuVlziEHBZ6DHYosMJjVZpan8kRh
I1ZvgyJTHQ11w7Vv7SmWzFN4ClXzA2kqmnJRCcmCVo34lOsKdtZ+Ji6qiiVhtv9y3Wag8lTo7wp3
CVrk7GkrFz6y7NCW6iWL/F3vELiB5VUwA4+QH1wSucWo9yBcVVA7Wxc/UeRPyb83KFBR6UWSjVf8
CngWXrKnEAtH954dsdJSSQmT4EhqUQJ2U4HZ51r2yk7/0TryHT4G5OpA8Prsna0j9f5FsCqzWwuR
AyKMS/Yz6FOUv+2/Bbdx1xX/TIZe2sSnJX7+jVtDzqMHLtOb5Xv1uQ347oQiRkE6aAsoyXEA92Qd
XUxvSOTl4QQeQVpLLS/4WldCV2lBbIL4fIwoaLVZ4ELBF7b8i22ti6Q6ABnOMWJVoDIXONGANfyv
6hzF7RBMRWXqnV9RUf60bqNdzO40qmevUZVh0CZYqqZJHQndNCmb2d+gkhbnk6SZ8U0i3jZgpCOS
7HeIyJsmMegqQX8bnJfqqUqdfccRUWI7Jh+GZ/6rNrH664KVAGVo86ve1br+makvK9eL53JSNQ0A
1get5EmiF5Rm9BA/jkTVZlvCsnr7gGb67jRRsW2DVUvdWr0fNFl3LxK2QtDT4vCsQ8ALovwuWOX5
w27wrxJ707c1roNArvEgVKptSRiPC2zPyMvTCiO3tui+r8AIDeszP92tyc/k5x1SXvIOH6qdgQyt
Sh6/rF2EHrpsEy47Ntw7bYIDZgn0vJu0CQy/gjB/s5z0Df8wElqtUG5E6hDI5oHrKysRbhjPinIP
gUX13oNuDSSCd5f0Yz8stfw3IAIz+Mwb0zHs4qIYNLmt27hCxp68PRyzAPzOUQFZR6l7eZr85Nrb
MzTZit5CLPa8ruwmgWrYuAuwGIruyj9BRKigqj/A9rzGL570e/tMYDn2DuSNb57hAvkdXlJ9MqWs
Pt4hSgPhS3b9wuw5RBC6pd23pXOzTUsQd9EqIGKj8beiqL/ULBiGTbKU/oPP++ufvwwB8greI0ES
2AMOeadA5Q1jHD5r/v/CrCEFxSqrTexC1QOdxloG0uLvc3hhIuvRQmeIAxMUbX4flagwI/lU8nyt
08vviTEmSA15B7Bkxt/YT3xfM7AFskUQ5rJBmpeH7Nrs8jKLiOmTcxtVXUTPlQbo2W1EJNDtVdPc
jEpxcwBhBRw3o7lA7bfBsLkcqr5SGXOAeYIWkinKJbe+XC0op30RxF78eQzwB4d6hvProaU0H/It
XVRRoa6MmThMt3w000m7wOS9vYYUwCia/gWTrDCHHDx6YwO9npbmagwwNM/GP0y2KsTTHU/DYKle
7hEnfemfNqGBDTNrJFm7E8jTcO3azBPMKKgDGrV4LdI/gPN2ZqQxYxAoCDlm+xf2l8lsjibynLq3
5SA3nT01ic5rszh2CrYRltjDTiGt4S4WvD87H6zY4c5lXN3/WDqvJdWxJYh+ERF48yovYSR8wwvR
cGghhBBWCL7+rmRu9EycNhixtU1VVlam+eDKinUxpmgM+/9PwIHZ7ac/2EfWRRO9BNM30/RlXheH
qLI7rA7RZpxB7A5bu8sgvbI3tAnNiEwRnUBf4EAo2Zhu5pt9dU2ISk/4kgM9B/yifZFzcRkTFqIe
y6ZKpEGj6vBHXaxy7vwMati44D+AglvyW5k+/wjyzv7977Z7jcGo/3HIq4dfmONhACr2dEpz/tqC
O7lMYnrlgUY9jDLoVABvnt+X1y0yAxEnDvD0gK44wkuCvxIjKaop2H9TpOjNaD5p40oQxcu6W5n2
nricGLTSltY/qkcuPzcYonbYW6f4JmBfaLbe5iqIiccaq2YH9HGVueVRXohnb1/H6R0Vms2s7BjX
l9nFpQ27iVVrctl2LxSdrCaLflRdJUM8ZvdFf7PaRLeWDLe6Rl6a6bhJTDlq/6v7OGCgIo5V0WFU
/bksOtR1RgACH2q6reDyG8/qYWMdvalGtMwCj4MPzsRGAgbmvxpGOa7RCsCmFV7xpLru3uFzVxCp
w8u/S1X7R4gTbgE/IEabn9JOmSelXae3tuFWsVWZvf0m4mg39x42vRP/1obtZbvf5CI50cp5d/vZ
X8YoT7q8+RDtwWlqNfZ1r+5dUIcglkDNtLl8gIkjvAIOj5lsEzxbTUw0WakIhQgV5yRYFgXtgx2c
6BBaCSLL4HFUKCCoyw2m0gD9Pw4ZqKI21P0GsYsJ51tshQdY8HNJ/Tc4B7fgTCxRd8dVzvCG/Rjn
0yRkM+KgFWaunmqtAsJqu7o92t3lZtkFz7yZSq+bSzBYZUfrJrbjx3HXa+zZU1CFnBfz4mq0l3dO
7hK5e7PWlOwW5GxVpzFnpYDKllTdtpeHgJh6Tj11mID2L2G2yav1MrywwWICu4zJegh50cYAEww7
qzd4rfkM2Ntfaj0Faum3/x2XvAvlQwp8PIw16p/mbMlDpLl8MjiCJkqKIwlP0CZMmKCaD4HW/rkk
WKWgPta7xFPEy9S4j5gpNcJIGKTy6kR1+MMcOBF6Q+KQDMyUZiubptdbQp9aL50VOTxC4HyFpA7E
aC+og9w2bkkFGqEkJWh+fNKeT42EI7Bw3i+O9Te4bh4hXjhgG2U4kUuj1n+BaHkmG2MFzVX574lm
wwQhQmTekp9LIQaSgO1d3C5XyC899MgYwJ6fL0F5kUAiw4FPmnGZcGHmiDf0wTFfaL+lFJVQp4VC
j5gZfHj0qKbwPHDeRV7auW5pogoKEBcR3IGFNTnrfZigyG5SVvRKpwGv/DgYM6d5gySqD+LVmYur
c9nHsUQ/wYHAVF7LN9U1MiSar/G/mD5BhyswKvD8oixzHktAKwsJCCE1Pbjhcq5DYMvTjppN6VSE
+UL4SAn2R0SjG1PtGdZw+b0EVR5C89BInQpnuw1uXAPgYSoGr+mLWrwECxtf5bbc4cWo3KZ0fJPt
D1BsQRDm4OeIymJXBjmX+B7X54zgtRfIy7m5/ap4gaZsRnfmnzj4xCiT9kRNiKofH/aIUlFUlfiG
Yrm/LgUfbtfkue2RIjOHuIstrdFhjrccbcWXfCAIPQ86JFzdhl+WAVMCkU6a0elHrXHH9vctoxuR
EPBwqXfiZ36eZcaUIVj92lhf0UHhQO8a/U4Dyr2RxXbAzvDcKs8gClZErH4CpFsiQUPhH4Qe+rCh
jc0qA5F7qPmptKfEgdAAEMmaisCKHSkQPzw06nd834KyR9zQvy4RNEXiTxRYJZx8vCWLhtfjzVST
ufYFuxyG0EXUOQq7FmtZYJirRGLgSsJThNeiHKhrek/Cj/7dYzzIPC0iORW+HgQek6exIGYkr1Uj
X8+q60/UokiSFPFPVTzlghMUa+BxMJjLfye3DXTCWtRNUFzW+yeVUlIDX42cdHF6bV5F0oS8m95e
9549b6/R4JBjsBGGZYeJWRB85D8yCtYQGwbR1hkmFAqHc6i4/1jgyFbsOYDIjeZEUl/RfpaQozoR
bIDUpFTI2ivJtCB8pQ4/UqFB8sk9rdXWIX1inbOf3Jx+00XSGutKhEhtKyj3GU729SULGzhFGyW5
GusOfpTT3nZpEsRYgbyF5VJhUbJou7CLySy955ZbRgkWmkC//3BEf5YUi+qEKpwzCxg/VW9ProhF
9HsySVSwa63aE9hEPOIqnR+pAECH+vvnSeOVLmIeyhZGgvVlUhP9cZ+3bETE0nugPao/vDI8nJi5
C/oCKELZnf0QTaOXB1oh2Zzm8B8DaMwZErpAX9RCGX7pPCKhQxGNPRDtNgZK1e37tz8WDhqYqGqU
sIPg1ryXEMY5DES+OIxh0PXh8nBGPDdQpyurOIQwzUppH1FkEYLD3r3vdrjFccgJAIhaXV7mb1iI
TNU3EMnfCN27jkmXw2j6/ZWygPH0b/6rq6B5hwRXZeQugqgcDYT9NGl4ntiX04PdhuzPHefYmzf4
odu/s+dJIhU8/T14A34jzE3iUCHOlQy0uJLwNVUnR74Y8xN6/TBk4G8Cwes4zr0tKi/B8RcrHOom
mCEueuNOICiaJ1CioAiozBkDIe7wGHpMaVbpc8PXx6dgQZ8Vxzk4B9gGVageHtolZZwPyre99ZV+
kOru8PsmsIYZiBzFzd7Q/vewGy6qt67KSyh9EVRSR5F0x5vWK5k4IBcL0EEft8y0qXp06eo7OmnQ
tOv2dqZouU2vDQVMClNPp7J+/bxwlqsMC/vGK6mLDlucoTrArrSgSMLg7VSGb8oAZ4pyem4Dtk4j
yP0qwH9MEoG33Lc5sE45tz4wKVUAWESdP8QXo7Yj8cVun4QEjQzkwuGGsZBgDrlt8XLGDyLvU3Cd
NqjIDB9zFNvnt/2JOKDJAVnhfkFqYIPoULSr949jkoe2urLZ/IaUay8p2+4TmCRlhRJ5MJ1J3iQj
XQEUQ790DmWoxSwXM59NQ14aZ7Z+0JiMI/MJNGTlVwhjLKz3Ep7OL/a2LP8jLrIBkXS9cCq4OlH2
BxzD15VqMN+Q6RHExFOaF+iIoP+XYIvEJqG2VtgjL4dJBzZ/GMMTq3oBvxrBESexxi6aF6E4vaX0
TAsbDczjgFajwe+UfZ1ATbRdEnXKAie7Sgc/udJhzetzlANjc+4B9/872Gx1X7FBtsPv4ic2eC8p
uApnBuHvzahS2I+GUQX5lx4dujp/8Qgs+2bVMZwaIT76fhsF+i7kxRvj4V9xt70bw7Dxc0b9uRm0
g3hS+g0oRpLKQFgOjEMuKXRdjNGZi0cpMhw357aj8gujj45shmodA+xAHcjt5hpMuIy68OfuyKpd
bXrHRZEDm6GE3TPWYAo/wN+1GqfNzapSjyDqn36VG3cYcBc7gAWrC5l9gzQbCm9AIy/44vR00cL5
qwIEMquDFhjKC1NxoAx0TNGP49KoVmbW8683PSPieJidZlARwO/VmIBjFU7ga1jLgXy4IdjYHYxq
TtZ7/hw+96k9U9fREWZePodvT4n34vkfYhs3Xh/pVrLWDhn5nCYjqCPO1c28c5QYiTFhc6d87OOb
Y7f6DKM1viGxkhrrjSuqe83Ix/cxZoqZeR8hYG9WMTy5+efo/ZtN0o8xrC+6QeKd//UABE0kXz/W
MfpAGPFJCnlYk7sT1W0MSYInVWo/9m7+9mpOQDlDEebhGQGAwUGkmyMfPfyWU/qsEScb3w1180K9
/4PPjod672eD+lLNedGbFh0j7n7DubeNXM0cLQBZ2Ij30WO2ce+LB+Kxr99iIGbHLHX94U/L6mPj
gu/LoPpCabDGYQ+81l3nCDZm/c4AkfxljGb+rAPZcrGtDulIcUvElofZFD5FFnaX3X58JWjMneKb
V7X2VPqCAqtreUobN05lgBT8St0NmmlwMfp38G2F6BKsrMl0Jac9Y9SYJTdCwIcD8n75oSLVmhY9
Q6JsJOVAdOMUJ/ZbZubYvj9mddBjXJoKM4+NcvpeN6wN8DFExsf0tGvvq3fjEcFbsW+zuH9hVNJR
9lujjwjXa3hUQc2pmqQJHaQg6agIodNIb4FoUdWLhtHuWZ1ZBvGrygQ/Wi3WOJjYl0dHnYFK2orD
tFqzKfH0IvYRTqkIcbotYFAFPg3yTzgcnGkMkFQnSx8WCkJJZATI0EZ1QuoPhUBR4gltCGEL7XxP
5GgJEDb9roNX+Htj5BH8RSyvOKD+kBUgof3FLHXAjksaj4FMy8bmIAaFiNQgXM7Pa+J8IvUXO9pU
shz45BExkVoIvAa2vptsOjgwYGciQ5PbXHR98sV5Nq1vi30B7srZSmlxrJrhw9mswfOZMy87+VUz
yZV1iRxePKlSIXshx3UDLKWNo+0+FzeqbNWARheiYwwqqbLSZsvE4735VIisMx70xK+gqLoHY8xP
5hREBiWroGrd8bAbpVEWUeRGp8J/+r2g4sb/NrCsfl+DM6z21qLrnQNYKEg4kLjWJVw1bm8JvaLq
stjXtyXh4wPxWQk/9CoMuRKeg80BRN1i039jl0bPwoP86mK+l6nFewNakwCiWirCT1chcMazIR7D
Bx5Tk9vdgXBRA2TpYnrtYc36MV6/Nz9BgLkLlgvwZgIVodKGILRkx2Fdr8/YfE4blBGJxZF6xHhj
/dyiBBFKMu5BiJ+GzeVzel5zTm2BbqLjniiYMLwWtQ8OsTu6qd3hy0wgZtNr27a9vzFlVQJBssm3
IeX9Q79GPIPRjJ0hsUc/ugHbNTFG0Kco1/q1zE7n6SSbPGYFjZRR56cF93eAznlspF7NuEwfYXvh
0x6bub6xP/XlSTq7yRbyiNZYPJT/edfqgNlBXzFPU0zDhkhJxMHVrJemNAuTFCv0rvU8QpSBVCH8
Dkzwt+oUWNhJ5w1EbgSGMilcmEY3mBHSkn85V6tjXhtG4tZAvOwWchrmaVn3E2wcu4h027xnGylr
Pw5OYRw8COmDYwjdetzguj/+EyeGdmm89w3vvn8OK1VM0dLSLJc1ZE5O02x9pgVl2tg2vMZSZmkN
70XHJS0Z4/f+bhbT7oK9MPHi/iZoI2pilD59U+jXAc9xC/0CtK6WmfWF2rA6yHu/7S2ebtsPEhpd
H4gLz9EJpBOrMZb/8dPCgPuyUHduheoorJsTXhp0nojz/PqJUVaxU1qhd4e/B1oTCTobvdEBI7W7
29hmw6uZ2Hi6lcaG4/yJxXkSJGM0MW4EJ5nx2RZ9cDTZri2P003UZb31MX8rjeuwZtwZhGEP0Jd8
hs4MSg+LU9RDJW+xCQqOiveiamdezcpQKO85GHLT33X6xwcdYLtlNf84AdpUf43y33P9gMkZJuvj
tAPnb8/1HPF8Ozp4aHIxn6Uf073yQsKje3RRBeG/+ss83+E2Gc1VrWPUMYdhL+SGQx+kO500hxXg
PnfNL8SLATnoyW2U7Yr1gXBx2yEiXEO6xlPgbhGi57D/SkgoH3a5NCoxMAa7C4HEBBJDSKIzuWVc
/p47pPFOtpsnbhVEqcCIA8PhqDdpPqwqJvBexd5YB4ihIaAjRTdIqsxD1DuA7Z3CmIQ0rAXb1E5R
UsNS9wYk2K82jde+5b3ce2rMbgAhYa9/3G0W1SE3vdVnQu0z5EBYFe+IVTKG+DQu6fNG2yRK/kGR
SnAJZfv92M9Z5Q8diH8qsJ0xw/6HxOXDhipzG/0KznqTynlIFX6IuuF0AczL4edlwdQmXBZyI/XM
mLxiDhWJxmBjmSAfAjJrrTL63eHK0zjhN53X4DGC0WPVeUnSd7K3wam/VAb8MPGZKqDbAuHMLnTP
q/in92kCSzSdJEJ84AT/8kKaTER8Ab28APaoJsuT/uYtOJgK/NWdOu+55O03Z8rVjKKmtZRdWTBm
WG1WdoeyAb3sOZF/UKVfF6gzpdhB2A+BhRiXNHkKUMmuKjgCbqGrbpf3kmYmIudl1eDcg5graVo4
P7xOOZ/+ZQ7ZGx/123p95ZPmPocBqUhBOaIRNHfismGWLR6b2udonaNoTF5mLyG/MfMBeWVP1J7W
py/ndgNFh7MmW7gEIiC29pIywm+U9rCnc1wQneRSc0NDZfraNVz9S2UDbjcMMeBQv4u6Jaw+ozbu
Tnvr966zrvKwwjy/rcrDyX5itzPf4E1vVXrmgxBkcvgrIS1hBmk3V0i7X7ev97TXq5rHKyPZQXEF
L2TAfaBe+I2pNf2jgpxYlObdrEK3NAPUbzKDwV2X7yVVpPfVfpKaIaLjJUxA/zV7T+fs97Z9tWqj
Qfwy+OEeeuPK4PeNRgteqdA1GZUTkPpfk35+0mlu8xmzIuveM9zRnMTbQOtweVhAezb2h5Adnq1e
Sjmo21TDG3SKhfa3hwEQqJnxtJoQzDpjXhomADmthpS58DC/RDx2VugBVO3VBMIo+/BH7JJsGpEF
9vsLL2bO45myazEEcQJkr1QD5MbA5HEpQRHa9FZktHAzYfEpVa0xiBIYWSD0wmGDWgFPdHMEIBoB
a4YM3Oa+qTlFDPQVz7J//5u0I8MecO+iu4MqAi8Ba5KLfTtxAd+vJLBBOWZIWsYBFJNjZig3kb00
XfnuiBUEqZlIxqYjmgIknJew666HNUIcgAb+p98T4jPa8sNDxDcUlikSbXi0JDkkOxjSuCHLEWfd
+PnacYWT7Rq3MNHPf2jAhebTkdvQkKaeJ1nLz+Jf11zUA2iEC6nF0f8xY2tHmp7HqR+YPp4DFeIz
2hwSHWa9P82OUQlFz5KmR+ubH6Rwm9SrpHaeoeJmFbFpCg4T0SW49JO7oB7NhydfknkFFB+PE68d
SEe2jmB5161jKEHtkSzo5FzH27BjdMe6oHImFngzyHpYWBBOcDJcx7jhkjJtVkmQp3bxQP776CRY
2kBaBp2xW4CqU0Qh5uzBcWzOUiggy1qf85i6GW7LdBxRgNkfcBhtOXrBYaMfr6/70vt45/A+r3kX
nUhZbGbrk3NhssHUu5vvtvncv69GY8lpNT5a5ylFOvfBaZ+va3h569Gc/uEZGrLHKWlmwTU2nzLP
vs6lTZHBLfFbqYnX8pakboyfb3gKdZGYZ096KB+5ez8x1tz1hhXG44LogvAZQmEbJQocTEe9CaoX
d6KijxeSRL+hBgy3WCopPqgtJ3t2keV+ImUspZv8KxEir9iSagYIXzj5MA6yrh2PY0o3VjrfrPBz
JbpKCKxOVgqOg/UzfL75fX52/msyyxHUYISN2bbKDcKbldazg3m0SsONckKxo3N2nihkbfxsGBNO
ILhB869H4d5CAfHNXDPbvPbVvbtts0cKeVqdnWvQsC5OxyuizC6JZkEKcBlp41CybVBz/1jYRflq
B1NfuSIhptJsgpgSIlcjshkLIgo9YANFiQ8j2jHiaBewfYImSdVKtCF5pCNmBKyEqgnrtOOav2hX
wvZdRnuEX1ZIaEhDRZpOUjbD5v39Q8ezJKZelkRYG+i9SJxKhnf0IPGbp49ATIk6VMslyALUQtaE
9Q7f229GybzopyR8BDFIIqeTfKSs+P3XC++LjJSxSi4spxUJ8asHh9ZwFAQeg+afGu50L+WI+YRt
8qYr/2Pd8FYRDKF2+Y+x7dNGxMbwIZ+eHSyIHQJQNmOtd5a0+vRR/Jew6b9FQW/fm3xcwvu039lr
MAzSTTFMhm/TWq8lilJC9miCdlTdzRC1hKB0ZB/wgJnC3rPYjMWk2rAP/NDbxP5SqLcofJtbMmIL
0gjCBgVMEFVK2Fx6APxvBJLXd2PdM14LvTccEl4OzgzoTEEbI0VoR23xd16AwI/LFX4qqBicGnrj
gbYKpIUAUSQ70B53jDBDi199h5KNaFErl9ODNjrmtnS4cU9GRiCne2kjgiZ+egIsSBbJD2ULI+lV
aTbUA8YhoOK9aAZ1CCw/2quAi2YCXqCSAR4YE5fXOjFwHYZfnSboAjBmP5Z41pKGtEwmjAkUDwaD
aqYJOUdtKzJrrkyPfi/cjCm3DxqYpNV5r2ZAwj+qhBu3iaUOPrQw2aNk0gYhapA9g5pUFx2YTovG
oMOOFNv4P6NX8FCyYaOM49Api9dyEmTBc3gOL9N3bja296FsolteFuDtzENwyfbubswGAM8Bpjnn
kkZmwpWra6YxaGDvng+z+YENUco4DyL6g5mbHK+sp3P4QeSuvcKLekKHhNcbXZZE1PyzbdEgAAOK
Nkc/dckEltlw4/Nl7QCrEcoBBmFLS0CPv6fgPBi4bNWJh7kVIBfi7is1ReGP863mHWxyYBHloMtS
LJYwTG5Nr/y1CZBL9ktrPw3wTTJsuC0ORQNQRzq0gnJYTA4dp7OAPUbbfder2fgbQxK7AapTwkP8
rPZ76L/8Q18c8o99njxhlbcdwk/Y4XpUjYYFck81vEqCrhkUg8QDm4IYwRBhZm/HXpNuuKR/nwgF
i0lb6jbzdLKhP7blkIDV7SY4WcOqEX6tGoPWoGal/ZebmxN0f85sRbBBXOo/2DfjeahWlre1Wkkc
r2nUfYTxxvBcJjf69C+GO+PYGIObkH+SuvRoAjmGd7c6d13ccxuL6qAXyGlLcbNYci+/QeVSHxEr
2UyFCK86aNJBrBImYadTLs7sSk8idBh0dwaJKgOQBpRE/4D95N2XDW3NJi3nNaUfhIskk+hBC6CU
NsqBNtnHrBy8f69sUw3nislTxofPJ60W6hTHqAD3E/rQAzvUMV0Djaih+JLSk4wbVF+nqKVb/0SM
/TV68XwxMWMv9TpOE9YaKvEBIIb/ISwggcaBincxdKAwzEzi3D05Dd7gGvScA6dA9ZeeY4yp3gsG
2k7tJLi7+Vhbx5a9jxOb7ua7eQvvXwforyiHsa2h+0jrO/lHdAgl4FihJrF/GDt9J61Ee9Ix9xN/
u906scFJSr64n7VRhrq6HNj9DqMjFUo5po1iY79zCe8GM+1ZiJywy25TjsncpAWjz7lnzcj1rzoB
UYe8X4ki5IqO1QBnVdjkjCTJ5nE1T8fzkbDjmpuH6WfJYe+gBclqhMVqc3m0I69q5uP3PjCI3NZY
yLUcBT06I5iXNh8dgzmt8e5LkQUCVpik52Y291mbw5LDmRRR9BaxnYBN7LZ16XetWkxS2oxSt4k/
MZJYlyVr+rI8UcPAannUjC7981YnaNu/eRKsTNzz8gn32Non5qmfcH1SxErNnb1TeabOSn3SfqAK
JgCpKJegeH9wTsHTYHfSlvl2Vi2UGe+W2LTqbZRm4X1V9WmasnYd89Ln4mY3Lsw4bF/YzOtaYxdR
zEHTv/HHm9cib7XQwKQF0oznDXDIitH2k2FrlLjubofnbBS7D2PfBLNJ3NhFnJ5LnBBwq63mgo0X
jXy2E5bW+uFv12BMCrx6do/JwNNoeDFqk7Z13BJvTWJeIDGXBXWvzpBrVKOY4TbhCNHFAy/mal28
neCoxOzwRTeX3wxVKbx4h+3FO/c/LiskzAHBRqdlwnVdvMqHBrGCSip7qWhKGunzlkudX5bJvLlK
5hv/4FSYBdzOYll4Rb83qcRGseU3ETWAEmiGWQhdhTjaKzxAGz4h6pC2movacNfAuX46qEai5qkP
r0asjdMe3Ly2//B6NiKiPXuiqVrCgyq8zOUNJl2f6M9GIsDJ5r2OcXA0cQ7hhsUCK06qaC6ct86o
Nyr6RIrmhA6qqDLJhx8PvJ+ZXvPuzMYG5QLtmFut25nm5YTdPmq4m2kzhMzIMMl9oCA/VtL0of3r
477DxjAe1KfG8e/skbR2hgKw4gEoDa1EVAsp69BSlfolaZos1zIcOv8TlMsoIjWD46wTdsJ6INbq
ZkgbxR0ldjoBBr1QVSTptj+QmaqThyCg60mUolHj100Ml6RODWmM9aOl10O5x+WjuBl7etwHNjNv
sxp+5P3DCvkB6hsfY89kIb0DBRE2LF0TKnCfcQu1heYUnhdWZuSIBTBhtidI5x906EokXo0NArZN
1I5PRM9XovTETtf3IfIGAZsYY36YJpj13lAljYfUgaRSWzA9M5NZw030N6ts/mANMGn8FilBi4M5
G2auKG03cMoOmQJ3jtdtbT/LnPepedeSc5wEiD2SHYmQ/8AuwR0nsKHPEFEIXd/Gf/TJAuzJwZGQ
LqQ2rmamAeE5te2B987NSwggOExsjVRrCabA3vV07/wmm1+ZTC3Sc+s6zF2muP10q1gBENQnXp2B
vDNyLwog5BInmFo8KHcTu8dkQ5+2TwATFuGZACtzkWhlLLgjo9Puvm/0DzUjIxfaUDu+Yw5z6r+i
kh0CUYi3Ooq9D+5XyR9y+iZyTpyxKEWQTZh5QMYyLthCjtsKsVPXPNBXohz0FvI21OCu64vTWuoD
Y8aWjYvpx69xq6mUWh06K4lzPDpt7A/LMYdU8uYdThejMcgndc6dgkNeH6zGAXCf3Ee8q4kAb2JG
MzjRH+dOQyKpS81Zt7yGVfjXSTE4XIznSGHGww/vwzNZGHwWMn61nfZotCsJl6hjYP3gViiyIgbF
TkxSsMC9kGPyzBveRxnrrWkWs/vobnwjDfsEup9516D895ldkJx1uovzqsZkVenJJwLkDGJmsxCV
qZ2c2Qbdsi50H1RlpKNecJi+R8Q2sHDWrcHhp+NVyfKMa9D9vQavUc3LkSUugur046KeBjH7hyIp
ZVUy8Jg642uS02dCRJn0q8MPiRnkPQREGEoDCrz18TY+UStvnTKYxYDeDmhlsDpIFeBRn6PbjHHi
lP14W0CKgvkXLigoE8gj6Gyn3nPyoMfDOe6Aw4Ni2vLIne0TmXlznpHLFrRacFDG+2LZHbT9AyXZ
mn8YyDVeuQnpwOhudpbX8RWWzDQL7sNavwce//EuYRpEaHLzQz5X8LHVYb0tKdUyx8eN/ntO/ZQE
PMjcxqgy3xj7nEXDoUPpk/Ky3yEx+gzAWYOni+p0Ni5vnOrE4O4N6eLSuIRZ0CHrq/H5FKYDDygs
Pi/DdpAH57C1ZfTYevohpQ6WR47yJJQC1tWD6JMxoRejHwdpifqzwKlRFNtNC3gDTeiILYLTXptz
bg5bxqJDUg2YQjUeJSHgmExOP9Kro3DEimVP6De8bE29IswFMl/3J5ZaOk6DD361M8mx8wuDKh+4
CRs6i51FSoV+CI+DfTsxgV1eBGXbl1tMBQCcWUdZAJpAolQj7RSxecLIedSPrTzI1+xsHKgHXvlt
q3jRsHgXQrMLT02Zly+Xmxl0+P9M/YrKNrrbhD4j/+cn9zoGG5DWoehhubGlSL1xFVOeVrfoHAkH
6Di1gaABJhyRVsMDtlLieJp9rIefj7pBsaF1Qs0TtN9xc9nk+BiluSs5ibqgLbw2JXxHA8e7QF9Y
SK1NnRSk3GBOSpNLSxXGdT6SNkaT3LsOyAW6wk4ube0NEApoEgftWj0kQGZqyrpDFdDyrZEmot5G
dl8300kyQUSOF0YLz+6evkFc74fyNsXK2g/urORlFzzmNi4FMX6w+cySxoeghXWGVPXo75BkHl/P
Bc/7a+2afDgSK9v5eZG63vn8x5k6O26wu+nEoIePnFZeTSTeHS5LiXif+/inHkNhhFn6dRJM/tDu
axn14Se87F60pNRdelQug9ugC7EJJ9duoAFtOZtAXIEBgo7Uo2qDl1v6af/j95zUzuz2Pg9uYcs7
QQNIg2wMXsZpmo9TwtQzMTx9fm4WtPr5OCNzFUx3dLjJXr4/hikBMGL2yBigrQ5WMqfY1o26q26E
UnvhxXsCCUzfFWFDYsJcmd+BhM/TfZs8KTZuVcVDpLA8yUe/lbvy/b/f1QHHyZLzc+G1ckKZdJgO
mQrIrVIm5OExKQ5LaWMpZCYIY2nJ1xSRefBMm7ipnwyb8IUJoG4ejPLzQxWlNiVGjmEUpxULn7fA
PPxpSz2GgNLmdHW7tBj0EExvjUi8G6OO3Z0RAnEk7Tje+/qhRuAqTfL3vyYwd9siSvtXj6pR26J8
TrAuoWzU3ZFFQAkY4RpUtqZzG6S7NOGG0UTAYChKIdnhVB6JScKQshAlcKsTOrZ1LFOqSc0zIfTF
q6MsUJuok61NbeYdtQcZjCIwrPDutIYf3KEU6taIve7YZz8dQdwfVLrb4ev70/Un9tvTG3GZtJOL
ry/J5ufIJPx3GT1G6AkghHf0fus0Q6jJS1K3SPYoxf/Kj0hZ9rGA+P7NhCuu1AdpL7eRCjiyOAmr
SrsLU15+UD1X/15+S/sFf3qkXnKVP4RkkBc99HuLghQidpVxHFGZO45yBPd64+OvDlOY/RRX6GWH
IFX8ycsWgB+6wjodlEGBuzexqFetGVJjKAIY+2D5AIMUC5Sl6Ksz1nf6sHTITxmc8Z0BKccFr453
/Nvg5W5/m2kXpqBTmg/e8unUnwaUcl1VdLVsvn1QdtWfkLXnRrStjUe14vcXMT1BALBryINqFG9U
mlDPisTX1f5WgRTHDsbPtNWR1R88eKTzm2nD3voW50YQx4RpbkJOSL7eCJRA8OcpGN0jPi3NO6Vj
R4M500an+o4mg3SjVeijEQFd6lCInQrKW+YKX+5O6ukrexBFYDkFM0l5o5KIDlnSf2mpVt+EaYIj
H5kf5Q5SAyb0NwOhFOoow9tBNuSDydaPtIS3/KoN73DHa5JFpYOixe8Z4h9JDDCzGHqVrJeK8dFY
WLQlwQ126mrqP8FXZb3+36ugOE06VgO45eC3b4szVHL+FY+Qt75xGbTX8N3T0eBOwvWWRdpVhqln
7VjvEZVLgGEF1xVK5yhVGFyZhPa53lAzQ8+UMcCOMnk6oFz1FRBawiBgyr0s7JFnraBFN5Oms9yN
pZL/RlVGADHQ8ehX94FORcQlWAXmY5SonKmSJ2UxGDG0YS/eg6cviwEwYyphNbjvQH5GpUlhbCTQ
+WVVxsDKpKx6n4cd7cHU2ELZOFnj9JjuWAeM75cvKRkbEY1jWByj1dIvUTkVgEncxaFHse0/HvKv
tOZoGwJHg9cHlgbfl14Faf1IL0ANo7RUQO3jQRmtnpCBhF8h869rlY4jXVp/B+/gJVE+A/YOqeC5
HeABNjtGEnCAcDYH/Wa90a07gsXoVCKZl6PUTH8QogIwgCXqdRIzOZJm4bTdr4JRIbdhVrCNvDrU
3RkrSblpNMEyCd3psDYVVL7ci5OCw4kQAY7CF1mNQ5qkNGYJDSJhd9eOvqXiQGHhTmgK+wzzckHT
EnJtUlQqnRzRBXXY0vRMMAtTAGT5pTwiEnrVcjihq/YdSkpj4BCoaTQPIVgp/18J5giKlRg7HBQu
wSfIKRQR+ziFBEFKJhyGo4pzT89reP+BQ6Q93+TvNQfFhbhH2xI1pMQ+O18TnO/fyBNrqljZEAWc
DJTd51WJor9JI6E8kRknfniVvKuUiznYt+CFdgbWc3SwlgAVTsacu/0nHJQT706k5rzINyRzngTh
VvHDOpykfADhtGBVPI+/kWmhjnsGyRTsxcB9cbcH3Qnhafrxjhw6MBcJdlzRGUo2i2TM8cJRe7BU
ffrvoNXn/hA/nkg6FBhVlL+SWKJew1GsM5GT8buR6JX+qzwRQYYwTwj/dFhtQPxKL3cJBkAf/II3
A6ZaAYuY8V7y7ekQsGTICcyfzJzbzggxYBqbM/g1waTT/hUFUqN6YNrAfvxmUyqHhKyMDtg8OdCK
gGOyiUieFTvIjmQzi92bd+lXVzjW8oXXIfucfFvY/b5HcXsghJtcivhC6TNVReeSe6QvfGaNcBEJ
12Ri8v4nixlJPvEtSRzCj9foJ8YX/eSupRRJ1pPC87UzxgZzz2EfnaBDxNHGwX4CO2BEuD4qtAzb
w3ugJ+mBJJnvqIeJjOIGcBKALlhOp75i7d5Ikz9lmknrkVIakyVniEqE8JXoa59OzY+7y0hjEsp8
4bXN8tFUO7CpbJjBV3M2+/haVncuW0g0Di2CRhTrFn3hDSVoyVk7EKkYk42ZepyCoxFfdejaYEbw
RnsFXEoPCQwYGfAicC+CqYRYrMetEmoR7yuatn0CQMCHA7OxMtkfyMFIfRhJ6jjf+aWsTL31CrXF
SbqbM7x2wCSZwELKWO1BTBaTBIwWj/l4FFydj7BQaprZ+ARg2jZT5rZeSW/I/yCtWPaQALH4nu4L
wMfBSEgfFCyWj92kRsu1Z57gSIBBCiPcdaE6ysYqPFmAmZJbjYZuPs0vffDnL+bGnYm0AbdIzkCM
dvvlcvDoYhxhG5Oa8UPhDybnB+9rKtxE+AkzpWne/B5UYYrfjviKiGsCT1GOp+IAWH6MqHPmow5F
fqSzSUCr5vfqO3wQZiI3sGJ+iFZH+TwZPynAqVDLHWYKBU9ME6atJaQzgA6S0f6Zimtil+xKrOBx
wZIiDgbn5UM6xwMQGNSq07RDVm1fVLH+L3rnmyt4X9o2u9Ft2UQ8e5UOewAIpFagKEy4pc4FSRzT
PQsFaFea9x/Qu9q6tn7AkjpgTVME57/L/2lTnK0brzUs6WWgm+Fu33cQYXjghhBlAA7rN1fsAXDs
IEuTLoBGPpYN9XxaVbqit8fTkDQYkHbypN4/u3jVsGUfllC8DstyHIMDjDDtPVN+3Qw68xjkZdWh
K7Oxxlji2jPu6BWhCEaY2gheTmfdWcc8kMB7tFc1PWVdJUPIZNk8ZVawRZCQXJY3iW/xFo1RTl8R
ARxdGOnsaR0Wn6BKCYR4ED8iBJ12zdlnFLOj4EFFhkJ2/PFew06/gflR+EyNfM14fiicgWK3fT4W
a6eE943KJ0CpqC8Vuzfhi9NbDRhUov82Ie4kIGQQyljGymG1gVNAsJ7zExmYVux/AB7MAWsm5AbA
watMyKdYnRhXKBP6asFyZym0UzKBnm4saKh3JNr5NoczZgy9tHAeweeFa+NzxKe9QRBsRsqw0jlV
lI3PZzpzuWw0OndOnCA6EVOelu+0M8GrZF49+vXVo3/rEx4qdbImVCbAn8E4RgI3tYg735eYXdmp
RVR92dsr8SZ7+oHckJkHytDk6zmqKUaF5zkmgZvrmNEH1gH3YXPQAazlr11bYWdtdPH+2xNbTCR9
avBTbgNP07USwCq9OvXdR5Cyof+PpvPaUhxbgugXsRbevMoigYQQAgEvrMJ7779+doieW3d6eqoK
kI7OSRMZGcn1htgSDjkfoAOlmSG6H+6Dfwgf31wuurl8wEIOv54FWDAalH/JX9L4xpnU9efNKUUi
wmroMS/ENCmHsYnfYMCyuiiEsOrYMFweTk8lH8wvcBKRA2Rw+BqCW3MwMQFtuoQ+3KJqYG8WnlVH
LhIHKryBfXNulVhG5lmxp5oq1vyMj1ypakSgHpSnAJ/EsCTsceX5HU22/wJbSgwffirIEFuIInOF
PYWt1Eku20jwY+CF9OsKKGqBMbybMUiacOEGRY6n/0CZTQj9nnTkjg9rg12xS3ZwQnb4HAy4ASJD
Vd6SwINKVtCUgX6oOuP8NKAZDI+yoUpoDQAPGEX8SeNARlciwBFcIcQJ1oT3cLWmDeNMjfFp0XPx
RDCa0QEvm+2rUruEcaSYIWSS+vsF9BZpadywJDIUBGxaFBUxtuMn4aAYD7RIuCrQ7XuKOzhFPcgr
grpxnzBfiKO++BLoNNhnLCaRdIZhZm4vKYGVsTD2A7orVW0V5Xj7gG1MGKPlYrOwYUX5TxSCqdVF
spWwZJpPbxy8wRsv+jmgHIVD8nc2OdhQ2WctBBI3gF2utJNoikae8BRigogOmkoiaadWAKLFIxoT
BrZgbnANaIrgIxXGyC4oatxAw6UWCmD8pUSJA+kwXoYaJPg4x+FOmLMjH2J4OQcRFFVJT529wwYV
HLhqapMIPOPdGeJx9erwzw5/guOYISpkDk4apI4SzN81hcJyJEciVisT6S4ZgqFzhY1wdkgfyk7t
e8cevILMn5c5Qp6XwOOYaheuLTeq0bfE2Fm2McRWQE+VwVf9CsZ4FXBjJgUs8FEIc9QCqfGZktEj
T7z7bWUgUEEvFjmjCrstbUIZAuWM5EmESNQy0SJliZglKFoYJ7qp6soqWCj22BH56ZAreJfP0eV6
MXgymBJMh7eRf0G0Ogg6UliLSVBi1eANDmYCka71hgOLKbV4thR6CbWAfh/onEHRQqdN7anSE5di
yQl5soIHZHtpluMvSlGZ6FjzidYMoA4wItPMvSszbsxSpHbHW0uCWvSixlsXrQU0NNLDFMFfNKmk
rrpuX518/MKP2CW6M6UJRe83mkzqYc05H7c7OKVqYEdhzR5UXQQ91UTCXEt6qzSwUbwVSdap3VYa
aci1LB5+i+4JGEJnjqXUgMt2IvOLlYTDvNcMd6KdH6jG7tGKKEIiossOysoXlnxgr8sOkVVhc+68
0xf7U0FMp0zVDYPkBFMFfFV+R3ykDzisxF/XjBNhCIszrPsSIBY4C+EHRgZ45teZMJzkhmGhGs29
0LOFKGdBIwCgjtApiny7dF8RDG7yboZaeHkqA5abTrVmzZqfkJDhFumxllZtLtONad18SfkiJcN5
ezPrA46MI+xXA13ObRJGcFm0drgeXYKmyVCrsdeJ5s8obWxgN3ctKifPXjU7cqJPlJz3DahbWUjx
b9PCT5CfYMiGOZTMrKpfpMBTcaYovXDw9Z6lWa73ZeVCqTBzt+ake/ZqSKHdjMdAwHRhWHAUKNbd
O21SNecTQosDmR/uyKelDLxHngdsxSJQLPDeokqobjTFylolqlaKq/kCj93g/HEuMsNKV/SEC3hY
xcQJ5sqlWSkqEirxtQdvx0Anu3CfgExDJALWhp7m1QhNlVZ/+a8ra1VwpurqWjXhs7XXDPuk++xr
vQayaV/vCPYRK4tv8OGylCoyKNEovrm6HB8Ey9NeET6ERxhi1GbNy58+/52Q8AK++9uRoAAiZtZU
DBFlWaVmpUmdcm8dcV6/FDKBwdLbOu/WhRIDXErSLviXnRw16j5hMPwLgaba1/Sf+aUmlcNK8xHQ
erIz38QDRecyrjVzaZE2hQ2YeXDvvOf1BXROPFjn2z7UrfLyVoXLxhbBxlN9GCJL3MHTnFlMSqX+
oX+dKkw4p+u8UWDTh5WY8HJ+e/vFijmhVcg9dx4v71zHtEwieWG4JUXmoS5etEYrwDuVrcaV+AiY
WJ7MviMjCNGIbAlalkeVuJ2f58H96OFCRulmvifmd0K82givKfyOPP4yPAQZY2WHbe9SSDqvKTfB
ht2pvBWU2usZBU6zBGOr2fg6Xy9/Mo914wCb12cOa1CYHmA51ZyD/TqZr+zl4AGQc1/2pf/sFP/K
lH4PNO0G1Lyi1zhHUDdfQR0rq6XwYF+jU/xOrtF2fk+unpp+qB8MmWnDFvyi7Nag7+FZsW+oJW3M
bZm+wjWSoLPH4AUhPd5H+whq0Oxxaj3BvZi6C7y5tkoMOSN7ugTVRlinSPOh1c19rq2zd0zqS9X4
H3ZuVqGzhFI7zlhudRfu/lbx1XsNcsP84J4coCa9IViqiKO0k5jeiXb9ArwtlXNPYW7GFXF829s5
r4DSUDCiM70FDSSIaEX2b94hqvjIsoKyhqsRrSF2eQjATJdyhdF0GlgH2DyYQMiodya9ElpZ+HKo
0cimLiccwmEBrdMrrbp5GnuniEPRU9U5oWVaGu9bxHIQ63NQJEADgMeRrRUGwC5ZNR+Dx9emZGox
QssXdIWh8Uv0zLPp7s2qVexA6f9EZXh7mz592G7tJpGa6rw+r8U4sns6id7purdXZfMO/2/TPfao
yh8pjl78kwGT9EVP8CfrW6eLAptCsqTwpP/SwNlUye5BhIXOAfrylGSJGa+AEBAABQrJ8cbwgtr0
fQjYh/sPOL9DM+avOuN2/j5Oo7tLwPv3f5OOmPMvmuoIVWBVfowa9OFwHZJH8V0aJx4Pk7YKxIk4
spBWyBh79FUEVCh8Mq/toC2634cRsRe45MOSVqyEMg9q0c8lb1qg0V494/z1TosFKPLGK7mjkbj9
PBUXkn96BjsGwkcwpIoaRMWgI6B3aKM0XOdfq2TSWUWlpbDMAkUMRguJuCiRL8S+AOX7J8kZUEfH
iSK4efMu6BKWXCZAqjEGxoB/HnClq+TJKD0IeO6RGsWlXaUeBwPZyA2KAEBC/pU3F3sn9gXQORN0
gbJ5atSPanZEXrtUSabcYRxxE90kGx5S2fqGGpDYMN9wlY4pGWu/OoLNRjGqRT7QrM+hdJINrbxi
UrG3qXop1mm+ZCyuKRiGCT0J24P1EaWKaGYhfpAwTHIVaEebRZVQroiZEULFBZ3ogFBIpRoGZS8X
JtgqMpkKutQIw9HIgHLdpp2j7QKLRanbngFoQQ4nuCWza8tP0HI9AGPeOb0uo+p2TKtbxZ3khzJR
MbTH9bpZJKDzMPd2rXnuXdx1j0I3u0rVCarTWB8xwMuw67F4BCSCLm8GBBWQSDIiGvCgA5NIcDzs
Qhv1a/tLlfgaYV1IJ1fofa0C6oOtg4rGBCgYponL+bbulA4gkvZ3QA1wZmiECyDAAoII8GhA1KrQ
SDaaJHXv+LU2/SsmmoI+QDeofPfWP7m7MU0GJVAnguiOsldBcIcmY6w17dy9uKsu2af1wLNSU5fg
WATL3zk7nGaHSKJIoI9H0umBcgZuUeG5filerIJjazu9o+gZgZmFm37lbG+5xifjN7MW7aL97r3X
5Bo33hW2Apr3ERgObskqib2qPBnsBu9eo/PwhggcbgRIF9QvFzN3Opwkoqjz3OlcPPdK6nGAk6Do
DkCdh9j6QkQ4BfveemduO6fueWdCYcHpdopIUowFu65N4sMJSTUsHXgttf7dB2hUfLyhtoU3y5Jf
iCA4nFULWN3akHX9KtrEU8pRxAslKIJGJgKBkHEQcrZBAc7nOcJfWa9+rYXtsS9dSCH7EbwXGDW7
g5Gj9kdRziNOapAvbpoCfKnu0/kPSI7VpOKudveIpQYEV+GXkjNUasgP4Q8lATrhLib+4Zcvfdu8
EQ6JeWviGuxpUdyFCggn7h1eqFr4985qXGqd/MvN2OKGqRsIgIFhdfu4e4ABAegH1qxRgJxNNEL/
Nfv1ick99k5dtbN888a19xo36sYTrkiBNfngvJiJiL3HLWIXrRmI6d2qj3Zd4AuhX5R7out0j8oH
sFAKidOD+JX7e9fM22ifVpE62HJKts4ZKCTP523sa+8BPqj8phoVR0c6aTcBbwMKDo7LxqxRbJmy
rcZlog+Q1rpxot0lx+JDr2kRRqypRWIYSsCqd6ZnnZx1h6bbPndKKKF4kdaY3p71ZBp6Dx46q1AQ
tTwLGFbde3M/Lc4hO4HPCPupmZUA7O9J7Dn+EhStgkn73HwBKE3LURU3TMVfSDaMnoj573DLRbTI
ynRkVdgo4PgY6C8oxVwZmzcSvfYUAA/3NwHV/3AXAGryJzgaC+CL5b4FPiQYYi7sBqLmITPSTASH
KNqgRskoWbrG9k069IwFBDZ2q+zKk+GDl8E+0faE/ghaz8FtMouvfR1OABI2McAU3TBEzf4X/v1q
TF+Q7Ef57ByALs429uMLOMKSZsAetqQREuQR1zVMaLnlqFgyyvMrOS3ETBqWKyG4zjVluHxv4m26
IkTEqsLS1+qtUY0K1CuYlv39U5J9IlqV2tMKNiYDHiiN1GJYvzJbB+IF6hMUOICxFIiC1mH4+BdY
2fyeChUEZgIohAhLFN3qwHRuaYsGD3ARFYYwgWaj1QCvET0RyJ4kHPCJigsgEFDC153oabD4eFp4
zZTZwZC3sikslzBlIg4g5ay8Mi0yXI9nSrWAz+R09KkofbP+A9LtHuYUj0WRksy9au1TOZmN+RjR
vwhtR5BWqakeII0PVdx/4XQK9YHnNMfeV4xgnKgoCjfVjWaxIpGxUocxZ5xMXjURQSK0fK2AsfE1
/s6HV8tXTBjzTimPEGKtSWCz+fCqzDM4AL6B4BGD9VOeSv8VuTP6WDFdOv42Gt+951PpiLGQM6RY
LTuXiADPFnZIdEBdsiIlcFijRfYAp3QDrqK8Rdk0Le5JHpbRVFQ53BEXt+CgYC4xmjK69masC187
e1yhyi7izWDXWxjfG5XwAmetllZanRdI6asvQw9aRSck5xGX0992qNgw/Bh2CGlIqqj/4daa9UUN
Y0OU7lSaDRLzJ7xGHAXMAC55HSmZBR4bkwuc4UuWoGjtWvvRfqQRrihSoGjGDDXm2GpwkRb/ZIzL
8LpoSwSmQBfs3wTaplj9Exbq7h3CRkdk26rdmKMZicBcmhuhTXGumudFg57tE/k4UjQwFxZH1IhX
nV0PNTTmzxSbiFGkVyY5XjrV9N59dMIrXyiILnPuZvTwzlAd0F/1pLSPRpS16dBAgnRbUYL46Mgh
tJWJLmyrCCpMzBoqVnmEA5CL2ghUQeC3QBLcKSAYUUpWSzSA/TWU4ufwKr2Y77x4NR8gJprJK5lt
tDApiz/dStYpreaOHFyWevPLQ6XnApECS5KDSPeBqh9aCHQjRExfsuRx22V6vPKDErn0mPmm6dH6
BLcY+JzYhrr2yX/FtxjWJvSqawJqwj/PNmo56ogQenBVpUqBeNW8z2H/s4kWDVLHrL8A7BIGd4+o
ZLe4cIS/3ock7R6V2CoEPxXqPpUW6bbrjUFVkMdn4s7iJwfeQBhMozYbSMxV0cF/YoxzQEvowkkU
mhaqivUeAau0ada8ot1eQ3sHXd5KRyq+L6hfkKs3A1pWAXH8UqfUg78qXfTnEAEdDaASlKQzK71g
lHlQ+4Vg61cDlM6d+9pS5xXKw5aAysmgSGdJkSw9b7/CcdW/DTYhk+NeFoTuk1FFhrgwPCC3ckyA
g5mwegYKoqimJVI5TQNVy6bYpU94SyxDod1wJgNFYWdc4QG8oDalFGsLlafmCeRx6Bb7DedBahPS
T0RUUSHh/HsN6mgVJSSjVSYQLEH03RVdW5t4BT2xZsyFt9zpUhU2uqGfBY+goa+U57/WWP1ee0Re
NnTwnx2aSAH2xTJLEnypkaci6cN5vhInXALB7jUOomyADC8elScrp/dMk+QG0uaQZiHF9emoA7zi
5gJSEy/Te1D2peEuN1g3NBNRpS7Fu7Kl0B8Q4DOqJ6UwawwthcdULRW/Fq1ZwyYo2MOOYMBhmiD4
QKPrmZ1IvMN7XKCikX/gIQ00DrfhjelUyNQ+TRaLoqr5gr9RsF+j6PqxVB9fOMPdUvJJqwEKNZ0b
80lm1W42NJgqDWFmSI2XtvY+TrVd9Bk67CAIxahdl+e1vB+YmQfVnj/W8/XGqmA0v950guByIxO0
2zgFoM9WlWosY2b6ErJBkIOjXAGOYmDN1r5RiByVmYniHIdrNBr6e4gjHj3NGOMr2FT5Y2znRGrn
+Qm570GJXGH0UdOwh7QRbsApAe6dMW/TK8J/Dnh3DkOLWG5dchbgQlfa7Ai4P+NPSHoRXVqF0c3/
dGkj6NalFhavA743z+HUEAgYn2dVLma2b68GNUl+F1Gemj2WJYjc7HbMCs2PdYA6qJ4PcxWfnzQj
fofXdtXPQcmiLgDQVyAOLiRIFOMPYLG7u9aGZjSSjji/PICrYaJZWoj2IMqM/wH/Q6kFvTtxbZja
ZdUWV4aqgSkjZE1oCwEaZACAk4l9TGxeDZhh7Fy3XAB65y+/2r0tmYZNf/7VusDGU6Mn2OtfY8Yp
qFJ0cPODV7gCxcxN97PrKJeScrxJFlRuZ42+ZW83fhAQvtnBSmwuonCozeHULaLsE5TtZ+fs3KC8
4JFJPWBwBqU8dcLv1ixu7U1AdARx54uQZkTaUSXpypVdcQRoPPaJOBm2Q63kE/Am7gG1NjRL2bRX
GCqc2YxVbFO2Zj+3HsHB1+8dCFqpilDFpUaeG+w5ROURIMiqL/7EjyG2ES2CBoo6ZUJEhOcieVbs
ItmXOp8mSYksDBBOJYekTivSbVSdbwimy5aQg+NSXMLCeNK8Oa+IsUnpBn6M8nDFSiqG7Nx7WvVI
hSlnKC5SIqTDjVclxNzYJU6b+v6+BgkURAYsBfQXHuwBnMtY6CV1whJEiMjaV/0rBZ7yKGvmobRC
nEPpEESH1C1204iRBOT/vzBNxSxVNI7ptUX9YwZrZOLMUuohsN8oIxOwqJyieJooSDhATPOpEcck
5EmiIaJKwGAHYSFpHJBJIimk5SZJEvJtTkXTa5B08zmwDBSy6psqGRKskIOcKPoIX6YVg8eWdBJq
RQp81jgjwkUSeS4e7g996DERo0sxCB45n6d6MlE0FW3xFDIyFFuqNKU1xCbIU5gXx0qvYY5k5W9+
2OKCebXwAcyWuel+W3HszRZeHFO0iA/sAFJnCj/syd1CTVRcMJQ1BcK6dVVn4W7xxNY0P+kRZKVu
rxrd0bpZdb3nVPxgaj8wV1hXmqfqtE+p6lFSK5b6YOs8hhx1ZP3XhIyQdVeViLgQo3ueiku5ctXX
NpvdHFRcHfQUrzYqEKgrwii9Wel5CXWijQY1Jr0WPIa1gBY5Kml3fyabvEGIQuRG8YPgorSBlnlL
6FAwlIF9AXUeGenqsIBvcOoTCdAMWAapq7/E6kCIvqeYksVgd0IXQvpcCwMYwoOjeDeH5MQlCxRS
AnQJVMyEhw3xmeMD54s0ZVa2oIbCioZSRNlPaKAetn5PmIdo1CQ4+lWVzc8t8X7exoK6nAiWG9hH
W7AzboMyIW+nd+SfeDxszQfz1rBFA3qnw77lUBogNVwYFwM/qJCqyqik4mBChFSfXPnF3suZ7EUS
Ckp2ug6SburlwAzcQbyIq+2YS4HPIWaOiKzYUjrDBX/pEK2gkOB4eFAUHWt0Vwh3L3DgqWNTyYYG
QrpYbR+bEXV/8V75Yg/kyId/SwIBzeQeaB6dOKXggbiyL0oK5ciAFQIk0xbhlSXOKviR1lllslrI
hic/MxcLKg5ZIZJv5OwafI8fWV00K32gGgDVBlwL9cRqHDf9nlYeRncqSpKK/mBFYZ7zrb/rC6PB
67l1lr1C3MBNgMxUPfo7dUHaiftUf+76OfJQPkmfpT/LHi2eM9DbdooUwrXJ9XHvUcQp4oxnTyUz
EiudtWmi1TXetI5iKqtYg02f/jjQ3xnghCGKLXcfuSk6KO2M7XyDSV0mt5r9nn1EaRautI9RAlf0
9ROCLSMdZez2rLluG0IIN+DTMjt8y0QxFFVGEGQhxNxtUdCzl0aj9qjmvxnCUHRQ6eEfhjxauwSi
M8LtwnZvXAL0/BAZd2agP//OGcuW/j2iShjf+kBJx+jf+sWCefL4K1Torw2dFnyZ17+sUd040our
0QQX7y/f/oNWq3niE8OH4H41uUy8bZRzVSsQd3WCBky7EYz0vj7iaEyrRx2Wt9V4dXBT2z55EjkV
Ydy2UUkiTECsq274Ib/wgbzd831+/y/sH22GmWim+geNC/2kn7WMl6h8hoy7mbltJrSj4Ia0NyN7
wFfRUcq44oRwan+FiS7wW0/THqHViuqRBpb7Nu2UdBnbJfNvxF+ERaMY67T1moZbN2ZpzXQZeBOG
/V6vh67/Fq2XJZfFnPM1l9FdIiHdNCndPyxz9MeDQKhVff+sFW393OsodWEtLrhA20YZl6qzqXuS
nO3FE80/ezTS7kkj7JwSf5G1YclDRGfh4MpfDZaT9WdsRM5nHXxW8W2Pis6obbgQDV3X0P0zvx0F
+mbfD//0DDZRHa47Dy382zNGjhVkrFuPKadc/V/Np59AhYDRqI2Dj1I0eXy7x4yYXs/0WRauJzT7
PkttL5dkQlKLYgWOdq+7RG0KiWLmtGp4BvMhkdtl6ZfNph6wb/o9zZpBXhqRRaY+mRUk5/nq8vI/
FIJw0lHUTkNE6BApoHBwtMHgMq5+j6YCc0UvVaTZsxYyiTxOlJp7vf7fn68HpI2vwpB6H6QZUESX
GE1LxG11rWf0KD7GvDt/mFbX0kLbI42/Fcee4Q2WCNv6Sr8M1Li02+nsyWJzYokxsKvNRKXWQJVY
oUIUqrDu1ANpjOuMHRqzGOBddOsohdAqCzVE7BopaUBD4f+0FLaGQdDpOImX4KHPKf/uAOYDxUhU
g14oY4gmEaIg1pDif+AkMUgeJr65IDiysSaykPIlSntEsung8NeZR4ppCY8wpWK3YMljzBikVnG2
5KXg2nqe67oYrqoIH/w/Vbu5mPv8NTZimpEXGCdVOuRw7sRL1H98iEu5IGX/1C3X3aMbY7Id3LRq
0GWj4bgfdMl0qj+Zrdgl2o4VnVM0YBhZiGn661db72Arir0I63999ieECqYELGmt4XnwEMK27WJE
Sbpc127bZsg52FjNnt//C02zp7EJzKkW4z0zOjwfIU9qxVGgRgloEccz+KP8Lt1g3WaTd+Q609jF
MONeMbLcSDvEwCx7Ij10eW/sZtttuzG3y/FAm6vXoyOfjIrBhn2ktphggrWR7pd2lVprzkhdzyIC
pw4PzosNl1MYMw02vKkDNKMqX+1/H0RXCXcM+Ws0Yugkh0iwfzsdpVhiLZwaAPghRsoODx4jIodq
wf8DzKBz+tcekQlVf9HNsv2euWS1ms2eyWTiP5mOLW8tW91Gbu4pM59K4muE4uZvkUIbPh8jIavI
dPaZYNP31dmAXrqZzS/mLs+UpbhE3SQXyjpjTZHoLDaZ14vKCAMhIX/G+MRr80Fe7ZUK9jedkC+A
LR9bxm8z4t3VyYL/NzwIs9k+YpvZrCjum9COhZfXQuhtG27DX5fKW6/wlT2jO0Y8p372WlAgzHtQ
rcx1N5GMvlpxytlD/sZ0u+gbsoRyX9wpe5LzQFlJoYweMVAyJbsZ/p0ARD1m8tlEqwTBHN1ZRBeC
wsKdmfEdV32CUHjWdRj0ilogu/UFt54o8xC1kl2oqnYlGoghMBF5f2gpVvgsYQooYq8YIoNTWHMK
RQ6p++v5BbEhGh/oAW8qKhOFSlelHfqz2E9DUUdEq54iNEtgMt9QiDCL0igi3uFTIV25MceTFWVt
CcsX0MXOtqbhVqgOqBYpkEJ7P2JRmayaLdPDyQjEZULJmIiPpVFkjT0g0NdNN8wo1hVRnjI55jTH
Qwk7syIkenz+xl2IyzqLxHIrUjyFZYIpOVO9Jlgy0afyFVIpLM0TAlXo1lP8KlIZWVKR2EoRFC+k
YkDoB6hKqsZqdabifd5guKiLCjhFD4vcoRHGEIaFla982atIt5tjzenGkwoDJk6hMw2efKmtgoSE
dqyjNUU5YRxswrED1RJzqCZDPWhqGTDWeUS0UcosyywexYA/mIRZiqwrYY7fU3wsqm2dWBW8nfSO
xbB5Hpv+qq/gTyQBLZdiMwXZwpuVA4J/B1wytGNeoZW4WLMcP5+QjouPRyxKRya1TxEMVTbRIxYF
TDA2jBToceQm9B1yQeyKKFIAockTdLDxpUFzjJHIazQ6o2j5iWIe6uQ/fh7mIuWMK3hVX5beWx7p
CuNPl6Ydq/BXO02hJU9y9nv3Y7wayfFpXDvzD3CEW0Pjk/Tf27csQiYnLLVdBtNYGmBBqR6rDBYc
EyVBcGDCHQMUsm9+DKxIH+lDvs30c03Fk8a/pqBPGHCiQfbFFoZqpVk5qFDOB3VzQGwwwd3v+/wK
4kQPCHjI6r2YJgX8wpCBoPIySi+itqPL1BhGfGR+QTKTmbMnTmCOEh1Ze0BpzcnY4PIbVh0238Sc
n62SAUVtAr4D/kqHNxRgxFUon3/cOeMsBJJ36fUW1w2lXLsOf5A3QtlRY7sYO5l9TP/iIKLE0itS
UIxwZuKLmrvW2WPhE8dMtbCf7tG/gG5rOTQ3AVF6GA/vgKZ9h0kuPESh3ozSYFpEEUPeZNKF7gHS
XSSWIrMx+1s8DDX+nJVnyAg3xX/KDSpUVOyKLgxrhb5mT8jy/42hW2Mz3Ns8tk/rox2CPfd7Sw2d
QOa6bqOHYKBVDMI5XTFhgpYxXWHR+NN0QQmTKnwSlZGHxnM/u5pzwbIqYss8Aj866xHx4T2fQipB
84WGswOknt+X9EY1c1nTBwh1r2QZ7XwnxQ6j06iOSTk0yUimoR32/3oaoSSBbE3/qDCdRx10moWl
aYwwkthUzBDgZyuHT+SGsj5MhhDgqX4SUG8if+YOUXbcHFFcHYVEHbIM8HF1cAp8YB4RpxKRYTHb
hTTloWaq9+am1U+bZQIMmGGrMGDmwXjhW8pUyJhhnJQp6qGmDqysfbAssqYacCJZ7fMYYVMeB6SV
bCznDRxTG6bBQPk90y5uzQtTBQgxCtG8FmkX1mlpP6nmIx4qY+vYUM0bTGYLNW/m0jEcgSfM9uU7
nG9mruhLt6/jli0Hg0AZJgAEqNxk3FOi1F8ukfxmF76MOtN0qCYZ8DN5ysDHD+auisSdkVg5WUgb
MGVWP+bZM2iJQUZeHuVu7QTGp7DXOXNcJLNkdJy5ZV6ic6IkCWKUrY3Hflw5wKIQXTN1716WiIXM
+X5xSLQiHE8uOPsYbkeblltwFZVLl0yNndlUDb0ZG96cVzjqe/NnCzh72qS8yF124e3O53wfYbgu
A4E17ka6DPPB1h1whV0eYbOXQ0ydSUe9Iy+qZcunz8uOhpmZnzUjk7ShNBaVz2TU1o7jwUs0q6WX
PXtOtm/3Q/Iu27TNvkkuQwpECMgLSGHOnCF/iYkj4eJasBncq6b8NAkhgdO5es5pb8mb3RnKhWAV
1lmrJfvAN2UqfiZCgz34FnQC59apNrGQPL+llhdU3biMtCZYvuY6ONC1RmVQA1106VJ/Yvdbvj2i
2ZiCJJAduhKqaGLc+YLbokrvlU6GzMxT3ydUwbn9XNwGp0x7BBE+rwPl+TYTnKEyhC31UNRmVOsm
mIc0IxK3Gy8WMeByRy2UqpJCCMVryo0uZoqmcL6zKHqakXwMoYHAQeF9cQQm+nA4gUrNvCRBa4sR
eVbQoMADTxEXP0YYUBkOs1gpZ4lDLS7zx6wZgbjCqAHerQCn3SEPcZyx9BYCmE8ZYYkPU3U5i9Za
6u5AUw/xPDoYCcW4tg1Rkmq/XBaxukgLIufQ2sgiicpOi2XvB79xgdygEFD1fGyo/ay8CJ0rKDYR
AeQILfqwjSWJWQ0BU4pnSMRWwqA2+HTp56ovPp3NpDZQQ7WI4EifDqIK+iz4U8svfq7ijAzdqlou
PxTUqmwrlofmMoVks3IKjJSS6Wql+5nZLySQhlhNoTqajvurpqO8oaZyoeui74NdEewpUOGtkClT
8TIDX3VvinWFxXH1XA5Nhr8gWDuGNgN+XfikkEyCNt6DvGqityl6CzoPf1ER+GIEsmBSRpY0/YeK
c5bK/zwAifs2Vmc1Fl4Svh8eWDd3Nl/DHQ3oT4IM0g3cgFIHhSkvZ4PuwRb5gGDl1ZCt0nTg67IR
SHZZK/t/zKo3k0IBYY2C2Gw5JCL6xuGsMxVC+KtoR1cRqC7S34/+LAhIHubni9TgzCMEwpABZfIM
h5vrzNOh1qAv9NSuIx6dztKRFIYrylH1QVUuHPV6gUhAVcqY5DuUQSGDTToqlYQ62dSHnngwvfSO
mVD6SfnnhE4J//pNlK2hL6ztrH+jf3mSjhEEBzXuoCs8uBOHMIACq0xZWMIp2TBUviE9xkt6wRDj
Q4hMKH7jCmSY8TimH7FbY7aX9pjagA+kTUroSVnYO7+9pJif+H0mVWilSJLUqrmbRE3/smh9G7gP
SSVIkkeequGS19b4xsUqIAsliLwWQDwE4AKGjYQj5ntl6pLPTAWCJ6GDYKQpSg7WyA4xomgQMZuT
ZLTo+GEfHAxTrShO0dtyKYOLmz7MZGv9PnZX08/4K4ntG0TrTy84mnPmUPGwNHNrbV/dIkMbNb8B
wyjLCtjT39PO3i8B72Bgu4pVMrBITv+OacV9Bgfn4Fw6ZcYsa/5WOd0Tfx4w7HIy8pcr3hDjz3+T
5epjKbwS/GHPkd3Gu2mMq7y7trYuRDOBUCEdWEhvyx+vwb5GZ7LgK+La7PV6BjGA/pnhHzfSN/vS
kzxYvX5PcfDWz1BBoRFru9hi/Ibb85dXtylNAoGFewORykRsk1KLAinQm/ibCI3Ra54h75RllJpg
ndFYkrAZDQobaj6AQOypuwUUNKUDDnApebgyMzJmMsZKw0jfqCgIdxo7gdXKcDb8VcsKHOTAN0Zx
8YA2L0KPCogg/vRp0a6DN6nCHIP5JpW0Osp01ymVAlTyEG1R0UA2AcEEMgjlmHw9AZ2zfVH2AE6P
TAvvdiWQy8rJB/NgteA4/ALH72/EiRNDl4PDkBPmWpt/Ifk/3FaUzWD9IQxLR11OdX9xe8gKf8Wy
rP5H4ifbHYOsbaDT4Ma4FZT1rESMHihX8Dd0IOTxOuhxECcBqo3xKiqFJNg/GWTlmiybeJYiXwdj
3MsJzlUf+hD1T3H11LamX0WNOdDsCGncjjtVdYbBDOURvCBLvkkh9bVBMzn2kko65SPVWaJJ62pe
VCIrFgaSIGM+ZCxd3gZ9d3JxwvxQCBa/SUQL6D78M6UlYqx+xyKyodXlxz5D9fjwTl+n6ootJbnc
PB5TFkS+c4j50DkbqG9PAKLkeOkbUasafWxJogxaz1SpJb6fm5PLIwXsrMUTIxOG1uTSwo9o0Ipg
wKc2RN82C9lXZVluSb5ERSGJWOlZqHRITjmiksQy73lLKdCpAKssXL8BD1nVxyRZm59w6hGEeAkC
6WAeGSWCeEW1MQ/khZRcsYq6Q+VUI9JWQeYfgAr+KqgIy0/5y5xpn8kT6E8U/UWfXnmiaeA8yAPI
ZsuW4QGmbhk3JfnCq3Wys2Who4dGTQaxarrUnZDjSF+P7LP+zhgiq9FT6xPS7hjkGgPib/axrRnc
a/rGpXkKV7kry57rqYNK7zzUeG4aUYxqcEMZ/oVeoggsLbBEFEOAyTEHylNQBCGYY4oi2LVM4oTo
VV/dOh+loHE+1wPE8s9v/mBIpCPirCT+IDxQdszq+8I3fkGcDivVO21f6Hu75gFeD7/ORkRP0ZIQ
lFpOYTWx6yZQadR0mA9qkP3KsHE1MGTVfLah+4Rlv7x8oZrQslpNqxVQTabDkuagNpQd2pzySHxU
/cvfPWPuXnjTtYnC8ipmcx6gE6l/6I6i1bVNFyMy2G/IRhValT5oyYqWtQufMNTV67UJV7E6UT+c
mrcnirUa4IoZ1I1q+d3ahDX4ETeYutrZRRpFPjSySmBLDCA1hukMwaFDwa7ER0BZnEkpDryHEmlW
ruxuczIE7F64Poq0puhUDFbNIk1fw1aAVz4YRJxDbIZq6Fo/BTy5mN0vci7zp2PZTMlUyXpGixSZ
U5XVODm/Wv0NMiCUAsVKmGi0GHXoMT3EcLK6zlS6CB2Urf9VTrEP/AJHTUePM4E6HQZab6Br3thT
LgMs8KeFMvEkf6ETqiayCzZKNkxXImxpFrntkMEdSsiZXl4kygGvBgZVw8XdTtlrK1wgHpjiTHFY
7s1UsyTw8ytN3SrXZ8ve00SUCcNJmWSd3cAbr5PlEAuanNlAkOAyAE2fryj72oLJzprI3meET12T
WOxQhjm8KocK9xPRGFQpO6aqS8nPEzi3uQ5RqGY/5Y/ZTwFXhdIGVZIylfianR+BAcIklonRo+TR
wfhqKA242TLdMFHjOKqZbdcmeFThUrVFRTbSX6rY77j+ZAoX1AvwsuQKC0at5b/bpfgydhIExyXD
FCIpH9rEbJrrQySPFUlHB8+2XY/fx57p0eKApXniJQsMEpQuCbE04iyKJ+yHV7KB5J1kRBAyi2Sa
7YGMssGLtdK8lx4aP/zSBSeZyRJdbvuRg/ScZvENG1nN5oXYTA1LrmY/7DuNyRfsBxWfIW1pjOIK
uAydaymc0tB7M1mVcZDNqsCHUBESSi1xTbFsdsCHIjJILkj6T0oR9N8uVdYRNVPC4D+7DdtBLFwa
qfQd4h3vESEtJuhJoRGFNRsGAJvsCv7T/5Ev/3DmH4duIKyrJ43hDR+EwQa0rcAMtvmAPILZisT0
VBRhKqYT8FOib+fCE6rxCqBOidVQwr8zXIG0g96GZE9ya+lJOVWWfe3EbaMd8kZ2aDBOXknLbHYl
uIBHoKNAuzPHReW0gEZpNaaVu+pq1NqV6G6laxcN/LW3+ZPfveIxZnDi5LexHW02AoOTcMcNvHVW
icORMbQJYpVMqHpq0HBHQbvQVlP5PRPfznw7Tm2KNRFHehOr6XydtTao8RKrSKfm2RN3Us2LsOdo
vb16QctSTY4BHXhr9ED5ovkNAykH34DUqeuSK0xE3aZwZ1FcJChDKwazTuckAc+0MxUAHoyHN3It
bGOO7j4p7tegsqm5U9uUukLApuNrqt7/TSxhVSHn2jaZQhGOWo0ZagtVYElTPdwhLTrqkplP1u8/
BkQMMARxPjLcwXgqGF3nXWuk345JOZLpVAFZtniQWWjUyX4SzYzYYXGpU/LW6kX9vUTGy4PepG50
Wb0DXH2xjDJlTL7zK0Pi1QhrUUKgBVWWH21EJjnUSZn0tWlKZYD5j/hZhTfQotVoqiepMinLyPDu
so9zvw/3DJQGNHd+YRCrC3TgcvJJ08h9U3rZqWhThKbLh9rX0aBame3mmER3IUYLPfJqFpLZI9Vf
sDoI19idgFVZR+PptMBb6pOHgeN5yrQURqmHinhH6r2E7JzV7MESZQTD4dOxHMeLXWTS+Awl+Npw
Wh1vAZmm8zMeWpmftUJSB3IYhpTgdlxEHFNLMJanV08W29Y6RxWevaJ/uc9fKLLTgSAadWms+tu1
CpkXhvfHdoPfaEsVvshgODnWX+v5qnkLx2xNxT7q0Vb42LKGZBJj7lGhneaTKPugQoKN4xmiWMVT
Vch86m7sDkCMoJx2lfG6rLjGRuhhaFdrlQisMYuQsfC2nfGY2IjnYwUtcl1gcmtr7w52bu2v6Mou
UOI90qi0t87VsDbeQ10BgtnbZSyHUacDbsaT+METYs9te4gT4T0VZSLNM8Yuu0XOK5gFiJA5q9i5
gWy7nAtFjYa5T8kXoGGhdqAyjag9AGRqpVBWJV8vFIllx7iT/bD89dEPm3kgJU37ANQ2fkXClEqo
RNKSJBnEOQrqRLdgYoRgtZbsCOxSEpff4yLIoO6no/JkEeSDC0QH4o0T/8hriJPMj9k3OpyEyVyK
bkI+VcY8j6SApWblCVrjEDtDldY4QvyCMK4qvSD0rMA0kxdQd8shwHh47FbHoZdk5pYpH+PgVO97
m+x2Iuu2sULUL4W1qBqgklcVq0cfiyKzogjquyC6/E/OlQC7Cq9R7wBIQAOxuZI6ng/ppVsCklkP
ZJvlEoochqIXqYYl5AFGpR6EsXCwhtoSCMNjQFS2rEtPYuKUrf104Z36v4YRWJ4N7otWTEcSQzUb
wnV2n4o6YNahpa3XZv7gbE+a4uvRj8MySJJKZDuVb+FoEsRB38PSIL9FUKb5OQqmfumt0h59RztH
K670UHtahu73N1qxKUhThfQ8GLEcam0zdrHchZ6X9r+smfJTOQzcgMEcC/5EvqQ+eHv0e6NhvWpp
uk6Dd1BnIqSuquwtpogR0CpHjyAGMX2arlmWPi13Cl2pC7JCvM9vQdqUaX8PTRV7fmuVtPNMkqsb
IjeJ+JUS5uHZAUuAR5YZCr4ENaJ/RHkE001RLVbhikIBA0E/lMq24CD5DCepMvfjaAOtzPb23dX3
TozHpI6iuPLtXpyjrXoRoytM6izURQTaqDoi+Uuir4vDyIys5nACYaEtRCGZyFx5prip5POyRLka
UaB3YX28UHcc/TEiW3dSJ5b4j6cz61JU25bwL3IMUUF8pRUR+658caSaqWKHPfrr7xe4zz11aleV
mamwWM2cMSNioiGA4vDD3V9hk2giCgqQY6VkvvuoNP++pnLmC+0jZAXRB7W6Vz3N5imReTURBa8i
KyrwUGFc7+BfrYtLJb8YsQIvfDLVdswnulDiY1lFSf5lr9T45O9n1+nyd4N3zCxXvXSFUWzln+rl
mX+ZvVZPKAfFCvmxm2BbNiWrgsdCKCUyFcYh1LwEND4Ig1DacIdTOhd+K07cK3CkzbxVJCjariaa
ZPyaPNrZKy4HKumcgs4n03agb/wezRInQFNlPqPi6kHNYfeBUN3TkavzQ7MSoMjHkchAwSV4QfjB
LI7XPG760YJVbbxmBo5FB51ZMGcSAnwA7zClu0E8ISGarCcvN/GwJko9VucoCrzZZF0HflSJRYfC
ut9suV+i4bSNMnmiswI0DGhr2O83345Hh2QuozXqkiSDFiFz5yjpAs10kyRuNCdJEolY5IrojRtg
Agk8xnCe1R5lcaUn3HoRlAksgRJXDyQ848vsBmt01Sh2AYNtV5QKIU7CHHcoeW846WaU1CtRRuXd
ipSG8JQxQ4OUrRfYhyB06lNF7KQ4cKRWT/GbF7TXa6OFhSnz3pUcbjRVmEDMy+1EAKcauyP5h2rS
lhxc+6S05k/wZj1kA3x542JSQIMX/VlBfBP+QGG6Oocm+DBupQM649AlhqV+i/7Rl67zz4dENWUP
JfIGFcgcsSavToPasDo41miFVVBqlOAVJETNJe0AmqXavJ9wemgK2awFGHu2EWn29dW8kKro6/oX
S4N+73J3FbZbOMUy92Axcz6MkiXnvYIk/kiCUFuoigjw15wDTSu5ahXkRLj6xvFTVp1AFzA9Ovvx
cgFuCtqkklzDOpdXoGXxT3QRW9KGRtRApgWIqxrWQdTKv+G3pOr1FWM8KUHOQH9UBnqBnshMveqs
XdcH44HLqZm6o8IFN3A8/imzhfCfCo2Lbt0CsKX6qTKZmAl//Ue8/huqAswDYJVpXyE9XjiUwFVR
XRCV3SlPnJJzQNsetoweS2+MKDLO1FfBgmoOeRtm0odipNo5+B85MXK8CgKwI74HjQH2bMwZ4oIG
yzNGLqxKmhYoGGwTKKC7JOj1wHQKkh6uJ5w/SsCwB+RchVx5Kaiom9Fm1KCBiPYzWSfvWep/9XA7
YM+EekXmNKjhmneOaitNCpdslLNDacvbBaYNonAqMKza4nF7ZlJNzL1Tn+93zru7IYJLSsluhGXe
07HwtcGAY1D/y38+/ot4CJ34vVnl6F6/2TB4oi+vcnaynzpz9cfqppMqprtbVLrHqJGU5tc/nCHu
fqO//blBla88nNrQ6Lz+fQafMG99rs6TOTvfERcMreEbgdqo3t+MXjvuw5TLbCtL3gDv8p0VC7Xc
1tFyR0FYp98YzQyZGlTEzegSHyCIdADvkH1QMMPaI4VIbLaeE/Nv3zvT+5HqDB1Bazw+E5cHAyJF
uXmiNp76F1ohmxSXFz4+T1Nq9PFlmibIG7sZtMpfm+neSpNap9H+u/tHUl67jd3eEsQiLWOxaNbl
s4faOTwwq3V51/H990ABZpy2nhfnmcCAC47r85pL+UeZiVBMcoxD9zLGrAqfiFO8aGpdfnDS2DPy
9RA/ihdmJY3MtQi+33AprX9Gw0krdPNWx2z+v8eI8hWmmVeiyUi1U6EzDcKJLWKouSwVwP2xUCCg
QXVFVwGk+e33DtmdRaFsR+y+65SG26g0pBec5VQ4JePnkLYf/XPrRn8cYIPARCC+w930ji6AqlAt
Q02ChH3GbKNd8XG0JT/xKLcdIfxm7pmtzRptYCrr/MNlACCCRi+l5ntwDRB5dW9H7/WXoY2O0tGd
hdHJ4HGx8xI4jIxZlYRolI7QoK4W+HqQiFZooLkbZPSeQAiLBCRrmgSJ1ohGZ1TPUudsS72NMKnR
+Qxu3m5kMWYc+ZV/shqt/F57iz98AH7SVbW9H8wQYrc/I1KNjYuB72P8SuzWbZD+2yPqQ+wZ5YHp
Vf9dmo2mnRzAaav4Jynpn+Bec1NnhcxbAOcbDlXRQdHU4hGsmBldSP/wqT4xhQZyIlazShiKLb/p
6I7TrqNIRoIRzU+5iWwiFttjZibsmqBpavcHegZ9Cl9Ovlqk18JZjBbLybWaP/bsHJUSa/h5uzmr
VhoTDDhxr6y72zNRLrgyudHL2UwPMzoCznMsVihl0BTgwrWAAPI06qvKXzY6rOXK9ME/FqH8eNGT
BcKvkCsSAbYIPDlxpHp1cNTENXyFXhwdCn6/hMM4mMR2+w0rfHBaYkfAEUrGicFCrZsSgmdO6QcT
ncuM1YxEzVg1Hs42MrqXpjUo5MS7LjQrjsflZWq+nCORCMSVyRZ8oH8VQn6Oq5E1ML0yrQ3uHr2B
8B5xIYrTtg+idBzLFlF+yiaVTVzS9s7a9m9NVr93jOMYOKk9j6jbSImigkzQnU3U4Fi8F7NXUE2g
hccTjqs5yfavED1s/sioTXzO4gmxScOjNaBsCo/FSmMwrP7bjT0P9gcXwJe26BXvDYccHAARlInt
+g3arBQ+57+zGe0WxdhQZAwj/QK1BD7Ji8BHUltW1exKTUAOZpinQVS4BxM7qfTlpKYDrYZ9n+zK
VOJVIr3HMG6S8RPPQHZqNz91d13xUfoXbNL2Tn8DnfseZPy1yuk3oQfFDAaJeGrQ3QLidSJ2pMFb
LOpUOdUBWUtUHxb/SFZ1iKUju1OPxA3iwmUrjn6A7XWtS34P9FC24aW5Da2OGZXaW5TjiJKh2qn0
IJ14twTl7OWoc7M4cOKt6KMglvJLGD+mLrTVkWe1OKqH3hFxrnB9gVhqvoFrYSvrXeSr66X/5B6Q
9vTfLdZSKHcZlMZwMT+1Nz9ptEhObbN74LjspixZYVjyYKPEtdSjp21R4duN0kgYuzjnAvjAoN0K
qIVqaiokCSHTqgNaITbmON75LO3Z5OzfgwvjrJYjd6C/bUQ5xT3HWFUyKrrHDMdeTgq4g5Mm4hBm
RtIdLakBEgJi7KJ3qsbHuTyXUTwChJ+47RuZnjyMwdYI0K8jgfpSkksERYmEmJ0gJoknpbbMBy9N
+Z3XR5Z/i5VyyZ7Q5vUD3CrN5QWrBhUWgY88M+8yL8WKRVYGKvnRDmWH9Vwdh7w0oqMoO1iZqkqO
bYnKfceJnPFM/GyULUjpnaPzrfO3m7/5kd2f1pYmSFU8rzpLrq5dIQIe1drDd4+1+WrtuWAI6KrJ
MZSjcoKnHPUgKhhxjbR133xid0BvnmjRkucKPY6UiWrBaGJfPQ7uK5UuzfQ3mHwltOe4EEfvvmad
0kwCIDCy988H0zAqn97554T7IN1Z8HjZDDYDtTBNeSWnt58mUe6h0I1KXRtFsy4UmWzr3brgQqjf
j5bWEm7amBvspu/w0Tr7aXsxxk4Amf0Zj0fdsBDfd6gVUg7f/QtXdfXYZgx6pGqNGd1Yf32gQcbU
q3+Y5ZBv8InMeyUUze/+p1ubs5XxlosfgOP5mw+zfflKPnAksOHuPZbKnR9NYtq/K8S/P+YRngUd
1CdeA4vIbbtB7zNBzvSKIboVsZQV3eieuDMrrIUf+rBeC4cCq3XCFkklMO08eu5GcLHo+GpToJP5
II2a2xnnaeWIi+GxU5gl7px0ZGOj0pZ7H1pqrB8MT/ZyH2piX3NALZNv6yCVC69bckvU+EG6BuFj
zbBMQEyB9Wqy0M1ZV3zin9rOsAiYDVvASfkLNpEmDABUYH7BtWJusw/uCQZUokDTHFcSy2cDFyeP
jrcix/L39QY6HZSIAH4paYCbjytgR7tg65dJO7f+BkqeqIN2B8IBuYG3huGXusfY6BX+k16JM2S/
lO9FvQfD7RGwFbFatBmmIUFi0/ZrHcw+m0cuYPGD84OfYymhvbcUwE9kY/4ivS8q5M/C7QA+TVQO
jW45zGbZqhTvsBnImCuqld+9TUfmChWcFfLVw2SvyFg9ejtsYHvaNLVoVQYpx5XlrivKwsG3YoN+
eeGdc/3sbYhyRSU6emQ4wCSehXtZ1R+2oGdyhqjau/dATABTlB3pFbFQlBKxGWydRR02X2kkZg9b
g7vFHbQKJ3SbfOfdrWn0MKXqXDGy6WBsymjU24w0Q62C8YOwmV+sN41SncHUxk15+0ixB18mNsWc
SE6HnBaqjrnSDN8+9s4GdYodxVdvjgVmqFKEKhUm3/+mAKyGRrDtbr6VTCawKvkIziWO0Bk1bkIt
R8e3BRe6WtCUtpEM0xHrh2mbSdKyE23DpHffz6alJvtZ1r790TmJCajpXlhGsbcBD9+A1KNRGMGa
ckJIjJEBleNMQAPQDNi2FNY2n1MpAzfmMJfyipNQUJbdaXicXa/md9ZtHS7yf8X0xgiCON+jodXY
AIZN1/0JgxPPVPRhERClgmpT/kVO/Sksdr9YAAR9sGsY9+g4qIjQZYtvAiUsCDccUDhKf/lV9YGh
HoI7kCjqbVh4k0vsLpxPghTpxoTU/Pz7wX7/M/1M8+V2SHdHvr8HIrQIVASjqSbqTxt2Zvkldx60
BbT9LSGLIL5Z0BYMDiLm3pIgY/PdvE6VgKqhkqT0dRJ5QAzBv3wfbxuCxpZpTAdHENgDzYeqbMpf
MQiXvJjlrKKqJF0ctlTPsOmRITWp6y0MHkXrQaW+uAXBO9rhdZbi54HtITvH0S/TSxyzZxrG6SQW
JwlrcBXbw4FuoPAH54jQeI1oMdedq0pCyVadqjUPEuX6JbpI6jzADsfJRoKohFvpmOcpc/pKaKaa
cQHBExIouf5fwUnUJcB5OlQJ4+c3n8TXeDaaIUtYUGI24CshsoAesQpr2li1gXKsamPVTqoyhdqA
6VfZpVNcuclO+HZqLTvEHe/YkYmM1aJSmEXyJMvYp1VdoYjxCGn+7D97WVDGKw0zFP/0L02hMHxo
0iW3mNdcaLDwOF3ZJblwg4zmN57JgRSU4w23wTFhnoAiANxjhF4U5nmKQqtVc1ZUo7vLGRlhzEXp
hChjyS3MRB1iZBWccUUqA5HNURRTOMFS4nexZvDZpIJW1F00xKKA1HlykI4EJCiJoE1wATzqUV6I
pblJjZgOB9xzR6d/8lGqUYDbUPv80HhUA1j2VUDXxz+xGK7RhE3rmWMjkuPBSviQQ/Fv4PhTkSLb
TxfKb7FaQN44UKAdqcIbiYdFPYwakG6EOis3iss+vffEnNhgPxBSoaeuD2bmuz+owcJiWNDeKDlr
uNCM8BnA0k2kLIxnEq5rqXaz+jAqaXik4lerwdDaBa+hrjLQgpF8BxV2Twcb/ztExwn5zuOvNDxP
Hn9WP58d2STYRrVX1BmQ+Xx5UnEdRBRRqaBcFNJC52gd5NGf6oZr8eoMnic67qq3ojilZYBhYbLp
p/T4xh+N2y6mbAG3wq6iZITEi91htw9xqJ8by3RIXnvBQAB11aY/ChiXIwlJ0k1EpWIlKuJVBF4l
39VqEmB7jGVRjS82OXpHjuxGZOG9rKbw63XThc2IkrGvzXLtwXn5KMc5avP+9BQWm54l62xvNy0F
29DkABLO+2BaBsT/5GaxIF0R3OGSEbPOZirYsdWjVohqfOB5WlqTCZqR8gnts0PokHZ8QTPbNseL
eOg1vUmccjyk2LTQgIKI9jzZI3h1Yrq4x7f4RQKTsUiCq7P9TZNDkcD8vTkhRQ9UiaFCc6RbZE6s
AAQV0BNxX21WD7PJmRycBmIVLE4RT/8DY9o6w78+OZt6Muqo4mT7sP4xwf2zea7KPfFoMaHd0IAP
c+tER5z2phqj+mZJLJcyOYGJ5L/CR5+uPoMPJmh4o9BWApuVO3rthYevGtsj+w/eX3ueNd5q0EDO
GF4ci556iNv2YY/KF+U1BKVNnGIYUp1DaVKPHkg8pBjaBdbHOxIITPfdtA+JJ9mXvEvwGY87zPoO
MYPoo6qfoK2FyyhSO8jJ7pezySaHxIVunxwW6tRh9+BN1EzXFsRTcunbU/u3C41OHRcuxx5Za5zt
lsbgBiEGa0J7lAlwz7FbHZR7N4RGHN6d6qBxAxlQeVE1u034xJALXEqtcHXIHIFK2LgAWOdqBgM8
BUoDE3DMITfl5a+ThbQDX/6/0DDLef4J4dx2pBO+/m07jX6n1QLZ5by2EWBv+/sMQQf1qLgUkZlt
kcXf3M0QCdnZfS+RoAzfyxJBJ99wGvOP+JSU/sn7C/F2QFSZlJ18vpkdg71Xa443BS6tYlMjeawO
TtuHzC1YWwhsrSgWSHP3AXpd/VKE+LU9bDa8QhDwPUroWkohnrNXagX5JWS+0cdHeMs/VIKl3Ugg
0EYHKxyslejViPn8a0wgQJmygyGUdhdt/6rs6CBQLSeSO4ecOrL4d6UdTEHDqsee8aY7fc7ZU1wj
NKl//5zpr07u3t0HMT1HRXGv5rz+qRLa4AgfwEFgrwMGpkgYaoohoad6QHs0KoLTb4lA5KYaxsmS
/oqo/i93GQn4TbFY3YKejxGQtMoXeVGDlOIXAjOtlVVOowxCR1pfghxkbaxpJlyE6REiOgJzgkHq
Oo7X8XuIOYCZe/jaDlBfVGGF4nioggqrYfB0kGkk8yQKBtFqxVD8Iu6liIpIRcIRThxxcBWbCrKB
ijdP0MaD/VC21uiNRI9lrwMeENeB3ZzDjaT/BstWp5LYC19qLSc/XKg5/RfQqQg9EkQAnhg2FkL/
dJwQTGoPHdEDlYdDcZX6lspvNJ6gOzQfIBtXHYs6AZd48s05oUSpmHc53bj23wH/JWZiC1fE0V0u
RUGkZWmLkEOH8oVrWCpYQdwCx+G/tM2jB7pimkIgQnsXaSY0H9EuNmuQCnWMpUGE9h/eJZuzF0S/
zCsaw1DswzKh4/9Av6Ku0RrnScuX14Bac6vWw+hDuUZ8606nNm4bKsoeSUnGFFdVukH6To2ShnRs
JHq+hv9DabYQ58kbIp88og+d8bB39iRhuE9o+g0XTo9U3itqTG+vG77KbOEvItWUcOUOWEpxfXCd
olnlKmmLzgISD0FcveLsPSKUQRSPnzEwpwg1qqhpXum2UWFzw1Tv+Am9sWQo3MJvj9iA6LQ4O3+1
rHqo5FklCeAmkmwKZRT0VQ/dcMSin4dXRIRZdwD1qChSvVP5T8AtF6/3Bg71+StukYCzD6dKVw+O
syPsIOV5lq/sPkb1CQIEH2egJLfwTEhmnI7AboBxoIG0dQXhERWceQBkApdiDg0HHrriLV0MMgtf
f2pRdiH3xBw/TbSLOsEQB+BWMXaHP5gZ/JAecj41+3RHKEqq634fPJNLc+L1yyEX/Fv3ucCqUwnV
Nx0VFLCg0lGEIRxnemNBO7MXTn85RhGTckg+Ji2Jrk5xLoj3RHVfTUexae0WgRrMreURfg5Qp96l
XiChSRAQ5zMvIycMpz3RRvZf2dMIT3kCfr2N5vQW2oJwoa3bZZYreaPARSSwgIjEcOzEYkD40cZJ
QNuMapq4TIHmYRXYCvj6icUi4Gw5/3BVaqlACHITXhcA43IBgt+AY7uspwshL0CEiOHdpEuwgfoL
EV3cp4RXAHjAlR6JHEc4aSdmawySytNCERSVfAADXq1Sc4IcEnVIXKSgSnsJpChsE84Jtd2OtOMU
UVBM5++4qVx2UkgcFeawBIVxKQK8AUA9gLfKgEogiU6pDQLM5+rT9fl6chLpVZzWgkpk4RyCMSi/
VJfWKVEa7yGbVcNeOCDYtJlHxD9OUuzcoWP0YQdMIW9oeYgEseLfCmmwo+dV+Q1eKEcvgkVT5XCI
am3XBQLXtNDdCw4WwiQSlWIsieXE4drS2kQYX96loQ2ojenAtLrBxxJidvU2k22E7SYpOlHeRJCp
Wv2Ak7CdCgQoCDpIEEROwvuZJEC/tL9pUjH9hf0W+R9z6IhhA/kFhPItagotNhk0CmYSvHKnK8jk
GG+WUo9yOjhxEiSRE4SrRbtGQzEOIxmnic6FlkXSATjH4xFr6VvvZKzuHoZVc01J1yAEeySE+GQR
7OEi05JrDiovOkahwy9RzYZOxT5SGBq3tsgOlU+il6ermnzfxDrkAJCnklxwMViXEg4SwMg68S9Y
RXRahCDAbq9dBD2E2AFwotjSUeQomVDyKcrXhtGQxznySF36t2bBF+FJTYnqYQ3dfukuBS+4u+Tg
UWCBPxtHB5643+j/Mj50JZP4srvB6TiGnhTf8ag8+u/khHEsFnvj+3CksQCmKbuclkpFv49C1Ex5
FS7VHkstou94SijRk2+7aGYijn5/6V9ihdanHE76JoaOgDYb6skxqvz7K9MYRXwsXXWK3iUcj/oK
3A39wT+oa6nFtH4ZjL2GAwM5Fq1SN3KsFrEhRLSCRgf5TM+B8NhXOqQSFFEBUTND2lUJXb90TpNY
6VGehsWoFB+kpJfXyOxE3S8+HVCCoScu+Cz/Y2Hp3/pRFd+5cXJevQ1NBV3B2lgiwvPaU0jQlWl6
nUFBxAGTzzBBKnw5YSzf0FZGH0JJ7jEOEhiLUaPEVBBlJLfALBj83pu/Epfe6YFm9eoDOVWXVJdl
tm3G9Y6ydpAJcaDjZ3MDbd/2ZFCITR3ZPdV9PgeH+8HXKZiqI/l/hVwO8jOeDwip5LXWENGQ+Gnw
nUtgMmO4ZX3uh4cmae5tLEzhSw9SeZhqBeOu8ddT1iP80on0Xdw3U4v4vEg4NVKSQlVpLyqoS+Ou
13R80ard/2UdaGy0AEWt477ZxQMBv+sDKBrlpAlHRsSz0iPgvkkFhjrs9XOMLK4gGgtyFEbyFy9n
VpCe34DIi2EPNDhaTWospxNTLTJYR7wC0MMb8IBcroErIquAp8d/hesU6gru/YZKQnfHQuBOv3/T
jJQ0QuMw4sPRCvDReJXrWTA6jL7sT/TgFKmIoI6pRtF4HONyruf/mZ5cgQZxQDlAhOj/Phb8j59X
oK850uD9FGPgERnTzkpEmB0vikJaIHp1/oo7p0IjfmN9B4rH98hTjnvmBd018UzxhnwZApemiqYd
k4VoiK/z5hrSM38yDdiP+GD87eyeVWgLiknLl/gRcjQgQkKcARx6buU51VNT1HbkQ3VjGlKghyUY
FM/9Eop6StWNqFtzRKuYYf1OJZ5OMXZsg/BbxHiWMYhCMMVnp6a6NGe+mJ4yDINo17eGBgRmKWN3
8JEK20S4mnV3j5cxx16N7hjHWTWhA2HxsoVOFE0Zb6gh0aAVg+euhIHegrx/g/75/VY5+20K0ihG
oowtJyg3KxiU0Xa3BcfTRdzAb5sHKMMU3TH3TpH70xzAjCGkxKtXylUpDajG04S9J6sbEbeIT+ph
HW5JnczqHRhutWXQPkT9w9WT3Aw3I2VGZw7tB/X+qyRk4oHpl3gRUsCqI3g9fMFYOPIWT99oicMj
dTBMQKVUD+8GFSeAzBPoLS80YPm2R1fM/u9NK5V6KOLnZnT4KQcmLmoK6F9ocsWZlK2eQYsWtTc/
RgqrIBN652jRNd5ka3rZhv11gUUmPzjJlAkZYDIuunpj3Zaasn+4MQgo/dOk1oBC+QreMzO0u6VE
fMwvNfFGwCJegyL8gYnu9EmkjqY5PNK9vZ7YQIv0e1H7t2IAiEI2UTUhHqGzS1AaV7oS3+ln9PQg
7fDoq/N8ANsxfvUaP5/OSQbH26mJBL7OA1zVeaIWTUPhX8LWK/fSJWyEGi9kcZbqayANR541Tzw0
sVQWx3Mx0iM+0/zji6HJWxQERL1+tffpQE0DA0dXEa3JDaWf4jgED60GHy+lqQRMkNnDX/RpdERu
VyHhAzPELV6YtrSamziHq7Dr2GFyYwcr1GLsKdpFRaA/EP8a0OYrkw/VNs5XfovKq2zvgrJO5WnR
43UWiSwuU3iOyhHzEvrOkzNFGIN+1zsp6/QbQLBPJjJYy+PnlLYgnJK7ufZrtZZ+JOSj6lmohr97
FjZ0T0aEHnDiq5NCiv6IPxCKImnTtEHR9tWVqymrhbHN4FBWog9SG7r40NRGlpDiA8Ji9PBFPeFq
0HDTqfa0kqsqwpNlDvfxNCUT20UmkwnohnyqzA9A7+bB6rP4+R3kF/hT7KX1Dk1MOSK1ISnQGuhB
Zb4+Rs/6xpTcdl7BJ4SzLghGjno5y7FGNqeAV7NWfUxE2t1w3ZQ1PCwM5X0GOsNUISdkA+aVTcHH
0ey4xybHboVZQlrHnsWOj2cqpr1w39Ujm7JGcaIcOfRoqMKgCqjjFCoCsRvPWwEsjAWykPm+xZHE
/ZOCKNpgQxQdv+xL3NhtTLVF0sxsUm1S+FdPzXZtfKIhSRHstRb/PlPI6nQ4+DilpUSHcnC1ONMu
BF+WKxEA56ROMvou4sOsUxbGyoW4U+PG/sqdXBDVX9jjnxSaZCNlaUuLEJSo+x5Tkn3N8srdU7OM
QkFmDg2elqKYJ72H6j5eZbgk1EYgNfT7qGOQ/Nk4ld594+h1baPPWJRFwECaVtCNgp8RV77S45EA
jZl+uds74QvypkulOagAH/Ckpk/epATbccPsooszNr/n/h7v9R06kjptSNREhQY3KKBHjSnGhaov
m8GT0ijYCIcKipfXhXDz2Mxo7nGPTj0Td/h7dBuY7ZsT0UVOxTZQbvQWd3DLntkx4ACjGgYwT7u2
wCTWBaAqJwidS6DzVijqk4GM05JrcNycgahdKitbr0Snpg5iiPanf7v5GW5MQj9zw90ScGK4fm4t
RnTdHn2aq+kD5t/RPQ1z3KdlRFsNcTrT6dG2An+1SQAPQPWf7Oy9x+oIKaP8Vz/7B9BktzrIy/4J
D36YZ142eRzYdBumY1+b51kptJv0GKtgQNC+BS9vvO0vCo8XnGEwVILleEPrsuktnLS57Td6C59W
BYcwH9swfekJAMRm4ls6xkS8wLwx2NxgRQ5zPLz+0iNsqOZXr2atiVvUACouFenKYK1WAkbvPV1Q
Wz/hy47RD05BjX98OHKWZJwDQDym2bjMkESV5WFcOTqt2ozzzD2Ft2Xq23yy2UtbOFiBqbaz/ju+
hs+xXGx+wWCxlakGFhj18nJ3XvEx5o/DL90kXvyZBa94C50Un6B99zR/wjTutvd4IOSTvKq+Y5Uy
7nu5v93080+3MrOcbcdanTn1R7dNeG6Quy46Nbo8LYbmp+RcyexonllbH+ASnrfOp9R7LGy/DGsU
CTBcT5xi6dCG90Dt3rJX28/8VI4MeXnkp787L7uft1N946FfW91KrbvakKmx2aUf8l3TYxUn8HvV
aRj9EhyNH2AKVInwVt/u/pJAzkz3zdO9ncOa2hA6Riei7nP30nYuW4/3KG0tp3xt3l/eFSD4Gll2
aLy7ZZgBlKqolJurlCDU9C8oy9ufT9JIjqRwJrBuDWs1PM8mVzM4b3W1OCJU+0QWUBw+PQP62yYo
x0aSdRbdCiXtl1d6NyvGlL7K0cZ2Rb4rXwKr7m4W/u7gVFdQ9klzzpSEMYqEJXPub6lra5ia/Dyi
h7d7P/xlfyZy9FU+2Gkt2HX/eG5n6AyPTuXlvh7/aKhFEibX6oM9OtnBg2Z02DJiWpm8Xu59Spvs
rCxK7OXlgmqzcwH6hOffE6OGNV2fliXnMR2S4v1LHqDoIiAs/5Ww7A/zQc8ebejDkXYGW896z1Cx
PG0Co95Kh0xed1ZnRKYPJ+8bHfaZN5Z1sKRp7VZBd22AZWHU9XKupHMkltyQItZl9Px4G8KzstO4
hLVnRPXjGh8IPjg8doSlDHJ5hUeLa36cjDuBMTvd96GYXqenXffdw/fX8NOy627+GT/XSphjCkCY
0cNe1G201A8PX80x77pJww8mLqXxjdxtM7YgXbARNn8tylmjw9vf0kM8G94Ikj2QGoiokGxpVOW3
GhNszsrN/bVf634GT5iO5ZC9wvTZnCjuPWP8wymTciQbGJrWq63z+oeWKp+6l/GcFXiVu9Wk0UAi
e2sfe7VjYJe8B/20ugfXe5yaVmdt1x0Xn6rX1D2c3f5r+li+440ZHVqnW88Yn8tt0/Tuv49adKYj
ge28m9ea84bEmtM/x7uGOeqtGtE0JTW/AkjSPVAsSQ55NHw7zWxerQTGu1V5Btd9+HgFm423P6Fm
GJ/hFbZe7dvVK/V/oIVXnKzjnggObPdjDxcb7whfinCYow6DXQIAy7Ernn82/fOi+07bDWwBHm6F
oxTey3WW+S+sNKbP5ZZyMnaHGIOWh5sIPfLPbvVo18Pjw2W6lP+V15uHSye93gvm3mw7wBKkpSd9
8so8pl/puhFJBC8kyBmTBnS7TOJGcoYBG/RXMovF2qb2vB/BNQ4OrUXm76klYiBz7/+8upTKwJPu
qJsWbL7sHk7Hd7j8KuTq7qFVm+680svZo82qOR80lMvsgddezpCB5P8dbk56nZA7fObP4/BeHaWQ
bFrGz4l5GJ+gf7QuvetPbsWbaFTx55eftILce9ToNOi2dJpibpQ2cwQbN+q37eysXOFBoYiGlxWv
Mttbq/I72HYeanXaYbe5pBju0XeHbclaZff2xwj3eVy/rG6X5H2NzovEqrRPVmx3a/UldPPnfVBe
GUd/c6R5d9W16WnT6JSfZAH3Vu3U5VPZ827mylq0bjfAw8aw0ug+z70TR3zF4QdJU4y+GW5LPbNf
O7iXtraYY3j9y9KpCWR5vPTfd1rWGqGZrU51bwOrHRnKqtxQ35Q5yhnIrqc3g/d0jFudkmvwMryU
Wmf1kxiogoy+fUE29bZ/DjTCcav9e5W1vBvfaqtPY2oes6A2PKFobSRp+V8VHme2ym5SdW1qq8Zp
55GE4FJ+GpVB/F69PTdI+Xlcjm6QaBdu+eG/ST8OlKlIwnf9MySG6DOwR0iFwM86ZJEwa2i2u4R3
Pa1DiaIdWa/Wu1EQxnyUhi3K6H/ZsIi0lGPmaDLVKkEoixT4139VTw30zCZBDvBnFA0AwLEWxiux
xQkqutcQWHg4hiPGIV/1KZyEFVQQLVzeKOZgrPgtcA9RrLQOvkzgWmhoUOA3VcNUjzSOmwllO9nX
SuUhzREyQfJW2/eQYA37GO/ijJzhGMSh7mAs3qG8sAk83MkolvwT20xlu+FfExh9Evcp4r8pQkOa
8sX6lQcPrP+hTASl18HXSBWL4I6JpTqb6AK5B6l3RFpbqJqoj5OMozYjyW03kC7plFc2enz+l7ly
+FZbnz8WFa4+vHqdpBR9AUX97aBMsmxz7DrW7MYQn/wcJOLgqNFUmbU3OTQ7z85jfR9kIFWTB9KW
nXvE5n3yMZoNWClpYMJvonNRI/i8mgQpKQnF3iNieDtpP3Pzi7OBpW+52XgDDM8MJUQkTeMJbjiJ
HdN0y4ScaXgzsIViN6zxLICweNPlG6QjMVjzUwIY/DfadxbPxc2eTmr6R6qEcF4xUOxm7QONEPka
/WYSc+uc33ymd10tcHzh57KGsyHHQbeODPrq1PfBoxzyCo2bEFmixkkjJBRW+Pjrpk/HOzVCc4bZ
EJoiq13FKAHLHe6HFTi9nFCcx2+YEbEp2u/Gv9OqcrajCAP55uA8bDeHcPRHh5vFfWDs2w1zsO1h
YPOBRnx19oMrG+OFnrXAScmn7lRrKO2eS1oovUs+1CY7oUN6b0tu+28/NUeLMWGN9543duTIu8GF
JzPD3oZN0lmX2vd6WI7H94EVYKZOlPkmAcf4JmiMTLICMHbDre/CywM4urkw/DhN9vSIWZujc/NM
VrCLGKMa5KgjRZQ/xDjOhfnUZkO4z1Grbobb5JSH1ts7E2s2MTUrQwd4itRiU7DYI8sxceqBQYJB
WfvGvWN+1wKBd48/1r5ZCyvQKpD6vJbGv8NsRz2GXW2Vr6B6bO9h9UGLrO2taZkOkgq8CMidTcDj
MfUKOKCAYvfWHTHVqNE+1Bz7XZAK2fdtXEBRJjS6FgsEfpCzG+aWS7hcIpSsOsa/hZ9zFtFCC6Fh
3eWRIH2v/WW91+Axxj+Fkj2FucvRuy9an9m+s0BM6y6rwZVTKqg2bzWAPgLpsDR7469wYgOcZKAO
Qc3Pa00z8z6x093/Ygq8ftadEjTSmhPQhhhWpzg+hAPVXg6SxWyCl1VlDXSEUpB4UTFcH8YcXq/l
otp8lx23nobuRuwKB6c+8geIIv4ftNLBNqzvvDxzXhRHf+vRNvXqNc8afFK/Woryup8mjajeW9+I
vPBDoucRkirRXh/sYfB8lunGvScmldc4p3vdr/ugNRZJzbT5Xh4vfjmG6IuCOjgScYMehnBnYfC9
/Of0xNUE1EpoiAhZbEdP7MwnYLMAutT0tLb3bgklnrsTPJdLYkHj7J1gdbjXjIwzMPJuaWwRMCC1
rTg15FRHdpEnT2DjXQg0bt4L9dFheqiEx/X14xt/5ptmmJyztAXuGgu/skg+Z0TAiI27tEJGaHpb
IT5dW+1G7uMbYyse3/QuQFq0vNh2OEk/4dtgL648whTKP3j2KpvULh40Cyu28Dd3HxhxQBK5uJWK
h9+g7W7Wzxtk4NbbOXa3fnXvQHnB3dNg3Fgcb3b5B7BvWJueEKSP2dpyoCGHh7SBaJyixGzWoTar
899n9GwvoB0GxrAULCgEnb3a0am9vRSSb7/GzNf6gANe6hrBkzYo7SsEGyQ16ejdyuiRaNB568NK
6ixIHwfw8ukbfgvzpTEyK84HB4qVPX+hwtm2rXEDZs1dvrsWNOSaw7OrTd/NmIkf1+/eAoV3klel
+GT4fTbhuGXZQYu00AadDY50vurblJ+paEMpK8+vDYr02zvIizXJ1dq1Xa+658EL5vb+gl/qczx8
9l9RrV2La0/iIKyZMWYEaoavWne6eRMbUjDXDJkiTXJtzrYz5ftVnXOD3hkoDU1j9JhlCJb6+1II
7L67OL8VAA3sw8G+yzkYQCV3HrlTZhpRbRiC/qOEOjXb+2g3Elrykv8kXaRb93Gt/XOg78UCj4w3
sb7bODEpDcCramvxcP+V+u9rs9o3YLOjW3PtqhqzGFf3RR321tujN8Z1CUZH+JwaU9PwM447lA40
nu9dEIm96BvcavxAE34EHEpkBAQGdalLvOu6PFmEt49zjbb/8rU898rd1HIyTkue1yrHNxMl1j20
8qAxNz9oOIu4C8g1BF+utspQN0MmLw1Zrh963rs5XtblZlqOwhZlYyDiw9Ca1TZh1jkhaoG0w+Q7
NHccyo+2aXHAd/JKeEAQceu/ql6evIZbQjfWVsM9ffysY/5+0EIOnj/0PMPnjRX3a10IHvK560q6
1y4jMGM06NE9XAyqmdPoXYYG2hnMJEr7Zjo4e3UwnJOzPbuUlMo4QPLt5/+j6cyWFMW2MPxERIio
6C0zCOI83RiSzooiioBP39+yoqPO6e6qyjQVNnuv9a9/iHEUt6jNzzFb/r7YXcYZ9UReUzm8wH39
68uj+MX/g30vaIWX9TvSZlQN9BuXQVP36k1wurtg3LpkzvKQt0Eo27aKsXgWccCzMIUmP2sl7Hig
AGdkwBiv0eqc6MJZ0IjbToFGbUlyItwgS12dZny6SZl8cD5TjNssjXcvIuS9EgQUjRWCrrf1nB/H
1fSLzKg5vrvNO5WTujpbrQXvcXDMDNaPaGttiDsXDFJLo3nkCKHTjvisk0fD+r6MYLvKt1+zuTwx
AlYYAOCHMBi0nMsRzk4Bkwd3SDoRsA3yJi26i9zgr7oPY9Aut9m2wST/Gj4KfEu7G4oOlomj5Fdj
IwxwQAtcmrgt7EUvf1buUovK9Iyf83mBQv/tbCJohCM+//p4DVrrY+48oeU5T8DKC8+QWzysL9YP
qq3CKjGeCGQfcCoQLEAyMDxOk5SjVA/eXfvSdEY4YfIRRe5/qdBsbMY7bIovZgOQQI5RrjcX0ADU
AsTaw+RzKNP5g8nZKZM7M0RDYT4Ttb7sAh3FCprAS4RV7KUIfcY1i3PWBpmbTBqLK8Uc2+RBsbz+
DqoH9LJEeCQC2MMXW+rwduXtXGzUGfp+VrAn7wt/A5mbHQPWA6pG410Bl7XgnFYUuE+8Cy5rfsgY
QZxcGqYFfV7mJ8+T+vdIGQ9V09H33LosOjrk84i2CxmMi5BXWCX9Z1/ZQcRMjRFAW2H0Hut32/xi
YLqhY+QWPumzv7V76A3nLw8fl9nJpxwEFyR284o6H6wH646nw+azYhErKX5ZFWh4MxbOnvYFCK5X
xFvRjwy/RtmSwEpmrCRS3YHjmVtP4w/eUWPxsnm/IClDGzxFtOnifpEdZIiTQ39da7V56pqccp+g
Y9B6rjbxfUvRyYl1aFqsVQUBvXlm9f2pXbT2b53+eVCLKl2bfudwy7p9aRQaiVf2D2K9ToXdGaQL
rPEv5r1ySvNMECpeXNS5X/BRwkQVEO37lKpVBdaCnF+SZYpMnZ9hHBdzSnI0WvRIZvqwdspudKFq
Ne9tTiCq+NHkHFfs+vIE4HfPpnONMWF1gF7Ea73LPYZnEh8mnQSj70tEYC7J7VcL+XZmNhdXCLvC
Ip5c9jf8RxWOUxhVEFSQw9xQIxj5x0TplviAW9eRWDE1INcY7+m6dbgPkSlA+OBrW25bMieFwfyx
4IzzDwTJD6T9u+fXaDJSNRo9iU4W4lQJoxhJefii3Qr7WkdoNocTLh+i+ubVJqge0fbiZLDtGdk0
4sf3SBIVkzlh5nfdy1RFIrFUNXNd28n3TZ3q827hTT1UNwvf8DuyAV3Aslpa19yYn1zvsocV1TCo
uHF7OfOFoqYtB3ERaQsKLeoJC5mYCq8b+VrbL9ClNqM5rQwFAXdh3vtg7mPBbppNnpR4B6z9mf/N
Gl3s4M9WjpyrfJuzi30JJLNAHssJNVfQ6k+8UzA5FbSkXk9hZ0WnBSWKoBgcgkKAPhbie/57+D52
NkdbvvoegHsoi7y+4oA9+724jdzo+3sMlFhHmmW/Kbmkt1TcwWv3BML5phYDT6FWoZwOoFASCfiC
VsCompD6hvAVnGktCgCGeG943qKJzMQ0wR8fXfr9kxh/H/e4kDRu8NZ+tLX9+W3xtCiDjgJfhEA5
CJd0AnLeD5vTcvUST6S6MOne/FPOjKXMItj+kvX1twqqyirfGBWfxjlpJhK0dSVk52ji/O6aHv44
tp3PB3iCBIDmkmPVtAY8bH/qgEqJkY2xah/O03ADqyxqM3O4TlMwyRcPIiAbrh9TAiHAnJ4MzenT
KRhRxhNSIPA/u6f9+dhtPaz7UAy/XTuDxmRVoKX7+400ie9aCRTd6kHztbeFL+7KtKkW+xwbnjw9
NM6cxTezYoSKM5bVRZFcQld88LgadmtZNYMVZ+w2x+gec5dd13x4arA4EmDTo9BS1tQXv699AAgK
8bhpXamRDmUR3L726rzCmeTBxfjOg22HpYFbvYj4PoyaqpCAgITHFWxhBpDrcqT0cxjv3eUKFAxv
nZvR+Ks47CkAQtpG6prUKnxa2r9AhiGTDseMrVKXDegnc2RTitFvdp2uUOwpjn+iwCWxt8unoYYN
e10eeFauA42HAr2f7Do6PD6gU5JADhk0riGNaNa1T8G36by7IXhCAVmbzcx8kHN9Xs62yqHRNJ5D
TUxMJnWS7zcQ3jxlqAxFTU04rWq3JYSMhxCI+Ow2Bw+vR4TzlD5RMhZGmwH9c+XOVsxoAZU4r4gB
ti8xfBmfCRPUBLBPtJKQftV2AEz1uNhuCn5vvTMbOto4njJyZEzJZC0/sVnQ2me620G6QcI77jk8
xFAlWhDQU7zMZAR8AX4wz/gImDhz/OWHDpl1UllRrRBV38QHCoMH4/21TyBZ8ExObukzVcOMppgO
RNTocQncnTbc5MhADpPtmRJRA9CiLAzeV6OVPOHum4DJbAnuFUbinRDfPmXUpJTohTaBKNSVx7P1
oQOzC5oBCpyy59qv4YwlIXUUbYsGv5LtSLyFCgMd333eHrlUu/Vfm9a6RxXTXJLVxjdT4kdy+LxJ
ljoFr7PztBo+3JgPABwffuAPoUiutEDrglZaj+n7M17xFGhNWrgH8oOuNSiGk6b3Gb3NwclrH8QZ
/ogfCfcU4fwBBkJtUZxSuPmH0/oRE8bAczs4QnKYswZpAB55pIBrGvo76bLju5jywF8Bh/gYq6cS
iS981rVwPPiMJ/fRpPViJwVYci8dXrWUsJb4ULIedrv+5hhrhT1H2Nmb7uqu80jacqUvTKdbIt6f
f3fLmsJCCLAsyKE8hyAZ5z5inwLip6zgDq3N3ccEgHxfe9Q1OyhRjUpgARHmTgC8r/T5RCpI3B3k
EXJK7WZj/D4iWK058JbtNPhgUGbSDlCpZ6PvTLvaQVNh6zkZ6eRQJJ3xxr4uqiFwV7v/cRpBOu9h
plGyKdJHVqvK3Qpu+Z5TtOhXmDAVbgzGGQ8qlI73hHntQ6bssjyLPecrqMTRLDnwsfAQciSaFqMs
DZpedHKE2b5hUZyDlB5quvHLDzf2A+tbXNqucCIfR5Q53UNxt9ePrxFdlpr1xW82RAEdHvHHbNqO
EC0fMDmF+t1+2MxiyPBEOUBxNs1RLTARs1oIe9qme/cW5TK8cZaOTgN2sq5xQgXgDFrgCk/LbcNR
EbMt+JqOkEsuK7iW05c7hXQlj6bRUVyFyGChXkEhIM+CklqHIV66MJjrEieTThlUMj/GfiM1fJUT
a/oWRPl5DBiqkSj61xh2QhxTiQwE/I0vllPOhNR3HjHDnt4n5Ht9jXRNaYDjh3H/wMct51kRrCF9
+tNnxKHuvEOwwI+FHQAlxd0uv8Siayd+X5yRlgtRuwsQtXwehNh8HazjeoDcgHcMCNaBXBg8gCa4
IZoVr5+Q9QW36uN+kGiLbHKb3EAQswnvglALYVd+FehjCIcnHLZXvwfIMCxtrXZ6Ro7vGdbZOA7c
UF8LLIWgcEx5VYzAIBABN63sZfUYDHaMdVtKpV7feRzNBI9kKhE+owWIZcQ+0iZAISP6hRkKnVhc
UlmfIudrzLgDkAW7bIdQBsxyxmrC3Yl3g2aTaQkv+/OlFuIHPNP9uOqPE1lfqsFXTkXXykf5LcWb
5YyZFu6hEaJ9/TGCwLXMLGatrVOyldWEqZIElGMq76ajjIyBDjJ5rQE36EOMrXGHMPXm35+daEHx
j2FSaD4wHkAvWabB5kAtebYxscEwxWt8cdZn6dQXOB/d0nR8p2Kae3My7n782jceZlkZLbmuQk/y
GEZHWSJcPmFqYn3T7xnc2DWzpNuEHW8sK/NmfVgdwLaf3RdNbQMHEPONrBIhgUgLtGnbyjE/ELeG
RnDe3k72qW1Tba1Pqwa7cw63qbtluPIaA1N+ePebynqMFQZBH3eD+czbjjWer8ufAiTZsAAi4UfC
1aWmpAEBvbjx5xTZZgZ3wniDAQHc8W4SWTdQL6znhYPswUgd6iiMUJqWakyiCluEBnDaNM9tc9/y
WytoRLHEkJT75PKXPNbC2ybHvTQZUWOsg3Mx5DmhyAUVXoOffXPBORjNmBwMflGqw3QJEqPbVeHw
JhQe349MsGVI/KDv7l+S8XHfy/vUivrGhJYNoCqe9gVpAAwROPq49XilQt6gvTObDA5EKsgf+88g
wdv06F2PBhfJKhV7rSxzHxg667k96owW8VX8NEPHYxf9BqKrIGlCkZkVI1xKVooRP4Mme4tNazN8
cGdc4dqv2cu2dA40IutpnK6FS9bg8f+pho9CyMXES0ExBFwtiu3Xg5VWgaVOmKfSquhYY/BZuNrw
eq10/8Ke9NpDbzSGTjM8H+3GBA7lDlkuVTj8RNhcuRUeh++5XYcXozfHx0B5mJvkfDM1aI/WwynP
YG9NWFMs6VHXaYTXIc51RjZnvB6FxnbCQdIT8JEWGDUhYk2a6dEg3ak34h+73uSFJ2fH7CRXK9h0
GWddl/T/gJEUrnf3Q7oXR/e14/7yl87ONWZgegQzMMGFkPK5dAbWdTnTqfhaDMK0Q00aBQUmpcNL
kiIqxR5ggDHoUVcXfpf6NsOQDavq4N6wP6NX3PIKdChmCxYlANRh910B1KNdU/z0yhlM/IY9+0aB
/jXPLwv79KO49KnwCDQ+OCBE7W9rsqS3+aB9XPZQSGsMeu8GHTIHfu0ch8dh909iyqBT1hRUeoqL
pD4S98gPQ8iIOfHyrnDJxHeP87akCrcW2WvMlkOaIMWManaW9ddhmFb7gff0Rt7bBSOmkbZxzrD+
0V2+hxTVJLiQCifXhohCUaOlTBCp6R8yJpR5HEDZ1zyN8RsD5YG9ggJAhCR6cFxt/h4+4JDoC6/Q
yVrCquNndAdIsfr18HixW2RJ8AZV2Eeqex5Sf7MuKYeuGTfiuJw0kIfsyTeTYZn4n1x5qBYa8wy0
v7ip4CdgXLG7aZqvjCLXVzzVb0/bO/Vuzl8BwAgN9uG8/VhLRw1j0ubPSInWUR5mIcPnQ3uCj2hn
OVDn27fZnk1yl5ZTKqMn4EhznSG9uvscVFgGoNwZ9UeTlKHqhUxgKs4+YzeH5mKrb0UX95I67ulM
KNqDBxNgowc7kSk88npzdme8qh9jxogMEx+roHdQQejPBgXgzNqVtVXoBplayWNB+0ztbvW8Gnys
OXr6g8vWHpAf9mDiTUifRMbgoUmr8NtaSKinXIGBhEsmRGuUaaDOreEtuZAu87GH5fDlhMo6rB9w
H6zV6YU2Ez4M0/QFy5pRrhJsicV9hIMVWmbuJhjq9kWX8fLaXZY+gwTSlUlUALMaZOMNVDmvpMys
2QnadgGrDCs2A+bKJzOZypNvD9xgFGQrEeIphOq0NCToCqmjJGxJQxxFKu4ajGjGCAuPmBuqYC7w
xCH5sYNMz6kxvdpjV7ksEQVDow7CUOSjZ2pghr4vvPuhwIn1r6ZbIeTSs1koKGJL0KaVbQc/ZO1w
zKzDLVCjt6nN3xCuneCzvi4DFbTJ+ozs2W1cQBOhydhp81Qjp5IPJWG1l5tV0+ShWNc65hduDd5Z
SWrlIp270eAEK3gIbGQaHxdd6opl0wObuzqC9IDZcJOoLWVMcVAv9i3y6E5SGJQNnmpyyVjTRsms
3bkGVFgjdveYQw92j18Blxy3BR759n1a22vojIT6Qe7bd3pm/TJq5BXG9WHXyPIe7sfPpx//1XEU
w6kHqAWuI82DeI6SeiEkJIB9Zz/ktMa5/axDFmZ/16a3rqf8nfEwnDeeppLjO3GrJ2XDb5VWE48s
9HDd3LnlVlMNcEphbmEXbBcIFrOSqr9P7yCGZB9gGCr8pY5LVs+rXFDlw8vbHTMbLA6Q1cUMYI5A
8LvMechqhtDBss2WYVAaf1r8uzq6bYqpD1BSKxAnv9pcoxHkKgxZwZXn9wZTObxvDLIdmNSUgttl
hNCt50UxDhd2O4yj+5Rrhz0Q7tG3Q4sGNrsJu7RhagjKdaeZYtTfDZ+X5IsniFEUxv2g5oYyWgUv
FKmqOUCznJKFVsxENsnhZBtbUUbWBo8qkYFasMptmGSIJ8ZjyuYxjrBWzth1Ty0P8f8KbSM0BqMg
tSR6WLjiuDqshs1dwdIkSojsPvrt0cQcwKEPxe+38qg+ECGnyHMELTra2E/ckE8wJk8qX/Mc+TS2
rYxQ4+U3qxotmLvAVF4/LTZHYRdjjmcgiEHZRp/DtynL8xi97iszWSmRwnHpPHkWrbPOFmE2B2mi
k45kIlBMMfP/7CiADX35mguamFOniYxr3YDoje1fTrUnBORyHCsGSD6lMh0O4uIphegDiBquGdsd
s/wpXyK1cG952UXgjNbISy0Pd7M5RfKtZV6GDUqMJBE5lNq/XsVxHNyUSDrChlXAQvPD8+zpjfBp
fFkRlBYc9zienFIHtsN6Tcsdxe2+xEZ9hkmKbPPcj8sZ1Wj/TcGnhbG+PH5F4nfHWeEDI8HRYxWZ
oZqTrSO7vk4oGcsn1A0lrnII+Jua5VabeL/2wfC71nbTJ9e99HadQQM1+SMghVXBoa4x6N7c5s0q
OZH4jg/c3y4PStkx4Dzcpho+NWBx027QLcZaTSkMEuU0TB3wx+13ZrsRmdtytHvAmP2okguto6TC
o+wJ8Tu+I6ODmC2ygOTKto/fMDb1Yl/YnhQnsx0Xdgv7tBPl+UEuRT6tBwlQC6YcfnybXDE0/gzj
JmHTg2JezNc3bulnx3XdQ2UW6zgDzp4BYAOr7TqSig3jK6u3QdKTAv8J2uPQbk03ZB+eMSAlYhdp
wOPjt+A73xB8aOKRXpRuYwgmxL7tPc1NAWH5GEEd5KiJU697t/WXt85Danm3TwCcF3ThzJwlAG3i
eaP2hO2i9gCw8EzwSF8Lmk1jwEDzsBp4kxG6UB08hsii3PrNT64GrmuyEj878hxBqJ/oHNu4qXxR
C12D58eKI5IU2nHXXT/xAJQwIXqvcyV7hKUvrmsa2w3RBIwnqGwdknzMFiuaBxv7EIhYVt6OuYZc
DEGgRUd4WrLTMPXvf5Ei/kIgEJwY742zxg0ICo3FhsQnPRt3PdKpvC60eaRq8wNbYIJGyiwRh9Rf
Q3jtWmuNtpPvIdKHAbP80h1+w45W7ZKEFfvbzuDM8rAtLTGbwQsfWxjuRxYnBTYCqlFHCa8XOkns
Q573HcyQo3mTpcAvy1qymCw8DFA+WrJ+Yg2bPMlla/enoqSi90rGqXQSPG/ct0ACslHP9cwh7ZtL
9I8osfb3hahLmVHxybjOyEV4ZxhqAC+IbIH1daWrQgIyke/iG3p8F4xU+laG2LgWOPEm4MmW7B6a
P35u0t0m8loiCsTwDU2Lmsga+11r7J3LCGdQAIUnDCLQE7kpzxpshC0GGaozpZXma9EEOFFhWpGF
bCXDAkrUfShazT1SANEJiKzrg3WEXS+VCAbm8Nb3o0aAMH5ZORGr4sVFj+UyM4bF2Ygh3OlPXIOq
EKYSwL7ogHmka8YM68s0Z1fHlkXOHlrQ9ZozhT2GJpkiBVTJbgYRuRoxOA7TjtpEMx3jL4nRHU60
9FdIcdbRbRqx6/DS9GQMlVDuiN74NpT/1vn/MkW4LfFcywj3CKIuMB6XYLV1jC3Vl6uuDKQsGvui
+kR2N5ZzSOCBF901V5SzDSleNBy772AMkiMiSblNrFnPn5LVwMAeo4najuLCFQdR1tXj8M804Pdj
uSr49xqclNCsXIHLepPicA83N+vNzI8TomviOASl7Atz+mw85lymv9NQdc5QuP4ZYtSmtcTM1CK5
DIaX5IrpkxNWd9B/bj6vIr6OGsPOylGYNk4+zhGJjTPfUQfMtQmcsCgLRezOVY54i9Tc7M/d9ckv
IDwb6uQSPk+m4lXx+cAISTNqBsuEi0FWxDcS6T0gAE2rfPa+fPqu1d0BQ+fJL+edUQpS1XMk5mha
wvUIpBjW+o9A1DFIXowYztoY1hxb4GfxVLyW4m0+9o3go6TXYM3ecduRojQP0YdgQHay8uSdnOJq
8Zw915+pAgi2eu90CIQZyIne5yF4E3ymeq8IFQma5SfLtRF9fU6zfgOhlgiwyKpNNqsLmzba16pf
wmhL2GsW6Sgd5ewqnK5owGSVYDr5R/ZmQngMMYeTZzSFijUmLm24XmNDiVePwed6mtEV94H5kmdl
jBEiHD9pfhgk1IOe0RczxK8T//hewB6nuAzYX/EjBtpAwn1jPPVy2oOM5qtNtS15imr/hek4QR99
EmmhmI6fsykyLBxk9oJ/aEcj8+Si0s/Duycb5xzcabwIA2EgjBascHvjDaUOMiAq78ZEeLrq4Rug
ygQf8zCiDlOCs3h4VfeSPGnSD8qo0QcvoX8cf7lw4DeYhdOUgUiQqdMYlGZGAFsHZZ9qbVZpcOyr
yTd5zHogtmwfun1K6l2elEhw2oyis8N39B1XwQvFE7qoOGfGiDESVpc4eSRNJlcgmsWqZsYdMk5b
yH54e05gevcGTXYTkOAZ/G5CVC1t9AlO26PPbzp+ozRee97gEwN6GkH0Ufgwmbju4wNem+Xf+2Y1
NSuDN7DTMG2DiJqk+6ZuNxQfIwH7C0NvxaVCU3R5+OfaPa6x1n6gB8ag5K+z1Hk8UFBBKF1dl5Ak
vtvWHybd+qjHm0C2zAY2Y+Q07gVv/iYNjxBUD8fpK/wcPkzPlrd5Bjn1OnwfjgCCwXnK1M7u7Cpy
YWFZFKR58ogwPKto3Cs7bLs2o7/MMJ++AqhRYTlf2S18ykm+EKWouCKV6Er/Qkb4t2Q4DBs4/g8G
HQeqtdk0mItVRMPf1p/9c5Ja3QUDRbLKzRdxZZS424yoUfIEYbjjfNVw6Gah0NPxwkJnS+EvqcVp
5sVLnoG9MIFPdhZNqJklL+4E23j2GtJtidUUFDamnF22qRo/35I4KXbLAQN33OLAbjl9IIOyILHE
xaZPCND48LTM3JdaSgP2lp2CHV/yKuU8JqgMhpzd4kSO2es/VtcVpgMk5Dd2e6W9tigzU48Dh1qW
Mw34Cno15xclgsrJ+nSZI1BFpPxJgo+wvG4itjznAacOfs9PW43fjrjMigmGZOa+8foEWkCNiBc6
p4vYImQ0cw3zNKRkJD2qmIuX34Z3goGqtsw4foBvcFuFB++KZTQKB0/pi8Np26gDqWWXIHSclsCD
VJHkq11BvcVxSD4Dhw/TRVgAAofMb+QXiMvGC+KDfGBpkEiVQQQai5c7KDySQrkm/8oV9g/w+Jzc
X/6L74AMAUPvnxuyjK15n3xTOcAHU0542nkqHzlibR/D64hj799BB9BLdwHth8Mm/hX+5IQCAZvX
QTqQlxePPjlsYQxicygBo1I61nJLRpV1HlymksoobAXIbpy+4pcmXw+92fwZzVBcY5FizsVa5Oss
I6/fs3Z9uZcRO+cyglVe05iOLLxzYOJI8rn4mNKPiH9NH+dqAQiBuDxzQlZIYRCLfrR6ICkwtn/E
c0BEYLkD3KxHAsaGu8mSe8kdBMYucPCFbQifAKpPn5kYU2r+vr/zJqRTYk03MQ8j7O0m3iRgLEhw
DVVt5jIoo2W1SuAcyzO3JjHp3oSpnXkAYSokNNkp+Dn/XFP7hbn7Dk8uffMr2HVgoYjT8IM/bvMx
zos5n6xgqtaH+iHGKwzjGK6JyzCWejd391ikSWnovjbkd3CeFNxZccTFONylOxON14FLJNfgFEk+
QYlzFlErNScFry/eCgfQSy5IzmVARmi0vJxIjd4cfAyukfgIgQp64mezw0jlgs0rX6z4uG8xWDJa
I7E/Lwyx/oPB7DVdWEWV05QQLtRiX4v6dI3XDnSmS7g7jDTDeY3/Paog9yF/8/MM0fsxVbS+lDq6
SUUGZjUX1o4snF/kGPlysohbkj2HFzA3QQoLP6Z34OdBLJWs0HV0AdyOIChSQ48N10XqwvBuKo4r
cCKHqMyZOjE0sXo4T75Y2uLQwQZCoREvLav/SEaZiSMS1FCcDwGsln1vMhtgKsig+TDJTfa9yl4F
JmNVY2KvwuHbCA0bzz/ZDOQ2UeCLjReuRmPadeq/KJomEa0y7yvGBmz6MjbzhL2FGkW6GQpjLELK
PWYbzICk0hsOsU/dS7P9ZVIh/mrBPQBk9GFmFdaTzXK1XakQE59hZVc23AcoG6suGLUdugx3ZNJE
t5O6+78FWN/G40WkuHzyN/ubAWPkyD4fjv1xGDJ89hFfBHY4RCqIW2Drd4USSv3Bz3/n6InJevz5
VceR5lPavZ3qjwa7GRQ8uOypuyVctYi1tPNA8DNzEpjebo6y6Hfz6nn6q45lq/gsH3MZpincsjiR
HVb2FVT1AXAV7+4hYyaE7+LHMWXg2U+kXE6ZyoqJiASiUITRGnA8k/w7YYxXIpf/MNNBgy71MUW1
xp5NA8a2KNN9mWPzyPV7KyYADpsDvs8nAzvKEfN2KCEQicRcmff++7uiX4KwQliXecHdvCF10bFL
v0A+ES+u+XzpeeAdEokDPVDBbVLc1CWhUp4ITPOhE2tIHGGbiBUlDuTTKbXMQhp0CYGGWE4PTp0m
1iWKeU+Oe0jlqdtZ8QH6Gx9IN2VWJfJjVQbWEvIqnSObtYwyYyRV/JmCkjqTaoYZs1fx6YWWQSvo
4vYZVIZcGIUdcjZmyrehgJbIRCY2AQaJONbyCvT0kpz89f7NVmUodqbJoyfh4srfnGjbaJUlK0xO
Qzorp+LtSQyNhNaJ25rYksh/iXFX1xo2fEi6CxlXI/xfda3jrIuBB16Q3EyZoon3R4fWvGmrVjF4
73gCfGNrM1Tb4AUgxSLSMCoy8TYVuwsK1jUxW/JH//wd2nY3REjKKHs8hW5pGHbghvRyfG8Pt8gW
vVTunXGM+yI+J9aiOeSfxOT10LQr8l2OkziO4cKKst2/4Z6F/kGV1bN/UnjsJ4+4GYDjUQX/H2d3
/fftK8XWsZDpgVRfaMBB4uQXbQVzfD7kzyWCAFE+KkBhzxzrg3OkpbQsYJJYCmCNwBfp43N0nJ0c
7Jf70l4fMfgTrh08df4PR2gdt0yHSNk/m9SghQCUYrEMWcptSVVJZBKuy/mCpTHojXt0zWJgR/ZW
Iu5CY7HNORtTjuaUA1MSepypXCPb5SedcVX/JahLVtDRHksj8PWkdZJm/TJJZ6xQVoM4WpzE46cv
Dj2siIglVaINklhAtlCVrZv+nQaW55M+Xgbd3EeIFIjQJFW2HbbslF9fn8QGNkHCkelWpRQCEUmo
SJbgzBcKm/avGuM8l6GA/JKqRkqxF68mtsGyX4HpME20M3ACBEV2GzMNOQEQb1BzVI4Yp/44O1jp
EVwh1l7UTTRESy1ujj49DpcNzdNSTs85D68UFxRNPwPZPijMvzID/hav06QAqpzjoKAfkZIl6u8s
yisSUJesGQ4ZKT24or475ACxH2v6SzzjxrjVXyziGyQ8umFjIyeUgqkg2eL9IBWXOJadzEjyTCuC
CDpUNzzMcFkgPuMHJzTIQu6Y4LFgXFwlMsoKc7kmAW0KHtSy3NB1x1AvuvP3UFYMLHSHonBJ6TiS
qmgZO5xeQGYCIWAZhUEUW4Q9njrgFtS6cugAs3RAg04sFQGy5JTZ46goPpuLIetIdoXr+jS5soxu
zvj394CE4lEpd1pMTn478Zo6nP0VoMJ8uVpfbLPFDFNaTjZ7vKx5ulkRvFzAfrESGym+m11EkjvZ
R6ivWYJ7sR6RTUE2G7FZokNjC2KHX4vhlBzJYgietNjtOLZlX5/+I0fITiZeTOL59S8XQ2zCZIkB
2klRKgST3Kqxf5fbjSsyq7Ahs3CKDLkjU+4VpbH4pPBDBJfikghWfZf3LRiW+MmhsOYzSuEtvtA0
4vwdPRf/5zvFB5R5BaAAOEwxlqJamBeEIFCFsSE5KpdBUEgBA3vkKawlXeE2LWwkbaWd82NIneC+
cfPFRX5jdsYPm5L2IYbwUGwkz5sbJhMK/CWlCG0EQDIgk4JqyauuE1kI/nRMMc7Z0ONtJhLMO536
Nhyi0DDgyRAOBTooV0dWJc/tr47n3JU7gm+6xafhsRTkTESmY7FB5CaZPvlN3Kl/ududs1mzHRoA
CkjyUApsO6nVZr7NeJnRgTpVlsC5l2EVyhOfF0Z7Ayrb2d6Htf1FQxO2Rp3RbdoGhvevc9b98aD5
9d17r2iCvuH7w+e6bdDE4WpSJdCAHi6EDXRYDEyCz+IY6uuSqO/H/vLHKCAuByodOTFtVmf/Zg4G
hfkDG9M+dswcafmds4k4o7kyV3BpXTD31mA+A1X1mEWyc3eBBFbAxdBeUpgM8BQfzn1xIkz0e2j4
XSxKwfNRnV9MX2WMBjbbL8jawsFH51bbuvfcn2JHx2PmzbaOBwKoVcM549mXORlfVVn1YRPVqfuc
9/pTdlqSnRrGVLFvi5xphDnm0NjBPotTHWDqEcHgAgppWSsZK9ZDBu2KWQEyqRz72eroXdD4Mged
pGtUa/yRYgFBnTvmW1AOVSet+q7Fn9w8kvYSXeYMetXU6gVtoaTc0dPiZwwS/3HR+aNDxyTiZRnN
t0mKGpQbfQb53jg3cVIJL19zQ8vVtFR70NufIXdivf11kUw0KZcmNwDlPeRKWKo9HHjis8Wk+9JH
Y/IK//RZdsf+JHz62Sh1oKxmsFq/bbMkrkIpWTnT95VQlEcfxe/6OuksCoxIsq1+eOsmI1iztXzb
2FeRAja8szT9G4m7krh4HK4Kn4EdXgnpx4XYiGlUz0f5D9XAvG032fS5vKohev3hqoQVGmcwzxha
tuyPblVkDMSwMt4mXiJwZszb7L1vwxJmDJj6ac/la9r4RSjDbA7LEzX7BfLJO0CsxAtjl/G973Wy
s3qD2xwL5LOhbOwOE6aMSBxLDYpn9P6KIceVIqB5UL9+8zvsQGZHnHU+IfFWV8+ahfSFQMg9V93u
XbwInuEmG32wjbpNNvmyuED0RYA7aN/7z0uo0kRr5rVwSzQLTHUv4QmU6A74Ez84zd5YdXbN02NQ
MX4ybtiS3Ffliy1HnXYhDrTbfSLUVHr5Gx4ffP87N8JWXDsk47qqWwFOLavgTV564VTBDYprL+rE
veht4wiCkZq4f75tai/+CZEEXonYQudQSzpxN5YgR8ZrhDl+4cgFKUrh7NAetUebiSTvqm5eA0nJ
DzrjXKZEL4tGonTE8YzZp9mE+BtroyooMQaTVyTYj/WqR98AIMsvl2c/Zw3AzIs08stO21DXb1ZH
nTdfQQO+STtPFAWRB9bWim5mNWL/1Hwy56FasW7pobDOoCpxU3G+Fw968xzmPO/xfLWO5eSysVN2
yHN4y5Pea9vYrHP2WriTTBYecNj5xUyXUOdWPbw0Rvem9x2kbHeq09x4pZA1YWzWRG2ppjD1iFx8
ouQj/VC6kg753XibDCAXaFBPRRg4uW+xijlgmwa+6D7/Hh2PEbRWQlt6O4+3e+ktXs/lXwYTRg1R
DXa0v9t9eITvVhW77nF+0xqEGt9zI+1FNxwuTrOMTczXuM+qheNL++tvJtyG973/Wn6LGa+/aVCM
5n3/ONs4HRyryAQ4htgbUq2CtJPK8PL00trEHRiaB7F2aI50NFuX7aNaFDm6VvfGg6BbaWOoP3ad
1pi1WKX2uzdpsXui5mro/id3esiwxY4uewy6PQMl4POvk40uIAe3w+LrVu1+81LBXZBEgg8pN3+a
K+4z6BmMBQTqdQVpftQ82nqU2ygarvIomYPZAQt+Gip6atvexK8Qo/D8ZJ5Jf3xZPKuFCe1DnOaG
QiBAxxMCMCCQus5zbGK5TEBFF3/5kdJrPRWrMgqvMyf/F5MF/P3Wzfgmjl5u8cdFxRDOE/Ous7l4
gYJiXvCEyDPYgmVKvjSL0cGCYoNJBY8ET00H1pkyE3cWLSrQPeJzZeuzY/gEikCRC8UdicnZVGsf
lRd7+dmiVufwRaNwDBey9pbuntXG/8rhEHbj9DtSfwG/C1IDYFNGf3Dk27AGO1PfpR0SP7vsEA4b
Ewno0wa3pLtD7CiQNHV6/7X3v8DONBA8XF7z4VQJRpN4vDxblkbdxqEA3d/CWgecuzcQT8cu5yMD
aLdJ+bA6zn5OozaqFcxAZ02gh9L4Yp1XoHx1W5nBABkvCiwcGZUv+D251zfz3e73nn0CtdlPuXNI
dRQ388jIrmMdI1cbps+Hj8E0zMyTv6ExTMNN3DV0eO/tgH+7b2gzdXzpmuVSBYRep0tykL3LHDUR
ocKopfmlmvRFksCSYrC2qAJxk8NRx5XtSJwuN8Kk8LsTmNIhCh1mEmzLQD9dt8V/cbd5CHQEay+i
EluOajdp5Qlz8CD5Obn5hsHHLFoPXthG9EbnaYaCc6uxxYlq80GSYnOizFpWa9KaZAdlBsj+/Ktj
jWMXSemg9x9JZ9W0uLoF4V9EFS63cSfB4YYCPtxdfv08nak5++w9hiRvlvTq7jVbMwDDQGCsPhDl
6wWewjV7u7f2p2Dhe5vBDQ8e3WK8DbchSyhxf5qVT7ZD6b+Hq8xQHwTobR9a/qNmv5m3TRBUHe/w
B9g/RmvPkYW82rBEryJNcTmuJjSsb9NDEnCyXtior+/8i8M6pecy372jc3bKuHI927fsF69HzfAU
/PqXDN7TsgxpK6uH9+5tUls+u6XlJ+6fHf25evhw0XUaMwAj90VB5u/RRD2dansb4ahYwq2Sfeyj
ancdFf3CTN6eHXfYJDFj6GVtU7lu7Htf5+vUgjNLUJvOx206b/+cPjqF4Nm73SFH6qflaPaNNmE5
evpl1DNYvPc2Yd072EfnAU2ywNJFpxq+PioxbElXmqBnRYzHH+bhY99+WSMt4/4csjWzxv5WuP0g
3Jeth777wYBhPIZaGE3X6JUBNyVKQgXa2hkHtqJB5KnhfZahUKexU5O4ol7CVXOGvCE4TG7xLisO
b33cFNgP6x6yffvY3UyKsirQKoxbjJyk/Q3L4RF66L57W26R/gHoePC9SMpYn5moF+SjQmro1ZaI
csreGgOsYdnjN7NyiBUTAgaNOo5OhQlKn2/lzT52EnhvIxMo1fX6fWDEDMQV/jb6lIN3HDcku/0w
uOE5u6ObLDpTpKf6hgKscV0BqEuLYHUNtGIF08DNSf6cF0MCl3xLs0ZA+qUZdVvW8gGhWD72986e
wCJWg4XIbPqwqszjCLdYpfMUS+cGuY9rinIMiNo0o6ELEgL8kby8zhIQ5ssm2c3sMKAK+BqY2A1f
lAsfbDzhHzMVYnV8yURzcujAlLO9GSZC1iVoOsfxs/ezpUzjtGlNPJ+SeZTsZcYJQ6O3BaSpwPvf
e1x+qTe75BKZ1z4WQPk1qBp4Tv5cPoTLoAkjtFyg2jSG1CAEY/eBVck4SPasgoia3WEUTM279+Qi
mzPDHqdARFo/1TIBQ5IHnxZGFlRpShhSKG9GKfSw6WcIDITyqMn0a2qwBn6IAYp0dqC9MyIJzEzI
qFADoUc6fZG8xK4lqSzc8Tjpc8P+W+EIneVOhX1SCl8yt6P/BFjzQPYEGRVMO7zYw4gHagyO+7OJ
si5SGA8lsgYSXwM0tpALw7DI4ZhdTKiFOt9sT38DSx5cAYt1to6BW7oX9xZvglP/sCykq53bTCqo
M7wW69uES7Lnzvy7BxKrXYcHF70dqwMRorNCcDhN3kD6d+B8PP29X/pJtbmn4ACjIPgRV38XNeNq
FtaMeowLHIzUQfZLeUbnwOOjgreerZNycB0I2MaLBb/3moER/jR5QgYTrJEJDb854QntVkOf3WeA
MDVZtsPG5CVTnJrPK2WotwFRM2yCwNkRwrgJ/3CbAi5P0+FUcgm6GSzDO3MLxN18GR7w4f+do7hD
QAN/D1tj8YSR5bFmzWcbECpcj99Y8wxvHWYb6J529EMn12ODi/EkmzadQnqDmEKs0LNNs4ID0af/
iqHrZrQ6PD1nTvEakuwrg4J7Mf80rmGVpnkPCycM74xp8g3f8zfvsMmO7TIWjNp9ejNPwSv5+lrM
V/dwdIBWA3P34Z5ZyXAz2SM+uyBiQ2q94h6xU29K6OKzxHRqLJRB2Xdym4zCSFtbJORb1IJt+jg8
hTAwOfXLQ20cxxPBVoy5uDR5V1uK2JvbDD8Jkk3n3EbPTohbw3dn1IVnypfeeHzhtEzpQqmriXo7
+94+OnBWFX3p8xibpc3OVidu0sBkBNfHY/teMLlGJyTNO6xSh7WqJd8PKNLzArOm1gUN+t+mj7EN
Eq2DW6OKSZ8e5jRs0u7vuxeGseMquWF+WMKv39i82779im8ZVP8nUDRy6b8K/PhD3Cq4hzc3j0J3
fgBrKhg3fFLXXIU3Tj4gJLBRcVJZ7fCY4y6U0prPnYAt42/FmS44r7E2MJTezLPwF8C24MjVmyba
GIM4jdMur5npz3iMb051csGBSp+4Dvrp7qrWev5681oldr9f7XDTb/zhRNNv2uxfjFs8SBtcnPqo
fWNtg0SiD5PBB70DteEYMx5cOzpFO35748Kc1kBYeQiLgb+s2WlcjEKvkrK/Eslq+JUxxdSGp55C
O0QI+kvL7FWsd6qdbHYybJKKm4l++LGYfQ40sUAZeH8Yq63DBVs7l2V/FqxwZlm316SYPkxmDACL
MMRh2/GAQwZQq86dxB+Aa8Gw3V5xP5xL/+vxM2y2wtLybNXQHSpGRXiDJarE5aNVX6x7w2NUXii8
VdyC+kNC/R3vyDGTLgL2w3y4eydgZYtWUjeNGjvT7Z3XdHiwGP/AqhyEA0UuFlIwIeHBzXerm1fG
GugRmCF0PgbgeIHhAEAjQBdFn6sYzS6EWgJvpO4v8TfHKooF9529+R5XkjrQ/81bDFlIxYyrs9w4
QtDhxea4PKi7pKqsbqnj1PqumRTCR14Op3xiAF2aXHm1fsEH7s9hUnAGoEeJt3rf/ly0nPn8KqiO
RQYB+CzDanBg553ALHDwd2IqPanBNKgHVUAe/kCh+/6itLvbXxDYMzjXj03CWphba8dwo3DlYAE4
hg+MwFsUqdph8fPnbaGY50DmzPtJPvrLsPAFzaJtOS+nDIGa6dFcdGCLg+RCz8HGfomJJkAJnUwl
VsXD9pol6Sq1Tc9jf4xnmdgrKT5mmdU1ORYMu3jo/ypj9PNwkL2wYnikgx0BVrHUAl2+28xQsRAI
QyZ/ZFvIItgr2NHbwcoFG3TSmoY7uspAtA67gbhTGq45DvuKM24r67HML4JuBeQ6vK4aw03fR/X7
MQC5GDlkENXhbdU6F2Bfl6nQXxmfePGx67D2T6GxqMRrf+o8HapNsAWWvsszAIJd21jI573Rf8Dw
IeQhN6H9cxmmNuH6AsN3tJhIJ0K7rMpoc9gQtgEXc6tMnLDBC3AOIJ0Uje6Mw0v6jhq0kFMVHQHB
7mImXc/kmJIrxoyjM8+mUWRUwiTcCwxaGFpcqqOKj9saPFY4GaKx4QzEzb5CjGcIzhheU2/i/egX
KJPjiouNI1UyJgI+HmHGkO1ZIHsLwS+Gqz0GDGY+TjPe+HS77K8RT8OKBeA/be0k1XefczgZ+F68
O23gAwkPjG9hdGZkVtDIMs1xfSk0N6bhGNga8D7EZWtMnYHXAdVIpwMLzpgzJP9YbefN+B0uoYs2
wrQDDOXHiBxYi8eKJqdfJHZsGFwj5secc9XFt4/JrJXzFbqnJdhd+iah5SCi6uEVxSMZq3u0Viuy
XMwk08Y4x9mR5OOCRXLrKmOVPXbNRxFm3ZouHdprkHrmU0zi7aJl50u7Dhj9rh0S6GrAxfzLVlTP
1Gs5m6FlwVuId30k7ZQFbWhYSQ1KLWmFWLpue2aAhTdV3HhmBnune+PQuqzLMF48XLQuhqyXjNQI
8JRw6NCoxTDy4DS8jXrnP92iaUMx/MFPFG5wYJ7NG3sPUx8eG6Cy8qfVt23c14whEYRBCnpBJJxI
gOPOosHeBgLTwoVOa2INzoQP55OWIPQN1CH+WK9zZZwi3isaVXfXPgbHCTNss5M+TNvtaZDCtLXf
9Gsdw6babua+BN6qyy6tjUMg1OmRrIzbhHdTVsgOs9PgilUUqkJ7iFohpaKGiezSHBMSPibHe8uj
KzijZNIZ13DPr3PPZ7CrSuZMLRoLoFZba6XS8Y9Kkw+iTSGKkLC7ddmYOpT4UWSUwXSJSdeyYSJs
X/LlGQNV5roGWrZFs15lx9UDqOSGnXqF5pyTF70wSqD7clvILGhWOrdBI8CMYjxTNkO6xeg927lk
MgLQ3uGjCFb+oirZW3QbnHrDCOzu42OY65G8dSATZDyBAU6v+vRncsvN7YLcapOlen0ZYWpe09NI
ZDKHyRFuTFxJWJi4t5HJdltI5xmgdHJAhbgVEzicniZdpBt+/HxF5bLZyJvy3seqcPrhthL9T73p
DfYJ3KsXC4m2yY+Fw1jJwMzSfLHqXu2WdyL83cxn0fxmGxwrYnAo7S+CCfsZ7TBthgvWdFlsjfU/
XBZsw9Y16KA6ExcscjCVY0yo9Si9J8Zg8al7YfS6Z7h1hM2ylL/OyWEfS2/LGO0a/+bIXVFgBB3X
Bs7obvaG2X9bHH4wD3fcJxaj3cto3KDV0fsaNjtx9xn7eXuaz5Xh0/2cTgqt0dCUEH94xnwvJpQa
XLJ8jtGj0ysNoQXA7UT4vCQW8joUmjezu7ZMSnFwulwfU4YBCH3wGSU8sdpuHARUDSkxk8saSPMO
iQRHZiPAbAQ4mUhODJaC7EQABzRk+slFgv5xYmTK6InKND76qcGElQET4z74pmimkDuhLp+0LzxH
RESYO/bwaPrAgto5kzvLP0JF/AXgtB0Nl0u+sVkne8pxf20DYKVjilzb5lKbMk6Nm7DF2o6m+yz4
UFHQZiVi9B29R5eB1mUtXIS9R+tkq8qC/KGzyvE1ZpBr2EmocJ631jgSmd/e2z86Qb/uXAJch/mq
dmqo0TVmWMuxgRtxHaiI6UFF+gvJWmFgYqt04WFRzaT7NB5irUZvX3eaDn9pvDHq85tpkkPKkCkN
KyMbtox5TINSxsvLHbo9xXubP/Cy2VHtONdZyYEDpzGlz7A/0t/8/w+oHW93SI4+5Mp9Svtdsjde
MusGXYEiFiJGmv/UZbVfwWU7aMtSBGSz38JmkaPWxF0dfn7gGFzcbtDfYRSWuPDYN2YbxoAPC12s
84lPeNck/Gc5R6iJ7bigbctWu7OMItahqs+nH9a/yk4hKzt8DRWNkdCbJ76t1wgVos33aRpfK9rN
MG1h5WSN+F6Mzn+fZOcBpeO8hWEMIeRE67uLMwwWh4209UeS6NzDxlj7x1tpXZ5XFPGyQ0nY56nW
iHgOrIyDBmluRUMH8CJrP5mHkan4Pyhd5D9iIgLx+d3T78hKlLbYO4eWt1Nawn0ED8laCrVH0sC8
BIcZxNEnDeJMdIpXuZHNziV1Iv1hn18W8m4rPR/XMKMtDuHgkd1UNeDPaVTbnDbX38Z1EWosbh5D
V5+il//qkFzyoAvzg1O67yt2oEpnkM7jL10HBfMi5YKJ0ksEwPGt1SuBUxyG6/7Wnn8HsixA1tDj
FQiUsFWabDzpQCcQnRsCsgcBxeR3IBFpq0cRegvlsutvrA788PauDXcMOwLG8RBvYQgpNxCLpkjz
WPoQtii562mLjVRNqyOKAAT7KdNk6u90uUPhZkJhCcyu7kGEDaFxo9RXAb5xjn0+Pnwg9ipAKDlw
kmCMO3NMA5JpoM0OkBwwDIpeUPIv/nNw7LwikVkrUDl9DCP9TXpkFbYoaQ0G0s2Vs/XWFOfi0Ch3
id0KifAO34zhDfqPMpPpr737Q17kXxP9rSoT+HZ7HzacLf/MfxtyyKEL+5f/7/GX4bT4JDuWaJBe
Jvk8nmm8S6fh845tP40A2Q5eHegKQ5mnOV6bZGDspOy0wICCG0v0s08Ua9okD1nHHA4l4X24D3f1
DClKkdwOhkLsBDUG9suWQfiUp/Q2qBvp3eHSNnPCUroni38gnw8XAOzs1HmiPh0HUBBZZWAs4LoT
V6sOdjMMMU5u17aHdWtIlOnjnyyAhG4SNhWYWgcbX2U90iVKCkrwKHdONui0xLbbOSfkB8RIly2J
ZilkocYJswlRIdYZlDyoGrgo4GFGXNVthDxkzDEEA7TusY0631KUrwE6DVQVIP/O6FP2+RVT+yOu
wn9uhrjGAwzqgES0CHN08IsB+TfpdZaX8OHhStmhqv+7eMUuoB9wuKdV8XtE7KpWTH4B235CO560
wj/FFXMhx9y8lEtPjvAW+rdq4E5n2WF798kYDw3aP0oXFCMBDxcPgDrONRcDHhN0OOb5BokpRmbF
J4Lks1ycwgIVGruU2RsOwNehlP3AyrTdhCmCbY4BMdUq86NKCeeZ2df9W/XLBBtKauwDbgDs8vSB
V2kmwZgVSJFstz2xsVhgFnAX0pSJ2DBKL3aK8WU7ciNDQGWHTMqmqoBdIg5dDh9aKiyqFih4UlC9
Iaznjy4DESZYPxz0pm2dA+K8tnvYYxeyKydXOZ15Mon2P/Ed8IR+g/g8acFr1YpPsI4d+GBI4bs6
AI5gTteliA/gN5MhPhbpBxaV8wV0f0NGZ96WiL4jvRhdIRYmxAWHqAJPB2IWps6TSZUxW6pFnUxG
GZJoCSsTFO7ZfxW4KGYsdNnGreSMnIRPUmijf4G226MsJoGLDvQxYH0YPnwyqIi8HVGrQ0PU6fxQ
wzUzvsM8vwRqlFjxGgHAmzYTQy0/HycIDm074oLhvM/hF5cuIEabtHWcFDogGme8nJ20YX46KrSZ
8fGsXgyX3WhLltlWAk5VhD6XQLWkBz7AHCQ0cuIpKCgQ8jFh0Rl/YNHOyMt2yuK8I/cJqx+Ihkud
rP0EWhib+owFojU+lrZSUU0TuAU75B2encyuziwZC2UeR2YQmOQhjNTYf2OADH7RSwSSFo+jxYJU
e2JPMcCB2/a5sc78ykY/kbm4TpOJZhxiV7Oo2JnAIPtCwYKe5ABkWUrpJFRgISO7ejsXdvIIjY00
qJMfhz5fxj6BuEZdRXxoszqWnCaQsmz1u4g/EEVzHuIR23XI95DUavx4B6P4aZ+iL5KwFxxp0k3b
V1eT3xFGv3YUyfEu0nNF4TWKOZFI2vIEVxI5N74OwFA8807NgmqkL/0w/l6EGNWvHk35w6JChpHN
BlRIfpDupbSAopuFIbUqHDlwDPWrZGnuLkMxLxDlnuCic17HcUjfDlgHEl9sXXOi8kS9wkVsQg+q
tenMCejAO2Rf0oKaCnqdtFO1ln7Hd2AOnwEdYxjZL4+iGTqi8iSM7jequ05+8duQLd/AffSQWmrK
E8NGbLWChZxQx5DQWLocFOonaumEq0LswkhGHRf7tTCWsIgSak6zkYVJEXI4bqRwdJpdWPZw/qEb
U4N73IP4Z/HHs4vrqeKGegPaB25TdMzE8/gE8B4lCxnFWeitVisEEGDuHgoxz1rpBQ4jrRS+od77
4k14iVCxEAeKUCI5QzakQ2oddAtQuVE9ikY3YUEv1UOngFNNPLLA8Q/8CAfh19z1OAr8NoRhnAcg
F/NfKPbIG6bqLJAXsaezP90NySRL7N2FCxrNKRc6D6L42oW5zLSWEdaRBVjIjnkjP5YdWzi1zxyH
nXtGj43FmNiY6sNQZvJB9GRXEjoBCIHiqNWQCTPyp3NZLq5WysYuve4iirY9ugJyQ0cPixJHXuDg
ku0tO21S1yRX74Tw1D18XFWlIXXM+OhcBmvwtNfJl4ulAUWLq85Xe1gDfBWzv78C5TMKD+YFnEtM
CdDTwmlkHSsk6XX/RnTstcsme1V5YghVvZRnQblC6E1PRQTNTbyU40XHcO2xuiQ8MSg/7sBCmcT0
mcWt5G8PxEZ3VlnB+cvhkeyPQQkXNW73PtBz51okRkDAGAnhw6hmcT8RMmjhKclQK/MWnLcOh1ZH
GzZaCqqLcCCyIbHCYi2hkbCsrvq6EBNMUqA2DsMxit+h5j5cEpYTexy9+ZyS/2oegza15R4NlIOL
v2igCvSKRNCmqQb5sp2mRbxaJ2L5K/NrKfrFuWZiXxL7spyawdiFJ5DFZV5leGjDOafKZSEeSKOW
j0kMgG6JsgsRLuzLUdmey06rx0OLnnib/Tx2msDF1SIseTae/ZZbyDDHcehS2XLhyPmTLThsMRwf
/aLDA4hFrvWhjegDSn/sQ0IR97MTcCfNYKD4AxfSV7G+nOwuDhRUBBh63LS84GeEYnRNxsdTI1qk
04gWF9zpZnQHLR4sbB5stB6sTqjjfw36aIWxgAKpVKQL6E/pnnnV8SvgQRJ/9+NY8aRHpHDFuVqQ
GfwenWmSBxA4g0JdiZOqmSqYxdascziAh3x3WbXOTSUjGaQuYYxSs9BEOD04VeAw+bgxISXagRHx
MFCa4sCSjm1OLlKl5OzPaEtWq26QjHk6eFCGuJgktnJT2jF6QN0I0Um4elzab7sZ0JHz0EI0pTsg
QTR4GvmU/Cq/qEymnkKsi08GGrmosFfxk1Vh7Gsqq02Q3AjyMIeRDz6k5PmZuw4z0Kg6+skM/21B
98GXBSBpDGmKwupF/fjFbvHL4JuljS8KylbMUwJmy0V4OcxWFBYZ98V0jh3aIuAAF4h1N6ChHtsJ
bGm+TTsmFaK3AfzkqmCJxpF4Om4Kux8obsnMG+clSh+mO7gfNsDFTvGX0f3qwnjjkn3636bx658m
l+zafsRjlysEqGfVQvwwSgZQo7RDeKZ3ob0iT+Sp1uNR8eRwO1fvxK1iNH1HoTNWlueK4ttq1Wyw
b6wKufraNioNBasUE9UXQmPgUkMdZ1+tcQgBtE0tu3xxOWQ6C/Oc0ckCznayHUm/w/T7FN6gM6lS
BkyCpyHuEJRZRiVLpt2Xzs7DxBYmnv7EReCkT1ZVpuN0700MFKNGn01UfDQK5X0PeMhcYGF98Yur
FqG77N61u3sTac84krcDM+iMJhYkGzkKSi3Yw/DVgbIV6Adrq0FSzsFyDYTPYLuklBgVHDIaadlq
JLzJ/Is+SkkoHjT4C5kSqIWlsCVgTa4zgxv5+m0W3SKzND1C8BWYblkqRmCT8QtN3GZIbShyrB9D
gRea9LuN5J6//ER2/6FovbFCkXzRa4oUNf07kpDZFx3uwZZQ9COgHr0s6oECQQ+CCZ4oI7jPbWdi
kdJ5dPWi9UlxIhETFY6qCdHoKX5ppO6c/zKS5SZc/hIlziTGdtnBkIad4HLsw7eEXFvyVRUgjNL8
p2yjNw3qaE4ZzpG4tENY5cGUApoDQ6ynuhL5m7wqReUDfWCN/I81Z5vV6Tiq239kwtwyfc+2LAAk
3YiHc8cyRIr8twjksKsY7XxoY0ni4cMakRxU8zBLdKSl47uMRmQITGlZJg6JhF7XCpm54lYymoyI
WhjJ9c54HpCGcSxgKiEh5Jm5RMmbI2WTujxHpWi/h8WYANKyHwZjH4Pu6b8SVMtezBYLEZcPDe+Y
47BciQWSxnDWn9l61hdpnYBYBkVL2Emv/MHjq3gxbIAiMiXoj0EYExomxkxUwyyerbjqlrRdqOwl
dgGLs+GFYE3lH6UsV0Z8Q8wmlhB4Plnxb9Fikbbqih61HStNu58huyQNFbnnmA+kKRT7l6jaiQYQ
XR5hE2R4YyGk5yvDiaeorhFmVBwSjm9Dkjutz9Xk0nFSvvYI8ME94mEpa7+LTS++du/OUlQjxgnB
0/hx1/gvsyVRJP/FCvnz4BDbnmmBvw1CNCdBkXKcSieAn1N0sYsInwGO456u72TAqSmCZtz8z9R4
1zlwAisZN/iUq1gIbDg99O6bHHtRDKR0bY8Qip6HBxOVWlyHwiG1KoOm+MFSAEDg6w0HT7z6HtSw
uOkGjJS+3WqEiXY5Kkf4Sial2Q7MSz0ss4KQSpDTm1fdByY9Kjw4pEdC3Bxoiejfq3NBr26PQ6Xp
PNUSTvggzrQBi6eT5mmNk60a+Wni3Mqrsd62akoX7A9rcUqg7s21ahTZS4EXb3DNcQZAnavrKEFw
yaljNy4rHx3DGnV6r8dGUyYX7MBGDpc/8zdHVaaqjVPqtAGgGrYr422V473thI6S8k+u2Z+8a6Yg
IpXpESaGIT6WuBsD9JrT9kGf/1c0rU6nV6Pi2VkdvREDG/6CDgcv++gqRrM8gzxNi6g+kzJr2eNw
TF1gp/URtAmwBb+djrvQyIbZdL7KG/Zn9+5cmaxrEyNzbMTZSJ8C3Dv2sGleRLO8gWAEfDCMEmzt
C1zsksvqCd5k2gUOYnvjYR3d7dE0O87KAX766NArRjH5X9rzeOPhyBwkvgq3QUY6NK5RtFwiJ5X+
Dp/NvNORcJDMSHs6dJc8BXwTP02hSHOV2Mda+hlFGNmQWIMhbG4RxNSoacbTNA7UWEUgbhG8ygDN
Inhtwk98tKpzUNW3saHCEccKVOvti/FVpgSbdY/dC5UJQAipyX5bBjWpHn6VkSBPYEuvEOouUJ3Q
l/gWIteg6nggh8DRQ0gAuiYKTfl9PcKGYiewI42HJESqQbV/++E1wVWxnLSQmNB4s/2mZBTb2kIM
9wQMrQkWXYSZc8h5Fn02IJL5QOxABt4WtFTI3ENNF+XJSO7UymAkxHf8PBf/GXeKGerfsFMC/wC4
IqF7h7Dchc36hRBcctnl1X6Ong5+DUf7ar2h24tV/HbQGdx5HGCbittW6Gv7K8Ris/zH6mM4rner
wfoUQqSuHpsu3Tdn5ec2cg6G5L3X3jeCUulhRleyX3B9+iIFauraBEy0bmalj2Um+9sSbhGKCIjN
FDliNgoCSdmXiTMGbjqSUdZoQU1sK9hnwy1/QLxuuC18Iq49XRxYZwyUIEK65zbj0DUIExshzGOf
saG5iOykGBXhDH7B8PGA+KAOwHNihfU0+AXWd/Smb//pcyGngFzScN6A/psLar6m9McJZFbKdmzG
qfdUrT/YqMZDUaH0h+Z/40GSCg81XlYONKCbMkeTlOoCfSB4z25+RUXorQf2y0zonZQBh49b81w3
7rPD36XXGoFFKfk1B/O72Rhe2Vp1JX60eK0nYMA3KGpgV8+OPFfk3AZ/mPDh1IYaS02pEvLMsbEE
xTap1FWfqYdRJ6V4C6OwaNaA09W8Uv5yx+6RWqvhkqgmDS/XiZVDsUiSzGE1SipiYsi4Os86/YJd
B3iX1rZdQelmCvzGcwHhGI9DxtPLj5fXRLJSIMTszeeDt8pDngYdLzguxp3IyidLa8icYRmlEN5g
1gXa71tdG/xP5ZNk+Zvo4bzQS1YxRwOsYZEIJzh8sRi5Gdz8HSuSS5hc4AXLtcItiqkwEL9v4CNN
FYRBxTEB7a047E+GWrA8sny5FAlpv9vgDlD+8m195fDEcRGLTj6AABgYeph3Pgf1YlienD21MdWk
gBTol5L3+FRvOqHNi0DPBDX4clvqLv4VkGrKN6qJ/aBKYTmoZ4WuYqNWS734Cg/qsVtURRGniF+J
LuktlZuVLtkPj0UQozoXSkMJLPThibwgz7wdRdC744Na3NVZ6Z3yoksWFcr2TQo/DkIsiwp1OaRP
dKacPPeL/n1+Gcv0Tlib0lI1KCx2aYnB+BaKz9pr8umPnSJ87oR5cnNVcXCxfs+uydqbM2L9WTdM
gig3GZ9ReHGG7F5t+HTf7jvGTifE9WpyN58d7GYQxUvZ+IbSfqEbq5stZ36faGp8wBqLiXEb0S+r
3H+4EhZmlxC0iszfRh4U1VC4oiJWcOLEtCjvh+j74WsfMDQEfnBpwmo2fZgg+ttAY0StHrsMhqiv
7LOPZbuFP6Rz5mdfC/cWexdOw4N9TR8Y3r4Z5MH5J1jOXoD9H7PZheuyJaSWePGS25rQaRSdMi2d
4gI8inRtPiPkOJjA3H0gBxqcjfnya9EJ5J3DzYfcDIXmlCEU0JD83KknZYgWvFeh4Ij8X+FDv6A6
vAKFStoVnjW4zx6IyJHO5BBdsUMSO+cUVd3KYjt7mz/akTuLyq52sz9g+Z99oZ1Q01gznlATfPyY
ATF4dOzn6kXjQe1MM1Knii505R74htfFTpB3Dp5vvZdMSevmJV1zlPn4L/8923oli0vOMZK1ucZM
e6/Ir1YAHB3wm5sZwFgVFVCUk5b1xpOjmjzzSmgQ4vTR8m4kbZBU87MQ2PallUIagCyUI1+j5a/g
oV/vy50D41sf8hYd1JPnueIDhB7cdVsmIlR6TQiUY+z4y2sWr1gYHoR0smFY5wXw4qQleP3vQPI+
gCIR1feRNl8HfdK7wk5pjqmFQJpg28CWTDVifXvPIQRXYBEfwi3sFPavQhN+7VSb0UXTr7FykGm6
GkFZxhTaCJFthRFKYhViLBCg/dJcWoO4Or2UtsKVylxHSHAaBzGcMP83L5eohV/YZzwI9bRJMEsv
DVgsnth3TM5NFkv8TAWJ9Cav6D57MBJsUDPenmahS/RQSNewUMVyyXkARuAUUkOJdwCpemABd07I
GkUGGDWK8ptTIPSAigoMLTIUAezU7W5Q0JcwN4verA4P9kkDkS5+ZXSTz68B+eMG/ysHRc/Jc3ZM
6hi9F837gFhBIMCBiHISrArtb6/FZHGLiTLfXeCqtg6pM5LQferman/mm5AgvHswIJRNtjj6t4mv
Hys3XrNlBiA6Yq/E1I1SVckaSGBtf9CuKj3Sh8Fh/R+uuJh5F4sJd36I8BZkseMNLJn6HLCUvQeE
i3O8j5tsOnDmE9o8BKp4htH+4g/wwQRqvBi6RPbNeO1hyWl9okfvkjIfpRtl06B17VeGwI2fEnSu
0pydT8yUYfI1KG22ghBMCqNagjKvYau6KPBhAScRcDPPgaU0xEAa3gu0J+faZ4Dk7DOGc+LuVS0A
CewxlFljuZ9g/NWwdlX4GTvkW+xJbE6d6sFbxyzjhZe0DtHUXDun9No586OQtwMNp+FIf10CIKRy
QItO/lQykHFFLk7X1aR6FyRD765PouYbFo5MGMnzQkvliyC62qlbG56zdx+F8RH3/Q0uot1jhsVe
PW9acKcDrm/jOTm5I/apSna+S4+dXVrD0nFPj6/oH9xYr9krOfukNjr0Dr2pS7JaXTm4U7cxWiMh
GnxZtIcbb2ffOaQPX/Pvz4vKhd8jp3BKHCL5uVPk9Slu3A2EZ23/xZkeuzNdqMk5Q3xOpXIAer/w
6R60VNvw1n32AZ/malYofZr8MqCC33CKA2xTxSiWJL5B4UAxdEmbmFHpk5QxlbwAaeFJk0/In8l3
VjYPd6u5+toVxpm992yXPo8CW7I6YfTLaS7RKLMDQndvY/kYapzpz9x1D0UnsziEc80DtV2hxhGr
MD0Xq4FpK6PYY7+RYNXLE930p3+n4W7odtIdvtdYLhuLTg291U5km7ToLxpyX3tdzHpU/Ktae9DU
9BJWkmkP4TPSIPvB5gsCWnPcAICCT4x0TcaAYi9gqUu15jHL3nRplLsMbJYov/FDQVzOO8sG7lXC
9+4YT2kzdhRX7OJjBwnHgENytQ8AQnfzQaX8pFEE9qwJ/YxeeHrpGpYZfk0n4FUemaWN/Za9rRvr
zg0cXX3zNOO2mxVIraR7ML4OOUdeNDBArBox62dNAwZZuOQf3VpnvmciCnmAjovSPtraRcZOe9Dh
L3XLhsLju5rMFyqz0wY97C16WfMzC3qBNq+M0IbpnArKZcEQzFBNtWmeQPw67coIe9QCxMKn04xK
ScGc1+hStdCVwTbEmrT6x6+j2X3YT0eYhjjMWK4SbwBwFIJPUAtM4PN0H+/dNE3vFn7fl5rBGnU+
GshiSpWLsjWmCUb4aLsQnGi26j6QL40emxh7CQ7ebU3AQNjr7Rd23klfiwWZMt596lh6C/zoYKAX
4rHQB1YzsY4Rns3OBf7primf4blQXSwAbx8ggTpMqfpLWrR+wDodOhyQSVaDsQAALyRJwRFsMISH
ASka1NUHbv4aw8rRhk0spuSbMghT5ehL595k9Bxc+4RXv4yJTanDOWyC1N75c4s9+nRwW9Aijm6x
D+QdLirmYo/JapMTdRnCMC+wzrcIKvlX/2vZmzmS4bo/VAUDS2OxJAR3ZANztRY31NRX2NdWuZ2e
gG2RaS4LCdc5BSF+W+mCGEU/qCbp3LuylGX4ClgSCpNqRhOGh5edXWCXYcpVDbmcG/ooWiXtWCyP
wL5LwQZ/fnTd0JffC0ADQiJv+73Sv5br7GN6FtwjSoEKX48PCWX6NKR9cdkTs+/zPMGz2PJh+KZ3
dTc8ofv4GteG3/7BuXNwcb0l4LzzKK5h/d7EinVr8lhK643koMdOv0HV+eCA59RW7KjfptIUlBrI
eA+ovfd3DjhlqTznEYRWR6Vc/PW0fsEnqHZfwd0qZWB9dIi0sFCIxEljxSY1pSYbcE0R5aKyZlsu
kHi0jZ4OQvdNAtEMd8MGTItfXjHW3Bq1bJHtviw8O+FMuE3vNKO4xO3zGh9jhfRt1zMAItJk3J4w
+AKVU5EoNjC0b7CzgyizDjpAC2FYSYfUKbljDLpLAezwbvaXT5tHh2g9GzzBZ9fOHm50ENSWbAnz
wDpnReeQcG/yjjdimH+F7FZjlyHuf5x68+vADWA6kNiM+oOrU7QSE9Zyf8a0KDHZq7D9A7PoTY1N
yJY7tBrU6AkyjrIhxlEEUJrwAoX+K3jSmVDPLD6BO45qAdDSyYAvGA236DSbxra3TiXiQIf2QVo8
7X7ARQiwuIvbVeuS/8PeqqHNFtc7D6+bwv9fECAiFrrXKN+Djc3Gk37/mX74cDa0U9cgETmPP7Bs
21/6HFoZIhXsl7eEyXPBLl2jCPlCcsc53Pls6jLbdMQkRQtHgzBqLh4DKIC9G10xEyEDdpMYzmfu
1K7D24gV1Qo+M7iRYL7YgtOZfGmsDHwOQGW2PbaPoijkgd4i3ktmFdSIhAmenQjX/dNMPTkjJfUj
2Gwwra07ZlbDr7zKnIcFx3Y2hSJBWM4o0D2eJmbWdTBnJth8X4TQqCkYxHtHrqBzIQogoStYKKi2
3UMfgZ2DQwTqHO9dMvdNuFylK6xchn137tid5uoZnf1HEzgQisnVFyf6Z2I5oXA5vFE9TZ13yuXn
ii2GbysCC99ZAsIXBE6IXfyAdIZR/giAuWXC1QR1YeCZcHOHlRib+LKTGh3HKTkjDRUnuY2eI9RY
A4qWscEJT2PY/6p5Sk28kPgtCp7lMm1BVykMXngq3swtVbfizs+ts/ca5/zF3bnYNaALni7e7bPi
nuR71/rTcOe1lmhggTOqGzSjMLR1h2pa/nsnllJk2D9byzwKq6/1QAdXwXTUThJ5j3K3hJNwxFjp
KcMF2kjEJwK70Lk2PKGMLaBtELAf/NlLp7asuA0GiXhA1ZdUPhQoQBCq9lT9/bfOAq5vGTjpn9go
p3//ZNK+o7ukgWcU4twsdYgaUU2zujuFn1rEiwliSlJD31O0T38/iyYlKB4tVi/A/4LXEDM6KWwo
xZ8zlF/045j9Mq9+4sGNFGaBHEADdMNfLuhPUfWbrmNY1OXqhjSJgkVBBGlioEwLhjBGL8nggOEb
aAC5mtkkP81bCtau0hmM7qsf/QUz/LcZ/hawNIr0rXew9PaDgKQNmfQuVuVDWyvQ+2Ed/AJLtnhP
hnGWZ5sMFp5mdYKTVJyP3m/460OWmjgMp54MpSh1GV0a8hCm4csZ0U6PybHTHsUxxf4GgGHTvscE
RAp8IATobgtGpSDSzMssLgnkBDQiGGPhcoD1e9crGwFzKI95N+84AsOSymnZ6QGwUGUAoE3f2PgA
xTivuQQPxJUTuhrkSjZiWQ5USRomeCIrbZ6BTBXxhmu7NOcD4Dbu4G30YrQ14dMJrATjpfcQ7tpr
cw1zpBxqDt8AA6w1XYWqzNOw01G/xPuCJUIb7FOd+ud/NJ3ZkqJaFoafyAgFnG6ZBxFwTL0xHAEH
RBxQn/58y+ru01GnTlWmqbDZe61//QNBXKn+TCGQRHZvL3O/yyhM3cvwDnYhPtHrntMYP62wH50z
sxt9/A7XmyVtrcIWIZU24eV2fRCr+geyruUfQ/DVMh/K8qLp/uBtKF3p8oZBPdFFFNQsSr4DRGj9
xanrThOJ1YtX5nSrUj6S4UBcxbZL65wPT+tulA87STdKh+UAsQFqMlm+miMLWEuavryBclAfGlCi
ZrhwMnOkfRMX8nwtsqSXmU2IPWj9qapRH3pJNajQxJgzqCtktnCifcdCb2z6gqO97YJxazUQhmAk
w2q8/TxH3OKepuXJzVddKiWzJGxh2ZxdodPKWPSJXMmGjscK4pov+YCENiwg7H7NL2F0RJd0fBqa
nYwNoxbW1rT/I2lLNQKrbj4rUWGuOGO6KuNUGGX43aEZo56jGGHSLyRB0l+iatzd1BKQatN+Nk0E
AMJNgywx4rA01mPKAqOkNDxAMzKEAyDLmfgV5zq9OROYFILWILXTb79sOu5Ui3kdQgebqv8HuMqS
vuj5WXR+oLi8EU/fQhCU1bE87lYAFlx2B6zPv/YMLYHa1XAvYlaOvQvc1RrH3W+LEemG2ZKLSgb2
9g9T6i2/2II4r60UEpl39yuTNB+oXDVR9CJ2UTiKGCs0sdZ5Yd0JM0UkeVjPgtrI91QEJKRraSBO
OYGC/U1O6/Jgo7PKOfUlIzXMH4E482VjhNn92/22jGwr7WzeBTMgnUFA0S635DFZ+c+hDNvy0eew
AqCprSJ+0PXyeAErMHOFK4y4nV3WqIbnEQj/14AX/DHxyUBbMohHQvBg/snzS/fmMdpSSBqQRNeF
M4ivRjXvmZ3B5Wj2/9dGSTsvsEFbnkmMIvfYAApvlbGaGE++uFwwjsO+SKruuvDThUkD+bLD7/cR
Vhh4EM8hoZsl7h5hSRdDGdudEtI2ELxgK0WFHOtvCtu2ta/bsDj7a2KPh+BFEJuZA01azH3m+xEz
WZnKymQFvBP40Imbi9QRKjquKC7QAwBJaqlIa2zmODIeY4tPwMSESCF/2xgdx/xGhsm8FMm8OEDm
dKZMqoVisnfinHKpyXhH1AtyUYglou6U25tOODqvA+Vv8DhI6fqxqXc5IhfMsVepqWzpXrA2AwKh
ZeX8h0YMP1AX91adI4VifoUBN3IS1LVWTN4CZu64DY7wgv1SUYlB5eiN7gwOCacP8wcgZU5Tdkm4
LXJmw1TFD+FmWlNSsRKqGAQRkldm+FQoN0JXnF4k1k8yMv+Igc2D7yWZjrlFeIFBLTfyNxqHNYPR
DA/fhU/NrIziFJGGUTlTOcuxl4XTw3DjyQyU9+ulDu/Jo/t04ehx0jAidgEJxNJPDW40WmTIMt9T
hxi0yfFPwBUcpdJVRymDSMGu2dprjjsG5lLFcDOaMR3am7vDzWV40qVkQOhm1R6o9BA58hlhf2rz
SbYsR5MfKw6CE9nOUOL7w64jTJ+xgb0QZSvbiMPF6YcyT8MiBjmIhTi0u4yZepCCwf4WD6yxL1JD
WF17z6Hy1+fyxh5AJLbohjDR71s0czl+9l34/R9Q7wKYeoixfYRDB8OffUwpeBivhgxEGXue/YoN
C1Ik7kD4NRjcWGo5YaYdhxS07wPSrJZ5nqHiYITYLZjRPRca8IjQTYQdRpHDxeyzHB2N2u07fNAx
0S8j7JziomIT3PyystEtRnWkA+9/MQrO1k8qrcpqJxSV8w4CiT5uYijvbQkVauy/ziPFk0hsT+f6
vKMznlT6fH13SYv/ZHenTrmZ2UyMPgiRe/nwK68pbTEABJGmR9hHeOFruAlfbchFlEKBNqaco57L
MNnIkXQvBfqRubv81PeZyUNxdG/mC76D3YzefqvNBIGfo4zVkPpzpI6aOx52+zRY8VU+pjzEEnSt
J+Ytwzfnu64uRSn8oTzl6l//io95fdv01C6rAm+/TF9hmgJq/C0ZHqSYAyXxzWQE/Gmx2lig7+T1
QVzbrHlfmbTgDTwRmjagJeMETHYKX0GNe9S7NSZTZv+YnOdUFa9tid8KK7ZJNxSem/TPjOMqd6Wa
nclqUMw1D/yzB15dBmAUPU8HstZZhx7OYXWB8WDHy/faQonl0bhgjaey5IG5EDDPi3l71B+yDeAQ
u0/Rx/FKceoT+lOM7w5IJA6OlKsplLaJbjO0b/lQ3HR2Mq3WUWX0u7JCoi6eht8AiPdtUm3a7A72
BCyaWWSIN6wljsIOpHi5dTC/YKQu8mn5W9cRxrMS2Dhyvo7OnlyBBISIWrvATSJRsyjN0F+iXmEJ
ywBT1OmIEpaIfTyJQmfzhpXBa7B7jcg3j5CA/ZnG4RNcxi568b+QMxjcOoKUAGsXkkrYixn2eyPA
kwt0od5E41iIt9y/u90ZP7m93Dt1iaUUXLagwfEi2slPKKMzfjScgKqJ/xiWyVwDrQ1dQCNQkEuS
hquJsmusGakH3C+1b5allUGoh6/rxNnK4KJXR6M9SqfQC9pGk2+X8CNu6a65UFOd0AjxMO5bbWLO
2Mv4byHiaXQtqvM4MJVKegRL3+w2xCdxHuYLFAwqL8BD2RhpFBAVHSLLK8XZSoZZL7Q7tXmdMFIb
fMzONp/Q2+CtNmMs1zOwbGRufKCL1UB+4cLga+f1/cbN+IDPnUeqcRNx+SWuepjndH2S7M9GNrxX
Js9qUzX4TcvXtvgKkb1wTpr4gvTs9rSN3xeWI028nl7JFAAjJavwQ/HJWxDITbUeowue9HjX0zHA
RhWPXio6gJAZhNZzIuYyR7wv8M8KkJzSPYtLEV6R3nfdCmsC3U9iM4WrCUw4ohysPl2c9Vo+YB20
byBzGJan+HnQIJwArIwOxJ+AzC3deIVKQAOPNu8BNZDmxvhGwSxJekN02syPPxJ5HcBuWPTBPt3X
+k4mX2rcbLQBFZiewuVoWR8IjT0qldq75dZj2Fzp+E8N+xzF3YorWpv1gCSLwsL3K8TPxcYOBVJC
5fsnPth5D2vCLJLe5kFFAnUCuql79DO/r5n3LxpDdQFSrOotnl5sa7IlR+fDOLqVfkOjUHskzi81
rK2wsUSAtcYRY1+By6nWSnxZOAXY20nB+QRNAGRSLIAmX6nxWqbbF9alurovl2MlIJVcQIVLxJUU
vkX5Jv4atqnRc0+L1lo98MK3SODPG9ZfL+7aUCW80C1pgvQ2llJ03zJq7fyVAG3HIeWF8nd5WMdR
93CKn4TBTjitObJvnpLr1fB+sT+D9tdoDmruNrjSegHoMuJ0YSCiNxluYFf8NXv+Y8IciG9fQwrf
nkbvAW1CPpLJxKFt92bnnRCd7jMk03YV5+5j0Ig6CT0plEp6KUDoht4FpdFPgTAmqPDZrayF0QeF
rpA7wVd+gV5/+QoG+n9nzj/7yBiWAhZrAwyi/zZwEKWOZJpKGDC49nXWgwXwJe0JPrnzI0dA+pNa
g0ZcWkWZtUEbUW16Bqk2iN9m62A7YkRvL2sri296JJpIOf5BhwAaYedyUKaYJHIXwU9pE0DcHmv4
QbyjmdX70/AaxKKc58/AMwj4BHNRCmM6LLOfILPHxQ+8V+RO5nG3Uckq0YxyJxQKb2PbSzY96bfo
oZZ3q4cKRgykdToNB/hXZ8vWABige0K/lHDkYnBkaNTQP9Mfy5Ce+0g4IobePJh0KzRuFT1m5V3v
iKze5mnUt1EvUkWthVZ6sTToowRu4ZpPS8c2jtzpBfaG4OnrbJnML3pB5TymNwFvAKvQpPhCR/Gc
iNeHatB2T8k9JAPFLcf48NLOM0M9SJ8tkt8NlIZ/LbdswFvhyBdrDYu/VBb+tIQQxXOr2T0BgErg
a8iF5tktrO+yxaM35WfR9ABJOg7nJj5tCbgY2CeeYW49FpCRp5pcPmXQQwu5QGZufXH0C2428Z2N
QzFSZ4BfUJoVEwxKb3AwjVYsMkd8z7IKXLUszOag3dE7YszIna1RqqM9hgnVcO5evstcWKUgggt+
ElsXY4HMTallGZ7n5m3RCXg2VdhnYbFkgyLEfnpOVpgIRBgYjKfgbsy/UfYJh+3sX6OcmHgoqjV2
iMzPNtPvySyTQ9P9hmeLb2sGVdgMenRYfFN4iT5zLOaiCuhk/uw4OMUp8wIxMikN9tG/Yx7Vs5s6
9n1v6Ofk3l6jIz/j6LemSpdyf18U/nPH9LPUM8wIGUQ3zSrur3BDhVGpXCDAaPtex7i+cYRklgdR
fX5UcNHUn7X1mV6X/Xnt9AH/+AcRhTxC0BOTlqsGfI1oIdsubhWccvhdPSQcCzo78W3GLUQO6hdj
Is5DYbrTZCdt6vmLNXmGFPRU2tgtuFdfbLjpoZIb1CU1eAOZ0vLRlbdcehfkG7hXPYxncof9fE0E
XmjP78YKTuWdlC02ncNj8mFHaTKy1Aw+DaPP1UGeqw4Qygg616HjZzgsC6FA46n6C7C1mdl/iNf4
ihuT6n/BikQLeNkRdtOjY+Fd/RzV7EcwxXj+ZV/CFJQkcXGyv+sbiFDMUK1w2TIJ3Z6cmlYepMHF
fT+YQBN9ebGu/pcDxX1E0G+eskW+Yr6pltb8a5aTcsULCrLG4Ii+Yz96gKjvYyZvudHkUQf1I7wQ
YU1jTpShQy2GD4GAbKgmZShJ3ckQCfVCDNQ+wMTl6rEgfQp6t6lzEEJwvg2mRZL5nKDcJzsLL3OG
IvQ9hmPRCahDqlODHqjDMwF+CXt3CIvaWn/wTWGK1gPrZvJm3pgC9PRp38v0afuD2xOm6DAHcSuA
0PNCg8zuN2WgIdjlbPaOehYwOIZRnEqX4kfo89cW9DxnsBXKN54o4Ci0QQhIxPeW014KxMOTo2+M
yVtnmNTz5wYodzSKu9b+jQKcDZ/wjrfLhIC30jbufCR4/diAEAKxx8c3lIoQxM6hDnaKgMKP+dnn
4bwpvnopnQzTxz1d/XY+cIYoBtMxkL0MDjT8gsztc5sjNhFhnJgl0modNY5ueI/u+icJ/Q0hZPgo
s6A7q4s9ng2kEi8GbV5MXX/KmJAhDI4R0IeFUX0xqhWniPQTN84L6Jkk3TNMZbDK9o5QT2G1dtbC
E4ZXM7oAHdAlup1BKQ6z3O7vnIeRTHFZCVBLjrFyOLKGocLAv5FQKOL2GJKNtMMLYcgoo+BbwR9A
wWk3ti2FafNpVCCRriuxRgqhilBjk3c59MT1nZ0WVn/hmRdgoycSXTVacdK87JJegn/CpWIUO54v
nnvQ5/pgo7SNrgRbFZjSAE8s8YcPL+hxQa/C12Dl99YvD5rA8tvA5OrWdDs+7pr9J0ewYjS2/NEM
9Sn/k/wnJJ86Y38LXqfM9N6jZrSlAGcxtxLukpAcaQuEnwCHmmXANNOf0lH/0EXC7gRjb4COC/Py
s+wGEr2lLWD+Gvs0bC6+PEuc7iieEB69ZMuTXiHkF9Gfq+6zHknoYsQwAI98KF9/AN82WxmnVURB
i3APg29vd3DHUriKCcV67eMJiite7Z6d8ZglcopYreJLE5Af7OUM+dCaQgKyhfcjJEB5eIWI3yI4
VIBnkWL/lJ+AFBCHAOTJJf7x5DHNWS7rEZh1iEgJrhG3BxswqqmfZOAMn+zva4YthDpE3AGuREvB
+2dtCguTg0DmjSg+E1GNmLN/VM0Q69jfBU/9q0HZwgVFAoRobCENiRJtBbWh8dzSeubAEqudUuuQ
K4yST+Ll0670pHt1FLdGbDMEDwGS4lpjo3gciByHDTTZJeOG+eU9YZpJaHXt9oZNvu0nwWxC6TcV
Z4Y85Iit3vzJtQl4b6IJaRqbBibx8OUEQk3d8wsE+Bw/12IDNtI5ghE/mRRbXh+ffsob/CQx3yXi
9kj0gYgilJF7db9RPqsBz+lhedhh4v2FbLBClNTYpfs/Fwa2TnYPkerzIJFxXs5zp66JjQ/EjCl1
1GFvR0kJ9vdzlUCOzrU1RTk7dcew8ZqIkZyjA2guRLu3qVhqYHOAtE3WCW26kH/AA+Cdn6OVgJKy
b6NjgmnXjVe/ycsSNJnmmmVluuc9Y8PdjslgSiuRWZfxaSzL6Gc7GrizQFK6VuhkJaCK2o1CipxU
4fDom6zWlT1KIbxtPMeaU6TRtbcHpR1R6fHB4S+hRHbVAaESBEIJJWcTKet61MRvDE9KrgpKjtmX
qQgJXqQLIeXhRL87wLqsqavTALYc8gv/gtDHWAVh7Htz3RNFOAYryCFAjSXzoAV4WwXqqM85RXKh
AyyDKTFjgpI9j9FfE4vn+zYfpFwWv4U5BgWw3UFZsL1vGyed/2NIl+lf7Hrle1olx1BFCeqxTT4c
/qaEgyx/U2Ss0W/HbC9Pg/NBiVqJ6ABhyl8060knC6t8+tYwAxtn98G5HTx8fiTf//Ap0D98BB0P
9tR8ljKfbE7ovfMBhuf8OwXU8Fsv804r3jHviyMWbJDoXxDre+PjTM2AJx17Q1RG+N6kfqfWR2c4
Q7AWJBloNel5sGRiyGUbEAbj3grwN+nEQABvQK1Fq6t7AOyQi1KfEIgpuYD6NTVyX3h4MulWMAkK
O5MHuBF1j6PEXzB7eHajeB9rvJMT5xJ/PkLNYBG7i3I2hHfH/GPHWBBHIAXCqdw/cJOWjrxKrFXI
TKI5OpFFKyyXCnITgWAWa5uzDz29zUoHo8RmaZqdOE6vBpXEGOnxQr6YBx7Awhp1vFsNaG2deEgE
TAI9MXhcnrWBu6LmNeNrG4Ttwto4vIzsKzcaIzz+SJsUQbahpHBWg8ptcsW5ru8RVueceg+xc/+2
9dYHhgV5DdCro5b/JpxAF64X2r4SiA9oMTkx2L1yZ1FC0q7A3oPslTtdqw+/HSovbR956cZxrt71
ziTnr2B0jchVwvQbD9Ihny/EyNs9w3JmI/LEuYQVbDwh6BvdDSS4JbfAZY1Dzoc/G5CtGn7nsAuT
PjAoTSwFLFtHUC6gv8gVAhJ+6wBxovfCwlK4NldIUxjgI4pIdqKfI53E6JrY0uGRavjaAMJy69D1
VxEgZieCbmLng/com+9zh2wQjvQGmjHpa/UBFYXAcTxxlIFC3JaH9GvSAB/j0nuhMHozepfIs81E
KqCCrUQCwHoQtHrM2qkleYZq+3U4eTgSy097J+CNTMd//pspEjNF/2z7yxv9zKG/LA8KTGJuCpyL
zHhDJmMipauo5aYrtz+9kYHgrBSDQAT8ANvLC4+JzhOzBfhL0ROH/LD4JH/42fVIx2FZUdyMPtHt
b+W+k6qEG0K8qvMd8m9HGZ8Bn/4+UZupDmokUDV4FvjSpwORsio7YBi2C2XyiX5bxevDoyGQXu5U
wXEDvaGrk7zyHZbui7Hi8I6pFgxhWtgrnx2gVXB/nqESGWsR7FPnA01HHHAmkLCe4AhWG+YuhvQm
XYn90PcknFkcgum03BBAGyiLO2TfkYIM4SNG9soCIPXkqCMlBv7rmOeVwQu8u3pvIgMONIlyVBK8
Nl/tOmZTBdojJsZ48Z4snEfVERkwZ+DcjnmtjWyjTd7IDIzm+J8cNx9Q2UCQyDCnhPW0sgv38le4
Maz6wuUuCkqIhf9EFpzqvniwjy1+Q+uFXMQukbSFffvK+5l01jVrZajN3l4Zvyc3GBvDctdXzCIu
d9miCZe4jMWGD2sAHbFMaw3qA1VGf3od+xrXk/sECyLvOXkM1XXPPrrvYS9zbrVT+u9h4T+SVcc5
+iph9C8M31dzdYqLBPL3a9QUEe1U0a/0mw9H0R90umEpPQcOJjfgqxb+66tN4R+DB/rhNu0ucJe+
ho7VMOk8BPrDJDzHNbLWx1OcJYQG/jGoZE76Dmc/BPWG+AweFPBigQ3FIe2BQXYFQGDcH1a3lVDg
3xjpz3PcySj8IdC5jL5C+gonZioJeYRkEHzhkIXT4P4JS6QAe4W3Bx3UZ/4ArqoQ626kXmeM4kog
/q7RSpgn0fm4Ney6B2uqA33mgtsMeC473A2eHyRG5liRUNM3jPD+D+KWtBuK14O83Ecy8iQ7BKIU
hwkTB5ByU5RocqZKDJo0BsyIvqR61oG7vnj+CzXc9GyNU5zehbS4GtI8Hdjm+y6xZOKRd5mLjFkc
5TDn84fML15YymEkwN7nOWrTKMktwu2Vgk7xaGZErTif771Ji/eJ/cUGzo7M9QD5CBLmLfWw5hd5
20/DodPxvfS5+D187FiodHCL3P5a47GW4R3ALMVYM8Lo/yeAg0w3qrip3GLL/ZD2OaULZGgzv9Fk
yagSh3UgYyej/wTKEWkYjLKXuMvD2+RDwNgoufnY/U4PtduI6f3kPq81m3HM5Wfq0saXfsAhyOEv
TFS4vgux0gSKwlGHtAy6ugcELzhsK8ifTKvYIJPj6D6oZhdP7K3ArQDi7HKIiR3+WG1DcBFQ2hxb
FnzL5W0X9LBXsUTGsEPEFKJ8ZquFWY0kowWFWspKYf+IdEIU/hLOKPaTNNfjNQPSNZ8GELU9kymg
4rqfOXQuMW1zpTaGqfVH6at6fZQVosUWZUMTcS1lH37LGlKvucXIkQO3PZLT+dTnjhDCMXww+6SO
wDWKqbfzpbU5QVsCakBYlsUNWj/R7m5jCL1s9vAAV79RrNw3TEUVj5UgWyiuQ+jIQiwemIMOWXM4
BaCRPOFp8qCh3kvcxdOsZnwSAchBzV1x/etxu2nJGOrKdT9Nna0Ds04lL5ox3hDO31JdajIihrXr
ZKM7TCk4cjKkflVM6jDMLSBrnSZNW3D2x0gg5rd4NfASzI19EuPgZcs4npkh6LKPSd/wNBF6KuLO
hfx41emNlSj32qFmXrel1Zh2WNPdkYg74XmwzLcdmLZnnjom2daLgDimr2qBgP4dUHK9gxtmCw3j
Nv1SvbWwOqF2RhdNbypHqQZcrYJYiepLmD2oLI0UEkiG9lyeGPkqgWtrbOAJQ4rZmqQf3gD5qNwM
Dll0PIylmSYxqcUcRfqL7RWo2CG/52vMhXfIWDNmYJLGnW0aHwtLoYOGAczIVujIsol+sD9OUL8h
hWmgj0Hs42CMXLLvUqTKNmjRgIrvLCBC/AxwrBD42BF5ZMVm2CIZBSr0E2j2xxuwqYVFvs4jwhMC
hoTWQ8jcOOehBz5xLGez+XkGWdYA1geyNhsODvMAP4CT4pchNhd9/xSLDTG8YBb5OMPjvKabk3d3
RRPEv0esZmxsJLl3hokTzdgM4OcPqpjs5y0P3yNRudE/YyMt21nNh4HqxVjHmCIHNd1dg4xf/J4R
VgvrBfKaiSfOLoEnKmJUORfUWN3VwS24bSgt+XE9+ruInFSMFCFCGdqcuRE29VqguC9yucRX4kC0
lwNXCYPmhgdmOq1CxK1imCfhGO/1NeZXtoDVvKmjSwU04IWITHLasD6hiVKHUTrYC75YNXRx+T6O
ozvQHotiD+qLiyxxz4kQpwvkrWOwIx9DRwAzA4MkEs19dpIxlnkDfQqb02R3wpTL7MFQU4HJrfW4
nPrkOgDtckEOSX+CYZox4CGDZ8AO+HHHD4cj8sKMvzLcWQFTqXLMc1JNx4cdyky2WtklPyBeF3Bf
WSGHsz9ueCyXVcB8ayrRIacx7FKQAMwt2YdU7+7ya6yM2t7R6cBV8loL+vM2yqz+Amtk+n2vW5Jv
26MPQSeWss3B5pgzKmAig7Lfp1t//6nb06w/FnfbDi4SBObUVjXJFoKMfj1RvjK30dWt2GiUlMJ3
d6cCtDgYeycPuEyl+RTRKUcZW6/ECEhG9INZHItiTUp0C26nZg+ZYKY7/AXcAo3EOVYM+7yAcrRj
UOE9KHsFEiaPiFOBPaDp3f6kqqLY0+ImlT9Hbwf9OZalIhqQ/AQo03csd1QfLjfORQ8GqdlalPMa
3WdbgMGtVAh3UP0tLWyg6fti3vFOaCeEbpTS0T/m+ZSKPd1XcyG2VxsUDRvNq/BlhLpOqcYOZLVH
Pa/Ah9ai+58fx/d9RRoITQQOMPPrjRNfnBBlYCXbzM82Vz7N2W5tblOhJD6JSc19dnr3tsc9lCLh
6SiYc4hVjHsLRYEh70Zeg34eASGnARIT6KzsSL8YxgkINBzXMlIDdiFegmB6m8qZMy0Ujc3PvESs
xaQGEV9g6AwgGWIhtEVb4HkbrKf0OgRYoOlhSwQMw4CKRPbC4y/i7WC+3VfBBC2eAA3333a5gu1C
xijlDA4Hgm3tF6zzB5T0mzeIGehPIEIJkTgXw8QXqn1sW+kpPOb7LT0EpWT7dCb8tcg597RWBt+9
sj1IfDkhZAZNVqWLKSXjn+kaIsVZxzppD07AqUG5dMj04aKycDEdWNstb6BhiHMjrCZ87Sh59AUl
OyDixINVxcifIimLQAgtEhe7nMfcOLFhmAuWfmPcTHmtDm5N47MkXvGiwja4ObTQgCA3fGHOAxC5
0dc7s1vGNAS0fbeMP1dwgzl6mtPe4hqH0rhU9AzNHjNFCABpeDHAHBF67/AH/HKuSoKepCKAhc9j
CG50mNyN3J1grACouqF5R4tVofDTkgfGNLWvOU8YmWHrrxw8D8oBIBV4B1Yj3CHoWuLkhzJWGMkV
WoHk/deB7/nFUmFynz14L3EBUAyaCxeRkw3V1e8Ww/zjwpd2muTCphOWzGfRp2rgnl2nUCqgMNDX
cKKknNQ/vhh8POYSbUtdAqKjO4HqZcTbbeoVhy+lh9gMvPhLNeEkhBbm9xONyTL6O+Z0K/dZGHTs
qUd0jkSg/WQzGAqIVT2pASHoC4FnpHHj2LQa10CfKFPAp5eAw4d3ImXlhYKQmiCRVMHzbI7fk/In
3a23GD69OexPP4v6nHUMG/ETzqGfEXPFcOWLW8tcrEXnoMFXZ7MEMOdhTH24fLRju0/MiH32BI4D
rnwMXl7FcKZlvwailWMvuIKTcN0E/oM3e9f/aoNJLMs9HokWUFKtGTdQYI0AGGy+IzljRvF0AE1B
e2014Cbj7e5KgneerKDslGJp2VsIDLT/hXBv3no5F9XjyQdaB3FgZwEWuhfCK7putXGHaK273ZjR
uqPFGStjLoTTdV6z17pgBprvnhhlgLhQEZTrdNc61MBlHT3ftX0NDyIsI3oEc+ST1qFHoUb4GXVj
y+8mXwq+p4cfhCLDSRK+hveBP66xj9SIdn96qaExQJWjUQCP3m9/rtYNqhsK4HwybNNocPv4b4mf
WnGAYlVhKvYx4MGTBxuguoV6vUR0eWnylNnlBGeFaqVHzXCjWN0NW4ePk5FF2vglPEZRb18sNjk0
TPYqqVzQFYnqD9IOAO3bxV8cN0/mXnGGykzYhlItd+DO0Cj0Db7AQrUnqAJs4C0VZhqLkQWNhXcc
9rY3zoP1d7lguCI89RtlI3uQo0XaeL5Yny2KgnBKdbS+TGqzkbR91XhGykDKNSA1m7HvL9yJd45M
lx0Z5YjNFHKDgIKhixgLwLzGfZipPnvx1egGALIl2lweYybyOT4E0LRZlpsXZIkGo4FlYUcV5sRN
NvXn1IbAygATswpIzmK0eccolW2Wz7fvWvDQl6imby5DA0TPIcN7A39MzmxGAZkhZpANczo1uv60
4cEaNHZItZw/zCqcBtHyPQ7ngiw+eOSXIdWsCISlUB5fyQUsKSkS6JXoK/FkfHACvjZ7km2s1WLE
kSgt4inJOH8zm88JeG3L3OMyd4uQ+o86gEeLuBWq7ytzLDFbucLXz4bzOPaiUOIqyO7WN3Tp6CdZ
7Jit0PgM+5bSsvcUqASlVlHLK5kKDF90FG65J8LIXI1WxBBSApK+Yz2DQ4O6wleCek7Vgl8YQVe9
UdLFwoJsAjVu2DRou+RqXSs9nPSHJwgN9nJ3omzqk5CjDK/z6kglIl6mmZNvdjXZE2ZGIXdzW2PE
j/ApELPxFdTl1qzp9yW2V3Ek2FsauMCdwgtau25pumxtMj58DqjwZsUWva5+aMRCdMfxMXMaaMSB
+mgfCXJLXn9ifoQTR9QmXwAkiw3GdKcHcvp0EBIsWSjrPu6soh2oaUjV31eX8TJwX4mLCMjeMVel
A1SmWH3o5pnAAewen5RWBgAGyXoDP7GGBOPSeCc9ym4xNTDNKerSE2A5773y3t6EvQvHqL75ZBUs
cxK0G1BcYAbnehjgORAUE3n5AI6XgjDQL1Du9z1w5rAhySOD5dX/sbiDpOPSAjxsliAxMLURMCZm
hiHKjnx4phxpchXbFJSSyackOBVYlyFKEiTa/jHqdvU9LkY81LDQTcIig+pqNhfi6cCZNgCQvCLE
NRzGrQi6hAbXAQ3vOmSJ4l0ozsp7euc1X9LTY5FqhJmtD7bS8FACmZ3Zw0MK3f97e60J3i0GBPhJ
gQZcxewNTHXA9oMId93xbxwDwP62mJzJ7o6aJEHLdZMy1XTXt4lB4xMEyy9EarvabW5L9MA1O+W4
Y2DrgAjnBekc0w6+d5b4fbbfGwTrnlslivsIT+ODOfsTSS8vfTbumBme0O9lQJNQL+j/jIdxMV/7
ytEgyUl4W0H4YNtsYSRxOyh+4TXc1geo/zpbhfXhPej4/8ZairWE7s/IqL8Q6eCRN99B3yHkBj4K
jlTCT4CVGb6wK5CLn7rQr3qQ4qFeN3ygTsgtt1hi6VKbyIlI4mgYywymzB24ymoyKL7RM9fnnMX2
8IZZz8uCaNwPIZDIjN6tUYFznZQLiTUmv2oMClR6VQT44bvW05vT3z1Z02SznuwaMwlt+EH/5ppq
xHPhySxT1W/Boe2R+cyw3Ze+o0M0Div1bmUT1gsdeA+Niw6BicmHmWJwQ7n5NpFaYcGBAS0Ta/0a
tLxZrQfZIEh8ial+ULZQmJtVYGVDKHuFM/2YTZ5nAA5IdrHoMJ+DgbZtO52tWH2WQz4nfUIEPnUQ
bAb/mxHm82wJgSq+dGrcRl8C2aDW75uut0PHguyNvfkYzw7AXKwY6T3F8UIbqTs2JtVrxarHDpCU
ROi9zPaYQcNfsc28zGttGxF8OGG3UY/Rm3G7vb7bTIIvaoKnXnPSLCtYbNkENidB1ZM/sIiNOOL0
CV9k0Ews2Zvbztzzg66nx4yM4+My+lgaevy/APUFjIt/iQfSS/dZUO/oZjWdlw3GKqG3VJXgUGcQ
iJymld4bn45hHZDz5mqE0dGGnyJAXsprYUeJm4ugFkDANNdpdN8UU/ajnsU7aPrsFlcLBdcs6XF/
iAzbwUryC+bgIUM9B66Y3cRUiKg5fhCJY2R/59wPskSBBMAe2PZYHckTOK50AhxIOLJGd5DP1frj
lMhZxEGSYGy2ESpu9YxpRz9CBiUH6cvsR3AH+dAqPzo1+6QgQ8conDtNelgDg2p60ljUbnfBKXKH
jvQZSLKjuQPng52GsmjVFq/zzYTORzCzWGoK/htfXKoV3TMxh8gWLRiMH0s5KGSwMpMaVBixMaPp
+fmoAZmuyU364F/Sl9fED0Hzz97ReyHBEveU64GhkigpPx8eRPF7pPVC2AK6v6kyXQ0uS2J+TIpE
WqlcXwI1YRRQDWjIx2/7Y9yZeHewdNCwDBFblIimjQxPvjTkJ/C2qBaEkkSx696cNkUkqB/VV9tq
LiQ/gIKYJgRLiTlh8vqDBrcKxNqIWQYlq8wlpeagSbwBNWLMr4LJiMWVCIEm3jWc8I7eyMikd3h4
UUYPyjw3gpglftbQApaYeb//yLiR78LphHfOjcJmZBxoyRscFacnWXOidGOOj2MZ26EY3LaYWuMP
lU3+cOys9PyDcc3df6bsAzsOjnT+3XWmd25cql8EgaoK47XouyeGCEbSILysA/XSzA8ZszJvteSZ
EXACksnsw/GG+woGLYrDzgxp1nix6CktGGQS9rgaZifyCrFMj5obglrdtNAPrMsCga44w+bjUyYb
HWl3gCqQcYF+jCZVcRPY7Ix0RNhS8H5tnhMJswO3GfsksHDyp+ZObFmOA2wc/fRw0ezi7x11ML3y
xAVHTK14592J0JZLsBEqNxnjSt3QC3k6uXI/zP+wa7Ajg8A45wFh1Zcbi7XCviZ1c7dXBoAS9nvc
m2VH3aRjmbTtJ0yg4CZEn9nXY/f3xO/jeTXwGwEOOG5fTJ3c9/jIMOJkwvxU9p/wuM3+MAIRNGF8
BOjqg526VGjey604LGCiijt1HdJgsjj/WTSLYz81ffulLzu+DEJkTMqaZCaO4wRyKyl5wTcAUUyK
zPegXvcxuerSHp95mHEGnfV+OZw8sbYb/LxXP0YYfCYgmswAOB0rv4vPJ0latyjzOTWbEL7PnBOH
EHEv1EThNXzdepr7Fcw6EpMBn+DOciZfrRMeZ8zKcanp6rdZkeun9YlTpWZtVl6FV0o5EdHgdUJG
DmzScwDu4/V2OY3exel5F6fc9LwbVzlkfo7UjNJ3dIJbxmM05fJ0Fsi45Eu7oxdd26+NJSv7NMVr
LX60jCvFCWCNRQoKQ2ry+gTbEIOQGxcqOkc/+Q+6AzXIxiQKLnktfAepihl5Enn3DOHgUvRz4aQ9
kA0H4xfGwJBnqf7z5ZNeFRIg4kZYSxQGPHB9DqOMPkCgI+nJIUv8oq7FqW9AklckeV6NMPfQyzja
WFr4ufxmzpSrG8YrVw0L2BuFm0NWU7zWqHQLV4OCRHEkEh9ezd52rbiytkSUw/TmS7oy6HL3jXUq
1HRar6anecdNvTgCVvM3DKFkYAZo1ho+WNkD5hojdfjFc/hptxKZNYnpF0OlAa+B2kG8QraryRX+
ctvQdqkTt5LiIEPbJu5eqUOCCUcwgRCYFrv7jpmGUBGgZAhg1DdioXGTxUgj0TC6Mt/lrnUYpTig
e44jo9umVwQrebHhO4XkFG+b4yIo3GyDCFBNda3U6xqP48ot3dwRBw+yCIXv8HBPDpgREwZZBdIu
ivflyenh3wnbwO7RHPVieBfC0rBYCkwoXHDCmLEht/3XUbEepG/KfTQe9puqW0x+C8hJdE3waxha
AABSvNIfCWAv1D/pnWELIPDBYFFonrh9EEnxH03n1Zy6tgThX6QqJILgVVkiCzCGF8pgWeQgkX/9
/Zp9bvnscNg2QVpr1kxPdw/eCHSgCeuM0jHghlBrYWhefuTJBmstZRrTH+OC0YepQSOadQ3QZeOG
ANMDZmYEYYdKdvQnRrJ82K5QE4XH8EWNJ2YFlB8odFhj6NcF3Ez9S25O3d+363y3gFbhNy38clbw
RIq2hROwjWOvTP92mIYSNcA3qC20tvW1wyJHR5BIfSq6gWHAxiBo8EJcAOX9GkhNyxUqEb0hb1Xp
q+OjpcpSxOngDFmf8d3cB7T8LNYXM14EvVI+1l2wArCAbKB1glAKzI6bRqeWMgMxIvsCVBPeC1Br
W0is7JtAYkFTGZhGg01Y7+ft8sGKzxSZ/AMqCHTItC7PDK7X28dcnqeBeDFVpaE2biam/D8bXdEW
KNP5Gfbg5wDGtqVHxFjEDDHkQ2twn/jO8J7pPMlmClx7LBeBJiSmWocCY/x640N5+1kkZR7cAepu
7PxnsJkicyMqwuS04BmeogfU+mpwDuJ9O/cLxqM+/F1SB3i44FeGHMRZZLWh+Q0ofHYvT5jeD1Do
HZ9k0xGxFEI2loKmd5ZDmYa8AlDGjyEwAXVEHl1/n5iHTg2qyb488yBnzEzk/dPGw71ku+iOTgTW
cglZCJ0fwlVMmmojXbtcE0r6zxFCgKffKsLrEvZIjRqTUwgrLH+L6Q7b/uU0LGcGj4sCrtCJ8yYT
mdGiZQU0vdOEbGaAkoQLiXyv2+wXsJRXpDRRul2pA2CnTUIjlA1aHLAsRvby+dtw+YD1KaT2G7Ud
WRuMqCWbGfsX7HBod5ee30S/+BJ5hMhgg/+dYGXdCzhS9emu5dWe3rb08o2LvVavdeVYg7tJdAXJ
YPVXOB2tmTXO2fgppAAD+tvdpel8bTgFrjE+yj9vN0BFOli9UTdG9Lvdc1qjiEYrUx8CXYZG2loH
wO34+7ArQevwfnatnH4STeq7837LzPS79JxdpySUf/Ph3j1MEs35ftEmRt3xFtuc4QpjkO3j6jsu
/Dwsppuh0bM+wBuoqc/Ms3vvSAzm783+oeXAp3vDBzkG1NQoQ98nn5vymJ3p9zJ2B4l7E9z87Jsw
TlEatpz9sY3GMW+GKCM3tUFzEdXZpO7T9M8UPQac3BE+6DyE+eiiClWd/MFgym7PAqSdI81DuU5f
AMbhZZLm/nk2B6pmmXyBldAmxsaIN9LibMFSlzEBdydHxRph/DWkAc7naP4eueK/tvsiyaDXOgID
iPbLO+BlqrJOkcLiTJDdI+dWF+SZqFHz3ilXFcLGjvACvSritx1bVn7kKHzEhGXOnAOVGBuqjz5a
rF5NPp12duLl8E4yWgcG67hy5Ld6jzwZJok7IAgQBjoahmHNGoDWagGRTNNOJ7IQxqVnQEFPO5P4
S9dCXpg6cHmLgUUEz8DpgXozWD4bIhTnHYEdkpIMigOjp8PEZq3jpsMpiiN/+0iubqiQ5bS8J7tO
/nkqxg4iflEoFFzPv8OJFZpE5FGrn1eRxfAeKhp/cHQDsengSaH/bfgULTcc+B16vxXgHQDOOl6d
8iQ6c74rdNYInQX+xwqdZDOfk09vEEorlNyVhcEzl+gKH9Ga8QHIMhSyuTiZOHbq6XubeBObCZpk
4GTSjScDeDWHittFQjq2Yowa6r1je88XoqI85qsDcRANw93mbMu7BQO7dN/o/gxWA94SSVV0rsBf
4Iwd8IFxW5vlJLYlFQ8MQSqearuBT1oB5Lqnl3ZywR+Z7aKel84VkHZX/JMb4oN3yHZ4DJ6p2btD
OZrVe5nObYYmx2S7ULtio8cdb/U+U0SI6zwF/HZctnCTFphv9O5tHd5iVWLIzUH+jDg/OFloTepx
ekv6hcDOo7EyRzg7pysB1xTGIeR+TL80DA3OAXpPjg1uj55Gv0Ou1Rmkw1MP09UbmlRjVGXkekwe
iD5qGiwOCQFa0kr2MuWfxI3IIF1Q/qCkQatRiaNFf0+DgaFb07o/+fnfLbkAAGtGQkkyzOyF+btj
OIdIejdeCYtsyjnWi446sQtXF/yUlAKoYSrDoRpf5EzsjDprNp8o0SqmnCdM0MWMmDSX9Eg88s/5
r2NXTc9/3ueLBHkZan75LGqYQZWGpU7ENd9FvtEiodAZTViAfLmkGtXn4WMSSXTC6uClKfLvF/Lb
JocK1nf8qOF+lMDsPgjM0hXLax88WfmCFLaf0RRoW38gBYUrXkgEPnW3rIGqZL0+F/uDsdNIw6tC
bVZo9mTgQgURulBh/7uceuQ/h0jK5jYJJ8ARN4e0TVd97S410kIDBzWeQvICShC+YEnyLB/OGHUR
1hK5mC0cfkyVE01TufIZmBMLPfZKn2rCDTP9w1RWRwU8MnTMjDE/Pfg8LXYqZy0KEeX3NW/ffmG4
roCyElPqyCZqeM0xWZqfY9ppDdikUR1OEQOH4VTaPTg46eIX6TZJjkzSYdLQQccRvUdtwyPnZSOu
zXj6uDEgQHMCkGzDi5zB9vbZwLbYJUTf9Ve1e/p+k9NveMR2V7wL/kEkFJQu3du3Ygti7O97sv/T
Y2LhNegjMVmpAStWJgN2eEDf/PCYUQjbG4sqK6CzBJUBszMYZVp4ItF9whrZ+wKqdqX/6r+JWTCD
vuv+e0g/slsGaJ3TFByDLyXnxI1xljGN9t84eD6G8h4OiP1U14xV8G9I4ud7+YDoIThFBlALJvWD
s5nIIfk8rRgOoUek7CvZEMMnp3RGCQik3axrgTafBDEVlXjjH5IbSbwBfwy4F9HYUtz6WwiiIrkc
FPsNe+1Cr4ukY0qlwNeZ0vw8Oo/Q0bELlVTyxG1sRINHqAIQXIOQRgWGjzPCVXaGPiD1CItYUys2
JNsAXvy9gZCYLF/0bDw0us0jVUqL47LlH1E77MhsMayEx1jtKZsn0iICURK/n5o9wjYnIPT80Qf7
hTxfDR/f9F+fsInJ2IBUAVWZmcHsugfpXlNkvxoL8TarYEiwX6ZFJONDmxTHpvJsQfveQDdS3r5d
2rxXDjL+peDw0xHF/OfP0UYVt59S8FUGr1lzDMGaWgIoH4SclkCDk742qA00ZFoFGOaRfGbIXjXC
dmNg/ItRNAL1N51+aih92Oo4RQ2MdBE3H+75xKxSfOgGTvzgbhk9rP3Rr+sUuU+PIwuGNKVhYkK1
gF6tYluGqXaAKgu7JtyWOqevDaMMCKW4o4V9+gdeOPU7P6dfP2ZyTdEfyyiVA9Yak+C5U2MIp7aD
ihURK7MRqn4iQg/EJ3m6mDgPcpW5GgfuMzwMilNiO+b+9DcIrVDye5yTB+5HeG4GQA9uhRPXIEpR
NhHsdi6JOMUr8e3jybANTPJ/XeyBkwXpCQAEdicOlc/knqxfkIwXAZUzn5qAcsR9Bj/z5WGi1XCp
srEakGWUkOmI3k8pfz/PLIcjOt482fb3EMVxSN80gHTKW+GUfELKJOArUt9CcCtwQmyvjlAWaEZ5
XWwgAlE+akk3HmfhFFIgIvyvOukIG89RPYrRP4EASnSFPJHDgaOcrTLHoRRk04e8z6iwLTx46ws8
x4l1KoHKXNtkRe3q3BzeEIFn+USMGBq8/2hu5MYETQQO6F4Qs5MnyfiDxIXvGjZmUgE4ITNgfpiv
0Ft0TsdOHlZoqlPJ9iB+ox54XnsW+pYJDanRiZK55vB7tW3hJIqYtAmKeA8ajFXBHINSFn6Bkguu
ZwSiADQ9xo4usma3PCJHqZbufbBJCDd13yQwUuGC2SAkOHUXeUIR2uZtftU7h8ljSy0Pkro+J40Z
KQGowxs0SAenyhpz2qIhTHWKDB9eJE45URP8SSkHJayzh2OzScaWz/Qy+fCI4kI6g1HXpBrdUE2q
Od4E9Xw4m4fP59lhObyLIPZ3iu8ac1HsFZ9Gljck7F7j7gdzJkW+3EDeN9OcZDF00ng7uoSAvxxs
ST8jG2Ud4FJBGoZQ19tytQlQwsw5+3AawDT758D1+rSmkbmb7F3cN8RXKaIarZ8RvCeSHLLxMTqv
6XR2/mGIGZcyM7mdBUZ0NOBgx8iR7ndyh7MtD/d6d6X6vydzOOB5TPR4cDbbwaO+faI3waXb/OXO
kBEu5/iaBZ0pzUGlAzBDF5zxSnRw9MqhadP2ZmmR2XZW0KAFMNm+FCTEaf2qercekZnavv0E1HhG
59JFFsBmZAmLkyRgpaArKeUFPrWUEC3Oc8S7XRhpSSWWoAhhUPtecZuMXYewgK5hOwU9ebCdZfrT
GCsG6pDlGGbeN+e0HFbIBIl0uPIjCL6Ti8DKAqJoDpRcKkspXdqbnxVB+FUGbhE7jAkePeEOdvaN
jbxjcWDhLL9yNHZKiWQH1cR1QDR8Jt6RTuioEJVd9cHOr0eCogR+Ln5J6nhfR9QUV9yw5Md5CveB
0ra9BxEs1RwlBTeIPnQRLYyLNIFDrwyTntTA+JKhDSUKK0+45hXEbMHWaJGACCE1ekqCjbQx42TF
fXnybIsWc+fuMUyaw5XKQ4tR8Ajplq+5TFXE/SiNsQR6BQwvgyuZewZgvcZznwiuT//5daZTJW+0
AgooimN+w7tDbGYT6yD8NOnQYYMf/I0O/Wd3E+SjPNh3Gf5NT2DB5LYFAKDtrLtwvWFNMBdFJgcP
wDFchwg4R5u/4j+wTavuixq2eEG87hhDumJ04yKCabmyRmheWJSlh33oh5xjh2LaHISkke+Bokbr
v/rcnlDooVLSrWVOhjOAkIud9uCEuWsTxZcbk+6WkycYLxyiBskythB+twFytNR0+yfhLSO+UTCG
F0YzLDiiMX/hzECI893oSHtTxb9WRzQL1vZXp0l21zdQA6GzOnCwIwjKx9uv1/etwP0D+OaMWwgO
bt+7X8vo2sa0dYC07yejhetG/G0PmFiifiCBIfjBs+TIMMNH8Hz5uHRrwnorpJ0NqrNu2/hDR/uk
dk622QvaTOEYiYk3CKatRmKENTp5DGbffVvG+MjuXAJD0Fs54iV6mVwO6elJJbJodgBEgXAodvzr
6AbFDC4WEE8bywJ1uti8HNS7iMknn/ZFfz869ku6QVUHoIm/NH7KoYlTWnxg1nf9GzO8xcHL00V4
hNQeqDm03uPHeKU/B1XObjmXo/+whkd4dCK0AqkH6mbB1AkYEJ5cr4wypJfBTNrxOJAVHlNl//Yd
+/u89heM8mY+JEBWp46j7NclyYc4V+YZNb9qbmW/hDc6ZXD76CSKDsTGvADdi3PwcBtDGsUenlYJ
oXtq/9ZgvMzudFAnBVMruq3fBVgYjEOoBzT5d1+bHiMPrjfX7q/HdBYbsPffrnWGjsH69S+AIlU+
lbN/JsxZeO7dKke8embrmGdwv2lp/5oBI+vPjKgTvmiuuCm9JzbhhNYx8Xkq1hE2D1TUjFem2T1i
IERsd2hJ2R0N1qoQ74mXHx7qhmWsjBvlVcODfwmnkCj2HxxOkqvZTDUc9tdUQdIwiKmoT66b0Ag1
haUkf2aOfNxAEyaIWAUvGYEOEciXAEKNX+SWv8SVNvVHwzN766WZ1nvVHv/7T4xp0RqMOMApbSDV
KW4hygRgUYyjyGqbtCUwVwLUR/Slr2YsEIOfqCGjETO03gMBYRAWBU6P5hopWrc5a8DRo9/Ta8S0
E+LKDCRMiAGD72dPjNeFwPMqg7V3X2IUOlLvjDyUMhhkiG4qDRtGOm78VxeNP7p55fdqzip7IskB
EGCg6RCYfMdhDY+Qlm9PgIAytDe4bG8xIxuiINDobtwlKO9J9tnTvO+Mk5Z3+Q9pV08Og3/qapMK
VXZf0Ek1Kk3NYZhCXxoNJiwAZLJjjD46ZogrEqdLkyIjT5WtMrZF2UDGgZMdUeXjlowL4erYpAh4
kvFkssYXgA8sxsmHrke1qCx5lLPAuFO1ipjAM6nuNOkFDiKLX5AOjSlkhwLYVgpFfBFJeU6+EVdX
Ta7ScaIh5HiTcFy1wmpiJnhfBTvAW6apLpGAEM0fiCiaZK91DmAO2nFlUHIXf6u9F+VC3sWYC6/5
j6Ga3UPSSrXGjWlvd+6Y28MhpzICS+ChKhh6BawbwAUsI8UwbPBvWACcNESYCbYx8yjhnMFjCSFm
QMzSJVoqEiEfIAi8gzdXkU2zBI4KFKyW7BabDaImv0AOqrgMkMAtKUC1LqlUPiU/6dpHNGMTReUk
Lyji4gJrqIxq/gOkYA+y8JTWMp+QVQQEj9tIDdGKIBYtS5pJcBAZM0BApCtPg+nNFFyteEryeMrx
xctAdE/oq0D3fCY34LjbSk58upZCE/+9ohBJIY4LUiOlo9SNYIDOAOs9DmFVtyZ2Jy+66hYsEsnS
NckqhWLdWTMcSOd/jY0LnEKFRMcIdSkRTyCkcE4wTpaOpNUCNQaaKCLYxYQjDS1QRDVFFE2wsYkL
6NXmTgrY+nmXmv2lekFJjAwjNabx7p+xwqZ+GW1wru8LOtFHPIA0KAtT4xr8inxD2ZUAKhJQ9qJS
KFRQ0MVlqHViiFuBjwj6AP68jY5JQZaBlSlZhOWZ/i2+xJcOBVpttbg564uLuPaBktDkjJcw6tBl
2wJ7MKbgDzk7qtjv/V+lX+lb49p4EZUrht9BO0dxxw6oMXwvp/vO2JtRo39DicMgv5lKQeQFdHba
ePqtgFJ6F4O3/w6prEHRMTDv8F24sxAPPVY5ICla1k1XdUpPWfU/FVRlVOmDnaOxf5jeoeoeSt/o
Sv12w8zdhia8Izcz5jvcNG8QtfzKam971iJpdY05gqXKqjpcAAIifMTJ+7QLbreohIbG0cA7/BHm
x/9ijFgFF7h2m53D97n8K87ho4pGsoIEkykXznU7LMFLiLO+UfHBVyF845pXL1wePj1cYGlsJMZP
jjxOPI8/H0acFZywNDtdsiCyCIihw3eXbGEPcWvhNtDd/aJ6wd4i9+BwMs4TJlERwgh4oln2G1E5
MruWh3nbbfzG+L3OrR1jFskIkVa4G2zpHxZQUBs4Rb6T6rxc2ROaWZT7OW8c5rJBiMHLMyxxRmIh
66fePvZM0bMFW+wVH1Y2nOB7txzVlnrhAwPtS1Q5kL7m/xgJB5IMRlzpXVwGh9m9t/cPQWN5GF3x
aKstryieGtPbGjMoHo4sNDyGd5veljlk1TKyeuuw/L9YECLEdvz8DIz9rbRxwdlgOmfxEZvtCWaf
WNZ1rj+b3y37bbrGCT6cVlb1v+sPiVe1mwME2HAnLH/TU6mqaVV1xlu+6OhhdvRyLeaVvRIrxEdM
SYfBkLRv5n0VBHsOAB0D1WA/IJTN+3N5jmAYSso1jjFypfqONe5jwAZEq4RkyR2AdqhnYnyBxN2T
FR32WDxMeVaqlU2uQ5drl5QX5zCsL2/hYWgg5F07xp0JZMov7HZtglcznu3hGKQBCyfcZuhw+vP+
HfZKAKY65iRiyjgMculU0v4Yrwt2B/LFfh9K4BJyBd5toK5AM2MGfoOWeUhH/rXSdVZu/H4As+sN
i4xuQUD9AjnFHB8iG+0oPKwPLxvLdoxwICidnLzXGsHciZ9BFxCDN/HyvwPN/cOuBmc4ICIZ2VQI
5vruF2YMcliDhYGlFuTFrsyXxbFrW+FiAgGIb2gfEXKIMpbDEYWylogGLG6VrjkA/O+h933EEBxT
HIzdcHXrYnGt72m63W4cZEGAxU3LgWbLN4SpM495p2NDk82l6yEtwHtYCJa0IzDao5Ix9RqT00dn
zGkAlPBpCYA4MI1vbiN9uZOtvYxP6D+EtVlOxQmMWMBsUuvhHdH6BFZKDt16tf8CzvTIhjbZ4hdl
OyYR1tbfZJ+G4OKQ0pPEEqP+7BQi0tfIzWawZ7zjcgchV5mCQMzlm9Z2DqqKfgdTwK81J6AFZQUo
/LncDQHP/A4I2bOLrakm8CY00JoAqZAQx9KNkivGgoHpyC6Nn+20NiD7UV26mVRw8efIQDjVOmke
j0WkoVxdB/hBrUdj5FjRJuOT1YiqKP8IL+ogGDVU65RWUND+3uh/KksSr838DFjWs+g4tFwLJ9eA
UPrEmOb0Jd6SCH3AG+bqRsccYaI1PVmULRuI6b+a5CGyavu3XUbHU4ARBOT8Ybf0uW3jfhqHTugM
gC/S0x0sPk2VAn6IJByYFHT0KDQ5CjQUWl2exJdsHUglFsPIynaYTYR2M60vYXBRHzpF4cT3czUo
SRgMBP578ADEYlUO/ne095o/jKKFSfBgPAnOiN9DjRH44s2Jmgc7LO81uzYkyGNonwyvkbuVLpQi
yPpuyA0GPJO0Qm+Q8ZOwaqCHc6Amajvsuo24enAy8vOw8nCy2iDLsNOR5TqGr08wa+InbfRxua+w
xJi38cWQKHKSxYBketO/HX1sUqi0T+C7t0f0bEZcj+0YUkMCu83Q9LXDLduVzgua1R/ItX0LTbvz
3j7jdxOuKoYpXnkbQLCzvTtNsjV6zb+rTQa8W0/ef4sSeadtdkWhqj2YoXr8e/3u6SyDo23jTrOP
TmV4TS5b57LakHJsnfyJ90962XqsYz5oXV7aGEUJU6YPScrCVsqTYioBXpM8BlCEMliSa1pJdD4D
Uuultp1yNLmQiJ9j+EcW3CCTxAcLci4N2XJm4R48JV+6L5tbsrvs6CQOvBfo9HQFcnLOT9cJZSom
tdDnpNL6Nm8ExCtqEM5D6qZnhMKJ16KUwo4mPo9w+IWDQi+CHZyDF8KOwatAL6fmhryf8bZQPxyk
lfqINQc+ltK4IPgo4GkgZTNR6C86ILlyaUTqPZAoG9NesYS2aABItbHo2g1mgt+Ux6vJgz0C83bO
f+e/xqgyqqNc2ZK1GMNXp/ipN0EE9mnje/0Fd6G5Ov/ssSWgs4OoC9sRg8kQdBFcruIKbd45gjxB
I55B3OGUCk2FBIuHNJmW67hJwob3yoOMS6iDUvSDi4kVBWaepKpPD/47fjOr6zQRH+fdBvf3eM5e
dShemdThgB9gZHNTpia2MlCck7Bcp+jjVKGvDdSIrQBtBH6F9eHdXWlA2B1QLt6Ee9vBldoLM6aP
9eXuIHeaEjoSWSADy1CNcoGQvK9W4Lzbvwt56uFbDuMafqz2lQY2d0LSb/0vuJ8Qv8lqEw/oflAT
kWTnEzgNSNQUsPnUfECl9UeYgqqheZcpcv/N5L6kfaHCmECPQpMdqkJGKB7yS8rsPs0lbmydCuUa
M0QBOD0gkQ87J5K/hvOBwjg6xVrvB2gpSmYdOSvGw7j9/pPJ9ZiUD5yAyKwbZAwHAcLBBX7lj41D
EoVHAPsmQN6MuE9e5R9TY0AnSr/egQ4NYLysJpg9+WWg73x2hFOKwiOWVoXNU/ehRtAOSSa9VmgS
6s9fspUQTIUUBDSPAEmYT1YxZDoaEehCZrswXE2nWDg8m2jYqL1D6Dnvjh2Agx4IlKwVNco/UVI3
/z19O3bFeWTAu3SXQa5dXK/YJ1B80Kyiy6OJU3EpR6g/OCOZivehY/F0NkgHs1vn698H8yjr/RgT
I5B2d0G5ksYI+nhigcDQQMGlVGkz/QWvPKGsh94TBIBeuj5xzM0T6fZC8FcSgZcxiYo4Zho9vZoi
gBVrOhffhEbwKsWPJkUoRRFYwk5YWf3WBO+jRTS1u/guvLx1ZPpFUjj3dI1W/4lm/9WxQdJ87C+m
DVlXRG7yM9GQJ9QMDGLtEJ7+TZ4mxb3K2ANNCkaQPmi+8OD07BPwEHRRBrv+xJ/t4iYTZy5++48R
aO1G8GayhKps60Zljlsi1Dp4m1PmM+PAK0+gKzVbUhlRQe9DCgQHjd1QPMt3lK5M/C/TKlPOHaya
cLXZT89kQL/nNmfLjRSX4DjTcmfRLwnT7HXvDfdjWosHV1bCoUMx6ZWaUWTFzC/7OBTZ++z6kjUL
zKG8gwsR9VS06RwB6ASpU0sw/RBFBSwbsJ4Ni3PwaVTnMe9b2KeiFgJm4vcieocaNrfCw4sC7T3k
8tS8x+BccEVWi46JWIReZlY+MCdzVyuqLnGoAlD+BWGjha/MngLQb71jGm3QyeBqeZubi2Zpg6kR
Ndj2r9qlIDTn6gK8BouNX6P5iF6NGvvTf6denYI4PeEnBosxE+BiLk3TYBPhKnQDAeMLQ9QjtiD0
PB8zKP2wkOl6xpcnfTCxLBcbGgZ5+KZHelY91RyvONfeQ2MOpksSBTLCYAFcnSAifNtzMwGz5uvg
PXs1OuxoYPgmZgaAql+HydtfRzfG86oj/2YTPoLOzE84APBrd+U3I4cVkzvBsM9pZ4asHj6Fyp5R
9PdVj5EZjowHsjz22agS6cdk5olzUvyHfeIo4QUYuOByTzscm8yq+MH7NjsERfJjhIerb4R11vNh
vPs9UXLXvqvc6LjslB2mXh1Z5nLVRCMnRQnT1AocGhrBT8U7DIhNR4cFb6BjrSY+9tbPkFZrJ+zQ
RO6IrloGslTVmDJWLegUDWMaG6yUlfzVTNqEEEVWp29DbRKaOyMm2Mx+0LqQK4ZYdExRrOBk6Zzw
wLrSd2h59qxsL1yTaBjhqdDdIthCueJq3uBjOcIWQnWpfpndsr/3J/8whpfXmfGCVt8MeUG7p7sH
v1pvE75XVGfhvmbbJW9xPQULaLCUrHFJwrL92n/pndkTkzGLzRHzHZjPtv3RVEwKej1Yhd7NVDvO
QmDxn7stY+Xv9cZt4Hnw8CAWaj6eSQWsn9St1OiKszM5oWSQsPXo2tS8mWbIoK4J3n00oiYAjnP8
XscF47aNQJ/1Mm2iW0P2x2des+cllyArQxbL0Dr8L1gVlkeZ+5zUptvhNZNYAlsjDDMia4nRMX7l
+EtwOct2iTvIffYeCFSrM+dmh0UxcZk6CakcFQOH+ocLseu26DmQea4pFiA5f1yCjwHuwAf/GdcD
jcylUNWQsitHD/XYR3X4AtTX/dks5TmBy8UM3ZRrjEscSQAyerpjSM6G56dbiSjU6RlVIg3YwKqe
T0Oa39Wbf+JghMH9NvxlEbOwdKUwgncYSrftnVieW2ZO6vxaQdKJwg6z82b4hG7cH9Nn/UwAJrBY
qQVFinMxLtCvqHCxvehOXqM9tQM+SF0j3ma6jFiatO9gBWsslSraXWeMck4oqdkzIcRDzH01p7PV
MzDAfHqU8G20JO02whBQGq/L6LYjTJElNKSIEfT9I4gDnbfrUnD6GGrcq3ecYfMNjIfaiBbKIboO
4MhiF4Y5Kf+vs0pW6UiMYk0ctrDonIMW/3+kYT1GcPbpHjx04L1JIAP69TYeEKNbhiioys0QDHkM
Sk5fmKHUkltvh0X0YV5f7qlv8rmw9HxiMM4CZ8mUHSBqsG4vXcIxpyFzJRiewlUkwpj+j9lFG4n1
tSxXrmBzo9FQ91L3T4uvQHhzogFoJPibaVHr6BMBsTXhluTherpzqVfEZ6S8Abh+t21iScO9dY8M
ET7Nr/3r6MAKKmIEI+AH4HAMQ6IlSgEgcwPeVhGBTil+PPGoDGlDE1BwoGS+RBmsWpwz+jZ9qaCD
56cXeUfcjYNf9SrcKXslMtjm64g/PaWj38Kx/gnxmklXSIrznh6ng/Pi4tNlrXDVW9RpOMCCAnAE
w8iuuXOULFLanU9sldPLYbD9K9HXuwWaT4RP8h4EcV6DfUTNd0UVJytUGkiBSU2XYhberYTXYN25
OUawxRemACDSuCi7Y6VG8KzyMBtfe8YICl5bXaIiprtGHS45yjGA8svwYFxKumtums4os8dFVgvC
4Bpw9zjwsW1iFCznqXj4eniXrftUpaNN8rnorJBDZKGr442PWyvUd0PGd/flK2OP1nElrIQPLtYr
AU+d1+afTwmT7urx0Y+dAm02NqJ/+swkK1wm1iiIzBdW9tj3Vp02D4hjqFeBDf9bDxgwgCeBf6bz
lkdVEJw6Zb2Fg4n2jXojGllt8GZQz8bz/niL+Uj/GkvXSx4teb7l4/dhethFtV8AVjTG8NLVRfh3
GSDWpGPVa8KEuu0vAKFE91U/juJW8YyWCjrAHDbg/IMq0WofAtl3y8m+SSa/PnvoFGhMzDYZYAo1
4smkiGRDaMwI8Q+Qw8ZFAvR/STfLiGlY4c7mI1tZly7FzRNvOLhNIAv3KsUPyVBeg1DwusWvWTmD
f/ACIa82PmkNogq6yd4BFRwUZ+IqqMiYF5BaJecaXZzNxdnW5R8GS6pyEvcXpN90q1cHrKEBLwhb
WRUMlb+WsySXXDUcdaCFutPWoQkg28iSnuL89mBIz7tnUhT41TfvAmlR77GI8Mo7Jvd6AiUMxB25
LWO/U1I5EQQO4EYbfkHGgE7DnOUBfKMXOS9CLFFEUahN77Bros2uB7Elx5GUHei+jPiA/p4k7wwn
+dxWmkd1FOY4mtI3pF8iTu9J+i284zhxvl50dzE8gZLg4bNB/tXi+hVTu4cVG48BhehnSbVmKkAz
ODUkl6z2kLItdDq93s8tnnUccEiY5Za7JHhkWT0l1/ywuy2YnQiklnwm4ASRaUFN3IH+mY9NbwXG
Hn1E8SIAe6BIDLYY5ovlQfwkFGsWIAPWT3SW6JKcZ1jvs6r/kQAVxMWqFVUY+neC+a9+RCu8BflQ
m4vZgiE+xdCUmOsOgimytOaLi3uoSkSrV7wYYRxitle7G5KTB24rH/4mF4l2EPkwui+KB1jAeTxY
ya9ToZBvpcVDEou4YkPXVhW1eKzHqTWovjxWKVUuV2q1ny46tq/XOAh8IGyor5SqTqf6iR0ONCpk
nn2lJ1yJDMN159rQ3DhkyDkuE30+it2dM9Y6JN0B5RJKKRY1dOC4OdMtbVCl3ZeUxFglgRxMiMJ8
n1qr6o/SMw1O8OXAcqBTwrQGAuRZ6PjxpYsBXpjKIZtbqLoMH25N9RWaral/9N36sIAgleqrtXUz
FAAVAMhiKSo8NEuaxZDWABIjfaldlnNSH7CPT5+iPKkTRUF7bdfoJ3PT2+pEq/ZnfZDLw7tDzcU1
ykBhlxT6UMxxOeETSkmIvEA4EU1hQoSXiuMcPZetEjGs86J0hprDXuHZXpBdN1QJuKAe22FKNMZv
lhYey7C9Aq+oMWy04WVOZrj6DwqwiIU4ZqZZKkgvgx+LGU12jbI4y9gCXgbEVxvEhJgzeQT/oG8n
Mgj2a2mbDGDJ0QLEZv2K6xKPymOdJ0N+56TcBKLah4JHTwCkpgQM5Dw5EkuXao2K0AoqzQ7id9oO
6KG1sNXH1G2ASaAafuODavO/qf4QqM+G0HL/DD3FAwBMPeSI9WX5HegZtrMLyFYFr4fWt6gG/yjZ
WGR28F+p4OIkKb7aIoyQ5LUbH+X0mt0FtPJZLds+c6lyZ5ByoqlfuaJf+q9zKbdPqeVA/6DiUVFT
fDxhGUlJNwMhoU5S4UrVLUxjoCWNkJA6H5Uo15QrA3rAFdvA40nk9U9siRT6YxA6QYz36T9gWKmT
3sw/yZg+N5AQBFCkImQarFIOCSCgPe+Ua0sjUg0S04nhoK+WOtCK8Zs0wwyea3IQ+tTEAoUoUBWe
R+QMfowLkEcvrtOpt4mKeE57g1aLXmzJjYGEcUjeAI9gSzC27lC0QHE/5H7egZYOHfO2qFrgIW3R
9Ze6s3Zw5sircxBvB3M6Ou/OJWWO2HjfP452oJfqTYthpm0gFO+fhPyfVIAd6JMG8iB7UPM7tXf/
hagQPciebAzSG3xFOEgpm0XqHuqmHE9LLeIBMVc91/WXCFG4TLIwV7aPVgZ1CfX+iiQazRU8g/N0
OaZVTsSgP4Ucj1i9rDQIGvepwZnLAfubZ5uJyPCmzUEAZwAbU7ZvnU4IW51dbGup22f/uu0XDNqa
7XE23LV5IH6w8NuVPNlZwYb3+HT32HdGla8G839h24XrJaDZ1rcZNoWvPCnqsoTTM6QtcyXpj16T
sY4KNTwuMHzm17VbHHwawCALnK3VocXI2Hr7RJCnbDg4zCPbhCczOCFW+AWILY+dRqXdwiDy5D0M
0XVxxyzgv3OYYqdSY3TlFbmXNOHdy/yWAVSFFt+nA0VdlPfy1n1f/DWTwzlzt1NShcfsNUMRRa7Q
wtXF3Ve5LtwII64A58DzaAZivqCN7eCl+/dQzRnjIXJCAAATj2RYKp0rm2lKsIRYfXU4wgF/Bg00
W+spjWEQIhrBH9mtNQAhIlpCrJGXENid6aR+4xs94fBBOnHdJnVo8PgzA/wg5SPd2U6R8qSMcEPK
cI8A8EH0kaO2K7TQASOujCeA4eWR3EjDU0zhxWOs1q6fZBDemO3r4bFsbzK7GUDzXxDMSX1MU+qs
wXokcg9qHYvjgiCErmRVeq9v+uinjmjxIMvdKnLmmhOyt0mqM8oCSu/RDuOoD8fjBh/QDpvfL1q+
5weGL9lzNLCj3c/xGvZrNj63xJLrpBmtkgksCq/RuR+clYnhtXhP0OA5UqVEWMxIeHYkWJRxLPz3
8jCERezeGWcWG98v+uEoMi+YibQvXSaPQgYqh4eEv0NtBD/nnkED5gbSkwdZ57j6DEOm7wN0GdEa
Ew3mjeJdQlVlBzqO6SaAWSNDzlaIy7I7aSfJC6kZl1DuZb07XQ46GvzGjYL7wVDXMVOXGDP7HN1C
zMpH4oKxvj6XMeN6bzJwbvb1dU3L7cnwI2c/sqfjlD0tLT1XD8PwNY5vHYz9BhBK8Q3HL9xr/oL9
IWOjyRHSD9Afg2yqyLxiHW1Atp2Yw5GzRGOkaSNTHhQfTADjqTntjWesHIlRXlt88aqE/k+8WyLG
gG6lZGdDU3a0QG38HFr9EiwECRs03zWm6euDJ9j7q/hr9hfYmf2twV/ujIH6g7sPBBhfCq9gcgEY
2ppiFVAlZFZTaBBv/hVIxMn+LsFoi+yDLgLAIP2g5PiHMrtzpA/ZL7/Z8+CObDfjS5B5PWV9DwCc
a79YiLPXj1EeGxNEN+GUi8SZ4tIJPDIR4RYQDG4X77KCZkgql3ckmTZ+bjMUWw5MXYbzcj96Fu5g
Z7cJJ0AcBOYI5bgQ7xEvtGP7RHeKO0o03wetduPnlsqDjBr//WEqchSREbCtyHDbBJP7tDZTfNwu
PKQ1pDisMO5wf8uICVZzezc899Gs/By409yU0n1NxE87kes2YGt5msGBf0K7evL0k4xrJdMrM9AC
zh2mCGUFCM+wkr0mOvrFaMLTbw1UodrujFP/Y4LEmIzX36NyX3NOckZNzaV6ofpiMNr4Hhs07Rfh
giE5D+YN4DdJoccY3H/qdLIozhY1lYwv4Ox/U0of3o3+Bz7jselue4VIRv5m/MK0JEb1cuocmcMI
XWIkbpwS4/XSdvPYGhfwhEkULBiM1pVH5DpZujy/6OCtHzSOCGREUpLdKLkEPCzcDchmN4kNTWMd
oxIf1nHSClS143Vixi9MzJgYXeC5EtywUsVCFcOQZ/+Vft3h3BfMjdn8PVD0NT9TISiMW/3dD4YX
kAksUDkIe51ak4HeDWaAVxBoh5i4UmcyedpoV8dWz+g0epXUjh84T42SgwdodXwzjfAS15MHVOqS
WY/3L7yZP8grCNU5vN48PGL758kjOk4MD1sdbGlpy26T4/A8bEYlKRRoTbOC874bnbQNisnaB2Ob
4AjUzRlnu87qs3K6xsQIF1qrV4AjS4AOJJ22Bo8Ibs0OwQxmYIyQlm+v0FOD/vQSWC7c9Y8NFx9g
YH8cpTCJxyvdrw+Yu3OaNuvJnQ7Acre8tBuFWx0DW7ZhzN6SSo+x2zBfHiBxcLv/rqsX7vzA4SAd
zwEM2Ycl/6W0Oq7xcxymiCXP35jRWMM3LzI6YgGOZ02/ZUKVtZL1eD220EZBAEms4Q6POA4TrGcY
iX5yNj8IIMqHV2PyyPxG26xbBYKcb76uZ+x0m90HTnyVHnyBpt9IG71tiOvR1s9hZQf7OXBWf4cX
FlfWkVlfI82vzv9YOrMuVbElCP8i11JxfGUUREBEUV9cTuU8z/76/sLTt+45vbq6SgX2zp0ZGRG5
MLAgH8gvB3yhQ09pxuCjBcYpuMfJoXli/d0Bqq2H2QxpvGLnu8V2rpqxjHLQnGzbAbiTD90ZSoO4
icMxLef0OoOeQSMKQI4Q7HY6rYZTR/6dgp3WogXOqsfg7IF223+Y8NU5JSDN7YNyDuNBnORJKjMq
xg61fnOPvhhOAQTPqqNL/kT3lVZp0wOzesWGu6HyJr7yUs3w1qogxejjUGD4D9BkPvTaq3CEd5pc
c/8IrMzIOXrmvaaPFTZwa43FUwQulpP0pgeTqoral+BNBcfZ+LAfbXx1EFxhMtxkAq95NQC8TuB8
GAZFRQrf/nvE8KG6zBSs08eqGR4qWDq3QDxl+zM4RI+Sh0sMz+mBOxZipVf7UQh3DJjj012dw9+J
B4F7llVtVTBM2f7tgdCZP4qQdUAzCZHPquGsoOdP7BvERMAJFJSQj6PXKVz3VoxE3PYOYxVyG/pl
EIcbTHvdzzjUPuABTzaaVSm2JwulUb+RejBCKDZrQNTLxgiWIWIAo7Vrv/0JveUW2ZR56t6sTAcX
TAPEI7et85vl+2wZ+AsRC5fbHkPeVxpqT6K6ZR+WnWNvA3VgBuC1TmQaiViMvQc9SIP3du17r96C
yjbC84ZSjYI7nkHz5KzwyMH8eEZ9oREo2NhYDf2OSrBVqwhub9oTb5tVBo/0lNZRLl68eDwDiD7a
VRDNk0e5RrH3An8+/PJ9HTKH7i7gYx3695nKZmrHSUiSAS4AZYkDYGO+6LkCVXAxoB5yvlGh4Gew
UJ9hXKtZ2Y5afze+9sgUaQLSbwP5ERpGkgb8rOFS4rWJ6s++cWPAZ+bQMUyMvCA2Wp8OtA0I2cyr
pJqcla2GNyvxu0wrAz7adOC3cGu0QSQgYsDZ621BYGuWLB5n/P4ygkttb7Qqdi1ByP0Db6SCz7ib
mFUnD5hE98WG6oFgzlxNIitauXa9/Uo/EbRs2YlZzGt7hu9f8Uq1w5TPqbIS1cXgcECDkmVLLUVa
Q1X3r+Zt8lD2vrQJY7BLRCEcr3yR4NQAHknv+Orwdsyi/0l7HhBxuBkClOqEo5/X1KzZplYBDVUN
+Aac/LpPPL1VMhbMJ3mSkCOKtw+ANcpHmUs9/a+9HjGmK1kBrcIcGX4ceVBWGEhQQZSgf4oUB61u
3vCgIGAAQLOCDjkOl9D8Re2lLgwrHMLcbY49zqKoOT/74p0/cSStkPZlp8FPlhbLb1P8ugr+XVAK
nDuh6xXcILC/6bg/7c30MKhhdfx2pT7cY4yy96FiB4rK4OxM6YLL1ehimzWtBKXhlzl3VU6/L/6P
60TY+Od3P85QjsR9BxHmcpIS/1mwWZGC+Q1X7x4WuRFSb0sN+WKNsXQOXbk9qGeiTGPGjRdxueE1
QN7khYUtBgmo4ASxNUTdgdozvvdg7ZBT2bUptW0tGMYAHqIOlXIF4GzX1p1nDSqFUQ4rQ1mDj6Zb
iuVT+4yGQt9Xdgt5Z6oH9rb1lk233lIDh23WOsAEZO/BdeClleBUfsx8gWczUmAWG0i5S5GPIPIo
H6/ZrEMejORNpgQwpPXrXNCBQ+fGe2MSADijKhzICGhMx8+v3Taegchh2u0SJR48U8CFJwiu789u
TKph8QL5MOOwow8obrpGw+7Y9Y+O/AuwrqrSfUAwanMJ3EL9+Kmf6TfoKomk8I9MruSPeeCY8dEc
FByqTQrqnMKspsYPPT7FP9SUe+lkGJuzUAYPs8NdBJ/AWImxbgB5S8zLXRZ5FS6pgL50T5yTSuM6
A8WCW8nnF6YqfIZhhmwNl3aa8BoEsyB1P/MH1R7WkphAgPtBVFKCI/8QkAqLQX5n/+TaYo0oz1dJ
s8T9A+ckkkWJw6TCotIg75SYXjZBEoNkjAYEG6AFJTms7CMEOq9VgsFlqmWQhqhXqbeQtShnXSYF
Pvy/3+U9AIZUEKg2QzeYCBAHsl7HquFo0fxqG8AlvZvKOdi7jEcJ568RAzHDqPeHMWmbHj6kJUlr
RzW6w2LaU9LOAdSpjpCNU28DLULSkPsK08lRCwCqQFmxqXGk9hAgxq9jpuqQH2A5hdMIVOp+P0JF
WmZ2zM0ujNV8ZjwGQ0JQRdGWRlVljmiN45QCv6eKV9c7gPE5P6GZUzupxm0jbaYUyyEzSEgMIxOt
gWC5Sg8xWy4yVsmTErOEwFg9/XJsdHd+vXseQGBx8aIeyuNlh05SyscEY2PuHFAR8PXBzEeRJo+2
+iPmaDGIyrmNRBZJtUa0dWXvtPRDEx59A0etqMTHLLpNDOePtBhhGYiBlXJjxUs7w5IE0oEyCLYH
J5I4QXfp40yIh4dI+jEJpjjW4rXNthS8JP0JJ6BOHmA5wDZJrGmISOWkGzl6oeisUnKri0HhyHJh
3CCAMjB541fBKxARM/AV8bDNy1NgUz46O1kbsuokorfXTDOFzC0ldUoZry0j5zBOf28y4tOwmDHB
1rpMvElvFG2dCKIGNjNawAeafy+vKuEfFBSbrgmd/jfeqk+nX1V9xM8wtPaaYxsHcxYrMFwUOmw7
ZEssTEpdQQa8Et/35sDRVFzcVei7pAPcXWwXeLw7n/qJ41uVHoRSN53LsIxxHCPqJbSwHHrQ8DQT
Dkgi3VBISj+iTZuGOW1479hy6Br3NR8JieqcqYQtXOromeAj8FO2wOUkPMzGxwzuND1eKHvqX3A3
SubLE9gIhLQhz9hwCKfYZOBKBaKBRANsoNT1AHhfUANWlmFFPdgDMBbzOVtATezBaT7XTLAUgNMn
+mVJ+sag72WNM5jz5HYg8zqSFZVh9CH8zYrwKXn3FJyG6NjiEbBRvRHMGMMasX0YB8RNE/NB1oCO
1desZwiZ0+nZhPTCkECdGzxmNDt4yfNAU+Vr+PzHuM7RaMIYBCjDdOOz79KjAar2SSZSYH2BpCOA
J95JctaqhcG3whfpDu0MzowFxjjE+5+rxL29vAdJKu8V7ItMdBl02zmzdDHIG1NB4Scf/ua63YSa
hgoXpkuNFaFg0wRYMTrVDksZNInv9PXECMdJ8rYS7AC4uz/kkUiCvRCqPLtBUjx3kKvwuqVAPEEm
t2jyVzmchkkVuE3hYM4u2II/M81tDOo9Lkrrn97NMo7i9DzoLKETNUNweGHCORb1NT5l0Q3Z+Pkl
HAHZmqNSQDnvhwB823g2lCqCw07g1wpJ3zI5mtG0bDJZZsrYCX7v2iIoZ0gZnMyfM2iEvpisBnYd
Ud6/0Ia5ZCmd1LuVaR77CaIPKxVnJj7al7FjSaojrk3yyWpTx4pr4EWhq4l6tAdvIFJlYZiyBmUQ
RKgCg9cd4gBmj9E7Xc/YC2yhq1XgzdI6/0I8uM+aKbC84lEtZMm3PhwRsn2Acsa+A7nnoy2XCcYd
e26SAo4rIqlPbMDXA27WigMUyiMfV7nHl2OdmyGv1zUXkofc0Sr2ylozo9BJ9JFkmwS9M5KPEnQ+
mFUccHRFfD4/R/h6eIOJzOQFkREJ8jXAa4TcaKtH+n2wfWirPq4eZr/GAKjnjyJrqL8qNoHivajA
hOoQEOCOk3A0GTpEcg6m+Qs63iGsd6Sr/no1KLlzDhXNM9B/4dW1zBQE8fpCWyjB17kPNWvdLkOQ
RP3M+AgQdqKe0Up/BoUe6Xwfgy5PNPEX/I53yq1pwMOZNlydbyHWBHOYwTTPh3RzDvRvud2gjyWP
94O372CBBTw8aQmGbLoa07hnNbDe4NkS1xhMJ141k2EsjmhO5leyrZt45+DyMUoLBCTBkAmz3d4Y
Z8oKDMhIDlNcyhm2q/IeiRfBuc0cUKa3hbxVcwkKwMI2pCFYXbyaBi8ul1LyCWdVXpX6yHfM8Dcm
iieUe16WpoSbNIXNbKUZhY5P0gPxwU+rHNYMK+Iot4nwB2zMWBtspFWHg3POBWCcxtk8yvOUsdzh
z9mLumviNkKPo0VCT5HrtBF4C/9XbS1l8690rkLhq57WDFa4hyViymOWW9DVkQZyHa2yZtcImJyH
Cx8Ri+BK14fjkAamdIq6RYQz8tWbCcicemnujOQXxDUl82ubn9dpXIPMoloxdgfa0rJxwczZ9eFq
lx8mD1V7Ga9Ih542yLFyJwSsGXuVUV6+xlfXTU3cZAAODiZsTCVFDnNYeVlYXmZ0d5hRnXs8VkUZ
QtUdsmyJQFp2GxAVWWXmyyRQa1REnbQBzh2vcABLPpssc84RGRuxXkdKgF6u4b0xNoAc3oFIGnpF
w4ZnUAMyLMYilCPa72EWSOtRIkj5C9zsOaYVOKfS38Vmp+RdyCo3LJr1X8UGByZzYNQmGLAsNCHN
d8v+/A63X7rMJY0bRS2RHHQyy1HpiIcJ3SZ+ESMOVHTqSdxJPvQ9fCK8Wlbx+aU6sxqwVY1WGFvI
iY73xFQGrR+rlh23+226R5+6hxT21GF7M4+F6MeaKCZFicPRkXBC/WxE1zO5YkDSVYFC9wHllhrG
4jiUkdrrGdNP5GwkL9bZgzg6veeb5eahhuTPNY3fUrN85xHnuJ4d0x/LLxKOdIklWoQBo1VYPq8k
vIqC3meRsuGVzsBCy1W4K7yqO0F9wOwlId/gDbR5Us+JYPEGazzUryYpH0FHKS27hYAmawrDztKE
+QNkG4KodraFPwLJMjwzoQIcAUStcNr7a0Uh7GBNOqBxMZ1DM1EBII6F4jBbitsqhToIGWUA0eNL
K2k0wrFSy16pkibyNqMyTHjKDMItUYLVIS+/MtZLdBIRZPFkVBlQB3SUeBpqWYoJsM81iVRDqswN
XDYAevfCT5BRABZsfweMdP46g8SF+FeEIFT3aCFphAcf+1+/Rz1WkUfevp+yjfkYkFdowepImedc
hnaeSjY2FseUsnOWH/ZGTmT1exBj8cYeoe8grQZ69FMmHzkkUT2m3fV6Vtl9O5DTq1iBQdxdckKu
Lb2PCdncY68qls+o/Z6uZNVF5Ap+SuZExnpuJaMnOyuaEts3LrkfZvI8M/EnseufTnEMQWqBUyb2
ifJKIU0i04AKrsVPE5qvX7oMJIH0PRAUIiejL9WjtGuUyaYXIXyIWAJPDs5hwwwVKKlZY/EimDrK
f3EirKRRdq7sv97OLkvKciMg/uLRE9MHroBQRsR3nKjXag263YiokfA9YmCqu0Ul86KB0Ajlrlcq
Mk4IahK/RJso0weV/y0OFiFNXnoM2SeBVu7Kp/ncpv+pfjqrxJoT3aHN35280mPg7lg7Wu5ouDvS
Av+Xh+tv2cQpExV+wSV6iacj1oI27c1Jc9oqJTlnWMf/ev4qb3nkWHHRQdwwiBqNOw1+URVB3Bk4
9stDOZ6WS3JLR+zNvjPdHmxWBgcgxzAy7R8Xk/Ia5oFgjA8kQPJ3EnHWjJdrUyjgKDKKsX8mXzLh
TmC0OWJCTRF+G63nDvKNLzUZx3ZE/wpg5eBRKmFLuvp4O+xDlrudfVui6cMt6dZvztZDwYBlpBqN
YE02sVznfEwERUtkITXoNj1jbb4XlxRKylgfCvJaRiMek8Syp17L2a4QtmyqD4vTZFzgUiki5Ax7
Rvmpo+JhVmlDnJjGwUgLUApeAoJJfPorosOtY9qNIa4Gv2yiF8YfE0/EQBIrHuozULIyl+ky/rIk
NOqiCW7UiW/Y98RPk2ZXgUK1/mtU6JNOyysPaxodxCgWyvMDXaGgGqDZhpfyYd6dXRni7wIuz+xG
VJbOxS+7K2va3wfYXKupdYCjsk+xUMBnEFNuHIsmIYsIFpKOTYBMxC5QrbtHeGPMkoeSsLYypDd8
LOUT2oGw/7gGoTT0hZdJmX7XhoymBkkip8ULx4QL3PM3jk8MHRUOQT5jeiAGct9jjfxSNM2gA28S
CUTICiUiVWHByVx6Yvj6rz1Yvm4t5cYP4RrCRGUtraRSJOFo4QM2rMUGVUJvdCCtFf8coJsRk2Zl
eAnzmkl5B2OfyedSXonKoz1yscncsVoSC4X6g70Lw3uxWGytBY4pNFM4ilDAlJmFWt6gjhihNHGh
J1Qy0oS2IJs0mY+iafDXrUQN6O/B9M3mgfJQNut7G91FRy1kFbIkr95rRViuJErHYMRR9IRztbCL
d8qtvUCne4s4gNJHic7ThAaE/6IMvgHosUViKDG06ieg3doi6Aj7ZVAyN6TRHc/QuK6wTQPqPPEd
uVMI1IxxwNVpACGNNJPXvkNV3k4f9tyfAeEmcbry0gInEO67H3Ote5Mj9lhZ5Dh1EBzqAZft+kvZ
VfFGpJdVhnpurZY1etnM7wst689xMARUNpIjglEOpwOSdFnqEWzTxqv+xL70SzaVBimeIAI+6gkZ
M1NIhjcwwSogNmPdWURYf4V4E/hzgDX6BdaRbJ9nGBtVSqJdqBE/5E19OlIL5ovCrze3kdAC3jWo
OoqSslnPxqfp2E/MRqyUh4NGE9t2UaXboLTXlpL2R0PkNJ2Ywz7xZD6JNZS7TBUJyUnriAH9WVNw
ZOrN9QZnsrM535u5KLQ8rr6potQLAX88tKEWsRM0S3kQrJVZcfS6c16r4mosoPrxYEEPnMmiSaji
UCUInOlJgwUxUiGVJoM0JOUVpI3R3xWzOW1ONY5ggj2djNipJEr4dMcqRuW8KNCT4DiDcsWK2OFq
IXizjnvkwbmjh2gOhbYqaaV2iY3gFno0bm46xh52neMh9Ttjxhw6jF7VlpMZv3xIvugGrJwDOpPF
6WvaCIT5Vzi4yHOihsnIRkjyv6JnTssNaRhyfMhzqq7EvffS2RKQTzhT9jTN8QyRmJMwEsCmmUOT
H+5yD9T3NKVhdJu+8IRR8i+TwSxLQ1gTE8RJTIUmPebOZmUBoXWO5rij5B2ArYLlp5SXdSj+hrfK
DA82EMrFsTEv4nPY5OGt0l36DGerYAZYTL+0J3ScotZMsRDv/ebbDuqgzj+gkLOfek3GKeI5gPLz
J0bfSVFzzRnxCZqX+TEvBAkXFgyPTa9E/INYa3ACEQQYdsh102ax0niW+jgiwDwmpshhkNHGbKAH
/pcFdom4o2+A4hi5rTdLl4JggRuxqIxPUxf2LwFPff+iQ1F0N3nCqkLiTudlDYoNRBnqxNDCIt6e
22mMEJ19/rE4goXbqW7kycpQhlF+sEreoqTD4QcU4TbjLwPhmAZvnRWTJTkJCRwYN1NsSJQb492Z
LMVXVHkx93c8gZCoRy2rdJwKSVyUaxux97PleQlyKtx/AUKqajbQJlHvaNKRfKdqrgYKQbP0YkuX
pJCeQo9ma0EYf9v476SsTBtw4MZTkX2x6OOY29FrpGl1tm0WVeYnft1sd9t6IsLXBGcCCv5aCXC7
nKaJr0U8oyl2aM24UVXmRY3rPJqKJUstHctnDrN21e7ZQ8yumG219R9BoVU3x0+XuzbOnq0lslgV
+kBkQYW38aboudF30GWAyYh23QIBebvD2YxP2QBSWc8Q8rGxwnyEh9EcG3FcKQD3FOkhvj7BIVGu
ECfmT2s90CwNHuPOWW6Ix6Yvw0KfhzC0uQyeLVV4AwoQOTP7nLOof/9FUQ4H8HVlQDzJDw6G2G7M
lwBcuPJweXQl0OkC41Hw+tyRkutKIUjJk5Iz0ARyx0NN2GE3PBlcxO0oI+8GWmSZIBwH74k7NU8d
UYw00kSQGTgQcVnfmnicJTfadEpubxb3RGN2VwCrXEC6Mf0k9TMvUTmaiG7QtbSIKyy8MHJQ4wGH
UghSXT3ZY6FjBRPwCYv8fEeQqJj1MbLJhwsdEO8hDr82boqcY7RPwew4Vkkv+ztODdiwsvmmrtuR
3aXEU3B5xNzj1d6tf6x1QzlQ09zW7TMbv3PCuYz06sNiewe4QwVFlGXkGMyLyyg26VeQzu6J0cqc
Sn889Kt9wdBKEn68qkT4wj2eDVv2YZo1rToaNPBiMMhJS2fkzX4NBZFRaNu1nkTdPCPg7jonz8mf
Oso84kKfGakMLJec9DDcItW1Dntr/XdlbjhKwDVXC9TD/BIe7dU6DF8P84rw+OW901WIsu/Yvpsf
jLvWiFvXHxIOAx90eisuTseRPocc5C5DmivFGEFsqWtwahSHX6vQbXpnIJka71gF0ODglpPmmvrl
g2pGhI9Gtw4N6hZJBqBWP95d+alm3UsWGCPkrWa66lew6YElaJgv1Gekl0Q/VUpSgLxI6WB5wRfM
6IxPaFpQbSPrYQACOQ061pN9zNHMTjLI/5WOsXbBX8rySSPiRahazQnwVL8ZNaHVfun68naFD7P+
nshDkdmT6uQ88OjfqI6O+SySY1JuSNQOhYV3QVzglUnNFuVkP+OV0zrlVOuMG0gB+BcQoPjs7Pob
mOgw2KCSrchTgzOwr2twjlQa4cZ5ndMnKQ9T+3RsTgar9uzjvO0V58UlgqHMufxEq7Nh35wf1qZh
rVkkKMOQI006h0H541Qb3pFhedY4hseGlIIz4H+hEfIEnMDdltST3VOLBO1vfIpmlzQmCQFMcM89
4DatcbZOvc8Y9jtFHTxyTUFgw8iRa9kEof0ZuyGxDat4MCTUfJTk0P5BU85HvBk+TofBvkOC4kFj
QNVxMv1hrYP2z11WIFhS6C/pjyS1V1BocrY/5l9kok3GI/yIkWODA/hAGZ8BnRP85XBXZIBeWlvM
K1lehit4iB8PcwkKmfuZ0SY55VQ7DOFmJNQjOXe9yJF9LliPZY1CHkCSk51E82VeViiTrVP3QsMa
31xr92rt6Db/jPQpt6jl2kadn1/3ft9+7ZznbAkNsEECqymuao18AMA2brYvW9nhzHFAxfi0KyoS
D63x5+h86AVqzERtedxiKWN/Q/ET8ZTByaWOOKy9Qp5Yh00Ei6k7OLWuNnSe4YGI6RcNengu7IB2
oTVE+0fvGwehsQ1tce8MnhqeqgBIOzxVyCsmDDYi3rodHB2R79Goz4TuYiE48WGgPlzyv/PABP28
HS2vFoMlmi5iOZjuPt0gtmklhog0oKMZnM0vnYIM3CA/GODoRQKtWf8jp8JfM6l2kIpbpxMgGUvh
E+d3lK8kvLAQJ8Oo0D2FOW7cNG/wUwWFs8PPHL7jNHdQETdkyOz7BrmjuUyZ0kGT0JDV79o2DkpW
nFKeNQgCsypeDVAvMsL90fAxPvZLsPmAbck1/GPPh1Ff0PHHIXuhOY+FM8IyhkDvzxxQUOwB/U6k
lzzRjXkgHGeiOVAi9E5d/3zG4Yadmh6sT5wgQMYPNMfd4jZSk1jOawBSld+saYRuy6YCYLKsR9xR
ZWYW00hoNXGEUuvHvIgwcKAdCMgUYpgYIKcyjZnB2VbFABlU3V81QvIwoQrx2yfr+OyhEwAr/2ti
HgqkPK4QmucBXRazaMjdr5wnJhKulMBXxxuraht4p3Yuy389uTU1POEQNECIyHWE6kehgJAw+VhG
wb3fHFSViCK766296OCVgSGyPTRKjLjTtLsIgsQ2Jq/jgasNxH089rIaxy8sGjE1SvOtX/bK3ZJh
rwZ4Qp0GsPeJ4H+wBFlkpbhBwRx+vAHDM71WpzPGM9I8LAHv5aiwAd/Fx/Vs+W5xbQ3HGVe6XN6q
1naG4Wylx2n2/WNgz8HJORLJ3Or95eToJp/FdU0iQRsQ80o4us2SA2y+MYv/uCk7CoHZoXXtsS42
mJFjLLwfFQdlevfpC0Ibd+AGm0VEuUpQhIeJmX2w3ozZZRcbVilZDHamycuLO0UYhwtYe/uLiTXS
4IF8c3gZDBnaqFSkEMO/AgYpnGzfgLXOnaHEegzwJ9nR3aLPYif4A5hRzY1M9h9xDMiPO2AULIao
m/Yx7MyaLgth+RjlhkeZSvgjyjswRq69j7J8EilFtnj8U8+Wu0MKIYy/mHjKEiYAAbNp9ApCAI4S
Fp6UJZgqtPXjHWy9F5d8wUcW5u/7H+Ayk6XCG9J8JsunVXLqpGkBfItskLBsER8PLaSswCEAYYN4
157VgobHhGNScr7k3bP12/W1uJfVSsJMIrCk4tnaNnn85riyN2PSNaAP1nyZaF+7dwqvUIkRnO48
xCqHvsKZJ1/ohEYdo8y8cZcgBNOcYg8cZanYO1PWx0jUGePM7W2C2phM+/X3neuYmHFrSbLPrSs3
t+iefLIvtJSUzzOSCy/lgMU06p6MO6t02OjcPlablepCyuKZfV3c1bhHBzIybRwEOjuCDQZ+lL6s
QwhSrnBNzuIU83umrLbQhy3RdUB8hsJmwUTkKTLRHHi5xPYnvRjRXqm3KvittS8f62rvQ2Ak0vGY
sVwZebz96naY75dBg5ngKyUw80NxkNMkuGLuCBiZEcmaX5t+56afrsYZzVgWHQNMKVmbJjtpYCQ7
c1DH4M9Wnk/Sjb506b8uBDVyO2v+46fM+cSIIECZ8DMqHCDD4pqnjibyb+LnuWQhoXdr1iulDRGN
KTA7QNLsOsQhmLHGnMdkb2MD+ywrPlM2PSk51ixJvH+3i9PGWi9AqxVCBnsgmz/4jFezzU4quKfW
BEUmAzL3fpvzalFeYcXrG3joD4cHFMLXbNwULKSr3ZbI61mIyLugfAbM8sVKroCdFy82PDFqdsGw
Q3haVeb3ukPD7filVro/+o0tmdkbGF+msZygZyRZR58h4Fd78Dog++Zc3B+sYafQumPgkKI0p28b
ww70OveKRY1yhXFu3O1F+8OKhgD4cUpM6+0NTk4x/bDVt9ZxuN2YA6bKiqo+QFgHo0VyoBVjte3v
kcqCSA/Bdd8Wj9KPv2wr2n9VC6qO0S0FnlcbSfJPDgQExYPhjEZR/kSf6Luz7agzvq7g7RsuTDkY
rP6gQu3EUrlx0JKItAtk6ctvdBqWPhZ8XFCsIoXCNteGQMAwJmwAiV356zKQq8R45qPmEadBUicK
0Obs8S+3EImE+SmcObBBf/GGaabloONiODyHPzJXWbymI0MNsQQB0ZEBIe30dTqDb+9ltbl5uqmP
OrGyfYjGx5s9rrboUVDFcCATL2I3psZqn3HU+CA7bBEd4XFTgiu7K7Xn2xz0F3+sgje1mBK6sltr
7LdyfAYuPhQDigbztYmAM29DQlE2M2xeHQcFivBMdr//oK6x/bx7zyEPsYwtIuHR9CAGc734j4bQ
iPZ2nqSQ8jrbjCkN9f4FyY+Ji9jvR93hEXtIy52p9Sh5eBFZCTYwD1KdKlgOHWVq/iqtNVzq2j5b
GwYw73y04+zNADKmbDxGiURfc49iBNwM3/6kuKCdLjsTOF0ltKv7UYwZQ/obDImdzMPOvU+yxOm/
f7Www1gcZn8MlmZ+YeDInSqKrhbc7527NSGCNL0XlZvQDKROvAV6lqCF0KHVv8VBY3g2R8cLpph8
6FKXDk8tS8modw4pXS10wpLFXLSAwamO5Aq9kxs4jSEDW+WAsrL3/dvN+usV+dcI/w5j8DP5eDve
J2YoBwDEKDz/ORGPB9t4iOjtyo5R8FjGBt1Xi+2w31t2a+Me+xdeprUf3717H/42JHrvY/afXeYi
VKzq0Wtcsj0uo9UrLKAPS2ukak08PvJiGkQTN6GaPpqBtXZ6XUy8u0cMSv6Cixu9oNicADj8Bigr
vkwHqlqsVmki7GkdNUryIRnewk/ZNGQaAumOyZ7z1ViCsb7MkPQ+H2nkaZrdbMeZmK+K5dwH1K/z
vOr46ZoABzOKxYW5HDP2mPeUw/og69pYTnl4WXMIlRkFntRL/ntKAttktqC9wrL7C/1jLfj6MHRC
q9/fuf2yeU6bXuWTn7553Su+26PnH6y/Kh0LMBSCOgjZayi4DNWVB15wHVx8J+hXZiDRU4gHGkKO
UX3eMNfpr2tWt09uxLoqTajBgZlhYQELl03L0opptPrO5WmO1hcLdxYnYGDJJXZYE/llBdbrGH8A
NGtSXe8IUsqW8jigNtgFwnaYwgBsBVeW24qSaG6UggcUbYwlrWuFaZmXtytXabVLoR348O596li8
eVnHdfxQHetEe3OTwNwKUGl5LZxKAh5AcA7KrZVmD7ztNRgxRg1Ws7sfPIYAIdW9/dlDfIC0+GmF
aAUrF7vYiCEo3I/JEzok1MOVU65hcmUcUHOGT+pOLO8/Zgl2z5ah8H6xTC+qERnjy/wTHzd+HRV0
XGWq8ZuBFiAMj5VdvLTujA2FJnK3iihQr8Hu4n+LAf+v9ys157gNbm/XwGyXliM065VNAbiD1HdL
dgUPXSays3279Hbe3Q9+QPC39w7vcAYeK9mYIlcwlri5D5cHVcAOl5U4/Azpkx6ydevb+bRLXT5t
s8+GrY4fWKgC+g8m8Zk/b34Wagu+oNnNsG5D2Edc4WV+wanfvED/tw3nFRbYRlfvzEAC5EE1Dj9I
BCCfmBd1ivn+wTDCuNRdgUJ9sYp+4zoIjYKFvY+efzJZ3vnHQTWQq7D0RJuk4LFECCy8N3yNSJwi
9dKK7SLMpCLGdMXWOigih2oyw77qN9JNjCFQ69Za2SRu2AHVWk/v7uFj29/0Xq0zbj3FFrWbiyNV
Z2c/oQrgtvL72jp9PisNBDpPst6GgkRrGjpnuE63eCVp6iqtWfKisORtp1Xv5DexHtYEi/M/Y6Ck
nuz7jRVDqvdkicQ2s0Bph8C0d+ZI7xNzGCWtYdEI4Ls1rxhMOpUukTEkAdpb1J1qhKMQ7h87WON7
j/ju7R3MiXtHbxVTZ1iMWWdgfRPzISmpJtaU+6iRsYZmdrnF+SrDEFkT/EBI1aMEEgPRZjO7DTqM
eGTDOrrSAKPjDftoYcDnBu7iT9VuOBPn2JGp0j44ufgiL26Qw2vmFsOrJ0ZdjbnxMa/U/MOqDLER
UhoVBsvc4Oq+nVx1KbA5NMMS4m0k3B0cJsessoBxisSgnuaeFEtQDGgVsUsf2HddnfzNmERsnru3
OVDaFXGZjzSatOLNPaTlDQnOA1TsA3xNmOD4jR6jK4j9k00Ix8vSKfAxrZx0XLxKcoQYKFeujaJx
Kxhq7OIKjBPnSKOz/UMKyII/V0msR5w+g/OpXWTYF3LB+57a/zlodunO4uDEABJnl9WGkz08oBDj
bZy7qiYFMln/eUYazjEuYK68LLXMtOhj2uYxDDWYTvetzdGKbhla8TCaTp9dXCeQ0zV3EaYpqK9Q
jbVx797/keWQ+xax3DYfsrhyj8tPiwHmnEg8oG3Qv1zs6FljlcMdcC4RjSj6aCOyIBow655x/+X5
S4OzEscWD3i1+iH/YBNAppFZBj+xoQVIb/3Kq5ovFCyvKZsS4TRqf+j7J2d2oa30DEtu9WEBPA5r
/UUpOXfWzgueB364Ww9BFnViAYjsgtdeT+PisX29Xaz6sBYoGUOfHbxDOZJiqfKRbCSQIkOqlgqo
aPdDm6aEorM6LMQnQIyhge7VKTVBaSp164TsAmVJp9RD6he8upXOhWnwb3fzVxvzhngfBfVQSpK7
W4rXRBmWrjlYDDBB4kv2YS/2U4UWJUOKfs1UuV9hhmQXkQQWyNoGSpFkWKYv4auae6VEU13Z3bQc
7Kb6t6v9njMoV96QpIQoA6lBAWLJ0UnetUH0q2Ww3IC2sqdON4m4uw3L3cvfB0HnxzqGuthal+M6
rQO0LL5+DfiyZp2pQ9DnpOfkG+4X2PYwq4xuKqnrnnJsizHP+Hfz6Bc1XQpADLiAUqkfJKaHPify
k2RNkiksQfo4lkhq5cpA1k5BTOudeTW55+LHoecqZdGrs7ezGf6i0qU8PH1t4ALxB233/79I0/Dq
b7Ntdg25I4PdtDS8Ix5ZW2ry3gFYMWlDwkQD4t1b0SJyeb1/1KvJCAn5oc/RyvxufmyXro42tfuM
LQHLi2KwXAHbwc6ay8SKBYKFJEiXaD16hmdESWe3AL5pho5J0kJ2Sf9AZj4UUHLhEN2gyQYWJ3e/
hkVD34FpT2f8xnBLWb6f3ifV0xObhTkxuOxUKfxgwLrPxYb3BYUMNCxaeMEKhaFL2iBYltalt3Ou
sZJv9eVfcDvE7Bh/ARLBReQp/nWlxaIMxYkEiRnuWbJoU53J6w4gCxEg8caTifTO5ehh6oABlUBn
BZN7ia9FQGXknKgwJxHyWKymm/6nxZHEl4LrWb51pMdrzOQK7PpXTmwnsteY8ikz8osD7mVXvHKw
iXbTCptOvW00CFSGEOAxp4FPQX3OpFHMZU79U59xI6NtD0jxn7cIUqeLg2gtrzjog4JXWg1l3LJp
P7j9LEyQArYueYfVjE+D199qWu1VvJ15nxsoltta58OOrNSzL/S8881C9R1pnmTTuVPVzQjNz9+c
AAO3A6L1N10xbADcqWqVrtaJ3gF6qUcLlweFcsgtVSLxx6Cro0kCk7DMtFwgE74jjcy7GkBCpixh
4NTraJ3qzhaTopyJ6Sf0K5XssnVQMMKM33iPu01KvPHeeC/B/GxkzNy7sIbvCRyWM0LoHGMem5z2
8aK5bPNr8K2heF/b+xmjYIhHR+tGk4m+yaSNG0F1pf8XXzjy4DzBP0tHLtig54ZaLrqT5/5mzDfB
CB3QTpH+3mAJBJ7U4AZgsAwWA2Qr1jfzGnFxvueVAvZWEyo42ghQ7JkkewSfPDhNkCccyhoeD7TQ
k6oOuaV8uD14ddsBFSIiqEpwZDtpJWeFOiu3RE+9ZDO0edWCWClkiGobS2QyIVEEsCxCXAISggLh
4+6ybUQTIhTFvcJUKwyaaOWzneAueom/66dLyKhzUKhUclFIuvMEe1iN50KYUO7Nk2R5ncGg8DBR
kYqJTFqNsjPsW+hnPy4c9BTfZ/RNpJ2VGSGtSfBlACxWU9AeAtTbQ7eTARv8OGgW6g36sswKOME7
LEVF36M0mMTF4QiEHROeSUzdRA1EadjsGx1EJXSwMFB656xzml6X/sYBR55de1cGeUt0A20e/hMl
OBoL6BmkJo7BZL7SrJo/xmJdwDQjKoyFAZMqYTjXYVMX1X7+p7Dwxabnfz7KO5/gw/nJYB6IyztY
LHK0AWp1xjcLkHiA9Jg4IUBxJ0aGm+HFX0EW9CZcdMYzidJEn5NQ4ftHAgF9IGdyXh9yzk0mwK6T
57Qe8BCSIs4AusMKnEkHh7f5qtpAGXgPEvnw3YPry7RiGpg8wAkUL+gJ6Kz7ClMAG9xft0RPY52V
APGKjkL8Px0iHBrMopdi5dJKs07k0lRqN4jZcrgOQ10oPyssymfcIb6pOdNpc+9J6g1+s0zEi+yM
K8GTywb6FsicgS0AQQrVp6hmKCmv90qgwyLHatA+VbLuBFbv0Xoxn82S16wThgB/8xSZCkxlOwV5
JeCCu9bomUG3fMFQDp2iLWJWAmGl/CJBo90FJRvi+MY/qlfLi5Qg0tY4FRomzsnWCBmRDKWylP2t
hYdON4aD3uFppTDFCdYYSdEzh9aJYsdPSh6KH3FP4QcL8ZGkUglK3f3ekWXCpojBcwxODrpDPu4l
ut8PN4Gty13j6YFz8Xc0xWaAEhGrmCv4QdGesAnCXIwotVt06EIP/cm+Whd1nxo2e8T0zJ9ZGQQc
rTTYvVHDBvVOby+UBA7iK+RZMD7gjFNvW92G1XC6vdZ/NJ3ZsqJKFoafyAhBVLxlHpxx2t4QjiCI
IIOIT99f1onu6jinTu3abgUyc61//YMQ2u2Xvd3fKaGTbjfC5ne0qB7MqhSoOYLGzrARilpxF9Qm
vG9nkJMlAATebgUV8Q9q+mkgJDw0TBPlX8cyNq73leNhTK8NzM+cnrtDk9Ua5ojRuHCTLbQW6Cp3
f/eBvk3wMLgHK+fqOE6gP51tyDd6T9wlSt0JeKNjQ7waMV26CXu4xyEtzblgINP3gQ254i8kFng/
RZf1W7d/CGYuewi2sPw/3MnxKgIJwwmSx9FmrQ2gPewTZI4UNvpNcBV4cnAgOQnFyT9hoZBrRfoT
0G1HHygeN05Zy9PBanA3dpwQivdd9/oKbXrvPpeFgbH3OJx+EBumvH2R/TLaP1ex1i4i/a+StXJ5
Vm9qSjLZy+jm340UwsvYVHaHD5v2Kkn3PZ+ZHPgKDC3SC/DDAowOyOhAkbDG+l08hcKTb2JBbTqk
3JbdEbfPEVVuj5RvTaSG5GaJE8M8218beBbZXjWxoPV3B1iQ738pbbBOKSpTCtj7CJIQ30F1igMN
B/HHEtUshUgzh8Rp50hp2DETKEv8VNSIQ8oloeUu3ceaGYONcywLlbclmhFBIxb0uUvpRFgomeLQ
o2JnawKoNF3Ywm4hiCyRPcHAR1AkAF0FP5lgCEFl5BQTyg+Bk4hyng3wvMCgE9vLf+o/1vR/VHEh
/mS71ql2TPYVMXilEtCm1D6mthSqFMa6REvVMJlZDMCUG+s8Y/QuJLlIevhfGCDJMW0hEkXORtdW
7BM4NPgSnsmgkAW/UihgBJ9UPB8Y7Dkg/ao7agkO+OxzXC55Uqz4TVWcBPyynj39jdCaFnpB+qJs
DvfdTRR5TAeVrdB/y8icR/rDlwzGAmuMAR1sQa12V7qIO+10LpQmSM9FBe8pq84Ljy8aLhxCEhdK
gTp7Nji1MltkG8GbqLZG5si8Q6i2sFVBa2AlHlbD0KS4Qcxe8MyC7gU1kP4Q8jV0bGpZli3NMlHM
Vjw2OujXRxa4MbAhTL7uPw8eyP7NAhfUzAGxle3lv/Ydvh3C2Ia/KHheY64uLCOs5GDbcKJQlEGy
EMfhBXYtp2jM/v8iyopzwEOc4oFKFYBuKk80htSCKMYNWDPuWbLpCpYIJPJ1dENVwN0R9S3PyoKC
99/80xXm90J6asI6QM3F64kTkoOBaYVQN6XA9jDu9msep8rqbZM7KdQu29IunrdWCA9maO5ha00F
p5fv/i+e4p/ld85cXQAWpZmzy925NJBdB7TZkSwCu0R6Z+RelkyUlSU7BPORDFqzaLZZiIxzdEqY
5X4J4gF/Zn1hD0eVA5jFGJtbcoIxtI1075+134jCQlDT7YKami55z/NL5WTRKQnaGSe4694EO07I
kxUWB7RqiwOEukAM6DbuCzkqzb3Pk/+HYMAT2HUA2Lk147Ugoo4haojtC/d6cXoL/J5fJtuaIOnx
RtnfODDAomfv2Qc3FlO4gQrylmCupjuMXXwMrw4W42mLN7OGzI86Teipx5y9qKXWOXQq/bb/EnGx
vEHhsSPIK4htRU3fP1ki9LdjP4/wKAt9seVzjIg8NNBJ6wTDSxwofxwZAteK73vON4G1Cr9DiAyV
MQS2mJv66n69Ovqc8wVlxJRdk9N4euHt/6d3gNYM6+umbH7zArwICFmsYKUW1xRnNapGIl5BZGAY
i+OMgoTnUuhhKIooSg5k2BnDFUCeoJbxTKCmA88WqtAlvjMOWfB/kkhydAdE0SxRroAquBwThnT+
tyEJIwrRqPmVKeAqJqUWg8Sbxqj1t1raQhJCFbxE1idWi8keBRhf8hSYrCL9u64GvBc5QKpA4lOQ
7OSFeHOXJZ0CDpsE55qk0rkD7KLJYYVdC12kMFk6bHkYmw1mextQfW/rK4JV/0x0ZDbANMViavo7
Vd/5xiGazyxLE+pCzrez8CARy0S93n48QIohHO1h0E/NkxM4YMh494KSPSiC4NlwKbkb3Gwo4BTD
Go/Pf7ouobb/mg8LpyBKuSUqP43KuXHBLB8bZsxTeL1stkJXJsInrPg8NNnXYYHxErZQZQKh6c1Q
pwYZztWrOpqmdnkOjWGILqN2ij1t1LX2B5BDawcBLI6pMg3cP4365knjK8RC4hWT/QQ1MNcimi7F
IpIJG5h+sSnLMAEQZnmwtC8vpgXi4kl2f4EHIh+KOvMynJVDpF3EmpNA49Ni1UY58dWHCcJMPqTs
wFN5YPK5vIxNuscaLSscO7QL0wd9WTsV7gUY7vAhl0CCpNAPkNDYERScJlsLz9qezhdfzbzYQ0/r
vYOeMqOve0KxIYzusRw0NJsfQqkOQ/UPrv4bu6BEPg1ezvN5YLhSkoL1Pn5U6/fZlS9Ci4R8vFu/
JJ1RuBNp2KyhHJ2pkhXDyWDfxEdpyRzes1wp/ltvQtQqt/I5w1AvpkuBfwPmMLRVBQdClBUAaMky
kyJ9pBid5IfMR+t5Fome9l0bjIMu6nC6xCdyyjjij3b/6QD6TX7mB+2QGEMohxdaZiDI9kCpF123
yhQDr8KpRq5AcnPgXz0BXSbfroJ2NMZXFjt87Lwei1o12a/qY/HV1d4G26Gv28Fo1IJHzfoomJ1v
+5CyaFUw0c/gtAad9r2BVxe3QKI90b4IKT5WtIANWOH41dKJPHx5bNU9rKEGjZPmRgTuO61yY7Xj
Pyu91aofLxeyr6wj2Xrcero81BuG/fiBK3bvFBcB2rYuQT6HeiX7ONyoXJm/ciGF09UPHodc3iFs
xUKQCMOecBiKSXpVoPvBvWg44KAYUlAkbC4dUXRWsqPg2CyASYRNzA8TmZENwAhwspj4kzMBdkWC
FXqsw7k3KgDz2oxjm4OY8Xkb64d0fkTDANUNT2nCpSY8U+q0apwlmSWUptk0Oe1Tdp7jJ/OHM3GU
nTKjK+2E4LgU6ShgPBZYRt7XVm1fu7cTq7QHMBFi5hTckli7k6yBRRYjUh2CT8USYXyXoFHDVJ4l
/lewcIpd1OhPmYLHgVlYM6JfjzYMzZ7GuDetW/Zv89efcdSN0CSk4ryHrdrbXSA/qw9f2DiDuMR7
FVzqEyR8VtgdxOY6KS0LQ0Q0myBMpgLtQJ+OJPb9d+WkoTZPSE1bM4wVE4wec4VQlwE3/EDUzywW
Kzz8JfMpJJa4NVKShPUPP/AKbYrbgPMo1ItxRbVT+n0yatlUqGRLOgSGU+8ncDQDKiTV7KIWQ8eU
jndxAYQYrnqzgmuIGs1WHuth3y1F6I9d79ppfxrxnHNoceB9V7fbeKwR8iUEQfEJnXdpUBUxi0ME
WzprvLRCo1PnHe+a7LRU1ZvObGCOmzAMYRlXlwfJNHzrJtuVldlQqzOhmw1xqQPW/c4/tNXNPb8/
eEVss2B1uOwh1+HyHerXwcgcD8xUyMXGbhYSI6Ksx1cRzaZQf78Nghwo2f650T+GADTYtQH1DqbV
fJbhJf+rPUmY8YwD2GMg69cUaAoPudx/ZQtIRj0alMTJQhPtM/awpdPq/wI83oX9AqY3e5v3w2oc
dd3bMOyZvp0qgs02CMrJLPouoEp2+ixxx4vDtzTGuGVKm3M173Y81/RF/ALz+IkQiW21/WEvKmQ7
g4kzJLtRFCEDGN/TSiAlfIQjpHzAqSMMB2IZm9lY1dpt8zRfQkfWzSOmMfQ8/bvsEZ77n1Whnu3A
40JzHPwsJgITchgrVWfZPaejVXOfsLaQCuEQMfaTYiHBjRwbaaVB/OOmK2Z7V2e7BF6Vz48Vog9h
kvTtc/3G0XRMLwGEnVidTJvxXKSR26pmI+iDPZSX3KffJU93bLY4dEZCPZgEUWu+txFPGGb5HuOR
Eev5XUwRMxcGrmU/6tfWlYDA2JTQ6mMOCxG5un2RHSrCSZVvTYIn3v7bHM+j8m1K1FIcqyQ6QN3d
SmcBv9OBgPkMF/wboFu2sHVlvhJzSuTqNDEa+sm9hBBVXf0EO7FtHUIO++v3dvwzBrlTtURKFS1/
e8s7SazmvS1hXfHWMCg5Q2+E/tzHidCUHLa5Lp2HStCH4cJPJR+VDSdb/bNqnXx3BQuQzxGZ9dss
J1aXLiXFwVQzmky7dlbmbv06tMwehqSsfQuHTrdD4oVBJokmKpOAJtK/bE0NVlZvHPwc3g94E9Os
ZjYSPjpDxlYAmClQx5axS6RDzpZTs5ZBRed91WQIxU9DuflTHD52Je5NHxMqFFJQDc18aOTHx6rB
Qaizf3j1jrALVLWvusKvin6v8DC/SxhtFFDCjZTCXfhGjISPR4pHL/Z4nDC5WVErQLvC8advAbLv
GEtxsN1BzMWpJxXbCu6I/4ElVVghpl+hEUho2Rh8GW0O1cMuG+MRJPTi6BJkM14VnBHsW2TZVn76
WZaq+YoB5XMeOIB3GMKwIzub3w+UeRQkmHA3jJHblxZdiLznrXSkBNXq8slMvWECUCkYLT5UpsTf
NzyUiVASh9Hy+7PfxCkSjtQzsp6RGi8AjVVicjQ36V9EN1nrKTkz7BfERHgdc1aO8t+t3racwgbv
U58k9peLyX2fp8zJI720c1Zl4ZHSg6AJr0Rf5oKm2nyoz/Of9d4wyzcGOw7bkQk2clJrdwCr7WUU
TEH0glfE01fWxyDM++dRzh1m8Rmxa8K5EbLBPiNemZ3Hbtj1X+5kKWw9salnw9Sq5auvN272MBTk
ldVyW9uKU3IsD5DRdw5H20vXt/M5Hgd7ARQvxXpijkVG4uPIUPdjutbx19jIaD6bRcbiGEUODhMp
jYQgOjJ1fQKWQrUHPUTa9PD7ZC0vRYDDek1oxC10h2ONRFNkCkAezIOWtI2ttWc8KzR2eTn73b93
QMR7PCI1npecJhyYJzKGC3LUpnu5NAeIm4b2B4cM4QjVfUhFXnnPH1DfUP/NKJdqEKbSngz14uOu
HovWl956eIhhUU/0raoVJyjSP7ugwi59+uexIOMzDaglEzdIIBeR+sUUW+hIEZzWD2vNtMqW1g0Q
estCZbhtQ4B8BmIX88VEAG9IyLxiY2bjYU1IeBthASDAc9E0uor5ZsDnpOts/aSDhFoJDTV6mRwv
xEsw22O04BzbU4YAEFaBFTN5UY18PWQwzaDeHJQ0TYP3TCqdbzd/PIOD0cPLDwHbEJ0UQ8HeckTj
PAcDQHW2gQ4oZJCoVt5ujwf8Y9CjrAVmjdP+esGrlkTgfEg+cRgQ/ub9DI3r0EodkCPaVMp0/TI5
1ua31KhqBGbxIjmIln0dEbL+n08ETx8uk/R+wGkIJd3veQ15GJ2OCqGL35Ts2rVxi3F7FOTCLPFh
Awt1ylLmTv4jBoAG9zJXyr3UVv7Ua6p/qHAY6tDNljAUTCj7Sg/sEREqBkt8DX6h/4a0xDPZ55Sg
1GN3A6jJUmOwf0L6h7t/a9UpwYJ472uLzY86lmtiw8TMrXVCgUqjgxnbS3HjRXnmNGQzQAL4g5j2
M8BiCn8JpYhVpnsC0IV6h5GG9j6CvJNfEvKg8PCuw5Y9rqY6RNe4rZlZWcrprI5IodPDoRFChRxo
zDrkG72c5IBQrCkzNlIM6qVbbxyW9c/iSyUM2sdkWcJRFMSJ/TOg+eEco+0Qc/6yMSchyoGOJDUo
sqQo8olXwkm0sftvZjYVAVpbtEZiwueej8dJo+NiSe27owQ4HDqbpLT0Y02Wd2xir0bjZRrZR9j4
CWH5eM8V4lvZ7fm4AT+R9M4/rghoPkExyx+jg5vq5vzQcyvkpkz3bSRd9uFHOLl2eMBURrTPlxZj
PDqRV/rnWbIUj9QbNWGr34UT95C3qAW0NkGDAagms/FMv+w32id2un0CoGc9RpgOA1w/byua+HWC
2cDDyH24mo/95Pq02UPxvl3VMwWIkE0ihhivxeboTOGFqy17ycxHhI0UgHoGWkSDXx6EfWfM7KT0
xqrXsXlpnJvY+HxNhTGF1lDOr+plD77AHOtLW8RskXX+tIkITw8NNhL1DCtg+BuOr8I4eEL9fayP
R+gmLbdyglOM/660VHKz2jpXMuKMDzFEA2OMAQ1NOu22XhboHcOzLM/e8wyDuDlru84Aq6R02pyy
91UZH+Jlaz7HcJsqswKkh7Jrhqp+nFxeE/tTuQ0SNNhLAOvL4mPntZUTDilrEdES0AGTtZxiPR82
6w8Tc79YgJzq0rQ6UavW0wGL5J9BLPFOlf+aCZOE9x05tkNnfEgJ7BMm04b0s+rM6h0mMlb+erYu
flb8MEpu0s9S7iqV3kNPkX/8ptl6AnRNkZlcR/dupxK0gtTymsKGgHPNrvW8Dg7PJX9hhCk1SOBc
8XJixrGC7rsPzHSWH/w8wdAF/CqcKY/C+lP1cpwZVC+UvXZXuFiyQnfGcJ3xPZdjZE8uSsdQMrSp
wxnJA+TiIIqf+DyHbXpJgBMgPWSnGmoDulNIUbybnVSZ6YlHNdbVVUJOpNWDQla6yiq/d5Slkva5
vEst3MIi9Vf3gGYAiNUoEIevee7Wvb4F0sBcj2dixbmkr0I0TdRBQFYNGXfC6ZnnzsZYJcgNL2BZ
c8zTA4hixYnwXft76XeCF1WLi4E6atuc+QP6OeFOZHrOvCOyDxM7hjSwnzCOOr4lDX5hDhmm7+rO
agVvR7umQuDyNZI/rqlqy5T66FdXPKX4KbsrJ9i+zC0xj14AV0u2/rw5/isELmh3fzXzBV+b0f/A
wG3PAaaE4K7tUEM0zmg9ht12XYmPAquGsAk8RHGo5knPUe2OhTHoFXY8pdVRMNxyBwtrrlNLqORj
EXu1booJFGRc1t7QiPa5L6+V+XUV6LnVLqSZahW8ky342Mrw/dnR4mCJMST+XhFPctIJzQryauOg
bqWA8MytMJmFvc1IxpgZvCj35ck/uP5QglZQK3wHJgOowJHv6litBvz9g+8kuuPowVaHO1rrQVhr
lC46FgRg8QI8T6fD4+T4geKDNlPMI8VE0guYdu5WB17ejHaCKKTOEuJSSIsPDlBGRPz84/SYPyBT
vNhQoOtR3WpP8iQwO/dbk+vYcwYazAzt0DKORhdo8u5y5AMiCC07dQQDOiv4ITyOBHAyOZrUrmFM
HN+H5howklxvawiNgOT+VuyRd983KAdw1koxE5DFrDhknUIdNyGKvdeZg2Iy96TNiDGIEIIlrAAV
Z30yzqwGf8ujGDpR3RhwElrhCS1hEZzPB7C3xJ0nzY1U++oONMf2Q3tpCMo671ysMoQTI48miPCq
CVtoex8cZKQ0yZLoASG7zz3hmineTehNaAT/fWQw7my7gX3ORhfgNyXsQd4aytFVuqIAouHiPBDe
Ng8x/j5vBgYliUD8NwyxqTE2gm2NBuQsgovX5LzLMiM6OEkPKsqY+CWkHigcj5hZozK0LGYXypJD
f41vtZjlwSUELYCcKKPKA2GcmA8mTaSHiTkWdpOEjNJVjYY4lnDaXz+CeiQsRwSIL6D91BSvkd3+
mVohchVA628l2ZNtiXsLPvI8OQC5YroGeGMAfQnbpxyTD8z2RktcNhWb4ga+CzElwF40QCNsanTh
G2K/SvuF/lUlWYNaZbAXZjg3xJVUEKA9xAZms8G/nuvdmpQvIU7zsUP3OGHCDnEXttWFiHAcq3Vl
N0H9xeiwnQnVy+LJ7P7ErSDu9qLcv0Z26gWdV0Mapni1lLGYclVmeBwK+T0rSix/wUsT0gpuuQgF
guNx4fjARYvxGu4WPDoFRK4jNwsfAHhiZMq4n8Ohz1Evc1IC3LkYJ7zcx4lHiYn4hhsqKFdj/PeZ
YN4RzPzwamYs7NLtWslS6N55ysR6ELYOZwgLkbbMc79ALK066AI5giyJowr3DMB19vqaYZ6gBzzW
TUZ0VH19IgKcPfC5Mc+KyYge0590Bk8Hrov9l8YMpMjYEkbBxwj1ELwBUfWidMEDkIH28hsif6jE
HAgkkIGREzHt/pwjbr0w0oKMzBBY3eEyDV0490tQNcgYFPAFFT3G7Tx2Lys+bHIuC6Ue1T+dZkIv
LTI0ULgs1JPgI+THzTlOqDJf3NvILH3E+mKw+nZRWFt/9hjvIqj79W5s8xWsGLbnDZy69Q1MUAhQ
cFNC+gcO8a/JQsC17lEi0DJk258GbCBmNWPoNoRpwVxaw5r5i0yRsS1p/VtdoDIvFx0lP1UFUBEX
HXNrSD0bgvDWoQPeOe70AgQ3huI/XyPNET7osEzEbNeTZnO9E6idbDWZNX8skcbiWsK0VXviFD/Q
YcZn5eFttF+r4HUkD/AfuexO5NCVuTcRTLDqD31OY/ST7YMVehmHJlCuHLBwxoCRYjFOpNOPPeFh
ZYzyQRj/MUBgdNmsF/njPpipgkcTfZJtMethRpxu28RGODJq9R6dWLsKacNqISKMgXQg/Q1OLC0U
0fEfVMrUf449IIof3htUVucx7nACfKmGRmXXNASsXPM9a1t3sM+BCP4/CiDQEdhGWNJnwu4+QUHH
ftUHb3f6iragqH3hX8dvWG5nXsHOVLaMJxgWhbNzVOFmafRkz8aTKZqOSavlFO14zi+yl3eOxvp5
dOq+xmj3dYVRebv9AESUNmAUhBbyFWbhhgxpdhOCtFgELG4cG21Cul0e2k5fFpBfUcd9VYvmFNJj
OCaV4Ou0HZE+r5eGF750xgou8aXC++AKSkMhpHjkTaGPr8SbGVvJ3/dh8M6YVvJ4en3SZn6QsuqP
hVycDy0YFGIlN6djI1hR67YnHJD4/5dfohUQJppAkBTPkX7+Xs/v1c+BuMlUD8Ok76rWRAQyA9u2
0es7ydGdNY710YIJRynZOSKUHYGu6/ok3fu199dnjlgdyHJdQ/qDYwctdMwYmn3meunDx18JPP71
09vIzofwTSRsnquDRMeNiGEfUeF5YkJFKLVTr2hqSUyMKaaN4BkBuTx1gi7GuRWUXx3yolX26eJS
StmxD+eoWPRlkSyDSIdPg0EV3DV8RUMtKjTY9H4I2KPN69NbNlQteTqVwmTvwRlNxSbdKKrOsAxd
P9qjpfhaKPEQehjtOfildl/jnbwX9SrHpjmiDHyaTWEELwYBiAYSo+8rDr3VzDsBUYS9WaiV1AZa
9DfQe9DbvxgA9z/a6YMHEKPYHUKxp9Znf10VPfNPybVTNy21LsgMMjdeq6DHTIYMFj2eoYSCGlcy
rIGkco0V+he9vx5tR0wPbNWMtw2pdkZ+9n3R+JHZyiha+15I2YBW/cD/AaUgRQ09IvkgjWRKLE/4
48Ts6MVN2eNO9WW2VFEfklZKmVK+rarxwcX277FHsRVwiTOuTxBkAjaKFqsytxxHOac0cFyH0dtU
9vUslzSUHak1+YsR4MHwGd5SGJgHJtxwZzWMYcOxdn8eg61Cn8998INSv8eryKI7DO7P7cMC5bun
iw61nhYUM9kPWK4QTOiQtd7T+0FbuMPWT95WeomZfhR6RuabAYoKiOxFQd//UiqT1+qEh3baGShP
to9Fsq383hS1BLFGpV4m5uAqk/kDOkUO3MDo1u3q25jvDnTe5U/bUk+mu4qRb7d+C+aSVZLDM9pW
5ntHwo9dOfFx8seONSdSOngeOydeEcTN9s7FOXIBi2NufWfvIJP1l/fAgmSVEx/29DM4Rsyy6Vgj
nSuavqzPiyZZno5JwPrDWWWgvSbiEXlArLbZTYnngYTinaIrm56bGVnwQ2XG/fGqxciJS62JtQEn
x611EZ1428Eu0d4qTTgNrXzuYCyLROceke/8QARuBF/rk93A7Jj3nnpv/aR9Rhbrgp+XXst5Nx3z
aO4eDwMMTsmsiTfxqqXK0OFUAOFB3AztmAEBler19TImb102mg0rLxT/HsVm9uFvmQ9e/a0rsvHh
95WR49FyLahACIR9Ge2mWWZ/E4gIP4tFkS2lEby2DvKF+A8UcK81z0wMxDcfv0ifp1GSp9LpDXRf
aNnAGDB3WHbTyb3asMhiPwO11BuwXVRrit/2+NHaSDYzcuzNdtEDLdryiEqnCBRy953o7ebpqFYo
LJIls4AXyhGnpYn2O42s5mE8yRMzVIxdmKk6LxLDGdYGD0tlcM02hdqu1on4Sth2cAcE6GU0GyCg
2Ffn4bIVc6hmny4mUPha7dsKmT6g93MyLVZhuogGJitEwcgLB5cTd/pRO33ESCc2rNeP0tB8904y
lr1a+3lrbeXIqjsYHeSBHioIWyJ8DsvVc67SwWk1NoBI8ib/bl8Hq44jvcTz/3vHEXzFntdbtfjk
3Xnp4VsfxQZ8k/VkN//RQEL6AF79T6x+krAc0D7HAYQso2ptHjfKSG2847bASFlDerBi/5RdWwDS
v9hpr1vofChe+j7XYlVzn15GD89/sX+y31hEVbkqueGdP+TUwDaOTd8t6KYRbF1LZzmC7AyJaoBi
galmdbiQW8wvRnkzUggaraK3vyvov4BVhADx0xqyZESxOfw58Uj7/RaT3nKS3zJWoeyxjzZP6y/E
lTFaN5ZZ7IaIU0prWrX+BBYbBkGmnJKG0C8ZLqBmHC1aNlPiqn+z19h4xAaDUr5g7yM8Q3rMidOB
Pu0U85V6kxnZglMhR6r92l9TlmAgQM7zd40msLdjlWKlRG4lAz7Be6TjaAS9C27DLT/sEf1GiJka
eK+voV9rZWcAnjP6vP2XtYOJAtQRuiaIVrB1p4/rfACEoMl4P3PEQb6AqpUb0PEjQG8g4vtAdrB1
piaPAAWha19G0/3AVnEp4Yi5/g28P4zbLnBKshZ63jKCkRY6XHbBZlMDyRM8UnkBgQMutixs83uF
OfqjoOzgm0CeIp4S//TPd3pLziD6hZ2EuviQQHiCjOxjKvbVgMwps8Mrb4MkOQDVRjgrPGZLRj4X
9OFI7ELV7g7cxv4BN6oF5pAOPEZzMwGiGFculR/HMq3hcL9huESnKBwvecvvkWNDtEPRJXcW/HIx
JfjdzZznVVDnx/Db6S8Zfqre8PApjZdsCOW6yE5RkcXjW7SNGrCMqDW+krYzZnSTQC1YHkDLHBkV
9gQZQSmRn89LktBRC/XebvtzeyOO6dJhHl2XTlqen9zQcuzyR7/xNlIExr9CYEQvD4RIybt6SewS
K4yLxBdroxe8W+igRWQPBGj64kXeej80ORLttg/c8bngekND1ZlvyVZsaaDDR+Fsfv9m4qzuPf9B
YGD6QGaBvGqJrXDxQXFnw8qUWY9BhUESCD4oj4owdSOTWDWPXdZVrL/vSgY60QMZZoRuSh3BaxYI
GWyKEHlT+gK1SK7ZfNDzsN2VABI+FOqYlfWpE1SG7b3DdyNABCRgvHkm6pl2AMyjqVsLUuHP8ptY
n7137JdDs+PXzxocmjsWBmSBMM/vEKYod2DAslwdR/d331FJbDPCzDz2+25YT/MwKB/rHob0zVpN
9xH0PjQxFSp5vQ8FL3WGeMJoYTl9x/qOiLjJ9HGOVGvCc8uomhGwEX/MFx4N+nuM+s34LYeyXiXO
pNZ9DAuOn6l1HvuCWBsHn3NBtcwuDA81hY22RDBCPqsyub1bahShLhxtJo9VPcGELDu8cA2lgZPu
RWiWoaDLmPLX+iWOwmGauMX7UvzcijQt+o0smb52TWc9u+PkdWWDyOQpG0icuBIyZzPZATgN1OD7
8t/c6tJJqsj8dMI/7YfxHN9MCiFbSkrB9kNZ2fpfCZnUT8w9Xj3mm6k37JxPtX7I97gzZZS4ifdu
gwTcJIRYOBFK/O+QKakNpUNa5ZX3SZx2eJbahn1mm7bBo3fsIWBW8RzjpjzNXwjUM9DzUQpZLepZ
8ReFLK/wIRS+1B/ROn+743KqZhDNJS2+Z8OzOl78smt/YJT9Tdqsyr49Ipk0W35lt4PJ8Dz9vubz
g/ONOutnoPUShcLbyXp23rj9QKn+yZgziAB9jB3q2VCR9VJe/MgqG41QWVMTLocVWHpyLj5IhQUY
PpcxTOm59k92+0SdVn/5ZP3qHS69/jacxordQTR8ebVCxyY22WqeT+iSqcwopLDtUOOdxHJ7IYV4
Z3gxPS5pei4Hi+R76X+RMX0cSTl+cGlvrG86Q2BU595XmUUzFQlWfBl26/yzKRMcXsTUqvraUs2o
LF48JvcPkYRJ5j7T2chogZf098MeFkHUcweQyvUJ+PVleNwzNwPTAoUGcFom68ql3NkOKYo73WMA
fE8tuYZi5JD9k++HrTboOR2krsa4Mwmp9REjkxjzgSfk0COVXZPqwVe2KuJajfL2ow/46l5i3kPR
WTAG/m63KkoLEUTItFMLTfxuVv1OJ2e7Sp1RR+ooD11QdEjFnTiZjiD3uP2VgqDQg6jS6i9q6TRZ
hfBS+gz15SE+ftY79/pj7SfkmKPOSEGqCAo2vz1XBlZ5Ui+/puONKIslq2Iz+yPX7zLmj56ttlpN
/laGyp5WgZ325yiS10QqcoMgcCHrvMY3OhhbwO08H1EfSwVrGF6/Pb7C9F1X6c/hOa0Hy4Hbn4/M
odtorWRWzofUBbgherhmVMSrk2Zos5yXjGq2JdSTc4zBBLi0vRpoO2XV6pXHHuGHc0H3JTtF2BRj
Z+GsJu5qbDxnHIpf3SHzMkigUQBc4TydrepCXGsqOORAsDeEdFzZF/owNVTZbBZeUDNyNBBXbHPr
hFzwSbCADYdCUBlouvhR0u0ePO3VlRFcZR6UsZGNGfJja/lwFoAI1W0BjJvlpoQXjj4hzA3Ydnyp
jYnEwECPOOvJdYyZPE26ZftwU+2Ls05LOxeb/2YMxuSafNAZVt6uA40hnA2qF7q4ObGe1z66RTDr
Sk8Sf8ipS7ZkyME93jVjWlcFyoWrTAz8LVJYJOPpiKPtQ3k2gKTJMzeLIFpIgDp+QOfCDookPmh9
/DTw+TYGOConc1rGfVSYPs/ouNBWzT64BwiinU+ri6canqto9SZuSHZjSokkIXKvWx0ti7zvc5Ee
1pgrr8PEejJFuWf8JN4wxTM9UEN/r1heuzmpwqzNG5g6tfZdSng9elJgc8Ua6N5woicm3TDzldZn
WehD/URRnLk9ewvMDrOEdpZdjBEFWZivWUb/+BLxu4SW0vpWHji+kIw+1oCescsMhJkm6WfNUTEf
KDUe68e8877WsZr3LLo+vPIz2tWhTgDLUkTQ4uKBQ8L8bW3vvSXNKu1h/jR2FWxUrg6lS6U/gjpn
wdvePF1SsnTTxPnMYdr5Qf/MlROPbjKj+01uPIyZ76PXPKLv1DYVpj2KuTgeXu5ssDhwp2Ldp9qA
tWkcYXY94EV9HOLQl2OUxAjrGfhvCrKGNuMLKC9lAOtyVxtYShXT1wYLsNowZGb7nJjMtHp/wi+U
Gf06vPIAbi4wCaOrfIjcvpuch1jTPQEkTmbAyAefjsK8riCtxGbPfdeacF5gl6IHhbRipq6wyJsQ
gGfsIRF73tO8g3vg8cJq47i2YatnVLz/ssHwHr2Arv+obcdEO5wCZqxGc45vz9kd0EH/2nNvKpAe
oYliARqewF86Tf4ZvZbHcETuOTUmJy9UFNRpgo1PemqxXPRnmFthhqEg4unbwgmjN/uA5x9TNAqj
yD55/U2nVakYWj3t60jsL+aIi3F+zQR+xGNVOEF/z1dvDhALvxG72HfBCgyGF/xzByh3+nB4qcvE
CH3Mk5hb6UE8rxld8l94EdJNTG0/eisc9r5aCkFwW8Vk7o1AEHWQXhHa/Y9pIpI8bPEQ0YugRVu7
lmK6tA+MNf65Tv+mC4wBqK/B8Uw7myo4wwC/U0OjYWH8TuUF4j89PpwEn74WEB2KF4ge4JOqTUB5
tNtwvqw7Q4w/eMhESY3l2FpGQ/IHaZchCeA71RDM3JDMJ2Glsh+ufmJUpm00BiIE6N0SgGLaWosq
fzFB+oUeFIPPf5DpD5SaVhXVgBr8gRzPI/1/LJ3ZkqroEoWfyAgBFbllnkREFPXGULfiPKAo+vTn
y+oT3R29u3ftKkX4M3PlGj7/Qlw9yhzQWYy+G+QbqrsKy9nE0RmI04qgoejGopVbpAQTeuArtDFF
WLoQVLX/wDtdk8XRZ8I+hPbtgOTa8GFAXBzeHVGcgmNmaT/u2OoYWJCr3TFMuEaMRgUSzdKayAS6
R+6GXMBJ3yHBTzfvuc0MwCJCVDLcWBoOANBkBlQEN1jQOUoEwa8A2Pe6ESwh0qjE0RkTdzj3yOOE
DIRbNduTr73vhercwKsFB5sBMyMCj47dJw4CbHpXitPTxwV8NrmM/SEEpanKbY+Yt+Pe8idqSzFO
pzUJj5jQCM9eRC3Y78LGNws89Mdxf/gLNwh/yKGh7GxEz8te94d89zEzBh+3b5jn1dspUj61f8zQ
MPlTQhAZx67RiYEOGG+jw6q6THrzoyt6C6DmKEBZ4rUGnWEqHnEpz5VbpuFkP2qld+uZdicrBy+O
P9HEY3bAcQZ+DhIRiRGQwDDFR4vG0pvB9ALNASNtZF6iJOgzerGiwOpeZyztOul3s9nK/SJm+7oV
z8vUwPiEFJCikHAJ3Gy6BLxyQVssdI5DZQ3hxM62GwjBGrDAL1vGKJjyIboalKtIQ9NNKjlPBycj
KQfpgDi6n6xvmna9Zic+LihkUIJHz0jP4Y4gwgwTomDk2wmWfETCz7Z6KTsZjOxFhzRHzYIeB4eq
l8/ICtYN+M6Vqnhyhh0w3mz7RciCv2+Z4oSEswzMTLC60rrg4IIdlIknSDtuQDRbpCMA/dzSHjdy
RcNm+mPV/gG24e45kfUuMhruyXNYD8fQicJP8Bk+x9UAxI4qz004aaWgdsBl4Se6ezf3Tult+80E
oNMt3X149e4Mi+Z1exof0cDc7CThiCWxqEt3eRdJyRyLLr8VYI/jTFZYTr05uMXOE+0uR2AfG1RJ
ZTgQG66lX7ISwAXwAnMvAYAST60u7vera9KFYuF0vTkIkjU52cfF3gyTI8tyMJkzdxaoQOJl8rRz
mpv6D6hJsTDr21D/lAFvkomCc5aWd+g4k75vPWMxXmEQdpzzCnHYcXrf0dJzV1/9tCi49YdvB3Kl
0+Wz4sGVd2E/KJrwcvJPjgXSQC5gxU9ru7wtojrkrawAnyBVwgOBac+HjAYZqQmrZGQuucKy88m6
kV2iOD7wmOJdj5zdIS3U22BfG2gho5r5ghdwnn7dZ8zVoIap7nL4IvpNYr+YqDSs+hVEuOIBATLE
Iw3mBeSpOTzH9Z9mGkVzJ7qD8u2+5j9qiNXDD6g2I5gZrCps+lCuIS+eW7FayZX4SxpJJQEnxX2M
2Ls0LWIrfC1CVsMwv8KCEfuMjdKe+MP8hm/tJUAeQH2ANypbuue/rw3eIcl5zKu4C6GzRnJ3IP+x
xhMIKb4J+ZUfKkSqr7mafNnLWAydyEW4bu/Vgcce3e97IJAcaWyAAGaFRZBaXF4ibziTFUp/HZAF
EE7Y3PRwn+qte6wVB8sxzP7aWm4ORnC+RRxax+LyKVpn+710PBVrK8KITm/ndiT2Sje4A08x6j9R
RJ1ESvPY3sk6cNhnLiXqaMvpkYLsPIk9hd3QPDNqYA9rpgNadExVZddwHfV4uR2Xh3lF8JvElra/
ro5FjNsdPZ8hQyLAimF/CB9bWtrSKj/+a936o1su/z3QmPK8wAo4iezrvvuCOe3PYRuz0Br8yDiF
8/64QHrBiQn98YOTsNYOO1h2CeHxjTybkVhZHI6OnPzJrfGuoGCcq8bKE7GivFYo4WCfHCo/h49k
fuOfS9A32+xDW0SS3/ArJLUNCm2H2KfgNMrzjjM4AvLPLk+4asOTH7A+PhJOeLPexQW2GFahSrJ5
zhw+UjBNNlHAt4wWoP74n+XLl3dUgeteDP6pkqUIKh+DvBut1ZXuLqeavy6/NnCadcI+LpJccgW5
YZM1hMT1nFfoHafF/I3K3LiweDXPTNz5/cH7y67XKOZW6Q2vK4c6DnVnfLU+pjKfEtxuNOmPPQCV
hR3N5HkLlnfo8ghnYUuzzEG/a58+ruE9UFpeJvD4xw3PTXRYQOpQbqQav1/REisNzm6MZQ8wSjBG
JkCaR5NAugs0ShHrgOD1phC/6umPTOnD9Fm5ZzV+P523DUkW4cUM8k8LndWf06g+0w1BpRBLGOGl
7e0xgGFfioNhOd5Vg7H1HU/6dBTEyFRtp/HGjAnsxqLfGCIqycd65dfOqR3UOAIi4u4j+n2pdNZ4
5t52V7w9n7p5vrm9ZD8xPgwNANtHB7PBCddNs0CMPtwMDIDWuLRHDJrCC2s2s6tq9mEwm51TsGwH
9IoX0LJL8hOJ6DH4WNPKvTn0E8i13Geh6M5eK7o2ANZ0uYVnNezqk+blRTB5zD11ZcdM7X7pGmBC
Mer2LQMfWZDDrtirNrNfP9CP8dsG7ztWhFE/p/gxQ9SB1ymZ7YsubC+wiu0SLwEYbEzKTO5d0I+l
9UdlY7TQcH2z2Wr6odbIY9cS9hrbvGHptuzRZT19zWcq51y41/0+2nYs8MBVJUVpsX4P8/yAT7FD
DMgfWfVpVYhUxLEIUgFo4Zfh/4sTsRIY8b9+YuT8XHxYP5jS6MPWUL2nItfGlpWxRPXAUL8WMGDb
YlJ57KbMvp0BUMEDKH2Ol//J+SnRoTvYDyparm6o21+aj+iOCycwVUDf+nQ04jCezrX0urWCbI25
nZcu+eSn1T5HTQav6W1fEqEPgneesiaGzqLFsD7QJBO3FJ2H6E4Wt0/wQDRO/trFCmg8S/j23KuD
T3bbQLeOT351sJ8Z6S+cH++Q7EU89OlNwZ8Oo+vDPyI0YvrDVkKhc8WNQGxg2rC0DFhdvVCD9Lj8
SyuXYPOOxa3P14o4xoW2MGjYuyhw7XXES0IqeeLEn7OFByZAwuACRnqVzfI5rk0WvDibQFz8N/pE
JUxYII/K/WNvcdfhn4LfTMe5ITKW7mZcT96wowdaIQZSvzVhdUg0oMWYPbYREDYAs3jDpcPOX9is
D/yGOZYidLBLPAZfEFO2dNQZmTntQExFWA5Qb4VJw2flBNsGQ5DaRRyPTahBCBxPSkCRksDm5XA5
/n2pc+waKCmLO3N88u7TJugqpe5pt0n9ZDlwCU45wAOzw+GfwddbyaqF4R1QLwWulEZptWJTlNZ0
dgGBfmjoluPiRVfYcKlE1nO0ea+ZYXkFdRUZetfTwiItshLs2vyCym1mtcMT+Y5tHVQbM93dcfE1
S3cUcSuK0Imm8IDIrA37Y2/BqSAa/DXckwSF6pAPvgreff8Xt0hR6llr+gzOHsynqgBTAvYKwJlB
Lva3HAOeugA3Rw8uWbknpwO3CqYV5rWEinC9FxTxOQu3AgoIkwhyKD4QSgV5hDJbpamOOz0lbIkI
/8F4bSxESnyZieED5w9nEguY6/CJP5gWZyRpr6gQVHe2uSBXEUxTOqglLdicsKyl9cRI0Z+ssPM4
BSqjRQIV2n3ErAXxouFBZC+BswpzLisQM5cOn7+4x2WzROQcjuPsre16IlOF5p95Qx+vY13zY4qg
BMuFj6XHN0zXhFOrYqcE8ndUcV7rbs5BzzsHsl0oyWTjasXK5jQ9B/z2k0M8XvJ9VKcaP8WXnBMe
UW++5Kcp9i2ktIWtzTmV8JUrD4kWqULzObpQgrhSc42U68PJJG39uRWXnZZkE2BhN7suoR2ySIsl
AejvFjEyHlTsDrj2KcQsf0uInUSClIRvKgsRbtMQzucowjH5FTc2Fim8HDmOa6f5/5P3cHD7iMBj
QE4r1/D3nnI37b8z+4CUAs6SrwOeQTA3n+HdfkS9TJn3LU5+v+csrSva/nY8mVxHotH5Mil8TP8f
XD2ebUh5hiu2R0KjgxlIqMJteo8lCrhFiezN7+suizG4irqVia0Ibhzi3w4zEZdwI+kDLmBchfQW
D8VQS07EbCmFBukrX8OpIzXvgo1YNRai02/Nh2jv+bpWlp/CxsxwBhFoRbHXw58PE5O15qbGAebn
bUqQAy5HyQ+T+iL5xGRar5U1akQJHjBwiJAZAW479m+5jl5CaJ2ulGzcjRT+rJwSkEQxb+XkoJVC
ESMGcwhSiHkYsLAZSKAQ2/xBSXYaBDf/NcYP6uFcx5qvk86yrXC76+PGQ5mBaL2VAxP+IAlef5m3
a3nALotDGGw3Py7OX/7bRE9IOQ95PVDOLeQOqKMg6m3Vf9mtAzPHyqp1dhkEedfXoyH7TSCPh8fD
fzTxZwu2KtQgBtR+irMTIePMj7ERprR0YqlNIIK/rrMnb4WozDM5leLli1Zf/htAlY4Twugg6Gjm
YZsRAbUxnfEYcJiHs78+zSZJd8dUCpbxFVN9c97y5gWu0KzhxD6EJWNwfi3NFHgDp1fCBe7lQLvQ
fPbJruHkiD8zLEFMLYRx9cOcGW7FSbVfGF/KqXLKIQecs0vOcAPsKJ6slxww1P45eCGnbWYGlv1W
EsKlCausSS72dYTVMTM0ruhTwWb3ozPepccOEjsT1LSVW3DWf1OUe2+LKbQ/FA64CYjimeSMrhAT
+Df7NpQZVjna3fTpP9Z9enD7vHhnj/HdG18dpGYT1W8XV3bPWS/R0kvROnji8Yg+F7/KXvYUZjW+
MLDSkCmj7UOdXvt1cRi2/Wrw9V8WIjEGBtwUODpEV49PrRbiGILjrH08WNQLkEnVV816+IAO0yyI
efFOs5fX9xm83QeF2sQVdawW94n/GU7q4ohv8DNiXPtZTJXIUmzNwj9WzDdeCbQinGdVc9VxofnO
nARxHA2wzTAaAjOfGapOM9XHGIpzA9sLWCUWx04KDISFNmZNirUxM+6K25bATOJZG1/uxfVanICe
SY8zlbsJn63S22J/gFBzS4MMERUvRBBg8TG78UCjWHriothLJbAAmcjRPK9xCTIJMVv+I9AQU75/
5eAo1D1x3mm4b+9tAmCAqhr8L4JWgprWB73iySazztwDqJEcytAsYntpF6hL5+F9zON6T9diiCYL
8r+UWpoGHLYEMJRMshI3N8S6NmdCykdPyNpQhmQwMDVP04/bds+QcfKfs/rA/wA0Y/u1j5aMMQBZ
OJnhkYP/yheQHytePFEdB5QQpp6tOW2XOZXxmB4WKHEJfnOkiKHyScff//4DVoDfjyYhWQZ5e1Kj
moJXjknf8e1Wkl21ZNb1mzWaPEv7o/7+l+7Ltg6iCSN5QTzuBWWcuKjjdjDpDPcrMDleYs9l4Xp2
VKbgR/7M8deeF+cpvlrgAm+OOPwKJalZfEbKrZq25JCFVEkuoSDVcbyFwcHmWXb3Hxp2tOXl+J+e
8299HiGQGNCjDyRtRFqD/b8uEyTe7TmfQ4NW7cxpQheIV8+dX98WCtyfvJ52dqcMfV/rLK6uZfa2
n9PLCkXnsEyOEG3IfWuD4FEqxANVVvUvfojYfsZvV7Yb8rMamZrQhavU6zWD6F/93ptrYnvWNei5
xCn/clE1ifXmI+zRqy5k+SHqnCZe9EJp9/9q8+Ka3/MWIiCUYOEyBLDVIxw72bOrKHjaUy7gXHfX
3QgE75nRzQszrhMeRNBAL0UFYOAlBTbzvINg/GgSqRRCM+kccYmpCuBvhwXD2eqM8YG4+ktXzCSx
d6GEs4oT62JwI1hKgHY+0Y6wWYE5YRbIIgdXjzmrZVqxhhKKgkGVhu9e2W+yF9r4nSRiMiumsr3J
FLu59o6LeluxGpUST3s4XOPQ4NZZ7X0Gn4F8MmBpP44w6wppwrrfQqwr9wURaG1MZzoijQW9vZqT
KgwVJ8HjruuAhPBe7e3nAzcW5mdeem+iOLSkN694QjrIbykSnY7d5m/0Gq0Athf4au32js4DsmjL
4yGWLcAFfbiUavoQe3tHq5rp2Rus+gGHW18PM6w1ZD2AvnQYYPVXFRC/mZI4XWBi0wdK9EEZ5nob
ZWax1TpEdKv/ej1HQh8AUfGbEEztdbHrGONO880i6yXoGpfQglDmXDYTKH9Q77QLPaF7+rlJD+kZ
rLo2BSzcsay+o/Fkc4LrOlvDZfL42XxyuhSMq/UYn51n6k8mydwREIadRMa/RYWzX+0TkKzGgZcL
Snaa0cqG4wmn+TNgYheN8sGvwN4OksypfXC4kGD0/eo4BZkSTA4barYsHax+8D1XdCjBSeiAbH6w
5BPp6d1vj7uAoQdQtNpmGLmQpsbCALsfzqkukOv8e8RRo/LPhQo362UWxSUgMxmmKucN6OvwAM1V
jWQlOZFT7Gd5Mfi1mvbB7mChYYWBs8WmN+MffnX6v7zoO3zOOvDDOkNAT+RHI1YTHRscCEuU7aHH
mWpkj6ibGoEgLLf1pZBUimNwZIL9be4xDPshEUUl1CFdYfP0Y5BWXNJCukPMHYm3YZs+rWCoWWzc
Z1MOHPg/LpGJeGoh5WdEdtZr6YLRRZym4pXcprx+Rqi6YGfb7NaP1oipcTnoexVRW9Zy9J9wo4+w
Ds8Hl2/Y8zCtRQE0hBvurtF+kDl1psnniyV4GbOtV3qInuiSzUd4d1/XweKFwhUeaIQVYz99p4/O
uCVDzQUJgxcgPfHa7CyP9m8t0gVFLCHY5mDOBaEciRMuvidW+dng83Q/FwDbW7KgqclR0uYKzaSU
PHho2G4yJN8piCpVE5CpkKOffDzmZFnhNEUtXgyE0hD/AaufqblnvdNbRhP6QhdB5eqTF7aseQTw
L20x8LJOMU9Qtths/gI+sYKt5FESKHBaj+9O6t0VRwIT4oS2akVtllPrhFH7RkrsKyodXC6Gg+Zg
MlWWWXcmg/PJp5M18+UU6hzJOlcKOcIucVWu5ov+rgsPfbNYM1AWLOOyYT9800JvFoNXKuPGA5LI
m5RtzdXidUAUBGR5rhSGwNCtEQkgfCjgzXWj/DKQvlr6eGJA6J5/kXDpdSA/lmFnfGhOQc88XKzr
FLl8iv0nHnDMxDxfZjVWzCOcez4NPi0MrunUK3vIhECJQYQmWpJz2trwP/x1IAJoiidNg80J85LE
kr27hT/zF8eSd2MhAqJKYdbHSSnDKU6crRxzi7PgRk599rVAGxayvwebWyeooTJM8sNJvh2bkO2w
5kwrQ5g+9nv4Yq9qnVglcJhBOJDhgZeNRprXbrKAOjiPQc1makQjsuDdqNtvx/zBjkXX67A/ROK+
537Aa+AAtU9Vxwc4KZX1kIA2RBd2K8kVGidptlgIYSz1jp5dViZIhMYEpModBzfKz9l2IoIIvtQ7
jvl/sC7ZCfL4gmgDwSctJ02ZFq3kUZuJU01rKHW7J3p1W3I6c3dw6pmDO+I7YRHIQ+oG3pYMKX2x
oYvgS9x34HKkZ2V4HrY5pjL6MM5eldo1UwwGTNa8cjTca+s9o5Y1Lhnnxts64XJAFZuVmebWSZ3w
gOo4TzrIgFK5RD9WVHLFT2E5cvNbCEEza895KyltC3b3GbymNtSIChHHRY8/TMEtk8Fy2xTyMcrW
D4NmtHn+lveu7N3WIX+yQH2b96KNp3MnuF9BifpvbACUghQog5QFk9XZf5KRPFePEZoWPksVyWDQ
ZppqXf1eSqoXiz/STPG6biL2yJpCAa9bZrXE63nbZPi2aqxGIDKT1ALzWT9yJ91wHkLsJYd+vemY
8HITxXllkzk39imVpYXhhG02RT8qCcVid6eNX1WkfEIc6D8tkmCsPbAOfG1UAJRm7LFa6Q0C/ya5
pVWWXKkmf+sVutPitbe8X7bpCA8WAi/dUV6OQJPeBBEzCzI51lc366hj3h2X7AEUafNoijFTi7wt
1GKn8Oz2EVaY2pqt5QXw7MvOik0tLc2pChjlzitZjhknn2WB/cM7+epUT3M175L13eEDtPqsE4XX
Bam6SlZ1bOgYh82XsxInkEdex8x4pDB7XJnYqchbWV2YWhh7anxlGP2U3ZLc9ApbX9EJL3/YrI57
hb+Dfq4HUaVRAaCyVNaEvXoKP5iNHv4KuuZxzjkxl1J1tZAufT+lnqZbj5tApuBXtL216M+2xDAi
D4oeHtBozm3Bgy/e0JXIQEvypI+c8HjlvIrLgG2Arfn9HTrxg//LL/jPcwoDNctwcXSxUSMhTm6c
xqRJ8rjKm5/3Ovq0W5ALT0cHEVkPI7RQXssfZQSM2mtWfNj9ls0WLKYxpP3JT42JMRFV3sbzFTOg
IFjOO/Ma10uTwwCHdSoVz5ZwrTjzlubikrStvRajof3YdZ19HlPlD7PTDubi9KLZASDUZlhNmRFw
+/VDzgMBfvsYg0c6R9CKqzvMguw75whs/qpPvqb8cXgvhs2/YRP/JA/uYH50u/c1B8NH9h72p8Bc
1pP77eR/pnBk2Ypw0p4iPepPefhPqvc4y/+A0PwYfZP+zaIy3hRfF7eGC1AJ4x6Qc8yd8nZ4HgAA
kEaVWAc8Akh8Lcw2mYMBse4rkNPKGrfgSzHEhoc0CY2HOXHmc7jgaVO7Gde6S6gGZNeitSiElI2r
cQseW4LTp7fZZAFRtmM0lVScNYeDTl+epq0JfhjUdRy7nwPK6YfJFhbkkTQUk28Fhp8+7ZPPng0X
JUxs3IaGAg7zkpqOxfMfyH+Mu+QXEhC+aaOiB157QBOm32kNsZi6MyPfRei/0A8gq0Kdnn1AxyDd
SNQD/GPZBT2u3uNin+EGyRVtzbR3CDcH1AzB6O55sQdfqyPKIDYWP/eQPQE9ENEmSNNYbCBjPqeG
2dmB8MoLbcOgY6ky/mL9Hr9shZd2l87ogTZOJZ/cQUXIjRRiVKfiibEpOV1n71aJWN/qsO49283X
6Xyi1oU9Y6zwRr4BCy6Y/jTZl2DTBRY21WFBhBBKGXNl1HFCjlN556lly0y4U8NxlxwuIDXLPa0s
h8ASbQ2qnQxZ/4wIUp9A1FfkbUjfet/TefcC+iBN9YZ1FCcP4B7UXu/4NX+o7FFxJGDniTGSJpnz
CkjJuEQMXPjfoZwFbOcQMsUJmAfXW7r8ejd/xhyHcySKZk+z9onnkKmaScYsBYSJQ1YQjHtL79Ej
1s8MZAkJAsWbMjMAWIfMWLByivUoWJcR7SefuHir7+dwvOkkzG8y5DNYs2kh3kqmXfqVtkn9B3mT
tqcjvmNXJChcLToSHMa6NGWmiN0fHLR8aKAUPbO87XhwevSCIO/L96r14V+XJ0h//jUS9Rotf0HT
YaA7JMDIfFsmj4M9lIh5yMBC8SPjo+MaY1zmeABh/ZjfHfjj7fs3BBLW3bPAP1l8dHHjv643d3/T
BXAfXOGyxgQ8s9etSURgL0JyO/3Dp0VcKgYb8w2d/hLmJAsoya3mw4AWhwmgOP7++klrMb8Y3mvV
sBZRVpOKkDeWGQltpndgtzOUhDTB5/YRtSsUfRakwp0RdyqIBYbt+5Ule+HYmYRYTG3hclyd1Yqt
M3B+zsNrVbvlkO+NWMzpzebOFn8iJxApaLvkdH4Ca9J+LfC8VkdobFmdPaOoJ14GD9PVfTdrZdm1
WP7bqmhT0M/vx3yumi+ZI1c6WBNkKBOlx8sHAC0Ve8ux1/iYphFkYXVp0L3ewX5bRzDB+Xvatm//
vhgjw093+iRIWVXPgkhbt+D4sTZWrLFKgfvmvODjI2WDbtc4iibzQ4cbmCdnn2EeaB+jFbvWn6V7
SbXTR21CCvFWJHYKpgQCbyKwFAYveIebDQ0Jd2h+imovu23RBVtDw20NCT1xmQRI3dPswQw65M3H
z0NPv9F58i9q0VDRnhHgxPGhxVc7Z6oAupWu8zrm7B2i7G1s5BJLbIetd1z6Bt45eO1Za0B1ZDFf
KV5ZcBnh4n3wwTmIEkCqL7g31NUREvm/AYsEEkilQ7wLcMDb4zMSSf/Ka2z+EbEIp5DdromSm4EB
8tScxmgLtk9c50XMGel5938RA3ZTAALSqTLln+3P9jmAu0eFc6lDaGmtg+zSqa2n8AZgt8TXde7Q
h5PohILpib7GdRDMiBExX8cbuCPx4y9s3FgjMR/Jmp5W+xQtFsdUdkKzpuVqG90scYfimm+62IQx
PmKJg/yVVbX+8CXjBF2pLHZYod9YLVk9rLBYmL6D/fwvLUizPhiAmwuDbTNjuDjgMNX2R8BKDXJ7
nK+z9CEOUVn76LVxkyrNHpAzu7AHr3OZQnQg8eOE2TkfLAMfM1E5SPuMPRA+by73qt3VzSscoCH3
wNClzDM+snJj3i5ZCnSLi3OcLUvrRyuoYVANiNIhz68DtZAV7a3xla7/3eaHBbtXLh8ugxBlcdFe
3AZ8i8OWFwQPDq4ktnRMAySQ/nxglRIHP+zKGTmxkP0yT9IHsJVbMw9pPDE5Cz2F0rl3VRjHRFgE
+zYOhJZhWMwkXHaOEuQBsKacOgYrhb1PKl5yOCbf+RViLyeLWAGAwuJ6tedCwSHhmSsUmXdl4oUa
SiI27ANeaSvJvI5NbAjcH2P319M6Buud/Di9Tot6BiUFyZpT0dT+zfUoBTGEIUN0D5Zs4X35cz8U
xCFxqwQjG+ZM9d6bGatkYDFJqdjTgXwbILwfBzIT7Jrrwq0fsDTJssMiC5ilehBdugr4MuYXbS49
unrw2Qd05f70e7CG5w0utjxYyvrGyElv8cC14U1HZmniRJ5lIGLAKAXW4rSf/fGZfBF+waXC8Mtq
rXAtZG76+Yy+oM/8mPVxzbQLJFjAX81oARUrlQUSYED0Zf5XItlWdpz1l/MLZR1nBDgMs59sZqxn
y/8cgQJ+iVcYo96QkAOWCaxiMHVFnJhJ4OYTgxBYinzmWQ8zcXE+cECp519C5WT7Etczo3GKX0jI
IpUawJNILrM1Iomseroh44l14agj384JEa92cCvy740NK5I2++kU84qVRPCZvXYqPvIkBp51ltty
8zfFhTab+vhnXUa08p4Vtw6pijQ7y1EaczJX4PIoKEW0ndWdTv6E2MKj70UA6n9bXqzkNwKjE0Yx
DpMLv7jZMGSvsPt0pkWLjcfp5c95G9cdOW50b9LcFKqB2u7OIHK9mCyJHe+k2Jeen1Zf0mloJSvh
i91syQ55sIynDTF+kw1BiaOYP0olclqN7ALgZx0LAJRfAvuTXUjb1eAAzh185qGSblnRYWVndYUt
rIwOn+j08rrXVH2GEIhfMLweT6fXctX76HzZKt6JDrznl19MPeo+olnrwMuEMX629zyNvwF4cWv6
/FgqHu/k0nGnP2s/2y5lu/ImIwQ4FZgFBH8Pf4CwReZ1g7NQ8BvdxT3ecFjbf3f04e0BJh2BSTdb
vJGaYuKR6o9oc+LjVWfK7mNXV8dKjAPs0L6t9QEsmaYYtna9BCHECxtFudCsgTpo95WBhvE9cALT
0tnFRZEb1ASEqCz66BY9Bkb++L4rVqx5fXZI23LyN7OQrCT8tiPvAl47m0jGTdn5ckQxBZQDeGuV
YWugD/4GiLodFG8r1kfxj9bXfJ/t9MvhjlP4uSB/9WCnh6By1JpwE8RZ0Ln4oteZbThMZeGDpjE8
g4ZeQjsG7RmsMKCum+nQsV6n8w83M3RYgzu7Ny44vjaA1QADVOYz9FGazFRovwxaAb+O2T3SnbZj
NiiXoF4yX8Z1E/192Tf1iBY4yixHuqwxXfFK8jlUPt7Tr+AACI7rPmN7DCLr8/0a84HlS/q+W9xn
+qjgT0JDaXOnpp8N2DCBjqjCEVYoFvJ/YPOBWhzcY9e+D9AMmCiPVZ48SuCZaclGDlzcebeIRM3e
7PcQFpdBT/6Pnhf/BX23p5f2VFj2eNoeTEZ19KYQuN/mXENmR34bHbVIF4yPDZ5Mo42Bw6A/Pu3t
6iL920q1LThy8IOjMbZ3aNC/EJBxMNh+zO/N7iytHUtH67u2JvU/yMV12lfNSZ2WM+w6reOoZV+G
O4Ne2Ry/Me7G+wAPMPzwYA90x3ebrv0NGewZDmCwDWXjAzzEuGg+wdCJIvy0LXwMRLHwYdpym4Df
U4K9JbDQLVw3lOaFjq2LOesO+9DDRBvOjmjPQQxsSG6lNv+nsaAPCOndj2jXzhyp53TvdJBn4bDu
Nduj0452eGxAFOvg6BBWo9UrWZKWcLBKmV96IkLXuCnQdGRwMx/Wr2/Nm9VyY3zh8NAEA3IgLfzR
vPbd8fjfcbs7hp8CcZY+PwX4eiKeBmsqKTXQWoIfLKRbcpzDn1syDnZlgMezugL9WnFuiO50oAiw
ijjh6pRPpvaf/fwx2HlV0C29xm7tbTFQ7mFelD0zYHOCuekqbifnVuK3IZYp1GnwRQosmKhCr9jr
WdpaHPPJWDlZlPcbvu+0YLS+Ql6+xAxL89M/MWs1vPk+4a4E0GGDjoRlFE4cFhXcDAnGBJV5y2Nj
9K6I/mk/bA1eOBWEaDWwq0HGa1agWDsIgrg2PISglV1rW6FXA56jrFoalUcIBQEfJh5LpBGBaIJS
8soq0lhc5B7sg4QIcsI2C3TUI0D3Y9IM09fRxTV/cmgq9nrdQ/FEI0yrx4p538fow/m8HXrlPCcy
p870t7XW3ff4FwWNH2xpVbZbMs9MnKO2uTrR18Lg+OUSjLB5up4DxJtYk04UwmB2nPRemZvkfg5j
sPFvmtERZafFAZG9vVfMdQueHVAR00JO2BNLiykGabsI35K/fDqdQYPG7Z1f/PzhEdedDxnJZv0B
X9kaamCoMosb9FTuKcxvE3yQjlLdXRxT77kwvQ89cAR9KOvOd7xYvNJhwCQq/Cy4GcEnTZ3lg8Fk
f3US6naN3ZM9/7gcCcaAiZ3VdPOXvHF9mqjKiV0l1JO1r5mSQnq1B+5771AXsKBysq3WttLKmWtf
dr4sm0SErmoIptJlziFI4g1QNh0LvL+dC1HfsXUc4dDqfN19rgNodGuPoauLR04wQyQ+FatDTbAO
di9fNq4nEA5m5u5s8QrcKl0vifJCw4G945xROMF5io/EvEIIY/EKBZPAYpMwY4zF7tyy78pjrHjB
8qSpkjYfy1XWhLdQPlAKDkZ4oHNyp7RBNKz3DbELPmzMDvSoefudI+5YRlce6n9MXn38TRkxXig/
4e2gk+1mSjmn02rWZXggkpyBH4jgMmnoWIjLYB3JA1POWT/WB+ZECNT30+CDyca2K74PIHqpouDi
ZPzbYOMLIXwfbTjapeOTykUTgtuCxN59Tu7vQDMotGSzh9WK431rpxf3bLojhNo9yQTkJ+KY5m7E
26+j2YYKGUXVgOnPhUfvvTjE1457sDoHCl3nH/T0N1umXqyzP7UqnSju75xy0mQni28KYSBR9elP
n7+gXRsW+Dgub/7hYz0Y8WvNMHkqsWERlzcjO6luoH5MEIBX9H37oMHgoXTrmIUxvbCFZ51wp/Qy
uID84tBjYbS/eVdW2s8xw7RYYG68+5r2PyfpuckuugMn+cM2nEULPX3Zd4SLOUCntXcRq6c/vDBa
E8rQCDh8fpS660nPRvf1I2lGS2hx5MR6ejBmQGQ4zCAjmj+FTpf3ezFTdGTzUx6j50i31wIBVAHE
gf6Fu1b4id02f/rv+EN5dGJzY2dwWvdj7MJOwL6svBpIcxzu9MbHu0NzomT0o0t/+Raq/48Mmqu9
MazucYRv8c3dghd6TeX+1yeYFQlJ0KfO2E7zXegA0gs/V4rQ4pcbxeMOi8879wVvzNkpMPO2kpfo
tN7HvMN0y7Ad0PvwHoOXeHhtNY1kwk6LXczf/gE6YJAd+pKqyeR84yC8av62vFle3XidXgyX8RoS
r3ugxLCMJzk2oqHPkHdtWdg3ZlcsoBt213dunRZWlQAQqGHkLkFOwOdEboK/XLqerlsAanwIzge2
WzOuSQCu4bXcZJSjLVLm+Ih8Icx2aiG6GDscquv4EuBVPS3wa3Hmyekf+J/1zRN6+Xg/JSLkaxU1
/BAmTKui7RRYn9RBWlSpNTzMAfVk3uzI/sFvK11KrER2mWSmt7m1wO8cHSqSILwqRxmGL3cUsh0X
Jy8HsEhdi43tmfwQdJu6GqF3/vM53123KG8Rn0ISf5gjC2aaSazExjFDFAAVv/lhZWcqKeDux1qC
SvmCO11H74G2RZKeJkaYPLrAo849g8+jDPaIpMc+f87vEyDgPkAlPzAB9os73/yJpOgeYm60RzDu
oz5I5o/vmBlGdR85T1wp0FWJR5N5GwL5g5uv3mNQFba0Tose1tpbi9IHBiZl2v5R37DeJjpjtEc8
z7zOJDuGaEeh3lJYGWr/pV5AkgiGo/E3gaLcJXOBJwGfQGe4hIEVQWoqR7Lhe12RLizlHhNZKdxv
HoOSoVxWQPAbEYzxJs1nySyAt+BLyFPkmjBW5EO4pjVDH3tmshbwcMvJKWMch6MBX6oIQA/TJRBp
FfEsOIfUoeVLoDUB2ghJn0a+KEkKwd1FlH5JHbc5u5JueL8nKoj8BW4JCkMIWWvYOAzlCJo2rEYY
yS0cG5nVZ8DctHpdKmGdsXvGX1eZzTSiyRFO3JAwG+Ytg7SsYWG06X+cHI9FrO4w7+tzxUh+bpvu
ELoP/uIzTirW18hJ/8ro2Rojbxo9/Np8z5vhNPofSWe2rCi2RdEvMkKww1c2nYAIInYvhs0BsQMV
FPz6GjsrbtSNysrMo+Ju1pprNtOytmXc6RlIQudi5t+IRgQ82I71VrUlwloOzCnogL9VCWxkxkJV
qfJwqnDR/s3Aa6FdQ+8fyMuOmSXSVwPHXyzK+a/twPpZMH7B1vfAZ2csWSbQQ9mYij7TUrKtYcoN
sI3k+oc0JbZ3DRhQ79QuURMMs2eX3D5UqsigLhAsc4X4Sp2jgrbMAWc4FRcPLMMMBZqhw7Q6j6gg
cvisD+s75XolW+lrtaRqAz9LZIOTc8GkoDmBI1k2U3WSKP+nMuR3/TBrsQImiAlN7ysuZ19GtYsZ
cwjMt2E/yZBhTinuQMlGX9yOkHf9x9nGxNFA0frW771/mKQkKHyMrz1G140M4APBG+7RDdskCPhD
XLNxoxCLyxPv5dFK1neXDuv3PZ2fZ3/YAg4YwZ+Nz4orF6DFzCjvm0WbPP/Iqa5mXfReENm+ooEX
NjQbJeF2W3yI3rEKRQKo9bEq7RxzrEXP3s0G28s76M/QfDGt6E27H6/8yi4J8jg2EFhFKGlvzGin
9q9vR/L1Odh3GZmowxhsZsD1dHGyyQCuehcdaLGWQlhq4DNp5lxUXFU/u8delicnXebXwCmls22/
Me0hI4u3lrzxzycZp7hZ54GVQ9kSJY6cCOu0Sa4a49+ktTBZh7nacfeb8xztOkWoTb0RSjcpLUaS
ZQR7zXGYbaZaENFQ0D7anDUvxemJIGP/HeXYHq38S3aTjbvirwBJwDmiZdn3fUwgYmkdkVmDDUV8
a4kgqabuYA8PhCbdI8UMARubliKDisn8gxwJS8ueDyfYXdpSFcbBi3wKzL/S0wzLgdP7EI3BIWcY
0tGu2mPNavGA48zJTMr2PAKUuEA1RnvM8JS5KEQGlmSBe2QJ80uinQbkC/OlmnCXJ39PAsmFpAww
9ASndWeDvqAChKnGqFCRAy8kFLS6+AeC4UlaiV5DmrOecy7bg4pYYinZfWceJVYG3ALObTfR7i5e
sxwywK01xQBF5I68wAnk7sN7280mQ5mswejIpSPvHViUBIb0FHHXfEtqt/NIwmnRe/tO4Kf2YOsM
cqtTOBJwudg4ThKg/L2aWsfhgibQWXqBQkXjy7zIyo6LcnGH29+bsPTeRh/gAx3KFPRTPR9h2NiD
vv0jph2+EWg/iQ5jg5Ko9KhcuoQRbroDAajahkMpMIGsvAcSdx/xDo2IMQi6D4Jn4u6J0TtTLyYt
ypwv79k5SSJCH42W3NyDKqx7QbmTm4VlOuyZ2m6Cm1d3lmP6zLmFvgWSJVOrCFvL0d1sFYPwIgjY
D/M6nlTdSTVaa238AyIg5/Nn3dBJzB43UxkYn22zxWJnkOD8t+n7NY3e4jMWF5TbGqaO7/C9oDzm
vNdVnP7R3kFAQgTbJbgDBIBQkxY4gLsT1jL78Q2p4W5V0yG6lChRVQHHDvCp3ELX+Isgl0unOf7I
7OIEGrcUz5A1eSnsCijDAp94mO53aJdjgjDYXjFGeHANqonKWjjWDKdhNVeKw477+9h973XFuq3R
TMBpOlStQ8dUA+KbHykJ/eDt2av9n1mcnmEy7joC9vWg8K753CyeH6Q7L8jTiPd0XvF+vDj7jOIE
8ekdtxgBx2r4irIxX4v4jThrMrz+KINC5eLCArNeLSr3Blq01HnIDPmxqR+fhu3/0g0VzuaFULG7
eFoIyhbByAXxPAeb1QeDz38OY0+DYEKM62XlBjV6wy1u75yQYdxjtkMcJrEdbQyw49LHXk/7GweF
LgHVS7BaobyBQrfkT4MOcQff9gP34rzHDsKuNfw0TY/fKp9ruIJW0tP3ryGHUwMHCNIS1GJSOmWo
FUUzKeN0hJzQWxknhzvp0+4hQewWJhVjgXsLLoa2B+FuissI4PrD6qACcV44v4kexSrXwv0Vcnl/
k97qpUWk87R/PwaPXXQwbQKUD68O2wFUOBRGH50J12CWoajWxwSxG+Ou9XSwysp2RtRybgEi/vOJ
GcBJ5mbtLKHfyqQQbjouWHPqMQ3dAix5awVS7WXBdL0xtl0SX/hDOH7TXBvKkYm8dHruHHGtYqLL
jX+hM81R7/2i39AeAJ2QJUTitwBYWRT8qzgjevmjKU4OHFh9wTCAauC2qPBgpdPmxalcqYI1TOLr
OaS4jI9+6E5nW01OhZlELSWZ6mCdccpM38w/4fvKggWD6PE/DkVpFSWAsHG4mzyeVrY8XCtMj68O
kQzQBjlBM9kpL0hfyjHDxiVE+mXM5pkEU/5hPoBH8YDRUAN1Ay0eZtxjFnjhLAaahVyEaTX4RZ8S
FIRC4RcD/tgjrqevDvxG+ZYRoPKq9OLQrZ0Lujyr3Vbx/QZVkuO3m0IC41D2rRt1LqpHUfdcKtil
JjkJ5eIFu3xRBOUE6dJCeRFBN4E/Qk5Ez1UoaH1yKtg7JdxTEsLqZ5hpXv706nkXPlg16XbMctNd
nsf2bTEYmN+f+JweIeSWfoLnuLZsOFwQgmjGg7XxNJvJWfI0mretdP6lScnsFDx++VCDtyhpRIoJ
WiT/Ez5UrKA9HIevKLeg8ZWGBfOLDpd9mYM/vuNFD7N/YzQgqveGnMp5bp8Yqo+DUWuQyni7Rphn
H1gG3GC4pIM4KD2n36P6E7+oPWqqz5zqB178nADx/9xrZv/wOJT9lMK3eDfyl9M9Ki5u/rn/3oBj
dOMxRLiHkeFv5mgNDd0ZUe1JG/nqx9Em4xERIZ/Ji9QCUpEaOY26cHFBwtwRJiOxkEvjc2swSkU4
rubh8BPRHz9WCto/tNiehrkBLhZAIyTuTEGMi/UuN2kZaXABzr+SEj70ewOPUmb/VvW8L377goAS
dYU9E5a5lGK0uBm1RH4Y82baaQubCZViprsjUotcrFHv+sumRZpo3nVGb3aPX+7QLz3Nx0BajpUr
nMiDfvwNoasilm9Pr0vcgO6erd0Jf7KO6hB2Wf2wSHTKl31PYPghztfz/RPZf9dsG8mHZNp3ZbJu
sG8KRjLJMwJe63hka44Yec8ntoLvSe6x+wAMf84OO88Fs5bVZ3XQLkb7mH8+2AG7d/u3qnFH+NkP
7IRfSedp0kSwSbBskORLYumQIQMw9iyi5gqhLIb7AdV8N23vprJ+7zW3OcHoJP6mtx7dhLJzzyr7
v5j3XZ4qsJDLbUp5nG1bqV54nU2tnQBKjxcD3FzpuwMCrvoAURhN0KzDX9W1Y4OYknBo6+53oKmi
cAKb7kxu5DmcF81MbQ0cjoeBgrdZYQ0z/Uay2ROj39UPeBdYctsLL6T0bV45nr/fZQ0PFNcT3MRg
sYPUa97D3oFdan3beXruOblRWyw6nscjZ4w/tnY2ESwDxkd3WRexL5QnreXPuaIsEyRGkdvWrQHp
MJzfXjXTyiK2yOMT9HH414FikU1zaOy+ZluYN+laR2X5Ta7QAfjrpTOBJd0dGP2rwQ/tMM3mgT/d
c+0pQ7vtAshTLIECM0h2RxxTH0vNHF6idMBaedvwYjl92bZZBIpDV8oscytn1uxx+hYyLnkEjHsw
zObMwjU2zheAMhBbOnMkBPIAvm3YRKqRz/FQniqNV+Prm469J/G/6Oj6cESUh0vF1Me4qauX37/i
7PRpniJA8+8zgYGqUgFixrMtY2rbl8bQPeo9JjOF+vPA0v3oMwZgvL1d5s4+XX12h2HE46NjhMKK
gl29hEz1sYK3SPrrgU8R7mY0xaQdhnXSvGP5NgerXT07W9XLZr1jif9zmPnawPvfoXi9bOt1Fcia
nmwHFGMQzyMezqgjXpvO+h4MaqFqhsIwd/JA+i3/ytOFvdlgiWFeAAT4fkO8KOlkngySr576mfV5
g67khe1fb+O576oRLWENQ54BRU+8JgVUY83o77Fw5kCsvTHPCXHvqvczyN17JncuQsD3C/kcf9xE
2/OaeQM/D0QDFAqcQYyt2wK4Y3bzRlqA94Vydb+7/XvdzQzGzeRwqcZlP+Q7pjFocTUpiaqBHNXT
q6HV/MwvGThv57roMHdAK4deajaMEcu1R1nFoPurBT5Ei9v8eTaZaykDS1tzfuVmg88JAny/Gljv
j16f2n95TczWqL2plpAhfQ3VH65wRAYnnKi4ftn5wCxdysl3z+hbFzIhX0azxGA5/Hqt/onKwtbW
mYTbR3wDPlO1zhQct5gEaAEPxex92sFCn9JMnBAq05WQ+TWyH/PRkC1eLSukOeO4IXiR+S62EKg5
rjXOP7wKGuERxfzOQpg5LWANVm6e4TDbZfbBWI7ZG0f3Cta8hQLMYXnDoPxyqLs0FncgesqEp90c
wGwRwyRXiKPEel//bqvzQQbZUeZeludV/QUVJP78mnk3sw/a4bzc7HTxOhtIzWwxsGm0d4dT/F3R
83Uopn8pNfqK67cwccn2C/RXCHkx2AzvV/PA8ocoAfjbHpmNXTkEx0GXZLfB/xNKgOyxQed9fzkQ
OREZ5pN2BvHlg73BHkXOTFKcYeam5bIxR3vmy72R0WGES4tAKclnHsGOgb/08ronRjLt22SWGdhi
CAnPeXEyhTeqAfyDceLKoUdKKBBnCzb+8MRgt4v9VL64zM/OJej8vVL1h6i12QUXZapaJfXUkO7j
ShbjD0V+HwYBDEjM4nGKMat1ifo7TVQSc/T0jGEKUJJBCCLj0uX1lP2s9ma9LhO1PycgTrNHrVli
PLTjll++9hyCDGj7s+d9Np6CgEKtBA0g5wNwjVBx0PTtDhicHEvj1hqNJp4f/U14smo/VLt6iiRH
yGDfwx2EPtLOduJ32m07b3ML091o075dYF8uemtV+nRUJLcGX507+knDj1/isxQdfxyW08a+nh6m
fEQYEDIo4kFNM7pCRPdULN0ZK7mW0QHH4dupzwx9iADF/wIvgwCnd51hMoNmPmexyFFAMBYGW33g
CIkDKuqQLjUzXph2unvZrJxbNN40wP5obft6PNj8wN36bsZmXlfHYUK90F2pXaN71Oid6rDPhVTI
NXa3/mmgYmkr1gcBgl3HYCb8/SnTvsUOy/weFl2fknmElW2tj9Oe+jFCL3GXY1sKHWg2qzpu7K+e
rXqbl/Vs8eg41dgPiDYqb+IbDYNO2MepsLubqKsLNZFiZeRa4PxH8/2FGmAMGO5O+4d0CXFuzZWt
zHpsjoEBCLj45DBxUR8+jQr8QXxX6HjLxq6ZazES/erD+e5vdOqMzE/HOeNeBOMLNStMl9/xdnbe
0AnP7gfGJ1YC1aouJ/m6nmHF3nnAR3Baws0hYYyn0uP71EnzCye7sK8LLIsO/LaFMOunxRm/zqzi
oEIT2jlj9PvYVhl4lI9wykfA8XGfO9I+fIgNF8426S8+sO+YKRR6VfkVUO9HUkvaWQfcb7sL+5tR
0kuf4QU73iUta58KUE4LOBkhVJDEzFH7Nke0nzkkkRXsFanBZ8yLoljg5IHlUmXX6HGwBPYn4LXu
hFo7c6XNHFaEgZ9DYaqY2I3NDe8cHzFt1p8NXNpLJeNW4mmnmG8S4RD1aPKQaTd9kHPFJRRVhiYW
PrdA39G4JKfPhXqzFPsXvEb6d/Nw4G6ss8V5/sQjXU9uTuM25hv3kC3+BTCBDIqjboCfcxc2lpWv
SGQ1VEcjgEqGLGD7+ImufBisr/UcXH0Nr0LPjwORAwey2lR8xpo59S4zA4eB9nXKCdcwT2dqjsgW
eIfI01SN1UWee0zdgWqqFzumnSn2G1QPthnJ77h79MSGjAYe13fySyvR+epn87VtvXHYWXzzBQ76
MlPJ/F4jxhWPaX/1QMWtLMfL/KgdSiyBjbdsV7gezS4sCwINVJsWvxwZ2eTBaA6cbLZbDO8+HySj
v+pzB0+fuIWJa0IJRSVDNOkBEL9AFMDVwjFUOudZb8VwFJoAYaOvtMejoyIduSjO4YnoRBF4uFJH
daG/qAShzh4y80D/s+MIPt5rQcgCaQ1SfbhUWcY3yFO35H5oQhVqrvuNxgvCAIisBeG5dy31bGL8
lPNU9pVgWPMlfgMdSAx1rAhrfFCW/CTgLIPtUEbMUbhOe9HXB0UKK/zg9TrGM0vj1t/ADy+wJ3yv
66PpB6VmYOfmuBzauRVd7CiOXKgn+9s8QCgD0v/VOxNoZ2b023hsSPx6wP1lgjjIwQEwFb/dOI5T
+eTt9INN3uTT0yMvLhPDWS6n3gWnZGx4kDlr4vRs/AgNaNe7RdjenUcMfvggaU4G5MVNEsXcwwZD
ALqvF3yymgqFRwlJcfOASuCOl4nLuRzJ0wO39OmJMDp+eYnUwjmDR2mOu28N01714Hx9K9uGPFXt
940dY/b3JJ0icOs4caULgD+yubv98BjC7IEhqQvzvtkzrEPjt1wpQvLzPJkNzuFeY0JABJ43ve+R
XdUjsTZQQa/XdCaiOz9F2gh7we4Bjsf7LaKrxaENPyamuAZxbp3I08QSDiwcWZTah6WHn13rxJmF
TTGOvGOHqsuHq+kt0/YAfAcNj392NNsCyowLbAxTiO+EosLOAM8KefdhW8gy2/hS87QvdcnUG2+H
4OmaVGvIh3E25VN9MLDreqQwCGFgQ0c8XukD43hLI66uvEeXzQQ4ukqaAP5fspNeOkG5D0C996yB
Hs6C0gQyMLWaH45rAbkQsFLIhAogtxnnaYRLCbmI+FBMLhwPuCk7XXBKeHBlsOHu9u9wIZ4vxzfF
njiJjU+2rlkJ9/3QRTUSScwXakQD/Kw8A9+wOKl+evL/TJDqXf9RLOgDdLZqrrstmYhMp2p7BSNA
UsWkT9/XDwZLHGkh3UgsFHSdC5yGSX/LEMC8cKEnc+b+DOJhuM5oIbby7Nx3DR82x6pqoZUOXNyO
5yyUxua15dPDxIwIR+kn2J5RyLgbdA8lY/LNhgeeYbnHy+0JBQr2DxPRHEqqnUl2IMsEOn6LPSwb
3D85MVR+vp3hkV6E9zsYehDguAh+yz539cuFmJa4yQWPaBPHDXRoIMUOk1HeqeAvMjl/64TO7lkL
rZPy5mGkTLlW9GaaMDng2b0Vwdp3Mk1PxY7gneR5coTRm0SoABzhXYQRP3mOrZ7Hqdtx5YatJ3yy
GBmBU9kx3oV+YLLcNSe5Ws5aASXFHo1ZpLlp4JMKnDD0K4GVvX3yYVXfS0MAiMqZ/X0SYC7ZJUuT
70g475XjXo8ifUK7NuV5AEXtG3mRixsaVKB/CZRkqDInpr6odYeXlrvWiKP01CV9Nkod0WNgLHiW
QZQWmDLHTIl5mMPHBOPklF+ge/xY9Pzi+bTVh5O9PfnfMkwsZUoQxs6xwR7kt1enFAfhl3hAVAOL
cvk+I2oVTp2WQpWTcxJwGlJqkhIit0yp401pimrJx2JvcU5y3jisAah1oDVRUfIaD3tZdaiFogfH
pHZwi03Qgfq4Wl01e8UJ5SZulFsOzsSOOCkTtsbj759N8mkJZNFxuo9g/bOYdTImHUbnBR7sqo1o
7J/YaGh3Otb/hGt++22OZy1jIex08FYKkassZ5YcNM6rAy4gDJinW6/bivU0ywW+eIPZ1CCgab29
z6frz3EpLdn4sZia6R9+6mj2bzjMXFW6AyO2gm/0cwBmHzbil/W2AEXnpaBWdd2C4Rdn9MsqjWGC
VUCPcQyu2E+ICjJVgVSkBzmcReHG7DGgUAMXI9UBODJ6TGakxTVY38cch5fpt+C72THPhS0rbgXn
/1s4lNQdPTdOA64JuRoSLvPkbqHW/yLQ0X8lO6PZshilXzjjSNaKrMuFNwxOwtmPQNCFy2a+cXaI
fcvQ/CWGWFa6FDkl2hk2d8U8F5fQeHhwozSNMsh8UA9i92OLbMNZojeB3EJtnB3pDWbxi40+cjlX
P8EHmSEe1nKVplHhGE4C9xNQiVgiwywDgaCXrZ+vXQU5gC5G+/3ZGbG85dRHEp8HnJgNOAxFXX8w
YSmoRvCcYBHj4mPKW+Lae5gMJyRS9Xwa7m5NbxDIxBI8CJgTbq4h80ofqjknANs0HtHwM6/8zjKB
bbKvU9IdOfZMIWBw8BX8+xLQcR4ufU/TtngnXxn56MpQdylnzzoR9bhQAI8t93g1ZENTwZiZN4V2
lCrlB7uVXEXoSXIgJD0XIGxKRxaiJh4IBqDCqjqW4EHycJPhHZuEzQZnAx12+qZ5WxybhR3sjrAR
zPztBOa9QCyLJpfoB0gTU4Lt1UXFCDp+mUor5MCXupprocjs1VC3z3csjk10qxvft/HtZBjzaI1/
XGEz4OBwbkk2wzkChJmDIMZhPajMDdAEFOydBQODCb7F/KHBp3F2YEKpiAnZnOgjoE8ysRLx2XS8
psNfl/8rbZHA0t34na0JFZ4PKlgIpINxlSFyc1Elif1lznO2V0yUJnMENAtUQgybqKWZ+fiK6x95
YZuERsF+/PsLbx43w9K0/fOBSbL5WQZnz6V5hvCSDJYBkxV3g/s4vrIm553pbiiNmSxdcGEjBJe1
vVkaXReD+ZNmynLD40CYbnv+bLo2PJz7UvxvhIP3kjRs8DxqHk4lCOWpc+eMGtkrzJXDsAeN60cA
j0mqKBTMW8DycIz+lB/h8syWJQVO7DhDulsp/ZT8Sm+ke3XG6xk1pY7juC62qi79w7K1cWqLHCHk
emMhwkQV7NA4cmr6QQ9GOxdX+vWMnempwdJBgqa7JnZUMp0I1ioADf98Z9Qelc2hHA0mJ7nR4eNc
9LQUzrJ3iqLWwU7EYQVzUbaHU3S2vSntOAG8xumrx9ihcRNwbC/Xu+hnWSPLmnq39cng41MJ8mEK
z4lNaiG+FvaZkO4Vmsnthxcg3SgWnFxj8gg3MGIyBy7Hc5zP0lOxOslyTgoB18bpkkR8/msryjU5
u4+FsTYK59SjqoldIXzpCoyQeLkKyBVgBxtkUgyoAg2KwUKfeqOzfuqFWCxmMZ56Dv7lnBD3RZOu
VowZQ2JhL2crXHGZUCNHkfcLT/IjDQx0e1SH6Y4vBA9RJ3FZdJS6o+0KW2RN/8CPYAHzzgPusZhc
iqDZU/p/ucvj9DSiyIGz5Rgvy5iSMuxOvdZeeqmHOeeyR8H97yLhDbasLH4H9sOLVSdNqhj1Jhyr
454uF0NmsSaJf+MiI+iLWtPxbhSIPX1gsNSc1GHY7D43GcSsjxmumsjGtSoYWnsEHkymHQEErlCP
ueiExEYgqucJmGNbVgaU2iZQmIa5NN/ke3USFBjCI8zAifnaHdaZwXfmLaVpwRThNF4T5FS4MBWo
UKlO2e3qOnCNt+OV+POwR2pzPcqM9fKOzkwWDJzA5oi9zHkYVMG+wa08GCJPEJFXu0vmgOSbQInn
B46dZcxAnldgvCLdoyhFsQ9CEyj0kAkTGwRfL1koZbN0+WbswMsB5W/XxrJ22LAQ0fgsHHGsJWnU
YPOSdGLsQeZAPbdYUHW7jyR1R0sXrr8go5H6hxEFfKkz9VWfXdRakKCbKKTJCUR+dE1/YFMeK107
HPr2H5v4KkLfNinnZfyWPOZZdJFXbRzURSqUrcmGlZQ+kgxXSjXgEbQOD4H9EGxApTa04YjhtwhO
Cc00O0sQ8zGLGuIkduwZLvrhd8NhNoeFJZjvzvW/ocFxQakTjSYO2n9bxlgE/bVv2hih4C7CmNqF
W23NOewglEwmNtY6VEhBsHc5EKJ8xUZ5zClyfdueMw0OQ51ds2HzOOz7iE40+eyh9LssJsKHHS/i
XQsCODeUTHRh8hrL5TqQy1bSnyVRjQEuDRbFNJ8towsCCzCTepLRzrEpig0Y02eOyNUaw4bSb1tt
JaNVZMDN2GBlg8b59gPQwv2hYp7PJ4dZD9x6DnQruV7tlKtCUqA/K4RUsKKlax8adnm/wiy4se08
d8NRbx7Pqa373IysdZl0EnnAZB6JF8JFmRPh/uLiEPey+XZCHvpHsncr3bQ1ejVOpgEfj79ICbJc
Sn8er0Xx31hfsfzUcjEbhtxmv47uRO6VYB491ziajYKzRNDMbmjERNrZOJ7apRgCRiOyse+7jGsN
CKIYOmzx7uY+E5wTSfyaYrf0x3rrKuaJ2HDukSl2RPq2Kyw20HvESVsDvgPd1Mxxo9IlShLyhwpQ
YwCVgjkacHIB+oHmOAu5SYBo8fIWpP7CkscbHfFWDvkYfS9jswrgRJ8gXoTzCCtODsvfyPosXdc3
/3ZLQtxmIK4hFIhcBLqN/ECHYacvPuG2DL+2NX8aoekzzwWUQHPOXpyE9qpM8cumyoA5CtHEZX1w
Snkelr9XMCkOTnmeszXsW+r7XSswHRfzwNjlK+PWY6fxGc8R/U6JKJk4FHoMzmXpj09hbw/947xy
/ikY7rzbjNZz9hYLZSWXOr9LiB1+jPQr+9JlzlH+C3ExUsoHeSMg5oGQrqRQBCZU/Hu5PREcE+oO
yCWVOd1DXFF63hyXR0DX7hL2SZOXcC2QnqrzfjciuNYmfwCHdb5xhM8J6CvYgDeVxss8eOrwkf7I
9WfqLdv5u5sUO3G649lnKAWdKdM7jHRzi1YmbRX+/zort7RhSKsNxEImq0Cg+U8GYXQa+UtPoguy
ESOo5nRjjThSgyZBkIeZfKaDRJrxjWzfH30MMlt8zqokvs7YuFIzSrPPL4hGOfVK/YSNPWXBRd8z
0Nk/Oc0RounFKkLxQzu3H5JpTfPIvFWndGXZq7Jwy2bdQ264jwhcSU5zOKjw5xhE/iVA2F3JX5kg
9rpDi+uddn+UHkAXKfe7EcX3eOj8flB5mALt8XdMiXQUvxdMGqLUGLh1LKiI4DnSDf+13IAFkH6F
Uxl63RA71U/EamHSb4MidwxWyfBA/q/4RNVbf+KvJoXoKlVyuY1lPMTIprhspd3+LsZuX7qQdWx5
WH1PT5a7RWVAQtWoY7fQZKCwUTjSg0d4Sh5gY10p1ZLBvppnsN55wh+bu5uzLT11Fidcb9Ek1qYm
8gORGaf3ClStMGgzKOQyrroNSwOlLqdxIH8oOxlgwPS1GOgk5iuNlA1V4PdFR9QLucAnY4NyJyoN
wKVOjREG7uRLTon036fJjeFc5i2x2bvMTGfv1q+ldczwQGEFLYpzg/vil2qUN2WKTNvn+LM2iOVQ
pcaUJGnGHc0tzCEyPVzWZzGF5TOlAIUQSzs1DJqwk3N+qXeHdjAaMq8Vat++Ei2FUTlLDpMiigdw
5xSQuiGvt9fX3Z/cIyWHmrHLWBpOFDNd4IPML/aIYmxkskqpkMZGGquHL87PQxuQKrNOGhJwUXs3
u6Wb51Yg5gFpCBgYJHgzqENwI/v9BHsibvnJhIXvVJmycDipgSI7dO/UlK/tJ8hpAJ8wJ4zflCNQ
AgSsMH5cxShJfOY0Hc+Ye7CYKUymBZxzme3KliAzlVe50SV2Pf6b5kg/uuuJaoOhIhu9bCfuhREN
vlICvv2ZIEZJoasa3smucp69EDyVg6E1Xu6DLLwRP5QXJI8V+0DSAYNmyqxWBh0TXbtnWSKhStSx
k6HneZnifbcuEuvd90wJm3ZcBmyQ8VIQXyaOIMQ7xhykakmqWmuQiZtD72MghkMBLT+6t5zui77s
uaR563B7dK50re8Xijuhrn9CofMbGY1gzFETMajvkGcqRu8szvtG1NZ7fYHABGDJePWcnu/4Gb43
x/7kWJD8Cd9YubP4cbEixgHB1i5EJ4tPDED/hCE3+C+SD+aQWaHb/Rkz0Cwk9uri4Ph61iNqdYC/
SyJQCCRpYRUSMxuwMjmuR9NnG8LmloqfDMkLh/hAFsqSjwh2jD8MggMAJomOI3+mvBwtYHOy+/Ul
YXNon7aErL3TkY51NxZ6eoHq8QpFmj/wRfC0qYnEe9MDnvXOhsOh2t5cSvVvyUn6Lzucyn4WETi9
Mwc4XE2vP/IJRF0Y18ZfKpyzgonL5Y9+YQzoiYATnjAuebWB1gHw+Yp6M2Yxxqq/V0C2ZXT4t4It
+KssQLQPxoF8/++PPGH4qh+WMq2CvqrzVauk3fvvPoPU9mwzsMUY0Qr+kTZJfSCJWSNrAN9oHjZU
KPc2ppktxpzkys2p+HM2V+5e6+yLPtMob+QSFgzBo5rsn/T2MGI03gRLgOkFOkxmpsAfzgVgB227
2TVUxjkgPta9w2TIbFBDqPYXC0b5al1/D3DLPuoJbe1WFDhAzNyNe1YQhjU04YJy7b4o+qJUJop4
PcwRx1CEberr5haTzs+R5o10BjhI1pf5WBM/6mHU4Kpd4jg27TbeCJMX94Nlwrcmi5qvmvoRcB6u
wmv/ljY4mOMMUQuwUIqrDyehQyOlhFm/EtrbEb/lZoiFU00+2ay8x2UAaLRn6fDSP54TPrKqoXAu
ht/BieKyDDuXSWccnJF0bdQ+lz/vlZtdMdV49aKO+/H32hl6UMgzUKUrm6ozk5PAPu3hOJ+MSFBS
WDC/KbomfRdnVyp8qQHU72O47TtsA8IBmo4zAgNZde6I0OLXv8IY9afoNo3LrNF7hzl6s78Rg0PG
/sAN/E208xLoQPvqaw8CQ06a0X6hmcN9mQ4hL8EG88YDt2NSecOPKcQf+3H0z+l7TJVG+WPlfX2O
QErPGlnMY6SaU9Z343+FIz0FjbturvjhEmm2X+aqwUQn/veivAXoRXhsSIqqdFv8ku8lGmfImJA0
JJYIk0k2JxcJmxOGmbDRo/31LuIPHhnBVzsUbhfK84JJGlIDjeKawShDMrPRc1xS/qgZ57xtCKfi
1nOk8h0gimoS2TDzNcmPRaUzY/DqY9uBjfsT+rckuB3Ph2KdVQZyywpnX1ma1ijYsSCTwtSfDska
5YM+XKLeNaijCszHiEmDX7okY+CfjkO6eT9piSzcHxpGslL3Rnn6nE7mEHR9fxPQwbS6mwRUbS9g
FfsJ1dhWNzD6pQyR7xms0sYFbSLT2P7Q8/D0Nj4dGlpAm46C4Th6RgEVkpMHyzfUkIj2Hqs/Wils
WTFVhkI7uxPrPOnN7bmU/izuJitE+rTzffG/l8aHmWPz+Df/YV8CMQjo+GNBFwUilo9kMpdc+ZFY
UV0auE3MQ0uGA070+Q/jHZIr5nbNQNALEc9ReeN/USQskr9hyUeGdXzhOx7NbwdcZVchbSAnleQg
fldp7JrC/pNZdf8WUjb9g/HB58bqgM1L3ywFE6VDR0AEFr673MKcoXGkXGTWFvlbuo9rH+osg+pL
ER/nT/ftDetNUMpkzInFvDM2/ngUkKFpn5iCMEDRBLjQP4wrM1KsEzi0MI7FHH9KVePio8s3fgzn
c+3Lg5G52HPmyyHfEGjhv1EitY8rgHkudiqYyMpsT4c5NjkEANpw1iUDuuOBKVN5MCPTMb8jp2XZ
EKGpbWlOT+Qv4q9kRCIgM+trgWadOdcdb2Q4lJIJLbxswAHhZHxJFDn7ZxgoyKWAOjiMJIJATSEy
hns0vwwDQRQmDFPgSGHwRUHILGFkXA8AbL14+dlEWPAlXMS72cbdg+ikSFRiR3Y3HxKzCKFlsfkb
8JQX5YIbv1fg6OzCFU47S3WKa/RXeJ4BEG4SMUikFoimYGCDMdTCwy1RFVccXWWyYUpPCQuIXMoI
wj9XqxSm09XGtA8gUyB7uzEojUgEcWhE5AGuy0naydMQn3BPjk+niLLUJEUNhHdjw3uRpZecHYPF
U27HYHUtWaRLxi2MFLw+KjzLoOnnK3eAviSySQFJsep47xWT2x/GBY7D90ax65yArWqTcT4mjBLx
dD8RE7qbU+fG/nra7HoS/0DiwIQsHW/kbR3GMXh6B+oeHhiGW2Fb+MN0A7n3PoFj0/IXSwpxLtje
0MKOY0zbjPnZtwJWI98MCdgRTaaNRLWipunZq3MO0PCYMysImrQyqVOOyJaGkkwMkHcMpaZILvkP
GOcKnpoJ0u8GK0qmdQjIgH/7vGF7EWP1OFAMJWxGdpSgc+z4Ee9YCKABid7bLFYBGDU2mP+mrMSI
ZxU5pinZWisocGIfM0CS2GIE9BvgJRC4QN+mTlbA35URkB7qAMtJDEAXO64IOpEcB+ASEQnXDT4M
FC66Ecus37Nt8NIDWCmEuRhHsuLBsOlFWUwsE2Joub4JZFFxhPqPpDNrUlQJovAvMkJRXF4pdgRF
2vXFUBEUdxS3Xz9fOtN3JuZO2wpFVS4nT578pfzwUk063E+If6opHYaQWRhZf2Ia6JBOSuwHbcyd
CL0dTwwtnPi2tDUPsXiKXzy7ai2Ylyvl/ZU1lZJpacwfAjH57nGbEC9gj6RAmN7oSDE+I3I8V/mU
Yvuba9BKRYB3Cu4Aisi+iIH5BLFOLoMEvNRNT2tGEqGzD92sP0U/mhqdOcmnMRW3SM2XR2WR6vP+
PtHcw/GtCMFKyMDOSMAFNFYwtrgpUnCK1BbxOSjjxQYs2p7GNBAjjGog76Ii5rJmUIpJnGbkSvO5
jMtjxBLI4pAJgHunRmCLiY49OpK2x4BSxlSbWc6Q0dVDHOZ7imejXyCoKZHgJ4IygNM2e69vjBjq
NTIsYw7PsRH6THQGOKDWisr0bDikAkJrLMs+JR6nItK/1h0kFHtFeIci/h3V1BvvSkfyYypNYlBa
0cL4o5bESmIqcCGeNzwHxkgAmobM96icP2RI0U9hDiSdZQRnfbkU6T/Bl+K1pjxjo3/Dhh4/FrsA
gj1y2AB8Foi3mKtTQGpXMZuJTDlkopanxZPSnmBAffzdTZT+sBfyfNMbNjJTEbKEtCpDovAzM9NN
eTiW49AV4BRTcE5pATwi8Q7fXcRbO+EBk3PcqXM2Le4MCUD0PwK6/237cd09A+nE+cCl3m4NadEb
OQJc4lmAb/O+RaTFSpUuXezTCklYkEL4F/AWu/1Nz2p70zm2rABEYkchcEZOImoyTXrhx7jy9t/P
fxrh6wgEDWfbw3NTd2comudVaGIccchb5HF7tB2aBGNgsqBMpTF2XSJ+dyywDv+GMB83SaQl0nr2
3xbhMsuxbh5atdRVHoohyMyWTTGOtL4ebGqq1kRWi9bqSHChZp2YkvZFNDiZ4zIcAqFhGV0h5MR+
YlnkPuDEnAv0XkEvLIJhigVI6rwx+c0Jpf4idBk6gZWoTG5ZDoY+/AAY7HgH3O0MehHOifkKMEXG
zJ7nbDBpATBcwPy5M6RB30OZY2nS9u8BYM5XEZWCR5jAVuHEwp35mCusR5/yGj7bGHUB/Zir5KIS
spdQE5JucHWntxndaAO4A/xHWI+lsX4PZAOe7Bw8YaqA/XACFT7nujkYOTqrqtFke+F+1Nw407h8
4Ql+qN8Df/DcMO1UJiDCkeSxO4vSoOpFaWfyvhoQAEBKUDtTVxG8KXQYpzCSdljYm02bPpUvICxc
cm0ONlL7A1GyLYUgP0T3Phvdwi+TNrLP6SACyKIawrYuqMBedUz1jS5Qc9hcbBh4SZHPKYOn4dFt
Rha84jQB1a/8pQUkGfEs2B24ej8GfOMroUZJQ1bQ8v7j/UrR2uG6ENVcDItlbSC4jrY6Vh1sEoCB
IAOWFQHBmIdILXkKMXmKl5bBe8zNHiT/rSQQkYz2cEbfaHjrGUOIxqQrEWEK9BklJVK2FR77ocS7
KvQFeAo+ZTCpIb4HAeJ87EJyY0i4xEWHKQV+ur6uBp0yqh71zGqdaLD2ccLMyMIUUunpc7D6pIUS
WlAntABS0Q+t2Twnib18lzwY+IZhclS2gpv1HQbUtuCRuOqHaok4E6TTToRO1VlxyfTpUiYlNgIc
/JFkcLrcxx6xWoadMB9CMflg2yM6ffLBH/I92U5PX+LrCJd1gZtcB+Z9wX4pnZuNb0dMod+fUoZy
ROxjhNwKHFy6wkH6affnIWC4p1OI6ehkJihoigwUECcbXfYCQhkExJhz/0b39d+IOVxDNHEp2ENt
w56EFFo0N28Y4C9EZ8uB09CNKX5/z8wKImu/s87p4nFFI7tAxAtyOFeC10F6veXlzvDgOVO2jrdm
ghYVCU64A7sRM5n/kU7tCPMQoRmR6ULIQVjNMWyvaaKYvqHzegOlnb3FVqAYQhjnC2J1ouE5igS3
lWRtM6oDtBp/TS6DvGE66lnObqeG4mhccEJTHhtEaiyJFIaFm5Tb2ZlR7K769HU11iGYglpR8hd9
ujcAEbQ7tj6CnsLgtKGAD/dO1ySR8BC72SU2DvApkmN/l4UI63W9EerKg31OgkUP/2yxplUfQH+w
hgU9DDF79A8uGv/FwDbg4NgSEj0pGTHsQ/AhU8JeoaGBazNkCI4NO+231VqJMYeNEJ3sLL5PM5gA
Y4yl7PxlIpNlYeSOhtvusEmOzWM3byE9lWSubY+RT7pFJu7MqQ3+9LNXBySPx90p1avekGU0x9Uf
BYoJhsm672SmKjk9QVDDmILWs8E5xqjWoS1HMiA+cUxcQXeoNcw9av6k63IXzHD4dtjlNByL0yGv
oRnQRNHWQNBuBH9YDZ++0z9P0BbCY/acKfElOZPK3OBSqMA1V3PkxAR5oMqbJIKE75j5oDnvmW6E
uz7q0p1ND4Euo5NQP3rMdfOlQasmvMQzjrH4zmc+RAakySx09nR7dupzNl/Mu8ZQBoW37yoa/h2p
7R5nwLpKjaXMQiza5pTC54OSsPKPURRBNgyIRhuKuXGkQVNMOjWhDbI5zpQykZRRegthfEiIoAj6
41j/g7xnx9CDgpCyOvQluE1vO5xcLDf90R9bfHKXXXAKcGhPyoyUDlKSEwbVvDc61Y/rhol7FPcp
alNi3xmTtJeCvYHDUcmhhEJRBVci4ckGdZv2NdSYJgWi5zRLu8/Sze/mOetP5zhbaiGuAr+Wijxu
9yV4YAwNCY4SKDBvurcTuHSy0a4g+M/QH88rFougci+jiFDp0mYXj/RRocBOfwS+Mh/2janzkbH1
8+E3nrLSpKNQDZLWGjskTI4XADVWlJILAa2vnDfbtyTsz+I0mJQwsWZdhzZaHRx9N5xRDeT04Zyx
tyXZDYUsePg+y9p/kSIQPXXtMbcAgTT+4uRUZ34m8IDBRK2gbsMVaOBPb96GcpAx7QrlGwNIdc4Q
3ASNntGvtMseK0SSsaF8dRnInaDnLLj2I4SwCvPyL83OoXAgAnP2yn5UXSFmuYmkN5lLNRx4G5tB
rQPq1ocLOaouDLy44X1GKMxBS1nACJacs9OvL25WSQEyhkuB5gAyoTz2Nnk32Osd5p3M15FA8mou
lXDiKF7sKf93zsaEKJPJI4zaoX0TIGv5R4IhxUJpAf7BHkzCMfLVLXvm1qTGXL7BrGYHcUbhIc3h
lRdWazS5gK6bb6klM2CvDB41h4whfQXJ+W1k523sQw/N7eYTqNXIIMd2GePyAt9R75vk7T/el0qA
g7V1grHfUcwCpo2OiK9DeLp1IUHkS+NN+a/eItDqCImJWYx3HPVctHGoEhq3dUz94Pd3/DBMOaCC
EgyfRSjtLl4ZS4ztAzlhjMve+7l40jE8/6TGS5/2mY4DWRkyO6ze3RRkkTYesw8WrNhiMIY+VxXs
ZforJAUanT+TlxXyA8mVmDE3YWaPZsGbLXaBJ4taEQr19QiGjTH2MW+tBHiLrAbfQXX8RqXGn1Ly
7QL5zn0LYo2QL8JuTPMafHgeD5N8UevAEFAM5pQZhFQEK4yeXbzUY7bzJtCJY8qZGBXKhNynfIOP
RFCCvQ6pwdjLZIoCnk1WmoUHCvMwJ91xcLfYCpuriWbfrg+pBVSg0zdjYfgA5AZQXCHAQaFtwXMm
NmYeAWgFcw5eTBa7m1TocQrSvxRdwUcAV+B/xsIvge4BV8IwP+qxeZiM2nhA1Z7AtDZ66RKeoeoN
X9Reu0uTRBQUgRS56tJUUMfVLSgfHeMyhDbqtwOta9Q1EspisTczMSVxMKkggDfsBcoU3+A+kv48
2gcH5bzRl175EivuiDTyYRX26MSkUb6zYegULp7JnqQhJan7s4ZlYIRDqz+mGEnIwFJTNIWb8gbi
yDfXVkAhCLxm0t0bKxmprtEEodk3WyVFTF8V7ohdCrhFEpKbvYfZ8RodBoUSq+d2cTDdPGle7DPb
kNtjtCQlsYTYFCweeP/ERjpy0ml14yNvSG3SqOkXR6vWtR7jS/J8WTvCcvu9LdX+Rs+niVJD3WzQ
E4aUyMfxdUoJNtTs961/S/wqlVxNUKHfmAibzBZcSROmwdhNkRioZHTgE4kHawd/pjLnrcSRuJDW
3EJYTiuULhny1uKH0CtH/0nbQxceEwlQF5I69JsDYwDHQBIYaeg4IeEWbYBbLZoN1dsRMn0GfY66
sVClTvAVFVa9xIJVw90tGFdNs7iAH72jFojq3RiDAt0kdYSwtt0C+/6B2SKZRmIKEAeW57SSH6q4
G6FVocYvN9W9JgiYONuHss6wwfAKhE+0FRBQfS2eLXUYFM8MsCfY8egT9xY4ib4ihnylpTCg2z+c
BLoEsidbQhUqg8BGdViDwo4eY5p24QEFM9ME98RBsjDYelHIErnPChipFaVpRcbDqSilbn2BXVrS
7jbB/JcmQppEL5VCsphmHArQpFV83T1mOfYBJzt4dyEMIsBz+sMr7Hr88Kc/fjvXmDwvq6ht0f93
wxBQlPNwmFnxVjAMyouifnt1OB5u4T+2xY6WhBNdrLgRCSGNKxef0DmChlFAFThqRVd4sFfwJ5At
lo5irqFfrGFlc4A7DroF3BwXENC5Al9184GVYz2cUxWQdJhNCob5y7k/PNRS2LNtsht80WkgfIc6
aFCTlkMyumvLaDVIU3TmBcLmBQyEVUuttPOm0squXp1HPJNrT1UPaxXtMEemxnQtasJGXlkHSkc0
I57NurlspyS7Gln9tw1IO0qqqzmGMTI9dsxjl2FJ10kBhgMdEgtE6jRmoMPDwmYa0zuDMtyhHoEv
RiOd/OZxkqSQyAkFVLJfZKCB5kibsgvAWIan96OPCf0Btm95dYgtCXtJoIDuZOkaOe0TIMKdSUNa
2vgwSe5uQtCRaIRjlTCkxowDkl3JZH1cvsbEuQMdm34d8h352Ir0BGEU9WUURt/SpWJVC/dMsr3C
yzQkEkXdbuQVgz9AeAJ6kvjRCCH4KYDwDa7OY2L0tx/MOO2tUt05WTWkkYyqRVs26eqUQy4xCD01
2XMMfM51hwlAho9p+SrdceqDjmzu7guwiwURwFPwfRC1tiKSkwkG5POAI0Ctdxu7QaQ03XxSUgzR
H2YG3VCXuF9nelvXfTPTRqsUmAHJ3dndSmoleQdo2xROsRTqxvE1TL5hJB4NDU/7qR6nAEGgp8FI
WdWde3/fdbXd00D9WfyRIDGMpilKgaBy27u9kbfmcVDOQ8BQ83bgbXTnCVCHnjyQEARLBEdDJOT9
bYsCN9UqYv2eIm+vk523YSKVlgPkGgF0SIrFsaCtIUtATeDFYVH6JIqfs72hGjjVvI03kvIOE9mM
99lYf41zFx9CY6iqYY1F9skYXadSmnIhJmEjKL4gMzHsLIYEe7gXr8ujYPwh1wxzA4iEtFEHrIs7
hUQXJHp9kOsNMYmlgBVgUxBpE4XR9EP7hzFn+1WbfjSPtL6wQlEe9H06KLLblMZT6B8+WnTEAoIJ
ChIISS+6QzyAcEa0g1Ct42Ayc0vqdGUgt+I1XI+LQvWxTzDKPgKyS/ZUJcar7yQynKHnyWzJxt/g
j8zWgeUOfXA8hphBYL/gorJ4FpQmCRR1rW44MSknw5y35w+GzwLScxsulaFg8vJnNFaAJ8JhsZYD
+FfuOYTySt7RJL1EL8deoKgic4glliQ9ENEbQhUtclNh64z5QcTNSXgBS+J2zil6OMRkQT0K5F0V
ULhlcUUfw4xBS4gct4l7D2h3C4s/RoKoWXD3CVXSJVJbADMfnCChI6MrIBkJTWA5yvDRFKtOfzwK
Yn+0kYiBPv4k6LnBLUjvPiEwpJrTSFO/Ql4JSZtQnKRe+walwqmjuzgO4gvTvpBsPjZMpICg+joQ
cmr0TXhwZmehUN4Xd5lC8Z8xRkRVyB3f/Yv7npNCeSksmn1SX0P6CahcHVcClwMfLJKYPl4ThlxP
Y6CURqFE3EfT5/BAbnc4RpY4xpHo4zkeAqOQ3/09QwneQLqALSjiwg/t7thG1A3KiYrGY7fmuW4r
ovaOneJTYK0G5xnFNvuGw7qvWVLf7w+nOpIa6uySr9Nb5MZvcWy77VFNYF0DSXBmqO8ceDWhVu1P
9qzI4DI6Y82cCJMGti41TBQ51wS5DfYE733xsxNu7ssjeE3P6oCfeI6fTgfveRn2sjcqQ6P+8Cic
Me7Rx9+pdGmZ+cWUXFSOLdzVegIIZClJSStfCwnyKNNBgpIj03ZXlQcy3h/SxTp1lEX7HhUCEjNS
1QN7L1Ztl1leoNbkAOxmwoRJZ0/c07UCHDgEIOFW7+d+uWpv5o42IK6fE9hQaYU1VajvsNeHRS/b
ZueuCoAxtMHprs52PsSSoSzGMYTyJW2XXCGFoUl9ZBJwQ3nM5uP7gPJfH/5936G2A32FB0+zE8k3
48PZsYcIkpIdmq84fch6l+joQfMHq4fQiF9jdiGEDTqi0rRAE5dUVjdTsg+hMAgAC7LfW1LTkUes
KGdiriDY0uxEFnhqOZUBG64iv3IAoC32/Yr2W4DOMatM8l8wXq8D8Vdz0BxEqZsplTblzywrHbJ9
UKuGSqn0HGC23wa0TBAkQgzh4fGcSFF5xDmwqXQEANMAk9GWgEo4YGV8p6cZP0jVqT3lbNCo1YAW
R3icAOskVIGTpG3zY3xxEGEGpTQd/DB19xH7QdUx2D45vcN8MWKa2xYUOu39xTvehAZ0Tjc+Nlfk
zPP+C2EqsHsDTp5K4st0AqUWvhctiiYdR/MA953hu+uIqPGBHDuRC3iE0mhEnK3hEj5kFwkCLZQN
UfKEHdxnAkKfZIySMixS9txEukRp7PYmvT7t8BGh/fC/XBDFMBcMxHoNBPssHTifTpZ3paEoyQcY
JJwljS4eGTnmozuSoW57s9xmGQSlBLraxf5uSayKLXG7JILPiDykT+pHd6HLZo9Lu8Xmd+NzmCTo
L9AuTLCSvMShnFcSsD3o1mAyknfd1rmvZP+S5Au9kDk0dksfUSFVhFZg1XS5sHeMYYkVsqp5iy6S
N/bad6kluHHKfe5PDneZTiAwVizyy/AVdkWzLx5rLCKRd9HQMy4wcQlUf3R6+WQ041i3b0ahncBV
ynKg0jiy6d5jJXgjOgJC2s64CNiX0sBIUqIhRu/77akQGih8T3FA4qSR1aOgzgZo7WxaWriH+AfX
JNmdMFf4j+bybqRSIGUol8LCs91ppwTZ0EFxwkl5Vk2ZtUieiVCRcbEO03QHMR+EgfvsYVwm2kLH
VldsXvaZ/TFSMlDA97Z1oThPC4xUPonusSNSG+9g7DkdE/KMye/gnunEwLWBLEGRPDo1vAQFy51P
3ZKUVCqplG55ioSb/lhWEcOTwJMQp84/E44x4eBHZ+N7PMdVROFZeuroqRGg4cMNTCqObsXZkZGA
Kb/YA5PQDtcwZgb2AP1XXPIsgJObQROg2dniNXHMuY5T2Mtm4vtCcv51onGfOOkApGtBpf+Cl4IX
TcCriF2pR3GfEOghwoMXkBLyynA242WM1kLYVT4m5P8WYWBC/IdNkLEOOkBRzAQ1M+XqZCHSjAsZ
M+IN/tp4CbpNGwedB4ZQnKRJYTQSaGVKT+tKjcfsFlh4Eyogsv1UDLQBOMDtuGZGmM1iwVmBnZBB
wPeP7pjQAP6WDF/jK4rG7H2J5eRlVGjGERt+JRkrxTHWEqiElEcYhFzUOCFlGK9IsjHuXELfARUG
/SUKpc5ILX3jOFh9HgfZVcpKTPA+FLww1/jKNL3Qq4t1j0kFsoyt5poETk4f/JBjR3mKc0Ppmxom
6sUH+EGth7kd0n6GfHdItZaA3GQzpym7gN8EKKn0KaUF5pkDh8FlC7CtYWVjlu8uOAgTr3gl18Gs
KxZFYpGGDcwMFpfKwyXPiAGBYGyEfPNj9Yy2L1EHRaPoo/arM/i0wJoCb0kNKZ0cMc3S8MKTAp42
JpmYURzimaQ2Z6H+d3Ne6HIrubbSfAhaZwuJRd6FnZdqEQqInLpsD0wrdplbmqRfYCG6US3ZDamZ
xT7vymPj4tOADaujL/C0kVaPK0uo89JHwjOWvZlwjNnvsE+4C4J4YcGzjXcOYDMILPfVMxCNNqVP
hk0r0wcDTmiA1wwXti0q+rTa0ujGE5Ot84K/SVORHJL/T4+NpkiK4yRg9TF97BTZM8JLIMj7ZQ80
oPHvCTmwwpyKLeBxs6pYknDB0IPQ5J7oV4YLsxJ6jbwjLxMyEifCZkbxYrAIQzra3Gi8kjsnYAzl
muV3OOgYJr843oQPILauHEB5jLO6wx/8JZhxsbq3VHd358AKMkHkOU8xPtEMOOv2mvFkNxZOVkOW
j1Wgi6zCPOycm6t7Xdqyoq7V5Uflh+XwytkXjybbjX5rOdEsKX8lHBKDcvdxYmwDCVa5VZ2OLojw
lG4+zFstYXFT4uFBgNqwPycTHchZtiZnHhvGcvGCM6dhMpGtKU0fmBpoSl+QMnH0bCdMIrtDvuRN
xecKPE1GQcmO8yI8cagiMEdXYs0JiYRqleCe2FLyUzAVmM1OtUWAJhJScWYrn7+DOmKrXxwYAHf2
EMRkGp3SGruai+MWEjYRy5fSYQLlJZGXwFjA0lBK9hO5rThGEpTtzB1jY2SdYEBJoAi3i0oNxE7I
RxD9LYB1TvstKJyU64LqZtHzIbZZVgxLS48Byy0fd2bN+GhZGbk8/AZXIutwVNIFLw6GD5alvwVd
dZlCvjTvLu9LbMD1Ekf8/gGU3tS9XXgPutHS6nGgINWznr/x7B32yG9Z2X58eBPZO6uByvvOaQzb
1gmn1Qov1g2NUmnZ+6i7dfQqq7F52zRucTAOGfD/zyKIZRBvtmTgZoc29BcHc0lGJoM4NSTUrt5u
WPaLv6cp323YnD6RGpWJLb+jWOeQVQf37JVouh+i89/HEuPzss7eIWrO2qXYq48qvG54Q5vmbkmg
2+H3wzz3dx5oL0cUeXqVSmOrnMck446I2ShzaIpBrbLHJzN+lWZlVdbD1PzaQPNl+4s753zKl1yx
lnUduU5qb5Vfd24W8iwsQN1vOXU/eGN4WjHNXLiuuqK6sxDoWe7qrPEHjfYOg8w4qgM0xBnITpGD
m7XX9O/T4cZ7cqMW8qzVjuVkry/slrIxRbIC8i1Z1wf2taRplTKCNcFR8u0v8qvc8P+rlJXW4t9z
SSR+bGNRxabuPLGzD7tSEqlydnUzX+tmr79jW+1CWRCpuzyIVVIpWLAFUw4+835+j5NgBFssQybv
BDFsQmdpdbCFGqVuSx9WhkZwEizhaOqQUL2edwzlWOb2mV2UE62gHWyKOwvosPbZurAwzFQcAU+H
Cgz2ipPOYWXz8psPoUSne7JBm8NWtHP4FFNMtRZJTNxESJ0tWLIMpIHc4t0Su3+zjv2Pf+cJ1n0a
qSGvTZ4/V7CMNf/saQhJnr0nurAoX29Qc5t8LB5Rk/GKmlovUHpdE3Xw+CZt52t3YyEIv5tmF+Ce
ajYcrxq19J51cISnDemKUjdc3PWA5RfVWxmohNDteo2n+IEcOXiIoDm8ZsGeNm0Tc4AZwGVR1KDH
AbUc/jrGZIjBQcIFBAt34XLeWHmEzReaE6KzuwibLfX6jj+34MOAOPCrd89mPl6RMAtSlBbhvw6+
gdSZ325NKLGiOd6l7O1sl/Zw+4BvIRV7+GdAZpQ6mA4pxfE9c6hlcroQaHNfpqDlVsGfTSZHHizd
1bZXG8Xb4U5dYQm7HRzQC4n9deWg7Uc9n8VbDFgZOMwLBCW0E3u87LP2quvgRFC/NNGU7ew41Q3R
LSsrTs/h0T96uE+kkIySR0QOP2vVLaSOX3W6z5F2yM3nM7y7PbrM4JAQHWx40Gi/8KPYtF5hYQgJ
n9nIWHWy78QlQd6bRzGucECo5jRUd2+zyeLlVCJkab26bmVrJeg81Nl8vBrumRFfJSVn4x3HBEr0
xmE6z+S9NhF/gUvJ9OHk2xTBbFpO7BaDcegeAjxi73ajtE0IkiLSS4/8ZIJSSceEo5VdncSXMRdi
nqnYdsxHw07f9LIwHsf8soLGciQXcCLJ1Sx0/EX6/dqvu9TmDoMC6Re6DUmr0Q+RIB/DXIRLq8uo
KOuMbRAFjPriYZ9KMU8NhteyPe2L1NHCT1ZXD4g1GM7T11i8GD2QO2EtYaFN2UsItQr4txx/B6iR
UUUHXEovLe++LioTSSzSpni55Nqaz5ASoZn8ryxlhWZzdfHlCJ+p2TK1pdqNu1aJ5rJRQyp46Cbk
nN/hxX3C244KdaN4uTybMLC4WAZKScmvxPg534PdYQK3UUuO3vNI1rHTjJxDzigPL5+8cW+z53zn
vDrGGz+2JIIAhejEy8o+qvIVdxgVSidJ8GL6uYNQ7wijwywzasnhZznErSAL2+9VTtv/ld7YchKj
tUmQ2JgzRnhLpz5WTk9aSEb9qqZngdSWbf6AEjWkm+sHxGDdLoP2NH/bB0Zm00gJUxUOmSqYYPGy
pW8cpaQGXYB886qeLF57gA9GsokyyR4uqVXT1fNp4ccvXHLxmS2Z4GDU7nN9F0w6D/RnZ6cJc68b
xqz4myHt/FQvIEOmpDzc8o9AFMXgqPiTial3AhB12vEjF76KGsx4+LIcBZ7Cdql+gEvHfNF+WdnF
fpi2eqYM5AAfm2lSZ29R+QOSZ5IMDEN5ws0hJ6vNqp7duNVgZ70aNEQitUc5HKShsn9vKYy6LrbZ
zp4hcJQjlfW7hksPUOoDVwRdM4r7YLmc6W2rHTKa9RrXSqtA4HG50kqV5pC+PqjkBuXbxwe8Jrsc
cI+ojVjiTtWcUyjKSkyKbT4GRB/5vNexBOw6WLLZKFYyRi7LTjX6oWwqUXyHI0sp8Ukx2AVi4uUE
YyI1duO9CCLhdnBk2ccSPtUrDi+0QnKPc2HW0b83U/R7edXXJOg7N6DYnRmV58CmFWlE6pI0MSJl
IU0GLzn8hE9gibxMZ2IDk9DQ+7UK9RnRfRww62YxeUmO9hgTnf73WPsLys7UjqHdrNsPDADMOuqn
PowDgYQ5TDVTQ0HR2m/OMWf82VZvjJotza436PwdH4Vo/l0MVSZC/SDP+MbktXYTtzfPmlAO7ISf
qplAVWfZabn9s1vcUM0jLEakKNDn+wYgzmdnX1yegwYaYbyOMDpUofVbNKSplvMpXMINvWd8N3eC
uHb4bpDqXaa0i+sUs9WLq3wLDSKmgjauS3XvGdPSSKV6ry5/NHHQNKkYTK11XAovOyofr5ySR1tT
DxkABXETgdXprwNq/tZta85ggdeAMuUAIrUNGkayDLaS7GlAo34XkJVVZx8FajfFarwILpuM+J2w
57rqvj4xmotifce6r+mT/TD4m6XpNQKKklxsb5gh1DHhOKGjigc0n98pw2NKvA4S6Cc6B1YIRd5U
4+Hp/Sreqc+4QmS+j2fzbl0zxLkj6AdlFLYSg7sM88EDZmDxB7zGl8y5NQJGy9kPGgSTXWEWtI/1
e01s8VNOI5JwgkFiTwlZoFAUxEWfQmUIVgIpoRiIEav1Ub0roR6EFQ3If/ZifYYq25z+rZEwPv/V
EES1upP16+vvZsyV8pgWdIMzsWSQuiAhdZ9hyJoKRcp/ffmNbqzgxhrdmJhVAjwpeTAFjbCaQdSX
lQSaJ1Hef3sNcxHmo54RNuEkLJZMO/wK6+hCLxUhhpE+5idjn8GIOJDSYFLefiE5lQ1LeUxW2EzB
/GL0DnrmQSZHfHO/cvUHrqzNkSCDKF9y7sDuzjnCZxjBQrqG2ME4cjqyke7j6znGjrJF8bi3JmdW
ZaJQ8Ao6XrFFw2ILTogpQLDB7NBorZopePkbs1dcDPanaPkzWrr6GPqm7B//bitNIaa8rqJDsGMA
HWuF/iZFpb3JTLOzeVv0pKY3ODDXIF43n/hIYwE5I1h/3mr9oJGsSSsqLVZEIaLyC/BLALS3kIdN
6lSMY52h8+VDlQkvKgaU6D4wDbxb+DeoRtQWVovXnWk+DZS9mbuHS+m1rNbJajuVbkN2o700fFmk
FotyuAhrGwgXH0LVRnss6ASaD+KUWLXCRQQDxVW8IYKrXj1jYJWmBs0+O5T2BCSH/SPtdm/ugtjz
Fmq4GcOrRV0ZfkmoFhd2w20w5JGNRPvFjniCvj4KNQwWegf0MOQMrCICjYlADx0GI50WyAkzh8ho
GF6zv6crgYKR8M8mgPZdUojwOWOmYtnPoxrbw36wDRnyHcjG5akQlJLIPmYkdjbOgWp/tTRSHHWs
cz+AAB/m5RJpYQ8ggbk9D0P3AKVDjw2D3Zvv6LC4Ot11a12OCzwf1gvpdCqxRrnzdNG2gsQAzcpv
TEqjEMGPY/yFBOPymqvSXMzQe+w/4CEIpWRc1tGus6+UDV5Bqks9hNYAgq/C0nOmSaO/LWlFDYJB
q+bT1fwy73BJVnsPTl2f9hCgucrUUUpsOsgIPIS9TENnbsLI1Ajn+QnVOXjSVN2wmOmhRTn2SFe3
pkWFZwVBYCL9QVdj/yfMLDqqM8S/7t6xPmgykgW2wgu42H80ndvL6bwNFC3B5i5/q9UrHcNOWNGq
G/H3tgbKqDFQglsGUCw7QeNsQfXZP2LNRDWjTffXUoT16prCNwhLaYiXucIdb68JNFdRdVLzKxrI
PQ/d5xkNt3M0kS/96jt8w1+U4sLZqOhKR9/jSn8IUxGm42u8pPQ+vqRfKniUxdqkkTd177e6cMQR
wnuZVY2KEl2rQ7RVzJuNYMPBLEOwF+Fb4OPQwMjymkqk6IAeVLc1YKTuB9NPYzl2j4rdJJ8GD9JU
dOQAk7r+4FSq3CUr/li74dMk7kGLDuG5ozHp0c1wsXSyb3TXHb0ZdXgbVemhRqTzHXXJ+3DEbgup
egs2Y81der2IkRoN+7rOt6/n07ge4q5ZPiA0nBhmGee0HBYTGBBUuIURVtYt3+ImC9ibxaoWfuMN
Xa4ydq0+rxdwxGmBkUN1AhS7mjhIZsmRLoPbDe4GFp+EiSq3eYCfTAsvWo180ZrD6moBEhyHhOkE
1L+pgJNYfd3buL49vN1Djhm6OPw7fVNL8gjzb3n9zVLkXN4xPeWgYbyTV/TqMvnCxAWNGPv1Nlt+
r6nyEdAGIhHnoO1ofo+D2kNG31r6GDuiQuORNM3Faa/sZ8rc8s7akzv4K6FrGb/PFbPQ/6jwsBIw
ZPkNGcfRcc8dt2PsNBPh+rfJaJRH5cs7PodrsXaN6V+ty2iy5nqAHaoZDMYFrfgiRR49hi1VmzG1
BN9VW8pcgRwfLpNluLR5Sx2Cm4zbW3QY/TbKc6OdlbSlv83ymyxekSaDU45oIKTNk2roFrcy0XJ7
kLs4qrf5sQbFfFeQt7SzntE4KXzem9y+RDxfU90bb1kMtez5VGTkOnOolX5Qd/VM692gpZgUMa9h
/5zjsNVV3Q7p/QtLXEsYOFEPK6vJ1EzrdFPH+lCjOgaYaedud0IOG2MQ/S8t46DoB4dOLX3N0Bea
W8leG+q19Wgsv5pHTWmHoLraDLn6YwzDuoCwBLmMKW9txC+Ql9A95j6x9+FIJNVY42WFKR3etBz8
poHRdVw+7WbTLUzRqbtvbyEvP9o357A4X3kOxnd92mLWMfY8vx4yCgxZkFmU1ZVRjjBlmEWGkUGn
48Fvve41ffbeark3nqMiEGnXPRkh+RX1wAcshBBGVJITD96KAZkc8UnTzUSYwUyaADDF1ckVI5aX
F+wBNdw/ir7C6GCAMnPTySV3ioTErveMG1ma3eYQd735/WlEtbvNuHI6dC9J0rrCFdGmSFq93VP9
15L54VAWtv6mCo5FQ5gADfPDjLXCzyHN0KO/LXpH7u42ejhfnRtylgF0c4h+1Fzgm1DIEjVVirsR
TLpRNEUBmKTiSHlS3ZnTnc2fGYVKGXCJzPnZnDZivvegMevhjnB5zamsH/p8667J/7PW4DYcYHz4
Vku3DDsDJqMRG5iDRc+tmsUmxRd/Z5RRhjRtwocqA07jydjWKjo4lt6Ilsdu4dT4DMbZ2KhcGyeG
6uXSA38Ia6oH9Kau+O+CSezmttEzN58UFwMtDHmKJiyILqOo3qtxG45jMK45cO0NFBClWQ5KNnyA
cZOSKiw4etA27dmcKlqLuj9kwrm1Rd6zxmG3PcPjjh1ehwkwnismgqn3ApIQjoHQCXol7JXxt8kU
dn6yllF7qtvljTdGCZ0/K+lYE7Fqbgfa0om3Q1FbaVcoTOSw0r2xKaE7WVt6sSHzuEdoZ0ajY2yd
I7PqmKUrTKPnu798YQNL2CBQJDf0u22sXOn02UK2OzgIWvJZCExEV/rlGHritspw/1Q4uRxFQ4WC
BDo/ZF20j027N7OY6Evc4nliCe0CctHLg7+AdFlNWhdqsThhMd/dJ6487zj+c3TkkR6pePqdgyWV
B/i64PyCqi+JotQ1V9l9byNPLQj6k4zyeyFHIjgV2FInRhWBeVK7W3JjvpwDFK+dXTI8mhtbISkd
QEGP4IcRS4a+s7C1eYw2B3IpT5Dcu7UMYSRyUkisezgrkoZw0AsGZR9mMdlDrWFcXkhrUXtWHya0
Rb9aUH2NsjsxpvFdfITQAVqfVFMyVkhWRD8UGm6DT/KO9gwZFF7h/e9jQiPl2cTLljVt+Ihd3PtM
tmAIPRwsWqCPb3OnMdvXLOouQ2GntVAv4OQwC6NlMEBh79U70PyOWT3ZXOswIKmx7whqbD3Huenn
+flo60KLqix8AdDd52gw+2DZBHqoMJRMCXuSIIo8ivHefADJS42Jgb4Es/mDqBc8kLZJaGviG71c
1F2AHYEWxd/lxjmh3IW5Xw+uyZ9M2912027lomaBeMvLnsLig0F5+3sRN/VO1jT6x9J5bauKbWv4
iWzNAKK3DJIkRVTEG5vTgDmhGJ6+vu6qvc6p2rtqTgMMxuj973/g8S5O8oTPzfk7kFKF+gmZPBSs
eT8zK9+wBy6EwNvsi8f3oAncAMbZulhzi7zDmk36r3sYs8EeKwQ3fB4edXiHlf3+K8yWV4K6w09V
7OsFwl6MHg4g2cSxONXT/rs65z2tEeDZ/JA1nHJxXP11Jv1rn3NnzUbRVkOtWJ3cq3y9wTYdHqK1
RsEpmdfQGuEKPiWXEHKD1uAZI7fyLbrdZ75sfHjGWoYJH5RHaSg66dHoFVWrLffWfBM+3gr+DDBW
qcNbWGzzX6iedrQOLCgGBhojheZ50HRvG+ainORHwtsxThQUUCYPBo8C3kruy4aJIL97Xs26S7L6
lOFULbtUtxmXYzYkt3tN3sCg+TTZ57Vb9DCs7PaUmM0S63sxlyYeevClCGv22ta3a+0QOLZ7Gls3
+ik5y479+WDYsV4PrvnDY4tEV4yqjkaaSuPGTSfnsenMrXbl9f6VU2DfxdXZp9XOGe056xrmo2Yd
xWJvNOzU2GuNkgw2ik1x/KfJuY0liuWSfDnNTBxfeNJnHM2QUrmHx6jTW18zhICIEai6VXhD8vga
uGSODzWDffwJdL0bFJWnc452nDY8xGfUJdoAOaOln5ACannnrIYoVrckg4vlxeUSHsag+ezqn2JN
ROW/Exh9O+rc6LYmoZJGi+qRc2DvPMChcFbBLqRIzt3RtXLWrY8lor8trQbfbPSVmFgWXjvfaTF3
au9ejn9rnF0qr723hcoZESWzPBq/Q33ZvRtmsz+44szMWHVUPSfvs++2sd5zGi02GFigCNdwCjHM
+mA4uF0c/mlnQDzoB84hajKQ/i7JAerynTZa3u5mHl7JaR9zAcTGxKijF9wr4p5ajm63refedvf4
chFVILQacYm/9JANn0ZY917Nl8a2yh/oHx5H8A2uxJsyQK+P3g8Ys1SnqnHhUNhncwnILqih4HPx
Je0hMvS397h487z6G74b6hLRje4pZWlJv1eL0unaxaKjO7cg3PIwQm1t0Kg3SvdFG4mj9Auhkgw0
rBHfZ2vVL9yRozBcCepbYYmZcuJTIBMyprpbpfvtd1BSd8S1O+XJk7wRmPQ8endw5ksGGZXl/qx5
RwBBjcvzuYTDNUX4aD26jNkcKu9+SB5ed4jDjMWTrGGEREg7JSffV8OgmFCGu/jcHx4+7gdaYbdr
BAsZUbhESdksLGxm6P4h4LAeu9wj67wjJdDstcVM5bHr78YvYkcrr155J7d2y2oxzbZH+sXOJ2ON
J9JvZVuLCNXD+r5z5r37H5WJ0ocDEnmwSthw3SUyJj980pfFBjnvz3fjt9IT/YoI+bgpAQtxWOJ9
vXPXunqfHJb2xbCvWfOs1nP+v+A7cBrZp+hSoPq/MQaxsC/WK+eIUJv1+jVJ0sLlRrUk6ajWZp9g
hc+tY8Uu1fIeJLcg02WjyVo0dHutN99zj/iNN2iEySuTEr0lf5ZXubijw8FtZWecjyRZedtmIPSM
JJ32KeY3VEhiZFPTfdriHS3avuN0zuOOHtYWeoUjUPVR1012NyDV7+X8gzYKxCmjRD1nNg0pV2oX
0iNgonb25iF6eC7FEJVDLo4VW/StScNu2G9poKlo95gutuzboI6PmyxpIXhpXp1pOXHGTj04wMpi
z/Q+AXQUiLqMK91ndnRBoW29R2yPx1u/tbh57hUO7DkhnO2si8x0qJ7v6myow8718UHewTDdo/C7
x/WQKByzk81raltKm20wrW5ZbYfArVwrvbKJ5dJX2c0lhaE8WW+1ZKwBSfrfH54/SzSftB1WnmeD
JQTvAXJfUoiFlbldiB8H9x6p8cNE4tqmHGMzpDOgvX9IEWVSqPNX+RXwUimQn44xe/u7XklYFa/G
79SgswulHQcGCHmYjfUaye+H13KOdWhwUSyzl54f5hoo29qS6ikIGTsif+TvF/ZjFnLjb++MGvQz
MjPkp/i5N6+Amrlt/XutgRSWW15tNxb3qEdAqSz1bK+P01FvxEJiB3t4j+ARaLkoZZt5EenMKZlU
hu1wm3UqVe/NqT3R3H7JiiAeOqr8K58a7p6Z5SF6VujaYFIJfgshK4IvnUOhjGFzod1H2o9NHZZE
b7AeEU+0uZTYczR8HJld3Jp4DvkzdMWlNCfcBUmp3AG5iPzEv9uCVvjfr8ot+6C13I0oSET42pEs
50pCwABLqGOeWObpLic/TEREmPJbUoJT6eIm+bJ4nL98jkxePcYuJ8cpST6r8NFyeGJ8gWw5aLgN
yGZwe1CUAmHQ2/B/LHNY8khIobexMOQG//t48raykOSfPB0+cckLC59UvoZ8/q/CaASgi1dDa8W7
YGvzS6uVv75pQTCU9HEBVQgXHv4AmQD/4eeFSgY1+4Hdh/hOmnxhyGco/TbmgMUVcpnFaIAfRgoo
5BUaUMYgAEEMtBlpv+G6MtyG43lAuXqxWvYboj3pvjFSK5FRD2KbBg+C3cXENYGnpWHDMs3jkHeX
Opbrm2WlVRHzq3FeivafEpG3gjUnPDmUDfhU0wHTHGAFwH9+KuQYXp9YR8QSC863kHts4ncCxteN
IMix1fCN0JezDDJE7F3bXYqrOVw67MfUcLlESiJaCQjdsEVYVTihYV/Yg1I4XA/gjmeh6Zo9Bz4Y
2z2VBFbOuHNgJss6gsRrM9WH1OVB1PM2eGEmkItkjgvnKJmsoDUaVGlT+E8+Zj5zSFrMEIEJY/zw
yFqia0HzA3o6/orjjM6OASp66H8vCmIRUBam80eT51w6x5xr/hCOUgGZLIGQJE7CTKvgC3IfKg2o
kFwEbz+GxJomzP5sO0O/DigGVVKMJLg9RBjlhnXdw+VImKRhfkm+wNjPb70cEbW0pyj40jEYl2Ie
l3JTMZfa8pQg4qGLgSNSN8ziy7aJobtmrZJGn9q0DbWTwT03ApHifLpAaSGzrL1/IEIUbreOflim
408QkygF1gXWnKVeEwCY2SrobkFtJn/Hu3GFxh5mZcLMheFzko4179Mz3urOn5QpoQWniZk4OQyM
rNRBJvLM/73xZdCCn04gEyQA3vqtrujJYAZuvZvh3w8gsiM+AHw2ipUzS7Y62G0RveHJAauKvTTY
cAkBk6+KoTBf3GgPTuDNGODKCq+uTuvKh31LV3eYlgNsGNIt+Owzw+6r8EBeYHcHTW5gF12BqBFJ
ymLU73zIcuUhkWSJxoEgYgL7tnYDF1/KMgeE5ky8C8SCHwnroXEKzmPo5zXWkUbDwrMOpsj8uF9y
da5wzn4jJiFLCsusAednPpsD9UGMcq+9Wgusiza2Sz8LNQA4cHqYTOZQX9TdgVFW7bl4DO3R3gK+
2TWUVpyXm6PZfjvLioflmQ/bZX8wvNP4VHjhAj7VErB/TZHK/ZbNz/7ezeyrOUa0Y7sGiM20nKMD
n0jmqUCJbUp7Kovh3RMzcPzg6b5HUO0O07a35+a0q3h8mHLvCQ1smNuWA4RU/4aa1wHKla754d5R
b2BPs2ZGcFfl3Hm4ta1/3PZ20F7sz8sxrnA99iBw6/rVu78p7pixIlPcfNcYhXUDH1n/pp4xNPAb
pUmopFd74jKKdIDgS9K5CVYB6ezduBRu/RxtoQ4xCXg5xXJXcpuwrr0fLC343kzuTrpiUgybkZBp
yIoJt/KJm3L05CjAnCSfT7HFPBGI636NuN5gewL+b+tw7vnAxZMkDnZKWSQeU/bOsLA8REMb8HKo
DJAj4eNySTnsDI5orGVpw+o12Zq6bPJydHTMZ/h5cKdcumPyOMdzY/mdPIBkzCfGQCIm/tqLPXWw
H5eVC/BCG33KC/VJxfMXpcAWdazwB2Wj6fzBDED/W6/UZxt0sAotWb3OQ3UbvW+jd8c9cYTf5zUG
eDG+gHOtnXpCgFl/nlM8P3WbVSAIF3s7zwFPyQ+LgnUvo0S4IEMehl6rxyvhc9TqE/8IKReE1RQG
UPOqAvbD22LWrwZA0EybBE5uVXCHoMYJnSqYonAXrvd8yMA3x3kF0Sj+wVg3rMQyDmex/Ivwbzts
OjiHsjBztsMtweKAtZOt6jeVwwC4qXbeu/f3iqh2M4oX6t3h0DXUMuMIt5WESumqu2FojZAhxoAM
wDMMu3VXAoBQTvIEL4h8P7TonAw1PLjDuYj/3BdPjlq3sfA8jTGvpEfeCrRGiWrqMeYzOLIcmty0
yh8cX+FNTp2fKDPMgDMARR7eGw4XLwR2IGkZ7JfsqvU/fGY78Y38BS4k94rnBEEEKunnEUcsu3qL
TKtYffEeQDyKRgLXk1aEYykIxE6zic5MqT4Y7iudWTl2EM8vjhCX3j7eL7IzXhHYCfF0nwOXRy0f
nlT1BznM4BCEhYZJBePZLnpTbiALBtI+YQoiChLhtfsduj2pDGl4iVPH1UVsbtzhMkSN844JjoBe
mYC01UacgztuEb98GCDJT8i+AeVbukNGKfi+S7J6j8j0izqwVQjuamZyMIHs8aAJZF2TbKANTz5s
EDErf5rtu4IoAC8SOKHfi4D2LRREQVXr6dYEIuFOqJ61kbBUi7+AS5k+FB9JxFh0FD0cYzAjOo/h
/gs1lewjnjjG3rDDyZPjEELXQl3BppaLnSw1yCHM8H8KacsyKXhwkpIzU6ghBGRyzjP+5nM6iJuJ
woOSktJ2xMqWxIZW8uVC07AM6ZDWa+Do8uUvCYgx5dvw/LMMkddw1ChUGjFWXFEIJxDKszhGUEuh
CFnY9qBOHQ+SR70oko3UIwOAggqhAIxpElholLjaRClA9Jm9B/U6vgtz1GKcW8zlkmZhcmym7A42
awweR91c8yHEHZ+5uwsXuoC0hlNnKUdOlwG9PGJNiLJ8EeJq9gtuyadnx8dJTqWI9AMXDai0L6qj
eSAVId6WF/sDvgi0KNIX+lCoBPVCDL3vXJDVHD5Sttm+PGGVMAPekBF6J9XsRUJTxy/7TwJrFzx8
Z/DhO3XJhZ4OhtUM5SmRdnhRhFkJ0iNm6P74PKM4WOFUshI5Cfc1fk9i1EmczPwLKWfQC7Ann/1X
6pMD8qnMV/gANHBLPOZzMoBx/aVesM8bUn00k0kUjMjrX0U36b5wwuGyCJmHXIqxnZWOy37qpzur
mxcp12e1ugUkhk+0IVWGJ+lhBsJpY1gHcTBfXXeOZRLYkxV/ZxD3IQvyKBXO54+7rFWDK8mpnO5g
1bwcpux7t71PntVEZ4oIUwqWSYDUxUsbyGGx/1wJDeIkCoO7tX3CE2iSEMyeYzUbSbdhMjcVO38O
7ib8WMNq6cL6KUytParPdGsqPJ/Hj+zx4vw3dhSeXQ4YMeJJ0IRwziUppSFvY66me/RFwtCMhPP6
jLccjhBpjh2PoZ53G3bNUxxFeh8qeosyC6anuZKbDVmm1p/NoJo0kVbC8DV1xnvWpTCNenii2eZr
AT7U1fkGnXv7tHFUpgY1dcjIO0UrPWqrOUeyTKFjAuKVDmWRXkCHKzo8bYMzAbVHu3ELmJ18mvTz
HeKq4ktPOi4xZ1q+E45Ge332llgK0A21OqT3kQ4g9ucf/nclDTaNTomE7GZ9KwuznsMHGM+GdI91
E8TbThG0bOqCE6NK94TSi+l2m7xqOAdvNjo7Ja3swJI6WFSqV3WP5l2571hegIozYYTtUimDFgwH
LtBsFDgEgH2VcKJYaZq4k0gh3UQoG7YSUiNYZJy6zGzUUwhraVpQmmOciMboH6PL0zGD9VMc6Fkr
+/HPUA0F8FRkvo2waxbDWdS0/0Z14F5rq2bweTRfJhLCSme1oJbYK5Q+EwYWDENxdlCBNAcTmM+3
m2LAunzaUcSN5tIPolndwH34NgMjekY6mL7hNReMeT8sOYiTErIWo9hHMl2N9xxHOgCai8R/ggt3
B0+2bUFb+bZ1SBbdrxce2C8xsMzwxHstufTdJMzoq8Da3GE7XGKSQ69tw9v1KIVSPDcXfo4baweb
IP9QAlcF5BmXI6qSo6EwHNkjYmAY8WXs1WQCqE6NgeZsdxH1yML/zsZoaSDNsrFICYnPU0Zx87dh
y1N8bukKz4D0HNuGXTCJ793GElEy3CHB8lwYILKMbGRZuBiz0+IasAgzdM7cSlpUYU5KhpHbNpfA
59+koGuWWV3d+qT4Pfb45+Jw2eEf+Y0xCg5IhsDyeopCi2MF7Slybriah6stujLOEgKP0X2gs7wh
AWHG58Gop5yhmlcoFi12CFojBkIOp2kDIcqpEksuVKcc9m//bn+YOim8M7EBD+uD+YhiBLe1iysG
YwL7dikcH2Z2CTPN/Pkj93CdC0NUYcBdv94FGcyNwzx/LXnNWJ1RaJr2GmkaOI3Wc5nP6O7PRjal
+ChMzvCUY5G3H+hf6h1OEj41GkiKYOjsJ6RvXumtkl3/zBHCziLM06hlRZDsZfOAZRTA5gsUHJbx
4r1gmUtJo5kbTileGA8B8TwXhwbuCJUG3MIdh3aTipI+/G5BqVtyTAcWRaaywzv1XssHB/BVzWLO
zJnoK1J6tuaPc8n5IY8ReSe4B21tyTzLcwJiAsAOEW96q89wIq0kpCGzTi2f7KOkAz8Cg2OQEDu3
s2UHP9Gd2yDo01byaTc8x4W5UhYmipX6RXiR9QKnqQeddlJsqEH2dKO/z4YxHPliRFWhUXpLIWzS
1EHXhEIn0hqiOFSKOafgNOCFyE4x9pxYyLvqdgSZL5hgPVnghFtnPTMZZwUvpNXmifassRIqEl9Y
tNArMj4IbNuIbERkKlDUMUvg6LNv6XizgzArjepuSb/xKlXKm1JmQIEhLkJOoS1ffL3SV58zhRqM
vCLdXNLdck/H3MzoRPt7QB3mm3Spljrl1EN1x3bD/QbwTTd5IAwm70yOcgxkONBxk14smwMyjJ/O
0sADg90LiXIHzJX+GggEKGK8yIsBdv/uFz418uBfr08VxYH6LABNmgGVXhdIb77gaUa5E0hCG1zY
T8bHbWFVyU2mg8aJTISEMNWlKGTtBa3RyWywwUn5sUXnRPbs5pBe2bIK+Y3CMaRq45axNl/o+Z5H
RDUUfwhpLIKzAIfZhSkf5h+gjEYNGSe8TSTizGqbuPChQGe/StMELJjqwNsXeHSd3Svzbj4RzT25
NlzrFz2lPtmVcHhHtGOawtQplRND3kDz0AABoNonOFdU11C9f/vIZSUa3fw37t16F0QF5tgum5Z9
GpA1q3cU/htyJArAwIFqjWkGPrIP8g4tixHzj0rNtvEzwWRlHBXkU4/xMutOAyNwxRyb4BkuMXTP
LaVnIFPnJtyBtvtKRRiLkLrDbcHldQEHAxgmB9tmGw34vhwm7F/IxubxqtXjXJlIKtz0QTIDMmV0
Sh/74VxI0oyISD7BkRbydJNBpYL9jQr6ex5CLfdSvcZnu7cVOMdJks65jyZx3LIQ239MGaWBbHSI
RUGFB+oSiWqdIpc5F9K7zSsTpL37Yo2zJpIalHObvYmvs11vJQs3weM6QbMBVM+X4wmg/2UT8SkN
MT1JDeHity8o/+jg9/AmpEt5moQWf9PJS3MYtoVGkl0Y9gASvrDlMhkKDYeFP7r4UBV9yTvocm6s
TXhgGqg3rBAskxn4ZhTu7NCL1qTB2Vr3ODBLbn+7godRyrGwxpKIyZyz91sfv8VABIZjaZYrfJFW
j53aenTvnx7f/22PMYGeY2RE4sxox6zEIUAKaLwjzTWp5L/UjtfqYh19kCiHjBQPu4tbhhKrrlo7
VMTGW3w9KPyFPOmf8ioZU9CWHC10UfvHbJu8/ngQuDn8+SSBtscRsuZQlZO849jI2xFJ48RzN7cB
59349RLVw4xbBVu7biKdbzLY4PjbevAFF/G5bn8bOHmRdSCknBzMG1AW3YcAArYcz6JQBICisWAv
oR8bvzFWAgrDiQw2Em493FNx4NO864KirLnE5eWYsh4hAxwb0TPs6tAWl9vnXeXhfgHR3GofHdB0
zlJBTY8TWnT4k3Z7eht1/YVGbK8QS5FlXNhhri1qAkgh5dVqfkNoLtNGBDcl/kY0fPsZEEjT3kOa
YgPsk4nJdo3F+Dm5QXmd6vJkvmmWuEuLH3IE3GT63SekE7LFGJx3+U6lFAlAmjQjkCKgHdj35/C1
k+i0DqEfbg3NjckEh+nkyV6+kZSq+91BTOHUFrUuKDsVxFuR7SResjSZCxguC3DxuMPRRrAjWJ9s
xIs7tWreZa7E2/hXpovciq2HW2WMf5V8UjYNMKGrFJd1SopXJholAXUfMQZQ8IvE7wzrZnSzevga
oWJPLxA4j2MC/8qs6NesekbNu1YEy+HUrsEXkWEcaUILviinSdm08XPwXv0F8fZFaYkt9CK/4wix
aDski3bAkoiqG89hL22BZruDwmqyF4FfKPu6AEVRkudMheqAEqOQxAC3lvV/5etlgg8ORRP7Jd59
3Jofa42YvRLtczPi5+FURzPhKhZDITTWSDo2LxMo3Eo4Oe1ovhbJ3IrOE17Nnr7lwsH2ygoRHpI1
eklhvHKQFhZU/iRl3+Gk4+ECaO75JaYRc8F8oG2cg8H+T0NYLzWWHHH4s0KFW4Y2ZC7xj/2scC8L
u5CTXlM2X0cSI2lhwQ4YOwn2PsZ52znwWoOrjvcSwF0/a2kM54Aq77goMZV6Cvn4rjtvApWy5Tcm
QQGzAGZF2DCGGIVzULrhdcu/DfMFrhwwfjccNjZz4TCsjTlfT5gSu2sJKrnzivDET+PhYB6apmqz
4uVxF3zeSzuB+I1wOOFM2onl5CR+i64WkyqOPDQyK45KmL3o0bGbw4/aYnlxG5v0HlyllBfgiAM8
Sed/bK7WGdWOsMFfGJLxlzY38uwZvRWPz4ZJKLULqoCfks6q5dD8gfuxouIkJd3Z1zIENptEi9Gf
jsDq2bp5enA68k9LyGKxwbO+qGzBmmRmeVtis6J2yIEt99U1cQrGs4fYLWYhe/IQfZYTdRefs9bD
6JuvAWrRdsbe5qfgKywRka5YUf4OoI5TuQdO0JeqnI1uihHZiXxmbKPcDT9G443luGxidiiIffo7
65ENpoI/IqO+UJTRsfBuuD+uZGmJlnoF7sP5svEBZWwSf1kFhPltOga/JIYQgOsbse3hXBZ7PLk6
FJN8//JDjbrFysfaq0YPf1uH8oQpznwt4oDpy55tVy2n1ickctJ4qKCZPBu+aK3vhLsxrUEG9PEY
ajwIgd/1D45GM9KgE+LRuTokYWh/TdJNbfHR6SouMrfg9xZU0rermsihLsqM+eKCBQZ7sKwZOfTT
nbOhTp2UhTmhlNIHAlVnqVDvZQyOmeJmY8mJUQOS579gUejr0PSaTg5xHbREHH1/jlwyMPTQwYjX
hGfggkdDRo0cNlzmmcSWSWp4wlJBeTBaWS8IjGtKbYrYFbjnCgjm6uIaJttiGubvHwVUd2mezpyp
PCI8vhssk9u2eOzSP1NlrljUfootFpMgs/QTesA02Y95yVOakleInJT1uRHCXZMOhn6I4rtDgB0E
QRyIkN52B7Jm5MLcHdhVhLaEqFDUTnPZaSh7Luas8KAHSm8j/baIqzA7kFL6hWOnWwvPVcJFq9CG
1TvO52rLG3K4pfwdXKzKJy3wlpqzQsG5wQkbZr+q+1VL6Q3sUJtuZ8YNqnBotCbATsUWRHcU59Rm
uh9mAlu5eRkuoEjUKbsXsA5YbjyXPI3qBfvNTdt/fDmLRU93krQGq3ef3iuKZmKENjPMmWyY9Tra
/Pm4iejPWvglPBcxBhadF7fqg8Rue7DZf7ssVjbSJyX7IJ3v8s4z/jyCY9FLS0ZiV+/1ksFeCzdE
stlKF0jkTGXG1GZeozCl5pHK92AVd5sv6H5SFAxnTKdtOI5S7UmrkR44ehm23N2unNY358bw2vku
qhoGK/b4l+DR2nryo5/e4lD9jjEJK0AHYUhFyS8znxHXNayLf0fL5KMayylPVfOuTji0sVKb6gtc
9c1RcBVcqhbL3ek0KEo9IEmwOV5mLJLczelErWdhZCnDO8hAp8n4WldN5tdgUxQZ8cmqxMkJYJOF
anlAmMjFLMN8Gtax9xGkBVjFcYZvkH34WQ4M92D2dbQ/3kI9gSXmAbbqMoU/9cJDb19E4CPMjcVy
62VdRmQv35wT2zWV+8Yft4AKSEyhJP3exbIopMCiWAcKwYVPJzSYYfYx0Cyt7mBSr+smYAu9MIyC
MyHgCadZnfzeJfHlsHWEh2nEjD0YIbfcjK8NNv61bToKDyD3xrcA4JUzQ5zn6EHZ9nAMx3705//H
CISMUAXKxaMmzBWbpArALUodAGwaOoxgeV4o2ukwAnBLkQsFCT013pdZZ/tzmGKYIl48oNbsuaU8
EDqF6MrDswQWATgN31FiBHhwf8cXzieSriQhGRz5N0sa3Y8b0J4wpcGTcgMVgmsEhAEy3Q0veyi3
NIEPOuKXz7TzdkLiBNqPVQndPZU3YYMxrHXSO3tBKpZvNnAiaQH7kz0Q31qBezeQhHkmzDsEZZEV
AQVDJTDUt04D3FBsdyI5jwjcxC4BpiTzb9UlvIeK1seQOKuYiIKv+BwFEACSLbArBk8nK2YvC+8b
IIYxOyMHqQmgwCn+4qwH/kMieeG5obTnaWYoKO6+4iauAr7DPLktEJUhxfoZJb1DcNTZ7BHiq41l
92YjTwiTVJ56bKnI0+a7kyALwXOEp9LBM7I+cjjGYVFlTWmCgVNIMsRhlF1/XCM2AEq5BH7ubQ+P
9a6FvxxYTs1MgwDruDotcx10j9BPi35clsjRlo55o+fkyAK2QWxPu+RZhbCGdzJXkdsEUCx+jBFz
gSQoUIax3+PJjNWGCBVrZjWaSRfOtoo02rG4QlBBrjvxXuFEF4MmPT2Zb+ercfN/Hxrcxks1OpO3
21ISa7j4eXedXWx8fvI0RnamddziC8HeDCsBIQm9iypiccgA03x9mTE+3VPLaZjtBcNGwH9KFFqV
52pLwvC43XWqCEyxHHzCagIbi3ksHmHLt4QflxZO+jxaBBbmn1BJ7C02b5wycX5CrEWdLwu4EUNx
c79zCcxD/XFTw7WQa0x4/4o8V2ghbSwoFeCfYl2R3EyshdXCXv9MHsqdQTsvDtRCwnoWCplHmlj2
JpwPVhBLaNhtPJbx6RQLjSTBVxCi+aoDIgTJgJ3BdhtU8cqVF/HZtNhkCwcHfQ4oHhNarAPTFJeY
n4yBPgnGY8WtFuAO3T0bqZh4CReH3dfDDgt03qN0wA0zZ7wNdofrbJryLyBIiOYO+yF8vXEVJFY6
4MTeNPAecOi+lTygrh654GGM/uL4yKdJGK5w8smOifyUYSq6xyCYeBuIIvFZug0QUdpfRn/sO4S1
wBeSzwu/50qbIRtfm1keoGriWdxwoeyzUSm26HNM8cd4zkoaKx4c8RbimG9g/bxD6OPQzgbUtJS+
Ku8s5zg3U7PzBgzUWM5jdAt2vaWMrcqKHnsBrLtkR3YfxAUgT9u9FTikr4e90h0N5/nbbA+GPwYi
zzJrn96oGYAU+awN2+2qYW+ftv4YRKfYkUkxDYMhpX1jnPcwQWnfEF2RHAMnQBqCTHMdYhjGZ6ca
+e23VcxX5ERisPehaSHHLj7i3CwgMV0/T9EEC9JwGjmG0+fyY2SDEN1TdLZm2cPAVYK+ZD9t8Bf8
F9loKOjEh2bKJcPGsifm93RJAb4znFhYeBhMYw/JqN912FNOi4gixLLYpHks/PQGXLJhY6dCh4Vf
RBJURJMgleLq8Lf6ZdgouHakwecXmqGmxR4mlTIqYrwFmCxGKaijHULlwjhYAqeY+K575GthFLww
Jml6wgYD8DVGGGAvOs54D67G7sch2Mnklc7gtbhdsmraR7N/T52/yHo4gbdhNQKvuIv2lkgU7H1s
8Gj/1UslvQfsNjc+5qLB3kj03+QuVEEGlydAQjKJqTewW4sotaHG9GYPxLqTIOWQGMeMNOJ5gLU1
98TCeEF8XfYo0h2jiePJyXbI1uI4Hgxov2ScTVIBd6LWn+4oE282ufbeuE654ClGbcTQgt1iucdJ
iVvc3RREygMxPhnUjrRcDGfbSxiHMKuhtTNI50438UCgz5BT8g98PmunGUMkZcH974KIa3eaBsj6
mHq9+XRi8EEZ79H7KZ8dWry3btJXTG52o//Lu5WkBby/KOYA7oPAiUSAfkp+8NbnYN/USLMpXd5I
HgNrsmriicScNKdETj0mvRsSr8XRFq++WoBb/3R6LVxWzaLuH8MpKc8JBvpQLulPS8vVfbZNnnu8
ei0vCuYJ5EesodiUJ/grMDsFlZQm0riajEnEIjTQQXhNdDObTVPynG2keuRshtsOpMliAAyBas1M
fdon6GwU/GJH/ITu+MAQfNxmwdM7pAmvXuWcxHeTDc5IhAcpdOI7521CREoSRRpqVAzIsF2QnlgA
5AORIB5mtixQtkTJkZe34uyGKMPp90mklqj7NLouR+vK4yLg3MsoVIDQc286e4xmztQwJwa9Lkm2
vPx3MJFImeCDq8i+N92OSjv4phCuNiKPrtZERLpkfFDn8c3FlimYzmXcJjdpVUfgYFJaeLQMwqf8
/KEuPYD5AcbawENDvnQN9BhGJR0LTuE6SicsUegqJlGAmBz+r3Qnc9Rr0KX4l+WfAH4P2QYCnlqB
WPjeBkQBqhAOMEIVFp3pGEgeZoQTBRc07fz+TEYL4lF1iyM0Lasa8vTtoP7kdknlgEEdeTpMYxbw
f8awKkBUOQ/EXa9f9WaUDMqaSicmeLxQEoRzNK6GMVQU+JYunMrRwTaHA0iUeYt6ErtbJmgAs1il
SJkDQvS0DdOaANtSW6XpPAbc+lHIygHRhHaNGyx4o2Irs6xJ+VFYVsm4Sg6fnF6cjh5D1Y23mhRo
3yxmonJT5baL/+MUF8BeHzdcihQm6GF9KNSFycd/TPlJxuQrDkaX5oP6dpy7NTY+hXssPW3AwByb
aicBApDKrmZRKOECMYF6wbUZxzaVHrTsO4W+TDulGTOwzBUPyoXmqKO9Qevom9BnZcVJp8zDhb+I
OJAdPJ5DtnW8NtmwJItLUqeZMkiLztZGmURIOeBHQs4WHgJBdG5aHMM2z2wjx2vCqTmdlgtVAScF
vN5OlUM+Dv8CkcZgUt5Ni6/WGOiUY3VaRqUPNvU5uM6qaKgNOAp+/jBvzQ4u5VhAk1UkpPQ501lA
3Q+j4PdEWBnCi9GjDPjy4MJ+GNz/0HgNmOBpDYpZyhxOIQAW4dAaY9fmSV3YiMi9XZ8SoDvaTHh7
tsGDRbFl21fxE9np6AbFeL+cu3UL9lqtw5HPsAOi4X74IXQaYBqPqeSNsg18rcUxDS1kweZkSd+y
9aWeZ5JOR+o8X+kNElm3D7US6sjbpeCSHpF6fnIKKFOPdPa6WeADx7kQNHL2TDyFyPMmt+fl3ijw
9+MNBiOMHQT0MsuGfXRLoe4UuBGpzQH8QbUD5i/ErWewadTKunlMQJg8SkSOFLw/jxamV6x8UXmq
WJvy3NJjKIo3kCF8+zn2+ejJeSlGpMAs7odLRUT7dah/+HYZ8156ojc9V5HHyh0sa3CKuor02yfo
Y25zBZMVBtYyEUlAH72UcPDFy3rc1Ly/jbMtJaYrVQrkWklFCfBXf37Yo+4O0bUU/CmRKahFj5Ra
lDRzikJ3IARffcwcxhLsVRZ04wMPxw7rSwlXLwZc9Dvmxt4LuQJNDjU9JiMzVN1HeoT6MJhqANUY
0eEfN+K0jVayGlqUb98JD5MUkaTWAkvce7NDjOQyAMfBYN0m0ntBcA33CaOekiXppGyTPE59mjza
xp4UqDzcZNCAzFJquUN9SE6c7danQkaVlF+heSUbCEFgzR79BvZweO++OIlwv4cnJUyXqN8K8A+Z
YTvLGFVvWWJ+Nz0tOi4/PcWeHSPG1ZM56OYCYZl1C5U/bLG7C68OZWrUlv5OUpPuDh2HYW5HMoW9
Lqmo3tbc//9bTerwwlgR0ICu0EqOCR7SGxhcHC90+tSrGtXNg2VB8CIMOaZ+3FVhmrElKy40eVsD
/Wwt77Z0xTWXUyolYzexJhMJ5WGCCRYIT+xtYyzRYfpr0wMcBfz6gD1OwPjqBhhbOPkR3pCo7n65
XxjE3+zD3SyyOgEdTKDR3UO3oLcavxmJSFoKVAUGMckvtvZHRMKSnav3HXBjlGfHAy3NsgUQyiax
gPMxehC9IhqsOSyj0wJ71ffyJQWINlQJnkLbjws/+rxmbn4VU31MX+CQoV5sslrH3DWSmagIKKcc
gGiOqDMdMOe2CucErrJzUFLyQ7gkWbuMe3Vu8S2PU0kJ++E/mL9tZCVK3RrNPosuH+MsVmhBRPXF
aaUWOkNfa+89hlR21NDQ1iYnHgRgilGywnUKr2jO5rdJ5IZPfQaJesrZHFjg7pwh/FeOxCTCdtCi
36aEka2hsAItphPiDMGq4GJOSh+IMSUziiMGuBGLycNXPe0KH4zgkfNevUsGynvETYPp3lu4+t0c
F3MmFCx07BEVtf0L1ZxjTe8OocnzK346RzDMJ0cjrcYHrh9pV7TQBChzUFLtJV3tB/AzwueRvslB
QeUgY79XQDoLhnIWxuApDGNm7V06AcrTjfKB2qQ7pKPYlBnqAdzmIPbBJASc2jvp5v20WuiBbnZn
2A33hldOOme7jPChSJuxkV8xZ7e14DSBt/ydzvHK74ZgmzheMX3Ktg3OoN61wPt1H2LU/yxV5+Jv
m04HeG/vUnPNry5k89Pk/nUM3T62LL3/9Fv9dlQRMQXvJf5OO5EW0dxOGuytkrIAjr3TxBAXyKh7
CinGigfTbCtb1l/sXbfpDlIrovYcNeqcfZq5yJu/ntwmnkwI2PUhWgNwsa+/e9jtfhNGab+894rB
bTVvQjryNAzKjlarbtcMpzP47pxy672zL4S0i19EX81tnNHO9SqfwR0iyPYZgpJfZZ3wiox7UvbQ
tx9a0BRq+ZEe5+A2mk6r8A4pFiGgs82b+6mc/bi2d+8snp1jVL3y4nUrb88Z2nQIkWjUvB1YKBFv
ITzpw9erBc3hfox7w4lhYhO3AFzvtKjRqw3u0UXzXmwfs+u4Gz79/1g6s25VtWQJ/yLHUGyAV/pW
QcTuxaFbRREVG+x+fX25Tt1za9eptV0qMGfOzMiIyA9oRnI+OK3kwRU1vuY8VbN7oTDupu3kDanh
454L/3J3i2Ub6+/SaRTnyXC0t929uRpMwvBBqF6/I+jiijk4OifdUUsXNQP+fxfFeZGeaPYLnVNj
/U5uwQRBxUZTUe6eWPcq9hUDQaDRnkHfmh7Ered13l63dOlOKGZ7plPzxtwQfWBqbcjcJ8341Y76
dfuK8501FCr5A0zybWMgRe9wUX/dnjdQbEwS78ib+a7cfeuHHdvHPNUeRvoPxoJ/kJPyElNHv4Hc
QIQdptIzn8veywGKQBoAkvrGxSfjm/KW59G1oTV+alk9HXsw+74cYLLRpoVidf1BXOJQqdC1xW/G
6TTmiqgdfUa9Bz4L5iAtJ8+j9Zvzo46lO/2nUWrYuBwmPKoeJ50vLnMtb2C3wpejZ7dpf/SlI9DM
4Cmt7X8D5j7W0+eXidndMarZ14wlBS6F3XV0AIbgS+MiMz2oyJ7aE0j+g5GmmLRhW0l3ws4jmt39
LnQ7U5123/bt7fzw0qW355GWqVM06AGzOfJj2kPZWDsNa2r2RWWeQvfujS4ITS45jfFry3r1YfUY
NcsDXcPNfrcsLJZKGI86D6H4V1f2r2/9Dp7etzCo65/sIwDdEQnBe3RZ8tzuJyqRN1qPACVl32yi
gVPTgFzc4/NM+kozLBcQWgn7VnNuLat8WQOMQRSz4XqQBbIbMByESUeYx5xR5W5bNAfwkHgrZo2T
KvauYrxoFTeLX1khG7rbF90+VPaR3uULFqN1hU7/sK5dEVl2P9YFJLGwDjenLIOqHax6Zgdmb2P/
ftJp+FoM+LOL9Q8HuqP5nACeHts2djK96XkMonAcH70yKSfdyjk/HCBDpfReuMacghJj447Vq+wS
U1l8Xr3b2e+Ctn36xErjCrFqW/WoOcTMgYQ2eSH0cAdgouXSy1esFqOzuZpPtMXGm8am28LUEZ3l
s7Y1v9qc3xizWDoNutkZ5gFBAe/TlV3i4IBPT+lpWXteDdvz289B3VF60AI6H6sNt7UHSFDqZoFI
52a2znZnf8FiR8Nf0H4wMUGx7khCBk75dOqB87rYbQTginWmgaLBWHD5SbftDXT3xOCrYn7V3YaO
0OhObvdzLmgDT36HzNu6ah6DmZq+3a6cVXa/uFe0odMe9B+Lecpfu5icaEo9nMG/9tdRfwQeRfXq
PnPnvOPDe/18nUvuBF+8Jr5Oq+ccG1drOYXqrU5Op/QYetg83frsXo6zN6v149Q959MGirOVgc2s
2b7inTrO6eOeikC/BlrHeb+9GttN+zxebs5fq8Da2Dy8jWc2uQiiJvYOHVFaM3sbP7eRKJRx9jRO
sfY2dkeXlgylOjbLseM7eB48aLzTTzYlyf4xHca2SZ8FOKP5RA+Ymk18a0CR7HWTcCdTpmYbCWRW
Zi8xxPcHhFdz5IAV/gJwYhD4vywmBb7J+gB+xwmE/yFoVv7eAqHSAwAjbmdJpLqR8a9ZJAsZ2/2z
h6xcQ4eyTgXAhM1cGmc17c/7MNenQ4gfsGiRtxzQqA4ZDAPHggxt8WPs4QIiIfnjK+0zi+sb8TXZ
kFRBrRiTs9lMiCbMHegt+INx8LBQbJ09Z+j5bsegMiVhPDGmWqO+h/2R3L2Jc7Y3BaLucf9sjJEN
0/+hoBhJa5XueYauaEJbqNrt971NDW1mD31SszF/RfweUnMyS6YiZ4Hqw3DSYd9dMPvKrGHY4NJL
6S3uufsqzRgpLnhu03AjWjmAK50Tgu45nEHLd2eMf6bNOrpBAxDtxY0qkfR4Dd0lGEoy7j7m7mfs
7j6Iy5E2JDgkgRTBpOvwuuF/cwL5+fi72L1r4x/zi6UQhzRK8gmudsTdLcEsU410TCxpdJ1m7OfV
WJR71GP8tWAEgOEWfbniabPuxSXpby4sJRBerwYEj1beQ4Ttwrs4o94fAAx/Mat24ORqW5E8j4u0
MDb9kK6iMUFC2h9fcLS0GthQNVzjWXQAQ4GxJeVZAPU1MPehDGQWygzgSrTbQTMr4pO58pDcMnUd
nYoHKso1CJbvjnetsb+b8Zv832nE2ClSP0dwHrJ/qtq5BXB58mjS02S31EW6bY/BL8AjcNsP99l1
xM2EM/Iv2X08KC+6Df8EtJ3+AspBIBNJuTIUlx7AzjRk2yB5AwkECuAnSE5inOmr3JpqJhU1FdRX
mkSYMAInrhb0HDsGzfLp9jF7e9TLXs5BAvZx32lIP83jaL86U66JavNv14gTeZpOD1E4/ziAOQ05
Pj1tqLrMpZAjtUaeEG6VUzzdrnaU8v/hfge2Vxviy88c2jmUa2Dn60yzKb7OSCQg18LwFYEI07S7
EFcXJnm+SF22T0YGpcDEdOVosoKtmfS+3hLIe9CW9vRedJfhZLALvRtZZyYjfOAPegxNmQ9OHuaU
NOGUCrozGTlXYNNUzl47qYlqBp5kdMSF3cgMTktDYgthcUqjJdn/+UMLAjyP31PcMIxjuOQ+nfi+
sD2aYJtug6KQbpiAA9cNgiGmcIwp9+YtI55gVznBX8eJt6CMEHNEuYRve4yYbtQyOgTEmzvCHI5U
XYhT0++Yq0HCu+fe4PJOXf41fk47KP14SmrDvTeBo2Tl6ImO27Q44IrxO0XilANHjGVQAjghcJia
UMVRszCIGEjWFISSRUvbQyRni5esGJteoKhe0tMGbsweVN+GvxMBWALXtEfcZxMmiQf7UnuwUI9t
PCUX87BihEht/TJwVRUwTYmnaRNeJ1C9ixd8EUiqQwYrCGcng4BCmURfkrLOo1d1Hw5dUdvZBoGc
9cJwjKhLS1XUWjJLGaqH0HNoc+8pkJQxxHOjdQOL2gsVDJrqQ0DYL0I1QQl4DuLvNC990KGzrZ2H
DTj90yraxnnDorlRVhlAZf0E++SjA6Hp6PTwgrYyMk2aVs43Yz1S3LkVdliYOn6ws3xiNkiz0Vq8
4Hx10AWqlSVOSBoOLIs17ez8ig0cOCIiXy9YC44uwzlnSKCY5QEdIDzYf0SFps09wxSbZqsQvsud
cmWJUMBLt+g2W+GeQuO6Z5yxrdspYy7q/fVeJ2d1cy4tp3q6ys259twbls8IOVVbvTgHbGVWnnb2
7y/vV3gULOTzjx4gjLYyz1fvMcB0M2h3fW1863pUIEXGH62PW37d+9tXr6Z8noYxu/ukt/N1uUOr
a6BTbrwc2EA4BsN9rYYlBO9W1PW7oxYyuQGGEpNVVCSPF44cunedfqJBqoRUrRf7tztlz5ctFeFg
+PAvU3x9siYoJ6cx4uVuUjDLlZT3mD1m55B0rY2la/L8Aggf0i6/dMzwoZ72UrLycgcR5ZBSe1GZ
fpC49LyXqzLzSpu9dr3NEw3jDUaKyffm/6HnnkYrSidsbl8Od/yVkwSTEHfiS34LIUWt4CPMj7qp
Fu4gpWRwbli5H1HDrIUE0QbMaVtCgz3RezfoWkq/509hTs2z40YAGtxP+DgjDnNo5QDR4vxhNIBf
RCUMsWOxDSbYPMJnaW1hLrIxj/+oQ9K9isJ+3xcKOsSzlgHqCcUbQOwDWx5CzMEG1SchPYkufbl+
EblkeA4gBZArR55MWOsmnMBu6p1HAXZx+PNhlULMdOD/kSYbkrEP0eRhzGz9cb9xNAkzkwx+B1mh
0AwmtWWIJYW6Ve7gTIWqNFtT7AAdDSkqBg4ofQxtIepaYH0gT6josEskidoxcAuFDbN6maOWEWRb
f13LVZin/cWebpwt7EZGfy52/QdpB/qp0UKOeZqEIsE1hXkQTqFTwCdQLQXgir5A/kTakj5m0oUE
x0R8BIRJG01kVzK2TPH2xwsEF96ADuyahofwfCS2UlDZ0b8TKPgIYWJpuiCl2Fzs+WZENgYJZEhT
VA4GPlq6kV7aHqZbeljAfTR9fFBEa84KgyY3PbQMILDpb4Qz+J+ulOgJbs9dYjo3NheQSDK0qAto
h7pLb53+aU4HxQOyUmumB0ijSHBJDI4tRKyM1noAdXngw4pxm6zzH86rBN3ttD+h8513mHbJzJ6K
yQIEAkZk1qh0yQPJIlg6FtK/358Ogg3YoIe65OBVCjzOO88brtd9LL1vmQ8eTrmALYAU+CwT6Qhv
5w1MyCBIbhfzH2KlBWOL77yvh4VF+qMdSPIGGEcmiy/KjIoFpsvJXwi8D0qWyYHORbvb8Alms88a
39yzoGnBeMBfISeHOPZ1CnDcv5kLTJ8kM3AIDjemE8NlzFZjgIxB+vJLqdKKcSs7rIwqwa/0RcG5
HSBvmWpxsV+pTnNwVmMiEBwFPoOz98W2CWTnX7Y19koHmkfxy3mbysBC8Ud+T7glj8MqzKdsoZXw
7pGgI9QoMeyZtv3n7JxXfbd8OQrOXSxpJupSgmFWF10dOAkdkGTwjLt7GritE1IczswO9Ip/eXYn
LyODrO3Oy/90HOKrzC37esjm6AxwznDIwprBlYMHYQbPcfCMJbmEFEKXFDwUGdi21djSASXbIM8W
qm5W8RHAdE45nNklTPc/vbowpPdp3+pOtiF02rakY4DDqFTEZROkeW+psIDsbxs5jBcKF5CPwg+F
ls0VWBdpFYtZ8qonmx72Vfr3SSI+luSR5bClkVesoXSsdgcGjvJSvqEGlCyJpdLmD1Y0bI8g+Ag7
RZKHVKeDAqwn6enREgB0+fz4dxQrSPb/eMK69UZP9CSfeX7cFVjaQo8YHIB8ugP7zxj0Ha2Fd/ln
vloekZRQC8wL0HUGpR52jdcGKrJueKx7eqymavCk1sVeA7kblJ6zo6PrBdwjg8DuSsE8y8dCDJu4
nsnjpSK+He03Ems9r2ZPfG5boAU+paQC9vT2GrCBtMhXjGgGHbqOCKtKWC5roExdMKV7CsJSNMYF
8QbtHjGkZkK7ZLTEUfM+JlHU5qs51GOzYPVL7zgd2Fs2HXLpGVQvNyNtgczPesFO35F0/2yBS22B
phEvedhCOTw8gqWQt7jlfU4HGFqWCLpgZ9MzOR0x2oSql7GHODZsxpLwuCwdvMHLqQyT9XVBFwim
OEvmT0klSS42zCuzfYCoQcrXM6ADof5DVgYJnDYEpDvoZ42TKJOGqdL0nNgIuUaPQd76QHs7fJG+
z/lORPk/ON622e2Mn2YXkxaTEEbgsjQpfyOSJ9XogH62qPspZRVOOJ6T+iATunLw9/p29+EcM8Yk
hnX8Drr/bn3nCcY21uEse4qHfO+CZY3mPHzO78lvDiITFU+jr9ov3AJD5o2QuTC9Inh/ode352rQ
SgbpOxrADAmq9cEjDUDgdgnOUDZC0oXohjdj+NgMVBl7UpJfEB5whTPfzPTwHn4rfTRmKwVGjQgK
L1de0UD19q6FW/A5GCakHf+87o6u0yuSfjCQMelM7wjyRf6rZsXNfEVarLAmYQ+BlFSA4OqocSug
cLPKWzB/kVZPy6iV8Q1OU8LSWczV6WAhQYbE2ydFFOMUNT4MF0VCSxOWzSv4Vg4e4EpY5cEpavxL
/gT0Hv6gpAYcWwcPpJS9UI0GdFwv08or5gBgF68YH7IaJJCEakH+Mki1QIAtzXmBaHqHFPcbINYc
cgkFO1rwW8tur8v8MCYbO21frhLunwx1gPDdT65wOLlks3GLcRekfHgZqiktsMPPfMbfA1RzNTik
TXRzSOEBwlpZmfOBeLJ61w8Jr3mgm4gng3eYH8ePoJ9c7A6m2hiYBJ35N2sl9bQKtLH0B66lf+N5
4UDag6/Uc5RwMBykK36Hx0l+xdScVgS2OTlGFVlYAzV5rPjvGcTQNUYxsTZ9+njAJH0WTM1srWmZ
14wuYeQwtiIMEYt73o0UcwAge9vWsRbrEQWeHvVHv8bUMc6tho1/nAycJiKD9IDfWRsPo4iYpzgs
MhVI4GHy59VjbE3EWBGUVZxDIY0Qoj4JXHdUTfqjChymki+d6l4V8Ctd/wsNMWSF4yubDIZYAMFw
Q6XsMeDZU99mMwgIKOrV+XC+8HUELu713BoiOeZUEYSGQfrDUEY3G6bT/2y9cFcYqHcqp9Q81pLu
kAJ0SI55wi+fN7yYjGVogla2uhs34IqL2wX4U52L1+PrsaRKDOnWT6QoCrflu8XneNA1CpyAZnQA
jEpzFL+jcl5BAVC6ZqfjHhOgQ80R2BH64xZ3BqjdmkWiexxVQeMjV1ODW3wq/FM+YD2ucC0bnYNn
2+qEpxJsxcYosmycldcnGhyhLoGAsMexSvu6rOu+xW6tFDBGF3soio8jypsr0yR8uguwwzu188Qp
9G2z1kj22UWrGBjgITNbyJGCxxac4ncAneG/u/l19J6tbm775qL4Gtxsseob4UNDhzanCvC+mR68
Ur7DqZR+y1dz3jM6FTQDWBfM7+g4VDzUMzQwKhishQlSUXRxD0ciw+9THufUWIQqAGrkir9dVTvk
BKdRmyPFKVPUh5hXDMwjJWZySF9MZH4S9u9x7bZD9PPk6MWIEjunnnMgcWGlTSBFICfjbtqisBMR
u/D8JIpTy9U5ijEEtjumRsl4cRLYwmJYFDaxHmnFSgUj4GVfj+OZRJd/PY30t/HekOYyIrb13/Fb
59UOpvIIrY3LbrUGoYIPVXuDUfhOys72rLchKMLAz+rla3d26vQhGqK2155xaFkchhyJX+iuEJFS
/O93pa2EyGFOsCoengxBobNpv5zPP3whINsVDr8Y8Gokd2b5seqh2CPSHzFrdEAiyaXjTC2jjZEU
Ub3mzx20+yo4Exh0UYWiaJV/+BIpNy/n0i4uj+0C93JTLQ9I9rgrnMCifhFqEZWSMjtlHHKC0UjW
IRaSOozIkOYq40lcPoZ3+XpqAkrGC0j6A/5NPh0qQ70TxVQ7FENtPoL48aQ8HOBuPpgRcB4jRiZs
XjtGiof3+O9zeYM65jnj4AYOikILa4/NBaOay65lyc85IsM26IBudZJi9ggwnZk2trL/RA8b186Y
HoiYSq5mq7AhCMmTwYhqnzP/YnjAWJQyCX2vLA5LG36QVTFlhdEyaNOd3uyO80GIF3J4tEqowNXy
6LwKn8txkbdu+Gxup4Ke7wzXgjaLy89ZDUm1vJsokXhyDHCy2uGBW8lftDfyZO/cIbrsNbIN1hdL
iZ13dw+Qz+RR8OeOFcO/ya/yDvTSEN0wtOWwhOqyq916KTxOZaaEXFZvcwIrwgvVuuRCWTz4T+sb
9JZU27g3QUujrISlO+rusJaeIHFGRKTNxS2N3niP2qSwmPszYJzYIW5F8urCqimEKF+oqVEbjACf
HXT58soqGIRonzzKj4qUk3Fd6EQ75oHMmjSEF8iK063WVthv/B4/A8IFZb35iKaMHjeKV8krIpzX
Zs/0xrvTd3e5Y1iDMqGNMCLiSHxUYRbzHRVLm3+jPhlVnVasvx4P+ljzSc0MVRuJPrYhus8HZ5V7
2VGZsx0kT8YEHqCw67PmPrLBNpVbxgUDsNiE3FwBewjdk/OWa+BGy/eqZP4bcgqoW8xwwHGFG+kq
wyehA1L0w2rm4hcrHlYsluDDj39TyOzspnvcSggPrI1TpjHnB5hgyR9drJkoxLTNC0OdYsTeBXoj
EzOx4zdlBYia4G6+/avVZKsZkW/JZRCI8KodizbiutG50ta2zI8EsUfyGp63bx82gY1q2VS3jBDa
UCtlwpzEao6ikwNcHt9fAbptJsznAdJb/RNimdSiZD32xX3ACjBZ49w4QlgJvg4m1tsQKi3mPEQ8
LdLhg/2Mnzl5JE+L1jKJaG2u6DiesHS9EqzJjVfMM5NZlKJWVIC7a/JnNN4w/Ak4POrvDH4WRUnh
8Ew2A4A9JqITZWLM6keFA1JudeiXj4tMLlgp+PKaWcxEDEI2DWEH7T3u/fQIhgeqahwGmd/VTVoT
Paljidw8VyK4MqNK4J96yeA8gtvyAKOYR0yIdp652CDtCIh4zvDX5H09Qj/Rp0No7VG0V6T/q/GV
T+36H8S5cuu4B2GbBUSSxcUByngcK/KkRu9RxV2iAeAww4n1ovsERFk+rDaIRCvjs163jUeGHQHo
JPMurHryjMQIUMYbHmJtyIAnuV0wZlvwyBGEuI8MSMtjbxKFiZdhK5FBv+wK7oKarIZ8AsCjLjrf
0W3WWZCZGUJIbOz7hA6uGHz5oxg4RJaBqBQ0xqnBN/xvWhBk9x7AtNgINebNFvTjVzlgKxBmqskd
AT6MW4cMpEu31aYNTrh/8YcyKo60fFQTLrmYwGOinONFFh+sgU9aj8UtHnVUM7qLsn76QLH7T3xy
SZYQ+Y81iIoqo7gJr+YLmQSorDzRnMmLaS/s4enEgWIdMA/csgS6C4px0fvYylV42WxOnhD9E9EL
GMnu5SWJGLd57FJvbbquOz6Df9FLhNNJLcwqDrzcNvj5wRkbCX6roNIwtOCoBnbybwdT8kK/bwhF
GZNObBzxTvkxeQA+9yo/0HiOG4AcYUpypqF8QGkiLrZu28dR7K/xhUwYFiBfKs3wCEVItpjR/MM1
gnZHA0daWpLmdnr1UN5lbxOe3faP5J5R+n3M31dQSjzPaATxWryZzPEBF2B3/MJt9eoPA/A/Qak8
Fi1BokP/pkO46NAYRbsUwcJtnYDRTpOIRhjiBsB9mPd4weSAX8LGQneHNNEU6BTh48MDaaJmhfsI
kQpkJpgyekyow4E2Y0vz1xNWNr2WMniR1XBZRHBi91b1YWpD/LkJD/temUSCXnRcoHfBrIFWmR7P
cPiyqb+h0+MIq6MGd4RKh45lz9Tvi0NLIxGc605bFlZqS8fgyxJqJS1FVjhkKa+fpIcr3zNN61xA
WL4NNj3k6n/2I3JmAgNSl28AzdD/ZcNhNOssEYcNueWgKiZt/zrO+9jaLcSacyvILucnQ/wICihr
GAA1/KiWfRgvhohO+ClEobvpyRKT4fVPmQ7UK5ldIksouGK+s2/JDv3xZnis8U9YH+kD6RHkOUEH
at7TEp9TlEg4twsxAeAR5MAbYh9XGfiiM4pkQRwQ2UEVixsb3on0hbTK4k46nMaNkVmcu/ZwMMf4
nRKMltJ7xgQ4UcWw8PkY0NDcFFbzYbpg0UqI88C66bNiiIsRxuriPM+Gm8A1gX+LVZvMZBVcycRp
QYI0Ul1I2gho41HHwuCROeXUTjKOneHnx+Fc2HyNCZcMxiCxP+c/gdlMhBB8tnSo6dDd80wUT7Qw
Lb6AiG1+gaxR8KzbwgS2DKfQxr+2c1gsoYOs6Uda1/AbDc9nOoOgls8YLQ2ZA/oYoA9soK5uaTFo
wB/TAv3rUHFAcYaSdJMN/D1uKtmYhbAN0TgYTtU1Ni0D8Y0JKVYaCbeF7GY5SaTjX7Qs+lO2/UW1
z8LE0CQeQtngX36IzHKURzjP/bVxd9KnZOuTqLNIUkjzFIr8w6zfg3k6M/Xv76bEjzW2CDQKYcB7
sKhooaK7ClW2u0kYxu9OugEs6v0rZ60cRylIoHz8x0SIyGNoBWvtYK2FG9omDcRejoyYVPKOJQtE
VPpwAw96+9T+BFHyRVhAMABnIkaRHtHpcQiCYubIQqYHyQ2shQu5R2OFjIMTVDa0YIayglk+/xY2
bX8hNUoso3lLnLMN+/Al9EnvnT6lqMk8dFdEMzgMwMnoJDxSFsyfOZrIFCBXgltBZTVFNia+O0xv
91CimqZ4H5GjowqS/uCeJIuGAAA8MC9jFPG3I+GAFLndtxL4v/gRyCQyDAqhcWBzpVwclK+wmGkY
PHgc36OFIJ3eQgItcHw0pXkpt/P/d/U/wMs2tRHsaRjA0ve+iB0ngCS6/osDqsPODHPzhNEMtHg3
u2OLZuOPbNJo+Ir8TOxQJailOFeC1EPVzW2b4htF25BIebIGG3YG0dIFivfu8GhbAwI10RXfSrHn
irRsBgFhTX+FRvwfZI7vE7H47L7NQiOCqqPwmz5A4M936TuhCNaZDCBGvbC0A7FbWJkMQL3YwdqG
fOLS6n+F43G5EQt4Kmb3YlwVjtUh5VnAigSsoCsOh53pGGAm0zmTF0UOtlWREph8/9ndvn+xXxdT
uK00TlmNId+YoE1SzdMVLTmRApd7VxzD6MXMuuhxhFGTXUwSAA2pgxo1jLjjXqsLqdY4LJhOx9ew
jdoeu8xSglAhhmwGMkto5mK3le7Z9EBd5lDxpM0hFS3LU9KkK0UIuR+N3jdRdwp2KtqcR7AdiAcD
r4CBTF+Eoe/zKV84guoJndLXoMMokGQWqotDbmHC9KW6CHLSn8ZcVxgWrLPgNNpXO2mxUxKKErmK
GJrzMjBSnnN0wRu3bITD4rX+w4m8wNkc0ybgxEXkwr3nEjtyC8RukONbzpQQ7jVJD2eMC0WIbYPq
MEK7RiXNAcTi5enzZdZDcXN/Wz+aXwN8OKZpy+uld+szVxnnFzB1wkUoxNxzLhe9jJ4oT85L3TfJ
wNNLvPcqGzczRFJzNMuo2RA7mjCEve27MDyweyiJaLnxFN6LrzCtts9ajOOrgRyZfbOigSE9emYO
r/KXYy01V5RvTG/2liTPEAjESeBzsziQt9xhaTCxgpqOke/3WIPIJwSaF5ySXOP4FMUhRhjwazGj
QoOHeAihBndGtd+U5wts5AmMNb6IbHTeDj/kmyruaUgU8MiDhz2fO7jKyYR2zoiDa6UmiUbXLr07
4iXaN1/YV3/8+IwoBxoBkUBDwdR5QPPmSGcZpGy/QA4UE49cYYJ89iS7LucnDxcbDYoCphHDqPji
txWQ4KOv34vk/oZKGAMeZAvgHVIdAVJz7r4t7OFJIgsDQtcMhcaKU4psKbxtEF5BURjEsAm6PC/L
4tBKjxYBgnln5wQJKvtOVU1oYJyhcW7DLMJaLlm1rX/iJyX7cZ1Rj6VTdRJ6e+QjknySflgkVXRn
5lU0vQrlJlS+SC5gmhPuGHrQnnA0psh7HqIiC3Xasxyl4BcayQvG03Ras+wxIv84vuiwumos3og9
yNEJJojo27+MHYlczNwW0QPXQJJYWZfSvRRa3IIUa63A7Qo4BFCT3R16lwgmxEcN/YBULTA9Bbq6
7zLaUjhUUIbjKDWsGHkJA+sGzgqUY+jLW8eq7U/6cHaqjf3fjFqhh1zbEG1h7DTw8w6O5n+YeWj2
fBkEs3Jm7X+3I7/Mk6EDEYBOIaJmCnFENUDmVG/G/9wXB2A1XJRentFokzxTRAHTKU+CZ+FgxhBL
b0xaz+Q5pFd4FTAcdw6zaYv3Kn0yHmT0g6IB7wvRABcDFrHCIkRl1JRNKk7pDlojnZSB81mbOS0j
5o6saVDB6KIJrhsy2g0nW9YP1s8uPbuIQFOQVPtFAMvKR/SFcwLaYVIa3PWw/+/9g7xoDsV2cQ3F
P8NvO6Otngv9EBsIGHgvjarmyhx3qgtmK7Ncjomo7+BdSEM550uSEShjGjXYwlCvySy29cK+TKNF
OdaM7pcQ/P4XJa1dIjJdTmuEsiwKqeYqs+5D9bD61pPGNa1ldizPeA3n5j410WDXdm3vEkYqGeMP
NTY+kyigez4IvyPilAgBUZBbeMTRamRunTihnnwEoCRt3MCSo19IQhE2u0yXmU18rNQYlOPBSudH
K+hXIoMmaSSJIxOWNv4/XJGol2g0C2JCLGN1e8SvlBCZUZjamCsjJB4nqpmcI5ejQrexXIOL52Gp
xDOEKElZI9Vx/8Avg82xsxEOfN3YihVz5Heh5Y3LEYzHzTLGSQHCGRpCDz2BQByN8RtNt4PxdivZ
Pi3SWYrAkgy29ufcp/CQk49P4zmUYnJDkW0/09cYMEQccjJOHeSGMTatI4smO+diBikjz1iQ25R2
2gmRJGIciAS9lDRVZW3GgzUcsGrSC+B2+ZMqwxsXqB8dCKpFCg833SLYDsmgX3eLtlypgAatkP1R
ZKVtahckykAAgudi1MpJCwYyRGknNXl7ucrnce+Obx+pppRyUCgosmR1YT0jwhjElzkloDbC4OKv
tye34SFHiYlMDRh376EbhPAQoHe62WFKCrnFcw9aCSGRttpqLqmhcCe+ApRoZu8hBaAYv13gKvDS
Q1Tsp/FpWJ/NJRd99Y6ctg+yrlZ6nw5IjQfGgM1zjJJ/mlXEyFctTNITd8Y5SM8StK6tGSpbsm0N
1TXNFginZ4yHhNol1pB9WBFcNwnPn5FbQypwiWnAX/GyhPvBhBfcGV7md8TMHLpcjgjNaRZalUea
vOjuBQyw0RntuQrSZHVRuQK0SFA7GE2C1zRZFal1hUEPf5TTHqn9cIGvFIMLqSThnGGOQqGVkfEp
422KpxFIwRDohQvFhQo+z4Tbbj1F/bz3wHNx3nSpR2TrY8nVJ+9+E3GBh0gLhk97JjQ25GY02qFW
jLNMOMW0igMk02IdzsUyVuTpYJzGUVGb4q+DNwn+0ujiYYtQ54WxskdnZ4mW9OBysoJOlu7Da0X8
T937UdBHFbb8MgR6lX7NE6elMPEo1kWJDEq/x9oLhhohaUANdSmgQnfwpJ1oUPKixWxguTst8VHC
u1CMxYYZSmsn5mpJfiFkeGF4wO1f5Ial+SJfQ6b+cl/jJ7wBzkv8Xm0KcTwpbhbOCUAqL4MZQBxK
ZExU1eh3D5I8kOkDK77hgnLOcNSJ8QcKNgxbNAfvQCDdKi53JsnT3eWsvNh4AUoy16PeP4++/IkP
DZ0i113wJLKMjB5xsMy5cQ2wU8H01EAyLRKE82Qh0ZOEYQoeE74sDgdigGr1ySrIdqlfhK+Lhc8D
/2DIXlLzCCdDiNCCpIa9yuJMpDqiNDqPMHoXGH/PZfxlFwoRjeSHmJUQT41xNYN7ZNssX5IkWuh8
MOuDbHS/3ctd+3PSwblFFSsbdP6tZMvt4Lu9TcZW2P+ZcpfQAoWgicjxRZSBJbjLsHvknaidOJwb
3Oq3+H6RPXRG0yckjy5TL7mbewqbKtWAHFnVtMSMy1K8Pw9vcBzrFWOkiTPbX2UxyDh8WerkiV4g
m4KwFG+3f27oR0wcMQxoCeYhSK/Ya55DKnUTnAiARoTObNnhrI+oEMTVMrFP0M0/+CyAIgNXQl+k
6Y2MOlaIMaxXLwS7/qOa5aT+pT3AmYpKQNpNxWZ7RrYf8irC0fzNliSwgTSJpdZSn1P4DTdLzAzm
3K40QzgnLAnSJ26HcFg4TMkJIQdffGQ+8zlbCMqMuL3KiiQ1aqVkwawBKijAN/YsDQwhngFhYi+A
wphIEqhmbSsT+OoN5i+EMXdBBJ21Hc7wTKIP1TlHaRZkIGQ4NTEKcpgkwIV4pKGLhu3+LxEzjLOp
yhC/s9lOkvPFTOQsla8aQsPEQ5WYwfoOmAYLO9tDSRL82w22bt92qbJwCoGHQXTl0beAfyyOWwHm
2EFJ++KwtkU3y+khSTHAMEZyMRw1bMbY4GETwge+GtqdM4ysesqq4fTIQLsAlExOXFNzCrMPjAxm
zjWxjNnUe0AbST0/Dlko+ouIBQTZn20s87ZkXAGJLaUcX0U6R0BuFigaN95N05Zz+TcF4ctIbXAM
8qYkqRQSASQT5oC3KzL9Gs8N5IkBVZW9vrPPeCsXlRRen9xHLpiowuot/3iA3CZqNuwgrCgSN/8H
MGRnjIdjA4/dXARcRyZVOAQxZAn2+jJcr79ARvYM3HJGiksgsbMS/HH9psEA7EAVgFHi1BN3DSwC
RiP/5xnODUk+bsHIEG3qLdZcYy8BHUakD+ecFAKsu2fjeoBJZRwWU070MmmbHLcEkNaFKxtC/Raz
gAoLg9uAzI84XVH2930i8bbY81Ey4fvD3E/NtTAwovzC36hec/bxUhCVaRuSIA5QEWo3rEi6B2Oz
dCQoTJVY6NqKi5xNvloMkYLHyVM2hVcoxhKYZ6JI99D5moM1zAbVpCrtGz+/ZVy28bLFG6IM7nSs
ixwF69qPH8amySejGM2TMb/Zc8q/P8emGAGVbmzO3mj5spZqxiXSWz+beClMUZazJ7d8hZ9zWzF+
GxI16IQIlQHPHG7XRExmYrQCIMLt8XYqczjEyPOj0x/s4knBkjEsgAGWGEDvndfNpx0fLwMgtytq
bvb5S3zw8YRkvPmm6zi94EmH9Ba/D2R1J52pAgwUV8xlp2cywwC7/A8oQfCMtK8tA+fNcgIBfs9d
rozNe4hva/DFYdds82p9fh0iYG6bx4ezSt8Q14yfblwo+D8NLxhQXhvN+jHtBYdu1CMYARn5b0hN
t6FiMqy8gKEBdbV3dx4/r+ziImX3B97b1J9mFWGLBdeN92M804p5bRcIo5oKglNbTG4hDbKaw+iq
AoMWTLg0LnOwdo5N0j2rVfEQekpQcCxKe+Q3f7+ts2p9jnmt7C70cI55WUFcn3JjS+9rNtBz/G53
+3uH3dHhsnh/ls3dec2/Qb/lzBu7HdQQjNKmlUAaUOe8vxKoHUtuTmtUwoa+qWHz40MfNwxAru/8
bZdNgLz/bfVhzBhfW7nYr4K718Lldv+lEGLiyMMjhaDtuEU/S/vGfPnYazFt4ChTa5c8kktCXLap
wMhB33xa0ae/wzAJm6R2rpT+ZzX6aD45yNlqKdFF80vehpvJTF3zNe+MuiMaYS0L3/YvY29rWGD4
6gKUgqjZzxfPDVDiBmXmMy/v/sdh+RwO4zmJ8lw78HeaNLx03Rj8vIHLlel/l/KzFfMxHpyDTvSk
TQbJ1H/pjFb2fj9Yd+hmjHoVKPdN37i1ohOdWBxJiXPpa968/0fSmS0pim1h+ImIEByAWzajs+KQ
emOk6YADiiACPn1/qzpO9OnTp6uyFPaw1r/+weXfX5pJEt2juxXxD3bMZzSX/FqE5gV5BsNW8L4M
L0j5On2wo6t32TNuffi1daphaQ3fG+M6YvWZjCcqI7poQ0a8ZtQlL+9M5U9/Nys9u33E4qOl7m/P
zF0Tsta9B78EMViPbXDlKGrY3i3sxyiHle6zNLvEn+GQ7kESGm3v0a5hCQes7do1i/D58Kzggu+C
xadzzcmHg/w7fj3HOtM56sFLgrziROAIDQN3w3b7Gtui7CdGqFSS4VT7F0ux3iu3PTGJ9QWUYl/m
vNK2FXDe3KH48prau+3z7hp3L0+mnVLDUqTfvXCKlvUE94Hve1QU42vV77V/XvWkEq6dldJqmHBw
XJn2tDGR+5pBpzvL3FY1/GoJ1zbERxSS6nUbZQz7hju8HZga3DWQXxsnFzPK3awzbz1X97NX9a10
cEtUeu1ryUDL+1rI3AO9KZKsv67uCo63mxms7Mq7zFsqS7zdTK/XyWX+fMEje/UG9tkr9FlqKZZp
NydFzWZTW5HZndvsTHKbE8bhKMJ8g6Xyx8MenXtYt7CfRJUAlitfhOEmlkgYudOVDXY1tycfgir7
Io6iJqzvR9d7ZeOs672tkFOMQOi5od7oj/xWEn2vSBnrA39d/S/jTec95axCtGqLkofPtdt+/roi
QQaOsRcWIIXBSJ2SOKauojBlFBMyirlVR0o0ypLH3JojVG1XqteOpFmTKZABnPjlPiFIGscffLGD
fasdoAsGqHWih+VEt5dDaG4+2O1Ato3YwIaP0OevQ6vaWmabAqkltHOCAry2FTJg3gWGqtD4BVem
yW7nPS+Y0P+mvyj2/n1rhwM/c8lL7wwzUnpQJp5zd5gi98kgjWpry+mxQ4MKlUJo9qiZ7eOyX+wo
V9yNWKybF8pwaU1xd6VJmfUYMW7eb8s571y3SXwqtWJfObd/tqaf5R0ixpmGRmTB/ca1yVnFyfuX
UcnOnyLIxlkK2xsTQ2Xdmx9vEvxsPf2z8yAz6YMiEnmk84FH4iwi/uVnQCqkBVLs9jbW1TlG9k7N
HdObDo0fg/x4Z4PR+QO7SZKyhHguJlR1TU2lt/13G+2M+oWWnISZEWz+ocUdamusBbE0wgBejE7p
No07oZiCaN2iYTtTL5cyKP1pt4NusqDAE4fP7ATYhC4UJHNGRjy0QFFh/ZaJV57hamOV7vby6G26
uOgyCzRqfEyCboA/F/y+zZDi6gzRYqNTU7+9Nj2Ac9P6T8ZqTLD+2efbm5xou7JwknP/tU6qRZvy
gk6m3RnjuEHAWEq9b5ue8R7Da8ETMAtwo7+9x3pX2VbtlN89qbqml8B7QICy+b4ppw+EzC1hUcHO
pN9gkAn/DTxRJ7CI1OHIuo2MuXwih8OyF63SnUfR2htpFBj6FHwB9slLJJqXiTDTcsi9H0Bc1gGz
Y/gisW0OWfvCvmHsJfKY7hGjd0kd/H2DzPECMHR92+q3bPmMRqT5gcAFeAGYXVfQFNgVX4r93N/9
cgF5sr9qX298uMNYFSFwdBpkSigMftoQD0z3S6vnNaePO+LGNjokIvivx2H1alSVqy8iqzZOMEU7
utM/1NfAxODwdO2pjM5B2Zs0pz7XmIRQpMcZAN95eJ/lGVyl2yQPTh9j8Mpcfi0UcusKo6pdRTcm
aAk6Cq7gCFaHiFxafAshXhFTrxFZBAEpzpaCu7eY9dxUUa8MKFHeu6bI16qw1QkZPkPhwuD/pF09
SP05dAwxfi4gEzmu2LZxfbv7i9MdvBhM5zv07Alge+YmUHOc+iElVEe1VlyqjQOCVlN3vmjJbX7a
i6HN/JT0GzFV4SUd6fIwoKMD+9Il2ov2ouSVvn3GWBY+AmfqSJNMGfTacZbNEm3bhgHm2BOuqYCJ
g184Ve1MqE2cHgc26BnoxIx6CJmdFe1m1F/oLuB+FA582b05eLh55uwfU670t+F+QNvM8EMdl/sm
oHyLErD63fZqZ28cja5ra6qnyu/ybYfZ5gaq1rhmODmH23z48/6Rfhn7rE1XcvGK/Xki3BzmN8SF
Mmk8XaBO7kNc8b/hkzRtq+NGiwUxEWClHJocKcc3OezrN/2LGCSO0w1Ev1o9cjHoANhvee+nl+M0
7LzZMIZXA4iP7dPmagRcsX20+XXu2GJI3b9Mx+Qu6qRbPytAaM6Q2yEHkCnPwaNasq3PC+Z5O1EN
fW/0PmLOC4jLjgcAR+6Sh42NVYpxfFJSYmORqTIbUZqOjEV7brk96m7FZ2Y2PpKv8sKTZI/lJayE
6cf5ziXeaVMYzgalwJVZnBUu6bCyWp0aXUER4trBEQJ9IBACRDnmFu/5OMfTHbEfLhkcaoS7j/6+
fYgq2AxxHrY7yDbRQ317ML+zcccKb19f4yC6UVO5T7jW1Dt6Sg4UAd/I16FQOV6ZL3Y49ke385To
V4a8UFlI6iTzFHKyp0Fs1CI2dA49aXrLYJguc85zi4PgdL+NTzGbAl0S0F4FpsAONIc1Tce1Hd9V
e6NhJ09WufbzCmva/uB+GXzKRY+kC6ei8GSZ97htGw+rv97o1qi8NTCSySsRMvYr83a30RUCcnwN
0oKWr33un2Dnfue4BOVLVERlvfrShr08/ls7R2zHDJYB2ni4fF8ONnNqTsWeHQz167TGuZ/7zzTI
8pAy846fjFeR6zgu9U0SGZaUbF8zwuLtGz0u2489om60dbS1Q0ufUZRdnG3z9bZ2giOtU/TYRW2X
tICzcx5ZpQf69AGYhvbTkLwSfgbEf8tNdyHePS/4VWl/UUeT7WMxopykbofRb92ZPfe2hWeyNb9y
RHxSP30IqH7rOdRNNHQTGpii/4DJBH7auAZqH9O7PCg2el7ZUvyIVf5j0+856S42WqMWi8XJcDhx
crqt3d3VLkNqdIbZzjeftdjMi+85aPWQoGugNxgYQFLt67bTogbfxdw3krYGRXKVStvy2rk7pOKV
i9d2K2IeezewmembKPEmFzzVW/YIrizZcLd+ffpAvo4KO2ifyB5Locv/rbuB3fE7VpB/J1BPuqnb
EXcMGi+6m8bLPQ0dW8eDnTo0ywPHy25glRH20C+30N1ezM52MF84U6ogHRxc/vpoi4kv48Kt1YsB
G7TZFNzzfWox94FjA0uMc5opdcAVcR0hz/weiSbx2fSQgEs4tUwgM/WbfEWeI75Zs4Ee0wz7X4sv
RlvTguim+RTyFNBavEpKdbv231pUNm6PvuhKxXylwdmsvg/VjV589PrvWQzMKPtESOmMs3OFj0yR
uHxtgGbM6T8XejDjLqwK+oCRKB1BDjMH54AT15dQIS1mDw/W39TqQDnMjehZhpq329zj6wQeXKsi
68RuqV0PY3QtOOZrDhZCT4+taNhNCOWDj1HP/3oHnY4itCA0YPnB9nCies/cLyLRNPhkhAGSq8jn
y7xOGRU6WT6ucXZrVXS8BwN2r/sdtejSuxiknEdXY/Fh2TzZJWb0vkT8SosK3j0XHllvxhFu4ze0
0+Oz8Ao++UwP3q998fBfGsBR9+zczGEvakgTeIbzy7F27u5CX/N/e1pBjvF3oIdprcoqLLpICp06
nb0UnjHbssPeUm+K88rD+SDicoKK2OEGQL7kWJ/ZF70JhQAK58PbmHS3ZdEv/e72TnALvS3GiiiU
fAtb2uDdUh0Mw2w31f3e2318mILOtZY6c4YiNMB432n493zcAr1Hd9RcBzijdNCdjrKsv0jl7PbP
s3Rp4s+wuaA4dNnss38+KHzkxH+p6ELsYldBpb+SZPTCEOqpisz/hkkWlqPFblVgDhvmmz2aMzxB
OEcH7z3icJQd7XDRHmrkq/YWhkegY4MuxLvNGd3abN7R2YZSGF/IgyRA2bXffbMePFNRo1y6IqqY
7ILM/KtWaMzfHrGRLz3afdGCq2Zk4+OkWoZ/9avjbftSiPLS2nk1/PE3KriYFTCh/OZKGlGHy9xO
eo/X8jkSp4kCOeYbiVvUS/dnIi6O8q1ZTfQv7rlWfMub+10/zwqdaYBq6+qTFw05l+kQr2h94eZe
dPeLC1T4pv9UO01CgpmEWHTqPockRFXG0Fnj6jRuHE/bcocHYPsalVo/R/W1i8/6FBPw9y0UOgWX
60eVf1PrgcdMAyd1R10NRVWDU+WxBeYYghOgthqW7IEKf5JPJ8AtPCMIN4nvL+8M0SKPF9ZF5Qys
pMuvIw262Zey07UNirIdTX2XGizddgv1fPFxk5vCwsWEmoDXGmk42jxtUwg7x6uuMuYPjyjD14GZ
XnhnmNvUwUf23HWCR/nZuWihcRnYX+xiEHPrfrNjDmNsrOhdDLqvoMTmrITkp2h1iJnen3H4MKqF
9YkeMOp4jkwiuiPLvXNtlZHplb1hlkZaRbvSC3dhQWDToqmJ/tJXXfC7dNAY47qlXrQIPXxSBw9U
RPM2LxSS+uj44ae4bMb7vi7G53Ru9by0nBm9rnsDi4b+kvzpLe/54jSgeLLximneI5DzZG/Zh24a
ts24NMZZMe1e48553uj0i23G53cUv8QzBneLLKx5G5a0ZDOZbwBBM9Tt+PGdMIK8qw2MnGfUufsI
pYx8tvtBl4AW7sVFjRbN657O2NtYDKZTnJi6XqezyvFL6vofD3sHO/cbP6ffqmKkYcqw+/rd7ZwZ
GcBdEIjGY9hD5+Zm9uBRjFMtSF+RWB15SQ8og6OI8YnXbS10DLOqs9frhT1z+SAQ5/XWCTgdW/rR
Yh6mu3l6pOzZeRcMSB3NHieswyt6BtIT84dntmmR09uyak3t19/nTDApUVTX1M3v8acCkwVANgg8
a7IF19pX4b9j2RMYs/bMsn8b3+jOr+MPYR4EqOjTew940WS5vTbpdU76XGfRKcKrOeBa8wtSwL8e
l9PdJACwFdG+cm3Wp+sjIegusDpe592vXgua0hYtU+4QqfTuZwnhdROOaf740kCdTd9Tqk/Hb9oX
xGnJI+CktYJdNSgKr2lzpxpnL+EVunBUJAldwsq0ExTUdj8ZIwGzu4M0j4Y2PRfE5wfRD3g0fKdt
kxPTz5GyvfvfZlIjErVHOdhMNdCu8RtM6TGx9GGiBz0dF9pWd25BTaku/v13zPO0JrAu6ty/cJSm
UYkpEX869IvHPazNAX338yOfZuKtH1IaENliUh22FbXq+HZgWg1FEK82tD1Adky5wXD7leF0AE65
tRxtSyMKC5t6GXxVd63JOVWIT7GuDb6nTdPx4Ghzyh847ztwdN7uVFuWfuF++298f0Q1Uy6uYZth
1QVylk8pLj1Ec3qY42sWGFCPOy9x1OP8ReozeyDgAlnrUCNhtoV6oZBpP4arjFQ0mmyw6KCij72D
1X6mL+4NPALvfnNW0WMz4bh0QFEv/K1RTb+3BbD/Tg8M0zZWKvy7BzoKXvpxNsBrGAfNlpIpScGR
jcHQw784oy3wsfphjllvKoqO8utCXEOuGj6xivcYAlKpo1Gxp4xAn2t7kV/pKURnAIcLLvqpxQxK
dD4nbTjTmGJRoYh2oBZeGN1npe4/ZIAdAIPSZggR9PQ4kxIj33EZo7TMBA1rgCyoYc7+TSr0Q0HX
HzMkBgCgNYd+Z4RLu1ZxD+0Gcj1JCYJQZdLEqw9VLfMfrGHWhemcCwVLFj47sp9BERaMJCnkm/Ba
YdeAXUem7GlCAo7AFXtMHmQUg8Kd8TTDvtNzep3vymCcrQgdgKmt8kGq6B2flBQ3TPc4lnta+O8a
S8EJEme+c9/hDhu5o92O2iRFvMC/zl4H0gZOA32cYnPsW5y5TKRwJ1zoltPBZNuf95jOf532IJpX
beaQwfy27PBbFee/7kTpU0obzo3+B4JWwLVYltyeNvQsx3rjmkmF258OUV94yWoK8oyPGmUG12Pi
6vwxtyN8zePl4xkaP5P/m4//fzT8fHfQvsL5SUdn77at13wabnFonZ1IMk/A73AomdXHfs/3CLhv
TajJB5C9AhA2PvAaecd0PgXaj4RlREKgOJ3Nd5nbR5fmxbUwy9/qOnhDuf38VudA5mXpdExL2B+f
Dz3/V1/2nzEoEGiQhmkzBoaoVgbeRrL20sWvsOpAMxEFEc8J5w5fCKGhNr45e8IP/S0OY4+U4zqF
32GqIHqyki1gQpApqsrOxGC+pBJijzt/sNvI/1SwgOMlQ/JN+SfV6f23cC/RS9JD/AxFRsrBwWnL
w0SiAo0J74IdAMAEfgvdCSge6N24hLL571gB0Avyjn/WnGN3TBmC1ZzlwuFdD+lvNut746xxveov
45CyHHIH2eFQVmL4ldJ7MBTVtnLV3BDAHNPRU/lp/+5e3YT/WK4Jpa6nO49EfWg0Zpyq6OUrzLwd
A9w1U1yQN56KyXAbSxVK/pBBDASdx6/lvPkKGPXzG7hsWIlHK2L2kKFdkPyTtZYpPMRVozvdEZV6
qQgjYRzMIPa1x51f9YcbTnJtloEP8P/jBCbvsb95QeVPVf0LgfoTiFpU+NPIFjA1v+5CDZa9OMFz
6MLQqxv1BEFyKiuihDg9h9gpoVPn4dJ49Zxk1ePpDtVYZO3/pBGipDpAxTo1V58UFZ4OBPJSKNOb
xz8eylgtQ9ijcE+FZeUShy5nSyPMq38pLzvQQ0QI1V6oDx6nHUsQ2j2g+u4oMHo5wNiOWxX6KPQh
OHDa1nKu42XuEJyEKOVvejnCa+HjsyxFZwBVc6fS9Qmba8Jw41yhNyXNAhFg+Iy+vYEllw0jcCXW
1atLij/8ZWU6+YUjlDEHw3LoO3BeAAA7YZcoV3UWUpAYTSDyGkhMbHroNOsHIbJLA53PBwoMOwk4
emxBd0DBBXrDK6BBhS2zxDL78GBeuSDancS5F3xXJ82FKREBeTyG9IefGWDT/auKoUTQNguYdQTw
cpybOBxXCrVMfPcqGFHnxZAp9/lPAbbEK+YzEDpOrQGMTbURKxOMT36vofzBBsx2mKRdJyEW3tFj
chI4+/MlLfHhs+HZC7/MkYxRsTG5AB9zF8BnuAD9myus8JmNwVJy64qHUQkVr4mmhJF8vP5Y2Cvz
PuYsDjMkbKPhKwAbktDBIlxusMzBkd7ickD8CtcByJsgXiYQ2iiNROAHRQyWfvyv8YbTBBc4Ha6T
OdxcdM0+Y9kBRFKe/vIXOpkB9wqagw1HgHYO/Q1Iqex1XjcUBYWzQvyK0QoH8QPFZ4FdCewyqNIx
uhRh0iB8BMiG7fP0uGmaAB0P/Od/qanj8ctwYTgnAzzu+emIBx98A52bXj493CKBJGFAETCN88H+
xqg6RNV5xc7txHHw8vumBZ1gGcLR/Bd7ZTlY2Ih7D5MKdiGmtxIiGGJl0gzblsrGfZKIRZXJyE2U
WoA1H6x0+HAQe/4ZwojI0eDAa9xqR4arWtZAgeB2qDMT1IPy9U1GP14BR9y9QL6dbfLVeGyjUoO+
pgGFC88S8z/IDTEfQHZ13ceMiVUcUWBh3bbhg/9ibEq8sAtjiEDiD9ECjxm+tRnHxqnak6g91nwZ
ob88psI5fAv8+1F/Vvu4YHOykMQPXXDlDmzEHtKDGY458RWKCwsZX83rGF0JSqrnP5cePN24cJdY
UyFQYV94XU5yxbbnKy1hh/0aDIiZ0GAgLS4oRMhd0b4DdnvMtFfCrTS+DC2ACpnxjeRVrgooSEsq
vyUXyy+k85z7BdrgY85fzrpmuoNzD2tcqFpQ3Ei9Am1h5DqCkUPEnMq2hAuMiKoBQsaUhQwoVDLA
nl1UM9aT9AspiFZtrHXnWMI1ZNyw2OMe+XUhwD8vhLOB+IPfNPKCN76ok/kcXEKtsdRzXlMWbT6C
2hOKRkU0ZQxRzv6hVCO42P6ezoQyZPLqk+LC+zr7p34+YwwBl187sNaZWTz3xA7yGditBxLJUQeA
1G/b4b7jcTm68jVWB+HfwMGTICOh+ZLYRd0GTYQSOFXySyDInGMOz7iNAocncZnEL6wTiOg81lSU
mUIqxMGcaY6kifbNo6TJInN4fDC8VVK91hz+IzyR4NnLAbiUODQ5EVI8HnaQ456eQGbko1C7HdBM
8Rihe8VksyP3FLA6gS5I+O5Y8Xb0AB4XEaOPkZgrcVVAMZ/bVEJ/HdeY4Pg9BS1dc6viO1i4ld/D
XyrAXTvMBpiQc/daogbACAg6H2podixkkNrPISVTKbTvfPhwdcj93pZnQ4wHqpQYT3cZwoKoDXB7
n/0TP/7zabLDH3lS1I09mHHYI+JVx/Os0BHXwVgLWv7vklUAhQ7GHqmrPWZNM37TvyGHm0SQeEbb
ywAOE5SkSq3Qa8Ti68Dm+hc4COM8hNrIaoUNUzgNA38yvfi1IxikrCb4xLA5V9w9LHj7OL7PORoE
9ycv8yBcYpl32wS1HFB9JP8O643xB2sXKZlIvLqSFFZSO7gHPOP5vXL3SeqApM9TP2t89Fm1xo5U
AHmu00ORwX4P0LxB7YXHOR8vu0tVYk7HORFzkq9+UjYbtCMY1L2ttAEH7oRZvXnSYa4N2JcMstti
SpqThT3Ce3ZGVpUz8HUX9relIHknHSEs5vAuAHE8wGu/CiZXQ+1tmF5XCg+NbS2M78XDnVi/W/iX
jcJTU9GF70cWOjT+8Bt5F2yTbbMtYHRjUMRDWIWnr/RaJIjM+GCi5SUBCF0iaTaDH5RSUKHPe/cW
s00R8rvuJFH7qzvhp3hcUZo0EgNe8Qo/T9qs3+LXn9xd5s54vU722/bPiEzO+Ytkg26C9VJwgKoG
1Cf8rAn4ESty3ps+oZDXiRMtgHaOjKxbxwU9QA6uuhCdBQJMRBsMNUt+Ky6pimEdr4GtB1opweCt
PtwItiWn2c9PsfI/UQEWinEhqNtiQdPwGslzsQHopUYaHFx0S5JwOpoUaoL5vWOPFxP/p/33xPAH
es/W9o2lUDJRaLKICSO9/418d8BdjBoTZcoBtVnhafFXgERJafLB4FzdnVz96BxEjuYwirv9vgiA
4aSFjzapAnCo2rk+Q6vlnbGuefm8sSFGc6srzIpeAHcFaeDnZwTlaBdM9hE9qA9l/+yJ2rKyVLr6
+TAsC7Y2iAN/KLQ9HvwAjDzrkqe67Yx3WBrhZul1HkD/WvT4gzDNLbigA1wRfNWjKhKmzXOVEQhk
h2Qx8BD8frdmhSP3fzsPvMuszlafWvZA0yhsiEHYsYb88j5qdBAoptQwzFlvGGnx/IEOw/wqa0Bf
3qi0CKXx8LnBRg5XmWpNe7Fk8iseAobX0RWu+idjzS3Hb9wzrDI9fSNZi5OT+FxYL0/+lhMfwVlN
znkdMIVeV1+XLG8mZA7v/AITgv1HkjKHKAP667jXpY6oz0QEDIo9jqCsV2xmWnu8SWsmRy8mumhR
lxoAAZQTpvQMlZnl29WC0sZ241tvywFPrV/sSONjsE+VvpSsDRr0UkY6u8bZ6mVgOjIwr4TkRwwB
a2KobzB91RbwvE0pO4gz6kyuXb/1U1H4NoO26cIJ6XhPMwSl23U8pDVFhMLoopD1in0B5FSSIHEa
/LEn3Un7jwPADg9tLYIyumaMIvdhdWPqyHchuv2KawTh8DzZBreroYvyi3eBfceZmCU8F4yWs5Nz
9brt7Cn5CUhBc0o7UjtxfVaYhVLEnX2TgZxJNhp/uJQ1FU+WEbaiuLYZ5vTGzZy77ufnVvgdEDnY
UoMbcy/nycRc0tugHe1YjveFQBipy1Tx1TAVZczHKjYwcFVXSGFnLHuaMMM1rEvxr72VPEqGXfZk
l7jNxWGy1Iuxjy9+wBpLHCCdNgXan951hgbkyJJuhBxzwbf45U+pO2qKJHCyf+pPEzIhmco9Jk5Z
C6Z8zw5aLis+XPIad+M39R+D4acLlFY6XJdfAWVKrBcmp+4HN9PSgY6dLCGTU0zkSgPGlsdWS4Hb
EYHyP29AXmmK05d5oHK4j8IWoJWq5JVAA8mpnN7OKSkhB+Ov17n4HNqWZ06Lt3NgERUSOW5HDUi/
eortaUxiAvEPGtfT/UjR8I98oi0s0Q3WWFC8ogTIslGrFCbbt/A4V0p5/CntLtWZayAZ3cuhx0vH
aeQGHZ9FHrHw/gCLe44Yuq2A8ugpecpMS53LAX1iZ2geSd2unVNdRVfvdKFyg6nRRlAyKJ8MnSkl
WEFZNsS3DB8KjJ70pxKj1i41K4FQ3aafbKtB3Kt3fF2PD4A/r0vPOCqj38vPEnM1mIasznz7Baug
N8DLV78F3xt1P98WOKsBCTvom9yHKVoqoil+7L+R8TupatXmhH8GfkA1C8/i3+RKd/DkslZAd8R0
InSDfwOVTY4xTAbb0PC45zot5mW8WrnMC4hpq1rlXoK2o9QccPqcef4Uvnnyi/7lRAk3zueUfBRM
o8cI6sjsn+53y/COwvreDvSVFJeVK4n299Xa3Lb0YfWTQZNRrL3N2AZIWHCTyz1JIX5WUOeTMY14
4Zq1l7IZVrC/0a9jTqv3KG1YL8ETHhHtbchfMeZGVHjUrsU/d0e697Ye8Iamw+cUJXaFXEBMkZYn
4O4ZAYbz2ao8i+QJnEFAz5oyBa7QW3ShXectM/VMvDCx/znOYjby0x/3b/jiYjXUGcKFp9lAdRGu
OPdLqgfOU7V6+1zAmKKCu5B2Vu1pwNQX5azqvIIOmTFRq6XwU0UI0FBsxeWU/+IPpX8aMBZfIXsX
dSy6X6QTB2kifmC8wNcOBofemA2zpy8CtY37/AI+OqwZ2rtqyCS/gl/KGPcmZtDSAyUYDD14TO2l
dEuSExhLqhCtjHhdI64nO1XdX5JvQA/DRhKZNGWWSQ2YQhE32/RNeLRgzjQiNsB926wOOnK3SHzJ
tKLwISGzLaDIm4emukiFOsE955+sxxiyc9N/eTatEGlSVPqUrvEHSgjX6MCZM1N7qZRkgYRWwrvB
Yrtgv9rvwl3YQT/DlnQ81r3fyxSdlMXhQj9qInMUDfs0p9x9etfcueb+3wXk+OW2Z0BeGTmwd3Ba
cByOJ1YnkuLPuK+fsNV4Cu1xhuNJ26lfEUetztAaXgYnWOcpKVGooxwuUE72G/km45P1xhEp7GRu
8XA40z/b3Zp8hV+yNcY5UdgubRosuSEeepH5cLGewfHDsBncAsCWYd7glNL4eCagALqqpkWrQfOo
GNyrobD22k0EaWbMNXT4AAsxBSDVNQCq1uIfF4nMgevUT5j/AjwMwOrPf9WhNXwSI9P/5WDv/TGi
YljZ2yByUUOAhFMpAQEeS6ie6DFkXYyHXPhcAB+Gc6kcMbHgQTqGuFCg/JSG8+3o2+kl0Fqezaei
9VGnDmWbubilUQ+PlngA3c4t9sTmNM53m0GNS//i3Rt+ZT8ZEBROXANrlyMajgpIunRL5m8/SftP
pPP4IIbwf/Bng5nBvPZnSf7Qz6bmdfxyWsnuLelkT+QDiS8bO6B7eLNOwpAOzA5Q0ClSQHmrSqHk
v7P0Bldoxr1EPYZvAf1o1wHeYmK57jBq0Ar0ght5BHT2CSWVyQtFsCR3CGXIS1QcsqlIwhM0FM3V
4JDBVKboo0BFXM+iw1zdAzjldsPXGNULEQT0vmJDxRdGuDvtHTpdUFNN/ekg2OvNeBxjQPg/cDAe
/y/2Ixaa5MOgtTGliUeCy7M7U7MBQsWna8ehqeq1lC7ki/aC+43mTgLhYBrhbEYHh6ZFA+XRFlgn
RJjZ4zjsE8S38aYvXAnWyfgWrTesIwn76P1k6FWCayLSGgRnIZcApck65N9LXgMgGLtcPA3a6Dow
opTmC0tfZiV4+e5vwFIzLIK0oET9Up8uDBxwEQo+pvP3xcKIX9vHw5hEjOkKueiqgL9e+08PGWcL
mbc49vBEH6rN+X4kRQLTyBVRDPUGWycUpohkEQtSEuBjDicEc+enmoFcpTqnz4dDFECJgVmbUAlg
bsmMX8O8gNDGVmpFf13bJRDpqI+JKhRFJfopfoZV+nSFUhN3IyDWt//hZ1X8ccWZi12gFVyB5ICz
wnQq0DuwMYzWgBHi9Y5DhfUnAP6iy8ppCs7H2cDYDsQ58XDAvZWFxgJBhzWdWwzoiRBpB2CSSJVD
IAGGyaLX5VjHQHBWEjEienoaR7xZiNQYYD+/fnbdCN+RidH/+bFqr1GJwbHZnfBgqJ9B37SAPHqT
z49Ro5QwpHkJvR4NrU/msidjmsl+sqVx4Bbkx4MVSNzumOEzSBiwNADknV0tpi8Hw0SwVU92Rz6G
OAIybsNJRXizuE5ze5jIwPBkH1382NovJQuanBi0iVACsRroDt6o8L4nC7k4MxQLI/pL6WCEjb3E
E0ZUhaUmgH3HvahEV38Bqa7UHkFfjj9g8uMdqNVbYxAvRkFobYHe4qVa6+P5ez137oMAsNQzAF4B
EMW2ZcZ3pUNnnM+NhOMfqQCD0ylWQA7ZmLK946w51YciYduIrwvokfDW22064hUtda+/zUpvUg/x
IezQaAN2i22GsHB3DOf5wdJ2ki/IDqZ9vHE+0uagd2xRLSLsr9YgEV5bKLSXyReqchxWIK/E4FE8
snXW7QokmfoR4OpGqA0gTznMViwYTk86Gq6u40lyGd5z9bDc3ycQc3wfUeUeBHnG6TOHt6fAYTHf
WR3+icpHzXj0Ty81WB3UC7B6wFOiBgYrm7Wnh7bz+BOY52WpJ/YqINHfeIbTO93YibvpMMJDMtAr
DgTWgUG7/8/Mle8XioH/ylq6AONnf2WMf/yO2i5e6kLUx8QKGhYgknRB17EzIBcjH8KThgHJ2g2v
xxkgzo+Nqouy6gnTQUlZwuIPuaL56WwhfOtHA6gNPOyv/1NP2NyI8ToBC/Vfyi1ARclxyt++bH/Q
lBP/yO1+thz6Ps7dAKSVXuGywQoQGzD1mYEOiU2iuuNttmk3DMLauZ/cQm6y0g3qE3ZAOb9Tcr5D
sXIwT+NzxW6NPowGzouADXwbPgt8ZImHAnuDjNKGeZLT5XNYttTfvAMHwyThJ8CQ+CFa2r8oukKI
ufwjzkRYi+AdQGDwQmYcH+6oy4P/cXO9YJrEEJIBR+YJ5hMqAJHaLMvDEhB2gAEcnnozbAOoZqmR
9kx5rl7rpvoip46ezq6/C7Q/k+U3o0ashgiFhYHA3YWAAM8Gd/CDPo3b/byS1m5PEib7P2NtP/cc
ZfxwqkBxRCF7B/DOxu7Z24gEuqNj0ICbVRNRvwGRYu+K9yWHQka5OAVIktWPjO7hLmD6RGk/m0xq
ERz26Ka1C5ZRPwd8kuQamfCF+fjiYMlGOImfqWh1ZyLgx+oCNObmsGVgEjL63AMLcOjQh8Fppmg9
DFZbv/mCcfFnzqhk4oaim5OQ938YZIzIoYr8K5uT4YjKkM0K9OwVPPjnzAdbwoiJVOwfshDIrJh1
Ca3gajChitHWIw/kbkfCZwIDpHPwRtz2ZWyPDHACJzw5cpufw5NJNfxA4wwgzfmeb7FceVEjiXOX
9+BSr3D1WA0I896jU9wiOBzg2Ha6jw5ADJLHDXYJ1wXZObuD+HZRSFPr/3NPGG314eQn0RB2d4JG
YDwoCThvubB7Ry/13C72kr+8as0pxWcYLEHH0Zh8cPDwVVtq63+HAga6Xafq+CusIDh3wbyFsNuS
w/4gdkHGnp9MPQ6AyQiFXQIaAKTNA0eULX5XnjUMgI1pkjZtBSAah6tWkFJAMqRAjIL1C80KWM+L
V+Qs+zbbhSwVVvDppB0GJDqcgBf/sTc4qgK04uMuJhv9mGNGjkqIsrYzKgP4uwlUOZ2Z/L4jRi3c
frxjbBukFxU7NftAaKjc24TTLhvDISoZ2oNUUibICP8R/T310yArWP6u1FyMbOQkZ6DhmcG69BmL
EWxPr4aRH+8acYfM7Lg/wPtLmjSG4jE2u5R9nB+kdvATGfKNOOMOGHKIr1OP6i1u1lTiy3vq4NzS
T/9IKMFHgcaEd0qoLtcu9j+Q4vQBCWUjIpfQL1MdvFlUNErZFgxZBmj0eYOQOngjuT84/5VwLqT3
fS/AHA3mGAS0AmN/GMDWPXFSwJNmsxSNM3U1auvB6vsnsmighDGdG28XnJD33qCZ264MsevY+rdQ
KI5suZVOWUknxVdGenGSVYAUmzxMyvvFAKqzhHmEGDaHpwP2gzJsZAwlgLzfjCe3/qJwtmzIVMaT
PNZqLUr4L/gB+EZ0+E5ZxgyiA1z4jdFlz1tTyLHHPKzDgXkNgEr/7bcA9ZgV2kzUGPjhmPtUJBXQ
61yE3XKKe9SbIOuQczDc/oczErMFEf3A1zOdWdIPmd/+DPCee/Vxt1kyOOOgjGOqmP9IOrMuVZEl
Cv8i10IElVeSSXDG+cWlZYmIA4gi+uvPF3XW6Xu7u7rKYsiMjNixY+8TPD5ADprXnSJ6P/0+R3c/
RDsBfWZAxRLHcGIMHo1/x8Agbv4KJnCUghUtRfT9rAMwp92lZlBkVahq0NE84vITAbosYSGxp282
PBtNGFJcIRnkm5tn/XGv70jb337LAsPgpyhCxk1W5IayjUISqV104v8ABLx/UVaX6Re+WutQPW4y
YANHSMuhmMCydw6nX3y3rpS74FJde07Lu6XoX9PFJcO7qEWRq4AaW9YFv/jFDNKlDjEZeykkYSad
sZQtMeQknHeelElU4HCeg8uA3rbB5j1e97Jz34wt8ya+d0/kOunHyDe8mi4NbelKPho0IBG8N/nW
Viw7CekEdFd7FVm91Bmo5LVCrmwn1n7olbgI+GkUXhUzEgUOfHlto4C8y6fDC5H+qdZ5odYk9M+J
CKKBSNkik1myBXm3TAGiPuYsG/M+JntQ7mjI0I8hG4mFNoNOlRjHAG7hdviw6fBsW2SUvPczgqIW
RodtGmCu39v2U+VDSMHvJEQbmaRT+nM08wLU5chOikBac9HzZ0IB5QpWQ/fOI0tCBEKe7bfBqD/O
gdUGhLE/Nd10AIPFXQ9jQAqYKsWBgxerFCRGtP6wdXSRvaSzvIQRQnWwPO39H8iBmDTCK1MxBcl0
cgwqeoK0/MmRZJejC/Q33U8fmiu+Kxi+0+4absoMl5CZaBHsrqStoNKSEj28VYLV2oI63erBDUJ7
kJa+GmY/ksocUTfE2qv24VxCOXI5lYeYMj6QuwMg16YRUYYwjn3GvEUBbOe/mQe+ySdT0QmmwyGO
bov0AN3YQUAI6R8MXWD+hSBUhMz4T9PZx0ARmITKgOc95BH/ZoMOwqSG56KtssYsXTIo3OWl3X/s
AizICU5z9kF+hR7tj7u7v2xkbQjZu4uLC5d8Az2E4GDO0IEIhyjl8guHxGUBfJb0Io4cxiKZpezz
/pfkpyf9nHo5a0WedDbRhQLenPM2jx3gIFu4VRNEz5axYiEkiNeuh9KGPVog9CSRqDn0YAQPg10f
6K6Cc+aSCA35bUfiPHfmkLssLj3hhCDK8i3Bpea0DE+EVFgjLCCp7NBzGIroz5JWLBJ1dtO3VeZF
ogLKSYHwEwSr8bg5HQtbjGUexUaANgZ7x5feUfgehf64Nf2F8d2TVyVoCu0MzpboKYAmEiiTA7gU
P02th0DUh1LW79M3p9fPl8ni6PaCNY1FcghuWm8qOrY3ZPA4HJCe8SRI0lSGIwnutkQQCS9BtiUP
NlYcGHJooMoC2zFKlxETwKNZD84+Y1RwxfbegIwcfuS40yCZuVM/tN0FY4I0EgcOsYIcup6fw9xn
L3COkAPYDkPGjM+T20PfYP6A/iJNM/p8wZY87iJn9wTcCAFSOvWvoAy+8UJ2JA9LvCogLH4IqzyE
hJTN4WB5K9pl7fAyu0eQr7CJmvKNMBZ5lewfp+2SyziZh+sQPfzkiLAt5mq4tSHEeXic7YNwM+lX
K0hX7nonfmBK9JYO2Z2yjb4tsnZ/AI0Q4OQtop3MOS9tYW4UYMmhK0DAafRAWmBBLt6MEtHx8ifA
IBMK2bdN1gDGA+reGSQNj4XIhJsI/zQQnCbzyaHbQqlBIuzBFmP65ekZA5p1K2bJ4Uz4MmiYOowy
CpPKAIhFAIpzCbVX0eWJiN9CmmACg8tDLGXXik+9PxoV5/AKjRqqhBCrR8T7JtkeqhLajFDD+APH
dBKKySrlCMw30XfiVskVJhJ5mPyj/ub343sq3d9VlBzf4WUgY7HaknVhcNR7s9oeNekO6xPR2ABN
geg0+Bs15RA5YbFNA4QUrKTWaozIzMU1kYBK4xrxIDXH9RMyTY2TICpye7apoD1zA1lpBgn/rkWU
0ZDCEcSMhFpmdf6zdBo0tMAJ55mAGRrctPkBLgQPLKBICBWxTVSHII3RY+Cudq2FbDDiO0kit4aE
c2TAimKT0dOX74UPgcYssKb/GV8iYjPhRWaXhF1Jz4ND06TnxYGalCpaNGOR+920mBmdeYyJqMWi
04vFsG3+RpYyNlBNo9qnil9J0xX8rdvhw4CXJOF6uwZSXOLscGUVsy6dzwTlCh1BHGooqelcKOkS
C5HqHQGBkDCh7Uw/jyxVo11Pux94MYrBTLiiSYzmzryGjs1QLKr+iOvw6plYGRnuwLKBddqb1e2E
L/AH2kE+iPFYgzRIbtzi/W5Jcxjww4KOqT5ONKC7pkurl6qK7DVEJsde+3UoyZGGmBe/gY5DxDk8
ydgOFPcMV80WbAja0TJCI9MyQlUWjtbhIF6kkfElVNKGhJ/UTGGVxSjnCkzCxHed2PpMdL4xmybs
LjgzkzFiNSLJSLqgFvSzJs11tZ5ABv8uUC2MCdrHBTQXJuzQ3NSnbXewOs9WtC4w0+IYayBCygAf
hPHjgmFdYAm4PvQH1IgUhVeyKP4ap4dJR5496kPv3lz3boREydKwQvBRooTt8/1hJJA+CJgt825e
jDS6vdRj30UKW004RV6BeQCV4PDnlfEyCaJ49+WwMB49XcGvxKKFC+RXiujT4oXx3tUZfuQxeoH0
J0jeieioXZFEkBSTe4Aiq69b9hhg8qXN1KdfxNIkelqw3SbpHnrRgOfBKfHpAWkuRc2Q8zFGuhcN
GTJqXbCjRaRiKu8jgX44hGlClc3jsEVtpoTWxYZAyLqLDlvLHQLInm0kSlsohFHUBAHscjavqsdU
tkL1upkKpVx7YBDUAfOgYxD+rIC9E8sULskMtdqDGNRA5ikJz/C4f5jBA5lbh1AMFcYDNPMIJWKW
AE6LXm8MvMtBo2BG2+elL5KSHJ/AGI6EdSIaKHc+ITfA94K0D3Fn+71Ht7fBWq6cW2+DBbrd2Tdt
OeI5Rq6MHzWDkUdBdSAO82KvDJwKOtzp34+DVXHzpfWTAROtLJLTdEmLCXiI1GYCWDBBqgeUnZ5w
CpPpJjX1qg0BFPID8BGlPWR1FOt+MooQ94duHpkLphXhtW/6+bdHBocg49clm70jH5qHtdTzcT6A
cHtjM+cwdIR9ChoedEYBNKmvCpUTsILPSoJ3iDWTGxLpSKjt4DTAid3F6A/WxYs+JgT7CejwB7CW
2ss+kEcUqxTpc1C9NRXoKx7m0ycc6z/Tw4YnC+DGEbD9jYCpn3MsoAS2hkSJHaqsMrpuD5JqyaeO
xvR+g2Oz6IwSJPqY96JsAGWhSDon7EkYZlsHW+CX1EAcGYB9hGDGjhBn49Q+cE5DkT3mIa9ucmhy
/mOY9eSDZlGJJ4zgCzxyuvyS6DkoeJLWDiCJrz/eGXTWhS1NwUMRdYcoEhO3sdA0SGE69CVsarGQ
FIL/4O44DziVNRJirISA6yAvMMxofRxMCWobUfnfW4Cq6ZtcvsWZVrTUNi6kR2QAc/rgXMR609Em
38wrpSv4JkNSQ1y3gLU9YzWEKyscU+dg9aNGzKBvEAqRDayKWHvqJcNbzxqdvh4CPsC0q45TxlCf
ERW/OlyawApP/qdF7aUui5d2CUy3Aw2dE0NZIsQygIIFSY2J++5U8299WtKpiNpBl2V1l6GW0+4+
0JAwneRIZSYhR+cEOoHatvxGWxyWIwFMQ+U+5Wy7OvAXBkSGyd0tXCh1geB7lAst80/bkjgP75Rl
O/6ZZn4bGY9MMZ3KaAIhAQoeTxck0Eepi6aevuH2GR+nErR6ZXAACotQzxwW0NIUUNvk0OUiPOs1
o1mhHjsiCP1ZzleKF5Bx4GN/e6KZdbDAiGjnmrQJHWOV6vDrkaZgHVXcZCK5QBDOEVPvM2//e8Zs
yR43FolsIUb51cMHeZm8I1CcBT3rVu11513pOXIQwfgJZGYY1+T6WDg4WuZ4UhCMoVEOnuLbJjhU
MnrSIxPspKbGZjMhZEHq1WWioBMOEaYPFgiUjRaT4BiiCqp7iQG86YL0p4OxO2TdM1r/PImtAgA8
wYDEw7IQ248cMlCIc/1jsCNt0aURbPV0jkEqE1jD9rKxILemMAodYuPxbZ/YmbCnNV6C3f8gCDhk
tkH4tbtYisrrngOM6AQS4YBRku2QBw3PzGOPNI9GHYP1PLLlWfeeNJsIkDa6d7+3wm8oH3FOsVng
kWFu0RjzspIltG+lOKeJpXwWsEAZNuOBA7XMgQtBTjalJUSmmqtDs4V+fc1Apjc/ElAONP4JCpCl
3QrdSCGi+9A/S5rsPV4UDQypLQsKbgA+wSnlqDsyBoKHKrq7jqLqAmI4YrtOr2B13YF5LgL0qC+Y
T8iPihsKmb3tX6Kvz6ZhdGdEO/q4e9gieBdEXEDJfBH6eJy5Bkqdgs4enR3ogo2MKc4gPjny0pqY
FFDzwITYkvt3UJWbj+AxwXow8L7RaAQBDohshTTtANm4yBh2aI8TiRaDFyn2pJgN++cdooFHFs3Q
13u2TR7G2XkZHEMsIFzGYJhD2vLuqLd4EhBcYg5ZCjbOO9FscthT4aQ9rMcwGgZdEDdtmHDlxDWQ
KGC295L+/rCrpALM9o0+WD8bDooy0LzIIP6ikQhJlApAZBAxWZ5weMaiavhwbV4oD0ydGyQFXRqr
Iq5EIzug00Dwk7rw3Kfoo2N29hd/KeNgIU8KEFNQa81f0ARBSpwR7cRl0irueZsRL4OfYYRreaZP
hb4mpTlxRITojgdrHUv5AjK6A8wk90UDxLZ2PkYCQ+E4HOesXS1+uAKD8p4BJl77CaI5JHxI/Upu
Q9/fjOmP9lYjZp6RHKEq/I4nExMxprcYLcilpXUflWHJ1aG6u02/Aw1ewAokS/ztJAKuIMGiX86Q
Kb06ZDgYa5D9WyAFEHFTb54FnBNwV5dOMPv5ZPuiqcx5KWnWFtor/HCICaqf8tOCXcSXeWuMUlK3
FE8GZhgJVEAbzh+Qmv8I9AoYRnySzjwKtNKOiCu2Ay358DmkiGRUpu0vLMw93pK7UyRij2DJWQJA
FcRdubXDfckBUUMAnhIZ3cDYH+ltIDCwRt8ObUHSY9XIbW3LzBPAGRKJFVqqoDBSgWX0vlJsS8ZH
YJSPLWKjPCHCo82y8dElZSpCePiSVsqcwsN5H58wdWl6yXW+97xKWFOBIsYgubBMW2pJvKXRz9fH
MUixhA1Xi5dM3LhIdNnBPTDtqIBdxyNFM15xWmYI3QKuHydXsiJtI7QyiBLqOkQojO8rXUZyOsId
hbU8mdx+EVSNA0Ab3hgYgmuG9FAlh2/44qnDOhXYkWbikRy+7/d/G+q5n6aqj55dP1QBTup0kwRV
PoUTbn0LQdJZXWZUvNGCBQMa1IH5sOUufwCCEVLkJOCUm2QepUjbfpCmEf4QrXecDuqTijCDNL0A
BzD1GNMRXR3g8JbjpS4yVo5nj/4SqYMYrywWCN4w8USxRNOCFkETHQkebQmy3egLH1AmToxIKlCX
mNPnnAVGoBPy9DDBZvGcBtH/C4KUEuDpEyxM2C5CncLdZULAGEIH+zNEiADNACko1t01NUNMvdVr
RANPdzcO1QHtFWN4kMT/RUuT2CruiMjyStnII68Ed5nQLqDR1HU/0ydLlj+zsyK/cuTdut2RMeps
Wn87IZoUKFg34r/KpztfdLewn2GG2OeOa/UXgvEoVk26J4vroXIKXl/7iDXLSbQ88CClu7+6X1le
qy5DC1S4pgPR6B6R0YHtN1iZKLmu23OSSim5Y5i4Du2N14hUiqlU+nkRnWi3b27WIAvfNVCZcpn+
LJylUqj1iXdDLAQVEZi9BUvXUQc2J6/2MuDrrsFhAgHoQ+7E7g1a7ke8An5gqwAdG31pI7FloEZo
JKGL5jp52hEbE1ASkJe3SRhnKAr2y8uRYyN4l4rC2IgfCZAXSTaxmeU1fO3j4DmXlGVwmiPSJo5d
oLTdaL5bX3Ygt5y2wm/iMtk7kG0cov/4KLBCE0KH53KUizETaZEHOMDxxu4sluIe7yB7DSIX065y
MROyJQ20sDLj4l6YMjATKlA2jMQpzY0lpbNUwixpJtht1JRIZLfrk/PbmnbgI1KMgQ8QcJlUtNtz
YXkdjjCZOVgBEZ9Y8ZDLg4MJJEG5RTtQfaZ8OuknFMBd5zhnQsMcF1F7+orgBsQc/y3x9wWepEiV
svjlSoNysACq40FuVy+nGfZ34ix/n3EUiW7L4Sp92qMMnskRRbmIE7SwsV57jOzEmKREu8RyxD1k
kPfSL4zzZLoSLxky1wYFIN975EIwrCBXco7S3+CSKx4b7mC8J/e2M3760KBURELsTEJRkUV194D1
Oeeqd2TEAdSK6Du072DrrCD+HJq9dCmnYzL84HbLQtghr5GqHbjjAKhppaPNApzOkQ1lQHDKs2gj
H5qEPUaYRgdOUZpRvxyczfV9f/LZAUjpsBbU1QN7kFul7v4L1EQeoosAXtTBqw0hRqoJnguZPRUj
5BmqZhyk5SQhwALhSRMONyESaN63rFY21ea1YFt1B4tsB1/ajsCQqeqDmrACQDA494kx1oy+7JT5
b26WUBnk6NAzfsjG/ExNzp0mAeBQBCCAcliyPq//uwecKBio+PSfD4IWsn/Cv0qKMUXJNhjdC9qs
Inq88qsPgl2QbRHozz2uRJDk1ppjjDRQbTsEUPPJzbEs/uYlD0yTIEsNQ1lMKykN1IET7e8Vdl06
QOrQmXUcFn7qRJCkmXJMQa9PfkCFXcNjFqoqdYvM4FX0OWS0q7L633n77IkjVXAQrBpSd2mTCk9o
s3QmDOVefW6tQ2PYvZvcQ9lzIa+os8hp8+xpQrWGmhk2xyem2g8fWJJ3J/n8fKoF2wpPJGmjY5EI
09in8XphvgVwWQa1iGZARPyr0I+l9KR3cJL+pkbK1nJBxgKnNVtwO+Stf0RKDfqy+0XxgJ2xwNlM
EfdZNdJuePioCdGWonFU/861GYwifGf6Bo66/D77Z1rbddTz2308keYy9JtSV//SCCf6iwgpost4
nMqLRKbQDXDEFre0akHSjVYTXBLldys1du1dCBRCyoDDUN1xedqn/m0FWQFeb+UCuq9IgBlZYYtJ
tscEEBntiaCHrSLvn+Kcy/k9D+5LcpURMy+fI7qVb5fHAj5V4KpsAtA8n86EriICZ1A5gEmhE9Oa
bPQ4lcEwGUIs3E94YaDojA6pKHlhqDmShg/TRDKX4T18njdQEAfERoztQMq37uLFTyKbxZDQ2325
bBpJXsolSAAAeM6PaJjvNiiodfpBxDxGGfZiLfvZk9uwlif3BwU8cmegQ6sLjBqxM3ooQuMnAJkt
8Nv0Gr0WTVH3NCCrhaVYMlMM4MpjwJ4V7OkmfVKITW2+lcVfBk+o3zL9yTQMVGQ4AWfiBuuKgZRG
Dx+BCa8+r1X1e0f7BuESvIsvm+quYLigMOid5nKePb1z7+u1fa9y4M3YFqYzSnc//Pl64qX58DVY
jMI94Wq4cXS2BjCL+ZmHbludoCbxuDrd5/76dSsmkmi7d6IWok9eUaDV7D9m11sMqdXOkPCNv84Z
CeCbWzuItyEBz2WBp3P/cLjsC4MDNeT4x8MvBxfnXdtN+zsr6OO/Fl2faaB6hSry15yedEdH9YvJ
JrCsTpD3kVzGslw9S/fanJgjw4TV9glhzvDY0X9GK9CrFcoyOkRSnTMx6+nbsPPtfXC3fU6/514h
7VP35or9pww2mA30IZ66h/2y6VRw7VU7yEkP7M5XTOJMyI2CCjT8xiVMcmYfCJstlWJNmbo3+sR6
c8whZTbcWyeiRYyDEbPAXbV8r262+YbUjD5vAHeYgU2Y0jIG3mFmbJStIFc8FcT7ORV8EmNLDsBl
wkxERESTjp0FfZ33253SPEcfD/39mo4wjZVclbFYOTfhrJLuXT3sd33WlqwWNqzO7cibF8HKk/vu
Ejcu7ndzI0vj5phAUpR+4j3P8AJ4A7w7Ppj/Tx0mitolA0Q46kQFzkTsjCa/LWPd8/WUHv/fvE5G
6fKzXRrS8Ycc8J3qDT/fNzSicuW9TOdzWTyrsUFD87Yvn5uW7poQwJlYPsUm17YvP36lTdswI9DQ
sbwnlBM0qJZp5msf/24AlTCmfCr8DhKdI+P3HL9h/jx8VDT0OsiYt9xTtiXvoFn45xGCSG2oeJP7
yzlDOAaex3WmE7ZShEPumlMjZPPwkXH86DiFORVih6MEDNicVwPIAu2Adn7+8R9zVE+QbEdrJYQg
gYnF4Nz4JQGj7Yry/9JAGyh6dyfZCACxCW0dl/ZswU9YRtzJcWTHFDIonlHNYEk1Mt+uVnn6bfWq
vEJ3cwSNO4O35SUViXEnHbS3+M1m0bsTJsa8OHvPQUKnpAiNr3P/Mgn7dczs59Pp2J2KtB9hsHQL
jsgaatQT/duvM19HFoA6pe59codLeJu9J1HmgWqOm9yRlIvy3KtyrzQC7dNHafSreymJZjd8a45Z
91gyZMcjgga96C3qacGtM2ZlgSaRzCBTzJhAV3BV3soTGZSAs5LUrSGGVhA8zrRhw5ictH45xr6J
+N/LSathg8NLK5m18smhJo1WzMvOaJ2XAsbiu5gG2itqR/nmwdYnAOjuZSMSLYBgMjIE9kGu7wQt
NGLCFiGDwZsRdJQHb6gWduSRa+KQyCIkZN658yel2sYpGMb7vFhjPdbiuGZhS0XEMxQSyou7uPfu
73H1m1XDY8qNquvIKFzEpa1Z3sz5ZmN57xL7eIFm0mucwgr/cx63SGjqSIsw6afRdSEoK2L6+xkl
INw5/cZXQ5l6JPcGe4t9wH8qq/H3Pbi+vXM5b+T9E+rUbhaXlvd5Df+UYq0s+l7G9254+vpyFw0F
o4afZRU+5ryDHBU5J2ugvATbqUJv7RSGedG/pcGtdq3cw417n+seK7dmmTH/lvSAKNhAe/Z10kNZ
9o+KfoJdqlggmMybEBB5pUjV9w3djS+1q3d5Ge3zGtgXPhy5OllByrgz5qiMX0SIuTQWddJj+uLs
Ni7j3OoX374W8DvpunWZM5Ns5NaGI0o+RBuCIelhq55JCb+9SzafjfjZN7v+NTKWWtBA7Mt9t9z3
ExSrlTmvtn9BZqbVXGUmM1o9lhE6eXnACiYafcWYMO6gxPCYX05h1gnNbHxpIb8neqzped21vO8p
sFBF1JyWzhKfp884O6+bb+bM7Fd7kBrze3P6qEaG5W1rlDpmukbz2LhG9ap9869o+lnuE2m7S3S7
Tcwyfl5mJaXMKXxQkLeihu5aW87N4TZz75l/S9c50HqWLb6Fq5+C7eLW9q2Sqc3eq+vkqfu6OaeH
+3m7OarGICj1Yaut2h+f0LYl1Lfew8rsN0unrQ8SFNiRx0dDHBi9M8zy6euLAlpYsSuxRDY4wTUn
vf08UI7fTkwrODE2SnsrHeg55LTXzW15aKMXyrR8upbF4WmiX/R0C91voxv7dA0kRa5MFCPA2BRd
tPBTMrjbTSYJOqIlJdQbPUbG9kIaIkhl6TY2BjrS55zrX4RhFDr+3evvzaBh4gyKB0Vyi1quedBr
CllOME6HudaFY8Ocf+oxL4fAMfs3boxPLoSshATabcvYCml2mXoHkp38sbFezGg7nQODUmcGdkWJ
fK13vPz0U796VnBF9OijuUzr0Dy1qHKQ9Icxv2TAR2ue7J+bFd27aDw2/LrDKke1QZXWL5KMFU6K
NPA4mNBhUm1Ra6oDVCFZcBCXbWjFlhHgLdCIErv6Og8mgEtlQfJiIC9sTUWjdJ2qD2j4sXp475ay
NgTmYkGCQFLNUHfDcGkzUS85tK+d8Os+rk6JtD7CWw33q+GpEBMmkGL77jo3t3kNP/1a909tT/fQ
LkG6o4GoHT0T/AEY+oKNb/XOtZPmIzO0SKLOJXrk9i6v+q9ETPlOrz7o+e42pas1e+JEo/LK4bS9
vTYPq1+2YdEnn0Uu8rptctXPffVseXUrkgP6igAOqQd+Is+eTnQ7EweRhRk+VZEx6dTtf98uh+F5
c849Ocw1x4Dt0b73Yk6iLacV55Ql1KUn/ueoH5uoGnkmWpu48r4DYl7j9PvId59y+eSc5yQXmv8w
1adac2pEzcswaU6h+DfkMBx0t5M0GaOnVVw2n8bu2fYy6rnVJeuZyc+X+I4iwNstedi1XRJ8/0/+
EhpySTSegyZDksKUvmqEjoy4IcH2FJYo1I9QVssnIDvOnbvmeu9OCRIKFa8LMwaqTcVHgg4RQwfV
xExU+VRvJmvjVFdIVL2Y7sAXZ4AFbaYKGZAB1IQs0WJAELkk17pQ0ZyCYkwC8fzaxbreiDdWq7Yf
E8aMv78mL2UC72tAYnWue90lp1uT+EVvt2mXI97Wc8Ad/g1B8HvbUTXQiKnyd+oHOWIBAKcmn3l1
dOfO0/ozzarnFyAvndPTuTB2C3BEGoljlgcOSpcaRL3wyPcYg/KZRfe4ij+eGfkZqlAD4i1/cTMM
iRn7U0gid55wglHU0LsHiaJrOGuq7YqkkQ9rIg3MGCu/+OqY6h2/OEHJJD3yOfxG2tGXfBBXEbS5
CkoOeNNXWYXFiEcL+/7OPCH1BUcrv1Bf3nzKqeAECUFUcHSniyjLl5HSJ+TYdtBkiXPm82b4BGnB
3XVOAc532BQ4vufyznAg2xi4CvDGSKTaS0lST+4pJEe4jkgQbv4J3TZOM4bF/S6+Ol8YtHMmZ6Rb
2jpWqMmyKTtsvi5OZP0Ufrk6ycB0C2K0PGN+xyvmppjTY/HAZWYEoR6Y4HpRRxaDxtHXAT4sXcM3
fKFQmKTbqCa6RS85dAmYiFscu7LNT3AgaGLXg79pqrsnq8irSbAvMlpsLDM08llX21Lpe/xJ95/9
e7mdUvMzcLq+99sgoNvRBZ0Qob/cx6T4KD7Is3mNOCvurORBc85FaV35IpUEV0q2hIUCSY0krFgz
QErFHU9RS9QpksYinZL+NJAJedn1hkQIGl0XyZMItgPdua6sEJ9ldvVuwFv15ulLYJmc/zb7BmID
IwOcqQZL7unngEfFKAGdx3pr9nGyseY8kSHpdT2T18s16bzEM2XHAz0Yri51SM7Ika+UuagPOR2f
gTLkEl3jit/elmar03QvgVRFLNYEdBLwgIDIJLGuTFn8Z8DbQZstq3l/tETLsNtd4cwRGLjq0aNW
nReFNxWOf8cCVw9psSI4eRt2Jsk4p69XMzJXGCpdv2efmamaYH6GV47vazgBaLjd3Cvjp187Ry5W
njeGDvJP3wHTFhtKMIdF+t20XFZuc1CM9IDfTLQg2/mroUFhutMOcBeLTmYvG37RZxxwVlagaSo1
lHmsQA51Zxs9Jqwy3eZN8vTpNHJHTI4iydTctVFsTwlWKU3ScY3yt6XKwyWgKtNt/mrS7Wm5BWaD
2JNT8Cr2UD3EIMPcWYsLhiT2kxOy12BOhau1IBbl2OnxSicEOzLJz3I7xKshtakSkkOxta9YLi1a
heKv7IA2PM6MLBFUJGRVsc54QR6yAl+eBhoBBRfwfgZf98W1upUv387e6XN0aEjHzfg7VJFh1+MZ
nRLGsHmM7DMNbozcQZ8lkihovVyn3u96XKLeb+4eU2uBclXb+/TaJ19zWErq02PZfu1zoDHzwvfJ
o1DVkG97y+VfgndcDUw4j1xatpZHR/csKOVzKz6VzZIAdAXs9LuEGngkD3YgX+PDvyxNvrMl1yRf
/cxyhuROFtHzFKDp97WJ6ueoG+A98u5d+JK+pbDX+vLkDSpnBwAYCq8sIR1nCWVgK8sAIyQnC1XX
sIHU2tjoV/BXkHxiG1ZDPvAxZZWfZJlf0dzrX9fWjQX492x5VG2PN99aNHeVpfj5z9Zm4J59q1/V
uxS1DHmSP8R0znuqKA0w6fmbh6+ePmofGr8P0mskkvGzAe3tOmXl36/e+e6fu46JU3k50dmPp8kH
NWeLVFVVl+D6DDQEEWcWURtbdRI+XCGYOATyuCrjhMKzfeHeE481lfXujVH35T/atvXd6A+Hz9U4
ml6hThMNCk9Py0ffS6h79QLz+szqXce5Xb937YvXBAsSc5VX1k8+kcmCe+nEcChiVkbcRwk1mTze
uzo/XBN6XNWu5BFzM02ymwIFXLoVVRYY5ao6rpOrQjH3XFCozrKX/8IRCwcSJDJgNb1UiUWN7w8v
xeIE98ssOO2ubsuiV/iGZGnfoM707tjcXBjndT95pbTsyoUsuJ9WttTP8EcZv28/HJ3C9UfXhroh
p4QF4I0YNrILm4vL4S5tSO1BYe9q96CRhNdsBuh3uCO10rAToyfaRcaQuQlhoHz5+Zl0VNvMuMeJ
B/mAo2HrHHLDYRpEZ17s/uEsn2lTQ+9lelDXQ4BLgaybKN43w2fTSTPk1BoIUb0+QXo5tmAflZiI
az5Y0BP95dFigXzS86emZL2OK9gllrL0YYVhfOqfz6So9+yYlsP07myfv3g1cVlrAITs63TWk29D
BqH4Z64KPuctMAH2s45w7fFUmRfLB5eCaY4isNEkv929AwxahENUUarHvZ94ZgIujb7YlQ4qIJTB
hmXkF97ArwxJAu3e+/QjgK4Z1YDOksbklsTp5WOO8sibkTPyGDjiAYWrQC4vh3qZ2abj4xTiVHvs
IO0+ONChfJCfMdPKLDnq8Q59FIQYC/9mOFZ3YdFJvkcJlwjFYAKQD/oJ5W4NG5LpzOuS3owFrRIl
SfpGdlWOgEiT3IVnRDOFODKWebDlDaaKarVRq7FPyP0w+pFzMeqFekvKP9KEPb5VPdJgQpipnxCk
7xFtBjQeNCEnHe7uSve1UKaLsRMFsz6h1azqci3jmQl0FhQvhH5XN53o1KZnzQxyceEFNUfdDc2U
B2Var3TPLZV1HKa1P+NOPkAG/3i7AMpemb92up+RmbiPi9eBt4T2MKSp56MHIJX4jYbXgtpDmcbJ
YJ+s+fkEQp227bJgBO7m5C171A3vxGW1RaydSfHd940LBaMXyA3bpd3NmKhrBl8aVchRA8HWe6Jr
ePc7QMm5k7pnp4B1p2a4y5EQZeoyYiu/PoK5laTrnIfuNu83UXUP8ricT0Hb0g1ZHqj7BKcTFIzV
qTNoPPy85WqDLPdJGXYGcm9OwpTeS0TTW5xlnmlQnG41HKmuWJ5VMnNowfN3K7Dfy9gU+SYs+bDy
2nSPqDrozmYbZsG+QDketiR25Ax67dsGyrXOGa1Z7qqxh5T/tDzQYtvkVuz9XVPnn5HFlGsl8Pbu
RPco5T3bnq4qUUca5OhMMRmJwA9uaT84Tf3Z61QW9g34lXGFI+xm2i/I0hnJsn0FWrMTJIpOQQYE
wfieV8xnj7gYvOao2PONmdtso6w7eyfqNT2pKxr8uytegWgT2p8BLTc2jzrRwdkyvAYrj1LshS3J
QqPYXUHee+doZjvvmzvImgE2PycXEZ7ZyOwXaiZQOZ+dktJ7PR6EN/swq14vqQoYTVsWYpT14Awh
S3VOyQBd9bJ0kcMXGllx8WqWDc2py+2A1dp9glptyOD8khmpppdhAgLCDO7Megf1oN30Cq4mXIZr
OyyXh+s9xPCUDQ9R7fELQyIuGDfg9J5fpukhWSMPe69If2CXqZh9RvvDeRAIyOAoRLoNdb5EAJRt
9DrcisMZ4RHF0SvD2Ew+kYPQlpLWnkgJXWO6t50xQ0q/4D8PnwJhzngEpl21mxq/pomUvtf9eOj6
SyGD3vjx2tN/Pj9LzgCTMtv+k/CFVrrrjpZWB+ZrZw6K9nNG92aM5i9ZzuIWWTtWtPNgFKtJiuiY
qEX0H4v1MlU/FksczeT0HaJsT3sjHae0aXL/8RznZ6hQzy2Rm1n/6dVwPoyNAVFu0cF1O7wN0i0A
hyt8RGYN3aJyM79V+NmABzRvLmvwh+TjW9Muz1kVv+nLmfEe+ZmpWXmnLl9MQ2qu9y/az/sE/S+X
LyZv90IaTymIJFFjiqdFHTS2f1PVF/gX/hZBfHezAf5pHx/MZHdAgmEPIpUrm6iDGNri5TYt4WY0
EjdPULzGjvHcP4OyNDEgurmgTMg5u9ndH3wb4QaDpY4tVoSVl0ISWd13zHl2Knu/9d+t0GDaq+lv
qmyOnVwPZERTT8ei5BDHGyGMMgGNGh0a1Kl985KHPdpk08I+KW+WTEa9a4BX1IU4cN+tbv2vJ3O+
+mIzInoVzr6EimV/Fttnn3kbw31wsW/8huD9LFZJVyHCxS1gmkDWJzaXFhi5uqw3VZ/Y8XFNeMBX
tUHWFvoguy0kn++R0jobdrmGmEopPzbq0Gz8QCdKh/QR8apTL/e7arej7QTTTXwSsR4QD0bd73Bc
nuRuV7X3MRkUMH9wzRBykfDVNFUsbsSr9mLDY9QxYQRUgwuElFY9wg7+z7eR/BBFFzvBf/CtIqRD
/bjGeRp9YmhszC5yuOxFXMBZtDdvMgXXiqPtDsIcfBhigvRFnz+r1s910Wbg9MWUUvVAovNuF7s7
Vp+3A4R91DprR9wo7tOK6sFrg6Ty7ywCmTBOPkiXF5s9FkOrdLopp6ImwEATbpqE1yuv5iP6bxvM
Z/kzIz6CKPLy6a15ZSiM49boj3YhhI34MFlA1uflxCIIWAvrBmtgGtfAxbAaIXWZ41bvH0lntqQq
soXhJyJCRAZvmQdxnm+IsiwBcWAQUJ++v9wdHWd3n27LUkgy1/rXPwynW8kv+9W2xx6UYS8q9tQU
jFFlDVCe807+kKeFhsoRrKEeS5l9+aub13Xr7CPVFnJgWFtbZustjpdf+xhBisw2PXMqiC3Q/B3G
/qjWa3EztrAozre9jrPthMEfR7c5WLyE0IlcIpgiWDwy3A941WUIXg95K3f5BegSVszOr6INeS1h
dDwsuMUKuIhAyqGilJgh03OA1EgeqB+GQgd8NH6ET5V26lcCnmA6azOdpRPxtE1tj0rISIMwdpXJ
TFhBjJzT0ZA52nikPvE3OOHYVFBAWOLpwsWdmXdLDbmFzo8QJV3e1kMrH1tDvjNZVqqwfPhw/DoF
L68zu01WamYrqVeTceFIYxBQTq5RRkcQSNopW7+wHHgkSHutCoMwwAQlJgdK+1FAu+yjmpuDSznZ
1vZg4LRj1r450E0QXCYrBhPz2goZeIY0qjaEWs0mWY4Na2zl+IZPdp8J/NxuYXWoV45Qmk7a9Ewe
34fYQs163uxvyQFuo2IYKUjXqT713FOQHkH9mBe7pz/wOF/jMSbn4hHSzfevPTh27lF39cqRi9kb
r6fj6TWXhybBURC6ksWbL3u3OL57luFmnSMFRITaW9/TgNku0BRJhCDRs6+ZPcz1/fj5k32J/pSB
q2wNecnfuAF39oo/iXE61msPd92tHofv0GxATDjSMysJy0B1Gw9HrPuGxtCvhI/+M77N3tHw8ApH
mLIbc8lRMAe0ZD9b4cJwm5P3CSZPx8tDeUrDKnyGTLRNYHe0Orxz6hf+I8cpU3Wv6+t5xOZUkNeK
S8qCrEB2Zw5ucq5OI3wlTh8qVfOx0kFjQ2mKhOARaQgfK6sOGrObl2xhjXn3DCEccDKX2+3KOz69
O/LeNhtmyFMuTFmudnd6eu8dVr+O+GA3PvjV7U7anOPEbzbE2olNyvnaJGvMtVDoD9MfpbU6oq1v
+5FHwugl8cYzib8wFg/Zt3zYViS79/ApfRqb69/zJNnaLp9l7FGwD6+gfQNgCurHp3UpY5VnC/TI
Mk65rcPfFjX5P6JhFvSwXsjO47Rpp0b4sK/rVzA+XWdaT5ZR6uWeERgASnG14UOvZL+xZHvww556
bEzuD9s4eZJBPRk6Bhe7cIbii5jdbjSvT4QuOo8on+BxX9lDqHvE0zovtvn5ACZlQV0LyWGiLmB8
BmWUEZ6RzPNYTs3MriPJYTrJ0yo5S3SdCdXyeKlPya3aics9Pq3vf1f3HSl+N38RNvveS78vLre4
9gpJS49zfYAUYZisnPjrt6T6WZUlcSJoVu50fu1/vbFz93LDYbZzS2wDIXr88h+ncqdTENI50cgs
mSI6tX/3stXLVx3dSuyOURewXFz7j4hkmzlXadOxDBEYeGrcIFz6mr+D4I0FCcpbM89x4LcYcy8M
k9qGWrxwS8jCp5t9dUXMx3c90y4YgQAQBFBp9RSUmzW8TU/vuWAjxxkBzdU2XcaqKyVmXlpuFSsR
1rpD6lAKiMx+iYM3+vxz+8G2kpP/WtsUFqOQiNq3K8l2delIGL/SvKJmCzk8WD9PhJRUefOnwzDF
R0EszJMWNFMtTMjdNRaMvARMl+RgS+zuGDcIxRCaq4yjQ4wZ/XBq0eCbReCwOyMejtjS/70ZTMSL
FcIdwxIV+hl58qgra7bxcANHi7Z0AeV7EfECDokFSxFLPWSNqdvASWJ4jYDf/KHyChBHhFAH/4nm
7CzMbfSbF/EJ8NGB64oEPUJMoSMePR2PCEs7e5hZhOYO704+vWF+RrR6Mk3tg1A8CPb8Ycq8GFhC
Dg2kstygXedkUyUcQggBjBWIhWEexp7w3vZ57/2eSyj2yN7a7488h8IuVzepAWhBcVBFWoNmAzOb
CCfgbcS/hLIJE5FPSKW8enkbMCKP0lq4j9OKD2D1IUH95wUTx9EiWoSCt1a4AySYzIrffzXXEt4q
rwybAONDqLYcfRzlHamIgD2ctvCvLA5K3kcV+iFBqwbu84bxgEZaiDC5hQOvczWEoKFGcuh7hqf3
bBjTd0+30fbtRjjY4F9TY4Ay8DRGExtoVay3NnzPbfhFZ0oFFDaV83KVlSD+bitnO0RLhql9yj2W
/LH/nW0pVPlLnKN4x8j2mPUYxVw4kmMR6wm9EcDDTKhpUls+AIE68lxypYmwxmewB6kSgmPD/wTh
S5A8OfAVNIvWD2SBkrWCWwWjfbHYbnzrAlIYnkOLS8loW+SlPjxIQp4o3FhR2LaBd1uXyxnnVAQB
hkNtyi8CN4AvJX5h7corFRX30/ksBowO4aXjqBrcmTuT8k2QI/GozgfaUdq4HGtsD8UPk5M+wrux
7kS8+oB0qHeEdpyW//P108VHse6b/rXM+43cr/BsGkbdXhG+QVfrjG255BM6HyAosLY8PsoBnyk4
a0/nLM/hiMFWf7ltWNVc6T1VEpxQbZGxK3KG4HYb3H/+lXxAICAKP/UEpG41CDtb2Zc43Y6wWCnt
73wLQYMd/8FlXq2Q8ahkmjCZ8BRga9YPfNsF7tHyXAgVMSlDLwHLFssGoj+gpQoW8dVDrUsYJ8UY
z9YVm46Lz4pOWPVsRb5DH2e/cfubcs251ufFWRCAx6xzVjkcLPtCteWvplPhksGj+/Y00oLhC/Ka
D88bzCx2QbTZIjKGuZvQY0PuF8uCmhLe90YDXDdIgvjYnWPwJq9LuZXDO/t//HGzKf6w1k6NtRU5
MWbrKh7OmJhF3ieNy/SfPRZe0Xyya+37ZDRjTIUB5HClcc9duD2/IgMqm44gUaoe3R/DtppfBFrV
MasBPc8PT7JgmY4QWkUGdbpOZiJTirmwtHiu5Uv9M9ons+ck+1HvHuFkWZpxeX+mwOIkShWHazSw
f5AfGbsvI4rCxVcBJmbyxP9RmqfC0Qf/j7/r38cfB62frjQ4Y4ceBUvvY0GDAxsOMWhVTzDKptAP
eTYFwf6JKNASwwfDVbY/tcWzD0Qvnoj7yifa4WkNDfMW1tgD2jIQujOiCGCS+bQzsK4RxguMXQoQ
k7OYlVAJkObAhLVbXv339H52nPKnSr0DM4n8DPjcB8q2F3MuGRKlz8RJ+wqyCz0CT6dW7V7Pyftq
q9zhg7CIHSN/0Qmw9nLVHc9E7UgPBKMQLsPtAPswHreWRDdT/76VyXWuuwlg/GpAQYYGepabykT7
ghRbD6r5kdlAwWSmUtsleU+QB/3UN8Tp9QiUX6S0T7Bfr/7VmVDcSHbIAqTYyBIesC6t/ETRTP2D
ihKLn6GXTsVuqM5HywrjuLlSAqoJlUNLsOQ627xQvmCfd75B2qTLeAC3QkQWatrBQtskmzRzi4ux
GR2/cwkzHOgL0KsgcrrEu3xXbIC7atdG2UamiZxXoC88ADLuyzdeuvrfC409ByAQyxTGzZBW6UiY
yqMgwqxKmoxtgiNui2GkGhMuL0NnSJ2liLvFJvlzgsSj+HdjAUUIzxDmsLDVz+O5Krs3TLMwwVij
4Ac5Bs0BK/mQ5Evetb2A1+pO28y2NtwsRC/gBif/TCpAHTot6g5h9Ypgy4bGgUkFnnwMh08SR582
l+YfRr9HMZyVLkxfUCpsREZx/bba1aBDDY7yfME8UHvECS7eWLO/AiaCj5tXXuMBk70ubOoDAkj5
D7KU4IDhEwzW6RArwvRykvmPga/tHYaqGwv8/rHYhM18yuwrh1cJNzNbar/QQQvDI7zwiboT0TEW
g/f1yA2TiHn6ddpf10Tj3l/ToRpK6ILvweB7eMECGtKqXZ0CpI1jqSU6kcnoh2TbD9x3NRyMvJr/
+rXLAgKQi87IGP5oSjBCpvyA+wQMH3xH9o1VSRsM3SOpIqP50wfcBqQhnzgBg/k85g0bWRWMKZ26
TWecDLyDv61XLLu14j4CsUAfTvFTTmoAAtm84sqoeC8inEi54JFhp6YpYZEQD28ssiy8fbwEWwTM
QiGc10SX/tKqJfUkz6w+bICqx7s2I/h6aH1Jnfr9nvU+rK/2TZ9gJw49/QuPTmWM9ig3jbG+kdXW
LSR5NcCDItl/n7Fe+SX5xkDdDKBIu4Wem0tOj/p91uL+vVLr8Nv6rwJQNsNun9b88wGwpOV4ZfaQ
Uw6M2pWI1kmMSf35o9EDMcKFm15Jmr1fjgGdjMqTTzijdcGFGy9iQw7xQ9h+XZZ+B5dmmkiTbozG
8EWjDVQERXwwIhh+Poo5hLPp+8CTGV3jfrjROz/r/SH5rTRbM77bvXKgyqrMPDrJL+DDXm5AOmob
kqP66r3BzS/dk8y494sxQmtBjnoxh8qA76H6es9ToYWK7ozIYXH6yuOxS4b+grkD/CbC6bTuWIy8
7gr+UXqj6wJdhLbEOtKHaZjbxOyVG7TL7xjmg6duw05DTOvh3Pu17+1UkVkJx8pwqQHuT2zI/Bcm
7yX+G/RfPKLVrGri4TjoltoOdjcV3fdv8GI43/2B00I2fbU205oc4icKDMTVPpOQ9euXSB6s19U6
SOlRIWmoDvgaIMPwOSXIupJDrMifEMf4V8+vf1Mwco9GlKtVM2FcNTzqQ2TXJFqDlBkEwxkBKVPj
tgJbUMcJVFBLn3UjR3+7jcpNNzHRyMiDgZCqejxeXRr+GyclIAB9/OxdY7Cs6V3Vaa4GNYM5jMG1
KXUiHxNgXq5t41Kec87Q8+fnM5i1gldvSSfZJLoUmh0o44w8nCcdIAsevsAfPved+wJ/fL+i/gNk
DiSg1KugoGPw61m3+iA8N59fqsjHaPJWaUgZB0DlonNDr1iE6uyVhAaCTtCXS2rYxOLmN38AR+bj
YncCCClmPm/h9K59zXPHHt8tinb+eU/uKiM9Nn/9/JBM1v5WKZjrVBg2YAyh/TYyaFf6mpRMQO9b
3expO+HrteaTVAwjzltX7CEw7xN4z2JD/ud6AIvncUzfGgEHJBBi6DEiGnFx3YCxMPxLd/Iqm+js
XbL93g9fy48YFQPSelDkgTf5IkNCmMZmWwNPal7143Yj68ahr7gBV69Rogr+i2R9JYtxSgYD9rQO
pNN3fbrl9vE9tIuOSTXDyZ5VbGFHkRfho/aHC87l+3V/H7lDhdE2bgV3W5ftW4djaUXXQWWAOsY3
osdWe+MWF0pUvK/wTebq5m1Mb4Sj1zjNWSkR1k+H5D5i4iSnhSG/GhWujvkYYy/WIHCXRDV3BQWY
G6cNHG61dO/f7TsLxsW5bZ0Hm8vFbH9pdkeKvaNGa1+VTfB0+py9YQlxmrKOvzP+4drbSnzTzQr1
nATFz5Oct0kA8DoNB0O3eAff0tc0a83/QQCzpv1OzWJzFUILC/rhUHG+90jXLS5I2FFTgus3XGpi
hMotCgMc6hhIx2hf1AYRujyKX6XzGdn6a6oLtFMxH7KjfM3RipdWfVRjwopvOcDu183TCE0/8/QR
qHa5mLy+/nMy/J0qvd1JpGows4ds2nFMfVbC1dtSys21d9KRPx7Z/INAlNvPL1heK3GS7lIkLiSR
CFq/6b/zsE1wsi6XzXd3fbk3mrTt7RZIngZqifyWa3NXKGRBFdJYb10y59n0C0uJdMh2RZTxoD6X
rUA25GdQMzWVrW68lnRThiz38GUEIk+7pRpCjJBZw5m6mKi31eN5Ybb/Ha/kQczyaz/ubYvh8S8p
g4x6SB3Rghv8HewU8UUZwZMNmiSu8EbRoqqKpWQ+RMRllOtRHw0b5+UQwDitqACteb8fF6GcWSqI
z1gAIEPSWAuk60gS9VAqoWUSUN01VhVnkD/hjj9oqSxYuzkWiUGRcNoq3uc4qkwxrBjrhGyYNy0c
80iP3xPufMDWoZdIcYPqL7gvOoJW65FVH+6hzCvtdXcOlOgZA+2oY/OmBNnpht1JkTD2wCBjpxB/
aGzbq92P7P4a6dy3q9P0ArEZriaUPj/puRQtAXtBfXNKQGHQUgJsczznrYYC3LA4WePEHQZfFCEP
fyC7KiNn7oFnFM76WZkvsNtd88SotUUasXkv5hpDUHnB2OuLPX2NROCiHOVShEm2INvVmq5CX0gj
EYas1y6OJqnu8+ebxgPWSCPN2pGFe1sKNCpI62ggPteDNlimhCxmQMLU/W6YQuLJCJLobRQbIrNd
yzmwYjgZX82+tpvx2EqhiyozpTG9L2LD7evy7n5YY3hE4CTfTOR8J1/DDoMcqo7rHj5vK4pn/zPX
KLznKUS59JA1nPX5XBp5Ze6yrRd/SCE6nsg/DZxQWb2JkustMrRrBCJPG1xMPQ6vV6tKYro5RSwn
r/l9/tYpP5WBHIO7XacNXR+BCUAWweME7wyJPpQlpt3kxlbH8lTeYjmJHobbELu73r0xLgQvnMKy
GZUzrZjk84QZfJc7eeuV4+mbPsEq8CBmjSG8nulxDawv26N1g+IvhVw5gMMC+qVJjN+ZCo7C8ZCm
DJKG4qvPcNgF3NokeEdrkcUNov0IOtq5UVwlYII1UM7IbmjaiASRGC9OC3Xeo4/gtyoEUQ7XQ5jZ
4/BV/lbUQP3wQmio4YEJcnG5LaOzuszjZRWX8HuhsoWpc109qfh14OwEOhx+u+gtumhC8MPod2AE
Kjd/Dq1ZBsP7zpH0N+6n8fPO+5ZRm3hJNVO2322JdyK8ZwNyrEXl13YwaCAXEb6dt6H0ccTOOLkD
VFPtNc5gVjQhZpc8vsaeB0Sv59rdle4IstgOLfYgtkG4PO2XGtHMlrclgwjNlzKGL6+//mXalf/R
XcJuEpDC1h1TkSrzqLXetUNmMfwOjktKbiJd7kOmxvDbYDI5by+E6AnBFZkkKvLnrgmj155Tab+N
VvVfshQkUlpJHjsLQsj82GNp2zv7bh+r8C/whuj0gGqJGwzTDJNuiPEcafIiIRy68QEBP0WQcZiu
S3p2U993tOnL9fqxYhcazTXCWVFw9VbAmzWcr/ZHn1YQbD807Ijb7Pg1uQ2RXLrMrO6viXGzx5Bt
rU4ispVdW5oXKwi+F8pUhmn+ZcPUfYAFzvdAWaULYywg9Ak0J4aS+z3Flt0d3nOEsJlENyrPv49J
MrBuEkywqYGDr2QbQwfhi5DnIpwuVI9Sw9BFHVPupcqmHiyTuKbNCcblgokx1W4mxXLjjL64yE1o
Pjq3mBJLA1Z3o6AI7RLEH2WmusbmfvX6M6LPhJtJv3WbUjT0N7evA7aa6jkzGNHACB26lWvd/qRm
trj9kf1skfwBfPY+jBSvdsd+ehnoFg02qCOGzbUz3uSSO9TwGAFNteCh0xJFn6A2bC2zM9+qt/jk
EBi5zEkPnrChM3/KJxwlJZy91WOLLVMVJIrT7CeIAe8ft0Z4RHdSQoDGgdXiMuO1S8ZVNGKgCOXi
/ED2IwKtsXB+i7wodKDlRJhV+/0MeSa4s4SewI+UgKQDvDRoLLUyvGsxGjt8Zt4W6gfmlBy7zhCy
tlCub0oQqGKGMO9RwJKG3U0k94b+dHR6fv4KvPDhPdnXt3/Ngm6D+e6gBIZsjGOFRObrvcqlnvn1
EeNRTd3o18tV2WeImg9fNCHGnVqO9CAXfiSG7ZghokVUIB6NZ/p4ysk7MDxDD/J3NBj/jIAJ2BkG
4fXCpRLMvcl1S4arcz84yazeiSzjzvIc3AyftqWdbr4jLSZFi3JhtDf4QkMIyPbOmPXke15SzFwV
y/SevVkxbkBF/sCLDo+R7CtS1UO67ckXEzFsL/K5o2xHA04JH7pEP+M3mM/9DloD/gZoHJklQjLC
6T4+uQH7lUs4XAySiP6uj5QHLkyLu2R1aQDDOCvdURPlM0KsWFk6P7sY+sSV4MtF8TixfkAZ+ZGx
3ezYOT6f/0OfSMJjtdsWdP2CWQF4DVy+lb/CfHA6xKHDR7GCjI2YlU2NlSHKVg+rTd4ezH0F6xrN
gPVCMgnJRkd1+qdr7ldzx1/2/KB8hAMGLrCJMqC+Lxyo205NVlyckY67NHH1FWxXS1vKAc8azRhj
geVgB/98wR4NphmWxw0v+EyuY/ZRAaaW2Ot8TvdTnrmDqYyw4IVVC4+4aEr2Wghh0Nh+S/v0Xs3K
9R3LcvbPXwTwK0xJF+M1H/qL+WNvRvvYrc/jPUNXfnLoRQiUNSe6b+NouGTJM1jhukHEhvW6S90I
J+SJHTOAxS6eg5u8LZhLIb82fO7wJLChcbx2UKjhegCdmOluSK8W298VU+ghTzA9gjm9Z8zfcNj6
sRj8GHFG7wN039skzqWwhyT4isjHkOBMHr/yykDECdDYgIpEMA6vKla3AE2DxSgWzuWjK9Mx3UFr
KZkMHVFc0t/E5ERgittbr95vTwibC+/F2FcqyBM61Ww+GzSUF8iF/CxJlo21YhMNkxPOxIa5ImMe
g+y5XxItPQ4uVqpj9Xf7w84kArNQrQp//qgY8AzSWPbkSrxQWmK7gB/gjDEQAA5vGyz84Skj1BVB
KeLYbEEDfiGGOnHebK9RlbnDJWf04fzE/o4ICUb9YEKgiD3EETySTmLO5TPVwSEMkzvK4cJCo8iX
49ZjQXPAVzW02O7PGTZUeFkAu3vZ0UD2b5aKi7ZEL5w75Dc0jOnqAiNpiUfSCohklVf4heHTHuks
oiVWKt5ZP+CMyVAG2vyidd5A6IIvuVpdWlgZOKoK12gRP/rI+TifsVtblxAZD34Zqq8TzGZvDpQJ
rO5//hpnNGLLGyuHDA5xQqMUpSd9d/9cVjGeKr0c1M4aByD2Pt4fCVWLZyyvMYgSI6MTn3IFWI1y
eZrAXocZGuCMDRHknwQUmOONGRoyBpSns8Lm0QwgOkpbcQ8w0QTtvlwX7djFNO6cbSrmfCsWPL/n
YiwXwitgIDzecQIXN5BSlrcgfJGhCN4XKcNAYT8MiH3hb8IXHt9QeFQU1sIYoVwwRoMEhxgmhHRG
7ottIf8UqpaeFADMWsWEEFh0HIjhl44jPL4vREH+OzIkHQsZOKy8hqlWNNaYaKoI84Hhi88Ey2Pp
4er23ViP+bnsT1g+conGARf+iOaz8NLxYnh6zsYi/TYDm7886QAcMIVRjQ3pWeMb8GFQRY5O6EG0
E4qpmEHUbcOgkyFXbalrbTjD/OTaxmBOBqo0892RTbPQRzaZ6dQBaMgxKWZx/0uvW103iwYYGSoH
Dn6ZiyoPyMqwisGGlpe926gR85n6P34vQ33cIYUEBY0894K/xPiflZ/bnx3q39cGgdiIkW2RTnjG
7gbLliEhYI+9kN/htyc4haEX4i76ftt/Xe0zNShmnwP8XWpzU6g8kepa3264IiGiEmg6MKyAmZlo
kqe94idh37BQO7JlgLtZXxI8bW6xSgXIE2Sm6kaufxLDHMB8D9Wx1fN5TZws09mZNY+x2r9vc6Ex
5jPMFsohw2xBUJcAyFe0Sm++1UrvMdh0vwgSGdaqvkZHNgsZDvfA/b4w9Rv5qBxaZ5DwRLwWY6jl
K6YfKOlo3HCkpIcSjCgs1DHAEInZPSI8FdUBdPvUJTsb7QYTLnH9RLo113+5Ejsf6xXxqX0T8vyh
ZJVHci0FX4r4OjjYn9NFJOVRHG+E6AN3QbiaZUsCB1ASUodrOKwcRE2gbkAWjOnwXoZ6TRYUPLNn
yBw0h/Vd85gVcaOvGypfzcFxZrF9qBjNOcoaRxOdY/X5gurRc938VvUuTXRWAurSbI7v2fIDpn8V
RJ9rfBOvCQXEEIrdTPiCqjbVp9jgne3giIxJYSpx5oQXs2Ix1FcevIxBv2PALMldNtrMEepsNtdP
1GMlkmNkx0LfbJ8JhIFt9cQ/hkCrhY33tB+yofubqUV7cUDs4/gMbP1zArYJaVz83haAWZqAz31l
CI+s48dj8nzNDeeZYIKmDLDE47lTu6Df8eizkQiRMYMPfABV+nQ+7EJV56k9FBtVnZ7VuQy8O/LU
oIpA8MU3ICf2JUMNANLEmzPhXPKq8UEJcu3fDoNZKBMTwJcVJgmwwxhRcH0QtHOD6AZf8C6CoU+m
3KAMFJRzxjdSflQwEyi0NC0DDlC81oT6eYHv7T+KGNAAP+bdfh4E20zzww+GTgmkG4tNfKEikX1y
TUlBmAu7ydgnZZFA+qKG64mo9MEbkpb0pQajONw5c6ApzDRly0LQd1ElNk/WJM+CDA1fpAXUnkAd
m9OFWQV1EhfowUq98b+FZNOY4MuLuNISVjWmzdKAzIFbJYPBivMXNSaPXDkM0NslgfJz+/6MUcD2
S0RBj25yJSnS2rysFVNCa3HbiD3rNV0U7BO+sUPjD7QGgWOc+XlrbmTFy1RmxDo0QeYeQgvKhB5H
f0LNP8saE2dncIyeUdYtXkRnGNVqIG+YHOLpvmvNbY0traWiF4j/cQJ7XHWH2DsTMpXMhe2UocK6
k+didGaXCYc1QDv9Jc1HhwVvw0VI2RGYj6acyk81KI/P4sD2AARbHjEeUNHda9NMHlgpUw84/oZ9
nyNqjBm8Ah8Q9sTBQQhps2pkc9ShHXIrhGrAVNCj77sRcpwJc1Ppw+C1DLXocawqsH0j4r06Co58
xjGDE8iHwN04P+nBw7OagRBsNsChaHMn7Cpjj1Yc9yASAZEfYlZ42xhL9cBXKQyX3W44JTuKawBi
DYFiEBTT2xqFPLwANvbU7vC5P5OVPH0FhidMoYow/8EGZmEsSLrN4BzeHUgupP49t/effHlfNtPu
XGnwSz85onT2R6cLHtA0ciQmJogN05eKoTpeuPuqMcuXc31hNYC/AcnO9M1w/cH0+8pKMfCB4oYB
8l4fOYXk5Kh+FOtRB9ckhrXJojdfJ3WanbS1MRlAgWndgqPlB7DFWLWor6GEhd+Q/zISjd5W5xIk
EU0LDGo0d48tZp3R9STXwDgqsnfyPuzrKduNrc95DAaLYgnJD8wTIf9OPdCVxz8cMJvd3BKlKOnY
qf/8KX4UmmmIUlQ/trYsYen6+A7N2sudz6zBlW306Im/H9IO2FEU2XeHy3VDybRuLqMv1sn6bERC
lWKXM9nvojGRnBDeIduzsiH4FXF7dXq8h/nGmxTV8h+IPGfbKj8Gg5G9HM1/W7heW7hrs510fGyV
RbnVF5WtCfgLvbv5hWFUwIDLvd9ngAeF31KH35bgtA6NWQBlcAabzU6PAJepI+QCfLW3WW3AeAOc
4AdpCPMOBT9DImP7tyRQ2swRjCCVeBww41HC78t5zBW3py0ihRh+Mfxn2N7wds4cLZwWiaXbD9mF
1au8eIKGU2rGWO1gDf1zGqsgLpNUOkHLMWewweiPIGW7h4VFVtDe2J4ayMxE/V4E6TkLoDylJ9yi
xBnUYBgDVYuynNN3YC4oE6mpJDYfjhsyZTx8mm42o0yAiN/H5FEtBL8bRHYNjGIZ2xn55gAkx2Oy
pUWxypH1mB/dZrGGjs6zHAdz3fJat7uQl2Hg20dO4/xz/hsjuQVq5GIldtCBJbssWUBXRB4LKAmn
NUOn3PzEUHNXe1vw10/xkRxfQUvjQIJ0BpNpH8+6wI3/JRRFAAlnkYp0O9KaUSHbFKiXM0HUUbEV
BCGjCGHlMZIV4p7h4sGxvX6ezpyT1MbiD8ogcdzit4iLxoqz+RGz/0sT42suaKD71CQpggOSAmIX
8Zvg1bwOfBo6rTNVPvSa6sIfeGL5JEuQx2Gdt88PLlfxXoZ7hrKJtPTojL8DVSYT5S0Z9iIInEkz
G4V761eIAcCsUPLASF1CxuAyFznSo5GzzuCLDOy1cHHKF8xOgsxOSLfHiOcVSdaHJFlOVLu9Tv9N
FoAoTmwvqv8e+fx9zwVZf9HL4R4JeIuVLpzGl/W8R9uCqYIJIqYtq1uc0ENHGEqzuaeXPRAYY6Zm
e+SGdvMiguUevE0zENZjy7/uRPRcFYPm06aCxmH1IFmD3mLiw8U8dLgDuLcIQNJeMk5gU7mZmv2b
e6RC7yRLWi6DZJ6C8zdx8zbXX97DuCIL0YLa//ucvxAlnGvrvsyJIcAPNCa2bo2tJQNmqMYwrWMR
5BKoQLliZdzWx+PdYWNZrfXOXTM+KPzKPEKHpjIzbwi+GDN6XN/xzOhtjK1YBUBywJyIvaytu+ei
N8ujjGQogYv1CRl0M2ll3GvXRDyY/WKrnDF1hXlCeU1dEyFXbk5MpQnJUoTiizPPWwPCcVMAm/lm
A3P59qn6d884Y97zLvm8b2YmT0u/zt6yxc7A7DSxguDWTuUduzEka36UuUPquLPHAW4ijoU84tju
YV3jIjUJgJWnR9l+hmtFhl8N4OcI6ii6BBRbEFC5HQ27i/hrLH4hWWj1/HEm+c3wuPHJkQFr7PIO
M55Pk7uom3/wsZlLcyfVB58J9rR48I4nJoxMbSGb2tts4gOVyNZ2MIVGyQYEA5odYH40eOZPGfZS
jPnNdjFj4e6J1ZKwbjbjkx4hT2PjkfiECViSycO6drHdBGoymcKmzi/LRDJvcDv8V2ItQSr43Ypv
aPyt+fuas7s/i/W9sBGGQfvhwc34h8FxUfkL3LHsBiEoRUZkt84xTsLZ+r4I1jqaCB/GN12JfbMH
m1PWk0bC8YGpJcJPrgC6vs4Wir51FYOlT6/gEq2JWPLt4RWZ70PYL6JAXKCRPOtnWEHXP2g8tItY
e9AMXs4w75kQs11QOVE2UY0+/jL8UCxsxKwXm70l8lkuREBRUagwyggI1X6dfs+YaDJwfza0ODSm
NqB6eGl3OYxY7B9cVNqpNZ2+GvdnHG5wVHDJAeRfhUyyElx7cTJFEkHvRi/pUj/6Z9A5Q4hkWZuw
aYWpg4qCDFk9XRklZVpYK6uRKT+vHhLPUpTU53PysM9UdJXsQOq9SAGy0hKS7r/Ml8ZW0MLiqt05
gjUHZg3yOMV1lEoNQYawrqVmOgO28GTxPIg85sEnUPIJfOF/gpIrridmfiJHcMATp844yOw7JfmN
a9z4EU3AEngXJhg+k0xdCEBFXgKeKL29xbkBwGowIXEuY5EolnAqlYIxhTM944l/L/WeuQuvzi1A
Zebs0HeK0aRcUWe2638EV3pwpEQPOJZUt/j3grKE6hqT3QnJY8iMeS/anhay6io7UnqjN36916vn
jMmG85gKl2g+xeVSndjle5IDunj89lDlzVZlvBjbMnkNJL0JVbJ/ETEWH9AdjhC4l/+fo9e/f9Re
oBHRgtKisD7KBe9580RoVvu0KfVxWebXva3DYYPLskh4DGvTmjR4BNOeQhhc3We43ULvfN1saJ6f
ef+7O1whZgrDmcMzMHc0R1S7qvWbWzuiAAg3Dv6M4O4xfVoCpPq/nL3M/thEHS7NpsSwkwacw4A0
L02kTK5InrljVYJNJ4s4pgEfi4YSp5Ev0ADFOlhiyuQPg7sHekEsMQCOauGPhY7+n7fJj/zzswHL
wQ8SL1RU3C+OzMOF4cLQAQMwaaj5E41PO/tp1waIFxJGLjp2Cul+vMU0gSMQfAarLCZrZlYugToY
ogDDiLaWfHGtm0NlhOMGAQ+WbIsaKqGHwUuATr3nc7U7DWgL3YfIjBvuNL4P5DaAF/Vqc6Zr+GJQ
/JA8I0c9wAhfH+p1vgJU+pDLwOWoCmsYvacDCgaYIUAx2QLDig1QOyEXqQCjurhlEc2HLoNepoI1
tw2SsDlgwvXZKYdPZCyfO6YAUABu02xqzEDKU5ybWn80lVd6gB/RsSEQ5bogF4LL+6RZBhTuA+gE
zRmqEubYbOFckue8nw2jdP+y3lhofwI9LOblctCZz7Ue1stPkHcWZludVSqYm8Fwl7ZjCHKHxE1k
0ymCan7VsUUae8nvwH18rSJzBr9MoI3/SDqzJUWxKIp+EREgk7zKqOI8+0JopgmIzIPo1/eiOnrK
qq5MFbj3nmHvdVrzdWv+gpW+IbbX8fsTWxBPc4Ks8LRqu+6voAJLq9GJ6GnXxB4I2ajbsXXD5Gcj
x1bbrL9oO9hJ9Al+nggj9SSDmdJYxV3jWIzdL1kTZyZbtOYlldcRETJuQLPqhl6Y++nmDGdoDKsA
n6Nw6iBqumQn2rF8NabLgUQknEp3Dsf44+ocVzAQKJfks5dkquBG1g19uzuu18nH6czor/eau77M
G+t9wZ+CkpcVhduF7SJC5WLgVj133yEBBBo9T1djEPGngvXacH+rHpki6xz46oAPQvt5V6V5OLJ5
Uqjlfe7hih1ChUSAtHejMc6uBpSioHbykX2w18uQRREDajN9rb5J/XgwcDVb/dNGikJ0KXL63rHz
+PjA2jl+/blMX9mJfMOnU0Hs5EUHynyU90h/5QspCz8FkABdmq8jMgIALfuATOmXHQ3hZsvRE5wC
XFz0unbgoghA0jtBKe8x+yGQbD5L7el1GeQm95PNSSwjiuEoinpbQv2R4Xs1e6SuJL+8eOn2vduW
bqWuR/T5x86XJCmYhw0i+0YAfUGIHH2cYuSruwpbMt40TOBegr5jQsfyzbEHgLqkZ2uTlmHVoHNb
ksXaxTmNHADBud3xOfBxTBFe0h5Jtj0p7A0vK+t4Sx9+IjlIlCjx4tsFIVZxM3CA0fxA/4bZI/Xe
29hrv2Z9jNbyuUTiTuZ7E84qb2BfEpHmhom0obaenVnePrrV0UmMrBTwaTwZULT49fxgQ+emmfZT
8SEuJPYccVbterab8yt2s8sLLsPXllKzWo+Pn1t5q49l4sn4H0Ir8yXwpvS6O5wZLX2WD5bBlbDT
4ZcZE1SY33OCYv2vMibND4I6HF7L+j4K2RWEefcj7KI1vlUNLUhlYQheveiE/2mb0dsKl9omvb2C
gSuQ3zrZ5PKkSwMTUatM1LvMQbvugLr2Fu8sziwwH36A42wp7NJhXkVwNVZ490iOB38MDUc+zJAZ
V/7zF4/qb+akbk0J1Q5jf6RNCaoI1Sl1uIEXndQlggcUGt1JmuveZ4k/mBuTHin3cBa/zTs6CtvY
19RBXxQb7e44kJERs9qtBwxttKxnow3Cupb7OwK1obgakOnw3lxwUStWMQ8I6am+Ycgj3QLrgBCC
8pjbV5PsGO7lDeKsaTPXLk8yAadddv5oli5HdLNtfddgftmy/iYrgGNuPqsZGQjDjIpp0zsRyYUP
GUNtO1ZJtK4nAkVIq53RZ+P7wmEBte0aUXBvHJFiy+C8rnR7i1m573EY2gwcxM3F9pv8qxeyswFW
HFq8y1rDNkmgMc/UdY0KYok/h4y7IjtgF1omSB+xWD+6zgPDzSmFHu/j5Mf+3JwJeZI7+/tMPOHP
hPekUTnsDgRp5UoCS+SmU1Q7DaEUerHKMa4ByhgdmioKwXZRMzx19/0Lf5MzJ80Ic0XrPP+iyGFG
1lZel4N1R6VQXloYfukFENbvEcoJNNO5x+fiD38ITlsEUeith/jIIn+XL+iTZ/TsUryLid1c+byv
mWw+l7KKEwsH50GYagoFN1hxuSuGbjExqNfB/f2anBU5eB6d1jkQAF8ITl/QBbseCo5kEWTo6A5x
uA8qtM4u8VcEpWW4ybraaHcYzG/3loGzAWh18KU/gYdztKeRTaM2K9ZIrnjAXXmDxAPgYI9VQBue
0ESGNDgJP468Caav+QPY4xLrZs8ze0rs9zFGV1qMJ+3hvayoHC1l50W1pLPKZWk+4ulzmTMq7K3a
HJPaWZ/RI4BIhbAdKjSq3Z5MbwDoZjiODE77S4lxDJlBYhtvlLgHIWd4e1cPBKaSIJIH1nrOOacX
9DSpihao2rZcTIHbSsz89kFyWp95uUoHEiD/7OAp5dYXh+APLY4Wt39vKuIOIhDUJiYXwc/SMbyP
zZjyPsYnGsvUWV9ePUJqTR70YO7V0/5904gg4AA6+P0iFrTEMcJdMzqGPqBzhrqm+Nq4j5BcbOH3
d7TN57o1JkAe22iciTHBGlWHJwdUwaDW1yyhc8EEGGH6JHjSSTX0EZniP/X5ELrmkk2XVBoztcJ9
74y1tv0gMXS7h64MdK596QgXgl7yG/9DEYDiKM9mQGtIPcb000ZuQEyO0zmfyK/JExk0Ino4ZjeR
Y17H0QMk6FbYyE8jUuOerr2yCMf2KPylpqawWuO5DDkS1Q5vonXSRZ1tw4PEoBFO0Hm1eq26jiqh
GQJ7690O6fcb224TOc0M5hJ5dOCoi3SarNMfBeqFCGFemra4RijJ8vIW580UmbpH7fZjPo+6a8yM
Y2LBz3zgAfOCyXOJdAVU4ewylGrQkNFL2VBq4Bm0q6NKl4KVUk7H59an8kv6vSnqSQRir3E5kpyC
4RJDrBHcSPcWmAze0y82h9F5WF7h6gDQ+jrMroodjnTiBULZlEEvpMAKs0+xYECkMmbxviJLe9pg
CpE3bbgiozU1beRU3SI+ywnmtv6cnADyyQ/KrzeWLIX1mN5Wtol/FEd3Zf5SZ5EnQIKDvkogXfvs
fFthaWxlFvo9YOPv2ViMabxiqo+wOYDJm6izwhXRnOTMyHozN+BF1PQ/0AIGgL4e9tILh/RFREpl
Exu7jV36BtpYwgm7DYHVUEoAlrUmKKcJySqhbs/i6TMLBYf08qRjb8tufYlRYnIvnDe9SET4CttV
bEP8hriWI7c1piyCioXC39wFvMTwZebpQpsqlrx5Zm7O6UTLnc815IKiK1FqP5C+4jQcxteFZ8Qc
joZ2wxGt3XPRcURY4/l7r846M/bTM3Gt3U4Hpj/vEQb9rf/7zmBJmw3mYwR2ixHSQYxt3EDOkHbG
QfrLEQ4pxRt5cCWTH2mhgFhrtlE4SQCJ1Y4cLBumGwuL5jWrg5WQUn6fRu1WyVejfKV/bEl18LIw
prr5rmIAskRFSHs+Djpg4wvV2pLEBdqoBJrGa/KVYDnbKLnSEX1eu9PmMQC0wP6SOepeSF+efrbP
ZZDJ3JAdZRC+rOFTiXu5nxgkZTTYT8xUre/xrnf1GURBV72+ndt42XoE+MzQ5OC5aKT+S6JFwkrE
nf8a9UQ3H2jAVv72xa0+pflEn4p9whfY4uh0Heq7ZofHYhA2sEuwR/t4iQanGzAbkXNxC62YyxSu
mOqDm7C8FAOIjmivmyC0CX/TKTsekFmyC6x22S3pJgbuk+NnCv0PtQNuKRoJBZd7Js1IPZCaiY4Y
0yEjzqY/a6X7Dl/oyOJqPW/iuWK7GyODN3Xc+Th1EL0MwlBJnSg/yrlY9keJElFk+q8bWLM4sgR0
hJR8fzhsjAVj5zAA1uzVWLUxFfvxFMEcvw5Hk3ivrbhA03iDRMtV7YJMCvLg9LOvtuzjst0fui0J
2SafwryctfdoBvNq9sZkuGxu5fTtlFay6FHdMIxt8DshNaJWNX9tMxRHt2yZs63oaPMNM3Ul7wEj
nJhrZMl/sp07yeqDDph9kkoqQRF0ZdqRF5l5Irn5bVbBx8rvRPuk6MEWvxM+NcpPST2neNQ93SSw
FHS7+TBVl9zVqrgHOOGeK5Lxk4T1+znjchaPAEcxQzKtJ/0XBQ0iE7boz2ePMW7103hbPHjV8TYe
Ilg2UVQfbb0LuK6p35KbcsCM78UQTiUOeeqea5YNL4dCr76/PdRj9b2+k3P3LvqRIZWRzDeeP6pX
qPfu+lrCSaoP3imqaXQ5SUNIElJ9Ev5FmDXJgPFvQQNM0QANoKS5OLmAFeKwsHy6Kjsh82lRILnA
4kd5qSPpQWAWmOU8vr98pnGC/yVnpSoA3WEhM7D2HLjFPltrbLEDV8AOb/gJKULjWICt8tfAbsys
Zl+sBXR2BPKorvafo6hN6iUF1q+ZxggP1/HX7vs5EN1iSf0wVamSNejioXge6aPwI18vJ3o5XTxQ
d56yXws2ryhXsBa86hwSnFQA88xcdZxoTwFuDYMmqLbfclo/dwU5OEmF7iKB7V5Oywb182zcaOx+
NQ8jFz+D33tJVkRGEtAhGKAf1M0E1JGVbnPZOjKAuvdrrqzuEH+S142reatvsCuiPeib4eRB/jML
d2yXwnow4CxKqkmIhtLJ7H2KHUSfTGObC5fqyp8dLY3YHvVbCnbIFzTR1Hj6GP5hWKSJPHmpMp0Z
SKTn8pPhFBApG4vqoyovNZ7osuiHRFiwCuZ8kDJtaiQpxOTs8f8wxMHTQWMr2aor3ILpB0O85qpz
FRLFMIvlr88g4i/amnAxWp9QeWQLq6HWBmDvtciZbdCOIf0MFTvGhWnoI1p1QTlP7eGqzD5k3S1x
jUhtgVBe8xmIlTufeP86k5c20J2pBoWg7xD3quEhZVoXMH0HcUjVeiUzgXQS5H2ZTUng83uquGGB
ex63aUrlWXGajpwOB84Ic5TXNbN54Wsfc/T0StGVV92ZfCyBm5nOXvB9Y+tr9cEHt5zXpybOBvPt
0i2bpZUzXuiVh8UpzeY6aZXihCjT0I6hBErvdUmQTfjoSrqPqI7CmSgNU6aZMCKAugZSrXr1LgZQ
2OAchgkekeI8NNljIbLZo36XLWxxDQZHnZ8x1YVr/fWi/NIz53MujV3awcaqKzeimfnkypm41rqb
mM9Ho9CS40m1HjAbMORyRrROWBbFgTrPR1niVHk5MuH4dvSbLGgxjDu7QMNCqEFHcR70VNxFICCS
uYpwiz7qEcD4Se+170VIt9VdtUxaQVhF3iUSDjlJ6YjQtt5T6WtlKyjir3RRAdEhaaKD8c+5GAP4
TnyS45WluU1rniFhCJX9jH1Jh09bz56qiTEz4X5HYJBaS8s9kj6qCzhe9ee6eIS7GcKoFKkj4jii
1IZFu5LfHsVzpFmoAEcx+vlZXFiDUzZxK32ddst0V3786olXbVM2y/KOfkJ4kWM9h8HgApw1Mz6S
r+vGrBtwg8Hf8zdZKm9sdAo7/j7lEVsb8sOZQ7dKJLdWOhRhKNYomiNAJ2M1BOetzfWVM3cgTfWO
uuJBKMCLNjxtxFV/9PRfiT8WF32+mqejmRzeqK8oNONHj1Rc8Nh1wayVPwzdsPUfgwPJbT7rNp4O
7SomoI68imj1J+L2O5SAsLGFYwrv2Vl5DqlyQI2GDLqJj0J6E74YNZYvYauix6YoQOXK2EqD547+
QF9eB8SlBAbKV3EY93TgHfHOWn4iw05sE7bRzPrqvlxdOYjUafpaDFlGAcwZ+K3iRsr63W8lqnYa
Krd0+0J6kvoV8DCeHZc2Gofe0wZTGA6KRAR3kHe/qOHnTTzrgM+B8fDQnXUvN3sNhOU82ySRj8RY
NDYvdee1z0sVM7rJTzpam7mMjRQY39s1wEGKloFg/yHQXrKf5KyhSUUXvTLaLcITxldvyNg241ML
Cra0wax/X3ZczRKq3MY520aGCXZPNKYhHsavHXbuu1qMxWXfbcvuHGRXMcKgjzR0xUeLFqihV4DE
34N3Tlp0N/i0FrZrIkg1XCFbK2srGBgD7bqp1gHBT8xZj8hW2SC1H4C5t1661i/fIOPTB9E5EpRy
NKBqy8wxevJGs2Rp7qgH1jvEZ0+ivl2GNPH7CFSP953RT9JXuDMCwO6bgIMUJu3XLg1IYLgTTOMB
RDoKT8qpXecDZbgDtJhP3/cdjS2uSxswWlZXlgedTRPY/n2MaMal8C46lJmO3VU75WAfafXBnn0v
CFKwTbaQTYhYYvSrwJm35Q6Rt84U+/4PKZaWmP2ixEeaei8aeMBZo+VXQvBEF+EoiN4b0HZK/DZ2
cSF2gf2q7rIraXPqJKQnSxTuwWcu7vXXMaxmGG8BEIfGJOeYjSN6k+MrTS7jvRirbnH9XrHbeR4D
mT7ykPuHl0JaNL2lBKtQ28qvnU6xTKYVoiSHN/IbotHKNDCQeUqBmnP7zeeK7JOEEZPhoMoE27g+
0YV+HHyBPZPnrLHDdksjCFX8ENYgxS1sFG2zcenm6lXGhoYBCl873mpwrRU1L9UNrdeVam2x6Qs8
PgzV5HEoXrZJPWdEIwTOUAhcPbJEP18D1qc1Uimk+LsXimf6O5fWOpF7XxAGk3lX6JXBaZAowfrQ
JoMNEwSRfmBo6uLFXKEtOKIEc8VgTCoMYmtpG/qdeRoGricji6VEpKBSj2IuK2AMkydpmFOUMG2t
n1QuIwsZz4VCLXTEz4+BRO/tJbHzryTN4Ku355X3hA4WIriutf5CrvTwgVecktUCePwOWwb+LzTD
aLqGohs7M4MD/vhtD6ObVwH7Z5t/rUPoEeiroXdDJRiw+jsU1hABGeoOFE74I52H8Q7OnvLA55au
82By4359oZHUBMb2l3qtfVN7GnmWaIXPyYAfuCEq1+xWMWcIU6n9c9T0EFTGzqEcnFOQDrpliE9+
NM2ZnjEoyW46SfwWQc5vpDvluqBxQRZK9OgwdOAaTf5QwsYDG4noegDagB0gA9VJsck8fwlyuDJw
O3q2F2GKgDGJqd+cnrh28FVjKcXsuQke+t7SAbTtOw6K5RNyO7cnsehsvl+bmoHwz9YMPn5WbIMG
xgnzjhmtZX6eOOB58IYhbUw3S2ajVmGkwW8GOUaclLmncRyLmVcJXvm10PyyA4HQVRmOIm4i6ZFQ
i2zQhfC/9c042chPl15FuGLwLYV8dC5fpq+bRucZoRcEEGdpquTbnKrMh0gtG9sKbJV8Sxd24EW8
2QFv0vvyMTaltshAQICUHEZjsF3LyZypMxHV69gOLzgKwcA1pgamjZEy9ccXiV1auTKzf9JkXvEb
/3CuihnYhqkEybCxgnj1lRzpl3efsCb7elY/pzKkHfA6a6PfEUK17bbFmf2mNFQl/rey6r/GgLlK
cVlnxUIXBGLnYNKAZcnuEGwyhc0Ezw7qYagcngwWpjaV9o/1ypnzYgJP4WOOF9OF/qEHYmvoLyJP
kQ/VZ1a2y2FiUX3NlSmxrhbMW0Tb1UreC2SaVGuV6Ve3O55lWdy8nxTR3G3qdlgkrPDgZrTHYpcI
lCeV/yBWm7qkq0tKkFuSGmWy3/IprmidpvtBo+DQ5NKoSJtbTPRfNjcQdQifhtBYh1ebHyg6XMPr
02pRBMEChjMXqVN2r5HdRp6sum8OCDNq55gPQfVlwYWwjaLaa6HkzjZBTZMQqAXmD0K49Cy83PXp
eWSIVsVPw3RU00uhbPFWfxkjoxzZkdGJQxXPCUWoerNR/tTJsB0bmfuNFmR0MUJoq/brfj4s5kk3
K63iY/5U88nUUZ2Vs92GT2b0zD5wq+ckjj7E1+2kmz8eijWMmL/tIHQi7YZANF6l9GRTT7NG6weV
gXj1KMhpwSJyWhGGo5+jufXxWa4eHWQnNQmjihNHo/BgSMXhMcqdBqsOgfqhbFZc12A9FUo3sB5t
P5Pb9SC1qQwnVxDk3I3A7Cev2txTW97Imgt9rdupiEYdyaqRyMgoToyRLSg37JMw2RLZISAFYjB/
cmMEhQ5K+0hmhKrxbP/FOOFCoc2B6cUzg6ItahbbQLiIfWqYE04axLqxIQKhJJqJ+a1H4WZpbzQ3
ydhG5GIH3JdkD6H2o/tKs2q7hSZMkgPfDcMBvd/T5qEYKxbfEP2+iTSsRmbh+w+kld1EtY2e7RGL
+Gn9U4Y/H4hYICcn7RmBKAX4EzdmgVisPuyD9XgdWPRYmepR2A/3rftbw9Zwcxf1EhYmbTDvuySp
ls3K1gmzJiMDvN0XCAiOGj8jskVn5OfKT2FTetIZR+euU8H9UQmHTdzZD+RWaKEmqrffw4ZYbUe6
LaB2rGKnnzSn7RaHZv4I1iQG1Dw2e2o3+9SuTbE3eZB3fWnnVyDP8awm3Xm6jMYEOsglxWw775Eh
cGO4CNS17W9h59Rb5h/d/o4vCWmJ7LXC5NEAabFerHWUp6Bv+QgUy04JJetAsUs3RpM1X735L5c/
cgaVGqq0cTtlpRZ2K6AoE8YseRNeEE5BTkZmFVntIjTs9pAWzn5VUBe+9tGSZvmhvLIK95jsBth2
gdIYismCW8cMEfJLpmmsafWU0DgmNcqBwx0mZkp5nLrt0eic1erKgCQecLSTIUI8Mxktrl09BVZN
mR7Bmf312xui32raf04Gtq0BzyjKbkbiDg5RtlA1367DmCu6Z7rmkk+UtsCEu86qE6qnZFnk4dST
GX9oV+qU8X/7IDnukbvSbuSBFiTGiLBVMgvP2U8H4EB3wvtNRf2y3Wudvd1irg0n+/GlR+hjqjoP
7jh3BFt581UgzY1kw/vPLbRi3E2NSL1fJ5nVazbdkbE1YkTO5Asn2XwaU7V1Cbw0F80YQ2gZbAzD
H1EDynjL+8eNOyPzRqtrnc8tDVxLXQGOML/Rk2SEATE67RF2+1R1NMbB000VuXBixgsB9pij8nta
IvNlJ++ExQk2nHkXySpPjuF78R2OHs6GEJ2BML6MJaf6WmzSHyIs8nEkuff+9H5UDQgGuq7iYWRg
O7RY9UzBINYwXIo5fcOeaTqfWRaxICwDUlyxjKllxu0dMGW1F5lFS8i5aXP2XZ7TGtcGvtmRFdXT
twg0dluDE2KV2ZLf/aY0VQjdU7SnsDC8Xp+VpDyE5fhPDh3NJtaBEPojosWQqVacMFYYe+Oe6gV5
k/ndv3HbMIXA/lJqhbc1rZnORE10EZ4idoo/9ho4RlwmJThF8fadcU66Y7hiTCOlE6nicl6KsvPE
b/N186+bvjj9/BcLt2DQHhPSpEkNQ7LwYL6jY/64Tu6+ViJOoKdTHxDmgWIFj80OZqiLaNWfvh4K
Z3Zajp43s24y1BAM3Pihgd1Ebi7PEnpdqQnrssug82br4reXra9fLtU5vf5ypvFskGFQIl1RBFJV
V5qDv2dj1Ue2AudpF2/kuwqYnQZmazBbwX5SypetBjYPrCPAhcjpOkGgRnMZZadetHJEoicVELqT
434MnGJVG7aq4VumqDWpiRi+9JxHR4GWJbM4dtTqYDlvxQcuZ/BQbnyi4KfpVrKFtZNF7gf1d7hG
l1115pN9XbRYi+LLlTkHPgu95oMScFvNr8IMANEUOY7JV2mEd6uod6TxjJLGiCKNBj5n8ekXMmTW
EfilZGXcA30tp5tn7YYQEbuVziwjKp6DVCEbz3TckpQ97OwiaY+ic6lL6in+BpwGDnfkPRw8wVpf
the81u91JE8RUH636fkdMzTm9zUfU8wr65VRL+Gov4YgTDIh7AdrAzCfNyYHt7+MkhuOxyejtU48
iuhY3xjU7NeO2x1QcKbLwHiORUCNj8bDWweg2hmWGHjysg3ZGCpWa/axwn5WUhLhMH6zMscXMXO6
D17kqQFxBRZYojPMFblDBFz+tcOwqyh287l2cF1oiLzetxfrhlq6QOmWqRhsVOR3o6Nxla4xe+y8
8OiaM6AAQe4Hnsm6n2W0ihRbphNKg/nL4DsanAOXQUWNQiGNPmvjiquB5CraPUiDYpIu2Nvja+qK
+FVVuONzog85cmjDU8J65h58ioQFxOmM0PO5Dlvr0UgcXKPRXKJi6LMmqtJONXPf3e/pAuRIunBj
esjt8v1ewI7XiaGSpXQfggNeasO/nKEjkLgB3gDwx1CYSE2ek/3wT1RYTNADjjIOPe4MYeQn57xE
7qTtUVvlPNegHdaC+/I+gxNfoTrGkhlmdeIIZUm6qNYqzWSkHLK+kKDQKRZMIGVM2JRkSrgUDyBY
wqVWVyl9EfX0igDZ7Ogp9gx/BZvAdCO0y4yjkHfo5OB0zRDOIamrDmTR1Cro0DEqL2WaBLgC1x2h
uolR62nn15e5AP3HHhuTUevqf9/eqmWr7GDy2+bJ1PpTRQ+Ie7sk1Wz7HZFyZE4uJIu2nj1yKpHf
WUA7JnFCSo4JvHnD0vZd6+TyqUUvBBEPvfcdnFTPEC5+1XnxaA5NaxJD4WJ2nuqm3Uryk94ifIXb
5kclaOsCyYhD6PXOHQUt2oU6IkVdqoHvwYTyhOQyJ3RCu57CcUL//VNqP6OQ8QHsTwwMltaME3pB
sNMmCcHtkVIESvvQfg0PI31h0Vlicw1N/wMY4vCaN6ifpipNOhgOOHxzWx8kDC1YexqK6kR4yNue
DJLHzU2erkI+nky/yxSG3BZ1EpIqgp+nQz+bVFXCm4NaE43MDIgQSsjA6+cGQiIuFZl8Og2RyVLV
YtvpV/rLHRGOvKnlrr7CWcQYpCNnRBc6KF4YzU1ZdWibVyQqpyRZIkknKI4fIZyK3G/pwoBW4k43
qzL3n8C0xjAbZnL/Uz6Xau+L1O+EjyXJwEcucuYZKiUxhLTgN7tfAZ+PoO/HEf0pciEdUZbQHhus
szyDUjZ7plNN9Wv2qrjSGew0beptnK2MeBodc9qN3G+53n7qGamDFsxy3XtJl4HyGXcwJ8matBXI
IaYS9WNTQyjdFeuMMC6zUTqKPp3drYG5mjwVDe76M1lyc2C2sJUpuOIsDANLIDsNgRl1VOQgOJjG
iAmOYTDJu4GWUdDmQbPgyObHGq9QQBLdZnD+STdTF8oLDdaWrQJTDNhftLwU3GXzfXnTQkVTzFA9
pAg00T7b4p7nDhmHDAcJMTI+GUSzwAgFVHK2RiP5bZadR3iK5QmMzpgOnc367u4S9SEptxSoOMTK
mEwfIr/NjvFxC3YX4F0Ab/Cd/9ND8kM5WWuQ3oSj7EoExjUSPua40dugWWflEa18lAVkQ098SPGQ
TlK+BdGjWGzFBfyt1gmh2o2HN8sDgjA4eRSnNvTSQ7Lg6dxpZFvpgeeFTUikJBA5LxXSkBsRDouT
L+pIYfr5BfODP4FW1J9wfMeuhORAnKy4vBZYMDteCPaE7ZhpyNaXhVZYHOEy+DjNpoARoNhFvhlY
JEcxAwajGbkMVRV05DlAFk8OTAmBPVkrVmpYRMyczB3GrXwuXeE29DTAkPJoAy+i4H8iJd4YS9JZ
AUSDMLxNLnF8iJwcapGVP0KbPSCgUoAFa9LsdI/BGuOxxTFMhBz9GzLDjqyC/s4YXqHxAQgDUtSL
Q4Ql8QWxyyrbUWFJD1zN8YWr/tqBDSepXwvb9MD7ZrXC8bH72efn9Vd449+0g3rO8jdetihNxN+S
A4Y6CEJD5tbZ0YcC9AQsmbpQdt9l8Kva8JPo/fNc6jjIqcV/2XccmE9izYLDx+qxBlBGoCXj3wkG
PxbPGdGuSqkFViPSK9VhX2KKF7+0nzcwUe05ugkvC3pXV/70IMJv+kYbcFBGtv7SMmxuyojkMHNb
xVZJ82hYf3qCUVc4pGMXzT8a3SoyUSqhNNevbG5wL//icTBpRntqsp+fQprpzG6iCsWfRClwQB6s
rOSBS1Vab0dkqTjIu9DKwN013HzgcvicDzemtdqjM/NTdkHp8f8JME/ycjRVrxRkpoxkmSeL0EVc
McvXreHS7eeagDpS0CTSQSG+H3TXLNeKXhlbSDUJVq1fbLtru2fKG8So1euIrHAlnlMUYNCX92hV
JiVqbHr0bL1fuCt8+wd1TjvFgXugGouhWxcYV44uB17ShJ/XW1XtvH2oqFPmV18V1Ee7+m7sO6o+
NYIYuod8X3TI7yCR9t/VaFP+CavAFe16A9SOEVCe8kcW8Bz6l8Q9VKynNJyTJdxCL3DHG2UjIoNm
y/QMX9ePCQHbGilG8aONIamBHf0SN80/fEj02hs8isGFDluy4NxfFKsxgmnM5eveT5bPKd6xubbM
3GQ1Im6kvzRjMHN2UC/RgoLCYrTB4PT9ob4YMn3pLK1SnNkgcsXtl0lZX6d4bsvMVq4AI9CLda4w
K3n2NQfoKl9SAw0d2ondJRXd8DTOZkHqSTt59T2XaJJ/RpWD9FW7agcotKPCxdL2ai9clV9t+zxE
m/Ze3lOgthlITBpLtFbDFTPG5yyLn4qSL/udDR0e3TU3R3dP24SKzmk5QJUL8/ZxaiejQYO+Kr76
EvLlJwPc7fcPxLep4gguAYBf/3zxNgBc333bA/t26EPjKoEkol1WnDRx+PbRTrfVpcasB4r2iOIz
G/E3LcaaGIDJa84b5ztdNJQcAzCmRZ+P8qrYyCCsw0t8YYTivGIGzANhBdJt+sL6PjmBxmEoCX9K
HRo8z+vgJyCHmWelj6+B+uzHT3bkXJt2OiZyOIuooy38NQuBqsMw5oGePHJ/FFHCOt4ljLanMwxP
4oE2DcUI3Z/vYlDVQB/HjqQ5cW0JL5Ryk2Qdee2quA6XN79jf6bwnoGjR/SIRmn+ZGT9IGzVUIlQ
ZZYBQUk2Iwl5cfbUe8efQLe1zmYYVlY6bygf3vy1XfVEghykAQuNqpKVdjNK8BumgJoI12FsrGFg
oIXjhXBVcikKFzUZ/E47UO0I/nozlRbZpjoQa54oh3/gIHhV6D2F7ZhqqDCnZ/javH/T34qwAJg3
5NPApbhNV6tdC4wqlxb1nhmKO4waYE6YVQ8B2YP3spIe1SynFHdulprhlmC9EVeNzebIwMCxh5SI
yACPBG3hCZHY1/4Lv5Z6ye/UwxHF969tWM1h4raK8/5QicNUMIjYn1jZu4vwS6MiwMLj0TdQmdyL
tXeEGK9YVJtqxnQUc7zkuaV6/3SlBdq05e8wvOa1YX4kBQgGhEGgrKz+lsJsWVLMA6UFfe88gI1Y
jiOe9dJPpkjx1xhdv9t4Gu+7P5wW8JBvPBOik6AaEp3XFjWi/USnO4Fss87nwr7C8O2O7i8adDse
B27OOzUDAKpjy4goEy4kpsDCBEGYCggLuAZz0xq7wL3GxcRVljMlONjmK9nu/qJlxTlQ3fJ1vY7R
lMY2NCum7a5FB2WDU8Hlo5SVmG0C7oYRs4AmJ7DPSeapIFvogNRfnjOTxHpaIYimvDEhNlNWFxhf
g7QI+0ltfaaNm55+mfiJ11RYNgz42ChcK4ad58sQVim1ZkQbumVseurW7geTU+mjy7GjK4pZtLjd
NjjriTcciIk3FKD38pEu1bJew7c6fE4DgKSGV0MX9RwR92eoXCySS+kv+R35vBcLPRqIo/c/HYcC
MvM96KiqB36P2dtP9jwziNuQ/EypGGTH7sjAXC+/o3Uy1c3oXNljbYqYjBRTdpfa9uUS4sfoPxF/
tTTf0l1/+KChRUhb3ytYumPiV9r75lPwNGIq2Al8DTiAbOxA3qVgqmb/OyH+xB1MEz1WUTNgsGBo
HCuABdEWVihBFKZjOygMaTdzFHXHiFARSXHjNVsjNIEaKAitfokPmAeKcejv3dhRiNqIVe/yRXCu
9zJVEdDabyxFHAmo9AdqvXii23VRrcGTVF4yEZ4KOs2PJ6Dyl6YMGIlv6iryS09hU7iLd/LCAkEG
ZZfCIgnkTKHX9XygMFMFvFIodTbPq8bG61QLBjA3C9pd/Qti8sT4a7Y1YyfJTuUxnAV6nE2MW6Z6
cAOwsAnv6dOwm0WjTJR5NdOP3bJh3NBvHjF8wSatLPfAf9EUoghD+FWZO7SY98ItL739E24yL/X7
TW+qnEgH8LBmfjbsYbC8WSA6JLGeIa9camZtdvP0Qayrb5X9fySd15LiyBZFv4gIhHB6zZR3CEkg
4IUACoQTwgrz9bOyJ2bi3p7u6ipAac7ZZ5u7xQLLB6sjcwh5KJ0zgZ2OyhtgzjAM36ijXiYtWXF1
Pz5UKZjFmDDabLEr7ANhWIZse3DKsclPTxMSCelJ78UdJxwoqqVHu5LU3sOm2SbW4pfe9KBFGYpo
bnIKTsEnA8rjN6jW17QCwAA1YmlMMF9bQogwaYbOdgqqRb3Yj/ajYXIvqKUPb3mgfmToQWS1EdRA
5ppN/3fYNqwZ5gg4mYvrCFAQPBOk4bB4Fn3aVu8XPBxsL/Hq1zrC7k7Pm9beeaQN9FeebExaVY0H
AmQsokOg/QFltNW3OivrS/O9vU1ek4+3xF5hVH9kjTW3IuQYWAIizyGmljgjPXz+DXfPP/Cz+1z5
vS5pXrY/BnhFa61fyV7F4sE2CiKaUt1u+8iXEO/0d6BoQ/8UHID6jyB0yuAgHMDpVvi0D6UNwXDk
7eE1OI+Ijh9VO1toqHxkDT7uv2tepnV8cu8ZpTyQNNJyo1JBVKhL8GDoWM36PKrH7/iZP/mRlIU4
X1BokVoLnvtF7vPvQexnzwxwgAoe4OGmkTlFz1ZivgBG9Q++BVxB1fKTQNYEGBCQ2bc1WG2A0KSh
HL3fZrk4ex35gNDi8+jgQ8GDYh7IiMQkhKgCkC992oUDI3W3Vu68yI5x+cqapL0aohXh2iKLwTyH
j5tcAnZzxOjIfp7eHavbw2LoGWk5xng6IJxOnPO2j2oWwid74Rb0ctjO0c/ezxFLzdpQh+3lFG/7
XKNitkAbK/eaVBSYbTjxKh/v8AqfYSt7on5lqmqesxdzojmZS0N5m1bpETtcMpdwowBeYA/duiA8
YulXq+6YwTXk2o+ph8a6rZ4HnzVpmOcR3+KTn/9QAtug7B+J8hwwhvlA8CaSix0X9Kd1eu4iONIC
OkygSSMEvnld1TSiS8h5phdPt7WqZ7gJX60PR/UE9NG7pfy4jnUKesFtqxNIhnALSVlvRuwe7IQ/
hnK0KD/zNcX0hPkuEOJwt9cFvmkjhUkebF7KnfMmGRxEz+6FQ86g4shvuBeXJ2L1t/fsve0VN9/Y
W6QrTtFHPUR/N7A/boXyMqr9L+7Ishca9AHuPzNjk+yo4FMcxkSbqQc0rifgoBrS0MUj6gU/r/FO
KWPm05msxWr8Uf0rS6v0j6OKwQTqKb/x9rjwZjBDtvX2EV3tp4cD+iUHAAtek4sSsvSCQ3BufC18
O4y9hnSkhq3ffMYDtPvXjLddN+abltEtLeYwKhztaFckcpHJRe/o1fE+6eIHuGetQB+3CDn2DRjs
QxLjJBqXCIShP38w+U/PHG4FxA9Gy6cvc08b82a15652D2VbWA1ntxROD8W4LAMCwVblA7l9RXIG
4u3sZXUlZIG4ZeXwjACD+8kp+hUP5xUTENmxHg5VowRlcEhzK8DLaKv+IXhgzfVkCNR8sL4cMY+Y
Wf2dqBs9+xJsRbXJYEsS5MphprvLj3nyVXqq1wStVHNhKZMz8ogYcuUnF+2Qkv/sM3wjgEOAwAEe
0KMyBwToeBb7jCkBiXAcgh9am+Q4H+4QB1lfxGfLRMV9lWE9a+PhFBj4U7TIB2pPNHep/F2a4lPo
BZOPS3bNuhYGJp4xwk5RpbSdE+aUkbbGhJpJqcqHa4KzWSo8GAmhHgx+Jqh5HR0iPa43x+K87s5P
keJXc7bdiWGrY4YLRNXM9rzH2mnh2w2b2u5DEycwDiJ4E/wYWgGtmvuEMM590ngGdElS04pqoiEe
mTTuABuJw/hi1ilhwseMgdwn0Fx8H2Q5aSeGdbTrMcosoNC/x7jHiObpMvM7svqn7WhQ1CfnAaD0
xgzZ/dJJftzOyTmdY8Jbukj8cXVJAQyHHDlAUBnrgTTe9G21sh8jxsvoZPWgooraP/jAIUfbsJ/5
a6XPHlNAQ541AQdhm/J49+UM6OM4KJnwMP0zZHeCgXN/VH68LlDXHes0cW1BI70erOHHZXmDEIFu
kasJfxlkgpuKuVvPQijq9dxK98u4l529q/f0XvHnjiu42aaky2CS8gErP84ypffAAtVlSnO1SVtW
gmG4KaIi6Jj5zZvx/BAgWKWci/2LS+c4+8EP2+w3J8Mq++Z9jsEMH2DFnfEBzhxzjPY4PqAEcoVE
XAyvoYQDHlzmd17INTwu/T6+z9Eez2UHInF/Ue+0De4uq9K9+cMphzhhxQghz3Z7+42fCXRQkoid
YaRvwPox367ixkZB2PEhbiNYhYpO9TK9YIePhDa/YokEgkCbI46jDte/D/8SJIOCyan827YVwwTy
UOhJ3E/cT/5Sxiwc6CWXLJge7FGYqWQ0V05p6ebFu3gdCxrDM+tuz9kvGKS1A4zwCxsCCs88R/bk
kfodNI2httnaQILvTNpWV13dB/YYt5T+JAObyU7cjLA89Bq3xY1djzHjJrlgzGl8SU6rUz8wiHl4
OXWK8bYJmgsEhJ+UQx25eya1BIy1cRQuG++Z6GZJBQdRR5cKxLyYWyTtkubWbG3bSQfTKIIziX2P
a4f5jHkIAe1pnFrRy/5x1gr0Aza37/gxh8BjAap5nTeVG8prij9W3HJ+H2Lqvgzbp7VRed1DUtUw
bHX38HbBVxTzw0VqAgtU1S6t9aAYrBmplePDgvuAIh4KyYbwY+ZQJomBk8d2qQKhR1yZ1zX7PX1m
0A0qDr+Tb8DS5txSUD2zBupBciRr4AeatY0G5gAc/dda41P/MYe0KJyOnakmtrq/ZXPZ8Eciiju+
yT/T8HrC5gZhTIZEbC1RuTNwQTICz411f5L7jLPyU2jUmiAFL27oL2uKO/iwoCJ6LM7Zcj6I9Xgw
GZIcESKaSjUfmvliaJbRpsGiT5DcXfNNXS2onCu8BxjrVk1yiqgW/R1lUv5Rb+z49+Ud7Yys6tvn
+Q9h2M/uQBQ4Obiu2/Atif8qPU487MlACfgMp4xWgOLBnPmQal35c8NY6oN6Ejt15ni7dJKDBTY3
attkf/PG7oztqRrZtcO5Vpz6ZpvaV17XrZT7hHGh3YrL8ZuR7fjk9xME67QGo5sD9QW920AqvdfD
e06fVodq/40S7pJSv9P1Tzqu4d+nKFaptWg3uRPzQ6QO7h/mywlh6ZyczLYEKeMEWaoYVmac6JUN
sc+HTpcbTecxykR3DNlP1F9kyt9TcaN7+8AkR3cGTn+jDBN0vJ3fNgh22rLOZn9rHCBR3Jjc+e9Z
Pev+/VQHzZ90f5I/6q4IAaLF8KgaYQlhtB/2zRanz8laTsuPYPPA0eNWI6BApZgqVx4Gc/7bYV7e
wNxYmm3P4HT7UTPVcjPM9nH5B1L6SIBh3iHFoQ+Dh+OOrbCGSvbEQTjXJkxByoPg9jtCIkdkQ7s6
oVsQzehq0+cXDF2TctxzjzMjuGQlLme9uLTWbYlxBeUMYBnEoCGvFDKAzaAvvq3ak24T3keX0TFr
ChIr4LbcMzgzrEDv6eKnb9YdwUTwEfZHp7CTf0BA0DHzCEH5SzGIURdQzENvenXjIT/9bA6CLotC
ESWJVamo+yv/adi/dVNAKUk+bYmKkeYHZPIelXaJbQLzeaG8s/fMJPT4MKGuRzXqHqJluAeypFVb
ht3ESOtJrYjrqlCkcJyreybuyqbL5XvgESMLdLq4dlxWDakSRlxtD1E7uVo6diA3ytc/IBx7pZIL
CR5jUw1tsBQmH1nlPbyPVZNSBw2PDYsCAX8bKofoqXadbBNtz+jBuaZviHBPH6c+PNY77uRNgLi9
fKLcBBXhX+3gEZVF+3eHJw6/wdccjDP6DPk2lynjbJIWvvjFP6/m8W63bvaLLBoCSavwe7GvWNGh
zb/g/7foPM3Dtp4sTT7oc7Mdzv9x1GCsMZHm4mAp32RUEpN7sVXQbjU5ZseMZsA0LHiL0Cfcm3O1
CUUorRHKWJzClg5lxvgyurD9uwT5YsXfnyIhsTDjij7jTjL0fi6DV0a1OJhzcxu6PKW6iaAaPlqL
jYIRi8VVRcp20mCxoOX7TTWmhzo5WqpHndHDfM9aH+Jd5H4vhwdsZcgSkgiBmFcd10TDmCSrBmj2
opMzoC4F2eRd3DPaad2l1AkwMvwbxCQtcOTQsLStZWW92e4HiX1UyRgwpfKSCQmQf7cQJ5MLalr8
pz6SmQFLRPH66EiJxT1j0sV6Ucdvx9PTe9FP9rMl6z+iiSFVlk6VvRjDDXqNAfshm8FyxfWwpoQZ
olPFSYOWhgn/cErKzlu9zq/DvO707xse1wyl8WIU5wQiGvw4bj5k8qRqmPCxpvvVIP2tn+6AEQrc
S6vo/pURAzqLcBfuHrRFrFNSGLgjX/Y1YOIFDsEiiy9Bd7R03/PlYDqg4jzykxm7jbm6xJsE8we1
5cOhihUH941YnukYD4cXT04FHQCN/jNhOgWydz2Sy3ea1lM8M/yzyQs/YjvXo0iGLGgyJ48a+fNJ
VWQGz7dRP+CSoDZgaivhQFO+0+uySrgTGSS48D+NlSJarTn07BdmEO0dLg94AxILlBBMPHtPqTN4
VHipmM81vAY+T2jCUm2Wj//xeY+oJcFirMfR7Myp7FQTQrdOscMZh2ndnreFHoFrrJKbBrriEvJZ
h1dDpJvYK/LmwF5TSKHM3JuYsFF2qOXUmfTCA7+CmqFQIXWubPB4dcG+f3I4enN6oW4R6ue350xr
+PTV7c+oXj1vTPYQQHGVHXDy748eXjOtkrvQJJpmBg7M1tF51jm4Kt+YgDAe88DX5HVV4s3Il9CW
0rmflPshv+QrXgChx0CfNiwJtfVOfi37zFxtJMwwX0G3+JG04dD+RxAXe7ABYH18rQeFvHxPGX5z
SL+nIBR8GD82B5WcB1N+Qt13Bdhd9Nxnhv8jOKPQaLxw88KARV0J6ucxX+KGhtwmyy3NmnpXiqKi
WJKYInnqrXOz81hpLzL4DMxu+fiDXqHRY1ZOxVedJGxn3saP/8cKSGsFAE7g53hSyCFsPsYd1pVX
tF+yo4+Ircx3SmuUsm3Q0FGJ8COHoSOQOxBLOpgy8decc8ABA1bQD0ELQI8WoFycarBC8T7EZsQB
vB+FwpBbeNU5onFygOHkeqnzsJOhaHZOKBItvbihYzhvRn9wXXQ+/n7WFRtIFi0XHmSLCPvHM6yh
h4vF6WlXLQ9u23mD7SqUvDNSXN3sFTwoypDX6ODD8buaXm6kLdlNFCV5b+c3x0O17iS8JKux0Gp8
VrAFUMyIEB3xthFbLS2cu1XAb4IyLZJXlzehrY/MgiAA0Yp1GFRzVIn77x/1maofa1ONFZZua+nZ
zD+Ckcft76VbCmOGlbJ0wrulfLOt/b8JJsfe3QzD6zA2VlukASD7NP9sYcUpFNFpFUUUiuwbr8WH
//E5I+54iECcd/lRJuN/HibHzBkZcw9VmadeEC/yxi6BC8p2q9SLzD8FQOTbUlRAAC8WR3++PdJi
ICiXzVohFFpnDboXpUsvgfBdiLAhqZl3DYr+4hfUKLHPQSN2iIe/4h75HRG/KPgedjNBaQHkfY8w
3kNshp4cPJ2pgU/JjFxpdctX5LERZ1HDB8zcCZORBwXC19ciZlKwDOQKJovCzGO0U8eUvJLConEY
WKWVtwody8ztyWGBb4o+0uIZ7SG9K4Otqyg2zsajAIOJaaaYqDk/3/rVzqQhcSE+NTJWh4HDbQfL
CTRGA04lKH3+6co1Ww36PTsk1ymE2CC0s9futtex7DcouKRTS/teH2NOseVxfl7xwAWeERTYC5vO
bs3HigGqSL+jhJ6ElIsM48vt9lJsB9bmZb9mYdtA7AMhzvh7XcJ7cD2MethfY2j8tqDqkLOKbYnA
j1GXcKqoJsxjyxniWgb3SiELyzkOMDdWinmgq7yYjeInU6c48B3g6igQFn8g0EDFNacXWeKZOCjg
jFCn/swFvp0d0xB9H/MQ29bZDeQq9R/z9svtt+3DcqvqSZlyKouUbYj+UvKWDj5cDLiGZTe+Y0Gh
/uMy4gHASIH5tD/kep9sSIKaO+4y3w/tA5pajm+4T20VJg/nu5ZbqjaQ1he9Tt9XeUk5OGTw2Pvt
38xoC31pHw7jNZMM+BlsD1gfA6s5RxVM+sar5JYtBcIJ9T3YntDYO/ufuUWdH8r50f1ZpyjNH05e
ig+BbHvGvc7xVqQHrOiw6sS+0xstbFjLs9EIlnSHS3u9uOS3FM8v+mdl1MlvE1yvNu6PxgW90pET
6I3hNdX9aIF4PNLNhqNf9Cj6epRuo5EewH4UecMdWDLcL8dE/cDrNmTlAuzDk9FdDvF8vbjni4vi
iOv2AjFu2MOmaaG9fI7wcK0RSg2VR45KkFZxi3lFQ9k7pESYeDDyGCP2zNYahvMnN4qRZtKGoRlr
8FCXa5ooEt1u1ghsTRhIVeQC0zSehPUFjCO00ZCLEbQerg5N2FBi7cufDoWTJXviIzsHvYYkHnxp
X6rMYjSpXqFmgvs+8ISLOpSS4Lxi8VFnalyLAPV6JWa3FX5Z2gjwWS19Q7mV/nt7VfpbAkYYGD/g
LDQaXRL+nF6JC63bsmZHTxk43oldMQfiitGTBacB61YAEjo9HDHsJzEvq2gPpy++XZx/r6fmJywu
TxbvtbIbD9o/3mcFw5kL7wesm8+T9tyrxYIwwI9JV3d42gssxDQsm02US9gZk7L4IBB9scZ6y8rV
jClXzCsqva2ybabiIOeOtpuP5bh3Pmar5Xd9Xs/AfVn62hnALsUz+zBAAH6nXQwHTmyhbFUduMlA
AAF7g9RBPGWT+r++WE1Y4qjLgJhVQAHIojVBkmjEQwj4fVFiQT69nzNcmQZvwgSnMOMUpcoPh0qY
ZxZwYz5yvjRw1Bi+nHj5KVANFgNk60OuyS4iAvKx7nZ9tkHZYBQhwzF8X8c0iJ+FXovJcFJ5b818
808cd9DGORaAaVGEF5gYAv+hpOtt9ChBh4qomTPOdwiLlnx3jELDzd0wjXsIIQtuEKxyWTmqKGvj
eCaehJ6psG/aYbpEyiMjKj3g9F3F9KvvPeYodfwXrI6ntbRpFhZG3EluWP3Sw2DCZ5+S/qw9GqRP
jPoKPeXrZe2dko8a08nn+losw2sxiHER6puwJFQRNuD2A9yn4/Eg8DU3QKZyoRr+FyZRqAHd5xrZ
zbE4EpnaRN8/A8vUf9RrhiWUyu/41JYKTU2eo+uoHN/56+PXRBOct7WDoY7XKyDCL/oJqHwfvUqb
HQ4zByooxkDx1XtXJhSeK+ytHNNbfNxgjw8YOudI27srqpj+qjvhgkD/0j2ZQ8XOQ8zmfFWb+qZW
IdVOAi8zCtCRsx9sWgrKswezHhhuoj2w6NT4cGj+IfnNn/g1YjqJf1/aSY5FFw8pmhyYetge7bBf
IRG1yZCyRR+XZvfOAJXGk/iw7uy5MybQuIDJoOWAFufMEznM+eC5y9VwpLXmaADMc2FqpTSmXRRV
LStB8kDpS/bppiqd7+z0cBmUm1oB587SZEYIKeSGe2w4l+lg0c5Kot2he9LsZfAsj3FnQ4A8lik3
0sTKEL4YnFcyce3bbF+8kxdzWFBg6261Z/1Rb9GaDqm3t+SL+6B/jmEB+/csfczqHmBCg3M56JJf
/mnTU/JCl1HRo9dJkx5Q2z/MAQUftDI008TKZjrVC/OD0WC7R3kDRP/AXfM57Wz2q9vXPg6Vv07P
IVvaHhh47rDUWbMkmiJf742R0eKBiQJls8do7ytPTIeN8dL+14QBlXtaTJIMliiG5BpCv3QpOjn0
yceG3tZ42gdjr1il8NFrKKtHUyds9aXY9DXVk9KCjY8auC6NtYF1RACHU/+ErL1lAqkUl+jr3flu
D0OrVQkM7CEPEDjAg8YZzmroYzrW9+v8WvgnHkDpqAy+PkqXwfp4M+8ZbQDDCup0Q6rp2ZU4agFk
PuyMFfZcul2/O4bbpdz3Wi4mBc1GryNt1APYY9lTLozqmDmrx3xx6Xy8C3Pkn11NPxuc//bmhzYk
Rf5Ef9mZfRft1c9TGbbMR5rsivd/aoC0PsdKHTHhArruA2QN3akOhnJx8GkgjwDHehB7CG/fVYn5
1w3nOsblk/2MKcr7YzZ/d1I6t1w0u2pFTOncCDtxNzpNO/4vHE4bRnLwkhUPtRdDAobMZHM4FM8A
N638V5PFHHzo7q9C29t33e2+on3PuXSRrvDvEtUFojvOC/CF/ZpndF5D2SXjGLUg5wo+3sO3KHUk
ojabYBgO4uHfr5/jiaIp/6F/x2ENKNKY0MT3u/4+BsEADNWuBWTs9sfpzpuCsshI727ZEvoYjGgw
hgj197CBh3HfmVRQb2iMDBveL43rgUEG59tBdGiJwx5Tc/B3hG2xjm8ZWiE2zZqv1ODOUU81NoNz
DgROc+ya3KNuvRzGUjqvnvLpavLgNerz8NT1WcEThmm4nd3jL8XtH0TWXWfHbBkXClJyLXLb4wUs
w65c+osvExVz9EPVh9EW3Q5dsLmGea9eAEMOVaUtTqCUwCdHJl7fiJYSnc5H4N52zxRhmTWALGZL
yitWVazrf/xll1IZljBzfnIQSo+xqUJ+2zex/tLXzymvaOOHJ5dT+O71HniQX/EhNVBzeC9rQHFA
AbG3qlf4td4rprkyr7dU4a31dZTXyAed/dK60ysWW+ZaaADoYCgln+r+1ng5oDn8QOiuznuhlIXq
H0ru8PdQclb9G7XBFn5pKOaf3bxj6/68aE0Y3NxmZxGvanvy4QzFtJAQiJcWtgerLp6LUCiX0tm0
phv2MkoIZJDbo6k0v3TncR9xkmSfN9w4CNbp8PavJIWtwjzNGzV/o8qnfD5j3t7lqXLkAt31qXFG
t3RkCIagCj2mWAcu+TcX/m5zRky1HFFuejmKyyHdCwXKINCLdV9G173V5aH29tbi8nbK4ILZCqBI
i3uRrg58ANAMnMBt41g0x/r/f0BIdZjpg26d80mmNE2g88ydocDJK4xWv6b4ra9UuhRYr2kf3zKm
uHtQcXgVqp9p49kcggg5LInAVsPeRceZ3sHfrb8yG0M8weJpp9K9plcz6DEGfpolWC+LmPqO9xn1
Vz+zLT8c42mvdCjd8r3NXkXq1wXnqKguceZSY0Iit0R3SsWdwy54OTn2sSzQq4kWpLIqdw0VQXqM
5OmhBtZB9iI9wmGeijoFvuDzxXcfSTbtWMATevEc8MxO70FCeGx1CO5MnTA9VGosez08gJvQKIwW
KuNvsWhyFG3r7uryx1QHe01djFoFZrzkLACjZlBPwLcv3rkVvOrw2wXqdThEWpgzsYMYMwJuqbV4
VSOGlmSS/aZ7LVQTvq0i+nCHZpum4RurhsrpeI1Sd6GOpsWGCgEjX6TpBqVxA1bENBhRbcmXg6pa
nQt8FIYtBBZCywAbg+CDve4FIrp84h//sW4fiOcua+jY914psIIhWH00DviOUJTT5v1UzmrHopym
Ble6WR8832l8p8ypAcGHWBeo1gn7UFkfPBrdROCqHgQ4iAJosTaNf3Bq05d9DpJti69WuIl4JwWU
v9BSxHEwXHZISs9Z+fxP6iyB1sIYSQba5Xn8BSWYM1IbgNOuUucFMEZvIh9Rvv54mmpV4TYwPZnQ
uflMTHNE7dhizFGa8/pUKMaND5LmlkdcOR6jj4dYGwBWn0zLywE21W4fv5+jGBnrkQY9CUL4xVZG
xA8Tq6a2vH6S88dGoLxtsneVjAZr/NfV5LpXe+03QwYgTlyaAy1Qvep7kl8uHGAwwDXXFkAd1AWW
jxJAdNadJulhEY77WudOIslVdvoRPG2X1Aq67I+H28xJt4btEK/a6py2jNAnE5T6mIIIu2fDr+u8
TVnVG7+VwfaSixnlnNnJGh9zGfuDtzXAMNbIymXvii1rOJA8hc7fUHMWd2/EaaZOFIXW4Nl9Abuk
k8OxgQFSdFSGTtB0wBaZ9N81jhsBPwZ5igKN0NUdwrupEk2oCWfRwr7ONeb6Kypj8KYIXXGT4RwG
7f1nci915cKYtXcsihOTPfwL7sTd9z/eGczXPC24YDl1G7V+NShdKthc3Q8Qf8AUc8Bq9aD+HcUU
eK95CarWtsgKtm0WywP7+0Y48CCONgoHydCeLnMw0+zZJZwtHkLhY9th7nms/Cu93fRK06MOUCyV
/6VZTCorL7sibV9ZGIP4XGxem4RrOvGagvadfoVzk06fecW9FE4Y+0NXxpzzA+lwpXA6cGhvj3aq
p5w8TJuLj/C8yhoBNDg3sLfLio0tycfGQYw60j8XQ13c3grEgPehUAbOXK8Mky2/v+dFUQhxXeFe
O0k5Zx8sa8vbqq9g2xBygolB6/4P3FwPXN5Yirs/hVfKJkOCZjugmMwjOBIUPehNRSc789f8Nz54
4W9niYIyJmyPniIBbmFXkHPhgYyS2Yyrmj8XYKC5OvZAxVJHG5dhWHnFSW4VMY4N6VjzMOEz9Txg
VFLIwas9Jj1MXHg36qpHBQ/uEXiOsIT0YWze8LM5Zax6S9KYxrr0sRYNtMLjCE4978gUgO+2OXgF
wWgrFMPSahbGFMsYqKXytT7LnXQnlmWM41LG6LhE6fHq039YkPDSrhBWnZN5+jDBWFePhDknQXZm
6t0zSBLiwI0jc4B9wTnOOhi4a6gwVrrtxduc9cVR990hvR/lrTjl/uDz55rhr6HW5fBb59x9QLjF
eQUYuN0eeHtASB2vnRXWObYSXsJaN3nreCfsbY+xQQE9Wbf8+SuMQzz3xUa0Z8XLfoTJWX0RN83e
zPMbmSQccf2cJuYxB3nklGJN5KP0bHppElr+ThldxgZnRBzPWVZqW3BmRbnwOl7xMEGrHephGBDQ
FlKPql5dAZe1WlOM6Xrh+r310s3Hp/N14hV2w5ZwEk5BVZONSO0Bv+aYUrMl5xY6mrOhCK1kdw7L
oHjb9MTz+LOiYXQn5XwoQg+k+IhQZArNJLxVku/oa5ZlOVt1VquZqzZOLJ7Bv3DAncJkLZHWUbq1
YN1eVjGYrjRd3ZtmsjLjsBXpX871HlkXz91QzDum7+5MlEMn8deb96KwxqfBOLHpEKCZk8p01V82
iQ2+hdbPil3X/IzG8Zs9qU38L5kN9wnmRMEF8612gVfSb4s9kyQyAm466/bgtTevswxTlip2p7FH
beixWliq8fknAFVYRc5nXIi54UuRUm8ryhDVD5lKbEzqWp/pH//JB2apHRO/RhYL8olXqWX5F9+f
h9AA+jrzo0GanACrkg278irChAGEiq2pxzlEALbcQFrzY/CUWSfYlZlkgR/yud93OVrK3IHYrJxP
aAbhIPBMrgHLGfiNwqTwgCqLjwzDmMWubUPeS86knZkRhSLTN2rXoy22lyBhxg5Cc7f0BTVlxPnU
+dsIGPbMX+e8a8LRObJHrFnWt+4IJ+ekbRJFw33d4Cml3L3CWr29ecgOxXx1xKBBgIz7LEvLcVit
nt2xPOG8ZxSlHnt7zirxtNz20gMfkXymPFsoEo7ux5Zrksgynd5nQxmMLTyAmUuI+YToYU6IHUOP
jERKMcGhGzUFcYuatEQi8rwrR2CRrOrc4QZYmnmzF5yPeHSkvCjvuU6TPSdUWrBE+VgpD8ax31tZ
4TK0xHI2RJ6bIIZhWiDNk5gGhM648geylpVZliFqIjv7rmQn5Hq5iLHJUop0m2ZmBBxXmbtxQEKU
GZhZbcadg4ifnEO6Vc7wl3qyOzrhxB0Pa1Qqu/F0dskP9H7m3qvtzL1TJQcLvC/EY/WIv4JVr37G
H9HQ0QM6ZryXt5hiumJjHcSCDroRi3dKvJe9hrnnvrakHEVfGVUgpiDOwSc5Oq9AZm3Rd/3nhLj0
XT8lTei+bba8PP9g3lElSd7tSr3X93gMXSslOg9f//QyIRMTtB3zqrYyEYsn0jVva9eNfSTMK/Xx
KAtlE2vgUl7j1ceRu11QDTCv0kmzbkvu/qjH1yxjSvaT7es8qwnLlszy+D72XRTWQv9DxAGN2pQ8
eRXihDRTzW/5rGSWfddnZ0nrbP0ZRyF3yxjVyHjHtil+Pqt6cy2Ir7Rj+SSX2Qa2f4jx3zlys2Fx
dwg1nu/9XWX7TfzCa7dZ+AfbHcaIGo6QOwXIJcfLmDTdIIqGzmLxXsFZn/3swAyyYTB5L4WPKZ0b
vMQseOGgRCZRhNnIJG6HvmkGnQVJbQNz8PcWLkEzJGrQbp/kLujG1dWaks82W0azDknO/0KcXPeM
FshXybj+a+SiT8s4ZIyxjLWJrEZj9+/Gw59h/yW+zhRTWrzjZHZnNgi6W8pTYg0cqjNI4iOggmIw
DrEiVo5sYP27lVR7QqWh81TmzJ7FeVpAVUX7GDE0UpPV1hQQNsaUCWxrKAq0OTTYdmjx0fGaxtCs
QdcZr3mf2ddH+SbHB1JLuFJYtmokjQMAY1TcFYrGWvly/BZ1cXZ2d8d/xtg5z5kjNjsD/7i59hUW
m+fvRk0oPsmYlB5Xoo26bHDpBcwHOcfRZi9nUW8Dvm+P8Otw7eMIkYHDECZ6W20ZdMafDSIU13Ur
U1LQx5zmSN2CQwFqZX3VcOHj5pq5MHvmH6FDQfAF7Y9o/aPgJcf81vgoZ0FE2t8iMlsXMR3w4UmU
W6uX9f6NWiXfhL6yjmk2Lby6qxW8QHuKTzarsm8FSKhV0tmszX32ktND2yGJz//mWTYG7sHl9suT
Ig+qx47V7Qhjmullo3ukdPOgdyj0svsi+2ITSgTjCZMqJB4cNKFF00k+busozo47fUkzqNV4BOQm
t6NoOR7AnfgbGwkBtS+i2vrs5uUYxhzDjYUycZTfKdP/vTWbGpDUZQfUjwU63u3JTMfmSOB7LF3D
/OtbwPQWoVXeF4TtpyYS95xJRlICy6nBRazPBoIBEHZPuNyLhz89yj/DG9NRz0i7ceBULXqCECyW
z+62m7Zsc3yJxuQEsFBm793TxCbGvQVjohHbLtuzDftk2zLfJJB11tpN+H5v+rPmrfGcfmIvuVuY
OTAgCosG0Dd1hhQtXZPhc/9FQjAlosofdERcJ77cj3nsFp8YAfV8xSkE4fHmF3wQxESyJ67+pMr8
lv9MiW3+A1x0pxFA7B2eoLVcWk/zo6p2EmvYU+241w+HVr1+iz0CGhjl4oVqhVi2z/bG86NhYdQb
ZMcj8+Q9LvhToxwTpILUVaLZIizta0pgXpyHfd9i6lG0R46johLB0FHT5Zeg0ByLBAOwH2gPE2aL
hICrP9ueAwYbbA6Kqfnks+VDCBPLcOKJPlHOjIp/Jl3SgWNBCbV5UrmwSFAQM8uW0p1qT0nGWZbh
OAq9K3KPZNzaWXctsaBpc+21zVWNy7W8/aHbY+7EJt3z+rCLfBEtcFmdCRDBtNy7WEOsqkBNbtlk
MAVPD28mMdm6cAprn8bLYIX2zcRe6P/r4BWMAVbFFJets4jaapugnIj5VcWnyqq3A5cr5TYna2w7
HhOFuPhONXAac/rHibHot8XkMSKxfqplL18X4++67T44HTcqaZtLEq87lSrXKbIJDjYx6kopiZdw
x7roRndzkGmACBuIaW3r+pbjVk9qb3S/CG53xBD3QCCgc6Sv9Zihfs98n2R2GLWSiu12LL0d4Ly7
w5KaPfFjzMSJiBZ310rcyW/SLdDdzO5idfcnD0YSYvAfSWfWrKi2LeFfZISCiL7Sd9KI/YvhskdF
EBDx1+9v1o57Hs6pW7WWwpyjyZEjc+k1IACbH+wU835sg7GQpdt0xnC94THjrfciXbziHbvhYaYt
zoXteCML67TPsgxWwT14aNztEO89Umvns1cbXp3O2GzGUb6sTXWaaxr5iY0xKtOKsk8n76noB1gJ
tuq6Z8avcRR475C6eEZHEcvTVYAkPNbQ+RRvOFSuPHFJUHcyQT06wyO2dqiaA3/Z2TRlv1cU6j99
NaB30QNzY1L5ema4OpzU2UnMslaEfMrNjFIika7//15OmOLZJgSBGVNtlbbEXIxQhKZOyJxapQLm
NFy3PLnxH8lQD3ucZPh/HnU5bRNVGIPJFTXEotD4br3Fihq/NQT7ibz53e5D+BrojDrnpDcnHxLS
WoJh31lIpCwZUWiax2IZmoPY4ShwwtOS08v2rGGGwZfPz5/eohaB7l+rHYvFOR3T1bF4+CK7/O7a
PrzFLIHqqxWedvZm0zdIZSnW8ws9OBSmOyNzWjFCgQ/elVfw0G4WURfDeFZhNfzwKHqIO4HdbmbB
ZqCT62E56ZScR5zVMfZOHJ7zKhsKj29UUgMz95Geo3MZaDP69i8dbFVS52qHwHzj8ZjwK5jCPqhr
MCxXjaT1Oy1pUIBb4QPLM8QABdl0qhSEtpPBxm/Jrfr9MZVlrVmdz+kdh0ZyPgDniyaW2C/sgI4T
jIP4Z2ekIptaO6O6TpzGjYUKwjH8vt6aAip9aWuyVMbqEf9HZVKROHVMHBZhBvtSg+EyAaElgjVz
mZLVkD566qTHY2muUdD0pjgoM7MPkQxqQVDXD7el8QJA2kONNT0S73EyZ1Frwp92jnjrKAOO4Lrt
v6H3jM4JdTrpc6KtW4+0UsEOhWtloQgQJDxvb2iN1gtueKpzQGYh33LMQnR8iY5HANx19tSjer4d
29OKrPum+KD+afCDpH4QT+J96Fljk/jNljx+Q+mFupOqEzcOhdI/BLIL909jIWJk2rko/rJJDUHW
xPmwsM8kWXIDM/33wPA/G58rxQVhm5kBtfZboEdBx3d82GNz6VOhEPK2X/dvms1hyniwMNzknBJ6
Bekddh7TwWpORY9r5znhHSwpdDMsY2v++mMOz6O2Xv5RVKrI+vyVxG8qCghKHLaXy8iTEmBzOe77
gU7l8u9tedMh+X3MB8RCZ0DynRZGgoBu/dUcdNsnMYoAuqrExam34eh+bN38mhzcGnhJhBavzy85
XlZUItPXXtWWY96wot3+iJWs0xp9I1T3bz3nfPad9/Ru9MVFK/Qz9jUX7WxmCR1NivcGlpnknNJY
jk3jvED1kmVl0CtJ2/+WMKZSrCdbnyg3ng23YvX6dswfHgZEMxCa+8Eb6GCHpFrjpqvJTquTGp/Q
dvX52gprnqUpIzLM4Mz8kpKs4ixFkBKZSgYq8ie5w3aCnfmMv60L73rgvi1ATs4iLyEZIQ2A74oE
wzCexJ2veLXXQbinU2UNXGE/GxUeqmRIiFPhNjZJnmxa40XnsJk07WPqkbCLvOpZqtv4Y5NvLZCS
F7okzF7da1/vAmbgLnnABGGksfiBH6DhNGW5PkBEyeFJmTQ2PWdoK5THKqQWV+gZjHAuu4RvPEQR
nDg9wgcVyYjtcN4ZVfuYgCm4SMIKBGFJuiSGgd5j8dheT+UKnegtatUuyzKMy7JA9Grt6t3glskV
9j5Wz6r81n9Fn2RolXDhWAlYV24vQRN6iWRY9JuOnd/pvShOTyQxvA+WJxNkETRW1PXMu6ckhkLr
QxtlJzpfYLjQ+De2qAvvvu7Ap+1HAi0uS1hAR9lcpRmDYQw1dCutXj2jlqyGDXTWlKkf3hrA1AXW
bOEHpXVrtJF/9bBuWsC9Q6RDK2Mg6TRDS78PzyC+MoWzZGgoF6tEHxBGyiVWE2mNrIXT7qzL4b29
HcZYSiJ3MGbDHP2KoEc/1THvAH80yh1X+w7Kabw9fKi28tAQLL8CRBZqHbhFz6DijO8Vz7lxWVtA
JKyJ+j79ntlGmA9qS3T+gZyPWNxZl7lqg9Y8N/hI4sSFDSiDpuThfak0+fnTnthsN/YQYcYprcsl
HhLJ7Aeq0Ed1j6HX42ff+gb/uUdIVgx3GMrSEuxR03nc9AoGM+UsjRlcHw/tTLa0N5W72gGQfmbg
Ucs7BN7R8bn+etLhs5x4bQRzQLGHh1XNTBUoDboxZ+5l//yvM4yH8w8ytkKam219C3bT7EF3qcQ7
Ew/HdMMx1QtMVlnXDEANIAsL7+j3dH8n+dIz8trzi/7+RxR62FdmwCZiC3q+yv/g51bWj/v61s+v
v0m8uECDNHvTkMG4CASjsNDRfWCzEe1KHZF6ptVUe8LWyR1rYr2Ksnbgf0GKeL15Mrb2UEedMTRq
WPy0oS2w9U8sDemI/SHYXSA68jBbB4k4PgqKJ+I6g97OgRpRbVFiJMZPF0Oe389jwEqCGBHe/E3l
fe88IYg3DKOczHk4bSSEdD64qnYB4QzxhAH5qcIZOcO9dWj9zB7C8gxFmI5ZWGAtevw3vshRRQsU
2idiLTMafnYsEPSLufQuepJE8ZbTjkAIc1QoHA9OB4sZrMD2vSPDedy2zAu4Hvp1eYI4ht2w03xF
LPXHKBsvFF4C+SbZmZPgyqf43DHpa4mVmAnhTVvoOFhhK0cWNBqO5BE/lf3XordHX+Ht/czxOnMG
UwiovY20GgJsoYqm7xraHFlflMTAwUY9Nr6EChdEYKbPG1RcRmgX7ASV44osQHiZsixFixMMkVVt
vByXwxrRNDObod6BU9BNf87vrNw2HpUSnegPjiWt/yOU1llYoWTRBC0ELBXvEo2DBcesbz/PHUVl
hzUZwPpydxif2Bi1IdGc33BVUOGARgA5ivUqCGCzO5VgodmgNqOgXCtbJnI33Gsi+Y0NUreGxFBj
nsWpQJ9nD3cR36/x4SpsjYYDA7bDG0LItAK2nFEsjg50PgQ5xc6exm2i9YWZbBe1G/jtaA53sWAc
4aN0MT5m6Q7MscUpZaLJ8NzIw+aIs0KN5fJ3P1oj0dajNQj7rGNqvYQ2aLRGsQmQlKvAXd5ejcKB
+qCrbAVTaDmZh5EuNkX8GrRyqnkW7lLZI036t/iNhduQkFfrwqeQ5mx9F9qvsIrkREKEC3r7Qp6x
5/P38+FdWS9EqEbxznmbCJ1gxNc6BK6P/RpzbvvafuDJ045tiZ17mw6oS9wVZ0a0B8D6hCg4SDZV
Dhd7ZI2sMSf+aZDfgZqyACTNJPN9RW8grLqobnQ5vnpoV6Yq4LzCj6MS7AGSiLoZKW/rtswCFJYA
GoaziYuY/mKSXOIXcxcLTSRtOHuuXqaEI2fP4tP5/T+WPu1RRP9K9Uskh+nWRucLSQAbw8rl9b+X
N4Jun33v5WXDfqLVzX9LHAK5THgkykHGp9qL1bwnB3+IGbFqyCC1lEAI3OkyVT2CfCasqJT7SN52
HzQMiFmaJUwjKiB8bYAtflZN9Ui5Yl9I2gipbXPQO77omdt8szBiIPd6hxEMR2hWWGQ5b0DmHDex
FzaiP4Z5OzA92VK15AKc80CLRVmqNZIlbPzt2AuRkIsSwmxiv3RT67d0Qg50u5nKrb6DTiNJhuXB
xxThtmKLgOLE4TfzAzC7096ES+2zx43dZgvC3oV4tZsUPQeEsAKYgI4sjF5N/xaB0R04ccaNFhUl
KRvS5mLCU7maYWv9ko9J/MbydAfIiqzS9mVwrwDrb/PKOL0S2DuQQ8TzuUSFTbxV0Z5kOG3meH2J
zTXF5dGli92q5451ee59ucT0q+e3sWNtbIsFfenewa3lHrVxfmegbI43u7lEUnpTavU2HTy7hwrr
8+EQV2irCV9fRKjcnhD+MRT0sQbkjP4cA4e/Ho/ty3ygI2yYeKHYaiAl2H/pcoCj1WuZzScsrWmD
+GFDyIeyeZbWst4P8EnImB1ZD3sy77QF27zgHFUslGZ2iI/lwQ8KB1vcfCIKiOL08D4zwUy92Lvj
AYKqTa61JdRhLaQsQHA6VWuxHSHqKogEi/KlxaoYwUpOfZtUJpw2Q+QSUeV1aBSRmZYDkDEaILIE
SmfG2fAB3hhvQzKBJ2ItkWs03+BgjHAw6PiZ+8zH29tvV6hmopKGOi2f/5LiquCoxroH7PeLaUkc
RPc8ZNlYUtmZIwE8WROncipyJxdGjQcbcWBI5i73GB2cI1Rp/i14eHY3ksrnLkBvizlA+gfBE+yv
wKZNr/KxoeRAjyLS6pEhvn2AOgKi9J31o11Kpc234xNS704CIHZ0n0YzdZ6iof/xGoN/3+EcPDIV
ToewMQQatGAgfnCuFWbriJXNFEQ3W+2WNivkjFAU7YMIEXx4YtxQkwvLnjPfqkHsowKevxsp7hPR
ly/dYV/OGaCCJKkbb0Pyxvb/z5yeheeEloOTIcoGrzLN16Uwk7r/od0mIcq1QH9Nv84mdh1iNGM3
DgpTgRLd8O69OLdV7+KA11BgXiw2TjFnbQhMaNMdOvjb8WWsZV6OQQ7rYZwS5GsTwhU9Gb8Wg3S0
aRATYAUNIzvSUr3kN6FhpBiQGWD3NcmVFaLbm4oWTI+FW2viAguaCfN2yfrYn0VuspfB9MmD6PxY
VozFZjIl0nWrbMoVNZe+899M5jLrx0yv9ncWa1sHFbwE/UXzwa78D2LQkLmgmLXcotICZHzYr7+B
q7B6E/qdf6xMNapMTCbRGOvZ/ETOat/rqBZU4NQkN2WuDYfDpuFdoHtKHLdZUifyw9NQk4n91g61
jwwRb+qfzbwtuxWrWZIpze4RlyTEu5R8IgvYDxhHMiS/lxmTlkL/88UPTOvSKwNCI9uW1tBiSIxX
XfqI4FnPaFTMEnqz2Evmhl8dHKxEv6K/MbDmI/tDX+Hvf8F9LkSyInmoPODC49odO69FEoq/RHHE
1vE3GBCZHXHUf1HjKdxHYIcHDan8768kg9MPxcWcs0QRR/s4MGUxbQKfh6iYu1zBftDgXi/9ZUlp
sZ7NKVbxegX5rQKkD6xbmi9wSMDnhSXy5V68aO6AkEpjrbbTgFTMar87wyhrZjf/2ddZh25secX6
mc9GME+4XJU9eGNjezRNvkiMa08LJbTxqpgCBSBaBswi/gv8XOopFNInaQIZ81jy0xs0PSTcutbC
9hAtMY9mgWVYGWwUdTizF2Uujpa8ItyHZoBvqtc7/7botRNpBCcNdh4ZBiKcQt7LE8DQ7+lO6aHG
E1SSGOqJupvmDYx4+7TQzKWr9O+ENHStSGv1MT9WSNOadYKQ8jd8WtiVGi1/gvQXmBLNct+RT8Kj
uhcorji5V7+YFSKDcgWKQDor2hFlO6cfjJx8piy/trRq/Dvdt5GZgTId2LtoQC/1QyGKWsRtViDB
RaFVFEuCZmfQaoHCT3+I9HUBHsHU71YeYtpp9I6gRXjSYwJGlGLIDmZLWNP4qymL45z05o8E7nes
OypQxUWSxSdXb+mGIJut+hWdNys990NtDzlENwpYM89xz9E4uO8ZrVyLVjpiD8i2s/zKT4ultVSZ
FJ3j6HvuBwWwqazgoKVd/kYdltYNEZkPZgBDsfi4UczamywkDAHg1gyxMxWSWeXO4X/IWg2lDDIs
1A9VL40ei6fsB99tHBPEIiN2EPpCZXV0uLyyyAmTi/1HhIjspwH/fKAvRPKtp53mZ8BlPVeIKiIh
IADoEdjGCK/h1b5n9CicGL3Ch4EoqnVgzj+Pah0qDqQiawdEbYHz6U5tKsk1RPMeIGunfzaU6pRV
z7gNuN/Km8Vo0ZYNyS9wJ6iQKLUrizFM0vc3b5M1CNFL2mTy9AkP5EBE+3QIrCK7cdoZJaFOhuj5
m+M3wrrYJZZN8E+fp0/zygejwm4JU/QLKJwhYZnryd0iK6Kxh3jU0O7g036ZPtDzCmxjCA7NvbQQ
/MX9ufBerriGWHIFa1HutEj1DCzS3CI/kB2ZJqo2hHow9sIeYQjHwXi4iqhJ/dwmjetDe4Jw5HuK
K6hpHdGhow+WCYcinouLVDOKndi8HAOYhOphdOZe9aIn6aqzJ+kg7c8mqim3+iAewzSlvVygjasB
B7LKYZCh2IDVoIwHFDAhLoDIsAiK2i6Ute07ZpeC31OZA6td5m7fe8QEENViH9h4o6BAeJwPqVkq
b4JtBpRe9MRQlmB6SwXX57faveDam4E3k05pr/06EXp5koOVWcUViMFlVBzX0Ue1s6SgmR4s2+iz
KBa03TuTlCmFV+i1a7yGH3aFPuvwQg3IzVZ5kKvvSQJamuIbx+V/eKLI5pMYz4grBHajP2Z3mS1Q
iEBt8A0rjDRM8Apvp5c8XBpJ0gBGtKcmvR0wfMbeb3+9TW9HkiY0C1FDIgkhF8LxdjK9zZ/xffOE
J7PLncc0S4ZOprJNg1QmAOxeWiOvy/6jCm+QyfK62E+SHyAyeqP3g7yoQyZQxf5az3YpMgQRmuYN
NdknQVsD0JP1uafE4kaJn+7AfDj8CCif28GCiRf93cgZwXzXWibZ+A1AQ8c7V8zjLjHrmGgbwZ26
+kOaDQG0XcyS1ZTguSk8kumqcs4jVo6+YlUXtYeR1XA12uO58l9Und1fu8p0CchKxO9fVB/USF5P
Di0fnWbPZgX9a/Xt7OJQKNUs2vaoGowx50PVcKj9LD7JhBVz0So9HOGmCmxNMidrEJaNzEZvGnoo
M7LnDtl7TSGpAvPxVVB5Qb81GfHGcRr67jBx1Prw1P8uUHX9xgcBq1YIdmILVaa8/Xw7whFKYQ1C
7//lCHgx8AK9JR7hBcFiZHi1JerAOaJmn0AI46EpQL8JXFY4N7w5vloLso8gI39ItetxySKJ2n82
MJQ/wrs24a8GyLXUDhz45TjpIyViVQ4oExU4i9O0sPcUN3UPZSGU4DDMmziEI4dO/ztl6U5HgN9Q
Z6NNblXLUjv9QimSDojHUeGVKculFhArb43nkek1suYZ1d0xo7VZ4Vg8v8dE9pLG6upOlhQXPewA
kQfEOZxtqRRdT7L6l+nTOMJYdLL9qMawMtEsCKQDsqdsJ59Oo0OFSzfZ1n66SF+ODpwVvfVuSyVi
zY/dk6t7WR4XPx2/iEkC8uHmIP/5dPTUhBs1BVd45ZZhLj7nlrzmnNjRehe9l5X19vtpR4zrqPpL
fxeCPhPqyE7wKAxcyTh4QlmApkW7rUWDo8Q3w+zQoQeFAyKSkbxlj2mPzKzecwc6bvbg1SIUUJnT
ajySPTQzGR+/CVX83QC7ihFmnSHMefoh0GR082HwIFiB/gm488pc6mbsQooLuL2jdODxZJARqZN7
tNPRgnaVWHVZXbV+08sGPUyAT6RWK4/Oym8c4vKUlpXBRLbAR53k1OrdmMqNmPVYFNPPiQoUf54A
LMwt/zjS2LSZ8AQYaKUgQ0SiNwmO4jwP+sljPdoS/hjW3veEGGN8Ezfhx2mPrwmHFCdLp78dpJ+B
IUNh4NAta4jhEf+ORbn5IK3Xvwlsl68N7HNx+7ixwMg+vhCrAvkZLBU0LEpDJow5k1l9FbtoFxxq
wAKboG/Rky/Gwc1+/w1R9ExeUwbybPtBLUcv5eJ+vQx+GUL74DNrPDQZN4sJeM5olRU4pKBe7teu
p1QukAAoR4LxgIQIaEa+DgsbQFShQUUXV2ixyF6JDAmMPp4jfQjEs/zF+2ReDlUTFfVY4Uxc3L1A
/hFCnfZSuAg/WReIJD0zjMNNBS/2CrT6IWpwcwFwnDEZTTVeZgn1pEGMKmbAPbgbr5Re9rEYQnTB
PHdOQChXHdgADQ1u9nJ4YTx6xZdJ1nsKv17E1cfqsernQb56+zKaMSWrWUgwarQ1+tCtDMVj9Yzl
ZFEpvEkQuxnVdFxwQilR7EVviZAcBRwmolOaI05xRYTEzM3hriIDKBouwDfApq06FYMW9JkhTY5X
bPsBhvxMtH1tsGGzD4089zXV+SLH3ZDcwYy4K1EOTzH3Nl9gi/dC8qHDJddV4bPp7anIelGQCNFU
mhtaQnRi2TmhCaQyvNm3xcW+uANvJbR4Pk4J0nBJeiDaAxtYEOF8neoEYVZDwS4GlO3NBj9Vk3mh
tthRP/PzmCU1K3V+Pb3M0VSFSLICTcUk25KFpbgSly/xPOjo4374OUhTxUU6nCLeHYIyELARWYOx
ydTs74o2xYq08dIxWcfr91GIDm/MUjrHxAeXACfrz96LpwvwgUIj/aZ1cxE6yc3BZnciDVCani5r
efklQekA/AZ/1q3GKDGeUdu/xyzA+mRJMh86OzRFb+tz2C1eIF6LcbRvtdJhz42e56LXZoPnMztF
ZGkbNCDMlvL2y3v+/o+D+xTs3wO8piE9xhY1Xf2Ds4xeOr+YGDycPQBB+g7zMObZ8Tca9YIhNOiw
mJYRFqsSwiUE0b8d84XkXvuv9JUyWRCajwaFP6LO9fYzhYjTx6bhhPY2hM3b1cgVa49IAguM6GEF
P0+y7txffbz+7LltXM3auS8m7BgNiZtss2Hdq8GLf9qvaR297Lt4x/riaV1JMDdQCTwsDJ0ogqN4
4/RDGskIAdVpL6j+yLBC93VkynF2oizqmNBO9gO7oDr4eXLCMufHhN1bOirWESfwgwq4ZMd94bNS
4KasEkdfLimzSgwG4q+NQ+yqntJ4WmyQ8kkvyXNBpTwdG4pJPKLNpJeZuOpJDNKKqUD8QNaI2zRl
bHvGhVAzvlhyfGMtbPX9uPLmmtkjFoRaHaRlsCmhY6qYuf8jDV4i6WY9TgR1UI03gXVV/fPnpl7N
Fs8VJ7OstdcfNSxDCvd2dzNmXNwn0MyM5W19+PIGH+dxwjT1yXK3kEXUaL8QmAKUMHbuy/5oB2BY
ClWg5RpxoAu1hImO/NO96WOX5U9R9NMCmPWW2l6DFSxABSjGmKJKTJOCnSEUVVhasse0PaKQnbh4
v3OjaiNnPpuzmLiB7EWVuRC+51qxyHHppet7mGARKEk4QloLdP78g93JcMX9xcNtH8Qw04VUeek0
/iBWYiQNgiv/PyaAM2kGoGRjyW0jFg7mqnrEehqkZt0x37oYFxaeWHav4o5504tfjqe8MfKpRAlY
nRvCx8GhQWh3PfyG8k+IcxNW70ZYIj90X4wJhGMgNlRdqTd2tFhcbj7jPZZwcEUMsDWa+dd+003J
gFWsoxu/TeUNbcnbTesAVhyYBVvVLNgKuFl/MQFmR1uy8wM68wbNePraiFZdMe5LLEj4980/Mf0P
ZovCUapYEovPbCJxsHmSjXZMCls8J3lg39zCFJJMbDd3a1ExfU2Ac6c3VyGuQ7i0aBRt3Ff+VJYX
kBX0z1T54IscYDCDeeakcHi9ZOwobqFvJlu6UY/Clar1N+2du+B1fCzLIxoZWNgQeOIKGXXGMZ8p
zgP8R754RYMfQZe+oktEBiS2sDqvhMXfGCI1sBpf3GEVUkEY+7keClUyLvtMaGQrOvCSRERiNcSo
fcWsDn0MPZ0+iuFa8Yfiyfyb3AIFueyPjsL9tDCf9pfpYWX1FuxEB0Pra6aQC5F0xaBNI5VSuEzr
f3vEU1AjbQ8K1hzu8W8JosIcLpCicXSf4wDFeXsklzUu08DdLFMP11fngo5LxBYD7OW/xun8C4NB
VCbnu6je32MGWxZ3CXxTwGWc4YA21qptDpbLZtT5g64VUw5++nKwHJKoqRF4S4x4lQVUOimQAl6G
Q+W6w33Yy9/6YPkN31M6g+92d+gzgPflczHRy3mfM3WhxrvM2/V1VuzHlshK15O6KYASbFh74Y+5
N7suAzh7zZEVMijbXP7qr2d8JjTxCBPPSvdzvgfy9PF3Z+EEQeFPlPGgV4iMB8qCz8jlPF3Am2ir
qZA+DkaytD2KfjuoyHYgxBhe9woSBUqIh9Socb9vhIfETh3gIY4rgrZRLmqHeiHq4hpPYuLMn0x0
YKMOfhubqssmeLBR9wRIEWUC69FQIzg1jGjg87QOw7imYJfFRP/Kk7Fih1zDLPZBFca42KmMvQgg
rz+KH3irVsG6ZHr1Bz++OaTLENNevAQYQl4Zm4/YjmcyY4r2qg5bjgxaBgAdopCpLPSwmBSB+HgT
b/+lQgPsoaiDXqCdS18Bd6CWmcMAbFJh9FT6qWhSZI91cW/VB0HJgA47QJafmKLAsnhbrS67KBzj
c5IHl7DRafoGce/4zuHXQPk5cjrDa1Kc6MouKS8HQBUyKcGuZ+DYvkFGT2cVGrZIB0OTcno2Bs/Y
LR6USnAqQL1QPhXrqxTd+hVl1OBjnxGasBtzzRT5qX0R02BrI0TRPvmckGeb4fVBQkBNndEkGF5E
B+KOFrAPvHHYrRhps3YtgGyaFdoISFL0OT1AjpTGnrPY4/wzbf8ZD6/ElLoOu7RAQ+t+flsl3/fO
wIitQk2UxUykcRbj4GXbKhosy/jhDSHJA6eGqkGAgtClGBP3cUINxr8Y+UJ1ZZeBooda+BqRb1b+
riA3SEW6W74TvGUxeRN74DcGSNEIa/kncOCdIPlc3vdFgMdL699TOMMK+/f5+nl+r3NZ/6VgHO36
eyaYvVwm240smD0Y8ZVBs4ZCfKcAOvzACwsqTTEBaaPSRSsspVoxb8dH+EmyJS+iEaASW++KLitM
gfNEQg7ArwGXaGVh/EJqCTJk++66YshrcGnmrQ2Hh2KutskpBpxauEcZM0RGKAxn+JBEpZ2uBhmL
jf9m/vLIRNYgGqwrRhCRepC81sP+OcklgRskOUSwd3Cb6LfZw+3bPefhwq0zLyuwnT/QPfd3ZDCD
EcZPADNo+0wZtQKXdcjAclRwpKA668gA4nLSmMJeavRJ2rdzdweiRsMejFCKYaed9dmKyVN7RZg/
IzB6iqvGYLv/oPWre192CXapceP3YoYyiODYzMy0XvCTUZyHeIjLaTRYiIVqlc0L5OWmks+Ujeh/
9V4RVN4SgOtuvjbMEpnjCXlKZTvwxvSVDD4RNXBW3+TOuFAMM0onA3Zuo+cRN6onZYLDgqdRT4vF
JH6tenNlk8vWCMNMV05e7mPW8u/QybMQM0OnZTYO+huhtSn4JPsxrLwRQ+syYjyw/9h3az/mqAst
TZ7HhZ0DKtSZqK+YgYLw4JuFdjMfi0+vGmmNiwqjQy8llvnXKWxas2dUK5qscxHk849BSufJQLNw
0cDa0qfQ1J2qlWqowf2tye51KrvoYQJiRgXKPpqcAvtvfrGCJj9ANuQlfeJCen8z3WDwMedbEtJo
OybO4hUgy2AywBEDOPPKuYIQ/cFG1qBCdfqQnJZiAAvc6gygcbMRQdNYgMYGvXm1GhfmOBSjKa40
3PweHmjMrVDA1ms29xbju96mTHKq1uoocAq8VnQBp3Dd/5oNTbKS0H80+gWGVjObEDF32heHt5sp
54a0w9MQwJtlCNSecLy0n31ETSISSAaTk6qfT3uJPsyL0bUs31jB6eDuKtC1lr1MxrjSP+ITkecx
k2ABIG0YXFVWgTWJq4UZhs/TmZwIl9TwN3OIw8/TwLvIEENg7buYDDUwHBRfGozn9iyDl/y85XV5
XXUEW5V5FAvuLtLalGsF50DQkVD0OQytxiVy0iTC560BPyq3RGUGuyLZXCH7F8NGpbIh9V9n71Al
pwy1m30/TUwBdA+WHxaCuM0Gc48KUTeG15MgW8CZRWoCygGtGM3s3cUdgBEwbRajLwcJSdSf384O
8A9t6O9sGL0CmCUUpXOxmpWhXrwDDd5+TpTFs+FsGFZ/lxRoOSoZbolR6G89srGZd27UGzLa/wLf
GgO1aeud3WNJix1ioutvU3AeX3tktF65WYZ53FG1I6y1Zhz2mHd7BIFu4dC+olbSOpn+PqhGfnpa
Q39IXApVN2d5lxnAlGlyLTMAhR6OGOXsMzQmsXrstWiUMER6Hp5Rtm38CaOlE4AC5dz0tx1rcLc7
wbVDTDXtHZ9/5CtO5sQlHvdc3F9oFDiSyOPvrJhcByyHdS8gqXqozHU/pLmi67GYAFHZKDHFu/si
bkP0mGxukZhl7khPJKkbD7qz67UUlkzOGEsB+QJlqYY0y+0yfcN/pDgx8+DD9IOmjthLNPkZl/U7
ZKOEhDGegf9NO/tI1g0mR6XV3mjTxD/Si4r25fBtk74A6UdANt8zmht6SRUafpe3uWSpS8l6urv0
Vgse1aEOOb/4Pg3XE6+JoTTC2AYZF808DcOBGgJNP6oddvU+STG7rRtum9EHUH/CGBGJv0NDThNf
GU42HHcc0BYUzBEoJN/tYdazu3VFl4mDD1XzG/Jp61arwLhC+OPTviNqE/EYEGRN0AVGtysMs5Oy
6SBkRLXVkkpB0wizJhqo6cisHNRKMGcFR7U+A20Mg2qhnCTaI5bDOuZmNSBvSc5gTGB+/I8vYUNC
cnumLE8QMvk9OD6BlUMgriKxffK0BOVpsmE3kMm9zJd5wtwshE+Vm4j9oXewvNFfUV//m86Wyzfg
9j3qwfTfrbvg7dVbePvfxctCHeNl37YZEpv2yD3QSjr0UdNLymDRGEwF7EaHYLRpAW+gN8XTkUZt
zJ0d+fLp+9JfACo0VFCRZH3iJAqpUWZG/pk9LaYa721xav/+OVSMwXbRmD2PnBc8O+I1ZTxbQjAS
1KWATTj9ei9FVrE2VJYAazjIr/S7lBhuln8wjVueRD39MHfJzM6XN/Imt8MW2N2gRGSIRe8G4+gB
UxN2M8UzCeRn0J132uYmFDgE3Ctit+CSBpdgk5nmEJ4GhR08DSwoFjihkg0J17mzEeTKkp7Vfh5g
/89ZOWa8DJofqRt+rgv1LJlQa6C37O+WjI8ZeHTgzNcpASPdjCAGXn0JZIJJ7GfB66X4NuER6Uqk
rFGNS1pTOSAFPk6u1PvJe13zSJSFg8PtbHTu60paGOd38krzU7FtfbY7mZyhaxDiGrBmg22VLdaY
absFBMiA4KHMvcq4CrhPhXfwMKs/wmG97s8qs/If2DtqPEomkli50tkSRxhpAHzwfpKMLtM8XBAo
fYvagAP1NYWp1tDqvyATDKAsAVox/XahbXvQNpSkNJgbL5iIWT0cy8CFPn+3LaqR/h0zXZvDS/AF
n8IsMUK3mIqOM9aiGo8SFYnCrs8lODBwuttzH96mpVMaWx/+zts/DA87qgTJL9N8mp2yf46wxKce
1KRhSM4llrxWhWo+/z5qsNv50myI1iz8y7eWH74brh0rR9cTc+RJzOjlwnE+sQ0CHb6aNzTbbqPM
MMql4Mh8yQIOAOajdjUHMvNWGJDwwgTbSEygxBImmsEpWCLgErdrOyIZPOx9GbQue5tUaj3gi294
27QRJDAaPFIvLQ+9l7r64oir9cRtFgdU/9pfc3Lm4UPEGbhDsV0qBrAqpmQtWx8AfbBHWQ+imx5h
0bWDcJHzuqELqBSYZybts8w5I3XuynModskQmc+XNjqPt1+Y/MxW17fNM7ouJMJ3KCEjWLOlYl4I
3HQC/S0a6xQ5/mhWI1nCdxFoowBO39ZlP1hnscxc5On95j8pUFKUOAEzmX5neqtimmr1R7D3YJd9
bXjsDMhav/nLT7DQP/YIGMam/oA791i8bcmgbgdFKjz6ng085nwBUg/GQ5qGpF0FEkE7c+hjGe1a
V69hF5UCGRDZuU4lsAVGLUC9ae+GNSHXps9sKKWJZzytN155vuzLNyH1jnVZFqhw71m76EPYiiS7
vhrSWfIU/Ap29jtozEH6WqIV1C0RJkxr6xd/Oqv1XgqOQn/djIF1UM0pLTDmWFf7zmyI2mowCcT2
A+AchNoWwo0vR6YDAHHsGwyZJ+ywis1ouix6kEFK2GMDSYcgaep64vj0nTmTGdDq4Yx1FRZg2SP/
t6SR4mq+arUz07Gzumk1lj/pVOArtd6yr4rdsiS303RwYhcO50VOADW7NqZhcyYbVuMCXFzprbRE
PrJ8BDMSI2jr2rPk+Quhetk4sh3+ZHfva4chg122aP7tTkHspVO+suJwmuiz2bfSZ/OhOWR4ZCAB
4cznNxPdixtS7Paub+CD1/rQG/X/ODqvZUW1LQw/kVUGULglJwliXDeWGURMoCBP39/s2nVqd9XZ
vYLinGP8EY3CS3G4KrT3DZYLqb6iVe8pI1+wGiWxLblE0rvY1vD2jxAJP7GM5UD4BEXkRupd0eHp
3vMvxX2jA3kF/512Erz/MvPDTb0UljR1KsBK3auiYu0lGD3WH9PAfaUJJxtNj2jIhUE79ZNpF/mG
oWNmI0cgAPxFhVjMyznePnA/HHH6GxdYOkRfzcXvOAPXMNLxapH5nwztoOKkTEVGQibA9BrjdjTW
x+Nnq+n+sudgNf4ih4iFiMbvcfPEvdZOuAOyoVBRnAZ4KISnkzfX96cTzVgvHZzsQ3r+eE3gK3OQ
aIzmfqJ7u92m4XODyAXYXsLPggpscf5pX+HG2C0eAiVRtMvmcuBifWkLaA8yNDBMhDtH/HSESdoG
imHf0TmFTfwMGPHw6Ts+1t0afJWKTfOLwXarLeTdTgzUTeV8ZatBahkuhIkcICs5Ai4ehM79DDGZ
oP7gr/eFsH3M+MLimDqqwkOLF8EABsAjjzLE4dbXkYxhTXsay6HN/o1YGsnQVV8K33TeBSXgGLw4
9ns8ZBObEqPyph9WwTa9aysCRSYPk4tAb9DJmysU8XzUCZuaP0mHQWbs4fe6TvwQ0xGDMtl7C+HV
F2IKBdwBRU2gRGON5eKi2AEx6uvNU+NVZpd2UJ89+BWSm52ksLK0mc7ID1Fj9CEOVJWbhR3MmQ76
wM8GcvbRSl4YPnhmSh6ZdubHhmQOlaEAtYNhD+BRPY88yMbF3dmlqePQ9Dk78/s/dw90nsd6qZCz
JtJO7YGvnSYhdGVPWzGuhY7uSEPsmPxYsGdkYzTwqMQiiNSJlocGLTUibRJSmDUI5rjtr2gP+beG
FdEytS/LW7RdYWIN72FIMANquNQLGfCwo6rTFZ+TDU//LsxmJnNLmiT9mZEIaEpbiE8hWQ1s/CmN
u3QSTXkHSUrxCE/VDd70zGWe15a4yj/gSchTteWaTcWdkmlxPN51jN/0WirJgPML8IHY34+rHm88
KPfFGTPua4gmx8EzhYcd/RwiXNBcbaDw9uzQBKTPP851vdkzs0cpYRJBjaT4jquTh9RzgOz4rsLk
WK04u3JFc86vVCpYVc68WZxvhMA1CQ/5JM1QJtJ9ZK3fVuIn9TQMMYjm85VEk7HX9RHSt3qAlxdV
IGOzt3ikWAJ4Hh6GbgZPogpMshxCElSEv5bUzusyCJWDyY/zRoGnM4C0xIDROfR4EMIzI3uHPJ8F
hS5jQ7NNQmCcULOVQJwjJi5RfngxwY7iRHUdfcgHFxzBRD3NJ1BElq2EXiuOa+1EVQQBHv/TpuBK
3VdDegxFVpAtPOVNpJsiIg1GhuxKopVmWh4A2b9URqbAIziQBFuJDym2gTDQSNPp0ThOFQqF4BDH
+7u/pYyybQyk6BQqOky4GrEJI/PVxGN8ntYbiXsgmksRqLxnNWd8v3J40GlakRMRJ9MfUQsQ3lAg
E0V88zrZIjdCfVs/RMchRvesJIzWHSNJtgRk86YW7atnxALit1LFl6FaFAD7YsigzEd197FgjxgP
K23CHnss580bSSoqnmunZ+H7DLkTdeRUbPETkHTg0FVD8cPbh3lCD3/Rv+g/PgFhqruGS13YGMVN
ipnOBPPsYZRTgDk0ikpZKpLvrN2xZ1/QC4b1T5MuRiz0rYNZIZqsqGUZIh6CB0fzT7wuCpfbGZDg
w+GHZY38H37Vh/FC/lgI4XWSkyoG14+bPvM7joC3/u2iH96PA+l7HMMyLaQ7ClQMGbSA3nePyy8l
yPHmj2bF9IsP0KcEpybWtUdq580XbAczMzSvIIPAEqYFmohZAxy32YJYlhq19Uh8CQpWIPtvZAjq
XTI2fhiHY5kYImISVpR9bnKYd+eLGrld0YRmZWlLmHRf5GdSlNnTIcgCUZgiQ5qfUNujmcjC3C3X
d8KPe8s+imQ+ZsNjhhc9/C7vM1DoHtEbKGnyObfVr0cgLSzRgDwXxHD+zSIK8fwzR7Q2TMAuwayR
8SGiNikNgUPRDYUy9YRNSacD7WopZE5RsgFMS73ARg3lsEZE5BZENndmXOoFNP7Nl1IcOlA4EdxL
4/JYET/GoA9/Z3+sDaTLWL/iA7DC2xJlBlHrxUmJByKf9enDhPd9ybHvSA80SlKd2sHVAylEy/F/
VxBdPGwQkMjBonIYcVJySq3/Mg9BZmLMclEpsrcxouvh2FGQRl64joSiE9ea3xAhENCYlYKkMOQx
Oi5e/mjOhLj+/XTp76OnYYFDlI8jQAk/K/HB7IX/VbcoZOMauplPk4u4pWYOCpoN7znPj9AoiAVR
kCEFets7yFRc3vWVwPErONGRu90RxjhDnnjAO7N4CA9VExci8UWYaGBQzJu3s2tnzEb61XvJrnAR
HQBvfE3uiSnk3d1BEZEblLy9wa35++w1XigFSNp1QG5I5dNrjhPg74ElFIJUgpZ2vWJOZ6zW7WGP
UVyIRtGJiIOiQig6sHy5HwQvQ7/CfSUW7+HPUPmF4L/xegr1VBh3s8pY8RzosgtUchSCVuwP04lR
XHUHr5eY9cTLOaQaRfYesYgRqNGSIrvb/i2v4aWkQuWtHUfRkovwT1khKndKMLWPxkkx8Ni8V1iB
zRywizgFLA4/W/h9FLvHcfojgZav5WEP5Bu/WcoQgUDCPMzt9LF8LYd6Cfiy7KibhupZK/pZ1q8w
LY2PRRFTDhwQaornVDwt/b5e84Cdq3NlHtHlmBuYTXSEIrjlgmkVN2nc5yfgP7pOzwH392Rawqmg
bQ7LPa/806QWA78Z0NoNDRtko9nDs3lNxiFWs3adLxtzrDcL2ZoQlAm8J/Lkq+WHZxbrlIkwQwi7
gNR4JnYC7BZihhdJOL0pbb0A62CTFsz9lO2In0GwvJO/Z8iQhWrnDV9bWzopcl/mRhIlTeDRGur8
4+S8Iax08uZml36LWQCnOjbNGwo8Dk2doxn1hJ9jZZkN7OuyT9zMEnseODDTPOY8sZekPfRehQXG
TdYIoZsIT1C58wc+QXNlAMCEfYfd5TzQH4FgLicJe3Hy5qWiM1kRPy/JUG3MUNubtwwZ+0dmeQF2
rt+x3vWdz6Er+RIgY0yjQYWmh5P2thN6LnqJHCmUN6xY4M3RlnFggArd4XZYDBKhb4KgW2U8BRiK
jAnTTD+h9ZZYSS8qd0P7SlsnAsELsFG+QrCT2Wjm3Mwk8fCDJRxKk3ER6Zg9oYRdTrBQoG5CFVu6
3JYflIMP9FE84TDS8Ar2l+XG7DaIuEwpkWwgFAZeWsHIMegLHiIDVFf5BnxKeNwkH90h7hwJRb5N
6RpxI+ia60WG3gHTHjz1BDVEzxl6r11NKBhAEf5BtFjOeHre3XdDozt/zwK+vjMuAi7xIGP8+uz5
H86LguZHzFgpY/tUgia60CHdR+MJGYdDgQ/ILRLOpf6si8cL6W9E7689XgztPBwRsusSKD+y2rfR
Ww8k/X68vY1bZo7W5a5GhMkoc7MAmdS0U73BsRfcTg9DovRFwFFmz7t6jc8bMWaV9R/45LM5BT4R
W3J3LPajDXS3za4iFAJIBrzLodukMsp49s/45SszhFWOxNVBVMbVyYRlsuQKfu0HZxggXtonGjSh
9IaYQDuHVuWhyy0w9wPcLsCu7a9+oOGYUBKeMiq13bHFGgICYb2DN/GapUfDCzGfuCTg9U6A5QrZ
Qlo1H65otgMNFbih0mrs7dbN7UV97HSHmyvhALkhlfSVl7ZcchX6JdOAyqkufM9XqwS76kcITny6
gpnWGpsgZz4sOkMMbXzS7rrO/WdaJN/0frz4n4TMaJnr/2k0dhc8dm8k+ev28GGNJyY1GNvDPxTJ
yKzRqEXLm11LGutonk7idnPZT9wS6aEw5AD1oaXvxcpMEAdD2jw+dpk0+BP2A58qa1Lh2rSbl+Fg
3a7rQEKd+bIvf9zFA9pFe6KtlyJGuzWeTIizt3shbxcbUh+uYoBmzPyICoGaFhKkr+BR/pfoQ7Kf
TZV0cprR1AP6RqFIUsMKST8AUgKC2B1y0Ng8eK5ZCqQ/ADWU1n3AkDbK3Jq8mvV3zdLRGH1sQnC5
QCXtsZrdeZ7jamA/GgNJ0RAKOSz7br6U3tYDwfiT9sB6A+A7SG8jfYhXiu1H7S8zyUR+P/zj8Kp+
Tvty+CjeRwPNeB4GrCIqOJ7cl7UaCJjG0xUbBRtXh6wVDhFNGffdnOy3O6ofzCGSXzyd4Z7gKiam
BUrGygRvyhAi3Vgu1mMCeSdbQBIiCogd4MTN007SlH0FZnHCVuPLqn4/femKcCuni7YtUEC5h2B9
f93fhAB3CubZJ/QJMkWAn60BJnWJJvF1rN+S5xSWZVUj/q9wLvK+og7mHFlcIuRhnCIf1ZBzA3wO
VPK1R0VFhodidlEWPK9mzop1QWpAOTi/It+RC2kQ31FuCJ2xjPLrWNu8Le4PbIhfCArhjUgFi3UK
BIrt726iPEd6jW4Doi5MOdnWOAqoo4gm7sR9G981PeP8WnDGxzFIH4zZL2lWlfdgur55N/g52Rzw
WHgI6ennpMLubXWMhIwcfMuJKRGETG3O10JB35uYHGf+8/DzXqVBsTLhCtoAsB/UnWtpcbcfhATB
Vglhbk2SAQh9w1mAwIyICO42PuKQztP3omBj5hkNWy4ZwQ4L+TPoHL4Qkr88hU/RHSr7k37DMafO
vEVFiQTshKFoohjPmuIle7BTfFYaGLmKEFG60vAaudnIHVAoEk94t4j86NPWPAqJ2h0jzuqwl/2A
Li+xWppKlHEv/yzkbVS1KaS0qvpgR7fD0+t2eKvQffBoRiOID3WqIpXnk8zJ9Yi4/qXh/slX5pXk
Y3Puq25FHQ5EC8IswAUqbhFE4/tRqIvYOrRo2a23TRFDDNfvidFfZ7ufiiVwuM5jHBNP0fzjdFiV
T9fTaPPF9RJ/PDpuzC43HliVPTWSbOlmAG5LYH6VVnNjwiKi7QLsmYrP4h5fiNOkV0cEE/CqC6nO
SkX5D0PhjF6w55BXGMlHWPiwvI33ErpYo4oRGG7XNwcCyCCP7TaryB9ASIp4Z4qcgnWtWN+pawh6
5wahwZPL9uUwNP5m3SabKiFXKdi6xmfpbg82KE8vQ0Msb8i6wD+o/HTF3DpcAXXCkwIyILUzIHPR
xTDM9IImaS/Gh5MelN8kMIIld/NCOejBS2/XvJxyrnM7dOIFxYiAxJlnCsKg8gl9WJNreJ6gTb4l
UEsuuBPmOkptt2fhMOJdQgQQ/LytPbE+yRNLIT7fntXGnJsWLem09GiEarRUjP/3CvGXXMWuwv6y
JWf0S906bXdAXwPU2DyTOC2gvKlvp0SoReP4NFBtOCI0pSFofuKjl+QEjkQxAkCiQT9k8owGmMao
JCrCqrKEvePtIhTP78YgaNNRMAR7YUlcf9BXZiah2Uvcl97YlO7O5weJJse3KeQTyuQeJ1ydtAvw
+iO+YYy3XQwsTxkIPs6rT/Mgx0fQYlsRoPWAqmbjs++vJB9NA8tSR+5Rh+Ihkfa8Y1ZrKSJ6VOk7
aOa18SZ68kOQonPuDt2h4UwuxZfmdo3V5SO6IbLLaLxuzMvdGO9GFmTVB+0TIaWtQSXFqrG/vWn5
0q8sU5lOa0hRmpzc+HCGV6cIseB8ddmCZWYZgNlkbfpwsGKxp+GdLrKPJRsCMJ+YdaM34C81c4lI
knmg7AbWa0H1XP78AuDOw+co/MmeDAPec3imftJURgUKEfSyEcCMQ86YnLeTtxY/12DHoNChc83j
CcBYM9/SXk65nqByR1ez7ERqxPUEn4RUn4OXnMnJ27kHQGOCmEHogr9lW1oAE7exjia45OGVeJ0V
vyNnp7XHiIE6ZMqogn9zjB3mmLmRMYPyGWs8x/aEqZENCjP1hr2pwgGbIhM0h0IfBHo3W+DpA7Jw
wtXNH/zlLiI0LHi8rcZlR0IMYY7elkb42X0nRi10F7OrDSTxRuvbo563oimxDh+beyK4+Md8bP1g
4RV8oCTxwSo6g6SJxiQloNLess4LTWEPchjZd08cGiOz89oZ2fHJF2FjwUxNGiVi2ceOhE8wV/ZU
0Jj+vP7rTu2f5NyEC+bq4bHD4wGbxUbBPywlveCMjNUTYsF2WqbdkE+q0A+OWQYxXbBFoWQIWf6J
UhaKP/EMwz8eIdMrrAgl+t1L3Ky/JuM/hq+JiWGEbB0hSYVMS8U32c7QxMqoQZAuoWfgkmU6D3jI
GDOwO/AWAuJ8IlUctdZgRvK/pyITRvC3yfwmwgbjshWCcb9P7NecXFji5pKkV0f5/IO/Q5tz88QR
tOjRXsn5OZxoi8ZSkzx+bUYjHNOye9N3txA/d24+0uSHKZm1+TWnQRCR5c2BsIOmwRy0HCzQ5CGz
xFUZSPtuCreKh7+eFtaHA0GQwZnJ0sIfGxSbRM2Y77CMH+42IqoFmTdDtMd0S3KTEGfu4Omm30X2
NfiLteDa+/trgnoft5E95pGinJxTFmt+hOBKGFgnu3xToATwspCwBt3FQlZC/JAfBPjAY0oWlKfm
OhfjDb04AKdTMKI2e8kHPyJQGcepqD8SiUvwTseJez0hdgOQmxA+RZka7xGiAIIa+wRCJgWQMNoY
XVCoSHF7oOwjm6m31a7p2x+mGIKQpb+0rX8132gTnyJIawNSwB5sNAeKuxH1vzbtguij/u+4NTke
6KdiHBRD3PtUpiRfDPcItX5oHnML0epz+ojetFfZAFTF3+Ohj1Y/xXydWkT3iAJBk/bFiQW8wfiA
/eONNUXyfxWMZXYSfx2dU6V/sPqhz1vxAAdfHNovAHYBHQyTD+05JfUY+mQ1JHP0j7GJ450oQPZG
qE18tDf07ei2xl9LYBpaziqBD+CU9PnsDXF4TjD7vhziV9cDY+KUJ5ELK83wVSsYDL9GwbnYnIcc
kgMs4cWyn/g967HnMR4Y5UrERT0PeYqRZ49aDlvpiTSyNTMYhgUGMzjJi5ELZ+kIPvyWCDfQhEnA
HHcWphM9ZwSDkvWlPZIclzwEcaocKkgAsPKJHkpOeSBqKho6JK5S4daF7ELgNXsJ5MG5cWSh6uBW
RR7I1+Q/kmGtL/hn7aLUgYdfyBrQwy2KiPMcxGv1PAnPjTZ6m3mmD2kMxaKy/3BTYg3wGPQAAkJe
HuSgQqQpL1rAgWZepYRFMPZAzk82jGkhlpQZCwvCQeExRBRr4MrG8wECBWDU51POsCwyHNAYoI0e
k/+ewUwxI4cP2P9jYcIUI1zKwX/ztcINx1qMzHf/8ZS/ZzI5IudD0PODnqGKPWeXZRURzmmkJ167
A8yGa5xwr6tB8gJ4RMgA68knNvQKdJM4XqAxqJ3joR+jN8diaQN20ofM/q1vCeLYYX53HqdqkcGh
ihStwaKZv6wvIWUfB9Lu0DNjoaj86pdFYa+quYTaBgHA4XwkQm7+R1akTxIdt8PFEHEMeTj2GG29
2h2aKEbJxUDzwpBA+hJm06GT9LcQjFufPaOeZtOe/yWKELZfPd/MIW2vA54us2ORR/9aWhs+7IwV
01HSP0hzhIY9HMjAoojia3R7uT5khsaytuF+oXXtWAYkGAnByzSzOVouvBHZXhzJ6CJ4j/or4Z+7
LtUpcf0sVD3iutEEWMP53RnZ2HDmMB0rPPt+lXZ/4lOHaopMMJVkSczcFLvyC+JGxZKGy5RBnmb1
ebnK0diOAFOv2mon3OHXKXkRhNKIhmaTp2FE4KHii+ieAm3aw9oSOTVetRGfnCuaBKLB8NcJfQ8B
LwvYdR0JzrLlTPqGElGnBJShh0jxrvyHfCljJ1VDvycXa4wMF6vnZIFkz7mR1GOjhUzV5Wf/YqfD
QzK77JW3roS9oxqgCgU5rqyr6LPVxxzBIih4ALyFRxx6g8LWJz9qf4WUGWznZVaENHVMLY1+P+Bj
03JniKcepY5980Z3fQDrTe41Z+zswYbHZxAZWh5cMGbjoqFBj6QC7rY+iq3MHKLiZAm02MA1KE4X
+I/VcLFjw50yboAi06XIJ/+IMD65CXVRPhPlmq1RkRLyXfXNiQgyUaN89p1LXsEZMN/ycDESoNLE
ze2+MFS102FPZ7J/JqjH0P4TFQMo5Ursxrl5iy9hsSwBM/Jo1GrF4UkIRxltQU5lIjRV57OUmbA5
cozlA4p3zNWD8t/8zVVENYMpbHcVjLAUNEBqVQDZqn9PDwtgDg8iGvEOX51Q8GZAOEQhFcuX6eAe
sHgdRO4jPph4TMQ3eCVj2rLkK/JXPiBJIpg/X+UpYCloVfbHtuBV7sTOqbfI/L7P5IGOvufcXYQd
3N5mFlRn/sDAiqaYrIBbcHfH556fcjtBDRDQbf4PcE5qXqMW/QnJAUlJoCTIN+IPEKDLnqdC640N
mgLJPaltLvAoAxnntLIfP/ONfgo7gPea0UHjV1M4vE6vgy8B30de2EH8Bi+mH8eiJRfGLKqD3FHs
fMfA7ROgyVrzMWua9H4xa9+MYMmItjv6SCnEMig0ejnEHAQj0l+A1YzSRC0UPqkU2CZ9bxJRyWN0
PvnoBJxIyRdwkHUuuR+kqfSHxxBBwDABigHxeH/cEXV8+JzupHeVS3Cwalan2yVhJ2TCSPLmQ+8X
YDezEBckpCAGWmA38hjaIVXIWsM8VCBcUjQVJTdGFYGy8pZ2lBi19haQHn0WX3OLCv4yQxuPFJNx
webroLR1CLdbX3SFEwmYsiFXGz08tx5eNm2ZzRVwcMvvqFRX1tgqRrsnmO0cmS4PL3fqDdiRvEl4
MqET5BinKor34t2hyYTYM+oZUhr7Ha/h/2ykRa9opOLXqJdfRqIjd0Gn/6CiKW2QjYYlVCJnsISD
sL/oG8t44BSMCOCjKl8JuJSq1oELoLWmtwJZMQPcb97zcmQPdHl5daWlD+Kql80czPFbeoACPN/2
+cJ8XYnIzOv0gWh8xyNAEObFQtDfY1MfrqgLIgQO4cAElxRDLmuFcMYZjPWgQaw2jqqtLzd257UE
THm3wEr40L6ZCIlbo+8tFnhdThKxvGCWbQi6aZathY7+c+x5ijWsBPj680Czp5NDo5NDCSfyYa95
nrLpf0Ea34cUCZ3xczuTj98Np5tMLgcoX84vbhm/lRrDNgkkBBYKu5PHaDsESyNxEOnqLxrJ9I7g
BOeKo4L4Y1jl3yW51VB5MtGsgjdq7Yktkh1YXmZngIQ/VNsMFrhE2plsykTyZWRXkTK+gLrcbkqb
fp/5BKRhkaUQzDCnomKCByju17g7UX2TINCzJ0vksnaxrsmf2LQ6/jg+D+wS1LFsDclUrW/05pXl
aShM6rCt9+a6KZxvOiHoHb16AUMlA8z/GEyEP3QzsrmEpBPTJNVVtFwVdP1SiakRJk6orIXWiJgE
HmIcLTEK7B30H1G1+ghFuc8hZrov+3Rp+C0B6ZwdKzwQQrBFBwbCjYZVOEb62HD4nNQ42eFiYK+D
Lmz3OT6ypzcgu3jZLhELdcv77gD5TkagMpctyeubsgAuTh/jOmO5QfjKWxg9p7QV+CzN6zGxJH22
QbuiqPG5//rF9E7uXMhsQfImAldJW201LsHKxPyvidzB48/hG165DsuYM4wpDCHjh7hvd9WG7UlC
543MrUfq2sAYgoy8bBBapOHQTQBmmSe5jbs1pfBigNNsqI84Ytpx/cZ8x4jRdXICBDXHCIjJlHAb
rq35Vb+EmQt1BnulyZbK3Iau5YtlS8x00rklaRRHDpIkSdzy5M0KD0LfPHZRy9aNKcXoh337GbQo
Xs7CvyKDSHYk2BCrEqkxCxxWDOHDg6Z0OtBOtx9XjKbHt6/EKv0aaBjoniWNcrYpuC6sOkTSTCmH
NXBwCc6/6JcrtzFeQW7W8Q9dOnk8GI948y/WeyZeRgWz9NYhDcobrsVjmZsZ9XBZ1PkqChHKNokA
EhcJLpwBxr6qAOOmaJ0QBOu9q0HarNIR7M4F5h8xwuqaYnpwX18cu7wSlL8hWH9kfotMkjpxVuUe
o7f/wlMqHODd7Olv3fF8y+36DbtTn6xVlm4LIHt0sZidKcp9zCFTMvAWQ3Y+BUVZAgatjAJ+/5JQ
vXnlSSCpQn9C+Y/nsPYv8ljYgN0lN+KUbQxEhXTCGcizz4635iPiD0J49aMYszaMspqypJVeghZ6
OiI4tyJ3csSpVjL8K6E43XhlebXFmir5Sij877IdkJ1K21LrADBr4vcj6y8a2NX6MNGvuwGT5aqg
qvFp4kzGXC/bpO8KgxBAvQXPgxSdAA79lVScDoWIusFJxrf8AFJKTh8PyNj+LY/4rVGJ7FGCnx57
ITNuok+uSfPcvTrY9WakrvTBaqog8znxqOpjgRRnLNc8T+jFaInqnLEVAdKK/x7MRXFvHI3u0+F6
eLjs2fFg93NzS6ADY8eUeU+jccR7CVD5PN1PRG/ghzQeVlw75TQ7ww9bGE452zk1MUkg3tfRdWyg
Ilgs0y+VRmNmgf6UpR1guKNQsCeSFOIt0aAE4BK3vJ0KbA5X6HfK37pEVIoyqVR4GWD1O+sRKmQ3
MmARu22qtMXCUdIjpCsJldTLanfhFyTSayd71bGeHkcuYCGJsJ01yfWjcFb+XELUYDDMFf2XBE1h
ZISiYHBCq2NUSAKcJ7zuLyYSgCWIsEOtEyl+5f/RT0pyX+U+f3OP0g4MHEmwEZ+sHO1IvePfuLiy
aUnGPtAZ2g5C6HRsUXqX6QcOPr463QweNuMlFiCSLkW2BaZPiwUXHwN6aNTIDvm2EU5KJuhyCfd1
c5dvu0dyd+Jd1qUhInn8PvYFLPoM38354hT+CED34v92A4s0QYuzuOcIKf3dPZYpuGrfoHdHFIp/
d4RzlZtSWBQrRzbG9hI3zolZcnUTexF3FYQpcBywKL4Yyb7PI5ImRKUCG9HLVPzLqr8juJzV9MJB
rpJwV2PYwJQIwsZwCLh3FD/aFZHFjzyZYgiUveWJwRWXEpZo43xlUW6YrgDV4+0s++u/0IXcL9qq
eOjv/SNoiF73UCZCpGS0RUyOpcwJJHsXBpD5h0EAfFU/31mWP44CKyjqfAnCA4fESgKXBEvDK8pK
hqMUAIUHn7/iysiOOMEIY2Wui9+LdkpqKlYfchS5UP6ra0Rok5CUSKjzg348Uy3EArz1Ehl/WOl2
7NyoRAK0SHhwgCWMkqTqvi9uI75bOSBjQBWZFQKxwxQ5As6n1EHIZobYE65TpNacM97Hx7HAivmm
b46Tho/DgdR0Qj0TgptmIpoaWXzQ4TNagu5cmKIGx6RCbIG3BhmG28LCPxzmEKLI4o6cqXnnFmTD
y/+ZdAT156tLhzv2KPYT4R4mW9n5mTVgbPJiAH1b/F39whIiwP1l423vmI6FIj0Hnl1s01vIsJGI
nJ2PM9Gk84vpWpAo1Jj8VonMcDHcwSWYQrE0QZgG2Ibxeq2cL3w2EgK+EuwyBFMZo4AXB7qMXLeo
tatUWg39mhQlF2YHZu3lNCScVtSBiV0RcwHMHuHoWywyZaSsSMZx+KACqNU2H9HB8gco+509CYcU
Ql/BLcvoKVq2wi3efd5nO1twY5OaSLUQICaexpvdJ5ScN09A3syTJBES4RjfrfyvItRcvGQQdsTD
kZ4aD0OFbZ3vOK0JmemhvVXJVbof0tWD84W7B6/VAp5M3cgYeS/a9DNFZkYABr82uy4YAIaDZXaH
WFk2yIIKco5e4FDca8dyNZgPCIxKUAz9f3gYqZ7HJZHgXrPCWWkMkfgsyxmNpUnB0BU90+2GGVdg
mwPtPp+sL2cePJDXmBcUCROv2fk+3c4KEDqr8cb2J2xgwmzy1zDibBpMfbtaW71EaB9qKH/IWiDE
2hlpmW/ym58zclh1yHOyVXRZIhmSTEBju+eT/UqZP2jDOX4xZ8jWx5aW3zndRZyBPJAcVdBG1jc3
+nf49gdxycVBWb3S4b4En8ecBCCgpkPv4YyiW3DVF5kIZsasj1DmomXGStj5hD+qhNHjNBZxRoST
+wBu0P0qkxjwKwAQQOQkZm8nIJVytSdr5JsdEeSZgLhKy9YyogbQTdaDBfZui84kkOF19/eKStRI
wvGEmcCYNjbvyAs1inbELfAl/A8Uk/96a4/RYjsPqCGTI5YrBrFZDZglzvVmqdjE78XJI4KaZ8/B
OW7K69otaAcdGf3z/YA7zqrgjzBUGClqEDIcWhsyV3wyCboG7dqH9uG0IWHCZj3ikd3zaLnXo6T3
MvO2EQMXAP1SQkUVS7Sa9T3FG87qHq0FRPUwrULB4c3PNlw4jEUYx12cdu5wVq1QmMalITHwbnnn
cNULmrMHbtZyP/KMY48+VucB9k7OYeyKd7emVDwLxApjsIJyfxNIsFSYSmOZlRaz/n+LKd4l7ftX
UT2grGuTIBw/Y1q6xJmvEkiVG54YJlQxi2BWNBKy5IhY7aZP+7YotAn/JADNA564t7Z6O61zg0Jr
tXwq0iN/lrzMnDNQoc3fIkWRxxYddoO6hB+c7ow5d7QFnUVRZJ8EpK91mSlsqOjKnAcA2eZisN0v
oQdBMUmt5cHgVxPZmdbPvrnQnBf/Gl/dYdKLqk7cB5yjty9eYtYQIX3Sx0RSxxexav8muq86uD1h
xeZ8mIGuwWmlGapKPk8XqPA7RSOqfq2NHyhjZf/6luQWV+NxNbf4r/T7vpyYYIHnjuMQKWTDxYH+
9e53XIhDocMzlb1MTGCX/NbsvRqpJHDpQlpMCFXhThI5QVAY97xgMrug34LKJAdCzxcSNAN5JXpN
VDxrpGjo4MsAnZnZAtQ0CifmBiMZABhoris0XOT016TBcPgwNfCZR5wsLJTzihQxri5xAORWrVNn
YJHiRhRCYz+tn0kU8fS/KR4n/WAq6K2hxuFH9gDGxFetIUjM/wBtH/vaAtHTCO3wX7bEUzhJuwjJ
C0FDbAuNP4ozFBEL4Wz8GhPcFqiMdIIVGJGGIPKanCKEJthizI9Rrfp+B66EKlC/E13NCcTcQNhU
ekWe0tnXsaHE+Oh4Dhun2jd+/VfjyBTqD4qLsJNAJqNcowy8Yq7WmC4hAIklyjlS/gO11mv11El4
GtnoMUMAqOeuR3XLyyLMD+OG2LbBhaxcH4UkDjMHE+E+Z7GzFm/zugKuXRfB26l9YSnvpui7tQqp
DTN4x0z+pZuMjYAD7OnVhGuZikl0gLUjLMZfKWyKtX1NyiGxVAqUXQuIBq9G2C9JNBhL/wtCEcIJ
+zLsgQ2txbP8OzNVmcwP/OA2qY242pZCHXEsiLkR0B9BCwY5oUgTckZdQqnNnhh49/A7GN8uNKmI
oCjqUI0b0ID4YNUAV18AU4QzPcHFijQtHigu/BweXbXrMPN7XsZUxU2BOJtEyreFAk5isPzwg6K5
xBwNh8iEoFoKAmuX6YJ3jJcz5xUlQRWdOy513kXviorUrDn4YHZnDFsNLJZz9flOaG6QZZAAWESC
hkJ0QlRWf/4LiHUfba5/vaDgM0uaBdw3+ao2taWGchA59mJk4bkh2qAXSaFvrAfrUluqPLxv2+PZ
Ds1vsvvu6HjGkRGfua7OOKpoNvWnFm1wf1Map4zlvYgZNmiEuhjJUsQfM0lAL/9tSyJIK1e1N3k+
w6QD3SxyCTCni/rJO+/a2140uD9EdlmNJxnTKhIo0DkzR3Ev4vlVYzTSsMStRlNKvEwPYGFba94Z
mAHwadZ3CCFDC4dixGLYgYEWOTFacJJnX+20pdiS+tBz4xxpqRRYEz88T+KNaBpoQc1cXTC8agEP
0IYKaa6rKwyksDMz27prnLHCRLZe+mdQeg0lz1tnmjyjAUgcnQJfCkVVc86t7bJbWBsdyAFiO2UG
2oWYSzgxfae2erigOAJ036+NNcQdppibt/WJ1syt5ElEMmKwZCDUQ9C7m62zCRcptUyMHzpUI+Xf
i/ciXSgWvwlTJXMuiX10zNw9NaZXC/O7+KGu5kJksWH3azXwQRDC/fmMTtbUV8FsLkpwY1xEJmHy
mJ7ysUiRgHZpeb2zAFGTya/4op/BSROhWSg0v7PW1LcaydNOaUU8H+nRPBIrg5+FYOfUxzLMbcyD
apU5NIyg1JADdfAHXYwXEmBvxjUgE9ubPSxEGMgknsygnXYEB6i9BiUc79/xTu7f/LYaG3STq+Zs
CxXShfaMVgyvPNFn4raAH/x/RHRraOPj2eyFFZvYMjcn40yyzEDVMcg8prRIxpWFG0cALUFQDYxV
cIlxjhzQ3QerSaEd4sI+HQIbJ1goTFsdJpZhhJrc3FXc+hFtLAv+wNvCS5h6O9O0x4FGkfEXpKGK
IBgHhf0V3jdDrBhQ6uQA3CFnPqsj2t2fdj/xmIieLFlPUbnTlMWfmwjrJCVtWAjx6MMbmimOKP7N
AzWhZ9oRWFvKSId+32v1YGDzNm0gxxhK/G4qaMKrRbwIBIqE99z+/L0pziMCgB4HPWVt/+HBQ+Hq
is7exDmXPO0UzhnOSJuub/PGbLDKvWfAIP9YOq9uxZUsCf8i1sIJwatS3gsh+8LCCe/hgPj1/WXd
np7puaaK4kiZ28SOHeGhgcIw4bPTUtbN1lzgr14DUXi8Zn5oJh0DuVhIc564KZ4d3IJ5wwyDW4qP
3+I8a/V73EMV7hPpVG5dow6CkrJJS/Dwdft7LEKpblxbzwH3hm5ZYsed2HgJPtwFmAMzGsKeCw+v
t5jk3JwjFbbbtXJP7mgOtHUQBEPD7Jm1J4WJNP5pml4I7vYuSc96CiFStsf3u5WoMUfwETTPrpbM
hd2QS5sP7rHhfjOEDzDXd+mUcQpDcePrkbuU6UYV+xhCmUxMvemLxgKwiF0DzBkYcXFtW7xASHMJ
BT9Cr9LU7rzesqfupJMKcQkrdQ26+h7W4AxzUAE2ttXFUPZ2ipsdD/TmMin4QCkBnIq3zsqAn/+M
XqxbHMFoP+l4YkOBAvAN98eMhQEdHPLtuJ/U5cISDjeEdTkHgr3xnhmhAmUGl48OJbl5LwfWaRGP
ZlZR4MC7YM0Tq14859Ydkw448ZqOLq2QianHjhYbHB2XZ7f+QJMg8Z08VJT+YOzAz2B3/Yx+3FuF
J/r0aFXIUZCSkM1mvv2nlUGOKhT00MZ2vyzRKeDL/9Zx7w5Rd0wNAtUpbagrk2TdhaDM6jNQGRLY
QddAG59yhCavVIAxxgmmx1cgzIcOM4HOlgzHBuHszbKWtZ5QNjeXrLtkWkp6rhpOLV7xK6a/+k32
sL8NWeEeMx6ZsEOExQxgNLVxpz5QFCCQOfMB7jTnKqbWi+tCvZCOEE+gITa2chf/r4MFfS9w7ffD
aqTGKnMEvbVsyOM8HigEv8Z3M/Yux4JNVdJLAl2Jn0ZSmM8LVYveYf0xyj8zf4t8m467WpPqycRf
e0xzRaJ7eZdozhkVrmy2lDNfDx8xnbEVV4v38ZchozEPmyPJRwYLOMn8yCnkSKZTOzw4vZRR/0TR
0wbdR7lCkHhdy2OdM+Da3LgQCYEiw5gaM9T4mTatpURX6S5H9ZIeY1XszLN7Z1HwkY9XPXcP/HVY
YkhvZFmasinwcTLm0BTrEoCEaTXt6JwXr3VZO7bBwtPjS9g39NtaLaMP5bWQg7hmrInqFQ7qtP95
KCgDchgnbgCSpFNpsUgsfealNyf2lpqXX8o3wYPQBj7qus3OTWVcM0LVqkSIPZENiIUZLM5zwEN6
NuD3vf3w9G8v1gltrrG+HgsvmNeerHp0DkRqnwzeEIGw0EKyN8kzfyKCxEp0Y39piLyUNW46UxDV
npFSlPYBFcMEmRI2qssToLNrPpku8KS0+sD6XwWRRkhHRFQxSGwod4BLorDtezYn/ROxa8umc/rY
wMe1Wd+lPoaJF7LFC0oIs8wLMHRksdnTZX60G92W5Q/oj5xF1HbDCYO2TPokda5JgdBTHwi8kgD2
usAclRvHw6JIY67KFZSGouig2eC6Suay4G7bmCUkkJYkY+UUJDtLWeP97IA+/21S6RyKHs/HTtak
F+J3ROlH+PiwMDcWw5VvPJh2y40wLIHq3kGQRDEQRgvGdflhUDmHth1jA/oQ7j+j063Vj3/YCGgO
v9Dgt2usUAuupDcgBTBwmfOeZQKCK/F/t1cyKshCUbE/bnNX8MjABB2na0VPEgCpASLp1jF+wOpl
xtq7aeuG754J8u4ntgw27e3kTvmAKXaKN41JhbafsaNMEpCbur71e4jV9FWgOD0bcKMOcpO5oZQ8
QxYANeLNC2oqFwE4lmeZjTHzk9NhC3Y7fDb3WbzxVvtj9RlXEx4Rp2idfxJ4ECfBwWbJW/3yj22v
z0slNn44aolXlvuQYpdjkyRcWUJucsoQ205ShApZ06egK6xiBISU7EsQc1IjlRP2f5RXDS8cF6PY
ZlEFj7tyjFbu8h0xqoK8dRjQlcpcSnk7RfgPytHsa45aGWAH2l+FRgTRAbdDR5U8UTQI2DaUy4o8
4otGeYLeHe5IkdtcLDtHqiAYmIzLTHkCmwYOG7sw6+7O5NBIGNGmJyTqMBHRhqshT5NCR0wPEFUg
YcUWJdECX1p7R7xLub9zKTVQCR4UozmXvHXHaNtjWeco8CIaellI6KSY4UAjuztgIcTZutva0aab
ub+S0Rb/Y5dtBUHuRSUiwUWJIjAije2sx4obY9DDLlqBgzMqNPqJELFDMhzCuUFsK/s8h7IfSHPz
PfF4R6NZu1Qkex1BvZQjDi8QGv8vRmG+Gw4R3esQG3AXKmGxEhtVI2f3jFqHKNYtbFtfc//ZQ+D8
9tH8PZBncr28L3i1I8g7fVO1lE1XZyofGlZs9QfMXc248C+2Nj1b0zv4GqXCH/Ma+s1jBqXRmDw8
jNwQRO2K1S4/eRN2ADkomJutTt7msZwyYIj/bY5f6F0NKnHqdRH6e7G5FZtN7Gtn7j4XHnNWbeo8
+dC5vhmEMCUNjM31DOCP42gfMpvdUQMX7sI3wvcsrLomtuiwGVkD99TpCN9ieY/bGQhuRBNkxBZJ
z7FWhobETaj5Pj2RIJPRdPAuxzYdk6Pdztql+LpMf3Rn01mgqRES7PvMMRagCM/ZojIAiaaMlU2K
Yni8Ew52l6KxufGmCU1IXGvCqCDNWY51zDpis6HpncXO9Ojic2wQBoiZ6JMjCdFLUXvgPUrBDGL/
xBxshvRnLNav8Ejeb/m2U5+8RO3wOlotxeJb60/XUvGATXk8slFMoHGcLzkKBtp1O2SBycSLH4Jx
WvQ3qy+ze0ihWULSTfhzgHQxFE2R3dLmIMJEKXbOCQYXXIqxpeuiwtNNV7wcygCwwMxuGN5Q62nr
nJvO9tvHqOdufZyaR08WsEQyAqkZAIiZgZcn9+KXSh6NSoyTrRrvih6WXGa49Do2sa8MPkZ0OGg1
3mGINhGu33x8h3aP0BXCI2HGco6ld+OvWqMHIrc6g1x+dy5zAMVQKxUqB+QYfkca2Y+3ppAIwHeD
4DmtIV94Xh+lW+/ANJo1MH+cjmRQCF2qPltBL/LDEyCHMBYPfYzHoStXfYAsJDioTD6i/DQIN4xp
X7dUSwUxMgwpfR+EWtiSulzwWVAwkZuHZE0Org3ioAd1Te2W57rdgBU/Z6RgpsdIBM5uDEoGsiiU
QhVUBDpbtsz55Bflb3RK4APe9fieozlyt9fSEh5L5VEZGtJH6Bt9S2hK1FX8p7U8OGogCBQgbp86
YV4uGIjxFNJs8fZd8oT8E3gnrUQNE9BesGYo2msodZwwZmNgTF98GdLC+nCT/Z09gscNtpQ2EGcR
DaKaH/nKFPokWsQHhREPbTsnEv4eXEctHfapgxmXKvA/YE54qGcI3kU29/gREDehE3lwWBIiGzUZ
RH6PJobivyruJbSsM7ga5g/G2Yiumgf0oScNkY8jiaXM982pZLkssPVGvvegzLlNeqL6CQclpeJO
7JS28jv1rZC+ZYQ5KVWYVOs5ZI1Np+2tx08qBV0g01txa+kcZZ1ZIplKBeYJ+0qklF+TJSnabSMA
pw0YAOX2v34QyrNHrSVcRvMogKhZwYrAYUIzXw3DJnkXybpXsZLeNK+h1qzZQuPgytL0sGnocYha
Irw79DAFyW8Rtk4mmpabSbRqGCVyXin/dcUh88if962xjDHG090hs7DClqQ9jDTFE8qTLjiyvhET
y6aaCV+nVx+QebcloQ6yncQUL1hsEg/etg1f9Lf5NaHBYZAJ3JjMdpgmCBzvTznkCjfcRk/7hNOP
ewsJJDwC9j4bUJE3kp7PIkkPJAPUdjHzM6SqDvf5qdXyrl+1ZX1wOvqH7bpD0kvfpH5ELrT3kmIV
Z6jUFkVYcfB4oDuEeijs+qIM9nke7GYEB4pTrOt5S4hT9ajjFOLBNwPdXlD3s+7gqg3uLxrkHf+W
G/eVVhGEQs62zGgmP8y/bys1YyBhGHSzKe1BmpKGVx3LoMVPX0cDaQM8N+RJTxjXdZefFBHgcWve
mAJBAsFRpy8O9vagk006W20a732YEALdab1J5ZyK/+KPDLGeBOHhj81c47KgAufX0B1CJ4rRNKTC
4T3inIdZGfIpUiYYvhyUujj/VbQMtCeR1EoyINUMx041NGnZ6Tw0nV/HqiUHvuZaMgjUX2zA+6wr
g4dJO/GUE9lcaZJawEhB+U4z/aXWZPZlQwNLPDbR11v+Py1OqfI5N7TQoPCdfAXm0h+tsAGFkD0l
/WjaIbgay+GcwI+Ojpr4u8j6Bf2UtPUSSJRe+QeB7WsituTlODslk9m/l+p6ARD3XpSlStQx+7TD
KM1Sl2t7iA0PYtiQv77qUEQWIHw/aizkTbRsJEO8XA6VNZn2vrHfIfUZsblCcYoIEfHCMSRjY3bE
FgZ7OMjYSBEo1Ml4Nm9vTcmrrNXZACLo4cQ4EsdC7d2U96bT84dS80hJ2VyGESt2khdP9YXcbDx+
r+VUGzy4R5+OXoxxvLlzJB/4JtifdWLK11xJ6Z6vh+IND8PsfEOCeyd6OGNGZh8y1Mkv4UaQ18Gz
bho9ukAZJ1Ho+fZyCku4QXN+B9HdZiMhOVi2hz8V2w9b/uVEXnschv6hezatKsakqTyD9HBzL7s9
EeGRp8X+FK3m9gEnLMBP7PZgk4AV1QOe2s74Y1dde1PLtNBHGlVfb4GAW/4OoS00ZIm7x65OZXna
PDZPDgq5iG0ol1axSSjnaHh58SRmdKWsBqMJ6njIk3CoYHQC/+zTlJ5Zvp7PMqXCD3dPOmLpnson
E7THkKN3UzdMbTWG2fi1XNs7e7JflLMAWTOTbJm8a8o/NSNiKE8MnSLekM4xqu9wtADY9Awn4UrI
FNrMp/qXUvItnuNisAsJxz+GzjcIvvRhrsz0CT8e8+6mgzpko1wBPw/ohsIIAi1V2cXhhwHUS55U
pHDZE5vB0QaQrAOR6OszciyPtgnkvgqCrV0HCsHdVbUaLjUFCA2gRIxzcgfIXKADuiozAPlBVILM
X7kzbCYYJgpMNoG29Xrrv4n2Q35RcCf+SsnNuK348YOgoy2DUn8aXmt1a48FYSigyT+AAX3glg+S
tm0DMzIv+rd4LO8ZG+m4RzJX+rjKwBiyuZ0MoCNPrA/S04dmENB4YbALNQKKu5zky+4h/TjhYwFc
5f+QxYRTDZWkWc0f7qC+MnDEcrXEU2E2elKhUYhQtaQ45vxg+AaQWoYAnLfpGBBeP9kMu1li+7qv
E7GD8hwZtu3KFRc8VcvF3XxtgM9KflIfmm6POTLF+HML/awnRJY1SEgxcBBhiNsKgY9LLyMiVajF
hxGqwzsDrMUgP3gso4CUwgMv8ZesoyfF/9bgOdDhd4Bv2bjnkSWeEnOxt0gsU6ceZBFAyZl+Ua9l
he1Xf/oGYAbI8Q/Ck1Z9SQKnHPlceDPxhrZipztYB7gz4OspAwYqHXomGflJjMJ/nSiIya4Pkb3h
fwHrv20wYc4GqJKU3YKx6eh/lCEY4EkCe/IXfH+s0xjFzyos4rNxJN9J6MDLd34uW3Y+mxYwbW4b
BNPQKaOaYYUL0ICax37UkAbFQr0T8Nqvt1iw4IM8blWxYMiThB9F6+lXLHXdxKlmBUTDTjJcKA05
fDsrOjfBgFNmry85izbzLXzrXdF8DE+mj72gZjF27mja5iX1sEB++lB/WN+W11YI3oIWA+7zr1Kw
L/4UF13XOIHjQkTIT8HQ/ED/YdRN/DnU8spTd9heh8D+dCXrk5MP1czssF9AgfyFeJfcyRbPh1b2
nDyh5hS8Dp6jp1CRUQDgzHtaT7R+Q+0TXI082VFVe8Na5hgAANDygwF2Tt0oFuEvX7iyHA9JXNau
NWjCu2Yo+Jc6d/pqUwUEjEMo/fkcdtCRUfNyTs8EgVoWi1mH6IJc4LOTyip3GHj13JJXVYo34C4J
B+jsUXcBCCIiCo+QOshaU+ArtE4olvGnLMkhYK9v+heWOVm6oUSWwwOQhp4zToKajqHPbEwrH3Ag
WAFAjEUx6j+GGPoESv6IP68v884dXyCFi33yZelyRaWQzS9S8EhH7YrNnBXDLr8KDzYbeGOti3r/
qqjmUXhHSkcu8DHnyyhIR0x20y3B11a5BDqht69hxcf2scOBV120T/hRpLRgqWpBntO520Ab/M2g
LHnenOJs3TT8JnZA0JByeOEJ6AUwsx+UE1uuNVRvyP585OyhfSccNwjk9tmkXLF5usHICgIWcdhh
Fg8fbm6QChSu5xQcKRuGdq7Oxoyj7ES6s2iCu4mCCdTEvflew2+D0C0XfOQsJn0BCy2qq1OBycAV
GzNHevFZ9FJ5XqtmUMve0rPTV5D2GL+jo3Sl6zUwu2FsKQgi4ElUR0neDROqeRA6i4bgG2ScI89W
EMW7+aqWbxveDpjYP5089O+hr/qGi9pi490UsebuS6xjXKQsnbuo8fMNknX+krMXfozRtJch5vLW
0T+FHvaTXjvIWQkEKVGXI2py1VlwB2uUGZn69VgwkNugwwCiGPSS+IS4RHizP/AZKLlXL3cFfsq8
b8FcCiT5TA19PYuQEdeXooZWCrUpK9F/KCzR/15xHjtreK6DRV51fhX4EzXxx7PtB1KkxxnRm4TM
sIImlikqzYfzSwxSg0v/2BysRL4FqUI3t61NJ/xC5oMJbGPj5FeKuxhifDZaVbLepcBFjhR1YGIg
rx+qi/TW4Os06+0S6ObgsOmAytxqoql9rUZs8MaJ+PAYxzhDAF5TdNls7IkFOu/MJ95AiaDN4dAM
BxhpIkYtKfEPETK8NpiJTJ2jG7U/LdIcsJLLyDyMzHBxuRpESESXZUUoQsSyQ2iwcH3KJ0qfcoyt
OIlNikrp2y1P6gFAFIQHoDOlWu7E/ahFELCjrx5IgcsERPrg8kOQLbwtRQ9x625Ix2zOx1jQnbGV
sfgtKBxlGUvD6/b5vgYxhh1A8EqpJsrGt7ziX6gItwWrH+dZ6NJxCYwIicPnP4Ag2auvARFaFqy5
43nHywmyYHgUVY+8+JgV2L2Le4jbwjF0nuWTnloOblhKVuOzF3hUGubRjuhMwSDeXkLjw+SQztjK
T2Nr20P45aHfIRMB45XHBZGU7lLne+5oLyjMMTz0uUwgwwwtfJHJ+ygnHeQqfhcJlIJ3QbSSwYga
xc0Mln1JGjxJTjlbkkw9nV5EQKcHoDjrQWtmPnSawcz+F7VUdIpV2f8Dz6LZgDzdYlLWyzbcazuW
/kRUzzFLx/OC3wyoinSNWl4RDPJuktt4AEWHKbwG0KVQg/O3Z/sHUXLXxitFsK/MXcOgrHc2dhFr
nesNosqb3VzEfWd1My5dGlV41dF+D6lK4swcUqbxnPy+54pnzFrRzrif2S42wd6N4rUTHMAOGjwa
O0atjkCGD5UghuRAQj3Tgm/92AFltJ7UtdpGhabAxRiE/DV93OqA+Aa08ui8sTr5VHMmSwfQbBrf
bH47x3sbk2T7ke8v4Bg5YaX5aEBql/QFAP4jr2LArgGmG9rqHy64Iv3SiPKV6dzAS8SPEZj3Mil1
0W7x4CzwPsLzDKqAyC7Egez8Nqjjf/xfqie8sa6oh3nQoz4NQJKY7FBkakIw/EWcR16VZH04GAOD
WaePmVEBxaXKYIwuPgBuskugfdUNA1hK8JNqUhEzNLJPyrkAgaHzNCX79OrjD2Q5mvPUNIc9GJ9x
EzDoH7WSM3PkAPwv9/mQQW2hq9IvHSseIqQIwayrxYpBqTBI/BCBxlZftMCZvgYwPXWiZ1eYzhS4
cvWzrFEqqfz+DnrRyqATZiRLQLCmjgPP2n5qjvMD3iRAoSbM8iXivx+tT4KRrd2woJlijLig83Tl
xIN8H7DH9h/mBXuc7tmj6QVVlRO9b77AuNwQQC+nJJ2DTeJiot+c6MtQH1NTyoQ7c/YXgCHWXKZ7
p2HVri90Auic5OR+W1Dp7YCA0le44L3JjgcVH2SY/Poe3iX2T/2fSlYemiB9/eEgs0Nn6ZUJc+VU
59vw6kA0A3M/lb8GMp4smZCr5tcDzlP+6DqngHvNTcdkhzkY7gnEVTkXMph1uAT8R8Y74jsZxllK
LBMi1Rk2nQaCe0woMK70/WGKmi6QDCaOVRYOQEIuxFDYOMBItp3JUk/S4izLLwqqfzgEr+DgQboj
3svrVH10cNlPxKn1C7y2GVdQv7syu90Lu0ED6E6oIc8w2qeuZ+DtLlJQsKfXNJSShtXlS/DVhE3L
l+R9cjJFEmgiJ5KzfuXHZEIp1W9rRiksv0jnVHPE/ijHHd6NmFwEYQFITY1eep8zT+Lk4Za9t0b7
1En/xTsZ8CgApxRE6LRnqkPffMcfwt4BTvSsGAbTCYBfkKnhaT4eJuqxCOqC4AlaJs2PY82hBdig
4xqzLzrW3EXGrNNeP1X4+OyYVGRYFw4Ge8zkPJvZwdEhWb74NBD/HyuN4XBVEbwphSWSlHKMn87B
urCkPJN7ieSuDAOQ311zQ1om2v8WZViH3YPqCwB1A18CgzXDyoeOUPBwQjf7jCH4zFQgEEJP35nS
r3BRFaPiEad2A8Im8nZKSnCNimxSPUuf0F3sqYb6pmG8DBIAmsV3mmG2cxOfyy8lvTNxLNOT2wA+
l3qHwAFpiCEZ6AJdKgkvPIUL3e6H9F0na0268dDqodhlf9A0oDpR73XMnJoG8S45PH+zHRRlPCA6
tz3EKr5LSItPIWqm3I3QQmp3IwqS/oKDgbhcTpxyGdrwymQlaDMnqYqnGROSjD+AVqaG6HsuxlK7
kBokhYxDKDxo4ZYxmJ7sKWMnkE/RP0WSpRmaR59gYjo7gomlylFJ4T8YBbNDRQ0kOJLVdub3kgJE
3gZVGYXQAIh5lvU6a5uin+JEchPo0IVgFQCcXTjclexkjhplLQ7LQHesNIn9SJPi32cm3iDDHq+a
j2NEQLwOcFY/meQ37BaMfEeJ32dkJ1zYcLLUaHQgE4qFXtotOeqj1AJrk7/Z69anCXkX+Nfwu3wR
g3/DeVjI2sQ2xE+azmI1Y71yLpbC4/Ikl4/VbtB2phAJb832yjsMjOjKhSXJgv2tE+rACd+YYsTG
u++oTRJacSTxutbLx1rMGdK3UQz+SfHPamH3staBse2SkksikUpR0E+eLPddPb71YHY2SUMViMEP
3vjTHaFLgY/n6hfjRsz8GZGOwKOGIAlFJzMCx4V/IPfdJY7DkGQB0Pdbfcvd7NqMrM6Kmd+QCR1u
HxQ9xoOlnS1Pe8tsDvW5yZphGy4bfdutSEasBD2YeaOQTmssBZkw08TY4u2yLpIoVMs6sa0DGzVW
aim3ekDGgUE1/ejESVL0HcQFlgp32m0l7wcQaBccLA5nNtmE1fytIZ++3ekoQ3eE9NN5NFKEO6S7
4RZftOQfKMEHFEpikQHrOjCHwommDoe62FFucGh5L1Rag6SoaNVSAU7PW4ebSzdP3mEodNKZbsNF
sbvcrqsTHrzw6SiurxmQ4QAepj/y6l68iLjDSHJCoMsLCjEegGvI8O77D/Ad/iBoAKQ59LxKROJZ
/OF/5BHL818EgUclOEkZhWNKnCFFs7r7Qu7sfWKJyuFYoRsLvs3N99RZAm+YHsEMKfXkkx6nVH2C
y8ZTiQzumWRG2Ov0gES9scsLDix4JQf1gnLG6k9YpH5TZuVpLCk9PuM8Skb07iliJHAy8nDiJjm/
iY6olmp9iY+iGcKa3YDAzrVPRXV2NM4gGR3oG89Hjj/j+5gnCb0bxbASvaRI1qoUoixAwOIJKc3J
KxAjxqzbGfyFBDslQ0iWXvKk0PmK9R5iqACfAYn7lvnTzVlHcmBlmLRSM7cClnH5lbDawnmEwIeh
cP38PUVJx5iSDH1/fpI5yR/qQ6cNVgzVGa2eHSkWbmAYWNE9Gax4MkCOkb+eruSv9ZleEvo7MdnB
bU0IMQkvGOq83vOkphFoNkVir7bwQ/BHWNShc6UxfKzOM99ANdn6l2pJ63j2MWJh784lwK/hdkLr
YiF1kvmo4wAzJH2uy8Vm+pHaGCkXoxls/Ie2kumB+V/Mf71Z3rvjCazzQGRjHVYFdeaVeyQ/0yZb
GoJwTfIC6fr3mYN/EY8S2prXmCqS45qUofDZIT0ysqS0eOJng7gcmL7IDAS2C05+SFrdUDjeg5k1
/W6hsRQVvzSj5W0AJUihqeHCl5Av5hUS8dshRwysmTIM5irv04MSQSST8zIYA09DtuMw5JxE8m7L
4LwIyPI5CHDfOkIX3JlE+mUQUJvtGxBACRgDpAIGji1z2eM4nhWulFkrZc3rZ4NVq7fTElbwkNKB
YPYmuLmnCl0Rfie7K8n4bLSYpEORka2f4aW7eqtToKGA6umBHDSbZ2OrHaIv2w+GE10kB/Nvp7N9
SJyj+eoum5PFjwAoXk6wHBJMj4GemJ48pUjOuudIHAXxhxklxjSKTJJFAGMbpHhNiuXK2OthOJ52
vHHSFe9FNBIz1nNZmcOrokVOOkBZbVAq5uySmnxpOcVlMWQCzyr4+s98JFgP3yYzM+obUf2A5UT0
BZzK78xD6X915OrNvTEbwv+Ej3FednzvQrRmOQvZBNbpTSIiFejsGT7zEo9fMhimVbg/kj95lWQa
r/yZdXQXy4ghqaJdm6cxrLmSKF7uNI/c93BaDKBQ1z44P8gwEvP6mfNWPlntqFLEjmqC0wmk9OAA
Oj3vlLyefNkqngMYArT8PaXziUpFe8EctCdojcjP77ys7tn6kNASoHlSGj9PFEWznu1EEgsaW/9x
FQEZ9WC5ZUXH37KMJt9N2yh4U9IZzWt0D+729zrr2M9WV2AAquZBEfcORGp4hrcJYRN84WLm6wtC
TV0o988v21k5aa3P/mRfQZN0zrbpgVGqipznEGQHlI1VAhbbBIRBWTOsR3I9YDtyT20JpLAvJmiM
wtcHruFho4kCbuiezxZiSRBI33wkxmBv2FIDbYs8tcAX7Y0SzRfInP98bkY+mP1OiK8+WQT64G0F
WY2RJhUoCnqMyoXCjmdX3GUR4ZXwd6Mv/Vm7FZHiA3hwdCa05iPrT5eJAQ0HLKe0J5NwjZfYM99P
TWGSMb+JL7ISqwPLmvidMHgzJSPo/TBb/pd1NYSdOnbO1ELRjs0ZQV5tG5ZIiao84rksIfQfAzKH
taLzD3crCQ7c6HY+CM5p472o6+GZ/aN5bnaKowcA+oVi3XS2jD+erZjvGZ6wOPcaG2ywMJEGbfrD
53LLnJ35ZGvtmOu0giaoRb9ApeT3zgsaAJMW6yz+aOzxLKUuA4QAQKXIukly/nvIYmjuoZRJxRPe
oAOboyxn40uCvIiBIJiCqAJfc2idSv6sq8HPs52eOTWLM5voefdinU8uFhV8DH0e2y7MAuK1N/mj
tfxHHZAuPck+ksOitbwfAM5Sy4S4Qb281xOykvtxviGiPXYznouGDX0WgWhEd2x9sjqZ5KOJcRpM
9812+slfcdRZSi+eeUeLZt+DOTukX3bZxZ6NL/76B3tQ3MVM9aB3iYj93QY6hLdEr2CP6MRPO73E
cjl+mg/kNDR+AHEassmGnQ5VFRho8EKPH5GrmnqRSbpSjRFOIAxDlSV4FziYMoPMu9zpfFzLqIhB
6SRqd1zffch4g8VoTf+TAZO4S52Z/Ibcdg3CrYc2aR6U7+axtbqsrILhL54WMawOtlNCEQtlfKOL
U18kvI+LGXvshrrq0rnJywUHrcPto1qPMYUZQLVDdxb8VYXe1DPo2GFw0lwbWdiR7YLsKxkZlFBG
+Sz5fTi/b0UbYCTAyTyjxiE+Q7McJuWpz3duFcbfI5zXJECFwPfFJ7hdVlfYJtLwB4odnTBoOdgL
jN7kSlC+6aVaHmYj3Oq3KQGaDzj5fUynEK2iJGQT/MOMVGNXu+Ncx5LLP9Q7PgXK1SZ98YCwocB6
9LmLzt4L2bnZYHXuSJldZdX96AyG1QgMbaRSi5/KF2fzDxEnVkKapru8bn2oEnIdgPkHvk8p6MSu
blwGtp349jHkTgH+PU97PxfrK3bvmGJpaz5kbDDI/EWdwQoSHokk2z+88zG4UVjPb8sP8g6Ki4Dm
BUlNRhdKh8QMR4ffPYjGBgQauFqD0ow+oeI/iMEuh0p7ZrPpGKtphecqOJeQw1wckK+i/QLrXSrl
yqKy3UXVn94E/AqAnAFWMn6bLJ01/AmS4AM+UV+SPaugdHPao2tkD962/UPN23sFV8Loqlsw3/7Y
b3RVMcZxpWO1LElQUhxUH86JyeKEphCCtYKv5lCZn3V0+N9yyjFePkagwHS2wVdUVTiCGiYFYtJG
kgIAw9KFgQxLaVC7utjWQJYD8iW+IlY9PbFsxnRHYjeSYCFp5/m6xcJS0eAEvMwrTIJTzbsgj8va
ca9fgoZO0EWwJZS95ESnnN0v17CSmW0fPKCEQuKtci6DRDofrlZs/PKukm9wC9Q1TtXuJENexmN/
iqHMwUJ5h8V/1CuYTf9T40Eiml1Ej/oVteUOfwRL/+Y+7YdQS5bfGAfFbF8M6x5CShe/O2U60sKc
4odA9gR++C7gd8VqPPFbxv9qgodB0LGlCtnEOeB7yE6rO5a7nIP4aB7jK2PCrrMNfuEfu1Sf5bMY
mMeArTb2NlAjvDjHZOfswKUC6RB8MhScIC604TQ3HgaceLbtdb68+zJH03mIA0b6WPUiNbrnI/uW
D3k6yPfSPfu3EI046yF738NiUnfCOUpLv1CtpXKaut5HvwAgC41IFfG1cThK1PV1icRBPE9300Pd
i9slwo+Mrl9Af/4w3PknFKE+Pk3NPBoEJ/sR9O0Omv1vmigca9ARXKqofX6WfQYFfP9Dtg33nlIw
svuWCgEv5TZvm9FT+1akAOWmqetjcSnH7rc6FzvnV3T4KbAQ9gfRxz1Ou4tJhIAyEWBxgWoNXMcH
SUXoE2oAI2bCrEfXqnXbEFm7U6x7mL1GT+iPeS++BWijOlC+D/lp0eojlo8wI75t+qCR29kNl2UY
4mP7NT2uD9MH/j57/PTQREDF9Y18ajBO2wpnrC8/V7LHrxihEueHFecnRi/DRwYk28cDF/FOUHHG
s8mBrbOBj2Ibi+rIwMJBGy5Hxsvnibo4HLuIh7KG5D8R9FuocNFTTNff2hifmRuN0c9ty+cMH2oH
82NyUDHET7DPXorKMeklyGoF4dc+Mgr1vvh2vx2MLnGxufHgWQxjeWsfvyjWfti1at/VKBlE7LUG
V6zM98hCH5FJu6Jj8/au5gietByWv71+8TIv9OeX8G5O/L4LptJ1d7OdsY9HpdKwQI4Hc9GryEre
GQT2u2Fsvhywh7fhOSFq+C47wVD/FRc2hbInM/DXtIVfDSsGoR5/7/2Wanjh0cDAyPvegxGHypyW
2gcrgkn0nA4N5PCtYfEK0GK6s2DfksJxZRqlNzCk96zv7epBDHsOIafgE1BpTbekr49zjQbZAwHW
cYbkdHI30LF1PlhanPFax5CaBaaXi3Ad/tMIInsnXMCVlNVU6nv+kRq1+PIcLKgUX9gUzbw5rU/r
5whBFgrhQ3VNfsXBR5a5+Zyk3aOCVeKKKh8jbVYiARAHHMLFo35Znz7P7mt0yz6mNXjRIos3bYmU
hGUVt3YYEa9VM4pGJda17MTGhFxZF9HpEfxYE3bOBUGBnW+y290bRje2SNYPijk0x7fabicmPEkw
kdV5tnNb7+YNnT+L8QxaEP6DFztihQiOCahDteU1Bro6Q8x+1Sa/qtfRBmuq2l32zc6zO6Tsj9Zj
QXDzyB+Zag3kqOU3/U2PyAV59+V+tY9kLQjTuJNgjOICVLfeJeEbE7/XI/O45I4fo+70nQ7LYfld
zMPD9A/BksPiHfyWtxxdxHrgfIAVmcei4ob3JCKwe2eITQjOpc4n2AYP9A663geVz7kt1ftunIy/
4D0b7XTUPIprQX5vCwS4UbnF23O+QKBkOO04nwJLEJOJG1o8FwfzTZQwvtXbpRtDlsGTa54HT3Xw
gHdab1gcWIQYhdxDc1ePp23yF3/9HnLEHX7NP1tYfIBZz6YC7jm3WXfRBpcYEW/ISW9O1stq7X04
FshseWzxseDcl2JFiiNlx58e+83FvbisvjH0M6eVYB3reY8AX4zww3BNFiX9KfI8XEmf7WH3Un/R
1P1udowRJtyibcSz5WicvV/8BV/vRK+VMptn/ek9YtuBfRLUpOHXOwOXAF3xCNjHRplUQVUAb45k
EiHFDQG7T4XQJWF8ZqcM5lV3yg5wcHTa5YHF9TW48cHpSfEXJeYNFo/yTTwYFqglZETzYzSocMK2
wIG++Tdj0mzdiaobAijVyyj4rZQUFwtq/nFyXlBtdjxKLIXciUvx/0g6sy5FsS0I/yLXckLxNVVk
nnF6cTkDAsos/vr+qF59u25VZbapcDhn74jYEe7IGAURnrbwq5IY4ZjLmoykjxa7iGKCibXQ2GJU
/M7Mj17OeLnqMD4+t7RjP1xPrq3DczczcWK8D+Tfni0FgIzpXdxFrVrngCa0Z7hi9HnCqLnB++mr
uy0xs4xtD3SipNDsegO/CdhNrczovLdUE7AwpKhP7MlFkMSjwFYqaiVCZ7h0Zv8n1/n1feZk/zAk
9O5ng7KgN7Rl6gznj4nysb/4qZ20Eh6HAWmlxu8htad6iD8F4Ti5gurQZEgFkOdCwupGkFOng15F
XSwzyjIDdukwWMFdUK6dJ7tl6YicA8imDfHCaqYpDeo+oY8THeooonLoH1mioNSYqYwIdGZh55ep
WV+YU6l3U5dl9PLIjUQGo4aGqApaLyYXVri+Y3nKPCLmHC2Wx+MN/6A/R3QmC/bUZMSYQ2rMwAKv
v7AX3sICtlWHDgXrwJ/fkv3gNnRfO2HCZrjQa7liMIN5AKNTB/LHZxrFGGE3Mz90LlpNd37I0Ybg
ZXBOHOoqVE80i19bxIFqNTyPcUYo/mgFKbIX0HfpqmCUkeaNwzpc8Wv9qB8/CxlERxbFagCKwVdm
f5Qk9b5lX32pAsYKbKMAVaMzsUjNGbNwlEsU+v7X+lmpHW/nwddl+woZPrmG54Gx0ATtsxMPsZdd
4l3l5Vj/t3fxEF7AMbsr8UvIAH5bhPmTx5wlBNMvIgn0IVhfqxdBk0ThMm77NXjYiCEhqbh/Pkur
pX/gopfW60CSLt8e7b8Gapjgs6seHdOrrLjVR3s5o93IaczaxhiX9GSClW2+atKhecX2tB7Zi8PY
bNDjYOI7dSf7hgfxaT7NzEic4WWsESNvLGzhii3IeSEnfh8Twkinm0spOqr2klvNdvQIOTGC3gIm
EFfCLvGEdbQvgtkFnygbZX4WjDgOM28uv7GExo7GqYgKJv1tX/H7EKrhzi8Ef3jlpbQ6natx4ieL
5gI/qqdFR6JWOt8x4KSO+8hrfB7GuzAQtcSdXbGAe9FQGWDJ8ZnHkOSf/hUSV9iiQZJn+xmWjluy
K7Adtuqdd7KENRe99IUtqweHIwTD+GGDKwVwlO/tgJ3R/OntTrxEe5yE7emj8qcoAfWOFBAkux4d
SkByvSru3lriP80fLdW+FlcT6dk/rgO/4HTmLc8w6+XkX+hT4+n9DAwVam924TuIJvlbuJ9dacXH
5AhJljiCL/gzZxi0078XrlyTa4QD0OKau52RP9LHj/4Vm2XM/Mk3o23Az83O3Pch1oR76y1YGez7
SHDc5vg64Jx0C93T9bTHkLv034don9v4bDkTdWa97YUd0lFO7Kc3NWMGJ1uLfOob/ln36Fy7JQWv
F4EiuCOPPlctb0Lwulb3X4B0JUHNwgiz1xxPO+z6ePwib4jBkcg65vDjQsqtugA1qr3Or0CdMZar
/NZs5dyqglot/OywuJBvsS2NfptnHfDo9z0O42bHeifwkYt9L7QV1+xAosttyZmEBFtuKSTie7ZP
bsIeIe++3oZOyCZlxZTub5pbD3imdn4Uyk7qxofYfjmdUZvR9ukOrolRWgwCKSUedLkzfKTbZJ+C
i9VqY2X2YD8LvlbnLgB5MdCvXJQDmGMpwMPj7dstDoXdBbk7xIVvoQzd+BYfGpxZr+UZsWB26Iq/
bJ8joyMy5SFCS2x/xLb2Mi2iOob9giputRM9/9jtRZQ5RMenfyiKfxx2c0gt8+VN3fL8ooJSufIV
n7C5tp8luP4plUUzh3yRY4BvuufyIgCbuZVfOp8+yLr4C9XvsaIZro7Z8VnTkNb93tC7abLbqycj
VsJDoogaYfHs4pcXkU3DDTfs7b4t5Jn5ev7+Y4e+fIOcXolD9jZGpk7xR0E13FVHOh/h8PLGeoau
Eid680VkusONmRw6D9sUu1RPVyyh5aG0UAfsSu5U/d0H9pRoWrA45XkVmP3O7nzm9Cw+xMeEmY1a
JtsFHymtumNZeUDC21cTwe88UGGm2M/ZoZ/8hHJXPj7++3zSap+RfBSmnwCO35ziu4guziEg/Ybz
FHMg7MRzvVaabXIEiSn2pK8Z+W7kZffC6XY/I31EuzHIMqJoShFPvMyIQelLxw0u9WzmirCfYNzA
ZlH7nChKiVad13yd4TsLBhizI23ZtvZ5zgY+RsxmyLEJluuMNcq2fY2r23TX7aq9IM+t+b7R4WCr
xV9xBRGifDBEaaHM+K3en8ZvmTohtp/FsrIqm81lioD7Qe1yOn8nVMOy8G/6AFajuGYt3OfUeD3G
4ZLbc9rEh1SOH7HXIJ8BrryfqJWhw+xXuRweJ3ixVQYPaYbdeXHBFHdUEQTx3sNg/5i6eAjn1GM0
pohXbCLP3wqHeBQUpDdNfox1rfBFHWABgT2ssAKeaaYg0atx9de8lwQjvMT+j2AKiDoEvBlZk+9l
Sa8o/nU4KbE1YBuaS6P7e9BPPaAqF+7TesNi4VE9oWe48Q2cFoxstAjr+Q+jNb8SrYRx4WTG14n3
EakRkCEwLIpRCLoPPFIP2Lfx5e9MEn7LCfowAKdr6FaEzjK0Ey4nv2V5e4PKU7x8/5BFYFdDRygI
S/7XTFf4uwiZLv56jH2Qryjtalo7bMbmS8B9EQp7tMIXM8FTLCXQdlmEq1m45G8KhD3XmeDkByTt
WbQsx6tZ/Yd2gwRzpNY53QCO3fmyyJczqoyaxEWSnRK07Is/fCvRIPw4NZJVCB6MPSUlJX+EVD8M
uDoYgrpzZ4hx5aXAR+yeMBtDos+cuN2VAOsxXMaflUCty5wSYDxupzwSXLbn8ssE3PQvrv/d3O/f
jFRM7i2ewbxWRUDksuZLuyeCfAZbGIvh/Vx+AQADf648LJenV+HRnIszS0LYFg6+mJPtez+b/IUX
3s8z/2se6xFWGudZ37APIUBwg+j++OwNTC3nHXDbYyQuOWjFehmTsQAEf3tfaQc/j0W4pDxCRJZ+
/p6H7spwERlRTIRWBl1TfIyd373FEb7bz4h6H6CSv9fy51ioiyMi1+92XRKVZeVe4XyC0BibiUEG
zqb1Mb7Esoi+TC690k7pCkL/Kb8tHE93vTFkbEzNRO2bqtQjidrgpJ3YEwUTQfMktXpiLo4z60dg
Lc68Xnb+keg7xT/ubZSH/gkZ7jOT8kJrnW5TSdhEXwUjv7b22COCdYOZIYkEC0Cqak20r/HU8Qcj
yZAoYS3zymDk9J5hb4KgJsQ0z6yB89l+NyS4B4QewumL+1YZ66Sr4DZZmn3V/QZU+MlPO5RP8tvP
XDJWZEIGKlzpBwfynS4BpbH5c0SLFTMu1+2eW0Hl8nE5ogyscNQveZ4LMK0vbmiAIDa4aYAC9jjC
CuttZU5zB7BgmpbID7MwuKBsVz8Gdz4BRdR9Zk78xM7dyKSjRcLSw4NTc4ojXaoL6uFlUcjs6X0O
OZByn/RZk65FxDPd81AvbR5z5iVUtjTkQqT8BqBM2/YRHqbr55n93cegcJdqKTJNjGvtp45DFVVX
CRCWqXSNGa1mYVQO2+pyvPsE3S4yX/KA/JOBlql9zVvi9+xQGjA+EOMgE/qRmZB/JrpTB27hdS4f
Uze5s9sRBDGQsNN4pBpukRae40xOUFjEdxpgJXbpTi4jvD8xr3VFqXCaY7wO8VbKnPl5rJMghvIw
w/RSsOdKTURQ/9T4UwvU69psc7/Zvoi2pnt8s+gYaHKf/vMgsl5YhHp2zszq/FFrDo+PMVIzebpq
DUH7auSnyjXBTU812rz1zMkCZK21glccbTppCs7CAE7TooC1bc/sr/s00vvUPh1OkmAiNdX4O3q3
MTuK8XXqfbVNtnEfoZagprtWyHWvT1hM+3V/arSvmkjHMdOje2csLomVYVIbiO3f91JvPrJ4qLTo
kNrV9umHbnMGg2KgPQgZte0Vs71J1ZdaTjhE0mTz2Z1uMarSk/R2auNDRWX3+ZK7iiFbssgHToel
18kiHUXJJULErNqoN5WVGkTEkRfUO/BUeOvExOKG9KMNsUtja76m5NNQ4KkZ+OTpKFCPFQbmZgQw
RPqAZZCtv9u+dx2qC79U3+5LKzkqn/+Qyk5ujo0zJzEiOuBnfWSAXn/ZuVcqCcC16CJshm3QqNXA
N5AQWcPNYr/YJzgSpFYuP90ZaHDqgwck/W6YwxplR/6lc7Vmm5DjmqrRmyuV3p0LO4k2893k0hII
LSgcKI0B8Jw5uZc54wtQtzbYQ2684eVE4wkp6BZ+i8krrmWIxBO16JOgNALVfVIInUqKb6GdnjMf
jC62f5IoT7ZEvwB172NXXA83iNyvvVk0OTYe6TJB6jXGG6/tnzYhWf5ntP0jswk3L/er92aiA054
vODkF5Wo+Ii0l5sQTMB+m6/fEhZxeD0tto0xV3q/3IEU2j0+P0UWVtiAB1Kybqj5W6b1W5+6DhNZ
EVfJpwRRatYQPCJ7HC2aMZRvTLxLs/NYFTckxOmjO1cAAZGXBHM/ciM5VV/MllCg9/a0XOFruW23
I73dDLXJ/YT9/HTPrLlHV3T+BqFD6QTZAIACdLps5O/lx0KrAQCYHw5YGX3SksXWB9BBlKeO3byP
uSzZfJF8+yAfwleVcOEcaSJxI/ZERy7m5tvkkKt1MFtGGJDGx6H21TNL5DtmNFlA2+uvhHkaxVdh
JkG+y1nDYP8eJUkDXxERCjY3xwqDagOnpoUv8QR88qD0vuDtLjPUhQvfof9UNKfcEqJMMFni/w3s
3nrbGUhd6we6MznTlNOP/+59MG19rnxxW3Ava4sSpjeJZM/GBGNGKhtFOTNh4e3ETtZscvRyzX5x
baK/YvzX+ENK8uML3mikQ0bc2yAZrN5HQfoYs4o+EXgm9ZJ7o39v9bFjhtkb+Sc+CxNOxjBobKJb
SKmhqwMeOgJeyy0x5E+XCGH5Y7M7bzqVjJDmDyNq/aT++LwREZyNPw66zScYkace94vB63l+HFud
wqtulf1yx8sF8HR2y914P98B7r/d0O8jJAe4ZmN9SEFCzmSG0W1RrQW9e61GuxOumlicNdLAorKa
WHiRUwJG2J4mWDRXesaU5cumMswcvHzhk+vtR6/MzK0BL9HiLumq3dJEzWBQCmDpGmnTbWtm/phA
S1o0Qt6tTKWB/YNxldLNgFH3EChVw1Hbmjr1NlpnUqxEZM4XuvRyI61026BRvvrs0ChPmU0ttEa7
0hhv+7SHkT4nXnlmdLBWX/0NKfYhzecbFA7Lmzs2fggMUEw3+DFv00Pj1DSDNHs7JCRapH1vXz88
4CBufM3o+tw/r1AU27lE0DXDc30sekYX8zkO1Qrbf4Y3I7eAbO7N5qc6Nn8wGuxGzyuIXw/2gvkr
JC3b+ZHjI1+yddBdojA5dOb0/vVjRCDmePP22Bs2iY6oBeYB1DP6+/iJImyF7YBBKtEkbexAd9Oe
c2ccjGngQcS8zkhNqiW1ctAA0CqU6FTY5O40ZPR0PSZMmgcgvzs1W0m8dfysK0AsvNHxfQGWBI+j
N2RMWOo0ai7mlGCe3jpwVUAxV+443Fs4unyV4PE42y96XNlAKzl03zBBuTK85LvnDhtaG0sQh2yi
JQ62t5nLg1ni5zxBxYnS5IZ0iEK9ZVZ/tBmP/jj1qFan+wLzy4H35Ji4UQxFfk623ZzBw9lqRlLD
Ib4kW3zutHb3Uef+h/ezWKGlIrAPgvYyuT3p/i60c9rnMrOB5IDfkYjuohWdwSrZxEYw008sjK2g
1rvwPlDIO8XfNTSHzCBAdWc70R/COmLqazPJHEDZ77l9l4G0sAmZ3IzkhbXoIeae6Msv0FdgHNQf
WHzKBdfj1x+j2W7i1goViujO3CfH/VPBGPuATMBqNRBnYrXZ3YCODrhWSZ/e+JzguE5L0W+PZbC6
Wp0i1wFd23k4z2qtjQEdZAs/m1BTYp/Yo5iFyoiNfXondpmpTOMbG/Uq3s2N3nYWf2hYjpDjGvto
F4EXsuWBLdg/m+CdB6SKnW/psCfX1nyb3eO5BdzvMUIY+AJoYagPr90O2s2d6h81XQUL98vIMcaw
j5PVUMp+8IHFZjeAl9aK63ubbwVbXL8twYJg15szH5OaS8931FR2ac1h6XeJ3sokzq7BKeb2QBaX
J3Nx6OFVDIO4gNaMAgtexhjA+2FvTlTwWA63M/vVG6Z8lxMk2nwW+CY8zZNHDevKLg8XFB4prTVH
RV6jnpaJzZMEGFP4kTYkc2X+WOCwMCWxpF0B9vKHfeGWtw/HAYpodbbN7NCu+fVjzSABB9fO/GJl
3anspliLI+Dv3FplRpfJgvnqBdg0WGESvvnu+YT5dkCaM5fZnwPex2pHnERjLrYi3M/bS/oWJQX1
hPCBWOZH3CZ6aRLGgb6vDsogscB/MIjm5Bzv+N5aqzntu/MJdcDXzG9vG9zVfu7HGpYIZNRmAVSx
VZNBhQp6/V1VKx5JKdc+uriklhbl2a4heeKNc3lhc202H2t4F7QZKCuE2Pa9WC7IOrJS9YvhAqm4
3uzMlfrc5uN+a0loy86o78Dwdvx16aZmgS4QeHU/XQ8dWCMwbewgKYTv4h41adZ/Zry7ejQ3Zavu
lMYFB910JOL1vQjw0oYqfD3FDL+P+5qh7v/0Y0BvhDgEG+/6onBAnfzd4G9PVfTyGACRVFukyRIg
VxO3UGsZIlfK9d7YGQ9K7nqFj3SrQINrYwqULkczSQL7tsIX/q1OlyiA6LQS+YW9/1cnOIIh0oj8
BZr3zWcD6alM13M5s4hU8gYskTFFR5/seIIsFEgKEDcT6cNXn5R90wd4zCaSC2sS/c0eLbLN8Wau
8zIe2SxolvN1ux3sny6LgDtDvJk0NAeMZMZ0PTggk0kFOFqS40dnYwjmgOyu1h3sWjM+VH5mD3n6
2s3ikt/xnDpWCl4bLmb4esth1p5ro/GIb/PIQzuMWeIz98WpP7sQlwiX+n+lPVZBmTK73WJmgZ/U
fItL8j4GTkv5QO91uE69dkn7YGd2txHXoFpY4rwpJPt0tJPWETs4kFN3LpUm8WSobHGjcEQiBif2
TEYT8gsoiuUO0OvlgipO9JFe9OmG3vf4pRuPscFnth8R58eeziTCjTlyvMr6enjDE3Dz078UqJk9
h15M3VReuIUScuA8fvsvCcKinVjvbWjHhKKFTqJG5hRu6UyRlOgDGz6Kh+alpWtBRipN/p+wOqnv
oOa5hepEQ4BoEZN5YhKMDGEuXCnBe+R0W6juXaA4OT6UZmFTvDcrooEOsZpsiB46/JThNldbKPyF
1viNUpCWFqrNKrbb8zB4O7HV7Pi6MebH8561EzodDji4Dvgw8y03RmNEZqP8lA9jpM3mKU2kBZVp
jwx+deGK7MGc00HP5FxLzcaf6BmYeLivg/qYE71X3d7uz8/7tuZvvp8+shuXVhivIqbRtwUFGZgy
XUe5qs8dDszQj15LKtLQoCyG3+/FikOQnStfqR8tQomMOmfB2MoOy2q9vmR3qDuYvSIoAf+n125f
AcoBY58bkxiDHWVt42QA4XOAfZ9WZe5AEsdbAIix/nFH51EA5kDfuAfWsD79fLHbwADVUCyfexFU
wZNm6kSW7scNN8SsgNT0u6FLv+Q1GxzLdRSZfjrDi+NvBKcG3HkyKIEJjbBy7b2t/DcBToSL9TDp
kcl/C3D6t08fXzsMsn11XdwmtxeAKDAZhips2wu+cebAjZDZPJj8IfDnxOq1uPFq1EL3IfbaM0ly
cmHnOJEpSwGccYkBGax6fJD/EiD1my17aRApVqL0xUCGgSwQM9zyEYUN/zBf4TcL9KeEURMXhWsN
il/ieuLlCKUEIXC8OMPKDmcxvl5B6Mc2oZnTv+z4ugKVCXTvNfAcPBAFF+QHQWnPEUUfkb2A/Ejg
TpfmCJgqXubU9Mf+m45sqtSUQWoVoBlY1SMwa8BrxtzEadkHUyO+nBBwcHgjnGP0ekc6CTTnj3ZP
VLLxqs17IHOcrpi+RbUJijzrlgzyiAB5mz1CA3V8rZkfROwjLlNoDaYJDlSFsFwYbTXn9z/87+uc
GNTYopd5Hsb46x0YmkVJ1x+YnyWoRAjESEUO+Iib9SXy43M7QM73BwA9w432PqF8OEwJ/kQMRJEK
+16Y+XVMPMt7FUGB9i+fubEGdMofKZWv/G5mVepoM9vTCYLEEwPNEkW4EG/TfYFL7WUEHiqPWP3a
U620uZkqYwvsJjIiojEjpTtgBeyO1FDuVv38ClAQzyf+YVIrLei6gbnWn/UIQQ+50IjZJwifwmBo
Mki4HzsAFHKMGktwGMMg74H3t6W/weqa51DCVxfz/Yi+8k2WRCSJe4J8yOxBrGb8mJwarhCVSqL7
2XSrgVItnwFvrJQ4niVqMQk8Uh6RvM30kUkSAYXPWENpW+Lc5keET6DlGTsLr3ygBtgzpxqCtHDd
cmRdxIzq5EiuUJw6Q50G2aVu8MfGwB7oGFa6wr0j9i7Vn5tuP2cTFElSCbVuNbpQgJqt0ulolf41
btGKOxjdap8WjKX545Y0QYqpxingg23a6yAIt6nCD4WGxvyYcL7JGh4IrCCVBBXrkVyKpLl3MkRn
sqeywp+BlGHU+N2mpEDqSOZK8EFolryE8VExNN0RVUnrTI0iR5CXdIJHDCV9wUt01Db+vxsNkNFa
tfe6FtwZzklwFEIf1DkqQcKQrOz8thM58ksyHks9fsz84lLfU6NAS0BOhMp5ZUdUzrGcbXvAF3L4
6wj9gEbuVFqf0j1Xo/V0nYC2PDcYg7xRwAHHrdvDiWnYNDihd4zNxWa0Pin1hjZg1SnZGtVBr9Xa
EihPnAfhxSuQPdIkcos2xjmpE/2rTx+xn+nA1GRTjLZoFbjUE/y2sfww+IDo2piOYuQUiZz5Vd9+
taQnUSKbZHaJoQSOQyLr9I9CpgHIWCmzhVooFrVoW+l9IFHGATJ+FIwpQO4xNDXCo5UsEoM5Af2p
TOWJh3piA82+KfwhYMlYFp2ZurBmD/Za9+TMTLSE7tPmtn/OBXzK+Wdwoe1+Zfkviba6d6uiniKJ
Wh+tBhK5fXywlxzbcLxoaBbgsgyZz1cn/D1qZUSuHsSjOUSFlNjh4cNPIVGKZfa+fcjyrM/01VJu
cmxukNBRYTm9gwLXD5qNe3jgGUGX08e8x8pCVAadNBMkYU9tvQNwM7N8CThuVhSHC32o9vr7NR6s
VB/YhiCdXGXqc9OiEIsANTmH1iFxstB9TCwLu3dAquQtRkrUelNwoNxBufxj5db2VBtZBKPiXvYy
R3p/fM9XwBE271PLDx8nloG1UV7A4acSR2DF6N0Sw6yA/DiZR8T76CO5WZUXkmECNBb0jwgh60tL
ftncmkjZPt1C/v/08SOHAR0gtIz19oJvQ+CJUuzEfmgX0d9Re5kx4Az8X66+NGQ9y2pzIriFKhXE
IkPJQzHt1bde5VJy31uzBlOFR+QuLzyIyQw2QMEpQZlIfKJ6KZHd+SKUFdXU+YXgpaflG4kDewvI
DVED+jkarKNbcW5RqTUgDK9z5EqFXxAC/GK8h3GfOF2GN45iXic/i07JCHZ2BzNlC/6ev9tim8JY
LJlBI7d8LYAqDmxWEQOvCfm9uUJ2auJmKKqIkLHSM101edc44TMknhACxewhpVtBrFKKZjK3wNkQ
88R+39U0SmyLqHAGGiO79pQl4hKZehb3hTlDeIlszQC0oKg87ZuNyLggwzA0cRM9PcKFG/3pSE6I
OdeRlf3s9PE20y1qAsQOPzXyz+k/qfNnM5ABTEjumID84t0if6igf1JhvcnOJQYYO2NQ6CVlmU5S
oty7w483EL1K35KMVcJ41zPUX8W2w//N7dU6iGsatlhKexXZuPSjiMJXziCViA4xVCb7qAdu9QW6
mZSIyGuri/uXTcYsSc0Tep0amuR3o9BnMY63osp1WH4NxBQ0iwiXVfxzpfk1tMtzan6UIfOYZOjS
p9dQWiUNzNx6AuECm9NDfnSUZeBKMNQSrTWlldvqDDStE53RCZupWlKuUdagXaZGVEEczyQvgc+n
/kINeZF+HoNVDJRb86xO5SnzO0QOhb4ArtmQJswBxcaUGBWPfqkxrMADVLr0mOoYiqd+hOvQ7Qi8
JrV21YfJdd5QqjSRDXYC2gX4vYyliAN7bPVhmTmmntRTEhZEFsI+eciT3XvWk69jxIghp2rqccoc
emlJTIRHRlYtMm+HZkcWtRG19ZBx0RhqJ3OEpbgqUZsCS/StJqBH5rz9yZrm8zAyJqDXLCAC76jt
3crqjjDvgKM/YwJKe9ImwYmWHJ32He3oZWaiFhtdT3C4D1h3HhQXL1LGr2KbYaF96hNMJIPi+k9Q
4ROXG4tZpUWqu5BJYXMGfEqi5kT51W+2KTe7UxICvQuMN1K/9iO7gR0cs+8TVy2LO4wj9I/OHqo/
zdQcXDOe8syMDp/z8Dq+IkkrTM52Z8rJOWc36c6oB0mRQj/l0tQD8uOahfsWBj94qTHB3JIUlW6e
zsgc4ZpsT/1U7wXPCF7s1GIiuNMAkv7KC/GBaqgwNNB/hmWpPL12TZuDFOkts5qNgVKrP4tjgJY1
YehYDlh6DK6MVViDx/ucKG+p2aa3Bfoos9kOjl/1e3n53zUxy6ao1Xp8LqCcpkys0KdjOC9Ak6LV
Xb3uY+Wnluz+T/Z/7t6GwFNqKSIF8Q9FKq2iclpNpYXDmuI8Qn6+xC8JPQuqPXXEoWyK0oACjFAf
YEhszY25TRqPnjNA4wHWkpNea2eyR7H9eEIgvxTBhMRcTvihcLhSxvIAOv1rKBOYDMBAYsI5LCxr
dpCBNF03GrICpZFOasMMZWuMYCKQquhT573iEWZ/pArB+URjQnRDyMVUzc1/j59GB9qzVtiJL9Ft
ozBbkUC8WrAZUtXlZ5rZDbhF77H39EtKaT87L5iDJjJ4KmOzuaY546RGK66F65otgFE+I8Xc46vA
z/CY9GFBjBN27uc612fHbD90usePrM6vJFzbY6yDKxK/xCkMtwWqXso//f1PrBKBYgMq0pSBP/Vj
MoS8kRwvKCASEn2LKe5PFxKhSRtq7jjqq/EmpSqIjwAmSF2H8skdA84LCrlsIHzUuoiR0Wf6i9tA
TxQuGMpnYM+nRY+3io3Fam6XaEo7epU4oHXqn1q026GRBNg7G9gJ9yQjbAUJHOsZK6yAdBF6Yj94
44E21xnfnENrYS+hZ6sXFWW7YwgIdVGpnXBqgIpCRITnpBX2AkL+QBJoQBcGxCuJ6gh2cBCvkeVO
5mt6tpa4j89fBXztElXNqmuvQzyTRcqi0hrqbJSP6T6n6EJkumGzZNE36xB2+efUVLpJUEoQp6sh
XW6spgqK3mPoTJHEfjCYIaHV+Bx7Cmu+GWwqXOyJM7d4nKgXsmCOogz8DqsBaGlkTFMgwc/2tMcx
cU2HVamFVjOiNNmMtNkqVebrRKqDnMDtZAWaYY/M52aCiiDVf5soQFW6OymMkC6xqVvRFD37Bun7
IGKEnOKfMlh2JKgTEqiMgGFj762XCMBIs+JxmgBmJ6432IjaDNPjTCHoXukzBQEoOWj7JO+Qhzq9
1j7nj0yENtMRX/+kUgwjJvwdF31GGw9fYlLertizUVogKFvyxEGik7EH+tEy9ojYXDTA0HaC/HKg
spy5PDRO6sBC7nfBtdHN7dO1AtIrjL7ywIPW/bdHEp3Ji2OnxerBnq2Vvo9W+RA9KMokHnuAWO4U
cCXdEnCnh/CZANdO6scuH0DqIBeeFpJ5/EjwYSL+jup7LyIM/1JAMiW08RbOwBCWi9u0j38cQQT0
uaTNlvCgDcmgaB/ePuwj6ngyQJAxh2vYG3oeBrSOb8ujR0+tkvVNOhlOm8wHG1OISRrCVWeM1yem
nBnehT/9bvqjO9T6AhQu9dL1lZr7k8I12T0qVIPe+0r32BloCDO46ArY5ArmP97onYgnIyecvmMz
BmpLNz8ZCRbU9svCEcMIVwLiV67JMsJ8rFdyMLisjqzEwLpYX4CTfQxyWNGPMGOFDi6Fv8LhjxGG
KsBrVe47GMg6lUxXQCxBy6RmPUGSi848c/B19U47ZizQ5YKnjZFuCyTORssf2Gy/vP+lFjolih6Y
X3gJuyK6dSbPPOh97x0QZqw+eaD7Fy+xGRiu7BG0z5OEvtwIrWTFz5T699Pj3xVGtzVXf0yZOFbG
krD8rkMJgkoeYAA3Wfa4HSyzEzl1IMITU1KQecTAmD/TUt4Bk0xocH7rIe8Rj1OmP5lggiBusask
LxvDPYKOzTeWCiN2RFGDr1SxEaTc6ECnX+yNIZnTeK2ZbHlGsvmSGT8yF2YUkOosExiAL2YlTxVe
gx5ZS6wpmXXjHXui1t+AMfZ4+FkRDBsgReM37Kr4vyGh7jS0aFUQxWx2w10SMNW7HurZkWqEimOq
Zcf4mN1P7nP5NE6HJxeCRM/eJXS/sD7KW84CiHJ6PyRbu+qOWoxkNJMJJxtxY/cYoZbFhMmbHybe
C9vsk8ssMmSchin2j7sIzmxNLwT5MsE4VinmR/bwgnSZcRba3ttJ/z14/KFzYJKYrErd1kyABcGu
oEs+079P/xMhgalIXhos8zCAM8npqw4vOBb2TZWd7V6jBUAKsdgtKhoYcsrvCKiRUh/z15J+CK9V
NjvBjrZfXCHY/cMvX23B/BFxMaIy0aZ3ErMXu5mRnz82cfDyCRXqcFdwIRPSk7tz/kNZLTKjVtox
cxvX2SXyHoVEIcxE823cy287qPbZ+gO3QRc7eMx4nDr1S/nEcEaQ0NTBizOEb7U4H8BTI3jvNmCk
jIkFY2bJNdFoDpM9nI4/QL6rUpWJyI8+xsLKDrN745X3RouopJrdiPKj8ePDx27QjE0uzW5iFl6D
SqWyU2eERA35Elu5P2YzOyHuZl6I8YrcnMtTtfIX2ksGKtiQF2+0QU+r9WODiTejOX5pJz1Ebk37
FSrgQcoJcngYMJomQ8K93Ab4duCWxvAc3mjukhQM769DeP3VaxVqjDPluyyOvfaxJ5Re3ugOUoM2
o1Iqey5/dSpCDVAy7+dXPvDCmf5FuN7XTHNotdRjsXW7flSX0N3TrqWg/0GTszf3LBhlG5OFvbh4
BhrQIwG43A2ZOmoCcV2AWHDQbWZYaoqb/E9j0Iv414kGQC+V8DeYEDiVLuyp0W2mhyXC79iIqCgg
Yqa7IbwewID5okNmoNKsbEGJ9ietcYg/D/rUTfxOg4kS2rPNqqUlKu0FMjSIcRUPSEFu+HtxRycA
u5IpODEFHS702KiyJdSUO4zuA4vnThsMDWu4hjkxugAUoC8YMOFS8SZk9o+JFTU8vNU50zkLP+09
LUPl5JQuHNheyFdh70nQdn8Ix5ElnVQwZsqcf7MvgUinMrlmQMlszf300SkQ3VMw8pI9s3Jj93SM
kDyf7r/D4MbDCww+ptrjG/df/wJph+rl0w8vMv+AeLZ/7GESYGsnANJco1oCjabce+Gk9h9JZ9ak
KLZF4V9EhDIpr8ziPKK+GJIqOAAiyvTr+zvVcTtu3VtdlWnCOXtYe621/yHToNlg0uh+TP5Xc1CP
zx2Xv9uDBcDkY4taAzZP3EBCWG1h+1ETiOKENpLCjR52qbAmDrcQY68LEwjrdEQNHlIjgY5/oAcA
UB8bpmBbThVXWB0g+bNE+QJ77ysovcz+FWixk8HufoAH/F6+c+tHg6yKf19jJMkGGljtq7Q1gShq
DVJzSREXPddbJgx+j0AQtgi+IWy3sEjZSoMdJrRb3RwarNixASl+iSdL1m9R07/uoKsq9MZJ4sBL
7cCRM4ubO1w8XAEq7xEbb9Hh8T5YIVBtta0c8aBQnGBKy0f5xhbzZCmQpq95si+3Kek55C/CuWQG
+djSJGJfZg5WxR6CK4vJ0FwVGw0pa+1RedlsGnGvwCu2fBhMq12NhkWsyMtHr51EEkUFvYZGibrQ
WKBLsVp2jecjY0lRdpq/dpl/x2MStNRiJeJBWz3OXwTe2Uz3O6+KzWRX2rqLywLJ9r20dCJ4sSCv
itzKLsLwTWqPmb29NxiSwGWTAGO/Z/7Q/EWNiRh68YVt9bF1TEgKBmRtILqjLxRvIXhWgiwCL3a/
TPXowCDkGQHCKJiWjy1xgPgvKuN1f4/BhzFnKrXXCfVHRgr3M/GlYzggWA7QMS11neMRhVXCX3d7
79gK4GqXFKiGgMX5Pxrr4bbFZWGNwYIcNCNp/YZ4g3VKfBtOVQsoccHgOnwz8mPIL24SDI5wwGJd
9znSCxsDvRe+20S/wqpu8p7/z6q8fAK/0TjWe2WZA/0KtDNB4V1OmBXAYmDi26EykKd6Zce7++rn
gWrcmEjX7DwQ+ve+rRN5frvXiBiMJVY+5madVm0I7XoymFSHePfdf4V4p5jlq/vKWAv2PKJHr5wk
K3lSMZx+OYKKpG2RW9r6PDnfJ/V+sOwYNfwmPboniadsLLWpuq4CA5IwjcxSWdag3JSMFi8cnX6M
FdjLSYJ4JM2yUJu1C5yAYWDgTLEvJtnu7fRYogeTZqq/7MHPRDmBrMIYJV5pxUsGWwzPjQPX90+z
71G2x4P6dOwdkTsgQILGNMc3R+gHkkW3H1KVI7NcIS3afv/0aY28erjt0JpAKgAr0DYd+/zoqA8C
+Eqcf8AEyMmdsVtqp5Nm2V/qc2MLg4KFDb1Q4CvJUoKmloVJ+Jgx05tSrB2V2ZBMMgYxoJRGrPcW
KlChU07H9c1Y4xfUru4QPLmFMyaAYbMobu2N7cdMQQJmefcVvwAcoiVA547uCtwFCsAAuwQED8Mt
6on4TKBMZ3mUHZEe3S+kNioI5VpvhiHKA+ZT1Qq09sisqloSiLjmMMJYqy1UlgnAJX1xYPw1a6bF
j70kI6x5ozL+e/RZgJ5dcCtBrZKM7H3ObBxtwJdyAPHFhs8OiorOYMOIECIzK/xK6JQyG/QQQYQE
RAaIaB0IsEgpUHJdHtOLbSFyJYBT5c15MklpNThRdkRQs49XA2UOzh9ozzHguQy2pYEKncHZ90bn
n2FPg0ybherIsE4haVbZsmKsuLATDpF2BeyaX54X/ky5GEZYaFD1BeqFBajqfggpbCHdHqv7gdWb
icMY50ePVm2Zq2CdIoj9CXuNK1LXGkkBl0omxoKslkj7wS6RHl7qTXEZ3BDInWIP0DVhxgy6wb4S
aEzAE6lFY8d/p0gkf1axN+Cocy/zPSM/froBJKLYkUFX7vjPEVcV8zcCtJ60nA/UDJ3ZI1sdUWCv
5Oh7ZF0M+iWmMayBJHfwIIVDEo2EYKX3VhnNRw9tKY4LorTPYWDJEXAugZzozvUlbdNHD8c5GPb9
j6YWgfI5vYifZ8a0CKlSvfz8dYdGMOjXZdhA6TutvstyUU2/VyB66EQLckUZ8r5QZEfDVUn5wNeU
J4y26dXbNaXxvt13xFk+6HCKGQ5Ap7Lu/vqM9O6zx+akmRzhBlot8k8sZQh65LoNSilOADVwL8Iw
MWzm6irdMHzbaHvkrwymvvSgz6iZJ5VYvhIxo25U+7EVFQ6eDky2JYoGvOOpnanoYiq679uF+wPz
efQ8M5JcvJc6Xx516dOCr0cT1k0ZiHxXCYPRdS420ylbnoWyu//B1FUpl9UoY+KTMUneGgdEbrQx
yGn/jclPkCFYu/hdssF1ik8N873H8U47jxULFCzGcPDbtWV3Ky7vFQOE1xnDjtMabuGBHaqT317B
7GbWtSaeJrDzGLR9hArkgRqUvgLlHip9aohjFX3DJBqslLC/UpY9aqCVQpV44LQkVDVUHvwTkg67
Wbx5LogpezU8sTrkFDFLYkfLAMuLaiWeSSNuuR4xL6c6SXRLsBEx6mLsnNsEH3quZldfdMkSO/oY
eaAN5fFAW7GJcGlETOJIUjxgEEBRoFmZKt5X0ljNNeeHAhFAWo1ZrkqgAJ+rkOJYd0g6UCihCIRy
30z/yU1RU/Hjap3JLX/jYvnvn3Qrzb47BtTyXv/T4F8cVXjdpwl/RloSM5QDLgd3dKXPNZ+4XYFF
wfVLrt9lrVr6vmLTNWkZNRnelthZhfCbZ9V8EKWr7/41HeyUHUpfX1s/d/X4vtFdZfqlmc0j/saf
MtfwuhuApjO1s05ref698RHqiXb4p+ScyKvcH+KWgBtMWMOtU0jU0E8NKGqs5NsMOGUP8wlSlR1B
2AOVAQf6j5p4SK4BeUGB8CcjL0QjiOPgBkUtXKbq9j5XtAywhph0o7K3mlAiDrLTZDRYFvBKwLbe
3ulsLLBBQeIwXJd0FbBzud/TeNTCCU4l1uiYHaYqv1DAmsuYIdXo+9ciH1FXPLE0xInltOSWZQt5
1x/VkbKQZ0PDakN5Sp6AnkXImEp/j/UbFe0zTFmu8/fDl3pJnYqq7ZjNv3NG1FRWLTgJGvlbvkOL
F88UjPUod7I9V3E4o2xsFm00mDRUBlTvtOkVZuCjPgoptuQk0McpyhGi0w2tsRF7E5SIpse6tSCk
gIXEJh9XPpLAeJY80WbRrfvYL8Fvlaa/vx8BFfOtQ4YR9CUbEJJrmvk/WKwffNISUf88K5TZfZgZ
e0b7/FkEP5f7gauMWoaw51MnPtm5a+b8ObHGJGV/++vKPUeoz49wlP56q15IOIVNCTH3QLjU+Y07
tnDHcjGobREvQUIY3U+ko/7HSAbIDr19soVPyRwGgGU+hLmmJvYHL38IlPyQqxKPAjlqWKj4z5II
f5L1C/EPw/TEGr4sCEJctv4uf5sfnDDx6YCTgbqqcj7nFqJp7cYLI6hWFTBX31RZBTViEbCH+AbN
nY8w1X2b/RtaqmluF6OYw8h1gGpSzeSHW4+YTX8dSMIgaqThkCyg4yDR41+3uB8N15gsk6hdRmEr
nWc5q0u/2AxdjKUcoRr9xJYCJ4lNvqMC0gcqKUoyjA4Hc+zlGeu+/HrDigkVzIEWGcLkApMkboiw
wGKa8icxHYB0MRItfcZiJ4xGHXhoHp0Qs78XI6TXlMmZJ7FmUKEMQiLCflHqlItgkJZhPId7w9E6
s/shZ2hm2JqtOy8onII/n6rWiX2u/woA+hG+2mCEu8jszigKzBMPAtQQSA6ZpUC2AfcSNHGGkq6y
bBm36i55fugCzcoQzAnExf88HpxJs1DGJ81i1k+GJTi+BMl3ThT9+TLQ/NMWlMHCJybav0XLQ3Vl
t3V78wbULLf7+GKp8y8Dw4CYDXzX89+69fMVwCnQNU4YbBQyrvPZ1oCsA2gOHxbXvJyXY8AcQCND
aDsWb2yMBjxGrLmtY9/e3V1itEwEoii04ICB9d3FIiYs/HorUFuu24s/jKQeASZVEpRDm0viY9a2
gSqzQxfm6WG3FSDv1/26t+dGg0UBwc7EmzSQ9gquE3yxkomTEQjLKoCndvyB5wGSvGw4RbAu7Bh1
L+u/mChZsieQCpwJggd8Z6QEfMAPaxDyjVieA6mbHREtm5cfm4H415wSTAOtdqfvXmgOErtk+viF
NgVbtGTKiogjP5e6CeuywZCD6bOjnwtT/F00PA57j+hzfWKio4y0db1MNbMvNBvYiUGZwbmXP8a3
9bgDvErZ3V4Yf8xYgwaf0KUy9tex3aHhf6Cr+AftFVAv9rv7OuYLsMyWrVlYPh10nGxP1sdGO9Df
wwHdiSWcPewue84zGERfOOo7fH2gsAGyT7NpiWseRpYAPRrPpLFZjcbmKGn8f44SG26uPEhoc2jY
TiysYTcToMXbbp4OUCFUNMGkNzVHHSkzFIe1e77b+CuuWe+8rl2oLk6PfpCdxlqQYvf+hCJN6nb+
KJlcFCjheYINM0UNUyD0uZbgh5jqYjFkPI43CUZRV/oljIXESWgZi1SsSgDgB3jsYR0ih+IA1Baa
gHLOQu41YVjI739c3UtmCW2yFQ5HHTEDIP3NlWdb9itomTVRXFYMNBrzQ31J4UNlIQnc8sEpJOVA
mmNqB7ZSETFiJlSy/cJ97skOPliB5gUEy78Ix4jWwU8jlR0UTsRI3o4NZLCt1oxpcVJBvTh6wdIA
Re7YRcpuchyCphqO/r8VXhMOmlv73kOnJEwLDXPA87Z5QyeHTcgW5CEm30L5BeSMoc2V8oXvpDIr
99pRylpasRI5mTJUcIh18AMSh+jPANVUnaduD8YahJgxzNtqVOP0lsLeWcQCJYndj5d9rAQBdEFD
hfkdsm/2ed0BsUHD0X1DScEOHKNWPiJbsOmy1lqMo14YO8D8TkiqhRrNwI0Zre5hDzEpP1aMJ5Bb
TCEktujPOXY7VgOva3YicAgvjNVc+hbe3thYSOzMKpk/keKGfm0nOzyqeOMUOK7i0ExBASevrX6q
h52hZFOKgcm3QGCtrdoH0Z1Sh9iYzQUcSf7p8M/4ODJL/Kxk0Wf/C2y+/hwXGAf0ekVqapkU5Ysf
HBbiBkdfsysUTPfOhEeYXLLLb5X8STg04kHm9N34YWHskLCsdNtQ0FI2ktjhvUJau2Y0Pvx6AfMd
uNCUxV/ir3TAocOlHOQzus3WgTmwg6JaL++7t820GAXJFFX943hiUA+ha40W59zbJZxa6JSXHkxp
cJx/B4Zi2yI2jZEJcPxSR7Y6Ow/2hX/UKus4/no6FolqxA74HyG0GWNL8EUtMOqbRwxaHQxAgxhI
U4ULzYx/KU1QVbBLh2kLekChisnDwukhxgLOHwkBxI+ATELszkbG6z5dpUkNHYOF6ysFZhLHZSG7
Dbw4bGlWuX37F6ZVZtti4U+1iy8JiPPbTneaYiXEEow9nQFbwyQiCiqByh64JxgmvWU2+Uweh6HX
OtW6suVlvVRXgjiN5On4Y7UN1V7HfX5htCS8kT7Td2NxMd9iIUvrfG+NoxG6uzXw6r+bKAYuH67I
ayIWt9ZYi59ZKAdZEJ4Gjo/KjdxR4v/ydEU06dnqRAqgvxko2O07UY0M03ArL6gAVqTFk/24kshR
WHEFccFiuSNwEt7PEBoRRKY+32mkiMjDfTETpsR3wQ732knKokovo7Yeeqm5hIXCmArZHs4vtWRx
X4ellTGsGToyXLgH7CNgOU46TRBxUUPw8rHrUYlsHRoyyqKv+QHYBIIMAF/xqrjbVG+WNqM109lm
TbQCSYYSgqGI/bnp634AlDau/Hgp4S6j2qF40Xg5DACJiHogVE7lSw6M6Ch2BJ8SPRU3+G59nDNV
Faalwkez83TAHloavjfVH7MMLDWLCZAc/BrVPAtp9ocFXludvZk01rV97ca598CowDyQ35YwgFhb
CybKPYROdTixoNuuzHCri85DAKU8tjCe9melCyFy1Tih+Qx+y8L6O/lEfJbvvB0xTManCKcFE9hF
DJf/QG3hsD8hbbCcD7+seq5YoQSdKPf+wFF//C16CVsJ0+nQfjsUzwb7E6mETqN+30pr7LU/fjot
prFDpuHx9adI8SZf/+WWx0HUmJPHGF44P6V+eLjft1ku02UTZaX1CdFsCRogOPIS14Rdz+3T7FTQ
wKkgMQZYpR7dLOjOm7Lp/7pBGlG42YVLHcQOI+KkeRoxkj08wmzcm8PZDkQAMgAAcOtLMDitzRkj
/akBgpT/PdlIkF4KVIO8NrgriDGo/6lbeZHOz4VsbIM/laVVht+H8xo4bDqb587uZkD7zXZ/cB8X
wuQ9PN+xliuFiaLw9HpcxcgP7UnPvLzJMLWzY9OaD2cfwTbBFRE7GDPqIWjKSB7wiWfeTa5jNiAx
PkCczYtIMXZX/7/Vk5+JmyIqMB4m9jU4wdM7s2CeSe0eJ0lUvg/7NX+4CwaPwaxZGgCa8ODBxYS1
Ru2BybuGJSY91mK4GMB/4GPQfsIeoUI6V1SvwkY0pSy8gUHvP/7Jhhkxfa+xsXAXqDABq634itAd
yKK4plOOYSlxSAYwJlgrhN0/t/EyXBgzzdGOYNfu9T3PPcPpZjrl1ZC/DkWKFr1gUcQ2tmlBb4d6
IQpFHaur4QxBpPZzAKRot/pQnwiKYCh3m/0n5sDDkNJm2n3QHJiT/OfwZ8TmH2KNYCFZ+ij2uqDh
ZkJusjKbaSY2IVywz1g6Z74gA4OhWTxNNmRCHgN8GPI9SczJ8qza95E4S0zlaVAU5w4d4TFassLn
ljnANgCPLXEDWIs+DR4U9W+yaK3b0Ae4cPmM7ZL2XVMIbut2khM6MF5nNxBUZ2t2ry0MyN4DDlPD
Sh2MLECLxsKQrabwM0wyNxQOOmVRD+KUx3Vs59z3f0WdgWpFs2Mc8zSXrJktVJS21fhBimrs3YAc
X0K3YJaHtgdQ9cXCB4X+bRCw3WpFJ6ROUOWb39EpGFCkEMPgYaFNKYlvO6I1mCPsXgcCD/XEJYd4
g7himFOzg67F9BIKkrrSYXskieLWt19Yi1oMHLkLROiWvxT1xxzG4LSMJAfJx1K2MjdBcEvt67iN
D9Q7KW4/VnoxmZFoVtieQGcGwRA1d6hGiaPPSigd0mgvO5Lupf6ODPc0NYQEEWb1NnWVJV8zjPjq
2YBKMXb/ZXRgHvPlCqERMyaESHsyQGzv0OUyXKY6+PH/3kvCO5ZB0I4wuoa6+BrxrHlh8M/sPTNQ
m/VLwcnp1qpHUchrpdh2MH6p1lJ0Qiqmmvm1ojzEcqScxlu9Nucs64DKY+Yz1fp5TNSzp4WfCxCj
HjCZDnDrdTvO3tNKLVZTu3dKUKRBUMdAusWGRXj2bNFMmOq+7XInduIZNGZict3Q0GY0vPhymYUF
9RVi2x4YecOMmfMWPdw56pO+Cxbiau7dryayI47CaURzYCUUtiBYqdtH1CjDjf+MniukTqOdysp1
RoqwbM3UxxFnfRJlB/XeK7iIh6u4FXavzebtxg4Xeq7x7GB5mYZzZUICfXRTWpIlb75+49fX1Gcf
gJAK4ZhtEUrRHnG+os6nG+Yk55grfreibUMJMNJAqw3S4Jwbz3JxUYKXwozAr73cwrvaeZDcYbHx
UmUftg9chekblDDCc2ZOjxXhls7d46mMYeh97MgtEJ4fXyxGwE0QXzFQUOrhBKi4iKRLMjLWF3TC
aCaEdx6jS/91JOIPkbX/+O4Qc68MByhK3sE2FBnxwFjIB0quBo66YlyyppdkHwhx4rXELZtZUH+L
/hVz79xez+gLvSfqW4OdbpWF/orF4xj3kV63khUSkSgdPU1FkJyw8u6NHccP1lZBD5wJT21qc9aR
rQzzAvsIlhBE34Zr8f2DLAfPg7+dI43Bs8YU5DpM4mN3zyLDZWZDJ7u//Rx9W2P2oQFcaelWChJf
qhd0tvzSIZxQR9Tkj6eX1H5HEbL9jd/X11TBgLomCYF2XBmgtFAcqaGgL2UWGY3wp12a+YnTOM2t
DecBYzfaMXRd/mlgyTN9iqQPQtVQ1MpWvU3pdiyGOrSt2GxAFcDskhTGHIVFl4NlDf8S8+QloHEb
UeZgVcxA9DdGtjMHeeTDCEvSh0fdB1ymcXUO/cVrL5Zq/D2o83gccNa3oprJIG4lW7psN6famQLJ
YexFNjjAga+Z6SlQb4FwcaOEa3ES2rGqNhk5pOy22LeegS7NPo3BTUzGOKfM1w4fKBjqKqdWljB8
QoJlNpG04iSKjRC50yEEh3W+rNGoszekslVWNSC0jhTSfWMnFgZCDQb/8ZLiHxI7wNJpxpiAv05D
x94Gu3NL8e+dZkRkSLfGLEWyhj/zw85NdSouVdUz2UEffe2KZ7h923sRxlE/jRWVa4DiAs3szysC
YqiLiyKGGgzvqVSGqPVEpftFIPJ0XkDvX3OQmpvORbsXIIbjzM1PGwzCzGdJnPvYp4670bmG+zw+
ntaQ0Ix/7MFwIqLLTSzb2HPFZyebtcAEAMkdbPBh2vOyYdMOiBS/aXGNA8CUOb24C++zNm9cjzPt
LsGG7QIAZM5zSXg0Vkf48Nht8VV4IcW4v/7aMHZOC4YSH2x/G44LOYhLKV3kVetJjKdRvfBE705h
KYAchwc+DERt9m/waniptPEn5PrsADafTgkxjSTAoym9xHrOIrZEePoCV30a5jkAuNhggs66troD
q0MAA3DzwhP1a2PF4RRT/gTQKQ7/PY8oSkFPpd8Pq0jGPUilArCoc3hDYNFUB7OX89iyZXOU3kA4
YP4A2qCV5jmxBXTVIJrdGOZpi+0Sj4Uly1BTuAERIX9ZUFWLothw0wAP7nnff3pR34UHcuzciiW7
kt9wlATK2RJ2n+cfLZugjQHZEYLTnczvviAIPyYlkT4Eu9ZR3mBZfDo+Z6flC/0BEChgCApMbF7B
MdHGlWMCjcqA+7R6nmzYGUzcF6gLd3xPwisd90zbIDs24yASZw3EAwo1ACo7EYXflC6UMGRJv4xA
3LURKBQpkersGZ3OmLQ6hju8sYaxPkNYgKTA7HpcYx37wWuqpnBkPKazjYfj27gs6MDy1ELAGXRr
Bne0er0PKATGLQztLDYmB0Bt1vOIhZtVjWnVRS294cuxR2SNQz1kRexHTLTx9AZs7xGxlIaOZckA
scScL99mAIrwYwE5fYoFSCZSjQbdtWUBDT4mMA2poVlDdBnH7jhDXFzZu+0dmTO7iVkBp89yp7zB
dZ5DibJa7F8uH6x1TfH1hz9b4SCQUZb1U2j4Z4Qg2JOtT/2Pu5D1BjCmsoeY87VpWDD1/W0zEjl8
8djHJ0tw54Gg59URMjS7T0Jj9JQB/dn0Q343xtChWJ8gWZ+1YkPLkvvW68hkNZQWuPD6J4tvQxrA
9g9rJWa0dQRHCVxZwmGQPs5Svaiw7scPyuMw46sI/vGxNml2GSUVzJRBjHgdL/aLbMWN7QCZtl+a
QYZugLS4EMVIGqBYUDxlbjd+2dlI8TvCnQgIIJyjMRawHCWwMQdCijm8Irbb3311+14XHnwRm3oz
ZC7C+/56IvckwZAHeqENRYJyxw6sgBuKywZXkIUFotqiQONps7fpBUeRHIjSl+jKsHehkzJtbdKN
n1scszw04wPzeuBVvU2YX29Kvtc6DuJlOu2IDbvugOe/dROdFWkMcIe4Lm0wgvdYNTMlu4Bdg4V0
rCdtXORmEUW6FQc9ajL25nLLmSpCU33YBaBssjZm8oJJu9P3M/tDHbkfWuA0fOZ4BrKxXRqLPOQ7
vDy2Feu6hcUO2Ctt4Jba+9gSaUXcAbRQFNTw4iwpfurgQ2l3B9ZxCvslxrtXPuZpduEiUBFOka/R
DEMzxeTAJfTO7oHhwjsJnkE3wgqK9oF5tMH7gC0w/hLl11QBy96VGLZk/p+sidncqo7SF6SBWwbL
GmJZZhdTYzVc3I9VmAflNOF48ue8GBDiySYCyWkPksOgx+OA4gDBUnOq2NI5QnvnR8gpfgqHO1la
KET3PEJq+RT82869PpWTgc/C8QlYS2IYEh3JpK7uFOGA6ygCI/8qWWNr9hjzv/ohrK8+xi9sIL+v
sglOD8y9QBl9Aayp1gBUfOADobmcQ83i4v/GCEitPbcDc955PgW5JjmXHBbSh4snDXo51G9h5vK0
DRbB9Lgv7+0bdeguMVx4b4mbRbkVde799u8EjPn+JaccfRr5CLcscH/7eeQJVoAxeFVSvR4fdmbv
yvGdllzAg4wvWTOA+xbXgQfHGDPU32ZGOLUjKAwBlbNd0P1OWe6H+Rkp6mXhVIQKDu3ZMiFqWLWD
dWSGzx+Rl8o9Ritz71vkQ8WUXOB7eOg/NAbpFNTkR5PALaCKR1RhUfSyc4r3+JqzYbSLInwpJ1Qw
xOYT85qXe2yhewrBWOl9CfIeD92ksoVWhqHMFdUqTbtIWpp5xGaJ2wLdRg12b1GOsvIFCTCeIwEQ
IW5ymF6ZfT+9DqJ8G+tW6qES+Lg9qrpnoEQly12RF+bzHtTUBMiWczFi48xGmD6I6QxYHWTHNxyq
j/uafClQRFzM14YtvG0MpFcaYf0+/sw16jbqINXswYyxIxKLSjvo8rOhkaeePFE2HpO9bI0/BbO8
PmOtGv4beCgTO9w/zGPflGburqKNglbOA+p5or2qofALIf46+5OYRj2mTHdGQ973/H6UaKyYY1Fb
2gAxKl9WFDY/p+ecvD0bwQSLvmVdFuUTRF04KmPRmexxaOU3iR7EPHYJ9G0KsDWvysdXjF2ccBV6
4LWUtr0xNAYYIoSavpmBClKPaAIkycw5+0k+DIZIj7h9IxODkkf1cJGnLMwDjORN/BDpZNsP6GYE
f/Pf/CHs7Mtp1lL4L06IniCKtnRyhFgg6PEvGtLoTkAGHl6PMZCYkA/AjAjbrjZJg9damokDjRTL
x0Yspq4ZxfZWIFnr2n/w7Woxqx6MmGFtwXw3bMmwyNEIqlKGhXxx3tcWbxLzw/u9VLz253y4oggj
bqnMCMlqvKSaDQliZMX9pMIFdaBzQIGaiV93bOdhJva9tlHNRhq2MxQOVSnV50Lzf1foSk2A585g
A5PBvgG20m7Rh2hYsX1tTJ8HJ3PMKac4xs6PEguuJJ/qLXwlOgVbWuj0otdX6ExBhdnNlMBza1d8
FRpEG6mb+aaQlC1cDLnzz8Y6Xk6r38n+0rxDoXU0zlsfA3wiHukxyiOwNSIZRgkqOqwGVouToVkh
noP483FGfDjm1dQDFSMFOn3FH2A5r2H2dMdgOg/waNRCCdeKqSq7SqhFIuj5j7mC34fiUnMuijFp
e9HBulqS4fN1vOe2MCFw+9A40NCNEw+UhdZLN+xXNRosUgok3kHpRXcOU2b3Icxn0D7Tf64OW6i4
oKrETJZ12RgIq7jbomQFamCZ7GLAynZR0yljbM7X9wDmW7qFgyBSNSOSfBX7PECbyTxweQC+KzZB
HW+cTH6+FUcmdwQy0OOtiWP/EpS6vMD/DPQtZe8QpSTP/2V/Qzx4yZ5gfyQFi/17PFAWcFAwQadI
zHxLPuejivzLebINYgPMRGzhFMCBljkui6rmKNyde/DPqUI0MB1QQEGjRJyNg3TK78QP71gR6Sml
Icwyyp1pq4Qkg2nwHEog7UpPePA+mNQiXqqt79D9+u1Cv/ygEdni52aVHDj1CaXrYaigzEm39y0K
QyZyvrai0GCGjFGU+EhvzGC6oflZP+akTBb14TzeUBJgLWTi7Nkj7TBjssE/ZoV15FJ41b52ZAfL
Q5qShthemKn3Hr9CasIgp35vRu11gBNHUOEES2JijijkzPdbRsdIa3eVxYx6+kHbWxfisY4M2qhP
JrrCfpRP0y3QNi38/Hnk27dgZJ033GlMn7EZ6ctixhgQon87Rh5+dQXj4t1XCJkoATz9kLjQtMze
7GsfKTCwbrpbA/D3ePkgJnKmoSBwqRTgaF4wmiF6odTjv4aMDOKpeqAScX6zQhf2UynLRR78gr2J
jeTCxhnjh90oxbYgZ5pFRwrnDTP7x6+CtfbMbYA4XcqbQl9QjYz0DU8FkIe1Yay+VAEPFIQV8bLk
top6sMyByKisEjR/4ZNh6ri/+TI0FYsXRZMOsgiRU1rdSTm5I6+IS6NmLpMCmPz+UUn1mIIiZmOb
HLo6ZBEPkgY2U9RWKmc2mbYrShxydvAgap28av1wh0wl3uOUZHKfYVcHWkkaAj6ComFiG8T3Oa0E
UtbhmUMmwaOKctz9kvuCDrOICu3vF/+y2unbbxd0mQpIZyuX+K6gIzAs+ek9aUXC46kmncgqxRXr
qMWD6cct180K3ieMbDJRZxWMZbFMxKt3yapOgfypQXkuVq2TQ7E+4aeVUh8iv/ntGI2raOQwDiIV
dlbvJha+oYZ5+gZrB5txjA0LU+Jls8ZMlZqFk7VOnd5ZlLcxg4VReRjaKSTpsL+RNOd35DoIUfbr
ojAGo6/KIIV7WNo8HvMXUrzCLhFjNI7MOJ2BNSCO6krbT2ulmZUTw3uCcguLsJ0n5ax+mzm9N14L
BNzaah+4zIxynMDZPscLTFxF9TpWYEPIYYkG2y6bfU5JqHrF1348p0ruDGULtpa2VBILIt3zZKpM
NenqOWb2ADJ9wr5AS2f/L+fZq108AysWqvFgBg7+3a++pTfBE+AtKLx0qtvNqkIySnPlQN/8kZBT
KhloPprHgj924rXqPJasHE8sFjkKhisWH2Y6AnHHQh+N42t5p+evGeihcoOQ677Zb4Mql4FnO04q
Bk18x/UMF49/E5oDSlMWcgwWb+/DEO20IdMzyXlg7CcYrwgTWZxqvmbsSBtJVDpBIyYRCZaCcGZY
iKdiv+7+sH1rzfsCOx4YSADA0N5RqMJ6DDQno0dPTeWoLIWU/I694tDHIV2zsMFF46ixqA+bsZF2
U5yCiwYguok3/RuyD20ZMxjBdrh0Wcl1IhzAUcL5jHoVYWPiI5r0m13lxCMxkxyM4GzKoiro+c+9
ju5UcJFebMChgGHmz4wTsEEBnBA2VcwBbY0l1B+kkQw4TMibwEOwhRCyM9BgDxuq547hTgnLBOP8
xROLGWxqcNRZQFWDTsRiKd4oAEsxlcnm3+vQ7bP0mZsFSMN0DyJsVro8LuH/Dj1r1rqla0zb/X3B
b3YIkHfYaTl8CPx8oJraGvW94UCODobz12w4b26DblTLEzikSec3YNuYjAOleupIPcgoVsKhylAD
Z3WbY+rHuA/80TByO56WNv1wwF22VC0lgmixz8IK1h57g6KYQcalWsquoNRwf9FV9+yCERgb4i98
aHwZ8V8o6GRnHObfcxJ/Hf4xFTSw7J9szQro4h/NO0fW2BdeiL2B/yumxcutFavJF8qP/SpWPPDv
3aLD9QnhwmDg5vCr5g0Eq/nQfsy//u+QhVA9x/SlL9mqn9gYn+wsird0ETo5MWeMRui86LYEUTlx
e9h9RjS+MOTw8Slg+jtftHd3w1LsK5Fp1C5K93H7Na6keO2hhrQbktLj64eOsKJUIEEhEqVjZm3r
Vt8ktESnAFsQMP27w3NDFYFH0kiUEvw82/z6oiaDJoKL21sPYhX7LluXRLaj4gL0KzxI16vT7Uul
vycro6yX+FCPOZVAMwZAG4uGjBKCWeiB5K+tmPu+IvK68bAySACQJDobPDRvg7fhKhHPgCnoeriA
tNI7ZMDMa62z+f1pBkv5mgNitFu+njtEq2QpK8npmIG0IBvNaBD1h6Y2YSjWdk5y+TduK+9seaNg
oEI62fGVj9+QpovGLP4hAKXX32ANx8rd8wAXXbyHSBH05g2PJFt3PifSkecaAiJoni5OBuwsKOE4
3Yytxg9CGMhwP9K2WGK5uJmPNtxLVCjVJfYVokIAsfWnoc6oXm68ands6MV58g2JRJ1qo2RLtUwN
jxEL24WoamclQOUbdBooajhNRu0NS0AyJ1ltqmDjCm3oCDxOWyxWItbUw1ADGVLD6RM8SU7La3Ja
1qwxFh0Vdin4XmGu5eXRj1EMJieYfcQUdgxoRY8H1nowCJgQhC04NtApv1OEuWEdwZ+gxl03LgwS
REEDfu1cbf0B12WGP71QY+sAbo48yywW8hJUtyp4mGhnZ8alNxMIEdb9FCmgOtd2y8k/M3wk1eEl
vCKVU7+ARswgbr1cJLe9oIVgDaK8ARIQlk6eWCEKNuq83ZI95U/vmlvapPQ6lGF3TyjOhpvvOAaH
IXCRs4O+zylgoWGBiPHuYCnC8t7ejVmH+i/ntrd6yCl57tRA9/Qj2x9AsOIrsQEnh7dTYCNASMW3
T4NlyuZZ1c0ZiDA4JdG6Q3DOBb6zyxSHgrG80DVA4m78pgO8AIKi7YShzux12yE8P9mfkHoFuAR0
hg6PMc2sRDPcd9udKEHyuyXqdFCEHJUdkCdEninUIiufsWlbmcj0vCF9VX23WiwCyKO/AEpd/4/G
whWWnPhPuo/5Z/ymcB4PD/IC9ioSOzgxN91cRQ2s3s3xc3gfSlQqXuNiWwJ82bI2GBe7k/fd8Jgn
BZMJvTUJQdD2Lci9dSCeyW+muDLMso/d0P+uh4zhM5dl3ZCjry37ySBAL2g/GJuMIG4DSfg1rEIW
5zH8R3vPTkq3WkKss42NGMxC3EPnCmuJQczTzwNEk5P4fJryxVWqrpSGgjn7P1tU1p1LeMIykEXu
tz6dYy3ooD5VjkpniQF76dOXsaqT71dHYLJiqN+YMnJHVWw9YkIH2VI7vAWwkO1ljwpXKR3pP5bu
azmxLIkC6BcRgTevgIT3nhcCI7z38PWzbvVE9PRUqboEuhyTuXMbsBHK53lk6r0dEsHy1tLhoBXu
WEhkKteSsK6lMWQqIlU9DFdFShom0JEQJxna2ewU1ZlsRuRoiJ25wAgW0JLo5XvnJkY62zwvRK3u
sfBsn8O5aEXfuC18HTckIiFJeAqYLdqnLMjCPsiPNtHO/EV+oIRSIrEkPgUAGgIZ9EUVE6AdK3ld
r8rDf6NCU42lsitUvUCl6XmFFcm6+ww2NkAhQN/EL38XoWJYD12+um6jmAgPmyktGQts1kxbVCWD
ARDII5X9BpoHxNv8yrwbQpgTH0TJFy6/5ybQ5VAH3J9Z5QMwDYGCcMci2bU3PHpNAtwaK/jY+5pH
85wsMT5TRuOTQqwa/tsqf6tno8Twz6seDlhdpopfh7IOLWPslQg0tyuJcuVkTWApmDWue0gNJn2Y
m3zzNczDuU0iuQxP09N4Jhf/5j78dDx/5QqdCCgaX56kgkctNooeZ8SAN4gKPbUmo0Nre2tNYqMz
F9jweBItZxKLlDdqR9Pw7dnN+Qb6H8Zf3v/dn1xL22ve4jv5umzuTHatMuNZHMlai5lINsN01uRm
eqO2TtaSMnc3IimAERr4TP6+zUOUNPN7NjS9y+gpvu0bhN/GlGqGhECSIAmQ5e4s0fBzx+aerIag
zR25BN2Otl/LY3PSv9WxGR+ms5ccjZTXXwnEmgD6YOOj6EzX1DMWpbs4BGpN7zI89kkClJ5D//GO
/6RWaObPowgziwhywfwi7QLXjQ8SwdsnUF+l4egUcdessZR9aw2buUIOUJWTY8qM+yiC1deEtxgc
x7RFJnlDJ+vkmLv0HlOz+s0y4aDtfuKBjO16y6GXnf5WCC+bLO8zj9Zt96FwQvNZRLQTs1frtAyR
Yw5BERsViF1a822jy4ffjAUnBL+AyIMCQn+0EVrPdNB9aT/3j2xoFvPqhUP7c8gzClzE5t95bHBv
CDRzSo9vUwXTZeyBULJO8RSqLGYl8rETMOgIDVHEWb41teWpittFNKVnfWmFR5lv9jjbNjyeUOdR
23a23W1Ho0d55SczbWsCO9Hm7gPux9M72wbzXhwlJ73aJVV5tO+DC/5uL9p7dwPjjWjvVQOXb1r+
3n2Wafth43/rhZ6b9XUv6CcDb+qHco1qml6HuN7UvfnmnHhu7rvP7neAEXdMNK6deM9rxWYBEGNO
V3NMXWe3EXJdg6sCMLj/aK1FMQV8lvssMti0+UBUn53EzEvcevF+Zng8BJddMMi1lklC+9FxJPAL
6Gdmn9peLJRKyOAR/35TPzfWg//eEwgNCuIJHP6uzhlI5ewRyn5Gt1D2ZQ6o3IOUQ1BUGcEQBXoT
51HyrUpReICg/d95oY+F83UjTPYWaeam/ZAYx+ToNX5DYsPTJy4NYH3i08fvkY/w44H9eQM69Bl5
H1LQOJQKSGlrGnq2w73YMfvtRqf3xUumQbJ/bcbZ/UB8+vdBqpd0VhvTuaMMiGxec0nisLYuNtOL
d8OdON01Ydn5kkvPt9qNQCHkco9ds/qpVXejsVLu8y4SLFIjiMtvaiqBwJdzru4yjvhKqmL4xTbU
v+EPWG+xgNkec6L9g0+irLC6PpTt/N6J8gX4O4xP76wUmVdQ7tg4CdgPwGZ2Gt/T2ZjbHcUHABsP
8HTj9NNfCCD956uW6O1PQsRnHO4lp7uVbjsfn8pIwqZc/WTN+EKQEA9GrATJFN7OM5p1xTvXmCbG
TX8COWHlsMn5J+Lvmjcb9WLLabjMGo8/VyRP8OIq727dEKrTFBklL/evLFqG+cRO86u5feWO798o
lr3L8CbYBB5+aanayZhWOrxslE4rlQ317RbgSDCAR+H8BiLWmLNomTFyG/iqUJ6/ZyNRff0l7sED
2eiTue7+YaGHfYfZfrB25pzVU/eZM2Tdfw1fzf1s84cPMel+hBdXumqj4gVjPJuYfbvbiBCut972
77HKhQa2wKf3FsQ8/bhLflZFeYOdjYU522vdmxtoDwTFg331rgHOexg7KSCq5IhqAH2XvZgcQXwt
eO/w05swBrFuo/0w3GHX2/2BNndCqR/jyDOH6R78gT4rGDhGip/pdiEup0X+XnmMvwNAz5K11u9m
eoLANTPB+rf3NwAedEMnlU0zXQ3621zK/NqXjMQ4RZIqnFtB1MkiMv2ClAKeHzkYL/2xIYFqgq+X
g3rKQYqAO1p9cXqRMcAO82x2F6relqCo9nZ4ZYqIIPcX7TktHy13pkJn4cE4lZWZyWXUdYayJY0b
ec3pPI+TD+Oe6en3OUiU9XZvPHqe/Rk44JRSIKg8zdxe2QN4zS/cBxjTjx+/vepU/PYbfO6f0WV4
TWS3y6NmtvNZhMbxjo/Vt7kGn6tvFG5+elye+o966vRvua5zrKdPrjk64KWb26V4EX8mRdTjo+nx
lTYz63z+VL9NA3fRT/fAuwXvlspjnYvRKHYirEb7KXYRQ6K+55Ia8OKCh9wFNslKq+ufWsk/70TO
Pfzc55R011jOjRglQnW8KZ3wIpema+tMIEDcuzCxjugqjNqMEo23/93widSPec8lnX0RKXd3oxUh
BeD5Gyi7t5ucVydAjFLijSfDDS8dY6TFaZK9UUXpqMFei9QUTfQ6Tg/MxpJ1pXeaoBApep87KdSo
36Rlk1Xai9yQ5GHOQ67KnCJBwZbg4Pfvz9bPnDWzKibLu6ny5PTKKxLWGMcfN3suwxnZ2K/0OGRJ
8q/w7U/+6WPDRzsp4NmX4uHmT7AuOSXaNa3bXxSNNJxNcEPBO6BX+IsREQ68rNMiTTRAYr/Ow6pD
prviDTBxF99D7rxI98WhOOyfjYdqKzGwf0zln7PN2Kz29LfFdP7bIKjlNi1d3k2VPF7HfjKzd2di
5vIaP1pbLK6+BWooa6Es2BVpcbCQdt/sGd6rjb/klHdqQRbcaj7/XmVyIFcFUsaPnKrYOxuziaS5
CIDiHkxrk1MY8OvHTSu1a3areVuZY8mZ6UwwB/GP2xsn/d9A2gqPGuVecxZ5HBnATE//cCxardEF
jelnERmfXsEMBD7xGQGvV3/ff/dS17hij2Vv7Tg6QI9nGKRv7SBxwphAWE9U4FRZYGiPV9UwOHnl
0euWjfJrAklQywD8oEXKsUvO4e1HuU6CrRqo8H62i+PojoC6Y+kFMPgd7opvNqcH+WrkPxC8fgZM
0UxP1Q6wNXOYd+fWTlQoAeiepQJ0VcHlUwu5LBhQV6Sw/myKCT5Kk9bwWw2b/leS/Seb4cw8ElTB
4aV/Kdy4dpoJOBKsQ0eUuLhCbEjdl7TLarHhoWwlfpYsKGrMQAfM64JGgwOxvZXOKahdkJZOOJV3
0gQ15yGXiuW+seB7JUmcAOU2yliF7WA8Lc9zRLugHw3qSSwyNfEyXn+ONsvU4uT0WdywjkxxlSOa
w/nOamXgt8nvWYb6FuYX0eyL1yUC31Pr8xNL/NxLUXRKhmZfePPPnbTkmL93w7qXaJkpxj5dSJuL
X4uX/kfZzpcpVrBhTtviPvT7vGODr5r7thCrZbobaZPdRcY2NCAbXnldkiEfgg2e4v3jeneYzqOR
IEDyDUxAFtEdrfOrCT0vJ+7UMj5fYV9VEv1VJusLAj5aMYJ6fglppUT3bBYzBXwe6X8evKqak8a5
/6CHHJPcPLr08KMrBHPqJeBL44eIyQFcHSzxoKPSGztFSPFXvx/z1amT2Ns1GKDy72y6AuQK3mlm
6o3eLSGlQvw3YkjmQ/lkE2fsqMA45s44ZpNbG6ioaQzhYVi4sIwz+n4Mv0voHsCCRlWx3A0yY5Fw
sgCwOi/TMj2zsbTJa/bD2nCdfymWvrkUR5p/UubXxJ12/2Yvo/c4bq8MN0izwf+nkIJD+W8vQlH1
zqYCv35f2sw3wxPh1iDq43YFjj6EXSA2l9UkGw68PN5KmIWwmP6lmei7JVd2MM7ykGXTzhkZiLff
8WxS/cKsI5KjxmPioSPbpLNxU3EkAXQehayREBImdCYRUGPxOfS++h8cyxOb5XMhrZWe5DRame6n
zTagqWtbfJv8qcRnJxsxc+tsZhHZ5rdejW3KP/smYiFaeq1B2DyWEPbZE4a8oUQ5jTgD1p68HyfV
3T9D+Fd1h0l8Lt8AzTe/2hYFvsg2NFHprqdrTgh825snGYqp1q7pgssw5eUs8u57HokpNdbIT5/o
TzJFQSn1ewHbIF4JlY8ttqXF5OwUxBg/awxXZl52uM8WWCb9lDucagX67uNBy0dYlRyoL7xnw29V
kV4llXVNJCseFHdOfCi0nwZPS/qsM33lqXltrdB/yD8L7yZK4Aa0JDHBpd5PZbJXnh7ztOG5m9Zl
g5fsgVTT4JyW+f+LrJMSADDZjbaj+XBz3T6274EEUvjFAKa0H8YWfAHNUwrJoPLTEeRpYhAC54+h
QkOQlTgivdA2p3Plz8f5m47DGEWt0pwM1zacgJbJIIx7gSysKfVvyitrg+cag4t1kAAe+fdJh83E
TOORQJ0oqaw437Suo2ufeEvQ+3ubnrz+gZ0Fce86DFsmNt5lsiuNhNMCQKZ8neRcG+nFN/xzXNoY
26myN5EybcjxbVHf6pO2g3OfspxjzTiQXcH6pW65uYf2dLSj5Tr9TVA4oEKsNAYQ28uQTYTt/UHp
m7ldtGqNV7OkZWItqJjhTIA4aL9fc3527fIXYykFp8ztWXAj5kRyirFQ8PKfYy65eBlULra+qJzT
OkRyurntoLmv0N4UvvXzOhcH1SSyhwACyR6Rxpis5TOdCDlAP4RH6QquKrkcFZ7Fq/tFa++yL9HA
ubkyzp3b/EIJMQot+ZF9lIBKolN3a7zdZ9DDA8QE8BPlgfeSa74XZ6voHX3oxMfp2cewbvb+S7tZ
1fCoddwdZk/MqIEd++5tRjY4U7IBMiSUrcXVFMVw/DTpCKiVKrLteGmSZdNxxp2wJ8GjmkVGm84J
AZ/DdGHfSzRdHoA1DqC5t0gwtQ8HWQEpidKCXd4s0Z1Mr0TclPmqCBTwmhyBufIoBKldOACFhxbe
8lkcF49w7mlNee/1b4/xyyfr83QWhgcHb0KhaEZqSakS1RF60CDgCip/n/8TfcwxHR0+oYV1aWc5
nAh3FWG7wLVJMwexuVnDrpWWXQBSv6lSav9cGJzRy0zr2Ndk4T/8vX4dJ/xE07/pXzOz4ln+5nn8
LByaOw4z9/oXhXAsNthF002hGS4Dn4npRd3cSjiU3ESRWjoejGPD8ww0rUYw71I50y+usg/Ev6Cy
0eFvxoqcySg01QStHFxa5/DCptO93SO52Czai//pwRq7XgT27ThuTRbP2WqsY4i00p3JHF+fJeKq
+VxGO+6maCdUsJG+phkVq0L0yXHJWek6cwltB+vlvv91IOjLYe1uQROQg/kb3/ftTRXrLonbkPDL
qQhB3jvoS+8c1Pfl7YV9AIO30npwmyHkcNQYqhMv/XwNxKFRV2dv1z9vRTaDAPrXFefe5/ysE47m
IF4cSXbkiyTaYAzUzo7PQ+kBT/PZ6AKYvcH5LLK0VQB4cAMPfJYXNJddLqNN7UXkLNZzQkvHzzlY
ukN61uJJrvTXbTL5NQgJAtdfLUhQwbezJNmWdz/ja8e46/Z3KPyq08zRfnb1V81mv9USQWRi+d3c
LJ/dfTeswph+58qmZ/MFOFJlSeUVXI/P0E1PL/XMAFYB43vP3X4X5raiuxrH5lcdhn7mlA/gOKVO
8ppD28JR+rgSnTowCly8l1GNmVEl0lIguMf9iLsgreZd13XtFr7y7p3H1BzPcXLgryEtCT0ZU6zy
bXaugjr9pNs/+zQ0coHERu7IaGUpQKvMzHy27n1Be47Lyr39rcHnIz25Ry1iarthhnxqZ+MDzbS1
+vDOmfBBNbx81kKjpbS8jhxE/iHHeWzhWmY/UJU2Gvif2VSv2a2bnH2b4VZCsuuJ3ZRB146A6Pz3
nu7bVvhu8Wy//541h0ZMydDaVB79Vyu1yDQTncRQj1z7lpIt2Xh/NmaYgceq/DEdHbAeRiFbZEpg
hsqnHW6ZdIR0xupbfBQngnsLDVIauSfgE00lcg+1/r/bZze4DuM1R8t4v8p9o788qQ7AsX9OXIJa
HaOBmcemkfiL1FZzqc1BJRjpb9i6VET6DkO1+8+tEzBjj2Uk8hgmkCM97bA5dbj/08MrmhfPEQja
9eocCbdBtRpYrkWVOB8wmwDYmWw9S8npq//6ZIHYFrQD8Dh2hvljx5NWM9kjtYoGv4EJRBpPZSE4
H8vbFhtZNa7Iq+GOK9xkz9NOBbMDL5kacQIxa5udBolhrHjqpQap+VYqwvzL1e2s5Ik170EAT2bI
RxDWW9sjsAHrJGinK+n2q5wabvqOQzsMY+2GIaIzcF6ea/vWvbfpmAu0olQCStzZN5SbtOSVwcsT
98Lq+gvGFujZh2V92UnEfzcCrWBu+5x/3tBrfvOVhzkiDyyZTii57lNkMzkHnGkQj54ondrtoCi8
RipAFpIw78GHb57CsGMkRdQQ9dDPgH3t0NQAvwlA/eq9xptyrJgo6ncjl4Ku0AA8isGGRzc49Ayn
mxe3LEH4Ke8ET/p47nibOW228ylS87G//Kz/Pn+mwc6UW+Y3YPunsu5BOyQ6i8CrOrxpXAPXU0Am
3qVVtPkblSWtq34ylP0ec46oJMJgJ/wPF4U0gXgk2fO8UOj4ZNvbmsyGTe44tZdvh5wQhHFiOonm
0wM9xr4PQXnqh/rn3v0vXOVeW/ow31SsxIv29C3ouxRaOrZjd9f2nW+tS9uhYxUBlN+XQPIUEk/k
7p7kbhbVCwyIeBSUWpbMZhZv88RhGR+cpL6YAxnd+fdQl27yN5wjdB/rVto1NhamVpNl32GkZIhy
XtHeMCFZZTPafc259vOQ22qgXAJ4mxidWiFn6CX3nX7g2MARxxWBxpCTZyW1vPajw3M9sVxXVBv7
tvIlUo8v9jP27cX3crcIxGe9yN+rw5Li1v0Mb7/lSRGAMAuWYORHLRiwe1e5ncIP8XueTmdTf1q5
9yanBWHZlLnQ3nOjCUNH1/nnMmbnmFji92WCh/peApg9ZNQAb+zd3vrj8W0ozGEY8KK0bfP3Un/l
juZ8f2nelcBekRn1QPeQ9jBbkT9LJEbJoYEMB+59Rn5A2ljpn9f1fweZSvs0CxbJH33ek3ntircs
IvM76LLim5+dhkrf5CK913dsEfqZ/rUexGdsFsLchXItP4toSXBUxWvdAXPSEkgTOVxjTDXqnAg6
GNLFCV6iN3D/W81fnSgb0FnsrXwLo/sci6EeYubgJmKV4ScF0xLOztDKJ8pAQIcYhZO7582M1esT
/a4omtZkHmR9rfmsxqW53IZrien39qmZNGj65lQA0dG3FepNFnFEnkiLFkUsdmj0riWmyeF7qeJk
ODJmV1NR3im1q4/usx3MGGPyIcS2ejxx5UZNQGxXhohASShlbbU49w9dralP5t1We6uJ02zMT0Ih
1qrM9V9qxLhrGaLNyLm9nIhQyGg786/Pu1oR4+cyPrP73ArO/FdLM+HlV4MPZIMkF9GKQvtfl3Ka
TUTWB+AUg2E71Z1gM30795HzE+hGahufMUOP5IgfkYmd7S/jbGXMtbBrKEQcAGqxIOF5M/p0r+xc
5qchYODn1k298s8C6eOMzaOPpfVYHEbffnz+9GxVSvepvmUyXC1sj/R89wSRSotr3OarwNDj2o8s
xfG2lHGTW/4cJBtyK22squv+oZQSG3ATqBbEeaTt20EKPra4CQdiu1tH57j2DovzNKjMngEMYeIS
GsMALs11KvdYMImpfqeBBbXoKcqhS1ecDK/8XhqvLlYJ1x5taWOt8NSTgTVf/NipAHZLejh8AzZN
FECAW4ot1Pr3Mo83XvlkJyPePNK/NFw16uzqcRYeXeYhyicJ5NUzD/zw/DXXdVTNh4casEibG9Lq
Lza2jvHLdtXr4FuI5Qx1AhOw6/JZfpY/jWdK5/WpHxvXAZw6Q5OHBlPGqCqdK+nGI5+UwnPk5BCe
Y0z9fY/F7UD8ryFCbtWybNaDpFupdi7cy35hj2sRj8ughjZgrZZ7fLaFXbzLUeplAUpkxquCjI7f
7ezb9l9nAhfQbT8CjYYRfSwyq/rF6PbB3epb5tQraSAs2TWS00hJ1iujIvIjW7Xi+Vsp3RD+0GfT
1kCLA09kimgOmLs4kdlzMVM7UawFmV+TmjSSqrAAfMdzgeW/0B1SofKBLYBLsBYVL3vj1nuUQXmo
7ronDdOKmb0g5PGpiMXLSouhViGU/8mxEuQ1lazHg9hQ7Mo4jtJpuuurSlUN8D12no8fTaO3Meb1
11n1uWLWVp0M8OPCbNhI+pHIqlBeSHtM/8gHsvQLtgzdoRvXAeT0LMGcluxwmmYb7fBw2/5gRUFm
vp3VEmvKgyr0DR/ceqdgVmAfolzottA/rI+H2nOhOHFUukovYvDOLbX5KhAhI2puoNzjw/yst88w
VkmMEQE5Gx4a3ylYxT3jVAEGIi+9xw57J2eEhYo5OqRecq8GeGlY2BuYCdfZaeiZo4ENt08ItY+5
q8GI6+SV3QQsub0O799oCxSQLEmW5GEJcRiI0auQJdJfpAoTZFZaDuLy6MABwF45vy/HB5532XS9
ZnrR2feCXgGPl+mEQYD6luEDI5VDELzaxL/pRVqB08e5H61+Ss67hozCgcKrlylGdBrSciymyXhV
d/z4Vs6dq4CVVzVcXeVuQz7b5Xdf0JIMrr14qBsB05lVSYbx8Uv6hpT26apy76Y6ToLw2KGnL1X0
XgbUe511Fy5vOJHsUaS6pp2oWT3teRxVRVds2uq1dxqEFKnFVyvJK91/9B7d//VNSp/rH7AuPtAx
1UEPr1KKr/IEuW7S3krAAuIWeDhRaD5F9KVx3D4i55J1GN+3xpWVoXI4gKao0Sgv67GSl98Wd9Xz
4In0Hbb5kNYQacOc+vY/fMnGmbq8ymJ4sEWFoaYpvpBTdw05OONVviMDpbVdbmpPEvJkd1N7t3dC
bUCr/I72rdAv4XzxwsOQ/X55VZzYkHeuCH7diLa17YqeCCX7sRUeHMuHhpS1/laxkay8C08BFlEJ
Z7boz4UV4VMY0Kl4anwKqzabjgVnqdKxhpCOjo5aTl0ca6zYdETm659bCSFIxuUpeLsldOOSDDwG
Qa8B4b/gV82sdAKuTL9h+R1YVi2xuHKxjj192LqX4IRB3VV4zQITpoy5wHu++z10byWupSXezeXL
YFuTr8euXV0jCC9T7GQKz8JOJlyyFoinE7a+/JbCJ9ta5RevbPGRXQS2ZttaqhQ4odqLmBnP6kGU
kznt+FsisxfAvqkfu6lGRK6U7i0I6S46IcLLD9FApmPrBn8j2aeZhgd0nlUz2YC31/82PrNg/vx3
7IXH76YIz/lluipGx9chgfJNK0Jiqtd6/phjKY9izBG/AWhij1iib6tTHTbPDMnNDzxZMaNU4Aka
T13lQPLSDHAHvFKqmdWBBhdaUdft+Z1zhvDtobe9JwwULEwwykH6KEQ6krOi3+8cVg8Nlj4gHXRi
xzeazg/Lu+/fZpis2F9dx0a6cV1u67xbb10q3uJ2JmiNiVak/S3HhdBnxvHmepAqmxnchrBfpg6f
2Wp0wmmcNPn9NRR8+0QuojKKLFcK3wYhh/+Fm9G8kCEJe1ASRC7tHL199zQXDbvYgIHWdRWCcnQ4
4ndQpPt1Qr9cf6lc854dfGWnRAPGHlep+w8D02a6nWjcq+ILKdAwDjm843427rmLyDvZVfk0byne
lY1daeuQenFW6b2ss1j9WDHEpzsTm1YRE7T6ffyuZemZNbroHr/xXwMGh8yugVv9U3jlGRCxgj90
nAW/sdJqFmOeFcQ4fWaJ0XO09iJ7O8YlJecq1CUGrcYrgfRQsFR1WwxjiO94IgXX4DWX/o01nWLO
EY60v4kaIv22n2gB9mvB5ghCf7bVb8emwZBCuVNJDvf1c30iKxQfvbBpBGV04QFtjzPTdWTE26EK
y3S98lxzvJpF6wpubp7CFkqZmsDUfKT5f5d2brACg0TokBEk6ObXlXM9ODb3vd0g2g5sCs+ytgJl
SSLPaldJ7Hq7VSCSHjYnlQoentxa1FRhffEyw8j2tktKkUc9cjY8eFXyPaTn3daEChRv/fvvbaDu
babrq/qmHS3sBuGi86gQOAwaMv6k51SlVaGC/YTMnydt366fkJiY6CjVQCp846/DaMDoigCWpS6I
Ym1R23kYj6qNaQVg1pbZIQTV3m5wH54kkYSLK9ntYPNVMdE4LJ9DFWxi/iqcq2CV4zDdc17InURF
bF2AeODcpXG2fbxC/Ce/mbrh8SCmLoa3gqiaaGxmu5kPBYbWAAe8et+Z3ln1p/KCeK1nCv5PE2fv
79JLDM6NVTvZW/V5mBo7qiy8wvovYXt3M9obSR0V2ZAK2XkQ2S53gDHOZXzvynngylEOVz6dYys1
ulRcgM3XIMBG2kKCAbX8j1MsAVczAOsQUEYd3BNbNZLJM4Oq/J6lEcSWIWtGzJ4HIkK7um49C7An
t1nzPucEih+I20+KPPZUgA+Z+bOTmsWq2EiokQoUJDQ3LdbpaqpAMA+cgZQUOEFtoqUoGL7wYwJ0
6zG2u3wCLxLZX8c2W7dNuu7T85If+GnIgroXUqpiw/UBQ6GyN7QWKgbKPeXF3PUii9Us2b7XxPuM
P521eAzZoew1P7NodsTapnovM5x78RojmxFfxpVr6rr9LaRLk8W1GDjVxquBg3FihOXEAN7nDhXK
UjiqJh+zmC9HaDZOzeM3uz7mw1X5c63DtQCSLyfzGR5wATz4c2Q7KWR1HIM7/ESDjK6cJuTY31Sr
eOi5VTNSjtXhAN/CB1z97j1rn+onmv/Rl332v6fqnRjI2Dn2s4PrVHeAknPAN/E3VFNxpM0gsSRl
YkdeVtgUJsVbPp3lIFcLdybRXGZsFPtVECV/t9Tbk3ZspFyU/zBe/SKmnwZg+Y1gQMoHlKRg0gB3
v81uAUn2+c9GcG8zMqwwmJl+udBeq8HC3peiZQPFn09rW0VWzV6K8M1kPVR5sQNGAWk5O02BO5Ne
vHXp35ZxWInQjuqkfC0lGaKcKo4WXhr/HgdNQ0hYxENM3q15wsr71i+30uEpEXqVSzsmMfAENXYC
FzlWyZEfYibZPTQ3CccjNME5fhsB4MumhcyZtz+h0iMIR+495x/D8ca7ei/t6ne8Acvun1tCed18
yrpk6tVOdcNtvF7lQYLWbVuKLyV6VFKopwAjo355DSD1qJVMG7FrnyfZqxu/dPj51BMGeonO4tiC
OYnh+pPN41zRXXVcFXnd5k2XFK5Glulh6NKsX9tyqoEBgdF1pmgHt+IahU9AHWDuQR13Fvf5+QFP
pYQrnomUVC0cC4fPdgRbjVkdhgndN1lVUmPCHo6N1ORHDh3UeX44/MRbu/puqi3HQH3lWvDcwBW0
N/EcgjIC0N+JdPZVoluqlZ3jk79KARD6yh1mpFCNDHklExoDLSa2WqBzXsHTuTKqW3vDRuMluNm+
FG99H1kMWGRgoSax/GHgr7UWaZWdhbQGyWiMmOgGQoBVlXx8OT26aY7TIN6PbwshxWQcnIQ5srOi
Zvw5jQhEOJZVFZvOpG1woHG5j07Ydazd2AZ8sG0n00r+Vg4YWT/f5uQPpWc1iHU/BYdW/udOlkUd
LVePaL195+PMRrmwXpMa9o/Kkq3UtlBVxJjNxBuaQ7DzcmG2fRyi3Tfhq8zd2fF/suFWvGCm952v
cNBze7ITfyiDru2aDthCZ07AArW3xTghVhRNjc0kJ5D8RdyBnbIamDjWRpnaphQph8r8TAuJP8Ky
4r9mzF2uh9owMjRFPJpLC0AZs3/yni+Duw5nul/J+QtrLvkyinc/dGNl1jSdXZWgyuMi9ejt/0US
eW/bPBqTrJZ7DjnExrsONY5q4/qdoXknkoHflM4kewxPvzQ6LCJ/kJIoJ/pfallkPM409XM3NEe9
k8zMrRVly98qBx4WfMDe/pfKh1v76pv+WY7zS49pXBTqyLBPEEjcpvbUg9OGv+zemqYSP6tVdt/c
tDeTeozXE1fZxqGv4vi9V5/5O22Fgj743PhSeazfkbIbPd1EC5OmfGrTcSSqYRy43c+JGCTeO+Xu
dEjeeLjGqaa9QpsVW3mWZbgqctUgXm7FZo8CM5L8VcHZGLMcMK1JlBjO5gLQuL785qbJAWYaCI8b
hAm+3Tua/NiySh3dWuqVvZjvOFS5iSVzjKlcPuceOKEcRSzCXXdU8d1Jtv8Nb1adu+ofPPD2c9xO
+f7D0StTuRkfBwlJR/LFUaxpulNyk/YDU+JHNjOC4fsu69q7EVM7/MMlZTT8M7gzTqgeuB09hy7P
cBmiFmukA4EP5nM3xltw95dSn51/ktzTV4V7kYWX6VeBvksY0jqfmQdhypQIHiE3L1mw9W/186Pz
hOj/xvJYCHZ+hG8I0e5Nr3BsoodFqLxNzwMzGIplbWl1L7boNAsk05P2phEYhVzdEfzIMZxSktNE
Ai3POC7lu07XXN5xueIOu67EBZnv2GyjRjAQ0uTBHKGwr+JhFq5P/uIyzCJD5jhGxTl2Sj8i9PKx
ahonuMo+vCBinDaLzOjA+IILRt6RK590R3Uurbz+Ll0KXGcZZ6UMiwvfqoFHMVOn8OthNb+aAc3o
991nTls8D9IuxdOvXulrwmBw0JIR+kuKfJs+poGMuHysei5IyW4B91OGHCNl6GNUUrqk8pTJ0bKR
0K0erl27B3aGdJNCjE9Tu0izUM5wut4Vo6bN3gN67KmQYGR4V6UVb61P4Em9aV24FmwqR74uoXai
nfghQDUGK4VZ0e9IaSqXv2RT6mOWKV/2nTvhl7Nlrl0HOyadAw7nhQmsv7qK5VZOweZkkTJgS2W5
zpZ2eu935VQ79dLN2zYPMHkPjn48YvAjtqTvfRivAfEGRDOtGuqpmrUQLemkYuOY+Ml9O4oZhqKs
i0bGvudis1QxOn3Gc/sRmgqpiWTmxMK4QpYLk69z9714VsfKx3okS3qWU1K/xGS+fa9kI975mHSU
aT1dz4It97PVH8uhWEAslzlp4I23AYtA98b5xgmOs34DgKkBkwWlKBbxveo0CQzAovVoIdUJj2Mi
6xJc8bdk8fv8jaVO5BfKz5PkncffG2/GWM2HcdI8++GP1/OHbMRtg4ECbxUoHxOm/GX8lO29q0fL
id98vCXpfpT6XRXVvvyhN0EV4PybR1t3fmBmouxTSMbL+7xT5XXLrj3HO+m+MWQh0k7V0UhCbdzq
Y2fbQSO5mDVh/3cYCQVStTdMlDbR5JjF870aq26K+25q/pqmC7dg/61+zjgKFXpdprBSR5tm0nwE
Y7+3OoNR1M13yXFs2SGCdGo8N7jclOzOOzRUpeqKO+R3tkW8xsPOSLhx//02gAPfRqgS0/bsa8xA
1DG79u0vcEJ4/DxlEn0bm0EAHJYOjeOPmHCeMW68vLDAfrr1xpdPew6kgmqqFZ+eMF/TB7uYo8A3
gX1EAk2ng8HthCfCZ0mA0xRUHWfmuFIdMkBc1bfV61wBEOu6QVNaerAaF0x+fj4os9EEGwxFCHz+
WXyKUJ29gnH96ZTbEzg9QYUM3NlhjWDrh9qqRkdcKMQqm/GamvJdjjeTzVcTXUIxS/z8+k3m/4hw
GaQJCZK8uu7s2BHQutQTxYiw990fjU1ylO4ei4Zz0c5FeP2jJB/DzEfZEZMU+/4H53d5BldOPS5i
gdk3OhN33xZKtN45HrjGm8Bc+8m5QIFN7taE7soT/04vpUMJKYMO2bl0q0847DY25TUt+Pnn+cnK
gK0hp2XN9nnUfuqThxZVxRgwtouJ6qnMESRY6SJk4gqo/eJj6lEPpFb/lFUxYmYByHTPHO+3+Q//
6Odg1bp2rg3HqfIQty17xSJc/VT0eitk//uva9DBn+ZAZ5rsBu7vXIaw8t8M5xb27EtEB10yUEKB
EPjZbqaxIVeLH5qhzU+ikvh1Kdy+/EBkWvweEz8RF/3csXgtHaa76XuO4rMqCNXMB5cBiqB5IF8A
3kHFjQH52DVAa+huOPZegyhn7BEAJKjnXXSlOGx8nZ3GDRi3lWc7CLfbt4z4NU83uAVy6kl9KWEQ
pfLPm+0nL7noNxdw61GdQ3kwV9D99lLP33Mol2JTU1mNY8VwL/y34ays/98wr8onb5376yedKFxC
OTEgMisMz4e48PWoYziV++5yzmOqkkiFw+2jNyklTHIa6gjUnUzx8MnfOxs2dmP7OZP+fRRSxYlh
VNPN4MgQxDQN16/5eAGLl6WLB3coh2uI4zkphw9GnZfiBVgA4RtBGAyrxm6RqFZLm4f72vNscnqG
5acTqd2CqdPhlsf7vDV1z9mdAS8O7PT75Wcq4/JTemAPHX/o3vlfYeIAe4/lz7mI5Rn/xQkDK/WZ
5PvBGlDpgET68+3vRhkeF83U8ly+9yTTtxLGTl0zpdGNI1bzUHIwJ7CbTW8zWkPjxWrzPbsO+FzD
yO7l8OIZCO13JZ23waDa4ibHxHapJtnnD80/L9WvnGg/V+lcfJZjULWyFwDIB8GtQD9hZr8A/t0i
Vv4MI61o59N8crSpHvFnf9L5d+VA5uV6Ru4wPV6VTnOwIrAOvgrB+x9JZ7akqLat4ScyQgRBbqVH
wL69ITRtUEQRlO7p1zdrxY44F2dVVWaaMOcYf4uTqJ215zSgrE5kjpP3SroPmjxuAT5ooCEXc7LH
QTrckbOM0DczMGJu6TGJbhjDqY/Z6QPCOXE+C92tgPwkwmFNZVd62qWxlB3tNzVuA95S3NyMeO0k
HhAnyyjvM7WQCZVOHy5Tngl4jje92Dw3AsMj/5xUKPAYdHCShaP0n/FUBBZS0w4QiyJIINSUwOoz
Kty5aUFWEdLuvnYehKmLF97UcR3OSflnpJ7V186uArKFdV6+zB0dC+9OuDPpLRzS8NotZAanVUev
tE16nKMjkzkhxQWcfdUunCevIORp4mfmuj4PL99DJ9sd2DOeKaac5cOCz07/ekIiDFbbTs59J7u+
vNeqPHZM+sZg3s4R59E1tEguKE95S0PgJ+Z9PjagL34WNSIcfN2aBWzHe4ar0MH2jCOEK0lbUrTp
dEtYf+dpIVVH7GyzJRqTr43GA0kaOyw2OkZVQkhAR6YwYBQqMYMBIpkSJnkY3PuUt5aX9UnCLsUO
6FJwo/Kg7JIVlmsjjrItsCVTo5n+geAQE/AJStqLqBz5TDuLc/mOyK53ySfqi4Ci7jQykaagHteo
DhqN8zWAERApGl8a4j1ELQoCj1bQ/xxdEhLqNTIzt53kZBCwb93t5+V9WsJztTYEcACi6UODjSQR
AIIFDkU1moK1dpFwOsLZ+G90AWCE7r/vzodcRkFAyDv7Lih0RmSTU0WQaGyaW+KZ7c+KpBL4ITRB
pJy8bVKtCcOu7oZ8ZKG3+oj+rzLx6ITXQ1kJ9zfGXLZ5GPL3h7dBNlobG5dA06GjyGAnFh0jLkPr
ksBUoz7lqPB4KF5rFH6xQv+4Erx0Q8vM72agWMO5wLrFx/9mb6WiGT6XYGxwurB3vZ+5tdYq//Fp
8dyJtnGcbSWA+NBE6aNGtLi0ToFxSvp7Bn0hx6NvR97/JqQFaWMFJSB5XS71YPPC/wJe9200omRt
kmbhYWu3OcVEVRwpbwSr44sgY51jTTn9i5nxWcyJR2xPQt1DzifCwh6NUX1s+c18CBVdTgGaV4DL
TPRUzZjIWehOBn7jmBjYfLVJKYq6YsIU+mYPxfUJkcyq5ia3vxdKKTCGP8k4IjiOnR8d3h3KgmCm
LU9FxAId8hITa44TGsEcWCMKI9rW3S5sRTRjQAYz1VraUYB/ImMJsRaHB48GzfcX9sgvgfPwaITW
EHFLRPXhy2uH/ogtvjCrALiBDGc0dL1JMysnSN8HHBXYztA6X4T1H1BT91DMuaROkEFKkNCMPgLj
7Yq/zfbtQP7SYSJSNntBATQ9rf3OzINBy2BG8DDJHO9546r0XkiuzPv0sJO/J0En52rWXwNDrzpP
z0ky7xtn+u/IBJ+XW5EmjmbWxYXDJP7AxNaGWmqkfp4SzqpNdDaW7JJjQD9x45a0N7MhvrwBvynM
eORFFNycN/g5PPvrx45OW2SW3mCjGigEppjSpQNDCckgH1INn+MTiWSFlewEjnYrxN1eQZzMP+tP
iMMYKARtPX4g8LPSQa3p1Dh/p12g2/HmsQdKYIhcv1cgQ0wQ/C57FHMJ5wkRebboIUDf917l4whG
mzmHiZUQLVoB+jxj/MSaScCng913NSKzy0SaCP+tGt9L4YOjMvYS5eBz8jTod1BhVwLTDftBWprV
BoSZxYxdInFyk03lYcC4IDoGVvpM5TUqDiwaCUrI8sRzmBkIt0LgF5CCejJCafyN5Es5HQREIB3e
09damy0JwA1RMpr62xA2gnQJbYa6EUG3RG1u+PSLkIGiYWwEmS/5dTCysP3AyM9Yu001hCtYa8zq
OVJJ8MX1rCADR4q+Im/d7Jxt36xeZky6DgwYf3806ZoxsDmSfcaJ5b4AdvvsP2SB8AFofneUdUvd
ZugHhOpzyAs2ERXOoy3XD89p3QMLhXYPqg8SiFJyaAx2gHnv5II9CPejJWoP3T5GRLHsCy2rCK4s
CMkYcKMpID6o1I0EGg4JflhZwE90pgu5xmcLAlO6Px4nzeYX9u+8GRm0z8QRuYpQkTM1wjqzScdn
ZYLMi+q3CM3mkpzxpR4QKCDeYb5DTmO1JOocsS5OHhTGS3kvlMcsJwRf+9gIrPsUbwXnYn3K0Bvy
Ds1ExgqxAS0AsG7UmzdKnj8oDpYlWhBEvt99dh95H3y8FgKor3FubB6r8QBOu0Kt8tmSPrG/naDA
pCxo2aX1cb6rdk8Pp6VLCCdaH1M0FdyszsW8fBv3oxfJw91UXb92iDvf1pxILffTAaZqq+wEIAQt
Ruh/nTN74Scz8x670kQia5Yrt9l9oI7IfoE3yWe49OHq9xIvAEA4JIT/CJk8p/yZ97WEVkGXgWNu
XwXAa5yfFpgUU8nIyh3RUnb9zjkpeZVT5p7R6b5rQkzMXknPTGlr4OHzxu/vRlPiOx7MP5KVkeTK
wbeEwUZeRW/LI4wLWpGelmrHu2IDhokiveDYTETnC4Lp+6m/0Oh04Zs+DqAxqM4a75uFaBZA1CuY
Y0wnewVnCCbInhAZZ6f76YEVXcNNOmmHPv+BwunEvoHPLHUADbY3xFVcgVQ3SaC/GOG+BCtoZnsl
6dH/WGy0dHKUhOL9rFfwvj5QfgiRjUjfkYkH7BkykcekBM9/zm9BdAm7D4Mx1SEKCB5Ka6o4hmdO
2FHEpOmWFiFv3o9XyWG9cmtOHkr1Li+nCb+irKCH0qYCxovkVSmq67oz64E/IOqcVEAX3S7mh1lF
jhrdSygWslMhjvaBM5x29o+ID94LS3BUF3kGwgL2eAOBPBcEx8L6MpmFaYRmV4DT3FB+HHF9ilgS
EdgmplH4UX5iujg4ilJU6eE8CaUZUtAjiefUIpZbH7ecgSaT4TUJbyM7m4hzo92CdN6WQ49MuKCK
falwtS+ZfEammbJitcW4QpJpf448OLgasyFZvnwfBPBlLwvK7nOU/9AqUCdGAgqv79AGmSBELw9+
/KbAFjORXcS0BCOORCP1H8sYjwdSSfM11beKMn4f6vA+wbaa8GmIoObUAnHydCAB2cQ0S8aMI4pT
0PRZfXjzUzcmwhKQ6OENDvct4pEHYq2RI5md+92+Q5RkMykZA4rxkYhwRLy3Oaf4mRwFhH0OCCfA
rv2dAVlFQAwjfxhILnqj2wEWO+hWxBSyFXPdEvpnPlcPQJwv1II07S3LseY2UKzd6kt8Or81LiPJ
BO2BFYSNRSTn/8gjYBhYNlsR7MhcS2ph5jy3JWOK8173wOsW/FERQEhomIUYjoIqTH2UAtV7HRG/
iJzoTSUzFogNHChAKgY6A2IU/pudAtMxsKmoFx/4HaO2D6P6L/DRyP4qRhb+dwCz5rmPnV/0cyq6
WHo7JkPRrjKg3tCoYNrAaxy2ziiljSH2BDYxACYo5/VBsQhbxNYEPoYghdkCWt0me5z2mrfImDR4
XQgBIombaLmR97CHIgjtFmLcHNOg4RKQsFA9jjkCkAqSkWSSlrVpFfSW8ZxvVRD3QyIaHzZLy5yw
1EB0/DWr1/5pI2eEhyBkCQSMvV6EUAHIkyCG9bYSAK9ma/aIZ+DtclFAqwct0z/ppvf5isrWzDiA
RM1k167QS26zec7ZYjJ46LuKekjGGZV/3XwQBIY5OvfATxLKk1bKJiYUZUD229vH/huoktObNrte
Y4/mKOXoZeH8x5FL/xECz4TzoSVIq+b/woyoQpSwx6do5d7DSzfis8rcOw4p0sDRnzh4fMViRBjn
gIYcS0hiaT4oXVGr0BORXJRSAXcmJtMGtQai/zWKFwhmiCbiKdZ22aIGFBeljqVDNAk+5Ndq+Fde
gclNsItkz102Be5Nw47I9a/HIxvzBOlLxc8iLMqcaJ8jUxdf6LfhwkgXPR6JEeMoJg8XAtYCKN8m
IW5OQXciAGQNtNIdchtU6oJFJPMf31C9JMIR+gMRmXyOjRcz0xqtNEAL3qm3XYJSiJuBu8WG6uDO
YV5u3ZejRghJDJysrDrsiF4T8M18AwzSvVKgoqQoevXxu6o/trQCF+s8YNBtNxlOqiVXm4RiobUK
Lye9AyRPIxWDR+g1a0OgoHxaTUUmNXTzpvFYrXc90ub5jQGuLJE1oTIo7Gzbm4DugmE+SUzl/GKW
hgl1c0wrP4NQX0BSUHb3JY35X6D9ib2TcyiqIwLESFXqc/pEZMDq5B6DtMGYibhT+jbQ8oTgRorX
X/4YaDrhdAcqyd12yrobE8V7B+LgaAGl3ioXBYcOdZbEQ+0qszN5Jde8+sPgOdN3CmNtEN+AoklR
pXvcy4M+uAVrerNL4YLBOSiVnuZ/LQwCfUvOV+fVKIKWxNdsPjxVE3lR7itAmEiBC+A8Mj8iSBHb
Gvr9L/c2IHJmfbzE1Zzh/CfkzDTEJmaOeYxb49rTjJgffx6vXqd7SGz6hO/t9cXEYHxUsxsJ4HsI
u42IhCnOV+Dq0KdkC7WhPqolVCYmwRdUjat0GGhkLHABSGYd6ghc4nm6GHJWXUXHEXyzzX7/hJta
8jF/QWRGBngtuoE3SAhNkiYLLDesGtGoxYvIaoOYh6NiVh/FEEUaxjwOhQKFNws9AGmF8pRW+2Ps
1AumcaNA4sRjw635ZdDxRyU2e6rj3sQJpKcR6RR+bg7RKR0/T3P0sZkiusZOrxBrtESzaf8MdQ7f
Dq76hmfV+eC1ZQqLRtSbV9yc9wZKsrrBp0OipsfnSvz0MvcFRSaLBOxmuCPwO2XhAcv2Wmqq2SlI
gxguP9bmdgI4IsffJx094Icd2qVm9E7kufGepkdtqi05JeXpIBTlKIIdK9EZqus7pQiYiZEkb4f0
IINyvQQRzUjTv751g5QkbIYGf5pAgcxRNWMUfgOBTULAL3Lu5/TKVSnz7fStkif7O4VEdbRFchqc
EzNsjUQXurAHGi91cvsrp4nIiqtPVFKjt8WCs6cVKkO9yUXUp2jywVLQM+V9aqbYKNA3mxt1TRPy
7IdJBXyIlx3GfSLvUTWtkZkhHzmkf0h1YxM+8DEWRL+8ukKOOY2PTOZ/8UaU0BPdhD+07+mO2ZqU
yBxDN14IZG5gNjvApZ+nBJ/KACbBfr/BQ1tmdrlCD/LTHYX94ZpNcUvz8uvTx8DUbnSqEPBFv4vI
TFOHdoMfH1c/t3O9eDO6dKRhqGMmGxZpDLswJxAfJFCACdWEJibBWXS4LItQzG1vBD1P6z2tl2xC
+kVxwbrJTvsQQ0KIAd9gD/LKwSI64DOY0yjtAKBhiNGQC4R3NKz4lt08tb4hXdrkChFQsnxGpZc2
QEADtpXRGEwA4KadIIPykDsyz3B2W/JCMX+2yM0r/HiLkO+Khh2xALBsoPsdxzNFVPgCbPzbid8B
MbARom3li7yDvq0EpNFCz6lTCSV94fKIGe/98Cpj5/l4xAV7b4SK7ZKlGtiZ82dNqgjzJrcVTbTj
imbN2xJTFvjsB8VK4mJVoOCSKOKWIcbWqGatl+BndyC/Evk50mATsfTLQVUTVDxU9TZf03wsMoVd
f2D3UQbrVwCzI1YfIOxsRSCgV/+xYkWFr2BXO8kXCtQpi/2X4TfGZRAmrKxYXQRn0D+9/pWJ8C6F
jfOmqV6xSWEQX4vuNK6iB7ZeffOFgO7UsYbjfUYixBwLmei/jo+IZFunQnPIkpGnNvn7W5xaIaw2
CztZwn2eUsBMK1/gsea5Z/fxQeN8HEvytb/jCKVCDE8/7XU9L51KYf1Pw3y+Q6AS2MguO6CmLGFL
uhHqzLOPCAQcPF4qS80pUItQc0QVa3qsaZehrdXljxngY2RHamdmPlGA6b1trEVc7GYO9ItEIUTV
6VCKanz/2AlQqfSuNQ9FbSPZ3hGKMfnNGsn7eO9gCKMbA4t+7GEKTPVz09PvVJ6429E9hdDcnAEi
hHQE2koUtV+z4tLh5XELkTd+qH2kYfZ7Lo7WymaZRTkCsyiSTkVxLAX3JCEnFqJgBCDiGFLmOpgI
z/mDf1CmIB29XoJ+K/dTflLw8a9JrAxKf9EIk3DCt9Zzdps0XAEcO84IgMe7uz9HIii2gHxedqeH
yYwG8SJtoWCetEdlLp1L7vAEDMTnJpFqntgPEt5piOZ7R2YfiLGxcbVoNHs7+b/C38Ys9tW083o7
zZXg/b12o0F1lYt8/10lBA6B7x5uLv5OTl68zfku21Df5pIf6fyuCMqN7r5JSbZBri2AOPwiYPIV
BYqvNQAO3Qvd+WsfHlO6YM10Qn2JyCa6k7v0COQzVk3RRetgrJo+Asm7nwYHWpWXv40yV/xi9TTj
GTqBAQza5Xm3K/c1IVBrMCvERA0QJ2/r9d2Huy+oDUstAvEUE4eEoUeZYJlf05pplfWxEC6CwoZx
BVPAS2F8J4nN7sWPXcI1j0I0dX94wIleTydfT2JsYLb4oN4RoicI4wa5c3JgE9S5w17g5/96RIB9
UQXmiMDEL/dtIRe3QRrYCBb8yiUb8uL1tQqQROzAFDoxk9h4GLvlZ0IuvMmaKNJzr9wSHhqO+89u
SEvfqukc02hsQQwP6TGfEYXh8pDXJ64b3SschIZU5tEozivkyADMlIhMIGfeI+iJO7DSD56xj9MG
zSHSACgJu7HbKzI+5BpVUKBHC1Gh4PEkRaMeDyu3Rn++rULVJWPce3OQEyEKTo1l5JG4zdtQ3TzC
0ucCFo1Ynf0nzAt/RaR45Ichvr/milOIzxMifw58Z5P6CXDPpULo8AWcBrgES+b46b6sxOekh6UC
znrbTyAdykwhWucI16hdHPgjkBmeJ33GQc/5OOpMBKdUF5TT/AAU8hOfwmABShpqU5rsgB2Eppmm
oPkghEPlYuNnKt369OLgqVEtEW9apFYrvu+b/bp04WcK4/Gls74nBPcS/w0wTkmNeAJzgzQ1jgYA
7T2+bo/SkUHU8TFc2NkF7RHd7RbJNE0tQAm6+SMaBP4D1A90r/TnKB/o4pXR9VL5QPvOx+WWxaQr
9D9D6mpGVkIH4GBBTy3wtXjNMRyTFIBST+LvGvfjY9WbkonkyzN5/Fgh64qdEyH3NvofoiWoAK1b
tHXMSjphklVQUwd+0LlZYQSi/oVsRvjz6gwKg0KC0KXOKBf9pyOjaeVh48JcINNoMtRoeuyDScaH
BJD6zgLb3zQCsCW1aKMyjsJYiY9TCVPi0h6zItiV1gCLSn4ptyMaUMEV+PCzE+E8tBuIU2UAJhU+
OW5iB6KRNEOcwsgZZizsAw5JidIZdaHqCP1q92XE29Z8bYCtMLAJoaQ2lTGs/JuvyDF7HV6FUanj
kc2vnQCHEEkVEfaIQVkERfG0wg+BvEddFlcMiGnhEVlxHTAzf6gr8fhTyrS1hUToC5PaC/FW3fnd
vrjf2Y7QgLFLoAekP1xQbA80CsBJ9pBqMCRO3lCgYDnHMpJWE5babxDekWeQbXVU6Q9sJxzfooLX
ALelokmGC9GDHPETy6Po7+OMGZ9bZ3TIrs0fteSzJNBIkNz8UK8eUAD0nntM7HAVUBKr+6LHyCZi
PSVOuG2yxHRsjhxlCPnMhyuIH6zKLg7Tka2cMN5M3u7rD5FwTgIOkHFYUrebsw2B9gUg92xsPI3g
/a/LwIW9CFHVLjB98I+zZdJHZ9RbUTVPVOM6ZvNkj3jjSqhyOJcSJjVIzs9VHLI9oaeZt9fn7AsT
7uitjXSXzAseOgQHV7ABgCEYvCt7xpcS2U2LQxsbeK/vgQAPuZtE+hwhQt3xBurK2LT5MYXoGyYf
L69NWOsag4pAQSFBmcFQuyrsQ/r4Bu+OBObvRSA3s8+mm0PD35EsspUG+dNMb9YQvTjLPyJVhscA
ZR4y4RLCneYkSlXW1aLnyL5sWFjyuvAFfULKG3i9DDT7tMQX44mQfB4ZbKw/aAjEdFHO7casQdQ0
gtTiWBzboF8ioDdVwYyJMhzmIuNHXi/PCod9AyzAAyFK5Gs6/dB3jDiD/ebwsYHzdj+vgWDj6kAb
PmB6QdUBIJoh0Lh8pr+vgfEbr3NdWPhGHmENe4wa4YzLhq4YuPV4Il2qdXIYRQ8fb7UsyhTZ2Z3b
Ptur5ZyZLW8IzrP0q1gV+M1PHnxyNiKIA/LX2uLsHLgyBi8mVDLZLcUdILvlAoPVQ5COD3Rgygwg
tdn/o1KCh4P8Eae3esdGwYHnPA6Qc8vfclAZt7/hJdsPOyNR7R6Mg8jN6m52Fw5ObWdyR8Gh+tAz
malxTN957RphKKc+vbjA+2HCg+hooLoczHr8vggL2mbTvm7z/8Z8tiImx7zthkSa2RV7MyDjhnn0
Vrqa5LT0vrsKyvvEL/yeoyP/4HZ5+nDka9Zf2M3Bsv/HTsAkzaHoQ0BJHLIQ/gDiiNv9eNdPkAGD
t0sG+YOL/NI9mEijP44JiI3oFvxM3en5xeK5iInDkvgbso8kcqEt4nOyJT9GmZKYdWwcEswYfJvN
uxeWgzH6EK9ZfLjqaPtY9NZvYJYWzmbI1Gc2tGRzm62SLTMVVUmqOUDsdz3u74BnrC14awK5NZXZ
YGjUQ2Oo2eqqm2sHOHqWm9WTqxxfyXmIOEoL6z8SBP5FozV4GmzZQQXSt4cOhxkO4s+JLSw9EV0u
WjjqCfejYBpgSWcDV+EpsG+rEU7vPtlfmBDMZ8iFlK8ZnP2RdT/dtlwdtIvfsJReSG4xOv4qzzfe
0sLos7ScYB9+vDKsi/sXlyci6oWyIIwchUm6hGtnvCdggqykNbqL5xq/LfEmnzsZQu2yQ7vABX95
7ys4ehppcO2LyDf54bG0vTRTxTneIJlBZiJ4E4RSOYyaC7yP207hdgjLE7NNNn1SHpkROgPUwRQS
lZJFbqmPXee9eQafHMSTVWP5tuA9+hGL/MdtcPIxVS07Ff6Zjq0HBb2FCVVxSrc9m+ZG4UaJudcf
PFxCvMzPqu3vNjZAn6HUyhDpQ5lD+65Ji7mddcJHjVcuzL5Ibe7mICDxYk0QGsEeq+zcbJ5u33xE
QEodjCZpEg+OpyUe3Dt5Tmy75bTvMlF8RWCmzLYWfCafEzvAPrNxL3hATID+F+0h3KUuJ7VzZNYL
IflTiGa+l7ByPryuOBiIhOD8GuBL16w+SQbPCbKhHnXRvXFxqraPJUi0Q2SuoR3rJcOOzkdKaqex
hZkDF7hoH5FgebNm8KpPezikW4VSmGO++B6BDPine+hUEH7Ei+U2PgPZrxHd+Co5jOdykdE3RrzH
CrQU1BQ5m5Os6PAA707MS2nWSE8IosO+oUwk6x1wgqMqHB5am9ZZ/CnNRtllhM/VAlfTOdcNXi86
wZkSlr1Nsu1oDxr/29x55BMolL9UdzRMxMmE4B4mQEhKMRr+i+T/stpydrdBcxAVg+wT8vJLCd0A
BzHAhba84zTOmeVItoCoIrPtVVlfya5lrkEMPGMLNmchR3fnu/2eXqccYfHPG0N8Og9bYRjnbENn
BCoWjKY958uBvmE3ZCPkoiTpIolAD8lm88paoMsA8pwtp3gjobac/UKRRU4YP2ZCnqqlBllAMEGD
yJ9w+01mJebAoxjEqUNpkjp96g65LB4TEJ2xat7WI5PAe4dPc1xdGkcy/hTvth6sfn/q9LtBgAK/
8HOocrp0DqmULvkwDb/xqAaM4BtpD91KWmlkqeIvpU6HelzvF3an3/p7pqnh15h19IDbTynrqpjk
2ThWqofclnSDdwVRRNXaejjRMANsya+xBki0JsRHJ3AWJUxg5zJ3+5JN2Kj5Wf/C0hEK55qJy82Q
mCLafnUmUXIDQvlO8BYVQt5t4ybLd0hXoqG5qWbkU6FjJXQs9m7zHw/pukWiZw35f+Dl8NBfx/n4
QZGbJCQbk+cUaJkPmn4uQsn5AGLzfuBbpHOeARSa6Leu4baPdFhbCNhlfha7mKUuphuZ6PIPyu9y
3XmoqdFtgJxXq5eA01+Erx5Z2+pDFzxIifpBrH0HlrRt6ZEeBp9FuZAn6KJLVLmFxz/I5Ekyy7Hc
9KbDJSWii7dP1Z/Ir0Uz/Udx9M893SbvY12bw2UKHykjCP9MnpoleQldN9migwDAd8P1DwEGI9T7
F/T3NVXSBLBCLQk1xejKVVmz50ripwvSRd/nfCOnHDZngt0kXWSuNnktM2cYSZEcMjVpSL6+aI2m
JWqg6lpc37vHtbZ/ZwEnBXcPOTAEXfTdVpPGrcPY1CgnGFfo5yVcbCGPAb9/ItoGntPMy52Q+zKM
8jiNVlI0PNQ7EC1mG2T3pGjzhZJTKaMpyzw0kQotWooXm2zRRmpQEhE9J0SieO1ZH84LoWQU7XKP
q2a1IDhRf9ZQogiaPvDoOqlMfV1ctRAsD+EkTUwoiEe7hyBkURd7fCyI4Wmj6uUWc3JJcNSMCWfD
5IkmFefFz2oCqu54o3SjNAc7dZpb9b4yko0wAX1IliDr3tjqFs+aZmnI0QhUWSTcgxNxyeaWPsfr
6uggre8/7ldnRMQpeasg5adiQjEdqOnbQpEeYjUWtIZNQA3vOolUPMs3sMe3MFmQ1hEv8SYz9QEZ
Gr995Xd+xxG51BrRWaaq1o/S3v0o4HaP2TEmvQuRjIr3hTStTlokR8NIMxgEDPqlsEB8J32vAIid
jpbKeNEzENJ/pzc6sXWeAdnGForhDgAgIPieJqfKVWpaC+k/ULyM95G1CGb4ZiEch9MnkI++s4qr
QYW8N5XpzRvwlUWtM/+MicjaL9z7esqjMF7cA96+EfNLQ1rIx9SBy0YBKvw5mm9HXyirrTD3COGo
HS876oynHyTduoBi1eWQgpvOqAHasIvYPJhf/txSDbRFgUMNlWN/xy3Z/sUcWfN8AlqzpjFRMZXz
LSDTYdP/wwUkmnDudKy//e47413gLOG3p5iV9QduYz2332KiyKa6SjFznpMTDEbC/KUZys3Mr0Pa
0xureG/0A4/Zi4QNh0YsBS+5umRMnyFcIrMUPe4MjevzSETQsbnGIIlAEjwjgIesiwvSfMi3aKiP
nX0jCroCHHhM20/nvhVXgO4jjR2BIv48clUjMm/7U0ZB63YYee2+muBJmVVufH4xPq1TX8OFASe+
GVgAUO7Qkh3GyCQiaiDgV3H+2YM/3kUHEWKYW8rsdkGoqd84dmmojcqN6hPYB88/MiuD0E+PT493
sFtIeAVROXNn8J4oXoFVG2dSuk6S8Sprxsky9nJ8ttmq2kCgGhXHeUlp5ZNyQ5m5JqxaM43dO8K4
neL1op7FAjdeY7Jfx7IrvW3ShDqFHcXEuoduY3BoiasgCCHblonNIHNDbf5ygTrRTcxBhHxSrUoc
lqNTEw2Pn5n+woiaLUmgQ7X4XCOwZbSAvkWpKbaEvRrpXhOKHlmmvvLU25N7oJJn0Yo+XvYF3UOq
wfSGkh7I3ch9BjVXEb+kmp4IxLhYPBfA1cTlyStOWOd3eqVWmiObBzt4F+wF/DB+iURcBYPCjMYP
AbXIzJYvkNUIEXfv0LffhFaRRUjjVrZCkSnUV51VzYkVRc/VW+n4u9oFtnVpiTX8adaYC+bqOpug
XH4j/Kxd5rRsOnJJJe5C9URMJ6MsoVIPZ8ilxYnMoifS2SS2kheZATAJbfBhPAbcMFXGo5Qkkpzs
2nTZIy7SjNRlvskwLn48SEZU/RiWGPxdxF6fE/AdHz1JKTjiprUAn0sg2QMOe/y8sxSdgAVS9EIq
DPwobDsMU16lQ/piIQKMkLG0Icwo0Ez8mOO3D+SXMR49pDVYC5ldnXrL7xO7jtk8OTFN3KXuDeQf
CPn/0vnae6y7/XBPgowr7AlwQMy6ZsoW6mHpBG/gx07G2LJKkyXLRo5LNJuNDhH94oScqeC+kp3n
5EYYSyIiM9QVK31sNxgcneKUIJWI3rrQzk96LEjjTiN86A6X8rKJO7sLiIfZcig5zJE/wIqDGjzf
5q8e39cEjMb7YnLXrPpr9tEc8Y1M8VK1Q/M2540qQFKYtlY9pChcLeeESjj2tMUt0A4V+wkWXEfl
A6M3PYqnWs7p1hJBHeA7eC2GDsO9y9nClw1ue9Z7R9M40yIYup0+V6YaLzDQ9LyyKhG23d+xtWnO
c1PuuFkS+r/uHgjGPQBB5R0DmPzQPCk+aOwpMxbfXwB1FDaXGyXVp/4kY+ManL5O693PrL/93Ye1
UeVDffO4KFN2DaMhKhI8p7HQUDvkbzidNSD9+Ub2TAqx9fLhGaI2+NKSarII90L9AMpwJ/CeMRxF
LgAySqkpIeTSvHiaw0jF6MBHztjW5X6C2vU57bbF6eb0vTdSGOdd06+O/hVVR4hL4UAPLmMHVX8c
PPfwrpiE70GhxWb3MDjXh9Z799sTnPUVU/KpZCxuENHmy5tfvDyGP+vtv0yiGKvC0ckuNAQAj9yA
jsWPkz4tXXGfskWbzbq+4E75Vz2MbunnCGPZ9F8xhea2BFyAs/FfU79t5thhCEAgZMoj/h/QM/Yp
Z1OvxblZ1QvtJKZlHAZOivCST35LASLexAnYJewAbfYORQMk9TTbb2lgxGqp47FuLOdeJ9I7wZwG
U5670fKuWBJmyj6qZeZaIgQIzGFi8O44bvEqHHj0PsSSLHgt6r1K/WNIESC8hHAQ3uY5DU83Ueem
Kqa4b4PRGX4j2z23JJVh0FzBfIf55rFAnI0FGik/aQi+dJAXtCkChrFmwW0lBp00uVBZJFNmNWof
xqli8TvmKTOKbe7ylQOsvoijgtoj72DBWE4be33Vpp9W2DdRlK9fkKH6uU+CElMtVhKTEOQRR82S
NHKfRDamMZ70MAv6OyDYHzxrZzyvX565pwuWJf3MApcalDcDbHSbsRgJ9pVGDVTAkVq47PjEOYBC
/zXHcgbIy05bcd9yRLNCU8RTAsrfl0LVoJtQRw7Le2qun5E871hk37DRkJ4x/iaXb1UkaYJtEjA2
ojPH6v9Th0+gFB4O5GnmEZUWk0Ex+ndkkubcN0m6rE+AzxMxnPUD7EBzzucnoQM1GSuIXTmaX46+
uoEQQhaaKcG9Ny48WylSI5GBM2KU3eQ8gSXk7MfNulNws0N1J8h/aIbFTUK0/Ba1tHBSGGzTtNzT
sYbtJTk8wv7bB2MpITgYW0F3e+6IPfKDcJK29GvrZrZsHSMGlX+xjsxR9yChLqcmeuZ7fR1fGwwJ
rd1d2dDvWPngam6YfXuwCDIkOpgNhgjNT/cqMwUTqPvdEMuZRw0Ba3cEoQYSbkHdolbaVpf3sj31
TyQO8X0Xl+dcXM6t6FOEozzQszBBh2UMhH5cPb18rk08AiF8UIlpCZFxt1PnD27Vh8tvFzDgZhRz
4FNtk4GrZIxo/T+OFiJ7BjueHRSgfAWgZwH9M6WxSNnK9EXiNOWnQXYmD8CXQzTclrapFpqvgGJi
FODJSImb+01LPJbYA5E9cgU8HGRY2s9CQwx/AUqPSmAJ09VMxT0G6IFUFwkhE671sbjk7MpGEf1Y
35aKMD0oorT2Z1RE5w6im4049D7ldp9g37ILSje/hfGd116CevUBnYNIfrQkyMSuKHclaZhr2sYL
I3qA7fsMaAZG6YHUHXqxQSQmyAPwjqi8JuCaqJi7mb5CW12phrrFYZIaciMmED5Z1YbFMCFNiA4K
3kGNbAKYd+A2GBhOpVtquPvQ8ipA0vzCNwlBDnyNXRwixvmwfDOlaKZE/INmQB2hVmYcIPKCz4eQ
YMg7bd9bySuEwOmVWx5NigSAPzCrRHhghFaKkz8VhRUJjVhIRDqv+8u9xozJJqmoUXAwQLJkYRhY
kcZDuJDgCrIc0T40g1hbK7wRuTD2vedy8Dw/zqrfBHfG1ZjtjBqP2Qd56ifqWEt3j1k6XnaGtOHk
6CzOIAchfhEWeIBN7WPIRHoGI5e6gK0EjDydTOjT++vIRIsP+lTbKT7+T5yWqN6R9A4TeqHH/CyY
zf8UHhKkOWxV2NlQj0wqZMqnj0VwLfJmyZMw8eN/6m/xhYWJ87EqMuhiZnkISffKTx/hseFtRVF8
rscNsB8WohWsKHoazi/eO8QrHYqNAUK995ZnTEiuEkB08Mm1IJEYy3AV2oyHhMIgSfRwWSxVkHb0
wCs09idkEAbRl2E7HSzrvwR0jAjZ4/cAlrktYRq7w32H5SCTiBwlXkJgeh65gOOUpXU/8CojGkxi
ZqKvhdeJumQcESxhIcEORNWkkBctRsOCZfLBhhTBC4BkYr0BTeK83Kch2DuBXDwd6DNyi+0tuh3i
vepRBcyYsyLG0pf8Fq6MKMJsFflP/8t8LuLgBCobE1bJAOchz80ZEPnDgdIbh8+ghceayOcGcosb
BLEW3Wvk7azlE3CLixaOBcMrtgNPmjPcZbvaHvoZUTkRpkzsaJT98TO9ndQvw150Dx3NYDm5h8KI
zJwHmczBQUgi4o3fTkScfUUxPf4/bYvwIUSUziP4sYb9sZ3S2ygZGUiWCDh/nJgQAe6ql3u/dOAA
RMHy5Uj/sB8XqJH/SDqzZUWxbQ0/EREIInBL34lgh64bw75FbECRp69vZl2cHWfXrsxcqTDnGH/7
AxW2AaEmT5B2xArux77zNjK026Vt0H30tfFRg6bCLj1xkmLzE9tk/cOm594J3OsCUPoTesGcCZJ1
LPkxYBSgGoxLFMr939VDhditZ32yeooMGaR7iiXnPK6z359WSK6QHva3XyhVTP0Rexcr85skvOJe
yIRIb4zQHN9GeiEj/DftC0JRHvOYckOC1yMVocsT923/KnTRl5Hac1mSGbN+S3kCWkDk8RUveet9
ohfDrA+GyllzAsgAGLix8KTkHZCORWTtv569F9vpgL1TJzeN9mLADGX5HJobvTj+1cWLAd2BZWOQ
ORrJEyT4NapAAEygU/iREdPhvptiUtIXf+iCCS+JQcqMiB5UpHSv8BrL+29Ke84nuYSNq3Amd9sv
EhBkpwTMYb+w2y0iYPTB77+OfbCgka8Nrhi52VJTBJfopXwhmNQ2VU7hLmLxeyGxxoKrggnwmcHm
4j+33oA/bdDs+azK/Pz3iU3iDILGWVKW7LxJEHXlrBPq8hVEe2u9Zy8CacLvvEQall41y+QgpH2D
o1l8xLSPXqOzcDd3MR87DYkp2DlULd+JVqjxa9Lkj+w9v5ONr6G5FnlmqY7oev3sXNE5bMzfuQZs
/sruFExXbaAVyCsNgJlesJo/cUPfd2qCzfUsHPjCCkBTmosQ9ssUyX+CUuYAyODHxduvhueIrTpl
5m6GgKbLfvYii/JjIYcltMATtgAikAFLz3/8tDUZ3jdRTvXAeQdxjeF/wzde4xWaP9NHqI/uITly
SPSj1bID6hXpAOD+71DF2yRsG8wU0GVEJWEkGJ2xZ3EWEvc7Geg+YA66O7agbwMjCBoIEPHgOxBk
/XVhFI/8cnMJxGQyr20ZedOwPxtwiu6qMUpwpyL2lpYm7m7eqK+jIsvx/riEZJZ0iHMcMBDY7OQm
2u4R6NW+x40DcUFhOIk1NFQdAfe5MBDoQTwjT9/11zfv5AAtXf8eI515Pa6sHZlLZJkHKunC6MdQ
pQif5XsKKX1cNhm91BNhJKL4dHQJsR+N5n9SsaKoaIH77+ivUFkkYMIvrE1/xOR8Yj0l0yymdih6
rmVXgU/mcGoBb0W0ymlbRRVQPlHZV57BHxpCSmrAZXjsTlimkj75aIBXmflzDDxvaL9G2ph3EQgS
5AvvPHV6JO/M3kNWEqDsL4H71kMNpgsGdYcWZ7a2CdUMGEVeU/TQXrsBVOKTgUHIT3MgLwpXvqBK
T7YQZf2b0cNFETJDDulDr8annsLc1uFn9B13BABN+byhRray++tgO3SXKFpeUDwEAkO9+nAIt/ia
kHws8sTLxR2M7rPpimbYToRdwCNLIP/EkCeEvJibVtw0ssNRGtDFhjfRNuP3rBf3KUx8zunF6LYa
5P6wNyJbS93WaMbfQ7gLB/0LgVI8ui5OEbqybySIMfkQernGn+GC99CZJVRbRmqkylDOGbJuCyIV
HahwYoFdEKbZx5dCnLODe6AiLseZ3bg8LgQOoCQHkOeyZjRSp9fD8XA5uhLz1kEeM0RqQP66/QMd
AtG70fznsgTjkrlG2Ge4cpfC6M+VRI7gMQIYB8K+CVme8OWjLvOuCJYD4OhucyV9WR2fvPcMbH5G
EKhXR7rPcG0Tbw4jtkUCf9nIy+s3AF3tZR3/SfqgIyij6k91eKLxwpK9cofYwg0b/WaD/W/4nfEc
gOA9B9xL0Rn+Xt6c82pmQouOeK2P4mxqN+K/nixtI9oBroxIM0pVStSHbNGgDRNBW4CC4FepgYNN
rCOExyiIrE5DujrrG22S3aKan0LhnqHUizxFlc7JZzFw60U3+uYiyvWH8XvlUmnhzG/+D2Jdd5Sh
wjh1JUNM/eeE5+uaCtn2FUpZyZ/IVyYDHyvfUHG/rlAx9u161BJmuun38bEHFx59mamlywWBxkVq
njywmRJmpKhyvbY2UCqIvflwKBnx0Mo812/itlRPOG0UhFayDZAzIJVAJxvmeHUBjSaU7frKvkHC
DhOEheVNOpvFrk1Uj/dBrk4eEpfMYF6BD4xIiiQNv/W5GWct/VHsBvbXO3NToAiuiFx3VsEYHB+f
44Sc0bCPDzEke8zbj74EA/B4rV+7lf87XNM+FS42yHrYd07zMwQHoIEkvIx+M0NgHT8CZaeNDVEV
CBD1icGbmHISxEnuc78Kz0MYAV75F5xMCSuhLFfhe0gxbdBBmfG4CeZtAlifnuYDHJc+JWpadJyq
+cD5HxuXM9EB1WendolcIBL1lAolNEstJdTAU2gTGON8gAyBVcyYlp7DetPPwMi8G1QRf1/QJ3u1
e+suLKyv+kudqHBis8CEIYnp3casCeeLXE3xB7QA8B53CQUXDHFeHzjZTJkop/2JOjSmR6IW21zZ
6Wjp6fMFUMPGHvRQMJsR/c2jX6YOvxlYB5T1wz2lb+dSaClsn+6+nVNKpsXV8nEpPNzlk5N02BLy
UFR4UZfq8qz5qBM0is85/kXT6VNkfnBUEAtK2y77s8DDfxPZeSeIw/5XhdGj5ryKY45s1uPsBT3W
PS19cU+y83obbGQHOafcErSd1wqe0mZq4/H0quHNUdbPyMRQC8hL+BPzfg5dEt96QD9dToUYYhVW
iG9MTG4gWFwAIDBhnzE4NOYc6OTwvECUFSfdvjYE8/BF6+NfxuQtFFJ3l10e2M+BZ74cmgWo4F6o
CoF3GO9gY/xVyLvjaVg4mCJ1b0R2x4FWe4/1lj+mLa6uRqYHOjCskoC6fgk+zjiKFB+EwvSYoK55
GTVDXqpfinH8hVhUjAkKDBa98wXYkZzx3BnT/pRe25rFqRvq9/Ri2KvGqrAHcivPW+r90h4gqXpz
7mgmEbUPjQRLH95OQDGyhIyMfZbJbXjyKqwRSH9Cst5RJ43OKSMf1/sxVQ5PPJm0S7poyfAb3MMv
wNLifWcEJJzBHUw/kQIiCMnG+3E/AKWSgc8PDLNObj/ANnG9qq8Sz6mQHax4pg+TkzdnXx5Jf0zp
Dcg3t4zIclHIe3RJbxmaAl1YXzA5pMAjKwip/EYeyNEyUa3Rv6HNvyNzQPSGKI37hT/Y06FacXq3
RL4RczJT3nbK4/gGb1tCEXAUF3RiM5S7kMhEK5+K+4b/E98+2UlPrtOo87sxVo4Z57cwNZ7/1I3o
Bt5wxvUv8XlI1tfJYWIjfuo1fSTg+cH7FFX8oCS7+DhB3dOICQ5JZycGxyf9LPu3bfiqKNfsX/0B
bqLNNbqN6rjEjdTPjD5U6cnR+OVDjVwDwFiU+7bRON+9aYoCUZZ1CpI/G77q5563YdhLZahFxloX
3rEQUVCfgOGkn709oqwDBiinn7DyQM3Hd39NG4uzRjJLA4DC+TUzkejg8EfLkrENo6khjlKJ4XWu
BmWQFokBM4BpkcF5j6hiojwQpf+NSMcBAxB/V8n+/18kfgRWSMf+iSAnPvZEIHaJQo6/Z0yWCGCg
+yJAlq+s2g28ovSfe+pBM4PFVNCM1LTaTFePNsGkep11xXuoMJKw9+KxrKjYbanIASVETgI/KN74
M6hXFSAXp80o/fG3vb6E8LBxLChn90gYBEgPhi7fpKXZtAdg8i36pdkpPZWc7+qwjqq+C2bF7OpD
qTHttGjQvJWjYvPkGtDYox6grzR7TFhETEfcbLObQ4VmxkSfIjrNHt4IyQSSZdYRv0z6I4YGt415
cwew6v45pAQzDDVOY4Y/4oeMEOAZKiFqkozMpoJI0wgBXaqTFFqxufXGl6Ihfwh8jSf7CJoxhwXw
2VjQVs3Jv/VKp5niqlHX8pT8ApFdH5aGfye1foLXPCwZXZ/D1fJT3FSsrBvyibG+nqCV3/BREPwW
vCXegxFLkYIyHQnN3+vfI6V8SdRoQzU+E1GzLykwOnPghgyEBakYm9PHQwzSpxTwFVNdwC/nwabz
iGJfXN2JTiEOv7VJfNZTMNQx6yZzPX9TXqfF98WOYOmkepTuvXSPL8Rh0Ze5fKlkvFcd874aGPyA
e35fbkqs01TyCqMz/1BdOXzjxz/+eV1IPxZZRx9jAMyUDGSVg8N+kbQvOWvpr8RgRfbKBNkh4w6h
px6hdKSPl84P64+IekGmOzIRCag+ZHZYccrxo6LyG5nuKjvONPebMemPbuvaXRG2ewvek3VfwAoZ
YVSYWO3XgEuiJRVh/Awgm4Xg7eosUXqMNPAahhRYbqI1bznXUoSC0BqQT8OHNaw/uAh+AjMGGp+s
bBFl0zq96Q8hUYeDuh/1tpfk56MA3PQR2hiuVKMzvfwp/wLnS8U1RAwZIr3gPjOzN+1d31yb6KOX
YnUL+XAe/5N+s/uSZAZiRyO98JsvZe4IUgc/iwGOgTfnXySCObVslTJgrcjmtluIPEr0lvq8Xl8/
9oDgvW2HW3FqEANt4l3jw/KkaBXT7ranGhTJIZfajCo2hHBPvjseLoB/7lSI1WNw/CVEOfyq6A1l
vek0Ea6vLykfO04gymg5mJQMt446B0NE52o6RIdqO3LL/57xl2KIaiQ5+k6d/kCKnfO8iQBGcf7r
U0ISriTpUQQTtSPDRWA3sC9k93YTbSfFgk1dcm5RMsyUg4HUmgHRvrMPUuXGgad2pCnRazyg/Dj8
/DYSSjMTkkbAXfXiiC+OmHuDk4XTN5bi88vih+N0MzP+SXOxST1Ba2iIPAeYYhiBIZYOEfYpJbdh
ubn7uz6KRobaiwviyzRhOlDsXwiAzhlwJsJlszIjaVyxaVJ8chuSpWDuTn1MT3pGjQTREWpUp1wf
P/AsKklmJ7g4zMjtF3VwNxG2mgGmhEeC248nCNFTbghMNG82fCV8uhI2nw2f/iqVxGwlebgYATNJ
lIKfgY+Rdmf8bR2xW8T5y6Sey5ylsPu4gVCOopkDJEaAx+cAco4Pa+VKznvyhnrbVMsq1DmJzhOo
TbeEeOQjlv96Sz7UqYFNrB+r+9nRRhruQZ7A7jQwT4i8ZqQOZWDkxKBYp0KasejK25IJ6SBEv7fg
klO3wdjE7D1pRqXQ+FO8yU9/pINGdXV/a4L+uQNGMzvD3j1T2YQwwBCfwh2IBBKxxvDOjYJPOqyw
PF9dlvgnWVgct9pYnnwi6qCSair4lhvWspp8AJaA2sBZqc61g4ImGJKeY5/rhvuJg2yBpgrJ4+Ug
j6Bs+ttrApNTKMu64uy5zp7YSgcEcK0EzBkKlwIvB04+Ogc5eZQxSvEj0bEnDgH/zEKJBuPMlr3a
menFe3i/vTwz1kBj9irQho9A12Fa69Jilq4LFM2cnTqKc3LbJ1wBr7GSPOh/kZx+isyaZJF6/vWg
1T/uLYC/waHxRW7p/HwpWaURvVgaUhEt0iJ0mdMj8803JcEvEjnkZHNwn70odsWR+Dr8TMFFJ7Dj
5h8cMlgLjQyEDRN18HfzUKImJ1RHPxeaomPphCB+8Rqh142+HNJ+HXepQgjqJxpMpOF1SrUQ0WZH
jZgi8VnQzkLnwzU8h+dMGlag08B7LovSrL0Hv2WXqjpgNJDHvXK6cbmQs/Owz5lXKLsOhgj44rcc
iPvhiHyICX8Q6u524NxjkX/J5aRzdAgchlHcdH+MEt/9b2ArCAcDLm/SaSl4CRnC8juxHLfssmiw
YBKpx+1EJgp4AochXfd9pmfmQqRiXODbD8P8mnFroeaZgbY2NMIO9NIezNHj2KZ9tjAYj5m2S0iK
1ofjbXNUUSnZFtBixElesop8BHx7zirh5rKmKrdOWMdnuG4i+5JWpQ/PAVD5YdGhFuGGb0am6AOb
xVbaDsgH5Q8goBRJoyJiqvGFmJOOaJW82xIh3xKw96RaQlxt7wP3aoZnitTaPgKRy3TgC6xJeKJ1
NsVg8MPqzwAAe0+5l3cUYcjYxxRCmhUCB1Vb21LQhADlbFHCLgHnJPdM9x4Toc2rWUaOpJm+QjP+
Eq4soIije/VJ5J3iz0OlIYd9GoITTQnNltZh8CtztgpejJNuNRyz8SzvRcds86rEggvawVzEVc6m
cZPssnGkMUg5eGn0iRF7Y9h5JeTNK7wpJHt5TyK4MQtyG+0A81XxjtyLFXcmUkp8vJPzTE1XOxSF
QMY2og2KivpWKG0/LLTHv/vHO1LCQo9QXyApV1DrT9J6BE+P+KgJnAgIK+aXGpMWOSxGQXAn2eap
WIXNXoKb5zBQpmi6kNqQKCcwHTM9U+Ek9qdXoaPyezso+8RJKPLvfNam00glG3kV0UIZdjg7T94r
riP4nOwYVYAmpltHKIf3dNYR9MZbY7HOXGIz0nAzv+zkt+33hLbORmQBwQE+QnQLusJxS0Qray1i
QIo7PDXuigdkKrctym2FJwaBg4ZNVErl2umLbl6V53PG3/w0MRAv2Z9/ursvBliMghKwmz3gFUPr
xsuZ3VLkCHDdNweqRMnqHrq1B+AWC//HgTr5Za8NjVRM1omogBgELeOM5TOIgzlHzZhsZBK1iaVG
cDwVtUeQ5AEEJQ4KJLL8Pypa3jZgXgu3dXROCFRZPjYmw+o9QHLoiCPXFpYzVkNeaODIr6NM4Xha
gFYxuo5aYtgI65mf05X/yPDW7NuYBIeiWlwxjXFubwy44qzhb8Z6uBEpuO14lfSn6p/QJjl8/vsL
Yuag2ZJYcSQ1gqX/RhcNYlGbRsyM8R3WBtNDKnFBkHnyEXLlIRkRLKbSvH6gYLFRSH4XfJ1Y+fyj
Tf+MtQRrCUp0US+XY6Nx/DtIGIc3qaJQv15r3Z0pwU7ZJ2LhBnv+l2CNKoW+zhjag/3gy6OL2dR+
L6ScM5lGAwnpg7BVrDWaU6CYaOnggluh4uxyUCMUPlE9x3DE0+ZUOT/jqHSNSE0I5I3bKVFz4F/6
zf01Ihpi8HKfW5i747C/5JFYOXWshMJ5IrrtGgYpr2gMFqSr5D2CJzoUlEUnFCaXNbIsFTgkY2vo
8m1/Z+x+yxfXCrPU8rtUJtXivUROjtB4kCht+giMHQh0JKu2iZKG7FSuTOH4Qgkpc/KU9oYPFWaG
ntkygnviVOhP+Hvq9hvL/z+o/BWvEhEVkAx2A1TNXL8vd+UgZdfSZqkOiX9wTsT69EFHQchHTwgs
ffz/k33FDNqhaep8PqLLQcyr3wRpAghzLnCGH0FEfPH0WXTTit/HcH6jzl8l/PgrD23pAxSoDgje
il4x8mptvEemzwbXATDw1CwR76LHZsPzWf8bXBK82H1H/0OJOtVfbG1C5aPS7IAzwboXHxu2hdIO
UkkYlVTxI4jCBPGWcdHI7BncXtVQJwClwuNNqr/dBwVz5dGXzThhxULMTF4A4rXXHNDPHPIXY41D
GyygqZ9zzrToMdfzc3KZYxzhSLW74DGCChB2TdgvLvmT03dkngL/EWuAJ1RmEpZ5cflCYKRKXxeP
yCBEDjbiiy7J22Y0DsiG9vVCAMw4riPZB6phC66Lk3daQGk4Lwlcg38lbhgpSPoPebbcHrA5jvZQ
27YLBPWc6KUPs8VuNm7HnS9vz1MwPNQ812TAjyViFUUUs8C9gF+esLo39yMk+S1VugtkDjSBnNf6
07ke4JEU2AVioVBqMhGw3rFjEqFFRoiGBxp7ZXmgZIDBLVMnxJr8ABawpQCEsuQrSEf69jECx216
3kp1WIC/S045GRLzAZ3K1Y3Ki7qJnXBcMGGwGW8Aqq7gyXRXj/kl/PwhhTO3gn/Qp46g4DcTUBbC
Uu4sAhIe7ivuGm8FIktuVEe6AbnQN9uY9Xi/ACaTFkMkBudrVA051LkFz3t4f+/pSCAFddynuOo4
3fK1+O2Gc5Hwg5k6LpEjQdK8uYPerGB/jIYc3wIg4yq/27yQkzvSga005pRvCxZilLPAhoaRIOyr
EdYZbkVOcl7l+MBR5jWMhME5qPlMeI+W5uKNyiCjSdzH1PYvKav0EZRbDFqjq40SOcDxgISdLnNH
j34ecfdg2iWUhHHQ6aATP3ovbXkEB8iVy6+lY3aBXEM/BvD1L/mmIywARu2cS/DMvKxu31p2dmOC
IvNMyVYIuKWSS4k0i9HpZJU2bmBrln64lh/FFjZ/P4jlREQ8culyVL/D5OngGvm4QpO6MZd4udau
qVk6zK/sv7fmH8rTFbPlh/xhVntebKLTFw0XtTLtcSqwnnDngbAbEzAAFw1LqmaC7ehGL2Rn1Ayi
bJ7V/M2RtEqq19rLuz0jtxnuG/dh6ZyngOzQViKt5DLHesx31zvQpCpCP3DV0X7iEfaZlTtwm3SF
VGQ1ORId/QTIVpxyBCiMEKONpBwhjahkQeOC7pNKzMe2sWaAPg+Ed/UBdoAFEjGXZif/w3jrK00T
2v6H01ddyrUFls0pKZEiBXzEukhNE472itZvEWF7EPnOGgwWCmYmS05ulVQ80fIk5Z8DBytiQuQk
sxmYFK0MvsA4rpBpPAG0KIsMUidr3fPuuqPoyj3TkyR5Jx94g4/mdFBTecf87W9pUaD9RfMJd/mJ
YrsruR0vTya56R7CkvgP+4OGFnk2MiloChYNzEU5iobsGVwS+HYRHAZPiwFxwP6LPwmnNLULeHJG
8phtZ/KYkX0qFP0oYD7uPdBgZXFG8z1C6mDzYatQYjCGEVJd97mAVwhf1uFCJhsOWPS+MqJtcoQJ
9MUW456nROlwLlOcZ09O2GURwORdWjEr4HD1aso5tBDCjt8VS+kM5ybfAzgBKynwOSaKhkOVGlqZ
5P4z172a/3imqhE27vC3lejHFhVYZwcf5fSbz0WBikwXIhlrJwISJHKgCa1ZCscq5AhoId8HNLl/
4KsQXUEAAEiRfrGMAOhsr6ZdCr0EWlU55J/uSPnddjz6iPBATKZNtLqRp4Lx2gUdvK1/i/Vh4PZT
HmPUSo9reF9/DmtU39TRIVF3hCcHHrNZNlg4QTH8bOxmzLCeQYcuMjkSPG6I4RDC4Jvuexf0WePL
mM4i+1iQsUjTU2NNsAOGLO6hCIots+fy4jYkXCC6NHjwB66erI8ZCdjRY2yAi91sOETK4LAND8BS
JBSpJPdTdFG5waRzX3Mz4o9HdUDgAYauT/yxxkKeJOUmXffQGpGZ0aeCU/tnRRHYPuZrQGtn4H/d
+Dm/TMnPvggDC781cVruHDiIhAE8WVSRoVooToGIJW4tgiFelttMSZP5pyosiXv8JD97R14GlCkJ
yDuNzA/FxpDuTAbYLmXyzckOCN/ujm/DxyriSz3SlvoRwXO/A1z1jCQIQGVQIiLxUiGza3n5JH4N
QYpE5HA3MfxyZT3Xou5DRG5S+YRCnwCZEIDCPn3gqhAfRSSd2ewiUN63KdkDqJi/ZJiwl50yMI41
QYkLA9M0YgCUifJBfznSTXTZrGhEFWtjAy9IiDKFE1jYaq+X8ZeD8HGEAdj9wqDqC6KgZP+6+QVm
Rnufr016I3oN0kNNH7DgX37WnLWN6w/OBqWIPYf7ORBH1lvUJJt8UYuufHO0WJBswR9qL+L7tl0C
PXwtO34Lm67yjoN8xZzOG/ggfrMJchvNUiD1wbFgsnOTur0qUHuwj7ETy2lgff9VMfOAYMu8BSQb
DEu+NirarIEkKjXP9+GRHBTZOfPBc9sHwQkJM2MKpy/nnSWsKRoP+BOgJDQCXhMyxvHDkyB/8av4
8KY/mEgvgCMyivhxblHF591Z35OvH0A8VbsGzyrpEx4gR6a+NHyLq4Yf+4G1w0UvIHzCl+Az7+Y4
a/N+gUKXHertPDNgq0ghV6LAgSwHAJqXmYQsu4D9XJf88eTniBSmJu4Hgzfv1hmjPo9U/PvnfecF
JVWjm+xOkcT+hxLxvkVEJd+Em+OOzfZnHVFacTgFuwGZTd2yI24DCatQvprEJgH7U30LULypPHkF
yq76eNS+zhrflHPGW2YMGwLcuRfQQ/AugwWvv3NEXZ8MM9fQXD9Aeag9Wn/Cn2DArmhBMPeDKhCW
mLYZQoCMDE4C0SnKW1KN+sbFYDp0xZCFjErfXzxEjTOKI/jNlqyFRvR5ecpOxH8yin+QRFX2kVsF
USYKlynAu7R8DfkCWg7ilXvfwt0QnfabEJNGfWCKqpxJFw5n1XpQBN05RKhuWEzwGBCsiux9Np4Z
mWE0nw+fnoEUb3lcYuWYmfsLYzxTI5uch8z5FL8MpyOsCqhmKvNA3CPcLeyspA9UmULApjgwCJE4
Yt74zL/Ja9yMjKKFKzx7r77VMwhaoLs6xvG0+4afv0sMKq4hwO35d24r4VoRG4bQG6YFOkLSABDp
fYgXk/IbqVoe5nZordXoMUcob9eRSDthq+aelENBNpu55K9qkmXj/seXz279h8mJrBuQdT7vVd+/
4ScLFESqGgpXUPVmQ1sralCNKmYeYIDap9f/WMwK8uJBp2OT6ZAj+BlnBFaCyGNF+RFQzzeKb/5k
9VlKcjuwsWaFGpHZ8hnEAPbceSLAJcu4PZh+33ulBK8NtZwbko+Ob8RHYw6EdwkonKblArnCC1VE
VMFGkfjyLIjj9i+Whb0cWwg4aEUUC5pT/mlFvTCq8icF7x94r6dHVASARV7xoV3G52lD1ihhIgek
xI8xLRRc50MuZ/HvooOm/godecnN18MY8wVnGP6mTbIa/eDrcPtx2xccKkB+wqoOxzgjPIyx8LdT
c6FRmDQIBXmcDPscskeiVHHQova5+Ben9LvFa0FLBz0rAZZCZVJq9odRJb7MG093EZsqkki4lD9U
YLIk3DdkXTJjIdWJuhglDyIX0JmimqFX/Q5s7byEj11l5RCiHjuKgSEcCx787W9IQq+M0RbriQsW
okQ69kqoKJFBC525co6a00I3cr8wWD0cY9+vvbKbqaX9HL+mf0MDquwtXl4jB8nj2K/Wbx4Aj/p1
Jti8ZZYnbxJCb2WRjki7gTWgQKnFvZU2SOu8MyJOuhCm7/wZfYCOcPpzYXKHHKHrX47OYrEA+uMO
eRLXSiQYMp2306NJ7m69RqpAVdjvArKNKSMjVit44LbupieSiHx+3WPajwiKdp+Wp1kL/oIHQrgJ
zfosRLPHYsEJhqTMJoOi5nLy1Qk/NbVXHtE4uYJwkO4L/xrU08uua/wr2FqKr1458JOdgy+AKjBe
TADt/hmxXuLNgBBFQQtsjnpSBXp6TcqcdqlABoIWdJ08edOqBDVH1sQH3JZf5NcAIsO+3SWN//WP
7IEp5qAIiJhs3tukt9GCE9qWnY45nSwylOx8hnjav/6TvYjGrDe2czStIdc0v+NlRM5x/gprwoSP
e8AmZEw7vEmvUZMjQVVrdi6rym/kMSM80QKATFBgI2xjYw1i0ReYXcmSiBq072JySqu1wXF6pRMb
KpUKA4cn70oCk0pSBwlGfydY1MV33e60mH+B73Fv8G75VKj59x1/1jNH/0QC/fiBgK1l4QLnlITO
FzSy3/OEwsq9IsRKmVs1zKnMbbVltdDcfJqACom8rDfg4Pw3FrKfOX+wWGh26b//0CVLRY/TnfOd
lAeXg2yuRzdk6ae4nHbRaoTCYobiaaKQTlDbq48NZvesnar1iV3gN0IU66LGbZ0/AvFCVmmSe688
MTwBYATnuBxfg8H6jp8PIxv4LNIRxqCbx/crHPWEnwvPHWdnwcptj0hqnkKuW4M9AVG2Mu3GL6i9
2m4mDxFnaElzvJtwzxkjQPb07kN1ffXeGz7xKX/5P9HxU5HGC8UCM6TY5DJTpdyzxnviNK40WGKL
8V7wNSgqpD3LLte3HEBZcVs9Cwqxl4QjkqvfswuisfaDhPrXgd3DevDvB6Xai1gIJDaoyiGP+qMe
llQs1P5jrun24yDIGvKeMJab2Zp9w6lRqYPbNEKeSIYshmJ2qWKtBGsuUvD1FeW8qxDCaVQ7U9Pl
r4A1XXiySSDm4iRdPZYSgEVQXPbaBbUKlMo75jLFe8ufwrqMHml0ySMa3NQU9YcjHAKKQ3hblsOF
niKKF9xqel/rOXsOvyD2AHKIFkTK0AaAUvhKF0CVhRBPdMz9km9HdlR654nMNP1OEq5ZvqVMwp9f
1EGBJ2D2+MP1g+yVh0bPRetRI+52kqwYwrmDDcG92nCQVdDD0ISfldbBtEdtReVK8Q1eU0ro/PgX
fV8vP1z5e0IwIxpthtJOQ5AF9v8VYrHB24pZmU/I+v6kCVhuLHDmY4p95+1ibPC/lhOwfuBE/LoE
VTYvMV6OmCqptCFi6tNZJ7Sq1L+Wkd4bPlECAtk1/gvnBLgM91JnHxmsoJLAMiT3h11BcdTHnHir
KqnI3gT85aw5o9+SXSDseyECGUVsIJ5+7jZwRi5Loogu5Fg9UmUB42kOpdl7gYmWDKg+7GL6iWoS
gV8uAHPHco9c4Iur1+npcA3lnhf7NirzKRjPEBjFR5u0mr7UYKC7po6Eg7ekzEt3KrsmeBk0DTxm
dtpdXR0Wggz3hDOa7qsABtiroitiX8ZfPJcoAvgfJsBSw6+vxoRL77QEJewX3cvb2R//gF95En5p
Zz2K06hE4coFRfN8ePJIdiXeuQUmIsgFtSuGR8fAhoumDDpFkB6VnSEK41U+ul+Qbh4elGAIdzBk
IrybceGhT0KWRPYSmyhqZZthkfKtdAVPZexWwWByOvCrh6h62O2B6Wg55OgAlTBTg1+QwfjaKMJS
Db4mq+w/gh75U/fmUBltWRz+zHHpAt/vP5tyf6fZEFTKP+fHSLDBhKBk1yHrCkDWxQuRm1z3ypLv
7xZzLkO2GFN4AJYqm/EazvFiQAgJ5IqK+zuewj60N6AUzpY1CW32ffwFtUduQ1ORll9DvOfd4TJG
bVouM5ObqsUpQkIHreE/aqaQ4yMegAyv8zNKqzME9zt48cwrF37X97+cPP6kk9suDzXKGTQJOiNI
1EPQ9tgj0mJ193BYc7m722tLTpsNY7BUfW1sEtjK4jCqvIo5+zbjqMBYy+E5O3pNPKmtwBirS96/
u788h5ShMbsvDXhmcgIuw0nrAqvZ3HGavad/xTWQNDIt2HuZ09YUZhtiQcAKKJuimnOG0xZf5jUp
Q2sDHua9/558L1NORjHswEU5Osd545Pu8q+9unPfEwLZxiiwWIMSbgZwJo4oWtHYtS8WIzKs8uwx
qfysoBSYyNdb0EzbORaclHg5TD9S2DDJJuhHeAYd0N0IsQfWdXosTi5mu9KaoI0KkWvkiK6yMzfH
Wg5S5kCeRYJVQbwHSXGynnFUTUVGJMVGQ9I9TMpLEIxGVJLyef2shG+cv3wTErcCBiQsUM6bQej/
xRAvzpYb6g/zCJglgCcuFr57VsgNCb2jK1lRYgYkpNrZ0zPEbyKsSU2o/8CiLhbi6yuUbjvqA4Ko
8FVAVGhTELyIpTX6hmV2dHpLIho4+6oNeYQdSWAX19iU21ugMMiw5GDWJARYYVcuJ256tLKr/Q/S
uirO8ZroXch43UbHUAB7knV6uGJMgc5SAN4Zckq/n13397N33F+HWFpgJJbK7s3wK4FB89k579qp
2TJRon2TAmR/iXnFP1M4CqTPFbIz3eYcQxHeC1X3AHVLj7uTGiKMPn/9qQitMiyuJgDMJrYTac0G
SGWvTROcpU2FZuOM1KwCBae8LGD6gH7T0gfgHpwd4c08Cb6E8E7Zcl0S2bdcBUtTtSbC+UN+ko4q
T3L3K+r0Wpcywagarf2Tw7doLbExgyZduLa398lpAj/j1G54BP++gFlDHscfVByfDV3rsTYeACW0
f4igzDmwguhY5wTeCIkIDLW7LtZiafkbFEscYUPmr57ilq0tD+WBHY5O9tcvA4xKDJIOOfloCLm2
4ktwB698eogwiMuxnpSrrQipVhLJ53/izeWEihDRW5RrIvEA0yo44PwzU7Q4W5ndAcuf1EtwBVGJ
t365Ex6Fr+XqMz5paMSIYJNE3zV2vrzzXkKd8S+K7gVRAZiIu/oUUJctXOUtEq/7cFbU6U2ElrrA
qwtMnD3XAP5bgNm52nTCMYD6yqPahSd3tWvt9GHPEIWRDq3jwy6iMvyHhsVp44Gpvqhk31xIx/kH
jdOmA/CmO2ZwGXJzp8CBm4gWCxcr2yO+B0SxcYa9N+ruARyLRYePhmo44p3dFrU3y1svWlLiJ5bm
w9PZPlizeF9hcSEqG492K+SkUnbJ10whUAi8zsnkvp/07AiVcCEgrNQ48XJGR0fdXYi2vg3vqOrN
nFoobD2gF1gQf97baVj1hIIDcSN/L3vFr9GHiIbquBCRMWD87oHXDixVoBPEwxhphdXZDJTxSQRL
prOcyc1B+kX9XfZOxEgsiIotTz/T1SD8FKT2oBLf8wZxfdz2fGuEjlwdlJ58XjzVKYIYYPvTw+OB
ksAslld/+4G26ayscW6pFH18cQYBFWA5ubscmDbD4BSTkP/gHOeQwG0YcAx2+wTdJ5ymN+aOokaE
PQ3rsoD86PqU3C1nH5W0SGWuPtXZghNOvxueQgv4k9Ne9Z//cssWsthyIE9jzjnkYFaEhizK7nFB
BFyEEI1rHvQ7lWBHOzbfOv4Qqyg7z+kv01FDaNCKF2uNd28Ja+6xdrNVn7w9ovj/SDqzbUXRZQs/
kWMIouAtfSOIva4bhi3Yo4ioT19fZI3ae5+qOpm5FP4mYsZsXuZCZcaw5jTliFg/za3CD2mzwGFM
+2c+gNz6exLS+CQ/k3t0y/PjHbMbwEYxzPEzTuSftbIsrWShdK20i1IhhgUsQ0QPkiJ7nbEH8JZ5
HCZna4HVjnjzIaThOYJQm2N+2c+SfXgO0s1nUuLHhEcS/1xaDsxKiMxgymb64KLaKtZgf0WcmmOm
dERdu++EKlbtCdbODpbpXnv6nGFRyW5Lg/EeGjgC/g7XpsI59+UDQligr4hKCNb0CNDGIRZscg4i
Mznch8hfzdQwxxQ7bG3VfTH/rlY/zwHur2B1rVCUwoxa0dBH340WvfFlx7LdwmThHVObQS9Uwb4o
ra1m0Ez78yJsfMmJLnPUHNc5DtiEdf0LKMThBBQelRnP7D1m9Gwai/cMjl9koCKi7UaHYAsZvG8f
mLSmuMjTHSxwW3PkCipEoxwSUr2tQp1zhIXoolJhy++O8/O6eliSsQVZFWExqYUg+L8DaCTi+/ui
CJNfAhsHXAjbQ9A1sHJW5uGWQHFx5MR5MKP+zqsWGS6w4uDyKDZ4E8obPlUJ8uIYQI+XPRkFFBJ9
SCSAyQyV/oUr9IN++t2IkTwszW5Q2kSMYNXLKNkFefiK2zeukkQ4qp4yMawe+VEwzx09YD/HmXN3
XqvchTL9I7ZkeEwb3hBeNrjeo2n4lwOKhyHjCDyWmF3oKXRKT0N0zZlDlxZgfjH4Tk/OD1E2n0jz
7B9RrP5jDgkrqGAnFlwcHau1akdQ5f+0RTXoIliGLkkQKF6dmOHTE+PmorJoWzZ3HtzkU8+aI6JQ
7B6OYA86/6Pfmx99vJzDfA4xjNnYFg4zQ1IC3S7EShYzThAGNRdr8iNLd/rAweBFPcZj5iONLv6H
qK6Mn9tecCXEmMBarUlh/fXC/pAUIO9p4+cd17wUuLh+FlUTDbMPftXLtePMAyLCbRGAA33klyyT
W0DgIu+K/sgiovRDaEcBExV7/e1vqwx78RvNOZPFZvem5eo5BG4exDqZmo3HikN8Ws/z8ev/mO1Q
HALw3bDoxxzSQ7408uaIlsc8juv1Y06U0BkikagxiUNK2iPdxDDGE1o5OXBzA34qEjhYcbD5yEwO
yXeC2HWbPmmgmU+8pqSXDQkkIFa4meKvvv/nCXKx5oyc+a8EfzDbA5kpdp9BawhAFnUieEyA1php
ve05AYZjAFeXYA/+osD3vvz621QBkhrT+EEu5UGsWf9h78A0ZvIiKe0YwaXB3bSeHKLj+OO+p0bY
dkhlZ+y/O0j6OAmffOWfe8NqGiGsjTjWyfldgKhOvr7PBTaDmjgvB72ue0/q8QtBCkAFog40nv7X
YgwFZQ92nLlrY+Jw8pRAyOOvFKYeOiKiTubYOfgPkHbvuTTiW5BjVY90D3+Rn+TQ8px17A7LVR6p
M5LYGFYRgDV6M7Jrh/PGn9NIYCCORRnKLpwQRQ+decw/ALsJcqJTzzdc2J2dzEHr3R0n7G1uz1Vv
B73egjDki6FXl2Ed0PJ6vUMgajccxApX+w1Mt4CWXTl845Xh9TyRd9YQX3ojBSzyh4P5MjtcJe7H
zdbnzYnN8sb/iNpYgtuJvy38U0SiIYUwRrUuLqtEpuikjAqb+z7+2fPdrnF4UQhJDMbImBOizdCx
ytckbYcsQHbKQfV+ZO05+rKAIOMd16+t+s/cO2NPqN5t25+edcw+rgsQCnCDNoVch4Ntxvhl0g7P
JscrZ9cIC1x6DEjVwm+DHRc15hxjogAxs3EgJMgRVaju7KnpoE3eBmLE05Arpfm48jJPyPumgSu9
5HjW8xacB2unm6SD8ocDCGosDTEMPyDuMNcFxT9jV2asUtAti5S0UGtHtna4QU024CljZPPcygnW
8M/8WtwUpr0Z+AZtUW7D9IL1pEAedIVH72azLkjz9LxpJyMy946URyigGfWBJPpnxap0E1O2/oBZ
Sx01m5z5w/eCP828a++iiChhDHDJBmDUa1gKViY8rDrC6OwWf2A4guosHhuywZGqE2GyuLJ9vS+D
yRtrBfuzCfm/BtL44Emc8Df8ZvaJFgkyXd9tQRLQkmMJc4c1Hxx7cbttvmr7RslEi34PDMXh5+T3
4K46+cmFgoi10esbEm6gVWLyk/3s59nuqi6jlOtQAZkr3Q5MC5oNLuo3MWU2Nb5xJurJaU/7qDHb
TocKCVUXWAAczPsbpb31JhuYsRtnMfxdjoHtEcUIUuCPef3DspQK5Yc8CatMpGlroXwUVJg47LjF
jYXfEfPoJ9YQ/bFU0A9aMHpACNZxD4fhCqQMFolYkhwyt179o3lDfplgJWGRkuWXEDG2MPwgGDK5
lb8w0uAdjQT24+bHIehrArm2nEVY0tc/HFlZFFWENPDuURzZxcOEP9OCm05FZ74ooDvWAU01Nw0r
7Wf/MVaddLhmi1E+ZMgSENdista4AIjEgMGCkV9NAF9NOnBvrKc1lwOMOedGmSMaij5JNSMFWGJa
4rExU9L7pivLzCHkCYoy5my2nE4ZouIf6DK3OkAAKiriJuGg7mhnS0buPT/rOyf6HFIsGUlTX33F
e+eHviA+ZT5uMD/Msf/9R3/FNYhYwOmjH+135p9eqzsitde80idH8MrV7WU/e4MTYx4ChKCbaLaC
JAxZ1orE46ZtnpBI0FhrQUeiTQqOMw2G5yd49pwe+X3OBbq7scpeNngaWSzMnlDP7nOW+WtUjptB
5/BIQQxxb38MSwzpAfJy5r/q4Jl8VZtLuIuJzUHbDii5v9MqUJAqFMgqmMmKIIgnz2i4mgiH5Iwv
lR5C6xPHza5X4Od+pa5gCwyYqXBp1hOuLIdyzCWf3qSdunFVQ4Bnrs9D5urQ/OosEbp4W1JpdtbV
7kwQER/Me1LT8ZIl9ovenc8J1GvuKGtuQQn7zhzdbdAW4hOATJcnzL+RQKAyprUstzCHGKiHzN44
/pm4Gn1rR94KCbYLwT0eLiXF5jr8Vtbx5KrRAKCAIojCmm5q+nNwSdAoW8vwmhb+taKVaduf/Xu/
xjkTWpqXs/CbiQJzyIFE91faBzxhYVTNMdehMER3YKJlPxD3SELFlxsY3tMDrTo0nL8G7spNdIdI
zRBQqbw61en4OnCJvaQgbEa528Lv+zV64pEllC6hB4DM8L9UerRO7aXqKtAcCrBJXEtVJsJg4Csc
Mpzab4/vm77sY2GGfazP+MJuz9nFUCIIfGrbfK2YA68xsyXOGuJ3m3Mi8MslmhgFCS53VDc8PO6W
8LM9r08EOJyE8/NcCuL3OghYTIFETX8aAe4wYyfWM/248mVIG70NRnJn9SX72tbm35+F0YrOC29N
XtyiNcDuaXqet0O5znWsMM6bbtpsrmnnQJqUS9C7PQJQhEFeznQmCiR3PWMsN89b7NFi/GV48X17
gq1UQudq79TQnzA915ZyZ7dsQ+RSdLVR7VB0Wjvc9ubH3XvMaJba1/p4BvmGCI3CPnD674/JL6c/
l4QMVt5/StjKHMBR68rAYIGshkedvKMUcJfjFHFP4bPKaJD4+aru41WEM1rGykq3Kn7G/dFYj6Zk
843z1WvcHnS434FkAElYi/BUMN0ySW5Ax5UJce6InhhXX/8RqLbCCc4cC1MQxh1tc1FGg+v27hZh
jwJPNy/0O/SlJUBmV8pRcW9an9CMEUxuP3GbqE2poIpUHK9g3LhEjI7hOmN9qCwol1mn0HSIXELO
Mc7x4yPG6eNq+LPQ4or677W0fYdvgm/3XYGIh1QY2lIHwflAGCCZRVhCa4WoiSjJcb0oY5onncqP
YoCV/aTkPewQGzAt54xAB9YJsNEABXYxfiIXiJgwwFVlJMQBOgZ8/6+4SAl2dPx7cSUA86DJY860
VJfoGtHtnDzM0CPCKYEQtH9sAp4QfE56coBiXKQeXw9Z8lvwd8EkhY14ZftqtNMhpU6oy+IWv9Qa
puLz31mP9sF+OCXl9RAqa2dIuYN8OdnVUGWZLTMGcIklZCgAPMjzxJzQrzdnHImi9oi+zJ0TqwgE
KgQbkG7aT/Huou5xykF3SatRCNl9jRQJJdgQe3j/O0E55+6E7NKGtqPbTxRscsmuhfuCtC85DYwZ
DUZIW2OvS+z3vJx4PuLqZ+RL3K0vp9B7fDM78RvgqkXP3B8BE0CV5aGBNVSMtsS7CaBayOY4cCJq
wHqLJZQPT8TeFyHF1oGB++hpH762cjhOafwYvuHkj0qN9tNEtZsjG/6B3bUjaDAOBm9G3OmLOL4/
xCFqJ73GDkrVLUBWcwbqneN8ASwJIIpPCqywEwp2LOd644qia3Oc8KLwaSSDavfPFgW+OCRSG7cs
0FlmnlYPm57EYOJKRYgJOCAsrCN5HHV4nPcINqwJ5SZS1z1A59pybiG6UhCWg50fUcrdMWN53kmq
qucRjnhcZiZAoK1MNK8MhPTGMpzh3sv7E+ksZVk+ucRkXlO+cw4E5QLitKu52mClolPWlj/nQjff
acwDUUjoxXMXtyMqcMKp5cZD/uy1tg0k6I8rBTHC4gincxvEu150VlpCoTeAR3cev2GQ01J5OoNm
TqD0S6OPJLPjPDC7R6P+xq6/fSKS4rl/zRCLBmTKsk2yMTxYCLbCawfUQs1IyBdpy7Onl29Po4Iq
wFQXF+eRKrNs0epBfMHMJcTenDiXIQsA/K5LIIEk7R3BKOwjpvHAK9dSnHtXR7vhljU4TNHgjvQp
JkOLeoMrcfQDZKQHsp6gddmWCTjkI6su7YIh+R6Z5pcyacQ1Tw309Xq87zBfNLRlOkEMBYknXM10
Ob8td4QHxcpBN+iVs5arxg8SfTBdqodwzloUohCWRnL5kNJI6j1Ad0c2Jq7a+SCPhaCy+wAhsgoF
YuEX8Wy//nGIVR/7KskU8WaCDdOzjzOiJlxlUMBcRUwE9NH3Fj+sCnImgkcqTYwQkSfBNQnfmxRm
jeozFoElj9wxfDpyeWOqQNx6a1pv6EOoToVJgC0cE0FwT7NlNvNPgLETFBm8p5NatIE6ZegLIxBM
02EB5pwDD/fsogrF1ImLGdskUAfqw34Ap0uF2oGOOAV9JLyMFoIINLYLAXw4IjidQsQgpwPaiV6A
0coTMkifqjVkjn8Oz4xfVNeTDNCfvzfMD5Dj4m59JvuXaEfJwuCEBYslDSIjjUGMIA1AHkwMzTYk
KLgILXjnZ+8NBl2OKdnpz7YEirAncnw26Q7OSzgPfzenH34Hhqv6UF2hG1kXQoI+ySUp1kfSi0gR
NvM9By+Yu06l7N459potARjysJhc9AbapMkZt/GvoUbZfec60x2VMvCUfJwG+PE1Otvc2NhTnlN8
P4+MNkpOXV57g1qg7ywGPWJ+DJgF3bmGVOiZMK9yaYnwFn64qMhCuhgZKpLvePG0MTcgzuIjikuK
1PWMWYDT52sCqsLXR5G1FS6BBJ5oPq4Fz6hIngw1ltCwuuFtLDFvJMHgCZGqgI+ofQeP3cUpY6bp
UAPZk1b4CVcMhhkg+d9pO6LoUBlZkxeIhfaYphQ4vgdHljPe4qjoMOeayhDibWPSheba/aECUa3a
6orAu+GK0BLDOTTwbq+RFj8O2qght4sJO8JKoJ2l5BIQ6hw+CS5v+d1hw4zxLcnUJc0i3OETUDgp
fYCc6viTvjBUs/NFi3ZH6hiEs/gBPIhGbNYX9jqTyjZwwPHwcjkSmwFV3QBO/QbQlUpdDnY0jk4L
oxY6YPjyzPRNHIK4wDtpRTbfcY7KnGzaKb5eCNQokWY5hA0ERI7Cd8saWEzCBqJImRDlPK0BSBo8
SkvUy59pTWHjwQpPFXz/i/SMQb3JdIx+YlCPGjyv/uhgF6oDxVdoMsD7wALgY9eki49PNcOA6Dbh
5sUsGdyzN8vXT0bJD5zX1U3ffiHkIia3XHJwbfppe3OJH37LP85zGLZAojBaAEv70Rm2PnQK3TTu
Dr67N925AbwpDp7kFZAicAinL1N29NZIqxcZiPJUZ9wCL0oC/k6z5VDkVLwDY/UzlcVftdFx3Gfz
fn1Y4WDxvFo+CY8ajjcWCbdxJw/xo4cofG+PQQNo8/OSrFgzf4ZtNu/ffcK5+94/93j4zq4QChQH
PfuVcl91n3sRWTP2JPFn/eWBjQgW45KDSwFZ0XvQSuG/zWzpvdJxUcAYVomPN7LEKN+roM+j5CVy
H61zsZU50vYmBrJX2I+QP4okn96nmmp2Dqr9mV15oTa7t0v30x/dALIRd9tCjMRJZAppFbD/nTR0
MescmkpEU3fewSaFL0q4Y2b1efLixTvqbeohridKjEh8+CJcHW/09JyZ+aoFFZPP8cSHbo7VbtCZ
aRE6fc03xLfAUpiAuvzAKniOnz27A2UCg7dxl1JiikUw9JwUR1tG6lCZW2F4XQHfO+w+hOKIDN77
0iNp5z3DqQXSzL5Lczu6Qg5oHS7jZqgRiD58jQ9F+I6B5sfQP6nSMTFWcDx7Oox+nxeIU42drwyM
hGuo23X47FgGz5cK1SdTITQ4c1glEAvySWt6i5EuVBysMRT9Gsk/Ls2jxkdL43wORSJBgTIDYOLN
1SbTSjjGw9bw7nxIcVc4Cc4CM77s+EIr02Z7Dk8xWgxEUIMfKAOfIa1SjZHciS9stomPfERtLhac
XYWK1gokwewSthdfpmD2ycekHuID/kUgyaBwNMdfHxMKHjMHG4vzjAvH0ebm6SX/wjWh7L3sqme/
V/3dGwCB4jzJ8B3ZXdMPRLAaXnSBg7j9mjEvdp4bEfwB5WApHlNfk8R2HH4Xvc3Tg1r09jQcpDlU
3l5v811kDCVafsvNOALUSDKpYLMvMh4pzivYOVP75BZIFCgSdvV+21cXL6/ZYTVM7F1Rsc7JAwZT
FB4KEIktNQ3jveE9EJfj4w6Jgc3ELrf2V853Jp2wrnjxAFAr6qHJY2EwdPf1wW2gD8GJIZyfAPJ5
ix9iUrhiuZgpbTGNtCqfXK3p083+MJD2sdu+7S8enTI2qznuXTyPSvxzu8jR3zbAYWkzBeqy49bl
/EtxeoZEaPKAjCV0F55ODZtCc9WB6l7WH9h6aIoSDR8eESP1V9mYbv2PJU/Q3XX4Zh7F0CZGHD8z
OHzL4A+G6m36BdOQKZQe5mmZQJiO5NV2V4J4XtJ32sNm2+9K6Tlk57WwNmFgDhQtGAJ/h6Wv093L
xAbsEz8PFkcfoOIUUbcuPvvXSHPBIoTR+ArVHRc4Zwn4NoST1QwPLCEuLbp8XKjU0Pdf5vsg8SD3
2aePYSW3NpsTNPruvmYwleGmXEZC7qlAZySGrJPm8CE4IHiKnBkEZ0HYgSy+rlEeqP+SqpU/ZdR1
MBWdicoawzamn3NU1uzcnLsI4xantQOwG+gTOjEVcLhP2B7QDVg3arbpbdwPaw42p5z/yEI+py1M
glEErPuMSDFvf87pxaV+wFkPK6mUa/8CRKW5sJS6I5jiQ1JH/g1sSu8xaW+yDR7jNPqZVEFOa2VQ
cLO1sug9ekxB7hadD0N6ijo4OqiIEMqmmo2SD2tttcJCoouV+Q0dDiNsRtDUXIujh1qqtsvN9u1Q
ai9Z7ShqAjpsjDV7QDXXpYrHVHqBboFGmfb0X2/7fNAOM5C3e/5rVvp7kgIosF4MjXa1naLEVYHM
0ZPg2Q6hqRWTMOZ1Zg8bFqr7m5fh1wCWIXsR4JNZCYPEDKGdFj3DFgygNReJ/5gUzprj1/yYU5Jq
ZjrdDkCR89z/c4WpfBrzh3Nh+nX0oVeLzXt6RiV2DRBTYZ2JVSCT05vDEqYNKGc4qrli8wTLVCrf
DtP6Kz7yqivP0NMHjBkGpY2EAwoYi45J3iifnIdihjlrpMPiy589IU6Iro2XEDEffO45M/srSvwL
ysSvjZATNihd+7gfv5xTsvq6a4TFgBFo/sSffUOT6ijzHigBpkytsXzGntsuzGcMUP76sEVLr8DR
jgHdvkGvlC/ozXNmS8SJawvqO1BffVXGXEdQeoiw5GTnLgEZttTRFQ9OXaDmk4l+/jwFEHV5kisJ
e3EUT8gUZ/lh7xmnCnjCd9kX++KFvMoHuoCr+4SH0GVs/LJOfwSbxzTuHybxlDF84l/0Q4Wsj28+
1LULxk7cX0x8Qnwc6Z1dbaXjpwO/6IvSbg0j8sy4kN/BD+J3I6itZuXQEPow7xNVo+R8YByNR0s1
/cUF/RXiMJQUKGc4LCRgM0JdQGv6IbpWR4yHVhBBHIc/AeDMtLjKOJhEQHdCEwK5y9FjoWGK8kB1
MX7gX1inCeuSthuc/obc/8fEXab1dAuRFtF8Ik/wQujbDP1/ODueQY8ZBy8uM1BXnj8uIgEtnEUi
yNlTgz2m8pwn6EGes0tcL5jPYsgP9eFn1xsGVHcfYxt0fz5z5PHdfc5UzqwckmKfEAuMATkC681z
puxbQV8MkajJs8yawYUaQDth1oREhIk+GpJ9Bl4o3hz2k3mXZhvk7u2/MERgSDCxnHW5/vY1/meG
q+GpYNivzO4nGf4JEBo5SVoJkUgsd3jYFn6JrD8jY15GrUQSqcelw/QUPrstS/cj1IiY58kilfZz
yifJww8Z3uh/j2Hh4nlx/GDdmOJG7/KWehFdjI8ZI09HnwLw4izEU6K0F4EjtA00VHpKOwLOKG7q
Z29fYQrIAaTT8JEGn4DT8MLYP0DmNw+YxV1LTGWPBqm7YmTvc4FhfYSpltg1PdCBVTy/vjXuO6wn
mNld5w2pTM5GQYdaaZvuZp+Nb7E67jnEEV7Juag3YE9WGZ/+jpASexzvOaem0A0uI4ZrnRXJomc6
LPGVZN1NGw5o0JPkGeZbYVacxmjIHcpgHt6WCCiHpKJNL3lTeP8xTo+IatjAawSXpaFgTozKJpuU
zhczHZZTF5YdnE/InBjH9Cw+4AugCiadmr4jjMyrfXdxjZ8LGSe1bWOjoyNacloJ/mmM2VygvZDU
wC+xMsRmiZoGtnLI0/If6HheXpWK+rWfnlsE8SIH1zkzOE46DhOjGGur06xwMMKolleAW7yjmWII
pRK7mxgEQAINt5VdVdRpeAytJM9GocnwQKtClFPYptFbQWDZ4ryAVUy50eR4434i8HtP07J5MokE
mTklRKBzCX8ceUEyhvu6rRHqJSIXQMfgmsmcQmoi2mheNhfW32WP6vi24TTlbmybHa72uPEB06oV
FiBDsgHcFV76cWe8XVVEW51V5zx0ttjXN5ir5iPiTFhaMAFDxIuMlNMi/qzumxefxoMvew1eIVH2
ZCIZfsfDzMaTHX70cljuwItnEFpUwbU5UiExYcLKpiav9kzPnw8ymKUtj27Th9NbgT+UqHSB81jI
md9aHwPuJAdWL3R04duirqN558ZkZbNq2Z26yWBLx04zfc1AG5i5clbyqOzP6M4DBx2MWoALwPRR
FSLAHfR5n4Rt+doGaqmFHH7bjztWctwS8GxhaAkg/KRgATzPkhleJrhV8MRNnplPELLZLLgSANuh
089gDu3P9oKQNvJV42OcJugR/M/baRbniQMolYNUaxxlzw1kVc61VnCa9ca0kgSKPraiPhZaImoA
iEoWfLJLpDB3BmJtefr6SKtmNziji88F3/0OxCFXjLrgRLFoPndQmRwlVLwndLvr4Lt8c6T2iHPX
bW5rzJD4uMDwwl0rWawhxO5/lF5Rcj+GCNkWVSDgJYPrAbWqAuGFG+aLQq5EN+FR4QEs87HxA/3g
oGVgEggbfSCeWbxHzIAMSmdk0h64ItxH0F+vPow0RnnanbnFScYYXDr4fnDd6Xw9udQRQxKTIKU5
TICTuTXsz0buLNnwAL85o6fSxwLh7e9Zcm45g/F4pBhZYQvCrqNuE7Lsqh/+nAXfOxaCOikmoE7s
ynP83uQzaK1WQgbMx9oJK4Fp/O4xwbwTrcgbfiLDduYAmat4PHAzvWI8YI27zopx517zOWq5K0tz
B/V1eIupNjkvUVroAxiM8vzTT9xJu8Ep/qSoN4oZRGcGR/QBX9T6Cr6250QmwLj4EkJWw/WAG6W4
n6DLsOsSIDNDww2LhUmSDl74nVXInvpDxGK90celb0RiV2Mr0l1ojPfwbUqZKTBdqELSQICQb5i7
9Me/xcV+8uVkInFMfnZ71nevvByuvGEDvaH5ohn2HqdAOBM6th5dkxj7DzOccvrkhaaGTjbKcX2m
vXC6y65i48BrE40+hiACtSguB+U0C0/Ln6t5OfJycccG27FBNB+jatwwv3gyveihAYcc8wBXx+gw
aa87jEHqr2lIodmMNYITIGONH7BsMu/8tJbfMTCNowwQdfNW03dw2TZr1Givqb7MmSb4NWEDGgWQ
9Rhdtl8CGtDZwWhjdd0B00UhhuB7okfNn6D1mPWhqY9asJqwkaOei8EyeVnW5pwoprFqJSf7EWZo
/pokO4hIY/oz96hPl79QB68hi9A0YlxVfmBr25b/zQnEI0EnNRY8XSuHKLXqDpqxynu8sH3PNMqG
tTucnDPzmSwxsN9rW3iCe9V+A1NqjFMY8Cs80kEvfCSXVTMH3ON3X5MeHiRkyBCaOMfMfqdaS1or
ECpQMK89ppRzKcEFcgexsC87PllMYfBjmihsBXUEVp42h/vRag7XMe/8ZV/edLIFnj3Y4YuECISJ
NlrhBKuwOKTouGBCMf5pdn/3iLowCmGhGd51jI0MFfCw1RC3ICalVyeC+HT5oySBZgS0d4wKOAbc
Vh5qFYxTxpJd1kt/C8wCnTNdHDpokzJZt7+jXiwMrDdfueOfI31ZJxdmtepfZ5ozZ9qVN8p9ri9o
FPVCKOwnKHkd80bI6QvOUH8FJWEmozVZ+zf3+6GEFIeyHs+tHZ4CY4YPaAnyATGHQxxg3IfucsMl
knB3B7c4ll5UzFqQdMVlUt8d0Fiuey5Nl2AvWHVgwq+Ca9ROn81olpMr67hHjsAv7U6e8NseE3pU
XILh/iyO1Bs16b4nu53oNrJoONfnYZb0pw+xiBQLgbZ19DvECGnhLRUu0WLemmDyxPb1EBPZbzB9
/EyYe+YTPTjinJbgPcDfifmGVx66Hll75Fe/49e+vWgzRVC2hsce5NcQyjMDXCho0cX1+zhYNy0Q
ClI4eDLXP2JaoUo+ZC51siXp63lihv5yb3jMVATGYAxbzTQYgl1zxx+Dpg0i1UJfVRtok5xMHRv3
t2soA17cVWHRGVIesP4TAqNwwushRIURAVuRLq9ea94caoX7JXCPbgnCxgFTUsCfCyeD2HN/R0Ku
kOuGnzzvjXSiCfgT961pbrdNAdugjgoQjmEyx2437YBywBHDV/MOw/BFZIeu2CfoX50U59JdJ+DK
hWWFHOnnGyu8ykC4G8hDQVHDRkGywS4ltNB6zKvD+YF3NDmQoOoAsPquDz2A4+2c/Bi/8Rmt6qCG
7LwgC5sxMQak7x1HmLq7tffGYPwYqUR94CcaEnjyJU3vlcL0C3HMC/AurMdXRK7wMNhryAkYubMD
O1Z99jXdbhiXIGDuT/IEE//L9AeTY/WZYMP/rrz6DzxdnT3CHPowmRDvqQpHePoLrheyjcwLFh8/
hJcyC5UVg2Ucb4ud6qiFpcEU0u3eyeekg0mkcqzyWfIomw8hJDJUprmhzwme23zzm7CBEAoNxC+X
MsOXmK52qMUFZB9o82wsvkbh1myaBDbbw/8NsUtcViG1xxUcHBU6R8Affvoyr0R+fMAZM+wj32FM
mqi0xYMiOCJ7AvZwm1AbGaOT5mQxVFSoBG+okA9nF+ktIMMSYQ326paawFhkOvFxQJdaAwBHN9/S
VvYWXxoT7zYzErYEWCihqjM9nYtAsJ6/8f4FimRZsBIvVFgk0somgFHCnmjxV56c1x93V3rV5Dw5
UUNK2caQmLE9P8GVSTrD5lSFnHEiBY05Okhxa6QBikS3f9bBHGrUJ3/59vCe5cv3rPjr2024g1DE
gkYlRuoZ1EpUqRBl/6R8ucNDItOdTVuDhD7I7uB0kD4W4+z5dfqP1gT1i5qNKVDygB/F0cmzhNfM
oOTNeAVjY7fws46lizy0G2pb6G7SIGO3F7ZiYlA7f2/nmtYQo3EK5RaBQ7vVKDdajJkC8C7kbMX4
lBTjMrmn3Rkv1SNwywW6h67g0ogDrygAPehMu1RT4ut7tVcCl3xoCQH8eRze021GRAdPbtSOMM6z
sUy1fxMjrg4s65d96PHg4QpeqLS+nBtFehMaiDtShi1UedomYyZFutxIVKQoRt8fc3CLKmR2FXZC
Xy5DCAgetTgtktWZte087Xj3bQNfiA81EVicdcZxBuq6kPaINIrFy1yA+Uw4i5hSYIkg3iTdlTTq
AIe0YAYbuGPecVL8/umuzoV8Cnrec8qcws2HhkUWx9LwOKq+zvevTp6wYkJxsTkF1wT+cxmQvhIi
7YfNErBJYCW5HZh8+JRA9asge763xohEPA3Dm88+X7ajIpwoswP1a9eEXkQNxTddvjCCG2jzvnmm
qZCfqsLfvFgayWmEhozwCrZRDdKMUuo1WDWdzQMWDQPiFhODdz+BUGkVWOHzEdi9QLMaYwQY4tko
i4lMmfyWaKQH7+0Tasngt4IvDHWNfp05/GMHrc1ZdJjVfeLf+hZC1TH1YTm4zlVI3z8TzTuFBM46
dAFVYd2WXFZYxvwcOkEZl94S4a4Au/si4MLBsBowsg3Skz3EBusf8A9JPouBJGC7UdJtKhbGNXqt
uhB8q7my/KQtn/yaAZwE9LbPKKfwrB0ROvwZgB6pzOzvDI8b90e2Yu4+IihZJmM54mochBmIEs4E
BB+HwC4wAfTGpKwW3st30YUPoMXQrX1CGFfYjxaQlPVBTuv0wr9ClpyUosfoNXgN4OyKrzEOt+Z1
jU2rETejESgESChAtsMlxuPUt7pbeScBWUUWr9jtsAju/i/tMaANnpRi16RTWxtQ3n8HJYdtCOFi
2XQptTRyb/gJcDMIxuZ14/abEHhNpMd6tgAODzzGe6iqS9LLa3K8UEmCpokvfsu8EGVRefyegLJ8
1ANePUEiQVOBxQJ0dNZhExp4SOAEZsS4UbT5GRX+FbWpZqT/XecZE87LFkfetEPc3GshUWrXoB7c
7QGX9R3pmaXIeNOu1lT6J75Uy8ff2PkrId6348eoSyaLpLbvYSDe0aP2kFB1McptDWkVXJBh6gI8
DOxt4ZYcULzqP5ReqeL3GdU2nFXEStpLvomriIyZeo+AejRFdfylot/c55sWLLY++P9lgptqCUGT
+2KWR8/hLwL14gEP25TfnNNkHuCJxbAWHTWBYAiOH17X7yzAsuAm+C98Kgl/CdGXBkYTSg6IQTlD
XG2E9yG2F3wkCdZBR6gCN+CUyr/WZhX+ehp+PC+6WjGBk4mu/UIrxlVez85Rydz4xzFXZZYC2cZR
Yxjt43KKXoCCQbHLoYKhAMOCz1CFxUuv/Ti6umYf0aJiUUj1EXCZMs4m9HVKZu+Anwwc6mucycCM
CBtxwZC4iY5PfxWMjX0945dB8kBAivFJ1yajioA5h+g6mrbLENMKxpqiKgO+Z0gSKTjwKRt+aTE5
S5DRM61xiH3zdc+J7mYY7KFrYBrulX/QZaxlf/md12SywG1hZGz39kf0IdwobCAojRazf+kNfpsC
okoHCApWOImlE/72cg8eGq+y7TyRMGJf/FhLSUU1AEVEE2tZQf5zw5xjjjsjXU0U7sEW7Noix1eJ
6CMtQnTXiGM9A0gFLR21U3jDp0QI//I4yAlgd/J/PSNFR893zuaiif2Zm/6EGeZYm2sz0vw4va8J
/287dz4DVoHPVT7EZGLwU239aXeF9QX5c5AvlBRVEvG1X1K7D6jJVzXB68h1aCrftoJZ6Q9+KKUn
xAbIWPCLIBdxeP01HvFLNzZmj6XBSAJgPu6gq3Cx/EyRvUfduzz/Dj06lycCK8gWsfpHgRyxE9gW
JB+GF/IsDGgNOrV1HzXOvEsQoaklMDQqGlp8bQCX7C/DCgQM7j+X5heEi6ddUHRjFxlhjXr1pLBs
OIuOm7bHBofz06N+ZY9Q43JQU8XNMfmLv95lUB+osIpp9lfgvp87NZjLhJLyY+Nd41+gH0xpXzGB
xqcZCBi3fCBZEeveqGGrNXmnbYpOamZgtwKDJS4WFxuKIeCZwrHPLlyUy/vXrK+OPmlhkMe793tJ
tbjNriScshyhN52trOsJPwUkenMq3WbR2gEYTUgwt+4u4bZ7iEhtntsfrdYX+kd7xMiGPsQYvWlX
L14N7ibtm7PsUDruc5YynSW3QImcgZeEHpy2gnO8bS17oZjEEiWwL1pWZyGam3p9X2OHTOnmU+k1
oHHv1SVuFifvQfwf/G4Ypvx5oNqtgMKKnQoNr1r0AxFxoGWICjoiqVq7bJy+VAhD2hF6cLZC17+P
y6CYSlpC2WWK26cZgVpguK8RTBYAGcJ2eVUZo2+VWBkEA0d+KHgGYXi4+0BSubFKu9FtIg41oYoT
93ltxGwcLmhUU/RXJCDezHsTIHX26/mH3XHjNuB0ZP6G3yh/RIF5dRfDccay0yr5QgiBYT+/pEWK
OgZI5mtdlhkMWtJG+5PuUBEDRi5UKEbZmAd/6dq8JOZo8r8cRqpDK8qDRd/BIFoDHqToGO/6VMci
9fnE58kNpUvXZhlIMXJDs6Zz7pBniRs232dxzidVT7zA7RrTHhRw2AkZoeGhRALXou1UMAiPqMB4
6hwG2Nt675jinX/g6u4z+wOa47V+zDrDuclkC7bgKgpp8rTrgoEc6jlKES8jAMOCyAQdqfhHSnrJ
wdfhQb2YufdijvcR9klMXJhz0TKBJUT/kXRmS4piWxh+IiNURPDWAWWeFNAbQk0FxAFEUXn6/nZ1
RHfHOVWVWSbsYa1//QN5Zo/de/nCKerf4WWr50dwY8ge1WNx70/w3cQ4SLuzffFmEum/4x9PYfrL
IZk2+7uHrA+JmaB+as9mUagzSKX5enIUmi2edj6TBiJXF1mHTA50NRs8FxROgvDecH4ecgoKptcL
fAKQrdfhmGIeg3tYFRuM2ERaCrR0huSEl7AxZG8YADR40oehzmU1ENkQiKy4++voA1X7E9PUUGd8
8JuaR2h2hEQI8QEQxIr198/oRTUIvwS6YI1C/0WFRebsNfm6451ijYKLXZ2GcUN0AJHbYjmwpUJe
xmUhon/f8YCH//c+3DegE0RNlExlQMvNbA3DGYGx0KgjFKdDYtgETQUxIvOmNPisKoHfM4Gvhdgp
dfoH+Cctcq7vdATgungaAzH1tWTypYQcmLMA7lwJSfAOzPte3YB5yUvajOOeDt4XTtayLhiiezGT
+DpYxXFYstun8qlEuOEK8qeQY4E5scVGdocg8KuLu1iMnyE32OjkUGBS7X+BSG0S2RYPDa0h0hlk
eOwgwuvxBn+wonhiwSv82DfkAH06e+izixQEz4JRsJO19+6xZL928XeV2eSGIXVdtxxQh4x5GvC6
84hqsDqiAv2exn1ji8E+kdxsaYQL+ZqO94bg45waeIfzfTj3vlNE1lyqGJ29CVvnlvU/9OR9IyEQ
0p1Mn2FNVVScuHUO/O4lVOEOfOlMX2ZJjjrqbHjXM6qlG4wbhs3hEAaONaKJUKwWOOPpDtDJc+x7
zRKifb14tVrpQ7zHInVITdriPQw/hvq0oEkOB2bqMZAkaYbRlEmti10NM3C2ESrQXYb+D2tIpHDS
Qh3PRpvUEPaZHEiDwx0xg0B3Rb0kzHPQYxuK1gIH64yH1c+iKed9foBUu7uNT9oUp1hYUuTj5wjT
g+qtnU/iAUpjJNj8jbMUyddP57cnMC79266rFwPFGOXGC1eHUOsOKq7DpU/aBBfQgY/IR/s4F/YL
aA6+1SJ0AChDOn4AG6hpWXNksFkXVS/wmP9qRdQd6cKuhMaBt1Dk97RB+OKM6QMOUWxzQXJQkmir
MItf/dBmUpgeFRCip1u+CTuYF/39j94rURi8W6C73IhchmAiLeABlHrc3Ri3WUWcbm5n0eY8vdaV
TZLwYD37/VNmDjTwFljshSI+mYWd0vm6ujpo4K5MHKpZvr9DxL8z/GMiCNApJqIFM3TOA+h4cNEg
eZX6OHzms5+bxy03O/pCBBhUhuy0qfyes1sEy5cqC7kgLVIrbsOK6sVID6VLd4TD4AiZcC5Chorw
BmMgzalSGDpm1mCpMk+CIIcxCUjBHvIfHrc3/eoQiGr2w4nNYGgGHQqOAXVN3MS/Qx9SlrRoEA7y
pS/7TtW4EVKohkr3PEIyQTYaIIwxiWp9Qg5rHv1oZL9L8JumDwVAzELLQ334ITC0vyAkkPYQLtxP
rxPCLrx4HmC9vWb+o6hZ5QzpBMOow/xLNl4k5pI9spLPn/VXcC8M5lUMrgfwubnVjUECiIjG6bVr
T9HNYS+SPU8JcRVXHdFy7RQ5c8RG+neFf4yUuoTjUFN8gnvXCprC7cV/I4G3RdhvbyWxc9wnvld4
ocKJQ5Zij9asXPr1wv0coNUemHfTMDTQ897KtI+nL/58NHMkuxpPTxICY4h3XHiXTfUgD/1jSEdO
cYC6LvmIi2cwR9BpfHGYHS/HPp3xLfr9gwdHs0O2r3jGUF8CdZlxA1MsEi7n5JbwslR9+dglonz8
mmPot5tvvEvtF+ue0hqvIq4KvHw9tabyRd1hdS4B8lJSO3iWw7LTWr3SPx+Sd6kjpmAAfTJ8x2f0
s8J4d7i8JpJ7I3eFv534V5l50wS2DviakZPkoyEPxk8Pu0HA6jr8rRoKcGBwkqPJpncb4CWD4wb1
05x92ur0RF+U3Rcd0pU7+vAzv7ZgkNaVjCnAClzlP1YGNg6dDK8bLguYR0D0CFGXhM4GAD8ZyVgm
cNQc6SqLCF5Y/8BLVak8BJItUsH6iHWQhJ5H9PRcTimuNmQehaifD29S9VB2yYDjVX8RHzsTqUEO
CR1aoH4JBFp4Fu5MLwPWGiYnxXQpLaTT5IQ9H9AUQn0k49L6Y2Q1TfgDmgJwR29733xZrD4LCMkV
+M99w6BYo+00YT6DKPeP5HsGxBHPtmS1xMwhga4oVnDWlvwXMMvEeAWlzlfzOfhSGnYCorRmgavx
7qkplqwPtr11AwXp39DD52xgVswBZD99xtxj8xUQUD/Ei9F6Gm/3OY1x/4FD1/z9Qk+w3yhInrOh
kFR/GCn9ED2+V2Sg+TAqcGSC40T1hHHhrG/hTc0AcuRX1tAXoyDuVTxbQIUF8nY9MaYC/nkaIxz7
vqfxCpYobh08VUobRLNRfRXY4KysUEENTjgG6ngkgsxdTJLUdeSLNlBZTOaXMcYN5ilEFpoMMgV3
KDVvLgzKGYc1WDw0R2QrvbWk9/0JD+C6vDFoBUkX01bS85hC8wAhbMzBZttTH+wZ9SWEk/kDQurd
v+9eyA4BDpFNmgjLo69whTd9heknqHUoyXNIMBbDPcyNGncAwWeWEoctBL8omLkR57t8KZjGtjDY
Frb9CFpgDjwBjO/CcB9PGmkppIziacRCiMyIlw4eKs0KorDgTAK0/Wa95CMyjMXiKdyHCtUF7owj
UiNG5p1VJSa93ZxJ7QqrxlWNVZJdOpLLeOjQ0y7ri96nVS+0NgYYsQk2wcnqusOeizIHaZN2W2W7
dnoUJPqv3sPq6OHcddBLcxTkG4JhwWkgAhEeAPcOiyxRVhbzUTwy98sj54WWmtaIqIQ3RvroNw5C
64o77fKszrYCd70sfiy6B06zcEph12C5zCiKD2bRDZZ73Dhx8yOi+y6kIDL2MJu3/3MIqXOIKBbs
Nl5c/Jcvqt0dtwYZF4xmD3ClFbhb0IT1QFCG6MynV+I+CEwCx85Xn78L1viEWvLfr3Mxelu4CUu4
viYYG2ckDUQ8IMwawSCZawNPWl9ns8L6IhcbTJtk4ENpGyVwAByE44K1CD1a7/39gudRGa8ezIMZ
v9KTW+WaGYiPAQ2rEB6WC6GSTUCsio7V6fwX4/LgXezur2dR2jcHHNHM/hreCkSx+GKKLY6+BQIB
i3LZUcledhfAhvcKFMLKOAusQdj9yeu+cGqd8o+KKGatbPFqA5f78Rki9EQZDb/PL6AwQctkQ8Ke
KGzAdn4LvkxYsc3xXgjs9lioYiSrAldy8kZS2N8NgwrXKEpDfJ5+OKS3DONKB32r9gCuFyykvsbF
7Rd6N8tR/bznLcoprdBxpcNcHyaQyO8GXO2tGNgta0aJyKp+FMjKSjnUzGXuR0k3GWNXjGWsIpoM
GDAxMUb+y+n03YLW0zVS6KELIisDfhuVJvfBuTBl87d5hq3O6M/I9q9kvGHYixg+4SrHfoBGnaZ5
KVZ/tleODOX5uhTbS0as8J6hqsN6tURIhRjiCDltq8lw23nFDAvAeEcL5fgkt++Kgq9AWfiBZ5/w
+aqnngBic2Vnypw5PP1ag7EDASnrup5llALkpXT649xD1L8eG6BfBMkNiFyhwjeYBILz9Y6dVfM7
KhflJBw7TLVgqwp2PTZbh92b0rWHiuSCXJttc5JX3fplTVwKhiNuvUBCT505AjNSxjzt6R3/9QVQ
Ry6p9phGAnVTYCTQ2KvRlTIb3dCBaX86U7ZmYb47HCUrt0JUZQOqO8Ku5+kNCc8pZ/2TwniyQlSW
6jAa/444J4RVCNFvd7XEeQCyO+0dfqha8Lj/e4Hwp5vJChrsH/0fKFRtPueUCvOrnu1L5/KXMj9E
8pMI/yd6CywecYLzrgfvSHGp4u82IPgWDgQwCv4q+ClKWHAwUvobO0OHMQUOq/lcYUkhROETMi7R
qNofds8Z6wKnxYLBK4DFemTZtKur2ztU2x/b/6JPjn2ast6Kc9GB7oDv8ERTlw8aGADGK9rzP6K+
MJfGgHJEB8e0SgUV4fVqpUETzDXGkSnEO6AsDWgvzisY/MIqWIm8s4KCZkc1sSiMJ2ck2jS8d3Gn
BE5GslfsCATQFZeZL0MhfCxXqgcBxi0ISig2mHLy4vvn0aw0OopqWL7LwfrzWby5GhpilUCXh/tb
wNOFv3BZ3gazngCRrdZ9hRKZrnCSMPcEtplDtdIY1wcsa2puI3cPVwYRJEvtHkgE29Uuc4Z8/m5V
ngAcEVxFvOSqXt0Uwb1Jx6i/IbO03h0t8I2CrcGVdMxHS5l3UCYSvrFsgRpTY0JI2WslOxccW8VS
fkTAI7ObLzFdf0f1QhhOgT2K7vRKvQdGhdVxSQgzCsawth8GobQCW+S4oREiVOdlCfxF5Z4tFm2Y
zxg4KaZIEesRIkdU73zivs8CZmwIL4LLPB0tKh1QFIPndSlwSBg+0FBbqAblinUGpoD6dVZgkwB3
ADUcxTj+qg+n1ZmLj37Uif/GcjiqkseKCQrbCB+YOR3lUgnLGx49uM2cVTuLsj1TbkbU2QrP7R9V
ZY6A/JukmPO8nTSC0sIMu97zmTkkIJ/A+ieBQuI5sRKwA87Mlr9FTnaPfQqF2FB4Ic1G4egSbqwT
M08uvfkEiFRBj6LVwPS8gmIxmjCyn7YqnXoKNOmlvUUjpu+LN9Tth0kl/8PNGgyMOeJtmT28FxsN
QTBcckyorvPvFYfdsFfP6R45plJwJqIsYYBR9MEGAvQivxke7oorAjlYMMQDFz+UPFbXVUwqWYMl
kvahckQPMP0azAqZ52J+JrTW8GnNHLXBc3Hdv4/9sAvuMbZjTQVV+k1rDGUdKYKOLXq56WGfy+CX
ia8oXQQre4CZLg4A5J2glKHDoudfFR53BdnN8BAZBwuJvOSQsNwR0zmTdzUjQEBQoNyjROIypFWE
xYrxjKCJLnHuJdQtlclLQi1OZwm9PJnezfEfmut8TmoURM1sSWQh3Bz2JGSUlWSCtBAIRw2q/OZ9
ZCYLlKlyDHOPE4lQwwY0ElITiuv3PCc++LmUD4A3zZTRRIn9XTMds4GWRE2vihMJ9ckb58oJXueS
2d9cYOngisYhf9vn3gRplIxbYkMghTjUlPV3+3VlxjZQQRYd8R20hQs6FmEMgiXSEjkFXCcKQ7CD
GW3JkcRl/Xa4JgKLkrSIepOB7d3qTQElshUgNqM/oeVbFM7Nea1p/rnalgzIoPJlLKxmU5gML1Cs
38yhA6KO9wZ8jlSM1gXpBXnKKADnO0AzVxYDarps+kVLznlbG0TToEnmFP9yvVyW/PKilwA0gUkB
+5Hkt+v7eAiIGukgutDbAtwJEgDgAM3QD43PlSpsFAmNUY80HwVtw9MAjCV9HBsNBvQwwbj5cYlm
03xm2WH4Exm+oAkF4ZLh4DHrswnsTPvSVWkpXCGwAw3FcU2XXuAot4d28E8pRkUIivwxWO7KF8oh
ePeh9zdyEJQ/ewzi26MgF6r2eEPN82BSu4LuXYJ+UGzR/VPVkFQ7B5aCv0RbYb2ihyf0dL/Vkzxf
RuBobyqMApHNQ1v9BiyZEcRJjUKc/sjITwLa1EXtAF0NoTndIyALt+9zUSWg5m2tl79pjpHfMrst
aHZkZamCsKULNm7NY6y15jqXcXAq9Jqh2sD6+PVPv1OjKNGL0i73Kli1yjRDe9BGdKf5Bo0eXWi1
wc0JJUK1BHKBt4vkQsAdQMn6XwWJFR4tHhONjv8WtFZhFASNpaT7Y+6uyZyVUiIlKuAipmn0p+Ld
9zzhwisYwdXsRQn1z7MSQFQ8jMdahLtAADSGhklAB4EpKSyd36wIYF094cwTLT3Pce9YiJCoHGEG
cBH8d0zz0tlwhyXbIhKOOJiskbGDHofen3wCDusOopeyyggJ9Rp/YBaGirnwTGJExcX4Ci/HEZMy
LolTOz1cSalkhBqyX4f4VpYSAX41vHIoGMGI2kud371h9CDh7me0DMnf0zva7r1CUYlk5S2GhYy3
B/MiorRnLu1DZpBDyvU3P/Rk+qMipphDZitPX8mPVmIF2qxP/iZU9gByvyA7sFDRz8rzzpWprFY9
AN2FBJGCwRAtBu3gHwv1MtDGv/ntMc/IJyRo8mtNICW85rCZCIBi7NUhdpOm/ANRZ8jrbWYtGeqq
loGr4U820AC8ay6MtRKS+KZRL9g4t9AhTwi3UMR/M8jMmybsTiNwsgwOaD8uwvdBWYPulQdswMAN
wZpRn/BxBfZPnAv0XfBtPhJ7gx3CKANC1GTOn0knQjOMXBfe4PAx588DNzH1HywA+9AQCl8fOJQs
wKHDWdVb4+lOd/yXLxkvmFnShE8//86gYF+x/uIfPNTZw2T6UhMghxlNxTivP30SlQJVqBJgIgMi
iToT6IWJAL/IgJv5AMOVvwsjSYpyZq5HBPc3ouPYiEGK4uIbdedLNF4Pt5QzE9oNZfm2WhOImITH
LsJJZ46diNfO8ba4B7QhVB012V5SRG9iSebDfkC1xAPWgZeg/fRp6dHiY0gyRic09rnvoUEETE1G
sXrAJsDFFR+V5SMkjsyt0aw0bvaXmiOLzXXZf/TURB1J2SUvVa1Pj/s9Q1+Bk323+w5nKkce7wkj
Yq6+DT/abVts+6zIvwdK/TPW8UTy4pqMWuNnFjr5kejvCxc2qJubPftjjZM0vJrDbZ10PjIJf+j2
t+CySkAqqisBzlPrEX1JfNSy5WpUrWKh+iUZZQMffZVOeim2ihBtCUprjWHY29DDza/RNRquen5v
N9mVdIxhbjN9J3AOTAi0ZGhLmIDBM4U+l246t4dysAI/wsecbf5ePcyLILyNAkRxAaOe12lwwozy
j9nu6F84DNmgOaqV7VCvk9GWQb4uO+WG7Nx1amVrMuTdl4OBEBjWw4RPG1x89ZiTpl2cSCUOMQ3T
b0Q4X879LQj3rhFvf1sa2U5GQZoHSrUYb79Iye+rzHiZtKbxFcmKvJjYyFARCAJP6anHFVpTkMD6
3/fNgT52kFQRrMFceXwoiagbOVDEDDlhiK5YsH05NMBDcS/eDC1ef74eeDhCW2zPFyQ9uvo/NgKi
L9Xk5z3eos8Bt87gtcmCSTIy1EPt3n1mZ+yRftCD9vf0ocoYz1Mb1OtPAj+HqF7Mh9dvhLB9ixwd
4i8+ceNKZwRXu3YpMePpGRgkxU9DOv+O2UnZ4blkStuBO4yxPV9DlMo8sfiGpmqXbo61bL5/k4uT
B+Br+HYhsrk6QNcGNQmx1iJolxrq5r2cuw89KuzBBBsf1eM4JGfRhdgXKQYGFsurUcOpm2xI9NWk
TYsfy8WXtxCKk84qaDlr5xa+sa1tWCiPcILVsaoVdrN5gZtUfuMNrU+sOm2isHDbaOTeTRE3oqwn
OF7yw23A1dfF5sXQISB480UJyDdJHdaRz/TSfLjdBrEN2ujga16ECQmK0UZ7nCYBxRqeelwqccr2
61utfdF/PJLvFkAcjVfFjEmogCqcO/DdcYASF5JLhcIo/74s1siBGaO/PYRFig73135BXdrB9NAM
ODXeW8MsBUMPDCR6OttucXUmi+/hfhYuHzrRgCwbhs22HOKFivHN1SCvdH/BvQDHMEFIvPzdgtSA
i4OHXnWAHGxPSG9oY/odpxaAxy6LyWJlAuIT+mcOlwyQ+mBmeYAqXW/3w/l2csaj84jYlU6FdGid
p2I0zHpRdPfRrSsrFo72dhHOpM4gGSEQxewnvvgDvWeOcRz5zLvoZSuQcD5Os1chjoOLQ3d2njai
Sbju6OqppW5uRyQ9t78Psmb2XFqU42X9COhuILK7L23i0vXggIQ22Ho5I79wRuevBu97X9DJpLMX
my8LOPlxwAGegTJEoCbT5t888qXwSbrcDWL5k8mMewdSf/Ph6jMDV6/dM0QKq3nSJmmgclBWPmNd
cxRCh3Wl7QuqfR9dHsZn5587Wv3QkRWbm4fiDOx3iAozj57O2M3WeNRBVQ8VlyYIunfqXzdypGIk
cA+GKx+JGXff2OH2K86cvCh6qj08igaG31bBQ3XTxEQIkrjV7XBfCVImmNzno0D2P8e3/jvkp4dJ
kXjftMlXv5E3PMCJFShMCYc75BX++AxF798VlftygvXpZXvbV5un/zC5me+E5KUuZX0iSBNvSmXI
yPnpzd0MuRWTC8wjTdQ5Pimjwdupz2UoFOXqahCmRhfiRbz6uLIH6EnhJS1+GtnUlPQmMFa+Y7hG
aYGXneIh6LNqZ2S0Fv+fWW94P+XUjFeR4uljVOABehbO1wUPfhFk3lt1Cca3cNWLuRLej4M/5iDo
jGP4EBQHkCmLNUcCJxZW2d7Y+VgXkHwcgCGNU8X530V1KNdII1cYXVvD8B61KOYJYMNfkPE534go
m3W5/tpi+i6DQG4HIfPLnzlOKqMJv6iNGB0wBuA9MhE4jE0M72zqQrzitvWBEod3pZLX9kBcmQYP
s9i/4+GhM1CP4WnGBaKlp3xxCxXrdqZo7x+gBvmDQBFhYVCok2J7FTMCxyMCI7QWOUOO5liuq83w
eF2MdgrUWVnrbfHEU1esiQejx8ff0LzAzcdljzOV8cInhqRURD3sIwo4r0yo/Gq+Qv+H6QasY3x5
qf0GYcUqqGOJ742xw6oMc0qGbntfY71L53KAvDE51hzVMqXB5k2NDafiDJ92oX2iBgoRpegVPkHm
q7jHl3hJYYIDnyLdCy8wlBKKy5GC541GoJ/B3N9S/oHsn3m1F6zqC05xT1yhYbB4tHtS+HXzJSwJ
QgN+KwyfM4BfvsZS/Yz+COM2pNDMPs2PwVQNEpTQgsqMjr+gODdbDnKtH4wclHTw/FpiZ9Il5Js1
AT19Ai/5g2BzDfYbmIcIuy/HFrIhYqyNfgCVg6mvfZZI9P7q5YJ7jhEynMwZfQlJRheEhiP/4vUj
5nEW5DYECxkKw/KJt4C0vcWPxZCDEH5kVJqpf8s1StT7ZDryx9jGeZfwd8ZR1q3sHvEvpD/7snkz
Bqbipjvcdqz+MicbT3tpN9IMH1A2C0M2n5bkfS/mP8MMzB7oVps9vELhzg35gTndLYJhg1/5Gcyv
joBgi6DBf+1JSfFZ3Q6K99qqEHP5l8Fhg503zj8AtunmnuCJ55QxDJyvVx4ApBPJrA3woNMtrvGt
xD6bcocjJ0NWzA922/+7H6AJ5Ou7/l2hi6JPv/DgRwvyGvfcFWDRyTPhb+dksB7RLRqd4YXhFfQz
gPU5yL7eEKIyG+Rc7AciGWbFH63F7Es1akoLHI+hqxTzwn0bHY+Yg6oD+KuD+1qZcow30dDPICj2
5jB8GrOIL1YBxXGCZQE+EAu72H/OIyhofnZ+Jt1RLE2dHu06Lc8yuDadbzUb0pkKG/Nsf4vGHpgd
FOsSIcnHJzx8U8UXcu17u0x/0Wo6/Uj1n3i6Z3G9vIZ0eIfPLBovug+YceEPgXeu2gjnsUrwAhnn
oNXThwBRmDRdrDJqD3CxCBjLNQVzb3UvJwrtYRGoRrsu9++o0/sY2MvJ083XVIxWa9U+1H9+6iNQ
YM+Utz0r3XCsnjuafhUJWGcNjsOAngy51hYAJWaayuY2H+cm4kuUkBVjErC9YTgPw1ch7LidUaRS
E5DuZA7XI11xsP/yC6uwThNiDZqTFNf+1+pw+738Idlf84PCczfhZsJDAfH9YwSN2KQ5S+7VI008
zHxYyB5wCgYVEPdKwe6ERsYXfDZX7bETrE6YKnXEV43PDRM+BlRs3UiGCcGYvI6kYsqCfYNaFzBn
xehgqIr0WH6FgXqez5m9p6jY+TMYzifVsQyftmoP7V8guV8XTDd498WsYrQjm6uOMDLfgtzgeHPI
N90fBPIjL3lX6Y2d2T/yI1LmO8UqI+IeuuAGslAw8jpdPX/XypF+Wg5h4ViToDSkYOJAeXMkgNz1
DesLnNhA+L+H7jAJqgNwvwNbxaSRFVYuhJJxIXLcMvtYEdpNysCsdBkufWJCr6cmJ8gn6p+RKcVU
K4AruzEm1umGP993KoNawxlD/OwH483PhyTHiu3CwV99RujUHVM42D4/WjzGUSCG2ZiuecySpZ4p
cHg2uUUzX0QtlwrKreEOxU8WVcNpExXnEgZqGd3O9ZlVyccK023jf0UoqTjBO6yWBvZ1B9WRi97C
A3HNHGhipbsuUXdsPYYRmxFZeuv61Pjdut6ziSgRc6tKGuflyccB1Cvmalx4HsBsP3rphClmezb/
HFIRUgu+yQNrb7wSwXVGh4spnWvtA5QU8/8n25GQr0Ys2o2sYY62ZRczLdOY+TpgdbBn0JNgTIVw
5DrLzh2JpgQz8RgS+A7joGdBJKyW7R6WCQbSjvz3sqXzFe0TL4MPdXchPVXrSVz68MNf7mhz/+vx
k89x17u6MmnVGKFhCiDfpkIwYJNYlqAQoVFurlNB+CDQ6sgQ7GfM+UFZpA/nssWhfYOOJvfVxQxT
6Qvd7X1TwUjjTcT1cchEkqkoY1DvM5gBNIDMjbvpDa0Jyx/4g5l1JrhG/ATALRAg7tSOtGJAGqAj
So/yuF7zmywsxO39mIL5yiA6TRTeC1VIEcJ84edrxOElr3n3cEZsXugVOtRfR9aTWoBuf7lXU+cd
cp0/97hQFlzgIyMfTpOkGMM8nv5uCyhV2XDJ93oaP1KLon4gzmyPqpoXB8/g7mN5GPIUhtzx4934
LIWMSz/xIKpoOd8WuIHPqZ0yf9jfKSEYRAwSFsDHBFvgO/HAMDeOCFvMWNrPjWq+KTn2hCP5gCmP
w0jBDfO+yddICD77f9riSXLd9hKJWgOOD00hDTQlsIV2Zn//4/r848CYhL8Axdp9zrt82wKeHlAt
yFSP/9srQRIB8e2RwvUHhCn/Nao2QFxDN/2ZATDyO2LB8z+QKORafsKfFYYGLfDlBHjE18KyzU+U
b5cT6BC4FIgAn3cMmLL5xDPc32iicamZtDAxMWM/UGryrrttznf+Ux18MX0ct07p4eOy2yuItKy+
E9+idCHXG+cnZkrTcYyLTbeTT/SHMuRv+qI7QC9ax+nkRLxKDuPyPVVOeLqRrtXQRELgowlnMJhM
xtMPRjMTwgCraYaxInRJ1DF4cv+1BC0BJm8xgQMdg6fPNADEm5eCPcZ7Jv00hDsFcm9sewkagY6J
zgplIu4uxUx7wovD5JMLjYy7f/MaRCUltBFKmm4GZXC8fzI/Idz88GKVkwqD7RHrmsgLSjRMkE/9
co5ElPEE/EiCoKSYugSrS1md9giUBc3FcoB7k7nsSSGV5DpjajTcMM0dnlACgHcyvMVv7SCZ6KFZ
AHuIgtcNOrQXvsHIQh4zZNUjaEz4fMMOgpcJNZ8hYw/yAo6AU2yXa1lvoezz8KCKhh2/vyskHgnP
p/hHgpH3F8AQZm8wuHhcNO2tmPbgagblbTe80VKPLDKhfxyz4nHzCiZUD6OZcLe7zRAUU+jvBjXB
krwUED5gP8yNL/hvA9YOBFJIQ3AhNFQsKCaH3QiOjbIvt/Q9Ku1De74Ekt1Pags8gu1nQavQenPY
W2soPDYe3ugNn1G6QI+OO1MdwcbdluYvog50euub9kLDwMH7E1eAfJSOo1lFCYldPZfF+0z+Sw7F
OcOlhSnD60hgCyUR2JeHnNN5cbh+uZJtKeGA/iyZCEej4B3X8WQlhzSYZyXuBdzrbUzirDBpUx0Z
pKaJJpayRfQHsM5WO0KY82AaMWhKVIxWYb6h/LmSudFPJoYajP1XcnNp6DUpxE4ABhyVP6fC1eOW
M1v8GGBJACxN9EGC4N1n4iwq2L4NlLakXzOyoDxAPbv7ZdKC5PysfPM+oDYBRuS+h5otrXtbBAuQ
3Dnfd+Ic+Mb988sa/LU2efK26uSrCbUTw1WNVdR5lfGOxdDKqtct11Dp8nY4AT4+s43BFl46WcDJ
NRxuwfTA5UnaKilgqnDkcStApMxwWOrhSBfyH9JhMXfjdcpTzqnJ8R0AjlhdQqn/8cW3Oj7XQ5sC
gff72Esh1hc0Vyqdd2c+HOrtjt267xKOG9iejkiMlf6QCKubMrp46a7eUx+I16MStlBuhkuqB/92
Uj2oaX0dEU8Crb1LxjtK2smf9AeBNx7jBYX27/CjCm4ixtIwKym/tDZ52IPjaDdhg7Hx/hmnrcaM
6WB7Y3xLsBGm1L8ElutG9spz6VTuReeDyV7mPMBLlHVuX/BPbfi+BXzzwsOu5jNHGe3BaiJF6Kp/
LRGRcxfRCvgjglIWLhNNWwQ/jgMpVDcDXZyxcW9Vb25QQTzqVa71oXOJ+kdotZs3FQKL7IsekdnT
YkaLSjKDy+WUMTGmtqXF27ZbKax/0ELySA0ZsibXKA+uMAA/1gOrHLSv16Wy6xbcsPgB78j+ponl
Leqy/dsinsF5d7L9whpUdi2ZJXyEP6JgoBNGrI/qSCeMcOF1/LqNSE3fNMd3Ar7p3sAvr1i2feA4
H37B5Nics/jmwrIFVOVGnPzlJ+4MlWztMhhhzXQu8XA1v0Bu82qNR7GP0BrRBJoJ1BhZOIrBvtE2
XHc3HD1Gm4kpWRzNOop5HuPTI964XVfQ+5VobI4PCDFDYuf0agOJpi+wk8LDCeAE7kvz+wGooKAC
auCopwiHMIVydDZ0MzCWcEiJ/owHyz5Y4tAd+NfgbqD8P6Qx+xQpBWRCnzfdwSpYMu7DBo6H0P3x
S5eT8gdH7XbuXGlqvo0RWVMfTcaBD3OKPtKW+tAu+anHAXKX+HaQvDKWwteWLy0OCnxEXzEfhhy+
jR5xv+2O69+5Wp8Iir1/CV+xwjuyP5sJqjWIEmJPcG0hbv849DVjKD4SEokzYlu33D/DPk+cYGQT
Oax+C24mZYBiDk9jA6E0yZJnLF0OudX45QaBmZI056SPAj8qp9ryQIihTYibA+cJNAGbtxhMYXZ3
pdXHFs11z2JpUniJw5HKVe9W3aoAWekvU4cqNQsfq7GPGQJYQ65DhdaIv1115jMcLd72zS5JbCb6
fIUzOeS+q80lRa5lvbnjCcY1IMaYCgBisW/OSvLYX7zCTY+39RdzjMzDmhXlcxEhiw4HxyKqEsho
LjMNkXPR2sCNG1TSOvipd/dr/q02KF+Ig0JUOzSeemuxkVAxZWbtTDQhQGWWPle3hUEOj546P4Ot
tmKCBTP7aVOo9Dy82QPZhTnC0B2S9QkVKAhds+88rEG0O7nAna2SbPRyCLCA20bOAsGFH5fL9YUG
RkSyLv4PK2AIh8URbsbCVxdnfEGLvBhQT1dYkWxgGYEXwJms9Erjzdnfw21zdT+26vGel52bkXLG
80VgiH/GI7wuH9BzeLLzVq+xzwMUWcgogTOjtEUyOjJPFxQFV/I7tWmtvWyeOGvwyXxhCJ8TzrtO
16ibL02kO4AbwpPHje5tVsAQPe4tsQDI4zQ5rPZPq/Iux68OdAWpW5mv4Cus8imM3ZENE+DrchZ3
bke0IjBKGpQx4VWB5FEVvg84BUtbiNzni1Xpj1NRT78xie2UnxDeYTxyRa1ofJcTRIogGyj5OYHP
rwTQnIzNmwEv4xI+TorzMgVcBo1HFDpVwpXwNn5YBpxvPy6CH0rpIqJmhVd4XedrGQqzxFH8CGW/
ihp9yNEMbjGHZApvcoEro42r1i7dFeeeNvJ73Hc9v6GeUHekfwB4rFP4Co8YaMt+JpwWQxRObPcU
o36Gx0ZjF7vbYrKGic9Fi4s7OCTTS5RtWI6rYZsL9YB/Q2rOdMZG505Bur4dRsQ8Ug9vvkc4hrAy
iNuZMoG2UnC+X4Dqe7gDMOQg/8zYUmjG6axUWKGAMG6x7mOfoGJB+3XFB3L6Dt1pFvBjG8/Dl5qm
jOmS+WbOY64yB5ow7RsyYpGN8bESe+f09SYWxNDvFo9yK/9NP9vO7wK0CLPBlv0LLYVDurfmiBz8
caJheBbcj+kGFujIR9AOpv1ZAotKIRj/Eacj1O9Mgvlz4/tKZoUjd8cgKievs4/NJvX8hUsSXiny
vW7LzcRUjEZCNGzHIrht6LIfmw/eQldPivM1MCTXLfXpYbJuj9IW6l9xMB+m/NfCvXcaTo1M29B7
gFhLf+I/Xrctz1dgCUbwvPHD/dQPMOv3kaetX94jfhywx/XoJLOY+1wJJ8cOEg4wuNsL0PrET5fj
wrhoGlp1xAJdSF1ACbeh/LEU8LpsVyDKgll2sXi77Vb98smlNT9wlOswNFbP5ZtJDb8H+I5AqtIF
UQ8uRTx0br6isWBeSW/FzVMt31PmPoVf6f+RdF7LriLNEn4iRcib224aEFYIgRA3Ckks5A0yyDz9
fL0nzsT598xeS6bprq7Kyszq6e9OxnZOavSI8xHUQRgSGLRR9nIyZ5TUzaRfgml96E11wt+Gh7LT
thBL3PEWNF9ySu4ffiocO74WNzB5EaP2uukWj5oe9jyP+SP90nnuMOAJchxFAHfElOkXQJErCtar
OSivZDKAlRdsLX3KvB2g2cEjX6EP0GEoGDf9Gw9S6C07B//hcL94pp+yomm7HR89+GEeN7MNWRrU
HT8F+hLpdkK3O18SzBo4hxxnjehZvsddJk+eQ2ay+5hYrCNSZCLr5Y87pFFQZ1J2tRbxHfC0P2X/
QMq5/QGjthZsQv6Borlc7cvlH7gI1kxPaxl/NzQEFie8Se9pcw5pgjr1B0FKc2IIPfQekBDCXp7q
hi0gAibuVUBSOkA21Yvb0d2joq+zC2aa3RlzS7FEinpAFpyllJFZndmQz5CR5OjbPWtbbPD4Gl3/
vj5EubtOxhieiEQd3T7PA8gA1hRSXpY6obPM1CpW9b2u/9oebdHklgB0c1rqWSOko7S5ATivBuFn
s+RG+m0G4FxNzJSgIWPTDHljDecWtv4uP7s0pc2O96WHiIPaxu9SBHDgfyHsdLQ03eQ++RldsHkI
RfEZ53r4lQlsns1ryEgsnINm8F+IoS8f16yee4QnjdLY6oChV3+3ELwZ1eBhAhpCC9nv0+79ugyT
3VxmjeyLwL+rRvOHDxzr9yhufrM3ptjxASc3jJKQ0IGlDq2mDrvua3rxrvMGWmhEHpOm31xt3W7S
8wAz8A5pgbUsmqslhn6ADx8N0IJbeecADBPFzwryQNKd3qIqpPTfRbf8oKlNZAPn2ZnMBQZOsKOk
5p58lz3sXTrgaZ3NdtVZNOcHbmBtbPcipfpOrwwU6KLHrsJ71EKF8TtavcVSO8UEbcI8wwmiyqkn
g3hodd0r+Citf/swwd6OPI9usPscP9JqinLOaVIQ/MYnBnFuY1SZTpt2C/NkMHDeB/fwNKbtOukt
+s41qiK8/bF2Jt9EG0v+geoLRvkH613aS1HX6pfvVc/7bJAUzLcb6tVFO6NhP8MgdbSAb0ZkwL0A
eQRTqiS06uhfXo8F9Y3K7JQPMRUbuOsf+naanHOE4dllRgK67iza0ZuM6uBdkJ+WDZzKqphBs0hE
EJJPsDkJUQV4uMAFD2hOmFr7ULenTCzwkfSSGxIZ009aW6f8khBN6WEGP1yimZhK0K29rktrK9ce
b52YflVIRPgAxH5oE56N6wxfeB74w6XYLdsMRW9mA0fjeml38wO1+U4xuyJ+USFsGKOFGq9+GwNi
Wrnnrj0zA7KNmT722QzBe2FdBKeelvEgHKECw1gI6tndOhtH70GbuvbwUwuqtB3QtnZoSx5nkHTC
XYmkcZR/AAgeSCVIPTaQDsr9rBpvNy9PT+LA+IkfRCw2fmW4GIM8Tx9YaDYjDBNkB+3gyx7mnPxP
1ofFiyENDADNpNXRQGsfKkkpe5h0LVlg9e+2Jlx3zPXommTuW7rWZG1gvNS1HBcG31PgY4kCSaUf
Lu1LyExJiAGPnMkRKTg1SW78iciX7Wa6n4KWEgpwPN7wpmBG/fFoeiBt21IcD5hCegdLh5TAYBKv
Y9Q24ytX+2kdHt1TuPXHo+AUH1105rQAPrPn7JntMcHDx/xkX1NEwadJO6Ho5aW7uDMiQ8SSzP79
tdJRuoSj8phjVQj5kAsVBifKwqhKH8kbtugtfljV34DE8DpFb/ecgWqj8V50PDg2zB3gm9E5zhtr
hgNZW/85YxRHQVbmwZwpufXWpDSgUHBYnqQ92ylM/bbznh/8w+SRPwLdPUetGUBrDU7F2//M2mkd
XujMLcE2SW8dqADWMGaoHAyP2icrmVDav0rqdHr/9/SApxDbLd7TW0LqgfMCeP3k5BkEPppFYQsP
BfC167RKILsT75bc8zuJMAFqA5LwaS87Thub6wo8h65KOPwCCtWEqMkuZqA3/+yTen6ZQ4li8bVK
A+QOV8on1JXBvLWprOYCJ8LiM+5M6zkShAopQO1iWBJt/5qqSkdwB0KtObgyGQmUF4yX65qrtWHo
gp/TPphss747RALb9kn1ljlzLWc8DyyVMhAQOnckWoQm9+LRlFncnTPHDlrSajilz44zyIzO2LgT
I9xCTHDB8ugOaNFIX4sdxk3PNR4rGil7ryFGgCbOPhvYoxMg4dlhAfD9LY/YE2hN6Jtjy8LnTKWd
avLux2sZnxCshj4CVEn+AHJFMxcZy7Q1GwSww3FzonkB7QmntXAwf6e3GTtbK/0OMxxt9VheOrdE
e+2NBCpLffjAWIlLWg8KzlpPS1sXdbKmpKpE1tBdggVgiaHeH/XoZi8n8+HLDxnQAXvc/HLI3sIe
KgD+bsevF7SI4QhfaoaqwD48PY3O2HitS+ZvNySsK2jgV0/DXtppBe9FNHG4esosO81wnzrjvkHq
RQ5PTwTuL6VeC0W48QFSA5H8iFg2112k4VgzNmRJfYbQjpvHYAbkFCvgrzyPg7gxieO7kAs1f2/m
6m0EXy8ACTYZIPRBe+6gI4KFxGmzIdFJadcWszijmGl4AXjoioBhB3RKFSfVCQ7M/2GyFViyPAkL
C8b4Iu2DLZlRy689RVmQ+71pEpTFCYtphDBG9Y9PfVkC+hSDcQxPXOE3O3ac+CsidHJrF3l5ivTJ
ZrLD2B3QWs3AEpS/1kPmqeMt338abNKxj8zLpwSnkhIRbzIvAUEZt7EtoaNG59TN0mgZ4B7qpd3c
/WTuW2Kd2JmwtgzT5pnBke31x6Smru/XM9PPyF+p6KnsynS/LgocFZbr7rwxMWDXUoIxMW+HERZ4
8h6xIn0FhcsJs74Zvw2UdBXZIK5wqmS2KbZCdvG2IzJtamrsGA2bj0PricrVsKM9szcwHY0BqRmR
fZDI0ZiFhjTUpjJGLsoqFmcXfS6WcJRQL4EqAnrDjC4LSicjOvxFjL390pLS3492QRBFcZzohXdh
KEFY97I9MKY87Az0IxwELFWnYJctuBqZ24mN7ON9FQMHNazpD+gryLytQvOajGeMzgJxVyxyRpPj
KBAy+/zqgKlyyDwwb6JuQtWCnwCWLHXbeOP/aoyyp+dzGNNlPhAdbgCax7Tc+ziWyx1GORf1rxHJ
fdMYkkfSaPugJ0DkQcVBj0eSAjCuqO/kiBwdPqfAMBaupQh5KtSeuiOPWPzLRzum5BoC1HWfYiwd
Fd+ben28Lank64ERDC2BAUgWNi9yD0ACUkbbF79AeXmGV7y2f7geVlfnC8VOng7Wfh92cEr1P0jN
IbwCsZEud4z7WzTJxy3au08AAF2qNfrerWv0d+EQwglbAJ4LJcbF/iBeW9o7v/OxCrqMb5xuBkX7
ICNsLzBnnDKdjxKBibJLg1qBM13FQ/lwl0wxr+0K4AUhIVqpCtL750lLwX2AEPRIMirKJBqIldbD
jczLwXpui3Yr+VHHw5xlAagOMTu6Mi3vjkl8PR51J/ReK1KsRmdeX9g+35HsHrM2HZflF8XyE4wS
VJ+a5EparCh6+OpbuW1Q3uFvUz7Q9f2TPmh3b5g4TV3qMGWBGbaieTWi4d2NqC/hYAs2PjXzgDGt
RjsYzIrfXSEAuBv9nG6QrDPOA01Bo43y6WeEPW/GTTOrju5efdk9An+0zs8AvuO+2gK/48HUpCeK
ewQGu7twu5wi0bmpz1Le1g313jrDSZ+CC33SvWdhXjOejXE1OtFiira4XMiz5LsvIH+wN0ZIYjCk
+9uKc/ITYy7AplajfY/WY2fvxbi1PgwFbw0EiS/aVs367xl5X4g1GCZrIgSRhLx2UxgWj8/+z+0j
HBUsND6jsoUQHYL0m4qJ+07UND7AshVe68h+5WhnDidNqJr2zrjX5pTR8FSvtJ3H4zHSKzEdj5uH
yQ6nuE5FLRs1Dwbam+kTvTcTxH786IXRaShlk/bBGBrMIuGfUfBj2/b56tZ0aXRZsC4tSxNOdngw
ZoM10NUcX58X+Wxt/o1vTfG3M6c0Rd2pdWYoFkuFFk0OaRDsJ8hSQOUH6oCLOj1SdMf5m00jepgw
0aljZ7/Rihy95rjujA/w7rDBGywOaJCPLMITKNhoEC2YdsKcy2MwM1GLNGVX5r7RESmTYRF52D0s
KAnJrusfbd/wGzZlMKWBeY1mD2ECEJm4Sc2eY5xnmMJOmPsRCCsXe2eCN9G11uGUIMa96vrZ0Aox
QMV3FK6U6Kxr0mxiMSwe/sBO4rHemgZ5KzjH+Y8V4bFGay2y5VHew1mHBXpgJoEA73cz3ngxMatD
LzarjhGZ7LXUhe8pPy5EfPInzRPQW+ePp/9cT9vMihPvpT1Q1nQAtsRjQLrLk3f1Cp/C5Xhs6ZUU
tGo+4g9avmSnj6e/rzGSI3XFgldMNl5fzIUYj2EmkJ+xEdjH66Oc8jFdnmtzYgHMzP/wPfgTs70a
83CNaWdKcT975PzbDBB6PQN7PDR5lxMqAcz9p6OHmOh3PZj8CH85PaopWtL2Yowr4pondJTkeLzj
x56KyeMg/qbPORgMHDf3b9NTljXbO9PpHj86Nsh0CAJgfA/sU8xqor3DSp7/+rjYAXlCM8mx+kla
Lo766sLkwfjqd1eNeT3boTRluI8227p2rDOWAfiIb807XKGe0bqOLwx+5fOxd/b+RzRw4jQ/+ktO
ydO7PMBZDRk1elY2tsCnjtGHD4RDL15ka4Subsi/N5jMJiAo4e+LeQbeGI8Vxt540WDRQ4mOjB9X
fIoauHK74bgH8st1d3rgsfilcfWcflsO1gJD69Y2LjMa3O0R20/3x0c82Qn0SS5JWsME+aUgOu3C
VhOGBtZ1R0xYMDJG/KFmsEvQzzPvx+Qp1FhauuvBenZigxnUEzCoTXbbbwzb5GCMxw1ZC1p3k65W
9G3Q+TFpZ/L7gMGJJijw0OBxbYUwl85gzqwP6+Ja87vySMPeY1jHX7ETJWCMbSf0YvCG5FFYs8o6
KjbCyISug/CF/bT0jl7/aE6gGvOGHcijrLOc4CQ1hZfpvms1nDDTnbuTWbVI/AhI6jqQeNRVis77
XjUTlJ4X9J/5d8VKghijreNQ91egAUOjqdbLVH9BBgASnB5Gzj7kUD38XcxxY0bFu8t4JTDu2az7
132ae6C/C/7zeE2l+ZkZM/IOQoD/34AeEXb1vAk1RjCC9GQcinXHGJufOZpyaM5ydjuS4HEEp39/
S2+zW1uESq7zpLJozyd7sc7h9+iCUfuvDXDAYZAkNg7DPz7wzwP+Ig2BFpM/Gz62Cf/yGuw7Vs2e
eaVM1SUVQneEqleHp8t748Mwa9kzcFzeZkdkU6hRidYVFlGoJNlip4IEiFOPJVqzkgNNcWLkFj/Q
fKue2yIBWuPf+OnhTtrBUeqKRrOedDV3AiPrfkN9G/HgqeoCOdIQDfavlqO2QS51goO2XzVwZ5LV
B00ZrfIB1RzuVZDHUGUHlYBvSQQaGtOPOwbK+hl5hR/kuhJkcF3QCqqRHq0z/udnZmG4J+ESeasW
+Y03PGMZ2SxJm6lTzivSaZD59EwVynd5SqZAI+hmT7J4r2AHxPC23ahpZdlu4mOGlrkE3SwrKlrA
xc0wMn/rrsGXg21YGm42ED4u+ZisfmWKqx8Bn6CPYSOW1Jj/FAXzpCL3O3UjiHEXUUYIU4rirbk1
F1kWONhKNOsP1ry2kWa1ZEGFZtESdtMmWCUANM5+L5XnXEk4xjzdF12rLk4mbZPHdg/Xtw4NUHmm
6em+ABqfxg4J8oDa44TVCfz5swGNarvBALutHltvb9z+KGX6kMlT/0R2m3+DlzVykV1Ru6a4GlYY
a7ER/bD2lmg8M/hdI6KPmT89Y3mTuvIDfRWYDGVvSdM4JVe3AbxLpop8+FI0Rsudz9wKhFCwhWCg
d42tnqfMoF+4I2fy9STiI72EU17+9NneZo5dkn5RGx7oqsVgb7rgw9vxI/7NY1kzv+1sxoe/cgnp
ETdS9J0cUzT22iSHGgtfDFH/nN4Rrxdzl+Prgycel+T05FNHOUN7dQuSm2NThmDbhZvNjscBMjQp
aCka+s22c54UYQanDqFWPbTVsrdy4Cktb0bctLWBMVn+JOYZxnWSYNOCjTOPM8KNRJyxHQKz59Fh
4hGVz7+SJU5PGfMMCFq1BTYZsy1OmHnIKLJptj3iOI7syO0+hGvbAX4+VKQRWdhEBTFzeYDcSllE
F/3xLw4fALtwQShcYcasrkhkhHLi9pwXbQ9EZMfSYToNriSLlrxMv+P4ZpWv+VJFGNlIfijqjCPb
wSDvJmRbsF5o+gS6keXcsfnrt01zhk59+UzikdGYsU5D94wbTVNUd6sp4rZwlBO092LFjDG5U1Gf
ubDLpnqJkhe//SvVRkYUFcBPLlVlecJcffiZLlEZ6lJ8a7DvWW0WPuftuJ6tsotmUZTnsPPX5Cnz
yxB2KFCLiNNZuNhcalvMNsmVYgtrV5Xk6b9D57Na7XDqRjKJHQ3tuOvNvlzUInBWsMmadGAxbIGY
WkTliSWztTwPBRXbAfRA3K2kjpxHr2jwi+PFVvaXQrWk8u5q4dSsTlXQW3mzQo6jlPLm/djzmmYg
WabTX0R5LhVMCqr8l5j3LG+U93ILq6IVRmaS02Y12qb+ytVNACrgS85WjjtHI7a7N0VHH9iAcYvZ
wnGiktGe8U0i5UOeEcAYTTgeTRcyFX7UceCJk5j+1qRDJ3fDpxgKCYkwQUZuTVqBpz5K4bvmqWAo
FHObIB2MMJPBZUzwSWImVm7N2GmLgLmPDO35DY1VnfL1PG8+2eNjx/1aegNLOWUZpZ8WyeqIYxDL
vp2sqqVYIbc7Gm2RBMzlkzHtDH1k30US3zjAGKo/8V4wl0/FuCeDZaaPbzwtJ2EX/8pF0EmDRb8j
Fy3FJCKHHex/RSmbIjhOguQ1uUzZyXG5NdkqKBtOjKqaN/ITX+JQ4R10B00JHIp+Igmhc2gWo397
hj6TH0XwGsvRuGSxHOeGPdXCa/jzRsSzcwgROwVPQC6RYUbzxW3Vq6T6YYyB80EQfMd8UJAR5mhg
Ux51Fi+XIwQoZdCEBGpQyY81Tc4hz89MbtNAHyaM0H/ygzMZI7VY7YoohLC0OWc8Rc7juzBMG/rc
9G20t9bbQH155efbZkARIZ1TVNL8Ki8WE2BPSUnTA+Mtfhtt9pZgAhajbwJMU48GobnpPtCj/O2+
0nk8jGoWoLs89ZFi7SeLW6BfcZU0h+LDlnqLYniXNVyk/0PGRXWShBi3WsVg9YI1PojYZsvXSW0d
B9aZ8Iki96BGzDk9cieAlO1QRWPOhNFSGw147yo7f/15iacZTno6aOsrRAsSFbOw2nzy5poOM6Hz
YF3RT+hTgser+NR+ycPlURGrLnnS5rj1fizlSCKzMgIAMvieHBskmyD6TKv/KU4BmtkY/lsBwkUv
+Fi2GIHOjWhVLvOheDzuz9p3pOfx3ChIxGrx8vTuBWm7iDl9Av3FRwwsirYTqRyHj+dcFPthP1kx
07fBhqAKnijUo0grtLJ/fOFmnzDBxVlhqIh47unbX7fUX0hDRsi3IUKcJN8/3hpwjUu7DQIvhgj0
zWiLaIRgo7uZWFwRUZxzXL5x7blxDb3mETG47DG/QZZ6kXaqfjO4LMaNngmp5JXG9WobfFtG4DBK
Fy4iY50Lt2TBaJF9NedWE5E4ZFdk+/+yh4JLDp+jgDusBdWWm2fBM2/e4zK6kp+w9vc+9x6KXaU/
K5cSOyvpkK0zYPMY8tL8zJojGx1fQckF2WR6KSRUJmLqe0E+u0bRHgJvPA4y4dK9O7EOUkP9RMEu
P7xcSczWNweOyITjh5NSiuK0zNAUI3rbpeS1GMILHZUpYqEOHhXyCVqeb6g08+HFvq4BelDQv3Db
wxwhYzKddcEf3X7cFNPneuQ2owXGwnVv8jhnzXorXiSORrslY211F9PWgdXaHV+v43+fCKZrfTNv
2BvdVHsIb5GxRIr3KS7k9uLL6uCn9d3gh/xkWOu+aLXW00lXKCb6OVwfCUG2y2hncQMh6As20zcO
Gs5S7LvEVPhg3G24qDvBsZaQjbhzuOY4GwDEF0gHtGCS2Cav00NduJQGjTHQ/WsA9lhiigtO+dbK
shscdlgA9diuwDCJZ7RAlQa9OwsQsmrN77TwB+F4VqJk5DKTGMOTX/A42IQEofrFQr7dgneo3Idd
6lkMDCkXLoQA0Ak9oDVqt207YhAO+4ufHQCPp6nrf1OMpMSDQX4gDroKHDEZgy+6UpjPNTDhF7q5
SsBMV5+LgV6SlMPz8MLrifnkYWxpKenb80gFJfZt/qUF/w5d3dd87Bgh6EE1SPt3RbsCKwjupgMz
v1S1mXv1XXjXsZSOhnhxXBFRRNrC1mPcqyhLzrJsDkSB53DsSKbYw2b55asvJftEx0vlbd6TjYVF
zNP9602BB35TZX2kUFCKJ4fpUCTNGZFdcrgVd511Kh8GnxHzUE9NEItbfW/+ANMng3rJxRxDVHEI
+lnb42bUNzVNNy4lnBDER707wPlq5ATOieRtp0jE8NSQN8HdELRN4i1TsaF/ZwEXurSNyraJVIH3
3RBEfpJgtiV9ujhPKyb6k1tv8HGGNcJZoWTQkSytW6SCKUhxq8DTX5w4ONt5CsToDhjmRj6sU9Py
kuM6Mebu4qPtCHM3AbWRGtupXnjsgABAdJzR7HGCzl0syC8I7KwvHRytX8Fk14BsizGpxuip5oF4
M4Dtgciedxvf6U6YdgQmDgWYURqdm4Ip92mLSdMP9X/d6bugyLTL6OFkJwa5CFRblnHF7ok+y+w6
d4umBWBFcW+OzYYcmybgFISYC6/xw6oMVD/Uv31cDShRAM3pMGHQRy1Us85P7MlpKACzW+6P4WgQ
sqEqnmRKzaFX4VibBbRa+YvvxjNDZeUQUrS/Ojn9w91tZXw2zhsy+iThPlaIbEl7Vy3fwdbzO76T
hNJQFg75XhLAdPM8Ul98bEc8osNhDLV1j9PiddM1QECvxuQbotQesQvwHfLmjNoDOhabu/qdjL3H
3N7FpBvO2SieFxDdbWoLso4tC6d7Q4z8ltwIdqGpfnxAkuF3iNHoOm755GtcPKC/yV2uFgrLz8Ai
3uCNxJ8Hajock4coaOrWnPq9ZXn3tJrB+I2IcIE1yudv4zwa93qwbzgX35gLV8VnssYriSQ04vJB
VVUu1YEq6XiUlCz4xKPVsBgsCl1lEd0QyrChGIClWMAhFrY3475Ju7qvQhfmKsxwDwBj5r678+44
o2Hth28ihZo2IWeIGJ5Ae4GJG8DhQT3XS2BB4GeIAe8RLKerwh1PdiP31eM/Uooy1CbvGLlJbyeN
SGLiT05BiHclRc1VZUYOWtJNfuPw5+WHyVsN2BVZOmAKtwACz3xwEErHtvCxP8qyhwIHuXv7n/Jz
IAG2sPK5XtIOaQETxlM+GiMVaHixtTTT3A+Pdjg7mBStvuHC0mNTnzJ+lI4krz7cyaxa0TFZa1ZM
yLSNKY3/NmyMD14EWu3+Ffml5iPBfwb0tyOeBA3dMbpWkSJEpoWSbYOX6n3i5pARfx22f88zZ+um
v+4D3oO8aaEZJnQzjhxGZXpNeoZBbVjadLAQG5Pl6TkXb+li0SSyNhnT1X3imQUwAaeRFm1B6UNp
K080TAr89REHIo59yxb0JYZY8wgfDuREOC25nj2zrhgXhuIpAbYEF2e+hcnIj76MHvOyqevf8rXe
GtQs/2rmOL5ETutiQKb62u91eZPxRQVUGJ8gkSQFF+miuOG54mWUwofXI3ehJiM/1APo3IGR3lgK
HKqYrUpaEQ91ChS/5iMITXDnTwzIKrvrMnKhRWuuYoZcTO3GwzzjsdFzO5uJgyMmBi8C2YI+N1Fx
1cE/UfPTl4B9CYLnQ6yC5SYIOAiCepPG2U7oEkLZHLLUx2it/RDrZgLANwPr9kHFZVqU25A6sk56
FY5IeUk2xIdouG5xSYyoJzIfOchtHOIcvsaKCFI4T4dn5GTZ1SbHG+kifncWzl3G+qkv147z6Eqn
jpJf+sanY/XL28JG0FINyYB0Glcylku4T0hstC8RdIY0X/sWIe7pmTlkDSRxa/DPvCFouhYGLK93
KOPumuu6s6DBdqCkPSV23EkkvvSUbBbevUsPe0eL22S5wa7MWNKUZoXf85i3jaOGUUREnoKXsJ1E
qvkg2SirpjYN2gZUEKreE7dqTBG6H8+50xWJrAaSIsbRj4yipVsNqO4K0sy/KOIpZX4+Mp9h6OsI
GzPQ4V/Gi/QGzv0ZfWa2ZwAAaoS3vH717/KV74cgtnmHL7Q8ShtB6ek9DHVbsZGIfnfC3m4gHWyB
IRmRJF2w2cEymfqVjETPv6HUN6LLJiWh5j+MCnqxoAbQjRhD/ZyuFguL5rhiQtqQz46rOCnPyy0A
xSJilpvy3t3NUCwCilECaWUIRQHPm9AJVvIQBKs7lzI+5zzFaVxTLwPEHRK8ben/SlvjG17LUdZk
MlK0LngrtVq6NseTzj0ITYrDsDj982B8CSPeMTBrGZT0WlyfBnoYhkc6rrPcbF0FU1pyn6jka8Rw
C2QYAQHeTWatYOvNT+ch4K8Vwusz8napD0NPcP2fXfffE9RpJ/1udlHxjVI6vuM817ArsKYaibQV
k8Q3FnbcXzvVZBW82mJ14lBo6tjXHU1omDMwE64EWJodx6uOImfjnsrmCDnUnfr3oOzy8HeSe/JS
AYPxzkrKNuflDLSJPoPYAj2CQESU0iUYdR8dL2eBh3AsDR1rs1pPcoFo42LjfbBPQ2s3fl2gBsAj
kDsr4jJKeM6vmSTcR0XnxmKpEusn1AkgZa3EQXWG50fgdTeKlad8Yt8urG7sWYuv8TVUBR0KPEGj
966LksEu2BdlzMZdVdrHx1LWg2/UzTzv53hNLYwz3uaLW33gqKQyHU9OujBK8WukgS6WlaFrwO2O
7JWOwnQ0pZvroc7zDmULDIFzsdClocAMpKXOKE0lH8P0GAePNk94gD2ALTIGQoAgH8D+oh69N2VS
xWTbZZO0gqeWYPVDZAoWl1Wg+OiUaoAhcpnR4zYoSl/mPPj8QwOYI38Xwb4mtSWl5CqAFKtpE27e
75ng5Fpw+DP3wVf2aEAzbJVLsU+z1LjVgvuQTQSpiPsUTw9N3djPC+aroyezdTnh3jZR9NV4IeUI
9sq4lrHHgJxhOPn0BWkfQIIxUW4mIa91G0Nn/2XAjiN75HX0nevnj1XzbNAncC41MHg+PNqwfvC0
ENoFl8QPlQADjtDZoXhTTUYQeKelJi0hsQPjgdOw5xpdbv3aYP6e9jb8WiimAxfILtZnik6n6/Z1
gtC4q/T8xd686I1x2vD3KYD4KRuqN6j8yy+uCnSaKaJdq38ed4FM173X+AUjGinJmrP5D1r4TVG/
bA3sbCgcuLJuPAoWFqHn3xBLMe6g6DfR6UGPuSU6II9wL+P7PWfEfnix0MBoO0wbU3rgB7U0aFvv
IywB6YEezGNeyS66T/ECjaYveXsFeBWQ/dDP/TBbjvFYgrbsK8h3E54bEt6BXqB90NfPqC2baRfW
H8v44f+M7Ml4kBrGVid+k63QPpM7ZBjXNEPsgpXxz9jj1WU5TYOy62wEAydYPBmOOD+kPArrTuqU
6T/sUg+MCihrhbnVotUX9w+/cT2D9HJxA1ExKhoS050pbLQIbn8X8GFC/sHXCMpSgizWVxN1Rlni
jEythYfm9CZLkIf4SuQd/TGD7wFECbR8sCknbiveaJSCDHWIIm2zGu9oCFk/kMmaE2FweN4UGCJY
nRdJ8Guo1c6+1rJ/FU7w85GS9gCQcT8ji33HGkfWUIHenCgXwAgIQOk2zSDzLb/khC9pA7RoTLhM
4pWj+puftPbeRjDuasqNKLxlDHyxVZ66pwvZFiDjGnFIu1rXMjC4FEuKSf6ijlYrtZ0tOJAfDRbh
WOUEkECXEDiXWVdYOJTVWqKznUDzmnFXAQdyyKFqHZdU/IenWf/Uqs+QeXzRJj+nHc4378VmQl1J
7bi6ToK3zsEddtnRIBWIk0HaQOS9eXjzEf9RfEPMECbHt5gMfKoVvCSJLW3BxPvVjTe4NZQK7hE2
BSiKBYsMKMe1B2HDCpq1IGp78y0cIzEnhHSchX4aTyDlmHjPszIBAMrILqAAZMYZs0NyRkmWQ7rC
Csikt7JjHUTd7JrWhr90cj1FMPOZ+s3uPMzQb5HfSjLgXpZBGOB1+qqydZODkdHkIfg9FisqXcBb
gDBC5I96iPqdcIvrE5D16tVTHUnzwzFAfNyIuzyi3QUbqmNmOS/J/WxLip09MbLZlquuGbxDIMcS
YD8pqVK4E7CppLZ97RWYuYtbSVEM6X51fWwXYxSjbBAXU3558jHtZAslSdApb2KVtP91VP5hTxCB
RESbhYAKs4ZPwcenJuQkdVQCIvMVFZX7O4QA7GKp7SOfcXnULzhf4rAVQKVDcN3HUYKmgj8+Xuxz
FOMBtQ8Xj6sLcN0VeUFqI1JzWMnn/BExEaZFSvCEi9dapG5ndie6aQ4PjhoU95E94La2aRMR+LoV
Yam8HBWoR+T27nCvItZGOP+whgW4eeKQcxEIU751SGLA4XV6MhhgFSC5zON9GF/BmqPXnC2/YoOs
QBYPgg2k2i4HOKI+4Bn2hI8NF0Mb1QjKIwIH+Zv16VCrfMDntXR9jfR+i6WCRdw0oH6/0e1oil7R
4NexVmPMZNbiHAAQ1UYOD5WsIGK+GQQxOp75kZSE3qDQ3rfXfHa085zMwc+3dhhWEVG1m2LVbkKA
uPqzlgj5mwv5S6PhjJaMd0STlyLkDukEsyWBhWD+iKpvvo7jr+r95tWeQXjQ5JrvVcscMJ/W+r9q
qDgf3Br9iO1+RtXPS9JShr4AUYomLqy9zdNMu//y+GXuurDpIjJjN+JW4ZFh6aj5dzAd+H9Uj0w8
1qoIxnZYeCqY247F9yMmK6gNkIMh3NShOYM8QHIHW6Jo86VGgvbwsFwzzB0dOY3OgJsYU2XyuBEf
De4NkBpK9CFjqFR1R5J+pcTeW42jtvHY8T43EpZWOz4eZkB7iKHw3BwAvVzqaHmba2D5VOtiuxOA
2kECBRJ9C3j4jIxJvpBRhyYGunSxrBLDNJzk9JwcGKpv41npw6XBDkXcHboxvQa09UD7I4ZAQJcm
UN2JUJ2kybStrS6gjqFtU3tmNKgxOXowuB6CEINTq+m6481eFFN+7pMMXhV1iQWlkvb0xNCJKrSK
1XnywDAfFJS6bPgw8Ds0zkuxAC+d6sgPJdYji05osei09IvoEAxJZPAIxLKki/w+iXxEr/jMiF2R
NyHpFq1xgXaGzl6HGfGcd90weFCwUUUS7IB0EswEduLjSwfPQb6kTQFR1NzaXN2ypF12ij6JvSfU
U6EPxsXlTUuUthnRkGABtAuBl17Ve68/p+bf6galvDuMi4i0XSt5M/kr7RfsiTt8z/IYgs73wXB1
6EFYgSkpYjC+Yr2SFTRJngh8oNWSl3dkeZKUJLgKtzR8ccqKbVPQqi+By51f/qJovaFqoNyyKtwD
ZNJKYi7dEIS7cH8xhkQICE3sOmiDN0klHZAI4dBy4BeDVqkRxg8VFT5lq3dI7fSv7U/AbvGJZEQy
tGN4x4Dq6kbBFT9o6KjTAxB3u1gdlHzPI0lOGCjy4mqje5SLFX0SRZMKCwmFtFDpbgcUZcol3hos
sQS+bBuOHV+s0uixK28GiYs8aAwOmixUSTJQCqnoXzfh4Py6jGI0vg9JlIq7jHd5Faw2ryWdf00m
DWsXaN34qNFO0W3daqmUHX9IK1g/OyITPnxYRid5AgeXIERUUD0iIeAUpQX4iyZCH6z0APEC9Kp8
YcVp/kfYeS03jyxb+lVO7OthDLyZmDMXKFiC3pM3DFISAXoDggT49POV9sQctY5Cit77j+7fwVVl
Za5ca+WGAEbcPABW7Amz4+dwte/RdsYpEfYf1CJyQY03efSf7+yBxekiXDXZn0TH4A37+3k92mLH
y8nC+qGpcR3KZYZv7oI6XJ40Hf6TcdWCLPMJpUPCWMe38eo12XkrQAIJ8pVrTptOADA4lJKUiATh
AlLMTvk3+s+NywyIJyG2cWw144wNGslKFgzDjWe+FbXBbxZgq69QJV59UiZKCC3Opuus4BYfB937
e8MLUSx6FAUQuJ2VjvwcbAX6jpry6Zc2jwDowS2x8/J4fHwjWhQkK+vhWGmNXy/uqcmpywcwBn0U
pAucA3ixh6AjdgPyDwfYHAU+/X12XkzlSnsewYLPp0HErgbsKhtLWJOqBm3nJr6JJg1jRnywSNiw
DYkBPdr0gim4+cRZSCFqGfiAs85joFjRomUAFi9zmtPNi1oys5R1EGUgrysIniFTweagQRYUBfLW
p9jcxrTWIXfJhPfGd6G45CxnH96EkYJ31mu8pYsTPcxr3Lx2QWhAPJjbLmT4mOA9pg+LADt/cAuc
nvbYvwic+xkRAFuasANnXQKVs8Xiiodnw1u8cp+imyph4/IfPuBgd8vIB5SXkgwLxxtdJkA2MtGj
RMRn1wl/0b3XRQom3G2In94ogacpDyQgIHfEKEOIPX2lQ4LFb5/Zb1LLqYl1TvS7ID+4wx97dpBy
H0PmWAlmuLVURjXByBM0ZlCHfOZmRsE1d6JiD7l+mW6IgWI7t05e07rE5DM0niUy1Pef/bYP7GpM
8MWQ9zU6NvUpWQBzImPESq8w7y0uMKm8052j+DDXxIJcgfhbR1aQ1hz1gvKAyqBibKjszLxjes2u
Q94IECgLFipKbLSvN28Cngyp/xI45OzDIHC6QCfNxyAebmLmaqdtgyt8ghddrLUoQ4FW/dAMqZYk
rerGkexrJKMIGtNYxm9Me44h+hKHPSXVvv18fEdeCY5i7QRrivDA9Gx5Rsj2I0JjXwzLISUfgUCl
9eY35pvhoUkXLbZhnUHfoG8Lf4bt17eYWkm5+6gZSoXpvG9Sl2DcvV1PJrvWJ8Gu3a5aCxTCpECT
RjrZMxUaAGK/5lDGzkQqTD8T60NTZt73Mf9hw9bGd2pzaDsDbBkhjXi7lLSZW719EBI0n15hh2qJ
KKLRKcBw339nY50iBG5ATvlk2gIfABC4DegyARlQJft9Mt5074gZqLN41wa4pXdh8rqATQUMuyyA
Ec1K7Da89axidcxkt7XRomTqM4EjhbR2fYE5k1R5x8xby9qdyp6vJgH2WxIiXgUNaLUNZlbQRQqT
A6j/s4PzDc4znnL1YEnKORY2tTfkPd3Hd2JkBIsthtT4kDAxhIq2njA3owV5GSsgCSpgztVDfMDn
XvYldg921TVPLN+ESwGC7pI2RFHdBRdzKFYUBr716kmjZEXsjnT8iIA6cqOQiT+sGCiCAkMzhrLT
SG2dGuHNV5MUpBlvlDbJHCHyhC6LFLCCy3maX726CBfYK9FPFZiy2lUKJL9v8Buw05E0xxNpvUe/
gVlwYHajo/A8WWAFQEGUluEl7AKMqDf41uy7l2QAywSPGY0gJwTbhGDQ1mFJQpYlkDDDl+r9BijH
dOEA/GLDxFlZY4t3uhoSAaHjMiFNFt0Z8q+cJxQpnatHBiBS4PWwAT3l5rYag5etm9euwkmOXqm4
IGfZT/t0zIdxVdHfWcJC3vvo2Pc+jUOmvxHYKHbwXsgIB/IIhqB285+oB2Ymp6VNl63eHD1ugs9s
BPXCTtcI75RYfkmS3nUdKMJ9IxdDzo7ZFuAmopZQfqz18irWZgto5I6NRh2URQhJCAR5ZbwEKWyD
f7SXWOxGBLctthug5jg1tMP1FvUHy8z1bprftuEz86/lgcVAIybnOY/X93oPsEeTBEJaaEhFjTkE
PA+qHsubCvjFQRNLG1NEIAnVUyMuQcA0NmyImWAPf0X/fXPhO3uQ/KAW8Q+RNXh345QZoXyPcAHe
8vmab/6EWZpFU8XrX0KcRVNCWzeP94/IYkKObuOetFi0uyFLiX01k3JvqooXOP2gWLne2hJoGiQ5
/B5/JEibZB8oXCwz4j+HBn/o0OJlI/vv+wAVkq5HsEp1xL+2F5pEWWQ9KKyJtrxnsC7s4Mzz2EQf
LV7EiOjpNeS/q3P0XS+oMIxfYqFHynTPCSyblQCEjSgTdQIHsSTI+gB/28Eio42ymN1ad7/NppcC
emo23/RQKyEEQsKM21QiRfakOhdohDSlSdglS8NBMJet39P+ZrN54NBCZwMV230SQNt5jIdDYALp
STFD326B6VoXAcN7qHvq+wSiSZsYaAcpPFBWS/zElTpvkimRaDLq2ptMWNIFREDGHkAOf4ky2SNh
6D13gxdK/Oke6/YpxXNJdUkZMZX8E3o/QyduwtceQmskYcb8xI0QNGifreE3TbqQMu59FzOdZ4am
/bxadO2UvrK/Q+0pidYvzcvnfA6+Oy6ivA/aKryRSR8OLhauL4ZvsjD2chFjMwPb/bPWyGL5RxyI
vfizJ8ttQke6ERzwyQ61pswSqGVZR/gotg4upSfAZpYuYPR+VncYQww5yLCEpVeMmeWAcbX3YHuO
9gPpMYYFpYl3Ko4TZajT7R137Ih8B8cqQJn39x2MzpDJsKnO/rvkwW25OhxFrvn8lfIgpK3HK8ew
gs3l0BNcCold3im8roiDzjjeuvgLMUba9+/bSf9sRjH8S/qIwAKYme+OAOfbGacPftHyYJKZnAnp
lrwQQJKkNJJ0wcNYWfc377R96PIi0JixHaEBcwYwZkYjn00ukhrCPug+RmBG7RkTS5btB8e10nvk
Aa1NvU90wChmdn5yANGtlO+sseM8uD3Y9RTNLmUuyuhwO0Dk3J4ZkbMAmNDpLx2LSdGRFTU8eIWx
6Gv0JaNjzBBRKhE8R4KG5rGFdlu/Ww5GEqE9worRRPJKABP0uLtlFWCNBwx7n9Gx7PcnTpvm0dUJ
IQu85lqHpXjF9wjqjZIuT82r3r0u0/dsG2aHtssI3ozgsYVFR65MHjHWfEguDJWl18dUR00093QP
YoP4H/IIa2bNZhIVpXsC7c0JTuSXkCDvYQqAvla3/mLh01XeU4VM+zEUBqDvBUAIVgmziTZIaZnA
xmYyjDgf48JjOhCUEBab2MaLinb7SOrPb35t+bIdJOF4ILx+GcskQmSotz1qIiJGEcPwTknW2trK
uYfWZPekcCbDOo34AKuZYQv+DhxfL9HR7eHubrZuJ/Fgdg/Gizbd+7SEcIUTV4lSHHUemZw+kk1a
KlwZvsjqmT+kR26rMDiFCBuQtqH/xsCN1NRbKyoZEBbdSh9lKvQCfgTOP4xfaAhI7cgCbWk0clxf
7r5KVM9gcZ8v/mbX7hO3Seg+XB+jDqb6etn6gt+dVxYD2t4TRYbSM/0kgnUTlIGb71EYFfGFahMm
KSVmegsBU2TAnUB1x4Lp1qoZfof5PENKvOXHckwPBXcn1IPb6TUuqdMgkVGxmlagHWh1SvOktsoc
0EcfrxtZksDUa5jQIt7PU6m4WgMhQDm+d/EhfTG3y+xRRm0gcJFVnlCcYirRtqbYJGoNwA4jfZCA
4pj3uZpKPDDNhBuPOd/lqbp23z9hC/iccPxwsjN85wyRnpcQmU/JQaf9/m6fBFLmxyOA50dJ5ibD
/vtGNxgElW76EL7yyuO8p8skoRCH3pQ8MVTs1UE1MP4nIPEWmsROMgCL5yUs9LHY2WAqP3wS/8WS
ScoSvOSSSB6opWkzU0KXZkRBLClFkOdefPwTnLG+NZBMI7winTXTqBhqvwudKTvRDa7LEES0hh72
Ye2QsolN6XjQSrwMFEOLxzlOCah5wxdkJyqyk0zNZTWS5jIKDRmtfpY4ivzeDBFSyJ0jkHgmTUvm
sbbe+hR0PNCcwjMbUt80Wu/vQ4YzHGlfb/hwUFhyzk6/Ttm5AKmvT4gGnyIuMTS3bNwz9QCXAKSF
X/dcioyjjJRPHIegCx3liNTRz1PJL714DSaIQXbd05GETZgvKFh5V5ZPawDEmPHHb/FqqQN4W6EG
s+oFQurIzsr5HbjLcwtYfHSpnn501Lzp9AYiH0AZoxdxorScwfTulr4FX+WV5J1SF3jg4FnYso+5
13qeu89QaYTWLVabNln/E6UJvHLIcnBYmY1NX+coMcLEokBWoIxXopP1aIc+R0YIhRtqHg3IA78r
gcN9WHWkn7307mePe1NlFvUuttfT28H0xYHJGA0GAYDTc2fAEbVGRFFSWb6MqbBr/7VyIX0zH51w
CPnXo4/uad1WgDCaopzm6Zoi5bU4h7HEqllUSwoxCTdYA0VlvTFBlPG64l//8T//z/9+q/5X9nHG
HafOzqf/OJVYX21P9+I//6UZ//qPy79/Onn/z39ZpqXrmmo5um6rjmNYismvv60G21PG71b/x3Vf
NE7aQ6vHisR9xc6/M98gUjsMshGMM2D8zw3/3bs4AfLbvf52irINe+Pf70JX/rgL6593kZkNO7NL
7kJrE3Ygv9HQx9kOn6mGnCLXVzIEuyiZrMgheoW2KLCHHG3TfXsZVs3LRnuzcVV7RDBCrc7v96bZ
P92b7ViGqSqua3/++pc3tDTL0nW33FsaLm5z1Tv4Z6bRfVSeK6K7pC8g9ZD7zYctI7PkyR/X//EL
fbm+8893c783rKV54fr7XGTSTPvcyd/RFjKlNNv7D4TJMCk5YAqRteF84n18az4qcWBKspy1Jrcd
ZKzfb0r/66bcf96Uap+y2nDUGlRmFo4eqew7kLWm5AoFUr9kEG0hhyxp77tN0STUI+kLf78H7cdF
818v5nNRffkwtba7P2rz8x50Mjr8duBBImaNggssUZXGnR//fkldPtb33WIaluYauqqYiqn/87Gz
56l6VVVRjSVZ7pFowatVDKqWjhk4kD6+9oxsvPomE3cZkbXabGyEBOz2DTISskTcl8dQJ0Mwwbj/
+51Z9k/L9OutyS/25W3cL8enubzcqvGTNrfRZx7s8MD8n9DBl17lnLQYv3biAMsTyX+AmwfDjaGV
m7sfDj4G5wgWG6kkmf5iLfk1CgUzIzopHG++JGxJIxGHvJzuiyx+TG8iJOcDRUlw8ebZqHyrCK7z
feuO2Afe7BxNzhBWUel3KHlIGnXgWaDjSYratbU0QmvZM0mGirg4+vq5S+FPGwhSj5K3G7NyYohb
qyAtpJDax/g22IewYcfaRrN9bR/ryExF3rMd1LU67Y9X+CxbTiNYRtuCaNpDh1sY84yZp1lok3C6
GOCUVmhySBajRqNNlexwtAGL9sqJg6kP4lF3Jkv1G+YdL5/Rk/U+MTbMtQMxcah9fO5Bv/kAmfhw
IRIIs0G1b1kbvGRywVy/cF2IdQO8h64f078xx+jT3ZPUyCtzeWvpOUGKTc+rdhhsHty2TK7c9fhj
aMPpGT4SJdiC/lYMk5QmBKohSM6x8ykwnceTIJewoUWINgQDyIBKKnpq23g52eEfnj665WIEpaLX
m05LX2+evPk9KDRIvd4z90tArxPTRC0IuPi+jLJ37OU6Bd/GjS2GjOIB+H7e+spI8+lECKZHNys9
IgmnuxW0Bj0wMLpyziSzw2e0DbJmQ0iKGFpsfnqPD6azurwboiJdn5J4g4Psejtw4z6ze5On42sV
hk1YY/EcT6qZZyAxjPboIzLQiTB1V07qwcvK6JZvL6TPeJrUgulzt7gM0SL40zqcYlSeHqrF89S1
SADuTOqBUOzZbcgYT/8pJ6ey4jhj57RbICChsBaGQTXhRIfnmHwBslwdMmsSsrxu+wWsIpKwLeOm
dJG9280qcKPVnfZJkajA66eAGUjxbfEYM3rooYdLfNiW1K7eE9//jpMHjdozT5DXP/MBZn9NyPxm
JStYoP3bKwi7/T0uOZeu4sMT2b7blIO9nF7f6Ab8vhU17hnBNTHZH6+gQsFLPcdicqNLRaUp8nrM
bWzxmgGZDSwNTm5EeZ91bvhEKSGQTudsBWjjTrTbqeffZS+U1i3/YF6AyQ3iOPlGpoPe4IMTSsDT
Lnr7Y6tS0ZDIrsg1pJMpmhuQH/QAbEl6t+8yu1DoHBqk9ThIMwanCtmiBWRbaUmpvpXsj4cvoUM6
1ZDMqc4JBJQ52KJsOzOGfjKxdyJRKFA26msH3NeIYOCO6VjEIIDeKPHgZdB3wHKINuqFJp1nMsSV
n9GjOw1DHpi3KL/fM1wyQ49UijAD3ZAshBTprWrKr+tIDsE8ihJQxG4yeCt8TH2CWqfZQWrAuFyD
P2jx5NHHw3vrVTD5Axoe884YHRoduMKfOx6c8jnfQMjGH5nve/p7RNY17Y/D4ltq5e7V2+FW3SvO
SKkBl3pp4IsloucWKNhpBCW2BLSkRY69MnNte5WfxczaHPALVKpPOS6HMAcx8UG5vx1QyE+Yf4yj
enLEYhi+C5GYzjy2aQg+evDC6kZQrAomPKzMG24m8hcnrpMALOZl83rpIMWGHL3RIWI3nIT+OKL0
Q+80ureMzZ5+jIO5Czf2xNgdLEdvFs7MaAxxSdCOzSUphUYKZmCDwPhDvCgwlfjYC1uAnbXN6Cl5
O51Op2Lv5hOEEs5QZYus8CpYSYLgsVU8h9kh3B1J0S8EllXQqrw39qR/1j7MqFZ9BeSomeGZFbIx
WMY0/yW2D3vl3e9MSbmBK8KAy8wbjEo8RU4357s3Agdr1/Alri1IsA5n0oMjSZpEOW/beyDLiaO/
fHPBzPCSYMMtZzuXwXXL2RO6Icq1kkGtK8iItNgx6PZfwR77uWrFtuW1xq+gTKAP7Rj35zbzl8fA
LPppg4p7WzJNwyuRb0Kcln+ybu0GjCTHqZifP/YOg/17jpc1VERs3VengRHSIlYDyEdwmdC3Mi4K
Oo/A0wb0Eb9l3N8ZusKRyqG6MsWDRQ4X4QLZNxnkPtsnaES1r3KlpvDx6TrHQHzHtBTZFJ/ZRpjh
gcUhHj8vhD2vREnVu6agvdLKR5+bPb1Hbwzd0jJwIRi1JJv99zVv/ZQWmoZr64rmGLqhyi3xJQk5
l+XhsWy8qjGgy64B+0Sp/OIcGNLR4Im8wqutcM8QeSYdgQjE2oTmG8MKj60dGKzX9dBjuIsCZjPa
IoarsaITDQaCkVZIMIf3Pr3yJd9wX7TdV3B8N4zNEtyi03kM7vCeKH2bahvxUniwIGeM4RVAlff/
eEaZb/+3HNDUVcvSTEd1lG85oLM9F/ezWVXkVrKZiUyCwHv+kNsbsFMdrRk1QySWGoQcVo8PME+3
k64J+7zJWdqMBkaiMhWPTol03Th4rdeGEZczVSBqrR+o3Vb20WeVCNndosind7UbIOECeQyHNDd/
fyDdkdXVb0/0LXWsDe1+uBh1NS6bN3+mvulGQCQ3SEcCOl7Oa/G4jcBcn1txzEbrvYn5sg8axoal
s0sD411tABtgL3fsmIbYsZYfwtCbsitBHGqD7Q+kyuZ5b5qRR2tLE8VWOOeUrtTyFN1fYWGnDPF4
4LimocXImNj4QgzWB3HW6bvUASQnF2CSYQofLilV5zR9IXmdv2zPgaMksFhiv41HJ+noIZtSuwIR
imyX6bLj8LjFNiFW+m3Qd4nJMqcNgC4cNG7TJ1N7Btnd791BFpBA8B3eTA4a1zMabQ3eIrzhG5LH
eHMATgJUYVZuOoQ/lygM0SKWYJkadhqb+XyvocMzwme3EzC7D4P7T5kYGuUV81OhV/i0cyXpEkqK
l4KiURdIgTP08oavjjUH0TyCDJxR/U8y22TWdt/aZYcG+LJfqmTiXUt08blR/W5739nBXJhV/2aq
M1p+6YWkwbPZ5BMKWqarmkG4r/DOR6tTDZ8VY/5wfH7yDN8B+AN3DyBYe1Vy4O5H6AyjwWuaY3XT
swXH5dSBwRfwMi6b6ZyoqQrJzUaVR+dXUi+ac9RYHKjisIAeFFRoDDvXC/Hwk7oIleUB/aP1TAyY
4OKixvht0k2DgRE2YMQ6HbjGPt5rzCzBwpFRc9HZ8RcslRcJDGliqPLUzxXetzrk7LaJx0cszRWI
6isZE2Hx2ITNcHNVvTHAGcOTIZMED2ZkrXPTG79IMt34LqpliyHj5sTE7/8o9GarUSBE47Q4FeFc
KiMxGXyRLOtKG+kiYy7QuGz6sAt/32D2j4nAl4jxLREoztdl9igfcn/N2qcRNIeCCS8Cm9q7YF58
C6uadob0iz4WW+PK0G5Gy7OCqyEACJZLuxC0Qen1lqGDoLHbWEhy67OMghWfdryfgQrSkMglSmxB
jdE9fGUVb2xDywGOzPvnrmhkArgtRvtRxPofUd92fqw9vzzgN/imVk/nqqHwgCCQhD2b6uQykm6s
ThOryt6x8yCHnZGx6KD0DIacLSNaH029y1CH+CnC3IkXsrag0PAi0v3IFh9HCOEn5GpV8hi9Wmwb
9vANTjxU2jkifriQnqPgysXoKGLE9dJTSsap03WnDwCvR3fWt1Ed5EwTbZ4uXUq5d6Rn25pSar5e
P5ahi7aZ3oYSwFzAP2hphtR0DBvYkeXSQq2D+ujTv8+i6hDeoKQ7GPGlD1+jsbnI34mFSE/4Hdc2
HBfkaxQSHSNCm8fYR3b4tkPzVRHPDZ2mYwAdsQhrNOhdXoSsCI1JSRKOu88aizfp5JNsUd01aaLT
+HZD5tp5C4vFksLVeI9xJpAcHH8s2WhQ/4roPmDyUiacVGxgPjTHVrhCrftEkkv6nIu7I0ykqN7t
vs4HtRuZjUDB422gC6PRxPyGgOD4DxdFO8zb+e1IeZh3LpOOSplAWGCWRNBc1mmHaWLjXKclwjYa
6mJ3QjvZPM/zNE/PdxxVYYSQm/WZuI4ALIwJPhpgZu1rlIue4SRkcSiKWHsEUVKdILCDHp5fTOTL
PHs6uqteuG+OBgNXcB48+OEeRwMszzwpIsR3TbI89xOpasBH9BBh6d42mvS4w7UtpZNLP/Miid4+
Q+3tBIb7Mr0pmec0mFPc4fKwpao9hqumcoJdeIIB1zc6eJmSJGUn9BruiO5wn7YECk1etSOgfUBY
WDamZTl4YjuHVj297FunG6Iyt57WeP1zHjYveaSJWulyJgIqPLft50oTN7VnbMyMZQmx7Oz5tL/P
QQrMDoU5BS0yNbqju94l0cuoUUb6squUAxnAn1f68ZGe8XcuLeCXKllfeLgDzgTele+YnBR6Mf41
H6r1pmRKbnB4YxxicpprW0Hz/zLnuGU92lSacb2qVziSNWa3wn+18FViux0Z3KIxWY2jY4uWIn6e
iDnHk59LpOQEBnHtmGGVkKRVR7q7TnM3h7urrGAGK0HRWW4uI8AJ7Otaj1F7IfOcCzvLYehIN9n2
syBxMWQ74OSHKZUAg+HHpa/yxUb7qCGYJ97BPaCeL5lEKQW3dnCJ7fPUZjDUx/UkjGRLR6tlozSA
3P7kEIUn8iK7ZkYG1VpNkYjCWAuLljPTHVkakt3vpCICx3JW2Hl0f4nbhBMrAUnvbHukUfx2JObh
ecT5wxwH/hqEW4zeaERaWGr+9v1Bxd6IONkYKYLswls1IhXF+xI1gCrsDRl+A6uWPFX8O86xUghw
TVADJ3DlqBWw8xD8Fs2/4G9dJMee2VQnWusUMNkhMGkl+DZGaHqQxwwOny1n1aQRyWc69sp/TxR/
rFBeNbT+8R7YSwhgt7cM5KGGEl/yCHdqxIukFx8l6wy2bOrf4MAdkouE4gxtpO7G+47pMCEEx4RX
R7PSE63zFx9GkiXoiPNPX7IvpcqKWzaqtCyVFJXFQ4H+cdA8UCBTXHW2s5KlK+AE/zncM8NQVJFy
Fy8XgMA9C5UlDGOTisXk3vXguYzM+1ujudV9Vemqh6adzQ7VyoVVYR6HxSMiOV/tUg1+Lg9I9uTJ
z0lx71eBEUp1Ph1WAZbAu5E/4hqUYM7C4CB8Ht7tq2DcLn0uMhPJPXQAOg58OsUv3rO5FV57EEy4
xdd488f5/OPxZemGbai2a7nqt4z+YjyqLDtTqJ/pCMOxmaHUysXoKkbAVu0FcwkntfAxgAwPAMxe
b6D1EtkcJ/G/+MsFDXmmp15GC0bSN4Zs9eJz5zL5Y8p5ZrNkbVBMryjkKOTDANyNum8imZiCxgFB
KX3/60jWfizEvjzSt5T+oFWNl7osq/GEMULQyoM1topuYAvDvyIW5S1DJkF3C52Edmr0+wv98+rf
Ep7r/XA1DvLqaa6L2cKWFIVuGYXsfnSDAD105NmlAr5s7P9+7Z9zkS9P/i0XUV6ZVjtXIHqd0gz8
miHxVrOc2DMon628R1CrSa8gWjHN+zLavaOQ6KBeZ0Kpz7zkGMLv4DjA8rupBMsj8ROXunUb2QTR
U/W1CZLiyHs0y/Dqc9YaeBfozXxwTjRgi5bSOhZEDNa34CytWORqsHpJYji+iDiUetv5jqoKx4/m
fs48I8ibkB5aVOi/vwRDvuD/VtFZLGVFNXVT+/z1L3W4tSzOr4d2lZ8f8lVAOxmRB8HhCoyUDYBZ
OID3BGA3oInkHYaYfH4AxZAxeIw4G8sYB8w2x3eFiE3fmINdKhH+gMjMnzae5RqKoaqOaTjmt9ZW
cb8vj7XLbUqliSTGuW8NmSZytvCFIL58ElofkLRZQZ1l1GBnhuEAWIkK5bJqkFQ0S3/aIduFah+1
AuRTaqBjSJbIFHk+xz2n//77u9V+6gE5uuGqlqpqlP/ftpZlFebxdnFeJLvcMoColB4WHhB9LtbJ
YPB2996moFGJ2qQfjTc5O2wnzsHvt+H+BEN8vY1ve4xPfLuVB/c1vkFblXxTPnPHTY3VqbdsMsSC
LHsHsKeDup8hbp0799E6kZO7t82dfx1vsdd8RnZ6FQeyqG3wgYNvararQRlmSUlCyIRd4DCFMI7k
JayEu9hNjknLegMDRyMfcK48uxrQmcvRqflMvYqOpPMMderHw1dbWmPAC0qLKQQqhjtlPnSBLWIx
YCmdwV/mH0v+xyLr6/v4tu8vhZGdDwc+y0R+lTsP3cYOdUNzJrRlze+NJIUpa44gj7VxAQ1fMc8s
0cvSf2DJXKVRlEVwAwLwPE0Cb9JoGpwxkhlcGzaPPFYh54+tNwZ4+bCKmmPkbzrBNIIVhnb9j5Vm
/NTgdHVWma47iqbZ8te/7GLdqg27ME6v8RnkB2dohiqUck5OzkBHUOF5oxBUMY0tnkvh+QNH3MwW
28DuFE9vH7lLHIMxk94x3xTtk6eNLsEZKyATl4rKs/AeMmnULIwiukFNcf2q9/sC1dQfYpBrqrbu
apqumar89S93b+Tu7aw/s9e4YrJ4lgkmdIe9CBMXgW7h6eHSA10qtLDR+v3C6o+N4a9X/oZCHpSd
k5tmzlIoglJaidZC2uMsqKwudKeYUAStT0wg3bH4XzEdLkKhhQUxHtXdBdbMkTeNUAeAKoX4Ml8j
r/cxIiVHflx52Bzvg0PI75Y6hYPfC+hhjKcoMnLPiWmfiSFl0dbvC0h/NaiObAthognifJdGOeh6
m9Lm4i5aENxiDBXQjm1pkqBMkrzR31+GJpf995PAtRxXdRVXA5L9FmKNo+OYhztfgdFpCMll8Uli
k3mhl0RvW1Y/uD12fvuQT/I3veSHIMWnN1TFcDXF4f//XAOVpuXa9mrW4xJQw4RZYgB9Y+L+jH9/
TNX5YbX940rfV1tZq6+q5EoyKreppeXwgJKgmDO3abGW33I0SLzoBkxyFayJVLKXKzBC0yVtXh85
ahRmChAgRvzuAk1Jd9ddSwFKG4kJiMSAj79jPQyiGnsyuowt670R7NvGxXs7ziJ+NUoMD716FPWy
REn2Ihmsk4QGB9GzDqVDoGhFH8nUu0zugdVFYlPDeCJ2NueVCGRmLFgKWFt2dlTqOPLBgvJJpDsr
Opkha0bCZ4cxlCgEftKvreHnsHLkICuYmMbATByBxRUeGCkk6BSOplSzoZbFhe7/+Rf8/tbNH9KM
f7z0bxvNres8Pz546UcvrDuFGK0x4+keoUKcwleyD9bIUg++yj7TY4rOtEtBJhmOn5S1QxMfhQfc
tOEYuAEnCQAqmGX87yakbZNUiP1+v6r6w27Q6U2wFk24EorxLdO/5wcy/fJSw99IRsykS7ft47gR
PNY0ZrF+G10HyqW3vbeW22mh9JFshBcnPNNjdvTOyWzvFK/q5wqO6BitAT6PevkyuNOQoUrZps/j
4O2WYXeRYdsW7XIv3M3DgZU8tNjQB9tlG1O2I16Ht1i3xbHuzOkYKwj30WcfzgJF2V6Pl3qb0UKm
k/uYEJ6YoNN2+lrT1TxmFdxPwr+M+9UW2TbDU2hzsgbFIei/45U57WfrUlrUkfZeh2eruYsu0oPw
cG7l0ICkZClmvE+Sf+DF0v3jpFJ/Wghf36vxz31unQ/urapP9Zhjl+0XPnqj7QedOKNFbzX4k5L1
U1jRVVeHsabpNqnjPy93up4161adIa1hovPE0UAKAcBysX1Yj5IlZvZMmklugQORrNta8Rrw2i3/
gD3VH+9C0xzCqmvTDPoecgptX1QZD92IUYCz4A/h/uNjN+3ha9hyIO27O/+PFfwTGQ3C3n9d89uO
uzyzx13NWcDYSkd6tw1oNWmTEi/DKKnShrD8R3MZvs1xSkOcGDX+yNj1H56ZMhmo1zYtyILuN97X
rlKs2+EEqQJqMExrLOhEQinRHjij100MoJbv+8kRN3etF8nQBjEuYJ4hBs1hSo+SmSZ/17rymb8d
cV/uyVK+HTK58bwqjx339Oo+KK5Fu6v7YWK+vEu8DHtBC6xl7EPFmvweTcwfCoF/XPfb97/apnt4
uPsn30LpHzdQ0JSNdCEj6l1JNXPy6mt7dBuOBiiAOzo0QeY7DulnSieNaJs8xCl+O4oP4+lFWhKV
HAZZz41aqEjgDjHd2ABE/uuuWSt/vK5vS8g45FplGMfnGKEDc1QXZdCWYOorpYcmnB3nm5yXcbYD
Rq1hNS/hWKhNGIzLrX36/IEGJxCQ93C8dS7Og65MjPZwA/b74Hplyuio8j6MudWrEICKwcdh/fBG
YbHAHC4ZbCMsITGQslxvGkSsV+8RQyPgS92D02TbSj4YH8I0iPY+epCeKG+AFoPLNGp8kJrTLR/v
YMxINLxZAIp/mmT2LP/6FJKI21o148ac4wVpbetckmJd4PQ8R5yi8+Dt3ow+LlP9E5kEbFZhMb2E
GzXp0opHG6/UvYREen0NjV3nBIsbzw2UyQi+oMPfZjPn4ad3vHgQU3XhscW4ApC1NfOth4BRh5F+
XcOfpuWSoZjc4LXqqXOI6sQnuP9dBgvIlgDahYkpZUy7BZOwxPvV9igdrgqlhdX5e3P8cOIZBCd6
8oYEApRvG7ZYnq5b12GRaujqWKGifQlHOW99Gz17DoV0C9pTjPfF0/N1jGTht/++TfQfzgbuwHR1
nauriv2tUL02dNd6lLvnWIqq2nQx3SmDKDKvbMMfOcUwybB+xCqtWSK0a8KUbESrIbcj89Fs/fvN
qDIW/LdY8eVm5Ov6UpRYT6N+Xg7czDU4tZwIslp7GVvdXVr/ESk1mUr8diWJfXy5knp3lNdzz5VQ
w91auDoyJIEkVI9Dimg/auF7i8t23iQ/+/0Zfzoj/vHCZQD4cuVMPzz0a86Vmc5JN64EBVssaB4z
oeFjcImnkOzkVpIW3lg8I/D/4/o/Bpgv7/jbkjs6y8vl5nJ9xDkMjKYbFi664WGYeU4y+NhycWc4
daOOir15H2le668b+OPVO98OhK2yfO12Bmv+GpSIj5H7y8rfe3juqgd2hC1FEFOdmYhc/3j0P9b6
Z5Xy5dVvIb8UuvzojRhHGaxtm3C4FiFzTMSH2YlaWIpuAdcIXiAHeDr8cfkf8LSvX975FtqXDft4
qvc8+GmWoshDg0cRy/ksO/teDTsUjqVEf8kOhpcPMqL+Hzfwc7T5/3vd+ZZf58ezsTtn3MAEd6iu
bISqyM9Fl5cff1xS2C4tmHed5qs9RJj9x3fX/3r8b2nhs7iWt73G22eY2AHOMv22Ixvg1NKaEoHe
c8I9UhxGg2kPmiz3EXRsqAvwQ6c7iGPY7kn3jb+o2cZPSMg/Psu3CKjq9Vm52NwXlmTXzf/l7DyW
G0fSdn1FiIA3W8IQ9FaU2TBkAcKQcIS7+vNAsxgNS0eM+KcntOjqEoFkZn7uNU+LBdNLnGSdnLZE
wAwwYI5Dj85+4fLNBuOLgy+sN99tp8vrIBjgvb29CEjIoVIAH3NgLOOdh1HBcnpdDbSdq08Umsxa
TxhCejnFWfDb1ORjh8DEaPk4UFSGKxYV8Ec0IigyOXY+0P0TcqkvdKddwFcvrexAnJtszWedySD8
ZX4TYjXNeF9+9n7iQAMcOcfPxaw5wIGHwYqQIc8tgLGi1T6INAy0PBGNscEUWgN7xWJOHwAhLwnX
oYsiBat8Ho2SrwHSSdN2SMy3BjMI0xW316FP+gDD2FzMTsvjgEBdeExZCNlb2kf7c2R/TiZvTIAH
IQODEfuLJ7uT6G2L6wzdmBHyotgALrQcjiTbTnX3W8FeayXgFoamk880cmJbo9GMlxIzyu2+3hEJ
P0/jLRrV4+dw604fsH6AjrX6Js6ZXueNmVPGtlXYY/FjPnoGacLYJmBV0XtDGyv0l8/z+dycM7Zm
6JOFIwLbcV3iHXUZpzaTUXMQyafUHyTIlK/GSUrSvMqlz0jrEUDsi5dNGhozAxXWesfrft/7sDnI
qcnNsNVa8ouD6Xb8ic/EI5JNJ7hPbFNsu1E7GUhEj4JOL8JlI9uD9QZSwxiE+Mul+zhkmDpmCSCl
B47wda0jB8bfX1LFlhCUwHpf/Q984Lcfvv3KsBBRw2Fv3DuXxPi/Y+E3AO3HtVhbbXmxhoM5Y4j2
BKVWev5YFPPV6kyOPNgmqevP0AEDAZ63PCxKdnnrPSHb2Y+2wefkggzDQJifMGv+PKL/v43Q3PCA
2g2IkTW5M9YqTK9tbeGCduZyQ1QIbRrACGQ2n5toHC3IyNRHeBeov64H1EIErfGKZjP7kS+IBVza
O9RakK64n4PdSTq+R1Y/Xj8xrWtrDddyznwRvVKO/3fGPx8iETDsDU9y5yIerro/sg/zJgcwTp16
qWpWHBcgd4XcAsNMdtJ4PUKLCJlfm/hD9nnx73zuUPP89bk3sV/qs6ukDQFwKA5XQx+ImnCcPM4V
+7u5Ndxr2p2i2BrC2h8fat3Eey3PLnUrDC+Lcd9Q/488dBVWBD5AKuu95qPgse2XaxgScDyRmswx
vjOb0eR9ODpzXEEYxrIH1iO2YPfAhGCPryGwHMAJjyB/X9E53e2Sl25Ik2cw8XAJT0eV9wHecWRu
cnfgsvq+PAKyytU6w4wI2uJoI1McHCgf7n27kj4s4883NkRJEmVRo9iFkCZrN3FWSoRGK9o22g08
uX4SoFyc20wxrxvhyXyr8PzdWz7RotPtkFlfYYd4i+CSHJ5cDeFYrqLSMU4jgAZIVETMZhCHkvxT
M+/6jdYfLsd5mb5fy4c6nWs44AXzzBwVe50K4j2rbDCYdWXHnY8P3pX5VzKW6bjkDHux1vByy1WT
Q5u7CfHo6Bigvc8jbQnyQDvaxsVP81GgDi6HysWRcAiQZgn2Z0kHTBtp+GWs+3q9azsbHqm4O6eO
UHgJdB5wkB4UCpEbgvKlmseFEy6Dk4P15iwwfKtxagF1LlfDvgUfVEAvuYcsAgZS/C1ZgPvrKAMr
bnLFgX5RH8KER3PjcG5anirYcu6mb1zSePZB29zXFL3ZpIa21aJ3PfxkuKUps/NxHjEzoPGPDbY1
L0BIZL6Qj6jsA9hUkJVxDaycgj3mQ8MupFnbTqvA78jDgaPSj9uny8vVk6kInbqdSrhWHwHTujoA
dJp2Kk4vnkSJ+96UNsikv4+n9D10+Wvj3KRIZRuLR0mtol1ICY++fwEbvvP0zm33x97W3gP0SoqP
Chgsxp6dwxYKE7uFi9x46mdp2MLjkXEZ0CSi07pedUvj6FSIX8sOEGDzKwKwiGpFPL6y7KByPxEF
a2MYsTZHTJhCwzHs4NnSMXq1wWzW2+Ql2ZzgWMVgYIXpBQM+V+7GJcmaPUphOwFwAepD+xiPRRzu
9vKXelD8/CGbVe4F5RiUhcGaQR5CboIm4MNlXpZOa9nBk3D2QNT0BxwVmdNz12Fyh57HkpQHZOii
DZD+pRVTj687RD5PINwekWr9e72/W4B/LfdN5hcaSl+USh3txDGjO6V0pWKCNqa5BBlulXB8RueP
8qWYgXAqJ/G0/igfzmtj1W1zxhiBfdXtE5o4M51tvk/eDFd+EjaFW8OIjYAeQcbOnwUNPtkomomk
KeCEghWoJYBAOyw02juVpXTv2hnS/5+BLKmFsxYW0a54B/AYPSscUdg7VzvT0adMFwrWF2+S4lsG
DXP7iCWy6B1N5GCL9s5O/ienvr0Bb8rrrqlEJe14FPXFClz5/BVjWXEd1yFGE0v4MIlAC6lEXegZ
rvcREjikpOK9NWZZ+qgd0se/v2jpNsO5fZybeHusVStXJc6Vtuq+9HE1z+bHsbgznRpe1nuMGne+
QsnCj8Z/f/A/Tcj/fDDNHZl4oFjqzTroWii1WZezwzaBX8+B8hEFXqFSZmCqtkg0VRNmWdVaI81k
3hvwxXgSpqh4l2YzRZ0DBuQut3on15xQ9c87JsrHD3PXv8rwJg0nObsq4yeY84sShDR0St0DX219
CeIiejUus8SyW1qt7SiF7AbmLcZTwdfqhUGONe0wf6094ePvl/4e0/x7rP770jerrauRVIZXXrp9
R3pKWZ3OYwkAhHweGeUmsd6Dy65AjoU7fNHlTviUeennkVTvPLsOlAS7RS1YHOurhv5i7uonr5U9
Dc9gzKb3YOZVJGYY8SlOI2OJbXxWqNOAMp4l+BaId5KX/88V8d93ucmYmlOYCZJQRjvjOMpbl3BZ
lbiA4P09DY9enns4nsK9gkGaFnYFWaqw9cCuPo6H8L0XHBHBRayX3rTQ1rNVm80KuuykeFghI9Wg
TgNYf6yDbGcvyGKo7lliM5hA0iBe4jSGFkOLh9WqyXy4jorgn5tJ+FLea4bdZsA3u1S7ydDSPr5E
5onjIY5F14TtuChflJn8aTz2j8yETYiSCsCsOYBjou0AZQ9HtFLvbJthW/yxbb6/ih/XV1cpp1N7
ZanjV/lgnuwepYq98W69X8fRKqPuWlydBLrYVFlYzI1bXE1r1GH9ZCqW4FgTY9B9yCfyXH3MPtGR
PU+Ij+2ccndRbLhtm7crWIMxLZ/zXtjrfrsIdn+/wj8T1++FVERTNyxLBRJys1uOSRgbRkTi13rK
Ux+itjKFyByjdI2GW+pASSZMcgUEPsjkNvVE8plNPTM/jBeDVv1QP2pA6QucyRc6CPt+rC3TcVER
lxXAseVKfSwwcpQW7Wv9Wmz1mYLQiLhqSTBNxDDc+iV+AjdSjbXszrdj/Prt/PfVbrt2ehMGzGbF
aJc85TqeWF5ROPHrtXNr5JBerNXlUDTYZllzfaP4CEYdXwpP2+mbU4hyVhB65ku6DR6UZfamTsSV
shCfgIOHbGo2FE0RABhv3IDS7Mxcv52pEwEBo1nEVDqiLDs65UNSjPFS1wVIlTYzmRoLNYAA6/i9
6+cIEZHOlYKtMJxAxlQatcsT1GusubKRaY0DYERr5SBBSFbvLIz+6+H5sTA3c6Y2P+qymHYcHoC0
x1XZuzWY2hduBLREooVUOKyXeHaFxAOxeEZ8ynTVBQK7/DE8zl5zVfIFJGMSN1U8ZJ+4A66fQeIW
u3JR++kcDRXoppAWwKV2I0DWBvc+1K7v/18hTRozuMnQ6rhbiABJ7qGzoU0uKLS8k8ixDno57mo7
RB5JvhPoQSz+dmp/vL78v0lHkzUkrRWv34R2KSzFYCPG0wpzRnRIg5EFSUmAAGU5wXkyuCZBSGbo
GM8xTLie3SsE4nBc9zMtfjDjSWDZcuIj0xgncPIXvTgP7ejqw3AtknlW+t0Xq8neqrDO7F3hijDs
pOxBNw8uyeIB+faA3uJCmwcPIoxFahHMF4g6pwni9rKF2OJEzTZWvMPAtKP3TJId2lzNqmIrIFGz
9YU0r9jASVWPOAtWSPIFs/5wJBHfNoprtdhWwknQQEbZmXv22cUeIWkzRLbGPeeeWo+7YKZAGeeY
x77Z7apsFkl+nd/Zdf80U/9z06gKSYVuipqh/O+ynyorFk89y356NZDJHmjKYTrYC1vSqGMgpszP
6J3DBzYci9fMF1fBNdCJ/LiQGYI8O4SvMu1fmB86RZgNe1u6LAOaPd0ol0clPPl1ezDhSe5V/+9L
Uhoe7Z97XjFAnlkquCflZsd0iZrEZ5lLstkab/lDuThtBEDoqPo8hhvxUWnurJU5VE1/feDNWoWn
q1AFtFt21XuGlOORSuWhm8qHqgaZefJQWIAyEMHQ7d/TJXqZGjhwyNdO95w7zaI/j7imqbnUnC0x
SuBy0Z7AlxNeyFw829Wj+iyuxZ0SeomENm97gLeTAJKZXPf4dT4Wu8sD9B36llN9rTrCJls2e+Pz
sjp55qa7OPmzOUMtGuO2yC4+kkm4EN/SXfHA9QDH09wOYpCMhOzE1w7S89/fxXdA+mtpbgrOMNH6
TlaJue3qBIxmqy9abpl5bjgNillQSRdpPBXWuduv5QV238nQAcS+HbCY5mfP4kOMzNWDNTMepWqE
KBHuoMsApWbFieeXTbdQZtw7EJVc6cBNfD7ZpXd6KdThnLLQGcSFclR8lJsjwMjN5bmFBYmAxGv3
lHGZwsPdkNwBz7/u8xWWyYu+dtO9/I4cRTo5b8NZ8VK+xW9/r4l0OyX6z9H67/68qQoTJc3zqCMb
qp5qUJGD7Ac+0a48WXM4LH1UrmhD5G+OdC/GStK9nXpTwV3Nuhcqi51aKLZcej2CKYBclWks2hEz
ARj3gQdnuwKzhTxf7lxj+L92QYVgejXKCgJUUjvsHWSbjyYNEbt4iumQJ7CYvLM2SZVZ2o8z1e/b
eXb1jqdZAilOchRpCvq9Fn3RnCTQ5dV9dXQv1ujU+tgZI3pmIKGLszyUtm1NKVGPVHGUyJ6Itmnj
w0ehcCvTF74/4Jv1ulB3RjRLQ7tAUk6kmyxurNIRkR7Yxvq4E+zsQVFGp26UMvHO3ex4KNd0ksLC
lhbQjr80CgJqnXrRMEwBny96MrQ3No08SWP3vKPXfJTH7fGtAWInTxDbyBuvk93U8pvKxldZT+bX
whXFOxcJ0N7fbhLg8GBHJO3fxl6WqlkYxRyXDh8JhO+W8tEdLmCjnIj1/KwddHnRKWMtWFcUlKIX
pl4Dv77ehjjgbhpUBE9O2Dha5HPrriFtEQ/PKiaBAiBsrGBfL9lnYU2CyoOWj/wvrEZj1snj7jLW
G/Lb+snEXvXkXi/upduH+iTnUgqz6Vly8+9Q1yEBpMwtBFlAucF8JNaCKz1/XUAUVG58ei31rUCh
olOI2KQSsvoF51A47iRln2arY7EpU/uMtx23EJmFvKjOuxJZq2aly29BtTMCv7UOsTrRmPHUABsf
VBFCklema3hwcT9VMr/QXTN3hWyuNROJxzvOi9Y3qxFUxSa222BSnFAsH7bQ3wdX1n/NUTVJNRVT
MWTwZ/8bFOUiza5qf6Z9JqEPusmP6yOlsvnQoTp6+ZTrh2vjKNq2FNaBuKiOC/RUj5QSum8Bj6xh
ee869Msg8q2RT8wpR7UnEU6y9mScny2uvvRcDvZTTQyfZFxISwXocB46FZndgxTiBeYi2nF+QsYB
DVVhqpHapZatqY5yRlnk5azZgu4fLx/S8bUqFiSEV3kqmZPuvBOlMcohFygf0loRpjJRmGQungup
HUeLrB7og5SWVupZoQPLURfcAMZWbiM10ql7VSGRzlZGsShIomVatR3dbeRGBLcX101GctDNVNT4
lQO9QCt0ewENkj35aMaRreox3WZNdDD+PTdrXXMM7LFNCLy+pc4vuRcQqTErlbZ6OO2ggQBljWcN
4rhy6AvGS6PtrsVD0E7KeCmrS7L0ywUhlNXR2obXs6eb9KBdPfRz2TMNVwj3mgWjl4hrtsvEXPbi
c4WwSPlkRY+68cY2bAvdOdJolg7SUGwShPR36/wVIZUUuuxas3usSk8EOqS5erExr+PGmkjZ5+lD
zlaxtI55Hdj07OmS/mNAkI6FhaDNLqdtdFyeBfdEM/OyUgu/JlusAH+Oknhigh8NYKf0RYwIJbya
fiFIe+E8i7J1nK36C6AYzmrwhqaZ9HqVlu1lR0+ij93aQKZp2sTPWY3imy0iy255xQNalWgywfqN
9Um7KCz8XPaS4tH/Pwk26KUcSZ2rm/RjKZxYkAKgYjReI21VY9qYxkjo6WwPpS1VYdHuZfzUEycX
HI6hSF8h03Zp8Wig4XP2w8K3TDuCx3Hx9Hn6UYfdSPsudoyrIyHjlJFVz3GjAMikRG96OjaPSwG0
fbqIwWMm279PovprTYTSiGSZTEIM66YmyiJLPuqhcNqh4wsxCxNjTg0Fbufqm+aLWkee9sUk1Nzw
WXhPt5wE4z3/0qftozkx0ln31HhYFEvBglATTyJxklyIJ8R+YdMe9Hc0IVFXGst3Hvt7LvNPNvTj
sYfr/0cHoonlU3UxjqddlU8q9UPVHUlhen5KHe24uGbrBDXQ89e1ejNltGYej83DUZ4mjHHzD/n1
erHVi0dvsxynxOEOsmyceAH0bhPGa+JVlGFu+VEdEqQzSs/sPOOElZ2Z2abhH4+Lc0/t6B0D19BG
+nuMizZMNOMZSwb+M+let0VSb8Eg32mOZiqaZpiqBTz4f182slJJyOSh3XKeBdby2C+O1A2lj+wc
eVmJWLHm6aonlVOt806WnUaL8C2S3XYi1N4Vf+lPo7N1jh5DbE5PmUxMA5ldV7zOZUQNGBkokxqv
3wF86EHUzxNfKp2a5mbgtDjPFeOwQtHXbj7F2OFqyNuRKXunFkUrV8qG0Xgp+pfAzuOxRCaYuQwt
TphoAhOoHS1zYu3xYroCPBrKu2gS0QyRxqYnP2qIKSDbpo2CeH5Cfyb2T7WtoJuujpjkXIuxyrQs
m5a6XVUzI8X5ehRd3BMy3Oi6XPRtX80T3kFco0pxTLz0yHhlQuWcNgs9mmX5oR3u03QXPzVvMi5F
AdLU47wZW4qnXOk9bOmOXRgoobwa2sJldV2T2eRoEOLP/t6+9qQ7wkwFcqHbRjOuzp6iOIbilteH
olzRLjkq40Hkmt/MiAY36N5ByxbTv7y5o+v5D0ntdgvcFEaycQ3OjXAZMl1BdUWs2q1RYvq15qJz
ryfTwniXh2HaBdqyKjGXPT1ounMunChC/AMB+xEaC1nHIG+OZB96DVRIMNuAsyvRJj3NwtPERGYf
OAmpajFB+oBOBo1DqRmlR5uRI/8mIN+g9nrTn5kHodKSB+PkNVsWmGs9G7D/vQz5AfSjzs4VFZFo
cYls/Us28TWgpYOSW38oTS9/x0qlmgodPq8BCzdjAY/vWE3IyEDpY4qHwT0AcTUmfxXY1wLT+kmb
eRWmuIvwRcegV6TVaiMIXkR3Wsi/D/V+HLSbGssQAqE2MuoJyZpmcyoj20L4eiltj+HouMruNaSU
X+vrH593U7/ERh3Uucrs5fzUI8xaePnXcaO/yq2tzFiSColAvpoPBan7YC5cnIJXJ52vPVMjqQXS
q30Zh2BVJTNc2gL43bJLls73f9r9HSb0e096U+5YpaydlWFlYib85rjbKB8t3UTI5V9MJnMUYBBE
oWd2dVBCO6HNt5ZJrD4YfoqfgHmE7fmRlm92YIRs4WaHfmLqBvKIfGhw4+jsnKk7KYeTrFXKtnHr
Q86fctwbNgub8h1JDg74+VVz2eHXhPp9TGoedN7xOqLGo5yqn6MaFcYBb/X3u/8DQP0+ezqMdooJ
09C/Gzw/Yk0fCv1ZrBJGUleA6d0h0LzkM0PHEq35el/71ydpg/JiN0l5roFJ29JZkH1jcmd7/jo0
/PEcNzmzGOfpRVDSaHeZ9rVXvVVfzIi6x1Sy03tjhl9bhT8+6qY7fs7k1sxUPio4GNhjrKJ1vUfT
osb2BO0KIIHkamifwC2C81ViRBk/y2/ZZ/5/mgb+9zm+s5cfS99Emsq4juegM5a/9tbYIsFaVY/9
JkamOqFsatH6qg5IICy0yZ3v/dew++PDb1IjswukY5lQoyTmREJ2bXpC9YmSYnScSFs5cAluha+h
r0XfBEkI5UFnH++EjfHVLvFcmxrr7l7a82vX4ccj3WQCRVhpaSzwSBWqPvtTZKsvoPTaGhmWHaqn
+a7mx8qaJHP1FZ1UfPYO7RMnUgBBy1zj0O6lvSLY7a6fmc/qc7/sC09MPOVF38nXEdovX+2GcM51
Z+LRW4908kELdt0F6yZa1TQEOn11Ep08A6Jh/73ev5fsusYwxlBkOGU3t29g6GpghcOmQygcGcX0
pd7przQ2kGwZ5+iiLv7+wH/w3f852P/9wJvrNys6oYqULNqR87bW+ERzmGEPkAl12uuu2o9bcyRD
MWgPTAabJ4tpLakeoniJ31jjY0i/w63yLc0WK/BzeN7SCLGPvx9S+kcq+fYpb459JpR6IMY8ZSEx
xhGeQnVknebMDM4PCiIkl4XBdLNxCLRX0zkZNgGcFLafCMZbVOyzVXWZSP281fzC8ilbr8kjLRkz
3MSYNuiIjzglEyL66B9S6F1er8Yox6zyq0Ec0EfuuniitwhtTiETe75uVFLnneQLcHKCkYRFMD4w
8PdSt0E8KHxMN4KtoUWfOKEwvjarADwm7ZKpaIzNy0KVRkBFEr9TJ/KzWTniGoHa/it+jsBdFKPo
S3tRAclQFnPRIqA+zTSvfmA+mGI+GSxiWjT6O0P0fAchrDRc5gEMzUkZ+3CRfuh+8kWVWUZjcMiD
UuUqxOY98Sxrib5c37uR4YWZ3RiLXF8ds6kmjMibKeVM0DDtQWpstXs/Vtggv0cIO6BQd7EVddmf
XyVhoir38AYDnuCfCubHbr+5YrWjEHRmym5PJKdQ3bJx9MaJmFZII0q/IRty4y9KiuBwWobrborv
JibMScKcwDaGQIT24yAb+B5hOdPurwjyqHRCbG7KGstWbC0f6pBmhAuGRMJoFRhUp9lkePITE6qL
7Fxxl74SRSdquAXXIT/VB4UWMdRuBH+qEY6Hd3aydeeVb4fXudHUgSzwyuqmN8dtROtv1HToKaHv
i5uEJ2OAtU/PLiYQzdTEynauPOAgo/b+BWtlC08KRXdFNCx1n0iUL1P/OGiCOMm4m8dA1caXeAAy
SV/nba+4Su5Uin3VvOIj6pn3jE5XV2hsmhnBW51PLFRakQZCdsRkuIJati0PbSAgfaismDX7lQvQ
zj8SAOEFE4aUiTbTUmzTZ8dsGbQOUo503VPHeMcLB62N6CmY0S/XlSkNUJ3sdV2Ae6SiH8BYg42K
DkqOgN241SxCWuyrKLwTjKl+ws8IuR9m9sdgXCzV4wiQHngSg0bVwaRGehouZN0/S3u5BIduMS/1
uJrWGvwqZMyamfTQz+gEccBIqhJw0yXD3lG9NPdHb/CZlxw9cJonYGO0ZYy3mJkJBVQxQaxRJr2f
VdNT7corCwlqXv4xQWRggy4HidtlKq+3c+NlqOlJwBDUbZwLgKsFnhZmRKLJ8c+o7IYMiHgsIYAV
Ty71WHvtgP8hJro4dfNKmqkqvXhAGXb+xpixrpzsTnakDbHvjwOl3YTrLOqSqA1J05Rdkj910TQ5
+knp5vqsHHqoS1Gf9QIwDodg2KCkDcORNhs9OlBxwUxMJhfFqxFXfLOgXEggbhaqCiOgeww6+kpI
by2CaC536wT1Wextr5MWu5mjo6DD+HR+MPKR8ho8MdIumkWAfBdvCEQa/D+oE+PeUfq1a6ObOsmo
qANfuMkDUiWUg+4ckgp+Mf2RqfRoGAkjybAzYBfjMr33gb/2aw0NDRxdg312KzCTNWZCD55+i7RK
sIvIt8ieMQAXlsFCe6kQ7qGHZfr9g/6YvCgff18cxm/ZKE18y7JEWZfMbwjbjyywzbVEK/XmtDu2
I01xO3MZJV6Gm8nVNgK3ksFezUIEyStMfpCIGuubXJ5WwFoxNacJfEaEeDDrQ8AZ9cDTQih9Ud1r
2iGp9m24lKyX0/Tst19XDiOchA45VbxK3Ae1cMDdLdPU1pHHp9il7QMJwii8BkHueFeV27hbWuJY
pkiJJyJKeddpEnghMUmhXfttMF9OQAKYFYi1onKsfSWMtPDOl2P8lqhKumoaIoLBpvY9+P+xPl3T
KurxWJ92SuFetJEADNQaZWSslyWRGee/8uyCZjgfwWQsxQOoluY8jJiPtM7H8UOFXIWXRXaP9zO2
WuKmLmzx7MFpREowRFsdiK0yPiON49Xi9Exr4Orrx/eo3QIuZphhpS7Kh+VpxDKZyO25hehfrQdB
eFQ90JmgK/lqAJwwSQrTrbEPjz7jJDX149DDFYkeRH2dSMjC6BtwCGY5irCR7keqPMkzdBj+3kz/
kM2HdEqy2E0qazX887/NtD5UeuV0jZg8BGPsHALDobVf4+GJIY2vvBndROvsAAE7BPLAfBy6HWEg
WP2fnsKSFdGQOL76Ta7bWognXCXrtMMv0K3ey69sfi2ZO18frCWpdzU72cQ7rHPQjeruVFX/CC/9
Zwn+++E3ea9KI0k0Gw5zhv8iaoQ91tbMxJ5qWh6I2kyuuX38Sp7DdTwLdycQFlO9+4aM4/blRLN+
wYhImLS1e2dRfrvVJOu/z3XTZEjbrBf7nEXJnK6nzusfpS15wYv4KNwr6r+hC7fRgtJR538m/Hvj
5gvo+u6E9tT3F6Bh//gkTom2hLJB/reix13Py1dmEB8ACrQ5yujgTr60Lxpf2D5TBDB6GIUHZmR2
/1p+3OO8/jrYxk0IvReUsVXRGDKpHyc6j41zd2o40ejb8oWcNrgk+y1an2MGxYtmpqwrB3mLv9f/
G4nyz5owCFB1TYPi/E14//GphSwdZaXlU3tPPKDGmh40CXC7ucl2+cPFTt3jtFhbs/MH+gwTGYXx
sfBF82dxHQcXN/uoPrRH0BZnGoSUBRLEoMg19wKOessryXyHFPQTMm6cM5sJNKxxUpTcOxUAxwH7
012jpCxexMEtF7LBR7tSN2dr1OcOP5Onxkdv9B1KBXoMxzs771ccLOJQmiWqmNFY35XijzcPKzEy
zuGVG5SP2svM65DVm6cnG/ASiqDAlYzKVfHJVe2awVJun9chedgjqHqIeCYIUOzDbGWpvjPzshb0
TvN91ToMHQumgogUovjaVl6KojmaPSs5pb3qxt49Ao9k/HaEfr7Ize0WXypDj+WKFwEoDUkOvS6Q
yolDqtsjbHMd9YFTPx3x7EM++0v8CmbReogHLrxHDOPt6lnwszkL0BG1Cg+zWhMlx425ILKai94a
wdEXO9wQuBPG4gYx8En0oSO0Py3JgCfxEoawH8NKsbOJBS0CGPVj9IRs1YsQQFXBis8v+jfxWUZj
a3rUYESgsIUYczo23lOfwYI1mKToz+YuQBi1W/C3TovjysQhCMsSzM3m7ayBhjcIj2tu9IrsOJFL
VBwm+LNoyQzq09oSsKRiRG7bfjFboI0BfkoRx8ILMDLTGrkXFG9XIR9zHv7kshY22kKamh7Zzesw
yRm302BfOulnPM4nZLH1SGEsDQEQyiuCqolHXmvRzdwY/Viegc8WnezQv6gzA788UkPyzBE1LkMB
iBAavnjZ1WmfsbhTeyTOiHF/n1vlt/wI+RZuM1VWUScYmrc/dq8YWVleZeze8+C/nn8xBVP51kI7
e+p3WoVeFeLMKLXtIAq18EgkDK7ARGmuxMDliC85O8Tmajt9XJwKUpEDwsla//2Q0u87878PeXPh
hlGCPZrIzrwiO+FG+PU5OOzYx96hmL97EO4tyU2IExJ0G8XhQPfv7QnJgMix3Jib/es1e7DuDGd+
jac/1/8mbpVR1ARWzavpL9mEBvcbgmjqKHjJkEWDv8YUZUPfW/QAzGduPDmtufW866xH7Ajc5QdW
76TuE3Qyms2dRf8tbUerAqMtxTJl/fZeS6VUlcKOZZATp37XN5391s6SLwSr33rLYfJp4r8K6Q6J
9FV1D833XXH9E0+GDi0+X4oufVdsP/al0hxVqUlLkhx4yOoX+Q3q1K/VjjkaEiF+vBTHqJw/5dt2
r08FNJxws6D63zJZ7AMs/Ug6UH+BZywNE/cLRHNcsWgLLDiIUJWo20170Nxemm/nhbXGn+08DVAY
QaUTpe47p+z3GPHjbW5OWdDkmlGVvA09GFCznCsR21XUw0lY3y+f8QYm3il2DOaTtBAcZdsaEI7l
SeMFa0w0H+SRAInQbce0BJgaqB8R82oUzJ3z63GG40a6YlDHwF2ErOXE5Z0+ojzs+L++jJvzp3a5
ZKR6ftql2qj8aveRA/IZ/NVIamfSHlyM06IwNsUtI6Uqss8HojM4Q69/wJa+uqCS9vfe/DUDU4bM
i6iLwJh60wC7tIkSZZeWC+EVCG/5msyxNMXi2DVf8eymMdN+XJYWN3ruhTsEqKAiOtDYAG7CyiEb
Qyf65EsLgD7tuJvFd5JksvBfFuzH8912q9qmMNSTwfNFc3pFWjEJmMiVvm44igjqyG+7xyNIDm5Y
1IvRnxamEPZRB2cUbTjAEeXcBroxYIWWau8aQxuebKKv7XJbVJNCGoESGnr22/MaEgrElMHzA/xQ
8s60PZux/KpTbqM13g3Myl7Oz+WBA/xVg0P5OH9gbEBF9wFxrFkGXKVLfltS2SCCwNxZyIjnzokO
7XyA9ExDT3NrZrY408MFJJGVNwGcv2wpVG8aRnrEPDyk7ZrqV1jhyVVSyh/ocgfBjD9We+9LMZ1C
Gfe5px06uD6l09Vj6zKuABRKfl7PYqiv3cQ8bzqFbv0sTCaUwJHIxJ5Gyui6tp7/3j2/DuUUiXYA
kAgTaMQQbn7cLeqpCEqpGmJe6xmYOeiwerhq/XKcHO02suV1dpleGlsXvSBCfdfWDJtkAOWAR7Sz
mPgLzdjs790Rv7DIEKiQDHCHqkge/Y2o/vFYybU+ihhdsqltOImxn02SqxsAMagdmt/wPUPaBKeG
y3bdWxsd9J8CLZaOL7h4nx5hk48y2QXG2meQ/6YpVkzJCoZB0C4gMZ0uyggsaXR5CZ8i7h+AtqTF
5wX9doCM/4+092pO243jfN/LXq9mJKF6sTfq9A42N4yxMUKiCAnVV7+fx9lzzj9OJp45G+ISx6DC
U37lW0qgW6l3OXlMn6sBLB+Owag+lvFAxuINCjmlXaqQr821H5PAWa92xs7jWpYP+8EzD8RVT3qJ
9dzMwAT6gDvKNASF+kQSfn0GRlJ6GRHaNQlb0y8l2MX9igiX0y09mb+npTK0t3BbuczssirS90c8
ABZyNfAPiE6U3td5s7mXUz2ZttnIgCd2Pqp1lOj9No6KeGDV8yzfxlMEWGXJudfzxymKq2BvUno8
5FzARSEcda0P9i5Tdh/njV19qFWf8xW/XOEIF7T57mr58F6ZRBq+sGiUDpIEZLJTjimQI2kCviB1
03vjWmfamY9QPg2Uc1AA4ylgG/hnw82oIzdW8KRkeet3VrAnwrN8gStPvfJIs+KZeT2Ve++b/OIq
bfw29U5tdHcq1b3vwLo81ry1XXSqry4ic47RDOpk9tTDOzF2G1615UUPT92LWgLXgK9MMnTI2BLt
Y5a+GMU0bz2dugt2ZzvA1WEyB3MWPygBD6TToDHcnrS5IBLSbPaHsgjj3MlyV+8N9sxpy4PTEPeI
ZptNiXsQ/IsgW+Cwfr4F2BTmc3YaeUszoJxqYG3eFMrMNK3RkA3L4e061ZKXWzmWoXq2mFRH9shU
ggSC08ltn8PmyGFPsdPEH6jt3xgLNAS1vqWuSeCqOLpSlGYETbVs8JgCHzW2S/k27hg6FvySBTqK
VudlO2ql9GKobLDUXIUpdaNDoqQL4iglXHKycVJyieK+A9u7xta9GcgVZG5PPYFGEQRpepFKvtYy
EHNO89zUK2hjg9tYqvrJ4MHquctSr0M0jXbIXZgN6Z85jpS757FXTjGYxRBYVlwDzDIeHolrkoeg
4s92rQ9oeSlIAsKoL2VHykBjhteD3aeWy19TcW5wBftghiguY06eV0O5mF1b9040hdEYHtmgZ8HW
nIfVacCdusWDC8WC7gUCJ9SaPBmWjsbXU7RnjTo0R6Nyn40LogkcDAxPLvXEQLh7lI31D4gFp/Or
og6T1LsWSzCACTMyULrBCfvcmtXapfsPS/SVajxhtF3sYFbRpS3KoTpq2K/eEljfg3JWpX59IAPJ
WB8iO/G5n5rdObcMsPkEoBUEGu6QFjWlV+ghHc2rsmCgqZ13E91lvW/GAwVnXnN7iaod9HzjOra0
SG5xAGG1yubsxUkTFfJ7BQsxg6Dejy+at9fDUp8yOFo9tAC+J7TvIvOn1EJECr+HNmwBMvLnMFRs
pKu/7QVppmQpor3xUsV1og9Ay56er87D8uoiYGN01f6+52fFQrkKJ2pwo4bq1FF1C/69J/2lga33
zF5P0WVAzbYpf4sQVTPdF02ra4vCzEbd4zbWCtWr02Kgnum+EG1XFy16nNQRKI7gkeSRgWTBv8/h
Lxw38F06JQDbECbUxrfKkabcmvx0NfaUpsH37Uc9aY5BbHpmZ3F1vCaztSREIjJUBLTdXl1Kz+Mz
633a4M+7e6SCK5DuqFpDMuj2GvI2pms96X5B94X4HbPUtAVkQHxguv2kKHAFBJ2jiolWSl6Reaox
uO+H53ReJsss1Re54WJqcWvCW3qI7+vk+moAM0zPQVK+7p+f1WsdQ5n1dDZqpISkUFe3pRo9jZFx
/ikX+ksErOuygX6fhuImyPNvaZpxUdvUkjprgQ5GH+vHhebbDp5Cc/WoRA0rd1jeg5RAfH7HZSaK
3WtEGtdqKFvbQbrAJNvvDvC0fEqE9ZuC/BUKAg4ZClGbk8Bi85so8/evhnfCiqjbpkJ80fCs/m0L
zmlGCOdlyzzzHmxD4xRNdzSe1nrlYnUb4R+Dknq8pQjWlz61kTmIh/bG2JIiUl1IJsCc6OYaI20K
PHNEK3BNsvDUvNMSJ8oHuD+XZh0YOaugFUFALEdVmOhO4iMnPyZQXWgn6hJwhbashuCgL2nI8g3I
0pZ4V6O7HZR6KDQ0fii39/5M+ymnKSgmCsVCiq3f5kRqnk56lhfK4iYFlhz2rPCGHWk2tc+LHou2
HZWn4DwkeLV0j0jk2rjSI+y00CyO544gpEII4/Z5M4Ki2yZqP1Vdlq4bFpDyWsPBS/ph/vy5lFAO
VkkGdM0U4rDfpk9GwK+cocItWuyQevNaolFou48OBLkvPdadtfn3fP3r8VgxekxYjQLktzrFJSnO
e+wc5MU9S9Bj6d9PZ6fowR9aSHG/tYOn1P/3ARUxyn9fLLnC/xzx2yw4K+emiTuuUDf70vM2zFRy
F+b0vjZdZnoXh3uiLkRIpQVdn8SuKXqVJKaPiZb80AX528UjqanIMku3ghH47zH8Pj7nOXx2eaGe
t7r2YZz6rQxxad+X7fUFfh+U1H9fvPZnEmwqWg+PDJW+S0/9XpGIz/dGkXoYeClM35NvA72IPV0K
qGpWAVyad/OdlEz273gny87jeA8lQoWKfvXkTpVKjc446gE8oX2lebQ8zaKGJQI/gPZiBwBn7ykq
hIl0bEphhrRZ4p8U9zK+VP1r5l9v0e02uqnb+PnDqP1Lcc0UDVLdtmzNoKf07U6qUnYrH3e7XFz3
lZvKJGYSINyZEYNytqRgj1AXkU68+vft/OthDXoUQLYU0h3522xR5FSPDRz5FjfSWdRwoQ2Gigo4
eha3uxR0ggZZsPphBP8FEMVCYtt0imwGcs/+drF5LOm6ASJzxSbbt4fGRnppd8X8jhADgSVWx/2H
RyZySIeEOpOYBfTmdgvT1ef4ypLqAISzHcoGz7l6IAC8IHFN5WjXS+BrgKdw+WzcfnqHxK34fdqZ
hqVgdEqT1jb1rx73fxJDzX6C+z/bxar3Yi6LwT4sxqeB8Qqr+TRSX+sAuPrYWtioTf37PfpCzf3r
wKLM8Z8DW1IpneJ8X6zuGPhcvHTQi9BuCXroEFbRPsr9xLlgIwDnx0s8xPtDCXyKNQJ0N4Js1G9D
TESj86wZXIUP5VAN7eV+3M7lSRtpw/0PVaq/6HFxm5BatnWZVdj4jgFUY1Oy+N9iFSPvTMxBXxJT
kH4770oHmE38AeFhPwaSlgU2/Dan3JToFBsLFLpjJ1EdAJoazm23VyhUjzdrTYFV6aPAuK22Wr+d
iZ24eNdWxigdyUttdT2aiBBe+wA6Mt+KBD5mRfXCEHpJjxXWZHJMzottt3DioxgJ3hpzrcX9B7wt
6/3fhgeC5LKKGoX5yxjyP+9SVuZ2fNabYiXPny9teJ5kI2l569P8o0m0d1mew3oghAZbsAytX7rl
wNo9NqJ4JGMNeQ17k32QEh5oXps41D8UGieklU8HnwYaVKcd1OepNn0O02E6UV7qDaV/ipPdXJl3
2MDuB/tBiYj0ZdH2n+N7fw86ZowD3ufttR6zGtLS0SR8uOjv6duu3ztArqYTuDKnPQZFunxs4b2Q
nqmL26iYdCvr7poTBZfHlbrszYtRgbDgbWFFl/l+eJlbw/32tr6tEZ7Wts04G+fr2E/R8NVn+uw0
vR33U/zJh/niMpDwYih8y49De6SGcC+pmB7UACu1EU5Kh+f6uc7HjyUC6bLzXJ+WRaTM/j2D6Mb/
5c2hRon9Cix4Hb2436cQ5YD6YkhVsdLGCX3gixvj9VfTVNnkbuKs0SJz6ZYh2dlDoY7yIHuJFuYg
nEx8ewz/7rdz0yPrBKetjZUprWZKCVTDc+f8uUcAXgtjd6yGFf3nu1+7oA4Q2sUMCesNzX8MngSB
KNPgAMhqrnstQmKGOoTtSYKbYpyiy471SnM4lZyU5Bmhlc8GzCZuTxfvTgaM9mNLCYwXpoSCWdUX
OvCSRbeY4FbUMqgbIm7HP207uM57JPFZwG/ZvQjCQVkzeFgZgN4cOlzKh6QFD7ICeqNo1RmI7KCl
IUr36VuD3f3LHTFw7R2AuIBRZS6IxApx0wT1zHqWXbxLR6XLMRCho1oCfLFwamA3b9b7XhGKBmAf
QCcmlwG2ufTwzHn5br1DLbsC7wGvarlt5eyHzzXaX1TUFcqpPkgrQfyp/IKmCjy8NjyhQ4JNvOK2
hwwwKQX1Qyp6WgTHoHSFbJjsVMfq4dSy0z4d2rqIGRANQW7Bg4hnbNvD+YD0arHlX1dalFj/wAhO
YCshfOfyCgas+mO+08j22fWElIkj0U1cSKvbWh1ejqdpsS22DRIo2wdP+0mgWPlS+vy2rJPIEKES
qtq60fsWODa5VtedWpWrFLfi3cPZTRWKeMByfcU5CMNojOIQn3clVM/SkDaUUGFERAq75tQ9Hmez
2ftsixM85Qf/CZ6h9GaVw4AKhbQjls4upQcHudAw7G9P/MevDygAzuJ99vB4duWEcCMnFH6i4+z1
9Q1v5r27sfyPj89zgEzc/OOj53zAi44+LD8J5581qo8tlSaGHV6nH9irfGYuRvef8/nm5epshstP
Ifo+fBEGzJ/it2LnQ3fmc4xRUVy/c1EHTAHuzmaDKvLmBT/Bl40Qu63ZwW7/72PvfnLUH82Hja/Y
/49bDguE7JGeGrTy35cB6yIp2llPyhX5H+x6oE0L7T6UvJYzzUP8OQYZJ4Ht9AcHp+bE4+m1CFc0
77fRZSREnGHRM7HFtZh4AOh8mPxORceq8lhQXG0gzHSEF7qwBxBXvA/Fb2OHG4ivXHHr8rdC1hUu
Ow8duw7lvfQNjIDFa48xe3P3ISOCEpqzG8PpHElYLzkYq62mBz7jHeOtMFmbcjP1YLqTnOLW52qK
UyS7RigUlAGQobkt+5o7Fo7rh4MX7Lwx9j3TQIy1YDweq5vdtHBQFb4y4LAix67mwLG8jgboIXZh
9TnCHUk8EBUmqKA5NsbNQCho02pCSVuoaS/u/M5KaIqfHdzNVyxQHvQS5GiRt+czsn6B+JwFB4WD
sfcub0tkC10Ud9xyTEmd6zpwVf9nyNsOJ3WgUgsAAyHjjs+oeDENhJgw9MZIDGPKlgzjc4hhgjNb
LBaG934Mtzdndg5nswkytiOWsFDI4G5L744TQ+VDyhfIv7d6jsJG61/q/nPTQRvNsDh75RnbGc4U
o87FFXs7276/YybGNBIy9SlajCcuHmw9JyFORXwvHNPzbRqm4Tk8ci6YKMy2zEXyf4LP0T7oFuLs
yOf76EPwEDOywguiry94cVZYzg6VhlEdAJByFXctrK9iX8bWU3VUvFXR3Ii0AK1kyxEfnSt0WcWj
CJ68sukDTuBYXcgy3c1/vSBoSWebf4Lm4BnC9a8YNf6kBsZiOa/CZIlPgyqjf+8WjxCEujMA6+8+
3TXcz0AcVxwftSc39Yi6+f4eyLi7xUxk3EjXiGWJr6/cY6yyeNJA8SeT195g8vrWcydvHEwYwX+p
LzOnhJXCOTh5n5/LGBs5ZynmuBCFbUGDSwitUGLvuRJ+ePXw84JoY82T2uHn/FM4RtTiw/nACuLz
o2aWUmYITjzq6KMcahRwmakn7COYqcPN5iqmFpRwHmK20X8cZLA9nJe7L5qyV0c4Oth9Cxc74WTH
6kQNFV+lTxyl/dZZSp5YBz6XOPOx8pXRfP65/Kyd+Ye4DIp/X2sUISzrkggWkJYilhOBQ+JaLvl+
YPgsZR8ftofIw+nusilqIDJ5X37CDv+Cg35fx4wedj8aHSoTQ7Hf1zHtlt3M5Np7rr6MLLhCPLx2
w18Lzstwg83CkNWYH3JfPmrWZb7Hi6j0WaRfNi/ifvELrA/uWKxIXu69IBTOt+OX8UPsOxicIHAu
fiC+2b2IFf2OJzuLD/P0cLh5ux2/A0DV3x1YT6a73QswUnTHWQpWaG25LATsZ9MpTguLfv/qro6L
xWqBmwrTdvE1NcL+zAlN9505ezwe8exxjv2QIR2GIR6ciyNeVAxzYTIWMr1CntM/OscjvAb3ODP6
ixl+MTwfpr//buP2MzuK+YrO+GIWHmeL1H0P+S3xKo0zE5uo5T2jFUrI/QVpk3c8sg2m7mLBgbEp
48FfXvLI0Y+/lr1fNomOUIsW2yfGBZzN1/+tTj65Jj+7YnEWjkJ/NBm9irkZsohMRs7IqdzJFjXt
V/58TUUQcUxj3xXbJTYjb5MBthPr9Xq5FOPo85MtlEIg22/0oXslpnzOx55h6Jizr5EXSn0wW8yO
pRh4awTLnDWa/ZP1YI2v2eDrS+zgl5Yzh9cDf8Cs9NcD8eq38DP1Bsy+uRjPH0wunsFS43zO9+7H
fBOH87m7/FzOP+dse6b3yVG/bAmZdgZOjwaazqWDeSjuas58w5kNxQ82GyYH37O3z9ndNy81MwHV
frGxo2+MqrjYRcU/3Hnizn+outGL/TOkN00VnKMBvJKOwbe9vG7LOI7v5+cqD/CRifuwYMJL3whp
NvWrUTNSRqehMjKJv7uVGeBXi3+36hPORRoGfDbDWXzsbIdxLLZy4ZDLKM9HrBzswmJ6/D///SI2
afEbcvj4mkJiNonNfxOPCjADIlLQQuG2l9L0Uscb/ufhP/zhM5CGm2cg7M+ZgaW4PYDw3AcVqcn+
bdNME1aOD4q6IgayuNdiFRu/7EQooQQy+YniZR/4keOnGrtExl+fxRWwRx4OxATA1Pxdg9lXD494
YTEhzhpNao9LET8QivrFBmcDseurLlFmL6Ct4ItZfo5ElCCMeGhfuyL0lBbP4XOYDzM0AdvaOY2z
IQblLlaacNJMtiugxEvNq1yCx/fjEckI9sIFdsBIz1++poaYgmK2hKPGRdj/az983wqnCx/z8dFI
BKzI8QhJKfYoUo7+GXhN7hd4MV8cXvX9nS0SYmoEbMQ9Gt7RWollALk1F30+PquJc7yGzPXjzPZJ
/pnnFHq9me0eoZGx71PSd9E+cLXpw5P5yKHFiEM8fVQgQjm49xGSAzDp1Z4dZmyB2dcOiN6W31vD
4DGGTfhkS0QwAY8lRBCATJPqSKGwTBcm6dcZ7WKvY0sFvzQAYYOTCHRo9nJQT4QUZC08BQo3JurY
JvH4tbFekb5NdmnQxFEe3pdZiIkhGxjAvRpTthJB3F8P5bWI4tD8KPaQ8R1jQuuuL34Sh1Lw78RY
+WI+f99JTPgg+LZRve1Z33aSWjbLuCuNYvUAx6XQlZ0UlBAurtqOy0ExKNijR8pSO/e1OTh77CK1
uZEOXnpQD1A9eeHTsx/XxHj5q/p2PgUGrD3qNk6Lm4bNgCM0JZITEWS83Pc7RCYv025IC3zYMVVT
98TcCKXJ4+nFADrykUUT551aTql5Bt4bocyqctgHRQD2mIAhk0AIwMxZsLuWVG/32EX1wcUg47GP
dN2R8UnfqPBdFU/a+63mf/1Lm5pzbdq+lPWwAPrJ1U0FE0oPkJog6CE7BJF8Zv8Xb4fZ1/s9HvdI
5P0oQ02VZcYWK0Xyrg1vL73lft2bZV5W+caiVaf4+rI02LNY85Dg+pEaopjiLfj9LSJHRDeEJowC
Bs8QQMn3t8X5dir+1/9Q/qdhpHmXVxSWwP42IPytAcQyjLqRnOwNwZCUFI8GMdjb66CSPRtnUaa8
PtGoM+Vh/gV1uF9m13VvS7vqsoyllba+7edIvb89WGKOJmp5tS9EQVCLevgFtNCyjk5ZYNSofrqs
A7eofY0JK6sBeAqE85FG8orRnqZi5Sgoykfn90fQjurR48Me1NPL7uFn3sYAOGuvdGHSwurGoV1C
kc+PT8S/+8I92PQAv/gi5iO+osRFFQbon9iscpcGb3TlK+pZRMNPfCyezEXaaAMjUrfXQN2i6T1Q
ga5PSeCvUxOy3i5vx0ZQsz8uk4h27RcL8evr5TpMunn3oIvppE+CwDr69YFR7UCEdmR8aP6JSM43
fCl4BrzdUKMiiRXcWJ8K16KddTpKCBD+qA0j/1mb4v0lVzU02cBF29Z+f3+LtMtja18UbGRYJU0p
m15GuVcOapybb/28f46e/Wf/MntMHtTjhKLts78fnEVHM6rDOixDJQLOjxEvMu+OSKsQMQjK9SOs
jzfir18WfKAFydOOBDikTO/C6+PyJlZDGzJgXw1s1rUOi2vFZwzzEMsfnd4giXqbbFGuOr/gQ/VE
+H/3MEpwjIAQRLw7LGse71WoRkTSgzoqeNyjH5eqP1pNjH1BtBFcOd005W89gxtmZVpWqR2KL25V
9AYF5DU5m5xlchVpcW0HhtkLqxPt12Zzpbut3OZS9W4aqJte1aA2I61rjqih/XsF/SMK4ayAbBvo
LqkEIda3N8/S81uX1Em70MrF06D/VL9b9MzPqAgefuzW/O0WwOlgsbZskzXh22JddLLddJLULPJ9
gzJM4pV3K9B6E1nD0ThTxj11bMmHf1/gH10PcYGQrHR8hi0hxff76JTKxDKLp9ksTuViTyQRv8c3
XynW+27xf3egbxeXl3FT3+5c3L6e5hZiP5v8Ca6l51b7H2JHVZzzbysq12SKKrCugfIAf/j7NV0e
j7I21a5ZFFSsDcRly3ZkdGvrtj82+TDdW/69edDCjJ2mQcO9pWhLV9tEzDozkFjshQyxWEqHj65Y
6mcpfJx/uhl/6th8O0UxFP6z6CtGEzfFRf51N5qELjL83h32q+5JBt6mjGvzSIEVseF/vwt/G8//
uTV/KE+Xao2kvNosOCDABhX2Rtu8FNI41d72REH/Ppoqpsc/3gnr2+jKzUprL0bdLMrnoUXEstd8
tjfVE4VsOh31MblAw6ShfYZRdLkRtHWdJyEn01o7s15Z5ezCG5M0536inMKktpwaYv0d4eK8/v8x
0f97Y74NzywvzUcNt2qhIlUIj0mWfN2SnAeGDxRurvJPyhbi9f64MzTSZF00g3H3/X0AJMrZeKrK
vVn09m868q2S6H9mN+R68tuxugB7UZZI7KndkcEodUMVenxqxThADOZ7Wg0T+d7PkFV4//c79rcl
yBKzhtVU0ezv4+OWJfXDvF6aRSWNc+mt0dc3Y5D2NganiNiUbv80V//YHXsGe6JCT5G7b6rqt2U/
TUFJxXbMfSiScXW+OZWGfATNrTpH0xAVtfaSAbUTvY9npriNBqjmhAJA8nIHKSNiG2mdmJaDMy7C
cvD3TQkvkaejrM+PFGSU2T+b5g890D8xxD3Rwu9xyj1Dl83v2phxe62KNK7qxcYam+RZdhu0aWTc
Jzd6ImfnDsNke20iPYtKIIDz2EXZtb1T1ruGl8Mdp45lBXxkro5Os46iQKS+JNEneO4oDUr6nNTL
qrn1wtaruvG8A/9DC9h6Rw+YEOfudkAfUBghhEAwFc4TPZMfup1/m7e/XeC35elkXu9WbBT1Yl+O
sGXRjTAdPO5sQk4nO+ENl72U6trLCPSyZ+w9JOOlu9tG1fgcPED4Prb/HpV/8nd+v+HfAQW1raVW
9eSGKy89WmGl26EuATLbAY3fkeh3UV7PSDdQsKM0dwZ1tcomWzppB7JZv0IyNQ8TEh9K3FnfWvxw
dn+qhH2dHjNG6bF1K19aqv9ZzRurtq+69OT0phlAM7iIcILHdwMXnnpt9yAA0LLT3PObFWaru4n4
m+aXG2vXvuXTx5p23TUyNVdeQ218r7MAJZj6vkg0EKjDmlA99bPhySdol4nd75gSweEGvUnQjYni
vf884Bl4wwTm5NTH3hlDDC+dYwpztnwoLkOq4svGK+fp7qlPry0SHE48JfC/jnA68JSI9I5yPLkY
ioQQIiChHeIKjmUPnudlrjZh2jg2FRJ/n9BxljVPfk0COwC/LV4FNqB5H1QHbdY7ZIcnJURaSC/X
cFb5GAVgik5O79H9hch874N4OzGF4TiM19c+uHqsaVnfHQL9HiZMltOr/EwNbn6LNle9RDhSQIMR
iHak6WmZo32iwApwAX+XoBzdaiJ5zVTq46fkfSgsGRTOFqhHwGIPJbzthSNWc5T66sJ+LQfnzCuY
XHPwQHNpeFqS+/cVFyAsmpBk45IHNvqCFr5nDT8ltDYinpBchmd0Ets8bOpIox9C8bsmGj4FJmW6
akd45tiiy+DeLeJmLK0T0WSCRQSFR5/qbZilM3uWegC0L0DTn9QC+RagdEtx4OPf41D/y1rKrP3/
huG3WZvLvexyPTNrH63odTY3NwegcfEfmxLQLVJ5dDtkn17ybakcDPdxcvPXO0jlwX61l5zL8N6f
xbReaZHM9q/PW/Q0AxVZKqozKygitGRPU5O1iYvta8LP+AEUNXbryqmXyYClm7vWQVqqNyecEg7/
vjh493/umP+9uu8IKl26pae6zesFepfoWU6KEggqilnMjrP3gJwE3/dM3Iw39Q4eQdmFcuewGnd7
qhWYbTV0cx5H4LMZdZAHIv/eebCP7mOKhtMqSFbo3B7srba5Mj8RTAyZwzTMRzTg7+jY2Ft5c5pY
YfLSsIJAzT05NypIi+qlC6pVTKeCCRHIDWM1BsiTrPHCxi6gRP4HIMZjXtGz69wqXZS7/dm9364+
Ss+VEV6PteGe2rAcqzx3DXqjuwoKRTfMI2pZGZ6jEYxXHag0AjK6Vx/MDdPoiMAO5ljU7PzsZjjV
BtiUPjBwNbei52K/xeGLyO4wgRMNXNxll8knj9fG743BDgiLB6fut0OQ4shWB88Q0kAT2mG13WIP
e1nU0/MUhwgnQwN09nSSCRYpi5LpASSCgttxjfg8P6CWRqXv4zm/T29ra/5CxVggBRgWVmBSWBtd
6ejMDR/9iGKWoPCxYD43vjSDAoU+r89coEn2sJlS8OtogD789Da+FuGZ2tHEoHoUFBQOTu5JTK4Y
4Et2hM+FlnZQA+cNzNeUxZbmDwT1YSX/sAn+harNsg5SG00TNAXBJH7LI3qPVFOsy7VeyO5lRgtX
4ARfrlevin2y+JzwfH66UWqlNzxqchAh8RKw/QIdDWaN2wUNNdueh2y/JwMnu8CKR4M5wI/KogDr
y5annKEBwy2whxmEvtbcIkoEnLH3BAq4bpYPWhL6aVQ9/GqZGaGRr8vLRs4w8gCAm7r58pGvq+zL
XfCRDM8D3F0kv0WBdVKc/Pg2rKLLsCpGWA7ZY9uaoKCL8VAenVbpB+JC8ktbYgXLjNFvnvIGhONG
jHfl22zT21wD2om8becVtiJvAvCsyh4YSwIcBCmsYSkHqCBZsBOLJLilDjqw8uG5Y30Xb95aBWgU
rBlhcFkO5YGzE1Cbwj0ZY1B81fqWhgWGiedhkQ3uSY1mEVoxU5gqN1eBIXJCpKxvqOuMJvkItkYN
8ggxNSdZW9Vnk4S0Bdm1arfYUkbtvP3LlVJrz/n3kvPXFUfRbdPUAE+ievEtRr9pSQYS91IvYjAc
NmAd97wAt3ZUWXLMHcyqy3WcU0ckHG1RpXdA+LDWEMJ2zMR5jqqU7snNR2sMzBE9B9/G9+Hfp6j8
uSiaENmgDYNMEzL637okjZFDuboY5eIk98mj9HJSqMsEME9iBJd0QxP4mrz8cMw/c0iOiR2nCNcR
Y/hCYfwn2rEvZruv9R5Q1vNjetGKsLTBtEMarz9Si6Z+nBPFgvOsN+W+DDoEABhbeobdzmNYWTbc
mX5Raz/E5Mqfm5+pygLjykzVqGN8SzVroIqP4nR7IvbnqY3dl0mYSkN2TSmgtCE9MnRvXlTyzGeq
4U5JTdlGJbO++G0c/oib/tN8As181Qb408PRVJUtUXb5zz1SLt3jYSvJc3HKe+wUzem967ERm9Wo
w0YyV8u+3VmzXgb5za74eeY/8od7r/aR0it/GiR/5po00rQeJG9dhnDyFV3/52Ts3NqfilS8YTSQ
tLesDxoKyg3T3H1CTf1h2pCz/WVUgpK0LORReFNAcf9+9bV1ssrbReW2U56OPXuKykVhuVjoGCj6
+JDW+mvYcwO7H/etXWcPzFUHeuSVmA6A2vszYJ4j6eHgeIWsg8/M70OJQVnukG521zXGAexYgXT2
rXGKNr/htJ8pBgNssSHay2Zw7fwW0iybO93k4wXz5Q86Gde0/9Q/sI5tYo/+OgFaUD4X988CggY9
DJBr0uj5ChiMpAqtOtKdw9OtNiQ1loNdEWSrE4JLqDV5bfish+hvXFb2tHnZ8MLw77yns3+9z5sD
e6NfL9toHV8ctBWDdlOE6fg6MKsA2u+eOOs6kV6kaTeVpnqgR/j62WBtlB1YUJvemk4fDI6jvCbG
UJ4+pkzd2Y91l7EKeJYLwbWkoK8yx/3JDIRf0Ui9hTUxiUPKgXIku+J6Q4z07DkIs/S4s/Q7r553
3yTgotCD/EB2r7XcGksc5unTB6SR59EezJLqkA5g8XCCRkQl+L2RXUmN0rov3aPCHj2uhEKX6xQ2
SKVMSLu7JNBVH5Uo3CpsADTneb6sSSfU2j9389aGQBoVuneNPxG5hN30bI8n21fQxOuRsHBA5GK6
EGZJV8/OqKEf+NdNj7puROYMMNwaae82EXoVoiNZjEgmfArksLqtjG6vFV5elSQQjF0t/SD8BeU4
u4Aud57T9Bw1y3zKQqQcOiim5TxJA4oDF2PKySWCrYOdFncZdUbSmxjCqOygtG7Cf0SgAPJpynWd
LlAQ3ByyRfOF00VrpHaljfSWm05+IEXDSS2zA1ipWQcwxIGwa2heQuZpEQLEQbVUtjtTen2qWJBd
MGCcGave+DrqPvOJobml6vVaZwbDIbhvCF6L+S2j7YaoS/WSwc1zygUx4iNk3zfiJQKrxDvEUNYY
OmuB18G2cCpaVU+E3xFdXgsfVSRv6aNohzuWEsCKHzt5LR3kU/+ZBFk+wPPmhI/lgEA1uUyT092J
MfLV+1nqwiZGfYT8roDlaQWtErQkEHcUaoJz6mMmL+uk2Csqhpe9dyknKkTIwU1ng5kB7E/HvY51
V8iPkpVCuIJeXI8f1mjB4NG16f1+4oWXkHrhOSN1ktvB0w7g6GZZxM15wFxMBXyWYKfWnB41BaYZ
1sK6x81HjIJanA5mesJuwk7L6VaHbNhOL5vM9HAgq67Q530k0NUlajPt07NmoGqbIbnzidTrHMSK
+1T8UxKWideBSt0La58EcjRSK0c8BpBWVW8uFBIGXQXob464/Pq8jBI66Vu4m9b2Af0lfO+NLnsH
f93rnFD9rAwZ8qS0zcZ0Nmh0FPKCIMcDrwDZxJHfskAp3AI9bVvxbfs1K5ZFG1b1p5yayBSjUTDB
wA55hGqGdRNJUzdIjQnZR4/u8o7eKWkZcjAwJpQD94Axhb80Lb9H45Zr3Dl2yD6NcSk+9TiPp6Ni
sLBGtdWenEMd2EwvnDmHDiAiwHSA2b1+GSFMucFV3uu9p4t8RgYoLOaodwMRKAhkqSMABRP3G9Yd
Lo+hBO/aKY6on67hfpkRqqVWFqi4BhqTvBzqrACRiiGRfhs30sqGVT7NlxqwOq/Fgwv0X3ZIvCYe
NZL3/N+Endmyqmi2hZ/ICAQVuaVvBOy7G0NdLsAGaUSapz8feW6qsjJy31RF7J1rbUT455xjjmb+
UAxEfHn/5lUKJhwtx12a7R/FTGzsI9kok0YV20M5OYiRSdbSiODrN46qcCehjfmoG6+tmy/BUmI9
5hEb4ueU8H6zJkRdEg/V0SZ5GiMimTsXlCNP3I4N2uj8lN3iMhI8ntjipCdY1Y+tAnQAATlik3NP
chYx4+WU0qeN2TYBmn7yh9sZTf5NZuSaogsPE8m4t7poRi/QSBw7UYQsBBhrI1tp1gdFT48ItMNH
6HYkvJQQzxXJZXt6zy7Pxg6mu9SKpi6YJHgZ7dmRrihmXBJ2z/bwPohfdg+mYJI1voa2am14Mj08
iVKCk7UOdzNhPtYwk8epBl04FO3JjHd7pH1yzTrp1tcQZrKVMq2DgRHAvCzNfCb3BgG8F3Z0lHHF
7oND9LRjwDCG0F2oNHgDvtXdaF8CKAv2iU0rEZvQpJ8OVgXJMo/P8smYFE4x8WT6fDjbjdvxkClD
85WYH9FsfJSh3y9puvidL0/mC3mHM3YlnEHOjKnHGG4EVGwX5j9QDJ/9hG8uj0m0e8EKYdtIRECj
0exzM9a5ORxhUKjC5dQfYR4CfzpQui7xlP01JZVzz5CM0dWicFgItYikoAZGKstOfopMtPDk5f0y
WeC0uPYh1x8tWY+1R4gk8bvAdAHGTM7GeX2fxxBjRF4vNLaJeoznQq2LluhDJB8cGuv8cAabVN0U
N15p/GD8zCr7bIG7IWIA+w3YAzKXZrexTmcwfeuDOU0/TMDX4e3gxy1DV/ewCIi0AVF0TPXma42y
GgMyjZ98r5IhIJ6ayYTNE9JVpD2ZhAe/RP5FHJ4zsh/XmunuVoVv5+6Nz1PQ4eHmC/GGXXahN79j
pKfoLuawJF/Y/L0+amk3gPM9N/vpZ5GrHOqpCc1egp4JoPNSa+kMKCWMfVTzGl+GRWfATZ8gzzHv
wcs8LaHH402yVlr8BdsfTtv5y2E51svee/Iqz+rmFNazO5RRjLU2c4K3sPYJ3uaJbC1sWmOtyiEC
cJcrNTL37zOnmh6+zm8vXksmgWiMALAseptL7e5xi4T9Y/Y1iok5dkWEGENW2tAAGC43qdWYYt+f
ZPpg1WcYGIneBL/F/hnrF0bjgVq5WHeIPh4JdXh/reoplmWY0vWX+jvxMHVVlev4RXWBut1/UiCs
zB0Q+6uPXNo7vaXy8hL7YhDf4HA5iPk30g82sNzNnqi+KbYc7isEw/x4Eoz1X1i0cxFSQ/37BOKT
flM/Cx4hcgRHhlkaL/Fs8+9+7zUEFtijgHnH8zaYx2s8DHK73MXuHQcR7/Qxa68eA1WW6Mp+IZm9
Dy+sUM0pIXEwWixidXGcuOJJZgwWCNKlpdiYJ9aY2Czp83yG1HYga/OTPtFpuSZ6sS1/MMEVAGc4
9EqrXoGOvgqj3eUOAM0IWFkV8cSzEr1YDPTuNjFJTYQQZqIO6ymLkvvFNheKDIRiI9XEkzX8jY1N
ciCt7iXqVAbnfhZXYyvHo4OyxkGwPoX4YJzHvNyQC6Iw2f4gOMOfIi7wNNMT0OOgcfvfJ+we3bK4
fWhqOdE4HVqvhZAtXodbkCOEDVRlS/ASE4jWOXXIObo5M39sXTpzMIugIJBCAucRpUgBj6NHnMzJ
BUMSTd62+uZ+zB3ZYPDmDRWxDAmZKki26APbUlLm+VjKsTHe80rsffIzxh++3C6xgAzEC/7h7/lH
6yQv4/uKDZegHfhNGqjbyZnaNcbBXM8b3j4EIKICLUXf1r/sKvXaoYvagTaPXaIp1W06+1ybuYLC
nuF2XZZ6tToFW5k5hgxRkC5I+3A9hk5PxOvsCWdPbpwWHbw0c9uZLVi9OsZWauwOcfe0Fb2ZT5/W
IPyE4IyN2a1ymOCQA6EPpg4sXA/hK6zHQg9HLkGSjvJzR4bWExQH6w+Q02g73NW/eKcHLJMwwphY
I5SFPI6XqRUVODfaWThY0tA1HtD+w2g8WiYOU7r1Ee+lMeV0vMqxGq2QD8qgGloNQ4f5OYiukUkC
LiDo0JT0V0e4wSmA+eNA2RDUsD3L1+kRpHWPsWLfpiHU1XgXkVggnbBqSu6sNUCvfL7et1cZdfDV
t9Vlqg3C5AiwW2DsqfTw+lzUBw7mhlbN994y5t03tHnh+9axbetMRBp4KaEaRKCpCbLe7SfucP8V
GX5qT/TDRj9Gx+gMZLMqZpHBvxZdQGPJKoWNHgowQT+KmiyfKBjhdW+YHvEKvW2zGRYZsyT4XCVH
pmaYkY1FOVNFzT9TG6wVRn0dU1AwkFrqcyciXvF7rSmZij6/u25TWPaA0UYzS2eSKrO5W6QzOiWU
BeZ2YlX8HzAIpWoCS0lePX2RI7uCGI9/iDEaOTGfPowKa+LRF9hDjui/HhF5neibBw/rfUGV5E/H
HOz612qeqpuY2wS7TntoymtSpJcDT5lv7sH/H/1bMn3J7i64qwBs1ovgCepYdB0428zBzgQ6GMJj
m8hHGTsWkG68Ty5Dgz37vF3FS85FTbEpbvl8+gExTs9TE/Rk6D/WyMIKdi3Cx2jYIsEhtTYyQzN4
NIf4nJbzMgKXWwq2xDMwfGjMhHi4R+5n9aIKnKxxyYvALEs0X+vLZGWsahT86inIw0jipmQveyrq
0DVltmO0EFNo4ZxxdgyAQ3qLDzMfXr8857ozf2SLAs7sDIFawmnMyBk2Qbo4fKxqBBsX93ATNGic
8p4neEWbqYsb0Hc+fdvTXXthN/U59/1JmDZMl1qSqYyc9FKvg7B+7BEzjq3n4l7pBc4Td1PAWsU8
7QZQ1dJl9DKnZlnCM1UAVebdOcGapj9M8N15nExQUYw3aE9Eb5Bo5fqLSezLQpnmtoyUNHsZt6y+
FEsSDCkrRJTFai5BjmugWK6isP+26WLMnGXhlvZg7Cb6Cx0yGCqtx9P4BNRmgUv4Glx1KlpZwPm3
BIWE3ShcfsgjwFtbCj/9q9HtLwwuQxNj0RHNbjA2RdQLHUIjXFjidYbIbJtPtS9xqX5zVUrjsXwC
0k+MFAt1tXpbInvtzozREsI8SNF1gIf0bj8H1mtQn0+al7MjMu8Gn0plTiz4UtZKbskn7UGbjmHw
b7NtaUhwQepliXi7O+wtoJ2AQouyLfBSrh8zfEsmT3NMxjKt75Hjh7Xt20RL8g4L4ApKwgitXL8S
UA7USXpgD6ro+GmT99HRULF+F0W9g9uc6u/xLEPN2Wn8U4/wy/fUEMapPegBdvHXrXj6jEt5zhXt
VZqi9TpgzJRC+RxpA8oUFR8eo9Ui9nLqEzFi6vtnjK3dGIr9cIthlYmTW6SdvCx4samxSDFDBWnd
g/cPRimy1o2RS2rvH9T2eI9WGGniEgzW8NAnsho129y7t+4bEGHxdMUdnfIrc6Q6zNyom9WKSbfM
VgRKEnU1vbmyOwkVqMujHRKdIQ/IPhd0YV2UP08sTogiNadXQRfbbV7j5Ep++62ci+YEkzP9QONa
X/KpijsRd5Omm/c+89MFvzlbPn5ykycqv7yHxn0x8giMs2Vr/DSGgcVv1kqauTWP79PsXGz+CiL0
LPH6dvryiZF4qRG3yvFJ/9mAyo+1YQiHr1W8nG28vpUJNwsEdGMa5YjPXcOY2DWHUSAMGUmbMN4w
i2/eO/ger0u5Y3Nw97cUU46qTbog5QArQVYl/vPIivaj8m/Bp6689vJepS72dhGpaMv3HAObRhVw
T6OcZwuK5WD9R5N9vFr/Zwkpi5g49LCmIo0JZfxvZDOJxGl3+j6rZTEjscEStemCs1TQIti5b3XU
GhEszjjMj98wndrVsViHg93UYiXLpsaOEX8PhoBA7PidaMnH2EJZ+aKro1iKZ9gsQ/Pr5Jakg9hF
9vDaF08oMFo8m9Cy01uSL6nRiZSGcq0g2FK03WzNjAfteVkZHqXWGu+HDr5rlTq4FvMBteqOP/Rp
HtnlAv8p8xkm8Ai0ZziBWYTNDTSK6xs3w5iSzd4qdwvngUM9Ss4uVckgtUQXyLQkbW0qaxccIyQe
CWRpyMhaTYTsS0+4JJ9GHSxSG3K8UWwnq+u3xm3LlOnf+lnIifkIxGJIr1XMgoLz82vIfj/oIdub
hOUsQaRTmuTG015GP/ICARxJIPT9UA7Ik3IhgWuv9RtdWR6WcyYGZGeML8Td0V/IV/A6O9nRYyzQ
kf3IHKQR0wTlt7Ubf6BPYTyHDaI5+zGf2o+QWXHfUcfperFuf+kst+NlPi/OTFfXWj/fjxmmq98z
P81kPbHPgrmpPBgktmK1Tj4j+s5n4JAP2D0y8/9hkzH+R/T8P56xHs7/D7j+8Z201bB8VaydOKoZ
7GgwzO/beRjEau3Km4jCHLk9E+hJL623T7iH8HMPgJ/D92Nmf7ZfKiU2WpVTYAzx2EECGBYOXNl1
2+nRlRrPGa0JLGYTc7K7b9rLxGNcsP+wJpL/YSNDEuZohFU5JC5ME/77c2DrXopNJX0g76pPmMs0
tJMb9T4P3tDuBby/KP2Tj/lJIGYYg/176oE8y/uE9mx934vnye+IYZGjmjhMyaRJIAha2Y87M12L
25LQhGX90hVMpuf1sp4aAFM1tYpKQxM7iX0FomGKqXbv/5rNRUApgqHwUZXi3t/x0WgFNeStKVQn
WFpUEsJUFC096eBsjwq/RvXrEU96uGPRwP26W/zhHeu1nlBqpq2hpPr3qY/Wsg9tc+A+b0NnkoSt
aN83MWyjXocOC4XJL5qDPPargwK1qolBvyp46WaTBswnDs2cW/1whzCSgPXfz+XG8AwjTK13qUEX
InhDIz0zoSx45npQ472e2hIh4vwgg1wZG4ARMEvEgOc2N7FDfdzNBJIHfJNSfxSWsm1q4x3NZKg2
D3UKnNq5CpYquGifZmIeSkVAMOW7tsY4qQpuuaJWTu0XiZJ/2qiO/mETJQk4wohoUkaEPPxtoz76
ds3wnXefZdcT2pE55362k404PPVn47nc8EhjPD3gC9t9dgLqHUgQE2BNTWGGqKzUxS8aNwH0VcPD
V7Zw72Zt40U4AZEUg22e+mI0j/9Amv3ny4aTjZONokiI+v/7SX69pXQQJ/lnWRZAHBMPJx+ygoD5
Nz47GMmOcSXZVl2Y+9PEilcpHtJ4QcbXsrJldhzP3+EJkLhP8PpsMT8d7ePjnYxktVwxQURXIGPp
px0a5fe3cHEoeg8hVjjP/R9eyH9ayyECwssJj29hOv77x5CfQ6F8DaEeUjSc1MTPucBtoLdBlfT2
N3fTHyV8LctbvP+ue++1hzuc1ejIifJaTlu1cXrUxdoCT+voXzGZuD137XzkjOiLMUC93c01OO9z
xQ5guMshGPFfJhQBTdmgkzqPCcusAwW1tvrCux20k54Kioik48c+Z8LBIMLkDTl8brQNhS+sB2z+
QdwwRKfbcT5HGqIHoBCCjhXv02hX/pV83kGoYp8JiogQhVt5Ey9/uHPSPx1lQ5zphlNlMiVi529M
gEkhjU/ymzvXwXzDqeOcYwxHPi/hRJmJSGYBMjVx6YzfW0Y/5C94vVGAw9JIwEL1h3dHp9jYidaw
y2JewhF1z/jT994pBj6AEgRcF1dWNo+S2f69xbAy2X5mitdcZK+7fGDzHSvrxWZv3xopGifCjlWI
RfVyQC225T7rdzpnN7caz7AGu9zXxcmMjBG0LoaPefTzNNKg6gLgFCJLHrN8TfKDKvnAOiaZs8j/
WD9XprCPl8mP24+YNfBsqQLEUm4rRySZLuSQoXvPYBo99DG98OF7HDHmhBLwBugoyu58jKkkiXsq
Xh4AX2PAoX//KiSJV+2/edPw2/7jm/jbahn3pvhBOsxnCebYYpN0CsuWFTEjsDQ7kcnKBHqRuuX9
fmAB8SS1hs/ypJ9Qlo/10D+Jxmf5MB8l/WTLKqPZlsJPXF2rE6tgQvv0f7/avwwn/u1q++fqv0p5
LTaPpvgsBbJHObKFWTOyh7g4ktGS2sqZzdALQx/pnPbzZfUnJTm79n+6XQj/aFVHIlTrv/Wrk+JV
it3r81niVIThD4Nk0ZNn1QKWshEtWVECh7CyM1hUG29LspPlaPtZPQ8ZTxS7RVfKXNjXI154cYPR
wRqbccZWfOGBcTboy9Cc9cam2gWKsPrYVTu8dXRA9a89DnIfOwinXHYemfXPkNVu55UB1XX023Dw
AC4i7wsenVExfj30wS45Fqt+/3pgTu05CghQF+VtTHJuo45u701H7DFy3/o4yszXWB/IqniAgPrY
tLePLVnNjp7Zi0sNE1+OGcwHWpahVvswb3DAxw+aSun4xpGhWWRP+lWu0ZiGdK4OwJM6OcgsILXU
G7t3e/ybRebXKm7YZcYLeHd3ZMOx9f3Oen7Pw7gTOm2Tqu6OLsKacycNWq/xEyRLMwbWx3wwf8+p
Rm+WFkte7XwOqM1G48sCB1fY01Iiik0j/HA3GAUosdZJCADfnMi5IZmD/QX3kv3OVJUJ5NCwyuHY
q1lOOMXitIRjBc2SiaoqdiLpTId/f2j/6sv+56GlQksjAudp3v5W7aaTOis/zfuz5HSLCNXIai+X
9c86X3D+4JvfLTHAVjKnw1CKQkjMcYNzCohd40NTPIl6UvgP6ZYDfA60ZkDfRQH5Y6RG/6L/21X+
jezaKgnCrYaaTIC5Obz2nA4gy0w7oSidmu/YTXBkYtYOFDw+0ZT6tVPtKLeo4Gi7ZI6t5PKaLmTs
gIr9I+zA8knGMTgGGJD//Y7Kotxfzf9c7VRBgIuKbELx/dtB8FSaiVC9PstpMXu3x+ndFuNwPDGA
IHtspdLboKUqC2ayeZoEAmpSmDoAGUnsHwvon4mhwPKo7UzQo1fwDJWTavbcVlEzRQKNK004m8Tv
Ov4jtYTNEOrh2Kl/s1LndScJ8VNZ2Zxf2PJaNfbI/db9p21XGSUieJhkdvM4y6OgdPPt3W/GQRw5
Eg3v7pXpDTlB3yr83PXTTXmYUr+noU6p9cj6ZirI6YeFBZyMSCuPLWP32CDP4w1i4UzRUEOebvB+
Bx9mDazDqZ1shuxESJB+BIXZ6C8f+yrZlGRUkA9gmjkOb4RhginMMYEVVT5S9dJjbYjDTdrHjcEt
XIg4cvyIZ9EFIjZO/J77euDdMW11Bg69GMTA17btPZ2y22RTJWaGBtVP3VGQBsyQ3vvCewkDkQmz
7j1VSUrWfaf9TbGcLTR+AaDYpGFXdQqoMlJtcX+E+jcZeGnrTk86sMun9j/fkPUv7dqI8X97X6Pa
ZYc1YeWtFbUpjAMomm15HoFbYWBXbmpFUUuUirEr6dVEMylZ8FgBwaD2bwvcU8HFJ07kMrDPAQAu
CWfgzVSub048E2z1iTxZMhtsW3wfYSS0IEEy49SMD9IVB/P3hv4KWo6kJcZzl3iSGQUNeKhHRlav
vy3M70+aG6+ARWBh8kXQnfH4dHhZ24NCn8LDUYdrznrIHgmOM7vRvHNZPBiJx85+8zCADlbT+cfD
L3cm2W8XOUB9owbAetg8iS3iXISsu8KeLMgZnRimPr3dI/SZ4chphj3vo4Z1kqmUX5po9Vv1FztG
kQ0VxTwBKe6Jb16i7TKjpcgiAsCeGCeSN1lPY5iD2dQBpmgFiflksscVwfz2U8z40n3lcX/qC6AP
HaJ4wZR3w8w/WUa77779nbrlsvSnB8pFxtE6/15eC5zx5gUZmyClvyc3DRUi5NMLH/PYbpgUS5wR
7uf0DK86EPZjP959LsnmdMBkj7JSbz5hs+5zyO5rHn5qabb/7qfY8w2WpaWYZjx/Og0mGYeRB0jM
cqpyjMThvmDZ2BnseRYJUPdK2KdBFnAUeFw5yNgYMpMqrZ+z6aJjovgtf2FcXdhvrtr1iBEdaExe
Q34NCx+r8flrDVrSL4dZw++oEeWF+vM83t0yTJdglQ+n3T+9dt6ytL10lzGwM70iQb601Pw7kUqA
wbHYgkGX6HrKfruGrrbB4sEfNz0ZuKN8T1SWZ7D8Wf1RnbIzrye5FwCN+xeGVHrHbo4//v3ie6hQ
3tJzGjRBsq89qlT9NVk/A8uNLnAmmoc12j39z5FmPmL3sIr26ZHsEnCI5+yxTX7fEOxjn1uBeWAw
2LahuH/NYXwDOR1YCvIreMXRi8BYBO5XfuRZceX2SxTNWO8P0mvK2eHkW3Epg8fPku1gVl6AG9mS
y4enk7tELc++V+HYzIl/gGZcXUBXnjVeYU/MucARZ8LyuRniqSGbd2ykiElWE4iDv9Do8l+YivuU
/+K+QDX+O/1lZArE7fQGF4+XoLm0B3E+vAy9yJFdMmZc2RMOqdcslCVYTXFBaA90Jtbq45b70WZy
SGx5LfVf+XAOMcGXLg87t/PVI5wEXFO8warEyEK/cBTn6+fhi6ViTzxUh0NzfIg31YXlkj/xk4GW
LmBgZ8d4QefNXkDpuVLqHQLjjhe/uijjnnjQcc6Ca11eu9qutMEKiA9g5r7+OmYxwwJfYNfJgJc5
ZHDso2XJK6/zN6ftUXQ5hWtjuvWHZPfUU217wlQknYsbAb5mZffOKDB59K+H2+ssY1UnEGDOY/Zi
OUgUXo+x8+k2pfnww8gehJMjtKJVuhk7Pak7P7PNtMXe+dB/rqcLYaLLYQcMGqNzNyeuhG2dkSwj
IPPjdI7XyxXKrKQ2M1h/GkdGMAQFfSwzEzpgpvr1ee9Tooh0AFJNuKz3plEvguZjo8igiqeESjgo
+D82Tyxk3/7LSB1eLe8Dg39oVhwcFq5u23SeAEahnBltStifDsbjsCjVx0I8T3O1sCGzMTz7cArd
mE4PI0UObCxUuBuGdIkWpU/Kr1+RbGWO1qQ6AyPVc6OCgCHBRLEJCmEXqw2N4SI7T9hSvjjPzD5s
Wh1t31AmAd0j4+k1LpoN8ia35XqwYIkub+fV7I76A3Ic6pexR1hu4gFDjAyI6Kn9djZIAIat/nWj
H0B1CEXr2kQjMsSs0W886iicTuyhym2HXZMsA6yp3PGXOlp/xA3yABfi7C3yvrtXpIKomT4ESS+J
wosvaNvfIbmLGcqQj2XghkIrBS+C2WUsA+aDYfDAQd11WMb18y++WY6MHObpdKvW5fnV7muW2HBD
uIEn/QK0rYAmyHJv5jycnQ584Z8ZrwvW7sskgE1ewX68mKxOg74qgBhONBldXE/TIxMkUrkmhATT
YLpAnrH5QnhakYJw+qpGNWO5SsAHm1IRqGxCGooq1+rkwlMQ6RiSWBOrJZdXK6whoNtGPA5WbE1r
1vO1yx72rk18GD5E0XgiFd58v3XWqR1gCU4aqsmmRp+C/gbZSLsfIFRsChxQ5E107Ag0uHCTaRrc
kUauMZUc93h6Hm3Ka3mp9ydbWsYsnkVIbDXWQsnbGM+iBRHB6SVl9QKDePfUKZ4vf7LuZCah/t5X
LKnXvP+nQGHw98SAwrlOgoQbShsx3UKysTsaiPnATw5w5CCh7k7hvGHR+pnBgF4IfOlGfMicUMJb
IgujBRxJ9CbIszF+iJyIIJJLTZxGri7xWNlK4fZzt7bvS8KYCncbPQgGI/5xOlKzMLmlOiNiyOPk
PnHeSgwdgkPPAOKLYJ+LXSnppCf92j8kaTDv+vDFA9VTNLA/coUtLxHzBBthaliqXu/AETqf8nsd
hLKpmywdomWfvXriYO48mvbsa0ItHRicUbvEF38kV0DcebIHxjMFKHz71F0yG3ktdEdcDE0FdCUy
JN2sDBQJtriMHSpB7Pin3tY1nYHIXBhDV/gHjtQLZ9ul8wYsKS8wH/MlPMZHkNjJQniD+OBRdJGD
kpB3YjoQ4/KF/7X1LtQCQgwcKvSO15L1CZSj83horQwu7a5qz/NnqQUH68DL9UtGOAE99oCtoAO7
caCKzvA4juETtxhxnMJNZ8Hd8t5L2owTrLZKFa+PWbSmgyK2+a1DxOoWpX5f8otrMzFASZ1HFHLl
BMXvKjJgsamDDz6ypIwpfAvfG8L9L1EK19GCzsl4e3dJ44E7fjiw1PBuYtdfLxrv5UKXuA1xA7Q4
Hr766UzVlOXZXYv5ktCBfu0huNOLzrR5meYptVgof2cDurJfAZoWL1mqbdHkYhxmZCfWRpy1FgyV
0xKq1hsErKBXQnMGMWJsQzrTYCHkF0aQDxvrHAbWuCfDMIlbLLgF7Lp01Z6Q2V3atRsts94jJeRg
PVkF3WJfl2R+x08viFWhiPb8TR6rVC+cdKjq5sgtCIDbD/fyUGU6Yu5nlw+Bak7zebyvS3ewzrJw
XUBbYSapzzL8NLSRIhASJw6f6iui1iQvwwaIjtyH/cJaUHCh0iiwaEa0kb4Q1L/0jy32kXx02qbx
FgANXhgij6maVfoqW5Dsoucs0Dm0yPiJDbR2gjngejgxk9VbN/LZfDqPjC5AKZv+Tgq7IvJFvQu2
qBtwKPFBqODgGYODpFV7Nur4S7JWs9pdL80SdE72dPMyDX7lawVokN0qqtum3DEBz/vOJRiumALQ
fC3uRjvTZJ/hEf7Ob6RpLNh7mgIXMVWvsjUxIVhGFvu69KgcHiZw7YI+levEqWGeY161rbd3Bxv+
A1OD6sPimUU66erricY72/NLtv33HDJ9LioPFIUf5YrnLGwhf35inh15hphjYH/g8Qz2/I7O/KwZ
eh623yjWCcNQgk2LsD5X8ApxGC0VBG4P2HDLFiAJtptXLThUYwtLwvo2Nn2cIOUZoYxvDlrUt7CL
Yh+Z1sj47LcIFztO8p9xyGh88cf7RtIm2Zx5An9yys/JIkhjYJRnWbZleMXETIUDVkU69LwENCyd
t9CU17RDEep3dBVubo1nr6A8cmS9b3QTW0oJqsnTELpZoGyieeEKOxCix8/J66DDQ8L7ms+xvoGQ
ghwW0UhFiJLGSjo3fj4m3xRvIf4/I2O0CceQ3OHeGhXicVxNjWzxPPbpTyp7PIsdGANjDsP+fjI+
3Gy2C5trNDXYXfH4A5dNzfzaaNY4ANACobk7kfYtVQ2IliQdnpMnqhCeWXZDBn8/w+UMdgSVGdGc
A63ORscaikHN3l/oCT/rVCtD5HQOygC1J3+KELee1uSrZdjNG3prdotXZGVTbRLjaOw7ErTsRzCy
ym119I/VEQuwu4msguCxiQN5XYQpNR9skOKrkI82X/d+HrinHb/26ytusa0pxuF41+PjJIR5WApg
1HqN1jh5u/jTWRvIOSObGWUD9QOr1SKiHXLz2YbK7hMMsVUIl+XTAiz2STBGivJhiTuEa+AAV1y+
GhsHPkk+M6ZgV37VmygMNysF+gKLbwmTvt0XE4VNoskcmD/tXF4MfiEiaxPHanlP4PL0/fSCdGNh
N5yDzH1vxG8xI/kZtkthpo76cWeoQVW6AYi+rRJ8D7Qxs5CVS6hRNFVrcTQLtWKrbFjN3nOND//L
kfFcCrOJZwTxw9horYmgFy2dyhgea305U4v1eA8rjdYUsOT/99qEBMxyWql2oYRh3x3RmJYcex/z
ZDXAdavvpQTlGQfJIg5py056ag8k+3OBPGEBD+jEvq2i1WSZ8r6wacmsjTa2cKRnNaX0u7ip8b0Q
KrfF7m6n0KtplrinkLOeWb1XoqqyXp4jRGBj5zxfxKWyifzyP3xbOZ2XoSxTGwKoZczLGUfNM5C3
7HDZAmFze+mfrzdJYlp6/v3rhlnPy1SGaULTkXn5DPoSdZMe+fbdwnzSB7OalafItyCYPPhrnD20
MerunYDYQs02vIKLkcbB8PitvKhVs5lE4ae3ds8fgwfobk1tgH40NitkAjO0ATckGzxncKqXd+zt
BrxtUIcJJzWfFo7Qdt8fVxzQAw87bLfeqfZof0fURXWfqi6LjtQwrBf0+8qJVS3IVyxaU/pOvjUm
Ki82zloHzkagY2s2OyGsGEo3WvDYC9Bv7Fw0cAYdWo3xXRjP4OPHmckWs1tR/nr+McPyGtiM5qbn
TvSeIHwmzoZ0w7iyu/cnXbNR7da8lrcvK3/z2TO+1B5Cvn4anA4NqNkw3AJ6I8z2x87gAJ1+RuMk
a/egpz9V64kXH2uSDO3+Fd+0ZmXym+79+0OLzMItggm9s6hA5Qo6233zphr3VKcTx1Eo6i4/MfVR
xOVzwChKTjDyFf2snVbD4ORAu1JdZf40NFqi8/NJOkP/8uE1ZDI3FIvHSjJktntphRtqYtYhmeJw
u/APeUPJtro5Ir99vABXk9biAkYLUIgyq3DKfB0HKo9DwXY/htYy9UfuFnCgNL4OOzEUQfoUGhLc
aoMmbk611wv73b8232vYU9Qvf3U3ACtaapW/rSX8wjSID2bYfVT/2PNgRz902jpAqmCdIJYI7tTg
6BmGPT9zLZf2mFQGAtyCzMx9c0K7Ag+0xcT9YZz0iHHVB6I8HU9Yfuh3rqkJ0VkEpskDNbklC+VL
lyFi3905jwWKIwoWVuKcXyWOioBHw8sDaRcDq+5AcdU7s+xpQQkd6tOjzLaUeYPtiLzDVeShmvRA
+A+zbFiBfe06vFD8ZtvX9zcc9cr2GqKy6AFGhvkKBL98a6OcQ+ILYQIGUTcjW0L7zvPNhw5nzEvc
A49mEhS8oIc7Yd65VYTJ4uTw96TLktqpLJOjbDKbkQHP8FkwPlz4gTHSo47hxf/MZCfz403PWkI2
QL9u0fhb2/LMsUXn24OQz40QRCFfpn1hzqv9FwwkiwqRGCceAaRSKjo4GEnmixVT+OW/QjAaKqrs
feCOaeYgxCSK4e14XwwaqweITfkndgCc8U8pNzn6GpUr9PkWpDl3ArdQAIzvuh+PXUYV+Ml9PsFs
hb6NcZwYCLAUHhjJRBqwRa6wxUQFMNM0O24kh37EUfLRZZP6KxASBCBB37IlMK0PKERT0vgTg5PY
upMO0QBuF702sXMSgwnR6Wc2EO1B4dznLaCtduJU1JIfCb8DVg74nmCCPpNg6MPkoPbCqLveJip/
4AkYkjpMpPqm1qfcPBhiBhqEUJoj3qT5h3il8GBgDm6BoDWG4Az8fF7t2sv4wC2gMV+k617qMEJ8
UttvpJJwndg4xUsGWhADltCpLZoPM71NYZ2MqZwr3GUK87PE5K/UhvPKEJY9zxTB0eVucES+TWqq
j14irMBJ+uB6LnIFLjsFzKUv+02w/+R7eq5kLzZBoozvPFpWGBACVBzR9kZXgAMtW2bagUnF4bGH
ML0BXCSmAmYuCDOAPDsPZrbk+PSUl9G46bZoVJxZygsKpWD4g75F/RhXRn58EbTGvwdoODH6TGha
/o+w81pyFcnW8BMRgTe3AoQE8q7MjaJUBpBwAuH09OfLPjczNTt630z0VFeXECSZa/1uHcpmzr9B
LuA31uzTWL0BvHMg8qFMhqCVUS9Ivtb9PsYQsRIb3T6P2EG4YWKPMojD3xQ/VCvpt/xmbbPdEzA1
b1wO+SJQfCyKbCwrxp9Wqc8FV4o/0Lyyv0DEvD7npLhRG38qAEnUAC/Ux1G3zL4je0e1hUkGGzCj
6rpu2oucx112uO/U7+fL5TwHixWmydpPZ8A/yZ6ekJKRt+F+SnBNTz4TT1k1QjT3g4xOGJxQBu2V
Gc5b9MLhgwwMDI8JJjkMZE821on6eiSsdQdBt2BVbhAHTAmT56ssTDA2zaPesWY3VLfEUxFxD/wk
rAnynr0gIol30i4wxr/0ZLq8cYNwohxr8nwtF4SDgxewg19bovBYtiv75767rh/UG7dly0piU5tx
mw8xOuLXHsbS2VochWfRb8Ar0AjimegCwMrtVTiVOEVVjiAAK6Jp+PLIZkXpihU1utLesPeyKpic
cPb1l/YihrDN9AaZZ8s4vlzMkXV8czF+jm+1rwAmUKiM0/4gUZBI25w2NI/iKZXhvj5RL7JdUrNg
sENYyOE1LWZGOATg5veIZpFsIbguVJY1mT7PkBtKDpCoza9HwyO0p8WV5xvflXgg8vKuoypgtegM
nwVvBqZeyqgSIWZlz8J2J0SMlC6fMf4+I+TDjwlJm6I9nHwOl088UA2BQd0Omxsv6RGp7xihgQG9
Y5hJyA7AhVGB33K3n0M0lzz0MeEHdN+fyKCYsoGNyecVqlAjCcs8clRsJoDJFz0UIWJIjuHfW+6d
zTgmbsV1VsJZ+6UdWEcrcDdTlt7K2W3SbvIW3vY1JS90lpeq3oZDjY19g7/tVeIxY5t0ne0QnNcP
UOX7vr/kG2UHEA+iQe3ACAuakcV1BUljoW2rJy/iD11XBul9hGLgixomn2K726iIFmGyFyj6tRUa
O8Y7seFH8ArZDMiajfnFvtyxZKV7fQGzTjBsGHSRE9lgd4vzpo44ri3XnFx3LLVu9VmhjRPtE1jd
Kwhj9HAlhJ9gw5eMEB5pT/t/9VOSRZYITwXzgarcJZqEdY0nTwiqmVUQFYyOZHcVFgFS5oKUfV/j
HylZefkhRo4X4/UZe4zB26CaJMe2JjyIeogC9fgI6aYozrFsBbn3OBUBQCgzhSICqubILIAzA4vj
6/lSH4TwSgiE7BWWItyS8fSeeQTPYj7CyC3YdLqKKxOlLJR9ooeGrusQ13QebYcqXxw1er4X9HLA
RfFe1ChsHN9UKc1L/IhgPt76bfZtHeTuBz9LvDtJm0oY4xyRt0JmG1r7yLxweiH++kjZyShizIBI
+ot51AjVxW7AUzD2Es90nhH6CttDryA0tQ6tToIKmCoedSPnuXdnVOYbUgr+3HVx/6APw6VC5w8e
lc1HTkqondLtltzL6QMfr1d8gFOBpTLIq5nbPKNXFjOmVQIHLtYnYHwgg0lfKCVmA6E51j79aaGt
DlmAvNttIEr5xtTxm8SH53h8qyQKfOO4XEDqemAVVB77/sU6bNNpth2Jr5c22VZshDi+oLlFQz74
x1vtA6VOWO5Q07ylW7Qbsas7U5XxvROFhhiKtFo8DK/SJ8w+PIktXegMT8mGjknonSwvO1RgOySA
Nx6TjFZNh4H9LWaUzAtzoGIamfOUKAVhMBB7PEdrTo83tcNyS4kB2z17RsaMufCQmcK7jc8SFDYO
dZxGu2FRt5NGpz5MYU5eHlRAtw/7PUeh4xyv+8StRZ6Fhf6s9u6nvP7sGv9CmYyc5ulmnbBiitXW
B/fcw2YFoxYar/cn7S9qn3h1XRA9Dv3avuffDRmSWPzBWh/UHaZ3/WYRSguICXpP0VrPebcw0CJm
hYz0QT5I+KLswE9M7UxekfayvnqQphwK2HcLN91mxCF4FHV1FV7LWX8LZGfBVCyZcusFoiynm+X7
iGndnEKARCiXuxnCz0Bf58s1xdjCDhB1oXJ20xmQKsClsEidCMualcfzV8bv3Aghmlabbs3NhDBx
71uD+gKREtDYawWU0AfnoPISyjL1J3lFDuJMReYZx+xZIIEQ7C9IftbaiqOVdz4Q25izuh8HTDas
A7IyyAMj3YiPQpp70kOD0plRR+gOK4T/jRg7+ZyzdiUUt8jj1ZArGWbWS+l+tp+409NvceHOjGEo
gb6Vf8pZRsHKQLjtc/bE48DbDofQsaOkK+K7aQ2w2nn6MV8KczJBW1AajMmbm74Z6v51z4Pbjdw7
mPYZMSLgUPIYFvt7ItT8TAUjBGUV+8hPp+aTIIGJ+qPXGCH9DJ+OemlDPSQy8YUUKR6gOadwwTC2
6C+n9tRR0XGjBcw+tVTypJWXC2yfCzgUZN8Vs1IML95dv+4o6N0b2LhQg2kRoYNYz7mBjCno/eoV
S96Np+mBiqHQ7LdUz+2JmAfEYRRW5JEPyDhI2hB3tPg0JhcyqtYp92jYtBYgahZih/tpaUtP182l
XP6jKLMOiEI07GQ+NoNI58in3Hrl7BtXgP4GWdprfg8p2LxDbDoh+Hsm7ev5pUaLO37FTLlBTyU4
zUN7kabMaDjJR+YMTdEjyVseHPJMeFG4gugZacv0GBBSeNJJsUc5EbC9624BDtqFVsAMA6HSUabq
FgYMioc6BZfYuo5QqM14v8+Q5OtxJPfrbEyrBWPjtndfD6WJdXE+VTZD3sTi1V4qc5j8XbGtPABa
1hjyN/C2dt7uJerGh/dVc53Mh8hpK3vq0g2TAZCOF+7AbBz28jZsT7d3QH0cIfzFTfcJ1zolQ99m
fORFmaWrPLoRRhLWdECIMDmVPCx3cbAeXqgrTSZ4ANsJ/VlySGuwRUR5rDwM3D7YMFtmT4WW5GIr
YQURMHJhvqDL0IYo+TrBKnTw2K/PDabJifNWQuaorkJN8/QyoXIVkXhT+R1svPxR4IGF7V55/Sqg
aTaCWrsScDfJvtialo99FzVTTnMY2T6wPslhCpWD9qrNMxGAvuKgMDnf5J9mQlS9EZGPwkduxsM4
O6XkTCFNsMkWMsDalsl7RQKhSxxBdqTBJSdPm+G6JHN1dX7peHCCD8Mw9/8GsogzykP6g1BiqQLk
cBBHWP2p+iYKCPX0NLwl1lwtfQYCTrq36vVLz6N+SzSQuXM2BvE5PO2p2UTQxlIkG9w++2jSSG6v
VNf9Fl0BuGpN4KfpJ1vBW2DyB1C4wkGbWwI46s/nVIWVMiAEpMB6Iw1S70QewBXMCd9L5d1Ii5k8
N23lNiMLxZlZn7AXGslzbr7ST832xkhooe5574+cHzONmQork/EnPmrLd6yWhApNnvilT+K8xftb
viPsfrshii3JnIHe9G/l9GmGxNU8yhnxoYSKII+589aCN5WIUX1e1hSrGjfl/UEqXenlBmwnXE1Y
qD4uFKUOCBlEEtUtZZSXz52qRMyGdgCcKEoKJMRTdPDq/UhCHHlo+kzCN3qdklKThy0BcIEGUJmG
47c5QqEjmdqbzIQ6Um45L82RUDorvJD04tD602qQTYJIRY6bifQiI6/HwZCGg7V8nLfnGlg9II9k
xN3HLIOBBKhDqkdPOxwaLGz3zDfBcbAckZef1YgXZ206I1sFki0/FaiuOGUe6+b6rVQewm6kl45v
XacjJTOvKANaYgQAZJegY31v3m1Mx8C9bc0VzFSobKDuJsjQEFPmUPHDEXGuihNRbD28yA8qzxQS
FpuWimjEBkwMCIYhowYg5YHdBdkq3C9dCAG//IEPOH0yB4kCkr38uAEJ5/uZrnGBb1JATX2sLdev
Avrbpu5+rLlgcOithTK7m96PWkQXCTVOZu/RnpN7GRmv2kJexu/SdwqfrhzO+GamxV6Ep7xQjyIZ
ueSc/STKhgT8Ggu4NsKnmvdqw74W9ieCjQBmxAdC1Zfhddq/PS4oLQ/D7DMPUvqzGwxdr08MBqGx
H1z62NX+iajNUcMhBBkEW09aB1nayPVM0pjYn6+BwqF7kbg4dhFozHrTv4O0tNzlTHWb7zYQdnmW
dr66MMlm1VLL79mzGvxDKA7DdnlecCKATJ4ehxJKZXCNMz9Pd0wH4pEyTHfboOZ67yk9vezNmCEg
G2R2oAfkJ4ni+2J6ix6b9t1gntBzli4pW8jLfUWDRz1grlHJLe2TUUxQlnsbqhMy2rCgh3xkjhgH
aZFbcVPY7ATo846wTVtYZOJ4xUFBEUTU71k84wCzC+OsLz0Pi1csyNaIItkJxyXpomn0xJOHUgBC
3EBOv82e3kbasaV76ZFjaF6j4Tq/Wex9XJbw408UZCjLcnl7546Lioo/MnnIYkrogySUCFEur665
0Q/VST0AH4Fzj+tJ8kPcjX2QH96mwJk757/kiYT2ghAAZCkrCGlyP0hLU2aiuGEE0tF5MbXpgUEg
a0Tc6PmkilAtDVAu+6KX4/72wv1tAx+0mBol9DBsOby/JqUgSxlMcl1BeINYmmGJTEDdpFvizTjE
yBDAkQjEvDM+qS7BaCC06WMXpBFM1Y9sc+leYhQ0qX9/Zx0H921PPATgk+q1CD/Ln3SHhXKcJazZ
SGL3elePqn+IQ/DSFQPwZtc6aNVpWrq88pfb+731+ptPbBbTdbfVtFkOLyMAnDQB+maTq+D4H/vr
J2uHPWbZvFNZfadHY/d8oU5lNd+otdi4npdi/95QQnGPW4aunjfc05x0bFY9UfXdrPyUdkUEkj5l
POZhQUY2wTs4JcfY05b64QYBFhBVHs+vJyW8f2JaWbNZAn1al6xbUfOzQMzDMGFUmYGXMqohCYYg
U1+LyrUowF7bxNMtyHEu6Qu+sNmUnonsj6iN61HfGYc7vURgv3TvRBxm0OSvDzVECY9IeGsE194z
Rva+916ZtAUBKeghKr97bDC1JV43LKxVHofAMLXgiz57cjsDVClqPCPBo+3dGyIeBRWG4CPFHmFu
7Cs9V8LYdN4b8kcN1siL7nJYbQDsfV59ZJ9nfV8w9vTcz1R9T5cwqoAt/sCUSBO5PcpCZyeAn4ED
kyEk416+nO+QQAkg5VRlbjRaMyliZ2NrTMCDzx45Y2d70ach6XK3bKPJHkYmIWZ7eLDH52891Prp
DRrQoEE9EeFFrpGY7au9svUx9ebSVwtemnJBWO4xW53PJNxNNPD8n24Ugg59LyO5J+YDXBiLM1Ty
t9YIEQm9MK8ehxtYRMIb7NmdZyKgWYM0E4ktJjf4GAvRcUH3H7J1R3II4jntlR0aFzy6IQG2A1ze
3KsV2vuSx7BQr550SlbkG7A5nbmPKUsOOPsE+kAFVn3FYclZxU6oh3lUfiTM7HFLVkrF3n7e414t
5wzw+j5bwRV1TAd8OzujPh29oj+ZQnv/g1PoSREMDEbIG3UzPLXtoZoc+LXeHQER0c0aU6rhcVUe
e+QcCfowoqOLubYgx61nFHrqgkKnNJbsxzrfwb+uMUy8Zvc9zAAGgCzsR/8WDbNqdv2sKXTiWcmI
rPl5g/AWCTTHpwasJfJ7m7C92Fu26mydkC7nlosJM756N34GY7otd+WuaIn+kCCE5jYlIgOBmEL8
jYjYfHjft6unmSEdzAMrr3lSmheLxPVs8STlBzgnmzao2EksC8FtnwD5qPOy9a4CluNQatxa5La6
yiHZcxikO/LvtOnVCoQkltO1FP5DbtFgkDjcdr5dM9CLgdIqj9XsiC60islopMSFUUujPOnwsFmM
Mq+TfJamACF8AZV+WWpozOzbVFXTWcKL2zQ0f2Y6v91yr00yt+k4M28UAXWZpP5DJwzC1ni3RoPo
gqxAGJaydrqWGzv4CcughlnVu3fF6Ze6RKF3pp83AWMZW0EOHZF5+kWiSixN/yzNRknaDBatImCi
dGunDjbzISHdh48CCr8CvFIJ18VubB4uXk1PfjYgl2m2N2/FRmvyxUua+qlGWESJnBfsdpQx/QEl
D2IeGJ0biGI8NN6Y0Kso+tS5aXBdzXNuMtV6NEDzxrhdPvXoTlxdl/aB1qpuFW9lNp5no0YykPfz
AYxnvD11As/uYY6lJiEupOQIbofnMnkWh4d9C2w620ERshwd1cQpQ8tk1LvhjII0w3hQcFN45RNk
NFaYq++OpLuq9trnSD2R3KU5HZx0PEvNpriHZuPsrmWxNpkNdsvOs5j3+I4fR9GFEJ18F1Juhh5F
YoxxrCr8Gw2tgm6OcqxPOOAAaLjThXkUTzzuoBXOKS6Cn1iNp6pFLpWtujd9LT8L74rEObkl62cS
B7z8+j3KyWXUTH3WF0QiSm81ARVll8d495XZtSMiXl/ezzAFY50fzZyvJm0KvsEZnAg6KSeehcp3
oBfioTvPXSu1odSbJJU9B3agDu6m3J7pQyuTUiJf8XWbx/pulIyRH4AEKqp1hSDYScJXyGYmpkDe
hE5KvpIOjWwt7Kwc9Ck3sn7OMrXaPp82webpFuhW/Liwau/hvFwH3vz+I82VycP2bok6ta/lRslN
v07b7VBm006XVw9yL+76Z0WPctYwANhbtUQh+0D+Vx3TfPQ0RwmfVhcSUP6VSygU62iTN0j11SAG
WtL5UCtzy1HzKwfCvmuOMUBj09+Wou5+SPgoO8vNKbbO/LrTmjEmURqFUxFf/buEYYvRMua9C6Xz
zb89tH1X1ApmhPwgjffQJstUMkEVCXOUQZs2g3gGyFk0IGzjtr2zGzQyQxpguZvHVrwzVRbPVBtV
dmfNnJ5KVLmhyzPhQexH4drl0ngcDbkMOu1QbB8qQ7fS2E3gxYxaDYvxwzVqKKZ8bw77J5Y3A6YQ
ZZA6zo2ETL6tcnOC3KiCG0kdeSGtE6v8VmxCtpkClEtoKMmSs9Bbdjhy2viJnu384mQQCvfxVVMD
63n2lDsQZzxuMqvb5PrcElJ5FngJZVpySDx4kZzzHctxu2XhrYYGAWJ2957xPUwfnDPWpqwffgV6
iGaELMTnWQZn0yIcAXlNHSJdfYsXQiZ1MD4MVbORzB59XC+fJ88bp8Pz0yFb4EFyyF2ZnDmZieXB
loMkrCHsfjEiq652sv5Au8Zu5xRg0Er8IT2aT2bgrhzlMQUsdnrXfJ5nqSlHOqKt/JmGYuCXTq4Q
CTpn7WgKubJqspkiKWNf4bQtECsa6LUy3TPu2WufDtPavH7YoNb19ae2zVV8n3VmN02kbxUTEaDk
DBF99BNtveYFvlb3hm7ulRdt/tMn037iyfkkvWxH1lSFgjBKrp71Ze/MVc9bBiF8pWr0HgqTjyPR
zUsL5cFkwRNUqXMgzOs80gHyd0ovMjbWV48BjjmvmuHao0cEtpiSsLqrR6ebNy+MS7G6JYjMjegS
KVJQHGyRxkNQTMIf89KQpoVSoZuW0JUMtUbab5KacQbQmGZxGHdTO59E0JcGD4cGKg61jaFMhS4C
5MeNHPI+vyDAqs6/X1R76gxB8o3l4DbZ5qXXT3CJAa/njtdDaX+rW0chzcvZo3/4lhbZUtrwCBb0
HcrW2L4drTfLQyLdRIjidwM35YB3wv85pwduhuMxrczxNFJNlw0ZUrvygizbt1dXtynISMGqrwfP
knQ1T0XEiTkoQt1RkTcbNTO18sdZCa3nxx7kfL3tmB9AJbusGJtKQ0XywuQO9HpsX64BmyS0yV56
voq7ECDO7KrJdS7/FJv2xHmEcEY7lW/MqeAeAWNabzigBN0fE0+EhvZKKI2YuHnkIobHbSeu6Eyq
DC4RblUZjVsD993on3+YBvHBMBTzKC2EmH18QWpIGhmAjB0YnBOTn48wZvn77Tr1sE1Tw70FOIxG
T1Um9iR4gQIk5lXIbqqAZ5cde+4MMCQCJ6BSmx1RzO+BGYGnlkWsCJfLwIOrjxjm5qkvRwWuASyf
cntqX+BjURZF+ksRQg7ps+GoUYrTizLdciXhRIfnhX8XMX6Tx3dYAgvw3yUDXhBcW68ZISdDAAxj
+wClBxPLT3jD17/W5mhIoPrQdJ2CB2FHlByRGXXo2cgys8WUIYmZOs6Be6TNbdQ3RvgkeI7xggSv
4Dl4fOdUKGIcuEni+qSA5kpnQhwruweH2VUCIqE1YNccDs6UruC+vbOr+KW1OoBVgQnhqrphu6LH
lI8GymKP371+GjRrT9GN0isc2yOQL+1hFMOHySi6sAu+D/rUCKylgRLP5ecS9lRitlnFxD3zxDnv
onaW4JZAsdox3NsfKVzu7jlg55rJPM3elzqybmj6BAfOfN17NEbqjOV3AMGt3mXil+wFySlXMGg/
xIc1O5KuQRZ3Ndlfo4RVtk/XLSqoE3ZkbBYLjCeUnJzE+Ce69X1HgNKq2xgzgUugQRF2DWvGN2Pu
vEBO+Hj6V22hAouRB5mSKq76y9vODKhrdle3FszAtFsvkWyDcDOtHTpzel5p1WQrI8ajPGI+PMRH
59LCjN5wPJLMartvOQIE8+kRE7caxMLyGhbbWnFcQqJeyzdUfPlXWC1LKAoA9LW+RBjsS8vsAzmJ
N0Lc/7j+aqtOfpAjK+6Of7MzIFDh7vsvxfeha2nxwxuo9LCJ91f0i2/88SJUIzuqg2H5/CaME7FR
OnG+r0S2XckB5Uj0/+H+b165vnHj2MXlnX18YEid9m7+wSGlEqkETuRh4wuOoLbtSzOL0nZqeDop
kSlAp0Naa7EQLADmrFP3WdISuQzZXSI5ty0PiBDyGgPKlmmiXjIrKfdPVhjyGn5oP3d+FBVhEWRL
52CR9hgl2Ffesm7OOY7GO/4xl9ADTJw1hFrBDC+IhJ7etD+tpxzcKUZdQgTPwXOebzmQ8aLAcMC8
TJYw8n29T/fyrEIMzAu7A/F+rRfWJCpcVH8JVD+nn0pazDY/IMP9obBuv5Rlsy7X11AA1IG501fj
zjySt/Dyw5Gh7xAY7ZQY8629c94sdgY4YTj6S4deAUnuZ/4j7c0KsrYSka9yAaV8ktJPCyB3wpwY
RrF0xOfMsubdIY6h7t8Stj1+k6q/judj+cpj7LYUhXdDRMdD27CHtPTxSOnV5Xl1lYh8CK/S/HmM
Tyz6WmjzOtPlOC4Ikhabi5uRKhETfSNctSnOjx7JNLGJHFt0aQg1cB3gqFlxvmyIKF/Ihz4iynKq
fbYXbe1ARME1kUA6K47E/9F63gMqRdIELobrir/lVVD7BqJV7YTC8l3ZdMSJ5yTWmKvOXKmOuKR6
69okHbFnveUP95wfqZXFNGFSojQ/Jph7nUApnl3zwhdFbHE+uyoN5rFzFjbteD7ZG2RIgrKi+SBN
diNFmO7RbeMxZnPaog2ppxxJ/F/DM77RdONeC5xs80Qubq4qEBh14+Qv7uODdo9fbDkrbkujWd+Z
5IpygDp+mKPcdG4w79aHDOHuXP3mNIocSnVprVnpPdoT7OeDmHnQ+NdXWHNx369GT+qktaiWDbN7
cPu4BQ9vqsW+yUkw0obg6Bpn9PFYKm4/5OdRFkN4ziUiMj+J/jEIY+6jYVP4ju0aH8OP/ngpbeRl
/D4qcJbc1e05ObKNzhYbz1WhNSAmzpcvFrkUc4oTRSdKUOR63Bks4leGxxMyne2IUYV7bncr3+uZ
3NdOSkLpLvyP4GKq6RNz5B6l6SYmZREZdIvCt73ogYqVgmEI3yy08qKsWSri5LgGxPBi//wgh/e1
5s+xf/wjX7f/wSn20lze6sAPdDkMhGUbbPYJBN9eUaN6W7NBM9KJlPh2fZcXWgpEqR1t3PN0cviI
xp9MB1FJeEeWzzG4w9rtVRLws/sisTYK4TQH3VxSJsnECqPsVaeUs1xktyyJ8Hapu5ASSRFJn2Le
jXYpfDT2YU1BZSEeYbCaJ+zl2b1GNwB008JKI0E+JWDbhrCQj4/oTvT4yxl7J7urkctzZYPd8T1H
gEc44O3FZrefojOq6M1pVN2cBGKxzmoGkIP3ka09z0KE7HOGX5Bkv+lpwRb3i/BXcdBzgPMIEeIz
X9tk9oRByEb5OE/0Au2ftVaXvFmEOc7jqJ6qJM5TXr3nEtf0RCD44iiRsuRpaOjOGOFHeYGohJre
nhFX2B5EXaSLqqNHVHTdVCzIhwexptAcwtvO2DayJLy9GBYRJxNeG4muVLFIMrLk09Uy5leYmOyu
vrXajzwu8uqxRIHZWbxWI+/LcK7fnqpyqkfL8q/VxzObljQOyzirPVA99CYYPim4rn72LqtHU/0o
RnarNWcENBnqA9euI9QaUvJ9JwnzEX//e4SD8odQNo0JQKYtW7oY6fIrFOOuWY9bMVr1TsrX0vWj
z0Mb00M7TE3FqxhRLF/G5C9ZNyIf7XdmxH9+5K+Ei1Y1Gsu48ZGMJM1jB8goMpyXx7hMaW3//eup
f8g1tE3T1PiGYBCm9SurzSpyOW3uRU1/No2VZJbkT5ywA2IBKBpbpoHpsKNVo4PdfbiGtX4NVWRd
rc/t0HMeUNUERjeK2E07OEuDqxnWpjbHva6tu27+pMr+yxWL5Jpfd8e2VFuxVJpsIpl+XXFiSmNa
OuV9Vz2pHO+MwXjyBtzveKYpgxJYjqq4zg0nWakpm6b2aVQp49sxxRv4jO5nb4CWuRevVzwERDCI
NvSv01T/EBtlW5ZjKQpT+Rjy+usauUv2vZQf950x3pB96zSSoXTj6HX6v6wVsfz+5278xyf9Wp7F
MyliSWruu0HPpkOp+nLmp3E3s+Ieovw7v/9lXK7ypwVj60xbUlTGxKrar6/WPNP0aY16tevPL1m8
GnOEHQPJ8hS/ToHCExFRigr5DGtVkQ7co/br3jk4/rIK/nCHGcxtmo6pOhpja8Vr+x8BS9cxPXcJ
I2J3t3tPjsduLL/Z8WLyR/v6q6ynaftx07c3ptE1A3YD2GyljR5PNfMKsyFBywH1Os9zYzcm748K
n+vVtAnutZkASd2ve+PQ/20ivPaHrYTXWiYFTzVZvb/zdZS0tesyv6GDlqYU989SnWeJxTgjUGWD
9nSMHHvmAPDXD9o4BlhozDd5LPWmZzZy+91SoMRp/JmcX66KgktMgYb2O/ol69a6mhKpz2KqE3gk
VaTdY6xL8uovq+1Pw7aIP5VlW9NVx3HMX3E2WqLl2lNnSGlmXroOY7kYskHYz/OkUkkYDKFhNBbo
VjLpSHcud6ZMcgBgd/Hsgnv6l6tR/5Aq6Ig0QU0mmlU27F8bpV5npeM0TrG79pEhsqatuZMi5MVc
0+C8RJCkKOdZDaAu9euUGS+2Bt1Vf7SMvYYxYd+aGiitMTrC0rZxvc7BDP99of7h/XR0jau0Ld2x
jN8TYrPhkV0T+VbubJiVqguZqmxg1OPkuGcIuwnM+vfP+9N59V8f+OuexIbidMmQ4Z4ktZQXUn+i
Tx0/YRYmJhyWhZOZkYOGFPz75/7xe1oyy8IgfsnWfy2Myqz464Ze7M68/ba+vedakGorhYDJpjB9
SX35989T/viBti4za0x2GNf4ax+6Scaj6RITJgM2oWW6h5V6g9zM00GeCjRczRnNCS/3dOYOIcsW
wdtC571UKqLOb6/G/R6YZbH4y1X96RU3FFvXTaBtEhd/XdVwj4cxNrpil9YftpT4ulLNcokEovMH
x85ZrVZkNE4t3fjL7Rd/99cx4Pzn5/46Blo5TvNr3ha7Dncmw+1QRCzFgnfAYpzxL2fAH4oGW9YV
Q9UMTXF0WRfhc/+x+aYKbIik2OVuIHEW5gsjPkaNamrZ2/SKbLf7Tru3QZ+n2aXDgqgHiRQNzSp7
+sO3zRwPnaQRJTpr0k7NXpX0b/M7xVr775vx35cnjrD/uDwlS7W00ONqJ2idoh8mNnx42dAJ2N20
5lW/JvWsr8Z35pszQkNvSb2kZzwX+Y9Wj38bwveHCDBbNnVVFpuUaqq/SywOsFYMQS92r1RV0zKI
3/FQ5qiQrofsYEyzL20BqzSipt7S+eCmORn7B4MLtE0TWh5YQtRGzzfgZXPHKE2/+TFgYN6Mr/N3
Hp0/FG0y6ydfGYK1J0DKw7sITwbimBlKIPozXJypK9I+UZa6+GMnb0pQ/SMXRb8T6KCVawlvGOEl
PdEc5htGj2k9Xw5oVAn/pghkRhkuo0dUBsospzXFEr0stzh10ANpGJnRZAi1LEIUgoecLcNJcIOq
hzqKA3QHK6wARDUIa4q+IOmUED7cnAE8puMzxMC8YJgWvesa/A7Fw+i5H+nGCKTlg0ih1jP3D2OS
OpMQs8Oy/pYjE8meQEBJoQ5ua5ECbQblz3PfzIqgOwL+vRfHdlZP//29/vMzpFC2LNVgh1N+7apU
4dWjVXivI2YGLfE2gpVHTExZ2KHsj0K5fFI/QBYZvtUshVDbwvHeu3hUyGMAxp0K72AezoOPOVGL
IbpYH0PzXJ/oa4L+BZAXpe5bNwniDdFTM/Kd9GkdloxKGj6aTbtu5ve3dt5swPS+H0uLCUBoqObG
xkG0mP1lL/nfndVWeLsJj7Rk0qjlX3tJftWabNCKUpyqT+hatjJB7ubnOWXcXw+OPxzifJyqiMOR
at5Wfm0meZsTRXjm4xoYlorhoTEZk8XxfDv15E10feImUCC9TjqLKbnqwDwD8vEeoxTU8nsBsNe9
E6Yf03r0TMDRng+fnXD178//n4L915aiWGSMytwOUWv8uieJ4tRJm3HaOAg0bsz4DsD7/GyKdKvw
zDMuxu2e4SQ+WjRiJEbEsSPG1X4l+/ZH5kGlEsQ+GGBi2kcJwYaFupvpGx2W4Dzp12AGXma7bUv5
PGkwBuLRQBZdY32IkVETGyl59VHa6I9JzpgLP92rEQqSf0bbgxQi2J+MhN7Ys/g1I0cj9eCFeJsx
OUQjrklatui2h2BDXvr17zfG/J92wDAUzTFpxTTbVOmQ/3uv1aozJ17bJkf9Pm3QIQMV+PLgW4Dd
pztQ6juebN3vAR5CNjyP2XvISk0PD8Fq2PVpVL08rocSxzw4VDUxUwJlSETy6SbyrbRDlYFYsEd1
ZS6aN1T7t5mxfZzGw3NZIv042ZfxAndI0jaADZa2fRNh0TSs0005Ku08+z6v1L8shf9NN+cbmw5h
wCwFzeaQ/+9vnMeZUSVpFx8fHkAPWk42QS9BuI8ocMXACOS4YPuTh/fD6Km5hY6/85SJcWlOJ5D4
2RnF5N21sNmeCdSMwwAjHNgqvlGczOn7MEHvKgZqmt4QDrObO4i5RG/spITi1+9OkM1uLZFqXr2E
4Y0AgjDVIbT3yQFjUNHfNj7tf85Svq3l6JZmazxo+Xdwt/a8GYX6sKTDdfGar5ZIAEG+w/qLMBj4
TrCZicoiDQoE3Y1nf2Lj2qceAFJCAP3aRTAcjnjIZ1/SXw75f/rM/3ojuTAaa4PiT9cdWf+18OTm
UbdKbZDoAk2yftQwef5jBFlWf/ICkSs5hNc9F9jCI0EaaUsMpSHRptt8UcOVGAzLvr2VB4a13Te8
Qe2hC0ALCcYwV/JfIAvtf/oUca1U5TZDpVXDsn4tGa1y9KRte+nAJCd9+0oxMpmuEaLO8yAgJ2XN
a+1+W+6mOOWLwF+5s/+j7MyaFNW2LfyLjKBvXqVHsUvbfCGyRRFQpFH89fsjX06VWZEZJ+LeuOfu
XadEhLXmmnOMb7wXSJ1gnf/8svKAfvs5uQadtgldCVmXuHN/P7zt4XhqFKUrFqBdPhk0eeUatUVv
AtDhk5xtjM4BBoIlDiBoUZ02wv2ExcUgmY2BINbtw+SuE7qeeuktvM4J8ECANOsNMkySNyoIOaym
1IJoo/HTcKjmQaVpO+hqnDU4l/ZGkK0MZQqYi3wxEM00W88ICBfAH5gsIHy24fURvYUnC9sX/8mR
FqVvviusDz4N+OuINqmOV110IeGBYgrkHT6XDfr4zquYEePNsmPQXQOWIyXczzSrIwNLsAQGfneb
/3UVj7gJGzz7toEgU+GQnkpnpH3e4B2n/7LydVR2zj4QQvy9BOZcxoQ3j2/B2V3yimfEwBM3u+AT
6MrekIswQWY/Lj6u/oVVH5Ia2DTsGBn7Pth0vpVkCWgAGZ/7lX8COhII3Pj9O/FMsMhA0o0zqODN
y3Z7xdOHMIlhr694GNg9rAI7A8kwcvSoxWK1EXemL3hEM4UMVSqYT9YlAMiLkYeJ09t5CwFqm2Gj
wCZleOm7El7vEZ3zCMVUfHNq+EVc1iEQMTp1o/tgeH/qo1o4p2yqhhFzBfgAUAMGP0qogc9ggslj
u01Fm+C1IP7gW4xiHIAIzUJtng9x4O1S7/AKfyGAeMLGMyc2UYFIIL0KI+bcyCnOdvXK0QzKB/9j
8b4d3YtHo5lICtwOU1RBtsTIG44kW1Xpc0eglY2IXOeygH0iWUKQh22DnDgi4mkuYBAFCSkiJ306
ulcJe/YtahdH/jgW79huNgTLLPBz3voR+JwRNtSXipUSagjxMecIXAIzJhcPpEWDeyr3l3V8YpTC
JzgVNLt+In9A79AXpg1WG5F3Uefz4Rp7RqTOOFAH+L8wRSHZ7HXERlH4DbMB+GIq9QGl/CesmfGV
6hTmxLgK90G7NTFsy9DgASYyI09nR07GuKkwC8DLkyx0nxQ3VhNRXUetf3nPUGU1XdQa+YrY3wGF
Bh7lwWhP3c0jXjk4Y2YAFyeaoxNKBKup5xkIThrgluRPwqlBseqW00HwjqFVRnTNvcWQyc70Wlqv
/K67xpKg5w3GSlSM98srhaxo34PCFhDOospGskoazU329hJigcsou/Y9VuBXIIzv1SdydPyPyPo4
IgDhwDlNLFlj61aFozvXEGulS3VU4ufC0k6PiB0dIRabFV5J/Odxz9dy8HNMmAQ4CqYkoI7OwNFw
HKNWti4WvWf+asjjDJw4XSiz/l9VeHkVm9wyXDxX9KgFUSild/JQRw/vFvT54Zs5aTn1oAImPLB3
tCQ4rnEl7y7FdZjL2bQ6PJnUajWQMMS66pBkXjvGrZNG5C5zJYV9XfUQSolK5Tp80/Bt77kdH8rQ
MwSIedXTJYGTQTGS7Wsm7r6CwksoPnBF4WmCtZD12E3gLqmH4JUs6wlTE85ph5bQTHRhGFatmlen
f8Qy5K6dw2mIJ4cZ7A7NDBGBDCmxjUxr9BJhBw/rxAt4Z+HZl/ZAAr04FO32nVs57hA2DIYE/+FX
IIgIAz+HvD27csIQWzHXhmgjKAcwafHG8O8NSsUeCoUpG+H2eO/vWFxecNph/72tLpYwxjmPifZM
PGPSp5EaTM2MV5GY6l683LtWcCAcOUga07u1Aq41NrRkmhn2wiCbEl8fBQsWekfbEi3OdBBuAgKF
9XWcL0l9QluxRyPfG7FRUswPxCwry4ECNbBlwFBgPWEW/raB2+PfqYD2Tx/IyxgowrwwelIlrxpf
Ze8MluWGIwIlEYulbDhgbYhPhFRt4GgDiexIXheK8OaYFeL+ez29UochdIJYHxQauWzvg2LTnfaj
9A4drXZ6Bs50v8gqcG5YxzwifefNNY3i93sHIomZ2sWBHu9cGYnuALQNhRlNp946MRxE0rY/Yt9R
V2Ctskm/w8iVuFl0Q4UCXIE9jfezGV45yOr2VqKvjBpJn/anmfruVxNEfc1L+m5A/bGLWbaDjkY0
MYeIYtm/kLovb3JeAWOq93G/brxFN3pdiuvju+LKn8SllYEGUnktI8sswMfcUM1UHanuqZ8otojl
i/flMKIbpC6Yg55ZTotAnVQGh/7KCMBh7939NHu9igjlzNOu2zNZPE/69pGSeAask8uwaF4UPbiD
ugKBPSF2lR+Bo4mNKGPwzgYvqj3lCVcBAjp0NBjBCnIPbHyn9WRAgv0Ic6GJaAbHydRm9YYTczVd
wVeUVXx308tElFRIStGRMp/p8K5HO7C3OUTVOAx1oCmf8DvUHwJBngT2RByW0H30y3K26tBCY118
lpCNlFN2A0/A5rcboLcONPeIZEWMePJcCWa44isYCTAw9Is/XJTDAueARbvSST4H7FdOuUlcylfT
5u0klBJowR0vPp33zue45RSePmNH6wfxPbCYb0KwaYwQpB/d8qW60fXgSiIS5CFecrRcdrkfx6UU
KFsMxKqHlFXseIe0IHbRhlMB3R1Qbf7+2UQUFjsZ+nw0bob1c+X3ryO9Iek0odR+1vetC12r3e2g
avmigBJ5aBYnmifMDCjs8ZREZzQVP3+e9L0Panx1QcmckSl+H8/LjXyJeb3KYnHmsc7X2iE6CBwb
6ta5XVg9zHmcYppBQn87HT09pTN7XqvYT7TrjeUauuUFsyKDm4TQ6nvc+D9fnvitIKcMNjRRNwSZ
k4P5GIijJKdKONQpgwPDuyvr4ia5l/PNbgaf+R4Diw5l1ttfecUOiiMKvxxdvp+Z+083TVVn+qHx
Hx6OLkbXlIaYyvniBD+yOBqWfk9Hx70c8bPExXGWI3zd85Am5wFeepMy4UZwsZG10b7u6SNM3Uxq
616KroLYVdA98wvyz4Jzw6LJ1CgTDPuEZtUQ1HFXOvf9fpJrq1x8Ot/WBt7VXGj84gBGnzjSjihb
UQoq1blrqMpB8pnYlC7IuRnrVUVnUZkddqLRjXEl9Hp27ajOS2NyyV41KLFHsSacQPBOfI8T3oiU
id9Bvdgjg/yfS06LkaHQzz+f9K+fz+Snow9nMpb/6k//0eCtSrEoskLKF4jUhRSvdzEqm2dF3qQV
OzRMD6wEOAuYtegHaaEhCKQWPHHSOJNIih3hEAqat69eNcIICKH8+eq+GlZ/nUz5ef+8uodRSHkf
MCYzuToiGPS7jEVptYe/T3eEQlSRJ/ppcwDYQB9a4yes7q+/fH7/+Hz7fFHTCfAwSJyQH06bQhrX
eXMtedkBiyIIQo2YJuvrcZKZ+MX6FvN107/8yEAv19cbmXC0+gi/LYVfVp1/XggTGoETr2QqysMw
ZE/jO75JWb6QYrDmJNZnhBlz10/qL7f8tw966M51otqmZX2CHN0sqkMopog289cuK375Qsp37YEh
MXMmy0NUtX4E+vfx+dqWYtnoSba43TjAWFLuCEi+MMbFizpZ8fThUdUwfA8iJlKm4hfkm8P4Y747
YMND36V67QZP211YVfBrIRXdEFlb1YUfpvRlLRL1UTN41cXyST65e6mxy9u6JTQSCiVkWkfBlfbz
02L8495JbA2SQV9TMmTp4Wm9XO6xcRTldNEfHimZZJEKYSjd/Ro4+9PxJXlFPK09n9aAR8AumG8E
dYNhTMiNs08YNT+kM/pblziHQrSlC2wMnNvdBCkmtqxu8gUrzG7jlBriNhbnOVs47J3GpUolDYTk
Kbd02w+oiPTtwgT2HKMkc6IjIR4Xa/1TaD24DFQq+CYGhO6J4MxdvAueBLoVW2T/aVfO65yu33io
6Z8eZgRP0vyBuHxdShyZBr8sP+L3YZshGaohiZIu6rJmyn8/Bfm9Q35wOx8X59OuOj7VfA+BBlSm
L/S9w69MVM6JALWmdJUYjXjvrEeIAqMOJ+P1t9/v+8sukyvDUJ5LoUv38LKnCauAcOvyRYby/eyx
0JRw+Rn0JqVzKjc/Pyxf2pqHpUVBdSEQZ8McX3pcWmqlTjAOSSRo06OeX97iVbE1QW+Dp+x4NK5A
ASuSCSc3iZOZweOd9NLvhMyN/NkEdQLC7OO6uo/uSN9ZmEifOtoBAR0I0vnD6CM7pnEoumztYiNJ
Au4bnKDfLTlYCqg85KG4KuZIm/MjglMHdCqJLhtOdT9/TeUf7wRzbE1Tieyhb/fYJbsK1/QgHYrD
oqPVUowlT5sf1ul4AA9amcvTJuTg5fUB8cb8SnfsK3zSyyMDqvOAc9DlFSMlGIV0g6s5PGJM35bL
O0Lky6RZokqm7o0xlf580dI/1iZF6vu0MmlDomQ+JH4dpeaYn1vhsCAktpLngzwmhpiy4bQYtGHW
7zSsMlU51HDMXIizPsNugiYnvCcVI7hKhe05P5ic3+LUO2m/jIzFf18dLUfTZNfWVOnvd0apz615
NbrDQsV1BfrhCArPS7J1a8xv5LIfIoMr1Kn4fr4r31uvsoEcQWCSZfDKCl+lxB+lwpHXIy72N0zj
UHXbZTHOPhSVFI9u0m4OA5IMj75B12acgizewZq/LQ57RxtShO0OVWR+IJ1UkGdzol/ArwR38tti
8o9KWZEV1ewzovr50sONMRhUV7EW7xeGBEWBHVItotN1XtOcO5dMdjhKg0A+/vKI/0PIg4Srz4ZT
CYdjdvOwbghZkXMeSHiT1QXuZNYNKScfr5kax7Xe06Uuk/iQDpdh3rbWKSeVsn968ovz8+/Tb5iP
C4rMvqOJsqzJ+mMhfujKfX3a8+0ltIQ8ETwaZy2MzZeLAQuvHHfCLx/4zy+uM4fXuOV83te7/8cD
cRYUIdZuMlwjFsnLPZ21RjEyS90T8bsUystJaK0bXCIFRZZIlMn1Kc7IlyOXMU3R0Vf3X6at4rcH
QBEQMeoiv4ZKPurjUakwpfrenItkUXIauH6S8ETtkKneRSnscU0Z0f52C77d9P4TKf11wWQHEx9v
gayWh1uS54jmpFAs5l26HhgbjXkIbCnOCFpH2sXJqciPr1b5FS4p0q6YM5oC8Ag/OS2X637583Pw
fX14uKaHWlE4KvfzTeWalAIOg4xUm+CUZnIRXxaFHFbtpI7pdRnznz/220L/8KkPhWMSdwWyTO59
PQjPA/RDDvXG8Tdxzr8+haMeJ04KYRHJzN9rX3HIY6mt+W5yU0NX4jhXeujSzVL85WT5/VzL9/nj
k76O5X883BI38HLVDyQn3CcV9PcTivbTQhZBtaaT+xns1PzS0RKHUa78UhuIfaH416usCCrmXZmd
h/+D6PXvb3mQs1ot9lk8591ixzGbiaRiU8GVnWfYyWB0kycBVCufDE74b4Feq9jnzr9tNH3x9dNl
PNzsm6rfLpf9Icbq2osjw3P2Qp3BhLmBN7uvX03IqTTK2uRTx5Dw2wMl/fLxj7rU7K6kzeXKXbic
afoUB4ZmeSa6g31rtX1TuNxeDsuUMBlVrYKumxjUQcWZnbCZnbtVzWzKCJJidWpQgIrPeieGFHK/
PPTK4y1SieeWBEk1NJkGjf5QKRjXSjueD9l1dVhD8Ic9245Nl9+NDmxA1Bzilhbu9tXBPWXX2O6E
mYmCSIednoTaOKFJd3bgew4Rp1gDRERtiIFoac5Ph6HsaVMSAgC8Ye90j8ElkkbKhAYsnwFKl7KI
vq0yoQUBxP5dD37+Zt/Hmw/f7GEzzS9pfLpUx+tKiRpGOSAbtIhIP6t40kIS4RaKJ1C/KVG7uw7b
t374J+KBHDD6OEQt0Cv8gPar0Af2BldPClr/GA3WxSjG2USoruTcveNYtmW4PCB7A/iBE5z0wFr6
//9mOSr4bWxeAd53F+giphBhKk1Tv/MHS8UdrPVF/GR6p2m+OYIZX6ozbfHzDeAE8stv2z+ff6wA
tZw2pn7dX1f6tJ8DKql/WJMxF7VveJuAeD7rT+1YfZOn8Yp8wdlIIwcSexNhoy4ZGCeHnJVpF7YI
Cch7GzPJOr7ka3GK11iJLmPRFrHDye4hUgKTwekRiqJBtph1c2CSwSmZyZMkgOoSgnhF+NUh5TqM
8T9Psuji1CN5Ik/SjTqRlgNPeZI9mQGwuUueRM94T7xudp8DYQFsHx1cYUo5xAgBg2cojA5jea6A
oM1GbNZRNpJD2uGhPjdJMDHwzRmLbsRcMdIc8ZdnSv/2Rj88U/3b9McdTW6DIkvy9LrqvNHlTZ0m
62zsMkuIzmOmsEPuSuOdfXlkcBqgvIQHr08OK0iP8C+nmo3XZ6I+JxGRP8Q7JXBOl7SXUdSRHOL3
sonCN8b5WHDx70/IyoCGA7+YU04vYYV61h+15SUtdm0xGN97M8+nGFzc2+6OPPDnp+fLy/LX2vn1
VSlFqA2oSL5UcH981UwqC8qFhOmXc1gf1re32CMVYhwvidj1777yzpfxuvEFtgo+/jBM4AsiECBc
JvP0Xwrj7ytpfzGyIrBOUaCaX6fwPy6mO2ppeU2MdnWfHiYEhfp5NHBi+wwZSV2o0X6ijdVIxI0q
OsIElCSe/Wm9+/mOyP2m9e2O/HERD5uacoiVRoz1dnXbDp7yT9CiIL+n57fzWJ/ma4aF5J/ob6Rw
ezMVPeNtvme8OTWm+MBn4sScD54H82pcRKrVhspWGKPmzH8p5eXvD6hJK0KjFyopukZB9/cDemua
uL50qrqEM5kPn48T6DTPU3G4XCyuHCJGZ59lGQv9GkSYFapWaPkD+x1Z2XzU/VLMfrWu/75ff1/L
wwLcFUe1u0sKNCpnG50WUTQyrJFvzmJrbfrb7fPzKSRecpQMF0j1qh52FbiuOdyChJiPnpfTxW04
0523seqNleGHydCY1iFu6uF9gsh0WwydiY/cFRD4cI7LPyTG0x47bzSPPCd8ws/7rtrrUYR9dxv5
T+XTJyftK4PVXx6LbzU7zQ9OLAI3m6JdkfuK749n8yYf0oweq7q8P+FdpjGFfMaNEIgsFovEY1A8
HIufO+NpbAydEOVHYb2vf76Er77ctzv9xyU8FMyiirVGzLmELQ78aNvaz1FhL5HaTJiZHqzN7v65
s1aW34zef/5k5fuJ5eHNfCix8ippTvKZPab+EgVVETaw6BwMFvoElQKtEc2ztzeXzWFM/wEkeo5p
ux3jiZ3kAIRb1xYWGhB5NSoZ0+puRXCZMtfC9Om+OERQs1DOCp4SCc/GivAwYx6vUNGgIjYnIPKx
1ctPSiQ+gYAmKLPyzuPMPc5PEeE4/nFys1Vfm4G0CgGIeAqViA67Y2TO9xD/Wv6KenSYae5lUiFa
SCIFXcAZGFg+ZbI8uQG7asegXSWbECAewaOXrs/rAWlF6URzr0EXQODF0G9w2TnDWQkffwKnrpjW
oyQ8j5QgCbKJGTKSdXF9j9mnXDMUGB2fQIGWk/0uB/JcY/RnxuXc5glg88TpIbTGrONzhdl1Rok1
Js0GriPjmDmI/OAYKPQ8jWkyjReZA7EaLURMpI02a6Ls6f6af1xE6+jVI30izsn89HMXedKSmTdJ
KNJOnl95ofaTQdT5ekgiZTKWpsK2YstpwMnp3jHIoWQTUOZR8QSG30bpXJ0hDkN3mjwJI0JdxxDD
utC/OThOyaw44GLPPGy0bEoKSYTZGGQ3r3gTUkV0c3jChJlKi3pbA77Vg8tqPDkEMek15CA4lELR
Yax7fRu3IU6MYiQqe63PBKDKrMfsFtP7RkXNzrnTIl9uRin1mkaDUcVtIzoSrQyBlnFYOviCSewx
Z/rU8KR51iMGEC29qrvB8vQKA5dcZBKR2s3FF2Y4AKfqnDsZlC6eaP67iMZCJYIeMK232RjWFgkY
eGTJt5qYwc2iyRx03BaJAIPczsloIt7FvfimNatssAqQ2Iaqg1YdvPek46ZfR9pk76UrLPjqjEo3
KiIm3z7usttMXv7yGn47b7Ep0sCQREVAoGkKD0ttnchlNrg3zaoDDHu5u/AL8X0w3imW+aIvUtMp
aHIE6reAbcu9+zHPbgav11LceCSNeNSpSSAYeL1sBvEVEQYmf0GIDiSsllB6ksz6lP//pZPLVlV8
OwLNB4bRfy+dXZcdT5paNSuavES61bMLaY33bf5yIZ2S23v0TEukuoMS9Qm/AbUHmkB5SpwpugzZ
AS7wyxV9Hb//Xkm5Is0wMLTR1WZF//uKqpsmHbv20qxsJFki7eZRhWZUX8iR6ql90E7GttqOR+fw
Nqmefv4V/1Wv//nhjyf2Zq+dbrVwala9cIzBfNgstBeBJwv5o2XikYcYuKkCheOgBu4FhTOaoF76
DegnizDker+0RL5mWN9uh45FET8dMy7j4QRRSvtTXp+4IqNPcrlvqg80T5T5Noc+70wCw0sRtit8
GIltq2NEfshNUEJvWzTLAuKP4jcDzXcxQf+k67QVdIxVAk6Bv38gpRbZbpSiWSGmC9oAqvvz2USy
Ur/eN9CNn+8BsreWhKUCy76wSVcsVazL/Ku5SCoYI7XoCooYMNxcdzOw1/eR1FtXpo0yjGe5tWgt
RgygTpS9DdSH3E0P5pblDTix7FF0FZY6Aci5AfIzJLfSqp1Vrw85k/ngKDMm3NB26ojMrdk+Guy6
DdpDS98pDLSuiLIvVF1wemBGGdY6W9FQFl5zV3byqVQPJWghSByHkxQyT+UP/K+yEtV/BUn/+bdu
uPa9VJSRG+DcVRQkwEzO/76TrXo1aTjUNQX+8egrZ6uQrZJ8e6c0UNTaiEPkxIs7pzn6BZl9qPQ5
3PnKyUq3pCkR1xTmHvq+sVn2aj8UWslHstIdcstMhFCwxISnfJuuY7RUhN1J2/OnPhfcfHaP5MZu
Cb9wMetqcCDRw6TrnGw3Yin867T96FHlP79aWl/3Pj7If37Zhwd5IN/jE77ZenWb7iFevu3Hg/HJ
kYEjusWsQlEYyKD9tdWRHN1kZITAIfOF7qojrJKI2xH2Ey0R9dTdZ31lCs5gffdU+mdU0vocxZiI
i+1sEdzJxCCZYTI/zaAX8V2lDQjvapNvhGdOJTRPTb99M/0LgqVfNoHv3WxejT+/o/L3D7rXDt0l
0aqaUuwGdpVJP2z1g1ftEE+h/myIsitJLvz5zsr/2nqQ3WvY7LCBM+D/+1OlfXMsS507C3/NZ5wL
oT9fta8G3GLF/iDNwxJ2H6rTuC8KvQ+DcPcBgVMGurc9qTwV6jFSLvxy9JvA/ft8sr8duqhiTdQN
41tzP63Es4npr161yMdxWSQkh9/8y0ZByTlDpRpWXuoOJiK/6URbNmi/ekpqyARfQao7696g1VtL
0RUJOqh94d3gzc7dg6vC1sFb44FTHh9tSPC70ynUm8g4RobDSR3h+oUJdAehDxEwwNmfb/iXofLb
o/zH93pYAZs6oa9552dGgTMA3Ek2ToPrgQD1bPhMTMmyeS6mybO2U8k1ArCJJ/M8rHbVmzCF4SYE
8Dpdwdb4MeKF2S9K8Bo+r+N2XnvCBkEkyxKMJdSKP1+3/s8H5Y/rfjg+S1ecruW9pLwmn7Fc171V
4xxgm4na19OqmO5REHvFDLnQbXwcoTlGDqxaDUC2yW2ojtRR8kxc2UicE3w2vHyQVzqT3rJ1EoiL
7jrs+cB+5Ta2ZKPxCzWW/aObE5WsUcyTIfnUQBnHVLRIvXhSvd53vbIcacjHjcEfgM/Zyck/1V6k
Hnc2pIuk/uX7/6O0oH9Bkw6fsqYwL39Yb++AHLWjvq9XyWeCpS92jDNeQIIDL6OGxB3IeWicw7uV
7+r5mSxF7Zc1UPm+BnIBX6dUTRKwJD/8AJfikB2yY9qsSPGZnm2JfGZzOC1DTkzE59Y29r54/AYB
fjrg0Fg71YHRp/EGB4rouJZtHd+oIz7pxGpB+Av2XubtnWaWs5v9/Kio34/UbO0aVjKt3+iVR2mB
XJqxhJ2nYmtSpzdX4HBFZBJrmsLm2i9s7gdyj+EHzVz79nqkN8DphVgvEdjTR0qOB8co8vE4zIwH
SKmhx4TdSKWfnc5LvkuFemWaQbGbEfvxmyfsa0z59/up0KsyGSbLzN7VR13QXUxv93gQV7Cb+rpN
9I8g5vZ8uHTBmpVCzkPkXYYiqQ06+fWjnFxb6JD+kZzF+F3bJXRJhUD2dM/UeZpvq6tP+VC9QswE
7QTBFvpOXzNcie7FC2L9fO+/uxsROvxx+d/u/aBWkkvKva9dJCoAEDlNEfWHP+W2xUHlZ5Z9JfmP
vtIFd7C4IXHFpMRiA7Uzd0uopJv7l6e9rXEkUj1lGdtwkchzaoe4muq+sBpf+8IVFjSRf8id5yfe
a92pXGoIygSQFZaROp4wG6ylp9Lu3cIFXmGUiRvBcJOnvs4l1XJKXhtiR3xyrh78ssZ+fclvv2FP
tWBP63WFD+XCNb4ZeOilanUNeS+QmCCzFzAEYHzBF2Wns8Mof+619FiqnZL+QMsQpAmIegOzDqt9
cl69//y7qP3u/dMlPezuggKhV25VprC4TeB57Ievde8Ad+od26iDxL91O0QqqN1zh8B1dx3P8xdk
1/Do43H2ehgrdgkujcC1rrBAnUtLcd5tT7Qx4mky66XVR9cMVmWAnToiYdBDM3r67cb256fv38LE
PY1mCNbQwyLYVofBpWkA+dLks8ShYJVDTg0c3wHp0aKB1I9ND8VM7iUO3gJv/7QpIPkjNndqD8W4
PkMWywDh7H3ir6hG++gE+fPnWy33O+hPF/nw65s1c/jbjYu8WldnMFzqeFbMzSWoA2rCPgmEsS2i
PeIPP+7WhvzmZpzvOsLcrwFciauf0gbEAVVY5L/gnxIWP1/fP3cSxAH9eV9Av609dBzjWm+zs3yp
KLl49azLOLVGEnaM0n7LI2rRUMbMhD6dhsnPn6x9Hfi+3Zo/Pvqh+NgXAF+yHsRME49sQqiVb8b6
tiR8sqK9Mt3bhEpM4f1UWu+MwxnocZYNBxweOUO+CJY5NF/3BCuHrc8/isRxtzo4s3jKYZd8HPhl
/o1sPIPEy0MfScnCojhgP3kSSCjAE5Ha+ZzUhTxknjscPHtAaUlPwkEfz7KnPq4BODItgwVU4zXi
/rEJYbM8Qg6lFTg9kIX+dJvlG7T1K+aslMXdsI+0i/XhuvdCAXr0Crx+/a+O4S5E+jJqLFKbUCti
bSLwfpbZFCI+wT1EXtRTPHnju22+kWFhRDc8e/oYvfhQIIgOLjg+XAgvwALVYICDrgieX2/BEjr/
HAvggqAEYnWH8Q479GFyCai8KFg0m0d/2OA4Qko3KqEDgi3BJC77uKW9mnzvO5l4N/sUtr20sltr
hNIouLWO9FuJIA4w3jx12Mg2TZQ7+JtgDmDlGL/T1FxUuPiuJKwKK6gTIn6DYY3XizEfMX+mfeas
vJWsyxNs/75TeyRj5ug8Kx7GL+f5Zmc20QfZWAVgq9q0bM8cjXaIpjBL0YdYAYAkwxOahVVslCGL
9GqcE+xD+rUbD0k/DHN7kA13xwiUsk3EuEuYCsaet773CuyctgJqUzgTBgXdLsQ0kQ432Ujhv2Ff
Po5uOhJGuS1aOhykUAjoP0z2joAoEIfZ8PZKDITzMT6HWUji8AdTRGt1cEmxCU3SfyDvFslQD1tP
fznjhuMQb+UuHpXgwtKCOe25X727MWLRpxax6ktKA2//LI2uT+AoJ+kzH+ycljjZyMgLTlvTQlS+
EAhVmlEs41zkGLhKV8TaDp3KJqCMfHoaBsOr/XRyX3rvyhvLmccpejg5YoQBeA6unG6bOTGtDQ3Z
OdfCR8bE/p65sv3zBJSlHxMPqNmnbfHJ8JwWS0hgCK3qfhTChkNTGdsN3QVQ+TAxhulnS6OisYE1
22Ww92kQ8cMq0XzCWu5005KbTnUHnBa37edTOQ4zyy8ZNgpL8IjwJcNkqgd0tt+KNYf4aTws3Z2B
N6UGEeTdyUrX8d75BKe2jGSZ2p9GIs9UjAERX0AgwaCg6PbKDpo+/mFw9Hbvp5Hf1iHMQou84dMW
QUCgesWnMSSVd3f0CFQrPrUjdnE1bIL789F9P0EEJhVnSzJsG9VzBEZZdCS/syGBsvK7Ba+ArfN2
prtLgKZEcnBzKn6d9EwQruuFsKRps8fuiUkYA97NxpvbB2Ij1nwjnescPONt5N3Ek243r7ixuBsF
72HvKzS2XQCT1u6bvOs4qtbn5X42es/do80fP+NMBcPgxQS7vPZ/d/8XG9TEWogcqU/q7KiOQKBh
TJxgd+SPN1N6OcN+r8veBkO8gAWefhjeHgxHHPq/zIG0f25cf6zODxW+Kt+QeSR1RRsYNKcds5is
zafrJ/D3C80vymX3NqrIvuufxAUrhw2N2iW0lmPV8OCdR3BcSeLAK2Jnw80B0cfZqR101OmL4Cb4
bz/V2dnG+m3PJZKgB2FLPUeCkY/za6659fyyytnwbq7/2wT4u6KoL0v/+GoPjVldzPfFoWLPowpb
y9Jwebc5FTp0I1+Oy0vIQZw17Ofd7utE9n2z02U+WhVk7Qs79cdk74JXy0zVtFpJjPMzOuk10bh3
UohOc3Ix5rk32/XBQCWEA3dDhsD4fhueF92SBYegnnZ1fKufBYAHv13YP+Z9/c3434U93IwiU+Or
eTr2VVTbDslNikOT3hy5bmDHWQQqgiPCcla6kEg5+SAxTobrerwO77/0Y/W+XvvhFj22rNPjoZHL
E7dIhmB0ZTedHtfq9haQyYlAiJNlmEe6S7nqviJdwJ7bjgp3KVmv6ujufzTukXCtMd0Yw/YYPZxc
K38/LbMJ47J3tgzKh3ITL2xhOBmWdkVsK77KUerAF6Ayu3IoPWNypcwgFhYO0m/tb1R5v3y9h3F6
Vt3PA6XK+6fuOGHjw6KLADiQCWu0xG21PuH4+IRqsr1v+dbufduOqclwn7PDDNcsgWhA7q/QY/1k
NbgPk1W3Y7sVA30pB1frGT+IMMMubvdLy1Ox2dNkBKiK9cEISugntT6k7LE6l72sGzK2Z3dgp0Dt
0h/KC09bQjYevggjJCS961Sy+4ngyTaGLzcGUbgM09CAQ81G1s++LcMZ+Coecwzrvj5M2BfdHnwA
/zCsufmsTM2oGf7yFn3v+yBElFSazBqtD/3xERFP8fWYaixK8TMFmMasbXRmVMd5LkRkxrRWcuRX
WJWc5RMHMy5sKtD1bBRn4AatfVeHBvsKIhOOJzNjoe8auoYn/+er/Ec3nKuU6cp88eMU9aGmHmRH
vZQ0XqkKC8u+Tx2SWM1F+0ARdZ4nL/Ub+bg02rBry/THPIUzAYazj3KekNJJnheBR249uqEjZjml
U7Ij76vi1DjdvOWZdQEquZYYGLDvz+PKOQY4HDpkIbcQ6yecGEzuCgx2KF6WFYLRhQxBh+LnLykK
/2oBAUlEY4wJixHXQ7M2UbUqO+uH/nBvTrPlnUlS7bCE8Bo16zoAqxSC2xhGbuzVgU5zHDYEmbNw
1PuTJtUZsbmAyq4vGIDiT5JxOznMF/e9o7vmlupwS0ZO/0u6hV0HNE5h69NKOgTdVtpmL2DPx8a0
4kM5M5Ob7hULQSLhhQh2cOZO/NTCJLtbjWQb7mF2WSfvt/XhXcD4T55Djh/9Yq3un5RxBAF5e99y
VumoBTrzWn/cVsKSrs4vjSjxH3MDkHaiooOV7I0u5sNKG+vXRjnl+oVYucxug4g5DiETpLvu9lbM
kQUI8pJjoXNjezVdMlJDeSSP+tn5KeK0E+wZZvejTV41OGwmIA7V7ouJO2qBfcBjBKMk8+IIEza1
UtuPPfcIZMjchXYymCZ+4x2is6MQ3WlBCQr0SbxMoiSSF/i4bcKOAiK6yVLuqIxvfOYAU/iZ0T5J
LyPC/QjM6F3TRUgChpNHhzmpfouDd+evJzx8RNruHOYGWoLaE53C0cNyjK2dhneLJ59ah8pL8FsP
Dbpzos1XMfouWIM5YyCB1PHwc4Zi+E3+AwPZNNKhrbCAKJOB/Ua2oZO7AKp/OZ3/o//NT8JsFoYe
WjDl0cUhxWnWqBJbThqYfvnVmOyZGbDJGMwOhmREAtIkmvyEYIiHIyARIUxfqA9ZRK40CU92OZY9
ULT8k+t/hJ3XctvYtkW/CFXI4ZUESICZoqj0glIkco78+jugcx9stksqn+7jtiURJDZ2mGuuMRGM
A5cceOnZ2kDEuP/5gZPFaXzcro9/XuyNlBDrgW4mCdOKdNJmsMcPBjnDowOcwIuITO6ejQ10F85+
6VZ5ezJsTszzrbJhGLkkcnPT6W/6DkUgyDWBxUdLyCY4DJspW8JJXWXBDG5rs4/xseGoyCZI4J8U
4w2EkZl0bz1C2ljCtphL7FGwT3XYLhvGBMAsxgHERjIKJWdDoQNBY245YDQiO15Wb2CI7gecvlf3
rgWC0rvErSAU3an8JIq7HKao3tGpbAPwZhfsCB8Wm/xolZxT1qb1+RHTYwbj7A1qhkK3F0eWfEPo
GqvYKZqDMOSYo8zrw4h4pnrTwC4cYrDccMkMuax2tPvPhxWAieOdbnNE4v3uazfZqovUpjbK2cac
i2y3ny5rA8bDVG4dl18b+TTBGcpNxRVD/pknm2k++uCIv66opHJq+cLeU7vKjN9SoBE28ePP9/wf
NsG/x+eNUHdVhrHQTMZn+lBtLjuLTUC9k9w9UrWX3yHHcazlIyTdMTxYYBGFJV4LjqQ1QucucY+J
d2y7mcg0cVn8uhhPL/7f8QiwbOo1B0g97ef+2NJ2vliEreZXnBD6r+mcRkiG8XS9z48t6X7Tbi0k
XLjdlath9mhg4G5WhKLvSh7qjbqp7xPXx7l/nLTz37qflH9tFCAE0CRMsc7UbpdgM9Y6P2jM6qzs
m3BmvOe7csfcupR2hpM9DIASVRrs0nkMNzLCTz2l1VwdXCDzqZbIqW5FxjHuqHAfLX++p//wQXBP
/7i0G9krGnwlNORpGdiKQB2ngcondY5J1hWfm1Xy4OPJ4hA7H9c+0CBYbAS9l2vqvBDzS/c3hfKb
0fCf2/jH9dwc9K51Fo1xwEfVfo0r+ai/YDb2WAeeo3uSiqyTvI0fg430ntyHrgZnCMr5dgospbi/
RXRfXpZszZfXFXoBCbNTWQ330lK1STifw7w69GuKYHyVv/BP0qpmNdZW6eZyr62klb8XltkqeDFx
aCGoeIL32/nmuwHwp7d3s+pGeSK1l8v3SCA7ahu++hj6/BfMfV6xmZzpSHObDiqpNZ+IpEB5KB+E
c9WOvVckDp4wjEPhEoTp/xOIGjcE+kGoMhsNZdogLxJHphL064bhXweGPwaKfrPBqotBUarpyqW9
wNyM0A71qUOEh8GwTNkk6htj23toxL8M0f9hNP7zobHLptsf3fY/AOwg843Uai41nRzVhnLZM7Cg
VkQ/LRbmCu+Lvdc2tLlZoPu6DaykU7TXvcCmnLQasF3mx+b0qaPFxd+oweKNbG5ixS+4PJhSWSVZ
DZ6Uu26V5+zfsp36TnrrDped8zr5WnKvf28c5ml3WmNFF+IWiRSvgH+WApY9Yk8d4QTTjNl9f+Eo
ZdmkzjvyQlrB0kGCu27VR9CAsJuPUomiUMyf/cVr4jTgp/A9Edbi/YYN1P9hK+exxlFOs6VEI/P3
7u+P2bAvhS5UNL06U0Dh4djlny0tL5o7gbcux/yz3rbb+Eif1D5eaeviVCxiGD0qmFdWnYWxiA6c
bVdUrTGKEGRuS2tt0W0qOmg0NOt8O/0JtlawQx17qhqHMzL9HV5V+7ox2COrDntsdFUa2dFuJ2qj
OPvKZ9saXZbByXDdscWyTX7ENrzLvIxd5uRbQMZhe0DdkFmPPSioMlhSK5ZHviJjV1ltpuvwV/qc
6+Xv/B3JKizlmouiuxrWId9VbKKluEw8fQsQbF6gYkIiB3pDZAIPlr/UVxf34sL/owhY4d1NafHI
oIMV+FHLB2BELrQ1yJVTftXE1Uu8gB0otT5b/yLvHEesOveJrRZ2IuVCrJIYbi/bnl4YqFde68II
OzzqzEjDOiUtbdoBoNzjRyQBy2sIIkb1ZliSz81MRQQr1C5hpmDYaCb31Vn3MI3vsvV1kgT4J2Vf
kGAoYYixA8LpwrQrbEYOVsOK7lGvJb7aOo9sUOHPUWIMKZEAu+On6gfLqRwFYy5AozWE8GdhyoVD
yDURcikto7yKuM6pOrDQiGscXWS1C3wAEn0QaOXx3OfOPU8NCd5dgKksJBudCgctK8Uy3JPBgH7I
crUCVjza4YvA9ilA7xVdcEykRl85L8RMxINj7isULcKG0Sarpc9u27DHu4D28unO0N/C7omn8boa
baQSxem26Z56sHWgxZ5ZnDgLdoUCOycd/BmB6bZBlV6AYvjaOYDUoC2b6L/QlzmN8AEsYRTOc6xt
OnFxDS6uyUc8uCCMHGNnIiBa04cOVS10irXFh2bcWSy3xFWhMOD1A6SVMGKr2XOKCg+biyV5InIp
aKPgw8iZIdHQ1ibq6YKozQX/zWBtFsEqXFhugEWbe8SuZ1wQgWSrHmLzxl8oHHGKtexp23rRuD7z
uuHgxV7WbOuYiIalvk4m2zA7ypGKQObMQVAt1XXmpF7OujZ1FZDQxBFbfGo3NAaxgzFoTIlQy/ka
rjEHVkX+LWcA1WYGooIM4hGgE7HL7LoKPtiAKoIBwhCN5sWcDkLk+iQcjX3Yl7QDv0yWwtQ1FtNx
jmEEa2EN98HWqfvoWNiQ9hkMk1pFoxPNYNI0BPbHZIt8xFgKVr4zYTYbD1lnne7TfU/DUj87NtFM
YuyFnFMq+qGmtzkdvBg7IKcsqIP6HUUNvMdXqqGt6+/yR3Vn7si2ww89QSixt/xS8vufL+U/68of
k+TNljG+dm3UdBpL2lNwmGaQDv++8eSv6rup88V4EvbjA4HUh3RVnOKj4SYn39X3KMeuySzD166z
U7fX3qy18ZbtyynAT3pMj8U+fgkgtuHAjLcIPdoxRvkb7Vds97NPWmsosyuLBe2R6S7lPJQf023F
jV1jxNyDy/aQxjCRRyThlXa+EZzLlp66WbcLXGo+2K2hE+G6H1bGeTxcNt1Dwp/KPMgK7nwaite9
J6/DfbkOF5Lnb6NN7V6dYocz3GYAzGRGmTJjXeC544AzK9xPHp7DdICiO4DjceREFFop9FGVm1LA
KuaW0eUe0HZGENuSmcTWdxF9WgHVk2mHUjHP1ORD+eRbftvOmSSZYhEyiZZeJ1v9bqRrjOC5ebtk
mVkK3PNoiXOFw3kzV9ecCRYChVB/oTGorg89T8+Vn0hzKQMNwh4PdkC7guWZzrelzr3s9TsFIKm+
6ymjyHcpH4mLhdr7tV1s2gH/NEpuDrriVYur3lSrM3t0KKYSjXD5WXBil1pkR1sWo3mRb+tN4g7b
ZjsVuZg45qMbL0b3N8IZHqH/Xg1oWxNsh44RB+bD38ccUj7atBjH8iwuhZlEdXKYwseDE6i1TQxf
eyEUttLMrtreNB3jCe0Ycc+9ctzcWYvLqlmnZE4TqY3rO7pjO7MOIHTDuj3oJ5BCdOlSw9mRa/TU
vej3oz4vh3lZLOplv6NYzRv2NBz3w9r0wo2+6O5wBeKqf68QhOdoLQpqGrA6l2n3EcFlI67NhKlG
YRTSe7/OD4FDt6grEogXrds96gSW94wtJTPy/bihHgOaQ2F/kH22+3hfv0Ueie0v4krd9TuLRPO5
cSBArj/hmc8eJ9Aiqb36m+nibhPXhtcRUg1g9EX5CFactWeQ+RiD+eP1NyDNfzkkmsohU4N2rKsK
prObjXxWj12Q5EN5HjiH6w/BuzqPTglbnrW07HkGriUbx6kKr2FmghTYrn+bv6R/nHj/vIRbyTOI
U+a2kEuQ5ylGAYrVNrih+sjstC9PcNEve81gff35xKj9w8LGy7KxJP2DKJRb4fBSdWndSHV5BvW5
lt6wEk84RCThWcPmw73O6B2ak3xPlcOmTD61jwgOA1BHr3rtdodogd1h7rtnXIxTEeet0+fd5/j2
oVOBKOAfGx85x4uH0u1/Edi+k3JuHuU/Lh3P4N8PTyo3cnAdGibqexoa3eDEaMeLeewO4jATrEV4
LE4KKbGIMC8jbOo3SV3i+17RQDWjkdUxIPgs1Ccak/Cd2hga3yGVkzPngrlS2B5c2fazbqPXIF8x
aV7eeUIoUul8PiskG6zhxIjjpwawIqER0UbTvynowRw4sNdjsKKTjGza9CTbmOn33VLAp4GWCbJV
suM7eaW/8OzKzC7S4efbKk9lgJvPhm4IRQEUyKwCOeTvz6YvgghEybU8m5hKVEe+bJtmpdVOGHvJ
vU+c90Y49k+UALQXqhaXC2iqGdSi+rLs2EMQvBugYem/sLy/GXf/uSroUxoME3oQjZs7VqWSOqR9
X557p33dqw464S58uT6GdG2QjLfz9zxowxag0uMpc6gkbbG8GgjOv3w633yS2wuhPwN8CSw+3F03
2pcxpmUmhkZxDjjftIyWRbRhj4R111ylLgBjV9ld2bi/SevM9XEJlhMeqr/OQY9vojMgV7Y/gkcX
2Vf8UOI71HeZxzeAxc55fuz2Tn7VlwbeoYi52mtm4ZGNJxv4YY3ZHaX0wohjHNrwpuhLfw9RVvEV
81xpO9PrEDVXk7Il0RaX3dVsoolQEI6YYRr2JfFxYFuS7VHIj3y/cZftzHXyUqyquysW8E/xEWQg
pH7/hLDZL69sodPtiAujW/p7hHUEcdlullZEeAss/hfGAQeEYC8/Jw8cUh4ajjHNER+Evq+W9T34
Uktls9/j1WDDQRXw+gjudJF70kMHmgn3qDzOAu9rtOGsbtlxUwi80vnqCtTYO5wHWIYfTLj6yjI9
xPN3iofZzHfKkiphuaCxZC0l8/qkgMLGlLShfnVdXFBF46ccQ61ERgQCar732T+n/tTr1TvlKTjG
NVPizwND+UfdCeOzRhASyUSyfOuJTXW5TJu+yc/WKdzRn1qfTQ6f0ZYL+ASEfIye8MHOpV3yqL0k
6+SteLxs8gNxZ3TOezouP//uN5HpX3boP6/p1uhq+GUpdWKdn6+b5hvL3ZNowJzimo6Pylfhlp/H
R6WeNxzxzvlW7smdBg98JEvrQCMH+tcSPYz9WOp9RcRkEhlt0DZ4V22F598aWP61jDHhIGFMDX4y
ttS/Jx6lpQv5UgX5ufCIuKGQnn9e4AA/6/fWqpoCkjFMac8/37bvtfH2cf7zRW+2/qZfNIKi8KKU
tj6tNc3F5SupaIIBJKt9TT/N++KrGez42TCdhFsFFYoWzLefr0KZXuXmKoAQiDBkLUL+NO1mE6FF
XSfFfpmdzfPQooxY9HCR7NEC9Ie8uAMvQuhzZPsH00s3OB3w87jqCVC0AX+ieyg4IExh3pGr/1I0
/scu888LuxX7jH4YKzia2ZmEjzfZC44CTsyf3/x/KT5sniCWES1C1xvK3nQNf0hUl7yKxE6JCTJa
tuC6D8ObSMwA55HsHJGUrH388nr/2C799Xo3yrIhtYMYVNPrwer9utD6qN8DLSwNJ6jnwov5rgkz
zXfF3/ig/2jXUY1J9xdVVfqGUP79RvO6NrpICtKzeBxRTC871FPvO539QaBS1t6xvzUkdlDqKsWa
6KSbzJiZBNzM6QI/6c9cJDX7J+Wh4t/t8+W+hmq+Y6aE+kgnsfChX6mqI+AgAFxsErPmLiES+LZ+
/gDl/1YxNFGfdn2UMUSN1vu/34fkK7nYBkJ0Tjbxq3in0KSon3HQYcHCyjbFIa8uZ5Aw5OHAzoL2
0bD32wrZtO8Z2O0p2i9DyPzvLf37im5uqdT7Uj+GXFH5YH7FK/o41Hn1HroBHU3CPB4oloLU7PHz
WR8oTZt2h7VXXRbUn8h2SLzBRT7fqJzv0fNOvj0eRA5Vy/ieQBr688Vzvhz5TJep11F5bubKVuZp
XIwWrkjJoT8cTvfWWKoN9n8dj0P0SYH4UDB2rU28kA7Un3Gjjwh/uuO/MJOq+E8XhU4Oi/im/Uo2
0f51h3B5oHTosDuxUf99h/I4KQuhr0IOhxz7qneBPfjZwEsf7gKEG/rm7RrsOETczXjXsgxnNnG7
9H9OdmQNM1PICT3ZC7sLLViLC1XXeZqTCxCtqxgzwmURbFXiMLboQbNopMbMw+qU++iF3AXL/nm4
GdO5+u/JkdSbKYqKzF7wTd83/4/5odLDogn6NDxHG+tkze79w3X29E07ivBnYy2Gh7rOHZw3l1cI
b4sCb4mHc4p2misISxLDPLat/auyKSlJ8hBNjlgDGMJ0EBkXHd3XU6/v4OCJxHW0wbZibX1SBabS
//I1e1AXjSN+oOPMGyqydu7687NwPNO1+stsq0/z/M1bpehPvOuULEmJ4+a+WX4gGED64OngMgEQ
CQhfsy/n4DW/Lx70j3Bg9UFkJ8zBuySeUHtXD/kevzPaywHucwnjwN+098oV6P3Md9N7fSESufOs
4R1YWucawjZkWnfkKL4V1flAiAfnbkrcFOFzd1yzvUogVcyFz2AnffakUAC4PxRb/zVi6getvSd9
I86W2qEZ0bh/vtP/KIrheZBplhflb3zczWIsCJV0IT0tOMe76Fk4Wc8m3loKOsGHPNjFvbC+2JCH
N6ODGT36EHF3vpXKSdsZq4ZntvM6cTYYs07krirQaZbNVlslr7has2PwgkIBtp/8bgXr6Grk7PlS
0W3xgGQ96UYdZlKc2cMvk+U3G+X2lsp0SUkgOSeAwc0tDUxg5pavB+fOVhbeNycp2JuvwiznUSQh
jJSJiVNATRd320GaveM4wqGLpLGpluUHviPkNqxJK+Wj/GW4QV//x3gjxUxTdfjOGrvXv+eJSA6q
os+04CyhDz0BWucJwVhJXE8KGKR8pF+AdcmRcNBppILQygjzGcfJ/HKH0bhbSCfpudzFKOEkXNwr
KEz0xc/oLBZXWUZHGEXNKdF8/JwogDRErWGtJYtGmasVR+ddCoytBBE9Za+w2LnWUvWMlym5UZXI
ipNQ7S3n4l3JmYB79EUfrad8UV+5kx7VK2lD/iKlMUD1kP13IsjZHmjuB6cmPPlkpxDhfUdiMFkt
HyX4PWoiykrff9sM3ewR2C5w2mWJE1Givfuj2k5okBGHzUrblRRaxoXu1hxecLbtaFYjS2NNceGd
0RRSzrt+xfdklFGW0M6c2Ok7khA4e3dytzPG8kV7T1pjT5mv/RCOyYNcol9Of2lSdn4e735+cv5B
gpviymDhkg5LztX3xPLHHNkE1mCUoRmcdTx34wzTJhzT+lWzZvmXdUpfW39n7Y1ZhoJLqI2PVDgz
e2f4oNvnHdmDdSyZkx6CachYXD9I71HmHFkZBal7fWPpCy0wgsU8k93sK7yXHBXr/H1QL5Dfepst
CR7QOJgJ8PCMBwWYNesLsUFkJ7UUOWh+nxUoiKKtwj35rJs1DeNMLCoRgo8yuvOnsGDnc6IbC1BJ
PmejsLU+xDvzRfvo38rH9tclxbhZIEkFA0BLfxbJBHxs6jfY6Y/PK8+KLFAzOdlkT1NdkOSLJVsZ
gouME0rjCiLoArfrlGqIlQmZZRKw4cv5L3RaUyPUKZJQhVyJK+V9+vrLa+SlX+D2VuQVyajaxZP8
MuGCAq/gKGq5sLqgzqm0rjULgN4EtmBYB6i8lPg5HShyfGcjkMCAOCN92fJiMmp7vRIW0GDm8tTS
6xjPOAUIApmSyaZfIGCo11DepKGHBsYvmSK38o6YQNF2+tHf1rtlx1deF8pTS4WqYtmseLPBpuJN
05xDAYykM9roOjuBgcjlPEn0ouJiZlpqy0lUnip9V57SK0GFHQoAbTM7c0qombBLHQofILLJUOVU
p9jBMozrL3YoaDrS25RTdKFBp1RnkzMgpeMHEiguw4QKYsK3wLSmyEVxjqijycfwvx8JjAKZjeId
wJZJQizpnQkpw/Io8ysjfjDjJxT7mr+JKDrTUGfnW2lSF40dSSr8oHeNYqC0fNzodvscvKFKY454
junGtOZo4kuSKCdCGSuk8jLl0R1wlFDOukv5UUtvdjc8RnZ0iibjiNdRT7HoE1APEqV7wl7LCQ3i
TMDH6EvFQ1LQ+Y/Z075sDF4VVPfaxOYbYR/EqDC9W7p6FcoFCglpxDeRoJmfv2uYlBpNG9oc9q/p
O9XpM6CyKe/bhXSsHOtcUPZpKWnKJ9iC+5bcTBrvkRAPOCMPNfoN3yUfxMP0togMOpjUc6dqb7xN
KWUKXPIw+xTm3v0bB0jVeVOJhYM+TVkfsRbPzIB3JvqgPvOgwQBQbLBzdrZQXAr97njOFtL373xv
WHfrgV++B0yEjp2B8lKKAdT0qDZMv575PSVV08Zch6P7wjxe4XNjNocWSZOVByUQPZihwvde1xK9
70CkuIKIVYI5xlhQWtiGuLOK75e3pmanY7ll855vaU3N+Ht81DCuqKTFjMl8SybX93VMV4bqRU3X
azB06ECgLNoENah50WOIalva/WJ8Mpbyk8UeL/wodsWOesc9HBJqENOvdMHR2amO1Qupfba0xShu
N3fGq+IkTi1iOKfdqFmqj3g98Xs2Z6ra7vg2vmUUTROKlDhA3SnsrnURc6iJUfoPPpOpd5wEOQMX
3xoAGOWQCIcHWyqcMdtkO0KOoVgheITUrUleA89EHwOukOVE/mmArSS8fOZcX7pjgdGQSqvC9SpO
CXZj4B1MKT/hQfy+Xmw/9kR68p9qz1qW/KOshKW86By4woT5YJ6dIq8Kcc6PSpx+31Kzx8462Vf5
/+nfVF89IDsGKX8aOX25qzvDARY4G+vHAloJZDtK9VC2QM4VPT7k8I0pifekeOqdZk8TVceIpBbu
05SJIYNpHG8Q4Xf0FqEgRo75WJ74mL//G4fjvjgS+csHPvlV8wXGkAkcyimLM6OL2sMaIeAiYinw
iDnEyrhuecWpwE46J5/86BKDSBH7u3rAB9XMr1tpm3I3I6fdUwR3yBni5Qo4Wdw/7mHKxUwxyiMF
hRYbRP3GSj2l4GGUjIjnQZSfIomE56nrrCZckdbOXxXkW5nre+nBP8XyY1ngRG7B9U0jhuTaRLi9
5GKlS7Tpd+M8FXOn53Y0hCxTi6iJ/23M3lYV9ojQNnwsOL+hg2/PVVyIBcIYbgixx6qBJPH35q9O
/divqiTZ5A3leB9vRBTOx5g2OP3TUOZXyhB+fllUzVFQPi8x/WPZl2J90pbLRjq1i4FoP79dEsXO
gOCIjTleK4ljzynhKzh/kuoJq9gqiZXPLHvJB6Tl/EW+0DwHTcbgHNJgzc37QxWfgqalf4AWRO2Y
lMm2CbQVqC9kyfG+kTEX+PJCTlq77ZdWPdiDsh1bbTZEuEBKXFtlvRZwUOV9avfpix+MjlkewQnr
ZvcQV/dC7OrSp1U2G9nP3bihhFIdcp/jQs8lmcGiiCFCyKTGBeEvwsQ/brYl6oqpcQKAVC3e3uzU
9Du1tgbCPaojKc9K8MpdzpXPNGRlsrxwKlMcDeHA3RX0s6q9/LwvvO0p+77H3yHeOpwGUtkn4eSP
fc6YWZreBiEYXxnQQY4ZEtHLUjCKKHi2yBbrAqIeLy8g+Fsjee7zbS6h41yLelVef9OjbypL3xdj
ohdp5F8r5n9SpZUs1OtK0KJNQONhthKkM7dL6I8/v+ebM/T3q1gimCC6cQhfuD3TSGqfVlotx5uQ
lCZ6ZbGLS2eGDJ8yIRqV//nzy90aZ//3ejBTJQKzNQpDN9pt3JuRFY8NHA4IW82bAA2vNwh1wRVw
HT4lgnmLaO+jL8YH1kLDJYMuYhMgnFSJXFeaCastf1Ty78tGxVXFNjH0EkwWiitXS+k3aLp6o5VN
1wuZANQZJ9J/+KOlpKor69KGm9BANulrV2uOvZ65F5JmLgbrW5q6eXpq+aNecJQkW4r5uqglHNKV
Z5bZWhzjudHxxW1iC2jjStASKCy+VDWzZQJjQcwPSkN2TkeTjCZi9Y7sVkLHmDK/i8vWbFDVNG1m
XGNiRMX59OchR9FZiphjUMca+p1e4ci8oMBkTz/frm/79x/ncTb84PhAtlOm0Tgpfdfz/3giui4C
Gp8TFFYy63XKQS/egzFajCKMOR2gW13Pkj5wfAMQjAx2zbhQvK8+Ill8MC6snxEpYTHkrw7GVoPb
LbA8g42hJHGHe0ykuUToU7YPu/yRIkKYb8JoXWbVmgAC24orN9DGfcbhOAxjRxHZLUFET/LrQhyJ
/pnFnZdkNtkMM+pjUf05oCxqyQ4qX6WBH6PZiqLworiaMxlt1SBxb8wzoFzg6hQYnwbc7paCsxLb
Kf4PE3ZIwENvWfFDxTWGyqYphrNEcW9UzplSba3qsvz5A75Vh78/YJ1PmAASUZ8asW6mHFkqadI1
1I0oRHaD66lL8oWqc6VN6JjhlUTDGnmGYTWyjQ2egpK1WbtrITf5WgxcltCAurfDq3Iwsn4hiDhJ
FHE+SLlzgTBavZqC/ovEiJTIRf09KtCcZBUvzSSYWsqkQf4xKkIjCq2WtgGCm1o3TZT70OAYHYjc
6EsBXktRa2qs0RIshCaw1k3Eu4QWyQqw0Ir/tfRXm2hnyfxaP6WGuTAJtKurzhYgU13JT0xbfKfh
KTcS18zYnHSJE4vEUVQzAC2zUFROYVEt/OG5hzgRg56B7bWIhnapquZzPcirIMDRzpHMDF8v1iJu
QvuC2hcRD9wd24MpvMmBNo8ZlcpSgggkiQn+ALqmynGF/m196fqHLn7k18fxigMzaxaXMHvO9HZW
6v1cD6G2SelKMEl6FPLPUeseUsqneQvHrpY+27x19ICaWAQuXxq90uDxffQVp92M7HuDB0VaxWNg
d6H8pV9LMvW0Wdpen6sad2cMNN7w77Wq3hh9+KakF0wO9A4E2X1yCe2s+S2S7tYbxRBE88aTQhbO
ZIz51hn/uJujVonka+jqZqB5r1E2ir4UUnPRYjdWI0/TvkSteWhGTLQ6WqGKbaPdXJt1z+MUlJi4
shwDUbhITcsurYG7Yj1El9qrWnTk0S4MYRUIwrLD/KEHnOpwSyUmFbqocUs5WctkUucTnCsiRXZw
/O7h5yfse0W5HayUkCR2FLg0iKD4e7DmfR9XtVipmywUZ6OB6Tgb7wJavSQvz3xyZapZyBwuGefG
wGAD+kodAUTpVONTkAHDS0URtxrlGXetxdRSHY1+I1QPXccBvBHc3p/ybx7UeCPWq/T6JCGRhhF2
hKAo1uklszXeeREhnmYykX9PJdlwP79F6Rs/9NN7vHkgK8u8NsmY05JjPOn4ZDrtYahlZywbWx4p
npBRoLbjXqrtoNbOSgkn5Fry10yKIkAQcA9pdQjx7FCwCONdwfTcWcqql80loVGLlhQtoUUFGa48
US95ey8ndH9mzJcW9nARe5q84C8k6bU2ENNGZxg2A3q81r1o1XXelzzSWD5G31FzlioWynych5SY
zOpiV0Y/L9RTgtDWicRl+cH6Su0rpE1GXFiIS5hkMRGVzP74/ommdPnkNady+YjjeUE6Nq2FdMoS
8s1/go7y5zF6DEm+KAgBC+dcphqh2T4uPs296EtVclJMyDQiIOrR+MoeWfKC4HhNHgVz08dk9NXt
HSIe5KRjd209Id/8fMeM/2zueObAqE6xU+YUlXazDTLGvJeucquCI8PiW9yLacTwoc+9pe5kgSek
KbbSHsUkcSRKNYOJqXSEfkXeTp5SbJM3qr9EHBWSbhEGW40ZqUGNzzkjt5LTF5/B9b3LjpGYzXuf
iIUWC3YP14+So18fzOwzx8dgtvQvUL7tdMatthRrTnZagT6VfGrDw/3Fu4y7YirjW6aTiv6hbANb
9i/7KEEAo+1LZvMmxOq8qEFJC49h1ttMNLYUeNfuvoCKFT75sTg3UgUdpvZa80pHuSOGFGVwWUJv
8KzuOmNmdTRmWMviYKf8UiQxvs1pt4+GidGQBx/vnaHdlF+DIO2DUTbVTTrVh0ZjVzMZ9appUwJ1
DeGtk8u3PMShRrJEH8wUan/m3sQ8XEJ59hvHAM9miTTN5LSsiDLI04CsayxvLCBhtxEj9I/s4g3X
jByoftspDz6FkgQ6b9fB0DCYaJAxVVJPICHlomgbZjLP72SCj/X6nAjUtCVhFg8vsH7JeyWetS/n
fvolkj2q8JRJxnKapi4mNjfTd1tAbJlscBKZDX66rpT0MbkaJfmKHxLP1NAHXtkPXm081Whf/RDa
LTIHBrlaVhYYbuY9j7hOm1R7GAh/ja2MFO/QthJKJ+tCh0gnVl7rfxkjXvWCJvX+xaRU1ks8inE5
R9xGDbYNi/cwYhktiEgRr8dGXOjhlKlq7JWstcVmfL4EZFX4ZfvYCS/RZfBInZqLbMlk/XiREcsJ
VlOA/BcDAag5VujA5M+ALcbC0iJXWe0eMUvOfTOdm3AHzdZLdGyR0qfY3dcJ1R/5POLZuizGAdds
855fEjsX8NPqwBK5ymqaZ6TL7oJLIcpXBdeu5ibLdWFr4tbPtkI7rsL8YNAIYeF8YqpvKn8jm1e3
VS0eFNQ4ESiUWX52TAiXGN0np9Op3YXaUTLfx+qzlNq5ABwT8EcJ2cWaG+C1nzt13hwQAgq6hze1
NU8+KshRYCGoyYU25/H+tbqHCJMcRn4jPuSQua/OdTNgoU8+zNV1k+9CFKxDSVdWcZ/uRt7fc36n
wWh4R2df1K/6g17O6bUX9vTrY7ung4M1jNYYkw6ZyWA9z9J5BQ5rn90D4ZBA8wJuFx5F2ulzDlsF
A3vfYrclfEZciRbzCfUXPCvCZyzTKM4EM5gbQSJh2VooZbiUxmHGUfDCyjZQRfZ55mNdndX1e4OE
2R4H9U1voa8lsZ35dDZV2sHQ6WGhvKiQzhmG/eYKQpObaCQYAGjyzTLbqlNbBXQoBPQg+dbsmmWO
H+jLYqQPZcw3fdYvQ9mLVfq1+8G55taql+jDUcCyB6fUxN3XwfoKJcZ1qdpRS4m6ZjIyO6/BDh1p
l41EMFvmU8G/EC1vDoAjxGavGAlMuWqtX67LKA4W3YWDpqa4uk4bodotW+ZLIbBNMu7Yp0aGtRRL
0BmA5i5XNjSN8QwHZlUaoNGZ3CoTykMvzccLDRx98Cxe5flAt5JGj3lerYTwzVTJtg1okdZWmlrP
dEJCKnVYRORxpF9JSHWvA/QQpbxiPFMxFpaV5IacZGI1OgsxYNrOuaqW28j0V5tPvdjg1xDtogZ6
xMyt9DT9JGAqWCZi+RPLlE21ZtYNknuR9dOVedoIwoWqEqbjn2KfdCMN98lgzNMQvwe3bZBexmuA
OkUjrynvygkf002HTy/A7CGqbkkWV6PDZ9RPpgJQxIpmOtNcV9ojFa3kyiNKMfgykmWJgqsDm0uH
7cDYFy4gvizDaSvEVUMHkWSkTBpjXRJfDQVMOIomCLbBR76EXoUcOpzVesn4AsVa22mr75TUE9h1
RKoAQqdfioM515poEw1kp7NrFCbiy5RVKcyL/D2SsF2MjS340joeJFtgCwZR+jHTyA1VSbP3cTT0
ltMl94nSuyO47S6R3bDPzn2AAlyI+Dwz12gDLxeTzVDXT4D12NwE73XE6gkatuvlaRZqe+FkjMem
folyfC/Xzu6p/jRpOM/yeCbmw4cBvlAAx9XI90qrzmIWgoYG+0IlRY/51EJ0jnaCuLGuT1EB/IWp
N+gJ1kqfAnoi1Vw+COPl6dpwlksv8wvMaa0dn1S1ZRetzTIRLHkae21tUMLES12/6O3/kXZey40j
2bp+IkTAm1taiSJVokpSVfEGoeotwXuPp99fciJmKIhBnNnnYlxNdycBZK5c5jdvQw4GMNrEPfrj
dAgKYK4OqYKW6isDY2E5LlY9hXGmgwZlZF2q8XIoNU4it4nnhps4rbdF+NxmDs7d2Y/S7+7sHAIn
NdeIJklkU/dY/Z3tYNOSao/UMJuw7R5jUsQkLI8quAk7RQw2sPaBsdRoVBQ4ZbTGqmy9darIlORb
pW2WWcUAmKdw9OBnntTIe0aL2uD2JYGUC2lVJ0iF1H/GGBxwJ+PS9rMpjC0bbhl5rwE3hUojRPKC
hY4Adx5uq+yftr1vrOOIDEmNWKXVL3JQPDanx8JOWzWDR7VttqWHJiE3c2jAkQvQhPVpX1B8+dhe
tJ2y8mMA5OnvJuiXka/jOqoRL7WFlwmH6vghiPnJ6kOj/dW8T7ALqxJDQM9m7G9CDLKtO4MiFEzk
WG86KVmZXJINI/IcXlr2Vlp7W9/WcnwftHgaoAvoYbkjo1+oJg8eCVOTAeaj0QQyO7GMn3YEFs0a
dykz0oJe7WCPi0J6rbu1PjjbAWdj3QM8b1BydsfKPgXQVxw53IsfbMe/41Fex0Gzq0ZaCAdPR4xv
iLAKJQ9su2Xc1i82sI8EMTAZVpl16skMS7N/KXTtmMkb3cduJKW/lhSbKs046L/7HuVBfBZDFfi2
3tyNYbQ0GQhn+ypptlZ3QIGKjKh4C8BQy3l5l5WQ8jISUi88jKnEKCHsu5UkMeORj238NPr2QxGY
D3byu6l/en22McL/Gb3qqbKhvBXZXZnYS8nBK9hqSIXUlYlDoCLn2BXmQA598pNNbzxGFoww2wRb
3iFJ21T3VlDsKyNY+gPM49ke8QQEIqplFUdsITeCBQL/7Ws56WvGEEl+p+49YNXtLiwAlCdoWsqn
ttuWab9Ma1pMwcfAIKrON1518J0nKd/U2d8mMlY0VW+XEsoESn3+QYaOt6917uIqkwQ3s8qgH1pP
3edRcC8nO/rTbnMI+3PLPDL2dfIPJ6GbaeR+X9ahY6xploqaiYpOzgQMo9Z6rFT1oOyVkR69uQnj
kwL7v5GWPgPGDgILaJLQ++WBh7v9xN8aFqBBgXypqoY5rA7yecJusGtf933s1vdOuVar50J9KfFV
KA+kNiqidB145JPe/DC9n47zp4aKyryVC4GDJGmvhcXmvjP1VfrptlvDWbbFR+38HrtnIziE4a7q
Hkfld4CQpfw3cF5sZ0nxG82Jf093kXgEmn1MtGiBG1DKv+6iAPuByKhq+JLxRnPVRZ+vumaZltVC
ze/NOZnWa6upWHZYQKoMRK3E/3/R4XHtvgyKIcv3I0Gusp+U7s2osJDz363gkA5zTnFix12WXOLh
aAsyrzNMVXHO3YqL5XS7NCLd9fK9ZG39exrrd72UPGQ2Jt9KjQ/gCLnNgIOYyqsmBd/hgF3QeA8G
Tdf4qHmbwmao1/jLzKDvZ0eATyl1+sRHLTF78PnbQ89dxT2Z/cyu/taOPf90uppUI7IQJZ6g6o2s
0VPNclCmaSQ85IN+13o1oaSI7kk3KsN70ri9McD1LcaRA6IpaOxZurx2k+NjrJKG2v2yymlwdFxp
IYgOMJ6tTG1imj8G61i1czL6U0k6GrC87YufPAlIpZLageK52R7E/LLRjd8mOvK5lq7TrPjTqcVP
zaEvXD7mLbTmTvoRmB99CmgzFCPFzCVpXKoKs1xlri01JfudfxnMKENY56iYpU+23eCPNi59ZrbP
S2kVyuGmonFjckEmyu+Sy8sKPSoV1DWtNxO2dEBVh3d7FzeLnP57gEMF6XnRBy+5/1lKUF/bl9uR
5Nq5QJOdj41TGwSlydce7EhtSc6yfUn1mx76GB2kcmkYf3oKKj1VZvp0ughM04Nxud7kUyWFSheu
NbJ96gW7jmpMLeR7Q/dB1iMr0BsPpa1v1AKKb52/mFr45teYh8bFvdb3D1aRn5qQqjNX1iV4sLZs
XtzOppYd1kmmLyTVQf2czoCL0uzJ08KXII9XuRTc9+Z48L3gLlDGY1cve8d7ivGOpcD7CDhYY2De
e2q8GOeIGlMa2r82AN4CZ+tybovJBmiiBi0NLcr3XomuBTpQo9Ht3KZZF17wU1XQgvDpDUWteWe0
2CeZoG106y4V+/Wx9aR/cqmCXKu8BeRXgZwfPPnvYKI5kKKxnmTRfeAl77d3xNUAIIT/8GN2RF98
8pNTmqi4X48MohjQh+G75Bb3EXHLe4z/jIgPxU89meNC0UrmSPnvXEk3o6Uu/ch56Ch1dR2abYfs
Zh39JMF74HZeUkytRx/DuC76Uw7V3G04vf/F+dfpbsM9VGV+92SC1LRd5Mdmke1HAwAoXdYCwJdc
70Y41iY1XGfdB666DkfNXemejHCTiL/YkfjVo1aVyz5s8K5TBv/FjwC0t4i3xP9AhRKZ8FAnT+id
7jJzfCmUcadZ1Us+wki2JKxrpM3tl381lF0+yuRWbOqYsZJORqm5hy5bix9aYytlnprgMWjR7jXq
u7apcCLbSYxEOxv/PICTAJmNpyHK15Itzbzds3jc9Mji5o6qHPemQd7x9eosikyTCzUlyaURGirl
glF80+uL1Inv6nJ8BmHxWOY5ExNQUOqrC8tUMoK1FCLNIUPINiGQY7pJCyk0rZ9WhwyA4/+sffX/
8kPheyo6mH96ylN8iuMkY6P1vDsRV2Q7vZMc9c5rEONVAbn5g75QcVHwpWQH/3kbo1XNX2cr6Tou
Pxoo6gLC+qtInfVYn2JsYJzq1Mxxeqa0v3NAoBnLzzOJBiQjX9+mY6ZKXWZJtm/ymq4dvk7Ktozy
uzRrNxJXFmiIVUBNWJfrrKMlnBz1Dp3mKL2XuJ6scDxUmbq2THw0jI/EKDYpV7HlILiRV3yd+4AC
Wk6fkhwTNCE2F8jUoIBa7Nlr91qOc/kk060aRRndhTiDhwq1eDwqxoFcyhl2Mp/69rG4dkuBOtJU
IqiF/+7klpK6rMwaN+SlKVC+aJ9wvSPyknXrkZZSFMxwM6eIEBFPLpebXFLOQBoZu362L6JPOoS2
vsrSvRy/6/8k7VLqtrcf7pysTw/Y5XKT0RWX0OAbBstF6brs0NKWt6b0MSIR2HtHNUdKWRroOqjr
2+uK73NrWf3rTkzixh/rLkImpFrL1YeNioz5Eeivt1c5F1+TZRShJkWCRs2Ij8rXZYImkzOtITjj
i7ruPQyacDlKD/7Gjv/2CITXDEBqC0S/C0WoWVsq4ruxQK8FuoUWETSL2z/oyl768nsmjx36hZy4
9LH3ubOL02VvHyP3kxqVFcNwhoV+5YgoBogpnHsodqwztOaiDNCqwO2khiMStssA5Gc6LgDAdRW2
3d1cyXHlElQB8zsqyDzAKuYkTOdVXkZJKyd7K3zvKvScTODWGT7UZUmne2uqnwbNsNDCftmKlop6
DLCGJcJUOnKlkrsNjEPUGz+1BLyw+SeXwpmr7cp7J0W3kLyQYbagaPh1H/ilLOmB4gf7HBq3s08S
ZM900RlIrFPReIvbX1kR22qy7b4sNxkvqlHXJn0aBHvbpynbMcb4cMrjADpV+khBSyuHwWcin660
/iAbMxrg31oDRJDL1af1eV2aSh01rC6h+ZJviwyuWfI3Q2kEDAaEFAOEU/8W9nOh5PtTC012AqRs
YGDIxO/rS1aLvohc0xBE0HGlu9jvUYQZyKq+4qSVvMjVXYuGi4w1QCOB6wufbr/174Hz6/KTs9UO
am01rY4sYvjLqHcm11n3ZiF/4x60eNvZx9vLfd9S5Hzo3Zqm4MBBX/z6tCZ4h3aUVbY8GUgMEsU5
0j+OmK4aXOpzRf21h1NBh0AFUfGZmW5gJQxQbsl6VvOeFeg99HoStN3kdaKbiz7bEkD++8ezabI5
GsBEsGeTC1ZSBset3RAMk3tgMbPf5tmvwHmVuzcpfr691jfgpwre9HIxEcouQlVaUKgkXpTsdXmb
gwqKUkw/zK2nvBXdQcJhCBnAeGvWO43bqd6l49aa273XPqfI5ImWDgCPKa+7RUCDYxVA/5UO3PLJ
sKMUZVxuVlvd+j9sncu1JtHI1GJfjiLerUhqWW8YtkX8XMJ1Ug7N3D69csPzctFeEikMA/gzmuzi
5Xp4jUplystNm63pvDkph9N/0JhR5OQTx0zUsmCJbn/S75cP0vIWCTsTf0txpri6BNDNqDpWsh/9
Z15nxl6tBL/NmLvlrsTarytNNqqcIxQbmaykwgrr6binO/7diWGWJzvSQgbaJoeS4RK68OJq/68f
FIt5MCS02ihXzUnQS8q6cK2SoFdbW6JOMW6r4DGNd4Clby90JazTbL1YaRLf5CJxC3AiPChm2hEg
G/3ILkXahkPBgp37mpYfSTKzV78HHp0QB3hUO/fjzs3gy93DbQEKlajK8/0rASbu+Oo7K5bBTi5m
LpGpxAUlytf1Jmejbf2IykUTgS5ZRMxe3dheqdA7k7umkR5TpT80sblgiPooqpaOThE4nrU/aHtP
K5uFnLvCYMgO7GWmpw8WN/3t73DlhdCY1Kn1QYzq9hTQ0pa9JZm16e+95l1Xj8hvJN0RxHYb7dhf
Q/t5e7krx5dddbHe5IWoqW1KgEf8/SDQXxDtnFPZfaq4jOI3oUF5EdDtWfVacXt9zWBY1VI4vjpF
rWFNVu2D2JFTS0Y2qH8M1IMaHL34TdT+bvEiwU/PDqB1tf4IaeH284p/8HRh6PPCDEH0gKYZe+hX
nVQFKmKUGHZlj429EslaVxzHZDcbG+cWmxypuujDamgGntJ7rlE1hgdoHBAKW8jm/f8lUohG3L+f
bFJ8J71WKIF4pbArwmpbmmcqRXys9JkzdCX2flloEhHrXrOrzOAV9lj0hc+leaBKh7wwm5RcfX3o
yIGfk5mATXselUmvqE5GX9yZPeyr1jxxaWrGC198IcczAfDKwYMCBOzZxqGeoC4e+yISmakeGpHt
Sg9WvRP7kbqUvvKS3JJkWvO7/ezzXWmIgdcQ+HubORGBSZySiyWVoCde9ar04JbPijKuLP1v2+/C
YM195jSfAa0+2/3UtC093IWsLswKGMuHVZ1WRT5TMF/JkUD0g6IjsVYoZacZoJ74Q+27UrAPx6cI
6uHw2PQno0Vqbdza2EOgjhSUd+0uznGHyD9jY8U84vbZvHLX8hvooBuCjyDGjl/fR+czmxl9hzIq
eLaUFtfUPt9V6mMXeyvu2SY5aZK00oJPK3ungp6JvN/2NbvMIRyJ1YVWyCQm1RQYgNQ96hqlfeUX
cIhIS6mnotSYiULnrfslDLHVwCtDOuPLo/IweVK3TNxqqIm6QfGWuaQP/q72sFwHqAF6pFnX3EEa
LerBPzXa+8xrFpFgsripk6gpyHPhlT3NvdMmrjKZsP9QjUu8XGTbe2zLB5SXufHh1v0KM28VY+0H
5S3fPljSTPz4dqxhgdF61xTTclCBsCbF/KBldVW4hoS+BtChZWQj+W1s4fx43mvqzRbLV5ajPwMJ
CllGnF3OzL+LQxaFFWSCqHbFudYHd0WxHKUF5Atwoqa7y7x/HAv8svZWtXiKkcLhYCs7y6qEhDC+
VnJ7b4e/b38B89v1xyEz+fBQjlTDUqfFnWylbayXo/vQGn87RG5HrVwbHRZQOCYajb3gVqyETR4A
bw1qLqwYXpQ0Im9NQ3+El3xfNLBjHUQ/pE/f3mZCwgDl0RG8PYIgTrHSckC9OSRKiPHes8A82pa/
ytTPOvyV9MryqR3vaWS8BPYrg4IemnvAQmgfa2Cs1GId9+hadAZTI1qSHQZ60moIIL8jDkSnPsG1
Wyt+B+OhMNTl+OTDZlaGo/uX8u32q/pGGoQTyvSOAAl1ARqDrXyNCV6hWRn1vPvgdRh/4LTkZu+R
9sglBCbnrVW2ursx8QWkw4WhcIp9nTEXGL7HRvrt4lYwRZeP3zK5xxEtST1DK1wxpN5I+mcUo30e
2SIL3MBi1IwTQar0w31EUlmjAcTo3UvUjTFXRX7P1mh7EKFlTq3QzZpunDzMhsDzc6SVLcRSLDRu
s3wd9e5SU99FJcJcSPIf3DH7OfMZvseMc95sWyaxkY0xyS6aIJStEMjMgzqO0K28+9IFBNszxCdd
U7tdP5xoEwh0nIsdrAukUEDepDhZzx/p75NnzrJjcU9R5SqwWibRs2lro20s59w84EQEhgfaTVu1
KlKi6im1TlLzGaMD6SZ/Og1QLYFUrSWG+qgiZyPNjWo52gcF4RTZB8b6fPtdfb9HSGz5TrSFz5tm
smNBRw8AYKtkL5DvsLz67eDWy6Y+DK63ur3U+Ub8GsrFWjbiHQywIDNOkpYYDksdwqHam6cR8HS8
0oaP6NimgA7Bl6XBUirVJYxcAFZbk3l84zkrGWyIPyf9e+WMWFRx8CgBoUArPKvrXIRZrk6pxE8t
3hfKgXawyKpHUFqM9h4dYwMhA+PIxnsKPzJj287Ox64cDDE6sUEqcUARJJ0c0aBKhqodi3iv1EuP
sScZVJA8dzX398H9R/ojhTOyud/SRTaggasOjwoWEErz17hkuy58CqWORQeCYea/nnc3FAcAGBbQ
T3MuEIptM/3UlwuKH3TxgkutQycq6OK9D+Y99d7pQvCQJIfWeMiL/JCUxzF8a0d1c3uPXdvOF+ue
UQ8X6ybpKCuB3cSieebJp7zY8U3FIZ9teX5vQYh3agM2oxGJAuJ0Om8P8mjSZo33tUqDTkOL6wRj
2Q5oJp9U0NlgJpeznTkRLL69V7B+QvkGzclpKlZmdhMw4mXR4J3VWuRnjA9zrid3dbtcrDI5qLLb
qoGk/Wt/MpMiLtTl9rlEyzbeNcSt299sahlOK1G8yf881GR3OhCTMkniNNYmKsDj8KIXb3W3rbVX
1fDXCjD9oNtVIRq5+jbVoPGNJyIE7TraMDKCYnqKikatzyX4IrW79a4ne7hHIts37DLex6Qg5GOF
/2lLxZL6saYqZlDlRKC351oq56J+uqwoLM4wShCek7fhq3maR6g77M3iTUbWibpKoClUSJxyfTKV
DZwApRkXaYZ6tbSVTIwpyXLsFAvO8cSf5Iyn5erYjM2mLissqQRKQdbmXs+1I26iJmlrjBrA2E3u
taHoIWO3fDUAS7RixH02dC7m07AFaMNw4LzqsbCBnc8lFt9Bl2yYy6Un+zMooqxkmsYrGlOQ+Xu/
hzmEqk5lP8YoO2op0wd5KRASdDGsSD74AOV8BWOo5tibpzz7NNA/GV8L6SWzF7WnrccIgKh85yhr
CTk+ZVmiYFbcFxFDUgOwr3Fno3rRl+vB3I3eXVzO6mBe2WuXTzT56E0aZ3LqEUxYo60PoWcvlfaT
j0ml0QLEvn3irp1v4MIIv4smP4Xd1+icemNi5nWKfgjO3UG6qRlBsSqJiMAN2Wp9786BTL+DmcQ3
+8+aU9cDr/KcrHfQLLHaZWP+iQEnmfKPwcNlfYBy8WOsjlkBl69pNx4lPGUt0PNgUWvIKlHctfX/
WJ2+KFBjy4fXVqG5mbxYw/sA3Xl+Znnt6CNZiVPVWWx+mrlCForLqBVKL/mSzvlYVRuz2wEth/Ci
gadmbiyrr7c/yrmS/XbwUY8kV2RZ9Zy0XNxdbsIYRJZ4QyE9Hcu8Z1zZa59p9t6071lkbmIJgwIV
tVsUWuRtZR7gzUJaxd4q+xUz+Wo1FBQ5hSKjsFAElA/aCKzNfMv1zwYVjQyxPGKXAu/U3dvhYwxE
O5NWHJ5FktSbEVonMm4ENJ0MFEQmiVFf/koAuUdIDxiZsVLk5K40EQjsNl1s/LE6ROu0HUDYJWPB
ld0pCwmCV0nSrfUoXKlNLjJJk4UHdPzoFo3Vh5S92yNenHk8c/Vf3dQXr28SjyDq6IU28s1IqpwG
ENTRjZMdCS1HKFaY+QPivf3Fria0iD6LKT972zinCBdfLBxK2YlGzpFe19vol+ZpACi2bBiVpF2v
fgSoPygyLCo4IKp9Xz479T+0UtNoPrW+Go2FNJ6NYKUQM/l6pJsoIovvs3jf1vomVwVLsVzmDqbX
ybjoqnzVavhidrAJ/UdRm0s0x/hfTbDMrefICj8UpDTMvPnhp9I6LoxXAYgVYZOWUhzK+ySTwWlQ
03vKojNPvvPqq5SXFNslzmrWbxoBbCt/UyKcL3WrKmrvikbeSRoSixBkQvs0mvaG6t2mwyxXuMf2
2Wr8JA8MgHuCPAiaow6GuUydZcB/Oulb7qMWFDxLZfGjgHkap1CuuVhasBtlgUccb1HCP6uA6bCT
q7Uz3sOFqzATK39KyF2P98Xey1H+G2DBRDizm+ZWZU6gtBBYnHAZV+5dnGdLJwSsJw9LP08OBU/X
NAp4iB1YFF8eFn2NarqaLSqfh+B2iw5dA8PCPamhBVwtXjR+jRIrHMr+2dU+OpT7BwTywscxGddp
8lmAKPNjgAa86Soz7/SfFi7atO+e+8HdlM3J4e81YZmaZgJAQQFnji9xMCxHyXryensnyo+s2OkR
CiX9ITCypZoo71EDh1/Gq4RvqMTyiiywGD5Uguoy7w5ilOrV7p3uBhu/7Na+KT1VFLeg2rhfjHJY
pYG6ihJvgfj9MvfVZUwFVKIl78JuL/FpT2fKzKslD3WwzTGxxARt0kcbZa8YaW4h24h7AXUvWj8/
+/hIizwr4UpugY2ufN+YwY9popKaxlRhOgjym6qHq+7rsYAxNzZhK0VgXfA160KccDrUJBA/UD8z
lMNwTNNQ6dOHtzHE/zB5DNJxU1e7AdxO3Jg4asMRNMCNhH+7EAvKNNpSqfnU6Az8Klu/kwMc1cdX
8Seoxe6KBgqmdtR4GrVVQTvP2QddKwAuH2iSKHQdehUIzqNZpJULST/w9tj+80oV35t+FrJIMDTA
iQHqmF7XyqgEbZ010V7x32XracBVnhquT+OPODCPpR/9TAybFlYDbfOzp6Zvealy3d0P8UZRXkpr
2NGFQ4Z8U2Qe+E/cXB36T2n4C3V8M3fvCvD3Xptsh/4jQ2NpiLOV38hcXjPIrys9OZ4EcweUic/I
iskWKNAIY4SQR3v4iQuQR56/C6K/dT5C0HqTKdTyEW4vhFX3npIC5Fk5B+k4j0amuxAXRzg2QGR0
c+oKzd7GFTo2IjE39ipogQ0Ta2VX17hue6ew7VdpZbIleUnxs10eBXSe2YmZPKvkPO0Yi/tckT/5
AlGA2GhV3Sm5B1O4YN7LCIC/QG6yF64YE+aA9zmGCjb0XlnAFU/XlfYaSmjmS3/yFr4ISH7lTXOr
baPVd7cvRLH5bj3n5BKS9XqUK4XnzJQjv1jtjxRu4EZIAubrb/EPu7XYpIkiVTrCFK6QOsnekBoi
jnzGJEO5kgFJRTtdHrJNoCIMjAv7OETIo8Xa/0Mr6VqqSL+e6QRgOmbTk8Cm14U9DHF0ztrImDI0
rGMlWMlIuGhH8GwxGD/LKOZ6ad9bnCBJKJxN1kUd2po8fSBLlss1Gu0N91Q673mJBQuHjD4jNAvR
F4hzmBzgKbELQYoQNa8lqnVpd/zvv/jlz5h2WvvAliWNcNQWR6OFm7QeChzo0Nccdoo3V0R8n0FS
RCDxBHJRaIF9m7lZUp6XTs1yofoZK9zVwAbFKIrekg9Tg2wiSU/sucFE40vH2zP95FiTr4i/2EH+
SbHeZl7A1Q+B9Qe4IjEfnSZekpMZZRuKn1TG69HMVpJxn3OP+360d590nFv9pWWj1G8lpAXVzlPv
tJUcvtFGcNr31tg4BtoG+TuXYZ0wRfQxnqMDK0vGJo6AFZCDGEO8dIZmOYy/GDFSqGnGoTDLxZOQ
ZExM/wGlsI3I1TLnUA6vtopKiK+JYrcjVzJxg1KAMBc+3Ny4WUu1tEvzrcgCanIXIYCRtG+pc2i0
I+3l0tJ/qEHwMtjDggiuE0BirVroprJWogQeLyrdyjps71onXkvdLq5PRdeumJWu6rz+YZOYYJUB
VabYhID7U/dtkJ2fFqHd8Z/gbEvBTPvo7IUzDQQMQWmnWjBO6OdO7ni/7vOhUDgKzqtFFjUYx1Sh
kozrh9A6qm7wVCnmMo+gf9aka/IRhMcqL37aEPHte8MrTgzSxFvSDGxquMgRc/TlbBOp1X2XPpYE
40HdhcynVPQkRiedOcvndu+3BzCZkHA5AMmdsmajLK6i2CSSkRaipYFPaa6ueRjuwhKpq6J8rZXP
qHuHLck8KY6brZIQUa30MdaQmq6cvR6fqCvMmFQ8PpodCa8s0oKq2jkomknSqy19kLc4gb9UkAP1
xg8nRk+Z2lp8r4Skjx6tTqtdFElhkT2k9trroz9DYNFgmjsyV0OmBYCLUTJt6Wl1rY5hakoauotR
AlKArekgGUTV1MEKV1vpYTT6tdyS68JNz9aujXAGnAmfDl+ovo9a8BtB4uQ4WCvJ3lr6a/YRe8q+
7FAVNk86JuhQ+ZcBH1Dck9yJsEd4HUIlCpyWWVYbY3yN+YdCAFmSNOvIimLJuI6qrZpKG6d75b8R
vuHqDy7mBPRbFxGpYCm/ebDPubdVQbhSDwrsCupqqQpXCMNuysT6M5TbSLdhEP7SxqfQQsQWVUUv
P5b4uwzy0xpuGSWxo65ouqMDJuoeA5h3gAmChMoqtf7t6KRfK4qZWgvIo3Bkn/YU1NauVEVto71Z
I/+SuU+pbv6A4OiqaDUxfS1RJhkU57mJLKavzUE1vcdF4DqrOqQQUEgvsWrLNp60CJ0nG1hLJPMv
f1jGWi+g8zHdyUp+M9N24SfOu6vyMJm5DiVtETfJYwGHkl3sw5uz9XtfPhk+csrRmwjFVQIx2rpP
hmbj609qj74BQHlQfT904PG338N3JJ24OC7ew6Q5YDq5FfY66ewgSmHpTzC+5rCkHHZ/IbIo6nX0
ZJd9rL+wSUC/LLk0Ovohgn1ZkafF3OtI3i4koUzm/Ne0GvHzQIvLIB0EfHISwkZMjYLEr0ic6nc6
360fbhT5nRZzRO9E7JDbr+PKruAKJX8At6cyjhPNhIu+RT6UY2qGCK1SFMIr5KKoz7goqkgvfSVD
vL3cmfEwCXBf1hPFxsV6XjYi4oeu4p7GvhF4qzHkIqByLQyMJ2lB2XW7zZTsOYcq2ByIO1rXLkzL
WortJZHa9FFz79DiamqS5+BR/DEMUdLhsUX8l7gF0wqbAul/ggrt7upxLMNF9IRxHPKaKvao+uoZ
LT00ipuVjrFCvOkwLh5/c8pJkYgahBmjypYY2I00qggB5NFlVKzzPP3jFw2CqPHWaO8adPqsFC1s
Y7y//YrOhej0FSmcT1PoSwPsmqTO5G+KokAC2jfZ24iQtuv9DExkuRTMO1DUqQsPbZ7osXWMf0ZH
3ve6+tBq3cY3gxWasMsgsdbIH1Wmvw48c+WaNeDpdq1V3TJJUHUrYASWyapEnmVE51SgtIYTkpK6
/yenwTeY3OrRn4xuQOs1CA+ipJRQPbTtuoUKLQ5CTIwWn0HS8dD27gZDjrbVOHMVfucowZ7Cg4/h
MPBe4Rj5dae4bZSnpcZBoMPptChF57smHt4DKvc8LO8Y5oXptuYT0TXpg3anSN09VTt90jL8WwZz
YIprcePL75nkt1aXln3qlahAe+8+coLME8jdxHWUoxRqln/qodhLNp7C8bgBsc4tLGpJ0sxgDB61
OtnoiJ7YPmo04qK7vWmujSBVUHA6M2QD3poxeVujJslJ1yZ0N/KjRzDvtr55SOg5uJgkKIImgBSA
RwZ5e10RLKd7lcEBOFwb5BUuHF8/UmgEktQ4pLyx95xKrwl2PQzEaEj//y0zeTqry1Bcz1mGop0c
iGciuZ0NTldfomAZWragkwBK/fo04MjVxIidaE9ZLFrnEDwgWoR8RXZbYXxI2IMwHArn9ta1IHy5
7iQodr4VutxYZH3SodXLbRau0l9kooGzyQplGc+RA0Sf4/tX+89zTr4aLVM38j1eJzrVlXaE+Yeg
ucix2LO3P9zcSpMPR0+8aQyXJyNX4m0CIx4a6DkHeRYPLt7Rt2di9EjsV4kW5mQlNfIVvfXHCKEi
FegYeptqcl/4+rGjawrXDhy6xchWNPyyKnxImm6m43H1IwrLS2ApjIvOHlIXN5sS2dgGtvwAz4a0
nD6L+ZlGeqj6j4b01CIUoVju9vbrvb5jcVv8F5QGqeavOzZw7dANxyza28qu8Kj783uPlM1gWFwe
+ZpZLnFxOESBOYGPq1/2YuXJnpWiKAl8KSZx0I5qTRN3R35Nv7hPZxLX2Wec7Naic4ZEilP6nBSm
Z4SMLfUbw8rv2UuAt0RGnhrefLPuCtoVMdSLZ5zsKXcIa9yDebucS8PxRCLWGPmd1LVotiFpoRRr
CsTOMR6KTIh0znc5xPf7tqvpVVqyUCqBOPT1+8pO7ndmT/8gUbdasVbGvWhFm6SBgrNqZsulSxY+
W5d9l8jg8kWYVGFHESaU82V4sZkbZ3TzMOSyA+zQPVsVsnb4gynxvqPJKJaXEmrIeGcBNzDMYEsv
mg7AUez5Wux0GI7lrqkf6/GRLCX420oLG7W727v/So8Ri15gW6C3kHL5Bm9UGHeMGi9HpZCF1+h6
O5cWm2Aqu6vankldp57aApsCpB8jBoRtNIv+7ddv4bra2IyOi8pfEH9ETb3JmY564VtcMHcts1/I
4H82ffmYokKRuPhXV+IEglnZWYG7CRjsdD6uhSEp7Y7WxUuCfGTpZY/VYP6InY8eTTLdDNa339G1
Y0paQGcQQV+HyuLrj5a9GsySKLABbIvZFBmxlYL6Os/abi919bhcriUi5OWmaTIVbUcyNjZrhuRA
SAvQLwT3QQzeYLm5TXbXMZr2c/POjqOZ7XA1Y/zP+pQZX9dXs6DzDIlNq+DOAGzCyx9TtA0TylfL
eEIc/tzSce30Ucz+aKf3KkZperwrCuyOtHJLb34mQF99/ZCiMGwQRLgzFOLilaSmrxauTASBAwcC
jclgfObR23PgzWvYUpWR979XmpS1XtpbtV/y8qPulShZM6zUx9fB+xwiOJsWKv2OfacA8+3/0ht1
pdd+OEfOtvkTo0mYNniJ4vg26sFOzIlntoaI0dM4puk2vTmBgP2msBF2epeXqAPuWyIEc+cO1b4y
UZYJzVirP8n6B0NfgaByzALy2gocw8wvuNJpUjUBgjZMfAuY0n/dHG7kWW4VhCTI5YEecYiVFbek
qq4wmfR+KuFTAzZqZk0Rnb89tama9Obp5aEE8HXNyEVDtPGJGCBqacVXWAgg7bQHURSf6mhlYjZQ
JB3mq7uRCcXtxa/WK7Av/7345IGHVEoD7ATp96RrL17zE+L6j/ESufmK+4I2Js1Rg9R2kE2M/SAV
Ys/DILuTeRM+uqSQCe0jdugzp/Ss6nbrpUyutGyw6iQfidqo9o8/0v5JYFKCXZG9hg0S9TRfz1Jb
5GhO96HlzY7dDJRS9PxKzbxzjfuMfUonj23cFMmSJg1/VuNDpBtosOvDR4Glx+2Xeeblfv/RqEYI
wxEL4vfXL2kXlZnjr0ByJ+a9nC2vNrchUsFGah1yNDfTuv8cE4yDtadB+Tn4KJg5ZYwIULDxcv2B
8X+vA1hA08Huo82504fMNRgGQDBi2h4b0lrguwEA2Lv/Je28ttvGsnX9RBgDOdwyiCIl2ZJtqcq+
wVB1Scg54+nPN9nndEswNtm7T91U5gIWVpjhDziAOMjIWYB/U1gVuEnsazrzbZJciVnX0M9yl1Fq
Fi473ZTP76W4Xa+0JR8jQcPGeLKBFaAwTCnTp7jv5tbR45h27WfqIBGYc44Nb3gK6Alcnt/1q4Mo
lqPBwUh8CWb1VccOS8XFHDh4DfQH1qtVnOiASlvDoogTdDfkr4n+6lFzuDL2WoyFs5Ohgb7GmHZp
G+KMRm8NNbvUc9uNNoK4MhCkVUGDIxS777oX+mpEEwWB1uWR1zKGjwMvAgo1DOK+Sbz4vldOKp1x
299V7jPXM73CpDOx4L4C9lu9jSQUsFB35EpaBAN6PfVzM5mosRZfAH75/julATYPa/Dym61/zw8j
LUKBGIcavXFwiRormkkPAY51QAeK4lvrGYQBaAcAsQfLZ8fWddmVNYQJfEChnkMMp3Ykt9GHW3dM
As9FMjGW6BWGWk/y07GQOvfFyQ9uhOg9tg3pNX7Y+uz+e9TF55z0PGsiy4gFdVZoD2ryhVpiqEsh
6PLsrsW9dIfoMUKdgPG3mNwi79o2gdZyH98DNtMx/4h3UX6PdIHNeX55rDVENubCFEVg7biYWS/m
su3ipOstFHzBebXDOziTGu1pDmSAUYBSwU0KLkzi7hzwJTyC1OxvJCUAiJIQIGsVyED32p5dqzt9
fKrFXJvakOGCoMX3fv4C4ljP33X9oSheG45S/iRRrvA9v5j+V6V/UI5zg91IeVUZbi2ogNwFqAhS
NqC/xZdQVLXx6nmKhUwhNUpAlWgX2dmrioWvolOajl/Grj9c+SZrK+3DsMtTO7LNAG7ZEN9nhn2P
3kFsPiN+gC3OtlZ+jHSq8vRV+t6RgWcc1UnS8hxbSGlWUTfL6HRcfqDVdBGbHkg0gLGBqy+uR0cZ
xBCRB3KDH2n/YuPRwV1WGj8G3Iv6CLWsCD6gE6NXoj9lBFqpn9BzvKExSQGZ4FQoRo6DWVPylxE2
J7MmSbCjk1Wlu8uPulpNoEoDnonzHt7E4sYLA7cJuoSbPBL0TY0dk5iX7Nyu2FBx82jKEY4RjF7V
nVpDH1EdIlnF04jlsrxn7CZW1LxQ4vsKJ0TY/DQsUYNKTlLA5kjUwhPSCV6PeferFv3dYdcRNf97
8s+nR1hsmzDr1BhV9eS+dp8zvOnp9ciBzIuDDKLRIdi/y/O9ulQ/vPSiah4AtjMnhZemeEOTxk4r
PKhQVXXaDYJ7Vz7u2oX6cYYXOdAU5Go2S2gpddTZkteT5FOlfUHlGwjD3F8pTK9eNTAa4Vei/Uy3
brGcZrTWMyPi0AepnWNP1IJ5aClvPsTlu+A8CJeux9DnX12GowQrlkc8iryKLrP+4YLrmiw3a1Ta
7xNMzPQhuonNl1h7tGmiF0by7Do00VqaDVRnKu9hiuk0izhkl+1o90AIoQmxtcsHZ3hL/fzGou/K
P5deV4ipj/pklG9SW2JZBGA9zjgIFO9KuqMwJYgGibwDHBdq0mZ1Lvcm61jv/Rtr8J7lUtca9zR8
jbq7+FfYHpR7+2sOaRe9e29jd09HoZyRegEQwyco2SrczjqVs6oFp6ZTH35BXg7fWOOn1qL/S16q
GMbGS/BoKZ9Mr/vVeNQ4y2Okds9K/k2JlDukhL+aWoPbTfnrv1i+1HPxeaW3wiX4eaIHu6r02SMu
zTChBFJMI5Br1mxJkHjs/7+xlodo2jSTVREO0vCiJO8j3wz7AaiWPf2vpTAoZeEvTz+L7ppqL5W3
87CwlNSaOYqyfYg5QR5IlSYBMdZkV3bImej821r9MNbijhzrZJ6mcCRWMbrDtDdCb+/4yoZ+Bwhx
hY+KCZ7yZ+/Rgs/SQ5mNP6zAftEmTKeeuNW62tprsbPrNFigar0LemNfDv0PSVujtDx57OwA/YHE
LL9q5nDjzF+RoBiDp7oat1mj/pELnhlwtYJpOws2dtCp5HekAiHWDUis4tWAVXGupttAo2NqOT8w
A6XbycrOvjkwyvpAQ09G4KG/aG0pRv9oPDbtl9FP970Z7MPwa9kXG9K1vaCplDfFRdh2jI4OdWo5
UhXAlnmANgyJY1FAdh3dw4xrT9UitAegK/hHyV3nqJs+fPNgvl9eV6sNZe5k+J5Sy4Z/8XkRh6lq
5VpNlJKBLzOm6li6OGdg+skx2cXOgSjZEkXLPjxGFVYwvnOHH+pO0yYouIjxOZR5HysiqzZ7MCuc
cujVD3ReJYu1y2ljm0+T4W2i8aEckM1Wf6lDiEVvvofWjXLFTehNux6VP47DufsL4kcd2jcRQjZj
oR714KV3o6NP52Ks3lMIA2XycnkC1m/eDxOwyHsaWIWu6rEE6eu5DT6C1M4LnD+2po+aMqkI+0yw
HvkvOnzUKa9qz5trOSbkKhH+gugLwfrzJ7BDSh5tzTXhNnSFBkQJ0LBIrfAw/gEqs3O2wrsK0mIP
t8gzfpQzCDvcqOg5CNw3fHXNU+H0G3OycXTZmt/rxtlO4bAb8ulLYj634QO3d09tXotQv8Lanmom
PUs+gH4G9XEX0hGHU7QVLiC2XiHf7sosrwbDVMktG3oxIh2Ls1KHwa/NJocK5V+QKyRewiD6J3Gt
RVjcPgOcrgwq8cNvp8uHQReHJpLYUZlVRJ6t84x/TDge0mFbvMdfg/jgKX+CA4EjpXEPy0e+wTbh
8virVTa6jYZ3Lp+gI/f5w3a+2s5lz/gD1yYGS91TCRwqdpyDrx8c7wewgRuvxZLbeNHa+wDmGKV3
hHKISWglU2FTg5+q0135Fmeo6e/TQleQRyPcXDKSszjvqkQOeGA23CWEewJZcEC8URR2PDBc0Y1q
RgfLPqVe8NIBFgnM8pYEL+dscOlwF4m6Sxtl2/jIi8TeTebD0Z5fKMuMeGyh0kRTM6UIlwH97OOt
ZaTHrs1QTt4OcfVMeY4YujXUveEh8QEY2wQxxRKAUBEVCWuX4L/CKJC0JFbeCD0EfhdiyHcguIhw
8jGMfpO/t+5OS3DNwquS22GTU/0pvHILDTmjdu+Ae7T0d1Ox9knwa4jHOyXG+wSy5xidoaezEVz5
4KtNBgrZ/5rZxXUW+TNmMmPHglMecC3bmubJJXCK5i8JNoEchWPlH0sVzecn2xlxC94b3Ab1lPxo
2cpCsrm8AtcPN4zoYRNI/uUtYvqWxo9fTWI+BWLqnwIC40kh0zMEjuG1MwawIvMZUK3Mvb8xhbny
ALLFlmuN6JdaC+V1QtJFCGxGZKO4D57rHh428f0JYmCiv4c3vrO31AN1tBYnJSLJywOvlUE+jrs4
b3wzzOYqqDlT8xcCBTDnlvNkhl+08m26pha5Vm/4ONbimCkCnFpToGSyzfP0WwpfSu8PnnklgVn9
mAgscUMgV0IhdPExs8BvnUHBdZNqCzcmXSNOUvH2EHgidBVKWHAYc+RkBhVcM55M3o/Ls7qa0UhS
wR/Eu9iLfz7RqgLNfdUq4vvA/45/bjlgJY/c+UbTn+ldmWpyiuzsRxz/fXnctUTxw7DLVZQ6VgT0
hVUEUiSM9hBGgLZTrSiuKTeuMQfEJ+n/veASMwGDvoc50HM2xidyGigiOOnM2qnJlDtFf6a0NONY
ke49ClmzA0w21+CRd9tk+KJ4HjZlGEL3zb4yni/PwGoLD8g3AlNkdPyxSF8rX9GKecjje4w0pRJP
Gy5LJoR70lu1b28EhwShAUFLdrNf2xty9lDFFgHwsHV0vBpcwBcv6rZq+uDY1ywHzlDs37Y58QuI
RGgmEEs/rwsnDGxsA0pKbmSZ01A8xYqPg7p2wqJtp3XBVzhPgOLK3ZjYjwqdXtc/FlqyQx3Lyukg
EKJ4B8qH9F6VpNi7MTa7OnjMdotP8CaM3e+tae5N+ra+CYN4DI8qzq1Nfai8ayqsq20PicX+77ss
Fxs7sPANi23GBpstc2uCrXT9F7wV/4AfkBDxH/A5RfW8+lFoAxDDa6X/1bMLRWiqZToCgdaiqoo6
1FQ1VXiuX2r+A2QZENcKkGmAg/9B+3UtNEOZDuUhRPs8xEI+fzsaS11rDmwumOAcKFQJ2c0jNpHl
C59nogXqmlfyvvVz5MOYi9UcVkXRY+fLRVk99crIVY8nhnVw7GlHOtZA1alq8twr1+Fqpw7ZFxeB
dyHZLQWfRitrw1DjVZviHXJp0xePAM9goWXNi21mMCCKjXqj2O5mnm96e58qP2OqHiQvNfmeCDnj
x+mUBxez6cF5MyZ356FTYNcq/sX0TE9UnHMVF77pDd/odH7EOk1Mi64C9leXyIcXWcxf6w1jA62f
F8n2jTXteAsfK1XCrkHPgZG8XD591o9FwC1AwaWMu1SCKFmoUw9C+B6A9rF2kg3lOqgN9MrJSYTU
2qTfQpLhrhJm1Vz9PUPfBPPjPgTjGR9/5XnkqvvtvPn385xrYB9qXFOJfdM48zx5rVNVJ1HrwpvM
y75G57QzvBG6ddS40HkKvBKeRATFhPWMK9PlJ1n9EOg1Uytx6ZQuFZMGW4ssp+NBhHZpvFusFsCw
lKuflGT482p3ZzXCtBw+AU06mGRLGIuljiE9KsYzyE7L0jpWLSMOrwo+vsbOQswu52+P8by3kmOK
4CI/dUwIeqf0+XrmuhrdiVAXxmlIvCxJbYEOdLDW5aSa9o7x7oTPIkEDen3jJD9jESPWfml4sxLb
l62yEYWHVP/uugHKFOap6bPv9vQoBJeAEgMoeyEjejT66/jVN/+YS+4S51sY2bvcRdPDhp8Yw3xq
7dsopGoQv8XeuWIpWkNtXx1iPrqZYsyMbbNiXgllzyDR39acaHliuyX2Oos9lw2uF6tjRBASh8Hm
ux/F+9576zQY4M1wNw3fMPXZJjl3m6S4KPHoFeSVPyqYuBbtn1lvb73+bw08rf0rqs1D0Sh08r0d
5z1sg2IzjThyRsluNL5ZaK0ke+GUlKRPLK1+im/HlioTjTWleAy57TUsaL1CfegU9dtc/B3NZEH2
U6Nhg5Pom958RVcBcqu163F4te38WIflTQqdyyj/bmPU0qj9ds+aepsU2O3qzsnAuW7gtK9H4B9N
fWX6zrfWpelbFJoUJ55wpWatdOoJ8xRk1Aua2F9ZQLhPIdAd/aEYIK5otST1NwdcCrpOKugkMLlp
p29aTH+dn+zErTFjmuNVfOm7SDX2rgVord4nNSWRTNs0/Ci9+UlB88DZ+sEXZ/rZSE7b3jdBeKfG
3Saxh5uIfiRZmNlO23KjAciAe1x1484KdJiYXzBr3LYYrI1ovg2kutb1so+ERL/NB7A7AOUwVNFM
/XztFs5gOaPsZOYj9m+0gT60BJnmA7DVYLJvpBhz+bBav3Y/jLmILGwjV0aDBpfE0SSmCm04RKCi
7JVzmyqMhDJSt7s86mp9Cy2/f73pIm9hH/ijH6R03CUiZVqVstjF03Drjd+y5pdrPrlm+tUHTzEJ
i8rDFw75qoyoummbfeoMmFADRaJRgSUk8ovRnRc8VDQPDRsa5FPZf1WrfcGLQE7lR3TCc6d+4xKc
FXOP/k5oW5sM4rwUCyaUBgCBbXT1b9fwr7zpapqCrQUwb90Gz7eIpNROHykYckKQbTf4LWTVZoru
UjB3wAwvT+pqq5J8+l9jLU4jP+iHGk0vgCn1E7C6bXag7kEIxQFR9SdF2WCHtjWwZb487tor2igU
QD6TguXy4vVbNH6j0Y4kDQEjNo2noN3X9o/uWhdi5WIFLI8gBzII+KudQSQfbvjeq8uxGeZIaAhq
l+yxH7tllYpHZbDT6++XX+ssrbDYjQa8ALQfNNjBAHk/70bPUqym8/pIguAUmZFzhj1yGo7mUWKM
1uKYomIJMRHtCUj02tOInIJOf6SOuO/9dw9htfHBiaNzMUrYPVceUVbPpUeUGfswI/AOwzrSp0ja
TaK6I6hRboc4owAAj0cv95UJ87IYnoyYU95r76cJQX+QUf5RhAal0aAX807CIkIz+JbkiKJ5iDfx
ntj18uP+rnuNuNDHGV2khJNTGHHqjeheeyPIUZhQ9YMWvNTWIXnLSWYK5wj/W/qHRW4Bf7wSmK2d
dR/HX65Ux9frZigYP+cVdaiYAG5AoATOC2z/sn5W4ZxetY9cOdTPHnFsfwHgLHkeimXPxAhDJPps
aTDjUH5fKS0hy0nOJ3qm172UZaP/tiwo4hpk3rjcLA+dGOGfwfBqNgoHZ5A7+7a47XvneK6vb+3O
OcXmoR4f+vFHTsJtpNvayoFTfs1RGbjyzVfCcnBA/36WxaFUhf4MtozXp/4ptOdQ7waSH/PHFPa3
CGQeSmN4yLu/yri8B8rxNPTOr3DWtY0oG11+lrXzg7q7CqAXFQh7CRoM4klFls/HcgJ9aVTg1GFj
Kmgc2pt2OKEje3m0le+OcAxD0dwQqt1ib5qKH+d4akZysZIa/VMJEwYKtWsq+VcDb9R1fv/qunhn
kgVAr0My+PNh0OozdrnI5N5bsbqBCvnUwoSdfg4j1OjwXR1FJ8JBqUav903ooQD03oDloHlcJgiP
UJcnQ5HOpchBBKCABOmSBc1RfMHxsgNFe1ISun/hfBuEyksHkzZBxhyiNoJa6dGsXEogCLjVFs2b
Lr2t3eRu0sFRpYdJsegM5NoxRXIC3Pk/Kmr6A7o9umNtmqnZNuYAbpMCUHkYBhfPeZx2kSToMnXn
0M3ukbcQQX5J4TyOpgAHdnVAtka7Id94LBSkADOMaeDblMbfKQSmuIAN9xy4GCdOFTKAT6n+M0SQ
QmjAs2/eOvOdDdGRv3G6rR5/aUdUxUOU1xBz5nhU7R8j9ica2kWCbJ6xR56q56kr97JkB2nGOQ+C
VSyUG6tH/mzAVKQd91r06NnPgXkSpEw7bCeQdtG77eRvFSR9qrFyuElxLkQe0MU5WvF7pMP8o2PR
G8XIbaMEr878p/fYBvvWewiQGqq4RFBGEWwWeGICFR+VDgGtRfsRdm2GHkHXTdt2dPcInJ2V186M
G7w70+QtoF2ZAOCvVWHEQilFA+gtx/CkRMqtTfl/ybUs3Ixj+jPRj+GnUPgzHzUm8C/iOdeeQR2o
/aL+selmhMPoznBkjgGKcMWeGi+aENI057+HT7BppycvejG0Fz2498LbuUJ1iBgu7F5T9R9m2m3h
rBTmu5v9qXsIk6TPJQ+qiHgY/7OlP9gJhp/NAxHyHgplDtjJA9MhYSKKnYBdndygOeTcSOZoNl8g
oYs+3UzWBHW2KuhLi/Ki/lzbI3T9JxPeF72iGVQdAZ6h/pI1RIeD2DbiRSRHB1qVIbCH1HBobGzj
awB0XFrxxI5zWW1x7kKC7HFGUbu3H41W3Rq2ss/t7k+7ZlBluBdAtm0+a9R+VK27KY0Ys10g9Kw3
I3qw+4Pksg6qKcnk3aX+Ozdb0+Y4iPek59HWpLXe638gbrHR65NM2JBnmwzxUEcBJXnvGtX2PDmw
1WE+dGCGfHKVxngs4QABBkYkcGsA6Dwj8YsETWGws/ZL4f4d1iOv8jabbxLB0NqtpueWbZqcCHpt
rXor0/4m674UNCEr+8rZvxoYfjiQFg2XeVLMCSEeAsPulZLYPytDlMyudltWu6oohOpsPrSUwKZ/
Pvr4YInZZYwkak55wUp/SEWingjN8H/qxiGgPWAcwGOQ05Fr0/zmGOYfsoBn/cTFLeJWl8//tWhD
h+KMHQMHMvDiReifl2GM9AMXgGXfPrhmAZTDQSjml18WiMOBaDl61+6c1X7QxzEXt22mFGGeV4xZ
aQc6L11mbiFQbGqd5mj9YEz3haTY4bFFL9UKbi1A49dgzf/DexOgi7IOrMDFxefo9IOGyJB8gDKo
tw2Q7Z/0lyiwDiH3Bdzss19apF2Jhleud+abdJ8iMuzHZZ9GN/2xwTweTANKq/4DV4lmndjpOB4p
/ZVca33FgSjGW4QeJs71n1ccPDykKSySA2Q30HDazkBYzIzTtz5JY9zJ7UPfvgfW9zZHVZhEnuUH
yMgfhu2tdLqzBsWncVsPV8roq3QZuroI5Bg2wIqlQk4XhJ4Xz9CKfY5VgRISd+kVg3NVBFV9FANR
0KNK+A5lgcoCt2QIJGrKkTkGBJLlzTPhg7QW6oJ2unIbeT9gm9+1nr4322aDL/suJ5QNp/D28oZZ
+36A8DHYg3iFa9ZiE9exFwBIQpIA4ezNUA83luKKHJkUA90s3ZGgXB7wHAcv4mSk/A2xIwZ3/pud
KZZ9ZYjmXHI/2n81E2eo/wCziAAJrPFz2UPsyHdD/JY5j26KxUB+NFJvE3RUjsoe8pP00f5o1D9b
nCqn/LVKgDWgtxURvEwoKYhyj617m1FDaVqhvAaIscumL4M6bPvMAUkGk4w4Cw9bdBk3Yuop16jI
pIIaqwvUYHFnOVhhuYPLAt4I50iQlmRoeTneBFZzDCb6QCAEROrl8tQAbF6JJuHGiw8pKTd2GJ8X
uIr9hun2yP+IuE0eejucgjIU1EfDuiWqFAkcUjefBzYaCptztM1iGjbKXYgCVU0wliqnLHmTYNJG
QCgi4LbN73qOtCx6mgRvd9iNHGP0srhtBdM5A/Cz828IDWyaONn7obNx3ZdsgoOaVDdO8oOFK3EN
pDzq2rCNgC3R9YWFpCrvBCpyVXvK81DfKEkPd+Ox0fR700ahJ0Deu7gRbTOJGxUNe2b2Br3znUk0
FlNXJDLKUd5zCAiKSbAkdGqIft3ywadhUd6HrkOxNoZtNm1NlMoRDNSZe0kjYasow/w8Jq/yY/wd
wmFCa1ajv0wizyI5mNSYRIVEanjsNAIPmnbgrvioorouwRxdZfo0tfbaB9kOSVM++5hmotoq2Ylf
53wBVkX0apT3ajjehEm2G1IYzKDgRHtLysIhMdwQulsL0xZ6Gqjx2JRUU/5NCvRFV6r7hpoQSgPA
RPnR1EBX6cSW24nunfcsgrTSFPDxtRQVK5T/HDjLvfYLiKcKYTqmYSxlMyJBF/BM+oRsitSEbWD4
nGzsTtF5if33eox3osmKEv2mH4/OsDdTi5rErUFgRttLBKdR4mmwmxfZMUQr+gTzjm9lrpzrJLLf
I6P6hhplzDslRPNVQl28KTaidBU519ima3EKxtYm5UjaNQjNfl7qRdZ75kyZXRwh/eZlGOXWaLVf
tM2v7KqVkdA8QaYb+DcQ4TP29UO9JgWzEHedIsBCkpiCNCT4QliEYDCkVkJ6WTisH0D+/5Rj8FFp
dX6BcZXe/eVnWUlPDRgYEHQ0skU6vZ9fmkZSN3py2lI6As5bU+iGBSMrMzyVkPf/g66yxHuL45Yh
pR4hRne0TT4PWecOllzCJrA16RQmVKnomGwCdIX2LP92pMobvCnBlXtlbdKFi0TJ0zC4XRafN4lm
qB0Vw3ox+Nvusfe/D85D0YuY3bU+/dpYAhKwbHRjKcUuXjHpDLeyam4Ui2SSzaH7UKUD2Lzag+y+
//0n/DjYIr5O9S4xHeS7z3oGCPCX6F7/pAaOgkjcgiC+Zp68VmAWgal/vd1izbiN5w+5BRdG9EIp
aKDjgdWAKEMV6HtzaLH7WahXpRTWes0059E3k4+IztXiTQczQ0vBYN+wcsS21LJ+jbCCbMM/4Why
U4AKREUij6kaafneHd4ovhbTNy9v7ktH30fm81Vl3jVMyKdnWkxGZ1pAdFOeSXrNoaH+INByAEzW
mfvFI3yKe3fnYu4C1hYRbrmiJRsnBbt+gP0P82MaYPoo+jlLGBg9Ui3tA55FxPK5zDwv2FmomgJP
hr9vWTm2ZXl1m0Xqbv5C8wENwbbbuPOzXEgiAu5M+n9BrmF+HPxtqLeJDsbn3W4Xqt2Vncv8qKiv
1dtjorz54jSCURHYqGtanmupDzEcrEN4yUTlyxxQWgZ+qELipKJFUaDgikcVgMob1ieij4yWQpOq
+5CIICd0m4vrmonr38HSLNMUfjR/+vzOelJVRj05Z/pHq+6suymwj06SH6l5NG4GS/jJQlbC9p6J
ogNCIz1W7qeAoJJF2j92xOiXj4iVmBoRA9NzCarR+13G1KPvNI018kDgaIlzECCDbIgZBZh5+JaX
x5JzdHm8fxzL+PzyQ1EWlQKpUJA0wGN4Zekk/De6wZ9eaTHHQWs0QabZMU0EMeDilYRzjphQoeyE
6X/5pdaYyZ+GW8TB9Zgkhu8KMxl4C7BGMKPck5IycVETvwlymdXl0ehXrWuRyZpNxKfRF3dXoDlJ
7PnwAIDq0YYiJ+HArWjxuPH8fQjMnSfKpJhko5oZRqYkCrKlTRTkLs/D6sXmUK0515edJYe4HS3P
r2Nw65b3jFgcci1t8S4cgvhKZr26ikjhOeaFrGYsjnpL95tSSRkIFkPh5zhDtHeUb3EAufxCa05A
wDYATtoEB6gkLNYRbE8UizzwZhZXhmE2x6hEkJSXyr5IhtL63nbqq1vEZTE8MchbtKLfe+WhK70b
sU/RfWpM93PTbrO8vuubSLiyM7pG8nkkjpcP0Zli29dsBW2ZcQiOsGwHtzwS/9J2v425wMLoH713
jWG7flV/eLvFssWKo00agZ1D3WflTsUWOxMawWggilwGi4YSqUnqdXlWV5fJh2EX6xX3L8UuS4al
WyrtBPqh4I+prYE4/2+ONg/OPpqPUuxYfL+8AyuBZNAZk8m+SAE8MyKjNVGwvRour58DH4ZbTKhW
O/MY58BZyxBf0Nq9waKGUvgTfsHk9WZGykRDNUOatHH/trJvl+d1tXXKnvjX2y4mFn8f30k1sL74
ACAWME73pFzdu1Pd+Tfo45nNtn7T0JfVhyvTfLZWXB7rtPdhrIhWEMzVz8d6XhRhawXAnx34eErj
0bqAd93+CLPgIEfSACUYaaTxJBXXDvaMF+6Hpt04EbCjsqYIG2+w/r1RsTEZ2jtvVG9IOciX1cpE
L/U9KkBqIP1E8uUQHuQYfiKrOpEwt5zrjoLYNPU1nOL3cFOyLoUC7dFrMLcjYR4oniYpDnFH81jH
Wal/SBN/mwa/wmbchM5JKsB+1m6MKdhVNB4LGjl8ribjPg7ec+whTTJVIiYaGlwh84xuKjrgcb7v
x7/84NWr35DYkAjXNd6M5lkKNPKUCWQwIZiQZTvzT9v/ChYSae0TZBRuhwQ+jOGUMF+k/UTPMzw1
lCOdqaByNCM5aqPDngPXeq7D4iASqZdXy9ou/PjJFjdxbia9HyPIdo8GORsRIipsTWEVXeUz6/JT
v60OBM6QH9dxEPIWQ3lBbbjdzLosNc5M5cHwAFOFEX5qj7r5xf8pRTDZk/XBy5CWag6cPE79a7gD
0k51DDAFzmgg1tRTZcLafbw8Eau7Fi6pCc3F8TzC48+Lt8sd2p9+fOaaiBQPRzBVf3rme+qxff8M
KzGo9kP3IoiNy2OvfoQPQ8u//5Drx10d4AcEsAobRKqKef9C5EtJAenrywOtxXikRSAuxdkR0ubn
gQZ17rV2xtGcc55iggaIQSTtyAKil+vV/bUP/nE0eZoPrxWOhZ2YLaMl3SsuVhvQ6EKN9Yyvo38n
+kqi/l+WdHcB5sRbpvby266GRGj+8L7i5IA09+cHKLvcy6uJFVeVLwCdrBR17Wpb2TeDCmN0U/9h
ZIeoORbHTKvOu4+1dzV6WD2PPz7FYhqKuFazrhXWSyUVdtYV2hCUBf3mFz1+CjjNgFTqMznZ9c7S
6gf/MAOL3sPkoUhRa4wNpsye0x2n3px5IjsuNbqrsKsrMw7c+/OM12nS2Di1AUvs0QLLnizaAJwp
cqA33S+nOAmgmITGKatbqWCBL1LMeB9QPRf865XvL/f68sRB9YkFgNgk5YjF0yRqVjoYDMT3dXPC
3q4rajT+zwufGE0KxFINSFXuITZB+qTidymmOVeeQm69357CwtSdKh6kybPCyYdtYKEa7mSzH4lk
kHhSRW8e2AjtLOAjTWgL4Qq9kXPv+hZcnQFbandAPWycGD9/jzkZyyiu/zk2BedgKreTEiIR4ouA
OdB29r6oW0uxQbTZEHOuyithur5WzMNCBm08cN6EX4vPoKp0jPrUo7vZnvAaDfGFwOMQPx0PMcsv
TvDNLWF6Q0ma9LcCiEUJE4oikaTeiJvRfZW67hzoWzSUr1x/7urHwV0UC1Qdqvb52T98HGOGB9Dh
DHEPQP1OQEeIo6lUuoW4MdbmvQ0w2DKjRyvH2vBEEof8rhW/is+DRVJOj5yF5cOElMuT2rzMsI/h
RxfGZ6slGjE4nx1Mb7xTIzrtLhbzj1woaf1GQw8nFD4AXBBCI3Gay+GFEVvIuUz590aWKPV22NZK
/YczUdKi3K3lBxyzvvt/+Q7QknnaxQMEs6ndZ4P9xLA3zYykPDgdB46o/LVCex8ABymH3r9nPRyU
JtlWvgk4BOFVdiZYPj6C9DZQ5iDgqqQb1Qa3KWTclLRc1Mi1K7ti7cpz4XpRfcExjdX5eWFmY6Yi
qASrXIcN14koBUmHlCLpZ13Zf9eGWlzsoRdaiV8zlLBdwGh0W+AZYfBIFImuOGexn73m5V7OAizb
BW2Rhqd43Iqc6OVHWSukuxb+cEQs7IflS7f6pIzhGEVyGgf1o+tXO4tmf1h8QccP7MVVaUp5teXR
83HAxasbhesoM5p694GnbkTmgh6pkPos5CIvv9rqJH94tcVV2yYt7iA5I4UwS3w/Q1nlTxuoKB2h
7NpYZxzk76/1b3TvIvH3Cq/Q6hzoAsqzKdXSun0qs6eR76WC1HREDhckWxYXW4vmCZ2+0BzvHdWX
rM/SJvCkD9yL2xK3I98KIahB00Mlz8COL4nNm3pEjyI6JTSXEmDjsHFhlgETy4jUX1oFbSNwQYlg
zK56m50p1YtXk/BYExlRkjh3sS8G3VdxYAW4nJpbHyMdqQCzP/uqPsUJPkJDv21i9SEHvAJMJ+ES
p7CFzKXqJ+9SXabmInZMLgpMFF7K9rV0hx3a6G75bkKKIN8lBMmI70UVIsdErcQ5ioYeOC58J5uD
nVf7uUI1yj20Cf4LT850F1jxvlRLCR76DKmdaTdoh0m3j1mHqW73Z/mDOqoorJoa/A/vtuzrr5N2
W2c/gLBb2rzHkvLF1/92sqPr5vhOolPRfwNXbGKGyZYjOU3oDA7zBOborQc9UAjDHTXXIYCZQSG2
EI/l4EuJg1JGF5iQbfgzHl7z12LU/ghKdZ91J998EzPEmIOtR4NPahbG4fIiX7vJTLpxFicWPH11
WdrqfTN1IhUoR6Id86k7QXUUVVF9zh9mVDs957ua8IHwspkt5jB4bTAAxHIZw6F5O0E/kENeZj+Z
/jL118r7efkB15IY6bkgt+kAa7F/637kY6OMfsk2jL/JaV6ONvIK70ApSTeNaNzBSREjX/89uy5Z
t+YDhOQPVXz2ugqnfRFtUGsNYjUHNN1iMVVmyr6dzL07P4h3Mqet7Qyb2ZruB6PYJ3kjvMbYKw5a
jPOgithU+rXo8IYCQtocdHSQUpYXWVCa6cLDsInT5GaCb8mO7oxuF3Tz1k9j/H6fwjTeRuV7NaAy
m/sPUk9zCLe5TKzsFUyZSxWmAJSogZ9zGXpy6+OfWQj7mQsh8sH3TXeaArIiFUEo6kOq8yxaU4A7
ZL2jvXH2QM2fIh91t/DRH6FL9luHpnQr3UHqgVMOVkFLj1nw2mc26q0H8FUIHic7VTkFUbYFTgrX
Un8k8SKC4LrrUpgBtKiKI0ZghzQyDwo/K0Yx4Re7z446v+g3gop6ygLrvtetE3tesANl6+36LN7O
45tdmB3KXN+mpL8xwOdXhbfnEYbWZVLzHRGLgRodWmH2BHDa/ccZW+gfIUNMOJtg1yV/pRjPDVM7
FeMXv/RwcilvbKvC2DC8Ee8GC7SSgslBVRPNF39Ii0SwQPOzFgT3qV0cbPeXl8QbBYRiZ4J5APEB
SWsXGt63KHieVVTLLXsfhOWVDblGCzMFNodWvqojKbC4CbRCbzrcakloS/u7WySn1n/Qsz0CMajZ
wADGY4PykWA4vO6PfsCW91BVYFPD2yF/jfRxJ7xXAcs4O2AWFg0fJsw3R9RvZkhfEzCeHuxGfPS4
ZiRC8Bp6FRl7nJqvB8YlKvttOlGO+tlXBgBgSabPgStegcmMs9uj5jyKRQICefuzuvBQ37IgRZ3E
xAjs8v5fSfdMGubE+bSVOKgWkXaUaI05Ty1QM+p+yavENv0WuThUGu3iSi1h5cZnLEy/SC/ltFlM
faC7vRo7TSSogDB/quK/UEAlibnOXTkr3SwvRQ3ckYs6Pg3CpRamCf/jn6ealPfODWUWZXCiqkcC
bVAuE6BuSnkBRgu99G5ndV8ipdlxA2Zzgx9RfzZutKhhi1gUjqwtlo5ImESI1bHfKHaXproLyp9h
EMJCzrY1NkBSnSPgdvVHFaf4XdYEdyFJSBIYO8fgg7JYiNxj+4tS3kuDLuhtmJsHqR3JTUwBzc9/
TdwDYPgbNT8LeAFSAf1io9NcOvNRyqB+/T41fzU4WBvBK94lXGZx+zewX1+NvmPPksBOK9n24n0Q
gQ2OnKfLa2at/o+k0r9md7loClXR3WFOontfe9KK8hbjMgVvj5JFq+lP39102LRGdiPkzisjSzBz
4bsuk6+kC3M/U3PC0w57sBrH3Br8s03JtNlIaMPGJGO7V+pnlCmsKjvWE3VUzvb/wOVItsalZ1nc
XeE0KxNmQOfYHHfXXZk7N83wgHyXHTg3VvkumHZuz8tTsLaJPs69wVN9SD+DYXI9FTX1e3OIRHoI
oYAx4tS3jv8VyJieNw59YlEM3WcRWpZBohNe8p3/D2fntdy6ka3hJ0IVcrgFoyiRIpWlG5S2vYWc
M57+fE3XGUvcPOSpqZkaj+3xNAF0r17hD9ygEAK4hgTUDBEt+qwsyG1Monn58c5hX3+seVKAVP5Y
lbGWUOap2ELIy4ysQ6D4GE2KXLRFOYw9xk1i9Tiscz3SgBADMFtkqOFOgOEFSDBErYw/vfzjzhRH
/Db8mGxgi4g6n/Tl0rQOJDMggFGNFVI6p76XMuzUr2Fh/o+X8O9CJ024xmiz0eqIyvQ8+l6j//2S
SR8CMQo1+MYaSgR9i2BtVeG6H9j11eiq5fA5FdjLMSQSyDnUbCdfY3y9uQoDPooM/LHz//Me/hAF
kGttyCy7ErQrugz1WyRHD21Rb3tghcxRsui2jG/SLtmNtb30mLPiPe9yw/INmY9A+jAy+c4PtDsg
lmPa3IuuBVMRgQTWO+Zr5IJa+4z2vauwtbuvoU9vSlla9n0JGrHe2F21rkxzC94eLM5/8Y01YeDC
eBhRlpNLSqm8wgL2AzFTxUh9T/3XaAcFwe7Ly5y7d+Ft/WeZk+BROHmmlBPHmBafmCOR3AkyTCZM
PhkaXF7siEL744PBFDBJeCgTTyE8pRVxUioRNLhqJPXvJtFfONCBM2wCQ3WHOt1roEQmw0En2UPZ
bFpYUbdsmWB0tnWPx6sYlanVuJ4S7r9q42njTCK1Swy36FH2w2Yz33XDXyNpr1m4rfR7iJWZGhaz
1GhJyTU3bYCm1AzJkmTea/qyDulU0T8sWwe/AXVeyNmyir1F6VCDc1GGEGHpb+dh56qwmRvFXxT1
MtG9TW9my96e3KvF2jlygWAWgAKDJE8b+OSj9LHEsEOmJVHKo9jIYH9V8Etc9n2zYsASJMDsqyt9
kCNs74+PoxNmVXA0BljxnxG9L/1etxvukY5FeCsCDy1k46ypn6G2NS9oyAGxUtpn0SoEfeTjjAFQ
VnBsm0h/pE5LEdMdhnHRamsgI2odAHbeHiFAqnqrGtWNQPqi2uZ2mbHsimsKf2c3M+KZMqGAad1p
Dx8N7corJd4bGwUHU7Sy4lAWkGTJ31wNwkebmj/f17+rnZzQfiTmDmI1IUWSesiMH41qrTQQeufQ
9Mp+bVTBTTL+YjhIxkkbYmVJkJCc7EVHlIXRryv6m0mVzuRC2gjgrwBQAuO7TgsWv+bSrz3ZU5Nm
+FUjGmpVC2falZIlRtzdK+KnZKL8PvbU9Yv7bJpkQFoyxGjyDzI7niaKkzEpvTt2DvpPp70NvNRN
0AKBj6aCfmc3y/nHmBpzv8IUfZVC2mOgcTnunN0XAOZ0SwwT0O3/ubMlQMhlX8CJzdtfnoFCosA0
mbfacHN1ZHD+7H5b6+TKrGBSDs3EIzPwlbpNCeE6eiFVgXxNZ04c26uz0bOp2L9LHn/St1SsSCe/
9CyWzPQvhO8hwsM/k4IDu/7yezynwqMjwfO/L/KYkH9bKXcywBNJFAp1QVHF4/qJZqyiNq7s/xbg
euFYS6eWSQAqNfAQxfEn66Vrc/mXXHvkk92MHaxO/sMjQ9gg+ZR5rVxbFIsiBbu81LkpqI6dge3g
usoE+rTK6CaY3WWuB3cSwA1EH5S9ikT9fXqAuOh7rmksaqRUoD9YD5dXPrdtcVSDoGJwCzBu+Llt
YW7mrZw0wV1cTuRV4zwHsoVHNvo2Gc43lxdDkvZMhKBHSPNNxmzdPnbovn3cPi3aOGkAy+uRHYL8
yma2A/s47vNZC3Ql5fMyEMLF48AobBw/OjGL1u11pH7VzASbN7P1bzLcwvP4tba0G6GI3EnFTJns
W7Ufll5vLhO63IyV1wyOBUuaD0bh2ITtDWBd+LC0c14klGp81NtpeGCVcW/2pezi2IVpWSsv4uLL
B3PZBvFNBeMFg1VVWbXYJ5TTonXyrZJT6ug7qjIl5hfoX8Vkz6BNHgdkxmi4VT/My2hc4zcN3OYg
ch0ydYmBXa5ZS25Y2kMGlFWTl2yYv5W4WFiJtexaCBwjFpaON6P01XPYNXSMAPObTLsEjUbi6nPM
gTah6fJGxnQQVWkXwB/P0O5RulfxvGTpKZTytJSXiRilAqYEVjwTUinNVvVh3ULeiU0mcFBzhY82
f1lroa11cBmVMEWjBxyUz72RMftHyEDwkkavmUUoyIl5cASBCJ7HLyERLw5kXnEHP1nO7cSTxMVW
9H1raUV3kNmc0JuLpHIlnnJU2q82IaNizEZEFv0DsmIh3Wof6LV1qbKI+/c0hp+kPA3V2mu/AuVF
TvX1Py1BXx/Wwh8JYLsrt8iI9wfxW4QagxLK29jR5p3f3YeYoBSxsnDKdF40yMSs7EZmfPwaSa9M
XBgrCvRRqm9hKsfTL6qgGWqxestglZtSeF1zS8EbiWjsCV8TLDYH9IIioEppnr5AGcbUNJ5FyJUI
GzVxxZjeB/7UD7a1VhS8tZuPQH1scxqlEBZrRXNlewc/W7cWHkB2ATOjSShcnJmUuoUevvRpv6y7
bJnH6d4bS3Iw+OhMadjAs5AMEemAlc//lh9mAYeH+TNnIiagPwNMdfARUl6/ZIMyE0oEYmoZwK42
Jn3jq8XRAbFsDrR7s8xz34E3CD0V33kflYUSAK5vvwS/sYy6e0H7JYsR44oqGF0xDw396jP0tftw
QHyOl86EJGA74xgwdAc5QVMrWTZMFYydNK3ttHMduV9kGG20OzjhsrGt4canyFJCwBlj4+hBaHo3
Guz41gzXgpVnQnASYEPhKU6wTdJ2DSBQTaRfUP8XaFCsLeO/cZ/Sv4eik8iXWZgzDgGhiKUINpLQ
EBH5EzBo5NPCz2bs50ImKm2v3CvnYCDCuYL+INgb458g+T0IxvUYWr6D/VRu7LxD5KFivwmqV19d
Crqo7QkWXgwlHm+UOdFDG6g2D4Yh3VwOx+di//ffIVoA336Hr6IbXjVg2lFaoF1Py0OSlD0bXyKq
UrAvLy93DtSv61AKmGljFIwG6Ml6Rp6bQwLgnJYCECuwXGZ/8P0vMf53CG0GcBMagiOwWtyboE+F
qbPRkl/E+1mvOyuGFVd+kVjxNGHlskVWms/xpwubE+vVKOfjUZ4T5BFle4mydDysROo81Ylr+ita
Cgj4JPgsXVn8DPoEcoWlMeZX8Tc9FrLfXn9Ho6AbeiC+/Tje0qallMB4TbakOZRHvziGH1JXbi1L
UoT4wNUB+Nlcy9B0FblO4C/WKQQszaa2mVQASXwOYVJCotWbt079hvBGpB/5zDWoTRNCbUKzWAMg
lK9017KnDxF7Lr8QkbX+8THYGOJrIPd4mvjpdaBNndCGZXuQYtKeB2wJnQ+SNWMDGHyXl0P9/9yC
TAERe9QYCJxCLg0/Qa+0RTvN9hbcAdMbMhNDOkPqRF6gQGH6s5x/P4i7YqekM5+MLJ0509LQYOHO
JO/+OEYGc3ITPliP5i68L+P7qEc8eZPlM3OnbtVDG980T82+enL2aXqPvETxITdu8KyZC/XBMWYM
1HyuEjwXtX0F4wzipz/j3hlf6gfw8/tCnZEbVY+aMhtpAM1xXf7tf2S/9H2yVNz41v+l/K0xkqLZ
0Lj1a/jo7fw5+obt+NKpy/CllmeqTw49Nx6dX5m2iMyVcqc/t8827TOUv2yUjm+T5ElTF/GH/6Dc
I7Zlu14+4/Kq4701zpV1jUzkfFoq82puPktzU150/WzIZrK9TFGAe5r23oN9mPbKu7Q3lFutmY/K
bJDWlePqu/7wZsGQQh99BzGcZzGjlbcfdGxq5tl9ai9a6cF4Vbz5pN6b++AR/ws53KXbzNwEj8Yu
ceb6e64uJ9wvsKzZaQ8kf9JLvC2fo3zdBO/6e6OvLEFbA498gyKy+t5H7nDoHuxHvSV5XEkvY/LQ
/Ipgf/89PaT79KluZ04w63aVutSsO+fJm35JWyc8oMvfDhibzIJX+T4FemIsfWdVfGJ2A9r5IXrU
x5UMCiLYSPo9Qv5oEPT79BkX6uduL5vLul6WCNPv/Pt+vJHuk3ctWrbPE0qAzlKPdtGr6S1rNtK0
HPFe2U87x9goD2Uzl/0NXIfW34SHxD44uxGVmoN3X32WmrtHllO9l7OZtO3bhXzvPwmdxoN0iNbF
JjnEAfoXw17XV+FjHLrmXf1rmBns45W1Uv+ytk4x4y9LWCO8Fq/TbfSYlRt/UfozfyFN8wp5IGkF
cCCat8bOLpZFvxx639UUFDJvQ3sh2wtd38nv08576sa5hdNZ+TpGroaJyEOSw4Vi886UQ1HvrYdS
5XGjgPzMlXb1s/SQP6Oa2rbzuF83r0O4bIeZ9248TA/yPTMqHY03f952t1y54z0voAIddpd1S2un
/l28VjIiMo/FrtwXgrXSvuaB6zUulu79TL6LXnxlnt6V+/Ex3zOgTAEM4UUzG3bIc2ATrrjpvfIu
/8VOqLExnSe/jGg27odxJmszbWs+Va8tzkyK2zwt82nRPSFkex/FcAtn2WuUbLHOs8J7T+U6WpaO
6xwCQvNNUi0TZVWRlDWA3VcIL1X8IugoMDfzGVY6/sZ3FmY8xzNcfS7Ayi+icJ7Ks3Sx5N11yiKU
1n23yP21V7hA68dpFbx1WNnAtId2jh8JrUPGYG/6M1pG1jJWlg3KBgp82+WkbduCimGeobZEwUuT
4w1rLX/W/1KMmb0jviCKWNBEW1J9VPKsXKopxtOuXK1R+2Y66GBI/8u7Zf/nj+G9fG9toDuh7qs8
Oo/TY/nLiihc3ohJuvmBoBmeEpaJVfZGDpbANJrwVpOXZYPW+QLLO96OvAin+SSxYfTkLfZ0Y5Va
wUEde4ju0Q1sSnRLaGQCHoK2cKjatX7wINWPS6daNxCt2nnz3Mtu/Zg98PUQpx2QEY5XnfRQ40pU
LUg3JzpewX+TiUCmhAZLco/U/klbTbFDBVUqZG7AN5XKttpPnMYmEeBXrmDRSctwcyndavoI+00N
D6PYTKjODTNcFS9fQ+cuISRWoN0wn3fISH8mRXDi6iApjWNznCQAQXJI3FL/3JCCX17pXLr3faWT
h3b6TPezVv8H6WfvWYlEx5L2JFpW+HJ5LefcwNC0ULOG0iAu15PFukLpy0ZnMfF6jXSv+sPcR19S
5kbR5C+to7Ts/HlEJYfRa6BWa4rwVdJ42Bh9TXJ9I7HDu8Lb29qhAHqix/JdmG+mDDnszJr7f6EF
0XjKTjjQ18o2Sw+1QO5FxdrJPmqrRTQsdcnl/fBQgZaNCngR6FSX3IcUmxGTl1z1Ni0+SI0+LMbh
E8xSHSKpT1UyUedReUN+8fAI1j/IfYx6XE0KajTtEvuBpCl3/IFCDUFf3dWFv1JjzljO4BY2pRLx
Q0pmJ9xLYzLPlB4l83E9WmgRm9pmqJ5LQygzEu1MdR3Sqm4jIFLMXTqd3W58WD2ibsWmlicq13p5
da56dqgN90AXstIosponbXipCxK/yRjuVfJLiPVb9OIRdAaSb/xlwnrrYblLVThe5WGey/EQbXDA
pLA85+/nbi/Vrg8DH7Rp4G0F2kT3Z8DvymBhTId8/H1dwVHss9OkkhQb92h4u/S5ThbsVK1vg147
nnQt+MTdrr5R62dzb75rlMljsMquyZaffUahHKQwU7MYov58xlalT5qk6fGcgRlELNCLIYerz8QR
vTNJU645wZyLIeiW/2fFk1JWYlaYxhYjL+bIdbYB1iOrAxOoFSfm8rk+C6GziVMgwmF6YuT58+Gc
MZ7K0vOF8uhWN7N13liuEwyidCJu2cm4MJqXCp0NT8E3xb8SLM8CQMWylmwpVM7HEvN7zdR6uVbK
ELJ8rXCj6gaQjasmN6Xybvmdq5AZ5BM2c0Hyy4mRmMbybejreav5DMnBy1Ndq0NyI9OTQrq6Q31O
GmkhBSsJyQegoKJv5tMHMpCCKVG3b+gD2kjB0MoXqMmdFfdY1QHDTnwB/G40a1YjB6o2b77ZHYL7
XpFXsaK6ZVUt/LJ0G0WwVmeKHy7V5EvzE4hj8swPmM58aMpftYpcWvhZdoCC032SvkzkN5m0lUmX
AwJcH75OdUty/zB5f5flreiPeJD2pvZtsgK3E36t+C1ZQNf5BxgTFm3nGuVNhHKN0Eko85bAlC4J
/LysrdJr86ledKTY5gSR/UGeXj0Dw1fn4fIuEY2D00MHsJrC0kSXCfu7n5tkkMu6in0qOebKPqKV
6MBIz9m1ScE5YxTaCLTLWcvAwvxkLypdYCmtAX3DQxdJDxGDkizIxYrg1NRpvESxjhgDZSHznTnY
Izq8yEh2Coqaw1diJrzfjOTt2ZAC2mHNbQSZcjXqv0c60xlkAVSY5X7TTU+o8jjssssv6dx1/P3X
n4SJLFTtsYz59YCSG7EhjQ/mN1P9G5TY0C4uL3a21sXk3cbZCI4JdO2fn0SKE3nyJYuxJcjsPP7N
tWyjN6qaVF/KS0AnGgaERiZAZ1AM0uhLjxmaMhDD4D6a1kFpPuwQ0oV3U2ewSSkqEdgEnmWG7TIB
o9AhppgB2NBC4GAFxcz4LFn5TI9ThO+NbYgirWio2Bg1StTN6La5ud8tO9tfIBu0rKNfraeuA1wO
tYg7lBLDrMLPtEhnRajMcG7TvQ/Jwg1JBqJWa48aADLTv/Ka6DOc27pgXpDzAQ+BifnP92T0keOE
NfdFOo23Wv6RKY9YTwCOYCtPNUKdkbC86qcnqWj30tS+N2NHJdDe1cSHFMBcqju06sDJdZ9lCV82
le6HqZzRQrK9/jFFc1WAG/vqhV39V0SxT9Zgd/kT3XJGeV3e3/b+GhJtAC5VaEfpoCUqQ6FY+0to
7QqIroCQqLxXOdfcsthF6SyEtlsycRw2Hn9ZWQlVBdNscC1AlDGZktvKcH0jvhcOhVL6WLg45955
ObOV3CehP9ASbgp5Cd8spLxu2/4lK5EawxIoZdygTckqus0NAKPjbzFqs4Us6xdtGimuF4O0nEZl
TqNXWLYUfbxWydcE1UaoZzdohwk5B16faOik5TNkljFH/q7ZRrayLIsX4S7B2FIQ3riywDI3tjaH
AeiPGgkXqvP9Ug6rNa+MQSf7FicwgVFRpe6mlc1Poctqhgpeph49cTbsb2sVY50nK0j30a0wPi4f
pbPJEzNe4CVgWriMTo5SJftBqSqQEJBHhKQV7+iaxR+jZ6yI7SRPhXOng8i6vOrRWfg0piLJCRUL
9KrGGf65MR0ATl6sykc8Fu1q4YA3xM0WCse7RkM/Cm7Q4E3yW6ah422Ggq0nrXWmXeXWE2Ba+4v5
j4Fyqp7jWj89C1tyDTQlpDoHLbY4aVeXf/C5O+BILD3qviNT9fP3qk1V+aE+HAsAAJoMjOVa7LPL
q5zLfEh8cNIFy2Lxen6uUnKA0kSwl5hKsFfQFCFW/39gBtcWOnmcUJcGSx1YiFa92Mg64y1BD7yu
7S62zx8f+tsjneTmVmAWneaBh0OgABUNccjR+kKRnpgS7tTBcW1GxJQnYbpISnN9+YWeu5W+v9CT
bZbGna9nDc8JnVxX0ROntMEc1V+ZRj6jFX15tbOjECQ2IYsg7kof/qT6Va1S7T2VQmS4aRruGDh5
qfMmrNErJlJiXNpDORWWLID7bMZEers34xjqXdRSfEXzK7/n7ONraNhhOYQM7vH3fssvx6TQzWkA
7celHFf6vOyYuWOva8JXMQAxA0qC+4D0D+gHxLBsoiNS0SBMgND3hwKCxXWGtHr2KDGg14UTkEbu
/XOTN16lG3HNN0E4nIQG7d4VnQLbmXaqtScgCuKnRJGLipiHuGUw0mRERxObZgScSH/gmGjGFz4G
AhklzDpgNufplwDVenZOBAs9UsQJS3EkDpkseiPSXwMWpb8jPZ4rINMQiRD8D2F4TmcearZqvRTM
mYVWuBiFsrIY3bNdE/o9tYVXj4j9MIqFWqqN/KEgQwnAMJKFofJbqqs5CDdIBU2J1Gu9MwIkDvUV
kdSPTbeXLYyvqg1PKdgdzFj71nCN+CvwnzNtAiL2KeJXmdvL1rZXavYFzohsZQljUczJ1R6hKDld
YJssyKJ59HcyYMpT70KrnwX5LSSquaCAiAqp9w4m9tsG/uo1lzHjcBoQGiJ36AzoXIYDPtNdnmdo
vX45TEAEZF1JpNu+IVfUkEeGR2eW/W3sq29jP71YtUQrHk0NcFbNoSwLt7wLVqWmvwZZ83R5u56r
NKmiHSGcyxDnFDUicQ01Cq4YQqmr855lnOONLahTJibiQr0GcTqLO0JOyFIZFZF1qyc3nxrpdaoP
IxhpGlXkAfr0TNriSSvk0QRtPSyuQ+COwOs/4uG3RU9CvNLVqqc3+B5A2ioYIWs9tcxrTVjIDBA5
/YYUR/eWcmKtIhKjIgzdQX2Eoeteftln7/3vT39yBVRpawSKsDFBzhzH4YFZNim0yw6l+kJ2cUQS
ZSifh+zzysLnclL4dAKraSLca4ig9S0olUnZdxDKjjG569ySIBnPvSmald3CKr7E6WVGdXnRYwv0
j9f+bVGx974tKudSZNoj37oIFsITk9RBiT8K7VPS7vTqOc5rwJVIJiTJLToys6AwsYjCi1zuljKz
UtQU532M2GvQ3rVtQsFZ3QrWUN8gsCPE7dEBBgFcJ/VMfRM2fkmPDuotuTZQ1yTXj6JPYFwQAMoR
FY/M+eghM0vfrqeYA1CC6P+LAa9t8P4am/3Y7PDqQk6RvE++8v7PXv2i6WBgB2HCT/75Jphl4wUh
yNiV/dy0C79fxO02V/ZSfmWh8+fr20onHzoqoHxkJjvMhxVq79ExFWAhs3Ydf0PMhlfqgH65/KHP
yf3RFvv38U4+NMAeP4DsRgMaHOs/IleDN2dLCz1aM30ArQJHsvMPKlS+vn256rd45f0aJzlABj6k
bYSvC0CMINYXWf0L2RPILHNAL1ce9vxRog6GXG8KEMbPbwmMsTGihHwDUTTSG2S7ebydPS2heFzF
aR4P5p9n6N/VTr4nPf9JBngf3mlcJGMJPy570xPaQyl+faDTuT/cQL+J+6e8C+dalm6jRH+WDAdK
9btUSRtM11acQ5SXwcQhOD8MzTxUliL2IhiCVHZHVwlkGmmIkAiEKuwB4JlA0qHVrtDfVANjJa7Y
jnJMNLUqbtgynUI8Cg4TzmgCWVA3zo0+xfMDqLjNhChzWFlYGubzNusgJ2tbuum+nK6pzPT4C8Yb
g6BrLJD/Y+v/+6pOdqEfFYPXhxwyoQEPtkgpVzVlIKMYrjHqzVx6umqrcDbZE02RfzbD6fXZV1Mv
DTlrTsEDAAgONu0+Qd2EM35N5/5sDvdtrZMcjha03cclWT15ddFKc10Ympi/r9JpzqYEDnazwKFl
MNEnV7SWRBycAYA9ct6ZDV5WeJKskRiMQujCmCNe6wifZX0731Y8uZ8lIzJaE1L83TAyZMZIeCNP
H+Rj3IuRvQy1V5GRJWWxIqECfil8hukBgQSdQf8ghupIDVl3Jpvz8lk/+8YFrpUJBwy+4477doH5
I3W67BTwigQvfnLxVwGBFlwVlDu7i7ieaQloFm2BkzeOK7VVOQHN90F9EYbhApwpYVNJX0eMdlTG
z0CVjQHrsw/gPBkOthVox1EIO+k8tZ9dE4y99otOvkjmNwUzL36RY68wyeIaoQtASOXxrzYWzw4E
yED/8/gnWZETmHGVa0w7EvWro4UjhOI7eP0BBC5lsGYzRIRRSBV9xcvfF5kegvVJeBXW8BBJMFim
tXmydG/VCOcIMgm5CHUq37ks7tCud+v6r5Kmftojle8YKyOe5qmVu41VzQPjPh7nJjrZyYMvf0wo
XtlM0Ju1PL55aou0zqLMXyPtZVRWnbm16dXXTkyaGSwNqJ6hqsBkDZe+Wc9tQDeyj0pbjSCMTpdf
UlZ6k8yGdq9HGC+QHCvSMrecx9pT6I0+Kb2+akekRuRNlz3k3Qb6Pq3DRS38QzO36XqsIrKdGiEL
6OOuKKmuxWjdQkfeRBvBvM2d3waqF8KJpXmJ4YLATcVt813z4O2XCHBoSO/3jSsAW0jjog26H+XH
SVV36Njb8bsUpPMuWSn2XrT2hCY8N9BKCD/3+nAr/sm2jGH3Aqs1qttwSvdDGqCDhCAdoJ/Q+Zvu
tEg1SwmMESIpU5ytozBf6IBw8eIg+XWumaCciWcMEtAe4ivzqU8JQ15ZmaGsUuJ0GCYRp/XcIeWb
Y/049uWNyCSvhtDz++rbmic9kCiTe7+KWBMsqmztRfwq0GhwsHcD4WHHz4JAohG/pVuwxEPXzy/v
7LPPDH7OACBu4XZ5ElFAJUppqTJjgy+HjVaYvPTVB1wfIpiYAF2nkJ+rsYSUPEryaD0ZlJI/06Kq
s8Mu9iG/smKPfQZ/oHeAlRks/41SH7xmEGrYqUYq2n5pmbExTSS4iyuQvDOB68fPODnQaQ/twxr+
qWejkPHac47jRLCgtqTVdvkln2s9kQPiqqNTVSFde5JxqKqV9HjBh3ct5YstYD/+J619GtvMTxn4
gTzEwAAaUQbVmz8RdlKwTQqjvBLIzjz19x/yBwLEGM0gVrhA2W4eGNxilY4I12BtFy+umiieX0xA
XSlmdLh/P7/0AFGi9ExiZjxt6Zk24OAYPCUGwTq83p5lbPJnjObh/l1P/P1vt3BcZm0emNxFrZat
B6bSWpfOadiMUb/Mx0WnIGQC2WGCtxFFT3Z215dfU/iuNej60KEyZhW2JPWBKR2QYIoS6NJ3Qs8g
9N9spRBGG/N67NyuDYUueYE1tBd+6ADGEnAMzwpmZmgf2aY0x7l2XtcAMw9yNK4Y/szGtJiXeHjZ
Oeoq+XIIdonczesiWvW2cSOhTqsH3U2UeTc2QEBMfKAslKNPfyib+b6z1HRpL/xCGJyBdZf6J2zT
uOOrvppFhu46wz04LfQToPcWg3ZnZqA9CaUWg1laqgGgs4LdZxXGejCI/HQawZpYjOcC/mmOewXl
j/y3M9/LezA2s67V5lUwietDpwCIKM84FaRUhgFiFdAQLUDiPBM6mhGDfBCepLJa32jRAo8Kl4EU
A1C10wmjhWvJD2Fy0yoflVwsNL9xy9qbD95NY32NukwJ8VLVL22nzjNIHtGHkf4SEyHs7ZYNsxWR
usSMy/2PSXtHgmQ+5MPs8vk8u3GEmoVKIgt7+GTjdP7oJQ2SKXdxyhVYHXQ8VvQtT5ZBCNcYjl9e
7lytZmJOy7E4au2fqiAbfQ1fFfKiSJxrbjvRWxCgBpnxO4IwwHwaJv1IeTQKTo7MnELPW01e9Jja
XPY2+LupvR2H4e8Y6j7JJh515N6x/0GKW6c3LbNNBHJJ+cVnrZAxJbjyJYeakQyNTegaguwWYH8L
F0UwbYTjHCpQyCQVz7KXuaXOUF9/7pt+LWS1e3SyhTc9kkmdlwJx2JhD5JYyonu/BQPQkZM7BLku
v6UzpTpuHBYTKJSMhEzqz9M8KUXCDEQKEP7j7CjbAvF9CLqcgOs8wDPZ3Y+1TuYguZVJqtpCJtW0
30MLcliacRkRm+lJqPHkrvz82dHeyWspTC8/pnKuKfJj8ZMUQMGgsshtuH+oJ0W4ZyXc+CPuP7kT
3ggGFuRf+kx5hlN6n6/5r2EfvsnZF9VzPaDCQViAv1TlW82s5jBA3ClL55TsVAqzEIdlC55fLZkz
oewlqFWF0BsDGgnPcOq7+egMC9W/DduNbUVuFBU3ESOQHM1oxlvCY5LjnQzpXPHfR8j05brOHtVk
ugvmTt65UgDF3P7Lzrp12vJz01lMPeYw4pvqQLBhYf7iVdRp3ZL8RQBFauUTjUXYV8EvBI+skBo1
dGZoT0ANEwPfrnv24ng5Dc+90m8lZ5tG4Gh7rL67L5/kT2TSdjwTg24GivxfoUjScnoMxVoSadW0
nInhAkhhjUiEkYflG4vJRuZbQA36Iz9OULyFSWXVqAsmqyLElQ0eR8CBHaTh5XbJugGF3OVvfS7O
wABRoJwaZAKnt68+RT5HCt5u1gr9I1onzCG4/gmtV5PZMyUpg0pEgWSSWQgOJ5dvbIZ+Nwx2cFTm
s7ZASxki/jf9NHy9Adnxn5oQrvl5SImaihUExnEVs/iCiWyrX3aGcNOVdO3cTJo1kJBVCQomS/1c
aXBaqbcmLRDzB5I3rOVfFL6ilh249mSmaFpnP+UEOqRqvHVZl+iXc44QVZW/wNv4+Y0n3LjSrQ1Y
jHtLhS2Hykpp+0sasccZyuWPbZ792kB+sWMTADL5JKhIfedYecXXRmKhjZI9XVZb+p0kbHZACngK
FPK9XYi+YEBZLiTZCib6k64smtiaY5u+UyZnlkurBBGeSTDKvfJIk9HUe73wUTj68l6wxBWUREAc
NqAzuZZJU5gTtq0rMbPMv+rol2gUiHFY0GE3zjEiZlDVhDpmByBQa2hAEAnwmof1YzDUsCodpHX8
3ieIRcBSUUl7cOFaOVq4CtNiUUfUJbOymGC7SnM8YG+rFq3wSH/SRiT2eDQjMBaX3+W5ogG5XuhD
NloISFydlCmmbfdDnsiBEG4x0PmDzzWNqOmXfjEfS4gloM4y643OKqJO0bDyK876VQrX2S8KDMzW
sejGKOZkD45GY7bG2Ad3CKmAAKDZEWUJHnVwT7hTI2o3Q30W40r5RpHWSd8BQdqKmW0fgS+HgCiR
4Fx5M+LJTxoTvJl/f9NJaUG1ZGdOw29iYCsmRckhAFDbOi+YAsxsSiz66/2T5QWLWL0yQzgiHi6s
fdpNr/yAq8geeR+coMTfCcdqGiPB75RkQR13dd9tm8BZM2aREpIN/J2UA7rP7NxeeMaXSPfBTeY9
tvRfm8Z0A2kVFygGwrAxJf2WcK97uKCHbswm7zuUS7ZG8BqrgrXYMtZBIw/DmvXQaOs0PciVBe0j
WwT1F/VrGnVHwHMaggKjQekTGoAujf1RYFwrrryNcwQ3k/aQKWxQiInOSdvVbNWiJ7smFlLOAmUb
IMwWmyp/xcvIbre9oFuH1Yb+WGhB7Sd20bLTNcRL1eo4grq8M87lT99/zsmR6eWxVBOtheYvxDpe
iBDc5yTT4dXu59UnF+nVt8LLjgdNKkqI/aa8Kj8r6VMYh3iUuaZRz9CNgOrAy3Dit7BIoLVQalA+
5LSb5OlKO+PsCSWJFwBlE9mXkxNalhPSCR4PTXXtF5+m0T+Qg3jwbU0djKulX1nv3CzBxDSKWa0N
ig9HhZ+PbsRhrJYyjw7oLBn2lvqpB+NGGEW04eego7qqg43Sr6kbnP24loqoDU0UotHJ3ZLAejU6
cbtL/aMaAP6FKFA9NunGyvNrsffMHEvYNP9nrZP8NEEZVI8kJ7jrnde6+DT0u75fafq9nR/S6Tcl
x9U+/9mvaLEoRRK+svbJfjIGdH+p5I93fYJMLehn5ZOSmya+sBW/fE4M8a7+iGLfVjv5hKlfT2o7
ooeBpMC6goOPzAKZAeNiMmDGlJ5xS2zFsmBeWfZdIEF4C9D0Tj9yFfEHuZ1r0i8Jqc4mbfBDYfbl
B3PU0ilUbGcdDp6LkEae3Opxu2giAJxC2Rpfd6wWGtiSFTBy8u4gvdegevkhfCVIgaXZLkf6FALp
QDwUaCQhxQdqM7PX5UC/Bu3CbCt08pPwhSqOzuUsjK/5Op39EGKH0aMAAX/aq3Nap42KeAruUnUl
IJKwrFx8zZUYJ3qkM4D5XP4WR9neP77FtwVPvkXc1qoZxSrnN/uyVA9zBoTR5U+GSSBHJ+krzjfC
b001lDWZAPg4GaablMIjxkQsaV9av1lNzW5AQlXK/+7pcpuC46r9DusM1pwO5V+fUXuvfdkHYbqp
pnJjTQjbvNjw0gEGjbjA5J59U0bMLz7HEPzbeCNwN2X6FshvMhAfEtDBewZ7lWAhYCqLpLgbSmDu
+cYD78RPtVB1qAfoXZBMuHX64j2uslWBRkhW1+u0isBxOXOmwhGL6Yh4WElxJS6djQ/f3uNJfPD7
glnZwM0cy08SsTj8jWR0Xm1j+e/LX+zcTAbcPYAF+FfEsVMtoilQM5jUQ3DXKqKmgcuxFPUj4iA0
U9FDobujWHsKj+uWAeceEpAa00fxL6xZf8Zeq0EEuulY+h/NfGKgoIVUuAs/X37IY8A53ZbknvTJ
uVGZP/0Pad+13LiyJftFiIA3r1Xwlt69MGThDQmCMF9/E5qH06J0xTgze0e3OrololBm1TK5Mh+m
8wYWK4FvcpgIScbJ7YiASW36wmDzdHWZzubM/4bw/Qb6CawrOGCEWXXufCoAN0cAIkB9CQAxXErn
zM14hs5yutxdpYlyCcvWTPoGnCBQZU6NAeSeKoJQ+bLU0NglqhCnlJeoTNDzHVTOIIabIdnAp8XF
6YY2NJXLCDJVFwk0Jajcg2d8pjqZtx6qNzVQwpcZEYuvyPKVyhlocHuSBVP+cqJDROAIPotzH50l
Q23uBMxOWv8BEBjhBGeu4g+II0pkDi7Y1ID1FmNsCoXyRcnfg9YalrG9qS6yS5h1AU13M+FL8Yyc
87cyCWJmFR1kHNrIfmAlUaK6XsQpSb64ydgOfSQ4NjXgb9WNIujkpZYMPdCEUBFA9gwixM+H8Juj
jeYuVoSkKe76R5Cxlo+DFKMk5jdqFAMACRpN0NYN77VMReQ0K26GA8+GukQO/+/998tGB0h0VoIE
e+LMNPh9o1e1qmaQ8NG8PneRtcF9CJqY8ebAm/s/PejRoeeyplYQfGoI6dBcsLyWwRWQynz79ESJ
v1y6/77SY1es3DaDKnSq5qWML0GwT0HJeEAXJaRQz8j3TWAjqcCQmHEXswDpS1GB2VACIhaS5EbB
InNT9QsZ7OC3acSlG6rxSgAc9Qx+F4j3Cs2uQOJsvKPT5HreqGcWCfsQyj823/oaclkJfyZlWVtV
w9F84nQItXkCeP77OhAbgBeuwtlX7vW27oHWZKqgAMLyv55pZAZQb4O+ANBBj9R+cl+guoAM3yyF
AT3pEokLEEQDeMw9TTf/5p6rsM882gfAEP2DtU7igLyVZrxLBTAAH8xoIFQ3+RtPUXvDfkJLpnpl
yRkVtxZpBSyDXJy4dlsqJ+nZSf7CbT6YUgwG3aAaslOQpHw0pSU/oMEV+Zp67swBexU6lW2pDZIe
jTkppBXOgdbNFGSqzaefNczaRUPOBm3q3akrwSKQDTaKVbz4gcWahiVTPMvS/X/m6z9DfHB4E1nQ
0qoFfoaTC7M5cyA44g2+3yqDH18rkpbQqUWj13WV1L0pwEbiphvvn2BiAi4bYKe/d8pvN6wqCezM
7I3+BszZ99NfcxDumkqUtdBADv7tuWCaKUEvgo0MhwUc9yrsHtoJXTz9yaN/SSLC1KGZVYaUoMr9
MDwg403qGK4/owbyGJxrtFuCudTOoMzCUQGISJAYtYckMRWxweENMARwXf09il+cUBVpTOxftFDN
2/j7+0+lmKGQjMzfDW53Ki7RTA7c8cwbnrbWUyDdb1fNt8c9bFCpuPbF+YaU5hQb8ngqZmTcCnMO
3xuCUVX72S/QO9cV/azg8Peb8r9YRVVVWehkabjqfpxUNmEvCDIRvk5oUi/ju87fCyq25m300ng/
JmultfMWGtDuuYDyAa26fZcZinBUOlzutjJGTLqe4haiKapRwAHIQHNWPTVev25JFQQCKkRYodGu
PixJ20CGJUGC31d5lkzCZ3eFBgp8AhChsi5w4fDDANZBJdu6MfKTy/C3egmouMG/OfMXIux+iPGV
TEizTGi+okOms9CEXNyAugpraJ4gX4mx5DOXXbLLZkBDKcJRe7Ijf31/hPw8CzpDEHCKD++Pv72J
U18i6geEhl/ypYsCRC+hkgfaAFkkoHRQldkaPFXa/e3tNXam0eVYFl0ajxmOTmrKJhliTD08LxCy
oDJ2hz6hdMLMzwp27I7hlmJCumaGVcRwxf/eo7/4IvOswx2BjhoLXfnvp7HJOA78bwWyXPzyermT
fLxBBwf8IjJYXOy/n/XT/GgzzyqY08CW/lMkEV2kVzbne8bDHJfjrIfZaQ6a//5+ys83+v6Uh/00
1VzeX+MJAJuRimhk7gN4V8gfI5L7+0G/wBfRygAqX07VUBSAMsv3uZP4S5YrQsfM7hW26a2oHJCC
6UlxC84xSLmRJoq5wS7biO02PWNq6R7QDACyswuk19mm8icUguP7aI1CSZDZ/Xt8X2v3/W6exwdm
UOTPJPUHYplF8rJPwdzroRg2Qn7+Lp8K9L2KqPmnYHhsGmYbo++AowgPeC2MNYyiUhiwxtR+IybO
iEthGConvyl09jLQuoGPmIsSaWHCPsEmrKAzsLaEexpxQIXIoKEr+M5JxHgLEFmKjtUrPicXFaA7
QUhhZEl8efKWj8uN6AGhKjquJEFAf+NjY4nanidl7BjVQ5Ia/ERi4l1AqTXi+D5B/TzeW18P0iQR
bBAsdMakh3u7uFWqoF1Z1atLb4JCUQl+wyxEofNSwrF8BkGdTc6/azc/TRGgiDTnPnFdP5iky3mA
z3IZVe8OtOudBR72GXbo2RMeLsZzoV6zscQTWNHjtR3oLP7efo+n/fENHuZLuzQzbhnkqgiaCcNE
AKKlSQOSS+GJ7/0DjvX1JGRN0VIrg4700YZpTD80XNWpXpytQRGrs5DatgSmtNjmheX2WgZqpzyB
kJbD+yCmnPxqBpqqyZOd+KWW8mPNgIuCOZ0bfB/rSfmkqGnBtqrXXwWTgUJTClBlkd3nDuYukU1F
RUYRMsuEqU58uRK1CQD7nciiJp+3jsYnA6nlaoXW29szpfUfAdrXHKHbS0BSh0fy72E1pko8Z7V2
UT01tdmJR1wFQfS2CxVkcurwDPPV8JyuQYAnLdGVhoH39dsFQn49MLGoL2Z97d5j7SQWktty9oVD
7HXVgXoxRZGx5GnbQA+uh/h0MbNB7hCMSAYUYNO0X2npuLrKnZFMRq6Wupq88I0I0qbCzCbJKLJm
J5f8O2YjypT4yd74xTrwIFJBgyike6DO8XAZMCCnVc9Np3gVCPn5JpykYNBqEKG7qfJf3juY4W+P
eojqRdQMNbW8KR5W+yoHXBuiVFGMLvtM++OXg/Xvgx63+4Cq5XC9tngnZlsPLK0S6HahC+pZY8UP
93V+I0AccYVg08C+zpP7Tx2oFbR2GMVK9SSeDiBsA8hERFSdiBrSTjuNB6GRuruCW68D5mTELXb5
bPpPWGB2QuL0oNYvCoKqlPcwtK5MN1X2NrJvI9M9WeQf7KBfA4X9B5B77mZUHlZ5Epg+BUOU6g0X
W2HKBVDB5gA/O8tTLAUguFwGeggjydbz9rxDb4GwN4sbAaRR0Q435qB94UyEXE8s4C9XBkzSjNjA
3QQH72Fc41TksVhfVa/KajLxQ8DMxE1F6/RQa08UGWqCKNBruV5VoFSWkZS/nyoZFDzIiKFZljuL
pmZKkHlM76ciKfxCskboFNb3BGH2/s6KtjCV1gAeFq0ujJKRZu9ZAv8oDJ+I5N0dklnpHivDIUkC
PiFBKknLtvpNRuNEcnGchhGMbmCMQQTh9S0B5mzO2XQ6A9zj1W6kImCKxJLncL06G8OldwuhNO4T
vxFBVMclzMvQTCCDfInlLMrVvKUD3+pIf9py3B6ATvL/ntEfnvq80hpWmBNgYiGt9OBynRvhirai
FGYMAMlS7oDNROF1+pDGVyXmSdFmzrkbLEw8hFZTsEpfzf/VCBAkwOfDnfPIe5reSyz5PVY9SIrH
HVhKGlAL8ib4vJhdUjoSpFBB2g0WzMuw+/vRX01FD/cLXn7mrAEBnYr06ffzmKdirxUD1F8mKXd6
9TzqKnBNY8IDh7qX27PD5rJexNBX68LbUBEUFEgMlsVGSiF636ZA/Smyh4x6rIATNfp7dD96XLE0
s4CjOjPCCj/pT+5i24PviFW8fkCh4BYM6kVHEQGUkBTOPvZrovbLAW4o8zR+m0vxDxMz8/jgPySU
50Du+8RgxtoOYAB5fnSSWLhVxsYsbmsoFc4HhT8HSC3U0uXZbvzFhcJzVbQwzW+OAO77c/OhaspK
QXcFo7kVf6MomEwiUErgxZSGFY/eQKAwYfzgl8weYpahnvvy97T/YmJUvDM/K9MB8so+3DqJot0H
4aZKHkTawFPEoCWqFj8Zvcui5BnlgvTwvtLsh6KJWMMXuKU/WG+vzO0eI33Tb9NPKZoU56ofhKve
G6A75YkWDXowOOgPXG4SPSZEfr+TiTUWA8ikSO37SWiFgISEaLbeJSG2A7Vqxy2Mtd0TrSHLzxHx
PunJrvTyJ1HuI9zsx8jnN/vnKpPapum6Ju+3ehBIpkydeLliKNhe449FbFl+COg0SVxQiu4/vTsI
hMJnl5QgfN+kP4bwsFkQjVV12mHydhArICXhzNPpstKQ2yE1Ocl0k+mrBe/4qeOjtikZYUZYsq7o
srB68l+6qj8G8+AO3mBFk7LBYDqqEOkQpZ65ettfjWOyMm7UjU3vyROfrsCD8RK17gIqBKyAZh8O
A3YJEalMTees37xEX60kwzI090wy0q/Xn5q+9P4+KI/ezI9XfriMQQRwu5f3ef6nyAuufhSIhung
0YtptTeYpeHW+tpW9GeqP8KDdfrx4IcjWjNjLMg1Hgweio4EvRGYr/w2ypcbyXNMX5pPyB5L7oRn
wpNpIutY74knPVmB307v7MqpsjBj4gEl/X4G2q6ruu7G3LeHEsxDl51s1SqNQ4bT+Zm+joL/qeFJ
suHeWDQfgLp2x9Lu5kuiMZnwMEhkbhzLyn1wEGY7FlyzEboVR5pMNM59FqrPEGlfQMYAmcIOaMgX
jhrFi9jRkNpPXuUrUf2PwZ+nFPVDhP0wfOjge2xVbaqxkC9XbdrWRuAVm+BCcvukWgdtfbjrJkM2
q6tNVrWVkuwtikm+tUDfK+v70p+oEVaGDdIyO8tJghZK8mlXy5HEekHVJ47pl1Tnj3HK4JkDH4wC
yaeHMx9fGantr+O03aWfAlHIeQnXeXfacCTTOQLm39Td4H4EkFUkXSChaIMWC1LoKQlOnL4hs2kq
HT9OgQAk2CPQ1QYpiHMmormVK9iHBLxNlP1ir4Kl+OxJbMY6q5ACWGj92Q76Ior663UedpB2BeLq
MgzTlg96qgZSQcGOWO5uOpJDqnU6TQ4mGz1g52MOjBrJQcks6gvsl07PwqkgEIwI4YiSCVzDRDvC
1P99xr9woz8GiHgPdQVAppBb/77FE0aQxkrlpi3cWIotfdfhNDu8BaZimla2QM4DLK+EX1rv3XVs
98Y58QZDemszfnDACsEHNtB1m5Oo0DeJuQJA3amIeICTfET3hRz54miOOrQ01Td/X/U6yuiM4W4B
yqUVtZfvf7/RF+jhrzeab5V/Lq6hi9m+Q+vVFnctOPDwViFAaOZ98VqYg4etTRWjIIujz5pG52RE
+QBXKFnbT6znF1PFX+MQv48DnSv3cz+w0xbVGnKYTQOi6BXWETYA9VWdORP14oNtZ7vBXkau8XWT
B1ZBLJUc6dV1JWir5CZ6skg3mQJ9AeUluJvRgEE+R2/91NjPNvXHcGeAh4LORJ5jH3YqD06RM/hm
pq0Y6CeuJocggQuMY3U4OcAbHYv9R+Gp6z1/qMJQNe01o3tPNuNXdf2vMTzceFrOcncgrECYphF4
RvpJfSlJYhSWSq9wQ6Jrb0VQut1diEmq1+ve+oAROLToRiNT6Pe68SKLdNQ54wwdGvLCGa67Xi7B
sfDals/8o1+cE+SJQV4Fzx15x8dIFX1HfamI1bjd1YQRaBRwxHHOJlqWQTVh3g3DtWN9qTRwz5ZP
jPlvF/O3Zz/cj7dkAibvimejs5oEyJtf9ZNiRubFclaw2RNgtkRyFRd2ex7Fk5396wn759Ufm/3r
lL+h574ctzrQrp/gs8MBE/D4zepuWzeyuBn7t5T6xO2c7T3ICH3y/v9Tdn3YKIiLUIDBThWQqn+w
WlrPlhIzKcP2oI9GlNvRhWYwPtQUzNNhl17JLnEAj8EVDM1CUtqSWYbRa1RbZkvMANhFcugBKLya
8mm3nD0nYeN1XkG9QKQbgKYDB145L5KJCK+w1yCp5zek1f1j5xuGJUM5/WMhBfujIZrUv5GP1WBb
om75fEdVYriqGRJIrFusGYaySY0efY+ENQfjqJpb2Jr50rHdxANkMsh13KTmcpk4O5V667XdvVIb
7rRp22f67JQ/JjVnNwATB6VipPYUcG4+GiXoq/KlIA1bj6XgK7BPvaEf7scMT/5s6FrXcxLgoG2a
KDMnsrp6H+VHTclkEZkcWTM9nsl96SbGUnh2nn7bVQCWAQqCXyi+qA9rWk738Rxr/LDdIeUCFRAC
2QuIYFR+kICiBa6AGhyYgmK74Rt6FX8ocfQQCGDJMt2MakhTkVNCX52SmhETgTwIJBREtEYK+Lw5
6ZEzkdSIyc0jEVqrkQzB5cDKHig9Ye4m8wBvMwLv2mDIgS69oQKTzlHafPudC+PQQlGsIJAjARMr
QG6HeXeZF8KRDe4U6wM0bFxGHTireUH0aLYGEMtaWL54CF8MYsi6sBJTHdqmbLTwUSc22kQ/FsSH
N1hqFqwGqpbEEFxj66JcZMK3NsC6zNp7ELQiLmxNaBGg0TXQlvuuoBjJMu+sTgewstflQ3glIYqR
UMuKN1gqCL/WmnV8qXV3XaGMtE4Ir2NzwSTt+GBJ8e0MtAFIuYCpCOna8/CygKEgNIXF9T17S43W
V4nvbm1Gz3X73f77moay9M8LR+VmEn4k/8Hl8UUO+889HZcSX1+HAuvNLw9B4MB3cCIzGJEaJ7tA
HMlBXEprdHLIOnigdz1tDd4NsHKYb+vjhrbPz7e8oAroaokfLyyFfkyk0k3H+bAKjztZq4Fs4JKo
+NQOFqp/OXEkcgYCz3axYkLrzfKT1WJhmZy3eiO+5Bp+KdCrsQ+Nwp5lTynaBaEkB9dQ0ZfrDKFl
oDkFBRnaxc5ALP3E91W/NHAezRpSdAp0ihRZ/lHabrq0qu/3y7Bt9ODrEIiVxUsmrNhJNE4jsgZX
X9Gwa4szguGDhxv6bp5LK59o3YQHoCTh9u4qXi/JTceBSSj+Dv3ea8ZnNgUFNsyAWk5KDp5svJ+N
jO7gl9z0A7IHsII7AHkk0hqVDySllSEG2Y7OFjZhB2UJC+nY2MLs4xCZAW6dABbCPHGHMsQxEPRX
x2Go+TrpqRfxlHm7kIgNXmUumPtzF5cw0rzNhdaBgwi2WkTRBswS9kAK08HhAXm5UVPzeix0mPHX
6hjhpOJk4Z7Pw+BuIkNDJhMxi4JIBfCwSb87UAmB1iodjQkiaPh35e3Uh6fGwVHO/JpUzv0AL9t9
x/Xr7YKzhWP8Ftz9A/4uOPD07EqH68Z0TOy6Te45sTHZDo7zBYlhEtTIAuIzYxs8JviwSLIj83A4
XAwvQMwEpRRD90C3ZkIvDfbhjvDQQ2sxgNj+O44LggoPthwm5erDTPTUqw1vCV8XvhyLiFly3hnd
xt18pp29hn9jfOIQky3v4WbILM5RziYEAQGkJOAlriVzdh0x9dEHLExpbWDq2l1vXIhMTzBtCHwQ
vonOaoUUqmWaQfnCma8iTXFSjBQTqZlRG0R9+Iq34bF7eJocZwf+FcJDwcr3GxISazEfF1yPNYGe
IjqN9OB0RoAyT23mg+kPqeINRpHbZnAqnJteOGcLfsfZEhmMBJ2iGsHP7EYLe8kurGX92nkVvW5t
28NWRLmcBvrOg/3BdNx1JjqdsJccxsAvzPNrVJgbls7qRaDD+gRol9yck5CQKAgwr0vNab3dvfty
SPGYIKFoXiQb6Co5ESjyKO4xGHRgyUGFTdBjC6rgkd7esDCX3WDCsCfkIFsn1Y1kXBAFgi4Trybe
Vm0F7iBnVKlymF81qvRoJS4cp6URYyQ6DMiKfIAYI+7oG1svuQLyzTqiS3CkvrANQd/6HGTqFTEs
v7HP+gcaD5UQCMIL2OZx14AmxlpAR8MwqJ5se/juxI6pseesRe74b/iIxthnIRHXhrHMdcO4Gsb0
KZP2ABLMCOgHuB0GTDU40x3Y43iRvRR4OEa0P952FVEsAQEDY7F6svKZAJCj0RAP1QU/IFnFi0o4
GiI9ZdsqXc5G/etfOKq5Ro7mPAJaUfyGN32piPwWL4wrQaDh5ubnUnKW1bainuTYNvJrloAw2wOt
qX+swpf7yl3bWJjdIQ6DXaMvP+k2xAmQSfhyW7lGAV1TZKbsI6fStgNTj2sMOxmZDU2ld1zLzjma
wP9JfFHALfRCRuel3lCkk9j9p6vaMi6lwYJCDbylAelhRt9CgGcbtg6uxJmhDe8svymwS0QYSeeH
+NHtJ0wzqTDid9uGtUZm7Epst8cJIwI9E5fXZ99rtG2WUGNRv8kE1Sw/efEVC4kX2QyvO4xaOF1B
E+UgPF/76UbtyFFBU8QBL4Q7tSJcZY1mfzBq5yqZ6YKjau7HxwzVIQKi71KHfCxPDNZU1wYStbht
WVciOdHX29DgD/2Bf4OCJI9Vub6A2cAGO1JFAKuD2oEMkUiCe5k3NUiuHHH/bxFjPQuPv+o9j3fM
/yT9EejNILLvYakCKn7w0F/7LaD4J3V52Qk62Aat2hjtxr/BYsGEWpN33yf6AGcWU3U3ckc1quBK
zibnTtbVaA/KEoCXsPbxJg7Yev72Db6gGn+M8REmVDfp0N94jLFxZCtbAB0cqpYWJWa6rSmoaKkG
u9u6jP2qOhVL+MXkNkbqgFPdKZ3WYb1mOe771+pDcP4e2Vf66cfIgFpWRdA4AtPykFwYs6mKyysy
gueGCr7koXazjcMsSE7ySjZSs7E6Ows4BzDmoxS1n5rNLxW7Dqq1ZlbrswP8wvq6aJcf1mSnsN8g
ujKazymMP8ZIclNfjpKX/Y162+zE6iAys7TdZaG5mc36st3bo1ub9ZNwTvwlkkV97D/v9BATzLKI
l6pKoYLkMzZrY7Z33Jxvnt2cOqycalO6kzd54KtfoiLqFToKM7pGO3NARdFPFwjA840aXhzxoJr1
AhpE4egp0d2/2E3YPXEcv2ro35dAYlFan8tWCvrKv7At//iNMldxcVIh+tx5cEJS7ySYk38hDnKp
xIkDa0GOLjw3HLjed8MtsO7kM9XtZ8kKeGQ/HFgMBIWsWWITQaj8kK3ok1htrhUCFg1uzIXmRm9d
MGkj/EXVEkzkxChuR9xkhxQpcsEErbN+gPQxmXQwjJmVCVFBO3dP6JLVz7RHZjIxPI5wuH7BWImf
q2iCQKCi/KumKx6DjNyg35Ho7uhNBw583VJgw3Hr2gLlSW6m+tm4GHB6jFjfNhjHoDMoGfB0FcNV
SWhCL/RjDvtQ43QL8uYzcLFS5O7m2grYtvBMJKnwYIokCnxNDm7d/OOFjujaTHQG3xLbLV4WbFwG
Ui/z/8B/WzKZqEQz8gHiNbOkaD+hssvjY/FmZF/oyOAaLVLiHPylCc6MZOIjrcLMXXysKeudfhx1
VpcodKL0K6GbV5Bk0NxNjfm7Ynd+NAPHHLq3OPuJfid7jd4QQUE7mFq4+gekhmNEqDZku+lAF1D9
I8fPhljA8+tvyPrqxn4PTUcdwRu94Rca0CwBD0MdGD+RkS2LzHBm8DrSFxVZwJuEg6tvWvIKlhBs
+Hl173jbigx4aIab7mV+YcAQqKa/4/obyY66E93iPkJSExgmpBlT2urHK9lLVkau9IVC8lTHdmyw
gmd8zvYlw+oigYoXgeAhxpXroGnUceem+hwBIldtMLqmY3A6xTBduEFwUW76DnJwiMkyUuqgCNcR
VDqQrzU0rD8cSyMj7592+jU0nqzfBeLGNNaVJ0kYft7eP87hP9v/oTpUF3mdczE7bFsSgBwJoQPS
rHDzJiw62qLg0GMr6D2GuX1xsZM1uLz0/W97/EvS4PsZfLjNhJIHYOECqpR5ZnoCx56luxw7H7qM
FXHg40V+TBBIAweib20kfrdPhiA/dAcjpYKC9iywi2IFB7DYXMz6xx7VWg8rpQzjdkItVNYlIkTw
Qo3b+QXBS9+tRuMCatjd5CD/DF8cxDo83XRzxpeBy51x2NrNmU6rFkKARDvtY2hhI1eu2Cn4JMj5
LXTh+oDHcD0FroxTuYNy4XpbnZqgh46zeaZQQXsH2P3w99T+kr+eC/UACLGSAoDG19T/815QbRtR
MIKd9Ub47GpQtUgN6PDRuTkJo6AOEJwUmAMHIfXqTj5iBRgCuKZgWjJ9VI1C97Z0Q4zYhb4AiRH9
2M/SWb8U6L6N8TGHcD9fMvFczmNMRwOU1NI6RXJogA9/sz825klGMEACb7dE8I6Qy+vgsOIvXhGw
uDVN1quPKVTQI2DwCPsla3+XzGNdUsRpa/vZvfXrPvnPfH4VPf+ZT+jy8UpbYKxpZufkcDgFJkJP
R4pJurWm1duAC7WCLeh1OMQuju8ye3Zc5J9X/ff5esyx5fIV/B0YwxUxNfJpyDIUiKThxH+t5+sr
ApvoVaa1bFZ3CwTjKRXdqz8hlAViARElcRbYp22sgyOSDu7+bswZUf5suqFUGeWiIUeIkh9h2oDu
PiWEvmfBs1X/6m94tDzgT0TBStRE8Do/lCqKYWQasWIGVHjmqwtwgMP9MN+iYJAERNMASoBMzn0N
tXhIgMEsDeto0wUOebNgCcKK4P542Vv+nL3d8uQlVNzBgP2lS0Sohzw8jCg33EydrpES8nvTN0L4
5Q2ygHCIoenOfF5uxssLjGtBl8snx+63JUJGm0WXI5qJf2jopWDDhJQTlkhGSe5udp8KEQ4Xgkph
Szgbua/BTuaKJ0JYslIodDKgiaqYC2SwEHYgsQe5XLgSdClAfSEn77eMPCNE+KVIO4Os/zPGB6t7
v3G3+CJk47Z1r3rNuWDrKfx6N5knKK+SFULfj5UTvZ5OzNsJUDyYuprC1kG3iqCIBLo8a8hciMqC
hhVK0JhU+WBICFI/O3upg7NZcN6XzTY2Cyo50Eakf08xYOG/XF3/GT8aEr6bbCVNBzQk5vMxQA8Z
8r6azZjyFnkuqBsj20cu4Cuy24TeRPhTnGi0owHuQn72itjc5g7Xjt4PyAbffA3HAjkjZFVQQnZ2
+ecO5YUAuYs7TGX7OVIG6bBJP7GBWuNqFPZIFm9L2Hw1DVdapUNlWAjYyJJlPG+m8TEGqqAICx+q
RfIaXSxLVkjxByazp9IA6AEVWHgPrA6WF5JH6+3VFYDXBKCNuEgpifvPeP2u6ABPXS/I5osrRiDc
EWJa0HVH4qpC0A7qOqRVnwRtaEWbrcf3c4luqJmkCDKkisryDzfhTUmYW31u+y16Y1Z5qJ7SEEk2
/7JjIs5PguYt30sLbTPuM/cc1XucWT/eTaiNrJAZuSLtXNv9Z7IYd5KHtNYlVHxEpeAjfI9fc3wG
iqenbifMRd3y5Xy6w0szJdOK0Biy4yJ+NeA+RGVgeQFf+6dwQC4UVV8dk6ccVGtcCeR+VPD4uw6d
4MJRyJxG1Psd+sjgiH3gN2XfmO22iCBITpFzHsxpAUjpEYMwmLd6dVtUUfehrZB0SiLl7erkO36V
OUjP1nuoIYHFnXTu2eWtKQLO22pfNPPqIc9oF9AJPJzd7F28kimSiLhsP1V3Chk6HJh1HV7C6xq8
hbvpMLrqqQSx5KFISVUTYS2f1FOyQYMVwl/JEe04gvzVrva6/RSJbrIokR0VsaVaimZ1h9nwOGpe
40y29IaOoTDfpkYZTG/TAXgDMVD8S3jzpwW7uuwVvw0QVKylxXlb79gVeBqkzRAli/ubFp0mU3vn
V8I62TROs2F8fim9yQpNfFPHA5dxJHrVNrmQzrtamV2b4L+y0YselW4VCfDG2yB7T21wVWzBUO5m
Wzn8vHjSIqmptGCQxGWM0qiDeDm9oratowOYNDprcHblYKG8hJ6DO2I5iLsYoqX5MuIahqwQUgmI
QxWETlAr91hDM89L1R0/5xk5r4C5sWXE36OlLZAix3e3RPA6nMfcbdZNJCKc4GzopRuFOUJHXPGi
9GTWQb6s9HLXWzL2T1Avi/WZIcPrGJrq8RoN+xrpINJa5QnslOAnXOOLZmaL7kNlSLNXBXJda3vF
E/apJ0VX01S3QMNlfg6zvE4iCHTHH/E2QZ/YrsGOXI/0oEoIvCSTwUwVJmQBVvkS73UATxpqRLJz
92vkWFJLXHC2YDbmzb/56qI0gGNw60ALe2t0+aVs3T0VlgCpWTtbX70KW05PHGHdHOLREPR8y8In
jxFO9svYTj9ib3qDjGWjgxIdOGcd0Gl3cHMLKeUG3eE3wjcgqCbTCm90fu+O1a73EltaQg/OFA/p
m7xR9Q8EXYiz3kEJm7yiAtPsC++iI4e1Slmc4mKlLeUImI8qbBfdAdI45iL2RUfOUBHvHNUXVqOZ
zB314obZgWUT2c0E3aTVlWjbjEXmjEKJMNmPXrLP9ud1f5TCyrva6vvljdnim6dw2nVvfEFb+ClL
UCwV7gXkD7Bya25ZOwSQjouOWq2pLSGBvcbcZCdxpSyrPTxTcVMY6BoGkH2tbRsL4FOkWzbiul8o
LZE3/YJbJa+8Q1T94ou2eIS0vXU+pm6+FWhpwoUnDBJ22ZZzZR9fDdbJTNHtLWwfhyPX1xou/Xak
6oY/CjHRkKMCDsbiF1gk9oi1mKyB4iUFACe51bBU0PnBEOiST3BYkXyLLQm9ZJiEd0yxUJJ0yTNE
fW+PHarEZ/SXQFKJ3kGT+65sszBZNh8FlMJQVb67Vw+K8m0AecQ9FrzaayvtpFhQo8e+BYAk/4Ay
/JyykQMmTLDWCHaBGQRY0kOjwem6qqN8fbbBGR8DA56RZoWZ7bC0eI3/x9mZ9SaubdH6FyG5N351
b9OZLgReUCB0BmxjwN2vv59zru5OpaJCuto6WzlV7LC8vJo5xxxjzCtNlUwpOKyyns4xYx3I+UfJ
7rnoTvONtLzvtL4+YYTNkJXwXken+ZkskO8tLSqdt/ccPabJrr/xruZlxHPJuilE0vRMVBBAqh7F
49voGnWnALtmdyhHdb+iCFoubm5FzOUnPXVymEFEWimzmg06FyfqpAzaXqLeOlJ180QZJLHU4Z3t
ygdYprEpDqthNl9TAXOPk+7ssYCo32wYVk4/Q7NxroFxhXPMh5+AtgeE/yavo14yJ3CxMB56wHai
EzpNvswyOMyAbF1Wh8013G6UjsnrpA99vmBO+E5jkFGjLcl7s4XWv46a8OYedxzLQow83ZSXnc/q
/dIvdteNCPIwiJ1mmYTdrT6+v69HmJ7wrvK9yvWdbvhSdP+jsv9wcF/yLr4xzPxzJE8qkCOobpbi
l9N0lMDFfc6ZfvsaaMuLH1fmk805UJbKkskaX8YVx/Fc5yXHVuLkxBPj7qfSAStVljw8uIw2LcnO
m30yljYdO9ulQcf7wKQaZFcdPvyTdxnmTuoe553Pm3uIPlo4IrcSWKhU9AZkAC7Pdohg4ZzmdR97
55N9sCbrqNnc5zKlpcIMutFzzrilIJ0rCmURqRePEXS5xKUGd8BnJzOnlsy0Kaa0yeaXHfGMtEn7
HJrGpJnXG78THaCLAbyExpBTh1kBp+lV8z1lWcXVevfebWH4d1YXXo3wo45mPM7nN/c2vfMLs4G0
qXYdT3SU4NETHR34tJwK/TLKGIXoODzuW8HzPxcs0PP05vKbqiiZGbMuXd4gDt6t9UTYNl7hkKeX
Zr1Zs0lX7DuDaCq2sZLmU8/+zT5Zx8ltmux4tPvm3k+PzH4yLrylJZJj+MIQtUn0XBjhrddxCw9X
ya0UVZvH5vG27ql7qa8t8t1xgidqkNkcVB5b0xcCoV8vDpOjZ0xBlAf3pD3QgKjmpwURwnMByg1S
NO1OjGXC0zIWYyQMQcbH0JTl2WGa78pFMbgMs9180VmqbA3W9bTu0Ze7J0eXfj2nrydjOru9h30P
474WCoQQThNUmzQ0fJE7XBleF2+QRLTwPDyi2w252iiZhfJMmNx9NQK8FJeIOn0jMkj39OVxfN8I
Y31m2Jdd2RP6j73Sa+O4KAn1SBjeRsYsHyicf4L52PEALKjj6rk4sICX3fl6ePSkAYCpCb4vL0T7
2ssibr7dHbKFy4rO3ZMPtkwsqTl3Nu+qMxW3Bdj1enWerD0e8rCIyWqvC2L2x+y24JmbpeTrnyqH
aHiWzNOsejtPO7OuV7gnVx4LvSZK3teDZnRJzTXl4QEcjkZxyqMFfB8mbzQDeiuDZpwPYzhVxuzf
CclXYPxX4IwWFyMnCTj5Syb5DRpIzimsGNko5tr4EeSkqkpsrmds084QF2tLcFWvIhkZ6jMxSjes
PlZrs/z3IJQvxto/RvElpvk2iselG9fVmlE8bnYcrcenj3Tc+JiyzzQrG6XD5+DprR1CP0/sFcRf
t0GXGO1OsahaAH4PL5G6JbR11ODpq5Y2fbaINHTpmnUk+R1goLtv+G1mLY/kXpcachk+h2I/WR6j
uI+UIMpCwb/POkG8urJHjgPDp3o7a4L2U4c3ZXBqzOP8NKq8rkv8WZm3ac67u/aqLVkEv2KmQdC4
vnWHhn8ePt86br14eOi7AmLpy6Dr34PU7/g35/5mbMkB+MnYHj9PQ57t4zqh8F+/HZckLSPCyuDk
Ha1reHTjUelR9vCJQwizmiAmDcgc4T32lS1tGnPIEk8TH6oa5t+Gi1X2hbnY1zmEU8jUb1r/sekM
uCKliH+tI31oTPLpOkRq5bcFq0PYHZVtkJAH3QDqMl0SHXG8HtXu2TJcLRCcB+co/YEj0Xkyj4Wn
h21w0xk2HsGMMuXSDdMJLymUnNTTRkPqxvQuG3cc2dcCHUabPnr0GXnYhFVvPb7MVELuk+m1cDZE
Ge/Zj6nd0CjrZNLSeFSFRaA4WnAL6v7ZLQPZk4LC74ZnRx2cAzzOiLTyHoYT1LupCQMv9NYO1+hA
ZqGmLre5fR+1L+gSwq0yT/ZpKvUoyQ0Sq25haUgf4ziUem05sXS7PKgyUj3Frd1rUPZFJw675iMc
wiJsAwHdpv28+/CIwKI0yLyHdxyKzsfTPo06gWqdRrr3ACVvIqgXT92qlvqM8LY7P23Oi2r0pPgK
JYyiilnusmk5yIPb0HBrr9jlu2yuLo/eZSan5hkCn+Ge7uYx6kzj2f3j+XaMAA/p3ZVdLYHlMnha
zeAWlZJ5n12X6/daMothGp0+lX7F+b4eihGKnHR0Hyn+7RV0+GtijYGRguuFwDHxI7GmF9K9OVVC
Me8Q6quTyq1Gp8UxyKA7Gu/wg3oY0fDqI5GK7IlkE1pYA64C6k3RQfH1ZRxyw/XEF0fGb+x2OpD9
N64fcKJUllg7ncRiLowPcNX71Lrdg6NPTiiGzoPTQAsOHuyc4WR78rp2y7xb97V+PXr2L+xFZWFE
HM6BOjOi+wLS5r8PtJeja5G2b+dZIVR0MbwxOnm6Hoh21yYJE/kxB+5MGGezkazC1/iL3RNmXTcQ
lupgPaWW7EnUeIBAWXUXksnaFez7i6qr/Pc7pQVvq7FGg99F/vdD6ID4/mzcDuuWpq6EmLfBTE8p
s908OqCajjnZ7SofkonThIaXUuHxnXgObGzYUGEWtffvufpFHvLnaH5AqvQJu1U3GXlI7X2xdQZZ
ROfa8UjdzEDJJ2XHxNd+Tkg3ObTVHYh204M5mZwsp38PhpLZkjXixjs66ZTogpZNDJPOkdYan2/n
FVf018orXkj44Um0keDW/PPNPtfFSc7KbvOFkerTL3oYyBzTZQKS2sHsVFkHB7lI0soTAmNILnLy
ACDXiBvdRsSoxSpV6lNC7BwGeUysSol0E5he5qAqcoZlAD+yYvOgu6B+FV4/170QphbsHep99Iv4
PALNmcfBbW19skRKFL3W3ojw2occNLu+WCz6b4Dltwf+qkF9W8qn1MieRsZiEaeg9oKVEd50oL6m
Zi/1e/tkvh+f4ZnV1mp0HUOBLWZVMArkXnBOLbTNsX21DGu3dheLNJBc5257E/4ELNmMGm+xFC09
7HtesvG4Ekq7Tx0T1kyYWcdDQGC/x9v1U3mp71OUv/BCFt1/r/ELZv72VPFDwwAi4aneFA99CT0Z
zFV2skf0bpyl45OZDr5UkeTDnGmTaEvdFwoUiP0TYF6S7CHsVqFXm6fMPoZ4Zkf+8yXW/XKQP844
FOl55/lgkMeWyWeM3luZ0TmcdRjwZXYzNzSmpjGIBV+xF1y93baaUDH40iPS+CWEX3W1rp/YVHIX
7slxrL0cpb7xQlir/HqcwEFA6i2rCKd+DPPWPeJmkx6Flj0NLaKlH3ecycGZMUS6yJij1WwWBF5w
s731tC9ay+YtnE8pVMP1M5m3t1dFgl+OX94uxUN0/KhsqdT8uUmb/K6mqUyr5/ez8wbBFwVO5s7a
txp4hnW2IuvkKi5JaKR6FNx6VHBoBemVVLUvg1dy1l+rmQp1WA0XN9RlPxtQndNT99R9FM1cNtk/
7khyYFHC+d48x2dfCYHwe7PZtUXD6O4ZkLrP3YDyCsdb/9I4SyvMwjkJJpAAht4LjoGIcvtL+Zv0
65b4b5hf7K3vW0JTte5BZpgowEChUQz1TpgSoG2wURJSiDpYH+KgWWUWbDfV/vctwFv5ZUeieMQx
AGW4gpn7n+9MuiaJfCkk5Gqr3t15f08/3t/enkg8e5JHleRiXSmCWC2ICQ2ZKje8iDuVQfwpKrvl
lMInKexz7zZc8VcYmoD0PjJzNKtMU3eifu0u1EFkOO0VglbFLJdRDKhl6lbig3jSphw+PMw8jyJo
0yGo5GnjSdw4N4mDSbtYYm1+rM3hPAvTEQfUtNpN/a7e8nviUDPcr1nZo6P497z8IkRGK/9tWn7c
jndVj7NHLnNQNaO3lkda2ehdFGcE57ky1SFqF0Ku/vIWDD9aadTJ9Vsxyb9H8Qtzj1GI0M6wXIO6
99Vu49vaSMW6unSTezO/oCKkjFCBIBd96a0tPzVyX7BWMhqHQxhEqrOAcmoMhIOt6taNYhVk/njy
kQ+tbq+VQJZ+aXZJx266+f8xSHzndTjsrTbqZxKpXehcdT1j/W34b3UIgbkLIxfvSLvGQfdNUd0V
YGkwuWy8PPPu7lbG3uPG1B1Q8rofoDvE1fPYv27n7XW7tuJX7/K3Mvz3Af6IpWu9KqVbwgDfulS/
E+qXnJeqOwq8zN/umt7EO8EcaYvwS0VqiUGvaQu/sla+j+HHYa1V8THRc2q8ra7dblUtHI+rGUSK
INL6kTZdLpfhw0KvcYEX9iKb+PVG0wUWUtt/S1T1HwfzDWv1jtg9QJqAQae2TL/RaDM7hW2dI1I+
J0EgLgKIUNHS6cCaCcuRhb56LEbj8XSahBay31fHs9weLH9iD/B4sPMTNQEtyF+9rupEUteSSElf
GRf2we9wP4DBmgXplik5W400r7aHZoaxM1HOzZxEO+X/ciUa6G5rp20FC/Pq1ZH4s6XeF7tHb32y
dKyg8Kz7cSImYpzSRmJdcSBL1v599aRwc3ZoHEVwvrYbf0e/HWt65fo/Q6a/w+AikwdZtzLr82n2
Siqznx9HRxr+e58Zvy3j7+P6cSTdysOZjiIG7KvwGCB4cB7uaSi7kqM4olv04Sb75UBfqD5WyZYy
VDyqa/YhvHqpJ9rZTPOOHkaV7tqjLRaagqNrgDeLnurI8JvVkBJKqLjwxlBmLGZXh0cOdehcVVi7
AAMAUvVW9ToD1bsFXfjvmvuwylEKapO6V1fqZV7d+xwn3sWLve4wpip37YH9uP+ehS+d31/L5tvb
aePmb0fivZvpWXJHzkYN1hzc2iAMWfq0FRE0dk0Ft7ZghwLb82JMCN8rpA9WxzF4SZINZGPu2tCY
xirtA4FGVKwlg6p5ba35h26z/KI97/Hfw8bl6rfl/m3c3T/H/RAveqI9WVVZ/w5vTwNmwhPKSex8
dGV13yAqUeODPFpA+VWo2wPOwsOs7Ir9QDMlG8OAOW9u/LTIxwpYWDrLk9iKkmflr1JHCA+T+0c8
xWLMhJm2oSm0W2x496Zqy3z0Ou/OZsbkMKAIg3Iqd1QY9TXMytjBLD9AQWo/AKHpgYq5Rd1jNpg0
wTUi1PLEbWDESKBI9zT4nlSWfdHp2rlzdZ92Ft79NBDnp+kaPiXlghamddAlWNejqQaQUuYis5xb
5YtzTf11UtuuYlw+Crn1j0ktslJ86noKq8Mm3pT2qflWj3toeUCA3FlLmJkcXXoHTjhmGzNoo7wZ
KdLVMj3TseY30ZwKAFSkcXtE1kMLmUMrGODoe8HxwXrpt/f/bag/Etha6aTr6nZrL4D3Hm+I3ki0
dbNOoj+SgDXNDX1RTXcmopA6wgEOG3NkuJCL2a1BEOlWYS0mXoAVQitnbflPIwgmyCycUYxbVwAp
mLXAohnARBEac0ZXLdOb6I5mTwLXPfSqPrHCbNaxJn1vORQHnfCjSxU/GYd1EA5Fa/HYO8NwiorJ
H1PMiv0Pwt8ll6LWyi+GjRPCY7Wm2rq9o8rN3le4yexTAidWTr3bIwgh3L2SLvzsGvm/s/i/WRN/
0HaU6y1t8kfGxUVcfDdXiJFmF5oiXlA5XVEvUXPaTGazYjFB5rdpdQK3lZwgAiSUj6KhY+EUu0qn
+2cW7tOMB0jGU/lskufGUNXKB2+95d31XixMrT2L/zqlvjHWf9whNfaqt4t0ad/2mUSrPaq+gsdW
Ygt7ZYQsbTWazcTerBWagQMNArcDpXLSTDwT/pkCEe8KSwpCO3Khxgz9EOLZzXkbQEGCvQSrEbVe
jIOcSeHKerFa9d/u5u9sqR8Rk3So01LUYEu9IZ2j8UArlx1Ao1yPFd028gBbHsTnM5cqjh1MaEw4
iRRzzeGx76wWBiZoULLpeGQT2O9yH22md0cvxeOE02w+za3pnmj04FJ4NU+b3oMHovzD7enb+5bc
nPBYmB++iAPBTn95K98f60cQdjxUR+mx5rHgQuXuRfdrkSMXTXgdvrfcIrPZdh4Wask1NZiudaF5
VbbVK/chs9+auzM4c5/o7qa+OLPrmIdno7bMrsw7eVsZmnzrQFIRxjw0u98Kd7HMoaIgwVNXKPo+
t9Tx/C0asbLkTQ89MIPLh9PXrfoz6nuOGi7ngBqH6RS+ugNxuRkv+K/eF17W2wrTyBhQDITLSKtU
c/sgcmvg9Dc0tuSuy51zH3pF31yK+y5wMI4TAzj5UxzgNHNBdTIYOtRP/WZnpOgEaPfLrbnXZWri
wFlzf+rT3uZFcvklh/i5C1pHSezOoBX/Tw/87a4+3x73Z9WGnYJ3Ytmmb4chOcxXShm+Aa703i8S
nLm1BwxUXK1W1X+xA4SZ9DFQrd0uIeKSusxcq3LLriDcD6d7sEGEsOpbArikMCCBsoYhS8oeN59v
nVl9dIHnxmf3JfX4fz5hP55HpusKbaEAIVExt+vr2/NIQveUVJ36iQkDXFrVfLg3qA3eETqalcx0
F28ghGewjerGh90m32xtPGAnt5guR/wq6xOrOBtykG1FDo2aEsHVgYzyOILzQ1W2cSUqF1xPXRvn
dXuHKII9F1OIIBhATq5bordtwDsFJCcRUiglQHxoWMVCd1rRPqvFhQX/liXeemvsKSmPoBcaYzm8
zW7RGpUwBYK3bltSbUv3jSWPCeyss9uxqdZeVvQ5ifjh37GP/FvsI2PuDkVQxI/I+Pr7b/O2ztVS
QL7znJeW+jV2hMTwXpi2Vrti6dCQKIJLNcckvCyvQSGyRBU8k12aVF4syXu4zUgfyYAQgvfgzDia
qc+fuVTUAArX9tEqHZqjdHydMP1g3660VbZyxQpSa2NXI67cxhbNYkFj+xK2TOW3RDEy+q1kPaJW
RUp/TfMNdai1uXkzBftJ5nhT9aBJlcCps8Z9knMf/EfU9I6uTO/huewfY8DUdDDj0l6bXIGUqZ11
bm/lHDZFZ2LQlrJXkWtqXmkJIaRPpJuLo/tcrqPEJ1mPE87Ju9uxHovjNj24xUh62s+JjiGc4ncy
++xgwhLVoyVc+tq+vxOh9THXQSNmwFGICr+1tbkRnycfiV9zESeBfHGwHjLTO2aVdJaY13ADvrym
dGiIlvIuGJ5qDMXcLBC5YDm3Hd7W8F5syQ0Lj+Zcu3ggcZi5JcKfQILrRfNyS+RXQ/6oEchTwNt+
HM0aqAPlsyt43VV7wX2qSxh+jGFYKQ5tlC9Hx3ia132XWMYThg/Weu3kaGxK/rMyRmRWiWa3cp5W
2kPG4EHtyXHPdpPK1lSe9uR+5E7pQik/IHLpTp7cFnx23+kJk/WOX2EqoAYs4Bv1QGVReY4yRfoJ
ceNkQ6Lw1M8ED5JuQZD70G05rLzMakX9yK9HsqeOcY0bCxM4JrrdTOGO3mC51HbtfrSiFjIXqxkV
W+Bp/veJwnSGgPfVZaS3pagfZ4mCvXtbzaDDDc2e/zxLnleDZkWV9iDLVEdlqG45AFdvn1NtQY9S
VycjyTkawf3dJhCP5o3Z8i5sjjNLhobYTBeUcNHUUQubd6ozNGuYa3RAXcF08oxQ1cy6Xzgq2pSw
tceBqW/vISHKeCr0fFBN1hYaM5IO6zapoL7GFhoPLi4m9+3V/v/no+Kg/+ejFlL5kGvcLuew2z+N
HuR8WLg1JkeoyNtKLb1pbYgg1pNXkEyuM91LPmQOJ+6oN90sUZC/idG/x6T+EuGAPCDiwXVBbVuJ
/jkmsegIWEnLD7wONZBMnaNnRe3exS+C5MvdjEicrW4wG0jeYLMOdnckawWVOVS85gNVFx5wLNPD
6GBb/VaZ9mizB+/Ecr32CO8HxDL/HvFvCQQtZyWUObokg9f+SP/vp/qo39PrAzj7EnQ97A26dvJZ
BYnditXoeGqe+se3Np8/DTI/I2M8R5Kd2uX08B47iaU58DBsKdwrm1Y2+KpC99WE4eeClgV88zSW
NN1Af1yOQhELQIFrmGAjbYynaW1J+1bUrzhHlmfeO1tB0jvMSgkGGTHMaN1/ErySlpdBCr+2Y95f
oKfSL9A21Yj/RvTjHUtCIccXw7jPO3iPmjBJdIU4Fqp/zpmMU3Nw9gTk73vkK1ltEkZQJRye359E
WfMXL68NmH9OTiuoaq1PBJUGSH8ut2p9XN+rzvUORysOyPre0qtTSTZM3fmJF+VVhp3Ay6C5M+r5
4wI68okAWg0VX4BXcQ1aPoTo9A+Ukl7czr/NEtbLlEhwhW69ldqD6tvlfChlldZ893z+DFOuQOIV
3b2tmt466Nr1pzLN6NW3kj2D788HB/fZg147UzXn3zP0Wzn6j2H8mCH58ZCgRJX5vLgF78Ws4Yr3
oP/Bje4dLkPFUbfJp+4aC8UyKBtGNcIK/+al8+vgwe7rdawitjjxT10PDo58BLkobZwHxDcB1lxQ
jDHWnxLuxjF0P3oluzlCPA2MAyZb8O9HaZfVj3f9x5O0R8+3CT3HdP17GFWO1ERDzKo7HnGr9+/v
+K0+8ceX/DgNdLVTCOcD03V575KhSeyzUPPutKpEH30fYOuYiFwRtA85eCcEQ/4DpOgCG6l/P/fP
n3mYDWD0DmOEx5/Pxn5FLfs6jf41CT9Og6KIk3PdeeTzrHK7F1vzzv6FSCeKg7tDb55BhTDyGhZp
sANSHZbbI0jew6mv1hNT/VE+eJHRfhUh/jWeH2dBWt7u2uXIeAx4wbT3AFUeynYy0pbNcO1u9dUT
MTK8MQstIOYZHfff70tsn/ev76ebYlejRtL67f25KDA+jytJzdlle4QNfuJ2hh3BygWIywvqW6l9
nx5cDU+J+NX+bpPan98MHEWUAaKNUf2PjYW1f0fPBO1G0ntzYhnREgGDybbx9TUwMKnGAeQ/+6j7
snN2k4EyeXXZir8OoaVtKNQfZflrcr7tiDq5xo+4Lm9zzUPa1q9IeNykB8eGlqdtMF+9stn+bbax
FPt/X/jjbdfdou7cdb6wHqM1CjskZfqjlXpARN7onubXbTtKzGAIMF+ttFcP+yOwi7XOWcrX4m3+
cGunmSmphWR2EKewCauJBlMvG3Kqd9BzG0F3iGgLGhlR5yuwo11Qf732/6bga0N8m3M97khJ0U5B
h7bMb1d/dHYExRaBD1qO2FzxYUnbr4KULyeGn99KyZKyuwLFSZB/hHq3Or0JyeF0I9OrreZoY64j
mueVFijgP01pf6Qup82rYPo34gEdZ77U2CoNlP8Kpqv14ZR15GxOqmhfPw7DJwYBeFKZQIKFueVa
sHaHcKKMqIrahpeYc8gz4zGTAXrQIk5rspkXO/6XCPPbmOhf9eeOr/Qqq9OLkrHvhK9LnwjHnBWg
NTqVYyjiyYtX/luNkV6tgkEDXqO10/2x0yUhPbH5ioQ4G/PiK0EtcYY5mMHl7EB6ii69/jkYwt5q
TYWGYbjHMlt/wUr5LUxlEHpXpHUesPxX2e/burvhM989n54Jjw2q1jJn2noLRCx8HhBbJJDAD0Ug
1O8iDGt1cLXAws6WEHiL1gnHGotiD5SO/hOYYRTBEVpTzB1t9F+dEb9hnDqkB601wdVAJ37EPbnQ
MejvmyZz5gmuIPwZuYdA3A2eqbUOpBiZA5V1kCjFPtp54Wqxo2L9FfdSb3dB2HH8jCk44Y5Bqyol
0Ktt4dO5y9zx+d0u8yMEXRjMLVubonJzsKWum6X9/PipVf2TEkjNRq6862Wg6WZivN1v1AA29L1L
Sf7izq4k7Uks5W75XSJ4HHf+vTh/K5xgOCdKxKKtqFr/AfAeb9pZleNzMpenFOyphrXOY5oQXpvg
mNtckA87b9MFUcTdQGjdFEVOs5XwsakHs4aqMf0zr1aT2s+ytTIQGxw0YOym5gJZ6ramp0G0Zp2X
3WBZFhg7kXFrECcGYAf+3gj2yH1fPFG7uH+cPLQ0U/S25QT0VKM9lr+tO6hQWnNYZyhADLSR5hVZ
aOvgXfRlmGRn67gGD/Hrs3NlXSrmlWMXoQ8/5JYMH4U+P2c0cCqoEKrOz+u61QidcE7rXzDl8g0E
bh3OT6v7MAXJAUXLB51PbUP/FleN7SK1SmhCiwJKaYq9k/9cVFDdNzlqxvWLXa598br+fFLqXYpC
HiFiiaN+vdtvT1pWmppfYH7NRbftX/G0k9lzd4b7xc4JErdy79B++Ttfd7H/8zSCmXVMqVGzHkEz
K44oAZOKAiOlRxzDNigmuojRsHpA9HrcnYf57OxnAXsUV5idFKKHDvIRxoIV9pf901SdlWHRP6Re
cbdvoi+CbipWtrwPDgNtm/vrs03Xk0N49jvbyxZZj9zjXeAVTUTPRSCbtx1NVi4jsPO6239QO+if
6a7uZz3I+Bns9sQRBhpOrRwD7f9vEDMBtAn2uXKkzEVOl44LJB8yT4O46dQreCv4ekHNXAdlYz3p
jytad+xp/PMAq414el0JqSWSbCFhXNMUl920Hsh9PkggcjjgKZ7Ok9lxq9iPj2ZTfxKyozVEHqdP
RMNE1Boe5s+T+dgDxu1gnK6XFQTdc5D1hLD1TMpNSaOR09qW38kxT6ucxuy4d/NHKcgGpoJzoyX+
j/NZZ3v1HuEFh+pAtm90w05NlVAA0RwNg3Lo+/E+Hxl81fQ8P07WbsGZ4aOnpZQyeNIeBJ/Gyy4/
24h1+o+g4igBF0KB9oyM/cPDyywCsKwmVQ/Dad7t+g290QfVhZbXi4rt6uXBoUcbdzf16uV6pO61
4D5H3fx+CsRV4na9c1tZ1sfabB3dEKn1iBCVz0Nu5rMCiE71ShJmeaMOrwPmTcvMx6gIj1gAUdf4
lPuyzdczF1WPM/2xQWYgW2fsS4bnlbDMnPxDRPbaBGcrB0Nx0OYhgVAyc/F0s8VhfL1w7J5ADD/u
rmSgFOAQls3y4JCbJ74yeo4fvHvmuy3Zz4SFTKFa2qrDS2NJ76gynrgledpSRmxNiiGRPOMWhGsq
pHgEs4BqhndVncIrdZNSdaRgEHei+4sl1xZMpMvdbVbifj06o2sgNpX6mKl29pdQQkdC+VpFrC5Y
nbEyOr3ndAGEl0ILLyvF/TKxuhgq3S2hd8dIdR5TdoGZ3NcDWkEdSMicsicNcpoWXKziaR6Itd9J
QoTwRGzC43zQyfRhp/snKDS9m2sPF0j92VKb5VHzhXSKUbwCH9FbB/knSvcQWVq5eDCijwTy80DH
Ehav1NpsMbWwE8U7BiJwaWKvJJh6gm+peXgnsUHBcHbJSnWEdAfGiKmkz/bvuCln86r6OHvq/rxd
bx6KmUKIwkhP6N99bQyISzqOC8FQ/CgGMuAy7VhxNerp/auruRChs9q7b5BB9Dk573f7cHWzyeNs
omLEHYZwZFtkbmefD8hw4Ac0Z0BdQF+d8hUQIDs2sVBsHcjI1rVvwONGQBtbPHN2NkVH8kErEcI1
9IOXzNzrhPm4Dp60jmYdTc7BaVnh7rKtOWvmZ1wBDqNs1ZnLTjKuoniGnmjA9kW5mKMRXO/Q14+b
bfKeBUynNLx9ZAiJIq4M9b1z5F0X82tP8EkU4DFYEnrYRY2DoLbhndxHB6sY3nsEA4398OJhsdMP
9t3PBgfklEMkkoJ9A2yNUbPJqJQV+wwugb/wQo+6sXXXQ5k8/eaUfSbhHlyGnZCR8zal3rEnPVqC
BbfQC94QIM5fV+MXQQLwEPiQXjw/Lvvb4VCkmlyn8/Wudkg4qGaii7iuruPzUIY/H8aDy3g9rPFT
wQD145yb3GnnDRC+tioFyEZqwM+P5WWJlMgTYIt4RXT3T0POH4qlQq/rxqEyzmblpDI4XUH4ZRZu
r9p3/WuXSOYKUJptuY8lyn/LBCauyuW7SjhT+nT8XKqZ2RnVQ3GUK3bWrwqgH+Wt6iHhFTxIhO0v
C+G+lz6gTcdPP85+DoNpUI/WASSAItKQVkGb6cB7eRzZ9DhiugfiGjAFzS3ourNQh5EUZb1Ox7pO
mtkdIuS89I6cRL3q5D4HqO6V0TmU+4XLaiREpbSEvHbIJSUS62yPU9m+77F8g2bhUGa9DsrhYSL3
jyOxtUN9y9wi9XXn1Dccju/Cp8Srql46rCLkRB03fqcAGDzAFRWLYp5MXflqax9VOqJSgnaJDwlD
GS3RWzq4TlTdZw2/k5+K2xw0Fxll7ziSB4cwD+qxPup+VP4hYAbvd048WTBpZkX8VvUTlm+U9U/D
JqEuX/nCEm7zPaHHg8l83TULzCGxBeT7n3ljpxWQmXuinsRlUbRdYFE/rTsc/OGxEyqiV6BH0zAp
iA8eJqsyQlHBgwpM3TM+OrQ+MShajROOy83hadNyuCu5Wu11JMeAGeJ3CuwFJmJjJ0ogT2gTbJz8
qCx6JyrkgMEp+sKEU4cqy6D+1InCBJypjxNl2z1iKmWvN8dBMagVK+/aquAr534XnVo27Fa9Kya8
a/PJmZ2/XeRQPIyr6/Si9+ikeGVgZ18u7SNwU+4KgRYlrkQZCTHLTuVGuVHoAC68W/lUKa2k1/18
IpxKbYhtgeZyS5Tbun94L8YcPNKCtSDOk7PXnYrOddHx5a0YtDyou3U7W81K35dBVzIfN4uyibbo
RK0+EZuXeNygI8aFHKMiJOJI1hJ+Ge90U5VWuWlKvyNxFHWedirYJ9Gs7574cGN0/Cfr+Xnv31xh
g1nqW9mnigN7gKvqlljgmFmrNb59Pj8lXynM47iDccHJbl2Y1uYDMg7gtvewmr1kG7UpjY60PMGJ
DB62zlp3jv4dro5Vq574cQyRJW+r0OtuOVvL6RWfihWe9UJPmGWevrxxQD9W5/dY8gpqUAzjZFdQ
vzGhGxEMqx/dhb5M7avq5aWpl9ZlcNqfUhttTJ5aHZ/n58kFWGFryq7YZL4I9v/Gd1DHQiqgo9j/
Iey8llTnrnZ9RaoChAKnoJxF7j6h6IAklEXm6vczlw/272WXv7KNe3U3jcLUmCO8AZut8d+4r4vU
TWZ9cyOipTcHe/BIcwdEM8bQ0TJndHwGhBPvYK9lR3dRMmVC3Ib3xcVVjYs1C982PMMGZJTqYtvt
kVy4I/cBGzF3CrpwmjfYnXF2r5CwdLNzL87dGsNDvDj/cBb/2SgWHF+mgKMprtbYPf97yVKO9Xp0
H64t84kJrpEOuM7g8EnOOTEUQl+ksvl9694jLDw4mEJhmAxobI3BAkDCNHJLAoIHewxZkIuVrftg
oS3grtbHyrpZA3FzMYVq+XFxnyHqFl8NPMvJHjlhqOlNMPuHknIMjvg/9xllBJt5PBuNldlU+avH
mT26TO31UbvZWh0xnIpy3+z3xhhQA4qN/Is0BzgMP2nnX/HNhmcGQ+WQPEHRqG4eu8DT5ufv9eX3
FUnz/CMD/AArwJIOaMOb2vxOZi4kp9vHRmxbpkofmW7m9m7og/UG8m48LyY50PCyLiaVa68Z+tRi
vlpa+YAR8xznO3ndajTb/Jm7WlWfKwhrdu/c0LkQYOLDIg9/kBKMq/0NWU/NLeLVLKkWzkiz9EU3
ti6O5vIfkG4P5wQZQcudDh12YyWyk99y3y2G8ARe+G4yOXdxB7+ZvmYgwQ/m6ew8UQQAqJLBGwPl
bv8IFMle3sOKnwsdT+cZq2FIXwS6CkiQz8L5aiAHCsFMjAV2EMTrBVheSgzmvtQPc6QOz2vU+SY2
auPsrqgg0sqgcGNszEm6W+y9yfC2smxuZcgrW/9l74XHioRWWjy2hIqzQOwicOCsVjcf3AyyAChj
CYBiaE3NL+CGMn20eslQ9C200scWbnZz/wc9y2X688Y7ATyaNvf9RW2Y9y1EDQB1MwNXJU5L+96L
9oLqQZv6iYE/oPC0ERPWPfXdQaA9RD+YnNk9/D4BTQthLsDxnQv9OhaaWsZr2RDBbtZtMXNAUgiA
5NMZz4Xzg7HndNN6l2qJGGaSPf9wlcMRUAEc6OdICfj7LhCgJq4MZxXyZuoei/kW6oAwXFJk0kCe
+HtsXKAB1eQCS7Anc7fs5+5XuPcfzM1d3nszec/X7MDhyz4jp8XaimcMr7V5/GWhkjvPwcHNOrM6
GI8z8CUZHfW99g3V4IJuo/kJ0WDp4vwLOau1XYuWm9wI2XiALATJBp7UyAwNcOPGSiGS2ukWGyMr
FGXge44B2teEOTmAQQCElXGDnWi0PP+zbP6LEIcrrmeORc5k8SUUUVveV0MBQyTBzTYImLjjuYAQ
gCRFn/U9s4FYvOb3gcbA7QSkDSCR8APIc1OLSfLKEgIHMurG6Axt/zkW17UH7UF2OCf5es2nyCcY
WXxiGyRhxyNhsLHbOYJGROeE9ZVt/9jTxIAc3ft1joIdJBUmiKCa5q9lianwvFpk1qLZrJzDMgOR
Wa+IuU7KNlktENJH9QK4BZDMFOihzxJH1r5frKUleasD5C5eWl+foQzrb8J0GbmfRY8mOfINLKO9
QJ1ASt7uhSzdbSNU84R23q+a0ABl8fBohfj03hRv1Ftc9wU2EYQmY58aq9pCLxJL1PTmn/zO2OqU
YXN/i+7/KfX/8E2N8Xq9bHzXvdnx8vcQcEhvB3jQ3CVJBKIL3gLi/PI5z1J3jSaNZBa6qSHpsASn
CrCNvuLPH4HSu4EoDs/OKHrRflgYYezWv24cfhIPxu5WE6smhI4G6egF+A3ij88VWbWG4xglZxhC
AqeeDKiJwcSiUudxYrk7vs1h1O1zgDb5xxfxlaXq0q2Y46E3ngMKnrF3fFr+wwvDL2DES3cMXJjL
zCyOlbP47Ti3GLuF5ae6iDHFEbq7I3m+zFqIs2Mat3Mk08iHHyb3tfuIeaayJdKJSiwMG6xh/TRg
ShCwYlJgprNQ/+CCfdGBQ2DSdRGwof9DO860a6CP75PZCMb6cPyo3QY96Q/v/RnNgwq8wN3Y3ZDD
p0Ui4I1A3/fT3uj3jDORwUDL5rB4svHNf3PrlwsNhzqM8wWLRUDA8StADQ1l6PscoFUwlwcr3+an
kSsdYaYPggHMnTuvelJQ0cq07+BPQGOaV9MUdb4+PyoYshijAGUq1EPOBG2AwkakeNSRABFBCVmk
VSjs5FHpXgckrwgNIVL52nx5cJdY0dDq/3KXWLjAGYWH272MSluTsffG7FjYgyNTEwtfB/Gwwo3c
JK28MJFEFpKUH7RExgpi/xd3c12spIRcTlrQsqM45NmzgF/7ziqVJcfxnIM2p0zvwlP3ubglE5iL
8/Ns8dzeR84MW8Jq1edHGiTfVO/y2LtoTk8XD2+Qdlu+k/q2kDb9Xuh7koGXiwlrhdYO3np9SiAJ
KWNKkmQh8AquFz2czWL18Fd0ExYfjE7e+UJ/WsPZ0YBcmQ/OS/HUn9LONkDYepsO6lL/WOrGBesI
EpczO+iiQq2Zz3gzjFuPRwyH1mAYk9kRpayLMb1B90V0k78fVREkg9s8CAhZZrSQN16UJR+lK0A4
B8m6GEDYzsPX224fBEKf3fFX5QrTCZx3cw9NTA9WcwWM4h2hB/pYkOPxiDa4nUiWHGKmwNBBWUDj
AwFCAky1DhcfaE8G3uuCTptkvk15cT8qlTeSwu6YoTU3zM0dnSbBFRMWfbh4eFHQHIMAyennAGDj
6dHwMHdTDts8DnNvQTw5bZ7swqthIxmg2CBWooqs+6C6iYX4A7z2aHeeCCBYXAq/Jc1boAoFE66x
HXzMpIeHzLP7mo++EBiiWwA+GHx0jQPFVxPi156t0nanNMGNeJzekAXWSE7QEYfle8qsyVezoO2C
KNmOU4ywo8JKE8YlhnPHo+oPi1Nh/ThXaZ5myEunjncYzTeNeaRtQ8u+t7jXJ81Nq71vnO421mrG
lnliOZfW/8QH+y/TK0zU/0/2+Bdi4HrPi2em0KWQHDTTFzzPwlystBNEzoTeV8FzKp5Srj35VxZz
MSmywu3/Tsr/TCj/6q4DrJCnE3Uma+Swf43tzvq4fGdy327eMVvfa85WQoPTWjM3OLORX+e7OXrg
rOLtG7bq4mlv2L7+Se/2X2iu/3UYf/VsXq9zq5/PVDjAJEHHKz6ZkW6Hn+/1V9W5X9fkMr8f5rH2
9rPz4oud4zhaUKrDbXxjHVtHnzM/lnfn+OkX5nJ2XigHn+0YNVkZJfqeTfm8Ro3YdVl2OaInramO
KH/n30r6kizs5BBeOUYZQlfAxuZ6Md8oC4gxne3lLAzmpnfvNUaJhm74qpnP7Kj92HSfFC1rT/KU
E8HTqBxUaVk/11/WI4lNVlinE6nmIZpC+14QR/CKQUNi5qatjLkSPb/D8R9u5n8OhRDohnapwEyd
TeE//nuFdcEhtbuM381mauMs9S3FV6wNZABzqouLAYIR94WAP9xplcwWD6tbEIRaAYZ2Lv7TnCWA
aCn+Job0D/BD9b+05P7twP4CCXTXQp8c1EmzecPHe9gMmVhsTgNFb4pPAHk4wpXobrFjOM+PsSGZ
X5pVpjXAPgEJv1rP4GL3oYB9l24WCJEzenAUu0WK6BlcH3pFuylA0KudrUDw2iCHzSrKVrSpz+E1
HH0JINf/vth/EAV/L9n/f7Eno7+eHF3V8vz+5Jxo2sFJfP1iGnB1kO2xn57g2UluaZQWwEl7MCbL
//3hY/W/FZ/gaKcK7ow0Bf6eis206jKt1WsDO/LsSqvGePs6elKq2QlhVv9xOqQq5gMP8+HJluIg
nPT5dMAlBg0NXN3so8a4UWjfws4q4VH24eHjjJinaBX5iCROyXadq/+OCrOxCrMM3zj/rG8IGKFC
6GpRYb/x/qtOPQqHnYcgpgScnxaQf0E38mVPvfO6sKqlTqOQynCwD0vgWS630339PL0u6tGF0mgO
+yoLT4aQXDhYCs/VxQW5rQsJ+djRGCWD3F7cvXPE6KK28kCOj8jjWZXZ7h4BQgrXOayTRccWqUEm
Zk4CiXbk5PYDbFgVnsNpCn/cpaYkPSegTDwcNEyJ0ZkrJ6BX9/QgnAp92Rntgf5LZ5L4v2/T9L+0
PJT/e5f+eiCzp1xebznoADCY2fYaQDNFfbVI4QNQ5l6Yw5/jlgnSVx1q6KJ2Zr+e2VPay1Iyc3kS
500oKvDaF7JfkO9lb5a+SdzI6tBgAlpJWz335H/obajyH7GIvxc3+Ck8OEcj0FR/99CnM63M7mrd
bs5gbxEzc7KU2abqKX4TV4SV1sdEl7GdtOTbfZivJAok+8b8uY0GOPt19AovYJ3fgbSvl9L3VF/M
vhlA3GmGbC8V8sXvbwWGwzuZRFPyvNVjp4aw6bczhENyW0lqfwgyX8im0V1HnLZKikhHgkpyiuPU
6yhtGzpgN65pb2MwHz28cltEBztb3gONQrs/zVbTlOGHhsCdGt6/6Z48v4ttyYGsyu1ZCNXyIr6m
mVxuy+0MicNtCzkgLej4rdDH01bFlq+p8Vb1SbzmxXySjuPp5yjNZ+gwI4ZMM+tG0f3y7sbFHKw/
Ky+osdo8m12Yu1f34Y2i2pc4qQrSwQgdLdmVMfCpV2U8QkHsbD+cyqQJbAuztRcNvQKN3ysQysOC
3jJTygPyliWkbKxxHNru694/26+vPEUckfdX6MOdw3o1cZrwhblNY/M82qoPX8B4Bwe7Wqh+a9An
YCxRW2f34Uwd4P/Oy3laXTJy0L40C9hQEk8pPAqmmprfeg2Wgcg/O5PNDDrJYD0RTNOcm41VEbFk
ZtURPetwWNdO6ZdO6RR+KY58idZiVGJmVEaNDd7dQ7Ei0b3aG+IhgHTiXJ2xz9jBfdi9rdk1Y3NR
rZfOxdbMiz0ErYcCuEuvHB07NeyMa6DaB6/0z3gq30KZLv8haMODJ+25zSzLwkEv1UdC+BW+fTrv
Pk6ovrIr07ZEL7b/fe/azROefWugojpNDkG1e8XTVRlc9vlWX52j7vjc1usqao5M87fnCLHKeBLr
aPrKkb7OwmrXfE2S2cuYJt1Xt9Oi4aveECCfu/fbeH71v0U6/qpi/rcilsL/9ZFt3uQMNDe9d0WP
bazPe28gd/OmT4C6jG8Y3iRvF82/pXhVAauBEVwXXJfnehxUsoAMIgkofk3zH+EtlQO0/nmLeGvh
P9dN0q3PP69tt2a0xRhqq5/aZZPop3I5rAEoPLbq6YXqNzMOpL+RpzjejuekP05Ok1PBw9gvH1FJ
fyK6RZmP6vd6QA+ujbS90Bhc4zH6hGVxLPmTNGKmgo+lf7an7FhvR6fzmh+ORDQbaJ9D+vpu8M1j
vHZk5Fsf6XQ1lIGim9AeeVFEf++2BTSg7Ls7Ov+aMJJ/ndoj32qPfKs9tkd+pz3Ovin+lf1je/5p
OEX1ROpSzJt1J04JzMcWFTtlr5Dsgc0B7aW7/In+yOD48a8rcduixc4g/Ht0mtLmOWp73qHtFTqz
pdsjeNciKJ983nPUEXnr7JtPV/ZM0PhrfMnrnwNW9syndB2GW7Oenh7bepl/VMlly0HK+3MypeRG
TWfLabRbaFLLy7Y4innUXoyjT8+9PDW5LhPG1VAUjryc+duveSm+5L/0bPkxv/uvn8jievCleEtt
/utX6i3/T6QEk1Ae6QJzUZnqwgg+XryLL/kakU33ZjGAynBiNjGgLK8n3IDyxlDg4ilxvZVWodGb
qi0ywTp6Bspe9UiY19z/PbPFJwboE+8Ssr27eEuZswBCmncIJ57qyc6YJrYc525OZjElf5iYVTCO
m0AolV+hQd0tQAWEX3QvVwi623qIgjwf1LkT0DPC+Incw52kkpWRXU5AcpQwiiQX2hupXoUCJM6Y
vtBtAIptheVRD+W4Ponz4jqcGWKw1hi16uiVYrcIDsK5eecFohyHkA0pVTBxGzMCedlKLDG6aKOx
MzOBUKA2XllgMIMnjBAlvVgqVQKDEuA2B/eAtkDjC/nePryEyq6Lu/iSoruJw1kbVWtEEK3zj7Zv
1txqZd+LFS1WZ/Y22yMrCgF7ydS+RaPse/bNMn+dtO8H35H3obzPsTnDK25fH7n1NUr3yNfWbCst
pwVF5HMc65/TdLa6nM4cOwuDDU1hbPPwpuwTD9QM2FHXRGDMQy8R3R4YEcSANwFT8TsrT4a14jzs
bkXxsBZqnXoqbqHmXyDFT9M2ar1xcPBmbMxNIIKuFiN7Ly67wxZkF8v46WJ/Fo/3RPFYQSe/Wr9O
3EFnEnH53enyatXOiKHrjMJBT7U98TMcbZsEc9Nl6fQpOqmJEpTeIRGQoDYcVjXaqUV49wlrJbry
D/sdvMKbdfd7fO1Q6I+u/v2LIU53xRlj2BVuASemc+qgOoILxsExaiKYmsEsfKYj95U0vg1mUlnS
Sul2A4P3j8MHM+hqVa0uv+0mX6mQCdGH3N1CDBTiKjkno63sP7+K9O3Tirts3v7Nrjf82Gk5Zv0j
X1Xxq0VU/xF+EoHNsd8jfFpx30UovSekDv41yfw/vLJ3cF9fosexW5fLKWSeJ2qK1iBcQK2GKcPD
VCyEQwFiHbx6+QyeQb88eAN/o+MaqSdW0Knf0l4u5tzafbc+IMovO+KX724NPK3l2UPqeA0MpkaR
dYhLHuNLdIlKXOjetEJ7f5TOuPZZfLafwRl28DjgMY9f22ZNkeOPwpkl7SHPPt1X2OO7oPnIa2xR
QDBBMCCxL86zpbcScO7eY5stle86OieF83YVFIVvW3XbepqTOe8AnqwvFlSb8vqkV8qe4Axcijaa
7XUv8+/Ba8sZJA+26W6Vcdvf3Nfisw/bsItF5fXejXfP3Qx41A1+qObf2cgLX2MHvq+EUYLiDIw2
AEpx6Bdaj/6w7tlznm6/fAtVp+gdPIrFsG6jKRePqMv63+Y/XNP1gEhIhKVU0HCHRyoix02Sf1yi
JpkQkEfbmrc04i318c+mU4mL+sITY7yf1pBn2JHy9ePEtKbdykIAiIcavltCtH/mBj8d75HyJQgj
8AEB89hugcXAveW13uJiQBjq8QjkUYY0C5l0D26IDQ9DD1JBXDFAe3+X2ydGEtwd7vrldPh87nns
mci9TL7CwUNkjn9SyWKLOq+2IgclcXzHzX4aSv6fBFIl7l1xyNDT+thvRXKlQfKFduveUsWv08uv
SCsuCLgJmstyHBT+K2ridqPxCJB5V6vW+1dW8Do23LvbpgyfPi4f8dudcoGrnyqpl+ppBgqDa0Bg
mWxvXMTXsV3Wyz/ZAy83jEqBWrHIRrwn888ffVQu2YYTsRXfxM7XrWvxDXKNV4TqDikOxxPdyW/+
HEeRCruJJi4/z9z5cbnovfuq93qvQ69QAG9SyNC/Xax9ab740duVg8sS0euomJGj6KcmkevFRSyO
9VkG5QiO8B2IGy2OGVA0z0+bSssCc5LrTmIMsqI0AfJHgEAept9QizA93jUryD/vHT3yLKyDqZ+n
jdcnIxwcpc8iUELtcxq3IARei/MxS9RYXZfB3dNR3796k9WBiXhvFcn1pIR6wMSpCNEKoi0+ZtZX
B+wmwcQdR7OICOJn7iyUw6kLFzkGuuihuO4fPip0nzX07GeRzAG8vdv+4MjLDOPORwB2w0Qj2uvd
ci3T9Mx9MIkpLhKoCOsWDeBjHuWRKoSMwVpJSZWqzs0lMY2n8eNbC6/egcNtg9v+bRcujhXuARsI
2SzWB+eGotEGuHkkpWXw4lAgJIoPtNUVHx6XfC15yN6bGjYCA934fRboMd4E29xpkwO4Rhw6sRZ9
uIonhY9k4k7cnJr9hkgO9fo2S2bpcKq2h9X0W9gx4FNho92eYH0BkITaI9UtKe1Oo5jj3xH2fTDS
jCA2GYagbQLGwLxZbTBGqxrpOHOl+k00oHx3cQePc8Q69+xdw3d4w4DiHlVOkTw4v1lIRyqYkGA6
3fLhdlH2o6VFMF6+mexfIPAUxg9OQE3YW7c1HYFIPtXr67FMJO+wL9daOvpunM6R0rd390aJnlw2
T0cxJ/HNgg0zx4NuP7E6uhtARsIKajpUYjdblIxnrvbLzUN02hWSj8cXOvxU5y2dssFjrmDlEWA+
ZoQ2qJvzAqSdgzNKMFkO7KR50Pu0noAQxuCJdGP8XpR3tM3vx8NtUT3JMg2+kAgt+uKVm1NAaChY
kwUuJ4MxHHO8HhHjaCBtGR3234St5bg26nU7McbQux+GxLCPuAW3sjEvuXl/xyNAzUBdSLVz8Tv6
xZRm0Vszitysc0Pm98kmB2NMhnnM8FzEAUFbVIAMqI7jRgPyLX1mQRke1iMu+nAqwYmm08yQUGCo
DET2eozB8C6Jx5/vdPz5it/R7QM/kQjl0lHClf2ZLZmVsQE52WeRSlHzhZ/LZviSltry8FNsGAtm
KgOXnBztFo5C1PfdKzWP5oivxX5AG4pIRGL2CJWgdjBk/Tok0yTr5/rHc3f5nSEEfcFl9opOUBle
v84rakhIrUp0+FETHlYk232ZeeXIrYDsjpKKum2SiElDdFjzf6CyWPebPhSfNrOuX8qy3HSrOuRn
049iI5KU3XV3mRrDl/4gigifH2xM437TYgP4IDReXZI6vIGWD8TUm/j126bZpwyring4w22n/mTl
eyikH9adiFKHj2EH5+3+lWOrubs7dwd2onsIpoaQB1WT+rcPx367ufqkO/40KX+BhY13gL6L30c/
72hnC7DeOdY/Wgbx/CqyzmD40iwQb+n8THj5cP2nDFvZCxcMo1J0lsPzFkH15XQ1ia/54s7EMsQQ
xh87+WoiPn6VBZUPOytGNIV4QbdyMVmN0zfj3FlEvpYFTPimK8UcE8re9iE4WLKdoU6usvCRymcc
Co4u7gOebdpTD6eMVYyTtRD4c7EGjMgmdKAYf/sqMWIC3OgVa6EgouXRwRlHRYhCPA9mRjSbEBlx
nPaQtXcPfOeJHc6M2Fkde7cP1FUp+P2QcaewXkV7NVAZR97AnYof164OcsUZI4gy5XDQAkgzdwyN
WEF0gSG+/9rRC/WH6ECsexBpZ9iIE9WscYpRzrceyxh5b2WuASEZcS89oEBABb8yGwLc1CDoMtcF
pkuUIFV1SuBUE7cPS09PwHj74P5TPdGx0ZYRk8tTmSYKAv8urR9bsgq61K/gFTyC7Ado8ElKZ+l9
Kw6xdFuD6dSF/Gc+bHlogYZuMc9mo912QteyoM9a2FdfoRKgFYHZD1cvxrTbT+Za+PQ4A9yNdByH
8KZjpDixWprNdICwOOmDhyub1D8hcj/csLHH3JZOT7sWW95zsfuF6cwWMVkVwZW/xMHwfg0t89Ym
atjg02HxInW9OBsT9jfh2FwHt6BdX9xzNE7rgC1mDIo/C0Zut+NBx0EoCwUdH7k8bxQD9XWqCLWa
aSynSogtkU8LhXF4QUpIguC8+Rsc72rq3ILJt8rfotaLD84oLoJ2jwLOVvrUV/qKrfqwOqzwRRrF
4OUrX9uM4lGsfOpBFkifCvei2mW8nnfaEg3sxQXebZeUKN1LUU2LqWDThvfAJUMJhBwZuVZkh2SP
rdTJwsYvWcFliMMvZlQs1kBZYHrrwy2wn/bdFpuvxkJ5Jfy2W69lW4+5jNb0+7CSU475sFLjiv25
CDjMWPo8XFHbmMa5TlSFWIMg1BhJmtlGDjX+V/nnXRHqCUp4NlhgOcB1Icw+yZvoCPeENlponrbU
hejKCl8gB18f4bHA7Xl9qzyfzYnLmY7ixp80i1aimAW5L/7F+evuCwFD4nj42CskJrNNFvR7OZ3E
GpFd3Ce2a/e9HOFsIOqly+/Yf9iFd18otsIqhynkHYwxVwySk49zFNQwHIkdpJUYt2NVZOKFEA1U
b+IvZa4WNo5IO8hzgz4QT9CMqNMGU+vtDRwFV2caX08aBzz75ImOnjtleQhGrDktvO1rVl6GnUPp
XVjHWUpE92XjzsOmJ+JDnvRA8ZPmKeD3UFHFWce8Untm9oOMgBTGvLljIf/z5uwhemAoVJJpMKfD
AsIjfrgvXGg6HH5ao8O/bYyOn4pHg2zjRRaObdSjcEWRgENCcLNExlNwNNJSROEX91ONZ+iIyIS/
kYuXigfvYkcYRLu0RBvybgaL3Q71dHIjzsph4R/zrWLL9nlJZpCqqwvHPopbzrKjLanylMpwMRT8
wmZp7onn9ByNvsugCJ6puI3kiKESifJWnAohl8s8ceFbxdmabf21V9J8W/mdz70Vj7ZI+5AH1hKs
J4RP4pI0zpoxEaC0Ub0MPxtx085LjNWXU0So+QXvhjTM1B2chllJ7sC1CQHoE1vP6ct/LpRlB6R7
nHL1iRwwAR1My/Il9CR/MNmwbHQrAikc7cmRY2yEAkyc/CaU1kVcxPC8g96tk9Ya7bJVtioJ23ev
2pK8GXUi8zcQTXSxTo+vYYsNPEpePo0DR2bqg/ckH6e6RYD/Y0gXCzo8giNGH0+cs1MtJcZFz22O
UIq6vwX6Nw9aWk+MfNkdyRNj7UOPqg1tx3lGLto5Kgl9HZDVQECm4YvoBVrcUPEdLVK4XXLa8e2C
y68G0IFsalUfUo64LlooQXPiaXY1rgWJISFdMcvN1OVwI33eBvpKZL08Aj6PgnO2WtZMTU9haoDZ
c6dYiVxcFEmoD56+tHzTE6//DDHfy45HWiQoLeucEXR89wdiYkcyKocHa5IcrEE0ekwoQemUrU0X
OXX42E2YmCENa9ISs3/vzsFFMZ5/MmOkzZYB8tITUL1R5r3ZTkFt2FR/JtWMoyeMM+w3V52sHxub
RniRo+b6dGQGZYhaGg2b5FWIp4DrKICDMW0LBz6o38BEsv7IH4UoEbGF4kjiZAymaKJj0ah9VKFI
+GF1sz2IVP8gTF3YIFiJS4AcYW9OmeyOTcodhMdVbB1eDsJnbPOSr7i1wVbC2PAVtHzmzb9hlgmU
nuPKdyNoJsI7hcFGymTLwR7MJJvn88vkjIbDkyV7CUYgAKVIWyp2nkJCiW/coAMPMUWQOYo7zv26
YyGQEMhekUwAzwBqIYoh9mX3rETFzvjJ2VH9Knz4T7ZJEnt2AqAiWGjdQ0y8GKvkJk8aCHPGFC48
KUqjxtStZ/hgGWR2xnqdumWAkQ0h4kVtwYQMyGda/xbobPz0wc3tGfCwKNfXXbapdhooRjxzuE84
HSn0SVU2NJULqKNmfTaL+ObcnGbzsvCb5DmdYA04TdS1HCmRTFzSgeExJUT3bhBS19ijPtjMBL1b
YYqPxyKIkVKEX1wnAV8yA7oSN4l3zBNnLBjyrwV2qe6OmjBmbLsg9IH4efgj++GLX2+tLpp5jff+
vbhCYc8BqYwD0oXNgaNhJ1PSjgcIID1rnMqVr67h02TLWLdsAKKihfDqqJbuYyDlXeKJ/4Zwyhyl
CAcfkXmvph4iuybAodRmvD2WO6tXM8Xy51DTqdWYY8qrgSp1alQRq866L2F1ARPrrTruwpffbW7+
IapX6HkwAiviCa/VBg9YdwjvpDn5EtCaSLSmWBkpIXwSKIgSJ9fGE+gBw9fg1JgmFTFWbCyXZqfi
6Nc43Kh4tMMQwlTZAB9foiM78dn27IGSGqmuY8W4iHLohn9PQQlO5uyhwMmZ1fQetUiDzuB0W+S4
Qm3dUL9XdJpV97y9kKYKLg60+/hiUTl5PMZBgiPixDpQkKOItmQ54YV5MbAAWknMuc/22Zz6E6Jb
h9ObjH8SVkzEI8bg3C/nHl5I8FRHSxRXxVBtxA5M5kXx3NBE0GM1Hn1nhKmSeDH4RGYrxxupdast
eQ/BRngO0qBwMA31z3Q87iFPPk9BHtXrW5BHFPFsh3k8QYWniEv2F8IQ22cT1hT54l8zWhlgBIUt
3Szo0GSChWI0bsUNEpZKmlsFZXR2x0kWV+Crbkw7u5DwQQkBIyFVGOkraUl4ekDPJ/3wM+aAV6qj
Ay0C9kpcSiRmmIjV4oHEPN9XzdwWLm6y2++mDpQdeqR/5p+hlHA/fTzxbDag9Rn3KLYnCpWe54QE
HrgA1YBxm3vvBbLNVA4VG/F98Wbjg9AR3/yeSTouOOE5HQF3n2Ewl7x8jQs7cB4SzqwCI0A2wcx2
BOhEYZ6RLbGDZo1TMhB6xOrCnQOfws6keUBohWDjTiFQiACXe2o0YUJysMFgeOriZWbRHdoXgOQ5
TldGxtBatmgSA4H5irmW7sA8g586EtPbg3cHHjOEhElmyMJo5uwKqYd7rDmI5jrXQGZC3IPvf3FV
Rg4ADPKeq6gEnAlaum82u98Q/DbYBxMeHxgNBjh/XvVwsEpgMSoQEVV410lue0XrbkY9J8gAYwD9
ud06OaFGxymoiHuexzcWXZrLxacWkmwZWY+X1zBMYiAH6qa0RrhW8hNLDRtXMfTobSkGEwhAuBNi
zMzN1xlNZwZO7iECF8PeX2PlerNLTwPlM7GrTW53GLKJ/UoDkKEiMHZhmD7Bhm+CD+nFH2OJDM/L
b9yb0Pc3L5zXA7W4u6sLM0c+FxHh6Lo4s/swuHKvXI4ponwPE2NW/KSuSHMxQAEKwgpEFpyd05p4
Y/YGRllwP3Ov2jC6ph7g1XxRPtZo7NUwgUrrHOZBFnVYbKkoOOaJYk1szW2C3IWR4D9wLcqiwYXr
iqoVw1qa304T09KwJWDpQb1VjJHfYxYmfVTM6yTOQWforTEYw1oKTtZoR/j4kN0sYvwzYjbEjHWR
LcWURvmYOa9UEAjzUFk9OOAWp7dD+vLYZNPe733aQBSfdTy1Rg6OnAE+hCADbuBldZh5anoOcNfj
pnbooFQezokWjzZbbQ9fV3a1pN2dQx2dPL/4HvGssy/zbcCWwBV0gEW1cQ172LEjuzUR6QyrcLQc
u7Og/ZolWjJOeMBXkERFpy7IEioVL3de7kCYE0Zp5BCY7Q5AIBpv8B4u1dWOA4jE9SbQrVUss8xX
0ETtWiO4TCAFTQhcl3XJcL5aalTuE2uYV0uVThZRir3ZU+ng4dzqSuFFxHwpPXznyyy5Hke3hfqd
R2QQJPctNImZVy17Cy9dvu7CYUMVtypihl7RC/iFbrEuSYOn5Jt9csMVbrzVrWuEp5j/XhRU6zUl
wFvUaZTcM2rcMnZeIJLQbgJNQfpNmkpCTAU4C7UwwzYuHjv6dqAZnKXF75l/lUiMZXNpWf/mK4ZO
3h1/uT/9WFJDOg30nlWXjg3dmSeINgl7UpXzutI1vfpTqxfburUgDGOgzsY6COLveJGnwy+RLzyX
hrDLzWI9un0RseMrP399wbz5f4Sd2a6bWtem76WOCwlMf1AnpnPf9yfWstcyrQHT2MDV10NKKu0/
ihJ9n7ays5NlDJM5x3jH25hnmChAEcVYYaQDq8O+ThKWvMFMFla9Db/6NYJiYhMWhn0X65+12EfN
6TttoS2ym7GJ9miJ+6JevLEs1nBL3PwgQyLUOTJUbix2Yx4JnFQDtW0SqweKYPUe+Wy0kJ8nGw2w
RmPjzXCvxG4YgqXfF7AOi4UiC/9gcNUE/z7d4qHCdkG4jk5CsWnHKUeNIcUYzTjSpXGBl3xi9XsO
9JV2Gm4rcj/63n5gh2PuEGRGWhi47KZ1pQ9lGU1bjgAGkrgCIHp8UrBd7d5AnkoG99MXRQhLBwiF
PbGdNGznCRQckaOmHZ6vGHZCkKZ90VzAc7dn2vANptEyWoJtjhChcaX9GyfzfTmteEwDuDwf1i1c
NH4U0288CWHN0bH6nHYsOxtklRIz53/Xjc62wbnmMN618hmpSVT+2ukKtQih+ZODS7OvqxKAhoMT
bV7ED+BtAXvra/sGF4vMLrltKlW+ueaDKGOe7NQaQmH+1pr+irWkWzmVXggQxM2fE6Yl8Mj1GUg2
G/bLhm6HdVw/lahJ6u7V5zmqopyXkoRK2MfBCCQ7mKirhLEn0jMY2AMoon29bnJTYxvBP0djvCyn
uPbNX5irRuvPdPDr0PKXT0oXug16uecynUNnw5tfxyWfrQneH7ATXpzcWkxYKxf6NwEAU5L+qIZ1
j0GxFWC1QCMMvQJeorqA3M531SjcXjTiqavQVZSMU5oJbhw7mm5IPww3aZoi3mVaOcDlcPT0MEgh
ev1KxxTZ/jxjf0JkzzuvLHgk4/yAM+KYEccko5goZ8yM6GeSQ8gnZcTRP/FREt1ztL4ioyyoe5Fz
HK/UdCnbRDRV2EBSvjJ3lHN6YDecx+neXBXzePcc08sxyaDiIW+YFbjLWa5MfjYFJtoxmnhaHzZI
g0M2+VX8vkAtBPc5VeE0sp+j/ocmO8+OGbN5ZsSuXVAWSAT8tQ/VbWwYE0wOdvymVY8RbTJ5EFzK
QqBglUVNqBEcA+qxPUcMbA6e6VzlwOr5odd1OekbIjrojbG5LlL2l2SCxd4cpgaJl7DJPOabSJ7M
sbZgsTksAh4hLDSnf1jffeGjEZ6eUBMmk2YeLqmwZpzWhFtro2pOzM0aq4XrorfeE1ydANuM1/aD
l7EKcAPPnCO7mPWLZTBJOFxMDsH+W16B2INdDZU0XZhjHB44rVT6fH+ZwZqDp8y2/RopmyvUERgg
W+7NiF6Dk2tpbHx6Tn0L/QR8op3KTsRZpbEbJGTeJXQ80On7Z6ZQRr+dN3gkDTQhazyzOaWO+2RY
ZU6CqYiGVpqy+fJjoGJQCGARDJWXUCy2xPqoQlSApNlw/vMGzCrPAMqdt0cVhBkDinTvk5WccoLm
Y9Xl0rEyxtg3JkOW5N4xnzUJJgIcu5AK4TUXNhWsFHVUw50Lv9BuyqsXZa3AZcl9Ge2K05o6S/HC
BWMm9idqLseA5vosEQBBVKKGRB/fzZjrUk+FIAPZpCQsBoNWIGQdcxhOsEkMAFsSD/rxCubKcBPG
kIdvwSpdXSFHyGS6or0dMWGpAU8l/sWn56P/c679B4cM06UT9AaE+wdT6i2ThC3D8ufh18zc3Arb
18PIrdcD74/mDv1ynT2Utbx8381t/+/61rgM1gZszGDG6HsbzMpJs0R1OG032VQad6vXNJhhbL2F
H/U8tOzJ2rwc9R0bW10ywaWjPFL+rNRzf18yRPMC+u3Ck8b+CFMaaIRc9DoB5w2pYXmcoxjdSuCE
kPZ5O3zkPBhN7dtpwBPH7mPKSfOLNQ3csWxZAdpCp2f5HNO5T4oK7yclQEmOdH/2RLvcVtzqgKCY
8oHg9Um6N4ZALpR+2ubDSjZXlcc7tM7Ih1FXsQuENRVW9U1fRfPWg9lIyqWAC15f4jWneDGYxF/h
Qlj2NNb3WIXK84TkbpDYSmH5CxbjpGKb6/hSIWzudBnZLx5buuxs3e5jpDMHcRPvOSWzJ/Be9Vcx
YNeABNa7/pz8UWD94m8CDpZs2QSwOx9YV1gQIW9VSDDDZpk6gOOBb6FTXtNUssY/SGwpsL3rOLDo
Jn6EVUA/g1XWKGHTIYnb41nktHy4ElmpDXXcPURkJ4dHzckoyjU4MzC1rNpC+8kZCawOYhu6L1Bc
fH2QcbdW65lEkoY4CV1XoXdDBgfxTKE36Ij3qTjj/SUPB+yQ8FuXwBcQ6WBZ0tSYMNITyGnwnx0d
l4OcolYcFa7CdtcTxAoIbRE3AWqT13r6UvMGnrzVIbD1a4USg7hxAgrtNZb23Md6JC+RiXq94TSA
+1SBDxtu6J6ckqfPKKc/dH8NBZK1sBJW2Jv1kCe1dsRO+RpBMoClLVHK60Pet8EigI8MQYizUSPO
OFqTpLd69Wt11aMVoBbBkP1w9qTY7+X41aRZg0rAADfGPZQggNxUgFDJEEyQw4dfAZ1g2jf1T9W+
IKkdMBVB1DTwXq7B6mYpshAUtkog3TFVwq92218G63bEHHvUL3z4+dOGXoxfc1d9FjtG09uITYjK
dyKMfUxfPiyOvk3VKRRZYiPsOVlQ/Xv1BK6STimEv2BVsCwoJLngxqaDI3ZJdJgIOj3BTxxpOIZR
nn64b/m6L/zz9WCqTF+AulSIe22kAR9zwPZojEVizST2ZMxMRBtWsqMzeq8ck0cULoHbgBtyjuK+
s22nKlh+Xx8K4wpxW8xHxajSc9tEscLXx7Fs1kDBhgmF/j6A/K85HNf88fboL68Lg2Ir4WjLRgqH
9JWjBN+auX+/LoRvY/G6qRwqCN31lbYQKH05Azl/MwAVDjhmiLSbe0oGePmoPcAhYHyPon1J9HvG
Nm2Sssy1zB+DOdTsUYULxqrDwWhHOcAkDEjD4WIrzFzw6JduEflCLS5kvILURqmDXZlK2rzB5XIJ
1X5A1h/5QbawUiMeSTK7okWkoAGoZezvsA/rKCNa8iGQ73AgMnVERS4BcgD6AyWio8EDbYMtmVsQ
ZZbBwiQ9gAaOUt/BgIatsbMiTnRzJFHuC9OQfa3/r4QCU2JGEyB9/O21+V6aRF8tuCePcW44ZLdT
1NOxYfytAtEwmhkX1JRp7/i3VDail/AaVK5O+jY9vqeOXnNtAvv0W6ZmCTy2eVZTcwpmGUVHD1G8
jiYT03bMw18Y1BIfCo/CU0CJ+W/Iq0ZMy4fxMvUMC7rjBM65E99UzI7J57Gs7d7aV/Ng3YMfjItG
yTKFmI5ZGgsiWuNOIpxB9GiFKJvXPjscPQxnSWz3N7/mef2qizgi0jn53jZxlJwL0V5gpE3hZ9OW
EtzJtPPXeEL3uBIaxZafdaVRMBzVBmOyMIua0pCxs5akArPKnXzP74xEzpBmJUEiwWRjGQE0Rzya
lJ8eAUABM3v1r781oGCnmQZK0VyTfwro+yWQp8LCc4+c+Z65z87MaXJd8LlMeSNQX5nOA6CCPbuf
dPfKsiv9FK9xTCoAWxLIfS+EwcmIDapvTBJKmxdHIG+GwyHLX08YQ0Ugp8qkdHS+sgltRWcHYesf
qVt9ZtLY9mQjwOZJfbtuNIZKyoJ2kk3p6viHcoJS46dvfwSeZ8vMrwG7HcDxzDmPSwALxO/axmfl
AhgxmjJXBk3NgG3HgCfDjIbBeTd9elk/beMufpigDMhVI5qB3Bx27pLCtZ0CJ66gbLMsueovnV0+
P+nQkaU7SMxJmGbT6Od1lFYI8inIGIj9XcNj/Eqd/F0LI0sGHvS6puL18ZtSM+p8KahN5bm/zl+d
9XbRq9S8SD0BHLIyp4x8fyFTRyg76+9u4kn352OAv5BVfTNwGUMw7O4wBknsuCYOAse3NCxBsLCK
mCfjwcWcNchzoYngtrRhqNmP3EiV9uFjd/AbI5wpYMBKjriFmpG8HPmo0WAXlkqrAaGLvq8cfgh2
v+vi8JVZ/k/a2qaJ9txumV/QoUu94WOMZiaYlHhj01EHGNTrpMaNpVE9h7ijsgMZw3SJYIG4gu9+
NIwhKSRxznq2ds5rapWWsI1hhimGnc4MBNPSjqt3npf4p59VVhNZt4Qv7Ia0nSLbmWoJpqWXUGtU
ZmUtW6tpS1fLn78N9yVNxfcIoyIJk3UuQvUqZkYOSgKgPdS8+bAMsTBEjdknJged+zwoIBO400ya
VUCUOk7DU3+fUgEg0zE8/gL+onaLufbrh1GtrT20CVDHOXLVktz4atSd+qxWrGXowZi5Qe1b73SL
pAxxyfhzhiV+KVuiNAxql8gUpCSePtXg5uJTUB3xTNtqEwIC8VBniv0E9G9r/J8s6CK3AccxtiWM
XyYoLYFjlb1OrYrIFHsSL/beExm+iSg7ZjkUAreNbDmzzY24aiZxTeDSsPxY/E6CTMS3glPs6Zyg
cJ5RXS9Ab3fcpc8XjUGGUNJ4NFQLhVNM4aVfwvnnDOeYHoY67pFdFPwOtQjWHb5ko6tk05BAeVkA
UBPVVFoyHBoBtpYKUXKjblCQXz8k1kFmy8ZKbTGWQsJ10j7D6AYPBV7kgcG4Kx0Q99Vjqt4v3RPs
97kC+y5ONOx3hnJPy0dDMY/gRRt2w7xUucXfouLwzUT0re5zMPQTN1ScRrOfnP2VBdmjRmbLICvY
hLKlavYbB8MtM1uyOfAoXEqe+aUgZAhtcae4+OY6FX4IUMOoPj9osZefG46AkOum7x9zwvmwhXSU
QRIyXFhw2CG+7uku2aImXIgnf6fg6Ie0wmZe2S97qCQfmD5pjD63/8MqaY9ES1UPQmI6zt+mwCuw
ehSXctRFwwF63Wh+3Zf6sM2x8YBNQ1IOAZgAYwG8PI/8gnVqWFci4JN5daDyMYfPdeuY23pU9Zbb
8vj5CDw+iPHAkjuZfwmOfOPDBC8kyagPmcPiSgYk/YwQvIPDv+eMP4/iRifRZ2s8cHiikGavoSP6
fCzkM/xQt8Fbs1ghWgnOzQ6GfDVG1yZyI9FxkSdGVUuQi5g7g7dbbdiayQ4qJwNOeRFbTKb/E3lV
3THAo4xUSEKZqeOI3MVp8SOCNNfEU0CArC2ibRC/7GN80pzXueotR0qiCSLYtQCvrZXypggIx8B3
4N1a0KlR1HXyEE0+Do6Hol7Gpotjg4/h0wUQ+SLH9N/YJeKF6gEqip1d3wZ0CuWxGXdnpP90DipH
0OsAo/LwxB5sqlDLUE7xSd/MJ9xX5LZb5YhZYbU3f+p+8bE2EuyeBtCNXPwHtH1ufXZEXmAAFczp
pHISH6FQlDjewP3p9+fXEY0TAp8JlRQs7Wj1mWPNyTh217iRh/0ePShUyiPUSzI0XbSbV684p7u4
z5dyGN3jpXBWfl7l8PXrrrdA6+oSE7DWq8YMeF11ictdKVlZaQlYo6EkPEk7rGyeQDwQ+hsTQZBV
klUzfl+eMcXftb9QfLs8ktjSO4e49B0/Ii+nkXkuBhdCy6gpETOn8xI//xXiZsYvpcMdYgckmgh7
QhSDxCSPu71vUN0YjHj0E90lLNwJlHMvOz97RBQINMD68UcH5v4g5bJyNu0z8QivIdyNEQMg+nlc
882xHgxLGDCw6o/iGh9HKtPwxrqwaTIp18XxvTr01AEmBpWHPBHLNMs4irPiazClAAUM/q4u0o+K
dRC42PWij982rG5sKGlNK2jHrCdhLO87yP2X+GyMAtrx5i5HXIi/DRgC8TLkF7xjMJJj1jAV4ciF
lo5z2DKExcmEEIwA171pCenwB4bWuUL8QVIoZj9uh30DheoudiGdbEsWJ8TK3q1jl4GO6Vsd2LIh
14xbz+hr8j4wauBJYf9Bkt882HMZ4bb4Yb7592oCf3I0+H+rJn6TBAdaGYTdVX3uOc+8FJOj54LT
zYm9cs/hjCAQ7AIUH7emZEz8B0UQeNlclKzRqXbeM3Swo8+FJUUHTsVOhc8LleKzf3KSjQRmx44D
aRj1SjFuKCNN0PDnKkJWJED8sFnx6lKl/rDe0+c++iIzaoSLLYR5nk0xBttRHrz2iM1K8uKf1nXU
3Kqc2JZsLqCqDH/kqfEgLgxzx25KORLPnz8ShFHNQlM0+nzJNoMP5t6+Z8JrUVY6Z5hsM2pG32nY
GEIxlWb9DLAUqRjPfvaqCK/zjkUwwHhpl3vQbCu4MO8fN+D50YTCCpkXXxKAwwBQp6B2GFUihtVt
bQHBayR7ytChSlhgnQWlKBwL6xAOpDKMPQBdl4XFZMJkWPhmXNc3VXFAMGC9rPEXQWAH6TT2pKNx
hlLGwMGfQXPYCJ6AaYSN5GiZ7a5E17FR2MGFWTMzbDoIkHJEo5tinS/6vM1+tv2hqL5+qeyxnUO4
vUWnBaIrrxSyarPbdZ1RnNEy9n0pxG1C3qJ553z+bXX+Jw8IZYDHu0xwn2b8si24f2Ev65f/539J
/zvES7t7ylidl1dH9TfaPqW+wHN5pHA08owLO/7Cfu+6/ug2PpfZo9dx4mzDbzHwLuySYm/uPn+a
Ub9h4RCPoyH2iPA/IHQOvmVc9seS4AQQiDgp4W7jwQHxeDwzu2Wl99x0bHdT320wM6LLxJn3ht/K
398i8w+GiKoi9/9Hoy7jZ/8/jS5I2ZZ84c2X1F92UVvqCYElW2rLrIMSh7Cw1op7sVZwwyUVxKpn
Ydeq1R3lKfzxxVWEhRIqeHMblR2q9lV34IbXMr4rswJOIYRw3GDmETj6AVdWGV0fq6mz/O+wd5e+
2jLiAVxtuh9OHQn/sMiKf4RbhgMwBxNrqp7hLhw4BUUDgiLZyhG8BJZp2PKPtBcZGbIO/NtTsl65
Lf0Al9xk7Dn3BdeDvbhdSe5Hd6XtNbcw84sEsjsxIe4nQBCEyRf+1/3ERv0PuxJOBTqplaYmSb/S
rv6zaj5FU5dy6qf77CFHs5T4LM8snXcNbwD556FmdKq6CTj1y66wqB4MOcOeoJbAQZjVLRFfVaUz
WEeVXdVDGYcFBrjZwgCFfxTIkg7IJ9/VRHvdy2fv8VV/deh6dcGOh0nCXEtbh9BKcHdu8QsiJSqe
DLq5L01ebACi18ABiWj8eYXI4x28H5+QVuo61V+XQrVac4pwS1jQdDStHeFQ38wkZWlmxKripm4i
Peiq7SC96ea6DLZpVw4LcLgYX9ifCouw3M7gcjDPTy3zpj/nIUxJlkZ6KwZoiZCkqXaId6zq6ZKT
WZl6VIxZjGOEhvWaOs6Y2wGXw7QIXbWzVXnUSJZMNl+KEbhIMf12M8knIjAfBubA+mSp/YkOZjZR
MAE0duZ1+oIe8bHC8B6+LhosUoyzGGSi6b2iysO+XpeswR4JVeywlv9f6uK2ZuBZ2tGUGpIVFO4E
w9ING5vYhM4GxNWT8R6BrPOgfAI8RMeQjeC5OfHOxMBRGJL2hjh2cFICxnUyGN49K0cmCc0nDlWd
VOHKuZ6g+fVG4cPBe1iQro1pA2rtFdumCHsuVUGMQHBt0fQSDhuKCshUHbNdIr2ZtYiU3EeNFTws
bupRJTA+sTpOrRYvB8kLNvF39cDGVcOi+1xT0YdLihF2CwyUU9MCc1q/N03TH8cGZnQU1FcHAK1G
iQve5BDtqeXn8Nwen+ccGDz8ApnAsTZibkq7oFHD/IR2blqvWUhCAwjoL/xz9SmtepkZuGoPxcqJ
lVm949Oq9ybutgH0PIQIgZNntNdoFs29QkoCAgos5sf++tNY1xkI/Pb5c5WHzc28YYMw15k2RjcC
EeZP702HtUOsYRePInVktiSUoDP84b5bqHzoI6insZ7z0LHiGnuDeI4pGtELk97JtkPKYMHietoc
NiIJDhK4m38mgOBl4ZMOb2mknSTVBSDAMhha5Fjc8d3KIyDEYC4ozqeluEK07qGXKjYKBq9ITIyh
cut+sCRHXnBrLirZqfO2tIyNujO3VNH5jzKTt4alsKfREHLoE5RgOBwYKl1rcUFC9wNckaIZPWh7
AB/sXN7MHNhmiX54Sc7LtKvY1Xj85+vVoqKXVp9HeuZKGJW1bnZ4n2qFkIaMySJbIftgZcl4W7xt
U7aFXRI7H9hS0bAGEAExSy5V02MhFIeha+5KHBAbLJTqrbzqTuFRwQ3UbREGY9ILEOFbIq4uM+30
9sIWJhrFdnFqlgUKzxm+//xUZqMkU6hDDW4oIAvt3Cw8Jk8LWMHsRaHiBH9E1PvXL/7o88VMIo9s
KeqvjOaYaljYpJFdJvMaPDCAJUZdJvMTmV9g4cQfyUay5MbKuHk7OK32VtrSUCv+EYKh/OlQ/+/2
/Nt516mvUgqCjkz7PV1WUjMlZc9rTuEGwWlNAxpY7Lj4b/poakO8smCXyBcRZBBY8IYLXKjYQovB
JZYizy8FxqUEOwCttYbBrG8NyH6MrfDOC6d+9VbQVHTbq+L9/dSWexOv30tfVVHJXxFlk+S93iXq
P4dME8SRP2g+z73q2+bWxCtDPr72Mp88gT4p3Uim8MwLDJu9egEDZ2LqfpDRW4pB6ne7EWc8k+z4
0sHRo5+/Xxt1w58ujlAl1TApm8RfQT//ubhUKGS/FSuIHTssR/a0jSwURrodgicT3C0YEqJSE8p8
r+79GZda715AjHQVVOGHXImbjGC1pdN62s1dit03VvmarZMSga+/P2kZ2X0BRh/bN6eEA/pXq5NU
GA7ov/EqGZtQ2J3PuoDHKtFBMqQ7iwthW1ezdEfBLY801fY3z0W1AqTrhsIxOiXEBhB8ndvlmmKH
mhoDYYE+ljURrAJMYue+austvRqOWCfaJs8AfTo2IIqdl561B8d2Mu6W5l1c+AsEveYw3FSrgcPX
Z2wAR/9FnQN9qZWHJsJkBW9ODQ9MFsiZ2h8RSiOSsOfj3I6pdGb1JvMxgGIzK2DLG9PifL1ghqlv
B04x6hCcNbd23+z0I11ph5H4lBSXtTl//zJ6LpywYCTEEKyZvEM3D88I6AJckSEVqReQqwjy4tsp
jhggktI48vfP2FE38DidaJkf5UV0+Ngt3oc4P2YrGZ8AzNpcY4cBO3q6mBzz5z7HGWgcEPeIvm+Q
D0GePpjSwm7CwyDra0Gke9Ry2kyeS4GFtaG8CbaMBKF0xRxf6zzeDiSye7nnTnz5bHCdKHscMONg
3JUY76fTUgGqAnvB+mihAnHs5Rv4qrbTeKA6vvTzHCbPGJkfhklAe8REiYh2Np1oGTssIxleQ+sS
yezrsz/EZbcR1oiegD94gog2yCVeKt/qgjqzVHB6HgrdUKV0X7Z3iTFealPmbCLBQmMP3LgNuU3g
l4t4TiDZAaqTfqFGMskqPSWHGnTvUuNbrlnScfCVzdNDdwFSSZ62YuM6WtQPLjmO+Eg9h12u3AXG
D71YuO1jUjx5rv0602sSaUbvfdd6JFAsdG9AY/Ul7qK1sIsEbEMt/4ttWngEjAL6E31Yr6S5EveW
jfoMmCE+YoinIRbYhfi8HQFEwm/sPEfXeXdWOptjpQNZEwOX07tlkNlV6E+Eh4HFUIcJxDq4BGB7
/HBzpuV2Pqlxx/D7dn6gcHK25FmoAgb+w7JG5ajYCgwkLgvyznOFADFxJSAozGjOxUa7CTs5H6YM
wZI9jpcjFbEjAlQCU9ehi8mkVZ1O4sNfJLAYFxHovH1lG8YwlEGkQTPlxHDjgpF0Dmbm1sDDwSBV
wy3eFLzBt8qPkQg8HRr+/Kn1FTSFMrOCr8/hDf66UhHHA6KInZVUTrWDALPAeWFXAf1kyHKbKVEE
LVU4djzAr1e6Ou/KeDnyFMV74xzAcdfZ4HhQmvHbHZPAEd442gwrRP7yI4zDI0401zXYaToOUR/X
8wJCTmIO03bioxFD7vXi9SFWdPgS2X4dwnXQvlHTwbnkyN6kd5V2CfYdcyKeaOTxRJM5ZBXjiX9+
txdW2aqb0xkauS2cX6M3QC+IZbqigWyhnuBWjCMRpL5HOm58m8XBCdtib+WBQ5p4Bq+lc/5DjEAw
E7ZYofswqTHhvz2VkURuCHbqt3czqT7rZztroPpxMI+uP/r570fBr3nO78cUjbMxUE2TvGr1t6S0
SBaidxHmz/3Haoipz8/mDZZybFPXOa39XuQTv7JQqNC7/OOcH/zpnP/vR/f//T+H0FtKFF/NsyfI
1PWSGTgN+x1OE8l36vYCA0oOMLHp4Ixsm/HyJrbgn5zVrzc0EPv9Hv3jRvzJve6/V9M3jf+5GsMo
C4z80+ceCsUm/NIgZOdLFHq2cmosfYGZ5FSe+MweX//65L6e+f0RUCQoimTQ3eNO+j8/uUiiJEmC
hHqHWdvDRN1OvjlTJ9lWazd4MJ8QR+JFPis9rMzsKvLUs/KPIBmpf85/u4jf1oGcyKb+MWLmfrjg
YffDEEgYfsg4A1A4hC6YNKy6zT/u+Z8a8f9+899WQPmUrlL64UPf1O+eBBkG+RkWxTgseglTZsg5
nH8IxI+8d82/gAB58K8v/dszr30pk54Sz/xjYROVw2XHoKijwwCZh2HwsUPs3uDOJxMtGlOcGOsX
nsHYq17nlNkx+ebfTDPR7ZD3GMyY6YzYmXumksJuWK2oVzCmeVAyj6QRmCI8e6T1cPZA5FU049Km
PEc3RizMlQrH9xA8EkmEjdt7ymQx3oM1JssIggciqE0QOp+FOsq/4019Id+lww7REg/hNMciCIOz
+sX8wmCg+m264jze5G5qwP2NeyooR9wHsjCMG0hj/EWTIWXuRAfhQGVMHT2ToWoz1sWR9sy4sF01
m3jGRb1sZScuxW90S9C593hO7eDQ1lZwaDYASPrc2LaryslRrweH9IDrpSs0FrYfPECYeYaF4psD
I1ooyPgG556+3vGTX7aKdTyhdolr2AljpRYFrr+n1kFz1H5XEwoE2aRy6I4KPgoOk9Hy0FFCRTAe
8Ik74sdD6o9So9uWPQZNjWUu6P+WNYgeXjpYwzvAnotkItDn5MPkAv/gGxsK0R0M35doBOkG1p6d
HGA2nMA6LAiDx7CnxTJhA2Y38L+ZlHDApVX5KNHt9QOIZU5A1BzEYB1sPjtMOXomK6UNznPwVrHW
K4dwgcfo4mn83Y4wroiAuz6rS9MBZWym4Cr/iQW9AWoKbz370/BwblrgwyOMiLg482eZg/An4ENE
Q4bvAX6OxQkO6pRBTc/m0RyIlUcqiwHYDeVc5ZIjqZ8l3UkUwgdefdJYDniGq/lZ28OHFHFuDGb0
vD2n+u+v7x/3LUXRdJnQcw0w7X/uW4pq5PLnWSV7XfeS2gliOlEQobct0s2+vtps8vfP++OBQTji
///A3zZKreiUZyqXyf6zTmbcm2AFKGH9xDOmkuUJtbHTjfC/kqY+VO5eQ9cHVB1fR/1fOah/6u0M
RSQFV8cz1DR+c8P1k8aoslfNju0Jp3mgWGB+h0+Myh3HU2N4/8GaYteuXtACNh83IToNmvT3a8c/
jwP2N6Qs2L5a5T9OEkX504Zq6DTPojogD9r4bUOTqijR8pfBI9ni7Pk1mKQ7Yw5lsu0LMHGhf7OJ
soB06232s8v0BJVscPn4zBw9afuCeX7vmHn2LoadK89ykggxTNubW5rDFs5iPUxpwRnxCe4H0512
iNEoRL91TAp67Ql4l06ezK/0WeE7vadou+iICXR7X1FMRLQ105qQ8nRgz/V7+YAtBIGCqARiSB91
6eLeyC8Hc7NwBNGumRomNuEPHQi0jd4HvcpB2XTfz8DKbolky6WTTYVdihOV0Tr1AWcnrogiEGgA
kc+OEkx829hmYw49M2efib4rifSjeHWqe3eH97TI7wKeAMxzx9WpW3HI8QZmuWO+x9rtM5bO6V5j
nEMl3nfDQ46GhMFrYbHpQ8PBBasK7KfqltoQmLfkJXsMvuCl1PvoROsIu+TT2Mk3owUfP7YKm0N6
EoxF8SCOR2ox9quZWffxGRhwCZjtD4YspfarXSD9X2M2E+F2Ak/r3Nz4odJN8Uep6jEAh7YQYojQ
9vG6cCAwnIEu+sjAL2mvH88Wdc1gF3CriePClV+w1CcJUFc0h/KCAIbk5k8EhpaotNnE+5YRQwkk
56s+SJG+TrcU4pX37Zm/RoJWti/gGC90mj/Ui8aONriZmozfoazqOEvOTaRI4U4k73OEmmlx3aJz
3A5m18EQyM5cGzMD4V2xiHDdx3HjvS8QHmAhzamS4+j1JK50SpZnn0fA91q/LrA/IC88MdQiCsLY
Ftj6gz9IFswOafFqPDl3MEXaCAtpwcSt4B17EdgRgYQNDY08OE6HW3TTUXaqTD4DC9NmHaIEbd0T
qTp9aEnzgCV+wiCnTRCUJDcJ+sokxR31AzesXiIyhjqwfKt2mhNLaNP8mGSexqNGcKQO1kYBIADu
8CWohJZ8eqbxsx8LZXB8QSnP5Yl+q7BrVN6brnXe0JfvsESMZfMYYKSxa7Fi6Q3I/Vl5N3GvCsjl
9H+ecxWrcI9fOq/EpexDHLUL37BTzAeUW+QYkCbA6vCjWdaty3kGiixZZ9owumOmaz1MSjysMf/A
YNRnhtPeij07DdxS5HrECpSQzumo8pP6nfyIt9fHDaVhwxkcWi8CewIb5YGHzQarevmvTVMS/1Rt
mYpsaqIoKgPx92Fd0L41XX11NJvYq0YQ8dShQWcGdSmx9WIkAJsg3QdCgZyErxHHsPfCWRkQgqS5
0qNoMn1bmmIKXVj1HA4IpkTzJ70SowPcw3COueW3iqXOWAB9xHeHTd+tg4X1E3FqPwExh9jhA7yA
WkBt3eFOdYVas8uZhyeADodsRVgoJmbBsOY1YMJGLCGUV8Cq4BIRrmubbkJ8FzcZceVPsxhAY7wL
q307lnFwWzU/2glKAC00kUFb5aIq9jWzGWwU98Elmvm3aP73A/H/pYj9XrX3IyzZNHRZNrTfCmgp
FPO2ECU04fPBmj3aZPNmF9mpW38j2LC019QOzH0pkZa0zA30nvCLxrgBt/kiwh1L1TlpfzBZ1FMG
kxRWR+qoJwFjVdXtVZktG/5IvV9VOhPQLZA/0cJB4oUkXxp+FJusjWYq42V+g648Zd8IvhAocES4
kTYM8dCRDto9JQoUrBgHxgE+NxzWsZt8FQfx1N57LiyGImuC3M4m5gARbk3RRp0HN2aJ+FDY+egz
U+BC05U3H/vtKZtk0WH0En6TqzkhVC/pczVzqsOfypPH5U1C92KukPst4XlOUsJFR9wY4x+ti6z/
CUL9763/7ahNi+z6ijWFW7/uOQR3QpPSk3xXPjaz7q1JDqZyeZ9SJiwo3NGtzt58AyarCzqL18cm
D5PM1cSV7zFCm+9++oa3NOhZjtVXtIJ3g3vyNsGDVD/itCcNo+8C8jsyp4fGbHshC5ZwbCjRSxeE
P+gjd70WEQfMZ415nmfqo1c0blGdgixLHr/D4QNYLt/DDl4OOdC8KJIlfknTeh1e8Nz6OKZkfX6C
u3FIQoc2FB9FvF9P2aXYKfxMEIFdcjYOfmsFTE98yx3su+MV89wjPoR5Z0MKNXBxaeDbYQGWNT3k
JzLphb1PjhZbF8SGDO+DN4D7HCAROFFDTNFbS8U4jwABGksDtwlzwy+1b38chERVJAcJv2oAzM4R
QblgEmJOABZ80vglBxYqrxYjC5mkycEps4mQ2b+/YFG9a+j/KNVuIYx2beRvpXNP4dWOCorFaz1U
dtddfccx447vHOvodRqc5NaihchVDPaUk4o0J2dnzw+fEyHOO5SKyUhlV4jd9rsXw7EB4/nUny/B
4UWOanyQ9+khJuFmF35H8NCqE+eKv1Iv6RdxzEtsaaZZzSGU4/qXLzg28BU66iN6q2CBCfedadaw
33Nal74ppqqcCR+7OCCjIzl5RCItajp8Wy4ZdkfQvwyrWJB+ByD31TeQDwNzGfQphxdjjkfRWWQY
4ftV2NEa1MCk5dTI7H3u4AdpR2Q92F+TN7EVca73LW1AimXam+Y0hvPpbPMMdww/uHmIF1G7UVfh
0vzOTyzyd2rV9eq6R/rUFXawE07wueYFwdVbME0qFxc3pBLpqpMhlW0R7lxh78q4imrz6tSiXC8S
t4Kq39uSkho2gvvX+TaVITvMABi3OAGlpUSxymNTmrb55JONX6s3BdaOgGcsFAdH/8wtXuJlvYuX
/9hSpT91Neb/5ezMlhRVty38REYIKMgtIJ0K2Dc3hk1Ko4gtIE9/vj/3jrNq5amoijix96rKyjQV
Ef5mzjG+0eup6J9VlvjfYQG/1IH43jW7ZI/L/I5hZpXMGLhBy0oH6qYWUj22alMkmRhuOlBHT/yE
DPUVUBFE0lL4WsdA63rRBU0n486wWQGYnWS2xN8X5HQ9yijA5dugh15kEF1BOePhMpF9CsEFXja0
xE5qnvs1sSASewdhBvuGnoX5iHEXhx6W7JYJnMuiMRgJx2XbfhECAvKOj9vnPiXtkuA6h/7rDX3B
B0eSbsmhoJ5d+g0sFpqjOKDeXosMbaHMxxoeoR10b3OysDPjz+fztzuSX05n58dW6SUnlyq736EM
0MpjRTiBdH2eQCRHevc59SrCsZujPnuDmUCQPJMGCkEJLy+db119c44uS3nK0gQQoMsbIscKft/n
kF5shggdE9SBbkTLz5B40tFt2X8+ePm7D/ZjfmW1wvelLqGX8ve7++ViSJuuWp7baT5/rTJmy8pi
sGbaTJ9iS8WbQO2OY2hZW23/NewyiwJAj9gIwJa/Edt6/IzYkTDwP/s3hAqKxd4hQYb9tqs3eAWc
d3SXMD4zADxD/WVuiS4dIg6hu13RkjkwD1PdjomIP4lc4cULiftBs7t4FS/UyysXQZlIr7svkB7o
yxqp6Qnue1Va7y/FkheMLXvRfeF+7UY0SlTzsTU6KE1xq5NvLkZoh1rvNaxq6Lr1y0gZReuPgCg+
yIA/0pR6szKmmcfmJ6xCeEQsgkZtwIqM7bEjP/34bW5VWqzMXPcxocufEfuDhAWD2UYbS6zlMKMh
e0N7TLXlWJvtIyvaNsOVnx91elxGDEUlservlfrnIKPxOKDZkJAG3foIMhEazV8vsaxuA81BN32f
MTDLLNuhzGPl6RkvpBSBItK48vV5qjDysRIWNXaVePZ6nk/Z1uV0o+at032I3l2lovsKMMxuYgmy
BmX97oJqDzMW+oE2hf5vfcZcShDMd3doSnqsUXSMgr0R+wH/fuxs+bW3XwxexC4GxZLSihAEU8mf
U2+qneard9CYCzL3TE7LhibFzUyMoGb4xdh2hTby58v0d7FWKr1cjUpEt9cjofXfhZj4nUgXrXMl
m1XDloEW1hhtJMPD/e2TkxeP2Lo5wFp8FxptHUyJQj0en38rzogA2J+3Com9kq6pHb0r6T+KM72y
eUqfokMc02gUjogmFLoisx44yCOj4Rrq1LS9JBjK1aMKze5fTsFvegnqr6/+s3wdt1rlTVOu84G9
sVNjVu/Zq1s3YrJmDmEYjwFpgSyEjDV8IWPumyfMcfsXUa5fMeWArvXnw/ke1f50Mn6sy9ud27Ot
vzgZC23K5p640yqAQWGF3hny5KGVjVLTWJM3ryzEvs4fuxTpBuli0RLxq1QbycjEeP7no+r99iQx
nql6V9fktiamvl9Gs6J37hQfhZO0AOFiaMam3d8kJluBETJIIxx1/NEqyc3NiHTYYsOgRITiZHJd
lkYVETxhD1mcrDuG8yX4q0RQEowZRcTcgfO9Gf3McC2UaqOuYZ1olFzc9/4yj623Md5+4T/FE9sn
T/wE4IphCp30Uf7LdkgRS+7/c9b/eX8/y3KJsj1Lasr7q8YLRGaBjsYcNvie6yGxZuwwJhFUSBS0
j/6S250ZEVDB3MVIhnEQV9Vf7svub9TPqvzL8fwokJ4T6fFSYwnj9NzCZBJIFmKru4FjHdqtBK0i
js0Z6gAx1HnlrZ+bcvTVOAz3w13Lp4I9qFo0dbfLm0lmoInWnf5rx0IHTVBgOCWzDUyo+ZcYJ/lv
Z/HHjVyUcltJdHErLT4mVUO23eijsVoZX60dlJOlGIqJYZwnhr4+YZ3+81Xa+U2Z4F9n7cetXNef
JCtvnLXm0V+sRvbMzp0eQoYvtFIdIj3vJjrd6VduwtqNrsYwCBIDe2Pb2LEWuBmB6bqkJbYD6Wb8
LcdQ/c2m71/H9uO+biWy/HykxKBxYLU1KsP9puffjcT0OKo3XBnlRaZtfw+Ww2qS/qZj5sAJUp9z
xw4mN8v9TESbepODMwx6A6pIOBcp9vts2ikaLJ5vo8bCSeogwxKUihNqsz1uTnf8/4hC/Nc7EVfB
L2OBkqq9NLlzluXRijUtYpiAxNcQJQcftUfcJmjz/jKOOKGKOWdKxw+KxhQz7l+uN/U3xfR/HYmY
WH45ks75ruZalyNB72SQa8GwUkJsQzIyo/rohZq9R3dcGBvFsr3J5KVbbBwjbfJVLmvj67C1o+XH
AveivC1/O4DGeeKu+DpixXHHp/hFdKZuJY6GpRwlejY6/vlylX4Xe8bxK12RREjRq/vjTJ6bpm63
xDXRGuAkJdaBfeJxA4oFKXWfJAOhM+L2J7yXBjvqa3N19ZAeGO/JTP5iyTgUGdyb50InCjjzaA0h
rWumi9K2qv4IVo6HZMfXgi/1je2sE9W3fpvg2YDmeLIdoPlVX+i7EV2s33isGrJql8bQlA3fnVbG
8VGZhIe6Yze3/H4s5A21WcWkhK67frCTRtBuCBtFZ8KIgkF+SmE7N8x1ZakhPZRAbH8ZezZckO6J
XixwiZAcdGf8wZvJmX2xWlqO6TYxa/HrrC9i68SuA3jEn0+z/PtR4Z+z/OMqubVj+bw9Myq9bKKd
ez6JG7Oa2UmasDG06j7+CcbDq1MRaZ2Zf3nx39/2/7y4+Pkvl2h9U+pLnPDid8AM6eRupG4IPHwS
NZPoDKN7zes/zPkpDtkFHkXK+p8PQP/9mPzPAQjxwi8HoJWX7fsh7pEB9mWjaBiXN7pNJBh3K7Hm
2mD2nJMIzUqnZZ4zB+2ZCMdGMkHNnHHzpbgs/m/G5DI4MPNdGnO4xMNpoqeigDaI3vb1O1r3Y70j
f3odZxtBQUKGRNYsUiDnZuoRn3DRs2nRXs3j1iRdfrC6kKDeJqsbbr703cEcX5zpZcTEBB1hDHrp
z2eh85utOdty1IoMBz31/7TdWlqsZFv69VwDA0Q6Q0pU9p4O8RU2LdAjRFygDtsWhG2w/NmU2cIT
Ac2O08f5Z782uWLkFEiCIvI7VNrx/TNICPqAHpHALS8v45szZmHy58OWZDEr/FyXIABlid7GdKDq
Py6f+FWnySPu4jfoi4T6PfGfJLmToEyvnURx9isDrEj98NOnzExRfJQbG8RNUWmFLTKUm4EBTjwq
DtE6CPyL3w/WqnXokTTYZslQL2eTztEr3dpgpCgHCBRRQLE5K+laWSpR00AlLObIj1guuHp7kD7N
BYmDVh0OIDsij4ZzZL7bxrF1PNIYIKV+mo1P/ElasWowDVwNMBWByQJvenFOb4NuGELjcv3n8/Tb
hcevp+nHRV6W0kdr5QykN9aR1IvtEcHiNpwQsQJte1Ftokgy5yx/xmfU8X+5yb/Df//0Kf1YHX/K
dpOjkOIee9mkkFubx5Ele2qwRAZpN0Ou4c5u9naxRzhgk5bu9bwnCUkRoeWog/TRck3ME9bXwCd5
GTuU6bK/RM+PYnb6Mdo9A75nPnWLrXVK+tPTePzn0/fbeeif06e1f+wCG6nSqlSs7hvCjWnTVuPR
AJQMi5P9fhb3mStfQhHqZLaChF9k3Ou7aEjtk9riWh/THVrlTF1Gh0VU3fdp7PIeKF0nYff4l1vi
tzuRbruNMBnKAIW2HyvjbVO81Fv7kc+Z9tB0ILLw9ZkUpkGMBI5eCt23cdeN/a6NygS0JrCTOX6Z
ftpniINDvADKi+HuRbAappGzn4BoIQwK/dTbygGt3TZ1n8gmFwEhg+SVovOTyJT/7NOhur6Ibmnb
V+Io1bFmdRdIQGje968gxukp+J0lfDBYtG8P0wk4FdreHxjQxJT+ZVzXxCX985rrSh1FkTgHktT+
ccm3YuXdy2rqS62wA6KTqqmjHRsKjGdGebQri88OeUuK4YjVBG5u5OF3s8IPS7OUmz0zoEY1fdyM
1aXfAU5zH+HewbFLe1fZX2ewbZbU1CxGhSHRFH3UwJTNNmlm6E6z+8x6LkodiZ5YblJPw7cCL9D7
zLoi5Zc6kVGFuGAyltwdU4Jyo47bdC9ZjKUmipsvzDi3EQqXP1/HkqL+bpnNUkrq9SBRsFFt/1hS
6cqnkopELuaVTy3bkgOYoHAN4Y6T5IKwCNSpyN4D2mArpNvirxaoG0A9sYOwCa7ay4YcZaMUHRIf
hq8YNZ8I+O1Rmn0sgTGYKpkVnQlEVSBtKiHNt/BDnJqgqZzHiUU9aklCC7IITxo2w2xdUUtiy7u4
i2g8PovuIVYx6BqIVPmT/3d18Wd14hvFa8iX9YfWDoyH6qQcaMkpB4wi4q/ugfabcohvx0Iev3CJ
UTEnkaoCkkv4IdIAHQ6S5j41q8ShSg8ssag5NysdjOSOcjLNvN0HUOGMr9KdJr7LHxQnSfpNd6Qq
nncUHNJdS/yEDEsR55UveDBtJ2wIU76qV/qU50RxibO2WTUrXozHiUQv/tIBm4lXAUhGul5N8Bfy
pOZQrhBWxLvthn5STOsVm+jFSgndWRQEe95oP8oEuMUEyia0b8cVMSxkgLW/A2T/EyP70A0VINpt
JSJqb6un36GfDxoRMxPY3aTvr4dYWWGggMnziHyAkwiuCq7Z2336gLzcHHAygdrAqfh4+w8iX2un
I6jpDj4oSPux0NbCr8VA55+n7oWVGvOInY0R8OLKTvAWS32tX4Ga5IHuE6RJfwAPCwZnX7YoJ1oK
Xlvdu4D9zKC7NA7GsL3KL136Al95ofMgg7+5TzsC8gTZFoz5voD2G08SEkfPk5Q8Ds1uQBHhZgKf
TGfegmkS1R4pP76yzP0nkRgNl+h5QZ2YRIyrfQ80u+dnECfb4AthG7jnieqXwxL2rgSBXhCHxLL2
iRiwD2sTVhZYV+orfjHFIb+8s86CpzumThxcvQoADX5PeDIidK/wazBrl6gVwuPl6AQrUB1VY52W
qoSGlKr5ugsE6r5/QonS1gItDVOTtgBdVUhbCnM+6E7OTo8mA0Z8sAoPM2OCO9sF6HYdizCCAWpY
IkGKaCyM5sIwDJPVaa3hlUO2L6HkJoOWU/tX2rgQCgGmtyHoFHxmgoAPlXpKwBevWo5gt/QzfpKB
xRGEpHME8N1/wBJrRfH0ySefz1rOQwzRgOdQ2Jm1I7iHrFhZrZbQkZJNHL5IlXuSkKvhYMocecnx
QsG9QcKKA+HZ4OO9jlMWqtWyBcz3CawsGcGQg34QT2Tgn3q0nbRm4G2gU8OUGL65jgT/6s21qlEu
lN0UN3rbyYbbzXaEbeWUYFQnzaBPvgexRenkvbt/B7lVMCXT4MnVBzbAfvOxxlARYWoTG3juX8G6
XQGWFrx5sKXYApNNOmX985UC0+eCDiFh7wVd87m8QLnnPsHNf6QnGqS22peIv4GuEnHYgEtbMKYl
wHVwOvCOQ7ml4st17LzYEXHBPYOUoBiNBXwH3qmY6yoXFrKAGsO+AstsI7l3eo4Im2ZcAymXANnq
efkcSt+AzCkCy2+eIO5lQPCIT4FZAMiaDAd+anbIVr9aHT+F8HdG4KpSKRAXwhXCrdj1Vu4TIFvq
atAV8WfSJKQDxe3xcK5DaIBkS3JsaFXlfgz5E3m/W8OHr2GzYpcVlFlYGa+hQF51MHRJVJ5shdQs
rFQ0zUF0MIDb5wFLCV974WXOv1oT5MsSZ1x2WART+IbGJ57fVMdbhx486VQJ6m5MNUSva4CxY0gW
bwqfKVRKwX98QXpXx5V/HeY7MNp2b6Rx9oi1xByAz75PWDZnlBYg7+fst4DCfShxEysAvSsOUHYS
UKrvcRgRUyqBmqxIsxRzFqVGkNC1w/RJDMQTc0ftFCEYKuK/gf3smmE8qIBWauh6dfvtgFUmqbQr
zhtBYcjGSLvUCYAmlsktJqUnbusb7/sNh/huZRYmGC78mAyavH+LkGNCN3qQc30e82+bzGoqvTpd
pA5QQD5J+EqxjzdpjprSKxYy+awPsj7fDB1d94K4w3uEBC5Y0KBdkZlZE8oIudAF7u7wHWDfbycf
b73cKwMhXmLuJK8CfKNFKrTm6lTkuDX2XZjvj9ndaPcr50Xu2GWKlyXC64XEmpvlPMGcSB+bREwR
2pxF6qngOpJPPR82IUGXTEjkBM++wymb1eh73soXTLNAYlcIGyQatcgSC5KAmTNFoG4HKSi8+UkW
O3THxt8PrSqrYrnXo3Xr1qiBK+t5dr8TSr+nvP/yPu+LTDwXIu8x7pdJPOEfT76H9Kd1+N9/3xe8
bDZLIpmbH7ENYXez9um5QCVEgWB34SfPXTlkE5fS1kxmykELW2E6YTl2kHTUNHcaiBuuqrBcdcNM
TAhDNOVKGC/e/oV2MJU4STC3tnMUkg9ysmc5Fwl+aZRKawDklSlFqCERNcCvPnYj7SjG89b3n1iJ
Jh2M/6Y+zPdKdN7rQ21I71EbKrMeCImROgftviSNPkCrlE5JlfjaCgzgGu7YWICbRRxBe6AOwPUy
0tIsg2Z+EyDnue695oJtnFPvAX8ZXDyeouWhLxmBHwfdiheaOwG+oY8El2scyzxysgrWGdQfppIu
0zSTFj3oTnDvV31pkBNHCFreSkYk/4Gz4yr076BfyfH0OiTFQ/qnrrJ1Sqb8jvM077ArMa6yWiWY
jVXgC2iQjtqDBHXwGQyAjDC36EYeMhFYYQYwU4s0kgrp2ftb9hSS1QaSCRnPreC1kh8UVKhxX7Cp
3wycXftOSzUm7Tfvp/Ax2T2MADqRCM8Y4154XoX7MScLp/FkNLypoOcNZO54vP/cDl1iT7quPrjZ
pScdGoIEYN65FXdby1XsFuVh7liONp0qoHBKTzxfieQfDMnD0wQN1Ct54oujr1p2MRCozmJ+hjYo
92vKOCzq3yLKagn60U/B88MnkLn9tX7MIYoDeAAnKchGZkh3symgzwgPbJ++Ong+iRMhSHhdDqYO
WbkEPei6WKSwLILV9YpBA/5V4ZBSv7avDBwifRmZ0iAneyDzBToQh514HYY//uZPVh08B2BX42E2
zDromoANPt3e6AlyFX4zhF4GXvPspyISCtCUzODz4MNalda5X7Bvudgo/mFigql0X31Bk0vIe1HJ
3n4MBR02HZAn4dzZ27Vh3AR0TMC0yaADoUPxAJHnJYbIM4MdQxofcKcvhkHxISgkMKArhYefsjIT
H2qHaGNgDHbzBf8IOPN1/WKip4pK7qrgCUOCEy/tQTjjDALy8a8wWAXjEeoDoRY9Rj7WbQ57aobb
p7Gnxs/OVCbyhgnq7TTLDOzGe174YGLIaLwCj3+zOtLIbQAEDTisMYXSI7PvAGnywhjGEMw7YRd3
J3MXGHk+S8LKU86XiEp5EBXSIQzvabPOMity+jC0Dj4RjyEasoFUg19XYUzdwo5adge07khYA2hD
24F9MXPi4G7IOAnUcSvE8MuVmo9TguTqSQxftz0ScbMZ+Y8d/8FcXEzupDQn63zyDHoIrHqWttJX
skie/w6lR71dLaqFxHaH/dCDT5tUTpKYSAqjqIUU+lSI5HCEnNIKwQzbI3sMbZOVRjEo9gg9GOlg
ZJHVwP01LpxWQEyp9RSUdiddqCCQNbTaiIoidm1cpqwJgq1/Y06LWWnEfABtctS4QrhoW4FqvYG4
wrANKvDRKpnu5IQsC7oznYlCtAbpfnaXlYFuX6cSuUI1z8EikPebTcWGr1nFk6c4SgZiu4Q3/r1Z
YhPEmgqtw1QTdObzgmhzsXFiVyRYzd+Rx4L1XJz06X8no/MCupZ4IGrD86I8oL9f5CeG9OIkj6FD
b5RQm+IFJ6EegzMZ6eK75aE7lcf5qc2DsSpqtX0nwvKA9P3tDyQehF8ZAizhGbdVE14ufCmPrit5
JPMTbajSvamj1zpPbHnSRNTlcsaiiRQpRynKl/WLSjylMnjqS4nK7VG7fX+tUMj/0teinj++zFsZ
S0LNgXLB/d0DFc4Wg4L6DTQba3cyJfiOiZGIhMA2cWq5HYfdtTy4+hLY2DR6TDLEt/foSuykdKoZ
5Bm5ht2IypfOFkPnSJAiz7MhFL+gHrZWN0KW0f3mO32qblTiPZ4ngtoPXJzTLpvR++I8eY4K//od
uP49pYqYauJP+tq0RQoI5B1GecgKGCddZJMh3rAWcVuUJjMHKC7WBKDsYrsgOKWghyhGf2hTqmRB
5AC/AThDjZY8kSXxGgEuJydeW8mM5i8SDCBkJcDZbyA6H18UgfapsPjIzNPk2YctV+etE9m2BzI8
fLDUVrxLJPvyWOhB9CnH5dUh6Fi2cTqbuZ7P3g5Wb6iDBW1FV16QJSLgbbFKL6ZwznGXflwYvSNM
7UyXHDhpMipqoseQRSQyFYR3jLB4gZgAmdZmAjpVDhmTML902UZcKU4W/p4hsM/iJMCJu6lMLKmD
eo2ua17t5f98pDCK1cGbrUMxYzAiHfDpFWDX5UG2+bBFIqzKS1GBUaNsmUBfJ9kXSSLrlnfUrPO+
hw6QosFwO+qwMMgw9iuRNFV51zF5D287xjkF+xEoasHsr3sKSUay25oJQC52TdCKLRRy37nBtlDF
JaM67I2YeXcy86sMh7zL8xHoZ5HYHlwH6rHL2CQRFwJ+eUh3IWNwUMKOX7jJF0x0j10rTWD4Dshr
ryC1CbqF5FpT7sH3Fr6GMsktkiezIudTEQBnsSVMx/kYZoSXUlv8jHDgYc4TKOTmwCTCjP0cwQtg
yVav3v6DlIOMqpKgtCveGVUf/XmOWOADRWlCfKTyuPR0NvAIp733HnAXhgaEz2EML/Ql9lVssosB
6DuYQcMuMbzXqBlK32Hw74V2+A4IIJigJPcdc3SzBhaHjmmWRa1Dl4sIuj2LkPuuHiJ9xyM8YnfF
+qPNgpM3Spy4+EUMOmyBIex7KQO++E+M+GJHcP8iDoP9AksBDIE5e6o2t5WYsJkEN5fwEhZfzYBt
VD/2O+SOcVKKMSpDgrXZrj85kV33XDBr1/vb4Db4INMl3pj47ctSn4ioY3kdi0djxRNhw/FcRl2x
nfW89loJ5IjIYUStDYlxkiN7sEHfECVJtI3QX1lZQNiL9eE7krnLIyTd0JVJrCDZCyWtAF2GCcuB
57A1lrnAErfprzXKMS8QlFtX9rptsx1Va9gFARQDQr7Q2c/Q93fWnfWN5sc8nn9eVnfCD+N5r2OV
S8JonN5aFT9VCSrmLwVzCU08df3al4i81uUeAVy9R8tMqvOGr8GCiWxktWOlHX7QLPEa1Es2xPNy
z5dbEgap/e/TDQpnytNzMf3uIciJZ6n3OiK0c79ZNnscO/g1iWxvlnyZbv77l7S8A1vawD5NN/w6
upClBA+Ap+L5mKyWfEtaKuKv8/i8eX9dp/yIbgKP/n7Y92/m4jmIb77373NeAs9RM6AQcZ12WQtV
DLgNm7ncxXN6Sma9sbLqMiFeuYDqobZKiSA9s9IoAR5w2bhMo67GJaFYLBrYTiruR4QhEOKW9ts+
HDpuRpXldwaB+2pfoNHTCfGvpGJdPNXXQzS/7By6Fjsi8VxMuwpl1xctiNgVAH4uKRJqSarlZyW/
W5IKdB+SPcLlQUabdSEoIJ5c7XLfAi8Zs70VKF5o30NSYOCMNQbgWxkb7Y1UGoVqyMehiErt4j6W
BvQpJgjdjxAJoN6SMADIjFUs6Yys+bC3IQLgXAV3+EZnd/Mkx7oZKsP3121WBJ9FhQzrwsvhOBF7
34Gyz8e8CpWGAB4GK+LrVBFDyJwlR4SfiAijqeITZwT+qQHGkffbjCitIMYle2YhrgzOY4k46WR3
JdqvIUSyZSsiu4Nsc2nOnp8ThfITrppG4t3noBBzDcSGwF9p05klSylQh9W6Tep4spcmygQDxW15
fXGFw9XF9PXaaxpXKLJ6Lk7+rUPYwAI0kaMZIE/nuRDzxP3rKViFhaAe1/ucVOm9KlxdeG3NDPJi
HrwXNUOYuPKaJdeT+EvPDW3SvnLjU8cg4ks7lFwsN4qYhV/Nb2E+1pbVSNvfwkd43zwy+xFilN9Q
J9h8RtXouSnGj3BboARtz6lT+K0l7oXWEiPPvD1i87K5vo335jz4jJKVPuB/+0fYWj7CYnxLuPWQ
wQS9Iwjfy/d8050qYXNIZlTxJ4q154PGnTO+U5qfKaIWMRNPVE553rE+wDE21QfErU+VoT5QFwof
sLpovMv6HSjDepqP4UGn3Cn5nD4SjjHKaRfwC5BQZ5cZ6IZZOqj5TxmWkT448+wV08WbKyYFpcem
DyjAXswQgN0tUbd6L4rgNvv09x3z5RUQafzaK2cS1TaWx3cW0W8QRZ/dNWKLyZ+PWe90i4pJm6/F
4uA2+15HJ6XZIf9glk+2p8esiG16DfR5+N5thvdCrLzTniV+/dExURmLR4LZuO+YRRD/7kA2i3/d
ZtlaGXYWDPGDEszr3X+PQaP4GMQHucvFbmcRRDEU+0wAfFfcSjr3Wx5IQ0AHSBNrbiKGF4fhaMQj
woYLWiQSaQGBrhQ4ZfYiakQaKZHPqtcKhOVWTB9EeZBpR6Y0vhWSkqeSg88SB/rbUSMIYGzgOiZl
OwyH+DG9s48XfiKNq+HHewWKU/G67TfizOBtp157dfda1JkpmE6JALPPAOXJlKA2/fbqUzzDF5dG
lJTHbxp5MUC0c/Ra9EB+aZ/+ZXf+JrrgaU8W2UJAlaZ0NbGzrlobjBLqNDup089qyxIuQ61saPga
KGdQUN4pXcI9fXDXSy24MHdpD9R43Um2V4LqymxDbHHQZV7rHeO5Jjr38fz7TmJEIHZrwoRyW34I
/Fw+lgqMn6W6buPIBnu+fuyhUT/2amVs1/USpnjN7fZkOGeJC0RxzHDPlCBG/ftcWqJ7UiM5+qxh
Dc35/XJ5nnP7MoPlxplz+Vhe9oQzDzsiLHUiHnYdSGNiT+nVS35K6PR1gOWSo+RAru67YyWNlTxN
4Dt8UeKQwQyCt7THqGGx4lu2vSsZVUH8JVcmWD1oMWAHOYJkeRkoo+zUHcFj0PErvC35sGRs/c73
bnMilMkVMMtEDFHkcjOxO9myIfkrm1zpVDxnur9dnaM0Alq85ayDg1On6pRuZjOWxt1N8/3fVjbb
YY/uAmpIImkvA2RM+CMZCtH9XzCJVQcyM/1lZ6oRN/e6GOUCEQcesVMy+HjSqHZu/mNCdEXYmrP+
cCs4N89VEpSQQ0qGVgypmAfIaceGqhIxfVu8Vy+SHq6Ly4I31h13cdSIJNeGmNtiKK+EJC8n6Ekb
kdPdB57KuhXOLDXfeMriRKTCOuIsEEtmmqgsNNiv4oXI3py+/POwyxnoTbnoEugKlxOGndFlR4jW
IKd0JWbUyodVFLDCo4G2o6TJNnmXBwIZIe4MNvKMNDpmORGSCfB8Sb6ZI8JDiHEEBUxjEzVeyGUi
AheVZTOYdZGSZiFTQT6HlMTuE1ClbGELY2sqipxs00UpmauWrHTBfIDxRFVS3B/SOB12J/Rm3DbZ
a6wCkKXwlkiauXl62IaMSTmYDAvyIie9ESuITSd4kmXYcm+rzqgz6qF664ykaWeEau1JWAG1RTJh
tegG35MsCOG6Ys92GV6GGD1W4LED/UAVm+G0GZ4nZUinuiWZ0vL9VS/FZb5/0HFZtoKzk7/Cy9Yq
q8UV0mTP7ijTd3bQZCioTqLb55vdgMwjnQ2+gZXn+0TuP3EHkfaTHnMZC0ycuPz4JvfLjptXGDBW
OcmND0clqkAff0DcKANt6xAkVeKx3SCva5fjLQ5p9lrdqNsd6TpkT5NgcAHMr4xPxQqNEvWoImxz
UjMDEa6cr65IdO/z3n1+kybv27DFSEooSexKt36D259WVtdRW+41XWfXVd31xPoSGj49n8KN+ago
9XMtSQMMGViEzxhP59cd5Eum4SfnIzHfOIpJ7yIaDtPyi1aICIQlfRNJ3wWONJTvXXcsM+ZiiuBj
xZqhGKyPewh3WKLg02bkNSk8MXQQHw9uA3/YBV8Z3orp5Un+EBmjhhrIo/a4Pmw7wjDYnTbhZ4LL
vYfxAZ4YyUFURkfkWkkWe3bnQyuBrdrbSr8YNDPr9QHBaN5bk+IVvulcvQX4q6XNzrH7LvuMfs3V
07NZ1XK7ZA6XfcChHehwb35xeN8u4qqfddxWb5zzdoCVbBcVMo6zU9CS08fSZaZ0w/sHqlj/U5sZ
xXySEM/mS5r0VFO9RL0yfBE/AmhBG32oumKvK+hbXfba+L660jZF8QbzZJMQbdnzpPOURJ3dTduX
LdF61wn23pr5HqQrPTJiGQnG1Eb1GZlF8Gx8fJba3X9SylacVuJcDjJbovNClQbNK2CV1O2M7h1L
6s2+gw4aklRhdffT1kShcq2EUjq7lzNG3S0uSdmuS1u5+VpqP2Pvde/H9C2kPSkX+cc5EwBeL/jz
tp1Vsl3Q72ZLdJ+X2xnvlMOQqQGTkq5FPdaqD/+sWlXqF3r/QkCuNtKfoPdMfnSmOLosMXZBIcPJ
AxPhgQXY/GAdIp5a2iXvIOmEHUIJrq44TMqBUMIJp0NcwFmvZ9tOwFDC/ZUX5I/aTWnj5Hh+ddXR
uR69CGID2btd3+79VFrlRPNShmiZ1X2oKiKjnT5D6fLR63R/a+e57ib2dnql61R4b8hW1eilDNBC
be8++BIN7R6RITfrubXvmqPTmkKPiB76aYAzbWCsI5nYPa5WrIVPhibFQICCpa2+WJ9Dl4cuLk8b
q83penbl1MgPzS6LV9u4v62Dh+zGM5bED1h+7egVG8Uz3B6LRX23REOH9KshJbRjujtjQ92QIqCE
mZ1xy49IkC5dtiEUjiZn6v6ROsr3tOSP8U4viRBDNdmebklfuqPWtTFKyfqEcQIjVE7jk8n/gwUQ
XhFeViBsLN0xu+3inod7ojjg1wMG98JqbWJ/CnNcvptcc9JDizrrqZ0NybPibT5IBOrDLPC5owGa
Qn3P8EI73cZMAm7hHj0iDvvQhl+Dcue5Vo9cf2yvRk8vvprS161tSsSZ7NTcVi6+Prq8JxdQ3XS/
Ui9vOZWEqJ6PCFLGK7OOBY1rhKNgj8aECaP0GGRePlKeQT1uKLbqk17LKyk5gdYoyKwuZedGzjUn
PDVSOK6EA4S5Rr/NQVtBISPYDjkL59F1ks96YWdYzt+hxOKYRerxBTz19DiRzM0en6XBsD17YYHA
A4ntEYMjgFoCXkgfwin1NDToyfgEh9omW7DKW1KxmjXjh58eH9TOWcs9GfCEv5wIQxJUSsEwYHWg
0r8pTeC8W8W8M7jnZlBh31NMRvK2+EzMAmxsboH06+hGnlgfXcB6GX+ZtvnzcqoiQALFqjPluSPd
hJHagMngJrrs0dF+1gwr7MgYVuIvrGmM1S8oVUS4g0mjdGzAgm+MhzBuJwZdI+e9TpbJksvQYkqN
Jmfiz2CaYY8rILezn/faqI9eS8oVcJQZdiM8weWgN+uRNc9ilqOSPWXDIfG65/nzKx5flg2NDTHv
a/7Tk1f6WIZyiM9zlQ87YbKguj+oCTmPo9vuewXWCT9hLyxPzUle1fQep91xzAfCqdAN54HcC5Qr
Fy3lz6c5K770CfLZ67QdFuSWkHgA5Pn4QHWJIOTUfAx80JJYUZM/MAQCAupJyjGbGloP8LeZ6x5o
3w6kBRzCqSknlgauEicySRoKtmExrbGO5/PiFznDS0BZRKUcHic+jkqwFwx+B6UZn395N68s601Z
NmA1Z8RQILa8m12aRClAFXx3psJdwdYMlKBuPjE4ypYE1ZnlD4s1LGg8GH477NBNDy0+GOa3Wbz6
mA6b3Ho8bS4LtQnqvooQiHIHLNCH9eFKgJKQmJ+3kTUm54vL5sPz0g95evxG1iZGxmiRwAGsA4kW
3j7FKIExc3VB9qRex7nQLC4zlQtMmC4NBrVP2wA2XGvD26ZH8I3goNdcBlxp9M49ZbI9krqDd14n
WPhJD6fnvb+YvbZrKcj22dXImPWmt3XCBA/PVwbhY7IPrAErk4ZJGzC33qqRwQVGocFdhK7sA3RT
EGbwjuIXJh3kY/QuZg6CixHqjid1gTkwAyHVCDpoW7JujAiQARD5nyQHzxcudWnDP5udRAOEpwva
R654eVphr/nyqLndNRpJYN/l2Nq+TEH24i4BcIxXBGXzR9w5lSCxEqtQmO8vch8yCQCi8QkIapJX
XdaoCE5oHiLWQmMOdQ4nL7LZA4/EWpuI+AVtqQypDuRjQfG9GRLFkCu40WoCFfa5qebg0nrH1u7V
JUhK3C0MvPruzjh6RADPEMoT1xoE/AfPsWH3w/DEx1f6VFsm3LzbGe8gao3YhRarDPD68bmGqM5C
qtEMIDTkAOiaAYLm/oUShvt+yfvWMv4Z14KeT/0QVttzQs+vMPPY/B+ezqxJUW1bo7+ICBVBeE1A
BOntfSHUTKUREbDDX3/Gqn3jxqlTO6sqUwXWmmt235hfsCIU7TUwjj8T3j3pA9xMGvdcBQ2dAWSR
saI8suV99/kdn+803C6UDX49WUdl8wWYEDQrrvx1JDx7/lzP2bF2pT2S17fDOGX45PTu0473Mh5f
Rl8ZYEs4XHIos3B1j4NtxVqANtEY/P7fF0j0rvTVsnxT2LJAkkzaPoewlDF8jMecmBINIIweYmSE
whitH6YTsS8ZNiQH3O9PzGoZ/fZhy+EmCzsx2XP/uNHSOmVSjLRuTsqXR9AeeexIg3lAPJI+Itrj
EyyGAWtKJZrmpmJM3lFx5HHcjm+AS3jVhDJvYdku8LYLZnUw5LIzRJpTQ+iCn01Lz1gwiRVKWStS
choYRskstkDxtjxRfk02V+iiy3Td0jaxJCkyAfS20I+TVICM2S/qmpXyoBCerrU11OhDGj9XkzkT
ftaXubZTZhKB021ZBZMNybQiLP8+iYaY+BsTLuOy9yuJdo9wtGMNbfqIKxfR3SjiKotjd2J69z5f
FnuMjkxAh4FD9o3rcDXb1PoAHrpirUw8ilQ2iZkbpljxmfi1eyfQeuF6rx7hZ9ntB5AyaPvYk0u+
7FnjAEPmdNKwwEZ/BQ3Z3IQEJZlOu/I/XpK0Jv33/hNp4QtSADkAxT/45dvvR3ABECCwQJhp/cBT
JJfdNla9BRzBYdcSCGCyyAQcb/2PDMqLxl4fTESPGb6t73FNEg7mAsONzre/R7wbb19xBuSXAwYJ
991vjrrARqOwGrEq4vTQcTwhbAobRNR/BaUzfZcGsM377AcORg/v7G13KMGvzouENDkVEkqp/biZ
0HM4/fmio4ZU20MK1/JPNiBMM96kxtA2vQz8QSH3fv18P+YQnmwuuEx9+sPv//9H3IYUh/E+73DT
Ulv/Gu+xwde8iEo1+iPeSMVNGBv59slE173iftx2PTQeAePD8EEk2n4oGoKz+fddWGy+hgHLoTIw
892ACWBisoHx/YrjiC8mFSkeYf0/Q7+iW5QxVgcwUcDt+YXDxZiQrvS0OtSf5FikKB+fJfKqLVgO
fyjGTKDlcjU4ZuJpclySGUXEhW+6bs+I8D+kavdkZFDFD9GFAG9ix/YRwKPubaiSIwJE2Ik01jJ0
Ejs0oruqFwcWw0hy+Sel8AMmhuHY2Sx/T7VuzlH1qGfvbi+3diaBL2l3MAWkzSvqrk5Lj2xldHoA
2SJTrGcjOC+Al+9DA9sMLmuIWj41nxC45ukB9EEbtduvw4aEa4PwkczWA2yT1bKr2XTAgCP+q/zS
hXrsKCSDQZsYeEhs84KQvjC0G6AEEycKI/CBDc1uHxgk23La41pDZgEUBkRvjpv6j8JGv5KPSmeQ
ucI10UlSvQXqiWyxTLqNPTrckEIrYyyv4r0paxtjbEtqcOoBj7U55HBesEP9UBguTjvUDuyjAu8F
1RzUz6U4svbZOdtUb0MJZPhiI6faVttvrO/b8zW4JjnzHiTrtb7ALuDUqiKYJFe3Y8ieZny+DFs4
ij76jpkMFsq8prA/A+uT8CW7FPWFfjO5JB4oKQSOmZ7pP3yXTjRkNsyiLKeYinpogqbsABVrsDDx
OAkzsBQpxoLJlxQ0pZ9sg/PgOLolTiH6/wA5fDm00PvvSaFgC3QKBjwP+4aA88L4YCw5xUnKl3/j
be5IK3XRWn+qSaNC4OfC6v90Z2bitCTcgCZ3P09KNqvnvto3K2yudOS+QnXAGuNEkI1hNAe8TZ+Q
P2Nrb+juoxvOG26f9GZWeyogWHopVmycJ8wRQP4rh+e/QxdFOTVSqgJxk3BIlnvKZwI7+iHhWhcm
Kgzue1LSPk+Ms5gw87P5ZXjG+nYmLUvKeOS81vTJeqPf8bL/xWl4nflmsm8Lzr92/e+w4WxXyQBh
qG7rH5JZeAQyYpY/jBb0nRSaGOxqSoV4KTTKvwVEb5IajxDzyFK5o8lltCzmm0aMq4mXc4cDg7nE
Ri9Hp8EC20rlhZwvfg0fmcfxOeLLPxUDpLpMbpXxZfQxUwQckigwP8ciBIf+Sk2QFpMOApKoBF4X
rNJqD3aj2Gp/fcCsQy4DJehzDRZxCW4r+0eLAiD1+yXk5RBdPw81bjIgruC6ayAjHd6H7vDejRd6
opLhmxDOXmKuQNkra9K1R9ZBEQ7W4xD7+NqnGOeVtOKSCZkYXoiLf1vqzCSQ9p/4CXP49Im5lSzf
++YeZYyY+i1jnEHuGp46XrF2IkjgRhbn77/zmpkLSW45n7jeElyzkThmGJrE5JMnXK/RFm8kO2DQ
3qjHT8WRv39H4q4UAi3CdrudRfbVrU+X32Zxm32SNMKc8dzxunFAPjZz5zn4N+2/LC3I8mUREG9W
1yk5su+ZR8LHxSpKq+JMmDYRD/QpEZqNf4vNh4ZtZPQntg/OCooFsI2/9f6LW3LkmxSWCB31tYHr
QK2FvqV2icsJw3MNgjy8Le6km9VTs23PBCvkS+OJPyKoAtUr+P2VODlZFoNfJjb85YR4JEjCbjk4
tZmBv/ZlaKJwAQzuB9Ia7cTHfJ2J4XkxyFPt+ots5IyXoJ6YT9eu2wOCjuRGLgq1hmYIdVIfsZZr
gaLDY7+t1RBXDIQd6S+KQkw514XHPF4+zuKIxzOhRsQIyh07E6PXvLlMPNdiQ5RnpyemVoGpuqnz
Ie1tIBroQabchMO3wQSOfh9HLZLjItB9XulGmyfDdhYUg+Ln7uKRpZD2wg/8irsrquhXUSzHGc/n
LY0BSgxMV7w/G5x0GCHtfTFe0/M8r7ai0/NtGhAWqdXsnybd/bdzt8tgT2448GjDmBMUxOmu8Xv/
uqAWHvLz1FDJHXT2fcmMNfsR5jGXpqCwkOcO5u6OlimjX+BlBXQ8e3zeQPKfYeNVjkQmngmvU7rw
7SJhTNxU90Xm4LJEnUduyxkvwBp7NYbhRiVpmHTbnkk1w4DrZhTHQiz+Q728LBX/8ktRl/v6Nago
EQrq8UBEzdiSQjNerLoDZ3P+17ipNzi9PY2XzBLCVsHrwrN+EO7qYiXf3mI6aqfO2CDCrrAu2YG6
iEnInBCm3DIOaHEa3Ym6MAyUysEF7bjki8QkhWj8S8jDe3E2sfTQd99qsxOjkUSlhlFK4tTHQZBE
Gbj8+9cFuMOfnKggqwEWibzEmOwFifeL0agGxzlhBuC3J+cpEPrplemGKEaxeiTfNp8bzoAIuSij
Sls9bBfUeO30Vwpg3S40JhfX5th7rJQzy68+DRNlry2HQctSkOPHuonIYBKAkVpeIdpkPrK+yj31
9Fp/fMrgyXsrxY1DSpRucW0KzI/ODgj+OJGAT4rZkwbVfIEY+ThAMUAH12ayZNgyXfhIVDaSc19p
x3Re7bpo5BFQl8tR2FHTkd3eKxf3gOgfj/Wy60lrwG97HC67/BePnG+dnPHX0q16+iK2YKOy59cQ
xdg8kv+eZmsaXOjAZWIoes7coWwD0uwRfJh5EA42A+icLxciwu66KZ3OVKySBtOFtB9wpFLg/LNk
n8ArXeRLfS9Kcfkms8bhKCQofqw/Zy2U9uTItt12cCqC2qPVZH53MkiHX5SI5VKbM748KtbseSb9
0mODDqry2ngwL+YMjnbum3YmOmJSxsRfXfByv+PtfX3xoCTEzVLdqlMmBq2vSRP13mMtUoVrEv97
2R+gbqg9ZvcddD/fjTdPOHn1Evod5lkQwUTPlo5vI8US5AQmvttp0DvPJekLbUs40Hm6f7GJJWYq
X5XRyPySshzRoQBodAoqDoTZGJFQTydPT2+PQUsPFm/H8MrX/nu4uZlPiWaTJnjYs3amhXRwoDg7
3w/fM5tkvCWJ96TJMqPsYZKbmTBOj5ngIMtS6/k08sxUUku4vLeQNAtGlN2kXE2NsWwYr55xTD8k
r7qLhXuq4xNfTJnJ0IUxIF+C7vP42eBYZriXgCv+eZh0Fdw6toxJeMXe+B5rW97ocyrsFRlcxqDS
cLVxrpyatLBMFqglnMvhHtENS49g6lYHyunBx8migaXFeYCGIZSM+4JETdQxkLNk8nKecKSuM6rG
3Za+pnQ+mDIGEiD0fYbTgUdE+RMropAT7i28FJJSCw7WT5L/TVDC8hIzprYstWWzUj0sA1ZphfTY
TsPbnPi/Wr7WKkJjzlev88ZRH95mHOhkwA88BXN4Hm9H2HSSWAQ0eC14ftEL13Xk5Q5jDbHRC1wY
TNAWgq8ev0XuFJdosOCYGS05u9TFZIUdIjrkF/lRPi7GXRXfoieXv+sRAkWSx7TOTkeUdtNwjHrr
c2Z3B2hFScI+DtI5X44Wk/h+Tmf9lqqiz0mN8JTa7edAsTog0UeglWib7FDMDlLURfAXGexSdRYZ
JH7l8NIyIMDCPR78cpZyKUR2Bcf33WDa20gTQ8OoKgz9of+F/XkzSb/1bE0iSRDAJEVIIjaGDLsf
oitSj/qH12dBYcpJaGJihat4NTaf8ZS7Wu6AJ+MEkZwEYk4xQT2Np1Yf8c545Dy0L7LTtzhiiU6I
IjDAtIDFtF7+K9O+/8q9Aivh9vP8o3f7dWRtcVhqUe6BjhTDTqyvy870xtvqNztgOvsdCRWsQQJc
0r+F3OrHmeOGKJwNxBOeca/YIemW7CkJ8NHywf7GrnEd7G+O7n4nop8ZAOUT6VecND43KdR05l2W
2lablRHXyzrDgaBcA/SD7DO4hHNxULmauerhYsntlK13p/NBOCYkCiTUCC+3xVpIPqKOPJLPYI0x
BOXve/RzTfTzc4QfNtjiAXGqsTTe0X1N+p4JEb/EyMWMDKhiX5YTt+T/qSW7/yqQE4oWjVMtn4zS
k/zaa9fiq3ypkLlu+ZePO4xLb3TS48vycy6YqlM7JL+mvcuQNUbttdw+8T+mlisxh4tYv+ad7L+6
uJ2HcR8220F4nY+W13mxIWVO/8aEDsU6RlKGRqn0tTXNYmgTH7SPi443OhOjGlVFtZIRFtDh419D
yNDY2MdcNT8uA1UxZ1dLsRS6vcjWB6XXT3FM/PucHKbFBDT3PS39djY2EVszZVaa9zTPgweISvtG
v/6H/jmY6D/gGkEusmgAo9DRZj78ajoxic55zWHwL1UfSPbNZuAq3b6Ac6f3eW4DyKSuq7gseUtF
kjKmo5qkCq6foThDJiIXs/SH2mTMuTXTGa06ntLJC9EKbZrznt7XtFDSUjfBD7qD4WzoSaBH1xfL
UI9llzucGTrMXYVzhgmgaEcYGRACWGVqMqOpDNoLkMl2nowed2TWJgV67t3KDT7Mly8txlKjeRmY
nwP4aUYRmAzBMeg5Q9AoMXpBcUXz78OHw+um9F1csBLtmuGEEarSgMDZvAZKPLQZCuHiD3i4vtZg
9rK6HZXbGU7uj0ZoypwlGy+XIQkvhDyP+cVhGdj5bkTPUToVxzZBDsIawD+u0NkWtu7czRKpeC00
KKbi0jHo5BF01oDRas51xvRFdKyUAlCrloiKqLOEqth7uHvIK+4z2maW7Sxdqk67qRjPVlqYesLx
GZIpoN/oMRI1pkdxKvQuuQvPnDs2MVqemArRW1xLjj6V7WMjfqKP9endDfwdp/Qom7EnGqdIigBX
ld1B7smyKidLav6xXDIwMdZpkbqGz+mQf+yneCN0ykqYBsDhMg25bE+L6onL8+HZcIDgbdK3O61n
jHZ3LuA9ERO695n0R4bOQb/M+um5XtJ9rGUSLehuEV2Z5AHcG8UhxX7wLwx6spT9lU034WmPf/BL
kFDkPn0jjMvsTTHQ5EJjvO40Mwmt84gBOFfUpczTQjg5olUGvelUMe5CvAWtV/K/bvlvNDEL09Uc
YacChXWo+5Xz4MEU1t2+RDJKHtwBK6PVS3ZpyvF0N5vTskEDWOdks7eTWuW6sXRTsgGrOzSATCta
QDVEMA1/VxCnIMV98v7cqClK2NmFHhrVl0Mtbr1sOY5xHWfa9OYj6F02Qk2BW0fl3WuYNYkwzept
hl+jdUPhHKR05D/dG22aA15DjXnrGWIAFHU5fiohRjxk4McIHdFlinI9lmZr0WNP8yBd3oXfTtGz
zBWHWdooVmr8P4bMe/QN7bQE9cCmiIu4Pz5o/x8fr7G2udNxNvTvyC1eFB6KBIe0SPLfezDYprPU
+9qSeDbcmhEavLfzdrqod7K5cgbSHwzP1fKy07aP9b8fy5LhuY6y5ML/kWGjlUOHFxXBc/sCTFzh
Egp18Z0HLNRVjaPHdMP57ToNL7jrMIb9bnuhPUldjiMGfwa0omxUZ+RICRMKoKpP3MFUD4Ywb4uY
pRB+3bs1+kFe0W0GJvNQY4m2/86hQmxpYY5TCWrHfviMgrEfLpZlyluSLYK9iaS5RR+SBlyXmWH9
0ulPSZtKaw88uBN0X9E9FWe4EqOQEefON5gkn7mUpNPvhqbEab2ULXDs6FVFK+Fzqv0QbRpCAC4j
COhpFuS+ouW+rxBWOGP+liYE1MOdC57VAblnhrTOn4ZhH1+Oo0QF4pIoTswcnxGKyGque6NAAUY7
WUK1aDbNhgnxzYby3HVVuB//hfA3WwFU523SBOGINZoTdzCtvV31tPdKC2wP4giJ5ifEvdPe+djq
tIowv24TMYKe87/2VO+DASaViGW6Jjtm5ji9h8EAZVCxtnvvZvVzKVKcJ0J5oOquuD66YxyhgpT+
UWPRt6wyJJj9JnNb+xrIwAowqcZ4+vZGNEr3DuISpyRh0nlk7IkKbKHdz03GzrGt3jMtudmTMWBT
Ph4/8yENri0yaqAFZy0nSlxHQgyEUFBMvIKdNLQyRPxiX/aOePfB/BL2m5GYVFZzpZ1X4Y2KQzwl
bSL5jAbBeHWOzLp4BLVJAVRxWRBxha2TMEzkIbwvIUEeYcLj0lzhZFyimo5BurDgcxMaIj3FUENt
YDFx+8e8O68QAeyYtitaoIgWOaR5GwncAUWWqc6iYkyP2yCpyWIm53HJmc3Dpjld4meF5r1xZGt4
GM2eMMGVXeFLrJICNwUwCBBQ/GcMOkex/TSAUnNQ0wIi/kTXduEWPgJKhipMzAk3cYgk525mHrWE
mb4Q393MW1txqjlcAFv5WafGC4zRlbP/xUTYAQu1RHWIotMioAmgTPg1s5OdAkGtOr0s6ULiOT/n
D6MWXpLNp3KY/YNxrVCQFv7VHphcA0Ae2Wl5wSqg08kcBAhE/QEm+RN2LlMe0KRNFtpKSIFL4j3Z
ojvWZoqJr4Qjf+gwUH4lYSirtejIA2/tfcA/CFlXh7j4i9Z8ZA1WeSAvhqG2H4bDsDqgjkKBLnSq
T79ES6L9tSEpgs9viRhFKEERnaAiBYL/1hiN9cGHpme8hKhOR0c3rZIS0Uznjlx6HONPJGEYWzSu
1VpfjHoDPf4+8wokUsLsPs9KmHkwUpaFAJzw8ZhmIf46Y4Jvvs54nWYjO5OwPxdLIMvFslk/z9Ii
479ZVAvtHSQhT/QqvuCNK+HzDHIheboCEfPIGQh4Xb4QASAt8FAYo/DXZzIKbJQ34edUeDI/IEFJ
+Z6EYm8YDmwB49G5uzoQkkEgoeMdRk/mNt1C+jNccW+oHyLhqblPqtutpVAJOQ3cZtbNercMahqr
x7iQMlLZKmgOl+SOxJAkIvLXsa0xkIE19E/OJ2yQNB8Ej90gwTwxwCM9fKNvpPyOk4a0S4Kgj7bA
5XCnCBnf5D8tH7U3effPUsm7S2p+qbQXFoW5hjOZNJFI5HcbJhmmyQiGxMPQhQpz9oskmu9BE8YR
6D6POn3QjGl3z78p8NF+3s1ldloLgmT+4mj7AG7dXf1BoHtvzmjASbMrbYgSi5hx7Q6CZTg8NQ9m
6Mg0alfTNGGfIHjTHS0YJzpfYUUVAqfNc6MzsWYh7SgVSrs6n5ZIafJXNKEh8q8XQ0oGm/sqpzq3
guh8X402j7+7nVnV4rF6/dWLmnQu+C+jp+V7//E//nNRh9r8uWhdhmFGH5vSoTC8zC3cluYis5Gd
rYvdkMGydMPWBzr/MDWH17YXOJvqLNO62nIkSDNzLjocxwSb2/rQZlbazSfx55xHpeg5J+iB0bPW
99QFyKdmiXaiZP4+ZY3xUH9oPz7pPq1eLi68R7+RdrpEFNnJU4w5VnPX6VaCs6CS6oRnPVeYKtBa
1l8DTbvBQR6fiH8cjc5EprBRWBABSu7jVmbMQoVcPOfFXR23sHHIFGGYLyGGz3+AyMqmSw7ZUGBT
bnGNu3ahnZ7mZ1JjX4THMjWUGjdJmJwHcwxJLaFf0x2K3AGOkyegLWN+djB7byZR5oMQoNc5JwtG
0POX+/cZLcI4sBQLmVJAtOy+3Cfy0BFOF00/wik0cS3g3RAJlBaKZLziDHwII3/4hkkkRP+DGILP
XGYrafhnV08IKW9O58pCwIPzNLCFOD8Dh0Ld1xaHWofGEUXFGrW6pc4LX/de4OGZ4tROG/SM9XTE
SXSjO5sT0cvwtFBx0qSs+e1Ww8LRaRuqK5XiLZCDYTSil99/7CZYmcdOQuJ+4a9Lprt9o/w4CkYJ
c7CBtXHWT5iRYWiBglfM4Vdv3mzkEewfYrdAYJNOnfJz3+akdCFU1AFNtMiqMWBjBI1CrT/AximY
TtEbra6Y+OrJv0PYDB0vfBzwTrxfMkrK4zhBkyu8jHpTiU06rphR0m2KP7bIsYAOemRXvpHQwtEh
VbC5rQBu/vu637w37I/35n38t4ek3eNptis6CauFeqQ9xE03gBvmw5XGmc34WSqjfjEfeCTmvGw+
XPcefmMWTOLiwEQi97klSx7TTxnjxuF+lgRgdBRZb8QGTJnAQSa3aQq5153w7RpUkdDNfmmTfDr3
5O1dyRn2KAk6aFsVjeSih77Ah8tQ4QIVEtiKjXjUOnAJNdCCntdRvfus9IWc5GuXqFD1P5nHzGHh
D0LEVnxNodO5+B0KQW0m/NdXgrjBfhGooqqaDfBILga6JufiplHL3z5muiX5d6vD7einpQNe+Z98
/27ZwM4mthSj33SpDvt0ARM2IeyHNnBn+G0/gzyBf/KAa4oVM5+z/seFjYUeTXN/KdIvHmSlK0BP
nLzbt6vFl0O5frs9nBdmlXlDZ7IU18XBFFHwhVkjzSaLlOCXdzBeOPLwa1irhGeOyrBIQi7rYysI
+RvubwbIamgyoxjvD9HxVDiLDHpitmBBkCLIgXiYJbEbOTy2KhwmXKM7Dg+OrkVCkRdsrCv6otbp
QNQIUAINEhAZCmhIPRdKyMFLp4AiLswQvrGOZQRqMoMgxREkoBpvYh7sIaEDg40g0EleRizNQAsD
8B4QH+AWM+QEPAbZ0EB8vOeXBW4nNKwBB4iCUufKbSSQY6kwZZCLEt/dGrj+6rQGUtR7ALrQTQA4
YIAHIZkFPougRgSkEgZCY+oBzexW4aPsdmEPWYw7RmVVH7Q4WzLoqQz07XVJsLVMkxctrniVdoOz
BBiOT9ttmDiHs9S7UC6Qd7dennAn0IZnjN0BcuOqkP5ozHNbBxgTTqHuMdTIgZwyGwGGu00RCM/R
yyEWxojETwM45sRsFnjh6Eeho4w21ZSJG8yHJI8yYaU88ByrqYRtJY0AMpQUCN5ozsMREJUcchNO
iHtHfFmCpajdntRIF5BNxgNo8byeEKQwMUjAbssxyvWrT2+vmcYjFzX+l9lFMr4j72zr5pgxR4P5
FTRTTnyrO2V49XuEg5LN/BCLdYCSnL4GowkfvganhWAhQXoci26zJ84oTo5bJ4zN2hZRlQgVGh9k
SaOGg2V0cGoRFkuna3Rdaj78L1eKBvYVR+gNEYzDgPgZrpRDf4+v+c1a0D5wtxzcjoLpOwTS5pnM
1g9dgjw2ER2PiKcLwvoWWTJNJmR7FJFCBEk2/+Jh6A7+tKg1YBse8dvJ8RxyMG/KjoyfzzB6m98m
ZnD5HR5yeC/SWWS7BO7qyjAZ6kKkKB7YmJ9oo3PqcO0uMcqpptDYz8kDIdl+urhRdjvNOCx6lxlE
fKoabkmLUhxgFd/xno3mugN4xxAPk1jUBazFDA+w3Zilh9MByJdm1Zo58UkDjEb7+0JeSaGsCOIJ
UKIDAAe0LwJpoYKZ0AKJQhVn20kDa0HRaiYyDjr5EgkHnkt3C9aV5DEaNsat9/FGAzUpPDw1UFw0
znqw56xLyGw8W7WKJRQKFopKGEGH1grDgN4WuaHJ8w+FsraICDfg4fX2IC48jbk6eMn+BbAGTmqi
BpKHM8g6IRZ18gXzF8mOEa6wL9AcTj/O3RnH4ifkReGJu9WTPYGGOH/Py1A81JyRMc8fMfKZfj3z
O32j+MC3dxvYKnxqHuWAHCbAnBniAAwo7b67FFx5c4w7cekiGMaIqJY+K2zJeYjVTToDW2hnsEAm
aOrrmYz0kmkVCPULuwxF3gKRBbahNUj6SmZqZZDnuhlgLL6hE9k6o4aiUPAnUWelf8ydYMGEgpPn
ZDLTj7d9YdEA7QBaUqb8e/TEJo0Af9IQ+VORrkH+LyydyyRJuAw4DzznJ/ksNiK66CYQq7wVIqar
JbxxaS5+5/FsNHqEdioOMOPOfapwQQc8LVtNdjRWMJub3xkRYpCsYWFp04x4StlRt4wFWO99vNeG
zs/V83KjkkLJ9hUxc8kzTI0FSW0HT9GkJ242IgkFWg+TLG6sNOthNSE9hoLTOjWzn1IHphayamIX
BKvy9kGCMj8wFxL6Gfgbkt3fOQKxOSHP+s5jq9BFI1gIJgh27suxSzNkPhOF9c9cSSYBB719Y95Y
ObtFk6mg9TCrOMAFpgFFPuF9/UM4fkP6u3IklV6N3DWjTQpLNYZ1VSzz4DtlxhyIgjqQiNqG2xGV
hLW0eOMeNUkKGfF9LujEPou4VAyoW5BZO4/BQjYEWs0Z3IkmSCgAIaGcyFbmpasx89MeFMS3vOfr
+bPu3E/UsYMa5We4kObij08XuINPNObma3pFphNcLrH40xUT3kUgXG6wbWQBCfaOE48hn/3AuBMP
HXXHuGDcU6BUtcXTBzXDPvunylMWAoYnMS+JSqjOewhrfWfJDOLeFu804AChf4mj5b68JISTIAbQ
WgNtZ/9l3nChz/SZAEbg6MVc1P5D0E04F4ggTriZk1+cP2hZSy3J/rq5hv8gYuyMnjEC7vYkLwZx
eR6G473wl4dRyngHgWh+sTYRmFtDaJzi7glwzJA5Sepe3I4+qTi31KQh/NdnQ2Y8gkB1gbihsy8P
Gita3OIGVE1Jd5EIlu//RcINtLnULcmmgRYQg7mWJXH+E0jiw3kCTRPUMr4Z7XURDeiTFSS7B4ZI
xOfw1s7Dq5GCxJgs8DZ4R9UultKC+U7CBa7P5CF429T/bsFJMbdxjCb/Fml8MIFRuy65fwUZmwOS
nJO+II4HAJcKiqoA6xChtWa9Fu8iLaQQyh1JhAkHD4cahRYSDyT6hXm9I3rnqX0XEx7/Darod5ER
EFz6H8Hn+II75DQUCwOVYiiWz8TLNwI/pK0GwZu4ZBgpuKjip1OrnqEDUpZMxv3AVQOethmDSKuO
4wCO/jiojwOaCuleirjZD4JZie7zY7bKU5N2uY1c/DCrVgG68tHX+gv4naPcki8eampMxiZx73Wl
7y4Lvrit/u8//ZGm0EVWmlIk0JVEzBHZcR75+3gxGRbG9zElChQLmlSMGEUgi0OOeLgn7rqEfM+c
YKFa9Md8elv1xwucbxqvj9IOdTPsl695swf1LF8MjhlY97FQqfDuedj+lWEZDo5V+KEhnfFP+yIe
b67uw+fAAdxZL6qwJFc/3pThl6b28LaHi+o//or4Go+PKXiMKT6HIHGWz5/RXMQDKmMdSfZScGk8
Qg3itDsAGwqCPjUNzLm24k/uhPQgIqRlFtAMsewoWZDxpzgEoRmfELgnkt4aJJbmPeZM/SIKntgt
7SLjqRa8CBUrYj814eAnApQi0DkBGXZSsC8bGKiYNeu0ay28ri/0A4nOh4k/XnwBj5FRpixH+Dxr
1yJlqdJhEKknDSW7ToGCiBZAKeBRMZfbfBPII5MiFCHdaKyfbGvhVA9A19ZUpjlzBSD3of9U1EFJ
pgGzWb9Ql2AvQITFH/MC762dqjF4GrrN9bAMsghlK4RRcupcg+BZNushEIb6IMiPrHWnAL12hUbL
6D37Rlr5Xz4bDCvXx5EF7xDsjwaC4PPvvyAJAMXVTIu9WFh4Mk2Q6tYPAB0fKKOotdiSgug4cmt4
lKnfsb8Azl2w6v+lvCRsRUv6BhbyX8Fk8ecZAGicgagcma3JrYbieAFsSYRgPRhoJ7yhCQi8y4zX
wfOUOCsGIC0rzhHFVmza8aaCWySqMCO2uYzn8N2m8SWBwIidKCKB6oBmZqVnMJ+WAKGOOfAGeDUp
/m3KGSyb8hyEznQIq41ZeH6JxAnVNK/LIHtIYt/p2CABw1wpzali/fT1aHBSksZ/hPfScFALvOCh
TY6NO1rfwnI1piY8Sbq/7+azeQDCeLn0S/qKP0JaVW9p5Lqd5Vhb3M9MFPVGCzrhm60CX+1KQyoI
ImaM0N5cr8aRutSTaoU2AH1X8kGOASiEBOWy4TMtwCgmJKVZ8A3g1tsq+8OGx/ggNAVkP91KOUJl
c2Wq0vlK1KbTXUnSa6VGV/pEhoG0Vr1qSz4eIQNdH9d5tqnpV0n4rd+p31kGL7I35BB6M4dD5t23
Mr+juU3GmHXGjnCsjMXBopAJzFaUnSL80aOa6FETapSGPxB0CU/prfP+fd8oaDifYUhzLI+Dzw7m
2aH4vczhpayZ7unoC3Bj2MURXmqHOSEjNzpWYI8/q3EGFbx38l3vUbqP2JYkRIfhKIY/fW/NN6qS
E1+Wh/wwoLP6JJ+Y+tedP1uI0Ugkh0O0nGZJ7FtZ7J4roCYlFBsIZy0c2eJkF05pu2230HVXLUlc
ITLvsPXycuh8ItxbdFQJ7pj4eOLDi99zCJcl3WLvwhBcY1KvRLLStIJFw6xZWGZyVP+r9wHmh+sL
FridKvzViMU3CiqqAaJSxw2isLL60IhMku1hEJ2aNI87nDMkgUhOmVdyTHd8HcGwhSbpEzBQDBbc
LVGZ59UA+KUs6Sv+LoQXuoQkkTf+YeSVBIz25fXWhDRxHhTOwKXfmLCwsWXcqSrgYK04Tu9kGL7k
5DNfIk7koPcu7puzeRKWByZeBLcldDESaLhha8LisF6T+XZaVJgz4b+IaI6jcjm2YBuxw/JgyHzO
Hr+A/uDFfyea7OC7kqdiR3pEvHP4ooTPNlZC4MCHIdFRXCxHFoc+D0MBkJnG92nrfLwXEjkYt9J0
TBkYz4CfGiTizrMEQElXG3Fg6r/VkefAHG3MNODNpQDdXSogQeLY5bBeDmbdBkogDgOJ+aTjDiFA
dQmSCErFwE2cwpoaFa0Ozthn3dC/g8N/h9qJWH1+I3jpziVMwIrwnyB+OkjwBT0ZxwbRB4ONUyye
dGqCR6hPu+BNTr46tEB/JkaK0aCKwcDbjh50AcoEtAAwhsuLLvNrRBd2wY0FxQlWln4gN0N8cqYS
IYeQz3FUFKRrC+z1EogflL/tlw4pmH9pjDfDA6LNKExZ0aoxnF38HkF0DR2sCapE1AdIQKdMlBXC
e+DrFa6cvkj339PlIKogl7XY1aAUOGMe7HCozFt9JlyTATdQhCWi/PGJajiHnwhvKPxusfGxcGlw
UFiHpVA1UUGZcL2CBldzRJVBRx8gaHGDqGxeeNSneGIqaQMKzGSwhDknJIrFkxGkNpkdmPr6VuOk
eUN+BiMyu6wemM8SamTl1jDGXqQUnkN7KFkVCXecAkqeKpm+bi7tBI9fd7pjv8kpEcvRB/cXniOv
P/HEjv1ARCMnyF6l2grqhM2r/1Ik/yXaSyboGf6ZruaoBZD4cILC4k93gO0R3h0xRahK4GFT9v27
LP4lRPF2pF2JBwXLkITXkUL+HzOKVuQoSYvgJJHMo9jpUN+joiE744SSADk7Pq9JOEeVRkvw7g0m
HrhXwbezVfu8GMGMNmK8MFIF+GMgaHCwaAUtNUaBZzGO0wZX6rHCcaLPBfq48IpwnlbIOh+rDx+S
P73IvOECQc+F1Y6nVJuyQq59fGcL9TAJGOXy8NGXMo/xA7b9ZolMpzrnx+YLdKMw5jk+rHv8Avn+
wClr/XGHI0YyKrzFYHlJfmhWBZNcC8AIRrT3U/cU5eiMK5Y8iapnmryJSCWSAfiWO7xL0PSSQzRK
TjFsa+OchyWd3PiYFIl2goX+PDIxeYEbyd3FXRUlG1VMtsxWVHC0IH9NmUsmCufXFfOBudNAEgtA
EAyJYpAnqemJ01icYy69PtwPXMciFiyQ++qh/o+wM1tyVMuy7a+k5fPFLj2irOo+0An1vVyuF5lc
7kICgWgkuq+vsf281I1KO2mWGScaj3AEm71XM9eYXPzj+Evqb4L4mC7o6XI8WegT6vVpkqMEE5rU
AdLnES7GU2boWiD8gynjNUSQxbRBunFaJFs0TtSHmQDc3pb6kN2AnYXiikvYjEMnCgMY9WttjDYW
Br88jRmCpmxNWzWf5yis0DzRZE+pU2ErQWmpCEruhhwmXBDiaoLQjNivGJ2BDWIowDvDNt3T16P8
sBQ3jmcEhF5UAWsKXLcfa4HekoOQVjiHTDONPu0RZmNA65Cn7H/LDDuxnysUEPpPoTN4EAlXYXSG
c0p7Ihtq4lnODXZRMn5m8GGVQ0dGbMCb/ltSosNBIZaVypFGl0aiGEryuiUB0QGaU+OkpsSRRnWE
vrIHmpIk4c1G8aQLQxeUejatbeDKlN/oit7nbwrTLBeqZ3SifYnCtXBYqHhBKrDwbOdEhoWo7FBL
LrAWaaiaNmhZk5EtFBxUiKh/cWrBuyAtFFEj2Bc2FymUVwYJW7WvzvSCGTWZgoLC3KigcyyQvInf
kcHcF/2SIlmYnrE7oBvNqb8QRTVrAROc3Q/uKkhQWJ9MwxGlyoDIcNc+UGC4EFIzroGI9mwt+A8n
wcDF6SIbDhIHqHdKeAvtfm+KHZN7CEF/8g7pdNEBg5b8CYA3LPgZrK1VQTqc7un8LsgTNeqeIiLO
ps2whXYMidmjwU4R4HR8j9V1wWLQDhlRcX+QFjTDiZ/Y0mkEVKLYMxJfRfGHTGAw7qfA8/EDFwd2
wzwtfNGKnjMaFvrG2Sbe1NDhupk2vYcKfPnuShJ96OlI17QptQPOG0+f5Ju/3TFYlZyVC3XuyetN
4tEuieQJ2yj6TUGusD7EKu0RtlAaZBSTKp64Tqo4v/g26A34S5RUH7mL9LFyUY6bAsAHVfpbYQAc
2VBDNOmXs5L4DGzgyH5eI+1gkmhnlJkGK4zM+du/1cVVMWEFkfEX/ptHehqm1GdOIsHgqzsOGWLA
ceIUvmAc0ZDfcv1zFUcPghVogG8KVByW/LvVXoWHTMxJxIFLPQ/M4m4qlwGxRz+SffIG6IVUO9ft
oT1YaGbHCtGkQesffcFBvj62+KAZh9uyIRBCcHAWIgCg4XudfkiJYFtaUHvaNhSqJBoXQ9ktRUmB
qu66omB1X9uUITisD6L+9cSIPJm0BFaiYHZfy1fQ1Dyy25IaFnBhih0HEzUwUzhIBG5bVp59ua8b
AufBqhdEd3NVkjWZvBMd4UDLOoXgScd5n3Jh8gDLOurv52huYAX+gurZjRtSOiSuvI9Uo4T0wpVd
AkWZfsiDvlYB19i+EOGd42Uxl68p9i/F9b5XFhm3zJwpB8GV7w8yJPEHPSP4VDR5KMHwwasrV8Rr
FBZfEm+lxutEULSnuhWKSj51MewNBIdKHcdbi+fCJx6aSBPEApQWg3HHcwK5PBFUt4RjX/PeQNqT
EBn8qruKV4e3kNiW2COGwyzqM8jukEYS7YLQFtUjcV/M3+iedPkowlOhxLmviQMD0grKpxa8v/0A
6xgv4+QVuasGa5DWB7Wi5/qOcORJSZta8oTod25c+JbRvBZPnHdOIxILcc05DUVIzPpbMdYd4kFN
GANNB7FFNVPCx6L+es76r2qXb5KwGMcb0H80A+txNEQCbsyT3ZNq12ORgKFTobFR368ort4hR1og
vaUNjmwEaFRDU6xcQGRSC1kxnISxo/b7whoHUDZHuFytaxEZ/YJdIRfSkoNTSjePrqoORJ1AnNrF
27n27McEvKLpSJ51PyuMAdFPlBYsreC+65Y9/Nt+nlsCMblAvjc2GTMpZjQ0BdUdtvmC6rzoCoky
jc3OzZoihRJPtv2tcDUrmeayztApAD3A9rdJA0dVQ2DacBamoxZd8p0SDOTNs079Iz7HZ9S4YM5I
xG4eUWpz/ev54mzyxr9oQFTJC3CRNsolnz5GoiZHFFtc+YHK3fV5PR0J8S0QOmSUEf8xVywzlC3p
CT4gHadfB3NC6Pu+tHE0KA/tRaN+2S7bhQhIG3RBIpS/TXnTSKxMgNdCF6BA8o3W5Eps3tKUZj1t
ewESbxftEksDhHoy2Ov3xP5skLBkP9Jn9yGq6w1hzGltf5roIah83TkM46P8ISpgtyMtjk3Zuukm
XcTHmF9SeCPc+SFGgrxBCkhoSSBKkMOPIjKlCShRFoyBZqOKf+ykTyFAe1Dc4t7N6czuaM4jjqFG
jfCqG1obcbAr8Ln7hSgd21uSddymdGxgMA3nJSaPoP4NZJy9RFtwToh84862ZPNev9iIDTRIz/1v
pvBrc/Hc49IkCuZ78gz0BULLZJN05+THykVs0QX7kEjnmDQEIN1xC3k12NxZZGG3hoJMDP4WHcnF
bSSOlBvShJ6b2LBNsWmdBQIfdFSOVUkON/9X2nRJOTswGaGm85udiLyLav9adB1gP80t9ibhZqBw
xQ+WceGyfHpq4Y+GZos9xacCPdzzwxZp5pb8mJSOkORjgGpNIQ+wwxfeF9JGu5AAn+tpS324Jc1U
OGDTOT4oQztogNcKdDKeJ/sYkuC2HRbIVuphcolR994mor6BSJLeNZKJSfFhL5OF8jmgckGldrCm
PQcyBMGFqOeKem8zbg8QZT2q1eilE0YD0ZKP8hl1E4Jo7VNbVh8AwWyv+ECTYXzanxYDwnSdIP5G
YtJTlG9/JCY8KLBg1ObQEMNWA5UY6lF8NYY0QSnhYDS9zlA33NGswmdelTNWl1ifZCqsv52wq9/g
jvTz2j1WiJqehMakEKuMOmyyIShP+CL9q36CVYN2NuR/KYkDlKYm6E3G93xYWicUhKDCEjdHOC25
HTcJ64KPekZs/fWbkhyf/Iywe2WiPiaB+KrzIF2ki/pHfAlvwOr1g7Rqlv3G5eZHD/TnCFJjqJNl
EJ9vTEDv/WyAS80NPaoweMI3g/CEBdgHGdFOeRC1c1GGwY+EsX8yBW4VKQclDz4ud0tYGvGr/Kck
A+ADgCRYYmDFwLvzrQQD2oSS9yGJEQMSHSGmpbGYiFzh92aki45aLylXK/IHcVlP+qR8GLqA9Q7Z
kjNjFgid9Idw5RJ/gmgU6+xsXO/0iShnk5MJDQfd5Y8n+eCAP1RAySUu6lWGiSKFj5x69axEdvlG
wWDNnkhEchQG1DmHFXxUljiNCJS/X3RGsRBLmIq4hY+VsbNG7MBHgPAUzHXa2i23Kh53FM3FRoMM
d2EwHncb5ygvIHshQu1GkTufw+9jB9fAoxNXbkW3WUhGMFKgU81xR8bbfWXITkR/gJTuC1uVDzyu
QrJANPdi75cn+keEqTr9Zbr/YgZD9GFjvgvKW8T0DGgImRS1XH2qT1luiDYKMjiEbb6JWQIdVZJF
ds2dkNiaSIHvB5S6C5Ume41+FznDAgkK6pNocVqzx46yGeI2+rFCcYD+GXMqkaYLsTXIv0WNFHgj
bAHITSeoZkh4i0U7zMaMfo5N0uD35he0SreAOiJebfymKzye+NaCgvzz5qvBg+TjbsR/yAdzPORx
d2NwnXFtmsP9rBudJi1lfvHjXz9/gFbma0KF9oP4PTFPTV79XAhJRO/DtmA4QeCObnvxkTK6q6gt
ENLdmbwgS0P7ihHZnDR9djvyETJ6HGTqb+a5hYZQn5pcQrUw0Ty++UToZDdmWK5YXMP6GLl3lENi
jqFlvKL7IpEUnRkhl+GNF3dBfDq2J0zQdm7r10jjOH5JLqtp7pchKjqPbrH/5pA+uQ0CYSAC1GBQ
UIpa61CBx49gC0sNMWBMu6Q7IHSa9Hii3Zca4nB2QkTLQp+DUHtTYSuD7nX62OaIT0QH0cPmZYvy
j95STjEi+VVKianN0jkz3UdllKAGr7YH8mpEOUGBABpTXC6kdl6I/GnX/77uA99mvqTh3Wj4O48W
8RlqjBDrMQIwVK/o8FI+uzCHYExkIsZ/VLIuPBdIm9glSSwpIYpEci6RpL5Z/KB9ucPqNA4ZFKNG
TnvmxdVQXBwZ6CkgPwrjF5ji2IzRo6vo0SPyJ3ttRCNrxaaKNE2UcdPJX3IDITQw8TBCBcKazXiX
VRzmXqTWyZI6ACUGOcx3KFPmjcf9Wt0XSF7Fob9ovqylMAth1GSm0Wzi32eIQKE8DMLRS5wwF0HU
rMNE58SGk+BtcCJlxm+IqhriPT4wkZmBLkNflUEVZjPUMJxIEm/xm3zIHnUObkd8I2ZFMiao2SzQ
rKtrjB24eyajUwqNGTHDIOQ71JsDUQdAZMPoF944I7TffC0XuL3xPZ8fbwwjeMB8fLRmKGhwTyDd
lKkBIsOm09+wHT4IRjpGp7BVF0HijgNR1LlJOTL8kB67Lvo3vp2G8i/smS1FsWVTkw1TG+h/uHa2
UR9plpY/qIrRrznpnty5lvptwRUABkcaDJwAc1Y0cOeYGeoJR4iF+C3Fe9hF6bh8b/PZgG0S3Rko
nHRoQgBJgrgMa2uYxitDW5604TsLu5NrYgHFq2BNI+3hvG5h3gue1xMuGRiuLwBZ2XHQY3CcoiAA
CthTdW8qt19IN69+MXOM3EjGqmwc6552sMFYAeyZijHhQ4QY4FF56H+zy31TlqKGTVm84XzggRGz
SrovX0+j4sDkPRkhKkl4ZHN453rv16dFd/J75UfnIbd+A2KpmJtgLio/6uje9y//1gZ5F7SHhjYk
1Z+KmLaDdtBOUy0sys2zAMs4JGQhtNmjYe64Zc4r8sgRZ825y5cPMjDTs00XEVkkHHdm/YJw1jEu
UErhvjonAEZYCrQAxoL45WlSoO7zwwDAbz7sMTDiCcCA6xdZ5L/RE+GSt5Gk46lzZawN02GTOPSt
Njk2ZjeAlt7T8pC84mpGo70vvQTu41BBznUwTyRHKFGEkT2SagKnA04FBtMMFZfl1aZ/Z0vpwrae
lLg/MsrIstM4fr02oiU976i7U+QiKz9olf9SvAxc4/UduXriQeaAQPJCVT42YT+ou4K2C1IoyaUe
UQMYGz1wArzSC2CuYqNAxaMkxExvPo8XqfAKHsACXyTSGEqIPG27I8OzjZO/1tDsIiyW+nn3AvWt
M00wBJqXf4Bc6rb3U8gANDRII/VOG6jnYAuRcdoCWKIAlU82Wr4v1KBBjsmygwJmDqPGPS2x9WDI
fJGhMF2mm4o1wyA/49V4OeCDdwN4GJinQCoBEolng8rhXnqpFN6huIwb9pAtgI148zD8GxWKymkn
PbPhPw+mgR6BaY18ZrUzmhR0zXbgHwDxDXRfOhczvRBHZYTzFM7Hh1SZnDYpUpcuULIJJEYNm1MV
eBsgd2T9b7c1J4PlYM/PXpAUuSnvPgAqQUQE+ColVOApX8FfGgyUEshbbtx6AFm7L22fSX6zKB+u
lO/lyntMkiWz+DqjuLvXXKHB1vm001VejecC7CEcQXUZvUI0To0LdAfuigxRBkoe/VXQKSfB5rz1
7tt2wJlv2rUy4JX2LGTVddDQppHpA1TQIaHrLTPFIRk2B8MmdVHWw5CRjhEK+0nFW3Lz+/U98UxI
G1uLP8m8Oyvpi0we3oUGtHIZs4A/H4ogTamFxwx1c7A592pfYkLi48ZKZWEDx65c7iugv27GcGy5
7yICVed0sYhCmOsGGNUF2s97+i5HLJbyXAJqm4OckUcMmVNJKCEe7oA0MowOahYTr97hr8KfsRGi
Tfuz+dE8vASk14wpdKapmy1T3NBuZJk8oLn5AEE6cH7PIaCzZwUZwANncZonN7SwKLgNDA2dRzRk
Q4ty/8Q0duYB9IMkcvvJEnSn5XvdbCH79bt//uP//r//vLT/Ef08l395Uf8je6fL5z17Vf/1T/1f
7eqqocmmKWumrKp/WFSX0v0lmZ2R7AZHKgOxOtWICjB9PBcc78yOrJPWydUd1o/U1nEegnKU+zCY
IPnrVMVNLC+2BquHS4b2cLh9AYUGaqIIAKFZOwxR1PO8cNjCFHSt9ILgQRG7Hq37NLMdeW58lj/N
vzusVPOf//jTeNtSTXMg27amaJb8hwH5vVYjo1aVZJcWrnQwO/p0FHXoWjBDz4lyIuYE+treAohX
ZQjcYkTGRQ4UOVUf3MgLGcsAQbe+xf7f329NnJJ/WIJbqsVBag0MdTCQ/zhFjVdcd2+9Avr/Y9lY
CgLe6k+TG6CiELihzs2j5v9dScNTxYh3ylw7r1N+ZYcbwW/DNSeZ0Loxtiw3W3EosdHxGqvT7IeZ
hsL6N4e+ZvzLyx1YumpYlq7h587HuZzX9yxiMSn/Rzkl0tPocspoOMcPOATd27brwF0H2bEm/JYn
Pf5/MESmJ2zoUD0wk2FOTlR9bM/6tnWPSSaJkkYGLyF2ky9EA7fK58eIWx0J42k01zT36j02hPAM
amF0rUKZpQfIBAAAl8x9wUA9yLlLoXop4wslB8JMlGPBZuBe9VrMc5Kx2odZNymQMjNBG6jqULok
sttHw47Zc7Bu7DbSWALYKcPdTz1FYfMeIVG4Y2oIDbBybMXNoTcyyeQnpTsAnqM579ZRo02fe3Dm
4nSWPVZAdWSwcLvBt3IEZqmQJH4ZqWuzvdBKPp4GFFgMdi1gDKqnqD6Ie0Z+zLvLhZfpbNANwZ4O
mACQQ6pCJgUd3e1oCEXQE0OY4vopLO4XFmaBOFfdavT0Tn6BvtMS9IoG30gyoMc4gt9nXE7G+o5f
G8ACmXMFcMqsxvkL/WcFlPqrwT0di9BZzzzEKtOHkRrw3sKgMNh2B2CaIYlIZ0Ai0IkivNOm+b7K
PWOHSrxlP3ebHv5GhLB/ZUrOCO+LvnO7zNV173T35M/7uPnM1/XOxP4zcQFZPJlmh9IyGLFrS3V4
OyoY4zC1USzTyy3x7c+cqhzsKWjwkHywydjd5t0SMReb8hQuBn7aiivpHpMu9F0RejGs0AM5dIol
qwEOcEfJYeDeWq95D4E1JYj/LmySj6u+jaYxMk2uSH15xU+KfZQkeIWyASdR8Km2zUb/gooDnuPO
Q7ZcckG7caulsa9Ul/1can2QVSqikUzgyeoB2Em3BFBpOzZr48huAOI6f/g1xvFvp46H1vYWDaOT
K7LuDwo6ej7UmZOpIPy5tB0lvzMCgfHFHOfCmsNtYGB6ynP2ROQXg0p27xeVkTqCo3iEIlFiRgvT
EZWeq5mNZeYloLUB7iVj8sqIIi+kAMjUFhVqeB3mpGXsf5wBGC485gX1eYybKmOA+OpQpAGicO0i
rzbGF2lnnMEPR5vMNXdN7ieW+Ft/v6mpYjv9X5uaLQ9MxdIHqqb8sd1Wp/pl2oNbsqNW/d34Budf
6vFaxdS4PaI6h2FulVMyHZELar6YeNo2HzAz//46tH+57f+P61D//91Kjy3JNKQ42VGoAzDd+bdv
k2lP2pT0nuJva4IDAYxFuDcxEEdHXoKffFwf5+i722YwuJPd22P3H1wEp4hCDC9CSwkBMYE0+vtL
VXWxc/55zzRyKcVSbM4BVRzM/2NnNdq7JVfpnYOXTn/kZw+31S8pbQO8jZgpZdgLKy2mBU8wC72m
WdSLCorOU6iw1NWNKpzh1oOhUvBaBlo0TPJJIfnkNQT5aTZ5FSsVSkDpsRAfVUgmk+ZzU/IHpkAX
m565UYEbzrBJAuJMvyAKUyrZsfvIQ52ZMdxcKZUdNUkADZtkkuFeBX2DYSAUEnRmek+1XZ2mFGgT
ysJMjt/8Wxc08YjRYb2ZxYABe1hqbK8j+EMCScvc+yPQ4V4+HEDzkjYEmlv7zyXMUmAzcNJuHwUq
XMsv6wAuJaYnK6Bo0Jkxl3g9VpVwt1ZRpRAlPl3lK8H/4CsjtM19yNm3PLwtksaHcmZC+yIPyLMh
5B+ccBdM0VFKZhu5lMvbh7S7MeV4VL9hi4KPKgEhhQJHzFXM+9ltTjJAlL2Aa0s7/7e8yUvI+7dS
j0bj3C+ErSBeY/og3MVkCrNgnf6AfoO8KH+DcIFqTnEP+20gctOTNJGZgKlHt2dQQw7i8/Kt9PC1
krcdwhB2vhiLBDenUi1P3wOgcJ8NpAs4+wnyNFOj/FXvMjUwQbMv0ce088cPxVMxM3PTnRTVzOiF
e2c+pR5nuVz0AHCM6bBVVA5sH2OlM9jHjk9xg+YaSG8rvJ01JHJzbAOMeJSZh54qTBmUQCTvmKFM
85L41Gvs4FXsWvQZ6folT/5+7SsDzRZv4v9a/QNZsS3ZtOyB8kdcYdwGD7vp+sfOoDej4BpF2WJc
egBymfLIEaRXGJzDPPqGHzZ54iBAooNmtbyIJscLu7J+RAh/z139jEjXQfHo6+NkbQAQDkqPTrnM
RDhDFWtFdIIX+sOzFmSR6kNEKHlNF+XpU9FHjWE8XNzURIeGpq9Ssms49kEj7KoJW+4kOxhBs7f2
S4kvhLbSeHbl33v0vTaNmm6FXpFToLE+LaSdtV+ILXYVxxP2WplD7IOpMbffUy2kJGXRvNSx3AFO
uXl/t7ucKQEGmK/cBGsjAYDnNgCsJJTIs8CW8L6lCbBnqgNfPc+G7BTQmbng4MKl3pbSoazddpus
Uaom69d3jo2z7EuXjMqSzGhBh/iFYZrh88qrKcH/z115VRJxieJFS/UiscCXe3eGz2U3IXtDscgw
i5i45sRA+bIaMNJw/xIcFPDBdG/6gA3J035uyEqM0YtT+RjfHRMTmtLhIgoc0aq5eU7XvzMI6PMX
jRUwpmt8W9/xLmOALQFpjMQGNEMoNMPg1IKXx2494tNJC/1q3R2Zv98A+KeMOa18ZKc7zlviIaR7
3f4+SUO+BqRbhWdntEpn7F/oou+PkBM9qEFqe2x2+UgG2iwqDvo1ObeMilCi7NyEbGDBAyb4LOkJ
ZdSiwV4RjLKpUC+SR9C3dEDIkH30gLe++hYWuPoFzCgbg2dRiJf9KuVi/eg0eea+9R3BHZ7cMUtv
50qEZEjyqnBzloUXhr3nLebNNUNjHzvXzq3wOoDZc2UXbzmeVu2BT03UaylCWMsf8bElcmZyqRPI
bEdFHla7uN55FlwzyBK0bmnZiU239Qpg19ylNWzHFpNahATkt6BzcBt7O69EiGPREt7FbC4lzDsq
8wG6IxIGDptnJ+opLCJKFKy39/7NwoZHRstlFB+wUJy2gTpUZxSFcs/GLL2ZEXgwFtOlXosOgivd
06Gcp+NYdQdYP56xJLhhLPXAL2VoUoFFkATGlc3IO13va5aH3vkMCt2+5ZkSmMPCp/G/ed08aRNx
ZqC6gqwZ+fpRttzsNeRDUBojnc4gZUhOTinO5z1jjWaWT5ik0K9lsPTlJp+qQ6HWpU80EYwqKmAo
ilfl4VfYQ86JrKu1UEDSkj4gkqCXUgOZc2Idy0prYgS65XEPErwHdbfxB8z78E2RwSrTJyaRpa+u
608hqejgc7eoWAtGHb65HqK/mNqSGPCeeFxrwY4/kVeMC9Ap5akaF/lKvzUBtryvMVDVXHIWKk7U
1t77dP2eaxONegbidmqp7WGQu+1BObSecmAlaBdROjobF+oeLzGrQOH37t82EsBqi4ieAYcLpS9o
/t3FfDsW8FJt9XEKwYfq2BpAYGIuBAv2BjcGGmF+bwfPyG0MTy4QIbD6GJYiJZomyOk3GC6eWo+f
dpVDqpx6BVDU1rtxCHCQnBxKezzNB3DIA6leuqe5GpC/laMUL4otAlpMshcnvL5BvItNgrmsaM/q
kq/q1QjsD4veLic0sHvo0ag+ym3jM3BRTF4Usllx7Iee5giNHNmcl1dhSvOdIiABwSN4dz6SnYDx
OnyE4wADQxS/+CSijXq7DA9+UUsX+lrTi+YvXi1BUXbMa3PWz8Htk0NDujB3BL4DhrJwec/DEss9
geclMYwFXzzFGZVdg8RQh2++2RY/mmdxGmA0+NmZgTJVQmXy2jS4pXN4NGBZip/3rtiVBE1jJvHG
9eT9E62EoQutRaptDc4uxYw7rYTpDEUrYO1RHGDaThH3Q/1ptwrQegYBH2MuT4mGvOqEb2wNuEKz
9atXIrb+NbYJYUaFO6SRNGnR6XTu42fgJ07tPcRNV1M/rkIw7pSIO+Yl4HoTe7B0oiEDJ4YvMbHF
bELbQoP0WEpBK7st7xbAr2oBJ/JEJ04hCnY7zXmSCO0e1fheYSr9QomFYzk7BBJouveaXyseFfVu
FTHbKPovD7/fc2OXJo4bH6bPePqoQcaG1n+YTjhvwufmmiJmoE+Fv2a3o0BunuuFfG72CAYjBrsA
rnw2jEcjfGq9fJl/KzXTt7qYJDwBa2JNsL5QhXdcID0ZcAzlgWyZbP3BGAnPmo8KVIAsgndWiNhP
uwz78NIH5TTSyGod+6tcvmqyUr9GLkdQjHjlQIzaMb54Pe2Q+02QvWY0ZvpFeUBMJWEWyjbnV1cG
fJm8skBVvH0a8dj6xqzgespNtyJfu6gWhVSXqZ9r12Fe4HHDOEEpYTHFt6Cr5diMd6ZfEcT2uU7K
6FlELs+xzJSfvJKPb5j/zL9S5nGZl+A2o4tnK/b6wnvSs6OmTEUSNbflJF8J/CCIJ18D0pBPWZBg
GFKzHO07582poBDj1+PK6zc2fiwDRhnP8iq6NrdADHRLG3PIK9ahSnYn0Yfy2S/Tj/rzBhaoA2fE
U8DWmBZ1+oWcI78UvJFSSBHe64At0Qkonb8YCPGU8gfYjhYNJROR0RzVCVHS6mvGxR/6A/ZkS8rx
W7wF+Jw8AEIqZosblx11htG9T0buAKtmvhmimHNn7E308oAouxyKb6SE1pTjAIEpJ6zHFoAii+fN
tOSW/Y1hpwP3+CAf+SeZbuW09dGijSEWMS6tbWgmjWIXsishBzIV/ajAeWDGnoR6CvXjEXv2Nvl6
5z56qdvutI5nbja74pOFOJaGPEoGWlMjof9GOtuK6TkklB4ijozxaHSOm4jy/RmcXBiGk5e3l7zc
HZPQ6g4zydAWAgQGrhwQIIArMx0/d3Zku14X0IN9+G7nrGDdOpvS/SRiCRz36luu4JqVkKd2xnBO
kxc5MqGWsaTG76M8TSFOCViB5h0eLp9d4uZhNjEigeFnk/ealcGq+sYtxJ3gU+LOGvfI2E3Ilzmz
4yxzD6B2w6/Dadet6T6xxX3QdZ4ywkhEcAXpWBIZXg+yWzjHlOsjkRopn9lP4r0nOTKNMf+yf/Vm
wcxwvjHRZp/tPsrhC4pb6oWH4ywMXT3AGR4V+5x6IPAV/oWbc2Vn9b45FWfXzcpT3cMroC/mfd9W
lH1Z12MO5cOxYmDiaDvbYMRco4PHnXuY4VTrSk8nwD4B8dJrKrt4fInLm1XseOJX3BASVTS7IyOw
nD0lJxH0u2moeIOrWHSVfxsZi1dAbNxRZncISxnsBtyVA3/aS9P3JHY1Bt7fzkp1risOaAdkAysd
t0PGU4rJgBm4OvCuTzAPb+d7j0MaL8DL+7ahhNmjyeRQjqAhCcEyEYL4Q/41jauY/Qr71uhlwKqM
ABS7wQFDABZycOyd4JiPjhR1GNh7sz0x7ULo4tiO6ifIDznZmFxpuIzGTa91sD8xhw8hPhAy0Gq8
kp1wvzfg6qjILYGIcFSStoBT0Pj22FTSvY5/PY4foxWgEMQy1I34jLkb8hLuoSNDtkHPOwIoQ3+a
q4U6z2ajsYT4bZhPN4RRJzfMKOVTJ51TYUPaTgTD4Cm7rnvdVz6Yh1XuhWNQ7xGwSR4lLRfQrXfv
PHDG4UTjCMcJArHHBrSvt/nMyD9XEx6Dx3RGSFwfMmohPlUdMBAzRCyOUHrLGogDyf8i4l7R5nCf
Lgekn7pb/NDP+Yg9PLgBMKddxtb9hnrCsyQsJUYqxN1jqicdF85M0NcaQGv709DCtJJfzV5bvAR9
HcRL4SyODRkX4ptdH3l24SXs/nnk9c3YGNWfae63kvMtZPvPr+eXQgebBR/R1HEHayByX1gU2EuL
tp7pSlhJ0I5kFob/j2J/Zw9ZSYxI73hNxmffaR0HaI0zGo2ycHrexNC4SiZMYmabxmRje3Mo1rLN
mnfZW0YB0bcTjfmUXuXMvr8RBjBjzIOxHF7EPdp0t/KVgJ6Aq49nLPoHcW7i3b0CUM3JXeEQM9Yu
b9/e0AeI9vlFhuORfEjflBhuO4MhN1h8EA2BAOAyEFEXpIhhMAV7pEY8MRrfIt5ZkZ4w8kdbWWA0
0EFA+0AX4pZz2dtEqF9E0TFzxhtE6GGJpmvDKIS/4ojyx/ZQdjbX8cs3xudN+B274XVlsbwKBwQD
qCrYssGYbRoV9rCjADTVHIHGYw/xDiQVx5k4YalFoRq8jVcrsYyQ2vvHNa8RallxCAnuHuOjuMMd
rWnmjjPnQwhqeL8ID9jb3Of8wfrvFymUgM/3hJK1kEaUQuUWtyNqKmXt0WVMLxJ9TiibNcL7CW0p
dUrDcmCPLDiIDEbRD4LZ+63jaUFpmoxyXy0RCd3flHbbH8Z6Hkw8Jy53LHq4Cde9LNd0AF+Mx5au
srcKF6siaPc0JFPKss/NY3jblZJIWGBWoC32K3DmV+ScvL2UY1wosXfnAXYz9d/IBcYq7nCsRXZS
0BIfEhPriR7UiCvqScOLhLCfadzOUTF1oWBEns4+8wySdlpSL2soco9MMn6Ua9Sjq0VJ6YgDEl4R
IgBQKfbs3c8iiHCpssqbD5rxDXf1uSoMh+a/CJ5x9KaPRH0O0uRr3F+KxjN1tBle5Te0kCUa0YB7
CX/smckoFUR3e1N3cxlBAaxEHEiVIbLnZGy2Rx0+aDd/ncZS4ZFMxUDyOTqQigzOYl8jcNWJZXm+
7DDc66V68uvKL1BvX9/VmrlRRCEn5kEsr7bPdjcnpRs8l8SzZjIu+7kezV6v8Qk6l0ol6C593J8/
z9e0IwQpts1rnfQLNRkr1tdAWTHElidHtA5mOpTiY5de8b/VGEujIHAniTYP9IAa2CfZpIB/ol3R
/yfyqHhsZHn2EtoI0pFIG7cIRhj2hI7fEl6uVIjKmK+zXVnj508Ckg25YRNaMBibmQ0FKV5o9TJp
aQkF2Nz2sD7eXgxcRQZtPXxTvQQjQP00oaRvGwu6RBb6AsOrBzi6n2gngMAhRU4m9v3zcdqmGq1u
/dyYrsy0H7Nd1GKt8dvwtjS1baLOfPyA11T4De4WJOrveXQbY14c4xxpLl/GAi9Xw6QvvSnhwObh
vR0pmBq37v0e1hSegPDmJMGhTQc0mkrM81hLfGBJ2LSvqA1zmM9wJN5errovearFQc+Qeu7hszxQ
gxNwpyYw60WNuQcwUfyzIq8+BffTVO+H9cZ6fRA/5zn+s+OX7EWkL6WfUdChQqNNBrexZY1NNeAb
P0xU9xYGzI95m3v4N/MNNGSwkltuTjEVgMTHXlmpPiprmebrzuD5LNN29DQ/uIMa5zj1msdSZdpa
1IcV6VNNvHrTY/D7muD3+zIXHZz0U9DZU4N/l2/3wrjNT2yfavW9mA4eF/yg33zjAR34SdTOeAoN
M7XtjG/zAC5+H+sGuRAw/R/bnHHNikqZmDl1PeR7xQgz2xHVcT5kJnkZCITSTwjmirGFgy5X2oaq
DrJ9zNXoPxIK18STdRwwx9h1iSuk4Ie5YD+9vdzm/qPxDAzkB77+9iQmA815lwfyT1wN9cZ/3sc8
wYTdjWdjUoHJvu5+grY9nZs8Po2KhIphDv833pNbOU67z/s9ckhnXkZYER0Vtl8uckqKccCqruiY
9SShQVb6MQ/QoGA+7VoKY3tL9e+1F2u+vFMj1/xJC+Qns95inMK7UwK3WEoOxiIn3bl3brPOaXhx
qLTuA109OsMiHJy1gcMn60wXMs3odH1GOE25ZN3cae5rfJBo7iE3aMOYDoh7p/+2oHCCqdzxpjkq
Aw3dV/v8OFn7YTQ1UY1Rvwne6SLHSoIpLod/bmsf2ptfcMgusL1367FCo/ku5gThxFIwqki1XaTA
NJWRSD83LbE+0VMPv5TQ77SWPgeVmwAmQDPMKqEOFAdZPuzuXrniN4QMB1dOWkZT9CC1OmtI4r+x
nBPucbhxfsom4Fl5il3B/jnC2VatHU6T1nZT9DA9xcDqW8Dz9/UqjbzzB0CORcrgdxp2fEOv3A6u
rGEv/nwtbhc0RM2RjjR/uNNAEUAWXZcqhWlKNuxX40PvSLDrdWqHe/1SYGCzzdYqHpGMGdLyPkZJ
wJnHSVW9fY2sguB5lj/QlvjWjyEc/Op1uSpXEq/rqjxW4qY4KIzqVc1qrhDdTIEHZ6aHpR810JiK
E2xIw0kRT8HY57EOmqWNDJG4wRz+N0nnteQolkXRLyIC4XnFI+/dC5HKVIFAAgTCiK+fRU/MRHV3
VZYMXO49Z59tOByr5yz+5b8KXMqwayf4m4PGEqklVWecZYfNjr+bak79sRk8F7zhBta7hjkocG3j
RDf+WktuySzRIet+QQX/mUz48VInYan+bUtG51b/dQot+EIDbGxcOQtiv1RP/qf/Iyo2vkQPqxKW
lTxNICD8F/bQs7k+HRGBrMwxY7/mKtb/pCJj2U4sD4IYLh+QJ0xT3c+YIcAOhGowJZjCYGHiWfaG
50Q4FE6b5++vgQkhsQ0MdSD2m9awYRjOLFNl+ZEEIIWaFqagL7y4aU3SXanO4nxVFkeDMBN1llde
DAnuG9Q4iF8hw+4IE/SGbRxqyHNqgCsnc0bIAbQPysNOA6bPz4ybIJTXIUGD2tdLf/qpeTBWyRaW
Srkk7QYEDBB2w8WIw6d16XGMI3Fl/PbM9GW75skAevdU3I7JyKXOftvi8Zr8gX7na43UAYCHDgTg
fTviquQDUCl2Nc+QbIn2Dc8rj6/7/S3m0aoHGYSv4ZgbUiKP5j9o2CJS+pp79H1QR1FGuF9pNLOv
hnGang2erAMTT+vE+fyjyCH0ReSnyn3Gab4TNIdg4hf/B3jpVg3dTGoRyifKkIvItSgPk8/yyclG
RykHJF8bqZsPW021pdbNugAbEKIaD3CyqE2IfinH5GYifGKnAuOvx3ARVfRLCEgEnmgBoD5XxITf
jE81sxOic6n8MC/l4+a+SSy9I521c4UxGtTsD+yUkbwkkhv8XTL/52UlTHno2noLzhhBWCwUPips
KEyAsM1S/7t1OHh48KbwW5Jnwy26jAYNvX352NqNhQOXK4TgYN8Hq90rP42Pci14kCFReMjJDQAE
iIMnE0KSwaWzhOWTUjZ1JCrdgchr64vXA5slNhmFk+LMvwVtVNZQgxQhzD+M0OyvPv8QxKOEr9KT
sqXwnVNvZNceEafhjlNZchUKvwVtVF0osYwaJHHxNXcaToRb84yJgStSmv7qu5R+ngk5wV/yPBvc
FA8wrhQTMRIWNCt50WQH+jmXxrWa/IHzP0xbE0MFOE2Y6kQYUKVhM4hhhx68yGohL+gjTFVxzTJs
6RoQY9SB3s8AmjXDHrSt9i82nLfkQ5cYFEoaVq//QBTAholU4Yfxn4qT1DNoEIqhUfx6lGUGQTr5
nSKvlI6yHj6ellSCDV1XXOBgL+yMJ2NyrMGwp2CZfzfEaozkarIuxrAMMdTBP1SbCMiV6h9Mh/bj
iK5qa2NtAWMQVm4PFWvi6mSaNU6buZka6pmrUqX1VLsW+9/LSzmhbkwI/Yl+oMJF8sXsCNUh4PdR
nT/eXoxPhlxZQh2AoqNctSOeSQpIdrU6HI7aw4JoGq30DdmkRG9gBLfWBpsbxEUluCSIN8Ch9kI9
Z4THrbJ/On5hCvV2+B0CE+Nv8g4PoBDkr+j5XeO3G5I1SWBq3R84xY6IJrR11KfXGWRcezoZTelJ
QJ6pnkV2/+d7kX2vcrmXcZnqT0+DlUShgLuLrLC6HeDOT7J9QKD9ejV27lUoxA4dQiXNJUKM+QB9
vjKhcEdTqvxyAvPXTYChQfH5gmlI1KjZzRp+VBiBU/O3Rnj/9YwPBQ5IF/iLuMjnQG022P9ah/Vb
e40wlZ50PlNpxH891X8R/Bb/5T8kSxXY0Oc/sL/TcllgRIgBBGecy0VX0U9+ptVjm+AJhazvY9zO
ijabGKEA2UxHr6r9E6qFUDnPj1tKTvywgd3jwh+HaKr3BJZhQvNCOU2udo/T3sQHO3JjNMNfPt/D
zYmKTsis7gnrIJ+DvE7OJ5BIRISJ2wzw4lYEbXKZC9VLGOjB3JiaXD46Ku0ML4OpcUGYEW6w9InP
QI5nCvO1wTXYkgcbgkoC/EhJgQSL33kvTaw+f6TaWn1/eFZfFDR9F04MaiGLmq15uk3rRMf0NwZq
bZ137064H3S0z1DFI4UMdNkrRJcnSccRiWFII4U0HHk70wnMNB0SqaOHzYCZAOWitOve9XgNfkKD
94jfJ5bOwx7mSWY6w8OZ1BAjCbxzBUgJ1EwMjIBgeqKe2aptMbZ1DpN7Taq5ObYHSmxTIFJfUvVD
IPlykZ4ab177ESRsYFvVoR6UTKydHCrvSrJzbCupHZ4zKuAPQbbQRfNFCadtUxrTavJLq0WJW2+6
Q/LbPdfUlmnlvrWdGc+pd8XxDZL5u3WGMnzK7HI2PyEN0x4gExlN53EPFRhl9D3Au5H3QiIjOg0f
sHInZVgwSuDz3A0gx2v7Z57iGa/45rxrHW5BKyEsh01sGbGXk7yCMyqQce3kuaf9jJczpYtwEqgq
MdxpS1Bsflb7SZqgpX2f9por81s89tJarn0uatq46ifIoQ63PnPdWPdg+sNaueSNa/ROv5d45uut
ivYHEjIJMFg3dlt+JpedUnM/Nd3ARnlN69hTPxBKOIptyLptDeCu1nsTldilqh3xsWAGTqYjjt1Y
bRPDjNHouoZRV9JYvlg38+HlqYOXmoGM3vLjvUwbZmwbL6vnnBf41PsGVJvS4Tsr4e3VDvtz89PG
WNKt0gdzApEtW1zGk0BCqS9ZeQsTyBmIlHrbr9cUC8vEr5gLP1xkA4o8/eBk8XBj3CG5GuRwwbTK
YagzQTSclU4yzJuVtG2gbiZOM7iZ5vWwD/fq7DH9nKgQomRtNC67dlITBkjc9m7yDTnra/1gMMWG
mJ8weX7TYVqmuSal80PScmWdCj3osSCAiwf2sGp+jQ8LdBllnjGxOsIeJvMBNjNFc76E02/iipAv
BRTiRANhfd1YfsGfqZs3RcCTrAvcrZNT0/kGVHwkobhGZYtSWRSIMQArlm+mMrn9YvCge8l3q1d2
i3UOXg4d+Z82wY719yyBt+JVlzLH90VGSdi3IknV97CdnqIlt8cBOLXwdP564n11VykO/H6iTaM/
/kk4bTHx+PMi9VFITNhtCvzTXUo2vwwhyNovpP5MuK3HgnEkGhgqQ+KcbGnXnSXgJhguC2iEX6xI
n2MGm/QnRQGDSkJuTcwHH6tXGzyR4HR/BN4Kih+RVoHBn+rX2N51fxQbyscZP9Zri5sLhO8u2vIN
v5ictuGjDSljHumsxvOPDEtK2o8D6e5br5po+8G9pLJxvmfsCFkmu+lAzQJzZthktvGX0oe8sI9L
17zwpCdIbkEgsaG7Av5qpdvl2wfZpu92wQdTSOVF3KdeK6jTcvCBQDzyJadcEokn9LOu++lnwKvK
IVlZVfy2dN/pUtLBauwXlOW0WXct5LjxhQrqMTl4+foyQtwruMmqXrBYnhYmq/mOOF/MGp4k5BE0
rThbEqM8fHate+7hLjDLT6gERoNibKsl0lNnkIzs/EZI6ZFws6DGVUXY1A7cjI22aqe19yUQ5IWp
OrMT60MreFXmSD+9/lDdIathBBNUSBWnCB/H8trcUMCq9MRpqIKYpadyCOHXP6N1jA3YZB4VCw2X
4X4p06rI1gRTzQjiLXnbIZKnz3ihfJ6eAr+DekUytYhkV96946DAMB9aMWiiauPEaMtI6gxYp3sa
EtUffOrrriHgyWdJqwt5Y/xqK3XxnEXz0TWq9p5kDNVzIjfPPAr1eSB0DAO+R6g4EF39jGNwdNpD
XbVpLu+zDj+N6pyIkyOfW9orzvc39hUVjrbVtZjljEyw+ch6GZ1N3MjRbW1nxK4KX/tMKRRA3ogR
QCDlorjkEgefVbpimfQ4HzQNO9FCnvgSmpV/audA00O+QnXVvTwDuleNZRFNcdUHcHKemVPfcuzw
YdnATC0tuOkEXSuaDRCXlOH3TuuNHuOivZfP55xtDwcRUrNeC4iPcA5bfv3O9TzMy+lwQmPEqAPj
SpDvx5SE7giGy0W7pEg/QGR5LgBhakte9jD+StKD3ZbZcOoPtycTLLcWXWhsgFcm5wnHq3xqHx72
9Tewu7l63rAxTLzu9A+a4JvgTcagkk2zLTTIuewSAtxMZEgxzrIA2HFEwCRQ8VUhJEwEgm0+8aLB
qgnAxnKxszYaDZMIlyjMQW+yVUcSkknfiY/MT1aPOzj+GD5USvwoEpgAvRUC/TrItTECkhnPIWRz
8e9gAvb+9/GGiyxYMapOEvAYaVCnwHnhsVxSjhilp9EQQsp8Ma/cQQGpG2c4GYLl0dM5ynT0tOAF
LlkRQITkS9S0QIyxDAwzAABBnT2FwRO4z5aZC+f/SQXRQv75TqwfmJZ5kGlB540qW7Tf9DqJ1QCd
K2y4rFdtntOdBTJcqHgc+7dedmo7e0IyKIN0fnXHWXfzA6eJaZq+/p5wXY+tv87CBDZVrOImQxPi
ysPzXKgMX10Jl0EUIdd699mSscBABmtMCvXoHzmEWM6ZuvW4s0lCKmGHzCMn+jjCd6utzTxIsLsc
bhJppHnwSmemHObkUbSLN2Fs2UaGSxZPtfznqS54gS9qcczEWLPsvZX088nDAtLcQprMDDS1MJ+e
t75Z8+9i8SNLB1UhV3ltIrDHk0X+eTWOBAekISA5XeZKSFBwK96isKZdMVNbw04ReSFpKsI/Q58X
ikr3/StIP+rENfVN3x0VpGvGXG7Ww7BVyVMEooSnhC9fjh6Gfej7W7ZeDDqLo7iyjNhKPzTFDQBb
016kdiG2CxMWZIfuInw0K5k9MYrvL40RLl5qGfjesjf3L1hTL9DDFCuLRwkgmNgpdh+qj7IDUPUc
kfhXz2IGfQ+v0Nbg5wPLPpEPGp84Zq0Mtc1v9vzp/Y1DGY7znLDYIyHjTWeNsnviNoaH30i4tUyX
cEWLYKjKbw1XucHYP5dbiTxEdSGu0a+xI6pLHWSAZ3VrbpMV5wSHypcbjhUuB4Rg1eAxqFgAh94B
UIAxb3DE97sLaEBbTMuC1FnSgtA1DE6DMV/mapMZ3g4Bkg4ZxUwUSKrdKKjg2JmBF13jD80ahyHv
LuFODhOWSsL7VjZDnJwK4lSTt0AW29cBpW1CFv8z9T+cWK3LUyy+fdrTCd7gioXxQmqfJ061U+cJ
dSW8WaQ6X+xqccxCGCOzuwte/QUDdauxW4Ln0a9l5o2j3OINtc5+YTEHf1SBy+rBe2DAiWc8xhcM
bq81LA529D9IFcPqzYj6igwaMw3x9F4xEhvTYACK7AraKSCweRMztzOg6RFuA/taXXFPeyUs30wW
VOddbBtt/cp+65I0d9ZER3tfVWyMugFfLrn35P+UP192+2LxjC4T+ecNaFlFQIXlFAZ6JnkoAt+d
aDf0bDqUog/OV80yB2Nv+P3Flzf+Ql7K9amIprA3YU98Zm13L9h/BufJE52xfF7Nqq1OUdpg+cxQ
j1FGChkSgVgSAZXTQwK+NevXQhK2moxz7HxS7YzUUcjN6+7Vdy6lbJto8wqoC+gOL1q3+TRLftU/
FPE8E9/5A+9t7ZpR1eU9AztW72vBVObxJae4qhAEXh7iWVKRcSETz6nMh3OmrZWOPYxVlq55eGK8
S9JVrOzK6qSri+q5EZXT94U6oJiXMoLqdtGnq4qH/SWetfgepWuhWSfqipFQ1SwfX79HVOOq1U5p
L58iaDm3xFscvcHU1jHXsb4OwqwVZjxuvAKTLE3hlvbHuKe581ps0AB0uVwf5DYFtCaXZ5iHUu3u
CXBRUTNnPcbuqzOsDjpxbcy790FnEKASq6R01vvejbfitciyWUbkPES1VIAPkSHicTgbhlknzRBG
CQKegcrPEF00pqiDyuYsH8ToqKGUfDATZ+N4Z3aR/Zbcvpa94tnjn8MOrdPKy4f365bzb2ZBHO/w
+0DkGveb9nVmM4hVx5QDTV0beAh/50V8T5rlh3vZcuy4iryT4UtX1yTbs29FuEEIaGQdiaoZxTay
TbbJlCus6pbJYIJt0Oh4en+jfPtFm2YMFCAwRlCaq+2/vDpx23R03pLXMgduVo9+Tw4tmGr/dIYK
9ADCv8gVaUoe4ezXYKSSYyPS851ADZngKRnkANwChXErfLG4umNUeJXk8jPMiBiNqQwqejuHN8Xg
T79yHZ9I4YCqEK7g5whLiBaCEcKhweLR4ABemJAaUgdSIqwPgPj83BrssLwhy98fTvJNvcm3953d
9Mkz266ZM5FjtdBQ7+ETlqQe3x/CvGJN4BoXtEqzAj+tNxD/v8pgksFOLAc1ewfZQowktWl83xfM
ehJjWpNWxWnYzl73mjhF4im6rRzgkU+HfShXyr1lOphbKqchTjdQFPJzQRlVsG/yCLmoijnySQ1j
QHDs4PSQCTKGsjwPqKxqvP8e3gG5dZhhu/H23nDTC7uGjE2wiAdRxx/D/TCSBFxVdoRtMZK1cbzZ
8FOjN8ZIZ0H1MoFflfvJFT4WMbpzMud3gHBE9owpFcz+54puP+E9jL4t3g+aFvuxaFApvlHRqJuv
01+ZWJPnJ/KvHB97kl5sJgvQwd6A6OJlAoPpTwUMJseJ74PoflVd2yuFqMp4BVyZdBDZmxB19p5g
7858AoWC0yEYt6pNAwfjkDnLMeQ5R/8B+DJDqIyB8VHBfZgHDQJ9wPx4BmRrmzu4wv8g7qZ/ALzJ
n/Jy6h+U+/8q2XbASPEsBiS3NUteKGPhfCVuGdH1c4ms8ACq3/5kSMmByW0staCpRFfculyoAW94
cbg84NI5JuFEJwgy1n1ipQ69Ejg78bhE4PqVu0xd/ditRDxpMEmBF1SeUTYZB1MLsf3VFlnl6ZCu
IMEdNFf9E19IXkHY4ah9t9ibrd6uuO07qJPjxxT8ZKv6eHa4AN2clG00i/G8Cc2f9B9P5hv5k87s
Q9pJePxwANFIrOmBGAAcP0RWIwAHpwK4OUk3UbTS0R6ncDHnckhmwCwRLyPijQo4KJM1DDEoTDJZ
TxCCTDLmaEgju65tjWrwruQhDv+Z6b2V4IExDj7bxHxQR8/nBhxBdrDe+hIVT1Zn5pgsXlCyuwNe
LMToUR094eAKdfXUidvvx5KVU8RnS8m3rV1v9B2f3MDs78kZnSikHOfIXCy5Pzz4Ls8ZSA65kCoj
uKlJcXqjCUBWZFJhpB77slb5puTx8gObFtVNbw+ll34vPclbIG44PRF7hVSoDDCXIkmsKR1lcN4G
yCC8OWb4y8phikzohc7hA1+f+fVUJkl3g2/1VPgl9lC1iiGAlUEehLhBvy1d65oUEcYjTsX+AfNQ
cRROoKL7h+esxqMc7ZmzZmBsXPwPsCisinmD/yH2Mj2Yckghp/dMCiWEo1QWDFz7YFAssXTqFKOZ
HlYvYPxM061nQQHDBkcF5AjwOQ+TjsgMvBh1C7+o6WSGb7zX2aPqYYXTzo02oiKi+1qN4YJY9oBY
siMJFgs442ZuK4+mY17u2310LIi5vydk8vq4cEEKCZnYQXoIcBYpSKaOpvW2I6T4ykD5+nBHmRFc
ThpERK6kDWW4dVFuLHUEctAGNLdC8DYJ1AcAKwPOD0429c0cDQLYqBjibzA63EO2TK5cks81/i2i
8HMdYEGCj4d4/rVbLaQdxoM+rXccWZTobT2j+Kd+AB4q2dXrmZL6CkUI1SNiUH59jBhGnAIB6SYj
Vt786w8j5Ty+C9uY/R5+WTLWMuNZK7mfDLAX0n9DuP3rWpCo9V02uWMcxeNrKf1LQ4wVuJwTk8QS
ff7scCSFRRx+1jkZvdm9vDXQ2UiWNLffPyAcmltjzz9FxQGKiTWSEFURLYT1ICpw8+GJ4L1XqmDL
HP6WsDXW0VxlmrMcyz32l/uDWEH+Avns4l06lAzVaqvAxltnEEzxLCzfdwknIMMqGetL3EZPCeWF
uDPmnwA8x2TyD3cN/rpiwXJ539vI4Y2YqQP5ZkF6Uf4VWAE/sAc1dx9PvtSnyd/Tf4wcN7Q4y9gO
2vNj2VXc7nqjn5rDaCAZM/3GkRxZke7GGElgxaBbyl7aU/4rf3x0k37Bb1EvTkcZ76qHOQvOLYGP
u0Nvs/QAdfqDZtAXOf3SCL4ou2acPkvj3C+7EHZ37RT7yduu991qWJTXCVZm4i0nYxoPbwx4eVQh
JEORLxhn7jC94XkVugBbrR4UQNi3KFKpdf9b3HHqtRnB8/895rAWmOdPFhwdlEPlNkt8nWjoyur/
PbNAO2syyIFd6VZ1U1EvbeldssX7LiwBhfIbKnf8ELioIKs3yl7S0XBQgVtc2SLZWhUKY5fmom7m
4C/mOTbt8kVvNk4FO4YsAHNjkdscVDKTIOgeJkoILYkOjGKluXcHE8fRUSHG+OBtg8MT88BxvVAO
5uy9BGwzz+OLbUF0fQOSZG81i/oK7ckeA9DNS8x6QkcOXgXegtkEXBqBatIuirG8oWBi2rZ806hN
vJ5zBUW2pS+5jUg1B93iQz0OIzZIjZQChoMiusYlWeUPL54KY8oTfgLWgJWBYPPg8Gt3UO7ynIkp
zv1oLBjE5HtOVeZN4+d/sKNgSXzTwERXlFwlJCqeN/Y6dLsgTRTEd2qkmvPJcLtFj222BP7jMXrQ
fiiQm036C60JjdQEejlT/8QtFVvPDjWzYtSYKqi5r0HCBSxH00KCbYQFgp+uR/N5LrOwVBED0AGO
8B2fBICF5IqThhaIs84rcZcCVwXd7DYJ1WAzUo2wOhE4zzhBmCs/GIQwJ4flxW/AUOsWT2jR83ob
UQDkFwkBXWunl++TQatL3V5sa8Mp/xgdMFfiT2X8TEoLchZVG+3SHlT/vUVIKKDEJJnILThn+w01
XXOHdabfiqvJ4jrBHwFb++yowLNlxUAGYGi0sBHgAZU49vd7c2Q5TSwZg8gB2wYMnpKF+O9Bsh50
zzXc6yMCUecxxfEJZ9nObffkJpDD8nUH6OEKuChefoRvDmtxg40SoWY1EJ3GMFRdtb/IDjULhnh/
xolzEf1QADIlzgC6CeUiH4Mn5+2UVTD5Vc/VHoNSUoGVa/wPSiSrgsS+HotNYYexIXlTCwyAduBM
lHbyv5ytC30tDBUozxRbYy1DK+01Lt5FZGzKW/ZlkEzXdJV14UOROULVha3UE9CtzRWAU+ZLe7K1
QzBR2CrTiZ/egO099ids/2T/u2ZrsvBxcLE2xWdO2DDufezxcEBkTbjJA1dg0WYkYeSeuowXhjYf
NdVofU7pZ1Q7VUwPeA429fW5Shx+jwQAjgEWlCddTIDtbpkBj3Fx2xO9ADsAj8sIjxzoIeKD6bYk
tTdX8dDS7Msn6MuuGPJJudx8E9yEg3FM+1ylO9PWD7Bp8PIiaR6E/bEATv7MPjd9i4FSYmW+2LGG
symzMweseQaLgfOAUwJSLKqsx/TWEr3yRBCgYNUSOdKfdtG3jKhcFLhTLA8s6YKzU2p/8fH5ONIl
mn8F0Ph4EQXNeTJNt004cYmxg5jdnooDqpgR3GcDWBt/UviA/mf1gbAdBwDrPIh95Ix+vYhd9g55
+5nxSGWAbtRwaAUKF/0f4YVY+KLDwzMZ/3A9eC/6oNPHU+hBOLC8yGeibKWFgzTM1lYTDAHhQOOy
R66n9T2r8MVZPyHIJrG31K3RjghE0vwcLGCO5K6c2AEIIlan3NjF18HY0FsWc0ZaFo5UNEXe8pen
vbWHqbB5zx8h5GJ3EjCgYBSBrzBeZU/MFsDUnWLOlq9TOauuvsyDaJ4D40EIei5BHag2Hqwo3upX
ZiBBV6Vu0n/vM4Sp0QyEt3sgIqAUprjErCeoT+/Zm8+M8oXhucvLeepG+32FQOdzgLBhSjdJjlI7
WqMitwFSrgNAJQy/j5kHajBLBGiGFuYBHhYuIOXDTt2/T/Bwx+assur5m3rLKrfsBF73i4mI7NNV
Lx7U6YlLVIJVMOm3BluYfr0WYU1pd1ZGFMlIUP/+jj+M6+U2cedlYMxrBzCRXkVizEL/NacYCZ/H
DCeEwhrGtSVhFDL4OBvY29qJ1+UPFcRWcC6v84No2f7YH5m8gg8nSNk4ecPJFM9A60lAFxGGN5w+
aesq9+sRlO0WoT6l/SEtEF6+Z1j/Z4WNlHiCZsPXHrdN5BMu4IA/sSd3GlOUkAtGBLvk+PwZpskp
XqjbMqDHYfhi3jMPow7eDT3RikebjZ0mdUz0mJBukaMn4LrYUZDejAfbgzyFRd45IwEObn+x61BV
UTzcAOXBuZPpHE03i3nJiI8ZDNdDQa6EDeJcpZHF1BTqieBnO3JybeJAXWpjkktzTBVf65TG6zOd
bMe2NcZvEOiSZW1u4ebAXhufwIEs3oetOFJI7UArDCet2mqejb+DcH0uG84QzCafdnVG6s33IAFj
a/q9/ctDjMfqA/kDUyc6hQClqYOUd0WDJoTY27HE01sCWdr+ei/JalF+W8lG5xu5F3Gl8TdkP0bw
uCqX5hRm2AaC39E8cH+7demWkJLI0k1nr9XPpTlHrW0eXvNk+UBxvXqs0yXrHE5OtHrBAFm/wtZW
QlSldu701q+5wAXCXseLyXZCWpjqZ6G+EP/w1rEkwpqTKc5l0+EIbOyzBy0/0MTOLN7JVP4njFam
WJIehY06HYNMtV/o4etoNnGNMwZoL8gYmIV363FHXsvjsABkNrhRRiwHR7iR7ojwHZeLaeTg/wHY
vID1SL38sqrZa16xse4/Sw1NP6O9JTaUPtPkUJwTVM6G8XFbmz30xNCRmUuY/PQ4x+IcTL/qGFsy
3iAxwcBNrPclmSnzDKe+Ofy9Dplr7+ADJ7L3/Fxg76kMz5kIKK6yo7GXOURQlD7t50la5TN5KS/h
QmzgL06jeRQI13YaBUqouo9w3G6Sf/zMhvl6cipnWpgH7KsH3YZjtUmCNGBgcTKZ+AzrD+MibEhH
12EJZtS8OrJsqq9Vus9T9PcJnjeKuTJg6M5Bja7dR0uwJt/Njn6Vc7zv1v9t38o6nkd79v/klIyL
UyFehKqW2SE1GP+5VsJ9TY+dgIAq4Xf9XV+mxjZ2lu3U4BmDKfUfX7NyxTXkNO8EQOsiXnK1eTn7
zCKPKTkwB9h9kCzZLq1vgCjSm/Ax6hC6rUdbbUM3DbJpz/csZ/zJNJsbq4s5i13eEiEgmETtTE22
+R27mwP7w0WOUziE+45DwYozAqSJOxZZMLnwhvWf9o88LY+DPdmOR/+6DfjW45bHRsL0cIp5SueR
HOOPdiSID+GKA3CVfsAjzb4BAxSq1OOvnrM4E+SRiw/NiyP+mpScXv/vk991FTXtOvt6FA3yg34K
06pt9EeZoG/ffrUSMMvk0ExswFOXjnS88gPyL4lRH+QSd7KOSQ4E7GKOr26fFi39f5sySjncIZ72
4WT+sEn+pYhdQHfQiTGesU+VTWtp4bL1tLAHLNrxoyoITeuwhJ7LaYZzgAXpEiNascZl09cp+6nG
Xi5DcFlwl/o/CHM4QE0kHxJ2N3h4rfTEiWPm+nJgw+JV1VUYIMywHsxHmyZAK4Qt+UwF04FwGjPB
ER5ho7gD8UnyXADjxOu2BG60eiYYE8t4B2IMc9//5MuneOlLdPJei16SHaENsDdDs69Ma6smY6r/
e7h3vHvZ+Uyb8ocu/XEgnvXQ3njj4TS2ojG0PpbQpVhgpnIbw1QAjymGxM6OF2viEXYcDZwIKGHh
OpLpxZCDggVS0Cbe0EJpIV6QVhfODeLpGKG4hvM4lIG4Q+k/bOFM+rhdgsDg40VpJVrxNbsi1T7C
hhFW/fw9LZhL8pZ4xXkT2pQ2kHgIRq5CZPmo705YShL59Fy9CS9JiLMSLKwfQk1hiMtYNHyfjhT0
geGT3cGLQOYFk9U5AWW7HxmL9hC+F4QTwrfH1tBn6ZEAmCGL12ffe7P8/mCruRtC4TRqVg2k4riQ
BWMiNwLNEPWzBeLIo8KEba6ROMyaZ8OFoclTh3TCzg6Pg2A/V72B28fTo435sNkMwULEEkH3UvYZ
j2XkZn66o/eSDhOPJB/nsbl/3GxPsW3ayQ+Y+Sxiv6CXB5PGxvH+8gEgIEFQs8Fgc2tcgIGYGOQo
oe4aTEWApivuFsD27QuqPaXfRykvNB42eDasIKJXYdIGYzE2Ovc9VwgMAsIMuR6jFNV+da5gj1rG
YoPMYK440Fu0/f7jjILGz4x7cNGXGdEJnDjFXDxD7ubBqVKE49PBfjuKA92Ks7AYqLl4JqjdqDHH
CWbN+X+optiPLxkjWumGR2uN5ardzWF+jb7TS/kIZfcnxliMvpWCarLpMGM6iw5G75heAfZuDcsi
7hzjMA4OXjWAPn6c2ODhWKUNINfBI2S+Gf42AL54uNnJUYRIPX8yx3U4KL3JKVqDqnnPVUTsWmJH
Ptpump/PbFVDcX2wQLDclm1OINKHCrD5ctrbIpsAqRz0ObjbLUoq+gtMEZYSFC3d/QSPRY572Qx1
wDhT4zqP4DJAMRvnaGpOfMRYYCIUsIVNHKbLbD1M13DL5rUtuixmHhyN3kgBizancMeoTQQ72+RO
d5Qd6O3umkObQ5M5OZ8lG52x7QtvPLEpSB5UxwxrZ8r+g6JxHAxTUD9pbD4zg1K7dU0/+dEXDbRa
qCTcOEh5/ggZLNfUC8ISNyyqidp52S+qmpwLE/vtFEiWjTre/SCUZS4Qgjn7uX2pneaSQ7taGyHJ
mDjReCkVJW4lo/0KXzr2O68IURw4dyIb/RxCEYwb3WIGijm4z21xdP/nn+EOO4aolNbUydNDbyMp
4xTS9hFYVbwozhXtD5N7G9kEoTNJ+NgRM4UmOLcTF8qPJZK3nRwEPiT3eWlygOuHdlqNm8RFXuhX
fZMTxf4KMS8Bc4HnCEWJnNgpGsXgaXOOPfGdxjaffR6PUozwxyrEdEcy1WfWpM53rc1PEZX8a4VU
2T8ZnKHxDvNFbio1u/XHuALi/sVYVOR9Y29pUTeTZq6H3PPfEid0zRpHOftTHmh7lYKTE25BvFmy
mfPcsxwpDHe/VKqElydT4Q/UXnN3zBtnUHK9LhyuFRY/yow03bDYfXHUhh9gYbVOfOQ/9LxfC9sI
1LYE9NbA1jfk/2OZiZaCdJiYSdqoBfm4U21L+XvIbdSi1yeDETKKDxQSHtCtEVQYBoxXJxgXVe5r
eEuQExzwR/v6QlvDLIiyaybDzsHIKaS+fbPnj9XEiY1/UZ8ezjw/sdEHHKozUGPCM54L6ixIZFSd
0iy5Ri6lGLMryGVO41Gk8WjRRvA/qnVMKgIRrhGQ0BoABzkz7R1FO9RmJzusoT1A5P3vg72YPVyw
zymYFcGFmJnODjxhBhDgPXwfJMGjBFexWY9XD5oZyEA8B7r73zNqCyEujC8DJwjdIeITuwkGlZip
o6OwZE90dRYWqe/rAUYQ6QhPBZuHgbuMxFxi16U+w8gHK//E1cPhAreHpE2kpOQFZUeix3WAIDKY
oyXpxbtoKY3uHBjwsbTUvfn35pvj7COHwl9HUlrNesLnH7BgzTCjATlYgbpiTXLIVh9mPpi4N4Bc
J2lWhyCsh+qQXMc8D5ldn88WbdW1yAtja3HXsNulkd1CqcBcgsA1uEg0aaTABa0vgbpI3lj3FGQd
wp8aiUNjciELhufaSRcqT5cBhxXDFYvGCxER1vhxwzhOX1d3qOgmpozgLvdG86uDeBsvMD9000fP
RpotHwYjw8cfGk+XesAZzY1SwimyXy51eSUVwTWnsn+IV+ZFDIYDLL9jt2NuiLArO7+hANpKHaS5
K/s0yclPHVbLZj78Kw0bE2o4d+qiDBiuBKyDhOFDTie6Tp2XbuOJ7MXW/DuP+H5/SBIot0hjJtHI
pLfpxszmv5RR/BUh1/sPDl236+/FrtmVLH30EUVALvtl9D8S/kfSmS0pqi1h+ImMABSBW+YZnLVu
DGccEBAV9en3t3pHdJzT3bu6ShFWZv75Dz7mO3G3QVfET4DJxR2v44tpq3vGUHah4HRkw4GHiW2l
hLoIh7YjOzdbFUmFwvFt4MlubymRTtvNo+f4g0XYC5KKEMCzmCIYGIyOwItbgruBf2ehbtV/XIQz
nwhQ6ce+Q7mA6wdCSy40rYjFTcgxDcwO2l664SO5z/RedJqItfHZlVoaO8Q81p31O7Don9iywvaO
X0E1RXUWc/LYMu5oDmJVDtD+gSUOTMdTzIxyTqCo8z7PrrqqE8WuUxI4cGxLT1jdx+AHPDYajFsK
aXojpY9enTOE+uuwoxWeUXgCjAZ+kzfTWzrENDFGSt5MGUfZvdLGPlAR4ACGfTZmEULLpOxP4IzP
CT404C8IG8f0Qq7AHD8OvHqzF2LU8Hb5eXgThquhLR5ZWNIOtyeIwCuA/Qskc+fh66ZPttJvU2+d
78sCFJFuFtwS5i0p6M2gNMHYoDFgxkDZ9nXDemjN6PiYqCDxVYlBaRJlCutqv/aNGWK4p0NACEM6
M0DfOrO/RvzwYXO4bLZoYP+EeRvq7jkeZD4RSwQ7gmrdE8xgvRvbfUgsOFkY7HqNecfHzAEMAdCB
/hdKaI6oCj0SCwlU9Mhd/tNxqOiRXXL3Acc9vBoR0dEc8Nj0eJQdPcJdjpjJabUfLrURg3tAyjO4
H88r1RoTLCpkA4xqUKTQ5fGC8S7xKRMb4HuKiEHjcorhnWZ0TtXuTS2n+bMYkUbUE/JiGXvuScHJ
xswz6FsDPPZ2P0C3P8HQHUm7NjaQUHn0OTBff6HkPlIADzhOHqok+jhR0vtjQHH4hB3jIJzhGKEs
xFnnzBS2ACMBnlKxauIlc6rBvvhFb19kVf8Dfrnn8BZyNXtI8Odj1rjYFEyfc5VlFDEK9M8O7q4s
eK6NWR0QPtOPYnhtY7HsrrPDycRIxf1RQ5Q9c+kJvITNMtWJdZnJMGz9PNzsNZrwF0EhwiWGo+g+
Y/TkRiMvPYFHG50BAQn3sYz8gQ0GuYgWcaL0EkzSAFRoQejg33N2OdYDMIIwCKubFH4VIFHiNb7c
57GND5V12bFn9Q1a/8+R+TY+ezvM92lsTkG6toAGodaYMnJffpS6YtQlhpSfRzmkU2GOpiutgmsO
GWXJNJQ8NHtnOC0r0HlDS/3EEDFY+5wu7mfKscTKJLomAM4nxqXG0wOIqsjzGu87Q5CQ3Ji6ROzL
gjURZlV8vHfyfER+1Ho5iKHNrbAMtFTdum20sBeSdZPXI5QSPI3P8GWIJDeml8JvczgscbMEhKFz
jwTxm5uEzxRhRIQehRte3EDgk+BH8PX9DTbOdjsd4o/LyJpCZh19OfEHMexMTJuBjIYZQ98UVOvI
kAoY0k8gVKOOi4uNshSxNHhU3MPN4sHzBy8j0iN2Op72RQRGN2f1+GG4oFoK8aTi0wGd8ho6rNY/
Y+tIMwpQ2k5vnFUDF7VzNMOhFEEndwOW9cJGE6DWwWqG0YNtJp/FmnAhQc2AAIuNEcDGL+f6AFDc
aH9iQdi5jySsP8SdLBjlkltOOZ+x955D6oshcABAXu1fIsJwTnb7ry0a0yfogIVMIOyUqazaCj6N
cMMk3JqokaMadwn2+5kaKURNYgNDKqJGBLrAS3758m6zwRsj3rZ1D6rvY5mwAeKsfXgynt22RrQX
MS45YWLbAj00USuCKkD4L8WJyMKUXkMY1zy5Ph5gJ5++ZguQoyYE6E7urZrDmSW2p+Y7niY8Lu3i
SxDum26CBY6Tct9O74vWjvsW7tF2zRyHTwBH1zfSx9h5AGqKa6fRynzH/fyFn5IWEHoTKmz0LJ7p
SR+oh1u7CuQNavU2v6LmbdmdH2B/T29JnVTumqcVle0KG35bAaBezY4PghZ5NL6+KmYKoDcG+38D
hzuk5RUZaZwSiY7pVqaBgAjQSATrACWqIRpPW2R8QGb72S3mA4w0GOWWtGH2D93Qw5R5aXycH/uF
PTZ9LXYsfayJLQnTuTnwDeT6U5MN0WH/cCPzgRJLbSzU8Zidy/mDf/cjHgDFbaiDytA0KrBgMEel
JzLSL6RctZ7XqttV8BmWDZFcUnRJsAlaItmDfNrPW2CzsZHDlsSO9E3ubZcZB6QcU7zKnC+FjbsW
taD516TsnvHRxMr1YR8fWMxUmF5QZ5G6j2Bq4qpi391nDtO09aoEfJVPDmc99Keu9Z1IMVFC2HNh
ezTrzdGZM/NBoqd1gwwCMDt6RxRbGIkP6zO6cwLyEWA0TlSbadztht0nJ4waXwpXejnASYOXU3CL
9bxHFZZn7mh2N3hTJIVsXke/BRvY6qDnHZNb1B2+IAShjmJi7XYcbUJ4ad0XpNWIKst26+o9fdBM
4nIC4MaApUCJQgX8nJWwDKcPTQJD8m0O/MotdoHxhtsPvkTeDKsTDp9/eJtm1Yu1Cz47boP+BkKx
/RZT7tksxk8qYWnJ5jO40EqCwMQfvgEy1Q8H8JOIY7tlODhhV/UalWHh6raEwVEuM+6z4oNCUFG3
nR+3i1dHILYJjLLX8j5n0qYuq/bwT7eO1ZSTj8NC+ltbE827zS8sU4M+jW23O8cydqtD9z0iN9hd
4QRotsJ+mcopMVAXKQpp7+MhvpqJ9Qc/kbkPBFURplULlNgxDSpEo4nuIoz/ruly/o1eQPYI+w79
Aepq3Rxk7Q5X7Ojj3yfiTQA0z1ky0kMx9mCqBOXNk4JHdMalEkNIP+dTpRsASfWus9+i49HIgOdk
Z7AC5wpxV6L3AJ28H0uQb5inUIdt5vNqhxiNj+U2ibjjIUQ0CdDNkxZQZpNyZZMphEOfEFj9gH+k
/8jvOahQppkJQTImYIJqhdcAqqsHusSEPYEpuc7lpykiqEARF2xdO4c8mzn8Plq125zeI8eLxi9p
BXVz/M5FgRPVZ5Axxno0lQKrg108v7mHXZFeNg+n2qEgQtAH3LTAtyxcB7hhai1rRONhATzy6xEp
wZNd31ABiAd3g+oDY03cDUiSoOj8FvyVsnr4D7CRh0Wsn8VSiLf4XjyiGg3VbULZtdGDMImyiJ1V
GdpX7hVdbLYKX7GbiWSv0CK8zQWRDkSFfejqageQs3Dv2QdACC8QBQhLj9k2rvMhuxrIzMDvNUVb
yh5AnVDSdgeBAQ6zA2aWfxf3IKr5gzg3AbGfE9IKbLSPsfgQkMxwM5SkHJnDBccQX/CNHiBpwF8j
8qb808A8cJcdkCtvPV6rr0I1obGCPhpVINQfgFnaC/4LDQ9wv8bj2Se7XKxZuTQ2iyjHOcXi5beH
IstTYh/JUyP1NwbVAQz8WFPsFSFAMXKyLNKzlrmvz3bs9ieZq37KFg1GHl1Rf0wP8Ig0sfIAvCo9
0cMhDYnXQALsaKixEyOYd85zqplzjrALNEYclP5VsAY87xnR0D4Sg9rTt3I+zzf3YOkq28H25L78
mW6ChX78HNEwV4SNL9mG5FWyq6YSvGcP78rNaoJ7owjmQIEz3rM2+J+YqG96eXGACeyBZaezlo+v
tBrvacaiuOBKJdIGqkxP9TEL0wmRibhx8z3CPiAjnLYUhQOAJ1uK3oj1m7DFtR6lza/nsfdXs6GW
bSkjutc7Y+JGD0fXqHpixSG0+59QFf71D5xV3WGAY7MNDI8/gitTiUVym05oHt79NrpsaBg68Jpi
EfGms4okOZgcyVfGOLu8Isan/1fduoGyEiqg0qo7NMyrgkzvTqHsbAYxqV02DfSJ2+R88go+w0+E
X9e6i2raTG074O6v5wp2fkuNIYyCEyG7otAS21CBeOzxvsZDyME9VGEkbrbM+z0h4+r8QSqNMfLq
50gtyB2sLTzAFIclpK+B9F9oyLn/q5nsP9kbCTNZqiQb95JcQ5a+iw6DSwviD6yJkwNrYh2s92ue
eJ6Xn5Cg6jF1SUO7fiyJIvnTG56dipn/E+n791ZeMNU4h02fJjq/uTeXQwYuhAWjip2Dbt8m65Xo
zfVcw8EiQThUeysGgxA03oUuwpAS9DPcgLn0GYz+TKzsuZrR/00iV9qfgCok5Mgb9upp5pwGGZ+S
2MyD/4xJE7Kx5HJyEZn4YZc+64AiuSzLt2peCksuA6hNJSK0UyR4sb/gPbksvzMo5VQmTrt+lO9Y
45g7QT2IgVwzdfslD/rlAZgKlZM4cS8RBk+BAsYMzG9CPePAlMcnzBbKWIzIawwO8ayw8BeiA+cL
04tLOAiKVsZq/K7SDeHGNlQuGgWaVUA14HIHdkNAxhzzLERNf8CxIhw82WbSRK7EON6nYT5t2SSK
mYn3zz4W0w30lJR0hDioTxz8mryzX41OYdq4b85M+OYhT5s2vthb2iR4p5Ijhsb4a++geaTlrM9b
P6DDs3g6LywX6LnMFUnz5iUVdO2VBKoj9Ea0E+xDKC+45ytBGeMtw7kqs65XOJ6gE0zmEXxzcELJ
Oj5HRagFSoqDLFXGCjtXc1YXXmwBIg8LymfXk+Z86Iy+xAyY2qLgf/Ofw1ZlECyKKGd14zCscZb1
E8SuLE2H5kaiAt/MRTNTcuJZzN3PwScRZekRg1Gu5sfK6cd8sF1mdh7Nl6+ucDHhpvqNORRg2wRk
ddGMz1YqY809DbZ4oLDy2b5LBlg02N6Or+McZSdNs3wj4FQLDW8nCgT8kLOlzQF06G/Hs1dMNhKG
lrjmEaJajF9iVKPGf2BWwyFjyfnIm3FpwWLCRgn5BQSTMYsA6zQVC5YV9hyCVWJDKsBe9brFaM/h
euZqGtML+Dg4oyMoA4FrVxkWLxxBJUabL+wIweUnouK97uwWqDjuFFKstwBDNsVi+mMzpFs1TTuU
BLFM4wT9Efhq2Ce3cJ4kuzCBlLT9FB8uDOz/TQxOZCLGMADu6ujhEH5zGVfsiNbsJOKnPYE5uPqN
V72wzVa0ctyC56yP9Hxbz9jf0v9zDZBJnjMhKWh9yWNGYC/wcWWXPGIgZVaptXmULUiEvDTZS2sP
JsGNO3pNZieWRyH7PfO32pNS40CZI/+5cU6so3H5Q2JHpBbDsGBLkG3okkiXvxZwpuFvHv8JLjS2
TbT+ZkoF63vs50EjkXg4LcazWOTNlQwuieq/Zms7TwU9tOFBhg/0JSgdJUWA6lOwK/RMcnshticO
ulcfC2UbKmLI0PIFqVyBoEY7IiLTBWUB8wqAdVHc8HVjIoUpYX0YIjBQHoM3R4SBsld/8EBuewH+
axPt8ElxinyZWH91U4WqOVZIcuIHe3JYzPXs5ynBDrIVSMJp5ukL67Z9RDtRI+lHHcWv2WZZO2Ms
TiACXHXuehisHdWIcYVUpHgYi7NSmzPw+YR6sZIgqJuZuBeul3CZnN3NGUYdG57zlAZTWQI8aSGY
3TUQbli2Cgan28+Q/d5g8vQh+LQ8tYMA6TcdKRogW9p/Rr/RbY51Qe/AfyV9cICNqGxiPlTgey/2
juLS3GHSCWx/IHbguyvdFs0Zoz9bG/E5ySHw1+hqrSriVZnm7StHna8GIi4VOAyMu8+LaZF6/8Oy
4F1FQ9AsiP8QpRB/UC4e5oy5BRgKwoQ2w3bHHiIV1mA0WdpIhag2zOU/Y1Y7IdxnKNfWwNv3YbXc
mXrXTgiiu7osWsZiVC/MNt/tEzmAXeWvoN58jigjMDRAMHpsl9ofFwf7B4Czcyya+t6hpq4Aa7NK
W14W2CW1uBtsqKrmeYyVcHpZwA3gEAXvBueJJc5KwI8Y8Jv9rdVPjASbzrBxbx64/+QR4sMlBj2o
is6dnSAYL+8AzC2FKur10wX2ciJrsPXDxWDKMcNp0LhETwHy0TODoT02rxhg5p6KZZtgTPRsQf1j
ZqAZosmiIXZvaQMtQR9AC6F5Ne+s3HE9cEGFCaLgsvkK201gLp0L/cYaTCBH9ZxTjw+27w6O2x3j
l2Bn0Qd8wpqmCzQJz2JL52g80ywJFteQhgZgW021FF/sHQJqYCkVUMB7s6efDQOVlRDru/VKyYmf
CJRYENOgOoEK3kPcIX44aQlunugReyshduoC9mBHRQR3McOPkZeSLGkC9rB7GUFV4SirshPApcSy
eEgaMkZbmUBHCgx8C/P317PLqcrzqNlzrGvmZ7/l5A0VXHobsojfHqriBfsugqmrxderb9YPYBM1
t9WLuexcvSsoHtmd2c2q7QIHaY0zuPNrT12dJlfsO1huA4lBHMQ+h5pnrAi53io2bK7jO11vPw74
oP3+u/mkk+cfGHA8cZSe6oz1JyM3FB1g3CmtBBZE+KxZNw9VFM0Mhnd0OS9Q76v/JiblwhT+8EbI
U8JfjF2Dpa0u4/tYdxU4r1CxLl5t4315nIODtCLNtqNbzN9PzGtYvYGBiS/fcJ6p5mKwelsp8BoQ
D6jkv8bsqE+45pTQmuOGCkM4sn+d8+4Afj6bBw/J2qoPl6QhjAKdlVcB40GlR+SD37FbQIfCo5+9
4eDltluGjkgn7DA/bZFyMqrkty0cKULTsnZRLWo8rLmcHi9TAFCXEeAZve1gwXFJHHpcreqU7n8I
j3AJCWamJeXyCmXqSjnExML9QnvG5YLdyDpqVrqLcxn16pURVPjkHTG4s17ERO/udx3Mjo71wJLT
wy1G67TaNo7O72FKdRaLOhlO/6q3h/zPshNQ68srXnxXw+CcQOkV1Agarpl4mggQXskjlH4OtXRV
bTVs5G9BkeOy6i5frB8vociaVpJya/gGqgz3lmM6H8OSwnQ8elE+UN3aT6y8JrAuF5VzW9Koc/E4
qY885ch4EBbG3zFsye06fUDnGQ9GQzZYhvvXhYNxby/n520fFjZjMTgCYzLL0WToSLVVwZY4vEp+
BhjXQg2QYU+ao5bdl/1sAImfurSBnzn9rbRa5L8ZAT0nLxhMkQ7mOaOCj9lIeSyqcMoAySUdMKq4
hQRT2zL24uXvfxNhU49enMOfkc1+eoTZSXDOmIm22HwnN+fEBtof0IN9WBjo0HDl/PgKJFfk3lJG
vHIqtnjE9JCTpIyHDzRMpPxYqCJqkZSQvnSrOxrwxyZXUgsSec/yBDrOCMjOwfYAnK31oEtlRlZ4
y8Hs5SgjFsd55Q+TZss2RzgHQgHkWaUxYpvAOvdMWLxihjf/xoHEx0TvwspqVNV2aTMocQ8y7PP4
IuVwP0H3Rwo1BwrvNOSGAgziwGR5seDf88eH++J7FB5duuWDYdmbI9I/t6ONQ+pY477fRHwMam7k
RnzeasFthio+0HLR65DGwKMzcmQrLrizhuZsNBx1GGwgiLTI0XHeS56E6GXtH9b+50ojjQ2fjXXJ
ZVrOyRpKiPDaAETfScC2CQ/nWqnmeVHiEnBxlMLlgT7R2NVzaLsO+QXO0OV8XdyB1BAX5cRUkIXM
843PBbRi/xuqe/78vVg0Z+sZCDY/DbGiqXihkWxw8wFwlida1sF05I37syan52FGIfod6B/qc/qx
MTcz/f0XfVzSTt4pWahUAQ2U7hK+otvhja5u1c9PROaaFZy+ZR0sOSEOfDawrtlpxvjES+PGV/4M
vwgAx63VlYrJ0jks4P2SCkL1BFtxm5xbzONWTW4zzS4nKqFXpE0QdAEaZt5KXHrNJUcnDsvUgrM1
/qCmwZ+VT0xbXc0/VARYf1d+47dEi0QPPDk4zbkZmab2pKVjdTKkm6pjkQLTYHgNFGfYMnaKPBbo
kBsG9TELQVUm3Qe/Bv9OHyc7fYRV2xvCXfa0Se/kn/lfgih64+JkrX/jVvV63A0n/8XqBoQdv5Cs
ymBZQ45++Ya9+Vk1JNBjba8TbgLuSW0lLcAsrJMgGDCLUMEjTKbBdRIp+jBXwiJdgfuP6sPNw2nb
ETcpCnDOKLHlXDsztiZOmeFNQokXkOY/7peZ8rkzjhUhOrHpyzY+7Fg7riypok4T02WzXhwBX/tU
pUB0+V8ed/FIwRR0WV7Sp7zixv2yiYf30+DYHlVZgWca+zMthyaCsJWtQAQIQ5hppC86yEEX/krE
2RPPBa+hhS/TEqyX0OuB6WEm+IoeljoXFRpvleC0xX6dVAXxBZJZzJoIqwiTXYdPKFPSX1HTwoUg
dovmvofO1ZgwLADdYzpBVCVRKLqn2qq5JFvNVTOOU7/gngFP8oppn0KlhMAz4S3HZRHJ+DPoZe1R
/xv8KZBxHXjz11gWexqrRJPNAYXtlYSMZ50MwjLFcCJDtc3PZQkDgUDkmdS7fiACyAjwgiIHNyZj
vLQgp8IYMc8T+hJPPOEYpMTD5AXshCzaVFcYIIVapnGwz/urmvw5EXEh5Cg9azwE0W+sbenU01+c
fIituCi4eKNkFlEnsn31b6s7nzDhJnjg+3dbXug5jFfnm+C7OEO8RPDDmV0+fV45xnynJGCepMqb
e/plzxcOYsGHFBAuHBXPuwXNRkQrXVhA/ZNjnOYaTLmzuR41G/KK8DdEdGn+7SnWEQeVo/AUDbzv
6Ez0t6Bj9JgPq/nLf7L6YDIrze17odtJG8JeN2/utP9XJlM5InESYZV5h9DTy85Co+/+sEcz8eWe
k/Q4+FovUKBz3HB683gCIEGlB9eEl4iLK3zf5Bbjt1nHdcyxh23lANU3Pv3Hx+6fgMGERwcxSCcg
A5s7rgz6HRaLz4QVFSdxzydI2NvissWxuyomWFd637mxMyb1UlyIXvTcfdlRsH6AN3C25zjljWRz
jIYKLikWRzvuA/+66AdVRHVnIjB/Qd8lTIlIKSLkoLjI4nqUfM92ru50XDv50/G+qyIUJcnwZqu4
rQjCa/+FrYvZHvvm/okpaj97LuesRG0Yd1/vTGwHLIdE+NjvsFT5ZKM2no3ah8kyvE5Ya07b8Ou9
4aMOrGembXFugScB7XWJsRJNygIFUnCmJRHeUYJKVDnlHJW5+5zAxydiSwGxh0wIJ6Iy7W3wocGV
SNn5l9qGfwS76IQsYUfbfXiOCDfhqjB8f1fcVGQhZOLMh6fMZb7He22FDWhjoVYLcJ3Ec+rD3pTq
ANR9o0PUuHS3CWIEewAB2JhQsfzw7bGQ4xpjW89ulnXj29rUFlfBPjNAar6RwWG22f3bkEjCB88s
+QQ9t4uaqF10MH40drU14CKokTPtu8OwnA+SH76NpfkqCPd14bueMcLiN6g4+baLip6OHRhtwXes
z74h95pTpoTZQMymiA1SNH1FXM5P6Qn/ZxSYY6zB8F1o/EFy2qDu8UkIs0vUFHcyi/BdzOq4TDXG
qBWQ+/hmv6enFumjjSltO8fiFkHlMxaZZNd5w0riwVoRNNbSshYBJSe6dU5PG0LPhm2sM8RmuMhO
zqDmOfR0ridMVwfHvbjtbPIlT6Uj0/L1vTfwKCQLBLMVJ995yxsmjaG2JW52cdOE96AIBhhHk8cA
55qCzPu30N/gDoo8jLPX37zngI22Ll4hZtMmbCZHsqjMX+/BeYk8fYg3RPxjOZL2JuukG9VA9CnP
er0sEKpzKWk5oRoRlDcAEgChmwkZvedruWrz6l0XQauwc5w/48HoHstL7qkiHkIQlqw+zfQn5ON5
QoWSCZfgiKJqbIu+gEtmfahFB8TJNfxTsjAeRTh8u4QEgGmXCZKTqhydnxNVcYef+QCaztVTL54M
GRfSK+WVMvdvcukQkgGZX6yz4M+NyE7+MkPh/1fJjrqHD4gN+UQKOdmdgcOeAxAD8djw7w09qefe
2SxBNpJw8nYbWCVEUSYcEkGxgu4hA62IgEjQ4KiHQ6NZwrJnYZC1s2f24f23fp08Zl1E0MaWjlmL
jSk82ODNZn9y8wWDjrWEVGGHAY/YwWU7/uDUh+uRIfy/fyyBh0GJWmmsopXe3lkDwkdomeLBb2BY
/DbMRVaXPf8eic86pMfwcol6kMv7/guSIVICOGgG+BD9MC2JPuq2Xxmjz9AYkCA9ka7TShorr7R6
54o+egjx7TOq2knJHkfCHqu5YkS+PqUfOPVrdj592CktRtf3pcS7ldHSPAG1P9bjY30NDHdRIcef
Cusv30CXxFJ4SG40CRxOT4ne9HY6prfiV19xpYH/u0aaHitbZfuADQHYCC5G8eucwcDHTUJjzdGE
GDz0wZnBRJmLcWdJwfYuTue3AHY0EQPz1zn64nu1voPZD/FP2DBpDiG/l6M158rQgyvWsSyEw/nO
rmuXb7NuwoIVNqRb/c9AWN96l76LvYKKMeuFKEC27FdLIWATxiT2tEBqNP8fn1f/vNo1/M8rPksY
VXillkD4KN724+92DuVDn0nkahdMUX/8v177F/KYcF/5JHegn85tGOHvSNgYwAbX1XroGYiyMNPX
EK67P3Ivmdu4iUioeXu9I/5A+yvALFKVF6kmQtiljnBDXJy93vwcX+agcbkeA2yB6bYHdAFgm7rY
WceQReHXsY1mlzB+b8GZw96s76HVYhXBKC3UmbhVUdUTUS1n3/jJ4otwD3hAKoKMsIHOWCHjQ8+q
5wI/VWjwXUZdRsRmoeZyTv3jqVGxqjhn2HZazzkAsffGl4V+iKPyRa7TCXKl5LfZdcfqnF8VvnrT
zn7Fa8PE+8YD7AtXBbMLc4ww9zuU4NeXeT/sYoI3AKWLkKP4eQdtuIzKfx/IIP4JZmIVDN2nx3gO
yCBoLi27wB1JOiq4sOrzG+McFjxKpX+6u31I821iMMHjd+d9buTwBOXT15dIUmUk0acY9R1qJwSp
kLmgSqE8/FkH3V7Atc1Yr5Bv/GP3ji1IViVvGAiosK3PDNA3ZBQktp3DBBdECiy9g9vG1/yMmu0U
PJ1yKuQBbBPZG/PGg9nXPQd8CN4ADkKzpTOXtoit6MQHOO6QWUC/2Xd+CX2Ke7EaZ1KwdcFXBlxI
SE8FJHp2qWZXFybu/GJY6rEfPgTPRp5fGcTHoElsKqE6QCINUJZB8YPaJzS5RXpLsWiYX5efA2dF
h5k7K54Ezv0S8aOCyoxfO72LWpL4jh3hrUtWezh7YlNXJWRFkOd9mYgYbMNtDnoAlDl5gY+Fb1So
gtE/CIwUlcqZJ429hjYSztroKM4ZtP8CCJiQ00l/BOAISPX2cJnBO6kmPS4Sd2QvJLeb+eD/LCiY
GsC/86E35+MH512pMI6OulXER6j0KLDyF2sR/F2hnpz2xgh5WwhJEsXXP/7aEK0avEueY1vI3wWL
5BeVI6HNpq+AE+mJJWSLDokmCR1E5WljxOcoPoFy26CiqYcDD/GiRH+jRuSqbG8sQxDugGMjyANs
QsFNLDBuoSigrP54cckYqtnB4kvLQgxqQAh7CWhEAcHCqii4eRPYCR5rPHbX5z2Ic/7mymHfBba3
djpr6DGqmPvKHUE3GrLp2Gu2SGx4sPD6AUbjwQKvgAzAf3AuG7acpmpEBQXmHcRkvET4fzChiwi/
t61NGOZpcAp2KryIJRDZNeezoA2mhNF6iE08QdHQxJkR80dqIEbm3sG3LP/anduxjKPxIcbXWYci
Mw3jVQ4h7ze/0zzUcDDg92G86uHIxM0tEOwvi0yx4zhCuk6FwdJgNNEF2RuScRc/2MbDuaI5l8TY
PRWcwKScPEa4T743OtERisnPf7MrgDW85LcSfwdJmTLXw+DMPC0vkQyPhsuv+x/025BSCDWluyCv
Dk8l4D0YrD9yX1QSz5okR+cJ5aCdQuah20FN6FzGXM+fZg/wc/pmhHagSxxoAUEOd4DCEss5Ypov
CBHYUeAlAGMY/i0bMwh/fGsdORH0JG4bfbpeTe80wAXLbSgCDhpI2K8Vi6YKoJg2yrDXgby4hs2s
h+CNgk1cnARX1VXo2jNoG/w4NqeZ4pEijNUGGXJQYgWBa5DftlT88x/mpyzli4mWQhjhCSun47M5
nDcjmVsXjS4/mqU0FWok+XpEzfjGPcgod6Z5wf85hw/mH4U1+nmE6W0ynJKBAWcUwuQnHcvIp1Y6
h63w+iJrxYohXntxCFUlB6HeV8Bda0cOXv51IvmbmPajStg9seRFzFFGa0oGrk5jtnycYwS7waXC
XAHiYFiwawIS4InV+DOcr8AIy/y5KXxuBmv6DO4QZfrp2jubBz2Tx/w7a2YEPAu/cDhh5qMQ9WyA
EAynYX2PH47EI8l2AT8FiAJsLzgouCKatZ6eDwryJ1ReAgQEBvwtccQV62OrXa7dyxZl5IhNrkdy
yeeITCARRzA5IyiFBtFzhIfOdUKes9OVUMhwQ+NWYxqpPfrY2vo5ZUANhe3Av/SQDkO8geSC9VsO
5glBVV7xOIW3GRgKeyjgT3Z+8N5u6Wkq36Pv7pvBfWFNhTQAlr/QVSpTIRFfT8ZtAjd62u5AV1ji
qd4pH4BAD7ZlVtm4KlI61eC+A8Jnb6RnJd9TJXoaA93gtmTRz4tcL2kb5XCQETXowaoQHKYe1QVn
ZReJisx5+wmpS0JRaoxVfBcx1+17Muqyjv1P4QsQ9uXeI3LD0BU/JkwSUxxKPSMxRnc0b/0QAnBx
VAJubF6toJnDBxmKF8NOePGD6CIkSXCoE/LiOE6ENYG4b8i/BLW72uxz+SdLwbw/C37lVPBuu+CT
PKyNniGgpopzPz7Teyhxm3GWNZSjAgGDWKhDi7bUjNcPtkhOKoocFXmID4Fg3HHOWUDNicyJCvO4
dX8pVzUTCyT4e4KNdJ+pK6pPOBxdYp1pdSxGEQxlKnOJWCDBa41dEGstib6n9vZfnKDPYwM4AdSv
C2+Bcvwx+jcHWkenvxvQBEO0bR19JImpq4rW6Tl7zm6jbySEUEiK8nfwY0SPT4BseLkAyF5iktI3
DeOiljHq98DagPh2WF0Z0w5fQQXjt/ThyrvPC/i64mH75IxFvFo56MX4BENcE/dbB0A0l8JzivtV
ylZlU6WD+bIjyJa5hXmiI18k4qKAGOtkGPMyF0ran97jPqO9tjtvfjuVb8m0B5S7xDMGLGSIb47h
4q5IYuKHHkgE2qJBJMsdb1wYFBh1taYESGTgdqFhQI01dV68OZOfKRu5G/jl075Ck65ctXd8ffY6
FucVDrGT4hq1uGF+vcs1bfD0/Hp9Yy4X+yfLdY22kV4I2sfJR08FdNliUjhhh+R/chi1B9JVIIJz
OQFbHMBfD9zshZlyUBQ+8qsaYw+dxTcyRFMnMdGciQhdSE714QSHjLdOZ7d5bdr5FaoVcabSH0Pv
6R6g1jP26opAQvZJWYVejxMA6wAhqoZQ4YJxxENs02gg2F40Lho/yuq/vWnAiQf4rP0hYiDF6Rp0
9AYPWk6BT/9WSoLNJVWmf2DjPmLC4oVDDM0BG0mSpxZk2LnA2eFfmE9qwPD4jF/4Ut5Yb7ikNQiU
miRq5uKsipQx5kDlthfzL0M+EaZttFfbtaMsLrPhuJ61EdZu/mMJ8xsZgcJuIzH4LZyzMWR2enCF
tRarF/+9uq5prvDDSGQaAbAhAmaFWyRNpXmd6hk72oSUJdbKdE7AvfT+Cb7G6GFAJvj5t2A96kKM
ziIg8Ywnkb9fj377odObCJ7bF/hfAGvNCLt0b004CHWbv2vBdZrRO8O4SZorxy+2AAaNv9WD90ts
LOG8WBRdo48tYP91qK5BJHHkcqTDH+JO8y/jS7dtchZJedeogMQDn7e0dNYN4HAsOpATEVohpFpC
svXmcX3E57FsZ1r0DDrI2fl3o2U/4lpK573rRsp4kGpQdHDE0qyvik2uv56hGAMHMtbEV2uBcJ15
uKRJh4RRuAOSNYFuoGtxRMS9mHVI7+X0yF7ALY3rHwuzz+tWAZiTl1/UH2NpI0/fAaTZCJ5ECLpx
hXJMB8dtBKpHHtdcZ5uz0SWnRATw8dh/sJbBdVEMyyaHvPXbc5tWiyH5B/UCtMKQomfl4kZaUG1h
LLE20iFroikElwz0tPHlgPQE70ui8Nv9d+tmXB506ekn/2UiVfyS/HKMxENw6kvwcIsE1WkpWx1l
gQmZCr7VHeAVUPoKc+YBU8u2PrCWCVhV9eKj2F4JS5hbQlYs4Fjf1UPyfVDdgcL+suHssezY0iXa
lEXg4szsxS9by3leuYSjb0heUEoPhHvITxxqKowXRHUWSOcOhsFewW0anuTVQR/3PPQwcod3pThy
YyKW/di6uGNHINBZnay3ONZh8Nnj9WQ/BBZbplRhtrqiSPemnMx0VTWh8LBSrML75CyO0RpI20lF
uRHBxWzIedi4ffjxKkk7EyoEhwaWkFLUy7kwaCyHvA7VlrEjQCWqbrTCxwXvjRvkAJ4H+AbggEKU
pQAA9re+2zE+Db2L4UhNCAAwHMz658ODyibscdZpn2XfGUBi2/qAPpgxji+MpTJuw7YmL68Ko6OB
Eyr90jXDU1PsdBBb9bqkHqF1QoumbE9UH9AQ5If01TKcpmJ0Qgs4QwfSRXxvpJ6sYZnhhmB/8BPw
C0eSgHUw29M9t5YkVo54ObF5glE7KTg7WqBSIXDCD1Ta3kKghw/9FaYiRTyobbAbLsqaZpf4BD1/
63klxWfNq/D27Fl8sQ5jhy0SFkVa+ibN8mTfUEzdojtgbd/lP0kQp3q4yX4w7/rrQV/RUqVgWDOv
uzUbowwg5APHJdFVv8uuzNHkYT5nbLO6/wg7r+bWkTRN/5WJvl7EwpuJnb0gDEHQe3PDkEQRhgRI
kLD89fvk2ZueioqaqOju6iMdiQSBzC9fayBWdLXC4785BIDFojbHpWp6DVU7gCmIYbC1WbMOwlZ1
jWR0vzNpdEDNGPNQ30tL2V7ZuZvlYcnzic8JIotjOmeDK+UMhe2d78H5R1rW4HHw1BMTTxs+L7Jb
RjlgRszjQzvE6AFJf2oZw3/0734PFGkK87TjoTIJ8lmrDvPCK+i+QbnLuLfLMT9yuObsTEbgzmS/
gMp3BsoPuL8RA1ZLPwXulR+WQIB+KfatdRvFeyJE8yvFVU3tEv0WEyWCw8WNZxmjXk8UHl6fgXyF
Q4hXagRpAE8/Zp6oJqpfz6SDU2Ndzb/SVfvF3wBh/vTB8w0b6Z7xbotoVRgDagKRqhaXFxVsg1pC
uOuxWIE/y5AEtNwQBMYZPGyIgkbz227t2LUREK6SQ8bp8Eh/lYYAdgL4vJL2d29DssXFXMRRsSYk
5fd1xCnDibD28Opkd1AuNyVY73r/IgqmPUcmiXMM/hPtTwBS/vKeV7bPGkfWVzxUkRsAJzWbxibN
enwDc9uWp3qr8CAiHSHPgoxhjIL64H1SNq8j9RtQXqZbzCXF1Q1P3eo7AGVRfFatH1HLlWAPIlB2
VM+6iclOMep3j6/bF4Cz/5k0E5MRkpsgHbzw3eBCRerGRZ2yKxA/5HcXcPt219VDE93skE8i2RgH
iC6iTdKwnEkknGI6LgktfU2aQ7nTh2p0Hia5KH+/fd0XCnbNCJ++Z/yk5AVymeOZOWTNZOOXiL+S
JvIqvwI0h+nu4WsLjt9k70z6CNYKl/xj/PCFuWvIGKiMtKNCYMOwpT7u6ITnhk38PY45yPF8qDCo
N5zQGF+jlriLAiaKWxRh8i8HJeREaMmPJtRoSrKSx73MusI3aDZhrJ5xW5yboCW1rZiyAKmmeKp1
2SNKioK2J7rB1H9cPh3W5FvgLNDGjJuTGXx2HA4FwivWCp3j4pRTyMIa9St1Cs/sWxt6MFD1SmvK
z06rn1acSVYsO3MoLagD+s7Uk7aJkVNAP1EtuDKX2tyaUBUS05fwIWCWGr4w42oovtruammMWZox
rcYyjQlCOvIIZl2Yg9ZQpDNVeIPaQqVGnUNXwSgdqst3pMI3JUwcOJhp9jY2j+/4GeGWP+PkaoLq
hmBHSCUU6B2oZotmpG84f9Elx2AO2mKfFPZ4kKtdum8jZvILL9jaMIp7TghB1Lvwn310/rU48E2M
uQ71d952P+evl3dKgm85IswxQRY4yQlVQJqPIfzbBmQhLxaD5WufdAO7CbLim0pY+71G68HmCiXF
8gKs1w+urP9zPBMcbORvmeQI9i0S1BCcMrWz3gvibh0jwnmy+l+vxbDFYY7amN92h9Lr0UAKFcby
kOrCIRPZIQo/dNjddItFzTNADam/OeXMrsbvefyK9Ek2JlQOdBi7g4ujgMzrYREhUOV/yTX3geu3
+l7/Fi9M/X7iiuYfAhHYxZcZ30dqd5RFN455FY6pfH4jTZnoNf85BB8nfx3kNon4a+FrKsyMwuch
viiP8cH8wm6i8kswYiJ9JdvBQtaG2ISIdJIs+c/L29kuQmrmbhgctjb/AqBLjLfHQ/s8VAFsKMzW
kEPblzmEzGSP7yOL8STbOCgC4eUWCucfIo9np81gwQC/V9wjtvELKXuEvR1RNX7QpaAdXw1FvNBg
+DPkjL5KJz/nQN0k1/1CZPbY3u+Ku3AwmgfTqT08HAyOakhM1geanQaHT2D9qO58RDAlGKK72ZyI
hHBvcMQe0P6AFjGmpYDGY/4pByfFO51IbB7xpzZBNuwpcEf+47pjy64HYyGV54l/eYKDNE+fuSDP
abpCJeSEy3AdxW7EDLVkwRDKnHKcoA+BLRhbG4UOq0UnBBMOxz9OWOU3fNr7m9mW09qQyUESSkrn
2DJKYPAeFixU3wQSMLrhGno+g+QEofZihgEsE59zFqn7VPIqii9dlg98kaIsnURxsaro3+W6OKnf
FZbtJGJy4Mv3ZfcLejFfM7KRBkhGzy+LD+SN1I4a1BuCneJu4W6HMQX+Hqt7BByQQVvicTjzPlyN
uBVzBjWGPZZf0trIGNWxQhGHR6YFlA8zJpx6gPAl8/U9P4vkcWoyXFLuh/whRBN/Hubkl5K0sNS/
my1MEy/a3kM9McziAbChMBA0orSCNxo6J/9Yzu/Dqzy4Xi7iYkM2+zX/5IPLpeUFc146Pd07D4hk
+/Rw+uWc+x3K/NfBJElF58Acm+GDM2N05Ejp+6E3zgfjMbc1NziG6Y5j74NgCKzcnHXRM095jWPk
UrzSLv7zBctEjA9iZoANn/Dn4lA6ndFuRoIXN79hOVyTdfsgZ2CeAw4Gaz1EKLl8qzy1Pe+lXdxe
fgtMRfD5c1SgYnV8G8brTs92eOaoe8NNdUhFr1WNDg81mwLDNDNGwF5OyER//gVbUY7yCiHiKP8W
aB7lqn7uEcTynArNn5vNRYyH7q5IvFmmVE2h7phIWzL5hFa5NwDjPngekCGPnN3nS4IhIXGkGSok
Y1EnDbvVzlMyIOvwHEMyxQsSFG4Hk0gsXOIHNF0n045uKCK4oky34tX7NEOz5UDCwY9JBJ0ynuKF
L7zcieAwwKsgTzZMhmnt3wmjbSjf9W9Huwpfq8+JMmoMzrcigAUyzwNFG0rK6MEyj1EEMQSsaerZ
4N2g9bDX8PCyD7rMEGl0HmSzFgf8YY2RtoZN8rPetX4fxD8QT8fueRMHAgpsuB/BEJ8nDim3uZ0v
a9yXJZa/tz2I5UmSjBwaanB16CGbaEE4DKGPtddr2+a2Y1u6G7P0MSJtvgBRJwGDnaklAIlFnWJC
RwpbB2iIQfZMAHlzTHTcVg16Lfz/2pcEuhdHmXxICQYFggUzPptRll6s+/ebBLebf84PgCY0cHFc
uL6eNJ7BZqVHHaUjtR/U9zazFouEw5iVEN2A++0252GFAf2IR/dOadUfv+uTcmV4+hFPFdUDPKgp
7AoJS8iDiW+4iYcAwJGvigeUF4xGOBaPJbf0+09PRo56k/hA1o0bTOYY5l1WieHQSCfG8RgPbJ0Y
isCh7lR2Hdi2XYIz3Bp3uKZfQhTN4nZVma+IK6Hy8R6o77B5B4WM1szrb5McouUxrkrKt/08J45J
9G2YvsrhU5p0R/Ewo1NA9QtEVO85e6ONdpHSNMjEBJ0TErqOpxiJ3JOdiFwcDlbE5zsFS6GEXGT4
sgOzIuIGjPU1Fmxa821YAyB8fAhQMqRrNoSUmIuEkj7cEwTxJd/Sr0zrD+tMBQnAgAkY+Rp9eOC0
DDvrOD1PzTWUhc1hA6EWwSH5oT9usDe6HQTSKyR+a4ldx+9/9HU8asEPd8rKWjX7+NRuSXMjvcH9
VcbWdxrdptQO6ny2v/f1E1OkRwgZGDg/g5NxjI/YJE1eGtBsybzE+wIFFn3dMtxhSPaw8M5iWtvG
0Q0+4/1VruhqTRkIZ8mh3WZBFUKiuRb5FpwQnpiihL9Tn3RhD0xjL+op8AwIL1+iidKVMUrBWZFu
YERGgqY/PhYDoiV/ypG2o2OZPQ6cFEIXPcMKzxTSQZSofLsIt3qPcRFYKBsECXfNhhcR2Vs4roCM
Nb/DIlZxEq5IJnossrBaFSj+zdWMtiXsxwTTLfDtR/2mntv7LJIW1faM3JASCJa/85gdjAh6Mi04
UsPkQ2NxplxWwzduWqTkxzKo8Q3DUbJqFREP/1l367nKXtYJbSHaYcFsC2Cb+yrYFjtRpU7H1QXY
AYPczhi+seexHa5ua0zjOCyQdGAo0JnE6DAFkUdozOCTB7S6jcSAdGaQ13yFE7/tghNcSPxcSlNs
uuwNKnamR/jCRS3/4Fn2bojZcVHRYgYgzPww13osh9IQDJAwz9tgLYLjTCZIgPThH6y8QeXqhdkX
kQM4OOz5bfOB58mgbBIS83g9ZFPAFw6FPQdL0QybMh9AjHL5vYGGHxIqgfYU6syjspDvPDNgbl/w
EFeGNd4P2oqQcZz3hHQIwF+Almgncx8tXs33QAT4dEotAeOH9sG5thNx7paJiUXe9RQKpQB174xN
yV4mIwFp4jLhuGD4CWpJn5i2YA0JCpmINlnUaYvom4jVUPPtcTJuYWnxEqDFDmxgXFgWbB90xnnq
Lh8s2VBhZLJIyLk7cPB26CBsHwqah0WOYjYOEz6cFUEaiAyWAoKO96IpBvDvWkFVIg1zbYRhGcJm
GmLnVLQgjEIiNrl9C7yQlodJNWqAHUFVBqQsJSdrRDOaigEUlusWxkg5GGpfE/OawhIz8OE3AsVJ
IpCFdQ3YWyE+7TlMsu+FHUsnAYZgVN+cw6bJT79DvEwYJrPVWB6SYBm2kBm3L/DPpc7pUpirHCL3
xlQyaSFwBEXPvNz75F67oI8lJ28+bILQWO6csXYpdO+JsRdlA8Eglq+RdAAwSj2cGen1omhDGXyd
Jiv2K5LNWxgusKe3MVL6JWUTFJB0pCRgBCZpEfdKNzU4UhrYWFjqGUHscDbs57WXL3pyu96LepNv
si9nmS60nck0KQwTvffcod9mvRVsdrN8DoXT7x21QG0DpqlHQOokFLPxJxgqbgYVSdxoShc2N/Br
l4UgRWKfJqpN+CzTHSAtA5AoKeIJLZZ4RSi1FtHZIUK4LWP+j4NoQKiYbREIECK0gI8n/pobsyd9
mrnOB2A3figQ38ApQmrKw/P0KsIf1APlpBu0JmLAu594ajlcFC4FHCjexxio1re5dbSB+LJfKYDq
EdVOsRexrggJQos8hBEWmI2PDliZfK3gyhO6JPwGTxKFd0uyAKPPtg8tMu7QxqBIz8lbdjbZJG29
HbEWJ3tOvDOPN88KcAeKF0h2RmFxDH741Q9f2MH8k7aVBjytqJnp0pn3Hol8Qc6kPqDxnBaD1+R9
VU9PcBCQJZsHe6MjiuWthoBg2PDl727I/Uj0lRD0gGpDuVPta4wJH2WRYA6kZMAZAK13tasdDJxN
V2T72QQSGOHLBe6PRQOVDhi2DIeNlcea5yAd0kSjbx3GjUp72uUFYcVJfcb+S1aMSzLjYPHi7/Z7
4/jYC0ls/gfVAsWf3cYkIg70VbZNfHMPRnyeYVJJGbJwgKRfySafFYtNGRHH8vU5ZERDWUQkDYFK
uZzEFBEQSVcNTG0ypB9hl+8kol7OW2eCs6EnbvW33gOm41xaGbiq5jZU7k9+NZcVV6nkEWPOIztH
fC7CXvz1sAkKoehEBgFFy0cJ4aaO+ug1gdbyLlBGk/sKSy9ZVIIDVxeQ5RCyGfP+km7xTgRCHVt0
yyzuIgjstu610Gg3Ct3D7Q59o/YIbAt8VQDiMekPyB2prGM7XJccGKgkJEynQ7kv5CRC8iJiy7AR
4cW4rRm4EHTN281j0+ySUEQDAP22YxaTRTHDpkT/FYLPZbMFwmWIbrZYIw9CXIPgKjS36V5sXzmF
5Yg72Pc97Zj4zyXAFe+e0CvOisnwFZT+JeWTtSPZ9nqCriVQDmtB+hBYEEAq9QN90E/2jt+5mF9R
8guz8DtUFs5o3aPUIaCMp9VYnP07QpUzK+EHsb0S4OCZCNoOAC6I98X0HVISBWU7dPz60Ab41cE9
+fxwB+1UhPc6iSFwZaiq5/ZJA8/ZWhOZwHnShLC6XKlRpUNjaPwgSB+qq/e4mLIHjC1aXKitW0i6
l5BwwHJzyYVq+8JTA781AvnHZUxHF7gNC64x5b/PMzAk4sF6xysJYcqm1GSKFQe8lTCJj5DV4BEs
uXNT8JWMKw9Cg7W5wrQH8EJySIuLESwN1k0HW6wq345aSLIyfHwr2F9Qjwv/i/bT0KjrgW8G1eW1
aYdkJvos6k+E8enMznkoK293Pn0u6f4pDZD6dkcePNSonZCbzdonxfNuvYcskv8wRiGcNOIa5mV6
quzVi2xJ3E382o6rL0IjMQSHyBinzLjSBorgxnl6S2JnH+ZrqHEqBtox3u37L88IS8vyuY3XzuSz
fjNMMUoF2Uzcxdi6AhHkCbZww+NATAnp+FakTj5TNQQ6r/k0IRs6THVk0eKkQQVTI9GAJfTyHXct
Mg/ERoE+zsbNFNAJswqFeVixtmqIqmVnXPONQ4gHooqdxepzxxX2IapXRO+WC9T9fOUVqWPCXQb9
npPw6DFvRbMubwaN8x2LeT/krAnY6DuL/Nu4IF1+HiCKftpCUJYpJDG7w6zY1DgAaTjHtmGDPQkH
BFT3/agSNXySwJC6gz3lYDxWhzfOFibADhas29fjak+l9VuEYCug9rIbx4E2SX4An1j1ZqxOLNx3
bODr7/4r5cSA1SASv/WLDaEmeEwBceR15B4ov9wzqSIwp7WRhATIQrTt9fUBFeW9Z3gTUAZtqwWx
1wdnno0gUyevr/j4WhVcAvn7Mc/G2i6+gMQ3V1RwFUsrgA1xCUuOGGfGZrhdP7v2l+ybnkCi8yQc
UaLxwERRDZ47NE/yZ6oJNYNUhk05OsPpEFb2/QZdSmcGLz0JehqlH0FZCnyaB0phIC4mHyWA1Y+d
DbwSyW/rP7EtIsisQz/1EoPtefsIYQbVKf41UhF/ROPZxhrMz5hCZKDcGnsY0QV7OFGqLBFytyOE
zHp7MZSx1kWPNCA71dHWLbEx1G/iLP5F0At7w7mUpMZlxZjFjcLetrQDZ8hxS6hDP1viTrAIGyN5
hspwipVwd9cZ6y4Q+EvhVHnTH8S2GPApMVB9AA+VH8FSn2cf6U+tD0qFi8mLR+xqiXqdSJ8i/XA1
7DoS6gTAKkZYKgumltf0qAdMUqKMgJYUDziYu5A8wQ0k6fq2M0+wPpw2WZr33K6T80+6uY2E0hBT
yHiNyAC9rDT5zONdfO0CXBl4NIS5AOkAJ1ratXrh4YphA/71H//7//6fn+4/49/H4nHv40fxH0Wd
Lx5pUb3/61+O/K//eP7/Px5d/utfpmFqpqUrumGYNpJtQ3f4+s/XKi1ivlv5X1VavPpnUWVbByHY
3KaaA2UFEVESFVowyTtwfBxSCIp+DCp+2Q1wueIPiFcljn70w/fQQFPHerMmekzZy1P1y/5hSke+
jjD2PGnEgc9/Mv3RNA3EBi+5kkhFp3pCXki/3Kgdsyo+RMoFVu9LgbUYgGJkEc+gsbwYTFE8LJv7
CoPzhhWJY4tb/D5njDwCkORAEt1g4BiEshNEMuuZ+n1esSEYo2r62P/z1dI04+8ul2FYtq07qubI
f7lct0Zq5e7TZlueV3LMHjGwnegif/NE4Rpliake8+nD9hRgIoPlqm6pHWsJ7s/dJhk+U+9goT9F
m0hd/I6IWgyynnmPKES3yGJ9e5buG9xq2b7j9ixpyXOoBJ5lxbxVRxk/7kkU49lxQRIyGAw0K+/o
jjYMQxTcfj1DkXNf1d8PsAiciA3K9bEOAdAfXhhoSYqgP8+IHHgfKfgceMUgVRwgxy8psD/TuzZR
jaB5j94EdKG3s/0HGQC+eRsijWomyuYzdjI3fiCpGpaMlEytGOxTPm7fIOP3fHXykWnvYgEp5G2o
vddK6d+QkxK0hdpE8YAZ9eV9EzNsIC9eppNHLYKv+aFqS5k2/g3XlgZaHZTFRG1hkNFLik48a0Vj
4j6Xho9JszPHdHO8QpGrpAze8KxY4BJP++LIIF+AKvVNqfvxmSN/i7CTuIKcTdzPD3RmEtxDJQDQ
7/J2kFDAY+VJ0Xaff+i/e0bVFTkzbUMXgKQ+d9U3Cus+8V/QqgCUVK08t/3ofCDdjUQ0nmKWx2m8
pX570ZUuYULkyq87WCQSNcHcIRs5GO/UH7ub3fjI2TQtDrCAcOmc3UedEtlUhkCQ92W7BK3POcZ5
CvMa4A2cwwKzx/1qnZlI/DsWJ2R+YILXel1gbmWAGsmwm6T5QMzTpmAMbvGYnGKyoERSp2vfAhP4
zR4Cmrbek3RWHzJWvxhLIhKRigmaB1Gk0YqBp5vpIi+rToWqCgQNiv8Tnu9usWq2/MB4BmFBSCYc
lgvLBh4/Z4xHOi24C+VG//CydkTnK/dkv8qzkJUEfxaIclSqkwxe9sDRXUZcz1n0AN7nHIUwoR3k
HHmURUKW5Ql/LEkErc/Lbe44ZoOacPigm7GWq+HLEQ6jP1TPD9vOs/L++ak21L97qB1LVmXFsnXN
Vv77GuhUzyxTpTvHjVE10ZxhDV0Qwqwb4GRjK1CqcSoQaDrr/jSXkexozaz967uJOrL0RKVhfvO1
lRLdlxzP2Jm5Y17IDKzf2yVPA2n0PKGquJ96/IfbZPsowgzjArvXC9kWc0oZ/vMbsvS/eUOGYrG2
yypruym+/m+LuvSqGqW3s2yrzDmR4THfMrs2NGT5jx4NVegcjMBpg+f8jSW6Q9nt9XARpLl6ypKa
McLtL48thAJHP3LFEFYSrfDAzDCx0aACG8FJTSXCMfCXlIG+YvMeEQeil6OUdLgJNxr6CmOkT8Ed
pgVNUCO6UIX8sictVYyktHhtRG40XQHDOFBP6uyfL4Cq/N22ZmiKZjmOws4mi3X8367Ay3xpjfm2
Uj5S/YUqzJhrG5keTtwD7G1E5FwN5Jp3N/1izimXrKjgLXzESDn6aUziOPTb9TmimBC/zucpqlxH
TOt5RFhc9IFV5244AOnEO9FenxHPNG+8OzvWktyte0Xr55BMNYJMONWDsRONBgG+ec3zDg/Fi3Pc
wqmHL3nxqFYWol1fA345j5MmUDGZH/MnSSyYJPl42NKyQBdnWPK2zCea1BdB1yhlIx1obGOu5cXd
8jIqCTlURzyyNgueb65pP+W+zNYa6XA+83Mf6B4G77keU5Onjlh1a6KNUDhJV1D2asnEn+CpdoEb
D8rXY/3WwyeYEaQEOaO9h7PuTg8V3RW/PMyUY0D3iTkJfaJ9uk9NJpW7Z1LBS8Yl/pPR2aR1Tg9g
oh/x0ABqmdk/hc83qJ45LxDCkdXulsGN//PLccY+kTmwTZYcuDB1VTqBRn+avZpfZ5cuSuLPodOf
03YD3LBkGGuIbA9FTncqAeBpXwBNBvTPIAGxBD6epD/ntXPlF/4PN5at2X/zaJmyLDuO5miGZv7l
xnIUx3koj/K2fWmu1M+eug8nfSYcxhg/FfbtsEQtoK9qeWpbyIS8O4IlAIxbqN4i64XiKbKnFFSr
r3FJTx/nFCId3yH/om3gHRjAHRwXhJ/NP0WAxk7DdAdOTCcYgXmnFI1ME97lsVII83N/zY5Ku1Bv
DNTlilLNFxGY13Nxwdj9JOuJQNB7YomZ6An5ch6juqjx7feuiQlYWrQ0MqCkQbrZkznw8kqOocox
w6NFZ4lDvezkze4ouQnlKhh8MT8qrA3jGyAU5R6pp5TznnQaMulQsT6hAc7+mYRkeWpgGA1bKYAk
fGGf39gLlTDSt9f1QUYL2lY23YRFgNAMK7AARZh9CMxLBtln7dDwdVcHkk7aPvIJy96W1aqdnvVF
etLJFSQS3Qm0BxDklV9Mpiduoz4ZNfw1I8h3zeSNhsejUfK1eFMB/2V+wlJchUFFNcSf/KnkcN7F
O5ytZzzHpKTv+xmMfb+1rywUPYcuoRpA/qwRPzTIfyFx9NFjpraetNcs0q7znypMKjZJ+D+mBG7X
+8rpferJUaowWHGAY3YFtJw/iSlaaN+fWbpNy4AgxYocK0wA/I6KQW5gX0pwLl9DZt/75ebD2ZDA
FWgJmOD3qFu+Pmisx+92WenTDOk8MjKSvcqRWg113Du7u818gWuBB65hzLnmiI7I4+YqSZHDGTAn
HpHqOZSEi5xL2oFa3hPR4AH9QThmKqqxVM44s/Ltv2YKxgm0Y58Bc4/TjywalUBJuY3vQfMJSW3q
tuVGJR8eig/YlfSRfJgREPQKatVVykUz5UCZ7WSaneCZkZyQaUiHj0PU+JOnskcKE1AJGk97adTS
knQeq8cCPLryiNG5lmTeXssfySKyh88FGz3xOlASjyiBfHisyN5JyJYlGJlgsU8AY1MSclgF/W3e
7c6wadYIx1fLssykRKge4bofzLJfL2KrUi4cXZnJwCKZtfaY2R/yoXuMHoBMrMd3wuM+jGHp0NbW
Zby+pwF5l8b9oBRR6bC0LZOHB0Oa7NnX+dgsO0ihIhBy29hw4+fSSEc5rEk6fr+jF8orcrpMUHFX
IUoMeL/cxNn2RWV8F53raayMoWqxCSgQKBIAgzHmRmxQbgLEeYUWVpr/fK/P6IMEeehC+L4TT66m
NUdOAP+3a3w8meRrMFoC+rC0pIsK5ka7WA5hoSg1FziceMuva5JHUP9vyDiDEXJQkJOMfMNZ9gpB
j5+nV/CUPAj6MkHNR9VXTlAvjYxUFqOgxYWI2HdLqS5TfqeFRXp8UQ51W1qH56Hb3AzvKQ8c1H4X
JF/Z9bbITswX2o7gbT20mat73+Boe2wv2qxaQYM/rUlHpkFCbNE7EnvthBv1XgZQuokBCmQnAWUb
xm+G9Q2jB64d9NpBxVuhEG/MtNic4Oct4KqNtk2v0EafVgiN2OPiQ4IYoCdtg71K2Xa5Z8y4xi9z
nBCH5pDhaVlus3pCEACcq8MOavAr2RPPUwfNDojjil8VUWZFdrDKtjd7XpWt/PARGKMGA0jrgpKn
AatshW2rW2kcPsxlseVZAd2ArbJpMQVogmYNXi+RW1uAa8Es8BCgaJAC00JU2KleixcUIpYSi5G2
fy5ulndvB8WvsrDAmW3fhA3dP77hpmC7GwK1YNjH0DAaKHo1YXwq5g/seswAFmoeN4cBSv27MhYO
6QsnCMayhDQfddI4UO0D5fwLsnwj064Z6f3UwbynBOtnvEZF8do22YKVAOhEKIn1IeogGUPofVzh
ToQwJFjE8jg/lA5vme48Epm4t4Z4wJXWk7nWv+y29aGmM4Ic52W5KUhbIECpQc3s1qC0pgtP2w8L
TpLfCt1jzQKO4M3VGe8U0GqEixwcFg0UHuw4BLA8q25hL+OdIpW3NHxyko9WhrQmQcMDw6T76gR5
NUw4f4df9imhMOpvGqQfHP6i+s25YHI+xCyx03rqzN5VRKg8909OPsZI2nDcix3MQX5OTlk5rNnT
Vl3zVS4ee51G0tJ7kxdQemk1UUwCJ3iBSHkzQ3joscnaZOIQU8hzdNKOHbhzFlXxl/OdAZvudO4D
Ir4Js1TABKBBURY813T//haWQOMxLyK4+dS+Y31X6NP4dykwXlxe+tknBd8MSeQMLZRFVKf3vpN8
xYQt8ojisHc5tevZFF1qp4sYlIa2VzS4UFnWTqfhHHgNREoTMq6C5AZrbyocrn9LcsfZ+jHfdDH3
43twI5YE78tCWnDPgZlRQk3PQ+cpAPd0F18yzb+BSLEwqY9L76xjWINmQ2iAPqsOxpqEMbsYddh3
nKt8FsLzXHU5FZxvE4nDHPnszZL3UzAvXqoD2gl20Po8xrr9z5M9I9bfDWCaZTuGIhtAV+Lr/zbZ
n9+t9LR6NdvqOhIddOi0fLtVMqzaWfOZSPjnWF4xifRR5Sxl1hjaXdlmFf99alK/tfFfNmNN9rX9
Z1LVw+yH7Rq1cgfDtzXTMQ5uHa0k8dMQuciyxy06yc/ggQiAkK0xHaBsLDjj+mPD0RgN/V6lWn6m
HfpbxKJ0RrRleTJhHi4/wJnYNLcjJF6+QDaiXF1yxWHT7seG0zlhAdRawFmv28QtePhT9lEfDyhH
f0cPDBLtFv2Ftm3ax/LlzfZyvmGSbnHDdESZkvA8sCnoSpDvDuyH239lG3w2zSj/fYsZOujZyGMW
C7ca9RYXxJXUnfwFO9UtqaYEBil5SlasFOw0gFjF8LZsj+9tQTwezzpjyFhAVcjauQ8FuoVYpIRv
mDEhfggBHLW/dk+95bBesm13YHVMFieDHI9xEjyvtn4tWZiSoWMDA75636QBEp0qQdghpYeHxiAv
s82QX5HVSfYiqknS7c8uPboxahIoVDTCKquy9/4xCaiZWGjX2Zl2Z7QGiwSU0kuJ6JQG5o8JHczR
41slKQGgV4oUdPTZ6HP93HH3I43RpoiJ4gv+gm4Kpbt2eoLqBukPVUid36/zeihXw4pcH93rl5zX
zieV49OMgwZqbTxxTPaJEnDfl59QgY0uXfs7Jl2TMGHuQGKmCtRfoyzx1GXxi6SMTa26suXK6F+I
TgF1HjPVPI49vNLYMsbNNcZJReGX0F/xGzafLTGA6X1a6sFnkaoEADB3opnvscv+kqTRrev5Y5+C
K6C0swLeQ7t/g0m/oheltCfpirATZZxBuIzj3poIrismWkg5WhW92wzZwyfiHe7kftx9IVG774ro
nvlvfuAmfwrs8Alj+l1M1YnFnIr8nkIueLKjiFmZo4dzLgRrCGBNQs03jS2vXyEk1S46YKtxuR8I
oyIJkXZB8NfJHcNF7X5Ml9dJQMf54f/zIqAKlPWvoLWp65ZpyYamK38FbPLH7WMbfZ1t39GzOIIq
VrFfl676y+hyzsZPfAvNRrOo/Ahuv8Tgnn3dCptdvpaOBaU97YBzrbyhdMKhIhg0ssr+B0hJ+btj
oqOZtqrbqmMYqsAn/m2VKooq6W7ZOdmCEehIQUkom36A8OfZPilBZYlKt/BaYoRLkZdaBJLx8Cj/
w3XSrb+5Tv/+Kv4CbOnnRMn1xuFV2MOENBpOz7ZrnpLLi3y/a9GPm7lJPgezSz2UOGrl6/Mu3+pu
jDwEyTLRO3511YkZekylu8ds03Tzx9un4RonzRmfyZVBzWKx2KH0SxC3cR6TUZJ+bjNU/ZBGaRPo
78E/f/r238B1tqw5jqzLum6C8vz3axvbNyXr4tt9+9H92vI6aS52rXvIW3l+ArZOE+ECIIlgDC3c
BIgy8OWHLHxMD/HL6+fa6hMfZSz9rRjDczKbx9k8RcKSk0QwKX8tv/85Ew04QbaU+DcSh1k+mPx7
jusBD0F3pxCDAcgklJT3u9WZwx4+MyRC3McRKraKRwlZLKyDQ2tUsXREn+N9m4U48zIPpwAw2D5f
ABcO6runxT7+AoIGYTFW/3ytlL/DK2xZNy3LcCAs1L8CYeUrd6qPk5CQyG+FWyEmTE1CyEr9LmgI
1cJNdA8MuoFoJoxec5XndSitP8fPgdeJZuRsT0ywXYyMezl6m4P2t2S3qwgZ3WUs5xjujBkSYMV2
O0EpSltum/IT1OgwOg9F5+urk+cphexfGfbc9xJZz4N1Ohks5MpreFKXz9r/oBrk3HobO7poGW7R
eWc+3VYdUy2BTopP5JwD8kDa1epNVgb60YRMG0465WdN7smT6FweMSkSiS6s7Bf5MyONmuNwVfgG
2YXTWxHef++xW69JDcZhh7gtDT6c87phxfSCghKIvHBNefuUhoXuO7Xf/agrYlS5j7JFyfmbMWOk
CLHdPRNGhHIPScUglM470N9fmJR6jco921qG28uYMf/5o9TNv0F14egszVFsxiJd/wuqG3+6vjB0
87aVeYjFCYhD40VCDhtIEIhkhSLSUSN8xMty18dBRgKKjQTUmffgTcvPQt3boUJYkuLeyDOwAtNH
uo83EMcFQA/aQuXnvDWpcoYoPb4mjKrJhbmCeaX4BAmHkN2DhFrEKudxjRrwdoCu/HrhSKICa6Kv
zuyDXE80zAyk63SNvQurQhaPYcwxlLWSfwsJ+EveYZmNzGnLCZHzckAIUYZ0G2w29zyYKUbG/Jux
NqbsgRwMVCh7DI42jxkSLegIFsr+7AJXEvP4cAJSah/uYw0SmcIaDRDMyTN1SfW7SdbrZ20O8zGJ
uZNiXqON/cV3XczLLwPFCs5m/PGQLRvOYtj7Pmi9v5jN9Sk+oppUrtQtNgrWZKoT3YTsftADTP4s
5zcs2MKUjByAO5to/NQDQdJ36AEBuCbaQS18HPOqkArIdAZs9K1TgbENckzEeD0hsB8hRBUwcYwk
hCs45wBoLvlEs8PnG/Ah49w/BjK4FyOHGYS4mnFDgvYFlOyQd6I5AlCQkRToKjKFEHwgU9NxGxA/
hqg4Xij+st5/OXRBINFwH1PFGqxyfaATawbvj4/4yHEgHgJ+YPwDXt4kTIBfnPQJiYpK7+G4kjE3
7MHz/5F2Zr2tYmm4/kWWmA23BmzAxrMTJzcoI2CMB0abX3+elT46ne1EsdRHu6uqVbV3FizW8A3v
gNCVBAvAPn/w7Coh3rhaly8NhC+uq6nsXZJh91gvLHDm+UAh4XdNzTEBuzgU9fbGaP+EUfnO2a0I
USv8GrHZYCmxgcEUU/aifxpcSjB/I9DVJLq0Cum801acnt8O6LTQyAKREGogSfHDBt6OldbJ1evp
CcwnlQ+7WR3m7QfVE0DrkwusiIOXnoZqsaKydlxY8L9i/8qp4YsUFcPKeD9PqjFdy7L1LETJC04H
1JiEKTQ2r07hVfLoQCnv4tTNCEctvRxeWbpAhOmL4myUOKbkSPmwQ7v9vf9yeu6eqw8KucWCn3Sm
WQD6acFhlL1bH53bbk97EeBTcJA/63ls+ZxaJargymgHXkhdmq9HjL1R7dzbIBr2XmMgG7pbZvpS
ppRR7B5N0u8MrB2cT+CjIr4ZlWxEJMbxPfjIwoT+K+xpCo44BBUOOKuLuzPxHbLRKEuBAoMnKdrQ
asLsRLhsl4hdY/UFgndIEozdCvTn0wewfrLG5iN9Uk4+xXf54lkPPRryXhs5xeao0sZ42188WoD8
/rod1pePuB+Ur4oWlpx0Ew3HmHRIaYF6AiC2fbADSAPK9s4RKP9681uyplF3V7jLborvZ9XadfW1
2G9AUyCoA3ErC5U5xFXwvwX9pL9P3N/CTFP6Npzxb6BR101zPPQYDlQIhQqqmD7yBvZxqVCJ8vrk
iFyWvlDjETE1tLuhesbpDU4lgEDfCi9AxinV3Hks9bd7QO73VU2xLFNmHv59rEuyuxgmMfDmMqSJ
Vfn1Q4R9xToCe/dyXlDVuyBHcBL+tKbd7wjOoGfE1n/QMtO5UL5yX6gJjDjDQQru7mToxs+gsy/J
lqbolqFJKgHwv4/XdZ2aylKSbojB2syrP0mco49cnZU6lW2hYrtWMrdBeuJJRRmMUiZnoj5Vx6Xk
AoOQwhIioUl1HIEYqqgZ98M0e4J0lT4dqGYMOKZqCnx4L6heq001ah/Um7QBwQc1qt6zMbluZXBa
idP/zGfdDiilIJ90KOXxuchHwRU40MKNRwo7XP99JP+pvUKmmPy9fizz55eiqayYhmxRsDBM6yZS
VRK9kA6dmmwMNDowGd35qNQm1xVRhKy6bCEj2hY7N35hnjrw8H1XRtcj9wzEFkh4D9B6vKTvXT9r
ZUR+079OKyjfpyFsadp1b1I+avTlAfe66pVLK82Cy3HRKEjboHJRvkTPtOtrkj5rmgmGQXhB5jcS
e1oAQ4Cb7kZVHVbXUX//IEkTRKhh2eL81DpdDi23QHGPc9Q2KP5p+jCrhgdiIqDAix7MPTLPluJk
UJYTbnQ9cXPy/DMHG7YhHGTAO+F2RlMJos6QfEy+Opc64DaUHvoEeKBKCuIOdaFSk+o7HWRzDDIA
DyeujMo/Ajr7jWWB6ASAXOarPq4IKCK/naf6o0UrIx2WuJySWw+J69PdtIuwxCOmG1GQaUFzTi6A
15Mgvvg5e3Am0WY3ggJ/MzRFdG/PTU95vRy0jUAx1aZDjafmfmuocbkYYUV+ipgL7h2+eZxep0qH
fol9AejoUyWivFSaY15Qk/2Y/pjmJtQZLT/phnvtA+WZHid1HObJBSYXUsWUoOnFyDC5E9SxFYf7
+4pjHFV+/hjF79ptzEE1R5/Q1lBzI99micej6KEmM0SFrXltqANzta1PieMkpn/tZiYkc/STywGR
lIoNF7W2DaF6xVUl7sRS9oFbUo3bP1Pl3VxOT/xAkesbLmLPOtODBcxxSukMtQCC+1hIpIBZBHtU
ciHGo0PqWnvRuCYkSR9klfiC2uCXtMnRGAIRzyF+AhF9jSn2TlskqyEgYAX1yQqji3aemigxC9EC
6TPFAiV2Recvmyj7xx5MRWqbMIMWUeRWPkWwy0RDKXcJLOG8kM52W77W9D3bEWrPCClcLsPccooE
EaGHtOd20rT+lJFL23TleLcPo5oePUGlNgOT1LSfjeTklC7SQQ4fTHV6SNhsjyj+YBst/hA1JIsa
x3GSHPzzqPd2JYhu8c5BkpMwy92DWa0mlxMIkOB4AQaz3INe1p/3sEubIF0kKRjIYY+qUS3ylQvp
xYs6ojdVt+tKe5HBW+Jm0NPp2bY2FTPEImr0wRVHP3kEbdT/40Xb2jJWMtBRwGKZE2qLWkDHlhTr
xaR4cg040ID01E+qFvbgC0zLFW0vCVl7NCAKYhtbNRxTdpIHAqrz5vBE9HeCZVEi9UBcOG36ttYO
0D6bSWsL0DpAKBJ4urui5OewWCYFLpjwWygByA6lmgOOwMhko4258ykR1XNKPPjQkcApNSJJJdAP
sjN6RcIguPlMWtR4UeyFBCTjNA4rzCtwGyfcS/kattU6/KhmI7/nK0WDrg6YcAOX+Imfcx6qCKab
Swi+Qu0XabTzTGUBIH85FmEJhRhMNM1BnzoqoD/JoXWwiolK4ScFnNjRrOq8vhwSf80j04PKWXOt
cZInDsb0WN65pNJHtOjBy0sejakeQEEim+6BCiGFloSoH5I7V/W0D+emIwIfFi9EmRd5VDxahX00
kHJEVG0s9HKJSz8K2hf5s7SWxtBQjWkxktBORRcRHa7nFBFBW6P3GTQW0E9qhzi7A1ZAOTvMHiL8
22n9Uyp1jbd6fXm+Qg3kON5NQNV7Cc7N9M1GxQYqDFx0+JPQWxRrpBbDqrNT9CpIz9fWQzwv383H
FHAUMlBgOBrhPZ/DigWHZ19AGJg0RQccHH1kfTdYo43SJ0yuUfMlDSgJ1Owj0iY57hsw7hQK97Oj
bwKbQ7Rq1RNaRPmKshMtK7UcymG07AXI9EOMmuutk3LuT45YiSPw52goTtajJ8CYjBcVbl34GAxx
m/ooimo2Kv/IuYE1mEBDL6jZlsJDQlngqL6geUdWyCLShqU1ACh0eNnTjyXbmWpIUC2NJUpgEbsp
iM5hn0QbqAxx8nFNWXlHvWVtIoK77YKCD5Y7/Q3RcA9aWkm7CyDqkKrKunnBTKuiYmAbMTCDQYUL
ijlqWSawfC9DzmGObWVOrXpSbDIfAVdm39OWe1RtOdzw5oz3Q3OHbhu6AMa7FQqt3U/s2l+ldWPQ
YhJsEYgWr/Qo+9j6JQ5GCZS31qdl8WGSZoAITh3482SDCKlHAT3wM6CgB+uKNMqgIQBbdf1RPtNP
c5jGhwX0ZaovvXUGUfXRvDpl7ZI2GGNrInEkcVRAOyCbPQ3UXCj1IArUwb4NKjyBmV8Ymy/aZ53j
6SEJIGOrvu+n0jja0h8VlFWOV3KxcTYFjsEV5ewDec7NREU3eq6w0tIpi9hXhJFIpJ9q2qz74Ig2
gFM9gLvBerx6iFLw+CB8I/fSgzPtGE/nyXGVwPQxHXpumpets7d2cobX6tNMUKEUebAWtHlB72Jq
4EL8kbBsaZY7xae0pUwIs5im9AUTQ+7mUWa/pe5pnK5RUH5qYL89X4KSx3uKPNrdSLkqfq9xookZ
kIrnoCtGZ7zI0zWl7UVGzRFqWftIroh6FX3nBulOFQFghZ40nwpY8MdxN6ST3Pdkt67clFXa4Sw7
7u9WSTKLoInwMbG9yGlqULJA1rh42X/2XpAFjfHLLhy6/r36JUJoohDh0OiQO5dCeF6xc4hejx/1
k/55XSWS33R+n69ZU/bOHpuc7ko0j7hXChoQpzdoC7K6ULSHAkBKO9TV8bk/kuJJvGUi9xRjooFF
u2M3PkPbiHwhKRU5HTcD8d2BcpvLGWsiawMIfSe0DLJ4BCRV090Txpryncqq8rNqTbxKccnSLDBO
lixC+29V61ZRtLTQevHmSEE1IL6gCNJ/PFUrmQcZc9njGwmyJajAm1LX7aNPww3DZft+oD8oikkK
7sOQeqwPIki9N2qvzp2Y+teQ+tsj3mQXx0STDnQ2442Oduso9mS8XaDug/2ByeET2YX0k1/kAdVE
OAucvrH9aL4/qgHsKU97kp64YZ7UZc9ut9AhZtUsgeEtT5HYRzaV3okPo86Wh++7Uepc4BSorhVQ
XRtji4KvDS1Tezff+TTGUSWJnSJ8x3KwB+ePXAo+TW2Pzyjw91cIAk0Qd0UAfsUKnJ994QBajvU7
06Hcm44bPLoC0FOryije5C/7enVEiT1bRztX0u366XQMEHCm8yZf3YhYbGxEY6EVhg0LysjtRJeG
lk/HtoeS+/vfn0mVf6bqYin1JVWyVCqW/Zvc2cjrTm11M94QVKytWY5LCYLKwruKTjZwtpk8QxrF
TdAgXSr41kYb9kwyV4fVGg1XZJR70+RVG6D8HhwwzopfoOgg82M9Sm7nHafplJJ5937ZIs20TDkf
auguRKSPkr//BDgk+SCJ0Z+VVtbFBS11nSNkXVN4qhxgVaCwuA+OQecQm1Olq/zLmMo2awB2DmwR
g8/LEQ88Z2TQcBu2tChNBxsAN0PlOg3Av/Wxe8kfJLvxrVV/oo0qH5TOnIs7DRF1LW2gmpVb4xoG
tO6xx7pS3esgWukuWsWlkKZW4MsK1qIhfVmm0AxeGdM9Yh+ASDxFCPYow2hsPdMranUa7sgMg3mb
kdwJyz7lvXhMfbDkaJM7Kg4lMOaR9D8i7HoARg9nG7y1Q0BYbCxADH6O7fnBfUIQlqsVfS7m2q1f
XyIiRrf4FKD6g9cLCbXmh3EcoKMBLL4Ly9dsSLV4g9QBaieUegpb+E1y08+0OQ8BvbBdfCaYOQwA
Z7mk1089LG2BqQGukThFwbGQNeASLQmQppOtKJlTw23h5+GTeBWtEPldF+qFRPsC48Dm7eyrW6Du
IzhixBcIr3Yz0E0TdC6JWkdX1HX0bT74PA8xOcMSDfAabjXEHkhTOScnJgOzENhhOZkoK0OumyMS
SlUUFZ1q2xEwughsPWIdxZXVASKBosabXRTMUJPRnW2g39sGNydq1u6lLtlp8QazlXlKzbl0X2kO
e0yPfUbzFZ9LGd4s13X0zM0vby2gITA7q+EOI1GmCj+EbQXUdAUTaIQLg3vZdg4Jj8izrBUw2HEt
ROKMBRBCqmERLFF6m5/WSudAAiPjlqJGBizoNRr2qDm/HsaPqat7JHc1DVrf2hp2HR5HpoOlxAu9
dxewndN40lP2oUaOwUZ4QxBC7rBjPiG9uGo/VAc/oRfUdogaPUJaB+IK1ds9zl/8VOS8q8EHO8+n
8b5uuTfwzhvFGwNnXXNEsD5HU8KnYYRmMWaV8jINk5kB3JHt24z1ZeRBTMASGEONaMJhTRUAez5L
wIfYKi1IKgjUaBjoAaBHojbBN1XeROgh00qbdiiSG9viBaL5ulsguO6Q8EBzY2PO+sFxOLnOEQd0
9M+KhTqB/TZvVwgh9ec1/Xu8fuN568v2PAsofYPChIC9qWcsIFj4yJc5wMigmsm2PCJpx5OSVt/0
sDyhwb2J/6+4BMxK29h8muzI/ZiAlU1AfOOy6qlSNqPiQRniMo6zzloPM998I/7cLB9BH8CjxPlW
f9IQ9aq9bTpWh72VkFEA6zU+Otg7o8kNUec5fSEowjeOGvI7fTegCzb1naDnIX644AgZHvA2aoNu
lkJAT2FBU7qZoC9vJ1Dw0BFYfhk1bin/ONZMn2HleGLPAX/wKCduz14S1uMNcGEBteoHtNnINSAe
z7DG22KrknwAVJ5x402oIS3gpHl/75pfN42qmSZkDEOx+tbN3XGQ+3qZn+Jk0y8FpoZaC/Wxy7BR
PvdExB3IKdo9KgDndnuAvft23AdX0UEE/AqtAoEf6AjxMANFJSAz0YNGqlq5RuNlIGaAhwInyRKg
of0BlcC4IrWc1E9aQgMPYYxsYkWP8E4SzKUppnDYwOPJL2PRq58ecU7vAaP0/35jQxQC/wU09CVN
oZtt8daqaYlr/lvgVR3q9HjO23iD+aJf+PpE2hgvkA2CEuZTuSieLit9UjzJXo5guOKf4BFSWiKv
cknbljh+c+JhFdEPzJQs+2T35/ByQRWAecQ0IlRQc1XGGLMUMG3wHyMWkcYQ6ig9QOrnaEwWmAM/
9ZAU+/vFZOMnXIs300xdkb/e0LiJ14y6qymFHeKNIGafJskI9LOL4A8+nKcZxz3l4TkiihMLyiAe
UIaLLTWAeojSIp6D6D4iE4HB66FRhh3D+fk0p5ONvQ3aBgfkf9ErphHQTmn8P1AIKpDe6FAWRngz
5o/QJ2pWzas0FyCvd6ysadeOEojysCtm3eI6J1TAHsiDz2ODQh+xiPwCCRoJxZGX6zBHOQ6FEEQl
ECGfK54cwGp33qB4EEtyJ8b2hDK2d7ExAye+ArRt6xCBwGPjtHglhA/QtHAAmUN9eUJBnbIH2klj
OI9BtkYg6pm73Fgex7Qzjmh4Q0DCndknhBY/Zpqh1Y82+qsxRWwCkrpQAEm57lCkcuQWjtXf3+qX
/jKfyLAgzehaX+nLN9Xq+JJlVlUe4w0qfIiXmEgtQz2GER2/VkJG5erO2mk1Uz3aqQ5yQWHxSsvM
vyIbhHeOe/qM/D1RlyikCG3QWmhU0mSoOMVwGxWNJ1SVuS4wDwyOPsmQG63KiRUguLF5aocI88T2
9bEmfv77xb4e/Nvugv4j6dTg+WXqqknL5N/dpZWF1T8eWjkUdmFA7WYAp22U0J5jxJL/Husmg/ox
1A06sdXV5hTHjQy1mW6bzelDjFHfIe3efaGb40LJrNRsMl7ICMvP/jhnnCYQnjSQ7+68kHJzNP14
o5ueW9WrW6NMeSMmbyivSrcdXfyasCJxIm83rVBU2eMrL2wShbZJfaed9IXn/Ovj3VwGVqHKl0PH
uxJLOprdIJIlUjUhsSLKguqdHPg2cfnP+6qWKfUNi82g3CyWpruW+V6q5VDFKuYygS1mQ5FEMIz7
Gyrbnbvu68f9eL1vw90smH0vTapeV8ohge4MZ1X0OuoAQIwjJvgKPPy1fKM3O+K6dUQIgVzenS98
y5X78cY3q+l4SLSTbhZy+Izv2hCOBNkDoYYt37nlZLFU/nrXm6V0jdJdfdR4V6goBJqIGi6SmbAW
3XkpsY9p99b3xlRv7p8fL3ezfLqDnGb7K5/TWIAQmBCCI2NhTI0NBLQhLZh4ibwmsvMtETAtjX6o
LwjYWox8+yL4ucBcS+eoW+CKHt1b2jfJwY9nu0kOev1LpPUi5qNGnn83t4b/Wdqwem2h0PL3ySSL
z/jX7N/cxOfczBvlymjyCofOgHoOMWkVCBMEskUs1M17I/56dHxb2zfFieO5BcXdMGIxHKMWzCcf
zXWi1v/fPavedMSPl11p9MRHrl36hEgVjun6cgnBWwQpu7q3ae9N5S0CsapzK+rEjsEu0MFpUfD8
QwFDOKGNIjyf7414W+e5XSrqzanUVeq1V/crOcS/3Wl8+uNAn2xMF20whgQwtKRG0ayeUBFwAOfC
qt2zYu89xr3D8Wu3fYtTO/loZMcdEw1llCwQERpsUlJkQOGvCwG5v5fs13f7Y8l+ISG+DacYzTVW
U976ABdjUhOKZA80Bvm2Bw/kFtlSyQcobXWceS0+QBbXbePm5CkvAG5EKBw7dy8ksWr/eqibUyyK
lTSGX/yfXYuhqdPjipDCvkdO7vRChOrm4pBGAxNh7L8nRP51bA1QhQr0ua9+oT2/TUh2sYp9fj3L
4Q4PYgApyTqZH9aoolHEBAYYAq6k6J4sD7iXwMu58z2+6r8/Xl2XZJlwytQk8yZCTKp9nFRZJl5d
W8QvWKDSRfb2Y3jydvKCptdbixPz4U4V5fcQRFd1XdYtStBfiJNvb91eWyvW2x33xrA3AxYA3F9o
8k+qeeMcp+cly4HIkv6GG83MrYJOQX4v4hLXxM83/+8j3ByeanJOs9TgEXAk4PKypuZ7AhZxfWDl
g+2YQgB28ldJuvfBvzb2XwPfnKFVpaZaWzDl8uwsj65xKL/hC/CJzPyFFtZ6N+/g4VzscnF97vxd
NKT58A4CV2F+YLLML49IrfBLcZPVwdPWit+fgoH0qkCiwtqbHlQq2gBCQFjOL0uB8A4V+GevbYk7
BkLSRwLKHjqQ8UzB+IubE8GTOSKK2wZNqSOXhjI4zoUJE20g7kzRqSYJailWXAhZ6NoicDqJPC5Q
4kOwSAQ18Ycy3z2ygR1zVjoH6nDS6mJfBGpMGyRIKcaoLQJsXRtTc1rhIX+i9ACl7IgO+gWVUHVN
rjQ1l7ANeEAUwfDjhr4f3Nlqv15eltY3VaVvguFRWRHfFl3TdlqZNCZwJPp00FbBX3LAQ52jCnkv
ShEX/Y+PbJmKbCkkysrtAr8k1bHK9n2J+4t6MjY+Yqr/fp8vVNhfY9ys4EQ9JlJRfY0BxIFC3xI0
D9kQMCkbEtcmoap1fKeUF9BIRCH37+F/T1m+veLNOr6aV6t/ar6Gz7zT02lcIumZbZFIuX9C/xrp
/Hes/k040Ozao6LHjIXlgJdQmJRxPzuNoWQNzzO4UvfP5d8iub5s0peS4KVp/du3yy552elniSSJ
LKXxMw9T44H51oXvi78nUnym28/4bSTz5t3knabHtclIIPgJqDARmrS4ov3/DXJzzhdWpqdyWogJ
hKTCHpUQhL03yK/BxPdXuYlp2qzQNKVmFBwhZkRuABMB6dPu9YVR5f+yx76PdrOfC7Phw1lMnFj0
O0fxr5P88e9p+zVX/T6GWJjfzoxU2l/TLi3FMugcjmk+kRgJeQGhicwZe+c7/Za6GSq6XaZhcG5o
8k12U2qEIpF6ksIY9ylgfqThB+I+yIZ3Rvol8PhnoJtUpb5erlFyZaAL6mbi0CDvpy96NyUSy/dm
ef8zzs0ppe5yVTof+EqAonklgRGANI296fHOjX7vhW527CHTkjjeix3LwhNXoOK3Tj3L7i2JOy/0
dSx/WxKnQ9Mvd+rXsrvQns65AuuJxl16Nwm6N9LNpu2pTd7riakjSuaNYpeGxFLYdd4b6Zcj6Ps3
uq2QULkXiR1rAarysAdS44RO7b3v89vpwCic4gCJdamv36y4fX7I1W6353Qg0mt8cdSplFOjgWhs
/i9n0T+j3aw7TYmu5cHMJMowCFK4kFtJMw5e4inOASOEO+fEL7HFP6PdLL7ysNNSPeHdYEA5UVAy
hwXOwwhL3D327s2jcXNhtHv1sNNjxhILfUeueiJF6lyKZyClnu68mDhEf2xfZLRUSZcNgvWbA/Dc
HNMKTRkRyOQIYFpowovyGaixHLPU/t2leMuzFHmxAavt/w14k4xdMrk96U0ihdFCfDm8G0gM40W2
AVsUnsZAcYdIqQMLujv0rwfIt5Fvjt6T1RRytdt9fUMk+3tgkvZBfHeYXxKPf17wZhvsLDXdHbtY
ColkwCck4//hXvxngJuVn+RcLjuFGaTkiKMB3mb3d9evR9O3ubpZ72aidHF1YAyaeORP4Jbt09h8
wx7E/3sB/no0/Xeg20JQo8fKOW/5KHQ4vcgxHaSg7ta1lF/qmN+n7Lb808+Ozf7a8jq4eLCywSwL
b7XLpB0Z62hGzZ8PBYgTH98ELRFMjqH2AJB2pOm9a/ne+r+tC2ll1EspfyHTM8LQ9eLpr2R15GDY
FtC0RS9mjoJDaVswZIb37gGx9P7Y7LfFoEO0u6hXiaVJK5LusTpVnHsVoN/Shn+m+uZAue51s8wb
xhAnpQacwXSkLbYRlMP/lwhHUXXD0GAWK19P8u2ibiI+aCZGEg6ULJ45lMghSF337xX6+37+7zA3
QW8/Sq0o6/U6SihiGNgtivf3CL8HhYasGlCDFEMxbs5E5WqY5lk1GIJWK5LTOFwpvgziB6u0v4fq
/9gJgn7PpHE/G+St5s3pJOUV4rFxrwkrXBZS/3QOU5L83UQ7jtG7iSU7l4QMKtzLHag4BLIOYWcN
95jJIt5DlQI91ykO8nB1UZRyhFrFKANnjwZGDKtzc3Au/mEYLyrqFeWwz8fn8gr60NJ7zzRkAILu
yFqbKeg2NAoSAHjAuYA0LXGJrx5iBGcgMtACp0J3Hlitn0BsQwGL/Zg5F2yXDBtG8AV0VTIsjTuX
vPIzGxCTo0poEOoSLf0vetm3FZWTLl72JxPuHRWr7dl1HiBbjce4vu5Q9jVCFOsC2A0PHUYQBx+P
QtzxgmoShpwp/Nq29rgHEEgd4IemDjiVz67wlqqGrb1QB+P3h/GDM3YQ5XCd8fihcMYQQAfb8cN2
Ox5fhtsrtsLwiAahMEY7DsJwG/IXMoYDfQhA2F5iOmNnuJ7hX49uff8ZXp8zcQ1E788TTLsH9sB9
3A+Iux7P/B7EkuajR9/WnPkIVKg9qgaDOWZp/tJGYNB1/be3GLQNLQXQQG9VAMbaoSk8hnHwdvIU
33LR9iP6fQPUR6htDtypiObcaenzf6hXIpw+ndreCgVV7iA6XySBoJSBth3wjcFkQMze3+tX/nm+
fH0jJD91hBpQ9b25xavKOhybCH5kNTTCy9vxIV5ab+0Ltti+5qZeM8mXlNqUgJXMZxCWjZjywdW/
fgFmkGF0Cucdx2y7GUaLYmJtT2t1CPudUjV0V0exw1cIDtx5sYeqB/GJRleYoGi6IzQ6rXMkCvgI
tCrODr5s/BrtoTmka2t0HZbwVHIfsN/FRUtg8FQ9IP9H2QweunsJ1EAwU6U5COPipZ5IlNwovjm6
DQRkD0IA9esRhnl3OG2y8uPU1zUAArIsGYouW/8RSPy2qrNYi66aBHGscODqQ9P4PH+CBsLUB7zf
QjS9+6L7sgEkEc2pHayAebwbD90kW9YPKG/2kG9ZoD2ULnFTpX2A5YscxEt8HJAZHSXvx4fqjQIv
4g0s5wIKgTbqe3usAPCvA9Qq+dlE8nVEa3xw+uh5wSZirYwPr9DKJDTlnwCWHY+T3eoI1rGHQRSq
PcaDZXr1UgXg9Wg9Hp/RA9zNAMWBTn3lh4HRxP8UUQRnjxDaxY22yfKCfN1DgR0TthLCrKcIFdTs
no+zUkG+z748Q5ItntGsBGYomi/HmbyRselNvb3AC6+L6QWTu+jO7fGV0P9z54rZN2QUu2UIoJZ5
c7Zf6q49V/GpDk97e9cOJMzs1jIl0LD0gZaCA+0NpLdsJrRZ0tH1XhVP+xHf3wx/s13SXC2Ty/lY
h2CtIK8xdjpQZzSs0RdaKJ9wyQCU0VCdys9VYIXxGjXGEOENDazbwesHiN3QlimH6PEpsKKmUOcb
bRiVkOnhdqCQo0yPgNxfD1vp+a4oiy6Chb8m7+a2klu5Vihr1ViX0gVOcYcFyz1Hw9SNhcBEMivD
0s69KNivE1seiAQwnUR4SqVP+6m1yBE9AnnQhzUNzwdzLw+RA0I6eB78JZLSwpEL1rSQy4mWUAwr
bAepnt85tX7Gn8QomtnvIz8OwfY/tNNvW9BU1Ny8ApAL0QafQDTagUQaH97xwZ6dw0pxe8sKOG88
kRdA9HbUPHHrIQ8aZzMUged/H6E/z4Obh7lZkfq+MdWm5GE4Kz0RAzf+6SnzdG83y8J+qFmDnvjH
LGEG+9SWrble4QxOC34q+9a940n6cTyJxxGwDYKRPjHQTTpj9dPWkg9ZTFFRtgbR4tQLrvjzPmiS
f4YGsz2+KIjDiTy/DqIwgZPomKFZopvErRyhs2mfQZZ1E1gd43MIHTNdYE/taS9RsLPwKUEJAq2R
qQ7pwSvDZJVt0lBeVsFuusuDIy4w0Wr/kE7MFXylB9hG05OKNRm+DMYs+YwQkAZ4Tn4axnjJRdjG
RZ4xQxUgiwYttK0SlVfT2y/jObjXaCUvOtBqSBhGmHnhB9dOyGeA9AdYRwpJ17EyPktUrfaB9nov
lfrZ7LuZyZukzbjWemFaO1YZ3pSzdIohUJhtgKSIGCyBR7if9oJTiOBP784C/zrF/tmo/w59W8DX
Ef25ljpDKwuA/gAjKqh0Pdq88fi4zPuIUMCw8lFdY8mdgxo64ThfoIpwKNzORwAoG9fox06uD7qn
XDyBCJRCDDgQ32geNZpP+RxiXz7vB+dJPcE7YW4FPSQE/d00X8fwuJZYFlrYDNeBuWB1DK0H9FLx
NjkgJdg/DyQu7fl+SvhZ+7VveljX7whgl5iXPJ+6ABOLWW+ebP7eaNqPohGTguqBrEsGhV5Dv6nv
9U9d2dU9JqWH4jT+1TMcLcIyPIe7VYXs+3O2yAOY0bgNQQoroL68wJybGSgKs3K04csZY7t0hpHN
WEV2KGgDy9uFkEKm2GX9/ag/29Rfj6rrlKVlXZdu29R1fdn3zkmvN4HjJlzET0M4k24xHqFKCOq7
o0GIVv2wCIWX9N9j/7yibsa+WbZpXWu7umbseNpAG18eBMc62M0j8gp5fJjlwTkopwJt00wkzCXX
Vg8A/GHWPcrjZEa5OUB52kdWaDdV8FGOBjX2YOoL5jqz8+qk4oMsDq+/H/onCuzroS3EAnTTUjXp
5tum5/NOvh74thjNzKLFcdr4Or5R+hQJE2tajOOwG+2mhylw0HFBoAje8unetSKDI/h5QWoIpmNt
AfxN4uPx379dLK3VNo2W7NDP9E7+bs3cDNsNYsfVCfcG9EgH9QdYagm/lSeUJwy6uoQ6QidUmKG3
udu8IWTTINkSCz+Ac+TW+LJ2g8OWf6KkhCMMAe9UmoKh5n8muSE0Rw8fb7MTspjx6/FVFeYA51cL
hT9nrztwR5HTgnVZfEBbek4oo4xPs6x2kpU87jzELmBlC/pg/tFjcTXDw8Ev8exp3L3QMnnMQk1z
0K9FgkA1h9pubBKI797y1s/aMI/9I94WBj4Fw1KfajAfdAwsJgfY2hkywwGKAsXZ5e3PC53/guXw
3ra4EsAYTSSIPeucjNTQIOfSqaC6j1g+dac0xlli1MdOIain8eSsFvg+dEQO0Bkwz/QapkkdFTMs
WkGzFO+np8N7Tv0kHUToWcEuXVpbYQ+t+j28eqVgt5ae6dMn0jRnSdp92CBcVigWIxl5HaDxIOHP
8Jb46UMt5NFbjBlRZMAnxQi1EbS4TmPqi4YLys5ge/G7G0MfnbHheyrx3WoXWqhxEyYTYMiNasvb
ZF5MJGifAmBwfGEXkf9AMQlUJxuhszHAoVN0w2MKCwb/itOntxTSzrEdByCu1Ud4aOcPFWREZkvK
8Lx/aJEgRx02czpEtzx8U55lQRdFnXOmtGGKDIQvteHBFOJIkO2RZ8jxHIXj3PO4JofmU7yBvbuE
53xs4bDsKGyRj72mTKFfx0G+yT/ijyodNhjZoj/DKYi3dT07fwDqF0oJz80J8Qe4KYhABadZiQvY
uCPWey4xW3s8HP1swbAnxd2vSnSwvejp4p1ZZA4iOUP5MQu4tdGUIKUoRweIYNh8SBvrtX1uwf34
KIZ7Eh+QoMF4QXBrWD+Xg2J2XqieVjuXc1CQ2bEyByiQ74dgpC+I8tOjmyPuhN9JeRS+rExX1zFF
A/mRHYfeJ2IIAwk7ai4tMVqBKVZlx/rA/KgXCIEIQj6eUCyMikWEetzZQerzjHhag/qhk4DnY7TY
4U+oyAvXsLNtg7QARDzuYrBXqFiXNoJYV2b6CA3Jbqrxfta9lpsssNIhORJfzbiOeLwd0bnMK1iv
MN/K591b7xGbWeIfpmfWmzaPOeueBbGIn/mBCAWtuscdZYSQv1WaJ4TXeZZ2eFqhonEN+SH6Y7vB
RkGf8MC7N1SOjvgqoO/WvaoSphsyvXqSaxOHDJtPKD+agD2YtPFrf1iPDsPclTTMGHTGwLb2uIB/
G9bP12ekUz5QFX4vp8pLLXuc7906RxDwbKtglFLHQKXJdHpbWZwj5sepYeuHp2hkKKNzgaWDCvVo
IDvIwjqpPng+PF3d03u55MRDtMY9IuuN0jR7fh7xXf0yVHgzRIkx50q8+MI3cHlKwgz+Tfd6eUSX
BM4U89risIFk9qyPxoQ8SBBPwQ+wQcTOKWhoQZkyEduGWgeFVlTCXA44FCSQCWOFm6Azd2N2bqw7
lurFrQvBSo1wFkLM2o1iL0NHAb9Za4gGwA6rLxSqPpjiPh/L2a84IjvyZ/HXwUnHSNWNNSRMwhxz
H+mBsyqZo/vBKWIgGHqaIwFC3r3Ip+gKsfbTUc9FcwAXCojstj49ANoIL2MkLzRfcM304ArmkByY
sg+6A3Y8mstUhhS/3MrP5Zby5okzaZUy38ogUYLqitqWWg4GO+AR6+NWm9VDc8K+jibSCmqkNoP9
f5xAcIGvedacgwSnsMFAgcpfjK9otq3nxGAPV/881D8qG3/Zkuy7nJljXIKD6vngRo8oti+sJ+S3
VaZloTxWmG5YLn4rlw0W1KdAf0H8c4HHOgDO3OYHAGF6kB+ua2D7wske1VhEeJ9x80ajPN3GWxQG
4QKhQHFmmv4PZ+e1HDmWbNkvghm0eA0tEJpB9QKjSiCgtfr6WWBfmyaDNMbMtazOqq6szIOj/LjY
vvcb7jomdE4b9jaZxh9Il9PQEK4FfBv6OqBFMNFCrE5IP24tmEUW7ZTD8S4NJTf/4BxJgezplU5m
5SAknpVj6SNDUf7cmavyKNrZE+QL9zmLjfKFugtxSatlc5fHk+CO2NnZybNqB7eXRlzZPKREVd62
e7QOyorExUhYwlk4tWg8JrWIYPCcdxpR1YmPJO5l55GSiPZQvAHZglgEnCJKLXPcQKheF/dwgSMv
bJDETzcLaL0m0BDM6KwLH9JFCXirI8WkTLMZPXHTdh7NkF89on5waNb0mdYoL4JeIrfTLeAeE9fd
WnxFvDLFEM8q1NIqumFg2CBBBYHuIPXePsPFQWUEvXsUSNnKkQ1HhUbGhRzWGiLaD2ed7WQUC1UU
l0Yxd/AscdN4pA5RNcp2WwLvKSIQT+FCnUEwcjfID6LuSq0loz3NP3SvoMWeUPJcQnRgbhfNWniv
XgfHghiMrqJjdEoYQH9ITmTLnsvn6gQDgzqCgB6tIp/GXHLMTz06e8ldcpn052QmfYjr/iNcIZF+
qs/hIkW+xvYX5qI4lfNukW9oXiKDAZPBUXBhnISnkH/TWWiqB6fyo8SW0lH5cQFvAEsY1CiwGKrG
qEALpBgkd1tM40f0lG6Nj4gHicZE+H3hTIEU4MN5hP6jflaScdyOWtpiW3ppx+hRhFN062V8EGVi
hQiTzyou5jmNJ6xnTqcLHrA1htUDmhEBIQ4XthJOXLNr3n0ak9SxdF/cpUdahFFgqdCP9D+8A426
LmF6iBLprqUJiFcIXB/m/NBuwstCIQ/yYnzuRkGT8ZGoFJrihUVsTDLiiXbLarmCnhkSqKXxcQEu
SB4+maFOtio3aUCHa0xP4bNIYxW86y9UytbCKqHWrq7RI4TPDt3IJ7JY8Ud0Ss/BjDw9PbxcYbxB
2oRC2qLhTLfT52hXfzgP5XNOb2e4Ch6TWXGyPthBf62qY+3FXHAK3qElqF4t/EL6/gM4QBFHnbZn
6PbUh4JU/CuMNB5dXIOicfQWvUGYxikWh61jx3LobtqR4b8j/2s+1B/+Cs3oZ/FBfcgQtB+qyywN
xuKCCPDJfWv4TQflnK6c1+wUnOCI3uRn6ZymNGqGz/km4lB+sI3n+rl6L4/tsw5FD+35yF2JI/GO
2tYheOuZc3qOZhrNvAAiZQQX0UcMP9BCRNvVWfeI3KAFdoBVpQ3mDG7O8AY506/lPIX0ZYemLz+4
ZlwWmCPkUXXHptT3ZmBnez6RO7ezmkWNGFowLXasLFPCcD8Mx2OB9nntogQ3MJD4UJXMOqg86DAS
Zw+s1DQlr3XZQcBBvvU1QcrFpP9+LC96SA+DGTQ/2AqEQhfZDHIzj+aCGFHzCOlzeZHOvQ9r0roL
4x3FQ3pJkR9FKg78V2hL6Fp6xB3myoVdGL7RJqey2A9v1qydQWo1+Km0wx8g2FforJOmzrEmmX4X
z90dDGTc5bW+7mBLgX5w1qx4jSGzbSe0EK+76ZDC1+DckV91Tp28AJA15RJ6mwtNga+9OZW3l/vY
zqbys7NBX3b16B4G6GC5c9eD5uZAEIoAzB4py/CMYFz9oSwt9ibZdevLTsSD80fCU/UaPXTH7uBs
cuFGWC3/kn0Fo6ZTxRjaYmX1qnaoNkaWZFZaAuWQEbKsZyUofJkOAJSdAXY4e/RrP7kKhrY7YYnS
+i0oNpDGnyEi0A6yjkSJpiVeh4iS3rUEj3xDv9P/4VThGuEY36VoWFXH4jmeXaYmlTVioTuyMGe8
yOC5+YhPAZkb/w0yEX9WJePsGZdY/Bg4fw/tXfdCAb2mW8FXJzCuuCww/sQDRL+pM6GOUMLVSXY/
mLd38Ac+JPYg9fcIO+VDMBHYSXWhQeGRUFMA+00PNYJj4gwpwh10B+okgHFJmdOCyUFSUT5xz1CI
ri4kcIx5PQUz342sOY3gM2wSEt3SIQR4JgFQjuCb0Z7bY/FEInXZvAoQihwHBqloMgicNQ94zXv1
mH60H/6B0/CknNSDslP24Ue9Mdf+0TvC+OQHixj18oF73HpyjsicbgRb3qqH5l9Ik+rRORi77qhN
oE2x3uNH96V+lA90stLlSkw2R5g3PDfwAKyKO3/RbmLI2zcVgBa02x/U9bmdc8upkKFqwZObkUk/
Ose/sxO/bbmigOehKk5H3DXIsJfV3khkv9ikyVOlwIUqLhvifngggq1a3sgn/8jfaiolOUqjtBfo
oqVeFfyLyFWT2A0YjKi14FlxKhqyFrm5T9B0+Xti3J1fTrOl6vog5aXolnGd8PAspaxTD/I99b0U
0EofouI8xdy9Rp4Ph97egO0tUSHBJXPUPUsmFH4w+nfaXvc3CLQK0ca4yDNJqg8gjmd6gOLHOI7S
haIqO5kUnNBiYDFnQb6WdXiPmnApQgTbxtl7Eq9K3lc5kInZ7AKpazNdmjmt2nU6suJmFkMJ5WTe
1PX9fZ1Bu5WBgoBOyjRpVBPoNuJwmGQXilCbN+XGdBPkhaq5rDirHFx8JSQIISFXHMWnWutWNfp+
mZpPU9Uc6VY5vtTeNA65JxcFHTpzIZOBaPTXoq73odOtXT8lbVDeJ3JzF4YwZRQ5+tsvZfPh1NMa
R0WFFK7NLpCjE4kpm1RQIOH3kA2mAOTR1JcbYwlmJLP3R56njIJsIfdwgfQkBxS4E9A9bpH9NDK6
dIiGdcFcGaIwzvFsRFh23eBBghdEDdJ5i4ZHqbq78NLBHqhPDFjdc+ih8h45DKledEW3bE1tKZfW
GhE7ISsmvmCNa+HNUOuZH9tBDfWvBCee+CQ2yEEsawbxlBzCP9qocmfROkeAckepq2e1Tg0q0Lay
ipSjfkGVEk7Di7szMUc3jt+Ps66TZbN0A8040ZCVT3DPl3Rbcmn9qJHcbgOtwlTYwS6zyD4InWiM
aIEPOTzqwWc319/j/nxHrsa9SpEqUaQXhud15JDROB1l/6pptq3vyn20ihbd2Z2SNUOPfWDC2LAT
EG5OknVyA6ai/Lh737/iGhkbZrlyCTpmTznoILxRcoFk6vLZXAPT9hR+YeAdkJTCvo4UcTH+bL/Y
aeLCh150FMLkeP/Z48a7gZwaTXcCDsT/f8fb1VdeWQg3rspatvhKuImyKY0z/0hHbMrN0C5pTZrD
31vzs0X2arirJz5MZUsXVIZzPsxDSycBAqNrBSjBQXiG1/tFoKvs8vD3oNdyoZDKfzuHn+flyzl0
C1Gum2EnKhiRjJ1Qz/UXF9frOQun4Zv5oiLCjBgL/O47una37lRbWzPYwXx/5m6Gzgr1Dp6ljbmT
jUVlx9tsRni4w/GDVvcwdEch2nyAG5FWW3hVibTY5RnN21vossuXcIEALW7Cjthc2lAQnrt7D7nI
5IkmZN5bmoH2ugkfjnCzWPgDl8jEZXpu4D0YWsuU4YJ+mXjsebXrJHULFCecIAI2er/f1KMjYBmy
vdNnWqAn+ex0L03enwNiOlIgo9QmcUJoVEBLVUDjQ4vJamibrkesDVw7tOJ5k2SO7ODkA38bxIew
lffS6CkaT+1uoo+O+5eHbvQ2n56mpMNnp3/npwH3gWpqA3DmgSwgIP4e2gkoEvlftkAfZvJGeAzR
09/7bg1n93uZbZg+TG80EFigCq6mryayXoVO0W4m0AbiG5vj9S6avgqjnThev6+q0b0/Xtnbf/H4
3IzW6gqxeqjwx/x6MfrY2w80drUjVI74MdTLSW3OLqOWTFA5JUiHgo104ghoFpkjZgbEAsoMH+ge
bEvz6RwChmk+GgrniBmOH43R/fl8iMf/0vG/IQ/x91w/677Xc1UGRjJTUQxV+fQEvmy1oslZGoRZ
uxmwUMUIgq4xtFVjedptlUn/yL/eFCM+93g3M/gvXmHTct/fPux4uh2/2WN3cvJJgSB7NX7gy4lZ
JkRMRC7DnBZUBQAsnVc05QQjohoUypjov1uAy18MN/1hoso8RPg58MK/n1dLMPxGE/pwA2AMo9id
NfJwU1Kx62QOqxRikq7t/ysJsRz0wafonjWj4MRD9vdiaj8fLr5DlUULFnKora/7cqOg97PMqEJK
kbipsBHrGx753l1U1gQhq5KsBDlxarfdsSVzNYpgxI8mFnUCCCLER5MCk7bR4DmBU3BIDatn78l7
19689+ysbRJrOXCg4v8imooQ46hSx8I/FzHdD4qzugeTz5AzgbcrhW6+h+Iseo3kBZmB+jnY3Zjq
D8wInTU0IeCPgqc0YPH+vuT0y9el6xo+BZJmpVGbA/NiZyttnZ5ABjjjPkHVkXfBseWnUl8V56Zd
Gg/Vs0zCAsNA3cDY1itz5+xQ1qZ+TxoafFFIaByv5HV6NtE2oX5fb4ANwa8mHJVlQOJh1w3EldsL
0N0bVu+alBxrr4McokcNuiH+uj5ErnUx3Esgwta7ibYIVxFQB9NsI62zs7RuqYJW1JSlNUl7L7wD
mOmaU4MKel5Muk2ySs5Dxj9+MO3IGhGJ7fFROxvySzhxVu3cfCA6hUWHKMnd67t8re7hhbbDe+vA
5EnXz/SFgqzHydwma9+WoKKFWWmsLMVju9OBYWxc8DZkQU8Y/a2wRvIqWqOiiHrkTlnyW3ws799b
rP48zd8XZAi7v5gG3XC1JPJ6xNy3re2soMXWFsI2O1OduTx7O4nHTqOSvLisfVTH9uLStStoJ/fk
3ZEV2dRQ8B07oJCurQG4EW11Qd5z0OMLpv4ZsSKYx4Yf5PCQ/9lIy1sT+K16TPxCn4wIzyLBzJVZ
KCPPyNykvWxMUrg4Kq3d25BJHIhNjkyC7Lpr67vLXlhlMxJ5JFOtvbK/BQ38fC2/m1j922dcraMf
pLpZ6s1lM1yTZqpA6kd58s6zLVvbDzARu1jB3raqNpT+hKMLg9Jriq4LNFwPsGiPLrZAnG0u9EW3
NM3lsJDkqJC7uOF56j89Tx2yLeSjRAOGStW6evfChP76Tq488FPWroYVpCmGStQqWZkvl3VvI41k
vOkH86Dtkvvq3l1TNjmEsFWhMHMc7oeP6j0KCqCtwh3BMFK4UAEHdnyEuo3k5CF6E1beWqdEewSI
4ZJnRzwbxMOOaH0Jr0hnw7NM2iJFldMmd7RON8b+Vj1fG7b9aj++TXOI67+ca8PxCkE0a9jcVsIu
2zr3A/FRfLIgbQDitr8cqd5n26ScXdYDHYi/U15lKn5Y7hYsHAjOo7CBXn0+pLf1RbMz4aNUXtCS
hOa7WXLLYa9eU005hwA5obKG+A7x4203//t+/vLqfd+uq3ClNcRejlPmYZ2EXf6OUAR26LJNjs28
f8jX4i7idGOIVjK5EuQTxvkm3KT+jUfP+uUl4OXVdFOVTQv7eRUJgIa9xJ7kDPib5J95kB6r++AY
LEpors9+MZeaWbZy19nW2zcrcasslaWxs3blXbBQ1gM+KeJXlTdpZy0iaIVsa9GskBCl9dU9Ds0j
8vQ1P4mIr4BRCXfOPl1n6V1iCxtkgwGCaZs0GopkxlRV+Lu20aWRcEjhgwZvFOwoKMVsQLQjBxwu
TILwqQ9xDfzKK2sF2OGxMlfJicJMz63bmMchCSXcgG39CgVUBr2LwZuWaMv6fuCaqApEoVHdDSyE
3PMGdNIAc+O5ODkroZjGdwgyHIQtnI82WTdzl983NjRh3tLwwSHdOji/Iti+fs/VjlWSLsVpx/eA
69ubwcKaxTtvpy512126d8DpqFiQtM83+vHvI0vr7S93T5P/C+i5Msmm5uWOmQJDFIp5vzfxcuAt
rUYiWIvhBPQAZGjR3PLjGLxELz7qFyT+94O8B+JLu+CY48/hOm8LABzhXSdukhfr1D8KO892X/RN
+egAECJX2D+66F0BrvFsaMGdTW2NDPCCq2bebNxDA/JLAIdtbYVww8N9xAAAdzrjmARrhKQFsEUX
YObBPsNIKfeus9QogQOChAjgpYQrFORhBNUIT4ez6R69+/DeQ4QcMMBaXDqkSEN5BVRRzicOu1nr
a+0gnNHrhU32WSn5k5N31aYopdZDAcpbJ3fmjIu6VhAN44rkgCr//b32vz3nmiHhqVka8E/j+hQq
kV63WaoIA5rThtrpLgI3Q5kdkZxgEeGTZcgD8yaqe4eXMrtHIuMfmE7/vR/YoTizgDo3NG3bQFdV
xNv3WDzqZEgikuqe0z9izhIFtj8oq3jO8+aGnfn8viuzjVTMkOAHCyYSm36/RW5aNqXhSWQzcHt2
3r6GzuhyILXHzV0Mi56AAs2eYGzaOfCOZDdusfIzKtQZH+0eU9OxdNcZWKuozDRzasGuVvpGOMG3
goQDb3g3V3ZDU2fGA3Bv4JpP0KM+C9t0XaKy6m8NyKYHHGXxri94B8+3uCQ/HdOrhTElNI/IlA28
0teU0p7g4PtouoPxdLeaOyXooLJzRHvNmhXw0FhQ1Fr4zkBnYLo1FVAI3r9+VU9h84wU21hRGV5n
vU2NX2TxbnUs3/y+K7ei1UXQc4bhsHChbZIdNg/oYFZUfHcZyln0vWwkf/wJoKVfAcfW1lGmXwmH
cItmF6XKGfJZUTa19s4Wdwn57hvYyN+OFnKk9A4olkrQfx0E933ueDr5Ttu3L1ttRpWFOA0+7PI1
f0gfXNukalqeyeyH7rJ/0s83mRh/lBI4WrKlmp8oQ57QwWx+cUkES84zOSwd26VTIBzrKwce3FVE
+EFnFs1C3Vtgd/SvHJtTfZSNG1frl+yabg6tyRpZAA3trCuPKKayVQmt79gd1ME9FFoD5HOQAnhD
PE970XlEN+bUer/1Esm/3CkiyCHNMuiWyfqVC1PVSenLnQv+G/TPHvGmIJgXGwEBl42wjewB2e0v
dLClPhzaW4rQJ4ek2d+G8SdrGYv/5SOuDUult30KqHrY/WCL+JZ116Alb+vUcpb6WtjjajvW5Ja3
/fui/3fu135TFFRpnIuCZasr+KKscXySwC9BXJJNnHcJkj0qysTx2gQd4VspdnnoPriyGeTWVfq7
LFhN5WvFuDhpRb1KNNPWdsEACSdX4e1NJPloVCDGxWJRfVha0HHTVwQxw8LaN0RMazyogMMAz/CN
TfiZcoTglxMwPFEWIO6rIEl24jq/FGlvi9HaEO1CPfkUdtDUrccSLSjt0ionN4YcfI3va/B9yKtL
51RS4QQhQ7YZJRK8fVUdyepEYuYwelJpmIAYMNPp38MOR/rHqApScJQMTQThrqyhG4YXRwrl3vYg
xr+XgZ744yKeCVB+w+gh34jp5J9dr7z1QyOqDi0Ztbzr4ngaZlrRXhjvAveUhRBNXi4j1Z3LFxA5
zRRVc9fYOwqk+9HmgqRnZKSLJC/fjdDukqlQyktTgOraaSe5gezTGgr6bNvXiKgq4xBt2WClpeay
AYoL6IEc7dD51Gb7yIt3mj9zqjdBn4M9R5Xo6PToDm9kWEUQvJImAQU+zX+24stK76Zldofquuwe
Kq1DnhEFPO59cSydDf/QeRs18m0I40cWeDmazvpp50fzVkmpidTocgPn41eC6lXP6AIIVn49jiDO
bIyJWbya1ALFZU+rBBW08YXsoAiNd/qmy4eI3+jBihybZ8vTAAJr005xZgbaX+KrHy017bHoHvKW
LongRVX/icYxuqDlpI309E4tsxlyGr5qTNN+xPsMK6bDPFN6djNl2kPGSm3RBzo2zG/bUJ/kPGPI
rR4IXzLIwXjRWOgiWzDKWbh1taMroy/UjJMCaPZIotR6WXb0XENybiE3NPJKbDF6weAkC2sEL9uY
mr+VuQ9avC8uFOcmJcaTHAsNZT0IcxhLgVwWa6c9+QG49OwYXwBgp5MWVam4fRHiOX9qJYrrCjNX
iSfVyZYGale68NbgQedIaqL/ACSzmxrI6nnttKBZrayOWnZfWa9xGT2aLZIjwI96YO2nvp/z4Vk2
MZAMkd/QdklBX3tA0ZBSwwvp5We3ieetgfKRAdphIsJR3RwulHEjfdON0pr5qAJCWvsYIGdvjrzq
Ru7yF4PPlaBpRFQN0TRwnb6/trS66WanVr39jGQbcFP5rGgLqZ9gcXxnG7Sz/GNAnUFKfStTLf1q
c/479DURQ9OHhpxEdW930qrieXURvRnHiC4XK1Qpu3LsrCVlkAn92+hIPx/aYcrkNkUcDXp6h/fg
i4MhO60Xq+3g5HljS77XGpycA0eFQ6TSlZPMU4ipkxsZxF9NHSRxKogFBhavcsRFWBZ6ZCa0EyKN
o0zMeio2g9C4DsiRrpv2xnCfb8QP0/plvCvT2upBZpQaBt0q5o14x9334pncjqN6c+Epddpth/bA
Stc3snG4scC/bqypSYP6Ki2o+lV0orRCcfGqiGYwcc7AzrykVQoC1GQhO3RyAAaYKuqoq90bD+cv
Lzk7+2XgYee/7Kx3kfoc6ffeLv1njKVCFwng0/6DdtSJRnmQ3uHy2HXtnIhe0QDrLjG9qn8CT6EY
U4CSInAbjkFfgRkYodZmKbce2p95xe+fOKzdl0/UHSO3xDSm1Tk4tagyyBOvQUsc5mgEZOFoFEaQ
Jl1INyj8F0fRWPFht1Fiw3P+43R8WagrD8OIqlCPkR21e6qXQDDDJQ9ETXO1/3AJhBkXw7sc43QZ
JGfqHZPMQt6yBBQPby1iLZivGPp5bYwpNnZSvlBvHaFfohCWycIbM1UDKtPPNt0vy6RVnZp5KPna
PkyKCGwXFFjB4MfWEgA7d7XX1hhiHogwWA3PBLLKcw+4M9XkdpnKs//Nif7yOVe3F05bKxNcDpZZ
2Dz9Jf0ZOEhoznNYRN4fBXPJkUZA2bxFb/IzHBpWAtYBxNwx0eKVgS4vuu4pRdjb6NB52jTxFppx
4NnTi3Hi3DqdP11h01DJJyg60Z8Bner304kXYomixLKzsxxNvbK7dO3Bzlm+ZKi0Upil+F+RZLzY
ET2UFXD7+PHGWv/yDWQW4MIwFElExv7KcrlJnRedzlr3Kahh6aHAY1GJQkw9HgtDDSBHAxK6hHDf
YVOCtV+I48KPx39/xs9lJzFHdojuaYt2ys9o7csBlKVIVdIiI/nDY3ykfSxck71aCfu/h/kZ+dBD
J9EFqZJIQf/iOhPVaV0gWJZBzy4r3pz6odw5pV/E0+ZJ/oxD9R+XYxyUG0HfI+X09/ifbZbfLMEw
/tCCqdC2z3t45fgrkJuGVef1tkQbUDuhG+YSLmLlHo82bWd6NA+g4QzXub/TtTF+QZVjCeZ+gdmY
ps39p1N1LxV3HWBbHMHEm8reS98jYnzmXlaoai0dREiCwp/Uyjouu0nV3zvSbZv288X7nIlFQoxH
R+PgfD+7gtgoRdULnyvJTHDYXXEVQkb7n5salfOAfp4MXRrwzMrp73X8ffQhatPoLIe65+rpyf2g
UhvP6uwG6V2yclppjrks/MtxX+yDYhLR0gA4uvHGYj+5adF/OlPD7C08OQIbdeAq+T57pL7l0g/M
zi7Q0CB4sKy5o20LFXWbs+FsCwmw6D8M980T9DOouhr5yjZqOHEtO9LZvLgcBx6x1Jv5FDxRPoX/
g9ai6unvxf7hS12NeGUhfKtu9VDWOjtFlUabcmbjch3ER+Ri8bTr5Gav8vAH/rgkXxZ3MBZfjEGv
R8TpJYvLJWHrfHTfuikHjLmCOb7MM+uY08VB3Iq/z/GKYUh27FS9ZZ5/eK5XE796CwQnK2I91GEl
RUsTCYB1CssR9QApH1fKmKVuUqSIkhvD/r7ccIlzvOEf/gTpfZl9Hfe+JhYSGwx5F1pPWObPiWYn
p7dl78Zb+9toMmIs1IZMHMjr9w7aGFXsOoXRkPUGGaXio00xJW48Y3a31/RHsoU1/TLe5/H+Mru0
BKdSuYzHxaUrT/FmGe2WxJMweH+Q9NCa+d+n96eX+jkiDyyoMo2H/cpQuV7cinXLejK9lBRBNyQc
6HiDuikFsgIhIkz55dyN+lFBNRzp5/6OkFNX2lGsPCY9HFgnSc1GVWOn5S6k3pC83IxXfgaGOBtD
CwFU6khs6dbVWfNROJElT0RXtKVlBCFDgJM+/ThlPgrrDy533oXj4cudbRXalrYttRtv041PMMSr
OCK7NJfSj7vWRtX8scr3lFGRtAHavNfqWdWgxzeH6n6iu3vc0Zsm9Wd97tsKkKX6fuujwiD3ozJ8
iUpdjsBYOWuLCWdEQ7m+mZH64Znxy6Xej3lirG6i6ov/vNY6C8J72Es7xUxHdFoZe+1WDUj95aJw
dkAEy4ZmDpzS3z/PE4tGVyM2CM8hL6D1IaclvPNzmC8FmgpS9V2SYJcBN83Ha2q+kN1H8kL4+/zM
GeNzOVa4GFJXjXqhGDc60hBIbssT0drkcJCx0SgKLztrl5VDVofZBSFC99No6LSDrSH/DJfakJYu
dBNfCGa6ZXzRx1Z6BJz09735xQh/m+/VO5OWfhE2DdtBdMLCs97MAcf/prd/a6Dh179YBGhm6660
mnYIX7miibvCHJQ0jd6a0c/i83DCvmzh1bviNJVlpg0jMaWsn3rl3dDU4bxw0piboeIs0QPM3Svn
+bamuxQLHx7KXL0ROP9MiVx9yNVl1y/exXW8trU1urhRy8sOBt49R1dB9B1SQFz+vzfz98OL30lw
Iyuw8Xxf4z7qZStOmfmlm74WtMs7kzykD32qC+O0vnFyfvjyn7P7v4NpV3bEqxMnyrQaU2ZweCd4
tJ27osmBGLuKbqjZ3Rrrymh4l9qqowsryfMlhkushcvLjD5aPLt5I34yfV1N7CqZUElN5OkCqygH
Jywi8pOUqs0VrAaeP7a0UYQStDXn1hb9kDAlPE1e/97Hn8Cb4RPwOkVdkxUyW1efYGlebSmdxEZW
1VgT90xbSLRlhOoejiD8z8q/xDvmxqk27qx4K6hrnZYKTZmb+QJPideMs4/tdtBkrPTLjZ3/9Zh9
+bqrpzbNLrFPkNnabPuQkMch/zzUg9ngybj1Yn2CWq8cxW+rcRVNmWru5AliZMPuY6MSpJSbi7aH
MaMxxFGqDGaXp5MEWK7NOH6xcyqtU+4/pDEy8JMBh9GgCEdjvrpqtI8YvIUxvcBtHR11uhv8HfWf
Ho4x/lbjpSz+3szfXPlvn3/1pKjRJfSyls8voqnHm0HCmv0BugFzHYQu1eR/FT2YOiV77CC6LThi
3w2BLJd9aYVya0fJPu9OBBDtqJMg96+nJH+9EMKFWw7YbzE3Y6JfKCu6PqC1vo8Z+IklxwH2gMeS
HlLj0ajmHZ17gbKBhdTlqITPGuwIebQYupnnHNIbC/2rlYDy8xNtrunG1ROTOmEjFvqw0ISDzUSl
k6L1pnW+EWAVqIEDOWPXtzkg3Fopf8tQvMcjrY4xfIPNjVTxT0jWcIVhiAPFDGsgd/j7chS936el
iMniCeKIUgjjZ8lYDce1HnJO5OA4zG60hO4ET0dr/rXCEyeDfy6NOy55TqVIRKizc8aG+Jh24RD2
EQT9vWraL+HPtw+9sq1q25qCK7FqWDon7qe8GxTDKkWfCCUN1HJM8XCii0jczEU9mxbRVorzLQUh
g3qOZUZcwHOmD+lDVjMAyTtwCTQJiGqquX13pxo6fL58Ova6gFg0+7hQAaZTOthFzWNyiWY5ZG+a
etdW8koxx6wBfuFzl0bjUEUcdmRVr8OG3Yr7fjst7JFhqDh7Fpj+7xtUin0r1G3V2kG/rPVpnq7M
bEEDG+19uT//e5E/U3zXJuzrYFcmrL7ElRI7DEZ2vCfHR3RtOug+e1u2Wy53LB1JarE5wJNCknjI
dWTZUVCpZT5iwrxoedGmBqyiSAcndmycovTxoq8qyDRh6xRgFnHwiscaDL3ixqcZ9tZq/QQnDZ//
ZbmurFgQ+7ELJTS8oe5EsHZptZI0qoXjVp+apn3R9xoqrf0EU6OHVEK0LZMZ3K30g6Q/5abEWV+s
md65mNoHHk94NobypUkZtpl56smz7v9e818NErU3CtaoZhmYhe8bbJqR5PR5DmFUNqNggnvO9Stg
KzK4RZR5rcEIwxwqN/8IB3Vrfzvh/tvdwiCSNwPwDPTgatvNDMHQpGHba7hHpEEL2YjuEvUQoykc
vmjJotLGfESOHCKufidNSvmgICzcDumswhhZIPZL4VZF5zdX/OtXXW2lFhj9pdHK1k6UR7bMsMb4
UbzcRLw3tuDW/K+iC780Mk9RmT+2BU+BwyF6C04FOU3iIRlN7v+H1+839+Tr9K6eAUEvjUvt/uch
yo3X3loU/r15sbPuVDgz6vJ/T1IbztGPuz1oZZDjpzPns+3jS2SjNXJ4aWnmsuN2pkE2FJvvWXvo
3TmPPcl2zp0YrAGXVjDL6JcRToxlnbnnVf2aOgXh354/YGy10QSiIJp50N2CtViAu2THzz5EPc28
I89qzamPh+K5gEZFWcT1DJoup8OZGKXhtEy6ueEl4wjY20WkP1pcRTTy8IuYXQmit0I6Lkr1Bn3e
70v936lfnaQi8Du57RJe3PKFK1bWQ6mtgAzBh45xcG3+XuqfpPufFshQyRpqYHjEq/EsNw5J1XGe
eOEZryUev6thYAHFREb0wVOH3L5OpRv2KJalhYEFCqc7+oz/Fx9iASozEUqywLNdfUjSJnqfXhKY
Q3MIbabSo5m9F8k8a6ZZtIUKqqHi2E2hLmoaECqnUr3je06wltz4jmGc67P39TuuLlgbp4qSZnxH
2m0t9LolymZ5PNQ8OUP/8coVabF1hReveOtRabwRqfwa41rshUhfnCKK4pXX57mJkDhp2NguAYdv
FygE89JLs8RZCN0SIIpfY8gOf0/7pzwl58AiQOKay6LOefhu2tWsa+NOvDS2lqSDYTUcvASCeigr
mLof36k1LC7pMqz01x54ocZF8SbYeky8OCQH4XbztREkB2ZLDiaBZKmpF3W4dKIhrNTkjZe965AL
35YV/G3D/vvl11GzIEB2IBpBMySbB7c0KAa6AHgLYW7h/0q05hNY2pwWwcwmVIP/Xrnfsn8WDimX
xyJhqn7u5xdj5flJ20aqAWVwsPqfGxuuIQ3BBwFF5Chj7yj080QeGLIAB90YfYhbr47rt9Gv4trY
K2TJyax6KEBXyXsXTYViiT3rtRWeeZ6sS9jonm6mhH4xU9+GvfIErDzQcs11WXTUKms4UsZF/T9J
RZ7a4hYkTvoUevgxT4sOP0Dk1HaNq3lCHw2JbyJBhOtMOZ7QgYndJIDaymq3rQXhiijMemtHHmxI
9kVwD1rFmqc4BZ4j+nNHnmvOk1YuBGIXbyIUhw7yRSjR0w9LHKfVuoZZGiJkxB74IxT5dQgqVFjN
3JUnjUp/B1ysNlehANQZzA8PrzsfmBiU7NGs73EtTKOiT25e+CecTbZALdxJ3z+4AMkxaJyLi/qY
ysoAcNOsJUF1s3P6eWluQHXCLkoTmTRNgPdRtywv6jTpV3059l3I9MN5Z4B2CNdmo4374CUBfMgK
DBk/jza8cK01jyROXXXltcVMBB5KQUuS534+oNaigW3NCB+kbM81FC/V6OKKMxVa/+4BZE1WejPi
ktoDrFbDugfaJFB0eiBAoBngrICkFRykZ5/WUHqLkRUD0VzvCqjnyOzrHdwGMVyG3iKKhnTBUFQi
zzlQeQEVMYt1EOzkbOBNgqYMZ31Uw6JrCfuHFDwffwdzxm/S3KWYDkCBEOyAkkejGkqiC9anVubV
OzVJLYO51HqkbqXr//QE+MdOkocAyKJLq7MWqnL++1r9drw1vEuQ1Rp99ddyMJEhaHhaMW2e45T8
GBoRrwOY47OcdDvK/uXJAUv939GufNo+sDrF8hktMKhtn3OjHFNk+b8uS0oDcTMsJlFepx8L8/9Q
dl49biPRtv5FBIqZfJWorM7uYL8Q7cScM3/9+crn4p6WWmhhgIFnxqlYadcOa6+1v1pDuJShw9uy
VQqgEHjQsXFq/iO7N1rRYERxAxy6eczXVn3O/xHNYv5xQdiFwbkB0Mj0p+4ZM6qqV9y+i4uOywd3
AcUcyjmn35BpVQ12UOllgXY2jqQk/zcPxltT0mBPoeLrTb6URnLNDwOeTbpp3XKITQbkpeWG4ilK
8lzIiOhD/3eUrz8WMkdxbsboRcHPASbDW3HmSaeAZJvG1PsjVgJwQlTfE60yQaF6efZkRm/Xq1MX
Iga0Ff5vyLNlrUsAIvhc/f+LmGRlJV/DJMyBVswDCB3u7PWy3AUX/mTUs7XN9WgYm8jgVXSWgDZd
DRLQVVyumCveJKaIe5+H287+dmVTrwx8DlQhXTVZus90TWgt1HqRmxYJq9UM9Q618Pi5n+9K2Ibf
W3WLJfl68M+9ETxOH9b6HI0zFoJHyuGVwuaTpTKjWQKfqdhiyTelKyOn/3Uk4/lOyY2l28MUTQSj
jyCyun1BoGKQ1SPZcO2sX4hQT77s7P1saBFW+oJlaeJXf9TXEz3KtXRp2279a7YoFz5l3wTrxb6Q
9iWDQMmBePnrBbp45RzaVYCfkCPC0z+9412UKmXgCO44h0B74DACYSfPQfgauTIpBa746yE/s7z9
25P/P+Q5fHeSLbC0m+Mh1W9Oa982DtzOsqHbeuMdd5O1omxm/ZYHXVVuaFUUlvR/3epmyocfQbqt
1XFR+3cp9FZ5POA67GpHPSKGucZOUaRs3QVOUJg+k3vkz45Fv9Cm9ym9l4Gbu5DFyjZF2Z3elMH+
bU2vTT9BKCVfk95NN9awzx1nPfNecjdGizDP01GRdXl2nguHdtzjOHnq5MqqQADGLCf740buQ0v0
S36j7991c21PS4kvd11zWfQbRb1LKXmnOqzTw9rtBah/+GjBe4/LwNpKOPkQNRurv8fCgdUG8V3E
VMqvdohcvIw2FXETthIW+sxNnFOlCzR5HxDEIUHrOnBON+MyRNq1k9/Mi96pC3DMVy3tZ2Sm3PYP
Q589qn1Wpn4yMzSqGG2zErDyZcs78ad69tF4+w6XWaUvk2mtIgvV/3j2YRzJl250Lb6+aPA/fMZZ
WNtZ6lCZCfdOdcFTg+NeROOucl78/I5rJoaX63fskjsB6RyT12gigQP/9I4Vfg8lFuz3xyjauYHX
awvrjzC8HsR6t/P7ZUekEHoQqGrbFmrS+gpU35Km5PSNU6Hh4ZLrDt1xn1IKaVI2QziUsCdNa2G+
WXW7ze1wKV1r7WGEe0M+QQrKYDX4QdH/mGiXDrbz9HOcfs761oTLGSe2SzbweLvmRjGjZWMue4cm
/fnoV0cn+YVvaAyHGuvpC7RDauANaw52PaHZZP2St86LxH2llSv83iB4oY6m1oaHiwnDqaXQ8x+H
cDv+qNVjF79xA6h54sRn3bAkcVrGGwnO6v0/IrrK0/fpQDimzJ3SvqYKkIzi7FwarpI6sRiyY+/c
0d64dgN3xfTr5l6BmC4aUp6qgCqLdeUkfr4QcmCp3QZGBnbAf3Hshzg1m+fSNtIyO3b+KrdWCj6l
r/yZdJNlheRHSxc4+TyTglr6QwiFjQ1G71vffdfnNxuMz9Q8qdfoGGUy5eSonH3T2e2wOjdtla6g
e3RaylRudzuXt1Z3Jaf2GfR4NsxZTqf1FcNtrZwO79+0boRwoEzHIt7w2nWIuwoPSuVeRXFr2cer
r1+fzylzhiYtQCMFpTx6oM8evLGxkxkJkewoSgQEnY3dQcdOxBXrz76irERMdh/IeLWerfomzMIl
7sMynFCkoAL09bdIR+98sW1NJnjYfWSFzk4evJH+qCJFfEThSiXL0xAgoiCRHduWq3ctMfHJ7cQP
on+E7goVqLZzjldTOqVriNHTY2xts+K3ZVN8Ct0fRbnJ1VVFaI23/zecM8iIr8QRnzGmjunYMLpC
j0Uy6xMQ0BrDNlDdMj7q4yvxdNzd6nlN28BTEpIeUW+C6SWkcboi/h/0+ZqLI5fxbJlPRj9z8bOh
MSFm/N/Rm0kCVOr5sZjeFGsftN1Ks1ZT8xA06rIDp8nT3MKo8PVGfwY7sACO0AyVQA7I9nn+XFPR
5TSdPD7OCUINFYIKGsTG6bQYIZc69PYfp3gU2tOIcmVaP9XQ+Pc5Pgmf2tcHu7htrL8u/P+jP/4O
G+gcVXtdT80Vg3ThOLoovxko6yC3CR6Ydfxgj5xG1UvIneAmIHXlKI8OxJj9o1PtfWtv8Vx/vSaX
LuLJcGenPzbrKNdshitHpCcMlCPzm4qKlUkKueq2DcwPIzTl3QAvefgtn0nnaD/6OX6O8muY/U++
OB7wx5mfW71ksHqMdHQU412UvqYUGEr4nGEWY+pfT/szn9LZWGemL41dK5gVajXZFK2sTt/kYb6L
VX+nkSINw/XKt2ePMxkjE5WJfSWsbRdIcYBoEyJjOk80cUeVp+QOGoi+e182V9yFi8dAI/ksD4IB
nd3pMbAH1yomw4yOtvnoQ98tYSfJdiw2cfFYQHD69XpcG+3sFDjW0NeZaUS0mxGdrbIZpAB6rMPG
cvPFFF6Z26WNRuKKsr0LeoyqwunczHFqLGWe5OJvU9zvvNr31rdR29fTlSjnM1gX/1pVdRWgGrcJ
XoLTody4zguhJxlOV7rC/Vs5JDWMrPXyTpYt3ruEpLzyM5yym3k2HodgO3TOsYCBLo2GpaL1b5n6
R2kfqQU9pGlzaxnbqqgWWpbACcQNgFXsyv2/cCP5ZO4+8BZa6uExPP1kBQAmeXXeo7qg3pA+zFG4
as181ZvPlVOsSdBaOn5ydVAF73Pa0Trl9gRgzt+vz8RneKNcO9Je1JRBqNIXcfohTjxYGEo+pGxl
vaBfTLVYqi5883Cj8kKRPG5Bx3GCvSG57WQeHz0aOAhWOq+6gdmsgqvJKY1BT5+R04+Sv/7BPI6i
Djt3wnGYChD72eDJL+lh3srS2zrfzlAPOw14rZkoqsJ6KI9fr4r++fASsbE/ru1qQOo/Xcy2pxTm
mOkxLILvikqfnYSdF2IxlY+uA/9PCreG38J4Edv5wcaIpS1cJjjtcC2uzAoSBPqSlUJA5gPFYKeu
tPrGKVjUn+m0Cp3IE2FAR3bvdSgXDFDLkXSu+/a1LIoNDeZ3ZgYaBlEXN7c8TY3KzdcT/GwKTud3
dvxKUVaK7gKBxvGkLWVhZT/j9AnD0wvUlJorTsml1dRVHmM4x6lfiDObL/1cJ5txh/BJIOpe8OQ4
KAoZ3W0Sfft6Yp+daqyobNSiGiVb5M5wUlYv5rYrM+6Vsg+y2zTmldc2Bgv+38ehkCDwL+jn0f8p
5308oXrSavoUSeqXVd0+RP3WMR+Z0NejXFq4D6Oc5/OiLDG0vI0zoBX7IKmXQXtXZc85R77/z7V3
7AC8Gpx3sM62fU7KM1hlEYrWT9Eh3WbKa0FbfPpmBM+1/tD6L8p/f/kYTrcIljUYD53z/m4uOKp2
g54e++k1qN99n/wDpOCgjyLjXb9WYJcH7Nye0D3vcJ+pKkMZeGpPqrEsi04YTC7NNio+eNq8KOH9
15v1uXjNEoLNId2MpLLOU3Q6ChlfI2j8MZWvuWOCtYBnAMcXB2OEf8St9ZXcuYkqEGmBK/HNpZNi
4tuS5IJYCaaU07HnoHZdzGF6bFX6gk0bKgZocZ0NRzIOrjkSFweTGQ7mSGfDeRifTUYc9qrKROst
ICjNUrZssmf3K6fq1l+v6qWxSBQYss0F5oPzosHctJnTTE16zLqfnf/SWt84kWb8K792Ij+jQdg+
emj4AU8MaoezJdTDOvLDnpFyKNys+dnVWo+rXcKyMUFaPZA3tBX0AyIgIZua4HkobhRjOujpBovZ
xMG61Por23rp4NLURY+1KsG3/6ghP5gZO9Drse2C9Ghm6D8Zr24RXI8ZLz0GUDhJLWrUGtBQOD07
WuJEQa676GuYh9AMFjqyMjFp6fYnUwvjX19vqFzG87toS9VjknSabGc9HW2q8qiJbTs5hg4+Pyhi
9AhWXw9xcUKSoEkCZjU283QIG3qkxG+15BiZb2W/95MX7mAiE+zzPrhmoy9ukdRQx2bSZ39uW4Y6
MqAVVpNjhkZCa/0NpPSYbV6Z0mekBafTEVQH8bR0Sghnscyk92481DOEZDBDZrhDaiLuKpv+/vkZ
I+NPyKyVxToK+42I343mQdR7/xoX0IXLaNJeCOUYDazkN872TiTJZBVxwd7V8MmQ1WB1h2nTCoCZ
5pXo7V837tlBIYNLQVRltngOZzMOa8dMiihJjsGMrGIMcri3UG+dxVpNtK0IEXyaggLNJMQKo2+j
2W87EodT9stBbIGIppvuu3VvQ97aHWGH0eJNnUMdGPO1XOtktDyRH2aAg+V8G8vfH5rrAPHhWHN3
Ml9Qx4UXRMb9oAUb6X/GFpB/GIJRPG0muIQEmgsQV+c8J7STLDt7WGcYCUGfIrWQmTY8N9rMRYtG
k5NvsmREBCOKnY1OR2zri1UgVZeGeaeHmRcEaPqF17IMxsX9+rCE8tc/mI+i6XQtrNivdta9wr2N
7XStKWKDLbW60vMlyWhhgA1+D6qGIlTqWbG/iliAJt8rRooYmbMc4+2MBmNslqhSVttpfBeNvnJ6
a+Pz5RakfGGkb20Nfh3RLX0HGR5kgPS2eJkttLjQTpSrAhQaTOuNEeA8Q9IGnOWouMFOusalL97S
oF1OduJZaIUpY3TFjH4uvTkgdkkHgZ0BYAdjwOlChE1s+WasxMdeeTdCROjMcTMYtzwlZVhs9ZXp
EO5h9v6zHfo46rlpmCsi4BERnOOg7RH3LEZ3lbsHPDgTdzuyr0zy0maT8hIQuZPfxFyczrGJ9bCr
W+5LozY3bGmo36nlbVgmK/iWvK9ndiHLxqNEkUUgXG/C/3BmCQJh1KOfGKCsonJp/9LK3yLbx4ni
qWKRKBrSlt0Gdoat2kYPGkDSakkDpJt7g9avRg0ObvSjMsu6kwsvzL9T+ONqKvRzzwSbjs2U7piL
OotxZkCEmjo9vmB8lBmv0An3uguYRcl3pZlCbvPMe8oBaCqx0fGXFHs7BtO7RdLHRBcOEHykRcc8
RFuxqA7VVO8NB0BsvXJhgCrKAlRKGjxRutzgH3+9updcEWJFcObUkgwJSTzdSk3ttRBBi/go0j8x
8uTk0JeK+dJX4k7PaP2AzDXSyoibwoWrH6r2geyFob8SWxY9rcibaLryal94Uk++6Gy/eRNUax6B
ZBruLbkjaXjDDtppZL7m8UHN/CuRz78EyLn1x5kmChAyr3Oe05mroqzrdIiPo9uuLOHfTmG+H8vu
xkHcU81WODI3VolmV63tjDyi1AeNuwwuVZF4emSsNf1VIJQeKt7fSJn3E3ydagUGznUOhpPc1Znt
LDjAtxWwsBDcdNrs9KJ8yaxxoST6GoodL76anZdH7tOspC9Hih7mwH/lww8G2TCq0XWTLj7KjJii
YpR1xEkTuPSKH/r00pd7t35qq6fGbhaaolESNzx/9Dfx/ByZm69P2aUtpSqD48L3gEk4sxf5gMva
NhY6gvWvaH4Iu1u8JD96VNOXpH76eqxL83ahekUQTFrg87B8REV+8OspOZbOT5k7UYK1fCR82Ne/
Hkga8vMFlpoIsuSu8u+zSWmdbg9+kyVHsRdQh4f5MyJXGF2YGQ0/QrHk6+EuVNds4MokzsjgUu49
T20kYRVpfh8nuGXfpGfGuxmI1Mv0gxX/GtOWLghaVKZ90N8mNRrwxLlXvuDijG0iaI1sqyAgO7UV
NXxlQavD/zONvLT5/ZS8eQ3lZiPwbLS1CGQccFVDWC41pM/o2JtQKrZWWkkx3CSpRRavLP311191
6Wy5Hz7q7L0dtVwPFYOPSiDPN7raS6Y9ORIVOj6ipqum/sJwYLwIKXQaFCGXOVuDtO6dWoO3WFb3
4uAWw16AL4JjuVwF+ZUtv/DMEolJ75dgSSN3e7reRVDrTWPKEhf19uKgpS/EShTWhHj8eg0v3BkJ
i+QF06iZfxJnAUlgRcJNcbYROAvExp0fJ/tngzTg1+NcmpAJhpymQp3upnMvJTYKJZwNnvJA0FY0
INMolp3yXkf7q0mmS/uEt8A/JJzJ+pytXWNC0DUPc3yUgQs5Ldvf4YWVurki0nSvtZRfnBhdZipY
GEqx58FzHlVhlTo8ITBjOFgbwqSAIIFDH8RXih0Xyq4odpARprhFZxa0xKenolfNNm9qKD/JnUn6
JXxnPD4SFpQa6wTgS0iNMd5HMl+eb7/ewEsH5cPYrnY6tjpOpRvFKe0S+b5EipNTUlP3HOA5/3qg
C6aGNmDB/snS5afXqyoyJVMim9pdvM2NlWw6Kt+hWZPJgvqlBun838cDmUtShhSI7HI4m1hqZVXS
BP9qhRCcVpQpMeVqtm+RqU9Qtv3PrWyODfP4/w14Zkfmbsgrd2BAEtUsZt4civmW8Zz5yt3+Z5XP
3ilJqcsiktwCq3Q2tdAJdNu3qPyZ9U4bvKr+E03gfOw/2BO9sEBBvGjRAy0BHs1BS6em/4R+myhv
lrUBIsVjz0HxKZ6GELSMPt3ofki7TeIrC7kPFsyt/YPSXTlpFw6ALeAgU6GGRZ7GPcujGpHrNI3V
RMch9sFUvVI2GK3vGb4MjjSgOgnu/foIXMiu2BhZBGqJNcjNnVkMOr6FUxh6eEwGbelW2iJTnq/W
Jy5cIMD9FtdWqJQOnLNpDa42pXFQorxQv6n5A1l2l6fcEj+/nssFeyQrElQqoQrE3Gqnx3nK9Tat
waIeVbY9fm/ivzV1idw1V8SDXw91KeCVmENQIAaHjIfqdKxKTRIzMS0cTXGLqAmmL0Wex+zkmenq
Q4Lcb3/Vu71g3qm+APkB4Aqy8bzk2xRhUU/CRA4KCaD6xiWpok7mLyPu91aTrQN/3LcmWrmU25V2
WppJsm4DMv4dlbPvQf3aQYUWxv01HpNLiXlODisv01YwVZ4tRjzaRlkPfFdab3l1gOEEs1iQOIub
pTlqy7Z9DmwASFc2Qfu3yue3nEgcbkyU3uAxOLMnVWTVYo5H3jsfKqgSOGpLs0k/PPnUnYMhWKtt
8EeY/SFfq9PwHiMWYWq2l2Ta0sph6anqrdlB3SmQUfbjG5IXhfM6DcphAF4Yj87SQW+lvCGEgHGx
aOBc/m0A+4GfJvmT6mJjNd8UlHTCTV5Ma/m8RyjOt4pMDDrqsNTnpa+MXjaGSzKbiymzcZhzIkrh
Gfzmpn1W3XmfEqoHhvNQxCE6t3coLi3i5g2T6EIwZHeowEZ3RWsf1cK6n/tkZw4BaZ7iprT9O1Zg
OSO2N9z4XGFosIuFm+3a3l90mrMM3Pke2PhrHvj3gUn32ths+2JcJA6C5c0dDo9jPJTtA+w+o/PN
UJTvSfkDesk6CO5kew7lkPeUm9qNzSYiTE7pAldjjbYokFUwViuBAmdsudSLZl33fzVlO1KuE7jC
kZHvtMihlTymTKgugn5dRy3EHsFCQTDd6JSlgap8qlmbAeG6ckad2723k3ZBi+BjG6ZL3NiOyBH+
ARMwc3GnAXcfhjejf/KV59rJkItwwoP8E0o+rjLGKOfiNXPXNOItw7q8CwXlNe0+psEmE+vgl6qi
qRe9K6a6XqwzTDpEHxK31YDONR8KpF3bbxlV06JTD+U0H0IF9vtFP5K3C5b6TV38KqLHJiDz5t8O
CYJ2M93p6aoKzEXZA/zMiifpFRSmu2znadXnCqLDRrqVaUj5E37wQ9CqRFoqgSyL7Q2L5gVGxPm7
RjNyOtEU1tcIygbtjZ2DC4As+IrNumg+PtyWs6BhcOOo8S08azYp8W+dTYiCGEnmhM/RNrsMEK9Z
v1ZwqidUyxtlX0JyxdvDVlytvP4r4J5fXfIPKmz0gMhQ1Tw1oE6O6pZqxLEs5g2ZucKbC+2bFLG8
WolWQ2wvOBdZuzV+ku90jhLMJ6ydPe3DaHwswJde03O5FGriYyLIZEp8sSPOXinFLHpNFHhfNmgd
EBCmDUqAqhB6YO4Br6DTQxblpr2dR+/6ekgbebYejkllGP+Ph9I87yRw5rH1oyAMJVpVlLeglaLk
vslo1coWA3qzwBmkc6tepRe4BJUBx4UXD7RHAjKki/AhZzI2htrF7RQcgYsF+7a7raM7Jt1Pfwkq
iVWcbtOT4ORha52Vkz7049vXB/PCuTz5gPOj0GlW3BFlg1jcWEm3LBAzB1SfP7DKV2FTlzKrjEbO
kh9xtM9JHizTSWdXHREhdDZNRX9n7dXJ0kleJJYxdaNtUjwmnflDUIdo1R8Y9HwqCabihdFkr4RR
jUEz8rToLcDfdHu0CDq2V67qpRWBhkajjUvHxzhPY4FeUiqY/4Ijb0kGdDiXpVLkL7WNPThImueb
r3fgs4NGZzywTloSEXhFFeL0CIhRq/IZjV9ZoaR2Q0xFcfLqe/15VqRw8FxcmanCwZW//uGgkbLW
dCUxlQNuAganw48mZ0ERXR9vkmvOoHOOESZHr1LVkjS0INNhFTkdzUzL1B6yvrjJArxam3NsgA5Q
ZmTiU2Npj6jtZtsOXSh8RDv4XZMEqGI6y+PHwRo8ssCa/VKRWRmE8WDUKNpHWy2+FYnlqXScj+ti
3MXG4OUC/yBYd6HtKWrjWTh+uthpzktf/Bq76LHNSGS3zsLPf5I6W+a6N8X+D9V/YneFUiyiJvO6
aivKh5yuWyu57YejSxeOcV/W6dq1BgjrYVKkCbo1mlU3TEdfqw4KZbcwvx+tQwN6y6Tby4/f3ew1
iExafN9KUE2jc3RybRPCrx8HxSpO3Js+GXdNNN5GM4pG1St77sXmtbP0SfRWLjzCdtwv1Lls9RyV
ns5Km6V5y8I3WPD5eRAVex15pMj2KrSxc0/ty7WXmgrTgmqQC3F2dWgukjm4Dwp3G/XdbnDfJmOd
iScr/jaIJz1CGGWXJfDvBPoqXKeBtcfF2DQAAnT+iiR+SePtADl1My3gaAerQZN6vxVK7DnjMS7r
ZQ7Az+aR54V3obmyRXnvqNmtBFBaQbgq+2pj+dFqDt3tmHWrRo/vWlHfDhnktsoQ/hYu9Nv/7dax
ULJ8BZssuEryamc5DRGSwmsaO7up6Oiz3Jo23I0VbOzpWgbqUzTMSI6QSX6IGPTP4COz0DutCIr0
Jp9vld5ZCuHeDQ53DxhnHP9CneZ705sHY9IXbRDf6Jm51WeDaJce74FUfyEJT2X7f4+6R1v/TiYF
7utNO9WeYxXL9qay021HU4Gd9lDR249fL9SnYoX8frhwMYnEPxbv8+ld7uw0dgCEoQumGLxHw206
IR8hgpUATmxYnRfT76IgIAZ6sl+L4FfBz2v2RksFTGLQnVB95P/6rY48TE3LflqR+8dB9DdG49z4
/AH/hhggGhcd5q8eOSN/3HTYjUVyZS6fIkcSZUipEuL/y4XAUn06l8KaKJO3ZXJj+msVcRnjSZ2s
hd7/UeMbixpJmqwS+v2/XkFEyvlrT/0L7qNhucBPYCmkSed02DRudFtT6/A4B3CtgXVLM7Hqi3it
NzcSSKVSIW+MaVulNAdO9VOPOvv8o8kmgh54n4TvjYDHHKVsFs7wVHRL8u/qRBwxmOsiRzsGi+6Q
evtRQYQ6EwKkVfvWDmJVxMjrmo8UDpaGn2DRiJACHToq00vCZtln6B4CAjdz9ZgRlzUk8xoNZYww
vA8IloIBgqUBng9Y6eApXkvgV8W1b90ZmudoWUT5vo8GOgDTZdINnAR724CzL5o7EymfWtd5nue1
TcjTC2MdwZkQFu6qSnwvKwmOjQx3g6JqR1tMWcbb0UAd1DQXQ5V7nYvkdhAcgxHpszp9K+xwO1sh
kG59bdr+1liZ+cKEqe41bUYqhr9DKvypkGQyM9wG01JG5eX4u1ezRyXJHujV22oQLVA7WM5msp96
stx2fcxA6cSpi1uxC2iftCgZFEO91Ctnl9DMSc/NMisLhIKp/U57JdpliInMlbVQ1YZpWWxmtTfC
PZ8W6fVBOjKgeEcjp/W1XKe2s9b1AnTHsKGg+b2r+202VfaCdOtPneikc8SioXY+J+Mmj4D7vlaK
faD0CMICEUxTB6aATJSoFoMOodmUeQ54/6JXt3lT0ldVk/3VHp1pD9McvV6tp4lDrdXrkkbYBmEC
I6QBuQoe3ewwBCaptGTjZHdUwlyQAmFkbWRNEM7r3W2uOXCmxRtR/PA78NFOieJfRe/E/NTa9n6w
/5hocE/GiwsVrChg0cjuuq7bBsZ4cFApyhC0kjsu+y6Mubu19Ag+YA1uQezZY6PXN1lpeXB8LWqj
W4eiehFBswg4XkNu7WZkWYSrbKTHpQ5IWVXQRfgZgOECiOEAeYFi3yvUth2lRjAqRsxpP+TpAiC1
l9PuMI0gD6mKNF3kL4iEX7J0QaSycfrWoy5nqaWXug+z0UMWg1oohz2JbzpjH1PojUPeSkundwpJ
pEw8RhEdG/kgNgKkTJs7b62tPNiKuimocA2auwdOnBQN5DmIu4zzNz8RPKwIoQ8QWLxYMnxq2pXs
tqDhZOpT7oWykYlyPfsdN/MhC7OnKPLXw1C89kXhlfnbQDBspBPwJt+bm/kusOEYm0yKPOnrbLxk
PXtD3J5oPxzAJHOTb2o4I/QYvqqHKUjg7KEi1uwz87VIXmb1Net/2Y367iP2A55qTQW242DOjr4a
+35ltBqYv2ARQxJA0Tn6U4z6to/KVRsrtPPLVanrZSXUDcQNa9qPs6D6o+TlxnCrJfHKYtc1FK39
3z2dje1kZESJ7W0pjFst/mXnNyh70OXRHTtYnZze2BZqcpvoysomiBonmFziZBt3lLTV0Mtpk7SM
B/D3Y1yvBMEvHUsu0Q7++Zs2jPfSVW2hBcYV2xR09pNtijChTSWDsnifFN1dMmZ3irmLMnChQeSk
y7GKt/YjwRWcSta6cZxfUVscRlFs48Y+kFrZKFq0mW4zznvTJh4HfGsaDX3UinYY9H5pqsXT3DV/
VSyF7QybshHbsRZIcLfbdFJvZpombTM75La/mizEKPuqX6uoZXGbyvGlzua1jGFc8VObhMTyr1xg
sbWi3blQ9rS5uejs5FtSPvpVsm7gM6IX3Y5IboX1q0/zaEvfQRybnpidTRLlEBYiCFbpu3iy1j2q
pmmq/OpSjaR59NSU2b6Y3h3NOfSNN/vQIiA3NBX6Ru2sh4geCyQ173vuYVv09+V8iJ3fsdqvgtFF
qy2WIuH9Xt7aTueNt546SW6tVstW2L+R5aNm1vTrAUvUxuD4jfSQxRCW0bc+NN+NKj/AzbSare/y
votqW47wykTpQkM7zLebO0rZm8iJ9rF+Z0aqV8T12sCiOQZd7FzldLgvjWFLgYlKgPvb7dUUdpvh
exstZ5htQFS5+UACMXtrkSkDfOg8OXG/1oLxZ5fjhP+dIgWtandhJplHi5EEbWQ2xbAyoIaQuaQN
aOtIVBfCIOtIuWIXcdsnGsLmhuyW+aOyeAunZpOWxqvZP87kCXFkD5Y7L5wJClqgdfhFa0ZfDP24
ED39DMw0JHcjy9+d/UdP7+1WeDoNDxMp36U+JItCJtsQESvkucmyfU+bPu1WGyNN7koj2GFNRRvi
elvQ1BX3KMEsLKta6joAj6gWG5tQvE2i9ZiquyenqBbB2Hv1XK+aRPkVdBXo1WgZ2eX3jKSNmYg3
TVvFWkU4Pdmr0OgOAv9aixTPLuC5TOnkCLdlpC8qY5SOJKTstKYNvL7WqL3pwvrmjqk3c8PSON8a
Vr/LwnQV9j80I5MPQmCqHjnCJnVZqxwzk67q/KdaVCuQSby6xoMblIg658VNJNSdHMXZaq32p4uR
mE9Cz4C5aijJDiqWWGD0q6U2cK8DvT0U5LxYDs6IN4fVsqze1RKQIUdX124cbk2WQlIcxvvZpUwG
5Z9qSsxd9N3tnBmxmPYghL/1WTg/hzm3pestne7L0jo2JpZJCXHpdXTIEpzqqhb+IiWEz2YVXVln
gMhUfVLIMZQkzY0+gMNJrJpOWWn0cYJGW9CGv9HmP0PvrFLE4cppF+D4COdRj95cv/mtVMXDUAGc
ouGMEzW41TFXpc/2sypNiJwWeaEhFTT95lG7JxUpvCmpjwhJ0FJyN8CtuRUqu1Yoi9Htnvw2p/5o
rOgguIfUQ/41NY+4bfrPNT5RP8TPSQsSvXCNpab4EE9ow5Zg8GcyJ17dm8uut8j3xody+G6TcOYd
thfayL1TU7Fz0uol58o34TPeK5Ng+TTJlFHu9Tj41unTrvPzlvpcisGztp0PcUQeFZBszYc6B5LK
pG1i2raZQ9JEqBFia40ccoXWsL4Vmr2zsm+zZRyMINrE+LwwGItdRylw8dQ6ztJmkUaacMIo3g1d
oi78Of1T4sRmHVUbVAiTQiE1YBq8loc+eVHm2ySUCdJknVrO1hjLG7XUn+wO7D9KUcsQfteCbq5C
w3HjRA/usO1cgUNsUhUPGuitqyeXjH+fF1caIj533QPXN6UmFp6aRoB3lrbJxFCLqYjdQ1BEi2aI
dxFYywlC4tT8RmverptusOWBGe3B+Q48tSRcaKHK9L8tBJc4bssaycmppEPTgOws77dfRx3/8lQn
QYf8QJvOQZCh2LVzoHhrxaVSB4l7IAAokninudk6J30fx+vIOdbsVBi/F9OWmPKu4kFS0QOsm92M
xCwvoq+uS4ivrWba55RQph4/l7pCWsde4IOhiCcYGuDookSSQEJWlBCjekiQyv/yW6wrCX8ueBJz
a/qyP0RTtYPxGGgq8D1ZlKkUy+PuVNE71ROz9ndK6u4bmJv16HulQIzoP4rmofO/ae0BGhWdBp5D
x2m34+gAhPC7KIInmpvXX6/ap2hXsGqyHQOKRtnf/6/c9iFPFoRjpfiT7RxMih3TloPsOfUfh6AF
R1FQOFDWUfQ6qcl6DH+QK55bbSP+h7TzWo5by7bsFyEC3rzCpqVJJu0LQmRR8N7j63tAtx9K5A2x
I7pOVemEXCaAjb3Xmmua5iNk3WrMqJWtYlzOQKgar/oEak1ypyu1mKOJ71PlrOlznUY7VbnJqxsh
vmdkT8DFT6ZA30bZXy5C/rvfbNSpmXNmwceqv4DtA6rqBWZfhOpGbxkHxpS9/Pu2ff9AmfBi5DKs
N2bZX9kocjKP0YQE8wiAThXzp11d41tR6Qn5+IT8oqQ/cCgh/35tqjc1F7Qe1jdDSP3PSOG/ntTY
rUWYVrl57HGO1dvoeWoxlyOSFW5BsrkAqHqgqY8pR5ektrYEJ4wymMEHwnzdzlWSLlqZyHPSnicz
9LsJzrzC6zBP/mrg3SwtTtnGx6LPnUSZvGr+VaMf0RJ2NtrlPiFW1nhbYOVPtCDqcCkyL6wiH9oP
prruUvIZ0Tubu49S0o61p5V9f5bSu6nF6BBzpE17UxV31ezB6grx/GnFu6J7iop6X65gKesdKnKd
livWgAMWKueNBNp5VkxohMvDoL/hq40M4ebQFgvViWv5Dsr3lih8aVrqtv9gxbBrpmS3XXGJczf8
9ja0Dpt7QJ8qO+QF/kqXUTECVOfXFfc/iwBKJcMkBci77C8snZmMpxbXJCOdg1pIz60qHuMIL/P+
PuJQQUrLX0G4wYydKZEoVmir+bNY93dVXp9jjUxLXOzDl24TZjfoQ0WIHUl+WfXLHyyAjYKuJjSj
w1p15PC+rqpyQPgaOTK0fdPkpZm0AR2Dyg1i2/o1MaAM+yLghD/UBcYCPLCiKjzRoImvP6bwqTJI
MkLKFGIbnij3TWHshKrcZwtXm4TXXCfGfH0M89pV9Noj+hfHhha5giPXg42DQp1foFMK2D2Oh62M
hW++/dtk2HqIBaXGSLLcfp9RGq6ac9ogxCywO8qtye7o0JPxoTbvpvJett4iwiOVJNlFi3UwkgZ2
T0QiQ+9LgugU88MUX7afMc3+rbaO26WhSJDy+nEOc3dURFfIMfTqR9MX5i3Kg79NswavjydnkytT
v0GGkQ3d1ofyearmY5qNewo26Y8kV7VjYXGtXLtP089VImBHQp1avvU6IY5ldFrpNos23dXWfDVz
0Z9CfXMr2PcmgXk0uLSQR6vpDro8/yn0topUwHZpCP0lEp+YmQVU5vtQtvy2xX9b4I+rya41DKJO
+9doGagRgLQUDGUL6y4VDBpsg54+FS4C/+t4iSDIG3J/WqDk6THqjSq6aef1nNdYZqqNs01Eqzol
7BOTN6nfb2X+3ExBryfwG9rVwwAEVgQQliejotHmyBtKECt5dDOjZbUNnhm3n/EIPR9mVdQeZjG7
acYOY6zeHwAWBD3di5nlFkUeCIxhRfV9btj5YSj/e5P8hj4i+PmjQoPFuQGQypdtORkx+yT4QT8a
9f26t1SewX5JjxN5p8I5rmFwvP37E2Eff98kGQcgDTGQDG+S779PgnSUpwVERD+uHTDsrAH9eQrn
cN6krlpNfgM9EQpNjj+SCIIiooUZGogG1duIVzM7aYEUhmlktBACJL+l5XiH6V0+zr9kLE8Yhl06
I6fZk6L9LE/PdQZJfe3D31vnv9JkiXN92vrUhp4WWKyC/r0ZUtQZ4YQUsgnq2Gl5IkEOXfORAXhs
qf5cdv46jnfbPHrOKUWzZD8UT6QcAAx2dp2wBcZ+2MX3MiWLMv+2aMLTKQnE5PdSaX5GhWouireB
Zr0pecror6gblua3scpEN4VdTxJNeivE4bXPX8petg2FWPtl2m/XbzRYDPLvrVJettJH14oD9O5L
wg8Mr0oIBBttzapum+nX0C92rk9OiKsK3sT7EqlaGjFVWz9LWkADGgt4sy96xgIRg4lWDUUBReIt
W6wn9X+a+WMnkmzVqP6kV162GwFXF1MJ5O6xDaUgrXN3e0rb30iMwUgki6hWFxR76KRzzK3oS9Dm
Adx0dXPZzD/CYa8Wv2SMgLYuDwIB3AkR2+diIFl9U3gWmtOUwt3AXV/n3UbBl9TMG3Tz1GRCgu4t
8s2G17G/b9gUhky463i98o2y0Rn4UGDOXpkPE6QQnppDsYFZrXo7SnpQgltm6i+kB15rIk6bFDqA
we+G7ja9NBoHicJh1DBPL4eO6YG47jZ12Iy9V9Wfu256HfLw0Kf4kIbKw9YqKLh7YZ6CffpzqfVB
mLenre1OjcjJ6A1NghJEsXArkST6YjlmZljackMNW5hvVhTZZgEQM7yp0vQRMq2rsQWMKEKVKg6K
XguWXadIfg6uLRTLLQTTuxkAYGLVpWCASTqepk700mWXaV1LdqXqYS/gKxwFUVoeVUCCjZ+jl+eo
b1gWsYfA4N/v8LfBLZsGHZxMh2GQs/bV3EkyrRkGcKgdp/59YzhRZoDl1tQDtKVV/kMhp30dVTDt
2XSJ2NjA/ib98MuEpMhNaRF5a89JSVL8wkzGJLzpUAkehh67DI5Tfhpqiv/1RZ3621HtbnUV1AeX
YM1E5rbczK1vhugCQA4bw+8wSBZOlDrGFNuaftvIp960noWM7A1Z3YkyGHg0C96gfBagq+YeLw9H
6SRvsVqilJvAmAN8JW+kTgSx6p+FcfBEky48nIKGB690T7OMgqly0jXZ//vWf2sG/twMhvOagRxM
NL6ppjF7isS0rTGyfFKI8MBwFRfqyJHEGMzSDGaxcf2wF99E63GWPWwnHBFRodCSXW9YeEaP8PFg
OsjAtXrk5flvQz9u31rUEEyOpfFaQCwjk8Tw6/FVqk91Q44f8wrcUEbztyx6/74gLFi+nAd/rkhH
FoODFoPGr4+3q8tSM+qiPodF7rQStTDe+2Zl7NgQg3z6PfUfFQOgiRlDWgQtoxRzviugTVFXi81n
VFcMfUZ3kpR9LZyt7HYU7oWwZBQlLQGALQiVaD6vNIAyaGpmZvdKjkGl9rLqMptP5wirtutC7CK3
cgErC3Vht63XJwDoqM6uTSMdGuvTiCyCVXt7HlT6yswv6nG3CPFHP/4uOvOjfa+we5tpaNeoOytT
cjTL9jiJqS+tmj/2kYd7BUO2zsZTwFNlecd09tValkDGI5JEk1NtUMlEt6V0r1U3uhCYeYpZeGkL
wudc37TVA0yAPKb3i95l6xHPSbfBuLOeRWeeoqAa/ci4X8TXNh139bTgNxWeZ/VmLTsvHD6L9hKp
QZiQ3KHcZmJzWvJsr09YopbvwOHBuqZgqa2rFNF9ERNtlZpunz6Nyk3XEnYzPel9YedKFqRm+Usb
UjJe6Ryj3yUTBRGC1L8XBTqI74tCIpMAGqeJRw7uDn8XCZE1p7NY1vVZLLMnw4QTYQwxVS/G5ejw
lqk7d4hhW0VzFRa/qN1n66FPylOaOrne231/WB+qiTIxJ6ZSphdQ9dOqocI5xZ3uSwa+bHgCaybm
y34sv6umm84RExfqSyd23ilYWWyO9WA96PeTg5l5kDqDI14sF483+1d+Fk7CKUL9tp8O8R7o3MZ+
3ws9w+2OVIY2N9lW7nBvdxZP9pKj7Bn+uB/3qqM60w3doXTqbqrL6oqe+NRehZdol+zCA5Cb27vH
J8M91nvyp13BTuzSV3ad836LoZ8NgBzEd4Q4+RQi+8xL3djFrTWg03HIe7dPpl3az8/Ved0lHjEj
frGz/Pf5ahVOdOxu1CfDT3b8yNeQveVXv5cd5NU3kru65HbeLZ7iK77oVPZ5+y1Erx0YjLvTk+Rj
m+QjknPezoPjQii24UqdipvqZjO2fQmDMEguySW/Sj5DdOBsrz/NLhzyF4WfoGPpR3t4Gp6qX8bH
Wtkb9WYi5fWxFyanprOqwCXV9VpOhTtqv7ucJVk0rhTrd6ORvKRDck0TvPSz/F0YO5vsc0e2Yr/s
wnv8M1MIuJGj1qJbFQR4GoknzhyNgFi6wtKt0uehsbwkarzMWh1oj77KKG0QdlWbXSUZzH8glgS4
SXWSzSFhyk910u66Jnkf4+FeqJ4xTb4omerkmMDjDxRYRXY/GclZzqlC1IFTogl6xkmyqT5PqUKD
g1nvKB1WMqJCmekWZr0qnUbzlMgFm9ms2eOQ2tUc7Tag3sgKr4iT56JUzxIWdXP9NMIHuEmXyIMM
x+SCQLE8f5mZmJVgXALTpsry1eY2iwLFmk7zQEwAsV1mXx60Gu7K5p0fSXSjO1kLcpNxXDM3zIFC
NkvFFTPhJEvvkuaaJSlPGNRWC6bCa/VDf/Gt2GdzR8BCniVqMXETPf39HosqgHYjx4CkMjTTxrPS
CxhwJt2TEVvR0lIOMR7xGjYsAm/uKg6bKYJ5UWkHo2dM2uIFmqkeb7+T8dxxJmHkfSmUx+U4jTL2
UMic8w/ZUp4gkP6wC+naVzxH2hwsKXVQYICr4tj197evMsNcNI3Y6m4a7EUML0RcG+FHmkLEzvw1
i851R3hPlAeauKUUyHaES0G6Greh8ZDNobdG0YGBUyUWeNHQ63pxNByhltuVcVzDkMdFYrWQ7UMd
Ojgy6JJVaGnnqt60KVIg0QNIiSfZt7edffv2Jjvn8XYIiHvyGwe7b/fTdC/gRedr6ga1/cjc2P5l
2p4t2e/vQ9DdS3Z12DY0yZU9xt8OQhcnsW+74No512vszra+v5Bp615vm/Nq537CH736/vut/2kH
tAA2DqL2lR2RT7hcBO8Su1e8/G7nI4Rpx7gxXWIhDjPMaNO9+6yPzLWcese+eCPvcTl+JBnJM/mY
D8P5eLacuyALBI+Sic2q9wLCIGwugT8UzPbnfFyPGswLAsTZ9dpbyVZ22QF/fLYb65mUNYdF4k1v
72TU4DDnqx7UDgcp8TWDerHu1z2ro34tX7erLNj94MxuV+DDxWATfWfL4h/ROb/5+8snU3dvtSNb
2jVvsCe4ULAMezx+JofVbhwY7vx/5M38Uu5v/0AG4wtWfNM/d23e8dI44zF2C6ffoRnnT18vjHrm
9+6zCa6A7E7zmM1OcpiP1Sf78SE5EAJiz0fSa/yVP1w4l0sVcC/4mcrJHziAgsj+zFR+NPfbX1xs
96VwgkvmXD5jF69eHjoPLOHDIu/z886O+ZtmG8wkiLnOlce3n+0Lj4nfwAWkbuPAQXHfr4X3TpyP
e+U/nXOr7d63n87502wUbOx0PtwtPn3PZewptVhh12vNr1/5Jnxk5PGx3tUv3ffIDvb2Zc+n+ced
e/Tdyn4T7Pfb7ZB7Zy54xNnOpf6y19N7dIRBQqjn8BxnWI5jvdamvOMxHMwGhlZF1ZqySpPKdYuS
JrkVOruomPCWivwLyze71SFXaG9dg5Fh7Zf6gzplh3qZ3BxIx6pwZZ6YaYIGAYjKZk8dSN8sE4Q9
3s75kyi+WV1EkLBgS1Pq5qBJxia/oOzritmr55SbAr4YNhPkBmrkLTZFC+FunrL6TsMdo6XhaLad
X71bk1/w/Vtjr9JtKDoHVv3BdNSpEYjJEv2aajAkVKhPeW6J6M0MGiL4L1ooOXkUmDPlmrNWmJDq
Tge9hvdLfiaZ9mYZcZlWfBn1xigKaO3L3SRCv6I9WQM15ASNLTtSjT/ef5N0lQu3MI5FHQwy1EUF
BUfMYutPrdzYCNx6wlUoEYyPUajPqHgRRJ+W6MPqo2M0an7YwgdqjRc2hkK66csG2yVGcmlOjb14
2pwdIjywGUe6eZ/amVh6quAXJ8QanNS9R7n2PpaBWb1s5Emp1oMu7/0yke9HivKcj0mPRBfX0+8t
t3WIlSCyZK80lauqhQg4wtteWw5TipBFpFCahCBJpGNqmBge5g9VmUVANJafrNQRlRZ0tXgZ6xtQ
dduq83McWyScAxDYYeRJ2Fc7a1xoQdMHE3ASZsdJciMOO9HHJsguDdPJS7g1rImwfpGoOppRCzCz
87dpqYKnIIxGDW9ixbBrfCBLsjHG5EkqOL078V6DJJErjI1WkHMl3dcdOxyKMogfjd8akSuXImGJ
+5Kx0qAwPmN6NpmeFFNOgjMWMLGa6SPSbkeN/Y70x7RIHpYk/6GH+tNw//dcbTun4LUSZUaADGqw
L6o9qzXjvqjbEJ8gytAIj81JhM5FK/w0hKKbWJrDwMKNdUZZ8Plaw5+tV9MYfYx8lDpxZIzNTRgT
47XO4MhVRPGW1EnDm1wKP1QEGHtxaH79stjwEtKuYmgmql8OVcgYWRZrSXhCQVt0xV4HC7aSeCcO
wzVEYtKGgh8XfpgP72sp7JuSerkgLp4IE0iru7aVWB9w6ownyXzMqxisKvElnetqevh7i0Fqm07Y
XnWYZx2kVmiCVcyA2j90rXUFDfaw6spaeNbE/LbMhUDEIbHqjwLejJUafnSgDLWSnQQj9gaNQ7vn
wOtnf6QumfvctWqJrGzkUHA6Ae3YxCaiHD664WZTnaFvoaG8Id0GbsglLkC8RI2MGxIS+tqTCUrK
UshbvpYawYiotmGronHxYADY4tIEE/snrbbFGVeZ0V2GokiL7tSsdzqx28ktZ1NNmMAk0gvI+GXC
lgNbrCYiOeFMR1lv16HTXrGybP8DRyMVHCZE7Tuotg78iINou0/ZOohNo/ULOqyWSLZfOSGr1DEU
VnR9hfvaw2Tvp6defkznN3jmeY5VEOzgrfsOo5sJxkkLGa6ObsO530Nd2QvaeEhXsvtgh6KVSfrd
0lk9aFx+AACzldr00Ya7sJvuxEz2TOMWgAmNkfxslNuShXzQ7ttI96SGfoMCy1xBLpCb4Afc4SFu
jkHJwjazk1K0fpp84mIUcM+XEbr3RkYRGcooHBeVU+v5aWoFZjOFn5TNzdJPFwzobKkfLkKyXtmu
D6OYeUIwK4tfKNpOJ46KfUgh4HZdlJNi1fAQpwcly3fS1Lqh+Rg2t1FJssuGECbSD4Xm/wLqoPNB
aYj+CWDH0L+8EgpQ4KhpkXkq1rMUiwD93V2UckxBu1H0abdNsNPeupH7pwzyoJobjiYCZUuEvlnN
uhOXt1rgpzVfmh8H4XXR112XvaVy9bHG8X0ORw4p4j3qAVuTaj+hA0G6+TCvVBoSLA38sqK2evh3
E48+5fubbir4XGu4FiL0/ZpsNcIGiRSBy2qy9DVUkZOtd0IYOzlm+Ib0WSfCA/wu6JAnuRBuEC3g
8B65FYSWbeguKMp5Sj9l5W1u7hnpKYL+YimZGxHqoROvy4oNsiy/iEr3uNAPRt2jYeJ8ASCiw7GS
4VPGUElCeCxSDEAGW0k04tusHF7WZUFYWFxxCTi1BTj8eN9kHF7peFMymFHIYKclMtbHMZ3tqT8P
1r6c3zraJSulnhLuIvmOgaHbUMmHyVvSncWhsY2QMOB9KqcHKSze4jm5LSgAiHFJh1/hHOjGaexR
EE6L3W0GZRbn6rhLsC1RiLheSEpRadteEMcWqCGSlNOW7yQW0hl16dC0ttIe4rR2pIgvb5ZOHxOG
Nk6eYCgPNXTdfIKfJ9NXo+ycUiZovAjPs0geMp/WycNTa6FJmSNHzyo3Tj5HJmoo7VwzPzf6m2J9
phb3EU5fgTK0JUINFmRbUPyolTOE0m7cWMlk3U3JAj1WPZmx4hrq8ivRKIM5KJPZuCT1IanITQ01
N58PArZtvQAwICpByDUJHKP/XmN/1FlfDhM8RvUNKMKo71vGT6XW8DD7Qj8JeRek1n06Qn6sf0na
qWH6LNMyJuUN4c2Aw9E+ucnjAF0Z5V5svpN9SrTofLeIW+jo4nYDbTNUM0sJofneNdRD2UaDSZCk
UOBlq7nbaHR9/NuIDfq/pwY9i6HeDMsntaZYaQx3UYwpiS9PL8oi+ugTsveFaNN2Kr1QFl0x1DBx
IAbJqK4VFZ0whczUR8eKkh84I9/melQEmx8M3ff/3JptCPdfTAShzsa1MWTtZGDIspS/FYlq9KxJ
9+TtiYKz0X9C+SdTDuX7+04SAkzaPwIrhOl/f6hSJvM6x5V+CqHmDKVFVOPkVOZJVJJA6z7S4oa7
loabmoL4IMZChfGDieH/gjfgKSCpKDaxk4YY9+W6UaNjHj80XPd8M8qNX/4nsaydEsZBvkRnadmn
I6Mi9TgqiSuJRaDnpbvJWixRdOWFBS4fMgrLMn+qpVshBEpNHqapOanw+CShvBl7lV33KMODlbQf
Nsw/Bml/L2bc08D1mZlqmKh8NQYdhyxFBCVqRCmMMBd+tZD/6jzeGfrviSEoAHjLwLE195pw1ZNj
la77aRW8ru/+ky4jhLcgCIeFwIGMnQ5MDDgnK5ylpQM2T7P8ENdX9T4iVe8i3y85U7l+F+mdHc5P
BiSZQbqHWUurtO+zG1H/VcekHXPIS8YThcoPL66xrYUv14qhCd65vLxUg9Z2dvzXAtXEKJWGVVFP
YQJpbi29qU9sU6ruBuu3mR3XjMLaKncJJvFtYDIiTAZQBXJyYepjSJ6SWgML4iC1WSDDfqiwNCQp
2JIPJFaanX7FMfciRDU1rbHvQOZX42EVmbVRv1jwYatiP8S9r5v9vmcuCzuY+aiCR8ED/jUxUHDT
H6wU0P8/c/0ficgaFF8F0VZsxt0R+wq6hpvlJQFwmTP0UFSGnBQy7Meq43wL1jC/5b7lcUZRAu+O
lkb6NQqDL5lkAZVPicH0hegtzmOz9FZ2zymCZJH9ZMT4xwLi223mFhMtuTn1fz2C02mWQqmY1ZOi
4U0FLTBX31PKpSrNfSgi0hwe8fOcIEFQb9ghOoy2I5caSHIeBT8a0l+gW3YFacw0MFTf8P+7OqHl
XcuHJJTciRuaGUGyhcmPGcbL6Z6xWW88m3Luaf1HbvBZ5qORfJp9tROpO/99AHwLk9w8JoAWMQFC
xiQS6/D3OhrCdMFqIrZOqzm79Rgejc6T2i4wYyerf89l7FlVg2C2ABdXa1IQFXMH0cXWq/i2Ea7/
/jbftY7Qv2Q4jiIujUwuvtIphCw01EEJjVMShShJMT8I5WtUIAnG12acfQPMynivBBioEBpXob5n
crwjT+GQYJPgFhXjNmVwpeSWeYyChgE1FPamCRiuKR7rtDxlrF6SKopssgiQfRsZaSVSTLOA6/QU
Qw7Oim3GZef0QsUs+6nuhuH9Asd2zbn8SpI+J4nQKky9fqvj5zTcTQyFVvU5XJkpMpdY9domqmsQ
D1HM6yNUbjLBDxiaH5xm/rzhfy1NpLjQYDQNNS42R1+XJjSKoZCIswCIFve9VgcyagG9vrH6xu2a
9GPi7LZav9EeIFAU8z1mgUP8u65e5xCwLDHtDXOdY8ub08VdEsUXtpd7ZvW2j5DV2hj9TwKbM18f
sq58DRfyopWJiF5IVmJFnh0h0zk4UMUMGdFR1il7s1pcPTJeG+R4vZ7tWij/IUwyS3i2puFq5fF9
xTMaGUHp4kMUvw7jYqucpUN5o8+nOFdoCK2DZYqeBsndYFRdy4Glo9kFiGAUVVr6WbKKQxcOAbYB
hpU9xsMJcXFSXuaWp1aLJ0AGfzDPCBSV+SOCqDfVBNpGeeqJNabDVGdpeOG1Sle+zDEeDtnQHBY0
FDGtXDYb7Q8du/ytjOdBmQxm6WdlLHu+zuLCAnuxAh3hqVWZw8FmyoBoBVjdoQZ/Whl8hSEc2zUg
iBQygpifZ710iZjNm5uKVj5xZaC/tlkY6Rh2pp2HRg3+/eJ9My2Qtu+IFMFUNu/y78xLoKa1iFUF
79GXOTzHHXFXjJMjrFk7eD+DRpet3CpAMJEu71QptFtx8hWUXvX6+u/vsjVrX9c1rz4eShZfxJC+
VEGQqap07lblhNEQelEniv4fZhPfIR/KKzYbKMFMKLjyL/tenugGpWQNdaFxFUb42FM7i4wMDx6E
IKABcUf4hfWqXJScWeXS36CS9OcUuYuAMrIrj1sEht7WO0PKA5p5FHXVdTUFN24mN67EHywM/pdV
BKy2VaRbdUjwyVY8/teBL4lL0dVFJ5/SiYSXBb+nqfBqRTmQn+3llvoqU2SUdAmKRpUmuAsoiNri
iQcEC5kuLwFLcK7CJPQclhoJJSNRQvKhE6qf1tJWI/79ALEIULfvyjMUKaD//qapKvf5LETKSZXv
MyQVmXorVKhL4LgIxUgHMAWFJu4W+TNsy4CQUTK1FVvO20s8VkexmAFN56c0U935x4i37+8i343j
RcIFApb/V8snCK8zv2TKJ1r+ofpt6J/k/MTdDG+J4rUMRGxXNZq0tX8z6sd/L+xvJRv5EaCLVBG0
WpsXxd/3RaysSJSmXj5l5OZYkC1cynxherSm+39/0Pfu5csnfcFDwkU36nTmk3TwD/UTAykFBBdb
Ij3xGukO9+IMPsv/54d+eaO6fJQaWZrk0yQeJlYdBsvieKY5bxrN7mIPnHdMfirQ/uwGXxcb9Quo
j4qmnaDav2+qoiS1UYWtfAqJ7sWb/JfE+MesfyeYNboCQcLZgfE03FCzxFSZYj0jyw/d0g+N03Zx
X7+GuenQwaDg4nylFYVVOUtJX8qnCJEdVNbiLOaPQvTDp/w50799DP7CSBoAtdgl/75ara9CNZ1y
mRwcZwKprZkAhELudsqjYjyO4QIisTwu+U6tQ1tLcQsGzCjq3mcHgF1ohlir4b0lx8ANig32a6WF
10MG6tXXxQwsrQDdyN24pMDSPgcEzvIrBHEXfdsPp+L/UnjqFCQa6INGD6N/JcFlkRrPpqCJpwbo
qUH8OTLjTQl2DPjYODqD0KD+jq2bGkcsvPp+WK3by/blTvLxFsw4FZs++qi/76Sah+aEJ7y4hRuH
SfxWRD1sBj8L+TZ6Y4v9bSky3zecRVh3DUhbGmrOqv4YMfqVC0jiIe0qI/It0Z1j6MtmCY7P+TRw
G2Z9geWo7nDV7yYDxBshnvYBkTeRGmihbYAKQE5I/YxDL9de2Z1ibtS2V01Muv99d7RtHX29O3AF
uTcShEG4ZV/ujlUsYbIa4ikPVV4qbU+IlD+JMMTgf3S/a+hXgiAH0prdGg0pnQ3kXfws1KGg0Ww/
jd5TkSEh2ydAEntrWAaZ9FlYm6ZgudPT5kHOStTPjyvJtqnVmfjIJLfjJD/Gc4HDwaPaanZf629h
hHVXXw5XtRNu+yhmf5bcApvgP868EDIMOQIW6y5NJTB/FINaXO5KUjpseTHQxdT+2DAh1SUg4eKH
1unPoOXbTdI3ZgMmqjj1f9llu4Gqbhkl8URB9dhnHcNNdVfr53ianLpXvSJUjwVkthW2TxzfjgUq
iUE6GitOB3MN6j4ekKE+sm+8qtH0kcztSVLgVssdk8zoP0qr4e44XHnoPu+fB8SZdjIeAuodz+YF
IfsZhjThOcx4lPkurcp3Q5O9nhHLWpRuFeHBjX9yLyU08Pl9qSW/DOn53wvlm1WhBKX0j+s7HpEa
C+bL8kUYny+hmRnbWY96W0EpKlBNR7+rErMLLGeKe44366ecme/V0J/PxSYXhyWqVvULp3Vp8HNc
m9Q4ZVgW9Dmz4hImGGVzV08vmph6OuLezCx3Tfwb81Jvat5yhs7DstBWYj2l/m7WmBFNbzrd0nvA
ucYItUc9/3B/vr1IX77nl22mWjOhrMzYQOVS7WLrMcXFukVkqftg5vApUX5fdfkJO+Epvc7pD0Xj
Nw+2P49HxiIF7ZAJuvvldBTyQq9yITJOYrUNBjsIkt0papVrdkEbYeu4Wk7NfWTqeE0oN4xJjmHx
UzHyreTiFtD8QE2lw9hUi3/vJQwshrSJuQUahEz0O3s51/1qukcsqPcHXWuOMgEbG2m4gL2jaz8I
Jv6nrvr6niLS2EalpCqz2/79BRJp/b8nTS2dWuDcqDzW3SHvg3GwmQU0xsNc+jLsPAaVSbmLIB8Y
+zF3qs3N54xtNtO1Qj8OpsN/S9nOoYS/SC8RE97sLWM2UAZJ9xFC8x+C2nysF598+gZHKW0+Su2+
EE766OI/rMaQ2AwECX4XXkXYZwlildBelkttPUlgWZ2yYwU3+giKQPbJDhsx2xrOY7grSSBXvS70
mDDOL/m1/k+xM3YWOqtH9S5OnebFetSZ1zzL/6lUt39fn+PBg1jYw8EUDtXqFPCdwkNN/MKCodUl
7T2h8wwzyGXbZOxZHSf5ali30Xpr9mhGsgMkkUW6VwsPjZcan1FIRMznyyu6p7lGUPIrrlFg7WL1
V9sGYxtM5XuuU0AwUjpGJNfDTsDXDVZWhwrKZz6otYEa75I1kGRP2nXYuyI80dM7jtkYhl21C6Xj
iJgWQU+NhjXIlqARPkdlB4qZ50yyXLh303iVDU9mQ5TeK8xjtEBjsCNLRyE8JhF+FsS9BBrPUcLi
Wd4VqcdRYIHBMqI+N2elfSDPIzRwR+zsXj+k5R66AzEfoeIOgr0Ofhk6Rem0HSZWbkj2rORav+Lf
ItSIIvLW8tBoMMUd5vv2Y3kOPRxRYQg9K69xBCODMsXp9IM2wYx3xPRWRre+urp1LU38Sz1JOjaS
E2H50T3z7CXVVWxDOyWtH/N3y89YpQyYRPU3Us+0xFXGMyg5joWquh9Ee37VQ68FHniUmTT/H8LO
a7ltrOu2T8QqgMi3iMxRDOINSlRAIgKRiaf/B3zORbf9VbtKLbetQBBh7xXmHKuzAuk0jVw1cqts
JAVoCj35FVLASHUG3RbexNND2YxeOIv4DSU3UBq6Z3rn0gKfols+t47A3E6zXBq0Dud+hxPEUvNV
1FslVsXObbeGS+OnweimmOM2y96SmfTXm+kyUS1uPkVd9JWVJVaoL8aaUk3DlakxJvifUJ6LFJLR
dUbnKne10NWit6B1KIk1/qyMLSHD7Z7ww2/1cCgCGsbqgg89Cezmde1e10p92snz5vfXsN5xffgA
PZVLoAOtCl2TVK0eAUibOQPkoJd3OFLh/JnqlH4RX9IxD1jT4YIjxiBHfi3jAhmErXR2N0VqJq8Y
UpZlRwEXzsQx1OWrIYqxjPjolwBxnKm/lR5mfy56u+kUtIsbP8dL8oYtqXq4jUGp6bEIBUZmsmyV
c7IMBuHKBuJD0DMdINY3vTt20ter5M3Ow2FLrbfntUNoFA4fD3WJUkpkPent6L2j3D4ngokTO+5m
KqZE9EQJ0U20jKqlHrw3uouYX9TPfuPKuhsrm7KxswYbB3uash7YX6TXN90syCKN55fLABsAdDwU
Of2ibWflZFZpg1kpa6Ff5eKp1Bw7zl2FRpxRbaN6UyKmmgx/m6M5hol/rLzUl4EJI60hQfv3yjtN
hxymXS2sKp9bSFHcKhIdyE9Yp6cTJFwd0Z48obQ6udE8Hf+PAFdtb09xX7FotahvZQ0e31CiUjul
TMklwSuoouVKYHe+tiSlTcTQpA5hkUvXpUdB0GcBKx+vlbyQWtxi8cOjVkzo5AkV43SCm97skS3P
yK88uPizMknmdYF5ndMcqwiP6uclbwLJlIm7Y4ZIVf4AX+m59mtPKiVXjNgfSL2EAZ5tR5EuWUhi
jzpJv8h0l0OON2sZnRor7xlRXtN+97Hk9Xm4CsWQPuqUkhn1YyUGE5/qzuQ1+Uv97H9kVkxqEZjS
PBI5KTn+FrxrftNTEu7F1ZQGK9Jlk5MW0/sy3KL56bSVVm9aVDYSgODMG+jxpctq6J3a//5L8PPn
5R8PhFIeNSuI6PJvwaEmtt0zfwxIAcNqHkBXEZqENx4QBSi4TCNTYcpAVOyrlLUKl0y0luOXIxgA
fuPvYDJdxJO/HNKfcSM3o0HMzuzQX4Hrb4dUVQVeiv4hME0ZFXjf4U2iyZfL+5oYIGTzGTRa0AyY
bR52pE/nbXdrwzVCQp1yuFF+t2J11mOF78HYPDnIKaZTdMr/feJ+wXr//dxoKLvwgeHg0Iw/uvIN
LXUjTKecuOf5ScXM72+9f6qfqBPBW/ZBz5MbOoXIChftCz8ZuxZOpEN5m+RUuQGx2BUrfiu4uZQ4
A239bgcIb075J9Ix50BuqTLGqlSsm2m8KOi5jQCgp8J84jzbDj6SL9JMLshEPSHcAyPTWE6FkvMB
D7zI42MMFiPIfqp0rZb6urFfxkyFApq09gNZftKGMBHXjUadG7l1ty9bnpBUtQO0DslTOvQJmx6n
90EQSrRupdrDelQ3MkOyuKvoKyu8qK7AQomiZxBps56H+PzfZ/l/NFAYCKaTYlGSU0RSk3+vTl0i
Ki8/S8TV6/nahg2STLRXchK4EYvnCceBIRqs7LNwIYp0cmcv32lf2RxV+wFcvavZtLAs5tks9K7e
xJlyeKiV+4CXP1Zmyqf4Jr6mbtlHbzlzV4yy/epq9DHP50546vtnhns5Yh6zckuFZd4Dw2t3iWFY
6phPF2ECd4pELo4OhZChPFznz1OG9SZH30sNyK5kVLvoW6La3/iBbkffA12OvKaV44ezp35RrWxC
P+oh9osUxlUz7GON2Kp7LHF8OZSXLDkJ134nmHkD4FOzfCBKk1GYO9GccprOlbL8URqiE4CQbhYq
1zCKqSLlxbrCrEd34Ct9+rt6yu4Y0A22qiE/BVy1JnjnDU//Ul78f2H6vx8KHQAtWSZjyKHd/rI8
/aMADiP80fcBc/hSRsSpp4Dd4smp0Vjgshd87ddpnE+tUhAZZ6JFo6VftGTEKYyQ8QIkX9JI4Um2
Q8sUoUKAYLUUQ23RSQhrIm3ZAt6UqfxECYJTyYpLYT3qxNK6t8Iai7He7mI19SrQUHk55SwLxFnK
4tkRtHdvQSV9SdGwreICNpmTJc2+0RQT+G+bAC8XWtoC2SmOeMgg3sbyi178fCLpb330dIch25UP
adlQiHtQmA00yjxxMp9MlqJ4b3oetSRcaLHhxE2SWYWiDvTP1l0RuEE4OEKyN/rpypDMzpBIePd2
nsC2eMxTsLVdjpMYDlNbXwYtdpvny4ybBRx/Cn0dhig5pDkp3IqxJRDtx0o4LG++G6A8vKqX8ibi
E250YV7U5a/12ihk91lPIPSMAfmL/aOFq+/LqiW9GFXWYwofbtMCrFjW4ZsGADw26mUAA8O2E+R1
HD92z3JelfOXHJGiz8Vkgf6Rz/y/AOpL9Hdlpv3oD4Y0+vMR/QNVf8IS9ZrAMqJrIdMfJ2aIdND4
AY4itO2lWT1onaGJBqFoBeQv4z2qJnhaWlgMMT2GMgvfChTwCjqIVJ9YHZqtB94nwGsBLontI57n
dUBQBX/qNsSv+RBLrkypvkij94YLKCRP1qwSiaDN42++DGCT7wF19V/10zACLKNbCWIA1DAJsCly
2SeR5nAocble6ErQYH7sH8m3n17b6XIUc41bRy/Bf/RzZ/rslpN6C9vNzFQFgHPynmLmh9outbe8
ZRgm6P9m8KZcOihextPfSNzjkcD8gAmloHHweouv6jtKGKSQhcd62mwH9bWeXrLUd3sWJfQJxVxB
qqJJoKKAS/73gkqL/o94j0dUoh0tjq078Nf/XlEBmJVUi1sqYuvgnP+I29Jt31VH2EyWksntaXUY
+iATm6wZ1uBm83JVrIKNvNfXDDSwSUFclIVTj7zWZCSCiWOvtNNNa2t8/xQXTmiNhhVSEEf1evdl
pRj6hEX8hrEbxEHGs049sRk/KCVQrOWvfAwZ9hXhxB9hY3JNqsTEN4XFHrqfAhuFz9Pxgxi44RfB
VfFRspDx4Y81K/pntRneMcSRv6dwos8y0DqAz73JOtPJJtY5wOXMJWWwAdkPL0ueBHuMgjt9rUIw
J9r4W7ghGGEgCWNWzPfzLy3yfz5CE6FvX2PKQzA3fjWkHopXQUZSP74EP/j4fBQmRhC+V4PGIPz/
1+dN8iv7u3Ckj15RmcDMc4OvB5ANSU0r45kD6WRKPC0JRhDb+E7YnGPq/yZ0Nv5s8cOjXDHBCCQM
OpmaxcPMDv49uRLBVpglQ3Pyzb4AGxSDf5xiyDe7LwJjfiWDLAhNeIWEw0VPLo8vy4vzUgWKbyaH
c17hur+wgPBEmIDRJPrZKCk0rB4SJ3/GZ/1XssPnDNEoWO9fR2ulnxxXiYChMP0LZBv1opybbXcv
1u15OMt3XhJpKPosAS2Ctig/8Y3OcKjr3DXvzZKcaTNZga48CAftL7qLP1W5tAcl3AKkM7j0ld87
x0qDlKEqA2H1ykvLTwrolYWbG4ih6uyY0oyJxl2J2+VR955gbHJCW/YBhdBnBI4+xjQ+6tcB6mpV
2eTrpE02yqsENClH2wIJfDnIX/4LjOYmDx821hzmNgxzPb0p8ruYAVYcwLUMIqa3AcDOE+lTPSdh
WVQySQsqoTo//feDrf5RxRzf8jgrnuESUxzm49f/ufWiF0uaNBZWofAjSb39IuWuDi84Aq2AFJmO
kSjkoMLmQzmdTxDBgY6yYyqyGb5Lv/zusumC6hwPIk5RNrk+vallD19aRXTCjYeUsY8Ct2szRy86
OyBTfqkzksBg+iUUrFVPND1tPC8f6TyOkBTnGEdlIPEPhgiMzS8xjxfySDfWaxj0y0kBHBljrP56
jEGsIVx/hCdQ2W7xArfgq8b6VRLyigsai7MXIKWk+2Yfodb23yfuf/TrOHHoqrCVSPQof0+AVSWk
edFPhpU/tEcZjG2aR3ahhh9CWiwn2W0MOLBPfdYCsoNaQEXNjq1OXZFkPTC+mwa/EyUL5AUwXOka
R8AUI3TtwymVhEXUPxw5uWUBtieZJwWg9LOpK9JSzLpTRqUk6TrP/7bM/6mJG++Gf7yp3+qpAo72
djoNBcYmCQ55g9NyiwrCLInhXk18FNquJlwCbvEEQ6pJEWjs6GGsmUJPOegcKI+vX2PSiINtoU5Z
gYzvrtUWYwSaZ69VFOfM6GCZ2LVNbT9fk9VPMpU3Sq1vH31jqxG4I9HNNGX+35frj6HlkOMZbcbw
bsaLkhdIv2UEqYgVKtGkYVUqtNXaU9i9ABLSqokxRxDlPCezuDtV4XBLIuZzurSR279KFMZN8rc4
l4NA4oGBQ5yqxm/1cqN9DtNiOh5ETdXx5TSFsdf7+H2qILfGBjBxFASqqf+T671qFpX+rinvDzYP
xh/8JRGV/8zg6RoAzxtvYAN3xW8PvtxlrVT7ab9iDkCIrcV/mEMrr9vYX9ZazxhwRixg3Cv0b+0F
oIdshw0vRPP+MswW41zc3RgQQkeV8QHwNEH7hDB8/FljKCektYFMXfYpOE9iISnZYxVzyvb7ohMF
qsPDgR+dTR1BTI8ovHK031puSzl60FwgVy3hTiWb7g6fxpAnf+uc/BHKqFQK6CtJhoKWmD7Tv5c8
wGIhT642XUWCF0ZOr++pZJI/Uy3UTdiPAFf/cvP96hf+68LzkkwMYaVgfA+d4N9qE3gR4xoYMAof
jKSzZ2dOzirFuW9QwIErMH3Wi9+JLxIYV4Y1uberuKGeZVO/l2atZg7LYBPMsnuwmDoMkJq+5o8O
kzymRBND2JxBLJgn1H2/VFxKBH7soIO+Ce/IAbAhRt9wwyLkzyb9KBszRgTI1ur5dcJR//Ln0dzw
NCzB/Yw2A2ObX4Qj84dHNlVi28RXMaPcm10mBLyxg2MqWBDTyPazdqrp5oGjSjEnnvbWTLf9uyB7
2TWzhOkHd8gERrpq+c2meHnqy+4mtnIWf0R4el7oTQuvWEus2BNrojvK+XVkCXnA3jC7RXKhq6hN
vEpzdUJf7e2vTcZf9al/XxAZbRj3v2aMDgn9t/IlTfBMStVginr9McPk/x1p4NcyHsv4pfA84CPH
Nyvr5SZ5tiKZHZJFkUuTVARK4uBE7XDV1MAt8bCis3XbMN0/NXnLcgimkLr86EmZLsqUuryWW0HU
ngx0mM8GvoKKeV+qPlvI7L1QnV655gWdvxeV6s70aKiBKKia6eCgM/3v+3D6h5RFlYnsJfDTzE5C
0vKbjieRcsxIqSjiOfZChX7ZMLAO6U9zRDw09S0Frev77SpSm2ORTO5g3lbqO8PFqZR7JGd+dhu0
XcS+q6aFY7yqz1JqLYpqh7rIN11JuR9Ryn8f9J+kAQ6ampk0Tr5iGITx256ERjGfpPlDWkGnjyqz
G5xKnIfCJRKsWnJkp1VWerlLYXU/tk26q7XtQ7DTBGydhaUph0nh1r6NnsFUpHlPD6dBQoDnCLOY
rS1qUgsaLo46ddLGJOb04/eGIUfPhZIwtW1OLFNl63ihTM4I/3xtEYPchsShaouJaumiFSZnQIJ/
1Xlp49v6/Q5l1N101EmqiFh+W6Ue/quWX3kqrRRXe2z1x260ocfZ/nnrjX0QXF7PDz43EMHoQL3e
Gq98bFMNcLs7cgj9ffXE/uViqK0rj00lqk5TegNrAXeG6vkkywYU/nf1+ZEujMk7jT9cghP5A3qi
VHpNME/jr/rxRrICiBCrpD4xKT30NCUmImTIi1/bYXkUq+WrXwzTj2f+kd2pXQ2t28Ue9im+XvpM
SAJZ7gSNrc81+l+ySSsuQZXzlUuXqLbHmHElu4AoAZoQr2FAGdINg3xAYSfojlFVLDW8Fkyt7nRK
AGav2F/P+3MVzlK39oLmqBb2wDvWdwIQWzAx3AJHLtcmo+u+ZVtXc1v0mLPoSgZyUFMB/XiZmvKx
/glnk9dbpXxMn3Bz5qo8y4DoWcPUzYOV0s2rfP6aLFV5rsvziNbXHbhz+thPmBJIYW4p0fPO3UjZ
ZutG3yuto7XUlNY5cyZzgHChyysV0+VUXYzk/aUhUxgy9djCeY1xOykvnT/+C5oFhgPyL1p2UApS
W8XrY+9vez2ltP91MzFBbnyEMAT8LhaQipppilosrQqbWRJQMQsoqr8ctPsX+2914rZgZ1AYUjh7
Pc78g9xuSXVz5POi8Pl8LBvOjTxTg3lFtji0m9cYmMKyoXQRj1tLs0Uhw1Rl9PLbtJsxuCLW99N8
FTJHnkevwu0kHcHPBV/PyRcT6jL9LZ98wYCsJvOWXgphQW4S7Z+abK3eJXWT5FeyqOxaPDAnIxCy
/Oz6en0p3A6EBb3uBIFN+vUiMYWqwR1Gi5ObrzrW3+nRV1Mz2sbhTMpX2hfk7Im4TLRFFtInJ8FC
PUgKPCcv5adq5oHXS8RQSteO+asqWu1rIVFGaKDTZJTqSNxXdbAQsnnbrkNcTpojw7TJ3UnsJBVz
Hs0plcK/zVKW/1gBwMKMuaghgutF5/Hbak3ZGlRPSmc0OItHwtX2mh5eH+qZJVcll4/s5GP4VG/a
J5MRvuV3Mq3h/rxpF5/O7/2ZWQn8qc/mmn2EH7++2l2bI3Dki395vuv3PDMf31gFkDrrd+nDvw4f
+iX6G67qz8iHN4HsXKdNJCLK03+LfJ790PqQi6pVi+DN7qGNvEt36NoAQ4Pv72GT3fu9cet/ig/p
XO/1O+Ys5b26x9/Gl/b23zuJ9EfIq+F/Y17g2HmRRNRd/w78Mr+Ok1grnqs1JkWzOsMxpWRVui9P
gX2yBQJCauYEjm+Hbu7hgLMjC/e1BZTSgjVvSRZRjP2yQUubf/PH/HmxR28eZo9RXS0zcu/fx9ar
sZ8VXfz81dmjIxpraz9m/YJ5P7b5KAfK+V/CAd7xv5cFTCaaIHNhJI2kCI/1qO/5R/Lfx3mS+68i
OKlecGich6XZpVteu0U8171g9nBTS7nK1hNyjXxk1XBSwDedA6LDo8ZlwKkpzqVzuIuMeTVD73pL
IaHUZgV5S5x9R1a9fK71XbkUjpPTBbv9vp71nEPJmqw7zmKyDTBqO+0ZOqQd2M9ZZ6neYGvwuXzg
ObJVffhrpBdHfaPtiu8XSJzI6y3YQK4wY3iwhc51WbvBppiLdnZ8OWffydb1LXl7fAxOaPoHWrxv
D9hj/30j/ZKg/WNv/nXe6HmOoxEpidLO+/d5qxv1oQdPITjJ62Hbu9lK9hjxZVdOC5VsBNkAkljC
zGiYWWMGnnGjUoaaAHPSWMfpTFQf780VI5lXf2M8nkNmr9F6muATBrSxM9XR/3bIv8a+/3HM6BkZ
16mwlvzeY4nraVfGWh2coHwrDM2jWm/TdS8Z4IHfsW33pbDURhv/O1YarbYmE1f0GTTCsFtUQlYH
6S/fxbrXcYV7l+CjNNMzYiPdd5R0a+CBPr5ILwpPozB/zUWv+GzJc5DrTU99s9U0B/hnBe4T9xau
GB3ghxv61IcczCDpY1FepZ0gWsm9K/ENXSrFLQaXRTiCluxNqd1+aPn2MbgT2fFJ1CKrp36MpftC
MNZ8oDJWFKfJl5R+jdZjflA1OOx36WAVIiOVljDqxdqrdTiiB538klZoSSfVYcOmWEQtHVC98YXP
sQhsUTvRgxWpkcYzeOLhm6qQ9jr4S6UvforBfNBK9W2TzBiRAX9xaE1hPa3MZo9Rv2+93ph1wEvn
1T7aEwcF8nHIZgOh0IapDLVMa3Qvt05RehN5Gz6dh/8erZHaDG94BKlaEyKAlJBtILVM3SKWUufk
ZDw+QOtqM0PthzYK7GlsN/Im+JZ30gEjf4yOpN7UyqLfa+nytWseTMSALmul713j0YABW8JmeEMb
lJtoH7rGUhavN+U7queojNVhV1POJRVtPFWfU8HBh4+C7ChAxKFM0pnRustchutEzBrwrdAtZVqM
i6qN0Xc74XBo8hUdin26T5ZPCvM2G9FZ8uGFmKXIaCkrXwMHJ70JRiqqqSwpIa7SA6MqqDtT2j/y
XJCUboc32UtJOCECBvunTR1yYrmoK+idUh4EK6qJXFgGTJpRY7fNBndMY07W0MjrgzyjYnXwL0Vh
ZQd9m+KxPzvJV4Cf3HuGdrF5Un1CZ5Wb2jlyqZMXZk7IYBnQjZhhZmPc4p+mzDw261vAOpO4HB0K
EsLWkVm61XKMc5TRoxwuE1GUWa5DwibFnayfmNC2w02jLWcXXrfKV+COfAbq2L4BKN1CV1hgABtz
dmG6FUY2vWYh4qJyosTLtNkQlmThrEQXJprTWUbhlRfdhx47Yg1QEnhHcHwGqxShCZeaJnLnlNx7
wZyYBPSK7lRfQ3+q24/yJ+0uqIqfnwPae1ZThYxblhizQeXAxSiRzhG4yMZW5LpOUOMxfuXYQBn+
1BtHTE35DQiLEK0GeAHIpVCqc3sEtnQD4FbX6K/s4uyvGK/mY4dE90kvUN6KL1tj7jAT2zBfXhva
NRKSMTP+SebGNwPjFBDtCtoLhKkmgYkEg9D3Cm+omUJtGQWDoJ0G7A3rkSl9Pz6KjUh/A4DfYPXo
oHwzvFH0YE6mSedSsHnjxQKk0FCYRbcGf9nsnsfstaABGB4UEvhZvmVOCo1c6XNKlFrCJnU0yWkz
9xms28CGUYMqNwKFRIo483OKWEyGm0/j639vFWwGv0UdvzaLsfBoKNIU69vviZwagOsWsyw46aeh
AoA+GxovXfvgJcvI9H/6z2I1MKHoPX6vPqTPMGeVMYMNLr0HtaKf+DSdxacIQa/TzOiJIkw8U1GW
QK+kdvWlu+Ei50HqczP5aOfiTLV6AeDc4/w8SSnRjL54rPwb7dUSjuF489Gze9jaUWys5mUPX6gz
InK6LTwXljHwV6Fgi5BygPMcOq8CmmsCm3NDpodeWQZ1faOzycHLSdyavWw6NyRbLbw8h50Lwm+R
Pz2j3Rf5aoRYXZ61+RhXnOVzybBQJpO77TolXJ4Jl3KDS3LWXJ+fYDgWge8pFrcG+L9VIHK1w2V3
Tz/BT93lC/KNgN6WxY0yASbKDHu2U8Vlo4h+VO9ar8J3MMsbc/AoUYe7ztw/1tONsEgOqHZX6iba
RmfRlh1jCzwNSYrM8uI9NpBiHWHVXXKnvU6WwT509YXqQb5k8IYZ36iKrRWveUMjgj1kAnXHROm2
6DbJN7nwUueGX8W4dTy1Ml+e8UWPIhEwv5uc33GLWPNihjrXBU9OvfqTv3VgUMGIAk4wp/thG1Il
3dSf+mmy0jfZd7L1N+mddPA5E7fSUXpLBTM7vfaPec067GSn6SG4sG5wcC/mqZv+6TkrLeGa70DU
jEOzHBHGBlO4R+qtqd86B2H8Nlq388rjkPlbXpllaE+9dJlf5EW/FbePuXR9zEtXFYg6xFU4p9U1
oAjlimdb2aqZzvUjfZW2tpUXI4zgjVpYPB/celVchYVwptHLFUJ6vIafcJY9YclI2WLd74gSJAY/
LEi7Elv32jdlKaH5tMKTwGx7uJA2vV2mnFkIoSD2sKbtKY1Ob6A/ZAGaND0/Sob5nRw5+67XvTd8
TF0ab5OX2W8QuzYrCRKFUxwSMm2r/AbRVH8OLoJuam5mPYtdmAmIIWDAwThe5IfwmFgvd7iAcwWm
YFXLcFV8qwd18VwL5+kuu0ez5kzgK1ms0bWbbhhv5MQrwK3cMusar+qMYcaX+Fp8sUge6fiDmVLs
4ko+KL3564FZnCxOB5JmNjjECNxLa3B/HgTDewjPdWxMuxOACLMS6quEYu5cHdqtdIm3ide5AJJP
uil/dZ8kl4zZ3DCrSXi5L+CKLze/Ej1KCBLzhc9OJjNHcDb1D6L+Fk6sMDZJYi/RrVi+kk2BtDcs
zGGm3fwVppsJzOgFkt0kmMs7ysIz/Z3mRuyEW/+crO8qXXRnuAv8SihUdym3iS+I7eVtdhHv/Go8
ZLNhMd0ZS/0dATtjVA4viLrglk1jSZrsBoldQbjlVDHzBLM93iUE2TSHiouxfGzVN0oIwXc5qpDB
KCRr0Y23xZYmWHUtlvFW3U0O5TxalEtm0wa3wc6tcMPEpUu10d+F0+NYKETT2ZHQ4FiKBBG1zzxV
QqInhnKm+3BAp05CfG+pXwJR0LZao66F7vjOzQa/1ap/ynRenmkm7PVrONllP9qtE23h85QttZO8
ne4qA4Csnf0oh/Cn5GoTn9vlufUE/OXj/2f0P45sYfnbZA38L6QcZeZzeYtUgJvNZp5Mj9YTkRQj
kh2ZBnxeXmuDpVr6jIX3LD5mPUMqN0Y+jkyG7UjmxDqsPI9lPoPkTyBNqAnaL76WtJ7Og9c0VsRY
EDO1tfnjMFlMt/I7FH3pinL8rlJ/AGywN+4k/MmNox0uzP2a58tipczQEZbbdD+s+E3v+bdxYF9v
L+HVWGZzzR2plsWcAQfXtIMeFuhOyiIJ+7RDX2Cl6/Atdrky/YFgYycdhZ/2SANBtgab6CshH9SJ
4guXzUay2V82L3fy01MqMWXU7qZ+1ZzKo4oVrfXt86uzo7W4BG+zkHfZTLxHa/+YwPNe91cMIe2e
Mp33PEqH8INK/3bxcOgWv+x6GGUF/dh+YIu2u08UdHa46WSnkqxBYMiPmeyUb9JInogbhSTNMx5m
wxBeVj07/GAo7KM0a22UWTBM64BPlKAkHONpYU5P+v01oy3S/yjQPftFeaduilicCucYseb2k1em
ePmeTkyarBE9DDM+xPdgru9yhCt7AHicIO6SyiVSySBfo4pQzOIQHnTg23dRtbhTmFqwLc5w4tbD
u05sg+tjNV08L5nzOtbwsWOndghFDa+xpzvO3BOczP55YXTquntY6vU1i+5sndQje08HB/pVfojr
gqnlwJPNYpMtm7XiCNfuHTk+gaOXnqpVhAnHHE2i5FymvjTWj2Vy1JlmeRe/G6bKIk4h6FtKk5kI
0g49opmwZM0F380pw5mNaKmHGBAOog9XYKSGFR7UWfA+vav3dpHs0uMYbtWsPFbxXdxAUX+g6aDq
Co9Hp3grWcY62/gpO7h6hFOzzG5C67be46dHBrJFVXjJ7/V794UehC0AhwTcqDeUqSQZ2aJA8TYb
yJV38ZJ7ftUtIwbFrbVbsxPmLNsnLDToUhCYMH93XHy1OTK06gjKOV6SO0s0mjMTSkS1nO4nyxrB
TmEXN4rGXJCnYEYXtvgdobO6YX/r2fd9QgBmWMxkj19dnpibtitXr494DmE68fJLsfK9gNiHJ0NF
loevyyK0EQ6xYYZrHN7rCg/yF/63N2U+OSrzGP+X2SynF+lN9Gep7pZcBajMwFuJ8AWEUGSayHlT
szVMBkLyBKCTAXSIemqneExRRfqRr5jauDT2fCY/eP/vUPT3UtwYiIpTQdNpVE2nIty5f1ctCq1t
GrUb/LcJ9RqhJZ3tQDfKg92Gd33ynUTneixDoNSQCWQUtrMsMsz82gp7FZO3GKABGMZ+NSXSyJbr
E/wwQ7nr9fk13P/7WOnK/4+wedSaGcJoA0TU/tvRCg8pNeRYf5xyZ0llBD3hYwHHAdWxqaEq2JQg
MplmGnJG1T1NOQnAKgFarlsheODUPifm0rCXwQ9n3F1zcdbt6rbVlnN2rrft2jDr1a11iSUdTO0S
hY9jcvl68ZvsetV9AOOuDngS7NRRZjydO0Yrr17O5PP5IWj2+mUlZ8XUVvs9d/zX1zlcgZZJ7frh
alvYDdcrTaj5Gnhuj4QPMTz3eOuN8fU83nEDJasXYTnDG+Jj8FPaTXRhfFFx1UTeQPOTfpClOlTS
V9uhhkmNpo30GTE781VW97L1cjOozHUxNTkxpW0wr8fB8WWyLLM+vk0g1DeIrWk0q8mcurpmqy+n
WOmITaa27xmIFy2hcm9M56ESfhUZ3wO8ni70RNjVK/o2pCAEPjKTXS31YyuazWmujrTk0B4rpNvn
Al60/zOWZ+iINl71UVIubKDU6wQCBgg/gPkkKIQANK2kJenEfHvX3O3k85c9DQke43AHxtKYEnNg
VIdBhM1mK1hTxGQSskesZM7LuW2ZWQSo7iwjHVr09uNtfS0l66p9XjuBgQC48GhXmeFX5+geIand
f3I6VjxdZsZkWnPLG32Zt0wyOdzXebBDmZMCf7k176LJ6GGiSfj+T/OuLbeReQgW5FsmwcNhYvGX
t23fWmysXK92xVpjbgtaTASW/fLtLTkZganuDu1ynlt010m0ogWjeSuLfiSAslU5N8ajsQWv343t
B3fd2q5bAUzge5p9ZL6hw6fewX9LFFL8yX60yD1OM0h6k3D5jYVr1DKmM/xsgOo27q21kVQih3MM
c91zeqvDndTj+z49cfhesTwENw5v1poESPo8YmSH5c+fnqtdOEpxhmLIe2xjO+XlA6bO22N3D7r3
NnRjF+eLqfDOe6JnYp74DH194ZwWM7Ip0onq8rCM9x/2MstK3+KNbl489tmH6ehmYTZz5rRyqLFp
zY7dkp8xdrPjxD5lTrmxhrXlFObL9SIrvkeWMGf0y2WVKIz9MJ2NYi2s5Hi0nu5pxBcT9EzNeh2a
T3cT7Xj9ZraP3NmiXIjOx/DjrHbiDWkYmY65U1cHturAnGP4s8mQ4VhRVnYX4VIk07Fq0pEfEojn
PfOOs43padYulanpP5afxm383g2hs2gK9sbw3neP5W7lbDZUX54ulRpTcFeiNyzenROHYnis3s3/
EXamS4ojy7Z+IswQSCD9jdCMJAYhpj8YmYDEKEYxPP39Is+991Rlp1XabuvuXZVdiFCEh/vy5WuJ
aAq9Seiu6SbTcTGCkywiI0yenkxfwkzo9XEFv+PsESymgEpJeJISgcw43LbdyyBJGELQRIWlnIjG
r7voPVz94qNu606lsbgHybbFU73swmeA7yjEY2L1p2ebhf507nbi7H3Z8F/C7hMDg7RwUF7pN2yZ
RBiZAqq5n3eXZehGec8UiVO6B5ff87SzO2560wpqhe00oqZ0HvYbzlaXmVUnTI4hAFOWFiHIc8Cf
rPWW/k0uEm2dXCS6ngXEkA5v0lhA6j6pP4PRIzBaWCJOcx2JW7j96F2nn6RBTtKaXBzHCZE8C/0s
ZM3v0zZ5v7y6V5ukB41YRwyID4NeS2DLsJjWvHy66yVhQ8i+iuamtP00Le2wcqZ8l7Pd2MvoZc9F
BinVSSIn91bvtljxLrd74VG3DDzWz1nAns8cTUYX5yiuUSJzF6FT9QxOTvQdHRcPO8zSo0zvc3t9
XC0P4/cJoEDqH+hUfbBXeO0EJi8f4gcspnwFP3fJDfaxL82OggcDTZ4WFVZo4nJl0zzSRdmbd+RL
9TG66Tr1rSD1MzmN2khbS31IfriuM9wvy2DRsBfT21lGYZgWjNSwS/YeS47ALKeUHR/m0+TSXywi
U4hoI72AXV2kRAbhrepBj+/khHJjp3UhnWLg8C09BmJr3rySq1vH+zz6Y9QbcPAVpS391wCLtZUf
yqk6MU9aDDGpz+c0WTQKj0J6GuGIGHlOhJg3O/pg+xvb59VjDTxqDZavccrrSMgPq5cD/D5JFrfk
ZU8rJ4oonWqX6Gw/Q6xkC7BNMR7fDp1d7kBJls70CtdY1s5SCuZNDtF0M+RXgJ6jm/iEOySoBrlt
Ao8niLaDaBed3vFpjatSP2mrpZ2C06qemylCBnEV8ddPQjZxHWRqNGc05yVbXVqXSXIShkS8dyv8
9Xzgj1AgFf06t/GRzA4jGnmNWDW1KauRKRY5cWZ9lH3U+HzfP7vpci+XWr2zLF9yuRNrQsTBXj/8
ctxnLbJERk1PJFmW5nbobQLaCKKBRDYXKaFBlm7GG+RPW/p2XTheFWrk8hxjJzzYbASSerlBzZRx
4fuwBtHCwRZjebiJlM/JZVhW4hElodkJVbgc/Tt5Mn9o69Hf0eumYdYxCKt/o/adtpv79tKqqdRp
NEGZcdhFPcM+1QLDPk5uk4OYWOR1tFSE+/CGDDxA3oTQvhxgWCEOM3UjqUabEZKwjLlGqJ5sS1ay
R3E1jo6j8TPk9Fsiks7R4Uit8QYkdBQk5zeZbX1JKAFTZCHM0ib5HauTGNaCtc95+4XN1/gpT2zo
yLXAr4Ne11SN1T96mM3D4dJAE++QQeuU2l3cbEwVwATJ9u7JUJ2gXPQMJ2IkA11L5zDUZJKlvzzF
d+a4yq3Rufn/T/HFN/vjKTYbNBceD55icneaGLKQVpyGlFgJLrJMHHHXUT7wyzOXVEMc5GDu3hTN
bnSlx+aVUZ0rZ2tJbOJP3M2i6RASVJh/Df69N74bYf/fB0Vf3kDTo42W19/Ldbpum1alW/tsM3oH
2sd+ep7tZu2tLEkDIQxRhVB8UwbMGVMGz79IPdkihvaLH7D24xZVk6PwupqUJN/e2tG6Vsb5yWM8
PG3MTRTNexpe4rMj03Tivmz39MHjw6i7//725g+bhSFRpmebRhP6X1P/+9vjEHeq1Xe7Qzaq3Ktz
dx6OKik098koSu7nPsPuYamSYfJo+t89dLedfW/L2acMqIlbYLlkTtvJfVb222N8XzyPOIT93ZCm
KvyAxUVgS0k8X9TttwMERDDMJUY8/MxlwMUhpk3ZcplNdZrOnNj1dhjysvnp8DhouYW/9RskGFyf
4v4Lj06v/7DmEFBbqNnw1fEK/Nbtrzd2lXltsEeLQPf0sLLpl6DIGmG3DJTZvYHTHhJGciCagaBQ
tUwoYM6L8+hUOPngIN7YY6iCplxcDozs4FBKV4ocmqEBpwqe9iXKfZyJJb9LDfIYPRbH3n7adF9O
mWgo6eAyjjFXDjTDm3ZQWgaCwjvDNyOqFKriRtjqW92684iLya7zUPlxZ6hcvnZ9cjKesWk/vNeK
QePS2/A+ytmh3/Q1cmfcS7jFsiPYq0MCX1ONj5rz9Dez3apIa4mB/SI3+dvWoff0TBuiOqxafXkc
554x20naa/5zPPwIeu+wguzAyIynT00QRk8r7fpD1gZApzx4UnV2cdXRzt6FIaABsfE9xmvPDA4e
n1t028RPABTw9l12iPmdedCypwtwpzWjONce0uBuNTA45Dt7smzKBlBL6ZakNwaZdfYYYtzG/fLC
aRgMB6IOSUy/7vXTC8lTUz5nW2cftz32o9gw98Xf9h2Tj0hM/xnfe5X3AgXJ9I/LDHuWxsdptZ3t
Z7cVeJLNERczhq0E9z9Flr2Pj1LvMJtAroD8iYRiJ4EuST7a8o1O72VV7zxXO/eYPXArCshvAaLS
U3yMT1neRdDylOl+FWMa7dGkdu6dtr1b403qli17F4LTMsmkNob7Ctte3U73ntLUePmF2DvgTcwR
me50u0gaAqMehFtdU7Q6N9LcOZAeeTR/aHbtwDwluUWo1Qa0itALkOfOieQAJpmIEjyQSRinpPg2
5YqCxp5yynnzLgBnDf/ROXOOAEvdrQj5Cnonl+k+K2bHPnQBUmndz7t8knuwT/ISVzO1vrAShGXX
bNYutnpzmljEvwLHUFEC0F39zbj+SzA0VNT5Rs3462B+u693VfP1vJ+KQwZUgeudsms6+CcN7P2V
tH1zwZybiev0CuNZGA+v5JU0nHNYgrcLTdZBHQgjuvuKrHDr17xH0LBZgwRVZRoSy2e8+WwyV+js
XG2F8u1p9ursyV4KcfTg0PwSZVq/fZdvEXZvWEVu3jeH7K6CSz08Bbl/HRyXOx9+hTsf3XoPrwx3
jjZudgwwfXhgpTfvvTvbFAep+BDXBug89OZ2m8yz3d8Ma33drRLKniMvinxZajEaMbyuA1VYzUMG
Mz7O2IvkHrRKeZemyNO5g8mp/e/Lw/hv/DSVnhtdXMYGoCJ/u7OeRb67W8/zLsN6HL4PPdk6VM2W
YwBB3Z0nU464tXHRW3TP2DK9utNlfkHO3RYzeXL1pEbvjXHLEZ90K3Qb4/qwlTZpnYqmdwjIUTO1
86hKrj7Dc5kx/OX5FWL29zZTwz1t5j3qDeiEzW9UvPxt3vLas7klU7rZrT5tZ5oBjGkGc+8McsQ9
GDUctKE7JxeQwNu6qKfI3IMUmaiQSH4fvgkNmsygbtkQp52iY/oNAthN7tzC2VDXnGSK5O9vm+rH
J4dG2IYDXm8g3/r3tX3Y7xvWpqZts7Oj0js1Tlpjbt8GvvhyZARzEh90ffDWOtOuIMjLj+BAxqqz
2k/Z4zt88s9aPN6LyMooCyjcWwLSKDdyTrGQ+bm9Tnc2VR9VsN2GW/bvxQfQ/GH19ZaOUHADIh4S
JH9/h+2lqhu7fW2TXSES5clrXQ+frhmfR0c8F/pWSn8JeJDvEx6j80hDJ0dg5L24TV79K6G5Ia8J
uVJnn+4cwL3OnbypzJ7I8XR3GZAmV13/2IXW/4l8FLLDmNM58yD30Gp3Sq+cYcxEVvN0LTHACYai
FK8nTKGF4ZyceQphGpSJzKROX1VBLXqEDxSJAH9R5HURMp4pmEsN6Vbw++qu5ZG1TTCA2PVUDnMf
XhIj2xOdgn1Y6z24He1nl371wIravfZ0LlHadfm7vd7+urQ/rayJ3i/MNpXWftsdl21Vax2b9U3G
IApoVm2883oUn4ubbMxl47dg/Y1KTQLN2AiHvw2jFeWb73uxsTG31+px3bAXde8lZ9yqalWuHkDo
1wDzbNIUnX1Q2RN+6yyCodf7VB6kG/m5k/AhOEhqUyo3UhJ97qEsWTw93FIE5/9E4URliopD8MsG
rP/24Co3/qNEaT9u59LY8eCUgrZCjOex3gf9lgxVM5TdQZbR5f+QFeNBKiDDlnIITjnAoRDkzlut
gCTAG914Mjo7NfdkG3aHUpJ2DhGvwfbiP8E3seYUBA5yLIC23jiK2p7CU1RJP1WQj8mpA3eS48/V
TvYq/PsGG4phjh0XsY3yiUwzsmR1QDUZ0s8Sc3gf/16L1n/LAGSh0euGkqwG8b6fxcJo3nbH53GT
2XE8BzuevZyNr+KHOoSQxQSgNxY25IXKgbASPc+Rfbns+ynRjy8ypt9JdBkfhZT9tD/yAeVShS3t
CIFH0qg0TELf/0VzSf/hsfU6UrhUTUYdEv+3jV7y8van9rzIlKsgTWBSaezaqmB/lM8ap/MQDnMn
YJjLG5vpUUytQnKwEwpe2mhCwrbiWhJ6lKGnkMsFz4xdAbgfLHqhaGzB6N/r3FCJy7cbhzIEFVaW
GtOV5reY99AMpHPrrYLEJp5VUZtUHXvJdyKctueAiWV94sHot3zq6yL+18d+K3R217Z+fhp87D3s
QPWjQIEvj4AuRowtnBuDmuMNdPuTy+DzfhIeqG7ScJOw5W9nOm9yv0KxRv7y8r4I3P95KIbKlUR0
3frP7Yvsyvmm3d4FcePtam73uET1rGt8XGUgehFMhZBJ/QW0EuC4nV26CiNc9395ih+gIZOy32L3
WBra6Nq3HKY619ta7cJT6LOHpCoKi16MEqFqAO17sdr++zstFibgRGzQjaonO9FXXUFS/OU2GqnW
kDWhKMOsrdPNQ5Ka2kUirWdJtPauNUGr/xMXSQLeS/Y0iKi1fu/i6F04E+Q+5UNE4DDJ0clOyAiJ
8NRP18XsFq8B+o4ScQjIa/Sdhk0wOcxl/70fscn+aUP+79f/Qkf+iIHPd5E/z8dXQQp0B3dkBBQt
RImW1gQ4TB39PTmDNIgIM2hCpZhMVCMO4qP4oAt39ZBa/AiGgTk9yOagUpzuq5vX3AtuUN6ntdhJ
nEiVUemZRg63pT1Q2G0zfNjwcBmOLuyCWaRhyNUEDMmRddMtIACAaejUL8RFo6+aAWWw6VEzvgLw
3D43vFg/OsuW03m6k0bc2ZfusmU5/16axo8rAy2cg8oOAZX5djtUreqIH2SRWT5W0GJyHs26H4Gn
JWMrpqhaLFL5G06p/bdWYAqXs4DQAjcq3d6/P7PxavEy6ociq2wzfHCBllmjR5NoAc+HCXKKk99C
w1eP+/sp/OMjv2+AY/U2rHdRFlkrvtnkV4M7bhf4BGH0Cs4OMfVIMfWCH6E5b7qf/s6GTvDvpWa6
4oddqGHs0UCytF1n3v7v7/2ct+9Vo2StsWMlAxNPDhwICE152XSfQ2QVxHHIdcS4P5EemqDpPe2j
YsvB7KqPNvVuGwmJ4L4XMygdIbgEZIkLv0L3GAFUe1SRHLvVJ3MJfX6IjNlIda+y4+5ZDlEPewvz
3oVabiVYqahOA6qZFrrLbmu4Kje0yQ70DWFd9TaB2KFiWtK8KxaAKwduZTQap63Po0ha3fEB7Q+w
AnqFT8OdnoNDD4AoydCoEmTS9x6k38WbmPbo3sElQpyvqP776orc9jn9Z9qaUE7BBkKoVstChJZt
BUuIP/13+suiN37cbA2qhy8BvfbX7/9x9B/arV0Zr71adPiMR9EZIZYjJnFXs7tvex7OTgrCCsAv
hFtKUjT6FGK6+J+5n+jlgjbYImL4T+w6GxHM7QDtZ8JmBerV5Q4xxWqIzW/QpdvrHGSwqmiRXm2x
i6g+AHyJlJ9v6TiLBTiKfXAb47RvBQ+/cxf9LVKe2csO0yX8aGfJT73cB1HFcBzaYrUIm9VfiypG
yH7ahmhXtJSUYNNsfUsn8gc6fXfkp7LOI9S6DK+485ii9gY10+gybmbP3JzvArxltwI9GOxilKPs
KDoJMRiCThDzPVV48VPbFIdqQDfMliUjG0Duha1gOdhjjxhWWh8fC3tLWamsoYEHJQN1osfWU2bZ
IPSUKF7Qgy4/TZwx98SUrpT2hZvSVOjUPxgHtXPXT7OUHg6NzzBZwPwWi3QJnhSmYUjzlM5MkhFk
BQa1MoEoTc86oycEoYrJpvlAcUoZTXVQoRede1hNSwfqhfj3PsNq4pdV/ZZmXx5aXtM37LOOq0u3
s+wv4xktFwXtmN4xKIbqkgXADCs/F4O9vcsGGzlwGyHkYk/l3w34HXAOOLV3uXwJ/y6g2XYuLooA
Qu2q1XBGEcd2GroeXWkiF9YmXhBFzlhj4QcDRkO42mnuKJNvWqqwjlmN/oGWI6RvJKW4zdHl45Hi
M0wH5v+mreDUOX2szp/c1W2ZcDklERQ47rPBU65WFoV0gmmiUF07/s4N53bpcATHwCV/l5+VGEBa
3Xm8fVKClaeGfkGnzN5R4/XCQfU5E1nFy4cOK9zLhxlAHQGjRdskj/Wg1cvjtjPHSBZlBMOh79Sh
PSK9l3t3X11m5u2oOVC7R33Zgg336cg1tC4b5pZI4eBY3KO03hSYrsl51+xOTyHhBTuVNN2BXfY7
pDkc2uHM3ollyvjwgVR9zSJTu8CnqMASbjbNMkW9aYvOpCMdAxjSniYKJUhgCvipvf86hweOLGaa
9P8egk1JGTR37kJPzj5zXB7jLtDrL7YhRnZ/7Y+oq2y7b6lmTs09+7i4LpvwxUEY10u1GdXZvvo7
QTjiAWJJGzKlo8koXo3P23tX/9p5iIObrveeBogtHx9qYiV4iF/upZ+qIkQx/jcefEsBGsX+Pa9X
W5WtKwzFcmcTnmjmwgEq5Sp0ehVRkS7gLlae6l9wllMR6tyPYTcQ6vglHFv+kbLaHRrKOqJOG3e9
vvpMxbDpXn7/t1IOoZJfztv3JOLUeuXNivNWn0HbpuNGZ6Jfem7+8lzCj8lAxL1zz3Ic4DsHpMFx
ypHbT0qnJ1N2JfPO+24Zl9JrDA3oeg+k7uyrO94mDKtKONSpFuqfJRRLaIjIdyX7M7wYq08pCyDe
lKdR47PJfJAaHkLeVGDrCd1AwxXFZkwJvmW7xzB0FzU9sAHDxy9T3CjCwr1nTUHS42N2ixHUsQvv
5mJZHEDUlNDWUVfT4ybE/Ju7GxuBSUYGid1Re4s00WFYG6ZjjTj3sFvdA+14Lutx3Q0XacH1yprv
pR/D6tmI7mzEqg+gu1OoqhMvJp3lQ7Br+77sIzm+2ntFlA/KZNPGI1Ue/An6nV5OKfuOcbxuV0wo
ySbC2VvHira/SeL8WJCoVrUyeUHiwfz++mrzvXW9WnnWmUxUBa7+1+3GFLLcHm4O1gUIwSVTEzPT
o4DrDokng+7Mng2DINjJgcc8ES2bp+gJOC+kHVJCHEGT1FE9+69ufQbdXaRrK+Cs+TAjvK23Lpy1
alEX4cZ++NwS/74GGpq6PP+TaP7v9/runnDW7vs5Qp456QYjeCJfMH9ErJk13Sso2gZ44Q3AMg8K
l4ME78rk5gRhUePHFBmKZndgzhYE3ak76oYdHIVH4hYE7jD+mAWu685ciulBMJxRtsX8+7DrdvlB
zoDLxToMBj2yjoBqxfM8xw9JycJQ6nA/vGi1inpcuLDyugFUDH4ftk0SEieldLjua8R9z6GTopZv
Dks4A5oK28zpXrhdqdvDhg/bhWUDq1KSf3Ah+XLxx3DY/fgAnFCQ+Miwy85Wqr26pD5EWEM+6Del
IDyFyCovya5BspDpermVS+QVf7mJv6qHf72Bb+ADOmVby0SYioK7w8gGlVx9vQOBYHIGlhQZXd3d
E+Bvg/Uv7974AWn7UlRT4siGpX+HPTSrKFFXPefZOy2CewjY7qHvR7rovrs1sH3uAQIVrWKiLMy8
nFEJMu7pPOAC9TbxQTI/4b39Ao49I9hfsoOIiwIyIqnN3rjBz7jHT/qPrWBwpl/2gmjnYQLOjQuB
UQK4QcIhf8+9KIPzfFodGLzgOqFpd6F/t26hntfsbeW6TZSf8uuEn5oNBctJUOnieYjvWc3Zomgf
z6OWrU8hFJYrWgKKINKsC7K5lElOhunkgQGXPGwPiKLqpmdaZG7vZCuwYDiAsTA9ADOvSF5DCIcx
1y0sDW7SggN5hDxyD669C023LfT/jX0ONna/JElLFE6IAp58hrsI8yOwNth5m6+j/mkNLuMWQ+Wq
Udn0LGmy23fOKz66GjX3WbLxeyp79AZB02bsSw4DEUF5m44jLyE+pK9O5l8581agumB1oRNBuveP
l//w5zRG54nVO49NeXGvITMQ/Wa3+sQ0m6Y5bTg6bsTostMe4gXats+dvccMgNyNf8Nracj/EEGU
Lt//20XfqsS2+dxcnu9rnmFKwPBaIT9KeQSYhIRAjjLvf1SQknX64PhRg5Mim6l7xZBQQwrvAmkU
Q+Nz36Az1aDV/7RVjVPIC3/AJtw9mdOBEKreHn0QZqlxdW5ND7hbP+V9heCL+2GOsHfottB+7RjM
8TDxnx0Q1EFZs4PQMy061Q2AWlM5OkI6G1LCVm8eAOoyIuLdOjuqg0aPYUd+fan3EBAQb8u+dYxc
wHi8UbK6qMc9/V2s81NNusH2pS0GxkGgG6BC4+A0LmyPVLRmb8WJaZH0NKvOahSWneScsm2McIvT
ihWtvultULAdnv33FKOVGkCS5iAtea3J4wwRmEuGTs8B44RX1CRHxAOdsNZw0Zt0uBq2SZVE+Ciw
tdHtfDHNS5qjCG4rph4x6RDHyPhsi6tz5eveWK4H8iEMKR2gFFl9hEuY1LnAkHO2V2Fhe+013F3v
0d2HeCl0N+n9Kuv0U5LruD2ssJjoPXu7D9PjljXIwtnnUKC9+uwR6v3SMS+yYbG99jI0uwuVbrbt
Onk/5R8dqpP370il/7bFVC3zR01cbvJbvXqUeRaDQBDFSWof7PuSdDSOXXia5PXBBySq1eDzwiuK
GIYCv4dZ6+/l1hvdJcfolzbrj0Dpn/teFfJ/PNRhb7xLw+ShJt0hacBwOFTRbEXRGXiOI31/nuT2
o7P2/70YzdaPYZtBhDoub6BR+rcPNh/3mqZvDnlGncrAsoIBZmaseiUPbOboLG7doTVmVp0DR8f0
gzIBzgMHDI2krmLkLlVfpEGRxVJCl/ZNLj8lh9tZ/09bUd2VF9pilJ38N/CMHECHhqSuES8kAD5m
VD/yAn87mJ3XFQnCgZOgPoHShCYxN3sTwKIe3+k7LWFwOCVMI4UVP8ToyT5ZEuC3crYLLTHqH7N+
RzWqLxH7mTODrAEDJwHvzOiS0FFzjGAnihaIDWFz47xFu3NWaXLpDXKPYQOI6t16GENyapGboAvL
ksyGyN3Yl9RwP5REytljRrJ79vKQSBTq4Q0djgP5izamI1lIi6nRNqJuisavO1oHsjoVKVSa4fAZ
6fKDEtHfeUaiIABm3ql9K1sx9EnxCvr/7ezttaI9qfQ8xWb8czplaAaG+K63T1TTlmkq+xxdo4Z7
HLwJ8FrY5A5EnZTJqwenyi9B8RSXhDxZNWYeyL3DLL54yXF0Eeu2XQQdmu2c9M9DNre9xuQdXm3o
1lwepJDbBMoNeOyJjskX2lDz4J1EzT7lOpHYpjPmD6C/bxOGR1A1qX9qHmU5yiUuRMq21JAquTmK
SAyunduZ7hqh0pHZO69O2nROkFT6F9G/do4wY6j61jBX18ZXzUdyvqawRcAMOu/6IWrB3FmfPDBy
/n34y77/MQjo+A1DDmi1/oNGahf9dr4d8zy7y5ofm4s7dBqQg7A7R4oyPtWhTjH5IYa5Z0ZjxUOC
tv8KCKs41VQt2daTV1up87Z+gaS1n/ApRHg1MiicJpCt+jsQ7EzTOBdlrTa8uUfmE1b0qh82J4kD
9lsPufkTakNrl7Ya1AiTKam/P8s8P8z29TmvDfcBkynl4L4PrMm2kpujs7/YQLPnvkloHG/Ykfi0
tP3i7R+CPfPXNnOhlUPcFtvs3jkhsOYjzmAmvyYEP1UUfz7it/L8TTNzV7Z5RCvFwfvcwgfP2R/k
LThW8hTVTzKml7RiQreR+ze/zc2CsoLGLten1VU0IP3k439vHf2nVWspN98mxqso939btVoxn1+0
kkdqdg9J0y5Br4ton2rwL5hQyot+Sw6q8T07+E+GbtC67jT7mgZbel6375O3TF4N9ZBlYDIpxVjl
wPQvLdTp5SU7efsVjgynyjGYOfilPPt6sO+1wZ8P/m0tEaxvtzdXqza0X3Lbe7vt9CoGd9AV4Oyw
YYfhMXz8Vo9oPzBAIIDQ/YMmrLU5cX/vsbx50d+1V1UbdmzCeQxH6ARLQDGHyFxj+up1omXHxQpd
3b4M6jD/M5h7E9v2qdyYknX8JcDCKI5nM8ZVA6hT9xjkxZKEyxy+IS13z3L0HrL/MnK86cvWXceJ
xs7YkUfuojRc+L5MGcrxtg4Mw1eHKE3/qQH/ZXFhpOGWJKmUvv0LsoTWBV/tP+uN/qmyncT//av7
9Medvtm0W6/95c5GIcE4Bi/naTNUlUCeUJXipDO6ufU+8iAgFJMRwKcYkV/EFJDQEyZv6Lmzrgv0
R7r7cU4YzSX4DlSjglAdIpTrXO0eYB9ZneINkOCRpZEFi09kypPV0z9nu9lbfHyw2uu8RZvlo7u6
Iz3nfoI1H6K28wnW6KHC59GI1bhWnyg+blwyzwyVNRpxhZMyPytwNHWRefHTO7jub1DWD0x2hL8w
EW8YmIXSGPrGz4KUjUWxXtaG3b0Lz1gMmsmAaZCW+Dw5U26QAp7mjaxxZFKlgBD+cph/Sn+ULi4q
bYrZYnxrB2g341E+cy3PnswutjyUERbHwJ7M8bRQLncPUzJjidNu3O3AcIc8LoB8DzFabjX5HpRM
0OwlJ9tnrIqR9YmJ+Upu65O5oLtpjW7gTNT/5Udj8Ku8oaEys7+3F6qGLBzSbrib/MdAu7o/77d3
rd0aAl2h4h8gLWQ4TftdCy/DLS1sEo2rf+q9nBed2Ox1TV4DyvFTbLWco+aaybmb2zglfaCq2+7d
ZQMKuiyZqEpxk4+MLjO69xfE03w9x9lF1HBSVGVjckfSZBtrwfvpbpdNlBUOoWmAgDcWtwjloyfY
Nxf4zHzL9mfDQWOHkoiMjAk+iLLbdOe9Ee5QAk+IKd5H6CdwxbyRv0feiZZdXWqzC8ycPnP+x49z
3HpIpgd1ek7BZrUfb6HT0kmawNnX7fYuLT/njJYB8rt7PcDvzVJAwdU9jp7eaXTuWb19/w6iTH3Y
cmowpVaVg9sYGL1/XBzDe6AnGxuEBxnktX7qz5tr0/LgLO8HZfeAd0a4X1X41Mp65/DZbMlLWPQP
v21B+vP/3YQ477R0AyRQyfJ+5eh/BIrTBrHwPZq9CI3Yc3oebzlrXgNE6Y3Pyys1UU9BpO6Z7otF
izBmeUbBkdZhLD86pNyIltdN57Ys0iZaGg/fmhyhWfVOQC80RDBuZDKzcXL1p9yiY2Xi0iMRSz2b
qJ551dKCtPZaId1xQIoEkYui7e06GEecWUV4vzQrKvt27W55Wa0+OtXak6psG12YcU011KrAEz9L
EJD0TYICh89oQE9sQEUF59gGnByEdjaoatHdbazb+WB77B6hN218q+jxxxXckc3CP2am0T3tRtom
NEEa7uh+OLX1pQ+vdUMrDsJv8oZMdnbqVAANXD/l++gQlGbH2TwxlnlaA8coYdgnFT04Cxi/6GHF
dNpFt2GFviJmdRuvormOHllpgwCheXabXtwG0+0JnoaPmmzdk3mniM/U8E/verV5YrppNGsp7vlM
fKDs09AANfHzRZ0xsNWpkXAZXQrvsOmfM8OFO6FZGR4PKNNsGGoRDy3I6e0WtjnSH+JUkyesLjqP
dWNKMrl928+z90LM71NHeQTOLMxmhM4+sAZojGqLpzq+0oD/33Dueb++YIZM40eGx+CGjYhm721E
QfRhxZhRiSCDrYOjYR+StaGU0017ZsVwAxiMfPACfRykddBdAloPGgY8lwXO3vX5uH0NC3o/jN0f
Zeva0cA9MgQIEOEwXMS4C2NwbDH8zdNfmHFgtNLh9+aLSzt7rRE7QZ6j/dFGK4xuyRywbOvoD8JL
uAlboz2DR7ncrDic2Em0dmofvi4Zurq3rolEVtds2q/tDVG28IIqLPKjzS7qxORIbcqkRtrQ6fdZ
qOHoUHTb4mm6TZiGO7tCeenNmBkGVvGFI4tXONraqJSkSn6o7tUZ0iQNrA8vNQrG895+8GsDGAcc
p6fxUR4cBLaxkT9uOvNsA9sa3qyZwDvVGqP90szuUK5fJ2eL7MfVPTGTcOpZN+cCET6cj5gNL2h6
1eOWLF+IajmbTI13NKN7hoSFjrABIOXsCHfBSnfI5Soxujal8waKh74yo6YJb+B5cs7IeMydnSFf
VXxuuEi2mLvk3XkHcG7mX5pUNSbJTWTI3Ht2eWMgIa4oj5wgPnD7lJL//omG57jqbruvkygqF5Ge
uY2S2OnjRAEeo2fDr++yDSJ1V5cB5L4RtVBIB/Tyd1RzhSbenKuzXbVluXc1WB8T/NQaVKAvB5UM
FPP2AiUQYjXHenGfNpgrn55zu2V6Tar784T3Oh8+97GBAi2zCqS5FClwGhmY3zi7BDnCC9LnVxsp
zVWrheGTfezegISYaByrmZQ80Iao78/xvqHwBWCx5ANNquC0nMNZHjxNOcdkgk4VNk15ZK6A0HZR
5RefW87jB844m1w+sOJ+29d+3jexVUhqTUxK1c1SXzwnKHQ9sDNBXh47Iqb+shK9GvBhbg/vOah3
sejVWp3H0ICMcSWhqmVo+tU3npk+az3E77Zg+8ltvXH2U8ZNLwdn3n3GOdYeG9ckF1tc6r450Rvi
3LDf4RkL5A5w3iM6xowKARIObgxjo+G2KmNtcFbDn9UC0gjdWydnbnloWMRh8ZgecYMCQ7ZcDd2r
Ttt0H3Smc8d4ZE2Uwk52g89yCV2FuK21xf9IyCxOb/Ha2Fxp5sV7lEE+d1GIMvDze/t3MPUmpq1O
/e0+Xp1aPS5t44i4IrqR7eB1dI+dJ/Mw+8EWdLxc5OG1zr61c0vWTdtcsC8sU3n01BfnvdN8uFbF
IP3LuWy7efQo7CuYxrLW8m7La38LK5oAfu80N64+fTCBum5dfGzJ6wwaXV3NmU/gYlrr44jxWZ2a
DZgAGVQQjmd/N7lgquDOyykGPcbLMTSvXYua5JxXF0nkuek1yJLz+JbkB7eq+9vSaQO0x0XpFDNr
ZBEjN87V8g12CKB1PTBGSMu0b4PjPuVDoW+3Pp0zWU9qzrsVucclzq/2y/RbTzgcl5gm5m0jG9vM
WrOd95VdTvOuNrkOHv+HsDPbbhXJtugXaQz65lX0oL6XXjQsWQaEOhACia+/E9fDddpn2HnyVFZW
ZZouCCL2Wnuuj8RsaWnwPqRBPVUfdslufy3MOutO5uAXpZ50hJ3fvVAnOLqG4aYluXWAQ+mA13Ym
bjZqN8Nb40HYp1BG8TZTHICDna11grrpbzs+4bEFvmM0uY5zodf47qivAB32xht8j66l3ZnHB971
+8vlQhhIxI7MTqQzG3Ys8SOtQolyajgRSJiru71bxuAhWWbG1+vuq/uUSSrkjRaJAaYTdfiKKP0S
FkMhjvR4S8wZwzgErkDC+8cxzwYTXkNpCQtAoA9fRjc33XwKvvpJMtX06N1kK+kVnvCMsEVdJgJl
gc4QWsCqRW94suI8hiWtIWTB2JCZEZt6Kj1exPdMWJZKH7LEJzSsmE9puwoJgBQ+MHc1SUuFA3Ci
UVKg+LrYokKAQLp1zyx7iGg+RzRjdlzz6eLrUp/eda1DeeIzAjByQwM21PQSfmiXkMAn9Bpq5Hh5
YSs9BudlmllqcFIt8gGl1dWGowf7mTXT9Dw1Gdq9tpZ6C1+JZ0puTobrxKBwRvmdHOjhvXavkq1M
iwEPu/Bwf/G20Wx0m9xL68hsRZpwt6z7N7Tvcb27T3O6sohARnVdXEgrhlgKtXgnr4/+Y6d42iBG
vx4ngpVvba1ja7vnELAsqdqhAs0QpaKMDG7dUGEDGArYwQmhsoVePFVW4oKHwAi4Ci5UvNMMuVCy
yJHarsjxK/k6XGB2O8zZAIUE3KsIqYxdltKnIJmz8mK22J7dYlONtzRHrcqHna1uht06RF4kqtlV
GUpQ3nJbVJzmyDqQ+/ggktlVrnb1tNW3J3J4EgJkKm5uSa7qG+9gtjsFR+8FgLb7YHE21FGwaKWc
6oqj2/LD1t9/36HJPwpi5FJJLIrb2rTeBjb9t4BgNOdXlQmlNpNdgvKCmh3aafb4gO41VU50Sd5m
1Qy5UIPO0uPr8vygzTxenfed8DIoB2YIqnBZzs31cbyd/H5q0o9KUHtq6Pe0RRFrI4jfxNbTQy/v
mnzXZvcPHIfJ+ja7L6pR21J7mkr4INavPl7BbHUFTbfR3GNUeKeAHsCX/8eJtAf6z1bw24l8KxoS
lnMjs4gT2fZB/QVbrCBtV5k8wJ7hlv5t8VqtK4iQW6vcv8LmzyrPjyJPe3yyRQRafGRJ+fR+ftnA
XK+pmQnPqzbD8LtOk+6JFHRbXsq9ZrBdHf0kKmlfpQnx98v+6YL5dthvQ6PMBfOZJbk2s1c4dnAC
DKneQ3CklQGlgp7zwA0OmAEoK7Q6infYU1pwnIEDI8HBLRdiBoGL4MMCseZtS0pbBhoTME7xyY6i
rWX/MZg/jR0/HtSXG/XN+KHccqUuJG7UKurzB2c8xOkRDDeu3YcSYEf9VX/jQhTvD2e7IVeAJSLo
dltwBCa0NaQWstpDPDacO70WPtQBy8ED4nhOy8qw/HCM0jyO/iod/vGAPzW1Lw/YeMTVWb7etBlL
aq8J8tBckpYAjXiWRHnP7N/ZemPpvv9RnhH/9YbRKy+BdCC6TPl+XFXOj+nVPGkzcZqMqtlxWuzK
sDPe8v15Le9+x/19RP1zslFECAGCIBhAzr89Hxohi/KsK+oswtjBGKJ1YsdY0qzNntra51NYD/iD
EYNUgeHo774/6UfJm1HNEFFbeC5hUp91ny/3+ni+XzqJ1Kgzrd/aFVuFW0KG3QaFT2db9HC3rjCC
Se8bAYkgQw1BmC+cEuFiD36/HT8rmO2p6LiH6eAQCBT+VpwDsnGUXw8KE7hbMEpZtYULGLkHk5jl
LSFKfCz+OOIPXebziJpAQBVtg3Dm/zvby8lRT4sHRa1LT1ic/caHG0T9kd3EH0PrH5M3FmBNAmbP
s1Zpj/jvkYxTR8oM+hNn1QMOJfusx8T4AOz18l5Qz0tXPK86ixQa4NYjkzYtHQgVSAonXAiEN4HA
pXj2+8UrP6dxapAEtZFFh0P+B6ugU2Tbe5IYzazUvTt75Kpb7SXav9m80lGLGFnArfaaq51erTNW
2tZmsDbQYW6OARcIsCernTbigoxNwwVuyLLoNU3fWeFk74Z/GsfUihFe4VXvjhveWVDRv1/Cz3Ku
0qZL8RnQ26xvHuZ/7+q2MO9JGuvVjL1gUVnxgdYCSgMvaJXO48MIG6CcyjQZvvg8TvlSJ8Rf1kEH
baQLtOpBoVTpXw5/nNTPN4oEGI0pRNH0Nlbkm2JTaw+xatKimhX2CfcuAkTPCC8zA+mWVGma9xQb
Tw3MTujd/DUbPYBmwk9iSv79TH42aXF7yN5qQy8wuZBK8N/bk7wMKTslnAkFidRJJ7A12TZDip++
Duy9CojvLLEosfEEDyqkWOWdQpA5h106qwbl+LYR+X+oOh3Ow5iumV1CN8XTqoUuUPXO6O7P5b8U
nB9l5vaUcSpCeqFZhTP/7yk/zietvmzTalbKFs4aVLgnlpipRFMGHcgMTb75b+qCfJvR7zeLMGx+
9H+/lhzaRDNi4m/DG77drVvenHWyxR8sKyr3BkxUo/W87r6jlxTo65TnP3+3vdygdj3K0W7sw3vH
Q6hhG8v4JWynyiRXjS6pWfV1rHJ3rdTLLAnvN5fQikYU3XzqH7YwQn1nYstt3SKEE9NH+0twEUeY
g/htq/gJRUTvt8FbOJ+/DbaoLliHbJoiR1iE1TF0Uph8PlvAUz+NB8kBJlRWDoyQynZ3sUDDaFuC
297O9vefj6odxz/vl9FOHhioxM9snS9fjk7zNMvXLa9mkle5Wp/Es3VLBwmpUx0S0qGoT2g7SqDP
ufrHl0JrH8W3QxvMpwpHVQHbaO0C4suhn89GFZ9x9ZzBZQ/ONG2/nPsHGHICVQjAaPkA7sOToPgS
dIKBIsx72vQS7dnZBttZ5ZsDJbgTidV9jY5vx2XeS4OKNs54pmHeg2Dfl6ICMEVnfZubo8Jtweri
8BpJA1Xs5n4e5X+sqGlN/H5BfHto0mpNMUBzxO9vqqY+ZXXbKbTZaSWabR6HLHYzntmUPWuBNPKR
v+xLbyt6iRkc8TKlVt44ZtHPieJoRtcPWhBKLFJkhSruka58fLyufLRfY/6eomV2d5+xc2/8HIIk
kXnF+Hq21eERSCZF1tzOOj2dwSf5ndOuU/mEA+trscZD3aGWNsXaiL+W/9idQZPPc2jRT09VcAls
Kfi/60fnMYVpRJrY8zqRPxGyDQZs09HXHRjuLSN81VbLSLAlGCLcqt3qNmtlG7bw5CQb7ekVjUvQ
iboNz1L4CGv6510uPaMatxe3faCuGCq9Z7k6vp8eXbUXU5zAlihiTAvzsncdPHVfnxGQppBa282E
wECkfQ3FZ0RIbkYcQz2/Ary8YFmzdT6xlli5yoIf9eCbRflc7mLNlntSQ6zgXGtjTRxZGd6l6Kra
r/nt0aUKR5AjUHrUHIxsu6dB/dyKCWM3HYFma9CjD8842SruDbOPhzF97e71vhk2TFtIqMM8tx6o
T3emTktYmDuBzf3BbPNPKFHesMCMlMDsm/P4OlFFEu8sE1RUV12SsiccCeDrH6f8K83segovGN8p
7rw88dyPn5Z06KRdnUmrGWiEU2JmzxExRdvsuBm8RAAlS8IrXgJo3H66hL6+PVRV0FG51K7U14cP
6rwTmcoLbK+ne2/wQ6tnC35tGlEebL1Yk2PuC+fFndb/z7LrCcI9kEkLpnaOD8ccn+Cc4FH2rocG
lAV+Zkr4a7V/p+p2kGC6Y3w6d++33iUilUGdprWTtikUxuhmuinm/Sv23NeBVhawwj5lXr1yCbKl
MPjIgnJWvqcXuKpUqGytn73lgzKxC6rN8BSopD8M62IG5t05Huf6M3oM0tS/4TuGsgja3js4CgkN
64RCsVfUbgdRQ11QopV4RAfsCNJcXepWRqk1fOorguwxP8EaKltUNjIjtrFHSOFku6J0K0EezQkG
s3IZW+zpRsX2orgd6iFUNq/WUEJNn2eRNmIePFHowFSL9j8Vhoyyc9kS6cQw7ctELFF1X0rDK+Qk
eZIjfUwFyguIMo78JlJcde6bpy8jkR675ubWcdJeXDmixymoznYtT2IYAOQ2vCdDjRhZh0p8gve0
BlLdvlYepX48k0XLwKTcXmE/I23iQyOd5Wx3NtXyRlL59OKXUGvBMLn13S7e0lm1eVBKXhJMTMvt
tKbPyGpi9/RWley89uqNSBrAgHcbXnBWjPMZwSXq0xH2yce5clLN4tEhV1CYN3mVCOFBZgg6E3NZ
slsjwvQekalDBE/cuqoL/Ch2A+xxykivfENzzNyKFYt0bOqYGu0IzSibAdIMzTnCU0a/D87P/vZC
IZMarAtVVe01p77yzo9rBjGdmT6Y+/l2WBq2DCgw0MowyS3l0T4r8+Pcse43IMBEKaHayVqP1wAu
/ylInYrC3FAc0aBxtuV3jeod/xRGzGeXjoznsGQCdtUR0hW9yHROt2XQ52o7IG6mPEhH+FA3RBcf
ACSl0XzYBrJ2/FR0jNzVaMnJIFd3etSuhGXD0hnz3Ui7d8Ee+Uh2WWaJlCBfuCU07I+ozGx4z2QV
EvBOeqEVT6nuJYQ7dKzngkwl7iv1R9CezhGE7OAylxvCoVc57Vh30jpAnpj2c/Pwz8zQSBNuap+X
1A+rsaq5D/966pozDH28sHLXhHjPeNTfLn1q9R3QzGTjCEsQP2it2Y7jSkerWtOjTuktv2G0vZlO
OThLfB2V1E2wGi86hQtUg7AwFtakC5EyxVzWlkzPu6S0H3LweGEiPYWML032+QdhtfdTliy4PJba
owCn2tPer6jtU0SMZrwdGamDSNfhUWMzlIMO94Xuz6KNB6KqLGB6gp7H6sk9DnTn8vE8dc8Pyxhx
818li+oa3Bsfnr4WkUmZR+xoFLXPxwzD012ws9JPAyqsPLDtPSjnVP7TIEmsFzX2tyvYlrFydLb+
ds+CbFyGTW7lpcVQ06IbXcI8pKyXzZSpINrobszxWBJD2KibK2eGpRKA292vBIs3ofZqooIQvv0j
T272pGvAF0bCGzlBqMk7IiRktDP/ru54Tbd359SaKe2asJQJtJfX6j7jVUh5SbVugpvi/V4EQmx3
JqXOe0va1bkOmFGe4+O0CvgwmZFInN5e3JmIzTsA/uLg2qZXUWBugJepEQ6Iu5ujHo3UiYqTZGk6
REPaev94IR3Ipkqt7HOXwjzk+eSzEt7ToObo7fTBE80QhpruiYU/bzIITmSlxZE8Xa9DthOvO9IR
Td3ULXx0CfWNL42CA53YKsboqS/0NESQGe8eS0L8GIMmfGpddDWR4dNYOTr2RNtn7yicjIu9gCgI
Mq5FFK6zQOdnm0zIjo7USf/hQioCHT8ZkKQcvI5RYSTBUmXs45rENQ9lTx0TLNqTURSn2nvN67/f
dly2q+f5kawHEFk8lSJ4RvcVc15iyxBk0ev4kK3qh2dO8k2NQQUTP93x8wbDFisWn4jlJg3PWFxl
W9jlLs7X8zpxatCFO6Sb3CncU4dgWwfTSvV0t0CDa9aMl3m8A49Db+RYoysjsfhUmbgX0TB5XZ5d
s4dRiiyqaXMQ349z3qFsiQyQvZH5seJHyftPn8GSZJhJ4RmT2yEf/lXVFP+19KSUKpht7adlZ3zb
Q0P8OQvqS1ZnOLANDyNG8v6s3dO0w0UuCsiLWKk/tElFR60jGwFrK+njtu3KZld180WxTqbI6Y3a
opvZ3Sxlm69zE/C9FyMEzK2voti/qCfFPuIK3W2EarNfYgK/RID96EAepg7UEswk42qEe2wOJf21
4J3Z+nGojhX73KZfpP7RNno6NQq/g6tic7FpcGBc10z/u8eje3tT7PvmEjyXZkPUSHe7e0TngnaF
66sb28dIBc5kCxN5/8Dl9Zht94BiT4cjgXvdB/2xiTNHCeLTEuLwYXHNdLQovETwaTHoP/xiTA+P
G7M5y4b5Upzna2nHZ8Vmh7N+gvhL3s44x3Sa8C/9c4CPgZRc8HiEeYGYiHAvyTSwwISDx3IMyabZ
NPMjotKK+wkN3uVzIztt53COdTwJidea441jLDO9EqSMx8UgZPEeUWnBXLc7zSm3SByMUVXgleqQ
A/SnZ5mC+s89CdnILVRGglghyO1W/csm63xkSyJeMmnGyJXIqqAvIwSEnxhB7jwWfBeNzdNAncLb
sn+13WmX4LTacotPw4zX9mQLH+WDL6iEY2zPJ6bjA2WhS3yus7rE5g3a0Uo8vnrpgGJEmz2X2fmb
gWDYsc5MINiKYC5MMdbEm9rT90fEbHjy5Jft9VUt9wnDVVeCYKF1mlQkyCVAy8v9+46T3JUxeXwW
GUhm/JZDfD2THNEMs2W8eJgDPVLafYZi0BeQvJssvGTrfLGvbxjZKtjjKNTiUMJKf3GedKTkVkFj
celoLNk7IxYcgEwKmgzALKvhhVffFcEF0se1qVtmvfSez6XTJK/DyrkGR2wWU9Yv2Bsk+gNY/Nde
dQtrQKWjHSslqp205vM0beFlMyjKA72uxlKvbNUYsOCDx1w0/pbsgq5I4yawxMJWbixSuvf1i0pS
n/fuvmutAiQuvnx93PFM8AKkk+npuKOutHhSz7IUB75MNxcbn1BhlbcRGx+sH8PmcoCbYh4DeEXJ
dir02OeJ9PpUtNfkIyFxChKVAk4JmoSJQaPG2FOwDLz2M7gCrrbXNyLeEBZA48syf02313G6T2o/
E3l6NrhM8lZkyS0IkMQNiCZ/eD68VLCPhXXLJxjd74EJsMBwNP9udM2E6UF3BAoiEq53Wy9tsTSw
+vxRGTO0n8UePIy420lpF8GxfFYYvgzuS5pLW7VT4JbFzHXr1Q7+MIhwxzZriq0hFY2cSYTdkUEM
gEKJR7B80374BrUhsuVbdnrxJmDvTV1zpI6YvefN2pzFO3GoDuU9rLnPSLzt2NjkPES2LfT/vin4
16ZaiGI2QKbv37CTQCjkruKzWeEScfIxAXMEXDQ0xmg8s8qnSFcFGQ1Sp2Ab1n1I0qQV0BAojjsE
3D1oXa0Hdf84BNIfnknvWBHMBnnYpU8lOYgjefSCowhFbVzZoiu7NxKbIaaKRFKRhWJdPSgBEFfv
Vuo/g2sYh9qIvYzFOLQZOODXBGvrnf3rGMueXw6vHvuc+zwfp5s4NNZHt1jeduk8mz/6LZ4sX4ju
NiR3lCkCm5PPisA2nJdXj88RcLpZp4fkni/rEFtZQJQ4aVlPAJWNnYapl3psKwmluLPqGeWDissU
aKSB4+c0fFGwPEQ5VnyWUW7bYPeM0n5noE/0SU2bKZmVfZJvd7J/DVOf9Y7PK0efOmFMLl42NRKX
pqX3n2MJQgHW/j5eKi/vEWc3eBL5UDsg/aLXnCiSCVzaEV6qoPGUACcUjUifiE0nIdlpCxW+sbXw
RRSBF0eXYYvTua8IrAS/5JJkNnktbqO66V6G9zYvj+2tf/bV6LzJiNO4ehh9p7AV0ErT4OGWUTJs
kShtqbGzOq6rdqPIqXWT6TbQJ5dlzdwa7QiCwki1DZqo9CkeBoJrREuqWETK8petXfd1/zQ7t5G+
gUppqwpJLKMb6N6/TY+coe5nPjvS47CIGGjZBtTEiMWci9PCvfYJ8wpFWmo8lseDbKAT8MZempEV
+6jLQMo14t237ta+PulT3HoKSAmTlOJ8ngMTUqMgdkS/bWbBmdDuwoKbTyqmL5AXyEq4f6RCqVvJ
oiSmqnYhQBF1LHYxz11ovHoGcBb51XhSgPuWT8C442x75fLcz5yLe/cSl8tmH94ZlJFJWhkmtAh6
qac6WYAgRV8UaRxL8Lyj25JXCRg0M5+DFhFP5ZHe45M536JEYy5yyj4v61Ae4enxCJun9V6d38an
8DqsI7S93tXv8Haz3vdwoZy8l39x8uBKIIHSU9wTzbQvsm4QAoMLP4pcCALvMz73t3lL7CWNqiWK
l15bObzxi0xeX3bAS0UsENt215tHtHXwiraTo1dH52E1IV3PefkZuPpjGNtEHAWCXxDX9UKg0MiV
yEBg4JSXWm0AkK7QM3z5TfcerEJSsFbH8OJIkeFn63ugre5DGg7Ail/fz9suDjBz81i/1tk8GbYb
hEk87yzwM729VlnvSeVgqG/i3oudjHNZGHuRBNGcqYgaA9h9XIiB/nGMFJz9NK6y6o4ylwbet/ID
oC9BksWYBctprEQC7ODSLfbyKJsSc4WD+dk/hfM3kAbwFAr6P42h6Z1x/gh+ucaB5GCE4n+fAkcB
ndfXhqInWpQPo/d7ePex7kCgAYPQrQY0TxCHArkYT74nju5LgJdBhXhDet4A3aKXjjoeTuvCaak1
ufvoZaNikrHfpKtlrGFv6798wz0HHa9F2eaR1MdLpfVPPXqOfWPQ2gac0yQNzr0sOM/wPwdsclmy
p8Nkrs/0XrqTp1IbmHiN1CknQbXRffbPHOABvUvC0YkyYjVTZZD09R4W9kBsny6rnNNKxrPS9Hl0
1E11dJYVXehFN8HgNErdFoSchDktKQqsmoLkyHv3nQKWzZbKNRwGqJ/upIFJFKsQtaJQ0r86D7KM
TkyBCuBIynl0Qb28p5swzV565Fzuqf9u+wuSgN80+gYc5C0vj5o//ATaT3FGUQUdlDy+C6rv3wPU
q/IOurfQtjPyNr0S/sow6YE4B2OUfxSBRJeId/FMOx7qQe4/rDpET16U+J3roGQcxBYb2Bd7OaZo
PHDYpSgswb3UvQRxQ8Ca7UAHU0nsOJEs0obVQpCl0ZcbV7zd3tifMrqnSb/AiOYbdGoYDjGbza4z
+2t9ILabnv8KDIpOFV4zTEXSNe2T4/JleXAry/j5ul22M7a+TFdMYSBx5F3O5/LUHUhtBabtbd/i
/Ppdhvps0/ntyN+2Y1c9kc6dkiMrHg3RTIC4LIG1x37iih70Tl6qa9DO3echWI3IXF//ECOkfzxl
+PUaLgijlYa/r/u31/ujfp05A6AKtLVzFnzGWJQwdccegtbN550FqFcuJF5j5luPRf0fyu5PbUmh
T0YglUzjGUCC/e/e4/TogJUQH+bMHJZDPpm75mD+5SNq3RXf7/TXY3y7053rTRfTrCJdji1K9/iu
DvSxQB1E+kNoF/95Q79cTHsiXwbTtY5NkKJczOtwBxlPTxqf5ecA4NdIpYq4oVoiIQ3Ef2mpP1Wy
rzeRPf5/jxtf6sbslLWJZtAl4utANZ8GUxz4SRdi3Pz3gfspj36/nTLsIMlo19TyJ7Hjy1UacWzq
lZabMyT1dz3qvHU2xwk5d7T3/H6kn/q6osuyAcxGauNAzG/i3wMGatmcL9zOMJ9rUxzRo98P8K+X
/+sBvmnQ8uVYJccLB9D6SUBnyOQUCa7yx6hQ29P8cb8UQgIFNiAmrr7/Pp3q9CrUIjmas2LFAi26
z8XhGbejvpMWecgyv+1EhgFyPaQbdcffX0el99zlBwPjXx6ynsNz6+RYk1A1h5p/cjrU5Ms3sBB9
zb2F2iqJHlMKRmO915leP5786xSXyv7J+/1u/UM353n8/4Xo34ZZmRW1CO/TnBFKn9OlYeGVT3bZ
u8QnlmoWNXPhj+2b+KM0gTlTI2Kj3b5hb/icRL+ONT1Pryf1ZczKXhMUay082YWDku5VE4F9T/+P
K/zXbIQ3iq49jDum8d1mcmF7qed1bUD+uMBDIkthTPDFvIjk/sV/IN3rtP3XXXl9Xf5+5H9NUV8P
/G2MlJes0S+npzErgqMt+2VEBpz/8v/66PxxGPXbE9Seevy8xRyGbaeX+dd5jiOFVrX171fzz68q
mGJmJRqDDeG7v+5aKadj53w0ZukiXZBPQEUQkqt3iegDAJcusn5GkPOv7p/f839NwV+P/M3oleJ0
Ugo5Neg9N9gfngctW/HQ5pjlQe4qmCT+uNR/DZmvB2xH8JcRmh1fqZmeOSBppyNK7OwiTRevuqs7
a5zRMwL+InKNw98PK/9rUsEkDCuL+B3cM9+epCI9O8K10vUZSBrr0d+OzInJM73CvmqibIO7Gypi
7snLOHgzoqub0J7MpoV9R9LfTgoc/S/2PvqI9ddf08Q/T02GfUAuEisq6dsjMPLSeLy2W32WBFLY
9heTlGi3+JNlj2AW2Eqx+/vN+Ocj+HLAb4/gKko3JXvGxozSBcQckuxdOfj9ED/7zVuX+JdjtL6O
L4/5HIvK9hJ39JkEWfBlsWWmKlEuBagYlSeP4Hfh6/39mJ/mlu8fDr5+wPGZ+Whh/nZMQ8xfUny6
g7qxc1iPNL2QM8k+hZDMDt3abyWb23X7mMOTm/dffZqJwEW1REfTo55hSQ6FVPyl0E/bXJZhy2dC
JCTwocZmSowNxVub6hVIDyp/JCvWEf+NcJuOf8cPRQnL/dNL9I9yHNuK/7+m9v39ch+bi1rdEqPQ
Z5wEKCZa9KaHpdSt+rH9+937NIf/9+5R7aPyBwyPxaX8aSn8cqRjlj234inHOgT8AxQ3wbN4UOi4
YPf56upmm257HZ8nVFdOZAvRwb7H6D47fbBf0RC75srstT6vEOcx29dkh5djMEhsX8gc5U/ColNX
uP511j/vT3t7OG/A9C0/5Nt7XdyejzxVyufsJFsigqFJRwXKNTWSalfHfsGqSx0ROV9AWaD4oLiX
h5tlO3F8nNTThlZKEueZdoFoz6/nvhj78tG5Vf45nZWPP/YP6j/PVRfpFQesJQnKtxddL7Z1p9C5
w8ZGGQthx6cmH5V25uN+DIgwpz0by6tTdY3h2XriqlNdeocoQ8ZzY0Z3O/GsN8wONJ04T6eyHuAA
aPmCG3bpI5t5SCg++FmivUravH8fHeJPrhzvs/7l5L9NGidTK9VjhxutbIoK3dmJyXykA8yqztar
b7CZXxrv9VpmI7sxbl28H5iC7gdSYUEjoH6yeadyW3efIP2odq/bxqox0cIpXYtJN8VA8lEYmKns
Bxgjtr8HnMAeW4ICqOrMpJ2Snmqahq3qc+yhetLGhVuh6SojjtAMEIMI5roNs8N1VS4KWAwLpAD1
Q51XA9b1iUMckzxX387rbK1+nIm67mB9GWRH8tot8eP+zma6GpcbdhsI/IXSBf1BieLeNkx3U+wh
ZVt3f3a659a6Z2yQOirMLFMcPZnSrQ/PlYrcNMuWT65xVozQ8fSlNJdRD/pIgoCcqrm4T+lxHJnD
60Qcbt+MgQTcnjzy9XZC0DfWsKaPXUznlPa3OVV/mqAv1BZHimDhLr3uaBkSYfiBWmpt/k+l+/tD
/kftv33GCiAIAxKVIn1bVRUXWa/15PScqVObq0aEbVDrRinWj0M5fLyhPaaEOJGzvrwNke8jzb5F
WVhOn8vTSB+efcwZ1HmJjMK89aCtdo/8eR4Js3RFWekOtEYP86kR6V6zUA/x+za6B1hrspk6z/a0
6HFjuSOy3FVIh94Dg9/9foFodEyX3yc5QxUEXMgGFsnvO7/EUK6v5vkUZkxvMrYQdc9z7ExRVtFa
rWtLP98G0jTto+H4xEd9FL04QmjL71ZddDWSngBLXR0V6NxS+sghh+MCx+xBWNfhBDK1cV+o0c37
EcFDGZ9WZDFSBFJLW9p0uD9F7x4CXCdMjfQ9N47uPF1bXqkPdjRqzxjL3WdK0zxpOnTk4e54v39c
J7chXXrIwGUvXbwOKCX15PR+G4q9dJzOL0PZlfrx4DFpKId30E5H0PR6wP6hvpLk5F1vFt7m53vV
o/6FVHGfG4AVppfcVlqCX+N2yAkkzrkrtdS+mgsHFHElSgGs6btgPQZiRJV0rDjFTI6qHR2T1KOt
bT8Zqf75ACPUy2mNha8ciphSanxYx+G9y7C/j9UjPilqrKnVGcjLaiduSi00HmORnFsWHTadj6Ts
unJ483HcVG+nt0cP6yDglZNXk7gFZavfrC4YTxtLmgorTE7IeflK6DXWtIhg7DFwQANsJ+m+ts03
Zd9Wal9Mlc/otIOn1euEN/jN/oXuWxH7kH3pH/3L3aX9WqQonIzp1fXqEUYKPvxkqDKbXO3TeBsd
YzfGpobEscIZifBHkfNoHTevqbI0/Hvv6FNINUnCWzaH14x2+j4DG6tEcBmfgxwv0daRNqSEjSQf
MylR77zlJf5sM8St0xyKQbkokUAZhjjugeNAEPx9pBvtdPzfgW6IvMYt6gemnKZ/qwVUl/Qm5rn0
oOjwuNgxfQal5kNUJheIJCZqd+Bs8UYBPKhmWR8rYbZ7YR7IzfBMANWL06IW8hqiz05PdNLud+Y5
OksLU7f2/wsRalGEcMf41aDlt+GRspO3bwKWg8MDj7qfunodFbhf6iihJ5r1Aha0SkQ8xtI0eJuW
kO7sZ8yw7IEerJhlqekFi3rc3O0KNSxe/H5PROFzv/btrrA3Zm2oqaxyKNX+dzV1Nos7GWqNMssG
ma8Pt/Pso1xli+uHuI8JAE6B6r8coPphHRY92Y/7iD2Ds3Ox6VWILstmYg608XYu9aFk4NOrnbKn
u0iRUezR+csqkIX7SMJMFM9vS5iv49dY6QNgRfAh47KHG3xe9IxAGJWhPBBjnCDnQbFKPxD0RkdY
yp0BW8yQYLrhc9+85746SmbgLYJ8UvdPw5hcyG1PHdyW27Wx7gyyQ+qIwxturQiIK6j7ZBQPxNF5
p0zEdbaoesKbPGxWx54MUjXum8PL6Dh6eNn82YPWNOByUx9DSnSZipO4H89PwSs0+hXt/UVEhOSc
fEvUgTokFZBYr5strs8R/K+RhgpW9sSe6MebLbyTxxgtVp9UYRlpbGGOPdqI+81wu4Fc+vI6UbUy
NiUI3HIm+lJwiqQ9i/NhflBCeXgJ6gmKiKu7XDUEP3MgIfApwcOO+/XoPKp7j5UaJoObo4aCL7kY
oAZxeCP9RQkoqqSOSTQA4t0rvPp3HCRN7zY8t3LwuIrK6Eap/OrhdQ7wdu5a4fC0u4Bxnh0mk4k3
Qa2zumS14bSix6zlwyJg31jvV27b8sWukI5yAilw6/SYoGANsTcetk0EGD0sQHAtOXix2Wx27CHa
fwyIspt3W4x7G/2z4s8OQwpsYUuNirstIrfpzo72cLjCG2BDxOdHAFuf6XazTrzE04j0ow2b35cV
tw7lrUYRuTusHrDva2OCEmyMHUzXLE34sbCc3Yb/TLuYB+DPXtnO4AB32qiI3Y5WbLeNiTDBLLaY
eYFvUWkvsFNxdSuTnsarBX2KBSWXBgY6yOD/tmmXbIetGF0XbhU5NC0UDCNyIHxy+9t/W5iotk4G
FzsCkMIXvEM1H4LFJ09rs2mbPmf37mzGtcZwolPrgFa5GepcMtZ9OIIrgNutMSZfIHd0geMDnGpv
dtznd3dV2q3ToE3IbRVuWAfWHaKjyDXn1qG9zziQuZEITS2bu53RWnb+ZgLhn7jOjNTD8vNpIWhP
+W3DA2YH+L/YnM7nhSUuHf1R+78RBEabCMzVwmn/iuuNXzdCR2hDCluiPNTqS3eJZY8fuQRLTeog
MpxgF91e3J3drRm9JaBW2ijYK8otz4Un0fKI29zC9gg0hqNT82TsgwdflvmT7KfDBLroYTTaj5Zw
I3vL9Rvs+tYyBeQ+/ZR+odJ1J/+7SExX3cNhvz/cfPLAeiO4lFq3pEbDmbWYcYnw+MQnv3w5Oox6
g7cTIkx7goRUvAg0b3+J1tu2+/aGZgm0E4uJ1cNW0JK/U275GUvFoX3q7Ylyi/ctw6zFIJN+HsKQ
fLF8vnn/R9qZNSeubFn4FxGhEcGrRhDzaMMLATZIaGCQBEL69f2l60ZfF+UwEd2HUy6XjZ1SKjP3
tPZaQjoFWqMu9ARdHTpzeXWFg1TwxELd7cO/j6yGeH2AmuQWhdCaEDoUTOgrpOf9zokimCB8Pszg
4D7bi4WQO91uVy0TnndLSCKKn9E9zXwbd+eyCRWnmEfxVE2PdXpxxtOGuWbdiqkOIQYVa+GDEd9E
oCmUjq9j7hxeuZMFOTgUMdBJO237aEMkaUadwJL4rnhRaXROJHQCMIkR0ZIxB43Bxu7C5tAVPO3g
u/lmA+LqoyvI2P78W3zt5B2FkiwTApE0RdZkIrQg+IXmFuJOfS2eoPhD80gfsCwV602n9oPuqdMa
gSq/LxuTuHvrR5NkX0+MSZs6u4C5zds4Cw2osmCzVKYSnaSUos8f6M5SJsfxOUJscB5rvdP06oJR
nifDsp9ty7lEOV7rARKCVSFcixK50pMH11k8ag1xhPz7FHubTGhpwJyszqPKDbpVP5qG06jXGsVj
yCd8GA+ncBFDf5DR0xsuM/+0UPDSC8BmBMYViHxpBkavLw+KfXvMRAGwy9+oaXdA05DLvvghHQ07
vsrVyyv85MndixC64HcPov1lv5mSYqcqCIXcOEQp1vBYPTOlI8rD+Zu6indINfY3b7depx4r0+JF
glUXaZLfDP9T5aIsjE1wapUYfk6+5TvVBA6NM0lr8Te9tBwdYq+R/hGn9Aerij+CW5r+gK9zQfZw
j+HxP1mTjXWYlBxiZedQCbmDAxzzLwnk/00KtrS2TPlDoq5MK//TBSeP9BzXyUOD3bI1OG4RsRbQ
j0UKAajCYmz413HjRc5OeTWmCJ6+ZYD0rGygHMCY58P9XR4dh493wFg+uuOZc+mpPWgU1um82UFB
yE6GKlSa137AznN+99O0nx4WskAqODSZcqv0dB2no9Q4FnmkUVVIzV5qDmoXt7VXWXwODhRRuPf5
HH0GDgHsBo9LSC7E3YdFXLBa9b+OrNlhMnlxWT9Oz7fLeiqLlrocRHrJZb2v4QsAo4PJF4cQ9lws
G3EatVgvH2NOcwdBg8VsIrRUPpeoKgkJJcFaPUGL5ffLUkVW83lpf5+tp6A9ClqXx0PhspaCvRIB
qZ1wB+ZfH3OOT7Gg8UyQ04GmciFymgu0jDnCjkiivriWf8NrVu1/p+irFPptBeXJJYged65FUG0K
bwBfYAR5vDDdwoiFNm7XePV2R2p7RQc/lzObHQ5Cy+FVZaP5b7bt72t5yrblZSkVyoVrgRCbF+kY
XlDS8RqxbKbimXXnoYWhSRAzwgtY+OIUFyrhSDzB2D8eYxR5H27MHCN9ESIWfmc20VfCtnz+Pnf/
ws3p8f8+dyKi+zZ3cX4/Xk+peI4FTppw1oRYE6odX/QTmMEO1Fve9GhCXLoW34T/XpjbsXAUxFpM
qWbwuP1gAl747Inrxh8Vy1KYySZLE60NSBMWSG0cmHXEXj9ZmEtxlmEhyW/DHWWB5y6Ju8nXYKj/
2OrhAsFESNf/TyuX1n/dMFQawhVxDny74yiqY6V9bqnzdyFQJdxvtnvJnc33+/34gxN3OkVkpY2a
gn8gR0jlbTZ5Me0/HzbfLkLs+m8XkeaJLF2RD52P8FXFRILs+/p7P6Y/2dsTJCjY9T76DfBNDGcL
ruSzgw/dE+7vp/B/H+P2i1TxVzf3P5v621U9Hf9ZHp2SY8zUcOLBeroe7YQsyx45ZayVWLlTtjRe
7X6Kt+R5ymy1ZSMh68ReKjlpEvA3iGZCAW+/Uhn7ygL+e21NiJdJBwuOgb9nTA2yS3XfqDw2g8U5
wsvnYopOavX77GkhjDb5nPTQIUaq6tXg4r6fxoaeE4MIYYQkqqV/j03K8nbbPI76vAqtxkfWk2iZ
cH/fiD8NgdVtGi3kU0gTPE19cr3HRvPR0OjervtS94pM3v9vgCfzpjcq9SHdGEDz790NcUZj/PsA
PwAPuPZvt/BkqYKsqQaKJG6BcIZITJ2cu83RuX8E4feKGlyYl+cn8n2sJ/Ojp5ukCi6hTtGtdABS
22mf0MN6mdD6fZjnSnyQXZNbVXNLlV8dotlx/hH59QvH4wekDvMGDztt+6oCV/RTMalIHg/9oeva
nGS+bbyf/fM+AwXa6rxyteQffAlGgtQFbnmIOr5OpW+nDnVquXFl8c2JmXVzNxUHj0cUQ7A1W75Y
DT8Y5b/Gejrhkqy6ytmNsTDHkBlh9fZEnNvF4fCKn0gVE/TPYvh2W097p64e+j2ONtyWSJIgK0ra
AXJz/iP09d68viNiyoWPSNvklcFXfkh5/nWfT/tKyupbo7gyOMkFLIow9+udsPTe22pFdL1dvNjI
P52Ef434tM+ucTtWTidG1Lz3T0yCcL+gK8Jgf9lsDDQulwMnNf9z47PZCwv6BQ34bb6fNl+dnTcc
JTxa4SjQH8QfCLamHqLSW0Luw/+BF0jskP9dt8/bsEB8vmjEbW2e9OliHYA6R4yccNRWXkjd/wCJ
+XukJ/etCuJUKUlvQ9El/KDRfMoGITXjXExkLV9skRfbUX/yvaTm/a6cSgZjrAG6WMhI3hGk8qnv
mC/G+inK+msKn0xY+1xC51SJsUjBsxnpnsbjwNPc9xEcmh16y94Kv/jVPf5o1jSYY6h8SQAkntZq
uzqf7g8kAggoYSc4zRuV1Xr/fRp/nMVvQzytxmpj1HkiMYS2PpGojaa///oXd/C89uQivZy1lF+f
H47In9AadnZ/H+EHQCqL7r938FXB/3YsF0VlSEGLIYg3RbAwn+73lIhmeFW/j/Sj1dTwnZoKZC3N
5xA3SFQ9To6yBpR449P0aal0GATW4fdRfjz5v43y9MzTZlaE6UbR5sepDgAH9lI6Kn4f4tWNPD3z
FPyj1oCzaH7cUv4FtKSvjYMx1u3fh3lxJ8+B5VE/Pq5RQxI+Uzqkdad7oyfk9yFe3MmXU/Xt2Udy
srmnEY+EBDcNXmR16RdowzD3+zA/QDTFGvvfR//1/W/jqPJd31Qx45zGpzklD5Kl8JHT8iJYXV/i
h37ek/8d7em0ifNCl8KU0bDI6zXGn5wz2Vhiv99v68cHhLaGjH6NIiv/5KuOx4ehnSptnn3GPdR0
EZiimeT/N8aTgdeNS6DWKmPcHNpgE7sx0bevhDB+XAXf7uNpy5yi0yOrdXJgt6VKyGnF8wgyUzIX
frX7/W5+YPWju7LVZM4AhwNae/LLsjKS6tg4izMgQy0wEwREoEBkgD3xQHdkP57Jq8TJu+TYyPmu
fh9e3MiT6/DX6OK0/bYMHy1ZzdX6wgPri7Tnw6qtzHsVrv10oP41ytMju92NPFLvV23eGBk9xY97
JbxpC9rmRtSN91FPAs3zYpX8sOKJTZu6gqkDaaU9rXipQBhIaucM+UGVBz6bF79f+cEO/TWA9vfM
6em5ko1j8eW7CzdzjVrZV3YLEy5Sbfh8Qrp0S7fXV8nE/Fz+/uh+ih7+uoKnlaMSfB8bd25RWCnh
HYks9gOVxQZlMjIFl9pqvxpT+Fv/rJdv0/q0XtJ7fLvp4q6bB/WNbhDqq1DjDa4NQYAFU/fvt/hq
jp/WDSDp6lFX3KG0fPRgg/Nhffh9hJ98578m8Wmny5vwVEoGQ9Cw7t4o2JKlFIW76VjUr8gkKy51
LxPT/2IqXy3QJ5NpGFKcNHQGTrdNmt3NVwfLi9//j590UeJH3uD3Nz6k1WX7ign61cQ9O0mbomFU
55SVQLZuvSPVTJ0upoRcmH38Vrjj8F1fF0S+9u3TAjTaqgxqQxbhsfK07S5K+8S53YYCvgNI6q5Y
TW+zQG4zHJz6EFvNNpF3RgZQQcx1SK+FCsKh8uD/1oBGZm4Gy/9SnnPCSlZCBypU0BQdx+hQ3Ayr
uc5yBypI2NSCXbg3VqdJwy/nrY6+lHrlrj0PF8pbuL7uygnvaq6DHUw9ybuUmYogubcy3J6zKYMy
jMzmVgI7SG8HUKjIatLMS3F995irtg5dBQuM2ioN9JQqj9aRYlloXm6mQhcLxQ6+crQ0CqGUkVsI
MlgphVTJvN66D8nKdevYEBQDOYqKpX2DM+fmhYbd5swJzBOMLO9nSHMoX+8UGAUg5cpB3XQDCDWz
jwoCKoPCM2T7NwtWscb65uqpUwB2RjE8N6FoB6ebSybiLJTwUluBN7Rp5uNsf5YBIfrVqyYs9QuC
9M8DbTVVmY5Cki7y04lyT6LWJZKOsnBNxEscZEAWrub6nSxw732NEw6ddG6OdoolsuDzq5Dmngui
Zqil15SCSc+LcjPy0yPee3OIEqd78AYf4z0h4wdpZJHNFWUikWAhSW5OUgFOmIdul7wlut1i2Xqg
vwO+TI3pJupN4lJGNJsHpsfP8x2qGHMgCvPUIjLcPVzmj187JUYUkADQAdOvEgvvRP9XpKuPJNyn
KGYnticUrskiP0hqf31KOntP3vbjZvfHRM9k50Rml4wBNzgl8X21jxxBvH9PtzsXXph7jlgLIbHp
n0Q+Cg4m5UkP6EBiOvzOhKuIu9VYm925lQ/v4+0PiIGcB0kAIkkUXalZEl74Pu0MovZt+gvVWvC9
wwEx8uMIfcdSnHQT6gG6vfw8fJJLJpvc4Ws3Cnw3c7Jx2NUTqDNV8vQqL772GbgTUeE6zETeajY5
AA2wbz2ju5m2dVof2+hN8NPQiHTFJXwSTFNvWAp0TWnOSFAIbfSvI5ZKBKPPLtaBCmvbLgGLClLn
z8PkVQpD++F4FF1l+F1CclF+XnY5iPG4FOdI/QHJYgPqLCQfUPmlvfq98aH2oUoSzK/syDOIcljZ
rKphptS4weOCmAT3Dg+HLvi32IhHeteZMr/q0p7eiyYp4BOwhqVFUZySe0X5GCKYPT1QpZBDYDqo
7L8wZD/YyhbcyZIu3MkWTJl/+yNVcCtiuckNBbD7+hWUCU38yJuXQ35xHLTmj0l7cew3BmPJzbuJ
H/qiK7U9btNa/vuV/FSK/OtKno5ouWoaGy3lSi7v+aFcVsN8bRSCwOYGUXJgXYiocguGr6q0NrAs
Sla2gabNlD6hatHes8lFM1GagkwL/jft4pS6F8YOBIxQJDOlUES+uN4flgKM5iRg6byRaX54mrk6
a8vn1gaRohoc2nEazhvv5VDvoc2zDybg01abi3mSTHWgIwDxCQEbhzGovVPnAeRR3sez5GyhQQI4
WNCq7RSQG2Qd4ad+4atTC/vX+xJdx20IsiGjAtj59zN+6KHWuJ5keR7O2+9y/zYovWyeTqstRMoe
lJzgVdT5/QNFJ+S4sVHtThMBDiDZu9a0XmnDbF5O8zVkG2hU7WVMSmxrrOrFo1PvgsGx3xxpH5uR
AigaI5EDmz/Om6NNh5KiT+sOGEGWftaTp/lHuER6dAr9oNXu0dcIdUXehxl43NwhUYu4UOmpsH+0
bA1p0qqPGdEPYSdzIle8EeC39zjAs9OAu+gdSAjQMb/yWusbUMDcaTlJBxGyQaMDQ4nXGhqrfJcv
m37UbQ0b3WrH1KrzF2vgh4CP1lwJ/VCePyyzT2v2aKib+JqfZJHyES9hgHbgynYgu+bzqcCveWP6
7Ver7WJRcHT+eeHkiP9+v5ivPr8nk8jFYCpVGsEocz2bxKwO1LvBxYC643reFe9ddLvv5mfL5Lz3
sCpTgYyKUUzG8kB3taDrQ1T1T9bL0qjcEvf+z+VQoKDpnZY5GtT+XnVJFebUwjLmZhd3Gqbcp3ww
3w0kq2dgBMQL/XkMBoB4aqGJdZhBrwPAS5THe6TgycOv1wOBB5TR7YodTBzWnX+v4R200Kei4Yqq
Kx/+A+XbCbRiwFBg048sIxpBYIIK1mdkgaGFA4I3Av/+oLCARiKccQwEuI1jb5pOMlBdCAZl1lG2
4fmE7Q9aKXo8JM3qwNqY+DJrny6ET3kZNU25si4H3B/SoOpBupspuxZC19FlD6IpsDegMg3uCSvg
oJvt6l94BqGnzWMZiFy7AdCz/YWtFBrpJ8RUcYcnzABMBMDbEIpxjtDA88lXG5ld0VI2Q2SZGrvH
WuaBXRACOmLqsHxCyvv3paToPy5sVSPXq7fozJXE4fctwA/v7SxQ4lyep0vSf+8hOmQQROJSXC1m
rBzWO87jWEd+BnXC8+CyOw7S/W1xHLbWR7q+Po5v7W46imiNf4tBgAvYQU05Z6TQhsYTVN3a3m18
nhhI0xGe1NUeA6ll64h54ZF//c+DBeUtNKv30/EYhwWsjgfgb9j34L9mYVcIiu/w6GKni2dNcRs3
r0bdgL9ug8Q+2XxzJJw/MrHTml8GZFXsSQrfuDqe0/f6hfP2hd4CY3q1WE7CBxzvDcszRR4dx4TH
8Scu4TM/I6/fp1K9AAfhzwQWUOEFsCOz+HZm+YvFcLWiYjT0QUvyg4vZgk8FEJK61Sx0DrOtAFQK
1KXitj1Q/K4Qf4V3uBuMBRoTtyszF9fxZQI1piDcJEihvSchuCCVFFj3hwlZzDp/KcQiKz9k4QTs
n55zWvjo4RFm5PszN4xGEugPcX7QTGRLTghyVuCEkTDsZaMYGq0RvrMCXlZotkMh2hefiQTCnxcE
qwAaRDpBoIy/JFzYmjwWGikd+Mv5E83QXocfLgIdPO0TJYt7By4LQubLF/4QqFcBlz1a3piSZsvM
4QpqEVGXNoxlXfH2LZUOcWaxHyAdNHPhMnJ+bGj+KL++LHYHs2dqHVow7QxaodiGdhGtJ6iZbZ4K
jqnAr/y+afSfHALRIoyqIdoXnMB/z58Unq9l1NxIYKlERY14hPUUOC6hwYDj+MzxC8bszRt3Wd1z
r//WF3W9PsizrX9g/xd2bzaZbZ3ORByDL66O/iSGfz6PcVuFEAtp1n+2dKIr5ypP8FdsnbMXdPma
auM7vjeI6UFlDQQeg0Yenh1o777sVo6AD3Fmz9kwD5MnD221s2NLCUtHMvhhvr31+zKVWYqGImAR
4Y6AGPNVQKo2j096/wJqDeEWSkCD/oE/gh2qzJl44P0VLrqAuk1mw7g7nBwmHP0EdMKMLifYgDUT
t7EmKlRtEzZYv//R57c6s8OL2flXvVVjUr5NzpPtTMJrktUbQyItIZ5cb8nsrLl1Ss+eCIgEHQEQ
LrBPE2jQfl84svRDeqzF4FS39KZgznsylUF5uV2la0KrIrJ/h+g9e0sKK0Hao2nBiE63bASSPLYv
CJiiesDhQTzuNtmkhSktA7QLeBY0fXZEIPmFaf4DRSe4XH2BajYAnAXIe5t3oQQKCOYyPkL661yG
tbM9TTMT7U7g3gKwvhVtOf6Cj33oitlAvCDFkToAGYwviLNAbrew2uKjsHUqhhbQO5+O5YapQ9x3
lEyUALsv5ukrGPlrCcOORBoHlWmqyArO7N87rDgBHUp4jnMjdg2ljyVSRzdK54YNda4iFKvoB0Tj
5sgRVPdo0V8jZYfMqNG57yQreDsvJeeBFuYY6jjau0cQrmpNNwf9qVmRakqgdOHnprFpAYX840P9
SOb00E6ahpXNM5gml00v7KJagSxyP9mXb8XqeuAi4qpzxuWA6dEsNKtJC4V/oqV1pg9PW81Ue4pj
mK2uXCLfR8G7IOvCJdOSAM0SB8WiUvqoJ7Y3NLxFXTRq0EPE7YgzVHtNhVshtVT4ZXubLY8lsrB2
278FXnX3tLZXX4fwN+FzJ2VHNpx0pyMp+fb7tP+QaxGkVBLEEkw8rCqScBa+GQa1KUl5qKvKnKaf
x81Mk1kudUuUMGnXC2nCAgAP9yLSArCm3h0VoDxNWsvHiDmGBXISLBG/Sfl3+abVpk6uzTq9405E
EFZsTrBO4VBB/i53SXkxK23GYL5hRJTkgVwPcxhZblY+3Awi3akMq6R/9TIw3KxycfSQ/O7f53rU
p5kYqdEq7SBarWVjwEtoA/DQWs2etqVMcYjyjkEHTJ+eacj74ZKGfdgMdUcjmrhYwbYh2UHDuaHc
kCByCx9kEwVrlaZVSmx4flvBrRyYEbqiUIZ66QT6XWVVnx0I4OtzL2MzhGZqwLXVjwGmbyzcznPt
obUbDxD8kfF7EIGkEqSZx7ZTqq7+piyNootLSnsU+xaqvnbiZpB3wtFFS+lBQYaxVzDlPWWOoDC9
zAg/3yrzjA+WCSlCEufkH8P5ZqsktnK4f2xOkNabwcNOJQRg7avSI0BOyF9ehEblA7cyNJv4EXA9
N2mHwRoaTgRrn24zA2Wr35BhVJsVbzGksicz29gZNjeErt8uPX760actV1toY1jvYbF6eMji6sNW
YMVXIkf3UpnXOdBPeeNcto20d1Xo13a0tgkIisTUXKRb9WEUWMKNCa0iPZwEmXxSOzoZlMCWQOVd
UWk2dWjXIkse3BRbpbmUdlS0vxX7PE5OjsG6oUFikB1yvktrZ2pFlUWqRMYHP0j9apeyvAZh02aH
KCToDjc0G3uZoy6KVQvSNPZUYNdT+F7pgi6mKgISaCB8Ii15bbh15rbRqA/N+L1O7QIUbOW0xvdz
D6ag8I03Bokb6456HRsrBBoH0E3LlEtQh6w8/F6IVa+RpXVUjpwQ1mMaSvYKdKZIBSDxgQuXIkJr
01VaimVlQe6NLmWJa7w83XYtWOfQwuUgbQlW6+ThBStyyvoKIdVStfiRy/5844qsZi982AX9WamT
rZWPo9GVNEeQd6NkIw10qZuok/vN1kszwHXjgbRGRbPPKV1AaGiQrpw9kBGuGcU8Qvc8a5Kc0qwN
rS4tMyKrVpvZoWqbPBu5MtscWzT6xCy1F3bvy6F8Os4hvZPQXpQNTpjm07kSRa17uwaENJd81GNd
IeMkQ09620eu2hE8lYl7cmGshCk25XWyc++Cki1Sx73cO7lyJ+E9aKXwuaBfEf86w7cpZKBOTtkC
8xu70Tp2pQ5sv/sr/VgeDS/r1FXgdYoc8TfdCO7mTfwL3kIHskf/4t06Lw7Qr+r/043SjmHgUgNW
Bnn6ZLfUx+aUhSe9nDcXhQtXYp9t70BSjRZcDQnopXPkY7WCfJ/mSShIh/FAUMg+UIcTDKXiBQsr
QmonG/pTFLzlr+lJfQiSIRRteYiEB0Nj1B5BxOMV/Y0n2yqsr5Ij27Jd9FseB8qpT+Plu+QVqL4q
dAfKs+Y67EoebZtQscK7OmyRMOCTC+JaLU+DTZbznmZerhnRAH4qcwXrbeVDX+vfXQTJL+9nOBsr
v3DPHfgkaWEXNKChl3do+OrAm+FxeHQQIoWtEtkzHgczDvEEEpqDNm1gIRdTeeKSkr74PZWv/PlX
F4lNqM1V+8azvfxnJcg9taM4Gw+pA6CoTUfuopCMGCeJgL2KckMn6yS7jLnMoEtFBsqpvz6DEM42
6NDWoFCtBc8nf6LlzRUvdqL78G/uxTl2kX1Hle/manYNUwbSPpOcrxvoiimzixPwW9BD9lResq96
FSSYotlP+5B9nbSU7sVd2Tt2z++yJ95HnzhUtGK083vuip9Ku2kXusauRtwXj2sYSAlt+Fg7GrHg
me9JrnoQ76m+YsOHw3ftyGEN+yfITS+e8gaxjAth/pl5pINsf4VX6Nqjo9YTbXUwoHZE/jzvXXuh
V02RmNDnvy9liuDPUYQuOov+u5SfEgPyubkpo0Aq5+K5Vd4NWaEbz19C1EvxcLyU/zzMk2q1BtmZ
9dP0Ln2ofvtiQcHM2RcaYFk/ZrUVkDJfpwlMSq3uBepZKDfiLsWIjxgqxnNf/Em7qlf7YorPfdXT
meAbk3n3qVjpTsb+uLMvzp4Mh+QZ2IOxuDgS9Ob+xWHC+5BA+6Ubwzd7ZdoF4QnMn54IGCHy7LTp
ka4hoA+5drGWXkyV8Y9Xz1QZsiFyxLCq0Tr+t9t0LpXzoz5ptPjL9o0mZdk0ZkfyN+gWF/4VnpzM
juPO/eZdpa62bg4Nihcd5FJg+r83Bmd5gJ/ShDIYYmAUo1H2hsh6fcPUroq8Rz75eLPUc6fWvQBk
BCHT5BY7DTjyNbuKPIrD0iyDvHwHocZ1vbm4uKTtN9TT7zGUK8YQEpR0rZCaXrRjdMOd68N61PYd
jgXdUqfSZwW26GYW24TyRLDQ5jycTU/pXN+1j3gVTuXIUsa5zK1AMlau9MmpU30+aAiPTdhwkZyR
RQPgxnAau2AfFmZ0yPvN0FEh+Nk/FkfdQr6HTFyKzJFcOTJWGE0f9OUdtTK1hPKijcGrYVVoOxnd
gaF5PiHI3kZUiRKkZqV3r5zJ2wyRKUeHhIMSwWnwWBcP80SpACx57GGy9AgjiABO93xxlGkp4x3Z
ORwMZbfGLAS6hx9VUIfZysgQkIOEBTY10ZxOEOnqn6CXvXVLSL6nJ/0FQsEAEK6KfMqzVRD6gYhH
YBlQKv17faRHNW+ocgNSnIFCL+C0IKC6BFaD7gcJRAEODUc1BTu7NcknZDCrplnJ3p2cBwnA0rvo
zv0yOqWW/lFZ+kwXvEtNmARO43AFxglGoPjsJ/CFwBRe+RDuNMzWYYOWG8Fk1nQalw5cs8HZ7lHx
Jl5qwl8de8mY4nJrmaeoraPj86hmbdRaRANUTooCSW8kfKD9xYdmac3OdGmQB1BRWxEzF78JTYPz
HtJ/wfe/TDOLqnTRHZ1hBbFIvNLZ7rDwldTpGdeO/JFv2+9N8mH0xerOTaVasJlEfmF1ahyopY6n
NwkQNbA3Pa1fq4h9r/HrsrVwIFHVKSjO+yfyoMr089wL90j7SNNmbPksJW0nk2S6mrNeMohli9z/
kvnEaYPFkcp4P7uyhKzzHCES0HM4ocsUx9B24AtCM93bxGSITaM0rwY+sxOeTXWsrjqfbFH4feqZ
sXFpvQ972oClcvq4rxp9Letp6qBEUMU8NeB5h98e7SUeals2G5x1LqQxp75udIJlgZT7Nh4eH/YD
/Ta0ttq8Ea1vuXJViILI87nnkuyzOeidyMUU3g1nEs9PRtJ4vRnc26aaOefHKLN5O8kY/F9vclcB
ENjvNz/3R5W3jmS7V16sx63TODqEB6iEZPYohMqcRJSObEbt1EaHZzYkElP8C1FxhkYY7MIM1pJ8
/F1q2NnuSJO2ahFXR/1gC5eNPiOfa7MOH6RWs9Rtcep/hgWFtoVIAgpJDmRJFvCF4Ltutk3qt9qA
wLDz/gjHNY8gGxEt4mG6utyjclq4BdohtdXjBpeNTrsfDW5me0Uo0TKrHWGtQatqXtsV9g+ypNXm
CFPTXHHHyTAeH1c4/ujHt4U7vqetGmKYebI1/Aca8mZytxdBQprQZ4UqJKcaQmwA/uoUViUqb+lO
7k60GIwXhcRd1VOhYBpfU7PRKypovjoql66bzWIafl6Hj2TxyJimHubKDxJUUUBYNO5udHU0CpJ2
yVoh8w9yGaL/AbA/PbZAczgVMmOBWQ3Ovvp2k91xDcu3jQSw2d18kUtQKi5KN3DSwe0M+cJGhX2+
QdsanGNEHLpz9onEko+u1BjCz3Oisp1aOX6+BuHcxg96CtzvUz6U2zRwNQK1rcLeHRJh2IHqNe99
YCJEChvv2LsXg0u7E644MlT8wHanHrF7g2O3+EhNbWIY3fvj7bZxWFR3Uk6WErpIu6zCwRX69hCa
9qp3atr5LFrk5HiHm6G+ur3VIxS8TrnTewcdA7kL1KTOnNoAhoZKYWJzpsR0whSd5M1wLuhZbMxb
3yCRHk03bv1G96swafVbKOJJ6ezKCN7Cwg4x2aZjZGCbEbu1Np+P7k7dmAayPx41HRXeqBwhNpqT
4HdAdpYEQ0H+x5bH+Kiof3buQGzomD1jeMT+b9sHVSSlADPoxYC1kPdUxPpsXXY50bLIkdbV9DEO
u5U0aQd2E2CPNAjhZaFyRfxa2o821eRpWU4vR4fFkNsR2IYQaYfQQizKh6hD7Se07pf0XgKymRYN
ywUjAvGSRNYUdn4K6ghG+ggmTiLZvNP4HpkN3CVLd88tIJw803Dc8rUld9QwPk/0U362fIM9SKey
KW3lJta0hgSWvHo+VYvOeTooLz05RS1VdSVHsLNUiUm6ADRamJn2410cONDDtC5Wo8BZy+ARK9vW
PXIpAdKEXxC1ptDW2MrJVvtdKbYjF7AI0shzjDvsTKGALMDmg0OwmZ8jB911CVcaaQzSOaotw7fg
PNBQgK3h/e60/TaPv8P5e19nk/gTtbmm2UpQhwgPd4QSR+jJoQsjmfvucXEkqgNwyC2NiWIBgB15
BOxI74G0Q6v/MDUKBGc7urvxnjTEposkIyw4F0drTO8XB2AU+o03WGdiL416yVt57xQbglRb0exo
Y3czUC5f+6lxFzOIIMcdhpeHlUh2UzOz0egh2WW+1RYG3DGoOzpyP68NcjBGC9q33GuDnapSP86X
QdINio9orAa9zUF17bWULQvducxj9Byhw+EerXpUVdaDNPpxy0HZ+MiHsq0tDb3Dtr/2yJWRvFIn
NTmeHM0XO9GsQh7rJEz6yD/Fy3oMGiakffgeCGa267Kd2Y3WorLSrea1yMtDonOxoMUPH72C3MUI
Bcq3xoqKNiImmhNsIL3n7H2vWlZ54NRmN6bLS+EBLxX99ShFP+LdzZi3uw1cjPkVzdN31SWLBA7t
TPZ2lLasjBNymKY2JqSNcAstxO/YgWp5mh875fpomNx+6bQenXJL9vP+mZ/sanuF3ZQAGgBYGxo0
g8Rgp3mQ0TFIOuQva0RJmz5mgo4RaBKmG3xdkqkcF5v2UAX6Am9hoX8wBafuJsciTzL0rB3Myy31
Tu1RlnWZ1gh51srOXJK3PQ6CIWJN5H+ObrO2T56yuwyUqyOZ+H2taXq2J8iqnszzDMUeu3y7IW8Q
ahRkjRJtgKoj9dKrQ4Ny9Xa074vN3QVkU3bCfV3yEJWBBmPX+rgkPpksgzepc1nD7LhRHOF5Ajzu
adONA9tOLfeaU5IlLRI9M/Re9S+njUrm1Sk7guKkFwZ+m1ieilSo2UB2osQCLIQuU2uQ+8VKHjWE
5btYyg6Oy+YOkgu/s5HRKIh39Qqyr4bsThCE7TQ+P2GBX7RyK1nnBRUAOOTEMiAqr6yzk3PeoSly
7t+IpyfZ4EbeaFTuIhQ0KJkNU/gpupyDn+pnduWkQ8wU39YxYBWSxQb2i7tZKRRYRk2vhWYCvooV
3ezLAvfpPOtFPvHSrIBezEVGyczZo5fO4bROIFwapGan3NgoclDgnR2r/mdOwl/krlqVfcyttIVP
luOrpzZen+RH89p2gSziwZ6OXnV1jxHdq6XWy1YayLpZFPbuc0CKuKxbvY0aF0mrsNvbXCy4zZL3
1t1mlVQs2Bxmug2RZ8tpzBCctFOnDDtUSRSwP2vthsYdFIOPt/oNg4qudEeioLoUW5rAUbk5Rm56
oAL4JtGBGdRe89oXWNDSqt/UnV70DJeVzOQcO+HJkmqLZXrOrPPNhsuKWkeDRvjw7ZhaJzgsTFOe
1GnvciAiyfs5M3tA/skr+/Fnw0PusEI2oqGgyWBqmYN0CKlvtpEDDqE42i3or2AvKkdtUOwuh4uU
+EnRyaFy6qskrb1BktnhuC3Espq6+SAbN8ZiND3cxRo3sY1q2C5xYeOTmrCfWadCTK5EdJm4tkuX
y2dFUWBULSrVLVHVcKJVOVTCri1RMVgSLQ1u0RAnREOBuzW8QMVUuc1R9aGTw4AJ0JdyjkIrHidT
yS62jcSHnU4IhafvjykUo3aArCwg1TQeB+vLKFGspCWEz1HnIVDJdnFhfzTHob05Wufio5ScwLDS
h3UbGLVNVT9EzAYb7N3ZIXartI7raf3oT/eBjyxVsC9lV9/YKgPpTrLNtjGW34MzBFfJSzqIgQd2
2i2uVmNillk3niM1KD+Iinqoxg6qj8B7THPUJ/FGh8FAh5Lz7IJbItsfnQYSeDJwGSxjLtY8TzAO
xnCOiYNg9NZyWEYFYSGJKJJ1LefYo2DUDVeS4977F23ZGFWXT2AQNycM0Quz7omlTJBEKXc1TiAZ
VR2S7c9emnPeNN8yv5rdPdS73kijshGJQu6yW6wq7M0sxQWyOBlSMCSU3cgVUSSylGFYWiCvlDlF
J23SXIDFWlxLu3gHsUKYhzoIejUZDsNojawt6V0gCGMgvPe7u5k3nP9h6byaE9eyKPyLVAUov6Is
RE42Lyrb2EqAAsq/fj71nZrp6tsOIKRzzg5r7bUUQhgHDs5OU68/HQId1ylkBq7VnOPeoN8PhtGj
nOdqpnJnTb5/a4h11zC3Feka+T39YJoOy04Not9qNCFnZ0t6sKWvgqdBCoA4TUhVzuOxdOvInePI
M5JybGljIL4QWoek2DSXRsZKb98uTLb0C295SpbYI7UUViMieZzI+Mig2LfEN5YDHTdTaWk+YDas
jIqOxDWxfap36ECAELlR5KD5sT8ZspHIZ1O1Iz2OeOSppy2H/8KfXTC/plLqBuQ/LSm2JU61bGPL
riago4qNJyKv7Y7N3AcPXCtPrD2sg/ftbKlah9lu6B0aEnAN0qUz/woXvKm1CMpdRt/ybQInwfjN
fwn23V5A90TaCOWVGzWG5nxxLtdpYSqLVQr6cyvXbAopdea5qWEXp116WH2f0D4Fqyd31X9fK3nm
i/thCzRmxaH57k6ondbxZ4XjWel8Wzw1at9V0ltYDENe+9Za2Fs1aSZ9f0LC7zXKT4u3nz0Ps5mt
MMVkpURwvL+QxJ3s6JwsEM5Ff+g+az79+2VoAUTJTPBarC9T47Gw+u8qd9Xncjd/MddXXekZSYrV
vjcDztgHSbVknL1pf0z8p/FLZ+tLH+KDZMh8fkqwXHBIsirRQeTcFdBiTXbzmYuRM3xi0TgcCwzq
Z4HwtiN/StswqZ5vxMbuZyLOqbM5RrI4HppjtpZCd0ZvA1la3B6XtyAh9jSbDNQNWck5OOApY5Du
N0vvxYJq6PaAA9h/snnnRIxZ4tYjIuv8eZXuS9h3h1BbNdpKpL+M/CMKZ0StwXoE+62mmOzTPvSz
+V6eY8VnVGYq2Lm88m+v3q4Fh4L9qZIA0RVBY1V3+8x+1I7QGgVFCLhL7QulS0WYehfl1tTB+3Hs
hN2tQgYMcUzsoCQj35iPHfLEUXRafLU0ID+fhUOR8EajEas3LJVe+46JsN4EaK53uY+LMmKV0KeM
evylHmjW78zU6ULpoTnIG6KFtE18FIr/zTyNJgiz8F3f010i+iKp5J3fff6+5NtjCIh8srpWOfJL
h0VdXVUSeIedO9k/7rHOBcTL9pEecGCArayUzMHuk9BJ8KjAh65a53J0JyhQSrL5jgxJ6Jc5fXes
kq+c1EluCRBo69gRGAWYa+TD6hx3qAWbuTenuPVVP+03DE6Bwxx2bu3JNa/ytyiNUZ4bouY+duld
ivbdG66A/EtyKA+r4XVMEWLulNB+f+WTj6JFCTlyGEjiPio3A+qS2RmPRuX+Fo6SRnII34xDabaJ
dNxqr3U4xcdGfxo6oT2abeW3G2K/WCGzSgsJm2gxC0olX0rDc9ksnPJ5bEnMP0hK5X71aj4ycU9j
dSTdAFrVgJtjM+JgHBF3T/plrblaeKypZLp89Wip8DUUDgGmu5Qqb2LC+dloPWqL0uttY5pBLfnE
22u0wnHbD1eoAfnMTfnFDGf5RjxJ/BU+jqN+foTn5BC5dYsPYPNNnrNNbKjLAjX2sBQit6HHcig+
SohMh36xeQQvwa7zJRm6Vhpg25VXXui240dPE6+FWwVyfeDpVugesmYa8/2gJBS29JJ1aDxF+FUM
k03oANFA9Xq82SqbwhCtLtWLBiu5wKE9zqArfoveERJjmNi5iDnK5D/2cF97Dnr2R/kww8GtJWtW
/jwvEtn525XLkxR9PO5E+EdpQXUP7zW0FFo52I6RaZ15wsU3USdr1hI17wbXhB2FQHWJX3b+hsAS
7kGt9im+eZ5yeyJtTIDpg/AifJfFV/Ogu6hZnbMgUbwXd31YxeE3GP+QGJWwb7rtU95nK7SIT7Kd
oU1YbVNEEDfknegC2d1A5ys+NTcA+RcFZWwTHkd36A2qXhmuxVSC55gVQn5u03O+AXg9srauT4d0
RtNMznkFrefWBOMuVQt2N5bsb6OAih5vZ9KOU3XmKW/r9fV4rUT/ecJhuUUavPUjq94+dkJsztaE
51XWmNonVthg8ZKIGM/meY6PL/PhoWpn5pQU8zvjyYdFZBf6rUvXYgRkJwdi8CSl7oI0wZvebV6b
xhK2LLlXtxpGV6P/8C2SRk+JK+as8T30QyokU0fpLTPxcJ1fk326jQsfgiYhZyF4BdSElxF5PXLC
W+1nRONYX1aoczfCMtoTv/iZN6V5THMoV4J3bOUiqpKPKxFt8SmIts6JhrUkkYrkguZNmTli4VeZ
0UUGDQ8JH3uj0Fzy0afK8cNpdAPxumOfpz43AvMgdomajAQvAplzgqhHz2ciZ/JSmmbloy+6whgo
2eoprgqSvre4Vik0XpX1ZDvQXSjdbiMSNpMIgZDqd6hoShejP3yNKGjTFRserqz8SmCi4KQthxEP
YYSMoJIh5xzVLLpyU+BODj0EwX9OEWg7Q5wZnKsMo3cMio9GrkrL0H/tove91LCD4EshzrpMU7W2
fqVZe6d8XpVuqFtZaZCzL6wad1a7KMxoYZfpRsAMEV4jXRSYzvU1Lv2ZuIplrw5tm9gOKwGOJDi8
N76gpZKAdZlVv8B+JIls+le1Z9FJlS0CXch8lx9TCI5WqljF4yyQTSbxB4tXeV+S8CN03hO+C00G
oq6Q2k9fL6xqRUN3KX3m5/d60XvhJVqxl8YQ8+NL1COBGa8q4ZzTXm/TzlLTQ4X3ekJfv/san7c0
wgSSHjhPMZ2j1ooCJqhyPJhtNrPn9T7GDnfIv0fpHCtTy/OcKN0yRYoAxd4cbW+6dIsUwWboQMvK
3T6WJ9mykS4GTOI4hXoNCzb3oDrN6VoE6VJbETpqhmNCAx7nSGruITpsyIdHs+vnVsFoAQZIzeBg
0ZTJRxFxDVq8Cv3GLvt5+o/xDhr+SyGi4zEuT70eb34VxcnOUzOFbN2o1pBO8xcd8FbhPIcdXgjn
lgb34jJ3KhpGvVFTlWuM9ByJfvRzU3pRONjabbpl89fYHUZGvYKc6r8GMtc1p4e8bObB4jTsnpkd
X0VYNwBMvT9yQqd4VqBo9MTq0cnBmCJC5K+ME/enjgUyQqqRH2v75y/JaA5778bieAlG0xl9vM17
R4vuWrpRUIOeSs6C/M9nHDmP4SEmOFOWexU5UOgZTy88luxPlMHJ+2tE3rAAHbCbTGBKfepG/Sf9
tJfkXm3aaFuh5Pu03vMgD3Q8n50nVCBgkuXQGlZ3nEzf9dF5oyWh7rVDuib9HqXlTA4efie5DxoW
UABnKv2T51FxZX/ShdLXojP7AMMJtNqLZOsM99af0Q3A7RIKNN15L4UeMF82q+RI9ie1FD0AsskJ
Su9H25znMkCckWg+wzvS5B5eTONPI9CvuSr2PEtjslm26sVabYKRjEDcP2AaXEpqQXr0TgLdu3J3
5QeQcFEtc/j7+jaCMmMr4fqJOC0U5NMYWtwhcWacKNsbyWxw+GB2Vj7or010ajcLydXVq4+tQLNP
pgw2IiWo5aWur1gL89v75212aIsmQTvVLVafr4Z8ncwvGVL1IN3bzox2m/Qgnsdzh7ep6Km7/Jt2
G5DmMwoiDHhJy9YLt1+PZ1GhIlw8KPrUbbrKE6uS7TkkhKu+Tp+OSLPDfz0tqEjJSXfep7604/YA
F3BM9vNq148OGUK3Hk4hDBIQTEcFiPCHYKYeKvzbDxJkwVNmc0TQ1HuJd3VBvgJxH71Zsfe0a30D
Wz123UfX+jqwbOwsiwNOZz6R1UmNy5hOk3zfL1rEmpurv82WymxYPnx4XrvG1i1KB8BbCNXxLQGl
UTFT7+p9mTbYei8z0XzvxOc1xErkcZ7NN/ps++hoymyUchtlB/7Zvfcv3VDQFSQaQF2de61mFpzF
/ez2vD/Lrf6HTi0AR2097zjBkBj+zXQHFyaW7OPJQU7eRUb5RYD50AKKCQNAOkXVGkM+hvLyXf+n
7hNv3OOqeGUH6hvKPVFbEuOe5wXTdGQT6OJ6PU6bW+EQ7srz3E1rA3pR7sU467bG8CHjErvqVwif
OCrL2WILxkiFwoZaYg7wIdd3YTqaWaqgbIn3eJAmUyKV3bGmzs+BoVOoej9N41J3z0OmMNFgtBge
BYeNDRBqCZPRNQ0DMHSbW1piOXpfPIOcAvI+pqfFyaGg0/RtqX3PNE+aA22/Ozthm4gN53hV2F0D
gsHJ9e7IIHI4aMtH8TAqHc/e0hTXj1W301OIbCkNWqP5nB0jZ+YxBhy6cFk+C0vvp4iMODq8CSxj
b7S1YSCVP3NHhu8CAWBODv3Zwpx1yJ0i53Edn8sn2py6WeE7XLnUdDK/TcMEs3Oom/4MbgvBD66e
N5g6Qg2YdkBnidFep19D7GVchh8pPUxU+I4MlaZj7YsM2hwRyYVB58QYPnQmTR8wEAMqWliZ4Qdj
yH/tl/YB8iDyJu/gP8rNTIcwMn1Bxq5B/cewKYOel4ZEYiMFrS85HR5/IoyfhHxHdNJLzkHpqAyt
yWuUlZ0QTXlwKOxSSSLiK4yhajmRdZCYYPuxr+mKYU4BPUvyhs/u89kh6TtRUBIPthCxYhJqbmwq
aNhFYH/Qn62E2ze9YfXXcilzjkkVRhqoF7Six6pw4+8J2Gumd/UKS4DB9/T+ow9Nl40yEXX3G+bL
RBYa/x5fFDSqw20kxbBn3NW3h9gLoC2DFyStf6M/+2n/BkyBkxO2a1jzqrzlkzMWC15PXyc4V0fQ
ZjI+cgPfif/iqyy0YO4P3MrpAgdSsmkMmH/yAJkAdCRMnDbaR3+R7HZT7uaWbDS7hy/JHsRjN344
5fYsaCY/9qJNWuGvs4qqtZzf3+pZFh0i5Lz9KmFWwjE4pV8TUap+Oe1gVdYiOrxNfc1m2of1etwk
AcxR6D14+W4i9i7LIIi/Zsm5qXj9bY+T83upQ345NXWxhIE6M9/11CjK346QmTL2reQ7thbStzWx
46DlULuHx+S1HNKjf2hmDDfSqAar+UikQyrb+mANvb3Y0tBssfFooLYKy8bFoiczVSaQfmXN1GfI
U1s9UyM3SEM3v3JmTKD0JA9G/ydkLjbP+tuuSDIlo2yN93xZ9B7OWh+0j3yN28wh0oJ1Nl7XGrwM
HQ0AEMr7fJeysB/eovbV/cBuKJbYiwz1R+k1FLKOCp6mO9GdOMTRmLROLe2bkz97cvxOn4OsgEcl
1190mKExlAFZQHwQjUix6NIscNpmSv8RkZ702rEnL/ch284is33HywGEOPLU1kwvbP91mbNmWFup
J++VrYzt4rgZdpPTQUNjuT3G2ie0niQYSjgalAGHEKalcFBOEz+u+5jZj5kLPV112MA5DhEsJgiA
zILRRMKqZWLjFXSd4BbHhyazyVN0bM9b8y3tyK+Yj6USbGzw2vlvyhJqPFFykl/w9Pg4S1dCarQu
nPB3bv+86BTT3ss4Oaw3ErereDiEz8PhJX49s2XTuQPolLLpS0uH3pVsU1tO7LgjtTIbOgNYTPeE
/2UamQhSNw7B4CWckH3o4DxQH6Um1kPQMU4FIXNbkkAZ5JQ242CRbIKC5msvtZs1Mgw4V0y59EDT
szLkQG/99i5iQChQ3WhQZkG+YsWinLDKA3WQWG7fB1xMLmLwnRGpaGgyN+cPazGYsy0RC5i7+mLJ
d1FuiGpbij/ABrXyEqsHSpY6OUjww3EtXQMFxoa8CPKvuf1o/D7fCuKvrp/rU1u7GFirxuwMthtn
BB/43Mvyl7Y3OXnSefrswE0iBna4QkgebbUoM6mf+hUQffkbbzO/d8t1RNN1OdJyYXZiojmbERiJ
D+2dtjBM9Hw9ujE7YKLbuZGfwbUdmXZGJoeI6Ja/dM65q9zc3Fe5oO6fcUl/LPjK+/awF9gTTF4o
toIWvy1yFwva4VsSndNE7sUFaLJnzW/ZrVF4R5pIBMUWNmfiZOvIqVY1JM21vim+SXtWkAKUO7jv
pwo1rYCkc63c4VO2FndxMCk5Ht+Jo1dGttZwQAs9WAOIIayEjSRQigMWr+CtKSkIUT+tsMyJALJ+
26krivOHSwO85i9+zk3nBv+ariO8Jw67ytXuE1OXq3JCL6GN7DB38+9HaYOBAjoT13S66uGTaoOk
XPESp4CbqsJXBBVkTI1vjgfKblPztGL5IN9mPppr4tWqSXR7aK2pdQos9e+KNF5g4k4kDnLUvAhD
ArBjmW6Y/bEkFn53iT/pfVjqFSDfhRltvuBPd+cXBnATc3oOTPZ2SH5gD/s5Vz19mvRa8474hPpv
R70WNjDvF9CTKdsLq9lPTySzYA6qaLLq1/L2vrXHdve0hA/IxrBwJR7YxNGWKLfr7fS+FEelA2dg
5G5MVGUWC+tilf9C12aUQjQnoJ1+oHRpvYT1sbB0QDEiGVtv4nJPa+n/C41LLB3aLB4tW36SK7CL
T+B/V72W/7/bmOz5FNweNakdHRZ/Ik5pu4m0XLMXS5DBdkdrbMvy6o/6FZ78ltbb0yrs6viyu/O0
3ubfvTs3R3dazCN/Sifj+3Mz4uNh+8IjbVnqucP0ji0hruL2geKLdryjN8V7Y7SFs830axPPWrrU
9J+o/1zGsnBg5XdhIJIi9alR85/Ti/U8m+kNpOlpuNyqpwX5Y1MHhSf8aI7wU3iKX6P1EhHWt9Wx
OUNqddJ/HHe24nQtoccm5aZMnA+amMwvzaF5w+38R5LmwUP7bth4Lzji7DY78+dQOm7Jbbqz/22m
iTJL+TmR5uF/0V7QfPyJPMj2TD1wQfpE5HFQxdnAEvtHyp+80vGv7dCegaEH6sQKhIo+PWpoLXBv
uSZLpEOd01wefvG6tThheTvFm7uFnd6BmydWoTNVxfeZtSB3YVGK5oAWiCu62Q15h5F7nbAW/6Px
z/8dMon//yV9fvM+9TH+gfXITaZN85heh/9NH1el0Fpm0+khrqaXEVdQXL4zzu+Cxfyk+XbiODrE
H9NWaHeq/d5Ps8KKMX3+2Zn7vSr3052bVj0fz8Sa78VtFfk2l8jxtacHrhjlQWe9AwKCS7ItZNZz
e1r8d6axvqdF8bgzA/bymr9kM/MBpnxO74n/TLT3X8ELWn0bMPlji3YVKM7kkgmXHd+/wah/Bn78
4U1/JhL+AqXibMOy7i7Tuuo2fGxCuDntpOnu1SdJNRlr2jy87m/g/TSafwkLI/6cPuTLbPaz9WQG
XLLFpx05PffnL2fJL51vEP7bRK3HZs2dradDQgwyl0OEP9Jl2uDTHJE78vEk1oREMBPN6Y7jtMvF
U+kDjI4BNWzLm/67NO8FI98Up1U9HTjcYWy5ThHf5E5OW5/fDf33IXEZ18KFghXcfEF4YlWxzKRL
xYNhR8M3gQUKS3W+WNLNRI2k8HI+3PAHfLf4d2MKaOT886cIxp/UY6jBrn9mzjSLUHEvcwvDMpHR
gmlEYCKlT/dzYC9Me5oTlv5vAt88YVAktBWPCGKJN8w6TtOZLluU+wxkWKEt3rJ/uX7BhN40CBCR
eXRQMw/oE2I3/Ib3qfJKskVNlDiLz8R5fE9HPc2Fz4mYPoWBf8MDp6nAIl0qvQcdCmtxhKAOrHRu
/YSJAfq0KDJZFD+Alw4V5oD++t/ceX9EVBiNLdDy/KlhuztkT0/KH4d5BeoaD9pebKi34m/65WnS
gAyestTRbyLzvcGUoUWeeFscZavktaYZhqnkmGq8ivrCbrBa48KKP71AzCCpzIQiRLgpEE7/cmqV
+VQIST95kGvem1GPv8XcFG5cwUCG7RTTgBB/WY/OnKle3Jny7U1e/yQrWQ/iYZj9hu1qPt+Te/ap
u3jzsrPP5HWeL1wRSK2Jp4F2ZKK0zyizHjw+LqoYgqK/jMM95HBM0Xl5x9FypgWcTFL0m6OJoAM2
rSqFKF34g0w6tRZwPAv3Eceh4ryHT6G+YoVtZZNUCVn/+3kRu52Y2u3MDLVdpXjhYzN/yktZ31es
y7lRcD7u+8Wh2ZNBPUmMFe85Ovo3jBLAsVlBQmWT7JE86WB4zNT9ZPBndFONyWh8LYV0ZgnsMXXX
nOUoWPxmvRUzy9avZcGYQUsqg/hH/VYl961gA7iSKL1bq5ecNN6qc1ob+kqFkBWai8gXhx9J2kSd
O2u96DdMVlVxXfStIW7mwNLwDLvlLLN62D5Ye+r2q7Ub4Q4SQY4qy44Kws8ImbJNm9UoewmjD3z9
W+ncdAwqfS+rPuZmoAIvJvdnQV8bvQfXRX97i/BILvZc47zeHxgcKIWJTQfURsY89Kf62rJS+iCW
t6Nu67mXhva830G7id7nVoN2+TDla1+YL8Wpo2A2OH29ypm/So/i9Q0UdX6RGJpcHzl5d+4U41QX
BF75W3Sn3wNi3Wuxiy0TzOy1nhpFutVznLdYAToM2o90o7l9z8TLInfDgoKMtdkXzwOM61MCkaj1
6motxeuZ6I9PmK9XYb7jXMlAejmrqDTU6LsIf94PT6GpXzCiC9ny3tZWLHLxmsCo7qvaP790falK
Fpj0GhIa/9dQpwZ0WKZY8yWwMKWJ+lAhetBctAHr8RlZ/pbpVc6/n/g0/+kM8dipxmIwlcObdALe
gQPDNJausLf4Qt1iEDyZHLkPengpLfh9ZkvXEZNZnFvpWmCo7XfM957n59e5/J7skfbdVlsufugN
dsLtyjUdRefafPTGONzEF7DKLFzK5xfswScOHHFxiOw2RyWkHE0Yo3d6waS3yxE7VfS0DvWTmtzN
Abm8F4aCkPIGYlm+rKl5OoQZ1ITIzkeFisFoLVOvpGuyDaZZaN40rhLumLYuIL9OPdrELpz2V1ol
PxCTmLYrzcKQrkiomBLwonPOtsxYCGZ2DF74oCtnSOMJ/UXBE3YdhKHIUA6qJzIJAqcV4DRcya/g
Pry89PfRsd7wSnt+DswR2GT0aI4E6cMtlkrkCD5uZDhMIn9SL4f9h0y3mCib3vFm/wILWRiak0Iz
LiEYMs8NVe4CvX18bp8XRnu7hggMF/7hQfi2GRszGWnutd/xKN0WcChu8+XhO3fYVuiUf79Wne7/
PFblRBCyK5T5KBrIKMiGgkrDANqWD44TAVspO3gAW3ij0fJ1zA1Y4qBHjM8jY6+sYZXPvX6XfJch
0ymGeAdmEefLUDHlhwET83Fi0CMh7r3uM0ueyqjyNl9BkqXSceffp/KmkDYjikAAsBcG2VS2SU+0
/EhJ+fXOgsJHTutVlQlVVDABZxYbwQ3Pj9NwYTqILBLe2aSIUn1SAWHG15XY+a0l6ikgc4dRheaA
+ANqNVtc7JcaUYzBGaZ3JD+tpkDiLNk5f9I21YyloyxbUOYHkyAoH35dw+NSCn0649r2Aarr1NaD
Zl+Q4BcBylBC59DgVnnqYGXVvqvMoPsRLgh4KalJCVpAcpj9YifPXDcOjMJH+ZXDI1yGtFpDdosJ
Cfp7Ns2QVx5k9ghefEcHlfVZG2CdpUHJ9I98Bh1y2bNkSw2hEYHarnWL2JbBrGFp2V2ApJQZr7IP
UI8YcMqWSbOR37Eg6L2MgxOdI+xvmDoH6aY58QqAgFdlax0YLMR3Hi5OvTyEnd9iOIi3YsUws/PI
XfgWiQ+f7Kh8aRdpMrSOMIY9vh624qDrKC5M+gpQ5ENaWP60OFmrFWK9JV14hC2EHQ3dBbvmDUXp
N7JdNpbuTfpbcMOyrwaua42ltdncKtHqSobGHBmeHU0AMPTpPEo2L8KoV+1mZ9K67sDqcIoWFY9/
rPDTjCLplm/0D82vvYFM7DYyUhQyE1BFu3VzEVQXPDR9Y1IqfoQDdDbMGAeD846tQVF1b76Ej9sc
jSNcFO86TF60XbaTNUPzBwFAPTbycnbLgdadv2aFIEt8W7io1TxlL90LWkD/bhqoGZGmuOVo98n+
YpPj1HYUkDpKrcXqL2T8Qv6MzxTGXP/SBZpETQ/KPFS0epdwjsKIJVX1Cdva+W0x1TKT7OgL0nOD
SJT4Zu/RImkDxsgkgyPcngfcJ9EEC+2D3nzDDhSDamGSIeueDpZndPJyT7cM2RgNvprJKOXyyeHx
4oIyVKgK509axX5it4DUL8AWeLXJNtp2K+EzRknKFHbH5rpvwHSXTBjAUR0/0I6oWoOGTkR++TJx
uueKEMdRqHG36gejChoY+rQLX9tkoknkmDpqHi5BzPxa5G4LW8RZeNK5AcLdx287J5f0tJ1g1fSt
6C/ZpaF/68InR8CqOjJWQNHlQvGkc4FAWnpklGJP0W0/M0gXpBmwMCRCH49xDtYLARE2k5msw1O1
UoKczqdFR5lqhdmR4N8JiyXK+AUr0S0RrgPjOc2C5+5zZkcnkS3dy+BgIGiZI8mGVm+n6h4yzgqC
hLBpqQFbePjZK1DuIJu8K5A7rnju1P0StgmYDKXMAHHZapNg1NY5ODMuph/qseAnNU9Qv0sBwgor
62FPBlXJofvLLjCXxfsrogODIurpgUTOpWLIU7+PqgNj5CZM6rvtx15dVsW+FsCAjmNpxgh8Xdp8
K35A7Fj4qvJDCFOqH8RklI9XvyrGnaZwbMC+rL/qqQ+64aguL8JHJi/jbLuG+8NiUKyu+plVcMfg
2MB8ixZONdCHmggp9EiYncmdFzbZr2+aK82e7oRBcwF2c7/khtM2ou2km88cNGbEBHdwJfG3mEK4
iiKY/Rgs+DPBu3Hf7y054LaQnC3soiX0107aSVhfK662MPxhC2QuMcYefQFbWOljLSWbkbGAEFKN
Mbunl52Oq2pjwZNQyDzdictCBfD25WMVVLC8rZyf5DbQ/amQV7pnC6dfGOjNtiftKyrsVqMrR/+F
/iO5DJ1+JiUHp1orK6bhGMk8LySjKpjAEpr1Ql5H9B5W7/RjEU+VKxeyfzF7WGc2oOk7tueE9HBV
wQvcMVZK0TGzwwyU+x1Emb9lBEH5hlEnPfGl1fa3tNznwNhk/yiXyCJrgRm7lz+/w3+ZQltilCq8
9NXboIMY67eMRHCbANbrJzgG667bo5waKWSO8RFSidT7KrPE59x5/h6yvfTrfLwYxqqdEZap2xzp
6hcQf7hNDNNIdmUy1wgCzWjl35xFR/fgp31uY0ZTH8acMhtC3FIkj7kGz9Wce0RoUINFui4Zz+gY
qEN+ol0y4kFIRs3joyaFA/SgqQWeJKFCcOEM+Eo2zOWQWrbQRJAvib7yywusRVm1/UoMQDFg9ohb
VDAkuiGkVz7ATsZ0LwHWzlJb/Wov7yCnswrxFw1O4JnS06q19iEiFfM08tZhXrbuzexeP9C6uiN5
Ujm1k4mUeleJmeJtDwSbK84TZNx/kXU+7fF50WZLa//JpChpVI6jX89nM2sEhZ2S+p/etlHMbeH0
vqaRL8g6KqfBqN/VYP78EgJ5txC3fbJZQOUTrbQxaHZQeG7gowlHTV4mnCt/lOjhlvxSXZgoEDCg
wrPgrLKfZ+UE1BWEP9RCf4jWc3swD93lgc9UcKYSuA0tZrx+AcEmeLkncGRL3+SOwkQwkNu4RMfy
thLea2g5DNZUEn15J5xzfBzS3UoiA2y+uicMXKO8FF4PGL1wCpgXpkOlI3ygaeyMO/RTBhDdZVxA
a0FclNlk77i5cDKE6lEv13grsaxNMo3ZbvZHosRnEHlucIz2CnoqgcC1uq9PZqhW+WGsjYbmQWfp
MAtJQ+Yr6G5gJc9AOc2OlFXjHBL0aGv7xb5i6Hzybg431MGEGALm4ruG6ZnasxOjMU/jwWOJnRo1
oWW9XxATdH+vQsn1M2gRforYiPtqvPA3anXjWRzfFxX6O7PCeHY3iLLpfKyQkDSuKJabFYj0TDfh
8EV2KrjHh+Cma5lzjCSuM5SKgoiKeqkwIOFE9fIumw9HCIYD/w11oONYX74gGZwecNGyGjX1lyqY
hIi0ZyDLAOpmLOSMmknzclFfEcl1KyUIEXb0XnrniTukifQXQb5Qg5xg5nSMJsUILM2J1g/j3Znh
OrvgPp5v0XZgEtVr2RA0KWhw9DaM0nfwCirapswFaV/MxSajF78R7iGJ51+MC5Vzv0jO/NCwmQzZ
ZSCr0HpLNi6SgyHQmGqsF6pwXIPZGNLCg1KZqh7e2EAqsAS5m3EAy69nk+uvZT1sOGpfDvIXqNEs
ALYbt6sYkt808sc0KTvAK0TEeNvM93UNTQodHWOmmBIGuu4YmYvbpLDxiqwPsfS22m3hM2PyVY+w
X5AnAonpt5roHG+tbDy/k2vDvKIgB4zqhr/vHhKHQbmAiLV67JCjmbMC9czurG7GcLI3rRqxM4bV
+9oQeT3cf5lcTU1ODs4PCiJSKYRUDB6S8BnZf7NVAnK5QqrQXbRLsMMfcg11z9ze13AsGIMxlJCB
bgQDLMGW0eRgw1GJuzKCCIrFkn18TB3KiWPtJF+khVQYTqpeMrJ90SkU5oAsFXhwH4sHxcn/Ipq7
5/ysCI4kmvVgXDfjnlbTsKN8gudHW5GRmM6UnHCtU75MvDlpKRzS7wOdN/DYMtximkfeTAHRGwhB
mI/L29bP+lcumQmyW3g+sFI5KncMI1bjYT631A1EQjCU2Fbknb5ZTqkJROg5MeFURt7DRK1y11jh
umDOKRjNlMgsKRj0KZf5e70avZIKxJDbDyX1hfZIoJojrkmFHmxnCKXoickYOHelT5kCI9VNvkMd
svJy1NeM43zMf7INg4KAPdOwZ36uiYJr0jJ7Dudm+IU98gh/Xlw0H3CZPxAKMnlDwgQHl+aU0GtR
dCRoDBaz+l201E/I9rxQzs3tP7bLX7rWNDs9N6tijR4kckY1kiTSOnXQHVI2OQXPlV8YCgtdNsb4
YrthOpftjPnv3F88F8vmcnseEt5bsKJorW4XA0Q6BhJ4EAxiE/UuzwvrrBWhtSIWkIeG0l7Kl1d+
9+EfCS7vU4MlHlhg4g5F7nV5DSH3mvFvfM6vsbQhVW9I3dvWopAvv4kRL+Z+IHobzSqy8//xdF7L
yTNLFH0iqsjh1kYIEY2zuaEcyTnz9Get0fefcjkRhDSa6d69e3cPxfQYEDQqwOzq3X5Tv75RiveE
STn8bnnml7T14a5JeTHAaTAdd542JfrNUYF3uUdKxj8QCNGWQbk/t8tHOqA8gFPW+WaNfuT0yH9Y
gOOp14JhwaXMB/Pr9/GtigCx2uDMMDBfx3YByvZrdUq4fdv5O8xwc/R53dHyADUNfTWj0a4xqta/
ZpNe/r5xofSKh+vleEr00i0B2jnNHETPvNIe9y6kjWrU2ZcQY84ibOuodyWT+8X8YIK+nwfW9kBL
7yD3y9H0i0FBX09EsfnNUiHIGCwiCgfvi43LawENRgmhR6G1+hw/qJ6xKwwnGdrknNtnmpWUo32T
Pta02Ckl6yZHm8Tlx0kXLmnSLdKwInZbdYadn2eF2pmErcZBCZeYOZLUEqTClCXyWL9Gw+dz2z4y
u3gTL6ITTYnX9XydOo7Q9i+DUKWMlodfS1qT5lrlb6R6BH/IWJDSXKCsVa6MGjMULCw/hETkMrHm
UZkORZLgpip9CUVYLThJDpRH4nCLLj0LCle/s19O+8jlYFL5Wv2uOEUoyuG5uehOWmdgyLVJQVXz
3LZx02xIz6avw8uEzuP+v3vZxbu4+IaCE5hkV6F1wx5O3CaaI0Z0TWRkkb5TfU5rnRwtdLJ1IqtX
dYRqWDaPpfvxmScXPJWjBdSk5UtoAvh8e6Utd3SLzj+r6NI9AL32/c3AplDCpS1kli2i1o3TS755
gNaJi51Dr9hBGEUZbR2JE8k4DnF8Hn/sPhGqUTl3ea21io3JioaK+wdO4bPY3HK6G47IolgwBnbu
mdCtavohzYXRbKwJvvickk1+0CDSrQqlS/nNy9/Eq2H+jSZhFkXFK8w6d9NDUOxOV5t9EzV+UkBe
9uuQ0l7cX+P+lbD1aqErUKOx+j2sWXbIwOMskk6OCRHHuNJc6HC5W7X474DcZcm+9fl2tll8W3Ph
+Xb1awYZSt+23vWGLrw8f9keLiRYiBji84IST2rhm0e6bxe/NjEH4HYduqsWtAA3CUzaYB3nuWvg
imTcH/UQbDRrFI3/YLMSVpBdoxAeVugzdVvdM4fLvWMTAvPyQfTPuqJHDwu28ExU0qg1r4/lKD8s
PNNvqrlrnD6gEek9delTE1sBxWyb2ybMCk8u3nFb7LUR5+Pi7rGMlJYiQFYmCIP8Ph2iHuniVyYb
9k3PJ+Rg9Ft4Vy22b2Sf7MxF3dLgiFJuSq6M9JWtsTpbmmsmQOS/HNmnWj9Pa6MNLb2KJJpmSeaJ
T+LTKNmmwcKOvkh2xdqWwNRXeoDUmjRgiMdfV7S65/v5G/vXc8swlQSBDN/6q5Ic2+gwf6u9TGMW
OmlRrfFRREjCNClToHT5qPwwHnQv6ni/txxu1QVnQSo+I0jP9qh9a26+i7e7DPZHOSAfOulg3T4z
7Wu8bU7fMg16hXi89dfWhlE/5egIaksWYPEP7NXbrDPreBDKrnO8rEpHiLrA4IbcL8EM79s0K/q5
fOSSEWVCRI1cocm2duGZKjxTmofGJKl2l39TGtvdg64u3+yHy3AxdtcWxSz0ErnSmH2SjIaM1yAL
h0QxCsm6/HD+t/5b0P9rTGZz8kw6NG95eRGOhZRtK1c/D6+/4ya8Cl08SR7v4/NjrmMKsdAgtGFP
tGWPuvIOdMOCu1PrV/qU2RcgvG1rhp6C/NeGzmC14QVZXyGu9jNdNstCopdt3KitbV3+CM2pLe2O
TwTp4EofnHeu33O6U9GDqvp0amH1OjYLQ67+g678x6ZjpNLYumzXRh/bmyAu2dyhtnzYtA9sYtGp
EsOMOipZUF+00Ru0c+TUzdMTfCcmPlfFexg4squLhzEpefp1kAedko6dPOwSmk52qGejYSZVbvfF
KhTfpZ5rkE/eQXwvP2fPlf68N3le0WSLFkBkSakWfp48jAa7SX1GHwklF9CoFEOMm6sHc/6nhPRX
/ULuhGzvJyn5Etwrbbn5hkzsjAZFEtGUHecHzIaEZZNplvqHRuWplLurdmcJ6ZFKH6aTF9Kr5bNM
c6/jK3z7A2nthC4+JLLLm/v5qwlqykwGFCLt6ENXbJUIbxZ3ucb6c8WtKv+Nm5uEdnh/pw5lOJ3J
gzzkplPtnukGN+kAYzALi8ydy8lltehAir6ik0hynTF7fZCXRs1Lunn14XBmSSkfOnRhWCQ2KLMt
HSZxdX9sUuRPxSoIDlNF8D5LiqzHEh2uGlca2uVbmadZskeExunT0iYpD0ZsDZSPR7OmjfNmPJh7
InEy/hMSzjr0isrHlSdaO/pqxscOdvSKai0rdV/uF2lGpvuZiV574gnUyfHN9bGhmD0uDokbJp3S
Ey1yOsVh5YmOfEmufw5tl955SfqhtAXiJFB/8ci4d3vnRDjehsT/hjZ/tb6t+jL8hFN2zVTjKncu
2xr3vIAjOzp0Z3nYdFKPzfKg1HdrhOLg2qr0LYnct7ZsJcQ7WZFQ1p1RFzO1ZBki/9Cok6UkAG6U
uwsR8SQBE9+eroQK5S5BQAcWvJmN+buFeFtxg0vQzUMU1GyIapH1jJFhoFhpLaNqaC1It9Xr5+zj
8LwguY9s7n3KIrbvo+IWxFXJBtFg+bn8Q8O+eiU6sLLo/tKcgXjJihTof2hbSDQZpDQKdH1LlUqq
NhQeIXFAxqbCyUaS2WinokaTf24Vh3QNZLuIbVODN4mBqBn6GlajfTsDSmNuBUOWje2JuPyjQ2KD
5wl84PowtPQYp9MpXvTcPgKmju0jpS0/5woeattcIzTQM+VwgvSTSxxHyPNaH19D/wsKoHEP+kgb
5eWHYkLp520bi6pQgV5Yq3tMP+UV00YGp022OIfSVcQiusmBerKoXGcRXRXBfqUHSqDGd5vv0/eZ
clX8GQtm0TnfL5lv3uJRt9y6vtLrlnbq/fzfxYI6psYfQQf5o2j2Y6VTtCRgeT1+IllBI4HTov0N
rfD0UoXnzE8NiEB70fr5GcsYiRAXj/ukBkt87Yifig22PSgDjbLw4fP+gQqtOeNjl8ey2F14GQt3
8vVigIClViamCGyNMhkm4xKBjuLqO2A3qQ0IuVoKuVGHD4rvi96qh4wVzFYGmQjAxA1gaLwM967j
DbMJij+prsGpps94d6tdlnVfGc2qYz9JZi2Ua1csfqWbSnoPjq35H46IRV19welgCdglhJ1DJsmi
c2TFHhqrb33YsaULB9twe7VAWW6yx6Gfb7KBQxq92Dqw9Hz6mH7B6bAiCsmGLhERAwj8yOB1r4/H
lufJLGGeCEvEKnbKxIfzCh7lqvSfOmxmEqjB1+zb5EWnXxdaiwGW22RN64wqyQnaDRDUA+ARJjDK
S8abyCJ0Lp1FANN9n5I2YDFTp1FCLrA4Jzs7MWb69B5gq8hrL0N+k3Lj+NYk7zd+nL8WB4zRBPJi
9KLhxvDBhTJzSZjHqZIJU6iBOdJ3Y9OBBmN0MUQ8tmLmTBJqgrCojmOWcaKR5wDDWPvePVPaRmp7
19gTghS4g3QJpS4lc1frlCMNevkqPKi+SIjtqZNgxN8hORv7PxqS9LxFxdjtM4LDgRI6fVOA3Trl
gB2Z9q4x/yPUWpAB+nP+CiiuLWz6DFs8SeZ/zBWmdJ5TKtAmWkPmi85sF6NWyBs5fyOcKveMk2ZE
S5MYAggdnKesFcw9LTq2uRRAzTqTmO6+9tZ0qUJ3gbwf8rw94ppqP1muntX3lh9k4+nfobFs4zKf
do0jUHC/oWO4f5bo0EpfVaRgV3RRdh9COxgpYcjVp80dUGDapCceW2igWqJZDvMtQ4NPOkRcmX7O
e3HWhh42Mb4sx2zyEXh3WCMnqTMMoBjNvzRfNfriidHTeTXpiEWZjS/7llM99z3uTR8LZHnH+wfr
UE6Ide0smyUDByYmLigGG763FnbRUJNpj90S++XlOtkoW9k1MOdTYIpSPH9uB1pnVIfY3y2iX+js
6PiLjJGWvsEPDOlf+6YwT0kqpecFEkdK/vg5UCnMjk3tTUNtpdq9UgPB3Bxf9qd4rkabJdKdN8RI
IIZdcv48FcEz50+KXxPNDsVqp5cTXZ5sGck/Lo5ZhGwEI3JtllkR+Xou2j0S2T2U7k+Y1DWRH5EW
JuoSUTClJcYvhEaqaDQMi06P5D/YsGkVUfpweanRDJzIbE0oWnwjgMIOEjoRzNjYdt0ovJQb848C
hi9fN6Q7Pu/ZbHgzoO0wk8b5hdnWFhTcbwvUUNvS3XH7N8/hHjbgjPJgYpd1eOv9pxK5yccYHHjo
I49miPPRGdTEqivGtI36rnbpsurayMfM2FlCv3okcTge9kpV/GCn1evfhql2SDagPhHwBsmsojy6
wTC8054oQwBEDyaVcnKeK1b9gYgm+2ejVlLMunbX+a5x5jroQNu4dO1Zay2JuDkPj2EX2yKjNIsM
zq9fhvCT4bVJB6Ae405krSNjKx37LhsA+zLtlkREGVJ46L06Ph1/KJXonnr7hBYalESQa8zfZeub
xyKHkDLBJzRur/Of8c/ouxSTLst+25FXBF+hDy9V7n8U/OOmXkfvUg+eHmo20IThXIYTpz0Bnznt
c3th1uc/yzE0wrJxeLEhtKfmCe5+Dc4x0UnlBwkNy3zbpmv2JKaLXCVxWXEvKVaHEuM/w1dDsS0F
wZePc61e+NGv+3CmscfCe89Rm7RnOXrqXT6gi6ZfyCNYj+u2BwMBsG5PH/qCdbvEu7GQVF9BK1Ww
dfRfIP1HCpPeJ+WIdzuVtER0jDJq9sMGWzimbZt0xguyIyyDJ7RuLz25Lp9+gmam3Seh54Ft6MhO
EShWOoWf8Vs4uSk9MaAAae3iR5SejRuLo87o09a+YET4Tpr5vwOBRTra0vKwPMSCsyMgE9A5dGL+
lYcia/1kwMQTphdKCqIUCt2JLYjgGkWUsXqPTWf/R0CI4IeZuifoy+7u9rjl6sBIgVbBiQASc4JU
0wgLXX4yJs6iW8QHSsxxQuxOWIWoUay4fldnfeP1B8rqa6Vm/qXSoPYDJSxW5dYkLoOWktWCRg/k
D3WK0fYpJcKOT07SM8eycbRSUOscaN3CJ1LlJhCl9LfJPkfAUTocQDMAMknwTNF4e4JoS1EvX7vX
nqLZA0tohSfddUBjISRLzb40gSpvnoX4xmGIBAQgruH6Ntq8i0QcTx3UETOdDURZ4IPqh/vS/Sqs
I1iuBqpKAJKPLECo5xAdEVYQIudxKbRgRfxeoQRAbKwxReXDZNRdyI8Eqgi63ybcTlInnvOgHC2/
nMWgU6btts03j9EaLaBc+k2LdTOB2RAYVYe6PYIB4JPhEsGODhPcpVlZdNKvKn7X0C3LTz0znowQ
SrQGGQLU1l/j77F3O0xNCHxa016ZKJi9rRvGxbvEAB/VDJ8OacHp0w+DkQOkpPrqFb2k86Te0KM3
Z0QcqXCeRksojTfMMKNYzCQRmbiOThNwqkfA6obxlWqeDVf4iGzbHS5TwyTEmsG66R0ocXXWrOva
LVUrmAsYSGkubRiM5dcqMHB034bQkax1mEVy5Yg4Y/xmVJGPd+/sF0HslEZO3P53h87ByoI5QfAM
EvjD8bu2du8puGfSoLtXZA1kpyzjxs56toSnEoSql3EoRNnGbFnLa2ywnW9hs6vxiHAs/0o1AwEx
ykZ2uoBQAd86vMLjGwuR4dPa7yS1XHQK/PUPhUbmm27dzNYJF7SJL90q43Dsy1qzaCgH9OsWrX+y
9SKMtVVneNDYx248gyXn1oKZ+Kwy8w4JGaMJlcmg4RUpMrQokj5m0MyyxJaBrjvINBIqPHEWpP5Z
qKU/6xkr8RmiRWE/8izAgnUFyKkx637OAv/Ojmh04AIhwxPCIEuK+pWB7JbwlgLfxGtKozOcoF6E
E9cOUAhpf/EZJbAn2uzT+L2lv0hdWXoheW6+IEGe99w/Pa6577XfE7GN/POiJf98AGiHBcmiPNwH
BpqrZIos6wU+LBeBHfCDKTtN1Trn7H9rDryKHNdq09Mqhg+Wg/bvGkXc5caieX02gEJC0qBE/dfR
d+J5bBGHI3ptLoZBiBkcKsRul+9fSN+E5BEpSyi+WTef446Mevt25YFINsrR3YAtEvdtn5905xCB
xBwfNbS/LC34Rf4qkTG4tuGRGd8jTPPCfgDEvXgZXCON1EiGzb/SlOH6a9KddI/Naq9G4ALSgZKc
dWmK/Lgnfp50oSp51NC71qELEa9x9XkwlzLIu4t3/bAVu3YnfP2zQbyWU/NxvJ5OVoOlYdJP8kK/
mWoZFg9xX+NC5ZBA08IUyTULXDb4mtHAaJCgJA0J8zguADLxjuYM44X5KaBLMCa6wFksf2/tUWJF
So4CCutcnHvydlvRLB9hgRPEBfZVlJtuRDEf+mr6ZvR9j84r3aLC11mjc+jLuR36WTbgpFSCrzKl
cMtmqbkfWOZ0jq9ULhUhs4qvvhJ7RoBgbZbgz+d9vXs+UF/D6yoUVFiMUQkFGahYqGeCS3xNKzmE
i35ByDxax+MRKjQDxB/gG8PxSZqAs3GTgzM1ergKdlwIlS/14muubs2GlWbS3iPMCaRhp/J+6vhY
uQVLmPh3ul/ECMaRbQwxIdPe5KFI0QbNbHB9iK9gyAPDBgJYdMQDhkmwv3iDAy7O6OzQ0C/wxU8M
BpZzglnGIDPtrk3WGLaX3n4AdlgBYGaBJeXycd2F9cdyygPBNeAYbR8jp3LiewVnwoIB2LnofJfB
sYunyOvdGESmwk1CNvHm15zIkrVOAomkkJ+4pQq7Fpeudy1N3OlTFEqbzAg7w7mReKklqLDSaTxi
LZk2Z37iSqX7ve7y4MgE05RW+vBpRLX+nXrHUyAXxAF+SzbIBoADadzGoQSQIfNHej5dLecmeX0W
IlgskSui2WnwP+3im/DZYOT0oqGZEoTMmu7kVQbvHAhHGCFGzHGSQwgmEy6L/qJd7APryjiR8tDm
IVm2rF+haPErrVtbUvjpirKozOKeQ8LWgB/OiAIKZLof096RICVLGGtI63Ydubc9oMtSRAK6UA1k
PZ7E0wnWkvCNcK4Me4kXgmJ234gQ4Bu+p7NBhHkgGZGyKCm7NiVdUo00LpkC447GHVzMPu7wfIim
mazFaHLPErs8ESexQCxjpNqOmXz48azpDAL2ZSrn4MSRE2+SIzEWjpILMHhlgb1cvjQAZeAkKzis
/sFxwHpjzbly1wOqplgiQkpaz1iultY6Ur+ITptl314OPcKSLbenfKd1f1SsBpBoUWnoh8Neo6g7
6+Xncbw934Em9eJATADmMtQKgix5K+LvA1WK1iHeKJPTqljW5tgyskg0uT529IUWLfKXZWFEzLhw
sZKYCaESrV3dasPvYutIRHdl6xZzL/l4+hq4lEYZZtRVaYpEg2G5bIq5LVn1CixgJd/LptWEUG6o
kWtR8813Jd53Fp9Zlsbm00hwSQsBGzv421esPs1tk0Yh00KlE1tK1N1u5UzK2+91su9sAQ/ZxpU+
/H8FxV9nDuAH+LNKefrq7nJ/bmSGZGbIPrvJyrwTDkRzikNr1NzW7c6QCekcy6Bs82CRVIl9Q4p1
GjOQobaUdx6D2NvMaIpeJYiXMZ1BLYojc03iht4NIHkKjLlk6nat5jLmyH6UqeSiQQbZ7jGf44Yw
xiBu6jJqutGLnR783ClIgmYUcblPAyvOoNbNdOfJrVXue945rpdyqj5dZ5adcUKXncaR3rTRoUVy
sWO8YR2xM0fyBDk5BQDcZHY7kijRFVikV6S+lPo5lM7a100y7ZFeAWMbMEzgtardUj8DRq8RqAlz
hZyATKrjMoQHhwacg7dfDtTQ4z8USkpgWH7ZvROeDjUiJssxk7AldIInVCYTy0LMYsDLrXMognRl
X+lyHdwCB04XaIb1SNdfXapBY8po6rz9vj5iXQIelmyXsj63zPjt3rX8zkitJPbxc5bcvtMMYMCl
VdrD+aRTFv2RRHepf2LGSnMD6V+Fs8WQXkRW5IGog+BACxy+WUgPb4QJ2WXb6RtRhLO99n+6388i
L0UJ7oa/zn/GHaZVpDyIb4eMY8t3pVGrP4G0RK/nvxxrrAAA4K6xYhQ/kLsgYrS6u8S9zT8zR2in
4nygXq+1YYXToMleAgMIN6JhP0dSxvjYsDkNpfEOjFAb+RAXaQbp0LhQH7qijpRmyr4Q/C57TZTN
pUieLiBSDEo28eHlqkvDzbFJIj4EoMSt0Kk6/N4MYx8RmbIv/u+Az8JfpWe3wXGXJ0dPmlSm+8C7
5m+6ZCQsUAMFku2SjNsmpAgMxNsefnuP56b1AwQ4Yb/j7rtoJ9RVkpKKDSZ2eLo22XQsi5pBkYfu
GrcbvmRe5F5mLVm1zUCXjTP7Bd9CdtPggy5VvEG/hbzld4H8YeXB26Oe9Acsx/OIDYWy2C93DQuM
YteoSODl3mF5nMS6l/k+UDKjhRz9YeuovwMZpVW/WnXDK0HjPrY6lqrgf2/Wh1l7jLQ+Ms7XErNM
MdXzbhlXWeTbjgBTjIwm5vRFf2Fe4AFCAI77IF3r3NHLyqCQOAMplNDsiGhLz4gvAdxGL7LLR4C3
WgAd/x4vTWroR9CMLKICRr99kERg04EQtgvZpaAc6hTRLPH0hq2lzxte3y2mblEBBGPIdPkckXNZ
RLeuuIhQgpg2H/bqmhFO7TiDlATzZsCSgY8QHxLfbn7dgopbRmQFpQr5eXjJNidEQGIo+lJCf2o8
lMns+4d4/6QhEYsZ7EiiZkM4JApJidgUy3lO5LbYul31i983giZfVezMmoQ794fBvm8OzJ3qJ+zd
k0dMQ0HOI2K5n/0DGC+gQXlB9vWhX80+uUWVFoIcjwDeObxIAu9gG5l7V1hJZ5onWvrNNwnlYGet
+ZDt9aLzXOaspVilglkogKpPP+fHeeV+P2DTA+YRhePcVSG43wc2RmaTUJTn0enJ6RYQdr36K8KX
Y9U1m+HXWfvf8dFHqr9Wji8Dc6779nkwDNV2hvE2EyjwF809EraEqMvWhqrvB3H8MrLuXEbX7d1E
JqIftG2PvsaTxFHgPOTiK2/+ZTjkf87n7SCDUxEaVbg2Y32qrDE/RP+YIj/fXIAox/NU9SLxIizL
s91XeSgVD7dMvEQdHQsOasaqtP2nFlP7Pd7Sf7MYuweRloBGo1qglg6LdBCWCAlc3SC7RLhtwE0f
QCanjaGuddVv+h30V09OYacTHAyWzZtoDKkN8lw0+3LccodaRZ0J6Q+q6l4weZg9v3YYu0JSQyuj
wfpHfrGeNE6aRNcMkQF+GoDyLTaxTPqIr85CRghlsg2bK9kbaZlMeqKWHJI9yQsBjj9H3zVmrXMW
ci6shV1c/JLnJkPXPjjzWFnF6t25r2RMKlt1Fz1/WOyGDCWK1rXSC9khPO0N4Ft+SS8itbyaCm10
7Wdv8vkNM0GEn1JPO/IPWPv7PZQGoQqw5wKo2ABYcvGG2vASrfDvRJrFej5gGa9QtLKnLDwXb+s2
hCoA5bKNLYfIc1v8SZOifbJ6lI1Ys9zWjVvXBbWsS36sWS+aDu+KgYdBlN+aDMI1SNX9k8bEu7eL
0bB7K0V63mLlgN5+6ctbJMEDK/vNbq6B+kAq+Mn+ER1cAYc1rQM5x0GkOiTmdhQ27AaH+yfxiTkH
5H1/skl+7xONTbHhDaNUne34OlcmVr5xwBIqRbQtlm/LRZlWMTDB3rUj+zgYS2r5Jq0sts3UhTLK
KSVpbYWVIc5L2SQEazzjzyMMMNISuY0MlL3TCzUXd5L5idoh+yoEZ/9adREicT39ga21CcdD/ByW
HibGJWarg//+2n+e4PyMrSXvpI5XqLOg6sjO3MjarWXNXbE7gxq8FczzqzRhlcSNq1j2Wd7ZPfcW
JPomzwB/KmER5fCMepEU4lgduIys3QrwGJgsOAb8t2W7aU8DNtan2bnGr2JdbafJFIjyF3RUj9Lg
wtYSuxHoF5e/0xZQlnfZ/kAgJEh2Huaf1NWN2d5vnIyA1ie4EmwVI7VhN0DhFcUk/F0GbAnBdNNZ
AhigLhgIXAfB45oHrUJYZvqZ/rT3bx9Brtl0MS05cataKfMP0EFhO8wNREUOEpntXrj6dDAhl3mH
EidHy7y4UaF9K/T5MzKYs+D5teC6bnu0CNVEXYr9NHMnZR0+wP4MQkr5ftVOHJGHudkhiWHuTLun
OMaQzFYYMPFchUDA83TWZIcCgmwsNhfpFrnGbGv/Jw4TA26j3TvP8PcKG6H3V6cnO+AX7Jtggneh
8QjsrdySW6fa+uPwdYAkHjW29Su9u1n12jjkjpEYdQ+1Oo7pSMq+OV/lZ1EMfTGSJfgGhPO2jXPo
aPJBR2PIsSLkkLwg3XgiqjCM0BB7wsibRH3aZmn+FMqCuxO7OVX4oHRHTC2TH00vjP2/rTbJ5zTo
icHM+jCZQ9tETRf5uqZdN8bJju2Q72+k8GiY1zm0bMbh08yq5oorszrAQxmb+pyHc+7ZmfAWn7+z
ELtGdgayabguR7eNpwTqqPBeBGj6uuAbWUm2sErhondqRMcW15CpDnE4LgVrGsF+Zrh4dCQ9wm/8
qMokMufUwLxI++VIfLNLVUSrS24FXWNw0jpqv9iwI8TZNkSakvNPMxzmxmTW/K/Mxjkp53Yg1tuR
GTkl3s5l4AjMZEqAlzD2bmxiQE63S3yXkYa/QzwaWoBsotLQx+1eEhTbLEw3lXV6I/4Fx0gbOrWx
NNxLc3/e11TNihjNW1yt8ViNbIYZicDWLP8yzTO+3UDv8LF619FSBgvoJwQkCQWjoCtzcueHCiE0
icplak1ZrgwhS+B2otyPWNiBdTHIA+b6pmeIuwhS2DwJv22Q4rFUMZBbCrPOWFJSWMdoWJMxzGlv
3ssvpsyqSNJk2FKuzegQDQGL17DJLLsSrJRlNPlVQuRVeuaMCZB8nLwrmdHkMKtLPpsOS4thyntU
Ia5TL84kl6dbHkKZMUbaG7dD9bIV/BgAt6vIY70MsmmmZGXSBdl0aIQOMOfhRqfSB3rsW0zDja5d
X7JITO3TcsRaYjW/JR2czzShrGeDC0+pCJOfLuZ0RbmcT+Hmyy940yv0e/Q5iiZx8E6W1MlPmod7
ZPFA7FPw0AqJ4PgpIEiJTDl5ZDFSj4WE/LKYK2iwzTlv2wZ/XpT3xLEfv02/1hGaHPgExmH04tr3
2wjc3yog62YDTW16bx1C+Qlm3NCf7iFrnO1zRPRqGQzv/Xn7pms9O/FB3XsY84xG7ygbtZQoJ2M1
D4qFDaD1FN4V9XC8iALjRg6B5QlA5TxRpOU91kX/u5HALxo/AlKzyH12rDYpzHPPTk+CZOO3s1Tm
b+BmMI9khgdHboROTeu5tOebndTk6MTY+MBA4c3eNqStIZl0kHtCy3+xYAPhJtdg4s+LdP6bbXer
F1dgdpASFts/x0g6w1GZJNpbncbohZ8I/8Jejb6UHRu5ZsJJxl0C2ZnI5eBRHFATtL7dt7pis/Ht
yKjACFHt5ZjUWC+rd/mYwMbw5jCd353W6VQ2XnX9QxE1itwlD4gOCymdh3W9UTOae9IaeGvTe+4C
9MaOaVZMtrfI6bByv71lXlWwIqjsgndDhRd0ec4U6sqcEVoSjy0jzNNDlLOedj5ub+peYHrJGiGO
FICBks0NTtILDTOLdzvnvGyorVd4CfPr47/q8Nq6cCLpDINE2gQFjbyTX4c6bCzdu4KGWF+Xci3+
dEZ6Q/xQSXy5Ga/YE/VUHd8af3kbPRGnudwa/xF8pHl2V8jqPeVt5He0GsG0Qfx7Yd5JBxyVBzfH
ZxSw7b59JdJrb2j6QX6AHwNAUHx8+maF8HZki9fYsfDyHF4XBafO6QtR2CWIPH2AUwkoUnlfObZO
N8Uc6RCgbTbx6xFu30JGndyOUM+Q1MB0k2T/6J/aqrF1mFbV16g+dpDoAAD0oe6cPDQYNmz2DFAF
1qHYekXRhO43R+rZL89K4JclS4Rcuv9PMRDug8elTqCH5gus5g7SJglKlFN6Xl5ftjUapovexW8/
MP8rcGtznIU3x8noHOEMuRVIqb0fYDd67onKRpYA0pWyGF1Z8KjgcbW0uRjF88fFQy7ANMLWvwP+
lxBXR+mXA2AWI013mQSb90bxEoJdtJASejtgvv3hRiJ0Bs0j77hU0BPzJ41aCwytGN2TF/eKrpQ5
GLuTo2uDQ178TuN2sHKbmkJC/5BI0UpNm+M2sv7GGUJBgip48zdfmKYktTghRYmfp7MfKmuwSEhQ
niC8y9QyHAmUtjDwxmB+Ec0OJp9HmG1dTv6BppQAf5pe0tohaGLGd3k6pi2wbKVeEU+0+Mr+2Juz
ihyhar6UBnNjtBfTFo1dSKXIOwA12AGEmsh4bb8/LwdsFH6Dklr+NeeSvWiBmHKVFaQcMPw79A4l
NcqZ80gYFp4PV0rTXACVzeTOvW0rYBlKKcLY/MNYz7V3b7EhkbkPAwrgceB2jbd8JEwCmrJxg7eP
Hi+FaGnq89xjb8U51f2FbxvI2YVPwpvwormhAk1mDLe5oteSYoMrxVJW1RHRf0HdUYqLS/WpVbxj
T9TGAn2Jyclrm7C2baQcqALpghDYGtwSScOL6o1J8MG0vfFyPsvAWu5z9psWAaor4QtCWLnIf3Zg
/Wd4gF8sI+93SWqb/E6tsilJMunEsev2KFI5gGYCklGVW0pDmgTUFbqF4QykEk6+C83K3+nFUK2O
vMLTySQp97CKLQY3Hyl28D3WqRFGs/nPm7TEJEIkIeYhvCZ0v/zuGAUCepqreBRYXflbGVwLjEx5
gqzVBTCiDJ1Vbg4Cu+IwqlKisy40JGdV/JIYoKj0jGEVn5EV5OMZvr5RPMMLz0wpla+17tHjeRwF
Ow7qtI6jaU1I/Po5PrZ78YZK2aQshvTNajAb/O04BQUWO5iHf5cSsX+hd/UQszP5ti895el46Vyg
t5TUOnd6Nyi2txAdVaiGzeMW1SmJ7KYJaE4wlLh6VhnUq54T3CRjJNlhajpVl3pQz8p7QAMRqAk5
lRuUph+qLkRFGClfWJlZdOky0qa5IU8uPGu6Gxn+QDW4/196q+j6TEk+ROrk8QrdqhYn31g8jn9s
UG7fcBU5tW6efuzSRJeWJBgyywzdoTdRljbnI8Iu4ooQaO0b9Kmv3EuYVWIJ3Wy91Nr0xg9pWEK3
E2q690mRx33umJiO5vt5BcnrWa0hc0225wMezUHxngZVrsnXp/LNLeeFUperlkSS8cmQdcxiqjKh
n3mBroUFTNec5OCxsfsz31giFQc9F2fZeIMHN9ESa1cghCwAvDfRZbB+Jzh8hBMjM4u4ry2Bb9CI
vA9ILfi2bTpZvCEBZdNNLmzz7rfPeCRfZYxq/DzFBI6JzQJx0hz9mD3FwhJ2FskG5SiZMPPuZDZc
r0IS+dufLLrA3FN1f08IzDwWVevDRTElcDroYFC9PzSUrrnWhRczhOkmfRTSjO7b8AHP4ux9VAnI
GXXbiyArYBY8jFzCLKn000ImwyExi9ZBkGWkYobn+kipO+EZ/6UGBqi8a1j+L8wQmZBAfPVvISly
TlnfCskS+/PSJC4IHQV9qPm6c8JjdXAknR4UPG0GKys4QZBZPvACgUHynpU7fvN6t81N3QwHNBp1
AcK83FP6sRWiwVFXMxZiO15JTEIBMRRuqtiXEU41SB6S8gKGEHBIx69g+IDCxA78qcl0WAUCBKPf
6+gSMBWVoNZUMaz0xBFiGtGIxsW1nu21tUWaqpKj0q9yJsayPk5kgcaWfUAejWVvHxS9UyJESg0p
k3eXqoCnzfuV6lMjVQuIUg5aMa+QT6LEiDYDPa4Fm1DQX+1RrKaed9aV782i/qWon+8AHrlUjuyY
moBTA3W8w6NiOz0+8iiTSdRzWpyEbd9/LbrYzDbd6+mwyXBp2DXwfu2bBzUmHhikOeatbCkc5J/Y
3xAUc1iqQin0rA/oFCIBOuMMqX5i6K2BSt2HjmHSyjxgZn8Xv0jR4EWphuBSu2xlSW4RKTPqr1QS
aQy8PNytzWNxTbkk9yRkJs4A4BmZS85Bm/7R0Uy4yjwV04ZqDG9IeksC18WRrNcI18nJKITmZrB4
HFrJf2cDszwgLGYquiRoyXGLZt8qu+CFiI/lOBVSXmgMPkI9SLttlBvk4aXNbBM+Z53Tap9IzxTf
6ov2ob68eaNq4dYeD9bdJUTShc5JikVKbbNCJQo7aZYc2xmbdNDDtMniMNdCZobvxUOKEUV74bJF
tX5Z0FemlK8ab6lh/I//STGKWNs1QC1Mn6ZnrlzCP9ByimipizHUTmMri5ZcWc46p7xhClFAi1a7
Lbqk1UHlIYxBmUQiU0wlBBaijpvzR9Uj8yZgmFUd4CuBQUqZiujB7Lu77jGa9zzPVUJc8E6tgMMr
t5oCepPo9Mdh7Ktk7r0DItyUeEGt01US5n/HPzbApZ4D4sk9gg3cqdALgsAtkZuLUtGu9oRV2aTQ
Jy3mkd01SnJFZwKdJA1UZfPVN9cBmVMmRPrTbPG1nf+C06fFEd71UI2CowX4XJu1D9h9/yUbOCTB
AGDgfWW2VsMMUNb8Acsz4OM5BQMqQwplNMJt+9jTE5r6nbbNuHfQGwvihikYmw3botFr9lMlzprA
gK/WuI0qKcl/0jLMTB3NatHspfjVHJyfIGfKhb6X+gXKbLXWhEXEzgwV9/5Ksa1hG3Y8Tzg06ior
NytQjWtktHcd7gGiX37eoBeo+0B2VqMU/USgfAXobmH1qwGhKx5ed9VHo2/sytkTIgCqrZrMfQXu
E5NuuGC6U1Zz2RJ+07KfyW123FBj2qJASLGjBwhcJ3znikvZvzD/KQIyFVD62j3Z8dw1sWrs+mbi
VUuUbLvdlWT1vYQKql6iVCqJeLv+vKBXMx36UT4plrD9PukJ16SCLJUxBbrCp/GCkQ07u8KwusgM
uSRjncXS7aQPWqZVSZQ2rp/GSvavnvL5BTQ280jKxuNOUHB49FNblO8r2Ayz9czmGpxkaEbN28yt
ernefT8GpX2DAS+ZWoDlNS5xwBTDyd865U1KUsv2z/xlOpePdNKmzhdmAuipJnH8YdIztEnAgpZg
o3TD9A6AVKEeIqw0hW62uDeDdKU6zlyrx7Hu2LVD+Q8nt2a8TZrQvIWqe8oINfzIB/AK4mdLVzHp
CUaexCLy3ewQ9y+stqOE6XxlFWp+iRMgyYQjrLR3T0djAglD6z5oCxR7eFlWSCBfGxsYDV9LKyO2
Hq693kiZ1tCEld+LjbTuavswa+ci6ndU0R8f8v+UiSk0nDT3I/Z2Mv0oGk2/1YibH14nZ1rlRIrM
bI7CX/UiEvIS8rM8qWP7fGRolHWKQ76Vi8z85OCoZD4MtfEnrZOEhkY2kCCBgFogVUGV/lb4obg8
9dhBa8EQOUjoSthEglHQlKBiydwZBmlPDIvUpRJ3tGYtB028vyFGEJpPolRMoMwg6FS6tI3knIwO
7OyAdgI/aShoaQGqVLplGowZEhHo3K3oCuINUwlypndHLUFnEW8GvKqOvOfFlCrBQZBjG7oJfbSZ
lCbXEk9rw9vpU+l5cxnABZEEUCH4Su7r6pdJ1xUZoOi21eiiW0toSbz/mvGo1/ozrpvZ/A8tHNt2
paDUEUCQsr7iD9l2mXk/XeSS2m1wBehArDOLRz1CtWaFNlbMPKGDT/gNPFA/rujbo4pFJJxFwh6H
r7ZCI5l3UYJoQYULYSp6Hz9BpYu/TYj7zvAO3kW7EOJulTO+WizpUQLODsco94Ajz+Hc0chVXzJt
V40kzBiLEDZtwM6YCP3vS2LjAFwQC4we1t0aBV/N8ZAN5sklsXdN86JKvMvu0j584h8FhYIKrApq
0AL7kmqJnHas1HdnZcqppVqg1DXKngHVLblPyUvBZso0itzTL1MYaY5RLgyngA80DW28uIhqvwp+
2GEHObwj7aQ0CK4xPUS7kLesVIfDeZEKfl2xsouiRsFhOtvp8RQEzdiKANP0ubQUAHTiAUEsyEbZ
imDxg1r+x4Q1Jg+jinCUZ2QsC/xlnCEVZ+mwl7Z7V+wtcDYFYHeO1DxjyqTWKPIkRwtJkwqzbEGh
EUX9khSDvzmTJ1aYXgFa0TsQM6up9zUaeaGL1IxqmLkOmK9c3Q0LfMTXcHYtJzTxPqNmIZrvzbs1
hG+z9jZ9k16EZO/DESNvQtCNLFYofNgkgY/YoTs0KpF3kUY84Wpxt0AZ064meYV2ad4u8+4JZt4d
HGGfzoPiawhB83y+mm/wnt7d4Mwho5MOaFgwYM6CucL6cgUYKYn9nAw0lKCVibMWGhralnIy3H2K
IFNhJ/5iSFDHFDJNbmKd2m9z3dCu9FVmAFw/pqI2TAfNgPSB1U02T5ogzjFOOXxr7nktZ+MVswV9
hlJ7QwTBuxGVpxjQNr9NnlkwSCSRFlbJ5rhuSSM5v1yuRxJHYWmz7DUALvwVNSMu4zSllKXUsV34
CPaX6agFgk5rL7qYjTc1cL5U2+TU1MpYnqkkhqiJMnktg1OQqd6mNweo0UjSe6V/9KrX0Tgbiqad
+0W66bgucsxwAzkRJbO0MelwHVyRAj3TR7wVF+v/RImAUZh+tJGYjkC9eXgIeFLv5HTMUGlTAG8E
moqfHL9ME5aOfcXpDoEuySxjjQ4GyC9Zil6PdwFH81UkeuccxLTWgllQd0go4G/v2qugUN4gZi7S
FAN9MpxF0/SSGuUKnWfYFQGuoQjjsGvmSSHyGLzEhp9yFMo1Ct1sfx/YC5PnVMK+yv+aNzYUOkLg
7BvXPhv/Ze4KEiN8zqJto698kid5LM87avgXO23ng4WsRW6ZpEzEb9vbUA6MfHoO9lPYYRcS5QjG
EuzwU98R+mhAnFfOaxPo4vzUBqdT1HWh7sVVozpfVOdil3hX7DKKM+/sxDJYINIAO0ZhpyriGEti
lMLMKdJZdqdxrWemzuv3aw6Nha4cwiKEc1xqvZNmzHmOPLmZPOUDKqHO79NEQqma5IjiXLGeT1db
ZpCSxjLy9mC/DH0m0vMmTsOLmMv39a5wMaD24AxWM9yp8NoZqQfySsqWzVTu3q/gKlA9kyeEckwk
owCdRAoR/cxSP6QL/0fUuTYnqzRf/xNRpaACbwU8Ro2HGJM3lPHagqIinjh8+v9v4XPXU9k7V2IU
hpmenu7V3as5pqQqFGCRqhDwq5hTWsMUJ4J3bx9C0wt1K38RSvOCd6lWKiSJv1EcCalghxaeIDE5
BByERXs8DRz1GJuoLhND71MXDCe0ZQ1kzSshonYCPq61IaxMBUV1GhwMyv5UFlU8ELypsDLJbUCP
OuwVXdTee8caBTdIL0gzACqQdinMFrOjPp6EiMjeJZNEqk7KUeeIeFMU3n+ivaV5FLDVBd9Hu9E7
E3yWinyDMnqkvI1PrSNU0nbjSMI+Ut0IFoY+9E5e1k7URAij0dauNz9+J27rKCcUlHDYqGBKkZbr
rI1rZEJhA78RK65wDdU8RGpLkqRZUUR4K19JB0YxuI1NIEJtrzeUKFG6kpIMTEBUR+Y50SzADmd+
VVxL5+ECGncOECl0FgH6JB0wyvgWKY9mQefpO9Qm706hscbI2tmzA+3guRjoQb1zOLN+ufCXzhUl
IcnZbKy1/xRbUaqYymNFkgPWiecDuzqhGro5EbZWDcsBN1AuohJk3r4d0Ro8JflnF1/hHPXq0nf9
9cR3vY+ugDiUBX2X6CpHzy98SxwqYJFXXUundld0M+B24pdIKcshvIPzp9O9zsSBLkgVdqgN8mhU
6KrM02r4J5nT4a6TWCPHMZy/x6nEWu017T9ovQi26QRX3EuxMDgq+F2Om0wWeLHgilBozekXHybJ
tdqXgiyUaUPYboI3I4hP2wCOk22K837jxFScUK4UWXIRNOrE1N/hVJ17itBKVyu6ooCnNAL/1uk7
hZjKlPMnQ+YxfK1IgaKsVnft9PHLoK0FfalFnLQwVkUaUvhLNBCMouoH0maBJ6UmtIHl+EsTvman
H6SRtRWKQ7rZiVG9480gFHwUUcAIkcGht2vrqmpW68DXOKmrWzpA0neywaT8048KfF9JQ8nwSNHt
Rwcezxr1f3IoWDXMfd89e7TkpOJlAxZeV71wStAulvpjyuHrYhnRNOGi18fBg665HAkym3lVh5Cg
cVE7iX2N3uocRrzKMSGXW9WUZ7IGlW+mUQpE16H2v/9P3+EgrktxVOqs/ESH7DTBczwZFVEpTrEx
G84us7RPG98x3KqeBT+dO7D9+OlDt2H7MgwcD2QHNrwHST2dr6zVS1jFObH5W3dsi16uNTJmrM0T
DhqsWPiWV/6/k9c6bc6JJ+hIaFoa6OSW8lF1InSmV2I27/TU0y/VsnxJ64KTy5SXik/3Moeli+yl
tjbryW7Vhg4nr10tcGxx8cEUlgd/9s3vUKla7Dr9cWdiZ/5lM2nDvQepo/n3mrQ+ZK+9kVcV5ypG
yL8KXSkc9qfy6ju+9ZmQ4qEH6kUoS2GhdyqugkIkXmeMWl85nC51nSOkTnjSoupUE10VbCmQInY7
iYCOzNZGZEJi5sSVQ6u/S0ngqcCOZAwKdMFKJGf5HZsUC40sGzkVpBIBBEt1vy3CfI5l5o9FOabs
QG1UQUfHWhMIkVJjhIQjXRpCoJEgnjdYdObfd4hYIWApHzHJ3JbnIJ03Bzf4DqSoZHy8KzQeS1ST
MtlRfvIEpDIabDbtkAd31r21QeUjPGAOJEYPvuBnXUz133RRBpt8e/wMRydgl/Oi2ZvQOgjK798D
5BkUjdy9VS+bwO9Fr4OCWkyPzi93j5bt00V78d9/LgH0c5+2tXaQ/nKyV7PwPw5Veg50j15jEc0u
LXKLL5577Fc/1Ox/0KginFdciy+x/sH41xnZ0MDDMj4V57hx8lAdjVGypmnNDnzv5MNA58GeSHgE
9O/UC6E38F++r7Y2DQ8wsQW5zIYmC84v7RuIJM6xFBrztDmyui1Bjs+AvqnkY4iJKPOaUKw5a0jZ
8jXK8d9r+At6fQu7k1YygK75+NnwJnUsfQ69ImWt1n/RFObBbR5cPzZVL5zjSk8pUAUVo3n0LJpi
yfp0E0G/trvj+COhvVQjeJb++m4vTzf/+YKN+ZfOeRmalkYFsBTA01zwIu2H5Jrd19Cgz+kAPck9
hbYnz3MfLu9GP0nuXcCoDr3RhwZNVXetuYuZDZ+3QE/o+8/nPh+ghVjQuhIhI7ZGWyAy/eHtbiJ/
pJXtYPKuk82cycadNby/Bhjti2kj6lINYS8vIdEk7Q0mNAjOxArRGC9hMO7RAJiK5Db89sNb1S2H
+cqijL9DoSJErWPa1wceeE/x9A/L/C+Hcj39o5fAJyGu7q1DJhSDiV7b5s59iJEcchmAi5yv9BrE
v4BIqBUneJJgMLhNRubAA/XpeHsS0KdLOHx7dBr7JgDUhQArH41J6BHXtw+7ew7VcWd6padXI/3O
8O46PuT8F2r5cs+A9R7Cu2bP/QmnRN1r9/7unbx5Z9qiMnMBcdoi+kuQzH5roumEs4VeD10mye4+
LM+esTBYvJuGd/0MMy/UgfRhdKlZp7duQGVncB7QxIH2JC3qY26fp88Ja9graNfut9HcL4RZ9vEv
nwlsk0LcrDu7rczA7c4eq6Y/y6a9Eo5q8gl80pGxVm4/1XCY98GLaVwEqwspsFca+z77pJqLbBtV
ECHpBDWeXrKnZhpnc3//trrobajErK5HrdTYPA/suLtZN43exG9u7mt4FBf0s/n9PQ9Qhb2q+0w9
+rx/O8Uo9RbnVjdtdY80+5gfl2A7ce+4DP/tXqVffrpeFMAtfv460GjF+oY83z9cvdnf0b/Moi4t
rCbuNXjBD8QWmCkNBjK5LvhXQVrKLBnYO7r8LPPv8D5FrK5+2xdcQzjH7hkH/yVYrI1d9kMPnL1B
6WoLLIvCPi5w9Mavn3FUzEySRCB+8h8+lF9G4wNCc/HXGwN67MwcuF7JUT2PH/66HN3L7i0Kbru1
2+jFk7VI4+me5+W0r1mfPEAy98OB7/X4cd1AXd+YXiHS+/YHRy9GX4Xjh9Ud3y9rSMZCz6cVmW+s
LFgHXdixodx/+FffGIwRvOfAd6Y0G2h+rgEHSh/iKhps3hbWsmTL+BAHNebop1/74/haEVkJL/74
QYdx82R45ikQIa/cmHI0QalNMKXJps+Og8M+C9YOsAR8yxMaSf7HvljS1lklXMcCyvuPgwEZ+HTP
9Kh193MwP/bP30xiowj8Uhmj0oFtAPRkf/rIgmfu+9JNtDjycTCo86TLwtjqhr/Hj8j20ymdlrGq
hOLI2BZ+Is+U1Pu9iGuj7dslkb0pPJ52YzhiQu0EKMEvQRxGnoG8VwJgn+rCpJpS4UEWCpWgyYjd
ub9v49gHcJ4SpOjDmqmonuwKZRrrlDTRd6QHCKeCJ3QTrZVKLdyhXChNWWmsemvNSkmYS7hK3br8
HZd1+eDhG7IZrqQ3qSwF4KsbQv6BLwbvZbmAa28jE6VJeEhYiTwiIdm3vqqIwBPP/sFfCjwUZn0M
og0aDxrsfKkavpJUjmYQ/ZikYWTDIPftkfI0BMGL+8XoW3yPByJ8FHrfprf8iY4AdQVik5QP0lCg
A2t7EOrA24/JoQIqinJwfEmIVgpHhDmqBH+axRF5PQ/JHzkMsw8RNyWfKupTRgtEmIDp74Sf21fr
T+NWnowoI4DNl4KQatyZosV35kwdCkQtE/K7ku6jL/IxKHdW1KBRh5DxAPGZZPbjDIiBTwa70h7f
loPsBdnVKi0lwaP78ihmX9CQmZR6FZireF82djzTz0AQSiv5Id3+k8w4SlHlNt2pK23AvCj/RnFS
LYGALvtTy6BaMEVU5HoT9JZ/otw1eS6qbVX5iApV3nEsMeA9qCPQKyphkW8hmkdQv03yLeRMyVpv
2nDZbWB+SubCTlN6Uzw6XIh9Uls7g5BbvC7yjyV47ZXyHwSQgVThvQsukLyE0GPmZD9IMFsAGBqk
ZFcZDpIiuhQs7E8lmAmdc8kWwE0n+NCZSr51RRdniVo88DoBgNbwYuC9YDPj3CihmGY/ZHTW5Ejy
xd8W5HFyJ/qgyWlN0zEJGsLbVLz9vqQsbg3lnSUr+EAoh0Al4R/yoYWbi4FYW/pWJxjIfVfyqVy/
lH1I19sgn9j0wVUCpRxhObeyL4mNYptyRDi0S5ZhWVO6fJdfIknUchIG5Q0yToUUPP6ZFGHS5MaR
2ygtUbv0rMsbwpeeUIGQNIK0hAaid+n1d2k3rQr/H3KBhSMCXj2HnlcIiDy9dwmjEtjRdEAizEtC
8Y/AWK2YMrRrvIX1Un6QgJJs3Fq0psJ0YBjTzQRJ08z6xPozd9QS02EEuFFwgyaPdPt3Ab4wCkF4
mrk3/qCKzvdrb0Qi/H3n0LR+c2+tya6JgGuGdGLWFGVKh1ZAULryG7VWtEU+kEqlpEsV/qfxpkzF
PTzyQkCEeSjW/a55l5pVrgT01p8ZVqkIZqSY8bjbIjeuC/w1VM11g4avWMjPPY6cBg3vMXaxSr1M
isqUv6C5F1b3vygxHAoIgCK2D1x4epKQ0axUXIUihJ0I04t/tJ6qGxdTltZKmLuu8iYzEd7HiXDr
wotq8HkNUsnAuptDRgfOpVKlNS5Nib7/D7JX/YLkFftdPCjNZX3mcDWbqL6e6B0hkhhoFynkUxeM
KsNG21OL+l6LRhpABqNQojIDHdinqO6Yiu+SEnCUtaps5dgl5PLgkCvDTRUMEZix0N93a2A1CQ4H
b+hKXOeQckF6PhSr4js30O2Td9fPlH3XV5yWn9HyGYeC6fM/rygPT7iBPlxBwgE3ZPCExVFh7sf8
NFAOn8h8NJ4mf9e7lWKjGmC3f+x0VX1aELvmLFFQwoBXjBYUw+dGXZoFa0OmQahCLi4sAdgHKifP
oAQS25bCyhrH+/w5Tk9TsgBH2Ue7Hlfec2aqghEVB3fkAQUC63FVMyu87hrwM6/qtcNQSY6qKeMg
unr6iHhJKhg8yC1sj1q911RPo6xGk0NRA8/IptQcwYTGb9Gn3Y8+6W11nLZ2Ls2xOMfs+WFYM8vz
SFw4+RANffKRfBhfuoNeEwpNuzreLn4yDVZlQppYeeeqPlaSZt7rUDMrEhadknbfcbtNnvTpX4Bx
6mOTBlvD1k5/v8HSytBv+/ez5tQbRUDiEbeCRRHwm9qj0YX+B8Dh+CHkRirQ8M6HfP6YQ6V6R33n
3xONXadFOaRNRiNXtS1ETFMP6m6obXQSvlfofzLwXluj9Ir9nYi9Fka0hfeZUGKZG+IgEGmosIk6
MRYBfnyZAx3nrzxoYNviGrFkhhfePThdG+Dsp63Zxenpme4wsPKvpjU/XacXKp3bNCl90Vwo7U5h
3Zu/TiNaf9JlYp49vU7zgyxW252S9VoNcc7wKosex3yQ0pPon1t1lQMqthe1BIfphRxXTY2m7Bp8
F3Rkq9dCQl2NHnhGvMlcOpduRFDkDl6iujwef6Doyxu+Euil1PjHmG6qIlNKJg43ocOoAC6VLGr/
ETVhS0lwtKFU0af9qO2TsLkQo3+YV/P3motyVaWQ+nv6QUxj+ArO1KYjA7KTJMMa8FuUGr2uRJGr
IozWXiStbt/aGyTqyjwrEFmZbrq+NuRra/rmR0Zh9QOauTa/8Wr9f8y2hTgXlxtd8h5krRyQs1ry
a9i/ycVl7xVr3EF2u/aGllkXexNSqNeMgo0CpJTQIBPzhuUGM0hNEpHVOb7kK0+dXjyouAodcgI5
C9xU2JQK5l4BFmFZb4em9yMTMh0+6Ldic2vNlpj96j1BhOfMDGlCNJM0MufvUlayQzUwCwZytuxQ
RuULC/f/D44WT7QDXb6qfvsrpyNQNB6NnPjj4Wizw21x7HhzuqDYH9H+1XvQF/3RjxoDesmK651j
DEb1mHrLXboG1avuAeHnvWUPyn2LMmivbe2pcO6fb7uMsFP+9br52Tq7/mvSGKqD5tzQOo9kLtCe
26mHj9CuPnPbz1/bDk5ZMn09+7RhpaHLnr4YGb0RRr/r2cmh55tFS+jNjBbP6wvR0WweUs7cTS+U
LX40bJ9jqGl5D3zlq0AbJHtn5gBNTrsbhUusr6iapWATz3bv7njtndrKxqQLTgCVYoxTEkRnR7cf
Wx80FS67Bj3Uu4+o37YHpNfQwJgGma/0h6gYuNXFYTZO1jrp0BoV/0yH6+TlV5u/IxbL9mKMWsTP
fR4rMQLIKY0Z5e2QiDcmYey1bH8zNr1ztm6DxtK5uffk+AZAe/Y5YRv5V9QYNjfmQ0lvBhU7RnC/
9A+LJ63RTg1m5EI+hr2jJ5cRlJd+h/KVajonnS73ZgSYobCkkUZOEHQ0oSsFXeRa3mRyoecp02Vk
89lvi4ZvPVp+2uGEUfGWjbXpmD/pvceTHdtBc5PjCfQmzd68Y/sX64Mx37O1vUuv03PldUoABqwc
js7LKstoRXgIp6d2sJ5N4tV5mjueSzuS+2BVVjO6CBKUz06jEx3/hJCE87TyDEInPYMOu5QIsBAi
wXa/ssrrzStf8xuT7UjTqpvlReeWV9KePowmTDUX2ZQ0g97wQbOziel6eFoiKczd5gH45tMOoKwr
ij/+rei9ZnngnXmAxUobS9P2EbozaUqVlwJA8pezv9owkfSYBCM09zcWn6l9qBniacWaIH+M1q6m
nWY7sDYUwdNuYMdVWOkeS0XP3Vs4Myx0b5+nY5WOjwBU/NKfNFottUE+wION2VOMo0VBGIr+rOhu
HsM0585xWET9PKC9iLWZn6fPoOqdoaW8mH51w5BFosPXFnrrw0ILZX2Ut52mvlDTR4tgA81XhsCU
2Zpe4HQ+C7UduENjz3ScT6Mcop2YUA9bpfnsv/DKiyV3fh0W9GI7rdwb1td5+/LhhZqvyGeHf7yb
dtu7CbL/ZG8XyDv2qH386iQD0/EOVTBhoH+sb7KdTZxqgCIofAxSYjxII/N7a9OinAwOUkVjCJWx
+DAqKWvncJL+4KGZj3XDixZVT9u2zS06j0Vozpm62S8do+lpjjD486zboUEm6qA8jSzY/c1u9EQ3
VN4R8J926C+vKpbh3C179BVHSJt6hdOvC87RoSvQ3Xt8pNGcAVe9k+lH1ynLlXfGER3i0oiFA69N
tygKtJZtD9QZOsjWXAEPhuP67NEG8wW4fh9UJ4Isp2X1wDBCHq+wna7axy/Wg1V90Q2SRbqvX9Y6
Twal9uA5XLpP2M2RZ8taQ9vQLLzrGcFZtrN5YX1k6xJlx1Q8/8zH4tH67xXOWIxka+8w0GkBfUOd
xZ2doxExazkj58GLYonN/KLbo9NH97q7JnEiI4Bzuoj9Jwz9H80NWDrTjUzQdhXxNcX7eQiXUrQ3
YpSNTzZym7gM+czVAN2XUYw3cqqZRRNrta9p7zIzC9hQqEGE1yA7vbkx4oVVfJ9t4P/mJKLjt93e
ha+vk0s7MJz96rfKi97l+hMZ3w1vbKezvDgHx9v8cDgNLBYCXyM/9Fpm2TveSDCjR2O8feGc09GY
3sCLo/NnhDMe2rkSWm18OtUEjIKaSNxMx2M/sR8ucAqGCENK2zM8W/ZhY5qE087t5qNuHSSlGrQf
YHQ5AR/O/5OX4UqBjl/2R2qkjwzVrhKPSY3dvnP997D2L7R8g0IZFvDuvkY2oYVc6rptD8v2PQiz
XVx+11ne0STnvHo+/p73k4cqRzDtFrW2yK9B5vM0hgl/6rR7HDAkERFue0FBPrdwpTcVzYKNw+vT
pTEk/ZeLI4QO1dSOtlljUkGdYq5MCP+b5aBopP7tGVKoaqZkGJSYoSQVb7J17jwDh1qrW3thmevc
bPhZ6zpCaK8cYehYgx6o0W23YWPrWESAs3WT3JEVeita6OueeYjLOUNtB/GK5rXH1ZWFRnTiFUIO
5M076O644EA4rpobZ86DxCuuxJ/MdJwsiNlsqhaNMTha0/VxZYExo6HoJg3qb3GM1RbBZx7QGjNb
h/MzGqEaXp7EpeMVZz97Gw2gz0WLbI10ouKR6XR7XKFlgSpX2fq04shhZrnostCbaRrAi2itI3+9
c1VaPUV97piu0eWXVbRokGmuxi/5vdfYJ1t3aUd+a447fOcMdTyOHd6T+wZNsp9ri8Q6+ggbaPFo
wRnG4/J0+wZ2Gwre8pgzXo25rQ251Pxyo2uBtYlbnrnXrdN1c5Op1S7XvtPUOV2na3WeYhjGLFoc
V+0Nozrfe2qXzIt6cmPJzITziPm7r9nJvIvDMlrwxNwn5mYNuHP2FCnHq3StcRk7ImHG7hnQS4ob
oQ75zrCZ1+PqsOB80wRijFBPQP8DHo6ZjJmfaNHam3zp+3Gl4Tpz2hxhCqRr3sIz2L65PyxQzAhw
tmZgbB3uzCX0zKgFJGYdf96v03B+WsXGxHpyUhB4UBYQ48s81u2o1eLV04rlZ1y071hxETBtjDia
QC9ypvBfa/8MMFWyNVeGLGHOeJ15c8OALQmRJkbTw4xjnWlWztfpccXljp8v3965Mw53PUK84iMc
bivMlVh3ZlaytTtjINHiFQe17DBB8apTr0c4r5dhxanEAahpBySR7OoJjaUmdM2iMwfnAmyyvgp9
FKKgozcypeH84bN+4Zx7sVIHNk+8Oq7utRwG2iIaDSJISgqGDoOjsQtX1tO0csbGOj15x3vwzNvN
UOVHZXlINLIdrw6Vdstx5c74iRcbzT6PB72nBF/njh6T5+N3zEJWlgc4+c07B4EsDpkj7ATG1hCW
xN7WhueKCH1zd1JoHZLAebo1Zti27B2Jz4pvLFSba/CN7XhcMTT+DeelBl3vdtaPEbFSiAU3dcMR
68rY+fm9oRhRtLggikyKBJxLSFVka/QUQsTndWcGhaSVZ59JCucsH/uIdyLIfEo7g8e7r5synZA3
c6TP8LgFm4+GdEzsFmX6xwH3h3EUHxbFY5Q3Ju2WydX/nJzuhth3Zcu/+X9lXHQP7MfHQqtw/2sS
nqsgDCS5jHRDc/7HQZhcAv7DYHK7ZWfcqYYmR0xy/eyoubVi82aDFAHueLU+YmfAQX6qptwz6WCr
WzI1sMEsWjcn3ylFxQRdLMkwL2IQ3Bqfp+vRr9KZaw8Yw59T/rK5/rD771jc5/Xd/MENIGbN8/CE
rJRONR5n5yKSMqPO7Vc3oYEFTOtuHytA1l/HuRLa9ZP0v041+AND3OMjpFD8YC3iKdgDFDc3TIpz
l+bS7KD2DdNs64RBqzF5pZBGGdSTYP7JCbL+gy4A8Yu3Lr2B6bcxaPXZRSw5V8YGehqfVa9xWrIt
GvRq3P0V2YoBdcwVr6AiN8xlmn9dqe/N/eNtZaHMt4wng+PL/ntSInPJXbrg4jc3C5pju7h+ntPZ
HPjpD+E28lhHAWci54R7x8Ee5Gws1GTU5+Dmqas4aDusy6cZTe4BsnZ0hjhiaNKwMz5BhNvg3glh
I05+JMguezMmMsmI2l3+uzcmDwyJxvPgFS5G6/Wf2RnLLXGt2MsrUHONymaNfjDTOcRZuYa5Ssx5
kfzOXlAenKtf1HjEvDvRxHksLC7HZfBncM5aptxA64nJRQOm2jnFz5NwdNzluUl74MPigJlfcBdq
ZdIfThYjaD9GWKXkEzSLJT5vTMY+JrTV6nSbj9EDUS7SGcbm8bBggioMe2N0aAxv8faG14NZ4Axt
p1/1DJI99XJgIuhYCaV99bLGEGfUdhI8OaYcq8YF9Dh+XbFN6YXHrkrbvZeP5daOF2iNE/fGZTs0
J6inQzJAHaNsOPTt2d34bKc/poG5NeChZFC32Er5V9jZREwKnm045WYoL/xhjtoU6Nzty+AxAvSa
8RhxndNtzva5hDMsayf9FzECyS93uzG5TefZdwrC2PkXt2UHptd/R+vjSWkJhHlXfJ9qxoo0k18X
gop9ZnxfH5uShUYvXRFEei+WwaP4RkDN07LcY4hyNLATET8LMBBy5NgjnaRBPR/FiOcANJyPYvUi
sGc86pvP/CU0MsKOZJhxEMGbiYBCNl8GN2eIPuR1ppmHwPlFTRm3wTEOLumsSXkPDlIcXKE21GmN
8OE6Zp0uTucBr4e+lbK+RtY90P6lbyWbiwgL2ZcweLUFa2Chvfwnj71t33w2RotKqc64qKaNzhgD
3cLlxDt2yMkhi1z24MOn9vG+5laY4Mhc2JgYZc9B9XTGxFWpUSLZJvexJJtcsPWP26MQTi4cBcGl
8ZleP8E5jsWYkwR10aStJmEeZ8jMP/gIV2rL4wbjB1LC87kHzfaC7dEmAhB2AQxSEEbsuYMwlCu5
OWRrsT1lM+dX0i7wjPp2l1VAKGZ3gHtjhLTOAB9e7UWSfzEJuKoGMoCuold8Nzc+zWSE1nnu2WWM
ASv54X51WCMKOqM+NgYzC1DzxwOU6fTlzlrJKDmNmHTDGeJioVc5GVizXMbmidShU4+jC4ce7ypb
s/JCRi6kzGA9YPHlAcJPaBz9zu5quEvOgzMbtgJPSwY38BW6gGJGtoLjY8Qe5XKXqM8ZzX/ZZEaF
MdzGzD8SfD+NEHtsziueEQl/kf58uc25wYyT7QzrAvHi5Bd54dIcCxwsDBSUAvgCYxZZy8Bn2Oln
hDTAzOTZeIUzAdjgkbADXl1W+NnC6dwjWDjSV1z62LeyidVeRPfuwfHva6t37v71kGgWIKq8+2Xf
zsf2PYhpb1IGgCj4nQgvLoEAo1i7HyeaNeNKCBrdZZ97RDyyVudqxj46mt0MJ7cxDJvy8ZjKNP2P
rcLaYDUzMz7uo7a2D6LBi2z22rhlu+MhcTpijrHPWfX6JFkX2ikDwLu4XJbmHMMMCWHmcigFPzjj
jzT/IKIMfMRHzwHmwJE5Tmcodx6KiW4A7RhBQQwZrgWK9i59XFROXXAtfuawSB8wUTuXMSdmVYzv
WE6vbqPymhWufhfFF/JI7CFkADl8cnYVywMmJavO6lhqDdPhHSzgxf1Cq1UgYYf8y7yuX2dsj/bC
pZ4frfO4D0JzVW3YYUwaPjpnHnv54tLPfoC4sYIo0EZzfon95LaT2ZWtUAI6M5hgXPRbNU3uSX36
xKwkHe8dz4yhX0l+G+kUhYMeZ4nblXKZSw/vO0RXMWF4/9KIya+D+HOyY+ZwbQAAPFHWMI8mD5Ac
BvCiMDZb3x4jbAoEDxfXMD9AwtgFnCDpFsOHSeUFHvqQjhFMNEKyLm89HWH5l8QJ9ZE/iJdQK2Gt
QQna1n92sSwYBjp1Yxm9M9AhuczZJMfnb7jTG1ZFOOq40ygdP2V2GcF52wkDtm+5t3bMFK7jeYud
CRic7zm59LKxZLtiGoKvbZkxYcWnOLD4J4FWFTuc99h8nVYXPMMzQJexrDYKaMY+YAu+S86hteWd
1u799g1+x8ZdNjfv2yz5TO4/5VAetj45esAkejuHQr7HS2nvrE1zQw/AzEvWJBVtku15fd429oRj
d0j+WW9myvYahcPvaz4OKLojg2p7ZjI17uC81qM0d7jAfPEJrrHGFawHhWbf4UqvUYj5/v1XXrmh
oPhNw8883TYFINIXQtQWdKnLVxt2HkPccXpgd1s7npknaW44ka43v4ATYp/vD9sDh0fNRKF5BrPm
QOMW6ZpsHvKfqikD5w3tHTPNzK6dK5ZnZ27t2pv25vh5X1/kQ1ebVEZitYmITqAi5lyVxCpWRk+v
C+qP+d7a1E8TTg5bvNf1HSwJjba9stfByRPek2wZ8brcn9mLmg1WoNp0qFjbMKPSOFpwTZ6+tyga
xC+P+IzW+lA/NkPdc+jVQsGzMpX5Pl3rvrWvynEDdQMLw7xrTqsNNi7wIvKRbtmRbJeESWFwlMLF
vhat2PBMp2cfgG0HpAtyKTHitZRFb2tirQ12hh632jDXNrOIZHEucR/+Y7J25R6znO6U/Igc67da
PHBHmLt1k5dzluOMTBx4GsREK9zcaCDNTR2Or+Wd1s18NOFtmigmBzOg3CMQZ32KUDNT0N7pcGa2
+XO551IVFyi4i2a3BMlACTDqenb1ZwSEWUWK6rXjsfUYGguD4361E6/Bacj8hoRjLe6ZWlSqpT2D
JbIWZMzlz+t8j5nD4O4YQx4D4TDm6Ejfw8MOsgsigaQRWro/s8YVkU3o5ViMcJKRSLblmdjCBuuK
vY4lvC7qvUGCKqqGto31my2wamwHWl0TYqmRNSw83bkW1fMWLaGnQCRZP4wQ7gZexnLZ+NT2DrwA
EUJh6EVNCp+t31Ivi8Si0JXZMcwNcyIZIxCz5IWE8fBWrZN2PcvEBubnLX/jrpIYUjdwnHgJ20kL
wvmTrE0p9npnd+YcgHcgQs9dtmfukmHhcTGefI9wACcBJe9Ldg630ZzWaicB1OwyYN4hd7yehFo4
ABNo27QJfztzZk6DQh60wVhDSSs0aYj1jalhgFp4Lg+Uyw/a7ryhuWvaA4koa4pkbrjDeyti6XKF
agMuYO24NvBlPcUaEWNgiz/37gw40hNipccm9LYQniH51IOzRtaOAwEFZu2eqBu2G4UKG0bIs2kM
6Cp2IqImsWZ1qPLE9mQmdEHexiJgB/EaGx7Fw8aj420OfsFzMRhgMmJYS20bxAqLgXdyZYZ23zM4
pra+XLWpt0c9n9ityZYnfu/PywqPsdayupvag58x+pJBWM4cjv+yoNrCHhxiqDYULchSSKCj62eB
v1W1/j3i0Ducw+6DcLaFUwiH3yKnGeejWDZjOp3in2YEvixqYFuV/3wsruY+PjpddEYbmw96Aw7W
x+jknHoOBeTO0FiW7QaxCM5PfNDcXLU7BemWS6sCBVXsgdVL/CN4dcpQ4nCWkKJbtAwPyDl2wm4r
/bxiIbePH0lEIDDbcQ/cUyKgDwwZbIIKY+KyvyKHPO4ZfKJwvnDJ27SiwA4yX18d/Ntb8Y0FiJP/
pGsDeU3N/hmDszFJGXDlYXyCal2KMQ7Hk9g/e90577GeAOXD8pfzsEnGGX1Lq+kT5nMsfsKN2fxx
XWGKddLPzuvLhh5AXlI3hksXo+p28DF40QtYS1Duu6AmQDI2iM1jEVtx91T2GEdRo8l4dLeBjPQj
ies/zZDNAiZOia5NN2aQ7HDyx04hPVTGy1pQemzt8VZb6ZRdwAzmnTrMh2wWlFWn0xRUNKPFvAHB
4c8VswRtieeEVgHSUdiNkyD9yejIHk7utx66EMeLy5qnsFuG3/hZzn3BXnCnl2IpwBzjmL/eun94
MNwiwRp6OV+aQsejCz1uUnt3BNQQskQJdeQcPeQeQ7dxXYcRD8M+AGFzZXzd4KS6zMrY6zxAIbjY
GuON4lzSdpeg/DimOG1EkphamPtbt0f3iA2H+/7Cm00/j6xrdH90bcojOx1Sz7Fd1wwAbz3Bm3xk
PiOLkgHmVny8K4jAmW9Un51k2U5XjeMgvH9QTYdvhlsOsHANPx7Nh+dkN886fN3daULwIL2QUPT0
2q2Fc1Ydxd8pnPG73YTV7tFn4VwauduDmIha+i87LXN3ipoCRn263XNJ7kAFBHFfRJfKuzD9TFcj
WSbXNQQTt2HGczfLaWF1uhwkWPhmNXGgmml3/pj2J7D8Pe+aYVBFLXAM71VOHWSyvIyf6T87HF1A
M0zE4pCMwsMQGeGUwWm6muumXXadxPXSy39GWn5UNLW6zrP7h2WH3aQzrlj5MqH64jhwO1+h7QGH
ZdXshe6qRWsJpyGpvFGAJ4OFdEW6GZVpU8ByPwArWH7hbh/Xa9c874ty+qJlmL0l5a7TGT+JvN0X
F4J4jw+ymdNqwipjuONjg6ofyll0JyffxtJvYvo9ApnrbIAgva6PrUVazgB7TzTpOv/XUFOE1qtb
7M7VsIq/4nKaRpMmsoUlnyajV/z1uA0b6b/y/nFr/sfQD1HRvWCAIYy4p4cvLjUxInF5kbl3TwL7
yXnahKDFbXlZGHn2vdl9kiFthdHgaBQ4XwAV5HHcmeQrKbHltN0ZpNWgTP9daHKKDFycr7KaHOFB
uBmVd3CXnTu1Ms2fiwvEgAV3P/Ta6ZViG/j4STc43P9CjIRra/eippspTJrXkVNCZH6ZNSLSsdkh
YXNlmGR0UdaZEUbJiQhcEyjz0xwCxCN+UcdrtiktbzVWMV23W3R8t6iio7lzYhADsc5e4UCb1WzB
YGtHTrdsn/zKOHcj69WN8UWZ34+/4/Av34NoFEQ78mc3vZme0UHrHr4L2tC3x5yyOI6yRZ7JyABw
NrsoyXugD3KFG0gJ/3mz8nHoHdYR6dcmfTfiTtck67ZJ9vflp31rdw3r3j2eXt6zc/RYSnQAMCWR
AFC/55dJ7eTrC7SkFX5iSxdsjKP5X9NwvbAoPOvZzcjmuiG4ZqvRdcuOV4X5uHpC8Nug3QNLFscq
3ok8N3N7JTTKjPU8bD1s78CcpbIuZg8KDk+s4gVKuQsLzHgSrupcD34EfI7LzulKbdUiQbDYpUZ0
GJlz1628sk2ea2z2kjMZTrlnHaf5NeBU7Pzm5ex4/AUYuVJV7bRBiMYW9RIPG6bw+wnfdl8xaA4f
eBgsRDg696nVuxye/rmcme63ZRHTm7zOoITu90Wl3NmEaABZPQGhDUg9ab5Me2T0xel89G2j1xih
se37yI6/nHT9oqjksD4wzy4iF3HGFdXn0ZUSyovfNtMXcfKw/K5pdsPnV/O2ObU6n3e2t5Gumkjj
E5GvTt6djVdeSPh4XgLjoWMI4TuRqETDxB2btDLpuJ5w1jzoXUciIRvkyGhvmBs35qHVcyirIsoE
lffSZZ7Rao8m4WO4qs2PpDlHp9+Z1cP2SrMb0ucCk6Vpz56Hltfp0Du0+H0RcQ5aDJHUPhe2iTbl
LVgc7rTJkxnN7utEzopvzSjUevkP+wtO3heBo315/D+WzmxJUW0Jw09EBKBMtwwOiHM53hCllggq
KiICT3++7H3i9OnuXa2whly5cvjzz0Hlc+8qKcGGWemMOZOUHr2Jjt98B1zHF9LSz297LLqLqvi6
6C7HHLRH6Z9OA2qUDTO66Az+8t1cSAMY4I/aGeMU4WiPvI9xSCkaVL9u9wlv3jt8dbdF9yj7Z095
kJ4Ozf2NxEa250pG4xYO4nNZqU7iNZ+VoUWsgmxuMTDziQo/BHQRlEJqNChvvDh/eClahWq8e3Ho
Pr32OX40wZUOd/e/B/JuFcGFnp2XFVfiMrkHl+IzYDYlGgpFVj3nqPqvEqX5qZ6+TIAB6bBppuyq
RdjNV/PZTelp75erpHDYJX593ynK3Kh73As1z2DTqrIfE992Zgp8oRe3tX+dj9stf7/y3X3nsurw
VfPTEhtHnZD/x/J9WTQZRx91vJwbqLrv3l9zqHzgdITgK/GNZga7HDqScTw4WMt7PHNqkiMnXe0C
8/r9vkoeN86IcRkjrZnl1hBsErU/VBvadcAq1W/DLwh6sF7UaDUJIlzeSZ0fmURLn8PmlQSdanOl
urO7tV+9jN1mlRhuXOcAvKgkfDtuo1f8SZ2AE9rWJPuOisSnno9XaHXv43WbsXofOfbYqkZmM8xo
YJQEXwoR1exNHscgkHUwnFBXMcHHSoqrQ/PwAixg6dUaHKXDa0Hk0+erb3vSbSAdo5AqB3GhuSny
mO6f5uCez678yDb9F2URzuaTLbNkwdC5AbXOQlV/9BcNxazfLiWa9TS7rFLkTH+RyLz9UXXIitb3
aZOFBrwodWA95iZnjY/TlvISfdKhlUaPxrvqA1sNlce4emJpFS+SrWBBtEi/Z4D9emYzThrVr6qR
Yo+f1XJrMsv2Pv28Dtab9u8MPKs2sZV4NVN0LhCe3Hbp4/h+bAq2p5m9+bz5/h0l5pxSLe4cebN+
vFo757I35YxCQYl0ZIo2zOzptxkmDFC9npvXgf+wjMpnndWJrg/TElrn+0gtFq2OnVqi4gbJc5N+
iGOHFzgT7OmVqp57/6K4pj5UYdG1+p/v/nP707RT2Y1dmyrkKj4+mkH1Giqjzp2YqOpebpeeU88q
1qZYlJeVpZ1sbprkhhKuPu7lkmG+HRTFbygHK6qNiUC9iN6HVbXUDRU19lc4phfznQc8E1oRFBbt
qauClEnpFsyPBanVP9PcXUo2vXTNzv516SWX3isLu/k6abGyxnE6fynb6tvnFaypScTRSdYKVW+d
y6RSuj2FjtMU4n00kB0p1F3PLmgT3bNUitQyolUfV4m00x17NZbiUzv3EUwaJcS1S6UljIY1oB3L
vSTBg89ceh1ay1K/i8SXHleGwT318l/U0d2o4XTFPgGWCjKrcCH4QL3eJ5w1bQkVf/R+es7AodVr
4ue5xyfKozblh0o8vFHG3roV0Lmj8cN7el8QNZp7BRKO2sChAlyEhXm2luqcd9Rw0WJkAaq/+cw9
3dAflL7Tn4CVZ5i3r/uGPe7As+n40UXAF9ru7hDkDFg+3tKeqt0z8Rk/bQG4VpgU1c4NguKmB7EM
YYsoXH7Ae18Qj1kuVapShMJV0VLJq4yqL8/ntIjUtK5fM/J4oBYerzbfrkMh6oyxkax+sIhGmB64
xKmkTWJZpapDRi0qd8nhDjer1Es4kT6pqLOGDuwFXR8ogQCt7St+cvjOi6MDKZiAo5ATfg3VfT1j
xeK/7p660WpLhV8SGJR1dI6gUViqcQagQUATHbLJySDVKTWcAesaXebJNFtBOmBPKIP/YqxRrgf5
qbZkwayoO27m6kKbwU4KrFFR/XqmjKDxpDnFlQhDkJy7ps99kp6ZBa/u/EjRDhlQql2qXXfM0Z+3
02+4fofJQR9njltFyZqNbBbvkGoqakWew+6YVWBrWLqE0gWEgjpR/BjwZADVz4QHCsSA1ZbNxN3A
JDPkXz+W1/Cr8rvwDz7GDYvtuM+6Rxmxftmga83cd6xppwiym6da2LBrJK2p6YLb0+HAgEHqAVrf
vyVB9fK1jo8y5cNcGRR8fucfGcd1jXEXZgTFcpe6UEv3voVnr+BSOmozqt4MmXW10xfmokPNLKWm
xABqcJ9LbXbdXDfJhjkjWVxiV1KZ83SNSKGJ5wgJAsIqIm2snbq/W3LEmLGV+kiofIELHRqLLfKN
8DEmJpw8/PiXfTJ+mkW5q2dWpO/bEyKp75Mz0sX325O94umwSJgrAN83K2BhM8ODMxBxVdQeO8sR
fcJjnXnJQc7YdpQfmRevgPmXsk9RpC7nrzjmWx5RCLnXSi88Kmtt+m0PPw7pktHz6Hz78Z+6r3ad
U+en2qmNr4wAUGSZr+47PzAqS3Er4t8umwUdaU7OiVFxUurSL2n1Tl3MocLdW2Af5ZFC1afltrsu
Z051qS83maEVXSqh3TFmV9W9ovM+PcpNNQ7VxDh1Kd4zOm7Kbb4rskDbZV+OrbaDKfKL0QDRBdk/
aodOj41GHfBlpbBqhk8h+gxI4KjBgKUOTSr/YC3sDO8jaP7uG2MWL9pZZ0bj5gXsYREUyeyuMA1K
AToUxPq4WXzhU2u3MSZcIC0kjKXwBxBXxHivt0TS6y08UmN8Em4Vt3BcLEz+Kd4by+4+pdLZHrc7
TP96Wx1JEMd7dW7O1cllSNB4gBaO9+wBBh2kGldMMxpXfedyFX9ca1kf41WHM5Vu7BUDKLfgeni7
FWEP3UGJ2WMW+XEG8RY9sWi3D5SkNr2uzbFK7TcnUXoo18eG2G6xzbcXjMOjxrC+c32fbyXssUfM
EYQKn+T5DhqyAH47FfILGHv7wlMWj4ueT2X3vDs3lp0p2v5+/tx8ErMkaub6vJnXs+fWgCm526+n
V4uQAx6LPo5X5Cvn2lQ4HjrL5xEJT9YdmLTlbyj29KwtuUCeW2dQJSByfHPP30wphi+OLEu+7e45
hSgHXr6H5gwP7OE2c215ozb1qO4T1qRdUlk55x5D33aWCNBQKpIzyh3u/RQzjQsVBgZuuiWPVfe8
+XmMf3MZQnFEZglF1dNyy3I/zuUOLpV/Kj+FfUWunKruoVA5j2Jl8S8G541t4WTV9AocP+QQ5kfW
gY3j3/lyuQPkvXpi2s3VubADS/dZ4NFI0JMy3nm7RB/mx9v2vyem8gRexLkrj9ikMqVm3vl5Nx6S
3xlCgmWu6F6FRxXwApbhNaCzzgxWVCGSsAW440LbuH9TiWki3tTtt08RnaLuCe0Es2tP7Sk9o3mU
Ufz3nV83ounR7l8AKVSN4YVj4Xx4ytPn9GILcIfbtVzHDgRKsdzEThrwO9YBtdnc3TECQ/vHq4sK
RuPlRxT2Mjm0y7jTi//QiTyHJ6CJsD06qNolV8WiniGqqDRmnBxQUQnxJdF8bIw8aqtOHLin5uWO
b3QfgeFDcLGQrxyKLboIxpvG8dNDuuGqVBcYJt1FenAG9Yw5c/CdHy5ZbuLrBvoO0aJcM46PZVrv
UH3cnO0sHxs/I9QnFo1ZeImKrU/0yI1bV9t9UUSla5zumwaKdtQWSgp6c+7dpHSdEwgj9Is50eCr
hMrvA/cn/2qhVjfvV19pttcDGmn82qCuL9BK7IQd1NpZJ2KD7wMveWtAvEXRXSG16CxFU2UutAQY
xTw6gyqAymQfZ3yB8efMDJ+id6hZm40x5HuPA45yB7oAICY7HmLNbqvbStllYb63qU9rfOc3ocix
oOyQsia3CKjO4882oJSOaiJs7FXuYZiOKT50QSFQhBcm3m/jLomSBOYZLhZy6f5cahVV/0b/rfvO
3ppw40IX4n2p2TAguhLaAND/1ERRbAU9LPZ+wEL67yD39IFUGlYB54XvFFRcgYGBhaEDUJwMvveG
jJ88KewORX8i1U01DSGuvcRL/ThwfJX6+mcAGKzXDCcVhHjJkJqotH98+9SbVYHmRSD3J2ZvJSQR
N+/i2q46dJjJawgM1Ss9hhMUfWeGhT+9BCl0IFIdWzE4dK5HKwr/yQqwiTBSxN5jaXgFZCXXZdH/
Uj1GiegIBQo3ytWH8c3TD98JtmzQBP6VhxB8CBAFv4G1FOOcf9qDVuF5ZxhXcBjdZkuYrqf7qzgw
uPN1T4uk265OcRCcNBolMg0RidLnrA8Kb20MFejnYNaVP4BcUpELVtlrpQOOL/w7QPPCzB1c/cJd
Xl0MoahH0iQsfzrkoNiKTu/5Q77pMiOfNAGsBWHDKJYuMMJzTVUOurhnerZveRkDQIt9Q8eFipri
WitQvHbATdWzIH00KQU+CHMaHLKUR9IQbF+6dwqM0BlbyKh6+QxCuLCOqiForR6oJhichW2v9LdA
/APaPfWhCgG6I+TisJH5kFb7PVAoX8+gsKH1Qc76Nv/L+JtcyAoYtz1M1wOyKrCk6F7Vew+22lJO
JpwxrJAH/MQDguSBnIVpZQS6h//Ai/SbQMjeu17mK8GTYFf6m0djzQXPEwJrCShf9qiv+rERSinx
W6d+RswsXYBgBmlLMX08JNTjvj0CQRQWjEmDQ3cqfY3sviw7tFcUY6sh8bpQi2BTQIZRNxvK1ZgL
mfyhtLiiNmUi5Ikw3gXKOeF0wGgWJSOhQGg8sEwuIA5OAUeOdFa6uLMWwuROAd+0QPTo2Dq1w8su
Gdwn3XXtW9MR5ERjdXE9JNDn/OurQyXL6xeYUJduBwXZ+zYqp/RW9oREroJYEsLWHtm+PmjO0WWM
4IbNgHNIiTlJMiiY44kC506BqMR9EOFjyK3gF6BEAfh7Cz4B6huCTdBRdDm48nX0JWxYyg4WMkSC
OhavA8UR/OQcba5pWrTYA33UiXI6BrSwZzr8D5/LfwW2N/8OUIU+nhujymZFVJO0BGApFBYcytIz
N8/+l/XNKA9SNsJeYHqmt5dORTUVtvObR5qDAqqawqnrNO+LrfVlvYWmPls+xsTYXMNPljq0Vp3B
PTw8OaUUkR1w7+hWScMr3/K9FM2kQP1c+gQzaLYEu9KA2pah00sCqAOhEVijgHrGqMFs8j5jWL18
uN/cf+zzyO2rr85MuBDT8LKUotiCiuN3D6cH1q4HhiP73aOy2CWpAfMCWWHfhBCBpGho+2n/4pPg
GT594qKQYkirAjVw6MxKu65JTXH+6xdKISQXlG2QYw5SF1uRpAl5pSMNZUOrd0G3jF6TZg0Ihhxl
Eb0m9wls/BEZJDp5CpU/3eChibeOkoNblAlFGunk+nuZgS62piQDQYpIu1qYMccykMtP8ltSmr3+
UIiGCWpR0ue95O+S+Sf/SNryX8M1bKhBPFdD8glz++bXW/gd4v37bI6NaRbhxl/PX7QQkjHFQZwT
I/xgqdLBNsIC15YfeCYx/Fql9yHVRdO3jz3JxKXsc3drWLAEWgld+heIEdJ/YXBsOzEanwQzw3hs
XHudKZ/BcJamUZl86CI2KGwGJAW74/aUnGHiEEXGzzAPI+izbhH4ep79r/cABCAJSE4XWyj6YHDZ
lpdHBBhzeRahwk+YAeJkXYQnxBm8OKk8gXK+iKkyZZjAlw9s17lksGhegUlNrDXCRjXHmOd8UuYB
QJ1szZBHSlTjA2kubfz6OYhEGRCvcUCyEQlyMwnFYr3yBTpefEOsQxkX02ZxQvIAnxAflHIt9QcL
DOMMNQ8HNTauPkdf8wRt+gkb2O+ZoQyaoRC4DLFVeQaNCyXeBGkby0XOc/zvjcqAp+hz2EjHKa1x
oAJuCOG7DvE8wPf854e1hfYXvf8NlUFn2h3XuM7j5Iy7cIsYveQnIFl9pozaHMsULxEjZ8F0loF3
8zJoZul1AYiPxo48Bt40djaHcPTVMDdiwd8QC1Rew2QI+7Ii0+QswSbej9kp3TRlXp9Qtzzp6YMF
jI2Ol0OO++E+Ybue8meHdnv8uAnTM1sp88dVafoYi/w25g2EaEzW5cNmXqLnEUfaoss4Q4JI5Csd
Oxk/oxE6bGErlr2DeQW+0m/4IrzNWSG+LE/D3G76MiZ5HXsgAxQRkZ3FLB0kZ9p7MDf2c8DWsMZ8
UHYRQ5oPvfkmg8PBmPOQuUiFjJZ2sngRY9wQJI9KFZEjPoR5XaQQ4BJ6kOPRHX8IgmEvTIUrpjth
3yhzZgORu/iv6bOvxM3476ZPoMoZsH7d8X/bp0iHmiGrIGEydplxs1VJHFi8WxsSiSBkgmx9Q0to
cyVzIP+AXo7IZePVeuRpOmyHPI4Tzu7iOX1C1gRK6K3OazgkPFLmgymPz9yBH3DB+58eTQv34iCy
Ilzasgj/LcQ7ZNajdyihHcTsMYDlje+P7tBbPkYyRu4hkTnxqpGtOOBA94WxWuRTmyINY9brn6zC
J9N4vFj4rgmeM12iJ2iUusfbRv9tWXd8qyf/Tg/uJoIc/xG9efCFf7MgDkOURD75JBHFOZSFkYVm
If/tXnqWz/Iikfv2JKS7CJgzWLend4grRfxE3cspF9btS8Rg+CFfV30GTbaJ/NWf7EL8hySMiGxq
dNiU8XIwFJ8+NxFdpf7924eLdOxQ54iIPgZ4QR+R7k8Y/924O6EPItRCBAciy9GDsMvDwcXGQVMn
yfkjh5hKR4cx8Gb4yBSGiPskw3UG8a+8kkcT7AZ93zcfwQeP486G8T3E8O955H1QGw2siCcPWEv5
OR9mcy7EUSZsFZEWiYrQfs+KnKjAC2EWfAQYap9YC6/5k6XqqmzjawQe8dAZ8iklIozJotYyifhN
+NUjEsq2/zuVLM0JUR+1p0blEZr0hRpB98f4HiPtdMn8J2YB0ngrfZsFwlSlJRymCaM53eo+Hhpu
maP07cIjYCS/CK3vjB9aP+VVQMVQd0HbBFoW/1i7bKVEzQIv0V7Z0jBCPZBG/NzH5Z+y+2wuf9rO
+TEn+kSEgn1cqnvc8SlRq86snXUXolEOnaU91mkLREudkTb7jP4tOdQ4NrFL+Hn6/1qLJ+vHWch6
VK5IAF13ug1dMQjThRiFyeL2k0wAzJjzD9RspQ8kBRCVkQQq/J9rkpjQpm/5obSStscFCDrx/Inr
bNkDshUILjpDvPKX390/j0gF18i7GbJpJpFNLKu1tSxBpKVra8pFpIA5uSYMW4iKrKVAJJf385WC
CwJGBgiRUDtaywKiTpKbEyK6nHX4Ewl9/qIek186Mw67e+NHm/INfoF2OBMmItDhiKKrj1USkA/i
X15BQ4D94/FX7iJUu+QhDYKDiB6/OPnlkaXl1+NMMPh4vUhSrp2OUoArWzQgjLGowuJYHAkT0Kl3
Xh/B7RE1JQXQJTBJkANJ1feiYknYPCSVQFL3uWU0aDkyOMURPgt9/zGpK5LoB+qOVyRrclbEONAs
+U3i+hVMarIAnH4Wk682xMMw/MCZ/Asp19eehE6AWcvlggFAmRCP+NaEudX9E4yy+6/zSr4lWHRO
zywZySiV6FO8MpY87xUQH38e829I9Eqf0zmOi3tPvJa47EXeqROr3utAwol/E26SmFs95eXcUdxU
BCSEaPZx8w1ip0RXuKHISS7pN13S+sOKJNIa/8Y4Vdv4jydqUwmYFURaVCJ37anTcV+4zbSs2MrK
A+te86e5+s7z479YoTZsT/EvmgJe119EKV4l6/SsolGISHfoQUC8fYMOYYbbZFNPv3Pb8VJ8cRIu
jcS4UDgEgQh6fSSRYnK0FZckillJ6uRxH5HZYF73jFy25EmIaaOdOyeeS0jDZvYWCPshUSOn8u4w
h+EJXab8zqLHfyRkyhRmNhZKgrHslN4M+Rf2lWm8AFXAaPAVYeB5KFr+k5WM/0jUEmtad8fpAZVx
3ZS7dilTJqRCjK5xkS7WhG+yD6wxUaPuQl/Uu3bmDDrLLq2UI0Bqa+QLsmxFEjTonDKXaDdzYD4Y
QPFKOuPJ3AkAdSSORYQcaWFgDON6ZoX4U7jSKuKed7qcv13UGIqE34nov0Oh+mBYyQb9Ve8kQHVC
Lyab55HH2PsueU9cri1Bp0Si5tWO35wBRxkp5YLgvSnhSOMnPVhqj/0kc0BoFwXFeqDfHIyzaquQ
Gsaopt8OntOyw6o0c8LSA3R2m3tXCfZjWpCTkjAdOSCwUYJh48/2E0DbuKNjoROwy8mZeN6+mZNS
qzWfr5NRQIR+scaienrBHf9RFyjgJ7zT/3IiJAARB7nsGGvjk4ZR0uBr+ogAT2fxSb2QP2TtyIVx
KsllOB2/tP9Eo71d7gcSEAgRAkyA8ev43FjcDwTuyKYgMI/GJ2nBZ5yU5IJJIH3EqbHJHG9TSrmo
mcE9dTyyO9qSw88sUYooJAzwx5mtZZZYRVxsTI61ZPJYTSR/OKlyD5LEhGEANQq7liQpit79Pqwh
DLvB+0pStscbEF4eywyI5ca3gFOgvDmqGEeWoDRQK2KIYSlQgcrWP10Cf8yd8Hf3DhvOkpwyO8Od
z959GrEp+Azv4iA0pv8Aa8BPPnOmwEKhdbjwkBUWek+eWUw0yMtJBFLCxVJuLs6CgauNHDWTmNvL
T4wRi4zx3tY9cnMABGKHWrndV+1jYMpB4vTlHkr++oB4xyfm2TmxeFw1TJ59Y3ZMikFVu9fFw6Fi
8SDXm7L93DOcHvIyBVS4bAuXMgSdap9HiuGh+jyViDE5OGaPT0XOGIXIov3LcRL9/KfhVFRtJ7C7
IaqETddJW6K7b2KQoqKfR4QIbSI2FMkEReLnKDHGg71Z7sgxblk/fshKk3XFXngCZkS4HFFNbBN/
RyvKT463rXgCxMJnOgHadppRSfQZqAv6mBACd8gfAC9Mz0yX822u+I1HkHAgCI2siie3Ss/OD6YX
e4q8cLBYZH7n5L2xQ7iWWVCyDiivbx4SO+cY1CSNCNiRqHwBshLtJjcMPm3psRhcF/zCYbhETIkP
Mk+WjLnxdhaUAWcvaZ+KTmE/kFlGlyKPGnC2APmVNEsjy82icBDql89Hbj6yw8axj/83bAuRROse
cXT5bPqQQ0NymP3C/mZHODZoGrRr0wyJtbNcCDMv/7I5Lx9dhefBAF/vGe+XM9PMGGB+7cktSsqA
MOTN47LgGuYvCA9bz83N6FgnfmczWXiOOAvJsUYkyp1oQ9S22uO+EKvyKf/JJGVWAceBXAaLz7ya
Ob1PGSeLyyw4luidO/TO739pUTadrAgJFgW2ExdjGu2io7VESjSJ4dd5j7Tlc3uFjUyFfU1ek9rv
MfvINVh4nByeiZrh56KNPpifFzoYMlOEHKVppL7sP3tCiDqXlAVyxdCYPvvOtwDGkHBFWMR9wzSi
o1e64ZOsKuNhFCgApg998om1QLt87ifgD9zmhjlELbDiPB1x4LmkzBjKxRnzfW2qIarmhGBBhPTf
4YXNRRJUujjtZSlAdECGXUkal4W7X3ocAXIbvFGyOaRe0ZZ17pHFIFFLFqQIOL3xHt1EzU8H2Vu2
CHPja5CzHVCo6vwlGZz0wJLyJeSHt/FLjsLueZT/tyfEhSUG737LgvYz4H28ArXGrryI22H9wKZs
udxIrDUHkvGRQ4HGmge1HWxn/nq3e+RLsORJbTSEO99ezNoOSaiusn5J24wODTQIovZuUJWkvxqG
INCFuRSSUF9yRg1x/yZEntMzYhn/GSfuSDwuEtsIN9m3p6sucDgxj7CLVvhg/SdJ2sUDEtHLX9r6
j016aOY8pDtPz1QjbqyhQepcSOcloPwiEpt5kDKjz10IYGhHCavsLBsSbct/8iHUF265KklKXH0g
IkRICp9bb9YM8NVDorVnerFTUUcW4Sv9SujPqPnSACanuH96XztUWUCrwBkH/ycb2udQceppZXNE
7nJA0BGGLXYx2oAZFuQlJC/KOWIecuJLOcKsLvcR/44cclGUgHvlLCbnZINa5QTweewdiUXUqNsx
WyjhDxAVHGy+z6HiFZx2UXQXUQHcJDxaDg7vwOq9D1HWYmf8U0d6HnLqOL1cmO0sOQhuxRJ1gg54
cxl3/tmDcNyQgCcYpMrnmsZH03CFIwf1R1hab+pIUd5u3OlDF67olBzLyUXesRGYBdoG2ebgctFx
s1SKqAZON0A8pkOuzyDWU1Bgh7WUICey1QgoZu+JwXF3YneDLZA8oUs6DDAA7uB/4sfxkMwxUGq6
CJwYJTlCcDtk9ngjQ8Ui2tXQvFGchNOwbHck+HScLVPGlR8964RWlQ6twA435oJ11U6PV9+BHoWS
HBCNFIKNLsS8O1BYBBysZqHvnR+Zwr/kI8ZRdy8QENoccpN/yJB28Ww9I5UcrbajAiGGVVY8crTE
vYWVAlton1R/djp9lC7Oc6rDKuS+y0lS4ezRfEsj/n71qY/J67CoQwcmfi2orKjFesfMjGoL9rgh
vfDM0qVRokyHO/5BkQUwz0EHynXN02k6CFyEpod7flD8xfTgs92s6cOqPIPZ0NOP6vYROWPNW2nj
q6+6wkxIa3OX9swEdB4jrI8eN3xAw8YRqGU4X0uylMKI7kzbnu6VfjLVR7SRH6i+dL4ko1dC1twc
upp39Z/hO/o83Mggqwz1IZ5dZB7S6bP/ml5GVqhvO/0Yxyq6/Wrh5xgvW6+c5JNOqE2MCV7Z8D0s
PMp9DK8NCJtMa+DUhIWrhQo2fH2Hhm2rjNUlDKVnG6/SdOuzStyQ/DspaE/J/IcGFsg1J7ew2nPp
DSrycO8JKanwRkaR9oN+EbVRHTnTBiZx1Sc13aOHNs1HLnPL76AdFDqlPVfSpsHYmvxM9zuePgIs
gmt6JgZq+A3z3ZCZJnWvLdn/7tyMvYZUibnphNktvEw+kRI6f28zuE4xQPvZImoDG4gX6V2XRBN+
sDmveyQO4D8ZZryKtl1e2bMX6fTGLblJlrZ0vQuEsxcL5CBktSzeSNnxXZI35FBfAeQE5EOoPSZL
PC1hesEW/m3Cenf74yHxpNwSmaN9XrbQXWX23dBqckbNlKONjJk6hzGGau/cbybdcK2SjOUun1Oh
3A5tTury9VvMXuPqkPRv08+EbCbN/35KLpQFXYPmFAIGGXys8ILSOiewh2CDPWxK//P3WOXTziCB
Pg8gKmEUJulfgti9TVTXXhjgbooeeZ0BFRKk5i49GuiSnNti05JjTEO6OvnSQTCdUJsVUlpBoRvp
DwL08OiUR3IdDTQ+YVZ6Oqb4lIJVfkQlK2EPMn8Epbs+kSBrXY5tmrpuNDu4gv3fFB8/60I6D9aH
3HGvBBHHwR8WrCnnKT3AS/VTxq5BSnZt0pnxNdWJJHwhZ/NKD1qxlbalKpcumHikc5IybMAga0k4
ffYF3irmc9RM3pK6NMD0+PmObJMpZNd7vFiLSs7vuNjo9DNYOYvu7M62/xmT61w1PbV1s51ydC6B
o6OuRvmdxGLnIiAxuT/rGTcu1TL3QKyF0BIGw2RULJvUI9uc0zzAVf+ApNMT+bu40t8hXVS9Spdq
/1ZBTZAnXlPrRYEOeRNhQdD6CcSblPUXILTWWgPeBidTgu6kd7rdXpuuFHD2qGaA7+2UW+7b7VHS
0U7rrdMgOAXxoyt0tQDLS7KVzhQDkYsPvwZ7nfr2JiZDbGlU+vVBf+ck4wHxm37MLQTtjgbf5Bt/
tITqUAxAfC/d3tgfzEcIZc/A3i1restXoGGtepaD4Z6/KAvQQgtEKhR4VLTdPBuMBcQpSbkwXn4j
pjHZnD6vJ6BC8dWvgGnmxbaTRuDE+mXZf0HbsXy1w/eBMji5q88gXbp70xjpcy5MTCn7HeFaizNc
T0GwE5R4Z4MEhpAYA2JuYugzhH92INOBmufIwlBtQEsLXIk1xjphMsxPxiPWHOXTde/a7ZFCKKsR
DklLtAsL+BbUScD0MfEkyFl5yggnFYQ8xdvuKw4yavnVfozbS6DPhEgc18t4zAGq61U+eKJtisXD
mWFoOj9tZ3YzB3iahLJYS5xh3MMi7QPeAz7BIpWrqzNLaOulBpdHzyd4gveV5pMKLbfjEXwBIvNb
gMlpj1mFdzZ/j7j6TukjJNLDlXaFGZMUJW1rLWJPaQ9iRbLTmNL8G5Dj54qo8L+7r7mOS2zzcRw8
EfpsaIDwUHxyzeT0UVB0zPzS2EI6k9KLMKq29h4r5nU295gBpNgAX+mDJ6z/8Ui9bp/JgN4w6iT7
y8barOg50/cvxHJb7Kd3aPzwzgCbBYp8yUrfIhBbpEyfkbbMMfSkWYGwvsNW9XudWEchh6+wkWCV
o1bAvw9S8sNMF2TeV/25UitDwTM3fh9ZULMQo566DMcc5h4OFtj7NBvkSh/75w1uKaUPhjgYJMwr
omnA2UlZAS57SwhNtj7u4XZgoDSDeER1QIUJRJvmYxPC4DZ4/XV8GERMj+JTn+Ru65H3GAjhGrl5
6EFf+o76T4rISI2cqdkA6c65+dJFZU+c0qS4oagnOczlQzaNQHJwLxbGR3oNdWWNrZMUTlx+iq1V
hKCXsP+knAFA6AZfAws/A1Pz7dsLEE6grZwT+4ipfQf4mA8VK8igXcUlovsDNWYAl3gseKmf65It
xqkDg4QGei+gVpiy+6QmcmwXFxsr/kt/WRpdIE0YjL856QdwB3dpQI+VRt55Bx6zj7cJSgfyALA8
slOx93V5h/sH/D3gcjit2T3SQfdRCjoBCLvb4aaUHgKKTy8v+lC/SYriN983xZY1rks6MFEmdh/Q
a2JJjIwghHNiMMRE6aOKQOPeoZhaN4UtFpa7EBYtanenZA+AbPWFBC96Umk8BWFJ0IuIV9HPVvcN
2TzbOxQbbWR6zyFhdALDU+vYqah9C/SXR1EvzsZEm1bQGBbDdgP6WqLshNi4GvMfWgYpoL5AMzTj
/OdOx6hvUMGsjVWTippozsXsPu9AwqoM4TzAafm1w0fYig5myEC1p/hiM6F88e4TB4waN4DnTDnn
OjcAIXipeqIag3h73SuckMPObaFn4QOdTPAOE5YP8qaU0NBSp+Tges7vU/Ub4cMW1aAWjxoLAMwT
7bHERTI07z3/whhQgf+gj3IXTKgzJff6h8BWS4jniJJTCrNHR5IwxwvAz8leW0zw59GunAFujnbC
DkbDEJhj7cEJC54cuDauLhF1PJDrjOqWrJoT4S6JQ47e9xMexWOQHh6b51iga23wm4AM0oZc5WCs
bt4Ha2t9G3J6gYDR9nugTB/00gH08gabgC84tE70lMNqthdvElCA9fzHKFvhtxqzVwC+sV/79CPw
OvRe+YCQAdiy+m7oexXi5gzysX+Zw/Tu/94Bl4itdPVfg4aWvnS68UlyvQ8gUbkhcdvwGpuNM6Oh
kxJ1LXoTBbfVA5zZ4h2ac6X3Pbyn6dXj3GVRtSO1QDCNm0CfODOL83a48Xh6Js+h1f2lxcjoHWFX
MCAC8rhk/mv2PbBktxUtvSLddpOMjiTdwzX2m0OZjezXkhhHfUThYDri8fxrweb0YLmVLg+Sb8Ix
08Am4nxysxB9wAv4nDVyITA8wlLA0R3gjkIO3V8D+cAT1tcVlIoU99Dehw5y1+DwchuANFh+QzwY
+kUpHA5wUtzqwONodgwhiTG4r35AmgPzQxT0OR3X/HxU0rqzhfOou4eJZVLydYJnXr6KvdE7qDH3
rlvp8PLafGNCMxiuoFjaUz6sXv17HxJJUIVb2nAEj1VBj05nWx9gB5s7rlkNaHt1H8C/OHjFxHjs
OWfr7nZzrx09h/iNWHywIYegafw7tjItVn6+WOfAVt5d14Alzc2OkH+RuqOSjXtyBFv0daTBg03t
1hFxmdkbnAIgkPsGXh3vA82CMvqUpCgYN8olRMnkx24fnKyXxaDodHQCN4ng2GB9ozePrJUYs5BN
AfCmlkP0RjVwwMDRWpMGGRgjINlIpvSoXbZDYlEBqBWPZtUBvf8+wSvAYQNvlAQYa66o8qcv+K/q
X5gBQkELi69L4AKwVU2Zroe72JZut/a0n/YOco4veZT7eHkPRJ9LK0oQkJD20bWsARhyI8RLydvQ
GFURdfkJ0aqfzwTqeJ/WlFERfcfJnEMSWKPbsjo0FIhKpAT40/hJ8RNIKWgCdkT0gxQcYRIcMI/h
MK7BGLZ0Lk1oVIgnAwr1Tc9Fak5XT1qpO9uEOCUPvKDJvSvt2SubfXyvjAgKwu6qM7B/tYPTox5l
QmJw8l28x991M4bXblhvsKhbfIKGC/7d/44FQ4YS6dtgTgs6dRP18M94b30aeMEVbvQAYRFnIk5O
aauKxcXascNODzBzr9g4k87kObhvb6Pay9eUdM2lc0Ubap4xp87bveKApC/3umoHGMzGoKaNQeXb
vxnBUEBHQ3gt+lRMv6F0hWg9dT/flZUSvXjO4MS6wkBpDSgVBQjTNC58otSI4ztC5ZqM45ardZRf
KOAmI4uBoVh9LFQUM9mP2PQ1B2ATWQl+SdBcdKX3P5LuYzmRZYsC6BcRgTdTPBTeSpoQQgYnvOfr
78q+g9evW1cCVJWVec4+25Bsn64lfmBqdd4BmpvgGHFg0xj6fbgpb6jGLEqNZ5fi0mjKn1YG+ANM
Dzr82a+qqoHcdxgjH95S70yxOvFOvr/orCnEiYNiX8lJ/FhiP6zJ4A82W5ZO6VL6h25OM/ZQExYP
SVMcHVVwQLUPaxom8L/MzvQ4DId577q6FKavov5lk+YiUNy9GKJEeZqCJ0FZ6XEpPkMmJfHhX+NU
vlTtSaYfRMZ3VDHFRCXkyIdFxYO4zndsRlVZ3nTC8/od4yWDeEZCuSjPOusa5AdRq/svm0jEX9aK
OqLjLZqJehw59E+cGhQxJvpu8bGtieQo3yuy5Q+QUrtf8dVItXwU1sH/bhEnCKbQ/4IMtCSUvxuX
aFvj7LviZN7fcMkjo780EetulpM6dqhSMEd38MLxCqRysdaGgZ3tyRCAZeam6nux873jmbWH44Jy
zABOmOTWLKzkeIZO3v+hxHAmUwZ4rUbG2193kSHu8ErwNCMRDJMJHcVCncJ9/FLTjgHBcgasYTvf
cWkoZrXQsVEsgKRryY3Q6LGyL7EzKyvd0H+Vnzyk7pz33/fx0u1czv5mf8+Dfa3QKUTBvZUnzNsm
yrlTbngPcys6jZP1W231NouuvURbzRqPVGyIMM2AWwI4173Y27F5cr75aKzZin/D4yDPT+YMtoXx
K8wXc22qEVJektgtur8/8JG/Nz8HejQ2Oh84N+asGcVmMT65fiyHF1of2H0/g7gYvogi5/4rVPgE
isXDzfMIvaia/8p6TxLc8Gc2jPNgh7lsXfmxevJxrBDJaqlMe1xlg0H4+xXsFtA/IXou9lcKxs2M
CeP6H/vvVtUdIQs/Q30Mp2en29n1nhVrnawbZSOgmtqrf/gp9SAgcTENw5/efnL/PPZf8/Q48xbu
0FUWRslcYEdyw5b3VFU7iTc0iNm+2mhu5u7eMmEElO8UcrW4cN4AyzqxlGg6VLAuDgR6h9optLHa
c6aQKitILnNF48tCT0enu/aq8H50vGV2vma8+axf4+b54/OOhT+3nNo2XUVzsIEkX2GLUMFpCOld
t+tm8lgFZ8KjIbJATQMlc3hI7wV5x1r5Nr/mTWIuwYalIr5TTt5Cr29nKRZa6zFoSc1QaJxqVljn
oK2L35rxOnwMVyZIMwLTKDeUz+mUR+kdYtLrCmONeJT4P1RFjt1xeo34nhTtuKXkVJMMYNcpEjuE
9OG1sJVFNduBYu7aQv6GRBuCRXeaxiees8VddcQ4CzGqa/foUMtRb10PFXcGF1rBgsfdCaAUnVYV
9cSxt23uqsu3nIPxhFWGAtdHPMEcf4g3LtTV+EE2IacJYY3qIpy2+KtQ/otNze4y2rRnvWORLXDl
4IAJh2Ginqhv26taqhNT6Wzrd8zcXOS8rkkJ9kNqEpzy5Td3lc71E4RVOTiWDM1LJ9z1fUn6XlHA
Sshz3Igve6ASn0s3MXyzemy8aQl0kuY2erCMNtNznD+meMqC7j/+Gp6a4odd533RvEXnku4VGCtx
EXOMUJiM4ED4ece6NzKT/wdELc3wks8lzHSMUoxtl6X6E5K29S7l/AeuqA8yq9FqDnJvWBtYy0cn
bihillVshd9wRc0+B4+WDNwRz9IGr7ai3DV0qIJU1G3zpcbBalRonMpZ3pKjB75U0A3kkO5fxezk
Ptj385MNhQENcfVAefud/lwZeSuXWofvsynHz8Z2li3uvg+jv95zgkzfdQhtPvZ9POvWffL3qsLN
fnen4J96/rVvKlLqD9Bg8Ou2ZWTbbJZY+dvihJlZ9NU9yDFEkHE5CMrOWpbaNqNWBSlVY3QRocD6
YMvy746Q5duC2speCcSVJabotRIEGddKPyQBlZeg2nv/IKPzicftngoDzGn6lr0k+6EypnFxLpuv
dBZYL3pZzSvKXau5bW/HuO7SNth+K7K39ZAuj3li0lX1sYkASRl4VohDCOeAPY6AD8rN4qh//rUd
QuTgVIwZNT2T9n5l0BwCMJxD3LoCBLplA84e1qbl+PbdIU/+QRcQfvjfOyyyAYp7fTmKXmY/scpq
W2aXpOT9minvNIxqWDsFXoOPzdWV25bvm1y+gA3oYjB1HmxBxred8LDAsQa7AbEcc3YmwNepQNn1
rQ/1RRQvfbZdjRUlOSKYxjRl6Dsgbc5Ir50OLUuYCzkFkx+QmfqsbSTaJeYLwj/VBggOIc7Ei9IV
TfbD9YARD7TmPDf86Y2zqsxn0Sl74LaI/mPWjouDQZMJPHP/CiO3PZs4zFx36xk+b3ZcNiMx8zVR
1LA4kLHIfwsoXbuvg1tSN6usbus7WQg6ZrjEqaa9bSTVrE6M6FAOpuOPVqaV/p05wZ4EzkYAQAg2
RUyHmAuBVR32SRxnT8k9ADzbT0Hr7aRH6duXz3Ic/l2GAL7mAwqY2wR9YpCLL0A41QPSp/MHNn0o
oQpunCUusrPoWD5rSU+NwA2h0/RS4eYPA28bvYU0Gkbp75Tp9sghwEht8vpSQmCrkIwz3P5xSDnO
PQa78XG6+gQWM+z8dzvQ+GaDv3SYZqkryTQBERrRVek6N1oiyh+qqbQLy2/Q+wCzYfM7G7vL7mHA
7OgLQ62CI/AGJPxDWEt+xH9jb5bosx+Ua133NOOn7mU33i0whlaoGsctvEBzW2Z01Po3gZWZEe1n
2NuxiH39rpf+JWNfVNgM82JNdP0a+7liB5BtTTt3ARod4rhOiDzUon3FqYTDb0C18bGdP3rujde5
f7pdfJER2L93fh/5t/nJa0Q+dLFM0n0gxu09KBx1Y9mi9bWgmjXkPXyDeXKsDN3lmJZ1DSfYT2Ld
5y/rur/eecDG1o20srhrN3AVHFCN+9xYrbgo7RuzIiqPZLNsVVvZ1cF3ZmPbbJ1nQWXRzND84I+3
TrI297KYF81HNOslIjNFoYnxgSDM+quOMVcLyquZycr+Vty3zmWOrsP4GM+hu2muu9VMSxX8KB+p
wD+2H0fc1V3LIJ5JRfuq3l73Ciq8vaY4MTr+S83ol62B2rm9HiqMpnfJ8YeGAq25GSyicyc5OfeN
WpTTp+6LcsqZGeFvQ13D/r/oHD/X34nRXYpsqp4eH4a33h9F6/etpaGGlKWhZ6N4OzHf1UMi46pk
1NG7jPROs9/0WMeqhT8Inz3QBUaxzrF9bC67i30pFRWqubf1t+iuX9OVVTH9S+n2GO3eF1uWCeX4
b27I/yHYG9zIpoGiiNl9zkgR22UqigMpV8jK3HTky7a2WtN1NWHwdGw+dOXm+8i29wmUYPrEXoaQ
9AJSyFOfW4VzsfUV76YogdLlVGd06XHlqaSiVWVfW1Yf9a3mnWeuuybbqGpAb0S3dZd2/tuhnpGl
p1hpWGd/jVs14+hZl7Mi8tLdu2xGN5auht5rLK+g8pyYBExITPraqvhvsFK0MeZLtuHVubh8P/X2
tXDlkNHeYqVlddtOTS+NMGbLy6C/NSQttG9w1gQvj/L2Ubp+XDRyzJtoOmX1Iit0c3xNc11vRlH0
17uZbaa+uMtXoE1tdg3w03sds0+6WeotdPp78zwTUAOMPl/Y30Au6M0qq2rs+1iZY2J3rgJ9maOh
iBKriI2+VsiDAOlk7V3ckMT3Ymoy33o52JblQ0/8aU+ghkoxaqzLs8ZZsbAO0MTWab1w0fVylScF
V2PfOU/Ex/Z1DIHxz/y7lJy4t7XNdK2M6rT/f1BckfL9Z9PP1J8f8XFM0TNdV2OdINE6/6iH/Y7L
nj2lYlnL7zUh78WlqS7qgiMAXOrPVqZsDIbuBO3xjebTR4q9Tf3VOLZz0cuAIFbNN1cVjljtTHU7
2LVm/VVHN0hDItlr3wGwOts0rAwzBHM7LoOGNKjX4lPuWfW/tqLYXDwUQBsA2UvabtYJwsG+bIZS
BG+W9s0U4dpZGUUQRgWaHejcemmAU8jGzqCn0EQeylR+cCJDDQhHRu96B2Osa4R5FKMyRcA3HNfM
LtZlSEDt0LPmqC5VaxEd8kC10aSaq/xV7+2Eai3oVv/GGUljx6bdMtr2t4vSsisKOgq5qsTJDEdW
+OupbsgKZ/eJ7fn21DFnaTtA8NMAo9yMavTRE1PXplO4EkMLBUWU0HxUjSGqfG9ycYxSECxtT+/Y
CcMYBR2UYVZTBHIsHWxJNeM1uJDWYWkUrb913oKH8eFpHRWqyZF9Qfhv+vNcO9dekfCaXnJsQjgR
I3WTtYHih6f4CgWJ4+BNtUPV+bDpw2FPd/qFWZsIqZ6O0q6ovGnecJNzJTu4RiGcOd9eMtSlL4zu
41U/N4/Dn/JQ9M+jKnRb0iV7D94l3WXLOy287QJMJ++KANIso8JErseLsj0T+nITdEvO8HafxKbg
IFR/TVQ1wDpoAUnY27GzU2uaCzRwQwqjwndycNG3JNRt5JGZN/tl51g7TdO9jK0k2puPoy0DfAuN
goPp5TJcuueP26b0HF9G4nhLzITqZ1JkCX2V9fept34Hx2wHrA97tKpgt1QDKKo3eaBY6YBqmWqq
dTOu//tOIijJajCuwFsKO1hc0MxmcBntvs8dxzTSAR2oqZw5SFjJavRN9OxwVXq14p+H9/XbdRwf
50mKC7jaepjKsW8O+ZGvBTDRRhRd6DaZYsamhWjXczH3TpAlANGcq7PPl08jINHsV6VsMcQnDomC
jTHbKwzCXc60kp/5X7FsoCGdo+dldC4VonSF+ebg2X41TF0P1WMTBtXW+DWl4dUlIDV2PVEfg8Cf
eARtHl1wDYhYyrdmrUOUqDtZehe66nZuCLAJ51v+t8BsfKDr2DvfgjL21AJY1HODzcduaDX4CREI
kSClyjVKzl2K9hr1AmdrBECHNIoL63HZslXDAxlYlvadv5HEcx/22OFfRwuyFkFU0wHU1t3NeOEs
zekdgei1hINj+fOsH0WRs4zST95DOHpzE7nQ6cnz00S6vXxXZqXJ8eyZp1F6ktQjzmr7vtXyaYWK
Jwhlm3X6Gf9kNt+M/1zFgrMfc9Q/yptIxlRn+2v7XIsEVLhQ2a6aASRbUX0XQhZ8JUybTt2HvQXr
41bFkn3Pzsqx96Uo6ODL97Zxdq7n5/a1nB7mKoXKDsrmRFwUE6P9xw7Muuqk7C1xqw3Vu73rL95y
4cn4VTjb0HMkPkErfaumhmrRctC8Xl3pZ+VDJdew3tflc3vh8+QqicGmtkaXjNifypvdaMUIa2Ol
Z+8QYVjAshXX9Uyu6BitAIuPcFmnoqG4NvyAG7EUug3FmWqcQNNBaZnnaqRALnFJ74Q6gvxukm8+
RrkoMQ1Asvi3G3RwWc1quFUxRgr9DYFx0LTrWhuYiTYV/QNgFp2iZAIyyjbvYx6Izid3LDs59HiZ
99OlWTUuPtdVrS/L9/bKej3X+/geZppocS1Ut7Xj58SO5+3aJFuhe8fKK61qofVevqdh5hwS60eo
SEySn0N+woAvUsZ3Z41cR3ZF/RQ9ol132zw2MzPz1v3gNFo+o4dEuI5PJ8TAWgyi435KmcNgoPqN
+qs6UU3fegk6bJq6U+X2tbUjFhp4RHg+ppSNVx0sUE0TOd/qr2jRPLa39Vcr1RKx0XawCGqc8cH+
fEprSJI6oE0JwFkVxbXYdSmMJMPRHguhQVToBOuzz9DrZLWklf1eYwDLwNTPVLgELwbiZ0rJd+oM
sgWMqnVvQZAfr1E69m7VRDU90RNpetTQiepleO7cLGLm00Yd6Bzn5p+C7zo3JTZ0Cu4Aq/Lwc11B
dSieXFL8rmZoyK8dZ0MFV7eyq2Hkdi1TdDImRXqDht2nbHreW9VEsNSOzVT51oAAFlHMy2cmN/bP
uEVxBII66Gqv4h4+cFa8/oN1HMSKBnAASVI5Xz6WV8oEC9zscV8cFTxX6E/IDfnwpJVP0br7aLGf
eDs1FtG+ppoOlgyYUIXOrXSuwnAjwbeI9Z394DY68nMI6e6CLhvH32QTsli5ToK4/FnqeyarTEEF
uN+9/WNZi/+EIvKlCWcCnpN1cGidfzmqNh2Szo0wYAuQEv7OkB8MJ0xCcBaYxsTGoqyzbBQHsR1u
qCk4SGpW/jowCTlVOBVbEsvqrPyoB87WobrdNeMhoCwo2CEWDmh4qN9zuapkd+JWwRDhHisPIajC
AON+y1BOLGzO+1q+sailFYCP8orfVSdo0QtfIatUO+rDHkYycBixPlHqtAzluPFOil2GUqaead2D
2mf612YfQl5th4IQMDvqK5YLYkMMMbcsWMXVKrrh+tqClX14FeA02ULOTvW03rbPQ/b1ZQ4txuBq
DF9RaQNApNdsc3KDlMMcFEykLkKNftCXcsNwvUKHh8RxNopOfug0IR7SyaSeJO3jVTZP6CXrVmAG
a9OaF3Kf9EcaOStbSzazPBaytcSXgAdRAizguwueoAEEAWP0TQNerx6VemH410rWoBWrCVTk9lUY
AgsgN7HhupHqAjP4L/m9SIL+2Ufdcso+JKlw+KF6fCT72DL4/Zxe72V/wUAy35Ns1kk2gxM7nAL5
YNcJMDlAwrFJAqwIRscuqO3vYC2AjTnjsXgZdg/DRz3fW7Rjg1Si9Jpf96Xto/hnVgzhPEwFHc3P
qBPVG0wP+OVsYCJSCiniy+l2vBxi5R3HB8Tej9yFD3cxNY8vGk/7+PQ+3rIrOH5k5tefrQz2XniX
eOC73eaP6dG5lQrUv4i5wR9D+CLmxtusz/c5ea682X5vKlMHNNxvk3CvnySFSedI8FOwsSebIc7h
AR91LH7ajzR1y7J5VLYPd4CYxbp87jlRW/I3l+DyhvxfDVEVpyQ8CyAGMMt0bZZG4CHRQcHujrmS
rvyOSgwPU8uZRT+E2iwK2BcQBlQI+sc807t/YRXnSeB5cJSthY96aJmQVuA9NYLP8M/g6nF58wD7
W7YZ/33yZbmbGttvVmbHO/sdjkgSi9DXVcKW3vA6WYm/LgyDtszUCK2DaX4CVh10wEu7vEvCEAVG
kO/HPFar4p1atJvrQtzUoImE2Ybfyenf8YssOsRhX/eSX6VL+ZnUk0gGCrFkSCoxaDcdd9NYKjjO
/4Pejr+XN781T4gDZ3LpHx0oeff/VY0QVxgeLP2dha1IBQq6XGCYPUFqqsvsDwXeIwnEI0P9Slum
rLA16D7j782bDD3QgUToCx63oADPVgKMREmhXxzKExD+wXAstFLhUtPf4X8GD+8cMByyZ11zkMg1
dKIhTWnWNqZpLz7DbWRl3ET9C1N3/uMNF4gvxKITHCoIWyOjqyvKJNA6AKyZoU3rxoNxMQHDZT+8
m6tzvvt4V54p21oKuWzoq4ZKmIQ0n12fMAu4NOj7OOy6rLSaLl4w/OAZv38RDPMDxRmsbn8Bg4nF
4JSYcMs9YQ3TNjS9iJHN/pcwPvwdWhTcoPNrz3O6vWWhcCYKfzbdKrsyz+CxcZI3wgxk1aO54sQI
QuN69KgwwWTU/XTaF8iXse8J6quvr9sbZfz7s3/DeEvXFF7wv2PDy9hoggBhqRLWpxSmQW7D5WSI
QKWo6SaOjdcwo5SxUpZ4c4kuF2BTKN9GZ4bf+BoeK4E77BKv688+zaC51B6Ac3vFUBZj8BTWedXQ
AtoKO8IWKeFp+YipR2fGj8kOh5Bci8htk6+mEAkcRVO2Xe9cAtHXEr1C60nk8X3d4fMhk8ELadTN
YZFryuKtKlnnwLfAUMc6XmFeFxjIRcHl70yH/r/cc3GoUP4vJaV1ghwxumN8phWrigoZiViqrLkP
bbAwlDK9DXQv6xQFNQ00aENLOWeMgUr0ZlR1X6tJGG54IOys15L0oC61hIVqxwaSO4e6qdyY1HBs
kInXA9JTcN5WTCZCNg/3TYxd4FQ6WCaz0jC1cwK/vgCFVhmE2qcJzK1g10AoaMq/UDdD/GP1JDLp
q+tyj1FMT2+mnNtEs5CZeyPkQxwBMCoRXbx2gaDDN8dekBR0aHG2eZtsBQYY7jnlmuigGNJg6k0w
mfP+Rp2AZMZwyQKNXsbxB8p6tkn0r3W4MUoRt94XhDXi98pslhxk9kNnxn+UwQHqp7E/udHsE//v
fgoyQlCz0SLJUgs/8069vJrSjGwPlcK14c/He0IjzAoSgDwig+1t5vdgSeTnMfbS8dIJ66S3n+a+
/dymzQGhtx4XAhORWHaTalh80g1KxzmYlmcAt0c2C7nR7NMktoBNb55KmTPw9KTL6WQjdmrSdDVy
ZcqR2eezzzCQcYwBV2JoX6D1oEkWWdww14NV4gKkKwljSB3uYlcOk6pOTOzS8XMxIOZ/FpW28M7X
h9zLDei4eZ8gW7u+uPchfRkpXUVc3Y3iv9fP3LIMllDhkEZ0gyfXEo/uU+vhR/KSsCYInp+6trCt
2jEaslTW54ZPoZ9TNyuShdAXbC1p7fGmnvmjNCkhJRnHSA5zYoUwpKtpBfPIDl1LH54zMZSAd5xC
86vatzU6GQpfOzQuZFJRsso8y+tT1MbL0WCvjmugBM48DDJN0Tjxw/y2FWBWSLdJdR9VVFyztOPk
Kfes6QCWAOIYurp4vxfWdFBMG7cTVuoUOFxvVQM0JgVqBfjOnITJBmaFMAqOsEt2CWEyx53bV2/p
SlL1YHL0N2u/ZJnpyrzsnf6AbX3d42h7fZg5QSafVY+Zyk1h49t8w+ITx1yMN3KIZ19FiaNr1RLz
8afsbyZqQ1ZWHEQMIcL5EKvnhrHgdxBo35c3pJAWK84ZK/3w7OUxtuOBb85L3S0uyxuC7TnZtA6r
cIfeuDMO4327uPcWWGAQMPvwIP2bf0licAy1tkwCgnsDEvoRBGA3eduGcZtKD0/BW6Q5YxqS2bre
zulqaoMtXWK2YEvJtsPmTYauXssUTbb8edi9cynqODBRebNM5uxNrMH7xhfGaYuJiYuwhVAV/m9l
w9mG+YNP/sXdk+0JWJJY6axLemZqkpw7YvAk5MZaeBg0VdVg0KEfnZ/N3vOVQuNvnAJiYwsx8ftD
dOz/1ZKr7kIzNB6TaxY/1dQotnqjaXLGuiWHGPIEf2Tph7QBSAHQdpN7Ea2O6phd2P7B3M3GRBEQ
L+lxHsWg6OBU1l7dGjNUN8peaPqs/IcQVNz0r+akBDpa4VQ9Sdczxbyqn4ZhOHoPEw867fJLW3cx
MU2MUgC1eOUwOgmCCLy1u2C09O8LFcff9ajunqCRSuFNVOd509jmosybGqtjzuFJVcGLqHKD5X09
S+cIdwldtFCMECNrugkeEqmiQypfMg2DbzvnQ/GAwrE1HYyb1lJIGPzh4IF4Fx2BiaJnDqnf5I3c
ztzDsxmeHowaD3iw0+AjFxzn+A2HuYBqsCA2zVOsncq8BRZ6CGLPaRMkRDm4rYPPRSdpvzjXk2Dn
yT5ffcWauhjO+L0jK7ocGzPuWxqM44DHn6nGZSRFXqtjooSO2LmNUCcBqTk4H4+EMj+QXoZ14qKf
pXTsbCvbcUB9E3WPZxWcWr9CGfwvyr7jy8GCEQyasxbiOZAjzW6OXrWzHa9jJVHG78t8caPONz5E
eMjUciVczfb+3xBq0ci143WO9L1Ve6eZ2FRmDOouaysearfvwxyzrtDMPYq34mZhGtskGUZln62i
0UkMdyqan1bM9YzQEsN1H/ZWX9rMFwN6XPTCTXNV2w9yOBchlN6G9epiBUOtRT/0YsgJaWAMxszk
zFoNmcisYLr/WZYL81PvVC+Axw7ddTcR3aaLyCpSe6+ru+GmH+ukNeG7YcKFRMeBS2F2FFe111Q9
giaRh7HDuLm8PSIJrwhmmKegqMT0NKWMapyvjqhibDDTnwOofjLTv+5jWhgUVC5Q0s6sc8Yf58rK
HvpRvYwKb/faEVckfIYkbX17U5s1WX1HxjqVQ3QwUdLgVA3WGslGFpqnlQj9ljZavG3NRkYmAm1u
XCoZqNAVo2rlvqE0t1yTaF86DVdoHQD4+nker++Z8QHhlJovSNk58jqNW2NOJlHO1VMRo8lOCkMk
VoRTVPzelVN331+Mz5DjWz1ROnTcvGZexFxAQzhEnrqr5ml6mMahflMr4tnZDmb5kv7LhP3/LYuh
8djm1nA4HDuvaDnc/MQrpxY8roaAMziwz9uxxLvBmeJA+PAk+IwMFcGAc4SWD/kFBVh852SPhEN2
oZuhj0KXTVaueOptmWzf6GiY3mj7GBvb4ul7SXnRuv4Iufy8T679dS/ObROMNPo3SRivu3kH8KPl
9pKvBH7JsXZBWlv2gBzAkmTlRQWYaB3H93Hef2PB11x9XPtud5cubpibntsB8L7+bOrb+nUg4Kzz
aDw/zh+5zpVDhEm5MKDitYaHu7o3LvPzzyk6mZ3dK3/zVHQYxubLbmJw40I6PRkNYRUd6kuLfDFd
kSgtG7ONLnbXfN1URKI7KvMV3uRl9LeEDFevx57fLyY9eF8zwwZoNwMDIsw8Cl2VhoOyyf2EDksV
sPlUpcZGWoSmyLv6qRf7uk+UF/emjvnVAG93Nogt4hc9mwczgEO3UI0NMtP1EAB22TBF1MgOX9NH
CHH7WvTz3+eQ1Q1CKcaQqSiLrL/vlNnaumqkV4oN9m00og4lkDkJxEnVsvmMT/KS5Yqx+W64ahcG
i7pfucvetWrAXf/r5hv7sXnUWME7XHdzHYwqlYnAroHRRutgMleIYMj1VAVi4fQw1LoiYSXZCPTi
Yts4sQ7g6WATV+b+GdZhxuo/5IsPKtFLc3kpxr/WyFmxuWOjPeufO1m9qGQu8zyVTeU88Voco7vn
Wmq+aklFqyKSb39ipjgmdXJGWscBYvWu6yugKg4Jn6/5pv+Ya7fj7b8ResLbKspM9bKg/TAQlHMW
xQnZF/A8opJcbxHl5mfqwDAJErbY5676M2vk31GZm1vTMD6knTWKMUohqn05PlpHm96qhFaZqN/3
pcVPsvo6Cl0o4vWhq5Auwzw//0Ds++bFczHDwWr9DfdmIwjq7NU3mk+FLhad+K+d4N8SAocKcjGN
UgJIUBonYPO/Xi407RBkcPN7NqR9F7eYH5nmo7+3J2E53bxw4WPznkQlUqShHWnHoWvSFsrbRWVz
w7aryxZKx342yx/gfmCaFrcH4Qrl3aEsUt2QlmCgUMUDQ7yo2Hwmi8k1UZM5lAtZcmuH1TWcd4ae
czPFzq2++HhEhtHtwHNbNQ/se7eVmP0/ERX6h8pf99icSbospoeJzqpvGtG+BQYFe7Kf2ftNr/+A
eX+lyzargwLZ3PM9ALTrYbI3a2VHu262MSuvp4foMjyxZyqea7NvRwMdZfXFcazqXCbOfuaocvB8
kiAIAAJXd/uQUc6FMtvERms9TEWPS3E2cmxHGeUFD3GdaKp6bVvY1avdGHC/GudsvrMPmWxdMyZl
Uozf65noc5AamLubDDpIJpuKp61+HOe2RWq9YkbcE5J55ckRLXDfctPMNBYvQuc/vDnWSPrdIl31
H6Nt+/me6Mz++RFsolW0+37abPPhSPz66206hqfcaIEi/b+vcNKh9Ef7j3zriDv0+5mjJZ0nefPY
QJxzFOvvZ9eLTUkUm+bcs7tnJl3JqwqW1bDv/tFTFMDKBb/+Fn1mkP7e4SD0d9NT9/7zcFQkFO+R
uNqaD3huH3CsQ/FvhB4tu0n82flutBrshvlwe1b9RX9vGPdU+KVLKSBPtpymZMBR7TrthkSvI9rT
pmzBL8TndVem0tulYShS3k3PhobOl5sCEKtDZZSZ2rU9Auh5wXIVVZFApJttPfFyz6x8E2UThNqi
luhvSn+caw9VrqS20FuDwm/8crTrNrueYQaxs/dYZ8/YsMvvtZaaLsbp93wvjbHJeVWxkW3ykP2H
3SF7GKBkG5vacnhUx6bUCpfoMs/WJJJIuCnmBqtmqvNgrfTxZEfkFq0RJ5PvyoyGvLP37Meumusg
HG4xpM1pFaYbRx7/5NbSrB3CVw+1a/zXSKJ96T6Giq/cNFZJROefKyFTbJBGrXhP8iilTzN/SnT2
LmHFQ/CaxtvndoZ38V61xAuzSZpR918V2bv39Oely3/3PW7T3ESZlqePhBOH9WVUfv00mN2NDhyW
V1MK79YZpLNX2cLDy4cGiSWkQ5CUocdaEemzBVoSNkcYI/i3GXRMHaU5K4fGSvPuGX4Z7y/qciLM
pOOeYRF5xaTykVUH8oGEYbfECIj3bsYwOEacv6qli6uf9TCMYx7zwOS3OzR3btW9vRvKZIv2fSVf
LWYIxc+4mW6G4d3Da1xZ8L3KH4H08ELE3aP/xksfozDqvOFlzGw+QalChKm18IF6ZPK1jRYklMyw
DPvCrErjbUp4rzwauj/jZG5KJkFno6Rs5cO6iB7GoXsKd7MNnxxPwlVJmgCR+R3rvgM/J9tYuxhY
mJHM+P7fuwulC7MpVl2EAF1W8r2EFaAaxzpMd87t2zTeQI1CaHEmgcR/duU5p+3u33AjUavLWULR
QeRWx8cynUm2U9VV22GyKN4ax5/4+y06/njVtuFcxIuudfzxc1aiBED1fwbKnjY335euP6l59ucw
UjoVQrdbMAB/zFP2UadaKkqA8UKd/Zpza69vBtfx9jM3DZxix4uRVrqU/dyIoA1H2q66qO26x/4M
ZynbX2gZzu1k+/X1VyWgSb+/PRq56QoJ6aK8s92+B86Q/ha2R8RZVAG0t8RmqV6+4yuloNWIddAg
QX5J7O5YKzCbTTTrblEbowX3zCU0HnJZ+UcHjvO5PVcHVzdjXNZqGE2lMQpwe2lFz00Yl2XpuLbY
SDdbzrbK3tIFhPl3oSLetZouF8ZOzr6A+4H62jmg//EdwVc+gYMyG2k4KB/V4dzeNJKubqb6oZri
wu2M7jCUqMw6YbCKyDLaRPF2aq7cfGd0Uw5MYBYx0fEjRfvEoLx7bMfHWqJibh7OEWfmLuyn/K3H
Obfnj0f0uUNyNMxE91+uSkazxlDFLDoq1rhXuw/C+CWF6XOLjMlYvRuPC00gxuruenhM461nYcbc
X3a5NRqaL22XEX7oYBVqWDnX8aZGu1KieAvG16hcZm+x4txUnZi2dDF9Rokoh+kLaIaDfF6ekp5g
5XeeH0uaTj2Z7TNlaV9xGk5Roa3do7r8cI6hz7qwbkZdNRy6UEO9q23YVMTzsm7ELVAZBgh7LHMg
HngJ/eUQCabzZ4UbuVZjqkSTWXARkqSTqvyq3+pfs6rDZm41fiz69iHOCZdIdYDyZf6COPmwggjc
2tlSaCyUtswYshOD5clj9GJtUFrhs1x618Gld+nFV2/5eDcntOeV47mzKicdH+ssTu8kruZJpSfX
U++QmbikX5t+MPmIsp87xfm2ZAp+upWADbJpAzXoG5j47xvU/7MgtMktaqmMTqWcuBWvj/GCu8St
tssNFmhg6VYi/7XZTtdqvm2WqnYLhpBbdP/bMaPcVW6beClJS23vSWxKq/NXfI8na5KEbP0u7MH0
Gyw5MvQ3raGQAYaAmE69/K8Ziy46/yxmBXufKzfRZSWdmQFX+NokpTC+BcDbqNVsD50mmZbuUXqx
b2LNcUOJAmFRybauZuooR0cGOuE7bWn5dHmw8lmHKXQXn1HJ/3bPl2P5+mEb3mD3ZTAB6fQftCK6
wL2ZcOuCnIOpNkAo3s5x9TmJt5/tfSf9k2kVpqsf75zz2q2/XSk9OQ01zu/oMfvagcs33CSJtQJA
Opc2bNp91OnmXjnnjYgTw1c3PaFKK0wzX7c5Y3e4futwLnk1Jf2RMo+R/KNo3HinBLCAjn2ddvLn
Poj/3nqnYfIXX0eN+6NS2Y1SEpbuCNxuWOl2rBzpHP8J2DwaxLLKzQJ2gZxpIooP3FXlcxqTga8N
KrikFco4MysgJc6Py7mOlZMQAXrPePEgY8G0RjXKEOQr/H/vFrby1W9cCpgD5DP5eYeEqdFi1J+6
Lmi5sw4WQsf+bXJnhBrUd28nJ8s0/57KV+/X8iqJ61vKbEr6kOzYZU+OIcc7APpRMnHrNdQDnr4f
w9NQWMu6nGdsyZ+BRRfXxVQl/X3XqylYEQNkmL4l3IW9oGe4XnXzows4dO9feeXxeOObBlcfd1O+
dS95oFvsLQ0j68U+aU9Zm1wHjmgOUpuyFL103VXM8KCJlbY/j+iWbabXAneLyZFOLLaXIViMvxfm
+NKTP9yeUKussiV1TRJUMwu/n593GZbswjAp7N/9y1QF7Pti+h780Wny1s4nqotHqcAXKR40vxZl
nhJb3ezWf71+Z0Pd6bW/b6cGuUGqlhw6h92t2Ky0dVYcKn7KFfEuCSBmmlwGhbx0cgsS0ktLx7/S
V85hfyvdt6VrWCBbQRrpxo4W99F2cz0W1iNWTHqyoQfpYBPcllwUSpA7uzdx0Uhv7+MmIlA2l7lf
DxVdcBzv7fR+/ih8PfmTFV95qHLFi/19HdV0GKeF0sL3JytZtJhNJbmvhjM7I3hMMzArVeM4UI+i
108xSeDylw8PTrybhzv4/fgfH4JedZevPhKV2f7zZtB9aG5VVVhVGhnOTdvG377u98jTVbECOuQG
OX1Y9jZIau0Tt8CfW8bGt4Sp92L+YF4SW2yrFyq2deFSuRuDLF/VCwxvi4Oz42h3OUla25ZX+W0p
LZs9s/z8y9fvWCK4tpgJh86Jr/DsM3n43hx629nwL94jHrg0t5ylZ00ePWE8AfPW/XuOKQutXIKE
1IhS423dg1RafFXs7zT8BfYD+8zVr+M7+qEHcM3VpBrn2GPVvptgwA3/hpnHcIUv8hjuL61LvhHL
146J2smrYmRsmhea3EInO5s+cjzCygYMx0InD0TKJ0BVIWR7U5flLS3YmEIW9ouqbltZs1t61uUM
J7HJjyLTqgQ71BrSikH3olVZuyNu8+Sk60yUsZuMi4UoEmIYwFFkmI5lgN7x4nHKm7sBQR9s59nB
02izoCr5j6MzW1IU28LwExmhgoK3zLOIszeGUwKKioKAPn19u6L7dJ+uqsxU2cNa//oHVX/Y2Cia
GKvgmvUzR17l/sIufIf3aeHJJJXVxhHWCPxK8QdXTK8RZuJPgJIOsZpXeD+91M84A+sEXaHLw3Un
eFp96K8qqKVgGwLYC5U0ML/iPpZwGXdDECprYPbhqN0MCX1LbnEO2pU7tpy+o0ZvG6eosFkOwf/x
hHQ/7tXpcAtrSSPCpdfnA9Gv8Gb60ThpcfgekeaSuWI6rDKfrfwM3qSM34ag5OOcS6LakKCzr1cL
cTcEfdI8YAPDfcF0wWygk76mrTuEp41pCkUJBkhA8BxXvB2cAULx65S/DsoXrTaZZsH+Yh7Mr2FI
bmS73FKMPWOKfAoJzRGUjTc/uDGEWwjKwpj0TZA0JoGaum4umYP/Gej+jG9gyU41r3g/GNMwOeuC
FyYbmcfLQSJPJcwOry0cm6ju6cMiMuwgeGNV6RVOQarJx/n8Z4/Cbqb8EjO39GUUkI4syIWQNyuY
TMwWO62GOrOBRUcCG0kuLhdwtqt3qv/wcjyu7tD5GAtm5+/hvYUs/QSTZNpvd9F+jYxlcHqtECls
cKa7+wh7C+TP3B6g8AaGcQaMGX1o/PBty6eZdy5sKHHW8pF8XMn8IwoJ0etQPzK9Mv+WPz49AFMC
m8Rgp+UTFRMc4glpZES0Tk9bfURlpq1Giyej/jMHsjGD9fb/q7ZXE3Ohuch6EnT2G2DEj8dF7gS0
5FI3ZpizsJBXdBqW4OJRbmqzocYkg6aLCTJVqPA9EBFH7BF+/IhApiv+GqjXzLt/DXtb0tH8CdpT
nOOh2yHSgA3Rm3dQZ8RXU3DpDKawi6FRNwCPdPHg79PnXPXVtYzZAM7g5hsfXO3u9uH500ecOfu8
b9AcJPO7RqPqYGdmqg7GQlPMnDY/5KV7c4U6gw55sC3tcjna4ivAcFvDGi9kcubCCbTHS/aJKQdd
WOIOAosyfoeF2QZXX2Rt/UyxPRQXj+mIl+cM4mIpksdpu5IePvq4S7q9eAAH4fYH0SMCbIfgiKJg
nsISQXdTL0b0x324O4gJtF/IwcpgbTB9b5CFiQw9Yk2mymLVRzMMX41G52MqRo2DzBrM9bseJx1B
YvHj9CFxDPkAnnZ8tHy7XpB5+DCsKUqMB+/mza9JQhfCY4OVwH8N0ErUuGHAF+P93qb7ZCJ2Ji8H
arR3Qyc1xP9PhEkIfwhGcGzrv05YklhIiYWbmfUiwKqfEFnnVuvnPJtlF3aRW28Az3jaHcgXFPjt
Pvr6HDWIMFqWXUXsVS7kmPR+d8iPCGDMvYnhnPMhJ4DUJPPqXc1JDKNVdLxexwmT2cNk5D74qPv+
c9qFJARZY7/0egb8WrY8GBMyYs4lHZyNTKXeRmSVTWi30QRb1ClWh2YZRpd1GPv3Lc5DEWFB4dd9
WmwUFzEpZzBGQNy57ssZzZXTeNZsJnNuNWCmvoekTO/ZZ5gbsGQF05jjgicGEtpHIM+G9ABaicBK
PquaA2D1qbi9cq+gK92bqMrAukAHw9T5RP1D7r+D6+JFP6JepAA+PyypK2Oia/hEhqxAoH6ERM0J
SxQ+QKTJMGzyOUjwJIYU6wgXkZELm1PElk35BBw+JUhADYADJ5GJzeZ2Q0oD/SqDHZB6moZlbjHT
JDQKX32zmooHl6FbmYB74ZIS9o+wp4ha6s3bP4rKcgGN3SWcNsD3O5IT0r2JOKvtLOTyEbKX5WOJ
C86IU+H/lYZjZl+TYoIzl1/U3hjbQZnPE0B/DWyVF4ePEAflU9u8l0xY9RXVDaJaLLNijNpsDg4A
mkUbQXKfDUTEGNaMY39//DCk9/vOdcbBzHH7RKeBoGbC+0PKiynQ1/3Dk86W10NMDKsj+RN26SLC
5HYZRxzRer4SJNwq+USCtA2Hg0k11H44wrx7el8O92i0GId4K3LYgwEj54UrbnFL+wMAArNk1WJf
iyy9clRWD3e/BZVqQX+D2qIJS0bvt1WxGJ0gnutlePW/686WzNecO5CJcUqnB4jBfoMChZwSDyDO
Lag7bhm93LslJxOj9AS5+EVGFN4mWhOVbD2ciuBut9rQSU/l7uvzdszcR06BMlXbr68ouMaQL2QP
iodsg5gYb76LyimJWRf+sfyuODT7Gi8IljRfJdxQePe13qCwJ8xX/+B3iFrXaGaUsbvn9GVxlDKr
k+0+u34S7BMRYgLcZo0JZJkY6QZCBc/qZY2dlqdXubIjOxzBFlkoDH9GUAWVgPwnVtiELUneBwNg
dNQj7e8dgUTx5ggD47Whdz/lhwLBF/NvgtfQaFoCnZNcxKb3NeNMBpWoTU4ibfAG/gjLNrihOhNE
Q8RUsAtSm3YTUg6oFFX/PkbEBBAirSVHMUszvrmSN7BHYeGngKGv5D1tpsBRTEHrAOkk4+HOqQzC
gQEyc41xAxK76rC3JWBTCTARaE/HHy16OPK08zD2Q8d5mgAkwYbV4ad47aEBCQEpQ9RVblE63YEY
duWaToKe485AhBmVrP14U9ghY0yKT89ZRg7SmJJNX4WuB4YtisOV5H0t6PMo7nNzkQF/qAA4LD1w
6UWyCPFiwn7ZzrXjAEJExUkCyVp8KDUtChMAaP4wINBS2dU2W4Hjlc5XjDepl5y+1Rz21nhL5zBK
QJvoOqgxii0vqalEX60ecLlsgHJ/s8lMhbw4Z6BpPcCSVPeHzzDmPJvx5hX03c/yCbK/FKDv3Utn
VyCaiv3CdGv3BXlhegcYdON3Or+Oy+kPO4SUqTbQk64wnIGQwIDgbiqAV8/N+4hP/Za5AcBBhBkI
7kQgweDsKYAdRjeGGBz3BU1cg/VjZatRUEWTY6FqDLvSIKUQiN7HG83fquNQPHLYfnbNkTC125bm
6LNLbb4uzDBMDp5AuufxWb4MlxOcsBJlWa/lhQpd+STt9RGDTUwGLmOeiKoJwkJr9VQBfjwjhCFM
673eUsYs6LvEXXMEtNclxUGMw+CQyfpBRgnPkT7O9eFYk+76T9YRYxY5jFeDkSYvhtle4cuovhBK
Um+x7XbwVe4/3JqGPRMK/fDCHEZ2fxFMC77PW9UyGmf8NeD1QTvm2gFbh3MDzgQut9d+FBcEDoAo
84gR2YEW7PVBYajncp1RdhOs8LVIL6D7AEXJcA9vDMRygEZF35BR7RFk+EM9ipkQ/ToKnwrsgjzM
j7FHrEve5EuXJSx1cDLgLwWNZE7oX45K8gbp4Ib2EJo+6ObAuJnj0upm1c2QU71/oDXm7eRCyvSe
S+Heyf6U8AE5cikl7TZHbQBmAVWZ6vgp+OIdHyjyV9YAYOQcER2dJi4BDX3y/g+pyQuWHTAyCYAs
17PQWwGGMYlHSwkoWGt1fMMQEISkQYOg8cnSBjPvXF772p35JpTBj4A42Ys9WskVnTkDXeWmjy+v
GR01O5LRB5AeuM4QMeVT7490fvvDQBNYCHzkAwCgauW6D+DR6aAQ4GYTGNWN6MazlYIt59Bqciv9
GCAJzcDkGVX4uP9N8PeX8cvXrvggMRyj6WAVgBet6ddvP42FzA/iY8UolpWGyd9BXooxGYx8Rh8c
SudUS9xkMZ0ef9oCcgaOPfew09zkkvWNvWLKqA4gEONz9Nakny4PDUlYXRvfAelpdpqZzzsxALje
G/XHAuL5JNgG/DhwmMEz21CClLMXVAR3L0bljalw/eHmSWUxNN/EmvMGyBw4jnu8UOyiNRlSLH0Z
SgPe/92gTcaBAeJ0uXlSEsE9IdXwBatYe9IIcDzBC8b8Gr9xMF+wrh7hHMZwIqyp4XPSGsMthhcI
IxzNw/uhZ5KOOgrus2JUsgYcgmsg3j2vl64MtZQHdxc+OHLEN5WTjD4s1xQ4erfMoilSoWET8wAW
DpBzgKKODnJiyBBNW+1zaC+AXRD8eqdmwWL8QkVCpngcXl7A1KyH/48CHg8Iz+fS7Elf0SbgceBm
xzZ5+LflcJltOcwfdHOsz/NkW01JmGB5JnwjCXEBkvaNvLxuJ5DY/8opQz22q0AXV7jLDS8dSB7j
5gu45O/4dJnQAcrBDPgPwNbzX9I/cIIDeUBGhB+M7wZgIgTM3BtwqyyfT30C8oSF7xlMuBQfl1Zz
LoDV8Z9/zd8E5d+aGyYnegHvZNYPHzL2DXgFYLsHX3nLBoVAwEnCoFumjeIpXaqNGjMkhfgI9oQP
C3VHpb9kjVMeoPvDt8OzErov2RhcySbz/MdNh26HrTmYL3/D3q3wmMr5OhO/LviyPdaeLHb3tULK
osN8va0xsWCVdFBPGnQhTHnZBW90lNwtXI4gIyiHU71FsnczfwukOTxvcRc0TL1/kGaAdCsSbB9o
lnT2yZNpLZLcmM1+pZP8j90x3a50rB7gC/YwtwAhh+3cWOxwgaECGcCViXgFYG8cML9NsQW25X3J
F44F9U++YMQBvnYzUKhzhMEGRCParrhAebsg7OqBg4pPozmDujJEZ/wOR0lG+MJ2hTmz4+RSL49z
duL2X2TIpDDBxnm9J/C5yXKwhl/RJawgDqXnWYJ0TXvwxG6gt+ltKhYhsB42+Bgkk2G9LjlBLzxZ
EFaILukFDLnf6eVWwbVVu57kUy/sCY9z/lbnkxUMRIbNUHMu1UVl6AZWQr99AL/P1mlQwhNMLxJX
Y73O2TIkUVHwMvhnQJnqX6z5AexxJTr8NuzDCURVUZfIsz26mnz1Pt8TgOz7hTuZ1bbh7mVn4BaA
1jeA46Fi8vHgPdRxM9AnUe+PJffzeNX1ujplp9dSEEuWoKuMhfILYOdXFouJeXh9fu+xO2Zi9FoK
Z2GNa5S31zsyrwSZ5e1DqDwA32abeiJ2HmcWXzGArEfcFTr/c5uZfSYf6MDY+QggYGKTMdXpSme+
gAsgKxK8C7XlagKkiln5B3vKm1VD9vhYT8SafAh7/1160he3ucWLTmkhg1Hh4pjquLD2CZQeQHiy
noVZrvNd/9JemLPEFAZQ7WJe+8gv1jwc3PMuv6OSJelxIHi4yTUgvNt9HnqbEmOr7S3p0RngwgHY
yKQPmtV+ufceW+nEZcITgLzJLh9DstGYJN3J7v4a6EVF8Abt5UkORzDh+TEJMoRcMfpgebLOTuvv
tSfGdKiBhfiSIQ+0K47Lwel74Gqtjz/zG3dH+FfT8fkxbdYjB207M7BWwxUg/gUMvJr5Z8d58rzI
Sx4O9+Uv+czY888LPLveUBRBUNOZQoDhA/3j7PnfaHL/x5h6j5evmAcwJnDLmH9+DkMUCBeFIwFu
xuGzQ4FxGBPCCHOQeSEFqFgy7PsxEN9Tb6DcITakoDsCmCyQg3rF/HtRF5mEDuM2MKleJnOOOv5I
Cw0cdvoNq5bozFH5PYxUQnJ0TpMh8+xQ6em8YIGzNwI5HnJq0RTU/08zomIWxTx3n5cXBCtmrfAo
1C2N5UbdjpLCz4O904/rtXJEEbtpD8jwzZ/NJ/g53KMverMH7l8MmPE+aaNmPvFZw0iQ6SHaCwW1
vOUlcrC/LpjGeersPcNTP+TceCU/VP79FfMorgbYiQxsaGb44k6/h6O/MvnMHxGvIbomeE8e3s51
g6VX8Ap60Xv9Pt45dzZFqsFamY3Cx7EimpUhPsOX7XDZv3yndXR3Cbi27jHEW1exU3e4gDIaP1nx
wfvzBy7fLQdRexm7VdCP+bxVhaQpgwJPAli1ehtljZERzO3ga+UzDA4FfaQSPcGItHAjvVTR4BPn
7j0cePdT4zFwoSgtUJYc7ztmX7KhnobTMlIX1/XdTgN58UCmqoBxsN33IFXQ+8WRaxXrKuBCnESP
489hygiDgNw7ePJ7DMRw4hFitrHOdKs0y4hLN1LWFO6VVSH2dotdfSCRndPb3OO1TX03BPJ4d1p7
yr37bmR+IxiUv7XKmGqtzl8DIPCvq647xph2bY7dnv3EQvgL+FtfHrv3rPRkCO9N8phd/dc5P72j
fMS01cv+HmR2zFlFnFqjkErZvXlv5xUrWB28582RFxT3mK05I/uDfJwKGnbi1wVIcTuvh2Ud+iQ6
+nINTd8Dqnae9gj7ntSrDNwjYD61xgMLQ+1uZdy/sBb9zEGytK2WlZG6/4/KJp5Y2Uhnk0ygnF0X
yPohONcCbwIioxGYfyKuJXbqOMgc4FyLW4Kit9GfEBk+F2Utk0DnZBO99JoIj32PoXTBEBLGv0k+
mAOIPu87mZPUDv72GnIU+DiwBCHGQn/t+W//A9OAupL21d4fxncNRdgmm4/g4XL7/mzZf4nKG/7k
7AFEiv0vEU4KbtWC5kHpKvl998tE0PrxB++7G9QeCqE3xOI1RwzF5+dGc9spXqNz6PvM5Jjtv0uX
ghh9vcXP6HHoH6VLf95jNGm+LnwT/R4DANF9kjC1ULzXmXNpr/cBj2bK7GGVTuveAmIdlBD+J9/y
UGeU7rxagN9DvuQh0mk20F1rmvs8Iq7TY6w+erooO/lWOA9kGPBiL0GdtX/qnQtRCp+6ZGROjuzJ
p35Dq2Q9mkgF8rhfmul4K1v1Yb/ds/uKY41JF7yHDpqmgonP6bMpDty0hWJ09Dqp2Q60XDGHOEhS
nsB+s9XO5v1m9OJEqIWQEfk3/4SLGb8xGbqH4+1tyb3TwvW9XAHcD4BDGFTCGy+EFbYNJybmMh5A
0RpGfNYGtz6MJoon0PzvEimP0BgNRXeFMZ6DjnTDNeTuUV04I+gj9EvwSWl7dyPo5iRS45eI+KKv
fZZQSP5yTKAGJxmBBdcKHKGv+TrUZ6RCNi2wAkpdz3BDcSjj8tUVr0zJx3nsIoOmwBZkAjuVPPyO
fRADeC9wMcx2ysQiE+VQ7Qx8uJF4UOzj5ji26NHg5edOvkNQyQEgmWMMsDLM/GH842+FL0pI12A0
HkNO+xW+zaHBvN/8+4UHAuv90aHbEaVswgGESZWwf/23yTPVyI/QIS3DtO797TfSsg5VS7Xu7vvv
u6GXGU9H4X6LM7PM/Hl4eMR8VAoDuNaCSigZnc+2mwrCQhE9oDuDKOQmxXzu9I6UprCRLEEjaWGs
VjalnvULe3aFDxPj53qqxvtF38K62oFIYYzsXpTrg5DBRMom6W1G0BN/Xp3AxDA/MxhtU+IAXczR
wyqWDuPNI/kyTDozw0DeOv24Pw9Ld8/MGAU+DJhpAId4FoPp9/RtseKZ+h00t0FwYyH/op6dxz1d
aFX6rvjxT2Ngtq56GtiM62H132Z3B3XsFCzhu8T524fTj2K0JcCkmr0tYXzeA7kV3gfv4HhCo0iK
fG4CAHjZppmzW3lge/fu5TCbO13CwQb5S/ABCxw7dcSnz2nxMzOniAY2BUIvYu1brSvDyiYC1mqT
T8ilvSu3XNLcOjqntZbvBMCVApNy10IKhbkI3YPHqUAMge0UqW49L6z/rsTSEWcvhnhw/QWvM4GR
ap8iMjysm9taL5AzIIpQ0YkPwRytcXv6QOfQ0u9ubj6mLZwuVAXGhB1+s7vZQtj2wyfDaJpVp3fo
TFK7RWg7K4QLR7BfMjHhfvI46mzogNPKmtgZoCCOoHbfTP2fn0MmU0NAE3d8HoW4Oyxudj8uV/L5
dcFsZHG8mydEfgd6YP+3Lh2UFlZzykBJoU6lF9Hz0xMdR4hfnBtj2MdsYFYEi91sxaRfmvIxOycZ
LzlInkCPqYl7dTCxGVfH2Wpvneg3cQnBeqGBhfyavS4yjCDMkp02ac5jWK6T4zUWFDyMT/HkRFCO
G6fi1O4HJAWeLlcYs1Kn2u2xda+O2aIVXiTme4ux+YK75/Cewo+FBspXMnMUuVAqInyyO7zOkIKJ
tUE7BpuBUQdwKq7LML5gE9K/qu7b2TvY4OG1wY0NDy0DNRJcUDy3Fs36SM4btjgYx9jQWIXNK2zo
ERfnhOv+QRRQNu3PfqxE5ip8AV4fbudCD2OwM4Z4SgkJNxnU0Z6Yx48wbIOuTCOB9XumX1TtZZQa
W1PvG9TzLLqSEcaaVDwGpmOrFQAvSh48VYwvR1ejP5z10Bpqh4bxOskP5nZg4t5nd1i3o5t1wW1N
KBDw4R5T2iRSskRBBqHODIS/DRFZjhy8+Ay4d1hwfEfOqp8JAdFTGeqsS0jFEjFWwJm+MHbD10Vv
LRA9XhD4uTibojwmOtTi55x+XmN3WPaUAqe3hvz+yLs64zkLhI8TVwfhwMBL780Gq2eAutsFKfAq
vWSzbbFBRt5VGfA5qNo//8ccEMEQ8Ej+BR87TM7ITjUU+Aao1yyxX2tg84nOoqPmwfFQTz2IwHih
36kcxOCrDRhpQ3b+8FmfYvJJTFXrsREaliqMs3Cs9cK9+7RF6RJnTr1qKTsHM0BGS5qplhzsLYq6
24zGJxkzexLccmZvLHOZCZwyS3XJuy+oVI3Gvgev6dONwdX9iV0TA/aNFDZrPsMJysH7C4BcWddQ
9yvM5RDdmli7h3jkIXziLfBPCO3mYJGalFI49OBrgCiqgmd4GghM334ZtX9HmCgcYCWs5SgsHY5D
mpj7Doue+WRNG40HLhxHUudZkJ8ZBYwpWydMrfAV5PGGaIIwQ4GDJi4oHYWk3s1PfGRwAZqgdr48
eTiXvP/CvAgzWBxOeJYARJzhRGjodFnhEBojgmI+BRAB7glBc805SDBRd6i6TuVUxqf2jnNRIfR0
BMdrCnIlkDFfosIWPis3ZyVcCK8bRPXTxll/bMm5fBaAG9Z3TpNy5SaFyz7DeM4mLN3ss7hOVaCY
NZVXj/W8PjG1nlKkYNciPJjAYtxWpfoG1CdxlES24ZRSk1+nvfbGGuPeWcVT/gb1gfZrClcaIc4F
JDjgSZk5xmcTTvgbBoyArfdN5T7M53Z0eLH4np7i06roe+drwa/VlWSHFVJQOHyUIWOKzXM7DOQg
ntBP9El++9lqDGM5HMcSxQQbyb5BV7IZuIefzYg9PqLIHAbttIPZKtifA6c24av4LRt0HLTWJHrD
U5iIbYcWlRSN09BK3buLs1TCBJugQn+/yZi7iHqOw4Y++diB3yw5X3fXCAW9+bX6QbTnhlZPd9bw
0yU0xVPgm6pxCwF4kdaE2lEzUL/fvi9LokTF/Egq4CNPgrenOhmc8FjlLg9/y9tJ2A+nf/9NroHa
iNfBjhFCkV3brb9PiBG4wdw9js5C/yiZtBuVMGHS0zOgPEk6q5Jj1CmYNh/BBLKQmPC4pMFpF4MD
b6eheqiMJhoGb0qEkiCT9/Ij6A600Rch4qekjoHMxUiTv4T50ZIHyzzNHgA/wF29g+Tbd3CIoRbB
C7vejZHQaVtXvFfx3AJAwagbvxxGia/NTUr6pRhHiFubuRjeRm+nhPrn1uv9FsSb8n9RnkE20Oim
yBXf649xD27n31+5ei2ylTyt3G+MLjMhxG8L9nPfqIESvQCe36tx8JvJLtAWQ6vXrJfQp7JHWLcU
aWPrhlPgzVPjCuEFHlPTNP5O78u+q3gT+3sujkhWIdIrPr15bo9YuBlcdYoAtvwNuZ+6Xedm403M
1lA1YFRKPM55m+lkNAHZWD0OQ9AlzD7QFEFlAcTLGAoKt+lX9EW0CS3OBQY2Y05BL+NQ6oUt1jYS
hcrLLo/HvTvRPxDIU4oPYJrnQlhEZY7g6rymX9iUIWVlHz8x5wXpohfsERpjrEW1hbjtakpQNfBZ
CNpm8ZHWg9vshtIFfj0GrE+jo/fBGFlunMd7XgBHcxv98MpwwF4+GIRi75db49q4D60a0gGep7I7
GoX85z71nliEXKdp6qZt+IWqipiHhJHpk2i/97ybgyrz3w+Lc8QoFv1VdUDHpE/CG/UbWxauhuCf
Pz1he/rinMPZ6lIgQa39cvq9MJ+pmDhx897i39DsMS0Fmt8xyinjdEkDW8R9nLBbt3zbtwvjxh5o
ws+pfw7/f1hYj0H4htMAq2ZkPn6m9DCHLMX4RbuNw21q1H8tqBR1M1jyHyg2m+KJdQ45bxtmWA1s
uJ/ewJaA4AAl5G28/8ZY+pI+SpAviu/W/o6DRg4fkpsqweTt76vpQHKfGG5CgMHvlMH3NSq+wa11
bkNrMIS8nWlFNW+kJY12i+wqcx7V+tVbSbWfPTc5uh686LEZJAKRMCQSKtHv19g09ZHqAiEvRGxK
ZykBItzN8PCZlWtAo9fsFoUAIdf4t6bCYVDEbJyGDA6WEIdXqzdFGegGUUzoqQjCfNnqWQHE5EF1
azF6yzHzvXm0Hv5nV0jmA3oGJuuIY+FNsqgO7U8Yq1M5PmIc/VZZTKm87NawpEHzEL/yKHMd7y0B
9q2aLTCeNnlBrU7/oBxhH7hqEKunIs9BKNhVCt1KmH1h0Ii+n4TrU724JwNHAR0M6SOZsw1XfK/J
5p6kOMyquoI1FmIlKtzMqH7kHcKY7RHiA1cBliRZLVkoQ+cpEbohngG5gydHEywJG1yyGWCQD7gr
d9Xf77SXrbewPUCGjeGMYJP/4FSui+Vkq85T5fCx3t6gMT3VephggvPx29vKWF0RmVRT9zMMIkHP
VpcStUuG1Tt3K8x2gQBkuVDjgz4xkRttVKy54BZyUU/EFJIZQr7CfYeA6fESjioPNcrXLcPleQ7P
oq81O+Fyt2g9nLtH8WPTgBJ+8Y2+LrogIy/tDEAB3vjcPRMM0rBv5NO6OSpLlrZ3ZOJVQFxnn4xD
vgqexEASVqbYxiDZlFsorpp0IkHm88fc6/n34y5mzAMlD2kT46tGHyfjZLCFp+Qy/cA0RdCnSRXW
5OSxYSW9z2IkH77Y11QwSTNlgPHlmVfGE5dTtItA4KZKlA/GBPAuaSYHYq6jYDdSWNcMHwdpOpnC
CCRSR0fABjmDKwMheR8lSifoTEipiYTVqwPjmuIMUoAaAiHEGOgV7Rf+QBB8mXjOieAlZnF3Z45x
/KjaFaQZHiRoCYUtJsYMKpDRgIFA5XzNhZkENvqZvvl7kw4BTyeg6MOat1gUUL+yUMLcoEIR40Ei
AU7uwaX5LRB3I+zNLQw2LBQC0/sfq+ebcPXBbft4mOSQ/6pKEF65YaGn0oYW8+NrJRqOHkQaCSYT
+MIc0/Z1viJKcdsxkNGht81f4JWUq/v75mHiLbTKIsarDHb7fFBQab6E040VymGYQq22gn2nPwMi
bbW+1QvpjvXsAOT3Nb6b0Ujj70rE1VqZc/XKpbKtGFXxnHGXYrQ6EY62PIt0LD5JkU3HMPkP09qo
XALETc5fWxgLl0jpFeCeGyqct5WF1wu3e7sGXdFkWqwPRC1v9qanEIQg1tj0YULvgUOW4YuJJYs+
1CC+rkfnyus7GOdA22tnyJZRL0U9VxBxhAEfnkgRBj9LOYKfsX4D6FFHQj1i+9zIq2LAyxIAzoIQ
gKCTVNeAdxDjXzUbJ0NIQXt03BVWIJy0kBTCdP5YDo9FOPs44H+I8GQdJACP1M2ZA9Z8zHASYnVx
RiflhkkiNDBvH3ezQfJg/w6w077ZlDeQRQVLSFCxahrJcSy8HyUokRhuw9p6uGfVpHVfkGxpCOne
25cSBAksogr6UwGqAERtfXlq+K/isHtLKGUohO8zNktuHjlf+EbCbIZkX3sEhuRevdbhweZzkspw
vWWgOkNRyb/bnYAfGIMiKBOGn1Auhfy68pFwYL38CZEHuoLN3LloPumcR8H3QiARQBh++evRkVmi
MUIGoe8x3HhS4KBrgkKDVtpBXGOOaV5TYrQeULUoA7FEKUBGBlhbgLYy/4e/CkBO8P1FjeF1AGTh
XB28YAotOLGMPfkWwt+zwtiRbBRL0rENM9Y4QEPAAdL35TgPQEDnBPpyEkDrYlPAgIjJpBRPxqMV
MdH4Mns1AF98dHI0QLIhwKgxa3b1in/0eF3UD2DHRCq9Np/lRLtfDWC+FNcaCxUQFRNpIbCkOhc/
ef/NQ4n3WCX2pimmCDmqNc5Ov0YkfafOh1eEtwgZq1CCCbA1xSKvA+wObME1+sIIh63AASHbdP5a
DxRHxGu0OqxmOHEymZHiqoVQixkH+Ov/Y4s7hvtLsgw85A3IkBqHOyrbWoRRyiZHFIBwnmCNS9uI
FzrMWJJNOTeEEQwoBwcejn04i+BwDyeMV8mnSjuvA6TRazcecu+a57MHcJS1EzcdHSaNNsejjLcm
Ryl+NxMeJll+YCofkA5qPJgw4icCwAM5FtzkY8R0wCc+3R+CSnL8pkCF2GdKMMAJVHvSKt31ba7z
KrnzRXiI0CnipEPZDVkKSS2fg9khkoYAsEJaZ+MNCG31HQgi+x1pLfatesZliF2KSMQZ8xEXAhmg
nlNtLAJBIZF9M12RZsO+U993v0Hc8ZjGVh/nxYxUPjE0T2dK5bScwpYykAwEGmOMP/3PIFS5IUdc
TNJrwcjw2kOqYw8+NiyGH2aDQwOvq1tlPQhUPHCpccQpENsbON2dXzyne7bR11QqU26WmENB7Ubd
S+YRuRdfIpWE+gA2NW8g/MXXXbHLGKSyr0CkwgmKbvLCMKAe+q91Nf2g3U/nWGhT0lRwsSdE+qXz
+7TF96hdK9veAuL0la+/lMv7nOPpSNGXKPj7SotJXF4+R1yQxKmCO/ue8f5D720fF3J66W3nTyQZ
1L8sqKc/CbLlJMbHEccdiPrvcHz8ohkz2+NgWUPbnGHMHkuLJ9FUGpfc59gesbOr/uRZQ2W4DyWS
gUgYdYk+C1Bproa7jw+oxAupOdXxZCTlJZGdEQ4iF5Y2CQXue9FQMdJOdS1rM1uSfbueGAUs3id8
TOHyAg2aQVQxKy6veRO9LHhkPncgeeWCCYofDBR75CowZvvG0JedciZuiBc3Yo0So8RiHsZG9BT/
O97gjysLIqKsdp3ClC4Ip0VqmVQ+BgPQV2lEIKo2YR3WyxzrMMEzxlZHZ6oze8zIfeL8GwCHzFIa
TfKQ0BY89PmQlPWCjAznPDQNWODoU+CRgWeIl9mF+XzsTzi9MTnihn+KmZo39ntoq2bfeTUV2heh
guEvzr45p+Nu6OyZVaHGD/Dx2Q5NcrK44OqQLD6Y4tms79c2X4LMpnR7cAyhJFg3wjsHSH2/HBFi
K8HmZEH12fwZebh4mhEcRHoLshi+EnQJw5o5FB+UtcwuOUzoV5jUCb9Xgg8DWSfhBaua2sJ2wus2
EDdJgeqZeyCzX7KnB8DPgpRh1gkAdO4N3WMW9Hew7GdDjn4YFeSAttj1PpPhql21SIRPOAjxkeGy
c8wjUh3m1xg6r9usexECNrjm2I/ClhYuBMVaQTHc17FDYDhJ7hJ475qRF/cNtyg6A2TVgv+Lo9YL
gwFKUeBIIDIztcEVp6r28OkzOfBzYqBgQcx7AAK5K+YX4JWIXujdOYqXwt68jNvkxWggxqqWc/pj
iUJM+EjTPdPo8jG5zxlmLgCgsIY1dYH/Rzycge6S58T8T3XLY7vNKPfPT49jrqWXblGBV0y80gsv
meQDnNNxJkrtScL9ZAz0UahEFr7dx9dusO5g/noSGfW3BOnmVIXbzxhgaRBIGKGZwmob/Q8u6C+8
/5/mDTiMexfuxIckhhcinZr7uYCbLjJXShfHGxhGFRRlDL0oTORkADSAHvaCPNYWCgrsYbAxGHG6
IMiAlj4GLXxhlwq6IxYp+pkhZzmMBI5PLmg6TWi7aODRMT/ojYeAXOnsTqAXzlkcw2/QYNYCpCFI
VO4Sg8wARADcj+gmuheVD7qcgygD3dbc2tmUP7hF1HJEUcl9g2f+UgopAdT4vuNqYOq+JFduOwI3
HGCKzoDBod0UmMeN8qniRfFY0VGXbuXAZBHKa0oSYTObxZ0rFOnlUZpnrkRNkDoNvgL42lHbDLBn
esc5TutiVoXqnCgGziHCVb7Y/yKzT5RtR9ElKOWovk4QrDFx4rkATGE58Zg+xRyg5ZrAGs6CuZEw
qAy7jbDib0DZ1C0hjBgYMS3ldeX+OGT+IuI5uLRTtB64j8bizxVH+MBxOW8AhKaZAWIJBCFsJiBe
ekwEYEOjaOBGxijTUXHWKeaieIG0y23HLBkHmmjvQLo0r/EzSpMWq546gD2WsG4SgCrwcMZOFADg
vLg34VV5gPpPukUW/PDrLqY4gGmdx1XP5U0CkFkeud2wRRNsriXeJcb0CF4GFHtl7acRPPkE8++5
oD/geUWlLJs/7qKMg40TGBb0E8iTEShif+R67hfP9Xz2Rj30Zf6lbm87/CrtkQ/3gGMRv2tdGOwj
jLL/6+OYdkys77pATfGj/mWYOM8Wnd9Sa47JvVA+1K/1dId27n9t0/PhBSNMQx4i1i+qri7s+YMp
b5eoIIzHIO99V0+kBfckh62DXZ+N4cKC94FVTWoOt4WRZFjyd8fSh8iFPdkLhQarAEcHTOgsEBa2
Aa7kbBFCjIwf+TBVWMw/GAyiGMXNYIK1M0ayMIXFTUc1YzCkCHvRjRhdWJzBf6UTWQS4N0774dUQ
sUhY8SxvXgZ6W2M1nAEbw1KfQxwbHIH9520nOF8dwcAN2DsJSZDROPZxXi2C158wqq180lTOUIeJ
eBH93xPJEdJfCvUs5P5Ltfz4ZNmgT0I/Q/I5JWLHq+9pWF6RosIrQ8IgrGULU4lF90snZF5DBt2W
9I+m++pKJUvDAPyLWEtA0m2RcxTQG5aIEiRn+PXzbE/POJ7uPgpU7drhC2+oBo4SCe38Y6RMUaFR
JXoSv2uC6x+admSx8IxU4opr6hXU2BVrnPtIJ7cakBbuYyGIQuyE+nipJdD70Lf6OyPc9TM61yGK
9ho4v/gTxP3FiyqVeYzNUoagQyjNwZ4Rflha7QSsWmltYuQmxf273gbcCl2/A1TUbxcpWY/mgqwV
msj8gVRKE7rgy8arrmjI365uWm6FIDpvpHhqLOiTrEoZ21T4Z5jqCFx6XkqNgAKqCgrsoQcVzIyT
ZVdZPRVuulOja718zuMzhh6bHDS0P4JcBVEGbTaCsoU1Ss8ZZOasLHorZd6Wdr538kshkAYeOVa2
0ZZsoG6hm4zlpxIesT1PXAewjlfnt3EpCbIrKiP1XN6tWJd5YTW1CQpRFQ0tzhaTxtLcShe2lU89
UUouTzZKRrNC5QWgAIJEg2jZvOa/dZNqOII+K/R1J51cS7ZThW6l70iZxHpfE34J/LXAvYjJmy5l
T9JP9Ik0xRgP2eh+Xe1aggBr4myze3hYATdPUMU2FdQDQb3t+Hsttyz9olVhbP8q6B8pmM5Dl7pO
bcMWBASrl3k0h+0pEGhxSweHik7MkfglJ4CxjXl4hANC65bM3t22wITniOCHemdggnKRoyAOlOs7
wexxXjg2FzXsqmZdcVnb++kwp9hSc2A104NF++Lk1cinuRIrpnw5KWwvAFwa5BnHN9CJbpK0JZjr
ltlzaJqpfdhgZXAM5aQPTiAvOxFnsfPB+NB+CKXhfudK/eMe7LM4Hcw1y0yhOs53KYMZtarpShTI
1bwtRudirHyFvUq0J/3fxkt/3njWgL2StUn/xaxdVmPDUxWq/oAinMrHaqtPlWKZz/sJt/k7o7By
y6ffL3YtAAKyULtqCs4jVlneijkNNaoOg+W+t7l3Y5PBVp1WaJ8rJW7FzLL0WNcv98rjbZut7VL9
9L25SvQOGLRk/9o2m/T38g4VX4PTB1SQueLuZKJ5UE8vHvCB+Kjq6JWUXv31RC1rDSDC9A/EsfQr
tdoW5lDsekuPwpYYDc4O5ly2mWzseuDF9y8mbfR8rgMg4D6bzC/y/o3klIhYC05bkTgzuoXS6lJd
5lb+zZSemp3L/MZTF78q2SNuZQNWdUlEWWsO9nupMkeiY6eluYd63D2jSTpCRlGMVBfOTaIbNo0g
O4E7SlRc0W6i9LwsQLFvaMv3kuMbWQNI1JY/UvQBlPKTAS+/FyE/qsfFdLV5e1wbENznQ/sVn+01
iIWcBseTWywsrrXjclNa04+73oNtyx2sFZoQWSBXvTxd8o7e03z8sh7lSOdRDNq3NlCoqV37jH/9
/BIFONB1G9SggoPaHWFRGdmWJzR9RJuhsozoP7iAyPcitVGxWfDfuNH3V1kQPjwINt9q097WSy/+
Xn2TKvGlQqeWmWTlgv53QsV/0MAKTmshN8i8V7Yfum5Y8/q9Gkb5oKrOUas5R+7N1LblJM/XXW0h
yQy2pNSeCsSKkx14lxZVZUJdSipVlETF3DEHadTZdWNdfkPl7SwIxuLX9x1z3nLL6y+wGIk3wVLc
SPkvP+/jezvVziHEylW1Ad4EAvIYDlUfp+4uVRDTTFOtXRWEEDmfOq8+wCzevVTTY9mmzumFFCgA
RB33rIIN3Dk4EsUrrXXrPLwq1QsG3u6MguCUq/vhfpioxhk3ALeo31Og+IZn1bztT9pLgmbUJ/TV
koXciLlw6ZtXyjDXfR3vBrvOpoofVKKiavsGFwig6OK1vwST2jJemX+f4RwXWjO2zvQw3V1Mb9ql
fqwhq2VfgVBT+apkhbankso4n+w3diPlZZ2+kO64HlZFtXxVonTG5V3xQ3U6uo+wAPJPBnROleq5
IkIS6ypnk189M1YNvXI1p/wLVMgZLTgbXaVXmfLe564oK7b2+sWq1eUrTxMBYmfZzeU1uAg+1lIY
b2eoSE7zzcMbzHJ1ZCCAc/nacwOGAIEIm9doOQS4QpR4X7Wp/1QPBbpH3w9h/9zv7fkq0sTNYBk5
u5+sc05lBAzNvtQIgShgjSBzT6ULFSuuXKPEL4zcon+CcKHAUsoNVoqhAp687iPy5kEy+xuBWxkH
lSrKatEwKEUY9XBghHoNLM3oPspCwcFr+x1vJNxVFHxTGgAqkG9ovDr1CKUoLYYQNpfftv/Vyxal
EcR14f2LrWGfTC9dNU9Rb/RBnbNj6bXEgN56LRfZFfDG1W4/Ow4uuUU2IKzefiGrfvOp8hdtGhzM
fSXt4OHv4J7PtdBKhfOo7HsHMBZW1E428I9TNUdfItdN1iAcGvGaq0fSlwdlCzlpIypwlCpqx6jF
0jAsvHReqvOGEnrUepaBP8uxvHZlZ2cYn7bawnfrBDd4Gm+HCSibVS+AYU68fYCQpoPyYDA3MqPR
m4q3ebXM73uL3qUNglLKfd+qED0e7m/pdXQubzr3jw0OIaWN/qoLE179vUYZqOVJdMFLe+SVNE/j
/XD1CVD6q3r3pQf5Go92Y7w0G1pMSTp/+ootR+kkCZ5dZXlOiWNl/sAak8bVtep+Cdbhwwzqs6hG
WJ1rJN66k9wwR0Ht+vM7r6aC2tyFLkCAMABGysKbrEKcxvHGdhYPnnHCIFJ25dXwNUBF2vdoylek
jCBZnPYyeWMVqKz7VqJ0901S5c8LkDzxHjZUslJoeHyFkeeXf98U3q/5ERCQmSq0VOANoOokBs09
v/stZFLlp0LC3dFzQy3L3lRaKsllCZw+fiyvV/TXNvfKAa3WFL92SP6ss7XsrbhcFxP73sTEyzZ/
tdWXlVfaOjD4zWTMAVqcCwAd7fXHOtDLYjy9CdgfSheGRL/5OJDOXR55XBZz6/Yq+/08V1e3QKdM
Vl7W5ad0alK9bWoOn72SBDlG5yqZAICjbD1+Lb/slTgW5Ywt5jXWz67Af/c/i8P7irnpWm3idTg5
DJ/79gYSI9Z5wpSvP7b797SCcpDT3UC7MMijU2hXjnWSi8/9YXDZt5bJbvxc/hUdoae8itYLGy7f
KidkdSlCQJVoDyoNS3AYmuQo3CC0qZoxPOAeZFFIG8RmpS3yeIYTIE3Yao4zqxIqp70sTY4KXa92
lwJwUcWCkEayEwOshb+ktBBXgCJpULhhsRNSKQb6+QP72vnX7K6bHkw9yLCvu1jwip0Y2+FsfNE0
2JfXXdCPKNYxl4mf7MuLqAUEJ5WkdfInOhN+tbIsdDcF9cKX6K0IQrbSENI9obVxcqCOF/RABJoh
x6OxFs0eELy12mwu1BzyiSlUYBTyb92Ud1RRcCBv861Vvv5DcCX8gmbaz1E60Gq1ZnTFHMepaPjT
mBTHw+45/1PX+Ol3h7zSaGb4YT0T/dQoErrddbmrBq9gCPP+Fw6EF89OzL5+9APtj0zBRgat9uON
qHQYRCMl5z0Xuj+j8qjxh4zJb0YtM7uctmLeGymaEvN82nl/fdvqPZZv+khdqbEVgNWu3clC2VcI
GtKUbCZFYyppcSuLcuUtEPazhA8enhQEN+GBcCUzElTSFm250NOeBePPW9SNleR5oaP+U3/khxXA
ZTlTJBy4RB8ZbQJ6PKlCUsgvXAm9KbliKlJnsgdEM7wuAc2w+yDBrpfj372HsBKvbeMoKMxd6TCb
l9inCj9USkQds3CUKDHk2zkfmvW7P2/G1qAP1/nZb2CPHws/s2G7ObxEb7N9YaDQ5iWQ4sbys5+M
SN0OXTi5DwnhXTdIkuptwi9lokEws1fH4ZgbCjQprxvr0fsJFZKobk5YqH60bQwTUa3fT0fllFlo
bMLkU6U1cNQNvBBLRgXAwzTWQ5Zc0cclP+TSB+r7JAvCC88Hjj+W4hHPPWq359FUjbAJ06mX2Asn
2qWke8HqsEhZqzBXyCSC8pdlhfcdh1e9SLjH7XCMINxEPSeia7sUvReYk2z6HrUJ3lAMnU5fpbHz
8J+hSq3jnABwCxneF2WbnhzxGY3Fc1Ia3Pxr9O2VUIHKiM02Dog9PlNGFdeS0UtThQ2Skih5ZWo2
2jlAk16lUf/3ZIKkEdWWlgjBUfYAMhWY9PvnfOv9670nPjELyenmv71I+NC4FovnyOeHAclFnc65
GNd8S5RSXcZzDaK8w6TDdFnN0orlL68jgUB4xqmAlFKATBmu7yfl/1eax65P/QXOpkQZ0W8+y0z/
HMvInMaQEaBanwQThQAivrQXZaBDEr+MNX+bJ6B68XB0alJxVf3jK6Eb1R4IIg6FYxEFxg2R3JHR
+vRoMCUTHHJeObCzXbRldKYDapT0GoDESwdVT8w0nxtOtDRhxxAO3T0ogptqgRomOoYcW+nDBpMU
Cqe109tCQpssAC3hCPAyQ3PwW1Cd8ybHOqHlpkkyoRoUnm+oyl+Jz9WX00tKlrgTqTvukQiBYYJa
XxXouCPdoS+fcOkNvtXXGYWyY4DDUGK7XgPxOfd1+Nn9sI6klAlHSlMGGkaf1+hVua/gS/x1ybsX
zQgu7brJiW5GOTloJwVlnlxViUm1L/8YxvrKrupQwf2L8vAgYc3J0C3qV0XZxTsZ3Napte1sWvjU
rHXNXtNVEbxGuXTAIbxknRAvVGCkS1aY1+f1SW2iSLDoEBDYDjKRtPtJVYe2Mnlh0ha6eS8aL5sW
pd0ama7faKpUREc7TQ80pZB0KnXO9Qnt25eqsir0L2SxXwA+E61j4RQupS9daYsF/K6d7N678wYQ
XuCYEJC0oWLuKNO8Q5LaW0NNfzFcVs+1IBsqwoZofIW0O9ruAPHneVkgELO4XKl831if8/N1ecWE
e13P0vCZF7Lp0pL/xKaRyjH5eLSc7/f+5Oflc6Gh2EBCPHeOOYr7ycYN1fGHmW0sOldDBn3SVCw8
n6W71fGX0s4lpH6nvFvmf7eF46z0kdYuIeFxrrySE0QivZZjNCtUmPcRA4rFurFSp9TnPFUp1z1f
WvN9PbGu6W++LpoPTu7CgXgzJ76sbY/dxE5TITOWbvxWmWCekw3dzbPOPk1TuB5jHguIntNvRTDo
sas5dk2GworobYA33G1jSufNLLftW5EKY5F1vQTNuX1qiB4WYvnZopYLaeBW+4pxKL0qGnHE0zb1
SeulvpQn3tkpPSpb8wlqSt8RemPkCH5bfU/UNdtk+MsAC2yCdUrfbvl7KctD46mmTlWZZHq2ozkz
EtCXJz1vL5GONeLUdJOYZociX9pasp0gjLNqLhmXyLr3gzlVNapBchr1+7Xddl/PVJiwWL8UJTS3
scXHewVCu7SC0KlwaCgL6n9dfwTPvA0hy4Wn0qVnYZq1bSxa+iNU0EqBGnKSOrCbZJwZOAUKrBL/
g+zsTb+keh6myq/g2aqy0IjPxha0KlOJK+ola/vhZRd9/uL+JFs8r8uT0qqFhFhNdI5mKXqR8tMb
mbI3euJabzkOp2Az3v9MGoKGVsjynkrI83C+aNSnmUsy5qZjM7vzDeH5VUhOSVR/L+Gd1UgheMvn
n8xbpphsPjp0HW2S0hYfrLDHRMBGbEvDkbKh1ZIum0B0kUaB+7+j8SRdNOw/vH64pU25c1XQfRZH
YFTaCkol5a+bWw/7IJFoWcOSTEwLiVfi4PVOyyCDLT0NVdzy56+W25xBCDRz3kjyXbfzp9+zNtj9
H5xaYgVRMZE2LrnNbprunmMjZcfio5hCqJL8A/UEnTYjorflCUDvz6WEd26w8fpEudMggXVmq/Ee
vImjdlOV7P01TslxO3acmhpHevemO8cCY8ElWIdMjTHOZYWxknp/DNDBkmXTStD/wsplCkRifw81
7+CU6BwXGcwW3XGyMsVRY4yY8H7zHuSMQ8QBD7UUTEsXdiCagUwY7YpKv9o7JIKCiftewPqa75wK
yt35XxRakJfPRAmT/lK65pNoGNaTZrPGAS6Jg1p3LdMMOK1M83UwGSzBYQi7hwyL/vT0qByy/Xwp
/KqsAPTOnK1fiVs+qWg7QZ8trtQR0+WwseWKpyeIa9Vxc35Bqy0tDlKjstQmnSxls4VFbPrItBaX
6vVZ3887y1UzC2HBuD7b2yc6uyBVd5plGVXZoQ6t3HN0PbxnKLhyiFG8Q4iJtU/H4cWoZ6F5ywCU
2XmTX2rMPI4XUofC5PPZT0MCxKTgZzTJpf56snZqkNWopkhovRDRC65+Q3p6ACKrtpbme1BkYtJd
ZdtXzDLDsDeAoFzJPSp1ARGm9PeoRBfTLXFLiXHEpqiZ2TCLVPXQJl7zvaUyiP4BvCXOriL442dZ
hFyed1Rl0lG2bVOIDhoHjflg0+Cf1X50cjBpt3yWwgqP8o5DDwTvhkA054+9gz0i+a/IQ/egrOWt
AZ9/bT9KFxCs3ubtxB93XY3zgAWQ2VT2mB7kXbFDHLXJ2nrdyGQriXhVFfOipDCfHjYj8s73U7e5
nJceKDPklc6lZQ6iuwiWes5W0qfSJlvwLysU5EXhnivHc+XLurJ9bahMHhJlFlLbSy2j1ah3Z8+b
vL1k6vsjM8Day74F8TL5rfCkz6ZKmazTrLbb9BPaX+taLK2hTOIL9lv1FWr8t7G61IBiFidV0Pzq
2D0hhtLGZn6LyodPo3W5rRPRWNPRMNnhf7CpUFdGWXEQGy1L4IxGM+mnurvBpnOW3WmXlJbleDF0
dO7N1Pc8Hl1G54auVotKJbny89uZWEP1pZb+2Q9km/3JaF3WcIOG4QHJ+yalUgqoN6IL1AqiPa1T
Jz26Ab2kGQiUFm8PiIR7IUn+Dp6odcKLz4xjX/tBiuE9XrvGyB1IwsAu67Pu6n0/08hsXr53by9g
XLsPQkrIb8K6K4vcEAYLzjUUdRRCF4QjuNpaDkhxEn0FbF9gxGjbtHPCm/j4UL9+rcovlRjtGO5d
6SKEoAl9ZXV1o/Une+psyIbRXSpriKAfkbL4QwJwKbZ9rF1espOknJYu7QHHYFdrZKdEaOBdfJwW
JYU2mcivRnvwWEB3L30Sk6uuBnaZxrH8AOdaBjXAav9SSzeP2g+qmJOowbGqQVddO/ZSPytD75yg
MJGw3uReaw/ZshpxddLK5q/auBMdlyVkBmk56BDCcrNUY92mdjIRGMPm0cWyBTZPLsQ6rceM9GbI
EVKnSqc7KWvbNkhKlHOlHPpusMZdvN+D9dmpN68rQ7OjCC2oVzWypP1L66m8s14+rwirpnPwPSY4
+Sy90uRnlNfX7c04RoMK/oI377ENLUwRVqsIyKpEl/dzXw2SXZfyOR7Et+fFRd/5PsuysqmHHjSv
pvxV90lHo0iVp7BWjbiiVE+5jlWgjQuPoJzKMCUl1yEKkdYNQlSu7L9TsrBGurogvp1sLgeLvn5/
45e31OJrjin8+D593NSjNL44Ty9Knb3MZyPAyPVCxXGix3PLk+vZKel2XlDz6MSJbUn/SjSkBgP4
q9a2SIaxv9VhuVYvXcV90bMOcOW3vSge3h/9m+T/0b02CHYVRNxKu7AWfQW6MhcuzLlJL/Gi6Lmo
4WbUHvWgXLpXWa4lfphDA3bdh4veoxr/2XdR2qovFnEhoCT0xPN8NIzfDY51Xggc3nUx9sXvJJcn
o9iM0yfBsElWhVC3cqzHUrIt1GxhpC9b8cama7dvZWtnnaD74Ni+Tw+V83t8NJnhG1v6mqSnNyke
alKmFyu/jFJKxqv8ySka6B7FzGj1/lK7BAwawz+RTDn5Ton4zAlY0o0AucFBj07KM+NXGuPBf2hT
y4ROQ7wNSmbSKu+Q18TU62FsQ98E3hapICID+VQn1153LkNCOTRlIE3V/iUPAayY4nETa5Ede+mn
BxtcBDgbcKjbz6ITeKaL6kvrxCiDrnKU7cXJSM2SGjEZWfw4Pt71YmN7x1O4zeKaM6UmQvr9NAR/
34MwJYZmPlTYs7pnhA1xBTJDTAhsIYiLJACk2zeeU68fh3qgf8VP0a2fnp6wnMBQFrPDMNMmfMBw
8iNbS3w/PmHfTSd+IrgVydLtDbYq04uPVmQ5QBh/LjjE5ymyhc3g9SPrcWwHsa/76D59VbkQuh0+
yBl4ZeL79mFKAdVx7Kq9/qRAn9+Wo9Xg2Ybady9gCsQj9KZYodKQUm8ToesVbc5MGCmdxKLU7Hfq
Za9KRFRCyVvfaqmvTW/XNZtK687xXS+wnukdPc234/gyTDzMnXU/oXniCdXCsvzIGNdMO+lgTdJq
vAvcF7U5/2MAsdKzTSGrdmzHG/jcTUiYIZ/qiueXGVuEL5+n0H3UxRpS/jGzq4DPD9unJj1vimz1
xuLt9nHtgBd2111tMUqR5N+274eWFt3fma89mZRnBjXp1DuUeDtemT5Hv12Yiu3btslruHWtvnyC
/9UOJUsOmdimPmDPTjs0p/Q55yaz7qSlPkwaDuBG3NZ49twwGDWTRH87zeoArWZ3WiVKDxJNKqBz
kIwnuvcv0ibDzFdwQWQpZWu9ScLPb6vuq4dch4gf0IN6S9UzU9ISoz0mlhJ4aT+bQI/SFW1afhXQ
Ulq1v21iPQRLHs3gxTFcfCRav+0Hg8BNBVo2iPDRhOhypeKRMKJuUN+9pTumITQCc6puqiGq/pYE
Nb4s6tqvPfAEjkFQpkSE8TniOfJ++L7Q7vUE2ge1AJKq8sAYEtl+dhtmGMfMxU4b7JoDLui1ZJ1e
qztTmEaVrCzrRHEg54D8VlrFyFSjVXvbz/HLTbXjHZi1pZAt0yNT8L0P0ve/pGVsl/t+qnUe/aLh
JTTK510obqqCNFl0ZBKDziIE3DV8IRmxEGX5E/R2T4RgF7aBRO0VFTQ0JV97ckBAUf7U1dso9qfA
Oy/8FuKdsKxvpsWjlxskylB46iDM1he4mmuJFQfkcM9aOxRf2k8dvA3yfHy0cVAeS9nWqpaBRFJm
UQIF8Sxme1kfRTtIk47xd2MxuHxSJVBeA1vf5HuhqKY0J7uYVLb1ff3lCwZelhVcQfbFjL93oFd1
EPQHz5XD933EDmCBlGTNqcZ/X2vpBguwGahbyzZGwfSmkr9o/LYewyA0+VqYv2VlTiS7Vv109V6Z
hkBqIbfg70fSXLW3mWgBC5Vxivq5xmmUEVeBtjm5T0VMJsyilHpW//SIgh5ruAegHjCL1CDbAvh5
9hGesFOS7wg++8GulqMsIv0sXQceX2U9S9ZzgFUiumYG5o9GEzUEYBZg04GbYOFERgP7txnauT20
yNrL176SqMJMqI/dWvawXPiI5rqca8x7sf55NhkmNbLjXpWozgfJGo3DMtYZhQcGFPJjKU1Ca5SV
07H0RHQaxRr3W3SYxjoXsKf52SmSs26PIoOUljPzFjbqYy07pyYQ+de2unFgAzYBZyoNyvBfqoAi
1YvcNFWbd8AbwZ7O/Tvm8IUGKEM/QjM7ECqW9PmVutem9/J2scp+56FGClEtOgETpJLYpte4r28r
Vy0MqXD92ZLRMkDafUJiVjej3+lzlqPjVyeHfKgHy3g5C0bw4DDDwNjE8sfusUWK0YnrOIxVDqNJ
7/iG+7B/m/cfNatKfezYwWdpxVqwKdPvexX/5vmVG8Rmh4py9BDotSTrugscPo8Dcs54ef7k88po
h7aJRGjH9IjKB8YKuBQHtVxrpaozH53fHTzPaA+kS0D59AMUZHEe+P2tB0LMdPdWOXfnfba9twLn
kmcygkzYz3bd30ay+9q5kIZ+JWqxa9Ebnb4CA99aT8JozmJEzDc6RKPrlA3Uz7zFXpYoKtzbPAI8
n7wAZUTXm/vYteB4vpJfy96Nf6eDspMaHxvHNqLFKKRwP1Z9UAsJbBPW9S0QjCpNsjyUfZCYXlpe
JoJD6nmJ8OOeVSuqn/nKjMROI4ikznr2+hNv3HrHzitA+bsziUTn6NF5TeVzby/jSR+cQFkxDme0
KgyC2n+qfTlGaqoVp86ZilIQ5LwPgAksyEd0pWymBP6ZGyeGOGhqMEQAY45HhJoqObOOIYp/4Q7e
9E4/Xr9x9YFgbcuLadr1djLle+32NWlcxpfq/Z5/UYAJzWYCPt04cQgQ3wKl5UZWdcjEfwViylYT
P1J9xRD9sqDHFOvSKx0vRGiNNQ+QLRbX6+xZD0IvAp2Pzffr+D58CSXo+kTrp3erprr3TASIs+pf
h4dq5keLcD1Mak3Hu9n2jRBeMV2/Ngkk5BP92KeFTa43VnmJ1xMrriD1WKqZvjZJoJ30RF/7zy0L
4MJ9V9VwfeWiDNR6oDnazAaaennJdvhefYWmm4PvUD4qrJGaydFkHBgKoel7IQcnecynN7UDAte2
uMyUFou6RPllXgLlYSIao/IgsZMezus7gPeXym+2vrY3vbSTwtFl80yO+dI4nouMIRmN7rwPvNE+
f09964tKYD0AKsnCxXgzTjCa/hxUHDk6bhV3rOV89iMGgEqUYnT/2L5dftaSbepRMQ2CHyTA+OyM
NtNLiGo/gvsIVrgyjOr4Z8BQh4IXb+jOFkuTlVsj28307+MkC7Ejj9LX/MutIDg8q74qeJrvx29U
+z3UyDs+qr0Dcr62ANsm98hvcyIXUY0FXTK543lbOy7y9Vraj5yD6f4t+NjEp5R6PiGctgpHwtDo
EHMqZdb589cqf3zzZsdzIQHPRaVfQReHgQwv5mKRltE8oRF415ddQPdd+wnVik+yV/aIIE8nEJnu
uXK7ufPfjR6/NqWHHomiDtvPORVwpUO0kM7O5f44Nzafq/fN5210b22+boOXD0bOg5weBv2oz/Tw
OiZsKpqnuPr6uamd/yJLu2R6uKf0M0P1CiqRl+5pfMGU/lkqjtsTVsXzOkKdfozNWNKTRw1SS/s1
iktgYbOvLbpb0G1x84szr9rBs/gbr562RWWKe6x23LDUQE88DO/jB/LrvD0BJTcJgmzbrohK0yHA
WlLxGFy/DtNLf12ZT0+BhRAbo/DciIR+pKqeWPbjSjm3tyoH5s+FnTkRAokJf8hDEBSFApjj25yL
89eI+tb5yqK9sCSSCrCKSxoLspzzuxAVxGbeTPc3OWXXCxNbyIUgbrodQYXsmpnRenA0D36IRFG+
THY3jccyIu6QHV8a2T61usGRPPw++B1lLp0TSTQBwjx/5IQCjqORJ40mD6DBgcP5kjeFXqE/7UK0
A6R16SiXBL9DEK5aSrBrl9/qi8ZMwIVeEwTd6omhgOxOdvcUgGJBE1WyYg7sPn9pcOUcRbd6cnYe
T7oHG04/Nd697d5E9bm690+ohuT003a5/ErUkggvPLa377kFvYXy/Zp/eRbXujcyoEThFG8OcLJs
oq7AlZ3haSSZoXaqfPy5mi3eV7PL50OtN3yFhm7pQ3tBE/Lmv0Pb+1z9CJ1N9gIy8x0n0UPLP/3N
PlgO4MiplvyQ+BF6uXIvzUUfoTK7a61e8zIJ+wBav9ng37cDrsTbQUiaDmoIIWBDc/v7qGUvKSR8
DH1oa8PZMV3LkvxJi3HD7yjzLlWSUAsGIu4hLafBE2JFM1KUoDfmg1OBZMDfm2ciZEyGpfucYeTS
99EhHS5wL1LDDh5Iv5lp6Fa3nMP6feRCYWSCYIGewmyucRn+Kzfec3/+7U3KpHp5IwQGIcg2RSEd
CLB2BAEu67uWpSyfC4rwx+rO0Nz93b1Bg/Q29FQ93QEr+qohSIPopmtKaIq+AnYs+PAQbuymf53i
pEv3+lMm4rz+ChiktPT3f52V1Hg9OA1V14aT7qSba2d9Lz/jX/fx/HPyASnaToukFxCDwCXq3hkF
iZmO/jYPYvHziLp1eSYQwZIxwLMU7l9NruCJHA0DPAECAyjjw3eItQ/RxyGacvlLKpbH/r5C0Vya
41uoGFVDw7oKG/An+x2QF1r8mYgCoEcvh1WyIxD1EV4aXpQoTtN57xdKeacogK4Gg2n4GJ8y+PvP
7953rwen48exvz9DORDbIup10oVODiAJzVUdjPoeqHQoNq38GRihLmLQnn5MwzUE6ECASLy0AoRA
kz9occEem71j4FMthvEmqvvb5iFqTyllR1daPL3eICCv50Ch4bZ6vXKnXO6Ff9Uk0+B2GoXBeOEf
oE1bVAI1eGhKMLl0Dz1yYhoatglB+o0Bu0YOFLTmXcCDG2QTDL9Z3b+Q08lANPgbw1PkisOXI8Ca
C7aov9HwFv3coplxI2kAzJrIE/Rv1ofDoTnh4gZLY9KeTj9eih/mog8Ic3gchj5gD0C97tG3mwmD
GNZDWIhhZQTgSvsa9RBS24Nw68q9Ptio1A2S+ob/1JX5m/2hq8aCSAHDnAiSZYV4w92HKaK37JLC
xLET31x1+LoiZoSrCLeWKYUnvqyEP7WdIdSoz3rRi75kAGL8m1fhJv5G9OkWzfbQO+I6svaWV6N1
1sQJ1kwBQBJuIHz94dtYLbxoC4Y2eOD8vf4oL35aIavOooOtBXVlpwij6ykgfIZn4Ig2KcNXAIu0
P5Zh5lZ7WbZu4ALrAOIZUylwgZwvG4GtpHVt51G8aAWjI8zSvwfxDzWjRxHVh6v8cCh1+Pu66lSF
xwB3DWsQ3IbCP8MS85NwZ6F/75+eng5QwISYih9IxwWsGK/lRuYVF26g/95BZfjva8XwBXZNk41B
EtxGyLOZqCvSBGbdq4IZu3tD7JMqdhVDHa70ISSBQ2xkjOS9EPv6b+zc3dVVodZySiwnI5Cg2dBT
NyRhuYaJEi5S8KJpHyb91Or/GNcvAXumwTMc2jzCHBNAutPxuPuIQt17XvqZddkfQT0EO9VnwSFu
zD5m/jccNxP5cRjYMDUlhrRBU4bMO9sJ4o04ImToJlqEvU650xhto/fv6bQ9uHAj3UajshXYC6eC
XM9nKoq40o9pmLnh4sLz8OBykXaqDUCI7xZANf77yiDhJKCnoMq6+Phd9xnu1O0bqQziStuMnoZH
8fFhwvgKzek/CI3V7jnZUJqVULOW2to17KQBoXSLKqmoaT+ZhstIGNUwR0Hq1EboxmHo5Wv/nxvh
2HSlwOqmIUlj56gh99wNBQgYmBSr4fBLAVvlZ+OaEltBGw4sbdYdhgE/Ngx2wasM20fYap/RNDyE
4AkcfKoHjdFX5xqVOmWjl22njZsFzvoj55cAAcyOtbc4F5rjWNS2436EBxjeISzisEP8bbD36Kvn
DR6lhpbFaNRRndDCD7P/WrVlaxRMqgROSwOzHtEd2d0OSvLtWaHxarbsotk/pB3YV2E4dpgcIl2j
TfRaNu5TxXmXfsib+3bpMEXCaO/y352v73J1gCrhk1xNM1v2WGWcod8bvsIuG3YE2J7GtgE3ATqX
hg77t/aGmWgcdovwW5toNltD2oevQOQPEy18h2euaObPcPSFqRjWatio/j/np46iakdMVKRuBFpO
1CkauabgHh5OAziu728sIF/wYR8eWHhkIcaZujFnhXPrK/BZ11Fn46YQ9/tLI2aDG/ADeBd0zw69
xfsLhyn6SMs8COl1k5+8VJOnqnDf/x+eqx3Cpvik5GRvDVvpnRNbgNKNTfJfjJTCYrbqLNOl2zCn
pZa7lA+fSVQQnQwb5dCSNhxhsf3b72AnnSXd2YyvTj2ch0mD8W8JfzSnA0/CsWI7dPO9HnsKSJ1z
9PV3wFTDOR/W87UwPhTHH+yx4fbGJuG2ESIIFxcOwb9YIQxFeA/gKpiEXq/x7qtnQvytIdWUcGSM
Q0wZLmvW7YYgRPTtm92bTmC9fi3VTR5H3vBvK3JV9a6/h1T6uHmQe2uv+cg3wSN/+gtgSFP8vdWX
FsCRamg47MN8+Ic9DM/mXwgwsb9Z22bIXwhgodk7wv4Qzp0wF4UMYdP4/8ZRQnXxFU5PED/rZDwL
28bYweqJG65wYg3CnFgztFnqOy1rTxCReS1s6xswi12+ynkjbEC8AQU54csJH0KY8CFT3XTS1XLm
2u8wQ6d0OVTOuZauulKzn1pAYP5QNQGr9H8RwD7/UnlEkDv+yoX8d9y4Ci3R4E7d/vgYN2FrqbU9
Kj9hontOEzQBt1yvd+vdsFvB03r5LBnNjEI8EhaEPf7ft9sKRw14ZTSDk/UB9XFYlGGPCev333dI
tDUd/T1BbpJ+sDuF4vtnqxGew9c6+vqil4J/F8ursv43hxbWzQqS/c6P2uq5Ixys+swp0DS2pWl4
BGFsPB2zw9egPQ5BG4Tqf1M0bIZ+arMIg04o0VtMLYQwHejGh2n7W9Sz9guWrgnsnMCLn4ZVGXb4
8D5/Z/7whQP1pBnO5/CJwbSQcZD3DPcmZRiGIGupYLqk9fwvyhXqmPmCmnzd+glzYBar2lQ6AVMr
Uvq3dYZdMedo//iYTuEPGK+7Pg9tzgvSK8KE/LdFBUk7U8Kbq6/8xUGlsINI4M3lY37hUXdnQ1t9
2JXCvgSN5g7G42NhPG5mhMYhKP2LGoCDdXKjdsk89CDdeVit7Xb4fdM7BMtURJBsqN2KjwO5VOEx
tEj/bti4J0uvNZoCtX3jrtt81Uo5FmbsGOn8/S0jewQAmz/D43AT/825rWCiPh460S3K8FmxSBBF
5N8j9pDr97oyASW3u0+7VwI9NZBTIYZ8hbwnsK7DSa+EAT8UHrwbdCqo4Lh8bfUow8bsEGJfyrbh
zIHq/HcCscIr/2244/Hw3y6RKYSDMexyYZcMzyME+UeguWD0Gd7s394Snv9wGG5i7AyahTVkFYVT
N0Ra58IwwNT/ds1wGodN7QPkNwzrwIj6zI82m69w3oX3D1owLnlpszfuweo8nCZh81MuULqOmaOm
n6DL6N1cRvjh3wQZw1DLweofzkSdGm+xxYgI31ofWKgrsC+pjHegummNnQEbQBssrlrtrR8CRlcR
fmlnWYalOxUh0ZH0bFExy4BnCNch/RHQCIEqIVEJJ1uY76pJMnMPPux5Vn846oFr/REi+ZD8Bxt3
QLDeU2F4TX7EJjnvCWUdqCEIfgRuicQeDZ80AZSVKeqobS06c2qlq+AjPYEKAVykEUkmCvpPyKX6
jWg3ViF+u3Wzb5t61oYiXA1HNcwXkND/g1JHyt+i/ndYIUb+d3xPirP6UH4WbsTlB3ywYml+25y3
l6WffT5Enj+mQRhnAWY4i8P0Cr5s4RZFjt89EfbYd9M2Yp8IzzL8zHH+HUJN29LCoIaBCUdUuK0g
G4Sn9wqc8e/LI++u3ibd5mwmMBHqlO5tq/Zs1QoFhcZhtv1dQjPMx5DchFmrzCbpUXGFV3NS2LBN
87Bd4F3qtoz3kBWbYap9Hmc/wgg9OwvyVGGWBI7Fzd7wQJwA/7+Wg7UnaWFSYb9YGWuyXDQHCyYz
BbJIH9jZl/xLdtd5VgS+tvkcvZJ+v//5yfHM16OEULHA4oA7hjxOQt6HCaqR9l/iFrb/cOr8j6gz
204dWYLoF7EWM+hVErMQAmSmFxZg5hkxf/3dUXXct4U5bhuDVKrKyoyMjFz7+uR9dYUVUytcfe28
Mjusqg20ZDWhM1Uq9PlX/lOBQE9O5NfnTs2t4yxbDfM977OzUVH3qYrpvXi6kdlVtWZfVF+bOyK3
Cw/w6EU4TyBmITVZARW/+P0L3cc5UhRM9UKVmS0dbuk763j2JUakQ3E5JrBy9JZB8PAD/jSoUZMm
x9Q4MloLcr3t/ZUfqRhIV69RQKmOI4euBE2poNle/E8tVf3UeIYBdKDsBiP4C26y4tTK4q1TYJby
13R9XFfpaUgVCTpSRBi6Jxpe4S04I1CLKPOvg4AyofSRMuvykmLCbmYkE1JBzJqNDfE7SgocmExb
vkDd2yl+hioLAlFRD27s3iuFKS5o/ueuYgnIXoqAquVtXT0pnCGRhlMOhQOrpvBzR/dVnht5fHDr
FqouP4ZHFCm5q4367cZg6cgqqFpIfgBriVqJCkvjTNXDUk5hXk7hHuRFjNO5PGqCH9aS/AF5/pMB
qxvxKFrW+iSmZNYnk57kq8p+Tx7jtYL9056tlaLYWfOI6XLhCtiyOpQZylNA8pZX2N29tauZv3l5
OLTsr/Oriwk/NPS3DFyHdWx8CvLg+/babZuz6meRpM+yp+VrRXj2H2bafG7NwZISw/q9uQ4wrcYC
jHaoa0JKUgSOFXf4bNlxetp52YZGZkq1xoJZi62XxcU5oPTRgpqySF+/0yFdHTvuaDCaqFAODqF1
f5YMqUw/JTTyhjXU26BGnY1Wv1wHNpKqUodT8tc6VNRDe2I5HCwMAwwRhcoFM2EVg4xbpR1B96zX
WyvsdVxGjfJMfgpw7KIaQggrv0dwq65m7dakwzatLyCbPcy0p7qdHY0lB3BmpDC0UWe0z+mOdfCn
pA2h27pcJNVFJnT0efPJN1B0nqI8VVz+xSJPnPOAm53nyqKedusmm14FrpjP9rnEGVyaCAjrl2CR
NfFz3C9WgAAI8Xk/nGKsM4n1jkigRZ35p0JHB2F+urWkRKgKPQ3lV6KCg/+pYXGY2he0N4rUEHG+
nbn8Dyckw8L02ZkRS3AdBIAori1TzCBknFz81i+x6Ub8HwQQDsrpR9dZenXZ+ORHEnJUo1IDzcAo
Qw9dyrEpwmNVi3ZeLbQyUD+g1l7y3nQAQLxm2BeU774R0wbCPzTyaFDgp88SOj4MaIIQJ+gzxWQz
NgDMyeAxKImJh/bpJbpEj5DWvaS2j+h3UL5hjlsDCLinv9QBljN643+eQwqZkIbtPjufCS1DOT4I
qVDaECW9/CA7QB4KhPkNaRYpljMHid0oTdsDROnoP4yGHnw54H7Ou8nkBhgCPgOBkCuDlahaA0/Y
5RGPoWRjdgMhRh88Amts4IQ25FGXFFkCAGmtaG6jUSRokq+Emlx5zZThtydzYmW5ntyKjKKeFNth
vrmGt5alOy5ZLoOH+amOovlsUxzIbPOIh36rSi0UwhzaoDu6hStqKSP7wfjC1NyZjf5dJXXKq1Ql
N8L+yI/qMHnlQKAjqaMxKFd+B1pLpQV8VZb2g6tVgd0HbqYJg4CkzvVf/Aa5ewhxYZu5KE7oVdlE
BtbSH/zK+yCIk9GVVyHHR8uE6h0zkbX74VsWK7yRXe0YzgH+qYLYE1swHC+2cpk8DJg8A60Czpix
WeMRWHdcq0MOcaHKWBEm6rPYp9Aa+gwEuuIusqqJPq3BxA/KoIwhX4h4J4qiYTQGpjDgjxYMXh3z
dUuXVdSk+0SI7R3FAULHwcf7ujEkHtsbqJL2FumyzlTGaMUIpRX+hbtCkQOJXJYdrzZhnWw/rQlx
UXf8blt5LG8x3IZyk11MPv1GfwtUIjUFZj4uFZ/aPHv0LeS7HXiaBa3kDukzQH7+rhY1UgBhzTWF
LopJtZ3LEz56BJYIQmEf9h7wCrsDf5bhmWCR9xYkg3k2JXbahTQmAu8YSKJXfbB8OwqUGpClkG4x
2x1tCV1o7mG0YG/jAqvm5xbVyVIDseUP/mwJY0YUg549ow/6cuTOQGLxk25MaRQnrEUBtGDd2KvC
ahAuxu0LO0tggAzY0+xSJBQwuNqzAVZbujjOOgqiSD4PDssBf3SpBguq/FYczf9GS228x0CbLxlO
StepMmvk9Uz5PNpfpiq8faP50hYGHiIHFG5P6UaidMi6QiTOnkFJvjnoMVsrUs8a0BuCDUMbCRKg
o0dV9Rklmk45iEEsUY+DODvlXaaNN3zNPZR+ujCXmrl8PedUb6/qc1c9OpUHJdPeBnF/PBaIbLSJ
BfpHhpn+jCgC3dw7Pes2jf2nXnLqEPD3yNXlVI29PyJEqke2WLWPx7nGY0oxZlJ9Yhq+9A9wj70b
phJjGZebxSOrYU+Xtx1U3j2lS5gFucZIIrHC6CvGoSrbHPsn/bnZ5f5uiGa1HPBzdyunP47tLSEp
zG1iEjL1HWye7MnO+MzH6rXTl7cyGhmUFwDGsKG409rvtQJpcgssixwwLG/qs71fij91sHokB9uk
3wD8ww0pB2U8kAuFn5p438aTdZyvKGaba4ZTKuPGE7yk0YRJY5zitvlceYQxOy3RJaqVZkl+3Uj3
PKEcWUtCa1DiQSplpAkT8TU+Mts+vHw8PdmJnFK2ypIiOkeakz0AdZIvDG153Ypw3mQT3g0Ue+pO
lepGao+aZ2AvyGQPNLi+SPDvkdhwaO2hXjJv0C0ERoFtUPAVdqP1wOfh9huLwcDyn13WWto0honO
3MDX4Doj7/Fa3UFWVuVuDuGZTqqDnl/v0X3CoD52D/0E8YldHz9zfq6pWNfaoSKsM6UW35SwHtzh
4lg7dC79G2woXfO6zq4OWRT91TDVuQc2ELHZLZVAWe8F08GfghGe3IgaCtnAruqTcpD/M77xk3RD
rTNmdzTY/0TCssXrOm1vYHgesdMylCpwelLztae29djGL4A0eYMAC/0cklUWdBKOLeYH75Fs9bq3
pYryhU6ZjS+EROkYkNIjjOgq4WJvlW4XeSTK2YFUrG8o1HPVra/q3TrbhmZzgURTi6p3Sn9DYF6L
OWiz0i6dzJ6BEtBZzJTiTYEup6q1hTI/MiGkmN3Zt3IhdrmrHYkbxPKmYY/+WwIjZDTN/s/UpzrD
bHHasJTklL9mz0PfC8vQSH+JItjMSFjzEwBqdq4/c4crTsqBZIP+UpCbAbHx/P78WmlVyIRbjFWn
ih8r+HlZA028YKQUn9sofUhdZucLqUqwOrYeeSxMOhZ2+Pca9kPl+VJubzweBrjq2hgEj+jiyOQx
28H+ujoVuQKq4Vaq/k6tgfZa+ZvrlnYfHQ7hpsDf5dGL5yRKyK9iOBQT0DOeTYzdzoYJclGVzeBX
NbFHtVTedc3iMuuUoKopqz2tahKe3NkYVXC+o6srwQU3hb6Rx58y6yqt7pNUhOWga9JSmuY81L+S
2xiwtBlsBQryRXAh1jD2nM4t2IaWJMHChmKh4w2pWhMXarXZf7Xf2puBp45/zUnL6dOt08tlnrQN
a5OTJLF2HN0EXdI8yxC9CYpUgseEfbjd5hgmAkWbzebGaAOoVFkLR0drW714XdQYPhTeyal/+ojz
Ml3ScCVBnDK8rRAnzkADh7njV8Dxd598jSb8WdjvXHt6hsHUrnX2gN100UfczUFuhPlXYwMI/awZ
VIIgpFaTCUQj6orC8qjMVbU2i1zriPuAol50QtZu/7ObFeNtD4po+eKmkZqs31flxi6i4LtdqBfj
3PAYpDbebUUHiMuQfu0QehboIzm0hccngHDq7Zs7ChrNPkhbKSFEoPo4tCA487ZujA6gpUO8o6kS
xgtvI0+9+qvqEIyKasLI1jujCbKNyg4gR1TfT14/EiL8/GTf4GTeHuUO0HT6Gb4bEISgYj031HRf
T02KzXv5yh38U00b0E5vXZsoiFSh9VS/Mf/S9wupp2/j2tRLthmEOiy0+eK0tFnJvZJDKddFA8rK
7k4rLW6AIrUtvYAAc1f1n36zSabyZYbc4pv0UoMIo9yx49/g5TgAUNSJoJO/ocKnSNOlhG2HyqQw
W39jBcLnsLc8uMhn1IjmtKij4dQNA4OW0FMCBEP7lVw3m//XNMReCGlP4Glyjph6LSVCZZphMdfU
fgp9Wfxaa7kP/UwradMxCQVzBR3yNUssgK9XnmXL/tWBfRdkB69M4xmtb9FHhXRRNh/fwCfhyG7g
6VWOx+E1Q7aIVpEM6PMOxbAMg8QrpshvljMkoJU8T79/Lr+0zC562duAPAE6tR89bnRVJX7gjSHy
kCOcusR9kHp4fx5EfVfUFIlUID6KMv/vmWLg9Ely1jzn0EsnKqWp2FfP5bJXpOcA8Cmcu9rjVLuv
a6hZl9i5abhFisChf0zl/K1czaOUaqLkXKT2n+zga0UHXYryJFUObXlPb4zgCcfsh+ryEtzdnVPL
Nk79DTpJA5BglBo20ZQq5VS/2D1TKrYf5LuZDlLCIaIy0c+Pck5/wcoLcIsr42vj/goCBPk2CGtW
9LwnQltKPshyyqK8cLnyL4zoHSUJNE4QFmHTA1JHbuHpHlGznlYyGRcmtXS6qWO7efmyd4YXVN2t
chTN0RJvsT7X4Owy7RCBpKRu7SLffRvnf18huPKu8+5ee9P+Y4xo0o2Qj7JAesI0cSqSEA+YcVO5
F13LFNJoLxD7AWIRWDjJGcTKY1E5lHHQ9siUIzTYMt2IJ2rLE+n6NJKT30o4G4eolurPS1XctDg6
DBK/ZrIqWkEi5gjjZKdgpcsfMHQnPkkuizYru6EVkUOQbteen2mazkFDoIOBzwhpU94Q1Ev8deDM
jN9jxfQI44ZBAKW/yE8oHjfUG4HtJwDoU5DjThXbKK0f3JFmxeqd8y5p2q/Qf/JGdRTdBpyoXS76
VJZtm06YI+ZEuI8JUO7Q+2mFPWSV1oqAkht1gCVDoxaWCrFMlFbZwZ9SMlMry95YYVQ2qQJBMd8o
H7wyBN09vNECKwj8YMD7XFD5hF4NGhqdCefg4z3dTIduIKgbbH4/YwrfT4Ny9QyvGSng+rt/GxeC
IpVDlPhPkh/YgM9OYVN50vSghFwUBYbXr/fKeOWb+15Ma6f4WhvS+/Hpqisy04BQrVwrLdZgo4U6
fIjVc65ijRWLEsE3gt0JtKFysKXxD9uNl5oz7zAs8iMtTiztW8tqFM5GxZZwWWSKCn6pgawBbDkm
uhK9Nuv+1j7GLqZnEf30/8Ako+6+nwyTVmG0Rc4AE0C14rOPNaBGo0QYwjxrboZwPcHTwRlbpQ06
wbSDbKAyQQQKzEQtYof6yxm95ABeGSVacOCJF5l4wCPFslIoZwo1uLB1m2rfe31NpflmkF18Ww/k
D/zMEau7nZOk2C/3y3zMzWCtX+dvmsZ13myehMEAMQqrbzEtUmmlIIfnBb8T44dMAZCRCd6p6Co3
RVFMYaiuYiBsyOviURYwHSvzhNUpG6aknqngpbUTpEyoBx8Ux6m7i0XREknrhtY12NnI6eQWGVqV
WmxWy8K6Fso+lRDEeAZH6uTgHTYeFawYLRk4ED1mdJUKmAvOsRATaBHHy/sNm+G4sgOzXLtZjDCW
9icZXJap310Xi1cAoyGPCmUb4f7+7QcznBth7BbpSa716Z5pGdDZd79dYpJhMi42s+FjkJ8cSZ9/
SWV0ppOk/qYYeJd1mWdQyCBCHqKYws7uA/UaWEzN/KQYIvRZf80/PXhTae5hhGl6kYh6rbLd3GJ9
dU9j7t1xdfotBpyNgwgf4XD0oorKWRymqG669zklPbf5drJtPoAc25Bfe2W0S8v9UuvTLixY03d6
EqBAhBIhi9TpIN4aPatFoolpRDF+yJllWT3kS3uIIDQf7TciN7k52GQLH4aaHaIi+mBe2+idY1Bb
zwGBOx0zkXMYOdSqlRZf9C/Qbq2BNNSJXyi3m1zIRiwoy+k6qG0DYI8+QEcs0ZpDqmvbhJYKHhJB
dCZ+ymm7/zYy8aJIs49duG0Uard+AffrWZkimV2oIQ1e2cwO4WW2656D57w8JtTsndHsXXNbA3Vs
uXgl5CwKdF58w9er3/mwEsVJhZDmNp1DnS4A+MiU1zSfFfrNReVqMd5Bvq6+vRySrs9hcfSePQcF
vJIpXJ3T8hM/OlnDXD83Px0w+/plUPIOdKy+eP3+Txg2x2XQaiAWSQ9dfZophrSHGW4gM8WXoQ4a
o73AqGiPtvNzCOOOoXrfh1LFABO5ApmqSlcxIeUFyN2XqjFZVCbrthknbCoiGSsLbZ1ChK4G+dm3
XuxsFseG0y6NphFakoPiLNUt0tAl7bjjIdyqhQ0qpo0lxpifSy+bFobfDk3nnJ/n0a2sg9SS7S1B
NAyoBzkiellQgAAnPufmib7pJ4ETDyCA4Bi9uLvAfj4xuh6TDGGFust/v/51mZnbEOP4dtEMvJ1c
ilw/y8/SmT8mKPhjfI5c1I7MLAJibPxyBJXCgS1dQZWG1nXX4NrYt4htyMARbja2P8qhKBFBdIQJ
67yWUkQnRUJppiVdk+IHaSG9Rf6qJ4iD/A0RQKvUug3o6n5tE43XxWGhdFv7D4c4osoOJMQgquG8
wKp+zF4DWEM4adL3Iq8yaA1Q0ubiJB7vjA7jy8BRLoNW49T0DDRChH6dK31tUAH87tXRewMm2y4X
/Gs33d6janyKtGvTt4QyujP90qhngq+rc/+ENwOuo2Lf2h+pMM0Em/H65GcH96hUL7QShrDlzJNJ
apga4q+1CP6PR8X/r0SP0/j2e/u9/G7XLmK6yb1KfzaKNkrPGo9tDiUQPReOiIn+e2RRHUJ5clu5
/95/KVl4gcyZRxG5NWiAWb+0qcDmT97+LeZnt/gWO7TdMo80YsplH54cqBl7kH3OUx6GPjLZYrBU
7O69mqGsyDyOgLRIDxTlxPKAgobLep1lV87CWWBMlao4QMgXuewWZxEID3mfU/SlMoGqk1A7xtEn
KHNuenw3akdGvgmn7lS5nirs6ni5/z1whtHDoH59e6jjVeNNwFfDk+TBLvl7naUWqUVC/RY1B9Di
HJUaX2dnjtLCSSonuPTYCEMkwHjSu3C9oroFF3SHOrt029MIst0peGVxotdLtSuVdmQTxLqlZun3
ML6Nd4vUvMCdo9QcuZYjhAn5ijvj7pjw2SAENC/GwxPtWfxVcYzpdBNyS3HVQAoriuj+SgEUekst
SwCHEloCQdb1Kz6ihQcAUAb8zlCh5T8YSFHaFx9SjXa3xNdQagDJPTj51Au7l0kfThwgzD2YQMtL
ey1e0ILFIjqMXBCdnAPfUyjRhZ1dmQthEZb0MBeCsiSPjBFBI6JO5E87XiEmpQpAN6lcQBMBhSXE
b8SbEfL0fygD78Ftjw4okQmSnMwnvE6Ilbipk0l1grlbV1jpIsaypisGrVmUPB5FFKvpYA2owZdS
g4stGVYLOic+si4iiCE5xo9IVxBGkUNGPElJVWH2RNrYLUKopbI5c4WuqPVEkywZJTw4GZAlIXlP
ZDx+zw/xnxXWGte61iP9GCkpGaFSBNsEyCVBZOw62l3RGTkgUKWgR6FPmdCHrtQf9Kpoj0DhRKqj
Mo8puntiksutof3gZ8Cc54E6DM9H4vqvmvwBS19iBPMoO2U90f6V2sOsi290IGM12/eUubsgOkoV
TKHCM55EwowubfzPIAF5o3Ikt8X5rrA0mfupRXaFhmh6lUfwghWXWkB9Rywmv0JkBhIodSPIcYMk
JjPib14MxfMsx4TakK3HB217j9nmN4XvuvFfAy3X0oj6dHqOIMpHoJqiX5SJW51FekUFJoubv+Y9
WF941E/6KuW90qiEToDQlQeeHHHl/kT5Z3ZF309qVHQkrE+ptzgLOiWBJuK45Ubn2RHCaW6Et81l
5lc88bd6G7KeIDbXgepzzrOEt9bpmLPiFenVi8W54rvzrEDmVTlRLVx93dBHO9Pwzj/PZH2Im4kG
uHa97kyPnFuQMHBNvLUCBb1bEFYdJOuyCkO4NJUO4TZvon0IzBMSjSN0FxK44xduIjQWtrwafQGc
T7osB7okh2FJr+jgTh1S46Zy1ogx24cZRnXkLHDnMDx5xpx4hBUNk4V7dKrwTAvEMwCU6vGu7HFA
P2A8W08niyEsjIgEuFQeSaqCt7pO14nsaZpJ0c7X04gTMqiHJtimCfQvaKLwMvPgez4BzzS94olv
6YD5pQ0mPQdHhZHc3RG3kQcfQqTEsKzDUudkmliU29luse0g97ql/9GxKn2b9Zz1Tt+JR5MLSsVK
Kq9bhYfHtiWXQ40z+GLjVuqNpQVUx8ZPECTISLwEJjhfCN+AMmAOW059QxlTbdOcwOqfCIa2+Xy9
lvxAJwfXw3BIsHt6BzVm3JGhGZyEqhxi+sv36f0FDvJznsE5g2jqv2B9LEOSUyTEyHvVZD2g8VSC
CObLFkgV5gE24FyD4CMpwy+pbVhpg8eM2UkjM3LsmwgkztyGW4J0jplvh7hEm0lmNx45g/1OR3zD
LOEB4AJ1bUpUz05E/07irr87nSJJQb8xboQSDNtQkbj0gUgjN66G0HMzjElxR97UuVtkWaCW0uvm
mfkquPY7Ov5DRq8D0ANcmlQfEiq9MzriY8Aj4zAUlCY1qI1UXQfji2C86rYu/jciNuVY2cQBQl2I
dSH+uXN/Ct6sSR0zaTDVIrxAiGmKi4rQnXNDd7KqzoVKCFnUQpmftGd4F3c/B4hg0AxkMcw5CxIx
AB2K+ZR5ZSuqZsNBJxkpaMUB+iaS5uIETQj/VbkKRg5brqwhXgPOlPBnbZ6CLYoMl8B2RDOwwnuz
HVuymHIAlhonTqhGQeOgrVex+ZfTtCU/zBogyL8N1lZFodgItScFo0pHpv/uiAjy6p5RwBDbSTcD
Ki4A7RwvsSwmVCXHDNRmx2Jndk8E/Cj3JsBD6aa56AQ2OSOQRwcQk1Lopv5cFLGbIQcJrBbgxfKA
Xq0qDlVqIkYEIETvEwFCiJGRdWcohTiAfBusoTB6w5NUCkJsBNFttZ7KHE5AIWmQwK2jNWHSog3e
ht/pc2wmC9aEJ7/rC+lfoD2oFfC4MvmCdR1IO7ptOoDe/gH5FIWIiSfPRM6GjUeEsutNWdjEKkfe
VrwFXbTyCiWIbC+IbGVTK6Gf2ksVECS8w1Z5UETIMEo4PE+zTFHZNpEWPklxitJEkhCwtvEcoDOb
/l+jJM5YE4UqM10kM63B0amLGQ+mzJCIdi7SWkJhgoaFLqywOuSpCA3+l8nnvPGEri1RPnQ/lFiA
beWCHoszxiXjeHG5ur8mV/MvrxEpVaqEKVkbzSO5abr9IgSQaZcMCLOAFK2mrgrdRHJVmahuK2MI
tMW8FHfE0Ep4viFrkULUlTXLVTMToLrYi5rjtZpR1mnYsT/akhfyuaIKqKGjohELSAnAflIMBJpc
nWugRUz8MJzsfLwNOAJbnoa6RG2oLPFowGxRoRbVF6P2hEkKh6uh7BRnASESaJPGlpwUTkI3MxKn
JlF7S46HdxpdgLjE4BQ90KEqBvIix5aGrzuOmfI7F3LqK1qbuJc2xuZ37/pdzQ/NE8NsFQm6Q8ag
NYCRrq3hqLoRkWq53/EcOXlyeMqvK9DLuJ05lXFgxzojaGUmvYd3ulgsN2CeYlZrTnIdsc3Lm4wb
seS/uJrQGpqEuyRdpmQaEW7bcqLpxF5byLsku0tCHBlBfYlcCs2UJPkD9zefJ9NJyE/iVzrDhlxh
cod8Ps4nc8Kh2brOlHNlOVGnw6FagAz0VTBjm6yyi+foxkfQEpFf5N3SYdl87p0+FvpU0d906Lf2
vc1SjKb+LW0CXyGspH7UcUFLFZUFGiUlNWLmygHuoA51aNViPnfJgiD+YvP+LP5fJdhtyZjst4NE
zLfKzZ8rrab3413oHWEKHnTO3A/KdEa8AnJpSsUyUJG61H+IIlEiWyDCk1a3xp3uoC0lCqHpGGqK
oB+vxKWkOE2djsBrOG8kk6kx6cTMON6YpWcCGkTqeTeTl4Qa2yWG6d+8Zt+DFk2J8UrMDMjuu9qD
v6jOKU/TBcedamzY6TB06iPLkUoxDRX3vDyKcguco1lY5v4zTzByVNyAlcOegCuoO4bzytyQw4LW
NtWbyEqymnuQWIVD/IfDQ8ABegQKE1lJV8lE00LUnyWGGQVqRvcleA1anYpDRHaiuDhw8DhEz8GZ
4KQVpfCZzC+EvTVJxPVQxpv1SmW3pjE9ZllspvqKpcqD+W6Hlr2gptvEHOCENp2eBUOVnxfHSZZK
ILzmosAgm7SF/gtXqb0UnbTIwfzCA5IaKplauD1XrLhyB8Kcps3JgWmichHx81WGLMNfhvrqwGej
66bodbUd/QuVLhqYXbEYtsRbNTWPDPdcfAljRjUzNO0HSF1wg+9V6G+xRDhR7OGEdSUy7srAk/RJ
FoCUxWAzoLfrKJnkX/o1mdLzkixu7R2nUGIIII9AhieXUD/+LFhf3A4GG3bL26W8LszhsEA34fNb
uSHd6CiXphFmQDfaAODiGxzpmhgitx1diAoAqZE1I+oo9iii+X2EQBepTATYsNlWIEWSpjwMhYAA
BkLi3ShO+fSzO/Q4PVz5LzCB3hoImoaWieMhCxzR2XIK3HuL+YsityvdofX8/tlzyvNtr7iv85l4
2ejVxrnDpPjtvLHRcjcVteFe5jgj4p4InEMhINQC4ggkc4JXRTTONw7gd/QdnQeFxWd1BNRQyHGe
pUCdDs1djKtJ+O6gLy1ffh9ekkYx0849ao/BxnsxRVAAUJxFYmRDYbMORT8ODdZFqCx1rihn3Mc7
D6FrdlAc777cRmoA0HJe+11rfm06WIZF7DzxAQUFcHco4JR/yZZAweSa7WOu2yy6oF6CnYIKKA1w
bZlaH7HwO/Lyqk848SeOT9FSq4WNwIhd2RzgruCF+unhiU52dDvCDHRHMk0K23kTqQQrxb/uiocI
yQJWnha1ZVJQ5AJjcNtkS5wQWCgNYDxYdjHgXtgAa/9Su9X2VQeCvQ68hdGc/zQ1z7T0Af3Evurf
zPDsQS3icjlv/BDLRtUAYIA23gRroOoAFbnJ/MviWSKryvXpbsfmfO1Zp4blRhqN9lrYRBxG5vAc
YxSbPMWf58jygAIl4p7DJTUUPo3aZKxY0IAwxQYXKevE8GK0KBPlymEt+GxIFidZLLTo9XrDy8Q5
1YAxbijWV99kDNl9Y1xMAaDsw1IxIPaax2cvJlFBqpNVZw4GGP6fbBYSCkW/J4ty9dkx727E/ksr
ITZTa3RkfnSjdcgmUojkq9i1QGczFSglpOec1jz/A97vinichxGMGirIfQ4HyLJpVEWhGWGIwSN5
BHjfmBboaai6/6UTRZCHUKf2htB6USGnULGLK9PCf+AOJBjpzBwI01v90paE+JBq6zaTGHel7A1a
KKfjQ7AnsAHs1PGIUdxUrcFkAsl66uo1ebCOOOHiPtYgE9XCHyKlSlAz9ty+6u3e5xsqEjd9DYBu
vIw6uA4coBLDrqvUUaiKP5T29jjv4hGJ4WztYxoas/ZR63ICjcmAa0V1KMXUitPWqPo5W14ij1WH
/kCTmothEmneyRXQDsEsbMuyygGx3gcjKu+r+4tTpgBP7TDYWj8eLVBUZs+ct9vZfeMeu9atlHXW
WorA4CLR88WYYsowMW1toD6aPwOsZ/uhkyifyPtc3Ync8KTCmlptaFvyoR/MyRtBrf9XrmBOGQ+A
99nj5jH7cTxx+njbzoQNnakpdy1aAgfSskpOkT5+/PXGtaiXImShDJERR9ydO/F0ASXB7FgSp70Z
BA2EhkK25to9wi1Fso9nWZ874GGHRJV28S2/17wiK9cUFeQIswGE/tuYDvI/83e/hBj8DY5brCMT
Fwdv9CehN6KfApq7bWUrUzCcxu33iQSnMIQE8ZqvchuUvCGlCtXDKMzYQE9evHBbENkWkxDL1yHs
Y3YrysBlUNkv81C2793feB9a5JIqNIR+VONph5in5cW+vm096PWEiv20lpzYsu9xdiBafpm0qp60
26EOgwKMDnCvPP9kkaYUn0qIgXrZMR2YDDj+LJI5qqge9ads3CKRGxEEEUnFTn5wxppcTC9T1Q2N
tSXLgZPeoMJ+2dMaglf2lAiKzAvSIYk7IX5TkGE+55f51afvD6mzTSVN0fHnH82WoGAAEZ2phMqm
dbV4Zxk0haXvumxOWAmDoAawqzW6x8rVenxgzmfqaIbIGPd6zIhe7589lIFQQC1ihcJJ+S72GGXJ
DBPsKMDAcPJBeg/M2mkuD1DmUhIw4kvzDK0ajhaH1j9K0YruSQ/FhaFWmvr6onAKAVZNMIjZg5ch
TSZeeTlnZnA7zXuLDqfwQI68eHr2KIQFxP4KYSm803PzTjj7bMEjC1XvuqWxtzYVuoPiqs7zTAbm
IJTfnP+MCEPgSz3Q6tg397wQj5+t5tw9GUp5SjupbAFBnPwmepl29QqRMOzGA+mBAdPea69Wp2a3
B8zlMDPHeJj3ztUvkP/YD6iA8pmuMkFzmvtCYeTOq2rDhAzQUap48RMwEN013SLj9vH5cYPr74Xc
vMjcGSXtY1xm7l5EBaWD61nG9eTG6qDiyRTUMXCJd+/fOug4nmQfWbuU+1ad4eeHtGIbbV+51hqd
9M8dhVagB9aHCl9Ip5Exhy0nPEKjpV8UB1ql9Ijc0uV4T04SEhtyRAyv7IMNShIXab88pjgmKMF0
jZAOaA24dsXC85gNUbmJOdN/wvBSwEFVKKaLWci883oNZmIcRUpHqqKWlCRhjg7LGlIeQAVSoEfd
/qrfP/u/o6Qig66aFajLQFriLUrIRdJzHWanYAXFVIS07BgkK5j5nnoftSlIQaygSwzW4lxkRe2i
4+zMNmHfi6WrJaub0ZtP1Kip2kfkB3OT8U2YzAu00ZvyRoUiNdDRLaEoqZ3e1eOyhewIm9FupUPn
ow5LYrHY6mjlfASPtAnjdKeJ9ZalCmkTeRw9lleiJVAbkqExKzaWkzHvxOI+y1GTur4Wg8LDdS1P
kQQ6auTjX+hknNwlZGJYkcpICdjh8uCymK2Fm2a8i9affyfPA7+vF1QgB4Y/4Vodfqs/s5MbkBDv
UcIf9+JjhZukm6P1riAMEQaNnWjJuAKMV8zk3Moy2wHFhoDAGXl4ABYq19gEF9zloBJk+AChHCEA
QA1o2eFqcLL8Hl5DFC2GwQVea/hzoe8ULxozAhRiFPlOSyHfYPLbiK1TRuxAP13wznI4dHBTOEcW
g/7hQ5dLGSMtWTkjLOYqDHdgRs4Nn3tXNZ4Kr5PDITGthAUa12p5t6Zqch1mGLF4unLYQdx0gld8
BMwGbYDPdGWkLKO+6WvhamQTysYZCqiq2kQFLvyZDPkkkHsjmQwdtmrH1uOLUKpJD92MxazFbkPQ
5SJP2WOhIgOr65M/oTKUKOoJ07G5Td2YJa7kUlepwcF39BrMYPnNmnCq6/7LCigClQsPF+qkVG2t
hA8DIKvGZ1aqinnOsu2Rzc8/zEKNlr3s9ud+rNzVo9ke+Abk6J8bF5pv9wOK2Tl30WmuQ37dMNmU
oj31LYOAvplo4MvoOi0HuUo08lRqgAHii79pYapKdB7hD+kTj+WR7fmn04WuUqG+gbr0ghShfsby
dCWApRyhMr5Kvo7azDuikakyozINLbj7cg/A4ubHSiejjmw8JizeCa3PxLJ9YQFovaQBND9orfZu
i3nDkmf+YERGgDQbo8tGCTXTW0YMNYxuUu9SQUp+zW2g5TFASInULLnYM80qCQXEr+jFmATzUEYV
LV30yipBOB4jV9+rBYtgUaOwyItoZNccj6nnxQ6SheUGah0ortt0toRj6646gKrK41o7dXBKJ2pB
KvBHxVrWPtqNmqpELuSERdHd1CFVBCWopXciI4DENtqAutx96LC9Ky+i99HOI+yLwkm5cok7L6na
s5Vxh7MbQvk7FqHYpya9AQOHxfuusT7DMX6snHvd4//PYVGjoUv6lzHPgaJGoFtfDa2gfveoM8G/
gephDtWFxApTKV5RDxOWAGqE1HmQ2YFUm6mSRpTyGOVdRr7qYJB3KnzzWHnuLoGmamaxS5b8+qQl
hC5M7WhUvteZK8gh1sUATtoKTtFwAddCOGY0aZe9ESUnmSqdmjVlfsG6Sm5bG1aH2aSDvwVsAZXB
7jJlCHq0qRjbwkTSUDPTcES7U08kAVlDHRd/goNn/BdcQ2Yc68ms0B6iWRT/1oLhkwT8pzpE+t4N
ghAxiSZc/jCs4J8LtUwRIaboXYvibgd6UA4DYBhCeN48Ln2ELl8/l/6T41IttXYZiDROC25c90Pr
sWzl0XuE1961d48flKXeo/2He3EZX5ApkxBeAWn6XSR9xl1crNGqmczQlxykYHbpK9Kq1EglSDBP
vgGqx1g9ZSVNaMb0EDgne6gv6cfImh29Ug8kmVgXa4492jFseF9f+Dxaw5Rh4XNl0CnOtc5dlc+u
kUhY+xmyT3nvhcee+I+Q8peePvyCyhU4mshd4Hn82KYCEMXAjim9pyhfOQB6xAGiH0y6othTxRkI
94i7ASavbZwHKGlnzm4PRwmojV9RQyInV1Em5YrZhlHkQ3iPk366l4pqGo0PzeXR6pStGcHBgMUQ
1oRL7E2uh+2Z2aX9Vfp60jFiknHPRcbAr1FpCTebfrfsS5RyzE1UT2pDXhrGrC0nK+c7KQKVL+mh
fnnATaMA+h0/ORSRpGH7yMAp1akqXZtAQIr1XyUrYWhzVe9zYRej/LQBT3yhAK6RkU1TZkyzlFGG
XKKEgf5PE1SaoSPmrSlvElWFSS9iNA6GnMN9RWW5qxULpdVGycEqKzGj2cr0ey22eUFEdIyoiDL6
WoEedEcM9Rl020bDI8lVrK4QKFWcRhxruqd69Clq6cUAmiMLmuPsKPBJEU6w7fzbuHv4BRhGKQgt
mVYaN2kJW5hV3GFNEwGuysfI5+iwMPFKqM5VXs5EANK45N6bpagdMlqysatu84KEgBIE2UYeNyoK
AhyJQJNbAb/ORf4bh3GWZJGPXq0HNPpzxymRY0IdusuMkIpHgP3W+QltUGrgDEals9F8ajB1lkE0
ZhcQNhDjXSyHNLQ6cTWaYnL89Oa94cWVr6X3MOOtPx6+fEluMJGCmjYM6W+iHvDyhwQAWnm8u2xF
FFW4gIv70xToHi3x2mwsqKGDyHlv0lmRv+QtYwFqSm3ZKizphbD8KJd807JNVVnyUw22gMOTX3ZG
feBEWqO2uFkqUpEwYonOXyZvyx7ZxpK2RsSn3EvNrBH4Jy/U6GlxtFrKg69a3AFzXfIlAa4IEiTP
QfQqDgPMDmYnbzZX7lQoiKYZ2/Ycr5NvdEMk9ijZR3wE7VAKTw34gS9kycxmZIKIsuEgDH/WtOJk
4Aktrh6fyajIJapBXoB4yubL0BFfcW+gKEU9RFDeJBJEhVpo7YNo4VEOh/S2fnsoplGnl/HCgJsG
knKpID6K06pwOVb5sL00rQuNLFgVU+8EvzfxlDcqINK/lZjGFTVW3rvWUFEOV6VlRPES2ZKavOy4
14gkyxLtMZ3yRsGCjZ8uH1LVzlnMui0ntLPeppQ3kZQ7FWCY6UoWf40fpfmvd2H5MLXHnHi0TMOb
Fc9rQxxdpmtEWaKtih5OSPJ/wzdN4bYefU+9vP+KSrCBcUbkkfDPYoFCjPU95dXi/7IwCnj14E36
mJ5+p1cS/9Si4TjMeOOPn/YRnoLSyopq03GUMosOhFR6lebd89uDXn/o6Be5Fkc9B0EYQiAA0rbk
4VPaR3aZX2Z/NqP8j45CsAb0BxBi7W9xIT9te+wWubR/bRKDUola35cY93S7EBSCTcHbK2rlK0sq
AqV7o1EjB0qWpFDHS2FH3NdVwLVtnS9wT7Vb3pFxuEf5n93iNcnEp185MKo0eKt8Ritc+M5cpyE0
TE7MwX+0JYJDt+t/iMLJpwMSRFTNhX0FfAHDZfc1MkQNiUNCC/uVo0TnNzZcCSMTqdZ1G/W+8oqA
ppBmx5OHy0CFBzPpg0dOG3qEJxzKzIwrLbKsvo7Ucrx6+Z+UU6d2jZYvg/IgTeZsMC3yfye2ShBr
COrAX7mpe83VMolferoP2JT3CHe9J9dA52FKeZEmsWHCmyZjOX6mc9Tv5V9QLk6j1saRTcU8XiE4
7ZM3l9v+6ImdS48ZuLcoathj3drWn4A90+Yzls7HkyIw6LX5WXGWn/HNYfxw4Kr6SaKCXTJMoIhc
EPXQ+cFm/Jp9ZpsxqScY5xB3eeZ1sGuh1vLgG/oLbC4uQGL50tJboKBBl1v6stLp7fdVZohh8AI1
XVvTLcUsjS06/5taHqKY492j5+Fnmms+3j5FUFC4HgNyPIf4Ij7fDjdJatp0t+L8161n4yvNjiSk
8UFCq1f9lBFd49OqlkkEVRHRv3GCRibfFiitAEYEwbzFVq5XoyDYa0rLETBFRKtv5L7MKyhO8S5g
GsGJ0jdTDitP+doTh2dd/wwKVYjuAiefgRiSl4b4ckjv3wMyVTS1ovQDUvbg2FM+TXDmk1rprFE7
Fn3Ibpmql1G0J2kbSM/1y5jXSL3/M0BubASdlmQJI4e/ZZ1wnSAhFp4ImczYcIJMosHGkPnJfphC
VqBNKu5320oXmdSMwuo1PHVvLB9qoTIxOurOr1PfLTLxcXClRd2KH6fZQgZfZKWY8WevgI4MXhzU
OdpPX8A3bJBtWQBaX1IGgCNuDOMBqPwC7P23ptKVKmxQDRrDNKMz2xitZ4brET5CpngmyFbS5GvX
rlBmavPpllKxd1P3QXeJOaThEoNNb2KHl/DjfzSd13bi6hKEn4i1ABFvFZGEyFgDNywwGBBJEkHA
05+vYJ/NeLbHJij8oburuorIS8ypFjQzsVlEvdVDEVZCp4wQXVxMBM0eTExMyt7Pe7ybPvsXZz96
4A6CuyCyC4RWfhE+e9Vwzzg+hKwvkEyml1k1TnBOQdY42v1eRsdNewC8uXxO2r9YfQToiA8EL5V6
SAvHKW9w2TwGDWTqrT0wCBrtnTPLr5UNUYvo3lZXjiHMV8m4hYtZmzIaZdnDCB1u/B2P/XJ0C8kx
XrDpT8Oqu0CfovB2v5WghGf7+EI32Ja2iMLH7SV8e/cN0JJ9GhTdxaw9LU1heOS9BF+k+6AMB/AL
kGm/UvVJ8FoSVyAwX9w86d+3tL1SoD3S0Yv93LQea6eoh3XAp2/Uq5ziW1AVhCW536QwWb682pTG
B6c8TUk7SGzc+4gVqYutFKviN/DXLdDlDxvRPWz2m13ZONeAVxtBaYCuDF7OTgtjCvIt+7XKB2wJ
fWz4+neUTMEhh0b/6b38ps9i8Z7CjJwU5g0T6Me43Mk6D7feuQxJtsL9rGLtfu/+AZed+3A3fnXv
44O1+2fEN2exeq7O49sf5Ygxi/Do7bWhsFfic1iGTrVwT5uP+EusHVHp/H+7OVmDKlBCNxUsKGc9
OZegGa7YTfRQwKTQ65vCk2/+C6sjY1xj5l4c5DW8/Qg3QoeRBJydhTsaUEJscpDyYP1sONcAJaU0
ajncaewj3FZ/i4DIafxyE3Ta0jF9GHe/Eba9YrIY8Ixi9A53nQVWH+6JQpHNxlLGfvfuH2U+9Y7O
GJLM2HewP5kbwTvGfby7i1uTKp5WJ6/unMFKE0ZT28W0EAd3PbTZYhFCA0tt+pwI1UeEvwuI4t3/
3qwzCvdVDKOqPr+ACKQalnR27HEhLS8Xf60/eUXv2dsoEvG/Se3nCWZU+1FOVMfm++cLGLzYEb67
wnFGj/ZxdkR99wvFs7AydNQ88uUtLOhtrKJuwavVQ9Jo0ACWsQHhR4FQUz6o35xk9oB+95PMaj9l
Zt8TYeC2GmL6eT/tGx2hSpKTTfq78WJQ6rUGR/jn34qDwmdtlI2h8rMqNLyGl8FvFKVr4chq8fN/
R3TCBl91uJHbv1J4DRCh6oqFS4/eLx6IcOIl+MhZUtxa4CRGp4e/W+e+GpxoSf54JDy72pAS7Nze
KC5OxO6+/gjS/KbCJZfU9y+AOvZHUiicDISKnBDSWBkW4weeIjdakRDPQYUV0f+EQ0GZ6lP/W6/Z
/0xbMqPSXqE5h4c4C3yZt54x2B/xa4TJ3qsNS+5pdeq12f435Q2B2fQN1rQlOPwQl/9DBXMaKvVQ
D89K0cEhVLjzfYjgp5aOb8Wh4qLfVR9flwYtAQA4e62aJyf3T/RKs+1hRqbSp2J9VT0VPAuPSf7d
h21XccLTFy9rG54H2vm0Az5Fumdn1Ta28BS9iXX7BbS+JYQXycwHEO6zhCMttU7AtxfO8G4mXsu5
/z1+z/CI/pqgmW+c2nb9Z/DENPw5qiXgWMQEUQpPvj1uj14syzQJDg9hPi4vW4PtnMWXyOC02Q5P
0WKAdtjsjIF1k9XsAVZqsHsVM0gBWXT2ZVNco99Xemkq66MEReWYSSKe16ckpioDpTyORM0g0pTR
vSQG/SRVGoxwg34SwIfvmqMKvSrhT0QSkrE2UxgGSqZVrEPflFuxKhFslmj0VygqjgF5BnVrrdCA
Zp/Yluv57lJjlG37DhKsXkkALSRYdVhFMmpilc2GvnTdtYkK2W1S/oW0QWitZ31c7qGGc6B4+QQ0
uUoFLQuS2R0zxoZ7e1jgvMC2Iz4Jvg+Hw41MP0LjGfAt02DQuLoZwhF/h/BS8d9Vm938PNnBmKYp
C7kPAD6DLLxAmRnDGar4JyzxVCO4EgMdb3gI1ZxL6x99GhU8n30C1QrjG/uYhmU0f3cP7/ywEiZo
1c5QfrIwDU7TPi3w1TKSQca/45pX7o5Huxoo4nxOm3SIMspQGXh0Ofbih/YTujFgBrklzAxTnwl6
6+JeuaAFovFZA+Gu8kejMfcPo8bfm4z7wYRWRwkGQZily1fFcP8POyPd+sekkA+J+j20HkgiRb/+
RiZaa250+GoIk5UzRpR4ow8zL4K2X5ktPlVqTRXyNSJUlXlIV8xVH0Rj/lxgsrQIVGfD+Gv+/n3T
eELpc/V/uoQIiw0UmllJQLbDpFtn3q1p9BIJlwx2z+8pxEFhu0NL+5aWVBA9sNh8+akvSMGQHtsm
g2210mFo0/uk9nuKPcqkpH93Y41DE5ALorIEPD6m6sMWW0vfKfGSPN13b9QeqZ2yhP/pni7f8+Qw
xS0X+uu3p+GH2tIPNH1Yi6yFUnrDcjhMUWI/4K5di1oBjprDy1970Fy/x+/xbXb/S7p45r2867IC
A03hXvPfi2VfMUiNbWRLcrXtXaNbsMNcPHXr/Wa498t+PKNY61x82uPtmdfdIMp0C+vkwl9MndpL
XPcExYFa5U7hxl3mJ+JpAxUSEFUwEYHtLbfWElhgdnNU6aEbgr+/6mo18xeBqQ/wk3ZKlurBerlK
TZreAu0pH+l+922ure9TvKCagZFYT6zXPNxO03gbbaMvYC4+rEggSIx1q339q411uhjXeggI+3Ay
XXpU40qHcIZtj61vda3byaluoip2hQlN6xd+6Xb9EWSvKKMoa6N5wpq+o/ahwn8+EAKr3O272AvD
4ecfbEI3cTfQOKFSpCaN3QesoD5L6YcC+3d0aGhSs0V7AAehI4hGN49aMHfo1bpDmGIAZSYCA3sE
XwnxgCp/66SPaC6rwK76X4krojIWIkM8sA8Mf7eUeUD4vpEXawOPD47NCNQoVK9Aw7oPi/mbhUEP
Ki0WhgBUU/7fFfHV8klRPlNrlObgbq3R+Z1zGujPWT5lF2fWET+xOFy5PcJHNB6oZPL5umlUBAEU
xdP5xoCaEKzjZaalcv8PSLUCqAKAYekUzXg3283UHCBJJGlEFrAeZVajqmeBhkctMD4GH7Wgaj4d
OEn0M6D80VXZged1qx6wT3hnZ3lClIE/1mEu9Se4gKzm1P2+rYu64PQN4A7sH5aazCKu/LPBNpxr
p4nQY90qQrIgOkdQW0eX4RUunAYp7MtJLAwE0JgmVigHW3u6BVbajmjXhCZTpYxECk6NVHXvAnVp
iDP0okAkctqI+s5RsHFYpXRkUO8oC6oeCFHQTeGk7XDBbTk5tH8sVcAnECahiYaIiZhfV4+GGQ5b
hcuKS9HSwljYfaL4BCXDnJSil1vYmV3xaDnEjPRNheYRoJRnbWiwgcqjz2SbQnHixtLL8EWxljWe
Cj3yKdw1dDXMGUkCG2PJqVgV68HfiTXVpNR13Abx3X5avdRahBdqyLw6uEN+T5iDVgu7kR0A8wO9
ofhmvZl0GbD8AxOLF4JELerlqbd1r9R3D3bjSyCG+F/mixXfk6Jxi9UAqTSKkqlDTZCz+t1GNb/e
a9ltLqrIHwK2v9KSmr14OEOs0cI6l492BRiqn9EA87CJTKg973u06YzVvl0HrnvDxUSH7QFlHo4f
25YiisSeNRimehdMFSE0UDK06nyndnv3Qc9RnHJZ2pwQIjI880rmJyVi2uZsws5fdJ3MX415lcwl
gjtTbHlAnHl64KxRHaIqSj/A44MwcFns3pOlqMW6DzoM9aRFREjphicQE7BEnc2CK6Y0E/xLWmtq
Hbhw3Z/0F9zRb4GLSQDTCmpWt2XGG6BiO25xWgUvUjhFURW0XepftCSgBmYOpoPMbiB1M/szOJY3
j6maYZGO44Sn2Iz9oXcWi6fHEgxDAZ6m+nVF+/5e9oOXr9SwrBb6Z+exYgHFBhsUBLpTgqH2Ya6l
FB77YVjpqCJYiUXmVBIsUiCBFuRCunY/94yS5Pg8FstOoRdVkLg6RRwRA/MiUpwL1UZY0dVSG3zN
qZ8xBryPXlSeCnCyfKDFqt5FJ8lmXxU/R2sHO+sPCqlPFGIFg6pwlE5uiE6/SZMfn41Vxmz6l1Zn
le2eExWboN8PS+hatOGD7Z3H6gTBASH7CLZulFWxpxU1H/MURwL5POwUcPRsgypAN8FDbCV6lFa9
isq+BOinjvSbVitOpP4hAFSQOCimd+/F2e0hPXLUq76i0DkDllOEhsTjOmRZDAovC1QLFZSjV1NL
5ztlE4w755tboHnpaiKXTBzX4eH1VigqQiYjB/AJewLt4t8lXwuoisd67ekL4a2g87AwYLCqCwVW
udJqrAtTsVfU7t32r3RwE7/df+sT7JqXMlTVgYVpJJwkEj/Eao4EYrwkzDAifeI3bK/UkaJ5ROme
hWJzFaWAEj9bl5AN1v7E1oanT1Xmr9Lvf8fAlZKaliJ/Dkb4x+TTJtFncSRkD4WScOGwHZ70qWXR
8UD0R2LNMRuURmA8qFSFcTviL4RRdEOWyb5r+FZQPwE8VT2XhFhwASkFRkO8xR5xaUnMVdmecEtl
3jxIHKhQc6PJvjpvpCBEB854NR7nPOfNBstGRLsFfoAEa7oOqObwfv84P46AJbZGcKqO/6P6+VRu
hKmlK4ZtH8s2DAQdEVAuWx3LKdePi0LswPeaI9iHcql2dl+piCbPjsMtCZIoWSuyHX7asP69VdPu
nizQSK14BzDqga76zuY6Xr9qTvOVwCNx8dgW2ff0oNOLuFcZilzhbniKH0biQ3Bh+bNShCnaRBvh
SBGOkf/CYUGwGZdqLTdDdUV+zcjESyd54bl6vi6w9mkNxhspqeYilDFeTPhD14TiCLkXfmurJAnS
JBCXGaE5Xqh867XU5k/LBZsPd1WfzjTlby7arwQOFNtwtpy6cmfRYCokDfcldVp0cvCNkCOXUDxt
jtrohF/cyS0E7+OGRyGEiq40HmhboAF7PzrRTis3Rf1cbd+qOSALS++Efp9McMB+0HeLGTa/3lIv
XfxdaLcnAVI2NJIBo94AePBPCtLfzxRq8A2bypSWvwqeQhGqzlyhnnhMOxApVcjQHiA/LaFaAPDE
34SmPIQnMW3Qq/els9/u4cHBkqvOr11/MUAuuS92TBZdayhRvRHfgi1Bkv4xOjltShS4edJ2iBDT
Z2H+FHLuG+apynUfHkK9A9B0Cmo1hk72ZGkyOq/NuV8qQ3C+R/lY8qYXmAo5RMnvo0/VL9wy6bzk
XzE//mIFLejlgw2Ivvw9TwMOC0GxaKcap3WurB66dGJU3EeHjnRFnj7QgfAA0aXan0qaNC2QNmGk
IhAiaAP1I64zRtXsGOvG+dPdqiGscFucMXE1NBIVi+n2isVBJQnuAEoHpHS66bLvJFJDK+T9oK9G
Er6HUfFzGNGobSA0csajXfZX6t3WHd/ibo0eFFq/BfHASENDQzb11UqTd1O+mr+njx7IZYnP7vvT
+G78u1XN7A/jPCSWRo8OGyfFpgkz8cuAE3K4c2/xzn3E8OXYLSVldN98d5V3eCQtCgnvkTei3nZF
gUa8MW2glCKN1WF+2SJLAZQIt16qvuB3nc9tanG3Gi3nNDwN9TM9IKqzQ7H9uq8MrOA0TGmXyvuv
6EzMCHKYXz0am7ZWjYSLeUSZrH92oczuzOrWuvXZf8DYmqATQ/BEKprxa+cnSLGYx188lGUdVozA
C8l+alOYGzk/uuaWfvqebGlfZkQUvXr3OlKxUauUlOS1wlDSBIkCc4GIDjdmIlRNavAQcuCjSzWe
x3eSaeP+wEtAdiq1bFl7NIKSGWUXZv23mCWxP2SXXIB44Hct89Fc/R4opk60BKyAaIVwI8mxN9nE
tE5ppQKSVgMfJXJ8U0cKArbUv59us/+i3Ad7t8U+An1RvEfMBr5laaSVxQD4bBQkDE2p6F1wNwIF
aXiYNpjLsvmjn9OaYf2uRJO/O2GQmuMf6tnBWiDK5yqQHAiyViLPiisiARYFXpcFwQ5Xoqzw/ILt
6IoFDWorNQqkaJLxCkpgbCUU69RBDpsLqW/lUGpdLpyt+WOL/8LGMVhJQWRFEibRVIMnzJWBqWjB
8p6ZMWsGgYF4RKo5aFP/Q8iJMf5WGZYdkrWOZQmOB9qSxK4bLf+GrfunrYVcm5ocOzVdL5jTAFoS
1t5dYkQz3nF5ta8pscE8QUFmwW/2bJnqh2e37wHXMVepC7zcm3PkUAiXSAaWyxybwsqnIHe1PEJd
/4odjuFK/JMNkdM5WDHQPT1+RMSzJRAMG2LFWpgv0hx6/k3fK3mFW/Iu/p7sKw3rxL1lt0Tsa3QK
Ev2X+7Lz5W70dHrUIRgbG3Eg9pb3S6WiN52OidV7yC4yqXjQsNsifathVCP+Uy9mUm8Geac6Qwzd
g9G47C2xw5n2sBuTzMsXDpJfyqK7jY6r9oe5L0Hb9gjQSr2SNJwFvsxlNQqroiQzVEcweGPESme4
ly2nQTAed3JTAr3i9yLMNWjYXPFPXxH/J6gn2idK55v3EHqCiA0bDgAmzHKamo6Ywjxv731J+oiu
IS+EIwl+3+6DZcm+RJ82N3q91LfsxQ8rjsEuHfKtfZfvXi7vLua1t/kqz6p8QEJPVKzFrL76IpMi
xhWfCjcx5idSFaxVYu9VNg9NkcrC00+rIzUA5jbKQT/Hc9uttj+qW3TvcNqN5sF+PLZ2ef0epZ1K
756QbbzI+Vk8icF4XKhCfdlzIFjeYa7QW9gn5XTc1wmEUeoS7QACgrgNXwI/RuZw+ylXsVKCDJ4C
tQS8IlpgYNTqIVpfefoogcWxrok6cSHilpgrtdvPkvPuavnR3qTmgNaWU9Um9UkUCAS/kLJqJ0L1
bjARVRgWHFSAxi5r/ENblKrNZ1edQd99UmV/A+EehTUKZUQGVf5DuWLOwUJmUIvQFhIB+ynf6UsP
/aT98A6sBqjTE9IJrxE0D/RfXj5unfLyMir/VCizjK4944GryLubI+f3Qh/xgokWvtO4mqq/KOtt
zzZyXvtqVD0jvSBOJMEhifG2c1/SdKq1mpoMrh1iIip60faNGOoIFi2tSVe+sl4jQK9HQo1P+pUI
iLIeh6LvlWTdELVRtYiWtVGf3ZMD1Ub+0apDG5NnHAdXGDeEX8hqAjHrq01RB5idxifxYBWbatmX
hfVXovHRRVtHYjna6+XdZnA3UqQoechAWwGcQsvSL6Hlo1s92TtIvnxW7U8UA3le6/h4Gx45E6r3
hfYXFEHIGU6Yf2ih14Fol0CIi6x1iVgjtXZQp/YvZJB/qOzQEsWpo3S020t2bF/uXMud9i04Tuig
rb97t7aHJWZW7uxKy7TtNcgHqsH2aaPucrm6xSVsVby8FKTPMH+GpatzvPpov1waLfNCwR2Nwyx6
3oLb0c3Ivhb9I7DLLSgSH//6C/6dZ2/X8v9lhV2um8+jZWzt9k2Cuxd2jnWWOmfiOTuPqBy6Lfc0
Ls3ofZ1vYUw9zSoVFgJDCtVlVFrzknlIrFduHdllXtaiaSEthBrnHc4My/7bNA6i3lSQq6PzrUxV
KATAJ7s72a2XjnXxsnLD2tFmjugrqGm/XvK3LKs00F/H1S7FC7cCwEY9xUmjIt6Pz9O/0iBbtSfG
JP1XHVYGWdjqVQYFnPhJFh+9Vm8L/jyor+trftbIrTv+vUgE8GdrIkdSmbUHRy/f7EFziWv3bmtr
nvATIvkj3D9bRipBtvK8RUjza4xPf+3xcUL1G+WjvwrKT8Uy62FOSoj2Wtb+DqM2C8Tk0NkSDpYB
A+ioRQ0W6GxQXQIw55MFXCoAUaQWUqtOhE6H0PgZvu5949J51Pz9y0sawfbi3qkO0YFzROPHahys
a9U5kkwijIQRRWG21tuqm+7dw8Npki0idEXCdgOdoXPIqnWLdZny7cI8t6wH6gYVu525VfLRctjY
I/WIoqL9SAAASiPjPji9gnI2LV5Bsu22Cv94juqH/u48rJyjY9Wq1/1a1m0gDUqda9etnWODjfzU
2S38a8NdZIP85iCRZ+Q2Hd6HJRSUfynExb87elL/asG21C0TYVzCul9PzJ1zDOj8dkrBxc3cpp+S
/11GDwSAL9i1XTuNCISHCXzoEWTY7eDmtSfH7gVGwq3bGu6YUujCkzTVhjc0Zk4sEHeWlHaY9q/T
LMqQUJZV+YXn6B0ujuGD7fmk3bRSCsE+AUJQQSHaE2EncQ5uFidedfhGSIiyA6HlPsRswElwQd6P
F9gb0ATMMkJ71E+Z+OLmXjrlQKY1ZbXoJ5P6L4UCFKc6idcc0wzA9Ef7Zvwc7PyMOm8S5dxzG1r4
w2yPjX41KoW13mG1iy7xe5bF9ZkxK3UgGkzeg6RLiu/coyv8jh3RTeES4wxO5CcNCXNb/ee40nnE
9ROKmGZldIFSvD79S19mndLc0Xy+zBrVADaBCtraZpnqD3N5+KLCd7FruLXet4h9o7P1GJRJByHN
Acbv7QueKrCkry7C3CSkh+AN3n8NjD1SZDam591X06rcNGku7JtuNjgNSjPQ0e3yYSeJ3YTckq23
6x3kmpZ1HD1G1YjlcPJapoNs+ejn8XZ4eETHigV3Me2zm32kfxEfay4Aepntz9/tTy16z96bYtwe
3yat3jMxW53nsoRuAb4XVimo94tl22+4ho/tJV4Yx2FqoyQHhyNIo+0SEdhDCMXq/5jYp9oRLGY5
ZBKE6G5XJmOdT9t3W+Vh0mb9jA7n3rsyvifD3cNJDWTohkmzeyZep1m+FB5AX4JXZ9+nNI8VKosh
WgMLi3qQYHwB+bIe/LoeSS+Hn09kx6mIhEoxKhlG/6MoRj0dUz1RuuWj+Om/Ejkg9f7Gf8PPbkCU
rOBcEiNfg5asI8a93lPWzzuM5gSdH61shTd5iIArwgMJ8rI7cgOscKFN4w9pPb3cek9P7smVcMDB
TT1cW/DxZsrhdBhKhERP3MF6KVOWVeEYeWGKwZD8FIcm5skt38wiPtzNRtzcNCgOb60X+ePBLAFZ
xKySlJ1/kK5rMtqBM9aNDUuX0SVDXaSW1IdT+9YMWlW3WrerLZsiBmAkyzV4wcu5YaQCckg5B9oN
jUVk8jQY/DVRPIIiASVm+maZXScXK62hI2rdIJXDgD2YOZqvT6taso7gymvCdb9NVf9uE4CxmuK/
U940V9ut+Wx7N8OqNDoJmfM6L6xaxSngpdMJQ/9rfO+3KPtWrHbdas2ZrwWiEFUTDiMsy8byugQX
O1FMo8L9NCtkI1AiqKmVzBMLb1xBXxo7s1cADevaPyOncjXv/T0lasMsjRM0paErXuz6uctGxagl
23wFxuyy2gV5dOxUauaRQH1OKAMa/0ZnYvnCEw/liDoCFpf+/l+ZhGN62ZnNZYloGfyvZrZW5fhZ
mDVWtOe6tUkm2euzwRbmk6wIiz+44ylxm71o21zTByWB+HA28+G7pmt20ambrMOPEuuBc6XLKHFa
Zeu+sNjpftu8MzjMx7w0g78zpt4O6ncB4lsthonU+Go/7fg6LzL0GfcvMyubWeZwJ3bDa2gcrRvv
jOTCFjFq60niAJRKnzJ3r2Iu6LqjOkdZl1YmIlpGoIRKKFkUT+uCWq1hGdzzUYvbx/XMrdvVvlIG
RYMVRKtXZpOIy9cOa1k7qg/302Jw7aa9PCgBBsH3iI/99+Q4Q8USxuOP0cn7bxaj7snf+7XBwcum
pQq50gFFliJK+3D7/mGz2TtNT9MqisMl7+SXpi2ulm0MH+R869JoP6UI5twe7n74WLXnae/gpxCo
iTKp5/3L+xC6qCl1XoPFv9MCRPDa3XfRcS5bFVpvJ+RguxYjAivi09YqMYfASJG4hpg1YVyeu6V+
i7stsURi3Z8aOSUF6fn1aeXrLckulrLTB83AFetasYqy+ca0wUuDY/CM9gi2G37uhjeXbpXuk8Xx
ROlgjBQwhEuIyz8HL3WudAkFtd9yfzG5J3atQOHcpAjGLkxqPt/Hh/gCrc92EQYdFcvazw1wgDMt
mxMY1gOK812IIZBAaISDXDMt+5VheZYfo9q1/4jvzEaIG2aBDhWS7N2KX6HgMWH8LiKVU1Htv8fJ
/LjZ/0mmncD7ghxHtkGLGEJv6+dMFEnNgdoDYeADU0NDzJra1mRuHiNCqxN6l3MCMaKrZFId8vu0
bj0pPOdQQJ7d/RDhdyb52WqemDKwC9PBaf6WIv5l2sQkkHdvLemBZMIOby8Tn5T9wjyhgrOzcggc
qABWYC+6e4aedzrY57Rzn5ahjxthM3MSw2k2vHJ9SDhznuQ7b9twEb/hTKse4Uz3XVjH6JyxLDLD
250zIX4yORPxsSmHRu/upnSnQ9sHpUC5i2Z5HNi8mp2GScwGXdowkAfH+L0167336LWG69CB47cy
GE4hSfOisJh3af/RXwRUEP0q1N+UzcIvjcFo/Sw6daAhUi5BM6fkNHIXTsp2tCDlfXL/Xzbx9ZZZ
Fd0ml14R1CJEmDFKOWIkW4or4SNerGszCGWNQZWSOkNytc1gJXqlzSOGTvVk/DzXrNQ3OBAoRS5v
e/jDZfYnpIiprY+1qvWyq5UEhpM42/4xSrxLiMimXZ8QA9EbdfQBRXzcvwaXKTYulJre/VOYRG1/
F5yD43A7Lvn3kB0tgIRmJdMEsc4i3EVPdzfBHH5imJdOArW26DXD85jpj6gQHT9Y01Z7bQKBIqx1
br10+IbHm7GmllwC92rv3Yem0i25kM97ORT//nFqQNesQrEXj0AJX9Vj7wzYE52aO803ubcLj522
D4M1PLEZe3Cn/VOv9FvjdP/OA8LCcb1LZbjeZSaAydFXC/vw5tbt94wzcFLvHFWIPrBMprR8CYyu
asTAQsBB4i+wOQGlPfhk4k7uHUl3jzsYXKaof8cpBBeKreiw77tGgFeEXwqSTg6ZtNTb07yXgX1i
IwGvxDnxhKJ7G6bDRy8bvJlzS9wnjmFr0O69w62XdR/Lxc6uUcT+3bPVDd8BHONBHXEjBtQsm+43
hwPV/EfYGGyjCvziU5vlceEuuk3eAH10pk7lxsaGy8ht8Oxe0eCrecgi2q/OLkJ1clidozc9zF3i
1X8Hyq1Y14AkK6Zus/jSaNynBbK/DRZ+A8nDenjrH8J0DQPgp9KF69l92MakOq8NZXeZ+C2n6LRG
BtTthidGKaA5w3l5QIzkFb07UKjpsjeGx5+K156eUcNZNUd11mS2h9LoGUMUHe65Gbu1/MZIsOu/
T1ogmrRFF3S60DAd1WalZd1hsxg1ZlBy6bFGJAXCLAWL9+QJd6LDzkt5Agrag67vKpKzqKRW/hV/
GbvtD7vZlpXsbi6WxqDVW/TY5e9haXKOkqdFTotIKbe8zWlmFGsM99ytRe1JfYIarU/PRUgbKBgM
tHW3PCKhiY7DzK25hlXtVjvSo8MeOXzSkVKMEKR1yReDWq/cabl1BkI7YGKBKRr9LESFJNgNj9Ep
PHcXUau37zcT8zGDQTIoR6c5Z/aanoaV2MBCi29wk4tAeYJzB8qkL4p6C1InW8uUtlVwBpTEELDo
bKM8pqmKHn1KLmeISa01eh7Iw1O8H0AWhnxBpzicBOivmBcQrxEdTosVnw3p/qcx3ANKlH9adA3R
mnIZ6pYzWOfCLzkkedtpF4+yKfFDvmKz/tccNoetfgkqZ228p7urzvhcuHXvDd3jiWb3MSS47OxZ
NGls7TP+6WM4YbRUQu6LaBLDu47c2mvIIDd/qRw4FdrjasMWvRVQg90z7W6gmm7DydgYuYWt4ekH
2z1I6fV+4u/814eLop7bA4gOuD11NVoHKDKyOicIX5EQUkTFgHra8Ev0rgKHNey684bYUoP+0eJv
2vus+sVpwecgZaIflRgDHGV+oa+AMhcFrW3LlsnIQxK81z8IXcRYp9WtsBrOEQOzI+vTq3OlYlfp
sBzBdGsNMweP+KgISp36uDTOfuhfwb3mHb4G59UJpms6aURXTC5A+Q72dUOsBNBm9GgwcNo94qhs
k4+ZgHgVtxPrerdZwpPZcVZdJv/SMcji1rzP+cvocFJnALc4WZUHje4tKI/Pf69+a1Ie3LBL8Iye
4qXmsI3tBJYVY8VNZGfv1bGFRxuCbGaVfk7YBJ02nOjrko4YQsXX8IhMKkkK8uMsPIC9/QJIIbVO
sE4SPy9x1EEVRBFBLNZb+/ayIcxfOxktURQGEvt2hzdKskA0VW8ipzNpoWLE9kSplIXXS3qFvaWA
RhjBFZ1dz9YJnIqu+zsuU6jwfYoebGccpBrDKhSc/AqXfQZ5hnAnt+rRGe3mSY6QJndrno7PcOEf
g2K5GDbHRt4x/pEzCnk8AB5hN48FD8ExODopGIdhmNm/G0vt6LhsWwVbE7szEVliPyrOnoCccLVM
S4pfedt1piB50c3MyLzG2JYJ4QuZH7d+YhCgZdEtToGa43oMENaMgT37vKAZUqCY3+eHEVa04+Jj
FgwZ1dvGzdlruO0BGcFv5rPeMVAr85zPqc5e/7iCFdoDLv6dVouWWwqwGbUvtKQ5596u1+i/gwp8
aUJsYuc9VSoYLXMFYL1iwEvfwQ1HgLzf8g2v0V90H0EaMt66Vffl7iPaJ3pFtMVPaeE+wotXD1O4
THs/w6h9Pz0zIJBKwM8GazTaC0K5/0ET8sljrNr4ape7D5o/diDuTt3Lfm+EDCXvWrNf205j9mSy
tsw7bAxkPeBeCe1jzXiQ3rEE1L1Xd9errVk3rpvDNt6154RkV0peQBu/MEPn+z8iMQrmYTa/zF/z
dF03rCei4KTY9GjezRczst4r0dYHfQC/CvjrbVodPaqkj9xuoJQCtY16CO6WgLR+rpXf+M1/qTWU
FIBmdW9Hkk3Rr3+bHlnUDyvCcZdI3fhNBvchV+bv8pJq4du/T5+rZ9hiBjBmiCfJlOIT9k57r4zm
L0oMTfb5Sm+3vP97DQ5TMc65G+w4jMLTpsVWeZ3dwu0QVHSAtw4pAUPX2fl9iYyM1PM6WaF9EYa0
DAxVC4A+Ty8AYB2d5V8nwvlKHL1KBwetyU/bBqpbD3mW2hAkvoaSgigK9B+giLhW4QG39tVKvTET
cBaQFlHhpYQxAUv8PHcuXVo1h1MdgkcJ2XMCbVQQwsW0ox+ad2h2kFYpSp8SF4SJgm4H498V0Eif
Mv99246HQ326JDM4HRE0dUYwnwFQJegwXNOc/sPZXFABog1ZvQaSxDohBjIcjqcAVOipqkP+j2d+
dEZ4pajJQig/+kB01iOhghQb74KohLBWUT51UGxd/K3PpA7AQ2aqEhBCZYCD4M+HDytd1bY1EteH
X/j9iDeaR7wLYJle9eR4wpst8eETH8VVI0xHWwR2aX+F1ec/iDiYQwAC87GgTTRq0/ox+dCvwUKh
EemitHXWIMcrnuj/IGWccWO5sCryICTubzgKXj+PIGmKkoEGKjwkrrDfbfRnTnemPvQNrecqzAC6
fawlsNEBkuMXEHNt3lcA2vcSr6imAS3IDPfTLM4nfxFr2sQDPv1zyfV7IbQik30f32s1Gm1+R5vP
TV1tBoNv/9gEZYaBOsrRdUQGCWD2o4l8j9Tv/cSqUCAmffs9WNbo3NVwpuNSd/FBlKx9dznmLo5n
sB4RJAbvE6C4AV6d9cbBmHhoWDZ7bU+nJ642jnzBy0QN3xuIYI0Ej+F191Y8gF9M+6v6zKusaUCL
/2dmLj6NHBqMYpwYoQC676MO50qe4ZK9kQiXxCDEZPzyk0QwYjQyrsWkn3xVAVa6mfNVNJc5ujzQ
4M6KDURCMJoLtjkjgyAxQwIAUh1oudG6Mw7AQxfmWPK/6888O5idQBU1YNLOuuGU3P+GOoOdYbGz
8MZklqqg949Rocf843pChxBkTgycphJ8kKDwECHRNVA8z9QtE80Osoew7IrJrYYQ5jW54fxSD96c
UfRVLZ1wvKLB8Wf1HY2cHP9krmt48UwtHloHaFHi/UNGHR7uoWYktxh9Ddr2ETvSXNj8d1sFPQ9w
785sygyMP40AmmMhL4iyO5Ikiff7BIu/25Tr+BElIJQX9CZ6qoaa2BGcgyB9SEnWACbpy15oaAuI
BujmChSfBzXKAP4+v3lb3fijZemJmirOLuIAOi7Pgdwv10wNnuVyicjLeMwl43R+vjqQBDH0VaYd
vAk9aQobvbZT859UHPw8JHTlC1iFojosW9GkPs2EJEOiNol4KuPyC8p62RSer0OmBI2f8ARaTUUq
6rReCilOW6zCKZkGlJpDIDXHHAL6h40aViimiTYn9TuBuFLikYrxzmrSlikLKiKSnihM8EhJGb/k
UtHavgS31ZV7JSYahkS6wdAmVxAXWcSoWUGQQBXlszLqtjJDEUQZjVjCeAJsUcIkyjUiU/A2emfu
sYY1aksraFMsW6j8sJLNJwwnllINIv75dNFbmvgIZIrsQrGOEY/pbSRF0k8TwUqfJsKe2kr0rqvV
iga0ycZDzYH5ioGhyUrFbNfSMCvsXtyNmcZSBVFjKz/OndJcwhuxEVQC6Ae8qhs7y6DbQ4ZjgxgM
tx0yco+bGoynGOEtGA64ZNoBtIrly6ZGXXEarkxce5YzezpPhyaPZdlmzFB+g+vxtNoRKbVjVnFn
9x/BI1jQcFuz36Mawf3V1d81Gz24hn2MK6O9l3fy8E3g5zfWjXWF7IXRgTJYKFIc3DmnPSLmZpx4
hKwSXzx55z1cC7F5d30KihkqrTt6wd7xfg5LGRHuI8MABpVL9snAqFIUQDRYfdWMETKPSiz9w0oH
CQcYVcKjkPikWn4ZXhhBT+zKoAyUYizzGDhIFWwkeaAFjcCRrtYyPmDfllBB9/sQkhu8K3GvJF0g
QN8AixfxKQOVRumTuG3fwRp1svi5AOJMSPOon83Osy8VQOQ6CLncTtlDfbX54f7Dh6Q+DpkoYn8f
tmje61RP5rXzx7fDUGNEWkw+qigjYuYGVJZBQdYzYLVO44NXm8lpjmk3q830L/2teXcLpTpJsJfH
++l+CglkJJeTGusX3zYGxEj7aR4/OvzoQG4IxtUistq5h6l6apCt5l+ND4+aN3KoczZmRPEqv7oL
/4aJh3/4H1HntaU41izhJ9JagACJW1m89zcsKKzwwgh4+vOF1HP+oaq6pxojs3eayMjIEf9n0QCe
Uslv7GvhKhuwQVLNC08gwE03vS2R4DBc0FPBq/tFmjEnxw2JA5+DBUDykr9pAfzndexuOeHdyLer
5S6ybZNKf68Y0EBRymiTQHBIbX0OB93l4IgRI353HFXIUsiFbCwOyoYod34wjLUh8jQI906aRQJ7
nOR+XGmxS2TqND9KXpP/NlwjaiDV5+o44iJVz2kXgCT99WZSmZZYCjagTxCxSUfYs1wX9E8DQ6ZU
/fPmvAG9FtPmgyRy6hAI5dQ6IkJ9FhVeiXD4Fz/1TP5mA8tHIdzZrSGCg5SLwwfuQd41E56Ly1nq
IujQFvzsG2JiK3qkBSd1P7Crr+icX/EDxJ4IHPF/tEvow7JAjdVDt0Q6KYKj4E+aw7FM17lCVTFX
zmiHyltdAsyUCNsS5yar4Q84QSTvbK8sjpEc2bndIYIjaLn5EvAjenJqnfmKvyrUqg2HWGrSRcQZ
eY0ggRW6bFeIY7wh6oUQ7YeIvyt2wMiKRSs3GQUQqoZz6Hz6SiO01OKuOrUFfc+P7bt4cM5Mgxsc
vFvrEDBTAikmT4JM4Is399jJKnC5yaFzaX2fzkU48i6Q/ni0qaA8nD1UmHtUE+qJhrdVnfDrANSG
N1ffehzhPRyCAy/TC/TEhFboyLWGu2dai4worWfBhZqWlVR8NLmDLbx9ezZN1OKMn0CdjKq+C+GO
jj7QLirZ/tVfL1AiEs39RC9D4mowz2UK0MwAEHr+EE4/N54Rn6PRGgVw2TvTY/XNP5JgGEG+e5gY
QDEW+uolvtXvrPqlgh1zaASlYdkv+8fJl5x/baflzD3lzBtPXCw/XRqt0l5r5S9Pr4UUMVpieucK
VU88u2IsxUg8Bk938BhEzgiJEoKAvA+rroBA08BVxLntTd9BlYqlQ6JBVGMRsrWmrTHZG7/bUn9I
GydluTrq1CYwlo8TX18Pwrh0BjThMj1VzlglXiZ74Bsl7KU4sExxHConl1dvhbys2OuSHqWk6ao3
i1ms4M+HviSN1amlB5N86Lyil4A/Rc2HGxEwPOyC+EUFTOvlm39ibRLD17NjAUS1YAwdl1Im0xyd
w/IT3JCUvDVToAsYBoWGDhKTNItBNPhw1hokZHZgy7yDu6/ac46pQaogSypf3fCaSzVWyVqr5+L2
tqP2aNCjnOjpuhJ9EoQP9o67lZTf3lm2B4ObyxXVdd+upWjeg0vDWZPwrXvbAdF+s+3XE0dNrGjC
KbrsVbdj0lZ+IQVwBZVzMh8y1qpETdFTnisMX634YzUfXhifg6oYmaRSS2hRumjqedBqNTvfOlQU
ZkHHLLdcGAcnVuRvYAQn4gEGUwE09ZnbMGFxTmx0AOhHreZn+nle4a+iMApp4mMdUUnPavSKybml
XA89ErcRez1WjYTutFz5SZ3N5gm2FrZ7MdsLqqK/85KWOf/sxe4O9au8CxXN/3o351679N/L3awY
QG1a27Qc1HauyaJkvhljq/Rz4Rh1/Ua/Y//w2PEm2UPSj4VqTlaCrrzRUjNcqOc4seueKFnwj8x8
1cuugV7IWueTF/wNWzNQjJwL+LFcFrzRM6zzOscOpDBLlYatoU//hE/3Ql7xDIlgeYz0Y7nM+zlv
VqnnvNG/sKkSiuc6qy9Ho1Ndh6OnZ/EUIS7/FPNmOhJEslkhSLWNqOHoSbSmpbyBlM3ADtvrFMpE
YrMRkDYHJbVZ3uo9/nozIrqjx+vZruxj9vNWexpTeXML1Ruv/i8HWKvXeTpG9IVE/NQEfaCkpIgj
e0RDSSygK6kBKmMTxefettrrVbz1mBXKS8QFno7FptA4Sa19+KEyRXd/XB2gYaZIURTca00c3C3g
A/YGMJMoiApl3WLonj6KFYzWJwSjaW8wIBbNu5xd4km3jL++vFmbE2FzIF/ZAkP4eHyx5lH3A+hg
5wwGaHm2GXQ51vtrmBEDbZCVSJPz+dwM1C8ED8z/NQu0laWkVmTYspw140eiJ6DOM1Al/BFNwkDs
cn6Z0oPSh+dASgaifotHkjHXpZ9zYyTbm7aqYq/YK4GJn8fGQD+xJNMS5cYDs9XoPI+rxUffYAZj
+bw9jnOXxg7onNji2r0BlkWFZmnnl5l7bASVXf96aZy3UYGBueDixf7i04EScD15YxMJC/EHCEY7
b4hGkFMoEKp8V2jbjP6yPJxT12hqyEGpljaPt2SFxKiRR0ucHfvQ6LIEVl9J/8culxWx6ys+xnbH
ny5kHO7gvqZ92kOyv7dGkhb35zXWzBZd99gTTFmo9tYRhg2HYSASwp/rnuX1ets1/z/gdogsc3NR
UYzcRm/r5vRRSrwjMIk6OcYAT9v74VJoHq9zb92q9sJoVB+NWOk/f6mtvowcUKojVnNw9shRMKPt
WSEYSK92igJ2r4oyzGAtJWzTWVPZxKysMbyl2qO6VpJ7wqqyhbeXUAt+/SLl7Skg2AXrCh3AuH8G
CT0ASSgbcbGYK8TQIV7RM+hL3qYcJL/cTqi/rxew5WT7cFyof68rHm/FUq0LZEHTvgrb++TSw88x
aSmOqpwwx3/0yJk/GJf2xa9zOm3Bblv0/VxS8cEA8C09eFQ9kexgN8o3aoPgFeWZG+M1DKQXG2rN
LhPw+JWTZGGzGxncJfRiPW5opQOkyTH924xGYDSMxh1YfrLHbbaN4D2zKa/QZtCksEspuyGCWcOs
7UMUerDSvB+N0rBX+LquIAb2S12CjFoZAKMG+PloFDk8ZIcejVejQpWZn4idITYSjU40Au+gPxlE
VxsudvU20vwlWZw9lezYvXdiAiuZWtSwESLkOowGdTauWFpniIfFxqX+bkkse8QEQuwenIR5wblh
2GRvod+xVuA3BLK2socYibLzN+kCjNCoGM7q8PqRM+BZN2yyTGOTzHbLNdzWBzLS6u7ubZvoGrXr
S6KWAabIdHpcxBxS3Vtw3fU6jX0I/liKRk1xjKympDJF4qKQI/t/9uQ4dCI6HA6KxvJc+n3vPts5
oHq1W2Crqb2BKtJf0G4CsCBv+UJCuYvyFBa7Xpd+woVoaoQzahMPtAms0IXfUr6U96huB5jZ7brZ
ZMEMODiGJzDZpNVYV3lpczJrtgnHtmxOIY5jAQjTaY+11ua/waCEtpfCUGIyzVYArDj4hNUECPM5
M17mmUJpfzikwZS8Uwjd9CVVU1hDPpelAfjLaJW1jC6NFHWWbs4ZxW7q1/gQ/Z5tyKumEOu2PdYk
EQhDRESzQ51Y8QhwCYnDfKWuQaBfbEEVkiT3dzuevnwM9KGtgOvpYaTTkAUIBQyHgHGYIh6S7odR
Fax4J7oXAV0JV4VOZ3DNs6Y/K8AwoCpC3PRAAGDKzkxDS249E4fpytWxCVMUzpKCM0WCP71GuUc2
KUKfkAWmerI+YsXRkKaoLzgVDAbdmSMDTRBFtZ0NqLgm1zOqNy83l1pS7FWqcRqxSx9JE5COVzZZ
Eauc79p+oW8TssswvapF0tb2CXUlptEwuQbXTErD9oB4548GdK4Ay3wApmfqtZ8Q/CkYQTOQfaDr
/i9Ar9eXH78S8myicu7PMm15mdHF0u1HXro80kgzW8R7B+hnAHiHBe/VWXZ1umO0DVINW+npccOP
CJ/K+Mjl4/SxLlvdYl0YyhyAl2OyF93rFhgGqWPH0D8qB0pNVhrwS7NXICx3n6/hwyWdA+saiiI6
JzxguXLz5zhxiTsR+Y/H6zzORtZNS1mLgbXMO1gBq0LBvj4f1mpKP05fwrguJ18blxFuwAvObqRB
JxdjLFB3tNSGGaDUe+CCYsvhq6Zc0mJf2lIcP35K3FKEgdV1Nl2zx/WSraJz7Eraoo9SavOvBmbB
F109IOsXOvrvHsQ5Wva1d6mJck/0mBEbKv6MeRBwQQx3aHHE5CM5lDovbpl/Da7BM3yGUb3QeIL/
NGAMdojs4EPrcYA/WrSdc7GaAODRCAF9kVKoIwe7PQaRf+IR+cVqflOsFqtnj9I3q4VD5i2UCYvo
c/X4HH6LGJ4bt47euSOTSzTN8qkQHC84TJOQmAOFiE2c3YlbMm98ty7oGByID+CuTnbeC0McEs1D
4EmqjNwKmdsCP1s6YAuWse1q8tutSc4r0e3CF1kUZWB2KFxLpSYQUZAIMf2Ks52gJ3SLJ4pvUwGF
/xSeDuxwCVJqrMMduQBkimjj17ATBCvootUDtmMKpwjLwL2+mUCrPE7NI+qOo69EXBEe6gXK2oYw
G/QGgfvS70LvNl136rzTINyoaVShnihvT1hQ2TD3H51piLqg0K3W1zy99JBGhpLszI2TpeI9tft8
PJ2hmtER4WO1wisnZTeY3FlQ5lhnJrTG6xAB26Nn8O1f4bRLvF5GRy2C0v3d0wilyQhD2CZMCrc6
MKlZ1XQF9nI8UOqCiQYgkPs3i/ZoQQpT+mVAgmdCcMNo6mG3MwesgVcRd/7TivxnK+rFfD9bhWq2
0uLw2Tp2CnitTqHxUOSVa1xGp1GZeGJizJIJ+pbhbnAIco1cI4I3C4MMPcJX49QyagdYzeLqg6nw
jAob7AURRDP/fuiNqLVI54N4GWpbMo+qOigqVs696GnUyQpVBcHtxxSQV2+/WpDoG+wL0NaVEBSv
91DVRfYi6yjXpEElpm9yC11NRaVAF+525/WmAoeYiINJwTrPgeszA3GpTb9Mqcl8DoNv1BpPY/yS
5lWtQ6w8VSChcQa1FOkGHV2VTlSNUFu+2C1atKu0CiC5dey8XFB2XFlzu6QLJL7wTyqXUQaCy5RA
KCeQ98gMVQQTzqjGIDQ5ogcC4vX65hlVCF5oGHxZ8OjhUmwQDCxsP9Wu1tvyEAxGoRSVFLWN8wO1
Roo4kifpguyHf2f3SGGu2LX8Q3gIRQuSeseuzgzItNPYWknugIkVyLY8aOmT0FkRJo7W9qmbbRT1
ZKiIJ3hcgitqVVPzrtr2Dw2lRrqL/74lfCQlQkA8+vN4TwQ/etfRlc4PsyGtWLrVeEaeFmC1Vufq
l6agBKRCAb72/L/uYwY1CHaKmug8hPdtAZ5fhIdUVrHA5Owg/csFfsmfUWGv4EBjNlYZgR3BdOLT
X0LSllTCe6quWdUMoSvha3R3cujp6E9oY4gHSIsiA08ILbJOfukSWCcXEC5vupWT+55xk4mLuPPo
25y5FEQdKE4jdi21g5Vd14KUMUjHNMAeoCUNl0RoohlVGeyqKWUsxAzjXPFqbqaalrMbmdXkBH51
pvOGCn/E9zAExukqxTWqtgsbnpubll7/uOMotdhN/kIrJyU4WUlL2K8AaG42zxeWDchLwekANy2P
8oUOV5tRJQVdjmxDKLEGCguMwaEtsVeZIW22bBb3kFqt1prei7EvbOJ9h1GyK9V4NbGDZZFuaqXB
nEy6cb9jdeeVtwWapVOxN5jUquHKHOAGzstfkEd7SY9d+9Is9x7YP0VJGRxQ9iGlkmJ8gOtxIYQ+
wWm0C150i72qC9IqPSQtmQKd4EIaeor6B9GhJgKi7svNzrkSAfig+CJjQ4iZ4gbKg1hGsPr2SjKV
QgKo8XdQD3I+xWmKUHQRaAjHTkuPAkOySkOTtIflQeVPK+a/WGYKRN2ncS+tMFLBg8mIjAlFxXSL
SpdcWLtAfu1OShI8uEdA8iJ06J4TaFMEJPo2A8xSGvJw3xHyJxQGtiBHXfeI8wUipakxNAxlq0r0
XgqKiEsUUmkVygxVcB+S4siWN8GpbmXe6UxBIwmbWFOETHq6zpF9jBRpGXEsvYAVqYr4asXBV4fj
akMmjHF76e8BCitUnoBWpSySrR7m0vBpWQ1f60obSqvrf7+hE9JFpTmr7tvUxxkLxYOLzTUntzFd
EK9lziOMJTSaPZr6i+lSSk464Hom6R8ZPwCS0l0hKfp4RFgCHa+AGk5mTBKidhxdjfTM2GfDLEov
1AVQpSNzFDSqQejkVkGBiPrIhl9o/Wlza3COYE+a6CsIRtBRgnWQColO5tY10nfQdlFyAHNWYamE
aLLFArWLuFNStmQZJCHyERJSOzTu/TxpiaAhaZtbVfa7BEFWzA3Tu7WmWl1kJQ9ebQa6dgTCFHup
mFAhgeKhmod+TfdLBx/nL+iF0zQCDVEuwvo61V7bXH3RUoEA/rmew0GBvTT4C/LAuFj9ebk6fGmX
IGhWTZjUqqtxZBX1ejnIKAcSyUMA3qM0IzWyQn8Ez6uRqrEFsSDsVXzIzSBSHsjD6bi08BKX6yj8
moTe/VIuEXYEM59XvsCETkSL6g9VvKjfae0yhpMHpHP+NtiSNE8OPA8ZBpN3bPQAqlRveTE9NntP
pddZxUU/c9WscIC1DzI04ZXCMoy5IacjCxHlIFtlWml6NyY2jNe8dbruKRpoJSPVmF5v7VVWjMrz
WQlMda7VCqxRm1JbKjNuylWUhyjxbZHLkAnLYJWk3aCcUxvrF1CV18bSWpiT82iwFEHcSUN70PoJ
72kUofoenUYuTBdNzeJew/ZJC3Vp1U+UM75kHMQzW2H/5QGyhyarhuHk507CdHoDzxp20nfozEVH
00okP2N1Efbo2GXAxYNUDJUGQ/9tDblBBawCKTOTJiELiSs90h0ssTjF7BWO5IfkDGVNpppm30Y/
0yyXVrlGxBAZIXeNfgYBuZg9eIKWfub5BG1ZBUToU6Sfr4OSvdTJK2hJSXDSf+IQVTP8d/Wwu2xM
rfQ73QvMgellF1z8O93dNSCcFpXB4h1cnOZIK0sAmGCONBXVSVW4PArnsgJrB+QW2kd6s+UY9dGy
0TrBzM2lp8rIL00JhmIin6dyLYVU4SDcxewFKmWm0x4x7Zw79IIhAloYTJ1iR75WVxIEBf1crzS9
4/M0mkoDqoRl67wEyyll/gWAdDpDutMU6ej8IKuy2xU9i4r3gDeSRcBCnXXxdLT8KXuNXVbvehYH
l8nXaMIVzPxBQHDRKqJlSU2uQxbRelCAUlYEgo/b6K23gheV9H5BwbMpOVjThuCFvS+0EMic4YEQ
NgCE2cxV9jZdGsG2dwgG8Bi5/sCbCfjTdqsAVv6JbDGtjChASx0Vd0k36+Tu02G6Kq7K2si+KDWi
tllLrZSvKV00EPe1fnX/vppcRMI/5hPWustZlq5BNBnGJrCCNxvsOgcSUXrgZXlkcVKbwT/eQgoj
WC5l11RJ6sKbMAS2awQgeRitCLgbQBrEjBWz4s7patL/6BnBPtyHGBWeRMulv96Ha10iTAI1sZXq
lNqM5KosibyDPpvcvqwH/8+8ykksRpYoAn3wFQieokJma5DpIuIQ/BG8w2Vg2YmORYjNQmTimiYz
w9QDmxRG0I7h0zARk09SxPAfbUtr79PQT1yHXB3LActCwK0PUkyh92LZpocne4QVE+o1h3GKiskk
vDiz2YTpMXqCXqUna8qd4rnsWBCZ5fP0bxo6LdtIPRAsMGNy9tHBgRnB65EMaLDrkQCMGC8PDWJD
j+4VhgFaR1AFJPrXl0CsXkfAI6Vn8TzICzhoDp4FDHvzHSQul1eXUPuPA2L3adMZKQmzULP8X5/8
Hn2TD2Q1PiIds6pDlnyy0jJGJiCYZ0IFo60CbS11Chikb0ri4Jqk2VF6ajpBpkxDbFhpD0n8mXkJ
9AnRPNL9suckAQzS9M+H8KfAUToaqAtrxdJgOojQw/vP52V+75ZSBtgfnk0dXa3G2sIsqyMwkh7l
foaSyKm9JlTFKCi0jPWjqpUGKZHTV3yusEZeRXGuMcy8qjwxu0uVEpC7FEaCozVpQ86UbuiFDQZJ
IIRrUDVrVDRU6U+xFzCYtgoTgrJUTDWJXr7pyBNmyeMNsm/wiqZCtj2hHrKMwKo0nYglR9cD0T1y
KthlXSZZc4mf6KIppGQoOShKlu6ZDTmy1FL6GtVqMAOcjiiatfjp7+bXUWRzV0WyEY1H//z/LKIS
l6oBnahr9KGwiNbVUpz8JKcVnVG5Detfa1UrNV3zcly/1LmUU5ejzFqdJBrosoAjdV7KCWf6yjoz
qyGin3TJJEetHjT89RJpQEbhMcCO/0OGhJp+kjID3iQUiqSStCqdJgxpoCF8S3PDkYgHKBRUuKcA
ruxVfS0aLkn/FLZddUrEpIl2iTGA0KeNbRoXKcIKlNHoG5iEO506MlDdY/AlAsMyEtvIfulbcZKK
TQtyFsVLuECXMRC4Q3N4p71NN63MqSGXSfp+RwKMXciG07ZQmg+riAcUJQYGvxuajpztaI1mkxfP
+FM2GwVOvy9GJlJ09E6KKneovxsVXy03RbaRUhhty3RVkOkW/Fu3hKKmtouC0ewB1OoW+jfv06Hz
hwupXOzUJR/bimiRAPkpopBeo2Lnb/3FI187N3JzZfBXerSEvQn7yMDBH4Cfci4tU4UxbNkJI+Lp
qdS6RJYTMxDtMYWZZOcONtNrpGUI8y8NVD7VRe2weaeXQZfiP4sgimyZknGC9NQLcVTJV6oyJLas
vqVWfa9ppJ0eYIDB271xMSw3ThmTryCCE6YuqkXnJzWqvxNpS/bcyeQPUawa4AsqolxDupBr9HRt
6Pzj8YHEKkXRB6p70nJDT5RLnc8DgP4aw5U8X4avE5reSa2Q/mzRYse0EuPs0N+AuD48uQ/WVbOd
HthXmo643XtuIa2tECwfXiXc08D2oRflE5ar5erFT0ChP5wfWlZEmdmD3Vcr0Epdrv1vcPUVocBf
KheoSVWP1pUMpG6upI2dHSxNNQjLffAJCeRImFqaY8Wkk+q9p8kelgSa7ijdJ63XhxGNVzovK+w8
wrq7i+ZwJrX+ZZlc0wReiI5qpWIwPQFrC5R4MhToTURTCkC/BCkJWHqi/KoavOwPj4B0TW7pyLUR
xnQdHYjTWPF7D93EdEK1fFmKT7AjZNY0AKsC9istKNhl6j9POA1xNFORPKtRahTpJtYIKlr6qQpu
ae29vdXgS2sS/dTlZTx7rw+4s3UOtdztfr2fKaTWKOhH+9qPh7dhrLZy5GP4ScPqC+FdCvDk/Cgf
UaomQkB/mCba7Qm2J4gixT8U//FhC+dcdnbgjQcXEfxL+nWjkrNw+KfitrDlVe+9/9l7qBYtcq3d
sZbQFwlijMPkOvSvdBWqr5D/0W/TL8AWiElPkj8wiZODKI7ZKdKLV6aNEa7gcIEbk1+I0VdBjWDP
MMiCc6EUgewC9ITsARZObEimKRxNDwGSz8fMKo+/tPKze8rOAi2T6Xv6nB7Gu+VvWvqL995x+Xm5
RxRh7+47/csdQp7tZj/fppsj76o4v/RrEVWNvFNAJOfrVPLO++/9d96+/45OofcqOTu0U9S8nOeO
fx2TOP2lv9CEvtg8oKzS+8VUFzrQZ3ke19V9ZbdL3QpB64KG0aRh1JDiaOzrWflE1Y+YmqweO7cc
FLxisEj5NPmUEkTvWah6bWlccFRJiXuqk1iE+YHp0x3MQ0RAOnLJKw1P0NRltIhksSEJXNxK7bGS
yyUJVWjwdTTAXiEs0DgVGsODiMDvVC2mGEoY0NMNkCeAGCDe1sklBYDTS8EJYGMMHUppu/KBudKZ
s6M6wA4BHRL+f9ZCNoPea7R5xdVTfU7uT1mXUAVBzsh9twWeaL3+455PibkEmemddVdXxGIKgHOu
JuwlyKdmoBLObN5oXKsgR/PV3u3cAvJaoWrKGkH1PFwcfcqsjieoybbeNn3o/7CWUrRKcbYyGiUe
H4KobLS51FYFNE4bvbE+W9gTUaseIOvYvSEKoKhASo5NA4G06TNaPuAsOdAebTa5BcGZil6UxAqI
IkghV0JckBOm/3Oog7RDUizCK31OFuILCS6Ti+HAlqiF1oX66Fz1DNUe1D+epXDZsdkoeqUlC+Fa
HFCaHatMQ98KCMsF8IUeWDybkjwupECfTKFUbk83h8502oYRpAahUJK9SgnCRMWC4XQXLS6QCsFA
N3ddBMEPYjll3kDPEZCt0tJ/dCIlfOd2MJ9jWIEYyJ5laI8NEEi1m+iFtBIgJ5vlHQqdQBUIpfpY
/LD/d1CpwPa6fxUaP8JZk4j+F8J5boa1PrjEGeIxeUfaMyD2wdtnOjo9uPlwUU2jahTa1bCmYQoZ
+CkAOAMO8hwm0RkoHRr6rCPdBcHqw5VIwoQsmPSiO03AneKQ80Wxv6ZluVJirvGPglBN9IoVzoFQ
jEmBadjXdc+CVt18RaGRBwWb6swfgLj42SnHjbUnZ6zqYSl8+sXOBydPxpMGzk//xuMVxD4V88lM
MabUd8HRYY5NVLJVlwJN/TFK8QnNMGIdiSfyY5xErvPWUIkOeu2uAHhpLgpqpwVB+hKpxoR0ehmd
c+ipK+VQj1HKn5eotSQb+vRTSfAXeYrmMTIukUlgcmmmp+oTzVByJJzWk61gVrU4FJ2qSUrrXJmJ
olJ0R1kOL0IvrS6wdW1UFdD/tcWRbpJazQk9IWbMgbBY+2xd8jeaULK3JC8BNSbx0hYWNPPqRZJ2
LU2gY+dtJxqc62UML0ug+W3HFAT/bhALfm6EbRyWXq7xd20z6oayy0lifVuc1JdsBBfXtMfR9FzP
jV5Ip6EfS/v5pkQYP4gGx96uZ+6cQvfbLc2fO2e/Wgyh1rcLTTRk/DJ6O38lksADLPYQnd7CuLBz
SyuaVB/QJLAhDHWwHRPjOy5s7TBulti1Zw+Bvu1ry8ya7vHhfP7sOXpda1QNyIDuq9+jnru5coIQ
cYbMuxqhpOLn2kkvxl/hJXG2lekVgcLtfXxs4zmZYCPHvbFWeZ3o8cfAnCoCH+avu2OsmB3aTE/D
RREhTpIV3HGbdu6NATs7oWLh4QgsRuwe3Qs1dSDTfbVAmzCehY5fNBPox2jZoysKxJUpQ5wG+zXK
JgzFKaNYtmvnOwlLDTf63bu5xDsNo248Q7pz51qrc9m1TRQ+n6tHL9kQ7RCGPUDJYVN+uEqnGUpA
FIAIV+F92E6CNVvlm1T5jsyYzzFs+T0oMHsGOgJ3c/ocWpz/7c8aIh2VON+c83ggP+TlUbajkwcf
g0YTIQKsQddEZc90Lon7Q9nKcG5/uS96JI+HEyPpXEZ42fpLxuZ0t9yNTVpi7mOmWZlQ2O+1aD9K
YEOT3gX035dgKJ77O8SO3r0DZvYVkOb22Nr0Y1dQFL6HRVo9UB+ADPWkRcP70CWv16iN5L1CWYim
4KKzY5gq7AemhK8MdGWAkYcflC9iBmFBum59OvaI8l3pG9gxt/a7LCyfHS6C5lnt6JPiDqyNV/BZ
2RDVuTUJPdHOcZMjzWk/J+zQzb2enzyPbm50X1YGxRYj91D283eMpUAw9+gcHm5MID4p9k5NC/G7
SgdFhIWT9E/weKe50f5PuP9tdgoQNDCmYvLvm+D3LKo+MuM9ksQtwY7di4ZM82nTSN2+dG045Cf0
9ihjQjsw8fLjo65nrdLch+evTxBFlGg1XkgsMZUP+QO0WjaP3quNstqLCIvu4ZLDliUuyq9fDJCB
3wwNCC9mB9HRNSP3EcEycgubxZh/yCM1DpLCUoARPSqMEGJ7fAE2SoixdotovMBTM1tP7vYUfQFU
J5BvfPjHQp1Yludebppbmkfv44tot3smJGU2guny6be/XZtxODk14O84HgoNWIFZjM4AEWiMIPTx
7Oy50YS4jAx4ud8tF5UY7rg9Lk3TLW6pxfPkJTuTV7yWdOxNir6sC+V9yz2dAp6FJM5t779sz6bo
NGbjRxzlz91jn8H6Sj5N3CiGGfB4N9YARa/WvRUPbThFt2kM9k/eCpk8fQ/6x4sL/3j2rYOfQIUz
sXEOKmo7PC40Gua1v93HnTlrP+QOGoVH8B7mYm4PWpYDc4B8Yo+w+lnbd7/IjiKnjiwQZpP0GEuG
sx6/5u8uKuXTJ2waRhDs4a+7ZRhm1bJ/g7por4oTad5gHiDRTvKRZ9KbRD8GPfBk/OQSJ4+zRp6t
iGlg18bDH6Kn1/Gjfpki+nabnr90HXwqzmObHxgHvzyK/z4z1IGsC7pjgRX5BQSZ2NZwhVBvTNw3
UhWry1+pc1xROjddCC0zbMKBCKRzuzjneZ49cG2R4oWXoTG9suxeCtMLe3dHpE8yhMElFIcb8+1F
TW4MAt5E4cxwpztuhLO442QAH2++RQS+PsPWOKr3Cr3MN9g3U8eYwGI48eqXdwtX90jH384rIJgF
pdl9v10mFd7QmX0zqnbRI3NB1eJGbEk9fl1a/2DRDy/TYxzs9gEqqPac67LYIkw/Z809bec7R8kU
vdYPHCaC6rNTWf9mHytUgF2+hdanfqC0W7XxoAssmpRE95vL6LU6r4zhfvSqxr1zZ9Gnf6dIwLS1
BoXtsf1iA7ycS+wdSGD2LjmJxWCOvZZKGfe8vffNt4PE6Bhhh2/rSeMbmgqRg1jEYoZzpyBTUfZF
glOgKWH5JVIhe5hGXYR8B4xeLkotARGomO6DSDNhK9RbVqfJdWTSMPhEVguh3h7XtaR97NiLIIG9
TyDJM7lw1CwPrknqBByYuLerd4s6UQcf8SyO9rmmuQgq58B6tHJWwzCbZIgcBe0TBMnLwgiBoLk1
iWako0Hp6V9Qjpm9ykGl5L9Rj/h451vDQtK2EOYrNftUX+RbzOvd9eEzDo1uNMJLLJacW277G6JI
v0GihJjnPv9wQcpkk3bVtGvPT0MW7IYjod3oiR8KUYns7RDkMx1uQu7s3GiNISRgHUtKzIXXhr4U
rXvt/SaBaJSfvWf7Wn56b8edR/uy/tFr84f/thjhVASHPPQwZlz1guV/6OMkD0BABKfsmu2/xaDc
rLS5H+XZfXMDLymPyfiPJQfZi/fB/9Jjl2eqaPVaDrhC38/oxZU3e5Xyn4GMYLF+OECmxOdb9uiF
BibWB1xu+psdV6TQsftaHZ9OnulZJdckO7noPC6Mqtyvi1vLdNkg1ksKwvHDex7QGYWgj/x1KfYP
q4jiLJwskrac85nbhLckt4hJY5MOqWTo4DxFfsW8O/k70ir+j1jtpUuNvEbMh1jgGIAn+GrCezoV
17c1Zhz3wZBR9iGwHUYedUYwuWIVaZakVVqhLRVNUfHITx/bA55jitcokI0ybAqrh+bSFuL3YVya
AtsN8fJPUrF88za4b5iMktMKLMJmJSCY4ESSq2vRAGM71tP5bhbbyvS2Bjq5PxwGVyej48eJCFyL
Hs7HIu3cLIYL6rq3ZqVYK9rN57VmXavHnrHwfjfvS3PXLcjBLAe/uqgP0IBIfQOnR0rHQvxxh6Mh
PgsphQfXCcMr+5VZqWuui61Fj1EjI3NyQYr4qJFpJQYIDaKLwxedpu/VqyjDpr89V8X1fnIao1Ec
LS/sySFKIAQGV4ZZkZVQ+zm6RgrL2KQ16DQya9nHxhTo2Si0rVnSq6DgApSKyPwb6V+QknyTmAt8
Lj/RJ6/2f/d+seIuxgwvsseVlQ5qY119BA2T7n6Vz/v7QW4WXlY00ea/3o5ZgAmqkC6xGeMZCsha
1c9o1h+Ik9wz7/PVGLjPNILQgtXdRgcnnsKWWR9W+TUYCJHoLg7uWwCc0xAhz2kCm4AZHq9+cUOo
gKJLh0t56Bn928Q6p+o7o3LT7LGuYgg65C/L5/LYzfduoJRFYj2Ye5MniG7kcYDHMILk+EFM/FcD
0BvxDoRMJj8JIua/MAcUYwQWQWbJuaH29HdHDoeliU/k0PCn21/f7GPXOMdi1GAlvuh/I/Gm6gLo
CqV/+Ebr7bfX3jCmhLxERYstJgjtqtfGnLx6j02ysVAAvA3hq00SzJ+H9bO9N1FO4zC32DoGcbCX
+7gG0DEUsiigMzsBONgbJIrHpImO3m0R2jQPMEW6Zq6PW7ZPDgrmI1ggbT3mX8hoxncKipzc3Xsg
SQRY0bvs/Zhmscl5g0pvjFcOi8M3VO1i10AgHq12prolLLLaHsUc+OFfH293hKxmeDa2f2x/NdQT
TdTjzn0ionTUbrFZ0rb8bQ6Ms+D9KJC/m1f0ycEWHmSuCJpHe5dDwtfiNx6svTlipPEzPIy/llcB
WnsE3G0ixQuK2UFl3y9aHpq9zFM3z+5lyI8CAISuRfVcRF0BP/SJw8fHLxttDF48+9no8VSpyBTf
PmsfiNIO8nRolEd02hc+4e4bnuIwKSH9ycX1yod68hvtAIZwThXXtj2GIr5ovLt4aBRHF1So/f05
KPz8O8AK5U10/KrJ8v4MTMQFzSZjXEgfOSw6mpJLeCDj/gEDQKS1vZfVOKOSbvjxiUqKfSPkqprD
6ypq2ucwd6wWbLe4lJgT3dhc57wM+3le0Lzun/u9bR77VqXo72jrBoOcLSYl8gZKy9sbhSy67FBd
/QHhWt4bNmWMtFVtd/aNnPd5Vd9Pb7/JNQoemrE8c+fegwWJ6tV9kQPDi04ztvMkDhIapYh86vbS
YJq67UQM/znVHoQuo6SEUpnl3uni5BkDtk18RYPX437HiD3umoWSd6fGypDWu8sweyap0LNH51iQ
h5CT3NvJOL4PSU7xqUwoNUChlodX04IUsfwcm5VSv/Dr7CKaCF/9x2KQPJuRUVeT2GX2SwZJVP1C
eZtdwhKj445h0rgiKPrrFL8uAyPLfPXKSD/hGFePyZ43oa+FYp5Zfc9eAIYJLQhm4uK3wE9/1PQK
hPllaKIQBsflJeJYZ6omp+Gt3KogcgYtmnQQtsS62DwOTJw4vi041q7TXJe06ms1n8AUJjF7IcgV
kIyMbtXfrnmv+PG1h0GsFJtaBUedfxmKf6VmTNEJRHQO60s2CTsurj2Y23t271ZQmZ5vXXBwFtFr
+SZ7/waPk0DyEv6QRVfyy7naed+yvhN06QmnzAI6cLiiFQB55VElfbB/VTNmRHrtUlmduNyLa+PH
9KxTPUd9ktT/HJQr7S9JPbgAocxh+XvWkeu3L6FsUbHPurJeIZQKiysHzIGg/3f7fvgLBktcG7yW
VXu9+ORA92P1cd2QmuwLXnLxbcQdgG9h7Ua1PFDcw7evDWYBPM5eQpmPFz77x2uDu7lLDu4DBVho
pknjZ4cKM9jSOPHCAm8fIIb9gMFBDazo7VG1SqoL5iagFRfBS90tvMuhe8MAUZklPP4rDcoXmguf
s3Kv0AJD4IIh80wM921X0O97O4V78/siOkQYHrV/t/R3HL8atyvO5PlykRhvxVfCa4QhCawYe5Tv
GMzMQEOOIgEEju4iXz3+wvfRZdw9gq1oJ1LdjsLCsX1FbmzzJQix3Me3lVtyDxlJj374t87yA9IH
wLc5KPvkETBzSpQj7iWq5YSF6aHnA9MjnT+8/Z+FANldkofWX3le+kN3z31QR0I54tp8Phpk/jmY
2EBc5L0aYwyU8mpXpgYbGYAedcBwkYr3Ja3DnFeVnyjyu+eS+/3Dw568CiNoqMNAGAVxpYhJ6mSz
eUkqX4lXBA4+VtMFweWv/2Cyx7WSHd6JBeDuQyMo/53iHonQAZo0Sfd7aZnjPDSHpdl5Qi/tnyDC
my4m4zZ8r2FRrKwJqX8ZP/k2lotCLy54hVP9+ZtgEC6VEWbzfvHzUZFghxAAKQcQkEqFCkG58bCU
b2D/rbURhUWz+skH0PxJPo7oBZMSfkFJmfOMgqUkBfBe5IL78PN35bSgbtChfWGxUjdjB9kr81E1
omZMF0gJxW82DPM6Eff0qC3CsSVsgjr0yTvXPe3chRsRLsrg5MjW3s+VAypZcRc9RXwWKoKvXIcC
A5aZubi8Kk+rH72rtns4tq4UcRbu7f84OrPdRtEoCD8REvtya3a8705ukOPEYINtVgN++v5oaTTS
dGeSGP7lnKo6VRgpxFE+I9ji9nR55SkTWoxA+1lqx58J7Wc76pJYI4AI6QrakBR4bbzr2AAF6ai0
eV/Ye79zzNQzE9NBphq6whUtR0EL8t69v8Ckbo+QzqOGm+ruofhwNWmi4X7dT2VSMJmtWd5jT4E9
/A9GtEScY8OhOxRZ0qukWlmqhYfVVI/fm/3i3v9m7yt4EwrCNOWm3uAv2ctByqH2DJvYLu8+mElz
NES7oHscMSb7IU8E+nIeCh0ru/uUXocvBXvAKU/n+Vt8pbRqAPo0aW8XwxWno/tv/PfgCkBC34oc
Sshadz0SGK6ENX/YUHCSmW5yC+JuPo8P8pnEQehBLI4AT/VZjcn73Pg498szBK3gQGnJMdmZxrRW
fBKL+8zG77r4qb9iajMUcfje7JLdi8xnevCzeKIcwnCPc4dj/jKshs7m755X8XesDol56NDPdK0j
wdUo86J2lNvklYUsTWAe+e10+PJ86QZ3CkCnBsTvAkofKDErk/xPigFSiiFaFpZyYKHRrqS1K9Gt
9tH/d8b64EUPUU8TcbcrT7pPUvqU7QvTND2qp6YS0g9lP0Pvspopx3qWIwfniNNEVEQpuVFAR5Ti
j927cvX/jpj9sRAnyoaq83UpZ3fcVL9oATNXbZYitshvl/eYm96TV9kd7qjgXiE9NzXRvXA2fOzP
QhucHA2bEMr4HCihtChPTyKHjwqi6ePwx8kBLSwfJPYD2hDkHRXrTltyMqub/ARKwU2DNJwj476h
0KGzFFL3E4oflydCL0Z3WuFAmLNkwtdFcDWiOyFwxbXyq1AZf3MZx2tKJ3IaadN6ewQzSGBhwdyJ
mjCAMiOJR2y5zYGbDwiHrkF3pf8+N4AtL21RiqfR8spAe8RxW04f6pQYiVw6mvVBxfT667kDl8NF
lmZbL4iVD7KpKfva7K3OJOpOPZ03NOxE2RhtN9ENJ6V5ujU/78FLX8u6cwSkBJyVgOykf/Szpvf5
zWlc1Z9bvlT6Sb6+/wGbKGQA/SpLoJEnnfZ+sJlxAtZDa5G6Mndx6mo0ic+n1wCq0h8KTotsiOwK
qrBV913dPcr5Ed/2AX9pOJ9vT1Dn0gL7UFqKhKWLo6lqP1bamcdScVPunngnAHVt1PsKFFl+B/V9
+sb/GwUEWIA6qRWakyP9QgMAxPK1nApdE2ke2IEeN6wB0ZzJ/Zqjgoi83vISYos7/g+AGMyTKi3C
pscqnJQyJscOtxFscB4JgpURJxW/5IaV5akD/Y5rYMW6SBW3g7um0WbOrZj221hYyB/wqACksmjC
8einKMUC3sKg+kyQDgWa6WHIPYu/qexFBFxRt6FT/4TURIgNWr/CgArvJW7v4LUXHnPxtVG/upb8
PvcGElqGAsv6CyCONZjwCw28cdoMOkk6n+cuf0eiDqJ55F4VCdQZkxEN80ezfP6GIgHzTpw1Y1DR
YkLfSZ/EqVJLcxZMdXN7aJ/aAc8UlndrqTNgia4X1nSb4razGLGBd+m+ubg8Dnwok1sxpUJKhyk4
LddM1W+LxJdaX8yjV7xoH1uWF+BNO0z0b3DFkkrPDBKMQQlRwcHt41HnWcrfZ9iO2AsQpAAYNNj6
4JZZyDOrcDiVZ23xW4H7sjothvfipVAFZbxgpd30aUY2OefO4HF08TX311cxePGw1JN5PaCRgzJA
cv9ZVfhSS1E7LOUnM+vJZIxYwYtVmfFrUybyb2o7ufK4qUxAuff+jvX+hB5Cmcj1WWBQBQENHAQj
688QpiN2W5hOL981xSRteQru/RcQaKy01AW3K9IK83sEWm52txjhVhVYcSItPrjlv2fW7AXzMac4
uu/AOY7sjKrz0GNt6YAaImswf+gm1A997cjpnEteYSKRJhase4yQ4gbVvDSB3bvc+W+IK2bHuBKE
yQuVkguGytH9HZ9BlKUL/7f+cKh/n7N6sDNk1j/C9M41RTrsSQR+iyGcC74jvIDyNdQrcK3bFXg6
O2oA63te4Au1CpX/op4bCj7ejtwhzAJ44eIuXQLUqNLiBLpizKJ4rprwmX8/SgTCk4dwTNU/efim
Oqhav+m3uUG8i0vVi0+xofxVAtAMAOsLOx3qasoMUXdwMR4+cwpShckMdiWJGQjxTkqUgfsv+oM2
SjHQZVI65rZMEeRZv+JYrLGQ4PIgG6rbOAiRneESND3ouIgQCc+H4+e7+JPn2X95ykgNtBFlf9aj
jriHoyiNzpNEakJ6nWE+plQ+lyVTSCgcQUJesCRECMNrAaEHTZTSnk2M+TPQ8Mv3+touuYj+PoRj
Ilqbq3jeIemoyUcTNtqCYvmqHoQGcZwemazbDckdFob/vsoWZMNHD8RNkKUZvDsKL9lXXAQlm5bP
OK8vbX6mBe2+MmDWiJghDonfihCXmU5HAbl80mm+7WfMm5nUjSNx1U1iYSKH5ttOdpyf2a5mgGyh
bj8LLkj5SzLWIksAmo1hsg9ue+9xOJeCojNnhRFxSadBCcDBXMBPJdBbwDQ5d/lC7V/azS9Tjnjk
cYB/ioDwEHxPLbv+uLwLGaJhPIhQniLluhEYOoBRAFJiCH9kvRwFxksYI/XJ00IBSndJrwiapRD9
RO5xQrcCKvn67xastg68FT8eh3rNr16ojn/uyNTZh/kELKI8JFMwdo7ZG+w471IMIYeA8oC+UY58
7FdyIhRLJpuqn7IwKn0jNjMFb6HU5RhPG7fUYTVSgEF6lB/oayAcCWmb7pFkw6HCfmMMN1LX4oP5
iPzUk1/0v9XKQgOxTkqta2ME1TmsW4gDKt3hyvlFLpngdsRvg2MmwUMMMqzEODNILGkI6UFPwYZH
OZca/qvwKXPoHMjvinmSMTwfu+RBb5o6HGI4nl77fqpS+97NgE86HrNobLqpwm/C7QLEn+5uCEdJ
4lumpEbJGLaM4xLjdLAC0jBPf+HmZAf2xwxuGyp95aJG79se2SbeFAvRj+cf5z2L1ylo2+1oTLrr
QSqx6REDTphbMKBWAGwhGAcDufEnIuXXq8uLtAcAQGyZKXXXqk9QAZ5Q2oTPD3QZf3Pod2vBXAKv
1m+HYcwsYGNyULVXATGCQOAgdSCGllxDt8SDccvNgK5lvDjkNRF6gCIUlh/Ktc8pWbTXOpnfBPfR
7U3gRtkB8/iEH/lKxUIDpbOBBCQw2aIkWq8/DpH4NuyepCrEhwwpPKd6YZv1jIPhfbL0ePJGGAxO
A0n4nIoILW6zG1Ulr3HS6z98uTnYBbGD9uOQkBaCg8Fz0TJXkXKYru8EraHHtpZUcylHQeaNKWdv
+nLR5zaCZ5Tn0pZxrFFYLP2W00Jz9PuSSDta+ezHtKmTNQK89DEQCCMZKBG2C62KncVOqfrFX/5X
MIY98oWuhI83oCQSryX3yvOSDBMTiwPOtKxzDMkZ/e+ueuw+mp8EVTKlcwJVfKaS7fblN6rFt6ty
Eqwa+vsRxXo3C+GQ07psqDoxqJdXEOPWhsAKBikfoqtDvXxpzPWCC4G2giMshxZEPYd00qft1dq2
hqOaNkGI8Zo9XzSuSMZhcmrFUAX021D/xTDZtZdw0KsESiy5VE9j2cSV30R3wpTfZ0GFJxfnjfFD
TV3ew5e17aDpM3FOEXEPYaDfJ/mBZnRkYNV6hrSwr8I76Wi4w78YOkCt+3CTT8CUx+OroryKj2zS
2+M6ZNu2oibcSwON1bg7+PO7TKTBIWe3Eo30XJCNGCXAYvftEBUOEHAmra0aFsBHqvDSNx/CO7m7
z49PWJsLAbhh3uR20fhNHaWoMKH1gromB6EMHxUKLF/l350Enj9SmPItTPl52rZhnbWRULlWGWSv
g4yWDzAkj4n2KHrv8fAtw48rw34A09TMSMM4PI1zx+jyk3XLVGxz85Nrmu4V5cKdLvrrOqIupwjp
vzLJhsTv0KiTRvndltGbo/Q7rScdCGPrVCfYXChg2i6uzzpKfnD7QTNHrGlzHtGZ6HamDNIzp7yK
DGFrl4Q0EBV/Pd5SbTJLSMzY5fQ4lJDmqkd/ZlVUmTryv5t/x4MwjzNknl+mCrQIsGKnjITzBThR
TAXQop3cLrs/Am7IMqFbPxsHyS29HLrBUzG0mD4oxIIbGsxir3zV+DMqb5dNEGgdGGeUDhzAY1bZ
c3RnJ2bwUhBpbxHqIl/jA8iwsHmIdrMjoHOcjcyuObDV3ZWYiAJNtyt5+34HYmy/Pk59owGZNJ0r
F4GFPphInBLXjQu3+QsjWnAf7HEHyRGgCS8dVqevaQ5/QHjAJGWNxdFT8l8z69v6A4F3npfPio72
JrnWb0H2kByU3YyXAQeOm+CuSjDOw9hLuoCxNmD0SIy/3mgHZK5W10pc6pXbFTKd2ROGCpLgJtlU
ghIgnAk2bt9EwLFQQZv+bRyG0Lp2daD5CupIwmfrMGsjsFgqgnT+tmw94dcH0PKh50AeJ8UhP9dg
qh4NlK3shdZR0MO5IOO4nhROUvnWCpo1QYQNvM9pOATJub1Kl2rGKX6/YIyLtTBbCSZTQ4zK2D7J
S6fMi38S3JP4xnm6Tv9orVa0wzxxPfflOVcEhCNSIdiBMbFo3EIckgSqsmE4bBX6QkCj5OctMIeV
RgSI/gq+ZFOTPM/r/CySYgcZubL29YU/E/yaMx8BBUYWOc/JfrJWQfxccUb2Hj5pHNAvJXipobKq
5gaVpOQbxqwMu5MB4Lh68KNSwgYmxk5b8kHxLlbZyeo1RvAx+Vzf1/yg0Pz543LEyXJE6e00+IDG
xPwWPZeW1xwqZIA4th7K38zpa5QtAeBpyXG8TsZhVIZTGeVfSjrBBu7TJVmN1SPuUIhhpAEFRqRm
i7PGsGvsWX9QT9a3WUGcYI4sbKxNNtZj9Uz+JVcoPvKrSgw0rqW5hdYxglsDrxHWOjcOshlll6y0
aHA+MnGpXknigw4EsQZBIrqzm6LdQWr25iTeEPaqE/V3qRYjMcEHfPu3S1Z8vR9RPJUQzS9V8kAi
iG7g/srH0gO3UXnT/bSz4rtaI2JY6uyrL/7FYZJ27t3ELQdF27N1Osl9/BA4xYN1FYPYJolJo7+i
PlEAcKGOhTdYFiX3f9+XsdCaEasbEdipT1pSdU9EM5H1A+N3r4MlwvPqRLuHukJSXakKua8wnpwJ
JykGI3xD/hzIoaPFqHGRICP0B5YXTQT3bu0+sujVOY8zrZ8M6O6xch8K6Rk3oEvBNb852risDWkG
8RerGL1AcmyNizw24jqjToS3PMZ4KwETiS2xCkeuI+NSL2AesKn/FYm7ApMQR6H+txyBYyC2Q9uE
6zMTct9qfimWr4jphWtr0LIRS5Rd5fknnls5OZn0bJqneHAOhYwstj6gbmRnXMcW2KU7pAOyBCrk
Rv3lj0bqZrC17edUfsZ0GlCDp6/Ec506Bv8Kg87Pbnjhkq+zrBhp3wmSYwx4nEq8iSaZNsRAf6q5
9UwgRNlqBQkjIKL09211gGxDj4ITqcun5eJDw288ZnV0vy0U9ET53WHl9eRCQZwxriPZIm+YyM38
D96oK7cd0+7OffM8PMK9RPO658zC+I264dzu9BZxgM0RCjQ6SIs3NavfLuMfjghX29P8AbVsBlSl
7e7OXHk5RQBRt96rwZEQD9GY506ccT5/3ZfiIt7X0Qvw3H9eTPTdo2GIZM1pi60JoDaPkFzq9Rib
JFs2p02xyukXvP4XuD5bgIvDl6ENoSqCM72MA7j97PklE9j6k+lTLlkFCNgGexH9j05FLOeOIPxK
v4IeKstM8osP6MYO+GAobBUJEkLIpRm7FJCiX2C5h7v2w6WXXMAQI6y6bWTpG8KFLqI0nF0DuG75
Zj95XKGhAOSby+DfaGjtCg5o1oLKTRpOPqbZnXz94oK/JMdBdN9oOUSfVoXOpdhR/IIY8VEW2YZP
QlnDJ7N81H7LHmAGkmWHHP3P2KTXhHqYfYHgOJLWma25MUUd0/6b+o+yj4gwxLJkgGDZ9xyjo5Nr
CUr6eU6aE2MeDgI3/Iy60ibgWjzT1YnWOJyijZ1Bpbngahl8rHMfpsQqPc5gP9k5ZoqN8xxu/Skw
+2mAUOyIUPy4aRGWIEdOtcLYvPUFlHNBE9Rd1N6dCij9bn8277stMNOmBU8SYc4ZPPBt/rHosJUf
iKCjRiBXHKUrxm/yFSw6e2OJbrA787D5kShAg5ZR87CpAv07u1J1m25CwtRojUTtDn2h+vp3wzmF
hUwPhDVCU+20lgAqD+ToMNBozMX56zuNye6asksJv+5JnoOWNn2x/Esxt0QIwh0MCSB6VkwoLe4L
nGFFyJkANECbcsgsB1UUimVzcKFtNQIFnT5s9QWihBfjU3a84tmUay1AykxZRRktiIt7grIJkN5V
Hw4SRpJ/ayLEsv1oGY5Gg4ttBKhcRts4clRr1o3TDI+gQVGF/ahjzu+/z18y3hAeLxlyhMtHsEMm
ENHTMKlr4nAIBhxnj9QrAA3oWad5Gu+hZUyCeKzqV0687BZk2dFqptpRRESejM7hCaOrNj0zPsqy
Z+on0CZYFELutSUIc2fHnghXIP8OMBoVv+YTK+pI+1Y2yrckBx96Wp+vQoH1xpZpfADIJlIiz0gh
fW51O/kWQw3PCa5jL/Zus5JpLRTH3Xc7InHUM/khZuB+OyROvFWhYhHX46vvmMjuoMscopJgw0Ar
go8+KXdi+aUceshqdlDy2Sa/erGsdO/xq55kznFz8aWABIY57SXdm4mGh4PTfSbee5EG2QmJz5HS
+Oa0aHccuSZqmXKA8T60/7cd/8lJDem3aljPBGkzkXhJXyuipS45AGd+7ZGEciVhFKvBqU0M8I8L
b5K26GZBXwUSJWRkraVzytDl0eSkYb7VXJSJ+wRTOOuihywmmVhEdfeEi7s3BA4aqI4phMZCRX57
dy3WgfgrhvWFGDEY0LPhQlPFX4/5aL7Aq7aFxDOQG9pabL+XHIDsnJGt+Ai2fKk+9kSJbqtH48qX
x+AVB2Yf6Am51xiq2PWb+kIOgPT3IYmJOE/vDZLVkW/r1NjyiyjvETnJ71Bl5rTWbO0Zlpg1beFD
XqQIA0Xzaj/4qyXbTvaKegsUKaCdI9KPpJfPe/Xo7eSNTisJ2+zyYn2xlQJaBZMHxPQl1g+jllEf
T4GC3YhG4tjBW+BfNqJdH7579fT5T4Uv08jfE6eCtG+m8tu9yV6fwVPqNtu40F/2uyE2MhLIeEzC
52PX5VMLouJO3XLi6NxXosNBTkfzNNHcgGyloSZO4tYR9/GhvinoClYj7g8nzROV3QRUQl5kAL2I
vJk67kNgmjoPlB9jJCE+P8M8i2ijwTRTFQbrcRhc/Bm4YD30MSyU7/f4Ax6BHN0C3ioKoNta54JJ
IzU/3Aw71ewebKOcajdX7YMnzdyUKFHGRaxRvgw7rSLCAF0luX6EAJEUP6Jsr9sY6RBfe2l9RKJj
TIXTzJplvFKm7RxjMWpstzwJVMLHjNkLjwYfZkhz0aLwkQwjAUKdPHfAvubmGQ4k76X2bcF1NaFh
jtQzGkjbuOC65mewQpIHwTjr+KqEeI4XFnntXw5yV/HxtRO1zrT/X+FnRLo0oxQQ1/8Sad8E9pOQ
Rx63eaY2Kh5MdBJzz6eZcnEj/QDTYnB3I44mbvmWMm7cPnok7zsmeGZVeIv0beqM/eruzmBvc+nr
OXKCLD3pgF8mk+E0rj0JiE9xVZ8pw+AK1HVXMHgHJMtFh95OQSM+1jssr81YRD6mzHaEPSXspmUR
qZcsem/7wPjJ/m42kwKnaqFEMtIL5wm9Ro6x/b4+j/Srydxs5oZlcyg01Bx+uTUOMTNCaG2hPw6f
vfWXBo0ribuOQoyGa0CNZ8yEA01Hjnbvkh6UNQ9Far1J8QxlYfIwZ0rhCs9giK9lvDHKbWNyGl/u
w6ZskY1MZPNp608vSeC0QFvdm+l/FkVM3ls/OAbpEaghxwXJDlymlpeTXTdVJBicY5v95i1qtF2H
ogk8NE6j9lsHPqqdB0SzdgBRM9qIkoZrYeSjRrpRm47JI+CmVNXgpLwEqWEsaVB8zQSuqz0m1PJo
YJCVXNkDr+Az4+IRFUYbxgc8uPwD5EgZTUsHuwEHYo36B6Bb4Uc71XNOkyD1zPAJFsCLbifVT0On
4Zi7G7lrLFfQpnPzAvqkQB4B0CqZGSjTDrfB6W4Bk39MHj0cHQj2M0zzlbaU8BlgoB8FX4driL5A
jHi+LeojI8Qz5H5r8RDT3iA3BJuwM9mDuWWJQfn34qT9upFfAXDqpAt+jT/x8Jpbi4QVk3OyLbib
5jnxew9fW/QRvSG6H8we2MTjQcDUwIwMWh0QmWBTR5mWh4FH5dcHZA6cQyuea7OsSjeb6lyEhEeA
iaATQdCjTInr9AH4K0SRMsnPIkpozFJuvnr4NO6r/VE5hWH66knM1E13Tn/JyoOH6oVIVHbtZ5kj
3IAmME5PFKFDeXiJpFCMaMh9//NGb5Jm++YWowR+uR8QdDL2GHNIkpH18XlTYjIfsbW6wBp2ljWb
Xnsg3ttbqAp1vFCpHqtZJR9qvMsM5MkCk61Mymr/taa09bG4vr+PoJI167T0lfv0rq9o3esIIumz
aLSLLEV0Xs1c26vHguCY2q721bd2zuRxr3DVyVCM61T1TdweDFtGHRWCEDAPj+6LxO93wOEK1YEZ
41LcdjfACiFsFh2uuWj1Fs+5th0Cbnaco6caOuuDfio97j/8X5Jrsj3g3Lnr1oxvvQ4vWkx8sdY4
T//eNwzzciR57++BmjGkP3vOyimcOIdFciZH/gu0g1Pgms8QlZGYHVQzNBcMTa8Qk1D+ojDv1moE
r3AbjUbSHTofjpQAJy67OwKlQ8L6+R93gbIDymEZubmPgIUejbvzwxMUFxbUF5QbWjqHY2p+OwsX
a2kuqssHyJwBBEx5qIpPRHj8qPMS4n+hfmc/iUdzRe/Fa1B9JHKY2rlDEE95FmF1ekzhCV9nBMmU
hKwcbca3gmrnqGOVUklvTLS9jx2lCb/ViklJLPtR1LMt7GxXkn+DfDbSgniV2bcdsTHg97KLZHsY
tfKIiFHPP0IuMOr49WMPZtX8FksJWa3xw1JnO4U8pX4HPRQ+d9SjAmoD9IuW99ySbIMnwf3r7kh8
f91+kTcLd01AJfmpj/0NRKMOKTmbnboy3y4Qq6g58eEOhOAU4GiWazFEkK67p2Pit/b0LYKFTdOG
NzaQ5rnU+HkdIB7TGMoqEMC+P8y24bFzP0I1FE6dwemSOcV9+SKeIrcr6cokTSmxMqo4ujNQhPi5
admi/c+Nh/d4BlY6M/CYvYXv4vveRW/mPzjVzPuxShiszk/id/91Y1RLBGnCpuKN4rj1WFqvwr0B
kA4bum9FCPP0MDZxSsBfFRaMVj3NLAavLS4V3pZ87j6OlqGTBhf1TBD8DpY2TGBP9mgADEinm+aL
TH4xDyl71RDJVDrlK5TBVjWgFAaBHA07W6J8yboRed+/cTPJ90CxaUJlED6ef2V5aPMt5BMsEOQK
nw/SnDYKgST4Ado3xMKBeg9kiq+bMgkkyzZAHQjp+0YJMiSLDCO2fF/QWKdT8R3VxKszYVkjcnZr
JA7SucnImkdAMVNGtPjSyQf0FA+a3h4XvlMnNrYOt6cRyBn2yWT4RRqdninE6xjou3LugbUq8Ivh
QObgAX9Z9tBea623BxmP4Ry1YOXnqK3s5/yTRomE4MaXIeEoi0ogBJyBEvtDDi9moqBrG/H7DmI+
g66Ws3murWjYpZVsenXwZLx2HKhCMzQvg9wHihj8J4gbhdU2ORElcA/yiDqfmw1ZxtrAKkBgkozg
gQbtNKvwSz1aBu0+ENkwYvoKh+niGm8YwgBDlX4VWOJ8BiV4t8X16+XglTAvGM5ECgP03K6b50zB
TxWD7nhqMMAJZ3Zjukhy1XYl3lMHzNAgt0pf3pjFs7whqIy7U0BmpYQgXyQqcZWhRQaECoonjHOs
PThhGoiovRGGwAZWYcc/LcTMXpUnCXsKfvk20WKXYr9YpNMPw087i0g1blvt5hkLaS1zvqEZZiSh
cR/s9pkYAm+uUe4GwrX3O2ARYMZ9jEzSz3bFAi+EGoy+nnUopGwWXD1LTtCEUPnoO6kY3+57n67L
pXI2RfptW6KTekRK1MNYR/GpXsq7RwjwrDDW8XGlHPm1Z0ABVmsdLB+5AWwhnjq3BQNNFAn3LZwd
099gdtS5K19YQDQ+/iyI9mPrqF7p6cc3M77Ll5Ni0DAWbKqXRlChjPBOgTtJ6354gKC9X8oTvoio
N7+K1J94A5BzKjfpjqN10lGnM7P+o51TlM7jD5YWu8+U8+82B28m7F0O4q3lo1KYf74bUqUdnou4
U57u4xKf2h2sARJUtyYC6yA2rsHb+rhm8IBe18Y91dLY3ye5FJqXAb8PyG1mzxDC48aGHIJCNsdc
u1tqhwKxxfftvTUKL0donzsG5xO59hZM9NvRj922yRzsXMxNKzo8f5Omdcqj/jAYVG3Swm/IFSmc
z7fKELZbRLo8UVEDbHne98VzUyOLQOz1R9wCdP3EnMd/APHNL8gsLOgVgeaOWgLRM/wWAxCMG7LZ
GcP64yHrAMy9L3w93fsCiP6vx7G8Y3SWsMjep/HnYjqNOPEdYQwl4amES1tKWOns31fBf0bVXhyN
0Fkg+XkSByL4Oiz6ITu9vMRRv4UAm7qHo4LQCWSLt+Q5Kg5SW8YJsmm+1I7dpjug5lvo+wQ7iCK8
HRA9EiXEMC3E2qO0q5B6+RzjOJ2vKPcDgGUQglE9pVKbcUDB9aFwOatXSmF+FPdkcmaskM1HnhGe
WMXYoAiXcvGwpvkvqrgPs1o605FuTpnGgmS6K3htkjlq27mySc+jFRKXX05uHfwlvzKtV73pBoIg
MtERf9p6HJt+I8BkqDvZZJuG39sK+ClNi47VfvF+v6q/B8BZ5vLFKHSQACtdaBJnHTtKMbGCz/y1
jUfhl6Of3ueP4tdLaoF6GZPQzECYEDyO4O36PSyBLrj1uH6y2n5lOzT90AL9KsXqxdyIi8+JMSUR
DgchGiMQMPrtOd3Jc+MXha35w1ltZCFbhke0/yziZYxMKAtaOJaoWvyXAjEE0U5vWmh81SgEGNvx
Sx0H5cq7bWu2f28zLDEEBrk3hl18v5PQGCFw+CJeI7TP2vprO6/al5r/+YJtFDlu+Lvdp43itYyr
bxUJlJib1v5cUE6o38qu4+IK4Xatyf9gcATeS/nYVS5H8/j7AlmR7RxIc87MHOWOupbM8OV2P9nJ
4lCB4txD8HVLlR6GG6XAMXaU4FIjuD3NRVJMHkzaTJSD0U/0nwzx2vcwY6sk4mwIgb5Zzo0t6vNB
dgeNg3mqSVOBu1dSFxZhu58TN5e6yKXDU9nEuoOAALLjBRdcmQE3LOUJrjgZFQN7XphLI4L6bKNx
6m444sA26/avAhk6Hk7Yhoi8HSzLrhz5gHUS8z3tBjQxySMUdyCLd23TvlY8mJ49zcGJV+qqmhWO
8Jsc88GrLiJwBpX0lrJY240gMygl53vqwLIzQsGQ0XC1jBAl50gvMH3SRsj8yjXIgPiy8y8VjtnM
fa64fMLcrEpnXzNihObiY4PkFsPWQEN3o0FJKElr5Kg7RODgFBJnKUIS1WV0Iam9oVjcOVGIvJgO
2yIPOQ1B17Jtjl0sZUUFtOgwwQSIOjzdkZPtpvQLlmv+WKvXEQyMOwNlX2vDc6R1IAwrXVoDrDwt
v8yjOy0/NdBj/sbp5T/O2JyQ3sB95DYztWIAucI0CHr1p1IxyD3WkyNu+tgM4hyRCJDQw0bqKPcO
EOeI6+4AXFD6xPoU5S1yTTTBSSQXnokz3OgaSwnA3FZG0zVh5J+uCPJIvjKn88H2mvnkz4Kaiv/V
PMeDLwg2NWyJgCmNALsMjwLgiQ8FNwbRE9zg6/IAumMy6UT+KNRcfXnXTnqqfcYNq92jP79XyF07
KFRIAoBA+P9DznxY+OKsw+uEBZvPEpThqIuPaJ2Y5+BFwp7hsLx5z8iqW9B8Py/oREB3zLMB1wFQ
/Fr0nwXXaFVMKhr9MwV+/DusmmOxpTEGhkFq/MA88+4gKB6lFvCA8Dq1/caYi8GPNTSsdS29N5Z3
Ao6k24QpAA7wak051y2bQ+EmlPV8I5aTWexxZGAarpMXCdr6zOn2THd3iUcO6740INqSwqbJV7Hf
pYU5MKSg9oiCmWHcd+xFELDGzqJ8+yCX0SEiEx3s3Yx4RMUSHdZrTwux6U7xktrhdTIinYewRpEC
+1B9oZurmdmbPDK3obWxjur+g7NcEapu98edXiIVtM7xVy9xCqBdQu+LdzL7F764MH0klLcDbwol
DS1u0TFcHN9DmLQbPBIVTezlX7EYKNqBoQVeA6N072aecPBxodN1cxK+QhZAO089PY36LVrbGw1s
1mzjTXOxmkgqIQCWNeEP0vaFvnZSH94cFZv3MttAIYZAigNEQQAKU5/FOTqoCIXThvwAiDW3/Pvv
xZJeElyv+KzpKv1DhxfeFi/EDtz9Tjatljjs2e+xbYMcY2E8wGDHuaVynNlnIcHYVZeyIQrsBiRm
Mszuv48Syw+EZXEr0FC6SbfXIz5Tg3IU1wucyzE5kjepNSmv1QwpAFZdCLlVyeZ47+sQcMgiHABo
KpnTXeIDN55n1aWp3fsu0T1++TKLxgMS9UNJgC+WAR3F8QS3Snc44ECyrQ/ceux00iKgfzi72gmH
JejUD13ptvm1xiow7mxtkS5E/PRweEAz+BO/d8yDMnIHxAYQjnInTJcMk4gmI08sp/ggMvDJLMmU
tcNEAIucMUeYmQXCKEXwW9rB2xS5PcchI4nivFeCpohilq5AE54d2MgvxbtvlcpGEgW9wjfpX4S7
xlQp4orZ4vRgkK8Qb100BH/9Qnpg/cZznIwwSP/NTUTxiJsQEXGXrJt8sBIxZibWkm9mWflTsffM
mbnNCXPbvAZfZhKFVvlZkqy+eqzHUxrfULZkan+8MsBnxWFEC/Ztyk6tguHEzQI7v6A2nys/YI4Q
lhOiVCgnoFK83i/G1hbnfh5QPBtO9FPjDIhXh2ODYLO19ymSKsCDuRJVbm8yJSX8SWClV2kkRz7M
qYTMe3+OIhpYSiqezHvL9uWM/0zqbytg3diA9bw7eucIbSyKtycxK+Q+nPCQwqtQJ2+hhv1hGMQX
TzHQjf12m+8Pk0MLMcj/qHVF8mjSOckN7i18kaiqT1/gE0uWOCBdc7Cu0rw654ER9ddiYXTOa9Vy
kjLdR3tjBnyUjhj0evZy7h9biOJlvVOujU3hL8/exZQmypbx/PqpotvS2g1To7fL39fD1tYm4DaT
Sb1rYnWZ21lIJ1IxDIo7EzLSOpAvhkCzgoam8wSC+MaulpaLlXZjjit1qPC7fySdWZOiaBBFf5ER
CALyKrvivlTpC6FlFSCbLLL9+jn0RM/09PRSXaXAl3nz3pOeeomufJIEWwIjnm/xNX06q1sqrK/N
v5pS1wQu+e+qcYPhWy31GpV5bjWFrbzPrf8ngwLlSMZL+TblwyC5QsYwW+R6DZZlQbKZ1LR26oZD
G5Z42hZTusjeUNoxCyDLNoG3UngU2oUfTCu8N8wh4NuixKB8KtGz6G1ttmW14Kd1RKHSVapL5aY0
1yk3XGyMc0lAjiYR/BIHEQotAdd5+kArj/ep0zW8rcwxJ+i584EQBOeeNQo5b8svb8kxSN0s1v2r
Krlv2X6n39FtSp5epbIpv6SH+MuR+FLVRYhbRmS7L/2yMgYIk+y7npAIIYliJTgN4m2Px1g8wwAg
AD+48gpRuntOHmTy8/xQhU6DmEUSOXQm7U7V9h+uM93nztIoipTyPNA7z40IdUw2QhwG46CErV+D
PT1VuMIL4uUm4xYkb+off3/J1sl3SCWcb5BI4MIeqddmY2SzgTcGxVRkmTeeXbO4MYs4lF7KA7z0
6EuOZC4GtLLBen8zx+0Zc36uHWdRtFRxY/BwmfHm6NINLyKYztlztk1/ZYXENCGNhVxzxokWnx2t
w5ypqp6MVvU3T0/EnFlm5DjAzIzbtFzmncuxz8+JlzCyP4ONMNZpDs5g4HEYbKSdDOkVrXggTD6O
eDTRZOMMC3ZIxwDaoUBpbRUrwJx19XFKpUB9QzSS9XZwcxiC43zBsVvs+FQYnV5T0tzH9tYM9IEQ
chE2iSUTQls31angNgfL0jIgzAx/GVDOUZuWgsVICWuJxCEiGl0NIchuXueJtqVgxWFDPJckWLCp
4C3/hi6TmvyL5uvdjiQfbYeQJltUNMhrEiagCehK67MkFqX8ggqGswkDOlm1FjMyJ/dQ4Rk1Xbhs
f7tT+YBuoZoVn+uGOdgqWdEEKV5oNYkh7SlgGbH+kGtrrTRHdtZs1OR9Zfgu9pw/VWcw1mtjho8z
j+ZpF/yyhJ78i9vuotJg/7wrlwscJtvmUljSUtjxxIJbru4me0+13ws2Y+VWbDQ282giEh5iTMbu
IS7v1ss7+zW3QLNMZ6v3g2FP/fCZ0UpzC7O6hrM9bx1NPFN2jXH6NbdmT18472ytsDOV9CFPV57w
kHN/QTYN+77tDQL47ZoIECNNLnCmkt1RE4uRfkQGNTz25+SnB8FVX6aypzJFy/eTCEelqTBAH7M0
25xpZEEnGOIxlU8vqj4Kw1BHffe4Ys32osG/nt+jW/1kKBuP8WntMdtjYOGpvIyPVcmMbmBd9HTN
PZSzAYO4FpFCvPSkc340a3LgXB5czkucH/LPSDlS2Qsgf8skzuGh3ogmse/lj2Y5W5fLsT+kS6KF
Po7aQ7WcHZQ1OdsVrcmu/6Ovb54tiCzxNz4wVk9RkeVV+stschWvBU55vAS50S21DScyo6HxTqW5
rQ6shGbYRxLukPNH+/UwmhipHWx/jw+BLUSX7Tt3qu9mfKzT//1RE185kS6ty1tn5H66DrrsoLIy
7Dv2ZIkLND+0s+NUAR6FckvUUbSISZKpiOde24Eys5NjjLlQQhSL7VAwRPmr6E4N6UBWNVQNNx1x
R2Uts6abc9GWHj2Cp0NQTwJhIGpeH7pi4PJevrI1735gSvPxDuRBiMPMR7/MFj52rXDREpLtrxPf
Lo/+BXZGnP3kKtAnmDk7gGDhxyU82D15EJKQ7tnVhHWNZS1mxUQcNiYlIFtlGnEnUaXhqctqh+/l
yoYaR62XZLcEm1Bo88iZgImhJgfRqZB+Rax0hvok80huN8kEiWX2SK5UwEwCx2cWvmPvs9dWfHqd
kXCwvvBWWUl8x4ybwaNuviNuEOUSjYYHyl2wDyMMAqSsYrWKNVuKKgQkcz7ZMORQojVtTY6bEmKD
Xh0UfDW1iUg/pgGAZQDwpvtKKRr0oOQNZUSQaU6I2biyXiR0Jg8BKwo1/yAx4cFelM726dQVyMcY
mczoFdsnpR5DPImKhTQjt/AAi+CnSXhKkWOciXhFFQsAVeYOyvMFZW98/GGmJyUkbKqLjGlRAH+h
RtiR3vaHq+EDOAFb3Rs/AHoLGlqB6iDjmC4DKxwsHB+9NZPnX8RHhGltq9Jf3HMP4bCn3S+4nkFJ
qDwQKicJxoSH4B/L/kuUertBD6W6nsgHrIlj5Dr7A81DpYp3UxFPNVBgAil1CSHR6T7Y7l7uJ1jn
gHO5/XgEPbP8KojXD377bEsmgBa8FpjxyJ0Ld1bbVrinv5kIUMC91EeEY7viQFGynV95H0DtwWG8
lc8vWt9MG8PWUbaKsidi00Sw/NkaUyc2W2rMbN3FhqchQYAgEA9TZl82omO49Ddnfys82A2bLRPc
0tg6QLbY2YZHMn4Jtt+9AKFll8ZGTseNDgWd8eXfZDl/cFe99wUlYTGnlJOWhcH/HPEun8aIEAsM
wwPTxdGhwobMz6q2EEWpcbEZtvi5tSVS2YTZ7bZ9BN8CyTryfQ1/f/zHl/kyAz6KtuMoY0LEqHsj
rpJz/MUv5Uf+Yvn0WYX77vy6VT7FafIbXYajb0acCy6KvsuGjS00yN/o4NeGdJBttLR2US3wXrxX
ycgfokgGpr4nItahWw5fvqNtZNzxisGSQIstb4iJYD93RJL+QRmIDhV7oi28FYRkmh/0M+ovrtDV
YJBpK2GEUkIQE1oHK9K7nHvEfUmskCK0kxVNQo1PS11TNrpMJ7XF7M6RWdjtIdwq9wKfi4Ad4rNO
QK77+wdohPqJZYNGoX6G+IjoqjbJkRG2tuWtpeO7qD/DN+a26F5fofypWxKM8U12a7rbf5w95BRS
R6EBv+ovPky2lDLxX1k508BGcBuxJnjdyQ+x1QPBncq54Chv7dczXqW2uEv51JiCYv2gsWgeuEVo
JJink5JJdh871zW2LbJGaUn3N3lZyu5l9MjlgoHRX/bSPVND5drAbIzO7G7AEsO4CmsjrJaMogKL
BrYEUOMXFBULUy0TAOzXmocIgxvlIqMX4ZLJyfONLhgCEYhjwXRNPHfzdkNiKLp8TbBgcF6MWi/0
Miw2uOpGhhBuBwqW4J7spic+TLOD/WeIOO1u4MKIerHrJjzWW+2bJ6QIgH2EtI79EaZPEXLO6PEp
/vq/AHRyeikt5NoJ8fLDPwF7WTyydRtan0f2Q24nY/xNIJ53m7EF56l4Jiiu469TLr6reNFeYBmi
9+JKV/ED8iozLaKNrFkJmlt+Y1KzNV94fay0YP5iAXrArDRbaF+82GTRMKzfxo18TNzMD2xZdte1
fy1aFfrtl/ZBMmhXiHI8KzysqPAmbVLRL9YmTg7txt+r2+mTzp7oKAWG5MYXUrAcWlgZbkRRyU3x
Uo2OH0wD438l522VOz7KUmBBLyeXMNjDifqAahIUCm+i2F9pCCBRwVj6WESRKJwJkw4tY8bWbeIt
52Y6SkjmO1ypoe0nznSwhAv8g352CoGsfgTnM5i9gstMtiYC2JvMnidfguC++uMsOVKsCup3lB7h
uHCrkSnRGmzGXhqskd3CE9RJOJLIeqLgxoKTE8YWYAjcaxHAjaVN1nxYicApuKbUkl7kdZxgJUzt
BIMA01nSqAiM4ZqzvXxv39NFST+PpjUsIQbNZ5v+7YnKTi5MOhxCfekBjeRzQO4kWQYHvZ9ZhAtt
Q7RJiYqvZSahYBNlE/cZwX+IAUgbLJHgvKQmZJXs3BTbawCovMF9t6jnNGVAtqLYhJvpYZdXVTdC
VZn9CLgXX4ehWFbFudIun9cmpyxJ12/C6qJdx57qA/ezibh18mNSfKvtUeH0JWI1WVNOJC+rbi9p
eyqT717GD7zvyRI44K/w13H08YBYtRQub8QeJqRWRRPHlVIoq1lLu6Lnh1dDwJWppDEB4iSv0S0w
NGks8KqNNz8G6+Qw3tNkN6rPWLnfyIy8B4A532tmVOXcnk1Jqh+wWGTf0+P0OD9LCl5BoxfdbO72
oh0JZl9bJcnQgs8sa735x6zfMKDgA2JGqxZZfIZh/PkHgmssrdL7DQTbZc9EqDWGkXOySK70TTEJ
QarwxtT+TbRyHrgz8w00mjUuTOVnLrA4KbIqfCsjXgTdD6fsT1XoWumEmk3tLN4Bf4BCnBxQi16P
8WtleD3nw4c0PVOXRAQNJ1IOeZtBaBcpDpWKTYho7krsMKLioQ1fANskuCkqKOSw32H1OlKbp844
GgYcqJoJsEdsSLI+qGar6v4t5DSkJ8enjXEAVyZpVj4hXHnYFGm1fJZesF+KNS86PDM4JgrnDus0
CfEiJweLN+ZifCsQScD3pm7SH1T2++xDiEmViexB0/f9+pwCwJoZTppoicXjLz7VjApjp8f+daHA
e/cMOVBuB9EcwBTERl3rgKF5SPidGd2Z6PAV4n9ksjYVDNd/W9wdvIyUuJ+RjGbVkF60iyDCEjCB
6SabmDXFvVu28O82gQjUxU18WFTECECzUusJ9HHz0RQILJMRAE0d8XAmfwQTSUTi4Zra8jGe2Spm
ae3QIJcyPz/xWylc28ShzYWMDPha0BgY8FfybvKo4+ADigS+fH7vfngpmTlqPwgleMXQjoHbksxm
SS1VZauSTx8vVi5ZWKDgt+cjYFcjYoQO9+iYe9jyoWRXsKmxOwNvEkSX+t5/S3/+92wGd3nB7BnB
iB5CXuKGFdo9EjwK51vewqJIfBzha87yPHRU/8pVQZ05Yfhwx4WapaxGSS6pZKngj4e9gqF8Ckpy
T52rAAoorg08a0qLUcqWDxI7JJIxEgNngfoUD79UmSrdE3uaK4tCk5cl9ok26gVIUR5xXCrtRiHI
TQ0F9GxBM0InwqLRU0TX2r/PcYlViIFRvywpcrTTq+GI5PGU66uUR1rd7JTu1Poaft51HV8Hn8tL
Qiry5AYOzuoF3BxDC5yaYc0DGSSDhNFCy7cK6zgadj12Kzz/YfYP4s3y4WY/rfWm3w3fw3eaX5LS
pQGtbpxos9yi1+yOIjYsjY5Kj2/i7yR3qCMwn8k6OJNprH82ES82s7GsgkKF6EKRqzUryR9lGDvC
vRVZzbnEbP4xCp/Sis4XX/And2qsGOpTRTwV9txjwoVuKl/zpB1XszFCp4T8nU4tpxO/prhZFG7I
M4cLMeG5Zk4KxkDQipaak0KtPM2Fq+bKI5UgvHYMJGOgFWPen4T+qzhCF5QgDyHMzLjL+WX8aoRA
Wxy3zTr+I6D8EnZ5egxov//C2gimy3pizxSDUAShVRyLSIDfE5CleO4am+FFxQCHZas8mRS8xpMv
pdkmhIDy+wvWMrdOek18R4Ut4OsBeSHNYtI5K7+q/qd7beZv+1UTUcLWcCl4lozEJZLEW54XH8xl
dEN7iTqMxPOwKRhB4QXxHYASPc5WEAMyPHMCX5R8lAPPdo1U8IJKtw0bq4WW+nHgt/A8qmcuHg/x
0v8R8NQ8Fe17qs9CHugG5isWxVUOth6Qq+ClRKtyFBY11DosjffHxnyHh0/+wlDsvSO3/uqiMbMs
/n64YzcVURgQavBmcp1yKCRqcOzvXANlbFFpAx4h9MvFF2pWO/V4Fiow7j77qL5SMA1ve7KOmM5H
052M2uXfZeqGn2mpIwdULJA5U0njcVLeFBy1/koNrP8vOEqxpSH78XqyVOKrPnbMCrRrpXqVSm5k
XSAnvHfcFn0FZcTA8ZvOx8m7r9qwfTK0hI8hDt8fnoQExn3yKvq7NzusTwutSI0IE0zwC2aPJ6fC
iInSgpoPoTWy+HQCOKqojLwXAF5x6sXU0BS4A9pEtNzi7aXRnxr+xCzwWPAPdO+AWJ1T9bf05c6D
9QunaaEzi5q+lyIzUZolKOmUay8P++EFn8zQkU/Aa71LHtQA2OTslA3yvoX7mrtspuwUecdgpvli
IIEZvDn5zKWHXUWlKy00ZMkaJeBOoYhGgVb9MTR/FZODGvIl0w/OgFMDDjoub8gts+70kszJY0Bu
J6HCdT2fOkLPmOk+y8zP5bWjZX6rI0egkq6ixibBUvIAAJBvK17OHI63vxToW8FZGJmLgTcSWGNk
zCP9fS1ujOyw2NXclv4qBWhV2eLUCLm1QmOYeMQ1qomVJlyKywH7kfgofj/NVvlki/AH1GhX6wHA
k/lYZjwBLQlqRjh+VMfuAp1qecl5WFTSCWdqQzHK4TeGckgpbymJ56xk68lIk5w1i/DQkVL09V7W
f6kYxJc9wAzlmtAa6/12ymJ0myxp8eZ7SjeR+w8ruDZ6EL05OCh51wyHlLRB3GCTWAjbRDWkqS0Q
h4u5SUyf4cGgtYuerW2SO5ADl1MXiMCz4uEbecw0lN76kEuTM1vRFuG915ZY4OuUTPLCvE/B8xT6
NYq9NNVb432htrTPpR5ufg+Uyyit0o2ruJtZsfZsZng39tyIDtfCIvjgfHaFI89oA+yW//Xm2FkL
xymHREqfeuK5R5i6Ml4Xxjhs4MCLuGUmdYMHjj1/ZklnZVVs6zOfigFZc0HLvgj0GavoiaIuJHNm
TREDEpNnJnYqBG4GVzz5TFYZKIeScgstt3I/7tyCdbWe8juYG1fPmIwso5dRedh26+qEIth7uTVz
5l/JUqG7qmBBbCexIWHwYhfI+E2wAD64RFAwfNFc8Tqk7rCM3flRsj+W70g3ZkrYZr1xMRg8t5L0
Df5/XdIHs/VIzG8ows33hsijV27SnbYc94uFG0BhDvcaW+UU4YtpiRYg2K27lxt5vhW4A/iXKUI/
Gw3Hb8mKFF2jLqJgiT9dRvvHuTM7Ct9UC/kumdrByT9m9/mxnOxU36TgUCU7YOGXtOEwVAijQI2Z
cR9RkKSfK9PIz/s8YwUInBiOHJToAlZAtpAbVmBvLeuXldWL3cK+ohSaXCUG8unSfF3eDkw6rQel
sYB6jqwI9WvBgM7/aS4y7rkWq7nzOX1O0TW4dptuU21HslBye5m1Xe1IRxHwCvHxiIQr0GLviE6e
+iewxCz3VJzy/nLq71D5Z6yRY8ddcxp6cmdjUquEBV1hjLWaaJs2a6y8UIj7rXYr/4hRlXeNHhSr
0gbXZH0vD+l15tWH/pTzfGSOtYi3eAVdHOTP8oDx7ienZuSEjbzJWbuXCeleUq1sw5Q2CXcKr1J2
aOvtp+NshSUCl4HoPPV4fKmqW/JC4CNazq2Lw0EeeW9TBrU7jrO+HxXhOSTduSGCr0rtvnd9yW4/
FBpbwsY8GEUnHcBheUm8EVgujNQFbNAnRrycdLvXxOrEJ079HKNXv+WwRb1UP9/txJTybZAA0imv
WXh/k4Tk8PdeW5ILgj4LsJi+va4YEZLkgzXkQgLWwR39qu5s1WPslZ14DImEZiZO/tvILjXrTPyq
sT5AfJHEu8TKoeQAByRw3o6yDXByOcxWKeDZT2HxJKESK6JTCWjiEe2a2ZfgG6liv2hMJRB79ou3
slxEk6VcSaMbVZp4tbabpfAiLTXFPL5kOBLNzbTh6FLWorjyRXyCBCZxVIk29JBB4tA4CdhUOx9u
F0sDRA9eBukBVuF8gB0cpvP1JDKUG/lpalaWSsxzCnkCepx2eFZ3RJoRq5IZFttnAbovnRwTPCEc
5MU9pSEfjpBn1OKbeZSPZ4zxMSUiSd1+qRaYfVpdfX9xGHM+VW9P6fZzxkU9kr4Qr4LOeYnsZ5Pv
ieABIfGBV71VvI+oJtHwU1GXprLd7wEmYAjhga4gCEnOVLrXNQ7TVcFCYApLJF6QuHTyjQkEnJ0T
VWzSyVN7D1Ssrd8Sdmc2CnEfNR7dTXUUZUWzqk13QrRW5uSwmONbSYtoSec6RjX0F3u9CscvLEK+
avu1pszn1dHYNFyji9uEGCRTiq4Jc+t4K5H+rH2DThkyyiKlF+LLZmwstk6NWhzJRqIuS8Y1helT
S7ebAqOdYoHvnlamMDGH93aCzolqTqEu/XTfqCj+H8x7ilvtJwTbH55GkO8d+YwmSbYI9ebENeam
bIjrqRv9gatz+aTH3bD/dkuRQWIHI4eKMTMim1Cy5Z+kf03AZIUAvyQntWOPKkt6MfuSWB2TEVx3
T+JHwF9QUBTBhoATxUAf7Ym2HGBVYBFCgFyCy4coMlEZzVsvCM4afDfMchC/jJQkAWApREXW4Tr5
1wT+SElWbuLmbD8jDQDQJP/qX7roiB5H5n2mrT5fg+W7I/mo2ykb/qB8lVzFnHitM3GLlbIBBWf3
K+gPTEqIqq1mG+kpHKTduDikRxkFguEBhU0Az4hLZd8vWdg04sXUVbQqT7i6LtX9zSSQIo4BP+oe
OolWL4RfXmskTuYXCbFgmFOUPr0JeZavnj4A4EhXIjvu2s5M5HETBuGY86vFdWQL/+AkEHe6wC40
nUthfAUt92QttqxwsE6PSt9u+RnCHPqJbVIsJh8W22Bx4j+Z5Ub//0SLnhrrU6T8R7BvVtEaZ5Yz
bpCt6Y1Nxv1m7Jxwxj7Yz2J+1q+jvJntVFtcpQ91V217N9+Kjj6x5yt/U9sTbzy1I1v9R6hHSPcx
4LGg4zG7UtLSAWecprwva3pWzJnM1Git/6VV8Mzxh9At+l+yJKjA0gplk8SpEJs4exihT7/QIrjJ
qtsUKrWwHlPdhKaddM+1DqS/gz1yGCF1B+HyPiXP+pScyNYDqVBFA48eAzCgXPmN2/eHS2zYxhcs
jxOn+6nZgDr5Qo5WV7OXTXSSAa8b7rnGFhEOjulvQgaF3WaNJTMUXk931ZJZny45+HsOKJr49TQ4
qCxredMfcXVNj2xl+uernLHhBEyotnjjkINskdmYp0ib5ZfeZm/jfXRfHv01g1IiPy1Wf1B+g8uf
7ejnA7Mu1sPcRgsBdcWDCBGTpJeY4nji7gTH0kC2gQUGwQAOraO6iYcl/Pzyku9pYI6In4kD5sBI
+Ho0YwXE6qw8sPqGNxBVPHBzzegFnef/m/sTPFXI0EA9qZS0hFZGJ3L2M/VdX9MniUuUbMKS49qQ
JQv3s0K9smBlFF+00bIhNLS4MUC+zmheaGoAjbv4RZvfGZFStjdgszvnz55P+ks7iN+i161jq/uT
mI3Q1aJT7fHwD2xveva2/KyxKl15AjFYR4n6yX46nAWc36CateloSAYJBM2KDhJsNZ6Wq3oddu1X
cExX/C+dCRaO8Q7mbuXTWU48lXbxV9vVtrAin7jO9u/le+8fFFNcgtlw3958vOt7TJ5crFMrQNp8
mXMOd7I9oZW80KlMiPaqtJjVu8CNKOTmR15TL3oEPF0uwEZ+ItzsADWqn9bj1JZOOcs5cR92V1S/
FV/RDHE+9OjSaey2E+NP2vGk15haliYO8xoO9P6dn6aBUVrSji+jpQ7pjZj2SEd0N0uHhWRn+rIC
7hfH1kowZTYLzvW/sUCef3FHGriobdZk7j6riVc44kE9cVHmvk4bHhh0auEIGh4dsAxUNAQnCGPU
HuNeUcqLdlRIWL0mHTFAa53FUCiFfkNLcOkP4Tl3g+3s0MGNpOTAVAnWALXRG9hHvdPoGee7QLWF
Cbgtp+cRoEfE4PjfEFQ3o8TVx9E8rhqnudXEidmLw54FR1LpmBc0Gahpyd/HitwdgtliY3qYwfin
QFcpdOX4hl7wRuTTMbfjrB1rRngHuvLEolpyg25m38qz3xKnIMS3jScjYlbG04tDeUy2GORUcdB1
dByMdCAMusOeNDAJ4IS3G+wTnX9vNFTUAAmR+oraBmEgXGV4Vnr0iwkTrXvOsOXft/ENURe0eyzO
+xYZrbISc/gJdzHDmbmrmYWEQzUgnAVELVp4821lyKAtiapjFVrANpBAH0xdcQYCQUSlvoblAitb
ArcKOwo9Smn6vHT4AsjPtNvPhHsUsDfnrcFom4Qc98TMK7BdVHMGHbkppbite8Yu+IPwf2jfUn8e
BE4S5S/lRgIJjguJOISRf757DCHV5c2uHJkwFX+cOhKdXtMlwdFQ+Alt8ZQiTQoRJrbS1+0VO3Ok
Z5ePNBmWqGbW/IoW0FBOkr9VjtM9Af+KE3u6myLgJugpkTN9o5exA4f1AR8u9RpRbR5eoXyyrGmW
TdiRcJAwEF4xVk9bVybg3PPlAlgSimUX5wShOIJZWzTPDIHlBlCfNP8RBaeI+ZIiEC2LeMqqdMOv
g0I1GGOGljF21uXEDZFJm/KEj1yEkeO3KAwY3t8ybsYsOjCIfV1xOr12+ZidCFm3ZLXjojKotvAg
UOQmK7As5Q6+O38XltjXGLYeY6VjhImnNejc5+QbYZmxaHCfHNXRHswZQ5nKemGSecipZFkYDir0
PUtECixVxb24C5dx7N+P29B4vH8usz+SKkxGyhE5LHCxElq+4MsRgT3O3TZZIuHWvQUTT4W3Nbbe
Kz5YyuoI0M7QDXE4Vm7G1AvVl82eJ0C//58uUWanuAMSC9v/mLO7UN9hXmAlQ9saHcHJeglRkV8c
ObzsTEELZ5azoGgmm8C+DUY0PUROf032Nlt9WEoDNPUnfX7cxM6/gm2+Eg+kiZzK0RxlKYFSLfZE
7izui4NER1bYMubr0RZlfNQR1zUjYMTaQYipYNn/ogsvcatHmMv3Pky+PcfUlsfU65yzlvqn/CaZ
uwMea8HNPbCtsSbDsZg8O1gaB/mEdkrIJv9S4THJX902B9ooLDWXSCb2usX8nByGS7VrSKLy0bhO
XyvVi74katJ2ISNZgUDyWHP7x7umfZc7zPqIlRwhTxSTcW5oh26+aTfCmjZqeARn9CCC1xbvdnoL
LQS5dbVPb9pB2sxhesw9hI8P6h8qGJUPNjbiSgea6dcx/8UnFtAxrhkCAPjGRGwwtnlZwr8VRSoW
K2SfB4Z7OsvMt/DMMy4TMJDu2K0ExuvC02fxzYW++GbQvbhpizWeGx4+47/j7tB/q2MBq3MOs02A
WNhR3Cv74C7yaCVHQHKfXv4KPlvc+k8EU8izb2bLKlyOw7i8Dc8h5m1qF3XhBkj9ECQcslNOQAVG
PO/MNurNZ0Rnxatmm67zdYlpC4Oykd/FfcoIOdyO4WOcB8Gy/42XWBdm7pwQ37i6HTS5/fnlxR35
Gj8jKzDt2D/ipG8bX2NuiiLrulwmFXCdSHxg4TQTNjNpXFRcEBZ7g2/xPtlOVzk7KqYs9Wb9o51t
MQtITrl9Hf3d1AG+6ry3ym7OVr/kVJ0TwgnqAQWjB4qJEYBRs85nx4S92MiM6qYMieDF2WHLENJh
9iyH2AgaE+9UGJEF+IWVcYT8e0g4dzurB3IfIHH6n2M1X3fYlqZOqsDeMRr6JoCu36hihmBIbrmu
D+0pd1O30ZkvbiSc5O87OYQDabYju3v3LIMCV7RIXfYZrICjPsvNeyFQrLrlBXLFD/byTerWCyyP
5K8NwBY7q9uTPzl38Os85DadiAAYB9JQJkCiD8u58MUYFZuq9QocFAcZiQ2CJ6pZrtIXX5A13/lY
V0AY7mdEqhV9dq2/OC3rL5n2VbvOm3UVLsXq1tUrXLyQfdj6gSdt7Et6DMmAqyTCJDBTLkz3Os5p
wK/aI/kJWFEJmWQKA13vLNYNgoXCkEtQRaI9VtfKK7tW00YPu86c4vhf04gyCwPZ8UHlQ0lHYR/P
yHZqIIBgzfjgtNQRNzm9+V67KdvqBrqGiC0bPwdc6MkVZt2TUStiP2ElOnMGXTw237vi1v72ZwxX
Q/bGSGxyI4GhWdxKt9lJVuleamu2Ibu6U5/YBZ1g+6HxugZbhlNMqNPFLT+wfikCJMHxPzlMPTIu
qOphYbwL4/Vhg5lJYIlJ+CiS9OOwItzHGcQrHBVjdjO0BwbAAnFeB1MGJAF3eq1WyyKz2lpHEipo
rCiHWR/M6/El0uTRrMSsXppQynrDjhOlRvYed6QRVUBCfzerGbwZLHPM6jGPowwz9nNmtAxz1AOl
Q/TWWVeDhwBGY72OfuaPzFaJHozEPfWZnYtjwdOAB3DBCexfihLHMpBkSrnUnHNDZnlu0kkG6mAy
cN18ggz/rTEco7/gkfnOHBfKuETF6yI7E1ZCbgp430lCnIKXU1ES58sSO4ctNQ4RbCF3WJHL6ofZ
mk2+jwICNbRh3oK3OeQGCHZKNcmZ4ZkiWdN67xanPQJuuEHoIx2EQFLa0uDVip2wjgkoINvOZTfu
zE9if/g+N/EKfc5YQ4vGQFWJlNE89CpNudvl/ACds1gRTWJPGB6qzw10iJd9s2gAJZO6G6l8iwlp
je3urp1nR4Kt0oH/rF9WzASMdo1nVswyBR1TNd0kUwCUI5J8WDpk2FfQtIh48mhA/UaIjI0Js3WJ
/ZuLelj1mYGXctykdVEJvZasWhhR6hMyr3esQgTUUH8I4OC0Hag7npDYgKBQlPGx4RpSxZn8Xq6w
5qlc0LzqYwgzaw5IicVTlHs0Bwvh0t4lj2uGr7GI1gUgBZwjWIGpNRpyQfyxGGs5dQrqNJ/nksqk
eRMutbrXoWAqPnbUXMOQtMGgIzHx11CpEAon/pbqmIqxOQC7ez3r0fhlUUoAhsa5AKQE2ACTK1z0
0vPJ6wl5lfaeGm0Tnocr3RiQc85dFjZj3z9WTn9o2B4cERUJ9qyL4PzJTiEBMDC/FzaflNj0QU08
Ag5PnkykeWjfvj5joCv8yt3opO6TTWK9tupG3RBgZ0MCAx07MT52y8cIlvVKMaY2KntvTTeqKZO8
wKAP9ITpIaLVkSe6VcZ/AoUld8i/LoG3e84zikWe3B2t+6a0spA6cCZR0LPukB9U3FC3GFFgYLkC
ZRRh2Et6x9PK/qXmOtliVT6Lp7fTb4VtEC3EkwTkHyqdCRD7u99gxlym++I8fWTbl0HxdJI8Ntcn
Ji42LgCsGpNv/A1Y7PHy8zZFwDJ+KBEhLGNpPimXfqOtxHNzjJaTX+WZPBQvWBb76am8So5ozs/V
X717XWcXjedatuNhveKhDslI1D+/XL8qh+mwyMGb8KioaourqjhoP1OPl9oL1FEU4Rdq1p8GaOGZ
wXXDb35+7tE9E74C+YTRSaPWTdmnug5fh3dodyTmqWGxB7MYGCGCdbmoeKQMGNrgYqSRQayY6e8R
PyRcZkvUFhfLMI5yHCvlelZcsAtCGfzcJ5XDogc2aYEeEt4bDnv4lsEhQkNnPxhHXsV2B4e1pCgj
LONElEFgjBIH+YFJIEPvjhdctgB1EgQlTnonUzqdQ4jQ8aeyCoHBKNQWmtHsJJ7zv5o66XbanmLz
NMAyL2x6X71b7Ha7nwM1zyJaPFBbFuP5gJGP/6WgsCTnhG6xQD1kxsVdqf8ShiMKyhwa2ajqDLw8
VOcAQymEuH2rTX3iC+fr48uRK4cXg5Fgy5o/cUkTkUPJbw08viU9WWhgugJ3wli7+ReCJsKNKZTp
J97qE2ZfuYK7xCZelH2+rhGg7UXIBrGHfavAshWTtk6pYydj0o5Io8h7TGlPoIqD/Zg9RFfZBbfm
SNYiPzPmDVYMB2QPIzsWRZxrN1oSXP0/vq1+83i1J9twN/4bHHDpXKYW0vUyc2kSaI5cuEahrv5g
+ndF9lgL/Jtxv5ssymFh/bi0HoyrwaUx/naNmrOzWOFhYCniGzmexS3eTC0+KB9Yww+L5uXmbLBH
hzyRadtS62MKHb+xv8f4HGZ65EAup5DFNQXKVLC5nemreRcLvm0f4/vCI4pvjMWZXKVrEjNwzAp9
+3jwG1DRIfeNbyVylcFdoP8SIzV/f0PjYJveVPeuX9nC2y2833qxg3GuM7mkkCJ/sSAdxfc0Z/wc
cwGdA5n2PST/4O8CMzTQDGyuijWgDmNuxAxGO52hxmJzPB73+ycIHuuCHqVz7fFvuPhDVFscWYFL
5pxQDxPG+YJJLKDh7t+38e/5fP9H1Hltqa70WviJGKPJcOsINmBswIQbBibnHJ/+fNPe6/zbu3t1
0+BQpVJJU9LUzysFGDEEPi/GbGqMdQe6p4cxn3N/HKSY2JXx3q1Z5Uj3lDMxHdIRkPySRYscw+2Y
CnYU5czui492l/0tLdGK9Fs7mz9jqYHL2UtEfzkc/jxweO9ksBqCPPyZjFzCOtD6YIXAqb/r7az+
1Yz6LJRul5oUTn4ISM53gIU4KF6ymbz2aOT7b49eG+aEmkL5IN4oSEiT4hOU5KeHGxBs4qgzfUnQ
V2UUnV0sPRkUXHzfUO+l54H5hSeDwcgkWsXY4uWlq0/zrFX4aBxNd8nWCpLkkIQFayWpG+bOEbum
JurTeDWOEJaQC0LtTCoXVMGEG/VLBkv++T9/7f38azvv6yj6R69Stp6DU++SHscQK9vmKa19qO9H
m5BDB2mnkO6PPLLgSe9s2IDDW3ALKmSf28KPXSoq4FoqNsDG+Jhw8r19sjZzKg1N/jWpaaeK4kda
RskkdOFT9mGdLHwXsGW9p2QX0qNovV240BvA196G/Mat/Xs0q0e402pUl/pKou2iY24QwlHJtqW5
IskYNKzBQTDf7Lm3Ozk7Nt/zEMhCPMY+3tW6piwJkAr1zaGsXzmSWlxwpJAVDLlNs8xPo9jfG364
GniDlb/wRz6O5ij1MrX2zsbqa4ShH/uj0Z/Zjv2Vr1/8kP9WCLx7MhfQ/vLK6ONwstFkgkA1J23O
0p60iTkENG42Eoo8QC5piGYFyMLaYHV2h8NWYfxJzksaVAAYoNLGmqa1t/VgvPWLDC15WBwbjjyl
3Xmy7EntbtQ89iIsnFMX17CRb+E7dNCaVLF9WuxJ1w7VKIfutQNJtif98rY1DD+ax5CIzrTs4SSB
rpBC5QKM1ewzRYcyIIeoIV9ERpsV74IShOyxZqFON4v7TAdZ4hQVUEdHZGsdyefWQdGAo4PsRJiE
NTR1a3Fw38Ziamo8AW9tSjz5t8zoL+IynIbxgh5UFpXSLA6Wq9TVx1jO5yzgTM3pd0VqNAFtGoyl
MxdfjSad/AziN4yKq71L6i5d6KTE6acrS/5jRN1hd9gDw3fI8rJvLnaR0Wl1u8tlpNCPvihwRjWQ
A8z5+GEZLbtud+iibijwghvhCqutQV0/zg8A1uQdrb8wLWqQ607dgVUSaX6GLJCGZjaTcFInUefn
iFDzmWvgktMThuXbhPqONhPYErKLEUzqIzBVO2x3IKWddTQNyes/o3T7VBbQjdeg9L0F61V8t18O
42TG8SJcra0QqNlaVK0pL0iUicHwXZ03oIaEWuTcwOkCi9Xf3sbaeRvhnlGH0xtVRTCf42z0Ffa6
tzXmWPQcR7N/pDLhzEuKRmkAdVCGNoik+jUXMFT4OZSRNNtcsLR0OV6X4S7RkqguF+W7nF8tcvvQ
bGhhNh5kXApNbx8+7O4wgj2BXJ8pKupDPA3tRXHHGjWlQxsNRSl85VBiexPHHYXItjNYorwj7rmP
pAQgP3oIVlmgZcTrNSuq29FSai87Pxdezrvz1nDcGs7drhvxFNmTngnZaVPIN/INNg4bIxW9d7Bk
B5Ge4iQVU9sBv7r6jnB5b/dCzSGcq5hJVDZZV/5NSLDxoROl8pRaF1PKTeuPRiIoDL1x7+fY30lo
pcMuaIwQma52eii/U1H5sVVLZPQpOpHzySIgD+2Eoprev6gjPMBnBm23jFcTpdGCHId3nqMfJSxE
0aU8zaBgs30RDjGmrr4HgdMM2I7SIapyK3VKNiCbcVBmQGea/0wGyJAwJ3/mZDLh5ZuFUvMTjWXk
shFy5I02KnFVt/jgRCOnor+AKyUTAb/a0Sb8CQ036dOlxowiPp0kXJfyCB58kmOeOA2/KErw4e7p
PUN9EBcmt5hPY7BMkn7Cf7TNtqujr92mzzQppzbxp+Z9RgK7vY8ufSioqX78oMJIBmNoyJjxah58
6aN1Q+YVPKJQz7+sbefNu/RcBCyND++jEwW0+nlUng4o/vuy8OD64LXM7IK51Sw7UoGf1qulz+AU
co5MqwlH/MK4fex8V+3JE9PU/POI9zFeWpBSXxDa8xYqGzx01GQSbI2Thb2dBHTSNHNQJhK15MH1
xdBhlPxnQyDGjCW3ygW1JEk0RkHyId6ung9TE9fMjBl7/k+0g2BCcnkux0a1WIX+SOLAOcgVMgJN
xBPWdkY9p8swF1xgg53ZRINO4ni0N3S+KuI0GaUzDpW/EY98TS8n2KL9fvoJoEiX1F2kIKumDdHB
Cn1zfpmsko6aO3EmJE2zkbEk+32W4FG6NLU7WNb9fjMIEk7HQ0/hbbk0a27BE0p7BMWVAEkW0WiL
RaNuhQu2zwWbhT9qF2TuIlU3a1Q2/Ng6mCGfGPG0PNPa5kKRdLvbXbrRy2ieMX214rDH/rvrf7dI
CZLGnCfKOwiLBjK7bszwca2nAZ8HU3azjsY3VY0aB+5aeQAR12m2R4AYjC/cQniefzY6M3KXrhRX
xPYj7YDJDWaRrve8NcG0r5BigDwHv9YP0bxj+ROg8SSWipF9iAnAUoVzoC+qomA3oSw7IDEUqr2H
lPyCLAsSQK6NDbtnuAhjTJGkf7C4IGvQWhsjH/zLwhqRuKRTpAk6IxZPRM7nP3ZZTFOsEHZJiIL4
ZbFiDKuGL9tEW7bWb9+NutKYOJ6ceTJ6cCepzSPbJeozystPmPp+RzSw9onUpuaPKEjQA7QjUimr
ROOfS78m5NMjL1pllIDwom4MCqh0tp/Mdzr5D5blv8hhHD/TO+T2EOL0cf47ZxCkMwYHdXp8nDxp
CbLV4PrDfovpMxGGOmE6EJnDdWquIy3tVBgk5vT58I7WAE/EK5qzGT+swqnJ3Eum2hI0K8Tv0PDE
8WzQ6ZHE71UNFGM7/Stn97+G1+u9jRXrjoXQngTJiQ1jwp/CsBciRDAms6xoe85D/5zR00aCRWaC
PEnOpSKyKIXcwFeLUFtaHoj/aXo3s1cwer3B6otVxJNo2pB1pFY2H2s4YQWhWlgqq1Vva+mZj0b7
Y42kDjSPvJWJjqKlO+50sCbP2tvYKHEym2u28JwdPYbyIaJHo4brpm1dW7z+dsTWmUKhbfzlAP7c
dztb7ZlAUWdBHhJtmVzk6WojONw9QqsZ1h1yUa3EyNVa6fe5UVQE+v/TKjusoz7rVVeK9mbU5C19
IHf0QtDH6UoVAw8WFK0kkLbkIXJsVAHKC9nizYw00sJDskvFITM5Sq4mWkrDodl92ql06D6IFy1g
rEDv01sYrmOIMHbdAp41pXewMYlLORdMwy3fc8GbNn1S8bs+RdB0m5ZwfSypCql+lcu6Oxx1Cajm
TCus4kpjZa9pfGTDZgf2FyETpvjlMCk3IGPAQdfnZf/hMJm8KygbMZwyiICcDZJc+EmOSANDbrEA
VtVn/SKq72bFWri6Epx9qYWmyQK+GjDS/QjPjiHH9GYHkcmKkpd4BB/D7ba6J9xr0FQ8e2mJLRZx
hufIX5UkBQwxGfY80h86AKHlWunPBZNJD7ACRtxRHKKiw6v9IZEGlcXNEF1iSavJocZHq5Z8Ul7V
PgMtB4s8T/wJqpXUDocd0NJfdKVU/0pmaC4DlCJh/QUMk344NLVn0nProCQQvAZIYxkkbav6Sfvu
Ab8ss/il2MhPw5gVvnBtUEtgQuHFQe7bf6FA5EdO1dFO+En3lyR3nlxjcGI0dCBUqUCi7rAlp9ZS
NiMgxLSBNXuxcTuQZshaMXP4M0wtBAvSE+Rl6yXq7Zg9NtUN8AFtG/A5oGgkKQfULIC5Rxz98jLL
xD3tA22wdt0LJ3WkcrU3I8+rXs/zZp0Z20+MM1nlNZQ2Ryw36NLicbKBQVTSzzCMWmwo5GU3qnei
MwoCsyzeuE9KymXia5QkM5JUlD29KAUysTiET2ndSL8ikdL/Oqv1GX0hB9OvmfMmcZu6H2sieozU
dJyg+rRjyTyU/SmhT2cTrcgdnprZvsOLejTWKHaPbEGdPrUo+zI6tPvzIv+jyiaBLoPODnW3MnyY
p6RgT1AUEx5RClOvSNwkPiiQve0kaARknJ3PRto532QE94TsDX0qVQD6IE/JMC6+Ro894Y2cSEVm
4zLBctLjMBTcKWfop6aSv8DykNPk+zI7tFnCfM1uYYZFg9WoD9NVmX2SjzE0I0vwgAaxgIP71sLg
sfgeA1kyJcQAvBEtfNg/2X61sUywiQSKAOavQ3AYH34PDyzGptEabkeQYB6jomUkpRuFWKe3DWAB
DQjD8KfdgzWLIY215U0+rWoDJnz36NVHvzp44w3EcY1Elh2JOy48PvmUuLzGUgu74GmhyeCQdGhM
tU3z7kimzDHC8ecY1Vz2Ei1tqjJTrEYuyw9Zh7lvawLKT8M3poqsZpky+tLn9GmcFqeyStNfKTd+
rw796yw3Yg0Aiu8hGrq0aLQGfkDvghF0bo4MHx2U87nHWBCq4E0MIMePNWtssU/5qguCkCxEjBeE
hrwOblsOTEGAqZbCOjVG5LbJyK2YqEHeHqWefGaVJUw4a0mb1xOrWl/41HCFoYmetu4rByzHJCFR
7ONSPVLosgQLKHv96/tlC2tU72IN7Y2QW5MMrLbWyeyFK3IHU+lmOfptfkZZMpoyR1KZ4Y+w/BnY
Ck38Xnc+d6Oj7NUuWkjKqYkuygy6qbXFCdbP0jt6aMzIEXVqHHIL84Ii++hnLPAKOzF3jYhsjfnQ
xVNDvGV5aQc7QoaoA9pXgMgvicOafHknMproqmFQ/9VhpxFQoMcVdJkhAxgcOd4Hu4jFBkXyJ5JT
Rz6LXFvWhx4vNWz+WeZIfrpnS+1IYZWNBYgEppzmkw6JqSGKdcRikC+owZEWkrmvIZI9BAaBSYtr
gs3rj17QY0ACwP1cGztTIBtPxhix0LXbZ7dAzBnxDlgvespRvztf9nnnRMokl8JqSUIKuMwELBJA
CRcdj64/Yr/KghWaJGQTbZ4qjZH/NnphQ3ekB9M6kbJNzXm2TLoDAs8J3+hSsCVAHPAWOydIZHrJ
m9EoZdsh1033W7RlEftTk3cDQCsgPj9HK3lroLc0y1GGQqT7MktSe6guKRkP8LO70Q9zv4lz0+cz
QdVhTxOekJkFWgvBJC/FICQRGwzlnA2QJCP1qYr/bFvZv4gsECWpe8bgnf4ZZZ2csdhlM7rYbtKl
bCovBz2GKIcCNuO3FxewOP14QZ6nEUvRScX3JzjvUqP6lZNre0bfrhaYOiPdbTpXPpmccS7bhdkW
ZMZpp+MzSWoGorgnCTPLBqFXtddzLkSQxQhMugVYzvOznkpX408+yCo44grN+qX4FuMf3oSAJ+t5
nYF3MRs9yPclimxzchqx37WysZq5rqyHkLNrOAXN/5J0BtI9BFWLqtaedrdxhZHi1cbG1F/E6HAZ
uDuLJRbjcNE9cAHIu4hDfMZrRwBDgsXBrtSMtm7uP+S+BKIP3qUZliJiHaM5fNBgVixXxUbHGHal
qXSkJolu69K/NRFq3Us6XkU9xQP1E7PT8AgsGHRJ+iyrFZ6/HgydxQGZBXsYm7n0FKusLXWEoyAL
dLHKYWLiITFsjEifZgj/DavOKHHHfWPz+FnJBCsJe5IR02bO0A0RezAz1I6MoOXHbGXBkhLQPsgG
PuaExckTtYasB8ZgaqX4GqqY/9nTpBa4aluyIp398fs5nO1sSjS2fZllhFHY3yaj2JJNRxoLlCA7
t9KRb47VKTXXBNdbs4KjfvKx2DODJvZuiaHkegwkt6VVfcXnWaMSGVksZT4CXkm1mkm8ZWNxp6kE
a8k5Tj81peXfIwLcCIM+AnTtKYokucsUqMJ7E6ASlgZKK0akNGSjRYwwZZpCTrSUmowopk7IDzZJ
hq5KvicP8ADsUcKOthB/oLv4z74A1qeSns0hwgoKgzOr8NkfBKfUgAArEf5gx5VSb2tN6dIEsrmc
NvbMHuQCqVGHxDPvrDKWfc0sW7AQW1Qvp6Z0McBhDt6ys2lkmZmAsvW07LQz4vmk5oFuWmaDzAT6
5aIdnNgPF8JcZDdkxrMGWvGzORGLlz1soVzJrkAn5jpCaxWeEjqBSsf5PLCp6dD6wenjRYXjEI50
QUnXAaISotx7vIdoG+/lMkmSaGzkMUjh75ojwXBMUN0ItHvEiLOkehUupHqyjVpRmvYEIBSCND4k
A5kxIYePHxkZgg87JIt0JwBzBijzF5hzYUCKVMqGvpC1XO7tWrsWNQltVhTbB5LUTDJ/SYECk2Yi
CntucMn+u9PMav1nb/2bGJyOBilMQSGuI0rBKzmeo215uK50dmyNYHZrWI8q8DdA9frmcZE6TLm1
mmj/5pUjXD4kn1wJ6FBMdHI/1caUgXtGEF/ViGE/WpRzV6l5e75nhesOyr0ZXYke5HFx1i8kNycg
TkGlx46MNUGfAmOe8T/Ik3QM9qePdZ+BO2KyTGE0+pCzCUxdMjHIebb+3utDg0NxvrDu789wLrSX
JNLRKRO5oGp/WhltcHIo4Ljsa7Apxk9amVyW37JTqVjtCy1p8mSKufnR26sGtJ8sBzCR5PLIMJll
ArbuF7tSdL/gnIsqJXI5qheoIMYpwf3aKAuUAsNpDGt2flGZXNofONAm8AhREXSavy60R/81rx2y
5/ok6gIYP0PSVuBRRyfClBeXOqSxiYiDQsi/xr5KtgaEVi/SUH4B2Tz1nJcr2zVa79LRd0JpQY+m
alf7Yp1X5drgBQIQkoJLm41du7j4UqBeNKireOUNWNOJyH+NS4tkjx+1bR5gbffq06NPbAOkKXNG
qPfLdGtUcQP5y38rqrG/dVNddxBjKp5vFoSWe//a2RbFZJE/0nAnNyxgXT/sU6GjbJjm2q+sSBAh
vYQki/fVnOaGj2JMoVPN3OVJo37NaudODoIIHmbXqt0o1fbahS8dtsxTgUpF6rpt2lWTYW5eL/5z
HVboyR0er53TEc7oCk13PAbuDUUyLWXos7JxaCFTeucMiI3z1LvsWjD9Rpfmobw41ZJtBM/l1Tx3
4HmmUTY0Ziv17qZHz6e8+BWs2i+4kC9D5sC3R7bLiyYopVXxCv85eVd9fJX1rESn5PewDoFNvU3P
mj/aElChTGb0jR4D9MwyauzSHtRmLTr1eLdWicjjob+N9hyHLkk+nXwLfgt8KFKDiK3fvNqPRA2S
yKtqB492pEryowbjxZq7ubWJ/xaI8Y9yw5sP0UyB+lnyl19sNlPvQhHPdcY0l0fkjde5MpWIN+Xw
4BiQ7106WFTZVDGCycxH6ZEtBiZCzady4UmtZyF+KWGKyZt+jMkrLAYvrCJcanrYNEk9r+0acGLk
rxa5sszB7dLmEoVocR4ixps2xXib9t2vdaadqiSsmXOgWG/AWARIvaalGFusQ0Gwu3OuS4oSvE+D
UuiESkFanq73EHOLgeRIShgJR3B0ghpv3McD4hkD8WCRXHeS2DK1fewlVGUdgLlOoO8CwafuN4Yu
baYYiqLudLbhau/ZtgF9ypO4DYTOhRakRDnyLcMjgA31sm+jSA8aiogo4a6nXzX7ziKGMxNiLS0c
5cMo6KLA/h5XRlHFM9b26FchRDDK3RowxNPD0yShjl7326EMOB3whKDFBUQVCIWtfVLcSSivE4FW
wFqh622DbCfC26Av1I2/DTKIJ2X/6v1eboWEK7BaaOFL+f76tRbVy65sH2eUheXnuYBQNNUGs/3Z
hzpQQk+HsMLGhASiTNEPER7EsOQ+brAU2wj9/HJWJ/OY0p+3t2uVQlh19sZ2WKGzZ5n9Q2MKKQxt
bF5bk1SrZ43M90IEB4JU+FApTxTVG9U+3CXkH1KyOtzn7Ms8qyqiHwgNxaMDaUAh1UafFsPKAjws
rPvUvkIiQl2IuQNr7PyFr+aD/ZF0i8f4z9/mXWSCXT0qs1LaBbiYes+kNKHYmyqGz/walr7m2f8Q
dlOODoq22rzG1wRCoiMFcDeH/NJzlKc7HfszhFSQaarEI994r74DlihJ7YgNiZMUQHwN1jkUXnNC
EKg7m6HI+eitko3mogKAZA54IDc2hQFX7/rFYKo+DQYRd67xIkPW3d+c290us5hm1GoQGCCGpXIg
9jK2rT3UbiTE1d3LfE1qsV+jnN57wWBM7IJGae4a5YIdGBZB0v1P0Tyq4+2WuhkX4wLPzaOgo05v
DfM2fNZM2KnKvWfn7ZG6+Tc+9Csio9ujmCoVp96D44+g8OpBen8XHOPtbcr236o4ulPUQ5etUTX4
zFe/uFQ17huHnovnZDNmci7tC90UBr9bM+8X3OrVgidPDVm8Ij0+qJt7lDBX3jPOTUF6/5rm4bHx
i4/j1YROjxptJvER7ODsEFPhMXme7Mfd3KsUxT402UoQEYNeUXk4L9inrFuOEl3mFPY3sNAe9S8v
fKKHVaMKL2GG6z0kdBp+//jsdVaZ0M7+hK9OeckWTgvCkYflZSIki5k288E2rvY+tB8owWpeccvz
p31l48gFqGe+dSp0TqF3SrveO7UuaHmy6zolCv7AefifrLzq6DqjtJjiLWXFvVoFOoBe2zuKHfaA
GHOwjOf8+yRJ7D4uLSrNz7A4/AwrVgEC6aQwvrPmb/gzJXsLkfiqghVGAfDRJn3kBrHB8Nb8G+RH
3D+rJtes946Nv499WcIpsOtDmw/vZlUVRbeXfXkb6+S7qn+6UGwVwiKhY5ecx8ucPe9ILRpNMeu3
5r3Nyphav4dd7lDiXW/UZrdhYbUHF25QzE2qdO/4dL4gUiHKEYV8Zb5pHDiGwTNi2K8TiP435KV9
7QMgCgNNQITMyuUPkrGgcqFNi0OtyvfhkuhKx44qqYwGNDRv0u/Gte61bK7du0PNyCE5+ZSSbM/m
L6EqBvCA7hY/bGcMEFigYuYf6SpW7Kv/Ce5+lf5YwaZdmLDf0PAQLpuiibVD5S3u1oM8ShNtcQtY
1NCf2nc/RxnoRfCN/SurTqhO69FBQWV6ndeSsvjK8MzarCpLtVSlPeHxC1yjB0GBbkm1tb4z9Wwm
0W4LQS+pt+QaWHDinY2wsioMIIyrj64h1DEDlAZN2f/q5vdtfOPD8BB8+rUJNiDW6pjd5XQn/dOq
wiloVPq0GjnMS+Nv59B9wKBF3Gf0V3IKHehqbhS5Y9xOtq3+PgIdhLPmChFuxUIRn1cvMhqODhzL
6AH4yS5buiVBkYh5UrVpdwi/AbHQDZRxGGmEF3oVtghqMcl1bWJekByFdz38kAnW3pcNMsaLjR0c
1uTun2zt4CB5xdSDkDeBX8asUOWzs3AdcfsUtkzAJybrBsjRgzQmoYynJneJZUYOgZBJYZOsqdSR
okqRWAOVfKqTsA5txSFwMPAhQmqTjW/qRghyzvyPAMZha6eEIfA5hUeE33IXOuSlsjM25CcpuKD4
CXiVfELwLkVSQH8UtSeJBefpSNTOhQrNGL8dZUbilS+XrwZeriJDJAOSb9ycOmRKpqgDbpaS+PK0
hYB8jkQUJY39SxyTB6rkEyFWdTivJ4rRaOvFTZeD6RNeJJrJD8AhYMITCvZxK0NSxS0qTcHUyZHj
T3Ieccb8mgn2/YazVeifgjbayPVHEASeVuOskGACpiEU8uZoq09NZmOBbDFoGNmcEMsSnC0bnkTp
I8IThV9myKWwS6phARaVzAKcbybEC/kpc2L9OCQiyk2PgEw2TQhbKcBhQ0znIsjQMSKIxCzawjXA
Y/c2oJRAIXQx76K6gmWKyyo4Ay8VlEEyUAQYIfAFSo6zlobSMoBP6TxCyyU0ygwhXHwTuTtpHqDM
aPAykDsyW3ILxLRoUYISoh61fyaoL4OJ+upoP2wAJxE63tneuMX8tlpjQre9lXK1enurh2d6MMvN
g7niJUj+GX1hUjwllZ2MpQ5wCJJAwgVO/xM7Rd5wlgqm2SSYASaU4gNg0GC1f3aSB55A+6XpJUo1
gQDJ2RtttnLcXSJ/REhi5TOGJ3OFe/1x0ugR0StgKHZ/LkgJlbuINcFgwcIKV0RcYv/ranm0xr0e
v6/IV5BBjpgIIGHyJwR5dD8KKXErAGuaKiH/gqQFqAjx0P3vWupwKXSY7QszwvhzM/NQaEXmbGdQ
5yjMYjdAjz1y+jqQ91QgcuIGtAoBnrgOt8cYA93wLNxztjjBMIN+kk51tCRtbcjgu8Oo240ikN26
YLdRfPTjslAhYEriVvooaRN3D5kZLaY2A8Wwla2Fvwizu5Pck/apfAElYfBhQMrRAsySQfoz/10y
ai5JLUT/oBAQKHBFAq5Tm4kFs0vBMkFCrDh8pSYDyBJkDnnQbGXVXHAO/gq8xwwtSGKgo+PdT0+w
cSUAvkBPVh6PR38SgsA8krRMokBZm0dTmEpLUcPJW8GxlbajhGfFHTLFqAR0wUCPlr4LAFVCnXg0
hAUphVkXIIwvJBxwXgM9GgUTcipYywwByF6Kay7RToChj8a2HZFxyU3xuvJ9BdBXiDGRMRl/miU0
1LFR4XtBUJku8rMeTeUC0GUCdUUPKGL4Ck9JV2oRSmPKPRCKoTCxtA4flQYBYkBB5I1E70rQElmW
ySheSIKJmRI7fqZyh2Pm/IUK+wjD+5+YpYj+irWNnhRQgkmYRVP1ZA4nJwm/IUBTulwxBZ5qS9Kg
Qux6MjxuHkFKJdMQQrC/AHCV9oMEkXQXIMCT6VD4qtkLoThBjapaQLdLUh+fzx6VQhDrCoCPTNMK
lLgUkixNl6rYbCXoxiXawEoaGcZINyDx1wMfyBBlIfIBRAdxDgIlZINJJlpNCkkrovLCvETX8xap
DukWFEe9lSkaqWGhcQIdNZgkt/BGDQCp4kbw6PLoXFfoHk0xfdro8psiIajyRKKkMCUQIgmy2owL
ZhppRgfwIET6Fgh/G20ijc1tshlhyxI90jrS+0kHAVTVGsyic3yMW520i04aD9MiZSfX0+jmsgwc
/URQT+Ho/xBCDbcO7R8KHGfPLqnSJYUzB+k0kvXPYtFQ6L71fU9MbTT5Sg3wYWH+Tipq5Immn2Rw
HxbAAyfX8kzHmAQXrap+HhRRwqGcySyQoZNo/eDWGxGb9Y+0mXRu4lE6WlLzmapXXIrMZYuQR1Gr
6k3QVIlHOiNBUU6T6Cof/sWGaYPf96PmVncIrsqfde8SPFQ3IW6gYXaOkTZS9mzlC6Pl0K5HtgNm
G4R7arIjgbLZIXFPNoZU9ysHii4LkkaF1JTP01SwSAvOKhNXIg9Jg0VnF6IV0i1tdILiOkD6/2B0
iRGTmamx3JOZ/E+SYzRkqjrRdWnYSYOoRcPvCAfqc6dYTxaKzDSbEGTqMBgDrW+SHxPdk9TQXeNa
9WFCtgSYB0VyaRVTQxtpyeqGUIA4wY6P2KHKMWLZuB9f55qU8ZuwPbuVaL+C1HtLbSCQ0aIGIApR
FjIbg2JU2renBArCVdhzRj8Y1Zc/CmfRJzNKih7zG6bEJN/Pzz8UVGJjQeUWi4zbKGHsrHCA4ATH
nK21n1goc9o0xzkEFo91ht15GT8nvxaOX3U+ndSd4vDXytFlpzwCpcRFi7fkiz3jClVmY6pz/WkT
agKQwsKK3P/loVX6qhaTaowcRCp3A48JNvcyfycq/7XwpCGs4s6fkECN6kkezj4Y0tfUSuJAgnzl
vtY6nMJ61txzhaS0olcokNs6LvbwQY5i/f30z/GpTxuF8AVH8OI1PkbwUB0nubjWLVr1gEC/YJtO
cgahK0ZP5zX80TXjGp0HUJkNj4Nj+7o89K5hfVjzSiAqQTnaUiZIf7jBy7vBnY+mOw9JooMTK2dU
W1AcudcO8W6nDD08idrep3kNc23ov7kg+JpBuNukH6czJwu6vQ23MGNfKEOAJ6FT9X9kShCXcN/t
dRs2UeflbQfTPtn3f8acCko6n5fsSmc7qzo5OPHfbXrr5V2hYa95ngKMR4MsIPjNysOtW2zVyNuo
UVTxnlHRP/iFT4eaU7IP6qZq1Oni423b9GtoTPPGn//zcu2dV2q82lX36FB93qrQVAobGk5FRLRd
CEjzKHU/s1yHTkHuy91236ND9PJ2dr1ddytO1fz59dWx+5ttaGf8Wv31aCdvP1v5xdV/db7zXFR1
H8N99xIdwlfnMLnRBPfTLgxP5traLNdOHaNC+VGVzoFX5J6AWJvgEsSA6ZJXtAsU6OftH8fXyo6P
/Wcdu/qZKtP0+DpVt+p+VrvZl+JS3Gu3HBY5bqSsyxdeNxku62Kfd0Zu+V2cGrk4N4Mj1b/4dQTQ
pwCAodu6VCn1v/As9C/Dqg2zMuVJBIwI3e3NIUHF7pzSAmqf5u641VLm2tZTkOkIdngkpOpWLGKQ
Cf9hnr0aepGs34PRUqpWBjIulznKDrIaqT0VVJAFLsodpTlWmJ8KtVIvKsIgq7zZXUKaLxMIY91U
MQKEba78qTmuE9lz43NzalRduwNNh+mB7Zo7Y0C6qPSx9lJi6OSJ5s0pzYG/1jhv/sHMStHatQkn
tnnBCl2bYwzR3Qx+SsrL8hSZwXJHgVxLPwy5FMiPCYDSGn/sMVQHfJx/aJdH5h7UI5iw6Rt5x1D3
R4EFJRQvo0JMeW8WyR1R3dsOLIlRzR6RoWvnsLK6Xd5rAlbx0ac1HLrDrenOn44u2XpA2jmsGJ0f
tzeu4Wss2Xlk+EVRt8Ztkxq7d+BzpDpm68Be2cYfZ+fZGINW62PKsm51WrMZNckcb2SBicPPSQs6
6MQFc8bFLtvzGo22ucOKBcmmzdjbzEBXtYJ70LtXQ+Ueuc7GevmwBr/8FzXRnwZ10R7xHpphQibZ
wxD14Kbg/5+/RUUwls42pBMYrYWmTd7d+DVI+nFoZkPRMgjz8kz1G/kcvILan3rYHpldtsYuy8rp
9iazfrPndyrmVGwnJ0/mKXkWXYQBoiej6KbDfWe07taRRxZhBVIyh7CJcrxyJ5sCZoKOY/ZDzQdD
HG4YG9L5UtkkXIlxYf43OsxOs3Oz7hZXFPCOtJJeDH7eg2mpGu6bD1v0okXvCXvou/VsFqE7KiJQ
aAbnyXGzHzZtnGFHEuPqxX5CLXSiQ9ip8de8+AW+Lj7qrD3tF8al8XNnfWFxjNaD7eAxrIwBpOgZ
wlguP8mPg3G8L+9LNFsxKSa1d6OYyBvYT1TlqIxNYmz65wn7ApVmKrwro4c3c4r5IJGDX+QSFP1T
cHCKD8BZYo/te7tI2aAq0viY+0yL9d78C0jWgBOC1k/w5EE6gn6ktzOIfpm497pBdm4jz6SlxTbB
r3GGT2/apFgxTalBfDudwWD2MM/WUZ1paUEGYIWSuvdfdC/Pwx8L1bFTc14u9AYUch2dw4SmuO63
8SWLttoFB0Ngz1Y5PcPG3jqAxs7GhoLLBGA1C/SC9Ae0kfIubTiC3KuzadRpolOn5bNZcXRyOio5
EIm7qhXb2I/BjfbfutDDPTsn/gYjgWvyIsS8O4/u3txh0Sxyp/TksT5tvtxv8wDvan5WSJVrCR5d
CcCXL9QAX+Px14Ib/7/PbXxqk838f4coda+tvCdVouPahFwA5cLaVNrrYrXDdINPg4KSnKPsf6W/
qj6kxqFoP8EpBTApFFMsJitgUfqA8qCVvqeEAsX7FQtWJPgEKqfocMmTbbzoDQYddEMZd5gyXFh8
uY+PDflVF/IDo5jelxSf7u2AJnnT9hwaXaR1iwfh/gBByzbtAVn8qFz0kxZ/poRFjqiyVq1HZYlw
CXu8WhB+xHnvoQJbLemYu4WCHM51OYjF0JvXZtWDtni7OESYMFDzQkvFF+oSluKNr9He+PXlBuqY
n00cz/2oCydj/+zz1SQI5905Rdm7016JnRQm4xeU7U2p+bL5bRaMLdxLZjl+mDWHAnumn3ZwSAt7
JZKT5aPIhbqY2j9h26CUULIEyRUzr3U7KzidGc2evDELWypbOgEKcpQK6t25GC22l61b6ZMxgaZX
6TVKfS6KHOmiI7BXVq8oTzIruDuizd1I/G1pjR1Ky7xb+qK4FbYLyoL3zazkrntpdNFSRXJhSsYv
zDQybArsbR/vn3Ji24Zu+AxZzpaPaaNRHba+Ss6zWRmtKc1mmArGlA6H3UfnZszgP/5y1WPrYRxW
n/BXZS+uncMfxbdGfUCTuJigDFj242q9XsMLlHbTi1kJiXVDl0P3JukFuj66R4KLdPaxHl16flMm
qbDmnkL1K1isknKWy4q1pCSbhg3Y8sCU+IbyW+QBlKiX2XcoNaD0S/JKCJ3v8vmpnKOUWH6b/AL5
qqSOgvkpTwQfkgaL4YdMQmAyHJ1SqFp8lWx9cFs/gHRPys8o6icXlQZX5CdsO1v6r9O9L61erQA6
ZZWWWQrNn/tHZLbgEj3k3RUqzoqOcAsV7fGdcyjCco11ToGOGW6sxMvsCtlNX0mcB0kgAePQpSUU
kc4PHdAb2wqdZGx6fO478PaeZ3kHLja5bdf4GKvOQrUugim3Vg79FlIWAooj5zFFSxP8Xr1bGXE4
dlAOAqOpzkAArsbjPJuSy0/2IciJbjeDFC6ORvviXD0lzioBKxHo8j+XUW5twax5coCV057hF7me
QCmpCjlVghr6XepJMCTkTI/S/FscsTUogGZYbwCE0Zl1Wblr7/bFOXoCWvV7JgTnAZnRoL+A+Z5y
Zoo+viZVRVfTSXDTVYiV+Xr6ztmSRCVWSljTvwmvgGck9Jx3IQniwTh3mJwcFSapRkJokUAKZbb9
DJrbGyeSvHQzOt+aFcg2LhMJzXNiEyZOitoln8WVlXeZSRPV3Uwf/cy/ES2A4kssAgNMIm3+aKfm
EOxw6URYU7JwIhCviw+lUUNFry5m2Y1KWKTSyLX10zC10XQ5PJnmHnassivmBel/fYmHvcD6XGN8
5m1WI9oYYxHjCxYFEh1hs8R8P1v1mJZNJn8VqQIK9WDY2HnoF37WWToDmfk7w/bYcDrSPa3x0yKI
kNqi+oju4WYP04/8OZiFbwtuCN3ruvmCuR09pdsejseti+FhB2MPcj3Zs1LXWLV8WgqFbByTQcDq
M9H7WxnbSgSjgQ6pX8IN6w4+A4Km7/9KMRTbEG2BsMUpJXzCGZk93iH4Ks1fyhLS18CRSkw6WdBd
0RtNc3r0lMGrI4PasozbbGkqf42/AMbxHkIoV4WGOLVyzUjoJZtR1fQSQh3CpBKiA4K2sgT5RNK5
RyVR7pEIpP2XyiDFjJ/yr5b5Pb9bMtYeSA00+RiSw3mhCWWKL8twONRO+kFtFzDmPihTWZXS6KdG
rUWrAI7r/+8YmR0pO5FtlatDxEsfaW11GIsIAiyO7T8JgHGyB7SJSw3xxeqET9frdGpyImaD3rfR
IzHO8+SDVIwxFUHU9o0F7kYu/42VAgwNHAef1D/s+YMBxhcVflqEZ/OTEJVqXAdY1QEWt0U9tqOJ
pH/LtAua3M54JcTAoa19j4N2a1z8mvxgXknLP4WI0lyC/sAwTpzbJNGhFohU4WNp0+u23JY7NsZ2
p9OReM/y9qDWIPpuFe2dfzOo1MPrSiWfxxgOh11GXFwafByLfYgfI/mrGTNimzwO8UgT6rE29K3p
Lv01/hqQXTNoO60d2eY03mA0xyxuGhdkxrp2QLpQOFg8XGT+B8nc1DmnwW2dveo+rQ3ggvZmSUoQ
UHmQCQyV/siGqB2LjT1F7Cpkh2OFnMgut8b55BHq9ABHfMnbFvkJt/LF29PLFUdrHNKcVNXIxoKd
RcQqOL9iNdBKuLtc2BdreDYxaxt7mRn4P6bOqzt1LQnCv4i1yIJXRRAgMhi/sMCYIHIOv36+2vt4
Zq4OvrYxQkhbHaqrq9fQLJkjZpI/BAXmCql05q1qyJQURyGFNXA68SIb69RJUQEWPO+gbjKtb2ws
RlI/Z5SxsTivPkdPLd491nXGtIa02ahG61ahSIW0mFHFBDFjBTO8QrmPNnM9kANzM/FsdkvsGVas
yLA+ch5FjAgaBa8gCZiYZSJnc4q4UoqpyKyLIdS9gTV95xCmjvkzhdk2FNUOrIHUGdWzWZ1jvqaE
a8pYL94QQzlrcjIhSHnUd/QpZK2fpFZ2U9CqNOxuQlmFs8rpz8SE6G6Yvem6TSZOxIf7kJqrPvQL
iODeMOs/ushOlLz9yQTj7wHgEB1BgJ63f5WBM0aWTR9W7/pDpPcTsQctCb3gFyupu0Y4xcM99cua
xXcaHBa58H51f3KMyXWv4TR0WjIa2nQJKJIPUB57QxPFSd2CdKao7hmSKRI1PzC5ur4/qC5c+XC7
kfJHm2nmQ03zUP6hvSh1l0mSKZJwTJGLeqqtovzihDZ9vq5kdz2WCXeYP81QnuD87yjsfbNiPEme
Ja2cauuXx2/32EYPF/Dg2L8gsEGyJLdpVvYUJzqbKXI+MFxa2BODybjPlS3x6nAbMpR4wJwQfl/k
jtBto4txxQ3dubYdLZann/b0AT6gU2RVQwSMvVMvT5qnK5VnZ1hG7z14RXlzYMIsZAYydTCbGk06
s1juEextgDGZPH0tVnPLs0J0J+hemCsKUvFr35qa7oQBcYbigyexlvBmPcuGF+HPTZsOHNUQfciG
+qY3gbyTXBtWrqedYj1N8f/sISL/auSf0Eq8zBDd40/0/LpMg/U9LFT9yh1EYw9m+UDTbdWqYByL
uqF05+gcaklm/WMH3XuOW05GX5V76UpecR+nIN+/ghAo9dI9LA+s5GsTVQPhbIxiqGsDbBH+Qr4N
bPyLgY/OTJs+Rh8AFXQb+MssJOh/L7OQmWCza1hEW86AECwsm4DIJ+mhRaXFlYk+hBuKm0rxsa68
rcLIcAUy1UinWpaBD9Ck81pXWH6KZuwyJnpGdKUgQ7nMKx6TAp6wPnz+I59TLzzXPwFBC6hgUzhW
dpHhTlPLl6FWIGvEWVYzHd4euFhFGXnrU19wkGKLXyqPv3x488GlWoLbApLCWQXTwZN6HN8ybaO+
nktKyX0zr/cfXggkwJ3FLU8W9QP0yhfyuJ/x08Bp1W+m+eh4FSee3F2idbrr6av8jCzLn8CV8CQZ
VlkGZcdMAzKe/9lxoA09J06win42wHbXUAn0pl6IZHgd81X6VMCIJiLUqdTVhyWIfhZaECw4m4co
JSIaDqVXQUcSN1MEsg31QDJkDN0NpsMMFMB39I6Y0U1fQG6hHgHhBU94ElCUowd1kSKVbMtgUIqk
nSnw1+gJVVdfyPo8SJ6k3KHSpugjyreepq9AVRWV6yghOfSz08mqsg61YBX/9Kf/34KmjIY/Tb0F
nR68DGodrxAToGGPSd8eAzgBmjRQompbbWaa9CACdoAiUyy/10qTayON0Iuoio0aipPqdPST3lwv
UOquJmGVEdHCQYNZwvwt9ZS9+caWOG1T4J5G2joVPHXUqNlkoPylXbcJUZX2SkmISIWFtIxtTj+H
AgAbDOg3JmHjI2pTRnprlh9DGM5o960Y2R4x+v2FBOl6FcOZHT8YzYFmegEzVV2gRB9dYCGT8gZU
kA4P5a5U+tI6wqXXlTtl+Adzl4IUYUf0zhlbBh2+EKyb+VaBUlT8gfFe/ULkfIPuPXqJ7csNiSLK
Y8zWRLlpjfi2j57l5tSAEO4goEiMy8zWrzdVb2SqTxDiOVFMzbn8II7t0E4FqewbsuV9aaulhMXq
C/LnCo/1wC4SJXKbUYOkyEZNjfKn1A705RlsgBHzRYRBQ6hs6yZqDbAPYcQXvhDXGxGlk97pjiVN
tBv2Mur8WAUmkaF4NHbhljKyLkMOk3v2kMAi3lJuZ+qQLgcjspRudzLNFp0jtIvJRsukW1QFuTiw
J8oCOLQisd1vNfjt4MMZLgVWRRxDYEQsJAqW9swedfVEBVDxXx/000RZTOtXmzJghzJ5jpKiel51
55GlxCdrdA5kF3r/s8E1FHgQmhEmKRhTZ5Lyjr9sw4HKnMdj6LZArXJUQZVE95nks5TwVyAJZL25
/bQ0T+uobAVUnT+qb+v4qInDr+P2vnMDlvoPo7vFLnqC+WC6R3dgEaYCAJuIqSQ5jAKdpJbzrUUr
UEVzadCWHehZwSqMX0W3DYdHLyrlaWSY6gDINPTw0/7fluH7TZz2H8xXpIJaYY5AbV2svyf3yW78
GOewS0zRahTLDHAKVtcg01pDggtvVEKmzUfDysGJ6qFcy27WRLx8ex4s+qPf2XOUFRNMWIY+M8Qv
W3XXGdMZFKtAF+lMRxO8R2AZ0S+EdEiC6zHQPoSA2Lsza7rr7St1Ds9kilpDwrNF2GNV89EZZ2S8
ty4BxFeyR4XTtpJMLblHUgwLlvCIJIjCqbnaxT7QPATUYsl77eub1q5IIvwEuCl5RUAnIhvU1Bge
Mv0urQImdeR+LtX2+8J8gOhWP892i0fn0r7+PrKoXO3m98kU8fOr96kBzCPAjlg3+nsO8m0tGNj0
AxdA1iXTRw6N6B9NbubqZAKm1IBp1F6OhpRuvw+HLu0nK7SqA8SUN7GDkzajISj0VhNqoUwA3rhv
WI2zI6aH7OLc2W281aJEr4hbUpECdc/k2azGzGcAAn/3GffdFxy+/XpFLyqXjyg3fESH4Ax+Koz+
ziA6oa5V5qPtevvBY8QI3dFuloe8C6j36VAhSRgbxw3GZPivLNPHmCBbd7yxUjWiA+WoIhsyO7O2
hfYGlI/iScY/RafoQNgVbPsag3cBB1H4d/HSONs4tE4UXPU7/VYvVvgnUT4K74IthgDaJv54BX/l
zUcgVHTPxtc6hdr6Z5npvki4lWTkOAuv4DjIh2//imimjb/Aa0id6grGFQXZlEZZiRO9Q4Xk1Enj
OxyKzqN26d97+TI8aKr0IfcKE28dRpxiX+grYj0DQBO1wMYjImDIKQxjEJI2J4lzsj27N3LnCMIu
IjvbTu7DhFvIelTS3tFX9jQ8nQmmWSB7+n0OUOwDZM7T8atXaJUcxqH6t0vzzFzQJru7LB9BldEs
XcSPu1MqiZimzQrd8n7mFuaBx6gntJgV0iZ53Pm3tOZ4NyihTDdE8RZniaR8XG6XogLszegWrGfr
2RMYXrlUrnshQbiH9v8nEoazglAPIWICKGgUFHo3rU3rNL81SnuWXPaJEk0FkAwBS0LUsl/oVQaq
GDhepamkQ2lJmYjwE1dbR+DJdqn7QmFUyHeTsqZOta7OupdSEbB1lBzRsTJMpazaqgSkCkpt3sOg
vBvtElEprkb5DSFllTKBEx254E5UiAvxnmpAKc6H1YgZs+grawEpQbmQTdrt0qIDw9caZJZOeIgo
K31vzP93Q2TRI2iak/WviUSIQ6Z75PamgSrw6yHqvS1xhqUXsA5UO3i7Q9qwQTiYiUaIWwEUUHJ8
9zPdVMEjZG5+UC1EgFEh0n1DqG/TNiV35X4ZMsAjfsQF8CVbs10OSW4YsUxsyArGxQEn4Hg6HeWO
2lSrefrTdrXLMBqC96zJCW+jaqRzd28y5mX25KvW/SMA8mMCa5XkAmzsg0qKejvxtPQ20ezAeFw4
MfBUUDuDTz9NziRBP8flJh2vhbmre2uHZqS0Ia3vtPGfgHqZYRtWysDLBNvtnynnzYzsX1DpkL8M
UXtl9hXvXpww25REpUK+tPmdIobKd8iz2HrwOcqp5IhqsSIzpiyjj/nsOeEW0UWahnBuqBHvpQi0
Tx7N8vI+S1F6TheMZ2V0XokUj5oFpSAw8bxfueIm148ItgyfDnJzvF2mTZoWa086qejRipieVjvX
zo1CvcR2remr+hn1VaJd9M2EZfi+Jz9DQJtlgkOhfwsZ8rEd0zPz6V+Yrta6x9Vqq0KP1StM69lY
o4aoH1JDuFOoy7QVfCMhTdTxCPMRWvPRhfC70L8ymoWgFgl3Zt5do0/byS7z57kk5p5lBDr9DwMe
tsvMepjSEBoeqYBdoyltw409TKpjzRkoppZqzt1d8t+C6JrBI+8u7LBjbYHOMFmCFmsWIwyWqNBa
LV8ryoxoK4ebmRQa0KzvS5j49EV0R/OXNhhwbG8TGSmOICAD190qszFwy401l2W0ptYmqNQvwREG
1MCnIjjIk66hs1uiKdE1XpyTxe+qgiKwJtOmhRzB64FUBHvhriDoMIGDbFv5uWDbOZGN4iL6qI9B
+Ru58pDut6bSFNVmMGc/UiJRtUYVIvGz9UnE0f70Tz/vqFqjglqBop0ywo8Rs50Sm8N2rxULtVsl
oGkF21CuhnmgT1MMlMWYqZ7GF4H2KlMLfFQSL1ryBMcDcAGoOSx5Q7xU1pArhIqIrwN2OZS/Uvri
+Muqv4TDE2zb6+4hes9V+j0MV2Sa8mZMLMPEgBz0nHq17rCVA2h1aXO7VDjIR+bilIM1bGyaeZKS
nwkvVIvLQyZGNe9UiVN+r2Sq9K9DXH17qG1Hmf7rizF//wpjKo1ZfVghG4qQwJCNEDQ4OmBbuOsb
uWHQyBVBEPBwVKyvolJwnxR9pnN4zInCEwQphB8gX0As5cC4TotqZb5TmxefScFFE0G1E1YLkf6Z
r1x8YZ9cTlg/f4KqJLg+gwKkWpMfqRuQA+MBG1m6J9fZG5KuCPm0VUHZ0u1jL7d6CKDnU+FW0kc9
8MbKYKoGP1xIhWm6v3ss++4eRiAMxRG/6JLFijLOYIxY6kopXVWU25s5ZPr2DdtWL8G+i1aTEbFi
XfE2lB7hxCttUlNqLoSRqvjUxpm2ullVcYtVKtiVfAFuKBOW7U8Uv0xOpPJ4HbzZqmDMBzonOitK
unL+g0oUVwPEw5wgnSRtKq3NNwSzcyisSs0EZikd4gbhu63ytZS6Fzfey3SN9ES5wj+3xIb53ZDv
QPZHPacHUg+Vkr1YhLhHvf4lgioIt8AvnidvKmKSq4mArtTvNWfjKCKdwuOgpVWeVHvSlFC9oTkL
8P/EwVBxuZiDOlxXHQ4oNMfYRZXl97feo/JD0M0BDlLEUXpUFKP6D8wwuDm9+XexHsd5F1rVMOsn
s4lq7pvJmYgSmIg7Cyz2HQI2BZMJiwOQk+9fHrC0mimozOtPfnv4Cj4cqo29sYgGQE5FlxoE78VR
JsP+KckFoIoUE8LJFJpgsXN/MA3yeuaDvMGWeg8UaJn+ykk4qvNEcbe5IfgVo39IAHgiUsVLjtKC
TJwoo23LO7+glWQYloKR0g5Apbe4aB2EQhYBw0K+wTfhEvxFJ6VIn0/lRW3iJe3IJkk8bMJhtMDB
pzbEcpIkgC+pMWv+76n2owurY8J36lCm9DVIL5f1wT/oN+b2utJKd45lpqHphNeISSI4UBp3Dz7z
bpwavCDFzw4NUDVvOTUBtVzBxs/OmV0FnmuiGUXcWffR2hIwpXEeUE+8G9mpKUaUCaaYo7NRw7/g
3XTPqKWESa3cJZIqkjCsLePrdlXGqhqzdE8ONH8ZrrIaW+7Q9vX1GAhlErFx3dIj5bspTTLOolQX
XCThkO2VWpBD30y5Z8EgKcQJjtrT339BBGNEOwWSNjSGSJr6ycum8ofybx2604+jNeeY9AQOtTpm
+N9c+aUwAWXf4mE/cHUMXCDjhAbROdA0ItsDYxkcRCEOrVXQCwSMjLo0TfXpaSvB4SYOmqTknMP1
L8ePh5kGyGMvbLKya3E4Y7p+OLuGitfX+HF+gnS4Cfs05NRUFyM/WvJHXTxFl193N3530QVMW90S
/jmZ+p4ZjkCXl2jFUoTPu4qPV7zL66B2e0CZB6cZYI578oFMQO9KYncZMCLofAuZclHJ1g80yXo8
v+4Up0mZoeGPHgLWjecsnSi3xuYY6+OMwbvnbAI9VLGS3REQwi9SfzrhXo+FhGNxXm5xUg2onDJR
NYHxQaXs7MPJo9RcgimjfPoWo79HbdDaG9kr7c4CPrR9G6uHVjM5utG0tA0BFqLSpRkAp4qbh33q
6aWY0t467MHlRznR24UDFSFBLlSQjOijrgMeEvmM1AOF/pPIPXK0YnmyOOQdHiFCVXT4HGulAWtG
y4e+my7z+Py+/kxbyc8nRMCMvVXMd+ashkdCwHe0+9L4y1uYI0wS1/4ayD1IjA32+Ei46TZxWCxq
czjWADnh4Qt7Ug+VNiGgEqWnqz3iFTwv0FQokMJmISP2SvxDwjnfptQOqc6et4/BwzDYXd3vQihN
64Kp9jUEU4kIoRdJBlu6Y3aT39Bb6wGAGoC11nbRgWUqkLXqHwgNU3LvLV/31G9eUOSuB1elnA0h
oh4ZWiNXTP5etVk7rEpedR1Pk+4qVBgpEksVEHfFY0cIKtEt/uWV8f9tFG6DvFtpmMpOdItU1du3
T6JkuflaGuvt9U5ddPo4+RwgzLhI9zOXpbEKl5lU0/UwVERc8hfwxshrxG9g7hb1K6I0RWe6tQw0
kBoDrJqL4rINbGlFaFm+muKtKQ6K6cUrFdMpxlPudme8OoO1gmG5higJJV6Cu7RGecyndkjHueH7
vWGrwbkNZpTZ8Vji+ao6MMEL8Wtb31NxQCmvKYXEW3haOSoBKrqqgieWBmGSCzwCOJJt6hBIIMFM
DEZCuV8fXA+q/1jsBf8WQsMVJuaw4PU7XR2gs61FPx7y2Yf60BAALKENrj/nOHXLDZEKkLkAYDlw
L/AWvBN7hV/p9qHnSj73Eulx8Y7tJwVMKm1sLId1oKtLVvNv9Zb8cqDV/wifCKFmYxQKuANeqNAo
Ptv0aBAGkpTN1FrWalaMNAWYZXwBTcH1bU20DsrtygGeibBCiwbKymofKcqhyAeadFKxXvUn6wnM
FLKnoBCpEMy2NovbY6bUEAJcLYstNJB6R6R2FWy2SgQFGutTCXxw60nMwuY0a6bGFGl1YtZNuZps
KL5g1TPt60jv9AaBtts8Azw3mN+QLJ6/6vM5A+l45p6g20iISnRG7Kq/PHT4DV1rtnBDpYGasX4P
rI/IOeGioGDSaj40FDPd4XOGWLIDOvFohjMfTLvjIaRc6stGKm1A2fG/pcz5XI1xaghSXxTeSC1n
p6Z0RZ8B4wTNWRcMvO/R1Ip6P9/qIHSgcwznFEtJtNCe06YHL0ZdtgTZG96AQA0ShNBkgFgFiO02
NRq5XU6jdiGi73ww+EUL+LsYy7krJfy7duoDxumMsLuLBmWF1anx6iEXAqYuHp7t/rKYgELaR52C
uup810hFgaPX+wWhrFcx88h+Yec5TJ0ZjkQRpbZHrcIxqvCv9EE+Q3QJjByBGV7QuKlBwTfBLUYw
6sE94sUMbAw1jV0MFgV5JgVtMX6DHZnxEixDcZKkyKJQ6crwrdSMRxEBXZZTlYojhKSdSWBxelFK
BxKcIs6bGB16F0XPOlAEy1D3qRGA63siYsJio5KMqrm81AaNOhh9dD513/I1RsyUMRq4eBz98l1T
Ur4kIuvSqr3x+ySQWEOmyb5r4KTYYb4zQRh9Y/3lctc6tOTZ7rUu5S9uAI1K0DbCA8okbwj03Pd4
Q4BBgmlMCX9LBqT3dLirze+wr2oMS/GdqqzJhmPS+bKQdBngAwpzNCOrWRltupHalEcwEuW7rHSy
KhsK6NQtzrwcN0l5W6qOLB0bVunbFutjTu7DYaorTZEUk5VC1QXk95AOiL+nEeqlXA1MA48iq9y+
XsZAbpL2ZSyikjn9pEMAZzfG4q/qdyGny0CjHnXjWTWaqIKrTJ1hwl7aKGH073VZeXmIS5fR2NSp
Z5bUM5vBLR6VNwhCkmEw9Yh8JEk2nU1nknwCJleKd0XiEV9cfqDDKhabYWL7JmClQIkJgrEKVGQe
/NksliPSW9w8kAFRI3AjQ94FO63iv/U20Pias6Sp9+ShMjCeIDUuU04xmUygUsFAtlwnPcue8258
iId7P4YoGGd91eAT6u794SdAPLDLkSUQbkT2mQ352xmF9mCSzNBS3PpB1OlAEsx5jNLhAJckxBDF
LnC2E/iBlL7xbxXXdA/BPBMzxLBbzvVJPIQ+3R/OYGrA3vGf7UrjHOL7ZsWQ1/M+ImwdQ7wLRUxO
8AFs1GEVPqEXxjGuSZ7dFJBBNRSnG4e2NDw3hWmKvPQwwT6W+zYhCuNaa6nY7S+DEONXgdMTp8So
Pl6hhxkwoDhPTlD+jqPSlSrBbhc/a/ql5QANYST+u+gIlS/FD5wl/tOnVlImX72tswCc6BGcmzj2
imkBktdXnCHqulBq0UYhLo1m2gFLAy9OrKuavt4NcAjcKGg2o04w0cnJczyUW4h+dN2nbhXqimhS
9zrVXL7XpoMVH9WWKYDTZiKF7BmXqkM41sUX/Hi8/5t08qh1BL3uRAnJnVzrif1wWqciGIhMoIt3
IHM219ESpZRqArL97KAxkgrURXgS50lNQkQZHPE4Qu8SZTwlr39UN61kcfH+NkVf+jgXTvWJJgrR
s4q1GxFESqwUsyrEsT+1NrCHCOl43tIbb8QXxZqCvlsL47chsliyCnAaKXSFAmahgDyvvbtlUITp
3QGw4GwDghUG9i6nqsL8Y2t8skDWms2mxma67O1CYH9mLRDiulfCpmsNNW20AQOAn0vY1QrTSlN/
AnL7rD9mniZ0KlN058133rWm+JXEwPa00kxLmyLLbcdwuFeoSL1EaliX7XFAhSQOgXRbIOl5q+mo
iqsejmJzMyxAtVgbFMlRKsyxFk22TNZNM1VkBiXsZwIQzse6rkYPaBhG3l6FTrncvzCJQAnzTWAd
ngjp7JVhwee8FEpegfYVhoxj78ohy+TiqW6mzgdVz9axwsuTl22kQV+kY11c4mrvgeEujM4dBaH2
8rLCLHfLTo4zZB4v01ItQouLqgNvqDg8C2mLadV8PfVK/63e/a/MQhjJrV8ForxLfdt5TI70clLh
a/XpznXqFSwFF8aaABai8mKfMJayjJvp6JZWSPto3XB4KrAMuV8nWCoZ5TEIVXEiGGfvqZdOKIpI
ANmFMBRtYt8UWe8/WvpQp8CcK36HxoqXV2n/L1BXWE7WCtn63S6CyIjd8wLbVBtZ0efu/iOnisyE
1dj1sjQxlfj4omJzVH+fl4Ba/+l20IWZDaFFLVh6LCk8PR6ST6Yn+J/yfepOHmE4mQZGfA1XVq6i
RNeKbvLZTB8T94DNSvrToA9lStqn9PlN22K1q5MTczUe35i9NKZ4bQ40kiV6BKKx92GzyyrhvNjF
2y+GYuSd6+8NtqFIq5Psk5aITjGVWG7dfX/XLYI+0S7IOjGkOz1JrfWCMSf06C/5dCJjch3sRqeN
wYv0EUzekCFaUYmBghnZg4y6qAsFjHamdgvvscBXme1sottRNz3xArCKdfq6TRTLK6tW9mzuRvBw
/S03qjXzOBCCkYaU9QXMgtI4LkQLgU7cmtyeYlsod0BZZjTtakDQdrYfbUY8c3fLB79wrj+kl5Zb
+TkcSLmGzFf+ImElIB1iZKJkAhZF8UgB00ZH7kJUqjQGoQyhqLQlDn4hn/wOwBSJvo7ILdNAr54J
3fmIGShOBPDldy1mISkvsIQFqXQoutHu50JmRUJWGtCWaACvEQiuWTWQX3QQ7FHjCJ+u01nuolp3
iY1Dy6W/9WFCdo01003yZs31l9hym4SfMWULBXML4R3dPpkv66yPqsxiRJjZ7df6KcNJWIo1ZKGR
fDmxDpKE9cpfyUJ3UUPiDez9Z/Jm1oOWSL52G8ILbU2TxxOj7fj57q5+8auV6GKkMGlF62e/X/St
ZKLdo1vyV1Od9Aoylkq1vp635mrjIfjGyXaaN7LTletQ7W5o1GmtAJHUzbfOb7Ql+XInb6/fEJo4
J0oo5+KKDHbh3LSEEDDqsgjT04QsVTXEQSkTREqORJtUMcQeyTWRIRlRtG9oNxIAkd64gP05F89m
GmpaUBBNzgGxktqkuxr2uMa9ceflRY6HtYkyVb8z/jlQhLV/qV4T0X6r3i9dp/waSFps0jN6CTQa
wLLSZmF7w+FwB+BXYpumooRD2VSfq/ZFlrBHCtlmL4LYxP5QQXTvfcQ42gBJs3PlEaq2avYrcsjR
uMPCGyjlbKNo7wh4GfGDkc5Q7ik/JWiTIFzsKm202Cj3XDEkkFmtdc3eUkqtlE6kOKg1IyXxouzY
B229/0Z8ad0itWnH90gvRHioTW8p3/DnvL0v4R98q+yGWMLUu1icrCqDNtxaF6z5qbuLK+Nd/MCY
AEOAjH5+FR/kG0Ij0sC8Am+VdaGlQE3nl9oZjaHsUOCIUIkjckRP9LI81WwxKSbbF8qVa+tr2cDK
ksMAcY7JGaK0+eb/aqMUXq1xXEALGA8mb329SKg3ic6XPg7Yo/4Ty6jSFdEK1d2e7VZ7Gflm5S06
Sfbk5ZpFOuREH0Ort3lY2Elx6F9bEpP2WWUss/dEtYEWzRvn2Ph7MwOgjD6OLotJyJUPs4ZoaGLR
StFLak4Gqay6c2Wsgz0+rNT6Na0LRo6MfHpjOM3KfpW4qo5kS23zuYwXEheMvZu3c8r9MVAsEgIc
Sl6Kc/iXB3ORzKDgQaGWxDkxZ03xiQaJgYGCnchMKwhK60LyVWdTHKaNlaXTBYYrDMPCO2DGtASK
vqeUndIWyOSGv/12zEv0cXXnIAIgxjy9grrr5Nvs8eueERtzb9SIfi81iksZnrVbjtkbhazJ0BlL
Z0EgLWGtP/kR7oAR5FDMJG6WugV4Jb5WmS4s2T6iE/8QWfkm0Tj+NhITi5HaDlEDZb4jAONzbaHF
VKYGywmTS1IOojQ26wk8xmSuXSxxl/KIh4HVm8n0Kq1mKMLXGeegj8y5b1Ew0FJVOCQhsDI+kDfC
WCvUGdJica+/m1TGklk2JART5Zn4QqIF9DqT+A1nySTeU4nmzrH0+It3DkW8hoEiVQqe0RcCOLJX
PPxNKag8tUOCgUCn+Z6qtroylNooaam4sMGYeh8TcUDwJ+ckcw6JGQAWFfBzIDCnOor4lMCcCCdw
/7DBoTJTulC9WyAwUcIu4AUGUVVsWWxcOH5lPRlY42qtXnlrsnF6Z2rEqL1CkKMDQF0AUqz4BGuQ
VpsR2QNVGJRMAnFdFNUopRcQaxMmm7etORYinCDBfxPLKKaxT+gzcGxMfR3yzYfmFKVtCl0fASk6
AbA5Szo3fBbaVz60ZF3Yzb6TJzSasauVzjnN78R4+uFJxlYyx6930lZs7P1T98DedjAIuEQ+0qi1
Iuz5K5z5nEdDc7NEjgdQ7ZfDI88Wgv3EhMm0+uVaR/9Ma4Xa/tT7QEzZRHbSe0Xqg1jRyawDyIPi
KkZTpJmcO3qqEuY5ufruFGtdlGs6GOhNQPZqc1duoPBLQVglEWSsK/RuVDvPOcQmwzY4jw0zoaMQ
DSIvwZgaTRWqaUFyPam1rUD5uTmiK8X/jlNfsZyvwM6qZcgoyVbILAizLfHSv02/l8Si/iKDwBrd
7Ujfa6t4OcjRpcGr8+qIq1CB/6yiu9I9OaltIqxXXPS5ENEclsM6T8IiGZciY4zsWBywWArM4nRu
4N3e6g9GPFZi6XflRSaVpSzVdv4RnTdt6JRG6LaCrWqf2jA2YIEbrBcdA13dyfIGisoUium9ZYSI
DeoRszR6ijNsAvcvcJsT3f2rfPMNIdyfs8QAmX+KRFX6tCmfHEAu3Cf6qtjDEndlm8+8zZXHpX+g
2JZFjF1wJLjhL4CoTLncSpEj06BDHR2EJ9QY5nNjT8CXQdTVFiEZ6V+lOZTshY2qgU2+4MxXzl10
bx0QYNZ7zS2MKgBWT+sUQo0l+JEJJt6gh4Y6N/8i6aowIKXq9ajimU4zuaZcY8NMsH/7dUGz5yZe
1kcxcPxRlcWaIG+lrDq1m4QgZHkHqVbwonRY50Pxl9QLXgQociPC3nkekSC5YEXR1N7a+vsnz+Bk
dLp04XOcBTlfLRk1K2jTH+vtuPziFwnyBerFRBcZTYTEkqnu6tyjj4pcttJyUbJkxB1OfnhPKoNV
I98r0yLPrIbR1Stt3Q+OlX2DaJaYt6ArKu/5DIBcNcnUoPHWUeJLs12HArHJYtRNwEmhesrY4jV4
spBiBDpitSmnYMScXP4TpK0mVjgdiIPqJ0mt6dTSycPhS++TfODqPdoOva2Mz8ahyp3yMOdLAxL4
F7Zg1HB+dMqFL1iEgTF1glZO3GdqDcHVXGu627X9S8BIypSWPYmKbJ1eH5HJDC20N+WPaqeCV12h
34TnUoAksEVun/d0QgmB2ROieInbQYdK+UCD73V4ih3LnGidFV1eghEWIn+pZazrq/xOYI92cnQZ
dnebC+p/NKZ+ebJnMBJvQGa4pbCowtd5LL8Mej3CswvBloN+4uu/EI1zFysj37rB7QpLwL8S8Cnx
Vg6ph71+CNLpzRgqwWAP6mdoSXaXGs7IPcsxmFiKnEtgNefVjknUx+MnoTc6P4K8NVBTsLdMmgZz
FHvr1r+oIUrJjGRb5RGB8pfZhoLWk9evJYlJ1xmwsQsqtcpP+conz8cApR6wx3AFu+MdrPo0Vrwh
AiS9pG9jaGZIEmTQWEvJEbwuzsHRTguNMy/KAmVdaB23IB0+TQ63T7GV4Tm0ckpbVkw9eoZhxvRM
IYIqu0AqE7YhlsNUbKBODxR7CiqQ8wgM8If82yVpT/1aB/fMYav5qxA7UbUrNZM7nWvln81AMKVl
UeOD734hFlQuTy9Pia/HnyuiUKfnRC5daOlk/PDUQi1QHW3UJNb1Eh7QzZKAmsbMJnEIUCf7zHQh
BVkGsKIAvRugiKUIZ5t6pzLOWlHEhaZOwgOimrNB+omCFCbtcbtqJ12hyCOPKX95iS/x8ARqPVTJ
F8V4dnQw4BkQf6xyb4FdabPgrdy9cEyFVxcKqyD70S5WRm2f13NKTk4e7xhc+zXbCClnfEbqCFDk
2E55UPIOUbgJhPPoxFARyJmmf/n/Iwd65EnqtgHlWLRqYuVCAtbJgaHJn37XlMl33U+Zy6ueWCuB
U649qPTaw1WUdejprNBdjgyNznuFOE2YsEiZ4nU7IlJpI8JEeQCMhwgW4EYo/nBGxLQkWDbxcjnR
vaTIVNUitWNrQZPKxaaSDD41Q1JLi1vLlEBrBkB1I5IjXCVsQneGq24Xgz3/K3CirrCh7r2WWZQ6
3eWztqgptAamwILKuChBUBNaa0MsoAon/oMBCtelqk752BhY2TlzG5tBbPIB6Cie6t8aKCfrhwNm
3m2DDAVxPMyMjdQ1X1mWUTsSY/BIMK9NwJJTR/8VjgMhkz7z1ICWC7gIqbc8RNKaHY0q5AfHmsGh
LFo5hXOZegwJIYhiFwr2bRol4seNMrlki1Wv+rOS1oBalFtUEHNsDDMQ2HU0ubolhdygdyoT0Wv5
ZAwyruL3CIrIr3VBFjS1iRELkoTIo/ZvN5Tg0Qi8t3Jf0CUHrx/E0L9Xe8kTvpeHuxsWmsAafTDT
s3dL/fvo3Kom1966vyMFJ1ibPFu5cX50ahx70+/DgDkAvfvsuiyEJ/+AkmeJKdyVuAw+TJWvlQcr
nQGakfZG6aRKmAaFIinHlId/yq1s6/p0z70D2V1yQbEBabOnl0P8BsRg5V57mV+64NvZUSlxernG
bfwcFieXdrXHAt36Kw1U+aCynxvTWl10fzoDKuL4U/kPxW+PkNJobf89baULZ7iF2O1miKyq7U8j
Rf0ou1NDTpsxsM1S8zXOZTmwQkirTLX7wToMz3QGrgelnweC+M78MD74rx8GgDbov0t2zOtC/b07
jTON4+j0VQork33yhFXTuTXxG3Js0paoLCtd3sdpbGafcJWUpHCnTfXwsxFYYbgxXA8C9SXcs+55
9OSl/eqYc73tFoCYR+v+kRdlaLtv7OnRnXbOQ67CseUk2wguIbPHGP7626GtjYlxj1oPOTuRESM6
X18uw3l/Nl4HzlXG61S9nxzhoniePSr6ew8saU4ph7/XMYmKqdDiDDam/HoDq55mvOA5VJKubU8M
7TD2VEVYafR+/Ad6HAqEBQm9uMEUP9FHKqIZ05sGDCYBnPyr02Z+ysj62JBKNA4lBHZrmbBAURCy
+vh2wtIACQoOSzGQUTFWZE+rHlqeoLJw/BWfEUDMNO531znzOCa3prYt/yc8W3dE+N/3jmyHzmlQ
ZshBBXNK6tXRc5qFcqkX6MwSclhZPmc3BiOxipmUUow1L0U7eu79K43c9DNoeooCw+pX2km5yuvO
NqFlc5vcEefc9vS4o/eJRubXfYTuZFDi/6Wv4+zCnAXJDF2YF5Fpr3q7gR6Hvbcb7PjFtDvtpoNp
l7E8zLy51IvxdVT4YibAKPe1RnRzP9JXtV4gsVm/mI9YEJptBzTk3xo7tGX/m2TFVim59+V9uatv
ZwxJ+mIY0ZuxWCwxQFfO4c91eX36fFnm0zETQr5WPB5f29HjazPagnyX+g7b6+uIzhNTUs6j+/IC
yuIeR3qRniuePKd/z8Up+DbqBZhU4me4KsfOB+3Sx5fTz3ed/mZUaAOwtfNd5pjEZXoe1s1qjUMo
f+/3zF8o5Rm9lGdEWj5iwkgVvX73dIuKO5+RGwXQdsalON4RF3sJsKiaGgUyS4XHDEbIb+pPwjXz
70XHL3ECOAMzc5AqXQDbZ79zi9tkNV/NMwWamtwn4J75VyBgWLlZ7CejhzZtoOTbkz5dhrsc5w5l
J2iaVBgdDqW9xSf2ck+3WAlPyBIeZ06hf0IDCChxk59/KsEOP7Hx9tCvT0EV2cSiz9SLAgMu6OW4
+EyqusLDb2Udt/id/6XJ9zorz1iXV14D/AAXrMd9fHHc9Sm4EmBUvDXNWcw2AI49eR+8JaDL9zXr
VpAQ7V++S8NLLzvOzg9k+01nsBnlfkpNxFZHe7RXM81icwVPpXu/0USMDVuNuTxrPON2dIaCd+3T
1dA6dDZ9Q3Un7MU/yB2dnsTHC8MIY5RiMsQ1EeXa3mjsonq5CaZH5K69QQSJGt1ikt2BqTfYAZCC
0YDKqMwiNk0JlZpDjVChn8QJNaYmsejaXTxCdrU4eFJmWDp1eCLLTbhctZ/upv2mfCDEVt4SmJEA
j0AWrAxsGP4hQQMdfgQWAiGzgfPzaawHxSTTOA33y80sm+RQ4KQjiaFdUCieLmfwsmBNfL6YlyF8
zSBOgSqaYi7iwvx1t9qkE6T1amfqjr+OTgz+oYzgdA7Jql+t87pNiAm7JefZu0lheLidXZgOsYvf
43KSmZQQMISbGdDHMyotzuBrX6VG5fv2Nf39TDITGIjreNq4NrDrzMPoF5hpRMWJduwp7qTQviYV
htUt14PzEHpZvB7QgUc1b1IRjbH1HOWYe/WOKj16wFc7l9lB2S6Xctq6DFAL6Vbbxd5+9D2a9qD5
EUpIxdwAKtSvIUMjQI33AU8WmpEjRiJSYgAPBkKpCU7HJCgKnQh+FBMImummESdXCZZiIGVkiGsr
9xbkTaKn1hFbjCvofLVA0hUZkZCL1Mc+tV9l43qNiu8Kms7U3JSIgymIQm1xk3Tw8CHCUgWXDKFS
a1t8U9r4pOHMuhFl7Brlpze3uPuNuSLTCA1kplaU40rsfEFe26NViQgPekVps9zdo12Jge+eGD1f
+MKqPFAGxoFH6Ngf3cuiQHSz9rizWBvX5E4VZelAE+d+7G1Wbo6rOC/+lpcvwh6EXegbP3vvJKV5
ViO8PozYcj/14rIwvs9wIrmCl0FUrRiWkJgiY71Kk1w8Rw0CMxLg199XnT/cfjzStEcns3fPv5UD
NSfg/fvyOkPcjrlctPVS8eoemu9WecQSvj99JsJ0nvHpiyWTXWZHxd/zcD1ZLcvDV30/fI/yS0a6
nQZOyEAktMVIc04+zQVrhKfokoFKC3dq6x5y3hk3XvBXOHTWtixN4ScHODTiA6Y/hWaeafRLcAv+
kj2Ul7Adef88S7qyKC4KWERk1d6td3KYXG7ucZj5Oic91Tr4uBtW2KFDjKPrDllrdIH1bCoBjCsQ
mqTHgAR/LiRNeI/AHQE5vEbAlIIzuoqkmIaPDwC9mb4KL1Trcp98CzHZ94Sa6MdHk2qATJK4jCZs
p1dpTxFG7EY9WETNavtabrxnlwW+ygSdD3DpHDRD75F1pyCN4QEtjdqdiDP1q4i30CCIOSwS4pxQ
4WM8SxE5lEeHplvv1Ebmufup29Z3hlIFqr/1VHIdtNsFhKgrrWviEFAUL9QvToP77FUvjS8/6/6l
AQl7TCzebvHmxFD1Fdkt3FbkA27uq79npAhMU+4VUKijm4Pws3bvRTc/3P+eCX3e7m6C43jzih+R
71GuXTARkbWw+l79pog3VAjB/XfRLfT2v7Tnl+ika0+Xx1aheVm7znxN61UPQ/gfps6sSVU2SMK/
yAhxQ29lR1Tc274x2l5w3xXh18+T8J2ZCU6f3mxFeJeqrMys+8zsJV+PdneLHQPl6Ml7yeTA1Xo3
Qag8TkZcgV4z6da5tBYKoGP/OKuPV26VnlSUTehP3jcdjwV/zD2CMjF+QOifbj8vvdxr2Gev3oNI
QUDeHCT9xNs6HTZFvG4ocY4esCu2zFHCT+cR8tpYxe57TIAEG85jgA0NEKEOaTuhRzqvhXxwUD6R
zX9BVVLSiY5F5E1QRiuZibdx7G+QFGOcCQFD4hll+U1PbKx3WBI0nmgNhf1PkCsiu5UrCIgJOSY6
ID26xV9JYKyP0pDtbWXfzdEDx6QMSXOjoHPIHamkRpH5kt6K7POz8UaTEpRAmPQdE45TfhMVRLrb
938K5ae9nT75axEsirdHgP39hq+VRiZa+pezGoqf1fqW9rjqPqPni0pKPUxdOfnIlEq2OZkthEHH
hbqDkmYQehAiYRM6lEhDioJbYViVEZYzqJ1Vlih9Zt9/q+E1wroskrfgPnh+RJ1+p3+iQP4hr0LD
qyNTf/BaOhWoQLyGiHCiBemnEhvn+KRu/zsKp+8boIHTxJFqH+naJcHxI/cMpBu6C9ugqKuIR/Z/
nmGl6w3GVBFKZevRpdenbQyk/jAh21wL1kwLkyqZGOGM068OX1Qr9bVuj/6/+DeORiAK2oPnkN68
MblhiHwBm7g4F5SFKJWcLG4ENN+6+MjXOZ8KZMB+8Qz47LzHjWk+llNDfSylIY4gmFEjlqIO70G0
55+8zHhHkV7chMhTK05E/KCXZoekVC/MgQ4L6MG8B7kiieQjuExn8r/ngZ9roWXcuClRDJjY36XZ
bRldSdtliIvzud2I27b0WnpKfbi/uCBjPh7j+nTEGVrDHmNtDdMkqHF19D6kfS01kvjnFu5FFYem
fkW/XbmY4KWHlzh3UjdAHKzDXLNBl1Z/XrKb9AQtrKJhHl8WeIc7l4VUl0fkaxVOR0kkNT9gNHkt
afDrPX6Tw3H+crqwdHE73EdZzemDK6lyLOehjy3P0nEMKuxMaB4wwInCuvUq5HKsmTqCcbyIsVDi
PQ7EGykKhyW6tMDZKahNCIFdkwKCjhXGs01HPovS/EpUt7V+F98LLNr/HdAqvJOfxa1oz2ll2AuL
z7WFecHboTuWXO10kpLaLVSj5AofA8kFpaq4OaUVo/4KY2u+v9sa+ZoZMnEQPXIzzq0I5F21D6We
Io2o/ELizNyn4HGA4ibKZCmnlx2BanMysEbB4mc9It2eidJIauI2xZDg7Oc/kgjV2B+d6gBIxiY/
KGBhEd9OfRkiCWjKYD79O4RQ01uQ0E4/EQDU8i4Rdqvs9z79SSDOC7xXBEhvGwApisoFnUfRIR1G
6QOw+W0PmkBPpo1uHYFSi6Z07otZq4IbJ6AXL62T1ENcL6FSBTB5AZxry1VFqWj6ItiJ/KAM0iGk
T1bQcVTqm0uNR/tIbBShiRvLDX2i2o4Rk3St7iilNt5xobI41kzEkk+EITXv/V2j4/ITBfmluBAm
Z2zqTNAb6ezJTorjHoIoQUpCt6yKPOEsH3o7+r94MGLolOudQQxpwE+C8GSDxp08In/vMpNscePo
fwqTZBI6hJTe+jsHwxVXCDjDQ1ZbpVhIFntMxe8xt3/MzZYkR3Zgj/CAP+WHxox2IXEcWe+Ze5ib
aQnVQlpUs31RugE24cJhgqdf/ImoEn6VwxfeuCwmwN55QBbNSku880RqJ0mQhHxKQimWwL/jSf9Y
Sc14z9xSUfcrXCSNC25wX1p1lRd0IZ+UG7BemrTh8kAHQPAs84CP9bokTWgPZRHrNexsWJskUbNv
WtXhlYXNZLawJBQqiHL31egn0QNO/BQomhbFH9mMKZyTN8S7qKAJKyLSWyv2L1n+bdVdBEVzE1R9
0QcHQ1XlEBWTzAgkn++J3Pv6WeFczONUTk59lXGSYfn+VIKqAHPq7utvbzZggcaMdDr0V/sPciLu
U5UwxaOs7Hgt/Uk7lNaoStFPDWpAgXUCUNAQ3ckYDGswa7s49hDylWwPTSTh2LoP2npVwy4nl1jC
wrYnf6xf4ReItUgGoIRUFUL+EWPIDjKXuRQzMx9oydS11v+LJayFwRK70ZIvrcFyXMrtfgMIrv2d
uUY1iIqQ0yCvm2DhOqAOIu5qhqx5MNFJHSxSahoxaJsVzxaonteiB3WAyP7YfSUo77W9PjFnSYln
dJRflbu9DBUNSP1q/kEJAZqASgOqWKDnozjEwXmVvI9vrfLJTApiRWa07EDo38Hh6NI79RCJ+if6
ezTZWU3WbTkE6qizfKZI3rIPeeGUh36q32ubbRM+aMVUVaZqqyQyCZmy5WDGB4FihcgRuBr/OxHZ
uMjMBVv3ohuJnvNW7P2JJ28B7cF65dQ9R1eOe/SMGoWbv+G0pSgVlbfDVdH+frWxwKEmpviGTgzk
j0HqHuMG2uuSXVJzU4j7GXv7t+bKldFPLZYr3AjGZDlVBtMl0nASdFvW/fOuCY3sM4WkGrDt6/Jr
x1a0oENmrdq/VoSuJjtarFPe4/KnN5K5x0BvK3XZpYOKdfL3I8M/0d5nP6hMzl/Nj2x+H4ijsAGU
pVjtdpzqcu/JXFcR8ZhdL14YHrFJLEiXSUhipu2WtGP8iwJ/GQ0cqDmJhdRgdrYptKA3kCvwbxwt
oPXf7SiCNIO4hPo9GyXDTf7XEj9QUlMLE1X0wNZbBIAKtVXQezj8ZilL0RMBeIZ2QAfrZQTJ1ROn
gP2tD1+xKF+LMalCvPgEFH0FG7OgrDnTgACSv1q8+Z0aZaqIDVYAp4Oksiz8Ku0r6xaqxZI9ylEB
xuIVy9TMoc4xZNVBBuRIe6d2WEKpBBnrmpOzLDxKghGnKyGlyOBfyP1nkwg6ZDy4Tr8Kwc52KqK6
3h1pAYaPR9wdG93d39mwaRlk4UCsv6b8ib7+X+YiBrXZ3xJQKBUB5hk1+/xIxbPFIuZh9PnjAusV
RfkiWI8IgBZLBjYy0WKTEFHx79T/U0G2ioJUtkMJY7/OwvLv0GnJDbP2tFrfRGdc+hlYGeiYbmpi
sSj8/PDkELBwTV0eBhpOylNkg1B+7AMtIeWhkLB0Z6pONBC1OOg3G8wBvS0tVEMmRR0bzwN0JBGS
rmQRBpH+lvmiMEeWn2+nE5LOBG33TNlSO+zWVS35645iifgnll+vfJbyv3NQc1sfHeauoqQXgdfT
hizxHtdosERXXotmAnF9vH/YuwveZduXX027t3WKWekpOP420JGn3XMrTmruk15KhrPCHgROiazi
6UXiqQk4R4JIlK7FGP50XNpUU6o44ZSm/iOdnv6nrGTfoax8HkdX6hliBd5n6imD+wYGqFigErku
N25pxfoqPFNbwa138WssdFpjK7Mz3aDBGJvus9a9Hq07/aaznllD8GOOaySQg9XkGOXeK8QpCcvF
3pEsYHkkZtwM6uPNOgXg3PcPWMTdu/V+TiZkjMlJggSjL/x3tSacoybBQLHKVfGBgGY3qEZ37h6l
MTg72O6JJunTLRv+EsWLUWUIP9rfwFwuu+FsyG6KNcd5+Kf1HUdQzOdiOp0PjjubvjE+5rMslPKb
527jofGY7+MsenmN3qPf8Kv2hdGmA+yh2+LEJmn/OHoQE4zSfsuq2+mgbt+WqZd6RxrBYL862e2t
80wHJarZKq5cnGT07uESzvTtJ6PNMBklo93w2jd6dz6u/fuMqtrsMDmOLsPbMOt3enuMHg+0uj8j
wyQ7ocUNFS4oO7UQa0tw7RQYNpJ34cHNe5VBO14FjzVNb9rxNky9++A6oL9J+HDrwaZfia49ts9p
Y2zEz7CGc6nMqOjqO0/n2fw2vU23PlAssOAteM7PX/uv+jcOU6PKxBwe581hY7QJZPR0IVwJO36l
OC7f+kw7eMpZVFOpRwx3UbtPb/hJY7SfdybVECjHrYIERUBI3/m3OZGpzt3ZUe4wmfwR1lFY/YU3
9+4/fZpWB1S1p7VxHhtxZ0rH4oF4Ni1HteBNUPUafTOqUGRs9yU4NpAWNb/3X4fg2gCIbaOZXaZA
u+foYvlpr0YsShKLJjLMAP15sTaxJ63GZhuag3aWOY3macDT/AAF5JrSOgNMxJwcFaklUMHesJQA
/bLuGzME0Oa3uzqA9XYm17l582mEdwm2uYOlDZaaxJcI3+fPcfqJNbJzT/3H3XqfgqsZ5Sc/aZBl
MuRpB3P7O2AUOFWLc2f/g4X957mCq2n3BsEfWVkN0cUzOO68ZI+t+X3W3hO/qBX0gdApwAg1Ne1j
bjUJVKzHq2s8rWRQw2/zq/PN7vF1HlBlUW7Ysk8UDOOVXSeEcXOQ/bA62w3TfvL5JjAk1b86zO0L
hIxZKzAvTmVcffUrGPBjlGw4uKQCUS3ObYFX58TfJ2Fl3IpbcWfcGVfGq2D/qyZFmJEN+NmAtHbM
GCcbiiv8uoVKZcyzg7WBaLFK9I79V2+P3V1n8OCzGlzpJ/wMdr46YOnzKhBQBk4xfi0ehqj7v1p2
HrR1UmRVC1pBgyNBjlT3tP2W7nRS4RhwYDe9lo/BR/j2Dn5Kgxu1uLkMsmgf75Gh6rGITvmrpsfC
HTYxNTT4Cd+D74T7V/cMAsd3ockw5hd3Aib9QXsop73mqNNvDM3/Pi5ZtwNy1BryfOS/2M2JFCLo
5YU9n15Ef6ut80lEesY9UW2vrkHFE7EV+iqNk3Di55DCb0uyolC6TAAUjitMl3JNnqUihSZu5stv
AnkHyYJYD/ITq+IotoXOltJSRsVoLRVX7zTB45llTyUHEQNbo11Q88D6mfAH6ranIHcPgeagDDjA
x3n+MoyvB9dek4+rX1ohH3sdivkZRhskDra8NfNIr6kKxLMw75C3mdzsVl7iQwekg0tGbUIWy3q9
LHy5q88af89C84LA9nKV0SsrPVkzZguMoYx4W4RmyZ5S5r8gASVpMkXQlaAWomqu6sNtrwLtT0R3
gScKM1WBEeUjLyxeb+R30HIDsiRvNU5pxyzPG5hu4nlcoe8XCvXZVF4iypBFLrvR0UobNW4ZLDHq
US0EnroTcIZaWat2fwOWPlkpSd7w9W38pbYZippc8Zp/+oo2gNZ3TPiqsFOIrWy/BMUqEWa+KwDP
XDgeZDSK35NTwdzeFWP0GZjEawT8l6R7ODsd0uaXtbqzdhDa1037tOk394u3+dH+pqsT1Tycmyph
JezQLzMUAbzu0CeHUKLqnsFwCFcGlX6l/8YiUnjm3U0CTPsCkhISEyI2YhWGOQsup6St7kX2sPHF
qj66l4KZJJIdxDpX7b/UICplRjwZzJXRZZ5MNRVeYRKsfB3KdW5HfPL1CgkN7qpBFmdxlY98oJ+u
6M0mO8Zt1GDYRluOZh8/m1At8d40xjOtOPdwRMu9GrhTmBQPIHiMlAXIedT0NL2fU2YN2Znc3uuQ
1a7MoatrztV6rOXmjsmjU+KEDLq9OlcUSPE4I2FhTrJx3nobl5ofoh2ZTDCSXYqXSOa3PqRn+k2+
ptdxzdlTLluh7YY/oeNI+WMf0quDhOLdVfSgrEqdSZRlFe1qXgBMDy8J9pTowtyr4xVajY0BCedu
USZhuh4Hrv2dRDYSoFAN2tHNf/gt9vKEhBggES95gQxKxMrfKOyJv7/JOtQQT6ElppQA6Z2+vC4V
KerQDdeiomyxRrra6NX8A0ZTMn0tlhVI7FcQ8buVsPmRkWTeIw2q6w0No+GmXNyzgucBLgdN2HHk
jlQ51zhbcbAL99Les1dnFvV3ffCrfmuQP6hu6svyRwopEgDCXnHA/IE0sKUNWK81aAw6kVHvNgan
nW2f+YERV6YPrt7YOFmNcWt8XdwXu1mFiNiw8H2aHWbp4jTbQGdsO9thJT5hyckJKBxQQNBKMGm4
rgUYvjfhEcO/HZuxd17Z+QuLqobHuwNoy7zLat6kszSoT/7x5ia3wnznddDAglrMWmyuJKzolbfO
KumZ3Omv1kfrBbUyyd3byds/sOMGlGrOq9PntIr55dcOk9r94gUHLQMKzTtxDY6a3FdXho0t8Puv
A420Ghxy51Fxtk2n/f1yamm3yQYKvSntvtbPdJqkfjs2vKeNltzndpjHvYs+4TCo18L2x5P+gPnw
MGhsbILn/Qoqh21AvVf1ooXxrEHIlyNPaUV3goTedufU+3daT7Dnf2cfu/FqKP/SckgUFR+QbZkK
aj+6EgSovKDEO4vVAQEaE2vhkIJ0FcvxHD20qs1SYaswjUoJJuGNELM0WWnxOaehGNx5+hMpSZUP
moLS0uUtoWRAt1J8lisWKR7JJKmxlBoJcAnEBuFIJZtCGI0qNRnCZBEfBQeSqM0EFIEwLjwc6JSc
TgUs6AutprQoKTL0B6jlRBATSKFgQaWASHPV+EBK6rJ/iuDJt5NYMzRKIINI4mnhs4OTO1AiKjtF
QfUXHxfoi29gU2lXY3B/UId8rEldmTXoFMNJaA1/016mQpENKTREaioB1BQeC52TKg7ZUGULOfSq
oURrulu0eBJj3AjUhFIxCnh/i94Sb0Iw4SQ6Xkx5+gExtTsAIVvuUFnQIaEeau0SePOyVPSgqLgB
GZEPYfl5TxMKVSY6ZC/EnawbWwwlaU0yNR12GfoqgU+UaFiD5UT3u8MWJLxSpyyYReVajLB4a0rt
iBAm2xHUgOGUDKWvKnBMZtLfYktmEC8O6S+KRRnHEXCLGiUJCN1Jh3hi8XGlSwZLo7y2YXxRWAfF
wzeZ97MFGKOdr9e2jx6P65sk7/zBm2DvTW6qYSOmnDhqWnpxoGU47Z0nLTGfeNRKW3Eq0lSTr+7k
PW98a+RlaxQdNVOv9numE6c+jiGkA1qq+/CZyGcPdrOHOGN475cNsO+AJuew0K0gBJaSpSi2jEhx
ubW6K7LGvxMjaYuHioFn+EkNM4jeiaa0V4AtlfiSNB5TCQz0FKIzFE/F//qJqvUik2woDrzsW6Sc
KqOcX9brZUogZyNFEpo+11CMwBcdFPQsO3tKdV+SGVXuTar2opeotE/t4iiqEV3tAHygpYjvkbsQ
uFyTrz9FvS/1HVISmKRX5eeng6HDXB3ERWBJLVEOup+qtoMuCSVCN1A8m06RLz4/Pof47cB0VLiI
7EPgk96WoKmimIPCIqa2FIGwLOLKp2pp2rJWPn2DQcm+FwCJHQeVL11a6mM1YKUN7EAlPMpMzthb
hl8zR6iPXgW57XoaBEHSRZYD6BOz/0sY5I1JJgpITGTLX4180Rw3OICi1m3bCHhZZcgn8A6XBxEj
u484BbrVmQQBg87WCFoB1pryexqPkUT+K8SV76OURQoF5BzyxGtUJIakdGEJ91V7MmX2qulxnoXF
/RbhpLBF3TrFu2+bEwbm4x/8bDihgcfju9S7PabsGFSPo0pxSHeRe+ei6CJvXIy1JMoIJeLCTsdR
BMj2N8rcHQFVLCNNxKYSGV31hgEy9KHGOW2uRlCR9B1CmS4dC3fRTIuVkRfU91pUYF2UEhCVnkZ/
I8pOPYw8ADphqvLU5FOSx+uhU5xKpzyZrrDEc/+LJX8tvd+KxfXdkT/QHaaQg101jxz4F/L7v/el
E5O5J+mvgwWXIMVK9wgmM4iJYdBLsYRiWIoBIdMYvZh3/hRZVgjTNRTK1OxpLgop0YfiMMOufr2m
TQizdbfyITmRdMOwBsluSp6VGKVywSwsQyB6iYeOC62oWOK2aBowOV4RzECNXhUhUWUrwuvLDkS3
TsmKQFUYlMjfa5bMwm4BTkmaC5WhJilsLlPmJ72C86WpqFu58vhp2+vLd4nNEi9sdw02a7BocB9F
CN7Y/MdSXVzRUAN2zHj/YFquh2jK1VRozNQ6Iw0LtKnBJrKfhX4Oka9m/vrzAbWWe7weDsX4mYoa
pEN3HxN41nEubKxd/BUWROUFvbGXzgBIc+kBT9PMEOR20Z40R6z+bAGI6mPdjz2zr1Is/y9+HC/U
VVEPgDMDfq8PIr8PlejIYbtLdDEQSwRTR6TBjPDOCELGUi3M7mc976IxPEYRc72E8BWYAuEuSG1V
PIHE1adfWCi0W3VCrJJmyDrII3SsIDhYh5FMLahhoOygnkJ1r927oB/Z9egI7HwVGQ2ZRieUHWEa
SfGpaoWa0+4Gak+7pWcktXBqJ7JoX9JFenkO3nr7wnOZkwqMvcX3L/Ro7klOuxqq0ePfwmBA4QQz
C6MzfC9168Sumr7Xr/VmkmOVNRGeoaNNTK6SxpbsTUcZa6sxVimZWXGdSrkKTuIIYvT+1L7rT5wT
0nhRKKUpkUCGRA/1TtlFXt61SmYoblD0JD/TBStt6zv9OsUf3RqIMb+spUQ9Sdd1GdktSioaitoZ
4K0hUhAO1xpBVz7OteSViod/Gw0DT04bMtwD/N+jRpTLuHb9I2QEURM6xQ79Xb6cJE3c/xGoM8kT
J3GwLn8Hnprq+bb7Ojp5ePvjmzpnbY6MsFr06wazlx2L0g1dAP+j5xOTbWiviQnrCPG2yvSEfRTB
f+C0cprlUQ1zeGl6J9Da52/ydYjYpPiyEuBB83mTv+v5PAMOHAoMESRza//1AaVcwGAsbjMNG0YS
MqthvCrRqpmV7BrZS8nrSYUBFQGXlBQA/xUsQnfjf/GfSu8Z+BwV7xgD9BCnftVlVSmHsf+G7ZvP
KpTLsUWlaezj7P1JXFy+3DjV9XayCasLGTRdZjeaIX6qfq5HqmKJbriw5NQUuPFmalwehM3ub9yB
WKPtUst5WR7G5poE0+jxk7LjZ7EyaB0G0mZfUJRynWmpv2Lkn4TCjwHU6CkJnK0yGo2y5C2eF2XE
OrdRcaRyAThbpI7X4B4IcTLDJK6MOqMKh1pyGY48bAZmWHQilBqcxBB0AtBv3HaJuW/dc7xfJhYg
A0UXqdrKSyjZODr2RnE9S9F7ecF10WVYy8oQP7qxVsk18ZXF4sby2UFY1AoVFImrKjGEuKwyHcH8
mQiyNEiECQn8vAe2L7XHRSTilFudVkXt++y8Wt2YLHotsdJECsLWLdTOTLdPbvnMcHThVUhWKUhS
tIEssjUG3g6EIHZwCflYxrXuKnpTbKbIzHQNGLI15z5Oem/qxz5ioQ/Z1IJ0uRn9kveFGkmu+Wmh
YRRkhHigBcilbmAt7xYRBXxVhpJHIIvGpKIVPr9KQ6syDiwTKfZRNkjZZSuVUs6hEubDFxmJnILE
pEOEr2hfMb8A0hIkVUBOcI2tSdF9VAE9mhSpkyn3EYyqfrj+IHScj3p4FeI7KBfEU59+HKRfsAYQ
rh/vUENksVyKx5t2dYCNENyT0sFduKDeXxaiZx2SF8IigB3AO82fBKEF3sa3Mt+g4AsgaLCpl6Wk
snGt8BIlHhXdKVX5y+VUUZYWa42Y0v+tXZi1CYZScbwkjYGUs1L9I6SRubjqgqzWdrpZiuR1ARVO
qxiq6EzcWY0tnaFwQ86Ve6N3AP8bPo3wTaBB0SywiEBVighfn+VuLQpRod4t7qdUYFqkYIfwfBqj
eoUydC+aJRc9eXf/VcP23m2htEwf5NbcONHB6I5Hpiloy2BWqgQvdHhPOV2gmypMaqui6jZrDuuT
zG6p5GtC4nfgNC1W16/Zzoc1c2IczzQ7UQlSLl0soZQQEtN/qgj9yNWYZijZHZTLNaceSfmjEy62
ghcFMAn5G383qFCgEaC4NIoaNkJl/K2QkVJmMkwDEZJ1uzTEICOOC8Iaow4eKwk+pQFGm/2mxPTq
aUNhuRopR1YoXhLAlC4RFymK1coGA5nNifrrjxotzKFdiR4CxvMr+g6GXR65vOyTZaTesfNdt/CM
u9MqxAh+1KIOmAVXu3p39HPt8QXqa7AJ1BlsLQLAMeQGGJ/DkeKO7YKciDt3xZYXzb5ExiUwu3fx
atWQKY9yvpH+jpToTuUNRTflDk/RHkHvx4PaHJrDt9t5sm1p1MsaC9oMo0lzYfWpOXFlI5aj5/za
I9oeTazJf4SApZoaaz0SF1TskjtAIZy50btgjyrs0u6jnoVaRotmrGrSNMM/StrPjIvEDqqytd4i
XcIK55hSwZhZB3qh0A2l8H4/8H9jJG3kvC0RJ1P/2B2NbmAeergGfsXXdObiY7eyMCRBgQTXxwxe
JCkuatvZeJJHlo/X32jYaxJpeVbErHiigM0J4rVKCeaRPwLjwTEZIsRKXnuaH7vgD7W4PtCkFbRR
xYm2AMRZq3Vs7NNiXLVcXbx/anVxlfDMQWQivhPvVysRsp21SFyViBLX2vxpUfvTJVHFAEBS6xcA
EjV+jRmTQxxBuckUfjLy01FERJc+RrrqEIRBV0al6ypHVwqkTaRM/MW6UKKgzWcDQHLzC3BNhEpY
mnFlcKRku5lQpP1MPg9IiCuWgOCcMu02vF+7h8mdSu1psh89Z83Fc5bOaGnVN3tp/xqavSfgCO3c
+aiDdDTAkp/jElVuosqTsS8UjbncKzQRH5FQAxkC6VqoFPPTGhdibohfxdgrKGVv1iT5F5ZrkvAK
Lba/HgyMBQ2H41gsPEWvZfRPgY2gr0lOQgNkkmTtGlT0fEpyb/U7BetKoKZeFrqdwniIjmnISk2v
7Byk5Va9+Q72bdO9t2hrajRAzA8gueI1CmAjyNPo0WXXXpBjUc0qZB++OyR7dCeJjBU7PFLIqPF3
/WqhbNnFrb96ZLrtOchLsdMrw9aN0Dqugbcfa9BNQQhIikRmkZpSAYTQjh3CRBKyC+vZJ67QgCTg
7iSIcqhQnNxjGfgoTHMLabMG9GPb7UCcwyl0Tg3UhBRhwjZ6yX+L0INxjjhlFeoc1kGG5GaPl4T8
JOQhwZLmkDSzUrA+agxhSHFikzYIuSm4yUcCIzXls+UOwcLLgMu5T2LjDPFn28LnsuDPcY0yjMYL
ewRlnop9tj0spEWbzXGU4nQMTuYzdZAWUdbfBSsa8CA7OXJn6BpY+2181b6u7J2UAyl0o6dhhNTp
l9AyrG3VziokG/RggZ4K6YFUk8rwC80frSw6ixWcaUoLQK0EcvLmo179PNpVSmCo6YDQrr9PUhTs
Bate8teetfEaWe8XzyPNQnP6S6CN/FCME0qXdYo7btZiH0HA1WI52uNSYm7oj0mRH31RcP86E9+n
ix73EvytndHdo9v6Q3pKIBy3R8RJn6oErihqbihHbufyDTc+qs0u8l7Ge+vz+seJUm/f/60+231T
knZlQG+grzKbKI1FP85/1/khSFkUIMpNJiL3yrAP9BcqbZsmG/yk9OEprZq3JVPQS2wEdhtnIrM/
Lb2K9qnB8f/NwmsXs/oveIz6zQgpAYxGPA8muLLC4wmpJ98GiiZxgiwc87EfqGOFhHeC6IsqCKrs
RJ7Otbe/1J1ZrcyXz4hERGUpolB5Q/CdtvUv1T4xUMAxCc8EXAqUijetwSyU5zyplghD0CMzio41
hezaPUI5URbM2uWg4xnWPr50z9Py5Yt0Z4mzsgHPSK946ibAdwp9a0XQrv7lxp9Cd85K8fBxepw2
s8KkNyKp/47ldswrYVWJlyGvxanpgwbRWE2II041M7wGdZyB78Fxuo0VvFwDqnQB9gsRuouAmtz8
NL4NWh+rIcIOMhXspAEOOX0offZmXLyDJTtmPXT+H5dzWXhfgJbRkhpgghN5OQOVN7ievCO1H1Rr
Qh4A1gGhnbiYGHlu5J9UayrYgDX9S40rsiTHGZzghy3bvbN9cqQPQf318frlHpYeF1wboqsEbUIH
Y8CKv6N1IXWmx9Zvn8NdGr6S8bPaPRHYZl6TcDFlIOiYfZES4U8NaDJjGJGwrigR2feLs1lu772H
bPc2e5JFbVYpjGqR3TO6MCLvxD0KuOCTTLFgWj8XsoKo8j81KbY3JdIqnEh1cvpasT6RTR5Gt1oX
7Oq+Xn0nNtOXl9RD9UcatqKo7u38lyBCBn9k4/TIQqfk0H2NDZJmwUwf0oESH2bBVGSrrV2r0NbX
qltlkXpBXJYfy9XJh4LYbliUV/zqqAUIhRIoRMhJEoRODjOs/rSbEoXyDFphJWn/F3GzWjxcxWY1
T09VHypxqtPpg59+cLjtfhqiGIQzBL9es11LI+DG3ykyyTTQIN7/UFtjkPei+zK6WNq33lkJt/MG
H6I0q/2A+t7Qk80IqoN8KOsr/aJ4QZQE2kAP0Z3LCLfIKBTWjb4xPH1A58m81VfF3/Dkr4IyQK+z
ELPBIA/eQcc1XXHk9n4p49/6jTnb9deWBi80wYs2bJy0X6ivugfa4UzXkI0Edl4/T25l3fSfUL+Q
oBYQp7oaqB1Xk/KINgMdZkHG4MLarw96rDVd0L/ET78uUOhRbUrbLsX9JWC3DNUiQCwN8TTQanK2
etP/tAA7ljjx/y/2g5/XCtqCOCPsdhw9XQjJCVrOdi3GthjxFDdhOYxoO11Gdjojwa2QN3AHUVQm
e8eneOyhYkHFIQZGfhXksz+y49NdUm6kbbZqbeI6oYkDWIouUaxypV7KCDexQhQRNzQsNDCUPmpg
6Wj1S+PI0vxHqbNEsnpcyU5XYgLxBQ0mHgK7OOPbjKcqLDkV2rXIsU3wWHxdqSSogKMQXhh3E2vZ
JzuyNuOTTeXeEt2VZgQuRLyiZTLNl0O1Ty5KX84+5NFUkfQ3qYeKuH9xRRA5ueaCXokhsULjlxvL
NxfX7HU48kAGlagiiRWGuJLKJNXsqdPx0d/2zqgFoxMVcB65oeOBeh7IWFJO/MrCBAOIz6NASQar
QsZPPELHU0JdgkX0lland1tewzxo8ZXeihpmiIqiqAikn4tM9zRZK40ALQgeaEcVHBmhra/Tcg+B
rzHPpzKhUCvlchCCbwtEL1JlQuI6yvtB2rav924dnBLeX5NPDEUB5B1akMii6oR8E/OSdkhVhZCE
F7x2sevCxxe4Wr07SB7rBGZFhoWQy3chGytRpryUR8RBprtWg0niItinRiRARaYUgO9TfOGYHqos
6/OGddhuuvukq/O9EiZfYsOmSUnUmEPnnALgO6Z7H99+CCejOxU0aiaDS3ziaFgr2jk6h5/btAqH
sXW1Li/vOiAakU6Z73hz6bwdXpjmR5sfM7L2XLJzd3O3h9etxVcJoCic0XZ4a1hQR8c7WHb8Ueuv
RdpMjD6v5TB27NXf6s/oBKcfs2affqrz2wt/1+r8FN+mD4JcYPYXf37aeNkzok3mKU7OHuw8fkoo
Uz9aaR9mQk3uBvUoybuw93bUfXNr23Iz2B+c3dN712zzZm+fUacdFBYvHu2maofwto+SmldPvPQ9
a+XW7adD4xxkf4l3yQdmLdpdp3klpAjSarorsruj1zDC5DxIm72s6hnkVkE9zoifwCLHd+zD79kj
rNZmj83puwpud7E3B+f29tPUXdWcV2JdbqiK2nQHgrixp9fy7EjEDTz47j6r9oZKDTsx9vqfN3LK
vdOq+yZEDjjtO6+6cRsXrwGX6uq23s6KmnzDPd2d29M6m3YOhYcaDll/mzvVvTWdM+1VnZXZO+fd
9Oy0GeIHB4+dxhn1eLcDHrGhXXr3ODp+7n93i+r3s9bN59v4DiJf8XiG4GBXH/a1vjgZZ6tSRZeI
U80a/x2w9wr9V6F11TrOHR4luN130rvE5jM0duPztt/eB6uq3wZF/GGcFCYkxrB5tff3MadduTnn
lfMMs9F2XaXCg28Erg/rtGjwVrBpMqg7idVmfqP8SJ1L7rXwz4X2RhHYayXU9psPrDQgm4lK2U8a
Zr+zJeLsOGf37bXd50+n5W56MJj8fNahLehqtMexMDu4KQSTyW7UWDdoTvboPg2rBWwOWIW5p7qP
wv20LgIlWU2+KQacat1zDj+ky2DFRONFIFC1j++nkxycRtO+ny2Y4vf+GQrSZuXWmx0rT2pOx+ws
hXZWvgnM73PE7ld6AcMm3Vr33DoSOw3wZ3A7vYubI3uCLbQJWk07ezvPRZNlJLWq0IOddKfPL1b0
nZ0ilqP9FhAWViWDDhEn8jw8qR/d028VPgbCReg/ZvfgGQ+7s6Rp82pQbU9vO/uIuxBxLFcZX6NF
PX43rRMkfNJ/uI9IyIhnBpf+fV1Z+W+Sf9g/KGJ+H7NH/9U/VzmZrsnPOKt6N985BiUmAk107Rjy
o4Bv2I+zW4PitrLvOEFW6aB1+lLr7lUvXVR6ybjiN5cnknqU3uRQe+sObxNdBNoD6gsEkLXeDhtv
+i0E13VjvB3+QSoami6U6TEuBuY3NjXhLc5tDGtIP4oGwPlH+3OPN82bPWprne+YXWwHrF0qEQtZ
HBlOFokUGJ5/6vMW9qMI26fGbIVbI6rmxfWA31L6h4kLoxJblvXtl+7TIbGud49QGPk0np6kbnUJ
PXWanSl8mGjSa8P2pDqBmDLKR6cNfaP3M3NQm1w/MrvB0lKUdrCb/UtdnuO93gbNz/cIL6n32uhd
YNN/bpG+J3Dwb2ii2QYosRxILW6t7vGnDbks/6Wv2eclfMb12WN2mb1/X5/H5R2V/no1vpP5Lk+j
hM7L2TSnwS3lwP5mlLUJd3lIGwC1Zp1GWbNb670u/cM5ndZOht+5Xd3bJz99zUb3Mxg/BPnHx4XF
5gPBP0QynDJ29KvfNPzjbjvb1hrWg+bibInx9uOWuM8OCKh9bEIlwbUmAX67AG93goztgWKB91qb
EC8RHa471EnU3fkM8XNXX4W0oz71z+RpWMg8uu0j7gOgjpddt9F/y/RElg9Zd/XHgl2nkIswEAdR
LJup5VJZpz98264dbTLcBm0oIRn9ZRQWqZ5+X6SDoEKNRVHurjL98hGRkt+IbNCB0K0CkecfeMqx
6R6vFp4VMLpNtv+29Uztao7ownnXrXbDNQ2e37oCD/ItUMzdMQzbNGR8coanR+hE3o/TJuRVFR8P
fd7FzcXDi7iqSdL5xNQbrd+WstuTelQnOC/ecY33MzF+MohQUJ7QttPyp+2em17FdK5Mw6uzOtsp
drsI7c+cF4y07mHUCTbUjZ4RaVVKmVKMzvPvYWL4FQBP6mjeEVMuqsyzKsTBnyZUIEKzerdz6z4w
DqbNi1MPm2E1enhn+mAmchSABY0EMjy7lz5LSjNI3PZARn9wJ7DZFBCIgNbPSETqARpPWIXQD2fw
+Q6/tcVhdB1efhlkj/6Z5KQ/e83JkZELkn9QbKrYl9np9xA+9vZqXb92jd8tPKXPM1wYQl/4Krtu
nlt3IgK8FugEAauzB0RLIe7iioyOgRtFB7G8ttOM0hhbHJC9qHVfHWrNyO/tmIjCAhgjFRfQD83d
wVaYLqF/XBomtyidiPswVqTFPH9+gPjctEhbMStm3JDp00MHTFh18RUmP0g7gy1kzjq1x4S8kZp5
ILp01UtH7f6V73DlISC/wk25wRjHYA/zInBq/97beAdKz0//gk8OXOrwgkOxQN9msAVT6ARYCPmZ
n8AjZynkc+Lu+pdxBvmRqunyAW+u41VGGFDAqttiKHBxZlUb19pLz/AvkE/rYdWl/ZPvi4HrYRRJ
gRsrenaY9ZHsIoFBTGspzHQoJo0V5Z/BZKiVQ/+roCFsuaZ9CDLvTW/QnB7EBMOy6SWKJvRiVsHO
XQu63QW0hJAI6Um0CFxPf0rVXeDEUJ3o6IIkg9OU0sbgERgxnbfAUM/U3tDD+NWwM6ljBPji/kv7
w7xxjoNLcPxioe5RJhoyEz6ak0oPYXXSfWI1wqZEB2S+oCxGQ3uw5r37P0Sd13KyahuGj8gZe9lF
RJqiYt9xxCTYULGhHv1/3fit+ZdJVpLPWODleZ9yFzincFGw3xjIurHGVaU50b57YwoMZBwxlxVF
tzzrWZKiwfb2zHzlqwUUHUHQAlcmrhjdmMJ8z+T32E2BsnLpZSBzY04vT8QR27q7oIzyNZIk1t4T
1prOBuSyV5vEhNaR3+iqvwQuIG6DzYBFjfgEh/wD/hf8RYM2k9oXRea8Ve4uRc4+JDlY3ycENJvW
YqEO0iHgN1xRNxwACoN9701lJ0rBA3XNF0uC/sNlee3u3epMJquHgEGhu3fTUO8anoIvxkMREPv4
g2fWiX8gtWARo6tOc4R1XOHiN+g/WhWm51YNZQ4Nio95DlAHUs46QYQTOHmXKN/9Yyjew0NNjq3D
IXbeuLZx0EM9FmR9CsWM/VGis2jnInX1I9s0E9lI+rqo1XWSUct/0sNQcSl3LFmAqhCd77ExgwMN
Q6nFQ/D+uHF5WDWasRQpEKJTTs2D56oMwgelZJOOB33AkL3Aqw3u3cognSXha3Kkp30yyBEAP+Bs
Xt0Q+27eeVZDIeZBFoL23JrgiwAkRadzGV8sJqeQpKDYzA+duI8YFsF/eu5sx2i6Da4WMV+QE/BC
VIBVVvvLYSBlNZd7XzwL+qLWC7W8WvAaUOv3QBr/pjCvrz30UKEIFKFXHswjmc6Zpg8c/agUIpRH
z+Dp752H+4SYNkLThVg7A5E9kPlSEtam7N67xS169p/LdNBaHOgozXc/qw1BmehdIvKNiczP3mfd
WCDaSf45u+LQAsnpB3A1KV01Nlrz2hx5uLR/mL7C0uY+LnYaiIKOy38I6ax8qG8pckJgty5mNtoC
FdnALppUx7d1xbsAgo6ai5S4AoFw8PxaA7fCzIWBAvjzOLjMz33y/op19PfkaYwPanPoTWUK2fKk
5D/VAeoVwsdfFZhZJ0NGsGU3e4Xg4yCZGT4oqjskrdnNKO/aKQDQ8ZlKAX4YMyT36NTmNTY9EH1h
lRe5LsxhUFXfRmO+8y47g/pwN1qyM7OXZ/0rnDD6WXGbp6ckTEfbTS0iiTgVDZ7mwpAadSJgaIw6
SZV+roMmKfW5jQglpL4DWSyXISNJCrDhgaHJmJkDPvO8hPu45Z3FwVu/eyu39jBem2x6HpW/6lyt
s1HbFObnYdJng746FI1kv/30t+Ht57fuqleePGdvTEa8XW+1SOEK1mS4+/d+G7Qs04i4tRpSB1vp
pIhLaXANs9FrfJkR7dzaLFluQ+jXUC+HuyFqLSvs58m14dZz0JgsIolbNRp3I/vduQ+eihLbb9g7
g9qTDs75D3Ul3gcVy4XtchhHj4bxCTPv6KO+1v2YGSqYA9p1zCF7V2QTGwGVCGvgyjKwqsvVJOOs
0a6pWXTWwqI2VbfFOPnzU/sp2HGf9n7ekXuiT+h/Fg/3vmESEKR9ZmbMoGpE87cNDWh6mK56u+mu
v/85M/34Q00qzPo7L518/Or6GvKIs7R/7l5D0kY8221m1UtgwdY20BgvAyVBZRrugwPQX8Ra+yc/
XbMb/MbDGrOLItyeGW3NS4g9DMjnY7gnaC4TxjgrhmeUjSjTJZPPLAYQPXkGRwsu256eUOxWCfTd
T7S6GM8ZK6WCLsgkHj7tffDus+apubIqMrLvSfEXTpC3Q1KK64VVBjE0/U1h/EOOo+WfArfOJjFA
1SjmPO+W3Ov1wXk8SpvmG6GIR7dJGCFpHG/9OKQQTCEWgjRYFInZkDJlzv0J41nBhx7ZPTIs8z/o
RoPIZoQRFWjLDFCmI2R0MftblPZGHJzIkqlcacQOti6xATyEuy1bpQKJ/GlyDvTYJYoq8+YxOmYO
O4LeMV79rmi+0KlBUMUvbZrAZ7zGTxKVFsnf1TpO+AtySuRclIYg9meVu81+Kaj2ysOCv1rvZvdF
c3S1siEDKuiSxEl3ayIo6tYI7vV2OqxTg12M/SZ141Har/++f5tOyto8UIRS1h7B0qLtFWXLKvee
8OMzfK+5sDw6B7dhhQ4/52tQmCFmG4LeD/fkViyD+qIEhH/l75lAhEiROYBukcVl/Z8QK+SMcTy9
8/A6WP29YcYCJPBjj/A6OJw6NYbrG2RwnQYK125pQQJhlQHxhZVwtWyEDNCY0P7QG6Z9a0LkfHN4
O6LJPQM01Xa9xmj3ggtJlDi8jArkR5YGq4WaK5nEy9bobkMUqS/K+NUhC4ReHox/MgkUzzJiMiK4
hTZL4xhVszY8ykvTSgs2im3NivFG2KJB4WI2WGx3s1Tr3uL2g6H6os5sIO1UD90XWQx/v29fd50C
qmX4O7Ts49MtQfYSXe+pdtnz6O92vQ8ksoZJn+Yy3832ymES72zHoSRldn010OO/PVgwi2leEUk+
TCYom2O7zlHRweLtL5vDJ4kXgPYQ/t+4CC6jtDmN4TLfpqm9GiIoeBhdnexvZ38cjOE3zeHef3RJ
Bd3DFIlCtFQfEP129nmt4R/cjilH/0rdfBkf7GTClVkA9ghQL1otYLHOmj/I/Gl/4TJqsrNHqC1N
uIiFy7lx4e8DJtyE1B4Ty8UNcE4TpMYinsBCHZ3sciZsUtzjNw4Yun558Vjsfl+zQ2psIUe0RofJ
jev1YBjwGGANgIVeLWjVWvGoXDNM1vCOAn03O3IsVr351vkEtU11WO1V4DJUzEC/B5bj7sMjMANs
7s/TBuLRV/8xvAcV6fsnfZrRAW3jwXv5iiCB29lE/GGNWWaKQ7+rRR0fcijhxKOoMkNfbgYXZaT4
Ra2OFQI8CNDcXjosIPQ0eZAO8ZRTmmeP0SnkolqztULxsq9jOoqNOVtHr7FZTVDPJFA3Nkx1b2vA
Lf0arG+0IofQQqCvnyetfsJs42nvevzU21qlGavvzgcxagf2pwliojg4QnJbOccAbsSWNm6GmmQy
PHTR5KP3VYgq3o6GPFef+tPT1+wSJihWX8IHAZqLdPhCQ2BFoKY91z0DuGRg8rEQl6RHW07bVVAm
bABYa5RNpt58VNACtYDFDMhNUC76gczeJz+5OoqtLa8UZUgZq6+NzPBpXEXBuDBvhQ+XM0ERSf3D
d3Uk0ffIU+PbZYn0qYcEM+ZTlFBU3LgoSpy+hk4hPakOUYL3j6o0OKcUgzTzPIldLua0uxueJ8cA
/UOXZbb8wOGn4Y8wIPiHQTKqzG9/j07FoRPKPOVHnPUatQNfyL8pDrY+313UryqjXs2/Jx7fr/qt
nyGdsvMs7TQGB5Me2S9ku0nqweDbUjDTu1Qvko2VONqC0S/V4GqXpLSDTLBfR9md8xrbT//cRwfW
BZznpn1cNmhFm6JOAM5vY2u/TH7rjE8AhS2IOa1R/PuAn/7yINqwEOCQuzd6XA9vP7mRHd+QjTra
R/i5dNlq0PLPXjIDsDtL7TN3ARDlSESrOar3aUMwYrLfo3e3wFDoaWUIGxc48q8NitBIe73hzMcj
8mDq2SrKh3DuwShwfYH/1wyEtgoAtdGLS5wrIPkt9OkIuYc+vyqzgIuwS1A3wEqwhJnauDQrkKPB
eYqEGYR+futtg8R99G/kW0q0K5oAmehJNgdstCWfo6MplkZXS0AaQSSOB6OikmGNcykMvgsYrzDJ
CEBlBEwsSmaASdzetMYWYFY51giX6oAKcaxiL2H+oinqEjsIGA05T/oyFqzoPRWmRb/beYA8cOR8
Lb54bP4wiKz8gaKd4YBQ4tFG0GDg/3t8N067lVkyKUXiXoiwxWcIF59+hNjFwmKlXOdkYDwl0yRR
HCAN9Y8/LzYe5hLUScdB3W0wz9HATKMzacXok5Eq5dDTIqW3kilAN/3zA9wepf6PkLAaKx0hU7GH
8gxQvvObTtttmqzpStVhkJ8cybkK/tNsew++JDOGksBJRRxn4stTALxkrsdkkamgQEscVQ4250Dy
GcR/jssrHxKKia67C67GmMAuglGlhDNbfsO/Ee87544UVAVOkfPlnaziOxIV1FM3IW/1oprYpIjO
eDZ6pmdiXWD1ctF/0hQoGT2sVpC5sphuWT0rcALDsUwgRD2MJfmf1WPCpZ84+VEEH8MZG6OncYmE
oRLDqTp4CabtouYBlow93qBkyNFtT++31WfmxC9F94DIofVEWt5uzPD1KYkuAhEE2pPlAOxnoSzN
ZSN/Np5XU7WoF/TkAMSqsZYnZmPLYNnjBfGPItuMncBxxGwAWAk34MN6CawgsWHhOFHFrtgBQ8Le
tm2BU/rYLBcEHzQUvSFEyvWBqi7DPWTc2aTV1D9L+B315so8WZdhs38oqMv76dWPqavj/gpIZWaW
NpXN3bzQEWcuwCqK8TDYX814XdrQokSvf/OaS858N73Pn5vk7755HoCImY1Kp1LvPOHKDhol6xaR
JJ7oDTZnl+52ePltVQ0GJBc3Car2p4d37gusg/okoGwQuuiGLqAT123/0ZhQL0NQMxSJbQEEfxj6
T28dj18A7EFIGzioIJK0M74AIU2n/2NDpEbscS4Jfb6WPwjunEDBihUQAvyY+gL5xJKzrpt+nfOJ
hGvQlFu/Ip3k0fUA27FE0rJ8/qoZrhBcgpDdYArJMUM+ypIjELYiGkMuE83quxDMkgGZkSVR7NG4
JaJI8xfYWWwzTdWL0E+RsLjvXg3wmRC1uyFNZq5zDZBvvAtwUqOXv3IpehicAlajWcxfCTf3AmIO
nRu7ATZwHo1HYsHx5IfOdfZBSW6OAyHqK6Dl9JI1dtaUvLKl5paw1Am7nvxpcgg3rWh15XQHgoum
tAd7/3NgKAgCoafXLoMDTXLz0Mmr4/UKWwlMH4xwAqSQbID3cuFheQXBJbgtsRCj+oJgCUeVPedh
FgBv4BiBJ5P9sVeDz+w82YefWQkK530AZsITluKIUNFheAr3m8/4MSIvdj8RrM9gy+OT8cVDWTCc
3dL43RNns7x++ifCfcWrTkjdbRKZ5WNyCs/L8q+4/uzsJplHnyL/BXw/md5xHLhNL2NEw933NF1f
nPJfMgWi2L5BPLtYKwrWrM9eYjAAQEDb2g9u/SW6AIhTtzzsCQakv92EZBYqLO8Y1AFfdTJLJqhA
Ds2ypB/ymw7SzgXFzuWrE5yC3xyXoHd8qSBfQDeXLI+g7YVqkJuOqY4sWzqfJ3Mc7Tw95Lunn3Rf
AQ5zmCSbWQXvULoFjtYH6EtO3hdmkHRk2CYnSFARgbY9MBTvNkBKgou00+hd8ZSCxIpGEGl55g/L
PeXxJSOZ2/SUwwN0ceTPCMkAc129Kv74xhZNcuey5PRSecQ8SJZoJ+id0ttFFonDf/A4LIAwSdHM
KLEjba41K/YY4xsCYQqLGyUdAjCAAb0KmrxmVGUxYruZPy0viQA9DjhDXB+EVgfy5S+KpjDHRW3X
Wfg+KRnZhHgIgjMaSwCtYkGz4y+5JvPLQ7H7S7fTatUx/x71/9iVI+wmc7I8jxpFgkbAjtXmMGZz
wGUj0qnmHeQXcJ9CgXvkUKYOUCX1JakLzQzUuPbaa4UfxFm8+CAogakLMau9SpBXThxvSo9UBZ+h
AirOYVkojyD1reOvm4JN7Ml1Slv9nX8R8UEkCK0a7de8Th003XSSJIyiOCYjZ0UznUCxHd8dhUVx
bkoQVNh+2vFIiFrd5kLsyHeZLeFLL6Y/Yr4c0CbRDqWry4CKrAHIJRm+ohspyDwbFeZlFjMzA+r5
dTJKh3SqaL5OaycDQxum6dR77x5hYvgKz0wlVVKRDcXYTJL6blBdV2gSi5W8rD1HGgqeGFBZZS/f
19AktkpjhqwxBwA9Te6um96k1gPxUKeQLxwBTG4El1Es19sWahSLsmUv4GrkzLNeYBiT7P4jW2rD
zrMeln5+5Wql3Z2UH3g88EIsaHyIlRolNiu5YutaP5qPif5OVxZrm2kDyLUc+qKAqX3lYLNUoOEJ
pM3a8oQ7R2eeKwyXOi4ZIwLWwpWjeCwwN6U/WR2BGAl2BMTgJ1BbsJ3DgH92tgS9jA4U3cTqLyGU
GpW+U43sCE2ka0gaCkw9BYN+DAvMuTvRVSfqOKBJLcfutNXOaKYUMWB5+afwxYSWVvgvQbRBTqje
YMzJvZNSXKD5N33Q/WyH7it8jIq/NFGQaW8SMSf3W5ufWGS88y9RFfV1btIUZMNB/z2PRdbH5xvh
g6Lv1QbZG7F02GEoKPxCWcbosQUYeLmMIs4I/4jQQ3cgF+YRP6e4LP63LX2PcUCk1BXPQSMQRMqy
ObvHQdNVxFMUyU+XLkyCELFXq5bC+A5E6OAhiIUPT8mIOF09PbRicd6RB+v/olvAS4g745FiwFhK
AmKt1duBzvMpPPGoSCuZvBORmrj3pGkO9K43GxBEbWiIsnAVCVHC16J7C3IrBSnGNc6iDx02hkMn
J7cJ4OKwaIf8/2tM3weMCsXnmwCJPsh3TG0kjiEg8D8TWKYjQFU17fkSFoUIfqOEXgBSK+6JzMlE
hMxJkhuc7CHjw/LswtCVaqWQv0LwinCSP6IwxceRiH17u8nMpoBGqyir+oSzyE0jKjQ6eCmXHi/4
wOhm7/IDo4U37cP7L9XpDAqZe+oyAluWd2YJxTz0SuZJ0sbaru7tYk43xBdDXpq/YrSLJaXDJj7Y
ho8UXvMLjtRXVU8UzgbKHuv7+j2uTa7D/bDF/CWJRITI7cVyhOIVQGvNfA0upuoC3dCPplhomKUL
452vmC5Mr5xOVHPE7xL2m+Eb4yB4LyKB0fVEMVciU8IjioEqvgwT8UBmZhcTWgOzqPl8qseDmkKu
GVsQlcDx4oOMoiNzQfj7e/fIrRnd8bLTTJvU9ha8uhl+swB7bJ2wJvq3nHX0xTrigZbFCOUX9H1z
8PF6LTtaEOeJeeygXrtYWdem17TL3r2fmfGgaBWGEl56mInzMA8OPHDCTESj8WqLJCg29malX0Mz
mq1PXTDTInprNvhEE+mes87qyJPerHeALgf0DlHzcIYkT4qUP+gq/squS5YcoeNcflUK/CKJatXK
qA8xZmXpazyHefm46/H17a/767e50uJ6Mdpv8rRa/GsownIixpLQDd0wZJJqs2hClk8fZL0ouW8T
LDemhfwIylwwbLDmE56Cu+u/zA7/wjAJ7hQIeJm7T/kEgqDeBVuXxdfmbSLa4n7cJ3pMHxsMAnlj
Qj/mMLlEO1iks3hJwRwlEl/MlU8UgvV5g7aBam0H1RBLc2Vtmnnuw2+hBqHWwpwOklOew/BVDqMx
Gp86xDooF2DsTPKRkGv1pJPbgFN781NHwrpbD+xa5z48cllIrpphOHh+kfjKxnMk18S6XQbbzyX/
9i/IdwnT/+kQCCYI0E7AbysA4FGYcxGgHBECJutOf+HPMnbj7n7tc2XPBr8oyWobU41HOQq7OyGN
FnuvjqeC6FZKbETOQ+8lyGtS3CFEE9Xt3yYjG1Sah19O5fdfpIqS9z4/s621W567pIURGhJ87pGW
0ycaEG7F4xOFUZx2yeiFtFU9wfZIwSDVrJ39xT0X5onqE/oRkFy+N3bPKMrTL7bg0cBAhFcgCBaM
ohh+REyfWEVNZF13Y2m0gmrzEabHE0KkSVGbDxAnZSWhFS/KqFRa74AoFABXWn0i/WqBfuPYs/u1
dZRDpdYqdS2KH6CHiDxXEFYvr5x5sgPQ7ckoW6I8DT4Vt3Q7tDf/bXG85q2JTgkv/XeEKwAQUzE9
OyigLGbwOPd4QVbRgJWiHVc65/+IRhmjcRMeBLLLjPlZGYdw1Wk4l97eRRjh1DsgNf340d4ggsKH
6pTx+r6TrwG6blswHQezHtF/c+VhuR2eekUhOEwQgsvy7D1rLEDDxeEKMfvTL7EZ6L/qZuFnEFww
GkPop51n9xBuh0mIDMPwDDhkTzcFOAk0u7cHqmqBESpbFEA8MPNn7zGTLGHRLhEYjR+CZsNUCOSL
SO5f1gFXNLq2PAGkFdyzFdMgwkBsqVpio6z+7YOKRzDCR632b91E9hcmygwKSb4p6V46W3rjeB60
w2Eose8/IS/0RFuDJxE0BoVKs2rXPQbixpOUL4jDW1C3n/3MSQbP6X60BQA2Bq7avw22XhamwXWy
I/lcrLhATkYS7szqLLGq3iEQZR84p94QaviM18E0dKpe1XsjKsBKBnf69huU4ImVwlopdMplo1pm
aV6YMY8bLniZVtllnd5hIrPdVTDQca4f3IXaPoDZFv21v4T7T5/w2o7tMrN4pJ5RVSHKbOu9/TTO
OvutpAJXDpNdhng4R6EwjKxye0wHkH2xi/WGlDVKbXQy2DzqBquxI0r/w1xA2YGFs+7H3SaVDlv0
BFqSxLTq3rOnOC39NwLphP8wuu37uHhUiFWgUXmYqnF3AYAuobysd+0aEnyPxepm1v3sYnRlFyEX
kqrz2Bs3ShckLqpmpWUy0eKjBGyRWBaVF6ufS3SJ9mh8TZoOKSgfTafMIvy9QzK842yhiYwGboRe
1eoJwVUJV0qDl/orGCv/otynuKWZScuWFJnQ8m0aKGFW4gVvNy+wkGf18JdykHUhrQ9Iy6hbSPdE
DKQYFFOVNJJskFHZ+FsTqaKQDPkZNaXtjyoshnQdUVXmzS71mElxIcb+0VFNlhjbMaZbFEFQGfZj
+TJKcwnRSaKWpJtuo4hEltST56boVWeYfmEGnORfzaSKaF5058ifW/PlnL5d4Iwjao4fuDjD4XTe
O1FeqdT6Kj8tlf1yP55PNRq1DI/HL/OqRQHy2wBgij9GflA1ywgFJG1GqkZUFZBrE9E5sKTO3ZmP
JrekMrb9J5GQBVLDs+HVYbH0K52cubXooIXRBcpJun8YZ9wbJ49mwC70Vc44I58CDX0xcUlG+srF
ZxIjfA9OHvQquwUKDKlkZpW1vpJ9vQDdCOUBWbKOjd4bR2Y5p35bjvU6qeP58qFS4i182xm/tMUG
v+Qsm02t97DKAbmzBBAHRUT6G20y18XDhIP2VXZQ7FA+TbzAHEX6YrqvpNkHK7uyVDIk3xvFfwk3
i1T/ZGbIgkIXNnW0oaBVwebSZ4t1J6iKkEd0rkN33b85b8KyNgSO0TdjV9auz76OG/d383QXeZeg
aNt/bjj8aUD2ttmlCfRK24BdAs4Rax8pEbfPxqPNfTJJTMIWaBuyzn/eBVBwvioD6T/11oKlhLZg
DX9ojQLp0g1/rgIanNehfpD5gZJx3LE8ZVzavmi874ytfervqRppTJMqE3WIHbVWuE3p36OGEtPP
a5gvFrORH+vRYCZNhQG415W14eN7RKVLm4ybHB7eKuWHxGq+NsjaeXbmlbyrGpU99GkN2HetZWEJ
2POJoh8413lpWMYbo2qu7NtCQYPgUR8rdmQLxBjjyTFSXQ/lj3wSeGm3ukAZcSL6MdzqvIlN8xw9
zu9V/5WUgqQ/v7XLE+TRaFqpSQS3xtIVeGFWtqjtDLB/fL1DoBtV25LspAodARH8oVfylSYkNd62
gyWfJQpUWo5kQg6r924jhvSfZEaYK9ip/kNMS+p8NC0DLidq9XKHrlMjL1oVpILY0wXJlEbRazdU
kqT2Pn+W9/1VDEqthwyBrKzro9Aw6+7P/U33hQSKVnYHESXfb73tQa1qcH4uDLUv7cfD6FZwpAp3
RjHYe5dtu7ZMq50LNNRje4czZqnbfP/tk/691bmSQSw+H7QuzTuFaWw9d+1T3Uo/FjKRgKBZB7Vm
m+v60Oo2CXK0dzAXRwrWL/Q+7stt9DhR+C5UTea0Pkx99pxj0VjV2tT3vyS6YYLe0UaBOvsl8rrH
APPNS3gl2yfm5VGV2JaUunfm9h0g0TJRFtf6G89iu8X0lWL823DBnE4BU7GYiKaQsCSsXRwx8Rmh
jf/fYPuVdBupqVXIrZBGDigFBBLJa39HTn7+kMzKQx6pFiW9+m0U4LHhKEv95uhYovGPhBM+0B7k
bQ5mXLsSqFNck6/BN59THsekX5UnjQi23sGqZJ0gHpHnM05jD1qecTKErZLvKz2a6X5rvrupG/YA
/0Rj372gPqzbV5JMzH0JDNQsUazK6Bm+4dTvm+1yafk6LRs0VgqsVlo75As/YN9aFmqIKdZ2M4Fi
tP1wRPJM+AxVRar6d8Q2vtKOnCqran4joyLhbnKEX/PE6viFR71drrbaaYV+RkqAoQgYvYyNTK2I
36ttuV/m6j+kBae4N+9rgH3s827r5N5fb79ZdA61QXX78OgdHQYP71kkmWU1sz+rMKCdrlYt4Vxn
8OdLGWXIquBtXLxaHRD0iFbSalFGVur99yiAwdxzFYTqUV5oL8qYsEVnU99rFLIaFoE6tjZVV7/V
v8f0xhj/5Qdaq0e/hbaD7oQoqID5TzAl7JiHKCPjkf2TclARURSUAFwLf83DQBanB0Uk5KZXq5an
VuWbLVUbsCZwKu4kCam2NskGF72u3W3uz9VEqUKilWC2+SQxYquRSI3kRP+V3ggPJ7SkQa7D9435
5g7t+wgjk5LiFNZuVo2uRuc5LWLjIHVvaRVLTkvJWnGTbR6bdF4Mb4tXLHV3kicSpd3vMwI7+YlK
kZQjpPPfgFhYgdp2Ybhwd947eqw77+UAc9QUREWaJkKYCiAApc8Pg40PYg2xu3JIt2ZJt74AEOPQ
t/Ze3sd2YgwgVNd9BYbovnN684xKrdFrYaKuarFN9xnCP4000fCgvtF519xXCilcYl0FaylHaKyu
NoM2XyWQ0kTTolTThsZhrcGhm0l8vW6VOg2aD6MEtfVkvApawwa3eCznmX3/5uPv85/+ue57goVx
pxhx7b8/tjpWCH0KSUt9r2BMN65Wtem9yWRSL6FA2vfusXEgUWZnrflPYD0fb/1AAaF92nqkrK+n
z0/NXa/8c6j5G1Ls0UhJCnGH6P68Lpp1q34jcUevS/3PzoXe1z5xuunFvzK7OJrbDcSn1pWpqlQt
agjAyBxe7Ng3a1k9ex06FpdgAPSSx+OEy2s3uQIWxgR0+/N+2I8i2WfdzvbX9g6WHjYelckDqlaz
/ZpVPwDHwcndiiYNwL7+OziFqzX62EU46V4PXOGWnhzH11pWWM/tAqovRnLrHGG/tEFDGFeQNUbp
nbRJD6apBSz8CNWOHAsOWAq7KCYxCFYYLgDUq/yhnsbOW4Er1E0uUevCihB7eV0dvypsEqVP9z36
9G4ri8zlvSi8emc6CEjVfxIw44+2mR794qIFAGdZQ6KbaipFSMpLBzeEoxv4p3YrwPqb4emtmiYu
IfBWqwVIyDUO61LTOpBZV4z7T3BC5z/YR42beQf8LuHdpHPE06GdCUB/OLbPqVUom9UHnaAG7eXb
s12qGHGdfPexBbv78gCpcQTPpzCtvtrlRblsNqrdF5yLEyVkP92N+OAIndjImI1sT3HvVZwc0jJX
5o1Q+7Tq07tTr4yz40wJ67ccIRn9pYk7u/4d7tvOKvPO25HyTWx7zEfN+byMCxg+w6YT4xysbBMC
hDeqgbQBv/2BshP30GPuxb0sYzX2TzernhlpoVe5buBFXrYsJC4bMvQZB7V9Wu+hDhjZFswt3iUV
up0Nczj8y8gWdWulRkibddhx4vHbuY+KrGfg+HEYB8hj29lMslUttO3lfvawV507Z+QW4eaJOdaq
r6/HbmNxhIuhJqUY3zvy4tKhA2swOzsZ3w6aH+bZu0K7csWuMDl0mmW/joH4HpkvssvD9HF3b2UL
sKvgq6ipMwFjoFuT3PXxBU+mBbrzFC9BQDUwPIzYPd0bVU21e4qKrJEDMr+Ym6BTJyuTG7dT+A1c
sqShTog06shH3Aw4VBTqXCCC247GsLrzDIF9np2Ra9cZpXMes7nq1Rt2Iem8/m6TR0X8vbN/nN4b
sHhpcymlxIR1HFSYjIEDNEdE9DRsGjWSA+YKJaNC2/qJACHN8y5Gk4wL2sAnQbIDF+xJr5g2PjlW
3vdR8TGjZZ6Zq4UEIp/RPTr8NmLjGvGlzFu1+aKprdjn2oMibWgKD28CBKwPiFPjyupg7j6F7uHJ
GIXe775739JfRQbu3X9WOrsKHroZEtJOdvefcKL34P6e42t/5d/vT+/cfBul6HOr+LXZc1sMto8S
sSiuV7pJw3y2gqdZwXZ4VYVOc3lZZdCN6P5cflOZZ7e2wfFjsq5H6NLu2oP4PZCmq4jtR5MsagsG
gNEI2XOuf4OW29c94YnSzLroqi0uZR/EWWiRqIYRz0X2ihVuP7iSvw3bpit0GJ8O/WZbunEv2uYy
tK72qr2i4I/svDRufHk4ZC7tdReMsv1fs37bLfg1GvsN4GI1CApkEL10Vh4JOHTOkUBI23AjvZrG
MMiVkguPgB4lTJnhNSis0DdoV5Ie1ILxK+3e6gAESV1PVkZy/mo/4nBrHlC84fLWBT4YpBBkNItQ
QckFfwZezRRyGz5eITrzzw72on9V4NVcGM6366jO4xVDj4eVmhk+Ceo+ysJDtxoWUImjPLuEOe03
x1SeybNwgy/WfsagqhAqrW7B65rYHpNQzp7mH+o1pAhNuGnY9Y7fTZKouNahpfOaLZnyZea1Gb3s
4mp9eJjpHil3+0gI4SIEdQix0HxybaEVN2uQO8P4zGgX2tTq+UhTjd8rBsOFNlK+5MKdBuXXiV2p
K/rJSJeUmv0IDkfjMRbq5dY0xocABcVTuzS7ODCy37doitKaFCNutpA3RBv6cRqfvL0MW12WhLfq
M1rpyjA9b6KoIKAjQm/mJtgcWT+/mU/pGP4U6CQW/JIDQPPslVirD1eqgsJ60YN5GJdyDKnZgWwC
66l7AUwacIV+PHYyLinNtdXoQeWJ6XjJKg52EJU5fVXNjiT7iBfCtv3MrSjk8FB1Gv26cyeTfhIS
Xl7tMEzGwIDbxYwKBB9v3JXbXTyHB3VzUxmBBaY0lY4iRSBfKQdZFqhxJgwRSKTA8u8miQx5vPi3
8eYEOAXaXQxXb4LhqWoVrkHicoJaVNsS9fpqGAvVJt8Sklr7RIMQ3TMJeCDVdiX2SqCKdMJlvHTH
ffLBvwmShEdT/lmwZTUPuftO35fi49Z9Mwa0in8cWhpF/DXM6UCApDIQg39Qpnx4Pp17QKIEyXta
AJXa2bBiTJ8W3CmEurz8iXv0pPTwWRsdEEo1zhjgJ1pCDPIhf/LOWaqNtMt1M1PfUOnw94LQjLHm
lmhKqo9Oh70Ob/Ds3Hx0ed+oMnQKxNjWGuHY8ss6vdunzokxAVkZcdDfBhe7CEWpj0sCplrAnMjL
4YTd8RUZpvSpc7FX1Wy+/2rTG27mYkQZlyaukHgmzNVUr0q1gX94TUUn5XFQBdKn1ElpYvBx25q7
X7zY2k2mdTfIX6wn/NCcC5RssqZte1bBqiWDkKle6td17cAkITNv9Fs1rKWOsskj3nOpVB4c+CZB
pctFnis4Fi2/QaC5UVW82qSr5ml4ctXlUGnJdbda0PfMVcsZ1qtMBX+yBxotZKCmM/ncU5WanlES
gADdrl1uVGAVLgLGqd59BN3K4kfe0GJNK+9NhJH+ESPkPuKmsq07+BsIXPvU8Af0GdivVpee5ieL
PYOLZRkg9u+xjjhtAr2Q1rZN8deeyBNJZjEatV0phGMGUEgMhrVeaVgaIldISiq5ymJYDKDlcoX9
8miI7Po0Lj4urYszXcbMaoZSjM77cd9eEorUfi4P5fPLWQm/79THLYaTeFrQjupw2HcPdiLdBrMn
+SxadaoeLsZ+9MRk7Tze/dww09EA7e3otvWu/fPgODqOtqPj+vlX3LSWt/nOx2HWO3o1MobRZ9Qc
r8a6Ou/ykGK+pamdSjuIXXmZcuSIqAGot6vSrYLHjkz41PWSEVQFlyacvC2mDSYefVXIdlfagyhU
UNTJyK9EHovKVQ3OMhM+3tK2L+1OjaBIfLlBxGdlfN+ZhPfkMQ5VmG3IILt6gKzPPyrg1kGvAwiF
zf42/Jv1dCWej5/VGEcUOjNVqNHKKTGY4uAcaNlrlWgipXMvuS1xjJ+dG3rY+ataHa0m3qx3O/N1
a2E4WAYc8B0wv9OSkS5q69tP+rNCFOuv9VfDuJBE6MioVleL4ANqAX4brPpuNyhAk2p0CiAdmPrZ
W4tyMiFZogDsUPDLzYFbPghkoELAyj+EDKEOlV6gjOfoKhTovk4u3nZUmsaTyqg8SPEZGbQu3QIB
nZ7FKMYtQ6fvNcqwCGIs/TBOHKwNBjr3qz7q0NQh1GMzVA8Yn1S6HyYpA+lXlxeNfmskUpfoGcfw
CLQw6wGZ9Cs4lJTMZHSGGnwcI+cQrIZwUYihq54Epx7u3j/6J4SO0MToX/iuDJj4Mi93FQ2VnWyd
vVMdtsL6ME7bhXCnL4XwjSgjxEr+0F31MjQ7e0c/bpjp22jyuI0g7ivObwfAuHKDKj1ydVjkVu6V
e2fcpDNqf6notdgME++a0xfu4hsA4vpCqzWy0E9qZFBUCobnjNioYxd6ochJdFKpmHa5fUst95PV
jPIrM6rcRLPRDOtW2SytrBW0dA0lq7mGcItdDj6gp0RXn/WvL8ndq0DTyu1JtPuBkIcjt3MlbVlC
jFpqltxYgrQb8BOjyfXtGZwc7WxKQAFcX40idEqagRyj3F8MJzAEvqCCDl8Bnnc/z0UcxbN4Vp+c
5s1JdVlflrEFfEHbDa9z3eJpvK5sGpuWEY9am/JfZY5M421am0O1qswrc/lYHJ3d+vF3dEobPc3e
eW3ebiOoodLayB0QG8hkSSRqZ0MiwOKyBulAqlK6UZT4OZxMr0ogEQkDInzaV/apYgmtckAsDQeO
g4P7t6dzVPBuMBbqnF+o5MNacP7bo8IlyN4bsJ6SZilCocoYSq+pTGKc249I61OfQjhK0rLMUsNl
zzrLVAeLRBkmvrtKr5VIy9ANfQIqNPlAq15rDV7TZ9ZedcGp5Pm3svC9uM38AdB6kjE5IVaZrOVu
1vJNr4GBYY+HaywB4wc4lqNPqUoeoe6FOhfzlnIpqVzS2v6qUL3ztfeCdy+mutpmT2dJu4zeSp9G
ZRWUUV8E06B67r+9D7hj49MyTgS8j+2fGFbBaPq7ABW/AgaP9gZYzmLfPdsB163hAXszIIpWRwda
lrSdMiZwMFYOxGwbng8CMEyNy+4CYNJso31TkIUCuWtCX51CUDNAfBGC5fKOHtIMicnGNTxs4f+f
JxL8gdSXoxu+aFXNEdXSc84AEWjrpJ3X3X1FsUN3Oy6bUOmQ/oSNyGixMcSyhoKNJX4MDoVOPPwf
U2e2narWbeEnojVr8FZFKaywjN7YokawxApRn/7/OqzdztnErJ2sZMUIzDlGr8YKaUTxg4UqlzOQ
9sm1rjUupl9SY8cyynvY28x2AerM8sjoQ9Ba7eiiAnJVifRs/EfgxxcGFt6/2ucnW6ymkA77WhMk
tj7aowevDaFIfcNebTUxWlms+nFFMsjgRcsOygw+xFVO/0oqEs63kKUDqcU0ZR3/Ls3pewsEZvxG
81u5MUfxg66nNe8yT5c3SBA4u2OPL0AtSKeAitRWe00Hz0xY9DEknmH5ckznzL1yxLaCmvyftwNB
O3khtc4bCIfVjzlupHbWnXXeNqjXZdosL/wfKYxZfVbJNg9rDDFQ5UogPONqa6Y3SYrNkX4qPYeA
VQElmkC3GYK23JZQUedSF74chVKWhl1lHz26992dTV57quqDzr77auqbQre8fLLWjq0xf5Spj1p3
pm19GJFJEaqpDKrkavzwG30Xu6jzxCvffffBJDPCXNtoSE1GXsg84UYiomP++eFMSI725llGA70+
uvJQdqhd3AjblGAh7jT+MrWCBCVNAD4oMmWAPCkuw+av1T45EkPhW2dDDdHliT/DsPWRrxaTDG5E
V+kldFBt8kpMuP4XFSkJkKh8PvRudMg4pGRsMdqGL9jLM7vXVnGoRvjhoRVgEYq6b+IN5aphNCML
1MM33duzkfgRKvo+C0KfRAdFSkLbSfCCfoO7UEUPQ8yyEZaxm5TY3jWzmLnElAoPJgI8+wc/Pwzy
WAzvriGZW3NX2jeI0aQ6j0b3mRHsJ+GEDpEBl+QAFVEtbdKfw8yADUx/Pj+r8WX2+bnMTr8ag/0k
BvbhWBYMmK/xlyqY9J55muxPOs1pGzZqEHZP/tNTSPqeR/YngeN1sqQ1EU/FnOUiduW4MT4K/vtM
yy+IHOF799E/kQoov4WmWLI09cPs+NBZ5sn19xbtB/MtY8T8Ou6uRPHSCkgoKrloiQkEysDl9qJj
5h8pwe18PAynckXJJfLOvFG1LEM6z6j7T0gvQwORghlVwr1Pt6jRVvgBA9aU4IhBnwupja34zVKC
hws1bcWG2gPAyC0VBERkbq5II3bo7SYEqFNnnVkOmPeCPtKaWBMghPxyzjb7O1kzush1qatkW0Dx
U+vDawMccC/OH0oD6Xb0sWhidQIqr3UvkVHnwox5IMqdCzEhA3LTju1ubWAGRs8aaP6pCbIBd5iV
ykbnF6aDyWr8q/RixeZvQsGspm9BdkJWlFqNfl+3ASo2oPoFca5qZQhXJg2W5BhKVh3oYbKLMAfz
1bPkpMEQJejj5RvMDWKALTc+w90pphPoLlUqiqF+EkcNK2i/5npheJ2g6EQcgi/ITUePDlX0ZM48
wBmxfU/mRQgbwlqCPA3LFS87A6xZ6CTM3iumVDSIiT80bmaLofYMJCmeXn4EKUt9PWeV786izakz
lQGuKUzQYdNDq+zfWCDYMDrGLOQMqRgD1OHIEYA0kyWTZp3RTzF5xFKuQxC2NMqMg+sln8Uiog24
QQY/pHogRuJVKhP1WnpxdYpREaHb0PA+yS/M5pfGSYuqUnoaow2LnFsCv9BfqWnI5Q8PmkQ1CPSL
XBI0YUTGEP1s2dNpNj8Aye9v1r9zmnWi1cOj0Lwj+lU68DPe1mrrOsNyubHnq3H0e/j9tAs/WqKL
Hre9huTuyQjWcYTO0e1d9uod/o3pld6Kn6rO/QJfmCKDvS4vy8NyP6gPw8FqxAo1PUwjDmOSz4Ws
Y3VVYaPSBvUtoGn2gpHVg4e1rdRSVjqn6pL/5FKaMYoS7NsxXCau+Ie8Ye5ofK7CeQpI5AAe2ifI
JIJ2WAURXXrxQFNd9VlEly2IBQaEvve9G1Mff05YJfikFnNUgtMPv7g0YthrAaIMhPYAKKivaW8i
GJ3G6+/1Fw8qiKv0eBA4wBWIwPQPaA+pcFBz0EoNrgF5OTy9ay/ySv5l+Z5+p2WICoLkBjV/+u3d
vY/7iw60G6HsvQ3j4WUUTw6j5+w+Ww0W11n0qx433RjTswaJqphXAhMSmfGGzVOICHeXS84U7XWG
M95a8I/L28/13rgCVCoQbtXG0070frlv0jJspK9ZhSPSPu47evhDphYI4R1OY5PYjmo7ghVicQIZ
+vkszCYwPrVU3ILC0Cjn859miqv6EYOohaxMkP1H9e6lXcUIIYmF3M+hh8Ve1CPZizwq0VYfaKyN
6g61EJrsd2YdFFNOQmXn1WVhJuTWpMAuD1RmJ5TM2chwiHbGdbjPH3MMZLU/EXMVzg7dCBLH0YZY
I4dAI8YJ/KOOJmaFj1WlV4InFjy6x+yNBL76xuBYpjMDx4OGbMkhR3gv1BNFOqsFa4RHgAQdDwuB
qgDw4n1H9RklZsSvrdtbggUkixKXUhRQZo3AOp6UAxLqM1mV2XG6TW5d8UZflMej0WQQB1/cOGya
H1u1RAZYckOa9moirAhQMYvflz+QMkPLnGbYMVC7Y+JYcARfhrUmEoWVS9aBPjxOzxyrhVYljoTp
G9QsPm46CPs/SXI5HBS9nCMdmqkWOhapwkocUrYlQ2mYHVHpqFPTEblPag/1RcR1gePH9D4G4Wo1
btfb/DaP5/UJInk3dla/D8+gKzoSVjZIg8QjKw5In8weWur6+DwzeBxQhVE+KptWXQUaGuXa086K
IhHuHLVITcnEM7qeVFkDBvDsVWXrBOizmOn5GExS4js9Vp24Mq4wM5OgUx6aLhwCAj3BfL/M3C3y
YOgux9srglWGrjQTefsL+p2hF/IbUHp3eLkcaaAzhTfvQ7uW2SuF415hBKtk9iZc5fmGHfrECFBr
HEekCGGSPf8efz/NKzM3TPYfEefq2C9uySuRNHT8zUOMpQiU8JCJQVW5CEQbq2N+k+OsZrRCTjNM
MHAwrSG7mPawd+tBACixzyHTMKOFVA4yjD8HBWCN5zDp30Z3QmyVSFvaFXZPFFBsaruwL/Ah7O/7
Zw55eglBaZvZQbInkgyKeyId+NY3+6RJfhfjjnVo+9QPz2yqmRg7F+WoHn6yhGiqM7Qw04i1rLxg
QUoD1iTtNbdWgfItF4kWGXZ6ma8IGxLerqKN9zQ0mhSaj0musnrdeUgl/2mbHblNZCcQwHYafYnF
V92cuMC2Qyr27n10GWlFPE7sAlVl3N27567gfclUJUK8Iy5VjaDNWR2JWkWeezqsnWb1+evQrj+a
X9MLISI/nS9ZI5ihWgV8yOTDa3K1DnRyt6RpXps1LjtgYVb9v8/2xl0GV70+rGvsjqGSfMK//R9o
7pH4ASTx0ID+eWoNz+SKrFqUeA9Kghvgv7QSoyHLQgRohm4g+XYkodHBavrvyIYNqtWWwkKlhgjQ
HOnRHLqsV8J/JF+/3ocsNKwMysRI/5iySoWCCN/BUUk5xNQvmJ0Hmr67rXVJ+wIiAF7VHP5LL1qW
CJ09MvhiV/HLxFctL7wEy9V8Na++m0R3Dlb+yREefHIe2wOo8MFByYiBAfnGCtMY2jtiax7oFBqf
Qj8+t0vcxQC0OXBvbVKKKyDw3WsHvn50KwNjWRszPHf8DgrjdAiuNzrMrYmkwpUF/X0HZHBxGEMH
96rzK8U8wdbdvZ/grFVJfyEt4zy6EtiRAP3Ik15IW0fM6Y9zq/xzKrXwsPGWMv1vl2CpJ6HmrDfK
d9yA5KaveC8R2qoj46Ryr1VyX0jw0OajTYgtqn/s1YZmn7SX1hA1k1jfOhAskFnUaOy78APsp/bF
ocHWXsofUqR+BjqKQRkw0uKI+vUAKLzED8j6osLPkWDH66zwc519ohZ6TGsTDnUR32f7SW1T2ZQ2
0W9trKXr4q+6+WE2ra3Z11NixMyAfZKrSMobLtfHHu2N8DgVpDKiXfl1FOethOoaqVbv1n60Hz1m
RJhQwe5oW247kmjutDPI1GhDkUBRsm2+/w620wtp+bPIFRX7YRO4E0vz/Fc6l1vam0kdzrC/DAhB
y5ZLMOttLNTOm8wAGqaAWIDgyDrz6AO20oyRdL4UhqDo/K97825eKoShV/ZPA1LWB+glB2AsjGt9
EfoVkReWIg0Np7WFDCoQIqgk//DSdbhj2sXOl5ry0JdM6L3TYW32Q820qM9eo9conURO5CBMRP9a
a6fukVhFx/DOQy0YL6Iwfp4zjGOzyk9t8919d5XN4feGkJtAMqSRFTsDKOYb9Z4nv9wv97Vwif2z
FgZpWr0iXBVjit8gJV8iUDBJ8XcsZxmRiJaPyAecRAJJWc6LfiH+oEFbR4UAQMuc70nWdnlHykc/
9MtAkOXsUH9y7mu8jx7H/mmimHxhiSeATM5cLYi6ghp1lFmowhb/MJ1sl5DXzZmIqWR3/DU37EL/
2kgVXnquCq/XdR7iSSe2Z3SYcLeQj6dcgregIyLnzjz2o3BEnHM0jPvEMrMksQKRlF/1CRQi5eei
TDQe+Xk6A27VhpXh00cnqlZcqlCNn1aPSlwWwjMizedV1n1rUh6d1qf5ZdU8zdG25Qo3Iq1YOVEx
0q8gZRQGTe2TtDcptkgNB3wyuWOfor1olZiT/fQumYrbZI8Ry4EkNrPOhJUn6b0MbkPMnVJnnZbl
Xe1kNcICt/edVv6OrYgAgHD4LS2r7ucQPAuDaqckvTQQYfAYXjAktZ9s8IhdkUyV3KTQLnSPGAZb
xeISHPMIHlnEfUtOUb1eaZ+KIJbQ7PZwtBmp3Wo0Ru32oL3syaEt6PcntVs9399eW37PVzCHC2zp
EsNBngf/9YjXh0jVaOZej2/k864EGMPhq9lpNKcapYIbA3H7QlNA7zM6b0rK2L02Grbd6dgM/rz6
ZvPv2fj2hzIdDSFHbi3E/S5CZFIiXm7CKWz3iC1pT9yRyzNE39HodKljGi/gMnSWhNr2zvstcXjQ
Rrfmm3TDk/FbhqRJDUKuq+W+FZIuBbC4xH4A/YttQhk3aJ1R2vKvIqfFiYsPd7hJ3jU7fc0LShCs
4UQ9N9gkn1hAMO8tUDtFIJ2E5WVvK3K2ydeBGwXuhDUPp6tJdVTtF9gYr86xeWU9BdHolnthtzAo
DEqD2rgcVAanWTW4sDHv6y+7fH4uon7cjbtnpMvV4DCzxvqqIiybjkf7e2rVp5KdfztiQYyZGCTt
Nd8RScPdetZJq5d+Neewlna3z/VX69YvrTj1XmbjcKg3bombYgwwO2z/hx2XKDo/Gpq+2a8MoOwO
s5UDuEYNlC7OdEG4iqAmgKfKI+vSKI9qYEf6LNdVNF/RTaJTuzeLfbSIBfdWsEuxbZJZU+irXq5N
v+PLT/JxSoTJY84l+6iqtxfDDqmLYaazN4QQ4aexml4zRoTRSwirkNr9EUKNcKLULw7v6JWGl7RZ
A4IkPR2c8dC8os1JG6gZv2SiUJkfd8ddRI8HcsdevbLvRLLUlq+NtTzh+6f6Y75n9laBB0eGSy4S
gQIRibjKKw/qDJUlfxQJzOBdYWvHPJVCt4d1LLX8WSVdjOe1rYBJVhtJV0gxWHHGtGjoiICzm10c
K/mnOtagEsNXf59rSDT2xhgCfOJHUxTxsYWHwkBaYo3qLTX29N4y18q5Jr0JNl0i5yQ50vg/KhmW
RIiRJY6k5qonUdGNMjpDC2BUdDwhml6L2EGaFhjt77Vx9us0KU/GS6nX0cBZQG2mFI9jq/n+eZNZ
oyesx83+wJQgEeOUfPR23dxJsWkQYnU2uX3gNurdGr5RMpLMxpM2chETdxivH/MikRWI7sKBUF3i
fAnZxTJyb3q0oG2sEhxI+9L5qXOgN2mn87BNEG8H/RMgh9HOZDEJqzycYMzYwweqqkvTwfc6HmOp
8/oPpjuW+nRb/P7Sc3xIuFXSEcKQ+b2rpsTcfEmBpo8c7fvG4Noly8c6/QWlGxAwIp4TnFHIS38I
4sEleJGUX/NrPhbDJ6ZIgreR7K6AhhUyfOTsMGHPeRBIG7nxLnKLrihLQnH92igCwSF1+9KsLiw4
IcNNgaE56B1JH+dB/rgnSCfqWEwdUuyufIuysYiWFj6ISzh7Ra4SE4F+63cFFXfrWcQPezBcaWEZ
OzPc3u61VYCeJeOMl4sv4SB27NRLfRKxcVzXwK4t5+O+gov9Cg7p7wogBMVqH7+4gTn98IcuMll/
1ofgDfJS6SJQoUGHcrotzuiF/VJXY6driCMAa94EEp8INtbj4n17K//b+/YuAcHVIDofJ+ElUX6Z
+OPQWWEAEK6sCT0VgOOTG7lZLNXi04kJKY+BrorD8rA2Kg9NNIZQi3qpUNxD5QBmqedWGRbBNleh
MStBrYcLvdQz/FKv0K9OPiMSXufFRYU8NR3mMJ0X5oSdY/Y8LCPen5bP6Wr9XO5/ChNz5pU5jToi
x0CwbnRubgm4izxreqxbW0fFwUQJNyHA7HufziVwx/cT7JjsxgnLE7sEnBc5rE6izK7sziNi8gLB
JyqRbhc885rVNheG3IqYFZogPEEkJ5dNp0pvS8C2e/QLDEIUQHT20pCOR/N4ymQMnu06f30WAwXZ
prJcGvYqKMDc5N368Vdcl9fpVAyVYtVCxi6tiK9TkhsdF9YgRNBDql0I+POnEWKN2F02CScbPVw2
3uSbKh0PhqSaNu6/q5/HJJm8+sXeeFzxhQkebE728sOlSKrzefDehadJ4ls0f0RcUfWwzc3L5CFM
qgvpE2GJRwYw5h7zbAEljeiVxBWPknRXgOjoE1bjuPv1YkBRQNLhtS/linQs357loyBOxsn4O31P
K/M77vX9wBieeg+/1pc4rugWt+GOYVis0azOoFewbhUqwGxOAHMQQSDOFPu62r4ws94V9RuR0s9u
hVDOn3R2Ju0woR6/Xxt1n6kpN6/YVem56mjGpLpNHUy39GKKT2NA8i0LHnkJnC7C/bjjNX+14D+z
G0AAJ8M0BlomKo6M08/OmJcsYGreVIcWCIGxFwIB8syuKZcYW7bRi7sY4XGdTZRXwPo7iSc35KzS
+V8Beph0UYC79VI0yGo9b21ljBd8R2PRwkHCvADdKTdH6K+Aqdg+nJrSDBoEHD481vNumS+IeO0S
stS1DhRYh5RvCzZcJ+ahTgKEdg7OJftJDuqyDEQ9Hab7wckG0CuerkH3wEKLrrUxxhQ4Fn4sJv4z
1xKu2AsZkldz3TKM8m5LaQ2zxVqULdWM21qh3kxmF6AVoVy0y9RezI28XnoEr6zXUgPmB+JgMaiE
f3EeimBiiD7YNVNQGDWrwgRQOuqq5hsELGkO1ouE/PNvavvaQS7MOCAWjUVKV68XcbCPehEnJcLL
jad7cBycB99K4+ABSJc4mx8dspb/9yohDEcysCWlj535wL0t0UsVwE6wlY5XK5M3kFCkYcn3ViGQ
akE5e/9toeguMn5YDYzUFmdajTezvgRifVtUvq0VZCH7m8lp4MewaaNosx/oiaVkVIKacggLpCFp
NVGuBk+E0+CNEcGR+5DbvNl+Mzj/3kwGJc5Xie20xOaEz9w+BJQPY52i/AShkmslQ4YxsQckQ3IX
mvsf2SZRHmbHnX9JOSaQol6BOzfm7hNFeuYzx9YUb7ytyWcAepB+2lnjnfgIZY1o8yRGHXmIxiRk
VxYVCb8Ym52uTb02hLZvSh2G6zGdWMLlJ/+KUgm1LGoCgVQe1QmvJrYfovDETj5QvibZo9IRFnuC
pyyS+Hdizhk+5hgZATh0DzwI06+AXmB10KE8LoheOXfeTkCJuObI9x49RF2XQXQ66B1AAxprNKI/
M1/VQj7DTWP2mMDh4JbiB2uuHks5e6sUNVrChSDWWRfylUHj5RDJZIPBE4cl8csAee6bXgLxXHV1
+Rc62sEscv++m+Im/D2roCI/kHzuff/Yv3efYPsWW6RG2Sn8QcIsKmOO8oPLWy+StDhbxj+rAtBL
rTKx3jr0VPxBZXPV42nhBtQZ3I9JngaNrozMSXXyHVtTEwp3SdggkeOqeo60uS9g1JUHuArA/5gV
eT71sS40nc9nS8We4FfhHhZ6DxL8BX4eR9dh2ic0tnsLLn4C+2eA4omCrLlXh/6GdpaGeCFn3rED
NwvnxtSssViWi4N3SAgSX12388QNo+kSKrXnK9H1T/adYp//YS6yK+Pyqi01A02M4A5SXlZgTQ9Y
zypgngYO02jjhNQPFtRdcQtD/fPSNEgdqKPkVvjbCmlPJjouA/TI6ItjEcsivuXcO/boujmufkYG
OS/cn/We1uawujnSV729Y/fYrTEEalYaf/t6qnvU6KREg3dIxSeQ8YZhA1C8fQxu8G/hgMB3fCX1
4cpmZA5LaS5ZKC0NDD+wG8CFWYNRJ9yQS4u5LagdFTqqPE5WljYXIwPH7oabEGyPP5xRfirgn9Te
nB4kS08KDxpn1O0/KTS+7Adag3TlatmQSnnN3SF6QXeV0njQobPmB+Nd1kzsEXAi4eTBxyRmcP1w
n7N2aBnf4cDPJo1ThVN6a+fTSExJwUgZpUDW5ad7W5/hwsz+XneByjmmf5E4qjah7tSm5OyO3sPy
RINAot55rjKvOKz0dWgyzQoOmL1KQq/IzaE2WieWE01wKrCU3tszi1koKDm4mR7+IfPq8Kx6Rjcv
BzIxiFOgrEpYKLQ4vFt3FDR3Rn0ja5i8WVdpGJgO4T4ShbsjhanielsnzGMjD8Y1Xi65M2Tt7KJO
hfG0bKCFTq0nTfixQTJvQ1LwWdr88TktW382224fDhM2ggN7gu8z+qqxnTHuyoLYerkXwpF2bI9j
EjlP9pQ1eqpN1OjduR/YGPPlUVakhEslcbbjlLHcAdM8PsTK4xFJyYXlw8/6yF1NVMV0LEf71Bt7
lnP1smm3r06Mmlx1FeN12p7FPBQt0MV3c7zbazoIwSPb4N62pvf2f7QwY4JYTovNW7UThc3P/MEd
1kZOY4vxPRPOFHGt5iu3znlEH6GUKJ2CJ3NFZ6jleVNyZv3Bjnehqqk67yfT81o4BSdLcfk6cmLa
5PwxGIoXUMYIjB37Dg05lPewjuBMc8jVCmXHw9G1UXWjzi1rBWInpuC/s2gqwVYU2y0j2fR1Gbmt
AkzSv1WmSLT6tVFtVBkVh/Xu7Kncqjt6xdOBlezOup1yV4hA0jby/7aSG5rBGq0W+llkqEgGHnXm
GLRpyq7jZ3pVFrt3LA5eNRrC9XWsAR/HZtopbGu/14XuSbSBvPGf7J8Seum9dC55NB0kB1q/4VuS
T5LxdbsqNSPvw/l327UlNh9u6v0v74mMx9DT0QavEaW6l3VtXfGLzCzyt1RMWVlgl6aXpoEavWeb
Gy3KxttrPzpmq3rEppgq5o0FYA0nuCZPmQ9XnQvZyhbxnCpbdEjTi8gTRMA/mq2EObKsKp72qQ+P
iP6MDg3Y+8IYrHJbBJt+T2Y0QbFmihOFEkBc4byRilmeWgvk/3txvqymzPv5lcpNxgHJM2qoJxSo
xlBDucgaYn6T9nv0Jn8sapYw1iJvDRgthy1ByT9IZ5hgfEHeIa2eRLsaY4xsB34YSXjsRs4TYk2D
oq62aH900KUjsvJMuIMORAxYvXemx9AUty+yn8WJYdCyXsSYkGLTudG67a4FB4PZHRn5g81F2whZ
2CDX13kV8wKB4mzmGU33hEfTgYiEvSffW4w336Uk9gsumpJ7Wl/Wq+3tz0jao+tngwIMwJyt67EB
L0OvHSpURoju18OjhDDobr8yeX8uXNKmiMcetaBcEEfbqPa+6wPj95qP0COIG4ydquaET0pKWfzz
VMU6RKtKjnp3szzm3rkxKzQVb8oV8G0/Zjm+moDHgsamqFllxVdbxCvGt2uKVG5nVlmNoHVNZB8x
3SN0iPifUESMKi6ApK8sZ0yCbNbw+TgozCauhOGGKBXpUQ/zGhYC/mJTtYfDInDwERUOskAx/HTN
kllZxEhJeyhZU67i4Xrps+1zPakkyynuSdRECwDdL1MWkyz9+1pMf46kS24tz6x4TCf+i/jCLz5v
xoxQ88kuAoULH/t0JDji2Ur601IlMRwe+VUqLcLC+S9s1Lq3tEFpiKgRMLuPXBxhqfhuOHcULNSQ
cIkk6vOPyCtxzMoEYySFh4GWXsp+1TyZzp8LwkRegk2XaC0pimS++Wbvhc0eu/XeyinR61z6ww3W
EzQ/nHvugG6XMLe+1w/hxezKfXBi6UijzMPJT+fFJCSrRulicXvF0ksx70v+dJkNxGoSyYn2koht
SGcA3kDy9ux5EHFz4Vcm8CxTZaAFQ6QF9P5cWwyIxLvO0EeU7GxKeJPJ6Ze89wEHVf13MCYH1uDG
KwNRA7hOuSTNXujJMwKni+4ALBziDNL+zd6gjod4BqaICXNUG1PVXkFlLSbuOagi34BbVNRZ5TeX
9NW4cNF7sThrlxAeljWiduLvSZs6Dgo+LRodjJrJyEb76VOTHNs7hnTvAsxZKnLOZA6Vf1YBMx+1
jlNRETCKlSqgcMBMUGQwtjBPJbNq3plUNEyX/sVZ41uzGgeKgYmUA+9JErzG9XkB/b45T6dVHk/a
4XV9bayNOeod3t7b1/aArb4LcQQzRO4uv5J4QNwGvgk7hswiqzZZJ+Bx4HRCspW4+IhFBf9G5gWV
DXtxa0At7Jc6CIddShapkDnOTiYVlHWM/TVb9m6t0qDak3yg3HuPKhMM6KPCuLxMNpfdZcda+PYw
fag8JagmkzKxEA0ZnYLshZhn7+yV/qrknJvzeKkUhBvE7qltomMWTsQgR4i2cz+TA8JuHQP1TGK1
6iNzVBlWMQsd5t9RbVJYXNYq56N2UZ0VTZPyzRk3Nqox6xXgve6ogmPmZAZ/VtiNK8CfNXqQBwfz
2qeEp3kMwiz5Jec1vY1f03hcmEdBOFZaZSTTh5MNH5esib0XgVMu5K1TEmj/C9sqRdVMsltxtaig
1sGonF4tMHGuaIS2AByAr51EHRUbgTiX9Y0wCHkOdf8QuBw8cFivFsepuhMdNCyyQb7OjZILWyN3
erVv8gpokokoTEVu4ZPFNmP6N0Yv7P3nsDR7TUqzx+g5fA5fDC56MJtEx31MnjOS1hMdAaOW/t04
MKJDlpUzgDakoEoFnlYmqESioBYUsY8UDSx6LEFisZUQWOP1fQ+rE3Nynqv61YEJgxoY5MdJfF6S
qfrsGnW0CSOaYqaJEN/g+ncvTIMSVljm+oOs3POUcu9R+pf+3Zk72rstjXkSqDAuESDYfLG+w/mR
emzw6td6iad644BlHly6VR+q4GdmugelPaL1LRGG0whxo5UatQ8DZ66Tz+w+iUfRQq/Me/IcKodD
+tG0FwfXcXnOuCheEcmxYrNxRy+DCjscfIjiO4DMCrAR5vxC0rIn3WlUtsnqQ2xJP8LAvRDdYaGF
DAZLHqmfFNR0K1Tsn1fTmJYGFGeIMD8bVAXImmRQg5bCT1YlKgD91YnMp9Xm/msBbApkVBld8eMB
2EhwJC+z5CiJdLU+tz9W40zkIOBIp+KACjkSnQOZ4tZQMrFUyeKDiUpmf52BqoCRnALQ+YBvI3eO
1VtkQWHFZCE7RmiJcrE6s9plsBXL8d6dKzA8eCFXv3BpHu9GodC4MImQeRwY9J+CVE2AfpAo7rFM
OAlAtVp/xhZoNVmBD4BUeNl2bbOfMFcTTyRBKzzfJ9GITErMzC/qBmPAvxjI9OEzkBGs69kDr7S/
PSYnUkpC85yalV5+357BVMvI7qMek4SNiYRsN25axl0BvmopLq1PqFPfU2v+DF7Bc/SZVFYNRuQR
7FJq3YZwIyVUNVBwbBqF7pvkR1RRTF8ijPbMROZTgFuzU8IoCIUCTPruXWlZPuOLXbYxV3Jmc5dh
/3eBV/ME5X3BckeMKvkoHNjuUo7VQIfkJJIkrcbVoBowfNQuDMwek77xr+K8pKBi1CjmVV0IRyIv
80Mm1ZgxpEeqK6YKuyk11kjSn/ELBuqwBO/iGV6Wd1JEhZ8ozYs+hRZIuI1ib3NjkCBIzUB5sXcp
/E6gkA6cCHjV1M6qKVW7IqwaIoJklX40jYvNaAq7wQuvpuraqnQwM6szqHWYqlfI9HAX19yII/g/
taH+9QsDku6tUlAKBEax7SGDGF7Br5O+OIEiqwpe/zcpXFeEL6oN0hsSPeXRqFz/b7M9wyZwSLKN
NPu8ZOoOepOEERdY18qY16SGJHtjQOoFi1Yxe+iLHiQ/V/3/xC0MSco20dAp02aL01EMQo5SytNW
YGyJpjRLzVjBXKabRd6vPI5dUTAF74hj4DsQkiEAsNAXaRkSuSGMkiBG1Aa699NJcbbfvn/fv/VT
BoG/gc/lJyk5pL31zuMa86poWgVBFxibpjmtdc6ZkDH+R+ZUFQ5R1t2mY25PbtUCALiIONJAetBd
9gNykdyPsWjIgqzQKlOvCCJiKg+loUqx/7UVyyt762tG+B20WORH/rsjpDW3uLz+7sxKzG5gCBQt
0FGPmeY9RYywcvKnICB9Vq2toMWUBIjvcD/XffdibjJYyJP52yKteTt04rV4IbCe4LmpTu5/xQ1l
w515f+CB8EHfMjMxLa9ALkP3MhEsh9iO7Cg8/2CiPb3+mbcKMS1qJPFCVd5nsvp/8i6Zs3CKEOMm
c+oBub16CuGOurTVvKt9J9FZ4I4pPpQDQMsVP6o2VUBtqsWG/9fnBEGB03C9Z/2rwEmdCqhq4Gpx
1FpHUYjzAFvabXfAHCfIFIWyrOzbPGUqqNyEBtram12GFI9he4/zmCaMFy3GCfjp1J3UMxhmmfsY
94iEpOC0GOkpuS7zzmQkBQcSknwA0iq1IkCfEPFF9ztLzk3eTv/UkpI26iH9lDzNinKMZqrhFSGa
tpLup3UefmhYkDc1zSl9jWIUaWjYba5oKw9zvKLUbJTHHYwFPTKg+cJj1tHps/pa2TcUMC4htDof
uULiidGJHC1H9U6FRS4GuREGU5szc5lF6NpkHB9XLkIpil/Ae73wbMXyLe7nMa8CmIhzvfAJfLHA
XrzPMB6uuwwdSXzYJtgewzVccRnXjgwACjglOfc20DEVls8a15bIIJcNCMq7ti6by0amSyGM+XHq
mmMqow51Og7PulN08/dlzpZIWngl5vsqcbfE3GUxDnovukWEy7jiVHzFfZfgEa/ZNbBjfO2WsMWF
yaXBRbDVXRv4W9/3e0sYydUfVqKfInrGGDGjuVHi6MUt07yicKTfuKIrquNNlF9VImGAUzC6tJnz
MtJXyMGpR5kFUwheeYLTc2wtV0uB75cuM48HQtzl4lMABeIveuhjv9Q8UEIK4Mo5QGnZ5erOEA5c
UFQADHdiLiLyN3o/3CgKJ1BfSauaAdpDfV5CW4DpsVTnsi2pUzszkfRM4JisOfrngIwp8or8oJzx
Oo+Oo2QW/97wwQh1OfD+tkuoAQOAml001HHgYDQdV7skcsz8WHwYz6KZREwo4uqnCObOiHcv8OOs
74Fz0W1kwUyIgARMZmXU7bayBUKyQmbLLjSP+DEuGPGaSkqCGbSNiQQJJz7DCebrjNaRWkDfpbWV
azMreJiG3FMIpowhIJB/16lFQhXeQQck9FGQOwTdAtcCSg4Wgp2AZsGWwJpEpk5ZChwtDpAawb7F
hRRoXRAfxiUxm0kXI+evhA8wliw024DhRWTnDjSTS8sUsGzZ1WKkgNpXyxhok1FQoLYgpk0wQGO9
JuIK39i6gCiLJ0cvmnXRzJQRZK+eXxp7Keq1XyFTU7gHqx+7bb4OakURQ6X9WlddahuYuUu7lClJ
+boT9kVOoYYtE2Cfwxxpq97RISxAOmNFkuqQriPkT1g66exkqjlzA+mGJKy9GXl7zI7ZjaT1MoCz
Z5tDMWYrirVEwbVfFNkgyR+9k5EOQ0dWer4PFRjpLmJTNGcKRSwSApo+o2FFEQPPB1f67APWaS6H
RbYw98jGZvfUKdY+euOa5n/ZWuFxn82LJ/Ive27ZD9G5U2h10f4tIxuUbgLlE9GqV4QDt5fsHLs9
C+uFYzU+zQ6zGjbUwwwnpKI8+QMFMG9H6vofsnRBERj9jqiKdBushJlEGgEjk7ORS3/5jPu1Sccm
O1a7f1YBMAFcSws4vmBsrhmuxYFWSdBrfu38Co0CfZzJZLiYhBrod5Dfcw83qbnrolKllCo3/HvL
B9LfbnNWxQpU0Qg2+7arJB9bVDkib4WdKbSHAXcgVIQZF1hltPpkCIbg2hzp3nKVhu0gGIPn6+Ui
VjrVhukmGW2HeZ7naLROlAw+1z9R/XxRSbcJB9+bNH6gGT5N/yffW0W2kPW2PlBBnMn0pvfBb6JO
WDszOiJGvSkX17KJsUkRtqlQRK3UUmCQVCniRLRectUC3yvBCvadtU01ouKjwdDgTl8n5FyrFtNP
j6ldvXovOd8PRutbslfA6VQIqiXhJCnxUu4BdFQ8yU9zZrRnuhnT0gQP9ubbCnlty4EUP2EWaV9S
I9vXN6txun16b1YvSW0xyt+ayew0uc1086yWus20fcv5ocjQx6/VAbghzahZ8Q7HDqnvkVdeyAU5
X5HsX2yanUP/06ZpYzMFHS4AL+tDQY5YMg2ce8KepfeXgkFa6Pz+++Xq5f8p+gh5+eUah5ZxWXlU
pECHjSk0G7+ixBCjjQGeoFOoEfVRzo6LMcMw0LB1E5d4LoC9l9bKf54cvm28n1hIa1/2dZa2jA45
vyDWZieeUEYCc78pJRUHpIUhov1ZkaGyAuIyWiUmhnAj6kqGqzv0Qk5utmZTZnG66ekUaqDpwppW
r5ZccchUOj1dIlrXTReNCtd1rjBQwuqa04pvB0Q1UPX+zNxC32zYVSWTUDBBvFHEZfRv2lqWzKR2
t8gyimvPPS3eroKDCxhu9lDV8hB/2+SFOMxU6rWgyRSopHvGBHATVQ6PB1v96Rx4yronDj1x1iDg
rPSEyl+b06qnDp7yjPe87KIeEe8p/Zld4LUMW7BrW4rB7qpZRTDHkE+KTbh3qfmbn54wcHXiYCj8
IhKOwD6lHaZlaQl/u9U21AfyX2beQJ22SL5bHibflMGeh7gJy7Xqs80h+Zjv0A9Qt3M29+1g6zs7
5B+sKDs9u37U+D31T32z86Vy42sIjqdzDU6UrStG8u3bH55w5L57SeM5M3fP3/csxDEeLiJHctoE
tRh7gLfA6KlEHFnMWSV1Xd2bt23pSSZ10Ta8g2OCcjyGLKt0u8+mx/XApYVq3/s0gh0EGwv8p7Et
4JxnK2jFbauNQRWuttA9oe+3QAWSyXEhYf/DFUbAFPsJZntWxikFGicHno19P2xDJQHiJLSt4Gbn
2fVHEk0PEjrmDqyRNIJcVZF0KNnglI+z1OP1b8yum9S7MBDvPCcpAiL2gw+uCvz38K6tEz8AAnRX
YGfh79oa44TEd/h1rIWw8gcmbP6HT/jhMiTm/pkhbMDaCsJGFBCzTc8Jwt5iZfctvo90xQtY7H1c
9q+Dwc9NeCNTzWQcO2whKNSoGA2txvKTWbjDkiaEWs8sdpFSujcbVTClLGoOu0bW135OfBj5jzBN
bt25tnQlaWWEbYf40G6uarFV8pbvtgEWB2PnEWXFGqnM+geyb+KYZwEuJSyHjCV4K95B/azbYTpv
84y+/OfL2ijaT1m7UpBVWF2FfIMSFbmHPnbmvQ9O3fLAcL5EE0BMtmbbxY6ROi1yvFh0dIdo+d9x
+WFmsRoGJZE2AH2avfBsendC9zaPwYUKg3A6rNAkhPjTfZZesG96SfMZaAgSXqZKG+zpbYfDqncc
Uhpd8fvGxyZy0LQySBsFSEHUQIhfijbdZx2RrF+P2x+wiUHrPCBwblpc3uPmT3iznfv0SwZd9/jx
7cWLdFTytOlWnFdqk6RIXGeyrpK95RBsB5S4AXj1NTPv8GNYjZKd9nsji/ljLzweMuJwtXAFpSwR
XVjMF5yQHbHyEJ9X4aVw8uhkJJ8c0FfAbGkHO9L06C0xbd5x6M/Ikvnaly2/7OQ+KDvJ/4g6r+XU
sS2KfhFV5PCqLIEIEvmFMgaTc+br75hbp+u2jNv2IUo7rDBDYkEhuQMUui9+vxun0YwLa+cxvK58
fyuBIfcTL2o5rgUVEM6i9YkaIy+OHWfNgC62wSx/F6p/qVRGyUYiN5QFqFhz2Uho1BVXbUDxmUBR
Vex8qZemYk2LO737fU8fHXw5nWuPYuPbLlzYz6vNS3oSpWw/fQW1eN9oVTp3HxTlgP57teD+rbhM
TYISAl6qi04QOE2HFZ2Qbf4RZ3vXPcaLIRb0+0Hw/tr73KL8pnFnzUtO49uU7d1UkBB4E2rAfECD
oCKEYafW3iYRMRejOXQYP6hdJFzo06hybN0IG6lPg63+jO7LwsPZY05SvPjxcXz9Vbo+rbpK6NGM
g8ZF+wLdQsUma6un2B3019VeoGjopGnOEQapt43TZqToo6KYvxkQCDishs1mEPXI58BLOEFvMaYV
pDRn3hG1jzlxs7CQXVNiPbV3/rQTN53p2Eggelj0Qa/oh32h43aIXzaaTxvL37mshJvvqt/FWhjb
uj5UWWPzCttE64C4Hhk/I7B/7KDGH0LkoPgXyLBWh7PEXjV9ubjZOjFAfpt9i5WFXw5WPGYXC4KA
QTFXDSVeFByLDmniPSpOoYb/Fv6jPjhROLoxzrg83oudDt1WD1NZSCzQVj7RsDPyViHy0ywhCPJs
U4ghfQYabyMk1+d//YSfQr9oJ9BJOcm+d2gnaGLCmTqHleRBuDAHNYWDAbtgWe6x8HWc93xboUaD
3T0Ip+WsXw0bLP30l75zOFf0EyDglAYzxNdrLD90NK/NUe7NGMhHinAfVqO/3vmlsvNH0gdE/HiU
Yc1xwP9hB37e1mtn9StYjsOtHFEXdJa0Hq1Wv4+OLH3gi41NZYefQwtqTtg35gDktHZCgya9UV/6
XFj3um91uvANOCCkw0Nh2twDHhTqF/2acBqXy34VYtuxU5ozm71NZM2eg3UuEseBmyCqpIo9rD8W
gQIAIBF1l+iAEfcKgM/O2r0/5mA8sFelIH9yQK3vl41uYAf6Csia+J5yEzaHMLqJVciYKzbGKhLq
kayYmRrBrCf89Sd6etfukOh/2Bs6BO+Ld7vEWrhg7CthRpl45rzm/OC+rACkT81pCqIBtsbpMfSd
ZtDsEX5HwWHm3HduuQdPQzQEdu7IxYk3TRtOSieDIk5hWfQHf5EKI+ggRH+pQP6UL9XHSKlBp3YU
cLvwPNYTWcyi98q3CshTn+wZJHOW6DwlEpbYuj4na8XDYr0YM6rx5NHvcTkJHK0hDOvmmIUYtlUz
1tD0+qe2Zt2YH0NCNp0PFo+i7THXyHU70zkZDRbIMd7InZDN9YZSQYVgHZ/GaWX+Bo1A4D4Kwz5I
j4ud3GiEca97FKIyzZi4e+x0xfA1fewsIyQiX+UjgBH+j/to68yMuNnMtT4ITXSUIN7NfM+3cBVF
mkMTZIOWVBhWgiovDQbHipchjuFyfH5boVY6HsV8tPtztmRP1CsiPezcCPHkmTDHRGHYYQ52pkzG
eTx9hvhDal5qkXQ8JqzHySBh0wlhSqKSxV2Z6fxhzmNEPOM++EVDEsNTnLt1eCz/gIM0J5Abep8d
b+x43lyznQd0OhX+eGK1Q86VRe8J2IjaxSAdlEiXUb42khpXuxelMnEjelMAv2A8ALcDWLeg2sEo
GvLjxoO5QgwQRT9X6G4/EQIxtm/bbCN5hhI5vp1e7Uj/rfRru20DyqYxFfxh90Zu0gPdG8AOCoip
U8ZdhO9KKjOVl5WudS/sV0hceME//s/4MY/ZeanNc0S8JQg4doDpnD0gpkzdH0ajuEa8VtRcOHpa
fSreoNg5hOmD9iAFjKZGlnFuozCPwYIq8M3zgIIFWS35EQxqZEIAm1NuUJFw5cySkngmR/tuKhPD
vzafg0n1CQjQDzhTUWKiGnlzCyFCb8z5XPfT3FMH12wUfHFB1Vj7FJPhQHPwiMkdxBZKHKpY0ROV
apSzXhbuQC4BqJFLfAJhCQBuY/VFXQTI4JpafGXSaPGgwZ3GxMpKdygVHsOE9khaY3fapiui4Bid
VnyZc+33nLg0B8JjBPAhKozAjKKePX+PDvEsLFvJPFxi2kSnA51uItNNs8RvEuIVPF3GoPNXTK5C
awZKOj15hrmPgZx3gOl7W35Hs7DQhHQNC3hN4BShVAu+BlUzaBvYyY8u0T299MQMeeFUvgvyNqws
IBe5zgowueJg1SpA8LDMXlBzUGr0RvwwLFgdmQW7RKuh0PZ8sr3DNzTiYvmle6EfU8LA3l3j3itO
mc6n8UYLtuj1+P8i1c902EWdfsKizt/1BekRo3ZwN33IlLSqBcURdAdaijGOkCyCREFWwhIx99WV
0k+8n34fcyrzQ8db88IhSw5Pufe4m3YappUFo5L3G25crKD0OojacV9mvqcnyZ6H90j9ZcqFzGL3
DLWtVsXDJtJyZj/fhQrZq786EorlqW7UfMCj+Id2We2m8wK1pCsLiCIEjFrIcQDaLR4z+3VonUC5
q2ijQwhMpWuaDST8OopULqm6/aAs+3F+UDxFV7dgn5F0+jiSPW34KCZLERcUh/SWN/QINnQFyoir
yWNGGqlSGpMImpwu337V1MjPAwYqzVK1TLFBjFco7ZiqvTgf6m+pSnf21cgV5YTtQcQrus1wTkrY
mcFM4+6qtGd3xzd+yvCnLcbOCbVAvRmV9IW1lwhYg0/+2/glDaKEXI0+kL67q2TXXiVZrVn1Zjne
58biEtEB5zaLNs01qg9h8WeDYsA9LA7zQzWfhCiTAbOKrjRlnBJ77ssIZ6hyVvxTzUClU5ERdROh
5mw6DhnUUa2iF20P49/HGqMiI9XRIN8SPVnhtzqy1IlNy+BPCwXRNEskslv4VJFU6zF3ux1hpLcO
ftTFm1m4j1CfsW+pPOtYYriYEUXUH0ScVEkdnJxXpxDvg09fKAPZUOXJ2bmYPJaekaO+NMobRgX3
SJ2sW6ANWKI91MCPQBJOag3eGRwqbgj1JPpGRlUAg0mD9APr49SWnBrsQ/5tZ/G/K6iVtb8ZZZ9f
mvFIWpoiaxXN4bIBydAs+Xesp7Ik0AKn/o5AsmJBijjB8zDgq6x0ZOUd8TJFpFj9SOwzg842WuV2
laPWlflBY/ISOYMmgHDHM/c02vq5fo0iqcqk+vt2yT1s4OtUHFURlhgUUptklQcc9UxXDI0y9M3a
A4ojuirKVQ1R1dkPVH5VcZV0ychLqYaSDooWAa2zbeZbVZB57cPkMDlxqw2rlDFKtPihoIC1yIa6
JKNoUgFUADMAOefEYEeKowwWLPMxPdJRFWSoSjzWVaV3xSF6aHZS6AOhOFvr1NFdKIwvwxsH5cWf
209jnBt/hk/kL/o35DPEyUNeDrk5VOjA9m1iChOE2BnIyQB0SOfVCJJtuMRfVFZljYDpxgI1lzqP
1r1DLLgOrVTWavBFjH5stVj3WeR5PERhcEg0YBGiENgKwRkS96CwAay5ITw6GhkJevDBBhmb/ULM
tVO7QC0YPM2xbDfGmTiNjOjpFrEnnHxgfCjFoHkk6T+zsKjlWAwFYaoCyBWIsobM1M1XIPbe2VcQ
ApGEpzBqMe+pxnv6/EgHQYd0jwSBOxrsgOQzeMCFwRoQRqL5Qg1p67/pajNGKt3/SD1Zk1e6r8qd
b9QehCRRYzIjOpSs6rQcZzbDGt8KfdXM1GKkJpM6PJr5og+IRqBDxUsCBbbxbKRL0KzqDuEK0QeS
OnsFqL4ugm4PqzD5NLfMwQsSeki+N09z4uQPsL/ZtJKWYdpsfiq/l/Y3fIf3sNBBILKL3WdSYipW
o1Wz4dFCaxWah7f9Yf0iyC04s+EhKLVO4Oidmjfv41ZBO28DUGznH9G9yLlleJL8L084sXwbtCnI
StC6wu8Jb6EqOafeIqa+MVCkq9LgJ5HZNGIUALN7MuxMs8lIOXEnDRsx2j5GZwiRxbeqUP8/PlIe
Amzy9WY9MRzkrzOLVdsXpjzDlWtlV6dMpGLlKjWmMB4phHpgJs0sjeVJ4jBDUyVYWq/Y8xjR2j11
7A4OXbVh4xfFGFhJwwqu33+nv9XP5mcDLLtANmKBk881vxg+s5mikHJvWPvWp7dtFafH3838jNnG
vJYWozzOtfmfW1JpVerWK/lMbyjVnNqPaZFzMpXl+plBOd12dtMnrCWq9Qy5Kd257dHOP1unN7qE
FQo21+5+soaHReCCfHA9LgKW+mlgBdM+m3l158pKOUq+TGpK6ORQ0KP5efdEq9fJEGtKK626Jcrr
ROCEpDW4QZyf2dVEuHp1UURS0/00ZoWtl9p0RhrQKdZJ1v71NRh64ehF1Jr5JdKZPJjDvDtD3gY8
aYXQ6gPWFJpUX6u/2kbZoeumnoxQ/6L+qjMLv4EX1TIuxFYd99li8p2Ivw2DBiD+k/Jf7+ICsBQo
Qm9HQpsZ9Udvou7n2MAF9xCUW5uvliwBHXVjyNHfYUGIWaCWhRsrFVDTngarxB1FMJakkgYuNTgQ
P1/WtNVgg3ZSBZxCDyARaMEYjRcCIVAQ2GdxrS4DliFA00JcyytE1hLyCSkbpEPFx+GAYCPFcBj9
HJQq1z+Z3/AdROvVbUyN+Bh8rrNBUABcNqhXkQQMTDzPTrOimfz21VKuQmzBPIgylIkD/rEDPuzS
E/DTqMMhLUkXHhg2t5UvzSsxxG7eme/S5b9BVkLx7BsR17W+6Jf6EDq2Py/vOHx5m3DDv+mOLKRo
4bbeiXDrmVzyCXF8uXlJzl1AbwP1puhaDJE5ihBauUs4PNgAvl2RwrZ2JfuGmtCw8LdZXCaP9JJC
43cqtmIGRQ1Ah6A1vJw8vptSHr9DO3jBWHjhlbJDnu2JrguCHy10dhJkQBKpQF3nm+V93mhTSOe2
7qj6nMEH1mtQ2RDZwBEA6h1d/NvOeWNPNMJYOn7F0sBC1BvlHu+dXuwT6sZPK+/uyLDpuH6wPqRS
riKIRLrl0qUb4Cyz1WksfeEfalMgfSHq7utSA5Zf/v4WfKnFiZCHZ6iHZCY+iIJBiLaQaTtvev/J
MGUsdjBnQrNqQ6R6SclcR4ln15JbaOk7yjaZflv4bAFqki6VdPhmqhwTR2rq6HblABtkQi0qQyrH
UOhRC1c0HwGW7pQNx5ukhMKhXWZkXf3rzn6wPeysTbAlTIjKPL39bT16Mzigzv7OKSvBnT9Nz6ns
NXMI31C5nwOPP4+qrWNQid/RLC3zWc1w8ioQC+AsNxvsunlUI+9W3am0NQBxDIzFl9C5EOye4k3h
465T4gM0yAojwawwmoNOou+r3jbdprueYPcPEsKXX2bx0AR+tNWgZa9GYKoAiPfh6/TU0BCoeSvA
x++w0Pq2PsPP8EZgUxuX/740JPSNLwSMaAgQuh/7GxAlm2TPMiRUtCG2s/+gfcK11NW8BkvmjKW3
mhPtgcsnuIoWCQEJxTIxXQ0TeIh+sYtYpwtNiT0d0O/VTYLDmPIgOiwcYYGI4+FLtEDYvxIOxDtW
ifA40RXGg9ARAh2+RtVmcvHIegglk+kmqBR+tbiQ0xsD3fuf+sU2uBLfbxFck240tm1GlwHum6ek
R7HyMQJJGtTRtaBhnWTHp3/rXhPdHn1as2Uk0nEZKtunsg1O4fG0bk/rQVhKlv2BiAQVqYPRM1O5
gL4VymuTw4CFzjtMAUxDfgCpHW+m77lcreqTBupjqLz98wXY4AwgAlADxijG9kamp2qk/qjQZge+
Ahk95OEh3Du6R8XuDAuOfDffFX6sO8oII1ojyGEQO4V81CPLdCQC8HVz/huE73X4dhu+EGOCxdLK
Jl3IkyKR+CjTYZMFHyuk68s0lVEPSNYBCEoerg54KXrRDco4KXk0BSscJf8q0gn0GAm2SQPyDUgN
REinMdkvH6NGWJf0BjASAjYlIRIweMzJJRNh+daEcwrpKGfRRCAtM73zoAftkcxlSXccWQA1T3be
JRXA7dQ5dbBRp5mig1zB40FCIamgo3BSKYhAay/gawABYf0J8/6ihm3aYqJQZuiZ7BPre9Uj//3s
7HesJPrtv8JL+DIsHHHGKm6I1Sk1RHYJTFsdS9pTxy7ec6pmw50JE00EKpuUOb78Gib+Jrb8ZBlS
qqaC4rO3JTsITk8rlJn9conMVJn2Ja+IABXSpPaGlqBWv98NQTk67+jXd/uhByXqbkk7ZS+ODxKo
mK1aFgpUokjxX/fDe79b8HOMULFKBFo3ylYX5S8JOfP8XaSqRF2HGYDXLP4mMN0aduuAsdWo6yYw
4niBF5bUTwTATrjkbcZFh5qDvbBbEwp9ooaqrS2cgJLr9Gq5WFRn1rtoADLpc6vJGx/B+RbqPygJ
/tGtREXUbRr+6tzJkwnY7Gr1xe7krf8+1Gb/SnvrU7Yrwz1MkYODpiEWQNWxLFZmv2+3pF73BbDF
17agQrmTKs+IP2gDVe0HsAyCijDXy/UwyuuKJXUJH62LGdTSp7uiV3dPCjGNNAyCtBAUg4CyOc30
C3s7ondxeVJBQLMUf3vID3YfeZJ0t6noj4aPtE/z9pVc26D6+JPsyKfT44JaNEkcRTI7sJ04tEL1
g9Sb5bseNfVoPsmgV7Cvt0N7R3Vl7YImkldsKQalahwvEhGBX2JF41hAyGqK7hptYpC3MErpRRJa
USX7MkwkqooAvO/j8IMq/rJmW77lWv6vZSW2m9DWs6xRN7v0T7aRDUMAky0Q0041jBv2DxBjpNAY
Gt0I3qH9O5It9QV+EMQ7AQ+xw4nuFoMuxIcpjz8T+l3tu8tJb7Vcu1XzJ92W69sTnxe0WnabX7yW
x1tog0MpSwXNCuckkUATSlfLYqk5WlbLCpf9XXyksnew2wxWnzYOd7SsDsOSGUFlnnPYVVeHf/LQ
PiMRvdDO4i5WgmR66EPgH3Xh3iHIVmbeuXwsn+dYUTH0XcIHoLQ6J0iyt6ScphnUZTr2Q8r+9NSY
lDQGYu/3Aruvf+NxlBv78AK1LQp5RQewaE9lkmwEIBS2jOWuzDdhUfD6ujtjMptx5gMylKYWciZI
ZwnsqlD/YXAQGR/4MATz3Mnyqj3qvAQThmCvZEIgMOVZquooIVDKVOG7kgohKW6UX7ODGqKSKmJf
sgzaSUoYBB7T8fXORRAymXBIFZkSsWo/bLHC6998Wi3c9h7A/OgGvBFNSDHxwC4SuQucqBwThm37
iVjsxURq+qB5sAaKpNb2VBXuGthsls3guzg1IQTxMRssz6riXGCdpZkUiPDE4EB493dvNliHG4Qw
ARerRaF6jnSmuIM5EJGyhutW2fSCZ1f7e7biEiNdZ/u8dgpoQ5yRRz4C2vrY4/GbCSApXwUaFeaG
psnDPfCA4Z9wdjVeaFjwakDQqj6SbvxDLC00uPo0T0jZmKMXq/exTgAU1XHR2Sp4EOwfnPOTVQLy
2USc0sZMyCB8oYDVmY495idPf4H6Um4XgH+oqrC1072daw17zR4PV3G3CSBEb5Op/3LH07hDeVmU
KwnikvXwU8GYOjOsldPICm9HUajhPpvn4GBv2W6prifUp/vMgWTZr6PEeSCpbxDuvZE01CBt0S4N
kz18sRufl4IPuWufaI7gCsHAnDWn6aWBTXepwDqjyqlWHdWgWa4QQ2QhokP3RiKGxWbK4KYf3aFh
R9meB9HspnPFg9W4Ux+P3hZrnH6goM/EKFBn78w9leeZTB7dLIL3OU4zrH40cb/Q+3gLdACoq0Pj
t2iU6R1oBWXG6O3oVzUUGjpZWheVXfM006czZZFV351XRE1VrUP1Eu2QMvq8z3WlM7+kySrETsmj
WCM4rkC5d6dJZuur7CuNnqwsrDX63+G+/LOXozVw7YifcuqpCEWojChyHerr3Tg54bwWc6O/rQ2M
BgM56NrbDcSnOyGBrTkiXro4ypW2FhRtwTpUeWetq9lcPjkxZ5X5N/AsvG3MXiVO9sUZbVBV/fV/
WZj8xCci7bI3+353abGUssyxNiU0wENFFHzR1vcTAoNlQoCQUHhLugkaKNA4CQkg4Re7IAy529LD
2YX7KVmtsC4ufZ8NoGETYohcnEgfhdWPO5JQiUuNkOSyOxKN6ejZLLA8tOXbLZd30Rr5XQyAjpbL
r2yvT7cdRSpWX+VfgLtFHQQkMAKC6XabTQBbBO7Vwhhhwpsq/64c6FX8ncfrqVh5Le5MFy4imvRK
0Z9r25gVWSNtBG23jd3QhBDmy7pOYpDvpOBxx38fNq1R8rvZyBwIbZSLszTzQr2bvhfOQ/q+oDX4
8OaLsKlYstpH/BuediIeNpkoiffDQeO0anX3mOWJLfE7khsoJ38JSVpvYjQqc/E4F/4Dtx7/aC5I
0n04rZFrudpJLSYqW+o7OvOZ+n5/TnFNiebGSijezZW08mMHpT+8B5fsIcvuiY2G0K9Tdw5SDGK0
aNzcm31O0HIz0JTWELpSC2a+s/n+turha/gxDq/sKAg0Xh1QA6q1AUo0Pw2HYNIXwyEopiEUmAcb
BEIWfA96jRYVTBq/IHEqVOQWIAacxQyAimM2C0dtGXC+NvQEe3Fn0hyGzLA79ebmHpn0B0bx0nEE
iGyBCRbiHYLAzUXpnzVzqL2OKar18282KD1YRQE1AATCfzpaAdVUn0dAXAk4UO8tk4afjdeH9Nxz
6I6KWb+G4qApJ71s8ewla6MOopgMymuzOibLkZgYRZRdrh6ITNErTN5t5JERUYy+pt2h8heKDkxu
FRGuQDZlWfABKj/WeqY/ihCmaoAK0izqKubqQGsL7EeaUs3duimQOLoqYP5FPdKWRB+ZYJhyv8Cx
2SG7ZnVH+Cs9DHUtTH2a/Vf1vBMnQ0gPEMWIRsTPcRnIo3Zy7elZrUxLn8oKKhPWuBgUi3gSEZxQ
UhOEhHwopXpNigOAnHeaFZ9Vh9Bx5FnQfix06qbmeqGXLQUsAbJNdQ9jPqgYSF55tQ7MDqS6910I
G8gtnSeS8m5wXCBpn7iJg6fzL84IVvUuZTZiA3UVVD0WaJsYNDol8kvVNosAFdgmKRmrLnBJhLLe
GSn0LYpM2dKJury5lrqm0vFXgi/RbPk4KHDIUxkoeNu+qpnah7A8Y6AUqRWUkM2hEQgy+zKUsMgq
kfS1+gRK46kbku1vOyekA447W00UxAHEYR9ID+nJ0XDvKBnrOP/tntartWWbpYin4t7XnpzxhFQz
9OuSkhe9fTuHr1iDmxQBV09r3UYYEHss9Dty08cYjm8qDdsVbY9y/4oOx4ZaX5lIWD7ESnwblLAp
qs3Sl6cy45V/rLgvFpsPoqS2X19UmEfsA9oDSLeiO7EOJUKF0w8PwWvtC/9SYIMiVy60CSu9xrRs
rec7Ppp/O3k7n3S5RMmk0T4H55HsP+5b+wnA1j7j9Y1Mz9VRZgKrrtq8MfgombcrIB3vwDtJp+HS
IZRoVcAdxBWUmdbhA5PFV3RCkKizb4nHvmpLV3bWk8AYQSNObny/wFehjVgGQakER6YHm+AJ/XOH
dR8ahlwR9HrNKFK5YuthfWsmMaIWDfc4V2Orgsw0IQCSzV0+gowH1txnN0ACAiGI92g2Qdxiknmr
sQwAJkBsg2VfDY8lQsus01e3wCaq7bI9kfUVOuK7/qzzAXVvjD64w5Mj74H5hZRbiaUcTn2kdW6u
qJnsRIIavEfv0Qbh6jxuT08cM5NZyHhH2JK+k/5HOXMunYIsNGZZwrFDMfCK5QpilalOqYL4DT9t
ePigmmeJFgUQZHOUcCW0CJ00WxpA9fP3DNZP6wmkCbjXTUoFoqc1Q4dA9LCu1Rj4T15ALakhyy1f
T6cEprnirQKqaESvwvFKh1ycEHBHBEMfEgnJFEmIFCR8TzNeSQHiwUCHQQe9PdHn1LMiVgWhQqDe
VeWj0K2xaLHIAeIRi59GRCIyJFwLvmtBMyK5rHta/yTxh94i4XnWCBeUXvQdrThafdZgnxHI/Ury
yCnHJsUhJ9CCJqTmbZ79JHpX9jBoKJaWKpUG9FQqE7AzNRdFEB38XOgqnl5AHkLJdvbwFgZSJ0ih
gATa/rT6k3dQSJboh1IuLa0SOiywh+XdqVqhWfM0y56EpZ6rbwpGJJBcC1L3DFQppavwqGbFgeBP
RRnF433VZUjrF6WQLQLcgjIwrERDhjCgTgkj6kX10i82Qm3MOkxXK9tT2G0xdu5hwF5vkwUs6vYQ
2DV3aIL4YM9GZmtvN4c0Orkb3QpS+Wqs3lizqYiZ57TGL16E+JVtWibR9H/1eKmACauslGIasw9r
9URNiZiZfbJE7D4mFQUDobLDuEHs7U6n6v51wJuqSv0Hc4OYC5SJuuQcQP0z1UW54eWbeVRQcuhb
6QpukV9bI4V1RidWBDTG39O64GSw7a/7Rajj143EGC7Drydx3WyJyCSbtGDvWCTEAX4hg3EjoxTd
G29I8cE9FWollCFmsMy/siqwLtCNDfyLTuc7FCKQOhA1fG0v0iqRmgwSOKDP6UbPCNHrVNbUkdby
TPfIHAeMAO5ABtGKYTHRZ9dONi+QYWhDo6oFxEg3NaDUPn+A9FYmUAiU86qvunYaU9yYiAzix+8s
eBO8yxulxDrPOltg9IUf3A/xEg4fXo3Gkjo5X78x+PY+nX1ThdgqC9CFgWpMFkHgmHyASFwlNckJ
btjBl+9ezc6cW7QLYIRI7H0FfYK6kyH8It1GFIwpETGodgrlFtILXFJU5L0CAXhjNsmmS2n/QDb4
bFIXnqCW4iCNiFs6Wgiswlf+7R5kGknLi9PlKUcjSoTQlkZSstJWhGldJO3BA3IGfCR6Umj9x1I+
LBGsEpHq7D4D8UgROuzmkItSxMpZBnabUAgqhnxT1VA5qeLfk1RGIPdk/WkoPdQPvkpwfht8SkTy
Iuv2qx/4YBCb1TqruHVyD6QadZRDNjmyKok2KjCWShWxMwmtbhfK95kOI8672xR7hN4BsY/KXGIz
uC7gP1iitRuR2wFik5OmrrTReSIdAGLWl+EL62hbIceH/ukKA6YspMnISQLRneGsA/jdObU5/QWG
cKl5izMLhr0cjdFrotcpySiGocn7nivOxHre+LlNctwwEQlQmif+6K9H61GxfwJRi8OfwgEdlCgp
WR7QjMjFGWzr6v52SS5IEfRmwRkfY2yIGMI61EBRiRZ4NPk0rX1mu3GIz1adxdURG1XrkkolWgPR
Q6clrl0r26o1l9AXEmBAW6xWvxPCXGzDgLp1yYgEyR4pMySh9HbKLvPGfEaRVfVPurrLuiPxLFzL
3Jz58EyYNuzkLt5XTB6iPU7MFvz21jnC+to6mo33oF5CbRJdLWynSyx4wDHRy1L9+kgKbMJPGv9l
6C5Iguq4DN9sZqSBJ+MnAxlCuh5QgZ9dheK6SdZQzDWqS/8CcvCecIelsEAw/pK0NEjmdh63U6PZ
16i528FjtB3UJuJfgUeSyC51O9bPi59Lqzh6sbZnnF5pN2l8FDxT6EPmMTpQ4YL0Bo1T7YmNUYGQ
GgRIKdNKkO/vC5KoRB8ywQfwTTQWtgPBhcSAJUOAEXsJ6nY++XZR3QVerT0SwQjSD7U2TuhPiTRK
ZQy0rYi5qpKJ9qwj62Nsd9Z6esAInI/9GYGpDeh8cG8lLLROCDjOPqRovcOBvqsfknVFxI//AIsV
YfWGAoyvCEZPI7a/pI5IaGACinOiXs8JnFkBtBmIM7Rf1MLBS+ir/lUlesMnLEL7glIMKnbPm9vw
IfXxAOQQnGTAsKLPmglBTweFNep18rZB0xZFhQs4p863U4wlRAFiLKl0t8iXSqdfIqZSWtTlE/4s
07OFX3BGlET7bSYTINliwScEopCfsv6q0ys1VMIMlBtrE0VYa78wQS00/NSA2teVrqHVTrImxpYk
QSqp2OuCcAggqFvdXvM4NZgMcCOudBF85FCZVSqVdfeDLgRkwxYKUuOrqYsKD6FWqg74gWbOajV8
K6zQ5tOZ82fgE3X20/+qVC8TQOgDGKwI2JA69VSYloqxNDR0IGvO94aByB1tMMcMGwVCOlSRpbol
TiwxBF8iB2sZUHVP8aDuqBtMOThgqCmBM/kYRWPVyt5U/RRhii0m1NkKFLHevjI/utlgyf4BVlkp
TYqmpu6FdvGFkqr2aq0wugH/srTOyHoQwicx8i1BL5D0P0Mc6QTsvX62pUtkXhv8u19p6fXmJW9K
QVmI4SL8OOluo4yOgNmWXup7jz58U3gLaiZURbXLKFjTbk49NTsEPREFTjmr3uAqkMBCJpIv0MoT
wQJAPu36nya1IDNlcNL6lKpD6iCM4otOPMNL8BgNDl2XGuHun+i5A00UlF/UV4QLuaV7JCKtpoC+
C1p48UyfGLMCCR+BmQ10FDmEpF1Pj76U1LeoYhQDdSavg/PgiFp7Hd0yKZdJ+Qq6JJx5vfKdkvki
TX9oWKg0pbAAP4DsqETyBz2FdTqSDZhybWFS6cyu7MhuC1T66F5pU5+Ym5KT+WehyazODi0xIH+B
ubRB1rcp2EkrBLXLI4W9wj++cuYCofWHhGEBG9noQP+lQt6veEoBXSGvDMG1ltxXegFZuW5e2w9K
g+3SsDL89B/de0+IfTD7Ej9PN+ZY87m1Jm3hneKzySIDot9gTWthuWbpRLyprk+uxDmj27zWZfyn
0NKESNXKu/OkkZN3CliGCsYpyax19OBUgI9hK61bfM0KduHcqhds/lKdc4zO0+8A8uzh9zt9LR6L
06T0c5pUgA3/XBYFbqfFblIa7iZvvAgeuFBs21/3FqI2xamlhCnvthvnm9M02oPjkcSK1EJFAM+8
WnFq5QqIXkNyBeOAdZaUKztoNbMDSAJDydSV9y+Q8BX2bbaqK7WCos8kl2SGQd4Km6hVwWQ9WtrU
BNIqUWNsQO1HgAQyIYvUH9XRFLASKO9LWKCXn2HG0RYiWl7kIqS60BOqjr/uylz+TN4ly0LVAte7
0lKnrGyB2j5n2eRm+kvNJIx6J/CU9FICplMne7H76KZDoGhszMDofkDqbtu5WKbF9c4TmphKw9o8
BCVo+Kjb9Ovjt1st2XuagRSrdy0ExUAPfm2KKdkX2gyVj1UgNoQ6uXj0XbAHsFOYdFHAqCN9ETvw
jaTXEbMUTaLrYJeeB+vpa5SbNLqUk9lRrXQI4g42+GVeJrGbvJGPWMx+8tPVX3l6HjtrnhykYS3d
Dd/jw1BFutNQULmzU3UPI0UGcD/+stwTng0ekRRTsPYpJvlErkHFp+H2FkLUrzEcuTv0etTY3aww
sN4lVbzQC/71aZDuT8RTnq0tMedPheCmgZlIBd2UWUy5pVXGrNtWm6/ZoydGlW2si00CGOeIR7ah
IfuMhwf0vXS1tBWAWKSwxFgTClx9LgGUtCvWAWbX4zy7rnYxdsuYpQzQ9odUrj7Qbmn2Owip9M1s
/UtpIfistI5OkvUxWEEl1UVs0KTSWI2k/wKfy/jJydhbQCCwo2UfnSRHqlk6GtEjxIMwFxWkLuBW
WQuYpMu7rWXyAUF8C5H83RYyrezVokq0DoqsPkpFxRdUai+JLonuox/rUrr8q3Xujs6rzoXOSJEG
Z4VBf3bGpNHNphCpNLCUmI+H4+GFth8RQnPY1KxR5UA1iEdQT8Tqg4WE2EHA2gVXCYsvWhDqWFxa
lP5YXEWXN7KoPzIchoyB8In48Ix2vzwnxFIpJEWOAVircCjmV+0JPJkqjFemM2SNg3fytCam0BVi
AdhTLa7dmt0FDAQxg76DT4uB12ux1rZZYNo4d7uTa91+dcm/aAH+rqvesb0OCpzD2ei7vGEmgcDI
4ZbeHu3NEbav/2rOVliqQVskRGG2Cm5hIkZeeTBgsfoROgf1t6TAbsGqJAqVzjTrxN5fD3YYMGFZ
9UmKaDgemoh+9UvdSlimVkig0K0mt3k5yXk1DH8kd3hiij+IdfLU4TGywgvJTKugmHxAjF4O1vmX
KK79AeWMAln/i7DmAz65dF1eWHEgm9JbdZDb5KQVg0fnE4pGBV3Z8A4ylI5ZQewnUhsZ50LlJqF1
TPCjQJ+/X+Odd/WfRLT5oHwj4JXpjzbSIjj+bKNlK2aJWzefPRxd2HjfgwdeMoC4usXWq49sTL8M
iOuDCqRIWV+jXHSL1q27V+5RsG89mIkM+2t4bL29CwaX9/BmV1qlFuoCzVoTajCY9pcvTtR/KkpA
X89WjtDm5qzB/+AaULJPL5DThbt/QyXx416uO+sLp5nSKKeGKkAbA16pQT1c6QZl0nVZ6yILvHgp
nGPDGp66vRcSH5hDPieFbmFyfVnPs3WrebV+Y7LtrdIaL322Kltrxywd1F5WGWIHIh3xZrTuUwGa
qhJo8kGhudX0ULenTF1QoSEtVYiY3Isv8QlVWKOoTAeYhu8pyQLZNRGVcOUK+wQxVkSlBkbtX6td
cAVm4njMs8zn/TrP2Z9jAhDLuo6XJ7VCA3o67szpRT+7kBMw75XaVR4xOfXe1bsnLr4hc660+9FW
XKifFclJOkanRj8fOPNEeSasVuKt4w37l56RQUN1KRZj/zxiJre5fRxCGiR/TNnkwD0ymesV/SU1
DVSQKKhLrY+nbFkvY35Vqi15GlPEsEB/dOZ7klq1MKg6dNXOkLCJakV6Ur0ArVQmOA1XJcg69PyP
ATg+sPlppnijlHtLJVmtL7p/4W4pcS7ccd0N4OiZQ+Lf5WvUpRKEzzuBhVA6VI0ASw0Oy+/deiwT
JRNqeGbvbaO04mbTbdfH2LnycTph7lkLGkiHqmvCP1WaWyAeJZgY3p394Djf7fkLpspRdsyoyT+b
ZeY1/fd0GDielI1nvRNdzeVDBqc3r5yzKg+/+LJz99ZzuI2Hz2EIG6QBIHET7xGACioHivvVME/Z
xhz0OVRYorREs0Tiwuv215b+OsGYaXqU+XhUOygc8cUn6kAH1tXFFAQFB9MPojBzpKf9GUr38Wqq
36qDgyWWWiBFBEQ4VPQ+aJzpf4rdhwREpFTs1pKxJyEyVKcWLZBguGVzUPaTJXsz2Bra6DJ4vFIp
yqzCBP7XEmTBx2qNYK7XkFEC2EE2FcS8aI/yvAqYVCpVnZ+giJ340tEqyxqr6IiI2cTMWipVwj0B
GkG2OIPr7Enz8Kwhv1OIRaBIor9JSdz5vxbJ+0CMOrHHxNfew+HOKE96Tj1isWCDUzTJkk1ghqid
CAbbpaQNZzZmZgSdbH0mi6SGbLQQDKyD1YiJLyVRQXmypSH3K+/RQ/sxVNn8jT2LrI2y86JtV5Fm
pS9d3jJAJoUaCJtQNJBARRGBPTFthJNXLVn7UMo5gEHA1pxHBIqNzRrKeLvwe/v7jt+/tEUrHYko
QlFrrft7mspHpMhgoxF6CKax7VajG0VBcpn5A759WGFD4TNnfVBdJeVpY5rf6iNIlEjcXBPBEm+r
tE6TXCucxIH0QR5ggt6OcCaCOlPTQwiHSX+eMOL619CBUyl5WuNyaMBVAgh9KJ2JvURfEwBkTUVL
N9y1JXYhAdY13QEF5FfPEWRU6qsfyn/wKA7zw/y7tWQbwtWRnZUMrQ7eYe2/tgTI93L/XHbW+0HB
eSL3WeYC3mb4zZ9vYLhgu3Tu7PU0Sar0z1W8RvSGQGVZs1Cgr/cKvwJcqS6gQhNGWSo3gZPdTq9x
dmyj+4BCkqeSvtw5ZOx3JTBQuPizpis03r2bG1hxoJ+H9d8zC5WzYlYS7lr1k+U/h2/3zBy92BXK
Q76WUzcKjhbWqHAlKtF9+HIayE8BpWrVom1y6F76eeeY5AkCJZxbImd6WKjxbtFmZHwgEPwEmdty
I/vPCWwb0Yse/qp2G/xHqsBepEZFXyzXfJm2KvVQmnnEMMp1leHKvYE4hvBGQZlusDI10bIIcrDl
A0pbq0H4ebbyjjKxwYA5qQjur7foLeihaEAq2c/R3tFvmvJPT5WUdIxf7Jh3lwZILMSOp7aMRpoQ
YyjkstdlNYIGQuwgUmm1ZPgpDYaDhUWLFh9ozeyjwqCdrDq9ordz+3k76o7oUCN15u829u3n8jPz
X0NVXUoQd7TGZVUIoFjUH5qK0kn6sHBa+4dRDVgHHiX0wzTcGU1dEnGWHD5+NBCh9wevWvEjweVM
2lnyDp8/uvYUZEWR7JnE0Uchgkesmah7hCLwc2lHeMLXgxsIPLrQ4D/QXPA/L+c7Lv1WfTV25Nsh
dXOxat+AqIR4VaYC33P4BIiHtM0bmIEWUBVNtOqC3JsK/oiaDzG7yFBZaQtFkNbiDJc+W8J0WVLm
HfxOkrsB6HtpCGUx7KDNJxJmGFaDAElYYvgnuC6hku4PDJba/3g6s63UtSYKPxFjoPS3QGhDFxqB
GwaI0igIgoA+/f99yT7/we1RgZCsrFWratasWWicpWvZaXaKn0Uyn6CTm46sGkiHeIdo5BdFpMpr
86hc+qqd6lgKkVo4So4TlxJD1dIVFUj4m6SY7CWEBWW8+zg0P5pX+MR2/PimEL8AndSH+RQxKKFu
q3VItkD0jqBPsV1LKZLVnhnYg8IyI3ItAgXCBBClDDp8yKD3yp9xWItgRszoTLUAKTFd2aF4NUNj
66+cQuKcqqBc+REtaLXbvJOJY2z7mflHqXyYmkmQwy3lTDckPikSBPF2Si6NzBq5M/dW/hKkuqYq
AO8hQ/Xr0JvCWcCoFWk4mW/TRBENWMJlrNXRJj+EFFUc5L5saOoX2Ty/2j/7yuUFBJTsaYf+gv0f
qPnb4KefQ7pxPxaMBwRqfvW9EadutgbH4jZZkIF7u6LT8oYm55lGYRDrgfLfyD2PyMV3KKh4oyoI
kRiiQATRibbaVo8Dn1dTWP5M//CCgDHA+/U100O1+vKOjcRPJ+ZY58c/LZmXIHR1VbCzXYV6yUVz
busHeKXlcvT9AybBuDeL7Lmp0b2RAxNm24hK69KI/2/KWcw2Hvb6e18uhDSTLYTPkX0kT2NM6YCe
rOPnQzmLvC9lMoXyLl0unZRwOJYmJRPXyKF8rb5eyB7s/qq7SwWU+YJ1Ifb+6z+tUyFeegn4+NG/
1o6xYCp1jLvJ9fUJzYkpLBfKQyYFNPBru26xfkX1Dm4umf5z67dTnKTHt955sJ8WVvthqnttb1qZ
lyM1PGd6iu/a38jh7GvqaP8hU/V26l+bRSzMYD8r1ShyagFDlLp2AubkXwtgDZ+jr+UXm2+2xUcP
n15/Jjc6Syzqn/0ccX0mVBL2xHdd/B00oXvnl/xn99hnA+dzDnUUSD7LU7Di0Eb0XyTiflCJ+Bjs
BudxjiqhTPhD9esGPYoFPjwCqJT1HKvUwsJmQMN/+oS5wFIcUctLLCI9uzGAwOIAXVYoEjC6WzGp
2PnRToOz0vulx4BFWXCaq98o6abpH/fVvuMbbaq5Jl0ocVvuy037m2VJFZKeb6Z67yxaFEYi1fwN
7ykbfK7RgSQ/eAi26yKCSMoU3usmq6/wxeRFp15PI/oEk9xO0y32r3oNz91CTf+ohJv+TcOhn/oC
JhXHrlNnTQ1SCg84E9FOZr4JLzPLbLLNRYPKljBHncsfxB3N1YVs2X36Ta+6EgwhZNHgh0KzshwS
XZkVBFpTpZJJkUHClLzKL7piPF5evxAji4yLLIyyRw50YSgK+PVEb1QQE4udmu5FK/iwq1H0+iq1
kS+K/OAvzmbjZWvWDWEy1jm2DzqI93qrp+p8ZaBj1hvqDkxWs+xSvwTopYcTuTBUFz64OHFAc2GJ
nL0o/hnbl4RHfKik63NkhGb5p/KeSQEohxtc3qze5JTnMv4MdkqR3w2ekiv+Q8rJaMsTS5GYl2b7
jXm1L86Dv5DqJld5gQgg8ZZ1hsmjeI0eFyukP1qHDkuhVqyS4KvxNqs1AhlEf6RqoZ7VyBMz5AUO
CS+sS94x192+3JGE3JWzU3ueXueHIWrp1XeFWHHqLV/G06++8x87JtvlM4jKmC1pubSQUlwFRAXy
0aX6RJB4iE6N3e3lmwYHnxV6sdzL+dmtUcCCwvjBhVhlKHMpP1b8vKFvEzdsFQdtIy6YmM+sNqRc
g74AhJmaK/ysR6VualjCU778+2q4ZLqYwh2rdYqwI4u8EZYkLAhjWokRC8hfPtR93gSfw89eCubK
R/3p0Pn9qFNqnr4HhVs3k++l0ak8liln/qzWECX+ONfoGswXP+fahXR1j74dO2+2sgHNREaAPjnb
cgEWcfiJDPz9s/FZ3BGxXx7VT5oxxNiC0vsGDRTcxOCAVSz3YJdD5wEG6mCSD2DDE5npI+lUWYuM
myN9tU0JC1pYk7YYIITSX8in9gqzePmvSh093hGqh/jiT9VeLkx3IJ+1rErd91Do4/Ex2NZuFDZa
AIjAsneeBhZWo+Yr1A1+kMlsLAArB6X21x9LuxijmWpX5wF6nnBiqRyK6VVqKvswKNmOioPtKE8f
P3tRGmV+huYt77SCzs/NtFvvLmOL72QEFbUoVAmPgnyUgPwESHgau+rzy6Gnl4rGKh6I0Z3grf6H
IYvQe66ajoT0v/D0LCGwKtvj650mj1/wT0fahzlG/yUsdpAUlEiVfKDFDHwaLArrNgPh3qRYIgLu
pPCR8Op2QW6FDgDU2/uY0aNA9TE4wGGBEbUj54aII3YxO8mEFJgXJx+UNvVxTNopgrMH6b3fDTDC
X/U+/2Lbw3JqGKQXxCCEi/+PMUewJdegwRPEu+tKZgfkx1B6j3QCGTnaCkvGlUpNB4coT30X0JL7
NXvC+6mZqblRWPzEHTIB/zP5xSGEmDhBXlPVGHCxp5/6dybc9vkx/f70O8wtemhcfKUbtwLhHHs2
hGAobV3QdAAqaqzg5V6ri86mS5vR5aarRLHAslW8gs9Qb9cE+hcaJkB/6oCnxXdIii/utsEGUT4A
9hixVCKLJLbgmSQ0p6s8BEDz/GZTjEnJPNA6Z7JWPNeMrCEH9QpaUAwZNhSeBTY5zgwfArKs4E+P
EZb5c8baQ9OjnULzRniKRj8xJnKOcuz5CaXD2BRDzd6aupZ/uZeSX3x89347v52ki7c3x5mSIG63
0JWZwHmnmqynLdsk1bbcWGm8hwDBDm6Nt0ij/P8H88mHkJkaEgKDnhg3z/P6JtXr7sRb0UiL/8/P
yCjJtEo4IwmH0t/Yurz/RGBALevPOlG97S3dwTroLSKbPpIiBuIW20nJYbra4nzuGGj4kf3hhxj8
g06OGZx94wN3Er/X03SAlcNIzsgiy0xbqcHj0JMXPzQlnQ24ExL+4m5uMdfTN1+gjTmstEVjI9vT
McmxMA5XUANw09zy/LvJN4fhiaXn8DL/RwBYo6T10Kl3GBBWdzBAUtxde2zubF+g9phue9qlYtRQ
ppPoITu9xl4Z6U2fekZ2AbDM1zerP99k1Xj9Yp7JwpY4B5Wndxt6G7OUshQnp9lxRubpigMjcXTT
MF9jT990XB2VNC6+/1W2gKqZyp2DlX/YyYhDNdp/22r2Xt2TiuUiJ080KYQWcGVxaddBT0BSDIFd
jAByPKyz0iqJKyMOBi0ci36kae99grZTnZbbAHP+y9efpidi5vl0alB5KD8B1lE9EH6xGMTxCHqp
qJNW3inGcve32kmtQdqtGaIrUoLPiXc8X22ZmkyLTTkCNaTyhUCG296I/LHeJ9KiuiSCCef4QgnM
damsZQjrlgq+QKOj/qR/whqFN2oW/1r2wwNltU3GV/OImveB7269Cf+OuM0yVztA8kY3YQogQWT7
9Zf4AOcqcKb7tCAFtywWkojrYrpLxKDwF5bkYbYRf+8iC65yk5EqQWAe6frXO4nR0uB5H+4j5eYp
fonu2cnt/SM8vuA9ZPdB6VA+U66zraY31QfwAiz0PrgxiplOhXOleWGPQyrije37Z764l9MY1eET
SwYU/lQbXXv47ocB83CoG7dygSLN1sPiRHvbLWqN42oZRpSCSkoqX/s0TK1whTMqLalY4U9cLX4k
D2UkZBkgwzQegy+AI1CYHmVeuCVg/lRm9eag/VJb+B8oHc074KjNqX0DWI2rVibzVQQv/k2W2xuJ
sHrIxySPqG9FUt2ypiiyOhUFX9KhmfIAPZn4QJMpYpjr9/cB9oJ5RM8GtLM7EyysEKy5Ir23GOn5
DP99/GQSI8L8lrgckzaEWiphYl9kMgVDHWCBEjGaeJut7Sa2cUFTZokXUjmGvy2hxBtpE6drIldh
uw//+Tokdkm4fse0MROSLgyXxtRUJDU2EH2d4/eASS6+057kzFKy3ZB1Ys0wVCCzyMRyjjmuE+Ca
nxhCFEK9HsjRgMaydyy4oQXhU18aAL6T/6VC3E5QbpuI614puz2BFYgEaRvke50P1gLP1EBO8G7J
afPaf1Rl4VTPA2yaA8FzAiqH8mRBypqXJC7ZhQ+nqx51nTTEwUmz0c6BaiRp3+5rCQ0pg7ByfHbU
RlbgXlXBPxPmAqLfXYtSZNIM1ro/CTVB/kgOKbrhWhfH0/AU1u+6OCD8wGdFiNa36qbraCL7Q4wz
Ba2/vN9qCXAnEpVGoF+jlHROmNOEyKnmGDKEvOGGSypSp6kp1rE/DFAAwvaoKvzLa/itUJbara3S
RyCLQZE1f0wyDM+chBDgfw+pguamyaD1ZFxROhFn0/Rq45HkDkm0NgPBxLOT9CXII5qkfM61+kcb
GP9/RzncGePEkEp9Qwf8FCYG1dFQcMqe1HoonghHnYJ5c0V3gG8nVps7dAeJ84O3TYlv6fo5mLa/
a5Ns58qtGSyCdXvyUxmY3B/w9jSnq7k2T2Ixl+R42jNUfik6Tsyw0Kjl6hIDFCd3VdjihvMJddNh
jQ1SDarReIo3mUs8veqrspEzZ+IvnWLULuE5An3QZQqiIu2FHRpmlOfl5DE1wOUsGDwoH8NfyjQ9
Lz9d2MG4VjdEfSDYozREhV76BnZVAhB8vUKrpktdO2mAowxPis00VbH8h1QW31HYIDfU33UQyCTo
tBjJrBtaIitiwuGDCHozIPK1xw49VxGz8YP4jSiYPZrSADJs5PiI0WPeHk5tmQbr2EohNfyalT5G
9NbPV/tvUTQyOciGxJdbew5xaenWWLhbw5peZBoU4yAwN4r7QLxTMnm8ucA7SDYcn0Hgxt3I2P31
UlXmJm9CEMSOPYBDCij6r4/P6INDi44q92hO7aP5AGNQX+OH2NR8xQ7IUkO6CNFgr2Q6MHaBMN0a
S0EuKnQpjYHPrcDYB4JDpbi/bKqLFM1tZbB9ILnK+PxLg+L1c+mIlLbUYdJTeiojqYzAG7ToOk9+
2FKUcYkdN1/rKw4wiDfxn3xK5ysb4OBKC7yguC0+JGsPZuQoIqc52rXYkOT6x3VAeIsqDcW3ijpp
qINqeccrt01GGSBI1W5qWRl67xsiMXzGyjsF0ZCNjX2k/haGFPmPpKmPmnN8Prc+dkAKktEAtho7
cVG90E3gBeOkNWkJfex2QxMPNgfscmdCCkNppcwhhXlpwxRJgy91HSfzwfseqEi9SFsJmdVAw34/
vFlChDYR8AoTKu54QQgG5wUP9jKWiI1bam9OEJhNgEC1505PvBad8Rpnq/IPLdTKaKmaLadA6nuF
l9zqa15YFV4OrQdOS+ArfmiXl2kcWkeEl2UodH7qBPMvv2+U86Pywz/6IuPlUPP31fph/6DvagEy
A+4qXdqo0uj+RKXafopi7PRGr/HP1995/k0J2N/xdUgr3Wv/3n3eEQzmwm/ygeE9lub8C4/9Fc5Z
dO9+84IrwNs+U/6cETaeMlUiR153Rfm9e++ml/vZ/VE9ri/db2gS3VP/m26C5+gr+llm37Pv+fef
ZXqZnxQnf6PryEKeTeObOPC7mXrNvm/X2/V9maOTz/rEo8AgrYvvxfcMd/BRTU1L05/l74TnF+9/
tNiYfMMBnSC9CBktW7lPClMc30/KC/o5dHiQO0TncPQ5+pnsaYjCmkKK1BTMsf9X3fc/ecbHR/TZ
9/EBaPmz/IguSw6SPleOowJ7yy4qvS7u1dTrkUN9RB7uC2rXYfk0zQ7w2+AiTUREQOlWzn1hLkMR
VkZnxzR7o8S/rJZiPXzBuQrC/ov1EH3IQdR9qLFSy/eySASZD7uSRb9SCaKsB5Ow1cVOnIL+T+0l
6I7DeoQxoEJ7FmAcyKnXpRpBNqIDdVz2bEfrW/nUeHnpmmjptgJm9oyPe3ndhDslM5AAx9RgJOxr
/vqar2rAImuhEKjRuFIfDviEd0zjaPqZJ93UQ1748qrh4kQQGQJ43FHRcm3dcJUX6Ke4WJL0BAZM
WJJFNJvhqodhCNi1wPgFfYrCb0FAFfajgjkM63+DPi7yv2QgzuYvZ7xswWiV1Uj2jxSgyZPlk7wm
ma3mNZP8pq7FGAnrcZd/BOlLnHIP5TtPFZ9ddsktLcfw1UiDjX0vTC9eDmW2VQlaqOmaZtSHl3/l
xc5+a+Qm+VASZkCB35WxucbGkhai8Rklx74imwpWOMbfX46BBEj/t9BZ35bRRQlJZpnyURlnuaSV
6pJr4i840K1loCTKa4wp8hJ1k0iEGkrEH0rCdllklO41v88uYXfTByPsBrOgy3SgOH8cVDiCA/ZT
NZ1DfX4/5I4EaLIwxO4vDPJs1g3KYZ/RJbCEXpIvo5Ezm7mbmGTl0Ay0AwPKOSZXyNi1upUukuDd
9wEp2+6Sxlt0jLHkn79x8sYCfJphQVhGqwCSGw8cugonwaHS1Ra0ifZyfOJ+VMjbnsrjTaXVHe4r
DUa7UgkCBqDMWDLuHCi5heMWAGtAVX0ZAd5lwN1imGLFet4gSw+DPFsybmPmw3gMQAtZlXHn3vDJ
0OkCJtUMAYL6GAX0yvh9wESg4VvAbQ2GFc4ShXxCsaWfmTzU7p3B4EOHHLKHxGZUh7zfSxrixAvN
XfmnOpvNvDLI0jY+4wPHrKVKd7yAcO27BzD9GD2eWAoPIZq+b/w2MwFiwHzxsb/lYeN9SJ8hzkMd
BeaeN4wltWGLYY6U6jEj8JnbeypXupUtV9SaBTyXrpLZ5Qq6AfMrU5ktQ+55mVRvl2w9UgTchEcw
46OBrt+H3Zm3ZkYOztsqonxh2MKWNMOQsTHI1etgvfHKWb3eRzyCiC+edT71gi3q9wGn+hG8RYrr
+KlPdIisFahEfSWDBLOmVSMTQfD9gv+D1sQr5quEdsQbJkP9KszSPwgIkAXik7urXQrZLMdxcHmo
R2+FLu5MgmiXKm/5Ko3lK6JiUeRG/DHmIGQH4uI//ph4PoT4xqohOY06Wz9CC2UfEUoYYiUg4nhi
o/gAeHJs1D2dXv1nMBs9CMCbvyqNpFYgTlyE/KzRCP8BT5Bz9licfh1DhZH8qfVfjhgz7Fdf09bv
J2atVMH560dkf78qXqqn21wppeLXnBRLFGmx9RwY+CDkTnFM7Gr9lQwsJVa8CdheHDAJtXFkbrHH
5U4hUqRX0TzX9WT4DL2MfW2EYiZP+o74XSZMojwZgX4KP4SBSzHKUYIs/jX4/Y2/Em97ZxaNPjiI
+81gQNg8mNixQtl+GLEWAWh0mZvMmoA3MqAjnF3HFfMPCuUZ8EhwrC2JZj0snbMHEi/c4B4+GIPh
v13rEy0qhmT+h4INFbeec4LNiQvi3CsGoJfon9VS4ZrxtslY45nrxZ2pv/M78sP8Jvp24CexSubf
meITHx+NXr8/myEMDcOVbQHTOuvO2FuuwUcTiwhwgcf2Uj+A35QD7iGqIa/seOw/zHyZJWBGf1BN
Qvw9WC/4eYnYm4auxVqHOcGSS9hdkmoxCbZD+KpCYEHjrybJBBaB2PC45XayZJHTaKxYwyiYxOTF
2HyKM1y+2JQtNIVxS3oilo1PmLGur9jnWamea+VI/Qg0ifs1+2E9rLOEmT589SnWrL9camz//bB/
gRuDt18jVkDjTXWW44TVwC3GWvzjoA2XYReUZokJdVG7ly1d/mGIINesgskDlBoP4SczUEtvPfsw
3x5sHUh08cnUlIyXtP8Wm8Q6zBgzyxwoRskzTbBK8Sb9gIrhJvviLscO18WmD91MvpBU3cMdZlvU
HD4Fgka8hn2pWD43uzM+nFePW7MYges+AtwaADoutzvLVWhSJpfl3LTsggG6V8N4d/RC4j2fkevq
0LAddFtcCweHjI0tHs8UdHQrxkpj+fCulmxlM66TAaOqtwZRlDgycU4+WHSJ9Kq+v3PUCShU9hyA
7zJVf2Cd5iv3ua21fsl1nxA4OlaJRkSKX/ic5+ryxBVDPSqN0z1MToQB4cb00ed7C5lGrW7Yv1Eb
iq6L65X0ZgxpmxLxGFpSw6Zk/bCOCByIntrkcOieUDNMiKs1h0QSgfg565K1RRxmkbPhjo9CIz2G
/AkU/VMH9acKC4h7Nccamek60I8F+W8cVTMt0o3Af4FqicQBQQQDgD3aA6Y6GzdIjDm5hP7UWckG
Ji6PQb1EVSDdmlhsBqYEDmFtWfxAVUUkXwqUdRDG8rzVc/M6o7dcobyReKfhSlH6y2147vVpVYP4
0ZmI19j3r5XHndRwvr7GPjJENULo7wbClU33h9fYXW0xnpBHU6gf0vCtipFLHkRxdYZx+IdeqLIO
PEgFUxVMqOp9/emMSA3UGaOO2SpT1loXSkGC1WVAMBT80llNTD9G9eMnyGUwG9LOhirevDkUM3Df
wFRpAPRT08d+ZG4O3ldLnSpoYkCFH90P4CuSV4A4JWBCIUOBlTT0gnQrAbCEPUzhWzmY5PYERdyt
TBeJkifwlPeifUfrHNTK7i9SIIWSYhhr0j4HJTFNGkIBKf6Az6SBz0GgAIwEJb23wLEmLsGEbC6v
+Y+hRTNf7SwMSuQB1heoXQJL3PpOmw/hg4hj9qSyxBynpGw4eHsCQRZJA8FLnwfDqqyQkh/lak9E
dvA6+oL2crufGR/1EZ1p5vckLNzCU9PREbrz2hEuoLyk3Plvj5Y5l4IbvxgofR1/gvOKC/OEfisQ
y7/hqHbUHTjGakX80enLyACbkowG5rtWkUfgygFvOVMw4e8aIyD8xydxsMH63BgkhxTbiz9g6nTm
OZIcDKskwbTCCryP5kZ2E0uGg/vWAgZkONuTUhVMlJbBNp4U4myvOQkOgSwTiCbjJPN3/R7jqRLf
9m8UHVff3Xzx1VhmAyq+yBuSYlRFyMQjFb/EEBiwX0rHTCMugjZYnoSEbTDER32XXazcCK/H1W4I
vE2cRpxlqYHiXchH88WfrSYE2+WM0KMAXx3QrLUdA7z05ukMmB7OCrE5HIIBy14UmMyLOC/zhOHi
7JlNcWtkoXKOAfm0/k5/Zm4+b9t3FGLllwE1zWCEIvS2/UA+HZUP4EeqchhW++3E/atIjldImL7D
fR54P0C5uRec2buSro6W7eN8FCu7lZSgYtBeT9YNhgvyY5WPGVwaquuJNE6ItBloiyX9MCp/UNiQ
mgjeqR26BN61L67PBdWZ0kMttni06NKgkUNoD6ZyNumlNIDkzYm83xvvgxb79DvxCw0DBsMBjGaK
3BjsfWAf6eGJmj02fV5CsxObHaHQQ1PE4ZXmW9yiFvE1/ZKeq8Q3bApdumy2WvzGvrgM2P98p7vy
H+EIUVicN3J7IgxJiIIzAtEuGpohLsZsFhoZ59nFugGbGzsat4m8x7a+XlTWE8TA0BocMHTcNhOp
XkuhythPwFpdBkh0kADQpCCJyO+sdt7T7mDzE1R7OrWxGKoh3I1LrO3vUXzO7/5Lt6YqrPz9Y70+
odJEYVh9Fz1YJ7RrIXmvN2YtrTpc6LeTHkzMYHKYDq/DKcbtxuWukf1lX0LHjzoTfs+yrYIEZiu9
FTrTWNzVisaq8V9MuW4rMD125RKbrpaaNHkKDi7OO1kTQECBY4F7Fi5XxlCs3b0GcbYeIpkUjPdd
LW5XRfzPjaRUnht6qnPf3hVaAY32qm+a9sRLJSLg0yFm0WaT9mDx3rDCHYhJ47xqRXadi/DMUTQk
ehitaJC4YmPplUztYILi7p0r3nQxNWZMEeg4o6og4ckqaVLdsSfruDhZGRz0qVvsLnOafD1CFf3N
3JbKjBVGkvZJXHrC6OQE8euJIAokSUmwJcNPM8MOr8yQK7W+WckzOtB5Lh3OaErfRl6hCZsv6vNV
BnmhFA70c7ByzMm7U3xNSXSH80KqccQArHp+cA+mmHfXLW3KKay4SO6akK2/4PTXe7xAZcdYgobP
oVU1F85B6ysy+U9eJ2nzVU+iCO/wrQyJGXHaM3nFpDSwTbDaiUfWWJ9ULUfR4icGJpEMzbC4GVe+
zKRgtH4xdnMuhnSN4ppUOrmek/lsAiGZdjztD7T5rkwnTBCMOGcKZGiIhgVoT1kkODIsowkFA2yS
iLVpGlbzVYeKTzKLA2bScMjKmkyrbV7AGyeaySp9Jl0a7CXtd6YSc07T705iUnBuJnvfNCdj++0f
dEJZkRpaPlBfyU0+x1V5ZW6v74jQTVys5jZlTFu6kgh7MDTxsJDNoUAAc26NxanyjNiyzrVPY3Vj
0kl33/Hk4lwen0eqDltj/3FN9JS+Ve5lbf6e0+tLMvSMJZex4mYWOLnpGU+Qs/gK2BjcFRlm6ILH
0RWWqOX082xrE5kFNStn/2XfrinhxLHKpeZggZ7UAKUhWpHHZZJQiTGUWM3/VIeGrD46Kg65Yl6F
0B2d4sxz0ijOobzSNUlmFVfKNqrZyjESj74D5hmhc5D015BoRQPbZD+M9wz3jSSpydiyp4DEcZ+Y
nFzdnj6l/5aZxBAl7vS5EQFjRsSNQEnQ6vpJHXGmJspDzlIjcWPxM+GBFBLpmOoJ+v9txaIrKt5G
zTrFZwRk6oTKHCESrm2HsioNIhxJlgHLJYIC4+LHdBDn1U1f3BroQMbY7VuEbWThkb215Aj/oBhM
0J/VnuJJrwzAAV0wKrsWXYrN6tLq1FvOHGnnHDQcNOd9Qu9kzem2sshcFO6IE4RSVyxB0zKjUbl/
qbOJ4jqQmV63kwx+z+RJFDHXk1WV5vZqdmOS6TMa+xyOL93VX57SEWPmMw2WNLfBjp4YbvgnEQoO
dbcNJYgfNe+e9/CD9Kxdd7W8rCjLJT7YTey3YFJRD8j6qgL2Rpfxl7/r6Eo2McPrvsLVoQoTl24x
V4dDtmuwwAZ7IOYNL5Es+USTEm+Ld7rW5Jjav7DAkxU8jx2iOaxpbk3iznv6jLcF+/o2+E7OI1Od
uj9MJJ0ulqfZUhxoFqgHc1Aw8i4EXWuWD5jGJsB4WreIQbyUo10FQIw0JgiJIUofHi4gEBgNkM4b
aP/LGwEjGvDEhoL/QmzRCHTrk/sMAlVH5Hc+eoN2Uo7YBOqvb9FoTu7xuwF49mJqgLgpelDI6T2D
ACPc4wcxT7gpTLkNv4gA1fuiOiOgpFGE5R2Bix3QYqWeUIF4n2I3S7ClHklmXG+GGanr3nNg2gyK
zQs4BsggOc9XYRt4lsynxBJMeYUzaqWPDnYGWkYyAuJzlKKpyMdbDjxr79fPINc4Xctf48WkdC2T
ke3eVvnZvVOc0fKCtN+0MDCjGfVVAfUq4mwaaTLZbke6ZxUnWQjKbqGQHcsMtdQzBJ+qP1GmCl+1
/RzTEp2aqiDBqdtBj0Pn0kWIyuQzyh85tCvtfpVDi4WFidAaO0BH1krcplOLYEPBkWSWZAncmed0
3l2BXRF+Y09iQXBnzRT7qIp7iXUQj/cDFDH+HT6Mb3ax9xjIJ77HW0RiBq7NRHTq0SyQgHs0FzDQ
n2qZqZVnFqN+wbk/9i9dc2xXymor19GJ/BrketKnRXistxBxTE6P5RfTUf5gfRVqp1mBy8vwSE0P
ZLDk8x9H9IKD2XpsWtr83SRP9t1M0lumu2C7U4jSkluvTYttYPzhR3JfOWCDWzkLbwNWPuBF99Dd
923Xt4n2o1RPqmy+no13O6sqT1X7jBNGTlFBtQbfIiwqe8Y4w92uccoUrswUA7AmLBNiKGAQ2PIJ
TdT/o7ktPMA5O/9E9xDaRjC9MNNUztOAsHuxNuO9VpXvOzEex7hX3N2T3Z7bMcIhW2lXIN184T95
P1kcIMbQw1hcLCtgNADcfNwmkdxT/8XSWp7omxWDZQD6RqJNbCgV19UgrQmx9lIvrAQPACLJqUqg
lBKfDR5oq340/sJbs0hVo0oPj2cyhDsGqcQQPUgJupveahCKKu+wy7mCWOqRTYrNb5hs2mv2KtlB
erITGKuT9toKTjipuPoEPHUmqRugIUybuJP4Pg7duHC9/jbb7wJXv2oQRCRMCK+5dQv18e/Nt1p8
+NiC6hsytOzweHsYVuYSRRvGQz8BNdtTjxMHSisJ2PiDFBjge+6Hu7mQrQCU9uIA6ERjBsBfkBcN
IJukyX+/+5vAsKAxm85q5SeiXsnnU4MQP/32BkoGo12E+wsM2zclGDDdUFoKM7qHgnTxEV98EA8M
N0xNbgNGa2Q9Nu1uZCbwO22jR5wpaALOXm8VC0KzV47wyPSi3eLnzA66jHEfL93jiBY8vT1NPc6V
+64CETk9eWLHyq9L6f4xH21TveOpl9suz8d6PiLOpeH8GieFOkHuYNv4hY7tRBCqbQBCtI6h4r/p
elJHbI8RtwtVNdghhknpsfGGe+IfJLIcC/4BL0ZXV+8QTRHomGSjazpU+OzcF74Sbo42xo6WktJv
XG2URGiU65Jr9menhlPeTU340m3fMOAaYn/IjqPc+4wWc4YhpBG2rfrUP8Qi1+ACNP6Qdn00d/Tc
tFkhKgSxemOubVtY8hDebbs/sRK2+E2IabbV43ORvF5q0Fz8aVfPo52OlC6cmo/gF5TNu2k84Pxi
TnFVhPTOSAGwL0OZM1QJHRsKFxCMe5RfTFGRFw7rTZ5lLgRfSOJFhzG1TsPMy+/4PLgNr8PUi4/s
+HkM//EbRJ2af9IEeBm3ytep8kMqL1057apfl3LmufwUf13y5WdQx88ydq0AcIXO7aL8A+QYf93J
hr5/RAgdUHqeqSWlj5QTJUx0NJxZThnAjH0dzzQZe6UxXX2YpQnUppO9GX5oy223NPE7n+sgTgJl
DtdGmIf+ywTgik6TIF3/4kkq83qT8moADzwYL0sWjdeeKObjZhhnjo6Ym11DQW10rN0UAYbdqVw1
upUs3SRo0ErobIptX/l3YFhdXn/l/OC3gm0w2DHSEU22yNl1JvtJXySKwnLflSsFWn6OrRXU1M4C
JF85IDuPYlqPWNTmq6ul20VUtv5MoBQXphSSv38tT8i7QOVn2qEOyhg9EwzRUYF/zvN9haWk8Clo
DaNH2M5uYIQF6EQ34smDv0rXJxREQvQR/vK3K6qvncERG4rHu6BkgoDx3biiFc4Qb2m1hkPnlTw3
tnKC3faA5s6SR4F+4pB81+h15i6L3gqGpHfFN2hWiYB62Est8FwfCWMlBsweFK8//Gi2FcbKWS2Z
J6mBoqyJDJaMeh87BjoP9Qr5+FW8Zlfkt2K5c3Q67dKz6ciujZ0tcXlOAGxLBmiHWHbbxM//t4fF
LjoMKZcL54YDEcdnBc5c14RMD0cz0PCO6tkk9Vee2FeHFiQMMeGpkIxnxQ2FAWXi4KlMkzZeXqBx
tNEPgATk9EqOZf9g8WegxmmCnSm72MtSfBWzO6bZAdONjZTaouTybSd5Ng1BjZbDhYEFK4hP7y+e
dlxmJIJgXM4w9ubsFHHqw/dYaIYPNZ0oZMCO7g7I2JrAXfjEind8EDlTTVGZeA9WuKbmTeJHQBbV
64/Ij7pVrGjwDPrCnbrSj53WFdpBYL/udvSNDLwoumjzqYnwQcgpSS9aoHinXXU2JIaSIqYb1lJM
WgKqCPVzSxdQRvNvha4jhL0g/gPag1A/BKjyTTVnEv3KKT02VUjX6zDSAnlhzjnLhKjydQ0ftMx2
2oAcXIqrdqlKR+4acjAPQJXZ+fOsEEiW8nkvuDiAlKwOY1miW1aGjsQEn4DgsA3QyXNize70SXCV
HNZFhjRhNYezZAQDh5rwpj3gDLRChlgSh32wyeNweWDfpHtFwIMUPZeq8Wq3IUKQjmsdK8RXltHH
rtZ8hScw+qrzjz8sOsZyGnSi83dZFGgNrXM4Zv4lmdQ6yzEjilBB4yIOA+C46XI94C/tNrPH6LrH
53t2E0JDtqy4G2LkhyhdYzmC/nGBqx9IBLeRdLKp0VTSfQbGpzRQtbwv7G0ZYgAvg/Pic/C3sHns
/iN8WrpkQ7kqwwIkgDcbRLUHn091U3Do9sjVs7idU1SmMDzTOJHFfsR1c+IGf1pLemm9kLEk6QQz
jJn7Rxj/EhqCeY0ucnYuQgl3QVfHym3QfzECVC3iNpAb4a9PSXC/Jehxmflu/NQokk/+IKjesSYt
OecQzlBUDCwl0h/zNAzyIkuG8HgAI7x5Zpqk8ran1FtykW4rrERfu7KiA7/DFukrvSbeztL3HM0m
EqaIr+85AGgeGShmDCg/6KqbthvLaETQ2if0DFdPSED2cK3r7D3xB+B0NUeEk0aUWFEdpDkz6r2R
wDl2aHEZcSLEpa8RBakESk4dp4uHd31ioVUU1qN4Q+1WEQ4qZ7C1rmwPMDI2ZNhMy82xziuGWlFw
Zxw/xkuPEnKnUXu+rTFfWGCuMIwj0xhTW+I48crh3kp7nsBTr3DS3DLBgzsh/6YWu+YiJozqZJ1M
ZI7kpTJwJRaP9xGki+mOncIxJ5ZMugbPz/VOnvYTKSOTg+gN5pzKIQAertnNjw+Obx/iSKMIh9Wb
bCZ4JDwEGsNwsy0BsJIRj+skktlnNlaTym1gbF0Z814frfxkHmDnIcXGmEL/UKcFYqPY342/Xh9t
JtZH/Qstqsb5QV3sbnC9VL5vNfoKFspPlLYObbiKe50/w1yGGQxQ4GzHW76Q7xbuBgnkhEekgjl1
Bo0nmKVO1H7ECzkvXB5uTo+5SeANgMHti9vP0KWGmxcxs5yazq/G2quIu5xR3+f9L4mXMHfiCc3V
wPh2szzE1G5mA2xtfZ0/UuIafT1K0kftIZPTe0oajq94rBObzPHEqY0y4kPKPmJK1VmbUoTia8tU
PVeH/Yu9yfwycYhX5NACmJJsZCdaabEkFLk1knTul4K35oh0N0sCSJXtZmUk4ozWIrxtDGjikRlB
d6F5D+MggwNOAPST11MAnANDG96T3MwDLvSh8mpjP7uuLdYf/MGkd8xR4NVwMvlCy5hSyv13OTW5
1AoUPP9Z33xqlNKVTb2o1jRSnFG2+nd0F8cgaZI+qxlpBFCN6ZyBeeIn15veRwnvNK7twkKSwOVe
OqpiRXDt0Srj/ZqEGMjn+4mUx4kEwRMgwRN5HmfeX3WVUCTggaOxfYHHrEsAm35orJasYN1Peihx
5EQ2nHDPmyoFQg9GcNUQbl/9GZeIsLPEJz8U2eGZbLHeGUIKgGkwoV1l8Rds0TUo1UjPgPQg3qpe
mk3MLfInzqHeDTdfzPCBEXc2Mk+ZIpPPClug802hlhxQXQp0IoGT3eCdlS5H9lph1ARGtsDFss0U
ZWLVfUgjMGpPFE+8Ebppk93tnzGXbDqYuTkLXeuVwy+wZkUjldQ1eB5Z+tQQsfnH5IM0gd4DN4MS
Z9Yq1fJvc7Y8bd8Kb3M1Wo2eGhroVU//JrYUzS1BgF1mtfveLoc1CQA2THQ8wfh7PPgsl13rTKss
XmgUxn7r7sZDbp3MiTzl4xSQN52Cr/znfeKeoRjvtPSfFReL8Ejb2UwXdhq8XruVWKhokUGqQPVw
5fGS4//zj3H8MwSPKI5b2CRZzp42nx/b+kLQf0v3+RSMwhvV701Dd1c5X6yPPoAMz7CQeqUai/LW
3sx/PoIFjhBFxzFcL6xu4EnzEDuGULtxxX/dxuwY/clkBJJoWYvyjL9EDZZl/ULKxh1CugXcCIto
LyyHCGvw+ijnIgJXxF2Q4Kc9MpV+DJOsH4xMPAzWUpiIvVe3keIMx8lmdKbkiRbPKLOEH80zHMsS
fC2V287oEWQ52KLmiL6WEMgq1h4v22v7Cf7yvnbqXcn6XiuldPkpXy+lKrvfJm3Ib71stpVDVHr+
Dcf93M1QX0/7IQLb9QbaDcW1NEZeH+hQfGjQRn7Tfl6eCW0XSIZs2o8wveuUWL/hpn3ZjJ6Xh1Ll
sw/IiTMePj31U9MdJcEs5ui7eYhyF74t/iq5aaa6v9W3/cVv+bN/5GU9yPHfHVjv3cNfkKOp8YVu
vhv0FfHEl4UR+ZYUrTxwPvmKc2puhYUkC09F0CwpDtuGl9aW8LpzDh49asXaqXYeYXA6ISMMTrVY
06Vl83GrxIzjCkhG6V3GuWrWp4STcyMfkAtbQyjQdSAhJavetbrSFI2w3NT2YFkw1U5soyHrZB/l
PK3S7GcKafG7XcRpMlhgxmBsbKLDVkQRzov2J9XV+uB79bBlrg0OIZeRKGTLaw+UsGNlgxTUUims
RNv4IpsWFUKoT4CAFGsbqoW35RIn3ILrWGxebrPshR7Dhehp33nOBMdvupctkO3sLOgWQc+f/u9n
JWvjhTRKITmaiv7+lPlCKnbf+CJv+FlGSmLX3C4vYQrAuperb9bndQZ8qghbvdTKrpAR2z4qOyrh
kH1TOiAmQDCace95hZcgqCicSrIRySWybEKrfIdekpnRloV+MKyIOl1vG6bIlYs/qbzzQr1ycKIR
6qX3XL7Vn8vFxlPnWjlIXVdSWs3la/e83rYXUKmapVaqVWqh9FNq3UM1hj+jUxeycXfX/7mV9yUE
xBAAngW0X0Vb6cL3A9rzuSCPSxk91z7W/llVjSwb9ndneyn/hJlDld+Of8EVXib1/s9ltMZu4DUt
Ra5t3FpoHal7mjzXIEy2nr94Bi3ZS/w/pJueq6flEw1fs1MVotJo1hdxGesHBJ04igxGawISBnSp
A6/CNkLQC+E7wsmAM2gn+MMMWucROgeU+OFHjWJclPhOULiRAJj/to+d7Tyh7RhHGa3cTy1iC6oK
Uq1r94jw7bZ9RtXpE11kyH+QNlrD5/JjskA/+tIsvacZq2PkeB36WciEURFadwbu+0lB2FusNCLD
/rN7oPg9ojSYygT/cK9uMNhsOyhffU8+RumavNVtlMbNqTwCXj3Lv6LeTWkz3Xmb+ek2ujJS6doF
UuxMqTU+EMUsrnOmXJoSVIp4Wz/xVf3r8BOC2kqybuG6qHTr7BBxeacFc/dO+a0XbAP0JyGYRO2C
vgFsDPytiBxiEl5uqjZR47e6lCcbC8hF2qMIci+XRnmaQlFOgcItCBBuBstyXdyQfeMgb/8j6ryW
VOW2KPxEVCliuiWDOdt9Y7W2bVZEjE9/vgH/rrPZdlKRsNZcM4wxZh3PuwUciPfjVlMnlu5CONii
NZ04+bHckXf+O/jKoI2ILPD+SAQJi0OPAwS+UvA5F71NLrxC7V0PyBGnIJlczoe/6rk8Lv5jvVeW
4U4+N5dMZFfCL+WqjUdeC2KfoxgB5TFi9MpMuB+59sPezvjA1HmgL3b0+Br8F/VSbO+h3432t84X
hUZEpxYeuycTbFcila5PrerY6mymCAd+tdzyyhjtpkgicogNtUM2GZ/fzlWV+5Nf5lSOXv3K8NC4
2UJLgXripesTorzuHxfw3EmDPR+qxg/PMOk0+9LP2n+fQCVZ4cWvOjUe5c7Ro5MTsxxVYj9FuItd
IH+8SoBarFKU+IJHcBshU4JwYMPPODHp9J69BkJqkGTUC+LeW9jIxXgm+KUjh3EMjfjRXbQe3WO4
bdH2O2c90LoZWXzTNwKUeNF8FhPiFpVciDxcUBLj1H4EZCqxr70nxa+0cwFdtT143Ez6aYGr4sIj
7uulAeRvbjJawrxc3B89ROXRxXnz0EV7c88Zje/B526bVXtfoWnT4gBqqawln0Qj2ZN6BGaNZhwz
Qe1EFReIIkdm/XBrKVIBrGPGcwXVPoNZvqPxdWc7KCHjg5KLPkwNNpTXSHmnOClpR3/n55YOpOCO
mPlhXrAYe2yGXqdnCjFjYH7+oO6eemV869JimO2d1WeQksqlDcIwDY2pNX4Cocbdr5pR3Tvy5sw+
PvxLp7Zf7QaPS7iz7PIpSsLSl01/HGD/x7LTpCfQ3tntaSu38K/zu09kcCaY5vdKJ2hDAJ08YI8T
XPetX3l6xCIGaQrSvaNDvHfPuOp52qXikt/UOirw8eHiVEkJtc6ZnUKKgpaBn0T6wUcstvA59SqJ
ZZSphR28auvZEdlTEYeYu6c46RFQ4pPpQVLBO8EP5bmJXrPLYRbLJZ4ui26ZRVefm0eYin+XShvK
W8cJ1po8Jv7itXl4qfo+6CSyQioM89yJrCQFCn5E5yPjtJTJLreOPbxDflORysDfJSoho7CxD+sF
2V1lbfMtT2kW/qkCwGyWLhWYGEN5DIXOn+JPRTJDmjdRQQQ8DwsM8pZ0NbGasIFurN4ogSJNz0qB
Z8e40sw5e2UM6ue7ETbCRUutVKz2naGPNxsi1s+W5LvZe4/OGQHrYoSzT+YFeyuezpxGi89hymvR
YGVglXrR+FxCVNeIFQObLlJWQaDSvLr4aisg9U99pyHg6Cwig4aihicwRKYzkqBsGZPzp9iHEOyW
fxtrjdCm/fGuBPpVMai1DBZMh9yEhoJK0NcNiZzG8D5r0rHgvqxlNs0e1qjx483RaRGIPiy9optE
sbrm4HIM+08DTpVEK8WfaoQYVhcMZH4sOr+CZ6Cv4jw3RqUVFAT4DmpbldhfsJ1Ywfg/EcQfSZ5G
qIYQe66U7M1zXM11IMudx6DqPAb5xUZo0UShNB2mwxpWdRveo22or6ffbfj5uUcb3lnBwdkk6IeW
2s/8D7AYTG7lxd23dFNT7ABWgvYIhQ3Q9QbWyZGLNSjyno5ZZ3ZnrVab+mq8l2/ymDaDF00Kq3QR
0/bGMWkGuz7zN7i1j91999q+EkbsdpD93r6uvlZm3SsGkcsBuaYvqoXa3atbZTm+QtU4jV8Ih7x5
x3FaDd7+/qce0L0SwRIoRuKJQF6bSsKy2cnQPbnhdSJdQtupYBN9aFq2wAk9h2ZUYhC07lWyCYt2
0zm3RI0g4YC5CQ5R+neI1BKtEiR0YizzNvXrEtnzNFdKIgnVI2y/bDoJgaI0O1VXf/C9yGwoCKLB
/Gr2VTgbJie2bb0jzYj6Wv0/kOz0WZ4YslsGOktTcG2gu3/+zpcjJPXTgVavom3FDust4ft7eFlW
o1uLvg58C0/LGzKpdRfUMB6xHBPFFuqXcUTqFwkKCRhU7XJPPQsVfKg2iyfdHBtjBCHp0KRGSHrA
XRFBp2BHfv2w3EMq+YIBM2vfXbqKvri5d2JBkUWbJMchxPBiKonkQ1d1cjuVLldPoXJB2D8QIKr9
891t9D7OG9mXerAbq4GoHkjEc3MrDNyKs8MpS3NfW0M2pU5QLCEl+8Tsg+AEcVcdWrQXsZee+M5l
587f5FnyYPomdj1OGDzM1lw0GlPCET5hDKmzyyL3C69gWhG7qQZ1tg834ORLSx+/oXXs3Ft7Hs0v
bWp1hU8W3FsVvL4OsmVcIZZPQHuL7qbHCcqTnpCKH01iThoIE1cOf0k1ObGvODTGItALcpjiXIlx
yPj84KF/8HeRqQW99VPBSwaiK9cy97F18Ph1goUQut9x1kYQLRsc/c8fqT7A45qC+Ap/f+cJLhmi
OqgvmnlDUF1zFS+x1ur/qQGZIBbBgIRz7deeQRN1BDBoJS/IUxFpuNKz4itnsWWbowDy9Oo1kLqq
7lpx5zJv+8O0/DM6Dwi4iOcN7/2yd/iSSVFXlYo3Q2oHv1lttlB1ZpPHJSu+mN1GJw1v/DFa4LhP
//WiYHOMNpf5rrcAX0Oi5hqZCSmhD1MuuYef3+QDilTDeeHxX7dhAC59FI9Qqy2IY6Iy47dAYoZ0
NTmGKPj5EuWB0CWeKlxUFJG9LqGIjbXnKjF8aEXrE9FwfwQK5duAZNVbVWlCFg04+TeFY5UDCvG+
hHrHNwNBqk5hGzcDSVnxn1lwf9qVxLGsvf05uHejrlsC5M8CDg6KpIkoRsMrI7FYDcoLgXbRESRn
zIpv2DUi194iqC+p25MQU4V1+f0B8gxh5R6TrgMMJIrJ798v4FD6rAKY4RhhDPxSscV9vLaA502b
5AeUIyerT0Ke5pi4jyP5dLLUI7n+cr60DI5Gf6NRSHXYHXGF8gs5+Rr9DiBTgL9hdDFjvgLLDhqQ
BY928IEUD+WOISuWPHlbcEGwk1gLKcjgBh3oBXhqP2l5Sl3UfWydk+keMHZ0pXQqz4ApAJ/wMG5/
PJYqFKQY9VCDf2KFXHm4xWUeEboAsLkLufhHdY/OIk+0AX8XQwIrJkLdlXLclFvAzVLkMtiM7vRR
hcBhd6hUU/kbaDFkEv3EE/qQMGP4/zco5OhiD67jzpH+B4symxwF2Q5Gv7dCF25rW/sp0v6n57rh
vOIrYoEpn7KH7mC25NnusLJFtKSCpeYlISDidjSx+7os1XSEj2T6UiYBwaty0esHYxJ569LDLiOq
i+qJ/X50SjSkef6W+9jp71NCeJuRO/41yP1/vfc2NfEtbes6w8fY8H+3gbQQ875rrT8KBIwMeYJS
isQQcK+4XzIIgMWV9Ke6v/H/uG7QkRgAAj/wV36XBLwRbXrw5GlzwqZYtAW9xAymv1OQVHckdMCK
TuGTaKHQJj2b6e9INA3okJj6alAJqgPpfmHXKQ1UvXJXiXlzjHwr6dGEZfIfvoJKGDKfZEYP9NAs
TP/N1br88srOD64UTEoMmG5DN+aGjqQmoMEgKXPNK9F+RPuI5dHoco+UYeNk9ITYpbwxX4s0PblB
TvzXnOycTftNTgr9ZeIlhaCXnuY14e4IOkqOLQO9zlwOuU2j/PoJJkZrWvaMvCkfBq9oytWaKtAa
cGR8/QXIgknnGaaZZlqOi+AOUKauRwuyB8LmBLCwIexB0+sb3hDjX6V7pSRxiBTU4ZlKAn9dU4iI
SLOqcrIjrbXB9p+wYothnHBpcLPwRYJn++RU/DUzjTcPx2PVJ6jXLUGwrClo5qWUKK81KDyh9Nht
K3esZ3haooHy+ylsiSxNGEPd8QClexj9V8ZYw2gHOAt7chNHVEdBPkTrLuxx+qz0kh6oIyIJ4hSK
GLz14/K5HD5Rh4pMVIvzFDaKgKKCau8bBgQRwVp9oW8TpaCHHCO5bhWcPv9lIguMbx7BUNyAw7Lz
Sof4Omks0K2lrj1RRlHIp73eTeK7zyKpCGYD2g3IHMUqvAgx/t+sOHIrDxHKrJ1XfGDRgOFMAOZe
2iR3ood326EduPMldrPmYud9UJTt6o4oD1Jcl7cMQgakNHGveMdEEqza3Yo3Gf3J3eu382EnewjT
VqD9EeLoLMtPOyFnQHzZO8fqudUgss/dcCW72301TWK6aJlMPU7gE8/kOCYhVGsuERoCHk5R3VMp
t8AiSUi9j84cMEvcQiplfXDL+PcSV2CYM7aUnypaFjEkuxyz/II/GWnGK73VtCSNmEL5VePaqQYC
QJCvqoXgbNjEC0X7AM26xpx+4eQWJd+LlgiXIsGFOv9I9E/if3h2tTt5e6sHbJmmw6G0Qmsg0jE/
FKqV4b5AMrragFZ8AtEbdRsFrxocDFSJ3okMB9Sjw48dUOomzEaeod6kanVjUKeJQP4LuAEIinEu
igddJlcs4z0sYk8H/S4VT1VYzS0f62JPEp2gMxM/L6QwROhwX1RfRT1C/5CzXn63ANMyTdmLenp0
INvkpB0YMt8ddpJPkaJgqqqdIMOsusDpscEeJVk+UHujXGNQPBNegrnXW677KBYrUufPIiOVAcTV
MbXE5euhCoN5J3LT6ZR9KqAwv6YFlobqFQl1SAffwHvmRT2/J8kGxAn4cOE29QCCSXFKyYe8Mg4z
4eGKZiZIDrNY23ip0iTl5l+lZtD6UCfWJjUM4R+OY5hG0RoY/FDVzrUkM9HTsexzWPU2bURtZrCK
+VqHIY8QTob8STB7E0QSSb7zvnT8wv8+BzbLxwkjYUi4iQfd5W9r3FYsWM21oqyVhRQTtm4THHv0
It1AWU2IC2/I1eCHnm78mEIWlkYZDtE/EHZAAawMiPIDxrsiJSvVrrwGsVA+OdTTcqXOjiixFJuE
eHAx+GydFrma1/hxwt6cP60DeTt61turN/53kDziMyxN75aNP53S6JT5hijKm2D7QRqOKolhZzew
RCfn854Ms66FH9BkDlIT5l6D1livlyrdRiRDNH9ICvGpVEFsPpskByj/1XBc8ZdLEjJQ73ZANbjI
kMGWmEPQBcUYZXDJICqhwj64+GusDfVQ5B2EtlftWJkdzc3ePMf3XJzhqg2eitcxpKX/EAVtVVAF
VFOJfahSH9BcHCu9kYMCy8HVnfPaeNs7WJhHseFVnukjgjTkMnPnEc5iSVb9ciOfQXNWGm3rwEMa
QGsV9AU0GPr9lPJmlid0MK/8a8AzMDyLWhJoVoEqSB9twIZ+PZbHDzkrTpoD6A0FGWAiseSA6HvZ
drRwxwA65ksumDof81lWxIyhtGmziAnwrCWEWnfTM/uw/1kbKfA7auVNBIQWAVazX+So7KE8OUHO
+0gw5DaQ8DqazaQ9g1yIIAXkoxJwtTpYwzHhUrjp0oAEm/X2BkyjZ83JGkgvc1dzH1uFZLEAFggp
6tFcCVX8atfOrjlVDf/M5d14h2Y3qQ3P1Z3zhlt4c28m4cYl7axqvziOiOk1ckk91cQk4i4Akk5W
1VvpFLyW3JNc6kw3RSlB0NnccLThkKjlBpe5r/SQtX0phJcxqudIEGZhnBcc19sTk8FA4JV2rCgW
wOIAjQw8GZVv7S+SMB/Uq4609k+dBw4X3JHOJv60IG7FQgu8EMAWIgbmmlBe/MAvss29sVyA8ZC7
wJrAbNUo3VMgQJK+jKcgZd5CWOG11NKvdRgwZGd8YRAxzAoIBdBxDgNRFecTIuAYGp0kyNzRHQeZ
MadqOGEDuA4FvzNFC1+zq9NvjNIO6+IjADGMa4i+Qb/qBTP4OoeoEpiU4fAt9ePd3UICluNo9aqD
E/eAriNSlc1ois4+sT6rVRbjZt185RfqndooWwwylN62pKTt54Y6zbSxXKTeK7Reo+fsDizpSUll
VLYbL88Ag32xg22vR6t279XCiQhtAwXRzcick1Xya3PTR3vk70Lfk7xI9sdXin+eOTfn6fTJ3vKu
KDeyZffo8kstASUhqXIk0JMTez9c0Hf0Q09HNWPNw2Gy+ZNnRIGEJKQ2gmLyOnkPaqIx/aZEmlp1
U/Ah6d+iDtl6t06GQ3WwtaDe0Xkvd73facMDSlUBX1VAhknakM1fOPgDuNM/irIU+vCbPORTj05D
HikMEnQicYOB5R4pHt4zJ+UtyraB8FJpWNldY/iY5d89TC0qbHzdugDZlOceAtPdOSJlDVnpBA7C
7mNwUCzimSETHhQQ8xwnsJZjeApYKt3N3XWzyyuZo0gg2evZ106oBtxPiFN8P9KebnZFgmdGPU6J
JcXdaoJ79uKRioUTlLO4fsjPICei8hwVQdKcYnqKWN6nYqkmP5avDF938jcdqDaFmApXReWRCSTy
NvEgimYoquBLdcW8qdC6cjCYtGG00PkF2RSSt+Fv/INlQeSoHY/yXA2O0azGRZ1oMeJzMEmsTajI
oBYmjZo2QdEZ+d8QQuwAIik1uRExC0f45c3WwYqP40jasxnZaYR0cNfw4ybEuX9os6ATxkfhuP2G
I/bUVXwuOZhmgJNKIyPOnc9HrCUeKXWBcg1u2Se+owvCGk57BKIfghgGX4I4FxkNhHWgo2mxBHwz
7Oc86wBPMggkCMRlwAeu0d8zmV5RneMw8fw4Khr6xn+YT4JhlawXuNdKi31BxVzzKinFVOiGs7BZ
/4btSTyA37vBZe52++24vR62fyb72QYUNQ0JepDqlmAXGw54wt73GYIiROtv2rZqcZNjGQDUkbOS
O3SyTPwX7EfmmR/RtO58L/0xrpK4HsL+YMC02snT0QuX/7gfekYYI4m3gN8S6xsABHv5Bl0ZDngv
pl9aywpA8oIOQcwwwvyh6lwH2OgpC4eqACMo13ZGjwpJUrIBuBz1ieU22pIORG3VO3QY14QAznCD
+hcBhZYflmaerBP14tBXcehX/dWH19SRU+J2d78Y4OxuVa2G+0j90Uz6hRJw419q+moiqxjXcGp0
Ub+28s4JpGfrbfU8KIAgAjAw49EbKUjRTH36R4lZc4U9g0h/T33aadvnC/Csh7gDuLx8lQ+tRV+X
+A0mFAARV4RgbiyPvbgFsCjkzeK0cOXuXbH2et9arkT4BWEPvpHryX14SnYkw9mFg5bviLwVvZkQ
aZEOOa9Jxi8hzsDaCDjPEgQJ7ARw7ezfgwPSnahWxYK0qRimVgdaBOXK4r2uXnCsdPsNPlbMJm03
luMtj2ar2j4BvL8O1IMFyVBQrxtsyWO2o9WM0UWrHjuuOywwvhD84+EaQqnQ/WTlgJ5/YKk8YRwV
D8HICznfvKvu9OOLsPeB9ijtlCSqzqXwLkUg6cSr3SK9fQH3SRL+jPvXnMuDkBbnBrJk1Te9gvP8
z0MrSntyd3MOjxwzelmyaPewmFjZoXT5hfIj/KcjJQIF86nhixE1BepTCFOINqg7KT7fy5eEi5J5
0220jYT20R/m4MS30VzkGDC8/CK9IjoA8TQAe4sFGVgS6qnBC8A4zoWQ+UWooJYHBWxfgLuSQ2N5
+/KDh0cjP0nMlOoA9T40XpLQtEjGb8B7DAFmIEwQKcTooAjKKIa6OrJ9ZA2ecHwk3yxel0aJNj1P
i2bENiSzwQDNWY0tBo4mrnaj17ydHR+sQ4Noyvjkf1NuEgMVOnrevkMxrFxH3Kt4OwKyRMX1ZWcz
og+654BpAsBK6bdPqxs4uUgDM+3IVq7IYq+UehHM8gSISft44dJobyxodAYglDHIzOS9GLANC9kG
o9QHsfcpiWiVO6wrbDxTGe8WDFW+u+ELj3nIb6cA+GGEv47II7J4n5AwYOxHZ78MfBFFDKJUcIo+
0WfVR0vC7/H/t9RFt0bShzBSWmSdlKcj/cs8NoOCskBEjNC1wN8Fdb+Anh+daiTm40CQPW2SmVa1
cQFKIHNW5U7pu4JYgEufkLk0P8jk/WI8MJzzwUDAb7C5A5xC7Enrm5qyMOaog4Ar+b3b0wdvEhH9
Dj6cwhA3Uk2830Ga3zlVHNglO1VTbQ03zIGv/GHBzgQ8z7QSKUTyTlLagDioRrVFuKqQNTfNyyXm
w3TgJ/AScSj10AxSWP1vDqmvLDMlv9pyI5rOpiNxa4ULC3zA4PlVd8wIP2JWDgACW66KcAoj5BBa
yIK6RYZyhXNRCdpPP+XvdCVASUvZDRWKQJSwnJ6oueB2UIJpBoo9iDSHeo0KWTSjTrHiyD06/RV7
z1jRuf3Kp6zXrMCEPILR4fPoyNZDUPlSNL5M+BtmaixPWszLmvOdg1c1oPOcHHBzeU/IK/IqDbIh
gHY8oSAJSQ0R5ubkUMUTqCeDu+sbXUo3eWmmQIruOicKidSQ6I3d5i1U4RUkK7GIk+WwBLNWETmt
yGH1H0yHB82eatEmsPKpLSSu0VNiQZQJWv4QBqnv4iYseUpUKFonaAmJKOA2QmlE7iEnG9CBarOW
nrh6VylWKkIcGFaC+vEuDhjLBkDLFQwRmIDcO8TlhK9AT5vDI2iUJLgKoHpaHqT+VmfynR0UygOy
OSEtwRJok9Wu1W9Ay5Bhe4Aylsa+NnXV1nYNTzP6yYRvQni+3cIqfUVvYRn4QetGr9Fq3i7S8Hcz
dcKj0TRYy22wpTtro6uWtlpctYxevdaWHmfwqtTY5hicqS2dg/eseGh+5dwiwJhoMJBVEkmJTDRT
jJbe2jQvcruYVyCo0ImLLLYR06oS/epn6UDVWLZRgOdn+sXyMAPlyJihZJMxopCqaoEIsE9yVTKS
6vGhyZKjSWUvZTE/+crOp2lBK64Hh0UrWk8eQ6Fvparh/7e8XigTcotrnhwQPo5Tnk+leX9ss4BQ
P8k5t2ImFaIvRQbsW8fROHIQeA3YZEyk8h7ir4gOxqq/ZD7rF/kZ+ZIgcy+3JkezUlKWldLHyUoI
w0rPhLAM5GvvmJ3CAapSgaB2o3ymaiviLcABkyEUNLxYo0TvYWHo0TsPF0HZlH9JZwFeNF6VhmaR
JfCWcDhuAA4Eh3kbsqBsnSUIb/IoWpv1xjLO6JLny5wVz8uDkfOEy8QYqxYUGHWiWHTKo8XPq99s
1ya7Wf23JGjZbXaZVRL7BKDJsmvovZANpq6f2RQoMY+Dv9Zvfsc7vxTiZL/fTuccQLdsufNOh7Vb
+c+S82mJbLeIfdKR38gkKKWDe+t+u5D1RFYW4Fs+sjqrduakXCFdfXckE4c9twJrICakGjhpDaXe
V2VEVOHHFeRqymigXmWdZa/1TGHT6YoA14Rblbn7SOa6sMwVaAwfV/dZJkQzUEL49S6GyYzIFBKo
rdtBn7BjNVsRpr+cGab1RhdQCRbuSOFkBEjUNgBgMbkRDxCqXbgh7Q/jAa6en73CNMr6UV2ATcN/
pUgKB/1K6lNrs8D5p07BryQFwdu0ZktCRqUBdhEDOy4sDfQKbA6vVRKGXGNOCIPcVXyCdtfDWEt+
F3u7tnL6FUnEC5+E9oiQ0jgE/xktIZoY4DJm2hFWWMYe29yzZ5ES3LL3lDnEFFDqROxLkNA4FqQH
d+DG6FWoxWFFaD2UD83ZcUgv28KQH8Qc2rvr/CIBHkNSnFTBEEc1Xwogo/XwxHuwcXNBHARFlFvz
IewQRyFhz5HWZ+eFf2i2312UPKZicta+1crC+K08nc0IkCiN77cdGuOC+qhGPGgV+gYY3aliLGX8
al5lXKZ/ZLEl7qsv8PlnlPopNA4x8U2EKx65esYDQ7T52f0co1dOsK+RMWuQnSr8YvL0U+XS/nnJ
l6HpZQ8I9pIaMXOiuDgfepyju1dZfXwzta9TWM+rM6ZOY1ZTHOD7eNExOzVc7M7Zqy2fO/9QjUjs
9qzlMd6DWSSjMwOiSQefLifZr5U9wNpRE2b7wil1G3RTAT85o2Crlt95lVjFTwrFNQQg5SbJu6r2
XnPwpDSyqY+qPWuwx5W+/Jk0Pi8eZt7RTgz1+39tjTXNCurKE7ph0XZFAlGbbnklJ0eLkhwh/HNZ
Ka2mT1g2CjeKDurql9McyVeT0E7R9lfom3KflYei8S2sRyB86zqVPbcIC9IgDjTaleiCmaaTCPxn
xYxvzer6iMd1jDr//hciUMVF0cQ1ZmduYutECqnkvkab1M5GzaUB7jlxm/4LdEh0+LYubVotFmNX
zoaKbrs8scfP8RMDg2MsuyijKkOqnzW65aUcKYJsfSJ2YIIQ7NF0o4qBdSIwkuhKrntE8E38yODF
cceaFoElA3csN19+IlYTmnFR8JF6jOyPhoAcXNSDaCCogEyBBNVxzOXu54FxsgKDQp2KQ0V+AEYG
wqLqWqP6t3Qr1Ez6QVSj5+/cJP5a5OAJd1ktdKDfil2XeFoyBZxUSMzQq72CLMTdqJOWwhisx/jw
SmPjEm9z7RzOQ87qjZLWmGk8vgWRmqKMyfqL1cRui3bXH/QqPn7S3v3QAFZHqk2U6s3QiiV18GYI
FeRpk2IuZNSQgFsx483O+ltCZ9qv2stbQHoX9Y1lmZ/1Xx+tk8Rn7hG/PdxD18x74tDst6MrarJ3
zS2tBqduyanF4l0VQ7bELhVeL9XSbevc8+KD1jwx0UgcY0YVVmm7xBUqCxyB5HFE8j2OpbizG4ov
lhatJuabUBoZFQ5aa6/S2Hma2M3Txe5loKCc6xq9Wuo2c+g0KA3tOmL7dRZtM1q0RfFPlnQbpRbT
P7Z2bRYMIAG76BW/4l1k9Wr0dKgOQILlEL5Lezs9psHz7mzJhdjnyYmk8AGuBU5qGj5AFr/t2qg5
2YBZA3iXvr3So2y/DG/f5ckXtgwXBsj6NXyx9uydBMoZfRX23tuePVgkGY1swkQpVMBFVvOcohgr
gSUFldD5mSZjEuaNfhk3wOcEaCLj7XY0B7RoZw1jiBz9XFl6DXINZA3qOtbM6Bm904849rotSbQI
7rQ2R80W4YdaXCc2+5c/qJJh2IT5Db/BMtVg1Q0ThU/s5sKlwhE7iSUvX0+WRDVRddl6zUsIq0g0
N2nLNH/8BW9FjkJd1SUykfLJMsf3gb5m0S5smiQxdGfVRFLvkNugjkrqfqSvsmDHsczdnoQIhpAx
oIbEpEbYoX5Kojt1Jc5DZ6FwQWbg1hXeAGfrap/HyuNJBphCxq5XbgbXfVfUw0PDbc6ZNdKfMp0s
klv7olWITlSDCyuEOWHW0aW4vZQRuXCVD933X0GEJfshj1ee5QHDXvjxVpe0mG129Rtu9mnWILS9
5y/Rd7X2Eg0IB5u3S/dWK0Eh0IXNFtNWOr1cdx06UdozgKKrG0D5hLlYVG44NcJT8HCDyzt4zYzh
ftQwwgqBS1WiL1XGznIXV1PI9RgQ5EjuqCApe0YP5d9y+xVpPVSiqNiy6Phb9TPyq7Az+WGsMVBk
lzT1aBbI+qM0HOqjsml3Lp68wA9fZZOWheamprtMizxMua4CsIB+IkYHFhkKg/8Gpf+EuoH3X/jZ
ovnJuirVIscPpFU+sniWmIQGwDNIGKi4KSYyQiNUe9cjIjn6GN2E+TuWZp0xkl+glfDFACriBV1M
6ZkkGLxiMwMzaHTkT8iQy7Bra1JLl+KBdqgxpGGSjwOeyU0WWjUYrTJUtjLi3aROBJZnZeLiqker
3ERhTbQt1QFUMUmu1JRfsTxJRnCT+oCZINSNRFJVI7qbV+nVR1fvQ4uxgqwqfbDdz8s/Ih0kkYqn
t0FWAG0qjkTXtshP3ggMCDY4thcOoPIT2kCKxs+JAP0STOKAB1KeubJiXifyJaXKpCNVLlJZQ4Eh
GG+y21rnxEOTIBKSSHHxOEbHiH6QTTsz3SrIU/KKr1+IxV5zeZIQlTiX+niuALmCV3iayMHVRxQf
hNM7UvR9daQ7pUOgfbX7gd18m5xHah+gg2PtHwiWo584MNRZVa0p/EyKf9SndWo3ElfqBqoT1R61
N3TDv1lBcQeUtXzM1KJBznOdxVPeuL720c27+f1dWwXdunNb5dBqILZFrkWo1hiIjQwvxR7qGElq
VwLr7EMTLM84LZWVASORNOUodiSMddSoG7kSrVBL0nrWNTPXxHKQYOxGh+BGD6YyOQOr7qUtrTki
7ypdJMr4jvLjjkMhA5R41DxcgbVTzxwlcFEtMAV6gRjlykI0ogZvXUTgGcwv5S2KzI6+H8jyaJPc
kr4r40OOkGSUMi36LGUBcSJyVj7lAxIeQk/A5+CEiJp4IqetrziSq7uATsglqAy0+lAapbWB0lGC
JSXAcYRU5hpxeST+3qd2QFNO4MIAyurdjMpzLTI4vGKj+oDnRpQSalUnXPnvkzgYjpL8C8sZ+RNq
iBDMvHKdjIryKU3QFjsAZrtgPyt3axQ5aGLFAecJtR0XTk2XUqq7O6quQgwJjAHZzpovVoLuiZ1Y
cWqAq9qp/XYFotTBN+ySaIPkXZWrMmm6VJyxEnE6ZaGhtl2KxCoQC32vHB33R4BBQkVBkcn8nJxD
xySb2SIhdOgkS+5O+JipPZvyf8VdUyX45UAZIurUXnWUOXMiBqYS6Ld2MKMMA5KBXDBA+3xYCORA
xSAfIIKtFLdSw1vJKwWh+klTaqm2GmNB3Ipbz/XkJtKxTrisfhsGB7Btlf3aBMBqUFGaJ9MTF6sS
n6I78LM7zyrBKIbhidHFD0U+UW2bBFoEApsDrvgqBDKdhBZ2SgnTsU7Om6QYSmiBufNe39n3BWpz
r76JjuQNptff5sm9g+4elrbeopd00/ocmET30AgPJ+dYhe50O3+lb7QrAhON396pfV3E/LQ/B08j
Nt72tW8hArSw6xgzIDidUw2UeNpatI8lu/F09gk6BU/SAMCbzv0mrnil3YCHSaUn3s3L62N4ByR7
QGm3SRTc8HYb2LfP6B6Jc/kGtq/BwbkwHnRiP+LKCUQt+LHIQclAsLmDm3V4BGZohWa+CWINMtm3
ZoeciHfw2eCOUv4Uue3cEfZWBfOEflH01aBzjPIJiz7VIOE+TnTsg76ftzaEgsz2CHWrCzWJA+6n
RV9Wy7AbfeHfNco1gf8L8aUTUGh6CYR1iEFJqDmseh6D2c6TnIUgA0pMCIgU/ROVCMXVJbFaTCrA
RGyaTNoYo/FlDpwzuJN7TqGbCGCVQW4oKA4lKA/aSr4x2N7yX5pB+a/knyJBZJ+QV55+YySeysd5
eAlKOj8PWC1Vci+HyPiGPhEfeJzaNdznF9gZWVo9NmMRKEDYxhksRwrdVKo1b5ock/R9NGOqg9Lq
CS9uP73zUYB6cbwrcbFvgTDufjm4ziHh7bhIsqmaRoKLLfymIzd+v6x0K11hGDdB1augeUKSvO7V
3DIMPPH89bNgRNqaDnw8ujrjjptR0lJIYEUWpgysc9pKW1sAnh39pYprQlTYpZ6Kw+GVvvQBdefD
B21nCyBeGC0y7XrosIS8Ub5HqWXd7GJOf+hbrWf0u/5yWatGeCDVJggCZkSgKIwOD/n/Mk4bTI86
QZIddyQtoouS0pCymm+6SS9P3YgFXNfdEYRZA162kHgc6MUk52KUAfLCJmGcH6FHib2i7dk2fXGz
xaIukO6NlsgQoj+Iz5lNFjfw5aWW2dp6Ncahd9oC1DD53WzdUdqADqpZcvT2Of0pBSYtwmoCQV0b
ZGQy1sKOCD1ynx0ncvtEcF+Qbfj0q2P5y3cufidx38PEzfwLmYtCf9EcmIOb1/hWCvZMKphw3Kkh
UdDc2hd0T8NSYJAtKh6pW8OXajjTXzibymQkbqnLrtjdZ3Reacd6LCbyH7ONW0fOIbS+F5PMb6jf
rlxLKXn9UvPKsdbAVWUpBMEn90t2gcyDd+zextng5D9/P5NSeIYcAozyBsG83n+2LjeYGaWGX7bc
Z2tfdY3+++JWiORpOLz1E1iJhn2O6UnoG5b/vnm5xTt61WmFvJs5qDWpWXy6iHSUM2l0xicqMzua
Re579JDKi4HDPYcTWlWnnniNPhXHC9lQo5u2qghrdRss0k/kEizXRLcXHD22c2O5i51XM50D5dej
/zD6ewhW90lpZBKWIoqFwWWw3ux0uDg5T1jFVpgGpYZ9KLlWGe2IXe8JSn1rlyfXqOEn3QyqIpRi
mMeQnA7jozE8dxbIFayBAzXIkgSV3w8r+tPeDqo46p95iflN1aD1eIZ1IG7g5AgkP4ZDwGIMgUmy
rDV87N51ZHQfMMx/s7tf+72z5m0AJW+gvFm/mDFmZBJmTNUshPlGQsbLLq71lczwFiZWfzOpDCtd
zQ+Svy88BCFpgK18MCjtuy9HpY2jMhziEsqFIwFDxp780dVRKXU4PCHJw3zHFCezUr/U20+f8/d8
+3NpG1VKczd/h71mIlPgP02uk9P3c5KOroNSp0rKs9qmFScKydv5dp6OLoNkpK/71X6VftV+0t/t
lzF//tzZTkP0K4/9G+04X5FgptfYnNy+m8v3+slomkSnQWV2+P4sL+vT+rDOltlys7a+zsvzLLdR
SZi2DkLWlWyjq1IzFBbsvOWKP7zDNlZBhZ3AhjWhdli+Cd3p4jbCV+faq1j2tXcdPQ/0w+o17+4G
CHXHaunx6NRCba+gEQq9/sZ+/LMnMsEpbmnq3aBJVqA4ivdnIjzxobUexADo5Nf+eXgdL1agz7Kj
fSOBRzsw/CoaYpo9HZtM8S5IKfNVNnYaVrvn1hmyl6i9u9yTp/gYl1toXgHcla6LhSSLFqYSuN/a
vInuxOPHQFCiiu5J99m+R/twD5v9Fu272y4+BLih3TidZlMJKBy7x+69fe6iwuCdviz/iTOnVcaM
UgZUja/MGmzyrvPCEg7rQ6uvpfLAIcqkSw4mpWy74YC1We4u+sTbnPGZTJOpPugw3g53/T2PRa8c
f+JXyiB5+tlf9icamrx3Mqay8eFnRmOjvEEsYQNFS6YykEblRT+wnm8dmM+kpfqlvpbo47LGSJck
a8o4z075oqR6h9oAq7B5DZSQI71F+CQPQPLuSH3+1WJ1jdLXK1rQ9+6udY3fnaR3n8B3GG17i36j
X+s3uzV8dauf34DwwSotsqPSW5txc9AcLHp7Wlbuobdu2YzOtntqV4A+Kj6Rj6BN3sG+Zm/wxM0g
NTv1o71vzOt/n3L4rrC8TC4ucC64U+oXSm9CtMY06VQ54ULMlOhjGezs/d2gPLtN7kSByUgasVXa
Ro3eG0fzR4ddXn5ml/Vj1szvkNUnUlChWAXecihp8QRZcMHcVR62SH4Jw3qFZ37iHsOMheqqNN4F
oi4+RGqfr06zHOCtvDcBduiD6zHMAiRaLPtpODX0OloHv0FOjgornp41WlxCUQBhL8RmWGrd8dZJ
0rnJ95NS6aH/WLNK8qxBpg17d7B3wM7dZ9lJG551a6VPZ7dEOr/h1A6xUbZLxP710Kh4C5IIlEOq
zhnlmzA1/StMTyu0Fi6/TRu4DXcKvQuH5F75HGZN90Ld7xs5lXlpfo3OoJCg9QXZwebAPxQQ4w06
E/EDFbjg1Lvs/fIVrQuYi+A5e4tl7eqd42N8jqsXxzQRTXbLPykgCLx/CCJmeI5ZxhvV4EwgPztP
OH8r61apxN2czzM0W1Zmc4ILyhrje8t6u5eSfbeiUUYI5JQq9mK8J+DZOx+TiV9uVbsXq3+tOvLY
+5uL3/ypDCpbJ627Z1SimoZz7l2D6qwcpls6AcMoqLQqs8rslQb1G6hoIZEkYUuS7dwXiEmJPOAY
U2v6Gt+G9+HpZGtk09RtdB6VZ7vvz+w6QaqJ9WSyb9iE5Mwo2of5zRnJLu2ddmIpci18SJmXqrE4
iIGvrS+INGvtIhI/4NGqMTuqw2qXjHAATiO165PL/OYbnUZPU2HRu0TX3KxWgGng0OLW1gdZ7iYX
PpjsJUHmTz0oAdAt+SZ2C5kXA9NlaLhZiGxsob2LRQ0pVPR5awd1/sMm30sEs8LlwHVrrIqYTPEt
FCKwqQx+w0tn1tfdYhlSQEoio4mtOrauAE9koTckXeILi1t/sXVLlpMt/kfUmXYnynZL+Be5lqIM
fhVFRVScNV9Y0STigDji8Ovfq6Cfc5pop9PGAe5h79pVtdPeI3U6T/CqmFknIohiSZ5gnvmExO61
s3PLMC/2f6cOXHLv5tVYKhebuLGBwXyAt5H5Dw/vJbTo95YzVOItijtZf719piMSzEtfH4DaDw2R
IiSt+jDog9HHejpfl66y83iMrVAKsEKE0jT92vBBNg68zatA+qy7oWL/dhdNak9uvNvulnmrRbfa
rpAYop4eL7AmwCRnyXZe8ZVSKFURNvH8Z0vACVvuiSxah1A7X9wptS3u74PHhAGe/bK78vvNZCpV
nxjb7E9ie5COqZaaUqxlSWqluRvpvSc0g52id83XEZmMKeDW6mdwvFpwqGHhFPiRGgErZdYzSyst
xIEafBh32EWfJDJm29hIvJ10ZXDEqfsue7IJwhyA3bZQkz8j6Gx1YNaGBq1WSKFGZ/ZJ5P7dXbB/
N3ZBeaij2ndQ/SuHKT6Byhsv3vF2Zqyc6Wdc7WfkXvc34kZVMSqYB5CMsXXP4/l+/uH/dt00+JBT
SVOeYPxQgVMky4PKn7ZapQ7PoIpQnTpmnjOLcSvnB3lc4MuNl0zNI7rwIj5vFWTjOLh+X791ZsQt
Lzcr3NCpe/+dFTm3XrjFc2V4mZvQ5vOB3rKIVDRMSu24o6smye2z++7iodGTS0R1Vp5mI1k0ffoJ
aYs467y+O+CS4VIiyqVQPgCT4YHZLbJctGJBQP7wWryIyFEP6KiuDxh8ohfgJh9uWFwSpeTkocI3
z/r3HpXWKpViOi/t/IpXfcQWaVcIStKt+EpyBUPpIxVIntG1ppnCVYoxeXZdGd085anFrqmd88kh
jO+BLADDmDy8qLdw62M2izOq93RFBMm6CB2VbogSN0hwKP0RKat7g5muU8jSdOOZizSw2JOLZC9P
6EjcooXCMrlnyAfj6ke9OgWEEpuL0zkS4j1/nj9nevjyT6tz9ovbY1jp6/j0r74BDtqzegSLw9Po
NDqONKKLDJ752H5sMJkIJGtMglK/gq+FMnS7HRAq90t9sDPcWTcHRlYlP2GXIO3KMuMW3EDS5vtx
Nj+Oj+Pb9DGVuUc2cLwqSIyMilLv8wvygmsS9mFXIMf9OJ0ex6dxGuKnwdVXNItFW+uCx0TqaV8z
etd+uXfu74Yn7A72fRmsmSjxIyyisDzheGDnZKMXrmDWb7pwsXrUsHs2XmqSmt85BP5cEU8C/njv
DoLsUvfcLudJrxTpR7+ACmR1nbge0UzGuNKIe/W0kyTgO3egghr4AV4/oTX9DKzgGUYdfAt2wd1/
MRrKk23L2gPPpDlEExHhyfYY/trwJYlMPIFpFsaTeEKE96tSsBZ4YZ0ZlUTN0/3HpVxFuYV4RohI
xb8F2my03ci9STNIMzMFzCK2324+v7XO0XcPhnv0s36VQdA7+ahCcYtzelf/ATIGPhbYPueZiO/G
/TY8TMF8xgfWrpLveMeO49WCj4bF6DJMhzsW0GG5t/d1ysu92D+c0G1zqkgaSRLBAhbECzjEeMzi
6XVQ8q+Dd3DiYl+mn/llyoaY3Fvm326l57YEsfG7cmgrVCVPBCWYccmfzKYgLQcDrutuqKO82H+V
F8biPsM6DOFI4dsgv5cKO5Ay9WKcHggrL7PP4rWIVsqgruvzWsCyZF0GKfELWxVF1OdFvUU0PK7u
gemvazDd3e95XR2LIl9M7gKRqvffZIIXGiR83/+uf+VNeZP9xQMFy7dAy6SGZS2QsYzQD7JlzDmM
zgfE9oTKG2zEz9rZlxxTACdvYZlNhmGs8Z61U1znZOVR7sR+7DNYew9udrcK4Z2Ry3juEysWXw7t
wuzQGdRDO+TG+RmWwt2QocrZv7YBbBpXH/YAI3rf2/K27LmJBZpmSzFjkuaZUS71yhbbEuBLbVTa
zbUhvohrBAEWPifapZyN3S6N5J+Rte6HhbULaj/pY7Srt4+fFqneGT9Kv1KmJLX/sZcpe2p1lBw7
9qaC88bDtY/u7dSmKr1jZaw0snLz9PQ+XCVsPLe+093Bc3ColORkzLyQoR4UKg+RJnTeCDEvW1fF
tepC1fxLW972p5wcUKUBxqN9xlk2gchfaxn5LZsa+Xdnfipqv0xuSbk6krzFzFylfAL8FDeVWcF1
e4bvoXmg0E52W2xNlEiobIQZ0QHUMv6i2dKuTRFgI8E8AYs1yVxMeSimoK/4LSG6ILehQkR604KL
wteuwUre+0V7we5vXDssiB8Q53ej+nYreHsxiigJ/CUx1X5K/YgLa6wNX3VqnvRemjoTBhvE4DPG
AfC6ouFyB8yKsML0knk0siendOW8WzcYrbfm4dMgt6hzuqkmnmFdPN0aYo7KsNyu9SmH9g8wKa2o
lYFyPf4q+8AaqQnrkfoeNG6OZ37w6K8ybGrdjssrWJlDTV+sVpGU1K31jhzw07xPC4niuetAGzhO
VYu/fN9Mr0yacx9ncfM43Y6PU9pLjB1foouIDjtFVV91/XMQ9eXNewzw5oUoSNehf9XGI++qIAhE
bcsXhcGkKl33TKKhEwiYkucdfF+GTlhyawrNWHFVHdBhdEEU2H7TDZGsgmIrqE3jxWNV/OjePAen
oDaqDJ8wOkfwSodOP+JQlTMlgYVHlnlPttaWCZdJRCsJMMSbgk6RNW7zhO5o4oSbJCSVpkk7qsO/
Jgwvelllw2iuHg2UQU1vLWdm+R6oEIkIgJVHkAawB1ZvybJMNM6uucEPlzoBbt6okhWJoBvhXhAT
GMmuX36CP+/6+pAFAC2aceapRhx3r94btQ48LC73vQl/zMs4mQe6cNiPnMD5dk/Bwz9cofkeqTJH
/VOwHagRjT6UKuLqLvPHzKzvGjbjFbFq4j4gWNFcgmxzmX5LlVFvINqGRiFiHdJPrrhDQVq0kap3
gzgCx2kuOYoK0rk8RmXlvCShwApTCWALFceEap/INeR/8RorSCpAf3BOytakw0hYPpAtxKNVifuU
j4k31+byd/nTCDntIOIabZFM1DO3Sr08g3pdXCYGJhfqOBUlIREXA1KFAOY68gO7WQr26JUcCMa1
vsHsqU9U0D51b6Cu4FWUCv+gMdU3zzldZOanzP0EyQneyHmq4z0/hVnXZiDaXgZP5U7jr2s3g0Fj
0KdCk+gF70BH0eoH02iLUW7AfNGxp3peVNM12u60lRY9Dw51LtMRRfHKGaYQj8JXtfSC4iGrbAmQ
Il98m2ozQax0IjyUOEnHEz5xNvx0ESa4J2rmwtBUINQBmisDXIaRKqlCtMSspzrSUV3B5gooxWJr
I4hU8Wfx2AAuQNTo6zj2PtRM0OODu/J7KovUulw8HJlYOFsqKL9I2EgktZS2tjNr5ayydbRKfl/r
D8flVybWQrxE0hdWlZNOILCneNucG7VEX3bXGpuhNahyEzvehC4vtmgB2F89aY2KA/+B/Epn3okW
gpA/374Gc9R/bQ6UR+B0ZJ4WJ117ndi3qxNOKgWpmKXNLY+eqJfuVBTUipQXbxfcTi1rOgruh9gf
T8gsbxhDx7AknwV9e4Brtg/FMsnJovWhuj2JcAZvikUCOvzIGkGjHBojad3uzE54HUe3fGyal6b1
dW0a7eiroJkYrHVX3obszFR1uLPWYuY/16SuQhTiH//NTzFZUxF/RGISIc9ANV33jhu78wRrLo53
XwAfQAhJg2ZdMfPE/1t+ya8/J91sF89tg+pKtcvfdcibcXvblBhX4RLe2NgebUPyUbcMvpUrfqnc
nDAQk//rDXtXDIdzs2FUBxiWKsB+9LhwY2sg1YKWod1fqWNiqNxJiKuxYW0XJsfG2A7Kg8/wM9zO
na/PZvddXVpsBtvethf5LDkRQvJXUFrGP/FPaWP8nbJ/Leve7wZf9WGdDttDZ5TOq/BvJvYQFuP9
4e4g3XCBoy/n67q8LvXUn01qNz+bU5BA/2LmHaHMXAP6jUM9G2Fc1XfYckyqO8nCIjfAXu4VHvZu
eWxO056OaldsLOkcISj3zTAa0OKlH/Eve1qdOrPz0voqwY3A55idHCt6WO1mI6UltxnqSBav1SG/
XTqXDi8Us4vS2iLnwJ2D9OJmrHMw5bed83RLzgdGG/kZLuCV5nugxc9hZRYTSR3URXF7tliXoOUc
g1Lv5j/oxwS5SsRLrY9al0XT18Q4M8IuLe2dV5a0Mx7S2si0MGoXK02KpanO3yITGTxRzdfqIzYw
Kqi8kCyyJe0A4JDqtmX9LrYjaWlUSEbPRpkhQcX/2nnXmxul3n2dUYY45BCF9igdYlSaFF6NEE9C
EH/UMixHOfNONMRny2hbzIXXJvrad3dOTq6tMD5ewzKDqeRBCW8m68NaIph9u07sr5ukMDIFFFeu
0r3uG8UFM7tlxBy9ZHFY2NNX+BylrBcpL3FH6qXuNqoUxpw9jMz75ZGJY+9ufmCy0duPc+3kY0I7
I3t+1N8OTvAUdYbEVrx2JZ60mXdP2HKJb3ZMWsbmZ4lV+dytD00IW7QMYw5rba9xXrFIYHR0d4Pd
IB+8Vntv5OuRViX1IcPcmz1Ls1yhVQkHv8os9/Drwx9QBoubt7LP7WQ/i2elaW2s88BQotQ8MPq1
vsVbhijGcaY15J0NSHC/tiJ1+pJlhI5T98BbUJ8j/W8V23lRLUXsdPIl65arlaSeK3UIIb6IEXvn
5tWLvlPKqRavUB1aTBqxvkQ+O3fpGk5Hy0qQdBIgCntBFJ4X0JCngCYz0Kw25OZvaVSlky04lOqe
KaqcVGWfXtYrDTRahLVmBHAK5zGYhbINj6ETsQwcbrje78OMNmWOfwrT8TmsBhdEiv+NTcAa4Bto
bayHEBO5QofOtpfRx5Ey2pQeo7PSIv2qkPJl68OvtdrNtjNzrJog+xhwIhgYRgAiUhU5gPFju+IX
UWkK6/Q8resAjskTRYrz2knzAj7Z/WFGnVXE4XuvzqhGRLKo53wkUQ9wIUALwRfTU6RN8Ra18yAa
EvVRhWWi6sGLBjJUEyBCiiMqzZG+r/KzPYqxV2ggavZ/0hYiR6lydFmkr5QKoaBG7iHB6lDsJhp/
+l3+Kw0VLKk9uAjXR3iMYphr3UOEI2GEvjWwkmSAHhmmBFHq/FkfHgal4R2n9o2umVw9FNlqOaig
f7ZgNR7R9h04VBbTQUTq/OARx6eHCqFDnIlT57rFvcfoKsCFsEKGvSqKV3dWB111mYAIS8VoAUGq
cNZcWyPungj9AP0iD3JH88JeSvNIHL1Yg8RnxwgYKPbVgbNN2coe7PrRtDqujCuDd0i03yHa5xDM
JhNlHdBCuJ5A4wA0HS5ee09uq4YTLGfYkUiPrXGopyPqHpRDBkDwBk+FrQXarOOTg3vCrQT3274g
+0MtKN08B1AruAVJJcQmHmzkiVOsMLHn8t7aY9n6pFRQx+BPqNfmdzpGHoPGVAqU57fU5FKLF6rx
SkDnhulhfJ4S+s11S8fJuGgeq7rwoZP9vLrGd4XrUQ0OvXL/2T8hLobKyDnV1RBBLqe29ON56UsH
RZY38K41gTSzfCxrk8/o1HNYjqVSVJqt2wtQSeJNbNUYr0X+fFYjQb9YyK8968f4KX0bP9bPdmaP
71Te7guwrQXFca7vDu5cRpxYHV2aKhvW+7plf9R7X7q7/y04h4HZt/spmCDG+f6la3Jmt12YhRlg
/tMTfQfwv6eKvWaoUrRkeSMEfW+uf3fQletf8Rni+WeULo1pG5ft1X5NIZY9hpKYPbhk4DZMbQ6D
yas+ERpVNHZqXtjNL5G7pST1bHCPFM4Ycww+Ya3/JHKss8/T/pOs4rNxvsqj9yhjhRrWvmpf9819
k/5d3o2aST2sYdYbZ4OWdMyUIA7vrE6HcTo4hpdBBrG63LAjteqZVSl0WeiE9+ES53KsCh+9EvwH
tJ46ZHRbG1dCvYWkx2ak4wXfkz0dAaZv9dN3w2FtV659hYLycOtBKShjFRXWp3rr9vQTvsfP0Wfy
CstY0+O02cXOHzfdOi4sCs8eyEnj/g1c054eFtXpZ0J4qeD4TH6Z38dXWL0W5p/sjvCMw8oq/o1/
P/umQW+JRWl6KtH8oRGDZFWgVe9hh9IQ9d2uE5LfcTzZNzLIJKhd8q/o0zDeAKxx+7O6dASl6nhV
G2WWMd20G+s4QlXuf4YVgmPpABShKMOX0OBD+JfLNsipOaQd7c3/JLJ8Qi7at5yeuEfAWr+xjznr
SCat5R5QF5vlbgi1ZoeDzJo7OdGUujoTWFojjpXfpSSx1phR8PmJt63H2a1A9QEOH/zYVarW0mi9
7AAnYevdvD8b+6fL56lR9q30tuv7o1F6oIhKSbJP5G8OFPAit72hgcENsH/pA3nt8VKKVvfFfeGs
0pkcimgzTNURS3WUAhIgSVcgwZUyEomE1Q69eCppDBSkKYu35J0JRq3OHjawnp3Hk7UBI4ZbbYAs
lxvQCrGNyEtlcmCyGwKPq6eI6YKvMkLgTpk2ACCAwIoG+J7UJCUsFqRYnWFN841bC8F9bpes0B4V
8gqvWqJeRRgS0is5VcfpZPBSl9BumZQDoRySKgVACoFSX+lpBdeLfH9g/yZoJBwdfv2ojbE1BqO8
9bj7ABd1NBqTNZh7aBLFCcfFqHmINyb+/zkfrDApvvUki1byd+nsFhpNfM+vKiWUbpofR661RZ2s
8F0ELWnTlNbrYOxB/3r4Kb+XP77aLQU7wPSe9NQahu9RlcmgPGH7/VliGjHeh+mAptv0rRKLG0cq
ltZb/9FPfHKrNrK07v/3hM7y/Fp0S8kudPF06epoXoVTKEJMWg8uugqHipklBkDXhTMZsgq5C7xR
Syj6k1OFctQi4zQZn5eFBNdFzHr3itDO6ZvDAuO5s2PbRFLa3bdk9+PTz67HyuNXDcQv+6lFtkkk
S8YgJ4bC1kBuXXu8QSRAk3TExjJDzdrkr+L4u07SqXuHjjUXVGp7FsqA4gbk83Wfmsu1kk8FCeBy
TTAmLUeAc2BmipUVelp9E9Y97cw6sVYIAzFmcRNNrwy09hm+2+Sab5YOHkP6I3hR7/JFGKJg8h5I
+SNVEb4WjJ4XJ1g7444mx8LVpERyeCTLBJ8M4R3QpIlMZmJPrJEzosXRIB0odcqpU3QwMH6xsWDi
3aiqFHX9qGut2BDg5GP4R3iBkQMvXtkIE2Vp4yntobLKaFQaajWSFAocM1QrdQ16G2GDTYSpeJqV
ijdDeMtHkPxUH4yVgVUx6TnELX69c88VmkIPtY4pb5fwUK3uFbpeRpVGOlLXZnVkzqXC7OP6O688
wg/GV/QJMk4pU7tYkpfoaxT7HHhDipIrVKdjD6IwQJqMqxYLaOPCm4sIVWAMnfxcQltgH0BuyXwl
i4BVhOrjHkOwMGlGJs1PEW9VQRDoq5g0UHHDIieUJxbA+qgJbE1QkD+Dh/EqYGsOa48hq49lJyS1
sR4JBbm1nqL+/oL52MIfRtBJ1WOYkaHe2uv1DrvBcUgE9E8zgesJHoug5XhXjfHNQMqIUh9rI5kb
hXClMTcifuZHOEOsVos2Zhbhh1BO5mkbSbgX2EoFAFV8J1rCP05+wkemTycXecqv71oIcFo8MQef
SPgrDfRkhIjVhRplgMgslI0UIBpF9tzEMPXX4GmcG5A0mVp/Ic5c6x3yeYispWzCQnG4pjc3IGmY
NWlSbKCAWi5RtEve5AAjaCLf/OhbNvU6NM0VuBfhuoJywZPMQ9xD8dnhTVM0wGkn9u69MbYwcm+q
DyRIBylFBPDrhC+4YyUkoA5lC2elq7ubKXVRCVIUxMOMDsWgxTrgmOvS6xA8RxQOPL6691CVzw6M
JP7Gn0SsN3OQuDxCQTjzhTfiQOYjdoKlxg+pPyIFF5NAbAiV1yVFj/n9BMLWHkU6oXn+U516/ZTq
zWxr0ZNLr80A6RS/JGGEhqNoNYlbY0sn9yNOy196L7Er7cwvGqGw09QZHviyrRvXDXWS/q1bcf/p
HL7UPxLWEMPrgyln2t5pMPIQVDj6LLxaXj6S20L+bzyMNBD00BQjqPW/T8jn4pfy0cEDRooa1WVE
vQ/1uR4z/Q1unxtKihXCUM7HpkY+J5aRLH9RhqCGIlIhZ3jAkVYqFAt6gEQVdCEYF5VIarQ0eBJP
5N3cZa6JyvDkvj4Nqn/Vb3gq9yN+cYgmoNSeBkTuxB17n/s9+wqWtlRLn68eDGFLZCJIlg90pmpI
Vv+C4XP8djaPuxuVYOzGxx8KjIgES01KrwkS99m+ZZHTlOj/sO8YBLyPxo3Ycv5E6HCHHnMvtc6q
9P5UWkYwKzcx0FZdXQXMI7XCGbESlUwc6nsGxClgUbiiF/8o9zhMqWmzFTdmALn4KNACsxW2a9eW
M+F1KmSnlAZpFYAKhQfA/kAuBB8X50z+LBYUzHCHliSOVRbiYm89lAyYXXNHCx0JfgkzEj/109GD
+mXU/Cw0UrnC7UPfRC8L1YO5cqD6o0xE+iee0WHokfJp2usyqWll1qOmkutiMoooLDG5ioeFtaV2
GeSrWHOKjLqjdl1tQus30JNSDoXOFp7p0wKFczF+ZK2YZipJ8P55/6AEFmGIZh+ih4gcIqKPaDN5
lwM1ejKPUGTU2kU2iwtc9SA+MmZQAdIYUipBxpMqRNte7GboqwXx0+7VO4XxSjQ3RcQCa+KfD1rY
B3XSzhYPDTzLpPlT4FHkkbH7Qe+XZ82kLvmhoXwYJa3q4r7zaoDaA+hi56R7gq5HM43F5cvuXBMh
4d1zs0AUtEjJfENmJ7qPA+pKATs7eEWTulGVbxBegjjkSztLoXSROhRxKKLRTbiWFju6bnppZ3m+
EMA/CddoLQYXftssXFPknz75w/2FzlrAeSrHMCR9iWEpzLRkEB/PzBBnBDmWE0+S/jR+GG/fKET0
Z4Zd/gQ7G8af0cERtEkkqVwhfzAdB6Up0K/u+xEN3qS7nZuEjNUGjbhHOCmyBPGcueyW158rizq2
Y7gi1VW96RBh790f+pr/8ETRoIYaMu+Opg8i96o3htp0u1DX+SVed6P5RB6VKCv06TDkyXvK2bQQ
G9XpT6DGB/S7wOthoqYBfz9Oi09EFNPUvYXawRgI5BHMo13i6eclK+VAkjkLwaE6B1iM/NcXolRB
pYlcypeEXoHntqO40OLfktwWRjw7UDTEBaHKSHRwPhKCXCfSSD5mQlokBRXmIlTrw9KL1lIrdk/S
vNIinlBYGhIAJABuR8rmNIjyH32tvwJjtKhG3TpDkfkWsyGJnYzVLPMwg/JEQ1tqe/LWlwqHnU1T
EdOkuFlnxrJjoYTiJmV/cWge3HIRrQr4pU0K5rHNxsLGL4MyCStqeoZ8UZgRmCYcTc5A73ahMC8g
NjnwSBlOxXao8g/wOesbD9a2nIK46ju8NbhXBUJ63xsPIsKWrwx1OwxAaLuoqpAUuMwHn0yIWVHm
ZaQ40VG8CXmBf/KroDMftUlfT1NU0LoWWBmo8nmjSqcIy+wUWi2UGz2tbXg242jHKeyxweW/DDAI
tJd5+Pq7PYuJNrxvsPyYwp+4DBJ1qdUFlxIegw9POUeJ37vjZajL/V8uuq4QQdu8mHyXIVRTbUbT
e9KGBsYDUk/gCNyaC8KclZ36xAMDLsirc/80c3ocTEd+g3hEToAsIK1EjV21g0/pZJs2fvBrGj16
I81S1ZIK3FJqdZNRLC82XRchmdemrsxpWWAYckzSyDb+2aig6RbbICb/UZaZzOHc9p0R1IQReKQS
I6GkCMSXeh340jzngfxCPy0k0QJTdWF0sV5kJ0+0yvLT0HTQMiRQVE4uSnoKY4qKhhVnDiI06Ybp
peMPXc+15MJBJvnR8Dt7qFFwDFFQKEz7hHf2rYEVKPHdufvltAkGh190Lf2/SIQHFrqRtYzUeTCX
XFUZvY5eV6keTgik+lKkF4vlIzc9ZIazyNEGh+VjXh6rt1Gpl3bmdEyZsESMsM5lxSsW5iJuPGLp
ywfDsAMLEYnijXy/0P7BYHPvQ7uXsGHuGHBKO4XYQo6BU00ULBNL/VOOUzmlmgecCYU1/3PCoysI
VNOyEJiKkf+Cb0GKaFJFryzrhnvCoJGEJ94NuM40Y6I0Q0dYXSHB0rpGWq505nUVMEf8Ilhiqyaz
mSr2EwBLqDogQEXnC+YeahHQfQEr11voLghvwdtpWKyWPzDdWUGOvW0Q7+Ffqa1effYaVfsiPK4q
X+LsiEEAzZxeVtgrbzZjrJ/a8mOnm0Ehl8v83LZXoSZW7sKcWcO4QJpSKnmh6EdR16HccBlsoWlc
WXIyWInAmjgYwK0YxOYfuG2tVaIFYisZZ+SGFP2Dbec5P08NNwuyIP7Zh8dQAA9zcnMP7hkX/9XE
hbTsHgbFOASgZzTuBulcl09vQWuBtnD91guQYKim8ZrQWkXYXtdfZBnPNks1qazi/zzizJdgrhyy
EZZVxewwBvNY+1+tH2cprck0p+Be8bbTrYVyTC+xOuO4vsGQ2sFtcrPZBZvKCM89G2PCBS7Bk6w9
8WcBGeU4D3WnrClDDOtxgVqYrRD5MGe29a2mSOiCOa/qX0GdQ0FWSASM3ZZs3HnMoDVgq/v7G2DV
H+JRCB2KN7+hVSuxaqlfpSaftJzK3Nq2Kmg3gJCIdhlFb++R07efTbstmpnYwrILLrXvcMnRmxFK
Kar+uPXRBbmyiGp3KOjm6NYU/xUoeVnbHILT3NoHH7r6LHmp07FRMXufpIX3Sg0aJH04v+/nNvTc
N3rdP2t4ejfgZaboFfsX+sJ1rs8gri2x40+rg+uxGf9ZQWY1xVi+0Y1ATEDRJaRRRZ67EQ+sxk/V
uGDHvbbBgiK2JRjVAIXdvDT7IuuKYi/qrtX8jHj95y74jHZQxzJfz6kOVvWZSBnSvsKK9muA5Jkf
dfQMNJDfaIPV84eZjzjo4H7YyhAIF3pXegO0az8794YGuSNKBx7jnXJ3E9KqgG4d+OfHYEzEUt/P
oNI/PD34v/DyaI8Np2FsHxv1eWWLQuSJ321YOrmG3Xilng1ECqMvOG3229bNau7BkK+Ng93MKk16
dN7O7ZvtAatu/0qcn4SoKr1iM8KmWUPKQKM3354kQNq0PESpAQnn0KiNjpGfVPzt32mz/WNt4f/5
8ekTHs9sCMfgSDzAJiKqhKAWFa+tEShsQeIoYDOzEdPSo9I8YoZ/aZ7oic3+v6pRKffttH+qTOq7
llF295VmHcOw15I3Xe+8Xl76pPz2Wr7blXu7urnAq5gnn47IG9TEKQWz0Q+jL1nRgxM257IslBL0
0JjrZ3NtRcUGqCVvz6ZEa50fHADn8/nTnWNs1/v7kxqOfRxKpUG6duV7MNfr4OIZlIW6DpvcPG3S
aLnmmtulFTdxJ7jyYePm8+G/gwvUq0HZO4QS7T6RNWi0xwNJHAp5g42FtnxB1btNE26VtVYyqCf1
2hF5oaOTTgO5GT9j6kozjHcF91hbkviMu4rIFJOROjGkmP7vYb5KZo0qgpdf+RrkKRK0V6g9Z4CD
CN9x5UlHRIca3oW+Ore0R+Tc1rMmbjSNprJrUNCHfIrSqtVFCyQTCCzmcKZSPpavTaAB/CerEtka
Azms57lZicUsahKXgGeAfvm1bqkP73j88s3Rw3uNXr5mi+2Ka77R5yksFcS+v/5V27emM8HkPyeh
S562o+dhta0Euf1mnaGkRz5KXY+wlkZ9KgDnFb6XdOgS68F4RYogim8+/fb+M5scIGsfAgc1EISc
YcVskNrSLew1fhJn9JK2CXfNuWpZKVeadt8kynnwVJ+aR3suVpD6txXe4N26VpASok8wqZicQPmH
YYgFqq7MES0N0gdwLPw1ws3vhrU4CGoeUlVcgVkyEAZwVTFtx20d6K07Ho5ZsXm8ADGwLySsaxpc
sPIU22HRK6+dcVXanNtxyCrEKzEM1A4N99jvAfn639+70SF5RxdGfeBO2qqGWSTlsn/HFSDEHQUr
d0Sysp5iT2AsFUoF2YAwrGREJQVCuYtHlguYp/1BYluIsCS5NKDtx6CNtUa8oROtF0Hehx2zTCiW
NU3wG1XSjmEF8AwG8HP26R7GcUglziHRSLZutEpZi/ya07o8W86+l74aBlbK8wRV1c9p9QkeGBIe
Apukn+vuQ7KLTHBxRNPUHeD0WzPLrduNZ/8wBo8f8j5SRMD1ZvnH6GZJgzw+O7fKcDPIEe+opBsJ
p7l/7ZD6m0ljUyLLQgoAq+17f+rYA85jbWViN79372T4FU8kAX6xvG899737zcWNwshQ0M2QL9/P
fj1yT9C3sKvdeecyPX8bv7hvNmh3gmsv0v3GAqN8mv9o7Wa+Cc+ldYTZr0Hwm1iXxq5D7GHCRJyf
o/bz1Dz/GLeGc0Azd/KsdzviTLXB6mKj6SDRal2hj4yeL/fWf31+dqPtV3VxvbsxrgBMo+vee7/b
duTWyPx7QBpJGtTCKp1E8K8y3buW5RafOz7260gFZmcQozOVkNfC7DyqXtKpyOaqUYLYj2Yxa9an
lckHpyjj0byguMESBhL7Czy77p2GdifiPKNtObSBa7g/0xELOSFsTGjmQ/ynUjxHMKHhFDUjJzhT
3zk0bFpJv/0bMcLFdktrKCB0vm7dI4/BY7sPcoxOmVcAjEI/wSyFfENegw/V4OUfFwb1ZHbxBIp0
bWN4TiN2mlVkSKROZa/yXUZe50W7Rnlaab0nu2oD0K1a6b4nDyM83hqnpJP+HFbpzxmUHkdKttR9
g2/4ol1G5j66RvDfcZuexib58/Q8Nlilx5/5ITwNduFxh6ItHidogA9TiadsdhsR5olZUireuFVw
w8H529oYS2uDcuMNkgKXmv3l4RIA8fWGK1MZQQp3coSOFee9eSzNY/O5YekZ6WZR95xXR/u8yF/e
GJvapupLiWj6JUDBXHmAt7b6ZuhGq2umd9Ho2EFK9eiy0yCBru1oe3rr3gdxL8Opqffs1tn9CZNa
agKi44IKIUP5X8hpDtRZD8MjoeajeU+hBh7Jv7Ht2o90HIbJMJulk3SS3yOtg/iC0IHG02hRuWBx
Y3vSVwQCO4vGzjghS11QajZXKEtv69ua/3lEzce6unqPVau2vqpwuMT/QnhLBbNQsRj0Rn/3KAAT
913JBnJvJBrcKtKXK0jKuZYuRhuC1ipFWyLwABuy8QgzFsosuOPSP4zu5BYTzRUHwqq1YpbeF3KR
hSQ0cAIZhjC/cVAoPxtG/mWtrusq+qm1PajaDUmnIboiKtFBL5svsVREaNKhpjusI+K5VCOgehWG
ZatPnDSKh8q5gNa9wroWMxLEJ3L7kFZNhCJxbaW9rCCu+kCXcCalPisunYDfHmEoAaHY0qdeuXvd
NviUcOuuOSsnFpaeZ6VYUMlmBsSfVIuUSgerGemUBfVXliIKD9RE7swYBZW9wZQ5d2D08KiW1DDa
hUnRJqJtY8+EKkPgqhyo9NuyHdlxntlH8ftsmiNzFE0Iw6GyTqLJdhpN9khkpSKSrhCXFjy82vW+
vBPt/iGQFLv0jRdL/zMqYwlgTZA0nx0sl6CNXJPmBzYgRoVMm0tX7gOFKrIcoKpBqITDQPuEgLmG
eK3KaGW3xdhAHiWooNv6W4I3Gi8jnH21DtNnUzrcMsC7ibQLZxKO8+y2jn8x366skoWYn9WpqFfb
9XadrXZrTCtgcH5WyfqydsZ0MJ3QMjfU6NNR6hZ9dhHn9NI1qhzYF3a3kOrUuzLkfi5O7dhpMeod
hgGWhW2ehUJ1ST0522pSfMVm4ei/4cGg+dku8R5Cf/fu7ntxL11VvvcIVbc0s8aXBQmXjtSz8GW4
94/MuWRSXpxn70Vp9Vwff/cclzUUh8VtoV7exds94Yc6205Os9OsFJ5nR3o2j+LRe13ndx5re+Vw
rRGU0+cesxXgYpiT5vQ93i3gVPJVS1t2tbldcDZgstZgnlRDsRAvi3hm7IZmuO9/8BLJmbHq4qnP
tGvW9w2USEof7HA72Q0Pw/1oUu7Ueilx8CxvFe0dpT5nP++96YOFWu/4VV7vv66/5XV6ae31Hjs4
6YrDcO0bPQNDiqN/b1/bRx9lH3QQ9bgtpNGGx2KL0pCu3/Jdcs+/6sSZcwsgiFxnkETWOziUpzYW
vFwf3Gu7ztg+udyFx9/Tb/nTPP/Ww6eMTWJS2k8b9hippBYPphRENVGsJBcVpUMTymmyhzbBO/k/
BLZw0tAjrZHoYaYBjJr1dvjiy6akTjWOylSrsjhiZyBLg2RkLmLDNaU8R7my84HnouaJCKHiHp6d
84EwOUrHj0PTvLlZFRHKEFx2aO6JptMThi6k2yS31diNcMw5umfTey+TbrfGG3biRgzHaYtvzPDa
e0L12HlR91npXc3+xQ6MrPM4PwD7olLjvW8bFHbYPclAaTocEBGXInUlZ/3UUbhl5K4ayNngudHc
M8S9a5CEaVjy2RhLvuV9v4PdrRmfmthpdS95e2QxdM7tehjPUkhE8Yxu01wM9XBCD4cgsebx2EA0
sLrPTlSHTffoxsX2SxSamwwhJ9RmE48YGflklq4zaxdy0FrnxnwBPKHpKkbLGA8w4qkUrPSKOkrT
40wT9OhfeCC9Ls8IHbE1YCPCGoHPDgRTbnwY0ibUKIY1goPigKoiI36zC1/kybQ4iy1mItomYilT
9JKjA191hHbbSR1GuMOvloK4jyMO9icHujpL6qcyABqbRkoHXTfBdLCdIhBOkcKSFeTuGsroS/2k
e4Ev+Agu3TN6SB1YmRAjFHLix9KYlDlKswRaXcrtxaIviuOdBb9lTeVJIqhEBUXE7QGflnNyrcl/
On7lZ4b3gmby2bjgf/d0UypTAKZb/44bKGUjyE4IOVgB2JN/ywtcLTx5nplYGhFJMCDaN67MDRW2
6b9aDtVMSQG160qpjM6jX/thFKXsqPumNbW6kReVvQgIYHNBQIqYlKBwQjjpVXFakx5Tat0Xy3bG
nCZoOOm9lQgrq40bjLl8keQ+Sih7Ng6T/ejGVjNBe8Ai2LnPaovTV22Rze79K21+IUgTWDzujRjI
ls2ZEPbeAF+4YJfKc9zoJ3+BSVQNL73aoBTUg9rgsXftacIAuWA5VVqdZ+WFnl46SdlTwZFqYEEm
OfkO1rAO7FSgbEhRvveynM4uP7ByN+psQR58Yxqv40W8KM0vmy0V2L/9nzHFcQj92baPu2NYkreQ
3NxlSC9Pd+W31CX5kc4f36liKQ9iqpMprkNQFxpggEOhyCSprefsOUu/qIh/qSaNe9yoNJZ6dYsq
dftLTkF0wj0gEF9q9SdOZ9ahvl6HZ1saEJbgh1Hh/rCViHIkc5l6uXHr090nFx0LeoWuywZs98ke
YfdKfRl1tzw0GSWjB2Soau9/NJ3XdupKEoafSGuBBAjdKpFz5oblsFFAKCIh6ennKzxn2Pb4OGAM
re6qPxXx3EIBPaciPkFPg8cuxbpGQIOkr0mMgQxUF+qTfMsPJifv/xL2CPp2pCqTm8ZKEmey3MTV
//cmTn/R1qoQXJ9SuZMQTSjmem0aksAocQ44xeeU1OES4718tSC9ST5XzKlceHr/Ux88F2JMENAz
4CXowQ4FI+Xr4R8feOe4eoLRUzE7Oy216PgHK6KJuNe0M1bd5EXNy2I/hks+63+TS0TqN7k2q2qm
4rhCCgFjM52w0WMBaOeSqQNSPBH3Fz2b883/ApPXcOJJqz0kDSQ6Mp6b22CnbXo8wfIkq4iL1VV/
kYKRXVsiSLWFthjMRcIsAUj9pYcOmed/6jHgb6psESgzKYgRj98EPn13tw00voiSJaJBpVYfuOUa
x/4sILtr0SFOYzokJCGfhrNwVsX2E4CTawMWYvKVb8Mxuwweb2Xa59mX4DfPkv1RCgp/I+4WDbUh
ufUr7+OvJtCavYR/D9h7ueSmDzwvD9mAg9qlkep/Ub5wXHdMb/dAaRjROMrFGF5BFjiSXyM40Sn1
esdekm8iaC7WIlPZ0FqBRAhVPjQJuOE9JtcPjnVBnAh0LPwqA4NLcwyw9sdLz3K73QlnCw0FnYsu
XghUnCCOOHceJyhi8kghbmX2+mcAOaYyb/myqq5bFAA462g4p3Tzxjh52EU5+T7bn8Fk8+66XetI
BLW9d/JOw8PwEM7/bLDCAHYnQnGIs/C2qT6+0RjvaDyvC+e2wO5Fo4ZekmD4eTFVZs+ZMkeTi89Q
6j2J65BCvTPJftA8+5GZsM5xhhyjY+fs7al1EzJAqHCpXUPCC3gby25O6yUxXHKGkbzACSjm8Ppa
jwbj/r9Y6saYpAaRd8qbYPK9meCOX3wBvEYUX5/9Y5OvmoVYw4yZKP7krbmKeew96sslPZPbcypx
+fps0KMx15ikA72LJN5bIOq3JVqiS9TJg0v471IWx/v7pzg/cF+RFxXMiaADqNLpG8rQoV5RediA
Ddo469kNndCyl5rAYFkoUEMCbdG43p4GlwC6VHHonkMa+Tm9y3jwnjweZkvTAbZc2uW/26X812Dg
HjE7oMhImHPo1LxFyVTtq74pA7PsAJbimkZXDgRJRgkNSrbKA2sIR24Pdqs4Wmjb9OQh/EFBeo5A
zqAChyBk7eaJkTmC62GTodwadxekZTzJC43JcWqvXTBXMo0Q1cCjQnjirJT4Jz8ix5Cy6d+DlG6O
lUZifhFZAIgAdSAa7ZDvbjUMxszMlKVNHU48BGao7ij8oiaIB6Sf2x39JyAIvLWijJa8JUCgeY0E
NWT6ARjEIcJ+/MZMAYpIdB9NEywaIUTHYpIhC6TnrawumFDmvK6+4aQ9MPmpgclpWX4jMj/VihTx
DZnbMwTNL4ADBgx85xhQUfgTLvSYeayB01MnicotvwnnQ7ROqd2C6sRmhszxVEOKlOaTHN4Zvwkx
EtkPxK5Jup8sROWukc3R/RKsQYofCUeUeKKhuXza+JaGZkN8lhyvCYAj4QzmBdAzxfX7F68CfUF/
29HMLKS5DYUUF9mYdKYgs/B9vQntqBhLJLtT7CXS6opDx7dFOAPtSaurOOoEogMbRMmU5pItuWuO
dAt2nDmOjXU+eyZ2HmpxoQAFgIbjpqJFTCr0vj8RsXNwVys7uKN1wT7KpdxMvaX/tLLOKv59jntf
/k+00914B4qIJPzanSUUk8LBiTxt1n5Dc25qef/5BeABeCo43gHARYlWMeJyCAYOfInAU27S//uf
lJA/P7T8VfyFzvvi3/ubAcGM88dI4qqlZpD30n8LvCCGJ5Efi8FTBl6JB0SABKFW5b0Qt6L2FKCB
X3AAYkBGAuTh0W3ISF79W2oalTAttzmIVPaTgPOPU410hYj/1ngahQpPQRVF+CozfYWDTD9B8e+R
zv6BAhyzlfifcaYgj24/pv4M9nQuuKB8OyPlPt5BqW4ktYjsOm7x+F0CXLymOWwxLIijt2N2RFb8
C7wV5UBihq9t1MjMhCFSpnZi5DTub9XOlKmGLfPORVUQc+bmlQXw6c2Eo64myZRPJngX35axrb7Z
IBq0L/gPu4iT3mawIVh6Tkiw71uEJomrWWi8Dp4hb/RP9ud2+V63y3rTrNRds1IOyqG3e+GB24HG
9a+sRAHavRFkSQXJrfOGMufY5Kb4GDLyFFCpFMy4ITvzq//Tnrs/j+PrLFLzKGJylBga61VvAaP1
pw9WRxHnxxtN3bxllDCGiO5K7HewUhPeEOTBuPUpWdXyKI51kbsLDyWzCUW1InEEBUfJkakKOD1f
8GUMNvp8LHkKchOLK5wSvmKxGAqNJrePm+8j3TZ88GTzPbC9++tHg0E7t7sEw7VI7PFyMOEFb3Y2
6170fQVqctJ/a+rk7+D7OdNxUfrz3qIzek87yKgbthC7UfGwDlrLD2wPo9W+j6UQQHPegOTci8cY
Tq8bWSDIOmbJ/grmjDKLH/1z8zdTgvKOMpRCpDgNyg4xSIg7Wlxxov6iTeAz8odjobBk8ljXVS0p
uuQmy56ELFRvItPcXyt7sCFkdeMxiaR7lmwLUh3uvc0Aw/8DzRisPxqGWB8PfKuEQyPVA2VlY76Q
p5KqNn9N/JvJ4zdW5dseBpP8h/GSGbKWeI4JBhvDGT0euYEBM4QeoOwBGRSSjsYGAdMmBG8DSfN/
OxwZZh9QD4wfPcSfMZva7CMu15mLI5odUWyIk0JE5+IYyab9WbJ5c26Lx+LPQSJZA383wjDuvch8
f/Xd99cT3QnyIDF1ShRHPX8ibmnnIjeSq7bkmiZgfwXsuJKL8YVvSjx58XdN4RQCAdhP9Jyzx/LW
nVYl8lysfwbp1QPnRd4WVq457AojV8oRAonX0314Zh85xqy7V9EypJN7StPrOT08CI9jj3HZzbKc
Gjt5UzcMFWIKnS9tWfUWDxaRgmiklFEUz7uaDYfb2/QWaPortFgb/PTnYjB7JSsVSeS5fc/IZ1hp
r1E5fR4L5gUZZv5jEES7LGZPMt7xgnz+hQMrPnD4Cdb1/qY19ChUD9lMBhaI8TWdoKQaGzN9xnxW
8uWYNfAZ8sq6wRKA+YOjROYl4Gk5yygBkcuk5A72EWkJoionh5wfoiDtEf/Ce5vXdzhngG40633O
LHYIQWxJxwYeBZBmT/+Rn9v/HTz7rQyEoMND4iGTH+TtzcwziSnGhSxXtdDbchMxGKEwyEIQobIj
yDElHgist5ydP92PeULM4ZLG4gM9fqKSOmaw6wB2nZoTCZKCqHW+m5NxKb6T7/bSXnBicVq+LN2z
odluviXOiYIbcSXzDlpuXLc1k1SlzqXSxf8Wn6MzewNuHnYTrtwBSiSuHbZnUuK5VlA3FOaDXJcI
9UuGi+avqCxHzb+E6o0DHflxZj7+ITPLpYE53dyWLEVQNljTeWetrgkjXyfA8dqsgTS4Nofm8NoV
m3ZScfAmpDqK01FuktWWoYOhrCRJcgAL5sspEd6sMtgNSDNi9K7rMUYOZsKbrPY9pwPwT7iARDcM
7S5qKact7MDj0GCLSuEQkc3254U2ilKWeNHFEFNN4ks5tJHzMGMXiwls5Ih03gF3Y+DVn8WX8Iek
ISTMpwTwyauR1Lo9sOevhsPPN2sctCtcnHjCha/jsfg/wYZ6oLC0oYvWib+26Z28a1VwGVbfFI8R
TRAi4/kDk/q4OxrshNcW8YckMFF1IicH5QEXb6H/dbKXRGcsjbYOMv6HqQlCDisKEvSXzNS4wT49
tneJJpTbH0okUgLJC/uTENBsS4hTqVnPm+ncRFfbTCSSqunMSR6lAtT6dg0BpA9MJbNyAgscvaFr
49sHZwnNjwndlTf5+KDahwvzumsLwlg69iH3/qfckUxIRgUoI4kNJETQro/V0fvFSgtsoI1yeHkZ
iOrNI9ypt7k0vwTkjkM0vVPtGxJybFC7Y/LdaiAUkk9r4CWVHxZ+TacteU5gG6H7CygFccF6o2bd
cJo3a21BtMmCEz9gfpPQ/VQMH1pDeBaIHkfuzpv0ITtEHSk2dGnv/8oif4U8UnJm34Bl6M1bE32n
nL5ctuij/966u+5ueGi2zRa++RBjK0vuCUbS4l7eOZHZPI0f5adxZHqs6PWQcDKgKsVdNYTLo3kV
aYkc7HKc+oQPaKuGioL8oZjgBlRSc9kLMiKIKhIKJLGkxD0o6j95y0mfCcayy+OepxKEb2e6GqZ6
QOieObwY2wemXQkzFtPvYD0Ut/14wASCNT0JNdFaHOwgSFBc8h1871KnMwZYCuUf9xfuQjiyiKks
MMW6FQ7d9JSeuJD3w714iTVym7VlNItmJaQltM5tzBWOlH6IK0WeZspdbHXvf2y3kNKPa5dkmAfg
2ADpFA0R0eQZWqjBrrtpaCr9L/XndY+OgW835+jYnN8EbodfHVBuVqygoxotg2yyEr8t4TUBbzdX
nQg0RyT/tr8Vo7+6Jnjv03kT38+66DuCtaAdIYyQOpN+Ay3J9ObZxKPOsWx8Dc75V30cnutjsq+J
pcv2YvSWWzgOBO9uALlVWm6yTIGeeNBCLf6Ri9LNSNR2MveYyEgUdE4gtLcfMungSXcsm11vguOG
FwZL4Mcn+edxwRzVd6u5t73hPjPIcZCchccy55DvfL0m8TrdR7w9tiQ6cObMh8wrlxFNwaydd47v
r4Jb537bMMVrx3nJqpGFQy14Jxmlj9wEosC3GNRDLdM/F1/6WT9zgkgOBEOE0L3H9LENRlG6NGha
V7/0f0v0D/C199SgfbeCpx37JIpZOWYwIscQmDHD2TCHyZowt+zobQf3wV38haJFv42+RevcpQWW
A1XUzqJxFC2smAVyJs3JDDjZVSMCU5jIbMt4K/yFTEBCVYXY/r653wGUwH6gkkRzQDDGe/zmtI8n
z2xEJQqQ3ZIECZhdEHs0a7suTlA68CUmvGwEBNT+5j9RumceALVA5SY04KpTfnNX3opw+pRISSH9
EhQaP4NF41tUcsSVxX2H+nWaFgvReGZL1NdITDyybM/dEnUCdesQy+Ftk6NlDRjrV/N6VBNBUnTC
QMTLL/1S0ZrlslwqqpmuSXSnMxL//nOsg7X0wVlwiH+ykCSwTnqsADEyEa8fryB3K1EvPEdYOQvH
2HXoQyU3SgazDacyFO0pGt5PWjGSUBpCKm0WFOM2Vl1auhiV/9NhTgDBY+DI3b2kyWfTVlbMpDyS
KjO9LtLJmymZqEswURporqnHjY+3fR5DYDTMMfNQ4oTrJ+VBvL525+VSm79pAAUu6uOJzfDjUBhN
iR7gkgObICLY7jGp6HkG43IH83bZLmNE3WSwRYnNyZaOy0u7lW8r3QfU1cBpKT3BTC4fnxhYO2ay
MTvO7YJv+l/xr6QYqM0OlfR3S5Ys1eHqfX1OlVPdsZGS0Jr+Uw8q3wHuBQZI2v5Pec1j6fQuIXQZ
RYBhekhfGzcnKfZoTEtKloRU2jpFEu0+97ibtrET4VcdTqJ4VG2xU01rJITT+un4y/4i7Cy0x3TQ
uOE2PfKj3AF/yxr5Hno9PsmngpvZqWdcao6+SZtVgTvTIuEWW5Wt3W8ls00MGk7ELGyNZ6QyVWx2
97zgqpksg9ZMJwX2IZTWlUlsH/JiXjZYp9x6bHU3KuzweY32XPhE+XmBFfk2l9yTg7hmlITz6juN
to/yjTfmZboM/0WXaK9Q4zDarCE+TW5EY0fI8AFbtx0KNQr2BiWN8+ASB+FBiocNJCWEuz8mwMAg
GwGmsj0hYaJLqJCXPcnSD5fE24Lwvaaye5bndhof9Q0JzDlXxCKAoweuAlbjtXMRxvlLkO7kl5GJ
+2CPWIGnHDD84SrxsocXYtHZpYja5XzeckKv2k13k+YuBGR8JzLf0jeSw0zIkNOlVu/PX+vHDDiB
UXdcWazG9zEmTJDnYfh0KoYPMWmdAEUwktrUiSY7tRXdidX0dxLHAMHJvDOkRrig+J4CRVi8ejpB
OwWlux1lCYeU2DTwG41C1Z/WXau/VUlIKN+XvYzdom6geuRsib4rMzypPJmn/Nt3ec3oaK6ClTym
BcMfvOsTiQdTGU4RtQqcEGKLG1uKCe/QWYc3GyYh/36x40HSIY0heRVUfVYs36Rjz/LdG2PzqMhA
Ap6+22X8i8TuJVTm6UoFkh0nS/5bIUaMXZ6+cZERr77uLItpixFDfNjvWfBFhV7n4wzUGW25uiLh
QEeL2J2/Yqtsvh/A4tAenp0bK8SxqxqwfF+h93+Z+m8eOh2KSAg6/q17V0+3s6fTkmYcjtHV8u+h
myFWE7eN3T5JE+U4AAqIQH0vAeQAqnqqGSiZ4a44V7TwdBpkubPykE3ysMKxUCA1I0QZRvO2o68B
uie45TdBiqRI79tRYJBNjXySZfXkQ8LXmIhIEQgiBIXypPRxeoZZIWD+8WOnRi2JqDWZEU9N0ezb
PXwKiCfK3+I3+w3HWWnm1/g6hOvyzWQHhxgjKCCMlvCX2kTIpJ7y/hIW0lbH2W5AFh4s76pC+6lY
bQ/ckrh7ZYJ+QHUjBGWhFSizIdNzuHJgqWu4w/I7++asRBTXSa3krqGNvnd/fKKwSyv5kiyXdv7Z
O6HxgDDsdp4sU4JufVvzbeUcAT+R8vLa5+t8PcTosw3GOhAq4UpPggmSoXW7vignFdUaZK7Ozua7
BTkWidP4K3Wp71+f1+qWjjSEBwVDYJqpemJ0TG3miVNtkguFe/8LByLIeIxWiKMMlc5XF7SYPxPI
V19ra4jSFhqg3NQrwh3ljybznyerejhNuWz9qUFZiBNfm4WRU13zdqQQ8VZPnquGBgRa5tL+UsZy
PgLmxERMcYJIEhU4AUFUEnUo/kHgoV2Lq3DPGpajjiiz/4clYmUhEU1CAUBcvyS3rf7xjiQKABhQ
hYBfw8Qre2Xfv+isrhMPMCQLSwZFa2RhGPAtkpgiaZbG6rbxtsE2pGB6btP1a5+QoMNTyqYhPqps
Ga79tYRYhYyRPwsmppKTJsEZEiU2dGQcfYFARCQi6eghtPU+diQeV8j9cCrSM4nXDQ/FKfuWC+dU
fHQ/wyXLIrZIs/CJJXkwJAkq3X0hnxuMM1dyqTlcdk83WaGQASgPnTuOp17OEBzm5RI7gFu+tF6q
KeXci5kG72WCNWHpnwW7gXIFPn0Bk1JA+itoWZpiGuPxAyhDmxdoaCV7U6F2TI6C8L3s/57RmOiE
vwHYPYClwsoxV5NvAdDbH2cbwc6BhkBCAoxVB4SZEs7Y/2a8smjUAOxXLFSgjJdzY7CXf1R3ki0v
WjDI8U/18hj3qUe57dXaTnjNFQdOYxsRbfeY03cDFJUa4hbTILnNjaD6YuIHCG5d9E/4aYBSs1kH
NGQ8GFh9gtgRoPGfXawcGNNmBbXMGGxLxTjB/HmV+vGvAO7OhcYS+oqRTyw0ZeWv8eAAimcjDi5y
8mkdZ6krX+2wp+KkrffZtj/Pf8VP643/pmRSoB5vqK8J9NTPtxGQG4+k3adgGS/WcM5JHcyCGROb
qcIElhGApiJOg7sA6B9LUSbRNSmDhznNyYfAFrGUELZ0D4Y3fzj903PxM1ihaMMRTt1iwmzp372D
4Q5xd42DTSe0ldLVoe7s5jKYx8yQPmrhRqY9uxVDj1RgaXh2l8yy/SO045rsnRsGysEkq0eBtlMv
OlTC3EAtXDNfHODgbDymBO4D1Px2t9xF71Lk1267remTMfa9x1Uy7jLnrTp2X0sVl5PadX0Gm6XG
pdt1wmDFWZ42llI7fd43NPPdHM4Mhwxl1Cjbr2nlH2Y0q0+Pmj1pJ4coWXge5eZjqtFpwKq2kks8
4CvGLmTAVGlp3igB+Q6cAmHGDeOkviqwcMPJqocEyd3dA8iZNySHZWzbA6gzw02ZzlBYaWmHr9Xz
tTRijOxjFSVKNlNITtLG/Yu6JYjIT1bMGQ/qwy06vVksDuVO9Fs1M+OcpUh6thgou/uBFcbuO+Ay
aA2iWAyNcD92qAJy12MMhtme8+HEOA9waTAiBm2yCpdB5Ss/wccau3U0YmG+UF/us+Gsc/QvBnUg
yYkKXT0znl40HspKc7t0rmCJb1YJK5KLjLOpcXyUHj/+/PaPqEn9t+EizV2ymXMS+Z9WjgV/2RRu
OmHscLfvxMY4JAaou6yQIrKuScXct5PnsVamZXeh5JuADFBMeAzkHbpxK+it9g3svwHF7h2V74w8
mQq+rPP7xnY8tGodZp7Qd/O20oBxYk5Fn+SmG3QPleu9pLwzJiExQlutcDPyQDXzBZgyzW6rINiW
9U57bfXsp5+sje6eMYwc4J7v1PEMvtIY2H3obc/WIpuFISrPBf/f71zU3aneJFyrBlmXFIe+NmGd
NTh5JiV7Of6726xFgq+MgfRuk3bo+q3NkC+GXqDiGL+TL+895j8eo5wF37fgQl94iw66q8B7JEvt
O2JOdvU+qsr4RqnmEZP/hjthg6XCRwj1HhuEfaKv4+7Q1x0Sb9oJAG17u6wy4+2TovyUISLrXese
UQcJytqW7a60OysdmwhXImjDFmjEcCqg5vVzMYitDPgRIf2FIDmAIUSyxz4Gf81KKozvx85P83Pb
dq5UTelg/MrsYToa4ifXsSqYzwtVS7zlbK6kKG4uxQFG7FinpPk3MwVZ/hBFXCfiMfh3QJmBankP
G5d1OquxwHR2AbGOxJXce/mYgZlogX8wjYFJudgUmmxC6B0DPdqxseitQMOQ5FIywT6VViRDAniy
VJdFkJ11lJKklJxvTNHil0/T1uzfb5gIFuW4I9GEnGgzZUSpliIJQ1MEJ4BYvXDazU9vp/zzenDm
n/W0y9Wp9rbjr4AuZTSM6HBmPeLj0Pb1IHKPYf3lPV212SmxEN2AkapdF66qmo1qK9Q4ZMQw3BN8
kamgHnQTJ+4Lm1Fu07sRepHzZ2porSABfev9XHm6U8GJ8ZIAyjO2vmcneOYYZQdP7rsBa6o/ZZ10
4FJB8NWDxkxWHBDsmGHllj0bmZRO3+V0ycLrxBaLp5Ivp92X2chOAMWncwjRunK8b9p9HVL+WZxa
L3A6fRpDsEebXrVI0VbyICjCCdDj+FQY3xMumTbysBKkTYWFdyVV9ip0kc7Qvi5jiNBe7jR7cOx5
Vj4YJYcapStlOuW8GVBW9Sc0Mmye0dpQLLqxYc/UCFlmWODmvSwXvX+Y2QI2YfqVxYta9WGqA7YP
SyNOcqVk01RDlhMv+g8rO+jjJJvT8KXtv2C49mkDYNoxBcAET/lLaZjLZYEf473UegfuieslRLUb
uko5iz07/KEe7QIlEkjqFugHKvsbwuSXD6vAvlFKZxwhY9wmDcFNyrjujfDVcOQofdRodsxMz2L8
oLB/OTJURNRHxsBVaruOnIBK0e0w+oMBPHp/GeBRiZwhM9lBEtKpCqZtuB3DRd8NPArcZA36Y12b
3UK3f0y748HjkHdWOTu65WsXhajV2HnXp2ep2wqa4WKeB8QNGovwrihWmexCBrdRsrMXSh6BjAAj
PB3Qk0wdAToR9ZFaKxp9Kiy+LCM70DUyD03EL8pSMiuZxFmPozcizyEGJhNJI9OzAFzV2S0b1a+V
sc5oVqJwHbQ2OtHwX4+XBu8jTjEM7liIy5GOHe/l5B8OAY7hu9XFfhQc6MCfG8qtQ/ML9L3uf99Y
im+3eq+7WBMu/TMc8uqGDDab+n3OPnK5omjVDNddTgdcLDBUqMQkrSy9PBqbV43YyC9J1ftGMLEl
8GGfzRoZNg2KTLvX3ymr5xIvM81HQr4NozzW6u9wnU84ODiHVC5I0DsQD1xFufukvOvaIWwCuP+9
z+uGE4VMSZWqtes5L8+pNGggWw9tNGFhbeHqMJAAeeNSgXWZd3s7rd60A6vJHH1g1Q86H/hFW6v3
1WP2aqbJw6IZSxCL4sr/KFe9txvX1puco2aUXtuas9e9dfFTuXVthcQYpS5TfHMyAimk/qXRaKAv
KuxArJPbpqjXfQYmeGTmEoST2lU7slDEdRmH9dznkaOhUgFod5DF+2To+WNmFBfvUc1Vr9g52SDM
dWHQceZ2iKSvVj5FdcS+oFxe8XcerUseJ040mtP8MfPpi4qZFy3810q7bctk2qK0i7dMQ3tdbtYz
nyXaqibD19a5MCK2JHLnoL8NIsaqdYVg0Yl/qbysHs7XRfLdjy2UyLsSxb1FonRpKbPOhtyAc0Oq
H2EWLYU+FDeYIkuKfAgXluDpdsr54GkXXA7YSl8uUX2EhEYXhBg8ob+JYb0q7Of9n/emxyky6bss
JMu4AuJewC9K9tDCZp8IKc5BUVZkOqKEk3QawWsTxDgM3CQE50GXcJs2DhHdCk7zChEBEoy5/kvw
D0tjYFZw8Sr7BcBVl2w3nFaU1bfVcKSdO49xEo/K4+0x8Yn0oYJJl89oCqwqtVY5eqrTPlSdbr8Y
T4nOIpm903Xz2nLVqvNbu6iKaUWECRFHk85zxrU17EyRP6BKOr6To8KIs8G5+mG2SAOqfCWlRlHs
znZ40Jj7N3syUwUTSLBGAVjB7Lc+jbDVqecovZVfTYIgeWoSO1bGCZEoL7NNvpAgt+Ea5XTZdYz2
rGAI+/dEyQgrq5t66JT57lmukRab2kUnAoxoh2UW2doqm0XnDlukmyAQYZuTEPgIhhbknCCIhP6A
1/axNM5Faz1AfT6lXqfmpJPG3zi/aUPPj68YUt0AYCpMSNTDi65tho0OjZRd66Dpf8mD6FElXyBd
K98m+FAFX6m5AOJ43pqT2q54mZLehjBxNBdzivwUNRSPQ/kRBIw9oz9TjwBb09aVsbo8+dDNxFGb
CFLaMx07z0wy1pkpsC4cbXJbxqMNf0FyJ/IcNdk/CvOGvnAxRBNzLrEpD2BjbWMUL4zf7m/gW5gE
u4ZwxawFbc7xM+Daq6EB+l2zOWgzmHNYvt6klbjzewPgtmXYIyjMumsHAMAJVyMWYH1ahENe4SX2
CaLafryrj6/8X9d+L1AOIDoI7AyUg/bKitd9xS7YEL6i3yHCCOqrYzLFh5o6HPra95PT/PU7ONJZ
92IbYPl96DzMAe5UjgjChs4BFPU+nQC1Ml4IBHnFq70KtsWVVu9gbGEWoOj9/QC5S9/uLUru59oH
MIhI0UxOZG5a/j/22B6qGxkJwBTYbzYFl8D4XxA2D7hEd5TLYGmwjk0NZSq9C0V4g8UNoQqZmIEz
uIYR63gca1b2wK6xzI1R7/4qJoCE1RDWcBCPgAlUEIkl9DsJUMxwt6OAX1ftWRDaOe5ZN/1MG64Z
o8XwTlPe0h8/t8CN06FCBmlVTCBwhqJ25IAGX2GTaBY1SVvQw4ZT8/PxqPVtr3Db4ajTjIc4xohe
5/DQdrrdufp7om70vqOms6Kc+/uq5zy4xHGjD7aPbM0jfRbHkjaPHam3eSKxeY8GxxzYdUgSFJpo
u/0eKtsQrv6asb/joB2cOoeXxkxuDUbdR6+bbox1xDHAtSNAnbfSJigSLM7Tx5ZV3Olz6aH8QCWF
gPSkr/MelkeEiwtUmizJwZj6spij4g63711xerCJjzmD1AziB4XVYNvZVrRhl2bM3u/rpgIlXmFz
QA3dxQ7q3NC+AA78DIHxY6d3GwXFKGJoTo+hRbOSQy6ZE806yEYdugXVabjkdzgStowMY7Jhg5oU
2cnuNdWp+emI7/piuPPJgRzRjokxvHahpPP7UzXxqT79Uac375TTAjEbkOeP7y8CuuZgIg1AwYQy
cxi7vb5VdRBvUIsAz3dnfupQyDWWkR1f6ILpuIMvHf0X5qR8WcW7gbJq0N/cq690+1wzWR0FXWU1
+2xd+pjOvPe0fUJl4t8ZeCN8q8T8dEeNZvlwfNhA0dfT+xvhCXmsEkCMBNaTvja3UdjCw5JshjsE
a61Vb258rI/yJUNIb3jYIoLk8jvtjX6lDeRocCLMUkdYkXvIvG1Monpghz1j/B781uEMVdsUyhs1
nEJs6xssTxlHpCBrzIjgJGKRfzL1Oxs2JcbwMK9FGbcrbZc4ivue8p7Q+scded3A5opsd30UWk/u
Vea9ddeALPv+RAK2nid1KR9JtOxwO0S1ZJeMef3tYzUx9sMMs55hB6kdevdOM6cRuw3dhuR8E6CR
IIwtg7beYyrA3B8r78muHJq1P44X5cnfzJ64gfRL55qAk5+0Cz4j/5+4FIK5ckTwvyfxJF0SEC6T
wQsC9gxKhCLcdDgpL3Ww1uh3v320/qn5/kZJXyU0x7Isy51HqsDMe1jlN4xlRfPZEGMlijgFCR4t
WHluTLsk8PnBLHV/K1ERjJsHutBtCK55dCc74BJ4CIydzB+/Se0hJuCxyODUizncFecSyFPvF786
1vYe83SJp2FKUAidY3v/ZBpvgzO8dV7qiKX1/pA5WrtIUdl/GW9+lfwDzD/ffupj996yDSzVkpIK
4tjNCxcfEV2dcn/fzAdkrmiWcam5WQ/x5iRMZAjqANEGdHqP9s4KAZGMidJ3i/3N9D2zy5aFToWf
GaIiN9FMR0wEZ9M78sVmnh/5gQQtdGNWXw0t5zllF7k8OHzPQ550IggCOyAPmKZzVCNAMTjszWLP
fSI6zY/4PjTFQS7ub407v7hCSWcX1ahVF+Xv8DYqduE1OjQhO02T0pxdQ20bnb07hxh1HblH8GfP
0Y0U51FCulLCXCHqYCb6MdZmMlgmNxt3YcGoQxho93XF3gnxVS3Tw5DMVRRfuNS6SNwcyleVUhiN
/zbd4E3v13afjngIPorN0LBA8gNebLyv2qEapf8GLRi8qVP3yvxLQmfO6hxJHJ4Cnj926q/2Wu7y
DXZ4BDevoZUfO/CVB1VG090HZ4jMdKm6b9YJwh8JdSRZcbpc8hw5vbO/1Bc30ibS6Q29Bfb0i0yR
lCHgSPa2JSMamek1yg94NMQrFW+befeLvSUYOMZowHhufyYsA3ttNvN+XtQamTlUrM6e5klFHY6E
m03d5gXUjzT70SRxex2TYvqdn6LBumXeJT3Biu+OK/t2gpoBQumP6AsxaJIsSg6eqOvNEi7tol49
dhr6WRjPwkl9R70j1+pwv4y+C+we8B2Ieg7JklLVW71/5TY802D7P4Mv4jo4S9Balst0TRHbOTZD
+dQQ66A6YnZHcy+PHKjXkqrKTX+pH/O9hzB/TL3yXHY5P1uzuTJlgdKXkL18JU1y1379PnIrDWR4
AmKCcfZFYYf+QkowEqUyUBCUqpT4ImN1Xq0bMaO5thm8sKmJCYwvqXzNY+WT6XhPWQNIpB+wYAs6
jIAwQwQ25eSFJp9eBbrBt/Rds9F/qVspJyIREQOp9tmW97hgDszw0C3cjKumL/I9FcCyx4AoQGw7
G6vme9JhFibyi4f5a5DNGE7BGEYo9+NRfXifUGG4z1XvJOMcOUPHMUHizL52Gva999hjFAvyO9NP
59Hjx683oLW9/kiZhAfMtaOAXgsfJ9+MV/ph0sf5DgmQ4sVkg1U5KXltD01vjIv5jccvH/GaI/eI
Rr1TCAfF2ewUqoMaDUdo/N2rlhVpg1fGSqqYM1SVFPhoikuD/q1lHyDCpFpl2A30xDp2B0tcG9oB
dKF7eF09olKYg6iKXfyffBRODYoG5M+wg7AyP7SCMvdahmI/H5fqWkarKnIG6SROLYOkM3FHctfp
KMDmjISQm+SVy0ykv8j04EQSOQzSjSTLIc/JMXFoR23FlbQgBJSf2WN/T9fNEoG1GJm4qJlo6X1y
2VNL4hp4BT4eUlhi1AZ0M1MihGyZb/q5TV9XdgoeN4Ys4/JIHT8zQyhK/OYSoh64EoKZjxqy3gOM
t/IKAElwE7e0cFEy7fWrrUJyCmTuKNHTLqlhDDoGFwLywsAgcXGSiTuRoF/xKsiZcbO3WwO3xuuT
OSOKxCUOz9j5L+NoynbgSxYsif03MVIe6tE0x/b7NV1OfXMs422MiwKPJg8JmzYPcUOkJvod36HX
WL0W+M9gAlbx6E6sv70ZN7z6AP54gJ+rwCWAwmqICv39PYpaTjRDEnc+GEn+o+QKviVNefVN8uEm
JvlOPBJugAIGEwL2zVU4JN4Xc8QIoQHmiH1x+ETh2USCSzpia046de5qlCmPJc8tjpoNRaAjxt5k
h1qUp/XvdphKnP7LIpGSclEm2v/ZHmXqNJVT75xxUdlyFsvUTINBue9PeoH4+P9H03ktJ64GQfiJ
qBJRcKuMBBJRhBvKGBNEzqCnP1/DnsX22hgwkv4w09Pdo0V9F8gPVjxIeJwcY/wesAJ3C5012nYM
e/fYLHUOz+YuvFKkQ893tMvoa8vNcqaVH/U7R4LdbXxxZsMK/kIJDPBis5YWbi7Izio6ZT8UowjI
KzgA7u1qsTMjDWv4xN5l6k6Y03BQDbu8hi9OeaIBC0uc+zTtPi193EcyKuU6ptF0LC7S0WrPB2pp
M8PCDzKFTVK1EkQgG7u9NR6X8b+CufW07tHKoURtL/SScsu+tfC3lsX1GW+7hIwq2lvT6YcBrRY1
yVT2tZKPmF4JTg9EeLga0o7cuU7IP7htXEahtevjXwmzEd2Pm/VlaonOU9oYRiUbyoeHh/ilDxLl
UEGspxCBMc05xw2PvRIEIyInzGbWverlv3TFmFDgvq1sx+yf0/wXdgNiiEr3uawhYViPDwkWNYC+
vEId9tYsZDUHXzMADybnRwvSyTOH8M4gK56cIhl5ya2ZLjqTNckHRJo2wrbKL1HJdeM8MQj0nxuH
nfHdr+aI7I3xCeo0TbjryC9Jfxe3t3NlaIzgMQ5eRXcH7nl2wUCB7ygDVewjGpZpxQVoqvnGHb8z
d9M1gX0JDjeseaRxcdUrDh7NUxFWy+aZFOaI/OsUcY7UUxC4RjgZQQGtho0ejboyrLvgx0MaLeMD
coTN5yBdW+Hik2QJJGwAbxOFPLVKB+5McdVaQw71SP+fMDNSZz+aufWYdacACAFqPEFH2ViUnzRa
KGJliOymtR6DgJfFrsGm+q65yLsmdqZnHR8L6ml3sk7eNGY+O9b8/rrgvP/eMb9g+8UO+WyL9d+g
bpwQ8opiQf+VbsFsFuDGkMB130sG9XuK79ANcTswvGltrwmgKqWkTRfDqMuk8vOCNGnvg/uUyjS1
5CPOcP56DKgxwEcJiP2K/glc/+DBCKvZ0M1MzscJ38vdACOqsGEdBnKy/PqtVmhJIFdXcdyxu7Nv
izo8I3RL/dfBuvTPLwtOEeDtebg2HPMR3/qMw/eWFac4gtC+snkYFWabk8l5cxr1IIdhFR/uY2rJ
Z5UZIQWDwnYo4hY3DskyrtcrqgnRruFZ+z+MPM0IjAK05wpYgGsFzWbuEghCLlq5smoqhTM3+2t8
1PCQG2/ons79vHM/+ZBIrnu3tlXPFTqQe6UQ9IlFoHBKitfmpbJ8Ega7NKUjlX/Bc2DVgPsLrPAi
i+kBW1UMUDxn34PAAavZOESAwDA3+LIN8gv5HMDW4x5W1t0DNR4us326+hh2P9s7yvpbfweL+DV6
H+3iADJGfsVub90xk2MApnYPMBahVGIjBmIitl6T/GnVLvaZKgxUncuYd7ImmqUPp2Cda1q9BvWQ
fqQYHVK6TTATbF68UhcfaTaDeY3gpw+afEIWTMnYPhaIrMEtrcPFOZBlGwHYY3XT2wCO/MBTeT+H
aF04OpQBzLT6QRSdBizdXVDCd+9u73+2aQEDqC08R2KUo3sibOQ8sBrA5qDijPprlaAOnRHU0F4q
rVGwQoMX7dewTBG/bAEzT8wF+2S4N/T+zGio4MAItLwAneyUmwfwYTp/vO1n1cpP3fs7oHr+LIa7
FRWGcEU4O6ZzDWxHjPWger6G13d0YcvfW5Bzjkl/3cUyoTopV21633ECr7Q22GJnWDuRZ/VOZvCq
N2vD2btXwdikasMZ40xD7TWLzrYUmlfXWGYPcn9vFWPTdqPE/47AJDk7RlgbFvGEKMf7IihdAA75
AWFxw8wDLggj9wl0x6h8t5/+qldv78BqTotNr4Ib9ZuNKJR8EIoc4Dol/G6+RnKG7sLfdrfo/Q7O
q3/r80tWDJQizGbqdY85CxQ79tZ+URwr24hAafAErY4TXKOsY9PFohGxyyFAucGOnk3z8ePVZzTU
n8NLEwfs+GXE+5J/yr3H3qu2DNd8egXcQadATA/mTrIi2Boa6T5+0ienYW+AlCi6Q+oGqlwHN1BG
1bCt8jW61L0qKySOMT42lJGJqgHdex9HiPkJfBDCNekAWORrwTqGjwX950hRmEZWtcNqWNq2X+g6
mlnVRt0UFGkVyfJnIxrH2L1bgrHNEHRnZxaA26A44Hy+L62TY3TFqUoZ7yy8le5rOz/RrrBzbfgF
v0waUUb8kadkd7RZBgmGG/gkzF876DSKp/g4GJaYLP3VL3WXc589iI/q3/niFv+yaZUKXm+WvNIr
CYXh5A33PMP+4tR9Jg3ES9tmeYmmvHltlrwDW739YzeW9fGm0D4ODKfUuicNDNy29uVo13DJgYVZ
REI7mnFR7RURLPPwJtuAfIGIsUbfQlT2xc4u3tonWABHhI34XrztK2p3uMZrt8bwIyqLjQE1cqhp
Qll89Nt/h6kxr+XOc46/mHdOCIbui3PnA2TNTsl97zXO9hOb/e5uC99hmQ3rKHuJlXoUOwBhWAiH
xAbELR4kxD202D72NEjX8JlBGk1PHiq4TQiC4JlTvjzSWUC9BxYrndtWg23zhgQ/s7PRZQRNochC
BQehDIEhwD0CAf+Fa7eizG5gupYFWd4s/JX9Q1SiYEDnKDb6fFn3Hm2Ax5oJIgg9LH/S02nDYUSU
F+jQVbPrdY/CgzHCoT4iARhuvFs36xXJS5oANB5uHBQ8FhjTUvJmQhR4oROJwcPdAsv04EaW4I4t
KZQX2Le6+CHDbcLsvP0ifc5Wk4fIQTsoo6Dw4ez31LuEu50PN9L4hdITvSdFFBzvznlM5wpMe9Fr
/85+C/Q3pQgVrf6wwGAFuKCOuaN2YT8/+tfurUPtl7e1Ru2za3PCqJqXG85vBUVhL5/ZEMcOmIm9
aJgWvzEsLUQ8YP8I8n1z9XDrMuDwH1mQ7yijjE+XxWbX2lbT0s0t2wzLjDZZWE0/k/J9ynAFEwLS
icP9olRgT3TPbGS1ZDPzLl1Gt13s3iLekw8FZ+s+OlWar51U8723WZyo6th5vLnbv4/IPDTxNW+f
h5gMstKscS+hvyGmgER5L8q4x/CZ6RIfKABztkm3GRDQNG4b+z6zXj+nlddYUjxicaR6urHxCri2
tg8biGkW8eYsE2cT9PnlkJV/U3Wfedx5IoPzrq2TdVy7pumsFqvFnaC74vbX5/RIZaGVbZugr6fe
M6F+AnQNR2hp/Fa7L3hkQrAbxyjHciyPoVQcb0GjjLPehclU9g12njoMF++s7dVenYLjydnTLYYN
ggO5gWOS91vGqE7Q7hfbh5AUy8bljyaF7Mp8v4fxgmY/qAVrHDpEC9oMvjqxR/pyQfGQ1LIEPH6u
zdn42hQGpNuF9cAY0B4Ez0t+IO1Tbik/rgtpnzJY+XCdaOqlz3cEmkDFDeXFByowHQyH1O9BWbLp
1G2JNt5+DiGq5iKhcs2W7qUMTccGPUrZhBJk+UjtKLDgJiyDICp19zkWJY6sl/QnlJ/hRhga1o5P
3oyvfH0vTyqnpOIAqajulzec7E6PDg2PpVHL7W+CJoM52SfCYwN6pE7X0T36OQvwIuWov0cPhhie
4ldqhibeTWyJyv70QnWul14McDK8O6MJ8CqSulJrHZENl20sUIYwKrmpMYUQAGm6626xg7S5CU5N
uzLWGg790ws2etPQC6WXX2axauVbj93gtXLr3GldfkFlEvxe9r872P6kF0agz7qHLSPAyAkH55u/
BoFjoYd1Sr0dcEWP2OPeGRyfsR5H9oO949zA6nlRxUoDXLy8qDNrH866PiTUR65N0GTEwz1GxRCc
qIjgZEzGR/HiY+w0ozuzB0z9eoEaAQX4q1+5PR1kU+fVYZwMi0MZeF0QEbKge9d+mYqsniEXTmwn
sY4AW6ZcQ5oyOONl84qPzgtLSgKtVkYd5ujwBuQiTlOPxUIe82zK5PsS369iNR2hmI4gjtAVD4FX
TPdav7yoDZHNrzmfwCNgBU97/fIpuan/HBV7jFp755OL01+bPBBlOZrmqEQ77AUh5zW4la3NnLvV
MkRXhH4oIDiZvSTBXS7SBU0Juhj2R6lpjXMP79qjlbIyEQSVXHk2fbtl7NDjfWAFehOdUQionxlS
+I9m70GPrEoIU8mDEOO04bm7iNWvNGx+eO0iTScqbTVh2S4N/+REhAt2WvBouwL1fu3TVzGoOvQY
o8FUpF6Bq5EaE6oSEql7OEYC0xSg3TuMy1Q76AGJK+GTEhlNugOn0VnTq3txD6687pmvlJts2hrS
mno1unkUwamqQIDu7GiqWOiskqzdmKi99yzWvTz+8909wmIweo6eowJeaACD9NRAckypgmkFIZNr
duhqtgl0wtvQGZYxp3kmdUxVWC1YeB4YG2olKbrA1l7Fy91wGP4AOBM08fXbM2cd/PA8cLCVvZ0U
KFahvPHqnrzVjJae+W5hCf8jlWkRcLxobzolLy7bkx9ZGU9GGBibdqfD/05nwvam28mayIPojTZV
f1XfF3zCEmh5+uMQZ91J7v4wc4fC3X4wuRvebLqjY17EofXDPqYo7dmcxIcFbxee/HV4aB+Gs9g2
6etZQE9hVeJ370Lb+gpX8w7oOj0uL2MxJnAUwtbgMX6MUbz76OM/Lg65t4kpATjQShCd5ZS/c2de
SuFwoOxEVVdBOQrfhVGjfj+UcaXSblH2zjbuPshnRNj0aLhVWhVowuxYzduNzixwRmnW6B17b0Rf
amCvNnSGe41Lacm+Nd94Oi9uzQosg8Pkal06MNPsZC7p3rcpXMN7NMsz/7Y4IcOmzHyYgB3RiGVx
uKOSw36Dro2TDQdZd+69fO3vFpWfTSBb5nr6aF45jhwLhctgtlQbPalUoWL/XOMC7dNuTcE+FRLt
ik2rpaaEgu8Y6Ac6d8m9QVNRn8m5hPf4sWDdOthPvz3CIDDbgy3t25C8qesclNP5dfp1T5BfWtEa
bD7P2RECfJT9g7WdJAMp+tHhg/6FaOWwUNFNJiqI5ppnHkGbt2SQDOScArLjcNdgrn4M8pVQs6b5
HAir5IJhqT96Qhcb92GBkKJswYG99MkfIrR2L6syBMcarRHjdR4d7EvgnjWa63t4VlzgzbDE7tVn
7pHaDCs5kl7ADRrPF7N5tY/hzHOZAxKw+LKCVHv1KmCK9IkQacjKQriWWNYju7yqkTA0680BRQpU
rbS8imq33/ftd3/zrvswx1gFOIxhzZ9HrYjNMHQu9LYNF6v8N6eNBB1vCzaXMTkif4IF9AI7qWgd
f5CUIdYgySUVrI53iyKoTJRNSIYLPIV4c2fTqh2RlHlu7ggcSCLm8AOI//GeQFbyadLySh4T9SFd
YbKhdNNnVrB60e+9i4iyPC4ZIQnLBX1HMXyZQYVTswEcffjQgCDHGPSCvFjXJSep1mUnets4l4zr
hRFIw3RNkahVWt5KDpQaYk/YReKvsfiS89irXk7jl1NHEgoCttNkV4UGba0b8FmV9h6Q1L7xfoPJ
UGJwQoPsGEsqI8hFIe68/e0IgWsTqN8q7ezr2jEAB7Ccz95uFYtM2LxWfU5GQ050azjI46a34XZR
4jwsy2GJagIiKseY77B8Knl3Clst4ADDDCbZ5SIRDtIWv0KgSIjfJ4kiZtv9VRBVDx9/7PLt1QAD
AGIaJLRetkQL9fRmZnNGC1EAZopsvxUDsg2E3PVPY9oY1m7w2fsZLlDBduNidl3z3s52kKUI6vIL
aZbVENv4kFssv6MbZHq4KyPj4ZGFYA4xlyvraoGNXvPRPlymDRYdZP49k3Yrc8yseN0WHqF1gi7s
8+Af0OV3410fLnzX8smF/4qpuDweVER+Iu+bkmaZwBi4WgCvACkAzTBS+zkCGcA5Eq63U+Cd56nR
wuDPVT0FN16r2uMRiKNcrB0OVCKutjkkClZ2g4AFftHva1km7BhfxCNxqN6aw8rg/tto38J3B+0D
hAMk45flig4nT7igsG9dJGGnuJpTb3TqXrkSrsYUTh6wVuVS+ppSrD7twhlgDsybCnHe2cNR6+ih
ZQNgf46Kpluq+DQFvo42IBFodSPqT7hUz2LqLYSjmMs5y2VBncf4yNSX7GS5bD0+WTsuyuqCUHfU
cgXtNqadfKVK3LRyEl+3klzHuIUgo1waNA4OUKQfljC3gbq8InMGZ9bJhUbwE9OAW95cUfBk9e9f
vWfd50jRw9FEe5CDJhdRF1dAB30oB3dIdD/XW7vmPZMtWZJ/mRIofqM/xYZ7yKUUNfYOdMr9KSix
R987bxCXDBpB1cn+bpyUuDq8s5FsAwr4OYoeJKw90y+E61716q0v1IHLOJ+vTsSDp7iIOId8cmtT
3svCrLvBuLOQER0chuUjlQm3Yti3gk9naeCu9cvG2S6nWMfmfU7w4AWxc8p/WVj+e5EIwRKoB7AB
6q8RCS2C2kk1Nk4gd9blgmEeiRRMkrEhJgoKVJSnzQYxN2xHb3tzN53z4tmEr4NZHgxSKoiNTo74
nIMjzKYzMIO3iRvTOnMPv/xfM9wzAgQrK3qzH34JH+tMY8ZTn9+dGw7CM8AE3EKjMp2XiVyjuunN
AGtocodPLLK01j4Saevfy2wJuKRHAdJjTd9h51Dbqb0VHMMxEOk2pbdsO+s+mOgvVbVu0x2NrPO/
PcZ8Td7srBxQc3rhL2sQW1CuzkE2VsmZaXIX9nHz8230VkkId5viFjGkNxsRfBU+CR5MkSzcoziF
gHPnigM2t99svLshFJ8MlA0Ff30MoanoPjb2GrBxUfDlQufWV5jhn0l+roBlXMzBgXWs4RdpqVHz
cP0lDcRKbx2Q6j5eDiyQ62Czcd8YAd6M5Nyk5gUCv8TdDzxq9nttPb2J7UI5qHhQDCBhSPHAL0hu
2OebE6xhQfE8P+7bMaGWSmF0lLQnExQA3JCSWq4dhziyuIZHPwpsI1EvjtQzE9H1ig57TbcQEiwa
DjVGFlxjsJmgt85+ZhAZGapn20QgO2ap3XbIvvlvwBLewHLbzwICOz6qRHSqWCpWVeaoG3MYDYFd
Z96Ndm2+HSpppWrJjeT1Y+do8j1E80WDFtzrNvk1BvZNHFzo4yUo6VtvVYEYsMZXQaxAsfOoCjju
mRhP4o/99clWWsvNrcWZzwsOrtSD0RLai7Vf8HS7cCs34fj0GoPs46Gswi7vkQwypEHY2pKpJh7M
5KeKU99NuUAqOKbhHcufj332c1StwE8k+m9m7/Dg79oga6d1WMLqj6EHgRoWYa19Qia7Qjk+WXkz
DIQquMKTZTo3f5tQgZdD+fPR4d4KxFxcdKKNwPXnbtDoIMfA+F9J+u6TpBMSkogr79eZ1Cf84H1/
6y1L8xNCE8hLfX3d9qlyu2vsv2+kh+ST7hc10AGebACP+eHTAZ0L8ilJwuT2DmhJDX88xUbChRdA
v91p++G0z2rIO08GA1y1LCK4hDCNIOVTfISviha1QsNEteqjaRFFSTYZx/C9NB2PC9a0uZEVb1Oh
Ic/mqablRO3pgJ8pcPLz1JvKjms6p7KcXPUookLlfCpwqj2jet7ppswUxjLtgNRgkF0Gk5iXN06D
bjS+wAc9WuO5otmp3gQ+Z4A11je+3FjtvYX5Be2Fxm291elR/UF7L6s30HFwhw6o7DWsR4vfff8u
ZVcOCsHiOKCdZdTmp/ZcDlUqzX7+TMpDeMdbGuKq6P3/baCaqurdPBA7FswouuXWblJZbk5RDlng
8nt5ReYvVh/4iVzMgADvWfEQ62Gv5+ICTB5aigsoZuG0wH1YVHqq4utqr0Mu1mv4RtfB2/j9uLh+
KQFLaAGL5aK7WFBfZlj4y117uTzZy2W3u+im3WhrRWGfYU2KH6VPO6dtOPxAG00sp+k1luxyT0ps
WlNaqn0b6ZlcBl1qei0OaC/W2/B9nT7nBW4MCdAvVz/gU2s1dU56XFDu11NoysYpTrhnZTEC5vOi
My2RHc1LjCxej2Sd1GJOlZrfEI3zJJHh9Xd1QRhv85pNB22GDEI0eD161vmf0QkXmo89FfG71eXb
hpWQv9DLL/0fuFAPSUTc3Wso6y/i1fhJI8PFYuXBbVjAwyF/r3K6q1a3C84wlquKau2lUPV2HE3J
2dhJ/3X9u5KxAKk1e6IzQBz8I7NJtl059sgsS58rLgdekAQZjpwkqxCvsMOswxRUA/EXtGeTYEUd
99QY4tvYrGINSIY4Qy6tqdX9+DNuGERQQ9RTWYPse5uTMXI2mScJKZTf8zmv+v38e2YRJLjqTQs6
TpYnnzVlabqdoQKD0/IyFInI61TmJ6M6HCfSUPeDvsZKtEif4RkPtHuINELGFlImTOcm+t+qVycZ
frQa42N8GagPn6YI/fdAZUqsWuk9lTqXRJgsGssbGx78se5kuXdo+NVXH9IS0epu7d4Pf/e9u19S
goQGkOG2xnJZxGsYF8Sm0aOlO5jdJkZJUEG4057RBgE/dczmsimbdcN7Td1r09R+w4YJkAX/GIBc
UpgMcncd9ikFW3iqT/ittHZN92mj//L2KUeED+LX7+31iyfiZwnRUmL46NoFkVIJymERrf2Iyorg
n2IT3AfWNj6Ns5+LVy0zJSE4ooLXjOH1GUtHzlfeh2xLFUmL053X0asVF7AWP6jjzIVHxqsZrGOd
x0OU1M3cwEdL1la6Idm1ZGEMT8jVNvXFbAVQqkWGZj/bFibHdfc4Ev8JMh4oEmcEqmxmw8p2tSxg
5bNcamn7v2MaTi30xK3EdbfMIejlFrTCBVlbswODQ5NGFg92A+kGZUMU/nrptZ/Dga7yJ4+RnlHp
CSI2Oe5nt9x8Tb4/FTuFlmJy4XZfmPAe1tswTd0zw6YNRbDWPvxW4lMBq98wQ2qN967d6ANxlpN8
UTLsKpz8CdfV7OD5UMrsRrBN9z80jduP4NChpw75iyHnlPaXWuqh28F+ITi3gPVOTckxtFprfc6a
VQqnX5ySig33yMESM0JgXtQUrJzVTmEhGBgCFCsqa8X3LMllWusDLjQeyFEXwQd0XxqFrpzxmOk1
wFLuY0AGLwc7CW6iFcJUOOIr6OPX7q5xBXv9AgP6szY4E8QokXv09bMJaWVKuykV/RfUJVbaeteY
fsJWtCoszXee/kASkoJCwYhxMzRviOlz/COv7bJhzXfJZa1ksLGy7n/7KawESRTxYy2MdoZTjCr0
Txsi/k4b7wiAggp5LX1BMl5esEmqhS96OIIY7cNzbh0Wj1uQUSm+0CMOV4gzHr2g1mnZ0+76XW41
2xtsxTJg3JNG8YnL/d83o9pS2cFp8/e3NTos1ymuAQ6WTTCrcrtecRtgBgnObs3OLwqag73/o+4M
22QbNor2FQv3YlAY0W54hGLce/b27onCHZLQpkraORYeBfi0FRsvgEG2uP8cEYw5sDGLOw9Bxv4H
WffsTSc490mwMkNjte5A8uTjmh4xJ0sxAZDs5gWhxUc1hlupusC+PLkInFqFvlnwcIBAbwPdc8Xa
Ea9u3vrB+i4fLfoQA3F/e2nre6GD8I5cDGEA8+jWC6am/2ehkDQZOWgxZqfHkPjbBBQjbLwbYBLR
m/IXbIfWkb+/FYfOm35jWEKdMKPiBDriUh9Farz1i/EtMO0qYgjw+YJ9KLO7jejkdbrjUroNYFwy
6L03zhS4KcASwSbVXZu9HX1vcezhir/d+7KRXN9uHXWsdU4PrSrcMtzsarNR8dxelUJIug3ecdEp
j69IjvLYAPFBtZ6tHZCu63KfYiIC2LOHFrTNcWtF6UUfiNZtfIVyNC2QAfXr7RySkxHeyTVX4N7r
opNC6oA20V+REBKb0eKnZMPJPuu+0jTDTtfw9Wm820QzKMfq7UoI1lZ/W5gSYMaSHxO4ELejhZcw
3ud7WuiyZ3/2vL3PqCiCjYKMcs4rGEqo7fKjUw+P9WjfM9wa5v9Ib7IBkrdjnA0qy1koYxeBtYC3
zM1vUEI8ofrAv01z/o0qVoH2pkvzTVtZCp+utjC1gpULJzgWMd8+VtRxwDjt+wz2TevzZOYLLcFF
Ic4G2eDp5hiIqRLyghUJL5Khxeo9gMTxWvt7fEYI0mQoiKcPyk2wi7I7a9gZLqio30w3p0qC4HhB
Cf9x9KqZC82aQiJbWP5wjZPLnSWT/fg8F/GrRd5sRG//HOT92d+3ZAUnky2LG2EN0J0aNc+wlFvW
2rX20663IffYSGL961IeJXhvs8uU2Ri0JoJ/Nims+5/ncz+xq5wOb5/SDgseIJ0QcurMHLQWO5EW
tdTqJc3+JlUXb00tfIdCnO8KQOuC1xt9zbZd6+qqc2fVStOqk461ugB/Dj4TCZvcFWZ6OIBWUrWD
RkgGMEwfOLBlAOQPVLx1zUg/fxmj8tiW1/b383yGFhA3EJsnp639poDAKNp2n/RgH227Zkxvjf55
PKr19+NaC7MAbLLMYeGntHhPKh06hSyMJz6Nlcllvh/WMwuf7ukTdx7M2x0gceiZjNg3eTldfSwo
6ej59kD6QuI7ZW86PXWEUSvEVMwly//LruCyNxKiowweZxSymXXQEac46lToDHayDHatjxdveUFg
86IaQ7mLbYhNglxyVDKt/O48ekV3Pzm4RYpw+myER+cKuEIfhxLdBupeDeIrBTsjKErkrXuUgV4a
tp5z6+Uk59v+ZZvWe4UmTXUWtwmy1uNy3TRvBEVZtffGl5c3dqc77Ja3WAKKvrJZUocknonKiyMv
zBjAwOriVjA4XuQHdawJNn0ouptjsxI1UhMbbTj4N2jiGK7tSuFR3SVuP9vFo2fCOvAq1Ei8G54t
SMnI0OgIxFDat5+bybYGOj3bt2/Te3LxgUx4PBZRxSG+BJAnT361abIvcGhHAEgWkLVvYuJJ7Yg6
F71Kxlu6lgCn9S4UR3ob3Mi9dQlTNUBp8HGM6tFyIZba4Z92QyiDRSlwN8dZcyCJBBBGDIJgnDzp
0OTghE6taqf/L8tC+wSE8QZ2qXZNRCDyku7MJq/5uULKdm2vptVK84kpRubV6kTUUDvwyd1jCISs
kiYtlb9LnR/Y6zxUjufhvn3Hc3mS492TVpJNC24qjnSHlL+DdYV3vcOX/0Nfc0lR1JwRLFLIp1CH
BOlBt6712z4vNmT0gMiU698eJAijMUQWIr+I5ZOGtv47gdFzZJd5n50bJ0z2HnTHpGiMRYaNRQxL
2MzGpeo8JIRA8QcJeQNo8PQhB2KwgLfVNsJdgbYTczpd/3kolkz08Q23MDcbgUkM4hvIvxki+ABf
YaO//Gt7jZ9+ezUsUEcm8Q05LMjWuDjSXOQVlmDcl3QJ9juvURvn26CGKxcmoNvgvPPoB20sVhve
s0HjyPLa3k8u7cPWrfUAKIuT7CyOQQ2sAHezDkL0u1PKe5tqUqiAgrcPmLZ2EUQUbJqRISUJixA9
+6iGAE2AJ9h1wWqiWe9VoQ+RzS9r1Sa8FWQwJatEvyzDLmOSkO4IxdvlalRAVI9VTHC9dN8QGym7
FJzzAiw64tXKf8cFHhlQicv0T6JE+egVWNdz9zh44D46QZgMBIkhOS1HaNdGGHuePyO6O1Sidx+0
G7F8A708JN8PRiPcicnYPEfnQIyDM2mEbuSjPSBBEvyzW0wuyFtreM0q3tUiTSpgb+eN1mKhIB3V
OXghTdjAz0Io/tT3vwga+VqwhMAP/qPiKAsG5VI1n6S2u4JI8a3AqulLLvu2U1y70Lu0SQuZFvzo
1ThvXwg3sKVdwdZFh3vx3j7EclAgYIPCR82wDJYLmr8sbfC/sI8eZSkEvh+EIAzg8P2hUEG0RTA+
DHAwGBdbB8ip/w6AnHTvcLj3ApB64AaaVnj8qj+ky6s9rNph/2AHXYC1mRUPf4Y7lzfNT32hWpv+
kpSUd0Ix3VpSGhaNg5+cRdUB1diRJUVdEBI2JBZc4jwyf7AahW3I7z8wwLTsGZRitctvgqQB549R
4+p/Fc2+4IXJRq/tXhku/wj2fUUN1EJVlr37Kn3OyX2pWn4qlFd7oPx/sAfgEVw1H+ycQbIlCeBn
oWRzwIx5G9ApAqq4AlzgZcE2KtAkoVNRMj9aEd2rx+MTGJXiU+LuUFnMJ8iYhYJPVgTdg8z5qzkD
sBPFJ9M2x3ZpKfWZtqHx6zCnNKx/OftYhyOv488vdT6UcZTJgIBlOArepMM9nAzhaMB1vAmBK2OC
fCp7Cdk7x5/zgo0xwoEiUdDnhPzc0xfhzNHCpwAVAa9YiECL6qSZBAtKcKI02tkgSXtCD2VcF5K0
vdUeF70LQRXQz3RLEVpQ4WDAa8rIC3WDjlXYoG7QVV2O4XvZbjzJsJ8fM1ZFIHq84gudIngfvKmE
+CJ50hBIv64R0ygEeXm0EYkfTiHJyQEUlykye37iMoyP/LsLZzofP13F+LqRVxLDYHKkN4w8K8b/
gKhIhJclo/2KBgMgL0qx0CfQBW1ckA0CR/jKG5mgTE+Api5I2tZCifpByHh3YI8miQfkFJLOKDIt
eCZzIoUBhW4dICQUDkVvgGgf+1kIpf/Ogs4af3EH1ql4lXGDk6zNRdJNV5VInRN8wW1Ap1nBFA//
glqp8lZlrkqAvxiWcnHltHii0FidrZ5jfYe6b8mcBR4F8Po+QpeRaM7aNRvJevAimKUaSyMIXaT6
J8XVReKwwAP5i/pBVxXdAJ5hTPQuZSCNcU0FpsE2HCAGEplhcHA00JWGQczlaedU2TAh8sPZ/ijP
1HmgnRUYFKXuKvu4yO/q78Q7LnIwRsisIDX5fKNGEhkc5xJOIz+66jgJjnXY9ZOtvhx6OSF1ik51
jp4QuOg3ozhUIS3UPB725kVWPyiYxqwVimCNt71Jb5egnPDdbYwDQGHT2t2RNhFM12ktpU8K2LO2
xE78epOuuAlQ2iwLAeBonwW7f3aF0kohtZoXPGPK0h5I/vyVQIPbAEXBi//o1s5zYTvVyc43mxWu
JN0xpSOTsA0lmVa9BHKLrcWddZCPeBhPfiYx0mcXkNdX+3l4o39+r9M7WKM6oQrkmvjnB2sPSgkn
azSipmlBgPz5gTAoVp2s4nFudmkJBrgJl0oAB4OHgUM24TIWEBP6TOxPBsCXlH/fQaaAn/iXwTDl
YQsUBABMV3qvSkMnnhYbBmgq3EBXY5KTy6nGcrpFjMUJ1yhNmUDCWSLWg2kbj3OworsV/VB6iocc
oI5Tv/+OQ8YYS4QWlKP7RWW+41ivob/9HbVAXk0u6Se50d/X+5DaLwreFhsIZER1JVUpSdhUsJBc
UmkPiJ2+WuJnXeGlUQfqvBJi9HScptFXFcimKOtrqiL61BVRhWTdRdMMh4pa8+Sg0/ptNxnGX3/9
SUud2YFGdhbd2+O4zzzT09kAS1A9VXfpLxB3sXB+j0oAlU6t8iot/Ei1mFaaEsq/tN5p4codJptq
KKnh63nqUfFdDXW29QvuIVrQOafgy+pZA7XW2j3lieIuPVF8aGFXzqvHoHGNda30/RftENaloYvk
AlWZSH5aDYpMef1pijBawUjL5xRjPuvYB2zX+9cG8PA0GfVuvje92tnVu/R4B+XPtkdajt6XigGS
GV5J6+F8ri1Nh43SzHvQZinztPbZbLJzIe2cDK2Y+5g9iRKTmjDxe52j6fTQnF1wwoH80aqOjfTe
JVD9g3iCtSPdZeKiDuICOmIViZKXGxplzNISpV76kgNgUoomk76O4KR/BxVI4HLlMTN0Nt829jZ9
rSWsJC4nIV2YTeDSqEsIwr/F3aqybXRNhzKBnsA8ujmgeyz4GmH61AqtBUaHoIKIFnowBc4mKTN3
i3PG4S+FOKCg4hDZ82jp8v9N24OuQ+H+eUOaXtRnlOjXmCbdZ5fC0B3zVBYV8NmvI2slzieqZpIv
UdkEuGG5ARRGJqvlJvPXw3qPUqNLKXVCUZK1hpposukf2pBa1UGYeinsYQxY9YlqhEhN9UEzPSv5
eDt0e1SDlVGrozZ3e7WunvyodizWXkxVNP6B3OJ91iLujGse/Nv4Z9KimuyyEmkiMbGsPlSNVqvz
h6Cx03Kz+JLOEuaUlrDhD4RWYsLPLGu1HnaLurWfxaY/iRV59vvdqMvyheUS51jI/nffw9XVh3oi
UyDt4UtoIV3taZpNsFdc5naXiRjI/1XnlSyjy2VbN1NVpBiODCudewREn9AEnziereoXUQBTgA8i
MIIzIaKC+nKLqkGb60sApQlMTVGvQr8jbcAln4VVq2VKpY6VlHX1abPsMkI04FS5JpTgc/n52PlR
V39G4+JfGKAlmGfxgQM+jRgFfbM8L85Rjea3tV5hoMuqPUUeuqoX1N3z6NNC0imqCn6ci8q9OKMA
ZsDqlGg/ISMgN+A8dhdUxvaUEPi1AHG3CkW1TPvgz+qO3hdmIc9XBUSrJSdcZY51i/gvYOwH/X64
Q7qqQ6NgzojXeFcwyELL3yMBgj/7qTPw1CgSPWtlD4Ols4hE4RWu9j3icdpl4nRTzvPTVcjFgXOo
/OO/MeGUonp8W6jvMjE5RdtYT9ZZF8Exh8qIeolSoIqIRCHE3VyJhOCcshjFWZaqqxvp+k2noDWD
xLDbCr2ZYKxO80/X0BXRzOfiaxlmJPACXEwteQJ3CN1eju5Vyq/qI09TDXj6LT6yVvFQiJFatT4L
l5bzT8CkEURHOb5y+ceodXVyu0SXXe0ELDqfa6MBcrdVqRx/lhPKJqym7EV2d8zztCmOP1GXDkIr
J6/NXejcgf44iYE8y7RV0vgHOE79uajWJphHa/1l6KJjCsEQP9uzwiQt/W1yCQrr07keqnjzk5ys
6J6XRONoPGXJ55maBgrdpp+qbQ9oVnRQ4Di1PbHo1+KQG6GO1IkvkmJ5U4PD5RJy6UgJNNYXVLKg
d5dWIEx3xpXSt5Wn0X8NPjNAw5LOmSSYEYfPUmk7hUCF/ZNTc9O1zwRgEv37cg34rpv53TRdfMc2
55GdGlyVSUBModqZhv/M1bbfoOj1raBJ00A+y7LwtGAPUhMih9Tl4IvO/qLbcJZUgZXF6O1/AxfC
d30LJupVOb30RN35ASOTaalprnVEp5LTMzjaL0olA7ZdrTpacwS0vml2qHmxI71kYGvOWdE3tP5k
PIwh5QVgvslLuStpm0Ylqd6n4E4owNBiuDNYuU+7/WfV+cZkCXTYFTVhlYk1YnkjjA9qND0GbcJV
4CPqMk0ZZ1J26HAz3vK/wVT3xeKEeTFm27o4YxY+DYKKuLlJookzbif/0XRey6pqWRh+IqskSLgl
K+asN5QRQVEkCPr0/c21T9fq3mcFAwJzzBH+cGQtTfZsp+I2Mv5QpiLcCRS9SN3/XooCUjilsUTE
R0/74uP/G6X814Hv8IxwK4LH+ij6yF17f2R2TirAyllyzgCYcJP9H9+h+kwQtvGY1c9B/NWQon4X
pbkEpoLCoqTO3m+3b7GV6qRJ/0oYcYnE9ktM57AZarfBfHlz5vPLNLH901QSyxMYg6gFvraIBnNw
HLxFKVAfHMy/Smu7FeeNpQlSZckLiaFETMgXHmQZgV8KUqeHeLeQacBh2h+q1hAlGyclycPcOXG5
Gi6mQDwtw3kytmg6jLZcPJaIeAfDF5eJ6n407wv8hPgdF534Id6pf/L9CwuNGLQX15wPLRrjSiDG
/eLkifnGv8wpDkRiQcJ36WzwYSwQKJU2+Cz8u8Cjv5cTEI3j8sg7UJNTpfJL8d4+ghJzLHMscQDi
S2RV4r4nOhPPxLmzLlUwn9PefjqgfAQsgVNNuLFBNPBErgFlmw25Gcg2dZ+Aa1PhXy7Tizj8pcCJ
C4wBJ/0PHh67f25s4jRieGYD/j6S6kGSFBFqKxga6KOgkSJ5Yl/4GxqwylhmLM2HL7YDBCj+9hoC
wHmGZhNcCFY+yxlH+P94KrnTTlic//ZWkWqILZ/IEtkzomx3TMIkGkdisxH/w0eYO+zHO/JDbRN+
/r03oCM+9xIoOaoHRwrflzU96WQrl49YXpf5Upys7TqEsD36e1ZtbwEeUiACLxAvRqwXd9F+u++I
sz2f9sWMkJdNAINg883pAstCjf+2Rh0WbtdlER2zYAJqXpwPckeRjIhGAjI3fdGdyociyRFJt8b6
ECNKkab/22sinyX1txbEShCNAPFFwXWmWbN5se+QfFDmwYgcid//e75YBRwrJkBUwiIrEgvvS31V
ef8y2B4fR+xhzPP/lgwHxqVZ/7YZS4ypOJd5wokQXQ8xNNfEKhZf9DwExgorg5FmUzXwIfeT7X7E
ghaJsUEpTUImIvy/ZpE4ZeKjmNZEgMzES8As4kcRj2LIGACFuIknIlSKP/A2fCcwaMcj31ANiJMl
+kMiHIjveDjriVt2sjcGzGt4qICZcaN6E1oTf1NcURspjoxFAZNYCNLGbfAa5VhKzdXXUJvm36Ex
bdFCRPHRuU26CNjtjGnpxUgqQJkeaf3OWBuKHTN2/66uEghkjZhV/Z/mAN/R1uFWiC/absxz0cLH
BQ8GBhL3TI+HjGThSIvjeU6T4GP23+iyoiJogDmKDDs2DOayhxY2OiTbzwHpwHicAjmtARJze6T9
57CoYbQ030ktLW8JlGjnDgpzr1iaiy5byU5aoy4PlBqMq8a15ZfCW9xvUYsYwdF667MEFDzl7fCB
N4PUVz9gnElRdWrdPsNjeh/KBKK3yUZUoFtWBHfoihPAG1ucOhbQEcBzxAiwfN0SHQMTauaity3H
9RUfVGgooBKCeNasypUxfY+goMA7bNFD7QWUhnZnXBzfIwlR9s4wmr/C0r0PPseU3RDjVRrlHZgL
T6cz5zEB84rbog3pE1E1KVPmVQ7gycljJe2UXX00+6rPncAst4bvwov7n0kcYOt1YLodr3EqWN7f
oQEXE6Ql0MaP92MfWR0bGJVMDyx5V6PkoU7kKXrViJzc8exxUKb4iV3HcL/X7hVQwfvAoBldFxgP
6zsTwWz+4uvNVzNuxulWvuA9WN2E4QLzxCcizHSzYdSr1ovQ//Iy7m/IuUde9fhYSBhG2q/Chk2E
iHBCy6Ky6xZdeitGfxf/c6c6xWMehfD0BT2gQ4YBzqlunAxiAZ6N99Z60iiDtMBqguOPjQ66pR8h
hC1Bj0QThPoNdH/k6avSizwF53sDkDQyI9z0e0DtHjZpdkTfA4u+31jG5gDltHaGSq2yyXCXRHFD
GKRKTNiEqkCHTlC1ZENH742UH381MH+IzINy7hc36LGYq8jrhA76287x216ireirqEXgSSGUu7j5
rym1hXZOl61s5ek8jfH+Su9DSDNST2jjgg+gYxG/iGnoi4Nx8KnZI9xyN+pYegFiaif59rnUDh5v
wxR835EglTz66ppbeMhkExwNNj4leky1f1OvUm0jsUzf0E7mXwDBYECYg3enuYlTADqs6EuTbdL1
zPw7k7aBOcGFC5SC4SBhIDOf6/8SS7v+vA7PT/vK7mlHX0Tf1nU75NbvCg01tCjuHffFuqE1fBuk
ecCNg2R4EgilmC38HQ4qNyzzWO+fU/NYfQamEmhSWGzMro0nLIB3UojXtgII6MpTDc2it/2CFx7c
kDIfRVv55hbdPuyD5iRBZhi+thj/0YEyHQWeCC3l1C6wC8F8cFJ65k8MAJFLTwY3775naIkaP/lJ
kTuordSM2bA9QO/tCScfRWzHANWO+AJOp0p4DzP3NSh21QS5Bq89P06dzRdamXp4z59sX4n9GrzK
S4+LaAZtZ2JuvwfwM9r1Pe4iQB6mkR+HID1LFkj2CBCDeAIQ0kMDHCUmBwJB8+15SXCbclsoCPW5
HZzj4ap8SfogIXUmROsGLAFWU18BcFEr7GrJpGkaY9fX26rgWdzP16tQJzECcDCvuQZyFXuQCLI3
c/FTyTYGcBF6Jh0f5Dl+JAIZqJ0cgsOot62m7wvuJtjMJcSofPJEUqLnMrOVV2iLvLjJGSR3XFBG
be2nuKc/amEAVgDn+9PD0ZwX/eADYr/kL8Uk3+nsigcVGeQBo6aMzHZdZEIiRfPBAkzuIX3m62tW
rzt9RDpn5jIDrsLticIrgBAJeW/UVyC0oV91iPbvGbo0DXRobOUF+pcz1sP8iWW3/R2fQQ1I9Wcx
pf0tNShF2LJ2gyfSw42j+tGvT3Md8UzGx9P3gXb7G1UQbA3znSb5PRAN0FUqZMXxis7o7ysn9QAp
GVXkjtt8sSZyngVileGj6POjorpN4zw40e9ZCu9JD0oUDR+emtsNScZTeCMpSKjdPY3xPa3sr2UW
s3yq4t3D8kEgsXDaO/LZR+SFgKRppIhzZZgcnorDJyuWEmFrw2UvZ7cdskFXKGYlz7J4szxmMJri
lIdvNVUiIoPEj4POOnzDdjOeF/Tx//QH2XjKNVazJ7ZDhU401Gg0jIRQJGcC3VpMF5XTbyF4vzw7
s6tN95pPynl6ynBPW3DRuV6dQOKmiHb5BnWSYndj3o1YtUsUZxWb25pAaxL5QejiDQxHhSQMEL1u
13R69hiMsB+ouDxBM/v4uC4nFsr/v8Z7wlaZNy060xZIvU7uqIZbjuAtGtMMUCw9ESr2v/SiwxKu
nfe+K0wBeFvCt9pYhFa2qhplVZpTyHOwnYNEgBCCZBelJcigqX7Mc0E6jTVPKoOWAQ1TTlS/e5R6
TVAMmIyPkQAZKt4PCx+4fb4UskRr+4263vk3Sk7t7tOxqpWx+fKpQHjB+j3A6CNoqjQJ0cGQfVxS
kgJtEbag+BPo+PftSJnYneSd8NxUl90GIAES0gSvdoPizEpFxav0zY+PnM1PBpZkv1BCBKjaj4PH
FLVx+JOv1kEkXc+8DhySqblFB8ek0B6ymHSAxfuYHQZAIJJGFn9Kfu775/KAQhY4SVDELE8cYwpE
7XCjY9p9cyWyScPmJk200Cxd5PSbzHlxNwI/eMC4EVGmohtDEpMO8fkimwEBp5XDGjIY54uGIXgd
cBfsHMmf6NaBZd/b9k69LU+tr8mYrWOmoP4dXZUhLpILKfwsKqSp19E48YD1YsuejPNlCddtJT8d
sIqEfu4QsidOrjyrWdAA4vYN8smJZHex0F5FtF8m2bRhj1hHm4ffg4u9e0nYzEV7bvKeKZSX6HRn
NtzTaB8d7odqmnKk4DrY9ZHTAu+QCypgCY2GGQhXD4cg6kWkADShv5KBnjCd27FE7DEloY3v1KjZ
iJswQQYY2xUQGLZ51Fo0N7YYUiBGDWSbFIeNmPYaqBgaTvUVbyEFyRiyWSPIMkv003FxI8u/ZIPn
RAl7ocm1lv0WvCbitNOaAVprdedZ7qYvhFKYMNFDjImdX5sePOdYPrD6Ym7W1FK462/wXW8n1grY
yAzGWmw9dtqBDKkwWNZYVD5O+ia7u3f7AwiMxKmHMi6yyMKiqjFtUgdwhQYgh8zjGICI3sGTfZ1Y
c3QIF6C8onN6TIbPdX54HpDuKQ4wrhZvBGn+UDLNSsFWq0ALu3EROENq5VP4yoYlifZdDwfZVA0Q
R2fm2YH5bKFlUiM9vfj180XCZ4idjqW/3RJLhNzrl7RlsAvtZ6M+XQEsLW4TDsDYVRv2a/VcokVG
5wKDzrevgX1GNQzPJYn1QKhzYHlqKRhXL6Pz31hZDVzp2YOZ7LW0VyRfVlHD7ye134OkSaJMtsxu
0cGg0o5Zi0DNMIh+LXGMjrbFvLf+LjBOQm5WSFIXY32tX5qn9V0Ws3aUzx6XbBHDGs6sVePE/Xj4
HkahtK7GnzGctPl9mk1V77WMthDaZCIwk2iMJbd4UeMmXRzU7XP+WsoYyyC/Db4HrHBkmVdYghqN
hZxvo+0t/Pbf/ee4XH4Or2XDih4bXoVuwGNuoDBJZzBEIgSjDqSbZQ/ViGExLpC+/bnlsk1ACcGt
hLBGcF8ioXKoDo95vPv2n/OubD3mjzmOEghnR4ghx2deknb8QIEKus75/3PeGaUcYQLKEMAEWQZR
QPxR3WIluk3Hb9lSgXOPscaG9wZTd/4YK35+yMdoG1wrTJAf4+42WT7WCiwv1M/AO30dPH1O6imT
LcRnCqxBWSSNk1JMohpOe2YL1w5sCXMeaHqIdcJ7PlW8ZaMMDeyKpGu25FxmUyjD85xzaJwi0KYH
7VQjivTl+Q0fAmsItmHe9FTSYsUGmYu1h+IA7YzjbDy8yV7oiSazzC8CZN8RZyhlhB/qZRSaAH3m
XIFijPShvaPXUtJAQuQ/ND0Mjslc8DpYUYWwHzwn5jgPbuvuKedosU305G1nr0nOY/0b1Fuspd4n
JNUBm9Vwzpk37gDCkXuGyuibi0qigSXQI41NRjJzyEbc2i1YTypkE5443ylYO+AMQppgxQghgkQb
KuP7pQGDScLMmFSyNXTczlTWag8lfPFYfXzCGDVIJ7xAfIlXBIUYTU50gOlExRZAeBbLZ6Oyqs5a
I35ViTopWSX+88hr8jBEkuS/mKcwykhpPWHOHavWX7XHA8j4GBz//Qlrbr4HQ9dYeQkllL2O5cp7
dNw2vC14KG/Bs1XkpMgZ2Jlji+d8juY8Jj5coin/iXZIxX9QkkADi8NEnsVpqeRa+4PYCxV1b/Qh
3TaEghOvwPc9Gt4u9B9Gxw0KsaTC61PUl0KanKKAaFb1CmWD8qJs2gDNSDbZVHY/IRZYMAEqNHc6
NoUlbPDfRjiKJ/uI4H0ESB51LB5EwYz5FnBMXO03Ka7qvKVA+iUzDeMvyCyXNyq2N2vJUUpHvpE2
IJr22J2Mykt2Mce8gCCrvVc4Bw6i6W/DL9jmeWDkSJt0AQuhvpR4Cn4BsccjJeTvsNLfo+eCyvdf
qSGSHCGi+JoJDgCwkdegHjU84ghtYiYF1QTBqT2vWc5ysqRjL6wWzUrflPQMCpLn71iifKYNPybj
XWuHLp47wor7PVeA/WOcwu46/CE2J1vGz86elAA2etJCgZLepfcek+qTaChsZAAsFaEdzeb12n8m
NcpRptMje6I3+qH8vLkGeHoqBaIKFSN6idz5YwWYTjtEuMNEHJXyBdMFBO56rqhiSLSRVibLoPmR
bnopyBG/QJbx5hSKrf1Z9tB8kCZMbuGzXMHYG2BjQN+zuoUGBNUqWYi6f+OwAIq+tqRYqERkiLEa
4w+qeHR7Qb1LosQsQHWi0MxoPPHf7BcwK44fbNUQWcWRQHU+3OksRZQVItIlXCHtkvQCU1vgu13M
BHy+UVQHOXwh7NSbCoEngUtkJEW28bDb3bsIC1KFbc1kSVLRK2kFQNmWmdWxBLtU+ZYaW+2ls1M3
0qXAa2JdwTv/YvPAtgj/geu3U5YKDeoHGZ9D5kC2UDAwgHdKV2/dPXym7aY6srTyBYolM9yWJ+Yc
DU0WLzsf8nEsPpY+GTPItTmG8gMCBFKzUMBSp6ClQUi/eUSVL03eUD3zFCXiBLlPPi4qZ4yjWfuk
dg4Mmip8S54cBV1WMlZFloq0BCfxnCMT8se4wD9rQ3+GXgtBS13qtjSnMXGUl98nriEW3ZDnEeA4
qmREfeI5udTj+ps/NxzjY0GKfp+9969BtaDtb+ujHrzg30gOkmFv3h6j3Vt16o9L4FBZbpxY9BqY
Ua7es2iaU8DNojMrkyjCv4QT4pVYgo7R5ziRhyVKtOQi/I2+O8GlQ04EPzIZfNKdng86Pf8G+s0Y
sgSReyMPzAnqCeJTx+7Xb3Bo3VM9fC/N/Lf8jmsRB94XJfE4CtLGf7XNff/aa+voap6iGUy5+Jh3
mBMqzmcToSXuENKkyurgy3OsjtUEvRsWekzc3ZonKvQePB3o5/Oak1CSqB+1XXZ5XQiA2lR1siE7
L47o9/C+bzH70vq9cbl7Ax/XNo89Bh6IIq1g1aGn1BneyEHkY2cqB/ng2y/mLfzkD5DRW5AttRNS
CwNt8drCsg878x8t6RD/v/l99dgYw3hkTBP/fimOnbk5N6a3hcY+E5A8GgfSst/yeUYo9EyNBqUD
Y/bOtgNlyCiwHLJuS2WJAWCQysQQXILZLr3frjuO113uxikLNRnfx7T3xs265QH3kJf9LNXBZ/tk
D/0EEAWQwiTCPCILOo52hdNPykx0kA37AbmqIA0VhfCzDChYurpDVYK4KIqvETA2DPlgRU1gTgjA
o+jd//5CSKR6bdEvUcBK+y2GNain5fBvhhoq69K1OKm6jfsbSoInVudIx11Xohlmm8ve4hXkQ9hl
hAvuOd1KsZ89qtDlMX6k24nC4yjB445PR+RcYD5tstfqJK8oiyV3zziiC0/4oH1I8xHpC+6gRXUx
zxqeRp9JsZCOkaH4lL/0WEDNIfyC9KifBe99OuEGpnE6eAbvCwLI956tr7RhtoXcNE4uOgKjhpBS
7OI4e6RH+t0XZwVFTs3COABJWTxCicvq6tYgsjBU6WdAqrs5b7R6qFOBzbwbpzu4AQlKrfQCIUHR
3ZbsY8cxPkA60dcmNoBPcHCPmD1VR9rxyJJCdfVhYLmljuTyIMjQzy7yjp03dboXxH89xHnRqu6I
xuawGIoWL4rVaDTFLksPN7rbhN0rc98X0m2Uwa1ooLpxgEUCeuJrNI5JBAawkADlvK66KToV1ZDx
LcVa5wTXAk0hvKjyKZ6/44guAcrLHo23JIDoSuFbr1lG8oAbRR18Aa0y2efGpOVFg3nODlrCjlhg
9RM2q2TP/l0dOY0s4ES3hZBzsftrO9De+PTxTK3XWBuXpZAPjiQ//fgMFT70NvVT+poYtHw0BjUr
QRc1gBnMWUlDKMIBvfnBROfLROvQoa+D+EJjdXEu33EWpxjORVjKjBTr+RUvzUfUZoiqEqAQWUSe
A42CzrKZ6QvlVF/xWMVSoVxna0i8fjoqRg90BtK+PkFcwcfjZfoNOkPq3j0vCqBSP9366fC3lUca
bi9mwEiDYOvHoFkktmvmReCN9+22IUzVB7bkx/J+UDzRwWPdTaF/pSiudXYI8NHRaq5QdcpDZxvP
aeSGr5mg0r0dLI/pXBaK85xiz9inswjTPqELtWsOxLuhRFvRtKJZtUU8RH4QDIVqkkHzJAtl/J3v
8+aQzfXtc3r/Wds7KcaBG1ZcpH02e4/ahTTkHlYELiQ/v/YPgIAx5SB1bAAT2xYpTADsboD29Gdx
H6h9ZJkXSN2SjVBwv8GaJxaSXeIfAuZAozP6PcCNCUsu9SDvOg9PjFB0Zkf3oMLdPbHxFLvKq2wO
RICeSbOmv0VLtHPis3EKtKsp0pcSBtrJ3MIaxMwZf26EWwc04kM642fus0b01LjlmZyZgg0p2Grk
UagYM/zEwdRnF15g6ktRA1jR+AOjlC5DGiZ2jRiYOiP2dgDdNAjE79FyuhdezZwJ5jOPYaDMhPHt
huA5pQmTWbCiYrZYOLehUGXj79JCBUP0sGmKzPLE/86TTXesreiTzFvEY2BL8LoCBPP8Y053UFnW
lzr+49oIfO/wFfymUr+d/qbloBz8Ft3ZG55FNAZBe3njAE5OB79CZ72JigdHqUM56I5fG3luDm84
Fb3C20pkQo/BA7bVFwor8xrQcm/mSAIhgacibeQXXh0CE5yMBWkgDhARRTewcb9snvk0CXsbJSgv
UpjMmpHIb1EkG2Bgvaz6DwTN2+ET2p2KPeQT0jCrbNIC/FcQ0JYm0iQddn1jxFHNHgyhOeGoDN6G
MapY2IN0wnIggzmYcE7cd1Dz1QT4sIONidyn/xfNm4B4iDaE1C+BbSsw5eGFC9K2D8WEnpRAZPwE
IXtTBia+Cl1kiGJPmepcCgHdwjDEY5TGknwFwp299QQcFOlFwVY3XKozfwaAcIROM/DCOkB9h0XK
dK+PLP4fUQXGlQfuBtBLzOgYMREYHzg7cmJvuDuh1QcaR2hz/BiMi8m0mOyUYDvJamyND3YFSwwG
+sWVFliXiutU+2878x8TZmQOFcsgnfwwT38yjhLycUooQReVwl8IqQgwkhDVz3dIcu9/QT8eECfv
I2UugwCJXf34nHRX2Qx5hrCatCFVzOR7YV39DIt96IYAMzrYYmCH9PdKg1zNT/fBw/tepI3Ab6Qc
RLlSoGCXo6dTQYWKYRoKtgdKTTt59eEGEHN6GAcQVnPv6Zib3jD1mKXM8GweQn2aQRUjNEieoDrS
lXaxlgErIjzl37Rl8XxF5YrPgHU3zaZfSPH3nNQXIU4NAdLLoJn1gnIPLQvKGXsB9EhUQRkPwjZz
uNmsBOpiNa2mNyggk2O7xDOnDUZLES2MKynPgvNm9YIeBcg13VVnGuUjSNbQpln92rW73ssjBtjz
T18KpDA/ljOI4u85fyTR+9c3VRx1/dg9nYZ/iVmdI2nrG1crWJNucyE3fc/uMzrZ1HYTqj/pyPSC
gnVRbdhs473ap1Hcf4TR0CDl2JFwUyyjDUz9eB8wkspW2I2jJwbL3UlWoggHBoqeMQbiBM9WDFEp
TOHKUmKTfsSYsdhi/DlRAk4KyjhYuMLdpPsGlYTRC5XDsru7j6pNxsWn7055TA9uFw/wXnEytwro
HCQzc/wJH46KKIc2fXqM9W2k8yfKph4ZOwkmae7pG44Pa99qYay/4+6oXnHrLnrYUK8ZXwFYUQfI
QQraPtsB2QC7ikEQV5xiql7zpelxm/azwQP8eUjNrnAc1fSJ1/3djaav0T1sIV7kPOI+q5hMxAGN
8aky7AXN/raDJ4/GMfCAhFqQsYP7BODfz8Z0g4nzKtoMFr1WtoCq9p2WUFIIqKQ0uBX9nhYABUB5
gqgrYBfYJ7L0BDdiG9MmB5LM7VWh05OXfRpjDbLpnWEF1WVbne7r3pKGrXRGuDBBDxm3z8PPFJkR
dIzy+gDcX9HYLvGcFXqKsOmZZ1H33dc4xIGdQlkxOrQNXR+YNengsX8i30hqTOud5ILsw5fHFf6P
tCtwXkbDnhoDwSoug9AQT2CgUs9+3AzTtlGySYccEznHQN8y7EF1Hqc0W5juYFDkyAtj8WRshKgE
42crOb+WxrYaqx/kHS1syOiBVeOmXwjoMUu0WgoJTs390Q+gSxBZcLRzmmYKDVg334a9GHsXYxwv
OshK4bvkZtP2kHLF3QzI0bb1s0Wx0sJqrh3Vo65ajxlD+9l9S7+NZjt6fypMC9S8zvQUDTYSC7Ve
/YK73I2KjrhCgyu2qLeh4DjKp9+j4MIXM6jRGS1tHI4lGrlQTy8lU4BLMTNpNhFdkcgAcwC9ljd4
nTuMMiLRx0zO6AMXOAdm9CMja/d1NPqwDJgAZ5Hl06RBtR8Lr57/Qik2d3tgESOHg5FpNpNBr9Rj
FImyvb2oIQeandp9tshnzxUKVg9KB+jVjIlZ4SlZoa3gKbgyaZdfFDycZipQA9qlqlVDZae8BQEK
TrDncUN28R1CyiQTPRh6KmZtS7JTH2QaAh237Lj5R/ioNod0p5yStbG6X/MSZWSnq9uQsShvun7h
AJoEUoeGXOpGtYeAMNkmiBXI1DCS9Z2M3GvCiJnB4N8gD4zN5rXHDITwXc7u5NfZHH8vyjI8eUhv
6MiotFYaxyEn/9ViIBOx5b42jPQqHkyLdt/petyK5vChojXnvnI3UYKv5CqwMXQ23N/Lu0eOCT9D
suXcLRk6vxwUJ2GtqgiX9DPokxTyG7zBpML91zRB3TgyHU7+7e52wFKhuQylkKvwE/7NkP9bJFJ7
KLOzfN0WEUjuCOjS3Aa5kwAK2HPjoFky7I4xLaSzTF+dIH9z1J9dTRmrlWymjDJBQBOSmJ149Brx
gk6R287xAqAy2hTAsXfR/Bbb8vFHjwCTZkvdcN/iCtVxsPs2qk2l27JhKYf76X3WD+al6dfnaJtz
8j72h7IFnjXAwbObr1+i5967ir5/NXsEDVJzTEZf1i6aJEva6l5v9qYs3MnbpE/bhIa2OTPwZxLe
X8hLz1/9IkiQQYoCeaKebgduY7vx3MLWvLKPbw2t0HwwxrXH6w3gYSP87bfXm5CTU3zNkWa3tc6x
TrC5viZTdStvf9eS4HCChz4Xgw7u/OrSju6L16T1hSQQ2n0ILGNw1mexDna6/3N1v3LNEdLrSC+d
/A8GR63of3bmdJi1nbZDbWXxXOhCWXZghti1D2vwPfn0szDDLlk4LYFD1b/TOcfME0dNqztivGfi
cOzc3v3OUQnT7XOHaoiALuA81xy4UvjgUUkmGHLTyr2oRDiERFjmJDzUCTDV2GxPX8n6Tqtjl/r1
mPi/WcVtvRLDAHQ5+vH0i+kifQbEtJGopPDdp9BNiVc56Gfm+4WXUB8daqTXry/4uGhxfr036Rd4
GHJ4QpJpNc4OR4Cp7neZpmK0YtCkY1zr1XhKfmz0Ct+iWBDU55hrASaZVwSoVTDdx3QVRwHrPczX
/MzxIkKYH1qWE64sVsw4B0b+rpy265zZkasPeDq3S+9LneNhQZvYP6BAg8JfMaD4WqgeKnhFaW41
7nqrTz7Wbi5v3q67amWTnJ2mr6mE5V81kBX7rqyrdc+nwXzlXbmregz40eyHGlKtu9vnuqZspqsz
iBYMXKSbLYQ92R/BEe67E2XWODp2qV9PgTaPDoBfetLAtKUw6kd9XAlG2rAaqJNq8LhKczRZBr+x
vsKO3FZGLIBBxF2drn9+uYvpAYZ5GA+VvTyp8RO1ujtGIDEvkKPOgpNB5/AJX6si1M7y7hkiKgtO
Jz0mq2iX4qYl5oujZvrYPPlSxvKynZe777Q3fhyVUTzswrJR+1hKrErMQjv77uk7iYd5mAzfDFF8
jiRAQymUxnjVj5V5EfaLUN7l7tuR+4jKzH4DY8KIrutxc/OJCpaRPvsMPjY8G273KJiykvo9Px4W
IVbq/dJpeUhrCwVu3A9QIzVRVwUmZeM2Osr9akxrfXrfmFQdOdaEoE1YVPkISNZYyBRYKzQRyfAt
pq3OorD5KZjBDw/CJgAegYFjAVIcHmlC9xorbnCPh+71u27Q4sJXmTvjD8cR9ibxNTogFhrSesuO
2VGbvxE9jxfGWOnfhjUS6Pj8UXOgv3JovvhyWuha3Nf8t7cQbYij0EjvzuQB1sjDL8rqax1zWPi6
g8ewN5FnvYXQoQ9Cx7BRvzMdbIvgLQuSDBsxOPkZ9ADTOc8Eg6DXB2IMIQwQIr+b8agwcmdOjUqh
CeXmnz0CmOPbaIbzGuBk3aspjkwnPM/OaOBfNDLevx4aOy79NDotTxtziIydF80VGgPTLxwEfmI8
xujqbALP/fspO77pz9IoRjpcEPJ/UsgKx1qJbcGkaz7SNnUgODeIANKeQtUbAkQXlxMMHTsNvUdL
k6jYEBQBGGmbO/YahRwMlTBhuG01fy+O3x8dM72xGhCq7C5MtgySLwuFj0uHyRHoBQZnpCwELIjr
iIFR1DHN4i5hTEsHrIt/EP449gv/LlpSd3A+DptMygRXzKCziZQM9Mr7dpGgCLHQvveZDzOrVct+
DWTLcFCthiQoO+/KNWirGcLXo2fLw5SiA1cLRL7RBWLQQqe0GrzpT4gQf3sMinzaxShcvXTbUEZa
bWtUA21bfheErU43MH2Ut28jxqwy+sX0BN12gL8J/Yb17HEoEQW3TJztXfYnHZI7Lo8tLQvsV+7I
/ugn7YH3NmBBh38LgwY8mHWGxS4iqviP+ZixKkNT8pEJafWtMiB43kA5gg+jRW+jDdxJN42QVtKs
E4GS0fMBMVTVSwMSwiflF2iqt13HfloP+ZTYftBvxpmDFO6QMuWyjVNeH2Oa42WAOxAkOCbeuUGE
jNDyl26z3kH1lHhZxctb0Pp42qAF1Rll54/UjxMnAwn3XRRXCTdihBQZYIHx6gYyqRbe4LACU2Yx
ADNFetgvEfx++XXV13/urWsjJozfe/uePgwE7zb3cqb1LrigFPhI/+yej6sXo/0JkiooDOlEyy8N
hp6L93yN4jn7qYRIWVD9XLYYJPnImvG3RnVDxvSXiT2+HT8y9dOz4yaM60SIQp/8hYfAFWUUuwI9
kblfc/A+3e1nuq3gjzR++ZhrUP0ByaGt9hX7CBv+GSXd5Jyc9Y6Lyi4pyePp4O6VEjMIb0KgmpTG
p5PdgzZDXjuKn3SkXK1j//bsNZiKRpgRJhg0cvOTHjMkR+YDP6/o2Gq2EEYtF+1o0Czk8D1RQSXo
cb8xRsWqZPLJLBdtE9BXQxJlcNrgHLhthfckgIL43EwKEq4Ve+dv/fg62Y7PCkCgOEijz6izZJLG
IO9Fmgk7yBBDAepFBIXA2dSPABM0BpcGkMinRT4HhK86S6qdvfyXaTf41UCDj3ztEZjqunEZQwAs
o8gnrcbCiuHll2LuZstMQOGAM7eomLK7usws09GAdRgOhWMGnmJN1w+gXAlgF/ZcJkTEjBmVIJp7
6xxLL46GAQZ2jQCqVLxqKpdH6A8hbKVFC/qHpPZ3ZIkjShmrIB1AsPRr8cvfd5Phd3Mf8i4yST6N
tEdwn8u0Z2tf/etwVyRdip1hl1DjdOv0GAyyg1R4GdgcEkUChr08G6W3VHZ6AA9pAuXjT0yA6D/R
SB3Q9+0MPp1Bgo/P33Py4cjwtSvTnOq9ZJIKzquDdqrpm6rAfEl6ALSxBkgPmRWdyx9KEzo8cZcD
B9pF3fdlpzP6WBgXJGDx85o9fRDehbUFAFfRkxfzl0D9BVrax6Iv63kvyX/cHMpsXgyEJMtdgg5B
61QDdn9rBdirFw0kzAZoc0Gm4EQauKCgIeMCJf0VyB/gHej8Shd4Ix+CMSmuix1GsrrzvDkGyMqH
B5Cv1ELcBxALZETMGKSVnEi3kRADnIbb8ocWKzkX4pqZX+nHiEK6xD7p/by06b4pGXKC4TMohN6U
WVF+KoXSEU65+lgtp0nk4NBikAO9JmxUFafqVNO/zW3G0r9FJoZYnFHE4g6qm11+fqv2C+pTpIWQ
DbikkOd1LpVjPN3EtEsAjtxXyrIi+LyX3e++C6hLqw943EkMLswxGgor1JRt6fAZsaUxviI5+wiA
5tOvZuWVEfoH+B1ieV0gKkzKmAO1EnDo6O7iU4dtKpBSgMAZk6bbmaY/b9lyeRjasYa4oX7ICzoY
JDB5B4RKQoHTAfbDC4WZgElGgf93eNubNEesltRoDZ5u0k6RcQBK1xveZ+mpi2bpew9e/ofD6fo5
Lc5UqBwRh6lMOmd5YzJMcrJNMhG8VmXCAJE2+mdrBgpuLTIDQ3PyAuIVI0qHFB3jGC9z4Uoe8+Nn
I3npKF2lq/IYL8whTcrVfUzDfZqu7rR14dLM08lnUl7VK6eku9J2DINzRvrHnK4Ip0KMyzH3Smav
C3Pg5qJ7XVpU+THeM0zqzcku9dyNhtGknEQhITEfK4N4CIalc+j2zVm7Ngf8d4To0cwcNYxlkWEC
7r9LN2JSivAg0a8Rg6bygnMnfE7F6eAGcLfri8xYjHHgRcbU/ukiOo6LOTVd7N9dBtyNcP2MUGWj
kbYHwvM+GROVE7joesnIQNltitgh0oe3wwfa+V5zniGwoU7uw6hhHB3PxDAMLAxOJBdgIk+vnDP9
Q85lSPRgIYnF5XFLCiaFtvsE3MOwqSi3nX/EOnpt7gVNXfSoAHa8Zv8j6cyWFUWiKPpFRDCKvMqM
4ICi4ouhXkVFFBUV/PpeWd1VXcMthwtC5jn77IEBJK/I0AzqDSAT6OFpD9P4ugcnVIAyiBw94YWF
nkNI0k4e3Hi/9HthE/D/8AODRUQzt8FnSEKnC1m+KliRB1Zp76QB1wYEv8o1gRuhlSQXoYnobyH5
XvIzqP3qMTIrWz6U0T8xrOq2oGr0CuFlXgSXSZeUawgNsAQYG8b9eb38gCsqQ20pH57g03e8Poup
cOYlvfMqOSZG+pCYz/AlAyQeb7YbNuigDbhCGzk+A/S/iKBnBOUTdcIUh8wN+YXTnAtHBf51E2us
L8V0wxLD4Iv6n4Act51ZO41oXvpxw7kqRMkSjRHqOPZLdjN7jru1EHpwllFJnh1gS56KOTk8qz9Y
xso/qgx88evLYZIK2owrW2/Qzt/ctnk7k+i12KULH6o0Wia2tMvLqbTpiz3txrAPemjXOur7CRAT
tQBzfSK13lC8W4YEJdEQ6qDg4v0OjbP7PKcSjzDg7LfdUv7i+7kt78Mahjl12xeOoWSAjmBRCWXm
Tu1T93cl5PjuwdhKWrJJWPeLsyr4EsmrknZknMx6+ZJREuPU9oZV+QOQ7Ag2NtQWBiD4JcxMRY2f
nfcDJ+9RPgBmmda4MfbvIrnAfMdqk54V8ZVcLn+wzXF+YeYF/I0MpMJby+vYauVQ7Q0ZYbKO35rI
Kj00CJpGbcbA/SP4cwIVlYb1HnsGtHn3xXf4ghCXvsdfoqQUWpbX8kF/9IoM7LcYV8D8ApuQDxhW
7F5UJJBlc8O7zIC9GecdxeRwgWHPoV7RDD2OcOYZAlMMwGoot9Rji/cWugc3HMd3nclbfcvqDiAG
bf+T89a8poT+C5RvzHCH9Z99kT39tb3N4VGwDq7eKJkgTkB3eqRyAj34vLjOYaIte3Mz/RABC6bJ
QcmpMlYF2THgDbrObfbG3y+HbIDr/VBCuKXtGUbuEZNxCOF7J3oa2pcl1CLjT4VZwT8ZsyqVVtYK
5QzTTUHDXRcJ3D3tFimwOwySzqZnliqIDx8XwhjUGvNpi3WxsOscxBGgxdRsckn3MK82a7QVnPHX
Uri8vCOEENB+N54CDk/e43cCaCBlNSS051g/IKioaluLT3/WHuxwYf3dGwaZv7jKmGt0GaIoGQx5
Io/l2eM7aF82jHdWZgObjAPiqIa50udPJiGK9iulIoO4TqZt/+ajcoFOT0nFdg8lCm1Ig5XHWsnf
S9HkXZwmf67KBZwQbXzeguzzz/1MHzV55XUhzm+BNCGuJqaVSIjOnJpjLYfgxTmjPYbf30sIciWz
iNsgrkOcUnHftma8UkJlUnu9eBNAWENgS+ZjysThj9U7Z/02Hj6oxJh5Eoo7mZGqystfM7putrpL
Qtx0eI2/ZGKfBKF5RtmWGK40qmMhjBFxk1xVHzE9Q4o2gGPSofo3Jt/le0mzyqVMmvpjjG93KOZi
eoQVitBbgWGckIY9Z78lK6l/9bBtycy0OEgpbMDkkfyWSnwhV/vitUgr31PULAuTSwK916RMVDF6
9cukDs7hBWZSGT0O0KZ8hsGMXguWzoExvoS/wGTcBovDffu9SS8++9yiIfQPMtWu/pu5/Dk14tuk
Yl8tp8oSU4n4PoSFi5mnNOIaK4jdZMNg4KTtjLjaUiXhjKuMCxJFDGH1YaIrEQf2jL9HaoFheWB6
Za2e9HaUdFfifn3Sj+5qBOtCLAh7+AR8eAXw1YJVmrWDerqfyssjrP/czMuZMSm44vJiB/OBzh6W
y4amIN2kaqJPcdOevAExvhFr6SkWA9/vsvD0Uc9/gk8WMHtJEgnvkcj2xRzWF+lx390p4zKRgoer
AlAUNq7acI0IE2V/jSALIrjqR80EXRqHOrwThLMJzn4dbObKsjehuDgfevl9pa35o7F+Mk0Cq6rB
qk5LTJ79586EDydPNhCv9ByGqpTeE5kZJxntw5ZBrr54REqA6x664dvc2MtHptQ+osAjPc5FjMGC
F9/Qw39OPuNNqKXKVJ9Dw+3yLpcn1y0Q8VHef/dyLod+m9ZB9wm5cmHV1jM+lYTM1RmnvZie19ZS
WZ4Qxz7tk2G37CF47RYemOxzQq36vfl3sCs2Ts7iN9iMAEbk1KkWmyn1xfd4iXuj19DKjb9ywSQe
vBNy5orde1EdqaYfC2NWbt8g+2PGT1DeHvA+5Kxmxg+TOjKHhTjbw1uCFdjojRb0lVEEoSl6ZUw3
5cP1T8V9F+IQHxyyCV92jaBKTKjmRSa4iWO6RRnMZ0ap/l3dcTZiFWfgZs2Et/7X14ITzrlnBhv9
UHhJm9kHO8TjY7WhFoVRANrDoGiLRAkGB/O7GfkG/yKSO0iX33/cQg4T5afB5Jh792Rv2DgpqWi7
9kLIrEePI0smgzb2HsEq0afvI5QJ5hG+AWe8W5h7SGqjGt54veN+Ck1/sz9Pbtvntpxj55lIa9ju
1y2FH0DzSjua6zaVG6c49PPPjuKsXd6ZpyrwqU/eZ9jio8AHJ/7KMlqPtfiLOqmfs0tZNhG8yz5F
KbVQY+ulU2tu0XOu+ztho6eJhoJIxirb+aEMgkKM3+ydMaoqr3/EGGmRYvm6TEzOiLyyh0YUuP3F
GryanV7h6Zn0TacG+sapu3KvCInW9f7GZowliCFmYeBietpwhbG50K0wpwatYigV9SI0wJzSo6QQ
3FcFff+RVmvLe2dUmueggPd2Gzfj0wxT78GLcwYKw7CZUAjIBKexElCmOoh/UbNQpiIsGYLCnSJ5
gCqYUWMxuwlPppycdMckmbRxHi4gFKmeNbNLORL+1A93k4kYQRogslkEW4KJJtr866T1buifBV8F
nUjI9XofMvFwkPyLbx1TRBdTbGgXz/AKbUNwWlpPW1GV4o0F499XXdzg52Ls/ObPN2o/7JmdWlSv
oy5Swk2Cd9ZRUJjqkBx7/4sOT+GdcFiCJ8NQKahSIdRXoUWc9phguBYRFhfYrMg0cXWmXKaiuMCZ
eSBH79siY4TE08llbuGZPxQGa0Lc34QbVGIbnyhD/A9LlrSb8xxbnrU7s56UyaEfVrbpNgK2R5XP
/w6ohw2y6VueAdtb0CIwrR8+kjuGYr/lD2deormHqKTJLnwk5+ltfPHeXGlXZ7eYFs5pUOJDbDnV
DADLr32ic4Nq3A3PnhTquzq5kBIlrO6QS2JYoGCdJS871DRvqJHMboXnqjzIGCdi7+L+oZNCO98Q
/kD1TccgjgJnBxxEMGoRHgAQP6B/cDD0LhUeogxmhGuAxxXiHT7DZngbcuKClaDHyHwmEDsDDH9x
CRBuGiePkSGPFqb8cxphngpG5J+cL62WhY/aBtpiyS4tsfEZQz6NZ4zXVXJ3LdooABsHRizv2Udu
bGHbgIaK7wZFrotynpErvm0cAL0U7wVWZc/Xioczheh8Hhy9sOgTtgmC88CHTxdUQOF+4iRwS/op
pgAQ1tilFwiz2Ymce1qPoYDQjXGf/+bX2WdXYsGR0t+aabN7+6gSZCGCancdjL3von5HEO+palnK
tPlvrKZUiuXuFpMrv1QgWi85BURVPic0+WywPdhKZmzG9528BgIhIaw8wmDorStGVUgnkVDAGbgS
xy00Cfkrux/eGfyM0v8BW4PosdBtEC7fp+VQXaD8lbcEMlH7oT8PuOfN2S8vly3iSXOJyuZwXkOz
NnYU5BC5xZh5bcQNNw04BSp5vM0nL7+ZmDA3QCkg4ZkoDP9k8ARsDwABXlCNhQqzodnishvCHpuy
zqoRsY4/erxi8ADI2kOi42A+e77EcfCTr7JAgdvNGU53bOZD9vz0teT3RCIlraPuPoVKrqfGTBrf
p1VCR96fWOsmqpeAB8WafZklh69+hufDbwhXFz7n5BYo0/74ShR1k90nzaLFmfOo74EH+rBwGluF
wsd102NoLtg4vYtf1qiBQR9tthKUKVeH4+gO7ezMx/7BwkGNWlYFoTFSGIFdZv38xwc8lRNgQNWt
Z9CmKBjxzgVy7wmx23Nojq7j74hWw3vdWMdUbPzVBRnt4W3+3lo7zjId748Uqku8o9UxvW57Hp23
9eyencaXFfd1Lqu+8P7byQeGpWX8KePzc0F1gVSjKXzgxFvj0q+SyYnUXKFqKTwavHdfSEUKYnht
nm2qtLC94ydmX4ASchNl/HMOY1gOmN9SLDHkPf3TlEBpoKNWTQf0CZNBwFDabfZqbAQ+GF1BUxOQ
lFtfMi4cejH0W6La7UUVg4XW08/howTFdUHZgM+AcTF/qMn0E2/Kt8jVT62IzBRD9k3BIK8Kobos
ryFF8L+UBm0mj8px7Vthb49ILqm29y3PwDJkAWi1iQiind8m+uI2+zG5rlivybiASg1DTRnTrLnI
nKNfCB81NVkyr8jRcfeM5ERjQOO2S1JMvRp2JllmMHJ/ue5jgSpIEZQ+QRG1EN91UJBfeJ2bK3ix
i8sEkPG1hRWsQWdsYcz2Ej7lsJ6TacrHxvKDcN5/HPlOKH8+7PMGJDOcStzH9MxwBMmxBPMQSmiI
3J+cWLjMCWN1JP99zASUmJ5gipprDpyI/FZ3GVxO5MknMJbPsRG/R9hwjD++SVRv33/vICDHRvw9
GEOA2eCdcKEg9xhuplAx6gmIu7RCRIRZAoqO57FkVIQYGiRKpH62016OIuQ67od4ZkBlNfZdP5NP
6ZkIRATsjXv7uQa4JSrzMdNtMuQJN27xnsd5tai8/iswuJ8bl1xMWkSrTS0z19/Ii+yu9bXzGHQv
eS5e83rxzbn+Nw7eDZDd+lg12z94NAh4u+/0WUdGF7f4OJh0H3Evwvc5VEbKtBAkX7vuBlh2UDCq
FAqae1GD5hYZamipgdJMdHV2BUK7oNPb7MocdeIJ9pdOE1xsOyFPFz2hc8ta7PZT2s8WvehIBgfM
IB8waTFNsjAFS+SGXv3j1czLNsSg2hoMWkDnws+fTIexRGc4n7zIw0SwczwxYRj09+ggmT9sxLDv
R5osLI75vbENfcBPeafNL1Mzei6q+d35HSBqfOAvElwDM+nf7PIF9Q9mDf6Aq/sRvTUWGIydBDID
voL0G4SCyFwgX+44mNTytrd4/rGeq9uSpYS7FVL4eVgGXz7NvAAI4FjBfBmwjIhg3jIwJiESBN2Y
W8qgPJ6swXl525+X5RJlCPZnRwDwPivjxyk4w1nFOr/DIpZ5Vfm2PxhOrpmmjYhk4OPrVv1AO/R2
zEbfyy8CKphaOwRYJQGcr5mWPQ9gG23eTbVZIb7OUaG5sP4+gDoSsqvGw7BmieAUiez2yXc5RV95
2jUbzGDsmylQjQd0aWgWMRjMnWpVZAPb1ccmEgB9KP1k+nkNuvA96QcMYouxnvCqziPQp9KwIzBJ
n1awG3VMZEl/AR4vINxKrvEMlH5GOiYkQEF0j5kjX+BRRlXnXcCTWG+6lfnafbFl414sfMvvjxlx
Fri1MO2i52jiipkt/YOeXrb6WJri+Wm6z+EZWgNw25vusXNElGravd0NGn/IIT6MjlLyvlZkUDjH
ysh6gse6F7rdEeG2XKwavjTadfXZKUZiIF9bnxS6JvVALOh7oHL18D0qQCzW8rLqQ8twquC9fqW/
+MESdMovf8CW71FS/7WxtOpGGAzQF3MrkhBUjq6hhn4A0+mjtqrDpELU9y/Qm/WSclPUx3C9p8re
Gm98LDyhY/5PvP0ibXmOb6TRGV7pwtInM5wo6bDx2HgqG5T+BVEOmi/wLTfvDlkXkpHSRczNUfWY
6hsYHdh3fMeLsKMJ279TPfv6vW3vMYAxqmYPXqyx78RgkXJzphj8rm8FydIjgOU6Z0fINT7uBbRB
DpmUhQnWRhiF+E+a388YoIlRxR/DQUKdIF3BFGe0HQjjZW6FC5TK/DElH0V0xT5jFZAlpmQ8XKLJ
BDODx8+t3NjcJdLD7U4B3+N5XUwZUeAJMHkfTmN2+GrNcIAWEvwLlrT4gzwouYQGdXDbMUN4eVJm
TTdmAENIYsRO4U7Q8pFr5YvrzbZO9ZU07XuwOmsRsCGVQYeaGVoNWKrhVqqjRXXP0+M7laV7c+/I
7QlRowKuohfwE6VkGcID0qEEkjprvwCfsAFh6rj6YoKLGxUUMmVyonz62wzfFMQ5wpeV3h8Y4P6l
85KYt9JkNRDQasqJTMnIZoDBUMAArB1ob0amuWrcY9iz7RCVYgL599l2XhHqM0qobfWnx5udSNwE
fUQesTIWvYA7HDU9GvWsGv+y/rAjYPWz/mWvv8fkNav950gD5wnb0S8BDiawAT8t9+uA1UfNSIqe
0WnIyh20iTW5+BVqbo2vPKN6WvtM0KPHvOeV+/dYybp5mUs+waojhPgxBDDNfsXySpVQqwu9lbSQ
7O6P5YJd7rntj8AFWWPwe7CEHOo7q+a3bXjuZkj4qZgRZmKWbpeklPFhZTLaOdy5Etq+EQNdLiAo
OSiSZCjhXH4zkJa273FZF5AHs194+2upnOA4rK4rjaIF4hO0uQn0usk3o9ajxHxlcoIZlHdCTnAO
8OtK66EyvQ67SZv+ptLilxoJLLVuT316JMKWoFYypcAdJUcN+t7H7w2/s2b0jLSTTRqy224LmgCE
A4CmzE86QXxVmTQw5GbWmuhjtiwID7fF51gYLk7F15d35jRzqafQQqCUsGB23Bz14Ms0HnckWgie
Dxti20Ci3AqCG4xdMXIWj4O9QLYNF8MGzkrMPK1P+BhzGJAwSmmq88Ep6y3rKUSKes3E/yqSns+r
7gyaIrgII0gBACC3ny1r3AVNymM+MDQzkqEZFvHSqN4Yn9ON0/FCEQDqQ+QD2AR7YG32mHbZMDYu
Slijxnh5tZIw7XiEREx/JJdvm/r8ApmlXWxmtauyxf190hbiDXARL8uYH5fmf4xMZctxdeoAAmAN
wkDwHBtgB0/v61BmPEUU+Nic/KSBQ8Qigj/Ypxaxw6zJjPVwocBBn0V3+p4U+Ss0Jq/hd6cvi/33
T9tWk2reD25ZhWoCuhFrwNC6ODqqTnS5ayaA1PgsLnAZhhpI6mqz7HGpX+CqkopVs9APXgDjyICG
GVSZ8/xej9sy0FfKT/z+iKWNe4bdsm+OH9NRV5Bp4z6oC5MQPAFg57HMUGK0/xsvdC5ebVyWzpIS
BKJO4xJMhENCa9M5sGD87NZ+O0r09Qz/TZkCQL9t7nAOrY3rC7P8ZW/gxwQo98bCOL+Kl8u3t/Tf
Xms3PDiPqzBe+jwOsgYv+fXOYcy/fuz9Ujz7OtiL1+DnvjeYwIwetJEgterjp8txOuI1xZvmeCAN
OJKwz1+xgYCIKSy047w3oA7gTwovXpPRnI9ywx49B1FGmOuIUJSfGzX2Nut7M67QwYzAFNpH70zw
SnA8DaYzvhxg7lwCZsxKyHuXQQYxbzTTg0wdZNvP6F8kyyjajiICAZ52lF0G0TYbESqQ8zb8hZ8R
DxUP2bougeob3p3fRrw/uSyaTdbxCPqEN8oLezvK2Vk41cuP++/vmZ1h/s3j/nlNiCCCfMsThQM4
LyDCpcXJ9oVFfp5n2y29yL/jOPJdk6AxPc6wVRdu+1MpnB2nwR+xtcF7gIs3JLvjUbhXH4FqCqJg
RLTl1Y6ON58vRB3PQMwugJj/T40w/BRByIzLnRoyokuMzIxnwU0M/g8a4ITxNJzET7xqBrJojwjL
YczCWYvsfyeq8rJZzSFlEQQYsglkrM2j0ZGTNCNagAwFDg2fJHurufkpICg7e4QQz9yIg85zn8vb
BjLkqDkjHSnbUa7ZW6obm9PdwbeMNwPLH6keMQGtm/cH/NvXGeVcD/2BP/r8O3l8TtksYsO1+Sg5
kqi29YB35tPjjcWh9DCxZwMmrIm87XuIY5UePFT3UorbUA2kI6vd6TeASVd37u8cVnBGML+R/dPD
1xQX0fvt7L1gZbOZg0xBR9bDHuoTHDRXsHlZOlkMNUSOdDcosZ8whZ0zpgPc8fkGBwUF3bxb0K40
oiLV8ae7RieozjwVaUZv9IM1qk3uxvgEP/ANM8s9qzah60/hPxl8L575dc9fsQM/Swc6c49gbjj1
u376A1yAAIwuFqwP5hf2NwhQ8IRhnby2zpuGXhWkwRKKEnNeZLun5AMJDQmGfR19jo17L1zqari5
D6c3Bu3mL+c1w/45lS5lyA5CAAjG3QeLi3CtGNN8S6v3VhjMKXO0T1GtOdbQ4DOkjWPIdrdvMqMS
pGbMzMnh6AvlE+4baPQvXknqk4BDhBypav93YJz8FLsrFz/DL6XFmQPFqp0KhB2aYSuOI7J4DfbU
VnHfUkBKV09HIy58DtqPd8LHdmjgsLR9jy45jY7QTwjVIWL0c9qDXCVEOMLtHvQT9ytURiBuVHUM
6uGoh2DQdUBGWYGOU3XMV4gP1a0fPKTRi7QhYczX4fl4VLewuOA6Xedk2n3szQIoDyaCuTMoazNK
vnYJTMZY6D69eSV2nR2ZZifPhMwaSHQe1iD+TWlQbni749SKVhBwcoZN0gzlHBR3oH6MNbMnSxpB
lvgCMkNgAz8hcYhasEaYY2iVeO89PCjoUv/bQnXHX7g5ypnO2BobCQah/zd7kIqgIDS0ALzeQsJ9
BN6KhjXCxXk/nB81ZxPFZjV8KV6Pn4yF746K1S5IGAwVM75IgnfPx9YqRJI2JG4h7TIjPNlaCVsJ
ryKDBQMIZDM/JCZCvC/prraCvPYxoX8FZuHiAMiAH5LOGyYnDeHDEfMSIJ4KEZRd/90cg5ljjV0v
OAqoOONWaE4Y9CN7CimeL3vq8BZTFipV8EGPlhObgA1sMPDWlFPkActZYn4dSCaAnXNu4bv07h4X
Sj1rmJDcMbSCPdEKSzWTnR5CPVF3fwwtkTMhIpgiZfBlmD0dLj2MyGkgcbClIKQU4xC5JE4BGN4d
2V7pcLmCzt4euMmFp4snbZD8+G/x9UCTeBMbVKrD9gQJwIK7hTkoSC4vxqWNX2VJwhkFMfqVF34r
Lt/5b+Nw0aDquyFtUVyG9lzRX4RBS6ww7FeiH3DrP9CFvIhXpADc/oNi6FN+KrlvVANEjn9W0hgt
TiKHH4wEoIhCt2+xGsAV8F8LejsKdNIa6AgUDiwHxgGahtDLEAKw/iQnIuJa+zuj3nr2BIvZpKSR
sFvBGENU/PXhyuzxMm4wPWO6UQC52F8qF/zu0CwNNss3nmm68E9rRudcl2xRlkWIrm49j7KM96qn
6vI2ZSXTLYwJHAnrkNLWOp8asLFNhp51/LnugUqa65DFUSp9DTq17JxqJpK2TjVANs6IjEHqBhIU
MfsEnQA60px3bEminFP7AQKvV6yD6jsscV9C6qQlDOM2VT/DL472sKpZygdEXHJNPmy9sr9NcCJc
thg+AeCtXfVEnBX27/mVyvEKeHe/jaFL37jumDzI4RsO9fytxn4Zn76Oyrc+WE4onPl9v/HIsJns
9xMMr/c95zOQRNrv2TfcyQRCMYiVZIsflZ2W/DY5NIHkpqBIjAuEt3cxOBTYiofzQdhnWA9Xy09h
igsdraME6eFAQDeTD3yVeGiZiSciheWpd/uAXdq/R0LVdPmHId2FS8R6MWXMllojOZTHFGba1Ehg
oNmbSZWoE412ql5TyIKrzDVIEAe02ugPHDb4iJ2bbMwBEB9BJDK0c/ZtiplIlDe2/K+SErXAcWZT
iTztjs3+34YL950fbL9i869t9t9M/Bv5AaLGEkUDBULpUW4dxdTOZljkfANKkCMPoV6Z3nwhoWCa
+Fz3uGhYc/mY6RCryj71hCAGLEVau6eR/fEvaYnw6UQ+5devh5fFCWGIAcqPQgDNYB8YBl0cUx0U
jUk/xH8cC/FBuj80A849nw9nEzsU98CHcEgn/n6C+pkJDx3PgKfYaWrZB50zy8P+nfbeicSIL6Yb
9c1RUbS9nZRMR9YK03I+LKhQ1zGRoGqTMXiabxRqmNcrVK3xmZ3kbFPnV0QwjnTuchLMd5I+eD68
C1WXhttkZe1vYnFjUCKBEGjmZ1B3pMsVSSFaead9umrlFyRz6sQuhwVpyGFnjH+AtqUQ3FU3Fh/f
aJKrPuHhBcY/kAXZE1nTIS4Q/fmYWZu0aSMFq2RmRb56TZqL0/HWm6HepRsIwxjzRdyCBjp0E2pq
cKXWwTfzFBiYCL0FIIC0gU6l4Zhpe8rhMzOAWw6vyYc1sec3YFSEoU60etjHbYq80s148xvRVQJy
GGg/L3F1cmR5YqmRQDMK34ig+gMNU57wq+WLMgUCAkQVlHskoaq+ZHiqp56c5uZqL+8RXgbfWDr+
LPuR00Jbc0jBMKMFS+gVdGhmkEndEAsMLgy4Lj7fV0OB4V1xfDScYmXAyj9W+XdWOOheOOjWx2aM
iQICOkxIreBaeJ+e18Dfv/sFrob4I7+cX4HKp2b6AQKgTCcqUqAEBhN3vOUaKUpaylbWfByJkho/
YYYbAPuQHrMiqf/ZmrEBsMQj/P4sLbcXssVAiOIp7bLIZG1wxkKNXUdzr1y7fCb/xkZqtqEnUuBK
mkPl4aOwQqUFneqLHxG8LSzIqqmENj74QNJ/2Qb29XxP1FkYjtb256+3fazLKTxRLimMiWftHxL7
GUMk6LasA30M19nqKVNeCXsndIU7Cp3WF8RStC1sUZjGYT0wZGqHRhx2KIM/KX29kYcawxLvTNJ/
yZaSpCG0y48MN1owLw3MmoFaPj6MRXNfMx2aq7BausObsDdrYZ3HYH76O1c+C0v31U0qlYn5jc+g
yGDIszal6uxB4FScmi3+5t208H2o5ZQJ1mv2RVl/X6v17lplv97BkHjT7NTt4cVefqiEVha/0rO2
du/OYBEv82n795wA/GnIaK8BxtRlKgBMHVNvRo//jGq1vsgPB3BEMt8Yft90TWRDui97LWzOLtwE
1yqU+Wzg5vGa4LOmVxn2D9vaBGTaxGuFvsFIpBxp63Q2ZQTuBLSaNcviWTSVrmg+WfLI/pkFzIqC
GcsrnZH4T0R70knyn+xEsega+brokkiuEw0Qf45HEW3jqC+SnnIRWscf6R/5dUQzTJdIB+zmJCC7
OX8ZEREF09Ud/WuVeVDsxqI/jj9u3Lj8k3gS6VC5vjeb+FvGLGZGn2WAHORqr8b3/BZZi2atIEBD
gfv1LtzTrF9qdFWnJszWZ6Ld3MJiRmC3a3Nx3wwaKpGb+35Ht9Rc2IA9m8FWwmAZrJKlkyEJmxPo
ICMGYBYDu8UOpakPPW9+Xz2xl2Iw/xuUuTxvYHrEj4yRqWzYV8rNNS4Hh96XasKpGXEQTtna6taE
6gcfHf9aRsUQI8da4cB6iyGQ2FLSn/X3KJ/0+TsDppXOnnV3GOKds8sYrI34y54pvKXwNmJKBXc+
riDmvbzfESzsjrwBeAtxEvyhteK/Vq39cjYEd2AjI+jG3BJDPSWo0AeV5AYHD6cOH/fWOjQKLtYx
3BvszTbzwt8EbVRkIgCZ0pYgnGJYjqhaIfrWfzK8Kfzse3YV3bEbLm3RGAkJCQTHrqImDK5APCHm
vYh6ToLrjfVspy97l6GiZm0dNfegpM94UVAOrFuoPfzT0wduTl4nRB7Ml08QV65zbd+NqJvVTMEa
FdVbws/beQvi/RoZTKhRum6EnqB3hPuEkfxt1THhfPvf9JXWf43OojIgafzRGyiwgxOd7RcwsM9G
4FpA+6+AHatH8cKSUdhPeJVMxnDN+w7YGwH4G8t53GxdIznOtaCqPQPuJ3vzYNGh20N5gZWIwNmA
9xh9vc5ui7hFDn/Yn801BoUrhcEitBhILtgvabTkg5L8I3R5ADm9CA+7d36liTrAA0NFCn/k7nyp
sDG+FxOSFgYHtaiQR3yYm23sls4G6iwVEixOhohPTNqYmZ1E3ABT+TvFElU41MzH1IJtjFRP0Ky+
nuk/wiq24OOfJwYA2hlepOEz50xxWeEhDNUg9aiOheMI7n01s3IbAeEHPiXEapqj1sP2S4ELg4H0
L1BY0/WIkgtDgcdb4HHA8TjUU5WCNZiY4s/U/Hwgs3to5HKqTXAb3F5XvewmqLnMIZhNWS3KIq+4
+eU1kk3hGEjXdeUD2UJZR7K0OXonDS9Lzvbgxntg3ghfFn+bzqGvRMPLqZxWwSUHlq7nnIV3slls
FiyTtS5Y7+0f5PbLimf8Ci4VBOmkGNinP0xM5m9XIV1kCGdgdBnjB0PRPTrl5oq7kX27A33wVdXn
uK3GxgquSOFX0sQpoMXOA4wZqj3WC4WjnP3rx/3uvrunNhQ8Q+z6GG55gB5fqrfSVhLhPmHi15IA
f8o8gSRmmoB+AMhyDRhDnLvFNTOQ7AKuGBOQEDWVR2xdtETQSOlNuX6cx0iZs7umZNnGOyUgO+fA
qIjh1Mu/pyD3yK/a36gp1zAevkSud+DL5mf5+wz/dx+AMrzsJVBroJTcVtXFfpnEsg9MsKv3IDed
9RVoacOgCbLIzM4cO3CcJEADe/Hl2kWw2kPmIAy/jBkWJCi/SQpkVJVBwK+K5J9j+FDuj97YLZ9F
fnwnyCxomoob6iphUsBmtrnbD0gzesa9hrznR595ULO6Dw3RkT8ucIjKNa/YUhUyDoWe+Fm09HIP
yMRcaC2mZHeHWoi7CneQsI+uu4rpEl8rdXxFFC3nz8BM4eGyiJ0cZcfEkIHYM1SJOGaMh/JDx3+0
ii7YvDb2ZU8uzAYSrMVgj4cg3MAczBO8Kq425zWYkwNt/wt2s7ydiGEiIWAgmFFXh5U+evbxe7GF
SwympTD/fiHUpD/FgdGKUeN9iiOfd53BkgY4wcBIWWq72wwKWvSB+vgJhKxnfJ4+/B+Urz4wsRKs
5Kjvw59KzyleQpG578OUFUnK9601Bnsot8jOYF+7l9DCipzPUni1X0lUEI4W+K5ltxUQQtCOz8t2
gkEbEyBcOwn6ewra63KT9jG+SyTIOne3WiqhMb8vL/hFMaxZwjNGUYMK4ZnIQ1QGVl6OpcnlUMy+
y3Kmg/3rS7l2frTaNN50yVAKgLLX1yi4JYL08RvfAyvuE3o7pRNi5MiPhYh6df6Cox3MKA4AWSka
aLcC8jO53uibJIe+iXYK3MDVPezaybv4DiUPlw1bih/BJTFDK9ykZnhJkIEzYQ1P2QM9uBYybI6e
njwa3gMlVMab7BVpfy9SXYUW/JQYbFcXAmdwCyMVs8+C9LQ/1N3CimFgzq05kevxaS5HLMnOGRcf
ncSim9fMPjNl3s5eaxZThqfiU0N8RWd6EcjJCYiAzpR+ihNB4DqqUMTUI0ns9Kza/EUmRWUHOgUm
wk98wXZXFoTZC9VUPTa9F4Ex9Rzq8xxvqPQ8avBad6rt99iu4EfCdhgbs1u8SZy7208x88peOxy/
sOvdMW7rpdWyxegwf8ENGpnzHg6Ub6T15CU8cSkRvnpb5c/4e1LRzY15uXssL2ssQFBwHK4HeYfa
gt4dDGqm7qycuu+N0ix5jE/DS/DwrpAd38Ep+c1MepLZKbbm2l+H6m/JvY8zj4IbYH+tpgq1QTFo
ANluNr9i9wNtgmVFYs6R9dfG6mOJ2/8yJyAIO7ZeColvxddhXUCg/TdhfC9gxyW46XVwlPC8Glxg
dFGjU/x/D5T6CqRJUrjeOm2s0K2871QZNIz4VW+i9/Y6QQOx72FDCA5KvPVRTT75D+Y8snNXIht+
g7IfOn/8m9wDjAcdrNb213iF61ptq9M+ZovGWGSuA6wuuqnkXTPScpzLmP0UMk7fgYbcSeg9Bnys
yJaztB2k/A4BVQVPdKxU4oegXgrsIm3JrwUZccUX4MlhUt/iTBfwuSM1mT9JYTp8heeYwigItJIs
L7LnvQ0JK6dcg0NoBM+/O2ICEYgGH3FkraoUWRx5OWvcXikDMS2i1xg8LArH/sIMlDmX6eSCkggb
8bQfQY4BFf4CgXv6sR9dJ1/8ks9DGPJT+hToueXwM3nmyPExLcFiEEcsopBYt+ii03auYsXTW3TZ
eUhTEHClJvVw40lb4YuBoqrDmRgw+T+ezmtLUW6Lwk/kGIL5loxIMGC6cZQJBBUEEfDp/2/b45yu
rurqCgaEvdeaa4aPVqJDLfQIKTw7YWXkI+WCk4t2AcQxOvrzDcGQZe2AURBrY/h1MrV4KhV6HRTk
LPKpCLUA/gS1rNcRdQ1Fl9V6Ey5q6LS81LfpEO9D5366cfOkfShgpqebU3kysUJJ8LQ/pA3j8Yiq
9aHBuzfBR/o4YYw58ZYdxqhMHxgbA2pjK5GrTzEt1oDL5GU2UQ6UkKtyV+1S9U3dQOcPLWc3WhzO
XaK90DfAoHIfzAEPVrXje+25e6ZbKhgAULmaH2Rw8C+RQcCVStQaq7ChShRAl3UAnAjo8/cRoHd4
yebNElZhj+QN4eknkpexhVZBObQtwxZWedATI2NXwJcszH2oemZfJwXZBQMLXwhSovktzEKo4+So
4Q02fbJDfZWDTYWEZTj1vIGx6m/WhMKMmxdk8YrYD0EmOCgnTJIsqhOzaJTBUIjWD0PzBliwkv6Y
D2OU1ehwMvxoJZ++qMHmXZujz7xnOpm/MOmhifis48UteNkvo8SkPlulQavdQS6x+z9zE9Eu3UW7
wVXevtc1vVjXELYwk3nfT/6YuSz7/sGog9d26Mv2lyY0cWpoDYl12yWRUp5b2DMLecbMhnE5UQVB
PSvWjG1nPWSmXePpJVbFVxKv4n93EWaArVcUJH+YAccqLdeqWJSrPswoKnnmadfPHzAqN5eekfRv
x9virzPF58DOIbt5DKVeeBNN5hF4YRR81kPM/9MVhgKrzjz3Yj7P169ZirnAKvmD7gW8zJlwm43c
g4Upy/LpNPNo9qB7WLXnx7bTKF17OOv6t1l+vVFSC1uiZhr/9cxcb+a1gfbeLfkodFepHdnD5cjF
7ojOTqCXPfdZiCmbARAEB61j0JBn2wHbxaxPfFPrj+AnNlO4HS4dHG4JgL6UOugrriO349YGBMBG
3TB5HpLETAZ8X9ng2k8pxO9ns7E/9r9TFBlY1jxmEqrfvrb5etHsrRyMwqKnAwGSsPynaltgGx8y
a8KU6aMWQLmCReJ01NQVyO8CCJEUyB+MiPhTB4nF6Zr1keaMxg3opDmKXW5PswEp6DZvjolYutnz
YOCTLnCsYPgxk8dvjG4+JTuqr4PKcCYLayXha3vDKqkIXnRqOAxDEGVEdLNgdXki/NuFj+VOFBzy
nAlmTBRoxxsFGNi3/zDH9sR7O+OAFh2oWbDfo3Ax8sA6R+hHntZIZzihDtzUrg20snqhV8ZLa43U
Zm2yOyasEoR1XZj+BF77DwNXN7OYNqakAxHHVs3JgyWF3Zu2cOLIiYAGcLNTu+OW2nPdB4kezFP7
o8bewHzNam00hYc0xq+q0e8L2aDtD0R2Bv5Pq9KGe6F0cCcZGj21BgeOdqMpwyejJKgDIxBoPBP3
O/+a+CPiWshMFwB34jFuQzbyMjHZv1Tu15qoDy5TGschMQtEtQLXsVUN1BuAHKAvCk6qu996y0fh
tT/BlbWrHu8bXDToBsljNF/ea1q672OEOkuyEY/M7sHYJKkPm1J6UYPK0xj/SMPCSCdFAYi9cfCe
3bzWlHW051OibRGI0FRbJK3DJx7x8z/HyXRBQJ0nI5IrrzIg3+ngdvAdPTKiINEQvGr+0erFJ/ja
N4coIIe4K2EgiptyjgXiYf5YQ3iZFcKH0Wwc6P4sfR+4Q881jupuvMaaaU/mEaQlOZh4h1l+hCE5
iPHEFnFJ0gbyGqDhlz2Xc5Cqm46DsVWsMC/rQxhjQl1i9U3XTioMjHpKpBy5AxY85ySU9I83tgqT
AChzzLRVMjC81RngaEyAUN98kC0SUc+GPdoMnNyPcJ+vdfxDP76QvTwDmUZ/KhO4hFXviDrHqFWw
M5fYlZ/5acHBnswGwXhRb3IoY/LGypbNS6mA7Lgs2BtzbQKhC8kIzleokIL3LkY+wNaPUTgO5Ozq
88P85TFMRF5NzYjEIEEEqkxgQcHrEabmc3yS/WgjKjKqUm2C5LsULm9PWij4+5Q3tYM3Xb+By6zl
tP93c3yYyQ0ui30g/BGomIFBXk7hjdMcdBXMKeDNo+ah82MWByUVFQk9UoD5MegxX4gmhA1gTKmh
ir5DoaqdO7lhyP2pK8gP/Tjx0Co+TreYpWMvgRjx8z8vnzpGgCQ6AX4NyHyDnAqbLN5teU6zgZE7
XVQUFHlvi8w4GcogBm41IxEnXeCCfolPvKpj2L8wP1cdUlKhHTz1VGREqS3byViTv/TheoyRPmp4
eFx8i0d8fcsa/H8m6B1oy41GbtSo0BAFkBXUFd4j6uBuoOd+YRoCXI9oMbHfrYEd+wcGrTS7HfSs
VetC7Xq3zQE1asHUWbSkHXA+apWx/m6nTW2luD9rr02LyQxuUFAqsU0SWX3o827X3lk65cxUr+Uf
4o/kPNmCXAnu/QWX00kz++CUftCI1wIMz8IRFGsicZBsAGuz1LKS1nSTZD0i5J9/ByqMrZiqQkZL
VGzyDXjR5XAeHWvOTGBhp6gUDOz2sElrkQcQn7hIqEpBl5tNW+s0yWLFOMw6LuSnNVlMlPiwOdbt
OvvlXzCbJTqN2gVlArR3NDsAEXiykaCDdnCkZalVSebhYbZZUCQz7D5uiZ2l0/agx339LUH9UJ7i
ZGKuLvp3/mZ0bhwOJHaQzrsTDdtPDtOwi38rh0nvPdVvw9BduC7ilvgiX5EJz1DtgnLhaQEUBEaB
iIkIT8RvOJaRasugt4+dos4L0iAkI1xhBy2Nl6QPm0VSBXyR692e3TRmwWMASwPfLMVDelHLzbrI
HHiZaicycCDfJfOIoTIrCU0TR4vhsaDgZBBZxCMYUjpukjCfx/Pv7r69bbqw61NFq2luG+GsGUP4
HSMKwCMFFw1ltB5bdNXYaYzBLX6TaqYeuy9pQK/VPVL6M2FGdJZjpfYzILUjZw/PYHSOrtAjrsj5
Ccv6noQ3C2p6yRfIFOJUSoJYRXjRvQ6v9RVS+3siuAh4Z9a5WuXqA1kLdpzQ5ZlL30RSPEeGgRdd
3KNL9DwcYSwr4RRLShPhL6OAZMVcCQxePuqdhe50r1lOVYgOdHL0bNxXfIZwzybGEtIqUE5AykDB
OH27gp2r4GjDvZZMRkX9LW7qUylc+iqapSdRV7U6xM3RxibMTES+no0CsJ7K4NCZTr6WdjNu/iAY
aDzQODMOf2+caCUc3XF3Ad6jvfluUeEqg2XHuR3UdCOdUxCs3W3T28HSD3uBkEK+HGQrGE9DcQAQ
DWVPPo43k2myHx7fPz9M8IsyZWJOJImKa+fQS7D4wN8Dfifirlp5sJMyekI+tpmAHhIWh6NnTJfl
jAAe6uPdFMZyQ++x4cdqANmA1QnwJAk5B9+ABHsSdw+Snh20ajg9vL3ex5IyoycZVY6XqXZjrYf+
9l30D5q8eVd+NTHKn0aCkSWzJ/BKxtn3/cNnphc+989538nn70sOsGDJRjvLgsqGYL9Og9QWxofF
erx9BVUwdt7zj9tuYpy6u/D0gwj14Tk5l94zIDjzNDh1lnTKP+M8Di32PNv2yvxAoItw5DMP6s2J
JemL6LnjY0GEUXrP7nvSTgpq/PMa/7WOEUJdwcwrumdcL6ppibED9JWO/1gUWEJ8SYFVRsdC0MYR
efXAR46Ry2ruDYP3Jg0/wjUmc+k7Mc3+rkQBQWIvmvXbHGnzPJr2kPPjoz6Nlwew4+EOj14H0XJ/
N1jUu1q0aAXFUXOscEz52K2ezyaAJf0pInuzB3x2Dzp+6uGANWSLB/VfvWedU/n3IYfyPfvCn2/s
AZ/fFgm6pxukJmaALtoFCo6BHlEpRqZZB60vLbq7Q0A9JR3p4IEqq/l4Pcarp4CO/7v8UjhjJ3ae
9orBM1aMWBh441lpjO0bzfNj1rXHq+FKME5zqw76q94XoUd5gsCRX2OulyWfU8y0fsvHcheFsFrD
+NrbZ1iQwG0fzNvTHZxgQaoJdbZDc327FMcEF52J/j4Od9ElvZAfS3e6a44dLw0bvnEz304EwNi3
oWywUpn41nIdWHdH9iHTXvO/kgiCtby9r/tLOo6C5jQYLJjhFsf6o7P5HPq4U+H7q0JAYlxzB/U8
dy7xZkQ5WgLfygYzRlp6gJrHnkkSDy5BxsR4BVATqsk2xkGzQp4EqWlWB/mGWjMTcaZ0BgQi9M/1
7rWl55S37F+8TqQchByPO8PV820mmSbEsgdVM/oTgC0SE1lkVllw2MCU0PGY8hIPagwUmVes5XCn
Djof763fZ/2C5QzQjrYFcxYka2w6VAB0nhGZTU5zMwg7ZJMlxA/3lHzaT8UgDjMc+H3//HC4Kyx+
ekC/YNSqEO9iqUN5tz+KVHGWaRU8kwR5EU2PREcxVpipr4ggJ9obBV5h09urCMEVehYk2g2x9h/e
hyReH9yWaZGPW3ZR6mhL65HGdYQ0MG3hCaiuTPABmDx43r+/lKZsLDWpnGdio+LVaDnwcZDYR3/l
33j6WidngS847aXe14si6ELhF8JYwJURjO8pNkU3BFKIFT+yiLqhPkS5sI8DonsgBcBzYXh5/FJF
3+ZvBxFHbwGnjysN1RoHjZecSi8Rwpw3a/U5FXFov9Q3flT8NPwuUAc0twC6gbyjGYTsJ1m3Pa8y
LIHXpVi+Lp1j7b3P0LyYz3ywABLxotR62dqtmCXjVLCVGOLgdsV9gmPuunt2iu/5ue3PxcDlb7L8
SRG4gE0avKcNgU/GLJw8tHZf04FO7xz91wJ18WvaQdgD/FV6XJKoO4sV0a/ytfQMYlemN2pHdEPJ
tvI+frxtw2Sb76ho++sOJNmeQqHIX46YUO++MG4olszmengVQrkA6/xLN6XzDGGlQMSu/DE8DUVi
HxF8MLb1G4P+I8X859KkmA+KnQc6DI3Y8aBTVPsFqzJcZkcCsZZ2w0XpZJv4Uh4Bs4FR8WrGkXMA
mAoCiYv9Jd7XB+1N2ai1MFNoSsNkKluU8jDyxb50xMxm1xGmocmFbSu/PMU//MLwCA+uv/kyxLyU
gFEreZY4028o0HucuyHB+uVmMhsF1BfDRI0ocZj7jNXOargYCC6MUlxePhFAx0Fwx5EZ85BL36Ni
KB14+WICAxZM0i9Hk9ftSGkmL9INJVQ5xTsI/0BcL1xKS/A8XqfB8W7IIFktlz4e8ZGajoSd1ju4
74hjYXzHHsGryBrL38elDfssKsLs7E0XjfE9wnpE2+MrvQ4EVpHriykXn88gP4rTgIItZEHipOCc
ey4zl/MuvbBpsJkfRP45ixR7EHTF/CMolNk0PiHw3nGNgnQ+lziVEIDY3/XJsccglbEd5y22HslJ
DrmM8hVyY0ycKXNW8DaFN//9NHFKV0QDMMou97U7OY4vNL9o0HrW10y8FJ1ptCjYQyGBkPc0dAYA
4wdp/v4Go9wtjOGiMxM9QSgF0o6DKC/aBYQDm4AWQiTmKKQxMAtfJsMlJ5rDjblhaYNljn5zJUIe
I865Czso+yISHzaHRE3ATvW6J1DK3n4SyisGry25bcyNSTALIBiq+wbPYE846kXTONefDvSAuby8
ZUY3QZM1ZUmnm6CthQz7tV43qzOwaJ4HM+Ff8GbQAQWG7o/XiX6FmcuvtajmP6IwzQNdCQYe6R7T
bGfoP9gIgtF6sP7+SesXvSm+V6CwrRiTJyCNOugRAY/sZiS6HYLiWGwuyZGYqP0NmQ6gTyukPSO0
Y1hCuoUOUjYKm1ajhsDkrnDaXS1geVQ+6gXoA4ppJjnAuaxb7D5vJiQxpSJmmMC3bONsyQPCTSgw
MVzp6lmixzACW21AugpgyZGSAvsavGcpjjcp9m84C3lyq+ZEhTMDwburnhCT98F5cQiQrUL0hdQr
p5bk07EOm9mdFp+A8MrJQQlIrcGzjj3EmhxZlfqZcdd6VvE1mDtXLPXXwURhcarddhsdGPUqMmPS
M8yOCRQIXtuhMN5ibUwh9Zy47ihR4bFmTEmR0eP/0TtCCYY0lQkYAjO3DLYac2qGDcp7G10ZruMy
Qe/CxkEQI4Azj3xere6LAnuxYv6Z9xAieUS5rnCKVglpmd3W3+Vwn58mjAQTKnyBu6sTzAgAKNcM
F6M/KsTOMl3T9FGBf7bkAPPZ+slIMlnt5Wm5Rkcu9idmlRy56d2+efEq9VC4Q8ZAwY1cGWYMPSUN
AtUjezVADMxnuuvrYf/e5lvutOe3i0FAezd7bGgHEH+g7LPTDUYHXuLefAywVtkxce94UrFWBWMP
o06LOHt9EMTmEzWavGDexbSyxqAaY306uHLTZ3SDRcfyeRG9gCs7HXtiEYM4CmQMwUTk3MFj7oNh
1ST49RBqPR0ti1mxxS+JA2CN/DZHYv/WOKgfxvTHx6Z7TPaRxqtO5f9rJV+Yt0HTY25DmcqRAKBD
o7TLrIHNFgBhL95XG8RQv2W1FvYynR0AT3TCMRk5YnMplwn5tdlS3mDAHBLHiyhrhB1UPC/m78XH
a+3Rulr2HRRyQd/Bzx6mMVfZRCTlueWm3MgjZrVQNNKjdM4caZce6fDYT+qjjH5p8w0PR3Rru48X
WwjTol3z91rB/DfyBW/Td8j0b46io968lm/us1qyi7C7vS90Jv3js1Ek4un2XfE1mqcUbw7CrdFK
3rZ0VBHqVWr9Rn3ue6RB7DFAkvV3eA/lRY+dk4EJQyFGJSA8fwevs/vW9kNruKx8aI90y2jX97Cu
R8xQL52pzOa5RY2WLTOSS/4YXz92E5FKUuPVZ/K03rTc1UZ2CRtS2S59Fjv2AdRvmMRQ+HRwd32a
KMRpiAfLrpqQJhsWNO0TvXttNCx+8etqvQ58e/CNCgMOoMCablE5XLhbUYTlYjFubLaEG9oSpZkY
bUhHAmyNMwNoMvnTDXc8YOBb6PgnaIPZ3ei6zNLq8ONgsMEI4KOmNhugHplvq3Aorsf2mMivMmSO
eWGP2RfLbiicDRqbifOusD92bDQIo+vg63Wpx+FD/ZB1imyeHxtj/zJekz0ARW1VLkovgQIGNruK
QM1b92WSaYOtDbxsjHdgxfAQZPswG3m0JAHKFxaN/W1eLKuwWPYsRlXAo4Ruc8/BcH3jcfS04Z+0
asOPP1Q/tj9x4AsRCCQ8Nap5d13/ddedbRyMti9cAV+L12LiVBwKwQZl12ULjpcQK8WajkWiWOK/
ErICweyCo8Q637G+7ME1nqgMAXK00/gGLau3MV7DWQ8qFyNM5zHHiZbwM8bBDigKwz3Yzp5oaAT8
xdRyip+ahjR5zygRIklPS7aD2XuZ40uXub0j1hXhONEJz35h/ZOBnfO4eIwM7JlbuEJEAS68qcIc
yyafIJrcB6fdZ8h9OltqP+hkLN2gcrga44o8UAAOD/PPXY3pVVF/h8Npj5Sv1L1ZtynuGjh7oY+J
l3IQ0ZcxL+4xBsdRlQAbLh6qEsw1fxVO9wIgXS16DjYsPB42hscFftmTIgx7eJIecj3nQGG5oiH2
gNk6/FhoKJovsQxCwDGuQfn0IYROXCuwc1Z6mzc/z7AwSp1Ha+a5VobQUOIptQ4VD3cw2ozI3SSY
fModYl5IuUCJTmWEiQ1T0oaUIpXmXDrC3MP8j8Fs1012nW0JnfacLiZbaJM4dXRVf0Ivs3f32D91
VUYx7ge2jCvw8T1fnyiGL3ok/6X4HeW4P7pHl67puRddD+P9jzZStpmyxRGu1beiKXKNkeIC+6mu
u+Xboq2aKFtc5XS+t3f5TPwiv+q6GJHplS5+u8LG6DD/GvHKrXV+ZP+7DVd72tw8t8Jd0HgqmvtQ
9tqWmwdYKmZDpPyMW7ktvvU1XE3cunjrqpqmkQTAfRi+b7i8+YZh2P/7aK8yF6P2C72TA6kxlY14
eXuFkBVrN1mCxJpfvMHC2pVxCZgnb1VaZfvCF9mgvM7wb7h2cJz4KxHPMUgUyBkEqP41CYoVNMTi
jGMsTBtGYNmUlABlMhZqtFsYn3C7+WxIIdlTiva8eFNY2NsxJoePXIWvp09V157hOz04M8VIXhmL
ir+jPQa43DPyugENIdBlT8AhZj62Eue+aHSGnNPBNAueHiwPp1rFi84clRwCahq5MLEy7bCpl7H1
IQN9cK1k7PztCRTPp4lCv4MCjsKMSgCbGgoAnaolWcs+jEhpnrMKvH7SILLEnW5DAjEGIRSMCMjY
E8fiBO+f2x0rIkPiu8cwGI5Jb5oyR3t6fU59Y88pV69rlmSccGYUTk65oPrmS6DMLxXTioayBBgH
Gqd8waOJAeGYLRC3GRL/9CGy3q+d9xfdg/5ARobBO/FQIKYjZuoH1O09WC0tlmHgAYOJc5IWKNGJ
FA7bs5jVCkNe4Gdj3LKKYW4FLROeAGjcnlq1FsEefchBXGkwLVYP/EGxwLqkeNeMECWq/TnKPg9T
tR12wsx9xnbkfr3y1MNk0AN9oacYbbph5wj5jbEJzLpStOP3VjjDPrtBtIA/CbCOzAAcSbKLGxFB
etI1ilJDIZW9jZdkIzIqrfqlgoLeGb216hubLTIrayWZPr3R9eDctlKmshWHb3bnjppnmCKooOGU
IkN0ZFcAhRGjp2qT7drZBNjql0kPLCRv8792ln+VHov3nnqEaomqM6KQ4WsnaUt3/F2xe9B3VJfJ
USr2FCWXroOB4RG5xIa2FY0lVAasP6Hb5HpB4U6k7Cj4MAcjg8iBqEmCpkefySYMRkrZNPawCLVy
RKI43zp38WAHNoJOHw3cX3Je+UeQTp20MYh7CMZVkXeGf1+jiS1PgCrsORbB2FzHIwpMXjUyzQBU
eBdvz9m/f4UZkYQpSscZzcaqaHPJLIHfKHI/Ehc79pB8Q95G2nAhkg5xBeV7OM1CqAb6NCcWsQRb
EDKs3Dh3lKEpECBWcIWWTWV4mKi3DbJOAiYPOjrlO+59kdFaIgiFOAz1iedDGE4L6AdUvoqwicvV
tynkQxx55MO4A0C45HaUMGyVc6XMnfN67dB4cT99PPoqTq5KZ8XyR3i1SeRy49hmYh1Jukmmt2Zr
9vAV65179otiMzbhvVmCK1eRUhIZNyhNLeFHSW5QnXU3QBAmCHfLkc/NrpUaqfFG/0zMlV/71HN3
Bp4gBDuSKjAJIMrpGn9VtLZZrPUERKXIpwb+v/cCJfk1dDnIc+wAezQXRMeTHVDGa1O48b4TENVC
4WcxAA0ZjXSPhUuxd1gUcyl8TkFLvsjxWTZwuaR4WxKcMB+Dcd8vA1pbcLuAX8rD17EI+R83i6+S
F8/wCBbeqZNVf98uymkjUffh9Zb+AWnz97BP18V2HBbaYfEy4imGOHN6mvALrR1jZPbz90yeV2um
0DfhWb2WfBYRcCZ4axSBPf/hpJsOL81VgMUlDp44xi3eq3r/CWJG7iw764FDtOMR0OLBel+aTOIi
ZL46q/dzSSeMMdo/GtDIemACVy/G6+bcErHdnOnuJJwbATt/4+mhunpqlVnt3z7VCM60ldkj0bJn
tRduoXJ71EOJUYYYA2r0HYqgnZZcET5MIjp6cfY3bMTDNa7W7CMj58E94oCpy5SkGC0bOLsypkf4
rR1LIE1ADE0EDmMjqAl/RQYTGN/0fj8qfuU7kwA8+S4f+7iNIhaFc5QKYh6y1IRajOoLiPEBsEht
Bk8NPrs6MuhZeYtVQkrYyshBFAa7VgSLDOsPu1mJW4scAaGKnx/yc+S0s+XdNVyp+B91J98Tj4p6
hze8htnIt1+cbDGD1DpLuk9xgT9nYrZT6ryQjYF7PyGlFa6xYi8XpQZbBz6UrY7FsIimEF8cKQnV
gfgB8W2xWAhLQnFRlfrXEAeHSCruESKCdTDLv8gSHGBhkSmimcXjFlmdD9ze+xdiJARLBTiaAvnj
P/RsCssrm7J9c/AfFjNyrdqPnAFv4v/iN4VrYqPtaf1FAUVpNDAYb67Ig+C9h58qRf8MnxQ7XYAs
ZB7Wd6rb1X9vawI9IguuC6aikUWUI0bGzWq4Fq+hxHPhsTEM4zlnTG2S4OE9WBfFU+LMFv802m0h
PkKtWLQ6YdT7yNqLByQe1pD3Gj8scVP4EuJcun/be3EXP/7zsY8hHtJthQRgo3brkGKdsFOC53m3
V4tFEMx2aHtIrVEoZLUwTDARIr3nbt2JrXl7A3WgsvRNp7miI/ZBsIMbOW/f6WA+xDxjNB9hc20K
Fo7wkBDuEMKmA8KKjREG5hsDU/hlRCsoj7wF6B7xzb+kZqNcAr616xLT6xGF88e6GgJT/pbSVnsi
6sTeD6INgN//b/jffZOUplxO+LBAJV2sVrZ/ZI/haooUntACJykdo9SOtV5vgfURYCs3j3NQkENF
LSpKYPTViLihUVrUuYKneXxAguEK5o2uwHwJqE6yKqEsF/SkngN5+JMie8beeiP8PcURZS625PcI
h6CCoIr4dxmhQOD29wB1e3EtEX2DixmcTaiu/9766/7vR2LVL8VfSgNVPHDTvJw2QXBXZkGp7TYU
HvtsK7yaRQv4NZnLwzAbCCuEZtFfddayjWbYlm1s2/URBq3oIFHzPnALJWyDz4BNMGrFlldLoaWX
OHPT2dJo8fxKzA8kLnXxzvPTaleYj9Ym7ZfR2ZC+y3cr4UpF60YGj7gZlg18B+HyPFCnpiYZe7TB
H4da4s3MbQSbVvSrAEP2ZWjDIBWCYDhcfLTF6wJdgPEVrF/eG54wHqp4mIrWTvwrfjhCjNzAUqNE
5+0wuxDmN9BPiJg3p1NlUP3wskN0UDfijEUPbF3J50Lsy9nJ/5bTEAsUhGYTF66d+DHhwrIRvwRV
j18stT6KWnE/EJHvhiD+42ygiPWrx4v8ouFB/aTsGcKzyPxbagASTGGW6h/L8LDOY7PDtDDDsrIo
pwI3N8AwSAJqAub56V9xrhpkTcXq8cckCLo16kuI++W1WnQ2jz3eAS0lMEHq6HFGDFmBlfHRPrGX
JVQQiOqJjG/1ycvFNpXRLB6KF7gm8E4QGl4HGKhhuFWBIir5iTGtzyQX532gQSi6XVD/xKwgl0k6
RdkBrnkSwvOmH4MCLmLg8L3FTb2j4TNzM6DoJzgtqD17PZpRq6AesQh5VfvevwHCv1qKjFWFxlYw
nzBhEQXPjam+0EYjVKHuImBNeOmKd1FoAWkGrbnGCj+EGm2LL92ONMjquQbwoaYSCgLqRn1APPUb
yRPrDAZTGz7AXIJXRRJbx5R2hKGRTF1aSApMUdhh7+5YAH+4KvMO1x2ptp4aD/LAMXfCUfmLIidX
l7nKWXDTlh2qIALHTOYKmJeItukV4E82JLpLvJNgqL4X0el7qfCxvVAnJ9xaoouPgjx4M56MTATw
SIVF+00V/nZE/nW6BPTDD/C2jIyIjG0oKepZAJkHfUgRHIfQ5wVj97U56Hdzol0jA+rD9MaxIoaW
Z4enBhUprZg1Vsm4Bxh9chQoZ8ForY5VTZPZ4xrbCeVzYjMmBF6GjYGIi6WLM5EOTzRwKrPGAfN8
yUwpgn0CCMgvQk1SxFoLWefa9QaMcwhZ7ziHVuv5ZArssu+xedO153ovgeLQWz7WwzkzsMUXAUqI
fqJ3BvWG4/DCfhMHme4iji28HA+Z/d6Hk0aNtvcGf3tLwh8R/RSkaIZdqNKYPO4HOH/WRos/H0ag
lDXn90T1sreFcerHlEj9+5iMDV757oVRQAuDJplGS2wYlQ2zcridLGz+8BRDj+8Lg5ghOFE6HRB+
yUWKhuOlMTyW2BfgGL+EQRwfhxMF1wPMpDJ+ZmImpSHEasTjjO/qHeoa3PlARHKjoITzyVPxyPSC
uxFKf1+cX8F0Sg3dp9QSIeR0JzZl75tEOGT76L0l3LrH6g5PxC5PgYaBsXRhTCj3CwWLNnSfUJDg
/762Xf9B9w7bSlLHXGLEjdXGfU9u2vGz5pnIyEEXnxQzahBZ9XHsL16c1iwixgsRQ4csxQJCZYaH
NhEAveXtirxy9vVFU0LbwCnDFfJyYhfqFKHCXN68fAGCMoGYLzjXzGutiC6IC0tcVkKbk3AGkuhE
xuHYw8oEpnTUt7HjaTCkCYFvY5KLxLiKdYs1o4tTDdpuhpDwWwc+KrfDwJQYGw3VA/NfpnKwF5eV
P+hzoQDmfrwmXPYuMrjIGa4ThxIbN5kOgn6XKRQgbSvUqim2a3OYEQWCNygByxJ6AjpqDM54EX6j
IwZIt1m57c1ldmMqzzkEgMPp+Tc+gUt0KRIzZXg6UDwy5aY2vvJaAJJUuHBjLwbjgbNooGySPz6R
T7zaN9rwsdqXtAg+G7OGAaJobbS/X1EvIiKQ7fESUsKTvB8g+qlkElgnTYen21laZ+eIdm71detz
PMIDrlyyLMg4BWjRiafMCY9Nn50QOyVb5XKyrpfQ2RaxQ3YbKNySccOR7qhijoBr7aUJIYXl03ZV
+e85XElSN/sbiGRvEKGxErMHAl8SO+fg7mS8ve9AA9RnDVuiKhypHZJ24ME/F2kwMmuDOMNgYoJ5
L7IN12g5ElQmOnOub8gE6KcoAVlf94cN2uVsN1qn58oug2hbL1uG3UQIMTbxEUEvG7ZciXEaAcRi
cPG+3F3Wtbyv1MwbGVUDHpt0Zu0KDOmr6uNtbOHd6D5N2su3+cINlzUTM/V4ylmoirX6cWRfgkxF
9hgj/+H+EEZXJtDpkdF//tZiyCdY4aI1PUMOPOD+CA/wjD0juzxbP9pXIPEAp4cIRiR4UqIN0OT+
zkW4XE3IksH2QRznQ6P3o36kQZD1noHSjTkRRCGYyh/wpmI2WjJOwCGTh6XSDbKnKWO0jrWC3tHi
DfsOC/HjvFY01VEtR+SF0po7luZsAQ7dLcChZogP+9+/4jOX/z8U/tW2bNQu2KKmbR1Hc+YCatTO
2lxjd0LxNv997oj/r/mG+DvnTcMFTeNu+Xu2LPBJlbc592yduVvxh+KUH+OGHK5fiDCW4zqZ4tMj
GWN2WVRL5hpklFmGLWBRHgKPUzweANDfJ9r2ofy+5vDYtO1a08RfHiK27mc+8vnaARXl7vj537/8
w3/+/eGX+UHxufh1bt7gprl5wFXuhg/8loBfAV/F8fgdB3G//J74D0eNfw2OoPgmvy8+1cSNCIQW
HHi7fdrcBBCtOJhrntDW0ajHyTngKYsHNdecNQ/V0SplrHPk1pVCCaKdHeePU3OyKjeVMwoO3njB
7Gz6DCH/GbIGv0NH4ehS0zhUCVOZnJjvNtfq+Q1oBkd0ZgDQ/XRuFGYPbFRMr0faKEjcwW5ijxoT
C+RJMAngaoibfKqwkVHNdUV4KhcAF2iX6xHGXu7GhEz3ueSAfxKVuYMS5goZkoQV6PRIgtHBrtF3
iDEFgckBi0BgzOf0ZeTTfIotiC7RvuTTDjLtkVnOvqpQwnTQztRoCmrtTSMl9Az4IPylhgx/HBsI
w0opXDKjcT/mA5aCWQqXSZkFqLUrmyAno6uxHnCN1lqpQfggd2CsvfEeofbueAfmUh8ce0wAUkZy
LTtfYYb4j/nOGUIk9RRh6IhluSL/8NCyoczQiTBapCzhAieeoqMh2DR7ypn9gSf3Qd8MxV7vamNK
qTtrVmcqubX9CtoZlFdQW7XVMhtzRr3RPxg1kgCrNHpFOnMXlcYDBl7P7C+/ZgDdlzF5U1OTvxmo
YTen3jlGHTO2mJdarZ1xDFL/Hd5+xV08rTdjrz12N4SwzJ9zjBBn6kQdKgUPj1M/4SARn4S9Hlaa
dDB/JUdIdsrgMeMBrcbU81j58FTd2u/OeuveugxiB+unNzxxhFFA32tB5UMyD6xAZnLFCzRQX5vX
UXD8O+bzj5KjuMrbhOERdRjZ1DkktdMTYiEBuHZ/h/0b5mNiKMVYfyNEKwLqz8Kh3cfuqo+T8jjW
ylXxRyt7gvNm9w1yVdUuS1qfvaS2OnbkP4EuB0FHQJReF0EeidOnSQyDc7QEHBmG0hJ2HgxriEL8
OLvN05QZL+OIhUkKxS9yBM5G4WwZjIEhH1rHrGZdYeL9XKBH4aSR1k+vnkVBzuMo1h1ELpUmn4Z+
SyD1Y/aFj4FnsMfEgeQ53DbH/sEv1kM/Wed/r9loPvQHLYd9aAt+zWNKUj1emDea0f6yt//OBdcR
+6oQU5npbU+TJOIOD7vxSg6S43Mj77q7HlTPu1MZDYIYmlR8J8cEFpIaH/YWEUXA3RmpTMKsnnfQ
sNnTUliDD75egDAt72tkORjTNVP29OJrMSd5zA7L8TKaCe3WB6dllF2D+Q1bXHnWdfDutXp61ymP
k+BFfi862dqBdNAod1aNBM5OF07AR1D2+SsjtD69rgivez4xXMiTRbr024hnmZVBhUVRbHTn0vLh
vICH2ZfQpdCxOCmve4IrmnHwKJ4wjIqhzahPADFi0feM/h/+0/z7qJXRcjZj0qsjB7Ff/xF1ps2J
ct0a/kVUITNfZRIU5yl+odQkiCMoDvDrz7XSz6m3Op1OJ0YRNnuvve5pdlqbCFKQYYTntFxQMcxY
iScHUPYzmRukk0xerHxwPEYUIL1D/zV8j7CGhbuF/A3ide8Ni5iJ54YWHeIBazUNH6HHq1ODiZIO
flrMiAL1qHGSAn1TJzIjuCF0D67EPxXouCBwYu39wUhfWakpCJUoFDvTI+yjCaK2WTbDms1CtmZv
qDYTO6LX6pODQTsB/6yROuLeTUgt/s2ZF5Yl1FPy2v162sSncTW4/2LdR7F2pyTDNCK1JH7Cmh3J
+/P0hF4z7aJJB7iqik9f5fA8pcmE7yxKlLD96QSdAKsBT2OLSZN5Q9DuqevsPov7hPpGX7TpdYiA
szz3b6RohIlCsze++Y++PW92zbxO2coBfVBEKYjSLM+z0bECYEDBkKmm3bZLFJDhZ3mnE44Qgpjc
uR19uKFeAo+ujY0+h4ROFSdRwcaKzQ173BhySkqOHnvNgtXZGLqDakVn+9+Ha5BQTB6RBwkcfh1I
7OiQnHld6jLQv9QKK1Rj1ykgDaWngUvlDbabnz+R8+DIl4AQQw6waVLRKB8qU4mvNAM3YaMaMAaw
esUfaPtZllPeyQl1h2S1JiozBH7f35wWilUd8T6kLTBGutK8Lv24n+eI2k9fWrMV0iva+WSUoM3H
BSnr4r1BBqZB9gei8KDeYnJi0zrOQ7ZtFxzX6Lnm4YdZD94bpAp2XSTNEK7IOUdABaFgo3y8Bntn
h6Dgboak6Yy9d4hVsbbmtGKDjZ7/pAoH1FX9irvY8slNfD+mUKGMg/dBjncILiTAqikfp3oqJhaO
p+/bfUGOBQ6nbveKkQtlkAsrJ8I2qzPmwN5etq2gcF9JHMZYIrzd+9UhdDHy/FCUvsGka59JAhzm
0H0hmnLCHLEIsSh/XH276Je4oqKcybskWLzv3oP5TsNiCT54l5d0LNwYQ/TkSLSgShnfCPJUXD5L
ccPB5ae+R5oz0Jminr6pBZfzWOWGumJrj0atsPxD7pt4s2f4ewQKuwdcJWjt16Fah+YhepH6fQs6
8A3zkPiyJ6v2w1c5v2CGTV8r0s3F6atB3hk1/AgV8/JJ9MIhvZ8HfLZaT4Kjr8F1fjxwCi5he2Hj
2/hIoJxfMAJs/cF32SywGXbjk0PWE+QZ3DkRUOE3AUeY5cwmKOlEH825ePc3CTcu9h/nFXZDj2qZ
1TtdX/J0LZl+99PgCAACoFJUncCpp0RtEdnscvVuKrKbvpKlxV8Iswp2VCdHlwieRKOZ5cQnEjPp
YGiTSoOKmDwZGRx2NTfa+KZN9GrOczVWP8tWLV7iBtzaat7eRsZ5VtUDh9hUOR5rfdImB3XMk92q
pdXimZhat7GqzdVqf6/mV4h5JRpYjjtP6yqV7GZ8o7cn0NTSbbou9kxtlqqUG0TqIvCpAOqdDPPJ
6RPrhnJpHVdauXSgkjFptKyCKg0CnUQNd9Y6i+YSPQlvXR4N70luPRSkNUfVgC02qMyJBvVwPEVZ
1hoBWc94iRrRNY+ud3hqERIqZaYwUVwk3fmsoNxj343ySPk6/mDrgJVCKbfE0e0i3tNQdnPIGHc9
u1gf0ODR18joS6B8DHi2jymUAybpWoza8aehx8OruE4E+5z/Go53QnNR0Tr8RcbTDqDqQNLpSACb
O4P9NuZKDAmUO3oXYnvsHRA20TspTDZIbs0U7p+5JvaJ7CKIl+Tf2aNyfPhiuNRzwI2BudIIoBEe
eIY6lzeL0wk2qkyJb7Sll+Q8s/uPCQBmqo/svZHkQ72XJTC1JqDCyDmqBc5F7x9IKwK644Wyuocl
MaBSc+dLhhcZdAM4K1M84RZATDOUmExjuxOULJDVTZ6Q8vv84UKMmQYWF0CZK2ikMQVPjezeC2Ji
Cjexj/wPlR50Y3OHjQc+koGyv4fHDVy/8IgjiAFCdoN0XhHba+8AXn3srHpITHzyb8ZIV9N8YyOA
GD6Ypve8E0Y13FWUhoRr/cJfqKaYFhkf/2UFFS2rdw8POuWIMa//NH2m0ifkkvH1FR3y6IhvFjaH
TmCh0tV9jdrJ9VQWsu2tMzoA81OaodcOGVUK6gGoDTAOyA5jDmSCQ50H63hFjoP18Sp8lqsgh24H
QZTiKCNsLuxg+ixk28cp0Ey/3eGI8IH6SYQBquSlTqzXC7sqyCAhn8+qf9dCQo1wlOVIaf4JdCYI
iAKESL0i9mDhaySYJQFgdOXxr8GDqYSgBUUL2IDE+ohQT2BLDFeCUKQUf7/IOPgHdOJkYHSNV3qk
quMki7GKuGgcoW2dQ8EZNIEcLrC9JHrjCmjV4pPyxLGJzFAmIiSjzczAc/fgI0x099qvjunUr7Bs
KEppxtO3oYeLVRsoWuFVS96nvkbgJPYY/JAP7hEyoQ7ffKn9cqMc5hhdNjwU+RMfRnLZ2vgi+ChC
lVGOK3Q2wZmNChAzDNwbNETLxbQDilgM1SQTTyUDJxJjYs+AkUm5ZuYkW4IymI400tILZbqPzMrV
vc/M+kFMZ4AdVgRkHe6Bmj5pgf6lemyQyqOkZ2W3xnmJaSYBkAEOGDTUWQ/Om5dAlu/kKQCmJ2l/
Fjcb9FuYefmUUPE1b1NEpWyyBQC1mNzBshiiYBDwtkZkS8lBY3215GYkdEuurPCtnOgNxYrZmHwT
ieH7UPQ+AzWBxBE/A4gH98E15olvSyFs0aSEyPuHM+achQ0E/T+sDJk1Jwa+0/q2fSzfAfijwLhW
dEXerSXkV9ItBL/FpYtWDFqtuBwcgOSG68Zjhya8YRg/p+1ZeHcNX3CieAQmMs7k/StgLm5hkzuQ
HPKp6DootngEsYQzQdEAPw8QSxNMmFSB0DRoFXRimC+3QAgdOv1Oca/DpaaLEzAY8LovuDKNi/UL
nFZAPpAckFIgHdhsBy/EwgkHmin2s8BMPwBBcTeM4zA8eKNwlG42UNHwcAEilJuD5DlOnDwbvIdE
tgjGRbrtRvSAq+QzIDJoaVAQ6Gss5fBwbcN9T7gltFr64hEiXwnpLd2gxAtCmiOCo+QhoAAASnf2
2+v1fC4FZR8vJ0OSVv+atslAGC/ujG6QNGOYhth8Rm0IxS70w90Ggp7lhaMNx9lw2TUviz70wazk
I20buZprBjVEO2JtORfMYiEdGTAE/mNzwGvGPU0zvrK5LGI+9QxSGFW8jBBy6sEGGuCmnmMQ2hPK
zigNdzvQZsNLW3+DGzl80XaQJYI0q8FI6cJNqITFpeIM0IV8B+I6ZADC4GAUypO+g/QaP5aqx3G4
ozbU8UYsFBFNlUi+4PXdIYzvGSUv/kfDiCheK7KwEqAHHOGbxNviZPwbu1Rs3TqU087jGGaC5wpX
EMUJC5t8l3HO7TpqkO/nQ2EIQE3lz5VeB04IE6H9yJt2R9eY3/6EjZczQ0f4cXHjXOOWbxBzZPI8
bbh2JhpH8aEb6EScPxAOnptDgezYeBzUaStaMBnKxfA4lxlHKEzloBx8wpSL+Y+69Pa4g/8YkKki
g2ojR811kvd3mAsRSIhBcpRtiK0LEUfwVCFCyfMKdeg64Bmqv+KWpuQ6XW/kJv9jZK5lgIojTYQK
LS2W5MBgsUieEd+nKc3o4sYTkgWlCX0k9MNGh3aivDzsz39//vE0IaJxD1/lAsghMgikMYQbAnRQ
+SrkbpL7KRyJOA6a5R+FlDjjSAZZOWjwe8HanlX09twW0tQE9ALZAofihuFv7WcpWhFAMIHA5A6+
831p1qJ64V9p3EoV/2SaknPBRABLBGUI4XXSn8q4y4nr/pun/rFLdNqlHxgot+Ts4xM7/MfxQNsJ
TIihDzwRYamA4nAkgHBsoNHjYtwjVmRyq2JazzNqMFj4E1DHkT3x7ycwdycmmlmpFP5xWWjN8Pry
WGxTAvzqODJ6ZX+gnsv7lGfLYLZauKBgnxsIEo9ZNn/pDxHKKdGu/6gtchqF8kMxwVkCUOWPnAt5
x/ITNkh/Pxe1Tka3hS2CL5EnJ36HEbKX8clZkjPFkNDp3cnZlXcF+5hXwZ0ZMglLASP6+Xdm5TzK
e/53ft8cq/wG32WQPIJ/Z0LORc2awhmHZqTy3EKvZ3nif6zYnIVPLMGiwoV5zeRMP+S7kHTkZzxm
LGfq3xlvOX6cryAOUIrCveGd8HgK1t6m4WllupLLCNjNHww4SQCR2A+Fdu2/PwBZHGCH9GthHwiF
ASIDDoAFLy+nTe5NuVkYUrAAyZ3lJWgEgXzxdJ//eEF/jCC+lntLvscUanZJGSE0iJf7G33wqGR8
SE3yl4oKqMhD86FceJAEXiXjs7weIUt/EwOUZbkvZRmVs8/1nsi5tQyQPLQKZI7LO7B9Ywgpla8Y
7gEAKJD0/QchPa1kcRsnCoAW0B8YHwrqDtHVw1iNSyRPKccgrycEqX8vcucnkMIDe8Sl53sMPs4e
JxxzNN6YLMxcgr/vcKr/nTE5Z/9oIGJiBgoGR6X6e6uygPx7w//4KjL8Lf4K89sMnd/DNwvyPbz+
3HN0HlWfc73mZzA+cmb9N+g9HpPDQ2STUeowJGs5AgYdvBf+uD2dCdKg/kN2wb8YEPC13PAfblJO
NzeGDF5ZphF08NtUezwKVxn8VTIZpAE3Gb8BM5TzcmTY82wMbKgTnE+ZCuRfziB/ZCoRrwyZVmRQ
8wq+uNTf/m68D7Y7WNVzHuTY5CxceJ+UzrwLSB94heK/vqPslW+/OFiZKw6UujyENyQHX/FwRjUH
Lfb4OJB6Bb1W6YG++AlFbio/k7fIv0iq5W3g7MXiKZ311peFUjwp5Y7n/oCPJ1/J53+Pk/9B9xrI
qfrvMZwWuaz/yLH/VjBlJHemnLKXr4xoRQzkxlFGMhD+/WUN/TdWZLplbedHxH3LZ8aLTBnyJx86
ExlDcjOI356M8sbDiIaJ698LyVeMrf8eL0WmPKsllc7//vx7of/930mtCZeFWVouJqYDHKV8zSDe
y5z9/498cRZkVpPBJ5xBGXCEcHIpZGji0vnfnCH/0mrnO/Are3CxGQrynBj38Fwy78mg+/cvh03d
J7OVzIX/Xkl+KqvNv//JUPt7e/zuv7f5bwX4u9X4XpZKYL08OyUGlQH1AYHc8myYvvMTSDt/mjFU
GyOZbGTw1oPD2QuODs4asZKN20uQuemVHbe7dYzplbuZFdbFns5NAScMQsdQS7YeyLWKoAeCjO6B
ZWvErtq0gUICRrGbNtZ6ov8KgdjqlcMWbT+QN3g2zG4+zHNgu8Tk4e0RaG98oA3YrocAMj8dOki+
vEj1/f52aMrtAx2iwl77VqmCZ+y4PzjP08OtpofZwwgANMw3PIZ74Z/ie+ndCpjOtFJBmD1k4rsD
hMEEw4/wDrWI/nB4MBOLAB0YbO4tSFxvY/lJNPxxSCmnNRAfkzU4i4B+WOV0l8lS8YeBQRGlj4tj
8MC6dWf5uutb1xDh59HXikgTuJ+qDXqR6zfjaw8jVQutQKbhVZwBFdynGLXRTC9ZPU/Rk2Tn56ha
wCFAWPvPmyz3YOQ9yeo5JDB3z8tODXxljSp3gILjsNe2ctexMUSVMSE/PLJ3+NVeQd5Nn/AfFTdG
NhNIxm5DEs9/cV633ej58RF0qFs9i/UBgo9HlwYdmnuHWaAUhdUZd8cOzr05g5g0IbDDNfFmCTvl
Txd9EP4Kho1LTlBgWxgdufMX5YBI3PFp2q7v63Z0gPD1i9FGO6uVqIXH93V80VQxJg7WWrRI/a9y
m+0f88v48e30CHttJWwCZgyBoQ7ri4Ys3LsvL6+uhSeeTcdKQuboBr/jztaR7mtN8gqShz2WgNfp
ExaCtaMPre4A1c2vjskJ9c3YnTfTfNVM6i997DCb6hFnVt3XdD0g3ofP9Xt/299pk+5d6PF7hiHa
lApI0IUWuZeYVGNFgxsVa47dzMJZtellj4ig1+wQKVQ75avZ3Ua3WflDIUj5gnMwGLepHomWmT1h
VM5yDUI93wTUItpQUKwPRFP1CmbbjiuIceHzw/6gpIDuHbBzylfWCbZEQ8dCJ+Tg6zDQos5MJ9Db
YqcJjav8xK/cs2h8ScjGwCWQkpwqJPUDuUD0hu5acPtM7p/l64ahUf+FQBliDqRO+hBgSRBiy+nR
Gl2xEi2ntRkf32PYv6u86Nl4qIN/YipB8IHit6r/KuNnG9HyfUYlhJ13aPYPlQ+h+PpVoh10lkgJ
mxbaaD45eejldQcxWXjPwgrpg/TM0Q/fvw5fzbAFgpTy0O1LO+qdlANta/xY487khi5NdmrXGIxq
gGoPvVt41Ka07jv0eHSCavx6ZFH3vxfqDzabhhaadnKzx7k9tt6xc/7EtWSFhpmC40hk4AOi97DO
OBrx6bg/MxFD/DKQwuJ1qr5iNNgnY0gWwh2a4HFsE9lopk9zrL16z7x3oXlh3hKt038qPYlfwm4j
/y4x6tV7tQOr9OqX51TXYxfmAjV1p39EPFXuiEN2IHIY2BVVsw7KbTv8HCen4y4Lm/P0dQQiOAfa
t5sNPomTH4kBZn99IBYJUCHSIMT0b2qkvTfQKy1b7I/0GbblFTJsjJNiGqkEaxwiI6rxJjkmWJkP
lp8BPXmc7y9bWjSHAZqKL0xv4rPar3G+QUFaf9Wmp4TmGLqJnScXzgeun3BY8OOcVisFfzS4T7g4
UFJUEeCBSsLaVz5SyGbQ6IaDOOFYNIMzww86Yyu9Dh5Le2ZsEMT8FLcegSUmCDJ8l1fQviFtBtBd
OjT+Pp5ad/GTePS16D54JO7c/AI26hi+/md3BTtBI/PX8Pn1E6JpY4RZMOLjq/cy/As7CaXn6HFe
hEh0lIG5J18JBPALiAKtCLSgR0yzHga5d68z74ptxO3lPW5inV7UBrCA1wH0o8v2ViOFHhbvg3rC
DoTHA1MTrgJ8JpqgVF/1RIN51jae+e0Ci7ciULaXneF73phQdXfP7zsbjKXEeC7cpSwSZVzRR2wn
TRaeS48H2XRd4C5CrgSSSRRaCQjY3qNOaiBQE/rTfZE7Ip+mOX6GlHZO3xA+qv578p4Y6WeksrGu
Q1Kp5p+vTglf4SzCcnXi5sGZrHKMqvQ8ste0DJ9I0MxvW0leeXR3ekY2PN7nzWN/IYKJ+Pjj9JDv
yBSgl4+XiPaXAIcABMkIZDT6CjCWUT58dB87BIzl7nWMeuuJBYsxaVAcmjgAlLGDRyLqMfp3CqzB
TIsczEPtG5lUXj2pN8WsCsoxE4CDR8W66J9pQKr0wfHPusAXbujueso9uDRkv4HE+BWUFEwUMS1u
QqRnbzw7IOAXGOM9eiDBwe2rbiUuL6MAKLs4rObE0NpLwken/N+CYYcRDuDN9xEBOVd4eJwW3y9I
+ZWnDs6QrcB7CP0hjRSBAAgRM6yLJtvLC/8ZO4+4g5z0RdUQUoXA3avcmEQsAjSIWyUFnWhZsV5t
kLtB5M/Dt+bf6qDz9nWgjbanRO7FJz2j0yKAw3eQ6Jog95TkjcUody+CNHiAv9ePD4DIIfDRLq0+
Ztevr+OC1EPqj4MrrEE31b4BJM4r6J80ai0iDLpWHrGKZfuGVEX7V4XuQ6VdeXhIvJYAtubFN83Q
krPZzUbv0ArvQ2fNu6eDCTOQHWozo6D60H3aE5alUVXlEXzCEvfDPVZHYUNGkhAVG2SRSyPE5jbE
hssn2qFe6r/8SgtyroY4x/rwQAAz+XrkLjqTt//C4g0rUFbKAWRHFaZoV8WSCtC08LlLuEUMTFW9
Ym0vHyOThUyqhO7h3DcJF/z0+HwbaXQraVziR38iicQzkS2MctI4H4NqYCa6R0yQV0Zn6EbIEb3P
AK0yu1HIp/Eb7t0rgvJBjsNCI+ApwwdyaNXD+r7Rrj2Yvlo97liD62NUlRFGN0pncNa9I0n2Jj0p
AgWqrUGPC1AG6AzfAMfHthnscP2mukcoycaB13UAojzwJNx9EEfq/bLsEUPz+tbAnsimQ1O91igx
EB3j3L87jOzVA2GtuWuaqIYlTXJrPmvNkW2lp8OsfPYvdM2495X5pZ1nJsYRfQOD4dusqJcZjQBG
hduGxyK4PnyFk96JP2zr874CAPGYmPC3nV7zHLyeyZVEhUNw05O7uytP4Ff2+pUtSNsrH3Fr/Foo
tC0zzDpRBSErdk69FmNcNbXeC/O0cd6LjzrOs2HtLp7Z7NCszDppIIFjAPSM6OkbCTgpH+/f8oGT
f0x4RZYFihPZdk+rp7QW9LX29iFf8wHSxme675hh8EDkSCMX+PjgARBKp5E+99PxDAQ18wNZJhc4
tjFnruq55l5xFqd6cDSnD23i4oENDyvfatb6rc1Pt/69JkMFTQB7u3f/6cIIWtxqRtvk05DVEVa4
MwYXq1+5wxzJXzsCRFWOm8epp3USN9/eUTeRhWOGT2C740B3FlWzycmJy14LPEieYGpGtgIobbPk
jIcBzq23ftGOHjnO7b0jO7jb8PCZqe7sdZh+KG9dbSCpL5/+5zA9vfBKIX4+C+5OXIG6Uj0TJuEi
pB5lj0FJdy9LsI1UUMtkyUWb1481b4+fthrVmm7HL20Jvk+SjIM8AeTA7h0OU4tcSCzDjxvt8tu4
w5JErjLNrz+1EVw4GrHhmxpgs2q1z9sG0S6gVp24xtTOp+9mBMLMsZ0/M1aRanKwd9Vjd0P/fJp9
8m12mhXa5NaJXnVyei1UUjRKB83qkMPP8Tq59s/OIn8t8j93UDPHBCs5OPG5Sl2WVN5KOWmN/fM2
PuhQgvlt015cH+vnKXk9yJPcPx678rEuyuXFHXI4N6QLZLS0yKXdWfVafIqF1Znnatp0JgdzeqFB
jQSvjd+dL2xZ7zTJOwl3ovtIeEXOXMeYdt4rq8Le8UF/Svc0Tqs7OsLXL1NLGTza9HwbvdoxZ7bW
lrk7fDXDAw8o5+X161gsisfu0445nvzySxUFi2FhOWBrHDhTjvnGwxwSB//VcCygrmIuM/j7fMEo
aAT7REugUxl9wpIBX/lHtHVKWJjhqwkZ/WJjw64Kz3jLv9MfPoWsY+Xdd86+VmLRQe/GYHYCmGi6
V8QgINrw5y8BiSLC/+Ci256O1g8DL1CytqeCKrrMPeEBKn+HEMywpAOme7W103lulFWPQCQONMpO
4fps90oaYheGX6QaYVbEfPFphhWtKgzsz37z2VwlbQZvdOJpWVe7xbKgjUT2BC7Vbe8NRHOJOjnH
I0/DZ51OLvPh3wdz43XAC9T33tWJ7ncevivvPT7ytnfQv5XbnGfnTfChUu8fB3zmltHMfmVQ4iou
m+cawigHwhbneGfrol/8G3wf6AJGEeM88aTjgRqZVuE9fLOAFavmuTXLidaZO8dZwc1eyhFzCI/z
71H70Q1sZg9PGEYvKg0LyNfFzEdBJNHxTBDFh0TEUVrd8IO9dn5sK2N8RyZ2n1kB+QUp/oUlya4q
/8VvHQk7enQgNeVUCFyfa4bQtu3d36sODOpPAF+n1YO3Oz4WbNS4NnulGBzJ9ekMZp9mrBWrG1Oi
FV9sFo8QYgNGsDkbFXHsWwllhxr88v1guTmwmW1T55jArQFu0McVRJWTpA2RbCEGcccA2hzYeY8u
aChSGdEbcaXpnLqwqoloTK+ewponsiVo6H/kOCQXfaNMIJLTqMeS7C6ebLQ9XkPSiPaghZigkgR6
n9qlhySA0pPTdMDyMLpPDlCIUiQrbIPR1RjLRxFKaX7vOgvK/ifPRhd0RlfiAha1hb+FTayOFxuM
2yUP1L8KxMgslIKUTl2ti6VSO1CGYGmX7X3AbVNA6kRxQ+APznC1FDN3774pRhpmCyP8QJXv2y+Y
WI4DgdW11xjhnb/xeoXUr0ghgcvbuLG7UM2ESMbx4BtqLku2u0DWGwPFw+TNjwkvwrwd2d6ty9rY
ahI8e9t+MOPrdO9fn2/7iwTU+89xjD1mTBQrSNrOXED/d7tY0wQa9N8GzA+k8kdBLjq4FKE6r3C2
65k/GZz/Ymakt2nDboZQaMrd2X1RLl8TGhDOmoWYjsCwprCFMuN+22t3X/yiPccsTpk9e8bK2Z32
n03xpS8U+rCb8yKb8rD5bdTg8CN63sPgvXz8AnOEjJHInbN3vwW8HbrXW3zgPBolPXdXz2mzzB5D
xe5WqQD8ywqvcXv0/iVzih7Mh5lMDF1hL6ngW2w4c5Ff/FyN7vHH9CckoZFrYkWXPu0XhgdVHGsq
IhpkfsrsPLjC3Rt/FmWqzzApb+VkFluu9PHLWBzG0qLpI3s5JmxMKp6Cm5bjhaDxfd0fJ4jwmdw4
8Us6QjQEmtTdG1GL68fcCZ59bmHq1iTjgk0fo9s3LfQj6ChdLBRTOMju7n+KvuUZX0nO703Sd/Vd
s8h7OGzzVthUZmRldXGiY3v59aKQIZ/O5znsP/diXe6+S/84pl1AfRFrk6zxDl+kaNkv70W8IXVy
5ZszAz0ab6KTFs8ufmMWhhVcuZuJsu72W43Uu9eumbPxmWIT1EpwXmuRRtK9kRO0ZAjXwBczaCMg
ntGzR63eDA6sBV1uARyDc/hMc23VbvKRw6nY0dXYNmS4KzFuujq8sq6SXCfKETb4Z8qdxIrzWTQv
T/+pxXGIoY2ab9Yu0e1N69WYTcbJPyfF3unWSzYN1+RFz2SuTtisdXDaFQ+zOhY7x5iTdhmepi/2
BThVJDxAX2kKlZ+YxJeD+2CtTRTWzr/TDjOWRJ1Uf3ra0sQ7kXBgrJubX2V0nDsrNujvK6T2ZlB8
sToSenP7fYCNLC5o6idmos4vsgzZ+wxd+x4HDdpdDkZcpoclO2yUGQssZCXqkSKpV/aDbgdzujkr
YNIUXYzKZbKmgN05HzHMZybvdQBl2RPFxoiwOZo4lnccPUEJpiUcgkoMhwxgkwV+Qer3o+PjHtX4
FXEfeJBd/ewXw0SW5sMPFGSl79BGQIvTNYYgZWBlbajDNKNmCBfv7pLWBTIFMxaYS8QLj77sKoiu
RCZzBgrPIhpBf2pb/HihUWQpBs8hCqFwc2MiJkWHPi9kVqATUrp72rjtrgVAZNUDQ+rwO7Q+EMpf
0s4Or8R1u8+3QIqJMS2jJnn3jD62MbSYdvnsnLpxs7uj4awF3Z4CY/mf1AixX0alQTor0BkxVKN3
Au8ARMgzu6B1FguCtYJmHRwhjA8xW+wOFrPJqcsbv/sbPAMDNerfAlQXqBoKGBWKv2jCZrR/hAOk
BPhaVj2LnRMtipmatAMcUDhHAglUv9LWB2BP3omVnuMTwPFj+CGsAigwbrwZepAR6oKAMh7mvRaJ
YBXHign9Qv+CsD00+pC603+6zwobUGvqBAc6uMLTuMePyXGUxWXYxnofOm//4L/6OsaF9K3XeE71
2x7aXK/qGYkdKjvRUZ9A6E6RwXtASOAgkUENinMeLqVdWH+iUO53CJqfntKfnxvcbUxheuyqETB3
wP1YVacwBHGLaGMBh/4ZgOm8nh5Cm/pA1qDURORKf7Zf4yXQpnQU6gjdGHrEBqnpIaYnfZdRAewy
pVnNgvJtiCYDCcoCxcEuH112WlICOcFsGVgpdovhNX3CDzpN2QRBSz1NUY/HhE54Nyx08OLyDyPq
Dy/Hf5kOWLRfka6ByEDBsJLCDsDgh/0vQ07v56jXyVbZT43ACMyevrJDy3tuxLcAD40+xiCwyA4j
YCF4CJyKPjmW4HHkiyAeB4ygmRACVeLYY4b5xIq5MafKEOv6FGp18fOiMwaG9OprMZtZ/NjAHoJi
S4p9QBVIRoo77PT+Rh4koyrYPBHBQLSiDnkmxRITeXtwI14xqvr0GTmyu28N6cWTS02oMFo4hVSy
HPNpvOtAbS+sbCRVRFQGXB3yC8exHD7oCZ4bzBeKV6R5WkT2tOy3U+Dx4XkNOvptQayye3lgjbUY
/hwsPGw6uAVf/bE2+/TrXjZQv3FYojTtNt9lX8yO8KbrkfzAV3eMANSZm6L76aO8S6D0o6F4oauo
1og8cGgKPnivEHa0A1fDVRuq6Ml/ERaZxZ0sMpYfZaFDQ2MREHOrhyyZj+6x6VuN5b8a2iiwZn+d
xQGi2oad3zuge10OmZOpeSGtsj9V8qB5bY/6AB9kithjnbD46rcR1vaO2S/Kb1cJc9CGal9WExPN
t8WGQ8H4g7LpQe4gQ5Byij4ad9w9PY0khrvEK7LpX989Jl76+Q5pCT1mPyCCVTPnfw7zJtedOwzk
AKYtO9YCh5mQXS85QUdJBLBIdiUstYfoaohso8PmqUt78kYFzWZ+b68baHKXJXZFjWx/mmFhAPNw
M6gTBSQaLXSDNNc0gurWJ96C/GCWZwujEHwVrqACXdpeOlyHW5D1XSYXKCZ4gMCTPvfa72yoTigy
6V6ffz6mBEBWtFk/nnIK9BMEUR/OOV1laMqIJHktm4Txa9dd2XCC+mKWRmt2gLXt4oNCG+NmTJuB
/tCkJax9kDVB8Xrq4pmSCuFjoROehk/MPcywBrPF9+crJ0sK0Dc4/KBxQMh5Y8ftIyxOMV8LXgjt
sZbDFwHjWtaOyaSOBEcn2j7YI5yBRY/ci4IcSTzosyDWBLaRqvcY0p7qYzxAcCe1EaF7Y5L8ekIJ
fsMyPIxp/cbl0EKn1CJkuEefH2wQvm5bZj8S26z0gSZenSMwDcwf/eu0LedGaqTFVF1gmkjKvAv7
kWVecM5iYMQmRrA4Y79IqWLPiDkmBd97BUu/gzFI9JK0rSl2ZYG+PsTGhm0McANFE+3lC8rqHN2b
qXeXhyiDnPXqnX9sfPNwxu6tXWwFX2SQmfGdIm16/a422PYuD1/HOSRNom9n7DOeD88GNODUp5fw
MgAHzOUmliz77mXkEjbjjvGA6tmUP5NP6o4bplpEEMFxkFpblPtffXal4flbnJ4wB/AfMfBq8mTd
MCb04nC3AdwYPuDITCnfjG32W47x/LulRzwk36kW3+JzDxdhYuHYNpAvEuFlJMs7IBolFhbuAfXh
pd+gK1fJOQLNOM/P8eOXUoV6EpuK0qeIeixfA6iECBf3d8yacRxcHePqF4fRWI8hBa0JBJo0QZaQ
+z5G4ZtaO6sHhkCImkMf85mctp81hGmne5qOHmT9FH06hOw9lBUeccXkESmrJ5R07NpHT7hnmBnQ
FEtwV6R9fQfQB/HKYSN7lSG5vB/Nez/xc4LIfkTk/eckjo8qmAj83W9wgTeLYe5lUCggf8yo5TJC
ggUteAPDWF0c3M7UqVUADPehwtsYU/Y+HZONZnDFSovNzOi3p7G1WL0JysSNNn4mz8RJocNxJbhZ
hNgEKP7nhcLJJ7Vl9ZxgV+4EvLr+zXn70M0Trg5Y5/HkTzwV8ggGRzBVP6CBoMOVp4C/bxrIkIti
8dweAfhtUZTA329yMc4Gi9L3uFJxUYCb2NVBHScIni00GxhqQjrB74DKkqJVeYuL95PS4IIcrZo+
J8+fmCn79AOolh2Dzo7lg8YJqewQWwz6HeLvS2i0TqOene47rG7hDVHsJ3Jd8nSZXJAMiI3eHZ6A
GulcPL37yDzuhnyV/d5xVu5TroMmsZdGp6NtSfWyM7LeyaWRacYmqYQVCoLhtt0xj9XQOYlqZDp7
jIoZOu73zkK845X4Qq8pzW8/6q9usyTQZBIPr8LqWjs0cwdO0hb5HOXgFAjs8astICAQuodLzdCG
PPlz1oKDSqETj0ZgtRev+zNHTslcRAjnksDzJ/tiBtsa1L2gLP2hkq7ZtHPX2mLiR1CQ7gqznlNP
K5a9bUub1mYd8isH1s2DCscJQExP2DkxiFhC7K6iypoIr+LzC0aRe/VWC9VYH+LCrZD8iHKBiIEz
3RboTU/CPzw38w+4nQB5f1+14VkH8hxc/kKPKhqbMaqJ9PVij9DjMxbnNQzstzKW/hZty1CiLQ5z
Y3JjrbktXSwoPbqhJBE10WWJAulw77HZsz7BeaD0LstbwEMxaBucB3zvYnaPUGzqyFC3+bGXuf2r
6T0wjn1NjkCLajHKMIiAEgP1F39LHQIXrWwtMMgtx9beeeJy9ViAElM+KbgYPaPrCGsraOuXxEU9
PZXoRso2qDhfxm+1xM1fGTCTdr4y75F09tcXnIrnyceu3He+9B0aiB46wTohmvcyB98+rPGOWL43
RcNmJyPG5+6d8ZcHsdkTOAaSNYELfhgjT+oQFkkj4klkotiyY86IrhK3cjQqKj0lGRSPVPtBKUHg
c96vQbrOsbp9Lxnp7PfeKC2+b4yRHheA2Ydm4ESL6FhBWrOo8zvzzwphW7sCm2j9C99ht/qufl4s
YDtb8+9z5AeOr7YQhnFw3Kqn5LJsaIzQL2T5QJoyOFWRtWAKc2e3HgrRci0PaBLcuLLkxhYuAVaX
yGC8b7OxNYacQ55gj60c3iiE07NtWDpJPdCpE5Dd3MhZ+4h/PG+fi03M3pLZ3bz6efxk/+O5ezYd
9F1H7ey1L6baVi8CroPZyzf/R9RZbamOtlv4ihgDCEFO4wnucsLAHZKg4er3M6nV/+4UdK0qCkk+
eWUKVNqKR89tgsjrvg0hiy78Hr4GyQCzxmzhZUq+MCDHXkJMax2G85DboIJxfLm982HSBJ+g5NRg
x95oc9Ykk4H5IBop98EZbYqzf+qjPeEAxTEPSM8HZ6BBsMIbO6zEv70kLLDOYsAF1yk0I5N/JOQ+
KFcgrp+4+310ImOfvRHlocpVdMztByzToDRpFIvE96eSXd257z367BLnSFZzWo5sA0RihFT0li/u
icfhh0YX9jYqP2CNOrVFDe4PzGvTqiLZQ3wyvFOHg0IxyC0Sgp9rlDGugBUMCiQxrJfIsDGXU7uE
lRRCxXhuAGTGVoXo8ONf8WTFTu7lXgkmX95pA/3tdnJ30Wf8AqkMuhbkIrJH5MJzx6h61Z2Ujedw
mSHyVq0YOa2PNiyMoWEiwf2rlMInCOPmsZ3XMxFPP5GOwYkUTxRkq5lKiXXnxCOWhIDg8Dt+LB/j
eFkZfrrV/iGsLQq96sBovugdCdW1O3tAbkwyEmqp61IRv8EU+ipBTpne42VqlK0S4DDKv0WHajJQ
r30+qKbBcXuEPkpOcF5mKGUyllkN1y/OQtE+sUqjckxPGRIRLem24b+Iu8EXFpwhF8J0r6NdWIJQ
ubwuyxhK4nmJAeej9Wm9+3l6XNYrrtPDVWc3595MN8t3MM+N6MQ+iG2ZKED1T4Pct3lCmOOGogFZ
T/IMrrB7xs8p1+pJ7UpKsVUohIrQLa7jOE6tJykVdeK3s8u8WxXXd+8MDmHv5A27LKkc94nh5WNb
mRVoWWJ7tXPO9U/P/AK9stkEuM4HUELN3Kj0DHHjRZXt7Kz2rVLbnDGGDpSqKX9RMMQvBM1I4kur
MsvadDfQGDp200drd/SPj056w6EM9jTZE6eN0LpQ8XZHp/x0/ROITuqTTw+syuUVHI5+PKc3sciK
/WqxVTCjJ8oAsMlia8X2YYJUAxYDoAwJtfm61n2iqfW2Pl1+QID1qpen/DmbzLHgclqqRWqPiKta
p0aZieHtRwn9AavznBww+eTfFSd1Y9b8kRnbDxQjfFMeklyJ7X4kl1A7Aafx8fdwz1AWxAWnly1O
bvaxK0aIS1wrre8fWz+2htG28oZmhrzT5tUkRzlMVfLvxdiQ3pweBQeE3O7ewzV3creurnmLxemu
ieCttHEc8nY/j0UT6i3evbWX28uRDWCd2BUbCIXHk5H1MMmPVyffaIFQ2HL+Udvluu0Gp8GxboyU
4pMrfaDMqUifLqgv1y+4kRAAPDbomDZrDUA6iHTekeunNhdv1KMikhrX1kYHzq8xTaSsc2hXJVr/
6hJ37yaHybuKwzXdhfqru0OHY82bASZxmNaiS6eWYcsJMG57REGH/ZzwCDFGdOTJ7Q7WG3fOc89F
/PhJfZbSIfJRg++2vMomhRQVZFig+hid67jklLx3v+Ay0uGsHxcPgkPkqTBUfQzzYdYB8UttHaAM
+sC0mZ1q+GDs4pgbFFArOIWr2MUFiboPavEeihHsc1g25SfVfrFvNo/YvlKLqF+DbMIW4uyapXAe
7mafcVzHA3iUa366uDm5uUXWYY47uHY0suatWQYo+XIP+M+S+Lt8wNZusDNsk8IDAWtvPgChwnf5
KW4cFZCW2CUgC+cSkZVJppuM9RKg5vBOsZmkyK9Od+/u3NH6wWayUxG1crQf9VrvbPopmHCgmkcf
6FiSDJ9IvjEKTgTkHcK7O3p648IyFNsznu7x2/jgUuIZAQToc59dKCqMbz9p8sxPx0yqtE5kBUQf
z8rtewXa8IZ8tIH2EjgOpL9aEE6j99uKxWzEcrr+foevSlR+B8lmXwQ/FqC9aI7v/gt3QHKTo2eC
h0cDI4ql/I5+N1L47BVLIu6Te4RcUXTzH9bukO+T2Qe7h72FqjeBAQ8DTDfM84ZbCE9ho/0KE5tu
FOUg4FE2DHzau+08+pCsXn3W8vPTAtVg31gnIC4+OkVpulK6N5aQwIPcMmlVvJJ76NaoZcdBPnw7
KFQEafAIbj5mCaiKcI2QPDHdOEC/EXfZp1ehqRDdEGi4TYrT6vSKTyy1KuL8PXsC/kFQKS8z9h1O
9BvGPZgxmdmY6Pm5XEsK+og2JDO2mxIBBB1xiCkwWZ3a8htWlqAEPlZ5sZ+g+7+nQ0FPup4StcKu
5R/gcCgNllwpwGKN1bxy8ropwYvDa582n+VrSdsRlC11M22xFSu/ZjGuoir2BEBkFQ1bkuWU6anO
Q9Xumx2MQqgcmB3kTIgo8KKvx1FlAYTo2Hst2EYo4cKm/vrVZPKOee2Uv6SUTFr1wSOvi87DDEHh
pGir3pgI9UQ7imYIS+mGnPCzKGyyUF2yg3XuPVqv1o0M5m0J6sPQtjKUaoKkc5pWJ+XGvpekwGmK
TGT476jgNJj56FXA6Eqc95SNOLWuDDe3bNV8ufZeW9KryTyA1wg87LzUvjkXZAAxw3KKHqBK9CVr
/h4Eo5+vk1/X31T+zna+HjelRBgjB3hsZpSl60gANivOtQl6ry3NQhUCUyBsSYDwIcVmhN6CnFdx
cgGOfsDbaDM7R5qf344Uhea8nuECGGJRpBjYfFO3YEZ0r81cg128Tozh3J/gjt5OlbIM1Tv/Rtlh
3t63qPD5RvPWYMvY3tEFujeQe+mV6lnw67DlgslrBQQFwZ8Mc6JLq0Q/reTvGzGkn1rwmeZblfDh
SUBLKki95/g83HcvfRRqYE2xn6LJQaDYvawLozyluqqEj3LIYtazOtHCYZ2sEQSko4ZQ0scukj69
7CIkBpIrpL8HxigZ7HbOrWSbAGjxWKcKuZnzJENsUcAvE2YsThNky2za2aiUZfXS+B7muoCxnoNP
zaYjdGNvJUh6huwqNB+fLBNGWIklxkJ7/DysdOLhfXkdMn5S/E3WlAPP5Ed7Tj7emQ/GNwbWxsJ4
tSumcxKi3dmVw+wV0dnMoREAzLBYp9qxmiMM65H32WXyhKSTR9UXT5BcPwYbVxoU8mE6Igxi57s3
3hOUCOhWmxERRKljIhnaIvDBsuhzQyhkc9zmNqfCtvjwcxtCkB1LPr82Wwai+DRcMFn5uT2x5GLe
8FgD0Kq1TYpjteBN5ZjKFmY/FJIGJIFG0oX5fKcq+7JLm4Sw5yF6eGFwOrusAdnJ+da83T5UVpcj
6gbojg71tb1fXQIzKNJgfdjIVZfYRYnVFxdcRmgM4PFFEwlyICRsfkzZbHN8W8XFdfpYq6VFJZm3
XZALYBnjlubL9OlYPY8t0z0Y9mGARUF+8okwRgz1QsUFDa8b3NtFfKF6f4gMGrpZ4zI0D15hcO7c
R7zcuYOjFm30Af1LPjVNajrgSF4YUW4yR0vg6z5qfjqYf1BKRST26L3ByVFd4u1Uqdza1TA/pTxx
xnrraRVxpAW3H3FnYEsFdiAjiSXBBLhCA927GKAdaXXMq0Ey9yujw46qY5725RswqwmrJ2A+PT4I
muzrha8LVOIYfHx+wcr1DrnLUSsPi//+AK0VwK2PWR4ZRN/kRJR27RP4lkPeZaHOv23qBvm3Vk1i
XxVgqsiUeMbeS3ZBhrMVsFwqliAOzvauwVJ6zLlAFgEmIrvEmhpDgjZsFlSWLTRVQMoOPy8Klei5
9MmvKfbQBsyNWaMvQ1L91tMpO2VA050qFMoOgS1WmnU5ahXDSstsnWgy1HpEAwjzlvz37eeqffOS
d7inKH642SibpAePIkvVK9xtJKx4km4MCuLlErM+URBdnRmBFYZ2ucP1p9yC8wqamjZch0tzztpM
tNHGF2X76TLor+M9CDwqyYxxWAvU7GiUkhrd8WdEQQbKC/UuZWgkZqUB9AJaKohWGtrzc1RzKK0V
3bRg44lx8G8lhx9zNvF8nAPqgyKO4oZ9r4bzR/QB35aG32NgZs18sV++AmPoxBjEV7xrFtwOvUva
PRQbn2tUuLl3znzwiaQ5lTnsJdfhcYPiItBdKipyix3u0YWSr9/ZZ7W1z13J20r6XyZ9LPI2SEoY
ChKKw+QScs4ic7CHN9i9GWUFGyvqsMY2QiBTQPW6YB86N0zm897HrfgGL3wKSXZCBmhpciGLftDs
8QsR3/qZR+jpYdzFI+GVhQcbsI57HhPlRU9vF14Qwnrxc95+VOoX2yCeXIDizQK9ob13W32g1WAg
7iLt1Hgb1s1EogmzZffytnZP+4QoInwPUhmAQ/T3K/YrYtUhQ4fCRij3U1lmLNupeyfvuDurTsXu
lH9s06+NUvemZndWFJLc8SviTwP+2JhVhpeJ6c49BTM6SoidceHTYEMU26nQczs0a/TeIGlgnpQy
JOAVbKhbXDaXzRfrH6LHb51379+GNLnqSfNLQ69Qv28us0JwRyH/4Kq1bASnqLK8IiCRDamrUNNF
OkJenvTMJ5+w5rEYSgtfLD28Rn68OgAuMOfEWf07RHkT0U3y8nckWg4jCQsUaeLRZXIqjRJ/DuuS
zVYNXjwjcgOKnwFexPRdJnSjvw2RaakSWwMaXXTDxQb8sf5gpkkQQ/f6TeLDvoKvZgYo7PCTAiLT
wB5+h061bkTNyBNazFryKxzvbbMHQIBD12MecFr8Er+vcV0OTR4x1RV6WP6Y8phNoYILA8AbKTb2
AEmw8Tv9bc1GtgieY9WptHJoARZJTigS0UKkR7Fcqn/8J6qtJ6akXtd9zqXcZ21e1mpVcmCuuNTO
OL5kd8DGHeJOBzgJz/7iVfRaf6/EXkyzNcc9BsAxXRBpfld6tVY11GdlpQ17F36vl0LmtLm52Jt5
+LGQmJ9ercbZWpF3cYA7Dje9VtQaRgVXSqNEXJTZRQIGEMY9QRYNKVE8s6UklIFq0I86+2v9mHyY
yZi3oqrlFphgf2flTVzEsG3te9SXkF5ESBo5MZDrEH5jm8WEqQsSiFj8F2jZtwHhFrE5rR2btj6H
FKD/dKUvMCrOLvrSDkAARyJ7FyI9Oic81rT39TK4832g49L5iZiRbSahhB4RYEJvOGGe38JLeMeK
BhMVjueqMqvM3qtspV7sKfxGyO01D41X9GBu3WoWEbHPBFNYsI1dVM6SFUUT4MDR3MuvyQK9uUcA
+4DL3jCbu8ahUWwX/PeqgBLfy86HiUOAgDbx3clWH5u2G8MFnUW31s28vKSRk8a+9ao4e9rd3Tna
hMfWuUW5r+b/HQgg8viUNIXSFOm/jhx9+bLzbdFUxvaMQkGZKsODVrTsz+SNxnL9m9vz6SfgVt8R
15DJYnf/48SSpjDYaUE7JYZY4hjd1JU0OxeMFe3W0Apo+hWOCyumVs3yKh293BRZuRfAe1C/cLU4
aAJAB3g7NUQlS6s8y2m8yHsVX76H19G8z656HgH+8KptFKBrVq17CV/bC7Kbx9auc269kcEicWFJ
1i3zPtB4NYvuTqH79N5eCi7BZFE+hYb/ieCM/Na7CtWOil1o0WsPdk0qRsiN0ScLDv55XHZ0arJ2
5fcRa268rLlGz+jlO1mn0KIF5OjGcs1r6LIAhLJfpBmw/boSytz38p5GSuV3q/mPhcaOZEFPA31O
Y1vz6bzxeSsoURrI8N1ppkcvNg/4CYx6Tt83ujQYRTOZL7x5nE7m+/dpGG9e4nxRv9aw0T277R1D
qXmg29zTwFO5LPr6+63UAU33/498n6CKf8tUADmjJVWFUljEj9BGvRHHshpS/1VnU3JWqwvTnAp0
eGq+6qwBzVMTOAuAF1GtJQQEYLjOZsWaqfvEXsrsYIAEy2bjjxuYP8TWdMF/c2uRWtyzSmA3h11E
3iMA5oq/eZOoEJLysLMS73OrREWP8KehSX4P8aeg/sTzcJ54qAQu/9YARYTbx4gato04N0+ouSDt
VV0AyBwUVXk8KICI0YUoaSG6sgJmHq+YUN8s14/5cN+KR3SWcLiqMhKRGm1oDYbu5yNtCmMNlu8H
mUXqp+HT08xhMtsyatAh8cU/CUZ9p/08mSQTrgmajKhdciG4IJSB2ELZPlNKRbJVeIwv/qGpfVS7
6CuglgKik+UMJECdO6D47J6opLkSZqJmFLCXDuXzIIq/mNNgA+hO/LdT6VrATGdR5vL9lnEt6Qg2
cVSav2TRweexMuWr0ZiOAVs1Mm88tsas1XyxhOvQZqZLWljeNnjeu3/bn2A1IrnTQGTjLeAiV0Uc
SDeJBJXh5SGY474mZp9GJd94+gHVU9qv18aXoq8PleIcFlZI07TPYcnfLUrkxTHctidW8LtWnly9
Adyk3P0gFVTrayfXI6TFkfx0f6RagViHyOZV9PdREHlivFAllZV0gCDFuYYkFtBSB8mA8i9ILimQ
SDhCvwWEDKztTtPt7qL2SUJM+M3P9RfEUKiUyIoKfUAeaXKQUJKhI37AXxfQXU8CJgbhAs1SS3CN
0XpNTwIgLyBTZ++bWJrWgp+cO7+cTVBOmRFLUMm0zm2uWcSV7EpRhKIP8C8aGZSJ4Q13qAryM66w
Sz/0Wz9E3zFWiTwRRS9AV6BCZyAIC8vTzKBviuGienlvv+YpNiLR+/ual5Q1ZNhEvrnhkkyLjy9g
6uTprIL024uu2lbIkwF7AWmFUChQ4naZTL2dUi5SnayZNQ84T9A6TaJvCGmkfqobjRNOj0bjiTHe
GdsL0kpwC2vgN/SBr2sd862OHQKIoxof/Dr4sgZLnotGmjFJlA4WJseBcxwcB8lIulAX2qK1fq6f
HMNy97uCv3minnIQXQlkxN8XowFONc60upUinu4aaujkf8cDgfDTSEPtBXswcSts7tgmqI+6h3GJ
7XWn2My3ik3srwfffnUYT2C9RFx9OgeTv+MwMtrQG4o/CTA6c+Wu0d43ntE90r3R342w8ABG2ZhX
ED1IJ/jtTuZp40TLeOeUm+Xmgyc6SmSFniEW7+UZBIgUY1woVvNhnoYtaEf92d/tsM2XnTylIqOv
wlAtALdUC0DsFpsyxH3gDRavTtvcHghaKm1gPhDCgXgQdKUKQibsfqZlAtrryhiA0GRwK4SS0YeE
phQ66fj5pP0b+F2wIwDvibf67/EO0wsynAjgZvDYpMPUp6jlvzYJTVSSPYC5mbXFX6ixq78GBUyk
bz2gNl6OnqF37UCqBMRWcNIO9CQkoeh+EZHLR0mBs6LzU4A8pQcC16Ofy/gAsr6Hw0jcRv84BO3B
Vw2AVEf1Zf4QTWkKPq0LlYTWjt6nfK1iPK5qqzgEDcwio+PtzvdoDz0QSYS8BUl6VeT+iuce2DsT
82JJSBWjE2thKBEXqcEATkI3idotMfGyPauvqy6TFVyIZjnrwNMuNakvN6WIowGkYZQAmue8g1G9
TlKPBQYoIG4bPk7FA4h8ArKTU5DwM+chZPAXB4afVimtBxLvolfi535n5RA879azRdebqscVTmvZ
OlEjI86uQxmllxHUPNgFFJPx2gqho35CJBgbMUW/Jl6qg5jfXL1H/0+07z2U8ZAgk1DUPfWJazK6
JQmexoRIuDOEv+c81GUjFuP3FLzCeUSBC9Y5Q5BbjPQh1W/e3FUmQT9PqLMjOSWtJdQCLBl9FZA8
gFIavntym5J6zFVZ2ErCHDF5GKA82tMrJWi45wbKg6SoI1cloFMBxQW2C5kIXdvaOLCYJIvCA8Dl
LZI1SSXoPsM3l7/nifTHAFpMtuzmq204ckLTh9NHrKHWlmKYdHWK+F3de3oJvZusSSuZgxNDjogw
Yffiioh/XLGYoZ7o6yzVvKWCDkKFr7sgCnQOHerABIfEAi+6cQ9u+k7hGSobLgUhrwBFFEHqzl+q
8JcOICRM7qmuef0msWIn6dD6tiXGraPgUggwJFgbs1HUBrLHkVXMFn+iaLGgYEAw+CRZyWiVK8pV
+CHZazqDhHAXkgPTn/eVOgi2GBMoFENCuV9SRmTPQQKDaDzEVII+DDyJMj6k51cCCSVnysmIwGnl
sbfgYSWLpbsPDcbjPHMgV8GZNn5Xa0dUpr1oT/qooC73U7dC15KI7YPcAxIokmxpK4ek6mPToJB/
E9tSF+qC1YZU/EsJay5ZoPug6VFG2DsN/iINJY2K/nV7et9ubohXhGPiAi8fpy+ZQAmYgKIzHbcG
gNWo0jw14i3dhX93uK4YfMBdSBm6TWebMneN78zmK9qhsr4LCWcD3De5kSqhb+Dof9l6HiSrrw/E
Av35vFfzix5kXy5TkUv2l+zlMVOUj7ifmx7Q3riQJ95+GaEk7XFZ7SiPvHCJMufLoCAWdVCiJFFT
ZKSISCn2n8GWxH/+4qRVZ8wAY2oroFXCebRuGBUNj+7wHOGu1o/t/na7VRpbc8zOLxjR+FDiu93u
LTysYgsPqzH7LwE3JVirZ7SMHlZYHbChPC/QCO5zETrOHFBNJgqfo6G9xZSpu7e27HUcmFVGrelY
lmurFYn+Zt7orBqN1gJKsLUYDgm6pxUe0ZrKhUCvBvPf9nf4qal8sUSZx1oWmGft9mBn+avNJuwN
wgG/HCiGXy71005jPNWlQ1v3d4Pqjij90RrS/+eTp0BJzxGZ8+8N8RiDgJ0aJzm4Avq/s0kHyaPu
YeN+xuvzIjANJMWHvJxsEVHtA4ytNXuJUxuWdoLDq9gilStFpVRLCLzJjH9lFhUiNjXiaHBKc6e3
99BkYvzXT3LjXI8uFjKRANQgGHycyYc72oMM8+WyjTikZgLdMUvVkR1pymDAHodcyh1wK4xxygj0
hegG/ZUShpA97AXGedHe6vKfpPYAmDp52BNzwE3AA9gRDUegdX0CaML8v4K60DWUIpGUmxBxnOkD
LTGgS8R+uFkj+lrjTMMyZNPusX0Hqj1ef6JhMiKVDemCgWxFC14Zh1HJAd4Xafh2VQ6j5MqKfuzk
0G7E4J11/oFw2x7w7vLbyLMT6IadJWBzVtvYMwPdjIDlYXhwy2D5aUshYCjRXMVUsqOSkCJaUJz1
m/8h76cM+1suVA3a0YpWTqMyROlXNfrajP2XTzOd4igSqUwd1RYevzIjAIf/HSbsINNN2QuDa70U
9lTGqvSqDuD4X/JZc3dkQuRFNepNkKHh+RAXY2mNvBblxdMv3VSYrORn56qyiPKezPnY7Lq616bG
mGGP0pkZQv2sxznlpJAwvnVQQNwoUAV8qOAVmFCrUDm7NXkm/Ma9+RTpMIgumP0F7+EdyeEnYFEj
4Hm9cx/kG/1SxIdOgOC0vL6HpF8fqwL6EWWiJoJpaN7KSu/TL5IiQDaAP+rLgvLt3yLIB7xF7VcX
99UBS4igC95xz27sGQ5bWO/ZAxOJZiM7ncHxbtEQQf0Ryb5o0h4M/F4Hy8Cwx7gF1ceGrM1ZilmM
J6qRSgWANofnaQF+LppGe54EKk8Yr/OLuHNdQ19kOApFYhBUGQzZNCxt5WBZ3lajE2BjgMnIkr0p
qDJbfiVUhUWyqJJUFqpvXoVniEPdNFWlEgny2263k2ipymNBU2oQsqZQGaSmRMWRDpTFZtHiJ0z0
dptHLfmWh/BZNtPFL+d3Gv3IbrWm03Fj7GqVh9TPJrJKXcrRq8Mvk1UVU0uuFmEuWomSp2Z8lQFC
0Zl57/6VKbSrVdUqYagCIdAzUE/9bT1Gt9RW9fu50uYabzFpnqkqtEqczoriNwWFn68gq3WXwuM7
YGZyRAvih2NgjHb24h2ymHKNrOHe6vf7226/W3O6/X7UX0QtPgEL+cvuTFVfoPqJjWFH+yh1Eegd
Wkr5+DmusEJlqsy/25OLp4uo9c34GbyQz5PkwJShs8gip6JwoaXCjurw8+Drg5xjBwSe+6sWksHx
s7kHLoWbibpOHNCqiQPJcGnGmi1tzyWnk/8OUBM6T3J0o9/0p/9WsAwNPKmLas3ScNClLQCWVvyt
C65MF7lPlNOktv93KMHtEuNoC+NM7C0WR22DOqbaSWmg9/Y9lWFU3ZlGnEv6dz04cL/sGQg+oGz8
DllsDiSBJdrTEhQu+aA66VyHeUSatWTqkEgqNzi3hFIwE6klUCcoIfwAJucoKLtDsuaSxDmZPeE0
CzT5IcbRaDn9toyYcjvIG6SXZCEKGIbbknFreU0WU85AJG8pFmcu0F8lH/3zXq737+r95hl4aQ7J
MUoPDymhH3kZUhCUZRGXn7ph4IwQuAtO8HfcGOosKTC4QHoQZSEqPJQ8o2pl2s5UI1OsrAGwXBa4
Aohuc/5hizJNM/e6yR192NCYvKlEPm+xMhJIkM6R7aVD5X07Zw+XL1mefTlYM2DZuvCQ5IZbHyAH
mJFszVtKF3pTI7Ddv30LjOxPF1QJpGonqpfskCzOrN/fa9tD4IstvWhph0+8I3vq0zJh2SnClXej
Qpqds+3K7/CAymUeaw+SSWleQtJTC42MdLqnwabsdC2nxPVfEUYv+OeGp1Sr1Cy0ExcdSOtGd0b/
Vxnmjeye3LBU+pEuZomaj7QMr5SJtDtpS5XIaq5d8P42dln/VqOkdWDm9wyyP41iEtdfTqopdwkQ
U9be8Lc/FAZJBGDXfSFTrnQEchgwGf0ODDzLK/QQ1mAY4LIzVnXq2shQC0ehmvIz++U1VJqKyTm7
KElHs2xrIVfyRQOYXbXsVzm01kLQwTVYhxJDGTZDl5sRBgwGDLHOptTZbP6CkCVavJk9QxL5tNDE
O8NP/Cs1aSrOZm1G7W8pZQW9dCm0euq/KCJC+okUI8+hKjIuLaQ3d6rSZbZX3FsZdD9N0LaxVLCj
AUca/jvYBa1Rd71eq6qleEZmqNJPVjrAS3oDLHfl3rtin86RxREGqzsmoW0FbLzjX4dGQe5f3eHP
9xN2nYYMWgMcGlnUFbRcsFosFq0Ftd8xIa5LzMpXp+OvOqbbmLYWfRZXDUvdJBhMOQ71DC63FL+L
rBL5KKObq1+rsvcvnNboxTD9gIW7zD1p59DMoX9bVzsINiSPREUI6qvosarp4TeKFl23SjicuhV6
1IAA2RdWvCm+GlOF3po88H15bg11uYttoT0r4u4P+Qj9fqDNgrrMmtXwNweYa0RDWgfljqwmm1pt
Yz4mkTPIAgSDFNIxv5qEl4R3MQpAqf3wY2ZaysvlYFC9WkVHnawHllkXPgyGY8wlvY0DWqwJJFVD
94A0xnc8Y47NO8REXTs2eFYPRXx/A/G/DukHafdSlDaKUZ6Vsuj/mVA+4OEKElTXPPstq/9bdaXV
K41Z/pAZowQeIHWupdCLWIvmLEPdTpkAJf4EH4gexwEpIR85nTcOQiiBoTMC8wYoOBwZBgiGjS8R
RHLYYPx3X6bcC/UUUD+xNcy60XuUDqgvNRKwanH7gi1B2q+Ns+EpYlkHdR33K8sYMP3yvTGX1zZB
F9orQIqAatfjfpFdnT+6dJHgu3SfTZUIVI0AJ8fILkYVakdIHak0QF1rAFMJDuez9Wxpvks+Eu5A
/a+6TYEqdl4d/QPtNVaQpFV07xHRXb3g1AIm+UDu4XuUSlH3pnuM+57mqYpAmqe/BObRKTvtG/WM
mtuGW3GoVwftV1gIvwMAP+Ry+DAYltE41wuBiRMKZeR5BOQChzdYtlzdzz0AxC1Aq/cl4SEZuTuU
0oz3+Jx590zaYsQdtvKsxW8fJhjZdmN7q/5nfzhkUx5G0c1hPg1PTiua0n/tY0nY1QAO2LWRCSN4
uXhRX7tFpP9Y/THuPYKN0BKve+0KuzZyeCGC9k3McpuqD/IM16hcBwGmLioIXa0B2ncYw3RVVWKU
C+6zfrZJbRycdVV+hP+lMiSoQYqQWL8xnjVr9JcomrDPlAOlkfwL6Jy5zgAFh/hyIeq3b1Zb+MOR
w/+y+H3EboNCFrZxdR3YWzbfUP3eWB/PexXsUrERhDUKpnh8gpDCbC90dBRb+dan/e6qzPrwiv7L
Aw4L0Uhy6vMm5pa7gn2+9sx7+0sbdBdVk3H6MwKOhxiZDHf96xCCYK1zLFk6KYf26XfETdTDeE97
iqcZ66B2bJUZtZtpiSJX73djv39ytmhDd7dkcRONlRmjR2r7bbYEfU8RlJ8qCmfyaAdDn7hz5Li0
YjBV1048OHbmWEdoa6n6yTaDxl/pq0dyJs/Mb9mU4HzwqwfiCHNiRJSDFd/teQZqoYuZQZij2H2p
DeAgr+6NDzihYm/YhIjXq47CzjkFOy3xivE1AZRPCXgB9IINorLK40OTZ/DTBwCEoUmCjF6EnwWv
qmzyCtZb4V3KaZ6sa4R9dUUcJR+Tym6336IwgSX126qPRtsTSW2CgOGRte1ZN8NKqCgDdj1Ma0UJ
N5j/edpItIR+H/qykGy/uk3KT9TQ4Y9ZH3HqYOwIfft1b4Mi++B8ZWzvjSdKa+AL/RJd/N0034gF
Yr/20lbeGbJWF51F2iLAP0J+NO28Q8Xkr9ai/6dUWsi8o9gCA0RcnznnXgajU7/Rag7mCYwA6nDY
RkJi/qXruv9P9fvSZnyz0iO9yzoOe5N2Tju1y2MNeuE9FUppjjFNfjMN620FceyXW1XytaNqIhLh
MZOkIqAb2NuQhhXRoH5z42fEh9pkfT2JGl6KuP5cvDHJdv+iuXOk86NocLGILb6qFrBRdqrFPtAX
50LHkLWDawPitB37+39u1noXb+semCE6lZqVoIODtTb4N/xnhfEKeLVb/415CsRoVVB/GYHWsvYY
FeITosjTRLOZB0YK7pSHJC5hAmxdfYQnH1fngfVFLYmTxzc6CYocwWv9HqHpxPZnEa6sRyZPK20Z
vQPK9MSOf0Gt3kvR1/uhyB9hD2wp4YCH8ZuPii+rLv7nvrp2CiEuS/Xw0IDlJco9xbdadj7U8sZ/
vcT1LfFfBY9iHqsmU7y7xoiJxZ76EheUcJ+lm0ahmofKmJnvch/MInkJGoMKkGUSLjN1kJ45oRwI
A5yiMazoPWxtWqXGKmmZDWyfgGyvwWsu0sm8e1s8F5BUX9NCeBupK/aAVzMkSxp8nfMAadCv9cH0
akr7iNJz/LbiFd9+Ywzg8+PKNJ68F+ypuBxSrctZRg6konOqIDNGz5SmU6MavWg3UKDYgQw9DtJw
eYZD9q0jZoHXS+yw0AJsZtQCN2eF14Dd4XWHBlNxXF3dpnl8Oi/tSz/uFhuM2UZJE66dNADCoAx8
aCP2xIkA8uefB5X+t79virKsKZxbkeW9y/VzLnqiK5fzjHYp8V6yeQu535X81x1QMfvgNZob4akU
1J4I5Fmvm1ejg/kihT1sn9snXOqLm3v438l8iyFJymZZdUzAqDvPHIPmj7FYQqqA/LpmvVYFykm9
+eaF/Ca4MjorBIfwXO7B5QTWHAk9H2qSzfkrsQHNruhK84FjHkCR89i7rTFRAzFKYDZGNDWrOfD7
i9CMc9NT/9Y+B8cezOx2fvxBd5da3NGtpvblx+3Nf1wEBdqvbhJmMFLAD5MPbKGBlfrvJ7WJeAS8
ARvna3Rpv8c5UPVQZy/1YuKl+MNnLpLRxYIN0hq2cAaVnHICLVsrvaMzbO8xDBSR5bwt92+s1ynh
LCh4zDG9S+c7Kwyvbi4CDGMCaYgBx+/WaasF0LlhuPf2q5kBfUTyBC0TabB+Vvgf4TgU1Brf/ttm
QWcSvtFvrlpc9g+bf2ERL+5UTDMpnAOmhmZY2wLSlvgWvIwEPU8Lbg9nMQX8xsWHFcQEhudJyYom
dmZ924+npBrKQ+7yrd02XdHqRHQhXdGlbcO7Z5S5aXQHv4RE5yieZeOk/uKxPdDf3+mbfZ8yPtyh
DCdO6JtVtzTmVfebeS+/RLuLZ6BpyqyqDu+LB9AziD+MGihb/euU3iPyb0X6UNTVAIOw2HCVa7Cv
nD0YuAv6GNL9fvXPKwVesxh3iMMoV7CuZDlbolkRksFttlD6md+wjRdItgS9nj5P8AWAtWfThC6K
2N2mtkxm1yfPZRLGpZ1skcqmasZ43K8r9DHv4rQfJ8nsuXkOoRZCkcDxA3RsxZrjDIZmcQ83sA/P
P6zi3b3ecW0RdHSLiEPVl2Rv4+IOQ68ZtfmE5gwVBLwXrOWJoq1ZN+sFQkngjHlRbnmrp1L9BotX
TJBr6n5pFd+t9yy7uTDa+cTXKUrouckeyubgtshXnPcWpT868m82uqbKMWjKkNQic9QrXV0Yz/Rj
EQ2lt1+ZJGVkQs3JgVSnyZKFMqZ5JeK4j2jkV2ewi0fl0as/KG9AHJSGj07SyyCeYqDChsrfLJ69
L2bvkCDruTEv0Kq1k+1vRLx3kvQotgyQ7xZfRtVvcgXmF2np4stFOxhp7UPe/h5cr3ggVjq1yF0b
pS6EfyctsxLV49l1CPJzV/BR1KyhNnhC5gNBJ8p4AbUb1qh73oKARs0Q9Bc8GXCh0N0BhhRgNfzo
Bzn7xhyvMOSC1+wMEB8oxd06raXHu69//BOWnwhkg7NZ7ibn1K5c3R1KTFQu16gI9tDdfRv2oeRm
CCSwgSUS3T1+EQO2QBTiQDBCsh1VrmxguB+/sDAXO0AxG5aZY9U9QqzszjcFxf0WemIUjSBONA/O
o3uaJFOD3Cx4Du5zhLURd7Tmk9fIyIQ7h/tbYk89CGCe8XqI6mb2GVlXmDGr/aLSfU8A3PEbNSGf
COGO3m0WsujWL49ZEsDp17HdRpE7JaUBpvBBVrsyxV53uYPpOubdJONS7zKuDJL6Fk3A5oGe6s4u
NEFdv2Zv5gC64pBc8yiQbNOvVfk4RtlDPtckIYjmXP1Vae+cP86cejtMlL3D/afiJCjYfju55+JU
3N4PjQIaeAf0TlEGySPpgzAUjoWPhkkV/tx/7nvxiE8hSD3pc6uyQHJsdusfZ8cZ8tLY48IzglnE
goFoPO87W7Jq8FVd3klaZhCb080JrBmndpxCqluDtCi00fMqN7PMmo8/LhyUXmVRovef8Jja9D6u
IKEwviAkfJp8RyaiZoitIg0G1RFFuriJykO8yT+sXR8yY7YsI+4Arn1d6gFDme3qp+8PAOHJJuA8
YxqOKRuOz01z/SqA+JjPbqNC2+ynK6PiF2foBCQkeqx3K2AglQOyBM6n82mzXsNX7+z6Br0QMlXw
wmwHlFgXX4ribzv/8XN7L8sFEJlh1D+rTokuKBPm/6i6q+VEty0KwE9EFS63uHsIyQ1FBHeHpz/f
Su+bU53QBPll6ZQxx5CfwU7ZO9fnHTegCKuxCwphCtbPU3Q5uznSYSVWqd/r4FDJKS7sL7/mszs7
RoVSWApOrVjpMcrNnoq26sl4iWiDlnm5c6WxsEeD8w/lAPNSf2CXXlSW+H7Tjcyq+lKedK2+1q3E
4T1NAPOk1lCGJ454yxYBCXLOb8emyDNWJBt+BRHJr4UMcCvMLtN9N/t1jBSSE3TmRDWUexBkzSe5
brhwDqFrlZZN8IetgQrCvHXtKZZR9/KBhWfFEPo8Zxy69Jw05kAbKN53lGnJsQYFWGbFalM4rYpR
aQXUOqjS2dAUj1Cxpwp894iKKJHCeXErV7koIO+zabFELFCnMQXbyefJLVPXnAtQstVuuTxGioVW
DQCo1z6EPRKwjc3zNKmYQOXsuZ793I2Tln17ZSLv4hZwYLQnzmHftAvb8iI/cfXhVMrXLU/2rAnW
akW11QX8VxOhUmH0nkt7aOrjdyZWxFF83xbTiIURtm2L61iN+Gr21bnNKwvWEW3kQQbUWcbvojC6
ctmVT9dqTn7r1uMc13A3mh29vzOjhc+lCnZuV/NKFSxGxv0rkV8q8Pg4Zsu3i9jRg2Gp8XHL3PMI
w+a4mPLbC06UvBtbzjQrlidG/zDTjH7uZ8LmonHXcCGekFTdCicuC0qhzjimt5U4slfFy89SoP9H
oh4vzs9l95QR3QLXS5VgCA9sNv7W5+FO3SN/sbYBoEBTd1IL0mKvAQDXWnPgDWf06XbgKXkC3sui
3Ih+pmI2pPVs/fXcF59QHsN9I/OxJU4PJ7Eou+6XMTO8fTz7mY/4id57EG/1+MjlHVKXxvkZ6EDH
8E/u9gOmCWtiHDX0BpG+1+2i9ul1Ko8NA94HOO4BO9pTdCm5k/myHWOIEaiyk1/fstnSaVK8/0a+
Lp24oi6ckb9Jo3qqCgjHDEICyc1OciolDiUlJv2b6bBoAIoE+FRJ+dRM8uSZv6jOHkVbBwbGprZE
VGNJHJ/kOqoCSWgsFgX7dBbnzjc+q3tfEEk92FxFFMp02mZiUVCjIsis5fIVlmXRPVBEAdDisMTr
bljIjnhfDIksSiwrCUg3EoclsZTwZzIbXk/wK/b5yWzN/bYVO6j8v13H4F8UD9zN0eknB6KHSeKI
qGPShUMo0wiQs4/+Zkf3Vx0tSTB0Us1X7Zgu75JNjDbnza/2P02vCA8Jo6HVA486FJFrHuRAMX5k
6UpTPy09LsZ74Y5TUXTNUj6vW5ceb3FETbf2qXf8WrztWGyE1S4FWgnpS+P1m+xkx+Szb3vkMfnt
4MShBcA5NGP0xHFPfa3ImlkFVlQzjNLi4o2heVNBocLJWF6BKxcxkdg4DnIN4gKc8mjJYFMNeVGL
kypMfg1LkyOJr2SPCsD0DKYpa/Lem38Zb2z6+AViW5knd2ma5uZNL1BDADDqxdMgKM9irrYv7RE6
RnFAPdF4xIvbbqwe6U0gzm31ufYZ2eV1urm58X5C+oKAkWsQvmei4X9gjhGKw2i2KLJDFut6MrBE
3IS3uapTzkfgYyIqsGDGjeLq3/vnwTZ+b2Qb8+8ljKhSKql6gXLBVlzSX4c3ux9knNTeXtrI/rl/
p5PbC3jRA1fhEShe2LLJX8WJr3PxVTv3uej1kzyLwV9NV+OMJori1muV/gheD+wfe0/BNpJdlpP3
n9Pmy048pxAhQt5eDtNjhkyqEu1MmqFGuXHaYtG8wM7u8hNLf50NkLAXZ98nsHjcukkr2Uv3ON63
D60vgPgBvjfGZJsozNm2ucEJBXXgiX6eNV0gQ7Ju4EjmHT5FCqzzGN28mOFr6jLLolHF2zAEny8a
00V7Tm5VZDkufnNFC1/Y5j98MtLAUGUMAjREa0uUIa09rq6303sG5UKyWMt8nX6ihbQYIVzDJP9p
kkZxpUzncqObe9gMyKqo+FZYJ0uDzavt/0xXvqsjh2hdWPbm6O3xT0UP+a3lF9EkPrT27sOkhrY8
5WryX0uUekBqQKvqnrMFgjon8zPSyY6ux0Ia+5xY2b1oq7DEmshzHb+xTNFp6G92GK9Zy/m18uwE
hYwiXzahsKoTOdYO89L9UElefnbLxjlePaEEyw7vGcTw+dQPnt3sZ7KXAvbkjiVD1W42w+7ML6M2
B2N94aka+9/9QO0wgpW36xdGykljhZYAErrLgL4d2U3ptxvi4MMw8p0ao+uZH9rI5m0MWMGTyfIO
kSjiM3xJqr5jH8nbdJebZgGQl2+HZH++LaW2nVSufs0BmDZ8bHesRW/F7K64P5Qw/Jm7IgEen6te
Ktq4TgpxmI8GxzEeu+QjQ10a37Sy3j8XQqSXNE73xlG+tjOrxmldkpC94SdMVfanCiov7Cy3cpoI
jNRCjvRCJQbncy/tV+UYNku53CTLtJhRrDPJP1S0G//ITyktcsSi+C3mg4VSTMsIo0WOgod/DoSB
GZrcaFUjk/5l35xY4qSAEB3IR8m5ob16v1Y3EjIRIjP54wemjNzvufscPCoCjInSJlNeMqkyNr38
5Cs1V7zu4dSaYMMuxd83pWfDpM4e61FcOYfS9WtDLqCU6SbsqegEE+258d7m9e/UST7BoXdN7vyR
UfVx0mON+TuLdD06jK1j5/qxEfnY1Dev/KJNBqcRPp1R5vid7s1H6/ahG2+tRyTWIWffdr+BgPQ5
m9RTjeQsSzZujot6zV5Xtp2xzVpJh/S7BrGBVeH1M++nBQxvYcm8oAA4ViazBDqCqrr7aW64GfJh
52pJv3MjViGllknPND1nMSFak3OC1QxSgyra2L5vPlXWjnNFAj4lqXxMblL9DQoxV+v/95FThBXC
jtmI/mZiheNbFDTqA47i1FDmMsI4H9sUtiMPGXZFMeylavvMG+ziLkLZJwPg4yBXFjjtbh/ZGY5N
ftKcRuy8jTggG0iKd+J66RQ1MqzPynjb5xkGrakS7PdHP9ZHG9a/Yk952V3CCicKsH97fCVoE9J8
AYNlwP5cXNKA4cxmfkWx9RSukbxy4/hRpYqoUu8Gb3Uo7b+XVOcYLRBtTBBWBzlxJDUUl1LhRWzD
m9GdLN9sr2OVHb/heEgCzwpiYS8Er30TpGjEPieDTCo/yVRtJThsAL4OpVisdKZPFAkG+xG/rBH5
CkvRLoXxphCO943AZhb0vBiczNl9UW2Ly8ZrbUidKgszJ07YpLhXnC+MahO3j9jQFTigywg8HuZH
6SgJ8ih4EVWFDN88UV4G27TsidjG6lwRxLgAf5N0LCp8SAuQTQHArNKnXW+yrPvZxzs7WHzk7fvP
xHXw2DaX6WFq9/la91eJYuxSfXB0y4tlJT19SLYmiid4VcBxMQdJwzJLDi9kxH4LB0eeZVkKQO5l
KZqo7z4ykF6ZoOFNYS/6LhHep+8mrLAspusL9NVbpRnikf5eYk2Jk33Pb/vsxXljUkdzVps3lErk
0v2t5brqU4fIm6eoysJnTgUDAVyAg9zNzk7D8HtBj4ZryeuYZlDVYsDoLxa4iWarTTODROYWFOzv
mAu6E+Y0ooa+8Cd6su3xF3MdOyy2fkucekrzgZdTpfU00kn2yHor7pOCRddr37yjRHcxvnWfkehW
orSpn2OtyDm8GzmXUuPcZfwEzsH8SO0AfyyE8nMw5yJxOVjro1SYKuXUubo+/giVsQDn896iK9fL
1D9Sr2Olx4vPbGGbGCIxPrR9Yr3n4c4r2z3i+ZDXpCVRuETqr9xbCJe/zKE1YFdPAOeQKu0tgKtD
RyjHBieWvj+XFyfm5fr9eMZzLsT37xu+iS69d3g0dpvyjVxJAu3WGmzjJm+EM4Tdei/yksjB3Amb
RLurRSklD2gHcZ/qi0SZtiWaJ+ltyVueTE7l24bOQjk8KWIdPLsXRm664RHv7SoxWzKn/8wIj4oR
TqjUNJNEvyKDUzGJ900u2iLCPnM1wB2T+iPx31cWJK3+vos7zg8PyA9DZU0ByQnFaQSOn+U4/uxn
+XgYeSRgQnyFF0TX8vMZ5HyQ4wrc7SCftsW5tv/7oaAyT9urCzfxrwSFDUxQ4oiyN6v3XXx0OQyZ
P0IPy2R1OeKyBa8N2F8SnBe+KXsksHFiLRGEEGdaxJtEOvygimQ08eg8xkHEcDp4eHyLWZyfaBmD
gx6en/7vJ8prt4ieqh4n2XbmGj7pfARTPHox+zn5zCqX8X8rhSRj0sq2UupwonaUaM9mcFKnYOH9
tA1lxHVmr587+wsmIhT3r1q4afG2PKsYvwohs52sbnDPBqwyWplSSHK5IMhkyS5sWI2QeA4J7QBk
QmkjA3f7PVQwIAFbBcBSqBiT6dlCY8Ic1ccBLfc5Ho/uBbmrVN6DRG5A5vzlbstjAIBMvoEhZhS0
QyE4Ay7AXVUCoEbc8i9vGsBk//KqoRpDOBc88K9E2yyWen1BAIpV/yEHwbOBbb4AKAP2xof6oLMV
5Xrd7z79zgBtChgNQe1CeAzwnMAn/VKaEQ4k/qCefguBCoMg/OtgD0cK+H6Ynm43IMC/jnla73cA
O+zGoFM5yedXMfNtWYuUTJDxZhiFHIsEJ1JKeXZo3kTGL7LVIf9H6iQjvzdvM7l117+uVy/VkoQT
75QdfOGjkSNE+p5tHZH01CPVCAJhSbGBARcDSlFCpQ3QWSrz0fW3b/qZDAL+Ogwp2o6coj3eLxCi
pMQ04FNDxVeo+drTmRBuyFVXks7JyqaGF9ncli8OjO8O+XTSx7dhFi7GUGbwzgJVfBDFjKjtOZUX
SIHjvhlqFTe1HNpc/0Xr4ZpBA8vJ3i2cDwSJxQL8d/vLSe//qs5CVvoFgRZy6qEcatfddOOFkKIP
sPBJ5Vl6jkIRU0jXq5IMUTGAMk41pcdTE1YmONLNpNz5Uyi8LkiUrp9fpMA20Cfb/s7jYXgasoYx
V2frpK783prb9rIvwg2vOa/aS8IvWCP8WwIjfeR7Ujl4K5w/XT9O6dmpzzz84dUCYi1Ub4as/quI
kB3mP11Ajl5NTkPF0MX3/uXyb3ieVwLqq+5uGP6JPAj079ub7r6dKG/7rYB5f9wqE3gf+mv1KPDO
6e8ySTKKhrXPitLhn7qrW+EqmRkZR0cBc3NTs7Ssbv8CE7Nw5bufzU8uXtxJfU5m2ZksxE+aKvV1
GkXNHB1FR+HW74oKD5ohnCNroMuK9sPzqIi2/y61fbyVrjPHbk0XGlAJAUKZ+kPfpZxv8xHuddeN
0s0OrZP1G1onNGBo0h0enXq2Htjzw79HE2uaWrR5Nfx7TgPV/X2670schHBJvLhR75idrbHn71zV
BtXnREL19HPs39un7ql78AqZZ7NZCZ3iuV3XxiQ48MMamN2nOZtOaJtd90/pwhpeS0sLa8InRcv5
viIOFLoBPLseuYJaPUvb/oENINrmFi2fzcPQfN0Nc+PEopgbn6fCaH5iVNXwsVAGclnh33ka+Q7/
ct9RehLzyv5VEh4y2EJU7coZqtvCxYLoqiUkZEfZDCbbkKhOAwFuJaP3/uW+w0iFUr6UPHJak1p2
H54wBFyG4JEfF+paOJz/fo7rGqPgetYHTJK/XE+8cIJDf5Vt8bEy4Eg5+gc0y6qfCKBysbSHotFC
ss6ycAGPBQWCiBzUd3zmdMY0PeD+ToED31V4Sfof5vffr+BH+ZBoprDyIxFENe69ef/fQXa1HLS7
RQrQSyz0uats1TBIfaTK6uJORatXwK9JvNn4KEaibMDK6cxbnobtGYFTthIHjEwre5gr9QOJXkxT
34AwM0H+Uvzwwxz+hpGp5/KCY38Hil6a81ep0epkmT+NcSda8PxWLI6BehqsoCK4XPZeLFsANI5A
Lbx1otD4LMttsQlQnvZS3xPrxw6qrsY8V8snjLzPN/b5sicOaZvxXGyUlbaO1hgt/gynCCf7e/uz
/FI5Wr+c0C83eTuNVpk/za6haHefpXPtIFeHA5KoT7ywESQAD7z0WVUHHId2C+UKUwC99LMkpsuU
5Oi8ghTeuEP3yYm1Y2NBWaIX4gl86lpszD5KJH6ZQwSMkP7YMIRasYvmr5Euk4iM3XGk7RvjsrgD
Q4iBITxVIFN3vTQ3IAiX+nLqPjy9NJ1Y3TDba0GJidpjyNl74TxqADexq0jkif7eY5X1/S2TL7tP
1to12tpOBZn3I2e3F7C8nN653TcCaUc5Uu3dt1NJi/l6umu6WPjy42ZwaK5g6L/vM6NH3YaSsDIl
Z/ao/kj1H+TCilHYlaOA56LkxDDovhv7dgYfcTG75t9BfVP8mS3mK2CHhbBPZrijpdi37KgLdbrX
2IFUxiVCIHu7rmoCyFHNRDduV9F0wfYNu0obn7JzBZsun+kAm5QaGp8jrFm208TYLHFL4NFqUzOo
xBe17KcUA+P97wSc+mZ4k1z533WEa/lU+a7ZFMuGd9jGWuJST30nvuftAG9PnsrhDbYiiAmLFcKM
m1wUhNFhekrIZ+YKZZTIQLiMu/y9QnxgTgkJti0yV7BSuqA51yVyvhhqkevMvTKCK5mB9EfY+U/F
+TQg+OdtZsS1QvPp7wpRJy9stpciSffQSAJkPI55y+lY0JNWKEag5iADwcZwYGTCYQQJQuVd7Mip
ryVe96W4HZ2dFno8va3cxbbJeKkbKM2nPtzxudFVIM65Ncen0VVw6e7hkqlKeTvg2BmW7A6XkcmH
C19rg0krnCfcRGAYyrYEEQM2feslpBtPYB4Nc9Qzo3W8HhBKG8UTovR02ijKs1MGgp3ccp9nODIi
TSzRhxI0Zwb3VDVZcZWZjmSe6GztVHx9h3aSWzLaAanOs9P4uC0Z3Y5n6ojxCfC7Qja0yvWQhMp0
GD/q/pqy6OHv5TRglS52euW0wrtGW6osHAkdT08GqlpIAKM1jJmmNPI3NTfgq1rjWnJKMhn0mSvr
EfdiOULi6mpHm5ovGxNjnuW8ePuOh5svLbgkLEB+QrKnwRVAFaTpTLKRHutkJBFl29yRJEdlL8EK
J0bXbBzLVBfxvzn614qhkVNpMumWGCZfRjYeJX1ifMsxona1TOeJ1kBFdcfSnRhPWo/xfrSrBWDk
opuk4D63JCsCTzeUCgQXaT11z2amRkdYu6sI/4LKEBY+DmPPsm4yUo2LTNFw8MlJS6+r3keKWdAr
ofrATaw4VlxLcn18tPLVIDrxyBis4U0OlrvfjgxPc8YxADhanBmKhnNZwSuEaSJPsDL2zfEKo8l3
wtgQW3kWzrMEziqViqaXcTDYNK92L00wUAJTZ1GHURsaHSdI+TZeG7KW1IILtHA2XM56mu3Np5HB
ojZR0J7p7Gf7WRhd3pq0XPfmpKeMqoCCAxIf4BP2WVNFSCy89Rjf6SMYQgMT6PvvezBSVq+9u7Wf
zKdUPmrZJBvZrKTQVQxrF69wOVrUCISGYRCOPAnT3iBZ1AKg1vWJDz7KCo1GWs64Cg3nMgC3ROc3
cA18RQfCrGulwL5ntQXZK50h/Vt3XdiyRkmmRkNVUIAOpgyGScsRtN6zbjQ7V2ikYLpfQjfpg4O1
znwPPW1o7WchnB/OXducquL6IpmbcnRlDDmwRpm7fXd5G4f5DjrCxFGC+i3Lx3erH2d3dBCZDpf7
eO7HK4+x9e04c3Rz41JeTj2zZFnE1bCGZSycKiiQmW/HIAuWwIP5DOim/QlRQLg9MUTAUntUEGq4
15+95aoa/5RNTg0yA5jIeNMq9xjHwgJgtLjPUNYEIdcTgxQG35SdeiUPmgPvKDK4yCc2UwMuWKBG
4dvwiY+zfy2lkkre0DJhxk9t3QGEeRr7jLDrS743aHZE9Q5hx5AEH9g2YhYyu3po4dDWTyuYA4Qt
jKufqS6nWkhD/e0H3hD3WBlGdp7mXbzPX1dLhJFt4ITdIjcwF5gG5kWAaMZ7pKT0dLjb7Cd8ZIVQ
KNfurvg09HwYwLmB+IBViaeWCbelYf9Ao4MUDPxYj69ql7FTX8Pq5eh2n79t6jE2MEhwE78tPqBg
PxlQYdCE+APAXwc5ByXTllVprGNu4/1sVXPX8YyF0nybo0zAUlG1/t++k5BSb7kz0KZE/qUs6uua
ohUzJkxD8/FOkV7MQutojwTfdLaTGtkU3RkZzNO3IMax9DegCXSCqCo4IbiqKvcAfPFQb1A5nso2
5EnpnB2Q3dTgjmbuGj0CKZAWmcFxRjs2zNpvryExWb6HHnNBwQqwbknX1JItuhC6MeRYfVCD2UEk
8ovHBgAEwATwZmB2lTlMhKkvCt29wMliUeULV3yqmu7FjLZisTd/Bkf7Bsz2sfwKQuxHwDuwEsCT
7Qys+5Y/9lHeNVA89HPfsbHWuIf1cZIaH5rb6aRl2nPHEwPoq0ogUbkBdsrGad1VM0Pg3aqPCyVq
DGQGIgMd8WIbVkbdXrKSsDncUc5T3fGxBdxjPjZwW5M37Xz6RrbiveybGMGrsx6hTwk7yKr57wBI
JUG+bu4rp6LiVtxAoCcrFniGlYkOLrypiQ85nVMF9YiRyOsg/NqPlABMWgJ+LkN9WSF8JvwdRorN
B7FHaoCe5hOeHUHMxYqrmX0ukBKFb4Yhe1ereLElZD8JaQ5WzUcn3kr83D6W78RPBajMuIBtDKBj
Plf39SH/WjiLC8mmtsjXS9DQdAXOPn2mRRNaQGC5Urqxq8/BxqVhcjWZnnk51VUQBZGjjRXMGXj7
EZP8lmjuYfGVwe26y8axnsAAgQ9Iqmh8+JCkQImBEPprpRkvpqeAbSX6G016Mdq6tyeCzahbLk3u
banzKPp5ND/Fxhvzz1cUmrB+fvtCSlRyFEXPigO+dt1/zpn9KqwFQBax7yVwd7BlhEc1oGyNtIAZ
GoqGz4TOziWm7U0ZXfgFLDXZQzkOi0ZVwCys3IEFKoxrWR6bG1S0WIzd44LOkaZTy0rtrWUbYMf2
EF6Zj0J0x6C41y/j0C1hmYxUMza2yzheEdjWMeHrMFUhDtXJ6urAwmyk/b0WxiYt454e8V7oTCZL
/a8DTbP1KCIUmm4ZNoJW/44Y0FmX/7o8nMHqNTCzr/bOsD5bzK2n4XrdhsGPI7t1Yh45yGzRtJwn
Mc2wBp49D+mWh0QY4S9TJBcgQNtGZijNliqeCRluKtlStp0DSZds7APjXKvRdD2LxwdUvQFq3s01
cwin1rNEzZRlDpqfj6YkQ3KaezUOt8ZCqo0k0Vfi/SEZCQ1t2wSnVJnUOz9Kyd/x4VjNNDaDfWub
BiUhnKU8NjLPz3voV/HYFTJgFeKE+ryOyOXa2hQPg6Ss2C+uljHel3wU7rcpl8Tpz+/MLrnbzwfA
fDOHkCRXOifyMWNc+T9NEQIU+NBivVU6P10Pp69Zpj4vQJzaZmCegJbRw+Nd2zelzKV11TZHIANm
qVbm89XDbdd7/jx/HvFqCgP7NF0M1CPryqkaGPdlQ/KTobPmCgmQHUoNpUjbjUDMCgE8BkmsDOA9
BcD2edUgjmDkhxlQft2RG9tWPCyKCeScgTdTZu2F1+9XY5Jd3LfyXytYFRsf4hwRtm3fGgjG8Has
DCf3/KT6KBzHkdFyeAiCAyrFz8P9D/mOVyH/kZhBLRRDVi5RR7/WuZp719pJ8KCv3FCsYNWOFFSu
+w2YXbXJCsWy3eSeyGHiyyVeluWb8MSXaFcaSEeOmHrVur4aXN+WUsSY9kRMeyFyjLdevxbggK3Q
+8qm2A+3q8M/T2COneumpHPMfbzxu0hxFYMdfgyyI15AO4VEupuqhuAx7aNtPfm2Lt3huJW0SuaR
FU6VM0kCY6ly/zG0ZsgZoGvlpf4uexaI4eRj3eo/8qvOpnN8W1CdLkvySZKA0lTlfqfZ0WMweRSk
0uIC3R+XGpkkkS2UBEK7otmCHkgZXl96YfWl1xKNe4UEjiAT1jLSc/fZZo0Lbkm0UwCofMa3ChQF
9kG5pRo6p3fsYexPj8TWumRd+3czTDF5vG7/r8QGqW+x21CiFxtTy8MNAjhNrYFjXZh8CDAjwljW
YXwcO/l2+EiKPKwb+yBwQItS9WCPjFGxMkR+hJnhfaU0la5w9dIRGGEy7ksvFALLQjSdBx7fU4V8
loTPgSnwPV1Zzhm4MfsmbPJEWrcblFufJYGVRNqit6+m20VrW7Z3nMZHV4zgjbTxj5cDGrK8gxsI
Xn6cpL0FPtA3KAA89sURr6H0EEtcvn+DKrPHYAGaZ0qBa3XRCWjuqwlZpBJ+57N/HJbFGAobNdEv
QZQ0wAkhpUJKYXMzPjoSyC4dpRu6ShL/OLue00Q5O7uCq5/bzBhyGxWGVqhL6UdLqhAvyUIuv/gI
IeBAJ/FqTipfouLnVnTkmFpCAluO8UChT7KjFFFl+BM+HOKTYdVwJ8m6b7gPgJA+mou2EN9OxHav
3vpRPIphujThUPnQWDmSt92IXP0l3eMzwaiLIgyDgSZsQZwT8CIvxJ5yqnCLz9GzZLyq2Ub40syM
47PkLPBUnLOhtE6iuh8JSfvraE+Tb3QeHXmyt3KUWcaIcUTDB/pEB2AdK66pWimrLmEof5JCEwQm
jJn/ioapAfY3y3ynvsXKxEh4T2GrU5k2FqrhqLFeQ6g/vCxhIHonsqiw629TVM3OkQqZA97Cn01y
EET6CaLofxjlTbychSHi6XZJjlaP1X01kyg5CP0xOy4fi1tlw83vcvILOS2CPyxTVRm7NQPepPtR
g9eW0EGtQwkU633ZFFitYgQs7aeBP02bBtHWoaYuy11Y2IhJLHu398hoNUgjeWmwCzLyROKl0tHn
9hxrXJUxMWx1atedQokmUb5f1Q5H606gOV6/5UqBBeU2aIlPwwYPQNebOVx7aPxyHTMQYWTx2JY7
C0W7KKDz51+AGwQew/kbrsp53gqQQ7dqJBOHcQvVJTX04qKM4iPWfzJLMWhG2iotlkRjl205nfLM
/Au5T95DCJcrjLAaNkIF9Ekm3ldq6AAau5/c31DXUMa4uTMXglfLwZTDHBG6ITBS2q575GxBSbeF
XfdR8/U5JZ+DrMpBEiZTPrbhIw3+Q1fN/+hzMjNyVQEQ9lJBxXAdgV/5bi6fCA+rj1BDTT3Wyhkd
2ebF7O3OQOQAr9X06DEE48xmG3eb6K1goM3x5mlMU85xxPkVb72Kq+4dYKt+a2KnAHz9fgFQ4EkI
ZDf5UP1vtf+METsXVu2tFJoE+ohEuUMoZVdMfW3rHe3C8XsJpwkpZooJI92WUk7OFgVToA2CFrui
q3uIbBzajXE5dRz65KsoppjgO+LwC70pBC09n8jWZNzl3V1TSA7J+X+nC5emQhIzXS3GEVIVBKfC
B+Q6+GhtPhAM/DxCj50V4H7OhLOspLXHN8NHUKtxQcf4UNogziXVx6h1051Md/L7KEeFNza1Y+8w
4Ki/a1oL4/7XAny5tre0lmyUU4yZSr3f5hWMY8vfPD7j9/SAPcHNrmQE0tqTj6Xc562zAB37pahp
GamliQT20eKI8IdFxKCJF5XgHmrhPiC0pScsvkO8TRBorZfM/zRbkY4ayRCECLplZBqfPS07WY+v
4k1GAyRj3SaYNBWVhlBW6p4YL4Ya0d8QHBU4yOJt+GUbsNRO6oRleG9sBoZRH6oBdDaCw5AU6VA8
fnOuLobXGJbBwIoa+FL3ozD5hyIsvfvsWp+ApOZTw9WvObYu/YzesHYUr+zEWYHXx3wEjFRHmYQT
bn02qtcMiQze3fhmbZXcD/o4gfKPJYd513K8GYbMNF7ZR7WCsOTen1SC8HOsG+2vISr/eFWxYinF
swu/hg8DbVeG3CFOcMVwOi893+5vbA05geJp8LoU+CC/DBa7kd810ybaTdce7y9jNsuUgRHlSpBT
YnQECcpIAz562duuG1aES6A51a3PeCPW2L9t10VrzPxzCw0HfDMppmuRIIB2eV+Us4TrspipkNOP
9jW1v79HMNLerPCxLb9l6jljvJjrLaYYmdGJjl/IZ/OLILoVyLjxn46WtcXoVc+ycqO1+ZvjZ7tI
dop3Ux8bNtIcGguUnL4mzXh3xdWaqaWJW8LKKiHG6uom+fMP+D5Ou2ttfScEtmDUVzKtaI1KRnEy
jCtwgEwZ3rgRfTwchfgd8jqwqXdTaDt/g458I9I3Xie3UqVf3v9qog7jbhehq8T8gNla9jIN1lgd
gMZG9IPda7Q/FAgvXX1Yhh+VPnNouy5BhV7enfFW7fcXnSsTVb7/M1BEbXL1Z+tyKl06m4EyNQpt
NfYZftm3G4ZAnLMwV4EdxFPBv4vCicJlAh0DlFXIHEppBsUFrGANOGKh3yzLE6uiVHcZQt01IHsh
OerP1fcTjUpVtznpsZVqxBGEV5KiJKME3oOsGIT0fismRR1S5CkIqSBqjn8QnBCUwhL5sq+R7oXi
KOypHhKmzXTP9HEWFcXimfxYPQLuiWsSuuGxr1JSScjt0Sj/ur3DUfLZ5nRueTMXYMU+PCebCHLo
xlmY1DL9pYb8CCOSWpMdMtm9oVNmabsC/05fWUi11XtQ54r1k7XbV/rjGwd68/IF841+c9XRPicx
zPjbkpeUeldgZ60+VNclRm7lCp5Ts6q/htfevp60MtVjCvHOn7nGhAmTKRyOSkxr+2Nwx56P/OJ7
YRrf8qefhWqxaPksGarLqow126+t6p6TW8UkllqWctu3x3DxEUyu/WK4bBCQuTe3nJyEpbrNun4+
eHNLgc57ZfksOrA3d9fqJSffLvL/Z38m7ecju5VNbvcDm5YcXduX7q1z/Iy+pTmw2aI6SAbcZUln
ikW4rsbwUraPO/X9wGqPYrCKmOSlDBv361ATgO2zD1cfy3ln9fG394HJzRvZEVMaZXQxPT3JZZRp
21r4QOOgDJz+VtsC2L1K9rnDrcAadUr7rHuHn0N+pMyQxnwhJJSlXb3KAkva1h5FJt/I5q22b16V
OyeTmC1SXj1YmLAOKBZi3N1Hz6ljwggoMlx85AiQoCn4s2Mm6vKioU7YPuuz+zZwhEKJ1QVB33M0
D9Q//25q132W2Ej9Q+0rVu48EfaEI7ACGYfDABy1ctmqz8FYvY+WfaLdQ1VBeVcEJlic1IHtvGP7
vzWd7tyGi1AQua6G21FGKWEQYIL3ke4O57TXG9gMcoNhmK3blzY/LGWrlQPcnPpwq0RLDAilA123
FQxdMI/8th1ouGFCKukZ74rKzgI4Y9lnrUpjv4K5IS6UEgW7lA7YSZ3lgQc22AjBeo6VhWW7t+ZK
Vrz5LKlNKriS0M2Lbm4cY0KHjT00PXWwJlxKeJ3pzMDCLJcbf/m0JJBoKp/uWXKqr2CruKn+16Yb
tlTN92Vfa++G4ajqMf/o406QGuHJkaehelQXHA2qr0mF31lnWFOs+iOXuTU3Q9puRp8og7cMvikn
DkV7mWUE+iDl+CqvqRpIowCpV85TFq6bBLFiwydndl/lqqz1ZdXAaTBXZsGgaTqEfhiFawrb/pYx
LLHejnz/+ztdn1fhXYjH2son3ngUdVM4bOhoBI+WoYXzw+kEMIOaFeiQF/dv2+aEqI1BLiBlGykp
mHnMNXt8ZmwAIKSZWgHnEMAEu3UTDP/CeFBrYz4FsyxRDq2HqYO/F8b9vk3u9g8hATIUuuuHg1G0
4jli6Pk/pIQ5GXjJQtN4PetOojPcPfofkON64FzNYy238QoGZWrjw+ESXkZAlveQffLGzBpe898B
X2VbPFhGGmT1jj7rjkwoIc3myXkKNXoeac1o1bHnFZ4OCOU8WuUOkaB95u1R16UI+8IQ2/3ZU1xJ
dxBOiKrr+xZcvqxQgFlfaCXjH0fo0hAJTAXySilCMJZwYcl6QHmgFfm7SEA5Qe+2WoXYpLUfTTbI
v5ykLFAMUB1oHY6zkDvJNHO1M7j3x+VeUAWuaEPBTUTA7CjF7V1p6t5e1ru07HdW5XRXfAfjahJS
vBAneFT9/gsAAc6X54Rn7iUrefO6/cOKBi1jPZmB4uvJpggah1B/LlCCp4XmAyZArchxSzw4+8lr
4AfPQoehWKhuFGJnreKmSCHeMzBS4o9Cfmve/c9fSN+et2qGaqoqs1AlBGwkpFLn9R7pb8o5jsej
du6df3N79JZIHEqvJpbkR+nYiuXVgO1ba23XOZnIZWYiBxkghWOeNi9YDlsER3AHQjbL3kIqQW2t
HIEWQq4S627f0UpcylzNaqph78q8J77UoDOw1r/HuMDUorys5PoqWci89LliCaZXMOtCyGRfOQsH
CduWk6Bpz5nsIS6T/qL7aoa4UVgiY+ZhsKbXXPvM96MM9vvVaEmllAlUqyfCNh2V0TlhXgrDeDU8
CEYpCqiEDZaj11BUJxdbOo6yI+N/53aC6bBuNy56E0GQmKqRBjcMURdEf54zLE6ftMZ5w3dTT0cN
MIB0njNsf1YqKjrt29fw1Gldai0QAJnPj2g/84McPPYj39GfF0chsLoz3UNQO/+giFN6kk5cDREP
9lLDeD/Z3zfGvXgvVLYnR/dNSdcJga0LD/sk7DoJCnbb56rMLVOfUVkuAhTTb1A7Cq8e3/TbkJvL
X/oQxivt376OFfyZk4+wxQJjVPlf5CB2g229FWjj4MfL7ELGWWLCEONhtm+kfS7v8zd6pHa+ltjh
TzB3JsUUYSBi0XgvUYj5O5hA4fVuksZQrr15p1xGXIIC2PrzKz4FH+hy+fMplK2ZCvQ23ptID0t5
jXteXFdS7Unx999/ThWe9ZcrtM6Z1vlPGaOZbiJnfdOyZz3OIOUb1A+KRYkj0fiKvefKEBEhkQ9d
xQ0qCieoSxYDQN/KaPtI1n5zpZxgzlfQun+LSVPuy7t9kWBSKZztUN0TBVoUvuUR82t6s4HxatLZ
qqdly9Qu73doDYmJF8zkub+24IVt6UTUDmNZ5SnwrgEejdi7JfUL394xRw6SX9zMScrW2PMnoaZx
VCQiRH/zy3qqueO9Zysd7OsxAfFQxAhMjQDNmqEN1oUYAMw9n23um+/N+sf8lu8irzXHF+UY3tn9
b1I5hJg9GiilruhYy+ufs5DmM7/MkQTcvi1MOpC+BJqlOc6vP/G9uXByvIPgs/4sd6/F74NL5L3W
8jcTLdUI5L6BKVI0pJLrGQftRPukKO1dx67/R9OZNamKBFH4FxkhogKv7Ai4IK4vhLYK7gsu4K+f
L70x0zN3+nYrQlFUZZ48eQ5sYJFDbYBh7+MLEEmcBQSqhPA8sTgOxkkDeBmYmW+LjvfIkN49TzKV
pxrzz4evb+gAGJ7jvGOjPkr0Ss61H7UnjMSQNYmQDC0QFSYJNAC40yOznGSEAVmPfUPxs+E73Mc0
F1DDikKFiD5uoSHzTsml0X2vQHIwKLXzyZPhp3+v4Sx0nG6f5m2q9Co8ToqT1QDLhYI1SQXDIiSn
+eX5ZaQ5cRrfuAeTtBwRd67ABdjbWEaxo8DO9IgQF4Y2Zyxx4Av2Zs2x6n3+zvSQW22R74Z55tTD
4WPGnjRWUYeuJMM5oHtHQYNnDhSZSDVkIQpZWFn/Skh5zm1cdT3SZLKbkQpwVnq07XwmN0R/a/6k
UZx3q0TczS2aPTSH1wFFYdYzTzu4rS1Qe3tClY2HfwT00Jq0iJI/1F6bKOeBTiIUROvDlB4wC72M
AdwQrAvoHWSDgOjBNlJ7vyIwREmT5aK0wNQbl4B1/rjNhjz+TEK0k6+U6TgRtxjsRy/vy6p5jUG2
2wf7GVa1XeNOSeudzvJ0hRS+XEtaZlCgYUWQmgNmgCwHhawRm3ZQH2ypqVxmWtPS0xfyGAsD7Nfe
T/7k4VeSO5HKzHBaw7dh80i97FljW2F/U2FWR7HGU5JOv7WgjSfEDrvTv/ndDQdQl62gXuAveIMJ
hePYGetr4MgA0vC46O/J0JXlB6GYQMCCus1lUVdZXFFGheOyoDkN16VmgBEjOCPOd6w0V7dgYUrP
6CJWSTdVkDfDsMu6hYm+2cfyIGBHx0yXVDg0mHnirEPmelmTs6ICeyHIZZaTf/G84MUrT8tPaBd9
6fYGG0V6KKwWad/CI1FH4vrfyaJFUNoLesanFeE7V0Ik4SqjKvkMsWWfEUZg45sdvPP27Z+3ZLT7
o305Une61x6pNQMGtG+p5Ma0lgKS7kcXfH3Oztf/N/dQLPQkXbwMypgbTvWmjJ/jG1YIFNnYPfGE
JkCTUq0IM5ZEKckQ48+yMlsb/G53H5wFW4NbeLb+mAM0rYH10IC2VWbMaz4D518sQjEEXmrQAuIX
1gucwQ3W2FabgRx6UoeRbQp161EhyKJXxnKyJMf89IJ9jZy0yGEPTvYF0dS7hycF9gxy9L3zoWzh
VsyoWd5DmTru+OdRh6BCOhm0WRuECNsGuWbaHeRnYPBcH7W1kKflPf5MMNNDDaFhAxrolH8dAgul
9OgVv2Dke3I66FDDWYAPMTg8xMSmmPOA8mJ8ARuI5OQWsEiDSyMeCY8w6rzrG2xUr6wXXUFdx8Ah
Bd4Vq8+7pzx673zyOsSUbpCwWFCsuSwaT3zc3dyASdevpLWQ7mUOib8Js+NCONyetlck0s/NOwWC
PIMy8z4Eg0i2FcM/05FKl/yiQbYlVIkHCRDKNOR6HIrKD2LslIIarFvvnj7lVV1JxemLB4/kYCSm
X5Kdd0AfRrGgDXGKwfPmHZAbS+ryIOeHb+UvX2Dx5nNDvnxZkI5WQb16YdmOcGV02+ypV6AME+Qh
uXUe4hbvCxi+VCjTGl+3oOTEPg+dd8r7kTCgHNTnBCtgcjA2+RBAaIV8vQJkQX6QhPt3qL2k7V0C
sDyUtgRS8QhuW9AlkSHOJC/cJyDhfcnRhJteEdPpPRIGdOnldwhT9KVyenxYlwUj+G663dWeeY1e
OXz4N/lr88SZkqm3BEV/4x8MT0FQELZLl6pRwtupRYIP/LL5jiv5uSSxkoEL+V6S7mz372+CETzT
pSvvpKKV3hOiYoZyT5K74jqpMzCm+PwOm5LKsgzTQil4Bnvel6M+A8YScEPSQwaBsZPXXRkUwkyP
HBwT9GDP+f4aIBhu6gKSj0Mv8kBvXDL/FbCXpc3/DYzgF3IkkmPJ+CXjrGyyR8HGwDkEP/5M2RUE
l5DX7n1BOlBZquw1QTH5H1EUVyMJ9a+pgfIhsbLY5ZDaU2ZYYdfzpMp29BEP/f+K9z4lNpdD/C6N
IgYf+0MaBPFFO4m2O+RbL94hDwUGaeScDD+wKigjJaVTCbzlJ3KyhKSWYA6k+jLkOOCanG1lA1kI
/CCZMSkr8Uo+Kqc3HVNWfilpsxQuis2/TLKyuzu5UmSwBCYRaOHfYMhgkmH7MonkLVIRlIHhI2oA
edAJ+k5aZ7t5h2ng8FdaECo0CzSbLoR71i+ga6iUULlnmxtRLN3uSIXYSkkDCHzRn2Lmi8l7ANQg
86fmoTNSmdmFrs2TSu9yx2lTxeIvJSKJTs6VIgqn3eN3gdZD/3zqyavhZOF8/OrRNPHBjoocWJ3e
G84VpcBvH0o71rKNuLx4b3wDdOuWe2q2OqXSrzyFo6aPGmOST5qSYPHBa6QY+J0Ty8DDh6X0ogGg
gP54JCPJYiGXaqTDmtCZyYoJoYT1hzKbQ7MVjMXOAA4ZpMnsQstVk6ihtoRAJwxkqMWUxDDKsmlh
oMRA2Qh5rW6F0OwZXH9NWuvT/8kQGn/IkdEqFm6E1AsNu2cY5kBuvBQHu13Sp+/sPqJ+lgqEU07l
BgLWMAUOw3aPhpOwQQeCaPyRdrKF0zEYoemo2UsabFLyfeYmzxItrBRfWRA336b9HP+kwUAJfcrD
/ffw4rKVbTCgca8jUiQPLLu5PQzOk/rn/YAN4wnyBrETPE3OeTTEkDJsrNk5AclgjlwAr912Ssih
B48SpTN3T3Xs6sHbjn/w7MlGbuVJ3R6Yn13hO9rX1p2cUzXv7ZHy9g6L0+aEpuCQiOlxBwdszE+b
z6pe0QbLcmFYNd/LTw50JBUbY67NmUyFnWk2g4iiCjeV6hSkyt83PAUtHgSWQhYv1p10/mVBoNHT
1pF48EPo43DT6E/hfR+WHkNqhrchNfrnsBkP2jBvSASJhZ9AyyziBG8SlOOle6dc0LqZ2yAtXImK
rYMiWSAMPwaP6liOFSBbKTto03DapKH2GsrOogl9fSyizbQKAv/PSOZjchlGKwTYv82Ih0gfZvva
g8Lx0p0XRWECFYiw7iv+Fd7W6+OIn8p5ESijXdPxKNcWdjlBLAv7KQgHMIA+HpKLkgYTwFnwOXAt
+JV59g7t16APDxrjZ9AqqFy8x+3tdXTjXLsO/x73o5KqAYnjGRiAHVGfyg4qCHjWo6cO6QY4mFEJ
mCAOVnRu4+KCmwQ75W2o0hElaGxTMGEavRB3BShlOST1z9gauA2CRNBR/eMyAF+yxOCdQmUW5Xaw
XVnMmlO2EsFDgV4itKCB6TAQ564CgcpSKz+UdYm1HR1egU9l/dJ78Pp+tANOhEUw81iJp5n3DA4b
UFjj9za4Bv+q7dAf5AHMfVk46bcB6RViAX1faBXBdAtUxiiVT/tMxcJFZy9h6ZZlkrSagwjy8Vrd
VzSIsfjBR5gC84rtiyzJHVfvUV6WPUyeXhZgdhwCQtb5Lx4vHGX60NkDujtt/pk2EIpk45SFvWTZ
rJ2lAKDGnKa4s/VpOBQ9mdvHhPYtFklg1qMs+hQ52Z6+9CbL8luu0PyRyy7gZXFy/O3fQyB9rqIB
dHGa7C5fl0Pyuz3g8dfN0BGkoRq6IVLhwJjX1R6UCmCbTx/Qasq/ZHY0pL2mdKtx6vSJa3+0W5/o
uGvZxSOm9pxD55vzvHVD1s+sGavXASDTHQehz44mH0zcyLip0GUOdESgOJrJ6YyqaVCCkLWje+VB
NKTYsOO/f0IVpfQPbgTDna7Mk4X6FWLxno6GroYZULffiHQkPUwtLeLjuuFSliL2jKhSLmTpu0Si
P/xw4SCyKdCQxx3Qt88B83+/lGIbSM8bougQVprVxTMVz60KVE1PvWM0pHT19RIs14Mz4kYIggC5
gnMzPSyMaShRFpJpIzsOl6vpvLlTsqXL1r7m8WaPTQTPLxbv9DEEHPsgUOFedAidoN/sF0SglBzE
OE9wZQpv0vGIcIFEmL7cf9V9rVix9FYP9FY2uY9Nff/Wstt3cC2aR3pLaX6j/v+CxkBHOQ5KXwR0
z2NlcLAQH0CSwqN7HjyjaNj3F5I+wv96TR6qfUZmrr0ovmMs/rJreP86RFfs3jTFfSBOdLoJs6Rx
a/j8Us/gu9C8rvuGuvuy94B8Z2C2lUGhsQbn8erPpLwa1uExqtTtjS0ew1w6ddC6ao3ObQw9EUsn
sa+RkUTT9TjttDdqkeyBjfbXkD2pLF2mlf7ZW8ijVVWogcEf/fr4JoiBhYNuSoGexJtnCE4c0+zr
ZLiy3SgJX0NFD07oOKFq0qgAJIs3Sx02Avr8897bbyNQDKDw2VGb16ULmQCeTEu/+K8uVUooaHBV
1fR16unnW/CWFq96bKiYkf9pJ8KMFiyT8bMOC+5XdXerxyjfX1z9mRzQC0EDQYaabQS0SckGJePW
bvLIdTbt7pzzB0avPwLLF4fM6l5Ee4vwpoHG7nXQYiig3pffQabUvo5rNxvoXom7cgPNVrP27wzY
W6nQ0ysQQcU4rQsK9Iwe2YAPKEr/rfn3G6Ovr+kZfDaHNGJl5AxNArMH1Fmjj9YD0Y6qT0STQTFq
097zGZc3MEOLuhW/1oByOnDVjzP61rqIsB6Xt1L36bS4DvQaxQFgHpnZGWIUxrOHxgOPYM5PtRIm
wzWsW4v8hP5HrUflM3qi39T5K+6q1aj7tVaRHdXUH4CdIJJ2YBeqpPkwrZQqbHQSDUrUY3R9Qgw4
w6fR1/dXdPqOm1lzeW4+k3JKMgZv7MB0YxzpEKEBAN1MiGLUdbKVdow0dZoZH4iXszN0jC5bLveP
1qrjbVgdIlodb0Ot9bS07zAr1zTaZN+gRRGYFZ5+o2zwNVbvYgU396lPLnpwBWpCAOl2H/EBtMjS
Cfg9UDe6T2+0MiFVrdlKTaVBnbYvu/szKWjvhkKcv8xOK+IQxvdqv79sn9W40uE3pbQaMp51dXVk
iaPV99ij3aVAft84gf7MPr1va/q4p13ksUopZHFzutpNuvIw+roO2uQagk8MKipB7ISeVvebbVds
Tc/mBw0guCleEwryrIM4KlI/iuJqUYaAPpJr9Ujv08Ngq4MS1mZwlx62y59Bav5wmxCjv31KM9Xi
NGnYXcOB2mJVmV0vP1AFAYPGTdaCY0Jd3Hj1CCCKv1zxq/GXgoVahqyERpJvr58YAAt2xxr1m2xR
nFICF7GnPtioRsJ34PsrjAz0fm5gby8UeOhAgaq2+Wpw1BDC8YgcETAIjQTfyBSRaKC397o9/97C
D7AqIQGMJPacz0pDSDSPu7QzPBw9at0RZrXuPC8WUqo8A62uU9LEr4Qv1JjbmDE8nD0BdvOxBPIx
bj1lfVNg5WFxTjTSLHYX3FkuMUhLTtCPIHAX1FcNzwdQj9GxHh3JTKq4PE9PVEYb9guMNgceQZCT
eP2SBWc1fj/9c23fS6j0bL3o8uqb+7m3LA1CcyDrwnsO2+0F6T5gQgGS/CIfaKD+BS/dUvM1vEV2
cf2jkbKeL+MvBm0Z+ZlbohpQeG0YHDcQ6K9zA/M+5X1UbRrN/p0uIXYr06jdZlGJR+hjcynAf4mH
X1go+VqjhxzOXbc52JUKC/lP67s0kF9R0U+pw1wJGqiAqKN3I748RmRjxSnSdVCkNoyY1ujDKlxN
PqAQ3wadaSxEKPS94L6/4JO9WdVOsybfnl3WS2LkxrdP3YZgsMvKdKHRAZyNtBUGFDOXghtL9BmN
KsnqyNN41rq4wqpX+/uwlWN0hWZRQHgowT3xyrL3zFxkJ7MBO+TpBsZIIR3tj+d8f988q5DNrr71
L/raPjEmpMf3fGTc44LloaB8foDD3bu3cttgQ8xOY9w5Oiw3e8rP146LmgzLdNUixtCRTvNysSm5
Dr42WyuJPtE/TW+9/YG2OVZElTXqzZLOpoRyxzE4IGh0guR/h3lBjNM5RkAKd/YkFrKczFRhi1Xh
SrAPdtpbOmJJSC5tVk7rsEE84ogSG+HrWS6PGguzKrhE5GSSvlJYF+8cdkBgDO8aZtgOiE8HDQZE
SldnfHcJoqAiH7xWUsTTT09U8OnkoOq+rsXb6yB/bKbT6QZFE8wbetZuNNpMqdcgFUEyaVJSOVrb
LfcU9zczijwzEDWUwAs8ExdLdl3+mw019xhWwYn6XoeewvA1E2OrK07cyqDghORrhJDwz1QMs05z
POlFs+HJdMY7cUiQTYsetAjVFc2ewgWi2E3QijDLaDMCG5Mg+Y5EyybczJfAJ06MX44dU+kmXWii
xcL7XyZWepJWLSVhFV2XOSsIWHFlpnNaxRw72CYBxNK5YQZk3aYclsocx5HvXB8Do50d8pcl0CIU
pLDydTtaXMxFlIutXep5/ZvpOEGQDoLtLJr0c9xFVybKf1cP2v9QrIYMCxsZkWBJl1B96qlQK47c
J1YjwMyKtP/tTi8sazVieB9zdIADCMUJ6ZMfAWqJ+VjHDC38ZcdjxoEA1se5Rb6VhlK7MEn/eeVG
DCAu1mi+JBUiKuVKiDmDrvm3FU866R4AK6DBSVpFf85Mu7Hc5nhQEbZCCaSNcnQ1ve0wMQdU2Nzg
708Y5nC2UtNbLCInlUQ1AgaEl0+WJb5RKqNMh8qsnBXbkRg2tadrLEaSJKfWi8SAJCibo7n54HAh
XzdrslpgGrcaj3DTmyDgaWNIsaOrhi8pvy7lxKVdmgYTrBp2eOr2eiNpu/zQlbx5+RtK97jB/5yi
fgfdbaSI3uSea7+TOfG6qRwKWT7eRp+QN+fmkrmQm+Aksky8oZcsJR0ZpH/bv0SM4QZpMpRv9/+G
bThDJmeAtaScDbsnSB2/or/E3JIUmUEw+J0n7+Ix4ABMfxpRxGSV9OM32Fdri3vqheGU5+RqJdGC
IYTCJ1+5OZtdqFZ5/F0mRuKs0CZ6e3+O2jODwg4My0uxVO6dWUzkBKARk2VRpDdD3cmssL28QYl4
84yjOAM14opeUC4Go0voVvTgJPEyng84ZUSEkqFuYoBsMxEop1rkz8wEyXPF6ilBFIgzHKyXazf5
+/tL0t/EGXgIrHGCi17lTEQrabe7ORCZnSvFKQqdy8qWEUabB6qFB1Zgpm+FcjdFsaQKxBJctXHW
BEAwu9bART2SzFWjIwOGx5gS2MHsT47ujscOdq05D5kMI1I8WsTMub8b70b/7HLOOG+MNjtZKm4W
y0Voz8PQH+/G/pS2Gr5ClqpJARs2nsfxdLMJWRiWMmQyh+R4y2VQmdCHGXTMOF2m5l7uyN6BAu9F
XpQEAc+l6fAUrxZBwq0InF7PsTzxxgmWDOOAF/B9ynC5KWK8HCtg6rsDWqc4KkNMykG1drleyjpB
B1l4s8NwTnFP5qVcUpwGSTLgJnGJU3s08sMpABG/iuG2MpdkqsYsnoHpusvYTeWMj9Zw1gXviiJO
2g0iWVcxFnPlWcSX10wH56CPezD1GmBqaSSXfnE+fYDXLDc+k9Y9WPgWE1W441cxjbazCHUlSrPi
eqZ5Q7pELIAdOCajdE1XK96Lc1BUJhpiS/YhgKNpj2zfHuHuwrPNLEtT7Ocm8dJ1Ey8JlnO5vCVX
x8DJeKDWZ2Ir4hQ2p1ZZQypWeKnylZvR14ocHIbTwPO6ppf8exK2UbSIfvtH4Mmy6iV8RLD9g95v
/vEksL5GUcSLRSRr6C0YECf53TKzr1iOJx9ZmRQWgnuMaB9Gw8OnU1lAhRrqm5hVP8PkYK+baDvM
K1eWCZbFwVaeUvdMV97bndP9KHNFTadzFvkUFqncb9kVGE8XfrRMFnlGP24UJIWdbHEpHQ75GT83
vT4nmMgzz7boOAvHYVRRuHVq9MVoF6uv5iygCHtlAVZY7uVpFqyX7UeUPcSjLN5o9P3h86vYsLDn
TKBwx/MgJyV7nj+2en7cMJdze7QJBzdIfA0TwZdYlp00CLZcuyxUzEQcnbgNslCxNw2hj0DxeMrV
yCLj9WnBq5yG6h2XnSaCNqwp9KV71NMMzoKqgzdtRKNwZzc2bDmsudza9G5tH6RvcipLvKKDwCtt
udd8Gs8FOYPJJrHNezw2lmNFXsCtS5I0RrZgynS/s6/21r95WFqj3PZHYcgFPuzpdITDJb7K8qSH
I5/v5BfzzWj3Mcf20uUAsifs/KZpsYP8Vv+e1bN8Gy+tOTEB7xSYjHPyPC9wl25CIGv9JWuenyNT
4d8NSjweHU8e970ZpBFgI8uabN4QPdi+Z1+es+FwuOUWco9NjKr6jpdybRyNKiPX5/THk52vWMzI
rr14WFbEK98zHNghgPCftbe8hO2OEcKpF6keJzFnfChzP1gnvFa2wpTHzpz9OAr+bOas8JpwwU3s
I4VxJgzhg+zmHys+BTzA3EGYMMJdGAZtuxnso6jlqta492HS+B8aD2Ut4AUNa7i3nEXbJeaKoDCD
pItRrmaxEVGwfvYgIWsmqbWSUHW0cgiqIWyUAcyPJS2IufWavCmIjgFrAXpVQh+02dsm0+MyrllF
PdXvwPPBWq8jrAiq20dqxvT82QpF4Au2xDIdOxCiX1jQX6GdFzxCHf8TnxT6tqw2u8z2tsCG9hvs
6STvPl2UeEiyeBLyEMFRWzFrrPaeQ536Q+5+U/DehRLlbHW+5n4jKNGv5IiK2G0DrWzzgDqVwJqt
p1lPtq9fj83evwwF1ac82SsWVQRVdNj8UYzvyH4SqKisD7xkA7c0kjLgZVNF7V3ut1ZZ75zQu7PJ
ekukxaA/LkWArWWtWxbYMqs6ZOoIeJUKUX6Bg3pVAJFdmtv2PvCt6h4WogpGj9/03n+D7WZ0OEs9
BTy2OZUyGxs06rf3RETHjklzehn+YGCUvgo0Y4vFa1X2L8PG3JjzPvFjpjRBPUG022DRsWWUaK81
p/pO78GgfvLpSF4EVAcJVMB96XWnHvcQkihisk9w7jeUW+EUA9BCy1M5iBCoUZujQiak3XcETZhs
DlQUdyM6riChCjv3R40mLNgn/FyjcdkvV+wIDONQCnq3lLfFItKGWFULPBvY5FfK/KN0BC4u9OHc
/zFt3wwYGCONc+0dpaTeCXI1YDW2ZOm/Wp8LLgj4bnMKonbGJ9TTcoV2qfjKkb4EGTJoTec1fUAq
pFKKxh33GRi7M89L+BDn/hsI4O+GAgxtErXZ3EFYpaMPN7rD8BktdUxYJWSCiw0yR8OSQom3vRMR
vW4PaPqOpCqygEOAZoiFEF+pI4t7jcTk6MygYUyUGANqCxhgN3fFELYuSAoV7iNjfmN9x19TPvhO
6QD4lur0PiH24t9jEks8xCf+KNLSrEjL3T6R+rXsPad0nyxfU2jbZmcOzRXIXMJLBoIgh3sL3mrF
APAg/PMzbGBJZfYJn84g8UvCLqqsfH8y54DqxHGoJKCvKOKvmP3FQod2yT4rqMCnlD9papJR4aoh
bDqnVBjk74DAnKCDg6CfQyqCDAC0b1xWS6YPPU0ebWgwlaUm+3FYhxs+2R8h3zPSvdcUyP07BzgD
uJfh6MzFcdCQzALFVI9zYoDAlRlJCuhTKNlMrholdSIeRXSwKF9iIIrsopknZ+lIo8zBQNZM6C7w
MyYPEaA/xGYSbMoJFRManvWOa+zSwSnKi2dQ8AGFFqln3FftHiPApzPJqeVHh46j/cmL4a2h1sMs
7MHkhNidtnbl1PiDrmA32g5db+X0QWEFDSEOxXOKYG3SolwCcNai1gctBt8j0XIVpu7XmqPdxkU0
d7zpAeLcz5NmDx8xBjHd95/IO1LT4DyYooyB/L0iA9etfZ83UMvgZsspCoJLJZDaIVMWEaP0N2Rw
tTU+voF4xRlxH/7zuM3cOplpsKhp1lPm3CHnkIpu3RzSeTmtmbeS9tB9dqebOzX+zn0gKw9sgvpK
xlHUv5a8O0eYUeROiIDQXEkbY77/OOEpuNZsOi9rdLHggJKCf8i7kAsZTEfj8dOixcfazdltaQwa
nFfygJfEm+jOEt4i5GFLSl0jp9mkpzXMZ0je2jYcNO/s1uYvQGdD392wuyV/ICMTRdFwRMQ+HkHG
lWQeIjhfYis4BWuYzol92NrZ9v0N/dLmlOx27saSYf5s+35Gq8s4JIS245jYvMNvdEsSR3HyXiPS
Sn4wHo8BplnsyIOXAmOQCPEPx/4XkqyJlZbz6YZwj9h4EPvj8c4nbxD7c4kHJe6SXFJODlYeDwWB
yZwfL7/YI1ODkQOLnKukPQIuSBIwYNVZumsyqQFZwHy+JOKVMNWNB7EE/vyzXMYiFyqRFIcArbHj
JXnjYE5SEw/IqMkqappbawuQQlIAkg7ieUki5msYYjjxHmBSUefz4mpswM2BIAYoQWOS9JqaNGCG
Fw+xd3MPTDva3eKih3yE13VUaAjCPkFVw//98yGwso+mHY6JKRgvfyc2sRKZTX9JCuOyFLPq7TOk
2RjIg0shJHaDtSv5UhC4kjILtIKYNWckLF99pLhcVQzitJviArrm2rlBtQe7ERzpKqM4muKfKOJC
UwLMp0dWh4f5ycIk1GbGjUcDzXXDnk/MR5mVbdcMNzbJA7eW02IYlsRlEsymS7k9c8ntKM5GA/fg
rgfzOWcRryUg4Tbwa+J7r5SRFjmAs0lrKncZbhLPPMak0gSOM53NtQoX0TVZEUW8bzlA8I2xQVER
5VkeCX/HXGY6CZUD0hYLTWUTjsORMOdNb5OhT3+zO3abeyVO1bW1gdQhSsDIeFqjLoeU4jEHBfO1
UY6zJTMYv3q8eQkDz5zj54TEbNNT6IqVoFdug1zfHuFSpjDLMIclBGYNZrXnRyxzvEXqDCjinVdc
wTpl6uEtH1J57+UjwjsnaZwZKeHjFvY1xpQe4jAxLlS/M3RyZhcpZrIHnGqb3kl8uV/20FlFMKX7
ecqCYTchGN7MyQg4ZQKLxtxtTmZ0YY5Zi7+XXRK+1mb/7SRIeBBWUxILbmYZvR3hSeIHYG0HoHIU
JEX+nJI14fMwio7Yli9InVVyQMVqxBFx7GK1qF0MpZwoegF7WtHLvdvRHfI3rTUWnkJAFxeI0eeA
AHo2k6OXtnxV1u0k5t0dj4oQ7Zuzz5CYXcOLY8i/ScNBMMRU+s/eu/dwLn4LTZIsNdBO0AMdSRGx
vRWmfFBAzMzZ5izDUROtL78B6OEPP6fLuhhD9ASXpWJIFg06lg1J22Hjk8qJzj3Uz/O2Wiu+MkNy
JJAke0/zJOxS8hCmzdNMrjG48uC6pQVg31urPooiSzAR5CNaBAhLKHAyVFgDQ9gRLpTkNWsJYYj8
mG3Mn6m0w7EqoYyrMcEB4ty3Ofwa6fXjowLaP/Zgv9NN34mV0WmnxaqXt51uYVZMAublkAYPeLbt
l31VwwtCV/veCyJe5n4//SbMvOAbpHdyGfopTeoMRPa0/Nqx5reFWGXnMNLpPvE7vorlvQFH7TbU
e+x0QsEYQOSMUdMgOpU+T6SF4RwSEg0yj72HpHZN6ce9Y+p9pktdgY0hLjsw9Iqu0xH+GdREpnoz
qNKsjbxt29l33UOtCK8GSsf1BZxvt7ouErqQRNsLMoVLtuZEO7dBq8QyxXncFyQiUHt0dloNnxjE
TKqodQyq041vy9fJ6rSnWu4tFWX4blsvyrw4ID3RkDj63bbbuH/MZ9dXcaClcFFYzw/cRDbVWx8t
QTK0cedE38YnR4+fLriu2nt14SwObtwn2cXkP+4Xojmsiqw7pSnAG38K6AXzV2ZTwMoFssEj8cMR
QUyYYcJpGXzNIIGqs4QA/PuV5ItYM4tKN0dJk7flJWkqiMjQA2oCZ4yGM0nzh6R8tyeuECZeCqcD
DfQw2VngWAOgE9kQhX55npOPcqgI8sjD96YBSrqRP/CKUZ+hRZkvxMNnB9dIDHa8ZvK4+dRpYM9+
dRI/MG/OnlwUAANOufOdKbQGTyregAEICOW+R9/H0dn3oHIJk5mvV3x2Pt6FtuG0o7vl5MvdP1PU
iKrgbfgZLUh8Nt0ttBKkFdHyw2p33VsRlleIdHMKd4X3vi+oFpJyvVsXnOPiw+J5LYnwW1rYQcIB
jtvqOWy91njAncddq85pFTBeIqJcWF01pfjEM2J4FYJKLJP1W+Xn/PDTlS1BSjXYgsA+yUdtiiFS
rtKbwZkUjVITqsTHe3TKJud2jV0azwls4q6ZUfE+4PuX0QJlNHqd+Z218+XVTZ9c4oSFktnqNKEs
Sn/wgroVJ5X1tY+CHh1I6RvfMBGcWLdavXU5VYvV+kpRDPVkeIXrDxONWUdRCO5MwXtuKrpLUByC
833YqN019S1hBOjkCKjpYjtej9c5x1x3WjR8fSVNWRP3rlW0DhEVJQHoYpYoxaZi09D85r0TPttb
qkXyopoUuAx4eOEMEKev+d+Bg7cgDRhPorH3Ho+vo82r0SbIrlujpLvMgO2TrajYr8tmsIZPiQL1
Hrgt9yDc1LTold/lmij39kLeBimA5nXbgOh0zkprvf/snWK/OjRi1ZgI/0dEqS36cDubCkLrCy4I
yWWlKtbzMUI28O+hgfY3A2rjj9x7fYiAKLy1INdcBzeqja0UgyM4KxVVv0NELF/eNpzIRRnig3Rr
01cDq659GsNZgF/0/T6ontqfPD5eDKx3hmg3EiNzGgj2VuHB8OB4VrqfoetysbPSfXThaKgIjft1
s7Km9W1qUHcP0IR8MP9FTvl6lq7VdiODfO5fGzP1urjkHqX1g4aukd0obbWDnqFYnBuv+KOZzJWC
oHL5/cC/QMGsuaM0DUfzC9/oM3p17KJjqbpPV9z0AZ+ughAPbZw8RzpHQnaQk2LRYyBCzPCvt4em
rRJyKZZ6HO3Jc6nYD58HPFS8fctVfARd8KFp4lb+HtZVoH3/Ph2MDG14CtocwguJLIpdU4U+sYdN
qgVtsYAIsnvFGk7jT3YBuGv1qsVhaLWEPd3sA0ntYyZUUc8wpNVRVY5u41dCXlsPClLjCwn0BVDH
vxc+YOeJdjjSnVusLPGq6Tj73DfyxfNNp0G5fKZXtjTn2HuuH3TeDW5jPgOhA5gSeLThElM5Z6zh
isxlUSuX+bfXAtEfae/+EwvRr8WyXe9yWrh+UtHtHQ027dKFX9De7tWQDqZUnRvjhiqKrXSIZdPH
WEOT7WW3h3vvsMvGHWH2Wl0Dtwu7VtzzGz2kuYGkqnklYgYysekp4NHUKHXQ4mEbK7UdH9nqVL9d
+Ff86dB/QjpLofkAoKv0TrlNiqWhdEqnyIbVs3FzWot601pQ+31vSmTC+kqqKMlz0yWgoVf/jSeQ
9Vh82JyO9EZkGOa28MTheRYSKayfJ3dOYLjux9dOI12PDjrusNLHdKUsmgdZy2UWZOABCUPSvuP6
RqpqduBnLVQebboHaY9t0S928TVlwmLcaQ/uuC93YwMlNArl42y4B9FAtNG+fU/TanNk98d87tNX
dbK8jAu5zRGTAtwLtdmd+nHlNzujSt+06Im8jpurizo8FSGfChuNRooc3fZ+TtcDjE129w6K+nwD
BQFqWO42skn73sclh/X0cvtxNX9/wm9oNXXaDzDVoV/hNDz7D7ohISkM9fMM9StleHy6R/Zc6H6G
VRj+kxUdShTOaW/vfJ61u2ZejD6vCM8auizgY91vIX9+IbOfJtdbqF+IG+iG15A7R4t7/ml5LXxu
zr1nCbuRuYl3qYfO/x2OBCjVHS6xLsV9wgj1Bf8Ichg1/++rV/DBx30MfCSRzwPID9CCQmh7d2sM
WC7tGnOZs6urqft8ewbKrUKrJAtBiPyVgC9UT2m/psl4+iCNgJam+9VtUT6m5fSs0/x87sJfz8PP
kd1LZ1vRi7ijRvUxuB0nvIAjtJwvrus5xE2EuXh62dMejZitjLb4k5/B5UoP+xVuQbAFMogE9anH
sngoPDC7YoGw1zGCqfGoZ181UspAOYNZwcDR/RZ5mBpB/lTYfg4HJgA7GyFVl90LUgIEOlXjnhgB
BIuCzJM+bhYNi4u4nN1cC8/5/JuRQWm0wp+wtgfDg1svxIrzbbtvIoD5Jcx4jF4vEdx59Rp/FST8
N2nOy3tTZW68aZ4/+8VtAHkV3kb3j6jNBKRpQ/l9jLgBmrobtD6T/ePvxVbMwttgDUSqOuvSMGQW
RAJf6jlwWGfKoJngM/gJHisW4c6HQNHErO4IDLlD5WfzVgmOYDPjkn1iJYXfuX0yCeIq5dk705En
tsU+OAvd3vSWJB9soQiJaRgYGC63BXIpt7FDTdH4o/+DyIq2N4BLujuBmRaErer8JGp0e1ZomCUI
rFD6pgL+dxkrGVplNi2Px1ULZA+2E3cFBsspsx/Yfh5o9SNofkTsFAcSji59TuaLDZCWKXDCCVTr
9+wBxNY0s4Z5nGguWjKQpcA+CxP+6OHt0tfHRC4XKooZPP8K/e0kOMXRYruGQtUk96cPUTXhaEEb
/Zizx/ZeWo8dt4o857nWA8V6gFoKM/8w1qiy7UkjetBas82lL5Y6BJnV6p5eC+cMhKwHeWEbExwt
95pTXXx5iigKQzm++FV70D784fb1abnU5/A/V0qusIU94AvfXi6ZsAleVIyi31cb0NuWIVT6dJGx
+xiOZvjNnETi9A11fhZXm/94OrftVLFuCz8RrSEI4q1yRsFjNN7YjDGgiCAgp6f/v7mq7V0rZaVc
JirCnGP00Q/4DQ3t8dkEHdk9Mtww+TCcvQ7/RSEfetVuqYRPzFz6oJ+ECsTZp1vyFrk2n/odPiw1
Q7VGWIalB51F5nbg4IOlDlvAQuMpXO2NYk5ClvnY8mMDthIyA+1WdvGtYocGVFN8hdiOzM9ctbZe
sWDgwNOcnpcDQuqzL+kuVsjUOESl827h54Xt8kOqfIrVSlC1+BTMu837AUA3N7ZyfOklu11pFhro
OyVfS58+yr16vBe731bCC2By4Bydoqhjk6mGvdY47aaUDz2tSR+mcQS5juWzRu9G1nQwBhgEE4cZ
APFV2NZ1mY0thnAUSl9bVlVe9YfJ69RjRcIyhSOiDxb5XCwMrDCfsFkg2jp/sflQWSZ2nwbq3VbH
EG2Lxb3zDEIOjbfQtt7fQfXye2zhp977Ance1J0i7mE98ESNrRp60eCqFB0I3vpZ3HiKHAxUQh+z
0/3up6uC+jyPx1Rh4ljkY+tcrBPULsU8Gy2kFJev7BMlFBTqttFPOQT+VhjJ4Wj5MPtbp3m90Cqi
3W7CbHB4TeC1wZugY/Q+drktSiFJR3tA7dAuswGAHOq1/lWsPqqDGC6DzlR9/vnm9HgvxIC/mDJ8
PPnS5zS3XOzNHaXJTx/box2PxxiHdrVufLZqEOka3wLjwv2ciO9/jXODY5FTcWkC+XNQavacMacW
SPx06onjTehKCaw+UsGlsZo069HElF/oEsZwdMiRdZvslPyyQSH7MwJRk6nms3YxSuwVRx5RDTOX
KO8CbC+waIHErChM7QCV2QoLNg8pHNXqvIOv/qELYYQjdwg2kuw02HzMk8+Rehyku326FL+026zh
z1/42YDWC026dKNVfb8wNiiXEuMXHHke7j2xWy7YQzq2R9+aTD6dSPIiHA2ImcKR5Y4zoUp87We0
Y0lMh1PKqq3w3Xk73X6eZlbaD0qaKwXK61uVzQlRPbBvsQMq7OmdrJhTs2KEgQnCAeXW8U7yQ0gO
4EBlBXLl5gIogCeenbe4cIBWjxNbPrEeT6/Dog8/t5I5JzbK6KMRnU7nxV8ZLxtIudG5ghCKOOpQ
05pQheCY8DtGVQRLnwDOMlKnjOMLk865R0nKCPMwevsP5ZpNA5Fgy3KOoqchBmEEg61NCNEb35fP
FeXNJP7Rdbvl/iTgtB+rPrTis+J0UkRBUuv1PNdtrmU8doWr0Vg+lSR56ziJ0Uy+tD9FzS0eLk9e
KBL84v1djucJmtySPGYwaIkOvp+aw6L6LN5hWcEno3y8NPqvSNGDQH+twurCN3W5y6UtdQRInChD
KFjf8qmngGZ8lu4pDrJJ0A+UxXnwyE6vj4/+klqGX7U5F/gncToMrIoIUSSfOYv6PIG7xI9ydqIj
ZqtWPpt6/CdniSO1nVNrv3WD4/J7V/EUfPgUnAgEih1SPOmoQqpkgEuh83K6RWoAL9LknUNdP9aV
S0qLwif7cl7P09Afpii8nu17pkEjLVMqamqMhDXwHNEI5xTE0EBRk4xpRKc6H8PH8DVQmQ9/8yx3
7YeExWwrF79P1lEZ1+K2uPEizn1hlipk9tSLxf9ZYxad7PGy+/cXs7yQOB1/Wed3X2GXZewmdYeq
3b/LluBpKMaKFsVxZxkICJ5U4XnqG3uiyhgVYiQA8IuxKf7W+Nlx3THSYjeHgfZbI4PrzecEVizN
w7zt588bi+X5p8Mx7RV8+vkITjwszS+F+fXzNwtHUX0dRZ9QC/Td66/8a8qZvkgvLBzxi4jGZAtH
P6engyPiKWvihQ/6RvpVr9qCc1djMcMH38QNna4L85XuimV82K8adAu/+S37GryPMGaAktcKT//n
lqZBhTsJYQOV1mH45SL7kySG72dPWY020gXFHQ4rSylAN3AprgaG/HBwqxkfTg6PxZjpTGjhefxm
jASBQ3xhf6NYn/1zO9mMUMNPo/OpuzIko2Mt1FkBAKjYhb7EziHTzKrDjVIsk2w7XP0DZ8adFSKK
f2L0Jgwj7QoIJhGBNwQqHV9Y1qH8PUq/CqL/DY+B68tq/GFDetMljn4QsUk/uNUypYY3tWlAqbig
a7ZqqAaic0L2NHU0w4MbnLJzY8Xam8aHi8QsY5Hak8ueLru0JOjM38n2E2LYE+PyM+9PCJBF0Fp7
Ybwuf4mokUk9109qBALAuBLPIwOUVh4texH8yDp3pwGjzJ6+zceUZdsettqV1fW1Og8OzbOaIFjn
EMxK3Njx1M4tJZ7jkBw7xJjp+DBhrSOBYyDfMEFohxGuL/FFVeYJZQXjtG+hr0fRbCCbQqOu+9MR
IxzpNwZGfxAarNIELXCe1IhQFUBzGsiV/UzpepPjcJjpLHw4PAAPYPLIBB8gi0xYadWlxFObCuFc
X9Lp1ZvXqg3GyIq+lB3+GW+mzyMnn3j3bpuieBuTf/qXF1HCwl25bW9/MERaFMvqkOb8EpN2U+29
55R863nyduQPu8JnVZbb2rCLz8q4Q8nFmXfEBc5+lf00Awmt80f7ZbCT3x+YNi2zpSYFU06M7vyZ
dbzsvLDfnyjPYLPrcDnmw0BRAcmt+26fQfy4odOXFIs3TVliGGjPdE+vSeEAx5B6IGy2amylE+/R
1fNoMBKh6Y9xRno6k9pKKInvHNwhP7J9PSYb9bnAcq8xgDJfrzX+egr+Ye0mJb05VpfZyE3HQcX0
MnNFcRB/xdq6z3wU1CzdTyUEm34nxydztmZOIYJLgYqPku6lLGvzioWBU+1X0inkcalC4Z/5OmYe
Qo4wP//haCxsQRR8ggC+XeSL7ACw8pGgM5X+p4lHIfmpuA5EiVLvnt8AN58LPQc+fG69on8tmjm1
F7sxNBGaD5Dr6ZwHsRgSz/d5WTS3A0A6FjyM7AHj/wHu6nnG/Q+RI96K38aP8yAqYzpyygS+6S/S
sdlxlU3LJefrPbabbD5lPk9eONvKW9yjyK7ou8kXR1wG2wJdvuKkFHT0xYkJTp5u+AXivyO3qExa
4VwKwW+Bl5gxAa2y1G7qnfE3/mrQsXUBfByUwZzrf+D31DS8XnZZfgc/xIOxiKay5d1yqSIxpLQk
hI73/2D3xMjw33ZI/4YxH0sYh2ZYvBGKstVCfsJk+6iDxvGXZY0blflonOS5HyEhr617q87qJ/Wo
tLwXwVh2U2gCR+OPlQB76ifZu5T0ya/QWEoWggV2Y1A9DgjcBIZI5bJ/WUgdUcSjVONRbN+8Mpgu
2MqBGPDSUQa8cMIj2+7ljNgd75hu8jFzKNk3OcjqnOIdVhEYsArzARUlY0l0oRgBZEJ9DDOCfN02
dYXgHQUIGzw1Pp5osUOOCYgqb5B3nIJNQIwieSuxJkRHCjPqQr/i0VZPHYkuRRwvwXZgxb6ftzr5
aLwhOaQDGKEk0m1+ARo3TfuDisTZSZefjpZCK/gHL4VXxlth2QPORrvGdl9zyV3bF+V+xLo7kVfT
5IJgDH3GGLEbCj+gWaSoLOPY5GFP90ZWCbECPAJuYmIZpQg6k0fOSPKBNzl+FDLIrQnqhYXRLep0
UUKuIQm4cqdkS7DJZgJokVmosMatMbAq5ir8yberebxsnHUg+zA87t2XlQkzOEu7qjbTKhdczstN
/H3nuGjAKKjI3oL2hJfJwwTz4x7sqOzM3L/mKgjTw2TYbL4P6AQYqnQunqh8VMvRgdKVyasEk16d
nUOcu3GeG62SRfUnIyeDdcfKrS4KRRTC8h/8mK9qU3x/QhVKTnahjAejfWxxNtbAt5IVgdfLIqJ/
xz0G1N4xPD4PaEBvKDnoWXky0kqYlFOEoq16zKfffdDcAHZucZRujc04TBbJrv+CpEZkZXzCCyFg
vDJPsPoBBRJvkMlP7VbwfxFleVjM0UNR4WKGNA3vyzuTDiaYeObMjWiwOgt+izM1X849KufkXNln
F9M/p0bnsk62wuYVMf4RKgItqo1LEdIs+i56HCY8UjhmZUVtEtxvFSMl6Uc1ZhPSuwGVmF9wyZ/G
F9hnXBHGV7GttwhMAdFAgM7rKZkaH79y0Z669K+kGmAW5nDpumKeJ8yuhOR6ajNmgip19/EQYySl
QXesg9z5qSzqP6Eq8vDQWedLY/VmKgk+c6StlyIYNsSIgFXun2QMF6C5EQAyMZnHB2zA1J8GMZEP
3YHaK99XWDwyd3bKRe9rUbppotf2EeV7DNPDMpC/z79TLJe/P6Dt8kzY9hWHkWNE42gI06VINHhF
IDXF2eScgT6Bfdnivj5/n1el+7GfQWunO3U9NoXGn8EZzjsNGxDnSv/1AhlHM72k0MJsbvDa/cCc
fQnpkb83SEjgWhF+Sk680HwqJNEqV0c5avx4pdsTWvYZu4MNkB7c18KD+X0rt6jY7Akf5GjdMe0f
Y6mMBRnEADic+/ZGJX4mL/hp5U9W8Vl7oktmY8CNVSFTo/6lEBQsSpDsLZCLdPhsxnvuE/0yjusR
NQ77BtsNWw8AQycmuiS3THajX/Rf/vk2XDn26JtQ8wWZg78uY3jiPyE1wYKPQx1z4yduI2wAu/7S
YaCIrQF+Q0OgfDMl8keMyUJn5Nz9ejW8Zh+Q9BI66ZukOtyVkNN5RELkc6bE+D4Yl/ZyD5VlckOk
WF/pbQK8JcLzF24F7iSssHar9q+f6vtFm3p1Kl7Y9/3mjQ5v6qfCVHEKM++L55e6xGfOylbdnxwZ
CyorwDNUfYD2yq1LkSwK0z88EYkXKTntSufNScd8uEMXNxsIvG0O4+/quyxn76sBSpCbOhcMU1hQ
rYKNEHBtrgtuHP51aCpS3KcR5EFSwVdyfmLUCmfmB5SIdQZeABwbAG8Tyx1IQ1wANqMlKI0aVhO5
9T50DD+E5J49FytivH37/ScscOWDQSvyvc4OHTGWInFYrLgKGQzla6JicGC7AllwnWn0q6hjIJtR
r4hhO8alL49SE8qJcDKHAmAz5OFVkWTAIolpBHRxkRGE4/I8g6YCvARjCVQzdeq3lZ1wVmkt/v+N
xTeFKqUUJ+XZpnbXdwPm2BgjPRhFq8v0No7UtUYNgxieOplFkTiZfvHmUmGYQYlIUcz6pIBq/qrr
EvtuCkKvWRYuM+zRRhb3N5Z+iDEEY0pI9wRSKVIGOG9wBOM28zpn4is76QIAEKdWMfb0xkPdeW8s
6tuPNz5gr/7C5wJBJ+LoZpWPvZi4EJk4t/lb86TY61hsGIu2dganWXOK3nmz7MTzNnpPNvnUS4ls
0gOkwyXqU9lLjZ87L6bl2ugfp6LZ5xOMtrWjNWWuMJkQR+hRC6eS846vOdhjPeDvV99ywFrtPqLU
ge9p2EkVlCNrqMPG2EkVc7vXRSUrmEs0PONF+VlWp+5Hha0jOYWV7uQfjPSDgWmn9fjKeZ7pfAqW
54GVTQazBjG2u7WOhRwB724RNhf5qJudzxg+xWbpzlU4ezDtnJWcrBodUeXkuE8AaruGp+I+aWM8
Cvn/7en4j8SevtXWIyuPmMliQS6F6gbbthkuz8vaii0VxQ/HbKki9sV33xJtqEGnjW26h0shEURt
78NIwcLl/t7HMWFzPmYk79aVuVh5nWf4GjEzPkwBYNTQYm3w23z3Po+j2HG4GDFOv6XrjI19GkkR
3tQWOOisgvZW6YB1xPXBXBD0pjsbYLIVADZQcC222ZyOInfVwmcT9h52OfFL/ORpw7DWerGP1UGl
mTJe5JrT9pASLHwtyeSh0Xzv34Y1EIFUCcNR1gvMWvCg+SR+qx1AKc+t94gXRhr2hNLg3iqbQN+2
WjqMYBPIAN1cm/hQ7gfuaa3HJ+AH5NZl7WDkruICD6MPhQ2cb0xgWJNYqGEFcA9GfIVNQ26wXvTr
lkvlYb8mS0TGT8nsNbKa1IB8jsnPhLgwfo+MgeUiMU4P2iEDcHwY75/937jc68/QkL7Oo2NjnIps
lzLY69fyc/U8r40mapVjrxzZDOKYjmFYZ2i15Uk707t5NbVkFGnnhfaMDDYOHLFwk+yWOJGfn+FH
ZYqJpgKam2o93qbOKoPrzsRhqyh0jzvxQcdxgQcwd8HA7YHHEWLmeE6HnFzVyrwrbvwg2m5Nk5Xh
jIAxyql4gqZj6VZH7XvTvHYfMR1lK6ppjgoa6nCkrM6jk6EJl+5mlxpYgpxP4+XoqOGn9/f5wswY
NxvVLll75rE8Y70M03VD138n/WP8p/9lfhndfeoFX6SCZMuPgwO6nwBu0MtiiZY5Jaq80h1C4ges
xo29fMG6LnvPYHDukO4QaM8UOwnGeBYSC7Ece4uRxYzQYpDowAVbYj7hxpb+PYWPxjpF8g3cLdSm
wX0f71u7ttKFdAJbMM8rhrtTIE0Dl6orjpQG0/SpGPTqaDIMeD5cRMI5fhwf6Gbr/NieF+0JG06O
3RO7v2+NPKTaprtVkG6BBH6NkDl+tsUb3tUgdHlHSi16zKk9wt009l+Reni/obnM+LyU+te4H8ev
g0IORxnKLMZ3fCHreg36zTBGao6qSLd72crIbfiUdUuqyftxWtXJ8amHgYj6i6ZlB8G9mNltmAb0
aFX43hDXhG16FqYb4Q8Pc3/HxHSRbrIv6UrXU6D0QGewghZ9D18e1gwrqolypR35vKFK0PsW2x40
dl8t777hZakAph5bIqncCUoZFF4Do1OxOz2g9HUuvxDaeIUJWGZNNtNNxShksCkE7xcDEhoabSQJ
iCK+WiYewzFZPBeklXZH8oaEw1DzW3xz3tLAi/YP40PqFmIj8Qhi8aR6DkdOwp6ZCG3zT7bXNhku
l5iofec32IDJFqSSTwxTGPf1LYPq/grRRoVM+5/oi10UK7QwDvKNQjv5l/KWQVbBcJFqwKLlEMGU
H9j5Yf8ve5wVYzgCHdEFN2MWvmZQwW5sa0h/QO7Yfc2b0NJBsLSYgXEkgM2F96sgf6L0u12vLIc2
HRXHJnb4YTi7OFTCOsDV+uF1bO4g7iQ5UnPywjRb2IreLfI5KBKFDg9fbb4bEdn2fdlfLKGnWjno
+1D5QkODDryr5rtudkD7fVgsrO8FfFLHmVo44FhsP6IUFTSxIPVTX+VWdZmf+QjPUpRDKtWGEBEL
cTauwf/IdBiAz35YCHnXeLbOxb+iSBZHILF3sNSIlNEw5RYkWcGS5NCBnU8wIsZdjK6GtBHEpzl/
WC/hagqf72wp2JvIqtZCwAv1DClcZwm2KhCjDRIrpHL8f8O9nYXf8IyNFJ0qU9Gj+tcCi7DA/H2O
k9N0j09P0IF9vg6vQ0UsD9Oxf4NVGRZVC8o5E90BMKWwfxSTUDYyNi+iKsjPGDET/rd9ZGwFQlAF
iPV22EsoalnqIe5ABGHZH+dzbDoDvmMRkODywYeEEJvPHyCSMCK5n++JeCP6i0YMHwtqOHwMAfXw
jiZxBSb/SExaXqqY9vKAeltH2Iqv5SW0oJB1uFmN9+P9OTXH+8cVMLT87vEKhSnkYacJknuObfgf
/PmELabi+O8yc9EWTdRE2kI6A74OOzIsOp0sslmbufwI7pjQhv77arTFp6QiQ+nVm8mROSp/Rjtw
K+BcOmlgw7P4ZtQAVjGe9LlFGnZXvPrsyeQg4Mc2neOQwC3fx49lefaM3JEgeqI84OSmnfx3Ozbw
obHk8Zpb2pI0t2CSDIh7MpfHDHhpJAG3uHPS0oyBiTD8IiuBtMjM5vYT20jPyAfir2hl/vtiFVAz
WxsI/wCzkzQLvErWxWLEuHgEk4QG2jC55esBK5ZZzTt66n/NczF5f0My5UvED+HaAO2K38GoWTyz
uAXQYv9iieQW2kzN/BpIDU9rUqHKeYqhSWx3LGiVDcsD8w2YrxooEpsbflx35szCKo0fUQHT+wCW
CAxJAUp/FpoBTCG+lKdrKI6UoOMCLOO/fCFOw+ZoAB/4v68nYI05KpdGBjxPd7xtWEM0CxLL/3+9
KiSTOAqWUCtoCwHiwIdYlbmFbQnQ898XiBffMBunbzw/fXAx8T1vVMJIqZQiwWbB2gvwHOMeKBTg
yv+M89ix+Ubgjdfp9b9/2TL4Yp/i9/NE//w8N+WOSVNI4gGlHsajlw+NnlDP3XPn1ThgaANyMmKs
WE2EaIbN8Z90BvK/WEcT2hixmrZfwsutR+cnBAYaPdSE71JXPOK/P5k1uhveZ9x5CY5HPWWnmKI3
dGJEhiC0r3DXUCOV7FqC2Oe4KKA+v3Q3faMEFFpwQjCX5XgrM4Ay4Iwv0jY3GLwuyuMjov2oQuJS
VRHNgFfJeWyODNAGmm7qUKHvEEiUBMUceXFHVQHrPpRt2QaSsX10M75fzy/oja83Hads1ghPcHn/
ISM4kaP45lZYzoNdqAf1AAGJKmmF7OnECEJdsvRfm5nDTsHuhax5/V6mvhZAZmRJVl2J/DAa6ggX
QGjpovcTKhjdUXwClukB2VjuPus5Py9U3YLxLf7UOAPXESlv7F/QAKGO46bMWFvh+ApIhWkk+C0z
JaHfe/7W3gd/eaJ3jvIV6bdzuAm5tKAXC00xWBW3Kb1lamE47FeMPwbC7piSz0+4oiI45Wr693kJ
UahEMcHZ4v4IU78f8Q9uVP8Uvip4yGSNX/RrXsqCOYf9MxDOM/Ke0SsqojKaBmUEM8AXfGU8FNUh
YM5AABLrKxck5VAh4yRJrgZbvwpcpi3q6C365vcaU0sWa9Ar5YYvcZdgvDLjmwd0ucfxcX0c+XAz
S9lTsehw+LF1AUx6WqNEfN+eaLtP41tyVW7Sj3xT8UyWb/ke78396EAKFJ8cFL0Ppc50wPA8O+Un
7UBzcSqgSubrdplDotTwon5GOYb5qq3mx7G2rTWX2AkWf2htjJYGhJf58lXPaTYoR5RRBN8UhnIL
owftQGnBooHvmk5Ey6HFq6EmgNC8v3x4JpQ+HNVkzSrD6E14NuFbeDcrSAjJuvlgxWMmwwHkmCjJ
rnJeGqDN9B+GQMJiZvF5983PAAL2mHo53D70YIoDvD/6OBN1nnzzInv40YNPV0P1iZ4TZyGHQK4N
tEYwFoPI4i8AL9wol7IvQknVAPoQ+zi19li0Z+/z4h0f0vt2GF0NMFvcii+Qft8nzTWMVR9HZ26H
dcU5nm/jYQ/pPJ0eY+17qn2dx998jRlJ6smxbI4PZXUqV3QznHqIVT4X+IaPx6WU9upzL2eHbtiy
hCe4PN7NuhbqXNyNkVMleM2wIkrSZQqENoIzR0MyoQmDdJnNP50YLBjnkOFDOcZgCurPhsFIqtuY
EOXvG8s5NnvYwsLtYhYAzM79+l8+RIkUKckSUh2DgjMJShuY5AwP8jcmdxbeY6l4EmrYZYHnmhAc
1YA8wioD4bzv70XVEpSLCbwvRGsT1E/4NkQ/Qt++i444+rjrdhb8CqwJ73msP4TanYZkhhWl0D4v
xWN33yH/XLDFCB1MFv6JUdCq8chNN9sIB5M74gTxX+eKbwOS+sNi5QhZgseYif5MIMOjwifvjCS3
sWIrifuoDkoaNJMlC15Otl23VMowhXVe0RXOX6XTVA6tYtucjMHHBxw6Rv122ccHZmfUFBBwytq7
q8sycchImWzYa1safCk8wxbAhvFPOsqph7ke3Qh8HAyBcy5L+MJJzdDEYSfno6V9GqAsZh5oMltx
D72azsaBKMAuCKVJqzyyVDmpYrSFGIEyEOG3VU4Hr6xyetgzaLCx24SsyMtg+8HTtHG0PuC1wfOB
yENT1N+Xfe70RcD9qcueKCZTnSnjz5cw8c8m4aQLZEpboloB0illbLy8qWYMOZpqwuEZUSG14x/j
Q4VdU1QSd5N++fHNOSRGdsinSN18bHRs3JXPLO4vE3Z18qQqCEdO8irEmXYfecX5h1fVSts3zRWn
oAqLBK9jeCVoYdJ3KOEYK59elCwEEaI9HyxqgAoCUQ+RzyjC6vMzSBEnOzu1rH6Ph+jBDqz6rXzi
ec6cwbI3oAKAgAQA12/vnwXuYef3F5/EmMqEv2LiyhgJM+bplckTZ/GV4g7Pck1ayjSNk6MKTZpp
FK8+/yeE0H7vF9QiDIewyqN+KGB8QyHNkmXNROnfYAzQjPfDfJ8x3YMxEB8tS5bqF/0B6mvO5fNk
VI34CXKuxwuSZe9V7ig7cig0yQW+igalFYdFShs8zhjcNP0WVhNv3kj9MXBvvBn/MTWs/pIdIy56
ZhYkHCVT5lrSavzHDIvZFioE7C079euMuqkIZQWnMt7QuJ91pUkgVMuza0f1iN55B30QRsJFGP/9
8fKzywSL52uPvHx0TcPsAq20VISqD8UGrHaxGpHjQynTCd6V5NamgjF4dqM3QpGzJPKBzoowzPW/
McKahgEYCNhIu2PJaT+kIMGs9kMINtWrA6SGDV2i7bGdK8role3FRSWP3LFMFiVUz/HTTVVHnbqT
BnNLl+CKN/r5+Kd+GQwLhZMm9Rqso4+PVAaWr17ZTcOqiEjCxXC/jMMnkq38vYIEBVxQyyHUZkE/
asYLVkFZcVpIO5OA6Z4Ww/aUfOhJ5XmvDod0U089aEJiscTqFZlXezHO29f9wvFMDWwyFB8O8Lu6
8gi19nFMU0h2cx/pnnqaUTFje8K1kOhRw5IZw27baBYf1EPYp1kvzYLaiKCn6w/dfaPR0jfqV8oQ
Fk/aBeJsqjGqUq4yKExoTnqfT60Rp1figWZg2C0daRSQFSBBM3lm6OGMdgWDA4GKp/w3MOP6v0mr
KQ3jsnLfh2p7tvRQol4UsltYPBI6pm/pV/rtN4RUR3A/gLq9ya+y0cPJ6hNoqT2Jkt/n93szJRUi
33w2j18K0OaIJNwxdvL2c5V/1bDYtntQz6UoG/BVJrGl887YSjAjlSxoAr2VfCffhI+BZNyJOEmt
mNKHMpP1EZHhd/dD6xhBU4h7BAjUn+2N5hPcCRocXE0asM9Ga+agSBrACaXsMd+Axby+6QlTuiiR
2QdZAW86nF1LSJQm7RarFOItiAv1gkuM1ZHtDkMKqvgMsiw24lyckGOh8GAkcf6jHaIsKHbGiTeY
bspyKWbegC9I75lpsz59DOzkdUzK8+B5zExIlm7voLIYze9bplJzPjy8cQ0fxbTfRCLskb5PNa9M
Tu3Mx2IOj3t4K0K24yQLylRU3APCjiZC5RXyoZEROyEog2AqlsxA/6vt+IsDbbHsEkqVHO/7muHz
v8N3O6/zUwYBIWhJrxIYM1wDU920DrxelKe9zT5vTg7TE3bWnrxXeBX0re5M/30RFRqOf+Xv+56p
x7iYKSswvOpPms5a7CYgKjArG78J3YzEuUS5xdAJMiTqhfiHhhN368cvZh+SLyifjMyVFXuE4FEM
loLpIiv+9Ae2PzwRxAhQBAwspD/kswmKk1cMWzgLnPuwBbkqWcBRojCEp1fTjv0/QoH8xzNSZnAv
LwbGBiSDPlk2FaRq8VGwCkG9h9g1stPPAofU+L6kTCEWGMsGwcPXXw6rMwxpnokXoOCM+J7DMuCI
sp/0gSa8GpFCvCu7xdEBIiCyOxh6ZFcOlnzeChUbTw47QVgRnwkrsmCQprCYOL1gkigORFboYdjr
ZxdkcFyrvGLGx/ADJLSkhIHhRwEZgOGoYIpRj0H2Izhg4uKhyPeQCMjA63VeCa+IH39/pRekX3SK
9Yb3Bq9U7yHeqcf2jw6U/ImJe6/slEitPPpIViZBn7mI38izJRbN3XDN6WSnJCiY+ZfCaBxPSQ6f
ZCErexqeMpNn8kby9A3Bid4kykx1Nb22ru40dulUqHXfbhySlkJrA/XFzPWgWGBP/QIRAHeKbc0T
pHfdh2pm9SB56rVYtG7iPvc9zQ8WQzhgPJdoFJbyWg8f/meRH0CmAmB0J6dRRWHgaNARzssRZ38L
0Kc70DXNYTUO3z+qb4SqN/Uf+DvBKHergMGvm9sQJ5bEjRP/e7dfVhWkSLisH8AaW7feQbeKL4Vj
bMhD2xLn7GRfuoWOc94sNS8/CChxtCWpMcCc3Ex87CVD6BhEIKruw5Oigii+1+L4JCyInWvNSruc
ofQlbgu4DMxqF+uzL/BX6OFYnsAXPb52k2uMWZzijI75Jb3oeFm/dpwiKlc5WyS6QCBUi2kaWdu4
dNBX2qx/LCf8DNaXFmXQyK1/PseSld2ph3kJk7MnI9A6g3zjmUlR6E78+i9eJOGHnX0nR4qp+RrV
9BezMItEtFnLRe9mCyxE0KtTjwL9Fv2cvK5Fg6XmFa7a85dcBoc+HoF0htd7545XhCkxZwrGtTkS
cV3ZcVgzO2BKjsbkYbGOC0AOQ1XALqf8QTJOi+UZZrwb/8TYf2+z3yJMcCS+NYfqpq+HSDsqHaL1
exXpi3ihhjAFGxQjh+QwgifxLW1K0qJ+wJnlJSIJ+Kxsr8CAWH4AYQdE3rClUzJ2ON+8V4ijUoys
SRnX7Jdiyn/oXLCMduvU1L5FkPeUpnp2Z7BLTtg1gS5w0t2J97FKOw/yw7CHw5aQnTd/w39hPe5e
c3nsjFWvwblCjFznr+V5ahpL+LFZMDFj2wigZpywxa3X2V+3NMAF8CoxeW5XxzfnBemj8I9kJOBJ
tlejZMlM0Z16BeNdzrXxUj89gE+4Y3EGgIntZMea7gmFeWNT6lgTQgREQKP4f375irLlqm15zhWg
qAM4+RVfXh715cPBYdYfr+sFhE6AZ8iA2PMC7pBsg7VKubvfpkQm0UmkDsDc+p/dFdiMrbdzrKBx
UZhumEmPNvH++QPPye+Pb7bUqP4aMZGGuLc8754bZqoWiV3e61Balf3GDSBeKrVJXouND1dpjVfj
SDcn1isYm8WXtISptiMexE7cOsx3jH7SNe1/7Ws6HATgYANHAe5gzEFqYOMWh4JeWA1fkIiMb9C7
ObPjBHwYMD08/wLwtHZxkFeEZh/kqxZONkL1/bErWzxlun8ceF0Qu4ISGg/PN7vvIbDqKzXkDYAp
PQPmUObY6zaEtwHgs8TjzEAVwZiFSpLm0pbmzHphDT8YD5lg28gU85PCsF/ATNVt97kxiiR58Afv
aoN6lMFV0EDKutSC5dRC2rzRxdMzM9onncKBZ75SIHGNyHdh5oLukj642uDRs8YPP24tpLxMxFIz
RYHIXKuZk6381L2cQ31mFhZR9lCKVMAX2EqBS1N0ImqEolIKwBdO4nMUDouUZk6OMEZmVPgBpP6a
HrE/6sGQBS5J2C98eOQJ8OheJtstGyBWrY2AKiGmUrAPR5jKNWuvX58SX7IlVCHbmCrRv9tkB2xZ
gVBvmMOxxExoiX9ViKsRPTWtKkOqlwt9eQeY6LDC/qgLnAVc1T1/dUzDFEaF8Z7USQtWoyhIMvt+
KY7qCwANQrejLoYFVQI45UX5SnbxhpN5ElFqL0YjaqOHU/nnPTEja1pumxQ8Bh3nVXarcZ9N8/l4
xQx3wtQkQHz0OmihOuHklk59bU4hSIbPHyjg97n0V22NoPd0O8eAA+Xb79iDR0HBCMmlOyAN5sMo
oskPwSMMLuB7gNpAyOm2cEqg1ApRBxgYyY1w42XM99GA/odyo5GqeNn6SdFNRteoTlonCYFyhPFG
IOLuRgzr4vC87I5k5/xBCWTHv6MTXbyOLabS82IJRb91jXnll7ZEMMOvtEj2hQOCb05XT4WNtXRY
iKD4az88aWdr2ExQ9xIMg/WIx5DWApDNiCgzvCaYWufFxGoCMNNVfjt/v837sj5AV8n2yqqOBpeK
+BHp30xyuh9GOE9ztGh+iX71UpD7vRaWru4RALl8E34nfFExQTehpqzV5ec64RIbhfoCvw9oENj8
kUPB1ceIYtVeJ1YZsGZw9cTLu2MsWvb/W3UD7Ltht8dZzhU0OQhwUoa8Rn9il1G9St3njkLi8ljX
dkWiDNQASydOHcdz+0fH9oxiF9xV5K8A6+LmIeZmDEE9aErBZIMvm9uxDEgkt1F14N+BdAfSj0Bs
4cWbBu+FYZnP6LKDmIhfem3K0szTVylpba8VHdk/vnHyjXqZo4vcV7COX79MFmxmIhRdVGtcQH/M
UJhnTOx6xciTz+9XOtoImOicseT6S3YPbDY9OA8PLoPeL5e5Sd4a0zMrPUkuFEGgejFt7XbgYb84
T7arhqkmVvz+9CTd4uWAZWDLiFyxJm6zbX5HC2YAiJn+/kfTfS0ntiRRAP0iIvDmFe+dMBIvBEhq
vPd8/azSjYmZ7tYVMnCoU5W5c5vbzDA/iOMNTHBueYsY94RYbHWoHXHmZlb9OQEhbRjFWPLQE7Fl
zK+pLMGXf9fFDS+9RmG//Vp3T7MV5rBD1ZRpZvGcqsk2KtOn1D7heQtXOTheQB791PSIj6vzqhxH
OQDa9jVB/9Z6RlfmJ6PEF5arxTwLrGK4twRQxCsaYeVn8l9oeCRH+y85FEXfETIdSLaQN7MhmwVT
FuSh4qbu9Um8YGlTCliV59/YRDkOhfCtKnK8ZD9WWobylPsBFcFJGA6yLKhWYeRVm84fQ8dByJD7
1IuhFCrk9b0cOJKIOgjhwV0tDvS+l42yOskK17CXRis40d0T2F93l+1c/Hw2T33D9fypf2olvWnZ
4olpTNLaOxSMJyqpPrLoUE6tQ2VvxTkQSttid0l5y64sTNYMKmwB+CVHpucNZEKCOaptTPF7pLO+
Vi0bwuo7hK7o6Vpi1tuZi4nkiFzFPE0TamfWinsHbulAgrPWzLE0Otzw9Qjl47qvZQcICSPx2SNm
kkWPom3wCI0bpf+xq9fyhIHcUvp3RedlYaiO7EHEx7d/mhFb/812nwWYzg/VN/1Oqrv7F+8lvjOf
GMvHcBu8a+nRqmF+u+5E2quJPbaBf74c7Dv4jkx5Nk2gczU3SUyO40z7fjCFQBm6kJxkGsvPWx9k
EW1R0k9RymjoxRYUTVQQ5QtuKV348Sdbt6NCHqCD8PRErqJhBEqho4neYSaRoacMpjbe/4BS8AQJ
F4VtIA2s3uhI1Sc93cgxUMuDaMwrD32mr8IitztleYbkceuJn0J8F+aznfkdrrC/mSP+kd3JyPHm
XZ+UJJAlJ0hphgWDvbWR5F/zuNC4r8JdBkgJU8dbwdUPWBlmhudHRNNf9IkOwxU3QZM+ZPQILMA1
cOnDrQFAzL0l3cqNCUR2jwRUbBfuBjlmN4CAxpJzj6b1HO6Gw+nHF2DJ60PdsQAgwsbrsvioy6D4
u3H8rSklFdD9sRey8r+NKE4j/Hp3kHi3aMB7EM2Vwm5JP8FTZfUX8xoTTF5CoNCRG4qZK6sXfYue
EWyU+5ZmJLzeXPifRkQSnJ8aNMIaHz9ejzHPlo+tbSvbP8xjNf4HrfQwUcM1PIpuww3wZhzD36nB
aZ5tHxrLVq67PpSTrWTr1c8NphM5d/Nkn16rQVGbWygtch3vh7c1REBGOrt/6WE4NuMtYNKF7ZlB
SnExyyAC4UuAdL6mTcki3/HBiRvHR/x7OXv2lG3ZwbMu7KQVU+jXXt3zWoCEBFFMBSza99xAy6qk
jEnYKKWGpn+vnVjzMWLl7478sUyWX8l/q/bahObjpY3sXD8vXrSsrsT4MFzMnt3EjwcjZv4B7sn2
9s1rVzpoX+WRbb7nu2qmda3Hr4Xlv2zzOkaVOKFU8P+QR/iriHifv5iGjh4ji9W2uf1xr4IbUyWL
AZbgTl5+WWIW0C3WAvp5o4gdIihVkqtwRTA6KBjhdsxl+5nuoeEuTvanveRIylGLIybI8TB5z2Pj
YLnzER1ef6AuFoZpjEAl68WqtLB9xhr5bzcA/b7XQ8RM1ix+H2DQ+3x9lVfSvDjOC7odATgkAno8
zqE5F/LxoAU4Ry+2ESbJg7gpVTv1tRu/v87f5lr/ksdCrJPq6nTOkgA0a7NMN1e91T2N6eQ4SIlA
2/4oQZV7llbsc9+KNJOTeGvRXv8+etOFFPlHncNADnnq1MeHy32mqrhrnVR/P9/OQ053Fpl5U783
kp3TZ/pj10RVGp4+99UVCXVeGLNWsvHqxDv7VH4Fm2+mLSRN+r54kwOfsdUEOkuEq0gW3C3hKqKk
QGWZUANcsiWcFYtFWDpKtL3PoZVfHRE28+nwNk4ZpDnqaOV9PglRN5LixGBVqRmUrRgy90rcGQjw
eZPmBqbCKhdkLNmesVxPClgzLQFxX1u6TeEZaZ7c5/KyshhjauEIRdvx/hW2jtnV3s+zTQnfGptD
k86ltdVkxcv+nS/H1JFHJH0DDdRTlOKoCJe+iORNqkj7d40E5jiCzDFSRHnDsdS36FLgcMs8gBT9
EBtMwjO5QT05Ov6sw/++0GB+vITzF9aIp0/F/XCGdh2hRu425BGPpHJ6FHfbeIEJrHzaxB8Q6zLh
kLWyA/PjUjx2Tz3FlOxQDHksEDymby2H3cp5b7kdBx4IvHoKDwdeYEawYkKe/8t7o8VJfNp8LHB4
te1V+7SYhUBImen2JNu5sXJC0k6MRuJBLjFHJDLExsGkybD807/JYdBXKopmtv5dX/+BjHnr37um
4tSlDWmC1T8vLgbKXsy0HuOs8uWkgLEAg1PuSXjuNsi77k1FBBLO8YeCzSFrl5d7OoPY2fJv7V31
0tv1nJTib3Ue0kxWRe+/H4IkkRw5MoDFTLWMCdQEDjBnnDVhKFSJfO8ZQ9nmzuU7n536EnyzlQ+x
1bnlt6V/uY8HIVEzUj77pLKuFmxHgTTHQrR9r2xbuJAmpVXJbZ+GhoU4ZCJLMKJN+Ew3tkEMBD2A
MPRu/2zO2gq41bfrsi0H5kdM9jfWWuVaxZxusq8riA5q+riUau+kp6O/14H0wLbbi8zkVNrWyI24
c2CizP6zoTRPaWl/FL5O+V6c6GiPegJyhkCYHuM82Os8ak8T/rpABHnVn+Xo6N4Isv3qtPgtTroy
PxS+4U3u0Wn1jtoSaHGhCQHTlha/GKl5plTbseVRP86n1XRhUY/XPM9qoreoJ2s3TcireW5nhplJ
SBU/Falz69+ZyldoUQ7f3ncEkpgcIEwQ9PFCcktGdOjdC7ce5KJoT//9nsfruxLb9wzVtMDWhE7D
YV3BUOTV6OPapfWE9OYXzfmybIMcTquxyot9OZcZvWXIoHjmV5jkL48CEJqXYqr/bmrMADGrKh0k
cgvEt0G5FRiAnRzLDJlNo2P1PU7VFyVNejlSeeLtZkqpyqn5KN5LFASQ2O61lKs/Z88WdVSegDj5
ua0i88mL3zYis8y58PoiCKAZYJliUyMEXzDAEzfG5GCSGOPNkC08xO9l+RYVctaPTO9Mi+sTr4DI
qXSOFpnZcfRLVdHm7nr7OxF/6fYsvaz3Wzguj4n8ikMjy1VVJ2flCxYWmZRBPKn9NJ+M/JWg4Ya9
hTzH48BELT3CrmBcN1LaaFfc3Vb9sZtDaAxj8zNVej1NfjG5f0TmNtZb71FJHIvJ31NPBufxAz0Q
pcL26sQmLMGptgUbbtOjogHKCeTIGIhqgZ/kXGd7fgnUIJUuEsL0n0kOmahpgxfWvIBVpVbW4c6N
wwjPrv78hk6UVjC0NdLPrRSpchvn/rcxe9nXMmPEKes61sSj1yyySKvqUqLFU9/VsN8nR/+BGhrH
xTUoSM0xlBAcmvDn7BU+f0NW+6eKzH2LW84JuIEDfWFaYGtfy5HqYpyoZWoh8PZYrB9br3pGg78s
bSuP+rH5/kp1PHHF6ivEp0NLcu1LIfu7KV36crXgZriZCVgXE6PCsbTlsbj+hwHbuwK6hPgVjBcr
qh5KF4qQEiDr1yTsTmPmTdZrrr85VDi+BLIDlBo7xnfZ4KZkg9pECylzRuWz6hKRUzc946/NthwE
va7FZoeijMRGvLcpR8r7QkRaCrNx6PiUQqWnStlCMtK9p13iVPqZVkw3bgV0ROP/a/MCafs6jdQO
WNPtXP5euw5I/6uxRsyM51h+Npg+zhetReM2ZNlDEnFvKOELN3TztCzG/Prj61L29Cq6+SvHsnKc
AOckq7qMAVQh8sY5M4sx6M/lI8NkF7O9e23wZRtmi5safdR5DPqgbyPIn2TG15/YIPCgWcv2zgas
HUedaLuqq+J9Tun/o4GGE07EH+f7QgClJgBLgeTYTjxjk/5pRncaEeSv2ov2aiZgJP9iMZ1sRxoq
auF1X7GyKJv5GSNoX7vx8WudSoTejXUNsM8B6XPV38wkwwkqS5VRwGsZgE7azsb2nCWqnaEU0FqF
SKIZV9hG+juSlHOeSj7PIqR2FJB7amUKp8q0fK0Kmm/fimbYeHMEChjDi0mmtKP7UgihpHOjLD/r
u+ahOf04jy/F7SxFc0i1V7gM3lUgaGW2KMzWJF7NSOXx0d50r7MY/K6Q/jyP9qMcq4vC+t9jUdw2
bl9PpxIDhhg2OvcLpn2HTanGMi6IpJ6rcogOPf0efpUjPBMS0+IRNLVXi2XFzuUvm2IEvxG/CfP2
VFKekAEouOxBzAer72OVewFVxBSluMrE5pAwHl5vw8g2cGscOKMUNQeXPS4StiuNVWA/qknwl9yU
4eRGwsVZvRTPq+KGC5zb1MzUfXIuwE/tENEV9/84vQS7uQvqrvacjDMEBMBPI5F64h2gIIirT29/
lDdFVC8+5s5Dfmt/XjHYKAdY7KthT9xfegAZN67/C+g8slssmHbqWwGwy1yNQBun4xppnQyjTOm+
wAOqrO22aUKoJDYjtlPedkWTwzvYxJ4CNWz9JOt+dXx0m2la9Wyb2b7JkTHae7Ej06f5nQ/JlkUC
AqXeBd051FZcRW3FUuJyf36IU+G6+ge72i5EQ773TBPuwdlMj7xIl7P/EmU+cSCGs1PnoP0jVc6G
oSf+gPEm5CJrPHtr2vQjt4rvs13AdewPl/Z122S0w4MHjSy6+PzrgctT7X8Oya6I5fsmldZA68D7
525yFpikzgJjTW2qe5JmArDhZdyCyHqXqCOZvRY9DnBIwgho6sd0pGvcbn+HGakktdFX1QgEzGs0
CvXtPisa082p4jJ5V5vZwVw327Lf92QfEYX/TaftlLVzSQwOuRQcoH+42g6TrHSvBZyKBX4Pkq29
B96KKpAcKTgjO77ekZkQ2MWpmz5ci9Nbn/+K/VBK5TLVXycK120Y1/q1LvyONzhTFyD/JMf+wtFc
S26/p8sqqsYKSohbxNloeeo8zAhuqTBh9roO8ZbfCUi7p73INcBbB0lRPz3+bNoJcwXFs1g/Pf/x
1dAv7oAD2D6BT4QRtLdtZ8warNnjYn5OYEXGSbiU+ucW4CNyqXrnJcCuEwj1Uk22Y4mwylrXOuQY
xh9ihG+V1KmVpfy+2Zp2/AIx8Y2cK5lTLacGwjIsbOmfOvvw4mrx8apDvp3mFVF+9AzL7Pxfz1yV
aQXzOzrXYZhIVN5NBhNT6vXjjxpcg2lCrmhVQOZA5CGpu/eeFlOx0rG6MUhK5S9nEYeGccVHMdLD
bsnHP+I/Wyk14HyigmfBEIbg9LQtndO1zO0jNogAmd3Oh0Ml9NN8CtC3OCBLrm+91tUE1RZPY6xr
lfT9+yIHUhlWw41PxL5bMlwIhFOXSssJCuIXKon5hIGAuHWugU44+cVnxzJNQtQscVXm+1ra/B7p
R+YbVijVHCVlrpzMNi8tAoYzH1SsET2RjkHzQXyYqyEEsKvIRqu8e01mOAbBeIBMMij1JsEoyezn
XTpHZnhlL3zV27uTZGxzzg2zkgR4qSECPEL2Ir4k1CmkA4+07cfkLxgVgHZMlF4gXcagp1JEtvOz
mAM7DSxCIjz+ee/ihqcG3tRvVHINW8FYPnuZRGl5iByFPeB/US60bxOKvrfslfQrIEZyG9gtufug
VjYxm+DDMGik+Hm1zpHClXimf6+qNUz5At3B28mljssXefW5pJNi0oBVg2TNeipSXGlahjhbxw9G
bIKP0cZujMtUc+LR81JpIOrx4q4qHJxyAmGqYisA80nxdK1skfGZNtpvv/4Q0R0MBBjKfGdnqStb
ZkariWDDZYvygrh22Jzst26WgGd8duK92Ac7mw++oKfqafZovyabR2nJWXEYfxCwlONoPIqFJKnc
hQVhaz936+7H5Ne1rPqZRA6cD2uvxMfx6h78tWTmVkZM6B3stKvK8lJYDM/mx7fOOjfglIpgttu2
k8/BOzOJxXHgChxg9VjGnxTWevDbQy9PmBrdF3bDxDz5LLyWdZ1OrrwhE7xQg5RWy9pl297V74/y
M8qborPSMiwmfLzudNWkaxYvruo29sE/kFxoV92mmkiVaQxQPPbcHEX6Msk1bu2b90/kBtt+TIZ9
garudQnwS+myT+cPDHxE02/6qKhr99I2++2kCKOuW/Vxbypoj93DUq4Lc7XqFqKFUYMhM/cnveWX
jqDyHiu+99NKlJOAV86ac5McREfKT/npgU83fQ4DIE47icmpkY/XoW7p4z9b9B1vfXVzDjrReZon
b3NbesY+ddpWjQyWWUu3yMFt54yyldkknaEAw+XPItnbhJSXJfRr/2pgfHreseTIds5pyxa/f43P
myZmMeMk9/IxWzunvtlMxXvJSY7r/6587ZUSplwGt2PDOISQzjuS338CPJ2zcT7Iba3HbcLGNw7q
qQqTnCQFVxZTH5nu2/P+OylHEA+3fWwc/RV5y8wwwMQrJWaquf6BtSl39fh7Xedw/3tFNcovf5+6
8Eg5c61sSS/yi9EfPgIJ5CDgRme2gcfnZOYkDqzhILluaB8R8Dfd+3MExIH1m3Gly6p4x8xchINm
6DZzU6TGtsrX16I3n9aJFuWlRtt+JE0Lmsl4+mUvPU2DoSWKBtPMR+sFALa/kW6ZiaqfsYvVRblj
8fqBwsrnMnpo2kUeDJKXdc5OqUWTn/D00To9a1cV82V0Lfd2+Wp2eJTxKQcmMn60UDZjqcqyA4M9
DQnVhkstONHax924OFWOfc5B69HRbaTHePRN0ym9cqyUF7VdfRluR9bGG2vRaiN/Nl3XXettrz0c
bfqNRZkzUTbSvl1pnX6OhAzpQ/GgzTg2XHyX5pLs2QStvGONEWxLP3oKMeiJnnNWHWKhWIDUmdum
7S062vEhQUNy5GVgphi+qX8+n7oaV68Ld2a0RrKn3n8A6j7atj3qauLMNVX4/y5m38n+sqkJiNd5
1NjP0S7c0AqWsgoNl/prCQ7p4A8bP7Rtq5Ci2+RU8RWH+li1qEEEr2dio8XoGRNrm8ifyvcNP6VS
ppYYQF8zn1rKJXC5c/mCUSwmi8azCCODq1fSw30T1/f8mdyWTNBn5mG6k/sPuQfEj1wfmxsFkrI1
o5BGpfyvSEINQLEzY1MkAd7H2YcxcBaknjYkX46y+e349v3qKg0ut0KO3LC1GOba8S7FT4zg/EaV
Xt4NVxVAJPLObtg9/T5gCtX5+TKOvJpvXKtXfRuJWOiFJ1oYmgUV4G3b2KJ8UvcmWtE/10bjQMZ2
eG/XT9kJNoLiZowYDAPjKbyqpkL4B0+AJIaRTqZ1iJdXSZPmu+iLae1sZDteljOrsnsUtreqrvoi
1sgi90XZCMFeaEbYxP8ORDB5f5t3xPG/QmTAal2M1c+luOiR3uFzx522yCOjnuwsJGhiu9gnwmvF
MRVaWnWRshUOC5JYPlWw41OFdj7Sh+/22CDcS4le0hxICZCqrM/BZvbkDtj1oP9LDCL2Wbj/qPat
QctM+zpg1elE3URtevd+7FqdwB2XsTYHLiVpm07OpG2vVDY/ZlkXq27XLrEaD5aCZC7hTVHF2rqa
HUmB+3o3z7nqKWrE+mcMDX02L7kKy+uyzDZ5JHPZc198otXqdIIgJD5bR7lMl690SNlEnZ4JGeqH
5CCNnJjFWkbrFDS/KkF43qcOOywRHr5ViIUENn1N6C26BmoLhRQ9H8tbxEb4AtaRnoBBljIW36HP
c2/AJLB7hrZWQchEhysOj8Z0+TOT1TZ9ApWhD1xgGjudx1bcGXmDrDGfZ/9xwQ9oK6jSdRVkmE0B
aachYtyTDgPx8BuQeSla/r7ZcnLCADA4VnqByy6zB8kHCuLgE8sDmSOZlPbMd9xeq0hL1y+8Sutu
9/3apfevRcOxu71FPwbrsH3eDkzfou+OnxI9tj23wNZse+DvB7/58yDioJhkGog0FN++iy48XXaN
3k1npKi6LaNKsr730RDomTYujEdrOkbPeP2j+peG1vTxVC2+qS67267ZR9snYu+n+UOJ31E6v7zF
S2lJCZGS6V4YExGfP7c4SiNjvVyOJkRzV1o/M0VM0zQMRNpXNDI20fRb6W2WLUlwtU0/LqkMDzvY
3OfT01LkRBxbdSoe+2DmfPbTGagpHx9Kq/auYUrTzzRpT7u72U3h3JUu6sDKhs4Tfy4H1dhV951X
+9h8ft0l/Vza4s8Gh3p41w23m7fKDQFtMVnVM1VEm+qxm5q/TeH3hdWuOtm1F1UKhu/bv4Mit75o
X0q5zr9jEQK+1DvEPm3R6OjA2mRtPbYJbUNTn3Ryle+Ef5shrs5UbOKz5p00Kw1XYlt4N7Vy+mkI
YWS8qt8m70EudL/Syz5flSlif2A1aUYuJZtBzqCbK1xnAWhoaLoOlYBVFo3nXuYQiY+Y9LJ1Baan
Gyqm2rHqYnKvxszaYJ0hCupUjfcXH88OZRg5PgpUGxaJV3e2L6WacY/nOnFX7dU+DM/MQPLvxmu0
aCw77xr/klxrPX6Vtyy/UV10Qql8aXr7uiQ+ljttcewTUqKHqreSVlBt1SesaRzkt/ghvK3w7vbw
YwGX7XU71b9i1hvUYe0c28Pk/NhONvb9Z2XlFL/lH8siE5ftluqATLm0dk4zJZ053zbrEsLlKDK7
76vbWzeWLd8b62nxFqkeecZMIv33ujN3Hj8etXtmsn2UkfRzZfhNqoFTFIWXoPUEc6gW+iH/5wJ7
/eTvNiPnj+hyxNrIK1NAVOLD2EAdxVtj31mcyrH8Ltl4P7veo2MlObt/ZO6hNBhEcxwjY6uSf331
lifDopgd2QdD6NK0Tsuf7KVItp1n90KG12/ZXwqw649B1lcOB6O6ZY0Ee7x7zH9lRw5aJdOOJQlu
LS5ITTAGxlAbwn27B9l3RHOaLpE37frCOv++9VpDWDjfP61vsmgkoIbzCs1zpQ9UTp0HkIVnjXwk
XUeuC4UtvO9ZnCi/g2GXLZFM2ZQ+3mJPNp37jWEfDIjxQiLnj0YFYYFaXNnC2xsdilwPJmUTtefe
a4ndBHZl6li3Xf39irAlHW5NfAfHe3htdMBNTg9Nu7LnYrsg3lp2PZNDO4i3C+euZ2yjtV/s2peR
W0SZvjCojnTSdQC2xso3q1Kckv3c64M2G8OeW7/efLYdXC+11W7sx9qokkY8bhWocuLLBmx/dEH6
yDfkycpzVdM72sZ5MF2+y4qwxxg4Z7IVELbdEfY4W7Qz1wJm4bp5LeyKO1j3CrP1UE23stDvvYFo
sg6jryJMgjwpTcUmJD4piL5jn3Yh+012p+0PqR6ZSFm94/7dMuU4ElHv+gfAkkHBqf+agbIU0f+2
P3CelZgaFeOfq1d0JJEUe+Nzyhi1C7u6UuDy28YM3RTu+TE5UKKw7i8QSSL1874UE0DgBXWYXB22
83e2fBhOAbvrku3ncWg+x6oej73UaM68Q3Csz65Lufs/GttjNo8RoPWmA2zEkjVsUvdJfPgwRLL4
r8fiMVVbfi+z9firEpmqR931xdetyBL2wLKZ0rIQzTUZ2uy2lelouR/A7Suv3ShX7rgn+HbyXLX6
A6HhNtZfflnAgSLBQXrduqNGFNxx569sfdVYVBf+KBCWj9ACxmeRbHUZLZvOnL98v+P1v/vK4eyU
TTAO52XKLv7QB5hiuBqU/P0ER/upOyUeMLri5s7V0NDF/mnWEmadZNGWYoYPMyKNItbVdeaFP89w
tDnO3qGYUDqcB+G9fV6Kd9+D7tQ0LvULm4ALaFsuv2TMYv/208Ie3rbSTu1l8E7xDN3px1iYuy/d
l1euUlRZCqLw59DXcZbMev9+aThREaR4XLYBjfxFB3GF3DKfox3lQsEGSw14I0fzc1ViqWklnCLP
5v4W3BYWVeIobcSZvdu15jqc1UnnGrUE6H0nW/a/mgWyqzLyLP1OApPaM9p+CxAwuWlTeLjDKd36
Shj7Tayi5ncGr++VdyRIgygI92qFcNS7RdUEiEv/Lz9YS7qVlRs4YapYlYZbdf8DpnnWxNGm7WQu
Ja/WHWvpwH5CvcWU6Wc+tZsgauNzNmp0YIQlzTAARqkvmcioUDF2L/lBiE5v5puZlwQgHmjPSEFz
dkFM58N1bypAmdVoZG014fWrOqEA4FYJv65RUZn4R2ybiszdd9U2rsDqjrT5/0sfai0Aau36/oh8
mn56lZtQWVHSZDCgdx++ANyGRVGPDfySv9LO46q7C05KNlRjqz6OQeYz6INRTOrr7mPE6xbpanC7
lJcurfsAwykWKFJGjIvnUGWEshIxUwGO9zNwjtYKoW9Vfh0YWdVvx8phVwIAcM1mOu+1sOAuZ5xm
+w8AxtduOO1muzleiKz8KhecY1zg6Wi19cod13/PMuyWgYnYeYjbudnLDlA5kmXF1Og8iDWFR3Mf
S/U2TXO4ck7aMrKz/VlCUjE5SaDYLCoYNdJdKyapjA0ZKEFwtDyt5Yd1Kb6m1Y3Xfq/YrQZVdymV
CKLEx/1kER+xiJP7qY8gzghjMKGAXG9Q2wdZOUBKdiicnYcZwKO82Bq0QnOSuWb8N/tsuWvAfd7f
67WV20ocQWzCoQ0FdDjLwPrOjXDCKEwXsdZpKzassm1GOjrloml+6VyM9+5GWezAKleuS0+WlELy
Kpt6CGd7esLZ2ga7xntyb04RRc5uyhfwxGBt3RGNQd3vGSy/02llwaWVTYaLW12IxUQh34YjroqG
RwyKLdM4wkQ12YE2zty1otsOYPeOF4CVEWu5BdxO3hOnnDQKTJdTPTK+tNPgRpunoK/xZsibhkec
295liMztluljOZKePCh3mIZ2zsnqYQLv4FPgrcAeshrV8erURU8m3zP/Pd+P2WbQ6DvKJ7oe9pvQ
Z9PgePc0DJoC+wnpkjqS9+s9P89WcjcLFU3E0i1IOwZZKTIWDa8ryoWuESZJ123dNAhNd0PuYauw
IUzrYRT4Lj0WzDUin2RB7jV7gm/idIV2K7GRl31uqLy9JwJ9E+wPkrj8SxpeVJb15zM/kjFhnFY/
YuINEQvb8Z4EGab7vmRPXLJhpO371GzXgZV7rKG40lnCWEBIcK3fSNBLBFB7i0KelS2XQ9XW0J6M
+mLjc+MYpBTvNmhmWezG/vFV7U7LMcki1RcMqtDMFMCRQy23xcwevOLmMZMDfKGLVDcVxWF5XfOm
bcv3KOtSRuKYKOfGYhIbpBTEfKrHJwoy4RC/yE+1A7HhkbUFpvt8/5Ub62x/TpPNMFbFyv3aNpga
t99B5ORMKBlGblE+88nurZj+uJcuP3G3b3KQHSzLKshbGxH+IeqRQQGzS+fAR7IEVJqOPMnVC9t1
g/kHu5/shvfBYjQnAqryw/hMj55F3IDPFC/aRPn6o6Crvb/1XZZ8czGb3wwcEdLbil+LJznbM8fS
JPmhLet98hzztVFxfk7LUVPg/ruR6hv+AE86BM7tRcswFLQzj/9Cah9vjl+ieEyrb63w7zPazH10
0j0zs5q8i+aBce6yTA/bn9YfFbVkxxr+OlirCrEk6Ra/XZglddQVoVIVxQF/BAsxLK2SPbtZHPV6
+LCjO8sde2FfxXR6leKjsHM7pepmF0ZlDmW9RqIJnDu0QzXwDMM2R58PQrHgm71+u+IeRMLtq2T7
8NN43DMhqEYBlLw6HHFdXKhVNvidHaKT+IhlhNLy3IzYWYvxViI7xBhHGXEaG7N25Uy271Wl0qLi
fZ4sAUgVg59kUGFkR2YztohG7MpslFuOSi7679zVqoWtK9lUNps+ugNK9wF4QHks8xDbBwMaocfA
s7gRpDHwbJUDvBa4AJh/Ut+PDNZgAJSrQec50+gGOGImAcoRZv7JGUDgXkpQNRay+kRWCUV9qkQL
f9jTf5fcViMgXClX3JYS+aEzF5rdfn/5eFFMt8/DVzXSiNiru9vJ/vupByCBrF8Hix6Jcyfky+fK
Rjd9bKyxJ4IwlaWa4Mk2xakrKrBAUUvKerLJIotHU7WJ3nH8Rm6sn8dT7PVyFAPRBUj19fKDP0mH
7pNO9zgi0blW17P4gNVh91TeNJcCF/pZY5RGmsmxraUqr2Ydgf2Ggtqi+ReoBvEub4jxngnts3Cs
WpdItYNpmaKhBBt8eUpsJx01dtZ0wopNZ7pgAdy1LiIkcgNkMtXJfZ5ma6nz9sMDI+TL7HEoTFJl
MSL1o/Ya7JwZP/ohqqoglLaUKqVFb7plO9vyglyNWxBocVq2RZ8bcL7zWP5RFvt0GWzQTYAz33D6
nQlhO0GmgPBBAidboiHtoTrtH78DI6V9LGZRjrleaAaQ6XT23SyX/2Rrke4dFiDP4qt6KB0akSAF
2DYvyLyLfSH+Yt/GTrt3/b6Mkr1kt7v+4IBacFjHTGzLaRf8FajI5exHtnv5dD08ugcGplGlap7v
mKFA2xJO9fgqF9b2rwiW41xg75cXhLfcXX4sDmUhpEP9hNCrwrN+GjJX5sacZsmSJ5bra/5tKaIw
AJYMQ8vZweH33tCi1SD32gshic/x1eBtfBleRbWmvwgVZJCoPDoQv/2XIpyGYFu71rTDu2p85o9B
yJe/7AvX2gsgF3xHaJdupfC4fA5fcwqOzYbizcy1mp45pjxyWnSy9WUheWyEBNikGZNOtuHm87l3
qJnXVwlv+5ArtO2m6TcugU70rEVudU1uqJ/DzsEMUNih/whYpFYk2GhUnLhod7PXLHlrKrD/uKW2
H7efYc69kl30KIlfDbj8rv8qZcocFs7YF7YX0rTcDzEpBU5PF8n1wY7awmxHoAWLQ23WtVQ3FTR4
gYD7x8kJ9Rxchn4jDD7AMrrLUNbVFqVzB6YzOsxsI2S1KLgLFB8V8gNmem1qz5ujjhY0UF+L73mi
uugzH7bOhQH+7uoMnB1bG9XBumiW+LvBZ3NR019zyT+ysjhMrWrgz2akda8jIS/7Fnf7UUtU7iW0
Ph7aByNGdkAOi8HtINBUe7rh8fwK3eZisoaL7fPlbLycO5XunMPDgA/ArLMMZlehml5+bxqssQd/
gEuQsIFxVyasSC9Ycfe18BuKu6O+nj7Je6fPetYe3upd356+/jrXOP4jJCDdG1Dz8RC+lGPEc/tg
gye6hTS7FGnc1/khC1sKy8atepwMAdzYW8VLO/NxGz36r7o89Ft+fnWheSe1OE5K7/1nQ7OE050F
sdoVlZGEpI2KyUG8qpOm5sLsVVtki2u6yB5fqoIO72dTVSMpj1bt1Tw2xI2tvySJo1atYJ088bcD
1FY95Sr/qZtnQFEC6556J3y5SOexqz+b98HTVKMrjKt2qajbis+5rysRsWx+lTtnh/S6nVQpxIBB
xWU1WkYCKVKSZvJdTwUX/PowTg115bmAMGAU9a4+hg6l+09ytoYRffEZwQe/4+ggSHIJw/SE83ha
ogev8CGN28EQbvSsJUQ2Mr4ra+9gWQFgVNBCKxmo2MzSw8N4ipcOsCteXfjHeFnZOyLTKST7RP4R
vCSSlddITdIhKjBWDlroghHAjxEf9A2LeBTvWb4FTGdUaZUduLVpeN14NkNH6KZNFC34aGm0/MRm
h9EB9N00TvbYwOzkG1XllQfe7PiqpsqRDkBgkO7NbejNpHIorJwWlLTCsQcBrfYe7brv35dTSRpM
//dRnt4KgsqTZIomdwboQ00+23aXaZn/dho3EiFoGwVW1VjvYAjXfZSdWZiLIyON1294wN3znp/6
PkzXFrUMpmdl/S6QrrS6p9qxEittPk7lYxsV5d461Xbl6Zj4cHAeJX+O/zZDJnIf1y0XdN3VzFts
YOm9KbN9fZm24lRom3L55LmetI2rkItPtcu6lE20M0R8CtyPTWva5cD05OZcWEwCq146NIWFVtmc
rBAe3qCNJhmsBKfjU1w1xjJ1Vab5iPQTyBCtW0BKX61VleopCIyXXdO2Y80sz015Gm2/4PebajA+
IsxflLp44hjsxWOVxf0gPog1BHYIu3ZOaAEtXkcVUzTaqNwc2T9IEi+zkxTs2nnMZ2ocH+RanKu7
Nwyw5qNzVvZObh/rXzQvzuPp6nR+QaupH3srxV3+ghlHo9Q9ueP6i8/1Jf/xJG479kz42/c6qIUz
Z2fD9uFclXhYX2Rqrma0fPmKP/AMN4m2ygPnciWIZ7BoXeeEy8MjQibVx6XwPpZy2cFuKP+RNkHz
wjYv2ZEfv/6I9P+CiWLjdYYd8aGl8lh31irZVS/3ajLIH7vYr0ctJkXggrsYayzqTKSZxj3HwR57
Xd5eQ48bY+jQscCWi6ZP+yC7YHBo1rw+1XlhLztigyd3V4xcgfeN6atu4sQV73rGxh1cGK6NN/XH
sm7z1C5Gj2VF6Lpzq+w/BGUf6il2MJ1sqq1tDlaCbKe1sbb0egyxo+ebjtdCrCFx81A/Kej0wMkT
mP7PdLBogi5VE83zxiQ50fClG49wh52IpU8XQt8s9FEf8vfYPU2mSuBjRJJqLL8DEDM5/lgkSx4K
jsysLnn9HTVFMbhTqwG+hAksDKQdLhr6HW/XqKlkrgzNAwsK9MH3ZSGO+pIueQF8/R6TWyU51BXA
1Jcn3Tcz1QTeL0Y9OXVGzFw1pbf+Ooobyv73Q1JVoHkAB0ce4RPmw+wIIo5C8gfQs2C4ppSuEDnp
LY/PQ/sPG4/OTgltY2lPaBwEcY4fJeyqce/ea9kRwzOTx1UQSGxRa6tAeSFFwLcVlu3PHgIRgDf8
THSxpoY5O1t+LoLfskJlcv6B7qdGvuH6g/cdXnyRQ95THaPK+a+oUGqEyuIPs8qgW7JAToTsOF6s
i3L6UobGe8LhqbiB4iKntOR2YC3c1/Tf+c9sDNofPVQ2akzhI8W1mG83C5Tbm/HmVhikx1IpsUj7
EzLA59q82Svab4cQS+jbuTU9j3RVuEiAe/0HNkzSYRHNIrSfOo5hQwId0eJQOV/4s/fWsLGdcvj4
lTXjIcGLtEAfT+b7y1LsXfalnorqHmoPbBROwxBOv7ZctMXFZqv/I+rOtlLZlm4BPxGtUUh1C0ld
I2JxYwOdgogKAgI+/fkC9vrPSmCpE5KRI0cR0aNHD2wcimLq2u2mYAggohiCKyrSAdjmASNsL6ey
4DtR9ubxgmS5KWnaiYBaqiTUQwJ9kACGZIPz1z6X1RZrf47hPBMdFzGXK8IqPlAK6oPkrZ8JGuN3
rr177h8CThfIE12QYNbWcApsYqpfbELYbRl+2c+XG7ldE47BG/wgL5eLHriEEAicQP3sVdIf2WMe
3JDVJFSumSCZuojqBGz63le67ONZQmVU+cnXxSbHwYLsC/dGl0DxxUWliKDEdAGveKdSjj+300xu
Gu+7lDXGr8E49QlgItJB45RBRMe8I6FzvlXDyEQmC2mXOXUyD5ZnXNJMj90MzyUShsMQWZpqRQIg
FZvPMNrX9Yh5EK9iAGD9lZq+NHR+SA3tmt5dGh2KCN52eyTBqcbh1AaW9UDPyH1eNMGjIvMJWnl6
erx5/BYP/Rzv+qBwRZwMsvRU5OXY31mWLibc4TJ2YNGqQ70nLphphMS52iVPGy36Crrr1dKG3OPU
4iH0L8Gjjw9ksrbvNCCUW/aB750L9pvCzfmakK1w/x9nonXOReRH43PlI59IpSaZQbytnyQi4it1
evjNgu50xBoojQL4H32QPWW01fPdeoiCCqXN1SU0nnOP+lkPL37hSeJyYyM0pdMxaj796dcWFWY8
yFfH76a87fX6CXdrO93NhJCy1mSJihzyXWtxEpHagf3GTmwybnYE3MnAQ62t6b3j10dk8Gr1rgjf
QLExGLFt9qSyeci5SabwklUzMm78+W9g8MLYaWFxJE3ITb/Ims2mW5D2Y6YHXch1CfLqPzP0fL+G
AZc/WUB0JWDyKkeIAL7PiqpEyNn9/qfsgPD78089N3A9uVKL1tIqjyLAJNRz/lbY4DcMFuPI9Syq
sXi6/Tt1giq0VH6VNSDxlyzTV+FlCcDfLxql0YdyGB+z59FCoCoFrZJSNy2QDpvupqeS/8HIHjbP
Az4N5Mtquaul3u8yoTaBDi3mv81NfONh2sv+keKckh/Ryxv9Lh2YZl1qWNyTO2zhk0I3NqVWfpAn
TiR4vkPY/630JrI1kNYLYyTKXGm+ooRwGJ8O7ZvPW+yUYrqPXhVMU0IiEteGkrRpiQrCXJaqT2B8
EDqKN29mvum7nggEGggkAjAzfC9aXzrTKIx0WmFUGmUb78giQhgI5GcCZmVpHE3Z6HUMtI9I6SW0
PqYIAEo4TNddabpDQ9CqQQs/qK9E0genDk38Yn/3+LupioQXBscySTi55ZU9JRve+sAaVGEEbr6T
sJnk7RIa7H338mMwJ7BYkRfJUz+duZ/xrCCMaYTjlj13vaq/nyrgvELwXlXJ+fzo7BqUXjIb47l2
putbP9xtcyLEnUx2bMNdPtj1MO4KM2stP+ZPsWLVPJrwDlu2kkgyYqIy2aJ+M7PVm1I2vR/k/+lq
eJgFMc7Q3NBmFaO0bZOaFTNE0TsodPSRrAcN/vk/keqhIM8kO1u3CqR32obR12tc1Oe/063A1qYl
k8DyihsfMey7FOZYTy4/ozs949fmb/9ykZ64elXp52m5UTWN3X4q1RfnRuGxtK+i7z0P5cauB1mw
kLTS+ek++BzWWOkiF2Cq8Jgb7V44S05Qz89PzVxfkaxeaVAqV87CA9bkbrpV7v31N9x1oP2gPF7W
cZCBzQ1VtYrnp/xT5gntpvlc/yx2s9K99jJb4FR2aM7d8AjiphU0Xnmho/FeT/3NFy6ysGc5B2X8
MfdT5bwV7xQpZZSSM1IiFM4k9pKAnXczmgaz/AMfy95RpqksSZQQ//iX6AZiPIj43wudf9I31XJb
XfSO4E473171vwnHfSN3nar3943hENyi9pVBoDTT16C+GLE796S+jvWfFC2K1/VOxEx1K5ZZ5ks6
G8ovIywPy69uRWk+Er8JxTDUHlIpkZHsv5wcTAVB6ssFwGULOVNxatkiq1wu9o5/F5LTlIeJlZ1A
R45z9LZNY/O4fG8YRdkSWoTfgcW00cE2Z4LvgfBAz0KZ6E8iLubfdD+h2j6Tqfvper53LCtojhEj
5mJo8E95/ig9U3skTpl0us0wPWM8pXfmyiuw47O5KEFudj4z8xHBmkUHNQzChESQnbFTAzyGUje/
/kw44dGTKCeXa1aKjJbqKicWh4dFE03xteKyykortX1nueRMz4DVhumx65sIx5orFcYNmMfMXiH7
oIsLpAj8V58ATUpMNBGNLSLTTKTcAa+VbcpGakoO1dbHv7aD+MRmuHzM1Vl5GGfAd+5lM1eH7i/q
ZpZlCtCRj4KHofsYVKMwtNKFOgNXYBZlnWJEn8FjZmoWQ++9CVaWngEWs7DhdTa5+Ll6lh0hZgUT
ixxpse/fwJj3z3f+BKFY+sd4QzxzdXvpXxVHgZ5NXCBpFX/UFm7vLED3wuvnmBbnNZPmvRkRJIk3
4DymG7vC114/SidsKtXJ+QhlJ+gb3vIgdn/5A1sCjBwAOf7Q4YGySS31cafRmeTpdLk6weDt2P3x
lfD4eANqiC1NwbZDm7EdpxXavhFnO9q4dxP/oCQqPO5ngpXtk06ezfQYEURObcYWe+wiKi+FOmNT
QptLWnSI2SlEwroKptp6YtMPctzzl9iFzkFaCbPI9PrF0aj72v2+Rmu31ND1vgtM4qazc86G4V+e
drvw7wwD5WPT2W8U66kLxAMbyeBOw/CkyvqOfYNpKBwvLvzT81oACOHiSb7YkvY9QIHZBbdaLOSO
E8yw/W7AKhdRmjxMb/Z1KoQYL4FsqzHOTi5kan7SoY69XAKR+3ua/QynCatZD6m801dR9ENFJiqj
qjOGIaylmd6+q6XsUKnO4n9yrAhw4A7SzF1Cvz9NorEdgAz2BmMoFulljSEF8EkN2OT5HcTxyxKo
kIqctGBBZL7wfdvCgfbTIbMlqAPLw8Oed3ss2kCAYuVVunpCxtll6EkfKkso6c8NEkLWNnrYV8pu
8qbU3J2JYgeha7UD1xsZfyvm6DE1Kql8ezpmYNs3429luoS6JQ1JQjuC7aHndCPUNRADMe+UPHhA
HpbjwoT36jSiIl49Ii5vkpzr1x8C30KfRUI/h8ZI9vLqh5uiGA4qf/aNFeumeJiL7MH36pKaChNc
NThxnhJBhnj188KcEImmp4a3zMgjRFG7eeMpeAjkBGp5NmdqzuqhCHjcQiKMzP7LDz7pkXoxWL2X
zMn/vToVU8xgvP6wQIvCq7g88g8fmZ4rsHt4MPpdh6KfLk4oejvzW9p6Y9205MX1iNF4vXmzmZOw
mhynWzXHNJ6G8pt237xtpdSyZjCjlklelGQ7g5va8+OSyy/vucefVI/q5ItG8DV8pyvKvlGEKb9o
EX/m2pL0Gy2F4osXYi31m/Z2Zi+X37edcTO2Qlm6FR8MQ79MxNbf/IBz1JQyuJTRV6Nfmt0MXc+l
Gd+z1cR9Dt9Lx1/EULWToz7J2z4Zq27CT1n9NArvO3dmPVlP2LPcM2oh3hEXEZfg1jHhs29GiF4w
VNJvXq4P9Gsjnca0V20g85S22bxl34oPp3IjOmI7c7ryixsmG0pHsrCvJ1qMVUqlkvSynRkB5Rdf
HQLUGurCohMv3+gTN29eGPi+YrNr8Xv8cH0wPT306CI9SL1k36QgHKbM4vUk/VZ+Sb8ZjxmZF5dH
8Q8ZO3Hfc9InP6OuK7Af9Fdk6ftC90DnZvWEBT0SQiWKeb2OJj5y3dMjykDZQAQS0Llh7Uv9ogrS
RdUZMekyF7KZhh9KKn2YiBfVCx+UruJVdzmDFip3r0cMNJppz7OVhcDfC3AXAPDli0jFfK/bnyES
FEK2l3Ehf7ToqqJ7DR33gne04iBd3CQ/mxomRXhNh7YJzAuMycwYuNwkX+Dr/RzhTkE3KAXmDLv6
8q3ryQ0nPPwZj/AsXKXIjXuCF3h5ICT93yNVjtl/XQP4OSYqGVyvThfTRYolJWPlV1wK8XN9dsmU
u77Bq+HBp/qL8ertPd/11RJBpmrDd/HK19pNDTCUcZI1aNTm6TGRNYsJhQpukj8P9JSPfGBpya29
PM7EdWGgrm6ZyMjzcJ+9Pn9ZdDHSLEaEmDiK5J8HPPpzdrT9eQEKbN4FS26xMJyB5jCtqMvK5tXD
d/Puw5XdTaPvz5cDDoHJlHmQkPN2oHFGOO4G53Hf1Wo6atH0G7nkBBI1hGhvfKpYhCZUt9Mtbd+P
2btn7gUL8uTeqwZmEfaeZTbJ0I0Y8BWxmvDmFYiR8T8+MnkIyJCHLhI+fc0PafQMl3frauZx28wN
l73ccHufe8wM/8gU0apbVTNDNKtUt8TMqOKK+CUHfqwemqEosmNi5eos+caiB/QVXBbm3P62Wpmv
Zsj+/fv4rmcfbVbbFc1HED/xJfGtTLUkwU26iKTL158DNQtZHcvjSz7XyJ9qpUz39NHOlu5UupSy
9HHqLJ9vn78pj5Zud4kSeAh0idjo77McsdozBOiRI5g7C5F+StJ6xgOo5jbVo8R07Ie/fupcO80k
Gqvs1dpCiurnRqlnvDAoABbNXd/QLnwPF9aiUepVKutHsv1plHYUVdQN6H3Q4558/8n8kqw5WN8v
KAG8leqMmvpPSdHl4nTd/BmxAD5zXKpamtXDjGjvujD30svHo3bVftetbPdkqo9/pzcP79UTrczf
9h4DpV7oShN8l3JcGIFjFaArws2Vby2Kiq0wQhRp1Q7JVl+zv3Uv950gjjwn778tZSuzr/mPHoEP
Jc+A0CvYZCW/qX1Lvxc4Q5Sp5AF2tFkx+Cv9dHfXLb6Vx4saeUw5Xn/3mNr0r3J3S8TWCnmg01yY
47zqr7+bMHlg/Se3WlLrt1JK2yQ7Wb+RRRGPzLFEu6XJKgOQ5zcn74v2Llsvluqlr+o2J8c+WWXu
Up9NjINiGWm6hg0kg/L9bmUFH320zmL+xWaK7jtWPvmGhxL6muhwsXIcFqGFh9rvAQyrhG3hFc+t
Ibi+qD3v1XVbqI16g8G1+21Kx+Ta5dO1haHzlr59V8XsVFeSuPvXOKJzJR/rav4pN0JmJ0B3TPLp
BsNGMhFrpPOXD2JQCrKGptssRxwyZ2yLq7yolNgs7ZPdR+1I9m15SFWDHFmuPJ35HiDlbrkCeI04
2UYxkkNtMhl8Vx6QR/0R2flyYMdUVQ/6hKEhR6kJ+rVv0Pt9+h6MOrljZ4chuy7PPr+H65/mEYVu
+lpM1OIhzCNCnfwQyFiS7Sk8ySJo5wWZiaBIFsPK70gtrhDq78qIA3esWitzjzrfvix30f/qhacC
8HlcvF2d+0LeC2vQ0xeWHvbX7o2oGlm/iFoTyRAKpEwtPbqyK9efPzs353bmWw5v5Vh59ZhO/wbU
Zysflenr6+vo9Tv5paI/+CQuMEv/dreVp+iH3O3Py/ncXJelgY9eR2+sLoLg7Vmu2j4n/WXlrWkc
Bg91l0o+6mneGJX7bCNN0vgm5C4S5cCrper7/Q9XsZZPXrfNDu378xXnOQ0QXaoas6ivq6/grEqe
jlGe4HV8kI5xPzfMVOWUioYWarnWOkW3ctvMQFdqmWG2r04oNtG3TxRqhRoKfKNUi2PVyHExfReG
QzM0MXOVKXf8Nurs5X2jTPcKiUYlr/KtuC1IItVUfXqoxn3qNGX4VhSWWVERLUXoIDc872upCasz
39qKmBMOofF1omJ1fsi8D+P7nj3xtWuH5tuqt6bmXVBskYZKtdhCUck/7u6Lj7v5c79AMmNIFF0S
aBQlp22eSspUpb09/ne4X98dm8f5sUnNuVVOVr1VT+GHXqn/eqCsxLarHaqjkbo4t6/TB2Vw5k+q
D2BzKHlT6OYkhzD7rQV+v6mOROvN+Ud66B1aFc2yjv+udb5e0k/pp5/6JlGduSEMXs9VOlFt51CZ
fp+T0yD+SdXVyr4ew+1II/P5Ll95eIjxdKidqVb/2lzyOmnZWkwLvWXrcggots7tJWNDmfGSFOd2
tlF6en56n/4+SPthxDQUIXCW0d1sVbm9vR19Vd88X0fPnq8GZCdf6ZloMdUy9ci6y9TlEA8NfZpS
8iSHp+5T0LB2NXWknSzqoSjhgVVE1TD9WSuMPkt+WfTRjLqyBTbdzMu6lXv5nn5P0QQQiN77EiAa
OZo3Xy3bPKNSATYcyEXMhwdrwBNiOeBriSXqaW2Vwfy6b76rlS6gWYoMTDuWven6g5CnhdRDwLiU
Coo5To5a0B6KVODsEXhGpDzKjE5al2JCg8lgEkK3HzUG/P2uAafHHxEFJHcrCxzgrhDRuwpHg6en
qO72MX4iRe33ZXWQsf7sqoiR8zTiBqd+kK0OKADhGPhYfNAno/DmxKcxyRC2vyt+eFJJbOAfkUPm
X0KQBKFVOTvf4Qw05u9QsShxRvkdQUCqAhLDL5JMFJijUOD5lXzW5ipxFqoaAYvJJHVNaEX1JIrE
0WBdUPNbQGsuw/OzNoA4SGOJttfVZIpGeol/04id63maP1lhonUQAQcn3iFprPEe7wy18vk8/nwS
Qnd1Oud69rhAp+3HkLAwP3Q+K71Ym+Pw0ZOO+OcEkzgtQpmX+dy3aM7TfDDQlUqHtFMAHD1sOD2p
KvWgGfNopIuIz1vy443Ii3Afb/F5vyNXqMvGp+N5Xv6gYBQm1KXlPH8kzbgCJ5kjYbnGuIjAfpF0
NC2e86z7Nv/Tkl666upjmZUqT442jmy76Lc4oOvIs8HYXyD3HJ52o22kfWZnf7mEyF3xno4Rj7h2
8ioMXN134jZkKq3BTdWlBFSkTCc6Zrr29AzrwADBKI6zRSfFXRnE/Wu53G+cACjocLiu9Gupxqzc
TieKLVfTXYofw31/2XyutDO1Q0sOb9KfPcrXduroEcMhrm5Z/b01LC83Fh8t0QP01claeo2Rsx98
1spqKuTQd7dRF8+NXNEtigKBux6N6EPPya49Fzf7XzChohwgP6768u8m+feyqb0MkZ4czwkSuDrE
6/k70kJu/OFvL+tKt9t9VNtLEyuYxRUYY2XbwlFM1uNzkqlW6Zg0+K8tcgpV3LkqbLGyTXbJanoh
1tfJxL2pjzZKDyiqE7su1hb47PFFSHk0p6ickZRe13d3X7efI/83SimAuCq0AbrVaeMhWIRx5B5C
9+unm3sIAbhfhI1SI0Y59Y3LbLBbGgtMeSvodJMYvXHE73H3v1pqwFT9RFkL8clyxTWnq7f294KK
wO99Dl48AEko8+ZoHKZjzIqdQRwJVFZC2TxosTXAIVpysX6ZAQ+Kqr29qbu4rpG4T+5wbx2rdryu
26EvuKmuyFh/1Jd2eVm+VftTtdx6vUgT2n/sQJ8VDTZjBH+sLWVDjcp7I36KVZt+mgmzHC7GhJEm
29lPpNcScV8Oo5XffUfFlIs3C8FUHnq4tUX/I2KQ+OVB2YTQJ4SVK4BAiw4bLbivlJo9acdUOuvc
dLe+LQ6iyC/znqtDAMpxqoe9Y2/XArUXZjfKk5B5bhyr0weFbswnY30wuXbzqhVv3tv/wjYLK+XE
FJIkjjMnqE18p8YbK99+cQlHBQDyaYG19rnt3Q/v7+8PCSb18Jg8D35rxNAd2bpts/ZLNf3E8C/2
/jfI2pvaaVRUrOD+vvtVGVJdMa7FDSr3lAnv49e/RrxGQY74/wsQyvFiKv7UXuRnUCwEBlRfREgq
L0rzbCqzWXtpqXn8+Kqeb8v89OZRjlI70zvRbGRqdfCQMmK2SUns4l4Uu65+Bq7WF37bMYnX53HJ
pLeP/9UZn9XCaAkMq5yoYm87hRv1Twp9dasGm96qRqKiRpulxgsgbbiv0XYxU3YEDVUIisIdY7GY
u30njijgxZK/+2iUrEjX9S5GxM0q6f7W/qqPKaGf50TsPfnfVb7caA2N6+SgsZ9mqySW2r6qEgiX
65OSOmqaASkC5nVjcGY5a/FMJ5S4hrlq6i2Nsxez/s4QDsu0WU7ULqjf9ItJkR0Zr+VunirmKyN3
I0X5oSXy814dDpFquziIrX//Ssl4bMGPrTUWzhycPdbIbDW4rjGlolxqWNNhpJ+x877r3/XIYdzg
560vNl98V1iiN+dk/9t7FwJyhmP9j/9c6v5wOdrHyrsLinmmnOFMBXkLVKlCNtYzBCQtdPeP7cpd
/04idi17v7p0QXRFfCqWNO7d41+1H2UM229S9zqLZMF8vPbORwJOwvba9HNVpIZ+rODpJF+VmJ7k
ar+jbb3QvD731XUt3ul9VVJnSaHChmf5dbTQNcXxTuVPXXtW6ZrpeehcV4FFcqysrQaxCvCrvGP5
ROdNb5eTQArC+v68Dzv8GR3+vc51NnqCy5j3ZRzZyo+aBsv2uXlsrmo/dJXss4WeYj3JjeDNsiKR
ZU23/5aUaeYhRfx2WVlDLSgzVUGZl0X9bAjHgJFDU42h892N547QV+W7C7mnfWi1d8Y4fhs3zRvc
t+d5LGwEFxJs83BRmntMqrbTL9vZJuDdjYnR9lP9ahc6AqKVu+hvPLMq0UnD7bqpxMdlNDgWyZui
EIaChfTu7q4/y1T7/fiGUfb+zKxtryqz2DSXzRuynv3+Y3df6z76bza7s+jO3H6PR5Hf2mO5EcM+
pvUsU5vt+z5923ZKdcm/arBfDUg1ohnkR6vMzm40TfuWlVXtzobnqoWsDKPY2O6/KrRD/Wpxeezf
3bWXldu39/qxeWmqVt6NXt9e5SI0Vg1J4SCf0YN9aTCwoFzNRwbPxRhjllmLe6UGuyrLGPHnKBkc
+9SvlTRW/8vcbtgIfrqxccVCorwFwx+RPvxPIlZmDGorb0uiR8VsbBUTTgZn761t8ay4UjWAr/tM
Knk7dr56R79yBcMXSI+n9ocH9SQuG81D56HTmXZKVVb6udp5GDXf3pNRbFHb29+7bLMARzlVbnj4
tjIjiQcn90xGjOgHAY6n8/w4Tz16Dhe3i9uy1zXPamdu9VZ3y7t4Lu8WR6CzEsXPH8ruFL6an/kn
qYSyeFeBiBVVEL9pkDg/dHaddeOXLrNMb9sjf40wlGHa0aa329EiaY74shy2EcfqAhzE5tV70tWM
9TDUfzthZS5q/5iq6LSNMZ0cVg9zsn1JSx4q737xP5bsneIYSwkAF5bav3/r+b/fyr8wkxqEce72
92tF5O5IiFd3451U6LmAnuAoVSt7qjyyqv324Udl1dhE42ZG6eg4ItSXojvNSJccgykuT21m4epH
/hpzESqSvhg04YY982jFXi2POXnfUW360I9Q7cku/Tw6QucjJnCYZurxXpuzn4ifMoQEYCMzJwxQ
nyb7VSeq2gw3nOypBkYjA3KJIxbeWHTnYcjsVL4ObHTf/ekew+4RuwxrI04giVuqstPUw5oFCjgE
aTTyOjpd8tnGPzpwbi39V/P+Yt2zmtnnn5wv1r5a9/SBr47H9VtxkpIVw/qvg7uahK8ioUkA+I9m
8l+Qrn5kg8WFn8GszOxxQT3f6Aa1c1vPjU0rXolfzzK4BxII3p4b5RcgL2w4eG1/OuVP/bL4f3xG
ElZYQ3GbfhOJrQ+FRjjZcRxrT4X2ERuqwDs40kQJYDdTF6iK/oyeO6pWQRfG3OMAxdxk67jYy2NX
Uze+Yts7QgDgJ2ZguemfYq7GfY2vjmzfi/HI7xUud43Rjf+Z4pyXyjz8kPC95/O5LHTluHZVLtSc
L5Su+R+XbsUBxBhn10c3xn4ZdyMlu5pNqpOjGG94KLHpswsu74uq2Dr24juoXzj9kz1C5t2OG14m
34Drt2a+7oxS3Aevf4ZPFOAOmc8gBl5t5LjXMYAwxlxQ7NnX746BJANOD9+8IU1fqO7Ryceaou/L
V/WZubc56Znh0EXfS+xygr8EBeYyNa79G0ZsDLoOTG6UrKtgoViQeufqQzLtjFbVt0UyGl2N97Ba
OXU878mER1qsxI88z4szG9fb4peOh40aFlNvLZmLFJBXso30HlI8y5gckb4jYq9vY5QrNdBQ74uu
maEUM+sMio/ZRJNEVrYf0yHFI1tG+DX4kjHvctgAKUfcT9SCyzAt+7cNQzymUxxMZkA46znGakzo
uOy4b/AL/RYdoleNUqltRioZLetErn6Y0cZgy2/oNaizeIkNXxqhl8QezhLu07XvscQBdANqQ/qz
6OdYiGIdEbaIwRrDNayp/GAHSYrnXidfF5p44007PIe8IXnCRI2/m8uB9FxXiHLl4WrqwM9qK5v3
hx1ZJyRfd6nk1sb8n5VCHeECqha7Hesw4PJ1DTBKVzfdq5cQtm+4FudL456uDpqBDmOxRschxKTA
UIxqQz4G1rk2mJB49lO40fz4yTz81RPfG27ToELLkgvvkgg56fDY1x+fK7PYxm349/fMevt1UI3C
/Duwxu8bx6EtK0z/D5sAoa2rM36qFCD+imtyQcsX91MhUGIVzxeXPxr1WR2P/6XMKqoWdCxia4g2
fFedRKjmMtEit5mrbX27rnAAsMSYvLaVcnDINibyFVxhzNuYkeskiOzxE5oYYUwM8iZNUk/94dLn
rlp2TmvSmoNXgDwY/6SFY5WMQ0Z99/rTrsqiHoBBKH02YhmNVVqGGVeUDq9BEahBYAdXhOkCivy3
+pPaMhH4rBd4Ckr08HSxU4AWMQiuUI/VZ16aIiU5x8n6IbUQgkUIAsByPdKyYP+sDteJbRnnDP/3
e6wmRfwZSY+OnyGFzFrMQUtg/3tMP9bvSDXdANl+W7EwxJwMwIk0swFwWRGvi038Eo3ixoZNJBfx
svZJarZ2hs2Uj2XYGCy2WATT8BMkiVZYN2Kfjvj8ZTm7Dec11ufYAVWvimXPF+PtOMnUZy3mzKqY
PKaP98Wz54aGQTGWzcdTvAIkgQrFzR9M5udeUQUN6inOGU9vj7ESgA+DsWHFzdcvgFHwxsBjX8lg
EHiYHYUlyHSYQmUvGzML8YKMPbEB69fpGBvGfB5jY+ucgUDxqxrjSX0yn3ub7abzzbMyXNe3hmBt
c3vZdceNXdJojI0mv740qMeyWMW0Kw3397r6FKzdUX33pk25ihGqUjuw6oJ0NQeflVgPtDK68Mn+
EjNvbgf8rQcmfbVT/cvT4MnH7FHwOPcle4ET1zatgClxAMeNRqN7zzAfqvQeO0nAg1dMcA4xnQyu
+1YYZvTiYarlCqBikEmYyXHHowE6KkzUh6feU0YrlvXJJPo9Rnz0y6LywsSbbBXvjXlxBQUn6zp4
cVEp80XdiLhbcQuBqNeZOog1kmoU0y22FRca92Uewyx2MwMtwHhgpj62uHUKtY73XO4usqq5+xft
eOpgjZK5ig4xfQY6ez5ZJ4Pe6Lk2Cj+uA8gJM2yqMMEDMjUcxC+yQIzPaecBms/2PFWGw20yvEmK
tX///o1dTAyeazsZBQGZxi+XEfXibe/VBrDj8VR75N18VRpsVIPTstnQ3exWWuzAtDhIrzdUVwgJ
9oaiBf4aEhLXo1z79S+KILe/vcey1sjMrXoONcqsNsfxR0eOq8XLImaZivUtTLqdbdWCZkk49yTE
/QyOPRIf9f3g/AGtpNDxL3CxeObxAQPyVoEQBUy6AlFFqanSYhxk2Gu70RXVDJsCchVTwW1+mEo+
ibkbR2xm/x3Gujk99S7DjoyjhXqlKWFK4/UE+JeP0onOEeZLzPxA5gi41GOehwEQJsx1p7w6Vz4U
ozHu+LGGgRVDoWzsFyMyFWE+RtjTg5/NjtiizJKHh1jLYz4YocUAvAyusTZFK2MS28aMs+uerGTH
5cbFPY69JdCZBZgz7F+87/vYIGJdD1OKFIVX4gmPsSBm+BoMBpvFF+V6xTVG7yqhxZDPWNb/M8Gu
i5+BJWvQPhvzOhsMDYwqO8f41CIgp6fpgUjHveLFGdlNGWIcmeaRmqIYVONinjfRdKmMSCStu/lN
pI/6or1ox/D4a9pz2/jIWv+odIjML8r3wnaXi4o1qdwv95/FAvubvcT3SH2PrfV6xCCTfEqiopSU
a9cjBmIMyZQhGltvflzISSEt9wvD8jjloGcqee2vI2Pso5a531h2oRHfEty2EgW/G1GjUXM7zyQq
Kbn4+uuRQbRYVQvDm+HJ7RiX+7/egg3kOk5zzp3jrxNHphPVSnLNrESuY2+pT+2ehFg+rmuK3omC
fR/t6P4fC8OhsZXiRfGlV+yo+lPsnHsFAlCDM2m23JeQjmxFPGOKnYqEf2LJ/hnmhFhUZd89hfrr
EtFAqbs40nfb0blX7nzWzv2zPNoTWAcCTFairILjR6csvXzzSKWLJNUR+/ijGbtreEDhj8UOnFFO
JnbjYh2J+aZ2miwR9CF7oQko6hXhHWoHTSaxlpAm/Xn8aO5+vF1Bj6OU1p/h/lX6GFpm/a8lqbpt
92r+PJbrp9ZH87dlM+7K9/pt/QwP/Vw3nicGVyvXzWPAFrFqs7X3Dk1ps8DHVRq9PF3wv8vMppNF
0BNBPN+NhcACcHmGXfCXSIdNGNCXTfka7ypbbD4B6LZiMlMF2n0nDfgl35LGws2Tz4omUWYymqNH
hPWaccawI8Kyvh6mvmYVZh+Sz2OBUjvnYpr9uZPX3ShjeXK2kNtyLB8X9D2j3pLyHC48uo6aZ3PP
Ei+dL74aBlZz9SitdNffER2Mfve9+gOH24um3UyxiFsk0GJd2ytEQxXt0oHR4qi+IQdsP/ke/zp9
yIcVgGjj/YTlU2DALJqUmPC6f1rUP1ywBPhWehbnjHMjjVy7Oz4a5GqaMryD6L2wk2hWWk8RnFlZ
4bVFf+D6xehIfob0kW2hX4CAHF8uPJC99j2/4VT/dbF6/7qo5ZjRCNVZHb56PJMH+HqFaZS4rKg5
/KWy78d+dkRA7T/bLQ2iOE/jvNlp3B/doyj060WGR8FcqmB9ZOvQ0kJ/DtWmNIL85lc3EKXCsx1v
+6qDktsaHmclmkRXvx7N3BjHqrd+EQZ8/WmBAU7dkrBaqNufUQx113kWaERcs+K/rjquO57UZHRh
VMqMdu2jzvOMDK93X+60e4LUbhQRQWxthvtJhis9VisnOOhkCDT50rYjrBjmQV4B8aBclUi33b5t
lv1UtPaP0Ma6mfpeVW929Z9JaUqO5vGTwYExy26/yAUe0eNOSRReENOglvLLolWOjZMSGn2W5OUr
jAJ9ks67HIAjHbD9pPRWCH7ukT7RLMfKky7/mpKm5yYhvlAXePMnf1g9GjhQWXrKqqQ+Or863JmW
7EnJQTeFijqWOZWHg/uNfY1Hn74w3dV60CblhHwBbgVG/sJCvGhQ/S6/kHfBftamw7QkKrFsl5t/
9XP1D8t4QHmzdsNEDFAkhtuxIaJtEP4my9YHgUFGWffQPkB3sXKaqx4WCHc3DY7E58aSg+8ZuOfZ
b/dLjRzKcQIbIgJuedT2xLevfjFKNd3GFS5qQW0plNJKpnZCjxLgaDEhO6vA3Lzr3c2Wggru5FIa
AJZdxWwsHd30zFLYXrdWk3Kk1ofQ3Hd/2ZqqSoDwreqUEKnKteG7c7r2Qloy5lURLo1WKBU3jXBy
s8mInWa6x8n/rFn55sYadah+i29Ihc9zqrnWvve5oSJmaI5ORimZ8rTRq5sGl5jKVCfVOlmavrRx
01iwNcQIKWusW3gZFpVCuzQ6JVvGjSvBnszYVPAE2CbFWqbzowbql4WfbBArlu7xlyaTsKwqJwTW
IXuhKjHnY2mP2bY3avXuotDvbX6OYZ/wmMljZJPn4e/tOtl3tj350I1iX92p6vLWFtxj+d0Vhqp9
t0otkd/a/vZ7pFhN79DY9cI6+eztm2iPamddopqj9w6SfehF3f6RxNsMGWv97PQIKEsNlsNwGpRG
HHH09fy2qTCfoMNGUPMIPo4l/wsp4Os20yy+GFKDVCvb+RDEgL/ZwMCi7+6T4UOSKd8s3heb3yNm
Zo9wqU746yhXRuKjc3IdOYb/POyRd3vxrvescJghmXyFZm7j+UkUsg9jUYfn1CT9IRZOesQW+Etm
dqWr0EsYUZQmLYfSuxvlh3dCD+ouVNrq4GhPOMp5Vh+KC2AgFqEwlc616TN7NF2LXXatCYfKIllV
X+2mDWhcsfJaIllYsL9GSaBTO13PuTthNJAiUTIpTI6DejoML6VCjCt53PVfa1TRAFGXm4itekbN
95oOqi9fRWwjl1H2i7rcQZUKnyItY+fQC1uPtoU1sETULjJWYjn+aT1T/MkPvrDAUoJl5qECceAj
0nGplyhzL1uwLj+W+ZZrAniw3gLqKaqcXTQutR6whVACNmCxm1P4ceohxXbNWKtmX0Q0O4u7Yp+N
9bho75UdbC7cn0zzUKcHVjfgqM+fmru68Gz3p6rk/OCGCTUpIx5uKunHHwTB+9KjSkV4PsuLyvdg
JzDa+hp8t79ud7317fEuc6+2+3yrGN6hQV3rdjtK3ZP+us93yveIg9sKObjU/PD0PFWjqh8Z6Nv2
O64GGT7loj8kvduzmxCEKRvs5zH3W6VLO9jUz/1n/j4UcLQNKa8O9QEOethSsSvDV8xMG4nNxv/D
HEKVbe2Hp8lNCPTU3Cx5U7Hh8WCUW3mmZ2ilSXLdd6aJag2ku3L265PffzTB7u79h759NVASBeVj
yw5wVoLO5GYaQExgdQtaIm6+YAH0A1XUdh8OqzTzC2ZytY/Cslle7KUrLrvrZ2yqxFVtGunzneIb
NzEKNq+2slf5/T+vGfu+/T42wv0wNsQLogHMDZCEHBDHS1YXciaU5XtcYjeshiFMsqcKHhhzIMk4
M1f0PRphzbIM+9ZM7GIZ4y08qSMl6qBXXN7n7FK/QhQ0Lijs0h2gN44IaVyPAF3ooyVExUwz9sT/
3DCZSP/boe1q0UbGS5dyMFeRBlD4giQGgMdxtrAL6I4FVPszWb7DnqRasE3iXVFMzLlZK1ciDrRL
f9JOqq7otLI0WaGXm+AS5lfgVbLdN2DaeQVhmD/R8NVrrEkBaoV/GLMk3puvz2Pe6k4246Jpf88Z
L+8Mz+u7nuLqTrTh44/z+EVj2HOB0MY7SAh4DbOdYmpiT8bevOSBnRjR0euldrii9DP75KHEVX1v
fCKMuhgOV2OfCUws6Wn0YJNkNSInOWU0TqE8W6pakL4s8G0CU9HD/3N9A7u/4hjhkIbBFc2LO561
bMX1SIvr30hOkDuuj664/pWRVqYPFWh1IOXhZjL1mzcGQJzdZDZuooOi7fEtETcJ6PuK/ajxpzMZ
tZOyuxB3Ip6iBC4tQl/p6ZJkbnRIdEz8La4oO/3/rWPvMOBc6mYS/YEIht4SX0VAWQMinHbjMq49
xWeesGCiRTGqca9y7UOuvVcDtJoXkVy/fr2yr9xz4IkUu0upa0lr5KUkuBPm21ZVBM5lExoPCptr
rXukXLScHCRIotNsO4IPa1SuUyJFcUNNi7YMhBOm1JUNiEk3K78sZETkI7EjrA/uhxjZOcw4llUR
W2fofH8oU0bOu+pENd8qSekk2bqU+KfPvj8zxignFN68X5pHVMKeaovTyI7RUOkSkus+IxPqxzsm
mKHDcyfdOd5T7FwM3sVZj/ck9JuL25xUhFzrx46gTGj7/C/H9sgKcSw4WBFblICAWPHlZ+Y21+cb
bf25tbbrux01hIPR6hL3Uhq0/aWkaN6uEIDXioQqsAUQh6ApKPDVi5KP9ObZdqfmmMAnJDZfSdWf
cVrngQMxQN36Zf298aPwD0kg+EgQXtWycn8w0QkDofBX5g/xbio9AX7XpuRkm1ixyWtQAWjtV56M
7FpEtui7iSSURLqztYnNN8fZRvCsrai8Fas/zcE8bDfWK6MqxpV6h821uRH77jfl+3fC+ip5+Ixk
SigHlWQD7HVVnQf4Mk9VStUFm+BoH7biD1//H0/n1Z0qt4XhX+QYNkRv6SKi2JMbhyYGxAJSBPz1
55m6v7OJJjuxIKy1mOUtghkG82Q8MA0leNLWd1ohhf5F8oDYDKUwNrIOI7NANnNtCU2CKT6yvMzh
YoV0ZiChW+BI2C2ppUkhHPY9OyapO/VNdojYms7XHeAeN57BUonhklw/uBITAiK5Rm1aYIgIpXAm
bi7VIr5HoKDQ9dN/BM2pTKq3TixCHDbkHdSc8O21ZQ7jd0HtR14MhUG6OCMwx7Ia42YASAWJQ6dY
9bzR5IVK2S8Ox4Q6Mt2hAzg9IiGiCg5A851PPwWTkILNhdtX8pWALoBHjj3mzcvHA0ugFqHeAk7t
9uz0r45gjtz/qp/y57FrzxAy59GKDXnQAEjrqUF2wLCkFYTzPXSOlnv+VahQP8mckENHDEOLDyl2
pzso1aOgX9gJEWOkvQAPAo3Sht7eyigqDRGLJWic3J2BUVlUNPWM6mY4Bp3lvRbxcejF23SytyqU
BPFkwzXgOekiH/hEUpeOEMavX4RD+mXctl54lcDsXdUUNijRjdWgGudex4Zdz986LpoenKrSie2z
FU1bTmdcrbro557x+jORM8/xsxnqXUrccJRvxrmL3Lh+p2YPMOTQ/wnB3/Twr4JkqWdD/UnCh0ZN
YZZPTX+AgPmCrhhqjRehmEEkCOue9IMVNzSvMOZ5DqILaPhwFukjQ1v84n+XCr8MrYPyM0Ka9uD3
gUUC9rOoFOEzgZ4ydnwkJscnJqy5XgDEBwunonU8PNsNGut08bY3JjWahvq2sSDFTeveuDe5TEpq
c4ie+INZJ+gS1MCz2HJg7XDeCno2Ud712KBnSxGvdtWRkVacQ96hYxZtrU7NHnbCXFORUugbFa4k
sZFBVYrhr5jtirVSR9OdX8Zn8OpziDLqXg/BpxWzQW2nPBFJKruiZgelJDWLPno3Gvzf4myhDJER
zbOOlEaCYEKXmdx62BheKolx5irCvQLcIMQ8CRWBEucN+5lid2i/FLxAMNqB4Co2TPlAr2EEzSIo
IqBCEvZOS068zv2B9LbBn+8A+gCcx9gU6qU412ktxi9lP75JeYliKlVZgdeSa8H5Y1Ii2IA/B1pm
FBEdBRcyBznBG6nakDx2fA7QnwLI7r6OSHTxhYxWvKy6k1TFIWUyugb1YJpTi7wFpeKHVBIVv9Uf
16obqxh9Kk+rRHkWdK2y3Zez12CqJk7TteqnxT43eOWwntNv4zTA6iBDSI2XjIVxijPPufiOlHGD
BGs1rm/TrrJFUqNCIqsyV4jiK1xoafKG+pVjQa/XVRBqoPQM8i+2BkMxN8Zth6PzOiIGhpxXlw8V
W1VpIPTMb/jqD03el9drdfBzEhPBe0t+T82WH9roevAbMIUofoMDgDhHH2RvsJMo9iM6hnwjsnUI
9fcczOJ5JVWkdu1+1YeJBRfZPqNcGo7bitGcLrTdryaag8k3WpDgkXguluRYH+GujDVvpXWOJVkX
Olvw1sC1syK/X+YOHoOlA/vWl5eHeo586cVsan2AvsGpzXeczkmwO0w67U57odBfmY1oHC/QIjbF
REostrqwvS56Rxm/qJG9Ne75O4f9oiJYBhVsQG7dNjB9xga6aMkXdWX+yz7gUsSzkwibSPM1sG9k
nQCRSkiglJZsXgBFNAP2FNfdh3UvIIFhA4YIoR6q6GBZET6EyODghFDoKvZhFBieRkhr4G3XPKRb
riDgIhIZDyg4qNaiFTJ0E16KuVtZyXDexew7HSuc1NrJENPAWuU6KfZW896lNrFV7fDiI2CV8BfY
yb3Vp84HMofEK/vKwTb1rOhiNTfndTYeCHSjlHizONTFHX0rQ5xsFIk4uVZTZWhBbDM5K3fa591x
ZwEtDwndRPhtLBc9iFpckAFW2Viie+mymqJHyIyDp8Y6giBf0tcYQglXFTzKQhTckJN+grmd9USZ
Mw84VZziBGXdUkhnlNnlCINdRYBvZJICsmPV94CQGpzrVR+CQgQpt3tipY66B7Qs8AM9MbB4/hYY
Qf0MTxxEbFVbfJ4cMqFotWGkw2NSLDdoqAwMFUk1a48ediYqwsMTbA406lib8Xw88R5ZyeoQtvGc
0NS2F1cw4RL6Xqo2AC9H4YHFFH0C9qpa4FbhX2Otsxoeyu8QpdmeGQKJPEU/N1XnDXHk5r765gOJ
sjwJEM02Op6NzoPZuT58phHSy+RY9S8WypebmCrzB57Fh5BdZrSQmPN8RvPPFaVxoOY/7CVO35lq
8zFxGWOXUo4jxxOIziIZGCPYnMCcFvXvaELWZ1eLTm7c4cvp9QpXxLOKJqocFoVsu9aQfUdXhdEw
Ihz4ff52MDns+uwIkwgRvV5u8AQ8ET/vlJOfUZU47NH8KVHoQmBFjitv99Ka7+GB10SiRUHAjvrf
va+9GMXCwiiDfh/vX28YzjocViKOxNwDy6TdTUnmvlRxv7rNkXbpXRbFYDxqrbvwfYaT+La+U4QP
V0W4GT68wZmwjbMeRX6PdLzY4G/X7U73/dU5nO1bfiecx2RSih72Jz1x5Qq6ty3I9Ofjq2rW9/Zy
GAXnfD4qgmEDGuZyGOSbbrLsXNfYf5RR0IsXUXtbdmbXcjx6TR6ZH5YNsgvztONf6a+oi4rDcob7
G/otApyn2235l2x+5rdlOLsOF71y11E2ibK6P3cFJfubp4T+7fG35+PjAt1aK8OfMuHy7d/hTLmk
cCXV3PMBxe1B27k9RBGcFnp7kxXj8uZ2wyDig1LLxi0LwuDZLVKn5ChQmB1Oek9X3duXeMru3Itg
2hr83rCxZAFAu+AxyTtOPHKwet7/IUWGo2uTmGFqj5rJo+Ps27MLNa++172I0TZcfhpQmArhgqcM
YTI6mKqxU5fCqpERKcQfpb5K4n11KibNlhUfGXagfsAuUaamNo2IDiEIPouFiShgNr/SDUDehjph
gZUX+3iUaSQyH3aHDObqIX6DmCH7Ej3dLDfwe30hePKyEH2icsS77u0h5TECrw2Eca2P3AAaUCww
uX/pB7xliWXhU1yaqBzyKcsF0iBo28W/o8HixV48RVKLBJD6OhmicOF/Surbbh+E2z4oD+egQSgL
zxFK56/fSqrogz+wg89l/ROBSB9z5SeSWdxIdxjwXxQRoLX1sDENXp5yfJ0tBQE2P111T1wkMfbk
ohtxSWH905pfCQDZV2MYGllmjWgDx9oj05GnyuiAXGbK02+Ngiuu5NWcq2jDMhlCTvxKkISKnste
m3JcnWBdPdzcXoeCwOlOCf+rM1y0s3kOuslBHZqjc3kdztWCWshv5Z8z/9kXWXpOAmok2Q6xKG8/
peC7BPsTKGMkrAJlXs9yPzvel7GneuDyESDEdWhMs/YEfgfiILVz2Y7EP2eWWRUPwf3ssWqM9A+x
mf1KhE+9fMbIWRE09hFzfpoP+pbT/exlthZhoKJAi0FlUH0r23CieIpdGbl3pkxIBRPqyATlp3my
ei7QdrDOHsOeYD/lURUWK6toMGtwzLJaiJMTbdQ6BsSYNT4hRI+L5WXCyn0dYYXHqjCn+Zr+xned
zty5DQTAb54eK1ZDwQbILmtMOzu1oCGGdzcuVnUW6/yUPyYFfoKVjbVfToMdDw2veTKQasTLB1xF
M1RiOvol/02hKZ2Jh/b2nYEXssrsoaFTc3uT9ycM2yFHpNNadwZ/+MWORsdwSApWLVqMQ/XEyFQU
83Jznq+Odnn8lS3/gRJRG2lWiPgWPTKkQOPLIvebGomYfNUbjROsR5Lls660wdt1ndX1/tvh/KC+
xJR5KpuiwI9ujNL4nZmFQ3V3Sq+R9tEoPrDI8B5VFLDHYUMgjDqhf0adinl5FsM3hvftpeOePmhE
PaqzYlK+IF6S5Y50qje8J2ULqo3d0/mbBfPnFSQ6BuJrYk4GI3S37+zrFrDj3wmiVtjWme22BU3M
q7xicVuZ3THyRz5RwiVdp327FU8HZXCp3VI1ledmf/7pdPByogqizJLSSPvjTvPzuB2rB+TUeqU+
rYKObm/S7U56bY24nBAEkTvwDhNC+ot7YUQNGrtktK3TZW9SgrclvKAOfWN0yU36+GK88qGf0Uef
5NN8ep9xj+8GP1br5BsRMqrEW3X7+G7W2bKYEScS4WUzdYI5H8TP2SXIuL7Ocl4nt9UjBQNAfwqK
sIxgl1ivmqYzopd0RjDLu7dP3ZP8hbHJtyCbobEdZMubO6Av5o6OiJF/l9+tLTCbaRvwQHv6gdHM
VGYahcrrF01aqtkJ78L7TCq0eMspVhkIoCGrK2/f483ljwSRDxeTafZVgAjtKTCcmWwELXjgEV+Q
cV4wANL76/3ZRdc2R9yW4O9OBPFDmMBX9vUqOPnc1csy6KzKoMZ4er8hFsBKItbOscs8rRbV4gWJ
fFUg+t0YIac41ZhsYBFeKwKAJwFDwdZQ/0Gxuodn95wwJi0Z8hohDQR/4fhDHaa0h4Xd/UtwCFTU
61WS0ZHPftPf7kFugGaQPX1NWNe6NMoYqgmCjSLh1q0RVhD3jGJFsxuBrYVgEQUXnOYACF5eLw+Y
R4xbviizU3ZzKRmGDrVDWubSUCb0GgvKt0ZRSHC4gmwWWgXsakHDXvW/YPIrCBzBu+asf/JzTZeo
6wrBTpC+gqCW4j+X7DcUSZCgqXVs/GNHO0ofUJjKIIFgGgM5Ah+HqIBg3qbAjqRiQrIJPZcuF2gb
EM5Pff4mVZEbUwUSahO6edyf9SdqDdy7qr5HWRpiW43W0xX7ClypMV02WY/5gQsTaoPXZIwUI7OD
RJr7ced4g0gNVx1KGPMBYe/v13HP2x95POnhKHG4lySXBZQXgRMD2Q2nhAtaylZKCwb1dnhYwCLJ
JZlgGb+6U6OwRgBwLza9sAedRgDyoCypMiApfeodE4JIMc/xq8qsTp+3L97JW1tkKhgvU8wz+JJX
iyivmJ/H3JgeScCK0qwJE0dbPGxSZ3SULlKzLuguUcmA882D8zVLT76+BaTWTAploqIbDcbk3U8S
bclmfaWdLHM7n/YmYgUX/SAvyAwkJ8xmMr8/07FiGesO9GqtHh/fPcBT38z/k9yPtjKXZDYJIA5y
CyWIAEbx+0acTGIPCshlpvcAYLFberm+0MgCW8dZp8NNqfxbOMv97w1USupzxgcAx0igwC44M9lO
8x+Vc01kHHSXDTwx4mMtQunHSM3ULFlIU7O/fBjN7GE8MLLq2SWtyVr3alfoXDVmJs17e5qtoG1V
hnAqa7MxBJ4J1rmgqb4QCr25oLgJ0A1IJsA3oTEKkBFJbMg2ACFnq8ViIXTmec9+GBSHLp46xbKj
1lHQAZ+NeSiM4R8ESazMHCzjTbWLDt2f+NDeXQ+Dn2yTHvY/2aE4PA+vTeSU49iJMr0aRxMU0p2h
g1r6aeDcSayCfHaDogc9kn2tvIa6Ggw1+Y8w3shthPUGe41ix5vFBoZXNpDowpy728g9vH8h2EEB
93K5YvRCCdG5EhfTGh2M2bCtpbX2JGrkC3A5qTpZdq0PkcVw25DzusfYjV2lvFLsis6T9D7w9k8r
UjFnUuGAtJgJNcaMTkFXiZ+ZRQgD0/WM5L4+cfcXvIG6gqaVTZC3AhgUtL5AjOVcAwzl6xehkEr7
41+jQSOmUe26vuv5X0JkhH1GVVUT3KdnzwUQimwmX/Mv302WObPx/ZUxfKhubIfbfPlav9ZXk4LJ
NJ8tdVas4Gy0xiGMNf/r66ptwc8jHbV+TftDLZ91I0S3tNGpj5NfaP1V2qSh+QLgEhykfJd9Fnjk
W7xD8NLCNeNh//YVyhwcSSFSlmNwJaDwh9rXdsvb/MylhA+i/hQZb0KWbX755c3LCMnfX92nvuch
oEwpio+cPk4MVBUz/crJJRDvGZ2hfF0ABJAdYHM00vs3/XCD8znSXyzLQ6MYGvfsTBG1AUbWNYZE
7tRfe+6N54NFIhFAk5GpJrZZU8KsPeoXcO+ooKNkjnsi4oWZcae7+v7hSSSDommpF+8fOnv0TCjS
qrj4lHr990LMrNFKSOIwkoViyiLL/chu2bfflv0yu1bboj5nJtDiVWjxqh37kf/wZONp8otkXHqP
seqq7n7XY4CjpwUTMnbkIK5xuTIYxxsYMTImAodzx0jwPd/ztoXmzS86R1X7ckmGzGr5tIUxe7EG
25uV6hB5HRRkYg14TokKCxVZWLS/e7RxYv0xUY1C4Qdid8A69B8mVJJ5T9lgfMCUhOW4lY9E4cX6
ET41lXmA7xEOWaEZWc+jaATQNVtEBl+hZi/mpu9DcoaR2jiZzYhnLj0ox0yYWd1JcSpOzIYY8wCt
v02WFwN+qp66QhltNMdBpKS/EAS/CklR++OjLv3t3F7YC+E9LVr6/LC+vx/ddyqIqv8+IG01dpnA
msNGTUPLGXUjV8Zey+0MuDvETm+DfauVLjpmZ8PQMFI/55DLYVdcNLl92g2UV3ZYbCRjxU0Pyfj1
d1m1gsuqDZSJtSaMzHvE8gBm22jBHKuX2V+Zm3QkboSxeLy6/f6ivuFYpZ3pLIVIXfE7aYLw9zth
eXDdRGChAmyBVRSujCd+IeNWKr7v+5JmDUWOH1oQP+2f6ND65gGjVB8ur5t4cyv1eHPdKMFgpgRq
EPdvkwtCVdBBaDdFq7AxkdvCqSX5q/amsqyv+vOqc6/y8Zr57e/5c6mM588QOaPhd7YbfO/XIYpE
CRKxyx56PUhla5UL/BJ/JTRuQUh62aVjou/0Ism21YAdaLXdaKM2zlOK4YQzVMN4YGa1HBGAGaki
F8s19GGPFAS3zlxwGosMgV4MlfP4iAEF5fJ0Th+Y7LgvkorM0W6mdSORGiAcQdxuaO9Rv5j0xg1G
SXo/2AdomfsvzAHPQWR0UorKOJXFG8GBAYkya2YL4xfU7B2UxzZaDxbdBYHm72v5mhm9ZYgazn4a
4pp9OSgoGiLW+JuuihXeZXMgt4E06giJzRl4ENSuG3BveN4uPh+q66KXsMuAYwLZtEChSNiMQ9sE
ZCG62KhFtN3pILiCfsvdZEJhUUfGe7L3W/N0mk3PuxFCaERzD8QCvtoZlmFNZLz+Rsxs4rG2f0en
+2mHXy/QbhnXrwJPE1IH++6+yJC0znKzSczebDCNvSbIrvqNyltopJy9duxGkBB4IXgbu+cOXapi
hz+aCl2ckBdFA5BKdJYaDa3Sa2kPM6tggePxdE/f0nY1lx4egwjhKlzIDdH3Dc1LlnaBiX6oam3Q
Qy1CTtoiALnBAdm5gWiDBqrNQoAK1vuB8jaSH40xsr9Q6YaKRf5mhPMRpAAuEnZMxys+xIdmd93I
nNg0uyQz5H8ZMYJ78S6e6IPgPEsLeH4SUoaUGnuwTak3m7RJAMkj7EOrMXP2ztM9e083+ts7Lzsc
D5aDpUyP/VKWUxqED+++uTNN5JcD+EnezXsyF8e1++LaSHKH5xMj/M1DFcmU0hacswA0iccFgZFQ
xrmvIP8xmRZyirG+QkoXc6WN0OR20bwCEUotiKPHMnGohnoCW1CO1t5+ooYqhS25FxdAedFsVR4w
xSNBFnPc+WXRA7MrVEHBSkh9HGbVbHWSYyBHAM4Giivg8C524Zxs9C+E2caRZZawtpGWcYRZfKa5
UZi5kbMQPc1oISR9+Z9Kt1Pi/08O8LJ/tpWFjZ/dtka08T6XGPqKfeQ4PYp0+hcSfFf/7tO1vPuN
8SL86yBUwHCcoI7/3riQTVtBsRnspCFLP7VHqEVQ7wytgr367NOAUE82+Rj09+WjeFeNy6BcChtL
dnJrn6C7BbBxgBFAapOm2fGsfdOKsWsLKABqK0RBvKIvUiyZl1J1wlAXQIVY7HK0B3/xb/w7/KMC
cZ0LWEYg2gLcPjuVr2AaqniU0Ob5+3afx194mgH9rQ4Nkq/YpfX10S76zUFOC0s4g+ecevJWADF3
8aq3y/EjK7w2KqP9IXeoccpyce6ilqrswkW+kVkic6T7B7/TTr2223aFhY8Ulop9ZHhooRJxqHeh
jxgWhVRPXT4tURAb6ntTrrrlVqHVapcO5Pxx7jwcBXqabDwIJOgTkEGBWp08QW5YVSNz9tiWTouO
fI4lZjIZISuGDQB41cbFzNsD7YpYjQjWDO3P9pm9QiFtNskCu+5VthJY4VOgKlggIhICjGoDliXl
Lzf+fp+nb3j/hYYvFQmqbBGdQgCKINkA/LPeCSounFDqy0G+C/xNMOYCyr75QnFlGQagINzOGuyH
cJ9IFsjvmGufiEGGkqQChNOMXhnDn8BdgveEljtR0P2gvoOjNioOLbtv1ag6dMzIGVgdEz0LTyHG
L/S+V+jNWMQZem9a52fQ4Q6lC8dESE37cQJE4TGFscEET4ILFJtzIOQawTCNSOeF1y3scMnF4ZUL
AFVQZYInEsDdYEOdBYwMzmKWgPI+TSzhEsk1j5qHuSeRxJEcERJ11Rs/MEKUTS47In7SY93G0/At
eydqeFwPQE/IbzD5sEXkjcYMj/vc5P/7dWFlVmLKX7sI6Qzs6xiJyDuOjnJKgXja0e9ZVM4/JHyB
uz9XAvSXnwRDI7TOPPjQkWptgcg+8H1NKqWS0b3zJVRf5MiXUP/6pGQ5COz2e0X8nJv++9wU4K3r
d+1AxHBogcJUoj1PpCcsfbkJMudizqTURQ8OVOu3MEw+RCLqAWhO2Z2tUMhq4MhCH2MwAOWlaCF+
ssIpE74OLf0xzT0Eanx5A+HGqhNppWPwAjz8w2kReLBQtETDGSLybkOIUFgbhB2OtNS5KnXAhAsn
qprShxe5qHeFLYdr8yCfvkCrETIs7XgKJ0RtjEdhAArvKgZ8QoeC5wqtRyIA4V5R6eVsQ/O2ZUBL
wQbYNcJQohYgROankTHY6XEU3pVrhKghDd+cba6xL87agHNH1dFCBimIvM8cxhbgn0SiOqbPNRb9
CklHAYyDv0qBkmS2ZLVy+ZcBruh9q289Dy1bUoD60LfWfkxILhtyF1JjEuVAoaeKmuRH2EHyMNnJ
j/hDPMdWnJGNXyFHT34vS0uDSiFsVnmCjETiCq0zpudJuCOCIbLlDmDmj4KIqImgJ2ISRog8lry8
wPsuC+GeQ92EfKtok43kfcCmgonkrFLrEgE3CSHe1zUhg760cfJmaL5Z3QJQFAwpYNAxXjvQcP6j
D0vFS84po41NzpHchOlGFz1iCD0Chc6I1TpKQaaRMw5WLJvJBM+Z7GeA3YnOoiNSHfrpRJIpfsWn
xQLMWnCdSaVFth7uZNW7MpPOmhOoOMbupzzUc4SjhYbquzQqZDmIiY7QvNo1TnwCjsZ1kwHDWsLA
E7h0BJyalZBr/hW042UhEPKQ3ZCFT5a+LkU5YWTKeih49pzyXkWF6bPxQWfyYYUVDjmMOtnZVAoQ
IzKboCo5oogoMxBoAH8CwY9YhJmvE9bQdX6iq9ailkVBKxtqPC9fV4AdkQKitoYdOxr94uXCij6N
l7zRMjl95h2wFHAqEmhRcBRurkzrD939U0KEHn+mcFO7sqw+iCn6hqCpJOKo9RZqWwPWFuhLY6Hc
Iy2JsNmSVG3zS83iQ9Wlcq1NRECG0SFaNPjicHMibY25wVtQqjHaJMWNJaFJOC9RvV7EfrpJCQ/3
hHT9mTql66VOO5J3KKle7j4bdq5Lmlzz16IOrpPsCnKQDtkM4doHejFYEa8iDPpei2Y+WDU86glN
mY5qLF9dtKtiHdGA+Hhl26+UhbII18qimJyn52l67GFJCyliOL6skc9aCvXwdXwdH6fOEQuV4BLc
Zzdu2LkxkG6U8FNhoS0Eaa5eINg3/nM+3Fj5YrDpb3D9ZitWJeZhKoZugvoX5ppw17DOYMNHVhN0
OybLbwgRmnck1iMfOh7nI5kma5ap9yYczQ8PURbfzySRy+uZtJj0mxuCBRBKEzxuB8SDovy1kMX1
o2ojIfRnoPFxxJr7BPaIF8Sk871iyqJ7Z56JfKDs1u1NdpAZ9iGaM6UQRDvr9rbPeR9onk+GT0Vh
HZvPKdWJteuuXfNr3te2osUgF3eRhpIFTIJFHsgQEXGxOxDG0VdoUNZ6V4vutmgl8QLrw/rrayva
SiSalEMkXq3N0gMQRXY+cjult8+dNjpgk3K1JxRODHkehfdGC1qGKIOVjqi+SsCkws/4aM5CREUO
WDCkEp2kHkgb1ibGptQXRF7rsb0C0aygdPAi+pqPccgY1DFOR1RspG5D+mwXwKPJ7+c59Zr9TGo3
gla84HEWxOQdSqaZQPgifz+L/DOGDO7Du4w7rmJ3XDTxxx0bzKON6ZqgW747/JQCTeyuVFCGIdnV
ZN/GrvVl96YCauwv27OO3bHP4/tff9afjabk+9OLd/a6pXb2+svWWiq+Mvyvk9SZ9/ye354jDM2U
fVHaJT3RAQL4QyNz5iCQ06NMdcYTegFCMQ+nPyLCeB7jK0wvlbqc1f25A8jMDdnZEv26yiJj0re9
gLtat5/u093ao+/RVDbZF1oL00/Gok6jDbHG1jcPDVhJLXXyu9UeK0FleNQpJaposQJ6j9Do4D0E
dhFd6rtDpzOFpRMj4W7yaLO/qub49hRTOUpybOpFDzahCamEFej5zm1Kq3pvDXuIENn4spJhJrVF
GWJS97l9UTF8V8wSa13oB1c/HBD+kg8p0oFyk2HVsuXU5uPIuf1yo/Gr3eZt9NsKvwP/C2cas8d3
UiLzRaRXak/7ibhauaQTyUpmddZZgCrdW/Ys4Wk4F1BV/QiIgTww29xqdPxqE3H9XbGpzTbFv8bo
E8nKG/SIZxU9czvTavYMkGST1+IW6r23CJnojX3mS0o1W5ZWoJJmpaHd69BrkvoWx5CyHE5J76sL
arbkVJxhwhxnIfGfL7J92QKdswPP+JNC2h3pLGoHvKII/Mnri1qcVM2fftcA+X6gUODkv/Jzh72X
T9EgtZj5BVvmt+iE4eqiJ7+P39jpGtVKPkvkHJL5bZ75VFDzVdto/UndUg7m5/iEkDT0jMK8lObl
Y/etFy8uCo5yWirub+PLmAqaYiv2A1biyG+sGylBw+STs8Xky9k7Th0z08fFkk/WRSw1n4f6gTPF
EiNJqwj85czOiowYN2Bes0fLA1zBWzUSsqQpNWh5tOgZunJ6E8TnEHjT81litXFYpr1gXc2QyiPo
OePuym+Rj3/vfDNGZQ363/5pSybu3x+T+vvzueQgYjGjt9yWyykkR5dHSFPwb8lVkQBQn0zQkF4r
+prF8u6uWRD56yeMQyl7N5U+wFSYNSIGIyQg2VDQ/fQGxFrgo1oL6sXOzXqXm4SmyPRIujgIpMuI
MAYltM3v32gcXCnOBHI9vmkb/kLJfqQdJfGhdM8lRy4gIpG0ks6iYfw5lHG4NLelYstnlXYmSSqr
JvGfe0OR/K1wJWV+2aSZqc7i8fPn9gdWEBOQoIRuY3UDSXUfJk/SR8D2RW9dgsinJRKhjS6CYp8d
fquJfF5sI2EsF4Nfehzc/16Oly25st7cCBpaSEl2F5I6txA4jIPIbBxc1+wK2UnU3c3BYugPkZ7M
ndtRsuPWSmTBJc2+8qi7gLNB6YPRXBf2++MxYQH+sLXQhh/4I+5HwOD3XJRCAPFJyl2qXyxRg7wH
MhaQJ2RmDxwZviKVKTNDbnuyT5kdn5n9ZH5T5GSjobZrdrJMtX8a0NmMwJ4tSyYOvz092qSZdm00
ZapMQ09uA7Z2z6jmw2r38tvju1O4WajhhAGC7/2/9rh4V7w+LyX3XUqdqa4Ej2jxHPmtaVR4qQoi
aJvv2p2/FzUWXORagB4tXmQgoPALCS9rP8dwKZpGkYQU7xHwUZygyyzbN3r8kr2LErhw8iWWhX1G
lCsdZ4JoohOJbT9aDxBJ+Yno/mL2JiK+IloUHcIZAklGGdzXWURXI8BrbVf+cM2Zq/5icVyh6ULB
EpavKnobxLPaEU4w37B64J5mIx2ELJ8gXzKihEFBpUY1omX+0J0CMSlLh/FkmW5TepSNXg3F+9yL
/Z77hN4zltVEToC0QFMuJne87u4UC/npr0PJ8HPQO35F+sN1s7cAkrdNt30crOEonrCYPHaO+QmU
N43v6lSRIqQkGQk4jGxWzHLs0qUFLN1jTAvlW5fSACmD6BKr8E3ICKgvSO4uVS1J7x8mVGMXJ5lo
3HJwYTRblijlUz0w8P8Q3dTR6qNn/1a0f8crAJSYLm2bOjQb3ykLdQNKQ27pKpGGjYxd/ERjMk03
+2l19c5Mtt5MXd429e62GS3bLtTiAE1e985x9eH+wAMa2lLFoMZuY1X6psoDBoIt2IFHKPQuqacJ
aVbyYpEDOZvCX71Na3gSYSAq6zA9iTyJj2UbVKDazicEPQiaB2MEN0bm0NBE1EMyFwloJYf7bORp
UqXgJmQwyF4Yy6VvRpeQziCnQM4DmI/8BYoalAOkDJBakuW9pa2XpD6kT8KOAaWDEjQJMI+QTeo2
Iksg0AqRnas4eArUXgn9Iq8/Ff+HnO1p5dTZROr5Cat+fD5EdBEOg//XzWQCvNgkmZNKEL6S73RP
+t/UQBifDNePhJTkuKKVNqJ4NCPrXIz0H0lFfop/VS4CYQLAisuYQpa444q240dbVH0xMNPvzuhd
serxxJEeb0eUJn6eGmLEIlmmukPGurQTnyZWbTRScgZzDt8WSstbtqdwZV2QqLATPCD4zbqz0lK/
S4sgMTUfpEXyunI2WnoSUPq7HdouVpN0E1Iv9IdTvCwuC1hTcCfAXU/BRtycdF5bzQBbY6zTkLhD
UwIHKmO/wccZnmZkqnQ7AXAhg8wZpTDG+kFJ4G8Et4lSJtx/1Tj7yD2kX/jc19sBuq1okqm73i4q
3eu8IZqjovIRkFY7RviiHsFAt/bT/E9UtqT2efWU2dWTn0fLeLz/ppuBKQfFTswGNrfNIGgtKbzi
90CNrEHCHcNVxJW5/ElhQ2oWYoDR2JQ09Neyp+Vu26/nQwhjXy2rAF83HnnJJJrmsHeiU+nk8jPF
u3iqjuV2neIk/oU9BpeZEP6ZXEjS96VEtHrl4nGHLn4x/rD10te9bHc2WzXelUgQRMs+nN+rHuG8
IZ7U/U2F6fdjtgfjZ1377rXYJOCXQML+9FGJq7X72QVzkF03HciNBAbm+UtxC8WqiYnOWnvHqRzM
viTiKZDM5RoEbEp7WABtDbl1jcf8E6qJVAKtFxWLkGRFZk3URuBHMrNcy3WVWOCdh8vFNpn0/SHd
XrmASs+X3FxXOGJyQ86Ai3alK8vKHU6FGy/PaLFg3elFjSGzHaRo/tlEdFyMq+Z0QmiJ9C8OhlIK
NfR8U3ifqrBIXg5cUSSXCqY0SKT38SmySiWFNXOG2zIZdTtynpRDt7BDSnA1hYjUp7NyCrXjU60R
PI0g3cCRS5G6BKwlDYBeV8vP+m1xW1zY7qsUk6xVKIVS0UCH5NJoOWqkGHfgUi91HuGuURxG6QA6
wX35QNYRsM+DLZ6FQTIFJD17IYmE0JHLhQcdCqkanrkHL6CBXiBBJavDwptjTpxL9Jjprhqcx+05
oEehhwVnT7WvTme91/2+1Xi0n74GVuE/cvIVukpM9AZes1NOO96t47Rb/pCFFy0PVBzBA0+ha8VA
26Uu08FIC1eJDEbeCDewbckQ770HugBvEpTW0bmjYe4C5SDSyygiN28rGLGDica3PxoEnB0Shu/H
X9/mfwwrXEKeFtZ4094y3eEev2s5V26DB1a0vETbTn+k+ckUonnRW0pbBgMS5unApugnwsCVPiGq
lQz773Dw13QD9YgYTUqTn8SbqqIp/Qnpj4iIvqywzR/dRix0vZpCqVwZaxZj2aS5mbuRh6FO+7vh
gtcbi4SqTNB3Kr+WoYr9l4F/DFUkYlIeTx/TK34gVzhtaF0clJRrpWzyubne7rp2l0tjTGNW7h/m
efMwaTvy8pjvkA0BbmETgfNPaZXodyYS6IEjk+UK6uqijZB2fk1fs9gupi+FadWid0KHzVYGX30w
VYK0Alu1KwE2lbTZpNVWEAOqQcHaLZrLsrGrZFoQTt4hqYSahJ9+5ZRYziAM7WBxQ2On95sQGrQ4
gy1LjfzB+hVD5xBQtdeaYAEtXZ939wB6MUEF9Qv6Q1jJEiz/p0zu/DUOHV9wEwkBR5dHoWaxe5dx
eaTAnYxp177tzWxHUU5+//gbLYG/o95x28gi20bBQ1picppki+h8nhc3nwUunot8bYLKkjSWJGSQ
1rAIDaCmAQybdq3oUshgveFe940FjBYOtB4c8l+uE6+EXh6ebX03o8k+mp19+hv0ocu/IZ7U4ks9
CEawJ/TRkj6ar+ITg6UVzfN3eX1oozFiM7kHGC8CO47n7z2K2TmxOz0vLlQaENLI2He5vtB9oyIf
d6UDzhdmNecjDkJNl2N4Hdn7IG62o4c9hPl5/+0mZjUZUG3Z7ZsxT5NhCkyHNrneAwbCjvTHN8TF
06kCuy6ZtxevlgPZOrkgTU0UQ6XLqx+nPS3ah3Y/xafHsfXbm1d9K6TcwxKK2Q4K7vMEB7RiW7sp
mmD0oms3+4tf+iggmKcSU5vZJJtgJz0Nv8sT4c82py6rUlSGs9RHD1vHt2xg9FmpU4yab+tymgQK
hecUmC4EUqP7jfElnBm8vBWjQJUn1l6nToUbK/BZoChmnZvQnqASht/Xo0pxmtcEfTkyU0wPIVKn
k9aLYD/eklrgRtAC/6Ya4cXr7qcdOLlQ4HDDBva8VbLSTNml0B34KWTy8Dfu/4+mM1tqXNm26Bcp
QrL6V6u15RYDBr84MFCSJatvra+/I9nnxq6qUwcosKVU5lpzzcZLNO+KARle2AyTqUcqZxijBmiG
e8ktphpjfnupUO4T26Y6QgDFKSZyuGHtv2j/hLuD8AODwLITM/RL+yKsHzA12Ijp47wSk0lh3FH5
0vm/qdOfs1mkRlBG9RKBiNcCCvBEl+JXHzu0Qc2p2s8QXBks/P0yKyKbcQbRftGDIelCImWj8IKA
S6UgNFPVp/iv+Gx+WNT8QpYCIxgSsIzhzfjV85+YHl8D6Xv/B70gN9fYCISqXT5YjCAXB52STiLc
HER4+X3e/MeAJFWCwGnceeBOMdmgC8OhR/yvgG7NF1JVfm1gO+vvI+KzArEVtmXiP2EYC1bf/hXN
lKh0W37PABM768bdprPPOSeGL/9Z7ZIHdrTyQyKDcgqcM2X6KLBOgXSysT2OBF/9tb200YyhdQbR
On+y7fK7Dkmv4r8nkWEqgfeABxyef5TTb95rLGJ+mJNiYz5TaF9E7iGWmcKtXvx4DgA27quT/F4d
sYG3YUujgyAJhx7Dk2nmzQ00Ijbt7J/YvAsFeadTfYi/TxSu39pWOEYRIbv+//GWOOnoFS9bQo1W
kMAF55kXEmjL4LyBzTo45xl8lZGmEogZ87dGMjl/mEwsalffokHmd0zTuTwowXwUWza3ooiuG0L+
/m6EQNuFt6EK3o2RDwWC+C2GRZXsIhulNhaE5De8idZKgo9k5cdqgBHPBhcGA28KTLPx5Vr63QnZ
LEJis2anQ72YC0p0K9jKVraDtojARHJ/D5QRxvIMVYZeFmQL4MjyUeMGEzBjc+wzJ35Vr958HGs3
A/k0NrALJSA+kMz9RMwUKBMfGRfwbHMGlu40eYvDUAUNnpUP12bsEyyv+8c7mvL7ATJb9/6YnQVs
FURHkYqL0YWfUf5MQHWg1WhiAqsmyA/mcPs94FqIQei4RC2xVoFhQOzin54dhFqn8u7IyBWTwBZs
zvBUuMPJ3s/kwpJ0R1+5fw2Eu2y2QpSh0aSRkPZSs/BgU7jFu92+xHGQMni+CmX8zISa8EfmMnPP
KflYPTCYQYJfOCmdjKfTXTGmT9FbI99ikjctYCBlpvckSLla2uTQkwOprqSU9hsrR1HXQR+nBnuC
Xienod894zWU3Al8ewoemJG4TdR/Gj/GYlxWN9uz4aaHE1w81l4Eu0hm+IO4PBkOfAG6S0JDIf3W
zE6GM3lkV2eRerriFRwnZeYiSh2iPF5Zn1yi57BNa48QzZy0jRNq8UXpN60zMhXoGZBrLZ/wMj4H
6LpVeOiHLedPzKAu+Z20Ff827SDBA9JYBKDv4fVd4zXdQcQ/o0bV9eA+hlUdDPIS18sRs0WFUXjP
3NhaJvW6M7aD7ad75oPq4CvR09poC+wu1XPNR84l49EFgHcWcZ5UuGkyEycOPFSiY5kFgoT/hjbA
VqDl5MfEZ7RFgF8IP5/VO+OMCUF/zFzNw9sROiP/Dvo5eifsnGq81fm6xNw+FexQcPCA+l+QwX4A
EtLp5rO1xtSUp8hiSEsMePulOT2TekHpMlYNfg3mtgSUDeINnXOMqZDEfncdHfS/FRv3HkG6lG95
gkweSlIQEsa3A3Yd7XlEMxBMkjNH4DB5zGgYnObywLcEdv3RSEchlEatPTz+seA01vcVj6RCfOP8
t21HJmQSnl2iDf9fo+xlmIoJG1L9JSOKyvRwU3v9I5X8NdLDn3Hpf466wsZUmD9nPGmuscL+gBnc
EFqrIUpw3hDYGNM4xrZibwGZDxjBstu81Mn6fmkRp23r38cCf5lDHbDg6tJRzvFR3L+w3HZNMJ+V
MmxhE2Ole0hPvGiuYANLCP8DwlS3cv2G4FdbKkyN92j0GUzqHBfjGMoL/5bg/iXjYODXRH2xWR37
ih5bxSVMRAUKribWfhy4+Iiww1BVsIl0Xr4SEPzzY3I6TyjIAF/YB6lCxl/WAA+Gg8wfwRStG2OX
fm+wnmiDTvy4mF3uCd9i/YSzgwOwPYPmMTTlzbCJWpgFiz2ULosvq3zm1+Ytv9DsiSl6i+aeKUuJ
nNFTrWX9XGbvxAjiayoaNWjh/4p3a28yiyr2HUY2ADEYqmVReUE/xhFPxutv/yZscW8oT3gpPd+Q
J5CcHzg4wsIWfDJb35CNyGxXADts5hylvYsqxeJVxWv7xtriFvDK2zehy8f4AHul6FaiTntw3yoh
adHorXhRS3pH7Eci8I8tAhCbRbCGVGJhYde+4bqGHJ9KaILhLLmYMZQsGDrTv7B6HKCgfb48DiPT
c0zMhKZIeBLix7xC9LIpdgvIT7CWNzas5GJnrmEgMzLqN08/ebkfsoPmF7vs0K6sRZTdWcnXZQc2
85qHvXTCVknECkJKBwDjZTKjcPEWOHFddd4gUltjW/G8oDH5xYdtuok0qesrGCgJbDJTSuwmq3WM
M9thAXxSLbH6kH++fw+ksoWPaDw8MFcxPX5DC2IPyHGVgXNBSK6F8wUmGh07zW1MwnYREXBYblh+
9tXJ0EJoGAarYZuE2fGVzeVW5cdq3050uzgoRc0+YWyIiTDeCRheLe3b6shXoee5UMOZ0NFZ5E+d
m/LA5lBceSVSmWQW2BtcWFhCF4VelhsS3FTqZhrsbT1tU34k/Ao9RG/Emi2WA/fQU8+V/2Iu8Dfk
63E6wtJfkC+IH+DbMnmxsRjUPCSK07KReHS52zjs9KAHOR6OGjWwjFWQ+FdqhIhWBhvnn16wiOCA
598rET+mo6CKptMC+QP9nP7Z0O/eRu92XdscVA99lf32UthBb6MMP7fBLXW13/HtyjMcUKy2SMAd
XV4iROI9AZhgBulfYh7o6sRPgJOCGIn9mAJ2rfi5MAo+swmC4uP1o4bDqdhje6GyMDGMwKmyYfuA
8pGDt2DD5EJuw3+NG3CkviFqcsG2A1eFp7Fec5BiFnzjXRyytY2PRwaimvg3vsVw+DW0JT8ncSwK
bOw2PG1y9kA2AQZ7uC5w5841rwtW+oprx8/t2JXbC76VvB++gOjqiYoS1gr7HOOuwD5rMPQ0T6Gd
OvJ2Wog97JoglvMKm6mBLRS4lbAS9Jm4ADB90DybGROOCsKmWToj5gr4uOY1Jxw4kF3CrNjjl5EL
kw6xEUG54fMNx9G6Uhgv6D7GICwRjik8aTBArngD/PjLw+UgORcnHlxeKVywQGCYFHmn0rmoNZyl
GXM0+G/jTlxjrjV9BL2Zx70jpoCWDfMQzExRhGXR881m1i72gI+U61C0waU4FexErD/J+eXB4W8y
Cv4Ln/Qxh8pgRKmhuLyc11wPRKeoytih+oCrGkGAIh4hVHD+EJYfu/Q7+cBzAsHEhbN8LXG/TBaW
5t3X+Jag6iyPrEZUsNwTkx+VsoPZPCXsvXxkMfFXXAnxouT04g6skePpRoA5YbPOQpYyix+VLweK
5oWziJxBxwks9T0cVAxAxB2Dpc0LQj3nv6BgNX3t978v5z0/Dej6PFqrxMUcG0FcHbP87h6KbfZj
rKSxc2MD5aYhLnfladudBOSvs8ahxrT4xsLshxSDnQNkPCiFMPnGOciIy2OJZ2uE3LA4sJwXpw5C
ad44X8Wy398ZwJjgvxd44wH2DuECS0WeAVA0vAPEMhFLXOX5ri/GL6yv6M6sY+Gs2i0LomkDzDIA
FtnT0SyDX/DoYIkKH/FVSPhifYnXB5DuZ+pbv+La1BeuuGdGCu4V2MnAevIxCGd+t8087Y3iCaND
mIjLG6RJ4nyIUvd5589dj0UY3lkVFrysVKSon3Ox/OtrhYWHEk4MRJzFW/ncilcszMmQ3f5dLeZt
kXgeXrHNeM0ixhLfyTe3kocTrElwsZFfI3/k6RH/AA0v74Hnj9kOEly+19twgNHmG8SJ1phiivcv
HkQQfwiACHJYehllNtblDPNuPDfCOhOWlcdFjbkx04k3znHHjeAQ5ZnrXx68Qh34D44VD4T4gf89
vrZfGJhdszt/c8BiIkYCyQe7V4+p7y93ZvhhQjidCnL1RO5J88kF7HhQK0eR3VbmpO0Bu7nnMBgP
kEq2/DR6dvTQeKM2yF1cnmh89EynxIpBeJjwDZ7MurmBc0SIgBo0n11HZR4iIP57eVBlGSFQaoAO
sEsrrBqSImzGOxSNHW4XoUJ4BM/HDCMnRkt2SEHAujfrvZyPmAax7/FQBsOBOyi5OI/8/a/xrsJQ
gQQAy9eV8Z6CabAB4QA8sBT4Z9bLSGjDazc0mBTFfvZwdfNH1tjOFvtrebIsc6fl8FP5/NM0ApNO
RDOsz2GgdC74mSiX70epb1ey7cQhqARybKq3ItmN+utcA+KPcPIAL6B4Ttd9ZiF/SBfZUSN2YsHS
5+CokVk3/lXLXf2RBIq6njo+eYfaMsN5G9bQNPQvGSQVNNTw6vitYhBeIqzxED7mVObndzDXB5zG
GXfVWji+mJFwtonMgT1euM9sUYDD6hergDWIkDkWj/+MBQb3moWk4QWWe43Kbjm2S/BuzMX3QISd
6rANQi8MpchgtWmECDRvMSRi7F+uu1beNEJqThO4afDRyL91nBlWOixbaXKb2UvgEHFMqngNLICf
PAmx38DNINYRZ8JI9CXkWUqB/vUIwPp4p3GC7ePqmvvqneFaw2nbceoiWlGxmqrr8Pr8SbmoHS7O
WRMsmnVjR5PyUpbU1eS/PZeW9mYnLfusI5sryXTSXd4c7zCNpEmYSE6OCuBrhxZyQjQ3sQeF0d7W
K2zt8k8yBektncKzzotQUwAG5cg+JGsF3CLCOMKAjOynl3jfM5Zjm8S5zEdOyl8NOto2MnGbwk7H
wcpfQM3gA3gr7XssR9fdbQq7m03qweeYHrrbcOtulHMmHkG/ErsSPSk+tgTegGt5189rB1i1OAAS
OEjW1OdS/Td2HjiBvHDvXYiTm8YdwKyIiSAo4eDmqndX6XKDWY2GeS2NWy0G+lwOE1ELP9rED4mX
Bt1ptTWZcOCiCIOAA8cW4J/6If8zyghCNWuQgLwFzqUNeXWLNSYSWrwFF/4qVqXlPDaLY/UxHq9f
5qvyM33KFw3B90cLUXvt1SteAGW9vuyC9rosJX++ep89tbvoWp3rfjfeQVv2NpGz6mszO49FML3b
/+YvJFYO2qrx7mHWl+AC4CqTUz286236HSVYaa529/Of5qWmgDecYeHnWFV1y+tO0/dptKg/nj9a
74pmZqK1uXuLfk9Pll34vy1GXSeVubHwY8HRmDLkbEKoe8NCjU9nF0bX07F1LDgiYQMLBZ/ubi33
ywCsxcKdqTqWLJRq+/SlZ2hAxMbcDBzcdPVvWu7U/qr7LzJJnmDZy27BeDEO8fKgfhOuKkSkWJ5G
XZg6upeAeDPnYDo5MpriOTOJ6ySfGZ2dTX3JgjL8QglLRovhEFjsqNn7bES9/ps/j+V9jafYSAMM
4HqlHTA8g71+dpoNchhmasIvlThAoZUQmonyhVA0vD9FEAEwqfgLZRDup8GdoT2JKzSBuGxiKs1v
YSwqmK4tZFN8Oj0GchiZQzo9URz+l5COxzUtyyr5VpMl9sTv1Q+7NgAAW8P3tli1WKyvBlpge3PB
cBRPG/fP0pPDut9xFrQI8Gm4uNAGLwM3AIoOBHMJHVuc78adCWsbfA8zRV4OHHCZc+7+CJqTyUH6
54dk++URM/aLivQFV0NoCcLmGLNe3IE2GLpOt4YBj4cWqUZUxIhcWwvVyPVfgQQWeVeGduBYyLvy
K+NS9LxECCcvV5Maug9V4TUqswcwNf1ZQBckE+Ade2Xrtw+a1OfUIu2PIk4UsXQ1GSRF3qpPvcuZ
wgdELXMjEVumzxD1qa6Fypl2CzFVcZv01f2vWLc4wymAhakSp3qDBzhh0IwdydixEl5tjhISPRBA
/hsbh3BfzdYC84k5+SWPzpYa+Yy3g4Y1KYErUYMebAWWxURSBhU5LlIcFLcs4imllYwMlBwHbXTi
2IE8s33sX+88HuF1lR9X+oKTBF00YxuLKggVHP5ZYuY5MB0BtOOxZTEAP3EahxMAlgtKZUaLeFXH
K/5aZfvkZK1Mr8dsG7EI+v0gYy9fUJ/is+hztVkfapigzwsozWSVElaUzqIOhsPs3m3XbxpvzwGk
aE6cL6/vmsFRgTV65feiAslf0m8oTnBGWRd4/l9oNT/xhuLcqkWFivb/MNOnQ+1hUkG00Yqlifex
Fb2yerc4YtRb3gtvs73UAbihnvga6F3pY8uY7lUuHs3xfFSwZ5LdQfmmeqeGoQlQi+1gEfpG7WPj
Fy+aEsJIrQOFaH1kzxDAGWYR9HCidxJtQ38EiTzwSDGWPHLSfXHGYq8SlhXvpz/WfwZwqOFy3EGo
BzkcP0kgOdxDvLjk99J2THslqaAFGM5hKMfQ4zShPUudJ451MciOn7/Sj163rHbevBUvpW+bv35x
B8sIyMJqD/N4SjQmmrCq8IOGZ1OVS4y98IR7bgE3q4oje8kwT6SLUIZ8sQ80wxrDsDw5Wv0GaZX9
UcTvmI4VfVgNkQo34xHhS3fF+C77rbJPRB7S7YqzFbbzJ+xyrq8NwxQRTlQ0AQZffj058UUt6+Xj
9LdqI8AINA50hLhOjfQNIz4Oxwes0Lf7YwdNpR338vN10KNM4hVhVydKdx4td+Qyya6R4C3qKqBY
ggxPkYdjDs89TjkTKJaXSgKBAKW5gN2bUQM5p+Wh6d8SXh/hQxie8CghdcJmKqhqjBLdPBFxSTSu
Yzgx/29PIKJAIDh2WjZ8mSOdvT348xm7kwwoalp2+7SnD+6nsMwPurnFny+3IvxnevYKnMtVmk/d
6y0kLQrBF8qCD9Y7dnb9g48X2uaan9r6AAZEpodWeCYeWFBCXOM9hQ/NlPidBol9BfzrUXtXzeUg
Ek8w9F7qsoezQFt+d2wCKNhjDkm1tk082qSwx08fcNaIWBv31wrmorI2sSdpbwjR0zMOZg3ioKfT
YHWOs1d0ZwnJ/yC3G1j9eWO/umNUjVyYSz46BZala7l40WL4MfohYZ2TT8UIMgL9fEjRSHYB73ME
IK5dCaIQl7PA1I/h4fuD+AXb1VicN4VbDDSzvc+bB0r+dm+DHElRAtaMB3FUeprtSj8N1q1PwDAQ
syrMPtqf/DBSKf0bLAzYsRkodvMD08Fdd8xoMzgiuseh7xzp7rQ/jCJyXI0p5VAlPizG27uCVKrN
9eMRH4GS5W49UGs+nKu9hfcBMwOJi3SxxuiRrVMleHTQkOv6Vej9n54GNEZpSQwLcS9pCL1ZZQvL
A8rxnkKO+ORIZWoBnUM+zAHYqwOT+pF7M3FtlDzK+luCW/7EsDHM2HorhhH5W5W96iBr8Xr8ZM8p
P+RP/Yn5ofPs3FTFseVZXWaGKC0TjYpdjw4PHg/lDIEkvzLUTjemtWBg/XAnKCq9Z2dLzIiNj/ww
P98GeQ/VusFCyF51s3el7xiCu3xKZSdtXiptXbQHiaFE7y4gj6wmcuV1mgkMXNnECiAyx5DhsssD
PiT3U9UcTMyQE2+he8yiFgvXXATKlhpz4kjYjPjictinew0B06mxzomMAZF7v7vt7NtlJJd7DQ2k
vSx0Vv/mGj4hlf2LdU9p4OIYJ124S7klDmcq3raudjBLt8EeuFjdFb+BD2UFHfgAvDL4MbjeDKvU
OGQA6ZKjv/VgyUhLO8bZr4Z146uuDCSRKPQQuhDuh7gk6jgWrbo2aA75hUtIxdVeeIDLasPjq428
kYi9aNR3ubbMe5cqMNM5oAeofqEJyXKNLW+f656BcEbBnR+GQZ+uGBw2r+kHEADxXrhdo97eKVZY
5JgxFqEK1cPpk2kpW2zq1DEME7NnUOpMncIUNHtwJV4Cuo5zxzCp/GIEjqETT/WImU961Mal/MnT
yRyFEYYSxW9qhbfeNmmCBj4ejotLKxj/kaz1QxGiHVP4CdBpFjsF+xbgXD/VnbzybHPzZCTaLSfQ
hN7XmQSgI9PdxzrmCOvdFINgYQhNkXta/HUrJbbD9x+8PobnenhLsyCuXEK8n6Zfo4GFZ3eLGSt8
GCTyPj0IheM/LPBBrOnh2e9bkwdwie1+/Vg3/XqgjhrV5TyfDGmXqwGneYPM2vAHUI4B92y3TiFL
1q8xYhumm2+oyNpvfQGVKZStIGHV4Xu0Lr9x47AnTxUnwVKHoxXM8Jg/KiaFuqPS/o5OCg6MYHQE
5SAJSjoxgfjkPRrQwzlh736LGwg2aJNfFHsFPYrCinXKqyen2xzgCf8MNBuUtJyADDUMZwG9/Rkq
cA5UZfnEp7vUAjXGg7WlKMb/NOuc8dwpUa9tOVnJDGMTWhcQqFTHTTEHqJyxcuxXGZD9bOwelH9n
Ff1G2C/ssOkJWFoID4KMg3l4AKpqGJ4JE9cfyxLtln/PMRyLeXrrc9VUQcn+HieDR3kachFLPMQ7
Gd2pvGvq/XBv3fERDhmsBqoCGShJCxmGjJY3YINh+5yCmIINGDJbfou2rN8pj+0dDC7zbAvDX38x
gAMHCr4yNwzHGcwO2Pm2+7SNGM9WN3LdAwktMRMOTptF9/QkuKqL80AVnfd7xTwanZguP1tokYBV
KK0mOLKUhaX7COxQlyO9eMuRl/IT5GiW2BdfRuNYDceGLC8ABnRUll+YuHQiPgqLITTUMFacmg3v
7i+AFLvoUW3uw64Zt8ZwmOPVFR01GNPoL+BiXUFeeAFeDIYSKNghT+FYrwviXRIss7108jCfkjLX
gm1OEWW5Whe2FNtogpyZ8QxCn0Vg566VUKi6dMsac4MH75L6HfNUz2gjnZHV4ktO4dws9R8NBOdF
/4SN2hKazFyd/TkqvuO9/jqIrXo77Tsd9mp563xJFdkM50fmI/3HiSlZNsjZape++ulA9GpibyF/
1v9Utqw13N5yCeOvhUv3SL4G9MMMpe4O/n01RFNwgAe5jfpmugl/VXghFgbY/oxOvowKad3RkyqB
pfs9Ns05F5uKn9u/stPwft1ex2icIp223QqlnCODBbsyK6zcfA6w4GNIN4t59ai3BWRwy+kQdiHv
617u0qFowmaMyiIaGjBu/56GHWAwUSJjJKGKvnp8XL97JGLcs/O1ejcXS2t20tZ9TP41Xg1AT5m+
u18Yb16BGHRuKffQAov3G3DW+m14OhJsVt2rDRjNK7laTZATJn+ufYIo/YYZHIFQZkRBM8mrR7Ur
oILsFIIgJjfVvbEIJuooorVs506FEGN1Dv0bu2Z+zWi7qQ+YtfBcQ8yC0g21cvIAfUsWC/HcDa2c
kxgezxZe6Izs8afPS99ELYTUi1aftUEAAPU02yvsjsKZkSPWYrPj2zLP5Tkmjw12ddq4KS1M7dpQ
dToI0q6GPJ7Shoy0nZxFV5oiBe/X+ctkJGQG6pXNkDg3Xn5oXgMd/LK8pLgpIgzCs7sKmbZKesDk
0ma2S8Tj6NdEI4AfQjSCUoyPLRlyLHzYe3dfrwP+pDePnaHyYJXYxLGDCGMKlhBU4ufWqjfDAXU6
OiHZtx+eBV+cEBHoX7l3bbzBxLjXK2h9oZ/jQie5C4OwuoEkAVy+mVCreJLh+8lVRO4OlvAWgyOC
99K7jQ4amRQinKNw7i0ByRTbeYDzAC3ia4JoAUbe7Ms00bNXIKl9QgDhnnLcgujZJ93w8qd3vbIv
rRrdwy61Q00NMA/xghhHw/FpqGizcdS+0//jXM9hfecIgNXpEypYQT/qwEtXdsc2qG0G/JE4fSoe
p+HpT3jP5BErtUEX8MT13IsLOG8OPhmmQsXG2MFjHci0BgBE1XpAWfajvDIAoxEH1ABroLERr4D7
vxJ8hAF0hPvt4IM3U29fZk7Srj2llp8wrjDKTQwTMwmxn8aDXTe2crdPpr2e7Ot04aak/2X5vDFT
M9Az001UCLqYWrc+mGxb8DrIKPAMcI0SrxkaX5XwpRpn5T12xbj//LRHdO8hIxH5EdEVJB/xREop
DV0eMqhKNsyNCfgoGeEwPLgTiSkztaPXodTBlX9Fn8Mw7cKQ9joe2V3ZmMSiB1G0pNCMoUvxWdRs
9IjY4JOZwD9G0oaVr9cj0tJo0EAlpXcWWMV5cKRULlB/A/bk7hscBObdMo/dujwoJrzbsQGQXN+r
Y6Vw4uWrSRYkpSvdZm8FBi2MvZZAl6/UZhVMGFIRwvgIMtHDrMY48hdry+lH/sLrKB8F+PjdkbrD
pA1yqhX02YkpTLkzq9fBXuagyfB12dNeH+zDV7BaBkEvd8zodkn9CY8VIilrItd8uTw3NWsICxZc
tBpoox+V6hgXvmDE/PMJCRqzRJhVHt9FOimwUOfQ2HLkP5dQrdP+VVctT2mH4HjdWQ0qNC3byi8a
wF7rdL/P03NTfMHHKrjXVBzjw+++8JOygY/W0kp7mU+tp8cuP7g0oPrxfnCdBgwk36ZYoLBSnrCJ
GSew+adOF69Bup4Qpw6YeeLz6bUzPfa2c+77nGwC+gN4ZMLp8NlBWLbRnoQA3Y7+eW8wV19q2IvH
/jR8MAAYOVEo5mcvJwaHrTP2bLjRaFxNL2OzKcOCKBvILRXypqgqfZ0zbPIThvd9oJN7La/MZlUh
X0AjwRwJrB4JJdYRlcPgiyIQ53kVtRkJRfR/vBNRMTi0dTa4WMkx60PAfRIbpQechdBaFdUxMTpj
NIzLPPDVw7k3Plxii8HkvgSOHF1uNYyfGVCAdMyJi2B/WtVuLo6qtioIc4CIKKXz1Vlu6zLdWLUK
3ASDVn0owBAWRMmujijlZDvW3GeMwZpmvTRUWiYErlaOqWTYK8YEf53OWE/a1bsntWMIpJqh0NzP
B7unVe7r56ZNe9d+MCGStC8tua8bSVsbJo7LBeZgWeuN1nvaGcuBqU1nmkRPVZu8evp1ETNS1KEo
y9hNKvbjrVDlW26UnKYKOEZPfiVhvRRPz28V982NpJG2yNxpHNHP0kcow5UeusPuGwGz/FYktFQl
aFM0q4gfkbB30xfy27v6T5fh1mXIVhUiS9X7Ub0+UMCvYcLhskwwR4K9MuDXw/vjegmXfo4/5ZWO
ZC5XTI4516/gJ9cnDvMiH4sXwecaA9IDf502UCib52/Jk8XuyCZH3DYkgx+G8PnDfb4Z7FWYUrsl
81ka/JtkCsQdRxkxlYd19z2LHYaelthBZnh/TU7hoJrElA52Il2R5U43g5GFgpYL/CrfT0Ez4qU4
Vc4hUzcGZRuTra8cjesxmR1dZxFtusJj6FNxsXqaAha7myEfOzbvs2d859SIMBvfhTaTMwrSylrC
HujNPA4wiO/wvujldVitMAEQMSX+mHo9TMmc7t74HNTVvL6zKp37kaTCYqlE+dv0QqLiIqSiLgfC
09/gKFI6TxGvOEHFpm4TbUvgzPT4Nz/3qXTofUAY6+EU84WBWcfeFubzqflS3/FBbRFr5k772v5Q
4T+c54Zjd5nuEKa6yU5DW80TS39fMmIqXvDQNCoXL0TcPWvecZSML43hlofqZfYeAwlMaKgTKgbY
c+usC61vw6d59VswjK9HtuICGFH887jumEChgEucb+wRv9mku2W/+b5iU8clXNdmyHJu4c/bZ104
IvY4GdRRq76oWk+4U8TFyp/+I3cNaEDuY/edv3bYgDRC8a1fAQK2E5FTmi/VfufFGxj6eWAnZxVP
lhrnz2DGRMagiGcHCVejAi1Mwd4CAo37nZHfkkPt9knyZG4gls3//phwAl/S0rS/eUDcBL9FCsCS
zmE5YyQyvabTP8K19goILXBFm5yAd0m3J+Xmc2pPWfpDFBFeyzRIPHW4E/Uu4ULqFVqTS/5QB4vA
Kc4sQub7O0s7QWJSjK10gzmWzu/PX0biDKd7nnl8MgYn/eEQe2DqQeor0PQDKxGs80CqbL+DP469
7HIgGh5IwfRyMgpk5ZgArWjhXXqVcQvNIAUup2Chr2T6GdqJnNbUDAA2slNJOcOWFY17w1xfHY0g
FY8/HsE0rq7Yqq8ImiGcyqNXwD/hSkZPUNrHJ8zSWF/ZnzNIgO0v6AF56cs+LLXw+pL5j23qpRh/
XOEeeHdka9Im6QF5V3W5XsADIecSrghRKfeDogrhXZPvF89VjyaeU9Dad/hZmav6uZdqfZkhSJIY
u9MFrkZIQx3GZoyE9X38ou+H6Zzt2EEZOiMzI0oAAxBPpzLwCnWzeGdqEEe0Tt0HjSSQ89q2930e
cCTTE9IucsBLUUpkNMdiHciXERYFxYSXgKSipkw864iL3Du1Icv9LgbXC/yfmIkAH9NDgEzCwRJj
CWKCFr/TD0kpBdOwhRowehBlTS9m/UrxUZhbi2k/5QYUtWxJ+kJNlaTv1Ruv/P6rtqfa3lDoq03w
QEhXST2QsWCoka8K/yiB0tEzZYt9VdtQiBaf0rna579XtwjHT+zdoGxWG5HTeYewQkQNGeKvzy/Q
YbAbtXFlrAoWVH8OlyH+Uk7DR8G3/6fQcUjrRn0f/G4zfTCdaplctR4XAEsVpo0UIXQ7Iq2UUTmF
X4xB+EqHR0ILSkyLeCgILWRre/iC8wsvRnfnwcdgiKfml+dIvfH6vVl94O/qmfYnoE56gIj0wiAA
dLL/nW68Rx5+GZqA2qEGcRte9UIDy1zCIy0tqLZ8H54UxePzXAnijwhiyiLiRhYv7a9pLm1fW48v
FHAL0+NJtcD6ifHixVrmoa6x6oZ6Vouocs4aXuCAfbj3ALBBSIN8EJZpvB4MBtakNduM7t4LWHHA
oiMLgd445dcBNRKjiCVAX8/mTxNLsYiJOWoAEVgER+QK2PuOlTlz8+rG5eElnMoXBgn2GeANgU7/
xk/XsYO5Ct3iJ7b2iQ33yAePRHWUuzJgF6lq8qqEPdF516eXd4iroOUgzEJCRHdlhizO+ks6Ifux
g8W7GLs5lFXtrfl9bAGWrDB9Ud8X5+ZbW/Mw9aYL5jWsWLNcLHPPC+h3zKh4c+SkqBng+FKWPCRO
1hrmFJC78N3fQexvka45nKDU6yqQgmd94V6OrnKEJNNesidhFjw+J/PMkEYy1+xPyoJjn6AT+lW6
JCYnnMfPHXMGTukK53waWy2EnFM8Xhd3h8Yzjv22WCPeZF6qeAbad1YLwB8cm1dGVkCVJnGx0w9b
qPUl0mveIbhx8crL9ZNGECL02/BKlcljyQVUMeLkcPMoYoxc/CmdTIAkqmySKTkhb9ymGYsIk1Et
yCjdljx8YYyHU7H2I4+fQ/0Ncor33PgPH1uyhFdXJLpwmKefTN7CmdFuFcmiTKYBMlUGLl6/LWi7
UQjF6ACgyHfy8nshhd/TLdnzbBAmjkk0kzmaaJgu0GtDlh7NFAtUiv3ijPCD/j/LPMobsAM7dxZf
V2HaBSALlCvCKjh76elJCwTsWpNToKG8YgY0L4UNIYAw4aBMBPOvdhEQTkthxLUBY+ThIygC+oPl
1tu/2sf2OGyYISnkBDkY2kJxFieir+HH41Chom/KlBUUc55n8PWlWLbgpJw1K+OfCQLCpmfBy6Mq
BliuAnUIsuScwY40SPDDdICfdUzwPX5lRwE2S7YK4cckjdPfaK9CisT8a0kCNfYG2YYWi9oWYUIa
B6CiKvccWRyxSr6JBHSdvU97pGEtLEKocNa7FKnf1QcdT0FqHcF3hFlBg7wzt5aX+rhjwbW7vPVH
i3dC5chixikmgIZeE+OGj9yNzJs/mgHrjnta3d0ezx681iAazI7Jj+cZId4Tmc7x/nWXvAV6QrbH
ZDqhEbxe+MOutp0GIdghY8rsXJCWp3NjZSWvPooPbK+RsTBrJC7+JMQGmNLRTMJTJugzDeDT3KGa
cxoKCNi5oug5CE/yM40W4j4pKD/xDi8gBT2X37J8SB9L6bmPVxg7K/8eUCyPNQVU4fa+JCMA1Ox/
0vA+QKoHTc9cBcxky8rKbHIU/cUXGyn6FPXMZUm/7/8tHqiFw+BLGjIOl3WFMgSBCdQTCmYS/56/
QLeiKv+FNTASXo/zArNBe5UkQfk1tSv2QIx/CZTF91RHVarizvolmWHafUDxGt94hsELbOVQdz4+
i0ztAZQMXJ7jECZFBCIGlYJAeNgdwoARDC+4M/OYw6vbk/UY2Tv9RUN7ixSMffP/aDqzJUW1LYp+
EREqoPBKj9j3+kLYg4CiSOfX37Gzzo06Jysr0zSVZu+15pqNtMMS4DWw9W2tWM+X9daHClSz0mG4
AEHtOeyht7SeGEz36RzgRP4mMmYrzuNYgCaeo40KG1Q16fgR1yYOzinPp1eW3m+wz3VR6zPJlg4/
FARwMnpWDgspfm5JBmamONEk5k+IDHw4dXjzkm1yp6uyIN3BZ+3tvjURuMBlFbsVpQ3TccLBgDQI
l8a6nJkZPklkgWLmkEEC7rrRqSv70a3DNRYwk2DXGBAiXzlsaWw/Lnxp7WGBvXG/wjj+7NkpQhHO
1LsTcd05pm1QScPH/nX4Pcwc5RxwVulo2B6pzCGMWhLgiWA3RDb9koryym1OwPJwu1m4WC1NBI/N
SWG+i/nfKJ0R5Or9zXfJT6FgxZ3ynPt5bAujHdmpcJqTHHKzwPfokO82yoF6ne5DXI1gRKDZWjCm
wi43lxlQQ3/iAoS/oHoVNPs/jsX0473XA/CzNbv3nT2gb55ZbES1cCh/aEXuw/zUbf2YCcRcX3CV
IlaxmNbBSzNwmVCphrh+7vMqnkIR0U8Q8gnpVDidstE9sc3cwVx5O5WZYkmijWtWQcY7AwK3jRjv
qYVeeKxcn9HvCyRJZCjsWVHFUOo9rgVLC2wFctJNfmjQOrABUx/JD7xJY8w8pc+EKXVqqOsNM5Vu
bYbX+yTpTGWEgbngPX9m+q5buGHipkIy2okxtMC9Mhux+KcOx/QHawUie0JsH9WCtKyIwHkYSr5F
DotXcmnH6gRqK+Vr23N/8aLZfTANuiRD6h4cl7EfG1VQ4isT/oQgZbm8RICVdhNPgMtpB2oC0kgX
oshh1cmneHlikBbDTxh35GGHplZEzAKFGGHj92CCPrf3hYza+0kBYio3YgHbY3FkYIMmDP4S+C79
SY9x2YzNRasWKKiJeFso1QJ4vDQHEF5o6yBIyTSH0DCPGEhygQmtAfSEwQJAsj0rZ+C4FaND8uM5
2B3YLzNt2gndd4UF25NcOSrQFeEXnKRLzezMTY/FSCto5iXMn27pYy51yBDDLRsp88Bq8fnJV0hj
GDC0U7kdJwMhY6Fvce5iLtcfMHqGyspFW15yVkgYoYT34jGQYal/Tr+YYFrlXTZC3Y24fLKMVz4v
sGmK9kD3P6SQKL4QsyvOO3HCENgJieHm18O1R8FG0MCjBPAPRcdRQQ+hUOv9KDwwe0BtWe7ZqjZM
SMYlIvPMahb6otinpypQTxXJgmbc8wBT2fpwLmWNZV8igkuUzhCukWlAgl7VQE+IehAswJRvN5xs
VPH7aAby+PS5cPiV+YWkb/89xlA5C4AicR2fNwOIV7Cx6Hs6tzc+kmzVVQAAII3TvvGxtZka3D8m
Yc4HYLMa+SdRnzOAdwSDf3VA/UdFGvMbqtl9qC6oTEBqw32CORwZPMVcuZFNwh5OM4WjBe0uxqWQ
dzAshaL8cHhd8fHV4vNATxI7wBzoP4wKm2z5a/902Dd2/LT7T5er4JGOBsH3xK2OgrPA9GJAcdET
8BD65hfEM0oSwraYlgtgmAWqrU2qJn2R3iT3YwNSqagqM08/C5A8SYM7eMqO+5zDyjV25I7MDiz/
AM7lobxyz4ks2cjobnX7vS5w3IO8ks4Xn6/xHp+ZNDTfCSgzW4xWke2JjMzFugB6HV4qkY3XD+D3
hjtd6pIQgkEt5STLQAiJsNm9J3+nqMAAmneWHIlHpJESh2UBk7Hc0DpwPxLdblM51amtq8fBNo6v
3GVAldCAcJuAVbkFtlIYmdLjUOhOpQlvHT9Su8EC+dSRbXAelPUHTMGkeaGL20VAKqqLNLJkOMfk
yQDnjTavkTa6z/OlsqG5ZLzPWcamb0OsR/Dw2gvskdaC6JnilWhRjDxgTVxLDKe8e+1/YTGCAiPw
kC0Fpx8AeJg3Z7njhlDXoUGeB6kFsDQJz9jmc338H816P4x2jxAXZW9Z2SF61qdJ6byE2vylPF4+
ECmIh9A6dDUnRW5Iq7aMx+fEFQ5DsKBcsefDYUQZUy4K8rjqCalK8CufNBsQEp163P6trJB+kFV4
rHvXx74kjtBkDRQVGxDqFqueEcFy/Wt5+M4QthUTsESqerQvaKzbrtffqCP2HrbGz7azJ8Q63VJ5
5XRqlU2zyBtCQgnUEsIookIyOteCH4Yx5MeTYhMOpS3DdwLMFt8VX5ijcZrQOL8YKtA7c7gwlt9/
L8RX9jeU0pNoL+0yj4K2c9QDxmfSiRamPVJQQM06flfqCP5Y+RVZeiymAxPmGfSTuPIjklWQCWjW
Y1Ki6ouCu1n6/Wl/mqy+k9rHyMcUtiDCRC5bKbv7qiQgXVuhNh39oPmipd6Ul2KWDpXgw08/EKii
GVdME8Yp9E9AesxFkCgYyAQ1T4YP5VbXDtfCVt7jLwTcA+J/feIM3Jj9bcnq7mLI4FKWe+9Vc8xW
yao6QkfXdsCaJJMDe8arasNVSaHFaJN6gAwe3uToPuuJyJThx4UyXE1yQjeDz7g/QRPwPg32MWYm
sjliRIj75qxxs+XDU6Z9GD38JMhARpQnJ3fC/POnOgMYZKhdiAfIzEYDOzPIAdZ/xj3G6CjzWRfA
n/Bue27gQ8kf574ik4XERx00RzMb1aFMY3oFkK8a+Ydi1SqAfvbvISAN+kUoTNKcJ2l3xV63MUdl
fnvuDiUXdoCtEvzgF6wBWFEwrWGmxvkG8/HlydMT6sdmqJsi5aYyhY0AfSwy+tg8i0/EF8hvAISU
8fIrnDtXGX53ws4+6SNURL7yM64SiyB3pgaESCviEWxOaKKr9EiXshQUmR4VUmECY5fXv/zi/IJr
oouCHTVWeHmceqvXwO/jt6wtw5g0JPH+enfrLYGRuvrbqYb9ZSvPIm6MUjXfqSAYws6BMUFw8ZBa
VUGxfB+2DWNhkoqsR2iRri6y1ylEQ/PXNVU8ok78uIIDUORXTkJSDeid6Cpwswveh+42QQg3oDtD
QcaugTkS6g5WTRyLK18kcgjnF2Q2EChjUUFgYZSbj3OLmBkhY7QMZ/myf1WunWs3YGvi5sTOqAlN
5intvpkzJCnO3wiCFaXB5xhfMAHgnKhzEHfmsm6OvhQ+XGp9b4+Jxl6QJUxL1jRJ+eAvCgdOI80h
EMBndNdBi7sThQiCavRcEVKJA021usOMrHCxS2cpyhT2mcaKLlSKBMkiL8KVD6AVF5mamTx+oqsa
ZvYiI3srQLeHmmJC8837IkVTyBZZxGW6YPTl6/hKE5C9IZkW41U2/ExFcOL0RypCBoo32NIhsmJ3
+tvidYpT+z1/hD8GO7rRjdPlnZjDWt0+cr9iAq+Zhbg//c9UUv3y5z46Yh0Rs3nI9RgB17DjNQve
Q+6m6hAhwRe7G7RkBziH98gScUEynqij+COOiYwszeGqgTCjA+mNGQWTIyQtuuwGV6L9vlOZyRIw
USiYuqrgjvZvOXBSyLzG+CDAwpxLdTKb8jiZ/ToLSM2vsrSoqSSy6V+d2ni/Rh/wdLZbWT2oGNUC
ESfBL2t26OtV9Yg8+ndVyoO4lBqG/fIJKBQIO4INKC816K3h3pf/ujB0XTWDyoe7JAVNGyJ1wBic
qspE2H9lsD/cVCNEZ5ZyzKehH2HIYWCODkjW2ic1CN2TaHsYbkKnB2MX/N33esHBdsAfuP88TgGb
42DBEXRR8sDoBZ/DshurdVpddpPeH4UPDnBlrJ4oG4W0b0yv4hqZ+cPGz0ZqZdJ4o0INMSjA6sBD
WxFNM2KHWQjIRVqlCA1fa2FQv0Di6NEOsgX22eigjuCypLjPFSLfqUI1Kay8U2fglVhXZROqd1vn
+9h98cTZhHhKpBDRMjLxTwHgRq2n4W6BaAEXhEXkfKbY65jsBiMRg/PZQU4EzKWAHPXH98XgLOF1
JBkqL5FFiOgNZPpm52MgL0Wq+jOmEd5biLPm6M6HKue9tgmBx4QNj1CvAysfWQoOfBwofM4yO14g
qnYzjy0cpBiXCMzNUToOo1mKW8AKVxAPnQ0rI8eXl8O00XliJEBSIgsYq8Icuw6OW9d6rGBeTMhS
BHvWV60Nus2XqTKDimc4weyzCoHLMhBjIHz+WeHDxUcCGXODxYJ8YrCC88DL7BzvHlRFIdlvkS3P
MnwIun7vbnwY4uNmhNwklYYvr3GAnVRshqj/3NrGdHMnnzV4Cxt91DvEGyryfX+Nn4gtrVrCHX5T
YNZhzsIrkAzUstL5cxnsIBSXSFeKSeF+R6hZKT6+l96aV4MlpHZ8zbHK5P4XIr9oRrDKvNZN1Xnu
ESKz0s4wrjQav7Rx6MTjDrTIozIyfxxs0sSZzhf2b4Z5F8IcAaHiC0+g3T6Drin0zkcypgKGo54e
5NgakgqGjLLqAUqvGlRNtdOIhtEl7BTdMgUUtiYWPRrRgbyeL3pPlQiunyMtOkPWIWgbUIdHwFYU
5F2I4Bh64tvJWUEQ/QtAowHSYgT3Ty6mJ6kRJCUNu8zEOBZY2xN72d/o23Zd8HNEpEJw8V9rrEbA
wiCFUShqgnYcfVHh4lBsghxy1YO15A4w2Si3XstwgomvWfk0lsgtSQ3FLEMQFa2MspWGPdnlAyOE
BZkb1KYJI0PGptsqM7oV25WB7B8dM2OUT+jkPix0E00mA+JWdmAh6Nu08O49woW42D9sw+07NKJ8
LEcDIMBzy1IlUUAMBidpKQUt7edMKTc1U1lmq+P2ZWH66OKfZkNtlcUcS7GikTrrLe41fGHzBZoh
0oAYmGYu7TwECzDEDPhIM6O9gneIodywM/ZpIxgyPXcQ+aRLR3Nep95EGatw5hzEWsxiOElULhbM
6BvnMgmey/igjl4uIsIlJg0cf2bq6x4mXYMZg/WSxSta5ssIM7ypesJYzehFlMPxZSA2nvby++qA
Dshe3ulbtstX7XZ1RIlK3p3ftYxFU31eG0mP3LBzv9x/TBbVCi3rM3I1aGtN57H/dWDAlfXkWeL1
mj4eZtORSOKBjtzAj2hiD6YdXiDk4tU+w0VSyCLqUfi2WKTDTVbM13uaMOvQrHyYz2WW00UzbXYJ
DFvIruCSjJkrnOqb6U8f03j1cZSrdo/nOmcqdj/UXNzCtf+m+g+c+hagT2+YZ+D5lfccTJ8PdoRX
ZBd9OpN8GSt+BJzd8QvcbzHiRDhIY49dWSSmYAByIWqgLAI97kxzuuS8oViadvDEZN/+xfeRDtm6
S2P7hnzdcgUhb3j7ezh0xl/4lW1P/pzZhc2/hoX/X/7pfj9JJ5PHpLaEo3jXFN8SbuvRQnz893n9
n984aWN/35OHnw19OK704hGZL35yPxJf2Q/c0X4kAhGg3EzQmG8I7BzVO1SZrghKoNuaiow8pLx/
qUjC8pUK2AqnvZ0whyOylym+cDR/8yzCYppaOPN7xANSJP9Zp3/59nPzON5X9FL2z8TXhD/C7R4n
j2VLj9nu+rw0LPLAERK/yFeK5HSVo/qFwauA/Q8/SIbwryvAGr+y07+TcHymD2myIiij4fuBWEXD
cxHMrUKi1bXkAThBGm/iC0KBNrKiRbLSa2vQdd+FF3H88JuSAZZ6XrcDfDHu9nfd3+HdxZehw2KE
/eWHqUkMV16LIb75cOeIdkM2S+jB9/a5dcmG9JR40Z+GS3XedftTbRr70ljEIYRAvP+lEGSj/lQa
sxxFjPPgNnjoGvx4JOzAgJRlQ/FXsBdZpBIXa17VUPCEiPc6al/BMkwnqAfmvJtkVBATbirL7W9e
nMtzff7h2/vaaZxBhHOjUnjqqgcKciwfDUAgelhY839/zn2wewjhwnbMONMysHaiJbcf931XWxba
EA89DBnOClNpzPkwqFI3ukq6AKGElm53Zl/vc/qzIbKNfDugPhD+Q7HQDtgwBYi8w1uZRbxPmEO+
7e0h7OIgjlpD26PjqFl5PiXCMXkwUyB2tqFLOqqbiAuLEr1hr85tIijleR68hIfztjrpC3XyZcBa
UA0RIo3xFS5jxDX9tvIpZkuif/pwuSguTmYW/uI8E3Z2ZJKE0DvwWsU4EIwjkPhM4nPxfeXJB9TS
NlIbuiWgrMFEnVAuZQqPDLFomygXYZgR+u+Bra3kxZPuXbS7A+oE1u8vgRBfRyYM6QVGH5S6WYc8
FaNpqLKYqNEpA+1Bk884p7n3708nF3z+3sXJSbfuXe6MFSgoRA6YCMGGisbHitUTbz7dVojWu7t3
t52d6emeAQZWGPaxBypwTsgdFFlXnEHxDMqqc+EITjAD8xuCGLFlhzhUDdtzD90w8iduel4yd1Li
Y3DpijDeGvskecj9Ni0IPywZ7lS2elPIL5hMRFhO1354LKI0yR+SS4TzKKmuwjoWdNA7Qs5YYik7
nPcCKNdeat+W638ZDT2vF1Tj5e2Gfag5jAiAElmu2bTmeUTK8fLW4yNiczp0POL8Dw6mRAt0jNuS
Z0KH3Qv6TmaVU3Aoo3+KVe87RlpH0mpkf4m06BjP4ZuM2GiYDkUI1cOYw+4B3LcAnHizuI9N36qn
CiW6nGK7nuEtbETBh0iM3/XXWaeprT7X33FkLBOLF00ojEyuQjYFIDI+Zhi8LF7Rv18p4l8gHVhQ
VH6Q9OwBklEdZp4dWzJO+5rT94D13I+5xmnAnvwLverxLB3xnmR7iR/LRLzD4fpreuslKQq3h7Ec
ZuenbWO/Y0ZBGPC+h9VivdY8Mjxqv2tLSJqNNU/wHE7+cmNxjjGGx++h5T3w7Lx/fgH+KsEQY+e3
U049UAGOwK/5s/yHikxABwYBBtNh5zPnNX6Iu/GWuRlbzfq++5hvPv8Q5zUcinNCloItUjY4DYEI
HogdfKRF/u1j2IFSubzRMA8FHhNbfBtL6chGb2okJBx0vL+zzIN4uea/kA7vFlsfDKh7W5KdxJPw
voXfbvwXVpBzOm8VFKAxHB1OQoy1Y2ou+e/ByRVXAJg0h6zl+Z7mRUQn4G1t3h0eSzHK1z3LM735
wxYhIxdcrcWV9uRw/qWNATQFHfAek7MbO0vTqrlmc9z8lpF92/V4uZk1hAzOSeJ/nk/x5OsXDRtd
5h4/cI4Z8b68XthofJdJ99+lzzE1hkQEa85x8jGO9Ma+StDZEpQfTCw3uC1EwgJzCZIWxB+03Bb8
DrytPwYRIMcfKT/qTeIUbhqDTbdv8EAuSpstNufJ9+KmxEuLffrfXi3yKaOJLf4C8RJp5+owWeVG
nAmRH4MId3m++obNbI0MIhPmLH+hmOHeHenudv+3zSf+8Uk9MCCmUPzR5yPxj4pnffn9M1ZdEOfE
Fr0H9xqxBTsN7gziI6N/8tYLC+jbkbFIFH9D0hKqQLFX45fI7ysd0lD9HtNh8SBUBg5wusEsvMSV
fKNg4mE8bx+7GYYMTLzE59fiSF072+2sto5HWDi2ctbd/EgkEYUXzwx24I5kwom20US4PPbZRPdQ
50Yz/gm2bY00OrnSEjjWwJwhu7ZCTz2csdTskJOAKMHG8dNVgMjCEcsvPmDbj8cUyhtMPkRmNfDX
qFqxco2dPhYJD6uZ9zA4E8UN3Du8akmR3zIGJ9PqJQbaLxftbDKn7jVE34s5HtgfHbH+HufvoYa1
hZCJj1eFaeE/9cbgi5Aq3hjcqaDOwByd+nVS2vnvxU6ONf/ml2M4gxuM6gEFJjTnCHg8fGEDWnvw
HMxzRHYFljbY9HQDUixIguSR+AL8yChsCCTM1syqMWJNCDGIX85VWQkrV2QV7JwMeY861ET8MXWO
luQ+FvnkKJu626cy54KcTLBGMI9iXW8mHNj9C82ULaJC6umaFQQemvDhvYnYynQ4tIvpXWfBsie/
Nau4xa5gfOaDK8ob7qPysr6bvmLJKP09fp8J6ad7bMa/dc9KGCDIdiuel9X5LHihBxXyYeQ+WGrI
qQDVgE3ESGJGOfzaPwiPEF9pXChgWMaLcEF4ZrvOqpyyfvEvEd0q2/qw74TGaG8eS2idy9vQFr6g
/EM1G3oAWDKLx+K5eF+YcFEfEyZJ4gnZO2TYwELkDTDDX42Offief/8kmytgF8GLdpQwp5wea46S
zD2IjJTMnEk8o27li8Ibmxktd2MxgidI3Sqi5cQfgb5+jdlZVKyj9CayKCFws0Vz5fNNLOMs4eCa
YKvLaWKLYuP+ck0C3e2FkePXuF6L85lKQezlaLWsZCxPvt4ZcRzfFgVL4fR8qoC+AejQZZFd4zaJ
lDDQqU9oQy6Vvu9WSP4mMD0GNLHMVz/TSkhIaIJwjxIRcOkyJVHvQZMPYxd/Wrg+A/dLdAiEUwYW
IjjtjZ8aQy5hEsmvLdbJAe+GZXL4ihYcNhJwsPgf1wC0hcjj7nADWAd/OFDSrGdjeKww+WgfZYxJ
wdnIlRnDswBm4kVgAkU7Q1Ptoxl/G1SK2ZiMQNp34U0GbgugL4jQ4ex+yKlwXHkRbTs7fYHrLQHB
XVees/g0LYyGLnULZa5fABviZECiPE+DyU04FYU4qmXc7TW/+XmtepYSxcvQfHWHBesC+Xz0yICO
hZdvUhxUkRPhWAhDE1iCXDQMJYctyTjv/rl5BVXHEzH3DAXu74dFH/pDB/DefJK+0WEU/iiRb6+6
Hb/uL+TMaqXxF/yEQo6KibFEuas1j59gRFH6XZk649GaMZtyxxqKTU9sowjGzZgtUOxxOOh8lrWM
v5Ldz3zCLsDKhhZ0RpPIVmyRhY2+lRggRJErOZqJGttMdy2iimYq4ouYxU9Ls28Lm3TZmA/8r9P1
NzWQI/9eKodAFvIOiBVv7wOMaAMiefUcGwT3YyXw0ODTkosZkOoK9vexhDuzbOAix68Jj7oHRmJ3
XG2Ohk82blhv4W8vr0rCKzaSw3gQeOLBb24BSUtzMxj13B00VoCv0gj69m4w+kDWwZ0Xa+fS3HWn
WYD5/eSy6bmoXiHNIoPjN2a80dSc8zPCU3mzuVBko/PgVxkdCpo3R6MGTMRcgYfzQHzKE8cKeAm8
O68FG+ThvFPeAW8RcjHPA1XBvhByv9f+jsUXLFYhl0aEQalnanXz7aGMN8MJMVrW2xtccDKWDEI1
LJSuFENo5Ehdqjk+aB+NebRWZyKPA/KUOVcmBabRd06gJ/l3h1IGAyds8kOymsiJeoxbo/XQ8M5g
K/I+REoVj3HJ57AeV2lfe8X2xjPb2qQM5qLqChe3gTUf8JiL7hMLSDDWgBC0P8/86YUrZRaaIucj
WmON8Vc6keF+K7aSdbvcpyKt8E6tjUrRn0vW8j7NXZ4YbRM78Di07zDEeCVUQViYrXNhsc0vyF3x
yhInFkVSzKciG+Hvs+DBJapsReYrdEXrMxZFI/WR/fgvWuRfJSjqvY5x33GJc1tPuapdcg+Nxzhc
SFYyvT3tdbuUyXmkUieHoudgAcMi+1e1Omuu/9Augt/+e41ys1fAi3S/Lxuy2UtHPemWpGATxRC8
O7Me8H8PnrctbmMc/HlCKstkGT2DxhTx6oUTm64Q3Yfev49owllhxUiMBtrtkmcYen+TG5aaWWOe
XXdb0CYS9yQW644vUtrlA92dE/K/Tpt4TRF/4tvSIs+Fa4VWePjqe9GNzM4J1D4kbr3ajb8Ya8LT
M7+tmeTz904D1Exp2S3yCeGPI1ahkZhhiPrDkWunhUe6VjkkNZQFowSVQ7RRZ+b32HOajdTxO+Xw
8b4qBZ5G4BwzMLV6hSQiSq1O/6DjIbpFaa2vEBwnYSAo6zBXlFn6RZjuKbiEx6MW6gXEY6Nhi2+4
2z6wOANxp/bcO4Qx1bzLfr+6xEtlIXMiXphuWQnmSncfIdSbQVhhVrRBCTsxuXOMI9ExOfilObKt
6e6rwnMuGBSQq018ql4zDYamkG8j2dj39GmGBM1/70QOUNctdQigvphTwoEcx6PcPgNADDlXo6fX
dbMdKkwosPGpj1H4qO0uYZT1Lg09N4atCLHvxDRikANc60uUTJPe8nW3mcOy+k9x8SCnTMkhKNnM
GPMAorw6RPN0F/Sc5I0fGu+MuRjcBBMyIylgxD/9AmBCC7TBrYis/ct2x9wDHhVwq4CHAf3xv4PN
UAXJWJpUXoU/UDJOxl/QjS9Dgb+MKRPu9qfCv7dSptX210I4iOhppiG+4Eq173ZN3GUjENTXGGds
T7s8T7q5mErGiRkNDn6ptbhCXRJFXwRK8i99iqHfGhOopfDqx4gjCGfCmJk5EAMMkqjZRIkwI2oX
bh6RPEBFAhR5XYEX3cbA0lYkRZMDMxZ+1YLc+MY3o2dnzRz62y/mW6tf0AWcvcOND7JxMXb8gjeL
TT6TH/4Sn4rfDYDOv8VR8P1/XyFTlSPGN5kci0eJY9SIF8AXoFPwOUwJvg6KgiV9I3zW/30NWOfv
qBoNh138+L9/R8ye/p6TYYsLpSIUzFRK7Pf62Y5EOqx7n2t4zBsxgWMv6xu4MEhDHzpyyJTFhLKs
zRga27DuNY4EIvTTHRN7CLGORPXMaesw3iYkh1k0hsXZNV7Djr4b0qRvLQxXN0czw12cDT5fJOQv
45sy7oI+ueLNnaiETX+1EC9YeAT8aGWUKXAb6TS6kQgEMYIPA44C5jahyAxR6u0K3U0niQ99tqZW
OQpIf5guSpLgKb2PgAQUeDvu/AEM1SGcBV2yr0P86y4lU5cFdzm5lLAk0qclI+uasZ5ymC98/eU8
JvzQ15X4ldNk4K41gN2XrTGfnSS7DzMnmmkto7jvTV6q9zwUyxgzQcwsdOdDlfE8dLAMgondGBiY
yJH3nFc1FHjox0BVWG3gXQX5hgGrmXsdTwLwHJca5ZL3hJTyEtA6Wxl/GhzkWNrtdJwsWSnSxkym
BU4egLGUidjKDZW3jQkBIuilfI3POvMv4ztOD1A5jAkHy95vh4/U/yx62hkwNiFqSOlZ31j4/T+y
4auitC/GRAVcC7TXs/6pQ0cGWZ2WdClTQuAWaQweYkcrZRN8IQIEYev0lmtRYgEq3W7zuectJ8Ml
uQ7eckm11edGdbUAlMCFh0YphUieCSH8Q7u2B9N5DOaDhywXlvFZc3yd1sP+TGKsjKTpmqpWDqqP
6JwUN+C6baw7a7AtGhUQHYCB9dsR7ZHT84C7uOiOrf9lY0X6xrCbcT3DtE09zawjUumvU4lIG4MT
XJbDL3D+K3XKcxcrO6M+h2+/i9LvhmS9i/iVTmJgXmdAlmRzDOxnkKDS239PfZwZwVx/mS8PnPSU
R45+fAA9jHTQsRqjBOv5MM/Ms1Xc27AEh2hAGVzbsMS5u2gpGI3/oGHaWJkjj+mkFFPJ9KvPMaAd
zDoqdjDFGKI2PrsGknEmpGRFEJH4Hsb8/VspCN5RDHFdvha6jjcbT7sizBUp/i/4l6HH7YxGnzs9
IkCAyIHnIoKlVlU3aH59eck9DZ8r7jmsSbTfuGGFJtN62BjbArWYFY4QmgbfgLtSoX6iPHPg9W6x
PbmDy6Je/wT4eIdYNZFGARkCQGqvTxo2xUl3ARVQI40+dxnPsU8Q0JCBjAyE62aCmfrsNzBlZmxI
ztcc0JQsut8HNB1ZAHhAZ3+XBCcYcyIery07fta1Qmy1bj+MSdCVOdENtlR0U6A5cWii1evcj+1B
C/93kXbm4egpsftC35n9mik2C5uuij2SBawxGOBeYQIC3aECQ8LGyYAJJzOgvebUX1MlH06Eeho/
Mskuz57P19DEasE7mmiFxd3dPK1ONIFmhd/QPsMWlTTrdpldMmWDulK9ifpIsvEaYpnKO2MoKDg+
dcBNic1j+JwK6MasIBQ9Hl6fzKYBqRBAIhHDSkdac5mxOurms5m2OFHgZf1kO5/HA//Teq9dgknt
nkJL27L9fuDWM8dln4D+gQy6NbWl6soPTwuH+e0NgwDfZ1o6UOYMfpmJKlO2u2aM+/G1gRPfM7/s
F7CuAO0bQ34t2KBV7IZBcmHyLHFY6p1qjSleTUQPVJFN5nRbgLtMM17Usoml4lMIF4Na4YgjJqBC
QreCzYFT+iwkb4QClPuSMP9qNbdh3Wpt7e3nKIO7BZptuEXy9yhjRtSqC46snJx7XTyN7lQSsyKk
jtdxZUE6yAtiEaA8JVuXHYeIZ9Gt4Yy5kGdvrl0cVbcDNqijel9VX6xlDJ6GsR1Y4Y6/wuj4QHbU
s7LK2MaFn7EvQF3BTuE1ZU5Ygy7AatehgKRbNZ+0rJW9P5/Q1XqfzHC6UX8AeOwAHfAHHRdMT+tv
pN+QY9istXDV1Ues6hTt3L5g330XaTVrdf63ZOE3ygai4RGLfztRA2NWd41ZSOSVHDiwVPT69+VX
WRbZTnq4eM9IjOsoFH8sty7ySPU1SjhQ/jc7cVpK7GmqWWd777sxygFMiV8+3qOsxzlSIsxM2wFn
6KfZrNWcXVCeqvGfZjPunz5QRsDmgPTBoZzOiEHwB7+MKxtGPq8OOI1UE3jfmx/BK6XbfvzoyF1D
if9spzkevEym0D6PuWWZs5DNbSX42/WMwZgbn9u/nqljGL3MvabaEs/iVb6VdeuTm1+sCRj57mGd
AirAh4Ib/wHkvcJHGJDAuOADQNoVyg05qqDqOcN8V07nNY4fWxRgxKNg7Zih78phE8CyV3gKq2iE
QPwnsVIZZFoosNHSM2RaFOADrgnKLjVA8yPD1sDhCjdRlHFSwBNRE8IqqNiK5SP6rBde1MVBfsBx
5oWEySrrNnZG+lj7BrfFCK+1o4gCTzLvGl5s1htohtxETEFpRRH/ovehT4fCJ1g0cMcoO/xP4+R0
I11EfHIa/MKH0/seGhk3oOjlqtTuCl6KiqwhwfoEWcOm0ODXQ/X/kyDlJzzm4Xz1Q8jV/hb6a8Rc
v8Krn53lt9KtN6Zony8hbs1RbUdZcei8D+kr8uMOGxGH5fHYv98j+MX4T5TSrFEuXYW7QEI3JyOc
wEdLljpjpbv/6GvtPn9Kc+17QLM8wAMhbZBtZzTufS6WmB1mosub13sjzIFebA4NUv0BF1W/Yrje
uH3crOUIJm1fmb9CYOkXFmXvVR6uVbRXDxyVBxpy7G6Mpw+6azTBwhlFBj4n/+mjI1GZl4rzuS+w
xXoDdsCPhPhZ2C+QFcXJbvDiFVcojbBOARggqhsjIHIop3xIwasfXnLDJvkSXQk+ac16jt0T0o5X
PRoYutX0tsw6vzFRePPL/UbaaBf7T/r/AjIymDsWIylGNsJ0uIaMEiIK6zO32dKn9Sb6KLT1ctxX
3JoQVbBqoigChSaU8GzF7bwsCQUKJmBClrcIwU8pua5PDTIltzp7HjgtRqxPM1xA8ihOLRdQH6ZJ
SG7nmtDoCOdHNKw+hU0dWnkv6FHYQPIFz8r9Ovfozj8HNp+H/QPig/mAbwYi6udBZYDfnwKAWW2M
dzROAIqvstku3rKXk/CFEV0NdaD1MgxWug1TZycGUE6NN8xF2fyShbh5LfrMOjAgvGqNCXFaRkmG
3+3g1FMn6fT5557JrF3GUoVmGAJM5tKi0ZXh90rhuZSFeUu51kgiAZjEjFU+JYSe9IdwefCNEyx9
IlEQPbJlWyIZGALTTsKl/jdCKkqmihDHQfIx8ZV14kAk5pZHxaVHmndH7w2cbNzwyyN++CRz9t1o
R9Yr7Gtm1gEJrrPIIcwVQnVBje6g+Pn6kK/zalj+jEdufC6kU0Aqo5bLvP7PzcHAx10Ng3v0fTGl
8fqOkojlFXS0dTGuAQCnRkpXOUtCgHogPpT1ngMSEchdY2/jdx6X98+Fp8i0XKeSX0ayHd0tYhr2
ULuTdq9BaQ+wH70DBAtJFQxEdNDp5R5oLAHHQe5BEs/gEteLQjeR4LZQ3TNuamXzTr2B7ibxOMZf
+YW82do544PgA2YN3XHTo1bumNGlYCNf5FBpYAAeuo68s4g4Q/mgmdkGV0HQ5P4QXRbeMTuURY81
2a3zi7e5BbebN18ypfPm874dqMZGNUjj3OyCINgdxnw2fttjPr6MYMB3xuB+8+X8bnlesBSPyQxw
SP7b8RkmVVaQGUHQAzd8+uzLFGGU5SyzskFmWytEIVZyqs0L5BunIedyWwPcNUxxtiExmrpqJtve
pHxZvDrxBxBPQowOM9RMxzVcdC5mXD8BfLCagndVeNoi1gxpdl9iYaAQtMsaLchXRrQuvgbPJ8Gl
F1iK1A36iw+esML3ylLebi55auX1iPT28Bp4ga5D639vC27jDHa4r850v9wWJ332uPZzu94Kh2tf
ciMGsC+Gyw2IG7djG8TT5xid53OM6/q28z+Szms5cWULw0+kKuVwiyKIHEy4URkbSwKEAGWefn89
u/acOeMEWKi71/rXH6KrL3qTLupAJ7szbmWxmKxmEwDFDbDgJuM+IAlYzOKHmG+jIcG+H+iu2+cb
Hud5YS7Ov3bPWc73PWb5Il3gq/MIMZiRRvdLhjT37HhVdDtzQbOdPVfxSQ1F6LAAJY2jjQlbxGmE
tGT094XEK6ZgQELMwFfilzJwU8Ke4XIHpaS/RGwcpwGvDFQxx+McL4d7aF19zBNGJtyIAl4t30az
ZY05zaqI8+w6ayKMwQn6s8Yi6lifS1ttqRyribouI2trctKxRufS9LOsJtrWIoy1oibbv7AppVcQ
GPMEL2NENAtcnxYZeaQq/E9g3Q0g0US3XH2WTbVNsmPDB4kGnPtRUM0v2p/0y9iQRTgjpxxSpHoy
NuXfBy4NoaPp3CCOyiDi+TFFpPuiUgHtCsmSUw5kCsPSRkr1hffw1wsG3vj0mYogyCIyRPjNxQqE
y7dCpsZzY5zJkyomeIczCdqDSOjH5Be26QPd10heysuXhnno6M24e8EJvsbtPkWNjgQJOk6N+Vgo
RrPyEq7vzKYWUtb4reztKZR+Ba5Misy6OkLnH8HOudxqvq6On7FwzjfIj18/42Q7EAy3Npd3/D8i
uiVJG+fUjRxDS/Ai5jpAYmqQQ1LGJT56Lwg1X2Fz7SuevhOR5zQM/nVZYsyNu/uWpIwpPiB27+Wx
jf2o/UWwgkaMkUhDZ1+dJ6Ss6n/l/JGMinUNIQeEJa7HMwRIf9dlYWJSLRMOmR3tiYpaAmpO4RqZ
h2YFK3ZSUmli38S0IscIdABk+Y04+j4VzoHE5X4ixRmJhHR00sLe/LpVJzrpSVN5Yixu/6yvHnjY
tbCKVZLEcl50RSu2eJVL3lmM8f7wgmCvkLYJfNuX/8C9YphQkkmROrsCv4J/hOaMU8BvYK4MI20j
RdxDUvSFgRI/Qq5DyLgGKuZnISYlWE+Qcs+IIpKi3+uU20ueixtSRFR3k4T/iaThjMxL/Ip5KvEI
1zGPTls2/izqoA5wYST79wUxWPw/XQXzCkz+PcK7oWuE9okbF/PCsPzrJgMJywtrY89Qh53s2ZXH
bvj9MKzZGAsCyAtP5xVM9IkdPsbvKX70hJUytCbTBbf0kXXuLuUK+iFD6MiInTPG5DM8GBlJP0Sw
3kS+YIBnwL66TaoQjidp9gO0Zi3CYcaDpc3HVzKZYOESdiUE1SKB/v1AjIevBcDlIygwGscCK8IO
ALsHqFnEvGBJ8YmZSErcamIsWcw4f9gpd9LTv25es5K4uWScTq6LcpYtIHvFn33i9bEpIWAhpN1e
JsvbjDu2jvJZxiY8N+FZ5bOG3G8afayKGNkZc5VF8o7VMQCxoHTbS8lnWcANw/J3CljOtJUEI3zd
1PG/ueykOQo6HvX8D0n2DG+dnUCtw9E49Efz0ToYzd2Rux/xmVN40b31sh4xjRauTuAIyIb5ZuIi
+UHBoPinwpkAev+bBFsMGPgqTyi0Oeo/QLwJjv4O4HB5HwHhokiFa9G7+yP+QyzgCRkjwX000uEb
neAe52Oe7g3eyhijngBizOoriZ+hc6ruax1nhLDqBB/M+8wR8M84+X/ENXlGO0GJ49WMb+5SB2p+
xuID8XLfkDKQHf4ChzIIhiIHBhOEbBFTcY2IE3et9f38g2ygjULB7BP0uRuTXlGVSfAUoWXPLjCf
GXRg2cQIhrS1Od82B7fl9gKCXhlnAUSj0kDli7vwHi0CTG74FRRoaShuiTrSxzyYq4/fsbZG6Mio
DxRefIOo/JLxJwJTXt2gfC+46Xyh0AtOY5Dwc7mSdyJU57lN180ccyO0PuVE/5YODv4Orv1HgUZK
L8ODqB3r7mmh+tD1Z6cBXxndPSPZG/HxWXwHqLIvkcROw+gPc9jMJk+Tc62CwYUlD33/IC2arxvV
R4Yu5+wcnENlIkQn5DmHpW8SViAS4z9e9otU1SO5bMlTwXpAOkPSHU8lMijMifkHgZ1GGHcK2OgM
zPEc66c2uwuBD85YddHCeyKRPl0/9D+qzm2yosnFPwS4svzW+QJ8IgPLWQQSvQcdhZxy5YAxKmIL
tsvnEvK2StDalakMACBPiw9JBoDGlIF3m/HEIBTdOHpW9ahJ5mz+HWzZbKsNmGYlwQsltld8v77Q
W/co0BYScUsVUhWTneWnFi85mckuKbola/mAdfW8G/AbRBnZHxBV+MrhOcUxlHmuwcx9UbE3BskJ
FuhCJP7iKUKYurikja8dbkYw0xlCg3v4Bsc3jnJY+jeUe/bKwiP2zcBW5IczyxZzb3zzpv2SjpnJ
LbG7/PfmCZPZlc7uMXfQ3YTtEUcn69f5Lc90RM7YYdhKibV7Ml/AnMKcDRF1W7O/zhTKEMxqECYw
nsV/BlSAzxCj3iEjw+TlARznfZrF+40sFLO1/unasvARidohvGLp+gLTYu9k7fyq8xybA8w/BOrm
KTi8wSPjnmcU9pVd2cvRSuFumM65Zgd9/sGCLey+8m/5T79P8KbAyQHTGEIWFfIYx1dr12gwwyxl
/Alt22DL0AyMbyjuuaNBY9LZ87Z+Lknfvkoz4z3r+l0CjwPZa44TJBaPj/cY/y0l2+nwc0jE4YSu
cNCbpouUfAI1boSFZ2gCPAxMRaH4raAtQkvY/BULxtNMgrG7xm8zAqlabTbkCsWZNXcY++xw5Qae
KAMQ94h8Qb8I9LhgOugwV0L5jRNQcFu+jrcfoDM1IgWB5tvPg9diI4/M8wDpTo3anc4cWo3MWI9e
m4m5B5nhuzA+2bf/yEb4pG/uE1HfPhjy12E7E+w8QVRUedJyo0Lz4/8DvuphTs3I+pRTHD/CdIM5
iyhJKQqpLO/hKwY/5pAv9h/ci9YQLPhvWAsKwxNuQU2B59m7bGoKt6mwxHMF3tbk/aOGhHrOZKQ8
Y4y04UFwupZY40M8HYs7WNQYCXA9DA9fWMF838d1xp1uChUTVYwHME1XxAoYPcbYu1Aw4nBB5Du2
3fcRSot8LrunAhmOOvlFHHV3dSQx4oyGZSJW8G2ezz9Bh4g9ajGnIxVya0IKGGL7LawQ3uRR0Xfl
83SNW1Yxx7gJFEOFyZljrcZAE1uM5VvBdGnAVhHy0HMDoyz4AEMswOXxqPrEV45nMaH8xPSimr3i
wL393MuxiHq4Len+Op6fQItscQ/OIqQRcxFB2HluitNz8Vggpd49odNw0+LEXbzqMKk49ZHvIYH5
wvhFhQi9dWLcE4kHCdWdvEMdj0Tz6YkAMiH7oWrYUnPMtJh0jzeva6Xtt69ZvqII2eMvsSCyCD+A
GVkAmMmcNVqvfY8Xh4wWYwSDKZncclzZjJjJBlYfvOJbtiG/5LEBVLqeWk+OqeXPz+ldYekC93ck
78k4vZLiOc6/6msgcRxujcp7EOzJ7eS4KvsrHTXsO/x8xyjsm683PT37lh4qv3zOI4EyFtfwgkOk
wQQHpG6bc2j9IKANYZX4YE2e9fMpj48xMhNrk22RXdNYaLTy7HDgEHMgzTF3HrqeTqjaVtSxyK8+
gaJRdp6uY7Q2fwhm2f1aakxxq3IPsuHxEzN719PdSLHhqTTRgi1T+VKkLNh1sQThKepAsGRkGl/c
/KDBUMT+qyUr+g0Agb3YPUGM0Hhl4UoFzaYABpbihaHp9Wn+rK3F8njB3nlFLRnX9Fx8kicqkHNo
MylC1DY6YLjKQyNUC9BITnspkILnGz9KfOcYsTxPd9TKMHuvK4vUMOdS1ctPHl9bSm/F+TPM6fOm
H2LQvpeWe8obZxib/reYPhljNfDILLv1bA2JZoeVKrof1yqqKyNMzi80dpQFeGO+Uzl6c+J96gku
IRxRLaotUdtr0/I5xzKZKHNatBQXkXR9m7/HJj4m0yQUQlyWE4d0hWwEVldJjkjibD9MeCsM1woz
TroyVKR6Vle+k/rmh9CZD4kpT3gfVFHlKJdnpRKWderLHePrSw4o3ZjKAjeVpwTW/VHobIsUCwpc
zymysyvr89KtH0eDn9e8roQmiV3ce5n8UUO8bpQoNo5U7SjFg5T1RDePz0xKKDehJB4tVqWMjfdW
yteDtn0A3nxO78w7DB1mSS5tz12aKaM3BsfJ6g3vBXJXM7+jRwX90x6nQdrrxgED2ltjjVIqP9UD
xMFVilU76x/H2jpz35H+RZwBJUkzud3GElrx69RIZjbSP2I0n9uSKkFSmcLgmPVetURIV5HRcEXC
HDmcTrNw3wCyYWi8/KyKmUNO9Bs6Tl1wHBI0R2fQxhqzw8v7RvXvoGY3uctDPKoI34XCiKqMiJtM
Xcu7fqx/1+qy/323LtcHGOtxFOZfWQx4iIFblRF5zlCfuZc5rlA3IRf9hGC9hen1+B8ZCLtcgplw
9HiUzDYxGY8QBD4UFxOjSooqbdM9vqV/0ezSgIIYrh8UXMcbKah4UASlt2oKQgd7Aw2F5aFlsq8x
Pw7Zw0INgzES+77QqxBIJzOPYr5AZDyOMkTMU2nhEpUsmksj6Lj6/kVb1KtIUjMDbeDRHic89xPg
DAuG98mBlCprVK9Y5+uwn7oCytItuoHwDodr96snlzyhNh4OyWPadtPPZ/YokExlt3Lzr4u3M0Q3
N96uf6audvgECm4rwszXdE3MSZsjkfASpVQeo3NB/J8xiSS6BX3HUgXF3abw96zpC1tPi4Bhe9lg
BM2AQ9iZwCVlbPACvNyz6eKNzlIFeivPmDYJYwEOQeFRZWM2/GCNCispzK1R8jC9FSBnCXsKAH+U
Hxw2VrYy0GsIKY+INyTTQR9dCCllx7vOXJgHJ5PKN0oG9x75P6YSq/2EfxMzr9BDWL7F3tJgJBwa
siv/M2RC84m5d2WNNMsv7OBt+Tq8NmnMXEJ/x1cJX/JxX04TcuQRebZjow8TrgYvBg3AXbBPjCSW
iOzBVQFhJGF6Q0jAj157g4KFvf/ARoSNHT8RdKK6JxN9kbnC9xa1hO3jvgcJFnl1z+5FhzLAC3sx
/+HMuM7v781bXuZfgBHy/S/9Agi4TqweUCA1wD0zO6R4eP5/liuBORl8BMYTYGx6FmfE9OGfoYhI
mlYiCONYYGLpRTwqLbdfnESPJTptWmqEx3j40DqRaulB/XFfs6u33Y4XWzqlHFYLGxJrE5sEunTc
Pm+r+6aakTYOaV2wkHLmN4QHZ4zjP+f0JEi/ud9HQHw+6NIcs4+jtM7Q5dLFISJn3O+Vs/IiSMF0
6nwk+vU+qqC480VqCSCLYURjAtqOVl/b9N/QRUI8FgqoxiKxvo4ufYxbQTq6rPEBGi2XewICx+Sd
jX5+RCusj5ascppLBwmdhuWFAL+Iv+E/QbzGVIyWMYXgI1pI89fcDsf7Xn3S3TIq2/EwooWWx68f
OHVLa53v0Oo66zay1vW+pTe25nzqeKWK391m6jHfWXPQhHQmUsbFeyp6U7haBM5BbJikK1EoIQSA
Mwb/agNKgQ3gOj2lqwyiEf4Rgqwl8Ay+i2HFghLrvsAvnG8UaWPKmbRqUDVa28kL+jPPAL27R7NJ
Jfa6UL/wD/qLRY8hQ7XD0pMQPPZcvEDraffVfd3WJOGtGTTcomFuRRZ4IrDMTInGEKhn1w2q/52D
B5RwsRNvGMBfZE8FzZzUHXppwedqZtRGL4yqhy8s3lQguvsXkwV92MrlmXQIE6K6iKoa363Ze5Gk
AI8xE84y32DZzdzhFZl9ZCFtRqRG2pATvfCT0GapuS2w0Nw6HByc1flKxiASty9MaLuDzOC2iCRS
7JAvUeC+IoKEr8pG7cepFjyfUJIPmWZPHQvjtFy91hjWoYmnU5XyLQYl6XNn5j/N53DVvjPtu+8u
Gud0cnztJDufvS3Upw7mn6007fVvS8XuHAuJR8oVFtbE1CGSa78T9wVzs4NK0Rs8y+NcC6L8kU6c
Ij5TYWcBPOBzTvpk1xM3iRgJw56aZIlKPpY1qu9ngpIU5XA6T680UBMHtozZIAB/STMcMkbPdbWV
bWhAeOg5EyTeUXL4+M91sXzMNdeYvMaQuNJjir5A9tgtR93U+buvoYdxSKPYoeYQP3Sfl0xyloPH
DMzroJq9BV00XcoB5wf+WqHQDw3eo5lid/Nro/RFu3OgUA9urBN1QdbUqkaoB8dW6MIQ6MFWKjyh
bONoQe9wj1BTIIvCZGT0TwbFM1kTXqkQBn18LNHWQsJ0jaAwehkxXqM7DNSxPi2O9VydEmaLAKoj
2VTznxBVv+VYbcZOhcypPb8/ONKPS5gI3SybtKiYuP0Qg9M5TPItlHgmduSDVKHTkVQTafrIxJIj
i2yUWNgRI2QRZnEk0UwQXFtMKK8B7tFvqlr8hSkLuohsGsaa0EJ69v88rq0pcwZGQQzIW/QjUvhC
DcmQpuREcHvC0pkEo3sEfSBNrh/ZjGfJyoIfwOCm5QUsAYBhgaMAfnsYO+GvJP0QnflW6d9ghs9T
73cGsLG/emfZ3QqaJgCncEbDcAsoGunXG2czOrB/dmkOxGboHWZMmz9YHpkGRKIedIQLyJ+wm2vQ
2bfOqDsXUCcgbo+ryKRY7xVPPmU0JVjNIsyhLIVJQo0u+TwOZe3wiLlFLdT77QikCMSIOpEiUtrI
mANpLsPvpzp9/dUHxNAY5FuiEXQ79OoTxnERNLVsFMVfp8KvUfJX7uIUb7f2ibMWNK8jfcQ1cLrM
0CoXzahUKGaC6unbt9n9Gg+K/0wjTkyzwWjPz3CxfXoSgP0QSjxu6kIX5DFQZ9eAm2QFDiHqwfqU
fbYmrnN4MMxgDVLWqqNyWDB6r3yT4TrkqYZRrEfp/DwUXw9oJnCRfPjLAOggQZlH73g/ZpqnTR3M
pBEVf2ncsr/add06YxIdOtyoeLd48+gHACzx0oX9RjXHgNwF+eI9yeFwt6KkhDfaIao1IG+4A7tr
6fP5QZ1huuMgwEfYTW0qAufsj59jO0OKmp+oIeqaBOLY7AaXuYisT0Ax3mJKqiL4mPPgvASj5tHC
VAsNxhZEgKkznXUJ//SzedGDsrFcv2/Kok1Cfhk5KLTJ6xk7NM/FqYLM1FtjFftIsqMwuttWK5Xo
YuDUdEQgLIEDSTbRMe7u/DQniw9DyEmZfDkUJOgFb1/WbSFa1FdUkTU6+v0sS987BWNg8IvGmscw
vYieCfQM16o88xubXWeI6w/O3bgeeF2xx4XmEPS4uSgBsRyjU3ziE9boIIYbSF//hAqzYwC72PYR
51syfi7uy4HYXcLjPoxJyB/BQNljpo8VZN1O7L+qByGZYAPMBF7Y8IH8MVCnONZYmfOindWJi/fT
XR83+oaSoyEjCW/lz/QKgCRtySSqGOcAa6LJaYWNLvdmPi9AjDGQVX2uYN+G/W13D2xCK/uJpo8r
A0dxaiJCSXWW0MXCzI1TEeGAE763KpR3+3AtArOLqEtlCbNYl/6fq0z/1TqRChr3gGQoHkS5BlU+
yUjGQTgD0QTy6MdP0ddT0CLDmT1gWzMgcmDv4xgoKIKQ7gYryvAZu0cvtHaMMBt6RacP9S40nj+F
843lpNGeqs9Sj6pqC+2tIj3FeJ4lKK4ZPhH3iZqGNkArCsJ7dC1DmyXa80qe2/xG4cfirn0pfY9Q
MN1k1GcS8szBpRO2STd1lo3Se+q9oyLHsWQ5NDRIxEy7+ev0xEpNdBBqnEh/9X7dpZO39t3gwcO0
lWr+u0FLRqa3HjKHQcNr0X7wuP67SXFU8xXZp7yu2FgLvDjRCrqic8AihJQ+zUd80eHmxdsDNnCE
VH7tPAjYMjeONMJGix6eOWaBM6zuVbg7XGNdCWCmVuhUHI/gg4SktJJQKmHfx7jzAwGF+bPh2gpx
VK50gYbZolJhN6JUpD57BJrsO6VvIL6ZPmN5CX2zQ+0D8cLx5IvocrFxx/EONDeD9+TRXNEElQyF
EpemJb/GBG6oEglsK35CUscNnr+ktEF1Y9vi4kpM+D38KbH9TcvAQYqH1hcYFoMM+hrOzJIw08g0
3IcaMRfjFQMJkzlLQt1bQOyeQzD5O3gyXiA3piFbZlRy5l1Fst9AlY+hM4qqhn7Po5CwiY2rhZMi
T9dkXvLybIXUuCi/ejDO/5nMhCpqxGQEtFF6TyzS3sT/zK86YOAIOzFhkisiF+6LCkIPx9icFpNz
j3Zr9qKOw3RQPhjJccgm18/vIMoZMDDBTxHjvWLi7N+bYeYEosYrdtjnWqcbsBvUNzoNoo92dXl4
UaPdiVAeN/eYwo11QWuYw00GYXkw5308gvQ6UQosN6IrSGDNjLXeiJHCF3NMCHiZ280/8LR0zy4D
+vGP6t1p2kWEKw/lYujKOcZ0oyjjBB4vg/WHZ0HFWpao5aLmu1lpmJvm3kBf2gUMyuXZ64+SzWYM
bQS4xgJLkEeZ/SQkCONZcXdbG49QzyJ25BY9P4GlTfn7+tNR3jBsgYqjYjnowayhOkGGjTEEjJu3
4NfI9lSXotfVd8xLfqVJxcZF0iH6gQzdQTzg/8It1H7Kx14xsQ1I84WadRNZtb7SKsCdv8EoTYai
8vrCvjmTvm9ZDaEW1pDGsOV1aT+OZ/HLyfpRQiWYidGD2CM3Io4HVk6irR4dxqDVjw0E59SHxDrI
8sK47exm3Ro4FPOzkt/jJZvG7K4mHtj3fQaUyuRJZTNVQimZAHVthxkBz/9uEmcPskpNOhnu4KYn
srGYmwBAE/r7rSGERYgBWJy7VN1J4beZz4XL8JkF/gfnnWan8kgj2yNw/a5XzpbkIoDOAZ5R5rbs
/yD2uAVMyhW33mfb/9bMVXHOGIhk4qxWqV7Q1q8phfTbxCyXL3XyMmMQpvID7dq7MZ+GJY97NdNh
lliGfbfXdB5wmxhd0cN+GOKRep2vM/CY5B2Ie+xN+eEVMjmqligfqIzsVVv5mfpVtiaZqJNCY5gk
FbNce076WhJBGp9+8xpOJVoJ6BuaRDxMidTdjJ7W2IZUYZ6T9oMf98qWAASDpIwH83BHw8XBhUqL
ot8DBbRSzwC6RMbH20l1Z4eUMe8hAI2sbhH+QdXaiKS5vHgPwi0KQnV7vv5Ut4lUFhh/fzcgl0/g
3Xcgg25qFCUDNOQ+II8rlXeO/Sc4TJBVb16n4TNnnl9xn8c4XbsPUOUVGmmmzJsUkWYW0isyyMc1
rWd+cRzQYG6r2Pi13QOsOWkLgzTs9rCiY31VE8ZIBxHYvjT6JdFiLXyeeG0/zaQPYLec5NOwTr+K
r9tfD4BEAQoyfygAZj3CKnW4nRZA5TjFnQAtCUZ+twiGxPD4zTQ3/b7lLnRPqBmsUIyKc9Yigh9W
Nhl7RWgo3ou79BZp7/HHhrY51ayxUYdczTeIcRe/nYVtz00jBs8FkZSxKITdRCYcCnYLyUBgPHlM
CMOhDnueUC6s1auA8pwUERGHSLrcJ3jJEYUHDogExWPW7JQRRuy4sVyBf+Hycf41Mwm+eg/V1y53
j3xhNowztgTaVpc2fr1Pb3AR/bG22MpLkqfhlbUBPm/WnSBJ2vMGrnznIphQG+5kRDAR0A+AVLc0
sUysEHRwFI8rPOjKoJMisyVrkF1mSrYHaBVyi7sxk9GzkfsoEhTt69JQfIxxk5wwF+EWqtEUUux8
678gpRUnNCNjxLIc5oza6kVl+dkeuE4j2vMiTgdOsfe0JoAK5SZeO++ArKUEGB6MnFRDGDgtwV/8
8V+Vr8LYBzLi4fvRAy7mfXSN2XCcbxvTj4ZIATdlzKoxy/RqlhPeSzQa369WhCy3aC2ZWWCAScHO
IY1/P0O4NqbYwBmfkkDSqA3QX1w5vttxIoVgdLo0fnFIDp7aRDfL5xszyqvP+uV8SZh11fO+JcLE
fyl+xrx48G54yjMzf3nV3XNgRzCje3iwahXmSkR5G8FB1gUtV+2JbiWikvjX4HNjUI0pGV7Zv+wt
d+Y3+neB9Dj5ejVHlSIDdB3PUUoUKk/KGvRCFblObo488KIbwgtCpoRrsFmL6ipmAltDhGXoQHg1
9s1A5H2Ys+VX9FAkC5tLG6iq4RCVES7d2693a7vqvjlfL/mGzKCzc4SXi3kJzQ5eHEQnwjTFMmZT
X+QzKge+aGmjRHZT7EzpoC3GB8Aiow+aA4w9KOvg3R6ehzsPxx5QifRT9jXBp6PYljEGcw3i44gc
JxFDY8wbdYnLHlTze3tPND/Q21nuMMd481Bms2ew0WcEhKJ1oASmR/ThM3eGYFHDETIHV2dqYdIo
+oytUxI60Kd9CCTzB/x7Ma0HO0H1YZOygeNdDP36SUwTeQGq/3hNCI3PYbTTtlE/Dh4Wui2MtRf2
zsSjA/jmF+c7W3dHjvqfZPf6y+OFhWMrmFN5eSyKkyosWHtSrRmHddj9iDQTKiNdvDk4cxC3SBA1
QfSsOvI3AWWV+ag+M3MDX2wYJDJi0PhpZvU3EbDasT6hJ/NvypsbLZGPW1f78fhQRVsCfx4iBsEV
qyQbv2EJMDjDqJABMvANqCRgPlqoxMMPG/iwWmEXuXfWjzPAOFb6SANA8Xh1r919wzknwxC6YDvN
4/NSaSrYP1Q8jrQoAS1mywFFhbTPm48TmvAStObIk1O3P6OMZAiyt6G077T4fX7v05N5THmFJd4H
jF4YjtI7w4a50amIKvpJOSJITVd0mtSAMP8hOcbFCpPGGKEru0PNLvJbx9TdoqxuAg0i3/a6H367
5f09YhNhrHGDpvuZMS2jrfTVu/tSPANbVsaGKOTvboZlHr9Gev3rbfrNH/n7I+3u+AFjbIDTEf6e
nLeUVOI8FCUaEAcnu4RcBW0PDSi3MIggo1AmeITz/IvvZceUTWYGrnxxeJG8IWxkXMVBjHroJd//
5lKkNmAXwaxAgyQLShAkBEW2aLO0OmLsy7ufli43Q40Yg6v69IpyTUQa14mdHKNe6nIh5sHDXMjZ
xmzdzDx4a9ILdZTMsVW6Q+9aUUrXIrlwsRMCc5jwYtPqkI4yon12HBEGRLtt03RgiUZRD8L2p7Qi
N6g4dRdRHkpeARjFfOOIEejmvWy3OPmrt5GOFg4/UaafRyCEK7sFEaF4uDHwpO8Rv6SFgEbQSSDL
gh6w+oU/WIXzwq++TXOA1VGeEC836g54he3lX0xCPrBBFddhCUDPDMc4jAJvAZOjYsbdd5uQJUYs
FeXRKN01IjgdUUuPX+iB9zuh26Ez6LGtZmrO2/KG29DFBd5X2Y+py6wOKzI5m60GJcbTjNSWVmaS
I+fTS2hfzvqFUyTjlHZm1osccOvCeValE0sXgjuOHpx1ULZ3dGxX2LCPWOo5BiYPxachdrj3sHS+
xdWwvaYnmY5STNm14GXgwovlzvzdTzkXjJ4Err0sLP3pVB1ngvc3ZBqkRxC0IeBgtFVyJkA0U3yd
MVHnmooPcYUT46MENoaZ0I4hrLVBK0Vwqu/pBOSPtE2G20/MYAC2SoQw3uB4jIN5hBcuLFrkKOCL
E7bR4hVKU1kbW7V37UMeEs5Oh4g1D6D+qAq8L9/GapWZJGc2Jwi+s7z95OmcHODElHYVDQ+hVqwt
6iyKJpPIjoGgHV/DT5ZYShn2vtfC23RCJcUawM+xlGEPNgMVKSzkLWzcLdc4E2bMpBIjO4twNGqa
VsBI6Mg1qDOG9wLSepIH8g/lsqk5oXMTuohlAp5EXUgIB+gTdNsnxk6gnjKhvcRmIzMVNz2S7wHH
xI+HwvJj0an6zLIyZh2lWyvCx9Xi+GXhXF3eJc5F5n+fuXBIoESwiOWa4HHqyO6TjgsJK4ou3v0s
4FzEP4+tKEESQplVirHcg+5fsQMHdMR9dWNGGlgs6Wkkih2Qm115YTceBDZD66dzb3JAMhYkRlNy
xTHQBYirCjLqaBKl6I4BHcsFpb1EpJlICqJzfEIQ4k6pRjLvKnWX7fNVTEgRtYLPULxVJlog1Cch
ljRCkgqDmQ/JjcXvCZ+2csI+CdzBrpqj4hIFGQysBrIzKGTtcvl4K+onggFYJCBUAG4udJ468weS
Nv/hQIPtAZwNZYg3N38HyEBMkAZfl3xF9cTfTihhxcUEOCNbOqrIBWVSQ24xDYooGdwbiKbh0wzR
adFgMfBvq3ELgNh7Jg52pkAdZ1YT8qyin6TVuRNePbYk7poQipuBzVdPJLZ3bcFoogai/MV1iWe2
LsaTUFXUkW6/yDHMaZAM+soP8BGDjG6fsDfT0uO893Hv4Kyt2xJhSQgUsg7Q52REKLevUVnTter0
hD7Z5uU9ghVxm1u0W6Jb90rHrXBt4oxnCAcDB1qVKNHvmMOUJFHHH05ZBhtH2D8mjEjcYUH3O9di
STLiBgSi6qH9NAglwnPS1fENRmQ8QNYOEAkBbksIt0AmYb8S+cmMg0nJWrNR0vjVuh3zGY24DJ5+
BpdCoC5n9YjjEDWBBqqUMr8X3kOEDrH7cS43kH5rDsUNIzVliXSj2RcwfQAwEHIgF+Tc4cOz0sHn
gRMONP8gRP5I0AsgL8uuWMNgElkcRNyAx6ZsZS+v3jQnoA/7+4Z+gZuHi8oxz2pU3HRnsIf+w8tU
gClqXnoXoB/qspffM6ehtUJPAvPj3z8SeNXAjvaIPDqZGEWU1vx2aIQxrihI5UCV72VwgvAIKrxZ
fYdM4JG6XmMPC4EeaiWIN+oV6j1WErxA+klMOjj5cs5zLPcLFVedJoP8wPQL0cf2+Zv9ZD+QqNA/
gXdhtY6jgsami41giiSaXrK+uc0OfaJIgOLP04OuoFJ/GOrPw5nwcgemWfjVcLPdb1/wCzF1edD7
IRXiH2SQYPj15lb7bk/KrvhRUCpgcEfTQcoupzSKAMQsWK10ER/KtAQN2+/IRgGGbTNlI6cVnhK8
cWjDONIYJyiwYtyeEoD9Z+xcNL4bGSaQ/rJadNxWV1WO6hOmZSU3M3spsmKC/dhh/k2AFKZPH/iN
jzvlPikWD1YdHXyY3yOQnwaR34imnZEP93iLaxMXFueuhNPfAJwyCfEhCSDMkWBA7Ms8Ol22BOse
iFhI7NMtz6YFgHZHqZDS2IO4jwGk+ExWeUoj1CEEhqhY1YN0GAFICGuP8olPyuIs4BhybxwEhUe1
zi1YKhNella7H4xvuTEwTQEKhJiauB/uItY0zvIDlAexnVCVXXl5/CCu9/aVOwBb05/iiogmvqKP
tTzItyZsG/0XgsFVJ6itQMozwLYqyj99MnS4XjIE+WhFKN2K3UOZKz17OmsfER99ANY0WHpA5oac
+8fVgTKMhANkhzXKfgfxiJUK8Yqvd9+QKLgifNH8+2ADLmAAgd/zN6k04k8lfn1OPfQdLK/7T728
JYxYmyoo2E5sZXyXtjZUuJkikeNmnR8wDLWzoxBO81iUq2Z2XzyZmLL6USdYNA2YQaxQ3e+o6arV
QDWNIPd10qjOscM49Bt116wo6khN2XSnfqNsseg/tkvBtoJahfwNl4N1vVS2xNma7JfMhkDQhgeK
yHkJOLJE2Zd8tfgdKNN+LEJMSblctgt4wcvPNqN9hgBG6fcLMlhvX4QXPcm/GmILgy7yhpQ0kKhi
GHD1zgwVSBUrS3QkbEm41OF4j2E7BlX8AdbnUIMzA4hwZIOqCW4HM38HACn3LWM+TpvnUjxJHfUo
yeFB2d61WvH0MviYKd4UvqthFAFWhi8fMGfuMncCjoGd+Cq4p0K+mUk+yJP9hwLzj7cS2JMqnvmP
tGCmCHHytXqSwjV8t1vuEBwFuMyOn/xWB9b+3F4kkfTVrxXMoZg6BtpCvnvGz+2bsSaHBNIb7rHG
Fh0lL+quUyOFj6W8M79fYFQACYgbPqMT8ztB5eJVgXX+cYFx9d4CPz6XLB7ZFNl9/S9O42GJg+2i
3zj75nL/oau09ZF0RgBK9YNjY7OWv4mdxQG/3soza8+pxJtOfcF2zPlt0ZGeq9Xz7WvT+tc2BRSZ
l9AV0EfmMQ0AdVM+SYnMZbU9NsSfQpeFaMf0kE2VawasJIa6x3qvna2ASaOdzTBzvP+86t8PnPL6
cWK1cE350xYAXR5Lgl8R1IoqQNztcsQG4oDp/72XBUFDsAwIn8+qiTBY00/V3+2r+uPQk9+YUY6M
n/bw9na3UYymczSjtxmhkvyNY0oX74C6KP76whLKcMEK8j0sTWvLjNY66shjz9r4BQiRbz7XsMZC
Qff6pbkGNSiHafqM7qsCNBzkrw70VReZ++T8meH08rxgoYLY8ZJh/nHR2F1gxmSj+yH/EuoiEZMN
NWxU/DXDCEgdbjlIAXWMbruckiruCjh2fnEfvQApoDI/fIv3bRB6gRk2UaknbZKQpBSGizXeccB8
zBGR5hCPCyF1mvnI7ErZZxjQIzp4IHLgKqbrnr3GoBZZOD9DNmOL4QKxSds7Xp4B36nztF8VwBjJ
A6lomsiCs7E8ZHTzh4X7sTxbS+eI0LCiWyI/+vLZ8HtUONdwnfltGKTdXXNX7G/nFKOR9S8c++T7
Q1KQgx0CJJGR+ld8E7Q3z7YwdscNm8d728zbhbIvdnD2sPrfK3vnP5ruaym1bokC8BNRRQ63koOI
iBhuKBQ3UbKkpz9f6/nLrZuw1sxrzg6jR7/M2+lhEjZ5c5/ow32+R+gU9yGV5otsm/m4fDiSd4Ri
ymSD2YhS//Psj385sQf3TldR8rPPn/fEi70JDbtcHCif+kj0QSSB0KmW41Nv9XnSfp7hz+zzuX+c
xObtvOUKkQ50OG8X2kweoG2RdZ5EBIRCeAaLAQLKdW/91OMCb9HsYxWGjCJjwkuhu37Jyxc1EVSY
7N26t+6ln2wuXvKT7CRhC6FNVtEghQvp6/ayyNcXTwr9xtddTdqVz8+Q4g/Er8ILVTnxcezlhXQv
3haT9dviTe7DGl2dJxFxh9sMgA7T1anxYUAJc4Dgk7psK3Nkpo56aJCX2QOjd9sDDGh4mbERMDvG
i+zXNlkpcFEdHm32Pst/EV/6MEif6efD4+6dE8woU4nV8/2IeEA0eXZZSWdq00t1vqrPS9UpSvIY
XsBz65w8JN8ejf23uJKwQKoTfyGzMbqDZHlxvgMYOkmNWCAb1lID8KUE4gc55r5tkTUbRPFLW0L4
BSs63Hvmj/PKTpyijJmlkajo7RlzRjVZ4tQqj3AbITYiamJjAyb5tPUo+cp6ywjXKH7lbW4yeBcF
UUjz9TWlEBbD7z8a/nTZILJfBvhp9pl8ZmswODBIgGHbNJcoiNIdAxb0q5YVv+x7xkfuub6u6VG2
hOaaoTBky0yuuWsxV9Da88Abtdsg8aJTccQZZonWuCP79lcbJwkV1EsbTk/TRfm2klW+cp01N638
OObjWZm19HOhYQjpS6ve5p2VQwK03AcJSBeEt8reMdi/abwmJ+8/vHUgj9lp71lKpnttTI4THwq4
NPPjj3N39Uljmd2d33etGaAWUPddnqExJGzpStLP+62zo0xTuUgyFcZIuIbVJ5UX7orW+0ME2E4W
r9lx9jkrc8Xb4THO7FNv8eY5mr3OXukLhsgs/fTzY+CQ9PAyGQ0Xr7vWriWL/RuTTbbYNvOXZnFY
HK7fzn0znBpon7epzm0AK2LbHxSHNJp9zwCfenKfDPa92vatOA5xINNxhvz0f/qXJ6q75g08vrPP
KNqsnwbm3UraTi4TqAvgpi9LxVgGdmKSrrqteXkik5is4tA5JBNdc/W5bGeffzzyx96pd72XX+5h
38t19pOzfsw+j5PLk0TfxXFRX2afccPfKGyRInku6O8SRUY+k8WrkVi/ZZ+3k/2byXKB3k6vCFIM
kDM4JTMmxQU+CfctxXyw+HSHrahz7nvhPCT6jCWW6Sfv92/bt+yY9pEent+L42Pv0N++FWgb3eg4
d5atMppsZIYKXVBKn44Tr2xcR00vDvdPmJIfSWIP6fHmcLd/So4vnVQHBdDk3N30d5JPGr5xcXz9
Wg+MICOjIR8N9ejazXSgy43q+HeScu38OOkR+uYqGZIFeqen7PA0SY9THYLE6Mb8cZce54eHR/QM
2x7vIA1nUhAVF2/3k+TQZXs5uM715NhIZYdnckBv3yRUFT4JqutB8l+2uxZUdx7eBjybqwHv0/Ve
qPKQUll4IBUTZg+PqwfkW8+LfyytPHw5tkakSJCC76nu8j7FH/jztmqf3yisk/NbEmV29qmI/THz
mH1iAlz/O36MBpmuzHD6Juh72/45o31O975nH4W5XBN32dq2fcVKzNRWTWMDPyMkxqRTu1bw11Zg
YnzD9d+c9q4g3WNzeceMXA2OumD9/0HlHay5gaiNdz+1iCFfDHeV2ZAvLbi8y0zEElOWX4JV91gV
alOXMk8ULB35LkJXoSLQbYf1uSqi9vftp6ieyrF1eBNgWsXN7Tf/+5OLpBAoyxgi3R+fybogrQGV
1Q/I7n0RBfCxEcx86Z6cEnIP5brcYaXy/iXby755KTAdoKrryOWTCfsSVwmr0+D4cmwj63sewfgi
RqzCxFe48OGWcV/JcTX/Or64Y/rI2Opmxh7GZucwXu024HPtYSHiaFUJmp5VLWKRg6L4BhWBwawS
iYj+3jcDTx1o6hRPKeNL7fQR2L+gAS/KVxSo5/hEQCxyyFETmr8iV7DtkPmBANdKOAxu4oQ+BgOw
5t7lLu6eVoPq0Xje9Qj3xvCr1yUG4IYV+jFYvWwl+EFCR3KxH7EoiKKFUVjfhQH8l8OI6fzCz/Z4
frZ5kyBs13A8PzgjD1/GiCl4+3uFE/r2sYSuFnCR625fiCDKK9wqjAWCFGj9EEAEAqY8ksEoczf9
StzuXBy2MVFrJLUC10G1KOFLE2V0Y6bfsguJ3UB/SaA9wIazzgIdzx8jnjfV2N0jUfg43H8/xijF
sEpj1s6EnLB92LSuz8uLxM65thZQaEg1z4evlHjzmBMwHDnK5siqYRZibsyCcEnJo83NsrX2ugCx
Alr/eHwKqvSfZ8ahwotB2PnWrdUB8x/M+9SmXiL8n9bMRNg1AemlCC8bJ8Hm9JFdqAnZL+bG2efl
aR+GUngtTDTAYyB2TP3pbGRuyn49OGK9yBTvPr5RtosS5Ct+TD+f38/9xMvp4ec9P3aa3ae/WMQc
Gf5eJuztf9LK4PqV6yRehBI7TEC/nXBOrtnr4pUE0c9/LT7z/rezXbuLV99cBsXxZeIEcF7Ygyco
cpKO+LEditQhkufMx4IdQ7jCgP8g9c5/K4DDhGcXd3mAnMFqs+ycgQipUas3GJPZ26Z7GEsGCjn+
j7Re+iTeXuw2nqpPUYKl180491r6ZCs6/4uceolXqhtNMuQTxrL3M/z38elsY17sH3L7t8311Lql
HTXbI6PvvnssfR4QjF22r7PUZJYLHOXq1iYsFU6ipj6OjlCOxG9kdWJ+S2Wb/Sb3WIBbofouv9hc
+XeS2btm5VA3Pbcstt8mqqzstj+tFkaDEkN8DpFSmQz3varepp3ErkXy+pZ0bVXfYD5b3292HY8p
meRc6hwTj6hyNtl26twrScJ1BiJup3at23RIPIL53MzdiI2ukhZbOH/aUwjScu8cvhji92QE4hLo
OtjgPscauJXtoDEt1KhxVoYwVrYg4mIKp0f2OPxZV67HYfo4SabQX1y/G+s8L3fN8UkMugm1O1TO
/R+4ziLDT4BT2ekTI+EzkFMFGmSm8FBMvY82tIvL5JySq7qePtYygcxkkho1V1CvYgEHm23dOZZh
qyXApBqlJW99YZK79MyQC74zdQIlC26GVYTwKWx6sDje575r68M9aWVeWQNy9i8DB9v+cL8fNTN5
XBWF2klan+8aVCvo6v72VEw1GA/ClpTn1PEYUydyL3aPsAdKixyRDNcv4MEgbxdBdWnPPrYfYHGI
aNMRwfEJKvRxaXusjCLb/AhRQ7Fz/DhgJh5VUvl7WY6NDMzaddVbTzvsQ/fT+/lXEJ2d9cTeyVzm
aeNsxUEgXPhdcslZoi58jNn+PtfJ/NRN2M/41ryMKoVZTY7H5FuuWLuRMQ7sRl/cZZCyjHjhrt3/
tBFeckESs4QnqXpZiqCxmThGb/Jj4jkhjPTj9uKefDKrE2NS+ZC/Evu3whQgTSp60ATgmUw9M68a
C03BUSVdcdiccUzcA9hxEBda9p271RP08rVwt6dpSXcHh9KXTsZ+8rh6XaGC4VP/Fl4v4qHu72yW
BLRBJnZ3fZ5e+TBfkun7Q7Y1Ovdvh3pxDa3BvnOYzLf1qzP0u3MQ70PUP8Fw1gRLFgRc88dIQ3Br
F3JVSw4AIo/DfwGFte4durySTPz0DyIc87INgc+T1shyosdIm/GJ5au+ZMnK2SSQYxJHufznIQfi
t2Ln4ZZiq3E9mfGn2CYismpA62mIT1yQZ2IqiauoSq2RmouhIl8RDmlTxnd+FU7FdXZnMfMH4MCB
SzrVtR+wO5ylQAzkzjk6xpBXifdM79arUkh0ITzLpWD53u4EPo7YaNGlorc41n74IfqrN/dDIGqC
h1Fd9hrPLlF7RJXGlM2Qe6iEaCoCWPo3GTXz1e26ZhRsSTpaWHW+q+o9aBo/MG8f6YWld3AOQEv9
KGX8uiJ3XZ61TUA1dZAeguAKrJmK7WSWxpWViE2NuLifpH/7wVXgFl7xQJerxi1WDmlf7ghGMfEY
awhSPu0qZwo/nkeXlvjB+UPnv4zqtglDyTVt0KNV18rsk7a3gdUtCEAODoRsf9rN/jvHybCe7LrH
SawPo12oTcG8TTCMo/iREnU7LLCUDONgUnhllBs7Ms+FRFtWwZdxNj82br3gDI9ZlGUVK8bvjMyo
IuzYiFNuul2xEVkiLHcPTGrhPjqW+7zGqc5qANTSL33+jN2ReFWv//1bvP0uNs3a7S3+Mij/Qi7K
35kgiocqY05LYmbn5ZrnkNPNCG0A+K0AygOphLvarenA3OuageSVN+OgnuuDfTyutCoNtqavf5tI
1KdBW9rCpuCpZ/VtjyiGhmg9WE+SY3ZR1oqzPVZutRDej4NY7l1ZsicsKybmKsq2q5R4bng0RL44
O9OaHWZDGuyuz/pvdaIxOndH/9LV9HgOqhAPy3byq2czxeoHhUgptJtBVIRyt1eoLd4sOIueaXY1
2fVNsn08O7RqQFJYeX30dv0dRe6HvscsngIWWabIJkMkgufJfmIteQZjTU9MiQd0O1HkerKeLN5C
oXmjVb8ZfpO7n8Q0mJTf5kQXsMjT8kZ3Hv9dCYWn3Mt3O/nPlaj7nj7D6QpNPg6slXNXTyjPnqwt
p6foK2C3ympi1bhDbVbS9HZnJow+jjh64nDHzlsbwV1WR/80sf4z/BkeO5NERYB6M9dM1FAjdVaI
HCKlwqo+FOvBV8f0+e98155E1oNcJTFgxLfc7YxAjqVatvxectgE1QvJssbrd8jeTdjyZFoYldu7
u4cDy1yIo6WuLfmCz+UjUxNZ9LE2qIvedSynA06LfItH2tfLRqF2rheH5NDl8/L5gNeO+aJs83FG
H0j7SyadbAvZUxNTBK7UcuoBawtaJTkUgLEWnYJcExygskvIGV3WZvk1ftCxEC8iOzGdAV08SxgV
BGzi8rFtSsBQgZgm8TG9i8bjBKgdK0XJGJyXSkLuKiR/gbsCHbfMVT+WMHScYM5vS+NbxrK7h2t5
LyCfuhK7ARoC2pWDqvxACbqzK5W/MnyynbfxrvIcFNFzMUOOqXRkOBezvG9QVGvO9uIk1XWsy1Sa
a2zu8UhKmLR7JJ3jeJ1sG9Lt3I9LVZpN6FT4gOBhUP5Mn2/uCs6gVPlN/rw+YUCWogdRLo0HtDyt
48NSqtaf9+vz+u3WtHFzvPCenLvnrnjFGgjsIzW6J56fxn/o79/yw10r1WE56VKox9te9vk0uCFY
vMguSwyNcyw93Pbk/2RyWbyteWt4FYaXTvI+P0wPBfcy6ceTJCCHLyb/z6F5fL3WExM28XL+UVxR
yW+6xRE3XJQ3jfz77iURnHU8q/6KQW5ey5vHxRNdhJ7SO0grh/trwL4Ef3MHLif1Kr9eN1YDQFnn
1Jn16F27Z/ajL1jwbnEKY16ZPnsOWmAzrJ77l8L1c9WelY/thTTMQJIyF/v28DxtZXv7jx/hUpIV
sc9K9Z6uQH+UM6rNtFJiThrzN1jM26W6Od+t/uU/j/cl/BZ3885BHqzjeDcQincZQwxJY5nhB+xc
Rf2d7Ra1XDfXOr9uq0wGAIxtYByKI2QmN/3mnluaSObUAqOARjLrTpTuStqdXB8lrWFbPSVQbS0e
kk9RXVV4RWXVPbVysk5uHq6V7865scaytW48pzs5udAPLAPvaVFqZJ+31bhwtYuLR4EVFRfSgTrL
Ph25rvkqOOr4JT4AJ+dfmfc9f8L4hCOicXtMPkGeWJdb4IiXTH+Bn6OTqBdao8/cv+trgbNT3tC0
YBs+ss8jZxfvKSAqMLdEMDYs2xhwOXejR2tgEDY9mXxWw+UERNkuJ4Dq7jacv6X5IVqrrrtT/wr1
9GsWTgJDYYriV8l3Evf7cWp8G2+d/cPTcH6U05r7rJWYlZPUNlbfiBBB9ViZ1zGforDbtM5mGQ7U
3w9cegYXzoviXuyBAVyKNfgzXv/0JdJUdpw4t86uKyra81l8O9ciCNSdLYOXfDI08FRgOCJnjrl6
Cr5JXIFc0kgsIFh+VfocMFKOa42Jpjx68+eCRwc4UDi2akSjiIZC1r6qYdkWu7kdn1ATbkVaYPCG
Y2FrPZR5+1ngbZpriJuH2wuU28+mnPnYgKOxnr9D0OFTXT2d8+XcB8tJ9tqyyZLwf54v+7pQ8dnd
9omdPfNy/qK32TfriA2e+Wd52w7PMDr8HjR8sIv7zMfHSUKzXFvNgQcFeGQwII7DJD3uvjIvatx9
Ta0LcDj5y1dsCPBhDAOLc+3wBZvAmSosKB8szHwA+61MSuKIa+dcpXCqYSn7hQ8xLFyzd+cvEENQ
ILbrM5MAa5M9NBkg8Av4AkiRJ5dT6CPMJGJa0wHxA/RbJyull/xPRVFx5xJSulz6yH0sfmPDCh/f
j255L3yUJDnA8xJ+Co6bX3PqqUdLGfFl3AZU9e/3ZJgEJIQXEAOwDTLYYpb4eQ8LxPvuMQwHzAnU
JmoHYrjwRTDfPv05O84cGZrA5rB+yOY88oN981w9dPe9aXv7gEaaHdlqZSZY3n2UXqiiP+/7B6XN
C+XsFxvqV/ywcYefIP18fDo9bR8Gy/b5/frFUv9Cf3/+fr9xXglRrJ86mFrrAgk7Ga5etux7Carh
UE6kD3OFld0/6ANOqlyhySrBCgFgspj+gsoAXH8sau0nAP+82wWNjDC8t1ObYzDxWcKRWxwyBGTh
MJ5KuLQp/ZxZ+O8/87Pmkq3StnaqlEgC/A+ybVpHMpgbe+LDtEL3xg0H0mJPeKcTZUshmBNUtsJS
cZmj5km2yKH7WfcI+zZrkirnuxDLyfQ8LssCpoYwohO7OBuYTUasY6UQ2nf9XC3JrAE7R0ZZw5gz
+ldKIDdOfK65fbnILUCU2k/yY2d3dJ3d0cFDETpmKiEO0rNRj4aUWlflZRTnG5n68qtFhlGa/iLF
wYQj5jQho1JAaoRvQhSpitin/SRaPSJSUp0Idy5Pj8mYiGo4YyYpZm8sxbZGprVXo+Cq9Zx4SeKi
ZbmZfqT2G9/T6k0N7g8fBZkzWSV90pXI7ZSj7FjA52kyC2mQLJoVlw3SFWrd9i08CBwsh36mM2+T
gkKpU/IPx+OMCyM7Tlt9255manLY53uGozjkAJpcu7NX8mPu2KAThyz5tWspftkgkxNAp20J5yhn
eQGaoZU5ksFhQg3rZccUHPqtySN6W1Q8FGwih0ydsmRUQcaAhsQcHX5Vl02V3E+pI3TCPnz/apeA
aolbjWv9lKnQoRaROKOprwYoXFWY8o9VerDL6EJUGS9CTwCWuCG01w1UPrdjg6pqRqHctXF7qCjA
eDOTuGQk8t2AhmSeY3mhr2i7b8EuN33Dq6npS2UnWRH1UwoueqBknNbArkZBEZsiNJXqQy6nQEFp
6exs1p7L2QBZTxkfoGugSuY6166oYgHjzUsnW/3BBFuU/6SqNfnhfIoK2u73+L1rn6unSUn0LMU3
W04OV7NfE0KN2vFazwuKop9Qsk9CqBoUg2V7tePII7xPBNAzcRKMfPPdpwmdVmAQf7BFj5eHTWZ3
49q92sduEgUDJU7m/RMtxdrZ1Bk90tIs/stUmBSsYA/OJkFF8NDJFC36tniomZ3Fsm+ZZaZtLRJu
mzk86qiH4ArFeLrLXdupkyzaT+l19XaqfyP2ysp50WLZuDUTr9SeEaZMq/oc24sBzLfYofbTLiRQ
UZgyal5UiLw4u3ISKX3as8v7lTHJypZ3dUCD33TNcpKT9bu16+aHZ7rNT3V66lDA7brXVeP2LZC0
Cnc5XzUtr+SqQS6tMEF+N2an1ne/hJHCWk1UddHEI8Setu0FC8sQsgr9JZqioH+0OmwHOZinyf5Y
TT9v3vNDaixzy6hlnRxXz4di+zt97yko7npF8ODBvtQ0o6Vp3dbT0UNqVlHOxGR106U6H6F2cWsm
A80DY28MWVtvgwJpUOqiX5xVcmjN4f8rryQtF3Rb1fRT3cNiAnRbG/P5WlGE+gGTZdUwlWrmYsu2
SLWlzq8GtroicAkifeCsn1vZY2pDMH7n8Z6/IPt4sX7tsekK5JabrG4N6RvG3KzqZtZgemrM8a22
3oHNRV/ZOtjNLjfgJo9otVBbD8BlbcDbY8OTl+vkeUF+t8QTTR2AicXopy+UOmwS6fvtIFNhLBBd
3Le/WJsWX2AaAP6JR13LQtHp4XWoziUHSm1Wjt99wOYq31JyNLQ/3wojjlVBBERjZGPS/VzHzG9h
tFhsyqb8EJC0ZRs1t0lSVIqYKBaUMQOYmtt+kLxV7YjGINbiP3+O1DKPRcPDmv2X+q3feMHzLcUi
rcWWgg02AeucLlVTP4tNHlbwPHvNJh9O064ndyR8eyKMhsUr8eoe+0Gmo3J+Z/3fCr1shb1lwyZ7
HCjolniYsUpBU067TBnJRHfqpr4p2TLxEVuZR2bVXCealXrddA2csL+Tg/yGM1lFe/jdfib2nePA
LmA7To8Vb9CtNLvjBN07IO28fBpYVrpzaqbpWXK8OaxvOOyL9SLm0n0zPXRCVhkzqqfmsXkdTxuU
mkbgylTSvFan+FPXNsZcbY4ndfXGQ2tsWohQO9hNq/PGHhH0rjv3BO26l87Fp8fmqHVqbvA/+5TM
cUGJHbLHqGWERy1xqjHw8W2UMW/Ej1UQ34gjU7QrGsdm7PlNySD+vpk3Rq1bJ753OEXtLGDNKGXX
9YF+75t/daF9td6VdIhRG7V8dZGxIs60KPnS0Yhc7diM7p70IIg3//pTFK2pStA0v2whJ6aXtB5G
S/+aFE0suDeKLyoK4KSR93+UlfPaEI2n7VE9adiCEjvGIgqMV38lsK/ESG4nx6aOeRdF/vY135pN
ooQCuusYt5iSDGfCrYJdNn62zZltv7OXASFuiXJLriyYmpiydNmk+rzYKprWvFdrlcT7ZDW6ra6j
ITJIHoKmAYmLLaO/lkUP/wY47pn+9heVeVyK51sFtwrQFt5a2Q+qf79/n5gpCyA6H+so/q5Uiz9g
GHXpmcaMrLR4zSyjsReLwethDFmutp6IpariLtGpoiYU8dfmW6dODGAsj9gUaZzNaRspr/t0A8G6
F7HWoqexenSFhHuxwtgNLGR9qUdhcdXvLfGfU/dv5Z6MXaYSd+014WJET76MCoMs+NYpaMpvGRoT
n8ZM/9XHaWPdBa+5ZdgtWnvF1qoXI4jhQjC1t5I8NMF1fofTkxKt3HVjfVw6FvRvY+J5ifs91k5Q
jC5qoCd2f1dffBX9tsCDCCysezuLxB5udzWbkmp0TySmjm00qatMkI7p/l+F1n4nbMOkSaOynsTK
jbr/VsTf0xn9jRX711+rkjQY01ds5f3EdMa58rsG22pjhXRpzNWo5Zn4fRJsmdEdWm1Ln9YTz1nU
wqqFrj2WFYebAYj5iVVlJ9lSbxa9WJQxqz7+F0NY/GeKHCo+8JTavkb197jFPMWIxEqM9gdpPAO/
m6KApEUUf3f9k5b+7TfJahRn9nEpmgONQJITzxyNu5G4++4rtW64dfLSsTFZHDEMzgeO/tgmEMNJ
FHIwcLHHxITF/ySpeBDa8RPbV7T81EGprnEAQn5MWXzx18ZAkMTX15jnKOFiGmJxmKxL5cp65QNN
WfVW5il2y79XYe0iuxnzpUcmln6M5HoS63nTTToUv/swV904X3oXZ926Fz/7QXzx3V/2ry4BR40P
mdLyJPJbh025izSMAY2dTWuxtwDs7fobVGKkqf0gTrI3i1dpR+Ri8Z10J8xuu+7BXZDHrXVv0Vsq
/7vPo6yMiz017qf6gO304qbvfuJ1P/jWBMuTaPNOYAH5JqUcgFbEuFTmmRY8LPHPUsmw0vQYlgNE
NZvVzZJJh0bmrHaSWfCkpeQw8bkfUGjWvRNyPNkAtkyDtCbCvfMs05mVC6/rXqkGgqjEGi7exx0W
oeI/jtrCoZkcWyHpiscYi54F8LNqUJoETNnLuBeow8zJ4Mgo7qTug8awqc6wA/4fqkwUDl8E4XKo
eH6eVS/1G6eTHJ67MG0CqwT4ecyv1e8hKSufu1uOYVv/xc5uR98HqwJUFGfHZLt706HzeHkR3V7O
1QjhKcLrt+uzaDtJEQN+eTIbkd7m4zx373Hynegy3cfzeB6uD4/5f66wiCb4fIfJpQ7aDBz4Sb7C
VNMAzqiJw5BnYA5FHQyX7Uxn108X2gfcDSes5vO2CLMj1TPVtNbfCQaXgdp/xlnhv2z9YzZWfHfh
0glWNJvAt8VZHK96kVeh2Iq1dJMmfXafRdtAMAfDoRgbiJ2IRaDzqRSa6B+ONUILgYpXpXoYoy7q
B8MQwuRB+p/W6uvfhuepW7wdT3UPiiaefuLcNVNkKp4EQhekoF2f8AlR/4AgeS9sqjJKBpeFRmo+
0mvNcADhRicZ8q71kVEkZtgTWt7BvdtzKHt6HxIS4Pqr2w3uBnPUvIwLKoiW/uaV+XjZN8KHfI0e
mdjfex3sTiA+h+Z5qB4dRChkvRJR5cu5WqBzqqCWU0wFNtjTfoanzs84lXjYaNxNrimc6+GH4wsR
MaE9hWLD6vO8HO7uH7wxBDD9puU8pK/IO4RH6FDBIKJRdOYR8zsNc2xHIqmJH8TXquGzCdaOBM6g
fwZK4BBRlkZxvQneqJuRwgzxQsUc+LsrhhCq8hz2kPFV0Dr/KBNIlVRqmzyPRRwu5XFIdi0C94oB
u0FvhXE5CtROy9/TomEqjDITVRuQrB1WzHHajmAZCLNlk8ZLLw8eZDpc3fohvirGC0vG95aMxy2a
lohwt3QimuxFTXNKFme2+v4rTDngbMnLvrti1zG8v/vd1X5U8qBsbTKr3nfffPx+Xoq1FJvfj2V6
Ha5623jSSHp94+y8lIQFurLCZXplxT//7pTBrnlpfkR1EOvT/nf3x42J19jECH+v28H7dz8qok44
23TkOozddTsQZMMHx2N2ZyOvxi6sHYnXXVetq4mRIv3DkjfB07X0Z0zF9CrKjXudfr97dSniYJKK
S2rOezQ6dm5WWBXaIFaeiOHsVJd/6t92YAARvdvB8//2mqOixKuluVXS2Z1iHiSu5gZ0txX5GuWs
lRd1AWX3VoMj/+zP79Exe9P60ivn8bDwOu8fxj/DEj1xNUDYUvpcDTbjb1zipYfNcN2Bzq+WGsWq
3bma6z0eXordUffyLkFpFd/7siYjWD1d/ynP6jym9UOjUDl+JiQ0CR8fBESidmhnmimp0r9fdu1E
J1GrSHlii141z2KU7+fdeZ+3G66rL5UENNm1vGoW64ytNaEotYzRzdReX8U6cQFaHuUPWD1JSQ51
5KS4imxTkjcfJUFZOWIP9Q1AYQ2hviwN7OjSNM/voQ4fvpu5+rHaw6bAXT/vlh4Q+TwVHzfD6CQ+
unMVZ77MPqfX+DrvmCVGhlmska1m4NyKcH2LWqY2JysQpGQgOTWa6efvFmRA6wQCCE7IoFiuMVY1
Uu1ZbcnKqvLqIKcPyiDZsldJjiJYv9U8NajxEotH3usb/tP+sn6oFe4FjrZHTcmy+bBrgHSVTL0n
fUkN0eihgscd72iYb+/3jTp2hKY82NXmFlE8DutqbXP/fb+sF6p3U+i5n/vImDKvcwmC1RmI9b8a
IzqZJkRTGTAg83I8egop02m2RJyQ8uatUnd+z4c0red7GSmCglYVlMs4FiXgqJ0qKGpMQkJakp/a
rZWsjR7mTXlTW4XHTef6uuzkHosPxYdq4RGZ6GPhMWgob3VJTqRfyTbXfjNdZBH1TGukfnQkIs07
cXeuXmV+aKfb+baUxPeX+3Nz0UjUz51ca9ZdNl82TaQfvt622G76s/ali/b4cfkwe5w/bO/nlWxj
zXUmH0P9eVPLN/Yt97dn7XRnDYJTz+KqvHTRXXZn7V3v2BVh10t29v1d72dw7D4HmeWivW/tZe+5
u92nWMMrSMo6yc443cEl0Ju1t/19d93fdlPD79440bp2tv1Vf/p27izB+183vSjx2tl3v3veDcar
/ndvyjg8HAmY7eMg9cWy9/s7mPW5yjaDZe80XPbmk+/BZnADbuxtBqv+XNrjZQ9R2+uy56rt3WYw
7xVfd81Ssey7PcKqHt/fUi3r7n78Pdjj1piLPPosPd7KMeKL8XZ4fp0OEu+jp5fV8CpqazXsrIbx
c31NvK+G7LxD6TH/8RH+Ww3358rbz+vZRfmnw+ti+JJ/krOmNhsmHxLPEk/dpR7TXuWS9dkwExnt
n3qzYfqhcP+Jw5iTFdH8w4mDTlLsqewgMrtDIxbuU/XeGulu7n7UyD/NYaJvj9iVHwv3vIEtJCzZ
p95PMHnk7q8Px1bmfl81Wo+5++QTdprMfe/6kLk/91LdbPMrsMp+zLFMOizh7UsfMqxR4i7d+ptu
5iuFci/ZRK/uJarfhswA5QIIcXIC9eQn1Q18sodNPhw0CS73W41PC1XG+nFcO3eH3+qtD5/l+7iq
2In38XrxUqi6xmPHRvqS15Qg041vSsw45dVL3BpfYh7uuRTww9VRRqG6b7hukJfjBmF1dfUSHs5C
NdMvVb9SfSmKfFSKt24QKswp5dpSOT44AehUMv3eFs5ZoVDVjGTaEejqP4R1/OXdV1N8XqrGnX9X
xPVRpL+Bwa5Ha2EQtSeuUk2Aruce6/8ukSzdjhW3L+siguuGsRFFZ3lG+tuXvcuPehI7gVttAex8
0NpriPXps873fDNxXRuz82BZz0OQvMXGkQDFDli2sqvYzlQf3UCp/Ft3wrv0m4a5bvsyr4MVvMAe
+CRas0rexYvpczQqmiaVWSQb4maPT6IwF58lFNIQi6MRP4HEjr8K0sa4+hvBdFQdKAYV8p+ANCzr
x5eiHXTUjEsUVMVt+AIA2N2/4H/GutbHTSSNdyO+2b/Ywj5kOXqO4gz7m5X4gUswWhH4CPT36ry4
uIRT2gHw/O1gkpE7QOOXRhxuxTd1atoe5bSmSWR1is8rF5/FFULuY4qMQbyOxn7XwbD/bv//xbDX
if5fcVHkzPuLWqKuQLz/V6Sb4otR8/tZHc9Rkgwd9eKboXgxQUDqvw32uWwibo8b49vRm9ly739F
nj4S0YHA018C8zmrRXXRQv4BlWqzu48f+N2jVXFztOrU2Gin9z0MYAD10nGW3aaDy+f4XsNgyH1/
VniU4CT4/V+QnJ9RM1rr2H3j4Y4P4pL4ODjH45VxhuLwAreFMnz8LrHYWwDS49OowN1CIGNoP6Jo
Xh9tii//yhlVRmYsyvr7NLjLIztZsHwHyv/7K7oK4e9v4Pq5wuPmafWCRO+vdYbkhRM+rvj94red
UQsOdPWRF7i7b42dV5s6z/GoB/ZfwxLeupEQopqNEfxtQHnUu7zA1uID1855K1o7x6UeVcbrKH/e
uunerRGp1aeu+PuZvkdz4gqpE34Lc8VvA6Ok+FnU5q15K+7B+g672gIEiFYacvihiEZQD9y1wfil
cDcT81bqA4qltpBfyLhc2r/t5+X1IYg6iH8UtpTQben/FCp0IRVeIdmZtqSwlKdt3kJFGeURW3zj
W4KESjVlQYLTlJqiFoYh9aFVanQb2pDfX99iD3pQm5jV3/iM5XvUdsNRH0VHC+dkLnXr9tLrv65O
1YiKXi2CFl0XAzhtATtgsHfJ3994FTMUdPeHusQx/k/5ZPfls4/US0pjdTU+jAvjN26k+mjBrv7f
pxGmYMwiV2u8jI//a7774Z9/PxBz4J55dfkepZBcxdKUxdWKdIi4CXNTXUINc8Pc3+68oUbr71+N
QiYRxv9WCYKhx1VYiChW8j0oDB8Jd4jSRJoAlUAei/DLVa5ADTJqSPqybE+lDNdEzVnIqRMB9ZkP
iI/lJS5BmgKrYXQUpcCfr/kzcOlaCloAh0NZDAuwCByI17NSDZvKDj/XqSYf7/XaSspJW+xEkSIp
zs2fZXvB/JVtzraNVFYmD+R9vfSsdZ02Afpzx/ayJFNFZ5WvpxGJ31q3fb04bUqULf6zuGzj9btt
G+ttY1FsXUQA/rTnu86+cJ9f1k/5+vcj4qDNrbXLtM/3x3Ntd2sB/BdO3eWuc0VLCjpQP+tSDd5C
qIDoQY7Pn1J1veddG4xWvcW5OxWLnLur5T4QfArguHg6ZUPO3kln4S2WnEKpViAJJ/BhNZK31nIl
3XN5eaqckhUhpKUd6A1vc2efBGYuFxLAqIwD9Slok/ziMFLJisiR9bGca+/yTzkTkIFoDaw7FOpN
GgQIFKgPAT6nCjhCCuwkEbxjPh/x8J5rWMvQighEWSoyLxD0SX7lk3yLEHe//8AygCaSOJcv5Yzw
oz1ET3WVQX1d01H3fmPEW9REu0/3HaEMKRiaVV3IiivFb25Wcc0tAcYgrh7RVZo6Ay6UhynAS1E1
XoddLSer+fnhdOmtphVMaYtCPQf7IEXsqHZ5gk6ANdcfAHqe+32KVzZgHUAW2wxaggBo6JLgisDq
wy8IWBJMupO8oyJkYhS2EJDdCJ9Y4MEVm7qo7TNV/9ySScaNmgP8ATvCU8jXCGwBNPHAUJb+BU6A
8KsPTCWQGrvOslBGs2Vg4Hsgb7Kb8v5pLcbjcgeTDE6DZgzUTRiALU9UVJwZG8RW86+9Y6VUSQ/y
+NEu/cW/0uO0V3rM3OPcKgkC/lyhEAY7fTtLtlH4TSUpGkt6STBPAA85AgU6iZuC2iSyoYqTkxPg
Llcvbu+uSGSA3QAvFuV8prIFfEFA9pTb1faLBol597lF2MG6JTkpthohPGJROf4+poUmFNwN4j1b
W0CBwmwxSGfKm098lRs44/PdhpXjpzwXnvF5hVqDwYVNfvs5311x2O+DlBmD8vemNpog1/5ZVBPJ
8nIRnwny3mXutteG+qDxkpPVv8K7nDWpx/NnaALSwfVKrUP78omLYG036S6Hp9dZM9vdvBT78vr0
Du1k/YiB/VrFX975H0lntqQotoXhJyLCiemWGURxnm4MNVVEkUlAfPr+dnWc6qo63VlZmbCHtf71
D5rJXN0Y0sAU/m+jB+2KJAGR6XvJpgAV4Jm0+Mp86GPw4vzokFq/G5NFR6IZRls+tSG5aY2zybw2
yBnV3D2GwV4DOihZ4G6BiDTQ3dYCsgsyKI/DeevIc55ab1lfMjwsfGkdn5JpHQLMkiNhfNHowVZG
P4/waYqvUG+KX0qmYtjGikPfY5DJXmKLiH77ZX6BU+G+8PBwPP0t+c1whocCieur0RRW8kqf/eAc
d2Z1q8nlwdULofgs274mb1ekLGM1g3iSL878wFwRDgMyGgTcKWD0/I0yYm2M+izPjlN9do/ac7os
ieKCYYyFIhcLNc95OGtgna75QjH9aGBXbbuv3TH1RjpLDfonIuH36XkAvMlXOf0TUKuBn1NG0pfa
mnwYWa9rfYWuROvbOubsfcIujB/xPqRPw1MmIAyPahimWApCmELnJ7N2SUbGNdwYqQauxd/BWB/h
IGZJJLtzxk+eWwWR57Z0+aUBUOJRnh94FXBDcOCf6baDz2REM/+4KOcUU1G/johqslLa8efud/hg
WnhQUKZRNY/4ukwp9lo8hq7Hsbopp5WgXAE6Gw+MfSDS4YqHCwp10VkZp3+PPx0kHyYrJLMSXRt2
2PoahiYK2ph9grHe9jdFQnshWZDmMDlL02zNPf1c39eDWW/22o7+CsnosSl4dlCbYeuKc9Z4Hmq+
mES45iExgn0aiwAeIcsVmtMG4jTsl22KWpS9XZ5/mlOSXAjJrW+y0+k7FmBIWIsn3Igmloly4j+h
hKTEJNgPMFu07DWGxWaMxPafU6qMQaqKoSTqezyZzJ6DTWh56lDcne6zamDcZ9/bqwAUZsmYxQ4R
7f65pvCeHR11nkLkzaeKQ20EM3evzlThWJVFr9j7Z2iBWwev5JlbELkxMdyq1zbqVupNu/R20vq7
GO36pw/kG4aDqBhY8PTNzEsXfYo+aMWRfH0fPld+m92tmksId/DMlEENIcsL/o4Rs95WQ0AGzJzI
RxlAythXf/yuhqbKcJL/D78BTHyFU32MIAduNB4zBMqDBtjqJPN71sDSb3WYhUWoOdXqu/ndvnT/
kEs2pPeQ5Tfw38BDHNHukUTm2nzNs7/HvvZr8BiNCEd11lzJF1nliy7k30fEI/TGHCDgi/LfcK6E
6vQjikm3F/EaC2ZGU2AUHv7te3usHislwiT48jm9pwK/SDZZ+OLAxbgbJkvnPGK7J3IhHL5iXlrM
aOmBLMXqgMQzNoYBpTnG/kdDnGT8GLIhduHak8wOY6EiyL9sRLPHyrvwE1lxjIBQU7O3dyofTDje
Jv2rsbsga4Dfj2LxbNVrbzXa5gttB+UXpyy4v/rPVkHkN93qO239fC2tpL9k/Vh+1z2XVNGV5sK4
nPMmgJ8GYTb7bpoNa4IF7X8DMJ82rH1t+7zAOJoN3eOSgskk/v18Xx6nOZBXsiBtJoDwTOTmnKMe
zu61+RrN+unkIky+JYU+WeOfmFzr7evKji01W5v298+tKg747Wea3xgvOfGh2/7W703Fgp0ShsfU
iiNk2p9J4y8UA6HaxYoFcd36OK2VoB75LZtqnfKEiEIjgEQz+iR2Hj7r+8fEcoY00Ka2lIoMVazU
YSQbNVcr/K+JNtX9OzRi2kjMUyEZNPCPrMER6pfVy2B6kGBnp3kQJ2QG8GH4y8LhM/rQu5c1Kr3l
2y4nvXHuvl2Bn6+UeUZ00PKIXfHleYtDYcdkHNfSuN02V+x4OYxhtcCDQ93EbGzTwxJg9bSk2XuC
D+V9+SBdVPGYeLiQwvOTBpap4X02o6JBek9pt0R3CaRykV0GQmPePW/7exWnHC50A5PtefosnrvX
vFxXYxUkZd9h5pngdW7rnOKKmWnwmW0Fh1szwXYQ6bngP3OuYBLp3N/i+B7OjnDvUJvwVM4dVxWa
Bo26SPj7E5pmFARVsfgISS32LCt+KE63GjhVCEXLleadwxpYlEbn/f93XEfjDjnKlkiI37rAXQSK
whr81FbQTvzxCNjoKdIveFTw+DGI1TDhoBHEYWfZ7jg8pdMXI4ntcNKLMkoRWEbuEw9Nqz/F53ww
0xf3oJ2oC8lOQJlqp/enPOwRZR4ucbTTI9woJyL7arTPx7nNJboZSrYc5Atlp2LyE9KysEcINCRf
VvMqcczUq8Kpl18838YDS7pJtwd3KFxlTayfisMBQzCRAkj837SRraOdT1hbGfWrMmW7jjjJt70t
5t/j3iqDZwVqGO4TI4CgN9WDL7NBaK7CKZFT7VSFx4izREr8/GeqwYeFASKoQzeHRYyYE2873sk3
euJ7M5qhWzVOLYNkHtK4ihr3xa4dp3v2JCoMvKUMEi9GSCPedhF9cL7kbfFag4Ykve3LxiPT/nZs
aSirPB9KvMyRcUsmmMp/+o/VHWSZwp17cvIxJVdWxX3z/fnK8g4YSTC5W0UaPhBDN2XebJNjNqkY
SiKG2EDfW1xwfvHlDSVSwMb7XI/n9MLzTRZFYyTcVyv0J5/Fe4EG23pE3bm8KufBmJv5deCBlpMB
1nzY9/L8Gj6rrz2c/JBGVAUOslYXZ1aeNw7nI7c+p9L4NRls222G6ZOykAkNvSnjZ8SpsNCHxgDn
AlyK796XqN4JxtgsP60XYnAIlyAXMBkyCdVuAh5XWPk/zEag33nJnGPkfWjWHb2skbvBPrZUMvgc
FQvldP0gAj3ZMGqeYP8FbS/HuMvB9CVqzkeMxFootMaRf1JCjSRDtcOPHdP8nfvEjeBgJPA4UnGC
7FCtAbeIFgcOzKMfE54aURj/WkAHsTNryTj08dwHI3l8kZmYbWsOZpD1CStutxwj7EWMUnszxQcv
40PSK4AjwFc1gU2NdB+Kx9fHv+U6WqNzcOiVaJqyIJfMOnfekXYqFq1LgsbhA9JDjqzbrvVzsqNT
gjAL59BPViRKPRitLyBNxH+NVdhvlD1ox6JmiHOmisCLFdSA27yg/sN+H2wY+EIqi6Gqw71eQXdX
oABi+Q+n9gFPP1Vo+21+ZoJbT9uFyJjTHVgF07dTT97LITw4ijXYkcLdc7QHE84xAKN8M4kZI2eb
VqTyNN2QgCRIHcH0q3L6sPRoCH6bLqxW7NsHoczhiLUZJCcu6uYZaHebP8lqpLjggY3scOgm3guK
Obd9soi9z+IzLRwuPDxOqn3fjacaOd8r8Yf6LhIhaXLUDaVz+JuPl2mOcTnzZDeunPY4wUVZnlf4
rfFVMQ3p56Y6YWekOEBkTBE65EirHnYXopV6iGYsZajIxKrh1OTbCslqcHGZTLGFwD4FedF3UyEE
tuvlEP8GNlL/qhGHYD53kEU43rDHWmrj1h84MnM7LQTf/bAqOhYCXv/owHD4tUQbSjxiOmHJWK0z
DCiq+AI/t15Ea4d55QAFj/AORTJ/1a5Dj6hMwDFWEj/HipsvkX/gDmblfn3LoSH9/HSO4xX8FnPo
FvBnbj/oAJwdhnR4rlQ88I3H7NfxN9SXwTLdDefJNGF6NTTzCfNkNKh4Xk/yA3d+gXVMzWxk5ItU
xwKpSLlUhk4xl/H44ovjZJ38IG+qu/QkVzYumXFjdDfsHnVjwuQeggv2EbyJ3JQvfMf0Lxt5d4dQ
gUoY3e3AGKLOxDi+E02UdrgzWYam0mfPZi7j+OyWkIQdz0gEMu4rzHCWvT8mnGeOwtGMBIRENRhL
Jb6cujVmhYSvw0G7VKU1epkplkCVzbfmZavmpkTFijKTdBC1EwkGJeE790VBxprqq2545Wm5HHv3
vw+sg5CjwedyRdE6IYOiNGs/XQ12v+AefoKfOIgANYceaonWLi0aR4nuFDIXLjPtvjyXsisghauw
S8S8ZIBZ1vZxOM5KD7m3w7M/jcIyGH7NAh4P3iLwbEEWcuc7wq2aTtX5AFiQt4N+aNv+KRC119xW
usYdwd38tgnCK5adn0Ad8nlhSJYSnO1N/mzFkCEDdMOYlwbNKq+9MfdeR3PQY/iZXkj5O9Tn3Mxp
U9ttRelFE0QPqJhD0ipYYPSqeyoR0f9xeGBXFcjLoTGuvA6PwGLJNUhFyP80L/sbbqhRT+WkdNfS
/OEXu/e4ZKQxPc5YHS5aF4zuaQdZxDW3J5LuTX9OUsAivTL/ntA4kdHZwmgKYDuZWSRnrD+d839d
nCk0Z1nqi6rtPFDheqGYNDuUXHjeqDgO4vbhvDD5PGfbI6uZ8TzF9B9tLSbfCDLx4sbaj1JUpXcd
eg0pGKh23yb1EY6IJaI57qzMqs6UqjWO4ZBK/33Dg0UtfAcdfdVglVZYAxxd2InOaILJIefpqgty
C9QMs7Kz7mdn0hfeqn0v3BrMf8yVL8/SsyXhrYWAIrezbYmbIdhX5khHDzPmN0iQY8FRC7uAT72q
UsLPUA1rgP03LD7JggPLmtLuz5H2jmuvdN67tBOGrkVnyHerH+nhSw2bj8AzctGjmXrIN9ZbgAuI
xh5dMDwrFSqa+d3PM2GJuAcj6C+7IPG1eXfDoxnVDLE+yYSXQswjthQ+xSTej7zrCI5aQzp3tk3W
PN/nkmY9PygeKOeMgiMW+0q7KLu3QdeqCV12fMgZ4SypsRi625SFK9os+7nag8tm14y5HAPiuc7x
l07osWmiQcR6s5+LA9ZrTMe+xw75iZ0QMcvGz33dGLgydwBdxpCazoiUS1yjpGvPHyICAhUBx0E6
Boegc059JsNAaBrYKMM+FfMqZYfQk/6dk/41rpA9rh5h838TCIEoN+n1psXqDhDnl4FCnd+eEzxt
x/g8gp8ALDsjjyq9v6GlPV4Qd97/aK034BT33JcwET86Od556/sSxEUK23+YzPDfcXH4TnoGdCzj
Mx2yoje9Vbo/7jpoTbCcNg3GIUYNNNk33qJqSR392kweESU6IcYUs2xND2/kZqqN7ySp0CRQYonC
ZiljZU6xQw0psjuPkbgoDTSf2p/yxyySJpm1Tk28rdblMtkpV41NTfePAhQh4DUdjtMDMkpt9sK/
J+z5AGbByHl5GXVXeN9Xsv34y2ZYhiz1zLy9eCw8J6Cnkd9tKatea/mPAsl5229MxR6rwYWTtdwk
C4A9nz7cQGg7q0BmZ9m5zwHvPk8l3DpCoRCMneOgiJ67t3uEIwRc4wC9BIK9N4OW4vamR1oyPHfI
Dx3t7rNC9PT+nLCJ+XOqw+vpXJXP4k3Bg6MvuQy8P8Bi5IT6+P0HN43iCU7vrDDhs3pEttqa08x/
JwJL/Lv7GVM39r0mqhj6pC5c6FDZ9QN5/pvDXEGYOwOyqcFuKKqYIzEmgYzowodERuSRTgs7aOTr
iJ0MvEd9eqe+DWYkICHinK8Y6ZtcGK9F62PgwrEsW6mTzwcemC1cgxEA4N0EV9G8x8MaOPcZ/rCW
NrsfSIjIdYeCstkWruz1ITGhk7HRSCtgzty0s++YK/554A7nhj/u9SnDfnGdEVvGhIe8tSU6T/D1
cgmmrZ0eTHEWR9VCn9OjaEPoyPOFv4n+alOuEPx4jHAK1hnHvbGKqoOON9iBFSOgaupMWnv8Z/bt
XoPmNnBxjMYHFS9q7cBpOK28u7WkfHVy9B3Y8VzLc77t/gbRa9Pc8hPZdRwF1cDiWRQhgAnBfy1l
AI5oATcqRsAYN+CsDgGTbE8q1D9aDjzvSqMX07Ub8k1l/dwgxDwsfvxOAut5YktB0hdcBiizsV1i
On/rKCVia3AZBpWvFiLurvnZ8TCQyKz9A5Zq5r3KfK8rT/fgmI3VVa0azf5v3OzvN4xiPYw+nSxq
5pI72imXcgNWV9606GszunWUM1FIt1GNw45bsF0pEbiY5mjcRdmuTzGNiD1ZqIxxWaXc6pDsqueh
pRoDV9wuOMJhWwYrALok2u2vDUTXmTWfdA0sBKTx4OLLnH7nNpnZrDktByBWyoKACa6gIeO+KAky
bCSAf0nwGQK3oRXhhOEqmeJF/7moEc+Klyu8wT8Yy5V+bQ8vFUBDcLySw8glxD2g2dUW3SRtD5gT
niFTNUSPtYTVWOO37EuevAIAdl5B5xXb3P3gO0PzOSCPaDRVFsdpGulYTRT2H/Ct23oxW/41xS7J
zLd0SLndOqehSRK79QA+t+KgAsfOTS4u6DktksTN8NDCBljmeFRwseEzAEqw1+1t3+VE7uHmz1tc
vRej8Ek8Ecz3U49dt6J1LqwR+AFC/Xiahf1AuVQkBy9rj3gxlJp7HYjtaMpZWGP1nZkKU5Ux7T5q
ndMTZqu1hJoVfbicDppJtZK7ZHyAcfzMnGjj2iwlIdcHgNUnn4CJCGZ3NqDfcUllz7qUNBOkzc+c
ZI7RMdjWJ+p/gxEBH4ja/8Es8qyh+yZJCd+y/Y1A9i74RlygxmNPOBzGHtzH/PgSTifwrceS6lHF
IwJ22iASnn1PUg2Bd4zk/GGMwzS2M5PbN6Aur3aqQLKViN1QISgk9iEauqoJCwJTwiWMkLNiFVbv
okOkgj4GhEMIvX+cSqvvvj8b7u9OaTbzdsWb4fbmRLxV3OhIab3HkpnDYzk6qxR4zBf/HUjHcefV
Y9n/ziTsSYQpycNRtt9DtuS69/qT1/W1fkaDMddg69tAblDClxlwviDBARFy/xWRRkkgg17z9kRh
gIlFvOyPs7lyZcoKTxEOlDxvbmzzZgNsOrR5NfZxDW5uwthdCJx7YHxxCsvPOY9rnThjFj1TFm5h
Sh9Oh0DeleHP4g0bgPJ08agKSW8lxfGEHIGa6FbfnhvFrthIn/Vxe79wk6ypEkH26g0RzTlHH35n
GH8njDjFyF0XYw94Zy1ekukkW8N34kLJ7vC/8bHkxOa1bAlcXcDcYIoKHxSsrYWR85h0sy+Hp3Ia
Wn5EjCZNN7RLEASoK7aQdjw8MbPHTJC0WZZqa+z1E2WJMxRGhuLKiGjTXjbyaLKhiL76snJkq9ly
Dan2d97jalxAQ4LPKSwtCYviOmfqrnr5/m1hWq8G6lkfo6FUGKhPhbxJPbdU+lemyPjcjdZogPHg
izIG3bHx4Z5gzM1APqaI54uNDkNHGHLTZgUIhDxodDoC56H4lqEpxa85hpD0mAngQBPl+xQOqfHe
fDaodGHFrZ6wlp2BQyKbqxQBLcXv3wBIApiWV/X4biV24Qztn42JBqmzIGKM1GCQwMdi0LEbOd/G
YruOiYl0MicO2sZhXmQASkYfeqa/oY3RrK2hlmcSE+Yde0k4guiwTd7L9t9sVsPYgmXCdQw6soJj
NHEHxoDv9WsUeNo8zVwxGfW1fVB4WwPJ4pI4Qu6G6gVXTzPeL/IdbCZLd5pzmXm7mI9A/kR4GjZ2
GoLx/Q0RYpp3ompxXNrT68Aovb40dL9WOSHJhgPdKM4cRfH1vQ4agSKKg6hxRJVMF1/SbdtMuJiO
gYX9/u+oxhLtoZ86w/XA6/UMLwnKgPbPfDjUz5RXA0pdbCHm8v5tfuYgvnRl8YERDsg3IPyWdoZa
3h04dK8CZ4ZXWq369oBTD7ycZ6m3RnPtHo6AwnCvNzRHGQsokag4RlgAiuYec57tcQ9fYyi79Oy9
J9SQGJYW/nRa4jZjQuvA6ehcn1dWXrK8fM5Qp4guLDT7xwST0uaJ06CVXuXFezwQYxUabSZyHyQn
4tBSduAMR9xSdiAwQ3phoIcCMw+R+DthDDf08HLAS3WtzeJIZQNyvfKWNY41qEvwjakDuQAJrXmE
99JLCcqkhteNK34THqUM5NXB0BwyVCYE48RcKTn1Rja3DFDs4+eU015Y+OXmawe6pVKtYsFgJ0Hr
qT4P8faxsI7y2vPRHky5KvlT1t3qLRQOt/eElm38RjEGAXuujxFbYvXDxBWegJF5vQVppBbHUroF
zUSJ23M0k7cJzBUb3AzglvX4NgqR4eKQjLPCmVvq7ZZEbvFop8L3ifnccaru+WWkGsOW9/62P3MK
Q6oDpmwwmoNyHsuoekmMNOul9LTuu8+BRp+Cn46jjv51+j3LY9ZHKCIz5HzSbukNGc7hxu/TqJOJ
RZBVSa79KrnGQXkAgf2X6R4H8l72f380yRxlUXIQf4Iggy13HO0IN6UazjEwwrL3GH7GOT4t04yA
J8FvzL0Omx/Mgaad08OHFzz1etlzJiVce6BvrdU3B8zjf4FuqgtK7bIAF4E+5F+SJQxGox+gZnce
f50PHBx0y6E5DbE6Q3mguPiXLmVMoSBd/Khc7uTOMcLVdcYEPf+4wpaIa0Ew1xqvt6eq6iIW1hOx
vPM6Ud3ywXcH9VfpN6fhrfBfCwRKEPWtT8//ZeMXbGzNIW9hLs2Oi3rcctvTSuXsinPLeYynzIUp
XGOwfKaqyzhyVRoMOBhcSnczGJq/m1gixVhf3a0nBxvbigq2cIjptcvgd3r81RYsZEHLP0YqcL1R
4kYA+RPuwtGQ8feaa1tOAjZ3uR4AeocLqvmOmuoqnY8bYXOFJOuOPaVNgh269H+SpJH7cXrTfvQO
+44ccthnC8BXAD0Syel5fn4FRwYGBfpdtEzVFBka4QP0GYsYDcxgo2xS+GJs2GyCmXHI3dKcIba4
RMOs5E0+zU9I7OxL7DDRrPzCaVzZ5MgbOGBn9IwAjKkbDQK0wTigxavjXN6BBg9OKWbW6jYzL0xz
ms3XhLYJyWzJvs6fq++YlIL7QfSgjF2ugra3hMhp7hVHcWQ6hD4ZGox0t7gGwtZgBHxh31hVxGzU
/d3Uo40MYNk6LGFqidlaEvgkNdlHsl8GqDOKu6eHDZqphBB9hvgsSB5+kVO6Hh7H3as3eHhgLHyk
C+T9Br/Lh2A1+iDWZmsJ7arY0wrkGzP5ju8ogOjvitNxTuwVWg6EeApaS/ERP/+NMQ72JLBT1GVt
jwK8RfFXu5/eYXHKw+/lcyluwyXzjA2KLHQ8qBgf3g6zAtIwB6enh02Z1/R5Gn0jnF313B5AqEAg
8aPkY/MnZhxxilbXM7leMHJbyPIwzme62XfVCRxswJElLj4QlYSqYvIed1AXOjpH/EDXn/PP+/B0
HWSqszql/XyYin8XJ3Yx0c9c21A5ha0CL6cwscdetfvjEM4Cr0b7+0BCL21V+Kh2Bmc1+PVjxjVi
AeWs5bkNRQgd7Y5mDKKWmxhrPr0PCCE6E3vkleYJJ2rMqydMLVyQujG8gLOx74Ux8xO/d/lA/QHn
jWirejvIUhaUrAaBr+LGTNPJgb4VG/pLRMhRGpCYKFQvSLOeC8UtHXz1WnuMjI9kArO0hjPiI00M
Fs2C8IxuihlH1AZ/oPMuoVNOeiJtpNjgYhs2DQbG5CAcyDY3JGMB3RNvCux2oN13TOMyYICvmbDH
2etu30IQWGL59SQ7QRHqdBpVydCth/PA2K+yq402f02WQ8QBIZ6ufurjzmKAMdsoC6nu8IfABIbu
DlEbBR1GV49/eaCZbOnYzZ6PsoWth/DqoVz19DFnHSzOiCHNZ2Bnax1Z6ri7Yu50ty9VOMOeFgw4
MzHEoiXHCUoxBdAoL+8bamAgosSeg3au7l530mtU3E8vI36HhICQdo6EOuOahjodbTH7IVw0P5MS
JBXan+jKew53bLErdk8GTfXkcdCnaWN/xr8zb27O1Ha0hPTFrBYGPfuMydU/5YCYmAGS33kLLv0b
71w3qDzszmHAR59vwE3pdoxdgFN2XmH1wVVQSNjS9BXB+P9Tp0qoi9MtdbGcTicwpSPOhGrSukPK
eZnwsg3/+YQvxUnkp8gXOVIOuIyU9kPESpN7Sk/NAR0zFBCwbkoayeqIat17sZyG1tdHwo4lDLlz
d/jwmtXbjP65gySC0SUsZ3j44hLH8wZLDYTylw/oRM9768zpFzFzQH4MLHXXYkdSIXbwEGsqqNH4
cOTJCJNXPVSCCObwzAg5FyE24rfB0vn65FMwoGYGw6t/L/lvD+jPEoS7rxmImF3YPiGN7zBYtsGD
pOyYCXC1RHQawCahXmIywcOsqIkZg/aJXLBeYWYTJEir1ZyK8K2Zey3CzQXAN4IpdhIwIn2yfBtY
/avE+TbGYcbkwVqdBxK+hEbq0tOkISKcxurPR9E36PndvuerBxSg1nv5nHMuazOCOIx4wSyMibKQ
eZjsEMZNgG4oqGSbF1v4/FVw63j7bW3Kk75xxu+iAWATWvgmgjtbTFTM94/CMjAlQQMbg2kZgpR7
QxoSZ3T7+MnlRdeDAV7UBNTU0WOmBq2Dz1/MxBmNyf67dX5LyZl3J5UNy3gx+VOCCkmkPzgM5jDe
pJB5cP2vKH6zDuJwhPeISI6XtlB3Mdi5j7Fj+JrcPl+evEz2oqGen4fLkZfQ8x8TuOXIMZORiTEA
+YTIk71yzz2G7lTiZ2hMODhXVjljzKmg8cyxiQMfMxfgHAwdgS6tGUh1IxpFcL+3TbkwCn+AyxyQ
7OZnwIJQTAz0oVk5M5a/mNBzfTIOEMPdOPqMYbhuj5FEPBWy2NV9xdTxAphEDSvhJgwGzYKgqMJx
f0FvCjz2j5lRz0DHMHB0D6Ogh28A6Rk0X6fWfkzfPveaE4cVOJbu9YmIJTZgUjBmoxLQ3FFpJHRD
APjE1nc3PRINsrmr7J4Z0X0KxS0R7hYMV7sNMntHxB5GXqNF31dDnJ+sty9FKarGr9+biJwV98fq
xLHUvkfUsq+rwgB59ojg6cwfHM8PxkSzx5ldWTCi6AVEXFzeu96C2cNokVKiUr9YhNlNESBz6BMO
jKjbbvEtUISXO6cRUl5wQr4c1acsrtn0TB40hJyiQz268ep5euEUAo2nMxhI8qZaQlu9eMZLHW1Y
enPyF4yagpoQe8lJwpryMLU//4KeSKLKbiWDGwKfSKS6MRxYphtSrXXcWfGRwUtzjOFDOIKcHHCF
CBeJ7199yJ1OLHgOhw+4BryOKkg1IEHre9HWDczPoZ2Rawd/Aumr4uK/yvwc41uS7TowwFozu59f
dARcmQNUZLjRR/0oDpne5Fw0q69znA93FYhLw53CjSfvekF2e+Clz1e5Ac3Dimjz2JQYGcQrjqo9
KzTZU+hAe3ckVL2WZMF6sSGy9uZqhGGxSSwbGhqQJs6eko7fUtDNyoZSOsMLUZmkZvXBKWRH6+Nk
YGeEnaCkomp5M8mhsvvQyzJs4P55wJogtdRMbxL8a7+71eCqZF7hasVIyRsFeBGAznhHQc3ljidg
3lPs/pJLE1NC9CsoKZ42a01JUJ1BP1mi8jyxtOnNgd0EdYeRSrJogNoAhVrBG0rD4h01t9FlwDJO
zmmcGAs+U9+LRZpUdv0iWoKszXdLeNTA/p0Z88h5QK+qTwcMKWfqoug7pGhmiUUL0WIRGvPK80lK
+5AauKxZPev+9099CSjhDqI90ezoinfPUzGF9hV9j3/wJWmVM6Cvz/qBnX9h0/MHX4rmIXt0cLnP
JPfrMl4dbQXoceiNP+5AsAFhyrRHt4+jG+OJ2pXDCtGMhhZ3yETtpTivaQhAs5a95/w71vb3CRTt
gaAXuIN9zMRxJp1+86r0+sEPWzfBLIQGmkWMz2ieTjCbYErz7sLhuoqg5zSaDSPsNU8CCrSpvKlm
BYUv6eLeqDU+58+/POvcOzr6glRT2jEaKHn6CRr0s1Vs60E8PmIIRj4M37AvMfN/GVc8LfHOZ0v2
t/AJ9On7jB5xxZhNXSOHDNtLfHtMKFtE9FY2l8fxLsXxqbUTvwrKMKf5xrwBFGlLyFZ7xbIPQ95T
8jew7yKgo1yCoX3HzzUU25hu10U3xyuznqG61pYx/QiWqAGv14cPVvMiETSChEqH1oLYbnWwIfow
6Kg6A4aENKVvT5qIcWC+1Uvzs2WAA8OBsOhbgYccPaI6ReMFODXWwES8qw8RF/PxJkAG5lK/70bu
g1hDPCdGt+GOnfJasaWgZk36fuJCo2LxUIDMUwq+VzgQvQdn6uQ4qTvEGAJgtqqgM898O9QhVrFJ
VkSJ4TDz4wy8b++bPsVM5ypTONiA9/pKhoNJmBBLlXMO1EuD9jnwgNhtBrfdPA6ZUTAyI4c6xW9Y
jgQHXsOVCG+WVaPRyYrURn1XCf4GCXZEEDBBq82BW1odXV/JIUTqtAnp29IxjX4BLgiiZUKFN5sn
ptwX4Xz3U8ElJLrE1iYV1gVOQ5TCdJDxD26x6A3HyH3UD1YZpKi6FKMv3TlaMtJUZO3LprBfS+Q9
/KoNnD5MtzkOqcJcVNriy5nq45+xJXRIN8vFz0a595i/l9UB69JJGnxapz4gBhmYf0eBhGTcDauM
OcIYjCZIGEybx+UUQvzma9W4meA1qiOxOiIs7+EwzaiYhVz8n1ljy5h+Xpstk7PEUYjoPvchVsUe
aNbzgH3xF3Gsn3uj5cPXVmyDtcIqktweToAm+IwvWe8AEI4hIeWqTOI6fPmAaJXvEvMHQx6/y+Be
8iUku25C1gi5GHwb8a5ZNlhXJxGPLZ3HFwr1PgLjvVgsHZ3Yvz6QugIJFNY297HqFfNuKsGTnGLx
ZHyEfzumeeDWrfv15S2cLVFtGMMLFcodf5CfKV1kp7bLHf/AMaY7o0LEcgE3lb989iRVB7CYarOB
XzzHipvLAwsT+m/YXLjt6mdcT99/PD3WNcFaUL8q2IIu+dBqSTL3DFJdyN/V2wzx0jwJrllN9c3V
QuWQ/+k7dUf9uCCCzAEr9/JVA4mysp8QNGu3GYRxaXG3KuuKa8gmqTR4B29zjOfQrLOfp3TT3l6h
2D7JGkKJp6y5EkCqvv8YChmHze55JlgNt27decx5R9hgU5A2yqTUHboi9dyDMc1IYc0c8n4l1Nm+
hzQXuFbfVwA+m9GFrgV8VNrD/p/wy8v+LOIejc62zN1UgZFzh9/z3qS4YIpWpXWk+fHyPjHrhWIw
HXIhFpOqppvhP4J1+BhgwwlnJK0b9tGAt4qSaD4rNBfHgby1+Mulw0PzGQYsQenY614ZuV8bblu/
w9ZT+FCPIj7F6PJcwXoeEXJKOB9Oo/gkkoZkKB/zSwWwTHhsoTqX1v2D0u4zT7bknjN4MQbppe5Q
x1KE0AtLNJHGIWPiMcI7xXr5d4o9CiQwls56ZJhu2yiBitqLz/Iitg4JzilD9DVBa+Owh6JWXqDI
WYCO0y5xhq8KgDPme0dbcJ//7htp/MwsJC7Zw+8Q9zBY4oqlsnmPKUxi2ITJ9vEJedzmi5FRwsT9
zqTWx9mQMcVYWtzX2qrbv84ao/d4moYlmfXGu8cXqCKv75hQUjDEcK+FEgO5kkSPD/H6Y30+pEsB
e8GumMeWv3pZrauOCVB8epKRcXFQ7tHQe58bw3F6msG2DHqragnvDIYdDGjOBXX22z9RkZA5xqB+
JxVWURpc8qVT2QKnaq+cV+yPJ7tzMgIteTAhpPvgmkX1xI0CpnI/1NeMTfnjuqLp4SQc4+QpndGE
tYhXcl6LwX2lzHp75PYzdYVURvdhd4PV36M7LhJA8pJmd+QKUxwA+94jzYZdHRZjBmm0MX1m0Tjt
kC3A2VA/3ezQuyK6+b+N8SEtSY0tESp/xm47n8jUvRTQspmeqwCgKeh4+FiVM/VgM8JLwxDmzuGB
wwMzfzx2YCIKaueT4foOP1ZwrlOxocgL1Mt79R0Y2YmLob/rX7LN0X2Mv2H8p156nanEZnbKGINQ
6tMasGrKl9mwgBkTEhePqwvjVqHjAD1GoyeypWMmYR8XbdNxjvnJTW+XfPzogGSNYE3WE9cqHAbM
XXZHr3J0YKwMrppGDYCd33QAYoYf1x9lZRb0t3RWLzTrqIiIbhPzsyeWati7TD7OLwKPG5RE55Bd
Cxf3AKw2r2894i3gDpJFoJmj22PxmIomRPJLlA1U7ZwbC36KkVw4b9RG+SQmw3sCI84sfEE0CGSz
ip6OJMF5QzvE4wbmfkYwWv4j6b6WE0uWKIB+ERF484r3TsKIF0IghPcgzNfPqp64ip65PRKCc+pU
Ze7cphdrcfVgNvyZCj4NzXMYJ0UAikU4Xlrc3FztXH7V3qX1575mdlI4eceD6Gd6X3hSTEzb6q+O
DrWTxk+J1kE5LsypcOb/3ob8HxtEWadH/nwqPKKFmLSxZCWG9R7T1dQitg6O99sQYP9EjSUx+tVi
nBLNndabFoFXDquJznYYG8d/c2PnQU+AJ8momMPmrbn9jvCjWXEU+mcSxR4tm2nkwIJYlLghFEe0
foWs6htEFQ2hU0JIK9ccmCuufZtLuNTMOup+lNjpb4V8cniDxARhSzm46OYOZKrTGVkEUGTz9eJQ
oS3i92P1yUp62ou44Tq4sPqywTD1Av5a3ybBmr1HB67YCVh9A94IUUL0N1dU7mZabzrGR/FqvICL
VXt0l63koTAt34FropVKbGkKy0qqdapmkbPbEso8Tbe4hufSnFnng+2g88cS+fDxGsQHRq2KAyfz
n0KqtPpIzLZOVWE9C2+io0ahMIcMGKzGgKBmciZpkj5UnbaHbYsPvZQLj/7bbIXCbJaoPMrpJh+O
dqwhq00AuIKGgvSC5fjI72IhrC0FOUYAkhdrmmloayEq43/CwB53VHrELmgcbiYC+ASHbzP8pwYv
nU8mSGgBn8UVLhg0B1T/m2jh4K4Myz3ZnmWtZJv8a1XQEzlOyBv+fp1WN7KaTHszXH9Ox75t7XB7
YQTPE79RRI320lDF9Na7ZNClx9Vea59XBcvfr0LASdWhCUs8iZXu2rjeJBaUdSvdUP9RSREe9sWs
5vznWfkbHDueq2frbr99VZKNRGnT+KtsnPO5n8AL2AVJ37r8BI1Ujt1UMKIxTq7aNR0nRdqLiJur
SI4Xva5hyvIr93vrJ8tH1rTSgIZnfIbfcxNZqKEB/bwg9FMpFeOINq4WG5x1965jIjM1YtPEMVut
YGj93kprU2B2w6VHCHjA6VvFKikz4d4yV5HYW9zM32LAiqqWGtqxlQYE+ni5eDgUQ/5US/5goL77
b+7jVLw98s/u0ZF8KrycWdyllsDl4fF7qzAORTXXsUhHi4s0+HkcXnW+w5C8rREfc2oDv0TtjN1n
GLcE18dAMMi5k18s0hn0W04Kx2t7Xw1FdMvmp6q8bUiUKhaqRXOxmXzwbkaUdBRtinM1X8V1fw/S
51J8pvG4DBjeDU2Zjl372/Hn3jzonUvPTe0cCox3W+SnHStxL2uE8MbvmDyq4VaKZzm3CG3WstTd
1wzbFSSk8OPcZPUt6a6WjCs3C55Czj/yZrApYp8KnFu9afB6uJS3kbKQwO6ugevtRjwL12Is0Xos
i37wrKYZX+ebV/7ZQ+IlP0Zt+COrSqBJPHvbVCHaRZ8zXcd5xKtuvcZRWuFV2xJXamV6hen6J7sy
QgEjZPeN7GstLdFMpRQp7gqR5hIROfW14pExiNWeG8EMysxNzTeLdCpGqw9tE+5txcG4bZ+HMfhE
Rjan8E0PTuL3yOJqgVZWyzTYmn/d2+c6IINrvwif6ORcAtvrW0PiJvUw3y6UEM6R01Q5g43K9xO2
xL84VmS/+HUtGY/2CaoZmvI/C8K+YPWdK5//uaHc5sletDKdLL+3Q1jUCtXtm4Oo/XHsYB2D3qaD
YyNpnl5U173Hh0vR3wXu7ap5mfsprdvgMt4RedKQMVTzRnL/ZiOYlNQLdrpM8aWe5sSX0Wm1HsT9
+kKM2FO4LA7mB5Xoqgg50pxMpC5qVO+aFUTJ0fvj2clOpF8C7rqbkW7aw7RINU6GiE+uxJvmM1bU
CIKX/G64mkJ9di4dG4Rf1653sDjpzxeRj3fz4Zw7zqL1JK+xeyuUWanOwch+2fMMcHeMzCPj5+cL
M8OGSUKv3DH9w0VN+G3bltFx/FO1+5FrYQI8iq/5q4tVEmwwhJ2aYCl27csq/VM0D1bgabIrphp3
m6qdFjYD928Ha0wYnTvp526N54zdVuXYsFA/jr/vJiOGMoNC1n1TQ+nnDOUDtnljfLgKNkclRV4F
VajyYBP3kKVEdl48NI/8MYJzhphWtzyIyT3cwOWo+7obu6fWygf3nPaqbKD5ceiGoKZjYwP7Dqa/
y35goq5qkxhjDgS8arybRQs8DvzQwuFU2lRyxUcV6+7aiKJFfz4G20nwNWHsZi2ne9Ye9DzR0EWa
k9R2gpx2rZzQ+7f1x/cgWWmEaKfUR/DQlKXtd+9HCZKJO7mNKPXOXzkHDTXz+Wc6oqjiOZf8iCHo
PYp3fkLbnmDHTno4/SXd+V4Oz41Ed9W6No5VqXQf286pshtkCIYBtti12cp7vOvaEHQgtWlr13yX
X9VLa1Vflx/wiXNJ9e7Pc/U+WpYjNWQD7XOm0wH1aIfOvXsvGAJOi8fSprWTz6F1AyjzkEP63xQz
UCmpr1cmE4Wlk3hTuqWCsNzXHpBsownNYDUHOmW5+Xub55rGPRuYzy8g235scz0111zKSUSyVUUP
ODtUBc46/V3bCqxHuZufuruvpdLH3WufjD93+2ac4ZaHPOS9FyO6S3Iuga7eWAw5qORfXtiuRBLS
geNfJ5rxdDP++eoQ++wasDLYfAo59glzOA7Wg/RXVlSqcu3tHPAiDRVQNIi0yJFqfi3P4c/XxONR
P3WWRpdg74bmP//XDSuZWppBqU5jHYaOKqfXRJWB8eNQ/lqFA6yzbBx0+Efr2AEczV/ZO8082oxC
4gs4PLlNNn+hIplsG1mABMwZrSRd0LmoVJwyq7GPSoZi3pAmy4uH/8JdJJ0q7rIGCNGSubC80kNg
gXkPjik8nOhg+yzljtWNAmcRdSgtC/d0AXvjngpipFRMNVIQAIRDsGKgpSM8ldI0E5X9Ysos4lpI
isqKWAzSdtx1UjMsyVfl3Ucnej09R3ouXNh7czW5dv4aWzwVCACkB4kBw0W/4HcOEPr7JoRMvB7d
zCQyOIxCUBK8kDSDFl9JmG7S+MzMmjSSXiT9kAwVXsmQIZJXL6okfX+qHWdGGDSnMyZfb74c6J3y
KnVYaCOPvN+xrmsSDzZzoOSXm+G07F0XLq1Z+64YGamzVXoxbjWG2+nCJpvPmgqraft+l39m0Q8w
fS3gZLr5fM3f+1Ploipal3PUJOsyxd9Ti70pmr2/YdYuJuLiRHFrOhWxhNXtgV2Hi6E23eTKm2Mt
kaxd4+WXvFPVc1iuecQB+VBCTdN/Jded2MoJb9vU4RCdILxRAPsXL4b0/QhBT97lHZRo0zF0RhrI
cgwN+2uiumyxOdjMVh6YaPnRFYZgbDiKdJbfuj7DdpnWt1lSujgNmMFk7zE+DKdzjN5JHGUekZ+c
fkKD8BiBM5G9msdhskf84lqOcp9kCf+Gkko46GbvOUAIjDHhEzxUSjfSo+PHvjNtMIqpXD9irueu
uv08jr2FZ7wkVMkpfTKOtKzhzv9w6nCZDRYz+dMo+bXRQhtw+oQklQ7xOVgGeTdnG1dW3wu3d2GT
K9ybWw7Pc+XR6TfTe8SDyuKPXL+RbBBTbZg/RkdY+ftOYqi2vn5tNoCe/c97cBp4pBW06ZmqOtPz
8b1QRqztAD3WV1oK1lMFX4gYyy6ybVsaWuHV85Mq6isVa+jcJgaPUGB7OgpB8yCby2XcFSDiKULB
X3o3laiq8T32z0gj2X+37t1TPUheD4vTYDPJ9qOz2wSuv3ZZTO9Ujt3URH+w04NpIn7jkfIWowmk
FSjIka45mGFNddpIfB1HGGmx2ipWvIh4aZjJ25WxZxzlvysnDjU3VqNLcsxPxwpCF8nwUYPgi4zg
+QoF9eFX96CTOP7kFsv5E1S5zV+7++4LTdR0tG9kc5agQmqMvttbtW+tSDexKYH5poS6BRPB2Jdr
kx7dO/dPuuduzIxzNSMnbDOxMZRU82cPBehR1w4WxwmdQQ7qu7lIxX6iwc+iNv16z5Y9ljzAS5oQ
+Snvf3k8etkTIHDKZi3+Gf84z6Odw0yvbh8AB3ta0CYYXunpQjzYdWHVq8QPXw82FEMAajgw6puu
VjY3x3pd/fBkBqpGhyJSHCMxqApI9pvbdvJb68yFKTc6L86DSyMNOH5005/xn90slsnfRpl2FBn7
0j7WUr9YwtGxXu6mGQCdXgxJop1s88FGhZVR9dDN/oJtwgARstt3RpA7OuOYPFsWmndnm2Ea5SMP
c6boukwAifFbcpFeHL60LEB+HBh4hFNMPBhX1ESsd/OUDTODV2f1nXIKDtX4jKvaGqbI5OW756le
FE9P6xRjMBAuOHNFfXhM0PFXf/oT/2JqkqYWa9wezVOynNiJiC5qyreXotbgT/cDMINlzG+/ZLs7
1tHg5WYsqGOTMncAY4bywxSIduw+/F7+GWWAVjUTmUlicp/nvq+msKROUPlYM+uI16bPjoNkSm//
T0M7DUJlxs/UcoHoR2ebdcJ9upDT9amTOJYis4NGfdu6YI/++oTpjm7a7uVgQMr4PtrvOcVMzvOL
FTw+GnjtMXvNz3UkSPWJtrOFH9xH2EyfQQxlL4mE3Xu9iEbyF3fywkzUpdzfRofJev6k3W5eTzWP
9YZDXi8CVDK5n8RnpwHcZzm+fmKhbRA/xrfFxiNv5aH2uUWz8+jpgPlZz95d8++1cQAPoQy40mZd
4NOB83oNBVGafCp/WBbis7TxYtQTlxshB+2Ee1GorUPgsnlZOLXljJWdESzplvSLRQX12b/U/zTj
2fpKe9549+Mfx/EyeMTchhmX/jP3e2rfvp2LLY9B+stj4cTd/FPNwSfA7NBIfnge/O8Qsin0NRn0
4Xhxf0YT4HX+zqLfaSfFvxAXEepB/uwKUCH/VUZ7eDggpmzy4Y8RtjP2EwjFbiKBJp6O8jrAT3Qo
D9KbKtLrI1uObMsvSRCnqmudK+wxU43TabicpQjww1gpM7xsi9dkjbYifqo809XrurZLCkpupTPS
nssHJ6iyE6656eJtZ53iz/yfhL9TdSlyDv/Ec0ZFiUSQMe0tXNg6SawEeQUnK6peucfZ3rSCwwOy
CruB1hUqj4V7bmQHMHb4Z5Jv2yt0VE8oD01L0E3r7J/SDHzEy62eNIx/Bdemv1RhJ5+R+pdsNIzF
4eIkJhe4qYnJi5lZHrwX+SvsxnGD/Oj3eVMg2AncFSXPVxAIyjw6Bkem1Kb0wMI7FgP5Vum/Q8VX
peX1c3vCPw6oLFjuBVP887748OexES68GYDkSjcJbfZduPJskKB3L4QvD2y2cOPzkg6UFnuGsAl3
i2s8JKE8bRlrroPy+u1rnpi75epqeMe7E21vHJVzHx+O0adlWHVSfbVXvGsDOXhu19XXkGrMXC+r
UStHW8feo58KroI8EQbPEaPpxaVrT4tUt+13TbDRYvN1Vu0WUn461rj2tr37UN6N8NYHM4+o5EOJ
ccFwYC8EOdD8KhGJG6lxbnwe2hVfv5ufa3/zlSsLevhyF/Ah/hK/qVPnMVirkH1MK9l1MEnzp62U
mqAHUU193MjDH7/7AIBrDa5y6cJYIadRUU4/Flfj97+aStyRoKWfSkQQAYcfG2nbexONsuTDfsIn
OeZjaB3fz7nePzeONf8FITnKzfeyL8fIU9f/JVDr8nEfZL8vX8ILV3MD0C/F/bUvEnCdItwKUFDI
FFNWonKaojfOPaK0WPhP8SGk3su9hnZ6ZnfbRNnALkOt57vtsEd01QAvnuIlRFxVHGo0MPO6uGXF
RRowNVTOEi+VjEzb9ABQToQ8reN3Wlujr+RvfQ1+t9p/XNnxXRgXmaBFLw4KZvngheoV88r20Go4
MH/ijAzx4xMapRfOfj6cHFziBo7HnHm/z/Yu5zQaEzIj+qZudJIeJD7MCJKT5xgKgkDjQXr1s6y5
wjOZRS1msjVZ941+bzSFeNxRswOjNHLLn2loQkhfSuzp/vB4zVBtrffag/UNSP/frr45FhV90Q9y
MYfSaog3NUjMrgM7O+7ZlKfegQysuFQ4a0QeWsUwamLBy5tMp7LWyjn3dAdZtNVb8RBqkIQTiTT8
WH5eGn/JyvlYtifFveMvRnyOb5/8SaTu0dSBqBNx3l+F1aPIiXrFhZaRprHCuWie5/DMwbuefBRR
v+9jo+Zz8bQv7U3zGFBAyNIlcarLSJ5i+Wdr2gKV/V0nCkC0lZV5q8RMKSbJzh027Lx0+GPYcMw7
tzibTc9FysNMD6ALFYbpugKb36vhglESPooLXFsvdiOuhCgK/96rg93G7893P/nx/lXx8SLvBdM8
gQn7/qr2knKc7W8GdqNMk0mfnGl9dX/XIl8ZSQlOfAvR1aUtJ9mvVPvp9jQ2DOwvDTxBdlPZ/qpl
sLFbqGB/wv43j/28LezusSP8rxM3cF/Lxg2U39hEqTRJtd6INeQMObc4/5i/L9RdCQFrmrCJjNFo
no4gVG6XWcqCc1JvCvsFvga6gEF1ZmabYQ0QWhx9m3Qks8jPeCVTO6GmkTvZXXbtqKHV71ZZV9z1
M/XrrXA9McwMXkfJdnymOt20El8rIu2oFk2NmtEHvBes4yeoza1k48REC4+4sZ8l/+lbUcNRNNNz
rJh+qp4c7z8zAN1bKdZ6zVaLzOejlzrl7e4XS5TCrzPtaYEHkVF0cfoQgvYdC8/E3/j4m1iWtkDv
fLQu49U05uOlwpvcq9BN+EolWb61dhPSkYsMuYJyTqXPq0vB5ZYTm59ZlUwsj4/0hwr6PndfQazz
tWfBjeXQ7vv/fq9EoLuq0YK1lNtVEtvmdLive0CAbOmv4Ja+bqbauUH0x2MQHe6/99/wk0tXEq90
CZZO0D59sTGOwchecVrZX8IGYnBJ4gpE1J47FWjVjVbBFSAVgKcjqJUcBOpjLrAu/ToErWhewETu
YzqJ/8aatjMFhdwIsw0iP6tEdNL3tR8qC6QFGytk7y+4fN7bye8ow7d/iOzmyw+qhlBqPl92d10f
ZOeNIywr7N87zA6TQ/Oo5HfIVlG+8MKNfstvkWkibGwNADzIQdjCdIvL/uZHif8GxDolmmILQGUD
Ce5ixnJlYNGyce0rthvpxaPlbCsFQA9TXRokWLVi50XpjFQETN8bt+cQMf1lysxbt5djWNhHGyFW
Kub6YcEiyXCIb2LiN9bsgkLcRLR7q/ODBwPxH+K7/lfVOuJXZsrjn6CAZAvhz2RLB1bMoU5mauaU
dOLcSWfoMSS7B/y+a2M9wroo7Bs+YMPxz5IcZb35qeursgQuZGt42QSRwZyZ1V1B5AQZ4aazCvgm
EtWtdJ73Z9thJ5LvelUjB0x7krwMOc0aJyr4Dgfb+MWx2J5bR87TGlGtn/tUJiJSqdsLf40cvcDe
v61LixRKDIpZN1bI5s2wiROWpZlCCaHcYKdLxdg3mTgUjQDL0kNYTbH2t48YEljWCDvT4uxQk5KL
n2OG6R1zVqrsGpl+eP9AGAr3+DwljiN0jpnBjbNG48Elq5ns5FrpppHh162eakkxKfPeTtb+sEJL
S7L/VzF90PKGBuNtKOuhMwRcnI0bE0GGdkjlHTuSuXPf8UtJ5xEFZydaOGS20Ej+AZhzgnXCborA
zROmGLgMrcgwXSPLqF9+yU+8t81w1f5SUlfXodCyrg5NGxdToSIPsELQFjAR+CSQx3sn20AJ4ORW
JWCoGEB84sJ3vRF0ZXOaLH4kJsWHc8p1wfAsbomAiKtNoJQChSGEJhjboyRvXf4/hkGsvymcy31a
u8qrFCMQueXb2Atu6746T5Nif5uchht5hCnm/wptSeRFbVRh9lelLy0ERabqTmh4qZSvrYrlfBeA
7LZli/Mvf35qkVyQ18/UEo4MqTzsmrXLqaR1dLhOf/hlvrfI80zyZLPUH/UIZPnGDDA9YdyTQgdc
/u5//8bpEiKgsUjMczRjPFB8fjQgx7Uch1camUK6kug80dUM5YrJPrr3YVfQq46nspv27WnP1K4Q
m70bclzy6YqMa5foWFft19O9/fcZF9qcoXHBlyJoteorwcTxTV5gU0sWTGTlIJqiGQrT7/B8fpoX
BHeHnCkZC+Mym9jiTAFfrCTzXWgfllW2HssvplWPMQwGhTMYnc/crEamOPy8jfhIlBgZlZ75DkxX
ok9w9Xdhd9Q2NIM8g/vRRyuaal9S1b01BVBfljNuhDwVgplMYdF50CJcmeejjFc9vFrVlo2hEEOk
DAvC/dCpLieX2aa47MlpGaw6/Vp+7Zu2lEH7wiyTbwGb89OygF2NYKq1LshLiRqcb34fMfzJlBv1
uJdGt3pFG6twbMZrDo9XIp/gX5krbh8CoCrndyVyqsbrQ83Lo3AdihG3urrgsfy5/vn59l7s6JFC
X/O4mi0rke9tofOebz4P/A2MDotiX/9NBiLzZMW1/j1Wnay2NHo3bjY3UgCRo03maJWDsuZiEHdq
+l2xzrSFw2/ZhjgBxaZxx43+4WM93H47BIxf/somuLtm7mNtoGzaVWfNyKnG9axO26lDObctX5qH
iESgjWHbvkQ2kuTbI2ornwm8aVTJZC/OrA8jNTXGecnNQyAg9ozOgZgU3w6heeusxldjVfr7dkJ1
r9sa/h1yzc629w4ZW5oIiVAHNnGS6X51VPtnMS2Lre37lCIKW6ziX6FdkB4/YY687sdF8zodDxUN
tr9+i2JdlaJUikLWnkX9WDrkmWnNvA64swMEh2HBpV3my+gwypSQV29V5VBYGuRfFbw4zXvD6Hg1
F0yHe/ytobh8/XVWYxHo6JvbnkFzzCvm+P1nm6CBUAzgmlE9BdDO/3uWetH2rcyvGZ7zqaU6llK1
ZfFUl6RNZO1J+M619rvCO108NUJrYHNRcpY44dij9uPVry1VLcxvq7Gs5b5DoasvEWcS/XmoglB4
725im8se/03uSCRMoYiO21JH2aIdZVpenUrrQVRB3LJfryNEeu+qjszobZjVQmQribL+CJfwOmGD
EU6v3ra+L8zb03xl1dkxP0Dhmtbuw8f35Jgf5H6d/ghDfwb/sWrnVWjcuhndNKq2FB1ukfNI+8Fi
0lDQUrQPXqSZRNo4zZwgsBLYef0jhA9TQgq2nPbEDzwVpNdKZlu4fcRGCYlOsdF+gcQ+raWL3X3d
HMtj32N0XUj3A0zE7vSeH266w0AcnynyIl/Aidco98UoXuLTWhhGOJHxeJm1ZPrh39l/1dchRCEW
tmhKv1XoQjn3nBqi23zjuvQcnVtlu01vqo4tkPI1sHH5iBv33WacBwqK8Pz3KT/3d/m9GJFzay8D
EvIvhJyRTEiruLbOLaOR+R6LCbB+OwovmUpr0pcABjVLPtNPrgDA4193Cq5d++ZxnmPuMW36+QI2
Q0VliFpiiG7UJ8YqCfWqMb6JSiv5+Gtkf87mE5/LTSXbTNaelEBZdg3RwNbBeqOJ0dvDW3iW2lSZ
NBXWtWOTPHjJffJdSef7NquWu03geAr1/7Keo21cD9jv5M8McdgvqtfsWjrjwp4uHyRfUXbNrgsw
8ofyzBde4nIbiMFI55cyutHoyZLxUQoXztSqfCo7UgfbBWGXGAffZC61HfyhDsSqD5EJe9Ya63qm
EYxGbXrBt2GZpyDKzSQGqqoMJ9AKW0cpWcjksdHVOc2K7YHIuJLVE1EC4tTV+PnTUIV/5nASohIa
LjSdfw3nbMKSyzIwNS7jBKQ5Y6CX6kv1aqBwljWhvvEGsxqYY9jaFP27RvwjK+Qok9dlhtAyDg6V
czH9NXuUJvCd5uZ7YVE7fG6Wp56WdUT11jjMBMG09y0UnDJqmSNwV+43z+XSwo1hGF361GMpE2+N
aM1nMVdcFVopH9Zxdi0j27BdIWICCbfD4aQgDiVK3eRqEWnHaP2vRe7YxdqjAKiP9BVY6eaLtUWi
72hhtttUPT5dNsdDC3QhNmffmn5RRg62IEzgpxCR6r73lsiGD1Pp7FyfetA1crP+y3feTnmXkhbi
T02E7X4xwclCrpblU6IYu9TvBuGK3hyJXvth5R7KyXWgxR2ad/uvzbScKJ7jobIvyVYlOnqm1NfZ
vkdRHZ2mpc62HnCvIbi4sHWtmqvmcrj6JNXBvHP6JRQLyn9BaH3jhzQhdnuCHnkrK012G4y/yxiJ
eVXmw5lL1gL8Av7Rr6Bmv8vakZPxze3ZTtRWtVQxXVrOXpUcpJqpX/3+G5LvUl228H+l7egwRl8t
gxXTfb34qvLo5eTdvXxLtsUnt3pXLF2KhAe19bdaKL/tM2L7V+k4TUMbnK4kX/w8E9geg9S5kBnG
i+2HuT4RVJ7BcqmHQkH2n20zZi/wTS+F/f7F7NjrNm9lLkudpd+h+rkUY+VL+Vk+NP+K8crT83to
JnuXskvkkP+/kBxyG9OzUiX5HIX0cMfvxD6qOYeU8FM1yQO87Zqy/fLf2XG99+6YWnn8CaWX+2Li
TDS1bG8qkeLHqT5t9OQyFHvBuGDXGge28YFVi0KxePD+QUGn/GaADPt1HW007+kSURcVYONUKJkR
+hUkBBWtavFuo8B094Ev9UhxfKht8wTC+LMYReMoNqBeqfrsPBx9sY+YOMn8Gf9nWnh3E7XT/FxK
TzBJmsn+RvQFysNtEG3Eq+F/K6z2SDfCdW+ziBSZ63hquUKbeHKS1CFU9m0vXH6P/62OdP/M2cCm
gMyeCZ1+5CfjI1TA1+8PaPTJLlo0aeJM9CqzKI+PvKYMhOAUxBUgr9cLDoKwpuAMpdOj5rPsy9dR
pHaob8v30al1Hu0GzCcypm75XeXekGVn2FVS3LGDzhQD5x6vMA9vY9h0peu7lnpeH7lqjChFLfs0
50WqMShet8LQrIV9c5UdFdrdIEfOfnkuC8+PEAjkMXZGTTQXRQJOM+ZC6K3pRzyhcUmQuXzj4AYo
Aat4qYRns867OV5aRMk6QkkhVVPqWzqxsI37/xG6aT+0Fm+OQMFzezeAeWtBBd5Qg7CvyfdWpWKs
SDtvoWnfCtyNCj0TLrxpAKClaHpL8HZvMFBEEX5UD5Vkf7jpuRZ+xev3WrXQgb3PLnpKgf1AKdP8
ER5uu/P4XKtsLKyPVDNeQMwohgBlltv1d5mCNlmOuq2tV4kV0q7SSjXDFvj3o80fhH3/xm8Abjot
r1vbSWIGVgFcXYPiVF3AhPcfg4nJsLMZILkegDqx8IqJPjhrOThU0/lRBiigbNPpLpb1CKNL9Ud+
vvuO/7y6CfDCu361jQp2JDCSxj5M/t6/OZrX3rU/o3FeKRNDUxiLL4SLO+sUFJv6dkBK/mK+O/3a
1jPmDPcwWsnMsE3gz1nOPsxas/kYOHnmO8kDR4kGoQgObfzMJUFckF0avOmBCrkHkB4Yz7UXHXwi
zwGxUdhB7AhALIYeDvRtpJr7zhmwIP5l8pnH3FAUl/bknGMzSRFrJmDTXw/W9X8iQDSQSPsvP9r0
TDsMBByamt7yreBJmG2/UrycSk42xKhrBYTipNES0HeV2B4TpL70bEkHVNH+eyjMPt2OutikQoii
mp1bwUv+WkmpeHcwlkPIN2MnqugcZDoki+heIZNU7HfxXN26J4E7Pu17JnBR7jXoe/HaiM/j5ajg
gcvCLNsi4K1oPHRv0EzxRLH2YjVM/0qk9vH01jKF0XwAyiskuhzkmvo17gdo1mcl4193V55y9TI5
+XJr6oplIsCTo0iVOzpaiALjHTutdGH1cS7M4hW6ViUS9hdZ9rRytVBR+6x6cxujA5WHuL4Sumn1
nZ+rC6zyaOVczeoeVSieBx1srOJJGeybAeXL5n+vJpydj30tV2FG0ejyRiMm3Otvis/K7UlD9yzJ
4fxYtp6N+V/9VPKddcK6MjC7nSQN+7wWzdbyDyIX10uBELwS64E0+Jpc1GrenRrLSmr50DszIaRo
eUN/3VM3sS+jUh/beOTLV+HRF7KtMNfkIMZ2TyJX7b4tg00h50Tbz2ZqTOwfjBRWP+Hhztr6iPuR
pa6VfbUlLgcxtzcwRf58t2yA9vrl9625bl91nHxoO8ePW8XVLu+GDzvrqfBDQaQRWP0YIKVIFdjA
aUrpV3YV2IXVd8n/Gti+Krx/GlwbyhDdYvhbniwPxp9TxLR78eKxQnQbXwuV/kHs16ZY2/aCwbVh
y75OM/JpmRXxMzH5xlh7EDw1fDXiCOKPGvmAyCy2dcDmjWaHqcmhd1pwhq1mPsex8r6vse1uLRqu
dDAM2EVmJmg6ZMcG8GLxrKjD9gCdxR/dk85dPtTuIzYLHiRZ0nRxXoHldeztOnt6fELwvFyTAtqP
cifRSIxSjX0dZNrFC/Tj8VKY1YSw+9tPSC9+O//5kyX8sj3hrtGC3Xlf+AwhrRN52K552BozI+yk
by8xSY0y1XjpUtuX1MBHUo2o965uVP5eredn8dTMwDZXcM2tkwKkiiWqTzWH7jFF9zCFA+JQFGGg
YKyLgikd66iipuepWtQsT/ZT79w++sRbmut7abxrhgoQ2t80ihCRlmvs88NZQGwebS4UCuxnNVHd
zE8Qy5DDCOrJBwQs0oYgIkEeyhmDKkpNhaBeG7BzVJJfW7sOfbUSsX7n2r7WGkwrvON89ApZXHlf
DYXorvNkVLfppJFJRBJUrfP9JPbpM03C4acYXtAF2q+YwSuN/7rcIMSls1kD/Zj1l7BARENNsd77
mVL241rsJqpGfoNzb1NOfvEcLe2dlqE12dUoMmwdsRko5Yt7vSvBZkG0rraXn4EEdaX9Dhs0Vs51
qo+PS+WRb5AqEWCAEc7WszlK+1JbNjT89awsYzvjgOu6Y+WvkWjnvjMK93yHgy/zoFwHOlPBedz2
+MBFYoX3yNl/X2i9Py4fr3aibCAQRbFtrWrm2h1eheEx+PcoxgudiMtMkV2YQTB1g8A8LXgFWAqq
29iR1g1+9IP1hJF+ddc5VzzBoSP6OuK3TRD9mDvz8x8d4VinmeZuQKRW2i5YZvf50zTOFU1qREX+
tS45K/Bo2rN1lS8miOuv1N8TfWgVnuUZgkl/9CwtNv90xA6AVSf8KulmBsNHvRq2IFNAS1S+8TtS
SI10wq0QjnwQ8ehsWnUijy71KxwnJfpv2kXRMh1IIXcP/z4NFYKPQnRImwj8UBZ92qmShCbZujPu
895+/uwcfJ30Aq0Rcc2Xpfxa0JX8qwKUwviG0y9Rpg33e3AcGOE61i581FyLiLEi0K675W7sCWhj
tZ0BCDOAM0I+503WpqnfY3cDeRpGAcssLC5D6UF3WBszls1HYDjfStHyoR2p5Orr2rqUqjrryVE/
aOr5Bv7V4531QMDY7Sh+LswBjXB1aQ7r6BcIwNjVYHTzLiZUmLh0UPFDwd/fGVEfiyao25b8T1C6
n/0x2PzM9Ved9SLXZvdeijqgzwoaH2q5QBAA8CNDer31hAVQz8Cu93/yI9VyLD8/n858sti73AcO
jw7NV6l/pRPhhbWdp76fJaTH5tm2lDHDy40O5ctHZEYxAV+5LmQSnJoM6i7dTGcPp9HLY9EcyEQK
QRmF7YAdfyjdYeITNxbsM5oukr/X/muxQZ2puaWvCjat/mQU6xJI/6RN/GF8P7d18Wak9AOZMzs6
u9+ASHw5FxBRNk02kl7LWlNF4VGg0j4/srJgfLeTD5cIwHL9znYf36/vv85mnkAaZXdTftY24+zi
Nfn7ufauvWXa0xsZRWaJR/mvEx3cWyi3L1MOxym3mNFrcO2ZpD3sLtdeapYZoQX0Th24mLYlnCqn
Shyz71ZZlRSkhRdftl0tBhZzWSzuRJUEKmZzUEADGsR3MyfO1racykl8PtZt07+OIVRlkaVmipQi
UK9L9VFmAAND23WOdev3oWw8EWXHPH/bXqDk91JVx/mmd6nwOay8Rq/Ga7bsHFp3JUcE9f3eTlRT
s/s/LvB54AywmtWjhhvw1cjXYXBYRDBjHRwAE3pqgOZntP/u3km2seoSBSzINfYajLyfQxX69ZSt
xYrb0z/u7d3P0SBulcLLLqb+EZRfi/PCDQyPGEGAEgEXGZ8L5sDuwxNc3/8kEML755/E95JK5uv8
s2QU/PO0SX2n3c9fKqvtp13z1HXLM/ZNVQknn3EIel03Tt1D9+9TvRIGlRDXH3/8/3XmsnYoxod/
yYL614wymi1GVGUwDkAhVNbYGlqHVKYX2HRUoh8WIcw0ElI1Emn98KWz5CbyRAfKZ8SIfL2+dz9K
oXvvXomNgFb7wXmwt1uFe+fv5MJ/yIfvXAebjufxOkf9uVZfs1Myn+smo/loyGTp3FrR2a51GSCm
uSijZQcPo3P+Xvcvtcf3xizs++/HJdqMrdvXxJTW0DUydq1ZZA2PxrDzQzcyTo3oqBsv53q6zni6
crZ130A/2En7ZLRqk67GuGSJqChu2M8X77UVqk05HMDsLEF6pxpilqM1Vd5oWdmeGN5cmVafytf8
cZAYsePmDL6vLekvuruKcrp078HSTqE+1o8gJltvqZGW5rW4dDwb123w3EFK95BBtr1zXBMT4jSD
klJmjMeDDtrOzZHVNt3zKMWqLfKx7O+H09YyHfhryF2rCzmK78MO8ifIfWsHr6ba+DrHkoGDESkB
tr0WF3Zd4KRzhHSiunHnsg9g8P+k0POX+PTuUmzEtA2Dbpb82cM9jE5+Mi1WdFWHqOlRAduTpDFp
VfUvM+6x48s3Ez1p7jXKLCOM+O/011mikOot70VMlSxzhWQAKTEUGb8tF7FA2VySCjK2Qur6j6Tz
2lJU28LwEzEGOdwqYM7ZG4aWCoKiJAlPv7/Ve5w+vaur7TKwWGvOf/6BMCFnYLR9fkq1NU/xQTs7
59dcmQEoCVY19ADYMkKJ2Z4/OndWc5Q25rll/1p1f90RnttKQJ6hd09G3dhmbxAediZztG6KB+7o
O3UWycVZyP9oX3DVYCFTTa5VDq1T6WILxbI+0FDds9VnFf/BAZAv9iPdZpc3EBrLlOWQeU/mbTi6
/nOHJeuXxvb1iI/SVYFET3VEF9gQ9YL3jfe+v3fw4cMPvBoxewKYQEdNJQEhE63bt2+r/QSSDHQq
WO1Qk/3Kr7FaZFDquIjr0YuW715NRefFB+mCrP7EWRM9GshglM+4d8N/2tgzAzrVojwSgjYNMA4D
gvLyKeuhALyDH9CDy6hKSzxrwAI/r3tjDdrv4CfmEgN2prDtwe6zGQyD68AXYV1unS1faUsU+oSR
kGlZixSz107nwASDKe9tgt/N8AumhtCcgQh6C9gPMPKj3iO/Z6xuet1xCavF17GkWBRUHoiWjZ8g
e2zqibGMweZGcjv8PndFPOJed3QvDQcFTD8kkdh5A6NFnp6TnSskYq1NAKHLLyZdUARfWPxkSAxY
ZdwQBTQ6WA7cBJAG3wCB1Ho2OWU9mFo1PTRdN4AaXHS4gvQqUIgil6/BrUzWBfRvi4SDPsDNSsbO
QIgclamG7hWiDUNLIB+qaLxoqEdoGDiMWvh5DJF+zAHfF1mawlzkCfioZNiVQFlG5b2pdDBmfvB9
R3F/XOQcQxCqhz5zQF69xlRF65utl8WjjzLokNu9vV8u/Iq+kRdDf6TcHH5nkONn7YonSy68YmZ6
PIUFzQ+ba1DV7NHC9EO1uVdn2YN5I7NzbP2Ac+WH+uA2hx6Yw1J95MAtkP3wz3oStIp9XgYJhu3Q
OT4piW5s6wHu6shNLTCC4QhMI6O4Ld0v826YrP/mptzWsuJLrQtFzIl8K5mhKGnZMWM34iTIYz9j
TvLCRaTfKCKKI0Ncarryv4X1gwUa0miyuAlw69uMmXNB+vyhuGEWs1bP8ppv1lZPsTzYqJBbStoQ
xqhHfSIDUxEKChekXesvj0vzhRx6y3EN4Bk/PSaj6b9LBOeII2fGhUunfNr2iiVB3cIvK/Iotdbd
NJx0o2YTL2npmJE+e9eQsnsPS7Fc1Kwh88Lk6x9j/fS9/aZsoBRC5oMtkk25RtlKPu9fflMZIHHC
cLoZNupTwR0EOYKtrDAtxvhA6WuHdJMO1RETS2cCp9kgDrHpR4Evh9jlfcZM5/l3fBfxEhVVJLsW
VEWkIaQWa+j/RFIFPMefJIRasskqQn3qosV5wtB+8vExB9oosU/xy0/kANFpZ876Xb/DrKSOe9GG
mC7Zw9U6pA6CvuIqY/ZFLB5Rz5u9glF9xFQt+kO7NpOhbuWLchH9wXJE5gMKCg+z3b3HT6itTDBI
rQlpN8uhwJIwVTjbMwmTyGCOJHlUbor4AdCGSRWEluCRb9Pbb1vP2zN87uiIjZgwfMyH2hx9HsUO
RqoI7KSN8sctCOlf3yHb3OuXZlviDkxnd89vDfHW83SuLrQpVwnCdbVmQAgmg4DNvth7ifwgZS3t
uzWT/eOP67x7TUgSbRA7gD3Ay4Zlw7xc66MBz0FWEMttdN8E2C4H8EIHmR8houdw8n5DolZ8iJXc
4IsaMS0nzUMHjC4H5qY9IhGXHvrkze7mP3cKsXsKN86jorLqCuHRo5tCq0HN7MDKpKfahoMOhiuT
9+iGNQV6N8SFHHAUZbDZ/pG+Sh1qTp+7szkmeyYuAYclPyMb01/6EDlvPJ6bXVuos8D73ZNwxTze
wcwHw5qsD2jEbvm5MJq3odv8KeyMkGMu2JzxJOoD5aDP2O+AmdaJex6ztVGKx+gLfOMr0HmAaZ97
jByjG9javnq5Kg1quvggOABShtSpgbDBGDNthl+S1i+Z+q+xwGFTQkL3wIkOmJENess3oAQz38A+
9+2+9zC2g1mGuRrLwsdy7QmB5XNpeAhbL4P1P3bbinDTPiFXoS1SNVpm6ugo2weWe5GXiQkUG6O1
YA9nU8QQ5u0i/iRtj+BDDH/l5ZvoCxAw7mdY7PTshk9RU0sil81qfV4IB4Daf87Z3b437GcP5TS4
G/gX9hkWwXiwPqcqHRAb8cE5mSkXHnCY5q4h39HZpiGOUHidjSTmvihEKH15wfscs6A+DnFcSrCH
34gd60EpS+MMGkcybYHTo0yXUfVjiDF/bOuQgqDyjRIISVRdZw4AGKy0Fkz0RrAlWGHTl9zC3xBp
y0Y25Hwp4EkBq3Kf/iF/xrqP7/18UkfYxMBNwZJwphEOJnx2z4exSY+QjKAUz7jsig8aovx1ROkI
hvK1uOhvYbrXLUwPiVIZu6q2MJnL2L6ykMfSH/G7S2vTnFgGxb5YUbtYh87fhwt6lqhypQnmKczh
SEMYkyxygXRPZgYKgWfPb1xtyI6wZXrOmlpSfbYCYcTBCrHkXjvaZ5MEVWIQHddkb+0Twbzh4hSP
577wOGfLKQcob4PzNLH72P/xZkn7RZT0puyfv4kUtKdPaKDMRCjW/j2Wjb071asAk9MHy4NCod2/
RioZZ+rWoCjgpm9h/ExTjX7KEUxNsuZzAuMFQQPn2Hqkod3d1RReJ1wx2FLBwV7zbijP6GhpARkR
yC4mNUgSGyFBaeweklHkkdRz4hFh3zlACH07XrWrd9UOf7e7BmwGeuF/R5EjKN8gcZDqbjk9um/4
TJaTOSj6WQGPSih+SixYwAtu8po8E+OWH7FApNaBeyNtqDsoYvpHPn0QWnWmjqOTASvxxm0OzFh7
+7pzo4FyZO4LZ7pnk/yxLa7mnHUFv9++sOJo7liKwqsB2+V5MvwCo284Hqrzc0V3AaCOXpd8Sp/3
Q+tqokwHfgnHIUadnfu6YmAUzuSNMmZovaqB/WEcOMKBmcOHgxrDL93LF1jez6ERHsCWZziInX4o
98wr1R8zuc8E5V+mD7obkpLw0DGL+QmpCLprkjg9aRLOlRfzvhpshcK4192MrbUkWlfZvC/cna8t
Uj2GXw/ONLoZ7r8R9zYfL7w1sdWwbspqYI7zW7JOCSQY1hcOzEV6Y1AT6EQvj1HfliLhCaDp+ho5
ohAGijG99wEatEYQDpcHv5Z5AS9D1JHozugN2ekITjqbd8fn/OYHcNEjjNyg4o/lO3ajNFNYWgma
7VNYvvAX1qHacehzChdndfda4MAoAjKuOir314mFHJ/YyYCD8emgmxNCJpzEKIsWKBLEBNAQxKY+
n9srcW3EpR3qXeFng7TfRyZGbx2SNPD0w5X1mp2/bhd7Wr1NmHwRp+g+iVJ0w0M2dBRfWVI4yedw
zW6NgRhtAy/E5Z0hS1rjBvxaJsCoiL+Z8C0SENYDtZ15+ncDh6qP213cV2+4iwwNfYDR/A0OPj6t
zxGKNt0FBzO8iqMI7h3OQJbL7GYBuj3iuJvbLkm2f6RWD50BUU+MGdKLQY5dMOxoCuvngAoxugKU
0T7qN1qgnJaZi4u9GAwsdjRMjd3275lTUw4sSwRc6Iwye2gBlAFuH9qAsJpo3VLw42KxeoajfMO1
LshOc5Drvf3uIrOR334r5AjTZCDw6gH5MlWC1XQWsfk3lF0zIJUOXi6FMIcRu2lx/ux4X7AkZqo0
AHxktzFmxirf139k76J8MOZVfnToThLbd1qS8RBHYDaJWyfC0vAYr6ysR0jf60DgMq9sDDyw/DD1
hdG8sDGbo96whww4kctAYbmgXXiCgkCxaFw47h0NBG+Zy4UEU+3x00vUYX8S9a7t/XCiHQfMz2n8
e+QTugWfyNnutWWfVK0viOVYsXDktfZgrkCXlxau1TbC0eOUm76yt1WX1LlRoLrCvrwnnPn13JXG
QCg6+DZ2/cYqetCR57ybemsi7DMe75G6Uck2Gn93ULeMU3dLfBKa6Z1urY+iHK6oMcfZf8M5wZOr
PVR9bnDssOagasHS1gEI9QCbNDp4j7fLLw2vFyzZ83HEAHyWznWXE+M7cXZv6iwG4duAeQlENUQg
bPYjPjsT7S02PD8BBqd7lgiCTPKPrH5pEW9RuASlrqByFkcQdXOaP5SB/lf9fR+Z4pqbhjLnwloK
PQlOPnrQmrTCrbL+4ltx1PEUXrGboZls4WGsQvQn81+1I2D5EWM9v86KMfIAoG2AMCCEUUTkrcdz
VL7U9ZY/x21vb8gv7GXgghBcAH1ADZgTsuGxQ24jPsHGz478sBwdHFQZMHaeufDIeNR9fRO33o8r
PzBD981q2rD6hfVR6/G7TKIm1xomA1csIy2xr6zyB+Jl/sw/UjDUQpDq8wnxYEQwZD75OXwH5ifu
KxnyUGYR1H5TogNYZ1yjAMIlomVvyZ37MkRw+1LFX57DNx5ZSJQIa4dZhUmvjyVT1YoHkPL+z3hZ
z4dcAY0QAl6+7p064U5r8wlnMwmLzS02gRrQTzfML1yv3xi7UVLZ2Zm9Ny7B+wKS7JmnSC98u1EG
XOkvBjOUaLhKEnLAG+DH0b6BRL36TjJOuY2UWV0M0bKrxbD0bCol6g7URggmw1tdCi/YnJKbCgc3
mM4v52VHizyUp3j+t6X3m6MJb7cs99ZcMzqIgCqZ40E28fhv0/UDpCTj9pB76cH8i/HCL/yOmaO+
5+/SzkuIrzfJCtmV3BsAvVyKbc2UiwrvLc+5tcv3htuYjO8mXBmQPhAT6H2Vy8OtP+gu/HuVo4Ti
ZUs2ukwxInOPcrPPI2X2pdbsKSwcupI3prPMdtjakgO7G9cnx6AadAIlXA0nB4+3gaxOnxTE7Dm6
twwj4pf3tuRX2i3mEZIvf2cxm0s2+ylEbK7Zm7R0QkQbbY9eiieNo5khzv4VF+f71ejcdWOnFjTy
Wiwt5XZNyfl+j14QDK5h5MeF90G8nY+C96DEoCsZh9SxcPVA4D+LON4FgUfhnoeDFwZWxfBDx2Y1
m7zZSOlJ1/0nwxryXltotbLudzRTeJlAFZfc7zHEv9iX15rWe/08ksIUNunrj0IxENHWBcIqBBXD
5EGd2zZe5LC1LOLmKGOY381aYjtQjpiT3OBDc7vpe84onTKRfr2CEZl6TjVmGv/Tp2XhtoT3fLkD
3ZyRM01rCG2vDAYxETS/ns0YdF0gSCiH/Ag9m/PvnxNGxzk+TAjfBy0/TxlV7e5L3J4+BRUN1Zl0
jKPB7+3X+0/jRuEkAfkshkCBPDO3DYVbQR9gSeM3migMb6vBrP7OcZXtunmRDpxspfn1LD8wWEI6
IEPSZcWnGz5tK3Qr7i1hc00jjm3l4wlAe8FLZVtxtzPKxYBaFRbwIfgylxG5x0xNl2o8eiYjWx2X
QB4X4XfazmukDntq/+qMdbbttnPIgbzBrE/V8RuRFELrRgBATW8tX85vnDN99SJxFgW4IfP6Gfdk
DfhyB1+SGnHxvmvXcKgx+4SHh5XU1B6gz8YnlRzs5u2/TtENEzxa1eio4lv99hUIlsjx1s9nv9GF
GpePlNJXwO/o44G+9wDLvAKUSfwl2mqVZol2rppSSwTjUJmFjWsPAmVAaVfifOcsANIaMDo04axu
eEpgg9hJjx1MTPlIv5SS3eilTgDrS/KF4Kci5TrqpK4KS8Gv7oHvtm/xOwaPWt+ArPL21DEdB66Q
yPDYvAoPHbAUegg2AeL4XUWngnF/Wg0EkMePiA9l4T1ptUOPa0KfInOEs/vYfXpR8QS1CyqJLpnO
DotGFbNSfkTXtxFicH/ukZXzk+im6VJlNloM1CRPpQGlXcUY7F8rHWLFT7uKlTEcT1wPM/41OgBp
qG1a0hAurA/utpquC+7xH1jma8qzcfGR20Gt6Ub4lJrprSjWnTMDskyJQUsn0XcL27BoPfrr0v9c
FFe2+8Bj4ePHoUsrSVcJL9F/72mUaRoU1WXIIxxzNabCffpbYFWMF9fNhq6hIq8dvssNqkLYT7/j
Bvo6s/E14Ae0LroEa/eFlQBQ5mVHfcP2nl6WzgqXGfYf3W2uwbT4S2GOkQ8FiHDkAONcp97iaAvg
om+ykJP5HXomVYzfrRgPfBgiUcX0K3UePid66nfrT/xv9Aq9j8KaERzjWssz1h/Le4L4tQz4OOWl
u/50q9P7hYxQ7J4cQiaJWDzPIpB8k6t94bcGR7zA0zcJBgZmNKIa5NqBolSeOqsf+owLx5wEYIHl
AlmeK8pxtMJBl260LXwU29wW8gXl+e8mLUpigj8MdzCpTAdyH+U1QoMcXJt585CuSXPgTPInsZ0K
yFnLh6w2e8UQ998KdM0ZGMgn999EQwmtgep/ziIP9b2ywdJriDQjYystv2P45XQfdAUiY6Bd00lG
MO8oE2XyLs1dkPn03dA3/1LJp1u2cu/9kBl90g7w3H8GiU3okLCXc2nIsNzFurTAJu8G4lL3mpO2
rSufrkJeG9/ek2kbQ7y6p0m9m5wNvjvszSyPuDfz6zHdbGGZMMwPh6FN+zKAMfRCZUTnpPr6lZCx
yQeP2KbG+at2XBQr0cenq+34CTgHfYb0r/pnmDZIuPgLBqzZhBKxXpHF22+HJPAI4R+2AO3hy8B4
/K29mKkzGZs0S5CJCImrhHPAkCErWk9B10jo5/Wh8/PagwwAK7RmQKs9npo8SHBbpU/DJ6+rK/nz
aE3BoAuYVjwShPufzUtNjXvT58yEmKbAPpEfFIWgrwtsWU4SthAYs9dgxKRAJksVUd8o2JfLhCOM
CjsBbmMKCj+KoZAUuMT8oSeNfUgRKrMi8ASGnFhcieHend+YuNu1Z0MkQA/I2OTjvZ5uesLvGz6c
EJofNWGglx6tL5L3XjHESYNqsYcdJ/7DqofzkUwOBWwp7KkYRuOrRNQePz8ToY6MHGG24MGEVgKH
cl7KvcZclE/bYCTPbOqH55sNCO+DpxoQpACtMYJqWLcDIOgG8yo0Vhkgm4CgtSttY3am48VMLep9
JRcO+zf2ed8qF2dzBGB4QW3t83aa2j8C+KbUWTE8VwCVev2iA4cGDOlx8YLlzBAabxka59l3ky+Y
g7fz50p4FaodPLgPRcw4gfdKOybGnJ1OqxwvUVD5HalKLi44spdLrtPjRWisIvINN+G5mIOgYgYQ
YcPGsmQwR+6Lywf++iOP5cL8JbDY+xmFmQ3wR4vf0gBlG6zNgFk7HFMhsiCJDPQ9wo/WY64haJxV
w2eOrUB2xgpEOPG5PCXIEgj9m3MocauZzcovMcBGxgdJle4T5Oj5c3EdS84R6UOp8Itgfbwzn97f
eHpAxf98OrHzAq/AYRJtO12ybx0cSKDuk6mC6sXwvAUeAbsHsvRMvViCHQovdGchjcn29VoWWKb8
cABhQD397xLveqBZ6KuClVidKtBVuKEUQy2bxZmPCdbJHCzCmvBVOIEi6AFBDhxb2K6CZJsE9LZT
Kl+CklAwHT7j9NYhFYQa8NTG4lQv/eznfmAXm+Bd2RqjGAHKg7dHrmq52l9KNskHpym8c0ZG51vA
ONo2PiagtTjm9KkvggGUlCjY4Zc4im5mu2OqLZzqwJe/0swy1uF37lhD2WMC/eN8SWlw3AxMz6OP
TC8VSAq5ruvfnnO3Vx7VSbbE/wsC0rTxOWWxZ+lQAKM051hFwt3HDY9qzmUnqw6V3ifGNugzTVIG
vO74CM2mANg0+9CYuUV/B8nLBfsydfBIcaUhsCZZP2kPw8gpQApLD4LU4o0w9Zok3oewsn3UgIVa
w+T+/OedQFIRVgoNiVxCePE+F+tyigeWui4gsc6lY7nJVB/juM+d+5MtPhnAHB0oaxjFaTQoFQEg
mXudCulRbvULkPSaBJVLfYluvAAEygwRh+FKmVKzyZcvGrEDsdiUvhYs4FO+pPJLTQ/a3qFg7op1
UwTvBmacW8WeimUiZlAeS0Rh5GH1BYcF+uR3zYagQEEireT8bDwWYOpmg1Jyzcotm3vd4K3Eiiw2
T9tj0D/EaEI9NVdUYXhHTD5npZqHYnsjZTXOxtDBQOnYCrWBRQIEMi/SDgbsJzAmcxbot38EAW8D
j0Mv6ZhgcyOjC31auDpXH+KwmlvbjHJrhkVffZe/07b2GKTJLvuPMmyuZuwFWwk/AvxMTwiGJmyC
Bf4ljMqW2DtzM+BbPS4P8L2SHQwVQS8ZV+zUbAaU17L7u4KtQV6EuhEdY+pzHJB9kFfmAhHD530w
LhymLy2jwVFRucaQ96/Fa4rp5D20GcECA2er7xIcvOM073xIGhHCdaEWVEVSTkvTu/3dztklY/Di
qvdX5r4W9GUtw+Y/nU8HDZgzIKXRl8fmgE2TidnLR4wA9Ey99Rxyidgfn8OygbT1WSkwu5DQQYbG
EmDGtL7nL57D7WgwMHuDESRwofFd+CPPm07va0Q//cGzf8fsk09mJ+R8QjHX/ePiFyfB0E+G3H59
IWF/rraEpy1ItdKm7yG8KiijQ4v/6d51xBPc8ehCcjR4IVVqYJUqkxTqOlT0BVSJk2Nhd5BuspVg
aGq9jKDM7cvoO7cOVd1caqBPgTfpB/kQ71RKGyklh4otkimYAn2hx0nBpLHcGlPu2Zi5Y9KSH2NJ
+q7TEAtZ5rohhr7efaV1PDNGnwkUdAjn4fw7TUjZEjGGb5yQjCRatCUSWWya6xs2ggHT3+rNXAU9
OuaDozTws3W8VPF5osbjtGS3Uj3F4RyewcSJmN9y3gGpqxPOgFSFKxYlBhQm1lA9ItpLwTzwHELP
uUbC4E7yAzZTHPylW/PcNq2L7uuVTw627AeZjfRpHRNsjOAgYUCfI0NKuSlqFiLVIK4/veQHjNr4
3yZ0DRxQK5aE/6YsfN9Don/aEX4p2Z+zw4qQI0i4e+E3TL9x+70EJYQ+UoV8SnQMQyCFvGLv8xzw
NY97Ojh2qluehxIYgArVKV9oLy8LyVVkcwOEtTwIJbIm1AvAVnwDaT+YbBh7FgKSW8zgnU+0Z6Pj
IV8HMQ27IUQIgeEgkOXLRhY/nb+nXrfgOtW9BOY3NFisFDizGL+grYm9CsYQIhUY3siTcJHJ3K5l
KfUzmmHM4b4eXzgtllr9TkeMaQmZX/EbFqULYvw9aJUPTxMiGYkvQR8Tyxo2HRNzJHRC8lGmo/cd
qgwkxglUNPxmF8QOEbChV8MXjGnvdW1IUUU3BRQm9633qMGG5ypgb94xhzi8BRQQEqrc988D/sbC
mfic5DfCCMfAEYMoO57eEl+o6JZwujT6pHQAO1JOVdygOA3U3g8i8UEVQ6WiEfHV3RAd80dYijBF
gO3KokJqmZxh0kZDKha22pZqGRITAT+w2qgp7mxspurz5VY0W3TMP9e81HN5liH/IB5ix0/oDv/I
dZRr8cY4kOu4Mw4NEhaZ6o8RBSP+xMXEtdixi1OjaYdiRjmKfR9Mfhib1C2HTh/BU0TN+8/KlZKP
cqXeyfcCiWde+zw39IcBBaZgsQ7EcCNdZON6Xa3rM5yFcmFNcEuZG1Nzn56YdGs4NLzHpJZBE88X
La5SxU7e/TZi9ygX2UoQWgXP4rfBEmYWH+EhlKjSgj2H1O/mTL4buOOs5hkGsFQlHMjLYt5ecEHx
MogJ1VwlKLCid32vs/kLluJ77WDPS7wluaNMzBgMjdNlvhVJfN20QB4YzskcQ3hVs3Ui6tsm83hr
49Fc7JEkkKyY+q9NvdMILilmdFV+utU9fRlsrY45QDBND3BeWDQclMG0XVbH37hbawg+za0YB5Cx
QJJeifDy/LqGd/WEfte+gerRAYcoYzGD5Ti6ElC/Q+1zKDF2zEVU6QmI2L7xW3CDOwwfO+hL7OMY
6QZYuepLE8uP9KovjTVUO7GR2L6g0+mMbA+sbEKsMF07OOsaag6sTwYoVDOauHFf/Ctp7sz5l2tt
Jp1BVTld/uHpdMTInlCx95x9vbGv5qRahif9yF8CE4aAP6tUeOkk7B+cszAVMLthGoeCkFzbv/bP
QWRob4yBsTIXyRR+xQKT19VrIu2VM3c8M1V2kaBwP8cSfhYBc4BbIEKAcRdl/z7JaJLHyaa8/wR1
E/Lm+rmAK/OPKUYPx6+I2pzqG8QUxRbkF5wt2PprkoL7BsnjIunbYyyYsDHr8F7/9XtUN/dkk4sY
aOP+Pv2AZcdcGgCD/Kouk6nmhRvjFKzbg31gOmNcPoGv7OyJPgWZNWmnEEnejEdz6fafW7v9zZmc
bCEawiyfveBYEWIBVs4pzS1zUE6/dbrWGVSAV4uwge5RjpkEfA/fgyxBpMU0xSIETT6Y19fKnnzn
ET6mxSG6t4fXqvxHTZeXyrw9PpfyNNtW0+f2ObJmpDGOsq0+DSbZKV3n8+YSOX1YuiP9CMUdcBju
SQNGA8cZMtSonDlbdS5N35Nm0QJzOdSldB+BIEtmEM0AdKirQQv/4SnRnlFWAhGVzncZiHEbjEPj
n4ssXmqCXsSkF9KYLpTbH8jhbBJ0IR9f3nQr3Knyxxv/aQAMy9WPXFAibFEIOcI5QYPhxtM84Y32
nrcnPcRJhWWzD2+fbQlFE6wiMvDKTWnOmRs8galA60knsMiAH4oxBig3sCf2YZRWcDwfHC5qJYAg
eI8gozycL14t+d7ARnzb4sX9QQ5lUlPqfiHiEFh3KdSWR9RCdu2TiI72VjtzUPEwjkadepYBK0i7
MOhncAUYiMYWcoTVl34ME3qYSnCESfvowd9pZxvNCVMSpTeIHx+4ebQiaAEZXXAm6n7T4OLMwB92
mThdOY2/LbzOHkOx2MKdatTJl1ze6lU81Bk3x9ikr7kt9K2mLj6J/4VCh8NA5RUnTtofnKqLzmQN
8urtG/ncwJlBSeRC7oyNMemkN0w9YRNk3Nw37jGmS7wTHi72HCZQVupasDU5waGz4Z6CPJRH8LIo
Y/DB4ITCh6BXcLLfqH1e+GNyd4fw0lHTvDxLG4gzfPJKh021N3FA4KDl7upI9tKWqs2PQrCm3OJi
HuTklH6auTJ/yQOqCfB4UcREflCtdNk3CNkj0c6c2tsk9hSm7rqGkYdnnWsXFmY8EB95JNhWJkTx
qSOyRjwxA7HFBPT3UEg4olj8eagxtDP9Mb18gFlF+hoGmuBp1T7UOvwxinDMpLygpYVf7r/+aFiL
XrASQCurZRtgWKEcIOySHh1/pskiVKBW9SV1sIvA2SdiP4GTgJ0oaEw6QHAuaEUyaeCtVxXraGpz
fXKBtLeMrrYVFrTHAvurNwQsIJJrjPaoXb8FSJdPOochLEESvoY/fWKK0R+feF7dQ3yp3dLafhUv
CiayNPoxp+LR1rdx4yfcEGwdKlABe284rqgeC1ho0iizpl/mys+tWc0+4U1Kji043acZ44Ain9Kr
1kyLZiACpYBlOsJFWEgh5RqxX7ZPTdIEEyFggQ5JDfy6xthrhPciXuJ62kzTiI+YPMigX8XCbqH+
+OVEg4aDneYyq1efgsyheMCJFekjHoi3dscb6nLGcz42CsAiTjrErCnRe594aX3GkrL78ilVMZ2k
awr8+Xuwa0aWrvy8ssgD5DgTCkMGrhEzIFiHC24krPsYJUbyyPwsMEuzQY7IgeYAngZYSz9F3s5C
kB3pVccOMvSKEDRUxqV1lon0RSAcsJHBhXld80KC2rLrqF1w9U4mARk3CWwxGPkIbGS44byfRNwu
n2ESMpga1d/U/eiaoFC0WEv/GF5D8kOo+9sgvRrr+4Qov5w4t+kHEzXVDf+yBLe5YXUTM3P4/sAe
S+Cap2fCJK/+2MCiyzeYO7O7zs4xzletNXbIWGcweWnG0v55pwz70XAOVO2fYSJN9GcMUiywkv9B
r2RM/3qT5sgWfIUHr2QfU8D2qLtoTkcyMyz/gwXi9O1+d/vqkHrWgHOVfYmPXls8kR6A+6ENn5Mc
N1Zu6PxlzzjC3hMJVYDKv5EgLw01ohfbcbehfakgicBk2qlUnGPmpK+h5OpzXIWyK3AoUk8SUv/I
DB9BqhcyamCJD9LKuzKh15tG23fch1kPmMHh+e7nU248MOQc2vIKUzk8dJ0rlFTYp5Sv2NL9IGCh
ys1o0LJasKyJV6UW425VPQxP1yVSNYDBeNsRg2mgZSon74JMceBdeY0FPJCb5mxZtxGAOemFyRcY
Trl+qVn5k/E+EldATRSCNOB/qPpAGNnAslfwKBkuENOI+KIh3nZYSHkPzCHVnL7g4hqDX7LAQrjD
oXwXd1MWOpPYR80D+ReV296fLSSXZCEWld2z9CHALfBoXc+cdvqJONqShTHR61E748d8N9sC5RC9
+470pSEooXIALsWEVCWr4Hmi0FwwsxjGLHhKet6EI000A033VU7myViOIFNVcyr0th4VNY3fCprP
O5mwlsMQtye4jT1emZQfqKrxYiFLAF3nVrBg/3npJ0ujnWY709mDcIAtwmNuyf2u+L/SVuTaTuQl
IoNfsWxzj4OndsYp7IDcJhag61NeTYN8zHkJDaMOPZ0T95GJQ/iDb3bqJb4A34cMjJpmbhIYyQFI
VGfp/xsaFZPMN4+EFGHyfGMECm2G4jadwBwTkpn6WLKbtphVc0A79kbBxo7tAM7XXl3kj9pv+p0X
WCNrgAVoP6bGcN5ze1SO4UwIVgoibNBbzq/cp+hIWp+6Q4W33wqyEI/5jGiXKRWYHP0jeXBfqpUn
Xewnhmyo+TBaPtgYnVJIXynTiCCgz6OyNgj3VXCG9CgscC6lZOA8lS58O8eSmOj6UDS2GtLlPzxi
m6Ep+/qtTX2OVK6GOJGslxgxlVQ0HsZ4UohOg2mjT4+Z2j4n2ouwk7pXn2gt2QGIe6dhCNnN8KaI
XeZVktdyXLIDSbgSUcqrN0Qx+NmCQJNyYNM+YLCA/h2unWcDoKR4IQM2YFVHMC5xpAotdZ+P+itI
emzDwIwqYrnfqEZshicUrTBmnBabtDBcpb3HQpyxc1z9oyheudzqhrqDglnBAgjnU5FTh5szE2Da
LZ9lYgejb94b8QlRb1iwo3EjyUbUcBFSE8wbIJ4z+Mb61DW+/WSUuVwbCjcVQMIawUNQ/5iypVl/
2cgojfpZMIPZoHzmsHxyzFGErGWEp6d6lP9k0FqoitzBvRw/bLy0+405gSxFcO1rDNVC1qa/t/v7
zkGnVSZgZs8w/WEKPlt5HXsuOx+A4MWBcEb1IDE0h/HPNUaBNinsXrUxrwhTCgl+0aD5bDJqA8Ot
F86+8apRedHGSg1zgxgBSH6ggI7/9h1zaSKevdsdQyksJ7EDAfyw9u2v30lzXkFyzMfKLiOslflG
ui/b9euzzyxuF3YyEB7/ZQ3iP1At/sR+8CWINj2KDelsTNCOQ+dd5O2eOFn5zo6GuRQsTH2oY52p
YQK2LO0VHTqulsaBY4ztsbCJgMF6mwEnYxvENAkfkghhZYJUCsVY9fKUrS4yl3SMkeirgwESTjGS
9/MfIvZvsZJx5er+xcbA4pFmkNGj5ec1ZMaraaTau7rhM5OGgJ2U01h1lZcP5G5ffn/wt5vPAspH
To4mxgTqNqhdTUMn4Zpf7PGgOTPVxjsk8mBCBOUaAN78LPclMbzfvUzOkbpFymPCxnsj+fKAfEX5
9YC8p1K5dcPilU0D7iHypUX35xAAHAILUg9RSgfDpyjxoen2fpw2uB8wp4gxIIXt4QUd7NjE8Gto
NKwYw5OlJaKgQl01RHgEMw1xGqPyUYHMHxOtdJJCa5GmiC+f6SRmjlZMSwfIihxWhVEH8OzUIaas
HzQerjYME9V2SCrojwn5hF7wxWMt4PpeiSSuGoaMRisfiI72iHFt2xft4lUb6ShbbgFsWaQY/R87
WLlgSFmrw4LvMA1jKsjAYWiv1fVH5hL2P0N9jROH7ZUULlYAwseCxRxxhCjrCZ8D3I9JKGId4WLD
f5HF8NwUH/QIw+BODZsiT8BO7AKdxOBVpOTG636JpHEFgGf56Z/8HDUVXRgdjKugblLGUuPHMXAX
yYv1uOJQjXpK4ocoBrPRc4NnvQOrVvEMrZf0NsIqqfuLpq8ZDjoC020Ji2Z7xtnpuWT4zNDVpnUR
e2xf55iZMGypxLt14Te/cL/DP4S3itzPkw9PYnM49xGNU9LBov9sa0DIvmJC2llbz0H8nOvxDCNm
rfIaxK5WwN6/hFdEgBivuq0uwu8QojHagnRiLaJi+PucpGD2y1cqjCWqFAcbAyb0cGEVyn0qr/w3
UF/jN15cS83AYTuDX/l5XnLV9iIViU4IZ4UK/T2I7G1GZ60fSn1BBdcMoh9W657lIe4GDrSowHRp
CACYG+x/wlPcUDxHG8UgYuX8P5bOa0tRbQvDT8QYApJuyUExxxtHWVqImAgC+vTnW73P6H36dFdX
KRLWmvOff6iz8LA0p/9PeMXFkPM3ucB6ajgr7EKH6UsN1XxSS6fCWkt4DepxfaW0YUZXtONsfGgR
mRfqQlajUpuqAKK8DXzix1zsDnR4Wj5h3X+zhV3q3v2QUijDfL+mb4VkqXLzHKbtd97Uybc7NYgD
JLIZuyxEtA4VWw0v1lIdTj4VAQ/p97K73Mev432IxiNUGe0/w0pM0r2IGhoJ7JCfI+/q5QERsCXl
n6BpfXPXb9icLNO/fUZZFj0VX0Dj7d+hjajU7wyzs7D5jAol4XuuVdBKCWXTFWV4Qe652NsyvCc6
Xpoz790Ur/ywVvl1F8kybgHUQgKL+ATlYHsvAjSWBAE1taOCqVJTU+dRxuJpUHpkCakUS5rb0x3A
Xe6BoBmMvt3vF4O7y+QpwrrB8NWDqCtzvPYVrzLirEcYyibOFSwJ3YabpPgST+Bh3XUhgdkUkITe
MujqLb9VvIvkAudSC6Lh1HJuPpevlwEALAgKoqwBc6MXE2DKWQwbtGd07XyGx0PyUBnBV8Gg8xAd
EHx1BullhnglzwU/Y/qpWKXAFMWi8K1vBq7GR2KjYMzb4wzkYUf60kKUVC9eEPc0TKUZL/di6syk
Hsj5dhUdqslk6utS4pbYtSheq02MJ5MEF0NFBOkc+hPVLcUsPh1IxqAlsLEcEZAJDJppP6SNX5Rr
bFU5FBnYPEdeiguUk/CDOJUWgNEWxNzefSGNvlBjQ/Ryad9h7qAHZNvvXLZnvY5MAubYfNdIQCH1
0VRgIVMVQdtFV0DxaZ8+fkAc6wPrC3G5jgbIc1Iutgm1YIKKseuwCXWKDWsauyvWbdfYGmm/7CWK
RpNp6+ztcBRSuLQ3aDkQzZWIG6VdfImmMJI+LLcADQoyihHfoi95XAU+z36yzjPQKofmBaZUxa6I
FBKtpolxW4OxMnUzwDlgD0JVaBhDKHk2z3B0QKLMYAASUwkW6kJGpkTlOQOZKGI87uXgP0ALhOPx
8Q6oTD4C1uC7+YCDi5cR3MnKQ8hd7+KC8vn4FDU134DUmhwKRnXotBsHbQwRoi2sDDoa2RGO6CS8
rYEiL3Oq8k/pYhJN9SZ4g+gp8Xb92Ffdrr6ODlucTNGXnWrgdOC5nBlq11V3lHdrY3RfG2Qnsqod
bH08HA/nt3/wqfyjrnVWSI7xFwLWe4d/BedKHdsww3VG7bsnXWQC1qnNNHLEZe/auIcf5a9fgtcj
4uZUYrsCU9HJiIqgH8NFfQY/kYQIcipYtP9pIuT5ffRBmHsQKOFlrSwtDCbgER37hcUMBEYc5Fog
VXhucc6NVkHmdcj6xcXiA2Mt/sxrBkZYbVGUrgTQs/7AdZCPNIYQNC5Ijldfns+So3MyDQTZHazN
P8oYDUgbhwJdkDF4MAhAuB1cvOKxXkP+Z7jKZMMqCqWsfVGUe4dWBC00grvgfNPPjh7BmoNDcO90
PDisVBgU8YTyZHW+VQVS56uYjQNYX2Kms5dtdWI+TbWmwivShaMXx4bSm0YIhg++wjAKKGf+SW7e
+w8t8/R2krYi751pSfIItX31Z9D/CaiOyvt1ZMgkLDw7D934E8/5r9u3fkMlSsiusAp/rqBU1oyA
Qd5Rf87wTKDljZ5RNwKjBt/umDyD3T685xIEqkNrjc8W1ZEyRq9gxf0frO3rnSEcUtIw70EWZh3V
Pyp85gTczBgO/YOTQaC5Y+mfue+slZj+kd8uCxyZXoUjoeonSYYKHN4gZ7yHFI1QgSGb97JAXDxD
dzOGzFAjEIrDJINpZQBcHXFRGLB+7GpCBwrmmlPQ40ta+/oSVAYrcqZ9+RidCHBryUdZdhGzg9tM
lni2MDe2b2NiylItRqEBOZGUmcBgZnH1cpZmPAKBc9DlA0QAiU1BbQGGGSU+jtLaoEMBRKaI/2tp
TX8gBqeQjZ8bDqsl3VFGm7AXAwLuZExPfgzoFJw6ek5IAQvevGT/Px2SYomkJG1ibum8x7OhmV6n
/3EH0erxB2poFhsEndL2PR+sEFuxwgB+Mu3ef3bFSjT5aLgzITXs1jhZKigf5UlxVE9DNMa/UJ+Q
M0tLBEGZX0ygtby403qSsxlP0704hPvIJ9SVeyHwg5gOJYiAqAyew4uMP7h3i37BQ8CNRvYAdo93
+4S674jyD6bflxztHoek20Q7Dtc3Ic6dX37hSYAbPxxqi3rP5bwg6pTpwL0HTMwpPPHmTVeJ4oE9
VsT0vPZmll6g93LBz+ZGmVvhYcX31JWv8zhyAxFIB57GnMIMeCVE2gMKKKbgmnMlq5Z5L4UApwvJ
JR/SJPSSH4Jey38t6JeIg/msVXQONo4l+prU7Z+cS7M2sLIG0QcHEyxYiu4rp3oLAHE05wVr+fHL
c4QtMXwf7Dp5kCk2qbZ5ZhnOUMqn3xXnkT6jJ3kFHVoeDJkNE1WHv/2VLpzZgP9mn09K7qWvC6sR
xh2voG8YZVFzwiCcAAxWEEKZoLBNU/O8XBpNjfsDQhh0U4mEcahS9l1F0+HUjYOYh22O92lYSs+X
ClKYYBzTo0CXeiuxXIUAsZTNoBpyoFR+hi2pNcEghmXWIHy5/EHyqZfrb58IahNm7BHP223g8jtk
ssEaTE6CRorIbimxwQMgs71CGeZ9eKiXcO6eGP2pNg5EghWf45nl49k9jCl7Dx/v0SewjwHVTTg4
8ukJKxkzTyPqhn6J5ljy+yao5BG9yGOLZDGiNRDnGBk6U3CyV1v0CzSp0NsSlWJi1vBY8DdKDNPm
yxQAxKAeEMKftXWfWnhiQB5hsgfJ6SgyVHFoEo8MZKwhB72TjsMzY2j8G6n+MeEBj+xYIvef1XWr
HT/Cb+pNtsg/k8eCwXfBigO24bFlP9lIP2BcAiDt3hOeT1In74PtQQopL++K/7WWcLYADkVFRLlI
/T+E2eOXWHT8a9Appl7u/e1i0nWBh4dIEs/8IrjhDaMDCznyl5AukcMJWA5AyUxNbwjmsomiwEDz
9vtiP/zn3wK/82iQWgmJkmPBEY7W/d/BUnpysEURkGxmIT6kOhMUp/uZKoRtDYKaMKcefOJBF/HT
7yKh68+ht+Q4q90m1tdla2o4HupOxYfQWXdex3hVdpbtMKxeYqugom6a5KJFJlaP7fMfgQnSgj7u
nxGjf+G588a8Rgw5GNIF/BwkVf4MHCGwVILMJ2y11ILUji9OAP+S+y9OK3nGGb4wDoUwZXL53yHA
B/u6lJN8A/uVMDzhX81/bDHq90sImYavAGRStsoiEdQF1+CyyUfr3/vxPv2G08+LQnzjdSG3GpSu
CBQlh9PBH6zcLztRgfPhuNrdJyDFnuKfLRLGGdBzF0r/ugEQZq4l5xt9K6/H2YJjBCJPE0LR3plw
UF0A2ssrvFJtW35RuPIR8W8Xfi7QtFLGWosWR+guelJyL4BreBWpY1+9xNdXyLmGickbAuhydTnp
fJtAtRlEvHwli+DhwvuFGkXZAGMUPBySKdYN5McAVHPlBsDMuqP8O0Ng5lI7hTzCQf33nZxFprPA
95xR0XtUgYqRNdskymHKDyoauj9G2oLQJhipXDbeDg6w0hF6Iz7GMIugfGEpMeEiPyYUCYiVO0Yr
PJnwPo68GD8HaRfvNQgeonYRH+amT5RPkOsb8JMzlBAw7EtM3oOwD5zA0eLDknmlrmAW8zIVOe+s
MntIzdVEPXbaIp/RishHPhelkfAf1epNQWwwxdTjFQ445CO/cegQZqoFV5e2CFycXFlegz2SXAQ6
LF68WUSFnr4+66If00xRkSxUt1QTeDA4+UCg8ulhyBpjXc1GLBOYJ8JLVu9LKk/4Nzl23RglKtBy
5nwPpVrOjUg4LJUojosYAU0wyiNO6bPipHC/07UK9yryrxf0A0aIzeW2iKHtUMkJDDYVqSvEDw3x
Oyc6gprosa630vr2994VQWexPmE7k7J6IkQqYZHC5HmxcCBLp4JkwxXBEKRJUCNX+ABMLTRaTOAo
GB+T/gT18QqPys38YfoYDzYfmWfMhU9GWa4x7k4v2IRak9fy84MbBtAemtQIVVOIPxYC8RKKpVvm
IZeTxe9GEg+n1Up4rDhTFzAtaWn5pD9jXIOWiKmCbYS8Nx6Uyurp7Ieam+cLsETYN+frL6xQqlus
lW7CvbTCvLCMJXhsNJ57/N3wyVSTdoIS3ko0eY5RyoUSsG+cd0APWe8VEFY4HToo0LjGNAIqfDJY
cZgYk+PoeWFg7dJpGn55C3DpDFAZvWFi3FDv4vM58O6fKENSuae6lQS92zTx5Won1SG65oE8goaf
ewamSf53ieoIThF5qPRkcNsYLTkfM9Gy9EMFdSqU/XPeTl5W+G5H7amRUxihj5x0GKIN5vIl1T+B
uC8LscqQTFRTuvY6EhQPG1rQhz8T9G/L6DoFsN5BttsRmjhY63h+Qgwh6R4Z5R/m1m6NyzlWTYep
KSgsfpaIc3bhHMTWYfxeX08sRlgaIFL0OcL+BOu5nmMgY/zmmGvE7y/MKgvqcx18j/cVzHkMOPsj
Q58vFmbYCAYG0Tc+AAfDajTp6kZ2QVWwTFu8fFY2tLUwl/F7xAI4ur98GQPpd3CdWDDDcHVwyz3r
wPAMwUwbKed6DF2Bn5EhdZKvontMI3xZEm1FAb0PArZf7Qa8sF+f2auQ1xAO9dy/cQxwcZXHYibk
hp4BaC7NvxvmfJR7Y8iNmPVyW8OeEEaB8Cw74n5ICMefjjdiuaqFCxa9URYNmYu577OxoWvDyQDf
P0xvUGRfKMCnxdMr5sr6I+5vXFsZu4ZAflRSMS+wYsED9RY7W8jYF0IMC8ERKUUWte/kmzA95v4C
OaEePfL9uCaSCi5o2iz0NHPDJxMMLkuBvyLwCTIDnxVB8xt1+nWRzmGMI+GMArbC8VI0TMtKoANw
+EUgoyiTSWzHeqOc33booCrCpDia4OZWkSjmYQNFg5/GQrTBOLtR3LvpVksIyGDcJpudXaR68MXS
iT7Z7VJ28EHIrVuEAPg3qNkILgUughsxJDBN0NCGEyIeHKxL0a1s9Cib0etiHeARyBjyhAmyXwyT
9Bs2aPX/HTMNLFeMU9BuWOKRqIcZLP0eSiQrv+AnstSRlC0uN4NK1vB7zlr3GX+FjQFRAQmOB7TW
A5f+EsYzOJxI4KSqwRaWWTBQ7pEXghHB3IKXe1ojXgOMCer5HL4Ys4BurcH1YBBIrBDbjoE340ja
XAv/1vsSgTOLO2tz5fhCaIiFtv53xxYXgSUtJkQKI+aTBWyflMXAaY0z7B2JUTxyDnHXan4VsVFc
fRMLHNHgk0QDVeMwiAZrZh2sGXnjH9ZXnabNw5yRz8Rav8th22yonygmLyhUHfl4gDFp2kOPU2j+
XJgjgJ0VaKcdaPpjNk/ryB33IdTziZMJVDjulhmf1IzgX4RLCNSsjnw5FIT6PC4d8ZzcfJFSAvfe
52lnEpzjcctkmQeYImwSEfwQ3DmPTm9D2u75HyYVUWbPxV8wZ7UjwDUO7WtjZR68Vwz/4mbymlCo
erTKngCmmddg6X0hbQH7AnsqEX+F07ANZQwz1NyhQ7HvESubvfkx7dXqaqe7M5Y2DqUlo1bdxmD9
9zy9O9MpbRmfhZYU4h5rmMXLGc4GIoYDLhVRpTtge/Zmukl3lbfBuLDA2QlPgXQvYbIMC8ZuR5xV
Vl0QV7Y3hSffQv4x8MYSj8jxmNvz4zjBmSzCg9pXgg9WQ5BfES7dE9U+4XDjoD+zJTdzL14XrlSv
Cu4uRuRM2zD7xBvOLcO3CIlwrvj0k2bDeOkQ45LtN9FQ8Eaf+3p/kLz3z+3r84xhSznEwf2vb7zu
4VXLCodiwqwblG0QOzzanzvXUqw5PNs8EtzcOcsAN2rZ2+W4PyrXVD4kwz7Gou+ij4FbwPqL80Ub
y6S7kJXJKziqCdQdgj/Lg7n2r4Ief43YBDX2KNlY6ChTMELtSJr5buhZLnj8MIKgtlmK5oTpc8JK
BOCovpgYhHnQHsvzYQdKZHkZRe4ZuLk/5qs3CukzRTd1HQ/FY/IiPmDxDKLn/glp2GUXV7MRnjZY
vfce48V/1TNEZ3i2/eIeXkk22aDfeI8PPbE92IDBn/ErdslYXtI6aaPnfriqEdNxvCyXT9vUfDYm
tpYaLzrHgK7DPMTpt/qKtL14iJfim7FKFuBUdWAUGwnTI5BApokJCifWb5ZJqiAKSXIGGDqfhAM+
+kHGOlOsGA7sExZ37JrVLO0TQJrb19Wn8F+bJ2uZA1l5T8cZ5qGAZtHR4FgzbyKcoEc8EYQPOwjM
fIl8yDqiwnXrKHP4tK+jYQgwkD6gKT0GOV/uMtXHTpPDQEmAATLiBJ5cHsX4OpFSOq6W7o4qekhf
FUMac912hHIxUZMKCZrg9gO4McYPq/CWkMjqqwH2/HGNe+c31kiSGp6ysTHnU7CW0h4thDu53RNF
nkMJhmMbeAUh8SV27Bn8+PBBaVzO7iET1SmcyojfUyLOdvnssqCV9yUWaUYLBX7/uDLjnE7XNcE7
I2A9Gd/jYlZiHJ6HaEJIprlNiAGglsPEG2Z2Pa4W6HsS6fgOOqjSbaT6PCaBYGOz73iQqnDM05Ly
rEd4hSVDl0+AV4ocwO94+yJRD1a/d10DvFHfknOkT3F7cJg6Y55rEml2D1jfxmLxyYkG4oqyzmDl
E6CcT0zy6aU5IHl08Sv+TkxB9JuTdEAuIFRqPdKnBoHlbGu4hWQ25Gosdyu+rVhBck7ES7WhSdSf
CAXiWELJ4wDcIfQGiDqsWqZrkjD4IiHKgiYJe/YwgmFdhWKxq/1spfAOeaCmj/CL7UwRFZEa24+N
OKbGmNHZCI4+JoaQopGp3sZPxkvskncEWwEiGzp8pqSWTy+mmCPGJRKeCBR09+NjItpXzSWyjrXh
7iHzZOMUPkAJrRl9UIbyixWeCoN1mHncY6yBg5sjnkzKh1L1h5ZHG8Isged4QAkFXmdgWyGSj3r7
9wwxyzlMKc5dmCBzQDDvay/nefxFACh+LbHsDgYU6v/+gBH0c/ykbGOPWOb20oeUzLgZTBejJ/bt
epWzIkA15VI2CWg30677HjyDOR1wQeEWKArSXzz7oBg55nSA5EFuBXQAWIL905mh34s1eoidn/T+
0+GYAH5lYUe41HggUbM46vx125poNOZXLbjIwiC74IGCgEaHDo4GK/0ZWm+fBwcGQz5jHQCWeCyY
k7Ha8lzeqRqpQEpxuuQjBYSAKNhINvAOQtYJWviGDpjbUXLLUiz3uBYmLREOnJTnnEKUf8PAC67A
8ks8x+IwhPbhUgoISIfOFbqaDkYJEDfC5Sp4Td4zdGqMtKg/7ySqCTKnvGym1AJGwv2EZO3yS/WD
GpN+RYbcLnto2GolqZ4R2ABDN8OC5OrCAuvgCIpfIg+VG4fyM8di/c6GDOAqbn8ejBAKOU97jimi
wU7be9f554n0tiMRxdO7pYmH08fti2aVj6zir/6+Atkg/g5bnacLBF4Fstc48d1Vjtny25IKqTFY
HNf7f87VoTkdRtzz+lGCP39ZQYjSl5oaSGvwWnMEh5T0SpxwyM7ZXdedcKBhxX2e+v1j/9yZUMlj
xe6D565zpRX+0kRlbGD2fD8e/qJB9ctMnzUfmp8/DBj/y/SJyR0qOQ5fWBbEb0YzWcDErtH8DBpg
Fr3WBSxF+bYoRzjcjQeTt68STYoCAf/QiViKDjQ199Syo2njZVN9+/hhFtQOIuD3Fqkf0tIb6Iuf
t5yHRMEdCRS4dXBueTG6RtqJzTL+1b7x82ACtZLwyhQUCMoDQdI5+LoQJdvVLNvWE/X8PZvHw+a5
wDFw8oofgpjj9+kLd2KitGY699fiubjG3MiOFLzSrxfnLhQOF7s0G/csX0leYzKOEiUpFvnvIHmM
uwRdmN3hAruWmXBPBkl3lE7tzqRDf8zA4LtNublqAhy+BUoKQhvpNEwLouz74LtW7FsM3tslyWMJ
IyoEAbKZgHv84bbCPjzMdwbXzpYCfI9sSFw+yVeL+4RDH/M36iDxS2+xZxJ/WAH7242DRRNzuR8K
u39f5OviKz8EmONts6KG4i+MV9z4YP/8+6ehz1ywJR6Se6vnn8QGWvFvup+25CyENXOb8X3AAghT
6jHTnPcCij/N/KSa/zCpjSxuZ0iCKZdEU4Ly9Ka7xo539rk7MJaJcoh6vk+qfcY5gDGg8sKaizH8
8O4YcQVfkRKvQFPN//vv5LZ6Wn7O4G1TkyTBSL5PLpi/Xb3zhwfhI17DgHEbcvlNbj9uWYiAXB/d
J4y0xVAq5pinzxMPTcRIfCvsO9vAxG0ByTIBJiv+SmoSDHjouHaVfsG7MGChdIDYa8RSLNV/n8v6
mT5/YE4o6EMt/MCKkNb2HjLEY2kxvxhjvvGf+RXmgUwLThKbEV68HuZuICIsIH0TVruvGOzSNgoA
4ocaipSoUTdXnA4JboplinmijtJpr4h2OdWsCV9cQO3PzUN2Ki9vGL+ijV69+xD0C+ZQ4epU+nsq
F1B0jOToxzGziBEoMrX8BvTAcE05Qjnp2cdLKP8wEhYf2WOSsCT3m2cBigHyfeIlxBD/YHqDMXid
zAvOrqjZZB0zKIUiok1eE2n+OCKJZio5GUCj9k0+P9pC1TW73D28yK+WFrin10iq+cLwzQdFd7XL
5jfcKp/48dCYI5l1f9+jdibNmNaxPx0t9NqUkErcb1/CzNhhaAshy3xN70Q3Yc1HS5qRzxjoP8SB
dozLwcnnn/DJFU5u0RD3SHWEUd2Q2xk/ZMwvzQjl91eY7hi/TyWAnMbUh9S3ScPUe65gKoai0W5U
BukYkOJgivVyi5kUpBd8Tv6KIoKm2m4hnUEiqPCe8Ph74/Ot+n7QQrdwMfdtgtkd+TwqFN7R5kVv
qF0IzSr+LMyLeD8XM9A8VH5AH/fo7zKaty5UDE/PTm9rnY+bDYZBtFQXIjGbV5zZZ1G2nLmuPvpS
ezneAkWE7hY8xrfs7XY9y1xkjbRYi/pYb5ihyHS3ZxacnUbaz0ZaGipkB0eZv7KQMVWL80Zn3845
o+7eURA0cU2SivglPUDcdG7Sz+Ix6wN1ra5ybhTWiZYcJNBlXLbX+DXbLHszKzZ+ykU2sbDyYTwS
yf4TfGP5IV8zZJYEfr9RTfhYCJfvc3V7mKFbx+tkgfj5OQeOYthgeWI3X+XfYAiwzTAaYhZhtccb
BSlTEfYr5awltDxonL/wMS4+2jcCPqIsBnrnt0nBXOMg2DrIJkyUCBQpBM3xEYVJmXPH/AdzBHuQ
nS8LsDBfn4oS6Rtyyp986TCFd8W3UnpLMv5i/n9DG+ToIklF/MIPATU3owoE2HRpFDjQj9DZX7D7
PDOZh1kLu+i7uX9waifzhVxNvkomN7s4V0pEpnApfFwukQ1QU9WogJTrtIHRjrPAvCXiHGY7zu68
CKJv85rAZ+I1ogr3BA6JOC2Ex/Tqqwo6HE9PKKX5CkUGYRQBAGYKw/bZuDeIgrSiGEAslZOaKrD8
hHsc1cK/CncYyfOW/iqAnzuYDnZYJKM7ngslYhNf/9oYedteDgixHx98UnbAx0PcvlKNq87ZoRR0
tTHdC4W4Eols02XpZqNBJP0gNNJdec7QE14czi6EHAPNhgVme6NvAIOldEViShFpM9ZBDJucfobF
D9U4A1QfynMWAS4Ji/peHASwaGitFEy7F59J+csr+NL6YwT1r7xXFgiFVIKYqemXcKn7mZwOInwj
nV8UyPftIEIKRbH0mXZTBjGGEC5pHqxzT2OzIRm14x8QH8sU+IxUtoATAc1pAEUYS9JXokQvj8DQ
cDAxF9hCcyY0ojOQrvCfOGSOpfbN0WAB09nr4zZuYoRh0mrIeyJD45XUWblFWQxpveHD5CNcpVz4
NvpkFOAi50CSvm54Md21HLoSMs9zR0ENlY/0Rc72I15mONHGxajH9U6fwD7/xsOJ8ntNBwwyY6wf
F1jozQo0ciM10II8+vjXlAU5us1fqRQ/p0/XDIeJ5gxcVJPsUnWEkWNMgEfEZv5yFn+FPVtjyYNB
c+kNg0tUYy50X7euhcBV/m3cLXJmFkRqmR3zCyYI7L/UNC113IBluEPAPUEMIi1YIMt1g40eDrsY
OsGbtkiVZGi4LrgTnEdE9KZ4hTq54tALs4BBcYBAPhaoDjPZ4DEyZ5clWhrGJ0oMf4N0gUHwnZ4e
TpxagWlPf4FrnV8Vf7uXvbpQ9GCi4EnT3Dd2VmQ61kgmAPjp5WslGJLQoC1I2Yw6R57oe/EJSg/P
hGAYhOi2/6U0FCkGsFuE4CDytB4TgujiF/+GJI6/D8lxWLsQoSgTyuiHtXS1q13sVaCm0/47l+Rg
r+K/E2PHGOtGj0Hy/OCQoubdk9JDaeMAGAT13y2qRniZ+bdoS5kC64AdAYtpmFgOH21BjQX3GKIt
fQMA72XZC3ey2XdryK42abfahGEBYXwoaTBjYiMb2BjWOAtyMsnW0zA9fiddwu/EKOaTLumIzzP4
qgHy7KpY0ia6V+CwbR/GvX+YNaO96utx+QMTwx64fIDOXt9Gp9Nf4fMnxIgjgaGJNZ0ggLCzTwkS
elvHYJobZAZtRPhMj/IfqOHCMQ56qDdw9Bh+Cc6w4Cr7Al8zdasHhNRzuvGbIoYOgxnbnBvTclNv
6uTgPRwaEucvyXNrPRAeXdIYIhIY9whmZYwf4ccnRnF9SZVfcboDY3aFIMeDpKGLaliEOr8cgdzu
4djwQDUeBBI0Ajwy3HJ+5z/J1pYQKefR2z9Q2r23kLd5gmr6+pJ7FHCi8rIIOhTrCd0++ygA6TPI
Zsz2WOEGEzngaau8bsuDzVpErgV/4zDWnY+dZuPhfbkvosEWn2kO9POrspzBtZmWyG1/pECLb2nn
cuxxD0mCBGYqQUhECB7oim5/WNKBQ3ymLJJIOKFk1SCVXyGpQMz3OGAuJdR2eiR5wE8CLdHSy+aV
mCNg1R00YQ9bU9i8HGqonEQKsbKrksMILV8iz2tybC1gDxYU78WnFLerAFxFIuE3PYq0b9Zz9tPl
OQsOiyLC1POnpUaNO/pR4Q4R9X/oJI0Zs1Yn/TH9fFf+9hHfwQbmnF8hvOtfRK94bJxFuPX1iCDl
sUFgyeTPYnjsNEkTwkoDfGCPKkj9ugf95jCV5sVYM2wkCRTQ5MSwHRFdGNVcHeY29sP+2fWxMSu5
C+T442t0hhSk/K92aQJnT8a3LCpcem4VfBQ8HYZmjQJACDse69da2Sq0geavTv61O/Q/HH49eo9e
qU7ypEP3W7i5u4DhCPQ7WDYbRH+4fuu8sSkecUCUSTlF+UIqJfUR50mYoNBDs+xIWCBFnS7ISa2w
yCpsFg7VlyhJ+og6/3H6/DxTxbktO+9hBSW+5KjKBHCMlK5IoRM9FPfChI4cHK/+oTSnnAHFtxkJ
M+dBHOMsx5NxMvtjxcHe/BFI7mIQ/ol4qoQlowdFZCrICilW5quC3Mq740cbGBM2fHsihFs4keJM
lxN4QBfMbfFaUqOnh5Vqa/Z+z5C6Ol9iEfCR0SkdPHUKUzE1PTWiebpT8SyRcFLE3u3l1Z24/jih
2PBu51vANXUtHDttlhq4c4GF4caGJRcUF0XR3EwF7Q5Fxb+1HVDdzRxWDjUK7wnRzY3o+dM3MSdk
HWMYjnsLsfP1D8Y8xBUKzJ5TKfsQ4exbhI0TE7rJEmiKx50tFvpvNvo1F7SZzmCRj6bWfl/ae4uq
mV0j2pwj2/Xf/Ox1hB/ynpCASEOwAGIzop6fCQ5p5QIvjwfO/sh8Y5KhsszjjOi83J6Mx4a99q94
YDPdJNV0Wdr+OLQiSwST3u3tnqmjD2M3xEHJnv3RpiSiISi9wv77W0FbZvSxe/vxf+137t4nxeLP
cgE7RvoYxjH+THz63kf94HzmELGYTlDg/8DSJb1JXDlxBk7M4V2CI+cVoAELc7xt3b3r29MHCbaG
M+0IMicPA3TuEGEG07NRHA2vSgxAfYGnZmPLUSIN/2BKNMaEbGm42e3yQDmBrX3Tir2FW/2W6KM2
pgAjOPEQUipe6SKoP7QUVUSUnV8J6ejpIwHkYk0kkEu8fGJ4w+juEMThQlzwmGdFv7xjwEMRiMnQ
3QGK5QixRuTGw7Q5DXDWWr2OhyWyM45W31VHNHI4nTw2Fq+Frgzq879feKfUtHevACnytxjXaMdJ
y0AvwvmDvHc0mWnAVnaGwtGiCsEF6YIModZWpuZSrRyWzQLHLW7wFF3aiyXIXA4jPhJh76lRJdk4
Cy7HCtTsgREsNDK0msKNpUb3I/sXVrZrkNPWU+jN+Zeb7HFutXQYiV9VSPYMzjCPl9cBsT34wIOp
KRbmgeYMCfnjNItgZ6xbjJQXzQM9ajbEONvn6cMOfs86dh9807xJ+AxGJT5T14ZXWF0cMGujdzjl
48PpTt2erYz5f4C2Cegsls/hNDtjEZaYUZUg0ZvmK4uRDE6Y2H/wRsq/EcgR5SGSwCY5nIoxyypm
JCsDiw4j5QUgQWJbiOWGw+lH3I3NrTCwMTgecE7GJAKI53XU+XDK1aPqFumsOBRTJ4LBsEHDbE7h
zS4wHwIrZoFhlYKfzZ/Nqc6J9MXSRXoCvY2IbDnQsNOiipaKmeKB+Z8A+CUWL2B4Pi0V39Q88Y78
l48lxjQQQJ3fh+1V9qpwmwCTPfE8Qa13s4CehUvAKQ0fG2V3A40QH4GPaGEjSZI3H8R0uajIH4FC
gPP4FzQ9nKHDqR4KaH/O2TFxsbWrpEnyVZvAtQPcAOjiJcU52QCXF2RND+HYMIujhaJR3Eip5PGu
ussUJRqSLn02UkYLUNzIKh2iWuEa020iNWMgwaAifB25UhdmDAkvUm0YGoy/qJQgr5+NC/MX5JSC
x5GvpDkDUS8786gd4dEe/6WScWnHgJrWPD8zDUEwzIBpwc/D+Ks2GWsP7SpFLD5obVRxl63MKYf1
cHgjYVakk9sgREN8G00lRiHEMSecixJPjI+ASOSkuP6W0vnzHMFSH8hJJ8111mDl597ujHxyh4Nd
jBkXSv2o4kMAIB5NFk3Axnb8NS+z2212BcG8nD4qA6WBdP7WSf+EHd/Hmo6ycY3q/TY4tp8R+qRH
fWFKv+rQR+SYMmtDJDK6Nu2kP+4Thko41jDyYV7j5WNkNEPpnBNSKxiVZ5MHcNEmYor2DcHzYU5m
e+L8cNWeI7yWvSdkCDp+0K4AqY9prUvYFmOGeyLcmStCvin0n0dEA37YQeOHWWnOsn2b+9ns8Bw9
/HxG3OyQ4WYAdeQTX+iUzsJ3CypDCSLPms8SJyhTiLo/UN1KGxZVPoNuwtyGOQr9mony2/4mcASZ
iKKyznCpvQtfL4zpai2Fu8mkn7y6b/JlZmHEX8Fn4D0heA55R5+QahdSJHdDBt3SRlMkbDNDxiVg
DlWTgCnwtqizS2GXol/JsoUJT7DpYZ3v2wSqKKKpZig+Ix+cn2GArHggA9cJV+ww1dSwT2CNorBi
9J6RBJfFTKk47WfmL+inQONgD4dmpLQetVhl7VijH9SHYrLiASpw7xjpt2TOdohkbd9uqs2Ft2QO
hBhekeyMULphhDXV9cVcmvhS8b6MdG7MG7nBej0GweC9B88R0eyALk/aWrFAgGqAdCD44kD4QUwo
Mxsak2H6d0CzHP+/9o/Zt3l1sWF4waYQkix9xzCXTwlXURszOwdwgUcsJF6MpZCN6QCVwFtqyM/w
aRVkgtQ51JqERcg+uIg+za7TjlwJYWFBntib9M3WU2UGoICJPOs8egAYMEBWrR5Tbj/HzKHeBNyc
GMXu6M3p1K8AcJhAXXxq6w56+u/gpJwQcWNr8viEmTCo31wewRuY06BTuYFP12o1Kyrckh7Fb0/H
1S+hgdRM5uRQ3dRnHtS+WvBO5k7rR6zqXPRzm3A8/YjPJCHaADDCzpuvzJmrmsvbM2QRYNCqsfZx
zoGxrEOCvyMPM1eju+IxmnIyZdNn6YeYc+YiXiasWywfzYakWeR3TFEhb7IDn1gsPqA4L+5UK+W1
ruZsyCwJPeABujdaMbFFUcNzMbMzllBpv7k+Q0UKD5FO53nlltLe08MV2TJ3BTcdtwa3pvpkyWfN
GbZjcY0pss5cRUFJCMXDqfxwEyEeK1aY4CE65288HCjuuK4KcsHk8U55a6hy3GYHavxQ/DRY9Zik
Y9xF5jyz/TPsXzHfwm0MzZpbiFcpV5TTTk5sdxbf1BVL0h13D4UgeKA95og9/C2Cr8+IDUtGhUj/
gNu8Gs4MftDI0uSEI9COBexUkZk5knHfLbKI9MyPOcLN6IaW5IxghgdVhfhA7GgxY2WqV+I3fgju
L66WpofpbYZh4Az54BtwUR9rx++LaHoGvvw/zFzsY88PI34BdDIbLmZivMjsCcsnAU12Y1aEN1IU
MNIVNOe8SJp8x2STNwC6Z02Bta3d8GqDKp1fYv5FDfkofEjhu4YkMoZrzDyWBBYKPr94jTgQ4MmF
RWjqjIVUGNyIT4HbG+PHHcelKMLW8sDV51qLAfb4ssBek4cMDNUQ69cRRi17J6RaCUOGT9CdkWAN
IwistbAzRdPIUwRbpfwfSWeynTqyBdEv0lpqkTQFNSB6G7DxRMvYWH2L+q+vrVuTelX32dcGUpl5
zonYgbQEEErLCDOwe4B0D6hPJig4LozB/DIzam7KhBVCRG6SE8sdmTtkBMlWaP8hNGPP30hr/J7I
tzFvJnase2yv4AG5G0bOoLmy+BnT5eEVvrMvoFcIPV4fE1r2TCbk1cB0K/S015atTKKSdut/U/H0
A0VAYT3r7eI3/DAL9D3GN6OW+kjDnYDYBzjEJ21Rlu+TrKX56MGwWj9osE4P1heL17hzkqS039Gp
hew+w0f0BKxBLDwbG8Gc7H28/4jMWZNHBGuPSgZhyWpLzhwUHWNDNO4UYGc2LD7oUP8ix4+GYHJC
B068ue4N2pHx8tQ5yNaDMwoSPtDsyUemrBllzRJz9LQcMa28DfNP5jEIs9vhMj3GBKM/TpoPfrDu
hQia37n4QGpoSXtn3ehrJuL8mnSpk7OpezxRHBB0nAFCLutd7UD7BpmJ6uOJen7qoVEjOOAHIlbh
g7yKpBrzIfMSzDNsQGR9wQadOjqAEY/KcVaJax+ChBmGdcwwyEJ4HITrGnPRFz95kRx67dDMoCl7
wNDx1B4DfpbEQiKAHon1jksBqCBLTQK5AWA126fZeUExAlLBdJjvp7wm/Ph9srCwFKHzf4bxPUQ0
zDeDfeXYHc9+8M60PX2fIEfyduFYKp32iYAx0k9M2WHNsT3M39povN++7PhcHQwv/EGBTsY9JtEH
Gio0pcBW5rHWnqXB7lKxDVAg8+//FB2Yi+cZzB55Cqdf6TSMYY7pTXV4m+d7enIItMPw4HoSFNm7
vOju8fe06PamIh3J0VC616HoP9q63qBEqm7SJ5G614FxVL0ppmOOl10tuKRucmIqJtUWGhfS/1S+
LKSdABOIhZJkKz+VlVVx9MKoZimiiZUP6l6izOIzxEHzI5870JPE6pFtF9mC5PAvmHAqonrIRoC2
wgAsfREWt+a/ey55p/aWS6eRqXJvSZhcbxD6K51DmAHmkToLQYmDFoD2BT0PbgEu8nvuElfGGDEV
g/KuFru+vzSwZ4QZktnER84m9jT+nGurYDg8kChS6GmS1uuw1QSIiPoL+wePN//k8ZdWpcyMktEb
lMqTqX2lyrcfeDnHU8GGThqTDBUlxXTDQq16hjlMWorgvR09Cd68DuM2G+7yS8ay0XYSYCT4WShJ
tdKniV2Y2Vp4NXYr4vDKQJlJPZ3pwcvywg7i8BAa71Mur4v6ZfteN72/SApq5eQyokRpzPOUodhL
IA2/+NpYpihWMrq2KshlA+6MD06nMwASyUz5SnG6NnDz1WTcClqF6oP6UvoMR0I9pUlioN0SBqKw
1tNTmlUJbZXYS6fh4L/gheiR1Vd/PcHQNbvHJNKRDrK137NAUiTGI5IYqXP7fgKQKu+LV4SFuBve
hqnnjR94qMfCW4BWayrdrQEEqzp01OG72L8gJ/SL0S7l3FHS+LPEbCrRsZfVF5iNzlLK94h6OlBQ
Ev5GNNUAf4lRCIXoY8TLPYoYfvjl6le1Gv3wXcdIlQtXDYJuP9hBOK7NQSIXaV1FgqfQZO6UdYbX
bv4e6AOVgORy1jnRk1Cb103UaT1OhwhQthEf8uTSkqVUSZ+irHsaHjcF8mJR7eIwYLZNq2LoVxnq
wThsNlEgeMEEU6WfroLJBdaIml+B6W3NDXcBm9T3y3WrsfYNGmO5tBN0rNUMxI0g8wQmsR06sRTT
gRBsZLx/rSR6NVEKcuO1wjf6hBfEXnw9MhCPoTuV7U72cRnCOtQwgCcvlALydeyRAYGplkthHWuZ
V9cMd3UCVurjgrjIoqTlOPifcn3Xk2qXcQdKxIcc0/uOoInQCq6Ss55kq7Lday3JilgTSc7xv6Fe
+jEE5LdXKTplE1nxdJ3U5DvSpUOsccWM2/ArEPOL1LYIpd7VbrDErYl7XnFDzjVJhtEyeL36Eb0M
pDW8mAg+ObPxDCA5Z56mggkZz+oLbc5w4xMMJIKFKnGVnoymBaUE71uX/oSXsAn0kieQ14gxVLi9
huzTX6A39r8Vhacw2AhUgIqGSwMnB/tVyJERjW9k7wTtm4CYgie3mwhL7CpuceIW0Vfb8CnB50yI
ZJ3MTa1060EV32vivBYhgqMF3WcyMruc2DYeYR3Ldz3R2dFor0hcUQzxkMwBou1GeAVLRTB4Ji2p
6rcJredBpA53tdaLDAJvGg0CQLNCukVvyCRuuOLwZHer1a1OoWBkDl70vjm3vx23hjr60VEWYsWN
GQOVq4xD8i8pf0xoN6pKVQzYvda5+HDAYrmkYoCJFMS4UZiIBwBOcZct8G6FpTcNROH4ZrE0VR+l
xJS8aVJE1qK8riQmqshatSB9iKLxY1QxFONQ+Uh6DpxiZ0w4QCNhXcela74cIVzs9PgQdl9S6uXt
zmhqL65vbLhziSEMoT00F4k6qk8OPtBtgghKqmeZMWegI2Qi5M4QdxPlNtZOME0iPJbqR1njqjAG
WBgHE/fXBTWHSfZjYHH540hsuQKv+sCBtF9g4vxLPiZhDoDEwSzouxhPReUCTjWtRJ2TwEMs9q/m
kIdrHtAXdhMf2PKhaTYEXQiKzXgQySjch3FF4rRoME4E2tO3c6Ai/0WSEf806ScCa6YH1bkVqr7O
TRu7qS4cdnyfIi0DSVnClmkpMBWuUXJJbQLvTOdWyT0mj97nnTGSqvc+hgbG/DEJu3c1ouv+msZN
JpK4I7FNmh1ZBOokAP0VdQ6y9KVvs7L0upq+effV8fzPG6w3qUzEaf1MlQaRCrQkp/yx9w+i4pHQ
iDPUwEoK84glX4snHjH2wISg05gHbVY3RZ6U8jhBiAmINyZozyslIBy22Fi9ehh97v6lJUPtKh3k
A9hFI4jiSn6qiMQrcZaE9ms31Q89/vQZgrJD17hhR/AUdC2NZr8ooOhRabyE9RgzSYUtTquSd6Jp
T9O/yFmr0LlUkNwlolkDDiVdtWAXEWNm6l/8NjHXgStlWC/CLES2EhLJc1Z01ir5cbMbFN/NQaBF
hlyuq0BUM5jGjOt3PL+l7hg8VbU2w1wQeiKlistpV8JfLOlHVTHyF1Y4+2hdB97kkzuLsrcxVi0G
ClnxkP1lpbhdzC0ykuoW7NpKqGwW8adYHgaRuBasJhXnRUYfN8UYrUl0ashcld5fxDYMIgZPSFpY
YOSCan/x4PU0Bu75WDyXxkGtaOsJyVntMOf5kRWmma3G2YcZ/ikLNK0DvwXKZmHP1ypd8ZMtsP8W
h5SqaPGisHyGcwoT0omJdUQqI0YFheqIeTu+wfmLhS5btc1ebbzJONBkk8uZUm7rooaJ+UNJ3Qye
BrtUJuGbEvZQHauqdvSceDneOZ2MYRav2rHOJKzceXfKkgHrEyUOR2IQgY+ZqM/goDB6gFVc6eJa
1JjGgioQ0OpwFvObS7MuKcJdhjvfgJAZpp+tTBkTcX+R9qFy0CN69eOh7OO1RDKQcU1Bh01gaKQB
DwdXiWwwdhJ9Q5Z91ddEwr2u3BHCfjtiRNcA0MYGQ5/8UiV7M9XPShLSzVdqBx2/nzItD0U34pnl
MzOzo7HgqU6zH3kh703znPjgf/lrdFK2lCray9xFAzM/tYvhw2B3TSSdGQRrC2Q9fPb+reUuqPAN
kSGcVFOoLLnAqd6lm8oftlL9jre3XODcXsCQ8qd+ORnSadJNWgwQqju6UT2ByRJqAek6oyMIIn+p
EH0WFGCtuqvQEMkSPMpxgWpARhlogvUYYrK7cGKk7F85szrJ/KqEt7RS+LqI+DFIcGO4018YfLBn
+RjNM31OXT/6zUXvGUDmXgqGOCovmZ+4gcGY9XV+oUhrJGPbdNzhkhTSTgnpgl7Vyx1gnHWg7gJO
4DGy/Y/M4WqI2zhdy699jGqcG0IvY4r1Nwr19NRwKBcAuAq8b6ZsicXvVLIaB/g7wVb7rWbgKjCd
sD83IDUMDSdntG0qViMxhWLOp7BJktDqs98oXo8D+cy1CTkocitSvjRjk7OYNTpHuGhRY9MBRBbn
97QAgN4JU2tVdQOfyG3oskYGj6/6ntYfKqvflN4FRgYEBHTqe2AAmGIP8cUftJzpq6Erhc+kiG8c
lI24MpSbPD27kPta6A3VbyN225S0uaApeYN/47PZAntgEi9Vnzqj9T4inBhVib6L0u9GFuy+9ULz
42XUdJvPUz8nnM5cUFj76pnjtONQwELJDTZOaOrO7H80SB3YhViFXsyxWks89qr2EUXQGjJNpEed
unUnc5wTJTkwuh6bS5q97jodil5jo5W9qSC6XInX/K9jFk6PJbo6aXQwQ+FWmedBnD57Ig7lnPRM
bpW4ul9muZ0mwx1kb/RzN2DcGxQkChsUrUrG5TNATA6ygqYHV6bB4KKAi3RIPJmNs406T1OzjbF4
xCYJRpBxUpFXHhz9qLLGNF8Nw6eJXkiR94sJNwvRndNVUZXVBDajMu+5Nnds6LbF392fKhNBrGAx
pTTNeM0hoSwSk6oph62PoJyz1Z/ehBCn22xzEvYv6bfOGR/C/yiDz8jclOhDKBX1/lsBQDNuqpTO
Zd1iFaLHYT8LkWYxmkdtzsWutko9kCeOR3RIXLUfblpZk/L0FFvRGXVogfM2nVFSNaObsA3Oi5+4
RsnOF958V4cR4Svqv2t53ZxrVt2YcDHs1U2IKjsyTa7RtGe5rr9YimGKoAQM0sJwGTckSAhGhj+8
rVyBVJpUXa3ujNAb4/IyoT54yjlm0crJAuRw/DAd3sZcj+gzcYMuUoL6O04V6O8Z+t5Kf2hu9ToG
i1NWLtZKxvxkYTfYmukDFFNr58Gj5+lqendiQiEu6oNG1pJQR6ec+ILurQJSV/fgt0yegVSzJ8YQ
KB9H+hFRyHy7u0n9j9xplo49qeJZKgdCYhLy8MLCKhZ0G8lmE7kcSL64EzXNXcjKOuBz9lt7MXzW
C9TgHBei+iKFftpUOdjmYnJH+ISLDBFM8tlNVOO0LuYGc/UnRyjwgUAlOZmoxYcaMZYJ+bRG7HDD
EUDpYpybAsBvBWOdtAg9ErjBpL8ZKEC5PnUCcgacj/ONljp2nO/ACwYIr306bHo53kYVXtrZjT0K
lo753Ux5UVmR26lKvg4dI9OLSuyFfFmYmWQWs8+ADpEUbgsoaEtaKC/5K6G9l/fnKYYhF7y8vFdJ
CWcAYyyzXL3qixQxaGtrU/oczV3MW6dlwbHhPl3SfZiCb58nV+h+VIjQuQ5oml33NUSnVl2/VPKR
NAVSQ52cAzS37eLHZNVHJRJZsbnkxsS+qJ5k32skzSsw6VSXSRsdPztGTUumPfVBqqGSmF7AkJhC
jjux+uTGJLIFAzrUJu0rkiYS9vR1r/zMizHWSfsEXzGEeOlg3oKbGqWNqCNlhADbouBXAmZekMKm
eNjGKk9rBqyKS5OgCHyAPqNWOmVNnIBOsqJYo49Mn35E3PIKN3kE/PE2KQiJGkm+d2XiaSmzzTku
Ltew3QJlJf5iMTFCpYGVV0kI7SLZGWDRIopKdvpxAQs+lN/J/FTMB5VCGW4VceHQildJuawwvowm
brj0PJT1epAgylBcqUT/iuqhwp8kLb51JDPc/jUlcLokvaUiUiRAL1O+eQ3lWQydJtbw4MebLqod
GoLVRou/KTfjmqmrdomgyiogsndItFlN03BWMMYTeSu/olUwLTZpnq2RnhvBsaZ4zMX+7qs4NBQl
ddK54VQxswO03zHcWPSbPKy2okZgw9R+6RNO4i4WiTgzIblr/l6VBJu+dPmIE/GjpnqpmBk0lsxc
srubzUHrnkaxEzR+fbJGeHJCnvhc2DLhyrp92f0NsAt1wEhzXCToKKYvzPJLrql4r5gDF07BVCt7
y/ZUi26lwtxmIlWS/x4sgSTcma11gGKDNWNbFm/ub5m+oB1g7AYBhg+Dfe219wGDWcYvkxZI2uB9
jvTM5h4uHTdGzAyelTcmh/xaJWX8lm9hbgWfvaW/tlYjZumaTSnMrYsKH6Yvon8Ch7ZgZzH6alua
vYNX7JU93VvoxVjpESXiX14zzcmRMvpvCOuYUwdfMClp+6G4mD5ggHqAQlbABOzJO+HrYkq2ZGwY
XGjg6fRasfEt8y/ExauU+QqG1OFh0uZjNGk9KEgbUHmnAjdcwW8XWjq5UD8JQgG44vvyVK2YbfKD
kGV/NY/+PmhLrbfQ3C7Fy4sENY5AjhAuuRY+ktF4ZOhjhB16PF93SXcYwTyw4M19ATP6h2jriTyL
fFtwP0ShzI6y1b6KwUG/i06HVtj8cegQf63wg+Uc+ngtO3oGSIJikghn1LF0SFLHG60f5pd4jc8P
aIsog+RTGjnqZnr4awaHylv3IMWFDAwXkQa7NM454ON8KBZeZVr7K0YpyiF68urZ1wIscchVZ/gJ
qrQfTLkYTSAiWeyh/K1wIzeMA2ntz4JtyE/PWcOAQekd6+0XI1mAsq/V+Flu6Uet5ubzsnvgVD4J
ICUYbwReth5Mi8k97/tz/pp/Y3KcnOaWUACEFOS90o5dkk2/9ddPtO54PcMj6Q+uT1Nx6a9ZMEwY
ERrFjKnplWQMbE0m5g4BAPx+0AL0yvUFV0BezRLoHkKGdfVlyXe2M3QMtvxJYhQRNn/oYzAKwTGB
UV8viUJFrkGmtOrjgd9VyLppJl8aZS8p+K40Rp5c3webnau+dntGz8x4PBklvU+9QeT3t4kn7v1A
H3AKnOrYBKu5N1cPK46v++D6HyCsLJSnystenH3CM6Q1ojwcOdRvLGZpI53RXdLMdnTZLRtncGVu
REgcGWW8xV8a2zM+wshGAQS0OeeEXFVzZYCtKvsQNtTD1CSiAK5uWTvkfND2vIlo5ADgrkSiwX6E
TXYzfxSQ3mhmw22/w9BGnWTAYtrym1m18xt+hU9yu5mVoyGRnaCjUxLBf1zHT0G1Ypvnk40Fvy56
UCs890wyYhU9IqyRjxTPKJ4Ng+n+GckMV5BbCV7NamGQWS1jdy4DSwYGCWZBVC57FHoUvVxS98R4
IujfEHpTPBZO/lzQgb/L23SfEW6zha6r38dNaI/GudiKH1XnSJBd8GjVq4AG7R2lcD33f8DQIJts
gKOhu1wjFfKQeq+Ur15ZSatrvU85F+/JkeJFv8RPaYOXbxUdy8IJjt0eiYqDPttLHIq6yh1Zoe/m
jmu3cCLjzW2cX2yJwuBRiLX5BoBvZCy1+3Qyj/qJ0vAIjNLx+nWnLMUHTqmDuQtlJyJD4l8rShrc
ik87PEVIfA+EfNNc5HfkKFiFrpEsj3Q5LqGAsI4lfaoc8aFtGt7P3RnjS6jajBFonQToxUkvVt4D
S7b6H3Sl5sKCRRgfhL969Z3aWnwyVsIm9fqHcRV4mpFUZdi4+LN2VWEtX7/Q/vHygz8VtDsdvOSi
bV6oHhg/srNeY7vaoKHMbdjWz4JvYGgJTnUDKXPxMLmrXMWLoa4ZUAgIFsHf8fm1DNhgwuGX3dN3
W+xNQDae/2Xu/IN8IMptk+9oRoWUOb+lbKX3HufmlivE3HY5s2uzE3fIbPfcUFcySGdcTgrCQ5aN
+BW8VX/Njv350cMvLgnsxOozfeff4jvJSqW+HI/h92sX3YNPMDlufH6dXjv2OvZkK75eNbq3vHaG
uFzkQMz8v0K6m35G6eafkOJJnvxZnICTMuU/TiciNJe6O36Op8Eu34BGopWI7t2eGQgn/8G8Ywt4
UwKKpm3JnfkDUjXWO30ZHdUPmSVDlZ4sPXGLjUzFREnQ+alCiPqhWcKJnq6b/fHgY8K9JWf5D0f+
Hkfcia6rsi15C7GsPrlmbZt33L9Mbc03WgD1A0vLgS139RgA39FCQS+8Jo3aGm9j7pKviLAdzl2A
uNtr13gy8Zmkq+nYr7WGmM+Fy2DNP8e7ks0f7QwyX3LOsWXqf80XT5v7y8VoHr/RHZR5ZpvL64sh
LkiLOR5Z3Ubv8Nt5Z0lqMdYiP90qIQEugxfqyLh2mIJI47qVrPCgoiDF9fQbUUQh1VmlNkswx1PL
EPBWON/BTyfzGUbNTiB8e5W9417kkXPpaxeoGKzCArhavrHt9nQr2V/ZbVyeSyw5swOUZIs9Ld+D
vDcYG2wgg146uFYnNrRjtm5v6veQQbgq32m9bMnZQXW8YQ6SrYvrI77EG/OnNVbRA/VOhruG0+7K
3CM4LpBko839zf/qW/kmWMaKhbDq79MKn+yq4BaiX9MJPfq4VZ15AIIGaKV/g+9jh8HjQmYtj3/4
1n6GZLGuMAcT4hQfEoubc1IgP7nR9zAxz9KRegJQ91PLOKTrVt+gGsdeY/IWKbA7DogPAmJ+oXnY
dFRPi3ZFOdoyxVXXMJl9RBD71r6VLrNDBDQzuM1JuIHQkF9G3F9RR6sAnf+dJ/SHkghG2t7fNtf0
2W/6B69Rfsi809BhHXjs5GKwq7rAtkpE5s+UDaKw4gO/36HYic4VsTsDIhxOD52QTUtdtX/GX3Zo
HH1jXAuHmdJPseEouiWcWEfdTe753jjK9+mNxJzrN9Op+/AGdHk1KyvZJNAnUonywbk9MNE1v7HL
g3UW19rNdFFB/Nu9QZZmK9niSSJYfYeDlkbL/d/nP6Aw/6vWjbnULuPqQT+1gwaPSfyL+wdui9fS
i45KPydXt8TOp6sbP4F+3ohxZFzrLlrSLx5K80JWuiNvZoXWZKEL0g/jL3mRTLw2JZaGVbOPqc8F
q/34nI64XxBr1w4HrCWcF2vTJbmVCCVbu6O++76O6wVZyhv/Tf7Sj/QSOQiwZF5wCtLTh9VyY+NE
f4vHObvwHDw4tvRd8E6KYr9saIaBd+EQHU5b0tF3E09xukcMR9G5+OXBx90QnIJPZMTL9HCV7xkq
6cZ9wXPmQz6Y+DwQGMobZo/NV3CUbI1GDbxJKxOo0ZeNKz9m13b+rLgcqFsW9l4l4UtyJ6d6wwSj
r0SvWqY/g9V7/VIFOWFp5tL/Tr5bxhWUa2zwbG/kx8zLFKe1Ha/SXfzVI8CsVkgAxK/0Utn8vZ/X
cXvlnUZAif5fwO4ylNjwyfLFwUyHGEOEgsMsfVA7pB+sBXYPPliNO+wet+wBbdfsup17HOvAyR4d
L3ix+tMpvDfQDR0O3sBSfiPisRzZBp6Kfe+Pj5gdnf0WZI651o5MNa/YINz8olgRXyTgdK/46yYU
F0RQWDKE2I2Yn7aGceHoLix/x9y/moVpxJABwK+tdse58+4z8XeVe3Akc3sf7Xjtyi06GWyNm8ry
jwEdt6UIQXo9fkz7CDvyb+Fw2YlhZOCzGKh+kGZROT0zym/2iHzNhZozaFXh7/D0d5oISozXST1H
016ChtPb8yUwt6WVp3nXCHL4MrsRK1E75Jh2M3j3qr6Na967FVJRNrafgT3mFxu3B8l2K79JPxEv
jo2da8/fdIyvJuo1C+cwxhk4B0h0VoXNLZLNimuOnGL5mNPziJhT7OgSuMEvgxXNC7fTVSRZabQW
6x5HRLiroK/eEowjhT1wg43/RL4Rncfhh0qInCmOqMWpbecChxAaQYMpBqpcdMhk3caHnuvyrf3p
7NzmDQ9tpmscKlc+5oT4kG1kXbHlHmh4oepqPl4cp1/DI/5o7Jjf4QdPaCl5tNOYoLwbHxw89ZPU
80OB+VB2ULhwHM3UlGXCBsB9/vJiQkcIIif9EB/UQ6x4Qbxl5kTwqyRfACvg3K8CFE63AW8W496p
oQG+LxS3TV1t4QLPgKVm0skGvgWQcvQKNIYrvET27ClO3zB6qVSGryVdcwEbIcpZ3nCI8eqqOHAQ
SStInTNPDru/DI9tkdxeM4TyPsuuvP8rYErq2N9K+gWTqLHzTwrKU5ZxYfekIlKl/fBS8D2t/HVj
XyW14hH5VBdff7TdVvSzERBqSGcjR55j8wqQMoU3SlynbeUrLiyq/tOwau+9UyWzy+hZRhv5h7/6
xZUB0erpzNsoeaCvc2bXsiux9tmUCX85J8fC5pa7QuRsDVg14sO38gzX3MyrDUZUXKKUB/m1Qk5K
Ium+vRBA2XxBkbFfNz5LLvrBTub8AJJ08wNioSNX0lbcNgd7OhRXGp/dCGVa48KtHhICWqzxtdau
KtOQFQ3efkXkDUGEfD9cDeGQOnkLJtUr7/O81dHMe/oxa+eAWL+2RrcOYIExXGEpUf11tuEo8CU8
uqwswuxUAPIDE2ApNk9vZUVMKsnKngOM0VSNvxq6dOAF+I5Ppu/EF+BpYU2Ska2rDJDzDSQ1/4x6
1JWcafvodhEVxR5i3WRssjd+H8hQ6o1UbfoXqQMX7hvClAOkBIwQcgF6ZTQUiCShyuZkd8Yv5EIl
sAAe6ZnGvs6e8MB30yX8ZQDHUQEyiN5A+B3YCLx+i1tR0AO0QUktrIxmEEZsWqgHcVXL1uIZnmiY
zfx+HdgZ128KdcbraGzcBzwyVB8YdGjGXRqw5LNmMX6nZft6Ch9EQLCadY3GAom5H4iKc7eHEELk
Hk0bwkjovy1RzRNbxXN7RDY4yHauHZN1onFQIovxmKOi9taxL2LeXnaX4ov+6gMxkQv16hl86Qe+
K2MmPbdcdskl/HgJcwBq+jZjMV1CVC71t36r9wD/2UZLrlL0bA9kDH23R3Qzg9vcGnrMS2Ej3YcT
91+qIaqsM/gYOoml+wrddN2c0bPVNkxpmmp3lP1Mxehk8Cp8Ei9WVE2ivArENy6KKAnmxwBX5g+a
8+nwkVyTNxT/8RbZ6SLkU1PvNIkCl5gkiUH2Lwbvkl2CSy6qqp9rSBEwLBlG6LvKmEuda8UZaSW7
8k2HViRddC7/qT0iioC1VpxAUhtkk36mx5GniKMLGew2fIuSt0V06qiA6QDyiqbVg9YTFGbyBsc7
o9Q7ZMp7CNCCtUUPS7UneU7AWKCEhZL7BSoX6JfpAPAjC545gQCSjFsSF36EVkzyntS+TjitgMmc
hj+6vSRMfA/bHtbMnJ0q/sRv/nt2QZJWEjK6rN6UD9DcXrkx15SB03tXWwwNhSO4wwezPEyGxG3p
uHFwPN2SG8eJG1DgCieMtdeFTXfD4S4FdXgJsIeLmyp73YWUoSS3CC6GZnBWE1dnNn7l/v16G7BE
PhFa6XMbMLGLb4NsNit+Z4v0fI2ajtn1Ksi2qDmAiwBHrFs7Ylt+g364StzXAKKLa7LJZWbxRQ+A
1TCzsTXYmfipD2gBPvk5WLpb6tYMJGt0Bn4f6t6oW0GzXRyEtWkuq3KLhFHACOgFa2DvuH/1z2Rr
cENEZupDrvypCAJ9nZwWsiWDRXhKyClnfCrcI2S+LscdUDYCIXiLbGMD72qirYu0UkfSuoS1jHbH
D9a8cCTCgZv+iT8ghdrJBfsevJbH0Y7v7Re4F0ruYM52UXZoq/vqH71BY6xIH078JCeb3QDG8h6N
rrxJj/6dxeZoW8rDnyddVmnLPp+vXzuGvrCDxNYVH+InmhmVp4i76ftcCbIJqNfx2R3HcI3Euwqe
0mHIN/4FlwP5lWsMKDLdshXpj7o9I8iSZwUq87QgLe0kd2vhZnQ2yXpz3ZnM/VnjwjgBqTmSeSxT
LTdGOh7vFNjItbQFRhabdniFXOE3P5y6v0LGioCj+Bv4E1J3gucpsy6tbEV3zqDmcOZGsBaqAxR1
1Clfpiv7S7aF9qh5QuEOKHmg87EbrbjnjtWxIylrV7FoQCBB6J6s8qdyGNPDfbeR9PGMbor3KxnD
5bqfMwKqI70wxpPeAiI3WwwwLaaojBBnUMUMWiezBOAOGTtO+8gyLJCIwHC9LZmtfSNnOA37IbGu
hDEP5Q6zqLgK6WmN+B+4qV7QTthzfjKdLydyaPgFTnke6CvLaCCpWq/jw0BgO5MmkVeht+cBeBRb
ho41NwibCdMtcJJ7/xFRxdE0KvNd9eism8wVHsyRnX3DBXAo2wOLc2xHUb34mTecdJvf0rXyVDze
2zWO5bU07sBVPCU3XCzL2XrCbSwEA4/fLc/J0pveMM4wXIYkxuYxgG6O3Akx6Xz/I0r4M7dJvqAk
QZqHyFaikEQC03ybt3rY46x4ynsMGHDdeNUEqLTb7PE6tZFL5+lEY5XWP4cTuGa6ZNQi/L2fNUIi
2mwbuM6oN2mvdjcqT0Gno827F+BbWJEc/E0hqtPNOFFXeWQ5UXCWg9VuAuTEH+VbJ9jS94CsDkzG
TdrP9fM6ouXFaU7ZPtPuTso3m10FSuWufQ/fmZO8w4pi42o2yq1xW/ItUVXAkbBB4F6aLzjm8AmX
nQ1mZ0CfbQNowHrBGxH0DqwqW3yAiqGtNct4FHy/qEoWVGLkqHJQQnN08g2bNHOIcEMxrvzWuOpA
e3Z2ytD3wq2nwgIYJVdayYdcdDlTTJaaPbObVgTvhXNWHUPDfbqj8Iuv/nMgxyJ9q44KFEUm9YMH
O+jQUafhr0ve6QNle/b79kkM7ULYxDzxW+q+RL2Fr5OWrhMGvdO/BrG+rxjwBKskudMjMAu43WwL
S8lYMfrVSX35CiEw4jbpHThd5uwlxR8+x4lgWiHkEMrJ+GkCHkGwwql+E3AEBcdxOBHW8Do2aMNh
UfcGugEkoYmroJuXw7WSmNaMaNLpZ/AHCsI0NC3rYrBTkmPpnbc2sy8i9RI7c8c7OFJY3XCtg9SW
kUvTWLk26/jdqCEOy1B8wAuCwAkY/jDhAXWNym9otipU+ATwPB6LbcqU/YR6UeRpR4GM5m+2aSQM
bJnRgsU9QjGt9lV35Pti7ThbZ1Ad77mgY49w8z+N0gGV3Xf+DuuQqxubaDR6gA5nRCBdaDptPHMZ
9f/OLD0QWIwj+Wf0BapZVZdtglgeeCJbNLI49jSMAv2S5Hl044rDmUP1fm4P7JRs7JRHCPRLLBEA
2PccC9i8CNI0w2NJBs8vua7E0H0HgBvfJnFH6cP/H6orbl6SdpXMtfAIj6B54NWsaO4xVlV2dcfF
wQ5/hOODL+Zb6AX90W+ldtyAjxI49A//o1+Lb2lH9uJbROtr4RZvlBWHiNbUBmzgEbEKg2zKFKz9
iI1PQH9vJpIiDJKM89BzcT1aJb2/Q1kyQB79qeJNCG2z+6b43rY4yftt43D6AtFAyNW50yeNabpI
/CHNLHDUnD3dC7kranpyOFfiPpH3obprmQyWvMflUWeZ9ek6X9iwjNV+hrpKfIAIH0JPGHc1CCjM
GJhwJk/pTngIKcXY52A4Z2cf7vYEnfKrfV0X2UcnzzMmzgtee2np/HISgDbKN2CBDXeTxqoYUzCi
g/h0pNi5qt7oGgfCNci5hfHPvOXWfr1K2au453Jj/GvIGDkJJvEPK3QRoEbHzZRdwMbqvotMXsDG
IaObWILYTuekRvNR7RlMmsq1XOzxiJBnARwKi6agbQIkVACfW8zJuotSNT1p2RnvSL8vIozKtA72
C4595Wo+pOEp/fNrVBDQiE5A2oKaoHQQcvjja2Ug/uxO8j0EXRCxdX9o2n7AIkfHOTkn7VGqGScV
b3g7AOnx79hCU+0IAzbaz8T0juObw/6c+bf8OKkbXKf6xzi7bTCGw/DEREdkQx4ByIruRfaYjZzi
JxbGwo082lFoTl/INdV0FYXGfxyd15KiWhSGn4gqFCTckkERs603VhsawYAi0aefb0/VnAl9uhUJ
e6/1rz84kkLuKraxQkJABIVd3bEUTMojQiGaeQTxyNLUfHqnkZoxWzzA2HpYJyjM2K6lmr2td6x3
CItxBqk9ip5+pu7yI9oBDciSbKf/jlKsK8wOrw42qfw63S4174mNAPbBc3JmeZYWSAdPOOYiY+Vp
653vwKVsfeSzU9GukFCeSmZDwqeK2FtEVUd0imJHRL5xu/ATz6MImxYu4+KNzClruYfmG0kXfba5
OOFBjMuAOzgOPhgN4OWKloqy7qr8UgEh76WDfKNFRmVhEGojDFq7rekxeoSR+q1nBs2ZUbBD9JMB
P/hyadMOFU8tX7+/3A/YqhgBsm185lBtCWqm3gKL+m+2+snOZDofCQDETRtVG7OJC+t1q6BmF+X1
bcrlgNGjM/En7ANLwH2NEjdOSgg3S/WGrVsoYSLEAtpCiEDCRD1p7AqElUWdoLfDCpUkXvr66RBR
fxZr4WFHF0IhQw9ITbseHLGcQNBwMUJZKNVv2FahPBfGC5Pix4xHLvU5yVEo4Vl4mEwBSYIArWv8
tx6+wRBdCxkoM7SdcYW7MRpX5xZD/T6s9CmeAtwR+gJx+A6XZxNFP/YO41JUnuKn9Olg0c3pICcD
H9V23CftSZt8BhttKZmd3QGEFo2T4+9SLdkFmHijO3ePComia+JJEpHWYumEgvhvQuxewWP/SkYM
wZ2nZwzH5dulpa5jWrAhYd7mkTmy016+rB9jvp8lv8e1rY15jPXxqu3oYtjnvtgRgz4ADB15Mmni
yS1jHHWbYT7CXYLEzH6vkxpm3WvSfbbH1H0t+251bKhZ8AO7zXi7Yi5qaQ6Mv4fyi3gnIm8sZi1c
IpP1FB811fIZhIW+tnttcZ+B/AFSPP6AGquEtBGM3JD2ivZ7xr6l9xO8BT4gJ66y1eupCL9pQ9JZ
BlSV7I9tzO9CmCzyTbTs/N3C7SKzm/ktbrRJqUci9xui2mhbE5rBhSAthqST46cQIqfjg5PBBOQ4
GNdkQHrkN8I6Vrbi5HUM7ENOvXLsyXtaJ5mrOM8lpw6fZtBnLZFBCLh3fdR/a3N7ABKg40TEiFoV
vO768d9iy1evQUVV4kBw5e1RwylHjSjXiLOMXo6MlCxi2SFih0tluEfcbVkRktwTvzjh2m1G4BMh
Cmx/POmuvkULT4SDhCp0/SSSO6Rx6zkH7EkXPhnXkeAUofNTsKw3j2K6U1ZL5UjMynufO3GLYLHn
PzQFbvKFC4UFN7dSHxd7BVbGGN48gQ8jrGva+FjSv8KIZRfQNR8VEd7aUFStEOmnYe37iwmkOApS
zQEloXp66X61LA4TU49Ta99SU2uksuyvb14NK01gJCpL9k4E3l4dJyu+KwGHH9oajX1RQ9WUUcd2
8NpHcKML7blR+2qdV/htDIhHHL63B/7ManUhIxe692MCkFNyxuv961stiLnvZcbJpjLXQgo0yCMY
F2H/dIb1+UHwBIpA8E3nPOUgx770RPl4M7Ho9KHdw/qqFmWfpO/5i2EW40vAeGWsSje4axjKZ+H1
uWxHLiQKOigQOJIkIL1NYesiRzZdroA2g/FpcDGFLz4tu2Dq4KIDYA871r0vWfxLK2mO9No+brvW
laSIep3kK+jquRmAVDDa04jntWpyTEhRse+/QMOMyGIAm4beaJhkH4RFr6nuD5c7QSUAjdSnZKj7
a30nT6QZDmIeznNROcd1D9yrHwM2MZ38paKxhyabBbstBCh+8onL32XXTeVtizldtSHF0iTq+29Y
QwKHkCTyYnqXG+hwBtJxSffx+6DzxbqYxqpzkWIsoQu/nEHXZHcRfWX8IRZlptCjgcCTEd28QhwV
Osz2WCVPB0fKVoOOCeWGYphNPneQyrPOZWMdgypiz5joAljQK2cBHYR5IdmwCPECSwRpiZU8Gk3T
OdNK9I9pBBIWyXiAfyBuEYLmCzIW0BXEeXn8kKxLjcQIkzxsyj/e9Rd7rukD2W6Gwlqd3Wgdib0t
/SIS7b+xnF09kZDTn3sgoMItWTSQTIiiG9QDJ1aG+BPu4V/tcmNkLNoEnl8FSe3LM4lhBrlyOpS7
JxQqQAi8UZsuK7aRLlSG7jvO3gx1qM5KqwgwW85Xh025LJA6xoTwtAqO2QgvF0o305tIgQ3myjOq
6pcRp7CD0z6UFUQr1PbYD2Bf+wC8MfT5NUW6KKi52qZ9eJkB3qO80PRSp6o+7GPnkumMSLi5ocRa
LyV8ZDNVc5vI7INbs8SsEf3FD6OXwWur5nJ4e1SrPH2GyqsHGTpCheoAl55tRv1OU0VdAAfGlCcD
LboO12W20uV5Plxp99Hm80lPXQ7PcKwViclSfM1yZpqBWQSo/+lChtLiANkSYTdLMM9TdvpmHkWF
QbUMfq4BE9rNERli9cDY24aXCHkLm+oNhkoLoYeZwCM/fEj9trWfUee+R4v8qOqBpHod0IVXKJfM
wFgZ6MTvviFW13sM7MJbUk8eULKRg8+qv6+b/qjLYg0Xz5MUKx8XEwqBlg7eL3/bmfyDMcxqNAWh
fLpS+InKSIOWfMdAQwztoboB6UakSDIshWRO2YS3JXa3PN16CDbB4jACSplCUXnxELJ308Qo+3d8
eld+MRHWmH7NuBJHuJIiHwEgcy8RoLpX3RX3X/wm8pUk9+D682KatW56yKZR5kM6OHO7+8oSfz/0
9R/DkXGdD7VF5T9j5QQDkSV6i1XQTo2g7IbN8SbsKK4n3ALUSHH4EYusRc4WGFWtYj8lUobP5JaQ
EiWi6FDG2tR5zLFVhhM3Wn38AVhgf0eoKvlcRBacsL6DXRYhiTw4nEifxpqBovNclwslEiemCDGu
phVXfZYpur2xiFGC557cl9zLxgzjkqP69G5o4gD8tNlNd2lmKoJGonYvrbP1bXXw+BYcxXFpt5Qj
hn8waZiT/B4800uj2wrqF6zHOVRBZvGemts9PqNDCFGoxf2S5ditgsFT2MVmNkZ1TDwBY1NWMMzU
USWQ2y2zEgtR81HjFS71Qjvj7qDMpWlCN/o+UdSN4KawKI2oTEVoh44H7hoECEdPaapGKPIpJ8YZ
AQtI1k4YooTUydjTZXvOl2SX2CjgiI4VDGde2ODQRX78XhHuKfjg03QXOAcSWzyvmKhdIP1JtrA8
GlOr3hZcXclWXTwF9uUZEDvd4Ov2WQLG2GjKOJDBCu/+YmHM6CoNKI1Ad1vVJl+CcX8RSyjY/sTx
igty9xTI57YxKxffKetY68Ovuie3cYZlXtAc2SMWoDIUI1i2e8oxEzAPoK9u44IL80YhahNRrNsT
eBzQ2GZYy3rEe35JTwHBx1Nh1ensvNJ0+DuMXjFWOsy09KPq5jOSJFnbUTKhT6Aybjzoy9j1YRV4
H3NxqDqREV5P1HWslJyh2paPPNtQw63n7I4LuMu82KHEu0FtdQfYVV0dbX0LtBqf+e80jag48mOz
uicG/msD57Oho+cxLuGgkqlJLJu4Hbk9qTxhDP5yO+JPf+yneO5ySTAN4qXH1VEoNKIsxJoN65GE
TnIB8ZKPkWMNTpfQxvihUMJ4JpMWnARGIDzPQz/Hz63p4tLvQcq6gv5oQqB3973jZQ8WnlIvP69r
ZTjfDeEhZ4SrYUPbxqjsmgfwYQOzgCnT4cld0cmUERnY0+ih7JAinaSum1+r4Xr4dDRq5vB9+Yb0
k0wDgVXCHroFav4fkAkb6+AYF6B0T7IXQw1MJ1hwMFrGv+IzJWcRpLvbCuvXlGZ1tM0dcT+WR+xL
cEoKe2DSxutv/mAljbE0eDGQobwmq1gkSlBXs9TjzurDWV6nAnO9010SBsBz6eijsJ3ms+sJdajK
zcM1KUBmuWcqVzkNMdqRXEOjoHXI6hnwQjQlYumK8ov43qy3UoNLLp1IujWT5uMw0mAWQXwytb0Y
+t+9+ou8dQl6Mjrp0BCiK4p+eGaIVwigwi/eHt33oBd3OMi8P+fcsIunk3y4tYlpZcBZLYcGwixL
+flE3GvVMt18WXWqcES0G6kQWAj+fu+28Sf8xmf5EfsTqEuM2O380i/TJXi3RAYR5gCjEyFwrJ8X
Msy4k8Q79PDNwUq5BiISL5XDUah+k2opnfIq0k+DT3iVPdn9RIcpXJ5hhG9DL4cMoFA0QJg4FLMB
2vcTe2sIFF5i2MOrLssJ1+008BDiqVSTG/m5pI8ur6SWNWDCs0/rsg3T3tDzk8HEE54goPOgAPMs
LQWyiJqWZRJzwS9hIHpw3/boXFxiNTD/cSkf1rBGWGOuHqlB/BygMH9+vcEJu9+1DvEA823uCg2/
F1bsYYKHh+6iYeU2001hYaXH/ATzlF9jZ/7QpOMpj00risq3SAAkS/HdxcxQGYMJpiMmCR73ZIdx
3nsCulEuzVcIhpfDlgIYhj1f26OPLwElTuXeF5qW8essAm1Dw0/HFbKHDWw345fYPgaGZ5A1GO2R
2sHfP2xSBFGM0JUTCBD5syzs9ylJlel+hFjj53Al+BV0luH5lenTmkxNekoF9Aen/ig/AgXhtHfY
DOGvjrvb6uG+jmbLRAkCOjNMz2hisBQG9bXHevVn4FKfTslPxK5KPQNX4EjYxIAkoxbQ0gMDeT2x
ysFbji6IMDF2X+xNgO2ob1hhxu82OHgFD/Qkc4dLFrb3tBmr7Hzk9iy6woHoUM00JouA0+d7Mvxl
/kUItp+vWCvF+kZbPsKLiYko99fxqYWfzRuZR21XCcN6seX309s2RTOdwrZhr1xUs4axFxSNEnBR
ZWZH7z2+Xr2HxPhjaRyIVZBCpQ6Gx6UU34SzWAlfjlFTOTUIDxZ8MhAyDLpWMGZtGa5aQC2Oyd6O
kgDAYPOZs/O9zjwDxXBDkJYLjyJj4NDPGm7ILfpt8ia+bsaWbNrPtTRXFqNbIN4YlZ17S8pNsWYo
j8G5NFU0bApFQidqfa+L7r+904cKRI0hPrXDEKgdmpiyAQCzSxwYa3Bb6GyHn4GoPFyCLmHgSkv9
dPCrsAXIsDHNjjRXW1BNNpY2Z8VwmPXGpCQXGAXwqEFvbICYce0XD9EhIodeJvOBpquQIgDAa3Wq
qgk2acwnOpv89/pC0V/SuU4P4ft/EhNoVWGfGJQHXZReHeq0HhIzbZDNOUrQUjuNK5/g3FkPBytn
x0gOP7VTugcKfB7ov+HPr+wNGNDIiRQz0oZ84UIX+Kwad3aBYRPjF7Ag+Jkt7TedioIxJKPuayVc
FAiNcAOtz2/SbhoQNJ31iLAOmtOknPQuxiHsSkfc0/jQGUNpsgz+GE7OX+gdfZm507g5A/ZgtQXv
GAgEqIcpV7Dal8s8eawHIsgsi+DZ4+kI7ESMq5P7VO8ulml05+zijOtPp9YpuVQMoFyEX360XEsx
WnKbyRxZV/YYN4YF6cnjnGg/YYkbq1hssBW/QvqHWeuOf2r7vgYeTt3RzzsqE8PXchu1N9uI/WV0
LS2fjLJ1rLG4DuUW3BilBDZTQbaWZ+ZvNjkQ6zCpArb6hDn2xPhppliPbBnXHMaMFlWbIJwM8tRf
HrSVPY1OTLZ9QgCYC8CynLxjk1qRqnoFhZ8J6f+9Zqe6xgb3H7ZccL0WKhtMiBR0fVMGkLivnnWx
OmsYfnGTR8Py+1yUCxNR5aSY3QgqAfshfm76y5y423BRuaRtSHE1fv/AEn15+4Q5+YfzkjHnzyeY
nK+euwIV8hgJ45i582Da/D0RD6UuIh8rqWYoE3DFIPiNActyT+pCoGPqFfPg3896oOD/ll5AlBkL
16h+lDkjr5Xu+7fcaSJanGm1IWGlnpzES64wTpKAi2G0Guz7e2Q70MghxEB1sl1cHvw6aiMqa/6p
erh++Rr+MZaRfBl0s01Rz5trI/mEdQLZ3TXndQhkd0jUBLuDM2POmOqQFIhb3NCJh3TV+Qwhz1KC
tojB1FjfFcE95KryPPRWDdBMwQUKi/Vvh9F6RZKkgMIkiNd9smB8iTAGG1wsMubF1fk4HEtn2Dh5
6/MPfAfTyvGVJlXeXnQcQEshp0Hz3h4CvMKhIzKgJ4shUbYphWounMXIcwKlnCqKhUU7GqB6+w7Q
D2z+Rs7QV1FoUfFCwfENO18XLrKF5gRFcLTsPJ63FpM7T1lmm/FjU52kzDHWOeTzcYcK3E+PNVZv
0eNXjgrGL91P42W/LbJLG58oNmn8vFaUH4e516w+83eMpQzl5mH1DJ5/7awc+3DvZtXWwna2Ax9G
GmWMbPCIZnzEt0SDW8uKFjPit+GzSxPojvNso+HnXiiBtpc8CQkEOSmCqURsyfoJ4NTbyBu2ivXg
6YNxuWcADz3Tou+Jjs/VN6x9qDBVAB79ws0bNXNjLXBRcf7v2iECAUyaAk5fAGrEPT8D4DjTSm1R
Rc06MKI0rP5uq3cYCQLdy5Lmj1BdNtDdBR8e99xLZn2xeP56ZAqCFL2I8pRdWC7eV4SE5Ev8vCEC
z7IenwA81KFEA8IcViaOxdi+qRYxZQ/wa0wBgzdWmvhGuehJiZQTEOmqZ9BVMuJdPpbSjtW8H0Oa
18/vHDq9M2jcT4AUmwgA9x0M5y1DweQeQjODBccaBlEAaWM0JNzpA1Vgi6m3Ftf2X5bwIsoOBhDE
UEhBGVuel8FOwHhxlsdX/7b9oHK6+sIZmjolkBrrfs7hRax1yFyfZeaQ+zShrZfd5mz4HyiHN6+a
S06xbS17CF3ico9bkhai958ao3bcDZnNtNZnC3n2ukfZdOWjbE2W8N520Ex74A0BhKGIk+qaM4e+
byXtkGM1fjOHn1FeUA9FT9tmibRzqiOivdaf8dWvYP8hZwr6SEpklxwfEgDy2XOiJK9J/4eJ7d89
xFUCBgYhMR5xOhMTF72xeZYXb1fzveQgWUco+XB5kcLcUe4knw38ovbv8EfPwuQOzRUFy2OKMBTL
uqeBN5VDMBlcYxBAqpLZnSkpHEavORrXDY0+NbM/eIZw5Gn+hsx6Inl9LQgxBNLliF8kyMG63xxe
HnXFjXhZnmgamd4xvSefG7dsEhYuELMGMbqw21bDghM0zy7xmGDolWhrCavO8XUO7WL8xCACgbhq
XQsPage2TWzIA/dWRHUWavNHMf6qbj+ypNSt+b3yK/wErdcO/nhfTdo728iCLpwqfASHghuBaNsR
9y7aoOcC52rMTpFQMvOinWyIqchPmGjnG9LLwSkhqgP0suCgrpUXZTN9swPgljBN79N33LJTwART
0PX7+UslOskXK+EZ2uUDhNwuz6Px0wH/T6BOMZpgKHFMqAmYdAj4XNjUyyBpR3J8V/LvAN+kTUkY
Uu7x+iOr/Ub6USENWhg2rvFjiv0O4BcSJt7aNkM1hm8PkpJvU+aLOAlnMUQn2CpwRPkkiLF4DsXP
0WlgD2wtTBpWi+XJbwJgYQaf2OBiexlg+5jBhqRZPzJKeEdAqFP2t3yGCAWMeyVf4Cvcl2DAfFgu
6KNOFoZ00clDFg64OGgL+JzYwcIzZuigI19GfvV1OATezVrcsQ/vpRADNNCDavxQHTZ8FynuVUmG
rD6xAYG2teUZIKmQXJRTfUPw2ood/0YhJaADB8BePV1/iSiB8wzzd/lmLEmxMACSI+biDaM3m+k+
hUsk75ox3sLIxGh8oFgznZqpK3hNd9gjV+ThaDqQ88cdxLiCWdmAEQxrSb+HpYhV2SF2KF36P27E
lEwNcj+K8Vu3FHIMbW2KRMpkMADKQP8PrWD89bKNBJMJI6TeSoZQXy3MnXQvnb+4CAHsMBSDE3y2
2kgvqUqJoAwU3PMKPItVBZaMI9mThQRkivk8Vu3vkI5tDsu9/BPFyiXDFRCKfm6/67DlMSBR44fd
E2E43SzegQnpVcSEwBok4hwchNeDLZUYSQaxkrbn71EGROZMD7Pa18CsG5KjjM0HEGzkVcsr7w7y
TkMgM+CYvH96z4axMxvSxdlXVG/O19eE42kTUEMSmAMm1oNxlphOJYdEimDPC15R7g4n7UT34UUv
mAVzbw6jO14dUEWsscwIQo5ftbvi9EzyEHMn6q+Qs6ZhkeeDJBxsDGN0dD3m8k4NZ3qP6BO/Y4bM
DEfw+pcC/e10yZDNMgWbhcpu1UeMqXBtvdyZkqCEhPUNM5ukAg3XU8tA5aKwwmlub43nw2kfGbBB
DQL/mKadS5bp4E8JYY1kx8/4hU7cbXZUtpRvax+TXsxtc7o5BxiFW/t1W8HdNrCHwXM1EXfV12Fy
S1a7cx9SqiAvqPcM32CiLmEd82Tvs/X177DUGd6AOJJ/2dv5H2mnTMm24CkeJEvG4Rjo4UzNpNEi
W0CFXpXOrrTzvQfaDWMQxscE0uJhiXQgodUYzIGcNScLi3BotdDteCbWkoMEwGP3mJobw9IF0fsx
Z5q8Hl66YMYk8LeaM0heE6EoOFOVzSAMzMV6xY2vee0knfWrnCr1maRzbYVZAPkDq4RzPleYqP5d
CVhnXuoxZIW6ctSDzwI1OAUHTCNM+jQXEbv7Y1CiBwYG/07HuKiavHaNQywcApD0D37sRlr2EbMo
aIDf4EYTC2jvMLJ9JYNVCkcJ3dNt2azb7afxzvjyLCvnhf63Z/32YeJnbKCbYWkhchrzPH5EeSCt
IPPScLODsIrJNjUcrzQ3/KRlvtKvee6x56YehdecvFuXXp03ZAXTRdoZp340ZjWbv31vJbfMYaET
RtCkXs2MUVAHq8TyMXTH2BoIYFazolHiDSnEhbUzwrRiAl+xIO8WNy1zAbSwvR71NVYQJ5llqDJI
R2FnCB+h4n+/gY+H3U73YZR2m/Vu6NzOEMjdl2nDfXtOS7iacDTObPvUXhhMu/evVZyrX7yFzMC8
hrSxv9+Ph3lg/mVA9hFtPdEd38XVo86k8mKkHmgbkxjkPDFCZdonBF2hc9N+NI/jmybNavh3+y0M
7JktEpUWrci/LJJqjlD7uj+4V7+bkeeBAvXuMdwsEBFE38Z67to9edHJgxxPPjntjuxijAqNW/2D
CveLS4oz8KSfF9TWiU6i9JXtQhSGCWavC5XQ7+GffuIZv35CWp/O+U7QU/4gpk1ZTwMNdcxO7EBw
dIZcBmSh0MInEHNUYEmPqUslWCZ6BBxa4cdm5TlJXq+Ssecbz4z/HdLpac2ukvtYvaWwbVk02NJp
QwaBKR+/stVDM0bAEwv/6DYc0N3kvo+7V7aeUZc3R0gQ+NM/1tWRe/L6IXnMQfbC76+tMZtVRw1T
/U5spP6CzcnHFALLgMOsp1dHuY4hO0EGPoYXWFdcj6AKANMwh3JsBWDgYvV/VLgb6dJYw2d9K6YH
jzVGxujiDZYu/1FjtUFPYEEZg1mKdZB7tUk8p5tkiB4+cRm47Rn304bxguxWa2Q2oqGtjqAW6svC
E4XQIE4I6zXhoQzJGdG/I3PLvYzv8prvYq/hu9JYO8vonwJi2aS1EBXNy98anp6XZXDj8edg/2Na
WuwJR8awuRv7OMZM69bK4cWificCCjdPVJQHGR3E4QgFlaWpQg0GKpJgp/YaOWt5/F6+on51m7Fu
mWDbQxJ5vnRJRAticOVSLRCgIToGZQzWToPIfAXOjukgwxDN+I7YCUJNWuuq7YfUYZCooKoXAZ2F
1s5rdQtxiwDAw2iGo0qahuB7xZrehy5Ab/4Gwbc7mwebfOa6KeMcnQtSElyhkFC0kI6YZozGFE5M
+WsKGiLzBFGC2fAFBUOL9BMFw+MRaYOf9wDJbGNG+hdH94yhmyojAeGeM0bbW56GWS7CukYjjezK
0kpfdj48MBEed+rBHUjDcSG3tEfd6VE/PPmjWqMbi2XJlHFU4D2ZMUHp28GmGtd1pdtv47q8Dm7H
D147OaQuSZGd9ycoD89zVmIjggv3x+QhKl5xqsF4ze5e+dWgW5YN6dqwmT6nl4QIU6vYb9tMmXd3
/e+GpF/Yk1KW3TXycrrbaHwbvcObsjHx3DNa6MvtYAvO9TwgZC//k+P172s+ogf63C7qU2SAPMGB
n6shKMMruyYynJB3Y4L1ioFOMXSb1ydpiHRQbq2TdN8uGAXyAymyiQF8I40PPWbC2C4N76fDFwqr
JDtloXNMt8fC1HQLWdBT9b5VPzEEvZGyKT8VzX6QSQ52ve6jLmPt/SIRBhsvRLrkJJWhLBk/0uI1
QC+9Kh+AtaNvoDYjyk1tMTK7UHqmmEC0+urQLh9vwkaxtDpep7evChvrgKILJEl5Gt4trQ/WCDJI
2pOExNRUu32hLoOMPRH+1sOkjqWUx2WkJ4QPvII+45aW1wY218NhT47bWwH4x1vqIaOB0IrnwMFu
ePX+aKtBr6OEGHyRP7zKmyde3Mh6rym130yMM2QYnXW7fT8zRPiZnzdyMDj3t4Glvrs/symnt/Qw
Ker17RvfcVZvMTa5j57T+kmQWWuOR12BMt38EOOXDbh9mb53KNJGDchyC+tIZ2yoeaCNL0ZE2E1r
Qx8JcjcZQAwZ0k9bMmAr9RPS6s1gwmI+mPDPqrGbM6KS+05h/jXV8ZrC9QGSwsN6yh47QDVTMe9j
nsU29GJrUO8B3A4qipW2eQNKfLHis8oZePeVfnD8RgXW/j6v2JhhjWuB5y6KBRuFEdWLkj4H47aH
/e4c6ed65svlhCEQE0RCcipX/gNhkCI2fqpafTi5YzQBm2VTR6nz8PqlOr67WD6grURkuxz5kq/8
tmeEEFAmprhvYCUUIMfofAjKGwWKEElj6GQZxJ7Lab1SgA3BD8/vUJ/DJH/+6iAApx11LMBLc0Ik
7Uq7Go8kOfpAChduPo7o6q5+w4viUQmcvKsO4myOHrYEVwcTz8rrKw9SdIGPrQfp0e2c1sUpOuzC
zyINuvB+Zr2Z0naDjfV/hq/8ZNMGPbNiASNsmQDA0hk4VfLZo3ja0y4yFKFogZgC2xiK/ZxtjdwC
+HcUMnSUUOoYikJfKSFQwnAFT2UsfV8OCGWhRbsI01LcwMG4YTq37BldPWUm8lhj+M2qCCWXBAAK
+5UGOLJn2WGPvDYzTHOodG9sAAQ8k/KAfw36gnvMskqfSZdspAHW/RJeLKTNEHSEmxG2NcxymFt1
Y1ACSILSohCceAvOLdz2jh2DNjHH6Qa2r6CfkAZ4FAbmZLCOHPz7eSNen/gJihm2feRQ8HLxkMPU
Eh/zLbTeFBNcPtj+fcEYne0o6pAYeLASBaeagQzsB+pwpLZ42A1sAiFIxdvxyT+0RETKpgzvRO4y
x08N2EExGPlwCynWH9gx0uRAUG48+mD+zvlB48l3PtYLCeDdSUW98DrSqBI2CGLO0nAn7RpKVYk8
YIynSLfvpunuumj+iAFjxBQ88I5vHFqCWoQUsM9RLsPaLObK9hGJg8A+jAEcXtiU1WDipBZwOKa5
aiEJlIMjARm6uaq6TXHb4HcmIiEoqbpVNQJNglR92PHVT7rk43HcpvJryGLVPsFhG/IKQtx7Qw/B
zc9Vg2581IVpfESLT4WLmzsyZhg8HEL3iNlemFjX5Cag6m1vgFhFgPv+U7Jvpe62GrR2iv//IrnB
kTOGZoz/NyBqhf2KW1TGHtCY8E4ay8hXi/nVpyGTPBkFMITea0DEQKMG1+FRbcOeAB4+0BgxhKsE
GdRTYg+WaF2/1Apgt5gvzD9YY7rkC1xK+hfqJLjirQftAs46Q5wX8NDQyzVWFlw22YfCjAqpQ42X
e1T88N3GDMo0UpGZ7z5xXEUtCrEEBW78hT/Riq9z2CzkDRR3QTTNAfUEvy0EM+igtpPpAfEVXj70
sAsvIb88fpLsApINeAeOlLeCn6Bsh/gNmt6VdELNT3nuFSED4UhVpvfrPn4lxjXgVTRScDn2dU3f
AWP+cttrqFNwuEJj2AVfbISXMoxnLEx47DGOFrcGpbDNbVb0cw0CCsDlzb0pXkepJxiqyrhMZMTQ
KDtIdLmGLzLV9RmHbRAEgbyZggeWLwMWDuoa8oL8M22QtPjay4MK+pKxOsR1z+kYN2CnLjnmNrti
zBS9ko/ftB6Tf74fy8MeHiBZQuOb6VIi9R0Gy6FJ7hzDff8lIawBLfH48v3jo3jQLibeDIYltbMc
T4jOLXFaeDm8wqvGNybiABqNcOQJR87aZbSh+OBw63CwJyiQdYmM8CkBOeqs1C0djRKTEBIrseI4
HbwKFf39uzEfd1ee3zYMCB9i8sBOkrEDGc5TxYsTNhbZDbgv2/1e4nQxbI8LAHoVazsWLdx9iZlg
YbWRw1aK210n/A7q9gItlz3jol76PXPzZwpjdNPumbvD0oGpYgBAsv90rkzIIVSyC+wPPqmSES9P
HIyvXHGTte+DqXgMYDR83eGQ7s/TEIcd8I7zCCZAHfMjRxkxwMYcMctPMR1MsjHT4/kXmi93D5Gv
pVPtAPzfOIa6AXK8dAl5sDiOziqAYeb1L5f+N+N2n7+Th1dCsrZ0rCJQZEowbogkP0xf65qtI/nG
ZQzc2W9bOqEj7j+BOTNnZTwcdz7xCSgJebdJa9fB5ktMPJBNHrYRWDcyX0iKPnaW5NWIJ4H7kj3o
hLHa03qiIErHXwfjeVKP6NDAFU85BGEyQ0aTdopsSHtb2m/vqhGefW7nGXORIW/4AgcajKkJ/QG9
KiL6aRZDSZmSwDHXmS5dvXzLTHgEhjdYDMn4g3sEfHLAy03Up9ilyahDWJuxo7fwX+AZIx+MZ5Fn
9Iu8hpDL1DNJOsK1NJIRNNfCQwjR1U23YeFDszJYGIeL/O3k2FJl8ALt506DpVq6dCkcQcMVQsK7
pKiX53tgmkYmRpuptnf1YFMwzH2TBnjls7OTLroQe9uZEeEW57IPsmwxZS5sJq848ZAF5BgRQmMo
UKw4LVSIK7Yy5MmSswjGl/qwNES6oTbDqRWZ4MOhKwyK2T2gKTurP9cFUu9sdlie0H3F9+ljhm0K
vMlAweNo5G9PkxTNRrDy4oPPEsz8tyLgGnWHS2EOfOfhXl1SAP73ech8TuyNaBFANQC9KrpOUTby
vl00wB+OEFhwPSQNL8xjx7VX/vVncJrEjFFR+F+fdGyiqSP8KczflBkU0dK/dDPaaXjCwUrD7YPx
eUPneEfSrKDFRiBu8w1v3gLHXRyfPdgERbj1X7+PmZHwbjBC40NAFuAaLCiiSDxWW7IOHXVXbqWP
yFS/rcXzrvhq0s0ZbhEzAxnSE1KQhRo+2V/oqoWLo2YVK826EGfCTny87VEC4c+gzSBmZWvYkV66
BqPZ5smB8CSho+xcMPdYJPgelpAhOC54uyiCV9vwS702mCDlsnBjix8TKT6hDl0Rpo25HTgrEE2I
JQxHD7XTRsGFiaG2I1UxVBHc5UtQBXQ+tE+S9Q0GeMPxtO6yy4v9hMGTXVlfxAbWAccDGPNHwwfl
iiB5uXRHfF5tRhYemDaUnNyujs8jahbDpWHmsWOGzV1PrcMk7/hdjPb1CbSyXGubozJBm7cyvU6e
lMK5BPwL7UZQ7BsEIqgrqO32QF7UIPqWQXmFqV0XPMAscTPNT1h6taQ73O3q/GBW8UEvFt1wljzg
vkwFZ+WIWf/qTbGoziOvnJhLqHLqHAqZjjfHbDTRx+yJ6P5v+Zk3g3XGDIWYPqyEnngNWLCr0abz
hPYUIuwNR4ZH2Id/CWurL5ixUtZiFcL5wnEHPHyE3c9EB1eSkQ9NOrILGJ7uBnucKN+KvfuLrK/l
EwnPHLl0PvAJVbeDvCt85tlotLGhNVBzvRbWImMd9FyZw2yxwUuGSReCRzAiTEKneFBRSuHK1+y+
CnxOrFScARA/cyqW4CqcZ7gFZNh8VZg5seqqC3xtiAs8jlifoMF+LTRzwsQp5Z6M//5A9r2evO9w
GI9WD2CRddZ4rMUjFDsXopZwVrSARHZMsQr2lj3MBiadQ5leaiIzL5zDt76U8/Tjo30dcsGZKnFE
SDaZLiNMy4XMFxfpx/K2VOGgjpySawfbYwkEqi0y6Crhl8leeMeVB8UET3TtCIz4IWhu90u9zdfq
Z4y9tBJ2Mzyy4qryW5x6GH5E95+WnLblkBnE7gH896csiZ3JbXKLF1LYB8ou5WoyD+YfmPD6uoM3
g1tNlFPpRfSCmwHONxXeWLRlPvwiIDL77ku70U5jOUH9E5rQcXPir2xSPXY52ryHq5QuVsWYjOFL
ZUJD+UfTeS2pym1R+ImsQgTBWyWDipi9obS1RREFVNLTn2/1Pn91siW6WGGGMcYE9ajZCjFG6lAt
UwJU37GMpObDU5FE/E5QwMV31kGGmTIARkgJpcE3L96t2d4p3WZl4A+fJrWYBDomEdl6jqOfpp2J
MHdvAGfaGAJW6JlX0HOohL0BgAvwYf9KFcbxsGeOEhNfFIHx0ZhzcElpUmTGUJ/0KR+xKoMC9Stk
66yhXbEnTXxsguT8XPFfQ1iDFZTEEadE3p2q7ahATm6z4sjr7/F5rjci9vPzQawViZsn5aLIDZCR
Q5PDemYU6ABPaeSUhaAUOVU3z+/OhAPA9hiQE7j120RNzLozcZ1JvCEOHaDr03KSiHQKrjPIdZLV
wJCYSxGTHEwUEJrZkipDrw3RV5A5qvX9BUKVU70OyaYdTFPAnLDme3sw2M9LiZ9jffXxZ0GplGxZ
b1VDOeQ/+qK0RoQqDBWgFEy1rUogb9Ii0KiOJaL/pdugnbW6jihDgvNkFNwIZS+wwEYU0LA7tACI
D++qn7cJ6g5WGUxVhzbBk37Jtrjtt5MNLTRtEuqldxZnkx8elmDAh7kRhcLj3tQbnlC94Z0S3Qbi
01Qa7ya91mp/sWESE7DpW7WmLype/4g+oU8Ulf2cHIBqaeoNqYmMdH86Rw5tXcN3voxCLdTOzAqP
S7osARuLYcmYRD1kjadvgRNEF42cAyto/KtvssPNa6fAsinNMnmvsSXhkGFegIQF1jRcw/5B6yTe
fEGMRgOqvpyJab03sCm8nq/O4wVeKzl41ciDkqeFHMkvWUPirgUivsMNoZp8FdsJ2XEfIBwatcU0
R/WFlAkEwPYAtPwGkIh8Pehl8INN0E6aOfRu8xl2q9QhQywyZaa2A09rpL6Cv7EgPKPThVzFmzY7
3ZT53REZGoGPJX9nD00SbnPjRKDdgJw6Zj2dDBcEJUxEvUxoi5OhkIYa9/x24ifjpQBKnGg762Zm
VF4E30UZvseyF/WABlzIbAJiwkRMWbqoUgzXmQFhaiAzcwQpj8STUnXcrajaRA7ya1IJ/k1hddL5
++Gmb7wiWN+YUuX8+xI4YoxqCiKRQAesvc8FMoNsw33fHunrdB06RnEsjkl4D5udDDxj3jgsnTcs
rivGGwuIQfl4MEx9g+tb0HTIV5EERnkUlh+5jMptAiSMCbfTgd0p1uokPbxtvsCUaw42lBFPUSZh
DujotkgrAalhsl+CO02IVQNBYzUnrdcQFmzO1Rza4bobXx4g/0YbIvtkU+xcCOaOu0UaXG2AlBMd
TJkG3gwqlaljfZXmBTkmJ5uS/ci3NdbMGoi4cb0AmBD5/gauB1knJlR4AWgknYDdgh9IrNvijkEK
KA4W1UPICZAnwBsHH46TPPC/09HpYSGzRp6rtnH/VKeeUkTDJjOx/iwRGgCD/F4AlwVbWu4zuCr9
VXW+MZb2TMGzjieUjym/U4XNqv6LAvbJExSY8X0eAl2wBnknE4daiSDiEx9IBMXyMzHNq2SmOGF7
uupwQwmw9qgPMWmQpHLyFfn1J8o+LIUBQ8za1HS7G3gy1pXc0MGpo9p2qA/p4rZAKEnAngkqocPO
SEARfgyb8jbefblt0YdJSwU5vIHCI34EIqk264mGqNQB+C02WoO10lh04xDK/Twz5QlYFErEX52E
FZBid87Dfjn1hFyj0xn+2xFBuNztAsWs1xiCPoJc5ImfNlg1o45oag8SPcyaO4Sah5CsXpSqhQBt
foSCiNwbQcWwh+ri81is8gheknuPiG+zEuNwbK9BY15X6ar6fVv92YAcH9bDhUhKRPaoJb9OtC6e
YDASJiOedWPGAtqBjz2hREQjuO9vgFMnoVow/WOh4FXggONap6y7c1DHyRgXrFo253ZG6g7CG87P
gegSIS/AcpR1gj9C0ACvHKcWAlyNNAtxADq8ClfQwAtKbraKYFN6nL8KRNqBFFRBvHizkH1c5Sgj
ObsvZqCtzN54V493MtfFNbx5l84j2ieS2gvCE/FGFfWXjBsCXlcblZLRcTAdUPw79diDae1r1YiH
Cyjlh4pqRhGUR0k0Xh98QnQ7P6PObH71OVETS7IS/CGYn5KBOlUoBXS9nxzjlRiWWyHIMjg29gvL
LaL0K1qPSEaxoJtMAUGJPM/k7ucssscEfRPgMBHQY2qxzCFJUo4sSwxeUL8FozwQefrf946AA4IT
yIH8kLR9tRYUphZvhwX5+PxNKUDIVmbN9Usx8XxI8KIOWzujM8T2B7hCbGOWVTTyxk+P9h6jzYV6
riQs5tH8GRC3Nwg2WYlPoNqQf3Kwn9TtyKffHfy2SsUtubl12O5vivEmMZbbAELBywzSKfipFnSU
7KBEAJokvGNjgfYjtXcZ7kcRNdnDS7z/nAi7YntDz4GIAUnwGgDvoNpyiHSIHv6QxTNxdsbDHZJR
7SVOPG20GIFNZ/0c35BALvF/UQTVcSkfoVWGkBKndLna7mPy6ai6ysz6OFpcA1oGDgmP/8DUSy4H
RvV9eQWRH2PNTe5Lyq2KznfoTne60xi+CoEefBjcIgKR2aHswRtgehOiGoTkToCsskV6+F6AV7xz
q23tN7MjzoV6Shfqln2IPhIuolZlDeABdZ4CCnhNiljwwkn0o0ZB4I0qCvxORzCQqbpjolVBKEDJ
LVbsHihhgQPgsrysmUVYXqFqUfALee+UMFyO+QMCYw3fJY8t8t3FgkHznr4W0PDUcVFOmPUQ1Uql
yYm1GjY0Q66/AqK5Jt7FJ+gCnK81DcSIw+mBVg0dhyB/esywBRRP2tx8qBhgDPBFjeiOUkGztjD/
IDM5yK1W08yY4I8os5fzdRKAih/rY4nX0qmxv2F/kwHUsXLQfj2L6KpBQHSMFq2RXBD/SS4ogp8G
CGQQYPYGZu8Xif/XzUTaVQG/+jQSCktVSF3J8vi6p25FQ40kASYZHSCH2F+3sfMD5Q3n7xPq5wI2
A9Z1x3JLLgZbOYtIb2CxYdpqiApx0bDbvX8lexRo4Rl35Omp8O0fpgY8HO/vnEeKgDsME4O0/DiR
4PyM+w9PKybXM7LdhPXHGfBy3Oo+rhzo5sbAiMTUu1LkAZ4OIIQaujeG/+9jj7XAlFQh7PYTQwEO
0F2DgowDcQFhqF9y3H2sI5bqsBFg2xYRVZR96MO6bqDmSTN2li54lChjEtEDvdNDnPg6IdqJqJuC
Z4Y+3kxYYORS/2KiWHjE+xpwzOg1HIANNsh6pZbcreACxZv71+kwjKEFdWuss285AxBzHxj8hgPO
GsqqR9AvpsrGzSRzm+yJMb2hRiewWAxyXSm2Acb7j5CHA+uSXFDdLbZ4fZil1X1cwIs8yItYFAMc
XQ3k1D9/dWepqXU7Pt3siCQRRn67UX7BqYKzKIQ3QCgUIhLpJHtoE69hHk4n0ROuAbLSdP+7RYTa
/RKmSQT7vwJQl6Auwd+XV09ZGE6E0aLSRXGHREfqMUooyA18NBel4Yf4ouH1MqIBe8eb20yYJQtg
hvFKNQGcbd5ME5Bzh31DRRT1l3LfOCErCqsI6F+F8O/LIHCHe4HQESAYXFOyImJ5GxEiJM6Ff0HX
gSKVWwS2+X4fWFCIKaM6jZm6bC8YLkRiSd4TfpUumj7mcXrEn1ECf9h9op3Y6H3iXMSXsG0I+5GI
4ZhmST4sJIBLBFitiA5jibazzERoKA9vPnQiaSKqk/FESEBOVkSTeUx4dbeIp8SMCO0SfNFEQ8HB
16HToUYIsmI1nOE6rRXmpmS8lv26P9EjGL3WJ3iG7xl1XeiBcwV3RrwkA4fkLw4O/qDRbYnV2eTn
DpjSmGJI53j1Olnerd6p4PNcSPXFIXgJGGAQF0xmHUYgS//V+yF2Nb26b+MaCjvyAQ0nm0NRCu8M
LAJ2tNg2W9C03el9GWybEy6vjYD7gXRUc4JmjKFY2uQGYRYzW7M0JHOeiEQA0lWjG8ED6jdJKbIZ
xg+ablbffK3in2pz1/wMSXbtJ6GOhQf7mnQFkLOf2+67zLWJDLS2s79LiniCnyDbdpCNt2vewowy
Afd8Uh3SwniHzewV3sLHbGTH8wFI1jF8pYyqX2OQktJ5gBwpWbcVwS/IAzoYF3ijuYivkiK8HeAr
XyFhXkCVa7pFAnIYlqfyFFtfwdVmHrEfG6o8jrBYzH3/7miQzBGjE6E+2b0Qx93BvRkeOv8FJBAI
Hf6fFFGZHjWtgmILOgBzmzQr0iiojbAkYFyTx2WRw3bEAwT8B7WOeb7+GuQvirWYGXAZnsj1TVbM
+Sxx9aUQcXLCbjzGx7xeE3uD6TF/r9/2dfEzBopssQTseiM0XiyZhNTpk05kspiYBzKrAkIFpGiI
1JE5IRE0yB0JIUCbJeuNT0MGrif2JruT0UQMQQNNKsx6FkoyZaVHCWKnmNzGU/yAgzQFEwEkERW1
abXCNycoj1stMg3Heo1R2VESGzgehIfUhIGyuIqm7ZklbgjviYLmmV3bqQepb05dbBRkeoKPAV2Q
cjMj0IkNo7zc7F+uZt/cLupswhkQrqPP3/JPQpWiW5RHhIlUr1nMYR5pGAAe9qnmxODOgxTYCDf/
QBESRDT+BKnv+08BSllyk1YUfJl+Tjxp3C4ErJyfelcTD0JMfIxp00WUIlkm2+G5l1j5KT4T1LGU
naoZA/vj0XL5GAZDT0Ho58oVNWibFukl8suFDg6ovx0ivgZPc/rWJpjSfR8HLkcueOh3U8RlzT0E
sCXxzQg5A/AXHzwKngiFWSfkSB/ziNtmxhIpP2p8DifFAmP8e1DWzVLb8oSAcHNWyqBVGNrknoiL
E07Au8aTozyKxyRc7qlxCeCVRPYi2YkFCoWSqAJMd7e+djVHKaI6wxOVN1dsQUjL59GuDJkGTOia
ksGUB5VyEFMq1rqNjFEPLUHohORDyTP6pz6ssM49CZA/rwEnIPkseoMiggn0AvGffvz7vRlwTQSh
waCJHlPPiJLxSvzVrBMJNid14BpBcYQrgZdgiX8olvu3VwIN4+9ozlDhUCl//4ttV8iLcMIjzjyZ
Q4LkLYWdxCZS/bwSpxcb/10u4cTitOKA3t+71HDjb+rwrnDBhVP290WzI3IIt+F0IrbAsLC4zZNm
/dveG89PzYpPPSe0zKBlswhGpI7YjcQ75XnFbxhcm6+4g8rluqglH6nHZjUuYNUZIG6/PJfn5/7f
ZrCQFMjmw9xIgKlsrNyrnzr//WYTqCSPk5DUc8ozJFjSLwSwXNptCPxV2TRcJCW2cB+w/FCFEmwb
uAdAlMQwTckkgIIb25E3GqBIoFpkpv5+g9Tm0lcn9m5c7cNFxA9JRrFDE3wAl5BaddojN+aIV5hp
qOQ+zuK9DwfeHG6Xff87KX/hCd9gMse/ymRKqI3K7HnIzVOQ03tFmGLtscaKoB2ITH1g76HNzoXE
xT4upxdvxbwJnOvfy2J2dTgs9viF2fZ3qkfYBMWsrKDXDP6uX8zYensa4l6wI5sgi4rZvy9q9M6e
IboB4ZV6QkEacflHWK54CTZRth9sK2bEbDponk3wALPKvTxDojeoxrPrM2Rhjb1HSIHkGTd94F1x
eQ4JdN5+8Ur81b1iRgzpfh4RSApGhPcQwWdQ93hVjA8Cck4+PxS/O+MgT+Yj1Ax0VnBkD0BDy4Q8
UcrmZyBmAguI8Er8bs0sgtHJ0xMfVWyXeKbPEBnuzb+9v0eKgLFFhEzFNlLV/3ZVOVXpio3ipDwC
cX5xFXHmf2+K41SL5IzYQ7xFB7DFcWJXILUOrVWuSoiSPP2Y9o7tO0+/dNsNvQHAFy9F1+hEOPXf
FnGe4W9s8xxheJdufRz+3s8cYYpzlK444H4WVxJ7QrdyHyFq1X/9C0vl+DgLmq7YS7wX2/VR90pX
//13tHhvINM3/h0gumjp8lTE3pzu36FiK4fQm0u2gxGjs4r/7ucGEI3Y+u948d4A2x0s4xng1eMs
8al0CAziPkSHFDsOGMK0A2NA/C/eaY+i14tBo/+23K8YB2LoUD6P+Ll4DKLgPS5bF9Cjoe0Dcwxf
0ZMfsGphTXY41IB3UWcGrw/rEEv+FfUDJMtXBTt8ViiZRe/Ze1YTjYyufh7mGH1UpubNghQin3/V
Dxj7TGbg4zikH5Sh2E8+ghUDZPeOvjN5U4YFf5mKxGmYqm4+QDr2ZJ7tB8wCqTMHHcMkiPmGXsEX
CjuKesy/ROHECzGZiUkNi5cv8s38QIma4Q+Tff5GVOk1UwcEn0kkluOjdvaN8DnYLGMV11FD9jCZ
3HwuyD9cAjg5Z80EK46Qdz55Qr5FvYUJC9yoiVgn0hqZU3OSEbfRXwGaF5cUX2IvLmQRQCQ3t5RZ
D0LNEvlJzWLe0zf6RmOCFacj7vb3NqdlJV/9Ox6hizriMv/Oo5jxJnNOzPM6d4JqGd81EhJoWvCF
jJwNWZtlifeAAuxAbYhyody55ogTiGvox9oeBBr3i+qIqyOB/+/9f59DrCXSVNx8zm1n3LE45b89
xJ7iNTCzTcrr1Cn3TN9kp1eNy8lodH0j3h4R72oQH6VtRDvjVPxbqD6haMwWBR3FREnB/C6EVick
/y44ifeUSQ6NiU0DQz/OxcN8sdTwnMTO/37LPMcYhQ6TRyAYzQNCkX+tAyIYUGaM/xrSNvg0f02e
Of0VLS86h7hzUYpK3KjoB//amt5CUv2vi4i1UDwV+W+HyhXro/gAGjQ00ZHEFuX49z8ZfF7cfNEN
uXPNymmIf/vgg7PAif9B2RBM7JONIA9Bw4tO12eVfe5FhoJyKBtxdvHz3KOohUv0bz1uWNwaRuXn
fPXR5iC7zlAmRySGsS+xIP9b924MX7Egia0cEGMJMcIqVzrSvQKVxyC2kW/g9I99eSaETy/LWbz/
HYPwDE9R3MCD98Q2Fjfyba7MJf4OO4vllXqu/4Ycisp7gp5/DSDOq2zkI7VgyCwIg03sJjMnU8He
zUUSQ7wpjsZ64DOLQStzYx9aNYb6HjNbic8rWln6/ynFjYsWEK01ssSoFq1U0bPEz3+tI4aLeF48
RgPjyNe21VKlU3Pr2BfNksg7iKM7Ecd9vqe5j3SAMwMNm6hZPX7IAdGib7C5Z5UgE5S667h+Ggxs
yqEqx3rWXwG037A35skKEfYZ5mlE8L5ZEU55/CAwAAB8/CIXcOYvKFf9qJHJQLW3HzCLbDqx35A/
I2XCfNStPiAMEVSpET6AObt55oRKlOOcYiakELhDoDZoVEBSrEEJKWt8gGZg5vtyL26XOLu4bzaT
UUF/lE5/rCN9I03v+09YhiURoDOG8OcsH+8/ymWIFYhCF1SDYwPRoI6e7PZdkC5byoj3v6PUj0UN
iv5qhKnGhaFZYs6fOXHDnUBm3rfTeoo4jnvzaaVuxbwefmcljQhj9Ltg70/IQbD7h8cHHYvGblZ0
dzDT5ypsj4poO4nl90yXO5YczfS+1vw6Yj5Idsq6PvS230Vv+1mOtrh68xd0iHqdLop1tx3u0b3I
5/ePXi7lzHhvR+FjnSwy4BJbXhTjDid2jJRuzv3uFarORUM84XMctTywaLDsQXcuoPOlft7HwepF
6mwUdWBpkJA8ZIvPknDj7HZUl1C3F2hxsrqhTLYczWS3P+tm3eK1623k5dNH1oNuMuUWt/XhM2/X
tASSB1G3ktcsXo8fWoOoSWbqRxocFDhdhOeM7cz34K830b9A3SH6Q9xLByKFfYNhxgNb5St1rq6o
WXfqn++hNr9DKJ/fTtRRABMXKtPs2IXKbBhBnvZrxM+0JfY35dHIrzJE5tpc2MIv6D3t9B5mXr7E
sy5mug2ybPf2q33/rKO/Tqxg9dxRCQ6VLRiAt420aEJ9rUTa6rXt7+8BDOfowcMlquyLcXw1G3+A
+kwadcFzj9TZ4rV4r8lqouJ1uOIdzoZLObzPCa4H2JYrJDDmw720p6Xk83ff/KGRkFOLyhPFS7a3
xRefe7RVnb9YFf0JeQCCDKUjhdqCUn6egkTId3cFJaygv9CbUjFnqQfIfbMA3XykmBbxBo6drW2/
wjdHds2NQ0ikpJ5e09tCw+hRbGphRZn3Xbyhu2WzJBSmGAYtUi4zaYpu46zPuN3e1sU6n1fLYvFc
VlBgbxf9jLAy+/1IP6g/LPTdd/WIKGEzWtxWd5QjYQXFiMighyHYRgP76UAc6kf6Sq6JRuGcg0te
40QTEsDlJahBfJvoO9hcGZdLxDiyRXup0SERJaYgDo1xfQm94ekPL/qxWarb3va+e9FxkX0PlbWY
N44M4PchY9GsltBRdx1PL+Ig0ul9lld40KU4wSdsD5ytnlbL/qo96KkBSFNnV2FONGcGKRMDY5q4
rJhWLtWSy9BDmbFwsVmVWvBP8AIIdex4Qz4yt7CNWZBh80RlBbsI+w6LD/ICYCwiUKRTq4mEy79U
A2wyHXJwJKZWzjo86kfOT5aai+koL4o5gvf/hgxTLFMe29SnMFaqM1MzS27bjdOXWQ0E+FS/YKLU
DI8bld7H2BPkFciv0h7SUSefwc1s2J9gsOxyW+yprHun94I087l36p1oE24Ht5T8PvgJFgK+UdD/
I+lxACel/bih18dKYMsSEWaKwtG/fM5YmUdWB2ZqThszjJlpz1xUP3J5EWJHh5Oqfn/BdCY2svTE
srkEn5RL/E2cnIy2VJheYbRkouU5FW9yfV7fUV4HfZWJM9FurDIcylbagMuRU+YGuQF2ZlomnsGs
QStzG1wNi5ii2VzwuUdNND6l5Llvtk5vf0PsgkhdRcnT+tIhiu+P+gjyalJSkqh/UJVgkNgKqvOS
1T5cwvJ1Fchw1VqE68tL/23QVu8BhPshEJggJk3x1q4AM83mjOQYz/XjZsXvkHHEzUtDK1O89CN4
L+nILw5kGWLYqI3BB2ogmj6c/iPQPo4OnDBZsKpgiPAhsPnV2C2ryU2eiuyEun9QIVPa/unuTd74
Ix/zWgVKEebcJtalLD7OY2hS1MUqeagbYnMAZsrOSqloB8q2rvFRB7qjD2QjToeU+zNxWwvclQqe
QXQHEzxAdaCdpPJ+pK9zNIUvgNMKUnY9t/sB/fvVxl/gYJwHK5jCfOMPtiXaxw3Vq87PNRS+G0HU
2eAM5ipNyP+hJhC8MwNfBpUO5vKVTiAzceK/MoSvAfdkEWQaZVZWWNUN3O8XJcSTqpHrmkMXeW5J
DY5OKWUuo4elhJ3P0BNwxsGkORPf78ugEAX0G5VMnrkp71k0g342ITyWo4DXGIkranXlAUZ1Ml4R
+IPMC7uDKZ/Tp6/gu2ZEpa+lJE+fj7XgNgF8mSbU4HwA08AgJzXp3+yPybw6KSLhOABWJGVFVUw+
47EcTDLJBejF8xz+jt4moAUAWBmVNFMvZ6MveQrYSuMFw9FUIbOmCxKBG6KzYFyMnvPYkx4FIG4j
4vVBYUOefdYlki3dOVkXvym5zwONT/rWaX/1qSYSY+hPiGq7eiSdyHnpE6GZ5vSRiW7RBJXNwc/N
+dZuTFlol0Q06FW0DO0uIIwDDHFyXV1RccnieXw1S8bWBYCrncPhCpgfBpNkI5eGDMYAl4CoNLPc
JKagq2KhoUPdSBiWpaMrM4hCr+cpbr1b4wybvfwItWw1ZOiraqDXpwGj8574Ved/71MBNhqRKBlf
1UWsI8QrocOw7zU0/Bfx9K4Ptp8KLgO7uVO+mSrM6P/pBYZV0o0rlH0+uJ0k1bqCuFtn5eGwXTfa
+fv5eX4Wmv6DJKAkQ34FXQA3vF23fedZeSlS+dSmiN069+sPqE2440PjlQOQQv33LWD0QBAGASSq
ewaQG1GslMKRqLrk05oeZjWfeQ/VcVGdEmYAaL5e6TykWQ6iJplw37pmMB0y05LeLUuT9C7/Zg9n
9LC0AfxO+N9jgkhq0N9qTJ5rmYDuQVK8QqAoXlMWBshbVdDOGrgICFUdtDeMUmL9r9bNKNo+LyhY
CEpuBOPZIF6AwTvacsjjjDaIIIupnVX03VTU5Tsjl0gkDHzWE3BfPKu+xvDlps+x8/Yfuzsk84h5
G57YskN1nNLnkACoiQsB0qz4PGByWChCQI4o7T1XeALM3UwLxea2jQFwI268vk9LQmSo5viaq09f
lA+4EFa2oLD3ugjmD6F4cLusFPhSmdcvhOyqwxDJHKGtBGsV7g10F0QydK+/5XosISzvGCZf1YCi
BGnjiusa9S5DF2ozSX/5ayh8Pt1vEbOGe6Fa7QyWmlA1LVG0BnRGvjlFWWaCIACLFN2pRY7FUGYa
zVmOybcNfwW1boAY3pfnLiixPQhMEVgWCra8Fp8KZRQDbnWO6vMCa4Hl9H1oU1vSBKNQzPIjsKZH
1iqmoJiiQWogFmDdUbwX2CxiulF24CHF8nT4Jk33QENxx3JHi1836UzqJqOfhvvbXGu0Y0SpYYpM
4Bf8IIepgk7q5jkzDjJ3lBTwqQXPKZDudIpZAosR7bdlWxPxVTzZrkDcQ+wHutvicdl0tfsOBOSC
esDRdaHXRB0Tt/DjQ0nVaIAcZL5yxhT6LzNIcOVSRVSFNM+MdBCJ6lh0BpB9FIhGiYLQNWGSMP+l
6hbV5SAZIGgP/Waj292S6dMRXIuB4rCmUtHw5wXliAzCD8q60hg2Gewp+i+ECDI7LyQEZlJ9quS7
qXXLYmh1DNCbyShLaNyy27bMwwVTOI4KvUNRLWlI99yQlUZMSJP8qme/ycATo3Hod1RA+aExJagP
v/qk9cvD46JCdEwhQ2J63TT0YiovicgWUhFqE6Oyg5TCdw+LoI8h/D0AEZFJglDIQ6j+IXA/Sd1B
O6bIzOW6wA9hBpCHAg9ffMAyIQyMdZr74IIpRtX8UCPRafzvj4KGXGsNgz6IHAc91QtqU0D/o+sb
WLhxS1Byq5gRfpiw0BnEu2K/t3W1b2hjbLjWgfIPU5TU0TjiIvlnAsoEOiAkfxVejZBtxQ1SMbMB
bAnGVjb9eCTDr3Z5kpdJhrwVmv3sxhLE+D1KeDIPY3RHOdGqhXYBOtRXlqCfF7rHiVVDY7/NX5cs
x24CHEWe7zgk74sIAxgCibDQhEwfFlA3Qz4b7JKuOWo9tCUMCgwsUHY/dR+nRNozEOMedSRkmJVA
MEj8kBxE4Y0sfk5a7kSwJQCzCc8e2CERBdIQMfPdd3E7oMWAk9ffonhQAem+j13ET/B1mj5wN24s
WyM0ttOc5oSZ9z4wBrYZ441U3YBMgrK+L1NbXvH4QPO3BNXJ5CIESDlb8Os4CHZVmOjq4z4o+zi4
L0vVbYDqx8goNw6gtG9PEmwsSc2s/nNRx6jfjERcG/4sCRrKvvYNUNkd4uQ0M4tfz2QKJWYLP7mP
XiJimoenNeoC3FZSGxz4Kib6Ombtvpn3JWHBjqRoRmbuvmyptiN0SxPemJV7/P9F6jyIBQhML4sy
eEpR8pd5xpRbu5KQL+5NH6IjAn2FFz1E7wdzBkhdb4aaiznSJzG47k2L0j2xZdTiyDKQmSU33wba
THKhxp9Gp26r7F87zb7uFKpRSz/UHv7uqcyJi3M1bwDawYwmE5TQ6amV/1KQugfVZ1Ff9pFRPmcM
twyY8LFdXfcoErY7ba1hTuNv9Hx8vsF3tqVYt5Cb2krGa3l3KB99RpgbXMhYRVCM7kZCqqVSj/0d
QKsboXFkxtpZfZpDcqpIt65RFqkkOybZzNyL3hmBFmUqUXIPkB1YuwGFmS5y40k9zcAYa4YeHNsU
HQumoBnJVXKoPnlr1o6sv3spmlckpaG0KwQa/QxQUP851YASZXhZLTVCc9ZgxY9JzUr2M98lu3tv
0ahwFxsGDepuhLkoxUAmhXK+6+wvnEkg1/ouClSmC4+M9pyQ1fK9qAj5iP/om674j+APNtfiPauW
SJgQ4O7ccl7Ni8Obr5b07OhULSVCHI8fzH3RASTu8OZXYEK6VeHdd+/FSFga8Nn0y2NfeJlTUYGV
yA9mt0/8m0hiDbyjItxDyJ54PayhFc6SGigbhPqDZqUG8hG530hg6N7Rk0gYo+I43HzOQwKJL6DW
BJUANOmbb5QS6GyIgeIVE5GjwEaEf5b6pF4xxsmOhJ/zN7rvyn3OBxVROtRuSbLKR4n4JAGnPY7t
5yyuhh726j0jkraXiEzBh/SVDSGYb9Qsm2W8IUb3jgqidjhnf8ew7S92Z334JDTA/BsJZ1zEer8z
cePiVDizJWGTmqwBniDxZ0J18WYA0jzxWToFrEXftHxq/CXWPiBu2PR7Tk3gmcDgNxLt+tzrG5FL
xVrEwb3v6xmx8Q2GCwlYIT5uEu+90hplOH/sZaA4U1afKsQ1rlYpNzNAVohPB5hXRKIASK3qmbgm
jzZk0PPDzboDsjPlueMxsQyAWcWjVETiPNkzi+obEZwTt9MsiY3PqrN4xH/ZWtQ5QbOGKOCxvZ2V
YTujBaLvohRB4RXNNQgKnuV9r3tkGpHOVoTiDq0i6GLP/XMvWqFc4dOiqr2H7hGp9AjpKK7G0cTA
SAjLQirhwdb8LHJc0ua+F7Hsgp70DMkzYflYL1JBxUykikR+KSFSngLHohOsMI7bI1PbZ5XsFcEY
eJ6lozArQpgjo11Omd7iCHgOK5YZ832Uf3GOuqAHs6C3E42Futy8XH7mg9N33fj6vrBV5wb8CO2j
BSq+hKmHNsv3vAmH0+tGXsiL61FbqsvRUl+oROGwi/o/j6AndiOhwO6T2Gt5Ml+dm2qP74hbfO7J
YCb7dvM9QnFdvr3B/HXEbdwW04oqHoC5LcV7BCWljATG4+OggUeuIiXClcw7Qkw6DEDgI6e3rXgC
/Ph2Rs6V0qnDheRdo2KDTH1wDx8rzkKgPfVfC4xX6BIPg6gesgW6cQf5hLqkEkIHFAisAKSnxQTg
DF0wfD6KdSwJSEhOhqY8Q90N/G4X3gN9mrj3oPa6EIpXz5KpgDhawkdGefHuDj00kRiLsk0daZ+q
kdzZM9DhREzvgWQjdLGFbbvshYlHBUdH8Gt1s0/ZWoGORMYRqvc8jlT35SvTZ3CbPd3GEBTSJgD9
eI1IqhNzJo2B6Cf1Mqd9JLIJPJqQ2Oy+N1xSDdVF5dtRfVp7NqCc28DvmXClTM1+B7KVgZXWjQwB
NtWG32i9g68luAOUdyZzO9qlQNxh6lHFoY+IKu5MuVXCyi9sCjy7EulbRIadfJlR0ekWaBF446nk
jZwm7IeD+Z0MTEWXf9vPJZO1NyCR8bU7q3VkBxwZehcVGAZyIsHLI3+2RvAA9FSxbrYVCg74q58T
+sMgNBATOQlWo+5+Th8vdVO3+5XnilsCCR94r/AeZeFt3988I431BlW/rBq/A8QEyZIgJQ41kzly
PvD5wt9uwW+IVOIIvkMy72/ReVpzuR7WdQbNVZtRR8YeeAPwcFAgPSQfSfO8PA1o2MDuLbQpECeR
F4OC/SVrKwKvN8aC7sLoDNUIwRlrNL1ictgJLf8m+ExSdkkoFh1zFI2YImsbINZzWaxplWlhfK0P
sdoBqQ+WO7OaSyKZJdK9aUS2en4PkuDlJAFFE53bLOVLWnTzt7foCy5SmABthrJAJJiBuIMiDuYa
g5+q4YjHTBAgsBBjNAqqzaU28SxkEAPV1qnSDWIDbEPpjgiTI240JbojkENO7muLBq5kybDofNVB
O8anWCM60+Sc7BI0hPjoLItErQWzGRD3Z9tD0mYq9DyBRE0fc7IB62QXe9mM8giQq5JQX2jz3vK+
gojVWSN0qvOgt6x/VXyGMapIsK+Gi6f9tBXnsUhQXljml+EJQRX/6xH2L0DVOy06qEP8XAR6g2cw
9PoslqLMiLweMKp0algj5nOWow4VLbIMq24/WimzwsEOMpglSKo9XdUYuZKDPYFCaOKK8ZSDIWg3
kFYfYUZhg4F18+jiyCqnuAY40tbDqpxedFuXfuOkXm1SQSAsfAY60KOrh5IvOUn48KYKOeQxVfHN
9Nko6FFd/e5SWtLVzavxINqjhr1zsYWFP3D7YDtrE0yk8/UQKyeVRSISYcD5eyq6EoIos16UrSlZ
F3bbBDlEyrQTZGKXJ4Sl6/TpfPw4KLcUxPWRbqPnok4PCb/2nuh/N8TcfWodpWSK+lvi+ZbmEE0h
hVj5AzuHad0x7pg77dxsvGw1IrmsWi+oRjglzoCJQ1tcw3RVbtKVYvW876q/ySMZx26WBXrQOLDY
KZeG9p/Xd+QJHwSSNeoGi5eAmTpDkBMjv3/qY7je5zePsiMLpggyMyyj8+96cBLyxFfAlBrpJKpJ
hema2tRLUgMPJpoXYFYROQM/aeLghzWSOrHNkyMuzGO/wh9UjaFJF3JL4+G+zdtMpToGBjkAZJUe
+xZmOWdFpd/9eNISBo3Xgfa7b/R5b1EHqMo5uv8GB0tIYYr8unkjagYxCoQ9Sd6QpZVuhZAyOarZ
/0g6r+ZGsTQM/yKqyOHWyiBQluy+oRzJOfPr92G2pma3u6bbluGcL74Bh4d9f1wgIgXZYkY0fdm7
V1ygcoN66JaQeUivzVG7WC62w4obPzW7fAqXln8rAgUI3R2rJ7h5sPOkpWHPHoBsT9hxIGsHkO3B
90USydMPATY4CNSgzGEHDwHBf8GjLvbMj5KXjTbKbgBOf4TzuFI2+lbYiVu4JIsKoLIRMUQvbX3f
3YS/jBi+mArucH5xBdZFOI56Y7VCuIjflk5y6A7++wyi6qyv6426Fs/6Uf7JHe0qXcWP8Ms/pl/1
/j/XROb5i6ehRPt65X4jSzDsFjRJ5FjouucYehAF9jJIQoIrayzCLctsgA0aijWZzU4XvNt4XPh2
TJ2YzUiEErIFzXz0yNzxlbnmWTzMdvAz2t/Al8GmLVttC4whiyviNcbRcIthlfAe7oObXBQWsotQ
VLLv3PLWO+HN8GrsK/2D4EUuP8HZuIKR9HRbthFj2uRbfJK3JTjz5hjuPX0bOx2/nPCKyo7Dt+ZG
8ltxNOzuEDrF2dwOBxELNaQaD8Iu3uu8XxRUOTTJedr6W8XLX+lL8cIvCFiO5kJC8mDLksDjh3Se
z6InOJ1jHUK7AJzrZCdzWx38U3AunzReuMsZqGRDmTgmd/nbckPPvHXv6KNybtRb8y7eYAZeF1W2
u3QF2Lz8Cug3Be4PTVX80jz6a2bfZJr6q/zSz+YBCZB9tMMn61e78qoYrSVuzbukf86/1HPwSF/L
f6xf9RemmK8EngnH7BXezA9GkFw7OJmdC5+P6Gid1B0TdOTOiRA4yKBXsl4+HBn16N/CZ8kmk4rp
FFx6p3VUcLs6HpbqKbmnXu4V9+qOu5ODWOBwNv4lqBNOx+asOvKrf1Q3c0/Z70wEjFNzHnjaoSMe
zf1wV6kHZGd6mVey2cM4L8pWptd8hQ/hg3CZPsrHsO/d6oSZ4nX+LD0WIVfc4QKw3+fgQ/qs7iiU
PWsv9oIzm0njop7my/ST740VQN+r/0PE5F2Zt/IJietM6cOdTa/SBkGTvemJnvVj3aWzdRfww2kM
ZEKHN2Rob7DiwRbf/GsuL067FmrdCKZUX/Fv+ktllv9axCQUFgEl8LsHlnzpY3gNr/wRnEo3OcEQ
RjUFscF1cxKPC01G36J/tu3O8nG5lDkfIN4393hfeygMr1uv3+X2dBgOKOTuVW0zP5t7dh6f6RVj
sauFg3b0I9jpFQv5S3LAcvXVsrKAcL7uXaSP9+1j2ucP6yO8BKfotsi2YN9xARhwqx+UmJf/PtKj
hJqFJEDvqk5yWirP8rd+IHyIesHkTPsMRXV9z3zOFR3RKfhJQjvfic7Ao2pexkf6MD3T+/Ov/jV8
RKfuxYP6HRxqkY/ua/lf7dw41Us5K2cc4Z0h43l2tupaJ/ypTtlTOykn5SZ6xn08SWfW7PyV2E3d
kMkz42rrbv3Ev+GvjyZ4+Qgf/jW4RSdBW/GF+Uf4UT6kD/Wq8eVj1zjICwWUOntjwbM3DrFbUWUv
NajsNbZ21vhD0Y3Ps0ffnIpA9JZbuhTtGh/F4F/Zbp7Wd3kI7/D+ISkyaJUOwjY+aicaBy/GWsS8
5Mf4KOH0E7qa8Nbt/SskjkNHn0FhtoNggGQCs1bYif5SkiJUbx76V3jCENZbhFAyVvfZQbIrbOAX
vd7ZRt8EosQ230dU4JAC1qEtrg27Oc5/JdvVs2Fz5IhJ1VYhvGNnsdFJWsom2+Y2h+oVXiane4H2
QO3d9CpnPkkn0YOD/gAW8RzAeG0XTIi6U3fI1vP+kKEY3dyGox9Ib7HNRs/84hLulSfDbqwfCtKK
/MbSgYzNen4JwXgSHvESsLE+xgQgs3NyM0xpt3WCXYUYDKN8ogNUklNvG3DY7G7dHKP7sG43xiqj
KAZ3Tz4Ob3RONHHmIRVJJyQULxaRFq15QMi2ONMWIipETXar/1EGMAh6CR69Bh0m40UyxAHhln29
QbKb0rVZ89hIXocM+0fLLY7DWt0O9+bcIlR+VZ7ysb7Kx3kjrTosM9EAAgEuooFP4UCk7LGYkXbR
bgBqU12YY4O1WHJQ4Pr3YGcehzMKobvx4vNi5FNGbDMuErYXwb3dWLZgw0WyjZ0OIAMRwW12HuS3
8Ir1yAkwhFc+o3P/VN+7Y+7h3HodP/NrBfm09gaSCGOtewmk4KD7b61HcqFskBee6p7x29nc8/YB
VPC6V0t7FJPTI1JQ7dVX6HfTvTtX5+Y+PwsIYpRjHI6z8qnudWd0a7v11KPutBcM2k+Sm2/aa7XF
s3OT7mEW2/OzOmcf6R5Ln5/mLh9Rx/ts6Ji6e/TRenyVLZ/Hbn6kzxGhQzh3jowwenNviFj9Tj6G
Tn4dOIrqHs9BG5XEo2UXd4HvWp19pznjhLQS7AgDlI6f1bKrn3SDhdKemsSLr8ORWHbsTr4juSk/
K19tAwnLEQ7GoYMnLTr0SquZyzFtNdv/ZgB5NH5Hj3/46atzfhVsNFXt5FzdRTYEPNz8qv1Vd/9d
ZjZJrJzW/TLlo31CeQz6yY7x6oCSDufJHeBKAYdhRJ86EF83+L7TG/MuDhYd74yRkMokdnh0j4wW
bGGKpCd4mCGtMbnsOkG/5sUc5C1KLRSOrefzwGMetOyUbnRSnfyCmPkekWzNZjHhLdWl7gwH9Vh6
0zHluYX8rqevEelsxL38Sk6i0/J0cAV1GgRwTulF/erd+ZHbs9uCPPmt0O/KLtIL70SqaAmUEFL+
CBL9swLQFEs/vPTGjDyonIVrvVe8+Ct1UiejjKEXxpsGOIEz28kdNah7RykTeg3z03N3QIq4DO+C
5Pq+tFGRFJG4YzOuLJqwGSL2NiYAZkesjE2o9ocm09clqneZmUNGlKlFPIzrNuE8rHMh3GgTw1Y0
VUwyv7BgGgIQOOI1BDr81iPIHCbZWkOnXSH4qEpu9wHQKXSWzF1bvdpg3Ibzb9ylW76j0ZaHsRXg
wqJRCSJU0KhltIy9Ee1PwsTXSJB7s+g12A/3oBNa8Ap9q2wHqJiqcvxvsvymLPwV2Xj5IVZuQGFC
H40l/7MXow9T+SotFNl5rpghWynAgx7EDoK2iX9oE9S1wlPaoFGjTKgfZa9GcI3R34eBuq1a5t1s
+MO+dKYBtnX8bsT3VETJKt/ANw7Gmrr+32ihfiRtMs4i3zoKprXeDwf9PxeirtuI4nEQ1/Oi6AjE
72mYWKme84mROa6S+JmvOsbx6i3hJRgx3oo8PiQlPVSEChR4pmsBa8IADOkVNMz72NUXwBySEgqC
jFtq5BBvJN81LJ7M3hT/oSQFdZegNW9xBUt8843tJdPxxRj+mzSLFs8TdTmN0C0DuMPqHXeSDaC8
8qYgu/lszLeGpd89ZJ6Cq6WyQX8H9tN/O+LK3Boj3QiiKxu0gczaUfjQybZATIkeON6l2raGHVxg
+8kCSEZkm35z3Anmtos9vGQZ6sjl2/eEgQNw2WePTK+2yXzoJf/C2JWZxS7847WBfHmwrbZ4iOC6
3OzBwfgowNKa52u23MzR1wHqUAjl3ErQImfd05EOjFalj9gdL/4t+gkgbX4UH+2Dh4mCK6LbZs++
GdcP1/Q/288W8ZkayMY2QwUHc0ikANb1X/vMSOgo5gDFn7H5BWcErAvY2qr8MT+VF5fQZ/eLUiST
odbO1hG/ZN4iYkmZTzCyArvEjWv+oEHzt3iFYvfdAIc5QwHUkyeamgnbdRbbLKUD5Hygxe7aq8Sq
Bq0v1mAjexuHtTzLUWXNBh2UOf6bvXkJdv5CzYoZ86K8yFIdhTT48OMP0pdy9DOw0Ab1Vu4lw42t
fyDwA+rnb+zPkRV1UZa3DhwvEahRXf8I2nYWAU2cBmVj4uUhrFscAyHdS6s++BEwuY88XpSArhTr
37C55Z9CemO/5k/biq21ja3ZkmSZs4Fle1q/zY33c2b6tU3P6BuirLYPDqZ2HdCkEXCbEs0HOvXm
ip2RJtsmkv+osPXsk9cSaiiOBZUaya/EiWUQN24I5aTXzmHvGsRnVC7ACKwGNM9CWyi3Eq6rEmNe
YwUUqWRJKO7Q61do0Dj1wbP7V+o7LkjrdMMC2tiFsFfNbf1qIX/pduqv0a8NknUJ9TF3Ud/zD0a0
1wdPR0813PewQh4pnWDrDLB6tHcYx8jMOvWX5CUPFZPUafffIKfHea37BAjDvpapTPMer8c1gAHY
CBUyFsIzxn9ZwDsY9yjw0dBCmekTT3E4flNzwC5vaX3SGNpm+arBvAOiYI2oxsOUf4WHCPH6Xl5E
1G2SdW0zGlUYzWYkKLpzLDtVGOLMOGnfF9FJNzgPJ7j10y67dbeJjiz9rHY4BJZb4areh3f4rTEI
GZzjQihkxU6FUljt5wSG5TcbvhqmCBijAo13lvwTFBVsFuyBN7YHisU88TCE66E56Cclc6L+NSuu
f6sQD+DZmJykVYrW0wXFcRFNvDXjSERyWA8gRd0gScazwYyI1/xuQAlkc1WeBL6hCqmeR2IZbyyM
2Vlq1trI1zSQqgSqlINCfRUxybcOQAiAeVg8Eus2I8N38FFKQcVAdxOC9zwCVkTnDPUS0As8rRCj
aXBYwR5sxCC7JJImh2sErBk0L5eba9KlfIH/r7z1Cs2UH6M2CXRQvFsheIvKhCA3rrt0QtT2kSy6
t3epotplwRtGmxoSZOtpDdSADv4f1r1Vso99sux89Rcl8s3gfzc+9Eb85ln80oolbGquqclAmy/B
n2l08pxlW8C3wE2I/8YStk/KPl7+DAhvStz/U4YV9cXg8ieHcjWCb5He/rov/xN4t3HDRi08SOdw
kRhdwq51KFf4cf5Tvw17YlbPQG1XsZFmt3yRsZ5g1FhvET4LgJXcoXMtsYFtqQGWmpksAC3EL3cR
IBF3YoP/UD7Rg+Dn+KOyfML+8Egf7Y0lbPJPxkLdsXblTvtoXWYm6Bl2jBWwZvhuiJn5hsMmEbO5
nuJa8zfR3S8+hlPGW/XGepP+jr/5L7JgvPtkB4k/6w7wtPv9vGv/fOMLYZzpJs7HAaVYqEboduTj
R4lG7/Amoomor0rz2KD/0W8izeXHn41N2n1g/TWiaUEKFpHtXiX5eUDpwAYPiUG9I90lYo22bgH5
ozf+nwT6IrqS/wY6AtNvPdMXyY6pRcEF4naDmrOI7hxr6Qu6Oti0JbZ+z5t9gFLbu4+PCKLT0K4v
wW0c0LxouzfR38Qw4b9zwOoK+dc6IS4GyLKcPQsDUzYhyott9/zFcnldOZOyVwCQnEiZM3DI4q8A
K/wpcaOJqJ9m8UHBpfwDTE22AcxDMB+oZNZI0AJXQt2NQzg/VDgTGOdl54auXTuX39Ufs3K5/GnV
X+GbFJLki27dYr5BHUaVqv8xPrtUyts88eihHYVrdNcEOvLQ3HMly+yRcteqGXn6AGlzEaz4+Cf3
Itr3iCOktqhJB4ojtfE9g+zpA1NSYwgSCl1sI9m1MjvmWDiWlm7UuHQNczdpF6GxvBToqm8QntBG
FyKaLRwEMrnkDTSgoCYkiS9hfK0pvpv5I4zQ7xufGVeixQtWC0h/8xACMgZ+a4jHlHJKQIdFYhLd
8/xr9hhqtlI4fWGdruKIsgcev96LwIPN11LrGRqk8vZf2z74+BlwDxmLMPQmMkZJaugo1bNHIk5I
niLdMJiWajNTKU8bS4y2vnaguJcORQJK1KQuSneRRd6eVp3y6WPnUpvaukMq24eU21zUbNG1nhbA
nCn/y0p0SINHFn+n8btQPotB30igREdsL5SHCo7DJITF4lrpPQlvWh1AwIT42AcPrBXcGspa+iqF
05DfYv0axPlW6O1WSLdlShfcgPwaHI1leyaSlfNyMzHIGAcWaEjJFe01q4etn9Nhje/Ke5ocsWOY
m108nHOGWfjWmGihjd8pUaxFKJF3P2vhrshZSGhfMjWOFn70oYWbWYVODoqMSbUNogBCR9D8Zaq4
0YDYNgTmhLQRaIDmEAmhaYaXaQGEByfFEU7SV+xvM0Xcz5RgpbVtCtpGILchxm+iJ3PD6vaikOBy
MuiH3zKKR7RwCtK9tkDswDoUxXMG9RQjABJB1qjHelt1QMfxOxahzBS6heKysR4yzHPQWtAslhrl
bU4su+z4RMwkko8ZIZFe+YyH3Lbi//57NhxQiF+OX6/XoMLl/754v7g5MKiWfhdTzWA3JVRDKorJ
ws5UaIu0wS7J8iEXZIQUWdp+5tTqWlVOGqaAmLzIcO1y4muQP2pDe/M13Bnp/U2N+gz8W8bR8KGQ
Kpu0uA4d3j1w1XkgqGq0IHVb6Z9CKhsrbCB0zKJbwjhajsSRNjPwKd3OY76aEoRyw3Qf0WQ1IK7H
EGjcjA6CdS10A9NKfivLrlRb9kwJV/aDEzBanC8NqCGsPiQ+SC8AT+AhLjd+kO2hY3Mgs5Np2F2q
MCNQQfLBN6xMDkcfIDRQ/oUoSvpl+jEn+qGdEGIiKvDBeLjFtOm4cJUtgPOMZpa2wTEcUPZosQ9q
HJk0VJCmzfi9Sl4lrcvSxokZdIwKcjY4yU5G4Bux4qF/a6uj1KIZQaLKKd4yeLR5vkmp5ZSOxoRY
3M4sAfG06OFpKU+TH4A+Tl4QmXzWRn6W85feus0MuOSrykM70XaahXyFFGxbZfJUgtt/ybZr3QkS
autrm8lnxyPu6ukSRExT5clOOVRN163MhYaRG0jS99QZVfvVlV9mIh0GXFbe9LY7DUWLHDQGpWPw
ragBnRb9hARsxoScmyYou+qIS+W4z9anlgqoSH575c9E4t6gZJDgn7KIbPYtqNfcv2h6u+7kS9rs
JWCyBZwMLVgrPqQXBwXEKohpGmEBcfqs2ny0gm2WbPuKb15hjZBQob5mXXjLFmnSCLGQfw2tzMgZ
WEBUNak+Vf+SnkCIihyIOf4SomEpWoJDigKOUL1p0hvy/mGmrLnivjBf0mlc1STo0pRAbaEPhxSg
jtpvgkrMMtBnixhbB2ExOwUxOZd0tIuKvp3X0T7mOsS1jEgu8zmBeJ7KHFrRMa2T2FUc8q+KXtEP
6Oep1bRM34xx+xBkck8FqKFs3VhK1nHHkH0cj35YIk0poiU6Zme9EHYBEtMmDPZxRoOyo//X1Bj7
H3/XyMneV2M7QfUpVou1Yv6TjEXSIVz5y1Wm2NNT9Hxr49Dn4cosPjXqiUETD0mR77PUk3r0k7LT
GO4inTUWMSek8o1zHMrCv1o3wH46pWzetOE7o6AzI7dJ0MdCoMkEnBiBlewmNFGD9dRFm5CCrkbc
3ehhCokpdUvrzBG+wT7Y7lpaVQNuaFq96TgBFn/dL+R9ZewFNtfcFEU4DwDcdKS6+RjB6M64P6nA
iTmY2yVYlfyQhgzysCSnYu8H9LjP/LWClEjkn3l1jzaysFJstW2TGbRf25YQbrTjc65EZMwoGRhF
VT4lNDIxvXxKUcTq/O9JLNYSguIaVp6xKm5nhLhhJwGuoEKRkU4gNuT/6iJZi5PFu/yzRuAIFX+I
q424JIjcAQlKZiRluo7iTysBm995qnZsGa6Pf5yRoDTo3tyS4Zy5KNwa63GGiYBfo5RMIFzdue42
BWhl8VmmxFzF06ynj7jDxI+3QG3Thi7AVlUfyb3l8mpMm1oo8Sagp1vfKXuq6+UQKjOaLX4JbDQ9
hM2XL3Ap+L7jM8+YqoNLEHPx0OYofRGlZuXTMv6Jn8HwJTLCIBnIylXmsY5Y2VHD1D8VLVwjVrsS
gi8DjGBCIhd3hepnGOpbMBhvRVc6c2qRyse9WJ8ma7pITDkZlGWxM3W2CdLNil4qzYaJ+0joGand
6a7JoxMUtwWBGV9NQPsmuMiAzKgyMfgFhClk0voAdpRqt/qLLWlncZz1AXZTxISjEBGL6b7bnHF+
0Rysb9GwvvQp2xiZiCg3gGQRjXflPCFyNIDU79kkAVi3NFSUJW6StgqWPKK5c+AlGkOcQIEwDI1R
hiOvv4eStBZqFzoIz1wfPUyXrZnCvHoqIFxV4CXFgGy+gqX6jvQrgiGdQPMUn01z0iRb8bFMSZ+I
KwbsLXREEAVq2lVSXGcSQTKgVaQWOz5MQNbnizKs4WGJ1mMsvlOCcD9/5cCjDT7xoDwLQMNtu5SY
sUnlivQwksqi/56MxIT4ndScIrKVhLalXRWZVC0fNcgcAdSeGFAwdbNgj80lBrls5iPlD8UiDrRN
PNtCZQd+slUoDKoO52juX8dxGfZy9DeGCCAoV7Uq9xnj1xJuPB++SX/k2DyTNdSWiYaier6GdEGC
6EL6xWCSARbTTD6gKTIdRR4ZFhkklZ7WrkPFamyQ/tfMt4imuXbT8rsvpUum+/sEgfMkdWTer8Yl
GqjIOjACfZNtcrY5FeUWOOJBxFNEQrOMgmucaJ8ST5CUt3CCLtFel9ybprYUojoquh2zseQbxWuF
2ao+fWg61Bb9nwRAjD+usUyirhcr0BXzu4A5WBDp9lJ/A+IsD1V3jeZP3TBXhXBNEZBLyWomSYyp
Lz9Vk9u65YkWtBQidh5dK4moYbrpZGtmv+nMixn8SziGdWQvBZLJZCop6r1Y2MHwE6Hd9x5aGjNu
/3uUbnLx023m4p+GIKwRkuJ577rKGsIaDokMfg8TP84a5TAnKCsxMk53o5mAFfkUJOFdpHFs0q+G
/GRF+6y4pmgth9p08Ie9LmkbebYZPRfQBZaElmVfXRautAzfj3JdGvFpxgGtjcDCiVvshqYcOQMh
dDKA2lXVnE36GJJySf2UqfUuVW95D+4MdCSK5OOmnfudaQKgQBBsMFyJEjfBakpFkFKI9b+GH3yk
lPMh4psTmXG5UwLNF9oFuBMNksmgk8ZmzjatpsHiM+g8z7OibtF+6BFQVW36MhEvWa0AX9/op6wF
g0QIykJ4BkVAARlQqzVLe4HJk/DAAY+rGIBV1+qrH34WhyD3V1P4OUBQaRW4c+21q9KD2eI3kZbU
bijDh9Tz8WupEUfZXoq0CRMAOXgGDJr9CjR8UG5aRMys4MQjKv3dUtsu+dlAcr2pyEZM2n1ILrM1
rqIUAB1NW06+rRvQlAbgDRJ+SAalqvCPEUKSobzv23BVSoDgxI4yer5OovJTt9ahmj2NqkPokfzM
I1uLkVnG3VlT30386Z4Bd3Jxc2Yi4TOxUp6iBLuPqNEG9XaOvswGy8IAvi13RBShrRgMt1q8JJQn
aUbwlx7gI5DpIeT6rU1emoqXNIljyBD5gbuQQzdroZGysNL+RiRWYxosv91bA5gpExAe9CUpx75I
l97q9Ey664xfQnIavdIGy9F0U2XxlhUrw1pSos7MsXICiFSFdBN9N47twcQ2BuVU7LaiK0fThEeU
fhqWFxCHZKAcHLlOrzdLkFAeE8I+EWsbVqgVxAsdV+QvXwO1dA+lUyPcG9bAdQjVY2CsV+/DFEX7
Zjtr/nZCrnd5RrxIqYkPBgp4HXGo6LJdT3xZNcgljYmnx+hVEmMM/2AKbFO5lz5tfYU6ozZ6ogHb
cfgOagwAoL77lq3gOSEG+9xEntD4NuN0TXcsK9pKIcd1RbNUAFVUnOixR4vVhZYclokZDfPysePC
CdpdA9ZoYP8lVavBqI6N8kkN3AvQu64BG7b6lSXC1iRt+hpsaSL5ZCvWVenYd43vNE4tZ4uVT2zW
a8hHm4AQt2TY2WfFoaAUjzPA6BYR4hnSZTnWrfCxvAIDWGd5060nisZSx65Ysqnt1iqzK6YFyzUY
yJ8Zzc0oIqJa1OObUL4vhdNSn0eG22kInLLX11w+b9fry33pzIIku5wTWELJs5afwgxwtvij8tGa
dG1ylQmRSUUdKFT7YQDiWaI8E79b4UUe1S2PL8vNTdb+BZAb5Npm4kKTCmqMatlkBM5XVcR4PbN4
U6geKyaSnElenVROKyVD3SUX33QYkBEgXFFeRhQTF7FH7ZYq9M1EMTRBjUj7beQrmxUKfyVCIHn6
mGpIZvmzzkGn0Vtl02/EF9PtuNmNFaWFda1F8Cn8hR6fvVCylxayM5g0Nr95jboqZbxs6xTbg/HL
Q28yBMlz6nzCwZTZc8B8cPgprQ/SjcJUtYFTMhjEwX4rFf6+EEn80q3qgTL333GCHiFILkqQiQYi
oQaerfOc/qo8RF72IDLwK8Z1AhhEZ3k4dyydmgcBX4VNF2ZMAOl+RnkhmmfrHjcP4bpc7NTAxUXH
7Gi05UJ3sni8MRve+q3lUCyuM322TSFDMpCp36KvRd0tX5bHkSa/lpSe5AxtXxPHifimB9VawMJG
S/ejsZEzYcs8NssdP/ciNnipi7Mm68hkLWBV5VvxYVQxBkDk2mdeubTFg35v0QDPCq4reMD/Vp+M
L1LM64MWl2/4YTAAhe4gM4CnipIUW2TGI031u6bDVfFfZUrZgVKDH0pr5cdnvlFK7tDf0iHfhzHA
xTJlhI9TruQWFuiwYe4RmGPJFbKvHokpHv2lZSFfKgcrObkvnb3CwM8KLss4g7PIIZqctphxU/iE
/cPgGjZxDCEVBxiiP9OG3LpoPFgu3fgVdpdJqFYWI7lIO2NC3hJiQhEOAZo3HMmkT1xd2FmFFyBl
vtQ1/IfBgIAffqs+4hXoZoclRVLN3goHHbneGa26a1tpq7G4nrQOWLP/rxeQNa9YFg6fKoayuYRq
sUby02iPU3C42F23HWGU/1d0mMMDOxdp2hDbB/jERfAhS49IZpNNJKqZLuLJaq0aJs8UnhKv2/hr
DRG3Xjassvo+yShf8q6XOzXTGCyBK4H35McXH/B6qnL/S4HFw5uasKebLxqPaxl2cOUD8yMw6cfj
YzA7ZFWLmrMHsTAXrPsKry2tn0C8BqRdX7dNvrAEIr5WLnW1sLSYk2gjCRlEC59SUpCVt4RXwwpJ
qKCaFtecVSWprNZdSNGShJQvS5ps2oeTytp6ieQ/E59URVxceJjAeIQnO+9InZAMAJSc7posRbhz
3sdm6PaTlW9qs/nIapIfPS09r4Jb6dJgStCNuV6K1e47IVwzJiyXbljc9BI89/lqMZ8WQLXgDq16
jGI6xkQtiJgclbjSrQZafxRdCkZK2TPiyo5ZuJMm+p35d0b4uBpyVoW8bG5y36Q7LfjRKRI4zFmX
7q5xM5BvdhMnuIqqdd4NWym4i5KXWZdCKzcDu1rfMOkxQI2N0tVIDpKyVyAPK6gjtCmM6iq6R9QR
dQHwibW0CAuuyLptWLWOObFrQC1cMGVbpDXu1KuaGOdy3hk0XJ2JIGNBO8diNpoQsqT/zX6aMsKd
EZ2BFoCcAK5cSw8Bs2oz+X8YjT75yWgwuF8ArMu1AsijlMzLKLDUY6mVtxCuJGGjIkAuTj7Zl40r
1uTb1AJqzLRHNeRjEDHUFTEThCCYyP96UuRQbJYhHqWdzN+Scoew1NGwt8CZrIeVT29lwA5G/EqE
XSeMG8I3bY1ZeHnV7QtJXuO1zQy+aBHn5GilPeKOHAv9b6mbK+EV5HQI5r6R3EZInXbsbN/sb1YV
2WXJEqkId1hucshSHfNpibjMBTAQeSJ3piTMKEdclylIyuQNex4wJ1KGqoT/KKBn98w5OKnHQUK9
Gdxh6NXowkQKxBX1gqHuKi08hSY6G+A0JlehR7J8ak5WyYyNWD518quLwRfgHTVXlCccI1P9Y+WW
8gKr6DPMGXnGCB6n6G98xqRMgUyoWi+fLCiU7VZtfwBsNE1xaOudOF5KfBDURWI2NdeSz9+uFLul
L5N5whmbmFH1lqppuc6k7CVyBwya1PHPYAWoIhOuiLuoYqIZMdMYi4eoKxs1ZOSV8FACj2JhSFgr
YQTedP8y4ZvdyFrOnZwJY6tem4plJROPXnAFCfyS2L9qDtxboNyEkBPLHWvUEjFrCNOFxLNgfxlp
xTaZhQGvtKPV6luyxsRNqxW8Dc0ONLxQXONI/8bBssQiwbRwpTWIIHW07q2j2SE+MvSQ0fi+S2Cs
5+IVBqVtmLCmkDlIoIE22ISn8aaaQJihtuWL0yrO9XXaG17SEQgmSK0kZF7oM6ZDNBbfDjjHbd9v
6+bOs68NEu1m6V2b6TI3N3VR6+deS8CGigC4j7AFGtC170WKtiYMAeHITsPEZE66F5rdIxJooS8E
XLt8dqVXFHApeQt+LLsGcaDCLmG+DhniadSG4SdjGt6myv1a5nNyAut/QGecVxukmKKG5FfkheYv
Df2wBIl5WVpzN7K4I+AjP2IZTAsA2QcQTifja0KLXUz7c4omg+A3iEDM2BRa7EYgQ/yxtijYKPoR
tu+sSPUNo4uIEkijxe7OecaJUu9aKnxrpbw3LHHBVYVZ/JNDDa/74a1f6mFdeORsnP0GSYfpI6sK
J4o9sag2Ii835BpUydNiXloMSNwQpWcgZHqI1QKqzfInx73s7SVzDiib8+Q30rJ3YMAOcKVR2lUi
/IzhvWWCLQ6rDIJJQX9LQepbFx+pnbYAypgTZZ2R5QdRqGi+DBjxAEJk1JjoopeKjpIzVlQcmQi2
6L5h8hlWK6xy1OKGSg6taniliIsJeJRTMsLUfbMatV2u24TpAThVDCpKZKGvMJTuJUCFPOJYRcbf
qJC75whN0dFiqmhM7N8TIIjKTQqKtT+oWxVORZkZLllqpbDQN3K3ptsUsgtrnNYUAI/Um2BcjYK5
nmtMgJALmsf6JCXvcgykhCa7DqILHVhLazVlbGlDKjmRsiqP7uAW9OxqpOFhaWEZpAyDuAXdNTcg
hdJzo+MJgRhQ0x8ZlGamugpEXGpgTbJ/2S3nT2JTZqYBOj7SWQNyWEnrITEvpYxGQjEiEqL9Rcws
mSQK8oM5KLND3JC7i08TkQf/dEbGIkOtOoY+XeHVVqym4EJQbXCe+x9H57UUOZKF4SdShEymzG15
XxRQFHCjABrkTcpLTz+fJmJ3Y3Z3prupkjLP+e08LU1EM9f5uOs8jMxg2QaXHn8+V/H6mFIj9+RR
NU+pNLZhgF4/QHGCeseiNl7PkeFdkppFShxlVZHcx+DdIJ+I1pr/lHriwA28zh1n6cD0RK29m7+K
+WEkIqMKaA9Q+XWes8zQu0w2ToDXGapiz4f5QRBE6ES1iMRtRkd58g6eCx81psW+dfP/8aDU3M7j
P7N/7F3Gn2if005XcW6N07sxzojGug1INLPINoM5iQTHn9ORS0HyWf8+eNiDvG5pQ5mz09txca/M
ao4Qw9vuYenB4sDvb1MVI2hs8ckF2DX+18Qtb28LRZcI2I3pI9of200t0CqW87r9Evz+T4ahu6po
9s41sngx7/KXJEx54q/uv+PqQaRGWK7nscUZv2MQg254QyOUNCOwOT2jHGzaNLvSKNgDJFhJAqWa
FmM4eENietQhiM+Au4RNkNN4maQHvvOWZLhGWgurfzNU989RESoEsm9mgASiN233dNHHcqt0FEAa
wTM4eQI4aCa3qSeru5bfvU1gcP+izTW6wUpQ0lfgEgn/GrozsgS3CBq9mS1Wf0331zvyl4l8MLHB
BZ+uZLVGL6p7p7ipNyL5B/iVwO9VbXLoADGqEq1U3r0PGiE7AlyRRKAJWnIgFcM6V6z8bWftBoHI
scQ/2bSbLO7OM3IJVBHwRRccKCdPI1UZItmLT54ItxllAvzm85MVeHC3knqv9jXxoEcScxkj69RS
CUlK/hRXh2roO0xorH/mkYfykHCIqXFzhmSxFSmSSkp/Wn9YwDeunl2NDbz/m/+3mBkq1O5WS/mm
gxFusOeoK1YJiZLyfX615+W0nJ5bF1dRS5yk15+DOjw3fU3yA3NBGJrbKjEulWxidCPBJ6rVpXSi
59x19g1JvyFEEepFf6hWSAw21v/Slb+6YdaYNSr+vz6z78DRS1XnOxewRxnucfJ2LZtl9hW5yTKR
H1zo565dd9k7e+s27e29YqxJG283ZRCc8y696L2/3kQXqJqNDDF3BOQ8udoahtKOiHquvxMmK+mT
v6Mebg07WTpr3ZZoGZAQiYbGlXQ9RR+dwVhb0jussIcwNAjEOKA8V7fVNzlDW0RAkYapmU+ubd4S
BKyg4cJC26qQeXrbGESoTNGoSfvbQb4UCPfs0z892Mu8o/eYaa92xMbHQRQ0D48eU1oaBSBc8Uuz
lUCsAJTiW9XBcLSLzRI+a0ka1EfSlcckfhJuxQVYLUzK5AYklFvB+RPvyolPe287exa0Jm6vmj7C
ueLfCtedRIKDSLVnBGcpLZHE9eRAkAVUiD9exIVhkAqmEfHWRFsfFcHErefk9ZFhBG+pUe2c0P/n
xPLWB1+SyTLpp/3MJQwKgVzL9VQlZOeb3VGLmkML6q43cp9yLLiYsNpXO3U2en0bgXnMIiYEjJO5
uQ1Z+z2E71m0cqtb1QWbslqmFZZbmT2h6uWLAqSvd5qVwl8NZ1MXm2jyVkKjHch9Dnito16j6/vN
6e9jX19THWeuWaxt/h8W6ynlIU/ajUdNhjMeQCl9mmEzxLXfMTUp2t3jexol7BMfcUG6ZkzyUoMi
pfRWFW1X3BVdD6nGsuDKeAeAnST+oTL41Zz61J27elh6vr4tPRzl1IyPAl0BvUNtg4agJYos/PPI
ZvutfX1er2JUygHxlfZI+EoZkEDTPGWtu4tk9FokNge2vczetMAnEs1YK9+GJ4uPGTa7FLhCOsxh
45wXV+IXY1/SurkYy2frBjYkM1hj9jBUfFBkqSSoa3oTvrotq53N6xsCuUAqC5A2KB8BnpkiPQ4T
xgiWd6AZ3SQfxj7AK/TIzpySdG5J3m+Olb4PDwMbUkBQY+ORtS4v7kQpzjFF/B/7Ty0SiT7eWJyg
op4A00hBiBFdDaG1LmL9VU6UrHDbeQxgI5APkgOtG1cBXa5zc08K9+7dGoolnDAgAtE4yMBaA1wG
/AwzNtzH7lLw1w4QBHYruRpC7RWBwLoeT35T7Crmz6J6EdDdDODIK7SVA3Sl6MpgZeP+p/ESYSPU
vwu8EjY/5vDXynudV6cK5VUc0wXOCBTVF9lxIMFg5iV9gBIrfGHzcAzyIXsq4HUK1PAvmHdD23nD
weGrcQ4+qL2Cn83vuemtW9T09jRsPFSYPVDv/O+okoTzoeBHNBpDCdjJufbyo5FGvAHNurnbdbJn
ri6EdxzYBsxO7CUvlmFtc/GBwEXwmdXk7hTjb9kKYIz5c8jJJ0VCWw3GU9XBcLqKvqj4Vt0tHS67
R/eZyP2UVdQ50tpkb0RqfEz0tElJHgq0SjgHGC0iKC/JVdIgFraLR9F9cf/Nwyxq9C66J6hJSGql
FZFeSAN5ZOAeNEGHme0e9UI7tXgQKq1AvnPjrXI9Oj913FpIlEzXIFnofVa7GHjT9Xbuz9WCP13W
9HVD8ABQKXbUEpKtDCH3QPc4Apt8NxHi1ro0I5TNIzcZaDpnXyM3VD+R98d2MpNujLF22lyj9jVN
H5nz2UAgM34GIfY39LiArJHOP+itusB8TxI+6D7b7Aud5j3StlEhOOg/E1YWJqdFLsVFAG13O0Xv
iXAvIZACl1rGXDeLNFILXTnKjigVK7ffOY6DXBX3vayWcj3brEZ9O8FyVYo04nnZhNBrq3bPPzLL
uka+rbw9WuZTMhJdUL0JLaOLFOF6PY+DbbMaCqBUC/WilM2l1NE25uBvVg89wWQlV+FgfJl68ipr
3qGIzmDvQ6ObKWip/e7ZSh0dqscLCYYa3sYOSL8EV/QOmk56WcGPJ5ex97Dmlmj3FkOom9gL0hlx
crO9DoTfGZTLG/2qLaptPg0rhOBR0p0HIOxGGFvELUMePcVBSPJMK9EsP/dlxJmEScGz1lNe28se
k+aAea36snl3c93+glJBrcxb41k4I7LhWSA06ncGA2yRmavOLD/actiDNpSjYBxVb/1IoghIgjse
lA2kNDUUh8Xj0W9G0jIJ20rWHo1PVn8hntAs2E/tF8+7ab55jOW1ED1dl9V2KjGbhH+xkxzG8nkE
D/OYfzV0RhHrMEFKAJsedZ6FrAn8RDDVvZaDwY0QvYdsJK5DMWKVXFz2WpOHVw+0o076nQC3GHhZ
soReU7Jn3eJZz0BlOgsNvn5UNQU1SAr3bmDvSh7bpdu9AxYzbLdsFmE93KrE5vWtOwTNzVutcjQ5
8fg8dPmpaUABHYiuyAOQ1uq98z3vs7Xx5KaP0UZ17I8ro7mp0KZemdWKWzGbFD1E8RaScWfkxbOb
+RvOn3Ai4iAvGWPCa11ilBvQG/QmnuLc/bXYr11Ice48HxW1NCCFc7ShfXOwep7SAtR1qAZibyuU
BrI5KIDSiFWqktAS8JWDfzAjpAeMbU06vBcc4hPcgz2A3XnaZjBGloqMPxvnkwKo0KjxqzG2DZwS
U3q2VfI5JMM6RI0lJvGpsHPiS2dvryh4G/LPDH+TcuK7b+hYRvL5U2b/oWFwViMbLRAiZYGEpAqk
lM7o7aLxodL0BcGrR/ffcCtG/eDaKLsi2nvKSds3TviwE8DekuLvEIClRyUvxEVPxmMeQDPGwJkT
sGwcYT4G8by1vn7tFWF1KfQ7KVuh3b7JR+Ci2dL0rQbRYHNsJBxYdrlybVCnUscVaSb6gUP/N3fb
XengtsrKF5esKn3fgQxG/XUiH4FlsLPKvQa9047bnrjgoGvRpWefPvOJa7y7osZ6Snx50BxTP0Cl
Q60JGQOsenZlfQ8Gg12Ikt5zXydqFolCF7vQiJ5JnMuivxLInRs2q76gOY56Xccb4TzVJEaaDv10
5dgvYs2+GgZBhhMpr+6v8N6iUQMEpdajZn/ywYzkssIn0tGY7gQoY3P9jojvbkbGhldwbRZHOM2m
lKuC36qlcnQiiAqVvmsS6SeWHiEo4bBpR/OjN8jV5FzliV7JYkSvgaQHYC9K/rRQwzliwcy0exvF
DFO+A1HRo1sSPlU2UbSb93rb5CAgJ3bAEzHcmihhuJ3WNYYCm2OB4wHxNPc1AJkg3TXRxi+OTeWm
J4C6NLnV6XCHod9M7C9cW5I8AXJqdThrnKHzhLOKbYSFfBsVGq8JVXzevOitTcfcuEG415fTOsiC
v7gYl7Xi9aoJ15vGm8uMKfxgH4bVMfDS114KpKUFitb2XDCShQxHgxIbM442kRqRGTjgr+HBYTaK
4nMis7WY5pBjHRlftx0LGzNDuLb6/No5BGCEI5w9olVUTPs6OHC98p9heWiJJioPKQxkhUSdLWgg
UAUFGQQI72qHAGw+vGGQUj6wLsCBWTwn3Qs4Ug9unHHvpwZGKLwlZFkpsh/5jQU3ZsTvo9PFloXh
AQWKQvBblSvS72bIZwZ3Z0V8JZ8x6w1MQwY3R5usq9F6RqDaMUyiZkauBO6O187Niq0e+HSqSGaT
/tjgxzDML2Uc/S5m+D2L7pMnfhEPD0TJvYf3wP1MqZx3pulZZ3IMiTf1LPZxOvLSszugbSbyqngE
kNAZq7r2OtoX1RETjiw6Ty8DNTMe8ffZ+S8UiyT7RyzxuyomHhlrPSJIn8b2/+Bprhcd/G4hvZGp
lo6UpnvuRvuo50DpJWq3VE+OdYa8wwsw8vij/4/hCtyagwyQ2Z6swzSpVwtziX0xLIIN47fCwk+0
Ffw8pVJPjtmsaWycUMDF7RHd9akCgu7cf0SHjmhUiqhcKfR0SoIxapu8Zc/xKLfzQLvmmzqiXNbF
oqK+598Qnn6rW+vBHY96HGxb/9v3oFqe9JkoJw0m/ssDtY0CDnKQg1Z76bSrBqeCrMftbyUN9tXw
lhTZOnRhWzq0vCN9jqhZwhEvc5Hvu4ryqKakrJGERosKHuU96aWzs2JrVwfJV4D8bNSXWki+KoSH
zuddhOpcS7WpydV0s3SVG/0JZ05Q0BSIXEd1YFB1tYI63E3D3aq+CujgMPnzfB+bqNqwSazULOI9
JGATcK6NadAydbBq9Hu000bslXFh7hFMBNACDjmLScamWzmIjTkRCloEDQIn0idVyA0oecKC1zPV
2lzPBhR5jEW+zwAa+mvTMaImS58jv+3RHXpMXM2FByTtJLoEBGcT12dU/6batFUscAEeykkkV8tb
yOEhsmbFh2YYxibNoqfc67aVIDw0AWNhqDCiOQ34WaBolPLDl6w94RWZHtKnUyPxUGz4VSd191yP
RPZDzd83IjPKSGFKCduo4TWRDkQlqsFvAyJI3J3ureUYKxuUC/gKQn7sVf5j4t4ENjR9FmQ+I6SZ
cX/s/Ptk78PhEnNEC+s9Qeyry/jq8BF3urbnkY3jS4U7RmvcxaRpqxyRBZY6hpUBQa3OjJmRYySw
C+BDHep9Xo6HCVWrOQanklvfRIyuQZt2xXjQCQnWENLkFIgKLhcO/pBtDKXanOeeR4L88ZvI6RQ3
VxNSsPAWt7fUu4E0Zn5K9TBSkUOsPRSNTHIA6+6ureMcHI7VRup325MIjO5tiiIXnkPZDmj6J/eJ
z+DJlbDRS7pIt8ats2ndCO8p2yonmEPolVGyzyCbjOIDwq017pcI74qJp5wfV3eY6nGa2HwYnUeD
MXY57ZJQ8bTyoxe3u4rwxUJVPBByO2BUS/3suUEmVCZyp7mQkeTXYgtoHEC0jUA1i+0XQToa4tZE
k0T2V/EzzOg79aPuGo5jlvkIFDw1bwHqotmggK2htW6G/Ju/0jQ+NaTil6uEP6Qe5Zv5aW95eEeM
MPVvgvK3Zwn2GYZSt9kFrOZF7gKIX+A0GvdRE2tlvsZ811KF+xkCDzhkDdKhK38zj0lpRLUlO/7s
cyC5O995MQWOfCnVtWKfMf93Iumefm0RrGloZ8qHb74YCJelx7uFCrLN3sSMvoyHrPr1azJLk02I
wdyQb5wu+uSjYQoebYUxbGAXqaHnDZLQVQWRhbKVD1Ozj13bENHwsIt/gTHuqk6dLTPZ27M5jsc1
QE9WDtoqnPRDUb+ZaELmkXYoLn6aUQ/KgwWONBG1XCrvEqIhr/knM++Fr3ZRFNXaRA8h1XsCspQA
HdS9ei1cJ14wxvLnx1CCR83MxdP8QLkcf7XDDuy2R+HOIvRyF3hPboTIC9ZnXotKYzcSKc/348Do
VtW3NYLl2OXRcC4WaVodUxU4XAUTXBb/dAuHMdehhSu/Gc98V0y7Dns8LrspO6kaqqHH5kMvffVm
dts42CfwlD35CeN3Sp4PpWX82lq+YaJaIXbyB3Y3jMsZc44gG8cwHxMxuW7ugNkvKrgup4VhI7de
Hs1g7X2q6BkKoui6ZYzeMl5OH8J55VnnPaCU8geBEsgTDm4yzMxbbRIPy+IQD8vFGD5X471qMiSI
MLnG2wz2DVX24ppi64izAAZQ6qtOvR3uLV5ZCAhm5GWr1Rt8b5qPkX3UfrQed5I8c/OhiTpHs1EL
IgXIRXC2Q7M6JeZiv7hZXrysPZxutzYvVlzU7DcaZjXw/JKTrJP3qEYGJ3EOVsHcysfd2HBwV7/z
Axd1s/19xZ9fG0FKf2YIaQbYZAJE6Bu7YUAxA0AZTGIdAxd3BnnBWoeh7NDwqI+R2BmAdoJEdX24
41/Wgbv1nl23mDaBuzbd9hOxZPb/rYtSusCAAeub10A/69bW9x4/Z1XTiAFWGiAYj0p6v+VT1b9a
OUJMvmHL0U4uCkoItBwkWvW3eZqQnCSKCVXRAZtCG6JadS1GIMACBp1ujBnstkaL/nJbkBeHtAHp
VUsYHiTbJh9wemXfKrrYaMijbR5d5xNGTO2x1JsF9zhicEx4BSFtk/svJabXyeeiBjy3JNq7A1+s
1utsu1sDcaGa4oefQ3D3P5Z7KTyHMHSuuvQ5mO2MORaSGNUwvkgr2drsFmJ8jFVxSPpsxdM6jvY+
H6dVGSF7i2d9NmFLOXCdf8o4VAJ8VkP4Od/KsfkTF9SelWuDP61u/RSEE9SECbApRRHHf/3Kf0bt
s4+u3CLgPEDDW8K+mPzu66E+DzkTBk8ectT6V+PCdqPfBEd0EETrJkKHRWksAuSheCvzX5sMDCZo
qq65wyHwsvi74PaCQu2MLTt2nPw60Cb896T48rmsGgrrbATUMFVMjPYNDQcdHzkPsOKGK2A6BtXx
FC01+zA6bx1aKK7ABZLAmrQeFNOKSKvM+NAUn2R+KUW80/LpyS2LNeZY3IShl+/5/tzR3dad2NVW
C9cz04RUwlgEKjjNMqamYnqaors7X1sI3WZWDFs0/1jADZCLP16ISQIe8Yj6d3Q9tCWSmOCn7XfY
H7ruzzUB1zTsWSS4wdsGZrzzJ/vbmM5WFyP/wSjsvdkspjEctKJ0qVmP0jvMl2ZrMmZQzesl4uTO
HngnWNY6WxH4RatxYXn7ApBwftQcLoKqoE33EdrNcUSPVCAWThJm6wGmg5oSxiL8RPxgqF/T+qAj
9caOw2dcj7ixCTvC9dxtlHj4DbGnxXAJ1uwDq5RRjmIWSWZEv824uxwTdQsbuFc86v6hJ98SVRhf
msZ+CRegIFI7j8F84vHsPodR8TrO4cloxueTxXwzdHczQh4pjrrSLA86WZM83C6NSDVi9XBA2/yV
xIjLXe9Qs4fOL3uKQZjdYnibB6OBd8lHLlqK7eBTdFzCcFewndP3LJ2aQfNGy89++4Q8laPLdk5l
FT0JirzJcZGG/12phzNhRSzI4WVXSvluy5KZ28TO//XkkTCi6Ciy6JJHK2zDW4QMOCHQC4K6ZQrY
Eyq1LjwSMjh81Fn9enxKFTHnriQ3ArjZZr+IjKMkuy4nxsIfeBBzfEfOp1F8CgC+Ru7msi6+Naz1
Rz5af8atZvwXsBtHlnAWs/EqZbvWjLUdHPxOHDUXEC6lcrc5twCnzTActNmQZrLKa/GetHG2Ey8Z
T6VnHxkPVj5JBgAAWTBzVO86Pw9ooYrIcCB+naCq+aljJSySN57icHybs2VSAP/eOhtEd7QtJnDG
jRa6t2pDGOfmFHTjtUyfDS8+4pp7cTqmA0Ntcj36K6avAlOajg6xn56VQ2cZNSMBtqp+HWgr/PXJ
g1fkr4SjQgEDmCUXurFtSFKPT8rYvhN+nky7HD9Rs9Ka10FiUd5WDPvJMe0+wvZcD1eneBVwZIyY
I7CmP6wRmnIgj7YLbAXXx5TFx2OW5ZPMqoOVQ34sB64BoIjyYctPr/soCaUJiDwmJTtZ1tGKN6K/
Dr/kaUzWBplamKwshNBEvX6gp40IMow2KUbK4ARz0EPhkLrKxC22idjDN6QZNpNHTsr2VHwNIejl
PqNEioGasHIIURfcF3nHusSlYICwIHjBaDa3V/FAQZwH5BUrumfIphEIbhuYvZrs7QBfYR3ueLDX
84wYCrEvGHg04VBvcRMvjr4kLqKtSRxY0W5AFEmbLVG6pt0J4Sr2h7udbWwCRDuuUb7/TP9zbDQo
yAMCfleXhasrfjRJDWYTLSx3utjyhN6ngEsFxC8+YiUPtRbuhU67EfiZcmOIGyaIxNomcPd6mqCP
ILe1WdmUAUm4GSY3hRl9Pn5sv96JmIQaohSskuzj+OIzG/FLo4pA0lgw26F3uDKLoA7RsdmbckkL
whCzxaljyhrlFf+86tkbfzz61QIAYGW955QZe+Bg4nkW0r/DZSK3Q/poMn7/Vjy+HMzFr6d/GzYV
o9JZOBCDYeItkOmyZmgkF9gUanU5axXdaGLlX4px1yoDujWn0GyXIB/WMZfOnBXn13yMlTNB7TfL
uqPg0KMqCqcxfwCbwlvFnOVRAoD3OoQfFEyiEtjDHbgZMA2xMXpPBsFvDuG/3FlR94Rf4NHCq7qL
kWNoYdxHVppF/48OmB3+FtJqB/u5IZ24X9vk6BKn/ZLuxwPGDP9MUVfxmpZ4g1MoAjCVntpwnkQ+
D/J/+nyFEeNgxRznyAkD+k1UYADFZuue0zdtzXVvj5CA+EoPKiJbyPW5Vgmb0a+2Tomm+wK8uCjb
Y17lFK3Kl0jVh3mNN430ckX2vprwcJToRCn8RXvSnqNLM1ALchkR81qEHw+z/iZYJX17jDmFA85X
IrD44wSnWRExQ0G+PKUZ/tv6kQgCrOKJvmqscf5GBVj0wmbjI9PkeUek32cvvtzEbr+tdCR+sb8C
hoKghu/v0F/B4pTE8CAE61T9zlmShz/Dx6Deb4woHepDCSIl2DSVaRxaQGnLJdl7nD3q7UaB3VWX
mRBgJ7QIQUXPyjc7A/alLHZ9Y1JIxDsv/JPOSVVnA7ZeGs9RevoARi5MaQ7f+ieHbzZHd1u4BPQ5
BPX11T2xvp2m3wjOr6AFDxLJqna3KEWCZh1iWqOyK8KJsUrqvbLHM9kTDTd46col5liK1x6uZR/L
5hJL+qNj0Io3iz6V0C8vJd1nuEuIop/FkkOFuuLQICTpHJIuAPVNTlqzSp40ea0j9lobKZYU6MPB
YqcVyoSRl8aKHygHIh4+XOalLaiskeuqJsvWHqyjbFE5JN5WiGf9x/DwsA10bfTxOmeg4oXgig94
eHtOKR3cpuaeRG1E+ioIYJuC8NxzPkebgwq5pY7AwGFLwqUczn7xQ1CfeXwdjYe73AFGK0LT0pd6
OnpkeMb9wUQNprEWlLTjaodEO0iS/jnpsEMyzqJgJMPOfzHB26y6Zyv88ohcG6EDiO+pqw/OHCd8
H8nJamHRuNiBr1q0lLHtLwv0lC4vdTS7ZKeJULOXEVTRsX8Dn3UB83DBKeLmfzUAGJ9nVcbLzwRF
pYoxtHAD6lkLvYP98zwDfIDTAe3pyGwo3IjMx8iqZukEcCB9DfIIxOjXDZ5Cw2Z24BZl1/TiFrYK
xaV/DwVVPPE/rR8WJlkQOc0NAbeKaafPET7ssNkqOWdvQWvpAbUhAm0O6cNo4yYbYmUzvTOPMYVX
rG640+bpnL/Ks0/H21oOagjedS/+EmD8A/ByWJ9rGztM8bCNg2e9cdhvAA1xTtXkcVCMBGA+wTKY
+mf6amwC51glp2EUtOqNGwIkvIJB0RUXrp3oT/aIj39xSkyUgNrX2D009pbk7QaHV/oDo1HKr0Bt
ypfO3objX0iveXBybZxclywlrZCf44VyvOKm3yUVWoQw3ZF1IcuRK+1BOVN/JlYDmRxDHQlOhvmd
izt2eZFsHfgbFm6e02T+50B/8w0ITon7IIf4RcTBcLRjQqvJBYJZQSkc4HNjXF8yvOTjP6B39n1+
eaTklmQpYpJEYgI5ssnu1bfnvPK6jR5PIatYPj1mN7kVxCdySb4NbZo5YOLuHGRgCZN4zxvWUvBJ
coaJXPgDGwTrwrGxanS89s70UBfSxDRHSC9spqEoeoTo3CnH0ZAwb6OaoWZXEextrGP+AtCNviFs
w9pIGiEghxmyjM0A6ETcr7+K1R2mo0m2ssDKuYqu46NSv0DDsn/m0S9aPN7fmf4S1k9xdumaz7Lb
By8hJNaL/mAJNR/pJ3ws+fJ3/hvrGLkp0LN/3FWSoa1cZuBzc4DMome9J4QAd9e0NLwvPiLjbeIP
N2M8VkcGUa+eEo/p1RSnVpKT6TJ0BRlCXORzogMwc3Z9to6bdWacY76YyKZ5yVGga+wkNW6NsiaJ
3642aYcZUJ8Rydy9VXwj9dZbeG3P6EQgnUXozR/RHXV2mYi/y3wCx0x7WQfTekbhSpIESs7jMT7j
8MR+ULrjqhH4Ub9KlpCpf8PY5hIhOqGL8+cSlJa73M4X3Ww0ce7Z7BIL7LUW7VISun3CPJXDsbCx
AzijgeA75qLOZQUaEvgWRgnrqsAGCXDJp54AI3IdJL9cEP7QQjQRadFk/k6teBZCBGili6o2213y
Suxk1V/6MD8LUCgcUh6rO5rdMRk/ph6LMGePGtQu5zGvnB/NxrkYUehALHXw07vdlmEjgZZFKT5E
xabPtgUHFyKSZQpCwZH5KPjVoslf922PD37hWvuK3qdUYz36GXBGoT1y533H/la4AAqQvAqhGEL/
uJD8HG958YgALpT7Zs5ne8sGai8ywNdJ+NCsBzMG8OQGVQlFtsNPC2XkvDRsoCGHTW7fbafbmAnZ
gwSFrVBV5B7yPi78BlGDWzxETqZfsfb5sObxKoBPLXEmGcmTx6RvkHQ1+SEyKJsgKjhr/Nko11IY
pvlkRl+LPJusNUnjZWZ/mBAqSnW/ddGtCKfEpWqjZUXtPxLb2Jo4dPLwtYWFS9Sx7faF+Rt55sOR
YPF493xKGir0ZX31ZPj7lldxqLm+4o59agqTZ8ejatX7nKcKw3R+sWk1U7DqepOgI+bV9tSYtAwH
27LeAGdCrMYDCYsrHelnvnb+QkI+eaqGFdQMuDPMIKEny4tW/ALhOZgNWdo4UvY+WNJcsUhanMts
vvi/C2PND0+aYkIibkA/KktEgMUxaTg9icDKyI2R9yQST1HNO1ZHROxP1dGW03ve8sJTIt21E7ag
o233WPpZ7IebAJOeMnL/pH/NAgO2eHqZEaZAvXsWAaZiQwJk81c6x8D606BGNCVOFe5fDFjlbvtT
bwb+dMRzbUgGICDSQER4tAjjSvJPDzOegzNbe5s6nX3/kzyDGS7jWfGaDZc9ptFSPGxWQHH3ovMw
Xe1xAzEo1YuvnwMypNNjAgls+LcI0zfmKnCbFDl9Y1D3EQafRVzc1D1Is4NdcRoRXjgbu91yfER2
us3g3uv5iojSbcjQGzDWQVIiXFgW2TXu7q5zbzcBdQeEURaniH0YGKxGrhpPC3LV2DGhZPT2I+DB
8j8CGd/6t7b/KLtjF32MBdYeuSw1uDf8fk5FqZuGCRoWAbtNdEo9d2vL7goiQuCrJ49Fchq7rT46
29R7xABleUXGYkd4GnISfKQF79xrLjEYvjNQGtAOeYZpy8TTp042itwFvZEh+vLJ8Z7sSDFwWec2
TUiyHiiFK/A0+WvhhxWAdb8beJ4Vb3ZclntRuOeufy6tLdzbMRVom82P5FUjD8inDDMjW5DUzb7z
D32P7T1a8kEScc8VGcWnaJQXjeq5nu6jNiU3k9PX1QRQYQEYJg4tVWrKpdos1170fJ15OVfVSVen
zmNaIp7NDPD6MMqF78WcBKIgGOHZc5+K5eJj8rYyeQ55PSZSvtNraK+l8zx+pmCF0rrnCCOb5laZ
pAHD+BCfLi7eC31MxCvkKINJ82ad/yB4XiGWXvTf7Mg+So5pgcjD/7X20WOK1wN172iDUZT/+Xfn
FYUY/3K5hn7RW2GDhUcCML+Xn9VZ9ouWCG62lY/uo37UD/PZ/qQ2BRGJ/h3fLcpVF8i4tR/G9Au8
3APfB9Fx7KJXl3cTN3+2nFun8HFga1qoT/zfveLZbMaVQ5SBmfzUuEBqRE4h8kUY5TCXxHQhZgqL
F4XUCZvmwnFeo75Y9Ihl4qsJxd5AhDdATV0DyU9woelcCB7T8iuzpbD6hcConbMCxu0BC1WMDcS7
NAogQpz7mFFVI/+i/3Ez59kwcSOykN8r/paBJvJdq71ONjJ9BG9ZqAjEJZhM23Huo0KLqu3Q7Qx7
jyaO6KkVvgNTHjA48cROzVajUIeb3V/BrvF3xzzxLgXP/L9XPz4gDrKM3yinde9d6LcuPvH3JPG+
dZaMNOwuJUEaiIzSw9S8sxTXbo/1KYLQq84N5Tfi3Ut+owCcZ+oePcnmCU9Sn/5LUYbmTXWL0Ndo
2q0UWKzgDC6BZm7yMF2PiPMjWW69OUyF+MXIhAZTjx5Iy7Lkk8Gu0BvJNS8pWm/QIDEi9WP+VNn1
peD+bVW9Im4JAVod27vcp/fsGZKu0EriOY7zbzC0+an/1dON315nehCZnEqOU80ayPQGgUNHNwt9
wFFHLVa1mp+ZdBk98EQESOwJG15hu4NRhcTgGydDFqzfY0cCm6bKlrZflx9wbeDNCCGul9VHC14A
uUf0b7ioCeLVEdoFjr9QpdxbMUnBSsNn9zTiPTKP82tfSxN2AUsgaEvlCpaansdlbdyTF1K320Pn
yWWX/QxpvjMMlHodOOPs37OfnwKgj/I/ks5quXU1icJPpCox3FpohjgO3LhCW8ysp59PZ25OZWan
Ekf6oXv1gnJwi5axlcVRksQaUgQMxntaV9JYV3aYyGUvJnBFFa8VJMa85BIrrxQGnCxCc5gml0o8
xAulJWUHg02GCYUF+wUPVGCa5NNk6wrlI67wzcXlsvZGYoJfnxh63VFdOhaZ1fUBupvV3swFQjRO
S9KQOsbznoV48Ok/pUaUxcoTQj0tffErU4JQzRzSBYajnfhh4f0U9uTOYCmRNT95+iiiykeudW8R
0y8cnYBn1Cx2AqIoG+ST/AvpPtJwL9Pm2c/86TbYK45+X+CmgqlUCgqTpOW2hvCbZAZH8daQ/yLi
WbQqWKRDmG81Uzlq/BZ+MvMq5mfZBKak0pF+Qmx2y9yyJ7xsezyhO2iiEwumJn57pTENhKwlyWFu
t0J10q1ytSjyUsgRFeWB0cWOHOeekpCTrrx33exPn2rSXzotu0gNo6WoCoZn5pszfMbqgCAyCEFc
1Pw0gwrPzevqP0MegMggFZezCR2qSqMYW8IxIjwZpappPd9Ua76k5A/3qOrlYcUKPK34xKNyZSEX
KR+8+iti88tQgIUIei/GTUgeKPnYQd5AmvjUSJojFQ1jLGRDWqTgFYbFSvEyhaBRBlE1xNVaNPCZ
+p2xjaxO3WIQWTavxgjlQ7Jj6hL4a12pu6r4rsI3Vdr8SHxrx/hslEI/AgGcG6ebVkofvpjFcEJK
cZ1rMIoiuxnoHBT5pCT9Qa0txqy4lbXNUc3T29xYh5z9kFn0Zb2rIoFE43EucQor1tFW/h2V2S5e
vSMULxpmWzKhaHFGWcp8rWcCU0bZr6TkqPR7cCH1dWlaD+tKSX6FVMRku/OxWNpUAp8EdnLZ616l
DpcmPi2C7IbyKz4CssUga4Mr6Dx9Ph8ZubWaGOjLVVIhMNQnU1pOkciNxnhzNj7EqduNc72bSA+P
5eakSO1LGQUxTPqk5L4q0UFAB5ne+ulqoeQJx9ZWB2ZgqZtpox/PhpfR2edr1LHXQxjN8I/iByKe
zJi0lK5RYRF30kUycBAntL07llagjipGboS5+3LrYtKsMiLk4ucbc+1eoLIq8MrmeyE0M5nc5P3o
iomFKQuOCCRRKa8R1LAJI0zY2o44VIf13GD34m2F2vF7IHfL+AUBLPVTD5/L4NywiNXDMbG4y/MH
BN6JAI4JvEPGrmNB+gYPGouALaaj2g0kTEp2kPIsx4TVCGUfDACdNEcyzBx8KuDoFZc285AzMcgV
CQCA/Ax96QPum4VIFBI6TCw8/b7hPEH6BXNLvsz3LttxoHZQ4AyYGg5O8Op2Yj3S+MEXA/bFEwJ9
IUW1ECgEDHIuJD5aK9h8C6w9zhaSN4YTl0BWBe21Z2tF0GCCqNsr6Fkw8p0PSDghJkrcekRSKV7C
Icu+X5xWhad/1OOLgHBP29FMQQwVz3F1naeTGl1kMpm4IyreeqBOu1HeQz9PM58DJO6dUXUUyZUg
V/3DioxJPDmAWFMOgWq4rcTZjJ2frcw3BsyStimBm4WLpXoRKn3DVWBNjYGFeI3wotQZXqiyiw+Q
E7zEvjVo4vBIFjg00DMwkCXcObPHHzSO9ULDRbIopBlpT95HDHtyy/kAAFecsFxj/pV77X3tsX2J
+Z0QLCT5EZhAh6ntmuFPX947BFYmAZKC/8TuCIUbFaEbM+lD04QfNssLdatTHKTf+As/MLrDnBjG
7LcvXYQGhfXZcEir8AF2quWWBkjUNmLrg/US6jrsQzkY1V1unECmhjXKe8OseFusKDDsXMvYQR5O
KWpNh99h3Q0Hv29vQVVry1KQhvdUPrbKLgVZbx6ozJLwxJgLROyZbfFRH8HNlh605kXFOQ/AY2GV
YYpLqf5CLwHux1RAZjI5LUH5U3L1ghOd8JfQX8y7Pt7DEUfECyc1ZYj6p1N5TYyusb4mBn7xLePI
37SYuwRjRjZ9ifh7r4IAmR7Vv9z54EjVvAkPkuRjHAO2QLsXrgRqFC/2KHhINFne1eBBIWR6Rwlq
YK8wbI12L5PxNQPIgBLvSSZMsTusoL5zYgfxX40DY25H0yOEqiXGVqB8kyROFjdnLc74vRQ0XdCa
zkxSj+nAxMQzN6GAj1yUw8V/X4vdYci8ztwWeHkwSnRHBsICRwWqR4eZZQZJlyaAsQ83aoHeB08h
vxTPWMl2LXSyzVAHMsqaB4HSTEclauAjzJBcClrSofCSR9wGdSpkmNlyrOKyhXLdUxhIG7eYoPo2
wJFjWbxV6oNZ8QnmQQ6K0e/6/iDCTNTN94hTLt0KoZ8O38W8zxUYLT6SHSbD1tsC4nWN9zpZqkj+
Jo/UVr9TmDTgaUIBBTOGoZxdEHsCCDGfjIlobYAmrkY3Lrf8pWvS6XMnvBN4q9xzYmRldKxOBNSJ
c1rlQKzl+QOVajU88YuuXdqRUHlbJAcBXwwyDQybpakiOnlRwGitoENej1FAhgUWimNb4fUiDJNo
LbAwJfLb4Ef/QIdLr91zdUADIwWoofXqgZwQBCLz3kgNdtU2rkhwAFnqI9AHqNgFPelSYTC0Cf9u
6geTt+hrfpewmexvYRekAyfXwVQeaQcAikmQX+tud7S24o3uy1LsSWZwg6xNvtJ9KUQG6E7dHuXm
KC1nS77iwGtGCMIdjRUjOjIDcY4G1UlSB8OahpeoufAUV26HfIiZ9yYulgTEU6TdbsJuC4Avc9rh
Dc1aqKBTcscL67nQuCudgUfKIU0Os+EyU7et24iCHtgHlGVzpvataMNwcUC9vNj9FweF9A2DKP3L
CJJM7pjeQ7n7wzR5VjbNzItefztjBEwbOwaX0CQNnzBxdm7vYWPUvuPLVyOCU/ADQRNrR9/r3AUw
rw80IgSE22LApD1elNnJS49Yb7yYZXnPRQAjCtYE+AeyuRj3hdbmOGTbzYkfg9Oyoq70g0DRHOnE
r4RTgAcINJBocZAcJh/yH4i5ql+4WxSo/QLw15axTnwEwMJkYdli7h8S/1ZuddmrVm6dyxc6VGv6
axpRlD1YaQFGghvHALW2JLvzkWVeaRgMOeZvzmr4klcuzKZq/fKTOmwcaDy8VUpG3A/jbq4LDOvZ
u9sYxRlLDV2/hIEWswPmZ16EYPlH5BGjj9mEn5bLRRbQZZKzzA4JWqZmYKWyC3sBzp0gbjLkBwEi
92OCeTuF5nQMDewiOvzTjlVGWS7MMAGRNMrYxfBPAFXAfAZh4APG7OF7LqrOEt8m+bfTv7SJKT8b
EDcBs5W35Qjdof3WrCdmP2GQQKKspX7f6fcc+etErkf/CrG+YbDzlv30r8yiGLCsAZZKt37V4yaG
lvNKycsfi9sJz5l71sAa4sKugShJrwZyySab3qgISB3Uf9XteBHP8D1/DZdSdXiLX7s9AAyidXji
VLWctpCgCxlfSw9VLZS44mV+5bXAJEp+xYf6Ze3TT+Gmb+eP7GU+8T5AOKUQZaANl4f2Gv9F/PXp
JFdJ94UekW8x/4n6BlLJ9Fx7zWwd5R1qGCuqnRDuwsRvx4XOCTmFvtW6ZCIUPMbe/kzgK0HHXeEK
FZcr5JnWht3SP3pi1Z/kvea28C4Dkm80bgvpGmm/xgtX9p25D3KMz/yzv8qP7K5fpx8IXqgAn9eI
GEuuCYNMXXISA/OGMEeleHqHA4oIctjQruElfIZg4Ee7OlCPIT0C7uSmXZu2hpP0f779XPVYZs2m
g00ReWacHAyrYueJhOpGwjeDcP73LyHnLVM0OhckzwRfIzNzYojkkt8IOywdsCIpkJj1B6zIcawo
KH47N8HLNvd4YjCx1C+eWT9Rc2xow2cxYHwARZCBivpFQgkWH2kIkl/Z+C+d1Wte26itSsk3sRal
Yv0x8C5ovZAKtYF5vwEHUa+4vS3vTEfiR77PCBe0dtI/QBzpX3eT1yy8V+OHp221QApAlYH0zrCc
O7Th0xiOYK2HFSVvcVcoXLnd9U11BwfHamh8rJRk7iAHy0J0Dxo3Ji8dfHDYgNze1X+cx0CrPScd
x9BDyZiq2gQLm7Ao3VoMOADHdR3wpfVTM87m7lN2vbFP8Zs2HeM9jo66vMOeIiVCmmJscYHY+ode
28mdmx7rDZO8qgaD9c20lWQmMLDvAe/hCcKSOfQRZgpOcmFJAb8yLwcB68FeWIp8wn/J3eq5O6Br
cBq7/HCsk/hj8YQ0//tveeJ+ru5o33O49hR5NIEMsYAH128oWM2tw8sDDlmrTmhNOL7oHuQeOJp8
EigVJU5W1J6X6YB9/7lxCVv493Tm1xLIATYrCdXNI1uLTHdgjHxeYx3oV5f1+tIJtto2EfNCfG83
KfRJql64T19PjIFxRdf3PGgWDWyc3oKI7YoPPLX7r+ZuAPITmRi52W93IDmeZfBedIHOQwZoIgIE
7VSKY+B+ZkoW089wBdJngfJ4WNbDfFgNk3DvGmzWos7LX6cEdqSQJ+AwqdRACU131YSFm/aVMO6a
4sVtp0ANj9M7b7wkx/oxfxnv+Vckw/BxhJ/M2i7//R2sDwgK/SP6zf9LueDDxYvLfueD5DfxIfyk
jHhy2/zHb8V2w1lTY+GO8md8IdiFPD+ftABtNQT89rSSIL74qzk1YDn7pa/dBkbWp6l1y2XLDxaX
nqkEy+N16bZI4J/dZwQ4gWdjoBK5tuxwdcAeJ0m9NA6scquGKBl8c81+8rmtaJYQcD5lkHpHoShI
A7Zxne2KyMf4S8A4jphDg1nBVsmOZQiFd488vz0KBJ13uM76Vn8ZtGOeuuGVuxA6X1pRE+7qCP93
Txk9HXkq/iGwL8pDom6jcjsPxyo5q8VN5DBsXtrx3qR3ebxj08JNy2+qYXKt5rhwJ3q8jfaiecCB
o0wvqDEQBmh8BEgu5mEgq1c/qshhnxOMz2OIecj00Q/ncjhbw0XTj/1EpoY9f+JdXipHo9t25DAX
eL9Al7uK+c4gndK4ddlhrk9jfOykE53LAORq7JoyEHAMxWKj3redb0oPUfA4UyBGLhjPh/29oS9N
hVtJ8Yp9yjhmvoU8u7jlA0+JXciOmeeb/pqPTiXS5i+2xYkNRNtisIKWUudTltso/86g6FEgGgh1
w31dbQYkNxXbnpkv+dYagYjKdo68KmboynxogqnTRvh/SqE9V7t4/FdVh4Liq8l+rGayey0AJoLK
4EXE4izj9pkdjYTFTtGOWhAXmtLLpvugnUTqmWnbpjb4xZP+dyT1hqEWmYh4BmONougHIb6U/SWX
SG3Dd2j+LoYjk3Gj9KooaOlTZx8IF4VNRDQIvj5GB/LgwSsxvmJS3jHdJr1Dx0sDbjokfT/McENi
iCnYcvKRTB+mYAtbqP8W5Nf2ZbQODSYFO6X0xNpNMcnKHjG83xaB2yb96fFtSfxeQpPiRGT9EPVF
xAvj0dpPokDKd8OpbRlmY0h6FsrXdDp08T7uvYW573wRRZtvxFASfmAt2PPzboLw6DbnfePDIlQY
VpCoypXIGfE5pA9N+BuobBrjQAFA4S9SmRAFP0OLgw9HSNnoxP8aAwOQY6qL/HOBUG9tJ6ExgGek
6dvsp8t5MgJLvbUTCr2fsGcy1P89BKg+AuycTMaoscIMk7W2icTdEP+GkMLhJwHyY/g9TfdGfM9T
aG7YKGzb6KOGM9WNJwsZPI1RqPhG9BUph7D7rqvfJ2PDQnlIymPuDjMJ7hkGzlgGcyvz8R/TFagG
A2nuDgk7uV3c3ThunwOsKnsKA2wgoSTphp1WF1He4d+SYTl4R8OE3LPFm/oDV96BlYyicBuKW61l
6YCzuNwsVb+L632EwBXYsiHzqIaaljenUETtCVvCdEFfrHmfWQhRAxkqU6RAHcegwjNxzUavkl+T
xrXQFIwuDWGEHlJOT+N41PD47gkJIbDgUAun2nxT553KUjPTkybc6xh+7ycbXjGvshAUKj/sbiDz
bF9i6b1p4SPBxZ52CVOkdVKjYtqp8lbrJ3xUEmyZn8j7KT/W6Yk2vk3Y8ezvVTEIphK5rfrbPd+s
+dwlwWr0qpxiehdIw4qrPz20qCgqAZsY+1hU7SBiBATlIENuswSfWnZfeQDIH1qSVbBGOFsGhk3Z
Xsx8w4LmdqHGBevS9s8IoxkEtZvuJWIhUEf3DxHAjJZIA+namTTz3wWGHAXdARawG+6ScnJ4K9Ag
mIDh7vpkeOfYTNbCs/4jXC862vxHuZeUzfwiZJeOxn5eGSli65jSqS+PtbHjdU00cHCxlkvWjcy+
EBejbTO/GpyZha1+xEg7Eeg5D0+dYd+EbxfT5SBDwDQjoApwMEiZ8DW0JmRq0Bn0QVScn+ZpbzY0
2w58hHpgrNKEgS6/QqOp1a2e3Gu81nCdNASP2czww3CZYXuih3bf78eRRK9tArZJlFW5XbhyNCcf
8Mjc4GRTDvtmYBAOZZpJgx2+YoMz023jE77Kt/fmvSIOMd2LhIBH59S6h8ivp19LCNhURfSSxX/6
+CcpL1Z80Sfmzi+meOvx9ZBbUnkuCyMwvCGWCVUf8+zPStnJBge6jew7gYo6nvT5EF3j0hHMM21O
r1HpfqfxVQOiITUz8QQNKxwIJhiq7Vq0OCRdyiyXOzorPufqcy7+8GnL1MXPc1BVnzHMZg5Zvrtp
+c15HdCk1ChQOTtbOHiV90xOUcIwEriWdhQPOoA3nFELkkAjaD/UFRxjT18jCLB/aRYOFWxx0UlR
xTFxL8IHGJEl4MZX7cXxXNNrtg2P33wLm0vcebAly1WB5q9RiwD0qs8lQbA17pGNbqvdaRR3ieYq
mCeFhDK8ppJvsPqYVBIynnLFti9G6sLCKVd1bokPKyNeSuoZtXzsVvM94cCYtw38WfnAc1kVufQf
ToejABK15byocDWUf7H8oUV7o/Xz4StOA0R4Vw44uUH57T7BmpsZklz7orHSC3TuXp6vhSmVVsVj
jWzkqQVhNgtoBhVc8KRfz2AE6y4BPHXYE3WyFaajFuOJVL4jMinrcyy9YfWG3neTdDPesAhDhNcw
P2TR3ag8UdjXzV5mlm0hY1gUqgS7NO6qEmTMCs0Zu9wDTHTG3cy3Q3SzymEIL8/Qy9JXEbVltK8G
WoftbBzi8iAWttTsKYF6/TItB6kKhDVl9nqu28cze7OSm0WhoiRfYXTNxIMGc4wy7Ksx/iK4oFV2
SBnnGZD4XC1xRdkuzwMh3NCOQDksdqULuMrDn3r0Xnth8iELrFcbCmI8Hdc3DmhPet16u5seP3GO
Kwij7mxxo7qcLg2KWM2NuwAvgJE2VANeSGQ/j7+G6p+RbZMYH2Lx3WJ+ZyzvzLHheMDAkMmaU7zZ
2JXZAWGeVPjDE/dilzAniJmWRlXJM8ep9TXGoXjBGR4ooj9FPMGm+bR6cFUG6yQsq5ehYyW8TSRU
x0GIIZ09QmvCT2LTfePsyCyBfNS/mflMBwK7HK3c72cvX51gNrATLULkofAP/5BmYbr1Kgjvg/Wi
1X9RfF3IjZq2BeVOhmjPa6gDTOpsHfK8k6OV4YTFbsT00+0CA5XTms6ByMLZyZQgwXVgchXlvVlu
WMYyzSUADBpIiMPijr0WXotvw3rpwvcMDxoz0OG25j/18otgKuImjSK3ZxpTYFlDWaDEvzoNR/Ga
hP9iDp3siQ9lBvaBnbGADm72l3RT1PY0Q/sEu6AjgQ2FFOiAO15SUXnBKLPbvQYA2CKuCugE+RFW
iUuIozAMxL+8o1awCcKVcTcRVqYFdE96w58U1bbkLn/FyLWyYQmAUHIiDYDyQF7P4jAzteAkBamQ
SfJBFAGTDcYShs2AlUcDACkLAAZXaIaDB0iNiTIr0BSdevbUxsWB9WlraCvz5AIoJClbJiygNWrh
wz0QYe81jsw4BvoB4wjhMuMzkt44Z3zBdHT5Bl9nVl+V9KfjYemoBZII6cOlQUtNRkzq5x284h+K
JI4bMlEhGWIAy6FsZEGYHbTuhgiL4Fa52iF/0QkqZv6pYsjt6gtlIREluOuiC8Kb36nyI2FWwJaC
SNbGocl9Q98TbNOlW3wiBGh8kPRUxxD+SfUn24p/xLcR9hqI9g+uz4Ls01gAmHPvrTRrCNNwsjkX
SWVeHy0W/8vkrx7qxO5GNnA2L5hARl4ImWuw+xIW6UWAUImf6QuUVRmKmKMyG2J2hgDSsJ9fQDS8
Wky4gTli7Lf4MegEVVvhKeJ9BD/svX1TT3XQOd2BPeAae9C1jwY+avPWf8OksZAYMWc6YxFd7ts3
owDD9nREuqWTDK5seMav/qlt0eFJhV2uNxFjSMfkTN5AfiK0slSCYQhm08sg8vKn0rIwv2Hl4Mm2
Wniuf38t22m/gVCUf8wyIUk2XKpEOi6ax32lqZyGAcQyXXKaRxKgeECm0TKfIQX7j98K59bqCJNC
oUf+Jy5hG7yOUG1BnNgteNppbt/vkCzNrGrjwjdhhqFBo9R8Qn6j1RHANmjmzxGb9ZMmxYQdA8dD
dbFYwAIFf1aQjgF2+4PgV8xOmceRA8tGj1wEIjhEQJUGCH2ah9WBIF3HqmsLDnhjODjQMYmvVhxr
uYQvz336slzoBEwd90gnxo3n3hyJDz9KTC0v3XFA5e0gEGzxY87w/IBusz6phnxKWHoV6ZK2BCCv
e/kPEY+wfcPUVoMQ92g8bTfLSzvb6T/t3mFuodjWDxQrQLbunp8yiD8AhoAskav/AxoKWNrpBxvl
c9y3rngad1YGi9oOv2FuKeDX00Z9Q8eygKcBBjla6A2fs8lJQJQxpMzhleXcnGCQwAngFIjchmd9
0PflJb/THMFbB3Ez8Ttc30B4wYFR/Yl4DPCkX2MscuB6vvYjjtabJODVLJnPURoF2iOZNnCRG94x
0nXFRtv3CqsY1iB/MUcJpJb+exI24ze/+9A9FgoALz+33fqpjcTpPtP35chzYz3FI1NT/JrYfPQ/
sA6kv2zCbMvtOpKPoLp2/5YOLdnLDNmEFDnCigyX36yAnCIsI88FahZTQAgy74XgLec6c2TVGyWf
aoaULANWKEowy+6o7nSMjNyFU9YBs0qZFhQrNKuxGyN7ZigTOUBewF8gUeBRUuTAvlZHiE92+BWv
/q5UeuSaaC+4OiQJaOV61jKxVxtgPTvDnseGwgxBKXwvXyhsDZZ77NFwWQxgG09hwWqeQUwUbgWw
gej7oXi5CvZxJIFD7AN9rpCQbfQrJg4treaGHcSWjV7BiM7QyyNIy8h5E7d+k68mwSlfIFxgSGDG
CLyXzgatrR+k+Y4bXQmEO7ekkcAi9jiB+tltLH9ID8N78Q48oL9Sycf/8D+/yhQZHHc4LOAKwilc
goWvI2a+4DPQNCdEszBhWt/v8NnrfncV4cu0jsQLon4nDRdAgJ7kpbhiIZeCSGPG7GKpyulJEnCI
iOYdLq31qM/tvT9HO54Uso7miuEuZIThNByXVa+6GW7pb023h4SL1wp5YLuQbcop9IcFZRRuhRGN
p59kpxnRwm+LsxRxH2jWmflAjmfU805xm6O6VIOUYbQLMa0USUxxOcM4eaTUTaGkEXmH3AjlTuJp
CRaTeF6HlDjMumECJS7np9WBIhA2jn0Ksl0nHpEbMOBhtQU6avo/thks4f+OMsSynFVxux5JeJSz
WIACm/v4h9QW2c60IVwrEp1wcEymjsxXkavxiomq+6hj4CI3VrCs98XJmYgkG5yOj4y5EGmwZGNC
p6FexZPsN35rEl+hbNro6Cj/dds1EXMlaQJm096X/zjPMcVDDAu8ynGorHMDPgxXiyaBXUKjJSuE
G2emY/8q12Bw8t1aw4l6G+9BrbPFT1y76Qrko9I58duzsWGQQKiLEUlstf5qjsyenqFd4h3ASUTk
9GAEpfwBjCtiu5wGc/m3/uKe0RW9MK0aFpwcn9WRt4ybzCLvn0QFLXh4MKr1WuAYSEwxTJq5gqYb
vXZPTqmFWamV25P13Ygvz/SCdkG/MMcDqR2pCAhtBH7iFdDpMFjkb4Epgkj1qhzol9m43W/1u/L+
NHecHPOr4y0D4+G1ArX5Kt0ZXIbja/88sc1nZgWUaVx2J2i+PwVTuG888slknfa8NwgcZHyn55Y5
VcTiO+jaCRYK6jV0jUywmLRpOPTw4CgXTTcC8GLsEr3w/YtGSuYW015i3tdfj18dzmjIYfbrJFJf
P1JD66IGteytFOXwAEdg5Jo9Pi+YHiQXzfSqElNpR4doCV0dJi3YnYpc2kkheeMmgYXmfajfpOER
pdcGhxIIyhzIHzDAwx5/Q0dT/VqiGfbwHNJw2rnCDQkHt4aNTOmChgIBt4bE5FKB+9au+ZFXN6N9
q+frOqCzyDzDvgB0zrPIBUkvUXaVixtj9aHY1oZLbFuJNx/GghqGGniXgYzYKRzj6/NQv4tsBdhI
b8mLSdtlrs84fi25TLDasZ+8t++S0pExnshmwZ5joyN/+ZHhG21qFhig+LU436q3JLV53Nll8MYv
nt/AQcOmoqkWVl4h1noCPjj/kkf0eB7A8VlG+OaW6l6kENOhs1rNi6F9dsa1rzagNRDtRdi9GklC
8FU/Ki3ozUuu7GX1dEtHGzYPA+GGVAb4eSV09+eKnToiCXcoYMLjE4d8KVgslB0vJekzn1K6ovHL
k4xeiMGwoqf09Wlo6HD3OoggB9kSmJiE9oGMDT9xlJD00NVKB926xPJu7l9rDV+aFw2x8VB9SsW9
sY4ySIsZ0/gFMGlX5v46hmJmEcWXrnjlGJKV9wELBagY5K8BgT33urD9T6mugI5ujOlgtTb3Avxg
6ZdE3aa+mg80qozWIZGb9RH8iciO0pmxJcA6AzVotGlMlFroXj8nmvC8/UyevY0MKTs15meJDfZf
nPzq+oVY7K4CJS7hIRBbD/sOdgbN78orymoKvstIl5B/8Jj/I6z7QneS1cui7/qBuG97IoVHwIjR
rhJIbkEXHkeQcDP9tLhxCuFteJ5g/dXkHET4MbrP3mfCSGFEf9X7T2hyo/k6ECMF+uEL87k1vwfm
tAYOX38GLgOmT5MTD3QB+GTtc+FPQ7M3zr5UBrB+zPSRIYDHp5wEdd1+PlKRyhd90aYemfifB5x0
9U+EaQuwkIU9II5tluXlkIKrW1Yc0znAz18zsYl4K7Ftg1XMBHqknC2z7246iE/IVoGOy37xjhxq
QMMKBGmYH72MGSeoPmN8GaHDDKwZVrcJcEUdtyXBXeFWZmxScb9UcFZfMANYsCXQ8RFNzuIIIBzw
wXWGC3wRQWUZP56I3NcFvpLHOEXnlPC7oxR7Mt07q1eUvVUHV79A7t50/SM0/d7L5YXAE5+/Hi5I
nvgQ3eAarroOTbqllKpS8dnpEDUGZ+nepuJYmEchPDUJ9nYv5byVmpUolGBnJh+ZLOnJA5re6q8O
0YUq8lBkZ6l7i619hWkJiVj9YbHoIaTrFL+2+nuxNi3hexqt/CAGIzmyd/Z3jy5O3mXtsdAOZrSz
ygAig2QS177HjsVq9+IM1TIQOVyi8NFnEZfPwZy2enZKhHsk3+AeKEQgCncRCGn8WNbPz7G9RhRP
CK37kzQ7OgqEUQI135r9tWq8BNktLrfADuQUPyb1v2aLEFfJ1yZPBeZFBDxtcMKn/ISZugRMhZ49
CYtkbq4kRwwM7dwnsVuYA8RSSGShnsG/w9hFQ15fbJsKXPAzhX9WBhrsFM5zlQUMFch7mr5M4t4E
T+NsEFQA1STjp3pPhsR+hXqJS/+mq6x/u2uYUjsobqPmPpBTgN/GHq5m+4swmr1Ly6hh8l1i9e73
OGRBgcMXEG2qdoRDQkTSYG2H+FZZPoHtGcmphOJR2iLD38W5WyUu+SFiGSR/nX7Ju/3zr4Cjh2kY
A2sm+fAIGPy/axcR0Y9wzwgegPwq//SMH0JUDzlIuzsS5JxrxyI+hP2D0AyiCDHubHBlW53vICdP
cYa3kvPU9zGDzHJnodSgRQJ+XhzJ8IoZLq2vWJ9hctTzXQlxu4XXtyukXyhFiJH63uEaTiHyUOtD
jCGimDOOFBdOvrcCW9KFNhvqygpYQDutmFH1K+HVEB0JjRQ0VsxMkDymzvImqy9Yf8IEmkj4AIJ9
rpUYPwux+GBTkzG3YjS8EU84PEqM0nBqpBFBMIq8fDMjLmdmR9dK87jWxfQiIVYCjJgzmAFQbjBN
saEt4B5I3cZ+hxiVUv6hKAS9PmWay+THo0ybzuKJEqsmPB6oZmU5Oe2TjCC7JaYTchEhbUidb/kD
WiJSPaAKuGYsF8KDxNP0H/LcaPyOrdbtgAqY3VNIUs81kJHeaSMbJG1UAZ23wNvB+ptvwf8f4J5k
CUIsVvlIjBoG14HBXqMP2DGVTWFntNSDaOY2NEiQ6iYRMiTSdzJZSMvEZ8EuqV7L9f42/j/FWBxm
JJyCFUqrlYfDJ3AMYxVr8HTReXDUU+3y+qDfccHgJAqxFj0Fd7r2LcwHKHkJVNoPDkutdPSBhs2J
OOgkbwzZ/+yjtfJBGiwPbla7M8p6Fe0/AM1G/DMkQqtXeuWEPNTyYsALqFdIxJDwcc5l187ysBaE
1TyrDombCHGwLyCLhtJjtTrLnGzELM6mVsGRBWL7VMNr2rRY6MCaJtwByHBlrpWQ3KiveR6c5VdC
gFYKMImRMMqh7D4S/DN5bgP9ggNiWyuukTqNgnOqy1tUiEtPnLVr0bkc0d8wQbVHErogK1D2bQjU
8OdvjBjlb/N7PAOKoAICUmljqlNbXtll9Hf4E22Gv+eeWWtD3/Af2kAbQuMzvnRXDMa0rwy94z/t
hhhn1SYB7QNeM2/56aGSQMXzsyvQKZXuB8BANeHMuRE+qMb5v/zyBdmHzDwSnRYQooUbnf2fM4lT
bvkcnHfZN1KT6AWOGlw1ck0GTPaJTE29+gekDScAqFxK7cKqwJyWayp2lbcRUxydS+hsQiSE26gC
ryI/8Jj6GTzLgSEX/NGVQkh9AzWElT4f4WuX4GuQ9RyKas4w1hT7s/oW8Zr5IPMKu4O1Aqw3WwQJ
yNCfD7hvbPiKk3hlf27Y6h3iClo9zoqJUvKkgv8xtPuQcK5maZRMmdwagjuEW/4MkiGfNsEbZCjh
0tzzKSn7ySJDQvFAfsQZnMHZYCOzLCws32CqgU9y423U3q3eeMw+3+XQfcNjYF0jpsA27aM8Dmf2
JXyWNvT4rwbq3thAVC1kORDkld+KKktpA3ryXvYtKPwgfrpnRW4eenxvAj3oHxMPjAVAIcTP6tj4
9Jlooon/BIBR2Xa9g4sapGGb1ly4p986UwyADeaTKPnouSoXizlafaBixOXAZJATMPmio/pVX3If
fS4ZkpjW4O+EIg2q47CBUsPLgAirV/i3rdCKyvGQ0dmuvCCDnbHSW0AvGIVpQH+UTwf5Bh9goKrn
0sQgssDfzBtnrMtccp4HnGmcQXORs3A25lB3cMJgmFxADneJGFIVj+kpieEsIMZgHAnSN/2dBX2S
OrV2W+h8k81gqz7Ga23GiQq/UWnteQyAnZ/j2kxxbnDusB2fZDDyL6B9K50SBIv/arfKw8D9ie4G
Ija1geDwW3AkSHE46E8yLH34aCQJ/XIhINFSPusfVsEMAW0GSHIM3YESy6Cgh2WN6VlhQ/ivJP6c
7Vh6dGQdImxGxLNP60ALwo1Fd8ooyIxxo+fJU6Wt9PTp34SFNywxfDBdBS6ejo7dNQZiglY8HilF
MjpTEsDPFTBpxwOEMrUjodpT0YyC9vMiANs0GHG0WdpJAvnehq994usJrrlUUhuZkfKAf85/7F0D
4zCePAgtA4adeJZu1rf5l8NSJvqRGLsfxrOUj8bxeUCUsCfp47ZAyENCjhmyDZ+QGTqTAPGrvrL9
E6onwq9YM3uukPZGlzt846nFI5e+icEEUfsP9xBfq4/8NYbLKtsqaGuIjQ0KExssdglx0cJdyGHg
jU9ACthCFcNVsg4mKPM2CW8QkmTMztyIX9FPTyf9P5LObElVLAvDT0SEoEy3gIATzlPeEJrHZJJJ
kOnp+6M6uru66pSZIm72Xutf/wDjnlACDYGKOQIqqHLOPPrcYLZ6dCOQQ0OeBHaKfz0ajsAQLiST
YGrFltOPdwoXA15AcRBScuC90I3z94HqKB5PJbp3Cb47EE4FBRoRz8gmDp94huGuFD8pKGAC40MI
qZjNg0nHFEDuF9WPhpsc89Qp3di4X8JBBZegKG6OeJDTQMuAgPg+sOyKcdEUFCwjHcwAX+D5y019
DjZ4goa9TNZcMg8u/z2MBOh7i60LjIBxGgL9f1TGjCcrtpMnRhlp4zJUo+wQoJeaOMqI1Aw0KP9x
aTWBggEOi9WtGEZtmyuHwKK+SnfsmGJTu7Orx08GUeKhu6b79lXu4UuX5+8G640rD9CHOof948wv
547zLhAXpswNxgofaOG9iqHdCgeeKaSSo7WH0ZyyXeL1l9jG6NT6Hqp9humXqd/gCR7SQ3/5nJSL
/pxsAHDPrTM7lz/KXTjwYfNX/qqPyDP9mLgKkIAR5+A74r35mrjrfPl8QfgxcA/kp/RC68uOgAKM
yq89z7DRp6oaQ7nGJhi+MZWfegVg+Uc9M3vI6+7YnRjd8QPdv/DeP6QLswCY2t0Jm21INH/Frtx/
PfkGqCuEpK6Ykke/zBf1f/GyDxRo1K/Jc+YNR/nY3SDa5N7kL7x/TpNHxNAeHzobVGIFZPXeTxcA
pixvKkSoBmDLD/E3G8eb4KYuHOpbywQe8uFd60kFpvT6j436AKQbdvn1vUyOLaLZk+o0Xnr/ntQl
jzcpmikt741oikV7bDYThhPhJj4L92zObHO2jt1hU+ybs2L7XnPGkaKGmQPBgyKaPak01PsoFWNM
UB191VDA5aHeY6q1FtftAzapB2zrWLigbN5n/d6cYawlx3I7nAHim315rA+ffX5Mn93df6R/IKIM
OsEU32sVF062SOC9L2T9OTYVeKJxZLQ4VZEDwgR4sNKndPiuBhnfNJB+vFpsENbkCfOJAUHLUqMV
QXRsMMfAsei3ZCtig4gXUjqnDtf/gRFr8MaBdTqj3DavALT3CwPdnDx1Vj9Ecqaef/CXAgUTUoJu
DcSPrAjlwRn3C5YIfJtc2n15lRfCLl1Nt3ih0hsAHkAI/Yd6ky5k5M2DPLBFMTGDEAzxFMrxf0OZ
ArsAyv2reO+f+Tb7mV2jo34HnVG86inRVp9xa36B+oOeYOgIKAd2qDL4tgUq5MxMOQRUishxHgiq
LrI9IQ8Zz1GLI5bqgBlDGBvbkE3mzknsj2R4E4QT3WHHE84P8uOw4u8fykbQqMtwwi4WoRUbgwC8
DyLNKckrY0Pa+ffkhwItRdPG45Ge6+vgyi7hFj/czPombuXfLpxzhksv0RXd9ly+mmd0ljfyj3AW
PB64ZIlMVniqz+9BXUFLPyiXkcv6+F6kOVg0PYQNHZ0Ry2zDTs/0oTl9juhB0Cqwn+Z7KjGeRO4m
9R18pf6QXvmiuV8yWyDb5YZ6lQJYfk1ffTlvXiA+yrP5WVKRltsZWzNbzgacHhiffyo/TvNiaXxp
BzEqKIz3jfUH24VdB3J684/nPaNo/YFh9RCY907N4L/56YBDGPDXPGzMcbj2hySqRYKTkxkDt4Iv
xugCAgAR+LO74tBMLguMDwtCHNSPiMosZamaKY3hM+HkBwJVbEyMwj9fWmMRHzKLlzCuHZ/M8qZx
ETxYlnb63iPm2f/6Oxv38ATlUQh+AiqdWahc0A6CfGnIHJn3IwFj1+VD45uCQmrUe+oFzkqO6EOD
tdFhS7+KjhqKRGV80UwC0gSaRiS0aCSBiCDsMYHvWUFmpgFWjGdDeCyeLIPOHRaQ6yHToVOJZC8Z
lhDWMJvMu/0E4wC4aDW5T76tCQibbL/c0DdQitR/Ah+ccxd2fGkyGaww89PJlOKewBoz9T/CbTlY
+xvUWOEcPhtuKpNzFZ8Q1JYGPRcYIiUCXKaWpg4VUmCcSocHEb1xQsuC5Ao3IpPHraupC0YRkSCO
Q1n+LVY8lIMDVokR1rpwwrGJMyKA57GLZ3JAXoYJqAd8DzSJh81FZZmNS3Xc3vGRJGoPbiugFUko
7MEomJjevCGoULsCS8OsYx5uQ6TLvvMOQMSiL4arRzwRIg4Mlcgu4x9BTPkJfvpb2/wyFXO0wj1x
sMp8c4VBp0v9g3GVRNaFxn6M5gb66AhW82zOXpxDaZu/lKbYZrNkWb10uDeZyAErYmTMKolAM09y
xAyox/Qcq2UoewLEijJDfYpjR3H7xMi76tMkp/SKlop+Vr8HKLXwkkQOudKIRBAwbH7p3tFpW0Vg
shl+KIaYbf2GFIUKkKEBOHRS/9s0ecCqp0DuHP5IBhv5/bseLX/Yom/1oz9CUiTIjq2LzV484wDO
ZcpoBnnUmIuinDjJbOVf89EhhQDOi+YQdngbHS0j9nIjHGdEO8BHdL2bZpPtSxyCQKcSpu/2eHqD
3Cgjyi9cXs0+HewGTibOjl/YiAQXcVHWp4Civqi+OFeYM/jUWK1CtSZrGQAXQlw5I4/VI9T4/9MN
Ck9jWqNwMseIo65h/AWpv0EPH6JGXGAJV7XYKS1FuM9fmwIavWsQeb6Cw4OdDYjWlu1gP3TNeu8R
QfjECjkx4yYILhKdi1lzOIBbfOdltiK5R4Q9kZxKAmkSHD2JLUEWsaywYoPrwCi4EOaYiXfNesYH
hjfFbQmlRfS5iw2pROegsuYQZc3qNKs22IJGE0/5OuyMVP26KzOQSn9D6kB4Xj5qGp3Z+AVjr/5z
HaisWYytssmxsYBDDV14Bhuo3YSNNRU8AeXBIZ6t4EbqlYfmWMUcr1tJp6I2he6iyk5HAq6l2/0E
zYb1Ze+YudJx5kMlX070Jd0Eu8ToVHnEJy0u5gz4B83snvqDavsduzzz0yUEePoaImCyBckI6pTL
3MmLYmriDXlsniAoWjCilEawmOSbbBvx3TCi3wyHzIUdsQ7uwoNfLAHli8b7oT+E+TtForBmu6gx
UE4dHdFsvxaqTaOQDbGZaWcJmtjgEB8NyAtfX99jeOFjI6BLAHjZ6xtTb8yYydLhygQG1JNTMlqp
tx+2Fs4IjbrZFfBUC6ndL03H3BdhDUa7BmxT4Q+nPVDbJHkm0yO6G0ABVlGuMhFeCL71vWtoLRDg
XBmX4A7VoeGD30ZdiiaDcecHadPY9vhr/AmizgWc8BMiREzVw9a5v6WYMn6sCVFWyoIEqPemkSIS
6w1NYdducfG4+NJugOAelJBIg0s2WepmYu5285mxFs35GdTCgWPLXznFreXHXMZGzwj7QTmKCGSn
jWVUbwt/CAhaQEhmn4r2w+ZU8bBaw0M81y9aHnjJWJynyiKVIE9Y6ujPzIDIYWBXzuYg2T6ZA8Bf
hy/kENTp0S4QXNrMWKLoc8TB0mhgYmWDHB6cQ/hhw9cxmvnYkxuTvhzGvafkWyhUiY9jOBErwLy1
m9bXwl+PZFZgoOcENRhIw2yOG33yXn+IbObN3DdnMPBtt6V/CjjnI5zZmfVjNMuUb6/3xkR3/MkV
90aEXcoK4gVsKKvP1gNmzalDu4pTcOhhpMI0DzjBn6ftMRt+mINk0UKNFhyWKNsZB9fKMqSOFqF8
LyaCoU6w5HRpruh9CAWHHY0mv6AT90SL8L5A/HmLHpa6Ncro4gB0yOLjfFG2seLoNiLqfLbUJavq
eBrn8Qmq0D8E2WNUiIpeP1+G5ITBmWfhJMdxvE4nnlOevKtTyQdWsQgfW8DQ0ZMDpx+mOPwXS5ap
cP9A5QHSHnWfk3mnk2ioY7AE69X7FsxuDV0amJndOAOJKU6odRuGJPmq8MHzqXImP9/Pv1mx+rwn
jk8B3Rc0cY3Xg/BmHxqSeCcxLRXq0NUeuJGuKuVrTeG+JROGzkBHBa6TGVLPBGcOfdBWAQdSJ7oS
8V8Vej3pG9pvrqKV/hH8g+krGbo6lKvvBSnpMhavZRmwzygq7Jsy8LJw5RPz0CPCp1eaYu8BmVPC
+CiGrSHLwzwXQldPyid2KT5eI99acKbVqUs4KLBi6UCi3mNUls9mwnBF1t2i0szoG54wXP3rgVsb
+nh/YDcG6IfnLlIUhdPoMV7G7LuI1MSZ6Wj4WFVYGvXqtVHRlcZQpvxk/anlW+RvwXp5VIeAagCv
7Li3yo5aSxS3ArqVNFyV+V4YSOL+VggzS2aZcArt0m+vabXwewBnGW+4d+Kg9u4Azjr1+AEKHu1Y
uno/YBiUz/hb/KP9VT2k1nQy3ft6cf2Sf5pO4rP6VrfRrEstAc16U5YevjEtSdESkrVI2k92mnrB
nkpUFNhrNYnnkduGmjPE3X78IHVOP6vAfIpFxHZ2WgJITtkyy8rW8NLBf28Tdfoy9099xUNWTS3J
h33vCr2/bhFWK7AnQ/U+lQAY8ZjUmoUPq+S76qrZGnrBrAuOOTXa0DynVKalABssvAbdaKq2rz+T
DRKRIXXQT0SolCQoPbhT2+N9kPXATuAwJrMcF2TRIa3cngqDNdoSN6MsFeJ0j+a/nzCaFZkx4syP
lq4UC1DnPHzFn8n8O/kCy4fzYGwnW31kns4ClkmA/zKpNSkbYFYw5hpAPtKJjZQMtzMt0ue6lrnx
519DOnAeQsoREA6owoL4Bq/6TF0+YpYS4ADvVRbwXLYbFQ2iuiZVUY4gJYtgiApi4AETHfKgz+9b
KgE5qsqxpGHp0aqR3oVr1eC9vwhUuSkC7tqZXFCeUrfi9SWx0Ydo3PzLN5ksivdZqDEQhSqm0iV8
p7Ibk5ySJOdSJ5tpD9kRXjM2Tm+x2370ewJJk+B1LvObtRuyzBhmFk7T0aDXb0/neyUsjywuRGDQ
gccGGZybIUbqFfkCWIkaCXtvvB+ozXhxyTGZ/QuCU0nVkguTHfFbCwEeVQS+k+cLqXokOteefzy/
ANyWuUymgFH8CpuPCxWEALtfsWcX6ldafdMQbYX+16pa1W6ElRalFiLhmSbZAYxkxn/jSs6G36jz
1/27dTSUDlqbbPLiHPU8PGm/xuOunbzq6K6E2u6T7xU4Eg1fbHcuR0EcRkVl8ZQLvjVmcxPFExp9
GeB7HErgwyRJa2+V3Api29XjtPOUGo8Aoj/gScZTTjt4P7FWzz+4s6TsRJPpTcGahfQ94ydMJci0
FL/5vq4Ht6AUab638Reoyt84Px/d7/RiFGUVGxWGa8gWkms39d3C/CJ/HmBIwD4mxADdX402WePG
kWqKGX/vgqzzAHkq70+ukyNSV/KtjJ85nLXOGw82Oal3qozFAmoq3NwlngchGpYR3tpf0ZCDRZx9
bBUiXKC9uZuHYjL6HNG48ZxfdPYjjUE9wbOmgjcIjoBmn47StonzjrdfepcEWDFk9On7/xLNKaZT
r4Gxq4y8WiYT9zojbUDQGaUwZyVQOyDxIUeaMrTnsJLMhoGEdoohr6p+cS74FiROtlCrGRNohkov
P4ZrTTz4ZDJOIJAnoV0/6n/tQToDb1IdIrsHrAR16K4+6ggM/P4NHisejDq+9DtCMCn6uTt3lSaB
dvmffIbml5Emw7xiVaq/Ea7UyOn73Zc+vMvSjYbkcBLFhGfFtCHT6BCWRBMo5TqHhdTlS5WtJm80
p8d3H+YBM4Y3LPiPE5AmOeCsJQu1OwmXM01eaOEqUyY4M+J1n78EYLEQGY9gEx0O1E5ScqbiF4iF
KGM78HK0uYQMWBqCfZ/sKSZ7HFgB6bc4wYZOizIaRhkfBzthGHVUNw0ghwm2XsqoLywMSFW0x786
TPqCjZ2N0aw7RFkfnQRXUz5/ML4K50z0iNfiJjBvS7AvHF8zgw1CFRtZzZ5OrOvgD5twF7D1oDkn
Fm+yDspF6zv+E9c0HT7VfLaKQDEYJeAIUox6rZSjq1xqH4cOkgylqYyljFW+Hw0MyNSWBpuXKbjK
cmUBWlBTTr2s9PhKINjgPs9EU8TkO7CxURxezaswq9CLjtV6egluITMX2musmOhZ+NHX50sWATdz
bBZhLHySBTHctDvCxE1/QejAcXKEl+DSdMe8aWKSP4AsQmfSjf+97AQYa0JRQ/qJTaYyNrH1T0yJ
x7BsZhJKCFfP0l+txkrhHUemPcimdE0R95vTYQ5UIT6iak99YuP4imxLfYSgJ6BmvDhg8M0bjr8Y
vmig20G60QN3holUYyNaZfAODFex73PaCWZ0/ATHgmxQ+e9TN5CZGEcw7lURAWY4mMpoBOXpJmbK
gZZW7/yjDCBVw7Ls03hRfrBSUtIF3pHGLL9V9LVZG95oY42qh/47GocnOKVQgup4803Dm1qsWh+1
4zhmEpnNqhk0+Xro7cgnnS1qThPpj9JqKgMeyHjxFvAVKlHYhhRFBfHhWkTIWj5jVC86foFaM7yE
lWJLE/88pZTs6nAxhY85E6EaqMpaT+KnHqZ/YUszgCC/qz1dSOcfvyN3TPamWQqOwRSPtJwwzaGb
MAD6VJgYd+ou1srT91udE3QN7yk60DeMNHRvCjpqDZRj/H2qJniUE0mhz3tInxFeh1P91CYp0g03
I4F20NStlAZzcBmdSw9iGFDT4yCMU3JkNTJepGVg1/Qy/myG8otTO6+g5YgMZgUiKxphQl0CHaEo
d++sfY17tl8r61p3xeAHwOcbp0sBB50ew+giwYJUv2dww8fIJ4ELa9y3jILufa5rzDrUklEPdk6Q
wkg8sxS4tYH/4qDSBMGdwL0eMxw0xlQ6Aq80jZef+zsju509v4dzMEuh5wiuRvsUtrMNMdnpCEaO
F185n1ACPFeOCbxzH3BUCJEEYqLTXHUg0Hf7b2A0OESDOw31ZabDYmiIL86nMrKp0JKnWykD0otP
BS/TcJZrGaJ+E4H5S7VTdEZJXN5bK6+9QEFeKgobtwbVZBMiKBNwx5Xx4xHqyvlGM7BXmNuVpmAK
VlpqoxJ0ksPHgF5cC68JqfN6KhANrYFk5ptZ1pE0fx1LVyi9YzZ6WgjrGLuTvLrOwnuRr7lQ3Dsz
DbI2IwOA1SBPVyL4eO5raCv2MfvWIM+IPpGcUJdgwwjwsYGiCmSdXeHkAAiw5m4ojOPJhXubEeCn
2l8PVosYEC2HWrGDGi2DZLbDXlf/BQz0K3Cc0U2Hc2b9eah/0q3/5WmCUsdcBACWgC7QVEyJmEkm
DlhwjDrh933PPekFZNQ9A1IAS09ez87CEwSh/iexeTJUYFzzTM6MtKgxyUWCDMkZKn+v+QM4qfKK
o3pVr926+O3/+g2TYx5fBa5Pe+LN6Fv53eIaXA9WD+VKZae74IYMoz8Vh7IxtF+QsXbr3/Bsyw7l
rvuJ6hMQq3iZXjrFHhih1z2jaUbtF+3Wo5U0/FUDwR8iBxb6hr99s1KvPAx5/FCScyX8iJiChNnH
EhHo1PhOxViHyqzn4Y3evjv0wOFvANupCsyiDyeMfd20xCAAYLvBUCvhaCGn2YihM1ZOM/5dF2C6
nJIAjjcOPZSatY/sSyNZgkw4A2esVneUADEGuKPicJI6WrOnhIPkFpxYT5QuqYL6Qae0kmHa+Ahz
vzuxvBaMa3KoTz5iwrcAYFKMh0yE+8DkEkt7ARRzpt17uLhScqYWDWcn/Vy0P2XVsap18SjJvznd
F74m9I7pOD0b2KQhq2qgm3qdw8X47T/bLzNjMccNNiR3lCctCrGfjybXApJrCyWnlY8JoGeBQOyj
e1pzx7R1IL69AyFJIuIxhb+xS6DmQv1NmnJbsZhn3T+loVQi11YGTWWGIdHAq2YDCJuC6Kdt43zE
D9YETO3E6HPqk+io6dUz7KOT3gjrT8xaFD/93lf5Pto4kZ0cN9dZ1S8Vbgrm5tilYzYPCJzj28RQ
SoqJT4BvUqI9CdhBp0F49nmwyW5firV6UJSznw9/BSe3GCGhEvy9EuYcZbLb4m5HycacS9TGfCJ/
roY+5xD2ngISXr1ma2fCJsJOZkRCL5Iy+RvfOtUY33TwyGomtSKm6zpfI5EVrvJZaLA51eZHQazb
jVOQCYOqdNGVlIo0clF5q2WQyckKc8t4Qs2x0evDMD1FLPywvrZI+WphlWaHTF4W3TbutgM8JVm1
EcKGNvQx4LTPG7G/RTrOWzyL022hLDlcqR1Hag+azdcAwntlrgIFp+ZsnEG4t4jzY5NV5k28lLYg
WVn5xKBy0HcDtXBothkFrRfh4h45Og9I0jm1si+ZP7ej3zbci6IAkyDwETTMDTYjoo8gPl1gDSxl
SHyYTy1gWMCJlYT/otxn2I5DFkK5g/rGx4/XzWQ+q5cON/IOIbup40xqPn1/5vi7wTHVOE5kkwkP
I38YS5M76SbICZjR8BvBTNh3t0Q0QPXIJm47NeVl83h7/JYvAqgcQtIOuzNlPXVawP99hVB/WMjZ
ChIKbWcaAm9gJ2aEjN58F8wSI8QgIC19RNMDzvZw3t+EM2gX4nzzLFAE4gljVKt+Vf9M5+85+Za4
Y1c7PgtHzSQ9KBWVGeCzrO4l/P9xOJxO3RYDw5lTE28tk9ViUPzIY7Z9uRzzz6ZHAdE4kqGEMARm
F/ihdCutwebQmFl0AvDvmytZmhv42Taj7NlV/WWoCi1CSnaL3L8gfegbYn222sBuWqxlUri1Pa4z
2ncraHslwfbH9Xds2w6kTigl03qFOKKRt5/qKE4fH2VDliEM6W+7SeEvyZ4akQM7b/slzp/V6BXR
TsD5f2v/XnSvqngQl6y3TOhIm6dTghqdYdUAvIlXaKb+zFq3sHW0UYRebPkAIMXHYD1jmNpsoEYz
3keaC5dokmGTTE1Jq+hHq/qq6xYQY3ytl8pprOzoEgwNeef80xW/pChhvCqmG4mraubpC+o7K6Bq
0Misg9ckt6EKxZA54K0co36pQf2AX5IEQNKZ5cerfoZpgQ1FBxe5qndUn23HfXcXrobEPwVfvRYZ
lPITdxcZKhJ0ydD+TM9KeRZyF+J/3HgQXBrdliE+V0csm4V08x7WMPMwd5TVZX8u0Kiqz2HmFsK9
7l4ihThjL0gwRXXluOMb+758jPIiF/84Gil8hNBcCSdOu6HxpPIx4QoY+m37c4NyBUpnsQCFSSOX
wVxcLPRsIwgmAzJETumwJOwB0SV0tAaj2xUx1FK5nhQHTuQh23z5OcxyC3w/frJigd+uhZvPRz7X
4bp4b5XXjDE6bnZCOacWpaKcUHLh8qqVj7y/h90un9rqcyTWd6NZKUKKDHCEUV51xmS7KQjTGnv+
FS4sBP+mFU8+zPWZ8Q0XUrj4bHVoqaMZVeTybmKx0GCVq1sslQJ//a4wdjnFpTuJX1qHR/TVz59l
eWDex2W3P+MIkAAMvOxwojt9306pkkG3bihZIc7I4m/buVH1iBglvOdxaQG+xnbW7ihD+nIlvfoX
ptI9qaKjeA9nQu49HJjIbK0enT08wwclmaWcyHYMTfqr/dtviQF/WzS7xUles2GY6F03MtZQhniD
c7rgAFD28g07SwKl8d5Cs0gy3/cCoQppVpuvUg/vp+kvpYG0LIQNJloYGi76R0VTn+6lM09s/G8M
eDeyewxnZ7rOvQ3GWuWh2hPxQ65aP8e582ulHPTLnj6S0Shis9pGiva5cWUBvPCRt2LCDHLjX869
GGYZL+fHznDvWoKHoEVBMfo4EBW6ecBkGycq5hNI6hRj5uWwdtGAsuaWVOpBsSxyE2zM7G5pbrUm
znxQL63ZMlmJq3Db7uAAKot8I7sYh1lvJzGELWHO956ng/I0cripbLR8pO7UETk2Uj0KuncIlnMm
QYxMbgncMzzIPnZ+QVQDPRH6M95mD4yet6nLPXsvGGZDIV/F7MPoaICcfmnNkPRg/5cb4f0b2LJb
UWCxqCF71yf4j4g2zOxIhW0FjAiwtmTeAeGZ+wbdk9sl2yxE8VQetAfOXDg7CgfCqKUlFNP+Ji/7
U7UQKQWIMKZlIhOHMe1KWXRP/EGKE/uGf+HWlSThkj2Fju342Y6UpuwIe3ag+/Rh65i09YP9I66L
BeaFE5o5uO9G5CqzZbnhDMbWDHtAiDszr1/hG5/PCYz803+Ti7iTa2uKCauJYxslf72L5sz1yYR+
4Ly1Z/ReHTB1A4zfgXVSK73X30t3DH+hjGyYlPP0jXcueYgUnwZsFb5lcI1VUBmtCSXnKFsjvGgE
tgafSHMwq7+V+86azcVVZai/yLKXmLiJpxDHwOXU4um0J3t9NMoUXcqsNrH0lUpIBKt307n48xi6
G+9UN9p/9wODSDbMB7eMpeak7uDy0GINYHFasWJx/1rQCQQujILY7n+oOTD3PaXL8ky4xw1yQnhD
3hfN9SuUpMVsjimtbg9Xut87NbL3OfqXkZfwoj+pHJhmVnyrXvyZA+diCXERfGQ7HPxFuxkWmAua
wSJ3+nm8mC3phGUc+E1pJ8xZLLfZX/qDl80C/ant77RTuxHhP7NmRhGfKfNWJWPVVUz0+ntLFMW+
erB+5dsbkl++hBsZuRGjSj6Btuueb5tjmZVEI+Xoo/hUv3JNK3Z3iPpb+aaYGHQsQhsGM3UjxsZG
c8RRZsXw9zA7c57+RzZK57Q38opfkrdzeRWcsWt5cByNP4KklaLRhqw/rJi14osBow+72EvnEMts
d3OkDx5y75HOBsAB8dertnRxS/L0sH42OP2Map1vER5B8mFijR6KTjFZD47sfHVy9GwEBlG7oVyA
PJM6PfzAEdTmb6Fqh+gMKP2RL0+P8PoTJBrf3a/wtZlc+hhD2d8LOMQcHrw6b6FYwi0DZPsQjzCy
B1NoMP0ys2GO968PTjjlHI8TWKYu5inYrKK26OYY63R4ujJtWldedWG/FW/pMoAxxAP4fFt4Klms
5rESMto7XHecGfKl4CGBIT/cAOrd7YirePgXzWFP8GYviIJsPkSqGvkPqdF8YdkfVybM1Y3svbca
mgRgwDnBb6M5cbhFlmTUrngIfoCFf9gT2BDh7o9MWO4Ny3ieLRo2FvFQu2g95vyM99vbA8VtBW3e
KkeONwRn3e7c3XAl6Y5LHStDaaHvccHghCFBxI6ccRM5TgrGvKiMVhC3XXJv19ESUtGvfvB34wTy
KnMsb6mDsMCWoZzt0Y3aKIJ+mBNpD4jj1QX1CwSGcEdm6eK9QoLOMjlFiy8EmJFWijVrQEKTgeSV
9cejmnjJvBkdXOmQSe1kmk91tuhcFgTxp/JID51u7JRJDV6wLr0BCzl4ib0ROdqduYE+UpPrZ/rT
PZnktAbgs+4FuSH94/FGhAUrjtnwAg7lI/gnrWk6xXlxCDEFxqlkGZ0pbz9z8Q8U3vJPg1NcvmsB
vTVn53aW2DO8Llq44nMZuw5T9Bj90PVHM6u+Qrp20LwZDu2EFTgIE3cMUIzfU3mO8DVYflYVKU3d
lWkM2ARKifSc/FRTAzeCQ7nut5zmxsjxhdIL55rtNFt9iJo5BWxwuI8Dey/hGJ0xBrnnaxCsAyzy
dF3aLOSvoxnCkuilRU2nR66AFf3sUDLYFQ/G+xGcWeGwrLaoGFRnfKHg6Y+vnV1KAO5tsHt8Lrji
29A0KK83/ilUrTwex/BsqL/FRd0ULuqWW7qe7LAF/q3u2QVQyOntDGiHb135lbbRSd6jgqEaCf5N
lzB7pl5F+Qz1BamX/XHBx+YCREa2aOf7hfJlyx3bhT4PkxMFtr/mgFvLNNTQf1j72DCiVteNZF3/
SbXDAWEjYa7JAlkBznCqS/8Yhdam6iRrIsizyAaezOk01jNSLT8mJEkYqRaOBk/m+k7oqQfeeizi
fYscQq/5E4k3mTeE0HND287IN6ikUT+zq1HklqPla2dtlZFqnL+mB0STVCgiT4kPTm5g1ea78JQm
i2DDXBxzpU5jQ84un95UTnxO4YEkRMb89oFSCnp/8TdBnarhQGrV+DzsyW+g3XWHfUVPh8IKyBIo
S/1hCL0H7BsOwpkDBTHQIl2O1HeeDpZutgrteqFvcdXZcpXRKtnDOBuVVujsKfQYBrvFk9LtABwF
4QFWhAVE8qMDG1nyOt+Epmhr59kS5es5/MU8cwmYP/pgY5b2cTMXAmKM4QImCIE1dTIXgQz3lTuP
vobGLpu6IccrGoLr+0jd+ThIUPFp3AUT1cylpHw4iQ7Hl6dY3VLajSfqljW1Fz064siB+BXjacEc
Dqb891eZWsmLM8h9H9loUYTVLmsGTRHSAaczm2WFXnoj4bnuwdOhE7KYtAbW5F+Uj6jbZCdS7+4+
brfMVtkjWjer4QpXFfMSpnSGepnc2CV2v6HHAbjAgdTG8pQH5CAemr8ZDzePykjxtJlJDXt0QMiP
xu21eULk2as05p5wqfGmnhyhp0Fq0MhMMrBCqS8MC2lUFqrHc9qeJ5cc21Ega2P6LM/oAWZsm970
Y87ZC9ffm3gAB35fAqQN8AkggRB56umv0ANfg/QK85kdfIceB1vOADZw42qI/7R51yFCsiFExQhB
OLUuBDhj1k7mEwGG7ESJqSJnOfdc1An9DzrW0WwFzaA9nIcfKHjvJYEDTwyjAEHIo36v1v6z5NKP
nyXz9GIP6brQ5ug5tXn8UzvZnDB5V7lBLrpCWNDH1aoY5z/IAHPGefwnZpF9DdWCZ2xSNNFWOYIV
HCNrsiK8kS8IFcEe3+Z5ZI9/5WA1e+Pv3/7vcZ9YZ3LVcC+7sOeO8jIGjq3tS5ZvLBU7MB/YkZmP
R29c/viVNm2M+dcakfUHVQrqE82D9e/fyr1nxpWXZsZuRzHNxVz+4YFmrnrjPL4X78qfUvlYhYMJ
Hj+ERZYJE8fY//vXGkeMbhyIQrwGL3Qr4zUwmvjf+ApaUd5IMrjOs+LOXEL+uIM8pib8K/Ms/fcv
cVnhJYWJq4IBnZ8/S/nQ4//LkC4gFZuMRPmz/y7BBI7iF0OEsegN+LnxPyObixfDvOSlICh20VgR
VgGPGSRXDoa5v5qcvr7BwKv0GV9bGlQ1jK1TW1Nd4X2EPjWt1xUJsCyewaShn7driMEW5E1u4dTk
ybC5TeO/4owycQHjf+O1coNcPqIzXm0Gi2z8k/H6GRUu4RryT///LLnFwcjVks41x8V2ke6SiU2w
+l+SmoyEohRk2KovJClesBArPP+7ZEY3OXWjwtAa3bJy1199ftAk4jOLkQUR4zskTfDPouLe/YFZ
QR8OdkK+QsAvL+H+YsiDnO5jQ5bD4OPxZlqGPNy32tX0NCG3zNC8kOk3xS9SSAympoO5T+/pPyAx
wowxneqEOQrJEMpbZRHXE25wAxzIBcRbjo6VBCILmba2BVsPsfaAVTbaB2iVKy+7R+YxX5TP8ThP
M4uz+mBMMhs8uDsx1Mr5cAZ9708+BSqh4Q/sB7gP6pIBcOMRJBvZxKzdGQxW/5IdNt/n7oTxN80p
Nhwue0a+RiUWfimpqE6RnUUOzMqf77E562wIeGaYOf5vdyrO/UD3iavi30i3ZuVFBwzcvRSHGk9+
zYBitsyPsX8grmBbbTXsnOf9Z/M59KSVXUb9tQ2ZKgXwDWxcEYT2LP9Bt2N/kS/jvXH1F18MdqJ4
riBIke8BRae8VFCpXj97/ZycVS9z9b1ARutSzuZQ7mAmtfk2fqCUGkDHd3yZW+mJoyBqlum/GFTb
SJ+IlSFtYN4iaHMsrhSUjMd4n+HIQhiGi4qjQfvULwP/Dt1Y4yiPT51+8fHmreH2e4GGBrW3NHey
gsWDzD3A+wFPsk3P2GbJ1hhgz9LsgulDwaA4Qaxuad4MRjgOif8j6cyWFFW2MPxERiio6C2zIApO
qDdEaVnIoEwC6tPvL3tH79Onu7pKATNXruEfsBjAWGu2G7WLbn54QtfHSSiO7kEPlzoBFJ98DwIr
M/Mek5+CgcdQcZgnUOMzUOyXwndtSKcIgh+neDkL6wSKAhZjT+ztyCS/TCkYy9/JFfLvPv5u5RiD
bGTSHTRvXpAGsY/EX6rEktgZJct7iQUM1kWLZ7FsBoHce8Vwmb7B9pncJN/8AIg2974Dvx6f7hBq
Iu7uzbs3qHFB9G8Vr5os7oofITUouQ925a2iVASS/PYKdHgVr0scXKmEA+7zOHjTWNolL7eQ96PP
84mLeIVD1S92UAy+/Cm2kw9aiS9/qFjCJFvSKzCwaMUkq6HEknczOWySVfkgTUFnjvgFZ67Gqoa7
0ABkctTiSkIyhYbHBI4YGlCIeUC3xil4jvCwNhvhrsLhAbfSSL5AZnUApEhzlD/gMcHYght/5vRX
dY6wHgSuUHdjDg+LAQSNYMsCYSnhUiG3PNLGWGfjU0KNQiAaCCYeZdCY7JZtnxlwGlrcVW6TwiBn
5gr4vSeNppCU6SV6X6A/WgyZZkKEMkgEQV0xSH+MUIvCoEmjR36foQ6hR4kFe+IzwkhaRAK642xq
ZNskphnAWP4YLaBzC3gMHDfICBD1TGYgKg0UGvFrGPk1KRGpHS/wN+JuYWIz0EUTRlGnQwK29oKy
E9tZYX9F/xuRIIR5TKj7zKdK2uA0WbzZkSTindKDUV9fvSxwPkDMgtmfFoG0p+FCzQTvAc6xDJ9A
m8aGUeQa7OsnnF/+Wda/wKo+sNzEJ8UDok2vtGabGgPwM7EOGDCHnM5xDXP+aaaVheAPmF4+wTFy
FrLq890QmykUeHqABa988jwtMe3kMu4m1RkE6DxUoLZL9LsaMQhBkyZAwXTaBnX7+wD4VLvtG+W0
xOr5LKCBJHpcmA1iYE8I11ahkG+CKGpuleSmj4DWRao49M+TjEEYBxOaL9D+VfmCSZcS6dleOtUX
OljrN70ULG+6r9Gs0wCVtDYsb1g1gbeaMmtS2+1jraDahzi/LUHVY2qpmEwfzfJtKyimg4EhoAHT
1KSDsv64sO+jRmu3T09e0NK//i86tqUynejI7gqgPfwJNNokWI08TCDELzWKnelJiCwxBjoxa4c+
ix48EYU0HKQpk+dsfyVAqX04Nq8vRF/+8BKCDEstwe+yO9ynKKBA01xj4QSInMXN14t96SoWnA15
qgEDAokiXfBHFQiVIYwz2hC0pI3ZcrCi7J/MA9SRPnua6zzIHjgMtSY4lpEGGWQJmhmzGPJdSBO3
kpYZ+jBcPYUj5/aejWOxgdBFB4DL2M94G689cmeLGmp6gq/gCm8qZgKQXt+VQbk0XQhG60W0Q3G5
6Dk1kCOUrK/Z/+XHwf2XxT6ZrKPikKcWhIiylBCxmoB4w0/uOURDI8dXpUTQDp3sGNdFrOCZl3Hi
oXhJU4quEl2/XENC6N9Uji2ozkl8sCCCGhjDONBQE0AmBe1Y/izUQShgcm04wifCBA8+nP0xyyNH
nzHKBixKliP7UXJh0PFQDlGPY7NJyj2F8j0Gf/06fUDzjK0bzGymf03PJBDissGyn8ksGASvBijM
ILUIPk2oQjwv4HuKHi1s+4OoLwSP7oTVKQ1T2hNMe2bpCvydQvFXAVTPOVBCcAWPj5CZgVdFWx0M
XPunXLMNjY+M47NBrx+FONqR6phe1Hp2qxdDr9pDUIf0FCOZiO39Fh8EWo8LegTTqQQdgqStdjKa
L5R2uQk3l2HTN/fgrs9ie6bQkhL9g3S+kyvMm/Ukvkm01yZENeOBE1KOeSv2WgiQ7oo+kMdrALni
XxPGWBpXzpQOuTBADTSM6NExfOrqLbyLMeK7yGFNvBaFMWrRzpZI4CbwKkFSjdf4rkcKgyJXWdEn
Hn6Po5I9alJ3xwi8mB+q95HZ4s838b4jo+HRfTc8yRip2daXeiAcax4j2Htad0V6aLsTxneAXkag
2k8VANsSdaXOG+RHNlqXB6zxwRBlRm6zaC16LY8bHvQKc5rhOEzRgriPLuP0kPSnN6V0Dn0FfWqX
2406HqCQGFe0lNcHe02I7enqzO+nLwO/7B0wTo+xgdi+ZsH3s5QK/BAZELLX3zXDfES9kFDOrOpj
Dfj+OfX+G8II63eGik44GdH+cfASK+NlBaR0NluCLcnXKYpv8l7pfEW6NIo/fZ/YVs+h3sDKwnqd
h3jnKNaG2FB8HRTuOfGmmdUkNzZ5NkdwxxwhBUpudGuC17ZyFJdOh8d4NRyE0v7jtQHKuMvvjprf
nSwzV+KCVh9EVDnqVqidezR3hTxLKYZak+XclYgoHq8SFudm3+yLQGbbd5fi9jj3++Lc34gqWZBv
n2tOXpq9L6B5Qbkut49A/Kr4LiX83Mhhgh62i2Dr8x9rZUvbOagCJmq9NyQarXt8lfWYCZ5Xr5XL
BPp4s5cxein2IxfG2/a57feffXMWv4Z7fiH64qRbgJebweZhIRyzn/rjxWgz2YA7W2GwghtTuW5R
zyB0PtdyKIftPuNVm32+/oa8bsiftqNwdJEvI/4tMb4QgtwqEHfwCNp9e8vOozCmCQiom6bAeXSh
8UlH+xLfyssrnJ1eF8J7qGw+/nRJN3U5W3YjMEFdlh3f5swaXBklpTs4HMzMtvMdIrumFEhBvphf
m5/hoV01K+UIQfwgMRJ57oQ/UvvT/tx/e7KpXXtINvhvIdf7Ozj2P6Z06Hb96rPq1pNlv2o3pS8v
2023azewZ19+v6r9dtXt0lPtV5tqI7598DJKv+E7m82LOdD9BN1jeJAO/OHf7+kJtjmw359hbj9/
U1jsODGf0tPsL/3tuUIGXrtyh2dz86McnzvouvffDvwtU4XpTFOOypGrPUV/sz+4KxVTil9xrbwD
+g6b/19kcCx5ich52E9YC9UGKxYur+RyZSj8yGPQjuBd7r+KyXsx1/8Z/oCR8kc0x6XD89Rs5GV+
alfP03v3Wvf751YOJ+CnJIPxT5AFlUf/9H0RhOSr7MDa0TgcWRNdWHntfhIyZmOhNUG37raZa1bO
i9XHDOeb0aB/ho3EjIGcauxN1keF2RSTpslVuc6vr4VivtY8YuQHGLHgAHR86ZTkbys1fqdWf8h9
/oHbT39zXwaM9Quk7ekXm44Cz89P0RREifrdKfZr2/kvPoLaZ66Hg+z6xfyQkA6r/7Uvg2Y9dbc2
OZxf+59VE1ByXdhZYh+xDp/8r9wWrMoaawFabv2+Zm6ac/K5Mi0ft3LEnqjOgLWq8+dWnefhayuO
+n3viV32Yd/ML/MLDNdyPb+IrVavxe8Eufml5A+ff29WsV2UCzsYZhFvKX6j78YupknPdrjxFXb8
RFd4LebkvadcBEKNb2Kb3TLxE8pFXK34VPiLHD7OE/aW+B8BMDsL1zE+uUvFxQIhpC+FWoMII4+z
HO4ml4KvV2cmGGfob+IV/wUXQQ+69Tfeivdub8q/bxMPiH+QYN9ceKt/f2FvZ4hSKBeABoijkixx
dSQ9l+ZWU+Xxcwq7nJ7+QCM+sZkz3hYlmIT/az0RY9BeJOeCaqiiuUXEgUAsbuFxVi7iNpWw3MpE
lXYv4pscMpsTF6twf+0tBUKrJueW5z/cg193SUkvI/6BB8dTH4TNuedNxKPOeapcPOkqUxNBawao
er75p6/xXq0YuosrEz9Hpod64jbd5qxXvo//qhtjopQvAengTzALR2HG0iC0ewXKGbOdtPBPTu4s
rzjR+cl+duouwiOQMCV+CRy9mPK8L68LEh1MhzC0WTxdaf1ylnNvjAaw1h8pPJfVbuJIx/F1tn4e
JgE072AQtMvPcmrW0/HP9Dk89JXbr0Q86ldAiZhQZW4ToO9Vnr47vuMHE9eTtL8fx7f7VWAR/n1S
PHOC7Y6zlxl9gaAxn88orAjMj+AbLibui5MBvZ45rzVknXJu7Anb4qd4npSaPHs+hzUjaswNOFM8
sfgLflr8YilCBLsk5+bGK1fEiucWUEHCglQucMHFOSh0SYpzFozCuRbSJ9u2x3dQuswZN6+w5tfs
FPHQHvt32F2+Fz6E5gbA5x3O/MhPAo4ccdXJGbEgFlPM/wt9oIEmcxfFXnTRM6NCe4SpUhywJgrQ
7KBBmXUBRCMjwf1WGhJEEnNmcBRgtKfs7ksZi7r7Lvt5CMH2qZf8TLb1MT6Uy/sOM7woSDbMU8UJ
0RyioAQA+ode9PW+GHvPJdOuL8w19fP3WNW7gtCPrdUGdF3JEfLcZatu+V7Q/Lfex4+B35hma/2i
XOV27gwWqTdf3rFLQnT6e81+ysVr0e06n3XOUYnOzP9bFhI6qNTJJf/Sq3nv+vIHz8vJos+vg7EN
+uU+CIbVcox9jkxDkbwnd0E0CWJPiwUJTYCQvjYH/FM25hUuD/4IJaO5yYx9QvFm37N1Ibkwgx7n
bLKSWLpvp5RtqVsweJ3uohFi8ypCZVdYX1sFQec5lH4vP/YQkfAqLU8K8ICTjNrcfREnW+aobSIM
y4ZI4xUi72jBkWCh3VB2l7bUnqPp6t7TbI+Wceo8xi7xrFRwqdFqGtv4FDNMgUc/X1a5T8VUAJ2h
KJpuhxnS9MtEpRx60IQGBheChpjozHUHkwX3x8r9EnVQlQB8pD+wP8Cik7mZ85ydiUjlGkQSSd63
WETQJnv/na9J2gqLpA7xOgmx3i32uPSWPq3OZQNKQtZAjgK+CL6gB2CE53rpPL4W+WCCfPJ9C5F0
HlYYRC5R8RyVeiY0dz50DnNUx/9FQN6Q765yQfncTTM3SRwIyPXgBEJrOoXSTayGCYujcN6teO+k
3Hyx6h5p88m66Y1agrClFpY00UfUqpLWVQYyrQp2b7OlkgvUFiA5JBR4rQ/OW/kuytx7vpYAtwxg
4Ot4uE2y9ddta0Hr+Xys12hspThgZ79JkDiMCAEXvMkceYlTeol8pNVyzmk27hx94B+ub+TS0OEf
qMC9srZ4wNwBkRVyWGJWgI0SyH4mWp4z/yMEjTHhKCN8fJ/oGdwfQfx8L/LP7wgXvKQHmwURWcIl
CnnuWX0joQcCdyruqPbUlkzL6U4z4Dkma0u5Lj5GqD0jhedbt4sJPoXIkL6i57qSGMykv9E3X4+Z
iqcdxSQA1jcvUL7wHGxeXjS4E+gamuefS1ueouoL7KwGhJX4kaSclTu9bno+9xxqK3klpNbRZ26/
6iUMUsGjmGeo4J3A6NJkGjwHupcOb7FHWflmuH5DBPq5lpguAnsFl0eEXj32VyorinIKBQXhTGAi
SIZ6fbnE1mROO5PP4qFRhCCOWQ9cMA1sOkoOWciLOWhtjNRsZlyhtpUDFwurZM9YD7wk3zic+i0V
D4wakDk4rpJ20Oq+4WcvMCrvRWq2Hvvjc7fZLmIr75nMSz49pM+JaR3WWBZVJ40PhpRvfNUjzkFK
TA614a3ypkgX0XEUpGmQBSDIMUTSvel8OXyf2EAclxXbtd7TVuLzsyoNsGRJ007gb67lChvEr1V4
Fuyn02N3RdVARnlFfavXXnfoi5lkGwVKJ/Rk8D9g0ii7wAETyoYHpTF/pyPCgmdlEzKAaMwEBgaO
kclk9ZoLcgH1BpBYP+KIQhqEtcnc0x1ADDsnSAq2lsD5bZ8uL+h8mPYOtdRUNpW2y02ZUgvlT/JH
KnGwI/TVLNxVV5/HkUkB3FA6Rw+GWCukF2lPNdvP5TGxyhu0PdTmaWZDKgCPP0IS3B59rGk4I3FI
TnCxhMCM2ijOt13XEmxufFxoB3/1l1W+tWl0+iYOFq4d+0sy8wAKQXZNfunGiZnYB0EGZhGxuoYp
wk2zW0FWgp2TEYw2UMeTL9xkbJADNZNVPDq2BOaY4C4mFvRfmjvTPx1QE6ZyUwtEEFDDbmy/gWBw
4M2AO+VbsFwUwh/0B01MdyelMwGtjCgIM7MplGKk/lBsslmtOw4a6lSttfobFPCv/XZp5ksvldtB
H8FDc7/j4TDb9JDx0dAqzgXEpsUrYryIIXGB1+xt0JTn+vPbj7ctq5yrz4fXEREiW0/FwknRaBDK
LegbVW8vNROAn2e6Rb3Z3B4O8UWiGL3b5Zq+Crorc4QG8LWE11ZYRCAoRuWineivcqG0Lpb00+RP
IqpAaBvQDEEAx55Bicisr8DkcZ40nT7C9Mcn+Q45WIAptufEpTdDExnklyvApLD4NDRhuheIlYfN
PWXW63uYslWxkdEAOgKB9fJTEqCSeJBtGhzb+jdxKofr4/ji02OAP+aigLGw9ABysTbTI8m5NZpi
UmPMbrCOj+jdhBB02mD6Q2Z6edkgiTh+4MLwGm5HjcD5Q6GCyN1b40W7LQEfuLV0K2uHhf15HKbO
8NbSSv9B8kCtf+PNy0SGmNkJqK8HgNl/tqRjAjiGa0g9cu5US06LxBjEyzIyZfqWudHODEg4bGDK
F31IyDSxSwjgvDc3+gr3hXiqHFyQitm5RDAoEQkoCCi2R1BzLJyZ04C4xvhB9Cj0FwIm5CVD+n9H
mVqGT8Ytt1kwmJ3PbH4FtA+OndocnFK2rj830JJoxhZvj+XSE9NSyMU6Kf2FFjPzN0QfRzQKWKzg
iOQLBz79lmLxlowPYtcV0D06nfNwzlTCR6t2Ss+mtFGlutFHBHi7zt4LcwFKZfsPg4vy0tuehBB5
4RAGPOvUhCR0B7A6Y6KFS5Y+7g0KFh4q8ZPbh/l/foLfhXoOlYjJK4P5obpmm/CkaP1yQPIlYgvh
PjMKDzHqVkDNOADFWxZOA24DHSAiCIt1nc8Doe13ghXLwCAxn7VVveHtsnNzZq1Cfhz0IY9IJB6i
qpuba+wxGB7WOEFLAtJG5iySEXgpBHoOEtm9sMaYokouBiPcUmvdFXQ89MQhnU5MUC+A7eFn1Jfr
KTVSKpX7jcnmp7BRlTojToWk7IXxEGe79lJ3onDzeCX2AC0hFsZby85xINJoq2SeHz7M2ptdKnMJ
bjlg02Baze3/e0AYLvJBUfZTE2YWzakqQPqXJ0lKwDNi6Kqj99rqxRkwJ08OXRebxULIitkuzArC
QjMra40iaLrtZ8YlXRONZIS08fUGCDXSeBqXWL3gUltZl9SkTjR4oSS4wDJ922SF4N/W0IXMpuBA
FdjqJl4olcFHVYDlDlF/cXlY5HnP9aXgnbjPFBK28bVRKkQkd00m0u+b210Dj0/fkU9OLuyayXrv
UVKsaRrXw80EwA7wjpB4izGySAr5iuBaLVAqEkFWvjwRgQBhyNcfbMmSmic5m1w6gqaxRox5vlw+
nQ7rFVFFrmnWTy5kYRdunEhB9OXaX8T8Eq8kL103t++FHnBnciDGb865R3aoWK5TPz5jnKkhigr6
HxqBXIdJtpLTdRTfaArTH+vMEnGKu7j0qNjwaXzKZbkVt6BztS0TXOYe51unRYCaUagQ7vRIUYLW
eQnhFI4SgCuy/b2A5gYUM66Ah0CH+uAej5zhWL3kax4GoZ6skturqdnnbuJc6PbDmQvX8iVvwkhC
nJK8utmWYxs7zwg9SIoxWvRo5wFMAvYGeEjM/EemmILA6kEjYFMaDBOAJw2M2qanWFlsw+8l9kAm
G+SmSzmQz03n8kqU0BE9cxCszHJYf/tCm+md1j0tWGtYyKq3RIMk8zbu9t9sdWjDbe+iEHhiGKz4
H8ytmZksZMaMgEUKsAFqvGrsT5jCcTyVVBvQjpfyCiRjaG1mv4NVFox3nQ38V2ekA4dagSuv8dhi
D2zaG7klFTzCk730BSA3uG2QRiHRQ/MUgNuu+nkdoV91p2gfYKml1dfHoTYJgDbImh0VzO5lkneu
h/i+c76ywPnkEQveKN48kJl8mImW7dMLrPt7s0TC17KWaCpAy8fpw5IhpSCNO/Eq7GVvqDvhT4BW
LvIIHZ111X9+UbRRZz6TkukOAhToUv/N5QIJI5WqqbJLwIDARMa6Hzs5gB4uwc88vy1MkHCyTYQl
VNxhcXIkPC93fRrZjIGGfqsYo80AgRXgUbyk37n+E50r0kGmNAPQtuZMBfFX0g5PrPzSjszOLV2p
s/27Pgd906sWgMgQCOXLru3ITBZT6vTkRkEVMtefLRTNAIGFq/T4t3PgzK9AzQnYc9mZT5esFjGq
0o2XX3DARgNmcO/HXPm+/CxnPjNRhWcW8pX8L5wzxQLvuRmsFGPg/fjgTMdkOsvqtypVaaD/jcEr
IJ89WODwIQXPRHVx1my/NqU6PPHsrzDcg6z+PnFeO2Olk4Tjc2PP9ocvdbF6/DzUv0NzcQe/OOrE
+kRHskrZoeDytgDcM6dErJ3xF/5cp48a5EBSAeNFMDfJ8SEWq2/mtMx0Pzos3OEDppr6/Z23gezH
YXYZ06Dx5zrrJTHdaPXZ8JKtPVkMV4oKPmcFXOv45wxMfH7afz8L9TTdH1pikwqUDNHV7SPSmWwt
45+hVqheEhaXEVAgcDkC51N2NuNups0qwG6Yq850+wxZJSCx/x8sl2GJjC/1A1hsTwGCaHZzHREm
2GkDA+E/Kj7rsSf8TFyhwq8BaWUSF8peqSaLkbbvbWkFrgtM2jq1S69Zc1XpGTr2GHZdqh5j00u9
wuWPMxr3oEfeFkbdQ/UR9karkXvDPF32Gi2X57IyAgyQ8DO0FT3+i8Nha9aFOdfdKZL9i0Nr8/iY
D4bPPuC58rPI7zPjWz+tKnSf2kRWJ36+z7bdGQZ6A3toX0QmNHUM/yY+sJaPqiwICet4y+XgQO4g
zALya76TvD830qAi7vAR/QS5dT8oeyKOwfz+viqNzPI5kGGlMv871S7Q4tHlvmYhcyh7HLNUPy0n
udbeRiQS5CId5Z41TvGoIElWXyGdQgyv4cpbqB7fdQujshBR6ZimOkcRsZH4o23IHfyvh7hIKoQw
UCRwDmO0v1Lt8Hku3sWSNYcLDLhmlExpz2N+ziIwQPb007OT0/HCdu0TUo/MVn/ygg+Z2S6jp26w
OCKcKUf2I2xtmVpH752Bey9MdJxZuEBYigHLOy2IW38DMyFrcV+dMRojx7iIaXlwYOt2SZrEaLZF
cVCfmZ9lvGsZCJTOa/VRK/uIio4CBh6+gTC0HKC7AUxIWLwNXPYHjLU76e2q1/IdTRdrqOHRaF2J
OadiM3Rem4e/fVq1PlhC4rdIbebpAcAj+LKnB6gHNWFNIAVxM/XRJ6LXNTR6Ve/6gKVUp3plP9b4
m4CaxjXSATYeXT5qRDDdnCwoRCAN0/3dAqMka9PtbK14xWK7euifMP9pmC47j0W9ISJqxcI5ZQtC
IWmLyWBeP3FggiceBZv7RjIZfyBKqoCmvtFenfmjTWbFToLJ8zLZASg30CNYnJy78dBPhV567aLX
0djQ4mAzA+o6O4Knk9ZLa3o9YUi0SzeF//qhD+QB/heeHpz0LNIfIAk0SJZ/dpuAPez+bgAtCGpK
EPulukVgW78OAgOxGMO4q6uBriz+gBeucYjdwJ1aUDly0TlZKsCPJS0Du7PeAM2LLXsTK/me9YHf
9ONyVx0KV3tM0L3V6gmDnd1XUTlbjKn5XI23U9X6Op1xxQLYfFu9TbBigOo0i+xULcaQQnJj6OZG
dFxCVPPCUijeDS+U24DfZA51QBoW4FeSU/IkoHDVempXJqvJLnTMKHbdCryHRhKCOMua1Wt5vcsH
xxAdRAT5QQ92vDJHb3wihDkjnr0ByLIbix47RfBf+8qONtIK+47HZY6UAOiSe2rlvB2RnxzgMF4R
0ltztlHAwqxb/gMzZQ2H2lHGh3CdrKGj6XhRAAl9eU84mBarzwBuAzjXoT8PqHVkZH5Za3/a28ha
Y2ob0xloULxJCIDiHttdfCL/9RA51OszbzrT4nVpvSg0VYfDRS0l1R1CB/H2A6tkHrxTGDbTIgGf
QGGGGBg8WRb6+bF1PuHvM7OwKoVDTpj38hv9h96OjJHf82b3oLETIBdjfTLWXdSe9jxZB4q1Nrd6
Dk/Y+AbLBGuUGMhLkPIKL29OHrR1nzd6PJo4NSDZppg/aLl3iIyPffdoIQKprewc4M1c7/Z3Z/9R
wcRyKAWPNcFlLm9bbD1UCRzKFp6fqAi0ZotF7+Pp8Zl/z6njgJQxxmEmGaUFOo8lUAHR7oxDcBAx
NvXcKuz2ClBhsz7XTn0DCU0sC2I9uJ/fN3DBH9th15e93V8O89MU3EFqzPVDz01gUz/Y8Wep0A8t
J0dichoTnIBgt5exwpoMEBcj5T3JOw7r5qIPfjlDb6wX7YDQTjpWXbRAEbua68/9EKcnLS0FJaTS
4UI4gKkvHBKYfYAh89AV3Xz9N1ii1cP1lGXgfqCConOA6IKKaGsfzvWB/8tx/ZqxzXmewIiNOy97
d6KLQCaxm/5lnogEGrzuyxuy5ywMabCK4tFkOgHurmrZNgrFsBN/C/31tbpOX2ESciDg4u0qudwo
L6RCDvYfFjFsBV4KCiAeqKp8cCQXLFJdL1/aSd7TeELCFMj4fW4Q0893t0XtmtAwc/E5CLJtoecO
gDasHg4yFdM682c2aCQPL7od6gHWCD6rPqQHs61MoNBMzNT6kMRwwuwBlLDneS8faqei8lNbScMs
dCAO1IEvuQQbnMW18uOQzmylO7hl2rpeYzTOQH9792Di4690ezK0JXHczheSLUS6jMm6sGnSXPPb
ABT+4r2qtmgJRS7YoQj0esyZ7VdzM3WG7A6VdUtpizTjeDG8tJwISFdgjktL8ZZssyN9rMj9hGM6
hE65B4P/CUsPLEiKaMO/6EKKBtwTRC9TIZ1hnfgox0tOgy/NSA3e5PK9x2+AFOVBWoVvq9g/HwF0
TaCpqMNdvmKPLRpnbMFzVpNdTLYni0jAcg6+BsBvHNxBAjkcOQwHFugc1avvHwvHoR2qTYl3IG+J
lst8oxymLkgqZ+58wcsVOmA4MOwhT316HZpob+qZ/1px2MLsbHQBNl5hzDZxiNMmyrGyFsS91W6R
D8xozKij/cxsgRZjE/RX/jRroHcPPfcKU5x0rwPZBlxqUPRTG0xsT2/xrDhY6Dm47qJ6DMlGnunN
cnzdDwXgHG9ljUU6s8sNDwXxQCNZ30f2jMQExHDrV366GXkp9Re5px5DH+VckUUMRYPmNL9NHvrT
wGJntI+uEQDJh0HLB4lf0H7otP+9jF5HgJajAHj6DIrEr3zAPPOvWnQsRlDO25kQJb7b35k2gE7Y
bd4H/v5cRebo8NnNjkDA64DwJjPY+oGHodjlIbJFNTQiBNY/yK8j+mF2ALqFporZH7sDmifpwE+B
yzV2OVUnVgNJ4KdkioAOaQMuVYXbDo6/xJTYxRVweCTUmzna8Dgh6W+jBZv3Ix8a8PAWRDjzBV0A
rg3AxSPGhwJtXmlgzd8OWE7K7Kfgz5l44L7eVLpc+vpx/NDZLigD8MzwPn6xGG4xqoFAU9dqWTAi
RoBgSoA9MlHWuj8510lfC/WKxBmrrVPfzgOkpSHtoKUAlv+uIDWVHAQO/XI9zdX21CyRKzHn+xFk
hYOg8DxXPAAMHqeQywCuPwy8Ge2xjqBvtGh0sPm4hbFuHEYnHkkdwuPNif4GQibHGa09jh2kda4g
9qFKgYlC2UKa2q3OCVrim2HkhyeO105x/aJoCiTkRYU3vA4etFdYUqMN+pG76aJjBzAzXwJf00r7
rn+DvtXgOsI/RNqMKhn3msh5v43H8nlQzpDvTrzfcDtC7VlwAhDM0UUSgBvI4hnycQBE/KK3Pjar
+IqqSPFmYUyb0wQWUK1R5mLpA0Rvvh+fpFjPQ2mXrmIAdXsoTmnrl7jEUFHYLwfUpcdsbXPfzsO3
+3hb8uaeamiJmxU+scZDQwNSHa/nGO9Ycwp/Otb0UGiEd1CX2C8eDgcUR2WLJqTwn4GSdkccAwdP
0pl/COw4dQExStQg7nXK4Q1pGta5j/IHxUPUGbihDjb5BX3tlv4Mg5lN7MUYsitG2y2AAEc7lgdg
SIptGijDMQJa1gw24mjDrg6zEWqOwgRthn6WkTDDYO5ySm7dyOBtpv4d0vB8hYSykdz4wlvBzWYP
qPgqLXgUijaD3OvimMTrfDfSdgoz/C8r1P6o0Iv4/I7X0rYVCGmVOvwFYRZKPXvBJDXKECIUUvYz
mJC10Ryfh9ifx+vpcmINDnNFG/7y8DiJLtzWiLHR55cLhdk5/n0s+bFsiZAMgwWz9+uhVY6P6RgW
xApAezpx5y8T3mZc2/iHa99VNVfxhqW/zJGFyFC0jsw7BHCAt9E5azXWKkobP9KpMePdO4AySnU7
X+Edvzt9EXVU35fxAjTWb+TTZ4iDGeEewCa5NcDJE9eiBI35ctH/W0YmIzx/5jdTBqRQSg5I9NOc
8YZsgBovYLHU25EuHFG/Wrv4jH5L+n0Ry7g8UD5AqqWvBZA2/WCyoig0RWSrMadv6wuZHMtTCz9B
rASQ7omF3vOdAjGsDTosdfi4SfQoRvhFGLQNgZFfI3Zypz0W0XKIScYeaGqCF8Jvb9EQY5maV0Cm
oxVbnS4Dg0rcgAo1/3sHY56VPVtGNtSj8oDUCE+9G5uEjPum0Os9MQ5yy8vj9k/8bP1YQJAGggox
nt6JtKBZemJxL/EmKGKaRju04NAlogGUUu4ybysN1sTnBFadH0crGstXOLV3nX7ZCK7uCkPXqQ9O
ftouGJ8ip9Lj8g2rLXIjnhkSPeF8A255ssnk1Wv0U5cC5juhVSQLRt91un7+fOGaFuAt6bON9X75
7TEISahjIMN6MDCgvW459iCCEbBcXpJwS7c1s5gu7/GaSQHlTLwPBjHGfUvHKtpFJzqsJdzDnpEY
FGV2cWWBGqNbtZgItZMvKwBcLQfUYnoa77gi2eOFwa5x98vamHjjHb47dJsTb756L0brKTOAZW+8
Frn+uCnaQGz+kX3pqbqZ56LMqD5E+1k2D91Jsp7+3ae9exga4Mm4m56wokwEgf74QH5JbcFvJgrz
d574FirtCJ1YushMUqUT3GGWaXMa7FNY6aDSx1NG6yTXDGfNmR4HkU245FyL9Ts9SUWTa/IzFTZ+
mS2SzmI5oeo4HGvjsVb/zIAgMQevCAesNp3hAz1NzD7oob9dJtN08GrkePb03xqBgnpiojwx0AoW
riSF9WIcge48lkkM61fVtabffGIJzH8GAR15J4GX/vrokF8+4DKE+JNy7j5IJXBMSXPUhqipYAtH
5ovjGrFX2tib/IfZsORjoOTBcE1UyHL4S18hp85VOCNXyMCYni6HcCyEWr2BPON4J5+/1gtGHtFh
Ga0RoEa7k8NE/Zicw4AKOIEwr23SZbZDYxyTDKimw+2UIXbl1wefuB1wvqJykO0UEu1jsmfUjWmn
luNsptZ4C+DEZ4nsYyp60ApjZR6pBQeOTKFrKBXvxpvuclcvs8iO04skG8mSaJT9owJ2Fh0S8pva
Q/ugMGkYg/KvV4BB0OwhFJpwvpz4ZUDO4+SeRk5KbgkU3nzxN4gw3hiliVaoXGG2hgEblMQf7AfH
yxqwequ1H1Oxqt2YbGK2xTNgMb0OLFLIeCev6DQhGJ94TCIALmeMhj28dvZ80pLP8UZ0IrOQrmQs
dSY+hfHx+zBmqOtHA3OC5qS8gdRcDRYw2uNa73NY9ACBjC94fdmISJch56G8yrPmwrrUfg+DKc1P
pCCAzENGhLWLUoViV8WJMrT7QXsMzvV8P/2Fr9SILDlGCv8G+IzAmNwgwO9E+vHyQBR8TIheq/+I
Oqslx5VmCz+RIsRwaxCY7W674UbRKLIsxqc/X/X8O05MDLVBBqkqc+UC5ac9MxldRu8KvGoiNFbQ
k1zt7oizfMchKFhHv2JM9wQn9YDjfH3Z9Do1QQVdRyT3MZmu/85U2g0bE0sWNzJTpAsWTo8XEM+S
T4ATSTuic7sWO4mvl7RfBj09u//amd32uadkx0OK/hx9LEyG/DXpVowCsQJgsk1gofHC9Y3DFZSP
0tx3PxB3mM8z+uJSwoxkWJuM5DOsK5a8lArSDrJ0XNuuxIkzdAUeNJotBjzl38BRE24w+JSzBXza
b4D4nT99O8xyMTlEkUPCHuxxUIr0Yktnu1wge1DYQjqXd0LZSKjuMPK0S/UJmQR3LgnEFHuuemo/
tYuW7kNqMiGeRo6B6ohibqAY1dnsuVaNbAOB44vHSFd8MuPjV+7FmMNjIHVnLCNukym5uFPBqbWe
f60z1Rx6fupoXr2o/b7UL+3M+pSpwthROSA94HtGfPrRvBIO73hy53Fq80P9VT1mAQqX5eCDw3R+
/cMrbteSdx3RnZaWsJ3oVtK+ewuff9i7zy8vLBOF4oZw2sNbtRw0d/phXs5E8F4EyUCO94opCLav
cRpMrvPOqdrngfOORQP6MFzbphPpAO/GBRfNs7b5ygJ2Sfx84Jo8wb55sKyzyMauxprlNdioAcmu
yyfmV8YF3RzmToNQaIXPVJUo4VpeIvniW+cD+hz0bDbcfNxDsM7XTAiZE4nCKGDOspqRZJGpxpc4
v5gM/xhpK5/tljEFzn4bZ9m9IrvYsPDE8CfWhAGGwpGEpZXzlKNHOusOWz28A+hIEvJOFydUBGg1
9mXZjzDlcPGvx5JPD0YI8FxeR4rgMtyyE8cPIoTAR/YawceUxUSzqGhJI/afoBc2evt4XkXaCxt9
/GlMvk5vS62DATp2yqRN+jY5b/mH8IbEYTr9VXL0iESnLAy8sjq4AUygtlK6V2UYTGL3x+66JMjM
oxFADupJRE0YRG5MC6dxjY2GjmThmAvZ2IF53qMEEarwWBKwOb558xkqkYERysCIfYZigh3bmgDG
W4FZIrLzWZBnqh8ylt/qGxuk+ZQeiiZg9FQAppFYflPcNuTzJZ5nVePDRMc2HvDo41thaMGYjaWN
LUAfD/cX52CsK0zv6rWO/QH1CWDKUmZUsQmXhK0D/yI9dj5y6kA6SQS0xjJCQSP0JqhgsVNcC/Lc
us1+Ef1Z1wfg4JVhV/XKMk2XEpp+fZswBWbkfLaIpCJzCR2j9M710DqH+YDCj/KrfqFwG8ArvxnE
OJWLcnOeVlTY7FszDorKbmbnjPZc6jIhAmL1ZZ9keoqHCwYm6JaI7MB9iu0dQ2++BYSPfJJ8Ngua
l7Fzmf2K8wDUnXNEDDMetzyAadXjZwA8Mo6whAJQMICTzDySteRK5a5GZ6cujQopzkZbhp/cqzCo
AJ/6BnxOqQ/Nqbz4mDs/vWkUULfi2ZxdBFrkruZLaVPYvrSZ1BUdNb09UvFe8arwaBgsVIsH2yZQ
NgkjNsEPpFRgHfGQdgvK+AtaSb5uXJFT//GrAZ3pj/69ErIFjP5QF8H2R8Ao2citQoJM13fTg5n8
AERkxoAhHto6WjPakyigm5pJwwEzpICyML4Eow9Zf6EYVG77Df1C3nUESOGUQjIuAxudvtQIZpqF
CS8fxqa0JszvJJ/xPzQQaHidGLpa8Vv/wuxGTbcVI2I9KB+vvJK29CHHjNjnmZ46+Ei9mJCFNzi4
Sb5Vb9MBwzFhVihd7YjaSkSRJdisuTCHbUy/ACp8xruk462SN+LFvVuJzIQ0WRxpMKYBY4G3n5CT
8eEoC41i92pR636BcR3ire6K3fXZvBS1q2LOfoc6JAtrdbaic/Qh+YT6KRPkFeFwxxyfCEahsio3
UenC7aizo8I2ClfDEhrsjQUdT5svxAOg8+XsrIWPiH0GbSGMiI3wqFHXYh/Z60d59Mw+6Nh7StoH
q9nKKVCIflDSo6ZgZ1AQabuC/mRxdlXcxKwbR+GYw8j6wVGv0nDrZoZIzjOZCljy9Ab+btRWruHA
O87oCjBdhQCAazC4wYSDHg4h1Jw+Hvdj4mK0aGNKZ22CnLOn6eD6+kRHYwwVq1Mg55/F8KZHvzDh
hoyEi+rKFm2wP0KZsIEVsaiPsVCKfUE6hQ4G0YsvmCU3Kz/CHie+Ez6hD/gZbBTGgVMJu5WdeRRQ
WPw2AItES5UGgNlgeYwZdDQetUKjb2Cl4ZoIYU2PAkRnYXaD16QaL92d9W7YVxRUYfwTk7bYwT1K
UjYqONMQ4FJE4p89DgCPuT62UIkTZ9eZhwhMSssHvA70Td4wIGfjg2FjRJiNf0OTs0gbtvoDLE8H
Yj76GHWtOG5HReK4hKpnGFNazEg8OBh8YQYWsA52QaLTTHAEggmI5YBgQE4mM530mU8VIs5gwUuH
RhhO57je3Lu1He/nzkMmObebHk52g30eJide3uwLPN9UZOOBygERP57SflE3wdxtEnB3skOSlXo/
cGUohW+TqsCIAyIDjMx9Iy/DjYm+6TBDKO93SJfNCnGnq5mXaBua+OSJODnyelImOgvtIQPq7eXI
jfovBWeecjE3e4mV70rAjyEtyQiHPhsGxSuBNUI92cMlGqF0iZB0e8KObQGP3cSfDtUuBjHPaI5n
TM5Ove2rN7l1R/LccHJDYc4VskOfVNxiy2+aXUt3Mq07wyWdZdo0NGzY0DEgOKdEfm677R2oZhRB
zfG5MzwNhSiXMbsVmkI+2RdmUek+njzjZEiLX+3NesYUwZOxawz3cbqS8+CRMruzjpKLlz73gXjP
RFf9VKHovoNFKwH8OYMBzEI/Ez+HlT2lxbiydvjco25HihEoeNQEzFt5bisoQUUOWhgorOvI5/kM
jxAeMK9DvIv0+L5IA1A9CiA4kuGbMy7Q1J2RYPkYXjXLL6rVkaFdtkU2YMPxigMz2QzJBorb7D3g
wXMOMv3JS8Kxy4CwFdbZdwJUyIGmer6otybHcmEzG+vuN3UWMvzrBUhCuI7Z9XybsdwaD/ToML6S
GF7vOF2v4xMkOuSKCBmgAUMRpBemk0ZN2wjmMtFb2HfRhPgw5mjwhfnx3lo7ly9HmKRSMoHpUZXL
6/j0OEHqKE/hmcXJSw7NO1SZ9hNo2KcBAigQ4Ae7Ocs+5w7zi1fBbT4oWB+7CcXEBvkKMF+3ns7p
MyqvbOXmV+yjPqHbaAf5FX9fUo4G8n6xYeiZsQFQFJck/YbKz46QadsabBQPSVz1+GBcGDKwuZG5
7oZr4qdBvZt3D/ehrouN+lEHyJrVDejbdsQ7CsFTAEnSLC4p1FiW4zYQGeywy6wDiYTfEL4pRjpc
EgFNKtg8z9K7nDCajI75s+7LvrbBTjfyqNvtHdp+fPM6ZLqaT+chJW/p/F2ikYSkWU1nzFnz+9ZA
JAKB86lic4YEjsE6DltXi1Qfou4W0a34EN6karUsbtWvna8GrA/7FW7eRf9eYwjVCsapSyKvgzPs
otlDHrcKFOWCPImQ3QCOZAxDqfHSPzX7BOe2d/VH/6ifx35xf+7rlXaESfNke5obXWqU3q/98Q4M
vgTQpyimxTC9+dPawptN3Xg5rPHEoli3hLbqzoLyjV74B9YEzAz7RGzI/MLpKavbY7+zcEZflW/Q
QV8eb1MiqLb90+OUb/pP7O1MEUyeXIix4NMkMfZGnLvwfXwnfUNzM8YBSwg4LnLbhbVVfEpSt/0i
pxn3PeMl3CkvNTpzjMvQkASx6UG3VVEnJeuucetTBa9DwdCv3cGiq0+P4JMzNKeeFtILHdtaXhjx
4pNHMW58zukxsteNtIhdKlFFYMBhuv7iSsRhGE12urK50l9mPFON+2u57dlpBYRpPnapuXGGr6r3
k94nxRoHCVnZZpMXxYLfaMA4eUpfU0LW6FOZTyCVJeFqW56IkAUnZa74CVqJcBNLM/uJPfsNfxSk
g/0246ocz/mSfpZw0h3kpa3mJWfpolzUL/vt8dJ/QuL9p5bBtdT55CqE2tZ2dNBgRurDBWp1N90r
VhiiIcGCO1yxJAuG6zslxpexpdrZgJEKIWm8YqE6wanwHdulAphA0loI98v+qNbXkSH5IjuMW06D
52lPrgvNGTLuHmQSwiYX66e8sTeFJ48LGN27T2EZ6bitS4rvllfPZsBOYMc+lIZVvaIknKHotCyg
pNSvZzrkOUifkM0e4ydjQYML9dOPa+/z1b4wwAR7FfABDS3ghC5GJjZgWSAArFi4EEDXx/YRmiNO
2AAE8yeE9seKb9HXcXvjbBWnzUp+Z+MpTyw58yc0/zW9jo1/asIdKUsJs2/eoTO7VECIPxBs3PSA
avSr316+cDEJgDZPoO81aPYC83vfOMQMPsl+d68PjyH+FjAQNHbgBRobhZmGtiFDwWfW6WfPbPcv
uAiZ69+R7aj2MqieL9KJ6JTJ3Dy8lLGK4+dvNCz975flYQ6j4kS+0v/shxIGgZBQ1gnzWcNVV1SP
OUzjFW07SvR3Rr0OPJfuRaFnPegH4y0tc2RO686nsKMsR0+zzAmITD0FJlm60gigkp4lim7QNnJm
OZ628MmueWDUd62RdDxNL4/z/dzjvwnTQF4NTJA5c+xFfpwrl4pp1pna1tlXPzwzInYJBf7zCuY0
Z2LLdofnSHtRxlXTe5a0brGqmjEPDWh/LL67rYRr7tHw4ovlNQ62mUx2VV8KosyV/SR8g6YSMi3d
DDhi/xDpqeD5i4TyU6+8e3ZjdzYvw5bpMKWi7do0+nCgPiMZx3+SfpahtXmcjauhn2c2xIJZzqLA
Aof2Jdkj6sD3K3JJG3XSGkzcz7+7ZqW3oAa+ET5pFYlOH+1HB2OU+iTehwwyhpU9PmnqMwby8owc
xzk0IOd2MKvPWfH2yPz6l0quHUhqiS8pFofa7atlfnBnnIkXDHO+r4bWDIIvvjqQewPsFjEiYOL2
RloneBBrrYdR9wXQWHcZMuLKoC2Tb9m989y3kOsBo+M3iY/gucEg5dI9MEW7wfkDiSZcINvQQraX
JHjcmLvL6+QbDCf+GDEDvuna8m6tAGaL5/I6EV7B7HeZEb8KMfMLLtN4UKHOb42Njo9shfbzCmZK
iZC+l6qbu7BNJGM5PxEbbTFdad5hlBBPW7qcDpxA2J7/VLgunW03PKa/WJHxAcbwVx9r3oFU3e6P
Nd5h6heBT9VOeM2cHQw1maSD0IpONCb+aJW81qMfb0m3IrK5vlhcX9Cn37M3x14uq2YFE6KEXYMy
Bn5Sf2tWRr2wQ4KpPAZg84HWnLf7Kr+F0bqST1pOjeOgnKkOTg2qdb/W87Fud3THGJOOmBIwOxnl
Y4ivqwx4WX8b7HP3e1CWh0chcnk5fRGuxd6EhlGmPAuFNcvHjA3aHSvAaaf9cUfw433QEVFqhwdc
3cxXbUaYRt71ZZJPCVcpQXe3tmDBweeUgiqnv8MPnqDb1fiXDDw9hdsM9grnP15hxXfyitmRzhgF
zdWBYDyOpl3nfvfQUbJUwMKeVJxGxeMSKr7yV3i1BIzU0lpPsP/3YvU8oci4P5FrCnbE4C+xyf19
N6NLZF/j/iOnRCifbTsIDZrLU2Femvs7iGDEf0Hrx22Kkt/cEvHROe+J8tSZqGO6z2F6GfSbMn7I
Fty9+/UeHaX+Eg+7KMQ9AE+0+6Wez30cdPMO7knBT53hNvenQrpZKpoVBDL3+VabH2H3pcawPFDO
Tt9zMy4uMe+7eoDfz59TftGVJ3VA4OXiwJXnmN+E/pCcdJKXSLWx1oyn2b3hY3OWNdG6hWJLiAcA
AzGsI+2WV87IHtw5IWOXWKpAa3ZyFYC0p+bWmlGTLhuwKdWL7MCE8JHuLXhpSw1UzGJxWJHIIoEP
SeQhQewSPliWMLZifoIbFuQCnhQGAE47zEi1Yh0DUr4NxMoTnTGt4kp8KzhjMlyevhjWRsQgwomA
nktAPeleiALwYmbaf2cjFv5amPXch5VExJizlgE6lY01Qfe5YVNM0QWDAlCLiMo1R45gnyADZFSh
7fjSbcDPfMXYJZ3WMy+EXcdaomUHHeYpgH+tScBAgDyAbgzRBHDY/JKqRMoH4xt1dAV4yJxqWM3m
SsMZSVmVuRgiNMkOlErTicRbhjO126KmHkqYDbtkWliMH4DGplXd32Y41dOKd0UMB58Q0xjwW2mJ
jmFW0dmuGUhRQsiuae4ImquBaYtN27khtFdlSxPMZzClHnNYqiwjJB7CTQ0PRq/co2Jwqe5TaTtF
myr28dHBoJrCf5J+NPUaai8j3hDx2915A7awh+dOhZV7mu/ncrzJ9m6yTg/MWKACpFvnMtqujpE0
xbz+AfgQgzGiNVsYxYphPtkcZIwUZGl2gocyg3Ki6jnSK9C0ZnAevYIYDXU9viBMitH2ooGnphb1
AaA3uryY7dgr2Rqf5B+mgFQw3JEmqhI1+P0JRwv8q973kGZEIHriC4HrzGDoSizUNdoTxGMywHZD
KQC4fGyBCqPp2ciJHjD84j1FG5hxIE6H1/IIcJGNyE0uxR7Lhi1YJxzOjvCWNQY9CbAoNLUhiIsA
tWvlFfriJ2SKyhwi9yJuvVrp8gSgTfPFzJqAaCANyD28gLYmQ56m9fDDyoAZJY5zdAzSAnjbb0DB
+aBA4x+fHcHMcCDe4ATARAiZaQdAe/0mQRftYYMOzAn4whZ3pjQWMgbEB9pFiFxrQIUV7rAzBaWF
JBfMNVA8/fj4fTArJ/vxsZmFZ7WKk5l5dNjzsweLAD11bKbv+kMM1VkIyC5xIDUzHtw3GixaneH3
Ywu4S+I8aGMFZdFGdS5UQd0PDJAh0LC6YiwD4RVlD2T6NSRSv8WFcMJCPbTeB/mi/hvSviUAnzSI
gKlLq9uBPgNKWMXio1UCmwAmlQYPZqF/4j43ckcf07o86DjQPtsw5nZbqVgs2uAYXCZGIvZ3Itw1
oitzzJa5jaK/wSJgtF6nDtAC5DYkmJaM0xwBKcM+Cn8Nq1ljmcCMUpI2Ddm+zdeQBfmhOFTsFCRI
lQfzt2zXU/SqQaoaHusM2lxESRVQYi1S2DH4xMNDhGYcvZJ5FWso/fEJXM7sgAyYLLx4MVQ7Rvpu
QpahEPoRWfWGIkWJXk2J6oFIFXyaEA5fzAwRLUC8YG+1vZfDEbHYWYcbYBtqLyptFjmGTxQz2ENg
BjUjl6E6x8UXTBxo8SvllDKKBRjovx+CndW/ncH0inanZnaFKVkZyBvracpX5CbR7oNTqqeK0T+L
JrkTLw5r8x8lA/SofaExY/WgT+LIGG4xDQ1YmsmsrhVv3EDPwjkc1/pN80Xbza6Qgfa8FBBiqING
Uk1RIIl6BPzvLZlf2KyzU/XM73b9EJPR9PJARwghDnX0Gedrr70x7DKfIskF3te/6TJWemDvzACf
5gCTrW3KvGYF/o//H/9AdIMdY++bAfSEafcj5LGe3r/9hKeZ4OI/c5Zr5KEcQoO2tvdMIw6dP9Bc
wpNYypyeYKeJuqUV41JdIkaIV1/Fkgvo9Bd7w9ySeSUXdv5Ori0UAE5pFgPIQJz2S2w4yD4h9kXo
esFaC5DUIiB0h3uhhESISi93r9YoLNH8YxG1QK+WEVlBb4pSjRxVZMvlUWj3so1Co81v8cv/9z/N
r1AEbat9tkH7yMPEn/9u+u/umgAKGk8jMeDvUeKR/3s0rTDP+b+H8LN/t2i+OEq20dAxM2biHgxX
+R8C8v89VvM1H4GpeMDj70/x9P//bxbWzuOg4mcgTNxL8/88VzpPPLN4Jf89FMx00zOn9HJEheJP
haQiRtrWKcE1Vr1/pUhl+ZE4QOeRefD3W/ypk1gh/i75hfb0RVuJ+/HKVuK+8hWvLSIC+SUe9O+u
nSfj5NV5qMG90r274Hnixv9/zv/unG3EEXkPf8clg4Cj/TuSRktcuv2pP5Vuvrb+jldyq/h5vh4u
4m99na/BunkxRHxoK/HSbPgrf88GX4GVmzHWBvRCX4vb9TWoy//eRueRJO9pK3Fn8UbEk8nXziOq
jf9rvnhqcR/xsv/9Ke7bP/27v+YzXuU+DbeJD6XkXuK5xa3iceJ+/96AeFR3Ec8hji/eHnfPedC/
g/93R/GEfy+ST5V87at48HDpj+LpxQP/vXPx039PLN7Kv09G8AKuVcSO8O8T4eAncRg+4ZSPQlsx
auTDFzdKAncRz09S3t8RxJsUN6gUMH//SHhPUJ94OAYgJ8tV1/OzeMjfC+ZdDJech+goX7kbxnEE
Rfw94r8X+e9NiD/F0yYct4ZK9veUJPzyY/GU/w6R+OJf4zPfLAcUBxO3ElnA9y0+WPFOFU4hzu7/
LhZxuolff8+P8QGnfbJhe38u1+Ua+R2/5wuKJhC4xIv4bYp93bcDO0DEiWsYMnrErvGxB7jK9+Jn
/ZZB9Xe/tQk5M5EDpi/6ihWsHW7j/dzg5Je4eKSw8DxA+AhsQyyFyb7l1jlq+9U0ko9x5yGRN50U
j7LXK3+1icI7gCYBGvtw4apR1ZUEvbGVc5nG35kERHu7D7cJ6Ut07eDksJK2PtJEX/xpBuVn5CHY
9xAk4n3//7+g7uJwmhDCIt5c4llr8Qu3VQ4l/nfn1n+3/fsJMy8Pp3ngK+bmTnOSkVjNH3BbKWor
jI9VKpcjtA2DsoGb0+Yg279FfCrzgCW/qVY1rFokJIDL8jPvWD5SwsNBcK4EyeWvcnzRrQCCkO2O
h+a5gky7ZJiTQr2G5PvEvFjb0CE+/IGxFlQ0Wp5qwc6ASnt2Vor9gkIURqm5I4dlhqGYg2zl5+KQ
75sv7GltbU33UcE9wcsaYfhTvfcfZ1j1z+FR/4p6QS0TzFsCyt/BFuqK8n4xPFdHSUKPQmO8ND/p
IhHKdMwqyWW0waQp/BWFgT7eHcuE1YJxHdaivGhrBakUbVN7k4wF1Obw/taT3M5+TzP9gL1IxVgQ
zEZPjj0BSEhMPjnJ8F7NlovhCu3G7/je3lK2MdhnKeH2wllz5GzBmhQ7kXP41/sCBDP30LBiCXEu
xixjObVeBkEJT+zy1Mt7qOFIcbSKD8hz2tXQrOjWY1ziraUFM0jZUBcwFmZ4hfEPtEENVtqPwRn5
IBpqTQmB2WgHdEWtQZt2xmA7+6LbAlSwcoH4tBZvfF0B2be67TY79MvLbAPoGUCiJwQk8epP5dIB
FH2a5ImE3/jxbLsL84jcj0kjBJeGodMhvlJ32SsfLfo02OUM8cWcmWzbJa4WOFSgqrPhD+VXCILk
U3S78iIzzoCFepqe7NcmcDbjtdyHLzyFqCGr64DYIoTCDzN9g03cHlpckO+c64Q9K1VIglnZ5DKd
9AeYvVjHALODS8LBJJA7oJMi8jHcVXvMKXx9o5+jy6d9Mp9JGzG8komp6oonJwfNddbVfvqmUW3e
MOge4Ja/D6forFyGVziCD2bdIDDilNF+qZEABSYq4dhShetrkcq/+CLH7WHOXiNr1yKEIL2FHqqk
pfBrDQdYTHmIMBZZGBv1mb9hPWCmOqSHgZRS6MfUN5waMgBksYIRBUgBJ4fRYL/H+VROUayvhXia
ae9lwJgMH9+9PMDigazJPExBQEK8BTQKAHToiVVb4Te1pFsh/gbHlDcA/ugn+wEpxnybziUS9DNW
S+iRMCZDHCwvyX78rHFdcg7SJfsBs6exe8KiWQD/5hukUWpfmqGa9qFweTTNBrZawlXODOibeDDa
LWXJ80NYFxlj/Sfzar4NDsD86BM8P6cmBqdaOZf0iXpX9GhMOJg2YOU0MBvnZWV7kQUDaQ8BPfzs
MmhAO4ZhD69H+wU5mr7EUKtw5RJ7bqg3vilvjc8YCxFjBdpNJQtuEnEthyRJMkWEoqal5756SuAa
tSdNuf77x2QTrTB/Dr0/Qd8EQoGLxBfl4MQJ47g9PhR/IjjVBuCFVnCZ5tcq3Y7mxtB8wYax4LHC
YghUIzrQLFroTBDZ0pwT/MLgh1EP0UY2c+23hGveTwafUFcxEoLVw0ACE3Jc/1E+E/ypfsAQi/kK
IIlFPoui2Qd5d5z1AB9amGNV8m2TfADTwe73IZ0cKyYsB754vk3zNJ7t8bUfd+xn+at2PzMppXLV
RdnK139n+EbdbIJe7VERCC4R6d4IGszdlH7JPYleWCZkVxhhpGc7Mk92cnrQzOS5Aw5Vs09JO3b0
rtEPb4jsrkCWXZ0GtxcWzIwYc8kLWTPbt1R/ByBh5/gCTXKSl4ZU6DP9URTItofeA5jVPPbKht1g
wOmWkfluznHj+uRKUA7TsZ+WLKRIT0h1yRVX69y7dtScFec1agQZnmPJ9VUIPzgxbtW9xtwNj11i
re3nSNkO3X7CtAGaOfuedNEu9/opwjAC3T5J2m+cifroYStsltdIf2LhNtMtHn4DbZ3+lJYrMnQX
Y5yuMU8DWBjsXQfVYICA4zM+4/3jdhHKr8MQZDF7GC5WA/JerqOcEVG1KfUr/icymBIq5Jm5LYmi
Txh5mIzj2UdRyNs7GYtxOuj7ufrhDwJNI2ALZPXO80RmcO9CDyReulWcJZZqnAaYyrLxp6tcfxGG
yfIqN3eFkgSVjtoyr+SVTkanCXiiM6xUM6jm4RsXxiRYbs+dtdOZp51gK7NTcTlii6Z0h3u+JwWo
iv4IF5n0iw9G1uoQtcAV8fpFN7AyHBxphNIe/EdG0yYBK66EDYO14CYayJDcENYiALV1AdooFgOt
CUhPy8MLrEZIa2yP/exLzqFAROUs2nwr3P+N7TQehghu4jCtJas8R7nppxC6+zUQVjW/EpFaQLGq
n5Q23nSl6fekVWi5uXaSR2CW+RN6E0k/pijFda4h2ZCP/CQdLxwsihBaF6zB2v19AndIgUr7O0aV
bbLD/BxDFyluGKRkZA7jrj2m1XlI042RqF73I2nWhRF03AkJGJCdNkQwfNhauco4LUz25xjaRW1X
FxOfwCBN4JKQmgHHIIFyRkRkdmsB0YpATy1IkyJUxwbPRkxuRiDVD45yL5ielAdAto1xjYtTo7hO
uJ2R/1VelfM514RYMaYtyoipQrQbaXfBv/IePbs3Tr5EHWL3S6UZdsNIxgluCZP1obbLMPwSMQrd
j5nc+DKklU5h0Nde/cDinwH3ZDPTIKPq0ZAZTsjHWKGycPqg7mJaYNXvMROAD9Cm27y48F3UIsEh
LIPHFB6JVLfam1wiNIg2jbBxVIZTp75YoU2OJnKLZmtXHSdD6KcPRv53Bi13h0HNdIbe1cKuVtnA
LLmH0/QUh2AF1FQaFCsUSbVxiwm0gIxUwBOwu5sOI7lmHYp5AWaQdEACBq9I4fXbdfVkQMtqewiM
mv4xII9pc/Mc8lbNqSJwNANx0z7rviYEhEb+/qEhmkgQtg4I2hEjpF8mfo6PauM8ss2MQDztxkP7
oPu3Mb1oql8j2sqURNOjOeRT9KxIq6khf6yYIIYo41ucpi9GH96MUuYE9Myu3JZ6erobcMvM6u7n
MNpsvK6aQ9tZJ0finRfh2mialwgipTwttUL2R6JUGc/U0DyV5nmWqFoimvHy99GjdI4rphX4ONiq
199dI9tV4+Aq910o56+5RgE3Nlu+JuJ9kLxGbcfCaZ31QXvOwchB4XLcBwybFSv+lOVU3s5awQ4A
F0OTN2Nrfdq6vZWB4MYh21a98GNvb1NG4E7bMVIBfusKr8K4yFCybaZDnoJQNOmnDlU9VdvDgPwm
WytHydftAIZtdSxOWH2EctCZDo6OzlEmfMEhkGNQoTWB76MPUQfKgf6WQG7SUJqLXFxJsf3eCU9x
Ka/3OR5iFZN8miSYbFWG4ipv/TR/v9dSMCURw058yS3nOkuPZ90GHyTEYF4lDRiZDHmMflO6QTGX
dSScJmoUVX7SJCb8URiUFbKCW1W3vlOon11KHlGHL+Tk5QW6OAMQ954dswGSw9BSb/Gtx4WzyTrN
y9T7KgbNmn6j+KmXlupD8vQxI9cPN5E6Wk2G/RlHqxouK0b1sDsbtIaQhRx+0B8bIhmN7r0wnzu0
qzOwYSk1azX6uo+xl9ynjUkStA1TqOr29/DJwOSc0s+8G0FlJYC9/X6+A2H2fXKSDGuXacWlLl/u
wId2RB+bE3CuwNyz1qnekxApo/iJStKwEDY8ctLN7+mrk0jfQ8p1Zrc7qc7e8mgMpgc9rHTHb1qB
n1xgDdh34mxkeR7vwD6OggcRl9GMLUsL+p01a0vftBl+bA9tOVKM2GNBrCrhDJTBLSKXO8TRmjq0
YXQYWZ9dh1NlOW4oHEgVOBXRq2ERl4oRVjLuQ7P7vTMckfcjdkzijO0ZSIf5qhww13C0tWTLLtfv
E2kySSf7kglKrMEZNGb3YcAXrDYZ+10B46OInvDdRLkkNc2xG+Ge2xB6oMJNsH6HAg3SBxCpZpI3
FTt+p6suWsXJoZxNL0f9waIMWTEaGd5X8frOtNnAL0vZ1O1ZockbDNey4qCV9tl8dizstIet3GCY
gjO6dcxRLxGZAzqmTAhVtWGdyEzGIkJvbek2sJCroMn9iACXiWyEv1OIZ86srDiApWIXk3AWNj/y
Q11JSUIPyVtf9Eb2lcESTbGD5bToG2sxMm/rKG3NTtuIVW600909YwSam2RXozDY3633h9zdJHO6
IKOQCvPjriHjr0NSMlTZ0++Pt2ijGzDfC8gd89VAwkYYOb0YC41W8mkk+rru+ALGDA5v/5tZ3SmC
3p5yOWn4KVTdO+5ZwBziLQAmFaxkDy6xdiDcuEVLWEx8Iu92Yrwz1DMeUPM/sr73mETpSbkb+3zV
V5I7WtH6MXwbqJyzLIQEjCXo0LowneVSZbQK7xGDLVFd6FfVNBAaSzBDz11BDIr8ama0pptWhnc/
rorsJy6MRUZ7HdY/iOHi+1kLYagPMVYYOWBH/zPX8cZOJC915EMDzJFCDNG6yK84edgMPIf9vePT
l4EWIgrWuRxf9QhBJA2tPu0Hgl7LRNtGurFNGkA860urVFemeW8Z2BbD1YTgmX9rdrTTWkgfrPty
U63t+uoI71z9ji+G22XamvfgqEiGH9OzWNbNKt2MOMwylNIJiCjKnQS3susuFfD/AyHg+DvZJOQR
WtoXh+xefDpcYTGLYm7eT5WzK/rPVInJi/xsbKydQLn7+3tWJ8e57qDqKJAP7lHz2ajvTaf7imz7
Sbk19LrB3TWjkE2wsimpzOtzYZkHeGs6ylAZ1GN4HGR4YYu8/lHUSHM7xdhaHQOvifQzjWYAmkH+
LhtuYtcNY37LNZXzgL1uC6FJyjxd9mwbCUclneYHAwsbCdCGFACDJPImRzvSdsw3NxpMgayhHdE2
JRFvGFKE6oYzb8AINTElL0JoFh3wNRranTm997VfrNMK28UF79rNkce7beqG6Q2DWjb2CqIutQ7p
ieXausNJped2RjchsLikK7bvX00JTFhbKOZtuVonAOQ1SBX1M1eJ1h3zkLEwF1/CdXFHoH3fZJPI
i8KntrnJ8bkkNq6QKaYZNZuQ4jjVte6jVoq1KWkLbfLvZXV9WAwh0/QgOzsNflKJgpETkjnauO6N
WyO1N4uApaQ+tQykHt19M08gTk4Q6s+6Uvmmuo9loiL3ih0vdfrfe00YpW3eqBZdI5K3jhZt7225
trMJP5FXE3FUc7F5LyoDOBODv0QJLMQMCALu2toCcHt4SfGkpiNhbjeZXT5lBKjwGiyHVJqO7683
dj3dhVKUvozPgmwCpTDIsYmjxDsyn9fpvdgVtsCoBJ2gXdnzxCfs0HD+Oi1ZiqBZtc42paq71IGL
tmdp/j+OzmO5cWUJol+ECHizJQF6b0SJGwQlUfDe4+vnYDYv7psZGcJ0d1VlnnTRC7UBEisjXSra
6DR1vK1kRHTMOzljCTIRUYbkqOjC5amFRjg6x7Tp//o1EijpJIbqQ87INtFg7VaMb/tgZVLMtxlQ
TCndRFq86DomS5G6N01KRS68pXw2LhBMi4WGGBfNdiUEmc12KKE0oP0ZAv1oKBlogubCnDXuAIYl
3dJQ5oNorQUKk6b+s3Ksp+j1vQaOBJG8G7IHY0AX2V85CtSvvV0q/S6EXVnE0rEVDbx1rYGnvsoA
XqKO88xNN0Dh6oSrFXdfpQSTjKS0bNi3TMLGqJI5fnd7nx0aqX2sMknvSeBJFoWEyKgZPnqp4Dhi
McoMTGvlCT5o74o9PnWpHApxK1G7tu7dVM+x1OJjYUDlb1Smj+HAFlxx9Db2apyAWRU/ehw8PkAP
9iyL4TT8ZrETqcZNZJ344TXiWfHeEUbuatVKyEQmqyzocYERk1M7S/P01ItmtlRTTCW9DMzJx3RZ
vabrL47jeaivalRACUECadY/bkTqIieaOhZ2sYbqp6NMb7A+Ip+3xM9o4MMPd1Z6wAbqyZ/cnWgp
Uv1PkkxnZIdwsfeIPQqDaOxwY6Q/YRMvmnznIoQzTIDR5l0PkfTXKefz/uzlL2swVjXHolhUkbGm
kWJbFbttXy982V+H0q9JC7D319NT440Vq0KUQbVtIVjSnhiCTajeq5RhcUqhGijrJiXsQTYgBzx7
tSL/iOY/rjvjwVEd9C5BZv23ZpzLpl4qDBEFRCSj9NQXYeqYPNotJj2qj3mEJC5Q702KTKKo9gPj
SOZ+Rr8KSWjwRYc+OQjhwBHLoyv/5vlPPOjoYmij4AByYanR4xPC5BQAz+wQhSQDGPHsWGenAjWy
tJf4p4l7HzN6Om0/T6HGIvxKMst2yf5mUCt0EIasAdSwrYO6rfxl4S+p9wJf3MrMQeXGaYJlPwmA
WTcDb1USGetSWPOmyQOS92bnWUT2kYvr0pekgJFytHWXRY1ie7DmZv6nDsqupMlBDF/qPU3TsTgA
MoUvqh8LyrjO3Q5h9PQZFkFVXiY4JkTjb0QKR8JRjIymnxKaaSbQLQxOJoPxGJkySkBPqpzsz0DM
3OLZ6qtiq9fDqmh/AiXbWt5FrXBIyM8yLkmAxAiSnDWmwgkcRxa66VglZci97wYcnUZE/FMqSBaf
yT2FxjvtexQHub/lfERS/M2LHjrSBaHiYeTlQfipUyTBf6TrdYtpMY7xCyz1ZKriuCu2WyHyt0nw
v3hFOQyeyrVN9Jodcqd8HrC3B53k9K2M8aOmfVLeMQ66Q39KsVSHjVNm8drwLdqInGTVJS0CLhiE
XwzgqsholmNDyl937IV+3ewyd5jXLGaGOs5rk665wf6ivpLM20mhtbP8euF5+qIuxKWetPh0YBF0
VK6jSMGvdPJCwy0Zpx9ByQgq/rBM6xF60TFsMBq6MCq8BqSLzvJeovt3FUejdZkS0hAKePXGetbl
jEzyyPrTlOSvpIybScWyZhXNeJJ7VLGB59oJQTN33CzRgERvwoAHhPkRVkpbBdeWxB8MdYYkIW4v
UVpi21WltZTBnzURD1q0ANOyOQeYXnI2C1VDBTDQ8MhetbVuaYLq3aVBkOYFf0KcOyPtk6GJtyVR
XH1A0ArmfRIlPQ7aCzomYY+2zf9jsmkAYiQVwhEHxuUKpzUupcrWrWBnStwe6FZ3StRDQo9WMVGO
jyDz4E64+oePMa3rsnXTTB3QbFtr0NiUwOkGDXUtVhAF3hS9uCJnoeAkDUtH2g1wrmsDRqzx9BNG
n/mi4AciQlPLrVriqvbDfUmLVRp4Jb3oXoCbY5WRZE5NO00Ds+XS4K+GWY/aLZ96BGwO7p+E5Fy2
626pjG/QrWpdL2ILf4qCsWp6KOTgPX3AtK4WU3iEjNy7o1rgMbOn83MVkXBX3gMq7elIYiCa41LI
iuWw4zZibHdJ4VgSUlMdYQ+LXzaJLVBR8oC0mTCPitSeOjdZpsP1azcoxjpBdWq1xKp/tapxkWE2
4snqkVq3OqD40ttOZ3iSLyo1XpsJMgywdjo6BCqdjrNtgX5BRkI+dHbVPHtSPgKh50xdLUUdLkXc
YASGT8myRO8I+yQ8neGkkZMhjBfvOS3t1YhKgVQJqDv1U6NF2paknGfEFgzvqW7oz7KWPbIc4aAV
nFjWFrx8kYWsg0ProlFIAUAmToXVfTKv45gCiuZLFi2GcowBbLn0l+y3DnvsmBgLn15NkIZX7pSL
ji/ibQmbc2WeBJxXqb43u3h545OUhMUXEPoEXEZc9xmxWEE8E/+6i/TNoMNy4PzwrvC72d0lDGdx
vUohW+0M5aMD44Z9JLq4dBV434CtIojnsKTPYjx2NIgwzk6RCygsJ1qCtOXvcUdCNEFvf6UUwTY1
1ivhU3UidEUfHAYbKgQgtuIhSlajOufbXsITf8mPtYar9dODHLe9i0+bxaYL0qC8nQxldJAFb5ky
dypV+ERELy5ItFK+4pM7zDqEjkmzi4Wj530KzTxL8Rn/kbSiW9juCvAJ/CNFEBaqqh1TlpdI2pfm
KhFXaXkzmaM24rpgEiWjVcro5HSMtQZs75zpPWkv9AAExuPoHqv8FPFPvvPhmuLcqL2lzAX1sr8+
fn5IPzEmjE1Ji/ZO6ztacZwY6b0/GGEXic1DX+qrFBNcuWAjGc7iRpA/An3rMxokXhb7oAurI3U4
5HIKavmULZOTcTLk6ukjbkhXnRfTuQ9Z8bwk7ovbAYNefmXlSX1TEvf6siC5gYNvSIt9SbgBmPRi
2U3VtIAt4Rj/h5EUO0AcxEvUv8QLkFlS+VdRO4jNEZWQysAK6dGI04NjNQ1/fEAgXwhIIOjT3wAR
F9xlig5tQc/ColUrY18FNEyeeoVZ+Syrt6G/N9KeSLW8ykFfufO02WTKprSQa+Zf3Jxc/etHjRPA
FvG1RG+eN9paDvKmRM9aiatKubX1Z5YfSm5UlR94Ibwp6Hfrc/oT+q1r2CAK2FZgtzjpD4OryvFr
vHhjsfIOHHybE0wzIJktMtvFcMGm95vAOtGnHNt0nzDCsHXEkFzbmb+uiCHCz3rgFgQIS21+pDjb
ok+bhe/JKehiOOEhZ+eBGop6kUI6cyTUE+iXB5wvnaOUlCh2uDZJrEdh3NALnDJyU83xTJt6UM0h
9JIe9n/EDYS/7t/wFiDtAJPnf1VrLrVLVjn81fD5LUc45jZ6PhsACssVo957UOwwaSPEHHd0GRec
kt7+b7kjRClG8x3M5AvPGb824vN0uerKeQUGXZsZjO05jiGwedfWeQhRR3wKZFq8+SMGnGfmEfEU
g8p01aC9VCwYv9K4ymHIejRW6ZaUEPPQp8+ZGALJ1hlmnrspSGFc02uF9JNjAKn5Zp/hqzWQ9OFI
JzsdSQNLenfE25mt8EygZkRAz6ooFytB2RO2y4gGsBccLooG9mdGKq6K3ftAX5fRVK2tBxBUhJbB
OycphAAOzvvMKjnKFaQomt2sODPIgBKAGw11739fkvkK23l/nTyA3lOy229vkjTXD/+I3QxLLakV
Z5GJLN5qVPGDzXDNOzd7FlqAOwzlmVQG6Ni33Ih9IKM45adR5rMxwiCaNDlvflmtXFb3uLh68oJs
FHx03M++XcB1BvK4YuI4bkt1SvlljJZBAn0FNKSmKxUvMOIsGdvirqxP4ZH3DHgIIsHxoU73gxMU
PRoEgtihTUTCKN4eKKUmeL76RToAaOYrI1L8aN8uUwIsdDxbGoIWth6sxHdsUz/hFTHhHiQ7D5VD
fACvrY9ld9O2Byj+MP4Ye6P6Zp7LOblYQQ+blU6sfb4eMKeWwQ0CCW9YhLmLFRXH+gMi0ir0vrpJ
rCCvGaH9kMHGWowpEhH2AwQCMLwLUmhofdIi/J6UQ81MoMGERU5YjIdKtRnO+Q/k50xTq50k7wl8
ARmvLcMzHo2XJn929VVpiK2d5cNSlOfBuHMf0GunF5iGSGOd+d8Svy3aSZViGyzswCXHlYkaeU85
w+ClY1x9RP/Qu4eCCvrR/Jg/1a09gz8oL3W8acc58y1K9KVHFsYpi+8m1L/2otcOrh40K8Wp8EF2
2sKmUWy9Xd5Bvc29d7JLbizLVIUr5WyeCNz+bF84rMoXgmZj424NcQ8YMC/mOUQd2TYKDHL21A+f
RbihccZceprO2kJgB27pJLFEzV06e5h25E3/QRWRf5QbupxxioKEdHdotnSuUmOephv4SXRFWvq0
DlYSOuI+eEZy7gM8CPRWvW354nYl1GY7ZEAklIGXhG82LJovpAkzf5NVc3CWcB78D9M/UehFPIVX
yE4DyDpQUsDW0JQjb0AHcJH7DYcBFDgoKcrv4mdwNxPfqFvCqeo8/BmbMDzCRCqEGcofZnwgC3A4
UAern3AqIQt4zTo9bPpigW7ppQiPvnuZP9yVjBkRJMT+Kl1QlESsweAVbsGesCmi72bpEbwB8D0W
EHh4XnFDGKI8TV7uP4vRDjvwr/ThNY4+2bltfYupij3kML5YUzJUyBS6I5JuqDiAMPIP37Sjyo4J
fGnn5nH41NdlumZrnxTPIvffX8VsBOPMeteHrrT5cU9tA95DOhtoMISdiWhG5AppxkFj3MPUAYr4
hYHfkO17CAtM/sHOgBN6TEHx+B4RXcMskRZDs5brr6I6ypMZYKsrhzKcdzgJM0T0TFx0XOB2gpNN
UdatsqrxkOD/6+YokNGrhGC8m2kx9q/UqFV7TOjV0dCm6r3HJ3rpRXHyts2dgF/2jPoYMf8mMq+y
6dhxYIArYGYHc4918IThcB3e2h/vIALsgxpEy7LmADOPVlq2jsB3EF7HQRVJsrYsNggHsJRy7z1Q
FJitZmE877gFmPxIh7PrhN4nQdI2Hmt2IGQCnwFGXuVBcCB0BLYMptY5uUasN8zv425SmMf5FDnC
EZ/YINJflvHW/KLnUrwRhzeQXQWgx0ihAfIo4oUFsxg22BnK5sC6yiHFKpZiu2fVZD0k8QPn9vQD
wAyRhcnkb0vT22OaMQMRGTyZoLomzHYaP/BX7O4g7Sj2q1kDYY4MZGHuEzFCL6mjgVIA15qr5PFq
7aH7T8bbkDiCpAETi3lKGC+VSEEYLPJrQL/as74hRRFCdg/G2it53f1w9i/oXpGiU69i4ghHxwS+
Cr0VzWE9LVv6omO2GNgSur0TzzLGrkTeqdECHYH2BAQaAP2K6baCZOogbMq0LHGUAdcgrgzQ6t3s
GS0t6bfExK+a81JaT1BV95jFT5ljhbI3wZAwZucQSIQOaLGKQclc43iOoOZGxc8yhpzlZC3Tc7iC
sSaiM8LzSDLvlvY7Cq13funkmUJNeY12Xb2R6p13e+j9Itt1PuUNXRjSntbIIcMPxl3Zyb9geUus
VQHaEhezgfwBEB2HBixc9GCYR8XaQi3s4Zho83KlLYEWcA6yaELiil16cIK/1JW8I6oMNwdVxB6B
EC7FhObTUfsAHdvsujV1ZrRQd9EXyx5mU923B0yy1d54Z78ZnhoiIItDU+75piUoDVb0ZqcSd4Jl
EbEXvXWaQDaft/7rfnq4r7P0UvwK4GRvI2Jh8kZQYEHj3VWftF01NI9cjczuDyPiS840xVK+Wbot
MwUz6Snx3eI/1wP6tUmsY0udgmyWmW38If3VuB+bdVET270cyHCc0MEMgTu0U/oMvHpx4gRMn8gL
Bid6o8SCOsrpgUc2Juj1gedLuFeTYm8yxgDE4JdnlLljYZQ/0Xm2fyNOwecP2wZX+el/9Nh0ShhG
nMDck/sL4ih8eLVdfHLNl+JPxdmX9gy8DVq0k1s1KghcWg6fvHdr9BDdpTpj3C+e1YGCTbLVCdKH
Taj6Kl/KC4S08S5O1S5dTU0YW/umPlC/pCUSNR1p+ae4rtL5fxxZiQXZQfHBpGcWfngYRXrXsZ6M
dNkGO2PV/oGrYkfKKyQBkIsmTpHvLczPQXOwTn8agtO+VM3pX5KO8jb4VN7eT4sIxK5f1h+GUowu
vr4obozDfLayWyfPyS2kDlJulrjQbsk3hOv0zsb+v4KYVSvO5NXWKhf1MnzKcAKe3mfBROcUsNDy
al9gp+d7Lny5St640+7RZdojhyXrIHI399RvEbIhsIVYDYS48pZ4E8nGQTOkW0vak/TpeOLJTeFX
B8VlfKvBS/adaNiy339QFmCYWgG/W/usL+gvN9UpRuC4Mf4S2qg8/tQbF+utfGgfPXgH2/syes4F
ruaML0telmSlYaf5wNo6XDE7C3+1CcCooyn6VdHhvGmcTacvQcTQUim88njdYkV8AVtq8WktIF03
V8Z86rZHEMaIDwonmRFvlBIAUAySNLnx3YJO+FA47R0oybunOEyVdWTgkHbIM6PwoD39Gf8K3DkC
Wxhy8umZXi7Nl0VvkmB0EoyCeFsjy1h5hNGNN2ZszdlzTJgbwDWidfGBXCojChutNCdEFb52P9M/
etZGBis/hT9no/K4OuBq+FXuxT1x+iPWpym0Sb7TdqDQUslO7EpALOJDAHdbf6TuEl1EXq/NNzHU
9bq5xD8J2hvrT5TWshisFH+wG+k3Su+Gt8cf7v5o0ToeJ88lsjjEfEN3FSsMnAYBJ9FcaE6mekAh
6k2HeULMuuKeacye54V6BW9AVRPhrOcTsiXCJCRLKnmzYSnxdFrJ2KUmVx3ncAZGCEVFRtfdmXkQ
g3yAVhORsHub4VbgpviEm0NZd2S8X+GSDtOey0xBl8tOcU6vWHw0ivPOmaK9tMO4BZPiNAcT4XOF
GnqmfVIZ51/lkZ0azwioJKR2V/ktgFDcqsNm4KtkR/gmvRapg4c/dSdQIn77hU1wH2rrG50X/YPi
Y1x30ir+9b8U7t5VNm2UnPVHz5q4iH8JKm/n8S9ELf2PpgMFhfh097SynZrYb1VcM1vJzZU0i3/z
X/+zPpa/+os7Wh7jI4LvF0wgA0EJDTxM7KRHur9Ie1HvHZSGuOBfnYbfDglrdLG2+Qolwh+1egzD
ylz6vBpcjxVv7hcSJFokdHz+funVEFY+gbxn5wiqaYuqBjmBw6QWUfMnSW/BTDyrT50tc24dP/j9
9GjVXOjwEWP8XxIsOcjW5xotALDCeLGhqYPHp9LB+PmtwcuHxzPXlzpBCxYOFArsRzo3buOvv/aq
xSTBm/WnZLRbqkE6LCj99ZWL7Z8zPGua4HjCKRdPvsZwF+8wd8r/DQkU/GF2FpKnXmAFEW0ufELT
X1uRDjoKPF5wr5MnTxWwubu2jYUv/7M99QEO0Q56oXSBfofjFwYWPuTv/swQGDjJeEYhcgmWmCv9
B75p/ECooenOTMXr3ZojZJ5SQfMtPgUPrQT7GXN1Gzdt8MZB3q+o7EmU2k9aYLI66FhNj228hf78
SXQ1NFSSGgS0PGuLBKOG7hlTIAaFSxUVRXslZWtnkJ/BOJT8Tk5hwzLdV+aZ3on0pfcXuJPal4IN
bDE1VtcJcWNQr2wFhETssKLpT+QM/k0g0B7DA4Os2FaVZa/NfQJfVgjBVNJa1nTlNsUB2tL4Fmhg
PKsjeUNFu0R3Mu6Hh3vwWV0MeDwfoswaiw44ONdoDBd1ZVOn0y+uAPNA2VbptH35bB2iaSE1mRzI
yE21ve7+pd/JdBGR4cKgpKx3cfdBvrrQfsW8MtSE6I7gxqlN+A7gr0KHRQI6zqSgvqRXANUiJxae
I+/JvqnAVkN+O10wlLmhvo/rybobZqSD/iRvjqUcXNXowMjZwnUYHTDzcnt6yFCoF1lkcDHzWNKj
tZqTNOzQuwYOxgqtg4/HBBCXBReUHohITtldVw+0AGgZyAsWA3yfDYeQK/xUOBDCnIw5NKA4AJmT
0KgBw/Ou+pvAVahlJ4D70p6GN01uTul9tja+gX2p6ybiLhzprZQCgR7dSY5OSrY2zV0y3NADMzwL
9eVwT+mVE+5MMkK/NtzbqN4THTX/pJaaAhUJJVUW9BA1TuD+ZpSAoKGtn1ZZYZFQ0xMoTRg06Cp0
Sr8sUQxjp6QWQqKXdHnU5kiLh+8v0b5p98jT+IBDt+qx7mKsXhUe7t/VJICR2hOiAzd/Yax6u/qp
eAYb8DLoIFCo0eVM8RtzkKRdDOsKwXNPzPLXVEK1dhLbxYUW8bnsFxxy995aFQENQH9GgnmXsX4u
kDhzJcdHzyn/WzBn2Tl6mqc1Mw0MmnxWwjNxU0FYoL2OqO8CQIZIAOypxx+Qsmi9kDUrJBTPNdZu
p6LzRHk7na6IYOZM8al9eD/SVMTsGna2u0i2kXBJ7vEW7C9YWZfGwUEXF3kOHBxh+QSgUcebXOy6
HM0qi8rICC4CnlK5DDMAy9766koqZvSckgbRxELGGya7OBromFCRfMGGhPxwqvVoKX8pj+mow5WB
qCocQO8s0DtXPvNNUB7tJCefy7eRuwnr8LOVvqcNKrIR54cJV4J6i6Yv4kLtmz7ZdH+vkPFQlms8
8Q6x2PxDAUIylOA3Tyd/J75Tsmyekrri3vqAJrFrVtgs00WMWZEoIptOEDyucXa7gTmi4OQeTSZv
J14EDjmW0x99B04xj210JNg9C8yr01YqUZERYcABlPG4HW2mf89hjizm4mKsvA4OASZ1VsEdCIDJ
UAtEsfwaH7d1Q+3ILyc5+TeVvHR2fuLZQ1wg5geju4OYMStnL392z+c5KUwUNHa9r+eJLdt4Gw7h
heiyGRTtfq5sgrXTU9hBe54Xa2V+ADXNl9QXb35njgxSB6fQpjnBtSbt5YtMSZsA0ynFYS7aog1t
bCaDJimOkS2v0j3iqamb8ap+YciYR8YYo4jcaCtUVLeIWmSyUvGYURzzjqGJIyfsbinwzs4qxdy9
bw6hCOeKYfT/kEf/3VVPqvLqDhkLL4XRnkikDEVkTnSinyiM4/imMEgjfZt8NdS63ppbxgXW94N2
QP48oS0x3zZgz2veVKKQp35kTh+Gon9tsF6zhcQ3ToJNeedAEm1j0UY7yR9Xd2oM/pNkWTcC3LIk
f1bGfnCVhC/kB3n2yUi/Tm4x6FUsO4RRzaasXR4thGHdsWCU4T1SeNzM6O5ycNV95qjAPyHlzvVX
CJucxAVmD/ElWkkoxG/pV2+8ZevThD8z42DTgwpyvnVmpPv4Kt2YUGWb7u3mUC7nAkZLzj+kwHNV
keIxq7rgL8EpRslODE1jgzYIrUV2pxk27QUMTBXMWcJBwxHFV9T4w9fFJ7b1n57qRlv0H+WlXWof
5LDQnRP3VrDGMcl2q2PwuGgHFnwxvdBNU5XrtHlAgkdzWJLvyXDWPOswSDv1gTUA4/zF0jdd+1WE
Jwa+GXMsRyHzgzb6b3ghyACLFK0D/4BuyKHIh0XJuQa2VuP/uoxGsenQZIo5Ulr9L21G9dAiq37x
Qfrkk+UrmxI7Yv+LHl7JO6miO+LIyvmHDNxV4m9YM72pr6U9uv6GehPLOed95PY5bpLwAw3vLIyO
mErS6sHOwTg32oovvqfnbcj7ZPGZUkZn7QNOCctY/Z2Sf0djkdhP8dPCOxDVT/o9PE+0UThfsG55
6Xes3MnP5Y2jLzls8KPpTD0ZvbkQJ9A9E1Fs4jMCLgbwPwL/8sPTGXWosOYljsvHtCqWnOuUNXxR
0AAzfJjonhvlBMSQ/3ZJGOfAwoeZmWjb7iMr/WnKAMjsIdz67I138StXcDLZdLd/gncALHu84BZI
HPFEe54jGUp9oo/neFW80GlA+Nf3Bri8sBaCo5y9EGGaJxO1yrbcas2fgXrsEXkrhhsiRwwEYxBp
5TVAaDk5Sv1RCldZfsZ5AVZCnf0IEIwjmj/0FeihmYv8m+qaI1qYb+T2C5EtCxru3t98hdHFC3D6
4pIamW1xSKmuWGgSipi5QNl//v87WA7HOFJb4ujsyoeGfiSO3gH49M0wH0hfG4FZzYy8FG9q86FM
cOHdOSOG+HwD8WSy57jdmpBYNlUChYNndubNL6+B/mg5SzJCUVGDYoF79oVDcC2vPn8GHsKfK6we
xYumn/FQimn30P0/ydgET07lcv0kzFiMljlHdR/QRMdESEIgAPI3U7bStyV8JfCEulMEMxX+cKBf
YWUGTu3vSjzQMrnSttUtdI4aGLrO1mdD8hPruQc0cDatK/y1tkZoxPs9vBl3oBXgeSoWHLurPTNN
nb0PrPgja57euBT9jTW8VbA0iiONuzZEIoVga86ADa0HTCQGfKRFyRNEjjcIFTIHapnpBLNSnR85
70GPd39hdS2vTIo5c9FBbL9xSWrqVOJ5WDkQoRc1X9Ic+Ca0a00f3L2WTmAX0XTyccd1yUCuTLmU
OFgTrmTnkLZNjdlPEOwfyswf1nyBNk2brlsWjHBy6lE+gID1CQcKeL64RwQXpxhsHDrN+MzUAMPz
mukYbtqUneQbeQPR6aC8PlEWYY6gcN+aA5bLWdodKD85JTDUxfdFszPiUNW6U5fW/eARM5uvBB4B
VXBEbDFrI/hgvo4xFRtppx74VfgT+Yb2eYf6lwNz/004OkcQ/0sUVvGV/SVcYIfjBpjoXqfBG/OR
B7+pSxgQWZgCwShr1l2yi/EV8DqUGRMtqFdbJpUiR3FOTed6+IGJnBCRBQyIg7MMVQzTT3/qSVAm
XGjuxgd+rb5cCvT7OEpn0bb9ZoHku/L0Mhz05/EV200LCpiBMWObybs4yvd2vHDEKxs2OBrWE76N
j/Ml4FAMoQLiZZ28dEBgIINWTGWo6vAgcsqkyvrtDq63CF0IAfZ4TG9oehLzwfOc9CsUsZIYL7i7
Jccccl3KTZqdmxGZ51zdaLcIFTPe2nv9TcnGdID9AVesIa+0ffhKNMc8Vl/EmX4rKEHY7eblN9fK
9egC0nhDWO9R0vWOjsu++SaVKWU3zjZ44EqehonsfK4BxRB466+QIdd8aDQlqLyPwxNPFFEwyKKN
RxOAI8aht01pgicbw4NbEkxNH+kmfDe8LvqcDWYg1IVxobpmtZJPnuFQdE4deDy1NIxQPOn3gsPf
yjwziKb9eBt0zJBoxpcN81dmzzSevOmQYcBG5LyOLBHRwRwm4V3Xjm7UTZg0iTuPBIh9i/0UatGJ
3RCFhRYedfwE1HZR8Lbqbfq/hoFXwbAiY9ITox6cT2fU3DZv3ULbMI/asD3J6AKZolmLFj4scKf0
009uJU1EJoEQmdJvzkVFwHjRnNQm1nxSF4lMxkxiIjNddHTa+5J2RqUHT4lntWTknf+VpE1ApAI+
k3XnKLrLOeSslTkVt/RcsP5pgfWXC8acl61CbuWTiDqVE1t5iG4Ci2c0nLWHmpi2Idz6lElOtPUi
FuMIYSO6tULTD1lZX3oLTr5YnyK88DGyWc/yLzXmFKsQHPXtp6goaDH60a0WeSw4ztNn8uiS1GO0
CNvAFixH4sPmvBxZTqQUHwYJpV1Ugm0GH7Ga79O+3lRNsJuUZJXLRNQ1l2q3bLH8jAW7t3jsqN2m
/pi3az90EhJRuk6W6gz2+CiyEAGt6lzknFhgKzo7eUQqTP3q0ldPjT+pohhslRHGCGIJODChpzTY
qYMkmPeIW9uutzXNAtpysryn6uE0ZVQbf+gJ0pkwRVuE26Dw96kJv5eXMteZAIur/wotbqdkJ/IS
xBd4rNKgEgiJdBlWkjo9fa57HeIWUKW8rmRG80KxzRuSLmgeKf534g52QMkxpOyCjgyWPdkg0gpE
R2mFVWWUC190/0qLdnm7G2XGG2qxsLSpQbuX2d88WnBjaM5NTSBqivqYWhhXVwo9wWLNOA3eX1vh
HeECZAbe3iE/ia9MVXYStZVPD00HcFDduvHejHcrLQ7hyNjfX5vyvjkgCXYihJ26px9zwFReDv+p
kRG9No8iVPZKeG81ZWPVuDULeZ1Y0l9KMral03kWtVWLQtrUwk0bCacmr08iBGvTTDYDl9dvlbMk
q5e4NS9ZJCwsDvI9g6ji0xKY1eNKRP/B98pFDM6amDsCpWFq3DUqW6My2YJyjNXT+onsqOrJZdSP
g4fCRL5OXk8Z1Vtp9q+4LOGbgUlYiGL3Z0V4XpE0N9o6SFFu89CW2dlFlt+UNA6QX4Fv1L9SuUT6
8lcgN+jzje4+fZhU1sfgvSvrT5UooDjs8SyXdbhK4InleBZCDAJ15q/k6m7hP1WUCDDbplLxBRYj
uMqN78avxALMA00wGwkwGWHa6/PEdEIZF8JQbHoa+o3bz8reJCqUCDa1WusuU1qkioDh3aLdh0JA
ua0fJul/GyaEEAjM89BZ0M/sNSbtEO141XEBWF3KQZ18Y+yIXRtcmxzwiJ4dR9IHEjVbdn1xLAPS
YXBpYj4qBbqvMT88d5tliCaip1HQp7ETuB6NImVqnydMj8Oe/WUpWetuqt9MCaCayGdg/OTDoM3p
2mitNUvYmOqG81eWz6VuApxQMus9mHtjntTdgXcrFR8IkdzsnTAESJUeg7PEVDq1VfE5GUzVSluw
a4DoQLzSD9bRSmkabybx4nS9qoF8TBQQaPexNSSKthek3qmRaqaA2gsX80k3HC08omibvZzhz6bT
vXmv0MJCgTTd/QxLJtAdmeClDNptsXClIz+RTBSU1Mc+4mN0t44atdWfntIuh1BxRFTGdRmth5yY
PTfFwUCmRrjwatQlAV3X6iwpPdEUIEfKvQCFtOl4egPmUsgkJI1Imr3BcmyM3QbQQyV+dN0KCEMT
nAbhI05uDEA0pgm8GgGEIQN1EBoOpnIeOttaZ/WBIKo1pMbGy3hIYC3gIgVim/cMolJhwcuupQ3v
GeIvwhCwE2wq5kMWvwBKz77/9TsGTqRu5nTSuuBPiXLa22iKEzAYTW+nvrxUmDuI4Ucu1SuNSADX
Z00hNIytVO82VuHaMq2hpGDCzhITaYeGgZaekqToeh8Vb4wugR3i1tSWcpeQHoes6EPHnm8oCFxR
zoX1wVPzlRWQdc+9y4NwZ4w9XiraJ8lA9c/2SgmWEFoVoabpLzyelhugzXNxBYJ9acE+0kUfDESY
qPFkGMYqEnL8cIy0OEyZ4YSETbpP00T+tA5Asgy20Dg8mMEr/tIe45GawmCMoYAzR8n3lwmHAVhL
t0UvaIorg0TzdoMhkhTraZTjpDgy9UNBxoq5GfrloF05x8CfIP0ALmUTr0fp2+h/I5xpDe5gb9NC
OAhOOnM4lmLC5sJrnX3o2Y0ULTppZf3OaQwWHs1RsC76BOijbIAoiWRLErbZsCzjfV2/BXUPbrJB
8gDbLaYHn545KokGOsJV1BOIcRLRSyqQUny6ZVONIhwMd21wEui+jO5gEqQa8HVYlvl/U7Ff0wcs
aMr4oTXLKXoyupM904YezUeAil+lQu2j+xDTRVvxT5PVoAib0vwV5aVUr3umvWX7SRbIQuXcnLYk
GzBVtFio04wFWyaGZaQh1q7aaOHCrY4RtdNQzoGFyI7WXgX6e+OtphuhhQRFXwcZnZt5mTzHo+4k
zGiKBtUpiSSIg41Wx8ZlzhWOGjEqcvfOh9C9R99s/PGdvWvVdRILJFOsLyK0SdMirv5N60JWP8XI
8SloWSgFHVY6KFyRt4L2daPsKZ56D5krr5PcnzUGGvgl0YfJSyOi1S+oL1U/mYN3mV44uTXPZRl/
G1BSzEHelaa6ajgWlAynTNxQXsyZiYpAj1c5G8e0CaWt/v9wWeoDJw08VlgucYyhOHI817iiRwkL
IsjZuqZf9h9J55HcOBJE0RMhAt5s6QmCVjSSNghSouC9x+nnoWcxptWiRaEq8+c3AWQFr8mPam6g
QG6PeTJpGfziDJY0/oUwEz0D0HpT+H8GLlPy0dJTXOlZwAr+Q4DaRAhBeyeAKsWstl/KispvDUvd
YFegF41GcmC7w8iodfQvnWBcC2YMDbYroA49fMIZ6xYWrHSKr/JZ+Qo+Mogg89bJzv1C2AhXhVyq
fBEz6ONOmki+jL7KH+vEqf3DvsBtxAiD4KOHzwtO5W1DAsyMYBEIOtlFfHc3WNfdG0yPeQAzfO0i
Hcytf1Qewx/1LZZNU670I/izsFWYC5Be5jljMPlS09sJM2Rg3KjQ9GG44BcBC+gs1esG6h40hNMA
CGSDwDzQJeqfrOJoHr6FlfCRbo1fsCwUpbPoDmz/6F7mLdlpp+ijxJJa38iv4pGyxWzymzs/Cwv1
ocz4U73vNuqDNFYQi1lO0AAfyKNZfQAlcVojzJmnUJ6wA72GzkIHRTZm12z2ahekr628b3iOM2UH
0EYaGbZpk018ckivGvDqNbkYM4aY5+HCWH0p/WT36IKq7Sf/7UnYfBIwhOdjuWNcyD4pLugqp3Hd
jKQqRsHNW3mML/xfZfCF22DCa17k7mzamplK6iTsBcfKHuzmWR8BGweb+YIdLatn8HTP2k/2R+DJ
r4cfYvGWNoxktow4Zumpu6PlE7gzpy84VXkD4OGk5E1vhljFDbDjZPtq41U1hwixbLfRZhoXdlBU
4VJtXoDm9OjWLjvz1Gtjww44v0A/r97potnzPX0YD+3VANSyEw0fPkq9X3OiupDghtNlWHxUEHt5
M9ra7eZAhEzvOBdgwLCzkGzSzaH9sJGCX9IBQCS9+kdjN26zW0j0Ns40X/QBoBJFx+gOX+pZAMIp
MErBsRKc+QM0CK7aFwUb0AK9endjo+g/oA/sGYPCK/7AqZptjxhu/NGfwWV0ylP1ze0doU7yXPys
YGcZeJ6nJgWVAYGoATLicJxEVSoKW4P04XinWDN/j7B1Lv71DsrYXRrMlKO1qe7xFs0IwAd4K3NM
JpKI2nkGYs9W4gFM6IU+qF01fOn5qbP9tbRIj2yhL5p69moiSo8Wed7jmcDa3kCjPvcf5RI4cfrw
s9HG3CZ/tQ8uNQw3eHisQM7Sb2WRnqSyRknq2l5IiTJmEck9DzF/RVRXCTrQrCHVnetHQ9YTCAjR
vMY6QUiJxsajPYLnHIYq8I+58gdxEQL+y2W77hhxB0G9LtuTRkue7kS0O2F+HUYNs2DwpmgxnfrT
JjkI8DMHdZ3T36J6mrYktrFJEOxCQq/QQ7F7IDaxRJgHNdv3vsbExjzEN6EFpYW56FTiNsrWin5v
ibsQF2UKThhv3UQ+Fvr4S8aQQGx0QhN4MMp9L5IyjA6EMXeo63DjAsJUjpKjC6eWvGkV4B6afkxf
46vPidAcKnZrldvGZ6ZM1CIGnyr23v++QMth5JQI90Q/0CTjYSTNmGkVa7wZ3kBxwme6eKH5y0/1
kVVVrQF1ALNgDcJVIqekwwpbn+f1R27aPi4FUASaHeAYARKFcUABmCSbJkNVOAeQAL8C4I7hgsPl
ypn67jE2T8ld8G5aj52oPfq7ulpn8QkTFtJssXSVcI+BM+1RjjX5WRHB306jSSBQe9aGBVYUbBPU
DbDUwUoHvNS2Dal1e0t10lMOjQmTmJ22mZxannAX/N8qXk9mphAjaUn86YbibDZ/LXK0+q3ALLXE
LmcMlpkgL+EcJi3nT4hm2f8pR2k1Ni7uPvkG3s5vQvHq4Vw7oicC6a6or4ey2BbAQe4YkgKHwxp0
DFFYIWSaIRL30EFGIhkLIP9rqC9tszfILBGXFAMhfHyUpHSMGTJb1HSMdIhzW1roPMo1NTVRZAhJ
hxop0uB/mzgNKVgg9pjwhVcRUo4Bn12VGcJJwcnFlMUwCFrucXoKSYrovJUqgNRZGJZAOxgGk+Pk
N9QkgqmcJlMBae0kQQOudFvFRBKMCLKMUHRjU1B2JGOocK9YVGOHwoK4gxycUjBfpUyeDb8i/2kB
tPaSdAc0JR0+KR6BcKJOQJvJTE4nscEHC8nexjSXZUaYS4iUplmhCD2QixkZnzgaVZLdE1Wl2LLr
+BlZhJ+5wEl/jGvbRxAPBWHgYi1DYY/jSPVZdTfcQ6rmJXp7v1oK9VLXV5W+MscjzxeE+6Y9aiZG
I+eRCzgEe9Hf83cDVqT9Rs0ugL9psGYW12ubzn9ryhNfA1Zx4H4aIeQK1C4uxn+I3FPIcNhJT++e
5y/rz0o8jtFNbC6RuDFl25Rs0fgMhef0fuqXCSu0bD5DQL2wOBrtJ6/NazBt6/NNJR3JJTLVFR+4
rZf8vG1ASNaae1WZVzUbTETHiPA11EOTJTJofzfYhmYHAUYYpsNMaYz3Jc2BbnsDB59U0DfZ1Fw5
kUTmlTBNv1z62obyaqZoT5n/aMb02zylK5wzXJjNZY1EKxm/xORgQoIHXzNZh0dNfzdlMCvBRpF9
YxYA6cpsZyE890b8zsnq+BuFp+Q+U3/tqdcRe4aqLYd1KOFXydWvUqYroB+ev4+mBUBMXcQ/OQdH
NfW8tgTC4SnMhgbiTtxn1DFnaH0ODf7xhmWrQ7T7R6qXEVLC44weVVku2mDaFcAswMMHYDJjoAVQ
RRBwTksPZbH1SKqLhh2o/PQw0CcxQ1thq62G+MXZAV58ROv0x1yw8dsqNJuaKikvrC2KKhZOj0vk
ppJtjQvS20P82ebkRm80YQWfj2cN8iWmOPx6lCz5nb5EtfhuCT/s3XMDP8ICiAnNMxfGH97KRhfu
GKm0LoqfvSIcC9XmfxJG5M0nK4BLJdCZC8Pb645NmZBDfWQMyE7IVYbR0tVHTX36xYaVyyR5NM/g
W8ISxW7XHFXDmf7NFdQcqNpcZB7EoznwGyYmZx7A5TWsq1uyuXBu25wieXwR/63S/1+dR/M/7min
/o7VGbQXU19hIAHCzlXFJgiwr7SmNcSzBsGeW0TmdqHoaI7YAGew3UabJ+/VTY7mTduQRtH1dtCT
A31kFbKvyd4H6GP82eGcg/4ie/eYvOlODtuM8B2YICod4HNySAf5rZghXqvgEkqbVgOs20SNrdcQ
T46J+TsUR1NxCs0RG1bwyuKlRKeTLlb4tvgi3JWuOhbfY4E7Zc+WxKJrlatnEfm8DGBAwLKeRi84
KNK1UWyVs+oznWgX13aKYmcXa7HqENiJGtpml+UXaxwt1q8f2YZ41LOzgf1Ia+fSOTGfkcQ5nr55
gpgvtMDA49pkIsELxLlJBQ0Iuhw3W8YKzTmxEUE47X3WyiLRNarZAyvyTMZ8G7CkertDsYNqOVsG
2Y0X1E3mJ9rZdct7ScJkOJEjJyGRbs5VgjM0l5tfJuAToMQ3Se1BNivvNCTUjQ5QDdM/iOf9pGAe
+SoSmQgfDTIV0aeE1Ak9TqostVSGIgQrdURp1CAz8LPPXHtKL1xtsp5NWX32zGI1jpa+f2sQ/lxo
CDJoq1vwY3hySFfZPaencnl4b55ZCtNDVGblYfdmafk80LqWylOLjl55o+KtBjvnGacnTz81evFU
f06foAnepOLp2z77JPexD17C+FbpaoxeAeRTCIm44GVSWPNO3ufdp1y+UbrK49UnHiUvbRwYpcfY
O2yMU6aqsWGRTikVMDSaI5ea/rGpbonruCEcBUcTrknwxxrPpE/OOj94sSc3UTljdy7GW8IuN515
xmBNWEkbxUjj1NnRZbiVm++KgWAgb0Y2dM4U7mheoLU2cn5JvRv8sui77w6MzTog6cwPIBB9chOH
OLJFp4Y8tkZZI67KYAHuAHWZFe4jQHkf/yyyKnzQcRGLtPjWKJTzkIwHoEAJWiz6mBiyvdUoMEbY
lqvgqWcltgtsx1MZQJWSxFiLaeB+YrAaddB6DuqIE8t3AcNxWnC5RzqFv0+sddY4JVRuF5qAm8KD
8c8Ju55puCvOUD3CX3ZAX9AzuCDSDt+6VahCihrYYzGNINHSD5qdFhpEs+Fnaw1YP5WQFoZNKcOr
DQrp3JaYfw6PwtgNvAU1wkuAtzfKeO/0/tKgjhDhBk8Pb3hbEh4MJY8wDWNpQLKZTgtRCXZy+VOX
KBNaWMMVRm8qfpPcDJwaERVIFomOb1Fk6FwZzpVR5+vuOZ65hzlRplqjCogy48Wn/yJTLjLynv0L
n5HDWonnId9qvLLYe0JzkxmIaCV7+spaapEc8nxV8+n7nQrpJAQ1HkLSnnVm21jW+XyUviNwBZOY
gCqn8vql6JJPgbu1O+mV1XeG6tgfHhlzDsVx64sYbrFpicOTRrdr2JYTHA0vAGqbq/QUfvPtYowU
/xDoMJfqnTL0S/qlJF036DmTdZ+sxPggTP5kth6d1PhnKJwwJDidtCBD3AzxqTbhkGxji1yrUw37
Qt+LGNeLF35RD9czoCqIOLWjYnCBeI8FZoLdIK8hs8VJ8PXLD4P/6cao8g4wUFAbs/PznADzdBAA
+hF0CmX6N66BIqo8xOGAQqw8b5VrG1VgZsf3sMXZGNpzqiw82KQ1s+NbLx1alQS/B+8nTCxyY1Y8
Cz/qhWssXJm8FvtR35doS/kl3QUIJgvvpIeOrEMWtq3+ErtL1dpPsYAJrdV6cjdDfycvInc/cGKU
p7hEq2N30Cr9C76ZNXp0PpK7t+qL2diJhmLF4ffBBwumhHCH1XdkvFIUsSWz08mYqIqfhAqVEdxc
CUQW2EUjVkwIGJmGJ6U6kTzOWxPdS6gcPfkhW5xxjo/Oxz0O0qJC6BnctHhhfGvqomGmXi45p4Zq
U+Eu751S1WY3Y5vRmVfIGiURw9wy/cOOFIPM7AxtKw7w+AFyAVDQllmPSSx04aWVnqziBxjYjVZg
ntK5kv5EiIzpJgXREkI4XKj2mSwoEGOcFMZY6ozZQx7Rj48XcLwVjnOkjnzp6iPz/nDShNXKd09N
CQwngoJwzcTM8VQin0PIr9AAh4CyxGk6XA9GEErjwXKbSBtwTvlDbn1lhJfxrNMvwoSHnjbeUuXl
cRzo4Q9/WWJ8UDFXtaDWwQgoHlokIaTfVLlDaC6XtAl/pr8XeAIRiwfhyoLw2m8ZYlRua9UBh2eW
OwXNSKNSrCnvMjSFw6WJprWJ4Suud0hqEUXCMAg4/BcZQ+Ac8C/DDjEHEoSHHf743CCi9hA6PlDx
kIYLT8Fn1YV3Di837P5K9wo1T6ymobzEXNr74wkbLrN/EhCK5QfWet0Ag29Y6H5/MqRL7zsiJg5V
OJk9BtEhLh6Z8siK7yI8UKk2wrttTxZO98oiHKc3zGXwvC3TeBY6fQM3LLSIpgSw/fGSQzPYEtmW
2L1W01ib6SX5AOWaJ+58Dqslq12AWNDZEs17e2raaJME4VoIJ0UZVmMpXw1nL4QwxiMwOKxFhaiY
kUuHi9pazx0RXx6dS6lwe6kQAuCE5h0TJEIVSmklk6rjf1rpd+FRUvufTXkqoNsKXr1y83gTcNt4
5k7Ri20Uh/hw6NuqOPSCsa5HAa2fiQk2Ms1wm9brjPLaWMD7abDt4f0atiS9WiIZ3eVoXOFuAcLW
qU3+EOrtB9uElf1F0artYgxO1k3shPEjL04lIrskugjDd1jhQSUxAw/w5QhgzOK8IiOX1XO6ksph
Q2jFq44zUGVLRDHyhQfDwyMXi1gl7pr6NESrwsJ/9YeFJMJSqexa+Ra9i+lDArLZFC2C9QSm06ex
cxLtNPlfJQ5POt3c6UXzVzl5gP2jMN9KdgoUogkwFXTYUwphj6Sa227UCRmY8/7rYe0bkO5fbWwX
0bcCYGKpu9ElRg9er4S7/4JLyYO4uAjvG31TY/6KSWcu1mwGP2xOLQojdJLUjFjxqHZETHHj/wge
80TrbTIPEAlxw4XhhPt3SMYxqT/uV5lAxuJWysAGEzR2I3qvkNFz4rC/WXyDfBVsJlpzSKhHMu6L
JuDGE5eJesq1XZ5wNeDMWO/MfXfkALPVEzHfnkDNs+Cnz3400fZcd6sB7pnCtU3WMfRpxE9a39w0
XFM/fIZqaoB6IwDL9vxFJk+EG2sxRPSj7jsUocH9hcBsTfehBh+de1f9QwB6Yu7NUHd4i3R2eD8A
GfrYYsoImlx/xTssLFvv1x3UpCg54DZdoC3srWBhIvarvWKrxfseiycqTQUnH0u21looMUlu4TQh
mguuYoEyp6cURsRYrdZ5cYhV8YwhZzUAUqS4kuLKXk9JjuD5ZoA5EpODtOF+IT+4hAMpqQCuQAaN
gh8tCt6omXRRnyaWADCq4pIUP+MuBl/qsLOka5vaIL7WsPFBqAvrN2PYlbJ1+eKxNMtP0dixVxgx
zXjyrhUF1+/b0HBx3e+64zh+K/4+6M21J2+j8IfPG6PEEesvpQ15c5ACy3yuQt/xY4YKVjoPUdd2
TBfEZqNkhwCNfHY0yp2oKLg2jgtdyY8yAKUKOa7BGMVgUPSqha8Onl6GA2JopLNpF0jGT4H3a/XY
QF2rDsvcmLlJc1doZsvhZRbfkQsT3P1LiD4dmIToOvxvEKcaFrOYEDL3W5TPgqKG8YHWvzvpUxJP
rolZTSEdM+Wri0+McUL5ktYfZEsPROqp6yY95PWn5e9042swv/TsThmulieLDsB8tXhC+tshOpF1
UsjdLKelkCAu6dyWmGXp1ItKy0D7t/XRc06L/KlVAHb5yWBfj5h2apiG1RpjpRzBQnNV8rvH9S25
A0FK2mw2KA/6WdikYnK0gPL7w8CnnLisEv2CfJfMD0/Ch3hyWhdbWtEzg9kyX/rmdci/aW0xZhOU
VV/u+gj8yR66q9C9++Tsufe2+/VAveUhnCe5ow00efnchM6VaJON6peZYtJBvOEhrtHXYiUk7fVu
0ygPdoQuecIb1ZVH6e4QLnf6OqQxrG3NBJuY8EopPk52sj3jQgjfcgLyR3MXepASR1IXYLDmMOQY
YrvpI/GveHP4sN2L5UCkNJw9GYtBfMImTd3Qf+H5PsnOmhmTZwatAoK7dDWQ1tFvCcxDngQmTmKo
7wTJKZKPvXFMvZ9KL7jnKgxW4MgjaqfxnCNNYOrQfJMQhQKu+wTGwqO5rbdpsMTOSgE6hfnW9bP+
Fz+doIBGvPIIUsaG0InSBZ414E5puxZUksWWKS2G6siNI/Z8z3fNvUkeSnOYaBN9MCKfxlpCE4WC
iS/p0G+G7ijqH2a/T0VH8RzRwplpynwHP2crWkHmZz6AexcpB7WKe88J1cbQE1K6zUWnBuStd8yS
+aqwFiNSI8a4TFoixGI6o+I2/2d9i1uRVYjDCSR5PvObQQTLkgEZRHzGrIFo8wScezj/1L+MkLpZ
wC7UIAYUb9JDOMDY886T7cANNBw8GUJgC2LO0Avb+UnYKn8iyObmM4hFPRVbokoorX57u34yNxLe
Rbj025Un75CX9DvtLGF0NKvvDXlscJFohC0GN9AGUXBgEjmnVYpIFUDCkfE3c5G0pQ4VMcKSbUoV
H60w2EdzQQ8mPRWbLlOkuqp246XHzAiR5rAQpY9B+QmSL/CAeRhx13cI0Afci9xuCfHXaMpZHPIo
iLVDyaJBWSMNzKl5L1ldLb2BuROfp8MerDRgyE/KBezHcIqPcrrsu86WmodfHooonfh2UGeMsouY
TE/YYQF1iiAALOOQla9HqsmEIZjvZPoHhOeJlg4j38c2qBVfAcdOqe2hqwY4k1XCrwHVYNRdPKbP
KWY/0Nz9e1vSWOFJuMdgb2SD9xRiqfq3Ne5FrcPP+gz8UvlL8nsMqVlW5i0S3mFKeA7bK7mvqtOq
5zS2+9gWhGypdtBgAv9k5JhbW4wEKgBz344ZvHvBOaMjV4P3ZO3vf4KD1UK97oVTsmUKi72fj3yl
c4RvS65slyxD690iN3YxlKKSEkp0TN25UpEmIyNOSMjxbUg0XfmNm/miMwUHMxCDBo7ZQs7UUOGl
U1E7KSBacLd86UVuZdV/tRJiPdEAmVxEJlZM5T6iDgngKLbgpOJW074tjIk6KvbkGUTiUhu+LNNE
WJRc/bA4qLBaoB1MfD8E51qNPxbknsqGv24KSBpha5IUrCfDgjFOPjiWCn0Za+3gL+sgWaHCKitQ
HfZTldcUS5TY6j7FKgAYeDYxaWoBE8zgHoUgCvq489ErhBzZViS99Bxbv6T96ksiCQIoVhHwOn6P
w2+AaLMCYUeQxkdlBgCFvYDzh92ta7AujvBv8nKJ55WBDwdJNGx3tGJ46+FfQYVKLr04l2gbw22i
/+PF0hHAGUAX+IY6ZfYrLJ97nMAAKwey/ralRt28EHHVT1ZkIePXPSY2OUhEJmJPD/sPxlw590lP
JEWInY+jtjpmzVakKMPf906YhuTzVcBgnBHe7KHzx6GGPxTVBjCGIS8yKJxcfO1b1QSmRjF2T0hB
QwgA6R7qXJZ+R9RkjbXl2i2GNLPDlMFEfu71fA0bTIxL21ercwTwECXPDs+KfNw3qfhlKvD6OxBO
BB9+8Wd0tAXUh7JxS9JvBbfHgu04qtBzNWecVDqq3ThCqwkHxfeRUTNfjBX8lw2gMX6eJ38h79jE
rGKqB4xqn4CoRhNKBeGsa3YunoN1hHYS3fyUk0sJlgowPvL+z0vlL7gpKf7WlpHs9BHWMMtgorCo
KfWQFKH/whueCBSZsEwOSakjuhFp+NkD1NRQvFoShGITbTFb6ziFpqbfJVYHwG+4QhW4bY8XFn6E
kYRU2nD7gZD4cn4RM05g4dTQYPzPDE5mUIzW252zx/npNtSO6AkQ7+XWWbectjuBdfegW/AdoyPJ
pkcfg1Ebb9weBS/4proMs4UgQ/XcoAxBn0Tl2KsrznMGYjC+Oi64tCRBTtk7k+yPho+Ju/FgSm+e
4lf+gtfAuJUHwsKGtAz7nrAkrLkm0jzWeSjLZsEVoYlPgO9W4U1CjEK8Fq7ppAi2STy7L+x6dArx
k94S6r8EZR3CPvMKrKHFVa0cRaK9ZQoKWFuY3hPXKqNEnNFTaDAoWLeYOM+VdCP4K2QCsA2azIHO
DmUlRl0A3MY3TucjL5nGEw9AU8ROhnEPU00o8BgV1auGJG99KcV7t933lNLZAmZ/CR7hGo40ZQZ5
wuKa4YxQcLuqmOsuINzR+MDGH8VLPzCwzlc+mC3808jkZrU52snOKVMVc7OLNYzM1q5KsytTpKv6
u8IK08VooGEUjbcAqRSlRoqaSF6w3uHKAlZYXBC1wajQGiZ1MB9F2H0UTBDvyx/BPXbIp+voMrE/
vc5pUfjgvoyHq8PXiohl+gPWp+zB2OAVuzbAopS1I/QI7uV+XUlEEICADc28L3F6MwFNh+7QJsZO
My6J4m39jiGzId7ddoBqX16sYKmVW6vBmGSeEGV0ZotV8aEkC9fb6eKmnaxTZog3pGpRYzmPbw1Z
vDIvS7mh/0BmHftdvWiwLWnR1nPhljIpeINTgh1jdoGRYDJBcN3FekDWKVTcbJgVLDHeh21FudPj
XWde0mofSZsaV7+BXWpGEoyJoEtYozQYq42Znxp17fFDpjTtFrr0iGx70T0nrOEj32V8Z+Ks/oUN
gqFmNq6ZGOt0iWi/ZsV076JaWsTuulB2lbIqlJVZr4KBSLJt3J5y3F4UipSGqBF601oe1xZ7OUw+
AKOJa39rqA/c9EmSdayvy3Cb42LtcSuM6O/lhTZ502w9TE2FBcdXnuAuAjLhIciQSbtWo2qtu8FZ
Rfw/dsJ6KEiVGuaufuuVPWeaoXh3r8L8FuiDcUAByzddGoC8VfTqQpyJIFeVV40h5zAYi1pX1hQL
7FvilAhc7Ae2bZN7wzcPgSosLCN0tArRIoQ2n2QGPDnQq+XSpSZ6gK3MrPCjyCBfqWxNKIplYoO2
Xu+tRtxBhJvcOqH4QXuT+oeuvhMAE7pHMFQE05FxyMYvg1rRSA2ot5z/yWGIocWeA8yvxAdu8FlG
gsW+ye9VsvHKTS5lc4m2tsJInmFPWZ9hUATAP5RLmF/PA/zEpPZAVUY3KWj6I1SXJGc0/tUIrn3z
LEhDVPeGfCMiOsOqAAZIktyz4axjlqwb1hHH223pKrauQ0rPwHA1lLyC+R5i/ww9JjcvOh5PlraR
mYr0YoxncXvycTnTsXrmxaPmmMqvAVdB6VQbCKiwzBHtehotgrCALKUv3MDozAT9e8RILFjU7Q/F
QCjCEMrIgNSQjrKJqaBw6tOEzYovVZY5Uo4T/inqbQi/3DI00qBgcfajSw62sbl5aKW1wcA34lUU
DYd5fxkgzDFlwo+an1A8NBIwFu7Ba/IgNN3ntodaxD3O8AWUBSOuvMYWv/2WfCzoKmFuKES3c655
vJkp5kyIkXYym5Op9/qXBQ2z9r9Io3Jbp+mB2P6RD89jCjYw7rM3hdtQ3NQKJ6lh1klrt/r2Koai
A2/pr+r2ckp1yK7YHXP5krjy1h+QQTXWzmz2ULZGeCMwHWPvu6K1ngiiGtjGVEBFYryN+IQTZG5I
4Ux0MSkDyU2ChUVXboXcCJDsGjzQCeegROwMqv2qX3j9eTpB4TurmBB1+wE6bUFXqgB184oC4smQ
SoW0W4hLsQ97/19HyUgzyCCvsw/5GRpmBGkugGUUYjQl9bcoa7/EQPnQCqI+5H7RWjlJQwxRcBvy
+kdPFR30Aye13SEdbJhVmlgXp7l0kvtx68sKpoTEjKUqznzInslI7wENo7HeQrKf6y4sf2wsWtwC
dJUhFwofjLTNKbrwNjKVUiPE4v0zgNZrifmiGlP2WcyR4A+YdUoST4Fj+hTcNpfGZp52xG1p5PXy
tH7+J3jXlDPcQ2ki4BZlBoQANZ+tTHIOMx41+3KpYQZaQsXFCznNVhVPKWr4AfIrbXEP4IwFXgIV
nRDJKdpPpYRPJfTU6HUUOLvKvhz2kcVxVDm690xDBl+pBTmZdoK5DiTRabV3BCC/qQ0w/lBlh0wj
+j86xPHCuCKoPt0WAczYs2FggyRFq65T91LvYsW1LAvI0NVcUNiPPGqB6aRExC/wj+bvCpgZlsxc
rYmeqWaR0pieKpGdcMQMThVh2rCDTwQy9TfQX7V8FquNx9BC2Dfjjkg2VX7TNSURuP1FqZypebBc
J/NvBmeEBupaYMcaFrBHafyEABo0eQv3NrjK0YriP9d3rYk5A0MbCiqO8pk5ngrtpxkPurVpk01E
n18SFNwGyxgmHYlA/Xel/lriOUq/BsAJccDOy3SB5K4p00WFaU1N4E3J/pe5e8bvTyz9DXLNEib2
KK4WcvRd5/cyIt7nIxa3QrIIqq240j3b1T7aAn7CLGYztNZig9q6gIXEs+Y/AMWD+WyBlSDmQzDB
m6rvZ9VwErEwrI0vH0+h/g7MhTdiXJ+IL0vGEyZbfLaqXOsTFvKCxE4JgYFMq+1qaS1yFfEhRN+2
tYwvkypJ6kgXMa1F6AoHl6OhliH3Wj7EgJB7HksFDsp8+BHCq1I8kIdTa47iOqwwQySZdlcRqhDe
auaQpn8pklVO4msfb6iWKgUJswYpDM8s02OoOMwHBc0oxW2t0lNbqN22QnePfKjvbTXbCg1ea3Tz
OMxTwLXUYb2CAADdfjkgF+7Z9w3ETMmr4cwnBAI+w1fJnDLip4WPdUPoLwsq9dGl5WEna486nGwi
WmTrPvbyd4hfFVYud7P7NBQZAqJpe9xEUZcDliAFzdxzkLwAUALJPE4tYgAo58ucsN2e7r9vrV2D
aUFeRbbQU0ZbB01CUXsSaBtLcW2E+2AIQIEjGppNc/WUxRgR587ouidrtfoidrLA9g7jiZ64ZwkY
t9xxlrfqBIvg2z6PBFs31nL8BQrLBbfAwS3rYeKQg3c1Jv7dMmY6rtxz9+CxJvylEC5dCVbRqhcu
vnXPkwsoQOpvKn3bubS6lCLyCSB4lJgFLFl5FuVRcrJ67Jn3RsBasSlhgvLBhNmHJFozPmWXZ61B
+M/WRrcc0LwzOkH8WG87dhR/J0N3QuC6qSlTWhAfs2rnAsN+nfSHKnwCaJOmSghIx0Dt2NSnIL4a
GAZl5UPDWIXY+pSoD9gxWJaF+96AkcJwMmqWA5ac3ksGrsHLKd9hGMq3VyXbiGDF6BlnH029N5Fv
EncXI8tedIadx2sZKzBuWnEZ4Sd1xKDVFZAU7CRlLRchl/ZTG27gJIm/K8Ulv6ZVPy6nP9uyRlrK
QbFg6pKUCGgSWrAs5P0A9gmwJzNyeqbNz+C9coKnSKGMj7X+IYnbmJu1hlxQed1yhKcTxDfXfTYS
fM6DHD7N4CJ0N0Z8w64aPiK2OgPXxfLcTfxoHZNXrt0VQ9lGZcZtj/m7qe2svIrjR844wo/JrYQw
aO7i8qeSyZqW3f0oqYtSMndVHttBLW/xht9otEaG9yEpH/90mOy8/t5t3K9H0pgXDTxwoDzFyFUK
dkMFHrL1sDQf2Jor/beLuvvIKrU4dTPifoSA76hVHJ0+T5vM/yiP4wK9bh3aqjmyl2jXPJu6hwTe
KLRUTYQbSA8CNMOBklcWWnUrdxqlhHgVe2uzwNwmV5nJpPckyWwtKL+7rGJORRtAEWvh7lsoKOLl
aJsH0ndrIIaJ4SW6NQSgWN9lEfx+irZ/3Cp3HQRLdXxYyb1AJRKiA5fKlyaSYcZUAS9kvMuS2Lsk
Rr8iCu+ayAHm0NciMKEeY4uijwc3cKR0V5beUtKwmjMl96OfwlDcsgOV1z4kNXqXbrxvG5lRk7Wp
XXmf1BZSE9RHCQvWHf8EUYLoxkmMKwJivK1S4FdLCqnrZk4lKIsCa2NjQLc7ua+BniojSKR/ZEwl
X0e2C9m4m9n3iOSshmefCozadQObb3+ZTMdl0B36unCsuHcyzYpWFies6mJtLKvNpooOQDpGifaZ
h6BjzVGsvQe8JuJPRUQxREQhvhrTvG1gxg6XTOz/Ehy1tODIRAof1VZ+1hjyFJl0Yb6+KhuKBVhc
o3QL4KFKOJ70Lu3asHDdaO76P7W3ZzZuosvQcfwzQQxKCG4QuWAp/5sQMBVT8o2my0etMg+D56FV
978CC0xCGQxtYSb8JI7xc6uTvZGlKNBlKhHZuIxWjld/NMKWIxJT9mXwqcEOje96+IX5B1r7z26z
OWYMA4INtFpRNh4mhLKquPVDedRTazMOvordjPBjYs1JdYVPJrib1bQ//cC8QYQ1JZGVk9G7jJb+
FLTe8Vxtr3TUFWCQ4HfefySd13LrOBZFv4hVzOHVytFykGzrheVryySYCWZ+/Sz0VE1VT9++DpII
4OCcvdd+tts7eRRE8li2ys+yFrnYTskjqp2VpsWbcc6IemvONRDeYiLEyt7Z9ONNec1hBWNAnjhz
Gq5ys15yqh9bnOMlQv8lH0jdP4vCXFB7h6QLBxNxpQRR7mX3lk9IVs3s1pPLJ+o1QjOr046zdBdS
899No99kev8v90BOCkAOuQMwtpx4lpuo+x6YATojJr02sF/NGPM3t359ZGyX8nVkGIcu39R8zimb
s2Mqz2PJHZusdRdXQmmt2aa7W9e9OunrhCg/uFvAOyHN4x0AdQ3zl0fa9/alA0hioAnTV+vQ1N+q
wQfy1i6D+F8oQ050B2Tkvndg29TYyjzn1Bf0j/xfByzE2NATZpaZapBX+LEu79I64x5ZZuDCshxA
YfRpBOe8P0UWFuzgmLXMwRVh6hRyFM71F725J7/MDzq6ooruSB1RGLCcgtL9Z0XWAQoKYdYNGHj8
sfOx5B9RrQPZ1E+F5PSaC/mB9nVvBNDZK7xs+C54l08kvbzVnI3pVB7UY1ICU0qmm04sZoLfsEY+
0nQD1nU9Z3ACod6HmKbGACkt5gTbZlfTlQBCEJNf9tR5rGrPqKA0Uev2FjEuvvNjqVFvfxZGcPQ9
XEtpFJ8lkDwjGd/MwdhPVXSPSzR0jbHIZb81Rh9BpbUqWxMVvVxP2a3CxZrLtF7UbXiuzOKTuF+M
1MPJFY/ulI86wtGBLl89reJJFXzewR3arQuxJcXMGfrUyRtPc1f1zIsZUYCFLxU6GluXu0wzFxLN
/oif2S1KWEimYVxDepsZ1N+5xLORduQ2CmUTasESRwsBU0FFoLS426xRpUYZ52ri0lf9GwjDAUqI
wmv8zVJv4zv90YmJiJzOGqmyJAwuaHd3V2MEk2rhZ1/7knvXgOTRe200c+2V8xZvH7PdbN2UzYvN
KNWrgj1o6IFb8mwjnRSYN06h+PXc58x5Fsl+oKvYGsEhwXKfkBgUj/PSiGC/gq6o4l4F3j6H+Phm
HhVbda1jbZnX5jKXhGs2L9XYbYpxftFDVK8axjaaBaSiADKnh6xlztVwViaRsH3vfvS444fAPY2y
2vY1Fi2wggPdW0lGlh9n6xHnNSi+QX7bMb5tEqrrGBp/oO9NszmUWoE5jJWVVyfP8pEoJBNAIR2N
97Cy5X8Smchn3lOxaVRwBhnYtQMWi/Qrzt4BfkyYsDOpYJLUGRgcuGnaRMl7h8FIt6Up1uVrT2aO
ZaCQoLNmoKiovEeYpVQm+iYbsr0Rb4rG/Kczy6FTbzMIw/jmhd96Prx5GlMYcrcuqRj2ffvfxJbm
WBsecnS+qfHe0SgcXAAf+CYCEGDmGK2sgeTz8jDbBMQlc3EwOp9HkrYRqLDKGZGy+6DTWrSfyH6h
DQcix50LD5yEQ2RTpMJUELKzLzNqVy1DePAogbYrki/L/fZnJpqaI381RFczfiItH25ly6MNm6eM
ALRkFZWUIYin1ACxaJfWeWCy/w4HODARlpkZ6UI17MsJW2Le8MIADhJRkfktAAT27jjcMQZ+9wLg
MD6y/rldvmbsZU4O2S2jY2fo+AbrMDs2Y4+E+p43ch2pE88YZ9I04ydpfPQtUqMB838z03BvGZ0Q
PYYIhoADe2UZWNYwDBc5KUMFXaIyfQ+MbBvZ3ZvKc01RulR+9BcWr7FhMMe3D45jHgJ92Kfkyylj
e56mfxUrJqnNbWv+k6P7C0zWDX/tCs01UdMTHfeu6/kCydo2dlHWHwrDosNm2kcjPho9re0cMyei
3k4ylxlN8l8GGJDhs9uLr1kyGB4Z29bd/NZGzbHu3OMkXpqwPzQ81akenjmj3gxvvkZxQIo4ZOPE
JtOaayXXOMskLkljaALnUXXD7W4iH8Z4MX2GrKxDoTw7lMYD/WANF5ZSaVcuFy8GHKUFsUOkSBfg
cyGcaaF40E3bp/Csgdo1iDv1fQIpvmWEg+0yTS8iuHblVSNtw8/Jd9ZRMxI0qq3EML8VYtzMsE+c
0b7BL1kNBesdXWqxIZKyN0Pel48mbDdpPiK0ZNBif5ls5nlbbG3OIxedGW/ZSPMo9bmJvk/WehKf
XTXva4cu2trJYEbG82aE+Rzg0+rCz5R4MKTY0HM2Yf9PjN3zhFdahG8dwbgzGm1ICqinmO/haAG9
hybeQNFJmcdB9l6kr8MGQr3yGI2vkfye3IvbbyNjCViIBHfcjVV8dmj9tPSdyNORuG1oKlJLLFr6
LiV6hFXwU4OvpNkE2UZfIZ+Lsp38RfxA32/ot16xS4mSRArc0UMkUovb5xNGXyIdYIcwjhrObMuI
+qzxh4DoEUP2zCMe8JEOVgl6Iz7m6YysFnORh9gtSym0Cx1ehipaE671z3O9eu+ci1t8WxbWiE03
7kbjlf0Pi2md/MmB0eQu5ZOMlcoR7ZY9bjM85gFK18o74M6bgMCk8WuSky98SVGrcL/XvWNgAWg2
7UUH+dPA/hoxOiLlmowc/q3DBBIOKMQ66yFRf3YAX1vGWIn3MLqPot8TXx4nz/OIL9bauIiTWLYI
hEh35SkWjDhzuZZNvRBGtGmLbhv6CeVY8JM7GvO/mv1K7oDs0H3hxqgH0zqLuk8i5vZ1r785VfMo
YRhkuV5txtr8NUr/UwPhFo3G1piGnYxZ/kdPoC5XEVQpbrBwJ22krDT9lkb6zgxrHIFHeYQH+fWT
DH40KDKVlEBWGcwqnXfWv+iO8zkwloQUBWt8fu68Q1dfkPQn7vMAVQscjfeagO0mV5g01PY1Jw6v
vQw249bxXblogzXXDJnjOuNhWvgu0wmMvMAOtpZYw/Jwp3OLihDtFObkaAvlFG9eZW/zeg13jIkV
k3YsgVP1PMR3M3yOgq2P5SpFFN+GH+6lvQSQr0gI7RYcnBHFA1yaRyTOjIWrkLScjWogjCuHi0d2
Ko2lHi11E9FIeUMI66Z49lel+SthsvfZwzA2TfTqwXEOORryQ9d/Di64GAiM9Tm3lqNxKLQtCPVB
bDRaosWhXps/tBu4/9XWMahvDTdPh4BFi8F5ixCJVjMXyO9ZLuRUbkzE1IC2HS686EbIngJP9lm3
Sy7r0BXMG29C/aNfHLDsjDxRC+IFcr0d4SGigt/P9WNdhAvHeI/sZi28eetJItGw28Aq0NiRISL+
Eb8qP0psJ7i26UwbS3IyR+1IgYmUzo6W8asNRk+g7FuAG3ynWV99OC/lL/Gur9OVzQC5z3366Rl6
3cgluaBdzJ7zT684ADCpSQ+CLACTO0bgshC/Q7YuDs0mYUi3MTbdzv3svtr5xB87V25o0nvyo2VU
kKv81NIcJOQguhLKWfxD+xnsR2cpPguiUVxE4YBY1226xQPqGsvhCwJmDEr5aZx2mrHywNV9DM3z
0ADqMIdNg1U5YvyWQMfqbf67c0Ieg3BrMd6ieDvYTGfTzexgJ0YfI6YXdH7lif0WpgvkBmQQ4Aw9
Y99wLsHAq9MfaquJYRjquLh7Gt/lc/Bq3NNL+IO/qaJIRqJhceV5MKJthq+GRwpCDdF45UF8ZXSP
n5Bc8kig8FuLaNU1qzRRmnqeelwx0HiT7qj9gcyUPkginEHWL6cB2+Tw5MFd48IwLHvmmt0a4K7L
hJWABXqV4B1AIO5oFiPksUPwm5vKeB/o7Rq86b/uO3EKHPwYQ548SFDcjroP9Jr8cjiGgGMLknvH
ajUlXHbPsf1cJZ8wppj5439z3W2FgcSp/IOXesx+8Higve8se23RlSwSZMrDvyIHuryoOnjSwEvz
dhXHiETVI0doJxAmE1AhNVVXLrzmN3Wu1VTu2Juont6ClIWAFrKi8u/4o9naZw24DB+BUgIl1BTL
MHXWPjg4FN4C3xYgjJVH7ZLXuBQGi5hBbO0m+V5pQLeBAyRHWef4T4Jgtcg8plqxy3y0jbZ6Y/Nq
M6FkUDpff2dpkFa5iFoc1sxbEW3QTGUdd3KduS+dHJaieudx64u33meI3844Xl4LaANy3OkT8UXP
msPH5MC/A6BAYwQEStDtLeDY03dZHzVIR9mCRKTim4ZaLvZGfkKQ6Qpz4cqrxwYQ1wyKwfcSLWvL
4JIZ8KE5U1vCZQx/mSTWVuPql07vlHxcXl1SMUhsr1cpgQDQF7HB2XzsOjNm/QfNg1lfYq16GycV
fIyhomh2w+wirAc56d707NaIXw03EtVl1usHcKgzmSnav7gaEEFxRKPqNgr9XXFOXDu5GdzWytzF
LczSRdgxOTGUbyAaWOfnc2ZecnlWNbZQSkBAOj3L0qXNyrjfY7jtEcRouoAtp0dR3E+eBnbPpRwm
hpQXXESj93SyrONEHEkSAyiiqveYObVI75r5nmC8cqL4WWUcS8R29NiWpwoDk4+ZJe/LRU+QTuqT
Pgd7xn3TqBtdRHSBN+67fDjBbdtbabtersfa3+nzKkIK7JoUjeznUgZLBtih+R4bME3yuwZfO6qS
t9Gq3kjgqUyom3XQrIpMe+tMIi2L7Ny1rzGO9iC5+p3Azs6wiTyunj0fR0iDN9Joq7WEBsQIOx1+
za7b8uqByhDu578i+Kk9WkM17W4nQcRnXNZlWNJGdX6nwHn0neA5cvSlHiJA8OyYnUuHqIZT1BIT
6TkUaiUCoil/+PYp4oSoi18klM0hguni3qmQ4eVO/T+JyAv+QaLJLfJlGsz5U4Z9Z3ggK3f7A9Km
Jx2tDfKvZ63wD3HCA1227rZETJWkDEj+RkpMcNj5dsjmhcBKF+Y0oTDaGixzh4wUKpSn94IsNKVP
8w1Q5hBhgyeTURZ9si+M8hujHXArUs/UCEMEdBv4f+be7VUoM31pbsKygQ1Yd0ePPgxr/C4tcapS
Qi/wOMSpXPXjzzwZKAYcwkqoLbRg6Utn0QPCqCCv8dbBz4WO4rzNVfQMENkr93Z068W8shA4dcnd
bnEKjBjcHnW9C0r/kMIMCInniFrk9xhKWpALSganx9FKclfIhwo6D0aeSdkTtzRv+2FmuBDScLdR
sfWLcPwUAb0VDtR2CFc66hPD9JDmMKGnzdJkP11ysJhWZ+0H8mvPZsL2ZDGU9OJ63SD+nh0a//1C
MB7uuEl7SmrVyjWdIZ2y22CUWZDkVnLQsF3nh5lRsnW2LXIl4FjdrYrWG3N/w8HuZBDJator0/7S
A/rViMJA9SxTUfz08jAReYcNq4CUN9DKcOafXCd3V3d29cAALiIhN9rS598gqp3yr0K+tohPUgpu
nYkwueZrDaUwHXPN/fWses3jufewaURFj9meps20moHqk5dagbvmD1GxmfQXDZNY6PexNDdhQLSg
fxdQAn33LTcJK4OaAAhtAd0QmfC0a5n9aYjoRDmuWEOcB8WRdNm+HRFWEi2595AH+i6qToypCt4c
pAvfkBwq3z78zlPrkoVBy1q8KIKI4snVHiICtsSJPIqGPPLmOutcARGsZthLCZAzqQJbOhCgSrii
WBeV1ZsntIurHMxVv2ZkwQTn5iVcqXBBg6CDgLzntSFxzRkINpEALtQR5Au9XCJ2XXlGv4sRj6IC
9LprF3LX6XZeURE2TutTnzfcq5YCvpxS7CkdQghVC+QGf39U1uhpGyojq+EuuoYB5LOOp1tTYtBi
PxKbPVNSIbQtOJxiMIGQHpv4g2lhhswAPsYmpm3L5QtJ7GWekee1zsJhxTO+dxBPKe5bgZjB1rnE
2YTDM9/0/QIS8Eui5Ss2BXyJDDQMFBczWYRJ1551C9eptouqdZ9/dgGTIP3OJ650Dam4pPrtXFno
rFFDF4RMdciCh8Lfplzo+HYNaudQ/8wIKj+RP5ItgVh5OiTBCW+DBRAKZm7S/KU5l+hToFR1qBKw
98n6gEu+w4pJrzJ85BCK+QflqOAWSLMvphUXISYN0r+R23GDXtDnNXj4+xau7tM8jxnU3nNkyW2C
QSyztib+zLG/JozAqrTcApPJO8ZOdIC534Mfn6enntIr8q58Gvzqg61v+RuuuE7YL9CvcBOyY7l2
HIDRQA1Nl97e2mgp8dxpk4f32k53WozrS/wziocxN2fN9hYxahHTY4mmzXqiOC0HSeTrPdMuTnWp
WSyN8xfo6VKrNhboMBc51ozWrOh/R/euJQT0ClpC2Sbo523eQtsif0LnADfd6aQohDOQ4sisri31
ZOtCw2cwNg7x4bQOYmeB93lwsovW+6CY6owDgWyhtMIB7BI7GuevM7m8MvLerOwKy+fQIQcEztME
zKnaiIRbMKIpqzKNNupvqnV0rzh8a9NeniwCfRA39gyqfPOdZde6xLjzjSuAvrgWHQ+rrX2Jyu+a
DNcSBQW7QdnbjOT71Q7i/cBY8zIiZINj6kbvPftKxGR2QAx1qtr0gAJyEcTjYp4/XDZvRYOMtWFx
UtZpD2Sch/hIlQKtf2UnA7L8pRS8zaMqUGYi5UFa5lY02vf83IEehAqvh9S9b9kaTnQqcTTUn7T0
gli9CfmuoppC0aO+VCE8AK8ZsXnMbMKEBu9lHopDEHLZb7wj3VJmDvbTvYBOB9DUDm9wIpL0ZV0Z
V3wsk9y19S0u/0SZoLzdaua9sOXSZK2rlRpeWLi2+LPUHsUHhmFdEXhx0A3XLPqCx4dLbIKmqYLe
4z+ir1veilq4i5npb4yXp8qxF/3QcCXV+KqFu8ZxFgWQaBKHAo64ifsUuujQXUdJuKrK5iEGLjbO
n5kwJC3H4d6iFLKd8jenXR2iA3SZ4Drc1IIOkkc0bKdSPzdGc+7CZi+06VBjuWja7wmFhd5/Ywlx
uZDzLwiyRtrOPCyd8I4WvcvIov9LPTI1zWFI6B7OYu18tvjuDao1EzlHUz4irLu+KtqI1dHV1Yu1
n4IkeqErWnvaBkMBnXedcVV8Ae638UqF6J/30r5FY3ZJM1oD0SfWBo5tHBTO/NsSCgUlb+oI87NO
w1BDp4yfDbTFsQdGNzsOXrS3k/oV+wM6CAkEOPvItWkzJhn9pn6pJUqiP24rC1d2kh/iFKmISXJg
FN3ilsJjh/TzTnKXIGW9fggahECLDgZUFK/FepJG2rnEyy5Tl9CFkCt4Lj6SGahS9q905XK0z26d
4GUZtk2GrZQecZ/qL8zkb173IqsJBoqFZnDVsun1iIUFW4dT3yupxGsN54+ycsSkNNEh1ahTiTnT
kOal2eec3DMbma18SbjBRy1r9GZMv5oFsIUEd24kfiyQaD9k8BUnAadfvLR61NLC21CDcbAdWgcu
VAAWgFpIFulOD7FrGBBQJqZvZnRqintXWcuKoQNSNKJGfCzadftVIUJ3Z7nz8Ol46TKARpN73ykb
zmiY7Av6e+2Gb2bl0BdsVgAXAB0wYAFnMuJIHabNhOa6Si3Qz87auhecVMnUAPNaBeiIOfTDlNy8
ujy4DFLDpN56jXbsxHiMwVMXyXOZIGKnAxCWhAC1lOqSzpC8E2WsW6owhGvwiDlbta+OODBUy6G4
FYSZUfWoURlQ3M9o2haI/iJEQSLN360I7Nz4NXXpKW2/JDKrWjFHUvPkNt5qYKRhjI+SWZuqyRoi
1DXGCY4dbHwavwLhDNdvSoMQ2Ts/aKZfxrOsTiftYul3O8aAW2N+6v4SzmrPznm296W4TQUxGcPS
7De9R2/EuqMS3dB9SP1L4QUHa7j5BDA4znCKyWWdCjwu/p/p7fKBbgjQkIY5mNXDuQmTz6wa7lEQ
vqH/8tQFLKgCclwD9zLxCbvc2HwgjGFsHXh/JT+GXeyWQ06oo/nFUpeKyToUTJT92LlZdsagRKw7
gKGtC86/SYgtJqyQfYyZB3BOOkqO424N1mGvuctiti9lajKra5jhMpaN0vIcY9Ruh6VOb6KuSCUy
cSG9j8mpxL6fadx0wofJNlCJXeRSrIv2XSnzifHOGHabahYwMrWavtBY4qDMMHzmJ91m7F+9MAPu
sX1K6s8yid4TVk0ZY6WAJe9PFME2U75VVWPnGrkr5BGYPouDHxF59aful4bizj7GORY4D/TjmBDz
lhdL3vNG+0lQj0p8SL5WcBW6x9XDQ4xFcItOzEvwFYIWC7nWaOR1OeIxGwwN3Euad0dU1r3xPcb2
2i3HnVCV7QMxeY2tfrCbjZRugz/cRWK/d/qL4IBUr79nNmkk713EaH8/5Hig51+DzykI+NiZ47de
+DzWZI5lLx3nRorQK6JFbgSXgcmnG900rzqO4NDYbhfSfZG4VAxJgRTKPabUsDuZibeAzaFWlk3G
EIXkytOqdc6xLBn/tgVq1lLblKjb2Ue4bihuLL7B1LwHyFF9l2vRuGmxylMU0hlu0xascHXoshKp
yk0tFXiD8A1n91k+oz1AcCJWg5WvjVljyraTXvjCcHht9qeQuByr3gwl5kD3KTaoMqnrAvlSMqbM
9JEi7eahAo8A1rKiSNzANE9TRtBEOc1qVmujxmB6r9ZhzuZCjwvJtgtKPfwMMu8tJLmM/yiKlUH/
oayiY1RXxDDYmwzxQc48XLH/SKei6zpS3xg6w8jCY1IJQXtoD6bIn0fuppPL3X5A6LKyUESl5d7N
60USkFRG48j2KQlQkJTpc4zsgkkl8jzevWxVM/qwSiSl2rtGL8YT9alOxMERvP1IebgKhdU1H67Q
V+zhORA3Mx8QHW9iRq2EWMz+btIQSoyROJpoM/pLa7QclZgpNXdC6Y7azxG7hG8nUCq3LvHML+Dd
gRhsZlrObpIAuIixSDAkYefnTTMaAT1jXRsn9ZJlq/ZFmYRXFWZCSU7RNrDOeOv2akcc3HgbcP00
tHfPrY88NZF+99Nx2UXEX7EISigEJV4SyRQllH+SAbbbXEXx5jY/Bb+ijTQ7mgjqVLt07NevIYoG
qkOaJi8y09YWDVI9PSjsd6deAfd4N0NBza3MCKpDSLZE7sVgWAQhC+HWZDicV1e2Ux6ZxkRBjXCR
3PJmOaqYczmvxkZfVfxgv+b/j/JF064IcBZlU57Ukx3bwbIz7jasq7m0kUQFp1LiisXwTJ2gif5o
2VgiZDkuuXGCQmgFIigeTZOYHVxjgv5cq3WvPDL/vU82f4Z2OjE9Jlo3C9LzPAw3ndqmn6khJxf9
Ls93zxr3rb3W7yfAoMM/awgPflmdIvMkaMlkdL+8Md+KzgFMER59HBi7ANpkoSWf824WOOZKe2s5
vzIGEnQwsbzlBSysyfIPZjkQOvc8t/TspEcUDb+bP2MvSXDO1QxEXbZDQ990Awqem0ZzpY5bHhFQ
NUnXX7pUnBMGIqz1yKYaVXuBQ9jEiFY95bRUD1fVYM/kC4fk0Y7jKsl4snHueQxCOalmggBH8W9w
xc6HXkY+00xmeilpSGdclfLG3muT3Oj0IixyXWrHx5IMbKOAkGyKYw3SyYee0zIO0jDoE6ZkTOFO
0ONoTPCdd4Hra2KsAwRxrfX1lli6IH9UGmM+2t7hb55/R4G5s3DeZNyIsVD78bQdWrp6tC09A5x1
uTcgeIzMFeuxWxWC6YPxcLK7Nqy1rNsKypdqnC/TgGIzvzA5PugYSzCbNv1Wx2c+GUfT32klY8Zp
p07tjns7k00PhVauG/A6ERFzk4Mq2UxEHev3lsZ+k1HOj/ox5OsECU423gFj5gmPz1jSRXiUdvnZ
KaewR6IDAMGgaT6SEM9TReNMfV+n7A4CV2CvwovCem8O46WEUWm3ZIRk5o/LkuP37skKUAugSPIP
0Vybcbw4k/uc5+KAh0hriXNnT6sF9vda2STi6KR4BDXQWo4NwILx3opOvEJ29Lq5x+iquHEI5K1h
tlc/q8cCzwQnpL1fZN8xj0c0+2v16WoO3RgLIKR1om+3kBRfHuVxkH65+Bz94dnHCjJyLewVRNeV
b/zFgK8ryaVQm4d6PxL9V8Jyl/g5NaqBOvoweAtRCTZ3neG0xZ7I+ps00sd4CNW6/e8EZFlq3P04
UerIfgIAI3DsXaizitDZWwEduGwWF28KqRJJjRif54bjkBqJmdzHGKiYbp40VKPIOApuCGqD7703
TT/xPdQvNOk8ac69JRc3/taEpJyH9Wtt52KnRwRNbFqArjOOTnThhCyINYoh7ATDrNBQ6Atjng4p
V5jklReGqwngDEYGcGKG3cQVxD56Ehk4E2p6eDsV/xC86AJhKAy/dWS/QSbUh1OablK6AyF4ASqM
NfmM+qi8i8kzKg+QKKD+FBPIdy6E3vPXiAokzV5zthrpfp1y/3f6rmUK0dCdogHFm4gO5Nz3nw05
s3CRqTWbHcmb/QcE7ncqpKZ4QyUFi82gLv0MLU7iZYkMH03ZjVorys68hnE6qHSMZuf0T7T0yYfq
/7kPm3GgcUnaXRPRmGb0c0Rq2DBXpWNjLblw8D8DEIezFWwfr2ZFLie5N0RCrLhNhGyX/7A/Wx9U
iwm/qbXVB4QWX8Sgovd0yzXeVPKPwkHB6/XmaiEInTcCO0C+mP7gVzbiTUI8AN1gI/QxweMAgU+1
oz01x44CSSCyjmOwxV7Ft2ATpLyhsPDtYpNzxdDI0Irc9t3vm+M4j3R3qepw8lhx+BEzeXXMBHXl
1ZUjwZ7M55sHLT7D+jLgJZHMMg+8C2W79ORPlb/VPX7hsAeONeLPRyqEaDtnM+JalYOtogNXcXWd
jzYRzDVIJsJqeI6d6oXTw/kucJLPTPoIURxQXtsIdFtGkFaHRe1GR4MJ87J1fOwiXKQ4FDA79JI4
UrrWLkOrcQEEv/iZcmsXl7XzdOohj0paM/+3TGludw3saYdN5pwNf70Zv7RZs85oVCftSD+funuq
PyL6Vr7bL4e1Y7zYOgQx+wmapINLTUDuL7uNGOGvjgxatrFGO1NAbUs2fmUDUBphFqBzsbrjBBbV
MuTale+5obrqZGbtaGtoWKklxh4VVQDWwt8Ic0bEv6U7UWDDUG+TibAz5CZqBF8R6Fq2XhI3vDhb
zYlNzdCR08Zthg2MzkFVj9sQjebQFW96zVQAUlqLf+2Dz8KrIuArTLGIRlZKqIAFmGAvyLY0mZGO
XlWnOAG8FfSvDsp1f9K3WXelG8pvl/naOWnnrXoE5tJZtxB0olGcjEIe6LTEQ7ZKofWBM5SonGeE
6qUhtm0FW49+K3JlOjekK1S72EPLg7mRR252i+NYpG+VV51HA36y1fT/GcGU3ywWM877g0bTIKQ3
xW99cLsYeSkjBolpp5CPgqMyMz9xOVTAULQwW40VUB5r65lUQPGDiIiSW3HDnYLQoF2RJjig0CFV
x4xSbIJhq8B6e9sy1nD1dIJkEvpG0yG30DGh0u51MFIlQ6SITD2PqdrMTt3P44r3SvBHRtJ/+8mA
zHSH7Js+BJ1xQu0GiN0loxqa7MDzy2lVZnvVeHf59BFXBVy36NCriZ3R0UTwT63tkzCBehkav37l
47Hsh1cA8daOquTnuV/OfrcwhxcfZAM5Gp6BQEO3Tm3w3sqZouiUqa99uMNpjkaCPow1LdwsNe6J
seMJ1eji6bSycxf/vH12UJCU9T5Rabm0yWuOJZ9KV4EptM5a6zhV6X23CaiLh+q1lfi68vTRqLg9
PjomCD4zf5peZnKXMw/pkCPG2ectU4+Sey10fZ7GwTgoEpyF/ghz9EwICo7MgYVPc6a5at2G8cFM
1aVLwBC8t/6urG+DuxX+d8ka0yFWlryU6OJD4IhX2PKrI6KMNLvrLIg4ZTDZX8NY37hFtxzZdjR5
VeAMLT1JIv1CvoeHSULP1z1bhD1uUHgSfU2rDel+WSU7k260r4/KwIsGFAtyCt2sWsx/fYiML1/q
Q0Ng4LQ3Kb5UV1wtYa9Y6VW91pldc8nF8eBbaDBNqOILTkU9ZnvN4u0cI18IsHU+8MbQMFeucpoY
15w+Lq7DDi+ylWMHuWfuvO+ybynFln64mCTGNQa+gIkxp2jml8dEJquCxbQ00NWU8sWkx8idvkal
5fbmmg66S//Xct4HeNqcxVyY3OVMkd2vGm3fJrjlzE0DcyYcmYum15hQuLaO1iUmduh+Edzjvvue
2nnnb5uejjX6Foc+njYMx2q4+mgo0Cd2wBA8GP21kJ+d4J5bDWeLQYYASGNRA+YlWNxhPlkOExuP
/nxDv4EQdO9K8TRXQK5EcAzHl9kE586K7BHKM4mQ3IFgW9MdNoGZ+cgCCF61mpXBzcZlRZYjfsKd
xny5ri42Nl8v+OfwAcau4tNmh1gjkkeNbnFNBra9ViM3y8decw2JJfJ576KSMUu7Vwkk5HHbOgkg
IE6MK7ytZjrPHCamTL4CXnThP0Imnz6DxJh0mahnNKd1R65p7HJbw6ftTVexkC/scBUXgC7LObjA
M0NttSaxJ8iA5n8Ccp6hZhxdY5LJabsDc5OnGVldO17i9M2EcUD7e4KJaF7ZzFu5YVa2YjGItN7X
4hPGpwYwKNb0PRMuJx6hNtN7JIaFI1idl7PF3Xuo1rbPVE87+TS7mXglGV0ZOrV6caC4DGnEqKla
wNZVoOziQzDmGnHBtKpD+ksxj1FxgF7wFBXXxn0p6T15pKBIHfXt/BL656i8YLuOuCsFxzbw4KMO
y7p9jbj9ecTiILzRwpXQZjL9WLrGYO3LMEDbWB3UTLRpqotUQQE4zmnONEwo5xdfu4Rpdx0S0jwh
DBcZJrdy07c70pABGhQ3tSGm6FU7vG4h7L6UNaQmXBYuz7rYZAyXuBpXTbVoQerk+EI57yLxUJlH
5nhVb1szXXVGg8rvC1u9Ms2NR0SM2Xu4ASqag8k+6TBaR2y1JP70a7I5ZX6Nke/BQ6G2QCvPRdmP
YoBW0KKwj0QZHDTSb/TLCBQd73XB1svOiGefSR8zxDtwHi/RVnQw5o40SFBKyAb5rhpDbiCtlig2
acyUnwSM2bROANZ4mtNtkJ5GKs+S1Bgnri96p2/rMVgNXkZUJvMzpu722C1tyM8hmist+ADXYirb
aA7hrsSvyBnK7MBcGAJFOXJSZQHv+8cY8ZzzECt1X3E3YqqRGLgVo6Fyhqm1Bd5D/TMFBsovhrHj
iF0WhqJ1TXjCUriOarfrH111j7E/a88OGblqL7Vqel5wHmhw2h5SuPceLRotPQWVLep8MSQ0OSvt
qXGSpca0ug03sF4FaraOu3yKrDefUDsjJZGXPvl25P9YOo/dxpk0ij5RAcxha+VoyZacNoTtlplT
MRaffg5/zGIGGIy7W5aoqi/ce+4peHNfrF91C7oPKV5H+8DFE6NQdfksCsNemJTB8zmsh9Nz4CYE
4+TnEl2PZd+aEpLaLmKYWzN50cKH/d+uE8HVgCjxu4n3Wso2LuFLjDqAXq/WLz0i5olJksFbUXvp
RoWEq+Wt8V0qOvvHwHSE70xlkHRTfLfwyyYDvwDeiupk8gQNRFDh/8CYion9v2sGLRyTHeqhGC9k
Oq3nAtftspsutGvNQ6MDRjO4KEYxEzzXSKBrQnyyfRiX3zZCRskfNdOc1k2sUq02IAesQv1hhTDu
bTbRld5/M0veVAhNHGpbwbEzKSAFobWWASNzH4U+p8lcTsGnaAzz4DkjHpywXBq0w5R4iGtChISC
KGDJnvh1JMpBltU65BrRrUvdbkviTkf4LCmN9Gsr3lIIJADj50HMLvEurvNuDWuXojLaSIw0zq5s
XzFVj8Sp9UB7Nm51yZHtzgiKbRJdg+rZ1kj7PnIaKyKd7ll9SYyTHp9A0MbmUYtfpPxN3IMOTD2i
4PB8XN98B7r2aURxDgMS9QGuEZG/YuNW4VnmsLY2RkMG1N2kgvXcXy08NDBlgvA8ifPgvmj9R4Ih
XH/WnScG/E9GiBz3hUEKR91HVb0k1XFSeDz2HcIq91HnPOTMJgr76rXjYchnC8lWZsS9TZwtv552
Lug/uijcKCJC9ZKGgI2sXiDH5t1uboifkDZ85PUNs33MK4nrTyd5yetPfIkeDfKondC5IVdmsBB7
K/x8U3lxy7PPtaQ55dKv/wLrzQ+8J7v5V5SrHJxPwrKg4FC3AXK2CUOSDgQA7tyQ7O5h2tkQVVoU
dwyTVz2LRWIBFhOLtl7hmisvqdj0CezjFXBghf3eAGrFw4oYkVaIrp2HdyAfO+1J2Ji+OCNkso00
EIGvIfxjZm3cvNp2Kh8eCPuQV38SdQZ5EyhicGFmUwIK1lbGLwvVNDxE6Kwj/+AjDIVEigsB7rO/
6LzoSdHbwahiZBHaj3nZo7aotylDuFML3D7xoraOKW+Zpr13Ovgq4EZ84/O9h9G+RkvtapR4zAHq
ls5fsKqon1s+yAkJbuBRxlDm9IhSLd5l8vLKjxyJSfaay2tUbqZ0P/DRPkp+TodWcBrKZ0yM0Pdq
ZztruLN1Oz2H9QmeK4kBHvKRH37Ltv2peY9KCpkGgTQqUZwgLBYphFAS71heivcOhbW25mgsgSMh
ZK6X44SYCLj2V9T9uOK9n4FfgKOjb4gGGAjxQ4k/Zoyx2LtDuCrFN0QJ7JYwgphlUauxuz2GV/1G
O2f+yIN9Aj3SXMJiwVSx8V/c9KGP16a8yrB6K7A3KwQ7k/2ZckAy+oxIBEWLSROCPrqgkSOYbG25
/I71uRD5m/5OjCaRbksn5TyjK8o6tbO6CrjWc+xTsSwsGxFJs2xm6Sq5daon9nU6V/yyNGSEpgT5
se4hQF+IojfdtU+1Zy3aU5vzSxreMWi4V+JdRFgeDxWBTsSNMQgFd+BkLwSeQ/9yU6I4/RevJBIm
/DO8N4MvgkywHwFBcPFUkH7d9o+evz88sCnwekBBXLmrPrxm2Oqrah3n/VNlf1Qafa7xL3a39kA0
dM2yb+7SCScj8CnDQr/FhciVbNDn1vfMuDdio01IAMxft/s2rU0xB9p0lw7GMeSLLxUfJGGa+qcZ
vA/wNVoGW9501hAbFfEuqG5m9hr3G34xVIMIgG0d6ml9GPVm5Z+admPV2yY5TvZH6Yi1YTZPvd0s
cjzws4UZ77+cdtL0N3QrvebP03uktwlCZOPEPVsoYx+M3CC1RhpcAp/DaMdHbi5Gh3RsKwSSOZ1b
kLuL3O8pi/OQ4x/MQY+tbawuBiFztdHx1hJgQYdCa5SGX0XKlwFMh+YMNxkjU8gNcL30OcNl7GED
CDKIC+NsxSDh43iXdukmATDTjjdexLpBN9P1DwemnJHJl8olkI8BcFalf2bhoSXMQUXWI4NRJhHc
LJFSDLBk/FoYxa/j60sdSZSL0NR2WYsPROW2ZoQkODCONIPPRUVRNTwCfV9DXStCFIqMfUoeQoat
SAcoPHeJSVBaM620wVvNDWkJl3x+afiojq1uHQJaJxofp7RnKqKPCGhk3zQCeKf9onIJ8itFHdDd
NkO5ReXMNMejBNOj/5iG1Xp0h6+UlRF7KcIFdXZ4T/g0tokotpmRfzWkiHTeL8GrcHYMXOG0dZpL
P0ES40BujkeTOTEOMwF/lM1WMsXMcn3rEfplMNfu4Yl8C+z90azC/CzEtNMVRd/SxWKVoi4IcGnN
wBgjvKOpRfgW4YbgysnMjaZ7q8KysXeghDI7JjR1yNWQ9QYiHYpIcr5Cj3EiGxIjgLQ2at0uiPU3
D5tpwcpS44ko/IjyOnvG5v8ayvFdL9yjrLk/Kv+jEEh+siwg6mnYjIrbNnUYKSd4CfFjsfW5NApH
jv2d54PHmxK5PK0QdfVxWA+u05Knw1gbe95mmFwcDjmo5666j8J7svA3fdnRlpFPAhpKaAQC4tll
nDdnRAV3RrChYmH5NwUI3QxJW65Fi87ZOuaqT6f/xlst0MOuTg+gE04d2oiYLVFaZc1s+Fvreq6B
GHQ3oeMhlw+vplA3ZlGPsmcnY9ToYJP8c+5cU9OEETjKr9aot1JTOvvPibEmq69lntLa0QviIym5
ISLfp6fSwKLaZsyCH2eHM8zV0izWNYufwP8KyCfJYfNJn29zfHK4vpTWUI8y3SuH/iryHmxsgDmd
K7uokbFkilF0QD0RhQTMTzCVB4V6NYnxtjKyxdpf4bUT2WLCe5AA5wCy8Ehj7SUh6X2IGWHgXjMp
GVs9Otct/75Bu+HhIVVhdoDh+Wfn095NSL/Th9hiuQ3dNwA/1dtYo2z51WVAjGr/Mo4THgjhR+yD
WXsqTCvJHBRuWeZSi9i8s2UZAp3wNje9eNukntBFus5X0gc/RvqNy5unZbL/pQzh2lzdantaWNPR
ppKv0QWnz/1wC1AJlZ+mx7IsFhykFoloDEhAoIxT+twRB+HBakgV5RFSKwGR3TZxFotHi1CrsteM
RJoSN18atGBfeujtFjM3vXwZEQxPj849ka+K1wY64b529zlmlHZEqOJ+DdlVZD1f+5iKvGZ1Zy9z
tJQtc7Ik4ist4rOJ3tJN+5PvzSJTfrkCzVMPvc9Wu4bQI1ksU0xqIf9ijGfHi5esFLdGAhaPs4mQ
IFKnGVJYOqB8/Q4ANSXHwIsPg+MvhdrBgXP86Hn+MUQANWRSFWNKa+mfUYNQEs0bmpyAGeCalLfF
xmALBArWY+zrsboe+mob9zdvPITerijAKeu7RAfTblwQF12bRHsOcMfxoFn28D7MWa8J81WkS3b5
31WtwYUO/yFLYS1U0U3T0TOHN2FiD2xgPhymEZaHZ1YnvaEFW5U+tKb8Ex0IaNwBtdffOhcwH+Q9
tye2xVlgaUH9AmgVfU7PL8DEaavH11K3NrMPbliWBZktdnKxQgbOderC44QQhPwvZT5itWx8V7Hf
rgppvNhs3PA8jBQzylq7YXWYJBBnh8wBLNBD/qbs8aAkfqTJ9vl4nXuZb8yWFgTw0K2fVf2lVx2Z
WK7TGfXAXBdWVkMUSh1dHfXZ8SEr1pExSxi2qP9tJgKXzmxgJPNiav8Uub9BtZ7+ZnULYTe7wLnM
zTIarpUOc2gqiEfjhOXW5yw1oxR/4t0kCVcbMGLyeHTvrhntYyASxMBXdbGqiltrWkdUjBvUI6ga
wZny1hNeyDdER1ZPlc0Xbp6H08uQYo7wOqBPNUPmQ0UQn7EK9U80qmsfFGXXVj+Zcc7Q8wWeWk98
C2rbXrW9c2C+qGoa/sp0d1FKXRMmUOn81Tzc9TMedCyH8zw5lkcc9cyOlN5BnoBdmGyq7izYLJYv
IrsmrSByEiAxd6Pu6OvWa3a+p/P7pMv5bXCYlmf1nhBEQMDsDuNxJ6wteV84NHtv6ztvZqufQcRJ
wSgbzdecGc5egD7TiEo6fcwc2b6EYjpHDpeAbz3EkaI3dojS7WXoiDswGMj35KoQfBWyEzSxhiVf
ZnhO0aey+6xB4YaF/mZmD58xjlaRUQBvyfCnXVIRWMecevwKEPYFctwbfXfWsR7C+1/5zMxZJUA4
oH1feuDUEo1BZ8gDncQMWet4z5F7S2IGeXliL7jag2ZrVn8hSkY/7epl77Rvfq4dG0QBFtNDfwTC
ZyQVEtUTojktXM09fakg+NXDJpT9Yh4uqEitus4/y8xg1jVgWKITNJGDosJH0anVKIuGXLzqMcyy
zhPtC/9PbLdk/vU/XgXhwi61oyVvfJtXpsDM1wdQWZIoPsEt6SOarQFYOoi6qK2Ihei2mhe/O0wp
U53y3OBjr3yxcfCRPDk21jVmPymzPQeWSWqJknS8oVkMGTtKohbXosg3uosw2VhbPKkkBnwkKeG6
Zs9oCEIrs+WGoBO4lOhAioUBcxN/zlInmjjlT4X/EsmAIWfGyVjNZpKaQv6tWgbvmZfsvSL6HCag
bxwv7lRdEsMEBsniIH2WWIbN6uHnPl68jluwGCVxwoxTKFOYKweazhIBMYcu/xG5cos5mKfK2EfF
7P5ot2GX7QcrJlHRFhXfCsYCIwVH6+a4W9GlWHaaHh1L28uJFHUPAleczXqggiV0pktvpcu3aA5U
9TyPsBTbfSOwtd8PHREWlUJPYTMBqf5Uh18wgNoVKv8cZvm6rOmtx5bgZdIUHV6klw8vY9rvit69
57W85B0VQmyD2yuWE9KomE2zqPDGHwY2pj1JAlXCQ6HZDKetaJ1nHQ9vGd9sN96RbbIU5oNs8EuC
dqpLM+BmmGggSZOUUNVs8Pu9l4IyF3fO9G3U0OvVxbtXuHfT8m++5WDsFoT6qqNCgOvoLUQsCIyB
Q7pHu7ZB7fvCeOXAgYsQyHWMgIjuY/58JE6yjlHvjGEENa5wRhmTfPVtYhy7j9m1Rj5IKY1nZCZz
DnjAy5hn2EL0PSBi+86MM5EQMdc+3j7n/t9EN7miqtm22Xcq8h2TWcVgUzwEwCK/O7mshVHfoGCa
EZ0//rIGza279dJxIThkfIWBw+Jddpq/zMSxgYxOR2s4UZHHAa3K24BYL0auVSJhH2cBODqGSt5D
WmVJ6kaJUn2EzNBomzcwXtpGmwe8IJ8N772PSr4npwlpQ4d7WGNhp5LuomgZ//sw2FoPNlAC4CZp
8EPpa310Yg+OnBrxniT7ACQ09fKGX0MJxVqZ55pFtf0V2Dg9mcl60WKUl8rHFsBzvciSD5oXV30O
BjcNygNqDZG27xkg8sB41vrxWPjlvqjKFy+rNjor7JzX1GIwIsyXVdIlxHiYIO9EHmsx3Z0VjM2f
i14AGxRf6nzXoMeU4XBRhywfd76vvut1Rdmqz9MIDkKDNIV5Rk+lh8JC3/VkH8yrrHydTuHKhhEc
Ms+YDQtFpr1Y2Ieikcl1Cj6Hxnngs2FhvCsGPqzKhZBEK1yDA+jhZX43eHQqxbvPn5YVUGVz1erH
+e8IXA7MUHuhTi+gcnX2smOEAos940zx0j+vtTam3BfdplLavaMjFT7qcJyZOgtzZ2l7cj+btjgY
J9SYrPH/OW237uVX/0gsNgLw9SPcDLANFZVn0LE7CU8lNTP/+srIFzVLrdQOPicbTJnPWzfa9C3G
urJOKKrvNWVUTVswo8pI0Irsim0lz+UsOGcUn4HAa1FMNKAWBIZ8x+xXqHKYKiAP5cvgFvgUvhr7
kfss7/Y270ruTi/IKSIjWGeTuQ4Nax174XM+MwGQoIxGuwQTY7AIlxO3yMUgoqN4L+Pixee9mlH+
jr3rerhd402xpdV4vUbHsAwC6pCnOzN+hNUMdYcc3S+mcOMWNtJX+ks9O8Q4UfueoREEmmM4Q1e0
Hws0QmxXmJoYp1ALBWX6in4yAyFom+1hfv47KhNDX2FZdSnM2IqwHEU1t6H8x0/aH9REU8JCAExu
g3IR90OybyCf+qy/RsVynl1MsRd84SyKWAwcEuO4gpiEFFggZsb5hZQGnFdfnHzOJ3UsgmWTHFQH
2htQcz2ciKmCQuaMe1Wune6UA6nG5tWrxHsaK5zMEYRfuyaFji0LG59uUeH1oE5tqexH5GxYASq1
DvzNaOH848z6lfopFfY5rPGccVD6tnt2CjaP0JdgT+as4iDn4tueUnx0ASbaqVYvVc7OLtiEwLAK
urzYlkirJW2RztIq9YZ/Omu+0GEt5mmEulavAeu+Ia84xQDx4Giyqp5n9zwfAi5z63QgMXl6HVuI
V7ab2ovRZfocIlNMpq/q25+yWwo+uij0S4VuUbSAMaD6xPEpTDhTK7E1h7uOVzDxh2VnM7vlvU6A
aaQclEp/S6S+GSp58cNTiKA13TecfG1wITCiIkq5qUhN5fEqWrzQFdXKuO5YkvXDFwwYUqum7aAn
24anZ/60iqC5dMy/nKliR822AbixFVKxKK+/T3zWE7HdI2VaNn7NTQl6BTXtqv6lcyVUV+1BFJaz
NATjkCqDFgR3eYSr5kxbnRmpMLRjT/DRhJzCbAV8EFRCWbqTCbdItWHgawBSNceEPXKxaYwQSiJp
hzFPbV69tTmHYSLNm0yBJreyujBF+7VsQIKdP89Eg3TJxBfP1+wBPDn6I3E08HMgF4BZseRYcfOC
CWoZoDNH0J7TVkBPoS60SVoXYfiWDMVrrZJLExBCAD5o38lNWg+HLg1e6UoOJuORWoljUhE3wgq5
bds1nTpues7qclWTLy4NefbL5C5AwBrjXIZoJtppsqn7lkj3PP1j58aLmuMmkAbB7ShPU8unCxvJ
YDpY8hCbb6nMf1UZ73QGG40H66Y8FQzhIjkxIO3xDg07XZqo82S/19WE1Y9iJRd4xmzurXbKdpU/
o6PGFQ2wGf94CX+y8c1DKtGRDISDKXed++168k4ar548Jy30lxKva9oTAu71sDbAV4aEMXE+Ugv0
d+Gz9ZPypa6XMSkNc9Ofue6hTfO9UwYXu1Ebx/lSWwYSGwd/o+L24vrQo/gAWxxZ9l/I2WhZ8Ul4
9awpW4yBz5zKZsbJqIS+oibutyeMwUVRrycEWwzatQc6UcPVTSNmPeN4Fs475yiQlmnt2PwxdxO4
GHUdsFnzQLL022VV6x8VnVtpNqyfSwp5r6GlrE0eRgPsdtcnt7plrNaXLIUIiEUxk0Tu0VNgc4xo
eHNqKK9WAiA3Z6xvMIPBws5DBZI1QbAqrVeVVIqNaXQdwEbC+22J60kDsc6yORRLnjsQKpkOGJaj
P+yLi2E/VMCSOec15NnwKVq4KiTNaV59SAN57PqcWBDOOJVyd+cbg5o3pe9zYAB0k33LHP+5IbS+
VsOvo1twGuN+N9n5c+tSpmODGduPJOG08icG+RSOdq+bi/YN1swi9OAN0/qDST5HEfwptZs8bUEm
Ip5H5D9khc7VP1ee0KzXqZQE0bIqYjknXQHVYIq4xoizjLkASilwFzUPv6zeEADdSgdVY7kxSYd5
6hr9FtGip/98lwAGNbFRCu2/FAu+8BOc9K73BHBgPtex2ASzk0efZ/Qa56IT1eg2cU1C/wowdYvA
OwgBGSYZaFjt5jQZ/Ghids+G4G9IAPA0aAu6frqiBgSx1xp/lp4eMNP0gN38VzFVEZjzcZM5/EGV
2H9gfvRVlHKrN1O9LLlRnnqrZmngOqdWWD9nrc8YCFR4BD2tuCgYBnlZt5Q+XMBTeqi1tVnKv9Sk
Dpm5jEM33JMM8MqMZ3UQAlRRtU76/jRg8+iy/nM+JBgnYN/DrYyL1mb9613tqtrrKWCgGEaH81yj
cxFwIh1X7XgDlxKbQJ5ba4+gv6bNIQa/u4PzpqbfEsZp5/pvtf2sF3NdHPp/UaexP5HtIuU/VuuR
K+puMb5skkGecrTpKWGEwgz2BGGTFthS77qe2GYVxF0R7wu1F4k4NAxB8hoc+SgPfodQN5Vsi2ES
UHnbefLm4C2Yuua3H6pFbyVLaxaCx+NnF2PMjGuyx1M+o/cMhpBZVCSDDwdr+h395D3Qa6YG8JL1
jk0/etVCrVFFribd3GaKGZSiJhlL+BvIVLm4iW1adfNdkDJ54IYmcW/2ak1gTgJWBRqssEG5u2m6
d93K8hvspxcmWva0n2qSodNko1vOOUYLE/XNvqvkWYPthEcwzhmBtQpFHWyN0cShH2ylV5DlZyMl
Bsfso+8hz6Pwk01nEzB08flp5eGw2U/ZWwigWnksFus0xB3BNWKQf9D2L0mYP08WSSxj2z3FnMxA
CBe9DzcWQ4hGEe+8pEPIkSuHdmXTX6UtYWF1B4sIIZavvwe+8wpH90wQkTwXhXFQRfSsypsDXhKM
NwXdalZ2qaB9hT1q4Wv8y5jIa/WWgo3i3V/NKVBgVoFTgI2Q4ixSrksfOaKinqm1gbFFA4Rnxt3D
SC5lAth/Xr/I5ilu0Vs4VbTtywLEVBptmwEUHKsjzQ4cztjFWNqXseN38uwApVDDb6BMJtx8S5hC
MImgNirKn4mwVIvQd5qXOwgVoDBKwyY0EXRXuR/MYm2KTp0do5/T+RhNOtF7VLeMmIjOkwvfjBOG
LdYhGf1Thk96iqrvjDQxUZIJ4/mcm2MvQU6jIUmL59HhS26M6ho3GKcyNCm4/tDspPuCccmuiHaj
5vxFtoXIoWWa3/ITaZv0y7iDV40Co4v5LiY1O4Pkza6/hXifSzgvvVcQ5aVl7Q0cSHybQ6ZgtT5w
wv1MSUzO9ExmgrZStS/5b5J67yW5TgcfMKZ0AXSC8OxokdGeNUttTvhMyVspDDaGPQ9w6aa/dU2P
gbIab13qMRPLBK8bHJtpEoRYfYwAFQdSAwftV/rdgdUJnA/MD4bX7xqn8pZZ4upr7H3JqhMtVDvj
Ejhql2vWJqE97pJXYb1jeiia79rr1hhk8rUZJshGvGNaqQtrGg4YMUORkGOp5BCBJEXsr/2j5LrX
1NBNZD7nM/hTPDwv34Ro1eqRkiGuQDoxTyoIy0hkum4C44s9PG98tnLKXY2XsEjWPmxBPuwMJ4J2
wmmstyiYhtOs0c0Bghj3Ov4rwCwgWTzOo8EpuM2hTJUNcwSAxexrKl7XGRI8p7HXPgQIU1NPTmmc
XKbwpPw6mK6UIo65h2FI93a1+/QSZqxtbFAPWEn6/B054DYodxGTSoqkaF/a//9vXqRXkuBBJbrM
/dkegdu13vuDyyoRtP3TSBqFOTQrd5bnILXBtWTOAjtqzeZ7lN0LkahMGrhRnQGiO1iAjhESRqwJ
zZDjAIA/g+BDBJ0wqaIl1QrWBozJCm09ei8MYQlNI+UlRweYh4cBP/67i+izq8iu5p63p3sWnyIg
BSOL/WRAF4b3HL+ejiKeOdiAa3Mslg50Psusf2O1dg20DAgrDHPZlf2aJeY2asXZcdo/oxQYbVEp
RqCpOGizTamIoH+2WfLP6m4+x8Yiy+jFYVvKWGeoT2PEjzcBcjqm9eacbDJsc9MtUD0QAgZ5QrMg
ELnuHjbAR983RMu6vzGu4TL4FU52G+tzJ0jnnRHSbf+tMnAF4Mt9oIij+1ZiWHnqDao5swiZ8KXz
dAZTKcxfmB3YPdL2MtbNQcM4bujiues+3PqymrcynLVdSLbhwfR77t5i5xXxMdKa1cAy1ryXiCGr
9C1EljiDsnQGCEUXI4uJkWzio4z5A5gAgkvZxzffVqdGIYWit6PNHs7TVx4z2ChV5y/9xt/IBGs9
bjH2TH302fjbEsTwk5TGX4Xm3Z7MTw5OU59peF/1Bcg0ASf2fmJQ4LTwffo8ZR/rkfzb84yoiZBA
0UFG7IpZj+4tPZgBrAeuY3WQFQOrrOgfQy5RHSULDaMywzZMVnTXHruybV7RS8fKBvykIp7NcO04
5TNJqLuhg3AQF33DKJLXGhXLjE876JldOgGvGr/ip8FoZqEZaNc6CHquS9yfjqG/UO6TzCkMxT5E
UaPNGSilfolcyDxjLcj5dYlrq5/1xj7ktTrbSKMHMKKpeWeHconlbYiLKwPDM2Dr2+Tr4bIFmcj0
kPvVsVeFTgZV5VM12iOhSX70EVNLwXLk458iYr49Ao8YBQ8226+g8lraGQ3XZDgefbsY9k2+ThTH
2Vl3KHVy82TZG+BYaDE9vjn4uSKUl3wnHObMgX7WpkM3oMDhCxTrO5ljKUB7NW/xBMVoa5pr3XdI
FssxDeobAcWmCZKXKpF/Ijee2eftyEnCLraq5PDRZGT78jk7tPZlnm0sRI9Bv2Hqt5lj6+JqXUYQ
A2NiIHQW772/APy6SjwsPSFKSZMJ//Bc0tmqQP5kKdmewjllAWP1aI/rol3EuFID9rLNr8B6Y4B4
wNQlsY5pfHImzUVdko2qW8M5AzeiYCOsIA/B72hQtsUshmt/kDtDPLuDpWOH5zqXOjNNIMVWiHjS
Y7+mGBz18boli6iYSfsu9IRaLYHRwBQj71bXj57efpGhgTIC1dNUYOwx4HYzb8INzgTxmMnxPiBJ
SI5NmRJT8F4HLgMSWMf5tbburFYh4dJfuGAy5l9vrn3nJjCKSRpyviz6XkakUv9griaM5mi6/rEk
sbtCYM0scjiTX7n4HjQ4uShYaWFImLm2jKRz0Deh9q8fcpawmyTe1s0mSx+Zu45M/4PYPYZTq7HE
Ns+Ud0hfA886C7DjPdTq+crOuU9ayNJ6cMrhRlEqsGArcBh4/BPgu4trx+q1UEwc5Xruj6Fr+8kh
i/n807ccVLZJ52h2hCKbOZVu8GQ1JOhc3dCDdEejyxYzV4vG137G+i6iv70dq9ucWgBjrtMeOf7r
KdCWbczQAwlvdUAkwdcfMxmxzMnamcqe+Wj0pOd82E1m/Fj4XykZOTTNnA1hRv+Fi954ksD/eMzD
lcaAAZ2fgRbjEULPQMGWs1A1/DhZrXQB7qx3cYoWcbe2ArBs/VRvEWOsXK0wYXLqzCDr556FHROT
+1D5X14TbSOAUh0MUAEbp+VQ5qUncBmA4bqwRh2Sl4i7pDTjC7lw5k8T0s2cf6ZUd0X4GBsjkPsC
Mz82VXNY/fddHFFSB7CpEwrDyibF3DoZfrKd31DZs0427ymKTYcxHoFqjvOY99H4/s2UmX9zn3sk
xEIAXjU6YdYsurXSXdgocngZePAFJqGGg4RTFgv8aQhgkiE3gzvn+9v5Do1Ue2wJc7bTyIEcmFz7
hEVR20y/TdmRI0i2nuz1zfzxCZ9E0X6jV3O6W2ugi6vYX2FUZyeZchKXlHRlhda5jxl/Z0taOH+4
xtqGZ6TlwR8oEExOl8K4euMGizSmnTQ5G9ZDus1ZRxIa+ZcQay4HQEKqX3CShLCwlJMxTEtKqG7a
I8L+4tka+qvNNM6ZeTXyHUFuS3xhxlgkq9lxhsQwGNjHBPIm1tlDkbHoWlalRyOxSufURQM7Ukap
UC6CDoslVxWqegpl3FJMPO4SOK5tm8fKp4nPM0rmDc8P//5vlQDRpoYR+rVAdVkwTI74JOaJpZuu
+oIZKBUcv0pOv4PLrWcdRK8F3+jKV1srLAQW6jWEW5jRjTAB9JpF7DwKrs/YLdayCSGTcyO0vOWi
WcNEW+LnS4DVlPXSH+4GC2GqIUbJS7PgtKrXQ52sMwt0BzT4es7KJLCH8kBgjk/Nk8a1MU/3tMGe
FyZoUuj/GSTV8QEhFMPlPyZwvjLPIlefArZNJvpXPt4qYvxBUmJjolzca3lynReULowExP+T+lIt
mlZuZkb/msn8TJ14VSK6KhZDpiG+xiE7KYp1jxiwhlhPRPoUxBKKbhHg26r/m9fjehFkSnZ+faAu
ICHyBWA17ckyz44uA4NC7RT7AWC8hvfXWPmyn6h/7PEj1fxzoidHPN/cBsWlyphm6I571ir30jZv
XstitOmoYaVtrPvW/m4K/2vAM+I6ais55pWXPUXaF7/ppHXvIX7vHPwcLM95qY0pM2tZjJTub1Df
YgEjtDEGtgk1yDvNahhQD2dHr5ngdu+5ny+JqQXPjUs5S36hd/itV68YkiDDNnR8IZ23J+J82sZj
va6nuER0V2E/VrDF+Iw+IcrgPo7YXjcA9yr2nYBY26HZRc0xroBjldNqAK1pL5rwElUBZdE1SiUS
Z8x/3LFRoLbz2KSHmRKtCADOIUaU4PLH7DdMUvi2/HXWBBUw/zBV/iEm+9Bo7pW6XBpI+JrAOrWd
fXBGscx/C8t/hi4M8P3PE3vTY96PoN+lMQTx7uIFoDHXGvTOE64ge+zeO4Pw26me+fmBzxrKNkEQ
tawQKSdHstCnkRSmnIp6qneGPTGTtEmk9OCYSQw6b/SYF1UlFy/CfRVGB12v3lEeyOrNn2N+JSZf
lz7dF0dRwW0tKiKA/yRqbZMiVEWYmWJ+e64Gz0MsdiiLU0E4FnPjRaDWCV21S5SLYEyQ7TMNQRlf
gQoFCueax/4LDTryq27XlWCcqJKIsOE0jUrr3QMrtx0zJH6iGz5wYFFiOftQp3jRv6eC9Fqybubd
PzpRnWBN2+PTlA+HwxpNFtwz6gdZbXIHSwJXaCRPLECCAqYsbGt+gLNupuo02kNUTDj0l4ZrE1UH
vTMzlIygkfyD269+dYHC1+U1sBzo1ayjoe2SSoZxhdXJFTQhfekRCXCoIa1ut2ARfFRzqCzQYd5b
jb0DikuVQjM0k+7euAzfK19billAkECBnHWnKeDolM0rX8SeeUAXfUlk4qX9JjiH0pZ9bK9ftTbb
SwOIMuVvwUsebPb2+35OsNsClVqZZnwQdnmWkhREHzNHck/pHqUEPsE92A/+NQR9UjI0mLtEukEe
Unz2KcHa/HU+GXtBe+rVLm62o/ZcdV8YqWBpgouh0/W5bmfzSt59+FzvUqoXh//pxq8ZmaxCfbf4
dIkounmBWExxuJ2dfPsOg3r3yvFoIA8N6YoC9TDbN6QZBscMo6RFVAdLKzil9lGzSbFYTdFLMc5V
iMfII+p5UjmZCDN1Tub4P5LOa7lxJImiX4QI+AJeRe9FSaTMC0JSi/AeBff1e2o2Yrd3tqOnKcJU
ZWXeey45QSBByqu6Q3PD40ZTiTisGOQ08QZjTld/a2q31L1x16kGRpOoyO7mRw84ckOMWgtoNe/p
RAzgLVKAjed29kkg2Cfco35Thz9JhBmPaDP2emWMRe3AI/+wELFGLyFtLfYS32EM1H8RvCW01x6K
Mx+W8ojZGB8yymMf4472Z9n9akzuhfgGU4A61iPSmBEnckCrM1XMOtERhASxa6NNrRZs0eqk7NJZ
Zhe02dX855aab/qR1R7P2UJItVOYrAjO2sOWlLB9NTPrgYAdU/mb0jUWs5DLtmdX5AuX3xYReD7Z
6cHWluugAzKx0qyPDidEWelM2CPqQdPmCNCxQodru84N5hzDbzLDa8G6qN6eDgNS/DnQUq3Eu2mZ
qwn5ls1b7Nbue6OKk87yoQ/xbCWDt49cHpDApTirFd8ZlNsQRa+u2xuIj4hHFeALm99cH8ylx4kz
1rxVVTfQN4W1R4WqkZupA/eJx/nFqqoXvIyRcB9dYixtNpi4DROc190/8VWXbDfzt9t86Aln00iP
L/VEa6Wm5eo23ybrsDHQXNWmEq+ua11C2fyEpXUdwvYP2vGrbQsG5UV1Sw0O8P/okiK5Z0uy90QW
nQUUFD0etxReNL9OJmNUN3j487fjhqBnoPoghhu2UmwyyVdoX6v3wtpW2VJaz174ohbOvoaDS9ow
VWgckseMdLQc/GWZYP7Jl641L5NiYGmdQbyat0CyMyUSs2l09hDnEBgeISuc8Qd6A7wXOznm3sVp
jq741r0RlRuOqQUcFyJUJ84cXLp4b5qZsntTRcDUNffavNW17lBGnNGYhx9bnag8DZ1vAj1EblM+
hrM1xpOVEl6mbacyfzL+0hSXE5mGZg4JVfqwOAvsfFZWkx42QyPyGMoZo7ZHKci6BrGYoCv1CuIp
2tiJvwLAmR8TwycVrdgM6MJZ+JiYGhaD5IpxDLmgdOiN6iVuEhwL2rZPmg2xqAtNcnwnKreoCAAP
XtX3HOx5HbJnBb526qoEulFw7A2faxqhcewwcuP79GBmr5zEv1ZhszFlciK2/VerfqKYYBZXxT/O
uzwJX1r3OEYXcyIJGhmyjh0GJONHlvPaOj4ccDoMsIjIk4slx8vhHsnvFJ78lNwtJq25t2mg3xP+
BugUVCWgajHt6WCRekFtN3MOGTW5i630AjdhNafFqwNbCUR9eW39+ipalANcc1EPa8/J1jJG1GbY
REAEYDCcKv2WfcSZng7RiIBeBO9O3K3KpAWm51+jKDuB+prLu3oTaIOf/YxBgv1i07+QgX+g7fCV
RuO2nuX1zFgu4G/XJaO3lqP0d4JKt0xWvomkfUDAoxT6MZEFjbVycYVOLe2fGrcD5KOyWWbae+sF
W92YlxVepDxRPk7opDpqpM7ah7z/KSqwUuugM5MT694jX1+r3+5z1jjcWx00rmKONom0SHQ2jrhn
F4zKSZOupo5i378WbfXOtcJroC05NnD0JVmUIbw2XNrPqsJl2Ic7Z/KhqrFG6jX2kC8WZbRHq8DL
LlGLYNWF8e0sEs0GTpXqOpVGfmQ8BpyQ5TYSV903X///5ccc+jY/aptoOxpPrKTNjCuSEsv7Vt/a
IuC5+e89HwVAw3CCETU8pxLotqWxpPz3BQUf4Rd3O6Z0GzDet/reB3RpYomqiJdMQM004KEdPHUs
Al1oPGltQgczhQ9Lk2pI9gIqicm6G5/VE6B+So3LQZ/PbwmkcQI8Jt1VXebQwTi21r2NHaT7HDC+
rQJz5nI9oC9VHz5nPbYNXCs2c+nwnUNrbgdk42CMCV+mPD0xLMDVzBktbFac9sI2u6TBw7b6Z6Po
Fu4MRL/nlWvODDCXESsHexx/jpleQR45RBNjICr8IZGbB8QD+w/DOQ1OeNKD4YKc3ey3hWtjogw3
TBXJCvKRewl2YYG7MNbnbIFxj7AdtMkqntIa+m01QHRNetXwTuOLKZeOgNZllSh/lJF7qqwTqqHR
u/byniO7ssaDhS834hg2WP5uYP6qFV8AW9GvZocKXYhBpLhOR3niXDSSZ1IZQvvvSiXduSqydcjO
Sxx5Y3zzPaue5AlmBz+geytD3ph+0sPH6fYhTW2Lqpo5/0mxAaMy3VsR85is3ugalhWQeMlaW0S8
4ijiIZV52GLzG50qRfjYWg9VTrHXZxqg+EFpK/ZDfU308tYO4plMZHCAipRN2PwoqlXO1HmyKGTu
qU1RpVkErHh/mDb3AF5QdDSLcNz7CecfmkalYR4FpSx9+iEy7x1yh9oTzyntRvUmRV7AYsb8G4Vg
lr02BXOCaqYDUa0t1oc6+i4prd9ACzQjSxiuoh7VEmVsYVxlpON1fJmsh0l/xibmEdsnNUqX8i/r
VBboJeubl3C0l+sBCnvT0VonFEdwqzvfOdhFxuwTSN/AiNEUG7fT92HT7dxUngf/1LT2ZtJbiAT9
t2HnW9n9G1tEeNp4qFkXjRoJf/UAO7rl0SMalCA+2EETDiqb+zaSidaSYhkjyk7SRSEogcxvic4W
rx3/AueTMKC3kKyY1aAIxiWMh4KcxJpEDANXtXaudbrX/WOeK07nMYEL47OKAxUunUya1pWcX0Lp
baysf48F7y5U7uaqMzQtonfaDVybYdyPxVkvgKN3B33+HnsX5BoGXAoCU9yTGfObY+78/s4S0ejk
JnWfUvGExFVQBU3hPlYLRQJZlHO5ho2L96nhh2QPXMHe3mW4BNULmBHTEnftjy+R7bNwlOG3gYCR
L6n+Z0zJpJlvqneAlQvyFMKHGDTAQ4NnnaHurmyyaBE6DA+btvPQNKeQDJZwQguQQ9quCBh3EJyr
oPiVrkhPeYps+gXUxVL41a6MaJmV7sq1XwlD3BUXhEnbWDiIcKiRua5x/r3DdsNJNdhK7Y5hy5/j
F505rEWzJ9GR+8zlLp0Z1KHIzfHiZc8JataeFreFRgu0bSG+JJn0ZfzXntRT7DMEgKpXJzOnhzLk
wfpGJrfkRW29W+BpxD7fpTkqlfiGoWHrntXHFP3dLZLT4LPy68Dc4uDscFVSfLesT411C2AvzNTX
JAPADGrEPy/OAaHweMzXdqLNkIxliRbWPGkxdXyqj2+pIJgz5QO8OP7rwhrGlrISqEYtyr8rMd1V
uZfT86xHRFstsBToKd5kms9cmaTV1uWmHb1frQTDM8DeYp+1XYK4ppM7py8+kg+kv/771BJi02sf
ZeZ/TKbRs4kvJk97rdh+ajmuyxDuL1lANOni2rkbYkLdzekWbpxWVGengzlllgci7Ch3vyTFHE0d
VUdymlzoa4DrLDzTKsfwG7K3ZYzCR06KXmMw1cHYwK7olUzXMsKf5L8qTD8qwAph2K/i8EIzMo+v
BppkvWtvmY1nKKm4PVmurRm8c9uQtyTzD2Usx/+AA63gDBbp1W5OPqJa/tkuKrJMFJ+5Xv/mZREt
oC/sBLKPFuZYxRlkRA1De2uUcOxi8ddUZAhWKq40BojCkUgVzCHy0/rXI2+5G0YCaznCQ2YboAtm
JsXlJF67pIE+FX5EhbZ4Mqlmx0henYHjrp8S6opE/UCclykAKmVRYtD3EAhpgpZu3tasjX3sPocA
V+sVtd8hJBeCFmLG/hy/KaC+lTjvQdP+5q5OG1D7of/t0WSl2kmgM0oQcwhx1duG7LQX3d5tynNV
NdshDnepdaDmVGcjS3fXBQHg/r/pOxAHOJy1PKbluxfcGd6m5kN1LCKMOCq+F9HZDcUBgJPYWjv9
ufMRlFjlO4GwKsUREWt5qOuUbmcWUMlGp5bojl7sdYL5Fh7ZFtEr49tiPhbuTa2VRl6tSvYSJ0Mk
AdNIHeZMUBePEBIqUKB6fMUBpRzT89Z1JohcIG4B/bo3dclTn0P4RLLy/M/W6XjPHHfFl/pzbM0o
Jz1v687vLL8FB94k+sKmg0AK2/3d4K+P2AdlWe1rmr5KnTUENEesftl6vJtdiF/AkaSsJk/9a84w
JB6KBtWfCc+awGxpLJpLqczGM+g6z5XLDP+nh56itmiiFFCu5ZmUWpYwtDm+f3DDXaMjgM6vgduz
G/7lxcMz3mz3ZMvXBuyzSbCGZkFhxgE9OzcLXusUeIwVKXKs52J6sZhVlM3NLsnak+OLlPNx9JCI
uMa3zUgoJWUw9vozqOXwHCT5C+FuRDx29IhGNW22ceqRLYhxMmA+WPy1WrKfUeoNDnohE3rKnHN9
aYXEOOpzS1OQiyc9IHpmT6OKXocfouoAA2PSr4aYlXnG0S++bNk/ZSPG9/5UlWA1DCaFGWoIKExk
CLFTJ+C8V6MDJMCzrnSiE8RteCTmttuZ0wwQz+GOje9DQDBIiQacsdkqGtOl3dx0XrhWe/Q8vxUx
cIZ5i5ZgwWjdTJHyS/GrVjEqvzSUCeTW2axpcgTnMflMm1TLuVu18bZHUJQiZrIK64rpm2AHyyY2
eiJJrqcpx3SscJlB8MjoX8wUCbMxFHQ4grl1mQ1+ho7FfbiqBb8pwsNkli/C4CBrG97Fm/bGaHwj
U15NQh5Cih0TUbcqXboTNUk31/fZ/OklaTFJgI86O8VdwDzbXDFsxVVIiV6jQazvCmBTIHxQexTJ
ctMYWBSy0iA/Z1iNvrMnjflNNsWPZ3OkMsyDwIfRBsZi6iFQMQkm85pqA1Rt9sKRYG8EySbUfLQC
eBV15mMc1qkTmvIuOfPbeyqpbqrB3yXXqiPuS9dIKmH1as7NSqs5IWiC5Q0RfxlsZv00QR6jwdA3
C8oMyfRv9nAfNBuAk27541CSN0AeQyveeyGc7WLbEKmASp+cJ2iSpT9cRJcfzPEa1/deu8YRa1i7
t3nG1CWvyoh6Ek1dUZOKYS0IntKj9t1P1dlak1cvZnRf6uu8IlBwvk3s7ppmLB3/xkQJJ5i+CBuI
lpzvBcEZs3tQ8+sxpjDj27uwQpg3qNok5GbLKlhBhgoL7TDhPZ9s7K8zDc8iGw6xne3NpMU/bAbM
V7geJbL+MtbuGQV4gz/AQ23YjOSaZaCHGOpv3RaerhkyzerdGvf6iJxmtmmHVGlvrKqcDl1HuiUx
DwP4boaidBdUnENIXUTfgegplVBmnzOOMH4xqwk7/aP0rA3p0hvBWvIN4mHPYZSGs9tjh9Jeche+
UeiijAWttit9lPQu34IF5mXsEqi1CkCeER1otxDqo/I55Ij25BeKGV3Q0+jp7wEaHPj6lqv9S+N7
WnVvbURLAQwHgcGNLBmmpHT+MOfr6YnpGs8zRGLW0GEtHTSbIRlhDr6igfOIS2VQomMNArlP0M9H
W5snz2u4HWDIBmDbAwW7JfFYBluWAkXqIs5GN9hZfBjoJrGLJikfKx+BhcBKxYO/1bDsNSL7CCD2
PxkaM5II1dUxzlKsZ85R+g9mIivDrNaal5mL0v7NbWA6NHh+pvwFt6zsmEheG7/d5m8N7vKcBwMk
pksony9nwiTZESx2k7ojEavM37DLl032qyZqsX3DNlm7hHhwN6FpuMOe0D1wX/uYFCPNmNUxm/bI
3noMRxbfdbzODAfmWfcWzRySx3fzIw12boCsUGNRYprFNoPFbRFK7JusHAQO0AfoVogNLtjlgOIS
iK7eV6+BhnbttJM6X9E7LbFslOuxo9FoLGVP30u/mgIOpuZcHY8LW5sAXOwWy6615nqHyJKs0sMD
jZvhc5zhbcQpVv/w+7+7iYCVeisz6LKcbE5dKiArSfMzpxHiF+2F8Ko12fb0B/P3uhkysKvOBrGx
WIuzLGrYiCi5AbUCgrtaiUbR3m7Ubp0RvOx1BwqGydZUyGw9PLLxJeRZ4zwNKhUIzXRstBe+mToK
dwSAd93GezFDQMR6sQbIGPstrMsQC8cCacl+hK6DVuMSqJFRv9bQaNRY00YaIW6xM1syUPzlKLRl
PD5697PG8iE1qlyMuQHY3oEiDKt6ZZzU8DLQhkOEhEjvH7aHSP2r7DCC6yeWS/VMq4NDxtG1DwDg
2zePPnV2tTnjqeNGeAqqrxZHp2qN9AkyXqYYKpxP43CZgELQTePTISvcKt8S138Oym9P4oGKG6D5
cIswHM6CIGND7Cu11XT6wk0Egc9HyMXYJODBkKsx/LaTPEQU7iR1IDOHOTLC1KydeIPpcpXJR134
9daGZy2xJbTDVhh2SfYSlfEUoNupvDlaJFbEbE3HXGl5Aa4IQA8h+NXo0mtEOE6bCisYE7Jo/m7k
SJ3oXWM0V1GKgtyi359pGNdkMp8L+ShnKqkSsV7UXwYDdgxgJJtbjXohLt9045A5G7v38fwSbHua
x79YRL9m4C/DhM6xxowUFMIJYOZrFH/WgSeXAV5nWXZv4yFnHm+sfBoMnCVzdztU2YeZO6TTUbZG
azNmMjCP+Ae1+aU2g70fUBlD7wJCkvXWS1y0e3d8QyIb5NGJuPkI/CHCGtSJ89MfToWNxeXTCJdD
zpgkbxoHAAiqsC7/0EtSIot1L9PfCMVf+uYG48E1siPhmKdZOM/a2dOCe4nZp0BqSk99mZ+yCgvF
HmG5ziEVLGtYvlBIKGBcIvYGVYgkXob/ppgLBHHSdPrEPgKWIPVHChAZiXJLOIvYiZAHNdo6VbDT
W28zC3sb4iREcIYxn/cAMBviaeb+6xyTqO4mDy+nlu95+CUbJ5awyH/TgRgNqnWil0sDbED0cIhL
sovyObbj3Zgx8QucYxamR282j00TP2OS45FKBxxuPXmUEQCgIGGJoJwEdgU8gZU+5N3Dw58Q+sZk
09S3NlldLjZ5FgmLPNEITZ9esJOkWfaF2XYaPpFRupu0Gl9qEeIG6Xnaqm9VHmgozSaN1e8jK0N0
bqxADSg94Ingv8ACT1Fk71CGR6PPnInGJeLestkWPWUJopvQRDUbylbfeXnxmXKq0eiJzKLYiokW
awiZNC9QqMSYB2DCxyEPDreVIwVWpDedVkzQBF9puHN5JK1yG5UQsJsMZG5L70Ymt9DnwA5Xte/n
5TyN586h26MksUNFiRnTWDCqHBdEvHDq+dOI37IUGfL8DQxiGv+MqHqQgogljk0cfwRlTM6zGmY/
maJwGkX1m4ztrm8mhtiLkN2/gY/U25tOy78a1QzXKbRkRplIljGrTGO5H+GI+Q4pysK2ZwzaUZId
hmei2jI82EG2cEJu3tSiBnXllUUNPU/bi1Nd9u+Fwl7Qsyn9k48grgRDX1J5SZ31JouvUbOJ3BN8
FqjTM0mivM6c6ZnEkNa4YNbw0SfhOgJAamh4IR8mdYA7xruGV6ePCXbK0n1kVGcV8EK+TEXfVAqP
Bkq0pYJ8EY3zy5oyx/ZbwNtLMAvL1i2nQp0dfdX5D60a1041ndLevLRI9Yabz6yADrbQ/nSR75YF
Z4hwRISIZJcJKXtYr4E4HYdTm382RUMTMUdC1DKpTiZgsK+CWRsRFG9mBU62JboeS6+2yD15SpsW
mk0WLXOREumwR7KWYLRBQpr7zUtCbSXitWVfepMNMlgUndjVdJbj0Fw+WbM41iZLHizTCCg07c7U
wljZEYaG4gID54wrqLTPPnFaTab/Gvo36oKEDl0Dcsce0emgnr1o0sbp1W/rHHOdbjk3ome+NckT
BQdOMG1jZ0yZnZrmRXYHRFqyvtLHS/1/cS5XittlpO9lYm0EbJVFmrT7xgPnyErGxC55p6W3djRn
Zc/eJbLws6jaU++wQ/Sgt7P6Z0SOlDw71BIBIZVa2F41nwq0wg2DTtf/18fY24W3lh649Z43HFmd
oIlZD/6uGk7cGGm5T6p67hG3m9qJ4yCKO4R8gYNbEZ+ZEp1nORxkZgYEWSmvVHdv0h2JiZF1MN2M
IuEaCjZaE5vELbnr3UaPMX7hRQFdbCjbtn/Fpaz20MZim6JptKlLdzvSUgzDdj+4nKbVyYxKGdVX
7x+iIlv4LzWGVdXVnXlbKz7bZqqg1RDIMu8cUUU3EdzlMFgPWr1A4UZkYhsfw6i94tBDVQCmW6u7
xQBCbRpLsslhReFpLSQ2fJ56KqvQ1U49rXR9S6AXd8BfzDohC8ziLV7TbKg3wKFOY/qbvuYuQgAG
70vmBzlcX+8ZwdLEFpvwoiZgtRRcN2doXpmCupUxl/D9dwwee2c6lrjoyGRj9QU6RauGjdEJZ052
mLTm6QXBNK6t5Ck1sQb7HLJASMbIARbpSBMGxBi4lE8j1XGqRa88yHVUsV6Wxo0yTDUOU1W3JhT8
zZgdsXDsGqqIhpaUqIslxRknilo2p07QV2D2EDGP0Dif2V28I3Uh82nyUheKwlhUWg5OBk2O1l+D
+GBk4QEnDxIbb+sETLQ1e+VBkiqKXVVgqN451q6yvEdg4WqDHqSJZqe5HbrUiQiyGq1owfqadTjY
JrHNyuyO/vmU67hCjLj/V3Uz7Y/cNBaJ4xAVXLwmPTthc0XW6lquWmHzFoeBI09W99BDssz5a+KC
Upkz5udoAZBf9BotqhrsRmLfnaDCvgZbu2Y0wFBj3cS82hq1UFNh5bS87qpo1WXSr9UzxyOz8igF
Vbnmj7+dHI9Dz1Di0fNYgP7kZIqrftJLbQlvpqJS2viieRCH9T4DzQtQV9hAWeJuZqhcfcY9mVkn
5CdPsNXGPH/nciwZaOCDCav0FXNFXK4SysKEIjtF5yPScukhlB1lcNWI5/7KBG0CWuySGVK2dLkw
GUcWSXh4Ru8YpFaVVauaTpcqUzTgXTnvqDQeRITipV7ko7VVDZtE5YXVd4XldXmBgwqAo7x4KG4r
+sepxvUmOrKkj8WAouC0NNKU828FceZa4agAU7gAaCo5ide0Z2wekaXtd4xJ60s1IBkzZbEJ+2zv
WBbdnmsYkFaXoMXnvXZ9YG1hv7PNZ3UIKrEmUfCiz2toCd5USY20Uy0k6sdgi02PQYQMJoAMlOOE
YbbT0lp1/pooOchaECdIoMT8XXScuSL9la+2UxlTpgUXxtvlCBaylF4ZI2uPIYN/qfR8xSqLwEkT
+laSzxBRJ9Q15/hhmXTZQQmk0Z4ibINas+CP8rD5RDwPVcGABjdak629Wfu2IOY4ot04OosSR8mC
ZVXKe5dBUKviZ931lvn0M+MnSHhDCg4O5fSnjOZoaaORUwhRLQJNcAVeQ9l2ELq63lozkSV6j15y
tdg/AcSHJEoiFsZ6kaUmfWNCMjgmqCvkyXareW8GoxzmowNUP6Jhb7noL33ZLOJWcQ/1pTrL9Hq/
9OFF+C7kCfTgSq8zIPcFCM4pAJAADazSJo5FfLAie3xv9VZPdQgIHjqk+Wyb7AHyXnBkNWPjUic/
BXZiR+cC9R+ykssu33NT5uDdZJurAPL50yu13IALrfxKmTgY7wKfkDorq8eVJkioNRg/i3zdliSF
co4sYwwisO5Z/Rc8W9Tg5MHvJ9ZuhUiraQIYtvVOG/8vZMZS2X9qPBOZDdYL4pJjHe051pb2L0PX
HHKF2KfVpfFtNogEJqMhNr0FH7T4dgCOhih0z1tzJPaD4NI+gSkN3ZLTnIlOpCZFfaz3pcROPQcL
I/yEMrsyQey4wRcbfSzKo6/py7AwQcF3P5apMophlzhcgFBXZgkku0jcqrRiZjFQQdkLx1K2+UfA
qHLmZ8p5l9V9GZGhzEQs8xAjjkUu3PbFhsMDp31nZ+Mw1i9Dre8Dhu++b22sGr2wOtUbVEBTCjQ6
e6SDcx5xZgxoDgzsV5ow/4OvFwbQVt/8NoS9RrL+zMeuMu6CsIxVoU6ocjpmGFDsOTr6jcY7DlXV
nra0zhZDVFyrPvpokeFGsR0+KxRHrj+HxvBvBJnTG1uL4aYnGOONEbm+55TNMh7Bldae+p42F7Jy
mqXL0iTGvwYpj87m2eQGAY0VWxfAluY8cIsd2JbzSMrqRF+fxVk9JJQQ6kEF94gPmEEgIgOgamb8
4GDp8mx6jKbi5EAbBqg5cKGnUWzbGpQkha+tf6mHPoAJZ6VMjWkfFptKOwXaOzkYG4g/JIp7S0OW
e4/8gbAceCloLemch2l/0xZAxfPfMtiFDfIhLPUWRLahXJYdTp6M5oME2IKdHqpbihnDN/olA8z8
NvgwrAqKHsI1W/KvYqDHDrvVsWC9xCjDRAxTBw4NCLYq2NTAzacKmA5Eg3rzBy6MOrqwTfQu/8jw
qW/jdZBN2xSMqXrgdRpSBUJBHDAVFr40Bk3vLWdEKxp7Hy0+nDuweuvuG7Acr1FFYyOI4kvY3mhE
4FwhIrjgozyO2WOT/g5atLYIaysBaaHmYINFlVquUHOtO9s4G6yjfY3skr5fb7WvbiMRfZDmaAY3
J71mboxAW3ZMD1vGWB19TlQ0+Qo3M8qKdgNx63myGLnNO1JRLiBNJJIr9K7vsyVQP24KmpwqLNVm
YzfSfk22hppSd8NwUgtaZlm7TL0sG8Oqj5PdbUzzyn8KFpaqPSk8enQpyNkorWrLQxeWqPkWISmP
sJe2DG6Q3rGJypaEhig722m092gMeK3YFc6zk8rdNA5oGGAtmo8IXawpj7XBLJ+Wj09QVE8ETDXq
LyrN3gRz1QpS3F33qXYIESS3LQ3X/DRjaXCBdL6b8y9CiO2QyuuBxTM7Vymsn0g9iJVVSnoQzmli
uNa+PxZh9IO99NCTnDEue+gYVWv+U6kIRe+va6tadhoXu+/hgLLj8qT3/Y1gD4ZIJcgfnbZDExSv
qXfpJ8QspM1LRucPVamxwkaIn1Ho+2m2nrtxqWptj6Quo6pWuAkXgfPqsG9jRUjEVTUxk7JedFGO
vfWGxiNukDJxNPaI+kYrxDJtf6jiIcKfO1bDPWDgR03QtvuuY7EVd3UOGJq7CL+spNrOSDBEVC+J
HG6AkMRoUsk8RQ+bM1T0Fj0aWmyPLukKhWVSML9ndUKLJl+1kCpVvaG+jvRyTpTAJWKM0eiSLdDz
DqPTsIQRyaqjEI7s+rhc2K99ixMQKCGmwATWqZXjv78Kb181kqCS66u2AuxA8yJyvIPV+9fxPnAI
WLY1oyK3l1sFLFHOg44C2Ek5Pk6AwVcZw64YhgaiReWakcBvZMDEgMH3uBU870z8gfqAZSJZEKBD
TA8yN0hT6dhk+q1PVeJDni04I9DnbZHDst5whWqZg3xtDxp9O561JQY6tWTBmNti30cQAAja6P1d
P3LS/sDYj1FVm8G+R6+yUFMgbo3+bgVM5qy+PyFQVxiSKPiwSYnMHIq/+Vs4B7/6jaximZjuztTR
5jMWt/XuyK0rlWjG1leU/qiNwXWSmYgum/vd4350HFg141rdCl6qyDY5UsxnEUwgfWrnWPSgi6gj
pXXS8mvMctxmLzb7nt2yodCxbyIOohK4BOtVc1r44ZXBbYD7sj+M1sWxLjFSYE6bT24zLV2D/iYp
4BeUBQtnkut8LIiNxlWkeHcvgGW68pFWxXaY3nSfep3yRG3oqqmqFs3GJ/rUqz7or9Flq6c9LTd+
LYT6h4meXPvfb/Fry//pqPgdyM8RNb0c+nNZ34acta/x9KNrtEClkYiysA6Ocwon1mt/cNdDRFqO
WmTkQfItnBJ7I4bJuX8GyMLyis5ZwDTpc/ZYJTbNE6xVqUGfqilRk8fHePB+sua1lDkAmOrUwhIH
Y0HjRR5s0bDRMjE38S/pE2Kp+CWq/1XGtWYD6xA/zDiU0UbCOFJXWrf3qkAraVkhOIw9hCcRoMpp
1le1cI5hm4L1xjIRE80zUcQhz/VrhS+8Z1D7g7ai3WTIZ9A5T523bgUmF9ERjeruJC5vZ5yYs3CC
G26YhxgAPgX+8MpBZDX8p26KUD61dPKGU4dVnZYv/Mlep7HkL4YQX8MpArFj0ZPAxDGhCkCpPkp3
44+qDqIqRBbSY5Qa6aBKdqY8M47Fl+rRe+XEBBSKnHlxw3Sv36Z5H5Y/YcvAnm4ZM/KGJKxUbc68
YwNizRGjFxYlEeBnQrBfsq+augXISjnY0UoFmLozXjXsS7FOsYqwzD9XYtgUPixcO7tmo/OaQ3sc
7PLNHhZAtVTNGKjNl3lvScRf5FVEfuxqN1/pvrZlMlKszWlvI/YUbfxF69R3AvafazdsgryEbXPu
XIjagq/mZ82722cf8dC9G508JmnxEoOlgqck/isEmrDYjXO9l4m/q0XET1ijZjHne4LKmykRSuhi
wL6U4IZzd4Wq+LW2PhtEJEtiJFRWlcAxUkprC4q6S8i/q8K7Epa4DdzvqHovDdBfUMF6o7VWKLoS
lIHd+DL22TaHtSyH8kBa6BFGB6Z72ntYKNyvDhiO/eeimy0+Q2YTVpsvA0NfSbB+XSu2ovJ/dPfW
M4PjpUQXYZLL+KWeU40IDaKL+O6l+FZHhbkgwItYiHYJGm9V4PpOAm9DUKCvfbraX6Q7z/mfDqlC
p5dcWN8wtnKUF/m/QQUHoyIhc7b5NibSLcVrObhnc/Cg8rjc0/QErBMx2Dc4s7UYjzgxwn9mPi0d
SbbYOafZgq5hFauMJqwcfz2zkoQBpc0Rm3V9ZmbVdTk1Isczu9pptfzUcVI5J3aiYQ4agkU72rh0
F4aEQ7k/XVISCpMOGIYznPqRJxWCiFip+btLJrakjq3i4qCKl5aITBZCixIsW0D1XJp5ucHoiBq7
aZmL/heNXS9gi+/sZlARFHp3CWoNF540dlluPdwaF3LiwjQB1QjIzVOQGGMGyEGjYdrpXbkj2wql
dQpOOjRPJfmjLaE5Gd8Q1bXbGfcGtpzllotMZIsG63qJZCzsePndgmsbZoSy83kRz2WrQaPM+U3k
1aUx0mtm1t8HbL6ECrD4sUXk7AuFccsTWu+uofrRrgRoi7kIUBgiG4a1pvBJc/gdu0fJms4Y/4w6
aVvb2UV932QKt0PxU4fltdKGU1WLzVTHP2U5vth5sZU0WwQFWzm85dU3XPeYsqNbl8PnlP/MMW2H
pP8dkmfhO8+w158G5gaT2RICnlyaSWFmpgwsQXXJGmS2zvCZ1xzxWu5NB24PfBp+v1acXKZRrMTM
9grvPOvVKQG9lRXc6C4SS7osZNlQDSdIu1HpaYnvISC/mzVp3Y42fAQM4i0NV5dOuAxpF2iSeMIG
sS9D/5+ZGYcwsWBVocDL9HeQB2eeGobhiy5v11VO79Bm2BB5uzjRDwJvT9dcsiRgEDPhbMDFE0bD
MaXuaBkeBPQYW3ybZfw/ls5ruXFk2aJfhAh480qCoAGtKFFsvSBk4b3H199Vc+70TE8bGRIEqyoz
9177mBEqDW/rbTC3U11yxhEdkvilTPctZQPD+Fyt7+a8FR2rie/eWrYwjRW7Ml7uHYNkOArv8zxw
Z2BpxgsAp02LmR6YwzEZ+etQ90tcVPHCLL3StgmdJ4lVgwPMu/j0hvaYWZk7UUxXmYkbq4CWXG37
oDyohfUu283NDsh/LNj8cKXrziG0EczXhHuNbwa7NL2eio1QpjNkN+OrqqRHoTZf1B0ZZyi/dnNE
qdfXaLlGNARLl6w6MBbWnkPOurPAV1gUVA4ePgehQif/ljTmRWCZOLUm2QL+zoEJqbH+J3+GJZJg
SokStlues9Ru58Lwern3EWe8JNDRVvWkMJX41VMh+VcHzDR/SmT9KkIc3OqMlCMawNqeYHBsmbca
e75498js/PQTZZts6t+q3rQTyu+UKBiFOwqZyDUkbafpZtQHDPh5cVtdJUukeQ01R1mNUnOzuN1C
jjQ1idNF5fhBap7lGn1Z54VEttp5d2qW3h+rjc3rksJv5VKt6GZ2oYlNg5wv4UXJ/Tzi1Wb0wwxt
Z+EmwGgP7QYtm9E/l7k7q7VGqHP8Lwj/5kREmnDS7+JXXSXBJzdZsCRdZw4VoppV3kpk35k2/EhZ
cG0bjeXZeVJZIdXrm/Iqdp2WESxHdyRDQc2YN0DUXtF2dKT+AQkYfUOUMOuQF6gYErLsgGrUEw3C
3Ib/SsebxQlddkVqhOiBi6ZqzzPm5FxOKn4SUBIh5qrEA9GzkjgUEtHmTPIpjf/E2tsAARp5i+tI
5LLRo7iPhEpLVsZNXpVnQ1g8lMQ8LPaL3aPfhByXwyAw4E5EZSfmiem9lFMAkqAPX8KcGKxtHv9V
aAK6klRSWC56fhdNJyG64rJu0q7dpLLhK+2p71JXRvVXmPuoghI2qxlXVr91SE5LhdLGbjuW2ARb
Vdgarl1q+06jaB8wPvXEh4RS/J2r2Y557cwyO0b4K7TdyAlKq6YHQqdTH9JoLISHkVA42qmhah55
h/0xuadOpv+23EK1/uuzaq8G4tWxzoFpgqKD4C53LOLZYRrhNOvJx9LeRFGHuNMhP6GeN00LOIrn
OXO3BlZLBmzlZRbjiMZw8aaj9vyzqLQGfDgabaO+ydivSsY7TRBcYWauNU4HUuoMh4D3XhQia8PV
WJa03bq+ILMHQJ7GiL0tQYKQsmvTd6AisWbyGvhPtCr6BCs+PIWM11Y3STIS4wmmAMNwK7hja+WW
z8pOmVVv0cjxa1wLL3XI1JA++DPqwFWBQOWQn+JrVkrP6C42LfdBl3hnPRS52WEKRDo73zNiUwJd
84TUr+F1FX0PTY3Zttj07T+BS1eMGyOck1iGagP57Sr8cGztZJE7JZHeLtQ9cgOkW3btrTx+WhRC
NXrNWIXnHr+Vfci43FFXmpMaTLRLGvykBxfqtyMtQBwbd+j1lsJ7uJZkI+rJaZI0/79uEm02Sxpk
Vyuba2V3xEFUfqHF9NVHg9icQwRFd7R+dhP5bJU+/jONHNXwn+iLJCEpi5jZRHUrbkYweutRoq00
pGTR3Gr1X7WcUSuKA0/GPsJ2UNP372x1hx4vKCGFSM1LK3dvJU33rHO8UCjfyBPj/B8zlZ6d+BsJ
P8HXN9F5mom214gJGXrlFAsyEqlDirzs1OhhxsjQUA5OKlJouAGf9ECCPfGjB8eXLvpNPcUZTlfG
TdMZeTI9nP3g/JG4bebyZyGr94XbpTyjrvXrTvVLiGkZ54qkaA4htXVLfyzgphTPMiloWE7SzovR
sha4l7VYJCrJ62B8q5ZoHw32mvWgQYiqU2HQYibnAe5rAgKg9XeArEGo7rPXxay2SzEQVyAsN83B
5KwpGfsEZ7yg9xoV52YjO8hm+DmwutM0qxMOqRgfFYYpBjD8Hk5EN0fHXqZ6nFbwNhMa0kXW7EcG
4tw278NSfgQDoOOyqVxVZ1JEdVb81sToNDaD198sQLXPftkVdN7GG1mV67EdzxNga5vCp4aorLFf
6hAxNFTIyPrjJXxpYNuqqb1JuQIq7wPaj0y3aaIUUs0pBHmV+kjy6CKNzbdCm1PPmZua5TNr4zeT
2JJS7d70AX+2OR6HqvkJwuUQ9yKsY0nOxXzXD6ZtvXZTdVdjXrOxXpiQUxq3jD0sL9Hsc1Z+ZKNQ
zmycZHBWnckKQgDeviw74rUoPmRBkSpujEQvTiOfFoUMbkC1Uov3r8aZ5TAR7uxzS0GF3w1MZIyl
kxTDZG5XjOwqyfEa4nVF6WFN0V4ul5dAhleQTOfckY9V7Hw6MVXLLZVfA/1QTWc730dvJq2ENYGk
63l1j1Zn90fageleP37oofDDWPm39WHnPtx05Xqe97Jd7S/e62u78j5O/tP/8X+yNaGa+3H1c//b
7X5+HuXmcbvt5tXhHrpoztdevbqcTk//9vB/8pVPy2GVrnzXv92YhG59/+HvbozoV9bq9HyK7/rk
uL56PvnYcvXxcdm/vry+entobetodb8fDoe1+8hXN9/HNLYiZ3Tzczv58hpyHT+evnjYyf6hrcRH
Abl1af48GaOv4PCtfPIxXH/HzHT1d98dmtV6t1s/H/061aaXNtn1KfI5bXi4p47P9J+nec1XsVZu
u3k+ecLG6jmvO9fcus/OfZ7cfOXx5y7/7Hw+8OTzLMrV0z3xjPn5eeIT+IyT+99jc/lyLn/vPsXn
il/zMW5x5BP52lyjbC8ePZ/JA8bmsXpwFfh4/sgXH8ojOPHrk3h0fFX+Fb9DWrrmgfAhRH+Lv3ef
4uqdxG/5Hx/nunx5EKcbntH/f20+QFxmvg6voniAfM6JL/vgcYtHzOM69Txn8aoMPNr/vuLH/54x
36zkh3iQ/A0V8vY0uOJjxPN5fvgn8T0/+KnkqnM1eIT8/PHfF2PrXvOMJu+/J8aTLle8dvxGXBte
Ph6ms+ILP7mS4krzuDQug+s7vGylu+afm/vDj93j5+H77s+NG0hcZN9/9mt3xxM6iQctLs1/F05c
uZN4CcSDEI+Vb+5OLl1UHtgHcy5eBxpk4uKKh8p/Dq83eJQ9Jdj6RMLO6kNcBH6NxGTFH4gP4zHy
B/wnfj7991ElV7zY80H8Ahoy6LCp3cTdl6L/9KV0QIT6QtvaVE5mZkKnmNaugPeLINVqjI51oJ0N
1dj1MHAsTnFkId3qjINl69UiM4dOt1wgjc26f4B8aJJMsl9BRFveK+tFld6bgnSN6mdcNlVxooG8
mo5grwFg+eHdtDTAym9dfVXabhUAXrZMPw2l1bivdfOYISEwifmyNVYCTjASinCJzVe2253cmd7C
3NP6iet61xlmRze/SFFxdThPLnKW7ZIMMd/87uRRg6yUXlFg4LruOHlqj6WRYrc3JXgUA4//xwDS
n7e0rPrhzRjrfeqUvxED/wi95kx7rEnJnwwwswmMsziuI8eICZ9v+Ni+g2HFzlVP+T1IzP2Yz9ss
4QA+EQyTTNVpVHy71X19GrhkMvYIf1E6V5jkFjBDM3qyQXo1jP3w5KQXP4QJA0v8Ruzus61tKSl0
nF4qiRIFsWEVpU7m97pzsyNshxpKmLAJhHeSoKdc1+m+wfDq57dakvei3WzEELTtfyFg7T56BSQl
+vvCltgIApeNMMdwnhQoYkaNtQZxzpvlfBSJcVbGiXFLfpiomiDf5yVcaVHhNupeL2zPLJZvYmhU
Z3aLDiJLzN6WQV0Wm5jCOa//jBrrW/xO1Ahix6+jlKRvhh7gJhgBd/KrXFdfSU2q7SghIGr/tcVE
sa3s6FLhNgDQGJ1yJGV5FXhlvJuX7QBwqfBi87XCS2bVDPc50iSkR9AQFANuW0wyYtr/5Zj8qzJv
BvUWXfV+wXzHwCDh9Q9nPsRig46T8K0UI04OGgyuUMiC2EdxPdmfYDNxAgm9cnyYhluZsu0xpYeZ
Q3+CT5VpTY8lPciq9UvEBrn6MTCwF4cJydawMVoATFuvnbNXqSu2hanu4vovRCCWEjH0l8U9tENO
mEDl8myiRYq+ck0+gy263ynddhv2mbJt57c4YXRRvtCFr5Z3yy5e+FZOT4u4mn31vwN3jg89rL+T
1ryiCF+yu5CJ9oTstD1ZzUshEyKp7XVbv2bYA+V82XB0mrk5MX6hYKoNqK39rV4+dHnboltxhOUU
VZ9mHzPYl+byBo7KlTs8fjy9gnPquBxSNfcKbGO1jajPXv7lOND0eVuj0Azlci/aCxUCCFi0m04h
MZxDDClLVCDtL/qOrzI+NGjQ0G+7uW6tW0gu4s2gpkyvwsdkggwfVOuSTNOhGaOZ6mte5apxyNUd
uBvQH7wVA1TL2o06UhScksFzWpSd0Mcsc0UMkGigkM73GtTDKe2l7Rznm6aCWFUu5N/Sge/hjTBj
ExOzLla/FkKOzGyhOlWqzUzpawBSHGw03ABoSOKDr4uMCjDBmO2chDNZWR5SHTxXZuU3XoiTyBaZ
aM8UIc0hE4jDfF/Ipx93RJg7JGFRCDFqGYyfeOFg+jv1B5YYwDUJTISPFict6DRHo56Vd+SNU8c0
RXHXaW7m/V6qyh0RzoCYw091qpjbRWhj8XIM1alo6RP1lzD9bmuSV3YkpUWmPysmWbQFUd7XcOTI
Z/wrOnTXnHoH3uSlxoC9vw5Stw2L8EoSRhQvL12isXyw/pYyqgVyrzDESqnhtdRVHYFflepsbDYG
Oxk3kenVMz16UoiwTtigYJh3eyn/73kjNPCPBAeIY6NLFCTKShukk0Ng5JpWHsA355bR7YFk9ZTj
mBjKDye7ty3dW2i2IQ40wSmY98Os+III2+7NTLt+NpG1q7XihRGVGHIy2ununTrseta/1HiPiNoa
uPF6WhlxdZv4vsit82bPUjdl2zj6wEXijvRLDYZ6Sx16S0GY6rDs2+xjHOdnk9SvqmpuYpVq0xhJ
y+0Aam8ckwG0HLo20YnaiPmjpgIkQaGIcfu00OKpm7sC5V6WuLb2svSN146oSKjgWn2Chm0eOhlo
nrVR05bU27eK5QQZSNI8ytlZtdiUSzox5jyfFo2Ny65uVanzekFL2VUJin5O+JSG4aDdS1KnUmen
sf/ZUnmIWEMWR/rBNfM2gw6KoUFPLbWT2tPGgBnibIYR6rbpOyZS5JooDQbeDuX9uEXydy9SSNaJ
BvfcjC8jc0upDHw6WLuSTb3pccFjfk3UPeBqTzRAyrS/oikkh3oBazm8ic0qIbcqKkH6mq0nxkVs
jbR1e9ISAjE+mxyM87zFwK6rZusqaEBQBnB7hzRYLXiDosoI9iJ03SoP2QJpn0VabWacS5gomNg6
IDcNwgICuiWd0Fors89khhQv3e8VRZg4DhY8thIYO4Zo4Bsgj1PNOBklhhbSDsHBbUAy+sVgbqTW
XLd4GhFpCYmFGQMRPJhkDJG4uWanY41k9hc6Xg54WjYbP5pRwg5nlcM6+QwFUSyVBrEdbWqNsIqJ
gtNCHunOqfOT19QCWkW8nsjeKvdqHniaaZ9TlhgD+o4SftQgCdrqSCkJH5iaNauOdoBwxUabpELH
JdlnHuO1IVZAsRpU8vecYenNaQKXOXRhRPX48mRea4xUbqxGpyD/i+UPBQKlKe+SmeGRZq+d6oSY
D8n9djbBek7ylknzBjXz1uZCygXN+wpJGoww5bSkrWvIKoBB2g79g8RiF9oJmxbFsgMSGPkyMgHc
DCsTbDzbVxwwoCMbSprDU43aZKjBJiA+CAt2LZvxO4I8ti6hzZeaxZNpSY62Bcr7vScnW+GNrfE9
ulRBOMMMjWlkcpnU7qDxeFSRlYRyZtHxywJJwuPH1g51mK4/8vEvbXFcAKDrhTwAkX4nto9SR1HI
vpEsg8vt58C7Fy+5ZtfHQh9cgbsLST8pLM7XJgJA4VTCu4H0X+q0tYpt1khRf3CEzB4DWH6mtUyF
PuZqOAkhj9jZo+INP23CeFQ0L+vmrVAxQTmuLPVkwltwVz7+syJwI2V6ve+4rCh3HoSVoRnTfkli
kib5X42UIQOssgRePrwFym0ikzvQsbljBW8FB4nSehxROclIBRQ3EMU6VzGWUQDNv6gkMOARnKzJ
21LL1iYBbWSraW3kGtw8IsyrQN8JKW2l1uWuzG8a4F3Ms0X7QSRJXMEr2lstiOesZrzlDCtdIguZ
bxS1/SYNfHHk5GCg9wBap8LjURtoAgtUr2YXEe8dXVoVIhznpXCEpMU1FhKKBvgPNkJKG5Q6aYXB
92qCJOwUJmWWdpF1jf0LzcBIpTtre610NjErtMTBHbsR4S2MBbgtBsXXOZqW2UvIoqi9pcy5TFXb
duhF2CHV2PYGGHbyhAkC+mX12aipL95aQnJTMb7FOaxBuKAtEt9MFTmDhLmI3eS/dzcBl0lILWLR
s1jU+yCrW0P/bJGdSeFHA4pfo6ugnLt5XOvNdwlNeGCGaVRXMIJy+YGNmTkiKwMhfmyegmmZJO/1
wECnJyEpUF6I6ASFJzPY2dAHmtVffDuKQs5tGm/DzDiqFyfF/kTxpdOVShOax5J0DCCBBQgZZ6as
xDUfNHXx1fh/C3lLSAj9PsYBpo5ikbxZ3v1msGHhoM2SMPl/SxDe55l8hZ9vGMgRw7scQlPuHOI4
/lEFbGP9TDjCvkzkTakueBjosSt/ixXdigIsZ/w6pg908OsWi3oYGZdJe+NFtKl88i2ohbWEsKoz
e1r2v1M4MgY5NtnJIC3CLg3uYWF21DeyFEEZmhF7LFvDIfwk1TxZnl/mnh2xT3N/rJWrMV67/KiE
n62aQK4sznM1PhFRQRQwD1qivCY2aUMR9iYiZAF+SepGFzbhxFUPcYPEJjiZ86ey6Bv2+E2gUtBW
91GNvaKQdh3zgZ7EprA51gmzO2g+mGhHlO995+xSFS96acKwUVeWWmGswx9s0FtERQ3sKsQZquZv
GYf0BbjQTBZTSi6LzQ4qzkLUaIUGb3Lelgkg9rx7SSWbmgYlnwF6NeA4msA2QRGQOeMqS2Jf4UKi
5uWEQueeAFes5/gEIOHRIQ83+fyTcGKd9QtG4M0CX1aK1yrVzCraDszGCR0J+g/H+KmnjNbkiI8T
WyDb1WCwCciO50hfpYa6nQueT++cDLaDk9ML3KYzacXrVO4ewbSPIEHk/yWqLF8F8ZDxlU9SF8hh
Su0xw8OFANjDiL2wDb32s1sK3gN3deE8QPSTFmDYRmfGBLxhmNLne2VgDBf5vEF83qonpyjRmEhM
qwH2Ds+w/0riB5BkZj02M+LuKMXHVBLZ1ZpvxYxODPpV4gBVpkQpHkiqg+Lq886NugwlLPocbkcI
cwlhBiGH92G8D9rZTChO9OGoZdMeQcytS8NDO9RXZLWEXrVVSfKCTDnYYdC9WCh/BsQ8pl4xbmtO
kYZCz8SKPnOLsovLDLG1nUJKeLMcdDnecn/g5QzdtlV3knkFJc4KGo2QYqR/E5oEvCTM0KIGu84l
r/O1zh4+xg4nocYLMb8INCGCF3JW7QgjvoDVQbtsEKca+FPGeifBdg5GdIfxTTG+h+mMdlzPn0Wi
7NLGeMfwgGqyOln9fjEJ6kPrwnq6XWBMRIW8aziKtrAtVVSHAcL1sGInZ+ph1texrd4aUs0L0LMl
Rzhr/OtJv8qicq9XyT1FHCih3cw/oKfR7lcPnLqfuU16g7EhLJvykP7EkJ/HwnnmvN2KQ50T5iaV
r2wdCPgcDQ0Z3UdnM5EuNTCWgs8/5sllnNHZg3pnbDWup0l5D05O2R9sG48VlSozz8QiCiIh+/rL
zk5lkZ9IUfZ69ns1FRFfA/pMZaXkF7kqePuqL+G80xaVneihTN+1cinwSWUQvDqN+Tp3fhqWmygf
Vzqq+qRGzMZIMx+VTW9r+xJkjdn5xgxXuekvvYVlZHorwTYv5XiZrQlhBW78Kfk3gEMoEWwp/das
5n8xfOBFP9mdfo/5OkOretoyrm3OSCA+1qNZnNXI2KjToeYNkbWUZMMlnHbx+EmuKVMAJBv9+EEE
+2ZJaMGYGQ2oonvaxk2HG2WRIdpUr/P0RRxk3bDWspL2tK6kfB1zJUsTS86k6e4gZV+cq/eLRmMf
7SQtFovHElSPJDS9nEibMsdHRKy1NIH/lCjebuX8HQzfGsANHWUGGTlo0/67XQuJMhi3EW6KeDoV
1DgRy47VovXhiJ7C/eks8C9FSk3S0YUrosxryvFYFSgvSflC3tXUbJNdjm+GkWRs4sFTuF6ohAea
WqNxMM0DSFZLFeBFRKKG1xnI+dDA2UBKpQiPsjW67XLNCNVpKtXV0WUbSEWwMYP1h4ox7An0ZTRM
GFUS3weF3KimZUQCC8yYMD3vCpnI4/Bj4eLUbcLizPq/OGu5IZJjLnWvHsmymoutvkNAwvuTiUaJ
bEBiO8Sq39vYl8yU4Fjcss2ybXv51KP3ksfvicUnBHCcoH24OeUtTkdPUZD74MFs4vQW8oVZF5zq
HIzfPaeJARxv9NmCECJ+PNGjfThLK8bSm7ly1npUkFUBu82AiwDvsRyY+IY/Ju+rTvmqCtbjEe09
N6gmsfimjMRaY10x+0ws485ICZrGSCtTyMAvs/A32XQaxbkN7VCd3fB1X5faObdy+qbYPXjX5SuI
AQCX0npKrqaG4Css104Gv+5NTk5MFFchZQ9U/1acrVvCrsEcK2guFOgcNs2SkcFKJj8XBS4EeK8+
wx9Q6xuzGT2Cx3bsm9ZKR3jdpQ99Dve6SaFIeZQ8Z3xocUajbiBSBQBbPsUue/AlSeptaBgXzXxR
s3f08dyFltuohDfDrIyicFMyShRgXm5zxC/XyqLZF29L6QkAmmphVai8FWY3lX8cYqu7BU5t9gVs
GEjrlQykSGveWHvmoGZi2pHAqJFwZj4rHK2mXePr09y0YS7eJn+lqbp5K+bx0xWr01tEVRkaGVlF
lGL5fQaTnHAZ8l0Thu4EokQTfmQ2YXkzYYdqcrTGlAcR9bUTMwfjGhIIuYqUYhsJCC1uTIRMYhBL
JObwy20708p1moMqR0TFWJAk03fEFYm2MxmGzrehee1oOBptvxsycs4WEmcJyob1sK5YUlupANxJ
n8EECQpPqq792m4380SlnKkEkVDOhjU1NWM6biSySyqqO6KrzXqixqHhADUtoZ7u8x8LqqITatsl
A5q4wCiyD2HE+8L60CkdbYQ23M6X2pZheDlbu+t2kmURgDw/NP0ht5+mvXBdg4PaKnd8LG6H3AeV
TG1/kLsJvq9je4Gfzd8wsGtz0k/2VUlPe1iPr1ChmZcPKF3o5atb7aAFZ5uDBbna1O3hlkJ3G7EY
DCQbp1zQIf3tQ8ol0Ayx0u/bVhetHVfEFDBq8GSg06ppb43Rr6ydFGH0TX0eYorKoJJ+c9w1XWbd
nWXaBk677g39WtE+BSV3GznhM7TEvmBZ1RmQvkOfLbU7vq6+Rkq6liPnZSGISEFEXcw21EDUDY66
66OQ7vRtzl+d2L5qaBcY44fgseIHhVmgPvQl5thDkaQbe/EAuyXHT5hAlYq4x/DAE1raH0ekJyMb
Y4VCfAny21RfCrTnwSwBBJsutjR4Qnkz0srG5gGFQKIgwf3E6VdmMq4jaApylAdBne9NhJYDhyGk
PungQA4YH4okH3FYJTOrZ3RP0/ZgJArtXqFD0feo83M8sGn+GaZwzAfVHVLb0zVjD8429Yq2PmgD
+WzVmiyyFU4jwh+vQfyuSYurOQgb0RCjWGUowest6P898FGvi3DBwDCarCOC+Xq2xGKxreWR/xsH
Jc89vTtqMPhEMn3QJked3g6rjnZMyeoebfWthPnNIH4F5fN7ohM9Y8npmUJTI69HZpqzMfvdBOim
t0mJ4EBDbLc3D93OMhzfUUaAUZx7yBymN4vftACLULfyxiiTA8ScfUbq9xArB0072/B8MpRE+jJt
FE7chXMahle9u+f6ZcT5TNcgOLXpoeG4xyFQ8azoyrxFwUXaHol8HcBVO39VJjHj8ZZpX0OfMLNn
NWHO/UrzH7tiBBCfkeeLxdNG45ORpmL9R4SFJE0fG7mjmsPXTu0Xs40ukXohN01x01CmVWueFpEB
EwP83Zqoc+oUfhHiHN2V+25D2MfKNE6ohvhFVw0ETlXHxgwRtfasP3D0WZBrEyd+e142ebcbTPwa
+BVb8L6T0W+C4jUlg6rUAfQDukbjimLPduug+XP2C1aemUnDXMR7CLERzUe+tcwljV51tLj2a4eA
F7gCXa1mH+V43KLhw+C0A4xPS7flPZRmYj2J5KJ3m82BF3eRCwQFnyl+S1Chc8yNZb8YifYtggit
iqOjaLMaNOfi7NmavOIUXNkRKS4NKLZO6FhRdEPKjTOPUVX+stBoKRZcEdSOYIlX0+cYByC1lA1w
VpI/LVAxxs5Jr9JsXwppFvcDShECzEZ9XZsW4wFMauUqwrVFBw8dw1p2mCPFrjE/gd5XL0v659Bd
G0Zfy6rXkuaaMhIJwrIBEJVBhN4f8OJAJ9HXVEls35cmxPWfo0tC+pYm/V3uDFyws5+2hJEjw+jM
Z4EMrlQiJCZYgeSpuzMpfG96dEyJfSiHVwey4iDn21x59rRlacLGIc3qrNjmSXrKsuw0ot+XQvmY
qCBqDE/rDc6y2g7J14xPci5xoHFKkBjBTOMlYebZ2NNOZQ0da+mbKOBTKFkv0zkaHDT0pict6Pqa
+FMlsaRgw2k5+Nc0FmvgENhBZBarrkJqlJG/hMMjR9Bnt5PbNPm9toONMvfgxBiPK3gSkW6TeLVJ
uMlDqTrFzyA38Ey+dbJNS/RLTomHaX9towFjdQRBsqrCa6KilRulKxPddD6OClty9izbc41NZLG6
zSBrMhOa8VUePh0avIA6hWJ8XBclpMAhu9Lr8mpqKK2msE6z27DQBlQ4DCKFJDYKtSXnfxqdYXBo
6eGQoITQ8cWgfG07Dq/aI63bPZRfXlBSHzKOqnGpvRZmvwvIaqadRjCjaf/2EKlCp8UyFL0adMIT
uiSdmR6Xp1nAy6NBeAH796/QU8ThwMGYG5rjRp3zbW2j2R7pVssRS9UxKdJjOMLJGAMErxInYoz1
Q0Xi9lGJ/rT4r0xfCPgDvl0yZawxfrFHzDAn6maTRsWW9/6mqxGCKR0PAEHmNoh25KlK9h7SAR0I
JUMug9XCMpItTnoXx/5BsWuITl8qx1Z5PHQk0duUDwHD3GF5OgVcmJ926bbWiGcNQ2QK3m70e8h4
Lb43ggBIr8SmlryDStGLa6BIh6yQrp3+V9bJkVzmTRhjVwtlf+jRdUJWc+ZpQ9LXnbLXG7Rgr2jS
TZLra1reIxtrSJISXJ295NJ4jLDOZSVhSBwD4qrE9UevjH5Z5piriNwpY6fYXoNuUneYse2nyJOt
apeZKK64ITXW3QpKezx96fYmL47Fkt6Xmsy1Wf5IdQWznA6qCpE+895sEzW80DPDCou2j5PnO0mS
T3F5LaDcKga6hNE3exoVgYRNHu0ViOdIkdcL73cGEhm2ClHBjHgLGPLMwzewFdfA22qTHNVjIYFv
5ciXztylA8KP9mXAgSGVSIdHFIyWDltE/4CL4cfJCc7HRtWjF5VUhz4jBi7tDkMX7RZSM5yuZSVF
JICZepLnYzdYN235LYKLUQ9ez1vBfsSE14Ap2E4MkNMCImy4kK0DMnfSoHhUPiRf1wi0j66j4Der
BxoiAnRyIt+GDF/1SQmUYxYHj0JKoYQoWO4uSIfz+BjAoZDK9y4I1qEBAAoRqlXs6/ZJ+y+oeviq
nOeZxbPT1x03pkKu0/LVgQpSg185OMjYrsdu4kWEJmooZLZJK1Xx9AhxXMidrfWh3/XqM+ZOLuSQ
ZaDk/d+yS6n12sxSOmCRW5PGR9wdZ8LVwMkRQiSCbWtcTgY6UBWMiV3TUQZhExWC54GTkdNhOd4y
+dViLe85E7KWw8NdSeM3sajMSO1rUVhUBrwaGnOWlISmxR/YO9riW1oXjG//Mwq8N1py57Dkyk55
jFDWj02wpQeMp1VdtfG/1j5X2dVGZmicciQpMlAXaRjXrKTgSxDkjHv4dhtHp11mfaIa4cbyolEl
bSc49CSEWwhHTOYc6njupjcD2l9HgHZJPmEx2PuRLViHtdAfFTwIfexDwjh0LFUxeArsJehDEXw2
B+wmZKin34XcuQaQFKefNmlDBI1luRkNyJFpBJGGKRz/FP2tDg+qFXsmcTRA3DYWwP+iah5zlu+1
HtwThOU6JOyreB2SeYO0UUhGGwuGu457n+yBbR2nxyjcyc10nOruoietF2qfypQTaHjW49dEf8nB
LtaAHtWJJhXcFVqHgUh4H89Mbfkdf3MUtXKiX2f5FhdEucy4uDVnVaE2WUua6ZsqNW/52WWPyQBk
wnYbTV/iZJBkj45bO3pjppiXz8ba97T26Uor+otj/04KIUz/4Gquhmigb46qHQ+Jc43NZ9c/OdHC
mM8h+rwN09HWFJqHjFIIP7LV8FAGCwgUdjaZOClysaKvbMJ8HfxaGeQzsvfkbK9OrIJO7EX9WWED
M08hSawDt2fNtpEjakmra9BeF3XwgrrbmDMQgI1BqaQiYU6uYw8NQoOmdjSQS+UatRvzeKiqSCIY
3kzGxsQgy43tC96adFP6ygtAzGpZ41lILvTAm8sW6He/Dqgpct70TmTT6/i1GxqJiDsNlsiifamq
e4XAIMSyTES9LZ+MJkaSPoKeE4UmN1vKE2DQ2nywlLOg5yXNs4jvjZdIpT9SGKg1/9lZwMRV3ziO
zbaKX7J6VUIqdQ6VZeiSSrkq6+uU/YvpztmMnZq30dzHCBTshNwrLVoF8/vEIBvKfY+1ZPisUVhb
gDwhwejdU3V28jQylZOZBHEQJf7L4FlqmuyOE0vEcpgmCOnIoRtWk5p6VsIAPcnahVQJ0DLklTiQ
m9+t9DH3vzZnzULGi3MJFiQr88KxgU7q9J0r24kkDjoQdKjY09gh/o+j89htHs2C6BMRYA5bSRQl
KlrJsjeEftlmzplP34e9mcGgexxkhvvVrTpVQ6qna1oRG4gMbp7derwD3W/RfrbBT1N9Ufa3SJCA
Mp4+aUvpbvQIjS26VNeSWR84C4z7KTVWxErAdV0EKAZFfxJpswP7r201nTNGrT7nnl6j3MTtvh75
/VoKOnjA4B/Iq+MYb2o4lMS7YQuR3GHXX0IHolYq+wo6N0yOofBm0WJ1wc5HElaIKvfolXmRLCNc
bqTEdwOywQQdLFStrSGhS8vvbsyg7lF3YQDBlWnZ1I2zlRE4JkXCu2wwGAtjQgZUYIjGL9XmE7Pz
wPXVmz+5eAbbDlU9ylhvcxOFWNhlHQvTDROZpKhzTozLFH1Gjb/DOFhVpOYVIq8mTCA83MQliSXH
zOoN25NowtUN/iffZbgVYDfDfDa3Xsj9JR/M7Bgk/ooWxY0GKLwSmFWoIsh5xZEsABBXlVuxBwMv
T/6K85eafEDMCOakMJKTrD57H/1kXvijBfUc8XrjWY2hAzJilVjJuti2Y7ge5B965pnZQDHeOu45
vR8dCLnIFeEqGH99ifcIjSAt/PierIwFc6LfM17yUvUXchTaaWywH8Wwa+5867fzSfjL0doIqa/G
+4aZGbh7Qww1McOjPqCWaKtJV49yTqlJZewLusJiYU7SYo2Qva2m7rOTx25t4p0OHKAmeO3hD5LJ
37WDK8p7kmeLXPucbXtCVztUuprpkwEcGQVGZIaoIgQttuhHGrzF5FvCC9DYKlhXK+daIdvld67h
B46q/TCtDpwX+ocpEPwysafTfMPJmKMfkCCCZ0zBwC91xBkYPArLzPmelUOFt+2fL2BAwbwhTquk
2TU94g8SL5cyV6Zn8aSdiZTsHzGTZJw5JHTyCo8nVojZXEI38G+Mr2ma9qL64Zd3OTnr/k9TbFPO
+oO2m3s1TfVNrG6Vmt0+LVgXUjBQ6vj8sPMSdJOzm9bdczxBfB0Ri7yl07IRuio2LYnRrJYeev3h
K/vRf0tYW5AA9/3I7tCU7YJq81ZFVXVLCtAqtaP4+F9KvqEWqWysD2XqOV0n/Y6Ghu/SQH0u/gol
vzbzcTEJ7Jz1eqbA60/ko6b8GeRgBJ+gAQvsDKG4kTAstcs0sJgReJTB6MrG8yzzjMXRoB/dZNqq
uqM5fHhEgY2CTClG0xTuZqJ+NWm1lv+NDAFVDYYrC52uZrBFYNFJruTowmh8PlARf7a5VD4MqUxY
68S224bTLUVluTStVRxeU3owyuE5w0JF42GWLVOUa1RrFfeaDNGJAjoyUzJKZWGTV6OGYluG7Hbx
1iGPy8lFgPYozoQwB3JoP8wZgW8Z5MwYnrkwSxKEFKRIDbPJ6IbFtjGTDwFc13wYbPK3wFOTbyV2
9UYdn0mBxVE/1lw3sY5r5K72iSMFw/wioBf+IRXlrvPNEyPqzheUY5kQ10Q7krSGDi9YEBQokepj
NadqPK31r7QLV2KHq5mNNvVxmMB+pgITiVKuJRPQGpzyAsJpClqMRkOXu/5ceSY9CMPdUsjYraow
W5LVxBcAOpapQclg58D3rSkWw1yKDBSpEF3ZoVI9mwnSqnLIzPSiftDY/GRrmFnkBfEtc4Na13Yu
18nAzkYRwOfCt8Ug3ndsoozcw99LURy+wxAMOtKXQvonWiqDOUNd1nJwyxXD7jBoaOCQ2S6Z7KY8
Pr1+6Gw2/lyqKf0DJa3VkcYTWurbrZhaa41jRhD7T0kGvQac6f+46MX0eDoz8ozMhaX+YbEjsAAQ
qdnbM4dzzVUezyhi+W7pV0oBF+m4bGU61bOIenS+b/Yn060aijDkjQXE5EUZvDWohVX651t/8Zy4
RhZRIKxV1HNarInFePiYBraqMqV5oASj7KnX37MOmE7gvaV3L5ZXC+Sbzotj/tsUmAHFMl5B5v4I
cFcmwr9kDixKV+7spaVXZOfGXUuj7Tz4eAjY8OUdXaDcVfzsi2GbKq4sKUdmVEFj2c0zPFW+q3Et
qSEvyJs495oNMutFwJOcydTWyY1DRLwvQwxTXoN2C/i3fax7Et08FQntMH4O3JVaGK/H7DGp50Av
VyZ2kQGmqKwDFWJC6q6iRs79aEzPxuj44XxbRdWP20eZ87QcHWOoV3qb/f/5l3RUJEmH6rMK+FG9
jdXy9WHHgOxVRAyzvNI4NVf+sDIQ4KDf0gWRYplfhggQvuxtzMRae166MsnxatKNJ3iOQ2H6pB6K
jf+0EfpibWDFGYNX1O37GO8W75G5/rMAuWqSMHLRSyVWLQYvRY1LPOx25hyLxOOxUGGvloxBlflZ
t9AmhtQRUmRI/VAKB2ZjDwfnWJ+lOF83WbAujJevonx1jLhA8kmUKryUKz4+S/ksNAEmjLgRlU2K
DBmIjkVcll/LA8ZZ5JciAV8y/LY6kHP8NBYEPM50c9yU4NPSGEn8FpsxG9cisVshTV99/fL/XxkO
ixplO6TKt4bwBNjoRr1ohstT+UKwoB1+xGfAZzTvjmMWOLVXfE6NecDjsqWLgQdvv5H5IQdkJITJ
RO+2eATU3qaW6NrhxJQ1osQSp9/Ufwrh1ui8bSB8JlgHMBAVKLQtT1ZpRi4ojE3yuE0n37FSllwv
CVpCx6eIk24lTspNDdOdqKFUd/s4mdzSN7HiOmWk/ZgYd/oeQI7itdYyQT1daI1wypBbhZJNbADK
WVIWRjBts+rFy3oQF5TLY+EQsEjxXiuzU1cDeSDddme1L5WjE/ePhIeTRpdgkGh2Jz9qPBlVdCwa
zJgivDSWIYWWXaQAzGG97Wn10USqd1TGd+mn72AmYpMVG+T8fOXhc1MhZTX1HrbZ0lT/lyZg6SDV
ITJB6GZnE/uHaHgOjckd/DV5v6n8FQ07eaRdR/pmYKDBmy5hMbHz4sFLiDuZAVT4h0efspkap8oz
5R6LelJjXH/ZK2Xwy5K/lmdaYR4V62yZcGksc82945Res+hmrgbVlFH7R76/9/K1hz/IaAjFtd7n
YL3riF188ZeO31kGMQNzIO47oT767C4tbQspeuEzMVEV5dffVGR/TWMFjkAnN13vBtSJWWwYgaDC
Z40dSWDP3hJF8DMX06POMnaeD9toWMlUO7Q0VL7rtmK9wUTTMr+Gc5NeHJZ7b+DwChaKxLtwLqPK
5Oh2whZSYNf16X7mQdKHlaNJ+JFMU3InlgcqBsywAGVYXGN8YVCkSGvu5e7Xy/JVgUGjG3h6EwbE
rZ9thJFY69M3j33XrRQGujhVbIYnWicWAdt8he/Zpw+vJ7qjHJLqXWLQY7/Nnik9VOqGLAYfLW5a
uBrDClj0MkXvEgWObh6wjik7GggV/2/lYJuVlhtpHSWte5m27OAvM9XN0CRHwarPwtCcUstYxrgV
a2oGteof+OA1TeCxMZ1anGhSCbeiqnZqENtQV3ZjPG5mzmpNNNhIU6dvcIYtaw7OvuCfuob1PKZN
oIyCwtzd1dcCGA7NsVPbuCEFmH3KiNfvRIoNo+I3LPsvI5dvNBn0JGWxle2oj2M9f49w1Pm3YG4Y
X9S9xHEhsPHzCLK4tFK8Shxowu3YITtF48aPcTz2HxnPceHYt+IKMoNj9RB+UIp9ApUBxueQeEIJ
FaxXdEydH6zTnZaTUOsI0h3rAOaJqP7T2J9KRsjaqGAFz0WB0pKr+I0kRy7OFEvh37+IMMvZTgUF
tdRzB0wLtwWbMxd+cDIkLlViScQzmhBPb/3RZca1noF4EqqnhCdVTsZLro4gQSRHE3jPat4NSQsg
bnooxQ8P2RJLvsE6pvXx4rBgmN3NsUYCewS8duDnzY0WiK0rm3C1kqr/7HKLsQb/SkfPRzaeKNfl
TNQhh0eE9pXUnTPIcBE92dpGt6qNbklY7ZJIXI8Sah3jV1xOwAqFo+xPt5hCkknErDYdufG44bKg
Ay7AerZ6Rx1kNI4bM04jy9x8MDcjFDkVq1NmUXeAgUTnrZQ78F2E5girdvrSleOUxI6cyKsoWuvT
Pa3iVYx2LQiH3KRl1DyqeBfRTxXvryNJYDJBTKPD0i3mqcHBiOrTRrMtwc28X25YajEWuMQqyG5Y
vYom36vdq42fVfPU5CuPZa/SWD7iPxWfsm4cw/QNic7uSx7uwV2NHhZ8LquOl/OhxBynFX4phQnR
yPG+CPNBnGBMABrzGLbVdnZQ6agVUYAVxbC2AgZDVmTulIMDSu+cw+cV7jKKBxxI6CURdWTIjIrM
mAkSme7PQnsUHH3hty/rtLJzYZ900oKfuZN/VfFuaNSo9fELewGC3W+e/xGeJ+TKG63Y1agAdXKo
VcDgqfjbSNI/jAwZD2urBwMbn2PdX5W4NbRyxvmYbj1P+lwt4tT1a6VgyRnaQcnfxpcAmOW7zqIG
0eKdDyxjgkphZt1F4Vqv8O+Vy0RT/2lYqhNdPxZDfM4b7yrMe36T3LCWhpRFhLzpG4gmVJ1Sdyrm
B4npsg/yNS3LR8VHzO02XvH/maxnaYGW2eNF5DWoej1lMOx3woOnen+hYDhqOCHAjfE9rnETB8km
U8k7ar9pGy8NXlNTxxYeIcyw6DWgPLWlITwd6ZjAi54+VSG3y6k5ZrjvUVlHAA6pdoeE5aFbScl5
9P7FMJMNNmQ+Dw8sAlPxqHiBMHADWkarNYNXGK21+hRAsddQAlJUjX6vGYh1uEwTdVjrrE9IAKHv
eejqGTEzyRkFHT4M/Xg1qT8xG++UDQQfA2FrvAP61ScapkX0NA33mPUEQXi5MF12/AeR61xk62Hy
5xRZT6badODQG2reOkI9xfvlA5KUNBpQdJ2GAZkdAdn4zEAaLORtbFShMwVMiNCsldlqznTH5Wr3
U/RVifKLY4m0KHXqR3Bpr9VKvhAen/Vc1j+cO8wiYGrFB9QisGrZNgjHY/rI/wHSTdTLsIaAvwqF
s1j11zpXDunAhVfUvIaLfJ9G40kFAAoKgD7HmyJ80t8rpF+d/4OvtoWC3myKlNV65JjCl2KeuHhH
sON00cjmrhKhgSFCM1no/p65JyiJkuMnM5oIH78rWfcivVhtyV+Ao7DnCtGxHaxNxJ0kW9zkyT7h
REDEiq4DUv0TCRpkQdBG1D8TRgT7FEMabS1mfiBg5psQQKb+KekrCjah9y2bHzGkdwIDrLvYMpEQ
Azvdw5qJhs8ROE51HnCZiDSLzUxAiaCc6eGuNVhNGRabQqhIiohghqMr8KitQ99MFDhv/FCySukn
HygYQXP69iae20Rh8TuCuF609VELzjTolsTfdVQJCWifuY7U52i5bVrvxU7iDpiW4Yh/HO4QFijd
IopQ4aZk+UxG00R2NnDuJyzO6ZwNsivAgKvJHecT2YMg4qjMAV68L5KNyF9Aae/a4DeziDvfqfMA
jLA1X9v1u8TmD6wTrhW/UAiWKaXdRaJdCzueP9V79iqSDCrEamytOpMqqCePVe0PelU2PBiyB7z2
Clbxvp2X43bduSnqllkKnxav7Mrjid+RHxnXA0KzWtP8493n5YiWTE7CEsOHmT220sNX5C2oqSuh
NNV/KMPbn6jPYc7NBCrjyI61hJ+8HieYMGDtVOJ1RazOVNqb12BMYNOXA44MqJGwDICY0SqgXSG7
+an+zdZBJp2E3nHom/cIOHoqYWygweH5gTMF/MdcxWPFLafaSUe3J+4aNd/1WH+9l6W/MQmnn3V5
KeVn3jw6Bog0btdlnQA/50zsgbIM4pWB6NzoAXcrN1ZzLnpcMhOhhT9DK+ByWssQQLZx8lO8TkSJ
BEIyoCFqBUYRlu+CeA+4C/BXyPiFbWnMis7IGbkc73r02VFcncvUAOAVSE4whJ2Bl3DIXwhcaEA9
QvYaeDf69b2g9WJyi/SmjnhaUfr78dyrny21JHywzRQ6AgRhak1oR6XrJxd2VU9BbsD3Tct1Nrv+
nxE8anGdoINhnRlZxFjtNWwuinrPzX0fgtIMsLAwYITdDa1IiP9qcwA71i51ILx99BNwJ6vUHPut
reZfg2Cn0qeGBVr8LFGrC0IjCGlKdwnbzkmhAidKejECbaOworNa1xM3sCn88UtJ9hpmLLNONqrc
s2OOv/lnuOYdC/jQZg4GzcCMBIG3jR56+Fvxnq5ZjartI8Oo1e7V6k47ochSrSiviS8vdOjiZmVz
blye2/X57XSLS2VTdLJ4f7IIPPOl7bO54vW6uvyyflzEy2RxgaaxusC+XgT812K9ZVPOP7ptP2m+
XA7L9elMvnTlZAtnWl6+ljgeHoO9p1zIVldOuFXP5hlOKf+XAWDhAg7eEo/tdljqi094dIv5p9nb
1+u4WGwHvgZf9FyuPj+/msXvsDg76uJ1fLnH5bg4XhbbcLE9X97nMz75xWLpLp2zszhmC/u23f7u
l+6CH6NYgJh4uX/uuNh8XJd/7vxNTb6LdSBUafM2XvBF52/8y5vVxoC8CZ3YEez5N+TX3jr8x3tv
L7Xl0VscX9HCvUsA+z6jTxYhA5TUyAbsPJAp6h9F8MXla2iHxvyI0oNviLbAsyrEcGgM83kp50ln
bSbZvM8phXgiHIcqnmKDQ9zSk9DWIpl/jbI9sn+JLnDjPKvsp9ctCp3YlZUSohvLyGgqc1ZX6Dom
gFRqwVWTGQDKBEE4YLQAVq1lJFyj7Bjib5JooFMgZlkSv2nwJGHMYxu4KKAQ1nFJdqwNgT2hejPK
fldJKAUyDZZiMHIc5twKm83m0DpJyZ3c/C7HHclyd8Swl4iy2w/wBXx/WVF7YQGzTyqTCBiFGWpF
Bozay14d3mHjRrq4EnkptNqbGRLIGAEKXg3dcQC2JxYsU9qtT0FXF2DJbRw5541Jc5WZiJcE3VEa
5tCQhZ2isj4Fq1+J65ZXkDcxpCCZ4kbuOwwUoBIm6VQ1l2b0kNXTFWe1vUfWqJQelnhL/rrhu4y+
6+ib8rwgVJdt9TTbxX6MvkvrFWdfIh7Goj43ZKGB73P2uZY57UkfUrrRwo9RuprSNTBu8Ftk4S0G
DzO7G+I9NB+6/Bn4XxyE+GQj86ssvwf0hfZA21vifxnSK2+/KLCuWKprHx7e59r/jVn3qD8skKmj
lEJ2xYy6v1l59j2nCH6H4Lftz3qzFdi4KzJLnNqHwMT527sLwUfXrCcM9emkzQMkAx5QJ9MBQVtH
2z5nivyfAGo5JvifTDpnDAzGdE1A5mcEDVPKD5BKRsWmuw2LtXGvr8N0QF7iEtxapW18j/fJbdeV
jbv74wZNTv6galgBSpqw1LhJhpNkt6LFy/olQ2XTnJaa12HJnNpeeeq1+F/zNfanlWTbY7BasoAh
7AA61d7t9GqJq1G4QlX1IEdiOHG76gqCvS5/LFx1csYR+G3m7/yGb0khM7/VMoJaThTbfvylDj9B
8NtFeIqBHLhB9EO1ESjsJLrkBPmrixXw1PuVu78ifvOzCMMHtXUWq+Toy/s/poNQv9ROxT59dVvc
byHzBD+RBWPk0u3zV/oKWXyf2LN4jui2HPe37J+3zS8a16e2Ne+ob3As7tLW+EHwZ4RHr999GD/I
mg3D0RaXNiZs3E40wzLns1/71HnzetUhO2p/8Bz0nffiBvBSSt8WZFkQzw/dgeMH9uW+WZKyn375
X6SRurkhkWF6UZ87R8ZlkF4TKj629Gpmtk6v5Dr4HaV/Mp6v8Cf5Hk037c9I2JCyiJP8iPq3AR8b
48m0yMyTkp7i6cAQiHnQ8C6sDmf2mvnV5a98WvnXrnxhomRTH8AO01Zy6ZJ36RzeL1P1YFLrsdz1
p6Q8evJqSKmY/0oFd2SQAoaCfRFrRPCM1I8i/RT1d1O9Zf3dl7eWX5ZJz3/FAZhBXEtM3Hb8KXS7
tn3xFmYPoDmCchFdiWcFjqLfUH410WqwGDSRlZbUHQ7yP5a+FYuMGlDGI7Puuv6ciLZrTyToob71
2o3FTVijiyBYwZezsR2w2BEaF30oIvaTz27CrlsKwast3+JfWx4LagGjTz8/sqiWqicTrX9qKGXZ
JO0BuKfOeuA0zgLwJaueibGt7iR+13m9zJzhTpnWihuDx7pP+eWf+I2hAgV7gZ+iWknbmi0jcfdF
8cwx5VFM2ixlDmYkPkX6epbh0X9JbwN/PS90j7aeHa7dydpwBp80O2Xr1cwix49tpusSL8wRSKy5
STmPbbkgYhBmNRCSvcSsCqyk2TBy5T/TgxOU9pfTzJk70qsWj029CGsKR2FRANdawRP54cQW/xj5
DtRxsdXo9ikbjOuGWxvuNLqt4XbqpyaLa5YAZUYcryKGwlM21p4Nz1wBFmDJYUTGubBTcP0Fwl4U
DmDVGWb/Vap87A38sel9Cnhc89jXoZG2WCUKhrYc/4IO1qLqOQcWrXAU3EAF39+lC0wDN2vQ0RIO
fnuMTUZ/gBqcThgK6grJ85Wo/brAZpeEqIo3Eem1oNZBIOBRxGxi2n5FcuPUND64itQuIT+yn8IL
KybCFh5CgpExmJwGG0VXNBtxBHvuRyz5XIPwhGzdu5kNia8SEm2Xsckd+OeAIFlOQxxjKP7RKcsK
CGTJ1gCmPQPW661COjX7CaTuuLKUu9D+lsNtMiyackbMt/6CF+DbQP8w4k0xspLrYOYSx097FtHF
rRHLW9OXv0UVOe9YeBEt3tTGCRhIzVk9Ec5EgDUiOaN3ULCL6/1ZUL+Z+DIYfiojrlEijpHNU9DW
tQz62acR8Vix3CG6dVTSV2TstX5Cp6TBNQZcxuGhEM8sJ5WQo2G5yzWQdjnx40HKr6S4/mGyHEpg
EoSL1BYrP8hiwlwpQqBSuvBTVkYFuAy9m1U25qdVwzYkEjFbkeWXWUVJ/SLQSRRQT4TwLlksEgtT
ItTCUd3baxoQtS+E4nUDPFnuVLeiDbmM67Pie1eYtUEIEyGNWTaySigC7gwslWO+Eay3xl6fMERB
dkTIqK6Ngd9KZyN/duaEeYAzZJRvh/TWkqIAxfss753aHOUiXqsFRTWRP5fIY5oHGw7hBOQxwdXg
VUhHg9/VREowPKcCYOGTVWs8J/O6bRKYmwEX9VSxOiRqr/7k1pU9BIbCsNkPlEZSy7P0eHh4VMtp
quooUc8KzuZDZoWk+xeEGnINC9IBzXeyMsa1cSuNDF7JehyZzO6s5kE96MApSjRqMjMMhbweEdPu
MurTvIfleKKKKc0DmP8fBqN7qP6lMUR9xqVUx6Byw2LN4WkhEYXF6DF4cBPeOQ9SFYdgSG2liexU
o4l1Bs9oKnSxLOCxepQUPVp1ux8pUYzGn6RnCxdL9R7gaK7qj6CFOtfTI9Smx3HuNe2EdZ5jKKYP
LSg2Vh4RFG/PHi88NCdpO+V0uaZzgM/7bkx8TnjL/OhP6BSQpuj4pkd8skeafmZMxRFPpSrnah9c
bOeQEBoeMMY1AxsgsycQ2cKl1iWdorXAoCunl2IYbHQnPCIJsgVfRmctzMMZY3C6KdBLg8ZfKzgw
spoUe6vgZNd3hb4gRrAi24Le4bWeLXDb5jRpDP+G5h0CQByjfc7+RYfRb1DH1NmzkcMYvw09pdLG
Wpo+TJanhtclmkdCwgJ590OBKfLHP1VfRZxyZb/GePWtz2JHla5GiOlACbyDDwNSonz1FBWvcHYM
YC4RzXWiFZjruB+zmzkC5JIx6E+O/FNa9IY85vJ4zV8bMS7r/reS5OXQzsZ69taWi3EOv7YTESYw
sJyCeM/6TZefdamdBY/V6NNdN2BcqNVFSdeVQU6qlvYCd3Ce7Av1O22IaozP2PhXmCNOyU3gg3Ea
ZUqDqa2Tn+A8VxIbAmARzsgerclFyL6+PfC9yj66W3VzjIpznbxMgCoJJWxNyu1fLySp29bUxfl4
P5v4EvJE0TjSs49pUwJ/iEqxQAEt0lGdVEuDh0as4pElKR0/ppxDeNY7wzSfChHEf41414QPDE4Z
oSR5hLuByBi0boa9U66fQvfuFFch2CuxCEG9xPhu0gVz9rBUiHjeW80NKlC14Y2sz7Zrbr3Kq0TH
eWnMDlxy3Qkeo+sACht/rl2zbEJM0pXPSIQUAAkknKCPIwnxscv3iqRtGxws9VrP8tYmnegEoqLG
ehSGhbYD2k564p0/WLSMI/UrkD0a66tXdlSdDUbmYp/Zagb348gMikJEkGenGPrZgv5mWONSlEMY
2yTFavzRGpwi8r9pt64wrnZUe43NKcQvr5stb0G4vM1KxPBSi3fmpWg/Bh+N/tdPH5hY7bl3hpE2
sWbY7lYMCm5Rgfsf5DgwVvpvVYqeUawtJ04EJzEOsEpwuJ8qlKRF2uMA0FRsIieTk2Qt8MTo5Y1h
ogsb7Goz+UfIuYb7dGVo2NMRerQc7wXeworetKyA5EMWd+zu/dw+UugXLzt3ebBPDZylZbs0LOpw
UovoYb3IcGyMjDaSHz4MA2Oy5QSsdWsYeRXlsFrGm6cVSIAWKI2D57SF5dT9C4/nAlNE1S6bSrxn
IfuGhhO7Xtqy5TFKzS/s1jbxT9dcyh4xzTlaIPkaPnkURHf2mHsQr7xonWnaqtSuksU9yM5k8oq1
iYFhJM6sR5Qhpdm26Z/5UO8qDH1TsdEUD/sMOx8dpckAbRbk7vyIL2gFpQSsYslBYMhSj0KH7X9r
ya4aXpR672X7icWLeaEgE2fWXiC1ujD4e8vpFgNh12JFO43+vktddcB3Aa4kf4Fptg2kgAaPWYg7
ejYr8NoB6EJ/OaZdrPa9xWJADm291fYakZq5akUxO96ViVOk8g4S08eoCDSHLE0mW7l6CmJzb+Pq
PlA6wBCziHKCSjNfMGMGle9tU9ghrRixSb91dCWgP/fyQihRXQm7fDowgHP3DtJB0ZRjr7CAkL/a
UDvUpBHxZq6yQzVf1aAi+w9yBkTesUlZjt5V98jMP0S2U15wrFE7KLX0eouT4bwReush7iZrHRLF
tJIvVhQxPwx1l7VIN8DQM9o0GxhI6G3FhgQv+jZvqnR+QwCww5zetuXWRBhRRGpXGkRia1Vl+qnD
AVAzH2uUl2hY2Mmx06OLSVVYiDCFVK5lgwM1VUMWb7Eo/cnC9Cj6GQU06MJNVK5nUvWkYI8TKURv
31haVnVwjzy7FrNtPF/a+I7lVF5rwdOH9oEjR2FGmmXmLuwWZbhOs2eu3xkSAlITOjGlbSsKxPlO
MquVzpR2DfvqUcfsOQKQAkoWwXzZj6z1qaYiR8Q43PCqJrdXdf/ooBVCdVOz8wi58fxma+JczWMc
qHnHuYr8OGp9mOBiSc86EZz50apYBcHXQwKkV6NUPpnulubWjCMI4B2siqreo17rorij/ZfPtA3v
PJ9pqXnGGn8C3xFC+SKq84g4rhv1OT/E8d4NE3yzyWWVMN+3A/zdSLQ+5tiDiDsv5HGntfXOa6Pz
ZEh/88TtxSZQDNRsN6QYhXJfFgoIoGkrLHvcHJEskKp4SETqKLPws0vO0KuWiE9LLLDwuln8B6gx
xdEEjaHgCmniHQlXTl+sLbMzkJGVBbHN2NGb3PcPpDbKGnhU/0r4UiTjKhOq9rng5vplTNoLP70o
5rekfmtcvh1wrnEGitV4N6Pb3Fbr9So552HJOSipT7MPSsLXk7ELkbhnDI0d+DGDa6d98U7yvY+B
Cb2VGf110G74v8mRkYw0p8Ip6UMtGgj5wkIzSRLXRyu5RdSEs5FfmR093tppoEjnf1dMiGfRRF1T
XZwsgAWYEw0svjFcScPOkvmqnqeeZAjpBXognnN2gSF3E8p9nJHGFoJV5mmHOKHPF46kyXQbY9I0
A9GuGgV60yuRMDVefX/nd0fsNuHIOpvu9dx0rZEjVnsR4mvfgjtE0st3Ul+7TDOT9M3bM+JRJJT+
Pzz2KWObMrKI9N++9/D1z8nAQJ5gzJyh5OEqTR7o/BXN06wTwOfNg1VcfyBNQzS8SjA2Jn8tqgLL
dphWFF+ZvJcFu0twvkvxuo4IK8EOr/uZN2JyRdEv9lHjdIiUf/ycbhv8MQDq3cB4DkqJtWU/ktIM
Gx4P6O2C5UJKAHnHDVF9x3r1q3XRb+9NjoG21DXIjVSGGDdZI8cWPhVK1eelTt7gH+e5ZUnUHVmx
7JaBeAo6CeGJaZilZ2II39D/5xKzWJwpHDjrsPwSt9BhctYN+JFTpxZY65h3EmMtNd5e4VMYy+wR
xpWLl41G4UXajUcDPENGirgn5KUZOHPLfTq72ANmaRBxGcArZYtPAXP8KYlvkbaLYo7zQmLrCtWM
WfaP7kK7UVve+JjWcl5Pximna1C4i8E/H7cJKUCGVEkfdrPHMofDFkAogFTCMQotjXfJbm4lzTgs
mMgCY3+cIxdxjeyrhEsFaRqPGDZlzLYrqllLgYMOIVrhm22bMUGWOfLSqinlMcxoSd/iRAZZWcx9
mVTRQ6DK7iWZuVT/TTqiL0T2/Z7hau4JbF6VLrsap8BQl7cRwKCCzRPPpyDFcEp+JEoBl5bq3ug0
G/Mn7qFiJXr6TpGgaoz3nHOrwA3NSegLT4udzogZMG0cp1SG1grnbxwwCXN8b5p9MnzLb/z6avGR
hi/wX+VpSN8GPi/ezGV68dqe3NFK4GxJ0X0H1KPs8Ijlz4GtVs/y2C8/ObpjLNgH2dsQDxl3syF+
GPU7HP+Kwe5ok9C1DF8H8Wh9GXX2UG1K+cX60W9eOl6aOiYlO7Fk9+2oSxxyLlnrOxiTCw2yQh8v
ZQzGBo/SiGxrOTZEmDEC6M//jbtshfu0/6sRBFtlG7TPNvqzAm4QYL9P/sJJvUHd5Y5ELWN1RIVk
yCouQpyX6bLe4+iUA+9TCSL6cA8cMQxQH5KWX0oaZJSJ0iecQDUtFoHFXLDJZggGmWs5R5DUv9Xg
BoqjmM60ChCCRciUCMdxw9FYZQksL6ZlwYHMl8Z3iA7Bmn5Z9RUfCdMLPQsxa20R2xOOjbh5zdmU
GvP1PAdiJZ9X7nFG8hB5oPsQWaoUJn3iiOeykDCDJU5ZY7vpk326MzNO0p6EfOZZX4XEG9/N/iPp
PJYbR7Yg+kWIKHhgK3pPylCUNoiWg3cFj69/p+atJnqiQ00Rpq7JPIn216EYkDkHc48vSps3Ik2X
Nsqr4kexJPLmWwTiKeKtLK5YoAG3cBiDWwoMRtSId8J4UUH8Vyw44hw3Q+AunPm5dl/Cef6I3PEQ
8hTkybaEIGNT0gwnV7iIJlvqPc0jZ3uCksQDPHYMTh33fR62THFUiMgCsC+7jfcU9GHiYjghWuod
BO8h16L7IHDCejaYuizfioFG1bQMCqlyXQOYaSRKQ1DKKOA0rG4p0Dw7Kw9uTbRCHaGAjZ+j4i6C
N1rlNPh0y2se+kdP/FhMQdL50NpENaTNK+OIhYloMwc2F0HV9weIL6zpcVQqI7Muwn3NlG1ULfOM
gwo5edDSKiUNmny0hoBJKVNywPJM2aT7IIw2jN/owCu4Znr9W5g9oTkBdBdQqwjYo+EwODnkxS0p
qWSgX3N4GTgcS163brtwqUwQEm6ShqI+H1nLyK/KcjYiZG8dy48EWo6gvK9qSqnpMMzvYHJWIVUg
O7M4JEmMTVOqUn+RGKhwRHtfw9XjXbAEvJFwnYhxaAswNzUaRvPR0JlqNdadgbVkdC7cNTfaotNg
C/nXmaTa6eop1kkPSajkvOTdjDhm1knhAJoxBuynU+ZhZXXOTO8wV8bzEM8VlhyUP2RlaVp6k7p/
0dTeJ5rfCxUiWvKXGiTfnfCew/ZRhNMlmKy11mULtNfLubQPA3A+rxt2euPyVe26jCWOAwA8Yw+O
wWgwGSJ0p5lZrx7goY5Nmg4Uyp+Ri4YJrUZre/uhm28R8cZNvE+yfBOWbHth9l0zNo+9Zn6yIiQt
BN2Z+m4MTpKyZ7ocn3N6ihJNWekQ++q7eLrCXTYhJcBCEVlLgrHOGTDVp7b5y9thiettQ0rFLjVf
UvylBEFZ9FJCfV/JJpwQgOcPRrO2emlTTktmB01fwIBi9xmnGzt3Nx4VVWmwFy2e9CbkmjOzvo8Z
GdbEpocAW+MxXVcB0QNZfrA9WK0mNlGrQS1loIWOmKPoH5KMadJix/EYyoeunwrtxeLpLrxhpcnh
qGFbnhjwKWJZjZzUMOpDqv86tKi1S+VanEeWhiFvCQvzR0tsSmfUZ3sCulvf5/Zr6l8rwivzX37t
aIZHvZjTmxX9MUzGVm6RTkGObdVdBVLlYTyD2iJVjwWF6QIOTUDxYtTV+NIGc2UxcAs0voaY8xIC
bD+7VJECNzUJ8MQLGnl4tfQX2IjoJ4yQmpCCKMMzQ6TjTbKY6/sH0bgGsBXpXNR+1UgLqrp3nxO5
EHcPf5rGu4tQysxEfQN2ISqugvmj298pz1NibUTx6XJtDPvN5i3VxNzDKgMJQ0O1iHgRmcG71F4K
NmtM1lUbhDPmPN4j3/qpod8OJVTNMMk2JhkfCEMa194meC5r/R/iIrfxKNmylyhgGwWtPd+jNZSL
HTZuGsoWFG/7PWgnWQ0bnQ0Ku+2zJl5m6DOyYo5ZYOQ2rK0f76Q5IcN90wKxA7F3yQMKoRRdBftI
m+ES282BIslO/oZSIyZT8srziISt9xD5N9yBHrPMyNd3KWgpr89uAfuEQl0VXkQ9y8qeTHuHgGzz
rFnkdoOUnFzsZZjCEuLDmBcLahk1Um6aTyrIY4txI56tQwRDVWCq7pOR3dZwmu7CzYnbytQ3yt8I
1uqo8XPA6/QwgbdyJ8g6GNqaSNt3uMkcrMYCzUrItQGoxRR0J5PPqAPLSvnKGmBlp2AR1KiF6zKz
SEvDLQ1PT15t+0fxzw7CWto6tXXgPoYBmBwbxkF6uGTcJQKBZSI01iLvMp7oPlEyTLgD2T4NwIwk
b+Z0Lg5VPV3Sfnox6mjLMmHtF+Ot4OWQNUjitzlj9ci7RN6tD8WSFX9LuY03Hz+bu5cIt5+c+p6D
PQczgGm2Wtaaf/Znifsh5njwDkh9CBgjoCUABFWNB03X2Ne1K8/8iAftlyx4Ysma1xy1aOcAPUGj
7vLaSYc3czjMvlwUAW590D+B5gLYANrIwzj6Li8V4kJ5b8NH1HhhE1MG70ncOz1Y9pYAmkRpyLCu
0RqwwdFTjb4U87XK/vaNkg4Ny1z55w7jesBOjE29kUf/ZbLfVD9uGnfHG546BF6DZyJRfmQM2738
7pk8DRQLU0O3xyKNHswhSiwSxYXdDm0BSuSlktwjBBiYoyPb6M4UkxWWN4+USuVyi1k1y5FpUsiV
x7AaZu8Fo7FqF7CpS2KA4ZTjxPHtDOZdyvvgD95T2u6I+up0YmdfpT1uE1V5nntkmFV9ctsb/PW2
h0yziL2VE247dN8OEipacCe5W8iwUy4nYQoKQZlRmTHBJk8L9Cz3jTGtg2iXQbGq/trpF90xkcgZ
JYftVxsbNVZc/yXiV6lywQuuKiNCgZis+sHhROWLGM/Mo2fRLHvPWIvMWo/hKzLqpd92+9oVi5gh
oZNIZobD2UJiT9fd/bOGN2s/hB4By8ErluSnkCPBoTWfxh32CA3lmhr65BkHNDasnFOhavwdLRGZ
AcyR2WcpH0/Oe0+p22Lz2eZtPQEm4k8GnQYphevQn9d1BaxCqzcmRa+hAQ0tV/2Y7AtXYyTUKhbr
tQAJ59/7amYClW2YNFcUkBxF+IDb6DaxhBaQ8oj+1Mv2Osp1Vv6AO16k9A8cz8+wIiEc2EfJEKIq
MQHmV40xeUwBylRubcJ76oKTLpCnQJ9CdBBUGOUd0i/61xErDmfnFiTILmcylljTxsIgl5vfpQ/s
Nt4UzmnKP1oT0io9n2imFdfxqWa+137N2sNs4quwIfUz9MBn18jwMSNhiEO5HDYDNI6k31vhyc0E
Uly5EVhEUvKQ0hRVsziZNRjaJmB6VrERkeLLIuCRNdCttst/3JVYJMoO7Yz3gEKbgy+JR7pUUZ8m
MsdQdzMNLJ7tXLtmkhRdLjHVC/m5ClGy7oAxoyA7RZNyl9PYglUy9EszQIi1EHgykKK8LJhcA008
KFs2Y/OlSSlUgqKJw/WoI3zRiJY3YHYke3+8Vkgw6JGQEiKTRJ4VNf/RKmVv3iozWdfxsMZwg4wN
MW2G/ZrcOYHcRz9Hs8547GP6VTsIs0NQz9owHlZmHp70tHkesGHPFqiVIWIki+XySUvEc9zE3Hzz
Nqbz8Yp2OQCirPHnFhu/gU5tMQC0f0eWVGzhsFktkRQuQtbGLooi9hMaZwHDR7SdJX2Ek/7h4lx7
aDt1vOchChiLL9OyFTO53ZkFv0+mv9a4x1NUPEMdnww2QA0w7WpCI+V9KQk6OagmTZ47+GfLfUch
rSbp2HjAO625WQROK4fzoG96Zu2PtPjJUGUj41oNyJp+AiIRlNDsYWVEa1jsqthImcxkG6YTQ3VV
ZAWb42NC+6Xl4kQs6TJLg/1Q/UxReAzRCA1OAuz/zzdvCWIT1v9o159t6hmNoG/OybZ+Zum8UBCm
Qg4LtVwuNXNRp1gCQVkRrBb4kFXlmlni7OBSbZ+LjvylkROfc153eEexGFPTWz3R1zNfct/d1SDX
BVutaptAX9qb2Zm2CWYXCRfCAk9Uwh1L4F8FSqbAurR7ZlorQPbAC8BPQcozFDgZLrC1YheeYRFW
x5IuXhJJQoxGPdwhWTFKa4JbxDGBVdwFBspQwCSLIIjfuhHBjeHsmQBlBjKzcilihiawAhuc5o1z
sROHnFbc7uIlHuadz65JMnEGVz678aWbXhzzN0KFY4PxkEG71ve+ln0SUrHoS1QhTEzLnxEFckke
UJBoVMWUpBq9ONEsYjIXPaVodM8UIiMn/pLifgpWDNpGLEwoLArnQ/bTStd+obgsLTExPeHQ1V7k
nGxKjGg+KO/0nYap1Fo2NztuFiSgSXfvyBvZYAePI0a5G7xArDNhYyTYucjHjVqYn1257ghRFj0j
H3r87N5ZiNq5KZvquaInUGikYCIVkXyzjhY3QmNIoYmWi8ajRcZ6rpg5qYFebuRQB8jSpb2qilvL
+d5RYGJEdwMG6Gr2wzXtzhwCU9kuUcYrgoiSN/UuFQwPFF4zTzkCxDdHOB8AeBW+w0ExFVI+U8Zu
k1BzjlW8m+GA/MFxYHumJ5YrQXVsypi1Ub+J8CbCMdNuVccAv1opLzcRR086RWXb71PKDrz6ZcAS
i+klCQRcfHsjefeHcbXV9A3GmyWdOZKYimqkfiII2w+qJyaJFNwj4C3ASdj2dDytYcKRO8WLDg2o
V17wCDI+sBDvBXO0tkYEWuuZ+eUgqEYhnWSGkky9a4619MZiAzSF55+fMH+GxpFKEdGUOGUdRzdT
NipdNpNfcw311yLsCol7MR9LGM8e7XkT/omcJ1w+992fQGJQGto+ptgcadT1ilegZ+w1jA1pcoBd
PCPfLFGaKmNf4n/q4YGs87VGU1qTtojch8pLuZNjpMV6TtuRHxWqIzBcBvGqICpWzAawesD3obtf
Wj4zNvEXJMPzB9Dchc2AR3PRjiMEbFwMJ2gRAydiiToSA3uMWBmZcCsQk6VcS49P05Sf5fSurqaZ
nWnxF4qG0OjddjTNHbMPNp81CxbHJueB1xybC5HdsWINUBK85rslwQTahge6mqOBPAdCIq8+B38t
3oMEmjzH/Oyv1FHCKsDIPxnbFfw2/HJL1SG2QbXQDSzffo2aomxWbvFjhh+CVwffcAPJ07rZ/hri
aehguQrRo0f9BglR6jMjQFwV+59+8dtw3xq62q/524bWkjcBD24IkIK7gpURP55xPBbsVny7sJfD
Z4Pemd27x2VSLzebwqIzfzVuBVxwsBH1TT+b4DEXzHZ3GVGMPFp0SKwER173BQ+bJfRF43grwcJy
IpIMKUCXM+32AaKMf66/UsUKsK6nESRwSJtYk5HhtxszGq+6fYP7ydPL9GGOjiPLHpYI68H6bpGF
sn/L0eL5/lkztQ23SshXazGXbDAQqrrHa6MVtPl3sGCLkVWxFlSXpklfqtrg5vwwqUx0kG6lIkEh
Em4S89p700nNwUXMbGma7gw4cMmhydCNZV1EB7SwusmYHRR5yHANzM6xx3ww8gJg7hM4LyYRWjbG
wxpOp2Y3hxhWruFRn7llvkundZHzOLMUfxJGeckN8VYbPQIcl0Ok3IzD9BFmBKCqUX6tExsPFDKi
jprQZdWtAOpB0yN48M0wXw5BcdZy5J/WtO6bZeM/dC/dOLjPU+Q5g4VLtmIgA+8WvXOJYEhpMYHM
8njX1s2PyV3zmIrGtJzpTVCOI33aIKLOoBkYNznQfTvwa308CzLHXkkxp1OTzT3ZbkRRxDrPHQUc
nmOcT1mmmCZIAChc2G6q2SQvNOkh9dFZoVb7yQn2o9B3XUP8dFEhXJM70sFp3w1mjgQJp1m+d0vk
kQSntirbpmdd1d36CF+3ywKvzf8P+4iBffBoFOwutCC5JMNDgkGb9M+xN7Ze7621yn9tMNNp7zj2
Ie3w3vH4yePW1t46j72VKN7JNHco2Cv7bUR3mZP4RbN8aQDMdRsdmGAXdEwwfhWgipcnA/G5zdfO
QJ7XwPTEqtujXcVvkBGlafwzdNSyOaUSREa2yinWCTbV7lcEtr9xyYWhxpAAIRrKJTc5wTC72D3L
5qTADxd8lG33VNd/07hsXL4C5svWEO4ZiL4Gg1wrNA8B7uCMbIoTTQ3YDR498t+OsfueMN/mdh1F
vaxja/Mf4EBrT1GIpcrErvo7cDlEPe1mVpyekA+rf0YXP6bBwsb1lMDnbY4dqcCGwc616M4agL2a
ifKUHwxJL3WstGpdA5uph0tP6YE/79FxMDgosT2CCArcPawpt44EBGd7R98o/ouQU9MFGoGiZ/aY
fMw9LaP2Hjt8gbSGysrI/q+pdTKCv93kOYK8MADiDk+T9q4IFTWqQ0XN6V0EmgiWnGXEvd25CIWI
koE9AuykYTnZ5rB5aEBYdzfVn8kG3f8yqSV12lopHwndb9hFMNBmWIfwDr1gkVh3LdQYo4WLkz0m
+Et5SDQTnBzOKu19IsXdiU6Vhy+aEKqCWjyqGN/hxyKfAk0m05KRypm39n+KEMDes0ABm6LXXccR
eYpYYyMcI8NRtz9d1PWj8YamA9QuP7JnZwXu12XLImP7bWBBPY+m+uWYW+v7xurYB05M1NXbBrBZ
hw5AO9jBtxM6NzFqG8EAOX0YSl7N381yiSZJ30jtn8n+OvUIeovY+nYYwIpHIN4tixoVol7l2Svc
khmqiiRnwMTGxuIBLppoHYngQxPuRgqLHD1yeemk+agwolnYWVsrbw5m06gGPb4kLYnjXXb2eShA
mEK7/IxROgyoSdLo0TXUVdVZpv7KAn85g7ezOAUmJDed8ael29p5jge+K3wdCnsmdI6QGR5+h3S4
hhwVDT2xVPq2bsffmv4yHMwty9qWiQ6F6Giy/GJSwGqXUmCh++9ROq8K2ugYlUM/BOvivdJQcxVX
RF6YIxHk5A6YBFu+hhlHq22m2QLm6czQGlYee9hGb1dT1ny1uX8ZmXWnufWMOKtexQ6BzTYfeVCI
K+mBZGtPXVycc8u8lCwkGqEvKz57gpksTXoiN656FxwNpQB2QC55Pf2IgKo+uuAmvhzA3W0LNCXR
tjH2th4ZjYPhpDaN9RB/erLBCbHKXQ02P1+MRkoNSyFMr6sqRpxV9AY5hkjGhXwGusz4i+81as5N
9aq+lawjGEJjNxQKZw+HA8QY5icn53y0dyUrCILAdq4QVwwr/0azo5u3to7v7wuiyL2yXMc9SX1R
8KWZ9Qq5xYD+xNdtmBGM1YL6pkoUnzQppw42Keokter47yLmw3nsCaMMq4MI7c1GT6ePJEAlXFzd
Vt9qc74yC/O1oc3UAlYC4ApaRB0OqQEISW+5+wb1nZ3b3xwgay/ZxDOJ8pxrrNcfon24viDvxT4P
UXgyAiyVRbnPBe21CBkOR6sWu4TejqjLhjetYcuSngv2sgY1Eftf+sGcOvetgItahA5cetWY75t0
5z4qjQMWIovIngtcz37+gDQI+WuWWKfNmfrqUZp4bflJMwd2DYIxb82NHIADQnYYNUZULjSIT1si
QzSpmnzWIo29bcK9jczB5QhJ7x39Lb0JeWHkCSQAh7I+osjXl2Y/qdsYoYhU1IcQIta1Ytk80C1D
bMeOW6xnbUDOjYjNBosDwzowF46g7p3eKrxCtU5YUMemmhm2zbfDEZiGwSJP3wITT6bqrdEJCwu4
JTsjOQXPbQ6Xk4LMYDhYFwmMTshJzcCSDBbWmP6bqKUc31thyYugiGuOR29DWCVKjJDbThto3+iH
U6xeSDdRkEYgSipIOhHKHY2b1dRPYYNpOviVISChApPiybXAAGI2sF2czmMGZiTs/3qptkJvhQq2
Kmba92SlFj9qmEK4GaPjbxWAlkI0CCi4CVfI7UNW3XTDpGR0YWtB9Lm10KASjzyIkQlBpi129Bnr
PptPLWwImqndCPGt5MrMmQ5GZdwyque7XNt0OJZ9sQK0iRS6NgEDHmfJse+1vZ2WH6ZfXpF5LpTi
0grb1zC92orWCKojjjcNOLYyQkBvn83xbjQNLMSXwX9zJTP6m/7cLH39Van/Kw9bA241FnXLFhm9
INGowD7bcgq53qFxO4QA6LQwdRcKQpPr66zHdt8iVPeCE0WYkcsvUeiUEBYRj0i6zRIvSW6s4Ir9
KzF8u5X5mkn6IorUzO8X6aDR0EEy96lyQTtat4YUvIm0NRREjdyWklXt3G1neW7hC1oF6ZhbPUvR
5MsDejuyMj4M2s4kuDfyEqvEYFtfYqIPgGgUmXFQGWM2OlTNOfRpSzeX73KcaSbotUTg4SVFENtx
O+r8b5KdYq52dA0diNB59hcyrWhjnE/DP2d6V3A3t97VvFjmxlu6PqdrqG0jLqj+n1kkOeWVD70C
zb4f7UvExU7SrZIxOhXFGaz93k3Vq5tXvOxj9XGuBcEKBNaexVTsu4HnljEPzxExRO6qtV2gfJj4
fILbEhMqJU1+xnJyGoAcW/RAhvdq9yk8mo4ZyngJK8naCCAuMjsruGWzsWUnYAZbg7LUBYwwiO6j
LJJ1+KK7xrrB/OGm91TByh327WZ2SQSRO8aWdSdlMKsXl923lOaPz6QG6KWXvNZNuLVYCs/WfLP8
EHpQuelBwhT5h+Xoh2BA+QynDigjNQHzIW1pskOJoo4JCfqj/K/oy0uS519NhsaZ2zXNmucid7eG
ItyRJ9kbO7yQa9BSLLid8lalwEPd9kQ03xI/jBmTvDmxHXxYDbICE6BTp1tvVWuCyHggmIO9g0NO
LLs4X7yL2Fj7MdquRvMeHavnavZe3Rr5yjWCK+Qkvwr8qztklDVF+et2iP39Tl70iqwUZBmxsJ8V
qYyMGXpoJlXaWkYf7TAiJo4I8HibjPea7oaP4yavrobes310zleFCIsRNUiMCD24Ddn7B7oRruGn
6UPNYBINsUb9CNXBm2B6COHu8DTD58t1h7WqyQq4pPFhNxf+xMYdCWyRNgf/E4Ik0pD6EBNMIPAD
GQ5yfbLuZP9bmXS9XvwaJS/e/AiY/uvg4odxB0TuiSUrEqOG7DAdAfSMLIWfXRQMJNGthejYC/3m
h4QdZEc6YbJpl50Z3C06qf82OTFLIwLiIpxiGpGTmEkTjWtfIzko5Q49MOAfiCr2e6Mj1aYAg/hP
3sd7Fm8tWLcWb0Uf+T8MYd776uodebM08i4UZRRk80CRLCJEFLK5ywzHCzu78qVn1xaoln4f0ITP
7AqrcQuMTKs+ZfgXQANt2/Q14ze1BdMCkW99B7JFah9D7S10PweSIXA2LXXYTGwH2PybL46DZO5b
/WQ+kyTfK44eYtp64x0kC1iKsyn+eyJs3BiYJOTYHIfOuVmwY1CHEymH6zzySK6E0ZGgXUp1DJ8P
rthTDxWddIe3uJXvIXPHp1wwUUTAlATMM+LimNa3EjWX63HOUd3IX1QttscXQIrlzN0+6eUraQ03
exxRRYiKlMaOmT2hnm78sAnzZXppEkRie9wJmDIH9yvO2dbIiTVtSj0BPnSKv2Y2bG0u0MpClCfZ
2qfJtel9cQuV2Zrpve1QB4+/GZK93DsGxqcHbYvdSp4c+5rUJpCK5oeR7elVPfKkC28xQMx4EbyC
quzZpzEM87WqGa1624CCxYQay2FX41grO+C0+JSnfF/7d14qZv8mxoc+EBTlwKFrVr7B9lf/DTkO
GwA8rBlNJKqlN7P+QhZKexe1DBfLdTLKjYuu1mO2lTNuDbxqo4/mTg9iUNB4aykKbe9dEPcgDdI6
wuV3qNsMJaj6fNYdzODzMCU2Ut4mwoHszvoZ+MzG92SZBzjAzLOeon89sXsJd+N4b9pHU3wahbeJ
638hQqm5yRAkOD9FyLDOSYcb1M+FmfWXPCpPcxsBtrp0afgqY2TymhH+zW1yqFQgpRGHr0aP68EH
AmdE1j/SeU7p7G1g7PNim3hwrhopSdpAMQ3aGTED9raWhMLIoTZMALkhyGOE0Osk+cLssBax9qvm
4Vm8biyPvO/DNHn/2cUqBHqG5mNX6FeNzQJ+zhwi2qL4tXTHd0ciAn6fpo8y2mN/U8Qv59MMmPaV
dnmsGFyhoTzr3EwGjrJBGE8hpT+xl4tMv6Xdnh5Rol+mJCUxE6B6/kVdhIrmheSDLVkDES2qZxXn
gO+rcm+sIg5S5w0bGo+xSjdB+9G281JvczYTgOwYGgnypGz3o9KuSvOeNnDdGaVPLzXKmMJngz9y
zWWxdSpFwv/I608okJVkOJsT3KtZO9OdcXr8Y47Tzps0LnmpfcFRZdrL+MZoL2UnD8zH2aTIVWgR
ZjdP+954jkWGeRm7VOM+wpylmaFQQQVT6PklJU7OISG+9AV7XJY9k7c2Avs5ScuHQvr1/iez0CLG
eJXpB+r651C/5yi2BBEtOj6z1G0ufGUFluJQg9LSIY3LHf5AtR15GNr0jT9foFwKD7uIwZ0xYqFM
lTgDBGqYV8tXl/OOvcn0XuKfCQDzZp1KI1nOxlvQi6Xr5K9qAKDyQseZ8d0i2CFwmBmUzPzv3Hxp
2bYZKBI9ti4JalebAieTEiiGvajrh5Hgo7ipfS94g6fWZXfjr9Vnz/n3xgFwHpL2AS8m4gQOP2oB
fJZY7/mgW5uWF1iswpcvDd1iTQmnVqdPTZ0NpkbibpT7+h+c8IWXfdUF+unixEaUOKNEkZ92sS7Z
bNt7Kvc1G6qAB0kvEnxmDPcCIgENj0GxqhKYIoU9O+h/HrdKz4wjPNpDiPVWrmPPP+szIfcCo5K2
DBlXenO2GthutL8+b0UFnQeWYvC0+qJGTgaABTF2SFXXaBsm6iebBhMT5IaJNp0RYRLam9mjE3Xj
lwAJURN0t4EkjGSApUfhwHQQq0v3MieFShZVp2ln8yvGvyrbMcVGgDGrY28fKvOIk5wGJksSLU+V
V2BO6oveud4Tgsi9gREIEZGNKbh7aJYPgLHNOPAmudSUImQY8t8qJ/+u7c1VX4PwgvFnJu2yitqb
ZdJmJE10hSpDPVDTUTHI4O3N/rGH6Mbkk9EOgFKswa6XbfDKlC74n5YRKM7ayL1FJV6wZtiTKBSi
l5BYX6x+68wcWjk6odj4sy2++rabXkm+ZbShgdQyERajO3wKe6QGerOOpgKiWG/TDDHv9xgCLprH
QD3UXNVEnwX2iEbNuREsReKXtRjpGjHKTuhAaQTDcX8JomsF7AHtKrwcazMdpXHp7a1VvQ0d6zJ/
gwkgDFlAqpbK2k0aN0JMXUYQFYWHaBgpeWQomlubMxworZnIlzyuOMzIHiZ8ErsyNW/3PFnjMmZ5
kgrt2gWs+eL4GlenAS+0OdTHKB+PcQnyoypAbbEvrXgxOzduaK6mfYqZB4dWzwlPci9mP3/mK24N
WhIOvFx/bo3x2kcKPpSk0OPolJCIFVQJOlh1eEEwB7C7dvlVT+YPd9QeebjVh4ERsTEsjLYmJt0/
RY7/blv3KdmkTN3yOFgO0Uh3bUU/Oces9zGmyEKgGi+lRZIkk38LLm5pzY9+gpJASSMfHSOEe05K
ceVx97HiHuOrjl+pHlEXZ9/q+w9Zz7j6WxPGqB7MTYcrE1tDwZumippTZzvfIzsGA9frlKyFzL6H
hEAJL8XZvQ4FWByzfHaJZughdOcjIQisz7KR8OpVaPP9vXVVfbNx/nJAZXF89omVmOzvBkF11j+P
Inz0JjEILJChLnn7lNOkAgpvLLfJvoJp7ubB0szkXw5nJZnBBL761IIaT6L1O6JBYg6Kmi9BBYTe
jXmLYnZGxVZY1GI4n5u6vCAG34Qsali2LvPSfBHGezNBh9EJOC3/jGqL+q5DvKOgmj1rAw+rtbHr
KDPM+EW1u2NqbZHwu80f8fJPQF9iYx+j1df7I8DeQPKvQTv0vjyJuf0rzClOGSj7PXkaYPXHMLuN
wjw7lfESODPjhPi1qLAhtrA22/zHIegceh/Gm4gcawgOPXE2OTsKd6MrY1CGe2UkJSZAXst07ZZ3
yTb1+12SMR9EgdEOzhkv2nKc2YF1QAfpZOMQyCeGK6rq6VRqd1a8UbFjc2eUmyHks2i/dbTLWTJ6
+WsRGGD9y1Pr31wpMfZAfaau0gA5Tuw/zGJVuM5LUEH1C+bpQybIS1xzH9nKIExeBlLvt0EyCagl
y2259OxwYxsuQZ8TKkj3R++BtfovtbjY4LZhjSrhWkHAhLt05I/G0ExRpdi4uL21UoIVm08winMU
Hfi3SMa11h3DEUY/Pr/uJNyDlmjfPaqa3uX4EO95/WaWBMbghjToDZjDG/qOKNmS4rkBMemlAZon
9M5oyZq2u/QsitxJYkz9mPqLMUL4BCMxI2g8ANsik1xuIvTAzU9GVAJNOWEQKGiR8r2IlBqGUA0b
jACU7msb4XnKzh1LNuXuNEQPFJArOH661DORklR4FTJ8kgRIU3jKXXed4QrIfO1fFBabpLbfwgC9
fMcNhR4xYizVuv3SQfjQ1elHk0c7n42uNZI5BCW9oAVF/NJG5sJtt76erBNf0uNBr2seZITihJes
PcjQo0eO8J6jEiHjWBf6ehqzDcYV2+Up5ZmMPwYNwK5bH+cyv+Z2Bb+6EFcZGQ8r+UmNkPgHrr0A
aFxp0ASrz6z7c/ODo2GoxYGcWWB4An/jS56b+mih6g5j5JXzgPQwA/CGsrClEKPqjsbvAbeprP2D
dDK2edBkm4XHpbS6Fz9CPzQ01CuYVvRPX4MrSk4Qka6Liu94Fhsxki82GUuEIAgQ2l1Gh9XPdOcY
yxAVXmh+Z52g3IbW4YFtpxigGMWsCD00empF7qolp3YPkmw3075xizOGhj6b7GIS/QyQJR2uoRrf
KXORn7DuVh3LALNWCDw8qLjRneDLYngILAV/SrpYICh66qV9MGH0FbiAg/eoKx647QLad/xoHWJr
FsfDKtB2NhZ9MmERuF5yYR107VSn341APlYfM46NxNOXXDa/xsnJjLgZYNYzldBGXsPJUQh9aznI
KxmG9uZXhnk7Hlj5EcflgxM8dx43DBkpMazSHj9u0kdLRIkMf110LeQecA7bY/0c1NSTpmmdqylH
SA7nfesUJOeaFrtNJH+wUUiiEY48QYNaJUFM7TWex46/HPyOLP0t9XZmPE+GjDY+J0B4gSMm52iq
/2U+mYihdU0wRlIvHJWGQcwccR2WdkQ0AK6pJEpdrmwRPbdMYELT/yvdfNnb60msg+ZROCB1GJDq
jJ5zVGb6aCNewmVmNys+MSAA9+goLF91soJTgS2WWYvDsIAxAr1BdNCReLGa77lEpXM3CXnxPYpg
9zhH2S0p/o7dCwul/u4qB1+/VxbdONF25JedRi/+cRrGH12qbTuQtPXG69Hctt02REozEdqQ8lnn
qTz1dbwsbcBbbDF8esis+LHxMoxZe6w4psfC/offS2JJ4nRBAKDufCAezI0NdHYCpbmxnSBvMVjm
kQJLWLyrfIVSYsEYoNVF2GvoBPpHj/CV/8wIfnycuDElUQo6HBYCFhFeey+JZi1n5uTOdzUvNAld
Wq6o1SsMWNCmjJcy2Ocq2xnfgsT8ge06X2o5/KL5H1kOtsS8aG17izMe9JEH346nqLUv/0FnMeB4
F3XbomkdsocJUMqlGbSUst1bliOvVTon+9IiSAB4C6Iiij5y/6/t0LiSdS2/i5g47leWBkgQz5Ik
PgcSD4lEUxutfdiiTAJAZ33HlMQdIQSegbVfEkDgKS5WkOA95P7LJ5Ug+6ThNphSks+qf6l3c+Sx
Cppd3NDDxdP/ODqvnsiRMIr+Iku2y/GVzhEaaGB4sRgWnFPZLodfv6dGmofVrsQy3XbVF+49dxdn
7afrGc9MPpHB+MchrndNnGyVibQYAQiiYeLSVnWUYxIiacil/usGIo3fmQJot40ZJStL/YLN1rUB
EmHH/7ur8LiqCkMg+IG/0qvIu6Bd2mJMJpgJ/htRjHLegAX4Z+RdBI21Tx5niunBnkaIqcQU5j/1
3QpvakRqvEIXTJ2AAqWtXxpvg2TS6oiFnoils98GcnedXzLsR/tR23ddhntLM6Po5jCpT3nPQoss
4DJfl3iWlS9JZf805pfOIZSXXRNZnP3JiPGHgoTY181vkRXrVMbMNZ1dGE2bIbMIhwahzWQ7R/3b
+PvK3/f8ZQkZfo7FyH7vwITPj//Lgkcj7e6mVe7ctFsp79wMJPSW7316ClkUeOKScV72df1OZvMY
kZjBSWsbLxZNpdYTRGa2W+zl32gX328Sn2yN10ANPfDyxTtTkIr6hWW/I86s+3b976jHpWvtTZmg
XoRqTFRiMMdk3RBsEIUHuMUITPxvBqKEr4Idw0JSU5JJCOqm1XyVPF0NDztYBesq+GW4WvrqsThX
rVa26t9qIbx3uQlyFyog5Dnvk4NTvE1Je75qzq4cjkvwnS7qZOv1N+uyDryGMIEPo2kOWOkYBvY6
WC4Bmicx5cdqWjDxjodq4v10yl8r7D499mF6ObBo0yV0L3DuaCITgQMfpDuIHKTXDirn2j7M3nMm
39IOXjgZMzjS9DNZ5t0akd8WJdMapDHVICVl3W+j6SMILnPCzIyxeRKKvQhYp3nYY2GEOCNGsorp
Lj7+wr8NCNaDEkurk2RHxNbbjvNVoBUzFphpff4SzPAepoyNjc2yDUVTfdaNXMHrGJ9kKT/pVfZ9
ZL8GAcSooAY+mkEB+YrU8Bk57iFunaMRO284QuGi/HbhTqFNNPVQ9q/mKGUgIhoTjIcXvQjvBHAs
MdVpxuK7tP2fgHuwkcVpIEEwisTdxY6W/4cyjwl2uGlrk+Izyb5lGN8AILIcMMngnhTOunSvwvSb
6e0bCv7fdrDOdW/uR1SjVQhTIarKbS2nLdmdKmBs6iIeUPGPmvAfpTF2hGHY5um3J7ANjHWJ6mxd
EX6Wo7FsO6ie1aZj4KG3W31ymcEJO7wdJdaG0El3IJKot9F9ZeCLvJDEmy+IIAbijDp7toaSYhNY
EEQQHu1iXSNQzrDlCORcQoMjI0BpDZovTtXmzOl/MwsiHsyzY/+dlg8zbjZuwA4HjbaBtjevwbKQ
yFLaajND9vNAHszBAcS+r0/rFCaSj+QMJ29IxtjIr+kDIUmqnwxnRXr12/YoZxB29Tvc5mCkYXe3
lYAe1fjiKktnZ0nAlQNCKSZrE7pOsFCrVvzXKT42hkTZeLeUsWth4Q1LvKKZwiy1ispPhf8kiTjX
m1V45PnM2EoXyXAz4aWaGeR6lqYzS/D8HkgB34HtxzRui8ZgbA6QmCisaTZWRXdAGAQ2BGu1DlPt
WeJTm5v5q4ZlDsWXZ0AiZUZmlucJnQhaBzA9WSg2hYkXvs1ZCJTkg+mBRHIqsLWZhaLRwQ6MbIGZ
8VKg1kl/XWR/Hvw/lyyMyR4eHG3Nb/Ex4E+yETc1b2XtHV0CdVp0UR7lKRPRlTew1CeuodBGEyaM
jMEJvFfVdYGEAgpXQd8oSEh2UV87bP5Bea5KOEWF+anmu1UF64ZczmMesCRCRlcSQZF+TXX/p+B/
G6sMHW3+WEcYaorh2fSmSyFI6hiOvlG/xfVwdNtmW5M6ivrwUJCnsID+sROsnC01PCzCAiYfzmcB
5NFEpyt++nZgCFoeElrI3s/hFS58VxraLQ61Pjl5lFlc6G+BGJ2K+rIt32v116HhOybcl3SIOZko
zbHlWsc6vZwWtYvsnfI2odylsJAsAi4hrtiITf4odc1Y7Rr0EL6460s3hjXh8nLDVMXTRuH0V+bl
tknOAfJqgH7NKTLepfcdQf6tTiHiX1T3sNPoNXfOMWBeaIMm89AhzwwcyuY3LZ9CJgEVqyEgQ+Q4
dv4akwKaHKzC1Rsa6ZUNum1mVwSOrbO3E4tYvARFfuvVfXIvbvcetcbbZHvbmkGmETCULbYjg46S
s8kwo/HBZKWrGQnpF/tvI7qYzM6ScjiJoD0Z+MzpTFIyfcL+PWN+Yhj+2eijgxyx30eKd05BEHkI
Ka1yNpcTzEC9Z0/bDvEy7SIK7kWKTTk0LxE+N7hS/rhhX+FM025CN0C2K7Mr/AIwoUom58wR+3nl
Rlevx+mIbWVMXGIVc/bvw2r0K3TQVH/WuZcYzrWAOQTrpuJ3t/IOZMtuKhfV8dB1dLXo+wkl8Ggf
iPlC2uE8GJ8uAEskVS+Z92LRxnJfpJ+dAE2KOk5ZR4I78xLwwEnZC7YNq9oGfsp+9N4T3256L6Pp
Y4wilIUvO+KJcioUdMyTPBwaDlqjGhsyOJyS8RNa6SGFKGMTNvLVDv2nN78IblSzuaXECdrReHLH
Yp/WALgJ+GWG5zBtP+bhL5nnrDatfUVmhVvjD3eiYxYtD7XPoECGzr6ATDdltDZt8BRSomHRoCKx
Km/PM1EH+J9CnE6tAbMKdR24QR/Jh2D8QxLPlCFGAKuGFsknCrPC0sM11KH047Xbt4mifzvw4FQ+
SFwyGHQUOWM0BDopA29csiXbclUu94iXpUq8Y+hejBHwwM1vrn38USQW/YrYqsR+sG6CipN58NFx
JRO9eiOs5inhsYByvXU6X9GheWv97JQz+jXi0G1SktD4KRDikgQyuOr58Ct6TYgwaL4smCsk1pKP
11rJ0UH8pZCRoXwYIRvVvnymnTKD49Rah5Dg0pTLwUOP7hD3YNB8bRu9UrGckxO6/5T3gUDxsJwL
VpKuu9PLDkB8Q3ZFpiTKH4vlubQgFu3tEb5utp3yD8FIyGffHhN5MquDmh4LjZJCa91+dy01EDOV
4llLJOzkWVE5MMytQ7VJu/ZSdmwvyZPoir8oSGk39aZRa0Pyp34ktNxh96e9PPoYgGgqIXu5zp+e
s2qR1YFEn42JPnz8ssmf9yB2JeT7mHvX/il9PCsJtxAvRBYdeJtjZNDEBsJSvuSTTt/G2VVRGwb3
mHpJ0sW6uNNtiZhjy9nNCIYUA8Y2DneLGP1tierehHlQL+Ov5VFUQxaixq1NLMSswGte6ZxhnKX2
i4b5EARZNytbL4za/jnMTJ7jTRmYO5m318wQSBHkuunMSw6DqJfnWMWE6xSY16cD+JcHM37OTXtv
DMgibEVDiwTGZTLhz9avGajH1OcdMpI72OnIu9fjo0ETjgYFS48P1NQkNSN4NhE7ioA0mu+Jeyfs
gmPQ4gUTVxMeRSJ03DYMfHYHVVk8TUa/Da34pmgBrGTUB5PLPqZ5bJzm7HvFyeYESyPj3Pne1uvk
tWSxKOZPl9PVQnsWDwCZawyJdi+GleWPPEgzbc/CYd4NuOHal1BKLI/ecvAR84+wUSar3weIdgho
DW5jmn2VuTE/JKwUaxGg+0tgHDn07XaevflegDwee3/ebGghGH/6xhfRsm/GMOxmyc6dQ0IAALbP
FvNBou0ts7lI6bwmXJNWfC1TnzUtugyZvtrgHsLO2wjSuD08NsUE2vknqZC24m43o59C9EdEeGfF
TMRA4arN3SnFstPmT2My/9UvSDXSAkJfqsIvgjtKFq7zgVXxJeMuapHoBiHxhpVxOpj131Hc2n5e
jyNd7rRLy343eW8SvXWu4FnXZHEibOnkwTPDs8/cLKEVFVoxWJS3jhxAi/UHnWpYfwT5W4koXjiP
KRRaE30APuatdAQGNIl0l/dtKKfnGefgjlQd9Pcpj48QL2ntrxoV4WjHx+n/dB5DrZmrAantUD+N
brDrs3lDelfKHr93ziODFYXjdazlzqthDgCta0bgF2RjV0j6tDe0oxTyXKZk6qWl6y9DaCtP88CP
mVvm+39D2AFd9iSqD2n/5Ua6LYG4T8NvzyU1WXdz+ZiyBkeAuWEj5ib2zsvFYRqfJsQNoc04kThM
tq4H7GKMpTfSHADEgU4TNhNCzEclA8CWIEQuLVOXGhWNGIvnji+peQaQsGpC7dbC/QjPPun5Bdne
81bHbXhpgB2l6W+EIgyO6MpnD0VuV8fNziY0cRB0bxqnWFUYt0vYxt1CNzvhREQIghPKIKCqdAKs
qnRUZ3/5adkXz0a7jXFVuja61x+jfMU/9xCkbz9eFq+R+W/QBPMkuxwGbM15+Z9aNo0yfG/TbwOg
R/KiS1UPhwhAeN8Q2xIG8RycwWU3NeNNQLUFxb82r+KLJSlNZQz8utcYyIYLcgiVeRYsvPrDizWw
ULFLrvuWsSiGmnbZkUe3TzqgSYrrozozB5zfMYjh8MVPbUOiS8J1nU9AmV619Cfzb55n7uuuviqH
lHM2u13oIKtkFNJSIkkqnPDXdN9dY1r31c3wir3pYwey9yYa8xnr9hT7a5+7YBJQCsY/iZde24pN
gO3Xu5aoJ4lTTn/HWTLDZroyPmXTHKZkic/TBvXgSqFDTF4Gsh6ZqTpw43pWtDZSarSOY4MgApsG
CrIsSdAtLdswUDu/8Z6HLth1KWLE5I/DsCjjs3Agkpe89ghL9Xxp6eUaSSJBK28e27LyX/DNWa+E
JAqqiAV4od5M7gQH+J4ZI4RC+FJE/NqMUfXQb8Cdn7NFslGg5MWheWuRkdu4nqeMxsv4qxo8UgjO
A3wKznBqC7lJXVKVWT/L4rklH5OW4THw+M+DNmqHG0Fp1OBCSNlVtCUqa7k8RH994iNm4JnDByuz
2ds0ffMqR2+/JHIbpCRso6+arZgsDsi1sCdLFD4E61Ie1lsTpVHU0/T65yh4KS2Yqi81bT2OxRmH
Jicr4DaL8nai8sjNnzE/RzzXWGuZ7+owUfdO5s+dcLNZ/abx3WjeakFwN6Q3rkOb76eq6w2CqW0J
Aie2lgPFhX4xN0yo2El652A89RwGF2qhILb/K9PzqBigMDyyEvnos6+sEsYCJBygI37oViaAvL7h
zB6XvUdEdeWjacLQT3rTus8/0hjiQPKqfYxj9iygyRavSBvQa2VfEpVXGyBIx0k7syJTBPi6iOdh
3nS0q0gKcA4wJKUbryj3AygZqR3oQC+7vmfmd9fcJizeqKhWYvQOuWSuyT/brfWuxbwR9YyKRlBr
2QYGYIDdLJjf3WRfVF919x5OwTbXQHAOzOQxyj4Ew4Mi/W1Fwg6BtQayAoMp9NLBJ+tuhVW8shXn
rlMn1TY/VjwfxqLjsDLl2ewndjHuKRJEEvgsPX3SYRzzJx51RiAG/pl74cofEhRmBMhR/WdGsDUK
2s6YlWfRvLlLv016at9sX7XXsQroqz+q0ETD9M1YAhHzoCGjjQ/+zPJeNPM2ndn5XW2rZw+onupG
HhuhLr7v7d1PJ66PerdVN8GhKoGKxBrN/GgYe8bhEIhxVmKTx/liIT5wGPxnIEKkgVq0tTc15dIs
9xlFkcuUAInQN+3XWmjguGKyVUgdI/TvQzdi4N9Z9ocUzj0G+f0UYcG0PK4Ih0EHW35SYigqJpsw
ZVwUZ15QiBmSkg9CXAU/BUFNE6pdu/hPrUeQLyohUOTVwpzHlld3op0qdW/hNi39ImrtDtia2/Yb
04ivrc373HQDiB3kbR0pH+Y8AZzoH32a8iW0yYUqnvG6ZTDYrILx+WsC8rIrjzA+9xCwHodI/JeW
7UdmlLsm4nOaDu1tQLJpmlBXFcjb6NkJZgIfQvIUbDbVjo1dOiiCmOhfeYuEPOoQDNhV5MoSXr3c
KqTvuXJXS/aqSSfCICqM6VpauJ9mTzZCgNfSxfdD1k5B6mowhh/631eMj4rwNyiKk1n6rARJpkF0
HxokUEGYD5GFDwet8vfBeJu0SSlV98MgtnP5bYxvkbE3QK+EOZ8fdjSKCmO8zlrRa0WPpvR+05wu
wSreVePsyjA/DQKLf6vXnLDZUqYoQ7Hxw3xvuFv5iTipDXcDSEZRw1qrziq7oWC1WNlSdqAxQQiC
HsMrYb+087pz33EMZXV1WNxpq8uc3AZBbVTfqo33/fTJ1Wyyw6la1rLKfpIFOP62PkrMRD4Ez4CT
yjrHOBfN+RCCajAgtCt0wq29LwhMtTc0yA9d+MaSw0dXaSz8rN6/dFgnliBEro4LBUd3mVpkiZTw
kDOEqP1ulFgwzYuTXJz0pS7UxaYvHMdLk1ydIHrm+TOUjvDYVM1PAds46Ukkcvir33G6RGxywu5l
onC0ovcWvNeUJjcxEzXPVN8pGA8E7lNf/DDFopCxXpd8voL9GVxwPT5OPbLDqNxE9FNDqPXfiy7f
TdDNyEAkXgjHGe6m1ty9jebNIwtYkk/aAbpjSQq+2cLd4dZy4yXeCtU6vqXsEXPmA7Zv+V649rGv
2I8v55EnEqPm3jdBXwJSLboPRblXw6BT3FQzgEzhpvsxFbsyibYRO2CXLKae/Kdk8tDXoPPAdS4w
UrUAFtxr7SGyQ4fSTGQ41KcEHYNgUiXQ+FDZNgRvUfosRcLtT0UxQ/NI3zJ+QpFwLIPF63ad1v0u
zE1TRPMcMOy84hHrun8Z4EC5C6IDCifbetKbBOX+Yuo1Z/8pb1hPG/ZJH/WJunLP5W64JsdvgQ/u
hXI/pZwjKO59Rq8ZQwy8xmn2ItBi9k+WgZrLRc5i2oCRnpL8V+D644FiQsP3Zn1C1tt2+I5LXIi6
S+x4r7weo+HoH9ok3JIBv/cpNCAZwptyUNHWjcOghxFNiffCSZ6Lrjw0jrGrwvFJ9238IMjl8PKG
A1JMMgk+K1peTQIczswhMchsAkWsuvgJUb7h6FnjLSN9BkaSvt0gz8k8eEKTqgXSG2hauxDqdoQL
bgijWzYSNcPefVy2/AnEz4zlN81KqlraBkEMcbUf4A+HpKlAdNI4zye7+Vs3OYeUfTLIffSw1Vbp
KwItPtlhaRhdEFrVdo89RmUXHVH/kYXeuXAH4APRweDIYG/fcd0wwQ1am4gOtU8JCI+JOPhlypcs
36W851zyMap8YcFBfG3H70oTb2bB4KxedfO4Cft9BTUiwitcfPUiO3G7aB08t0Yujuw6nTbAP4zk
vDtKjKZtEG0TxQNQEuCzXXh0Bi865zURobWqXtgbFd34Rw6Ikq3wxF3JClVb1WGrsrUtIsRMpKjl
dK+sOOP+cyrIz5nCUxIz10/VMczV44IuIu/uIBlR1TBIhKjTOCmsMaScEwaM4NbX/Wmw6oPdYdQb
exLiguPcW6zrJkbq3555mZarVB88ideuri85fTqq0nl6XPKviVAWP1pehYOezUtu6t23tJLbfZcN
QWsBunYmkTFilAdJAWy3klB3RE9s61mbI52g6BtY438CHWEEU9riqYBlq/i1AoyHw3+wZ+eMYKB3
8ZUvLT7FbMUCp+2f+vbOzVz8C4y8LuaHFttnM9jKmwX3patNNNJc+B6eqrc0e2QtHy3aZW18sf3H
//fvkc1+kC3tU2PZB6NzsazkijtpvSB+MGcsQzssUVTT/CLUC8I4ONdhk1AkgWfNECEXl0LGhJj+
rfv0HruMftLqEufp71DTkOkJYOwxaiG/iHCRgd7QqwNmwdc4oCpqPbrwi4cFPe8/U3n2Qi7X+Gd0
yz1IhD1knp7gJBpstq0mkhqfsWPCOcGYRv+6L03ZAcwmKHkmEji7prQQiH4qtJgh2iBdFy8Dg7/5
Z57Jwsi+fPMxbBEAe19MPrQTHtHL1hl/RlaVPpvBmrfA4Y2w4ed5BOt4pIPXdnCucHNaXnJhidMG
yE5+DFjznc0OM2X0pNsxkActiHKHKGxkCnmCmtgC4BMy813OA/rpgHmngRwmbUBm+teofGXRk+Jl
b1tKM9LdaTwkH9E0sfHUueIVpj+W5rhtyYZoOMU+IiSeTWxBigHrwD3XJNuGkF70UVY0ndKKHc/4
QU/YI3srxEUY6Q6GdN/DaInbrePywtju2XarV1+Y3KBogq2jlRwaWg9ZsIwlq+Bq6h0bc8ma322s
mQo0pOEybw2xtqSFzlgjHK1H/eT2T5LIDGvO10E2rNjibvWyVKho78ftoUiZCHXzbhmgig37bGam
VNHaIZ5FZVxxfoYASVy8HdMm7++pEe4lH6AktlMCieVr9MufjDq3EQflPoIlfijKGOd7gwYK+jZO
W8KvPH7DdP5aYi326jiPLV/sUumuZNV9NBSNSz+co6LALEymLnseL/wQyl/nyMdap9yUye+UUfnY
UHA9MOnxK/AeOGHriDIk6l+1R8NUr175WNP51127DkC35zG0A2cfZAzPC7UfGBrZUJ09hrJUlnBJ
fJj3d9BBaUMcKf5uGJnhCic89RSYO/pGnmQBm4JIgQd3ZM4VsBmWbB/cYwxuJ6WRaBY26DWxB2j2
kcI6fJkaKW4NCDGtjFXHhGrvF/iYW5UEnCGeSQvjFLo9Tf/Zb5G0BDz+Cjlf4SbviIh0RaLoeOYB
ynYfYxqQr96kWLWYR8S7jLM/eyn30Z92kJcCKXtK7qppTcyah62tnG1UW+/DLFbhcld0xkvYnfrE
Oy35sCPI8cspeN/xlWksPw8qI5uNwWSd3dtU7OXSXAqL5dkuoWOc5AyWIQaqh0grBcuAly0D+u2m
5Cgi6wYAZG6Ead6c/oYprHkYWEqhElYdwk27RYr15kePGQMgyk79PndXNFc4Nxk3vAi/25lecx1G
DZQhulGJPb0+Ph1YRp7/b4jWubum+ltLSjJBoPqso4YjE7h3eHZ8jiHsctVrMJ2j5St3Wb84T5I0
joJlZo+XQVmcUtqUGKjD6KZgreYDmXKZcB/A26OiZWQAnggRyVD82MmfKSge+WFTcm96KgDMWDCm
WRa/sAhEB856n6vLGNBIGdm70SOuV93Wq/KXLDN4Yb5auiTLQhn35MHxcZAISlKpQI6yw5EBqrj7
NJG08Z9fvZU2K2K80AFzaG1ooQwZ3H1gcRBWzZqVynaYGMUOB+VMDyxzsg4TFVGHJqaCgZ8n67Ow
Plyce1pnRFWC9TShXunCfu2CPx+pKqeZh1aRpzF990DRzLI/mcAWHULcC+Cv48KKTwdIp5wH2yAe
14Sg8BYoFBWGwrDYb+ox2NQhH3JPnztGZ73ZSlGbBKCARpJS8ChyxJsGdgbSn+5maIF76MHKij8R
gRWj89YUQKnM7pGTvKJkxYK5MqvonNXuLo37Y+zMO3tVli3Tfi88+IIQgHp4hUK+jfz6YC7l88Sl
2bA0zzAk6O/AY8Qpm2FT8ObU8rlkY1eUujYFLlJkhKGMmK9u2W5cOGAK72TYA/tf6FX5r0MxnsU2
pzDJv//Q87q+OIXTYRke0w7nUbwZeNRjcXcIhpJRwvq3+HdvjM0h9rEUuSQscT1Cn7CgzS4zWyRm
Vp6PnJ9B2kyI8bI0T0hFMLW+8jR045NQYBWqwaZfsK6ZzYuMVdeN1TPMF4pZCzuLJJ7u7kIaaFxx
D5L/EoQ7FhhMCsY6+09Fr9CPUFzPTCmA9HnQHsHxIyCj6WSSpvca/pTt+uFztOHRnSxFazsXm2au
d8hL8et5N9u8QmGfh/cZ+t9kxxwBXKHRLig/chASgo8tJU4qxUvuwraEDlQ08OtRO2qTn3Mg7SIg
hafpuLh+UBvO7F9Nl+E96Xm+ItyWsDQhNmmPKbcvbkXTvjbZU6p8RjFvPsjElj1uxbR/4siYh18v
/DsaELKRHbdp9u70L4RO6PuUEwiy1qbRBEC3/KmX9pAJ1uVUKRlzP2l80KYga8LP3WYsKEz0WWrr
0cjG+MMgh16N9iXnAZkqwOImol7OlcqpHsuaxE/3PONkTpMd/KLaTq8gN4/xtzWgI2Ih1rJvAY7W
2twwXOstifKz0Z+yJnkaJDtb0lEO2cwCyze3wfTBkkhFAv6WeDATyW0MGbctcXecpfCOHXgZ7zkY
vqVE+0c2eUXdXiNsMSEtET9V5FvhHBQGQyWb3cIR2aT9wYNQETr2I+uIWic5NRMnMdN36NVaOJT8
1wUBZyCyo5qXkcgrgxkMzQ27X38GhI87yyvhxQVPJW1NxtfZyD+FW506mlyvU6d0IRYPuwXv1i6t
wJWD04tQwS3lKhzcHXFTzLPrrZHEuya49GKB+ErzjTBY9g20kme06Bv2oHRDbUnucXwtuJTtuaA8
RzjgrhKUXBXh3nM/3QrwbIjPXQgBBVyXyXv2edgWaJANgjK2BlAcJhRLdKQxf0HM25GWGJB4j1B6
gOLXe5qtiqSUOdZQ78voTfAOJgxTpe3dfCdfTcyW6py4RLbtelVgf9Lkr7WMQ/L6oC2EScJIkcEz
ma5bvfMPjfe8x+IIgDbgAe+04YAlv36hx7h7xxqbS54wzt8+utrB37jBxzEzPsE8SVkHhIoTGota
5wKQMxuatPnfOWdjAGgKutruyOKYhgmVGmpVlyNSLj1939kqBmIVl32ynPE/bga4IOCc4TbgnDBc
6oiGq7LHyTodOkvxTGiLEgus1jyYinGLj/Lx14JezJpYReke3vMmVh9p9dy4tzbik7NuTvKp+cIV
WoHurvcy/vBCyd3621Siuwk5qpK12dzZlZFiz0iMBAF3eBkZq4b+t4klmTGe3/3VGDPEShDbKUvv
rvnc4woLIeiwwimabuXooKGQOzKztwEw847hwVyDbamOpcR/5KNnDneAjnySOha4ryPq6cL4dppm
Oyg2O9fRFpuGao10J5b9rICbXwA424SwRWKR8KmCasH8mqC35CeE+zb9qJ0XduKCbCUH1Zth+1BJ
kwf/KKqF9Rqz1iXb+1g+eTkDFsDYbpjfXBJINov97CWfJQWNCP2LLaut6z8neqxJmibsL1LEmhiG
0MeUN3j98A+qLxgJcfcm+LkeRukluozqc7SYXvIAmIAkjGRXj8AtAoFCAA3d8BFNxoPv/vSo1lmo
XPSasGVyGyFnwCb9rY2hU/Ox8HAa7EShFjExxCFE6dwM2XrArTu0XPZsbUrr5i271HcP+pShZaBw
HHnUMQKRJaFnI3oqbjXnEpE8PaIrk2dHd2woTgt5HdkAhEmCcSTcVkmxHzNEWARjRuN/efaIuwfz
A/VJQkiJghLHsWD/jLOB9o1OYUQu0CAumcydG9qnpSqvkP0xw76Ial4ZPJWjyWqZZkn60Buat5Tt
7ZSXtwnNQs7sKkCuO/k/kuTCaGI7SzA3Us+6fsqCe4MgybGO2MzT5JJX/a7jthqpebkj/9W7+Iwf
UAr77alCNtOS1NpM57lnEic+GdPk3GcRPgLhQO6jjG3G5c6g0BJnyRM7eT9R8zbKp2H69Lg2ClTt
BvY+G7GjIEmvmMj7evFiJNTF68JKR/bXgnBGuzZJsCJyQF4p+VPG1APcKdn8jQlraOq/vbiGY0Mu
PMxi9cXrZ1UsBZibTfvyAJ1gbg2i7d/n8gN8aCfIZd/NzIiKvn1MxQJpkApwnwNN66znyH+pObR1
50tpFpUffYXDIUh2ofU5msF5GcmeSrbegrHW/Chyb5UoglOJF4wuUAJi5z9yZAjD+OiZvbRMJIag
24VsBC0EW5YLFXbuyNqZdq23ddklAepU1sXqrh6LkTkh9Yc6LiTxacasU2z18EVaPRpGD7gN09hS
bq0Thy+Hp2YjlkSchDSMzGY1QqoC+0tZVTET96v40Qzss9C5YVly5Ubwt267d9U/vdIUYetvyJD0
7JTVLYM4d2/wwZQR6ACD1xYo24QeQAsFjCDlJHns3TMrIQsunXvusKixjRjA43N482dm2hzqMGHu
epansMDKpwmfpETdNKOLcqee5dT3pPXdoGh7/xRQI6yp8DBqaFFiZvGEkTsbk0nkGiMhjHuEG247
PIuWhmUyDpSCmc9YhUEBfmxVzucSZ2nj2u9pz+TE/cxt6hVizdo0/iuLaB8bf6MewCbKpM7iFKnh
+LdnLw52DTVp+YOwSdCoz5O1AyK5UvSQbn5K/IPiiCAiZWH8A4+H+wnHDGmRIeg9WZ1SYwJFzrdZ
/Kbs9EZhnRXothGfYw5lOO++gDiA2MaPEv2R6V/81atyKNYeBRbe7QdF9xnaj8OIj475QzviG3+v
GUd0LJsKXHsmHX1E9mTNeD5t1/ylXYzWTYlxAudQsON/mBYfsar3JvGIKAFx23LgIQxGC71JGf6O
GAQi99O2GGPCMU8i8zEr3jpkjfSf6wxbeo7MMi0TFtXdgylfWbM6BTAkcCWF9UHp2aKklK11M8Cy
I2FZFX3+Bhf02ZqJKAZUjQ+FtnBA9mM9Zx4uTz4nS8HfWbA8c9WXvDZJx0PJ0RbwHSCR9YrXxGNT
KO4RIUZW3iNQWdiIhec56rYO6dzU9KG5Z8Gwdpx6ncDhk/1mCfjpPIWSJiJcgG+gblDBsB5xA5Gj
QLOjRZLuqmBM1Kif7mMIFAQo0jzycgN5Z5UKEtDR5ewqbbOkI4Crhi48ScAaxsMW4T6nj7VxRE8U
43LRuA+lcACDkMSv3ANTD8MOK5Bmvb6EE43Zq6gjvg+AMpPYDHZ40F9tA6MARf7W465V01PC4R5N
h0QFcG1uIeI4uAnEiw311+L4e+k8winMjGVdLky9z/ZorfDNMC4hCpANdlG86gu7YDyT2gdGKw8m
4zPA66jhGLpVX57WdcXRMXVT7OE0qRkgpDR/JEEQNRJBjuXJoufs/YOPUDVk0TzPdxxxHddnb2iR
wcEjiroF3x4bLcelpvrCtp8Q3GmdP8qEbj6aJOm0QF5crPPVp4TpLdlaD8bGB/+yoFmSPAkd+Lcp
Vc/jzAlDTJYRc64D6uqwtfUeaNiKIBaac1Jc9FLS887Yclg9SufHwseIbcdhnscYO65PCw5ktrnG
D6/hiLqFxc3KXuRZY1IK8gy6CZ1gr+xjhcLT1AXwXOBT4cEJWzyxNVU2WCkyRCa1jmGIqLl5MACd
pwZDC/NdBhix2wgIEvp/ra7VekIWdepaxvWBOG5RLg+anzlzHBcDAiDswyI9DgvORXc4BeWraN0T
XkBk8MOmTemFZ4bD6B/FgOQDzGbm5Ec1Je+VmqiOo3VNMZS0hJzNLzX2qjCFtUzbD3PmB4PUw1i+
WWjMY5PdF3lX2oWRlfhkYfQOAZUG8eGcxuOnDaxrCrt/ZDZZ4bObGBe2sBigyDVIt1G1alBYeO+I
gbQwFjWGyQCbDhaMV80CTbU703+Dr8TTgzEOSHbH6lFA9MXVyqrlywGqCgqm8PhGWa4adgEauT8u
WCUmFlsd71mTEGpcvSlwwyauXc6u7dR6O0AMBNGeWitHuj2RCPw/R2e2nLgVRdEvUpXm4VVCCMRg
A8Y2flHZbqx5nvX1WUpVUkncnbYB3eGcs/fa5MaI3KYwI6K6KAjPUyQKl/7apEAKQAEwNmZSHoF6
/qyQCyaQiY2BO1fClVxql2Ok3XKsYQPqUmh34M/u3dj/mVX8WukfAjM8DeqERpjQkilbNqxKxTQG
MZJlkjBlLlPL599Z3jfmS1TZn0lY+Aq3UaX7HsRTbuEWxhEELpN2DtR7MI+JUIGWOaUhzdb76u77
NKb3ua+9ns08nj+j/tlEGLTNd7Vfr+vJqUNSGcOwjzAaqZWA4uWe4McnnGRvYs1PVoMU4+WaPmR8
5PWzVxGQC8Z6pk0Dci420SJScBGBPtO7DqP3eqwPaiN7UZy+Z71CiwcJB9sebHZ4vNuE9bCMfF6Z
QbnBO4iKC4rrVikRJvD1VCxvypBupd56bQ3j5ZyYLCspfy9HqC3pVmBLQHCVEtLaNCR6lKGjFlu2
U0tCs4jdsa2/ojgjB+xSJDu13aOY0AHb6pfoJYMOtd59UBStQdmt0jkS/lgI7HYhxtuprziZ3yV2
r26O91H3RXzw3MznMu/RIzLcXQAztEwf83QPxFUvLK+T30va+wW+vjWDelBXggQVYa9u5NcChf0s
fGVKs+kl+Vwk0KI5hlf4NriFf6NU+7X+VcSvpkjjljsL0y9DxSYKnhdlkXHIkIL32newfgeQUKCb
nAD0RW5l7wZDtvVGJmjvhvSvAqVQagHh18OqkaMcBZrSspaAB/POHPUiItla2rQS5ifE65Fg/VWZ
sCNHwzXexn70i8g89XD1Bonh/fw/bQdsnANa3xE73YM8JFnqPjfTD2nB9U3cRsUHG5vlKRRHpsQG
6HHWxFhvZEU5T3jd5CreSYhcquQoFLRzQneWKTe57kpKuSW3asJpEZHCISAviCsagprkJdMlV7kc
6aec5hP0Sx78lMlzQyEHOxXBV4IubuLhE/r4oWvVyVjifaZ22IlM2xAZ+RReNFykAlqiug/hwLCE
DOKDA3r9sgSTTXkJasnpAB0YA53p8D2MoCfq9SZtUEDgdxuZhwj4a4VF556HSxNGUc3Hjx6danly
BqFjtd3RbVitB5/tYSXpW599RjlFdj2TE0EWqKvM/og5hR5nJWMa6M/GkO0EAFpxc0lgpshq6nU6
tMOYGSy9R67iH3J4HjvrvDSNJ9aPLm1sOcofYnjW18vwcpG5oFaG4i40S6BlUXkXtARXbQSol/FZ
l8OLiodDh+A69Qch524YMoHIH8Q6pMa5MsKjDNIGQE9eHw3xNlMPqgIOBNRRRHz0muBZQMX7UUES
xQ0FZF+ReHn5mep4kwdSCr/0pb5qxoucfBQL+iruoRL3taTeccpSqEonk2tNFMc+IbM0JjB/zjAs
gCUUOaMP9mgJYWQvHPuYQhll5gBCBmDqvMoNzGqjq9mW9Di7qDB/c1pyBpgopBBGwrLB8wpgqSp+
w4k+7HWG3M4bEEx/YiD7PZQra1QPYW267SBtYxxdTDc8SXrPIiTkVnYFCT8TYanUy6kVyXwYwEoS
PjcnJjb+7WwW55DYX3liwmHeeyN7JAzKROx8c9S+tWp3IMbPBji3HXHIxkCsVtJkI77E4lMHeKNC
BgB3za0EWApKKi4oy3DpodtmZfItgg9oTbRDGTYr2v3czdcq3lxUr2CkwFhrM2qnPtAQLbaHxSDC
r+9+F6V+mLjVi4UAnWYrYGBeeCyVwNiDNogtLAQTWyPba/ye0lzMad3XXbKOfEH7c9sGpcntReQH
bWk2ImpgBUAmw2lJMB6jUuS6zEqT8WTKOEi5bKm8jygYtmZUeWZVXc383OVoFbSXLPynp5jgIv3t
MA7teVLWxiCxoPjCsG3uay6hI/5tjjgIU1sFUU+hpnvm7tAANU+XyLSP3kNaFfKEf0h+zCQqAHzi
JCaSsh6hSHr9P3XiooXscllzekEC9YAVKEpoaYuru0KCk0+M1U+/zrPwvpcGDpKMPpDCOJgGEAw7
ykka9MZg8GCxQ2b7lN1ZmCtu2A8xWV5zNq5A/25oqmxLuXhraX+iqJQW/arn30P7l9CHbOUnYcFZ
D+k7QV/bbkthPsfme8TkQGuvqx1EmTDnoqHohuCchMCmZNVhj25f9XKkO48Imt0nqqi1R7fAWUTg
gpPmDJeLfPCT/FuHaG1CzlFQNYTFI6s78hWg3wy0z08JpBD6ZpV00EPlEDTpEQMDNRECHSZpWg10
ZWcK7V6HVx7vW2trNTNqIRYt7bhRhvA4oitdNIl8QtVf6sHLFjrvEkx7aD3oYZ2SYL3st+dQihC2
dwl3kX/y9KMlZwv7AeXri1aGcEipg7ndpOFFVCreWPZAhuVttVvyLX1zCLayPxBKVWnXbvBaLvho
zmlKpTb9dtxio6z6EdBGwD5ejD5sbZwJXI6RyBrQPYtNDItxmNCoKSzS/cJKVEYiQvDqjIjVF1Sn
qgxXC3zNgvsBY+/CtUyhPNOXAT1Y7UnlpZ5+ZYy4Cu4YI/5uOVQlKEMkSBpYpsPAVZc9oxpu7bjr
UnCnzaknm8Qs/5DryWiw0bAV/c4S+1089/uGJvNYeGCkZXD0q/kwOMD5CSTFmwPYSSNmiyjzM/pj
SDQX9ghQC0VG/UOzioHXqgWu5UsS48Rkl0ApCJ0EpbX+ky2fZXqLUCYbw8kc/goQaKkCy1xDICU9
QXwkrPBYBA4i+gnXFAFvhih9p+GnhiW0GPw6/Jvgipvt8iOqsDmYkJvduF2xURY2c3+aq5sm/9TA
pxrLSxTkFbTiEZGF17UDbgWnSnmNqGfwpViUXsmSOvhzXiUAE530zHM+UXqRSXpmVFbE38VAnAQf
eqt/RvoP+4hDS1NDGdjSDfwXqQ0YuJWHYE0f1jw8xPyU0kMEZNCsdXB7DWl80yfbyOAB1ilNE9Dn
H1w1RPXIg29IR6SiXD13AxkRua5+mNi6cr6hsUKjM6xBBaUJEbxIQNm5JbgBqF8Z16ncTiT6THwI
IZ9StHaTWZRxhl2b66Cuv9HNQpPTy77GUENyEo52RdEfagvA0sJSUHq06BJJewQEZPFoMBniyyX8
xVY8KQj5ZVXxxJ6BpYhi824mixv0b/xvBTt7OpOD+wnHAmAbdoscNENmK4YGtzSMqXnjZ40+osey
HprjVlOek/FHziU3HxZc13wzScyRSKtUukppHScJMH/CyFgabyrcBnv0TfEyT9ejXHITByW3USVG
u7sk5YVpwXufLNvI/CZD21Y77PQzhq16jbhwF13bZFi89BkK1qwfp159mUtUx8ytCZ2fCOsF94fA
g448ypjAL0TRrSXJ68T+izH/q8iMcSqeMbTUEKxuEaH1LvPbUNWuFAxH0sUa89WgolAHfnh54ASZ
dyJOYVQDK02hdkw1dsdG92p5HWX3KPwsryI4R+OeJlV4fE3FE/QR7Mc7UxB36nVymNTdqnoflN9u
ol8AYSdg6itx/8r4aAuFMwrQCLz/ZEbIow97/JH2IGDBnH7hugHVz34rtaLnypie9mvHLYhGT5AS
wKOLdNdFay8B06e3T9tl3IeIn1eO8WiMO61knnAboXgYEY5kxn0WvFcjjM5rvEfIfTypFU+h5dTm
tGbml7qbsMqOxq3mWmtpiduWC4vhfYTDNyjBvS0HErro6/BPrf9q6j+TJcoqRJmj9zsoEBbg+FA8
5+TpqXDcWnTHaTYhWqT9h/44ZVCjMghsRfIXJT4oEahLWXtNhChIOQ5sC1wlE2NBWwmXtQWOPbdo
FTIX76pDIuU+Z4QX94RMakF2MBM6lTpCrxEH6jWuLb8U0fDmMbIecbQFEiBoKIgyJoTK69BedRMT
EGgxBuadRDI9tWjcjj4KneokCt1lOqU60UvscjIhG5wTBi40faR+wmIOCnpqFG+EVpYL1Ubu04cQ
Wp+cXFRb1VpyMTE4pJrBLUgoLpe+kHXQ1prXFkgDEnYJeTXUNqTAr8iCjFmA1cn3lT0XWqobiXhS
tOJEGwCcNzdg1RW7UyC8MyPdQuw6TKnhoY00Y7eNbgY14LAEOy2K/sJCPskUnpHm1WNPAgJahxAg
XiAjXifCSFtTFENhD1M/UOrXDok0ghj6hnPgdNbGgk+f9omTWgkWwt+yZVCamNvQWPlBgOPo/iiE
1bcWuHTsed8hSibGNwp8WmtUPIR03iChvqb724grF3g5tAGoP4h11NyZORya8ILNlKagVf1F3ToO
Jlk2edMk0Y0D467ghquV6lIyiVMsUsLi3C2X4zQn38v/WvEF7RmZGngwWiH8nrXl0ZpE/azNXuU7
IQJx3V2NaDhNEieauTWR7jT/I/ACj/3iQ82ML+VtLLN3QWhfdCgqm7lIfTM1ToJe/gnR+EMk6aml
y9w1e4OcQ7mIN10HYrzRN3mlHDtBRicY7gQjZSqYbjrAhhWA2FTP8QEtpbHr2QA0WJCC0V1lLnAM
ynVNhjRfh+R9TM8xacEum8ic/w3RpwBuYcp6ZF+VX+gcamwraso/wRoqUuLjde2K6+rf1plkd6Cg
eGpWjtMYhLsshZzEWDpnJtG0R1oDQgvuNXCKGTQFu2bv59yK1rGlMtxXWoCMUARxl62dQpbLquEI
YUwqxK8wAlMgF5lcedZ9qiZCeu4Lf1HkD6UBooddhLwarOPvKet2SUv68Ri8xbjyMC/TGiLqdTXd
NSjmitYbM+NkWYWv0RCwmpcuZa3RepShhWqoIC1hZyTvZRBvWoZHcbtO6jaaQouj30M4ILMtfotV
qKWoMXMVuXWImLNxGrrDRvc7RHw9UOLXZALySTXMHH1gZyuLL0mzXDNEtclkv7bikzI1h1zd1TXP
8jq5ZtizBDyqhIDOFe6aZpMyTJwX8WPult2Qvhui6CUm0zjFnurgrKYvA/1ubdBP81if1PFjTWrI
GPhF0/IThMlHzF6VEEKqAlXJ/EQNSJBGCKr2ZzY6yt9O3hXmwcoH3L7kkajGhcymdQJ3EAoacWr6
TRFuDzVZ1Au3mkpcG33RYa4MBGnNj6oUh6gcabl1u7ibDnJ+73TzsGIFhYBdb5H3Y0ilbSEjoZM4
5Z1v4iMIa6CCswdxm1w2Lqw9PhJ7gCcX/2ayxM6dFIceT47SggUeH5RUpyIa3EErbnSZtj3ezGbJ
b1OxPJNLAjwt6PmMRCzRo6m/qB23kELTrlJYcX+2JJfI4K/EED6D+VMUdGBlLQ5tM/Vj+N0WTpEi
pmYot5KhHYrqN+PwMlEMnbL0mSCtykcaHNMupVeqcuKz0+C3eGFqPQfP+ChTOy0Y6SbpIQndvySd
ye5j5VbcPXHfpKFxUMruKA/y97DE9NhqeiUNwReCAZTJypmIGSxVMtRzejRMq5FrSWb4Fhv9K0UL
DE9peE/l/KKXLBH6iRTAxSHR5l13zpPBs/DMlmRwSUQtByBKe9qSRqg7bXMSR+aXKUCYNTF03ksK
qVEapQ6XD6aOioDkL9nlRbTrplPRcN1PafuNnlKkm16jsxxnJFkPG6VNN1MhbQeTaQDlAzNvp470
szroP5AW3mC2qAmwbNEalDMcG3ckVzuiAYoPAQ3R1ESOkF80vX5muO5LYS+M6aPTK9S4mBskww9r
3siJ5AdD/ogW2MLJvDNilVmb9VhxOUK6/MuA3CUAaeWKorckDsxTUnNrUfUOQnnQKVoWwKR6Fzwq
4AMcY2hQ0908wvDuaQQysdM7LGu8/8JAQ3D8yWVrkytgZFJsrAOhKUlxMvRnmbpC+8dw9Y2E1E1U
sRiSM2pMaFGSMOxL3uUlIEJ1hc1iImoL38rrfwIUq2mIL9kEGKjZqSjEuom+VwZIIZ/uJa4klF2Y
c/wKn2Skmz6tTCIkb3VqUP+4gsqlx8RJe4uR9YMsOwQ6AstKBaqGlHnFbKhIRpmNJ8hG8+KW1FDY
dQ7CL7LeUIhTcVaUruKLlJpuMy0nC4mAVj1VOj4w/S0VkJoRnValUAHyL8iUS2Mu3xk6rzifZ89M
qhu/8DXxXHwNiFiI7dnE8b0Spj1MN3fSlw85zjaVjDIrac505ZPCM9LLChJKOhLpcAMwgNNR4Shd
jy/xXEaZN7TVU+bRYvzzoo/WZugSWhJcwmWzP67PWdZScOKlr2SWRtiPvzmOKGMgi3gJ6X4zJgqj
t0zpn1WSe3mIbbvN3IyiclXAlXS6+5E2FzWyWVY3pTMP/SzQ1GRSVjUCI4/lpd+US/FGu8SfhAqO
t2lgYIkPQZZee1N1CaUQY/qymXL1tOqmNhQ6GsM3io2hAjMVWlwSrj23PyPQn2MD0kKt9pYSXZgQ
HuglC4Rb5epFHNA37vthD+8uFpgco2Z6rhEVyg71H+51UZ0+ijB+M9cKYYLrLK62ZwbXs6WAmDC5
djgdWWM+r/43APMDZVT01FCUfYz5oFU9cQxx3eUAADDmvikIBgdsuTCTHS12TQzUFsejUqDVbiOn
q3lyicTI0mQnodpeYzIGZNRxEB3IQLjjNHFWQKckwFpvktU3aMeUxmti+/gYmDgnjJ9yEzldV77O
gYB7udkTBIZOoUexSHhKc8DGcAvL+Sgu51RV+VkGxtmRUTkiIXlOh1Rzgo/SsF3woCoCjQi52bVZ
jchHB4etBK9yQtJ4lvUfeF22qUm3OXkTXILMmNCex3hCJEQ8d3rXW09hPYlIfmI1exhj6k4qrivx
xQhZwsyOg0TbtyjDh15G6lQeOjCd0mgeysK6y/hWEu1rLEUfD2K2crJoyQsLihlWnhbK3IWY/4ri
EbZf6CgRnl9ZOAxadmh6/ZQwxdUjdCyWvg3knjEBvPy8+4yJ4oIFNNDmn6fnAGcjekENm0nDZt/0
GJS8iDaqVDy1VIGsX+wbpXvVE3lvkniKEsyWdawnKkCfgt73Ke05CteXbtSTq1eX1BOcbjXVtexY
XItCpvbErejSzkr/jBYbcl6j4lPYOtY4KsTKhOZY7VlODXcamQiqGE6qBwqnF6vXCSjiQUnBhTKE
amPhhQMDHCRzUDrvSfU3GCB2rpLEGKhCIk8aytAzU1lad56lHwumjIENACOtxO+vYbrQiEio9CQR
laPTIlRRMA7bAzxEoe9+BqqanuzImOZXCntGAH+bAcwx2O8G3dEbfPAKX8T1sM9q2t6wFNN5+kcz
kDt43NpDpzOh0KrzzGx6WOfJ4CrmpnJqswDhu3jSaJGgawxOJNbXLopMd0DVwdgVXhR1gfoKjysf
RteghR2ho+A5EWvtOlqQZ0C9CJFj9tjIlwnBAk6DSOdkv08KrilsJ2LcMSSm2SL0V5lx1yD+GPTF
ZmynPStosd7IJli4WlVny6g/FAZvmzJBJaCYECJY0Qi0s+Y7NYQVKWXhOlCDXcGRRNhh/ZURcasq
OQVBfsDHjumfPjxKqyURt2w1xzCj4WVdYT/qTElq7obrMo67/DYuKkMY0W/xqXRTS4+D95PqMcAW
rMJ6b8fSUyei8WR0HB3TyYLXliqGk8TNocbPo4i+UBCbnaGIE2vGbtqbBP8xKu7pUDl9bjpd5USA
CwIo1IwPNxIXecD9QOVW1LXALMvuoWbgPV/0F0ETPotU3Q5Jsmt7eE3DFyKYTaCZvykCKFUQvTWT
KauMi9QWnhmfkoYrTjTA88QTwGGRqPeGXN2KW1hOOpSis+dCh3Wr8Z4syv86rbYUyMnCXTsQzcTg
fjJ7HD/SG+CGp1RJF1PVzkRhbIQk/esXZDrNt2zQfMg0RqPTXsmRmFf6BrmhMzRfZlKQHUKvqkHg
Vj5bdeLNLCHWedCC7HUtt8tEqZiQYgq+V0nchNwBImlHVwzHaz1MO/SQdZLdZBSiUie52cq3lsa9
wigZhz87ECgELs/SqNoZ26k8SPtKI7yNttAgbPGjj04g5EAJkomYQaojatKaD0OPsefSRLJ6pF7l
Mvnan957ZfMWNcUtQpCi83mmBF6OErFNTc1GcW8yAK28eJMSJUjolIvexGwPOcB3Ol3DMtibGicf
bcBdnpeosM7l/Fx/sjR56E3yilYNYBpVObMD8QWjMew1YuDJnouYulmky8WyuoWGvSHWYaOPKBd0
oBH4rJ9Ob/GaPQEhIs1wWyvZ7xfP1aQLetrdjLwEWCm9wQ3whS3bZHUwEUstIe+ERTLU/GAO5MV8
/iWi/TLnmkwrsW7Eu9S+twt2Aj4ws4Z/atXeME+3HJ4709HZjinrBPZjletklzzRzdgjKotgFv2M
Fng0cc/Rtm1S2YR/Rowh2FyT/r7e0rGIOzn3lE4dXZk8nEkG8IGsJRG9XP6aKn8av0JR8cssPHF9
4r5Cj1MnMCBEe3nq+DS7vEfHhR8POY8Ro9jkWOKs7aTzMgAeROgV6OCSkTmAxW2aU8w67+WG2uer
G72MLWde+yz6+qMD0UXjjqss2OgMv3JyHMXxInz3Bhs5w5m+9eku7RsuXZwHmXBMrB55OhKge8d1
iHezAApP+kBUk5IUvtcaFJWW3ZEpmSx65fzWV1cuBwoH3eLWGJFI+I4Rs3edyNthHDTweU2SfHLZ
grnR7bv8NCF5Z2BVLV4RTi5xZX2nurjt9P4aXvKUJ4WBl8weKj809TR0T5FmevrTwdhvYkRG/MEq
8VDSgWd0qu/gomisxE7GEV2F34LyDHO/KL5m5WF8ymrLEAH/5QTP2+g0G0mUL/VcdwBdAmc2jF+E
kVP9YnIPkYe9ElK9rct0bL4ScXLXs7CV9DNpwrswne5d5QPy/2WG/y5AFhXXmUXbt+99J91rWUZ7
aewTJPn62B4FDWLrLcuHX5mxchrHO0XiQsY+N1J0Wf2/aL6C2+vUfdau4P/+qEoaUexo+7kH5+Zv
DhRYjkO6ADSEUE98UCuhK+mLXcpvhG/E7iwuXERZRFTr3lKCkaBfi3kt9RPxNabLF5nLY8TcOjK2
LqLiXV+o+jn8uXx3ybIpoqB2Nat77cnT6bGrF5ap0/YiPhGeuZogOIlZTlNHi2MM9210TfuLJNCQ
1Boi2QQBga56aGpclsly6KnIi5WKx41x6E4KFVrZqJCRU38WAFS4Utnc6DZRUWuUSYgHGiQibM5l
RooPEpLaXF4ynp7Bx4dmzS+ryWTdDiJ+TaZBBoStJuB90nkxIl+SKm99lLruvhpQuEKmr9qa/Zop
rtRekv42r+OECmFP+EKzxGmo8Sn/9+F6mDbjb51lLyjJ3tJgnSjniF04ySElWM3T0OaTJKJEo+GC
oVtshSO97a1E2i4bw4yNbR4m27CIHjESjHGT00zqGjlwwVNM1gX9nIZgb448PaxgcJC8Rl2Zh/1R
SM9sENvKqnZBsJlKEKU5PPokSz9ycb1EY8CE7xRlH7UIvaPHWdUviD47vPTYLVDIa3dTPI9KueGP
ZVic+GNW3Hv6nKDmp39Dl+/B9pB8IJMMKSoiCyVHXoT/zPiXYX9atzK9eVCWAX7nakaNzLE1JC5G
ZebU6PdNaR+00IqfanjKYoyS2eIOqXDTyheNN6NPELcKJ7ZlWdQJ7SY8F/36wB9bawW1b+iAIwap
+zVHkifSz0q0t3Vv7NTH2mATspJvjLAudpfwElmvC/uVTLUFS0nOqCpbbEM9JVP8l1TPaMxdsWq3
FHVOXSkg3lbkEjMTOf2AxLfJJz5fVFXzwUpbfc2UIjUXaJ0xeUt0xwCKQgJ4GbyWMZX3tfkkObB1
+MDxTxGsOGANru6DkburekOmlAhfOwsbjhFBEQd4qqTozIkQFMznrGhbK/T17CvIL/VCmQWRTkQC
LO2HPsDIwgu3cEInuds8QxDHIxsOBN9Y2/fUxEtCdgF8GrHykgQRrL6PVEpcdjFsaVl46AgGhLJY
h5Bu8faBNg+eBZ7wiFvs2tdq+flgNPhLJB+skIbQcC/3SvmkehkR6hj/1nNqdWUPr+oaJmQQBDY+
M94Qo1TpVyK44/yujX1TcejwPnMbsl41TuGu8FOaNdVpgv0/LU7aj0gTsaZU9C3Ti5FwyuKigcpa
fQucj+sBp8awhrIZKX524dkRsDkY8fKFrxxHaeAK0R+xbJCgGn/U/5Tll2QTsccGBzs5DOPdlF2C
+Gt9ExPuqNRP1NM0/gEmtNkrTV86I8sdlc/EjZfHWBaVrSL+G1V8+VwDa1FjgFNhJz3A3vRBmL0Q
u4PnnCwhN5ZPasExOZ10ll/ZYkZrylsgNuehKEiYox9yp6KGxGzi9SS/t0cUhXSqANTTxjMP8/cS
vM3DJSgyX1IUWrbs1DlwIATJ8knvL7NClcmEpaBntLQr2lqAdMI8l2Y6iK21A0RdAbwuii9CczdS
nobYEzJf5rGHE6EVv3wyWgvsjKqlvRho6fkG7JlV8NMWNwm1+3plD+XTjMIhtJ6ypXrJiCpj/GrD
WxnujeWeL+di6J0E3y2PwmDN7hJz8gavaCrdwtLxc/t6IrlB5ocRGn35Za5HBAk9nxuyq8nkMTW/
kGsROBUEE6VI7rKjvPR013r02CV49f4SVCeZc2DJFr+b65fUkneTyTqQcp/BxV4omy8M+BdJMt5K
YnttNDenUNPOEUVCdK0V80rSLvIUeSe2+77uqWEvQ/o6mIAed5n4gBtlXPMTNxyGyyf13/GDydMx
3iNOj4/xce3Te7FX/UR4BOzUM9zkw7Oc6aKuv+zQvb/mnuCGX6VHXv0Piboe8TcnYMrFS+wmm+nA
3EW0+ZMBONqdX9FSeXqMyu+clI6+pwK2Ff57sK+2/fDd+BW9gjPY9rGxXZevHomBtt3OfvUsH6s+
ihO73mu+YTqE6X6SJaH4/THiKD4q/vw5btEN8XMhWz0jUt2IW/AcduX+/qovmY2G3AbL6C+OaXfv
pm2+TA7BSJ7lesA4+Fmfv+svHQdfcAQXhx6ubPvxOLq8A6TMbKLt89m4YGhtef/7uN/ZgHeRfU6d
5yu5vPaxPlIwOACVHF7xi7ABVe7c/ODT8CwPgUT3bnji5jEeUb7jR9uPR7COxbk/sutofkEqop2d
J5+f9rG45+/6yCq3F49C1Ya0wBsVH5kT0qe8/DL24Su8eR/LDvgeBD3667Z3Df1kA7XhX8aDyPQK
Ph/mZc15e1vs09ewOX3V9st1sr2jaRve4vo3Zvu2736fncT277zlnvd6tMHBOOdzsruLm3P+ynDY
buz7t7hBNuyQtMO4+Rt1/SZ4wbxvL67k3u/Q1DzQpE9QNYf7DSm0TcrHpnLY+n0EiJvK21We+kNm
kRd85Fu42fl2ooPsJi5Ugm3lVfdwG26jOw6ID2MTbhPajhvjMX7E28gtb+kWbAJ/buYGB4Rgjrlj
K/4mS9fpX6jb7eRA6zexbz5+I76pfycNmKLuH84bm/AZB/G6J3/8zfblL3PMqwbMxi6c0bb2mCd3
/U97iE7o0dpdv2MI64QfMAMdWA1e4Cb3v7/CuRwOB9wfNhgfu97VTDLt6GSe6YiMByIxtogOK2/e
XcIbsUnb/gMZp0PCkPN+6l4o5OxuQyfQVg88Mf78E/ksa7r9LEpH/JF/GC45hT/vs12KGt2fidKy
fQQ822RX/4sOg+WM+/ko+IIfxExP7OggH+kOMPfefg9XhJfb/i3aqdv6tX5NH/o2r2zFIVBtW31x
mxb4qHngkChcZz7E6hzY7Vt2XR9UqtejbHdOxeIaPHm3uONe3NAs34WOf6e7thlfvr9JHH0VNyD2
X2mGbptrwK13sWfjyhUXixKHLtASqmD+M36ARwW8tYACT9j/O9J8TWU303ZZLx+hyT1I3yXFPqDV
kguFt54nCyOEtXOkRNyYSsCOL9yOGbpbBP3R8yACltG2yHJIio1mZaTxAXwuT1Mqn3K0umt9bGQ/
8FFOs0lnUEoIN151d7Ujtx1v9EGFIWBaF1EYPS1ixHPL7vRj95lnbcLN7hLx6ITO+Zv8XBeivI/b
1L7d0pf1VwO3tzFk25vdzXl4x4fj3m6bxLv93Vp4Cq/NxUTtQrK6DZ3gRHLQBqrHfBgP2SlwoJXa
/w5/t11i81Aedqb7b7QjRLMI041vTv7kiyffQ6YrHsQDHKTxEKEFdaQTTzXNkdfhWpGzR+5laX8c
2SY997a7mM4OXgpwWKKZaKrY9ZaWHmu6s237ttsYm7+775dsCoiQEBC+ae8C/kp+DwZm4xrHLmIw
Fkey6/d0+WDPodRcn5tuP6++TWd5X94Ty2ESwV/L+/Q+ucU52kmu2/+TXBp2PAl4X6T38GGxFr+7
b2Aa5if/m7lRvmuoexs54i7OGbr+pVpMnm0UQGCT1I/pXrh+SOR8S0w3z/H6CAqE2nzH/9auTVYd
ouqwBGf0NqHxq3GiFsYhnkES2eUbyYEItN+ia2X739+3ft4CxGKMzIAhwIUWcs5gGXAWb/BFJI37
4lB8xF7qqRvULHawufI77rkz7AZ7+4y9J2KWtQZ013OIzXRHRpKNfYutlg3eHN+M7FTvY2vLrejI
MWKL28c3xudfxZXZvw2f1ygfseZsF7f5JkFw0x+/qdnddVdFyGNzjXtLzprP+UTok6d/LpwP/REu
myP56zcz9x8fPcPID/b644dxor1tG9fB/l2PqvETXekGR80Gtu95ukYfiFC85xVNls1B74wniX8m
G48c8C2HUbqNbLbIuy9u3Mfk9BvNewzu4zGx+Ne/JfdMd3Mv+HTAnTs/6LpTgshkV2uOlv0juj/F
Kx3e/bJBxLqt9p9coV2DzYtoNi/Zv7/3PM/qqdmWbrOFrnSqNtXmUji45jjxBm9dNtnuO9l98y7d
b4nLFrZ+j8R1H/3m7OfrRm3zCHEm5/sjOQ38i/IfSee1nDgSheEnUpVyuAUJEQ3YxoEblQNWzllP
v1/P1lTteGY9GKRW9zn/+YPfup1nnlsBtZNfsJbunYc75htc8DWS6RWN5ovh/ZhHwyMh7Sk8RVgm
XewjwgIQdA9SmEQhgSR0zU3j8nk/+MBw+ab1wkkPaeP4/39N/sbyv24kTK6+YCGvygtujGyOIpyu
3fGXsJO2iMzd3H25Mlnh8Y18geKtBq7b+pcJmPfxhuuIC7nKr73KXc607y60ZQ4OOAJuhMhuxybn
Bs/jqvAzDoTxWxwz4zZmK5G/o3t8Zuc/FPvEG+5i46WCZtaPOamzJY3lSZQrwQsk76fOCy+IVHb9
jjtFtMOqWYujVLwWWgjSpw6oilcStw+C8OYtfg/W+y+d3JTj4ukbHF3Z/cXl1red3/n5Rt7StUO/
//cOxcGXrTH9X0O8uWR+DxEL3c6aQMibw+4W3YK19NoeynfH3YqTnEtOsSMO1+oENcbPHsGTdelX
sGx3kW+49po29YB2eO0cxTvCS4cmTuyboIZr3udW/K20Cb7S1S/WFCuc5jffnGXe44f06NWFpB3u
t/zSURqqr/Q96+xQHBilHG0seQmCOBnPxlN3cJ7yNZXYOfTQe18RJLrWNveI+3gCRXluLsLFcvMb
uuPhRNzJCh7AuXGVc+UOG5rKFU5vHt2za6zmvcbCRzTrjVuoSgr/ozjC9Pp37zj9fVEBHD6i12UD
j4YH4ePNcg/bP2qIyEP558bn0IUtwW3garp/PPPem3iSPtBer6Qjz4lDtdCv4EEcoiMOdO64b1ze
h8I7atx2L1DvlXMUP8fatVtYruv0/DdyJ/a8H2//dNtuuccuipmvL8qvhh0o2u6/mvXLtednEEy5
szbGpnvFxmczvzU7ZWOwFpHwct2JAV1jULXrvc7Vr7yzbsM7APhahV+dC5K6mzbWC0fQWuKO2TzZ
DOqOnYvW+Rpco1ccjjzjLJ7+ZYMNwofpm3761m1qb7zOV+UlhSG6qw8AqLKPQ/W9X/1eWSA87afh
s92jPQNPX7Xv8vgHQlB7xByyfqmnDPeAVxUPicQvVqWf7GlsYW2taRq3aA+8+AXb3I11CVhO0VF5
IZbw1L+P39mj/jY6N3hyLvE54hFl9V0cN9rnGxPLRxN+1pHqass6pnazn6HQGwDS4EPr8TBTfslb
pqc69lXqZnjY32blkpd0CPtV4zd+9bj+Oa7NgmDwg87wFx8vv9vI/ngtPdObn5ez8dIeNCXlVdgT
wxqF67hr5/igV/q3XRMGMkJj88fnGHo6tdCU8BZvoKwUMSpygXRDeglf9wgy1V2FyZ4gsKEchStC
IdZtYL6W+Gxe5oTzqHrpm0uLe5Y1rFRv3IdP3Gx0r6+oH1tyO167DD8v2G8qSVrPeZnzRL3YFsMp
bgFPs0uxy9083SNx7mEvzC8MFdY4t7nIndY/l2Kr6bRtWG92nrSCLcQvgg7XRIHxnKWn4DM+xT5a
KH6+6O/SR/RS3sIbqT/Vu34J2blzX3O/Ww6hnb7yV5gbrycaRtz2XNGCPdNXAUKuCalwoe0dv2Ec
8y74jdjTTgGd8Zl9BggoKRM8iCXP5lr/mnb5Fl+T+nnmUZ34zMsnlDDPPAWeszMuhH+v4u2Oo3x9
8fXVZViZbrMNfevGYbkO3B7x9qp+Vo4C1QOjYNSIN0e8MkhRIVNb8iCOw0MSxqPGe5GqOKNgiYDZ
KWK0uQ2QVeWwjoHAv6b6WoF0kF17iOv3ajxZQ8k0rngXFa1h2m471CQ06u+RmVyxT/Lbytw4eA4F
zXSUkkNA7IuVeCM0FybE31rVHCTYkREifzSlK4sEjRKgtfYks4OrIvs9fVsJY0RnXWSgPkn711i4
mtO18ye7b14Eypd1e1m9mckeh23EAqd6PKX1mxpf0wInDkZPlPqnMlDckcZ9vGUkknYYpBC9bcRg
40RxBdSccAjIxqgS0DxIT2YG9yfC40D47q9lnKPWc7Nsy8ozZdQMGOG+BSPbfY6eFiM3jc8Nq1I1
uo2V11Td3aYEmDKyuwbo1sZ7aDxk5Ag/o/tSfmKJswqUGrwRaB8W2PSkR8eFF57VR0C83ejCW5LJ
nJbrZcc8G70qWve7XhpbgU/z+XtG88BklZQC44On5/fmbXKqV4PP79TmMbX3dXnVR4WDDGCshjau
g571sGVVrXqXIv0woHFbasftNfWsxQ9bhUH+XeHup4rhikwZqQhAe+puuYqbXJhcTeZ3ATP7Dirs
kuzS8aGr18FiGpVdY+MOJGnIf7C2NmLWO48/fdozj72rNrKC+uTEJyOeVml1WyZtZ5LWokbSpVSx
k7kzO40ECwsu15Dlfq0kyKDulg0Qu21lm9gGvLKkxJU6863EOa9Cwh9DmMsgm7aomOYk2/L+tRpV
VScfZ3xJJxRv+mfJzY8ZymY9ARcCKuVKMoQSc67c6vDvxRWGU8S5JCF0GufSrccMc3hgOP6xQKfB
ywCH5+SzO40V0yl/rH9M/FbHbdLCYlhQPQCa1LeS5qxsSFwKqFqX5bk1UgKuOB6US6BOEGfTfYNH
O67g+q1QCEMC3uyK/ty0gFQE36H19LldXDZudWTcQSPnIYWiM+z6yO8LhtQE6Di6DPym+xLNnyUe
QyXeFi18LmygjL7yStIYpkVyIX+tJ2ckoi8/4Kq/hXf+1uLISObDblcpN4mkbdRYCcpiGYswTbIo
9cJQdrUKIL1/FCoyFueBhmLV4yBTxvciv2K/A4kV+kAtvXekV4ins7cv+lA+jRGSTVDxLsu8Wpt+
FEz+F4sMFspX9T5M1msfy1ssJlat+ta0HRFm9JvZjHt7gw1PDXg8nfNkRiN2dZMBIZWAHM3PKn8b
LPmSJTsVg4Eo3glMGbcKQPt9i/ClzW/xiDVpdGdeCKooCTG1nGMsr7zanCEps3Cpct5sPBIx4f6K
GYKAIIcgiEXzmAq4vfHyIgZcOqRew4YDlqGRPbEgnCz0mMb+g3vriX1OkyFwF77WLNI/ItKoSyRf
0PHYnOu2mu5auMZQUpN6oXGd1a3ozueaB3TGUqrPrXWEu7sYRkE+aIl5YPjVLVjoUQYZsBogI4l4
XQEDi33UjDAENZ/D/D6Hmcu7FTNeaDdOXJI7V611GrS4EUlxmDtxgsHnCCygaJLnO8wdJks+59Jn
HGv7RGNeNVrAOTmHMSxfzLp2Y4sFTye/Fc2VebBcvzXhi0QsNKim2UJE31v9Nc+vC6YwlB4ahZxI
+Ob3DppXAvwQfvHQipkvkQeM9w7tjMlvsR9iZjNteJQVQr33UoMRtjkjUe2SdTtJnqo/yv5duVWD
wlBtarywf7EmDKRgiDRoP9hTKvNmog0ONOQT9A7gJpBnVrLVXSYTDaMSenw+eF4jn8N0JQgDjrG3
WakpYZt1oaycQT8H2Fiopv0XjUzd6mxlMQyJVY6xjIqiiaZbgDcpVBh1XnzrojT44OvWWsZ5Xhpf
xVlQtgvrlXIdgDGOICujj0qHaG1glzAxrrbYv5JS8vIsADm+x/LdqiN8ZAJUDGxVTrIe+/YVxN4A
b4SohEHOSdE+l3Tx2IIUk9EIg7ma/ECsFFKm5IkMZ7xj+dbtJmEEBGQQmGcmUkpc0dMn+9nS3CH9
zcJ3GasGB0aXrmAypE7HTliSOMwU2z+9mdmGrsyVcPN0cyAAHoxC1rwW6bbWsu1MPBXpwbYsJLtX
joc5wrNF/gni8hRzHGowQCfcp1UkjGM6b8W0I28wMsfIsbAgwUADSFM4sgTZvZNKeG56lsyQTp6S
Zp5gwXY9iSYhjCTb75T0yinP2V2vhzj6yBLklPGbWOoLcUjRQsVF8He0bNXkrjOLMpmad/o9tG4M
sf6fXN4QuK0zEn0WjUWHsi/eL0xVFo34HLZuMeWa1BQ6PJIgvNzM2N4081XMZGswkLlM0a5Ga1GN
BN2tCMkZ+Kqix9i/SfpT6HIvuEch/I7+NPB9u3jcjYmXFWy5ENF/u6hYTxhTDtEfVgI1+LNCOgPw
pYJvxmfW3s2nqmqPtRafZDnbOrD019p0wgOxLXEE4MgNJjoCTAeTW9diT9Gf6rj6R6ETG+uIfTgE
PkEaGQLqpPQmjh6t63CMZpAM6baXPjFEoTIR/BeoLHKVeTPuEVJBKkn8rLCqiG/jkQ0EeydKmfEK
vowvaUeFskZjxornFPeIsDp4Bv2dtbauCD+eC1TZS/fXdm8T8SnoDFf/qCNLcm6UW0rVlYZURzAt
4SmoeuYzgkWQiHkw8eE5dx8zQhtOX2wAn8Bwy6CdtSlckXY8/Hvki73YxsTnURVKI/OnYSSVMrQK
GlDOjPE6p7yAKmGMPMUzt3SonnKLOWN3LSBRweSegNCtH1HjxckppgyV5XUzgoPDGZBxE4VFFID5
BBiiL5TEneKLykPp/akjB8EUemn+Kat6wqCylLtHbBCebbRntOtZ9zJdQ+TCYYYdslm+5brxSbqB
Xyg3poEss54YG0W9lYz4KV9s5SHWrdR8B3jNQQKxWNQ2hZ9C9E/A1hVhzqQ+d9BRahRmzlMCWN4g
coCf2tD6U62MKTwJqrFIhnPa/RXzgjbW3AwshCn6Di2K8+ClwHer0GheiI6IlfapXNjk6n05Qd1n
zllToMqs/UnNfcWKP6Ak9EnlauqPOjveQC2Xw4PKIbMt1Kudzu7UgoQjBZSMM+buR3NGdRFj+5IM
N6MmmESNdh37TsbmLekdUwiO3thUrzFmJuajnZnEcX40A2WO4RyzKfyYRyYfTL4W3TX5l+aMJM1m
ZGgMx67PdsivJUu6mM1yo35usYJT2VQG3F/U5GJOqhB1YsMF4/EkFlE5XkXyZ0pG1T8miuNiQUja
0P88ScqHTLrUarQ2YV7UyGxn8ymxIGGgKh6X0avYoHssHrFuYPvgjDpYcOLCEQoRW3Wlwwy/V6FB
6NiVxdz38BNRmVa9D/mdHkG3qPHYv8mtbOdr1W2dXgRGoQ8IT4MKLBBP+xKpQiRTPs5YV8KA1w0L
BS8i7mfLLCAW4LeSyL5gkizJ8sO4sjYnd4YoYWcAAKGgxI5btR1Syn9ophVYWJdByLz2DUNAJxpe
zFGCfJj6okClpCcW4UXQ0cKMXVK8CBZ9g4TP2kvE1uDQGXVB4YtWSJAXYnyUJpMmFabDHPmMZ+ue
QKUUJH4mExdKPtKpIAHJ2yURGTt72bz0I0Uu1W4mFa5u74L4KU3E3xQqm5IOHnIgCXc1p0JFiAGm
3T40CCAhOknSZSjhoWNJ+imf1Qv+LzKQf8iTUNW+6NJarBpLLfWqyF+W4r2wKpixZ3Hx2L6rAUtR
NlgIA4I32LPfLgrcNMYc3fwZN97I810QpTFIr/JI64WKcbxrCyYy6iFaHpgGIeg6sZHZ1U3QmlFp
uCGCd62RICOz31IE4Qbq8U2N9ZNPI0QIyaW7OTltysCM5ajlADg1Z1xLecrRC+81MR9dYpJvmftU
StgWk4m3aDvSij+lQD1pKjTl1IByXBC3gd6pnkEO27TFOUzRzokDPhL1FkZI20GqLg3TGkEhjGxW
YZD+CJcRyrYL+T2QqlXEELelhdcQE9ZDATlde1UiRkNHRvspGHNgKquIgzfFoYpglZoeBAZL1Msk
Wj9UNOAzGfKTdB3TvQPnvcOXpojwiyLttkJmGw2bcTZdPe+f+wUkrC9e0N7BQYZ2Dr89IaC5QinH
wXEw5OVZxVRcZsogFdU2bn5lq3fFZm7K+qHDfCYL78ki3/Th3mFWisZ8Yxcm3RQTYW3eNHVLT8/X
9N5yRk/n6B+KgWbMMTY8Xk7GWjuVs49xpYXwfRiJZml6f8mZuIzLcqrVfN82HDTLtXVAU4UIi9DE
AGuTrDBWyGA3dndMGrCL/lqzO8NaIK3BbBQMSW6zwWAXlFnObojHiFJwy3abcH9C/aE24qFvYLLG
WKBxnPW4et8E72pRmhdIZ5ZFUEd3nWZto0aoymKsV/IsOxo9QwBDO5jwR8xeTKHqwk+UlNIhYmzb
Xv61HIM/soxwftHLcyukWMzt2g7EIZJ92isn2ukxCRmZSgAuoL16TbJ7nOIoCqEM2sZCKetURBZA
xOFL1hV10IBsStvoRF9rbMJtLn/1VfTqqBcbpWddP8Js3onufOmp+FoiGlJVvcVddzR06LeBnzgx
hEQLG9qrAjVgIDHQFBEPKnYn3yydGZhiYWA9bkxkuiZGRX+iJxFEwL4krCf3ZxvR22vpfGTkHFPZ
uJj54FzFRmpQMsCpKZVVGYiiiSNhvBC4MIPN6bBEkS9x77Jx4aEHvCSKwLBTLzwt26pDfICWqk0j
NGRWdG4ztGIEEIjmSPBwtSBcm0VysQKvxnOlMZaVOFiHON8pRfdkRlD1BvPsRPlfl3WeuOlCtqEU
7HBsksTJOHa2tghLKxEYlr4oOe0s36I6SAzh3siE2AyA27N66yzBtzjHe3jzYX2rJwVmUmL5xvgr
4ueickdahF+Qw0LuOyZJ+lnS8l2ryltd1OzIJuLwPY//Zw11OPPBKMRtwtOWwrWaCVd21zLz3ZJh
3crvgrIk9Tidi1whONE01QsUnkHDkQJCBR7ubN9Ibxn8KvhvTSPFlP6IM19cAHFtBEG7yEmsHsuN
XeHcxqi3DotrZBHgBNXYVAj3IroZw1nwBEpjqm2G8KL00vrxaFvpjnPigtNH0B97WMV4tWGT9W4r
8iv7PfsjDP1lWyARtm3tlHLYKAyVGwxPuMQqpTRQdMQZ0Da+KKh1eiERN1Hnt2U4iQIXzGdSH5aC
YRtEqwBwYRGJFOD04161GWZL94ZWvQj3osGPqVQ5WXIa53HAeYi6XMNVL0TvmaBOjJovZeh3FlWG
g8JniZHZ4y1P84Xc0v1dwG2I5JA0h4/J5S07Io1N7JuoPXNWuvXNfRCUPBRy+zKkCKrZT8I38VCK
Q5Hyu8FvYbE5KbviXdCrFKUnbvm5sGdUIiyYBioeZEseLDzWeV1H1s+9CSesNFyJPlFBOIQScK3D
UzCl58VUdzM3uxdp20EODcNI6Imp+GpWHPtSzANWc/MWcLKmIHSOcvAWpF8xE4HxpYqXN4O4EnXk
AMA/hJoT1PwahadU5d/hyajmxwaYNrxPujhak00yvFHSjBoZqnIJB/4ILV2QP1OoXo0CJb81SdQm
FCA+ic4HXbi+PAkUU5lu8atJduGUDW6HzFWUKKLx5gVgEE7hXxjeBDIms38L9FFoznRSX8r6nCR7
B9k+YAM30EZUITuYa28EMJTtQVhFhxsFRwlfisUxPgBkpJkNU+VuWPF4MiByxuNl7MsXeAridkE9
m9kn+FPGHFwUOzLbVc7yE71uV2SHKSRZ6V0AEnJxZZ7BkEKFD5HRuSZV6oE5CoamkerPY6tsKdnM
ieNyQHCL7oGEIsjtw3gxaq9puOGngcov7lFLsBalf+gsbMdJOiW43w/TvJas+smapy2hSDgOwKnA
1k0xHllwV/OI0b/+nk+ApWF0Bsp6Fu3iku9FmykEqSQ6r8Q7NYxPtQdBlp9AeAfKC7ZN3GAfAgJU
2QadAocbfRChicspT/8MmSa9hyrTNQeE6664JJSop7Sk8CoIuOKkDZP6SSXvFKsLoBFhbVITva1L
5S3vjpU6uY1gjET5nkRIyjzJ1eYVD6s23B159Ezk44V6DmnMTRx0F7EPaSEiRGhelqtKn8VE1yRA
KZtMTeXqYBrLeqChpEFcjS3Fuun+e+vdvQoSbnR6EOAdLVLM8KjgSBGbcGqgI12OagvcJXHCwmiB
K38CWuo0Mlei6KwMvs5dJq8BVeRpDv86+H1Ngld8gm0Tag4hE1imx0jT2xDxzDdZJKkM8m/1Es3g
w3yCAN94cawnBT608rq1v6lDxQ4p+gOBH2ToN+aGKVNAhoSW+3J3N751BNNcUE/pe5+ATTbbxwi/
UIASohePtX4/NsNxslT3n7BZV0+UDw09rsO3pKiIDLtkbAMrvCEOUoeLJL7OlPBdQ2pcgUs7ICRx
oW8WXcZ6asC6JD6IDp5FWlCCTGSEd2Db9nJl0+w4SHq6+QUJcgPkKKoGZzmVOzMhdCIBzss8idp4
at5RUAjVktwS6LEXeKtQF9lMXWT1YwT0G462fk3omQ14ZOaOyUcXe538YqTn1EKVYEPh0gFKrCe1
vQX1n5oiG8fYotjHlK7iH4qsQObpDYNy/mZgF7cCC8PLPYf91MF8CP8Q/P47j432byzkt7wvP2I0
hWY6frc4hy00CWKbtUUDJ7c/eLsJWDSihhW6YAelNB3GODHeLa9SCD2pBD/iGhjw+osxu6iK7eVy
7cJxuQm+tGP3m7z/c8KQ4QILNJV31SzjmWnfmPOAB/uNAbIJl5jCoAvfa0z4FQKKGmM4CMi+BNMb
A7bPLumeSYTdLqQ8MfYfm1PU9BwUeNCbcGs56kX4U7nX5fsy0T2sYxZnpsAlmRhSLRBu4KcqNs25
vBY1UNL2roroTGBvDud+XhEHkoqO9DXC8a/W5d8SSvMwFzu1V/C4oGxaMLqeHkC9U0eEIXMmxBPs
KZ19E40K4fEb0WjFarYVp2PIHoG9CeaWfQiJOdyqMqKamgGPwluq9hrIQTJwPABCgqhim4appIbA
nyKV54VxCqID0NKFugK10LY20WHwdcJsQGqxoOdR5TwWB7iJCUhfYU9YX9igxio7zUm8FW9g4jEX
8Jo4cMSOC+LLcK3C4sXCQNiuDlhLgzAhbgsSikcMi3No4SkVrHOEq47B6SOJmcRZB5OgtHHIcPjk
FK60Dzv6qo2jDI+FyY6so3BI2ssQM3RHkoxTyL6wjTelL15Hsj56JupJgHh/jDchdfoJyZjHAKal
PFYkU9QVgsYeMGeT4RC3MXcd9JjlPnPvLep1kxNx0GKMo32D6dJQxwyVHVcQYcTRF/y/YYuSyeKx
UglbFJX+oIHGW8ZKYFBpmWI5WJFAzPXQGZfKqK5fZQ5qwynlVVexEookh+ME58/BddMG92mxOWg1
N2zFCJX+xMYaiaDTgRSPxSy3iVN4kEOW73T5qSCygRgGaeFqPfzfCm9AmGYkY/YAuSYZn3Ft82aq
fye6+H+h6pZ4urfWfIlzUjEB58bADwZ7Z5gy07mtgQ2xTLFdMNhleti05gnhFcq/vt8n5kaULhMc
RD6cJGtHmM8Y8EwIKqi4MtpuDb2JUWlwK0oUhviD6D3Og/yQqEIk+BeV6kuMuQFB5tAV2fwXZFwm
EfQlsUwD3ECLfMsgnTd5wSnAJVL7gH4HHGvCysUmYaFqQeIxuUetKOX1TbfRWqFIRmnbvYcS/K1i
G6B7R7qCxiI+z0iXJtV+nbLqU+G0mIkxgB/cY6dqGaT90mklZ4F5DiqzgYDGVJWJPHyAG4n6L5OZ
RBr5yQlKr+/SLfv4lM5rOYQJ2J4moLsmnAmeFs9OAkqXH9GQrMQbiA3ISNNNz45Vzvl76+NNPhcf
4RRcVchHOSztQDnJdbldJKay0yHSp59i4plOH3ag4fOAEj8jKlvRj+ICGtV1Ru7Yin0XMFjN6H8c
m8G+6EwhxWMeCbKKYoUxtPMyIpOcBwBbjDjqofnNjM9ZgmpakyG65bPN3Ye9PInGqSaURAiFZA0B
GOR5RX1pID0X2U9U9qxQRHCcnKNKhaOxW1CoxNAkf4QGmQqJR0Ml55FRWV7CYaNK1Iw/RBILdspD
czLA3KYeXan566gMPUxyJXlTHPagwWZ8iVqYAPeGsjBQ7zrtikqA9ATVkN0y7JMXicNrUX8YHpM+
7Xj0H5/EhDzTudVgG4HMQOgsl9M+DeKvvKRRb6rJ5SkQI3jme0g05rWoq+IAE6HPmqcJpFy037p6
UZk39N14QJfmBvRqDkcHqkehrBVNrZAmikKDgYuyYOtHSk5BPADxJSSkjTnBEOWdD8EU380DDkY8
cKGIO1NyFq9fVBZOdQOjEKTaCcVrU70MM0AdWwrGNuKYNkO/t3/rmc0R3hSb7UQwG0WyLAy+G79T
T3h8QUNnjY3RmwHF1cQPtNWSrQgx6hUCdYeTQ1gMSF1iYYJSsV/rDsackI2jfWngILc8arS4dvTO
RGicT01l03fcGbgpwUJ6y1cOjCZgA4GgJJDIq5xRIXeodkI8CH2xL4LqrIUk/D51UKmxJO/wwuOQ
Rbhbs1cO0udk3oW+sNy3I2FGwz99zQJUbVcbwiJ9IRvl6I84CdT2XAQHMaEUkmWB58/FxJjs370S
KhxG5SHkwAiY3e73C8tSXMwGOn60l4czMSkiWgi6zoTVG2gUQxadIdvChp07hxDaCw4nq8YEQE8f
DiSJCNUxnQWG9P3ZrO+z8tI2Hw3enJFFOg5mXAUrzagRl1L8yxrzxAHtC0dC0NWupENkCe9O9JcS
hcZlUeIzYJsUEFz/wqlcVPuyPcsXSfOb9GXAhBGMoH4q2aFE8ZaWMqPMp457OeKVJgEQ31g0qOaZ
NzE5i5MfXXvP9DMv28Y/kkJtcu36R0sahNqdY+aAbW+vnNwBcXkUyw8Xwcmuvf7OVKHIrlL2EfQn
azqSj9ZOIkfyucD0ScqyUwQUkzXqoZJiEmzq32nI10b2rZgs9fEoi5DthXirblVR6DrMaKWBSgus
R6iXnKgjtif3aQAZqzwtc/kuYecieAJZQFTrkjzJaHawFsk39Qj5thh+Mmw28gZ1G9J7s91USXSu
MNnR44fRUhMRD9LE1cHqsi9JPskbVnpa4UKNyZds54cgGXEdXna6Me2L6ZY7zO4ItddhHUOwKE5J
bXmOFG1YHpr1UVixKyp8A6e5uHxW2I8lYyctf6352k864OYtmE66Vrl9o1x1wnBSzouSMT8m6DJz
kAk/pJipsgXeIAbpOSEtuQzDQ8Rf5TNRAWKcEBHOECG0tw8GiQ503kpR7sXz31Nba9jgDfPCrA8o
SLcPUwOEauqkBTYr5yfT6kMZU+QFxqeGd9AcQqEmXWRVEFX4WgQdnrNB+5sj7dUa5xAYM8foDMOm
oHjfgB3BYUlMSLIWa5vpcyntSzacBZJmbHgAkeqCV0wgrWsF4QQVHmIos+2ZvE5kRzkC15D/QMuw
Axg2tcFoTs4RI9PYyjYgBgOebAFhRkgo5KkJ1hi4su10EwyOqjt5yXBohfILjyszacrAEovwVT6K
OY6o0rWseYYwNJfbUWsOqSdK9bS6jiiQ4/ndGsdjEweerYyYj8VXZa/EuT/lJLi2+VmJoE7T/zE4
8JNOvwqluJgvTOE1rmuULYb0NFOWapXiw7ghqMYEHU6C8MoJCwLhJCY7tUiR5vRhICOGgQGvNWQa
s2hvERYtxTWFZEc72GYzd0snzPYFr0rbqwCLHUPHIZI9HiqHztoU/YAooTNABdqDjMpSFAa2PZ2k
GoxZIs+c8I8l0r8oHnPywjRzZ+LZFoYHQQYiFUvMkZmzjoy2S1VxZewRLE7EyoJkF5DiUriFAy0u
+rQmtDEWHT30mHyZU84m8MdYOZdomieiBEcqk9E4WZxBzfhQuJNiKqcxq1MRNGJvjr9BADvfYvci
dN0No0c2IXOzHgIvp+i1J19IimVSzxr1Mx9RCZBYPgEA1djyY9kVSic5QZvgfCQ1Lq8Y5CKwFuii
2Gh7zS0Ng/mGc6lwi+n5XEH4FIDxRYSKpRwQpok0nTIvNiY/KeqvbP40mZwDC1B1EvOePnpN+6gV
8x03IxVT317I/kfbN2DSiOmVOaKVE2rHfB8x+RVT6ZQKUx+Z/pRv4uZY6fJaU/PG9S4q3psJGbcA
ezhQHC0jmAXqCm91YfxMBMqOMrFbzG1TTF6HYp2TUawonC2kfMArL/X0admpVEPyYm+14RlWGySY
iLEJhBUZvLvXYHdXyd5you1QaH4YKH4qDjgQTYhrZHYhFO4aaxf0KpVjTgtWLXgvNcOli8cX0H+v
Ro5OeCek//zfrll3h8Z4dwJ1J8N0wTUTgxAs5dSfgYuKSwIkFhUGUWcam5FefaZIEdYuMPTEA28v
+kaBy9Ewar/WOIq2GjGPUNU67DAEjQtRjIWFcWzdmg7ztCTtLlU531qFjSa68+KiURFUuXxujlb5
VA8Eemxy7GzEqaSFJ41CSyB8wagi9W42BXDp2m6Ldz0t97ZGzvehnKcTTZ/g1unFqVlsYnfs7jB4
BsmQ/8TPxDsAxwgonCu5eCEyEOli03XUotETc23cC1tyKdgHa0ldmaanjrZrSo8CPLtdilMa26dF
zXd+4Ti/QCQeTcZE+W+OWz3AMhR3lJPgD3BCUX0DTlsJoafUiM5jBn/J2c3FXAZLs3xk8pN+dA4+
HsDTWvSpVYubggdjhrnSyNYG/vi/TOHY5gvlTwwaF+mVsKQGOthkX4cBZpHPEdszdG8FPkXZASBi
4O0SFR/DVDHx1TeyatFRTjtd4bGr9yl2dULSbcUd1nWUEjixWTUpyyO5wk7/SFOaqtDxiuk+M6ax
LHQC9VP4u0j9YyE+MGcpW8h5YmDVpZxhE8qfo/4TaMW1woJcwzHZqeOtwKhyguE6LXPnCIUwDMDY
Mei8zO4tyQPwxcR5yfpvoqC9GDFwhC+DjUHCVMIcXojcquC1x4BbXL+Cw3zMzUPG6A+cJBg3Jf6C
wdHBIbGsg4s8FSdz27Y+Hi/8l/8va5i0N44tVP0AlhBg7fJ37nh6kRG1TUmWEL/5bfKKnkjkQdGF
8OcmxrH5hklzTXktcb5NEpB2xbnEiNErKmFd5LAWp6nasKq7UbmY4cGo1L/ZSg5dp7/3vyXnNh+U
aCabgqM7TQinwPvl4a+mBJjRK+Erv45lVHqI4Im1IUGYua1FhNXsZADLVvHayamngYYupAS1tvEq
Gm6FK1kT9izBq2vlh04HWIR41Zfmg9FtQ2dY4A1C8DckGNyhQXMzdPCaMFmrbpbJDX+Da5ZID8gI
CbQ2J6Ggm2L8YRivlZBgkfTHxV/dLStJR6jT17gVhhuz3gjzeGcpSBubNilMhc6kQApteFyLZ0q0
AvQhY2udSjrcnLNJc9biesLzhe5m4e5YZCsTsmrsvJrAvOyz4tIzaF0iG2MqTkg0XRQ3vCkJFs5Y
OfBDf/gYYiADEUgwStq94JHk9T4MPnXj3kOjELCPrX+RBSPHoOR8b4adbjBsnGqCzUaZwMnPh8Xm
2mfSigvDiOkEnaF5Z0Nl/59mX7w0+yg4DzrWzBPQGOOeJio9h4BHSfoLlg1gGhDtF0HpHnBQQk53
+gL5l5TZcUGA54ipOimpxmmBV8e75dNAyFuJl26IKebH6fAVKoNE6uLEzMFM+4tcJt6SvOGj96+X
Iu+tv3NRgno/zyg+2M0Z26+oHu0fbEA3GpQ1C2QcXqUrO7kflRBXpa1WbSB1rwyZvg7Gl7kTPzvF
WojvXzPAENcE51jwEoeZrJ0zoETLJFVFua1iAWbJxouqmuamrXOUtG1ovhCh2vud9ZEH/7F0Xstt
I1kYfiJUITUauBUJJpGUSIlKNyjJFpFzxtPv15692NopT7BMAt3n/LGjhQzGX4LzazRAiXQ/8MyR
jsHsSBvXwQI+rzMF7pnc75OWYKnO8UU1+S7wrK+KvNmA58gmXMgB0nFsjAduu/G649i45IWRDw1N
rMTfg49WPSCNq7vN1EAwMw3uPwn8So7EFeruhm1tYWhOhPzyFsY6hISLiTUA12hDbKAstfMSzU+c
UXtX7Uqi+ovYGTM9/Eg4A2RFRNVGff0v3ETXrbXmDi9LwCYgkBdHZJSk7V6P0o9ziTMxU8MWQC7V
FIJQIaGvY75PgAMlpq3cX24E04oouBge+xiQVFTvCewZJb/r5dAszYa+yJXjTmuPn8mc3WPidj9L
26go+Yd8ZHQBxKe5hmQ+gtaJVx7LB8bG/19S5FVRUnyY6PGyB5jAlJkXQsImFqF4t/AdoNrjR/sb
JM9NeF4E4lBaZxEhcuDtivlam78hPHzsXI1xpHpqU3fAP953HmETe1SfOYEKDoJ7PvxC0o29Y/cg
7I6vcDjTl7yzNXs7VPINjIiVVMBlYp+zMF0YCBG+mbowhhrPRfHR/jr2C9KYGOYRvHMh+rB50mGS
KnriEJGsKs1E4f4wVvwxJzKW669QYKvjCNF1sXXH7Inb0uFZJR7JcL80gjUgzzaDVwJ76n+iCH03
+FLSUHIXWOvGPLcovMUTOk5XNOdiok2bMPtdOoFzmZ5fopVO4epBQf5p96Jd3TyLjgA5d+cup4FH
EO25Xa9K4qXEFmKnhTMgAHBV9B1uYxB6nqwOFUZO6lLAdjmwI3f6L+Kb+DaBm3HD5u2XWuAKCC5A
bgi+lU2wTGJCAZvom1boxpe4wKZPTNtJUTy6ZTzocwUuhu+k7Xw7hVGgrilHJzcQUBJ+6xaB/5vw
mjIqsnJD3yEkUXrUwoGFCQ929qUeDgT09gK8mm8DzFCfmX1C+GrgySmtV4NymRwFV4MIh/BdgrZo
SSNRLvvqsnzfjaWviALJ7KRickqY+KRLjl1YnUbqCxI3okZQrOM6Q3UbYiqPzHE9eJKdiAMbzkeJ
5/Pc3L1IA69zZNK8WD+7oVjnKP/pHLRmSuxM8nnw3Hjd3QsuLe1rbDxw0W7T5UiHHT7z9uB60ws1
ad9pgYixcTRerNT0kWxe66LcmwxDjQf2OJjIFk9qDXcYcS06hBKj2oxlj1nooNi5OL04/F1V9lAn
5i6w25fWmvdKYu8VKTud/eyaahtNLa6+eKe59kfMFgJ780il56caN3lwlTy5NLx1XVBUVmTk09jB
fh71q9tbAO7Vuw5IPslgWBn2axJusl7eTNQjnA398jJkvNFVvhwmAY8J98309KSkwW1KsmfkO/q4
R+FGnIoCyTHuQGQVSHvnAeiAr4dI3bTbpLW96e3kuU2nDt88oVFjcCod5Wa2zL9alF/DBpx6ZHyM
WErUhZ0jic/wGc1sGyQ0RfuiuS8VDRSzZrns+dWN0RUQnrdnBv9esBjViX7wxnRX5RiJ2ZwS4giW
a0rrXhmRHoqiKoxHdBB8qO5Ec2z90pqEd/CKLYgkG3uud5aMaOSrfbs9USQ00VKFcJOiMmnRDJNo
6SMHWSWsmjUGAligcQ7evBrcNca+H2fux0BfvLXkx4HFL6nmpxJwewUjHiXumnvDIme2yDBLUjiq
Y+pYQDTVJEH06MYmvKw0R2TLADuIe4tSu/ZgozkjkWRxiToMmWzHMI6WYRzNU6GUEh7x1N2dD5tJ
f9i4JVxVSaTqRIO8lb1VxnxAm9AUy9GxKVLig02gsMpRCcmZCtxEkmIT7qISM+Ejjm83jQAvf732
a8ikOiBgHQhyYxZqOTSYFeqZ5T4xSdc8JGgOkiZ50d3kFXtvITdZE6NmVYg4ugZI4ipxCadeTkYW
YX1Z9l3nIaIg309JHeig0szcxw4f0F3umQSAtdWzCrNhA2eW67tTiqfXuY7o0vKkfV+s6uBGGM1D
0W6zYSEhkpCwY2gpfsvaeirQiQaP1A1fAueWDDAj4ZvNzaynkXyAaXkaEWLdp/mrkeh1uFjec+z/
sVEi/l5owGr7s6nRFwSg4GQUTpJkTzYBwU2hXn6E3lMyP4muSDedcQgoHbHka91Pf52QEgTa53KG
sQnDV1cHO9t7E+6mn9E2Bxg6GJQCJKLhaBAQum3oNbBIp00ZB8MJS7KVgQ8s8bRyhPuoYe4nqqaA
OlQy7zlP2P9QzRX30SGgcVb6unM+GDDFEFo850pT78H9EEW5SynSGbpjKowjY/4CDqW5YPzQcdBH
DKgM+w00CU+Mx7um0o7jnPrpMHxo3QyZWFHb2DvpbikjsEylxq1eAo8heGrQeWIKyZg1OhNdLkG3
GAv41YHdtPlthWQEPtZ9eA45TF0Ejb13NOyb1DngYLQke7gwQYjpsTg1uovqvj2Q86YIbqLPwESo
IWMBtM2Rf7u8MllQYuCX9I/ZfC8jjEWjUt7fk2H5GRPyd3pSewAoE04cN2h+qi6gOsb7bcf87xh0
ZDcfFX5AcN+u52jvvfbbMNrP3nD+WBVpkkaRA+SijzKJy+/SZR0eHQcR1OJuG0ybJjXvPDoTG2Lz
WvSREhYr3J1BeRX1FxBj5WBk5iHpaKWSh/PZoJogf1TyP/IKu2J8G2Jx47abgxckqQij+bSMU1rJ
Y08mBfi4F/RvNjhp4b2WUfyUN8t/MolK3w3SOtSNOCA0XGv8oABDr4a0rria0m5bROaWHc5csIk6
IInEF7rCb55JIu151YOUdoZS+mnbrkALCLjscPoE9qmaK9/s7/2OFXyB7zXa+c0rF+rcM1+9s42d
H2zW4wxO2aJl2ak4gJV8ATvnoAIgnSfHjh87TMDOdOHKINoaCxRGrMg7eKV93iiqBuEyDcm8cTqh
gw0Dsh3tAs3dk1r8U4BAKomdcwNbT5BV0ABEZh12CCYOstT3DQjo7HprI9/Fkq2ol08dm/YC7ZGD
duPicsaCThmmDkiZpDuEM9+/cVBBLCUn2cC2RF3m83Jzevk86uPKmfK/HfqErru1+anyTpJq4aHd
z9TsRDokiFyRPO1XGhWUvJlheoJ1VZr4CtVXUw+npTH19eRR60EQzFJ8zlDzgfWLUbCZbxrESfWU
4ltIchSyuKgkuj2MWZb4iwl6hnDXU7peKP8JE6xnA7D/YEnVwPYoEDtIYVLLI/6QjXhRxifse0u8
4a+oWMbgibrJpolNLPU2bPdEqNHR5v5J5IWvnwE7by4cuYi1Rqrv2veOyWdMhyPhx6xfXlqiZTDX
cTE+u8FbQ0IbyWsjm3BQvxZxddGd+lF3rUdv5FgOC/uLxr+9TJHaB53fmEG2cvLo0ynivanHFA8O
THfq3sYkBoKEAsQcUQqkgq/bmMAxJPQfstOCmAH9A2gb2+3PdNCJTimgbxJBFYxgzREPT1Lnm+LD
CIgOT/dw3zCRblc8W7UkCmnWbxayjWIhWQAQJuQ/KgOagChYawN0xeMEnGEd9DHtUaem32bKrUID
HUSo7LAM+05OUdRy0savjOdRk5dJv7HQkO6HP4vjh8HUTGZ1uFCYxCba/GotwnvBFsAqhRNhNoYQ
lh+5P1KXHho6mpwjW3Jubi21NzkZvnK6XReE68P3kGRXuGrfwtYF6/JAHKCftPNxQXg8wOqA+MJ4
YWHgPM/np5ELXlhIFuCvgTqAFAOOcoXN20UJAuZD+1PASuwSGADLtRGRLRM/DdZLzlRLha7OQGuV
hwBzjEYjLGoku4yPfUf8AY4jOzJ/WtHdJyc/yJQKSeEmAxPGihZnRP3tolSozkmHbkyJ5sjEJuEO
ri2T3Nu6O1I/dRL3DBe04bJoTNQGe7cK8jHDiBr8OwG/Fl5Q+mLXrQiPSZZgtv5og+TVSaAjkc4F
xRd/xuecJbGruN4REQfupSLVaF4IecrYvONUkTarjKID8CHierAyCBxRQ/ZiTxYp6cR/K0nyvFuQ
rqQTQ5zgckQ4ckghPevK+1ra3xIfsS5OI5I9wVnnaM5WUdtG1uwdWJQBJ8tQlkd9lTrTZ9t9k6+5
TnpvrZvJy9KRnk8KdYOOq8eYUiUEvRIuf9Z1slRL4oQ84q3IvErDl1RpU0Ed2npW6qlKQ5cOGDDx
5d5DjDAlFXQJ8rTwAJSio2o1l5fSeTN4gFsDrmOUwDTER2UmXWrx9MKBnhNqrcYxgTwLnET5EkeU
wkqg02TXMfuI4407k5pYVL6lO2cwgxl3Ktm5qLcFetqm4MUXvymeInVTo0lYVXGwRiyrQJ7QCnd9
Vvg0M0F0uzfhDkfciw/4Rp9S/rPjRICv4H4LsKsgBUkatIMzrRSnBTorae31WF/EcgujfzAPl+XD
gh4qL75CCs75DZSyXog3PYbV+VLAk4G8ny8ewFY1UUwocELuz2GmHgmqbzwFxVuI8kk9FFVOcw9Z
OmW+R3OMBqrGLq4TB620n4CjRAU0vUXAFdwgmE8pgLEQh4wGKxRGRZ6fvZGQKNKUh5mZsCdoIKPu
ssRCWbERVuPOI+5wGM8zgoadrAuwwgkVyikP4DJkt2Z19cjzQ3Hqmse4PiYRIU4EWsK1/Shr5vAW
6L9R8ZWwD1qwJYW26keX7NCwOowW5U8qRX6lV6RG0a1i4FnAWZU49xrLQbNmUpjptsgOsiE3JGE6
XWbcSSst+WsxM+hT86fuOL7x8U6ifC1oiJ5RnMl1QutaMiOoDl7CiJ6HGZAhGRDh92cddqk1P2OS
otR7uMxth+7/yyBJbshWZpSw2dpvLmHRPPRP7Vz/7b1unciXhCjSVB8fuyLcK/kyXQe+wU+twRJr
6OX43DODkLDxojk3+nRQI33WmWXs5MzUhTODUaCbuIznhuuB7IuCGwE4AHnhpnjm84yc77QVmzoi
PGMg8CydPjAkA0sbvu5qG69GMBQdMmDRcXol75doe5Q9PGR0QiMzBubz5rNeASN442cUgDtQh6nF
yYoOOb+s6l0xcIkP4oeYfRqUabDHPClQprH5c3jtJ3ADJBoOmMsgsfnwUtZh+xxKpq3IVxCPoIgU
9CbPgLtJtSWXIQ9/Kl4MRLGUQQwzWdvbMsagXpGhj5zJdfa52/lpd1D3WmVXBwPRM70leF92OoM/
bbudkV1b8x+IqbYjo+OoQ2SP3rL5UiClYaHrYAy0PzG0u+OvF14xqLrtizt6HMInBpkazavGfNvy
vvASsAOxJxTjZVyGd061hQcOSSfFS3cn54z7miVZHTTkcGoA7zqgGbl50wd+SsZPKT6NBuGoHnkP
Q6I91oQ92OTDTO6TAqGVmpyfIqX7M0CxNVj3OUDiMF8lvmSq67vorRPWRWGpk/ihqul1afSVY9wK
6jz5sSwQfdmfguU75oCvifArXeJ0KF412WTUta/OwSEDA5foBNUwVhHfMrl/RdE8Rpn9oY/6ehxu
hXbjLdFSzHLhQX1pnHa5fWI4RdAd8NvbUfgIaSQlo3Vnmz61miRHyOyc6yryvoOuzR3AZz44/o1+
abbqJ/33k1Qk4ySvUDDZsLdpFOcxhyQoNG/DU+56NhT/dKRoLS136hfwncQkYS0j216wIwCEIY3i
xTflSNX2zjCcdKP7aZLj0PqGeSSKd6UfjEhumiTgleO97iM/GR7Cs5YOm3hZZbm7b8rPzg4/0+FG
MViNyFvTNlUGdy//SkFyfrJPpnd145XnkHTdaX6cjdavlufFuFetH8fdp4XiE8XQir/zClrNFfKZ
U2dIKhAHot1Si1iyyFpbe1uhwlK+S9/NUCVtrOZQJ+85cnLh0ZLdi11ETowcK/in9jQfRrx0afns
uC/dgr1Bb/0pQuTW2deFfN0w3XXEQJXZyTHbA0UWXwH0pcldpc9YkcS8cVBN6SbSSvWgaPvJxAN2
rktKOL19FbzEjfmCrj/lWKY7bIQFHZgSMK0sB887NgHJb4F4NNF0TwobTvdxWe0cQUylRkQgT7W7
DJtW9gdt5vdnvwSQ1nTyj/FD0BPaG3dH/ug1qcsFQl7uuZiu0mlSWozggeQEJlFsElCdHieEjoRq
7iEDt0Ma3iDDavbFWviS5Z6/PQfpsUC3IqCbG+tVMi30SMq0xYQX2qnfvB5I3pq+OoQhRY8xl2Rz
LwIf/hsFq1ZibaTlmzAUfkaSPiBELYciShAw273X3gmvSm28yKQg2QsIOC2HrRPra7c3/2gx1nHj
HiD1pP3xIfV+SxpJ7r1372IiUOkLJc1k7qgF2k4NWT/UT8LHWSe32WU0koTuXf2X1NYVABuA1wLy
GeWbbDEB9VvRvc2YiFAIcTHla6up1lO7Mhl8UB8rGwrNT/TgHSQ3kTkGB9F026FP/QUqJC36tZOS
I5Q0PI77RuUrPGe4dQFWlcDNwmtf628J6vhawRmh9K083OvmQlxKt9H2bHrU0ayJDXkO4Wjt3Hoc
QZGz8kdUCKHiz6pyh5U2H9yJqaMtPhVbFsc1j+Rn2ge7DgdNLrqLE9WKMzxOeJyj0cLqSNqU8sOh
vAhS7Ue97YVTvtpm+9LMTJLErZESoeT6Dq7zoiOdHDl4REFwtQCwLAHqQSa87y6R0Owxsz1WY5TK
2FJxaQXtT5hHZD7cDQS+fNQZ5VP4hTP84ns85CpSQC2gUPk5+ovC/oeNNBG9FP0GeE1Bai1ZImDv
1p6Tm1sg1Fyg9Use0ZizfM2vtfOm9PHNFNxWWhk+z3A+pu4Tl/BWdOx2XXcIWqtfz3N4LEJ7PSQg
NTaRZXzbjEUgiJVJbjS0GZXp61mrLrWg7rAknAPQK/ozUd6HT4shlENgMl+0JkfxRbAiwVBjWv5p
Pf256viIJOIhXOm9Ye2zbJMO5WdoW+95AaXqEsrCxRW2vjSJHHSInu7JhmWwRj/fBDejdxgSGKSW
ZT+kxaXp853ZZ1fdtvZUAUNY3amzusZT/w5ovbZiuaHAFUGpvWoICy8g4u2q81uU6rbx4yxrJqew
NLa15e26CD/BwkCLnMllt0e2+a+smSwtgp4KeiduJaRaly1IxLZ9u9fMQ8fy5Ka3BhVGwQQw6KwV
6KP4/jqwxVDROITu6G/ln8nzdlpwngusHDxxPKp8/R4SJxvwP52SjbXNkdK3bY2u4qtN0w8PL2+B
cdKTH5pjouLiui/t+nOikVYTDGd2YUXo74ZHwMUnZxKvMx3if2OcR0qOTSLDA1KbGwbxw+QRlpLj
+B8+LxYSN6469o7EuzXwn168abjn9Xugiceq3KQWJcHGTZBr7JIWP43xviiobSjf2pzAtLZaZYOP
HbTO84+67d/RDQzmW2QtDP6wsdUrCLcpl5dxavduboBfwa+U+akLWyQUJB4iVuI6d20daduCMLHb
jMnHMKZPC92+mm4cbdafBvNrytfuov8nwsxc1nJ8KX6L8HvQOEFOfAPFmb9sybSHTB23aqm34Q6R
iuj3EUcPoC+G9zgguy0j/xfsSJ9dHHwS6L4/84Kwr2110KNOsab0I4+8Lxpls7p8mnOqsrddSASk
oCBYi7gyHyt23tTWbpb3hOW781ioQZcfzAk1p+l+FQFkVX5WC/ZCyvG46dN72vSbaaYfV8chs406
3EVedhIK9q62oymR116kM1Hzsm+lPPUtqporkLEl4G3Yl1M3oPz2nRoOblZjl7iPlsptRYA1IDG1
qmQdofElvwqxWr7rPZx7rtgb6MrM8ogmOK56wi9+MKBD8MUrAr1MwIZo+Kp7cRvjtYIKGH101GIm
CkzombKfXw0j21jUuEcaPduQCToDdG1gSkD+AsKWLeupuzv8DoynsnsrkJbWaImaLrv2Q8fC41co
VHhg0vJpCKvnKdRfHOLioTQ0GPrFfcY7383jOm0nLN/FztZhQBLbfYndxI9529v4K2CssUvTD3KS
ys1i1y8OageucZLka/4MGIi5CsKCYCkXdbL+wWvTd/XJAr0rMW4JfWsIQmrwQOACW5Z1GVLtx/UW
BsrSWmsMSxZkIWUnNdRp5W41Nzhp/AIFz64JFkSgxQHStCFoYNyOgFmVbw8nqELcvUQs38cIlsa9
uyqpZfkADYNMq4HwcrbYJPttkWfNCSM9Ixbta5JNtDvhJAzBlUBn+SwLnm9xaYaYR2X2W/dW/nHK
E2ANU8qzNdf+MSHryyRouXXkB3YN6Xm+NtS4Ki4uFdReTMPkcytMlLOkXVj//p5NMg/880AHkfrD
D6Ru6vGjgmo5jZqdnn/ze1Z9SVQkMRNG/7fNvuk8KMabRqFcQH4qF7UeQK7q4zYK3XNnTZd4gebV
k7XNDK726kkcMms/5hARP5otnpm3EqC+f/ZiQ7tq+rLSdblpG8hwPURLkGxs4jxCbetIztgizTZV
fh+53tP2c57GK1DOW1nA2tMuh8AvQW078M5RvzKGz+VIYiqrc80gFh7isLwAvznJY94YB4aPvg2v
kSN+hIm7o8YYVPFYNbkAzxO1xECaHKWooMRLSBLN5538ssqMXjpVLXrFA6uwAw1AADxloNM4xfaU
MnjQscUy8mPVFX84bz/l80blxXnyUeX/zGnFsFWiu4X34DVS/y9hC9ETnXp0BZk4W9OrSycRQqRR
0kx9c5Yf2Xs++T4lH5AZV35dFh8xAQZe8jbk1h+lrXHiT1RPEDpd/sedzct06iHTbN425cuaZcn1
FYXrnuhmRb/UnHkcaPOWB5mjry5+hqjem4KDu32PF8LZ+I/F8ZOlofDQSyoV5C+/1AL28H/8S0k1
XBWHgKT53DY34FbUVMY5rjlKVeRMNV0dBE/MoSMr1Zw95mLAw5/udZlbvmufm4nUx1I7lqnYLPWL
KhnSF74YwLmx+AYDMKFrqhGaZ3oaJE0N2K4tqKmJaPYEc3xrw03ci/7OENm048qkHJ2bd69OskEv
Njq3K0pjTDzZctW0GvU88gVeeovgwL6C8WrKs4lANbaiQzA7372WHDVeubIgYYg0VjAtrSjWTk83
HSpCx0A6NdQHiyidVDRbAw1AFJcIclAnIi2qrK1ZUEiezJiF76PM/13YoGpqCVX1Z2PMk8N+6MKP
5YpM0Khygdq00VfpZn2YonAvRiacohq+HcAtySEaMydqlb5Ouaba+JMpNSRIUq3pnL8jGj+bhGj6
g+07DDdbOVolxaopCHLsasBottUGoIpmhHLCXovelWl6jmkbvnm/AWyMMRIsNF1Y41EdU0ZGlToH
R41L6Vcd+lWPfsOterwIE2yDcczlsPecCDgwJFMYSK1ckF4Vzc0tDAw/SdRiFJYPKcYHGxMEFA1c
UdkNfl4tGyVkA7DxANX5DWE0lMR9kr+TWd9G+WyOKQkAIEh7kDS8k4io+tA+cTeqj7d04IFpqBMN
b+QMhh8Vay+z12G1s8hjAR7Xyy9llAN5Y4GCPFLeYfchCC4Ehv0T+rbdhWNdFHKn+u2m8EnG9cGz
LL+LD/wRyjzb2hW2KhZfgmTIeNLW4MctWmPW15WNtT4oYfVlsOAu0wd/JMBC0j8uZLy3534Tczfz
8YfGJ8Srj4WEeK7h5grMkk7yYaq8fXgfAMjKHFcjDjKP7ncnQJ9h4Fc1SZ+YPuc+eExz3U9D4oQA
2i1UGwzSbFm8TP/BQeLmDMQf1J0aTsdbCybXjfPBCXsqa9HXvXJlqueXmrc8/FIOxMWKXtPYfgrN
89SwJgF/kfsSVNZaL+krK09tiAZbhgSZ2Nke+Av7TBh9e8NwdvixibuMyZciui7GJw1gNuFyiGLE
hSEgY6z+5PLi5c6uB7ieDbiDf9AS1d69iLa8mQUvQZUDM/GHoUUW+pJRWdp7Lb9P5OMUs+8OQveF
2bebK3zMgWg8dL0JHnpr2AyssrjXhC+E/kzuXRT2r0kborvLiOb7bYm19MqvyFRaK2UJAOXQJodM
ouik/rESq5Y6/BYt/3Lya9qfzH06ayf2BY/Dz+2HI1AZTQk5Yqlhw2zSDhH35C2e5Jrhp0Usy9Kf
h49G2G8sUKhpQYlJIgqX6Ja69BspTqgoEux9pqSlFCNcdM+Aa2VHyR6eC2+RhNV8tQumz2wLL8XM
/+4ReKUNwWPD3xwdyqFG4ibQVUuPJj1g1awk6Y2iC73yB61ZeFw1/Mpmifh3+BgQdmdj/K47IFd9
TzjJKH/yoNmEAaILHksLQ4ujFmiHvCh6qhpWwZGzSqc0Z8mGa5LJNRzJYSy8U2A8Vj2uR+/ooZls
+X5znWwA8k9Ai9y1xrFam9o95PuMW+uHzIAHz178rk5fFlsJp2tK9+TJCQpM9s0jVVTA3uFR9SZp
W5SzDz3NBcPy22ak0PMfXGamLR7Qba+lX2ULGql1wWVZspsXWH5aO2dOkQKJmedWa7cyERxwPTNH
x9U9mRXo/1u4vyYHTJI3NgI28kKK6TrzULZ46gsKnGxMoVp10GdKjQ62QRyHY2Fwj08ov2gwQqMt
s2jtte/MVIijeINJrDe6X05qIu8QwjdoFAGleUW2SBzTsVazHIJvhLerLCv23IFSM59cKiBtPCaI
/EBzUTPnzS0n6mAyuVH4GfKIXNEMKYC5CdSO2hGxhs7Yo8eYObCfh40RfCzBo2cfUgjVUQrOtfNo
/tJJnBFiH9hMcSssWy07tYtpZI6eFUpdRA3sj70tQNakHSOjPJsAx+rOdXKea7TUVUFijaFAnAmh
tlH6rRcxa5HkeFMwEXERa9eIHm22+VLDZwoXORXhzoX0teSn2bp/1QTK2LeAWkbNcYmT/TyZ6MZv
OoJYh63JCrY2NgTQmdI2fxhkPbimqQJ/sgzfxEfdxdFafZweP2YCvtpBh7WWiVsczcnYI/lCYQ+K
oBV+C4E6G+zOKhVIOG8qLlXFBE6cdoztVfdiqdQTFQMq140bbvhLZRayEnw/Shi1bu9Z+8H3mS5E
fZesgIYxvE/znyy7CMd8/DfRBc2JEVIRhAmFXozjZAvtg+gwViOD0CcglPpxI/5Xhr+Gc9AQDAUZ
IGAFknrjEeB00MVzN8lTGHgkUBz45WG6WrEB1xns4lwtYgyac6LDA8MDyVs+0RZTehvHuY3dVpFL
6ufuIypnW74xXNtLuObAxTCN2QWXEPofjCpDTmgwDZcaxqzZeitQf4UF8pS2xlLXYH2cslMPkxMS
km4evEJ/N7sAPLzxSwKpDIPSmEaA5HmrBZaHp0qZBjJ06Qs9gBk3QDvxjzmEeKMVit1mM2bmQ1U9
qajBlJxC/iDOWpbvuaHie3LEmXu8DJ5gVdGuDM2PfJBz75e//BFnOVEkYlC0zNYEIeS02UFf4Guz
7ag9ZoZDn/l0COBDFLymYLaYsceay31bfHT01XB1q6teyR4oil+pScXFiETs9dCgciGga9BxyxL8
BGDCKNyjNGLsIrcOzHlWYpb0Fwl63F+cBdkdeeKkhkwOqVuZWBPCt65JAsnT+mI1ww6HoMVrPJXL
0a6ME761nfoq1JhvZdZNhPJKwANihPqI9oj8r+Km6wZeEd675ndG76TMY80vv6dISeOi4376JV5Q
3blVdJlZAtVcP8+I/8A9wxtydj4JpjeU3xNBpjW6VvVDj8P4jXBchcqMg3Zk3FB1fYNFPrW1iTQD
S8OXMrihllAoolQZdAtnwDjtVCiHdsewbpfloUT2nyg3MRjyVG7D4uYUCFU5qZLf2rY/VZJC2d9x
C0BI4IVP3iBC0ZszhPEQ5wSrgzPwS466VOERSn/JrW3gqpf1NvQsShGq8uicc59lnIhNGZL25K76
iaTM5G2NkJUQxhuiFrO4z411DEnP/K6F2OgatFAKOtwepgzRA4Iwmwj/Zaa9vWmfC1aglrOK8UF5
DKYxPafiScntOfVKsceaUQ5vfAdKyGtpaASrp0kNUYVpHA1OLAul2ALXxSAxluzKjMRMeITqcndG
5PT/0/PkmFMdonqcajnGTfEwaPgMwX57tv2FfFkhQHfsfedc1HFagBMQgFe8NG6C/08cDD6PSEnr
hP7ZmPV9NM1tWQavfQWNvli+bWA/VKNYdGkzKiw8+CfipvjJuKjKHNBHkLIAuNSM20JGq7luyY12
Nr11agoImfIXbqmw5VOSXmULrBu+NdprwEdjIPiNgYFnQnLjNzw+iC0wNNglGtDAd3iVMPs9sEOT
vMHVg3ohYOaHi+Or6be23MWGdqny5wkSNmPonmbnZAjvJ/R4yE8ZErsHFLOrjLjhjrJNKdZd3kGS
0Quc6tzK46XomO/W7TyuBCwzXJ4jL1mHtCsSKuhVbud+24YVzYRXHlL6i3jCsaGHZAmHzlZU4lvD
bFJ79ZnCVq1EpRatwgiKTz2SiWoZx1HCJ9W0OGvjbN8pV1nDz1V6zfqOEnitfl5yYn41Ynm4JWsA
2i4Ofppexb24rZ/1HuAuzySSJm7YIe73swISos+oY/FuYrp0qLdf/hgKztQTRUnAXphJ+LcyuvOU
UuRSfmcw5fHCNU4MTd3cGA/Vc1V99pA/HWIRwTFK2plGPCOwDu31J2l/uF63CuI3JOtuXL9Ofb2e
yOwIBEkwNTClGv/bSzhdNFnuJ0RpRCCgCBOU1Nk8sRFavFNkAv145Uy9QxYc8Hlselc+RWH9XlnN
fjYnzDXEqKQbaZmrAdxYG2288dsRn5+XP5tAsKgBENuxlPKhxezoQbsGJWLyykD64At6X4ubD202
r7Y0XtIUcbdpEwRqw5UP2oRYuV47JhA3r2sLQYcP6s/YGH6XBa+N8Ihy8lYV0Rrc328dwS6UA4b1
1ksxemSCCMIBlHdH2wbrMUwW8pv2kJuoypkxzLzae0o0843cAYcsvV+D5rv3IbmOzvBQQq4IA3NP
gJQPHsQv44BrZhPXb6F5kgQsLaF+aLpHM+Smeaq48HOIo5GP20ZVdo9gbruQvlpULp17NU9Zc0Ex
xD8wt0hhUCAGVfde0+ft7Rtz603LQUfkqBsK1+R8oWWxHU8Jmz2pHxsxjYekHXe0gR5zzoGM/OyO
3UDvnOPA6Zwv8Y+n8Sb0U4OOmpaXtPxJNZIBEotCrHD86PTpNA+xz4VQYBVjPtyxtLINWPgcR5w1
eXicuxCgvX2s67OzEBuQ/zHrxTdxfmqN+6EOAvnVAw0IYZDfyA08UbzOg7pzaRHgcJf0lweQv15O
NE/1FqnI2Pl7yPZpj8hbP7v/Zn2sacTvjCC1s98JjkYFd49VsiWCRDkX+jDbLP0H0Urq6QmK/9F0
XrutI1kU/SICzOFVokjlYFtyeCHsa5s5Z359rzLQwGCm57avLTNUnTpn77VxPDormmIaMbGZZXtV
PF8l46RG0kHrrVMAY2Not0qUkdVVl8+hegh0wy/HQ9Py9yv2UhoqcAR7i2BPbB5Chts1+BFnvO2J
M/tj1B/6VrvRbhVtyDK6SHDsOelQ6zDhhZmPV46pa3i/qzlhrjjcRhXrWu83LZB1Sdmb2nCmtMTa
a37ZzrF/ckZyzQ1GQ1GL+RkoZYgt7zLw4gq5a4KEpUbu22Wyl4Vnec4YENmXHLcFP1ypHWwPqj9l
HOZoT0f/nt5kWQUugAM42scVpvbpKPz8XSLv5776dQbCn9v2rZSwFwtZFYWg3kagfiEDilpz8KfR
9OauPWr2QFbFLubMK7AKIkWWGf5Hm0/rblYPocp0U59dGI7vLQgPC6FKaf/Y254p4IAHuSn2uB0N
Hl+h8atSzevVhzWhsG6ewkx7dqx8JyxDJU9LI1Hc0oWZnJe8RSNG9xEk10FI6kQBvfTBLVZ+DI2G
b4QjVPpREDJ2vwHKgwLNgq2+mh0n6sKRn3UrPXTmvgKzZp2l/mH2mPE3XelOt/oYMv0Eprk2NsUl
pGdzkNt975vAylbJ0UHuiIj6oW1j7nh/S6BWWy9F+mZtRnLgh21KZjppRYML6K+nxQNAlemGy0iV
Q3+HVKld6S4H1jL1NNw9rUvGR3El0hpXKTRjfXhulef53drEOzt+MrI9Y7KZyAC6ci4QIuZBuBQc
mBl75MZ6Bb2CJ3AV7IT7Gc1Ji7x856g3BZfhDlXawf6Vf2sgh73fK7sk8JeX1Lcvks97rO11twV+
Ka/Ck9EcxAxI2trhPkJ64DoktdISB6AIfDh6FL/RGaYNOnukkMtT0z7FO45bjMCq7dy5uE1LHgGi
rcjkKbFAbKLzEN3A5YYEfBLMw5EMOoc7Xwtr39h4tld1fajhpisvFT0sNB39CixKi+iWaUbgV9oV
GY1MtqThchvoK15azHmIr+Wt3e0X9R1NAZGltFx0+gbrytk09/iSjp7ywwDW9KLwQhSnNGFCwmpm
Sn444Jx5h4MGTZfPCtoTPd5Ho5z1BylAWFNg3RY0Dy/EB2vpC4gJAk1xiuS3kYDiVXoOz3SsiKkq
PP2j0NZootMtygk+W1kd+b2525jDU2m/cF3tHaQSLWVASOW5Yv6urYatRt92oYF/k/AX6Z4AkrLG
4znFOmAR2ocaK4LvTKY1RZ6LOKk4I3FCEsPhqt5p2SvZmTlwHLLpeK6s6lV/0Ws3Nda6G33BNSIB
jofOeUKPkkzHoHsvah8EiAg/El4V6k+vHanHfLpGZoxYhkYQ/Epq86053BxUCgPHMpd3Tqk2EVPa
bUU3hZE5xVjo1m/aIXvvfbB0o4RwfDWib3fTW/eq4/XcIqnAVMkB1Ys4xdPO4jH/aHbJO9U8RVDG
XOSA4Ux97yB6X/p/qAQAN37o36kf7uV35i+4yjArUKjGqsfVY/jDjx/pxwJ4cXN72zYnR0KGg5jC
M4N1+TX1K+Vdgy3J0H6kltrQPpXVbcGq9cXmMYgYm/FZ9SreZJ5Q8qL4KcHol/bD3PHyd8UWcYDE
kXB4QSAy2BjHmI+8SChIcTvg3edGMpHhvByR5tj/S3JXARzoKU/5PtxOjSvO797ywqdFC9TScvp0
FPGH6M8OwS4BkE9ZQmQjO+ieY5y2FZKBfA0b70W8L6hUdPElXEyedjSzxTuOVB7AGrTDJxdaovrQ
dnwGjUwBoRbxFsgh/K5+XHqGsoGn0WiXoPCCeGNsKvu5+GUIU6RbQ9mD60ItY5K1xWbp0hdazJW2
540NvouLw/iUq5d7wV7l6szv8O3Hd81AsL2ex5vCBPOQBIAZPd6buH/n+RaTXPWgHYrvgeaKsrfx
i9Gqp/wBT2m6JKv74S1pMRcdchKXY8Sd+Jae66Me7PV58EE0pWK9MY1rmJ6nEg0f+GMvDrfJcC5i
z/qiZcWw4KDF1BNwaN/m6DFUz7n2BAXKYiYREK+VtecaEeR0RV1YzK7xoVjnBsNBSVP2Gs5XSsrW
k6fzwpiYPFm6sPxmPG0Zim2XM7WOCoV59wZEKePCbGNbPp1HveS0/ESD3TmhfAj1TSPf8vmaTZdA
uiniwAwXTHsKx9dRe5KsZ3l45r8r0npg6vT30b5wHkRwEB9L6x4Mr1X5SJQX+pW4JYl/ZPgFoQSR
WX/nQ2ARHt1+gdfCbo/j4J5KHB5haPcDGR8PQt0g5rBQLRb73hrfDVsJ7/nMK78Z9WuqPqf508LU
SXM1/PXmzeYJmzcQM8hvDiDsJ5SA+4lqllDpJdkPv9qeTa09so9Ym/yUPw3UNqEf+HXqOv0jLmn/
vtXTW2S9o76ouBzc32e0Uww/C923zU2ovqqsyLLHFcukI3vRsLGfeTeN9sCJkUG0eJsTFUPkSjuU
0d4uPVrUlnIHPxQzRpm/Yt9Sd8RO4L1VE/HVlGLBjhcTCMO35rUyrEpXuK4O8WnxaxZD3bU8423n
5yyAir/ihENhAs4mCC7NJ3N/bd96zRcvNt8pBbERgUD0ZQgIbLicT8C6Xn5q1WvKXcczHrhqsbb0
fVf5ceJPh5Zpx0lxPCaDKoptidgVN77lxH+QY7xD7QbPNEy/1FR2WUxn8ltrKiIo3uHF0D6y/qeU
xCob2o9O+fTbad8mrPrL+A2NKF18mFrYC9lT1J/C8YYtP5P3uYXq58PoZtZL35cV16n20Stnw/KN
Eq/ZwjjoONZjT35dGImTTNFjpF1Vm4oVsFyZL7a0Y+nXiq1ZeOEJuuTs/jMAo9756eM1f+ub3fBL
7D2xFxFYHzwmwdZGUUwG18rYoqJ8cOSHlPeSE6Zcnag7aDEWhBpA3tsq+9HaUmQo/gCFAQTd4lbp
Gnf7F5Cd4qK8jFByMNaCVPLCLWVHvDUOrF0m3c/t0B2qgVm8N+N0UkCC7+PiM3iJ0lvxigmQDwSG
T4IMdVaeslcJ5VdAixON0LYG7o244MGTHvbvsW/oH0OxLZ3fyETevurK/UL0Fva3evWi3WrwSNEP
J/+hXUPcD+OV+o3W1/6eUfajwNxGr/xuvJqp4jonGrf4YGF2KV4o7ZgzcGHnLZcSto78ht2EPRcA
ErKdk7HBkooRESTmvS3gP63lftNna/0FlfcqVFd00jPbY0Dbi7uI3/Gk8UxqEEkUzNNIvNYXVhCm
XQ4zJhKKCIGA5cyQe9PtDXmfEoUtHfF8MAdCUkmTgIqulCxa0ZxrjhMeDLFLsvnBkUKWkhn+VG6n
Q538m4iNV9b2sEWGBo3IUTasx2nyIJXAuCLXDgxQNlsgvIk3MmznNaQQubF+ZL9sZInjhR85zDl7
lbxTzJyCna27kJRjN3lDNF28W5cRa+9Lx8FvtRBhhiyZvYy26bilOiyYhk3GhVk3P9W+2tJW5p2Z
9wktTYYOX8V3s7MuzcSL6hG50xlnYqfX6rnbFf1GxuOFYBEQn5gjxOkh0/HSMSFwjWBN+gRTd0j2
hX1D0z8j1O9ddkVbOfTQnFYDI6pym897alPgrJSm/bXbsi/lkLJTl2dior+OgcMrvgL7McCd/Jo0
7Ci0cFAJk4UEUstFRsdRNuESv9pkllP37QYf+jUmDIR/TwwO9L8yt/rqenjhK5YQq/fYvI3pGAMG
2VQsK7pbnoyKYyp3xCyeCMKTiWKpXPb9zCRyzo28foQCumbj/6YE5qRHZR6vKlr9n/J761HkzSQm
Kq79zfrX9hdmHsGeqC1pyxtllFud32497GKfj0D/pIZa5vOwM+Lgr1p78r3oEJW+2t5UWr7ymWKw
+XyPzsXXsqrx5W6t5gVyiNvxmmMoRcDCHLZe0fTL6aW+E9za0DKiv7EOVMjfvI4+anjC5eaXbbI3
NwzvLBDdzIIIXVuzbTuXPPTZM0Zjk+M3iU5RixgRv/aVCuggyyeJ94gTXmNvQRso3b62XXUNmKd+
R1vD0bt65qqVKyIixD1CMLnlhIDQaKTVzYvvDsfwPNfPxrfoD3NkQy6oHpXvMr7ooIh/s3dmu8D/
eYzOZnlfDr0f70PaS6vilcvo55+t5dq/xTspQd/TE79YfmQFWPYcflgxv/pPpl02R1IyNkHs+pbu
sYonvjr51Lfh1rqwvxz0d9nmeGNolwh/KYFKLQyYbUnaEfgHekqHSNtqH+p7uK+Age9hoMh027fo
kTgBMKgDyKVucnvTBS88XRUWUWqagYC193J+6+0H/0DMfEoaT3lX0PLjlesuSvpmKJ8WJ+MeewPu
UA3p5b4iYfwNYakDhczC/LovXs1L/K3s4fkmuk9VxS4SmBvph1JZ3y4yE60tUgp5U+R+xUPCZLYU
WzRnANa8GsHVuS/uvYIbjUA/KCXU2IguWW7B8lreyIMCk5EAu89hPGofQXhnBoazIipBBD3m4l5s
pYivOHC2Kb5menHI6wPqJBY3tT8RPDgDrjloMzf4VKW34LuNH2P8QNPhLuWeC62nX5n6uYTvUYW5
8+won411G9RPNsA5OaArSNoDfzhqr134HnCQf0ohBBFch2V3x84YHXhfscrmNDEIycZrRU0TRNdm
ehq4Y4RloNt+sZVX4RY3UbJxYmK8tIU2EnWfULE1DAub6DN7cDarorXWHKvuU69OUrZp6CsHHsEk
WYvbd2MHF6w2+Ourl9Ha5Q2RmCvtAZpiOg4SQSmrANmXsR+o4Mv74HVcAHwkwIUahFwpdN5K698C
yVJQOnXeqBy65R9AFSHlNNE1ltXH1J2ZmPV4jMkLslAyS1c6QgUDdNGdtndo0sVgl7+ESByzJNRL
GrQRjiwJQnx8aumnSvKLGJGAVswngm9fm3RfznhUKh7KD9Roa3otnEmxjzRrMQVLcdQ4oJxzOvGg
SRlCzrxA/BOTBfwuPSdxYZWLzyVu2eKR4mfCtCOYB4Od7EcqfDFBZXqIQUgMIySaAOJ/7joYuhCB
ujC+x46zZsYL9w9zELhS1HXkzdoiCVZAa4GdznQAdBSTgnzFVNaCga9zXhvSbdPHT0zshAkNDTG/
G206fhZUE022ULwwuxhIA872bL9Fj45CmBBmvzfYavnpk8+gUdhX6UYY+ElIrUIOk6drPXAHHHHC
1cnwCrQKcuCXCq8OcHpb/ViSd2o5wqDlB4NkfqUGx3P8kPqzEr/ndNcL9gUH6RifVpav/yz7dQhe
uMxO/lNnT+xlyMQRP2KSFP2xhM4xomYabAsAVsZmNt+15wAg/I0OqD9641b13Gecw2WP9EfcZ91o
uQqabFW9cQsa85akxPcxMy3Vym9TsphohBX4NmpSDeRhyta1Q1wNpU9S/RbZedZ3Q4mu2lZOqNX8
vjOobK2VhmGGC6oxHZswk8jE2yHFgiyUfOg5kvGYNKO70/9ODJaNwUHZRGYfpkklODyNLJUCeBMu
FZG+zi7iQI7qTOXlkVvnniU6lhQOkU3sA0kzBT4Ov+KQX7IyBDvBgsigqlLuQBJYsf7s90p+IneZ
blnYgpid4GPav8KOzN7iIIcBQWmP8PDuUkgcErUJDwfOxRF7yg+NUsaFDByxf+kSTXG6eCGtD2kz
jB+moV5TNoA5Uzdi8itnDAc57HIu1IkzLBzt79cvG+e+ELujOOe/f2XvCm6uRdCglrvcRZ3UosTY
551rwxIfFWSBwTpDhaTVeLYQ11COCaF4fOO5qSl01YvgLpv9zeZoJ39iNbWofy3rFvH08YwK4SBm
/6DHpofnK8weM0OrBZljvFGDE9oUlGvcAQmT0JwYj4Z4wsXKGb/x9kzmjt/7bzTHDItrIVQEOB0G
LjWPV1+3WxwP+Mi4G64wEpN4WEsj2n1EddFaxY43/MJ6EcJWUs7WVT2ehWyvJfCUv4Ut3xfJmmIi
JSTtyMPJsprQQeflIRQiaXTUgI9wHdIhkhu2HGdfj/ouQjnROb9D8RThsS+bZ2ea/o3R8hQiiKrU
gWpMYSRj7nMz9BTUGRKValfqt4LEFnMS/iIqGLs4hUbnRknsMVJOaNpOiMEYPJwHq3+uwMIIHaiC
uKhe5H8pDd4iVKHqo6OJzP5Z+GJ1lUkJckakzVwIhnDitxMJphZ1X/Uj8n5tcPQo9FaVHB+FQlCM
w0to3YLOYWGml1I/ze7WlL9ZpHRVxMOFiN7snuBi2URwHsdukavrng88MeLE0LukcLGrBJ4Vaetv
S5N8jgkTm9DuyShgtDxzFMJ8wOk2Jxg2u5tdfW3j5hXH7msbaYcQAdIo5Qc9t97C6MgNrAPQhQA2
aXpLB0kCoSsStqZmnZFrYHbofgD/FDxPzAiFjKBpNF8gkWLq4OCnBE2ZqiUEYeS/vGmaGPAyMLNt
2dcMxXMsfOcStQDpoJ29EwI6MEjjDCODZV2FYmR8WKiWRNywkD/YMMgN+Bvw4T8qgtoIonFx4myj
or8uOKXLGamNGoCSvo3hclaXCt9ek6NYS/dNOn6aYOdmBjmcKhjpmIW80/82oAkTeIo2N6PNSCbF
xerZDPIGp15La2YIbk6E+LP8sdHeJUl8K0TemC3GsWNgYfNOeRDQNaBzccrwoiKlyNhmi/BDZow6
46aJkE0Ppu2J5UbgXeSeCke+JWVxUQtPqISQFwm5fEK9i0SS3dbkZRYEAYVOHOSbvLPID6rd4q4G
76kp5HNkKYv9WCQalGTDZU5zZhWKiYMRd6OCmAoJwUvhsgRMqAPQ3rzxIUe11ACpKUysZCu395jd
ZiTbddNM+bNwH/0BVuVqjesd/UZPlAxDcXhWXX7KDHkrRBKhNe8Ez0iqjzZfsXBhuDkUQotCo5ZP
XsrFH3eqi4ttNOKGRzwS6+M+fi7KT/yhGJ0YVYsnXvgIVImJdjwxaIAFgqdGeNm7JviupfCr4f/n
HO5MHadv+qLxcHXMnXiRQemk5q8lV+8qTcNy3EyEYAg92aAoO4PL0Jgkotg0g9vSLerwZ0Su0iAQ
E09WjmklYw2ondYnrKeKe19rn6viTU/+NdJBxzJeDb82chQJtSs6VHKBZcwfbPoRFY54bhA3XuKB
ohuctFLXdEE0X5BH6vhXEAKkhyEm7nyh4KnjGFARWGhWgwtSxRiv7Xl5OWfckspiKMSsyBg8mXm4
oHyw/dkEHfyp1uybIUBN6MxgCBj6ZUDVJr5Gmxwf+emUI+uCNov8Bd+VuH88PxUmfk3VPJSSBeHP
4dQdounkOMmn0BXTX5/vMUIQNklnh1inI0pDQBSG+meks6DzitklD4LT0HTYOmZw1AFOqHXM9Bu0
5nSTHaR5wW5EqIohn78mVia0FmKR41OU5l1AhFRGg6z71HuUPhRrkqZ8aOoN07sbGgUTZNLRbsFU
CB6B0Xl2Y3lCgiTInCPCI0EcMjRm06ztOGWRWYe4cCVBZUbIce0N3wDVrmJ4rntrlzqDusKaD86o
xBcFOLZGBzvzehlTyh8iP1qS8k5M5IJHJL/2+peizRvDuNYj65f2OtKvqmLhHHpkzFEc2uFSNntt
Jm2n4TMy7Zd4GfxlwIWZkw/WdshM8hz3ESlfqbkerJA6OWCcMJ70IYeO5qz0fj5BVEPChWRtDt0x
9YBHgEPHwMM8DNUCtY8cEwEooEJMR0NydqQg+NSYkjayRJBXDL1Qzq/OLN+wjzBsJrJGQcGKn6BM
yD3J7xFDyVgs5BHxIa/xPB5yLsDklF6WPQwe4Lz/1XPFwmaprZnZ6TDkGTLnvfFRg4+nfm3xCgpX
C8FHQQMjcJSPIqjdzkwb22Xj5awyMbb8aQAzvMDMJ+vZWI7GxC827JOuWzfUpTXPHOg21yzoh9J+
C/MQBZy+id66BN86R3ZI8EZQH5v+kCHop6S25fbIPJkBA29uSgCE2eXPHax7RGrNkxjz6sAcrYyG
8vIzsTENqLmsMcSkVF1FtaLF6dZke1arp0migVIAaixI48SMZuxSmzB3pGZhxkCCCfGEyKnq0m+J
NvfSQPfA+QttZVsZ49EC95JZ8nUCcLfQFKuAMguqS2FM1DOBG4b/hil55nUJmd2gbibahSPDj9Le
Bw073tLvyHtgZq6MsBSkdoN4jlUVJGkiOxulBmw6i3xkJIdzzG6TqNfKas4cOpiJBsteDV50hW0I
y4qfM/zNyvJnySthS1yZ5cjW2bYbo73Ly0+F8tLUp48cojMN1v4q2FHGXD53tNuS5Yj4EZc8AEgV
GwHgCGGBNK0O9ojV3ql1C+YKDfNAcd0MtfhQh+K7jOzDTFZjoXI8SncQ9W5KxBAznV5qqGt2Cz8W
mLtAMoNaCi10T1y3hGuGFUdJFNqHgN0sYmjQ6yVUt13aXzjYiTNXxtQg5NyFqmctzj9JnZ3Cl4Fb
Vik3uZ6PUHFE6iY+hTV7AheV1jm61WnhSCeGXdKhUN8rzu5LFXvC/KaQQNinEpEBtZ+kVON0GeLl
DJ91E74ESnIKTW3fKHQXcwIjoJrG5vhPwIp7+XMau6OcLLSolwiuKRzCboJPoTDAMGqHETWuvPCt
GXHO682ziEq0mu9k/syTIuTrce8tNR7zBAULHtdxlF6FbFMsZazk8Xccmtc/JSHblG7Jx5pVoRG0
j1F+ikemYG2T/dizdbLz4SlvzYPe9fkKZEQsH6tWOhhafxl10BNZqGw1h06sLW/lISSyg+LImbZK
bJ5EopikUKV3KJrC6Suv2qdeTQ9VZ1+jQnRo5k1P4Io6sehpbXDOwT2masp8p4PTVoNQeDRx/K+E
bz05MalS9UPN2avYhtsUuHkKFL8tlM+qhbu0qNkFdRYpTnZ1ltuDhXlrlBdsdfa9sjdhG6FzoZig
RmvJoyAWI7xEmYx5Uw4uUTQeqcx2BstHFwouZXY252+nw5OkZruCnmvUVue+T5EpjXdtmi/BIiH7
YweapNe82416fxZICGFQUcb8LY3dQQGuyIAujs0zRrojGv69Nkzo7fXVeuRCGBjR0VlMa3E5hW4z
Z/2VsBLahVsj2dEgIKiVukm/W5qU7FJZMsMoAbiYIrmfdfz3iCbw8dQkjQg8rTQoWw55wDR1GbCU
WmH66W6xatB++lhG49PsqOGy8JL2A2Fakk8BNxp4aCkXMs2Ta3Wba8WbnHQ8XRzEq45MIpo4s3MY
+uAc4e4SsJ4KeEZOYU0a1wLix4wTbwEQO+gAYnQJKkGD0c357UX3X703fUBDGPCwORG3mXwPx7RZ
HlL109bBQcmdtR1TFpXBQYZELbXpXhyaM0YcXWK4ZiBtQ7xSS6z/kWwS+TkjY8hgYRAleUuCx1CH
B0t4PjjMDVRh5LbuOeb1bj5NXlmDH9KmH/4zTONaaeXTPDHL4QShCtMFeRQaFzZUcDY6+sEk2yKp
MAqZ8qPL5e2U0tWrFpKJyIl1GBGVDKpZ68tYeK+fai27WKoCn7Q+24TFTB2WUQ281Zg/y0m8Ifga
80Ulv9Tze5gg+coYkMCt6fC+qnLlNeGjVkmN5oGwciKGRjI9TZ7PHJnVfK8mzi2a+ZHryU4bgC1X
A1vHcjEC45/cMeRRD9PWRkwVRO270ZjfWVJtOl4MqXQw2RpPon1lojdC+9gJoqWe/e1CkCMc80Ft
NRA0WiGPhPBd8pSLv/rTh9o/mlqWVXDHcHTWXDDOmtWyHBRG/U2L7sD86NVzvfSbhLKlo5WoSnAM
I9jdypNULNCBp6ciJkZQoh4vw/ZmhvNro3FSreyKHqHqzdbgjXX3as2k4qltwySJKYa+jdFWy5qF
5hVYBbE9jp86BO0aIs2z0bamgymxgPvRw89hdNAzVpGEz1xUoRaSzJT3uMOaIjTZ2JuiMv8QMSaE
2EpXuaW9LtgcZTnehQhcUucNrSwLmKKqgoAs3Ij1vUwMfFUfiGYn+ZYS5BmRD8nX7EQxKfZZg9pV
KKxEZoT4dtlg3CIAaSmaazKEwZinKdyfnxKLnICnI7xbc6pxQue57SVYrLBZLfUa0JQiOfqvrSDL
zxPB2JsmF76NxM8YVjENJOhvOqWvfUYkHLqfyNJAkbd/LN+hpE3PGUEsWOqy+HaXX5sIblC/sTIN
acauq6fHRK2ylHCmx58ZlOms4KJJARvoXXAtu/4jtcetNNHNi2+N1hDFVEXnlA2n0kKXwXfGG9ZA
KzLtJ00PjkPdP5nQiMucs8KiHJy2OuYY141qeckl60exencs410SA+QkZ0VwcROKmwrsUEKvKVcp
pov2qcv0s1O8SkN1G4AbYS2niVmSr2Pa9jHPEvrZKYKunFZNNTPCIZLbIbS3xbUEHDLEqFxdBTc4
r+JdbNeHJAs2USPCrjGME9qGPLWj+4GrONCU4xjOz23CgW2Y9nL0WRK2ZC2nFkPuSi0EN6LdD+Wj
E92yoXTHDpVM/2Uw5s3M4l9uOKvS0jcmnB6n99qW0XNfPcmB8of3m8xmV1okMkjxpeMQVyDBUAP9
HoXdeuY6KsVv3yI4z3FHC6Fyi0DfWqmMSTEKH3RZfZUQdQu0VKkWboPSpEs2ic54g/AmAjLh53Y3
0S6jbo1ErxEZ7KyzVaHQ0mlCWxgYW2ZQhGkJyaui/9A+77H59vI+V6rjUtBmCpR1pv5G8IaJ7W5k
cdaBW5teWnsNFeTkFPa2HOlvZtPn1DteU5fIsCeYFNmrksU7gI3oUnC1ZTZlShLDc+y0Dlkcb5oE
oDLMPqEdO1qxGR1qcB12X/mhDdkettgqgrwlPtlIMw2i/EZSxQVsruPSHfGQ+IbdfOMI8FkWiVow
TfNcVf28Qn94U8vsbRRtGuz6RUtFT9+3pfQMl/TFUaTIneCpDmQPReR72eTda+k1oPESlcQvz8op
VgK3bL8N0mKE29juaf8nh7nQnoNY9BcJx9B6AkaaQ6U675AHOALRqO3IL21Df4yvWWT8WiPkI4XR
K/2B3IIV3z7nTQTaLT3FFpJl9K4Rs4iYXBWl6nby3H8iZfYAuT47tg5mddwGIxUScRjiXixDeSHe
6CotEiS3fUP7mcrX4QZnPcKfJr30zCYR4DZol4L9GFL5LHeO9bEKjBSUXdO0b5GYW2KDDnVUnqw7
RhCsrPm1y8hYGrKnhQ4fIyT5W6DGmx4uXxVexVGOE5SwQuCl2Kcj9gyLN5N2gDjhFWzmKkfXABue
ow7HbIleiRv0MuNXaV4WuEGZoZ8mIzmZc/K1BACcafOZBu+7bPoiQFfwT03z2QyrV/C+D/HNC7r0
QjBcjA4rSONlcUgBVQmnKwo95gYtESjoR/mSDEWlBXcVe13KJicugLqR2DAkRz7Ok7VHABFJ/T/D
yT6j2jykSfc1sjzHDLmX8FECXsUH7Io0rBlmjVORtIpHYAwOOS08sWGnKbAx7NPojDmhKDnMEA2L
v+5NVfBqAA5Ewn3h4X5myhyo5ikrbcRtrmIVu4wU2sUBOTsVhj905UXt+ZpsXxPwXMe3FPQKy4sd
1i9xJe2zWF7X9MwjStKBwNWp34t3rkJW00aBF+5FSAxdvRCYbkuItpFtOAo2Q3ARQN0AF3VEudix
9dOqpe2jvcZ4YvNHjDSaxYCDUeS8TDpzML405myUcNBLs12ZhQ9AYc9xpPyIMiMcOgQe14BIzMQJ
wEWZW0wKKEmFfxoRH+hpAyeY0B+zZoBfoWlUK0QG0KYYTy1ViYQnDY8rbZDDkjdnZkj0MzVU9Bgo
W2G0HmlLtTjBYc4UJzl5MOuUs4MOmr1Dy8ZTSy+f5MWLkA/HiM0NGq+8LcIiTkuE0Ai0/RjS8EDQ
39fbu1ifxOdyyugdMybqz7biBIwwpIa8oOOMgf25iBnPY0A/Vi72HgyLGZpeTWOoiz+7kPkQD6k2
IbJn2ZoCdaur0oc8zQ/WRlFDJdN8xDnE88C0on5Hpb4WRnLmbx0TaC4wqn6GJYpcCcY9IRLC6GcP
ytFujW0f/5QK6KW8CrGsxYeifDen/KJLzkkuoieb8KRo9lgZed4HfA29v0D8UetvNde3OJyazOvs
kB+qbzXoh1Fbu70Fu31MbmP3i6dd5GZPyZfOjsKYFmgO7DkiSf1i7D4mjJY1G6VgvcwfU6AT0lac
GSJgKCGCBC8VRiz2CTISaOL9XcuC8ZcKaRp1z4lJxHr5qot924hUQTb2GTHXTGsI7ArS/WAU2+7q
z76IvH5MH0vwTk9RjFtFF9BihFOyirDhus4Cw5bSIqYwB7WyB2Qrlth+grPGhJL2bVPKL+JR4sFQ
Od+ANnCNnGDuejh2xg9NjwHes3j78dQmKjx2bmJUkCVsH6IZKDIo0lkF0EsDSKxnwqvYEIfcJoyK
cukYzed2uRQt8gOT6DBqlxXonjkdz4X1Sc4vdgt1mo4JxZEYoIiomiH1JzS5oqVl4h7gt4XbsR10
HUE/K4GIh+U37OEFA8QbhztDxLT6HZgtC0MH15VHTcjiuZrstvxbAKNikCqenpGJ28RsmE87koVt
fQymvon1sxghRSa0meiMFes29QSLvRlFzkTY/7vuIQ451k2+LTjfja6eBMk16m8dg/wSb4dGxwAb
ICb7mEQs/DEZackxi3iv3ZpeRP3BBzOBSZFcwF2FkiVWBDwL8SBCQcWAOLQjj1aLsIRNkCXK9oOb
2sFVEk5DDWEXSz/cLwbWNZPdgWhB/VpVr+r4otNJoPVnTSIAjHKY6VkeZO8lRsGOMAQR8EVRYyo/
i1NSE3ybabPnK6ENRAayLocFS1noOWq0o8itqNotQ1Ki716ENlM8Z2Ky3mBnDGkeGVg2uvE3Ranf
7XmQsRyK31Npb1wrsXs12OxlOIS0aCGZGnHsi4Ny3X2KW5Qknw3qa9GWTpbuHObOiYmtMTfextB8
SB+8yyopxKITYzWPGOWimDXwvSBm/W9e0SNtxy1gErfvmBb15W+AYUksmB2ocPcRWy/yL59ppOmp
dh8iVGQuNR9jt6hdhL0oycML11pMTZK2xJTx15UfpX8TMS55VN5Qr8Y1qk3nVw5Lv7XvGXk92g/n
LW5KIlXn5QCZxEp/x/pm1m41URHSBbSTMwsx3iQJ2gHXp8meOrrLzOqnymSmp7liEw/DWFqLxr6Y
tv690lw22mDcQ35GZemUSyfReNd08yzg1GZqn8RoVI+FTEVMyQQP8NApFZGnwluN/lRe8FqNN77H
BD8e6SeDW1QIVkIXQGR23UybMYD2hkeIVUcM57mEtWQQSGL8vbZt/VPD4xPIK/YZ+CZsV/wKJp64
2a3TBxUtE35wZAGHi+Uu9gmBVpWke1KOwLTZB5lDCLkDagIB1o+gzAnQaWuyG49Ax7NnGw17BGgQ
bRkDOaoHMfYQD4TEiVdEXuOg5HwXeo6jXoQBx+Hjtwjj07jak5pLUqcDhV15Spg4iVkKLQTqJIUT
y7DmZjEToOOHoIR3CnrcwR6bw9gm4iAsIgtoCng6Sr9hvCrD7181t0xHkE9NSN2JLagBtwffKxTs
IL4X83iuFXITRpQ6e5LN4TPdrMfsFo57pzuG7HIrOSdhgYuxQFcZ/WH4e6pUBodOwJET2z7f3xnv
+H6H8pe39z+Wzqw7UW2Lwr+IMWike6URsTeJaXxhJKkEEBAQBeTX32/l3Os9qUrKIM3eq51rzrT5
dKipmWg9akAQFjeYPWgGRaJUxwnwgXX1y7MRI0+b/gxfZf6qkKIOVPEMiBUnVcrAmX7IU4x6JXw/
7KvlowdfTFvVokJ97k90Y90f+Fqrcv0phPRCb8xZ19Y/WI1HRudYl1IC68+U2rIhuFmHK7E4Uh9i
SuB4VE7U1yBcIkKi9DNDyQbOK7oL7UYABDUsFh0iGjLsyIz4hEiRjRzEjgVMD0nuF4DihJmfVCnQ
88YcQwQAXISxrUiHlAOGWgbQ61CuEkvNPWKT0LzqKi22LpGEwNk2AfXHUDGrcDA2WPIeKsrZqyaz
40qgCMcOub9zgIhjUAjpmQVbAs8jLmjobVAqeSzlGfxo6QcAnxsoQEOVCX/wCBrgON5lFgdz9mle
+x1Cq0Sj0QTis7+rG41ue8pWNQVYA3xZPAIBGpVuPuaSRcSPDiCEyeFRMDnZhaBaNNjttIGPZWaC
gv2MxLfHBCuKjD/veuJUiUdbcCNW93sB0tc869VWfMHDZth/qVKwI9isSKso+VDow9QQmHFR7GNz
kK/F7MBfnBESX8Zq8Cl9cuTqbzdydngooISswvHySYTFFp4RLEjDt6DUxk/w5ROsDSOT+/yjkOGK
Rh3CwnysgJc66yAlQ9iuueWqyklflpC5EfG1dFQ1RDI1imaclhSdtjqDbhozlNBfXKAMhf12UVIX
oB0N5ukM7YKtjuEILADyqDAnrpfr7FMmrxrtSTQHJqowLpBTyNpZONcdoJIMRIr8BnyWUi4imYJD
heUpI/fsIIFjQUfGCUlcyRulLZs6Me8XsU+2gAv0pag+hyv1mOGyTFOq08gXXXrYwM/LGTrDV40W
xw3cM/eP7Ncd2XM8QIuEt3q/uGI0G2qyfZog0EQXLwlATPEQBMcmhA6wqcHTodCilmi+ch5sDNlJ
lH/gRRV7fmHFEYG3TLve8q0YUIxwerohPggd+ZRuCbcZoOfDzzzQ5kLFF6AFvKA53VzuN1uHPoB0
Ox8MsaT6HkQcO7ItTjM8IHA4jeAVx1PXj4BYBIQdslh6h3Lap61FevviMGEtXFgPdW+aoJxXFxYu
pBtQjUA+x0VxAbqzadqCeOazTAUTxuq1LxucRGfudbBjJRiJFNSBc75FM9iuoLuT681Bvg1OHjOQ
7jNkymU6eKmbVBqbQKqzTsHs1xuujL3VwCyaAbtjoZIJLMfFhN7H4wf+JzoAYFtuDpqjYU5oAeOG
Mn3eQe3I05ZTtJHHGSssBRdIQONye0ymqQCLpbwfe0jmIzQkEsyq43X1ALdxtn7u4x19qTXGUyI1
CfRQ99J6ACT9s/y+zbhtCleOQD4eJSNNiHSk+W+HrowkFEgrddBeSiDRp+O3rZwXXKI8dnz9DWgB
1uTtjGWoGc4lVgGXhLm3EBTGKyO+heqyOO/ZmXliVjhLEzOG2YImFUVIziqbfm4GQmYwmEn59HZ6
mIeONMUpVr1y9xJ2PmmAnOG5ui+IALPuz/9jm/9vUQkUg5LWolhudowBjSGDkog7OL+QT7isHSRR
y1+JZ7FyIBPxsXwkfPIiX4N9FSMjUQwAQ0bwiBSRd4XrGts+Y4aDkT69OyJZjv/DqpNiKaS9d+1E
7HS+HyTx5eFiGPCM8Jcz3g7kiiKd7QZyizC/3QGycRceA4d+GwN+7Fmsjd0IbwSsclraHw3q6vIk
/p4Is5bEwTxfV0i3rre3wn6TpEfyPCIRYkrxFAQtRPE3QgcyGOJ7qbSpTFkZWrqG9IZ7AGoAt1/n
rYxpWpVysN3bvEb1ZBDwErQZMoE7dEyOEPKYcD9n4CtlwF6rqhgioD+WMmN4+MzfIzu+lD50szR0
WsnW6xXqDcoDBY052ECt2SEZjvTPH9dvqKxYd1fIZPUyIVOb31qcyuO90Xc2H9rtblms1q+XaUt9
MiW5rAHzspu4ILg0ipxAkz4+K1GhpMDj19txZ/4NkWBdAFJeGXXL0Ld0y9vKdV/0q40A/TVSfyUw
ukK1N6Y63M111ID4V0bISOF3lYiu1YR8QyoWCLYnosbOBDyaAL5FqiF1zkd/kCxRFqqJBbwwRgHK
TLs+y0h9fZZY0x5+BIJbEYcVqfJSm9ctT581md5O9jfPGc51SFaZp76gFwHF25XhzZcmg+8vvNOi
ZH8AxMByEVoRgZEysBQlzKeHnJ7oyxJZUSYZM6AEYI4Mkxbw/VdPA+sZGbIYA2JR1cc6YDKVHlUI
dB1OhAl4RIoYGEUIqK/2Brdn62BKI95G9HSh6C3GCleqldNOXJI8ONykYVQRA++SyU3o5knoIT7u
viS35Xc5IIE+ROx+JYBI+ERmziXifNkZJoWah4ZOtIU2QzsXXMDNErFhgp08seZENoKH/ZPiKPTF
mZSD7Smi6dyEW8r0FoNtiBJZaFbAh40pfbyY9hIDqHWxaT11w5M9f8DBhLmAo0UQgjDcAQvzpP9h
GiO8AgeyAuFRuauPgMCO3ALrZrrHOzplctGtDSBxK1G0CpLhwvY2rR/MurCg8EGgrbjfks2ayYdY
cJOCKz5bsfINEQWGYkBphMCZqtH18Tu1+p6THg+u89ZeGfgpPJ7bBJgeDJD4IGPJYASuD/4VrlFM
h9ZGxUAtdAhELxe+pfuDpQCfDqfSatCPsKHBAGfXnXU/o9yDnusGiAjmCGf0V3g3RqAPONCUdJr4
7578UKqhkK4QtjH1ohLCI6Osp3cYZQ+S5GNU26pcsCJKAU3iKuFghhTU0+GQxVzwNh1SVXmriDxM
0LMC9aGIC6KMO1HQFBUnftY/b8wSwjVNoCcJLGEsLim5b+rCOnJ5BTV4Qz9CXMs9TPgNG01ZWb61
tqDuJElydf7DOpOFlL8lJK2aQTu2ZMoxIGdiv1sNrW5bkn/dewCTub1KDJak8Cpc0C0g+Y0I78DI
CexPegWCJqeF3cx+K1Q0btWc+ptNZQ7tIt92y21OJtNI3sTgt3qwAS9LtCpZAmeP6eYwY06ufYN+
TWoJLL6rjgGADA23CZhQki3iIlPZs/Qh3sBTXgnp77i1WTQWS6C9LAcWBvkaLggIhfjji0AcOh3q
E2ETGm+RkH621GxRUzQ/MojNAGSWVhURWpC/3NSvnBao3f3FULcZNUeTcjhg71Tq2KItp27IqgRg
NaaHHvTVAJwPbPBtELjKhkeM5gB8ULBgn3B4bsNk2vVdyGj+1s4I+WJNe+jMMGAGGp5iFguc64XZ
wSvBJJEP4NEp1kyADIyU2JfOdfY6o97CLcIzE+9apswziHHu2W8DzAqSIUtWCVlSvWQt6PZRKaCC
uW8IB2s8VD0s6tkz0ZmVxLIfYL0oCMLB52IkJfKFJxlA4XdLV1rcIIVonBqncc8oWeobnuv/YxrJ
8jSSC1YbFpmhE+obhrkxug3lQLmvXHuWfIhJjWtDkK4HCkE4XwOylnKP1BBN0wdVR438bEAXC5Kk
zKAB1R5vLj4UdsnmJmAsFjJ2mD3Px1/gz/hLNcBkdyedYXzu/oQSjWuCiZ3+aOMB7GQIIKCwAlEM
nC/FyYYCPcnpxtKDlNSv5vmxfhRunAlfNjUmbZllI5kmCw/svCC1OV3DokI4VL5xObQu1SayJC5N
ZhKICajemSaM7ITnjX1bXZCZujFzaP+QFFvGIVEoEVC3n1kGdHp6bMEPeAcDSMWOiARrCk5XYgSW
Sk7W3B663PWJsKXHwDuoAbKgCWnwIPgOSSKA6Us20sw28D+CNSQEYgNQPBHTIJnoObyakEcfRWkO
g4nCk42kOz0AYr5SEgTWjToeOa4UgUhqHVb0pEcCZhwoDHYtk1KEYApm7dHtruaC/f8YnIDwiL0k
4L3bfQyYqSBGZPCDOy8Bf00fBuQOArNcy53GHvdA6G/E9smjYu4Cf3W1nmbNPoOP5UGNKTnNODGN
RmU1Y2LUOSpMZt3PP7J8uU00CuBFRz3EwjSQ2v0/rHpUi8lgIPkoJoVK9Gxjo9uO79UPpG8S8cKF
R7SI+aQkwS2BOpqVz8YxSJyhBcCiXOBq4p6Rb8nNxFqLWy+ODSPMNQWJIhMIcNb8QFnMk0eOr708
ZUyxACNi8+NS0HKVDAQSP99j7Q9AENDnpTgT3K23B9PRl1mMUp+UiXCdhAFkWDwtPp2GIVNVzIMx
HttfYmdc9sqqc9YNVPLVRncIv9MTgb0rTf0WnT7mhK7pu36j7olu+zmBNu9hzjU3XRZdE6F2Y95q
Wl0fE7Q1AJMYewkrhsyzkmnYGzNux8re21aOcOwmVcm1bcdPrsTy+DwkRbgAcJlpe/XVHK7Y2eJ2
vQdNrn3doMqCLAwBi672G4v2LOsa1HgXpTQ5mDCxQduIiraZf2jq0xnJCh3kDg5x1O2XJn+bWMrX
G7Tw5rxPoQplgjAn4zaz2ebSOaFtLxUc06CxpboD+sdE3a12uFJ1MKYfBRblosjAA9eyYGV8qBih
12K6nV7SgEB4lT8ArG+aOzX9K6BhjKara6uH8IEafWC7R3APDpR0I2xMV3jN7odG9FMGsLDEsglD
g/ldA3P6XwCngNlLM7xgs4arV6M/a4PUOM/vRxETta2fanDD0aIiRgQ21Oa8QeSAYttM4EmpKmHj
7WYfTMY6XH0G180pwywa8An/CTcy78XCaqhl3TsOB8pvAC9VpPmOdLgF0aSfT1kV2xm5e3lKHxfv
JryL4rlRDDZhKqy4dP34cBnxNegwwUlgbJPLegJImPazn0ZKrCD6kWEtG6Z2GT0B9uIllPMLEHAZ
BsVAqmNI+x/2oSrMt+RRBgMpEzR8tDNJDqjn4yflBjsM2g4Vso0zGCO6U34xnxTUC4RT4W7+qOjM
iwh72sOWC5Y9KeAA16P77NtKg078z9Sv7o/n++WB8Op90V0UyDrOaPIeqMXqXc+QA6MI0LmAkD6N
oMQKkMwgPaOGIqRUUUrQdAWihykjHIr6VJX58+06BumtWmRUHkpttrCH27Z0oJYwmxfWAe1PCuUR
yZxWO+S9G00DAKnewXjFw9VZThlbQQU/TJ4HqLN1ufjW70owUdggqgeVjUAhNeGJSL7Pq40NneXF
of7VzIDxqjDtEK0iRq1gUx16UA4jQrNnpn/QFXHQOqHWeUVAzpYBe6t7SWto59v90PbzB5MK0iRx
x5PaOO8OVtwtftH6gAmZmVEeYKEwLw1df63PwNr8FjdqVmWoGYie3Q+qSqUIVY0Eg9Bp3YtIakPC
H1Ugul0AVSDFAfFQHDMpoQLYnXUvf7pS1QP6EBtuKDJuO1uozgn8uIe9EKT3ZMI8gGXLTNrE6JfF
Z6oXNuDYCzlBeRJ8ZVEy0I+XvOIBgYjkIyqM57WAUzN0p2Yf9zMKyBX6Zzn9xjsFIxzOiDDE0Dm7
sz3Aj5L4Dfqblkw7oLLO0MGuhMI3bYUz7ABC286csAQ92JN+3lrgrMVBGoB3IO86OZtluqFOyUSo
1+H8BVwJHhwgHxT0qXVbnWWkjmenSGkIZU8zBbuv/tzLa6RoyYfL/R6XjXn9qrRiYeC1W7gtLCBc
4D0WJbHnuftlRxEb8fRdOPY7GGwzIvHrTnFn25l9fz7PNcby7hVsCU05ex4xYy3KloyRyXm2JvB8
Iq6aEiPLCotzQ8HIxfNcus0Ny4lMAaawzu3VjH1GQakoXorrW/34MS4IHk+Ha2e8aC2xo84gb396
SEJ91T6chJofUE64PAuX4QFnrugf+mNaaMZHTkGqUyGA5nMHclslupXDljs30PEXm5QzyANtcdwT
9GhQV9fEYLcZgMJb6ltjvZ5+kYoDGJpH3ayGiAYKMRG+Mcgmzill7jMkPACXko+p/JWGTXkyxo1O
L7Z86L497q4Vc6sMquE+p272lEnnjJSTSLVMLyuTymmF4m597WNC1mhix2EQxkGfWzN7bpzLkCNO
vQmqAFAJT7iaAZ660hcEczwa8+vUL++YhRoVvRT7TAZgt67XGnA4MQPnkD8kugvEmiPrxhAKrGkE
MJVWUwhV9F6gA/M7jCU2m8iAh9RFLhTDUMDnWxZlVGeEmdfzUuI3iAQlzmxgX6AN7BtMYgOBj26E
H6QWWX/+cClX5Vj45IqUgp7MEcUIkn7lZiXYjXZJ1HDpyDLb7IWsGUvazyfEHnqK7/kZ0AuEN+Pw
wSBnyoSCBYttpewI+Vu339+RjTlDZtOb5o+OYCiFL6SBArE6xRmVYt3egs6CV+uEtwL4VEc5jC4a
2yEDGt5JgJ/E6LJHVwXNoY6hLMtjQauQ0DCRU+goj6CyCp2C8tIksHg4Ks/j0KRNKIaTFuEFNPcF
OLjSWNhs0DHTx6VhDTw0SsjWnFnHsfMVioxZ9vAl02p+BIuolEtSR4fsq8Ee0WAMSSl64xyqVhdg
xlAFXVzUrwnkE5Tv3gT0GzLyEKpzXO+B8FAwwjmtQzRL1W46SKqWQOuyfKAr4mIyBApQt7Qkyx0J
nPg6llYB69wEBPkCEtJsOQUnoS092zDfBMqF1U9tPM4J5PMrBVfyGbwBiil/zvqhxBeA+U6fCBXy
7AoSqgpUZum7/k0EXUxFi1KKw61dLS1KwiIz3bYVcsVkcxjADohYRrllkL6TioHNL0I0o6rnjX7T
5ypgOjhBmKkn8zHteU1XUCN8eqAsQCfgmlRRpjGefafbxowF414JBteCX6+kQNQRN0hXHeOBvJRI
iteAD2QGEPhof6eeuhE8ecEpW+W7oj3rSBQZt/xl1kMV/6W9pY4eVxMRP0Btgf9keAodSd8/1Fef
zHHrhQmpF1vJHJSFwJGLAhofyE/vOoKYhrV8UPTQd4gEv1STGnZrc5oFDZPBDhrgF5ZVTQUOCsPP
PDHfJhkJqYnEEroVxCowJ4oU/UAbz0rtVaXDDzdt8WwAKiEtI05LLW4bRZQLqpkq1cKSyo2klM35
rzR6ow+iwMeK1nRrUikiYRpBrbDnA/1Wbqfzhe7bCEs8vLyUcRTwGU2XvOYQxeboFNjUlGXF0Hqf
YcEITdXGnRsUvkz3vKgBGxBqlFkRmLXk42bJnHYTtXQVrqDZx/Zwb6MOKRcrK16TM/pkOqf2yCnp
0rQEtVxryboSRhm2xoRedzeVcXpt44rP7CD7Ic5zpyaeJlTqk8/mtr6R/M/w/f3Zmbf0GQmXxocB
WgIlDAAHRKY9qafB0IaltMerpQKhBYE69kHJVuma9CVF3FKlR02xqLF02NXP0fyL0CI0vy9nBryR
tSX2d6Z80TOKPrFBEgOZxtnPjEZurdBUAMzcG0mcGXT2HjtDqWNBXeQY28KE+AJUeppCQzgSmp9y
9de6wzvAArcJIVPGhA8pO8fd29O7gJAri0my2owAIUNEwlAIoT/lAlE8FUvERgdSOgT5v1uixt0M
l8Q/MF7XmPOSKDKxaESkx9b4GaqPmqoPGKaNmA/KNHWJ7C6lT8yh2nYr4wLoiRyd295+ts4D4S12
YnZQQf27SLPmxNZ463GkGDxS7OA+DkyRFwRZh2uIwjjxFPN6mGtQIxcCXzndGTOJ4qiTlulPZCJr
eKtZGbcsEOjzMO8AKlVUu02beBZqjHo3jag6YlcdxovhVsJ3cKdkzKgXjQ5CarJdeTgCuBO7QQ5a
EGkPOg340YWfAgJu6F6Jf/JImpIJxXyn2jpywZfX8wxiCcJMbj2nzfKhiHyGL8pI8etKBtfS3MhQ
mXKg7gqv52cokBL3ScLHs8AJ7iejgDyepSR4+tK+9kSKs7lEjHbxY2ijTyuxRmKQcfVxxrhWPcDI
e5T67sBqAXSWqEqoE3NgGChtK6B/7x2Pu/hVSh7wcHl7oG6d0oH+u8fUXhKIImeQPDHjRZF0mFPl
EsWsgcptT5sLzdAg096QP32YqBE+5qSTwwAH4d1TIY6StqJYb8PNWG4usr40frGqefKSuhSBqFFD
lQbp2+3Gw6gpeSThYDL8T9W7PvTIJplaLJdnmOZX9bDnDiD+BKuUILhEHUOerwn728ApqpCnZrPL
qhNkUnfWdkl+XuWMSld0CRMXuPyyznqoO2YMPyBxzyMn77zCQqh2d1+fgb6dNiq5kHL+KJNDSeBV
NEfDfp7djMBuAZPaCMsJFOt66pp5duY4xUl1NuqE3SdgeTDoIUGFCEaJVa/gHXQIcqmbk5f1UtDM
zYg8T7dCQcJk5ovFU72rPy0pkm5+29en+nqbz6CArLPXoT8oib6UYfEEla67TqPYpjOk8rDBqE/M
XRIWj+oxV6xvgzJe4bo+KPE1cVuKHl7ByAOTLb3oGY4ryrcygfNcw5HeDIR0PyP+qUFCyB3nyWNx
U1+pzOc9dS2Tmg2T0mBFEG29wFzJSHFCwJTgn7vhn56wPjcZ0SK/w+yNCa4NIvTeWmht0Cb94g7Q
NjlN4EgE1NHUGa2WggHZIlZbxmKqLJCFXxwoucnGttD2ojNXft5JPXUDXm/8HvaI4P5iEBkzKZWS
qM0gZaItiqm3ztQAZxuxAHKuWAliLLez5tfqqA8UAIicRkZcBEBkKLCfQtNqoiKqJwt36p+vNS2z
6l0DJyCbgtoykOVAc/M1pyUZh4zGSGApf/Yj2QfCasNmMi9eG9gjnEc92jRwAzVHS8RYDxb3ndqQ
JNwFqJ0Sby1JDPGfVwH06xqoqO/0M5tqActAMLmIqx7JGcG5zBTgU/Te6mtYlZw1nHHvg07Fk1ZU
ThOtb+7r2/0+b2fgm/mY5PJYt+dsZz4+RHPooQ0xY5d32lAy+upa7W5SzY1Nz3mAxpNsp50IBU0+
DLG4kCHsqGQTZQ6i5eULvMR0bXlEIg88tgQcNxiGUeD4upzhGuL2UuP7Iev2ZaqAoNFw3osENsdT
dvntqBVkermASdrj91IqerIHzEnbN1a+090nGH+gbxiNZaHPwqFXj10DYmAsVsYVMiJGZoTVwgZi
qpyfC6zrQ9ND7ualhvEUl1IyatNDGJaDX7Dyu0RvIA8gzggE/CroTdLzALhJs3sMcJahWq8tICl6
vX86v/fP64vyXj01L/VnurV3vesNSxDX6yzult2SInWMdlGYRPnCWSbRNU4Xlo/chNf6ccTfAndu
L4oFJP7rBsCVZ6zl6S+7Tbm7PFeH+/HyXJzK5xrY6Revt36nFP4FHo5n5U09um/KG6nlkRLu8fwO
MrrfNx/OK3+ZXsYXhlP2w1aBlGs78Eooem5hW5z3e2hEGWXyiYCjaZECCJp4lc/tRludd+OiX2U7
btWBDu4GCrj6cN4l+3TJ0NSKEbsN1S34xnf2CiqWJTiyOeSioRZBqbJMFskcMnHImsrVZaHGWpTH
3TyNiuiH1tqG0uE+Zb4IUIJfo9uwtUMkk2LEHudFTFiw9tgMAcdKo+vitoIwmV9yoKQKKZP6cD2t
zkEafpsRadKG3wogPP68vEKp4Ct+usnmtZ9775gv313cfUiagtnyERpzPTThJCz/fQXxvAyQfZwX
kR1OnDCNpjSeossKbijFwxXvndjdAtn/ogDK+MztK/kYv8a37Hl8g1OwPrbH6S0/nZ+1N5zmAblR
HseuWDKuibTAnMH3hbuqFjPUSNx5wZNNF0MIveAiX8AUtb6tGYWqt86y9h6hylkRXcV9PMb37RjL
22dhtag4xGNjrIolURRrBXYO7jnto92wuW+qQ7U0F7Mfed8UT7Hzo/LTZsdIyOqyGx2PVnh1gNKD
5bqp4J3wqoW6kYdFTR6WNIjeYeZcEK5EtIuWYGR5iuedEwMNiKZVu8l50KwCppk91LBXVsyDWIHT
iAseSs6jEcKOmFfAmJqvRXBchewknqERwbG21Jbnbbml7nLZusthTVq87uLLNmfUySu3xtJYQiG8
VL8nWEirNZqZa2L8mOmn3NMiRAPfC9ebIjYjFZNFx0GHOdEAQwBxGhussoGczYP2ExIuRE45VBXz
NeKDeZ7lb87b4IHjOzlaw8mNS0Su13e45uZ1XMduVMfGEkmTtcm5yE/aWGWMDKGn2F0izIyGRzh9
GiFu+eO8UCIEAecIG/p6oAeGT7nLf8zhQfh7GVHH9G18+6VPmX0O75AQeVxxUL2YHLri4MayKb3H
fFpCy/t3YnLSw3ceM0kEPc7vwLEoFDKmCcTzxHUVMUZSiOqWBdf7d1eKdbEeuV3wiM6hZJsiRqJP
+jOKmsH4lNLsh4/cDLUnCDG1p8de3V9Xs/ib8mzqeecvJ3D9b8UvoicGdbaz/Y8V47v8p3ExLpy9
4ldRtYm/Om/3CN+D+TtZl4cCKi8FO8W29yq/8Ck1xGRS7DP4irwZ+wzCxSAL3C08SD4BcHxZQc3m
kRxt+M4r1gz5sKGk4evR7/ORGV0NH+5nzz/eA2TieSviAvxpseep/3oX/iY/weJwCyz+HAKw+QFk
VsFlCzWxxxwRL4bSfW1J8heT+84b78PxwqW/hQ+VG1/sEcr2z561GGIa2RwE/e0g3UN44Rs8RLq6
WxR6OQwFFLnP+EI4YF/H0I1A48nrlWw74J28mPEIFf6TI7EA+E/9WwJ0IvkceudbWkwBKYSvcWzg
f5tHDB2XJ79LOYs/U6aWAztGWcA/Mvfpoers58HwVuw4tufMKfn52RKKZ170ID1KXOvR74Jvuh5P
b5bHZX18ws3ggSDx76s0oBIZp0HJd+iheDTc+Hr8PFYc6ffuFd4/PghlCz4azl0OCl+EnwbQk/jq
6rF6eG4wcEbyu3zw3zvoXnG6chxGW4ImKgJKfBz9V/5Zbnsda772e/1MPHhG2SWU47lX8vft+sIZ
m0um1TzZMJ/yFMnX/z4fNB+fQRGAt1w/z9vRv3jfbwgR8pKz0hc65/PfWeh/rOx8GlMevhHKAeSe
EuvmnnwUe46bDCcJj2sMYTQKBl7JLtndg3vg7BzWFE7hwIg8nyaPVdYS4M5oxhlRbYm/q3drTdsr
fntD54Mr0fwuTvhY1FL5rCufSJARQgKN1Pz8iFjaamL1Ui9gvWuL3fxrBfzMPxzg8l6sNichs/yi
nOfOUcf+B8kf/PbzzktendfpJfN3L/FTHL2tq3UfUluYJzvlYCzFPMC3xksW82z+qa8/P7WQO9t4
6/XTtIC/3GNWFR9Vn8oASRqoWOmQBfL3zr9j6eHQ5k/oR8Lz/LyTryVfQdnwk9ZvduX8PL88yxHK
OT/dMQwfoCIXiIegTRtSQOUr6mD8Ny34BHlX0EbyKaDk+T35LSbH5xm+Fl+JqQAnxWZx2cXMY/uM
fFCgCwt2PYN4AUy9IWiZSF5EEyGFqPn4hjeFoxR6eYXfgmgAIwFR19937p+ZuHEIHHbE7V1MsOm3
/mWOdLE/PDGp5l04Czlce8xhINe8/66Aq+I3sFvsIz4tm2fzXvWyZyjHA/eJSJCTyY9i72Z7C3uj
7ocPC+r7sPt4/IP9bo8FTAIPs/RDqPXUo21w895oOB2w3ltZQQmrDWBTcN4OWBl5wQywhn6FVTYE
4jIcjxENXpl3rILtIrpsP2/+8XhZHm9+GX6KERMLLk+a/cHDzbzB+1f65BC80oBd9VnHLIDdfwth
KVv73+A9Lz/ht2Jdtmvmwr16fQ8w+JhI6xnfGO+fJu+FNhYdrfiESo73Y4Z76Hl5ffD/t/1+z/Xs
+dGHOv+8etgMa5Gxo8VODP+dwvBnLpZXMSoX7630vgGnLxg+ZZ1XPtnSsSIm5Na8RZEXxz/7WfCN
HfomJ2IzITyMJZA9L98BUeMaYXyIbnyHiwNn5ycLy8te9V247gKx67IHv8XO9h7HEVuPZ2ZnVpg4
OaiyUTa4CV98wui7G0hMKKf8WWexLpR7Xm7h6LcBylg+ILFlG3SBvcEZ+jV3CdQiL06w96z4bTuG
XDeI2mf75xL2UR+habn671GJIZytzyvTn7jLnzO8hrlEv/nPxTrPBCI57rvGZ9G54ASnpcSWZP/P
ELQzNbWW87yFwztT96Q23L0+fFuXXsTVye+AmGZhqHM3EheV/5vCTwkltJAH4UZ8EZuHUBK/KEag
wHP9d3eAI+8oHc68725urc3QyjxcNREcbM0jzL10hn/YGezw+W4THFYHJfh9VoKDn4RgqXm0SUg0
F//TN68re/f++nrgf6804z1r04Xj+2XNDD3UvfAi/RpzJ6LFwd+z/SNkLU2Byh8JPzwp3gZCC/7x
ZMx3M0wbo+IeIZgHjMtDwWKXbvuA+uTvPZQ0x/im9c2/AybuwsEHEhrceDGzwFdjN36D9l/Kd+oy
2cghVN/1FA4/xvniy53nXud9ARxYfmlevtQ8SIoxXZIVMWboXebV8n4k8l3xU96bexL2yxpFPhOW
+p9ZsH97W3+IvxRn8/lBCMDDwi2JIW2eMOZBsvr4W35q/N0GrBBQO0+y0OWjsCzc4Z6ln6GmID9l
8Uf0Pvc/OSsRniRkdwiYKoA9ngZbrM5icasVzO2zFcIC9nnTM3DvK+FtUfmeu72uKv/bDFkNsg06
/As1MZY1X1mzFSulC9yNLHPZO5eF/nzjbzR6XhQ+evySKEs8zXk+/4o3TKXvIfXFbd9XCU4fvTi+
qxemZ50o9B3RVg9hXgu4/yQ40KcvuI1yFX+2eSPhHegPtjNkVWFxoivAnbeiFJUS6sIB/YoAKQX+
Q8OJl7toAuvYLZUVkqmBCiLMP0dUT0MnVNYg0IN6Me3BAvhOCPnJ1gwcv1p1S3dRL/iZDx/9JtmW
f+GDrEiY/XncEj9+0UHmJY/bXGjedcd3/7lTAktztdudHpyCsrgFV5YOCldBts7WDd9la2sz+E1A
dycAZzd3Dqy9sA+SA9rkazk2zvcLa8FjlDVBZHq0N937nsIJTulJ3M2TZwWpV2/O83zZktmMK6ae
V3iA3nu6ed4H44Le53a5vXhmZBEljssZpij3x6fZC1P6cELz7LeycFIcvTcGTBEzouJlL7IHgKyE
l3WzRhWJa2CiJRQD72zLI1KP3n3RfmF4Iwmq8iBbPhboSny4e/7Fe63DbtkEDCuxbyBTCKxIdsc1
ZvMp3pc9pznyd980RFQY21q2sjAC8dU5e0jhN1Q/fSq2TkQO6Y/cDvlPm6OQEJbs7Ik/uUHb//5k
Zpdlovr3v71JAeWTvfm3aztu6MNv1tiJb2dzeyd2/Hf4XSyXx4/t8Zj6v/8glMZv0UfwzGfDUxZw
iQbuQlkYnrvQnuHg8Itt9q/cUxPlU6EMA0lH9ku/F+nzBdJqvrYeY74GzmuxghfhxVhP8fA0xqhv
xs7n+M/yqbZ4EpEA2sfvu6uOqzQW943YPPmZxCsSB0lEA9rv72cS78g96Tatr3Ff7tGXETy2u90L
7uvpZ4+zAXCBn8hj5WQf3ra30LMByhE82uZcIknoiQnnH3G2omdXf0jE+V9sX31AsRDKO8snwwdw
s5e3mn69VwMKW/yN5DBsnjRmej0kGecMj87PT4yPBPleEgfJVfR5H6qkB2owrMdXiSokg+RwtVfs
hVH+L/ys9udt8YLO047GCFFt/tKHRPuNtw0vzT8NSPZnBbjj2z30oa6Cm4gMUB9t/ZHpH+fuq3Mi
51kMSr7OfiFdjx67NJ7NnnQqsGrpO8/Zq3LqMPavOLf7u7WDwehO89NmdhGcsuey8jAbzD7SFxRW
Fw9aTSTLeTeCPmdGKu+MaQb8Uwa7vuW3R/uL/gScX6/69/nVOIy/xYv6Pv72r/neJHmgpoFaK/1o
3ctgCmKOKw8fXdDOW8SvSj81/eJdmXk1H3rslABCpPtbY8GqAmUvCCWVukJ5aaDmoI1C1b1JL4vG
NOMRtFvldiheIXpfRiU1ZGeaMyvoTIf7uSRKSqf9A0jh+Vytymp7c6zXR319sawRggSK4Y1rr0ya
Txk83qO1LVxzqxYttD35xqZy7qpw1A2Ii8wA5N7ZLj1yNlcq41SiDVAONyY6hsTYMCO07npp5P4U
YPmlY/OAWr27fTJcIrijQukDBX6XpCjitJ9e7YZyZCnc3NcbBOE0Jqdy24z0THpKyS5Oh1KqAF7k
soxkXBUjvm7G8Ef1VE+/dgUZs33KztCWnl815sMsepo3gN5OdT85rs4Tgoe1Q41nhMJq2ljpu31O
t0X7mveiIZUxMH/Iwf9YgARAe3YtmU01gzMz4rgOyqJXmgeAjQIGspGPDJCRrxZ6+1X3dGYhoy5p
z4zSEqIET9sYRVSLNsv/SDqv5dSxIIp+kaqUwyvZAds4YfOiAgzKOevrZ/Wdqqk7njs2BunonO7d
OyiJjTPO3mnLN7v+nXqOS6BdISQwtiiRMcIVlvGTMCMwpBHOw4MN7g66rDB0SEJGrNN7betrQyXF
B+XFDmP4Trs36bQiNhZKs12Xv75THlIGeBAvg+gAc9Ey9UWjU2WFqejZQIe5sZCz429IL1gJ67Gz
dXrtK0Wyi8UpzogIdAcUo5ELPdd6576FzG5z3gPDIFRz0zFGWI6Ut0cRjn9R+tMXG81qVqnt4zHF
TfJwvJKfaQz65aRa9a27Ynw11dkOhyxIcBj+qQWW/LQJRfwQBoSBG+AAPFopVN+JkLQo7BZNsy/M
50z7MMxvKJK4FsFSelX41TJY+TdXZsCXRqz/MltONr5oPg9+gpsictayZrSBUiTWljG/H/YFkkxH
u9gkQY7hUqbxqfH/uDyWDKaOEAGDiUIbmR9hVuI+P+6ckjIbygTavDLGMA11wcG2xpXrn1qcOYTV
oaEsnInVSGO42Ea9kRlIY8yreYy3yVjv+kRb89nnGnJrg17QJLFi6cinJKcZ8g/LPGPQyoQFLQhP
J458G9FoCHuPoHVMlvadR+A8g+8c/D5pCKoOZlwS0cpnYmivVL+j9V0RtSh0iBKCZlB8G7YF4YI9
Fv8XqG8uSj6GgsLzMaCu+XC+sg5hyp70zBfGxaG8u4r4L5A6nQBiKhFO2h/f3TL2yZkBCV2pqpq3
DgmA7iC8rvf5lG5d5121y50oz7n0DSaLeDcveUQ2uqMTofWtu6y44GTO6StUntS+iVI/VO/jYO3g
BWvBB9wlMppPIaxuKwPzJaTbaCjhs37np1SyZfCuFtOz3cYbpnl48c6QWnAQXOjOn+5WL4lykzEv
rj+IoDxodsiqaqb/6Vm4lzJZ1Qzareh9dlHXlRZEMESZCEQG3CmLFTmLLRbZ5QHHSWK5qLkRcPn9
uDPgE9kEw+lQzbXK/HO6+EUjZ4k3Pyu4ITCcUk9W0R/SN70ZNtrGJmzC4wxh6Gax9luulML0jrow
0SVs8RsDpmHttxd4vQosEs3w910ef8FT9uaDuI7BRNhEg7KKJsbfbMywVd8IZ8ej/Y75BZlLNx0x
SKzAU362rB8ZOKIiFWMEy/xqsJKTgdpofYmTM2SrjczCwv4NFc6ScRxOiyuEiZ52UKz6oWEe4obm
KoVqLUwgY3KfUrKnh2HhI6uFHvJmRwy786s6YGcfU8yPewcyU85OzaipQTFQlpCx0Jlo1NAWMCFc
QVlLBlKjOl7jgAm1fB+Fu4nwtSYgeUiCcGBHLLCVy4/5kTyZ+T389k7xd3hOgN7O7jU+69fwO75z
xFY/5V2/Esv3U98rhBkf7R0fhPZsXkd+6RVly1/0O38TqnwcflimtNN3OuHIWuvXhBtXLOZ7eiZN
COMF+9reWbb5GZKiftV/amQ8Pym/erpOVzLIbupveUyPwa29lMfhjddKv9nI7A/3cwStWsTH8gJ6
E/I9cF7NP+Ub23r1VyhcPP4qLDTIjQvtEv8078px+CpOmNN2J+dY8UiWq+om/iuL6jQy9Yr/qlOE
VAKV9TZhVAcHZukdm9P4od/Nc3eLbhl3eNFerEv/p3/Nn92hOfFrqq+GUUJC/WbgLUfXAhI3wqpd
DhMGWWt72MGtzHECKTcqcfU65M1dXW/5yZrkW3ubjQ96uUmxTe3g6z/iwkRSV13u9ITIex6LzQiV
N3xE3sNPaT2KL+zpN8q88qdH2dD4hzWlr4v0Oj71JbrIlU0G4yrCNh4AuWeovGqcZ8LukLvosNSX
6XfS75orTxXpMVUPoY1VtHKvBhHbM/NW3NAWDvKLqyzhidgSnC6WaJXZdYOrTh0OUv8yFSsVfLz4
6RAdcWB+8Qd2Zj2XXtmipINWw0lV9U/zuCpbiOdrB9s5dTnQlNjMNZeEjSU0/DoUjAeteLEYmZGv
cOY4DIi34IngAS+eeIdmKIZ3yZv5Q8EpHGWhEqy+DGh7i/FWvVmcaM8GgG7yV/wFv+W4mr85loJf
0iS174TVSM789BmwKPlr6+7dsz84AuQHX8pT96m9lxf7MztNr+FZ/TGv7pXlzEJkwjJ0S/9KeUtc
yxVMCOaS+ju8dT/DT/CXn7pLeMOHa+1fqwjC7yo821dKRt6kcZ8FX8ZolMRxSbQM/gB+ucbRX9Gu
KaW+q78e5EY58GP+1fhuPvJT+mN8lCu6kgv61fGV6z199Lfx5n0a3+61+Sxv46v2EZ+y43w1rsH3
TNoVruFf9bsrnwNU4bv77F79Y/81fOCUDabHIj+1pxRQJOPJnK7+Vfsub8bvdGhvAe+A84lfde3p
PPmwd/omjLEO5bm9G9/Dpb1Wd+sTguMNAn58aw/TR4kQ/Zf/Uv54ecVZe78KYWDA29kivKl4P977
V+9YQNIhC07vVmj+Tu0PP6X81jeII1Ba7ON8y28qbznHHvySn9xLwuUN/tRXrtInJXlzmD+to/8H
dfiAYzbche/unfyrHN7pa36cGbNDr1xMv/ZneGZjwnjhanBXucT5kdQe9IfTlY2K+M2L/8f9uobn
6ar/apfpbfjMT9R1CHDA8c4J04wjXOvT8On+GPfotz2zao7JEUex/KaTagHNmqvln7Q9McLtYf6y
j87v/GuAw90I5eSGjFcQjJ/gm0vX/mi/0+d47j71Kxswq6Jh3/vjt3QX5y+5JEd+LmAOxFeQfn6t
eJGSf/PnXvv78Jqe4lt86z7MK3GJ9CHKlyhQX2M2Vu7IofuYPik73+xLynmD2mahX9BsEQtz1I+8
UrObIbId8XubPpDZpSfufnwqb7yv5DgDcSnBmhs9vnp/8ntvfMTkkmKrvmzeZj52fW5l+X+SvMpD
UL/z+y4K+Uwsoxs/8sv3jyCumPl+BEfUT/MHD/lsLMZf49NFmcwD9+1zxvFUVRdsZce35BhdGnNf
HFkw3SVO1jHLiC85ZVgeF8gnzWU4GB/jW3Exfrku5a28TfL3KRdCJk18hwrpkp8Ob9Xd/la/9LNx
1T7CYZn+oChJ7v7Z+WUp8oIEYiRL/9K8ZcyhsoXx2w6L8mcCyuAA0hcxj9M7Kxkoh26PAel4Y4cK
b50Kj2KRXYyPNFpgxfjX8LTenU9WNOsaSjnyiYXzmXJtJ3lUfp1Pfi5xF/geyAdOjs5ndvRKLnJy
HF/Nk/HHfdB+M7nDgNbBwuI5/2PNUQUSu3Ps3mRPMu42G43/o7EXRNfyliPt+cWWDurzDyrVzFnZ
J+MDZ/gUm2kOPCCQ+KGl1j7zQWDfWFf+A8YHfpE8unzNreVr5epSM/BfPwPmIJfpvbpzY6Z7gLEF
H5kzF943eyCSgJ/pDOlSKRAOrOnDvetwbu6u/VT3CyFdUZotKMc8vsBlaF7o36Qquvc4WolHKYQj
kLKr8hNe1TOvqZ61Y4GBQ0thugh/Hc54az2ceRntN74lR75QTBS9C/W7DLfwGVf+HaFMxIDp3kix
Lu+fP7lRMNGdK3Je3hO/Kf4j2ezfe8aJLOL8ga+NourNTFdtuJrOmN1zufizuxveIjgH55zPC5sT
lJurEJCdSdjVOjiPVxSw0T1kG/bxFVo3QjLF5AXrYDwItlgymCcL2t4XqgZO5lXx7Vydq3fl8sX1
Srv6p+jM1yEhFVC9+JW83w9u+xw/V/e8Wc9slv6pv4bN2mFy8qN9OJ/9Lwu1XqkvWni1fF5or5sn
33+asC9y8dkKHzE1He66+m4BGCVPFZmfPjHAylMA4KVtADBqi8gGwNr0EPIbrCP25ciIRuNh8t6H
Aa+it56bT43qrepdfglu+aW+UMCVl/yi/w6/8ZHNcjyyJdoftbPCi+vObJ6dybxyvrmMxmWnojun
/Oc+AJ1MOGJghAurEGcK8miWFF1YqlIHspnxM8145GSmkDNJbZmXOgtkP5Qr1ikPEH96BIx0S6Nb
OPwDLoqwn6vKc8j/RpeIUx3OyYfCgSYmTxhgxb9H5U9j475UDAhDKMNyR4u78ZEdq0tz0S/al3tU
7GV7yH67t+mDBr1+VEh5PPSH8VRpC+PWKSu87DtmvOOvDowvVc2CKhSsOFu2cIxBPejNOhV7RTHC
epNoCPIneq5zFkOcsNGUm/7aoOjV9Gc73Wti48zeUOCsyuYFRtCa0y6o1grdhDjRtXnzlit8rqcQ
nUzbYWIjd/jWqLeygosW6p8BEmKIrGCwJcokfVp5lXcQ0cbgULZTUrTpOits7OfnVUG9ngNMJRZJ
4CQrE/yjP6u1CVxeRKtJv5n0YqVoSOoD9EGI+vjmwOSVd3J1tfI59FAx0ItGY7Op7AdPZUPI0vmg
zy81JiUqgSvZW9SQveZsa6oUpDRt/uEH3aKHlKOSoWqmvy22ST1ciXJLqtSXB7xWV4Rqs/kZ08Jk
mEyaw5tVM9OwtCu4hUK2Hjpq7DFG5cHE7QhYBZ98dA8wPJGDql67gxWXdOceRBqb2ehjquZNqIIl
xw5tLa5XxAI+eAgsZ+etnfYFSoRpTtf6+Aald6ohnHOrIWWa3GgL74mtFs+rOrvHfb0VYdUYGfvK
aB8qJm/JKFqtMdgjf1oAPWBGpa2i7lOhoBMJmUjX4PpaNEHetBvyYN0Sz4pWGE2IeIYETNKUD+AE
7ExXsTrvFEj4JsNqDDzIQxu+avSNmGvKBUHEPYMqWFjv5tbz1D9jpA+esdWAOISZj8SzVpZTFOxw
IFu3mDwLwxKeNmkUNMRfZgnnCl/NqG4XvvKM8tYb7Y3GSslay1yKQMowxSGRIIJ9ZY4Y9Wt/ptav
K15m1JFkoSIHy8LRKWr2/1R+FX5WZv3AOys4dMcSPDk/pBYOnPW25mwiBQbT+LV0lwqiDEelL4ZS
BRk2FP+dmpR5Oha8n8VjJD+axUdV1XhfxDvc03r1MQ3haGvuxie/SjGCjUFcuqmEr/rHEJ2UilBi
TMEsGN8TQzVo8OOIbzfHg26/UksI4x5B3VRqzIL0zUAhD1qQU+LrFiGnwAsWlvxdXAIcvacKmBus
fXvEqEpwhSm8QMBVjZMgX9CTid1r5pOJHC1EAgKU/Ri+ig61efRrfJKYNKFvtfR9wkUdNXG2B3Uq
aywjvC2rEoejYe0gX1TRj3UoMHK9fETYotTmbvTeLEAaWGKoSFJsYya8sKaUM6JnyaZbSeYSz3+8
wx7Qec3x9KB2t6zlm1Ggv5glscXM5+fgxhMS1lfb3zfzi9gFWiA6oEnd3G36TF01x8ROsMxLdyNW
4Ioj9rNIvME6ApXKq6a7pRdSPweNsnjS8aG4oTNsvQnDM/8JjncOGBy6nJxhW55NA4V88+cQ/Vvg
UTrTGBEPBVJN0wimInR4MAQDw+aAjDO7HN8bHfozUZ5p+07OtahhA6vZTo35KPoKF8gzwBJTjd/7
+bcMP1yF8VrTv/hHz+jxzZyxJwuefF4AuGkbTNYzt7JicdbdZ4XbgOOYT16JMRWgHiGJwbhsyXnu
FSZuPORDiMo3+4jg8adFtvYNb4k66jyYq7ZirKUlv1yEdW+gORyTS59Vu6LeTRNcT9t7FHTDNV5C
A6P9jjkagvkQqqqlrEVxMCXzcxQB7CYu4O66sEnrTXZ6c1b4sdkoEISb74VOPHX4WHdQrcr0KCqF
sAXtOnjAKko5f9VT9On36jLEgsOdzva4yvGZ6EB0SJLj4eujc8WuryMLzrVHZfwrrBfDfbH1nyIh
aCB+xAo05f5G+JFMnLlxPb10U7kqod6p3G7TRu1pLAY5ONGJZBNwLDV27TCJUw5tUxFBo/6FybIj
dQoPqa0gaDmi/7RhJuKzBnNwZVEwx6t3nB5UdqMEgXTV8XjDdh2pbh9hrEceaHYb/IA46sV7PP1p
00mUT3Xc4MXJrszu52x9jo7Cap8GGyKK6z9baY91OwDknK8LMUYl/0e2UNcfX3QkxWXyqGVbM7h6
Ub6sMNN1SnVhBO4SxnERbXEnA7PM5rcSXzQn2PuNu+RT01OTNRAxImr32GygBWx82OB40WJE4TO9
snD1MM1qZwJqm6OFW+6iDefXKsEFnfhuL+MhPGkpXh9nIU5rI1lMCvrZ/Cz6GBu7ych0SMt7VOrt
OP/pnQN4CZwzvItMTRaHhVo1sprnzhxQNFTvuPpjD1NfBRR1dGanFRQDNF08isg5UGhg3FK3+TbA
Mb4w1qNTSXRGpkNGo/kHRI5ZaejwdTj0UyNrAaid9R3I6+X7GBea2hy3NsO1iaOdLSdhfGM7zpNS
g2Ozvo1iV5YJPkPUPqUviu8CdWXaMrlOgeOuaQPQ3WFDxXAiQu7DItGQerRElXfue9hcw4CiLn3Q
tGyHa0Kh7LXyra5ZeX/4nz72agk5p6L1QUeR9B6W5asKA0jVVB+xZMFoAMEU85UCXDQvgC7NDIEj
H54tSMGmCUWtDxY+6/jb5HsH0lZjb3Ud0TTKYqobLBtZeFgFwqFP28fCgoLk7Ab7CQGPouwmF6Hw
reIIRUsZbtz8Xe3gMBEk0wyL3HYQHz2I3D/XplVXfOmz9q2n1rtoT3VaBb3AB++zpGaO3IeImZE/
i3ff2vNeUop3EgsQXdMLkmbgoVHB9ki9OQZ3hvMTE8mc0LqaNGSczcMroQK9ewjzv4TeUsYEWOO0
2SHwPyLPXYQVKz/dcJ6yRevV1gjPQzKuMdVoTObQ5oMXALMjpxoPrN5o/CqOCHYrnACYizF2yRCB
clggBl3qFR4YJgcgwalA35hysMMFyWOM3BlpmFcODx6GaDrmz/Q6saY9++VfrI03WzmyzuZ6H88c
NdycnBzLfOIgNJhbdtMp0h/7oN8USbk1CGXpB4zpzD+uF5R+8GYQShP+j3ms1PLV69FQ4coReKSg
N6se1QdJASL3tzlAx+zkO+afDLdEICwDFRGNy27XYFdChk7XweJAOaDNqDuadN9qGeM8KGrqPfHd
R2OCDcfQik9fsJJj7duCXdTj+SRKOV5ePD2xAPNOLfg13vYq/qz2U5o86+2ziZmq8+RBY0gRP08R
t3WX6isbixDN1FZ9+apGVIAJESpUXQZGCVge2lb7bZmAt9nEGetZ9mMXxq8haOfYK6jBEMKyiGwK
w4CdKxBRexV/ujkVwFTvDPdBbU84pedkYhdYLY8HknN1J0SksVBWQ0c20bloyARzz6HqoE18afyP
uok+a/H0QJvCMJKJQZJDa5t9ccy1rN+UoSuHAfc/ZXeMx22T7WkBZuasVn0KyHPL0Rxx2GRJuXIs
7BoYc7lpJdIQdj6HBmiaGR+fMrwrcI/fSCNQJwx2Ahwd432XucgW2jdRxTnV20BrS32X1Tf2WWrD
vCTf5ZcNMWGY1Fb0V5176UyovB4HBowzLUX6iuEIITZNRfDPoZhJUikxf9mrSKgjdNP5LBLykxuw
ylHhxZiEVGxghkYxiFS0ipS3xpuRlxy7cB2/qJr90SjElGjFKgjjgxUbn+08bRxzwDyz2Yr8WJTi
42Bv+nxYi4WAKNpk8NGHn2ZE9NQXjHqeMtG25JpNe5Mz4rkN9slGMVY1H9HrWLyL5A3vMYDTMGLc
Gh5kNMu4ju6Cb57BY3XrgRmr07fPEZgjXjEyKJX5nDr0+Dil5YuRZFtRwhUT9jcWJxQq10YDSRgP
Y6HhJudt4+6rpRmMIA1iRVcwo3B4lFAISZWOCk2m8Vn63GvRJgqeuu6xY9KnNtqK56kxGE1m1mOJ
fXUEcqC7xmpLXLeK72dQdet6Lq9hd9Y0U2wolvOErIjgXPOF4J5MdpWSWgQaM8YgUoBIlECQuGt8
I7PefxFRjx9CytOwngHmRu8m8Z4sLzk48UdsPpz4FS8orpLvVC85u1j+jq/FIrFvFqONDqwIEzmu
NPeXXQ5oma8J+ZsYWKhrFzAG3lq+idXPkYCsgDNgUyEswBLBxRg4w84MJ2622jnD7BCD9pLK64si
HJd2v/zpMFX18nHFOxAFn1mdYpXIGg6Frtn5frrR7kzJ9OKQcqb2RvmAcFYmr/IdVV9+eNprXoA7
dBOWabCz061caxc7epLCPU6VEgsbk2qBEbc07QNjapGPYwaRMtSVlMnA/av+5PnjWLYxauXw8ct1
49PVmHCZgNH6U43+fopd0XRayOPU6KxR7wGYmDDWZ74zeeQYBsP/Ek+SlmxPmj0KjAyfPwWQSkaW
E2ZFqcXf0opQxoTYSHO44wnaBxz389lSzb+yeJF1H9Cohw5U4pZgYMylGHA40+9sfA5Tsk+NBx1b
GdUYOXm2SYE39vyTUOiK5g3XfuwBzzqzVH/Diw7glVpI59eEz3IE8whIhy9WMnLkUJFGKL/oW2tf
qsMvUsW5FL12D6jD2Kz6BJcaAB5cF7Azd8wXRyP21H2MB9iCL5n/Sjocjj2ui2Urko+IWEgpG5oI
PKP9csljo92WAoYrxEOXk+cS8eHqeR+OJ3AIJNWadsuKajeQdEIjFoJKiL2KRV+L7eZg2o9GEy8E
8pBsX9xRRPZY64rINzXPXCXOmrtCPUUGuItcTpSdWsoTigHwyBbu3RNuSeOB1CXMmj01+G4UB2k2
7MGO+LRnrb7oEdKfgaFUPK01ykjxN+Ht+2QwKRk2WYBJKjvgNEDN7ttd62DYUrC2eni3gKtixubq
eGdgVqp/KYPdssd4X4EUqeW0k3ik0V6UQAs+tambEC/Ozos83bdxVp9YpQq6/3VWFpuOt1yKCR0d
vkVrDvqwNTQYCbOoxtnyqMZ7g7DQ0khxdEQnTmqlXnUrHie9MV4CAJTCszailta/wGF8iEsWV1yP
DgzrV/xLsCb3ZGbOC3VCwnbREYGezhvrQYT9zHoBqpAJ2yNuKNYv/JsJNwp+rUi76/aSNhT364Dd
GORbzQ//7DKCZQ0W1dknHfgW20nDoAez+Vu8XRKaIaTF1TyuXWt+8XkgwbhYZVIIyNUWmwh/unnd
3quUVWEUew90oABeoKPGmoCIK7E9Lg8zdRFLJHsLDRCT8M6+1OPnMcy5rNjuqTKYmTb+CjYPhXVT
Q1milcTxPsqhoRYAPbhUoRLftaBu7PryWtJ6QrljXDgjm/YpWmMyowZmqBOuTDgSo8igUNIBwW6p
8sYGMyiIjbfC9BhtdxsmybYyww/x0JgfJ9V4nWNtk/vwU7GsabMJkoG85l1knZSvMzrnzkBgwkbs
4tNGDchpHcNIItLM1Xmmpy+ddGbpcxvjK2J/DYJHoWYoQJ8UAkjVe9ypML+kG/awf+Oskf3arwFd
qEf/Gr43s8qt/MJyaHdOjeowcS6SJagqT23GclcwZMu3AyzsoHidQriMIAcDGWMWG2qc3IV3poT+
qq+917w0N/jlrwKTvPgviCkdlHbid0mHwWwAb3d5Lh1cT0k+EX8enKsV6GrWkP+Q6bSIsEaIEu1V
eq2E9AvoNRpmGFhx/SObzej8MRjI2vjTIXZI0R5CZPqeujMtbGutZVg89Xm9dWFOMP6dK28ZotXT
YwQ6TbfBBMVDMc2soHTstWqiWiyyhwZkTnon14tXsva1sdu2r13ir6WADXIO9/aUlP2KDxNmzgME
HTkI/oVKU+RocGscO3gMenLf33QMfCrngSWb0DpEGG7J3whDpXP/pO7RdR0ykL+OaHPHANCMOFcD
b7jAuVg62q7xYbbO/mdv1HKVxLzTxoMmfmT3yWGwpBZ7TLoSX4G6ww4P62q8oBAM11Q2crJTaYmi
v/SNb69w4Grkq7GJNuyEcsCG2AaUIewz7VAm0Ey4ln74h0PypnLUHSSathffBva2Tv1KOYD5IDEV
ktHqD1gGSGFHq8O2NbWcn1mNWKg6VMYXPrGV7j7B/pmTQzfBM43cZUp6mTjYYWTnuLBAwt0/m5Hp
hldhGrhiEg+HxnAptwhboMVR1WIrxlN9ndK58DneYNFISqdN2EOMw1vTg9xa4O/i6NCvzSoEyAVp
nSoiGPEdwspiIvZeCsLiqy07co0c8kx4Qp1VRzBQnh2kNuNatjHuqv9QS2mjhbCDtWP7aquo9Wr/
XNvmRvpz3tT/Vho9FoZkErh039qAO1ZIyvJ5BlEWdhOPFxxApwuf8QjWMuIVWWWmrzz13kQMTrpL
kluQvLRELbM5AIp2o7NRzPhRCePnmpqxfaYlhVVjtXe9Y4tqV3nkU5cw5sNyBtATzhPbC7ArT91S
77fNxFDBqkEuXRc+vSyGZ6XnSkAynTucyyjFLEKCeNJ78dbkgFVq5+DJbG8I1l66oVf6B04AaP+L
rK+eIBG1IN8aiUZOn73iGgnWiHebWx8g1q2EPIbvGHryxiwfg10BypTyXCK7Jx9FrF+k5rbwPGCO
N3NBSx7nanrkAQcjAEaUJI1KJT6A+C1O3iI81J5MrV150GtIY8jDKerqGoMlNiOfsWkmgVlL6RLx
Nk3MDkcpfCeepMXlBHnkVzeY17B7Y/0X0QrTA5osDbe8lwVDgfkFqpkBSilstzxoPsXfR+639KDi
W9K2BywrOQ2EICfNDE0tFDwfKgwbDgiGyzJlwRegF2mMhx+UTjbQSlOJ1nM28oEBT2BVSUEa3LFJ
EbcVMYSOeHWWWayomyBcydjAhW6TN6u8enTch8Qi48/oOUXosgR152poUf2VpMfqzPNC326pmH0w
F2MczXBYKU5WT7RXiTKSMiw7E1Qm77YB7RIARA/wA6wgeuCJNNN7Sh69mPeIb0BtvONXTsvgwXPF
fc++UXnKe48gqHVDvcPCSUT6tRdmUMSwXOQaYpT/AvgDYeZp8vGiHsQcd1KyHesww61UM06YYxBu
Q+6u+0aC+TLAsU5SiFy/f8bLw4cpqnkNmy7nVoHRtr50/WPBseQBzXWVDhjCDC6Hx1Dt+SRxP++w
KxvcFv8GpXrs2dF1A16bueMpzARsw4jKfCgp7YtrJYk/Qf88R+WDYzaHYnS2tGD/DPG0kBnOFgcz
RbXoYTZypI2ASSajF0EY1Yw4BGiXUuGaE+4ejAjFykTaHIoLe6o2eD4kiKYT67nnAtcgK+ztCkZc
LlxW1whZvau5o/RnnRNascEfRqx2xZ6wisKlR0YsVDg7Ihq2CsTPl48gFmss4zrT17LRmeavbjyO
M3q87NRLo5E9NsC74tjF87cDulMIX2f2O9Gku6mG66+69ue9yz2UQqzGc7RXDjgejowKCiPf9eQ1
tjX6QRIK4KMGQS0xJ9w3VmIfozrO2rsL71H8Tdi+Kp0tX+8OmNU8icNQtLYlwGLAxWx4FKeIigVE
kNFGfMnEaiQqwVXtL6mCSlLhsOEFj6REE9uveU2xWITRHnv/gM3AA4g2fTAlzBgm9TvCSb038oc+
XA98eCdRXwniXtEvYYwRsCVmQbvzbVz0SZcaT/7sbuT/m4B9uaZvzYS4HB7wNOw3Hf15zMHqJHQm
dQpYgTu0sYuBUv/tjmw7Iz4yCd1/l/Nhp+SmKNlec2hBlYVHj5VnKu54CkDjQWGj9xZmjhJJP2VZ
thXgrh+n5b94DbA+Uy+2fDKxtSt7PDmxOQqtcasxymJvIsPgIJXFDA5bFFD4Lbaix0jfyDYk08yE
wYhefpYtGG9Jj8Lyt/i0Ut6Y0U2efJyJ1wnMqjbw8FrD6f/d5hs5VhU4vFjkkO5yAIYaXWtTeSdq
TZxRvziWncZLqV9DrIvxawOK7zDyFIbmvyGTTf+hO5vGv0UNB4pB5B78/CLNL/+WuFU/6uBmrRk8
ikVeg92pn6o7NrVLTcNvejDlSgYIGx8SReIRd76piWG0AW7FH3gvxid2dUqbJfhm3uMOdx6AgHvK
O2aP4pumMUTsCcvSMWjLCUJMBIee4f9p+9pq1zGgNUay+thSurPZ0/UO0J+B9XF8guYZgrdlpv6V
MyGYMEicyFQvyCcriuEFMn3ctRuO3ITZn+Gharbe0w44w3stZ0ugflOci9tHD9pIa+OearHrGPgT
+9m6YiukB1h16qMw4N2BuJ+R/hntLjHh+dAhA8BGTKGyoBfCF5yp7caOblYik2/bWllkSXTVl27T
rOT2SiWkt6KTB2Ong26sZpPUDwkJDRjxbeXszolg4WyLj8qIcQstw1Qgj6S4GFLnUOk8ExShNNMh
XiOq/1m0nzO5rprprjT806zuq6nwp87RAWMzWu09HreA4hFbIkFcNNjOsZbv4Bcw9pD4GJ5joc/7
NAo65awBRoNY2n3AYg8jdAdf/pj4cp6aCoKC3w0LA446LSGZOtLCBT52Emn09W88DTBVub+FXv1W
2jdDl51beC9cTArS0aSLCJ1tEDjrwndXFUu717gmjAATs1hOXL4Zj3YUFPX83s0/g0j/pnwVZCSz
ykQTSjUfVpuKNcRril2PPb7S3mRy0FHfcAbY5U2cqyqKA9bd3N+L+o6VIEc0MHtqsJW3HJCvOZVt
U/Qrnudo8OSxHgfKpPKlRIGTWcQBcoLJDuqP1pM0bSlTq9p9MFyFAEX7weBJSxBNag+G99AY8Rbv
vF5lh4HvOhocJoa/yLjsFmqdCHAibJ+kqlDJC26pAme6MQpDRdN3LTuHGAgGtsJ4BSoFZO/Jpr5E
YjcMn4oJvZmih20PmYe8Kzk1Qp15ASM2PqJNJZ8wNxIXqhAXKbo8VkYfEqdmPgxGthqc/AARSUEh
kI3vDkwG4X+3Ki5Cj3K3axqmPE33LoNSZuty1AYhlmEPKhPAtuN4wsG+hIrL54J5DEPcHx8cu0Gl
kj5kNNMoCDa4hm31U9Na+DF+s/lRIykyyWUWxLMVUtqYrXW2EnU9sCvpZfvmWr8m48SMoau2k0vn
c1ZWSF2II/vX8QynqZ8fpMmUMTkBQYZJQ8WwR+JfJDhR8bHzwB9SlAvy/2Iz2puKKRmMJMvHCLcV
d5tbP5OPdK4xH3yDdLt5z6UxWE8mZE/sVzPg8IrRmVuy0PGOKfa9ghXFzBTDgvUOsJnvB8UF+xq3
fYAgk2dEjNxSAuEG2S6xk2sIGg7ocbsAdefsLrHs2iUBNi9YL+sMVln2BvEaTtu8ErHNNBMsP3GJ
ntFfHEC60dg7jrE11fLD/+mD12iwMF9s3zpKV9kNKIS9+jbEXymYZA9XNqTCyx1r6Wbq1qOvLuHO
cH2CApcpvd5Kuq7WT88cijLhaL9VCGxKCagVeCeHnqgH8yqoOV6NLFw3gGCGnx0cqD3pR1c0T3I6
lwwN2x4UcGDAVnD6GDcJq2FrkRPartAcEjqAUMyDMSFaiRaMUVKSKFwsnA3wzqNatNUtlWlknTo3
Xpl464m32Ah+qibWJYSprqNvkZFw5P81HuY7bFKd+avV/dHrVeZXPaZ+ePgJzTR13kyjerJaFxkL
iL2jia0cLU/eLNMq3ReOu05UbCuU6JByKgfBV89+azvDxaMEniYLInqxFzCECgExUzF5SzFUdgG8
jWohvrWclgG1QNpjAuVB/TBR+VkHYNHaGZculBTQmcC8TSlKwKjYQNBVIOaR9DsAbkqun1vCXkUh
PHnEhBPsAAODGyNThQ66bx+WjIqhcNVm+wHtRdVIk9KPavvb5ezS9GVzhiqRoZMIK2qPyNNZqqeQ
/rBC56cxGKjjmSC3EIO7vWa9QpqL1uLzJ5kGSkPAog4V5DJO2dJlkhvQk3jQbMinRlLJhI5UJepJ
3tKYkwOhnkqGuBJoOxt3eUZr1X2QBSKMLRPzPaYVmfj/M2UBiGuD5BB4v2O/tuoRNAlYF9kMd1N6
pP94Oq+lRrJlDT9RRZQ3t8g7QIBEo5sKmpbKe19Pf75kdpybPXumaSGplsn8XWbSvcPRSU0VoH7i
jwm0RihyB0SDepYZIvjgRNNWd7cgv3TerqOGIEyfOoLqekQzH/EOCL8l2Di8dvRWhvrgdWrxJFa/
yHF6Nlh+wDuccoO/VFVclcoNdcKA2mkaeTvstTBpNh6tNzRAhmmRUVh8bJMDwKLLYlLYwLAOJEAb
qSKUDF0jzWLFvEfMRHLqig1xIOciPzraXWnUXyWIw4VbcUUJeeNBWJYcVJKi6cjKAcy1q6sK0hia
994rlgbKh9GluaRlMPyXcsBaL5hOdSVkGYiJzGgqfqkuQGmwKjJ0FjCRcO0nuMfm5gzOnmudgYpj
b9C2XlUzBuBFvUcjGlBiRdOGm33sL1OD5Rmps8p48KwBWmBUZ8lcz9+oZc4VLv9II6zDfiQBCeyP
DpWvEj4CRIM14fRNTjj+fEcHIhuBTHIAS4iInny7urbW8bBr2+g4ml9e/TOH2Nerc1uCFGUPQaZJ
Tdwy2XtppuWmRtGaUxnS1Dk0wGDb4jkD0hRYS7sLVFlVxbockVxw0Vfw6INsJbWhqaXI5EKyncOQ
QQCB5VfkxGfMfhHBBU8DMoeGmxlTT4C6ECu8OkhZimxaQrCj4CciYC7AaQuYIw/I59wCsm2IZwXn
EM+ay5yIaYtVbAPIXRO8XPbYYox3EYOkrnEKbbJzR7ddi3jBoCGPKgvD1mJqd3Pzz+AA6L/ZabKR
iQleJe21/TeqEOnoGc10CxdmSHQnraxtgBZypHlcUPSwIkNrycvuRmaQ0FiPFcQM/0x6IHzFf2Mk
gp7CJw/jNmK7eLTJ6PNMm4B9CBewOgmORhoXI2vg5YpwlxDfQLAY2iXNYVU7KxkkZaB/swVphzhI
8afBdcv4Fwa0SJ0uSaI2stCNAqdg08HHtLelP7yqnbZvkVGNKDymVj8KyW4ivBIYkc0RMaujr4TV
cmzzD9+6zB5h6kZHyKYab5i8wQy3qQf/wl0+3UotoqK5dDDpcoGrtYrHOduyVUtmQss+FOqkVrun
kdE5MzDRSFJR22wDcUO7wWeMay4KcyaufGuKQzkXcSWQlahC7ssZ4dJF+iDYsiY0CKi2DX/YtKPK
ND2m9uxDIuRKJUZxw71kd0vd3bqEgSDKll59+DMhX9djquiR8quTsb7SbwnaHN8kLLnpSJpFyFmG
W1tJNiIwkVJJVHGCpskp5+wMZFHTDyNiopliyXzI125DY4wADvAVxdFUT0XvPPCromUHMLKikyJt
YHTQnI8pzPYm8D0C6FQaL9R7bAR3ZvpecklF8gDlovvl82Bdep9tjvE540+F5C7wZhil8RfM/23q
4Qv9J0WftmlyZ5tLjKlMjYKbk0cutui4HPZiYA0UzI72Pw/4IgA9o5ITQcgcXTU+nLwoosUcF9ZA
gF5VMaUnWEWcALr2ALuVFtT2ONnYKQNyGj7476Aq9Nc2WnBMis30m+zIXKwZHgfgOwX+EnAoJsqd
coiSQJYd2c4reTG1P1VpdmOQdzyRfEhLiXd8EVanoryCCsqEHOQxuRXuhYMABxxwe9n2Uhpf2Tl8
QGauyMSTpu0RzxKev0OmhaQkx8dckvjjYxwsx0vae1/oKphOkq0yTd2EDEzQy2lpAgQYzrAUHpSG
ISWkXmYvktQNWg/sQWeGfA4PGtNhCMLeee3eVT5bn6F1y5s9bpvx1PUvtnFAodkjJRjPmXew8lPq
IuTcpljZctxoW009cUAr062qTuhVGV1r2tugPjU2LODa4kwVYeFeZSxWx9Ca5OgakBR/auPLKA/D
kZwzCqoyWYXTxgeLdbmH5bJxUT9Nfkq+Nf9/Sg6ukx3qTN2pngHr+2xaGvee8UfWcephH9GT1wbP
vsYH7gxzrTJ1JMYTk3LLRyau6D578tRhpaanYVTeqqlfGmBePgJhvXsAG0jDSAks0g4NuxRfHGLv
9jX4F3PyDyqLB0EoOW8lquk5OHbG9GZIvN+OGriHZ6y74uDlMZEBPWIE7aVrEfgG+ofjM9pYsfHP
BMxf5QbRJmSEetutU5GBuc/K9BoU2goxxIvf2m8jHUIche/FU2zaBFa01lZ6D4YL+Yb1ItfPaCYv
DXWTFVs7BazJwMAvEl01xsahVDcFumK0wu04FEwQNjZeQrThvCTaesPN1xbJofSY01XJNJEc3Y47
7WyIwu4Q5sRGMuswbhK0fjl5rjR0BqW3bb60SG5qssM7xsKrKXFpXXPN9Wk1+tHOQslXWwgGxnsR
v5R1tzIYbPAfucO9EkUvWZydbNrPAYWzHHJQjiAVHmrooo3gQonECqdtZnLRDdW3sJHITUQgjpd/
wv6S+cM2G/KNpCaMHrUmJvEyMHbI2+VqTwu8RiaRGpzlgX7uHHcZxfS83mZGzY+cjzYn37fua1Mz
GHPX2kwqwR9BwrMMhMHknRDU5197sMysrXZGcgKq9+2rDKioO+sgWktgT6UEX5/+iVQw5nsGCZSJ
GwKd2sFGnjecP1ueMV+LIa+/5c6WCmNWppPQABwWYfk0jNEbAiVRpc168TEi8pF4XcoHYeYFrAL1
y/iFuJ7ZS5BTyAUEuxJi0YtOWkPAfPBQGVncKVuhJ/mrWho/7W3HIqR7WvAukJTCebIkkmGVgAWM
DEf5ncoEyMQmtNDWNA2pIY14RripVRRS6lRAaYprIp9KkXU41lcCFhmFBrUS1SBGO3o9dFm2tsL/
Lvb7kGzg6SC6DKkbuWBEpd0W816cHTF2b3TREWueGodvWfpDigsZpdsUvw28kGw921MzWEH2AWaC
VIR8X7ZrJPK+Sd4+W5ThHDAromPDkT6TCkEUtUiMcoTUFkCAsFDwwX0xXSdKTq9eO81fzrfZ+tPq
yTqVlhP012P+j6P9DMxTnWhwfFrcQd/SxslRKF0/p3M3T6vaPuMVtozLhIwFbMj20BKMyFnPFsJ8
kvefjLVnXqH1RFA8ATpSLdaUiYzbCuy/vdGD/Xy3AMCsWJDflCI4xrqzlysOqUWnq3uh0mP2Qz01
e3sot2N6RkqLGDBUb4T4e4X+FDnZksZC9NB7aeLmeZ+T1QPGCluqQtHl0UMmF2B2d0CDWVKWMClp
dI6pzKiiirbdFAomY+5LVDydymAnNNk4azZyRmXdoyELoiYbAK6fYX/uhaGi1MWUMZFDxjiq2Qq6
8OYxhTD7qIdPjdEL//WF0kKKdMOmTDQANf3p3pMegkiTBsgEwx1pFc1ykXDo8omjpHu1nVPv2CQp
eKvW/M32kBpL6EHRYSDt7BKAA++X2eYdyC2gIMSoSiohllcCCqFgOWA900DkJB7kZ3HSyJuNNjn4
pmhEOuQlPtIGyNqq8taMY12TQyE3OlJEVf/0iQEP1K1r/0HlnOPxR4cQ9c+ck8AhOeLHfnL4shg5
mPUcG9egrva/DKY17pUh2uadtZ4oizNmDHaEIQ5nLWfo4tKnCBFIFNxzKYA9mzPjX2WohMTE5AED
jlSZcVhaTL8K/87aVin99YiyzuA6YimnezbGxN3DoUKKAWIGWSmcfKn9jEpMZTvJXsmNj5yAmZYz
z3Spn6JiQ/KqS5oi5Y8BCuHw7Gl0MrrCVHUPPDvoN14zb7Ut/2C1i9RWhliCPlXJht0g61Dalh6F
6YCMlBSbJ3gRq6Lu2eVOumHzqSgvZIxYwIDnoaa5pG9WkuktSTWmenntj2+uatVaofxdNsyl4PPA
V/GrJS1fZI1OOQH30ELyHjgFTMwl4gOSOkcyOcjlp4awfQotw4DYzLdQVGHJLL6Q2xO+YLDQA79n
0b/AAnaE54lPHgYte36bDdz+xHHLHKDS40e73FiY2ZfImGXiiQ/6IljM2jdRWYnNhRvUONH3IOU7
yBhFGklOamly3em9MniukPLKK+dviOPf2mhMD3eUL+q5wH2gVaQXQoNlk8kjryXlGv8R8T5w0AQ5
T+kpvEQBaBd48UG0EAm9TUObL6uMUzwFZ/ZA3NDuKha1cRnsWWzJxBsmjgyXlUM1FwVEiynvWYNK
o6jAAeVj7l2eHn/NRRyUY/8XsIGDiF3H/yLOFUZBnhX/5jBKr6D5c7qt1iJFrO/S+rIGK7snQr9F
a8NYPO80hD2OwnPh+YvIND7pbZ2heiF0lh6Da1Pi6X+7ocn9FRxJ+Dog2q/UJhnwUJXlsQ+B6UBb
9OyD79L2LgKBB8ZKSX66alUZq9T4YzJXSfpNH/+JdPg1ghEatF8bmmbs4/nSwaqWoJ7YiMLxJBeh
gVwNLg79EECvXJQ2UFtsffHHspcgTUxCHTOXO2woXrU5WuQTHk/9ItgMH6QlZDy+IoMXC1jBFsu3
yK2bjUFCfo5qjR9hTgbaLa5mwUVSGmjZvj59UGJDiqo3MR70dAPy1ilvBozynFdG061MArasZlVT
SU2j8Xt0efz9wkRFOwJmZHuUZ8/yXDkkdS4vaesFOKqnRCZ4vfkMr2cSWJJ/hNDhxJolFyErYLR/
BHpktukcG2ux39GXch0XGm04ZJhOaPB4EYZVph5hyXbzEZPTeIoAnQswLkRbCmPkLS848WUpfFCp
pgL/rz+NjDRpDnFybvGXsqAZJkRzy5XPFA0BZuz5daaL5CmWnfcCj+3Z5aHV8Yr+J8dsOTv67Wi8
AHVkJr5bDj+RIFTYFWwvubE1NCc4BvG/ssXZQcaA7PJyRPzNP0WbJ/7GosQ9wN8GzVzEyL6lvPL0
5mhmVInNQdWcG34tFyl9zskviqwEHIRgZzZyAcJVSdzYLubVRTvIcSmqbRagO3tf/XCi0Kn6/JXG
0W95CPtW35f6vmv3Tbsnb3Em/bzdG/nhs47JCDRfaI/9Mn9D6jFwmdcJ3z2JkKSxYM8TyUzv9jt0
bgwzZHPh4deBL5BYNoX2wqTSBKm46V2z6X0Cyc3rR00PTDkyoIOZEXQapGRNz6byA/npgizh4SWq
ZiXSfkRd8Dfdj8zq9S+MKeyHTAh9CeyJzsYMe4VGA5xWm/Q1RzKWEuRZ5odWkfEw7uy/aFBRlEbG
EeoFdhgL+l2ryFSkwpaEmxRpkDzO2kIixJhqVDQp6hJHJXzSxXSKGGfCUMrGcmHJGUfFGDrA/X4x
M94FlIeZE0DOlI8Ir2Usps+MhK0H9K/vSq41syGQNI4Ya7QlO8VBxGFVB4cSDjjii0urlC1GrZSv
8vbvADRo23fBJ9p0X0L8CJAO/sKk7TrCnU8merTLpq3qL+oAcSjDvZ/gQ6+8XufsPjWUmN6OhC5E
O8ZKje0jvbAETYkmoCURqmiQDXrNSqlh+iAUDY8hQTXiDHPTZORtDwSUchsaTFghrMQNXhsKDhGe
DZfOnNd2E2PqvEp6kxXj8uT9JeVBEAYKf8FTGfuFzjdug83C858z566Xfyramdo/KnxCex3mWH+X
qXXo3Go52ksmD49C9mtMKj4OE1oXaAUqEi56iTISBRml8QKUsi8VpnJsODUF+I8hbikD8c4KzTjO
3g+lc8Fp7vsn5Rr52wqXZBJuIAUEeuzaE3qUp6pcDdxZ/bfvzM+Uc0no/PjWzmuMLZoIJB1PAwSb
Adc7XECQUpKAmRajUX5ypnrpsI5RrqNdEuwHocdQUy0OFV/bXUox+UXMm+a0tOu3TvsSyWaPFW1d
NbuqWsY3G32pPR7LFHalcF/HArgpIq+hB8I1N2rHMPvorngNIWSOfmtBLgrWlZkZB0xmb3Fo/2FO
+XmMq30lHMAnLeCEiykggqBMab49fAuF21B1cqG3izzBekPglpC9vtEwXg5xNnVM/lQzp84b906/
aYNrbB6V4BvL45bHNngx8oBHnb6Z+I+63TCcGngde/4zwyUQ3LSOOnVNaQATnCraC42yNHQtlmbK
MUZAceZwCi0sj1OeRWcQyDLdhpeuSF/0qngBcB3bB4dqo3Y7K2ZWyLP1Z3jW62c3Rf33QRgYM9W2
olqXJmYe1NPEqHgGZSPtAsSIxrWD0DNU9yAeVvIhOkaTqmKgqTphResA8BU0UisL3J28H8BvAagi
YkZks8vr0EaApDZcNB0m/IhzsuXYlOamJRoIqotudsS0jiBnpwfbOP6Ad+bWbE/ekz5emGuOJOSj
oRrLjVdm2EGZLCwI0Dk7NjERI3OyzOOXGlBNIrXg7vEIkX4YD+vUjMD5/2PIZubQVAqClKTd1hjn
kjBbN+pzTXKMT0prC7r8ZNrU3gdkgUyGO8Mw1dHasW8VkHawZe9A16Fk4QTvFCSvyxiNPVhWv7E5
TlTquaeAuFF3Rz3GIcW/Gs3CxfBZ7cviZLjYBjlkCIPUV7VOWtLNwlbI6hADectdP0fjIkmfYWWf
RsizZjcyFbGnDE9BRNQRLTVDM910+Jt1w2q42dNX1R17e163+Nr98asD1Q/bZ0Xr8Q2dGAqhMJk5
2hKXpIzfNnuaI6hs0TUsdRoTsPgp3uTNAX8O0PsZXWzbMAPuKy6gd8PXzv9DS+HTcwskaE3lu3C+
JiQiW+LJMlfmaC4JGwxgwmeyWL8U0KYmebdbfZET/FI2tEFI9hmsg8QwW/aJt/Lt5BmA0hnyPy4c
i+7We5HW+K63ZJyw53/pCgHIZfRG5SroY8kMJDDQ2t5wPZfqcXKRTJKJx/uJaLiAh1N9zzeXe9+/
7BpVqxbcrZ7ozJcMD3p9KNG+ay1HMPRWjr54dI0Xpa8IOBBzZPYs5bhmkPMDeSj0fDJsc3Bdleuw
RXxUoTFkUk4KXEyTLyI7EwAuV/ulZnZbWeNDPe6K5ua7bJOAqzTNce2iD+6IFgYG0oKr4AAurEFT
m4eQaJUkfzfj8mCBMkmbw69IrK84MW8CJbRCepgTJY+ymF2UaiTEDBRo/k35F+HWnlqkt0L3uhdd
n9aew2ithepjsZye5+6rxbZUZvUeoU1tHI3A3hYyVxwNvdjvwEgQo1kDljhEDRappc0pM4UMJ9ar
TlDceewgcArSFXsANYdrTWaMWUxpxsJGqgEc+hmUlquopK0yNQ2eMfl2c3jH5lEBAgJMzMzg6xKc
UfFOkAZESk9KTn1ohGvJQlQFeQDpKDT0uvPwGWJKkGKlRMQ2Jp/crHx1jViNxpsV+quSaWG8uG4A
V74G2hJh6K9HF+WO6mF70E82sL2g/dj2NBe2lJgkfEVxtZMVkug3Gz+JjRcIYZ3IIpSLS8GXd8ru
r3hx3VA9OtA+wtpzOdkkQupUIQrS1wh3lvwO1FKcn1VBmrg1vCtKtRozYu49W+IecgNUBqRRuFD0
/BCu4lxHaPmk2FyDRAgoZAakFmHg6YepPlXtuamsnZ73kkPhWkz1w5H8G06aMRuKZ+940aq28I9p
zEGjNNZ8MRuRNVBZLWjqbY6TY0bvLmPXkRRFNJ0ycDTCJa8gFVER0nhaB4PIk7dxBbvPaEhBf3QS
nW2EqG2M/T49CfvbsAWqkO8YOzApisjkqf9MHd0fCTgJcRsEkClMX07zatvRYINowlggr6kojcpz
aTBj8kj1ZXnbuT0kHiU9SZlYF5ofNvlT4/eSuGn7b4WSc6Wg+gAUVqNHHtzm8Q4rOHZXpSSmU70Q
D5FVPhPUmJsXrhQD5dHYQfhsPUVdmuaqdf6YJumvvOuEmHXzuZJS0ppoR7YYoOBwX5WYXpbcYD6R
jXoE3QZ9PStSLW4uKq3GWQ/SRV/Q8szNPa0AWSCFG7JSRsw7xNcEG+Us7Qp8jo2vTUc0ws8aNklA
QyylfK3i/M1vmfmtIpDzivcpzxc9kaPJOpg++ROE9SGnwi8oCkXjqxVJCjHRPXeEDJy/jLyPvIso
SwSsCiAtTc7GMQBUo6ukEhXMwEA/RG2oIST9nV2mRpREyZJ6y4jO/Ax1yZMMES0gIVHBkUkhpAAB
wpStzHrU8umF4+nJA6ASiUrBnarg2aKO1PQC3AAmllwwNrYsmTEIrjZWPLakmaBaMz8Ylskk+7Nd
oDOzPgLwnbn51gjNpUxzR33tgEj5olbkB7psrQApOrHO9cdw9eHNrZpFpueHGu7NhwWRzyivQSsN
z2US6DMin4nsI1Igjbs8Tu4x+hL5UVf8awoKK9RPPqxmpbzKf/Zbd5Grxlq8F5S7Gb1kM9JruXw9
AMVcKH3oLKXoEHmnaDBFCqBk59y9i8429dtDhmXKRVcTWF+9dQ353D5oB39VWCi0HCgPqwIwny+l
mZwV3tkIEwCBHlsRnicERAyM2lIJQmcBaxRmHr8Ot4wxEJzB0eizkrnFXSJbgs/M+RMbKJKbu2jF
JgvbN0zPC1ibjYYw004jVHw1ElNOFx0k3Y9qbMYM0iJF88blhrxuImh5dO5zt7d510gJV9yKSn6j
+HfmTxd/wnQJS46p6XPO1G1LioiG7Qs3R5lP6EPOdvmMr0QYNfhRjr00eBaJs1efM44iAWRstT0O
NlFIoLcwccmlM5yFw3rJKEQtZ5+yszHXB2DwBgIm07+OpMwXuxzWsjtYgbft83UAFWM9sAyKzaM+
i0GVwfBNPq+0fiMueOUr5XDNzHMWniHQcwYNRSv32KIh9191fMv1werpYqjcawGNoVzR40ErpL80
vlnTm48a5djfzNigekfVjlG6rfEkkGDB7B4EBp6x4SYbyPihHHeNQzZ/+T4ittOQ/4jKXlj5CVgG
NSX2S5LfzF1U0Kvml570nQLA9MhQXcZrxfpzz5lLpc/IhGpeyYTctmS24aHxp7WSrfk+q4haW2VG
UA92a4+QvvLiDy6fGN0b0worBYlN/c63XyPE9lFjzGSOd/lDROEFWEwmkwBbbeNFw64Z7WOlQdsC
oGcc0GE1LvUAC20xLWPFuGoxBFWysM3XNxNoTi3GF6uEiuYjB/G2c4leIO8CwL9RuWYZU6dJiGv4
VponaeNp4WVZgGxB3m20gQQl+mDuSqdfpPFHmP5B24D5A/1lKFqp+kwHg/MmRECTZg2eTQGm2Le+
ydlzcWL1iZ0y19PKQ8cFWs1mRIT15SLeH/aamW2Q1TvJQ2fRBKjEz35xzHLoRAlIho8AzDCHHcbm
gHYjR31dfggIxh21EDu+FqtYE5h7ewdukA6fzgELbInxPP0b0hNdiuRVH954ny6aDpMPAakMFsfP
oc3O60+7ZlKsQT5IW5BovPY6XDBWsgboM/dhtTSBKCZUaTosf8Ha1cHPFP1VIT2ZgcgGQnzGPHMq
INwAq6wSXAiGtSLkYBuqDNBhwiEkaazwad9USmmbprkkd7JggY3uPQ8OQ9lhglRFnVXS9Bv3MMCe
gpKrPfkwHg7LlCjfBN9a0f6zUP9ySGBxkhhjaqP/fxjo92rvlKUC3qqREEDBkk0Mkk70OgpSQDGd
PVnrR6d2ZdfrSC464wSaCIHCI9K6T7NFAsuV5eVrlYl54LxJ+UiADDQqFfwyBhePI8kjHJpEPIt4
MArDF7y2ojQsuTBqyEpm2bLo457KD8COChD9Gvt47PYiscfd2p4QrU6V+9TXrKfiqWb5DyjRwUtJ
U+A9yaGon4IGx7dX7wdMxAL3Z6TbGgpzOGBSGm1FEc8Z6tLiFw3JLfiusvotR/eg1NbCN0O0Smvf
fYfUzuoNBkgcVcwFq2GmUFOxjlyG1zofNmGFLgYnnbK7hMttGaYxDwvhSib13OkUJvEKObui5q8d
EwNH6y5fTcwYbMbtzNN+IiaSQ6hWrwIEI7sTz7MQ8jzPhtHEqHF5rPIfeRqAYdIRdBTxDGcEDQgs
1CkNgbpUq2eLYc9AU7nGNAi0oePC6EDZoByHg6lkO59R2SUS5EbH7QfvyltM4bq16K/eRWtRGYTE
ONmngOTq0pFIChrrJn1jz41g0HztPLMxYdCUckcTItaoAOoFnQpcxd2SyOdXXE4yf5qwA/BoC53s
jPa+w+V88edvtjyoLBF1e8kL8GGu58I7xy5m85QoMhJskEQicgETEEhKylyYRHyEDS2wnbFZu45c
uGSAeySckbGZbpdsU/GHI2JQ+VKbkLGdwz/eneZc8D5vzZigouIhbRPHBEuIxmORZHS+xBnU6nLE
SQqcI9w7BF9IISbKb1Zbz5pCQd53uHsJryk3ERcTdX5Rl8sieyT5tEP4RIexcBVCHygCaskIuHYw
6u78rcdncwyffDNeOKDbnr60/H2p4LO4lkyuhsoC5iZgOfprouVqXIRzhDhlxyCnFwgu0XRUi/yd
RdHyGIENyItked1MaEHpQ0PRiv5M9BQTIp6S5HCLkTBsF/4wK+JLXGhbmvWYDtw1GJrL7ipaxnaT
hzVimeTAtb8EA7AZHov3plJwYaFWLIZvm0pp0KaNS/IwENxsYscD8uIUzZVXlwPKzncNmC/rpDaP
wE209cFZWmEXtwGfIVBXJcwG6Es1w6+TvmH4X75F5RNfS8hEW6DfBOvl2sYlhd4d4pgTMRAxxcUM
wXj4z3M7/y2LjEwNFJVc1NkQnyok8QgIcORSL0TEuano1LkmUjZ4gBAwk1+UZNmKo9qLnvOSi4OK
qTUuAHpo10QUOCPgG5r4V+tM8thS0OmIYapzc6zxhlfqgL/rkKnJiy3h/SSGlJsQQjEEibHJpTeT
ZuMaoFHqjfnd0Ex29mxyzE3SkSX6Nv1xZhBr3opA1rXKUN/myGqSx6Nqw0qcn+ZddLf5oBzZTrS1
PmivKH4BmpGFZPoupnHUGXXHIU3U0CoIujVGBhEWCxzCNhydbDOY9bP8kGwbWX4B3sQsuf/PMhRQ
FClM8FAbanNoNMYbtwFzsDyMolA+TOXwBm4nwNeJ6SAm6dopEYsj6aS4QwuSuxtE/0a10dz6OJAt
gM8Y2SIiYkmqoAxZ8GdF6n3qTXmcRhpvRvd0TP12srWXMAyIysdyNha7Lgp3epeCkVQIUR7ZYC2l
V0Vjg37o2QpRyWrfkd8SbbYJkhWRUPP0z8Bqh9bPqUmC/Wp60NtTU2BNDGXqfbcsiTKdYFqGU8+8
C81KGQHP4F+dKMSJaWD59IbahcwuQjvr4lPRqQgotQC0YFKlSf7trymGQJnp1yoSR0DeMoomHdCd
BK1tzXwcJJGBx20dJGsPvAP9uGqf2lCU0Qwur8qfjFpnBLXsVAYa2lK0d0ut0w9xcG7JUgigg0VS
p7B9jXapcO46GKeRUfZQrs41pN5EOMigDtReVb0xP0frHRbDom52tJXo67Pktcw9QeBfYqTMWLBg
c2tuVtgeenhNwkGQPCpV9CExHcJNti0x5zNPAyZD5GFcfcvEjreqC7HoRkTJRGibUc595CWXuAFc
G65dLX9lCghSeDwPhJ1mr27BsJPXfDNDRwxWR1PVH8bSW7s4f0eSre0v5BizYXDe6ptCG0jJMWAw
8LZPMVmp2dk0xbGF6t7YtMhgC9vfWta0NTId8fO2UP7iy5iMfwLMuCHxX8GtZyxEHhlrn51tkUmV
IzKoM4wXDKboC2tvEjkI5EGpkGTfMcegmpBMkt6okXyKdfrtXPcY7Vah4uaiwI/P1SFPjrWeImUV
/XOCeZRbdUoAR5K7McCheWs72XbQQLAGE2lpvv4k1gpEIyPTsIzzbKKXtAZSmmCaYfRBvDlX6/pU
lqdrjojEjYeVGAiEhsVTUqMdgfakgRKdNnQk/j7AeakGRsrHPHiB5UH+6fjlAYwcymVkRadoA3xG
clNfyWkHOY6vWuu/s/A7nzEuMXZmgwR0N6XxticKQOQBReGcpVXlk8uWrsCoQr43zGaHKiHFLV7V
5LYAPOJ0ujC7WwnvRe8dxqx7UgzUN8lysMiZonZPVEhJAErwbSLobri7DLFLsJyEcdQSyoySDmRs
JoxFxlLIc19GuTSHMsyBwmD/IRQQvuO+8fDEPcZkXlktnR/9LnX4oOx8TLjZl9+u0JHnhHlP7/DY
rGFHf5dSh687IpUgyJyVbWDQP/nUr1Mykk510Yx3m9hMgoZaTuo2visUtboyHyTQRtJaecuJw+RA
Mku7c1owF+cCUBLoO4SkqQpvC4nlr/R3Obehki24P0kGwN4y+2RN9CeJxeM8a9xLREiGFMUj7GeC
eDnkFKD9RzuSEXDooMWUNBfbv8G0mgjC5DQZ04cQGYp5AvZRugegAz/gpuqbA8WNnEusCI4NGk+5
7P4bWXwK2hdhtAQhkZeYdHAYIfQBRkUzFKMDh1uXTeyIZRo8GlQELEhwNInhgakWDrxFp4Lnhapp
tG/iG8kqToQTqpeIiBe0AfyVpDe20mfF3FKtdTOCk85R3PXrHkWIbf2Eyop6Qx62HGAJw4bSs7Ie
navM75kxqUmShrw5KLRe2/SiG+Hl+NJBhQJmkuY3D0ZVM75gzXqUnKcQuh7jVA//CFfU7RMu4anb
e8m56m5COCCtkxvZzdepQu9NBUGVgY0b8Tu1QUM1kyO5oVxoMTv3D+Dvg0O9mAO1ufAa+FmS9nmY
vxyQe1RYNeUsfh0FDJBqISqKtWC7DtbmEcrFEMtMwy+8O1yeo/UaMdMpx0PYVNFa07XFvFbo/blC
fwF7MRFm7Y+pImXVHgKwdByzA00IdpSQiBcR8FsfKcsBSbJC9BDZGZsJY7OquHsxtgvXW1N3k45p
0tV6ZFg70Lk1f22pF/rOZiBHgDMo9ZYamDyrLoZRryLgOWzLOdWn6G8mz8DqjV0QQFdAKIPoInzm
InAdEWGY3qU0CGryH4CzduytABdFTBhR2Q6zKO4Z2kKnZ7xz1uBNOGPAVQvjKZkZfz6or9RAF8/2
l46vnyBuukTdGpQZKTYXiTYbMMAikFfrL4A3cqTwJhKuHOYgJgHkTPTTFmsV9DZqwFFj72RbBgAQ
yiX63L4/S9kZdd9Yhv/XN0JHxJGKbZMbK7/S2AOklH/oQXIOmNkFd/N3dJn8Afo+2W3JJbMNgrUY
fldCazXalna/dzNCoGCG9ZVQS5JLIJtVi3Q8fLCaYfvicE5VcXJKelDXxP/nCEbvnFQAiTSBVOFc
HqhsKF6niuAnoLeMXsGraGET+MhvQeSlXZx9sRowIjDL7jJyzElRDdvDQX6v+K7Kdlq70dGmDqek
Q/Ekxl7819DX6nSTariGt+vO9QALBVIoDoy0/HRITkRRY3JeZwCqzYA8haZhXmRyGlAuU9wNhEwJ
sKFfCvYVzhCkNbIQBmBLhoR2pznDm+MxvInjj5yPXInXWu2t1brd9y3asEbZpjm9MQIda0bdiABO
V/pjTpMagb+NcOaZEr3EnbfUKQc848cxfqI2e0P+M6pY6E8m1S79sxCwREzQ3dcRIzm5/lSyjgKT
TEHSFUJzLd4YNLG7NnbXdQdHQ3Hoe4zUIgVAodmUu1sZSfM27oITyRCuQUV2VX4IBYVEfOEFG5Uk
ESXnqI6141zsnBZlfZIf59TaS66RAHr0kULNUemXKl5bNmVIM9aU19Ey1xLpkgZvfpjvtPLrxgAC
xf/99qAr5vxuctklxVrsNSK8kVjc31ONzfI8168ECbD2qrF8J3BVAq/E0U/kN0IgQ0G0gZEFwa9o
4/DHimhSyR4zFCR1u5pGBN6jukHeyTQa03qLcBibXCFSjdE6W95FT0mVZioc6wT3SYy+dE7RQM3l
NsbjLAw13AKayf1k35Dt/WokZSDUWEOH0++MYLIKZ03Jaf97BvL/+2p6oUIAz8kIKwYiAFREjjBb
z75qYnrEAaDeJi3YImkb42KFcub3dHNPgUpRj4qRpuJXAUelOpMIimMNGTWd3ArUTSySIuD2OIjQ
j0WOvXDB3eQLz2C1vWQVQKZ749ZMX6iwJKzRU2EdCDRFKBOxZ0YZwoNvifYSsTMgCK8qhZgsVhAC
DiTpqMRUK1UFupe6XMVo6gYXmhN1d8YnC3mnnTzY8KtvDmZ5P1GdGASUSfrwfYSUMhjq+h4kP7ob
rvXiSllnU6/S3vFtZONGbj6OXiATV79JIBEpMTQMQs4DVclqolkCnJK3B3qvxOQV9Y/ApubhpuDU
GDM0hW6xRNhA/SWsUk3uVmkNx9+ijt3LFYgefWKooUi9/Um9yFYb2kNREobLMEraxzrfE3bGb2Ro
RgiNy/cMbC4smkGTyAVpclF3tG9+3JE3LC1JpQ/bxPuD6SDU+7UY9DCw2PC8OCORxkgYG//w7nJT
gMnhI/Rb5+TDuebxxkAElVsRNnvm247jsfOxBPDdB964Ft6ZT1NTrIQAgobonriAOh8ZEzwbMmJy
38BDOeTbh8tHGT9TcltoTcEILe6m5NuHf9fRLAT50UBuLj8vBQpluANlKhW5LdVTdxW2ye5zxEGo
5aXTTN3XsPqeeD74M8XALNuNhZFHFSE5kj+ACwkEKXlQH4eIeTMSZubR2YfRQcXSgNOLGjMwjqDM
lcWgHd+qn22t3BJZ+NsKWMH/sXRey41jRxh+IlQhh1tmUowahZFuUJJGRM4ZT++vub5w2d6dkUjg
hO4/NXxMotCi/NZefGwIm8wUrMgIJIhHl9rBa5UFMs7Yi/ZkV30EENkJk2NKrBtE0o9oUrhPMFnw
aAKCdpdRj3BOXXMjRX6+oVvqjQcOGherxsL6TsIPYgptSvf9jDjCelVBUEQ1nh7Ahg1nFRTx2gVK
kItZOAEkgaKqFqkscpYz/jJyGFIG5hl065yRCBdz0Qiy+rL65KvpWo4XvMqbKj+h2tp4aIPULzWM
SEb4gSHv089gok80oH9QOc88GXAoahAPrJhvHLiMaCbqR+bsiRZWYHwLlpKTU2pKGHuBAqvZlmSd
jmCHWLrj7KDB+CuFuhXBnWHf9S+P+k+0hgPS9odKR4OtN4yt9CE8cLU0VxGsifz82njVyBasUjRV
dXhMjLMTwASgCOrhAfXX1GlXEaGBrG87qS8BISBwik/GfNZ6uRWjk98/l/o1C5GYEUYyYbZos3UX
R5eE/k8CHjC+uhhBGBFa/zWs6QDNyQrFz1xR0llkGdj6DRwsV5/NckLxEW7K6uBD8jVVg+DkkDvN
5xA0xJuT8Zd9IulzKU7gSOV9BmR5uGhLRQlhNSeTdckdrMTWNs8YMssVVrLViD5FC15j43OrnRc8
h9FafGYUAlyYocngVe/VIdFbKLZHfCJiYPxHcvFHxAPgQRPO0EdJVOgbbsrcwdfGgKSo+FXbZ5xl
xtjuKo1luQZoDw70LSrqHncl3CH2Di4BFvTMif5PTPcSSkr0kLSRZHeuNbPi1dTHzO/3NRYoHAmU
ApTwHGSknjKSJLAulXZD5Tbk/pMbfFKFSi+JUh2tQlW/ejANtfrh21cNQrposActcMvN9J+a+hWV
EQlsKhD+wa0go8NTR1HVE42Q5/7japG7SgzfA+ZbIBPmO4rfToE85oc71LvzTIkZp1txanQS3uw/
FVJe2kDcz7n9yV0yqmtmUDAOAE0/JDH3cstUIdU0VjGeUrtdeu0rH1iaoFE1v1E2ZFAvIjppYn2X
pYSQOXjNv+jMROUPbCCHk9qQv4a7iWIvZlyEG75IyC9bLq1/+5oYDGzY8UHKOYh8trKu/uPhs6Fd
isU8+NK8X0FTZ/YzzIesiam2vsJC3Vl0fZAJGU7HwTOW35FWbiCo15LUIaSs1IAuiTSJtOTIm2nx
+Wjwi7BWANOq06zV2UfIx/uMOLKGV6QUmWVe+Jdp9FbM2j6hTEwKXCYDAaXBV09qY5W9sSNp7TIE
S/xx8KGpW/uomNkTfEnaqNImzKM6cPywPsE05CIgQzikKpf1HCM7G7QtKLgEFsoNHmAcwxvknupS
35vNK7B3xbhXzgth9nIXwVuJGYH72U+UJ18jpopUrzj7KtCC2AQFCLTcOCOJKjAwYUevYGJ3XMul
wmYVABATOWQov9yjU0mf8dsdHDS6lppsytpYtByyZnkLNEZVSXc8ddQF3CXcNAJ6uo9NbjKzSeYo
V2eE9lJ7Sj9VYVFoS/IWjG5lMiM0Ya1kbUQ3sK6nV/H9c48aFGkDIaeUKY3168L7AoOIK9qleg3h
NKiv5hjZiL0X4iXg/GfvwC0ZPYcga2E+UTiKdiDm+rNGBhdy4XF5y89HSpKOn6Gq7UeNEAqgBFfs
TIyaLZL8wyBDW8iNCmUewjYuPDEpmcx2RvMmIaD8IsIpN2qwfgTHqSclMcl4RxEpq3CqTiUP+TGl
hrAe8QZma2hFBodwn1ZcFyiog5s3MxANXU2vAZARC3NSc/cqeHaLJyOL851PMhpIBRUclBN1lQ68
qe5YjyjIJPxhIWywqG0nCXWO+Yf8O0GxaxumE2WNMIx6QF5jiQ6F+wuYvQziM5Zgn/u+NznyPzi3
XYowSFgfLwCSixvP1Qc91sbb0N7RnLLryC4nZiejkuDZaXh8xT8V9fayhKkBEl+LXK9pYPOjN6nD
RdaE6URy5AQRTelBeIiypdXmZtC5KolGPAnzlZBaUyaP/SK5FJRIHBDs5BqDixv8DB+5TQoZZ7bQ
AbhUVpLFImCMTy8iK5SvzcJkZaXkBGitsbWQ+vbI8KTnZNeOrENvI7AxGibqvAGJZdqf4D9Wcb4f
yu/AhOXx7yNlL7+39dYekFuNgYco3CHcK87ApJprRGQoh87AZMIsWGVb1brSUS8/etdDS46fv8Q0
TRwSl4MefskhrcCbsQ+A6VhpM0ssQCwps4KZykJRIuu6V2BewEjN5iSmh8HeUldXHlngCwvqGCkh
AfbqhjEf2bBX/TcYV0A0Y0G5x6Qf3j3Rp0dV8vxvXvoc4WRVdmqxNsrgKnZhZegXA9oy4e/WUrI7
oO4794dHy/Ce9SgeC2oem9a90rp7wrXUDfvoMPgRVsXrFF/bmhh5JlkRqQ3Uby6NhKypFUqKkaOJ
Vk0Dca3ICna9RVgEawTFsrYNm9ne4IbcpGM9fcnWLNJnrM/SzXD8QGAglj2JkkBHuEvlE1WYbp9k
Lnf2D3xrMaGULhgfh7vIH+EAt4AXGqo+4LAiWFmdsev7k0FijdjTAnAutrnAxRIfpqX1IynFo6aM
GSimoJuEIw3GYSXnHae4Er+azlNjv+galhSSRFEVUKYJ453h34Dk90DLgmek5a8OJceIbqnFZJBm
L0WdUTeLsLRClzxO3V4u8xG0TYz7CT9Bd/1TjcK2cJi8QNusrUU6JWMVW+YurXJ9RX3LvPem2vnB
ual1cnSgvRi6QpcRoMLoxSpUkcElnJuN8SV8k9pBibZqYpAuQaIJTIHgz5T8oocLb+wBjjKp65np
hcU/B0r4Ga6kUPjdqtI3JnM0Sm5ZyoeZgqHXOagfaD1zYfZSc0utO5SALwAv4r/wzyMmcJpFjjcK
OPTlJYiLGA9AK6RH59LtgnEpmhXJBDMQPnN6hSsH/9ao8uq3IdM6S+9xgQh5BkYisLmW3WMb6Rw4
UEUdKWCgWCmLifsXgNFW/TVfRqo5/ktuknpCpZX8Ak+7wLocqxl3bgq+qlonh9Al+Vw6ChlGuHAX
8iJN7mWtB85pT6UG4bnv419Zd9I31Tc6MdrtMN3CMcnNkSF8kqY6CogWwoA4rR8JwEDQATPOTXUV
+JsoXNTToRyn06SUT1F5MHk5wsqb7r1lxIsaEU8UKvuhsogVaskDaLY2NfCkE0WOsBFsAeKMKpMh
aKAKbrzOGQcS67QQ2R3BwwDC68PrWJTRNno3RhPnITCI8goCK68shkm2kLZy7TNKSTDgpi2Pcu28
tEhTUCo9LnGAfReoFUgEEM5L+6PX2MuQBsJiBRYlZa171zCXVASfSOhAEFC2sYxqdDW2oOgpIx9C
AbUyTd+irdwLlUIkrgC4vIBeh++iq/wJR+UzBrIKiuzJoPgV1p57RbpTxSC9k7TSDBtCiwy+e835
kS2JNbPK5AYC1TtU6yWhIxaSKIk8sPnWDw6DhkOCvwQ6BT3LaJvFUoG8gyedQ0hXuAvicduiQeIV
ypYIXQOY9hinRPUUxBjMHJzQueALIQFiLE3qAlBKOnkWE6gCIku5mYhO4J8SoNTx2RW0lSU5tnDu
yzps16/+qoYWVA3CRtxrCeQM3oAgdWLHmONNvmpNjYV2R1QxlktgCNXshEBZ+ZypgASVjCIir9F4
cc5W/R/iqLAdOww+XileymQKpiYgAAdqBZjmQ8ZcvYUY6VGKca8Jo8h/iE1eCizIRqujeS0AAZfJ
jALOIQueSlLHaKKwq2qSR5EsibKcylFVCcdBNk37zRsBYwFJ8Hh4ktU2AtNRXplA1FUfbXgGNfIy
gTuA1oQLctj9QKUnqc3i4SDZBBp3Vg/MBKYnNdPQ0lMVj62vTUyUKUnp4xCH4bHiaYeQS+AogQWa
mjkBfDGhTijd8F+C/EQcTaFDglpZn+Sbo6Ny43JtoIWbPOWd7any/WKQV7Ia1nn17LRvtEs2pyqe
ocYsGRj1Ns3eX//DYECHwcayjWhtVAyPUPIbja4bPWAvZAB7h3UVdNVWOvoE1dPorMV15LLFZQlK
C5770ZHWyXOHnXAdvE+yp5d2OiHgJnih2ElJ+5BFWTepBT3jkqZ/RRJsTvmxRjBmB3JCJogK9Fcx
mehgGAq8JC9PQESmX1SMpoybADC+3HTVTdqsAcdW08PnwsPTv+QTc7RWUbvmLwFw6O0L6BkSJvwI
4gfxnQsYpUuBJZ4Zi0Smbqvbe65QSvOSW1D7aw//WBCcear9S6kstJTGn4WDq1SMOUjDYrU5JhNA
NF9oVPewwWwCXqTARZB6AfIY9OqAIiP+IlIsmeJ0knuBZSRVi0OjHSbhiVxjVztQEsrtzbhd7IU0
0FatnaVjbk2OGmpXdeDuYvYICsM24g2zTutLQnfBJxR+XbY26kGQGMmIlHSyAEe8cBJ2auGe+M2U
YiPoscT8N78DKgrxZ1SW9nhzsknUWX016vSJUl4lSyLhcXMwVSPp05TAug5h8UF4jOMyAQUtX03n
QiKiSTfXHt1O2/EPJKmojQ61Pi6lQGFbGuG5r6JtFxJJD34bEttruNUTp5CujlxGxsFUj4N+Vnit
TvMvb58UGAyDtCmknswZz6uXrt0n6j9lgGOO0LJ9DdPVx+gYlt9OfvHCp4n5wnlyqbwjK4hE1s8y
ZKS7fjZJvsz+lfbd8S5dfQTz9DlE24xwANZXZpElWmf7qbIOGqOF6PiKjrKXJZkgpwaX2aI0JvjZ
xpayHOhYsiK4oEeghSBFluEyeLi30xDhdbjFFMA0lwlJjeM5nAhmJQvoQaRSL8vR3WHAAn1WgNmY
2iGUr7p9nLYjUk+CF+eT3Dxj1yxEdDV4bwVzjctsHzhvsvx5kFK4iBHbpUPGZA27zPkr/iu+i2Qn
UACE6KUBBWr055P9OvAD+ZWgzpwvCtcTxjVOKn5xjowQhjw/aIxWSQ+wqD4J8l2LI4WgDUHyPIhG
sD/JdlMyMOgejUh9g1Pu0HDwK5z4y8HJzT0qECiXW4veBHmCdLWcqKLHER5MtjmZAkz6ya60cHRj
NuYalD8agabea46AQ2CpbD7FCdpWznw5pJsUlFe5ZkjeEw4VxTvKbWV4RJ9OvzIbUfahBrIVALsJ
5AHHjHwKlpNlXrVfotcTwbXZfYmzTuJ0eWszypEa3KpJVQ7SLTI2kGQuYM5C4SG09jOA/pnjN6Ab
BV0ZfSddoOj85KGwOgQUm6kGqT7IocJAAzci+kVhCMXGIQegYNTgB8oHGuNHsLj0Szq0eYC5o1e5
Rh3EPohfGoI0sZyNj0RGepeQMg7mQunjP2qU7+VbBT5YDRQXkCZIvibFZAGVi2GLlYAMrMFtIwo/
H7sL964R/coqoo7Rze/OIyhSXeUKxP4s8g6d6tL9K+rWEY3Gs/HSkrVubVOwseGpNDh8tYsb3kwi
+AeMsmv2JzEg1XxQCgRUuCDAb5AD99EHuUED6SjsByi+gMYoKbulMqFBiBh3ueVXlKSSwKCJrk9D
hVrOW5/hRaIswa/Dd2i46hH31R7N67hVmdykJPss+DSRIvJdIA/H9o+XXPioQ/yrumAIQEsmqdOp
X1CmwCFF+qXBfQfJJGlHUAxAox0Xgl/rz1K2sdJIKkLseRqweXPuYKxGGssfFBqoyRhm2ZsHzedy
U36lKZc62I5J1S0h9eO1KHKF92ePhEp4srljkQBEVJds3QpISV42hqnJ1Nal6m9CayNPXkOfLscu
V2OQgPHxB4EkhCmAWOZcdCiBmYxDyS8bpYRt0uuX3nOXou5pvXtK6jabAZj6JP1XmAE3AO3H/nYe
hkXve5vKJRWMd+FTIYg2Dn6Lr14ihBRaJ+fYR6FDpK5cFxMr3iaXIIFe8eIXsyD3FrWQ3xMkSY8G
lINOlLZo8LrFQOniM2fPXJEJqqYvj+ETFXJk7suJC1TOKnG7Slgk+RPopVtLXwTPvOdShb1AsT9/
PISyyo23QvjGyeKhcZFJlsMAiSn5B5h7uD85P1j8BiqqRNf2fhEzQURdcCn5EH1coV3LchTElKh7
RBftqaZ0GsmtEbLY9Kcdr5FUd7W/Z91069RD2GtIwvVVLIctcubEfGgHI8p+kzwEFxsAScX1jQYz
EVkhlNsj0MIEyRemDiMh9oMD6LhsOIFiDPwl/e1RqTDTQUCnGaYW/i9EgybzkiQpN3fCTc2yIC6s
YhG77LL6D1sgG15PI99YHodY+vpa3z80onAUbGQYfM6ceESMz6WMd8dZMQfcITsNfVWjXZkwsbdp
bOhSNcBhGinZ+3B1eb1yiUoYkCnW7Q395TzUa5MCi7LS0Znp9TaDILXYRaS4Iw00aM4NnJj87sDE
OOOYmP8RISgkl15EyOjkT7AW47PrA9upNI9sSPTYb21CP2xq5E+jv6KkjObdRJAmChvzX8BkkmSv
vU7qd8mpXNwp6zRyamCL2BBO+Z5pJXJYBj8faAdlnbP26RY4c63si/FU3EYok9yJ8FOeRnV3i3ah
01BxV1Gs0Rjo3mnus/XH7PU728F7qlP7JS8JGuhofMG9r5WcekT2Tx9medW7bzT96J6QHwG5yzZk
Dcma1SRtnyQhshqmP/x6xX4D9BcJFA+MSQ5snqWNglQHSEVhx/Uoq1xcX+mW2068E+OTVv+MqCUe
ezgWRYJwF6xJTBjSVlYU7BYCyI7EnIcJg3tHsfZwWzLPyKb90ub6T8/RpJrWomIviIzp/224mLuk
tmtcny7myPkvskUKtBDHhpuQz/evsohsihi+SDWF3BYVJciEWwMY6qfwiYgPPiiNRuswvBe42ESa
z9UZAOJI4yjZCkZ8AvLUDEm4JS0HHGjQniXeDhwOt0FOmDANHKfdrRqJTECcw+hHJnNDoXLJUm2j
J9hTM8JPKO+p4y7w0YbVOuiZH33pojNwpMyTFQbN1ttN2AEzlrsOy023zfwfG52ngef5MGk00jdG
12gc4H64bJjim2BmguIn2ZdB8dFTaqFOy7hNJfxREhgc4m7JSkvma9x/dzGAi35GisGQJxiXEWfG
fPZeI7wgqF+FVpVY8WHJ7/BGa1dK/AI5BFgfAesqLiprxdBX1hilf6Bwm8rIKunV/zvtietbBEBX
VEBSoXE+Dxvud4D7a9O6i5rIjEhI6XkmFf07HkYmmdRnZmVD6yAF6RnA9+tAsVfCqdIiGDRwwr9B
tAunVpMs81gD7MLpIbhaKtVfMgpGzv8AHmbmaHXgHcne0Iefpr648XfKpyW2Yo8myKcgrXOYPX2v
I+5+aUMGjCwHzj9ifoDXFuM1ZWSavIkVSv4u6mHlZjFSSJC+2AlqZryVmFRlU4AkUi/lsG89lzzy
QZVY6crLnkTW2bApqDERqZ3mqdnPQydGLE3WJkOhtBJFLh+TNGlBjQhHIt4kQ+LN5YWoA0GeMMSt
+alTO4mSPNiWFhMtUatXxHBX61I7yXoVmaoSd9eB/cmFKTIRLmNSpbFF0R/8AyP0pm2FnWZuPykb
UuVMe6lkz25CrjyoKtAY9okGhMuD1q8Kxhgtwm/Nf4lDZYXuPDZ3eX8OxzdsRpzyYI2Rxa/UTtM/
+JhZxWZOsTTs4pCrGH/2Jut2arj2Q7znbwwFNLo7pwx73cz+GFa0wH0TEadp4/Zdq8MfMmSCbNk5
KMEImeO6DydG/lYr/UUZpTRmPOiejYIeIzL1HZ1gnsW8H4K64p+upxUinyFrzibgX1K9+PUuozIg
nSR6TxmZhfGXPqyA5uBSc4R+S64+x9OYfcfTRxEw5dF74klKgBQzaIgIlNqSsfYi85RPw4nG1uR6
4v/zUJ800FDxcPenjOYt79F3UYEKJR+8WnDSqFq5rVku4OYBYAf/i3OUKh19OL9HoDlCMSiYOWRl
PcfWqQ3QoZDRhCSIIxNAMkF0i1qf/ZXCY9lKR8vMoGYb7f7SRLRNdJ+2DaJFO2MHXbI8MMqo9Lsz
FJmcvZGNahnXnb1viKKk/OagpDuBMUHpIdIzLk7RfvLb+BSMv97AkzG4CMCdBhqij/O1afbdMbg5
pAqIhnQgncMRLY4kEnD8i8fYAJ3hUtIxsZkUW/aCi4mbGQBsxkZjWp++8enEW817RgquIUPOP30S
zvMS+73WrkiZqeI/OZZ7B7A/zJ4qxlNGfQePm5/66sY0LZEsNf57WecLx3wVzhHke2A2bk74Ct8b
IAv9sUxyA/eWPC8QmyY5GDrVGqUg0s+MiUYU4SJCbucMKpfMz23hv7MREGOWkPWR/ldNzyMXuIqc
P1kP6BH4gtQFddUtbOcvV5L2Y+PrdvdtCMS3JTsobbYm9o1srQfU/2iqD0XQ4qXHEYkMdewVpHLX
MAzEqSENz/8dZ7SZg1KRiLVNEL+Fh/KnbyjucHAfLd555DOSBKNGt+W7GGBt1GZStND8S1KZiS2I
UhOwmNXCR5QnIDX4xmFty31KXxD2n0nvbwZEMlQTco4GTvAEHoI8Pg8RSoKzsUHCoCVJjGoSe0mE
JZvzJS4tpoQR1A2tSU3BdAdWcA44LdpbYS9zx12aOM81/BoECDPCl5dDXUQ8Q4TlG+M8/C/RWj/k
f0uJiMURbxzVQpi4rPljBysUpVfiUGiwRA+mtxcNHUbbMWx6G85//EGKBU4cwYQ57lMk2F541PIX
4Uq5LzG02gRdskgLgQnUsjmpcFfRw2609eHswE6k92HTWdTvVKCinKJbaOxbPx5IKFPVL6nJE4gz
5R/de0pv4XNXYcRFTRLdm/xMfAiVEO8W3kbtf2ygYpvpacC7Zk7y3tFAW8VgpbP2zwppID8j/Fl4
FUgifPLe0NCQz6eBijp8SLY9xwK5KkMAwRPiGgBvCu91yX3KfAE6XrlrKZWgN7UIrDPWVymSDM88
wLn3w6cwqBG8v0r8NES8IJg2wuQH+Tsk6Plp5qK3DnWo6jD2CBUejZVvP2OuFXUEoCfQLwiED8Yi
gnWh1MYm24o6j9crVVNbfjfMPo8IZFfeR/MtwBB2jZmJLFlYPFmZbCR0Fe+yKe40DGjWaCnUWFmF
+l8NFlwyv8N5WInKieF0zHAonGNJS1+373RV9DHSZsmHnKa7TU5ebhXkg6Ex+aBSGV2oWXa+CVXT
RirkcH6i8xJ/sGaMW8HaCjvbVPMPXoRNOxg0eyE5UODGJPvoEtE3vtJo8MkA/zhmRH8rpQSWwY6q
pGV2tstzow/nIMijs9IzqmI/+pc2+EGAVlh3qa6t8K9WPT1wZOsVVzJaCsAOAnOaax5oWLuHRUly
vHzXvr+panmclelaBu6i8LM98wD3goqVZCJXFupPDQHgtz12y9bdZQgnemVb3aca9ReLLSmmSzBb
T7F7aMynxAAkR1TiWCcXZXL/XFNxjS5xizazao5Jo6P73Hqq5MNSTs5bVwvhSEmnHNyF5wR7Wk39
nYnQqzyPgDBoSYe3MqaN5uiQN9y303cR61urba4cHjYJDgNhGNyLuhEcSwzqSGI3NpdV4b37dPkW
oZ94gH3yykxLXTqas3UoA/82xS+EX2MVpxIVDvsFs6wkurjle6MZG8IediH20YgOA5l+ofUbfIG5
itQWeyDCSY9XT8mPNaoubiVVg0cqu0vmMhLpI1JrTD0EcZXQwhYvBAoT/QUetYUMJOW07sZnpoNu
CgWL7yzxYV1Rrxg6S7xTsbUbxgRwb2H1iF8Bl+3bYDZ08SqxB+qLKJeyxj1YJfQX+zWhUefa3Vct
SQGdA3rD/eDv47Y4zIHLEBC8h9ba0qIrsYNrRDF4CmuGhcz7JvnjSHsfA1HCcKTVeNHH75KMCRCL
s8HXJ7c1h+osOn3ZYic8Tek9LLuF02DyKd48lK25Hm/67u9EsELbIha4lhMn+byv6Gz5cIKKSUGR
8DLxk3nM5KDWxv9ODoy5BsMEJlsYgaRLobr13hKAINv8TGrofX8+u9UVuefSArIIunHTgcQK5Z9w
NGk6WoX+hsg8ruyF4zBHp5DcMAQPLN6RAoTQYQZBejQDOTq34mlO72ZJgiuRrC4I2lxe0SBTm3oq
D87bqfprph2An3ySr1E+W9q8kXxthnAXY/QOlcax2SRMhB+oqExIiTF/5neAYsYcw/Sz6DvkXtdd
cgaQ9Myn4tGJpZP5RKL2joIMPFSBaIVNRmWMDkcKZZge6g1WgZXR9QYWZegthKEHDqO/gESGfGfC
m8UwHfOVMMEYb714/sv6h8YefS/5eDhTRc1d6KtZP9BKMD54PhcSX3VWTSZLIXJ0cFGSPks6SsVq
FZ5LJb1DWlLS00jh+o3jfwEVvwvsX+jOdjZ9zNJfCo1lyolgVeW2o+PkWyVui/D/c3LogSPER+6O
ystirhhPwWIIbzh9aAid6varcoZlEfmib2GzCeidAlRabAFJFkLIkDQ0QxQHDrhXU+QfuZYy75BR
r3xuDkweF3FCryajnsiZ29oclA5zqx8VkIevdtxXw10n8dTLVGK8GAVq0mEyfKz8V02NXHr004TR
I9t0GX83bgmuFgxvGNWz7bvbNHY2QDySnzv2JyWKCWA9dEzO6Y8ithk2+qFyDWSa+hb3y9SSMxMf
M1uXHUyy1DgZG7gcb0D6y70XEg3N0N/yJoCDwi2QHocW1cQKfN3nuBTJngyBzOJnvdnzxHmO3MFy
DM+YmIpuZFxD9K7XtAfNX3VkBgzwjwfQ6ZKEQ7Q1A0xAV1dK/mZOzqUCrZFBTTITV7e4JMkUEDNH
VuULc8yW6sgUyYeuXH4ESxG3FUrPiMJ77noUtxvIIcLcF9kL0yMR5wHA8hRkTmr6NTkEAuVMciNF
jCF+Mm5Hj4K1Vvy1TWtbm59l/laX1WXUh6OWDZvZ+AQskWsjJ/BzkKOCYMPOdNZWlD49sB5yTtHe
xPx1X8WoshmyZiETCsWwIFuKnZcSvdS5/tXXUHLckL8gaSMdTQhgCp+ZrDLUbgATc/INzoHmoLN+
ITpc7TWGn7SBuEZX2avxnzIArvZkAo8KfeuZHm0C6ovizSFZX+2MI+WSBLfO4w1Feeb6S5kuYuVc
lQgNLC5F7dXlMw0cI9GsvJSavmnyfm3FQEUMlgv4Yja9Wz0Pzyo6joGoqgHgFxEpkDWbg49Xxdg6
/egtJw9eL4+xqPArcEzKCJdStGh+3EA7Yn9aoDreNNq3pt/dQdIXg+2c+dS0r1aCDGZyZNgyk5OQ
SR1GcK7Ye/FM61qSuWePFPSWu8loHFWABRTWsW7uqlB9q4g3HMKvDpR4NrlYQ5zeUA5FSF1Rrnlf
wwTQY6JWM5TNI9+eoYuufsd4rEbZ0pnahWjfpv5Uugy/0z5kAKg7Gauyi9Yz2clJoxEwSiVLhqtT
6RRyn1abXxpciQSly2gYg9owRtpgKfY2c489VbSN9E8DY9VH/SiyVR0FigbS17ZkE1RidwmOqX3w
awuQ7iLJ3SA/MhhgSdKrPuS3KUN5PJ9EAMk/kVzdIfxWY2stY2UimPABGNgQqrNZBlJ5kDeOzXSV
Z+hGbrbyS0k6HNvqiqjHJzEWcWM93EtQD5KZA0Li4OVoE8EKW+hZjvccQTqdCPZI/rIenuXICtEP
TfA+nE8N6Q4yO1Ja7EjHysHy5I47W87fkJEP1sVXvxmtvp84hrFIg1FZz1OM/Kgkp9QoOGqTi270
x+fevMQeeRgOlIWaf/eJQQod1T5l5H+fGpvdXKYv7cBlYUp49yNEnNOrL/YJuyrTjj71RpIEWEAx
l0GulMRCGknwh4CHRUZUJBIRpWQkBOcTyjgfjhgNlsund/kDbgfoduu9DGVLvUPdAtDU1Z9yCYW1
clRtsDCwhCBYIwAwE04BeDXXXgV1xzDZfjVkV2+aX+XHpX10MNLi7o7de2obqyn7qZx3ZkXTTd76
HH48oKIG0itJlbB0xH/QqzQq0yTvFum/pp642HXsphXIlO4VLyq9ukR6jfxNGReswY6lcicySFFm
GsR057wOOQRBCNL8J+kPg0s+D1r/zHZWpvv2a3cuIwi0hUIkWK9HW7NifoRyJl+/RXbX0+iV49E5
P25STjGwjYpeo3XabUcOLDNE6HQY3ZHcuOXkD/kSpwk9oJPWTdCXnIdDtcu6fcxKZ7UJa16dKFJw
wmJmCKlfxeYzsLhkmjzLYh3ZGCfjLfKbSOEWbJm242w8EpL1FqqUQTp3Ik4IPiDCjbwYh7oH5g0w
hRwqNUDdrfGy0eEp7tXlZuFfGBM7EnNcRlq523yCwKB7DhMclN2HJM8rTLydUF3KmCpesNRMMhYX
9IG1TijLioU15xhYrUAeANIa295OTFjpk3wnFTfdNXXyZAbXML0EJTp154tvSXvWIlStTHNHvpgN
DMiXdserPz9RZbUZcQYgc5Saj9QBGDD9zoVhTso/Xhd6Rhm3IWtfplSSxx0wCfkmc4KBOakenOha
c63ZFZuNaOWlp248KokG6BINE7MvRHdDS2Ql2S5RzYVcRAwTKMYcMOkykb3Uh+9+be8cUVqFdxku
Z9nalUNVdiyL3YZpRiQuy6rgmtLoZT0EMjwNoaAcnVeXsXS/Ihu+lGvMoPICZ2HFMlNMsir54FSb
gX7l5pJjSZA2vPUeYh70l3aso8c4WX6zS/z+rU92kn9PdpFlwmiuIZHXVFnMg/jEnolXpmzt7RBh
UJ3KHcVgASw0GP1aBWupul3z8SDXQTl4hSoWPmrQoMKuHHwy/pgEOkJkqLN1MZ9RS5xMtFwG1YeX
RCu30fc9Bn9WhvxWy2tuHnLfwPknw57ygNygmQbRrnUGvd8DOX2RN3vzs4LE0hapEaLKwbMY9zgc
+SEZNuK6fR17c6+M885w0l0FyWqwuLso6kF1rmb1HKrNOwEU6F9PCsMGK7Ai0kkQUuXercIdUJpk
VOTzyhjutqdvDOJ5sKEf2/FfSXvPn5O1oaHQR22FCEzmdIBeWdz4YiXI8ADghB2BJFhKfChD8dbN
gDqWQcWpWl1dTjU3fe/tmPBPlruJfVfGmkqACDAcGOkaIpINJ5DRhBIWni5iE7NkMPpA9VP8l90V
dRa1HDaYPnRpJTEHFFeTXZ2U+Yea2G8eS6U2068cZ2Db96siftIY56ODSqbwsCmQnk21NonGlSJY
nrnqkHB7kFOEVSxKMME5mA8qy0OXU7W6TfGbhP3ovQ6pQ6gkgzkThqTam3KiB6d+YMPIehVrENWQ
N5FmrP0T2Cx5yJw/O8PHfHtP4v74OLZA5bV5vLq6t5DJjRZ9WhNKlVnukLGpxD6AhBT0Wa1R7k2S
bqux3coY1LYFv06GPZM97oxA/S9duMxoqZ4rv2Xm9PBj0GFRAkXge3V9wkz82NQcaFy2VvdKOSHG
KbJsYTizZUhHWMb42MuTdCMS/29DTbJSmChTIhwrb1HzWVf+PgzxPXftsul+apsE4b7fBMW7hf9A
Mt0AamCtbYQNKrlVkjgoc69tszkol1Rx114ckySSw2g6F7xdcrHyV2T699Q4hNNNqx6ng88zj3nm
k4bYrUeA6GCSz9cFwhoflabIDpLeJrDeA9JrKY5PGZi5rCHxtEjMnLGzWxIvX8JiJ+SFALczeX1N
zRkXHxpq0BpNK3I70SUChHPnxiHNv/9b9NrOEPJo8CTRCIiBvyBkDG5QBF6AiaQpEmxu4BUlpX8e
Hw4PERUyv8GQNMTxE/oj8rYu3FAaLA2CjWJaXQ7xliAd8VlzsUIZURp9jZzvAOjIeUnlCEFs8vZb
YVJQpbzI5DgbKNXhrBh0MROc8Fk4Fcq+u6fFwuOStLuqbRRQ5ohu+BcMGaIVXoQZgOKeACjhIurB
+MWvxwnFDUSQIuPhTAeDGrgxk1vGvzDLIlnzOUydG+UTT6VP3tUWzdJLbzZnPi1CWgHsNbiLOvFx
PmAaVK4iohbpEbPOgm3OsJYFOUof/lvAQQja+BBHIatrNpN67Ysn9FIkU83cL1A8xPTlKUIRxGjN
h1gWOKOlF26xFnHbGA6TYFWi1d7EkGO0MNzxm2gIAANFJjIxa5M8fbgOaSM1+pS45YYvD0ynFVF6
EL8QNh+BnHTkd0zx8Nw3HAk1asDzRJrxTOszqzvJkHAdgnUpyIDmavPQqmD2dLxMhZCEPykR2Mr4
pk78V17rTwJ7aMCgU46asNGfy/OoXnzkF4KCl0j7a6g8O1G+aUGcOTwO1a+U4GJ86uzi3KzbjDmT
PbJGX/ACmWj3KuMrak0CD2rgDLWGEgW8kdugAY50yhl1CiQ4YuwSJ0AQYWc+Nckl7C8p6H/iDkwi
KNcAqwchGVplJ9+HLrOupzfI/22Ia8KnqxW4dMxlkBa0GpN/RRIYR28jnyInbHYGG8lyiHfSuqnY
mb6JvTXrNwM0tE8gAOq4if4+SjvqnfdeN84VXlBJ6nmwOcTCyvTtx2jACFUsqxmd2KJ6sVWP8N8P
G7Fz6th7ehXcUDLQza96gjztFdmiCG6VdSvWinEkGidfRsY7hALs6soJNZiM6Zqx/YuwAKpEbRaW
HLXsQ+4dMN6qPA4pbe5AeUFSG/tnbDYxmXUyoGwifMCnfpKSz6x8kugqIp1Q8cbXqGA8iGYtTYfI
czpKRVPXIyI/eX5iusxaokKpIbomXjlorrnWApd0mZuC1mcK/Oesam7Zg4G55Yax77S7R5siIxRm
FDYx6dLQ9AV6Le3mFUdvHjYJcjRfAOeJcaleuC0rNNnpsY60I7drTbi3nSLRukKsgvD8sMOc4cXV
j2PunFPih4g0pHTywCFNlUHGhbHV2+nQOdCvuSg3EN7+j6UzW2oc29LwEylC83CLbXk2GDBJ+kbh
SkDzPOvpz7fovuroU1WZYEt7r/WP6mZQYFl+s1ldwh/rafJdKLEO2HGwjHUG2+D1PzHtZWLAjdb9
/EfMZfIYCiE9Uxe72NbViZK1i4nOWGSK/mp5e1r+3tb9hC5hjREcRaY2eVDhBX/1gTBGsgUAFYM1
Fr6kSnvhz1L+kFaxgb7DHSTTTsqO6yEZClAgtrO6GaeD3pL0y8477PshJNIRCb+FcTP8p9VIiNTc
b6f6ra/7PRIti9fBQpKh5jRSWmj9Iz+ODwsfZdD2xdNvAiQYWV892dbJC+srsz8Nr7AlMdf00BOa
jAE2M9qLQ696koRHjSgLMBR/JklCBnCcebbxkaT7GfloiqlTDrpFI7J9PknVmtIle4XcxhGoGF27
R98oj15jdc8mBXhMkkwHEVAd612Z2DuI7h5QMXJ8kC+mXNDwg8zGDBmBZBNVRMnznIEsFwr9Ttyx
E7dpgqCnAojl0uEScoRmM156kjfh9dLkpnJsLp33XKtkeBnTqk+hWPPyh/XqOpf2mrsLzdxgEUOj
/vZQl0ZeIOzCi1MSu+ahXGGrUL7tEC2N8RcLLhKgmrTpuVT/NMXC3IMOQ39CRkEV6saICQ+l+eIX
1uTlbhWy+ZBxAYNPE9UMwN3RrL/39PpaPE06YceDQrchF94wnCiduTA54glaa5OyTuNmK0HEeV1d
QvgWMW16oPokGe88tKdUuT5Z/1yDdpbIZTOrdkY2vBhJsqKq0yfIYjUBm+j2PViQPgHFv2HRW+dM
VCWZ/dXBSS7WTIpugG6MspiO/rQv0k552G6YifSMdnEhJH96vXyi8sFCm0M4hsrvA/IoVlaROgKQ
49JyeFbB9rkOf6yZDDnsBKIRkOFGqBqOXMGzELs4V81wtqOVEO6T+Y7of3mq8hZF4CvS05FcG6t8
S7u3angdzdfMi9d8mQtDD9D6lH9hWdrqDEfqDDlq2hi0vd+11pE+me9EdIDLGUyrw32efBgLhjDs
5pXpyzDZ9sGKTW+K/iwFbnGVhctji9X8VAkIgrmoSU5+Qo/k/C6mxqIiiK66zSAdeWf9iSduVBjx
RPenAp65e4q1R0dlAfctwTHIfYPxBCS3MjqadGHWOow4Jj7pYTB8FpuZwZzdp6ux3oJmCFbhBMNn
SmQi6kBiIraac0mzlY1yBOLYNG/WcA9VkLjmu7kOSUPpW3nKHCo1SV7WURjWbPgdyRsLifAN0TMy
p4PEMfbP1IDSeqHDdIYl0rlS2YtQYCLkhOo/RJLlDUmw3Ijp7K4LA7XGUKKLSSFOGMf0a1ZZXw2p
y0o88ruU656yo17tUGDPIjEDURXXjNHh2eE5HqUDoflrmvqG6bjQeNJQTEXpeulQUjv9uuAx5gWT
/6ajl3i8umwdJMmuYhYcHDYq9hqdSmIsCwRcqvW3bmSrLgqg9sm2CwLA4yvpWxxH3lrRv2A8eUsi
3qaWTKVnFxq8tJOV5K2a+hWekH9KcmgVnywMbCAVCS4dHm7sRYWKT5JHMGi+UvfiYWoyeTH1AjlD
/hDBdw2HYhGiY5Fc1hXxesB1SUEA42bHLc8p72XHUNVXPe6GaURm1W8TU90A2IfJvHegh0pAN6on
iOPvw3KNgjdyX4sIp9W8bSdcOQXSnlshBEPyKIJxlw08OuBAvAxGa/nd8p5wdPSl6YfECyOglPGf
5O16PErmgweS0+bZrlHCo8oLPeFlrMd2n8JdFcoDBTlZ8TuRb8FjWCUqiTjcMdA2yKISvnyyXqh/
LjeheoT6S6xXDJH/FmAHllRarAZakdvvaCJKg7U4CkaKYnltejnyGY4DHikYjIPLxeO4z0t9W6h2
a1pkUfMBHn2rZuUankJHUxnjwEcO1z/YV10oxwQVSm968sWREeL6lVLR94CucOkOOampMVm3Dhm/
LuBL95CDxtCWNVi7pHBUIxL25tCXrh9JH3ruHaL87DLwmMh/8pCZOawdPolz72wR8ROm65beL7BQ
NjcH4C5fkn2EfqYhZkGwdVFwD/VzBZUyFqiTvoVArfheJFQ9BxrMSa6X3WzSEY6o6N5ZeROkHUSW
F2gkyiwkH/N7RCs0lco2naa1SWB+rwojN5W8ONVWFq4cyD85COozsYS4TBXxZhC7q37mJZe4BS3+
UbOzx8/TtO6K95fhRL6EQLLPwG5LAK4av27LqVTFZO7OqyaYcCcd0CPL9l2bpDXh1MonLIfZtQqJ
K3UQ50ILMDMozbVztqy4OXm1KtH4YQZeeR06xukf8ARiJWPOwFNW37HhnjoQhoiPQv5gVBORhf2Z
rAZvWnPSyTGiIlRxjJmB4NBk+jpqYMqBM8H49DHxE5pK5/xeO+U6tSFc+b3RGSn6MR/mU8FcEHC7
iEtbZsU5av4Ebf7aRelRQAze87In49lh+ZVleS6Prknf/ehc40gD8+8JzoEu5XKRbjvJ/q2y+QJc
a/ITZ0bx6WEQLZz7YL9PZbrCeM6FAHzDE09pCZbVw4RiK45g6tsnMk1ajTLDh8KlSOpZRoChjrSN
naiJXzXisdrqA8jVlPssKlZ2/cHJIgtPyL9iU/FSwo+ArE0b2bFU9dwN/J08dvyDAiMBSV8VxjUO
IOER0QwAd/FC5yzWWY/6hA8DuaeD9q/pUE+2v5IiQXh0ZLI2dZDxq7wNMZ0aPREbtkUgzEjeMrHO
XmGdhgnWHwzDi32ORGEgZudrmm8Gu4URMkWQ/4DjovEw6oHW8Pj2WXNPCS6N524vmDx1CtIYynGt
DvGLF30veGx41Yxa9GRR/qiohP3VtlGdXZ8VCgy4Vzn+Kak/dcBdnYQ7Vh/8XlwLvaCq41tfnRdv
Au0CqyEohyYH8IWSs1IHcfWQWiKK5dmOsJQv8/t0A6nbmtZXN1L7Yj4i91PTlKeBFz3lds0dj8BT
CwM66tic6NIqP7PEgDt2dejjqRI5srVcS4ZAraXQCuw1jsjEM+gbijC+AWZmdIvk2OrVe0X/xTig
KDrXjOG6893jY5dMp0my28+l+1/Ef8CrZtAYaQX5NrLugla4X0bb7/Wyp6mNrOG+9ketpbrH3kVl
9CJJWnwIsoeXhbpT4bGUYCDRL7+mEC1sN1bPBqYoCCNQr1OB5FrE2pOH7VgvXYc6GZbLzI8WEQVL
1aGnMu91SjgIjWz70JYm03JPbg2jkIyKBjT6iBKzoZqKqpMRa2COFcmYAVftb9qCiZKeQTLv2jwf
AyZFFUOTLA5wXWN9VRjEBUBosLg2RfcXbNvgCOX/uI1C+yxlZaP5r0qqvQDdbWm9mzH5uFDXteuR
2Xuu+k1GbbLa3XPIwYZpWHU/FmOv8vb3ybiW7IzR7DYAFyAhpK6JisfFUOWk37195x3vF0wnoG/c
UKZGWKH8c5sOAqaCEMBmCGbk7pj2oIolbFMIAI2ta7RunG6K81gkCm6kOz0uCexfTrGJxqDdLDov
IaFfgOIFGV1DNq6y7Fu3zd965pKD3h7d17lHGeO9ZDjEVY9biMoxmU8Q8S6Bg1uAyGrmY9IzeKds
gUFzuA+2aA5xHgyTsFuLmFzWMSDxWq/3DubBQd1zUbQkv6UvNh0AJfdzD2Vl5X58L61LCHgGmQ2k
yM0b8aKWjevL5ZU454TBElgP3PpRkXTE95zwt/HgoV+Qp60iWKnq7y6uq8FtCfJDkcEsVKjaIaUy
Mk3Z+4IW9PW78Mj6sFnwybUXGo2Xvit/Oohcm3+xSZKTHjxC3rTgpY8fUfc1zj8VGo9IZ+Wvor07
A1vYXzzH6wH5mYRZCJ0rYG2DzNtBbeBa7kUa6hvGobp7LyvZcTrzOU3+pQY1UfOzC3rcu8llxtoO
xRAzU5lcZNbf39cDHVXNIGIRZhnTG4XsgRIv/nSGBoQDaaz5I0obMarNtJ41CpMdF6SLZtwzGUHQ
lKU3A/RFWxKYLix2CK5FNNnAkrSqviU7CF6UbEGrfYWP4TsbCfFIAXUbp38Lba42fqClWU5a9rBo
I0DsMKuSRN5597gJkCGi36ku0prVN/+lDi0D4xPSb3j5KE9gZaMzQuMkuchD69gvjuk8ugTypykP
I21CJfWR0npMKKD64ek/IrUckcgElZ9Ezk4HS8iNZgNcIh+L551kx1V5NlLGQLtkpGnp+p1xibH4
6nnHeUuE7ngY3PAkL77SfLfspHX27Ez2zrP6txiFRqx1F0p2V11CnvrMmRN66Ig0cv54sArNedFm
zDQ3J0M2gt+CD85BEWRTWlMmmPbBZRzvm8klpHBOS14chd6P5hjE1zDysGW8uPYxn7OL7Vgrncto
YhUVTURf/UvUhPrOdrtU7XOwGEQYITq1N2NybfmliAxlFxZUA8ufPlLW4YSsXku0deboyIm/ln1R
AWbPlovF+koAvEUOnzNCfaKsL1tjQwKUL+IGzg1bnY+Vre8GLTrpWXWUaI5FJboiIvlQaXfyd8k/
lwlObnAuVWYlFee0TPpJ9N+i5OeZYo4xRV3PhyGCjsbSt5nztfQHS6NDVQ7Gt2WhcszFYluZ8I3o
a3pl1aPsajTv97WV14scJgkPqVFbTdGpT496+MYO3HjIjgUwJiQp9pfYxcyOYK299+nwwWPh0HMe
JOMd7RuGv3wzOAahCsozkAeIqkz3VIRLYP7EWqNivhTUIEcjg0cUx2hu3wiFxk+/qTCaYhPEtB/Q
qmmSQvFn0hCQweRpGD74ExT6Wg1800QsTMt8dnJ95bTDxYxzdAc4y1nNCausoRNV485E2AT16tOy
E0SRYDvo2lQdBJzvOfCGLbEpdouFzK22kG0OEAlzAmwaw/2Eb0D+999+lPpQ8CCiE0ZMbbEZRWwi
zV433WM3GVeoFTkHwB0Ccg7HlhSZ5upML9qbRcOCSmr9hNCHp4uZsRg+IJKrudooXcGc92pxUgKM
y/wPibQO7f/AfAaoAeIEYtrlSjXggnwkyIBzyEwFUE5ZyrVBvC01FU8GCpAugK+Ory4+kbLWAQeX
7aj1futxtq4lGcwkykpCnnMdo1d3EGkCdQENSOdM/oPHPI9XJq1U5FxCe8iCBPu3AiMS2sxpj036
/ssLpcy/fITMjOGEz4EszheyF7g2aILGWJHABerskJJbKWI1ocx5MuhBShglFcHpuKNxF7k0ePbm
FfHqVqlZXl14DoT6NtU4POTGLcVVKiRRzGfKHrIawkffkisRPpj7FlKSWCaSHAsHirSsZmrid1P6
1ZLS8QPJ0OvksSGZwLiGSpIoTiIBKu+zgzWN8KWIhqEgrjblIZFcXGU6yzvDtSU5/hQLOJziiQHr
gHLNVu+UWYvfdzaQKdk3LSBCmn+bAJdjwADY05wzPhA3MrNxNIvCzuH6LeFu3MWD0mjeRDDn8YRk
fUK8WfpSUIXuyc72u0vxM8p6HyEq+JDW7YKK0wZrvbUOyg8uxF+EqqdmFCt6Mkvu6YkIUKlmFgEE
f+tiZPtE+6igriQ2nptNqGRRxggNOAzNoZTuj+IunKKgtwv2OdETxDx0MUf0rzZZ4z8Bx4Fl+yPf
AjyGbf2dcTYKNorqdi4uciyweFpkEmrNoZ3ey2jHEcMZC6+cEt9Fie5g3ThyRIUNNjZNkBINaC3D
jpE/ZMOMypuXfBSNuXFMHmXIA3q2VGRoXItDCAnQHSrn4dXFS0G2QJuYT72dEsWPsoZhhj2BCVnW
fegp1WCXe870gXR+cTFLuLXH3yRRpKwJakrx4LIV8wMCctiLmreOiT4I6TTBNpTmdEB4xKoWzlqC
lHlQJBHaAhhZlk8jNzH4aPjFUC5afwXsNhQHBV6BSpCUBtUfiMpyICXcHCaBsBCZLmzjgC1UMbq3
uCSFJb7owRYZAeqjd2EHHEKwhGBYUo/mSzQ3xGmofMepz/3bzlfQCSyFkpG1oJ/KjcCfMI64+TFQ
CNEeiFHkqcTbL+iwwMAy/Y/nIrgkEAigoNuRhCYh3eUs5yERXZn8T7rEVXEYT2r2IqOiswSnibRh
rMIjVUDVjs7LZ0E4QTn4GNL6g4NOekOSdj+WR/pX2DtVHixZCSVFozG9zTDaRHZ9JxAxPIToZUEC
JxuvmvUd4g+IyRacEsIH2K4J+nPQtYbxj1LyiDFTd5axZ5Zj9mSxSKjaNgZxlOkq4HgH+6wR/j0S
MjEfFf2DtJfnEAYW2xTDOY+X3Cgi+uZ8t6FF2u6B4hFdgELTi1n8cILLjlglg8+ZrSCgFEEksRxO
f1baQx73z9zeCA8q7rqcIGTOLWJpnPAOP8JzjMRIqrd46DtY1AjEqh/YyfA4ye+faocY5rRzkKks
8boxZ3prW6oHcQmVH25UIglCjdS74NS1bKfEW4b0uzEoAGnI18EPxVPSVweyxbDokr5n3uHcGu4B
+T5IUmQsEB8MPxf/X7agNLKmld0Ss+hhdot+FIIV0d4mACIeDEsUPbzyEUhGLUKE3PnnDQjRIWRG
LKdL0b2Iaq4Mq43ndKQluH5BPMiPyPSb/Mbmt2MYlNQYRtcmsU7U9HEdLnq/BTd3+CQW9El8OjM/
U5VjOOEB1XitDPyCwfzNSCIjxuCgJuezs7ZY4GHpfnNc2jP0NB9phley0v4p8wea7pWLWoVCLY5a
O9xZ/QvPPe8Be5B1CzkLUG8KhLT0E6m33LvdD4+Wh20JURK4O3+RB7wrKdIZ9jTdfC+QXbAME9oi
cRr8JxyH4o5gLoSs3QU5JwWJiFDY+ptTo1MeM3pPLFyfGDO4INmFdUqE+lMMq9GIcvJlYX8gv+nJ
hEfp0psIvqIzmstNZQyQEw+zCSSfmyc/MPH9ELSu3wAAEEsNjXUk9AN5Rk1hEOUGZszRQ6SdRU8D
70r/I5KLqmMVENqBzRbZMkKhTEvBYYgBIk2aD5fBCXaN53Rhg9WJy+XR+C0sYlF3ExKYsPXTeiD7
KWkB5BoRuQolU9+49EWMyU9WoC7TFIZF6RMjuCC9Njy0fMkmMf6Lre5Ly2AOh3W7EaWFqmQTx5Gv
YXppdG/FV6jxOgp1Ah9jaR5BZ1d05gahm/StNcN3nRyr4HlU/oQorIe/IHQyzQgtIRuuTACsk/Ib
siMiai7DhxwII7oo1EI87HKOd0v1+FXlgdzYWOGsO6AV9yEzRskWwUvaalS2txuhh9rmDFf1OxjK
zdawOkHSoLxjQxFp/ISZz0zRaMGjDwDVUHSy0vA84VAqY19bPuWiJMyNHypC/IyoU0CThBaZhbzD
LntR+D/UTmTaoSNaEPqCM9ZwQ4iKdqdmF6u6grcFEJtjvmrI+sN4ayuU23ygxVy54N3NTOuD6GbO
aK0pRbsk7mds/yk6uGZ2YD6EBU1FjmN1md5z2Au+Rfh0uXaIxAjG90njOzkq8d77r5lIj5UsWw44
612+DX1QGFcNQg1hXpbQzyT5O874yZ/aW8VAb8hXhNVBI5ib6HMBaiCONGTYhDwIRh6Pb0XxVRG5
L2YJomrKJuSAHOQmQRUQVAAd2RXxLHq+lhS+JaF+UGC2WWruLAKS506IKCnNEx+ERgyDaLkBHuWl
lexfgW5xc/Lm9zbzZU+8kYHYCFal7zZapvmIUAY1+SeIrNOre6HpZ5UGnu5l7FE15w8yE7eGMfwi
LNmSvRsIleCMIrKCC8KNY18J/8hZHJFZ2ua3srdXKYdlXWJq0RIaAL6XkPTSuzCU4HjxkBAzeMui
d6P5UQ20Q3wFfEiIMOSVkn/cTxSH2j1GhJscrhzTmzFU/ooSQ+wi06FsqPEScWxa/x0wJCBOmRzi
HBqYYbJxc36bYDMb/Lsd2Sko0QCCliDCOUHnVWUhLOh/1fdMsGXIoA+XGendfVIi1C3cn/b0VqKl
0atDkm65Y3jQgbx+z9ppcPx+AmLdV8SK2ROQfnwZjfichcYmE915D2bF2z+CA0OfI8JAfyf5P9Vd
ZW4emhjXVbXnlLc9B7Ux359NYy3aV3I6loENpsK0gez7FXCee8Wadqq1y3iTpgXZ2VjhdrAZKtiK
7VvFmNX01ioZ3ScnQ1+AGVN+38X+r9Q52533Ge87vjsEvS1P/BxcIAbX5oDGuyevXyKeCTcyUR3B
xI2DtoL8EyNH6r7a3U4Wlbq8Bmm678YYd8OpQZRPs4eXFn8b9IGJwXzA9R4UHZ6D8alsNGhUnMIo
p5zS/tBRfMcOXiRmsu5VsRTfXP61uQpbCXnZ/mQAjxo+SvwCbVMgg4/XKm8WyL/T3VUyepP+3iXq
ncGgm8/pNKytCH673A/DIDmj9hUEPTfPZd1t9Lh+WUp9wOLNYMIHw3zp0W9UeTy78zkgNzgFMnfp
FwuXu0e7dPVSlQOHM7i2cW1wM7vqc9YjIVEQgXE+L4eynRgmXhXcRG6grwjaaqLPoUa7E09rFc8H
MUIerGKcneYAZGS5MLdvtNi8mp65i6Zr0DFzGLHyrhgvjCEkFnt/w6n4DLtjXfXPbmAcqnTb6vSe
4mUKY7oGiCxIC9xv5J+xhZt8a0VmrDr1m5s5pE3FQycptNY8xK8R2ofR2GVhdszG3OeTaFowVkQD
VkdfHaFQguHLpBGaCZ1Tl6b6D4wgNdVHTr6Zuiz+gLcFiNHvLTLIbBK2uN4GYVQggrgEoBq3DqL8
3ipwQbDWUn6QwsGZ7TGlj0Melzi01gspxS08Relp+zE0num7XDp0IHy5HP5bcSPGbfGpDXvaTQ42
hXoiymR1dBAXhuGnU5ATzwpUL73fNcOlybScqM6ASGbHr2BaVX77cnDOMYhpQ4hLzO4rkTsG8R0c
lZ7y1LfmKWYCneF0F20Alqd+qrLHvxLnwYHg14G5S8KvtEXhVffmaTLfMqZeD0GXinGkzppnFQbB
jdocqid7BizTC1bm0iP7zKZ3D5ECK0BuV/u+Vs9qUH15s3Ngpj12PV6aNbV25MRlq/A0JxReHb1k
fIpdVIF6cHPJ3S3wZWqLB6M4+J2rnnRd/8ML40Zs+8nylnfDJXTDc1gixp8H+9JneGUsxiNtZfAn
6iQbqeTjqOH0kQ8QIup6SJR/pqVjTtU+lmZ4nzhSsv5Hti7xy3K1d6nxY/aqz9cfej8BAI5mKq92
Nr5YHbZiXqOldTfANwQZhS+juRjrplb8GKiDoe47J4/A0R+gxThuhu61sT+1ZUddcdD8EHD/JHpe
t09fBbxoA/W5BJOyph/kzjQZmc91Mez6Lts7rBoelCwDjooZabHI/wFyy5m3bWVXDip/yPI59B+6
xWcMbQVXY086iARPGs6S5EfI0Ym7SiaF1qW1xbi0y7AqS40Iaql5uTf2eeHszOz7qP1A0jYTDzMe
RS7DSaj+HPTxw5AOLR4dXSkPUdVxAmLLInKmeXOQxGp3L/+tZO7+dHzJSnC0JWQKRFe1x9vAQWIW
sOwceiO5wL841Ej0NogCEb0qKyPLuD5txyz2E/5XLs8JvNR2USSdilz5zwrqV6SNwh5sUnLCtKTc
i1G6jA46j84ECq3Xp8x8uBVyUuPRG/6i/RvMs8JTMgL6RX9tsD+CZKw52IyLd7JI053LB+M552lK
oms0JceQ8G0mGSFhaiM71d4XUnTg5ZAltVkhi+o9nTcNrww6XRkJ4LwQ38e8Sv+vc6/B/gzO+XQO
VmUabgpz5nWgYKbh75ktixJF2rcRKmIdktlSh0RClnwoR4ItIDhURHBEUpPQq70utbGGNwo85vKp
PWXVdPEAc0acSI5Hrfo+5jX3qpaITSdhBANqWFo8ZIS04e8k/GXN9Rxq4yEctL3nfk/JB51hJRoX
qzBPMm2OlMPF4R+GvsL5F4HIJbi2glTHyjqjq0bZQ3cAL08fV2uPt1q06VoTPBfcJzPPsjiwZEXO
M4fpgotluOJfABB1CVLUzHeDyyphk2HYgp4KIMKHcaS1OZTSbORZETHJ0LqY5POL1r1mqLkJGbdJ
bbFE4DvFfnith1MzHXNu2cj6ocVBJbU7p0uCXcyYJ3pTOeZpkVEmpC5dvR0VAzcgnwCktcXgqx1r
z4+yI9Y8D5UsW7+xs6Z/oizOSrL49nWNoqv3SAZ6cMPjROUT5Gi1WpZMVl7F+eGHqzAvx1wMTOBg
i4hJIQKlS4d8t1UWXvP5JVQQZRnKi8L42ET6c4HbQox+C2AClllx944gQ2KMX9Sz4A1WFz4ndX8y
kHT0XPVkVlH/NYHkR/xRbZu9qR6GnyolNfoHe+LkoacNY9AU2h6gtH70H7D7emCRQqbC/Wy8ZL3P
GAdMPSk/5qTtBSY2+dFLiAfMQ4zErKH4M5dyS44W3xaQpxeLUCZBejLu7ARNtjiNphLFBvhMx6JP
uAbfqJBCQnqBb7oUYjyLNrftE7hbSYjG47MFQc5BkvAacXD0JHWL+IqqbwZRWb8zgMqOH9NWp3cR
sXMsmnqxZ8XIOMwiK9tjCYuW6TTZf4Uxt/v+0IzVTebwX/z3T1EwZjaGurHR3bJa9VDBDsM7IzK4
HEA+2Q4iLSmU7iz4KoCaTtKZg+4BewR1jWLs4iWuWU74Ee38AUorjxMCN1IRcwdCjLocBIxZ7PkT
DEODLEilJ6AaNNlIiOJw4/lPYdpYEvu14DjAOV3+zjQp+bGoPNYaHT+oSdAjpSX3MBql+mtwgFDB
ZxFHSEhSa9xcvMogMfh7FMOkfhKEiTvckhIegVKI3Jpi5tbwqrof1X8DIBWYO9+LXNwjuqIMzFjk
qwKRATa65M2wqnGHiwFIMnXY/iLtGlEWjxkpColvArrCAMZoJ/BbO0XsL0x89cFjxzLIVpvUb5v1
2FJA5Jbr2+SeUDC0+TGBPxVBATq8wHiLksTP2cNmJRZE8RePMl6JfmfDFFoWkQd/hUNqHopOwg2J
KY8g7LyfIqWJjYLr8Gwo6KKGv4D96mhBG/LzxckmrN7kmck6MpG+5GJC9TTzQXraLSNxSS7R8ocf
DC0rkH40/m7wEjkoMhyJOAkv8mUHFLGCCBEzI6vE/4nuwGE5a1pfheaKE9qXNM5c/crS25g/iFgW
TrfZ+UR2U1DEgGhv11sKBOTNAEgBQDCq8Ugw78rkJBT02XpFXZ8uV8d+7Rk4oNJ4pVI8I9SBKli1
TWiS2aL/mriJ6lY2r1aNC9Sr/JoHQEA4ITXHLf4h0is6cKTupKMRC3X22pKQNKFw+GEQ4tYlUQNQ
z7re7yrtPynVnFn66gUoc3nSJGoPgSfbm0AM4A1iTxHpmdIkO9DCL1f5nEtIK7gSxdslqY8Ax+7U
J+KtNnZi/lqYYvYzNE0xSikXYaSDqJjwAUgU8S8lnfiAzmJtrOVG6ozXElcj04icflp2lpGAKFZ/
NMD8mxtOAD0knBXgSKtxExnN2VRwO6Vsr5b4QWUyhynjCHQhAMXyy0oK6R9CRuGQzaFXgMl6BLzz
7DfpziNDURT6Tjru2O1B6cXfxGoFMrSMX7H1L6cYbwa5pGrBbf+YhGGINMaBTljMdaJ/LcarSKRU
UAO0gMAmBUo5XOtk6MxJgwK95WUBz62pmeCzTBHhMZW7lC7b7hqjQRb+GQs+X3FticJIWHLWTP4g
VmoQp5JkXm3fgYSp1BPnffFvMrt1TaJUuhHNK9FfVvfKUBoaDzO7jybcPwugNChmtwruqUGmYe/1
nE69eN3Z7zkmPN0a+BD+pYmDL46RL69JZDqQd7Ieq8Svo82cEF+y+M4Qo4/EpN5Ml94o9iLmWEi+
yR1+QoXKIRDPSDyaHM5sUatcRhnlG5+TAOUwkr+BRSwutCdxjrAGmY5Lu9c/STBKxSoD62N12tm8
2RV2K4Lu6rRGBUU8YUrk5aFHd77U5xmZzlLouP7ByYJgp2KsEMek6DcKg8oSing5NUim4RPDCfbZ
gIctOiGR2HIM5GpUsZEBjjFH4NjMIUzlvW64KpsXqSYvEROK0vESOMapeY86ZQ93N3JVu6O1k3fS
rm46t8mSGzQJ7Mv5MF5sMp1yciFR9HWLg0MAVoQvVgPf+O39xGJhT99T/Y0mIm4JtoGLYjaSP9Vo
KLDEDFEw74zDI6v/thRiIwJC4mIzWOjEqLkQauSIAgu3jqTyHYSrChAR8mypNHyKE5hhMKFUz06H
dZFAGhMaEOWvDmkWucielRdt+uO2FQ+ZA3t3kNkDD9caGmSK1q39LlRm99FBNLrk15ieR9Y4M1RH
GpAlZjgSxESc4mZrm2QAkUvxKgkwK1kL8g3zKUWTsq0QPTFwotZ7krknxt96Ysad6/I0UXzVciTw
PjlIK+fgxqTWwoyMjkqcFbpfogm8tH1dQoYijiNYfESrgn/aoEZ6b1GTcwh5iOeYFk6AWoXfoGTV
ExKo3/ZWf+RwivDNVtH3WGK27Q4e72wKgsM0Us7ZkcciwXUkLJydPQz3YfJSygfHMS68Upex9rXu
CdpXEEZt1J4m/YkUrYFgGlqkG9KgFuuVWRml38SPQWxp0p/rtvyrRa9IQqJguKXzc0ZmVjh3JyTI
Zbq1+uBoBLxY61wvmCs4Azye7L3iqQemi5QuGJ5mcZDhsldXxsiD6Ym/4BrTKRw0nR+M7cfQNOxC
lKdUBxWTAySR6cyXpO8OUzEehRvWb0uQ7fAJcbfw8ovMEQN0TiSOSJpC6pKU+J5CvEgY6GIMBz2n
o2tEp1rN37M1kDZO83Vi+J4SUsVH+ANbfNQFG1v1e+RDkaUR6opzh0QAO6AQNc2YxdrLnKl7FF+Q
/6TNodlFRlcTbswvpHf4wFQMW3djNrcecLcU9kVWe2oNF+UaNgNwAgS1uORWdVn7uUsyC6CmrZ3y
GODR2Ff4cbyU9gEV3gItkIcjw74vy7wSvSdHXwk3DR2imeX7NAFqhpDlow392K0QpNHARBOGgnrf
cq7W0Gw5FkwGkVGlIt499tGnKGLiJD9G4ccUvJdGtUslQjL4trigJM+BTMuiI+NddtmIAw77Uzll
p0V7hv8c3JUHJOpoNJqGnKbhSsyS9YTmcvxIq/9sbVwbaI50DC/yrphhvVkQyy9WtE29gLJIKDLe
xpzIkJwFZoJC9gBQ9MpXci6J3i9snEprnQTh2Od8BYIeuRFr6zU8TfOem1HrLwsZJZmvu8AbLvWj
dGBgKgdELWUM7f0Bi46X9duUmxAbwSZMxhfhqnNyY6SqoZh6n7e2TCCc0bZ1HzOpaVLVlJEsUuqb
kC9voWhP2nCImdEaVIktfgIoXAiO8sNiFfGyYEMPSTGzBOIo4nrQCMsAXtLGYy8ripWu6gj1Buv6
ZOqo7FmWnSvjEeMpBw1VNQ6IcwKM2P7rSaAf+ejB5xvaTihC4wTX2xSEBwJ64RQtj2Iy5RLHpH8O
MXMkFuOdYRwUZ+fN/q9KA0avJ3yYnryM7glnWhGPs0rTjySp121s7OfF8XUiDwOeKfnWMmR+bvOt
K5u+DJ5kBurTeEOfLslZBLwqCvFn2Is59UhFqcf3ga4GLl4HUNNSTwjaHnkTHMWo2i7Fj5ZRDE1I
bBC+hilyrKw78pui+NJLMjrVtcAlBrN4WD08xG0OiUe4/ULZ0dyrYkLTkpxEnhHGfXRoQiTfDK3/
7EcTXQhxgShtM/t97NvVopcXrcYOwWHmGNom/5zq/6Zc22TECg2d88qsKmlWSzH4WngTt8HifLOS
dC79fa4H0L4TVXtrQ75b7UXykKAsXLZoFE4yIhGktlbj/sBbv8oT6lDJoyZ9EMBGjxHL8JtobDwZ
DRLyWc7sD5ViHRKgDEnzsdKfZbyp5C6X/VczuC8N1xUxf12rAJ5SbFW8OaF3ku/M47IYiKOSfAir
6b/E3GJSwtLvFSrnnMuQMHNmh8h51y5cJEmKZoUzFNYzaKnbuUGPT1ikUbeJvvxXHtisp+SPPX8S
dQrDvmsBdxipZGhnfW2ohJXTkCNLJx0CxtShvgRBY6ba58IYT7Ve3puQ+/j8G98Z1q8FabFtipVa
BL56GV+7BAqdk63RtkwfpCxyuYP8PHfTRwssmtq0HeCLdpGQREhG5FvystEXZzm0FbN7wecnNwb+
80jTNrDQ5MijaI5O1njgwCWvLPC9wfTVJflvaiYUgAY5KzC2MUVI+NCLoxlYq9R4rzBE2da8y9i4
R3L6JQvKCD+43bm9YyLYSDYc65stUfQsZxp6UIVJOtfBm/5H0nktt44tSfSLEAFvXkUS9KJIuSO9
IGThvcfX9yp1xNzpO9NOIoG9y2SuVHc2lS1CaROe0W+LFtJjghLtEpcoZv3ZUJBZ8MqVfK3bLDwX
1UsRsZegc0LyZkB6kghkLmBaHUN/cJjw84RJzLc7hTdV749MKNHsSF1BD/7B1c7MR14QGdLhhxl5
71gMdthve9U8yAsZhYlvAN7qqJIS1FTsR3NmbL2lQeT70dFfF0zH3R2xlGnakRn7NQ0PtuJ7pc3Z
MkKAWRWRr7RPnt77bHtwu2LmHpJnf2T6+YcConRA7CGUAlCihhKezKSEcp7tRUTdwVDkaIts/N08
TjBXttqYHSNAtU06v5bdeSaOzOSIQjqd8aSrXb7746Mx3ykZiwsvO2CB0rFkzfuNXMWq8it5PeKH
dSAWyXy1H8DRsH4HzCyoiBS0VDQ9ODQ8Eo+B6waZ91FEIfZPQqY0UVJA5apfOd1dpj0y4wC94kQV
Ax8UezWMz3HVcAN3WXwhV4Pxm5NuScd537neE+qJqvvOyLyraEjpZ+KCz8QW4FjgkUjS7qVv1xGl
qUr42QYI53zvzSGQvmZXy1PF0YOSlyuy6dcWH8UYe+/NwkKmNzam8R2lO24QEkwPSf0iDpIRQLCq
Rnu6qtbGFMzMoW6x6VYXMUtKlzOwtGWV3dXal9isDZpLFB/iBllS1EekS35rCOYgysWJgTGj9wXn
JttKRgAz+65hF7vKRsHBVCybSZ3ZRhPxgQjFBbdxVGb3QiX1x7BfUuNxzM4GqDcR2BGQ2HXrVvWo
9XSEDAPIgChbLzzVWRcxCdYgK8lv8y7+dMaq1Hr05+pvIWJBEcczFVzQZ8wlWlUmF0L9iSZeSkSM
SXrj5TIL99xWky+Sbq2t2SzzlXORz9H0qS/u3vaeG2bgXGcR0HyyzFJNOYXrKv1iLFJRe/abhQu1
QzhS7mcr21mV91GQBaoexL+kBJ91/yUttAr0uYDbYDyTpmfpxxmWeqtT/OQoLipKfTh5BeMgdrZ1
Nm60abrEenqwMmbt87c+BpfGO/eFuWvM/oznOmlXcE1hC1vbsQm+sYKEifYY8j56jovv0nnKTgaa
T82uj53lEST5SYxvbCtHfWT0HyBHwRdvA07KUFZIKksXR9eBBo4J7x9ALmL119OVoS6DeBlJh6Ux
iynW6TAcZSWm7Dp28yPTfIZGg9YjN2bWNXIWk2FJKkTB+zXjUmg+svjbNPp9BMhgsTadcvGUnzZg
fG3RR1K6UhEJyTcxN91XzoegwMpFt9rYyFYZSYb1pa3qN9GqjQNK+qHjZkc+672J4AMJ1zBaR7RL
u4hhZExFOj7LyxxFxhkGhGqy1Kfyiigse4YfaCtEsmswjFC1FaC74RWnD/Oi56gRWtSEr1LrKt8J
vI+BXlGUAHUxbzqTtT4B5JRD3KMvVfAo6Q5dR9CKyBeftZnVW++89OyyXPbRzB1TZGzWlD6z5z/H
AJcQPlTpCNrhpsOVZtDRKMW581KM5PGa+oMbZSnAb1FxWMzTVUvbKpW6Nut6W2c3nf4G5aOWFzt4
dZ2iHGFsw4/qRO5IAQV/QsSUzJLsPCQMBg7p1qVyCItzVTdkHLPd6D77hhVxdKeA2AyxKYT8A4d4
10LPmnWS2OvpJTTKR5l9j/zpTtcOKjPFitC0Zth3rAHho2ZPWMRfKZY9ThCTA0EOJekW6H/FUEnd
zTB1QklUaDqTSpJEpNnF3mYVpxyJD0MUsj0StIxj4e2UaEb8wQij+ueUARQIVgjCwx1uSU+w3vjs
6f9M2DnEn9kEdrbFvvGsdZ+AOBPS0rgpkNlpWoHXxD4kVEEcpjwDzYK7lVl2BcXGGdJzsYR8lO91
RMePHKCpv8ZqoOTmNWXk6KKrRuihRfZKLUHGUW5GzEDZh5bxwQ1od3Rad1dCtMR9HEqCmcfly4qj
jheW2TcW7duJJ2up3roGtvayKSzjbrSyBzEG1orl0+WgVEClgrUmYVb1T5qLph3vVbxW00jqI5AA
w9qP7bfcsNw13BeQMzm6ROVDPT+nUB5nVhVUJIyNRw/RbsTRxWmiQ8aclDujwqBeAtInV9OxQ98z
9nb81TunOv5oPuzgmgefbq+D3Krv1KEHqhj5Hlphv8lEkcpFalTnISQQpiY18DuKCjjPCMDaH4fS
NImSjfxoVfbs8Zm0BqLBsEefQG4K25OedR3HDPNz8ZqV/HAQyWQMMi3WvYVzQsP3QLInNQ8yFEEo
ENckkkUGoQZv7jx+MC/Qa9FB8uFzrVkcr6I8Y3+vdoDSnQMmpFohLhhoEVFn0Uea3HPvEisXgh96
Vm3dHz5NhJiUP/XuhKY9R5LEyxVTo9TNVuOnmdFtTFx8/BhR/+FlhT8qip80w4ZSM0fZO8zPVfGo
VQ+Rc6T8ICFQdvnMd8MSchV3f8TSriOHbBkrzNfKLkU4yFxTZu4yLJ3FqQTaNz+GHh8ko/Me7BPZ
CyGCM/4d4p6iMdi59qPLAq5nzKqe26cEZYSrMfY1yVKIrjbD+pxou4lfJEVewftEWVDqCprBb4Z3
JMaYfbEVXMmf2FRZw1wCEqV2YvO8uu5zH31JsU4fhNkNlSFEW3FLgC5EdDik42Uev4tAYyT2ag6r
gORGGiEzMDijUf7DgmJzVDB5RlSIAn2OcYu9ZE2FUD0nRQpJqqoJPSBMuaZzjwtNYB8gd0nU5NaE
LY7Fjg+uc4Y7BSR7U/4IfHt0Xb+CyoFQMIKpjLYQNZJhcws6rMp4xDdTDh2UK5u5RTp7OxFxSH4W
k0qnd9Ya6C2mpuAImaVRrbGCnClF0vDTjQEm4y4zz4tswYkOby3MCO1N7GkAx4FSLhFLDF/E6egb
ZYqMGJxBUVBtZXZvRMVd6VZHtbsKFYJ/0N90hk5Q4TYTRbZsHiL8j9YTBIy9lHd8uhLA2tlXlgUM
AmfEUw2KMlbIvLgmuAHeYrHfcnjrRFlo7U8x2X6IeRrDWg/wzeMIbZuTEBiy7YxMCS0devAXlNTQ
RZXU3aeomFDch/qOZxaBPnMmVj3D3N+TOUo7WHvnGZmGDN5A9VFrybNjJVyAoHhGmwV8uGEnSJhL
yxBfvlnrGiM8GqjatZsHCLKz1HuBJGnz8e96JB3Dw9eZVb8i1xvJXPXEz0+WEYR1jX11yws0w3wm
pYVXpKRKDPjEhF5Ygeyz7QFFyP944YXLhGyw6iMLnhSWh20dcV6eG+dJNzRpRISLY6mfWsYaVaKP
mWiTdVfbT2JiSDvLH4gC5C3wGdnJWRVQpBEGgj4A5aIBqAWXlC+tm+WopyYH080zajcqjsF+3WFm
lN2Ei3dbWT5GGtgwR8BsMZBDzo8Ig5/A1rJtZ/CecjWWz6mC/NuAi1T8Znn0CktCdZx13M4bWlwW
HBQN+m9VoXfp27+1CgvOCVRKHh34mQitjtiWeQxnzbwWtoSuJ2yG/vL0PLu467zEb62UiIMZ4Qo+
g1zj47ceSXzjUb7xjxCoRuOuTZrCnEwTSnapQkSHCI4rtjjaijOddsgHTgHSMQTDe5l1Fgia8qEY
Ixx2iKqiDGQaoUXB6GfoKbm8akTAgAwzhN0hxWEnaslU8ae+uMjyN3K0o+Is9wuA+LxsV+XymETT
xppB/frOFPCTKvezPa3Fq7mowW3GJFp05dsysabBgcp2VTAuwsdxipGPW3mXP+Y8X/HU/6SGCg8q
+NDK7reBFl5z/Q5uRTnASgb+BacHGmN73ocVNRcAMnEuuXH1YAJirBdvb8EBsof0eW4r3wwGQrXU
m61b/2SuZOIIFzgr4gpUxp3SX93hpc6Sa95c7OFPgOgY/b8E4lZvw5ntgKg7d5k5bLqKQJKqPXqx
e9TRKpjNqWYejsqPsJBg1XTwxqd4G9lkUZpvgzlyT/6q4X2tMFaZNxxJrDb3TfIbms/6/BVG9dUo
epwahLCzpx49Y6PDa+UQ5RvMctZCdbTF2cT2eaRzyitWzS2xHz26hw6WvdmTARsw7MGLGaBWIcGS
uLcDD5nD9rywdsqU+cXCgqO1dvACWgR3PQ200HCLxFtX/bS2qQxi7cUy0tfOmo9cx+u0ZfoTnEu+
Lp0ZSP4+TvNDW7IMhgg/3LGZcJa1VTERDTC8ALHhrkm2Db7k9HXWT+Vyj8bvLk/e0+kRaCc3Fdro
k97upvabhouJBi25bkaEXfOf+q3X2eI1IsW6Ly3SmnN92WkcUFVr0pXBTiCyljEcNm62f96xYNPO
Kn/On8Q8in7EW6mgwTrfhiqwXvpwJ2+4tOYum1HNeJu60XcXNgA2SWfUZoGyafJngQFo9pY7DY7M
tEl1+7FFLh0CUK24dF3cp96Oc1l1L61HUCbDFGS0LpDF3yW+oOFXkPhQdTLwMxgbrtKWoCAgpgNC
J8BHzX6GQ6UxdAgTyKEcXFGM5EWN3kPWj3A5jgbhQp0e34H1cMxDnfmdVEKYVHW+pB10uiLZacue
oPFUQTBPgaHtnOA+DY+cFAGHlLyVdcgtt/I6YFsrl48Lp0RBG5VwaYuR+8VFKRN4fBL7mBpTK2/o
1IgkYas9+CoTbbNafLXcNclep+9H4abSldQB9NS1haxwGZPnwrbOFM93PPVrZUZbXGUbuC9Mt5Td
OD02JVppvccckD1OBmjDSY3BkYR7Kw9PHaaDtsG6WKBsaL4ad2CqXW8aGCoVM0rxkgnkQLKBZz7X
etdABLP8qnpzGJCpOHCR+9wUZAuqyq3GbWi5G91GleTHROC5w2bmCCI7vVY35nBG9UCl8Zyp3tEd
zcOovevUXTUjuaE3fQhJvXKqyTGQmtfEm2QwIafAWDtWAd/swZ2ARivpVcFVtmQq0X/eXfhBRg0y
uqbUj8J5S5YWJxviCAKvxn2DThHlJsqNS5XtbYZuS/jPOVQt+IMBU7jLZpJ0KrYwoTcwyBPajQI0
jekWqhCAfcwXzm74FPe3yKRY6U6m+VQDV/rs8hO/+VCetI5jRNnlGXZiVA3EzgevXnzrGfhRZQQR
NLT0OSMYSs+hyzFkXjH9C8JfF4gOLgWUfKpf2/zy205nz4xkgzXH7MLLsrb3PTfMUrxqrHvDnyAj
yNTW1n3w5OZc+ePOgOrb87xZOmnzLMXDTc0s1FuuGYbdsmCsSKlasAyylXoz26E4bILUOi6Tt2E5
HIHBFB50SrlKicI2VFXj99ysyTL6GGPQZGLp2g0VRjsUADT+cM499ai3D2BvSXmTFCTEtPSIZqAc
jU4hopY6MDIhs70a+IwQia1rcxWHrINoKq1NoqgiONl6TMMZ27iAX8MMlSwrCxjB00jCYw+1phzB
gEEfU1ahaiKgmpmPlTvVxN+6N91zQ/HunKqYB5GyJb4rWnAgwcsAf0s0KmPCOHzo/bz8kD5nrHIA
IW91eszaVx1RxIxQpXpE0umzAc2RvgosqmTkpI7aqtLQgNNhpzhfEh6NeGfB/TBp42VzMUVvifGk
9wwc0IpILFwPPCNj1BAgVYwxWYspNUUNnEKKqryjXqLP4HrkooYdOGL438YPNID0l1gkZhIfMhKm
d2iRqlLfAUERc3cxvzbGCetFxJYHh5pmbVN7lT9PzFSC7qmrTpgxO8NHXUd5yOwRktVjPbz2hbrK
SZahIFf6V+jEOdWANN4y3cBQj7CzqB9UvTjF8RtH7iUq7BveOd5eeL5k2vqEZoA1M9mSOftxXNjy
NGsty3Yq2VkOmiipoo0Y0X9rbDMZSvvMJDvjy3PA8XgXr5x9MjAOqv0Ofcdu2XoUv3ldvyyEN5th
8mhXX1Z9gxBGN8m0e77XTNYpkwRd+raDaFJ94Hzt4p/eyRmoHlr6iHFbBwPqIk7JmH9JvJ4s+6RQ
bvyR5tzvtkp2JsbLjAsIltAZZ1Wcn+4n681u13G0TkkwnB6NhHEtajgUKzxOc/Sr8cU8WDfzwo4O
iWxrPJj9yrApbNi3P+b0uTWSRCQN54iJAU+KkB7lvw4Kl9LG6Jc7GZmbA9JzFdQIbQ6tziDfIDZb
82wMLtNaC7D5Swi8Dguexc9x0IyLUy+MEDDxUSc6m+Dv/fzRWErkYGwy8+XPRshD4XGJ6Evl2xzB
De7VqXJBczFLczexthPRaqaaW4RPLaEQZcWPjiOge1xw+lv1UXBj0JYmRC6z4tCAQ1iiJQsj3rnB
qLeDitm9CS82tYg94DPDcSJfr51To5nBlhU3eEhi25lJNPeL4W1A6rjYtRMqQzTYr30XHducdb4A
YLWsfwi1Y+7tW3ZABDZaOFMFLmPKIg6RUV4tP6HngALcNc22sbfqcq2Na2/pHDOgy5z3vu72tEAq
/yZ8Qd3Cbsi+BvNbAyTAU118smxd+7WD/1sxz3Tpjpnu+K0Vi5/H/OmzHj8RVy6HCWIrR3mQ7zos
X3OKE3nL/xSwfAK0StJMi7hf9lTCR3IdIbDA34verZpdf9U/yQolyVyAzRgB64Ih3llscGM9PIHL
8lGd7EfSAcWlrbXX3FTXBoi5jriUxuOsx/12z3wtu2LI84iFrh0OgLt+ealZclvUQ3CYU4ozRlzS
+zMIFL8KCjdY4Q2ChIGGI3uz8AqTKeY+FNkewAXFX24RsDQyGXb4M2w2EJglcqSh3cAAgH6JzKnl
Swyd5E7RtvFjZYTR+E7WrRlFFCaz7snFCUv/ijNGuddB7CD5bokRRNOHmGvqPyeFpo/9XThdJnPd
ISgyDLFfQaqscAQa6XvOplNl1GthYi22Mxc8MntRTODT7ErrpVXfsTtkGaEp+L2ofvmZWGFzNlZC
8NdVIAI/Zn+ftOAOyX2Ib1W7b4qvUaeG2TDxaJZ954XQRc90uLl9c7OcNgQY7tYFSYAapwl3RNZX
09us3obgpWmegRrO5Y6NzOzdT8NrhoKYJSCbbWB6PYVYMJwUnlAJ9iVRqa7WGp8B6AqkCajnGxau
Db4PR8dE4ZMGLN51NTXOf9IqqoGARdIxRV7rETjKUcXmaYle2Nt1Mv28667hUxNs8nYzGg9jaTHW
19cj5Qdrc6v/AJUmlVjGAp/+vajuK+XBbvb0Y8uMWAnwRMmq0lXgejbIsLp7i0mnChmJsiP9RoTh
JuHVSP553U0Pm3UMZ4RAxxAtOriJ3UT4puJO+J/wfowwWLdypUlUizzhsv2RN9tp7u3Rb9k4ZEfg
RA6jR28doOCi4mD5UnfjEz3DqkkkVhzjAcG83gNYJmvoDrJ+tp32ZZ4N/m2CetFutALqP4abSPzK
sV0HNYeJdpu09MHJl5/au6Jwu/5Z0dt0L4rYkHTrqI1pYZuDGZ0WfLsD044yPaf6e0XgJq8uk0g9
OqvegFrj7CTwj+IdJ13kbUcA/gakndXM1nCOjUv6byFOBK/GppuJ/wBWsCXgyErglR3wbTB1Z/2D
LAXmlAZxRs63xtjKOFnmm+KtL69xR8BYfUyw6TF55SRk5jHRvC28gzIVZ3klFKSII9gONL8FKS6L
u2ZLTkwxPyVGu6tqMJUNG1jW4sxWDFSG7MHwp/Ju5tR9qe+9p0+gU5JWYG6bhfmUTvhUpDlMuEk4
su9ja4I/FFz0TLKA+k2XMx0qtAuXzMp2q03nRt5dFzEn83wN/N6Q7QJCug3OJ8uCM4mLON0WbOdU
M2AHpcz7doQjp7Irh38ETUw239QYov6Pw4DRO85udUP613tkv9jpPqQETNFjNK66IQNZQYlCXMg/
t7e4fZK9Db5SD/NbYv6m3U/L1WTkOykAq1D56C37UjCOzGckgeU/3sRA4bk3kDOqpBduU9Y+9r4u
031xbpNL1110Zvy5zLfrSweWGKycYvTHmsHxiA+wYn4gOx4Gw/VwZw/DTmqiNP016LMabs2kohlP
AMLrduPrDUxLeg5KP4eMphyAP86onpuzm79MzkQCza2C0VN5YkAJ3yJG/UVbtTLT4FOd23PVOD5E
OjtGgPeYkxy8z4qPdLbB27+KDGkmivrvLuVa7xwMpuOHG3ERt8yJAJzTy46lvie8pYPgEW7/QLTD
u4bccbSw8ylvhOUi5BNA4UEBogctFm3brUb4oWEsH4dmHaQ1vHioKTT7ETMUd04+iXm4xFRiE6RB
UKYkdAIWEn+J4BKrklJUtj4JgHm7OnpYjsNHEgyyk/UQJFCmEHQg3YRa9aQAGAh+gvkzta9udHK4
r+iGQW81bn1RGpUEW217gLDuTHgpOhV4hMqmtzsKDixjiago1cUiFUnX79BktniTwzd2BmV2TQfS
INAkVO9Vfimsr7k9DZD5jPyWtkejPC1U3sgpIFvxUH7mv2UJDuzR+ipt985mIkyLdjdtInzzOsSQ
N7QvqbXJFXiNG7u/s4hk8eB07BgKJirr6PBnv7THeXjKWKwJKE1rP8QEUCmGr0QmA4Z7FzVizJPn
cmdlo4V0HI8FL/bp+xyikwrZazUXh1+497AjX2k20D2ySCCtGPyuHd9y29yYOS9fstIHaxNyz2Xp
pvBQJ9YilYpQTp+1+LXiVGF1vPSez6YDPTHf30YfbHoAUSAp6Us8kF53KMlib+L7yGJS0PLYclhh
UiN17MbfXdvnZuj4Rk/8N6feRc4+5q5810T8kxPQDNoASPxd3B35L0aiEFF20X2AkqM/yH4wqJ40
7U5Hh4g0XRL/bPtQh9upu5kBNULnbRwuaal2inQbUJUwxxfWtHyAtF8sFilrRA0Q2+aOQ1kXiFDy
+8dyTyHLpeO6cW5wd8br2JGK1G5UkAIMTihU7PwdQ8U6DjDU4XiumKYwnFfQE+e43DpUzc6wK7/D
niwhxvUh2JwaJxX2BjjBQ0jPrwS7tp02o02IApPMaiBwNMM1LRsfgOnWZmQcNM0XxzzWjDv8NibJ
YNO74zEy293YsVmtd5byGjUY9cYDbd0udAD3hzOYdPUQRAQ1w/CurI1rfc6MSxqRYjESGNkkevOG
8BFn2TLU5Tq/pt1+6r67ZeAh8RVjWNXLSQFv0sU9nOnetzIPl01xyBUSmoziCFdH3CoANKEm7SR/
SOj4lU691D2jHdoalXYxwdIw7dlz3LYdxJp+a9OTsO7t2o8SIOdd3YaXgF4h+pARuRT+jMbx8hZ0
o3U67wFRn5bwaLTDakz1O8dFtH5vF9XVGKedVp+TknsctU5A0d5hbP8TXjFz4Jn98xIM/pxySufG
fRockWDTXoP/3ZbFXURkC7u5GvintlHkQRj4fD5N6qJmgrnb/3Prk0liZ/1gdP/iz7K5pOqLW9Tr
snjnwZEbMZblJqvd2v5nxCUminzDTMdAC4OKBqF3iq+F345Y8SMmCT2lbyJJa6w9JCevkw5iCq1P
twoD7TJYOb1aRdn6nlSpPy8PGAWRjJIX76lvxtyvhE2m4hr1Qp3BN7WLJEU+8zy6y6POAB2tFfTE
KyjSdsaVQ0gWyxUWM7L0Y1FCEmNZfqTd+xzK0qTlbAATj2v8A8DkflEiv2YIq1yr9osoHFp/krtr
gEcefo4c7/d9yE+nV4+qil/g0lURNXdI7lS3tjTyNxC0iVI7pD8UJJiUNVr7PFvqIYmuYhPSpudB
A8eCQoOqSvRviNAAKlBZUk5ZI73HveHmMEDEjCCueWr3Ybig6VqKT5fDFkM4kN4ejabxNOh3efhv
BIH+iV3L01FyvYTt7hYo9qrmxQgsvFzmUdfuWcjT4hA1TOU5spZCdZWo1rGALZaUFN4vapvw+IoM
auRWddbOgJ7U4YC7GBqfQnAI3NRnPJug4AtsNP79/C/2SIKcvQsLYobfOgoj2U2BY0BpXbHCYl4o
njUWe0lAwib0CUZzVYPIdSTThDmRIMzqrr2yuixyeEUATrBctu1BvK0ofzCxBvpWAHqSuQdYwga5
BQVAgLC0oUP4qzTPrCjFvJXXCT5vIh14i0qV4wfWYMj0WK2afxa9AMx1Gtpjrh9i+uSeaUxjaeRU
ovq1tJPiGRekeeQIJIQ3SViowQfdlNcoAF9df0ftXnGaWzFjJsrn6Ab/0WxR8aIvJ0Z5tFBJlRub
XRVIvR5UHoF6Qzv4+kyYhD2cDR49HB1kXIcxAG6Qjy2VWYgg0eOdrod+b5gJ3LJ8Ven1+lMfbvx1
q7wiH8VCRn+1iqNWPojKnMmheKHyY8oyM/ywrGYTdXxBDtoDu//qGoQMDjSe0oWgU2CWYmbMYoTS
uLAfWnxKEeWTwr5UCW8xfH5aqU7OV4N+iHgCgGA7t3Z9hboSq8hloD5Uae0CDntVJwyHBFQoASZB
4FM93hKisqNSA1mnQIIC0UTAa+PqO8vENhJlflz7YBiWhxiquOawyAqtFffEanIH+FL3jWpxc4Bl
B7VXtBvXe6P0fVYrSWTuX4rJ2s0BKdk6xrMYdRnfW07mQ0ynW9UYKO8y7ZcKi8PQj7sEfB2KvPZn
AOFoaS+eTPSM47Jwfc7mIStvCD0n/hDhWckpxgDzrTWPyWhz1WVBVZOYTauYA8QRqQZMKRR8Yvuj
EjowpxJhEHc6hlsIZDEzL88Kd1reXtIanThBSDlSrNhCBxlWK7N+ydnwTjQNirqstRoBU8JZxM9G
Pe5gGeJvaCcif1BNqCgyyu6T5eTO6Df0zow6Ny3FNuOXzj0khvoS8uYIHXuuQOHQVIjKIig/QOCM
0yZnilB5BygMdBNg3pEUj80a8MO6BKbCX8NKVDwWaIjbvNzUJjlL5jOocC/0vsE48VdwSAqWCIu8
gkAdN0coFW2LD1Z26fzfbHGbsl1PiN/SZVq1fQjSGBw16BSZf461uVFdBGHgWT1qWpU5haz/k+Gj
C89aHj5bcEQLiKOdwUTAI5IC/AvDHdFxLPFvkgGCR/Zq8UPksm9Qy00BLLvSAJFvOot7rZo2c5Os
qZGK8KbXLknn1bpkm57F5wIwxcCSHYt1z7yLST7u+QXspMoXLAmAYoMhwSTBtDcart/F9Hb8iKym
hLmHCjxGQD0K0JIr13Vpf82JDS/iyOg1MxakMCw0YcbJoeuhx2afyJhDXYgfe5rYL6EAGXD3aSDb
GWLvVD49oZQJrxr5LBdSwwKs7jHqgShCyF8x9/4KIVJpNQk1Y34nQFKsMAK44wEo8MCgL5jaS2tc
RNuCL2gmgBT9QB/3GzN4K+NXj+yZoXkntJCEL7wd6jvwIxMEAWIspc5JZ2JnQs+eYZLKqHO7V5li
2TV6iLC9M4CzS+NgM9giqqGn9jE4O+xH8UfN4dWath1vMgdsgV2PMtUIf6vwEseoJZI/DWnCWzvQ
6oZDi1gfb9oQflHkSpPJyWQ6Z4HvYNFOmEzTZgfFC93SxWmRMMA0bzFNJ3iXmOjGgPix73ZGzmKH
lUZ6cJ2/3XjgttiMax+/ZkhrB1RgdL11m8C55BuIGZWIaiQPumNvmD5PlLCF1GjLUVd2TwwwFDZa
vRnuVMY9CrMpI+d7GiTJhVi9kPt8OlVK9JiwAlnwk2B2jbwXubBEfc95obf3BjgGpdJAJPE0uVw/
wcjojcgDRmsWev3I6VEXkAXFYBkxkhCK+B1SNNkmVQDHmCDvLdb+oY4SCxCtiiinzKd7VPlp6Ymw
yHMpJnvuViiG2Xz4iOx6hyRgHsI7BxlNNTzxvQ/0ZSP/GC4ubSGq4j4LB6YM5NdX1wE0T8+YH8YT
Wd+Fds04Y2flQ9OvpAhk6mOkoBJD7dpv9eBcR8dI3zvD77Bgp57uUqd/jGxj06ftQUsgtd3+hsoT
Uxg+iYqPMS9nYt+Q+mAQy8cCwOSBjn5Jel8Cq2TcwZaBLVQJICRnp2Hz20M15Y3DjU9MGxCD3iTl
RaSNuoYteLlk4Q30Ciwk9hJ2DVFS8cD5oM9LXjDj52Fxzbjy5cw1yYjghQNLiOWme/FEUdp9eJtl
8ThI1hEjrbEeGYy+8WNV2AwTB9nMrL6IHI8I74OqLEJKahhRazSEmvfPM2lwFNItLIZ2lBoBMpd5
smBpZ699w8hnfios6AfgMeIBsgMzecz5f5HCDKk7jSO7e6jdmNu6FC/jAfEkiHkM6bEUIBw/VTev
BWdd29cGCLyz3HliQyQcLqPhtRtUeqyWsvybX79Y0IgiRSJfWbEPcT1vtaNl7vP+XHrP2fKukDUY
vM2RTa6QvW76V88b/ZjqNnN+Mue9mh6YysFc7JlPp+m3dZzWeQCF6awAR03ZZnC7teDVLFJMPBNH
bcR4FYfSi9X8E/JryiJZHXdED6JK5CLgwFKHs458umlKOFwwhm3rATXAwI6kCgv8ASOcqpZc9VeJ
VOfPRKRSRpO2M+2bp0ZoVp4t58x+jPIFOz0Rn+aPR61EOvB6bNvXjlyVmDieuW23IQj0AtSVRVVD
iPqTvNV9EWxrj0PGxOYH+jr4VDRfh8aHK0k/zaq9ciA/mmhwRdY1opwm5oAi5Fy19rYPbvL3ostD
oDYXxcbjhfd4Rjv2EPx6ZfPDS8EP1QtIN6KSVK8sDjJQtj3a4hUD1WvpvUGFWNjMEsTFwLzBuB/z
UGuzTA2JvCjgpy0MailD5HjVXph2CCxWJjzYxAOmCSQd0PXY7Wo0M/gOFPj1lcbble7zyHHZWG9W
94FHjmerQsYWEQgj8Fe0vH6pm7yW79JDeDM5UoSSJvd0J6tOOecyyMY9iNc+8j7tIDw1LbYhvgh+
C5BioivI2Zu5fXZAkMLcAQUaW06bSkNOZGD+gpAlWhBBg8Lbw99jU06g4cJvyqB2izeqzksw6SLX
oX2ejrOH+IjpJrN6Hc0jEeU1haHCZBTtRUUZK9LeptimMTQmmOEtuni4Q8hmkAeMzs2t1zODI9eO
194D/z7vwzY/+UGEiAjeao4/LQhPoAz5ZmzqJPGMYFgXoCd/6ACYuoyq1DnfUSsojGyxR2SNs2av
q0q6kW9XmxEd2shQXpmKx0VvHmO2pm1W+7BKqF+fPAVza886v3+RHCHJCnGZf9A5snj0cHHkhNqI
IJ66qEfjrHfOKvCaW9O/U2DIno/lX5X/SjyKpW7lwdf4O3gT8w9OF7n3dX2XVxNOVFpWnmaZjFrk
Ly8FS/7sqnspuwW1OUq/zH2q35Imo5DjhpqeG/3RtK+xnePj85EMbXu7wkFOs5Kzo88AdaJaywio
O7C8Z4RI9yNTYoHAyWRbxup4A5BtUCgxnSQ2uAlekUHkbFGZqk36oWe2KwMEAznPbMF/UvTziMoH
1GVnQMVgZzBOiCI0BwmOctYSHT3QKz0AZQsOKGjJck6gOCmcaq031UW66eRnok2jb7vIjSq5G+UJ
RA1qzZEnLiToIGhKJkDRvoQXLA8Knq0SW6xgqVG493W+xWIqOASqIr5//n+sZ11mTQq1Cme6amCt
dtYiaohb5iesZrg08XR43L+ybpJJa6/SSPEwlrDxAj4GWv9NWN+o37Zgf8BNgOJagLpfeQVt8xR2
V8IRpLkmzHhVMMnl6xfnQZpBz2Dc99199E/aSxmvAUl9LB/GS/gWfg8f+bf3u3yg7tZenJf5aX4a
rsszLsbP5Sf+Nz4Gr8Gr+7o8j4/6l/tUfepvzCnOq+Hlo79Mz3z+9icdv/pJ7xBHd6TjfQavxnPF
8pHpH3NskkveaQXQ0buc5p/CrXgb3twb+qknQm6+xt/lsfip3jswNevgNfyanqkRn9k5JXfyIyro
56/UYvyb+CSDtf2pr5szeNPtuGNadnb2Gf/pd/3O4n/PR/OToKTwrnm3Pohg8N3Phbl2JP/jPrTG
WvEcNoT/6pRBRH3jY0UmcVA2zoa+bhNvSR/Zdo/9OfNBvf1MRzQrZ+esvEvxDTKMjuorOCGoXKWb
fJOsMRitwDjt7P1dvPVuFF6nbM9c5DT55sHYledqRyt+N/oE0V2InbsvT/qj/QCm0y+3znY+/cfT
eSzHjSxR9IsQAW+2bG/ZTbLpNgiKZMN7j69/JzkRb6ORRmIboFCVefMa4grPaNQO1tZZ97vkKTkj
kjxH62aL8mUDu2VB/PwhOwV756k41lsaoU+EmIuPZnl5uhw7PsGb/UAYClZ5HEWLZhmfMag9p2ds
ezbFztorG+Q3yFMfvI2zxxRz0x3Dg7qcdvVCfygu9QZC3Lo69itrD+lhOS2xHdipRzhLT9Gl2sUP
uCWTrAfxND9PS32ZLIu1TrO7bRdKs7YYwswU3gnmDQh8gFx15lJp2tJSQhzmSW7UNzX8N4o+Z1w6
lQrtyH+oZOcJDy4PAVmiFrYAhpmtdP/Ft0+GCS6jKA8VLfnkcy/dBUIbOD0zR1FVroBGZtJznWja
9hPAJ3PaAVHbHOWr1mMlUjTg+ewqvx1sCT8C+mMxzpzyeB76wYcTfQNS8XvOQlwuOpXcUQ4Ob1dN
v0C/nG4pu3yI+k9UpjNkQ6VjkOusxICCkkjJsA0mmxibT7z17pUBu4k988FlWlWY+WWsnHBZBOkP
8ZpVDizZZrAXRo3KPfoHEvGQYjNkCJ3Lts+5Rk/MuBct1YPICQq/fSydYQdXHv4BMB6Qr+8hnIZB
Pc4nFI7AMgeVnQKf9lXfquyjTNrUH2lueU0b7wmUfbDn847BO5Y/sGN0NvQIJQVRRVVEebJK9XfP
Huj7bRn9x4gixm7va1cqlQcbepWFh3SqXxrzWhBjUSPbISOn4bwKyapszE9BXDjrcQVbStB79uRR
5xZ4pYMCwHTsVeDLOkO+QGUzohdrNwayKgZzXa8wUEcX02HgYf/tcAZKBY5bNrXGxYnXwqILcUJv
Bi8srb2dLlywuQKK/vxr/RoGYVXpvp5uIqsE6rQw/+BuVimwOGr3bqHGryYPNdFdXKMACC5o7Lda
d5/NLCft88ntIWKQFAZY96AaEI/qq4nHeFvkj5GqI0FLVwEK5ML5bpjGVclZM75aQDPVY1oZ3vyG
VNMQpn12Z6osgoVmHF/YxxHSLhXaFNKaH4IQK4/vpAOLHvYMmDFS/LM7SWGPFvB/aY5s8+64LqDD
c054nr2eAOox6Or7G2A/rmImVS1QaU55WWJiLJ+yOTVqJS7hzzFIEpoQOkoD8MQCkNCFWEQFRmiJ
AiV2NrBXh8Qe4q09mcuyOLC8b6P/rlEpCTQg7Y9v7Tx6KzDqnJDfrnkugu2sYRyvkM3p3akfVZjT
AU7WJTKuyMx3cKSoNBX1H4eY4lrYEHwhq+dhcBZOq4DMYXDVnft0fOowf5TmOLvmBAu2WD7EwV6E
J6gjdB0n1gRYOY+PfAtOyIpErzKBQRJOW5KrAMD2jmjCnFcuLF89kDqg/UQYEDJrN3/j5lJGCgUd
TDrKqZCfxIg8N7FGZJSr3k3giDxQTrh0SVxw34wLoyjOzK204lUUsaIb1shrnjYOQprGvcyMrpBI
tPbJ1Mp1Rxcih6+iGYiDiZwG5sQJl+QmJbtKQiBNjxMkn2AjmnXyQMRMrC2IoMT9eVyWLoDtA8Qs
NKGouhPQHWU0iCBs1l5t7d1modARG82TaMhc+gQEeyvHxDfkmpj//G5TgyybN4eDEomM9TnmBkqF
eFuo57bFRizf1Dj24K4lfs24Yg2oR2gnHG1javCY0iuPkspeVIKejLgocgGLhCljt83RY1vSGmPk
6JpguMHd66l7O/K2kU2leMzaKwtRTskmvtdKuN3cGRfetN+8zqiisqBauOwPpknZ6WZ71E4sVx/N
FN6gB9jaQNQE4UmSC6kB7BcVWMvEyHVo96zWrN4GyrphpQevXfouqJuZAryUBOFBOpmhy5H7UHKh
ZC+RuS/8C2Z83FJIUbL0bJY5NTx7dCwZBtTTMonBPQkzq5WubOfpXDohSlnSizAM103lhgYZnyZl
N0Gn0LNLSKuoQH2jQwl7fUdI6jEYcecuVlyNFLf3tkTs2V2TLLnWARMDR2OoSWJqZ7LB7krqshzq
3oRrxXZOx/fc7x4qb6YCT5Pr6OafMAUAQxFHqup3XteP9NVYY6INqkwoHcTfAg3h7R7g+iTGCKFS
vsKfKecOv1uIjAy0oMvmTk3OW8o6QJX9pfX3MVXWPs8XJBr4afuGQkTXrw6eHyrgUI8/7NzUjGpd
njAPCx771xnJenjT4hImvraYY4ShZHPbGYIhSDWtlux7k70uHZcifRkpJhvycwb7ksNBGtycKFku
YNhcvfxVtmARFBb6uGpj6jE8iBLwILrRGcGVjVqxo5e0hvLQI7fuGZdhUNOM1cIY808uJSO35g1V
UDrc5Dngd93kwPnby8g0JRywbS+9xjBKkzql/MfEbVOG9lMIK7mc0k+X1k7sfjsViAYyIttLBo4E
uSuwcN1i4Kp1EOXcnWbURGtBDwLpsviX/pTjgL2iPYpxoBzIScamWGdYwNakcy8xfp7GX1pMlKcb
edYzi2EtBJ1w1jZZUCaQ2Xg8KzRFacVgAKJjKJ7iBZy91MH+rtnoSbrqBdCnDWNwqgIKzF98FBPQ
RFr2wSHyijF/ybMkNnkFxHC8Z5Rlnfz2DT45sHOS3MQFNH0pIpjFMdB/LseXzYja5BWqoTjHTrp1
c2Azdu4hK+Wcm+GwQgbkNSuUXJyh2EGvR/dDQEUI0ng7kARardgY1DXO2JgcnGrtSyzKEhi/Q0tZ
Fa/Y/Czvhi+SgW1+pvzwIMyMuhGVpaIchd2pq/qRB1G+bS4MSR7IFrWglv6M89WDBlOiOststhUu
QJUd/eQrYIuPCTtMLfCu2zwwt5owo/OLh6GzHvQAJm/0OhnK2gbM4mCLcPOL7F85xTna5aJJ5EGp
oH9rHxMpSKJmZYD10yCGqrIyLn/1U5rtbSbLI+Irg/stGqyRLq5nh9WutPsEl6noSfhdmtR0ZOir
BWA14SHeknrYWdOjOTfLYBPy02P63SdLtblGnrtqGooktERiuO4ue+g4CkHUmLlme49OIK+JOG5h
kjn+Vm4mJ56DdZjoxhyiUYhLbqLDHCNgMbAwL+BQ4FjIlK4lHzHeZH59J1nQjDCfshheYltf2day
nttjihuC9NyUVKr6YsWk6023zEZMHBn0wemOwfq6ad1TRm830eqp9i40kLRP7KVG78PaAyWMJtn0
Q7VbyWpRk25Vl+WGrs07lMS5xNSIgWQ1I9UVxioDkQ4GLtfFefVGIhN52ORizfyg/DdhITtIXCMP
/uQrr1zndOpiNfI6zgL/7SMGZmrHZWsVtBRcn+LLGT0AcbgrE08txkPIF5cF5SJSHmBf3/oO3K1m
RIeapmAYUPaDiWo0BcDdso6gD6LB6qG+IZUk17hiKuIHX4BWQNGmjhGmn689jqNmnBby3DKL3MqT
NEObymDRBrArc9wGAyN+SZX+2bH9o/jX5cEXQMCt0mGX4ZsAJMft0uxjMf2Z6axiNisN+rSfPmZw
c3mgAw96fwEN7jUE1MejhQHnclaBBSmNZPtZuBZLF+uS4SaVSoxEBXBKVoFC4M2N09ohwwq9hcJU
za93BWMVRtQV573kjpo39pzLiGGA5ryWzJHJcFqHzDDmFHdTZu25MTJ6ZNcDXdDqKzhJAjTazU8l
ZmgywlH0o4+MogvITKvqxywQ+p5yrS2CZsCV31MzWyogW5hToIwkgxHgn+MCSecX9nNyqCsGoei7
noDTjFBBk1Gca704/oZktjXhKHOarOuuODh1+4hszdmku0knF1J/RDLv6WdoXlEAcysdH2HDenwq
+j72VWkOoR3DsFvhu4nHVu23pw6j2zTkewyUcLRUTtwdmg7Z8RPZeK8ZqZ9N96NPjyTyFfmzN+Ik
xDbHNyHaaJvNW33eieXfXywuwBAGzxW9JSy4AT0AijdT8j+66IF3LCgLoRUwk4iqV1tcZgBWx241
OXS5BjipFHnpk1ryRbHFB0qsYL1PCqa/Q/5U48VYuvNjMLwP3pufNifYUGlAdxk8mumG9BNCx5Hk
AydkqII9cMQvpCZxz7EHY0SirpBACQmCziuHQ2+BAVYgUTYzAIzkxGFNKjANSMxfQIyR0w14iMlK
SGOB/sSIeA/z1DKgELoAoz6bFDWW8B8VA76Em74Z0OaE4qBmWAtHDjIcv/qXorvKc3U9GneP6Urv
t/LhpK+1odkYFQp+z93y5FbaF7/yxjpkexc/YO4RJznZyeShOAxX4CljfiWabr58Zzg4WqAE5IVi
NcX6B/EL/duMRFb7GGHiE3YSE48tYYRBCz5TRe/FgR4T++8f28G4xzlGmCGNoYJBGXAXFwdOhc/a
AM0vm1OOKS1XQlW/6F+ZUmbem2JEmw4Rigb7yHsVYFraloSDvpqXfWQRjMQxiQLA88ZNFExXNAQ7
NApN+NFhVWbX6GIIHkP5lsw/8qMzNBcTpxCAoBreWx0MxwnWOWiqE0yEdFmHSrvV8cHLjedsUjat
d8+IHEhgnxtU/FhvOnF+cMeVofVrn4HSUGs7X4+YwULhxZScwSNIqMLuma0H7MzGo1Z3D+lNN7Zc
WFgjgOgtgt0GFpA99HApg5UeKEcja15paML4VXxg/bhEx2BQsaslVKbnur6pFK9eNJ8LT/2JpgRW
O6wy+KhEoB8qxXtm2SCE/ZBzNOjJ0YrPznBlDyyVY0y5ltUwMz/zFrjnrCG2wkp9ERMBrjXv3VSc
WI8ldT20GcvymfORa49tOi29Of+rbeR5GOcbvbE1weCG+zB+Vw2WoNii5PHBeJTFXdfvakk2dKsv
XO8thTxeJHdZIE0ZrFrYk+UIcTD/6rQbFhDrZuZe723XP9XfCMkS82qwf04jAz/sQLXwK2ZGbfYT
jHVcKfOv0vaWgac8eERL4p9/SdCxghMllrdpm35jE5xQsfnM0MESBgyaiCB9ZZ3r7a4x+4Oj5mdE
I/LaaofZk0dsb8/xZuINgYgg/iqYV5Tm3e0j1MaAB1AH8c2yfB11XgVvr1sXDK1COzy03s/wdzIs
xf8xK8yNpnGTBUqGEgGFNxW3bYbtSexBtNnj6VAGezl/Yi/YNRbxZE1zcMq7WN2pSYV1v0C2AQwV
h4SKyzy4rCbARY+ZVOtDEnGJt4kWLoyj4omxVvr4V7Uza4QjiuRI4KCFWwNp4xGu1t66nR4zphxm
cnQTmFgqAm/UgAo+Cig4VR0uLqVQirDbRj/asfxd20OLBPU/PPfWR+9Bf+l1BDwh0oRiRUHl+j4b
2rmDQK4OKnNSWsBmXGsZG587b0xMpJ15ZxTngWNkAqDrIuOqR2zNekOvQXMZz/DrupVn0F43ISaL
iAHgBCn6xukQO2NRgPuUXSH/6oZFPhK2QK1pVTjoJTo6Yu0hdgE6AZuLlP0+XtTkf8n8k8LWlTqw
IMmHTkC/WbAqMAlO1VuaJvvIeLIH2PMqnNLfrHGJdq9WoWldvOrZiilTUnVJtJLbv0yOvvZof5Iw
fU+7DuOf14qGROE0kY+UwC4vdFT+b22Nfj3Us83gIT/Aa0+zP1q9wnV4RK6GzmiZmOEhYidVQ+xV
ZvPR9H/FACpLmlUCXcPLgF3wQ0uM5Ti3D5Ot7HAo7xH2DeHPyH9aZuANWbo5BHlYmSk1EQwyxt2h
RpxYSD7Ne6D/OFzW2uIw6/GeGjtaaHwba0paY1pgdEEgucFB58A4lk7WhisIRpEhogvQjQ3k/GHG
wvhCddyVpr/gJhDP/6LwBtMT4l6xnrpqFyCBztA5zSWNnjFvw7e+IineTrZT/jh1TP4nG1zUOyXY
GPbYX839Mssotf3gfSpDWOvxechvPqcaBLflmL/OHWZ0NRtvUgAOiF6nfhLGc+o1JEyWa8bfNlS/
zhyXta8dDJfk6D5ZzUN7a3K4I03MDPiOq0dhMv9uAA5YJrluLWacnPTYPg+tzAT5dqic+5cm+J59
axWlkGRa7EZZYpn5zsaaVdoD/U3/FY/KIinXVjCe4xGXEDO/jv3PTMI6I7ySSRORLGKaLlYGtFlp
CZtMx+FvQvNpRVsVOuZkPOX4aJfdg+39GtM/gQxwf5BPUYX6AkPOb7O8htQtgBk1tp9qA4PLO8Mz
nBsN34JPzJPEhmOCAWrTzo013NEQ7BneSsM6MmhW5xm7gh7Kt7LpIlSnjDfYfmtIZNaeqjsynB3+
g0Y3PX6EzrsDAJJFPzBhcjHiGnRsbhnRUd/6SbCc/eIGxIcFCzzOFRmHChBvl6gHmtu+ag5S0Iac
IZ4RrM1LWnO8QmaS9k0+fSY1it6hhNCeMBEiByRHr77nu5W9cVa4icykDHbu3mhW2M/bN2rynQON
S8PiNamoEu12obn5WjAQLzIf895eia+k4KgR8ytX7I5wJ4ePKJxFjxLZof7NmT4GA/5fG2kdaYyX
UZKfctqoqu2ZWDMLr/wd5gsjgRzWJWL8ShhEA9jQzJi2+eOyNZyvoFn7IKstgE4RL6f8aNUMIiH0
UXb9WZSAaHLLVlQV4E1kuXKliy/ZXmcYWnT4DiCWY+y5pYD6i4BmSO7nxHyiAKwLuL06FrzqLq9e
AchM7qMVJsskfxyfmhijO2h4KoV4w4Bhqt2jjrN/nL4k5B1DjSUBLwzTn9rNiScBETWaIwgQNmJa
zq/Zll1pwpu15W0qyIMDk9GSwiB8nDHyGXRRfNAeRGePBpbkgAxAyGMmjkliNh2qCQtu6tqRFAEm
lrUKlEADWMjBD58jc4rPBN9kGl2Ba93QiRi/aulCY1WaKwtDyx7NiJPEXN5PqZp/nG4HMls52ywG
0G6xQWrajQJobSjNUofzpwUQYLg0jYczTNhvLWJ+gGYFM2m0doemt9LPfvnuYQkI8dlmTGqDh1jY
IYZo1QpEGWSTLqQzkzpQp0tMEb7wESPG+nkPpQ9ABLyEFwU+NcCJNMip6skCskhd8W5fIDYnHvbJ
a5kkR3uhVHsr1R63YjFcMasDdaZ9YyCCJrbbxVBG6MsCmz4JALnGXFnHVV+xX6kByUo5KDEvZNvR
cwRLsvL0J71DR0wVD8yMxPhJ+nqGKKtGHfGsU4HCkHz4jP0HZ+s6ObrTVdbhnpHwMOJ6AlQKAaJe
FU71hicm06NwJUrlxMs21jysKx1onlFG6hLGwhUAcqgYizrRSdIvxMGgC0D9eECleJfqHN8gBYJH
WYBOsptk9iN0srb+Nfzh2KTWBkr6WmphC5JaynkEcYnza9GYtPVu89Nl8Tqt3c2Mk0E/uBu5HyVb
mplrwGvIQKk4fKYdUaWt4mPvVq+Vd3b9i89gaIJmgLkbY5ldgfVM6c8bO4BP5b7mVgERFaB2zldZ
8K0jkYEU4lL10JiKSXkXaOiMTnj4RQ6uvv22tyZM4rDybYEnectg5TLMLtsvXA5pUBBMrcPNQGhT
qWjLHr8rL8Hcur8PMB6oxNuouZqev4yMcI9mW1UIzdJ9WKCPqQJPDSxV0/VDEJEegrOKph/0mvIE
E6Q5AMGE10DuY1ox1Am3ObdpdK8A854tlrowFHjyGxSZVEdZt5Fe3wRxsm9dh5/fXweM18IqMzCG
Ls6ywITJVkE3UcDuZQJRn+IKUaUzEpCFYQMVzFyraN9O+vSBn3YVuZx7d9ujUoDjq5PtZRnLAZW1
TwnTQNagA/HJptFOdQgzqBAeGS+KADLr20Uzz3wlPPbmZCurQ8ZmzKa0gCo2K5Zp8guSIyqByIfV
rX3KIoec2Ri3TPuAmvPX48V7AZn+SkVQqkHH7qCI10Ns7KK5eCvNbYJJokYvQDZHBh3y1gBk0fjT
BlL1tuOX/y5onk1/+vcY19Fzahpr350ulkodp7IGGHow8CnnTzS7MCU3fIWuN9BzcwhqOmYv2iJH
5fQc+eZngCGfzsg4JcAOfafFPe1PHpkaOpouDfFzot/BqOrhLqAzVGIIUWroImFmRAVaDLeHRmn6
8DA9Hpjn+/lAYKC3jKBBZmTuTM91ewUrAD7ekLNCxRVAx2r952wIVyOSaKUfvyoQ1HII12IVKcNZ
gVbagprWKNkqcH7iPuNGspM6z8A/6mLjm1kMxWMAgul24MuQpXJOb4ciguwLhkq8ZSOu/xE+P5Sf
SDzhbYDBJrgZGxHkWlMB6SI/4c1v0ZW2J5lxlgCFUF1A0cUuElzarZQVZ4SsNS6nHRIfAE8tI73W
2I129xDMmPpD1tc/0yldzX7wXBrhsSnRzRZ3l+/vx+qxaueFMmWXMWNyADtSLy+6y/B3bxjeh1Rx
k+4+Qqw/9ShK2do3srWPHB0W5W0X/+J1S8j1p40+ve7ztdQvQOiLDmWqjZ2rVm91WNADkJ07VJvR
+S0BaVjnbYzFdWlvoThHzioIOvxwP7GGYh/iOA3AmWx9wdRkHflfXWQ+RHF8EZTfy+5ld6s0WumS
tHjrw4UDRcRYVG1xZYXSiPVyhaEnatPGOrZwB5x9BdceaybY1/MStt62pZkI24zx4ksTf1Pizbm7
bkBcNGx9LIgnALxjichVivJGCgBh+1g4D3UEmxRVceqQBlGhIbfEF6Nwp2vFhuSwW7pAfxzCNovP
T1g/nItOXwnXlGN0KrOLFX8D5Tnua8AEEAassoLg88O75ENz0IMbp6A4oDp4QF9zeEodW5N+rzBW
GJRP3Ou5M6GX71CrgObPGO2Tr+gMkJsy3CqZobm8a0VCVGihCKOW95PuzXbNi8teCORGw8QrjLTR
2N5PLq6gu1a7C8rFkyCpAnJryD4wzi7a3b6ZthVcHGZP5Ryyx2Blhj+C7W6DrNyNrr+xEaigFnHy
k2DntPQVHW1K2TiPh9751QamhwXJgHx74SqE1HZDzxe76zxoQ8yYYX4QbNKv5hXdrtRc8m9aMX4k
kYFPQ78OFcv9/zCymW5cBuqdKQhOxNJfKGulwpU6gh2RmxXPN5sHqW4PU+R8BKwExrbSOPacN1LN
9wAwVdBRvbzLQCEt5gcQLVx+/lQXwz6tf11I257+YuLe2QBtR8mNU8jUG4ClZEmNJ86bhvUaEi4z
wB9zr16onmLOHt3nZGZ+JsU9RwVjUC81tw6OZeqLwgyrR/AtBW/9b6TaoIKzsg1zTnSYzHQoKocR
+RcjkJm44IQP1wC5J36+TStl66sdcAn04P4fw3Ip+1qmEn89+2tQUqFQI0upLj9L/6LpLTJMdyMj
oI5FTm6DFPMG0xoPiszvsS8vUi1IX4UBBu3fn4+mrx+JXvsOqF80HYcFOFhD3PBX5Aex1YxdtKb2
px0BhJedDL7+EFHxgvv0HDx/FtTGyaD4V/o9sgMAANwpqpvhXsF4iHOBqpNYF9d/kl2tsxr0F/VS
yKCyhKhR2EbLX9UesF4/zgzKIPiMTFLZ9TwodlqEe5o0MjLWw9eu7ZCccTf4wjJUiBMM9Opra4Av
UbxRdUemvTMo+qZE5wohROfBZSiBmxywLLRNwOFCuyacEnQAFJLxsyE8VnCaD40gEMb9KG/mAYq+
solzQmHplIKbwqEqdbzOV2I83aKkGW69Gy8hxAiNAR9huR1sLnyUhu4mo8BLCbnl+bSH8snPzyMw
7QS3nwsoF80u7zm2PDndh0fSF1QAfPY+YbPyFiP2RYFa7FO+7NB4Ww3+ajJFa4miCu6qc8uMw5B+
y3C4UGuhBM3jryxHpaBkNqEeIhbEWJWbBi2RofEtY5KXsMjJ4yMRQ3qrk4VoLBq4MNwGjqac2YTf
D6juCHzIrhoGJJyABTVsW0mG8qaKcVpUQo6pJ5fnTRteG0xiiR8bIF95yq2cgc/xdFmNIBnEP9He
JZA3KjkwjlJSAb5lyW/c7qkfWEgzw7jx5PnpV+DTPXK+8PVSeKbsjjjJcmhNMcVXwQyWGHD01GWG
B47ExWsHDkCHhLZipPNjzG0hm5qrndNBDggQxjV4RLLDJAzrp46FEn1NOYqA5rOJXPz4AXEBaGSY
bIZnmwNlipKHJwUwyaW74DPy3WwIEkAJXyXYYMnNxxOQQ4kwcPUq61gQG2g0IbMUY/htiid5yMXj
u28RfTF3llQp9NmypSmUnpZrXXRMqwkMFCdveZp0fykuiDlCUUNN9my6YPCsCp62IQ6WBZNv7yVQ
PzmCglMTjA8e10brYM3oDI+8Dd6wFZx8NqNWBh3lkrQOEykSVRRFwxTE2BXnr5Zy6TwocQ777aPM
zMFJlwqDw5kb4weHhCI4d3+dxHyILzJBR8w1A2cHpFJgYxe8egi1lP6VrFQGX4QvIraVwgk1idL2
q4AGnpgeGoZGJ0EXwMj0MVzcNMOGeQbnoBFj8MX1RmWCk1gAIs/8iovIX5UywHMfvekb9+3qnoZP
IgtiWC0TqirH2OQtgMI7BdNaOFEuZB7deZUWQyPy2VLN3WjwvNN+i/86/qeukyzsTF15QXIc9R0u
QnCtApwf5x6CJqUKvOgYCWwXxusOzrI7D6TZX9m35XYygNTotYQLFKL8d5x3nO/oOzllA8xHy9l5
sggGHJwFjvLxWa7LZOjnMlFxm7liKcyvYsbaDj7pONoKsbeLKYA62pfWA3FjhjtaMDo5uHS25oqF
3n22nnZke+Em8oTlVr5tyklIUdzBts0XjrTPCL1h3/KvVI9ul2+k8ciDptPBJ5F6YXovxYxtk8Fo
xEvVYlpTt2wjWD4xsgfHiH41rE2nmNEU1Q3pqyW023vYnKXGbIJd3rwhv+oyeJ7mVUp9XjIohdGM
M8VnDtnA2fvGkfUuKoah5wwk3R3xFeoCR3ad7G5EKJlhhXt3z0wXzsit5s05QNOJEqRq1kZz6wLz
1LWoCzYsoJrcHgVHLHtmyeRfWEfItzM5TlXnIjtKCCsWZpfJ08mUtFQMiPpo9XBBgrlu4ZQQssPh
TG3kzkaZhMMgBBEuCcKcqOag5cOVHEcjLT74djJm8JQ2pbK0ibcD3IWLtvfU+Eke9/7eWNGmzICp
iQuBAQ5NCqa/Txk4m/1ZJRxWt0b5vxZ0VfZoQqCgyTzBKPPz1cCpEjDzh5zPYRYRQImUt0bjWAEY
yvED9QdeSM94jXJFqi7ehaZShajVc1jzJzZcAvcgJL7CB6NOGPGyFDYet4UhHyUc7wQfUuqcIGjJ
9sBOlzNBBrF+1R2lNaNZzqBMCIFDsJfR3O1w5yl0Jgz7P0KtwIs2NjEMSs0x2ZrYDlQnPpe4K/MF
3bDZdzB+uMC9uREokIsru9ls7Sd4AtyzHh5BalJlgJzIaUPd7Pa7kBltnsxrrqK5I6VjOzPUF5Cw
YwgWRvWLNAfNlC5Lg4cDCALMA27KfFaY5gmfgBa3ta+dErHvmUtBb5Cs4pYm+aQp3KqGrTfkzlIE
zxbbuP4p9XGbaQuaU3vMqAPBZdvF7BvpgicC0wPyfDliDYA+7CIdwiwLMmsD4HG4CzVG9YGpL5rh
bmv6RiAkaAkjSkXHN1cplHxZ8cLLZLY/4Fcxh5A+1c8Wife0gciio88UVoyJACXjaUE7w2GVMPal
QWIb11CJC4THbx1o40fGwKmoDHiWe0Tk5bwhmW1I7wMIZAfc0Wx9EtwxQ89wAaQ2kec7h0WT66/w
BlWwy+bq04nIzsG+Glf024LqVPhrkNLNaWp17qmnKKuyFBPcFQwfYYPpeAfPxkIkfYoYtSP2gFXs
cooE+W2G8tHG31x7Nk8p5AARu4ShoI445Ek2FPRCApEBHsQDjBSAMsgqzmfKUDeWvYZ3TzqXbuur
z5jWMJABVJbZvUmyuox+5RbIINQwnxmF5hYKY4mbYJMjF14Kk4VHfSBiMhDj4mKEa4WsXdmyU/By
sFkccGc2BYUrpFFNAF4IiiWHq5++cTvkfR2e6w6uKcQRYYM17bWsb2kJxwjOaoyUVX6yUz6yQlxI
PwtseCGQ8VI1JgVCfBY+ikKwBRpcPOhcOC6Jqi5rG0IFoEW4xy+yCfgyA7J69JWcIo5VLR0mgKPm
PZk5V9wp1gxg6b9IAAaMl/pA746ITJeRq54x2dOCXZLslEA0d8SyYGfGppiZa5PrO9jFovHKgwhr
sX3boJwGG/hvJKDlA3Lc30DZahhtShJNzNMbSfvHrCiFV9Ul2Z5O2oSWzdXSPbSZsqeDGHEOu8bz
hIdM5/7TlDeOThpgmxrOwLGhGNeVOr5h7ZCBhGnRdlLY4n8GdqyQlc+K49tLC4+FOJW4dMymd2uo
R5UsPIG2ycAkee0gwGBLx3JgLjfm5L/YUE3/kfa0AGv+I2Qlwl4wfwV8z3jUqKqHCVMXnAAgYyha
lbGjwdRhzIh4LSjXLDFIy0JUsRxrw5qDnCDLuBxOUpDypx7ChNLvEDzDgIaIY+Y432eI7RbUljnG
vDnjXAohnCmwN5Wn3m3DXceESGc4QKphdk8o+hB5ZrTbAKlCf+KAeIIznQtuT5eFVFRXs60WM13L
RUjA5GnvKL+zm/w9UA3wfEolNWEkzyJh1ssY4MFSnlog2gGvWuQPaL4i/GtgAino+ntEDMKsZ91a
nDBDfs5HsmCyJ5sdO6U8533+zECSX9Lll0KpN+i/fPJN3ir87eYYfwr0afEr/WqHrQuz+BVvHTSn
grKpUJYWl1g4nLLXMXeBmi6XVt57mMEkoSDNDLyGU4HFFHOVHRYm6ENTsQtDqcNxXYI3CQEOZv8D
pQ5PoklbJsA91Yh7qWLKaXyRbMQT+bPteRLMztkGYSxxTiWSA7VlsMdHA4TnSKJqpB/iHDWjldDC
YwnWgaLodt8pDz5VjhCq4FDR3dEJcNzRPgvQDyJAkwUAIvCSE7+UWbJRan8nB77vbul1tGE8+pd2
ojMP6i9Hb3YFjVbuvSSxtVJwC5o7hwA656EExqUvpb6SmiXre6wNVcb05paRT8g/aOvoEuXQDDDD
7WSpDvxL3Jzdbe0l/2aGziABlOzz6BDzNjFNhbjLAbv2yQLtEwYPHiYohdrTNNH0oF3U4cP7VkYH
3axbj8fBvE1Dvw+QYfYKSTdk7SxnHuOSMQT0qbbpdo1Rn2U81oHNM8LVb9LkqwMbpHDg2CgSlzp4
eC/iikQ69QgvfBxwk5tzxt/Btk7stbtGl3bq7OyOXcqvrBw5mgJ1OMU27VflGpyPab4Y4/6fqoZb
L3E2BmATqxL/MEqbnO6YGWomjaPtAw+EqrRZtYI4Wf9iDyDWZAkOoWeY5M0nCwQ24EYJW08tZrzf
Ysymz8Iu9ADFBAUx4ESnmDyZCpMNtzkIYCfPDxXkpnQ+5iHdBuF3VcIIqGbpG6QtRoaDnROKRm4t
G7XNmpbiXC1NExIbk+B0nwSf3YhbN+LyCDwJrvujNbRfQ5AAaY7khd04o2hVOQMo7eGHKt34kdFn
5y0FJVusHJ4jB7TXusSbgEYBQ0GrZx2zGEmjA/Ae07tWtOcePiBrFMrLOxsNB73DFhbDw6lYHB3F
0eBpa7kUrghtI3Np9KuCCsScXARpjBK6oF23oX0NKtQKiSm5ymvL6l9MwrmsvLtgOLKjJhYIqbFa
0EtounFKkunFhjvfmtQF7PLSWHIvpOAAHTTT6I3qu4aWyLt4XryMtP4ntoJl59oYI8QPrUtAGSwJ
zDt8n4Bq+n0OvPRJSMpZbx5Ryh546BB6TFZ3bgdmIrzKoDgHqbUFirUNf5/bCF9aVsPEMdudkxyA
k6kQww1wO4Zf34n2BNzOiBosOty27alIsO+A3K9xXfubaAkGNBJ5ihVwnb53WEthWg0XmNCi0V2F
+XTx/A+X08OePgQR6r0OkNXAJJMsvi4EUodZib17Q4bOCxV+7D5r01Y7kI6j9ZvCN3ZBp2DBpv4b
q3iVMSFzaPqGAfN1/nra49qdFfExd3ia+pNJIpPHMiJirUB2nV3/IAoEdchywDRU0g5A8Uxzn1AN
OS7cmYChY72RYUPGksk6vovqQ1X7SoKr8OUYzeBOWz9i/q/VnwY7A20r8bgYdbgaol4M1JL4oRuo
LUUsU3z52R2yOgcDf5TCxKBUyBiRhYygxvoQdBx+SUEbA0Ew7j5kcuYrVQyv8EtTiecy7wXBGtWw
TgJ0fe1/PUVBIUPdrBI6xsHYFcw6woNgjX+bH2faqC2oYgQloLkW5BKMSro9+k94eN2cIrCtKJYI
PIt94jQDwnJIzgQAEdwXy23cTlC0R2PwUDgX2Txl1qSXpO1w00y/2QzUE4I22f9j6TyWG9dyMPxE
rGIOWytLlmTJltOG5XZgzplPPx90ZzU1fbsdqMMD4E9Q4q1dDA8+3FsqYvf6hSGjriDA2V5vw2KQ
llupFnpsYsvwJtOsmAijGtDDRsfxdrzfAcZlJHzGYU4AQlMgrxHzgjm3XCB8UqXzGfEIwI/CDq4G
5lslFcwV8MeMd/60NuyEfaVPZtieLGgN4I04/kqm7BClqIZdUuuaY+ig9WKkjuEtgcaoyEg0KEHg
KBWOumK4mNb3IE7l6sZk05N84OIxiMtwzwtAz9zAqwMfCbDWpFchA2TqpmihS7csF73SRt6WJHVJ
5CYuRVb/sJgMnLxYe05+sQg9QYasNpsWnNjDZW7kIpn/6kSzRKEvEBVj5+hfHSw6aCxk4GnpMGid
cvAbCuU0BPw/XP7ZlVFJjQGw9R4pKGuT4wvWjWsP0FFwTZZF/0/+l3deZlqBn0zcB9IsJNTOhhrI
ywphVoe3ToIcyJWhJGWjdRVSpEuSrXBV3L12nC7b0iC6g+cQmK/0Sq+e5q9aZ88j4/pUJ+SccIKz
uZ90dvWCQEy/QknKbDyywmAk4de1uoWufRXRh4icwwaXEpRyiqNbe9JLLG1gKnwWUQXsgsEWvz/T
pzSSvLRh6605CxxcJfymxw/jq7S7BRuTGo/sLvWnNzHkZ+QrsoSSTRz5MuDevOMP3pKRLkAmIsOB
+KqpLvzMxIlBsxMwzTBqAum4XFJyMi03WU1mshYQ36FjpPEQVrCXbgrkybCms8xlfCBMIItAe5LJ
tynapUsU4uC+FsjagSGWkBAL0TiENEHADQObHeTfazF7wblXyuJNYyl8DwU101qNqUdFNR56FS69
GZY6nkB+nQaQzPosq72v4uwHzl4YfvBqAuB2JJDaSn5TXB3mmHAonHf8mJoGQFWoO9qfviKNS901
vUOwlo4aisxXVqKTiX6VOxCtsw2uIU3oRK9mp92mmcONLnIy51VwQCNVcREABXN+I0YeFZWGTLrB
68THCfPTgZKN1RE5NlNnkMseZX898XtHSB8biLgeayf9rmDPoH/WfFN4DWJEDpRe58aOSa//ENBB
eoo2OllEGwsV7+qfrIBd5BOICY9KjpbauGtBZIfm3BH0z4AIkyQsK6kZEL/c/C72JJCTHoyhIK7K
p/6MpOT53XQx2uhR0E8BgOlv47aQmVZE2WwmFqUdnTs6KootGv4SF6H0CryGmTI/iiTHbz5zOBQJ
XGLGzOiduZoCZndER9os9S76QPzNjHpn2GlV0nEDOC49jDb0Z4OUII9eQWXbK9ipzrMNmr+UP6kH
HS7suw6rtbz+DOY6HyBttIyTsZYjV2SBKEK6CV8sA4KNzDGizZPfRkqJnnTbhJlaQcqgB97OGH9s
ChfWX+Bz2rfMZtFJ+ZPEvTTQgrDJz9QiQxXYvSd+WnX27Oo8sxSKpsBPtkYBQhARbJ48TnXzPjlM
5z05LKU7Hgb1Apw/EWzO826z8b3gjTKHYVVYp4hDbHHdAyamyqan3S0tcF34c8BLsYh2OD3+ZFLk
bRTzhGNeGOswnEQje/o43fyOPIvTjJAV8KRLz21OfjkAqgdXIYCYcRPRx9hMVCDSFWhH4vFPeDpa
Rn+4OMFJnuyAQJyPJ+Zs58pN5P0xwCOgDjojmXPkgJNB5GsXC12aBa4eUvIDSv49t0rtl0SXCM4h
Z8qjGfVPbT9gaSAAnRWIlR6ieKmNZyE3ecIadl3OhwCBdJDset7Yxo+Ns7jkEModwvocAbBah4aP
fB7pj8gOEQa8ZxszlxrvDhQVeKA5sEMy+HRwa+bWjoGANy0dfhE6A/Ti7+9J9sdny5w7aGThO9Hu
zjVQMK2pPelBuijT6ELdarhf0bFxmapJgV5aP5dc+iMH1km8B+kfKdNywuopOuX49WXigTYQkIzX
KuK/pLSDefCJvWnBYZLhzJB+X2V3GDglP2JC5yRvA7+AkLlBqrN/13mhNa/wWPiu8SBatBlfjWaP
iBHcp4TusnIVaLeTjs2moDcPAJhExOMQwQyS8nt3JjPu1B6TDZ9x79+4OhviwzBhtCrqVYOcTzN+
y3sDIyFzIvgCDZrPecppBDmEN3GCGlG+m5GKrYQn8GNG4vA3D1mhBTUR/QrEIB4j+Ybdl1uhuoFv
p1XG78PYW/P0dMPHNoQFhM6/jv8J9MTULTgBSSJhXx9H8qKJjOUzEXmIQLvGrwyuZf9amH/xxN/U
+zWTeBlYq5DxI+OdhlDoPeyuVnG1OHOJ+eVLDv6lDY/tNs3mtdTa/DhOn+KVJpX6M6bDYHlYiSZw
joikoB5jITe64ksQRN4IGb6RbdugcuTsKTeBlqOBNWI4QLx67fAW+N4IJDs727merxwpzI3gw7O9
6/n9iEiR46WqzpJZx+pRAiWXAYQkTXy2B/p88VdBRQ0kFpk3bDjUaEtLXLRCKzEK048Qz9YDX/9H
TROharJNpzsJGCPVw0V0KcBaoWhPKFlE10TvLfwjaNJg+A9CXcNiW9WfQ7RYSSudHob6lT0RoJMB
CLykCgESxP9ymBKQFjHNMpyrSOaQf7D6gcTqFZhKTZYv38G3b8r8qUcMhtQeoYgK8KEaGaZY6xs3
OnK/Un7DCGxck5y6vfQ7CA4iig5cXMHEqOuYwMeHmDspppgJk9hCaMh0YPFnnM0cmxj8j2NnG1AF
iwrLw7x/ecGZSmPjhpv4v/AYBjxoqkMKNlCRNNER6EWb5Pr6kted6YDo0DztykWlHfFzNFHyaBT1
wZ+IIx+OCdZbJds5+i4Vg0OznWhx3F+5RzKQYjbiLn38QEJTejh7KvRBnIuQdH16IfZ1sqRHWYr6
0cBZpTTZTvDHrAStJ2c0A3LwaFjBG2uuPE4NBV6AtzZzt1JJ8B3c+UV+U7pmcSSwNptNEHxkMRuR
FH9Dro5QYfwm+hg80+4OdDn2OO8d/pKglx7ITPgf/FpRgPFwTXm9ZxZKK3XddPqnasC0cBNMI5lP
gCzSoOmqdlI6SSwodegVhsee6GqdwMEiOFBlV4J10xdx/Yv+ph3+nPapTJJNQbAThUaIEjkPLj8t
K99KP5CLZiQrIPqMCMdo/RaFcATkiCgRsCPet3214d2i56RhVpEz9gZ+2WjHWqSdMOb2pK8ZawiG
FlMyLAgwmuCh/GgCm4l0eaq3bBJA5vbCygGcFPjXOkSjDYTjveDh6s7IZAFcBWjUee2bsyB+wGAT
MgExdkLAySwkuuyYhSA8FHS4MG3m2Czb0HrrvEuFSsHtDrRL8oBJcgNhpmFL2AOYcFvwFgu47GAH
rvP8h9hjFtxvTMobQGczovekXWCXFoJCJj8GHlJ/eYMzWLs5pADzLfmjqAue6FQqspEyXkQ/3gQk
hjSvNt8SOIhxHadtJytVJZPVV4eVE2lEw1wmTOfgyF44b03QD0piSQCJfES1pW5UIjF4hnxog4E0
igV18lQ93lTSbFLaitsHplwmm6znqSZ/0tSnXIVGbX6IJgVItrDQ3rvGr9A1fHjpH4bakL/PugGe
pP0L9S1DlMF5vkEKiEzmDsn4H3ig+eY3d+zuKca1PAtoNem6KeCeXHLNzWJ7In2qhQi29p+S6LUK
/zIwEDBN4EQT6Jk2zSqIX4v+XOIdx/p1bOujQg/q6Z9CnSTjkwDn02SyW/w11tiHAe7HqpOQk9Ld
ZbAsQIcN+IV3dutf0Zok89FVg63ZxocKfIbPnJOlMNiTv7F2eUfJQxmTJ79R1kpgP+LTYyk8Kx1u
/Vx+Z/6f49MtQprBqFn5Zm5+B/BYxXssxCEa/gkGh2CqxVfa1C7LNz/82doKH6GxBzVGeUnkpUVc
I/yTvPQaPsoeMED0y8tMRLyA4/UYbu9FQftz4tNEl5Y0fKA3KZf3Uc/c8/94yIvAQTGMlUi8qWTJ
HlQEYhWKQDHJDkCO84ftQHYtRJGS/snXbHAl9CO6MgLmNKEnpbhwmhI6tI1hXeSB9pa+yDprS5De
hbWFRFkeaXUmUGvp6MZYXeBEJV2Q7EuWcREnVuK149+4nN8qzBY+3tDUeIzHe6IFwKNmdaskJdCS
st0TDyLze8VOJXJmPdqt0cEhsJpYBStlRJptpWQBineTd5UbwBLaxkzPVNt1U28M9bMA3nFeJX5E
LV71iZReAAa6JzTmOuWX271WXkJL+WLuqyEEFChKg4hbEl0fEDjn+IhMY6M0q5J6xceBx1VPSQvl
PqXeqs1VeAdvqLeokoXxTbVoqSkaROJzGqvPohACXQ9uMun/lycDrWGf4UUrpFHx3IpzHyJSMUNU
RKjjNQQP7R6A06PNUcBIaMgFlZWqLH/kdQGHiTlI34RtuuwqEv7Q71ifHZRQ1r/K2JbRKKb+mQBK
xNlE5OP//ZL5S7TfYvOnf+t12CIqrJAyBv22DfJvIyqNpFoL7SBve+8Ewj0EHpucJ3IoAYRB80tq
l1xzRILY3ANIOcYQKx3zHEHNGylFQrULtxOfNOVQsk2kqYq3vvQlDcRGqmhRwBMVi1W+rvXsUPZ7
+fzo21hkBqZjwvUIljWrI9t2LmhNBWbhba/dYR1rmMuBWsQIYg7YrhI8lByrDDV0p4Fh6uRfOTjd
2nVPHomwb2MeHHyQxx4upuu/5F6QmbBGQO+0Hc3qA1Ni+GNF7Dk2AccfK3/NA5Wuj8LSVc+u85KG
6o4FUMRVMtTxL5gEmKokD6tO5o10eELOkQZa0mkje8yi8iyfOalbYqioeWbCwvI13frCU5YZWinZ
3DOEV4XwYafmqqPmTCjCk1/aW45v0JpXQiIxVdRrLm3d9F4K8mIJPxEgSsZLFRCfqx8dhuY8oX6z
IODu4iQFhMA+GmO/85IPj8UXBb8wmhBRTYjSER5QUTHhNEvAogzUpWLMsNh6Qq+TuLwsASAT+ZOg
4Z4/o0sE2OLIp8HnwENEOB11l4jLjXospVoEgFIfUzgBeAebK5fWXOovKBcOU3LG7nIC7lEteOtJ
h3dNjaymiYxJfQlAp8bTE91Hb15IzBOm2e0fC4qqDSiWmUj79fZLoNGgQazwJVy2BPKKCr2cH3mo
klnAsoXBqN4MEhyk8aZJhr6kdWwEkyUVgJtirIm2zXgcXtn+krLNhfCNccslQy6PXw39KG8PPJ6I
IQIOsVaaBxDNxn/h/lPS4QkJByiBFvQ3aRKYswR1GYjEwnCwloaCRrCzjfX8oyjouytIf+tLPnih
BAXB0EirKIo3XnEdMqCgWWTKkYGY/2b70XvIHCTUTFeAvihHBe4WLlWUspyUbchO4AaBeteCG/FD
k6hDdLdB75QH1aaG46ohKG1uaBtAQog2jEXIUuOVkF6Y/EIWyMVANlYFC96HZ1EDWqpz5UbsaYsE
7+Eni9NPqipivWLyzzKCady9zj3GyoOP61N9VRnsTDhG7byasfiJJUQwUsm9ctvqCSJFiK/obo7W
Dp413mG9CrAa/4YDEgtmK7cRwlSu17sQOM72Y52tI+Ssg9peDJP4L28guwPMsd50kAdVTcj/xebY
uaRI9P5VHpoABbnQVelMJ+QvfWD3pmXLowfXSeMUko2QZcMSExrGbxT7gDeosxC4KkuDQii3Gf2Z
mHpILJAO3uDqUQvKS/4HYio3xYBgSIze+MmWCiC5VfQYmAOskxvkk0FgyquKAIJ7VvCTyHmh3yAg
DXCUmZMQbKbayiEWnOZXbh0j545mPqhp+s1xq9vFY2FnB3lXuGelN5cZIE2aj4q5wxvIEcGOHaEk
qmK2kFLC81uHuoudl2tQFAGeJI2FmyCCWeGSBWRBZcbvTddPCIGnZitRYhBEoVSckfT9/wQe/9hi
h0EMkAhpSSdMCBNXDwJCAAERL7lmfx6VbukdZ/BIuZTv3r3AZntjfJBLbAYIo9sJIvbyGBZgC/qh
YGWAIYoAAaQ4gK+vs2TNY5Bmh5z2nRcU6FgAdYjXU+/Yr1Io+0bNj6IPDh4qFth6GhEGirvLWvMS
AJn2+XsaPJasC7DLazVuq8+qYX04PH6kqUuw6KWhpSjILxoFOW84jCo1uCvVtcBVAoeoY70dCNkv
7Be1CZ4ieu52/CeXlMZtV8b/6uGoWwS4sBu92UgMUqCjnRJPj9hYuP5gMHW0qpDqFTs41SBeGiNg
643GQanONhKvpnx1g2qtbvUKBWS7LzTU7FtOEnVgwnJKjxIhsmDesgMihZpu1SpsAa/n5FiI84nb
JBjMk+tGzIZUHrYGLlUOfFw135YuA1uVvThhf6qJ1x314GSzo8muQap+LYzmeYqJbdL400RC0xGs
r4l46J2taaEY0MOLtJoU7LqtnxOsJRV5aab+kMNOstRsukmFNGnzRpsDnoXrutrRN4wcdHKq9As0
/cLWvQcH2Nopy99Arw78AEtkdqwEu7ogbPcjUaz4Pe/lzryVOfJfhmxRVDCTs5yH8gh3OSOGy8lW
j/4xHfBE3ck8DYyy0pCKwrwOuFpYJR7n+TlxxmXyoUZo43wyInY5NHFJhxg3A/M5jfL4HbZQOnWx
kBlVjqigZ0rbsRkv3QppyzfxvXInhbrFhQJzZfK8RD+XwTEUXCBaCtajXXgl3JpgQrr0CTcMFa1w
f4cuP8yUomh+17o8elB/1MQ8qMZTxdL7OrdXqufuRJWusYVAICdNFesczuR7L8yyjPhT+l+5hZH/
MNnT6UhUCXojUNwv3KFRShvBtiaRRzUWAaBYP3gU1AC0Ioje4OSC4N69yvWetP2m8/SVEWF5gprI
MuVBnYilKlBBlcBJ3Xbwb4weQm+Q/cOm769+jP6fm0gAYwvQwawSJPWWBpThz6hobMITH5wARD7A
nNqz7olGrtyIcE2NiYsrlo19bItfXH0OX6CyCH2zx/xG7MhdEwCIypIeSSaZi3RTqh1gEgyXKsLv
OyVjXByFlLTmorPbQvWUZ7melAnos+y958p0+4fIileio0EVFMqID7zmgJQw3BPeQPg6NK5ey+OB
O9Ua/RMVm2gcgT/FGmH5nykdNHHknLne7REQ6e6PXIRN4z0KGCNIFbfbCO4e6ITA01PbWCxI72fG
tMv6zBXGqSxY09UGxEPwRHWUB7R3IlgxYg9XC1u6c7y3KGhe+RETIhSCv+1okhJu9U8M4HBiA/aN
PLzIGzXjxU7RBjJ5RKDxLve7RNNY2k/gr6LEfIkBXcaWzR46rLK2cGy0gAhdpk/VTPdwmmL9Mnks
ldAgBH3FryQnvMb6n6bp6z5LXkpHXyVvIM7A4Ib3DHzpE6/ASCJ3n0W29YPHsYqybpUCd4PhGOia
JFCagixvBzISmjAbQSJhVLu0alhg827Z0cYhFyx5of5Kwzgw8921OZvYCTmkytUDlQqBc710Okr0
qcmI3oAg1CwS5dANbrmriLukvmY2Ho/3FC9GzlCfj7KYgE31FJ0id1adrHUo4jcox4OmJKe40FA2
9T79n/PUDX0uNl20vhwJlKUTZFMePUpqhQjjKHsyrMDP5tg3ZJKQ2546ZgYlQUbGQhTDtOQUxcCP
9qqyDbniZFiuQ5sl3RQNmDP/BivF2o1ftgwLMRnUJE5MN9wXnVVuOX13eifwkEzOtxrDpxg5HRgq
+UIavZxr4WJQN8NUbYEOUFjN+bUAJ0POpoMFC8ZaER0u8GPjaDTkBcEx7kXAsDzMng0+X5NIUNE0
ktRPu0fePs1WpWCxkr4GDYhMXOUfN3pFmCEAxuBaGzo3YFYh9hLbe5LCpTwVBISoOBt5WTU5s9w6
DIKK4J/NiQ7z0SiNrbTW0nDJJC2EIyI0eYyCb3UmODNgUDL3kE6y3aD9olPLLH/BSneGGcYu+tg5
OgQDfh9tb9m/wvhJfOCMbkVOuIPulMgh6asiro9mYK8JN2w2VXsRupmwkh1WTDEa0P7Kz8/QI1Gb
4H3yyYZ0+w4BQXe/Jhc6Z0gGKUG3iV5dQP4QRQXpek6JIZr97jgqv2pM9AqXW91pr6hv1uL5dsdk
HdDlSjmCBGPz5VuS2CR1AB6PWLd6j5CJ6gWaU5AqIZtpxUR5sAo6QoD/bNN+R9IneDc/AlgCsVAe
JPPQEycxvavdiNDnU4htYTZV/yVkSwi9TgQiLRL/kYQID/qThoTV5Cev4qPkaQOJspEzWDERhYJI
FBudqRfFAveMYK1dR7Nvn0ebtSTWEea4cSB+2a0ER0hZSQBQUIULpIe6RgG1gZ+V5onxGYueamhg
8L7I+132ADrZM3O0WmAsFOW+erSZ+DvyQ8W5oJh/OBRma99B+op6ClhfCEkZ//ApIRNlMTHifZsN
SyDMPnalnp13R7Gz/Sefd9l7B0/Lm9TxRD24BZZA5NY5s95E2MeNxWQlfRRcyEgrPQy1jIcsmz1A
rjBaGo2/E35Mw7Ea9dWuw2PEh9FpaOYAy2EqWS4/A7nP3CNQKvy6SAwkNE7Vyw95MzrHXGJ75bag
sIb8dgoaVHwfpZV+W/Z0wcQu6LOp/rAFlXwS9DNUac4DHGYdEJnNI/ctrPObZup3ArvIYa/ScFfN
yVrVHSIzh43CNSu2lZEFOyFDO2s0tlGQrpKs2yq86gbobH0MzJzgjFUbasinePt62FpMnTulS6TT
+2fV+qfbpOeqsTWwCmZpvFv8bsZRfJL0irwBLqonxRi39ThADjJd8Uaaol6x5w1RCIbGNnCZ/9vy
7Pa44InkKmPrbbLDpcDb8tl3uEQtu7zF+bwmJ/wgdz1LtIVPaIyLpApMqr7n+pBOquW3DpLgioZK
weK+VJA0CNiHRURkjiHmJyR/1YjQTqUGSFlBJSwksE98DGCI0NgxzkWTTgWSyackyucS+cbKREUP
6iOhrOKKLCeDcFJCTm3tQ2MSdUoCS9BP2yWYr/0qHRoOHOmUxN1YxzNrmJRniiFGDWl9HBNbHySC
4p2gaCOszDHdbql5BFsbS/l3gpl4Prj5DJlSLPz82iCJ7e16OcVPdXuBNHFG96XDua2ixUVF+1oD
YOiJ/tzznBuH2K5kS3A2ptEJkgp9JTtTev2k+yf0JCJFlrdRJKYJ5GBGEE6xtfJklXgXtgo+cLBc
e0n336CtsylcBoW37ihbfnFim5baoYkjgBftwuS0BEOiQ7cmVoNzVcYsRmQ2R5O/L+BTR/M5iKBq
meyF45XOmZioDOHIjccRc5GKIV0ur8yj18l0bqlpAHVy10KyefCuUxg/Ba6LbmjlsN1IccjDbkz/
YGsMHgJRUT+N7GL9y40aMfQ1RyFLUyNtQRvFKFzZUAreGHkYdoBv9FvHVxKCqatqMiCOwu+HNQo/
xGHJn578U/p23xNKVyvWD9cRnhnULYExEz5N8xU8GN+ej8y3utuCFV4ryVvN+UkFXHcSFnZRDISQ
dncVEQ6C8pqIIdQJUoIFnjCjYPGtpj+WsA4ou+70Cl2ajae6B62ZIo0pv1nhSYgNfKou/ii8MsA6
Ug+N+leDuCnS/HMCyxsAl2XgbzFfOdCcOigrkTVkRxxi7zkoj0E2Eit2FA2vlLigFm20gI8JbaLL
KOBBiResnA+R17ALWr8VBRnCcO0orZGhoHxAv3q2JE7VHN9KQ9nGHutYvWpj8wkZ1NMmidf8dIk5
7Zg17FC0ksGZ2pOTAchqQ3BY64FIRSIVHBwyIKVddsC8oFn8oASAZdoG9MpNLhNZcpXHkqUFiI8M
7F3K7mqCRZlFS2tbm58OLHJOOa5Tb+/ByWggEWQZsVQZo53mP1bMWNKgNfg0dH03BOZxctulw7gx
RdZboU/QgA4cRWLsRKrhohNgLy+zfIU8oLEv7GKGRw8XQVqQ9P07bEST0Bp4Hp21sDvuoF/njPhk
59syXVKraNCHZO2mW0Z3H7SkE80fdz0s+ZJmIIy/Wt0n7KMBLMNnwAxvqzhMeEY0G1LUJX4uBf0y
TftUD+929y0aKSBuAFDUgeKEH7AHp6DXHEWBv40G9ME9R037ZkfjazTti0XrNttE0E6ufdkzazRP
8aTTERmnUL2G/gcwnUfNFjqm5ohi8eQDl3vBh5CRglGapB3YfXSs3OZoub9qJh5IfFHGeCOfaht1
OCV4KF5zppcqmnHnoNhb5y1lGABPRxDQW492852xx8UIgIRYbFDGIDh8gxZlwcTba+1SxXTxx0AR
ufT8pvsqkBDQyZk4EBFATM5fgvgtgYLmpl6albVjEpUHFUx/4/QCYiuQmYCsJS4jAwiCYH42pG8Y
C+aM7WK8Ok1lfAqeW6v/spgWISI0kVucUaS0sMrPT/1Y/4msTyuuDMw1KEwxH+LgLPyVWeaPDvSc
NHPCVs0MMTUBLkNPuF6+9SuyVIgytHk11Z2nf5jKuuzeS3b79mvHMtYmggfh10xs0TREAjYYAfZr
s9qVDI3Ep88hwz2gl+BoAoFHqFik588JpB1TNC/WmY2URWufehUzJ5RMxa2RBdeum5BJwS/q7IyY
fjsLixnCAk4TCMfdCUL+GfeskPXaK3SetBryHaTgxWhaMTcVpOIg+xBbnOCWQKZzMEBOl1z/xnIG
fcLcaVcTIxQKVDI7sACTAqQH6mVyAcOji422HW8RfVGMAAI1xYOBDdBB1Do1SD9qsbZpOMrpA2Ry
qq8ir7Ig1enUZRRnYoLzQO6DpsEBJQ3OOqg2HtG4xcn+h/vqqNnqwnfJawF1AXuHb3TjF6dIlmIG
ZdM8JLDEHUCo0oMDVjA9+ylUCCcBUJ0RQkX8sYCrHW0ECvUJ4rvMT3Si2DkeYpVdqv2/VhGyTRI0
+Ua0LbaDA1ldxMRuxLWyj1iM6pNL73X9QSuzR4CTtYXjMypueT0sBE4S4QZd/Gy+WYIqQdI5lALx
talhsuF3b4L6sQYoncxhMVvhya1e7l+OATyzmQ6rZUxKLbnaQBY8NKlmvi0b//4kRan1p0et+uxp
ZXxxB/JCyoQg47gvp4c2Uc91klBU2c5gER3ClOT4f2U6obOgUDE2VEO19WHLs+5PtADSp6NNwv4D
cLHKsh+E0lLdOHy+hHYDVqSWeyWWbI/7+97ExD6rv/VlwGjc4peiTXAgWAJkAfHUbnrWX1bKi4F8
KdKRluPfZZ0iN53NXxLjsYAaQBcLZW0pdy9miKkvyy4wIQIxjGBUNQlGEl4sHG9Hf62SSBe7yaNf
6hiujx7ErJxjQdY4k3yoLqYfz1K3//klsS0W5Xc0LFWyPgGbUO7cwxZi8gcciPD4HrkLjs1vLTHI
JnoyOnE6+Cr0EMfSH8WMFdMhQX7spXt3eG8kGK8vDj0EnKazBNa4l8OFz/lImSayjmhNsZIhxLIV
ml71V2tAMYEVEjtetPm/CFk5y/w4FsItyH7LRlEfpdkREF4AR1QWOhp84RRiu9wiC74QaXpyC+3Z
Nr9Gp1natJXJzGZEu1tmk38ZlKGD1M2WsdkdTNLRJuwKVvhTVbRrATG1uvRQSImuttS59nhfoYHH
T4Sofm+1i9pwDgDfN2+sV/BsewI5KT59RKNCFCyHQK96UjX+5D2u8bRA8FtED5ROs3WDTyGwHOF5
ZizxuIbERed3yH0TioX/3LPZQPqGapy3UVydiAjZK09xo+1jblPWBSDFOzYcCd/N2NegnZ3yi+i+
l2H0GbXOenwuqpT1Ga394+Q0gSL7aNkYVqjmxuuPBlYL5QlmfO/A5shoLBJSHUON3DXygdJoiXQt
9EjMYhKxE3fT6+2LwgYezo0QbgNLFYbaPkysVS2Zc6P5pweDGBRWuRtwRzXd03CBmYIFkZ8URa/D
K0FALthaT38VTZL2dWj+8XcEA+M5KnfxeYfs4iKv8Zz9y0n0uxsyA5YocZ33U7JFms8CP2cTdxIr
5K7M4KNTs40wgfVofwuNHeNwSkvrpJNcWto+KMgyrUIxaKx7tWIjYkvwUrq1JjRLuCmmvj+4MSU1
xWfCC+HU770d/AoJn1bo1+h/JZG5RBc9sp43yJ+ruby237CRCitrur5ktUr+hHvgnISkWeGCpJsH
pCQMyQ026nQGs1r7enmlddAb8pX6RT+yQb3FwcllAIbz/wCfZD5VEYF2HksuOeQyZUJFFfWfyEEl
mqBTVg76IbwWh2aMXibquwYnP/nJU/ud9d6uLV7uydrZLJv4iA2xEu5NWDaVlOaEiOTnhgc/xsFq
xhqDruEuPjfP4Y1oIaix7tgzcqvBe2SvQ65hdww35agtBZziwyObeI4zoCtjLw1bZ9hLmfWwLFEz
67XEjrHeTrXpFKj5YBYcDFg/nwE1VkmUGNqb4EB6cLSs+H0iR65vkfiaxaad7auoGyyyimb2g9E+
4HOMqRL4+dgkQkomYwDMhIKqWaPjCR3xGnhLu4BU+kh4RUy2IkPMyJE0jGklFoIBbzGdgpPvShvP
qv6ZIKVkZt44WnpKCYx2C4QKCe3+R1y5q3wq2ermQZVQO+kbYE2ks2CA05gmPRrSUZQKmLPAOzCn
WITOFB6/qMr2AwLISa0hPcpNydr2v3JV24YgJFWAXof9QHwVD6igUV8hGAj/R4LDq1axaYQppfrn
1GzoofjCILXtJkr+jbTtVnHKkfFrabqt5vyQk6BiEv0Poh8PN3Uejw0GUIssNT9X0ZDvdEaSzBeg
SODOWTdAMO2DGs8XB24MYyYKCeaWCEtR3uP/thbSrvSOcnOjcjsSBTja6ruvAAobpAMZZs7bHbI6
NMQW59NyNS/ue6hgPpudV/lSIANZgLeKTGIfnpugHCQu5jR8K8bQbEMJ/aQqt+4SShBpHtwtKRcU
MuR+8kh9sE+BjVsd1w5ZF7x9d/fiAK4V7lJgLLtkcbLybLbhh5tiGCiPyYi6e+cx9cTaSrXCndVl
j67vnpogfyJWeyndkKoBNkdENXu9Ty4noTs95gmyj+fficVqDdXfNueD2lW3uco/yOFrSfUc6HrF
Omj44U83Ne9Vta+77JlQsAwnqdYByZeRvSCBQx9KrkJXVB09BsfajrD4GfmPxDtqCNH1ey+/DWbl
USqCzYcmtotEK569HMNuq3XLNOXiiPfWoN33YYRcBa6rHHXgKR5igqQ9hplqw2gr/VGfNMi6k2Uq
61e8rY7lywlCjFPxVn4Ch+lQz8jGYxQOwcK5dM8J/gWa5p1j5IjKUUQZ014CJcPQQN775As9ZTOJ
QYeBE2BVN7fy28vKtGnMnqoJG74odCTyAIJk8INlAIyjZSPBbcuMwgHjEEz+A8VnRS9JciSGQRe/
TN59k3wNuwF8OE3fRZ4jV3IfcPHyPYk7XXjOlxto6yS+242k0WtQg0XGR0DCFjC2l7Bqce07RHUG
+G5qtnYEV0LT1k14RK3nE9dJkZLdiz4DmmT00cIAtvo+2+oh1qaWjFGtoW1ztpZKGputxu99Xb4F
BNoBhB1cG/GAvCO8fmuXeV6EtikFUuNIKkgobFJ1Sh2ByFvQsZ3BJekvdPZafqnm4DohBypEcodw
xw36bSE6ckCmmp1g2sXny/W+eprKaxS6z85EygQmR7k35FoshXiqXP1b/oUgB50ZbhWKBrRwyPMt
IuU1xa7P7tNYWnwa4XR4MF11Kz+PzfKiMPpQ6mdRWzt4urggJ9bM9R4e3HsgVRlpPwWtTqi4L8SR
jFZ6T9MUgn4YaVrpTxsz3Wl28Iint+mVZYJpUAx8nXGMbGftaoZJRvXwUNkwMApfIjJgsKdV7dAz
/CICeSs15xjPP6nL8sLM/FLVblkngMg2kBscSUY3GvjHVP8eoq3Wquy3ilbeyDbTMl/0ymHU2AvU
rJR8l7KdDyLBZytSQEZHsEk05zlB2+YE5rrukv2c+SWjS8CjCg8NHpF4+FX7ZgtQjey1DKuLZLB1
+YcuaN9s7mwGVa1S1iBHquZeq4yQSQxKTvkr+31kyQhJUsT41TdZlxEO3nNazge7t9ZJMW3jvFob
0HiTct9IK6FrKuBtFpdLWTDuwMFbfEi6pew4ZzGti+hnCTVcmCyz0g2SVVQzwQDuLPtA/NrZ1nDI
zw/Zs1q4+hqd0m1i5s7D6ilA4+P32I19oZiYXIxrpmHJIOO7KNGVO6+s6Nq3Zfs6WgD/RF9WwXSq
ClppFGe4tapvvSGm3S7HXwFrKI8xl6udkqwMkkV1lPTRWD+2FQmhw7vqjssRClWPvsSHbVo3SPiS
XL5uRvfLw9H6dKFmLbu8EErj/+FKGtXJWxAkvogcaotFdFNbuU+6yl5nKz3AJN6DQBzSVKoqONMq
XvtSMmmMdYdp1yaeWcFfUCvhNiYRkc0C1asy9eRroaSA2RroTdkdsGs5gVINnNxepgLm9NZnoGGt
A2guzBv361phupnUtiWBGmNkmOsvo5//pqG9U7OjMdmvfljCC83GljS6Hea1oD1gGl50w9rlRymS
c6gmp8r8yhX2VdlPsvdniln/a+hc5Bkr0medTDWwY6kiEWdk6vyDkTJ8WIeKe8VU/0fSee1EkiVh
+IlSSm9uobyDAqqguUkx3ZDeu5P59PsFK43UM7vqosg8JuKP35RfMvMQ209O6FEZW2HrCRApovK6
N/HuehjrdJvmoAz9zCiomXcTLOPc/bNY29R9i9tvd5P33BagUbX9BK45qXJb1vPe8/zjaFkbFUyn
Wg3/4u4+GiR1z1eEMHNocNpEMhjS6EJrfwYSyXdSDQyl91zvur/+a/IWv0T/AkZHHMHvJPM2x47T
QXS4vWP/lTS71gyug/evo8CWk9rEJBCOljyRsrx3NgM4KI0EgYUNoSrecaCZS+H5mc4pdO3NDH/V
0Teo8FaqnTZB+xxiJuEMJ93T79J34yhb+3AXgv1UJPv6YuDwp29c86ercRV7GJuT4FHj9DYtKbn3
9qYfLqSV9+kT9lwWM3HRD4toqKb3UWaA1wSmVNV7O7hbhv2qQt0tHqQUgZAZGGhaJ5BSLujK+THr
p9B9EcZAVFvPBSFNmmv9yXhZcPa4SnEpOHnmh1k3F0jYv3Qfzqr6R0hpKmWfYFMoXkOeBYaY8hq8
iz0SHsUrHeivnVl8SEF2sQ57Mop5F4DCzAbBUYnxWmo7xyUXUNbU1Nbb13B4Jk2FeeEQAyos2kV3
TkuaHURwjScAzg8xJMYAUh/LpWyXNypSrLVPeuIdBp3HgHYH7mFjhk9TwEVYPVZOSQgLsgDV4Obo
mFtxcKPpFipcOQ2EQ1Jgt+rSTd8ZBDHYb0jEGTNhT45jYGsep648FYrVB3dQrtjpKuNtpjdSPLfZ
WjfVKS3JvGDCF9IluP0rDi1rBJPyk2SlU4Fj+e0DdnXg3mWHW9mnytMn+KKbOgn/4znXZXGYwjds
/Texj/QWjYBC5tb1pIFwjBdXsT5QGpvfTfDFV8S6FLsaqxvwgsqi1O/wxub7kmlbqJThNxQOlDY5
Vi9QBowkfcqQFoZquC74DAg/aOmrv/r4WnvL91Ld5fkmVnbM8nRr+PQfgCR1e25LMejhidNI0fSK
MXA315i8UCawTThZ3DzAaib+g6WmjixDbGSDAFvStjgTy6GIGUmBISMrwEkbo6G833O5IJZNPz0G
vC1x0Ds/nQ4ptw3JJgtaioCaEcbuJVPcOgp/rXCj4vSj797gR4CjT2702ITo01z3wwW4kLvfpDyR
aDWKZhmBFf26ItNG9X3CkPo/O2sPc9uvLHfYIgCppOTih4tIQYIjw4CDNsIM0LbelENSWsIDoG2c
IFbMkGEDf9rJoJejPwV/47bArGNtKQenQP/Cfy5axaj32Stt6NGM8Rq6FgofCBU954XVXUbmzro5
XHSEIeK5YcF6KgbCJPcLjjxvfQ8BiN4AlwHsn1HCwOq5uu29Vs/im2FTUeTYvAVt8gUsT9+a/AuD
f8VHfW+/2ua5MRE+z5sZHy2ebHQc4WkQ2Iju2CbwaYlfxMbqFx4iflNlEfyb3yQCkR8PgVCnJ1Sw
vCSKWu5mjsq2sWV7VBxmWs5uUlcv+0jL9577TLIAILfa/xCu4aPw7U/zPUW+VPlUv7j791R8mg6h
Dlcb4xe9Rb0hi7AoPwPCrWOuQjHsVM5NbPjw6qS8TF2mV6SNUmpuWkwtcwgXBjRd1EpwpizR/oBi
y6lLsYoQfjM4d+Vmh5rJu0wrKkDoERw4IXVu8Y9hA4bQfYsYeVHLnwQICp5AZ9vHZNrZ6XNG4ey6
mIRnz2VmrIYweEApRRl6Fe8aq0ueVZS9hhZILSQfP6HXnl+cuF37XcX6xFGCAXbNHSTC7rbB7qqD
2u89E6EH8oqNQdkefeqxsM4QBEFEr/7Doho7Mt6Svx4mn7cNiRorM0gtfj48hlD4OybTZrA2MCoa
YpRdy7SeMRNh99kJCnSw2gVhozb1q0zLjkuFVyvuwRa6Ltao663H4jwTfvjgTdlfnVLZRlaNSbVy
eiSWE7WPOrWQSMQXpYM9DCiNxYPJjsYYYjdlnzbBSGHc3UbwpZiFI/aUgMGAeqzbdIt5ozhE2MWL
+IVDNtAoNFXYfLnkhOI1IaaA2COe2GAjAepmVTJw8bdI6PwQvR5c2MrANnz8SArrjOjgENKVRynE
MzK88+YdxPrmGc3NnOxrSFOJt86T8lC4JqR/SzeajTfd+GgmAz+6qH4rB/vUxd8mmIbuNA+WVu87
Dx97ob42/Rp2/39d378HXAFznjwlCtGBk3GWmsRjRRCwszuenMTgDVfVsWwGhSa5u09xs1MBBwOO
5HS6RdpuNA3dgfNeDsWzib6Q1NL6FPYYSRC9SgbTycK4iYDwB1NBdWR38lR5lHVzgB2/YmTW1jvs
21XuHlUKvqiXMPYb88oLKR8sBmCMOxzcqBsmmSIpFHKVnpqHon4WxFgNB4OsC4R8E6urQrwmsHoS
2c9REX5P0ADd3obiJywpreexETww34LIIeABLmW7tYnzZHSCPYiHYDfbDAk8lbLPXjsY3eJvLj6K
WWgTJbjvpz8hVq3RTfCkAixVvPh8hxgiItRzIKuihgKVWg/ujNPCgIMsWKdWV6vI72B3d0RFjOGr
GdTWo2UsRytujiikb/bwVM3Vnr1uqbvhf/r1zVMTF7qPDOHg/Jfkl4J6dGi7vzXRc2a6MotmnU1n
sZHLscedqEe10WDsGcTIErEet/YY0lBYWZsy4F25bbD7FVgDphuODdTDYCiPVnbjp+uYYW28MRPC
0Ti9vNWwqL9W1z4ZGrmPDXdEYC+HWGHAbnvAq0m2FV4dQ5Co+dCSZO8A5DMMhX94CzHXqknLDSOo
UM7yBlvqaU6qo8rZyE57gEbdo6Ol53i0jfeqdy7DqF5ET+g4//CNPS71/Nrl5S+nFmrQQh1fa8Vq
mZ09eUX/5RpOFYnOKMpctMeh7Z+DkjplIPdwhB2MmQUTRKYpYAHKmL+oadcMF6+RjgLX/ZiB2moF
KI71hz1Q+9SAfssqquddJMW7E+Gs2T2yF3b8bE+fDRwzumNBg4bvo1UHHHDI97G9EXEqTcAmhDEp
6sAKQ87FfC7ai4e0DUITcE3w3SYoOLPiWszW3yGi96HuWUJiqWCDJIQGCPe0S/+DIn0R4aRtBS/C
rsE0/9GHC9UhAVhyiHVrPVz2dqCODiNaK+tvCyl1v+CYjA+ZwobRUj4Y1UVO8rZ6F32UD+SCVk7B
g57hloVmdFg2nRU8Tc0PH7FB6B8zUODShoI8hwXltn9Y6Os8k/xV78k3KFtDSiYLPHsqmI9q3RYt
GwY7ev/ZYeTcNxbNgrOadGKL9L91TeqTurR1ytqmGLNpPpOXUDy0hQVUJcWpx4Oi8rJN2Z5/HTcQ
JGkOlY4en6bJOvX0Rzg4oS/Bmme4UBBdZ5zpKfYeG9RxuCql4s2iGacMokacwtWBTpFHBu6ZQlGI
tjWF7YPnRNgbBvsG/8K+UCSBzY9OEb7PprcpVbyHnjO21olItXAywCAYWFZfREktxoOI7SrIBhBA
2rLekzic0Zib7nbMk/UYcVhsqvQl5TBQk497vfnLVGoM8f7TnvxUN1FXlgCuLtD2+CxyKZXSVnUh
dr854gv/baTfwERW4dGPrZOYOwzIAfMkJuVa8DReHdd6D+gMt21VBMG1G1MgL2gOxq/OhjY9QC3M
ABp/cRsLOl9vPwx0pQATLs6jCeWVcNFMIzwKks9kJGWebXr/SsffdpNP1cx02tGuuDusXUJpw2o4
CJ/p1/GVNVFAk4AIbwE6c9Jr2TWAA92QIWbjRZ+7yOKThAwHuMGygrjQsD2RKoOyR7aKB17Irhkh
4XS/TlSXEDeO1Ck3+PoFJ1HnFX14EU9zI1zuEWikzO0K7MTQuM8uPDeuVW8iJBAsV0wzsKXbMF4R
AN2BUT/X1cUto0NiIMspwNLozRzdeGwg08oWC3Gc6WPkeylkFHR5BiPPxkROz0dOjJCylgOQ1SxC
mMmBdxPk5wCmg4OSxDfqh5ESzFMmsSXVKyIuCLaiF4bhnmA5LQ/MAWGTcjrvnWMZfYjNQAklnCFW
CLczFZQji3B28cpVRchvapgvJcSuqMElmZCTfvzXvttMjQvjuwzcXeU0R6sEHDfA5FrOHx0LAwbH
lVfvas7jiElYS083QAAl5xHjzGg/o+3RKNOmIjxFuMwGBcH1XH5tcfMZPmX+UbgDBeAQbaicPRnY
QeyotQR1Dd42AcLqAUYX1nE5JS8W80ttftXyAjot6EB1zfDaIb2mi9YKplM3g8i/xEw8Z0Loc4lG
NVZR/AWl3xpAvFHdeI35ODi4NQ0zervs2SXVfLQIoVvrcfKQtudhPus+UuT+jCx2dH4bDRb4L3o5
E0Hf2Y9d+55MEPTczwz1VqP1m48cAGlkHcUU1z2ZjwwBt9r0ExGFxevQtKdeR/sY7O3EfPJB3hQi
B6flFOEDbNfeuVgBZLDVC+Ogs56sOnrUZmuVVQGiRLyMpvhRFZ9Z5O1mjD26dNuC5I8DLpsIkjiF
vSbZNaV1L/G8p30OGOPj/7byvfpgZNO6ozB7cAZ7rebqybEgBJsUNxNhQN5THYK2fDJPNlSx6f27
sPow56NP0e35rPpuBRZO9AAnEuBmPaB+gbplR6saTBXSeLDkR9cEL9WI3JTatLdWjlY9z7a3kVfR
91Q8GDUN9dn7LMoniLuLkW0s9kWjbVsyhL3ignsP87UmqQm+oZavfhqYBQ2FdYsExYPkNIE6GyPm
dy4iLEYRAORd8ZnGq8J8M1pKf6wMsjc+o01eit1IvBU7OFtu1RI85SlptKCN7Xfp27ihsbASchrI
g0rpr6oxZ2Ejo222cxCujTraOyh6bTKfdXgimr6lb2M0895w6ku8fYKjw8HpkAUcUsiJxIEpDsKu
vSw42y+bNCaXbwFd/PYpeET8zkr25oT4v7+ujH8MdCMAbJlwGphKOeUTv2+vf5fJV0NWlQO6QOGj
QWkmn9Vnoip/awz3CVUoJmqLgawZ88Wtm18n9QOtb++B/k7dES1iNqDVZWxNGkbNkCv6XLprNTVP
M2yIBUTG54WlDPK5TPJRRsD2XlfL1oC+mEX3DkV2DbQEU0aEorN+rmAW4mQlOhwTPqIJcw6x37S8
Te5H4kHRggZqaP8MazwVuJsjQh3xDRPIBg9gOZGFtBlNhDjT5AtBTNHntio4wAgFNNVPKXTgqHlO
JxGCcsuZab+rrW89bMhGROAbszPjZr5wI+jmHy2h+YzG4U1Le+DUGZjZYB9h19lzhzC6kOZbD5rV
4N/Fn7oCuRbVggZyQyc0FERgu99iNBEy/6iY2kWMkEVJHdfYldJRwT9z3xLkcColKjmtD3izfanl
xaxvxIqOMNmtBw8KaKhuVZQ9drHxbGHALeoJf+RCcJe/VfDSWzdy14Xs6xP64KCxH2JGjGhyl56o
1HAz4nA1LMF/ep3+IwjjEBVr/hG2nE+P3NQTXMiLbMZIvUp1kn41E08aLyfxUlM6qca4n4cKDiy+
APB6IIGAb21buIYMojmTHqXiK7GlwkqjdxFy0seIeYEHdyqCy/xHhFUWN3IRfan8OoMdFHi+w8pL
oGWx+5OeY5TDnPdtkrDcWHiBcue6XrpKNco0OK4m01uOc/EjCugLQOfWsBRa/VkrPfYBIVRcm4sD
hRgfQqw55Wdju/nlOryB0j0SSXbSh2xcjbS8yRivvGGhJ6VMVBPmGYazxmbi4kDj6sngcWx4yMvn
xFnYWjh+Lva2qa4R9U+IP0sG7S32j6nGoqByLSof2VW78/Gmb2GOFlWzqSbtyt+Ax+0lmGol/+HD
5OE9ZaqXYV7l7MkWwFPDM9viGFc+o6seejczMffctbcUvLmFFCHbMRLxzKdiFj2TWtoO6C+LNRUV
qhvMb0VlMfzEM/Tv6NBy8QPWpKa716A7LAsy1CzYOgNEXerJ2SM1d5lxIof2/JBUw8Wru4vvBJcg
wfgOVp0BSWfg9bQy/rSeyBujl2zdcxRTYTU09UxQRuM/L3VWUK42iBxMHG67OdvqobtOXJ1jChnq
POSvkRmfEjN9gZGADq8YT/lAaCBWr7zAjIgIZFo+7SexpaUePebliy+/fXYPogMMiMIBHtolYbeZ
YQImBGgjXHCRhcDzZ5CCViIY7+1ALUOmaXgz8Q7j5FZy8qyn5lp6/b2wUyA1662YMAPKS3B/MPy6
e6n+2DZ2gUO6K+Phb0naXmiwPz1KCjLWnId5GnBSQ/prlofJD/5Qvc0Friljck8d/2i3S4ERun+M
u+6YJsbGsNw9ASMmIC/AQP9QqgRzRIz30HFOWrUKGOx4GFMHXX5Yxh8LLLXTPwzMcXRjH1FSep/a
nEG0KEj+eWJE3uZcQDHSDChMDiGo5GbtwwlGB8w15hFDKqEAFBzYl8NG28TCcMKeBjJtPaFlueSU
EAGqa19B/MRlvCVtREPZEZa3HK/oNj4MS4gOdUfJ6ALc4Aow2mjDUA46IXN9Dy4d42usfzGxByIm
UExm1Yy64oZTgKSyW4S5egEsSuJiqm9lEzAYkL5abuCMA5IVH0GzqaKDD7TkT1jTLPajgS4L8spj
NnfYOH5pPTow9zNQn7F39dndBtZEabDK8gifnatbx3AFrbdxqgmggwnRIqv28vhaed4WKLsv7Mec
IGufC7cd+hvXGeCkCvZDlBy4NnvzHrnZ0cCqDxLgkmSb3zfNDJSYIlytSFbUrtpx6WH0BYeRnht2
lErvKRBaBxSZYiY3YmCLFQSlj1QFHQB9YJ9/HzUfU4W72Xj1oeHA2FhVFrrOQsK2fx3/ZbvMeLmm
RMhyEgxtciuYYGWqZxZ7sOr+2Zm7tevAM6wO/bSNteyVRjJl5eCBCwdiPXKMZXh7wlm3z06+wdEM
F0hgGW9bYyvnRZ9BnJ8II9Lc3TJ6owSOSfqXLMwIvkmHC1ZK7UsP7ucvestZpxXmASeQ1wWWaZ4C
EIR5cCGG2IaV2s08Dbaosua3Dh7pNFjXOTfsB5tyVy+ZKND3Tgx1521N4xCHZ0Sm1AAszcXdJfi0
4GU5x1v4tE3yjt+/CyorW904FNTwBaPulgjcNZu5YktWNBSwYrAW9I7WMZ7XzicW3H0W2w9RKLU9
0fJp+zsoh3Hv4gZg+P19HE4FgTyrtmd8mmbckGVZbAsRA5lLP2C5Y8EIxWrHhQlsU1vpbN805tam
ZJic2zKnwUPLisZAv6gSoE1idSFu3F0Ls2HP4KZmSmlToyioiRlOA5P7p6u0o0t7o5Oglat3lDOP
sYavWBXiU30ppi9eX9tuge6iGhYrDAIr3yJYLdCUKNK+ghG1zScDRmF+Vhc5/ecKn5iz3r2wX5Pm
fQaJK0yR+CB9qAvCMW+2u+23cBNQ+fxYYBcmvtXPPFVPj3ireLCqc6xutcsN7H/j/UygQYT92RK/
YzQ86oe2xbLCXVZT/Uey1AVbd5N7nBI4qjhwqdJfqqV8hskPkEfYHdcdQye+Nd9zomQIuNWUwu4k
oBQGCUMGw1Mv37Kl/ks3vkEnAT5vwjLnPcLMrA4JT40vmCdn2Ig2NnP2VD449o2eGVMB7oAXiX7H
/wRuQ4/FK0XOQ6vfrek6MkIfls1U44cFlBrfWUYyjwp1JmqixYCLjfoGrJ0/fExpeFABFRurK6j6
N2pXyqSREkj36MwKbDzpU4L4p3GvcoOye33oxdIEmUa3njDu8qxl1ffpW+zvVB2v+SBy3g8Yrjya
HYlUmoWWcz4UcDVKsgXnpT3xSmDA6j7LanFu0GEg0c4P2H91LHxG+gBgc3vSYyiwww8P00mjjWF/
9PARPTov7i9Dw00ocn+XYhN84ugx8JpA5wJAPBt7iZLymw48108TZ3zQI2f74Ohomwie/h9Rb7ot
Y8TucYHMakcEsecMVkHy47cFTJ6jdKAvLMJriv5ioCZjLJxPJ+J19w3VRsoTHesepzZvI88iMjj3
6Ka76bwoAhcRy6JLz+EbUcdlPSH2YsuL9ODQRTauzo8uLUwOcDj/V09HML1HeduAbNS1gf3hxQqJ
9V42nZZ0HL9EowzOpVfYqfP0Y0qrav7WEVd29mbItc3YUlAbuM1FN5mTR7W2yQYiYhYmTghza4jG
/EoVo7uRq2nmKkqJd3fSQ2tuA9x97aeIeSnPtgi6La13D5TfTrsRMyW2gKt9y3qugZm5Amlh+aUm
DMVYUtMET3KtYDUFPregfe7HL2ukeBMcFZYWeyisvjjofQ2JF/o4PV+TZRBJ20Znyk+kJKJew/jD
0bdsPKd+SelSeccMULAFCoBumvSfguPZ8K8GvU5KzUgXjK1wwrD93KsfxahU/wjQhsNRyGSje7ik
SSpMHV8HF35tfDYLZ2+6F7BRSpjd0nVb1/lDZs4BQiuV7tkpz2nhcLnxQnJh9nE4zHa9M6GnYbyy
Kttvm13jS3bUAPlrUqtm+pkxMWikqS/7txYiTb4kuwUqJyAEk6Ymwl8G1TeVVFCj90A0GTifrAyW
RIRlU2I/8ovKTyvofvSFQYCxbWkVHKYYAsG0CvcJACJeQpdcYCBspLAdmNFwANF/Ss5egwC97o5I
FY8ZwIzyEO/DWbNFy8sbsvRhDR1b9gP0KpgGhXXwhUEd/SRjugoYNMqvGTvh2qX8kS/T4vYGzQra
ltzflbIvwtUrKuJoXXdv6OiZsntIaSRbgOa2c6018YEV6VGQStcpj4ffcQKeMjPnNMB5Miaizh0M
/nlYNx2jVSO9RPYtTa4K7cq0H9Qb/4SwJ/H1WKfQNcvh1GkIibmACpBZpOerIp/XMLDEEKGmZIBI
JpWdETqbuntWoEs23SjtPUqImT2sQizpY3heBLX3E4TPCjOccZfm6hj6DFCXq+3UX5r1L3K8dQyF
vxBSr/6NytHEbMcYEdOOE86sjCXd7pKO0JCiyDNW6TDfh+joJpwwpDq1WvjiFMu7ICiSadjQUw26
8V9Z44e2mJRK1nhWZfziUAB4GRFTNYqAcmCQ5J5cLBwct78USfCFfHCGpGCmMKFzDYmWQ7+DUklB
19bmfhdEOQQTvPTSRdtm6K5qLDbtlCC5trh3bXMOBeYqteLTQhSQN69aa36m0JAaTJmt2tylQp5Q
WGvBsiqvY/hmLu69YCJidrcWMj89ikTB2gR3hMz1puJeMwQAChZ0EK+8jaAmHgjxkBLsmCCT+rB6
xtVaf2afQ5+8ahy9WbSP6Rjnpn+dyeYucDTLXHEHXMOBg2zpb+Dc4tO5IX0QY7ee8kx1HhEUDl7f
v4JFWW1gYGSi0ulrxRa9kJQRgrphw73GMtcrEdXw6zzI22ngk1mxtcpNDMCTcZ/ZJbF98af5MTa8
n6oAEwNCGPx/PQClnGlTd9XhhNPwuRVspprAGJIW0HmV3henaqrGy6B/L+qacFGYyXubjAcDj+YM
AfYCT8Rcvi0M4tJtP2OUwuX6ex7KOrXNX5IWNR5NawbSgpsmJuD06Si+fpr8pRmSE9t07UEJpJmQ
tKn0h1BJEToSjgIAg5s8aaTCJ6VXwk0x3MV0qYKzllB1CC6Lf6kgV4HKSu1UIs5HplVhqXew5guL
H+8Mrhau9yIijkry6suL/VFzelqCImDR2EI/XK6dBt1c+xc0r4uFUzkddvsoNwWY2sPIfAjeVT26
dye5N0lAc4KoYPD2HFgtUxPK86Qh05c7u6jc3UDisxWgwEJEv+DJzwSj4OZXEAM4ls2JCtTHjfmh
M8M/tSZkDnZYvkazT9x6EtLAzcsu54PKCpXNcERy9Ki33seATRVohMHsjbm3xbVB9BVEzIOvlzDt
aHqwb4/q4m9PXgb5ObpFam427RRj6oT7x3Jycq21dQ9zhYDuY01kShJc29mWZJI/bXteul2d3aRd
ka6EkZgLF5V7HusxtfY5HZcBIaqm71XQ4D+Q7j1p4qpP1yo/aosMJu6+yB5XIUZ+czpsg+oLNfY2
Z4pl+92jg7sCNbxvzJtlrjD250b2wR456zF85UA0Mtgo1b72niVEmjlzPWQ7LdpZQmPBeBZyDyMr
NrF71qZMOFDSxgdQuyJjC7FYhzllcF4Nw70wryTNyU2TS5VA4+lChOYkr0YqqjDf9ezjGHYAokOo
/xeuAOlOWfQz/sSdTspm+OzN1uPR0DeOsWkc96OJXiocsHIBGeqtXjJY5HRqww8HqbwLUOADSKVc
VzMD/ixgtgesrbpPp8aHm3YwI/dF50KMmNOY8CmK9FDzpH5bwOSicEwbopeFxsPhX4P5pLUY3zH8
i5/SGs5ZTVIWOJUT9yedeXs8fCnUjiNBQYxQSIjttppTHUtI+0VAFM0WAEfB0o4STJCTI6ySKL+b
PawlqHwawg3THH56sI6Sb+17/YPZqk3ud88UG4KC12QdcwriAXPgXHrNkLMwhcBua6/oUKuuYdqO
8IDBkkk4APa8SEMq7umedOjItw6MPR41ZPBgVXQmLvucnHMqL4xf5+xC8Wwqpl7Mg63iCy2DUAYe
JsSAuAB2aLEzj1vf4bC3hKd/LcjZ9X1rzzgBEif2ClcQvTIIzzS3WpGv+CPEpR4gXmdwovIcgHI5
jpH5XMFJA82eqmDbFpx0w1Wm8p45v2TGxq0dPP9CRtTFBjexrQUhAlBW3A8pwIhiqxP1msJKCw2i
rZzvaoi5DKBh6135J6nU2itCiKwPHXe9YP7TWSdcrgKYljYZbV0Apa/dYlfCxWu/h+LOYvbJY9l8
VyA2BUQ5ndlkREKE/NzCG9/tomG19RfHmdfaWO+nZGW2f4LFw5qJXZ0nNpzzedlLPUIKjT3vQhxs
aablRooxKGJKoFcUbdk3rHs6xMILmUm4L1jjPnBax50jsUwuhTR/yIJoDcKumUa3/3iPwvLrcvyB
ED7k9ryuU59q/Cstxg1NJTjGBL9Mqu4cjnouo7DSYpWCuZGQ3kL5wG8XlXM+e3jy82LPsgfl29Pm
cB4kWF6EPAQyInI8GKGXxOuRjqCaDamCbSY748zDoqGxuOcs5404me0rB29UX+A5kwQq8qCRWqEo
8Nhrt0JUkS2UCWHxm4dAywGAV33q9VdBP0XphrMLPy2tDlIUcut78/xoo9OVvxpyt4DGQPcsk2Ef
8mVjZqzmkL72sO/lLwiY4uKq8aBDi2+wUZSGhXtGqr2RDQ/iw3TBpH7zry0QUC7FDqfmQ5yy+0gY
ynMS2x7kgJBDx0IOgtNn6PEdoLAAYCz6V+nTV2GF4Qf5RsSUFKiJxgKnKfW96beIMNRPj9OvtWBh
RE9B+kjwULU3xvQjstq8LIkpSFdlH694SXhTY23C7Du5xg1DOXMrde4SYYvDZsmnq4k8ujLDjQFJ
WkFVlV5IbpcuOahYQ4NEjVFcCHiEG82s+05zLVBaYNwmD8WBzmuqD0ueHWk2DYokaTZ//xPYskWd
1MDt7vaWMGuptCBY3SYNHTRwUhz816BBnCsixXpry4uykHX103yS60ybmhVVrGNj+NKJFAoe0+BG
r/g3X0ZG2a5evgxZvYPZ+emZ/jHyg3s8QTRdFh+Kaw0jdDzK1sd4CbGlsS5r4j36ZOW5aLOsigtG
2VQc7jn3sfMImAub5njDlO3W5YCeTC8AFQoRn7hhvjzSwBzLmflf8RggHK45f+haiWKeTNSbE/iF
hatUsDZLY0VpfcGqRyzJUlXsrdpGdVa1azdOryEF+TowAcFn8Kwxx44/LloKevU6B5An5/aP/lcb
vDepAXWkzdbY35IsfTMWC1dRgNG5xzMt4wNp+L4GmaFpJhVZr79UdfJTNE81M0Ar4H9bkBukVrs5
FXHFyesYF6vxbkWY4VccPtSEe1czzyh/NqfuGx7sGs3aW9XgQZRsTE6i1J5eorY8iawoa+4JqEfU
3aLAAIhKTx4UAMghm0TwKu8/04MlwOy34elIFxp5w15cZCjOBogCOQFWcYmDZnONLlprEYnLBKVq
VxzoD9TtJIXm0TMEbgjtrPkSDhWLjYYOgqg2+QdU+kGxTWoCSbh2fXevxoGqLHr2gfgFjFqII7a8
7FkOMo9ACzeHUl+RVLcVIcIQvDsISiC0wRY6DxUWAuW3Ts9RvUew3VniAcahHPUQOgcyo/WDQ080
QmWxZ+bDtC+OxcEJjxfehkIBr66T2F9hPzEG0W5J/y8BlzNxLIBU+3SL7xwYki4Ek/kHziTcojVl
dejqGJsPZ2YRPhOdwdYePTHJ5xMq9BMU9jDoJUTJ59fhHbbkLsx3rbwbnC3UVCStP8xsvYXrAiXE
tegwHCJ9GOpV5UUQq8wrTx2Ot2fsDc6VhuJZPKxCgEfMgLIhxitpOsuEBCMmgxEwyQrJ1uwu1l7Q
hMk0oaWaK856dutuojFduBB9bJHpU2lTsGpHOnAOaYHDjswjNb7KtS3DLP7fKjK5TK8SR1QDrVgA
CYZpXkD39ebcmZcgj4449axoD1ADPErTrNRbQiJmwozAvAuen4cG8swf6g8MWBNKCp3uLNTUA4fe
96BWqWusFufsgdi0nFaOuSYPhDJohqVXWrAHsadOiBzWQMBb1HM1gOjCjuaw4vjX+Fq/QcbVl2e/
jKBWqAEG+x4WWKp44AaygImaKKg7u3mCFUO+S6+tgH8D9MMjUZrTJzemwcmZUOQ1yYtd8PKm99yD
07nw/loUVNDGkQV2yRdXV+JBwIKCQaZb9DrRg09Qr2p9p6y3uPy2wxzblfUWPKk1uJMObjJh4PHU
x+FqqBOYIXvBBZVzEKr4U16GrzUarMQiGtq81cl7j6yiZ6TOWVabr8vAyc/aVfkvxO/P0R6lbtvz
PAZOqm99Sjd6zOpyRmztyq+IIz7xAUalIWSmPKc+G6j59O0z5z0VU6J/4p7BriBUcwnKXY9pP9o4
CInMps4eUcB8DCJBQM1RHMX+tFSi4Ug3yhymt18NtGgDMzzpoXLjYCoC+wTxonmjc41wjOx9COKU
O0JkCzlsGpqWIHhrMi746gcsvW3cXWOrXyjUY+W26u7ZCOerBy53qWDk2tIgrWWGRUIRXL4JVggi
MifcOEt8imLuoI+asSQeWTgiJYqh6REfUwZ1ANRsKUez3hmx/HUSvd900dHvEJeE/C51YIL1eifH
yOAfl/uk3w2dts+X0nxoGCAa3Y17diynvdAqA0r9Maas5c7VqicjfGL49li9aCYKq/hrLi8elUTY
es9YYp9L621ww3ULUb16RkvI8doeFOllFZNbjnls7X3RTHvQNkLXAbQ290AxPR34mBXkRWAL1D0D
hNXNqh52OelMVrZpoMTPk7s2McRoKCwYrmmUmjlVcz66xDdq13T2WE8eFfVoMfGgEw0Sdiedi302
cudU4DcAHZIgvzNTE8hRjx46UDPalrBxeEkj35rKxwH9JpoBPgrI7Qixt2iIwrQv41I/cxntI8pc
C72OUc9Pk1EnAj7DivdsrIfTc+MUz9GcHOphBktu/w3cp7O6tsq5NtFwdCAdEKSEKyAGZinUqZ7o
gcrcjkXbrrIG35VWfxtpbdE5BWn0k1mECVTOllQFzBy+sX9/mrU3P1UHH3A0s5CCZNYCp5IcEodY
4RmtwdA+ZXqCkaOzy8L4PZiS13DWTrWLyhbpfG2RRYnXBbI0yBrPBWlEYRU/5cFE1lTzOjYjQRrN
Zv4fS+e13DqSZdEvQgS8eRUJelIi5fWCkIX3JpH4+l55qyMmpmequm5JJJB5zrYD+78mUjIM/fVc
/PjO9GNlzadwq4OjV+9V2u5Gdz4IPjV7SV+Gvn4pAh2DmqnqktSniOPdy13k2do59rUfrSGPCBLY
xUqtyNGCowRDfMbkVdPvooaNCKBriQTLpSrVsLZtx0Vif+mCZxEKGF2eWirUd/onTfeepPhj8mHl
JnloC53JxFfgoVvQs/NPEUbEJhyVGiH2+vBkTQueod7ZluzETOhWdFY3YfVeW4Vi5Rx2Ph3ZlY0i
SDt103Wup23WsaaTDGUxS5cVJVcPyCDVw6vG934cLrV70KgEBghFeX/DFQjaYSKetNAlacsYZgN2
bt/XD241b1pP+15qI18nVhpqs84xW7OWEzu5KbvDgsYLWrkg0AInEJcvCJuZ8IDyxMxWec+nqfbG
uLiXOrL8Lnlk9YQNbbiMypgyWcbXLK8J24zXRhAWsXNPlueb2RPVFNhcdkSt4MWGdg7Mbe/maGzo
XtC8A1+LNCeYWayL1kAnpID4qPPPJTVmwqy+REdRR8Wy5JcfdmRgkvUzeqLYVZ133f73HxWqpJza
M1TNzHAPUqQHY5Q3YprPi3A+Gx01YOdBLRAH4hneE/kmgA1HP10oDK23/fwIYuZkxHhwwOqf2OWx
dj/xJ2rJX05QbZf31wyx0OQ4zxlnTeV4pBso2fxZx/neDSjz53wrbaTH8zsJY0L++Lm11hO8qq37
ZGTuicX+N0iwp8/OP4HXbFZhDGvB2jkZKV6TipXData2fJ7Jj09jdjlEkVU1bUxpPy619RZRwEFV
y31JY9FqJhPoJ2q/5bVPqZJ0viI6KysTMoHyziMe0pjr6K69w/TFVX7Xw5IeO5TugZuvWz+6odhg
pKPHXUmGgMtAUuEDzGpvoAlj9mCVs5NyrecEVtvghdInCMO+SGtvWM3HwNJY2i7mddU47KIVtkey
TM1wIdTMIp91cnOO3qZ5j1mReowjhganmD3R6wxqjbUaFKYgZYJ4as1z9og2wUhI0iD7LR2BImzq
sxnUkZGbkEy1cMLF4dsiYQ8AaupQpZZdGKOGK9mVjIporm7XF/wWhv8ZV1OoEsHcGeE/4Ah2Ot4O
dyRKe/6xgHkKN9pKRbl84q1TQ7PqAYbZVUAEwxLq+Y/JIPN7wnJuIF4v/xgU+5Lv3l5r2kuPw4fA
d7Q5SIAc5RoMfc6FiL88aBSxITlgOqH7xqbwaTXLrWAJrOVLnNlEmAM6pdxqnp4/oMKAMDylnFn2
jKGFN4AoFgzX6HHSdh3wbBAiS+PKpRXJxnAxqoBYc6c1WobfBhad5x8r58p3/qLuiueQ/IuuFxsP
TIDm9WIB9hkJKPU+fP7MeVm1y3yAsF9ZPqsxNsGMxT5lami16zyQvqT+1uA82P2EMnPAf88BaGx1
nFMc1xA4heKKbZRMuRkdI4wGJeGbevJpkFkngfapEVYF9KhSubK5xLLqIrPkyM90mTriqMyp3PVW
+eLyi+T0YNrOrWr1Xw+lo4jRjuTLl+50pDnHjyYSRVL8dnlOiRydFBrSYiNmAA9oHNtnPEAxXayO
biGGnMIWObeGViUhyYzcJkQC8+cUhQFRM1pibJVvufOHmy/Q6ufqu0WFX3d439ZWkTxgYLxRbYzF
gN5JvrCsQfcg2L4RmVnDV8C/nocKSQ5svYFVJn+NSQXp7Oa22HLbkRbCyKgorYHNi3DM9TR9+2ji
GT/zGDfLNmO31aiGlQZNdXySCrhR3KI7K63uY2AkaBMCDELjtu6dvUqLy1IOk5OanDuv2yAp/rI9
g15foADsZg59D1CDKeLEgunOqMBOiwtJdowYuxwtGpr9uiYnCvbgH2zJFsVrvbNtUl7TbY4/RNBv
k0AF9DOIWgYfzpazYGeyo4NjtFSGqJVX3xT6pzlnhD+Z2BNvpD4iTABT4AssYIXFgqHfZysiwL0Y
dvmwvCbVcykP/OqRTfI6dbxl7ZxUPndishWFpj48T+ZLR7HK0Im77m2wAka2eGXn4up4V6PCzdyQ
eOUWWCl7fimgqYWpGOnxIYlKqnqTk9cSzuaY2XZxm9e0uJlRFwqX6IlcwCC4IZUfPPS5p23impjA
xHqU0bMe+ViZa8V16Q0vEox97formbhg5R8Akm1Qf/RjT3CBC4AoHPFVae7JGRe2XK/B409tSQUI
s4BzAIqgHGMMgu2rqs2yAL5pg/rDg33WLz/2gr0Zqei2n+ywVnHQPNqEWNcBzSXkyAVRdFH/OQ8A
viwSflD95VH15PGDWXT5BuVwDTLQD60LuN6zeWdkASslw3L5ZZu8MA3fLbqSvl+PcXGaBv/QkPZh
Mcpr9XdemWGqBIvLrB3MPv1bRougB3ebCzu0Fl5tcwi744wEngjme2ER21OmLwYnkgsDEyTZo2O6
I6eXI3eGkyXY7ryvCXJ1dBakc+h28mbNl+zkEtUvOFQQMR7UJCJJeVFllplNsGMGBm6XLM6V+PCq
+j1KnxPJgokBlwCTJPpRRCt3HAm0+c0ufBAA5yPSIJoJP42n/GLwnVFWgFMMROS+IQ5aYW4tF3A+
alvYmS+Pk03B7LkGXEkXYAVa1kzm2sDlxSOavHF4EHzK4GHCibJgitg5t8RTU6T4Vi5KRtmlmHLx
/WIujNqCVqpGNe3MRc+x/LdE6A0JBSkagoqj384HWyWxJ8mzA1hZBVKLH+aoVhCbaQqxkMGzA0b1
IC2wRPmIxrALOZREfYcemtBkMlPqo4+haZpJw8dkUaOsDZxlbaPmruc4pJPXc+CusV7VTv9V4UDV
OZwBQtmK7FKESs06WoKUymLfO4ROfi3NJyutVqNl6r3nIl2e0P+YnBkL86uVzdeY/9uYBPOkAUl8
6VrsDP0d2/ts9lgE8ZIza5cMCjZfpQZIhjtVP8hG7Av1A2vbtCBojAeRm9JXsMe/sx8LqjKtWxbO
dtJccGwPgO36N/jVrkECRMXnbpLcEBMfWALv8hi3P2MkgRoIMMRQ891DNWhmRh4hBmRSXaY63wYt
SGISMSTYCO71R5+dEH4Enc0woW+xog3ZNP8RucNynbVLrTLTNIFqpG/kpdbch6WX74tmP+AJhwhp
B9gutC4VF2SK5JR9cm42PoWynqM9NX71CEqS6dVj5ET7crmpqDRsIIyq5BA52GKqYrrEnIX6BJ9A
7UzGgpqaTwFqnqGgDcPCeREnz8WcPPY27qxkbZnsqJkTAeuRnkXuHguYQe71FupvzShR8TnOSJ/K
/JkMy2U6y2y36PVa9VsAi6VFvfu3AnNAlK98yKsJ7hrQBU8rTFEO9s5rhvQLUFpDHUANDRC4BlOy
QF/xitL76H2p5CEbwUWFWRo/xs5Ve/diHIsZSys68364qLBWyfZZms7r0EShKCW6E+JisJEK52DG
y3bg1m+BaSFE1JZmmHCs5rxRGtXJdN7UtTeBxEpR7n1cWqy6rLG+9xllxH8DOduW8TrW/r4ZccDO
8+8SxVcrBppyC2sVQ0tPfNQ4YLama3xRkELFbuiYIIR27qziOvlqXGIu+ZTU/hGMrzPhY4U5khnz
/am2kwFLyoJn2jMOytG0SNyL84OnPThNHsZVvHYl/VTcqFP+6YDyEz5+5xVPpSTYiRkzyxuep/IU
+Plrwl2PlQghub5OIzAwok/qqTuxGCCKp7kTKgYQSgNjaSMDK1B8GWEI+4v9vRhbJSgzmYfJQcTs
xkAggcSBLBkp14418TjFR1MXX1Duij4nWK9OX/l/DIuAfcY3MAYr+M27R7gcJH2MVV0ZOm1+CHL3
qq5jwetoczrbo07+wwuluOBT8K4e04TyP4455hJ4CG7ZebwEAtJmjpRM3XEY73FFO2yKyr4iexG6
EZrjqTrZ0jv6U/AyzCrnhSh3dZPFhfdPAMMTHMbcCToZmTXSBpfAU31PftE/TqNr1x45T858c+Nt
N8ZPft3t8CSveqRKNH5V/CPBrz9R70mAk3lGRTvYW4aDxvwan2uaM5M2WTMHlasGRWQiLKbw38RR
gsKIyNlh79VoyGKmyb55n21iFTqWwoEELhDEO0ayZ7vEXIRqM9EnlPwno69vfsPmYYygtBw4+coZ
9e3snXz4zyateVm0lkY80qgi6qwQ7LjCBliPN/VM7h/qrbthnM6Rx12Wtsz2n5k+rFL5BSHeJQaW
5GCrnjJzigDStMdZbwlys1Vv8LhWQgFzceiYIaaQ0dyIs73KPIg1tFBw6O4c0ViRDrCNr0uUrSWL
qMNeX6dEZOJT4Qob85rIYIFsaqBaXTzSBH3upRfmBIgFHDOQBciw/zlyegLLo70D9JZbfyqRW9jd
AYzXleJiCGp15CMlNB0DpJkYZ1DjUP3g+uycNGt8cuvyXSWOlCrJi71Uh0gfYMj4MSH9vbohiRnF
MWA8liVa4/JbNqYPllI7lqxOkWDUgO1oHOOjjL2DrKYHXfuE+SOONBNb1kx+ZrSvIxJDMPcIJrM3
nF2FUU139xXVt4AEvr6127hB8z4/yDjfWXp2Gi3EL9N8HyE/8LkmlhK2N0rNS2RCqU79tiRkHNQ6
+tGrGTq3XB6son1q55fEupVRhIuctDNscURRnPzeOULHxwV5cN1jC76edCVpAeVW9JsKn3PUzWzr
tzJ71MzjSM0mBB5aZaQTUe5zVPzpibmJfcqXZjcUfU+6gD89eyCWA3l3dmxx+3Hg5jPb9hgRfAWZ
wmxuufZrGtxMUlQK/Na1jmOEx2vucgpRGx5hj/Q4Ka41Kqckkd/25OJGHSeVa6w+DNuKfzqDrPzY
3ZBYuZFUVMxomWtreIuXYJM2FQbbcl2x7KnvI8eSU/VQWwMjQEKMY56iggmrDBiw4gfAd3/fs8xl
840p3BSUppoKe3bgMnVdicnmU84uMVqfCVkpFpXfCXyR0ZiqooSJamDvczjx87GmG2G84OzlSuFI
9DLijYFKFtRqiQ+f1phUQGr+w2S2odZmp8wL9kqtkccEqaS7WvjnaNHuU8BM5LfKP0iAVDOJS6lf
epOV15URnYX2rpnr77bpn3rSN4zxlDjBfcYiVg3Vo2Y5b0ZgxBuNe0K6U0E6FgTrPJXM3Muwj736
I5bybcrna1DZrNEFC4Y2fLVBvs1btJkDRRu+lDQlpRi15h5j0Jg11SaaStAvj/U+bgmFcDq2X53Z
0/VI5VHDSMO/2tMgbuVivBp/I7M6WVl1tOnc8t5pXC5FrTmxtj+hndeUxSnH78iiEZNi2RsfzOS/
UeI9WGlDbQPYdNB/aTi6si47RXHwgXA83S8m08qc6SfZOJQ8+uc2k2EUYW30E7w5fWc+DgSqbO35
GAzwl5HLAZwFWEvmropOuG7ZONOORGz8rKIWDxq/eyOeNZsK4KktLn1rkIKlg2Zw2NPKBZzlAYua
/imxQGAhODP6iXAjr/uZul8fDIwLVF+yjyj2vrPRAx9yLujpLpCsottz3Xc203duDaEpeTC7JTvU
A4EmnNe9TYU9/7J5Jm6eorXU+vV67UNLGwawtNjluoEQZxUNATHCFH6RKDSyXprGS+U3pxFlPFdZ
SNBl6AXNkweXas9ktqDdnozyUMh04/In+Hp76f2IW3ZmnDDl00AvrgoVGOBLcN9S9TcRhtcd6mJB
eJAmx9qbjHW1UE40SD9Z1wQiOmSXyDf1yczIzg1n3hMP8tD2+lGrgqv67eia307WZ85pTukkZgp2
INXfmicijIxgkzWUWnojj8MZV7+jeRHHKybnxfgCIlpoms3qZpNr7cMgc+M8on8wmVc1HAe6nV4L
G6yFKIBogtyQDjNd5RzTpQsndvsY3kkN4NSqdgHjKTswiXpbQaYAi76EY9FXFh7IOvO+ZhHvo6Rm
NohOHbGT1NOa6ykuP4Bq1pL/op12P1o+UEysEWwyeGv82RddVE9GHVwTu6RVLyA6xRq3wxyv+7iE
c0XdZCIQ7ytCjuM6/pZNRnAoomW98I8kd34ujLTFoFyT6fBOFBuZX7m5cdwattVCXtvUPzJZlKN/
eiw7rLwtq7VDEnwwyV2ryWvXlOVNSu7UjPWL0Iib26QFlC1XwHNr3YqA3iXijxLHeyeeh3cP33Ju
rYqE09efhsd69O6JqKzXkT+QC8OZ11u/oln2XoLYvO38KTSUrEcUdDExWCzSRfdsbH0+q8grNrVd
XheXVBaZZoiBgC2iBd2HynvpKncjuiQcSj0nyDji72DwGgtko0aBKk36pzFpBKUxsA+WJLg93QFs
lhg1dl3d/jlTT6Bhrq376EPYCgyziYBox3XVZHsnc66TztjptMySDdNxQ9xu+U4QK47/JCym8kTr
5E+64IIzWhNkuH5Plwc/Y81cUDoGkGH2CpbpdfKLjzyawzjXdi1YdjIo14tO7DqWoeq9kd2G+qud
I9IGZ6vCcY9DDu+niSxfWfzQgt/N73nvxaG1/Eolkl1JFpwwerOhFb+NT/yPz4fle0iw+AI8CP20
r9/cqcc/gsh5PY/NE6artc1129oS0aG7S1xVdiU/BdammlY0kOasdjeWDStgkevkEDSMrsnHSa0P
lG34k3tYdO040YAwl78DAue7RmeLtzrsr5I2N6+lrK7Jws4Bj8AJpOqjWY3a0Vundc0J+mIhQlse
I2LYUPe6GcAlHTd+NUD/JvuqBj9G4Tg91m92RkJKQF5g7m90+9ZY0ISNdH7bLHvqSmuj8pBTYW9M
0TBD+695lB+yBgcQnYGPtYERF8CZiQM5+IXr7jp1pc6yUD4FBpLxZhluwVCGhiD0T6d1CUbjhDAX
UfbUkqHGPjv2zm5KHBTVTP1R/eSyBt8Fek/O87PrjlcTg4a8t3x6Wo0CHBK19iDK+8jOkZ5hLlRp
uRLFQ46bjQOMRhQargmnRGCXkMaQEtbDiZUxQyYGqWcRPYFYCo0zgeVrYEg9GuB/Vng0PS7reeaI
4va5mGA4Fz++mUw2lwADCReu50u6UoP0rvPhZpqlvkQN4eGlXAd9eeyKtVlTG1TBh0/o2QnCMbRz
z4Fe08q8zIzpaxuJQYNIf473eLFwAiUIsEiYEtLcedTNNBBvmSmR0EIzgfMIeIAWI1qGFq7tP9Tf
QnNZs/bY7PLDuYcnnV8cBhjP6mhdOTlBvCVb2Xa2zW8A4pYgD00dQsW85eggqU7/HKpoCZogJ0Nh
qAYZaCWMgtJpq+vI17AVcUieGMn3vX8iaAutAJCcuxA0hxpqsu+H8cFwnHWbry3nvovAbRirFmQ6
vDESdoev0a8/E+keK3a3OqAHKDnoxqs6qUnJD20D7L0m6Xe6o0+VJNTTnCf4tLkJg7PQ/jxgi4p5
dhmbGzq5le58pvFHw1jVW8GduqPYeybTuFsMY82u3oCX6lzIFoa+Mdqhxwpr8Re1BxX7XCifnCNQ
5eBaEC9zWqO9vhn93i0fpUlU7rtmHCdBetMqQijarYdlncEkIVDzvrrpOWGC9kHIKS+KNYQbOu43
68UtEN44TySvEbPIjZc6Aa7LP6QnRfJkdX+ZoR4GZMi1WFVbE5Utib7rifLTptqXeAdIclr3/RyC
uRP7esfWq1wuvQkJalxp4aElFBNcfGtKyARtzX+tt/p9xGOQZJeRCKEemUNVhF3/nPGcUA+8wmVn
d6/ySw+IT2sfx+Y16ig2Z0AfK87m5KbeeFI0RHo0+VVvI92FlLFN/rXkM8pbkiB3NkAdEhVft04L
TqCgCU10fxJLOLB9w9vshFriYA/JCG0iiIOnJTAIjTxoFQUaxitMjMulkUxxqO7ozN+7+ICG6iSq
/Sh+2CXVNkCAHl6lFFpxW5PklH2x1oVddQGXUklh7P82qm7EZHwCH0pio7fbo0BQ6ee/1kgTVUeX
5bjF9RNXdVih4gHdCCSpzf1H4x6iDDAEoDDT1EChF8+IZeP+rFY6dSuodcIaiic7+GzjbxdzQwB8
nNORghZcxUdCYDXinOPsb1RmwnBWfTIlouKUB2AUOv7nq+66WOb4FVwoQcYu9PjISEqSUuljKAp0
xuKstJmcldOL5OdVofBNc9Q1BjVOcuAs3zTX50IHMz4RZdm8txQEfOTOkeQlnyBOjmXBcy12yC0L
F9QQAeDeguf0ECa25OjOP3b55tIgzNSRQSkCk3IilIG5abX+MPmMwi3zQaCd3GKdi8+Sma0gJhGC
k+CEKnpfjgJRjbsc7N+y2fBoZdNK/ZrwGP7ewfTIuVo82xGUjMX6N24r7E5R/PqEF7XDozmyufcv
g0fBWHGgb61l00DGx3OzLCcivnqyAznKpg+YnpVrW6igbiWUg71rMQ8zWon7qgKF44N3HmeaoRlx
fLNfAajA3YLj8+plxuFdRfeMgtu4uSoQXzNhWPoQFJf4dLfyV8Z8b3A7SIJJTtXwibX0rsESZ9+Z
7retu4eW5/Q+4rW/80hZXuIUYzDKdP3HVUgC35mw/hRxiLIa7X67gwOThMmnzWPpfATkH5dg1Eg9
qLd4ygzM6Sh1ARUUnVWp3BwrlMOqao4LhlWt2CXAbC42YgsBPzjFtBx67Ykof4dKuAzOk2DKrTmi
yhpT/tfwNjOum3e50hNlz1xaPQbjru3oZ7eN+0VtHN6zIBiu7YLn2Yuv+oAUTqK+c3UksjaiHm59
pyz3pjUckcsldnKW+bwrspIQd+dNzZ5alwJ6Un0jhlvBl+3wO0Y8kV7zxy+vG8tGyYbt5Kjh+RXP
Nj9GRbKmZJBK0KqpW6H2SdQSn4VGG4P/qXQzsdXC+zInIrIHeesQE2VA3t60UWJ49U7TZwHFfjHR
NpvTVh0inEEZibVk1ujz1TE/Z351C/jfENrdYkGGD8dGS3eeU7xyrOYqkwWLCP8U9xH0FQP9XfEl
eeJLPGUTxrSjl3ER2ISrChAzxneIcZJK5t0kfieCC/LnRIvOHYKEpmifA6v+55hICIdNQ1e+daQL
Rd6pKq7Q9Nw9diq3RTHdqxqH/EUKvEfTe7LRWJiHOCakxCV7BvATjKs/N824jeZopbAey/xU0DYg
g9LTNco5o7KSEMoIQXj2b99+KndQb6FjaTEw+D9okP4ZD1HFKQFjCXcHL62la0FiWy+vAJ0If3nt
lO5alfSkYCW9DwTEww4LkavltL+5jBv5aH1MgbUbuFGq+hXy5M4kyXsOiSawS9UzYbIsp2Kfew7B
s2Tv2N+ReZEP2avf3PE/A90jJcclrXeehXbVwh1UcnRdiBGfuGkaxXCg6kNRNVzxkrICNeQKJdZe
gE33SPr7OVP6eNFQJNouG308mziuBu9QEx8TeTwXKGfz+R2sla8ysDegADxdtUWoFIhN0r4kJawT
rVzwmPy6dLEA2dtrh6fZWD7QeYO/GvZy6v2XiIxVMw6FvFSmuLpeFVY+M59Wk2l7J4vblL5K6wVJ
AP4epwvIfOkeCmdHL6rrPXT+GPZwgLodDvGZ4Qb/LEfif5+2HTwTXbdFJYgKlBzBWQik1xkstBXy
fSYeRnvxaUSKAN1R8s6FCYfxWjY/bYna46o4OfUq7BM1YXcP+bG9pe2xITxysFYchSKnGF7/8go8
HWGBZKs8K4eouj57PwmJTBybivSko3rGgzo42kwzOaF73fwVT0/2YNp0FsGSIhJFH62TOoMnOu3a
jads4/KL1SonKV5t8Cq08b9/39aBhrc5F+vkYWrv7clc6Qgbk5bk4mTXUzDTtgIhV3RFkNzWpCm6
v7UXEEtmWw+z73trMVF7ipe5HPbaF1bDoUuJ/l2ODWVckr1l9pjMdbFt3PazNIwX056/iLe6G/V+
3TUvfndVMKe60kV9Js2TnEFSctKbMlhYMG9m9lqXx15587VMfzCr4Z7TyGlfZuDif2AsbiTmg2QO
GHTI5MWYW4sOwPJ7dj4z2JBE9Q4kknxLcG5ZE1nW9j9V3rx7MdWfOUyrTh8apmCllLA5kdBqk0p3
lGThda7Af7wZjPkWR92TMFmX5CPO+GnwYR9UNfZblP4A6/seqprOj8d1i1M1JV+xXaZ7iNS9N8Sb
3t1nuNjy/L4unkyur6BkjQGMJgvFSLWnihM/W96H6aPwAOd/jWTntK+l+ZgLeOOOvK7qCWuVRz9M
xROhWBiGKoUJDaI+DsStROsW7Hz+BUirJHVEXDCKgfXin5H4QwycL+mQsMJTdGe9+hnS7ITxs1xf
B/mWB+KS4e66YN8f8NdzSGdnh3RX9clLFPBbv7uNJOPyt5wTkUGn+ugGpA9ztlYXISEk6OElW7iy
brqJl3Ha5fykFkGTAHQBPgdaE8450dMFKLRagEfe/9QhuIFQlPklKuqjM/GP168KUFL3UAPhX7jm
Iei8nQpoMQ683ktNbWtNqdtWMSL8tWKWezXNDRNKOfRWoseLnA7ENKA8JVlc2vsy/8a0YeIq6KKn
Kej39kiIB9Y/XmLOFoY4DEQbb5CqTpnm373B1uU32pH8f7f/GP3gZLMro8xpG2LNXlzoWjSdhRXG
5cOwYH5aHltN23N5HYBFFOSw0cZlNyCi0n3sJbP56ouYGhJMjvKaQvpIwSvHrZ2ToIXHx0fIFLcv
Ms5eAr08plW+w3SPdqcH6spXHo2OMy2+xogWF/nGguE2AkfselKUTFRLNcXFCYFU1OMwNCrdle99
0NYTdGEUf5LFA2XT+7byMRI1Sqr2sapJt0O9x/7A5kOFEI2tkY7HD1IVP4rhDvi4/VXo7gJsX2yH
tv0MMafk9cknhb+dezBoErQuNdccSag0Xo39MQ72zsHeN2oRAiIbnvl4BfFI7ELKzdmTj+tbp0g7
8KcV4jNjmRsxkkH3VaTzjzfH1zkix02c3fDl7AAIXmJeoxIuvAvwc0LAZCDkNBIBK9rnhGwS1fA5
CzKWhuYx7klfUTD0wpbWFOfSvtgwYUtQIwmJgXq2FYkuvN7oPsKpe0EgYDcs1fXrQvmftev6iSdu
5L4mOBvRjFo2W2o6kAe447TKloqY0C+95GimVMFPn7vy0WlPYvki5DgethG7YIFDn8OQJAo8XWQw
ouVK1ITNyY+AudNeHa7U0aBWR9DbQGaX2c+Hztt4bnylPQ0FvLUd0POzzSJ0ZcszjVeF4vgpQmWI
FYqu8BPl9bQpdaL8xLJ3A2rJ4+NQ7ERRvsf6K3GUGW1S/NQ1MXaE3TakvYtFGdjuJfh8jQyW0YXd
N78Rr7GFan7tPEqBUnvrlYe5K7dmUO1jl44G2i28m+q/IKeMdEQ5OHtnJbvkaCPlX0ELbRoUO2Kd
xJTORbSPcBkngXyq+PqMjAg/XZ83VkHG8LYm86EM5n9P7lTOxJRWjxbNkWQBBtsiqYDpCfUgl9JN
43OehJBY+zrnVAzsaeclzkG26/47a+iZ544lns7swgLxRh6cnWlNlxyyIZOiy/x+CmkG0/NPg3Q8
HUyNOXk2oo1LBIjbdg/1+DYwbxMqY7ZY090mVkPSW2aUCADm9RTRjtDFG8t6QuLaFmCrPJIG6Qup
8VBG7cXTh60J85HKYzbeekTN0ln75XJdav3k/fXTiKmHTZG4/iGEBFvFnQMV1DxbL4oJ56njXYfE
AbImk3t8SybWMsNk8iBLtMG3jmFPRETS1ibZlVCFHOLBv0Pcsm4O8Z1M22QYb7rsQrKwi9PhbPJX
sK4lH/jPrSY9mbTdzXDigp0GJpWFBZcRVxQzzNzjh5jStVxTvBJEj+TIxujXUndrzf2qiahExEMH
SEjYwcQNzQiDBNrsL11mrkxEF2N1k/R9KiACffg2jUkpXBXjJUOd28/MWIDI0/tC1gCRA8p9MVo4
M7cNQ5Wa2T092OA2lMAAKXkTFdaZ4Yo1badUCSmvq79m3p2CNIwCVBR+FuwQvNvDWoXINlxnIFPp
xDaHxkdqfwoLIZxnk/nbcT4hNuYPdKANpjBKnLBgz2aSIQ4E8foyElpPVSiADf5wJh4LzK9b0EIw
LbfOb07ZQMY7IGA8U3yySAVos0AyF7TWzifHEWc/ESsYUNbCq1Y6W0FustQqmMwvX2K0ioD6d+WD
7n8ArJLLE0Z2cR1qnRGJTKHlVwEzEBrwKAb6fWIqTbnxesTOExFT4IjDQGRnINcqrsvMMFcSOJwH
LyBmCGNEcCxxm7Az6Uh6kcqtPJggHVBCPVXcHdDZL3H+wefMqa7BxTRhyWmWjMjx6iGMRXkbPe8k
2wnJAClt+I6qZNfh0SIaWV1/qhdc/aQdUzjlXGHgUwXkUWVIlYK3q6RNNF5yDjiNe3urMLSYHwvN
VgXkE7PV1ghyeZwEpl4O/hiNQDlT2mkQJz/Rxp7cwcD3qATV1hABJjio1v7BluxKNapjveLE60TI
kZdbL0S7gz/NKBFszNK+vlEbZA/qQtzAWhseSPKn+s/Jgx2plMrNt2o+u+Yo4FR1cO6OZgoNcxwl
8vgIrX1s3Ue9PDnqzmHtYMKeULxSZUK83NkYMOkXgJYM8cNwFtbZ5iXEX8snYZETbzn5xjRw5Bp/
A3CRkTSQ0uQcaR8ULQ/mtaIbARyGn4crNkVag5UpYqlwVq6hrdWfwAditoDJd+iAWDYM56/V9x65
KGqbA6iC22F6n2/gIB3dD+08bZMEWoVXBbLvruyDu7yArkBu5qGcKX9NVlom/QBR6EBnJ+Kz6ERu
sY83t+9IbxztTToSFwic8f/PtDHqVQlplLJKW6op4+6U9F9N/dCb5UsAl3o39N+2cfJnrI62FkN8
B+BSL3AipD7cVwEXF44MrYtOPV5H1Pl/RnUkppRgHodohgfXuIO680yJNGaLWh1UaiN/AqKkTF45
npMueTMDZuZxpwWCHd3HPRYfxsjbm458MAfaFUHHa5qQwMLhdIpYu2ChKcxt96ehPwNVu+8DMK9L
7Jk7dQEg4shZSF3QXBYzjfwvce2B7MZ0WAfeQkj4h3vI5880eG0C3ICwet1j6nXbMjL3U3XJCh6C
oL5K6Fi2jzEhs5uU9waVOzsi+WeoFdaEZbAzoMo0MDWyjzewdgT4S4m3nnUHR1z/kFO5gp0qoiqu
20XQsxxANS+fiLYLpAc1cIBG0Q+cEsmKXMkRgWjJCmzSJJwhsZqjwQwN0BFwpBKUsRoq+OjgOUhf
FctmIttsYKbg/XgbUqKVB/YChIvx90DoMUC7Wjqd4dAbu8g6EN5wV5/b6KX1T17SPijoFjGYHmOX
5bkGZ7RwdUTDU04xjtdsAkb1eCY/ahPLA8ISlqm6HdlOWsTG3N3/I+m8lhu3lij6RahCDq8kCOao
ESXxBSUqIOeMr/c6ctV1ee7Y1pDACd27dwBGIQaHfLghfYJxikOdV76So+8IxafMwCKlPFj1W9hh
p3qLla4LdreCM+FWfBjmTCtpEex5gQvgxtW8BQbcIsrcaa62wavflRZUusgybI6VRX9WX/EvGPul
1/9j7QXZrvtUf1lADRZKJ+6Qaa1c0qPyDRXXC26QGTfp1j/yYtaY0K9bz1+Hy/mtOqKIuGLvujc2
zTFbI+b/qTEPZBeBym7HrXFoHtJb9WDsj9nCotn2R4QbS+ae/+wP4zadzRf1pXuHFh85bAhIf2tC
Kyb9QtxBPhFFCa3G1QD2fsBA9Aj3ErRwLgKRtlxK2T5W1s2w96NDMZv4x/hc6JTP+VkdXoSZoxkA
T9OEcBFJVKcWXZZsUgbbJzoerskPC0BrKv4Fwws/z08/0A2QpJWELtHQafZTKb9afdNpK2OmKwso
Cdk7juXdu3lJ1pXLDAef0IV21c/oilw4wi626i4TArd5h2Hyba3MbehBllgx13WhvCzghq0Ivj3a
l/JtFqD8tULLrIUfwYDvpFeEWM14ZHoYpQuYzvT8X1yi7FtAWJn7pX5PP5pTedFfe3OlYLM+7YsM
+vUmJKAqhyPugowZKuQJF4EoqqxhbRACfg/8gzJ4uHFDKMohR7jF4lktQzd3kbMvsLZfYOq2CAgl
pBml61rwi7HB+9vtcOXi2cFaA7z3WClGxI22Lm4ssF17qU7TPf0XX5wvwu4CrBDVRfcJjVPbmidm
cYxDsrO679dUP+WDLwpt3ZLQutD5wtqIX+Vnviuvxk/5UJ+Zy85+hlfzxK6DRyeAT3zXsLUSxEEo
YdjUsCdcp9gaxdYpNhY2oKRPBczfqaaW2kl3g622bg6MAiocfLwg2JfBFbbqTHpLhqMsTKptbHpN
5uXFOtLQXdBSubgfNemhCU59ue/lsy8dK/0gNxCDt4q6LknWTQ829TPVJulj4TpXtk27mcTJJ2Bw
vGJ+KVVNZz1lS2SannIE1EZHI1HgtEuc9Bl4AkpWkJ9mMr0W0TecFlpl/V0+FIHbXrEA/+nezJOz
oX6az/JDvlkH61sg+2f9Gc1eOGMZAsGbRqtmeAasGtbbATIOlHaNNEgj5cUv+n33aj2jB/0QA8p3
xJAU9KRXYQ3zIE3pol6Q8LvTnsJq2EwubOfGg724alyCG1HpbJGI9vgAcz5jafpZjXtCnrcEaaxe
J+/tkyLdfccpEghlhcZa3lsAVPBu11hERgt7AZVFW2LJemJhynfzt36FFngzpU//vdrmN4i9kG2Q
e6y0a3Ut0fU2eI0dYJnch2Nwrz56GnUPUSPyt4tFZRQvwk2ytn6hJroaqM9bty63BgExq2LT7PAM
+52xAadU1Xz9UZzCo++s9Ie/SkC3VpRYXf/L6Htpr0KSVcL4YobQKRRKclR2sNVEnp7QYOWcwoSo
eqAwKeMdgylsh9wgGVH7MWNDobDIOT+Am5og3CLTnbih0gEzwIVQfgyoVp079GAcDgXkJG6hqv9K
I6oazNKrKhCVvmVQPUx0ny/DtHWMmz+v9ZBRm/GSzy9NfO7Hfyl55Q1uZn5KCTacpmZTMxosvb69
0GRjy0qjikBZANXNXpi3F5eBk5/FAK+Rkirfa9aH6IAacOnhN2n0nT86h4SAb+oxLW62eXuzkFcC
HgskJ/8EDaSKDUdMTP9N8sq2qltISSLnhcs9jR+GaoTrqYfY+fSjt1p9U9XPFok1LBnggUUIloQZ
viej2hOWfY5JYhWDXyD2UY8wgv6RBbOVtDTKTNnZRe3aDEvs3zE+sNcMzBHrqtC2KMKlLnFh8QC2
86c2lXwUJbJweaa87Khke41YCuJ2GibJ9GNN9ca/R90JarKnHYu6q5C0c1SIi7t0Pjvoie0BsrNz
sfj+xoUsWnx4MIdl0Ig6ZlEDT3VsyA63sDK+VoiAS3AQzVWJf8q+RZNg1UzLLn78JYYJolbMku+O
ERUCawm4WyMkz39puYgwq2i2ThQds8uIXFfQGsMSfCf8VqQNcxfgzFXfqKQ3/aYIKMCxFSBz/CuX
PR5SWrCcSCnlKTENlTrmWQAUHJcj2rkgwfmUF4ZvydRBdEnXNp2MaE1gUVK0VROm93B2U91ls9nE
NpHRw5gATUO81+2OWBH2foqKCy9CzDApbGVoXlElsXqh7GMO4MCbAtMZQwqd6Ga2ggd7ZCwdihNX
IhwDKShjCKjUaiVfyIhTbdwpzZ2YabhkMNXMHixDxDskWyInrBaP4aMTvOtwqwP1WM4nE9VGMhIw
LL0qsrIVAWSA3KQDm65lxp4Kt90vTiop9vqyU7fAHXM/82xBa98sRMi96Wyc9k8xWaF+JxiErzI0
UAuSHwC8oXFxQVkA06nl59wy38RHLT5XR/GoAv2tfdLNQQzQmIW2JfMZfGpMDHakX58xDR0hDWZN
WsUrMLWDw1XSMwo3l2ZPAgDdMosDFjENBdGDnB4t7e+tpUsxfAZnuDvFEI/YGewPAKgY0b6Jl11+
EyOgcbqNTbABee2tX27RQUWg2/Of6l8xr7DLSAeRF239r+yjdXEqQCuM+FNV3tF54n2NJJdMbsk4
dzxiU7822G8K7RNxIROyFsfBHJHmjvqZoPeNajUvAcMMKOTTVwBum8XvjpgGwjpeZdp1gMoevAQw
eYHp6/vA9VOmHVHYp9JY2+nXn5wnyFc6ztzIWKFmgKYFQYyuFWQ6fTbkaAzhVp/OUfat/FNqiGtb
jbDe5CgBUMuTvca+pjEvafeSgnNDWBYGbwbBFBSt2hI3GdXqGOEuipvJe8LsYZEAe/YFS70fGTft
44G+UwX6JfGP4ylmN9ON9hTCEzSDbNziD5HSaon9KKppjaWprwt4V0bBMLGGpoQZdFTs6q5+IdVs
PyH4tWZpD4PTFTrArItX4v9rwtz1MdbexA5weuNsQ9evi18cXdI4p3gCy0aLdEcbBqb3JPVhEQJE
VBSpjAxnUr/i/ZRHTJRxAMw/Gv8NQZEfnAsdO5fqOSgoect2qUjSBVYfJmgyVLj5MBlgZHBnoxVO
Il0FqwBBC7hTmHBghvgoZLcencS4Z3sJeBRhP/MSnFggY5hQvOtdNDEnlCGvjFe443xcjoEacD83
HjmLKyUXItlO8aF3Ti0e1Z32GzHs9WUy3PVnAgKhSNEaC+m+81paLQ0TaB2jDa3EYzC2vFo3lsD9
nDoE7zEiDk6QXlYiXMhGyFMUBK7wMgSygO0UUaB6eGpzGgpGZHNCs1W+NInMR5ZYpycoAYwfsc/N
9yPXKjFWgEtzwmsD+GdrzqxIn7+rJvYnwY2Wj4mnWTPtT8cDXAwOD5l+QBxMBm55Ik3uL0FR/ZRs
uEJmuLX5scMESww/mGbW3Bk7wqrmuxqzp8oAKFW54OM6wVVuycLdDp2EshT4Wyk/VZMBPq8rYgIb
bcIIkF9/LTvZI/xwDV9FDOfFORuCm/eoubmZTBowgPnJ/mSaoQKZK9E1ItEr/BQvkCGVDVBlQMwk
ynbCN1gNz63V3GbeNwVTA+M6b2Y3j27CU4hwcvsrmbl4jjH5VUSCdpolskdJOZZ2TQzhrh3wZyU7
7peUz6TB/7ix90ZXrJqednd6ZPjvOyohLerKHjrXTpq1qZEcEPy55GrTs+ZbiPY1D72gYaptaLxg
cDlueAGU+8MpoFBLIZMMdb4X2iFjzjeDzXRCWRvMBVPmLYFj8Wri/Rz9CoNG4wt/PMxV6SUBiKwQ
1yuV0o8qquwUzB6CdYWnw9XSjOVAAHqmjAwbP4b2W5lzXPpgKTtATSCz1F9YZC0aptcaJYlEIEyt
Vptslo44rMcVpnEc0+0OPOWPHtSNO4WIPK4RPrtigzNvzPF9rs2zqZKlxW4jeSRYBJSPhTVuavRe
AsUbbEavpdfkGQERnzpnTcokGevpkVcdmVgVt2ShEAmOIAPy3Vk6DeUrlmXcr/h4aDsDwp9KRqdf
GMs81v/s60qKa8FHLZM38Wd3fIUY4FLu39SZoBRtqSLPhEUmVwn5KuQ7d/amLOkSwXUGlVamCCF3
v7SoQTFm06kdQwc+ZPJirOwscOdOdy14XomNDALOdxoPntYk5HVnKycP/0WXtsL4FyMOjMFL+27x
RIvxPnQh4UKYzEFOgg4IlC+sSISRVpogs5B1FBqfjuKpsI6rgYVKqJY+gTHAdzUidcEP5RNGixli
tAUdONMJ0Qrh8U6v/MnHeOoQnnz69Q8YRheYr5JJGkeR4zoWrMvgIash8wOCHNFzZGONj2+5UxUq
dVxjhoDa/9TKP6n1qOz7YDzJLEEi0rqm81ri0iSZ4QnSl0PyqcN76ZiekrWBJbCHk43PGKaVZQ7i
0DP9Z5V9zZQ8evaiCiOs+mcaMdziK0acpDkgCiq7dcBwksgClKZUTVN5SXXAqZBHiiPvq1j1VQIQ
PB2lEd+2kpSvOPlRJkayuJb6E4Udj41QxAWM0QSvd5h3DfoUxLpdidMEGJECVC9aXRC6cNZXgX61
5Uc//RI878ltTjAGXRPec2KNg0RCZdVIsNfKFJX/rcVl1pS+akV6jWltS8yIEFXsZlpE8nKG8ptt
g+mjCtMq4Ji863blgdJyJTsG2AWO/EOlIkJnbl5cM4LvDOuo5va15w4xMvUSUboo+dEOKWXNV1VE
8QrFDqqqRC22JnRd1h17FQcHn9rTcDwZGwbsz1zJajZVSBMLW8cGgBit84Ac1qx/rKFGbofDqp9/
1StiR1Duw3PWzA1U/JOY/FXRrTMS1yLGVi8YTJnpKrIH9hoZmAEeCQLaSdZjVJNlJGg9mBC0cYs/
IoX5uNUrjQ4Gzr2CSd5D+DMxwnEcFeQPtyMk0l25S6i64X4SDsCFtazWWXlLkc3yAGbQ8AoCjCBt
UG4pJJZLZKNDlwmcWzRrOxk9V9p2nHb+Zib/KfYfOUrsEV1hLxzF4EwlyKxlpXupGawq+nuM9oBn
T+4aR8/YM9ENzDMeGRkXOr0GjimQz3dIjdl7Fm+RqS23uhmDeIICqpoJ80/BHIoKIYCWAQEBq/Ac
xyPIOSLMpAivI5R9Kl9fIVVV3TXdcGkyiZwYwtCNY8arbhhuZJ8mGEIEbyieh0PLYRb6MmQoh0FI
z2FHFQhLQ4yvyD1Htx7hkcFviBPJ2aXkuomvLjcEktJ5fybJp430EhO7QTMYmnMTsVV6CyZCv+Fr
yeENhsastR4fIQk4KscR1TiOVfGTVG9qF4yKLM2FEGZQL9NJioNIJxtvHkvefbBj0La0+nvMKY26
3i7MtaJxOOJXa4YbRwdTtL0Sb35TTt4bOrq6fjYgKnD1GjJG5l+L+7nvP325XDfOJ/NVKqYhyNHG
PwkozeAeRtZjMr4jKQT3guozkeYFKDTmBE9RAelLeRoWEXBZ1zlu2Za4B/L7DIetGLz8t8eTvoG9
NTG+6Dj5UQJKo6CfdhstTzdWNW1ydYTUn64TGBVWGf7gftNbV8t+RN0taWFB966hVUdxTbABeXVy
hficb6kgqfBhecIom8pPQ8b70GDUCHZe9Q0O18VSXFQFGycn6Hmc0r0EyMBDdAQ1ljB55jN2j3Hs
PcYnCujbKd4QslVkhBXUFuLgYkkq+nCZss7N4mfEdQf5t1ZwmIIM2DQfQcsJ6DTnMQP8iXdTQ75U
cg+iqyCWim0iB8zO+XXACIyTyWKd8K46XUYQetTALyg4EoPxtf9KKPgao6YVWXUJ0iajsbDwp+lL
651akoGW5/C9MS+g1zURIqmIgeJJPWCwxtnH7zVroeNihiXOgLwzX7j4BxhoZ6tGwSHXJ1Mz1rXt
aXV4Un1pyxyohqktOPcir3242wzGpurXB9lsIxxGamXrQwK0GNXHqqfMHSlKtPKQaBlxr5TkqZYn
fbyJuEaMEGVNX3Piwq27Q5JK6mUdTW7ZN55GqLAac1ca6lZQfciZJAGN2GrMht4xajipcKNk6Scn
d7yObgA8wmoL3jevOuAHin3R6bjpkqyt+78D3WCbhY9UxpyUiSHk+DELvZ7DjevLZqAk42/XI4/C
HwzDXOZ6o9WjHVKBWLAVaBBo8M8o1eAwEnq16m3lHHKEAYWXzMsskEHuSx81JZ7+9AZ+aVPLrjD3
xBqMmYweHiZahaRLViVDipohmTEysADrys0nKGWcLUdOxjzDXCe/teab/hZz2qkU8wEor5wQFzr4
2wJJKmv+mTLEaVRjick2PdbfV9YHzBhM2rUyxhiEKjYhK8HIdyFT0VS7az6+ZISAiJgV4hb7cJdj
phIigUULIqvUwshuWMxzxUwcTLeW7X2UGfiESdE5BM/3ccSDLK6+doV1pfPLSG9DyocT+ThzpszG
2YklfKPirz4N3g5FG9+iHHx4GOUPmSZ69HMIXlDgi2RvZvIOf7KSbfZ3yQQBEwOQDTeg8kX6yrnA
xE0TigJ8grvuluNISUja37YQWyQELKGAjdn9obqrIXAKlp6oVwTDtJZ3ojlo05D6wk73Q/2OMAEu
6rfaYOZa0yHiJXLwLYLkFDTVjUkrme2CQVqlFdQJc0WoMxYEBa1zc4RTO6pk3Gn4qsCjwSzExmYZ
PgwO1+umZNYv9SaQVg2wFBr9CyEE+y4Dgipzle2il/8S42uQGCqndUu9Hc+uNG0pUT70ujoGAWnu
eG1rMWBFgFUqhYF6FXUWj1hcGJovIbx+Cy1761dX0/7N6IQ7wkKYVA8TKir1kliPjLKKjYdYiwSh
qlyPhCe0+r8KsoJZFBfu2AZYmtWrOO0GffpWUHDH+aNKCH3JcatNWF9nJqwxGlfI/gcKe7teF9YR
+LFEgMglwEnf6z1QF+2ZhBwIdzZqLn9sBcBhd+pa+JHyY2erIzmZzBSLASR+stmgo8ZkdmMSWE6A
dpFeM/M1YDSkgc1Rp2HbdPAxQoig24hDspQjTyTzaVgO9eV4MaKj+F74UWyTUt/qw7AJsgI26CkN
uPfgVmfwuMisWI2UzWZARCcjkQAqLxNjkoXF5FEDFU3uGd0JBWljhcSvAG/X9A54YMGqH2priYYL
7IXsQJs2goougWyV6xKp5vQ0HFqABGW2zyj5Gid+NxjOCc5xKKzuMDcY2eB2Fl9kilIcqJT0Lscb
Ug0jVDmtYIqwZ8vsLHFNlA5h7LjB0JXjWQuZImZWTjb5plcegslJZBaGDcz+RuaJEpo76IXwvZRH
gK0S1NStePaxEBiihqmcz0gFDlbaJZQ6g1WDvmSH2qcjVCQYz+DejV7uo1b+SrMe7uhdx1WZs5JD
wFW7iMQPXNf/Qj+JSSQllSmfM2DKWkC4zXdNazMU6JdOfrZUEeyu/h1fHCa43yzzzN+XzbaQN721
081LX9ZYCP0kZe/irwKybOIF7KUTU7U22KQ4YggfKRo9qbnwP6f33aHL9zUoEuelIL8GyN5xiE3Q
gbH6I1oEE/MYGimQ8kV/F4dwDKyKfVFDT+tXnMDoAgifkCMuN40DJqZsRYU5Qo8yy68E7zYJ4Rz6
iu7FhNg3cX4EFtsaLXX5WRVXlrroRGbY+FgbbdGrlMQR9wSHWtNBJE5AS+gZ6FWGq8ThssyUdVn3
KAUbzuBTxhFMfSC8caYClQFDhQxDcJ+kGILQ+S8sSp7ffn5CHAOccbxg0OBMkbENzsjiT/miucmU
BEeS3iL5hoahtK8Og8Cxgs4mwlrw1glBikPGQutWItdUdxZmf09TMDoG3T12xAeljnnGJIHBL4FT
o0a/o0xjzuMyRXOkQycnKkJiLCsWKosmEZwWBEughipjApiT4uwUpSxjEhlAgw8mISuKmu1HCpcg
9P+lZzw4hvoumTuhSoCQI243w2b6Bf+0mNe9hV0rtoTleEcH4FE6C4yQj+qMsLGxxYD0wAaUWH43
1YRrBxMpnVlvqo6TIsSEmOhEBjpczHnM+MKO3BkXILBdv18RlES5589UHOHNya54WLE1F7FRY0AF
+QOmt6YW17beB2vKGZ2MLtDEjsne8B43yLU00rtJ0Il4ej5HgrPuMqjX7FUVeblQwrVVto59GDw5
xvXRnzQNHwoidHEeLOe1MIuJzZYMPNoBdocT+a5okBrkTY7wZiR7DyS6bCVv6POlhulZCiLRFr+I
CsXjZHRzLEyOAgCfmsraBr3Ml1HS7mUs62YgKIA7Dg6Bqpi7rsPjfMJXsdbxQGZcCQwnt81Z3I7i
mEypEdPxNadsicFcLYob3qdqzqt2fJbDr9CAweyxAPuEjVSYKULg5apI3GdVX43gZjTf6Blm+6Hi
aONQMfqdva7nfgs6ab9xTmzC6UmV20o0FQbMGKirwjBDP872UxpR5eUkwBgpJ5oHaNBqn8L0icvW
tQJVhD14BadljCfE+Ms+4r0Fmn2oQfWast4lNLE5R1fLF/IbzUPvOQAV6OoxopILb1zgryz6hs0M
5im+o3gMooDrYNNSzwqYJSnhmMFTEdua6k0w4FOjWfVTdQ4UnQMEegJ4WF17OYvZ4ngMwRnIBeFc
oSKefGzRael7MPX6R9XZQbD7EUeCOYq+oQu8WAEz4pVHxU8xS7h0SdjnMTHuC6p/A3qyIaLrwNTA
l5AKiW2nYpzJA6zqY9ijqod3MJJzsu9BgBLnjQQl6Cuz1472WurhuUniT3MoQ/mbTfc6V4ylfSy0
xxPibDdRyR8YnX2CtrdS61NKMWpz84lIUNomHpE8NMi0npSjYY6Sj4WiyB3z6GkPriEeWoBiiibe
FfV6FQ63OCyPevAM/WiPBRhP3zgYBKP/oSu0vr5yUS3YsWKs1mBEQwAdc1Sfj2b4n4L3E0T/ukj2
6PWF3qgHDqJqGXjQTbWZcKrzRerqR+AjLHPitWQNmCIFCyl6Exm6OO+m4cBBLOHcitKQ65VhpmDF
F2n8d5HRp4svJ6StozS/ZCLHoWMKhfmkRus/bmcE0xMMYKUdCIbJFtOMUDh7EXez6MicT/imqJBe
IvBElYuAg1b4R9BdIsk6zuSzmAgUxINC6TtAvs6o+oIsJzsXVHIsX4SdlUzkmYWLg7y26Wf4oT3n
UPsojU/R54k7Kza0NZPTmam/DZspK38sLCfazkBPPW7kemcLC53oGE7MBDPbc1LzNAktMYeBhmYp
pqdBnjtl1msZD3AmhNcozv20QgxyB3UDjJu21daocEWxsTVuWWhNcEjVj7nCPAjy3UjBnrUwpyts
8gW9Sok3gJGIiXICeZwF+KZnFvChiPabr5ojUrNfq+4hPr7o5XwK5zFDH0qLNUSknBYaatib5VDE
RYM3jfJa7FwDab29byngcQd8gW+B9BBOcV4cVG1YFemppW8esDuVM2EsihQwHfHyadrXKc1p7fBM
Id1rROyF0VA8v8bqI1fgsoPLpIWNOrVH8kh9BkEnvEShkGJ9iDb8r9rVb9hdrDPgILPTlmUJbC5P
XHGSy0kZOXdx/DuAZ2HpLJSJv/IrxtGcA5/arG01mQjc2tWqaiNL0aua2kdjSPfTNHIIg6mo92ma
XRPykwlaLixGcJ1nFJi4RUHbAfBsFCScw1zQ1OXEvB5vbQyLDjWkOQHFxZVzFRpZjspWx7hCvTPd
NSV1p9r011TgFkB5P3AmmmKsrjHJ7Ug2btj30wKsVs1uPi8QExFRxtb+h94Vf5eIVen/eP7Eht+H
0OHyJ3KYWQtFGeejiQ7fyL/m+F+bb9V0PEfttBLsSzt7rRHaCPsfuTfuBWyaxDMYrca4tg70uQXX
FLEZI4g1m1YoJvCjCjm3RbcZW+lhQuDdMMg1WGbiimpMUWVnbpz8sk9LFa/HnmL9Tlch6guuqgp4
w9CJLEX8bFhMrglpRJtIFagW/imiMhPPQLJE9USWAi58kgNKttDb59irK8JvRTVkwAwYJO5Zq1sH
NQw0OOMGnAn5oeJ0UWrSTxu0Oz8cQMuj5xxh3cyw1ZLPYt90eeUxcYtVjGNM0keZyIsPJ652QRIW
lz6LpYc6LRz3BQY3Tw4C3gRg9uyrzDoHEcuGyxPQ6+yQuAj8CVJpguspBjOzDqTTfmvwcqkq+wiY
SPfikV8sSIlCqF+sLcz9OhWxNBlVnEK12a0sJNKBL9PXMfMnityZRBHXsBs4x1BXtfzrIZxhU96Y
yANGVkloJFvm/DOfshxoh8kU6vtLB0fGiY8ljzB38K8fiy1qV6HHQvrJJ7T6ja6RActWE2yE9pAj
0jtiQrLXYMU6+JMLQwJswNegNjgm+++6kGo3Mlc3zxEJbpy2uIV+ZklHZA//PfUXl8ugV0xhfvA5
TkFxFQyWkhj1FPBTw83E/IVWvEPuOxcD1S280OoLA5FTgjOdTQ6tBj6f0k4NgwqC7+/sQLn08Btk
BwKmZUeeBmQqxVwoHMXOUldE2CP3YPtI0nEXtB8hPZlTDktxevfVj+Crg1qJuyKqqLzTOtqYMZsC
28GXQCIlRvFSH+AwFAzK5FfogyItx/mAdJNjAlke9xAKXELSwt+mjQHBOToRqIq7LZIOTnEUJYJU
J4yO7yB9FD+ixtW0TY+iBKMX3drIMEZY3mXcIIRhq05M/NtP7ix88CWpODpGcgtsksyIkzSE0EFU
D1wKrhgKdJRrNl+I8Ykvk16XQLGlUAulYitDlRf1S9Y3G/Yhwx8OvDRwnVUSfJs9cI9cXklm11Hp
1QGewwpBp5SeECSGfMQh7VEUCgAffsFHXYldvfsQdHNxC0C1CsuNiS9SQdcnPrUNdBjiLdDgZxNy
CrNeuGtvYZm7Ro/BFsatKAtYhAKhcbDFUsTVy18xkWBRbPD2iLtr87csf9BOIWTg6jqZoKlixj7M
H2Ier3D6dbPj6i2kroGGAEtUWYM14Uoa5KvWhysM95sutoBWb2A+D9248+czV46IDtRGgqhQSjQm
DeTko+kNN2qHpAmLA10atyrVjhxWcKCLNQNtIHCrnPc4Sl7bLMM8YYBfYvlvhaw9Gt/5tay2dIv3
iGOeSkC0RQYH5fxeIyZF2Y+p/SbwJYAYnupgS16dgDb3+7qgw4JMk93GfUWlJVgBDjC30lp3iS9r
gP05qNUWtaTvErSwejg8Z3xnUsbgQJndUtHwl3KegUJwU1+5YyC/CCWXeO6QGOPwtw8JLSUaNVYa
VymoXUAwQgUFPmpyDPFSOFbjJaeJ4j50OXFe/uZLTvzXMQQxjW2MXz3lNMARlBRx6nWdv7Y1BwNc
C1UM+ot6JVDMomDoy50mfi2kebXNu8eQEtsBPQa4cr7Dl25I3dDCHah5Ime98qDmQF6Jn21FTHAJ
1gpAFVX/yO6wgRzrEbsD8yh0iADBMrjAXD055iA+cv06CSKQGqqRBcpyH8r28P+xkTW4f8Qdeh20
/ZgvGLhn568zC8mCQSeqOq45RyNgYdyIAYdDlTmEujvDAWG0aee6O7Sta0izNxLJYzGYknHgLfln
gw8s0X/h1QedAz9j0jlTVLgTdexcopm06R4eQ2tvEDeHYM0OwRYiYjlug11d+G4IZ1S8eQEN+1hl
axV2UlyWYlBrqzguYXTaq+oyCk81ulSLqz+il2L+PhCSW7c4Q3AzQcnY5aqHfy7U4m6ndzbSj3hv
1S86EdkqQ8hUD9ei+Ar4Rx26ZzETEgYcEp04jEbYRw6Wi5MLvrTojWfXYGIkdyBStrpl3CZu9UBz
9iCSTWjtMdQYqnbZkkcpcDgxY6JnovWKgS4GKdohMdISaYUql0b6b0Fwu4siUoBHwjjS7rpdqK5z
g3Oraa+D2q8ahX5ba3fC0l7M/kABhwEye1VumdGM+v/X+ghxRtJ/uVtUpNAGdjoBuj0ROIZQMQPb
jAZrMds++SgcAY221xXnXTTLnfHkWDcb3goVCDUJUpo7ub6V4DV5I+JLH8lI9Eu035BCIGtecTib
xzemM/IM3M6PzS2WDLl53uSHq4Hn3lgWAXBgJt8BkaV9uKiZZuTDu0qmi1Gdw8xEEYU9AS18YgCC
zOkGIKfi6yhgEhoU4WwcH2ZVuPYzS4Nlzvh5tghhBAQtitdBM+kySuVhIZmbR7RxA6URi1zz9E7h
JsG3hhNtgKQcDdlOD/QVXcDUXkR332bAX/YmggRjlxaoOhyKqvFCOToxk7JZ9DSIgza4OgELjQdD
Ry4+7RiJMS71DecjmwFyXZ6THViMCDuXLX0/nljL0Df39Air0X6MSbdXNNSiOBHgQ4wZGvzwXwOq
fRJCJdOwg6ieBoUC3MNQU13xJU14j5XENqJpn5jPceBJADXF3C8a3BTIH14UfboPG3vbAQ4Sd5ST
y5fb2T9Ir3mnbAYk4TnjPqchcMk1GpjR/jqDCYN7LpoK4jNYQS1+E1Yx7kMDmkvzanGP+9OOXTgy
ugzgw/IiClk5UF1iW1nEKXAro1nGQwK4VZEfMB6HU1xJpqsBT6hMCYr4hfg1DMfHv3uC03CmwQ6Q
pIYsCNnENmM6JfG0hZ7qZRZpyBxXnEQl05fGkS/pjKGiDjvegBrSrksUg6kXBSk0UFpuGAXYaTCz
s9hL2JkCATF+loB9avAXSIn9dCuF/NWmxOKetyTVNbX+MKdQ9Ay8LVHNdXBjbaITA99Ydr3llYxu
erRoo9OdG0Z8kSytRnI/WwZPlqL+65UPgSB0ZeyZTEU6R0El9BA3Bsuc8xIx7dXPNJdV9MqW65I3
qXwHrWhMqL9V+d1oV5uaRorJ8bJq6hFuTnSK1OuQpERTjwxLFB1imVac/7xrcafxNwzymcjtNYzD
gh55B+o2HkkY5G6UbPMJBRBIUl0arDgF2pnwHDEwri1KSmqSR0xECSazL5qKGHa0xd0wQ24osIn2
+2qtODXeL/zxLeE6du7Z2fRqM41lnWbgbQ4BENy+mU5+96elnWOcR1BrpjIuaF5kfUkF4hjnEsB7
/Qvd4dMLyNJmCP83FuXdiDOWJdQNyENmpBHTRTKUjRIcfEp4UYbVycNB+IX9+vA26jOSRCjOnbMN
6SKL0wCrHL//GZMQA5yuwWPfxwA3tcp963zgX7BpyoTWPQTfqGb1rRDQnCKfghSfATNn/T18beOU
JwMkOwbwtVtMfmil5AGbJNXFdxbbo2QnZH+8OCH15d6cfIyMImSo2l2cS8y/vVAC/ReFOG1D+cav
6vEn6bCRdHBGNtrTCNHCkG10Ov1V6r6NEcMkBe6KiKyBFxXrbxrsET3/lsOVgaUtNYGJfZBOwnz5
C5TZlsU2Af+KiKwo8GlO/cfM7CQhud3CC1FCKi2En2Q1HptyGznmvmB6LuCVFDGmsNzBTn3VM2Rh
KUqoRkrSeUTUpq/QpPgfiqKupWo3aL03DKu6P42Vv9dBCuqeilP4XcM9jl9E1V0r4eJvKyeb1nmF
Y+GFTPpjS4CA1PieAiHrr8xNmr1ScYyA02d0lWrTnutwPjO4NSlwqEJkuMcZIQMVM7KdpGgYiDCi
sfJjCSd9mi3OmQzAbUexwdRVzIKYkvR4oMSY7RnaShjRCUACCsdJhp6AXdhMMyJlSFXVYCc8cdk3
7Hy4yiFXryQjOjZ3sLb4fS7fIiheFLXh5m7XIIh0ozrfJtI+xaiGQ9tJoKkpnx29EBR3WBMF3Vz2
Nw8a4KJXhCMxxGYVq8640k2y1KJVRA+QKdNLlgSkSd9hBvQjmS5Ir6NrLN5ouBdvQwHUbSHX+x3U
wOwgKlyGn73UkYlwb8GnxVJrHBroSyzOXJo7ufgJbjDdhWMLGeFnes4xwIGhXyvsnj460NSvarDX
dsBfDek2qlXzdcS1EJAuTV+HGTsgUrnbyfO5IGw2mLzX1ypOr7goUcsNTGiuEBZXBHUu8HQrfg0+
lihfBiYQIrpAQNF+PL9lpNBy1KjKn8iysuxVlB98optzrd+GdfUfR+e13CgSheEnooosuCWDkrOt
uVHJQeQsBOjp9+utrd3ZmbFlCZruc/7zh0RWKI0LjlI7aOdFtFQGIC49OGU8xauotcXF6BtcCwYr
Eq+dwj1Tuk9RCcva4IuBh0QFGELQFbbnGi1gllX+DS3s8pLe0Anj4PT/uW28lzyFIi5n+GZLtBQ9
Fm7YC9AB12gobgH8f+C0QjvMMGQfdyMQ4P7CVjj5Eu2VKEr4Siz0z9tNehzT71IGw0P0bbwNrXgr
xbe+wTGGqmu8G6jOeFuPd6GFF0Mi8G/zpoRYxoD0iPGQKNU1gwSTtIPW8q2jzud42AqOiDhAy97Y
Ylc2YWMsFqcJ0jGF0yNkOxEGHRrjmZUxXwFya30Yw4cBSiga6En+nWwoVMWZ4ojBW/vG6WDzoiz0
rP0ztR+8r2r5e1h0B9hLPA7iGBZjh/HxiGhgYaFzjp5vEit22gpAgNXTMDsUm/yiGZEiiDUcdnjX
CKMzXb4fzi0DMVBZBfp5dr6Ipz8FmBLkdSq7lelLrq1BLYMSbphO1fVX2xs7gQSn5RlvzCVi4j/N
1m6lV3IwXzSK47l9JiiqXUzcZvu4yl/uQ7uDy+o9aHonQwqlmv0YFgRYKwdpf8dChw1jLfMEixu0
hjq7+dmx6bknWYvvqFPFIGI0aAm6ls6ajG0oP+nE2Onu4v8H6sIVf9zhtKbY5lCYyoDa6Jg9ptMg
/29nZtUNzi0szsWq3Y2MCTSk4oIxpMGnVTaTIB1maRpiliOQppLjkjeIwkngD8uECqDe6gb0Fp2J
KnCzom6ezMcmWtrg0X/JGAszgkBcUONKV3PJc2gyNpYIkjYj+6nALuGbIKYRAxkbeba2MEcj2T7J
v8yATAwkhr6Q+vgNuonXdlfG5DQ8oVu6O2xAuNF+S2+M7kgfY+yD/Zf0im7uzfqykZ5FevBcuOOW
3bvaw9B617/v7/V2Od5Om9fePlDzy5ZbnAbDry/Fef9AnB0gr7KxAHCPZJ4TdZRBKYZzhAOOuZ3K
BGct8GMtYeqh4TRPMlK7HR8RzM1Hhd0dhyGiScdAAsbKQWfjPG4E1W3lDxnVBuT/D5KGxvaIJdZy
qQ4U5bejsv5wbSAgVF1UQc6O4DrW/xjIUTfYNgbjoKGISMk3SXQf+gHzfDmLN98ouN/6/fSsRLft
A+5epJZPChUU9wICvx5ZzID0177b9c33Q6XjeNJ4SEHkYOe+atTa7bJvUrQEBxYt3UeG8aDtqo/n
W7bjDc3TsaKY/QDtExluzst9q4UkrrFnuhAw8EQhKKreQy8GMwj4k3p2NQppdk23L0J0UB0+FVVA
Y7sSauCcOxLhE6n08iVQEJnLwaxhRILDkQ/hzhzeNqvfToTUbzfvq0HV4HffOfrCYgM3BDWhEsDM
aTBRJdgNt8zCMzxAbNp8GHjmqW/iNtL/0W6laCsxsMGh9cOSoxH44+6Qh7uvzltDxpjl0J/JacAT
4RBoED+Y+hRv/X32NvrR0kFvCf3wyENt32+PH31NWraRAZpkzuNlHPX37FWi/xK+Oy7l6pq68JcK
YqX95VdWrNfxk2DIFj8yTyc2KCGq5wPzhrHx8cJh8M2ADD1zT9Ycky+vOgIcnYozHBT8g+/VP9yV
sapRL7wdc4hNheBSMAp0RRPDDgYW5cLwewgs4CtH0eL2vucmi/+nPvuFFkSLvoLQfoDntHsrRvJc
ou10+p2CR7Y7hQyN0nDzb0K9mkFLsrw0863g/EnQXxtwoLfR7RnjVB48YSkJNSdSElwetDKs+t/m
0IMCjIG08ZRHVE/clUteoycPIaMODGthFG+26eNTZdZAW5Xx8soBZqShhjg2zeeLaa1ML8lEqEDr
Pts73f5PixK/jCmhYGfQsgFTKuj0PYxpph0vOpPEcjgvW+u8p+EnA3aMcGupbXbR7YoySrmxpI0f
M/UGyPQTZNlpV72Mv6hoiTBAo4O7CSI7V+ZhPSjEM1BSus13xi4ed3W08nx46Rd9LFVXOEba27R9
vNUHEgB/Nd0rkgrffGBhXBVbIjf3uZQUkl+UEUO+Kbw/lULioq4hmpWpDqicza8eM3Y4ajf1VHHg
1m7JZuUokO8TJj833gDTUa7pg/4kMYv37FpdMYSyr0tYJBP0Fyd/NbBSZYDsNybESiwQMBCImfY+
xh12eYRjM8U6NB8rQVaBfXDhdEo4ZJIbFc5v1NGcCjJgX4sXdCA/OEJ3reJQ7Li2HM2PT+RabdDs
GQWSEgG6/fhbYBhzr+P5RfPg2XeekvKFbAjUB8K1wWxhVOIzO9Uni7wJi2yPjkFK304A9wvir4Ng
IUhGvpVTS4Dxw8f9O6ODNgX1p3kRDSGNvAAuUiQG+DPIICr8kuMzqrGCBSSm6H/z+bA2hDWYmOWD
bZe8ACOIlgHhAN4iDS+WnSxdilVZ6zO3wLHCR52JUPMphUu1WlIMq+Ubs5cQW7lO/hTI0TjZe1Fw
ox7sSsF0WshWEM2hPq3HlDyDZY77ClcxrG7lKpJyrAFSNIAbVOajJKxoRKUtsGRRihBLgBcfmneq
J2Ea2t1eFkhxVf+UFy9dqYdgb6KKXTf9M1YMsVbPsNsXyCu0VgrwiQE4rmE7nd7HI+m7vngxUaKn
HJegcrpoDZu9bMI/yu6YnYZNjctkGcrKZ1ElYjKmLlkguklRKN9qzM7LL/Fl/AliVx+40GZKUXMI
CCt1WTYOJrM2W44XKvwbKjF4Zi1d071XI1GFVXnzT3wabpN+/x7X6g1vhfPeDLvMb+x3pL649Bec
gUeQIK4jP+fcYXT7kT31VIbAjByLcgQK1LNY4zfaiuqOebdTbglGToMOHpFvs892DmRc/EYq5nNU
4d2zpXisaW3YNcPLA+cXlEvOJrHf8UMHwL2REBko2zzM99TvcBEXYXnrPhLL5qus7zEePorDGCvU
4DMhvMN00awD1q/TBmqMX51p3F9r2o8SP6u/VUiL0vfNeFlu72b6rntnGOXmbibUFHdqeid6Sk7d
PbGC8frD+MP4wPv1docfEkthiR6/3MHQwILOUGDusGIJHwoWqJb147BsGJF+DnAEwdm2OVFT4JvO
fVsWoeGD7hxMuvwyJnAux0OQSIBXJjWEzGQRD2F5YnzYXEczGs4+fqkVK/dNWMw8vJzOuOAKubin
3KIZ84wwT0juFYfuI6kp4AHoVFyYvNvtZS52ONgvhGbC0zIC1SAlJUyfNBwL8PsCZYXJdciifseU
xUZeTHDRYMLwic5wl/TwAUVoi63IkwbQeIWgZcUt0Xw0iUPAVcUsqjC3POjzO4WVCXx0PR+VIYDD
zAdBKabW//r+CE6/wa55ZetBHfY8n1iwJGSURA2itKBK9ti0sMv/KE8w08iuTGN0e6ZD8loeM1kx
522jElxPeq50wYIfOz7GMOobnq1iubcR8qFPWKTgtMRYoKuSg7V4aadEfQQdQWFAIQjxIEat7jnH
AAzG8c211Z+y0KMV8zbsNnXuvGShC8OQzzhAwscKhODzclfbz/cqenQfCG9QPzQ3oG7y0u7Tc0bi
iDzE4JhUr7TdfEooChV6SDjK4S1dAkvkTq3GFl3+5i4RqnQtssFj6sGWZ1N/2FjaUA8wsR0RHVsS
qioxzWecR49KX4ddrbUmncaWzyEhY/h/pgx+PCvlzRM8Hdq7ZWiw4cFzg4ajgK9hRISH/8q0BVgF
uMtw/xAotjXj0WW+mwYHyB3PU8qu8gN6N7aVSUFdacINhWOi4z2wMactvg3oyIMZM6P+9lXOTShE
Ey0/Q6gYLBMvmhzvuMOsZQTPEpKAfOZ+7nZmvcBH0La2VrHMilgfMEl+kgv4UWCxI6rVDRiCBU07
exFUgDVrXPj9OTvdCpqTzkpc6K8zeYFAMdAPoBhhxzNjlsGYvBU4H5UNQO9kAQxdaoIgTCGBEB7l
511HGdcNuXdm7xQEF3BGCWtnq9jZgGTCbbNcsE6t1V/Qt487I51R/tPx1HgwyYBq/j5vbp/yOj5j
pXi+Nf/OKwBzIaF1Z+BwS2xewKj1WNpUF0EQqPCCEMQhEIxiXTBul2IG6LFQYNGsCU4OL2/UyotO
+zAMPDVKe9u39jlB5m1aL1VXvJaQIFJ5QxYiR0t9xzpdaCUWfFaZgb70dRPONXxnlbGregsrrfUe
6QrlTcWZdrMT1Hh9k2/J0vZqNpUHEqK8pNWS9YCbXT2UuCxLqpJjDwwMuWqc6w/DaPepqvxITR+l
+hhsMGQigjQStuznvmWMDpczJ/wSaxEjHSIN707BVdfRYnC4lu1FpXAlkE7ONwH5s/+TTsQUdLaF
IGDD+1fA7/5pprcU9aE36TBqBS5JHQGTfDQ5caHlyJY19dA5FThJenirvprcTrQO9TLCHbm9HzQh
2eSJE/NkqehRLwYCzMW9tDavbXd7K4xuu7Lp82labDE06BIQxPEamDZMU37PWTgjA2gZ+kDGMa3N
NkNoiY8jJphtXQQCmcRWbwP0tJU+zY8FOEYNNUh/pCi+Iu1/wquufR8xqHZ0Nu7/q5GketVIDCWm
y5c+S4P0PUC1a4Wqa441kgYb0T/t6YD0LuBbyJmbjrdxu57UAoqRz46HHwkjxEB8fjwxZnILvIma
HMcZJGJdQACVzmgGJSajYt7FTJ+uun3ljwhZQwNi6ulB5niA8zkz3Tue5Vvciqi55DERlRdqL5SD
EQx3SUry6CZ7FrYd0FvBsv6h8SbrPn0mDb6p9n3pryTF/1SnZWd3R3YEKv+lT3RtW9x4UiKl3s/V
jwZbIDC73a35YpZDeTwu7vK6muIA77AxhIZDroNTqRFdn4rUqNxuDtQP9TlauF3kOMQzBMPN/ZJJ
hPQRGW8ss6fWNP4jRUrLsLrx8cJhiHS897tHzSzzCejeMZVXgu/dXLhcZTfXHKAT4jLZ9V/542WD
LawyBRCk4L+0FXY/MLTHhqkrli4qHhSEI4M8uHcpczp7P7EsjA27IDgfAbaxjdDwSXDEdYy+N9Lb
DdtBidJIF3sC3n0DMWnzT9Y/K+jn1Pq3bVk6y6tCUyQ0I8ENF30wXFpOb9iEOibQUblGg+wxOnu8
ZfT3CFvfAN41/JR8oreYrVT1+zS/6O5g42RlpgFAgUHfEEnMNDdHFKHD/YvdEE8rti95Camz6Yop
Ch7HAWH7GNfyXgBnt29ISmP1arZPOCOCONe4ZzcoIjO0GIHKLJZD6bIYFGJ6+ZofcErKozKBnCyK
C6piny2B3AqLXHncDE3n/mReaPFz3PiOTO7rw4Cm/WXjW09KxKdL1yimCuLqsC5tLX7c/yCNpkWY
fUM5nNrd4/ZpzE9Wi8L6tzsanxCLtk2gRZtPNrFI8QjrjdRLudX96e7dSDa3KZGdO9vuOxnkMbzH
ZIrmpIvPIXYJ56cxsvY65yTFiZdGC4SNzJOC+ruKYR4QMbXbaNht+taecJc6fc7GyDz7xFCD+Wb+
ojFicizCPoHCkbBgk5A5c6JpLkpKLi2fntYjwuV3p72Rb45/cwDjnOypRLbdoUAzAanMLX4NnSKe
VGiPkHgwlj1OMmwRMmY77nyDu+WY9itxmZACucBYADGDEI6cxTt/BSjUkrf3izDaI2uK0ldJD3P6
NWx++OQYxMn9ZaoPRYbf8fSVonh1ZmVv0XieMcYIC82pfoW7xQIFEOiH+e939rmeJMjdVwCXIWoe
0bzT9kQa5bY/vxNMdYbKipWlY27CSQn03uMRxPsLMzMybRhk907NWYnUR9sRoprpu0UVn4ydnB8+
nHogUQqeZMP1afzzPmUi5FRSwv+lewDyChcPiu0nLiHQJx/6gQxwaxQ+5uhN6xoSRrv8TZTjBKbF
47zjvw/RXDnGn4loNjqnTxVSk7/qq2BYg1FHwgKwrTBV0etifBzSjOiXCkUCsVqAlnFlx/iZqFVI
fhsCZmzgkLWjOsv8c2gigsZ2TBgvIQc/lQsDyxNpgmojePMleBeaakrxKEclE5vJyJ0FwfuV8cTE
Vho4KXfxk8M6eatSY8IbgoK6vM825Pww03wdXyoKFZdr3a/havlnLqS9P3/dQ4z7cGMBopIYWUDh
cs4sL9C9BEyLHYqyt43VAHCld5rvcwR0VRNV5iAlTErI5PQM2GnhEyYcIymdLTBx/Hl4D152Fn0M
PCUkJTYGWFDRGo4Hl+DxRJZjbtOyg14J615n/TNUSewAzunPct2E2jPTTUStgCS1MEPJfoc4wxUo
vEfM75NqV7XiptHlysmUBT3k7hP3cW1iOUSyNET2jxSZTCL30g8OCdg9YbUZ8iPPOfE5fp5gB18Q
iAoY3oqzbQEHBbMEEpnJGom5uIBSiWYf2YdyBN/wbTB7BWRwxGZ01RNizqAwSKknRTgFUWDwe5Ye
WExLs+ryUKGFIAms2WW/rAf6727H/CM7ATTSsfGhbjsW5kSg0sZr8D5FYOvM2olVDFIPuqVfJ9oP
ehqN3sHrmY07D0zuU4oAqvrvKf1qhw9FBbLk4SPz9B2KZmGHXC4M6LRAYfJkU6s4FKorxAra2Ygy
k6BQGkdi1BPOEcs+NNIe7LUbvebEW0wB0q8UPuw5jwxdJLsSnozH268Br7IOWKNpt+UtIByVmQCF
wMFtuxV2J7cdW9V023GgzKQ/Eg174XUlw4dABq9eTuoHtIlt2/9aj3+DlLDqh1uMxCnHYBJ2/0Xj
ioAWxSr3tmMpseYRopx4RpY6mC+3YV/tMuu7xeYN6k71Co2EJSAF4vnl6UIxftIkFjclKUjOs9Ud
IIinB7GDZb56XbsPvpIddU10bN9610y4abBgpot8YVmoF1ZX8ZtCDgRk/Veydnx4Ic1vulBtuhj7
AxspUGWwcJx5vG5JsytgvtbXDU3YuunQCO/N565/ntGO3fzmiRvRDXs+c5rtVTXJ3lKDmyDjSbxX
h1+c1+5f4LcNghQdGw5nmL6MMV7sb336LnsogjYQMUhttHng0fKm5YGlbqVDD0mUrmlnMZ/yNSYz
oKv/MPbMrpQsdNHFhua2VgNmHnYD3zGaApVlSvTEW5OdFMC4UCEpwoUxVeo7qDE/EDOky3Bm7BXD
g9lNAeY552P2Mr61uMMkMJXZdfYdTqEtkZcRPcs3qC4l1fG2rT7NtxF765dmS1QHODbxiTRtmNyb
RG9wXj1iKFg/9+1LDcri1BENIgOePZAnlA6IL3rDoI6qLULh1s+vrRU2UN/9ooiRKUA6gLXiZ2Vi
9TF0bARm6R4t3wLh+tTCKWfgd78gocr0IP2TyxBFO3k/rOt4VpAAuXWDtQzkYQwnN672bKNCY+rL
k9bvDbaxcmfwTKDNnvAtjEzsltBXvGJbTHml+3IZZFdSa1COTRLzpYB6GSoN8B2aFX9JyHBI+sID
Luj3ZXhfGZXQGLuwTDy2xAv75uNK00lBM2y1RLhLRGyRt7N3jm4XYFBMFbVE+lBHH7QoV3BMd8xA
PsGNwS6j7ncSjDUk9jYIl1vUPpe5DM/QNSNyqNizzz/tT/orhYwoyscTSDYfc0lssRnD0sXVhl8y
TKTM7UiNN/oQcPlkCNwJzuSNEcOMwLh3GRp+p+Ldn6doKAj/81kcBcfohmi4ZCHaFUWpq/yD609R
36Ixd9UTcBB/taoeuIT0LIvDQnkRNT6sHC/7zOMyxt7xQ03DlVMCu98fPbhfsbmJNV9FBth4D2r4
+y7/7acEWKuT3fTUJTp9HocX8mWGGvnLbv0Ca81PvMy9+pSZdZFc9a+Gi58wMuuSbt/D05mZLnE5
yl0eWgNY7qFmfAS6+nbGT5HtjLJwT4oJpK62iAn45UShZ7dRx9zC2+kemCsNWggTSL5ONFeMir67
ny5hL2kjNhb2D75b+u3++oiCib83Q9IG2BH2Cmb7TvldFbjvQj30FNYrFUuSKzGHuEU/w7cDGrEC
K7z4XCGSJrHy4VE24MwLW+pDqxIzotoo/lQI54VbJFCPrST9Nf60d74MojcOmrCBP6srN/xE5Juu
exgMxPObvsXkwwykuEoEq4URIse4/WEG6a/6Nlx6hKEoS6N3HEti7dQfWXQcHz6QzRYLuI27CRkX
cFVZ91wyTY4H5nzJGYOrf3lI+uAHD+w9YlGP/AT5TX4DEMzj+z8G4PQwnw/6yqcKkgThNeH5qj1J
MXBHt7djBck3JOaIa4UjGNA3q9S6hz43BFrf45J/pdDWaXDgOURraJzul0eSfdZx+qtjl+Pek/83
CzNNUtFHOqMZNOM+yz2OlL/zb4FZQFjyFkIIEBgC+lLzWmTPTPPREiqhqu7aNxADdGj5HxOcjOG1
C6wm4B/ADk/kBbxCH5GMwA77cofXDQmrAyOruN4toq0IoaMw6zndo0e4XMf4HtKpxOrpTgQEZSlP
b88Chy13jlDttj8sW8FTjbo/5gDqNkeYTyss4zbgCsgN2RXdFuWskihXgD9cPx+rr1zZqecA/LC3
AYnYJnjM1GX7uLZVgCZtpuqfXxkS38sI4hFiGbw/eYAxFFc6X58jZcvVyf9wsje2aSKfSozFCa4l
KDB5sNeSiumx5yxRHt6h8gt74Ty5RdIZIjLkUeyWdnd84aLhUmLAzrE4iUfeVEXVe/5h42A8NbVH
XLZ0m4RWhCJfN4Zef3f0qFGTLNQVgCeYVTu42vAcUxxQuC7etOOanH/sPCaLvoyX7H8AV2qv3QUm
t+bbH0QtGgTiugP13RjPp8fgTBC+1oA9IY8BnB/X+wXqEsPIjGRdNg6mHI8EHJiBJ8YgRBYx/kY3
B2yOUmmB24HJHI8KGw6W2QwkAe7Y6aDbJOrZs5Cfwxbe+Brm2alPKVUfspMthMIhRbPxSlY3wx+m
6tMZpzcWM8U620P63X9be6oRrAARddqOcVw5T32KDhnb5Wt+/SqpIvzbXg/MSN7OEeEEKvQGf6Cu
4zUN3OIcDIvelK/ltMDH+EfjNw2sSAcQ9/7Oj5nKmBIwZSQsEyLtAbhaDe4PeNBhOWICKXiL9W3/
sGXRyuSX/INHalGvFDaL1yNBSPBmYFrzghvLD8fjns1ugCkGkBjwNvkBM08MvSBdFAIaMslpHyr4
9w+nOmW/ov/5NUHk3yrWw5WfYrMIKBYiuF6J8bH8YyiJQRUjj23PfUYR8L8jb/7LyT7zUa8Ld4RT
50qyjTFyFawpYJLVwphKHlhmdMGt3DaYcPW0r+4QLATJ1dTLihlPuHCzniOGm96cYcAFN8oVYmWW
gBTKb+Wu+pQ+0hgSow0nA3DDmd4mRkK37cyqRpKC+C1109GzggHde6iyDeHk/csywD0A8QYs42QT
5ifjSkViXAXwie20t0QcfxFBXVSu9OvJhlZAEPQT24fWQvQ491QICx2OU+JjQag+6tNSxo8LLsQb
CRV2zNhAQ4XTHfPTAFE/MRB8o334eWeW0tfu4d6EnPvjz3qqd9YPtrCj4dukKcEJPmng1+SQoCag
esjD8eajJBelAipqNAoeZUW8JOv5/Z4GvfIkvzV74sQyTgtGnmId+2ClhyW5Mcc53B0NbrmpevBe
VlSsR1sLITCwcbbvC3nxPpR2zLf/n60w3XFwp9Mkmra3vV563TYjQPbhrdVn/mI+q0RsMrWg9GdA
O7qw9KVFNHM3eLmn/ovXH4Op2IUv5V5/MnGmYgTG8lTCEv7LKlB7/Ucf4k4NJ/TfuGTjT/iGgdc/
6pEbCMHbAeZDQTt6ZItq5Eic0tiPUalhpiw/Iaet7gF4FheKuSgDDffxQohAl2FP5WwO9oXXGdiV
PCWxnzcAHZKPShkSNAO2r/UNpm4bw7SDZ29R0NGXJwyPZ/LnyZqd3dqDQclpPQl/SP98+2L3X/CC
QeTAWNClQr5TlEKtE8M70kfKXMyRsCEzZsIdMUhw9a8xFXWz7XYrNH63QdnAhWdGzdhU1E/slxso
PVftgwoHm3HfQiUYZ/7jr8fgoPOR75hEPErCrpQskIF3N/nn6fMB5d2Y/2SLeQFAraW3nsQIWFnf
5W+DtJKJSLq9Uv6dO8i3f4V2ot614TdLPvyArNYxo+2wCOG8O8rrlvm2woj1qbnUVPI4e+/hcCe4
drP0Lwy5/DZQfC6W/YzEdTfv6rfRA0d3JP/skaLnzkEfT0Hn52AqTsvhWO+wmq9c+csI1WO5Y5oY
IySFNKh8Pz5TP3Y+73xW/JKOPPnZc+7haurdfPGah/fB+eSA5J+XpxO0Eu/sAP+4mkNZy69XtDGO
yZfh48MfTtG0leBmSIzyihc9QDUR1sHD72Ncm8PFH2MpqZ9gZsTrjhbSCaU9FP7jOXiilvPqKHWe
Pk0e/Ag3SHcNKE9C6Nw+VQtUHsAP9+ekuFbEVhfsKufp5vz/lrJk+cOAwNrOPOKCn/kx546NQvkL
npJrOpf3Me4+fp4+D42bnH1I4vyLyHVL180SGlzmGcf8q/2FfgFIu1wUerfZ+tF3a6y9W9/yN17J
m9mZHi8LwtzcgSXbhNrP7KPLuG6+lGDyKbG4A9SMNHNnaNy7Z51EYDt+d7G5OJFc6XLr3k8LW+Hi
K+4U2yGVXnhCq7oGSGw9IlO2uAihhSKctjhileqaLlx0521xfn4+FZfClhEkvmEhvIho/WTK0oBl
7dcIWxI4Em7y3LjsT47sXDh6qIyYfx5Wz3IOO+elyck99Jh7pT4j75/1gB2KTzaMs7gnVtPeimid
/Ya4LViGDoo8/ssxzXbGcN9QmPMT/4XxWnzDikUjJs1BE4eAHZ/TaWv69k7RPANPLgQPzgzY69O9
ma/KjJaUBKOAuyHTgiTAhO7qkEeDcTb+Bna2K7ekuAwjBQRCapeR2QPOFBPLi3HsvrRXO+o8mGpu
+zq8Uw6QHkZ4EwTz7K38x2AHF0IfT+StEZu+upci9Lr4TVCu/Znv64v5PhAVQezFHT+I7eLdd/cd
rUPAxDTIYtIRtlIAfQTCXnhFvHJ2vhkJcDTBHSTDwCUk8nWGQ9kermmw+UP6zECqvaovKdFrlAem
fcBR1+FV8HGZHeNkfd72PSAZpGkKQD7yP4YJ9m+58dSQGIWf9RUb0vRaUMfuSF9nm24o3yFsqc5X
hkKWWmN//iFpZHZ/B/X1er/WjJZf1XGLD+KLghCcBt5privcBtJJ2KqQ6wdG7dNz9xLiRQeD/vL+
tfmrxoDmQR9jJs1qQHAfRauoYrnnfn7/pBHtgcJeSssvZYFGACo0fdj+4e55+4RdDnaGk/QXdayR
TMgFfGH6x+CGQNYAMoxFTBcMLBBLp3Ng47jddUVirgvzKq2M+sFD/Vtd811GdUTLQHkF4j769v6O
G+3Ia/kM0skHQBfM5JXuVnq2rDC77Trp8z4E0/01b07FgRoeZ5OSrWEPGPJk7G9XtkbOqpyFO7hA
lDeoBsDIy5u68awP8jb2Qt3QifciDP05IrBMfs/GgyxmBgEBMaTpIDQ3N9UrRFNfsBE3n0Q71Id0
24YzW9e4bvMjY+3gHuaBiLemQmUMBQGKUwMn6tQHveY9gYKCktiEoXDpI6YBPr/j326Luw1OiE+Q
yrrvZmvGDO4RHPG7bbc1f5WDclDf5N92Lx3MJyuWn37sx0su9ki6p914VBvHeCdk6aktqx+6POOf
BrrdHgUC8Jt+daWHFJA6p0xRseFB46N4sp/BgFooNLhkxIbtTcH5yPNr4sASMs3iFKUfqJFh1B6G
KEy0XkgJJBQEnM8M5p8S4x7ADQh3tOAi7oNET8qnCxdLO4MJJsUh4y9t9RnJg0hAo9pDkITih1ie
B6o2Eitsp7qMIDqw4DQAYUjUDkp2v0C/y+7BqNghd3oCd8CsSgeZCFFOU6qR5ddoCb74vR3D2IPC
lB3KJuBUtAlqnULVeoe50eo+I9cVfAVnToXP4DIU0yboo77O7sAGXPq5/WzZ/7ThYEnf4y+Hf9GG
ELN1O9Sx11fx0X29E5xqXywSNuMZXINhJcZeX8j+gfVQnxqBP5s+/DtyYXYpJS89CXWTk5nOD5/Y
wNcWc2V0fh7nhMWj+NF8bJL7y7rTzWTdgujy3GCrdCeiz6Mpg/LLUJr5BaBR+jw98Z7WNyjSMpHN
3uZ27DpI7wAQGKWPL1SUYHwMJ0VRNnuC44IqU/Bet/eCJgOnM+tVJdQGKs3YMBpUaEBtDQ/gnFU3
2+tTfp7JRVUC2y4jpNk2ciMhF0XfnEw4+whFj3B4msrK65AZK3ctaDZfRpa+SzYZFIwZ7HMa20sl
mAwzlaNKXmprTrg3rqTgoqGdDZLSzgxhOXHgNKClo+6mpFvK/8n6OtPHDIkXmQCU++TpFoHWjpgA
423TY/gARf4279bp9DD3Cje6mHaCGGbWk1My+cYIAC01NG2KGEialty4Kth9P4Ie6mEJX1+FudhB
HTeYGuOZcq6ILKViHGJhVpfzh1r6QAbk9V0WN7oafCgSp+jZDrBUy2Hf2kR8jLh9jHkN0oj2+BbV
BQIjSm57kP1xLt/b7kfY2FS99poppHBBncGtJFszHIMh4KF414pYGIhivRiriradCoBAsnLPsZDy
SiBGxQPkjoKNEkuqEqFm0JaYgAPDFsLenWEzbjdFAvBYXHtKUGGW2xesZ/WCmEzIa621e9VyzlYD
IuhmK+ivBDJivokDrXSwFlKF2QwqjHDXdwL01u7zrn48SENHgZNhrbBgualL25Gt8QxKzicfEV4Z
xTd2acHcsbJhsEjlx0TzMbc/XEo8ciTuHN/8v48o5suREGI2+meqxwtcBpubaHYMf4Dh9DuGMhiM
PVibqCmgQAj7QPtGtipqntsTCryLYG60RF5Cr64yaEcMmBgBSDC/IQGRu2eXZM0tALqU+3hW3kZf
rbFhATLAnzCvCDYq/BQrLoxaXK4WtCPhOLMx7Kg592F6134lPlJh556G/qjUBJvl+w7BAJg7n9+E
ecuCgEXCu97eTMeBhnclHykfh6OSzs/YZc4L/DY5tHGQo2zHvbGBkMROy9osv1tmEGWmw3Ix0Yu9
IMdXYH/j74boAo1walwbTtFWVv0F6E4uCFoZyt08qEfDbqnm8UTomzyUFlwwwJtrQjcvlgpPNAV7
sTHERuK7Zi/CmfCGWQP9Y4OSYR6IX9vcHV17wfMIhzNhTYudwpiHiKpu1FW8b5XjDQYWFx0Ti2qE
S2zwTlJ825eLILIIl11oNSRnRCM6EOFJKGyZG6Y7VrWFjD8IjiXHlwbgJFZAKz09amxGYcWXCNVL
5GgFQlqeyAeAYglJq0LeXsAp47lXx3cMUs6svari2MQtQtieVJb1Id8RAornkHU0cE7j8CNswLCb
XvGYsSGelKr1ci8kKAZg1GkHWRqhGlMgHB5mCRRI+RyfRnRK2MGm63ePG5F0/tsUP5wRWASu6JBk
kjilm+5CL21nC6rixpuMd0FuxfyQJcWs25f6/QImgCNK9VobO/reQouzdbNPAVlK2X2Y4dBLgUSw
IE8p/DJN3/iP+2XDH+BF1FEroQ+cU0ak+K/OYYuZVFqffV0UPzpSMBQZJCDntncfE52sDjlzkRMi
J3a4hULLMjLIQbe9sUtE2c94gAu9VNOYgbnp4USxqLXvWRt3GkZ+DUWOKT1lbHxte97xbSqSiRtT
qDYzMbpJI4kTjo8+kJlEo2vTytG5zgUQqIlzq0HGCqGqKSWTnDpYouWY7T9S9hym1BDg8PVIdVp6
9YMPW7KV3W7vKTLYlRpv7b8wnUMgZOIlk0LdIA4SLgA7AgKkG95UZoP5I8tS+YeZrolERBjU9RBw
UYjhSwBD8Nbl79mtwJT2tZ+rfUf8+PKYoqb5hxvSme6Vb6bohROqdlCCgbH+o+m8diLZkij6RUdK
b16B8o4qTNO8pICG9N7n188KZkYa3bm6aqqLNOfEidh7bc0HEhYipwlk4XABjXGbiLKiVVa7OyFG
9Si4Eas5WGXDwbtPe+0FWELF7SkHjQf4I+caVxVPAuw7eAmsDRXLq8ukugW0GWLvn7IOWM2J3xq+
hGizpwprOhmkLmW66QJg+xvT8UdOm08DwpbkDlGL2JBtq7yFlnWfi7tiZsEfmg00SXH+uzTtcoPa
Z453Bh8lUh2unYf3pSmvS82ByEgufXCbGhE9mQLUc+XFgwXEnfoFhumonayWAmita9q+Kxg+ITrV
Sb81eTKLGlmKA0CGzbFBBu9jlh8Ml2B7QJzlv9q5FTktGNxcQsCjYTN774VVvQmGGlE93eoEf3TQ
XBFydooihlLCAt7wv81Fs+gT02+EkAI9nEkRxYDSQIwbCFNtXGd+vQ5RfzRH8WxOCfqWPLrZE6aY
hJhh7PqYZ0pWc1gwuK4t3PRYn7gXRgKi3b/rRgTPMPAr1BkE2bQln7gwG6XDwmbQhrdmQqZFu6ca
RDkZPpiM/7i4LUaeEBaRwObkyf39/+naIYrB/wkCLkHcljPSLAUQ47LNWxzHYTzNMviEwiWoJS17
AYApzEjWuax6I+1qhaQzI9OPhFnm+oQ7tByxckgSLFKiIm+ScC1ayQ7zZxFnbKobuUkiYxXkk+Fl
664lwQ7Sv0JHjE5WorLY5JsSKLtMDZ2LLi9r6pJlIkM/hMjxVlfzI9uxx/KosJMJs6JAGWYIVAV6
Cj820xoxgrWB8RJVp5HlH4bOzggi/UHUkzVgYBtbXqFexoAJSUdrbaZvbhPV7fDIgjToZzgnqr/3
Q+ulZTCgM99kG8X6NzRMRYkC2zCBXmc9Icz9g6+Zx5YDqW4wHLJ3aEN/URjNN7geHJkSmNDEe7fw
P7K0xPpHqAViARYIWt0coEImmBlRngZgM5taTYgLHi54IYkSIWqJVfCPhkh0qIydn3zClMbCv/bh
odT8UaHLTkDqC2yFyQL4mTgypWvHyI02+P+6FgLGgQ2rWljkSNOTkjBHohxOPDj9hRNBqU5MMtkV
hPDGXiqGC/C8E3WT4X/Y0BIFdAVw0Btpo54XVNTue+Z/pugOB+CkoiNmkZAaEwrQsW7KHZPPDC9X
SP+79k20vhwVslM0xfKIsScQeoI9E0WO6JmZwXpXSjOfbTHw0TAx6uYidmN+HMLuCoBPNjpIQQLA
+lV7ptm+p7fjsRWTDzB46uAiVID6scm65TTan6FxTNB2hwhphkMFs8o0b9AcWpriguTzi88ECabp
v6oKpFPykepY6W5AWSogVjhJfQ5Dr+1B/SMojOqTSqslaABV6Ei6LqXUjFXFYtTEKpY+5tgykvSQ
I5VTeAwCbkknOb4RV1rvcW91+3Jmt+5f5+rOpdxOKLrqUsba9DtZ+sYwQI5b/fIkZAvofepSLL92
QSKFz+g22A2vgpIFs1m6xCrGaO3Mx5zACsm5KINl36GDTjUK8pKSjuHhwKyXbs/wh6tLjoOkWLQz
5QCoUVKS0Skv9UhCF6yzBfEoWpzK+/YA9sAeZUwWdY8g8wV1mZAyCypKXL/Uz2B57gBGtva3UEeV
5T5nU7Mbs3ab8AwodDE92WMtxDFk8aPJIZcHdCpfZvNSsqEg4Uk9yH5IGsVN3chZD2UHk6aeDh9x
TxnCBVk6+TsEdMJckvY2xeDiNOvxYXExz1FyEZoGh5EZxMuyfMVgB3mgpjTaaDnfl4NwlRj8+z6p
3gB8d3yDpNh5aPJ+KyqBNbofo9ZfZzYxRX1cAhLRsApzxyzkwqplikV879J50N385DpoDe/HZ8qC
48bHmDAbc9T/tlYDrlyhz0h3vnXOKDtmfLDtZawneBKgDkhUbjBFheSnvAVYZcqKgVVjIa7mdNPG
2xz4PfSpnJqyTZ2DHXcbiaIwnHEzWe7alb0kngBD6vGuohjHgh1iixawi6/QcNWEnVps9vGBEgBv
9ZOBSHQY0A0QBBJYJjt2eJnV1sUsjKPTytvPse63tI3YV3gmecUziCx1Me0EwW6O40Fqzcoz9mXk
/k2miV/wPndBIOI5Fybgf3cA0auPnJSzUBPWBvpwneEhg1jeWW/nYWdDmpo/wJ9Yc30Gr94Q4/3/
fYlxUI3lvwvy9dTeXKapRF17OPW7GS/QjEk0OYeW9gy+LSP7y2pPDmobLYlILWx56R1ejPciDo4C
McTW/thkUQlRoz3XZreiK2cDW0mMeQ+B61GL/FOKvdhu4xvrC4oel8JHEhFknc5Yto366hrI5dj0
NFIWlBfu69HmjQAE7Nc/bUSboiQ0WyOCx5iIRObQOSBlaobonKSC8fwoJ3eTcvbXGBgLeiniAbGa
iiYaSc6CQhQ8TMG2Dm9BEOnjQKcH4Qirq1BNhp5uHXMWB6WDXm790jxI9QOc0gI5oZftJW++oVKw
bkoMjQeyfITwWEf0m6jvpnoTDM4ZsAIpZgVtkuiWgp6WxsRUEqrpjxiDYFriu+infZKzBrjBwWf8
hIGEIdt0DrLqges1SHK1ASRhpiMFp4DYo3uAdw9Dnuy0/jCEzoMnqz6E0eI6aRh1mAL2HS3n7sp2
UI/5GuIRzrEA3gZA5y3MROGrUVqiZSL7mk8j/gdNu2/w3DTfTfIThi/DQucU0R2qmRKbY6kY/HB1
XYCfVDz8FdsVie8t+Hg4odt2flnC/lBaJ6oGinPvbngORKXL2bhMTm7OvkrZmJcfSf9iTGexbBRU
sTZMfwEqqhoNRdVuJL9ogXAr7EzcdFQmvA+YkEyXlSXC7QeSODh15JdnbPjRvXyokNR1FV/b3n0N
yC1jOfRh98ubKZvWHG5ZatsiePNRXLQQABdqoBj5YYfqJtZqAKc5V3Z+5CCdTNnVcOerg+S7pTlp
bi3xTPvFNak57wYOttKAOSoNInhcW8Ma1gap8AbtBXMJVg3xtFZgU9G1DxZZVI7aSOCEXVYrSlOB
QrNndTTRBFDogcmfpNuGW7OBOewk6q820bfkTxvWtrFo37MyaZ7iaubjW0O3JlLGqUPY789o+neG
GVxSPiUpzZNOB0geAoY5dVchIbvEM+oxWiAzQjJgnMCMQXSaiL1DVIS8/ANSCwPr4DQV7Bg/WTA/
0pcH5HwHOC3uXtL5FmkV5ybYS9SWzsVumbTJ6ZH6oIjo3dCewCk6QQWserhWq0XDFk/wt0RuAiut
mn8uBsUBB+/y35O8Q3uA345yrbecnZuaJ5AGc4KehSOn36QIxfF/A+4ME28bc5D3i/oikCorwlWX
5X9l+GjpBnIShj40MKyaVyp5SoQOR8BJ2EMf40TtluFzpQMIZ345v8aU7bPzzbe2eTClU5VNz3PH
uo18CQ3PbB4tLBBZSjcVxFJ+LdFm1wyaQyhGXnLokF+m9fKeYQsI2r20GgW9kMBYz2PrElf5dYS3
Ylf1OwKOwP/iMLWxUY8GhAYZuXZrcVfyHDxLOQ6CaCI6J+U7YUU99iNKs+QwNQpnKQHXw81nKBT0
O4e3tbTrcz0z/FG0p1w1byYTe9akLvVg3Wrk3Y3DOHjYy4s7dMGxV2rdoowTwGIHpDdCVr1uA0Zg
G30hsV1oWc42HuHw+2TAML+JqUVqTNwYEue9tBNmtLcofKvy0FGWgvBg85VOD1VX0xcPI96ZpZrO
GREFNeDKaTkqj1qOClM62FC0VRA8SDeLmoWTB/m1jg0TnDJdw/U9GnSn3O9UkY5knPzffsw2ukQ0
j39LruFLINzCHGFXoH2kVn6CaYYxN7Ik79yVr1LvNGQh6YOzG1G1DiO9D3kViO6UjXESIZMzwx5a
BQv2stNAprYfFK+sI0JtjeC/BdFDZ4Pdp2bC3soqwWgDhxsInzWLSwKrOKQLT1PaAxfmJ/MhQ+XD
ziBgjIXwDoXOLTWTd9mc0gYvEA5mSk061EQkYImdGYMtw99aHUKx0o7F38mxsCd1OzbPia6I08A5
BkPOeL1mpzV7nZVCKk2LHG61ijp7B3LgVdVIiWbrZnfhpU59uq9XAfgEEEKY4z91JeQBbOpxMZEO
Yj4GtCsE7MK7rJfvsePu57F/7moyaSmJZclqx54JFbO9RA/3VbpNVEbILQ97S/fB0/RzN9L1Tov5
WNXkaQCiFJ4jm0hB63vLNsF5afDgENScWGgni1ecljLxZMx88GpeApfzL/yrOeh2AfJEu8FTTAem
4lwx0PMHK1UsHW3e4TUksaaEBDVn3mZuLkFEonwKIjoPeJfH3l/rNicAKsZ9MeL6ohBDR5MVf3wq
PDMnlhhHGmuR783Qj9E5tHcVps2O8QhQvL0yQS/SdjfMW6lVW3wZPNujUxwX1Z578wN8a0E2BxHE
dI6i4rWMgQe2zyNNVGGGUoYPTODEzw0IKBfxV3Eq95zaIKB3ybg58qeIgzQmuKDLX3CMNAKfKnN8
Vpxds3Izsa0zUvbIG+JswrzDo/aXhKCEEB+bJCvvdaCr6XNytlGJwMBLc/zKzXAL2oJK71uyUeVn
yJmFvOMP+rNT8S4nyKFw2ysnvtTBot1nAOgiLWeWgFc0SQcIJDQHKTu9klkvqsYmQnSUKaslbU2/
5gTNtAPnGAuVo2ntaOoSPYxB/GXsPn/DFcZFfLGs3gnfZ5DaHYqUA3d4Mtg5nGrbiFibt6VVcMg/
Z8LVQTlpurHqY+PUx/tJBwbtfo8VYT/Thfg9jeZ5TvIdfQ863EIgAphU8lZ1NsYCxgClRqpg2Twa
2vxWGtrJsIp3i/DDJZp2ANIQLRMD9pUiPvJQXwqTzbI5BvYYzMk3ghYczyxkAQyThWudOwkoBO8t
sxVdKuQinKi7WgfrwJjd1cDM9XiJ3qY05/X+LcdoAfShdWoC78FhpLKgU7RSGReh6PJfO3wRGdYB
mAGQjMj//EUJQPvKWdyJZI78o4dvUSDd3V5vmWFxL84WYZ4VwTMcEBsmHHX8YbrXPqBj1tmkXWRb
zp2HxCIxJwNrXtCIZz2i32LzBQLiKyK9WhuNfYQnX0+vNL9d3lCzwNyqEeXHYayvzi0lGo+yDcu4
YpSemq9TT2CVkGft7TK1QNZenOZPGd8s/xYxvNM/abv/5bRChzAgQrjzYZiThJf016oQ6YO/Z2e2
kBSGBOvaA+UVjLqoxccNRcCiJJMTZzqiAQRv0DOjU5zHBa2qjdmOboC6GjnKAKN7Y3gjr2PLpLQ3
0oOuqIe4AS5cIvF65iHOwDhHON/Q0m0qiGtbxjIGc/Oq4q92MF8KntZ5munzx6sU0XlB80zwZjVS
ebkhpkPzBLs8IBjLawtGwNW9VCQ0pORFW5a96lsSznygZeS9s975mzjpxeb8XvLrOnG6CnXBMgyc
m7Kr5uWHTtpLk3HsA2cTeO125EyfTMO6IlIuAvKSoT+kv9tSU/sWLzOOTh4zl3e1I6IDsjugVRc/
Fde0WvOzEYk/cKNam0Ec6pirO37gXZbdsvdAdRv3U0Jh9RtP0RNNGO072lwtnefF0LYJfefRoEyh
00InV4udraKtCC5mLm00afgpomXnKmY3FfbgfIkuqkHnwDohfceuSx9MNKV1Dn9iwcUugzub/YOj
8yqnm17SFZyp3RwOFZmLAbd072WRsbX8WZCCvTI/xnh4YjOZtHNQfcuGWXEoHirvJ6V6658DrXwA
mPr0uyhQ2Mn1c+jSG5TqbvXSECLA8IoRTpJ/+shR2F5jb1O1wXZI/iWJD+QXoBJCTC97i/hqQkWL
AmyP+SinfnY7koi5CmgoE5gIFc61C+kYvIvQ3cz6lSY/kyJeYP6LT+lfwaSyWU2GlSq3y/DYlvEJ
RPZ93H+VfbelPlmrX/T8vSkMp/nTx8ziAUjgXCPtN3nOA65dHLgX18ue9cnb9zWYZbzenYcvhW5B
QkJT4jH7j4ZHD11KnLkC0adrigWPNmQPXoR8hZiCCwbxXNbPlfY9z+5KaCUClDWIu4qBF3KgOwhY
cwTAnTj6agDIGgTeWbK+cebSGn2U7yXXdjbAjLCY2Ua8i2L21ZDj/dKD18HN6N/isnrMMIaAWQnH
L2ntNN4jy5F0SyWykbN1D3AeMxwbNltiEAbraFgTw323ULhyNC1NjFu8XEReSSxfpRPjS7Bbisth
edUEEU8paNjTRk6OBX0ZysUep2dETI7sEHaBD0FxXm5Xi4GOrvqYSYHTmHNNbLqdjxwnvkYOYNMe
3DEB5sJQEFoMGDenO5B3tBMCQV0w0+Xba7AXWT07HDyLdKX52hEsUWgALRMHhjYQVJTfwbPChMqj
miAKYra1Mlr7kJfj2eAsMC5ELenRrlTq3eHFlMuuaeEKepr48hltfw4xmSxdvx+sedMwM1CVeu18
6y5MeglH6tvi0cIBRi8hbtEOCKuYHAHjagXGHcsqRYTcFNeZ1qzDJJHdDW76YkkvNNMe43avs+hK
UVo2P8Gw0vxlw92o4vycDcVqDpBLzCTEOPCL9Ef5FeYOhTMnKkEP60D0gS33frMOmcAyNbcVJHVO
WehT0t+j/IfctU7LNlna8OpBBvgw/Es1v7ucTsaINV+tqXdH9xtqRpWa5NUgSvnmm8dLSOoUDTme
H1nBWIJ8/cpFdbCshh7Thcbb0YYnhaE1rIvBxYB0Kf+RPgJ5j8cAgVDnLBSM2HOzLUDSOzf9nt2d
z1hAHjcr3OLtj3zO7zdmA2xivM8zc1SkImVICFzNhvCSNd90v3iYKoaWGmn1g4SuvzcT+jsmTKyT
JEF1VOOdgbAJzZpFITqQXVCBukKT1H4vs7ErEfICt6QOSbppZYX9wwBcD5nAbuo/yIUniCF4aVV9
I/xZYURUkuzAJQrNmIHwnOwDBsJ259waT78o+rYzCqnJOUuOe8Vk2sneKuzyiu8c5Nee3zVJyOKq
/hgcNyM3XJmBs64M8nuZDnohj1BM7ki0C4kSlhVlco09NSQv2F3rpkdeJbpB0db0811KXyptkJoz
q+bUXtvq0zHx6MGH1sr3EDtpPRDKbm1JAds24Va+jht+RADcKISYPlqrrkeWY/GU9ri0IAZwfJGX
NOa5G3BZWuNectL5tJS9/YuOij0gV0x+E2zSybsnRwRb2sNoYmpwPaRHDFqIGlE8Frypun+0GGvo
+GWJmsYglFySgJY6MgE2W/YzDmqTWe2G4uw0gAuUdkgbfS/MZ+JcVnbUJgxNkRTSM4wopungNLfY
PMxxzDaprSlNUpoLbY1KoHtNYWlJO8fjpIAclPkLMV3UUPLqLLr77HU1IrmGA++zFbXfcZc8B2Nx
U4B1gABmI9M7pCa2cc8SuAz5OiVAzjVnVmESVXnWu7BZy1eHSbZC7XJcoLHHWFsbi7RVl5QAkFNL
hLHIgNIRfzBygU0iFWTCbF+PvqSw0BEUzmP9++2kwjb9YRsu/oNrJLINaThdjK0LxIQH3qNlrsN0
ylVEk7yjGYF7J79qweuE/imSoEeLPD/9xP0Yz30Jj7Z09h5XoLDeZ4slG/1SZnUAyMs3Wq7RsrcY
CYg+ydIz7Iba45CyIlBJ6x6lWKwdTVUdASanMND5+tFeuMHjXO+Bvu9sfc8TwrF8MD8GSaV7nJ7k
V2BSyPtDHX5ngBqz4oFjy3u6OOdYK3c2KyAytYLt0asRnKkB5RvRFUrBvphZpC2iRhetzu8GFqgi
vJbuv9j5kZVRr8cHKQk8t9nMfr7RAqDmgFp01hH0kfXYwGsMWUh+HG7IrFOAI1E/xf4fOAEl86ic
bBqedOdbJEahTUSkVmzjpFkxr/yucc7GrB5oI/ayisi3ovvKzqQMRKgB277XXiZjP2bZxtDoG7v8
hhNn1/hJdyhMR6g+FB1mzaDCfssR+GTGO2ZdbJCz+QjMGEf+wqD81KnTVFf8gIfQnUTo5wJ6aQAS
c3C/u2KrEUnSSy5Cvlcl+lbEGTS6EQJSFjKTt+lhYdhUzptDp0/VzdrquB2EM1G6lrDW9e3gX0fE
mEUw4pVHVgn5X98pr2EmeWbFtoNXZnzXTvOONcfuAXDXGNGhp+5splf2FO6nHDSbuP306AgwEc0G
8nBsYy1g7o5L3lQIczBndWkFpS/SVmWxoPsBgcZz3bxNfXz/18vUysltQFpbywEywdkycIJthQ5E
hEKN+ATiVxrwbZscLQxHZhjv4NIioHnRyftaCK3Zh7n5aPIJJO7kM1Vr9duQkdoL8Q+TB8f/k/DC
07EDa4LBmsRgufGGAf+2UI+IZ4Ik+mul4Umf5y3PvAUcanEHPO68P2Z4ICSd8yRJbeNW8LImdUFA
8V2iskyNd3mRSCXSxFaFCzFpebF7LjGCnghuTtPAFOAgQneKtUtRIoSZfhzQJlpttPPoALURU2Gf
9pbcHYslLLXMdRa+1xFuoIqsaGCXcmdVV++Z2MUeIlSdeYPugOPsidLWCKZlg4zbi/LEmfiPu6lh
GgsZhtFfISyIhnL72hMxUNB8z6n4/Jj4w4T3hIiRVQJjsQ68VRmOr70CXu+eOuh8nCPqMaUUptoE
UBtG1x6hCptuzI2vLPf38ec5kJOcPBwzyTRkZy4mhKo84fS0Z1b3YKUzszR6U+VFlY/zJLB6fKJz
PME5rJg71JRePmBbSWMPvziWovlh5oE31pjPGctZB65dLQXKHPuuU9pf2YJsxjs+M8bawaSifhpN
kBPT99LrK8ffufR2Ayh9Me3vkuFQzU5ZWLxKEX3o5sEB6p/XsFRCzhRyNsTXPzOJqpmIEL2lh/WO
peahlc+uZcm7a1i6DOQjEWuDXcb7gMY2G75NLMxnOePTBVKLkGeazyPh65zRSxjJ1Q/pGNls73Pr
Z/IRf5ABNtsO5HEM3TCv5Zxv0JWXZmfv0Tip5r2Gf1JH5e/626wG5uq5WJsR+9G90rSVNVRy6NZD
IPf1q0kgiVrepaKSE3QLY4whRDcEK5+Ol5D/GsumV/OuGBMuYbiP21NsnodaHWV0Kmo5myzy4GBA
oBI1kpXEW2q6muAOReaDdrIZeybdJQlBM7Ury/Xv+RU08lSZ395ShPUxTATrp4UYMQgpxyasU54N
kBvG2aI/Iu2/OQMug5eIYqlLpHJEVMtfLwGAotkRlSOdlbVEqcacvCxvWYlabWCgYXJ4JzB1naA5
pGNpmh2yoAr/N/Wjc3DSvQsUiyEj/fDHpLHhVq0gL4aUY1I0uu9dkqyr+Tc0AKkPqOWZKeLGg+KP
VK5lEArvSlc7mtbzbShf8OJ2037gMBJvTEgifr8j0KBfPuP+0ch3M6AktaPr5dl7tACuc+SPps2h
Ro0f0xm4lQnAD5LBiHB5gRCXhZjEH+thTR4pR0iLEV5OvjMOgccMl3v3OGtw8o8hvt75TKlPcFXb
nuZnhBscwOlPUIa04UsDKH3mVhxo+NjTti5EblU3bMsXmrtJ81rIthA8MXPkQwZAGVgi6p3Y3+dN
iPuUB35eIWawa4xgp0pdBFJR/R0y3Kd7p4PgcerCo25v+WczbjhZMscLrX3vieQ0cM46FcGDb19c
gmv6c06dbW3AF9g8YC0nV/NPbsENPHBgCLR1g8K9X+fOsXEJBTjwC2q7BEcnI88JbEmCysMmQi9Q
Hdvw6L50M1BC0z35bbuzji7r60K3PETHoZi0xKi1mVCr6qGPmRM0m9hfp+WB2JP70BufZGlosHqw
JUirjGU2QNzlNrcUaVYQ2hzXfkXFccupbzrl7OlGCARJhmAS6WovV4nG6Myrwknf2wgk45NjvKbp
OeaVNqAXRCS4KSnk0v5oJtcxK5AsFSffy1fTH5OoBFODVXtu8lHmdyIU5ahbj+peZ/upl3wrD3ni
uQCD610+PVvDu1mg1o7cj8WJzy3j9obkY4seAm+sXkZrIV+7VMwSWD436Vorir+Vy4LBzD22/YOK
OMdC3o/ibJvxr0zVHi1R7xkAW7qnlI+bSQuKqUS9ItxksOxz0qjzmS2nssEpJijsqJVCqmanc7YD
qh58RwLbRh4iUgMbg9BYW29pT4giq2CKNV6Wi5T5IuulAPubaDuUzIw5Ki/wrSxOEq1GOAOf45lM
X6UhbbLlc6f5QeHbgYzrCOLzGXRHyS0maGuiAWWjoRxhh0hsUphDnTUl52MAPfiaMXFLFeIsxqqS
xWWfKE0Nuhi0xDREIA62WB1Nbuo+JqZaD7RoGQxeKuMPaZoMHJjEMbwy9BzLD1psXgLRLnnGl5Bb
LdzBFouvSJ3b7JNvlAEdk9XFj7Kjr0+bAKcxTRd5ZkQgM5SNd3d03fkQ9OXaSKd/buvtKz2G+jy9
mL62MrkIbe/sEYohBVfOJ0Xwtu5ui6butebmcm1EAR1yX1RZHxvRoyfM+4x/6bzPsNWQOkyzgvpt
YD49wiv1CUWYbB57/I/ekw1AFZGIJGRbMR0I3Aken9eCP8vK/e/HQRbMrJ5cFu1e5tlh/ZZLXJdx
q9DIIuiF0K7DZRIUXpr+jF6yiZnEZAAhX2VNLnl5PB07L50BxFRtQBeGeYGFWz2tzAsS+JHWFJNq
i2RoiULW26tPGLwKeU/mV1oxLvE844dLiOESUHj0twD7BsO0hWYCMGozrDahBtEKsw2dbt3xWO0g
FEY2yqxqX8/aPuBdy2zjK0Z7wlBAbr5rOm++nTwZBWJjfq1f3Zf3T74eh7Wmeo1oFTQUOX6bENc1
o8Kz/qEFVrP+hXYx6jt8tsyLBJGdobEWPZVHPKs5vIvMjaTSxkN4xmNV0lGJ2edtmDcWH9TSDRvT
JzBxnPyJmXAY1ExXRX77/JmZ0pJB+jSNnzluUtsGblQWh2CAYICzD/0U+QMWv7XNa0RHQkupEtki
CwYy5aR+UxlFTe8I+3jKbpqq1wVCoMSOD8xsh/mGVHOdsLWbTXMIouYQIy6oXbwXBSeN4INWjkKK
szh0qKkmiQvBe5qg3GLzW9ilGVjV4x9z/gQjGhYQleizibDOZcoz/pLtjHXZk1w+/pGR6YA4RFfg
m7RHz0+PLV+zWG4Ncy02dTT6CZbPi83EUJpMTsa0kPb3SNpWCyQptB7M5KkNUQWTKUQrvFL6T86A
3y6qNeKIY0W6QR+OD7wsoptm5c3S8en3+vsmrkcU0b3/zPC1r+kSYbzXFgvGZglAw7kQQnRfIeCg
ZHcmEA12471onFlrQGp1fWzRrxK40vjzlwQ2KZ2wKQUGI6+B6OiLaE6hjtDGZrh4xHzhATHgXD17
r3OQb71w2dE++9La8tlg0RZoa0nnRap35zlsA+xeP033MvbeGWXDnZv/MbH4my2BdMu80yuXp/RF
4v1cSp5hTtYhiCCMf8jCRKzKWU6U6HKJLJbccWSIVk5v8COlF65rJ84YkjT/x1b9twzwA2D+nmL0
iY5cSqEYRxRi9Ist8b6gNIysQaHiopHYeI3aBZhnGpRLVHolJLWgitlnoNy5/oZDI2fvQFae8iwb
kYGEUNbVigKT1I5+SV8XGie2DycNGkPs8O90E0PDXmXYdJjTDJT/Me9zCfLPiJudchiwziffRLAw
YPud97VubO3AQzb0Zf6qHQ4Lrum9KLIWn201LR2A+NF77vkbEbgOgD+7hWlDWv3EaLmVde4LPIHD
t+x+Dg9n1Vn0YPSVBtqBpvKYh88tb6iZIAUc9sbYrnVkE/20l0gukwOXLuqYmGAORYNLDCpKf+sR
wjJD5t5ROhFKHLOatnwa/0uDaduazckdlm0fo1kxDDIWsWWS9ZzH4VuXf9dLszLqZTebtJ5to3uh
yuIkCfscv7wrDXi2PS1DmjVyHGVfozoTWU1IiR5Jr97t712YJ4v0Qm5YUuRGalwo64vnMauh8vp0
pmRS5AMY5iKzN9PF/bbYf3/RlCo/LjxtDY0lt4fVhKaljw8lIzt5QN1MO8Ye8ne9sq/T6L7War5O
Adl02Yc80IqICfw/fOpJTtUsdfoMOGiotnP4WtVI1Vh9C1Hx33d+uxll++XZ8E0S5ScMwnCqx/ym
u2cZCHQ/CWuXyFjyFgsx7SCCb9yJH//hUbD+xka15Y/G88TgH7aFibzIQyiOCIxmy2/xxYYRxw6q
7+QhIBS67b8G7Sl47fJNgz+wZp2AGzDlHhlkAL0pzVOmrhFHIC3Fdkzy67QrEkyQrHdjqT1MabUa
h13wDEoajVl4+x3iBY8s2iTOoj136/NsCkOv3Lt+dGpcBAWzi6fUPcxj9+MVerYevYBP8dXa0nsG
YKSwTN78RbNy5U/9M5dsRg6dmfmqSmE7aPGjTdOt8/4x7Bm67FGuOIP+2SFbhwuvLx7jRpShVOE+
h2q227wl26F3nG3nDQ9R/Rb35wT5S2uGFwMVPvW9CaumJnJjoDppIjJXSga5/qovPhbX49n30MTS
2tzwzJ/q35wLzDsAbaP4oo/In4pD5MAx4R6hm5Z5Rk7Vytl0OYcYCxzOv7327U1/nMZYhe1Josf0
HkiL5d4V2DdN4la2BrcDXak5/ZRWuWo6SBvzleMY4EV4P732wovdIppH4GksDfBTglrK7KmF+GG0
V8MOiLr4Y2Sv6fCU8f431AVSMIlWhqjBv71hELeucdsuOp08vQSjYPcnZnHiH9FpctvogNwHPbA/
2aA0hou+bFQwVK1IVCCSOMqRUnKe/Ho/o2b1UEXmlD7U0jobqgrSE5q7itkEPjeX3pPXXGU4kllw
3OcbSwBHJhdNBY/Cgx+k7/SWJVDOzAlNZ5Qvy7OeM1ymE2p8zUt9MGODxLSncilhjFIHFNA/CG3C
S90dXWM6NZhERYHVoqgdbiZXfcKxEbQAqtEy0fI06IIw9/KBOImHpjb+UCDJrzDecoAnHIZZmBuC
0ChR/epfJZEzSJ/si1ODUI3+1W6JUwRdKCqc+VvmEhYn0oUeZupPD3C6T7W2IArLV3rxjwRkuuwU
XnXzmRnzVepf2093NRIRVWro+7Ci0ISuBrRUbKUjNablxCAlnPAvUQ1fS/xTJdOvijIdXmOaRM2Y
3ozioMESovUUKzob+Yc+gCUIyECqx5Xcy6iuL+GC1btK2Gtcc2ABJvsyhTU5dTUsGWyOi7PTSlgF
plHt7Cl+6rzqka4z+5HotiXgyaEnYXSULinCYT2hjpPdzAyjTdkDFeFE1TkFisPlvpwmIlogr/V9
8TM4HBF978mnE+JWI6oqb2iOU0+4JIAro1j3lDjZDPUkwOyoXXzOP/g1pIA0dIw3cc+p3DjkY3Go
zPjA1A+CpOE/Iy7dxwo86xKuPaLZpMfmhMT9dEF6bZKEMkqW+xHP34Anr4Xz3ygCx13/FWXLdYSC
pylgQE3fvchkKB6TW9HqP5pXIgudvtTs79JoIBpZEY9j6wfa3p/g3wmAoNNUmyMaa75xrhCqM7+2
sMyQPUjlmotnm0cuA6GzTPu+UmzGAzWXfRwcj4Ke3QdPi0y047yDr8BRshg+kw5hZFeuUze5CPm6
d6djJOQf0qdtgAQFjXb7Go7BQXbvhUtd9japDMGHKGdQlnByF81ZVBun8E3DsaVRMRDwhRjPhgpf
FN/RcPbz/sHCT4nSRquMB40Z4Zjou3zMzg0tkFrCyWNfZFWlw8hkhGYjqx6OciM8S7XFAtIPxJMw
TOKBGOmFNdQGHvWZqaN+9P/gkIdbzpBaP/5qrTBlL0t7tkLxnRaHNqWbqWFpC+lG1W0MRaQENkby
2/PilavKgOxTDr11N3BurTluT4O5ief6X+4ZT32lbd0clgbud1xNuBWHbW31axMiZcuXlLAqPUNx
lI/nUglcFUFDIC2DycKV+ewQhCXvZYTAR3UZz87LhK6YV9ztGynVo+rJi6DQsCZO1WOrscrU2kPA
ckTMr+ss+3Y44ENtyNsrkuQrs7QdVvggGq4zSYSzrSOHStytW5ivA3XxaLwU/bjLkRTrnBpszrpk
mTEdHiBhzg6OZTASdBZwtcy05Sv0wtp0qR468z8knddu9MgRhZ+IQDOTt5qsCdKMsm4IhV/MqUk2
w9P76zVg2OuFwojsUHXqhKcoxuuL8mMZAReQ/U3XeOMa7lUZzrrFqpYDV8ckapqULvtGHGRMXN44
MaahOQxYlupwRYVO2feh4JghPNg+v3UpbiF6AMhF5sRkfo83iUV5GkCkRbxKaO6YYwxtjQW2pjjH
oE2ok+TswAxxm6c5cj4587nrFD2pntU3wQL84GF85d1TUuOp2lzHDMSm+2YuhGaBuJiUyAKtxqHE
6lANZDPmrSNmVQxMkfCPX+Csnh2SJp+j8cNDmFEIiSVNsSOZwUFmrnVDGWMgHT5ILqcukBJ5MTFf
5J+0kNeJLganggnu2OqwnoTPvp0a/qR7F1MVLYHx8ldG+bzEDOuKsdnOnoB9c0XMqos4K8V+Kb/T
mEqRvWveUox8oYmoxGr/v7iWZETNVl9CUE0AUSMAZSuGrWZ9zNw9wUMNY7XBoU0HhrZUXjrqNqdT
XfoR+vK/qL3XeECPTYfrPxQJChPzrlDYkAq8/187CLT4jqj5tLP8bFM4Xz7vqOtf7AyhdbgLwHwq
AJkQU3PNwGoj+WR1d4bxTTwErPZZvWl+6jLgpnucAB0CKY5FY6FK4zOUkQF9Ljy6Sf0qEFaiF43A
5Ltpm2gjK3hyPFWPZi8f6C7b05RfJ+5MJ4TYG+E+rGmimqbB9Kla69Xyn5gKDYJOpi15ywINihtU
HKPt1pGQoQpvXfo2kCOY2YsyPyWMQpLvVgs0YLODrslo0vIIr2Xw0M5X23qZEXjOE3OkXn2RSoHP
9D+JuU6qPqOo2oc06q7zolVrYfzgwXNsHapGF1VS2JKRXcqMKiSGk30gzv1EZ6sHQFqWxDZh9Krf
ygI3zgJ+k3lAXitaVHuCpNLppIOzyyOjMafYjik1DF3eVFdgQrNl3M+jCAOCAmisWq7C/shHSER1
NwYvcr6SoO5b4x0MqjKv1wVa2e4MPRdHxB9AwLV+cuQb31vJD3rAtRvjq8gP09S8DjNUH3tuK7xF
QbCxfpDH308GrDRQ0P+IlF76bmtOD3/mf2R+5Lx2Pe/tGE9ZdjzQKs8DTpcJ7wQhb/ZVj0DM4GuZ
i+oAV0Lqidl+ac5Cl7tIlTHF97jSp71gKzVNh+0/oREUzkW4GwD1Dc38kN+l9K+Nka0VxPjZWxjB
ZXsdS6QJR1XU0EWKPTNvbrAKCwGCQgr8ltO/RevzaG7dflMuOGs8J+2u9Tcm3dGswPrlPnbyAw4T
ZqRLW15JMR8ShP7dpH77yDo5MOuNJT01IjxFzBVr08NZ7ZzzHj263KkbbgWmm1QSSfeUluVJwNkl
8FEXwlGbftvoBQeGgFoTJZgw2wzstHbHZSAdOFCqyYSsQpNbjnHHCId4HM9ha58sj9dcOutcBzke
uzEAVMqOWuJgBMF330ruUWQmEnpOGe691gM3p5LnDNepxtrfgwaeORIMtgCgVhQoSBYMb1yU5mDB
daBX5KCmW1SSzxg2Bw9aCXuudpePZPE3fVPtc6HeRu6KpIGqm4V4RppHeswNd1MlvvUiHDnL2eu2
/B7g/cp/MygFoLJ9MEDIOUMjlFOEkYAPduWwHThmy4i63ZymSzeBBrl4ObHJNYWqBiw9OLD7OmHs
eybrSqDy9b3PpuS3J9dxuobI0MqsOaP4kDHQcvEbpGQMUVINdb+1sxGzmIUUeR6zN2wahdqWMqgA
r6jFb4vxFakZYYWxaFGeWfw0dNcAjoY+VxVyC5/UWUT6WpPQG0SN4Ptm285D5gMkqWeNv3qFd2w9
wikx9VJRtrEyvgy5HOk57Gj+Xo2paSVirrZmSnYvzK0aRVRD+pytfY6gTFkA5B02VjmsXAVV0Blu
mmyq7/wYR0oCKedKrUY7Ok5VhcjOYwJG6wDwot9hxBmup7aqnyFIge8ItEOKMt1+CAe0gOZhkPZf
HMj1HKX7wM3J3ZCki4JNMhbAVaBEElz7ci2lPA/8ei3lTtBf1dM/TS9ImCLWtlq7HGuTxKlZHZnS
A0R27QF/mcrZmmCcZMy47VHjgRmqdtBGOBlMPyX85wkO6DIwSs/RQhRb334ufeCXGnUbVZsY2QEp
9jwLfg7lzY+tR58iY8qeMLPYiKp9gnUFJ4ETiStGlyF6VTdkMNRpu1bz2TSrrQsQxK/XYy9dW2Jb
jpXnejZWrUxeGuwjXZ2HS35Gihd/7HRr/UEHquSZ9lWTTuEyHtTwiAsh8URoXCCsIXkwK7kbCjzi
I7h3c55t5uktwiaHZwepNPOqz8mibwGrg1qxymAWLAPsh8A6KRlfFaXzKMytNULqwtimYLkIfFWC
oLfWsnVXI8KmrOkJ/mbID3ZNH4kYCddeAlYCHTIE4jK6GKRrFIgwHpWfLfiKaC53ifRxQhIM94lR
iepHBw9pM9mieQRGwhzaGiCDjupkYdri5zg/wZ+tclKDfHa+NMaP2h63Wcac83MeoKsMF4lCAFwD
ZS/0zQEsMJ4uGseh7ay65kcF0CKTwvjKg/Ggd00MY0Vhg1wHw0voW9swwXB7OKfKe5ghVEYVkRvu
FhrpxSJAWbTvC4wFahKqD5lke6Op9zlsXRCQdBumb6UY9jVAdAcVIqUAdeG3paGjXdI6A49Rzj4O
begCll0eBVak9B5ieMSMNztyrI39u0ViYdyu9AoJ859pWJONfJqoi8vE2kcG6qI0fY7Cbg/76N4Z
0NlhKF71BAfY1tZGT2b70CoKRlUxfHdGlBgllS7SbC2mNCo2WPYDPUdXX0xY+7I+h3gkaYLzHMMn
ZdtOf1b8gvmLtHZlhxVmUzMswViMR61bKa7u3isONvxgV4czLP/0CklAIBpO+to5qN4F/LAh3Xin
oj35xQ/nJ9pI/Ts0y4HlnQ0XM3X3uHrIyNIdNoXCsxofezhuDftBl7Aps+ugmA66ZIxcF12lb516
qznHqn0qip6brALrxJfSzNaPi7i2A6GU9dVhE8GFTtRnnD8X5vTj1TBS8HKWb2BLMQxSUdhPxFSx
yFRXvLTswQpOgI3bLJwIDERz/CsBj+hXvNJ6XOSwkdJ8iSo0gci2IcgjQgoSZ220y34er7FmlXEw
uPZ7vXjw7vzrjF0shgnMvoBrTl12GwhbMzE2wJRVI4ZqsjelQ9CY9+FUjxExpzOTeMc/K5vFxrpp
gcrtZcSUz1wPZA5YnXrWZ3IJJjqIb0hyyK/+fsOoe28mhKgR4BvGXozFqNAXS70gLbnw5zpQg5qm
3XfZi90n760HdZEJlXWdHDzy0/je4QSRQLgGjMbaDR+BpCE7gUTT7QDPcNsurfsJhw73vWQoH/W2
1FCr16uPzMG3iieLrtXGu0SA2NNtyUXtck9cBnAR0xRQDrc4qNlZsyu9b3TBd7R9CY0D7Aekc9kk
4IIDfN2jZPn/Yes1LHbAJzxmaLgpjSN69dRZVxjRdECxPiYDHLmIu+ubVngGMby5FqQpwYREn2QN
PJml1/6pAWbnEx4/6VFGw7GAOKYvN+pPwQHXtOG2iX5tczc26JyYnArvpRLXKHAPKB2exax2dN1l
VTOreQchDwGt89B/AOBDi3u2cHfrIvG2xB4VLAGN7dsYOIQdB2sdp+3IYOPXzjFxGZDAhhzPEWr1
u0w9DQHsa/cGrUJ0+m7V153eFGmOU8dvTg6IjdhDn5GMmv7fAWYLBDucIQ31kTtfjED0g4yyV7kQ
bkpbTxacWcG+7dELYhsaIRUOZLuDYUPli7UHteXEFtFDJoFbiV5eGvqHRYVfjgH7EJ6J/QbzCC7B
a0QDIPz6mdJbU3HMWJHOsU9keGjwOAezjhl2lu1WFwHNAm+H5rvFcakQxGZznY8CA1UGuik5tF6F
I2V9G510PXem9huhIXLDdidjvCsDcKes87C6sc+69m1ZwT42Iw4/md+uFSEVXFBdlmIdpKs1HB40
rfbX8Kf9giQzyeqNZoSWAKlNtw8j62AuBhEZ1AbRcnMdZ9/6xpu+CnMYTbo9L4ghkuMxkqBtCZ58
TIybcD0W08oyoQYX35SRLPj/MH7zcxm8vdazpkOBjCh+LcgH1CJNLj1eeEiNCa5d9+XaNZggsa5L
zlkX+wKZEtnQnYb6J5+B4/UB6ffTaujKCyc9tLcEVaIunvVnJC38JKmd9DkisdGkmek6RQttMASk
7gcE0w1uCGnpv8O3xB+kB9PJTRoEqKP6CK5d0g14c4ioBOenqKAaAILa3BGtIFasoD8w8DB+nfjs
vG08/f4SRXIHvze1ISB604ogQCRnRAJBDu8M995jylbAWwo9+rLY/IxtrG3gv+lt5ktINNPFwICz
jkmq1LOb9ssJxCX2PudqPOp7uJp91M1arMLgdCb8otw1+pixyIuoPntaU06pDGGnmU4bykGQaxo8
XW50L7aPVB2QRN8Iiig8VkQLQ1gzUiLElRoED5hM3ysqekm3gQZ3x/zLnRhMXqDXh8S3hj58TIrw
vCCaO9hT7+hZXS/7I24M0MbabnzFkcSa36zpOY6GJ8clt6IvH/0+PGJSF72N2kgFwCGzIdgGbA1J
pBpQzYu+lNucqFJCQXGV7OiMmes9A7q3MPi0DZme7sfiyD2r9xHqu9rO7qTvbzvPJXJkWvFjNoYV
XcvIuQsSwmASjA74xhgydA4HOOxCkgRgV7rBCRCRa7Mf6R1G78Zfn3Ghec2fBZdQLIRGBDs9WMpA
ucxCUqdiHg9ANeAeVESgTb6x0sL0BmUe1dBC6RztvfGi+1+UAjVB7PmzBWu654fM/VvfnvBGH/FU
m161pZsEZwkh2ETyx05vZIz5kNY7+NUlCS/40oW3MXolR26dsVE0YdMcjXM1kZqnW0emjBETg5p8
vQJbjJA5pmp83dVsF8CZtC7eHf7mygovWpNjMz7WR38n6hvhh1xuzkFvi7gQRz5iAX6eIIYa8TSw
uGJkzdCIHtCLbm7BxTXjACJ2JiOlO6uynsw83g5ljVthctFU8ABaGs0hwgPeX/es73szRMPajNvJ
U+cqkbvKNF46cOWRJCQrgRB31StWGIxO0aApRfQ7v1efKrpUjqbp3mIsC9HpqqsctEB6ZXOZ7+Z8
It39LW/IONcR1yR2RM3NmJynfCErEQpuAOshnuWLNswZA9h2fKdwycqGEIXOMVmKZxc8bnQ9jOEz
3H3R/APGmhjE0fvHkklDl8yE/OXXQtongiRE2J9tew7uhkSspQVejQobrrHuDOGgLtLbSlzN9Ztf
cp6k+tR1iWVX2uMIXYfW/uglnJff7O+s24XLtMX1CR1MjIy7A9PR97M+nTXNPp0KHfoB6ZUNBwOU
vCRKtgVqSF6fnKBCqO2c2I5aGagxPKD9lcsUpGn+lPhsM/dcmA1V9gcEc41qSJSaFAh0KePKpnnM
xq8Iajf83RiHlv7b7rBc+/O0/gvKTqV5gPiilDBOtc1jTrYDaho0CAP4vwtaK1M213Ig1BrkMVVM
OPzyWYGmCJk8LM2bZcA9QJGr+yFXFE/sq8Q0EQVTM9KraNwz4IkUyPaIYy9Ha9NW4caO36XxlGmV
E0V9kZS7nniO4Klf3ozslNknkUaUCFSBzJbw/FhXWiW0mGcTswjyhQ2U1kHNft4NZfU7iBjvkgVq
qR00P3PBRDHx3wfMCand2ZbBXRuxL/tqXBsRMRk+zJ1RGhd/1vI8LI4wqxq5NNP8EW7oY0cQsawd
rmELJZaDKE8xVUk4w1psQqkN+psfqE2c4h4B59dhINf6TwWjTXNB3ccxAfvweUw97K8W6JPnDtyy
Cx7RiKypIXC8uM2m+HBIZ4pwtEo5X/TKYm6vvzCArwN1hf/FFS+gOy0yPI3wcfAZ5XBDevOHHuib
rX2nLTb96NATHh2R6cs1FXdMSXk5iuovoDi1lMHI9NWeUbUyas8Z9Xq4SPHObJqRQJrXmIY6mvTq
AIQJ0Tu72XZCUZLxhxrL0RlgjANXlhwaMzHJLgG5rTjAa9706fgawuWqSoy732CDonbK8CtgXIVI
wjt4A270UHFBdDSpXeYZq1+kH0U3EASH7xkg/6rgLPNbscfyYKX15gxWVo3hfiSc2Slnt1UR3BKM
G5jxaO4K+AoEPNHf1tbJruu9aLpfLxsPFoQnySQzrP5KkKl2cNeZTM5JYF9Am9m6nfXqJcnDjE7P
bZJPjogDFCZ9HCWZuKSPqSJcjHmD2vTIDdnQpkMeF6X6nHy1pn9N4nrf0m3B68TzvKGbHPKAy7Ym
CqJ7/8+9QL27BZwGRf5AJ0jjHjy0eO+6ttWFfOhs7PasOvMy0r5UwT+L0z9hdTOx2qCz8S7/QSTh
tDJTpuBwHMD0eKiWlEjq7oAPfPu1Abst4BqhbEEOvsJLaggNAhumu7EKmNRH7171tlB82eh6PQxt
YYy1RQS27wDgmgous7GNGg608dphkpvWNwajlBrxl+iYadh1e3UTkmflLpqxFDoyoC/D6WAG5KFz
Fqe0rRmyggHVD7law66cd7bLAjLFzpq716BWDpnODCBayYahVcTKBZFQXY/7UsGzSaHiLctricRV
S7/0G9ZgOXzSxfgo3ewlDyCWw8bX1UsYP3oQ4do/FV8gaGN9QTbsRPiKgw7CJQU27uDRFTcNMVk3
oItMeG/LDP/fL26jNTJWBx0Te/3J+0E9lsSVDq0kq8Q+jdgFjdXyPFOqQ1l588dtp+aH1kBUGuDk
h9I0LvZNN78Hi7c2rXbrAW+6zr8Ee8nutSUx3q0f9H6tanSdHKEGrnDWXB5Mr93OXKA+jEc255hE
+659HGYF5OLvdI3Sp9ZpxqksIoHYZxAkA0pIuBlhzwNaqDOL24CpjB+hnzSeYgjUU3hQpFeSsr7n
H42OgHcyrAL4GyeTO6QhR3QwP7lkKjKBK4Hhc8NBwpwQRcGEMaOHUcAMpjMjI87rt1r9dCaMVwLv
2elzm3yO7Z/RjTcIqgwSV/D54atAjWkJZccamR86kwrC5RkPm0RhNeBlu4jakk7otxi8nyj7C1DH
i765LAlkyZDkl8j/s3vsH7sQLaLtIxcFTBXJe1URnDz5ZBy9uHgoqiS/aP1QxgtNGdookHLr7HD0
hzzQCeg7YrZVqGnXlA1u1A+Nb+Dk1M80N0B59DcIa/GQui1lzPDUDynWWLEVl+6wBEc7777ceHwA
TtxxEg8KpMTLHmAicUBixMbkxTuF2A9RVFL6QBSlhpdm9Z64Bw/ajBOKB6xaT1qsanQShSOF+tBj
6O5n73WfbIMQTFP+ihlvvMVVHBhO+cXQ01OAAG09n5MkvB+gPqAxFO70lDbQPKS/7pr5vRfRDa9S
Eo3oCkgVnh4ShiMz84MIevHCdL5ZivNkz1vZJO/C4vrP/qaiQ3ENnwK14HuDIV7GxDzjTPOq+nRi
pH/fqOIWe95PhmalNhEzRH5wG+b6YR61rcRDklbRKmmdp8G1qP4gZhfWU82IpSspwxuWVkfwR+X9
0zK8nJvOhwzb5O2b8Oiu63LeJOVbNFc7TQYCz4aPmBN6Lw8ohFCryJ+5x/+LyAUT6RAO1LmbPWvr
ksaedzUu8zFuK2023rR6xbVmoqThvoGdNiP9Vl0eiMpiMWjdtKyI0QUskD7tJU5KzHVBEgq4cr4N
d5W2yyujo1Duuo2/1PSjE9kL/53/TJ53m0ttmzDfe1LdKDhpZYJ3E9amaeKEiks9ih4gzpSJ+4xK
3IYPDmBKwPywUUtApUB8qkEAaeytJtUds+DY9NG5sXGHw5DNZiwlcCTPcFFUZfHX8iy1mdzAJGmE
lkCDGX27Jf0V1lNBPm9Ei0tnSYxhTlx7bj14HSavoxnsK5ziWro7l3pYkoVix9XKjOPXqiiPlkOA
Kp2iItIeV/hkJtPY9La56CjM8u8JMQdDCkKejUxgPBnHJ6cx9otNzJbJMDMtaNaNSz2GNOvrZMEi
TDsrFdOm9517qeQnRQxEnmTtp9aDXVh/DvkV6BS3kkJQf91//nhef9AR8n5OwYjlQy/hj5A5BZ+7
rixmivCNqLGdweOEsFBaeQ4jvXCPpf2q8yhXeQpjD92qaq7msJyjdtouM6YmBFb4TPJouzvqBDKY
Mvdaf7SV++rP5t7v2mdN17TK8F+ANNdsHwVHgqk+k7y/KUVml7C3AKvsXY8JNraiRGJZKbQWdYg9
/HFR5K8LFGvdTA4ePHzJER5Hn7NAFiM4PeF+pGF77M2IBKgBAm5UqNMqFtM2ZlFbaXTvsx8Zrnog
6GlTveinUBr95+A7Z3wGuv4xF2TvuP2qaEzKP9c7eXO4jQr73XeNu9GsLnCKmYvDbev8a89fHFgJ
3lDjKm3mz1ael4QJZDZfKkruSMFfcTDHgRzfDMVj6M97MU+ofsYV3Kj7ZDE+Eys7OHiiwUB/Dkkx
6FREwy0RQRThk35By5fENWVRsFnj2aVY5SZDCYgGh/BAUx0jkT0bSfOLGwTOr/bV02wAAdo7/VbB
uySnwnKyz0gVT03bn3rPO5WEVWYosjHwoqcmSg+L+/pDMpfD5OXiD0RpmMG3Jbs/Z0GNFARvNWxj
iuif4VQwOhQEjKWTtUtr760b0D2GiHbk0v5FlrxJCRrHmAy4LwWGlxC+RsM7ptOxmDi9F8lcXjh3
OA4ePQofuwUo6+V7Vk/Xyg+oT/qdare+0YL88ts9UnKBcLZzh91elZ4mz3906nsQlvWgEMfFS3bM
k2Ef0yisM++jtuR92NO+wRzoncWGmo/NEhTghHAOuLQxpl7aZ4gDYRca5K4YI2bxVwtylnqUeXxl
NgxynNnHdOi2devvZJrt+k48dkm1k3WwtomKG4t7R/TattaAMqdXasgbsEofKRnEFMPESk4boHS4
JoyxT+PEI8bsuhhIXE2mrYkfDWf4X5/iNJWdrCj+XDQvKYHilvtYhXsQ0bw2vcAxzYy+uZs757BH
kImmKCYwFOwdySX2isw48v4hdBi5BcBCI5wBle9CqrgyRZDgjh28Pf+DTh2nUhTEviixXmNmC2DH
O5gOTCxxVMKYrsWtkvz6zLH3KaRx5fRvTBbXcdd+kz8XedOpiEpyVecaV+yi2JjoS3bLqDPq+mPF
QGcoGaHO5H/1JnwArPeLWVzt9hQZ5W0IMQUyGDzPKVEqnQ/b00t2VtKQc66tz9052BV2vOvRXucz
I6q424kGHhQZg3ErL5X1nmbFRwPhG2b7Q9aywJz/7zWn8h4rp8ZGebhgNDstqyHiYpxoufPpBOsJ
wnr+gJmIT7hhaj3qAwgQ4KHFsN4avKvFHJ+mpd+55oOPXai9C4u9j2rK3PNjse99BXlGhditVYhu
AfN2Q9abrBeAdhLE2mQGb2wXzDD8lLlRcphV064ZcoNWLkxH+jsp8/Xci+OEuiGMgz/Hz3cFXnPC
wIUygGVrz9jZRu1hQQ65iiUlXQPbDXLMxSgledQW/iJFuPJb+PNLMG5bjMpL8gg7gUFwJZu3oLYO
qOtVTrCOt67w3zTj7koCxREb/K2QiGxRpFVoggt4y3TRDD92tFEGs/KRrqdKnZ0lAeOQDMrlOpn1
Rwp7zYFGs+SYZBc7ge+KlkMF4bVucQmx3XUquzdjbralCyYhspXjsNneqtikljfjXdXn25gNXEtv
w70/eSdXIc0ZqV2DvceiixsgaJJofe71bF5rGZgmW+kDukmuFdmFsOFdWhsLZN4ABJkGOGuELkZ4
fcuqOOpf3M8vMywtn/WD1A2+Fw0FQFnkMghkTyhMLQf3JWRcUIKYT233qN8UkyXNz9ERJWj5EBdV
NK+B5R8azzkGDWTlEDv4VYAzKrIhCMN/XrAgVhAHM4R8U/YLhvEkqLjxYx6rlSIbl29yeVdQjgCN
JpaaAa1KXzoqlMekNG4ZaYlmKy74T/7wVePsPCeLTVJAdR1BcESB10pzhly+8fhYtTRPWdL+czqx
d4fmKk2boNv5hCF/ymQNkxEtJU9v+t8bZbG/zCZUB8t9jdg5I2tKP7xsgDjKJDVlmp9aOnZ7psHl
WOKG1b07I2w6TOuTBUIXHNMw88Fm+OuLz73P/WUblwZ7kuEa5wkBWflG30d5e98a1yqxSdfKHlrx
ryCfVxeHtjjoPzxWxb3bJ2eDy8yGZwcnC6w9pi/R1ZUC5o043EZBOFUNSXfZ6h9aTAUHFNdjCCQo
8DwvyuKc1YcJUE27o0sgU9ckyhAinS5PknnQJkbQYl5NoD+BULStKyoc2j1XORiDe/kpG3jXZEyc
PPPVgQAAx7LRbANsTUpAgIljy11VC5xCABbNKU7c/sWiBQgTPI3JqimYLC3LmfSZU6UYhEtGATP3
d0z55ZBKaQ5AGpgNtlDsUcMY5fKTTHLedA4BaKnaVv13y2YXc/Ez2nhYeu4PaOEhJBZuEK9DjSLP
mo8zgmAe7htq9HXTq2PWFTdnrD87JMaxba6zdty1DmRgYYt7/TFPWrOtIXTBNrJq97VrrEMMiQOP
wW2ZGvtc0jCi+syYPkXcFx6wX/pcBkBboXnJlc/wKYCDq7ZL3/E24686/FQorDySwQyfZYxjkTNR
qZbl+9jUD2JkmOGy3+b2uauMQ8kb7LG/FEd/xE5zMI7mxFmRIvhpmMl4EsgJYyo1NI/aTxaqWmte
uqKi/wVcxWOE2NIGXw79oEQNwuEAgre/BS542q/atUkyMq3oRLoSTs9n7YKgLyxsgNtuvmS6tHoP
LaxJdRnpMYi9i+ryg3ozMeCsNlUpgOeMcw8O2vYGvPtuy1T3aTDuswTFdRPulqp5bIv6BKG+NLDj
vGj/W09ZaOnMXZ+/Vb69Y1NwZ2dtcyzt5BQmxmrAfuFOnEyslikFT1WBhrBePhNJFe8N+yDZSdvO
17oAyfKUJ41tdNaad3bZHXo3g66cag9WzvPlMQc4TMDtLCtAUY/Da9sySKGuxBS7WA5esjxWr5rg
qbQFIvt916nj4GTblodW0lIWvtCnPgYYj+hQIhrqJDsPvxWeJ7pui3MdXeHjKUzsHeFTWLAfmiQ6
YOQgm2A7VOEa7gVW2eBHRAhP1YfVDzh5FN+zlHvRq22xfOlDUX9llrvfSS+utCCaR+5F9tEVD1E6
fkxclS7RyG29MfA6w7RijwpQfwAbApHZmFtBNU2d/5PYcNN3br1z5Efib3lY/PdYQe73wheR+0/l
uBwKv3yYkphyAOhSo9JF/VNND3Nfv8Ge4k5tbkloHm3I6yUWk6wDB39Ls6+J60IEDmdjrMGnpoK4
Pm0IxlLh64BNsTrBQ2nqfGKB2qvn+j/GUKz0Lg6YaJsxwSL8Niutzsz8Mys9mU39r2OMO1reV1kt
/kr47pOREoU2hfIypVF3V/N0zKXX4QwPViL/2ZIkDU6ocSGvMBK71PnSMyYDyUwo4/usSGFVJZyb
6eNYk+5nmgjFDAfGew2w5afurysB0A2AvrlATum6jP4jnKU8ssawGnbs+7xHU4ARlTFGJ2GVr3Vi
7IvMfVKMiYUzYynCkC+jrKlxJadlSNruPhTiOqIhtCNj4zrMtueGkhL+pii9e7/NYG0DVpRetM2m
j8TBh6lvX7THQuYiLOtk8+m1yKzNiMEfQLXEAqMNCM2w8VG1O6hJ2L/hOpy6EJ4AocOx2OnpKpYf
+q+HExXyPeRot/FnHPkzkhr3UdiaKMagn3FCWxcgqnDeHHePZT3ohE3amfmtpivFcHanDcXQra5L
75en30cLB0V/FUA96GgHC9UZRKU2/2N3PYRlSQAntMI9IVEtF7VbpMCV/AQVK9wZu9OIPN5OTOqp
bjj4DmngBLrH5l8zqAtThlVlJE9O6Z8X09jkefiXVqST+w8tf/4SpYc6Cp4d0zgtHXifhGuUdlcz
hBDNH2OW1U/qD9olxSBCBmIFE+AUq5khK99iq9WJ4s17mLt4NeLr0Tu8eJW86X9Z1v05Un/VbOAU
wndXDXbVRg4lxMfqDw0tVRf19zUp/I+icmBPzmAbRZc01KR0LIHXHVISPZQJjToqbdihxtfkkfac
h1/BsOwDRYSVOWaHBNkMV33uA9yI71QU4n5Iwr9xLDLqYHVi4/3Vfo29ZqTdhSaH6m2uv7qAA3jJ
H7EI/o295TgUy8Pi+M2qWOTByTARLSX+gJ73VXvmuLIaiSXeX4L/CHTqQteHSFBKvi9gKOCMmKrL
8jMU5t5O4tOQDEc4L+W8rw31ZKM6mS/qSjhXnmVXJ/aBuoEoxtNo/YjM2vD2MYEM6HPbN3d+9WZc
YKc2W7Oa3yIMyr3xqzp12LzF6hMjyv/0PNgg8dhISX1BRZKygfB68SgC2yx6MTm/547ZLDTDSb6G
5MrI+r/UzOQao2FraqqK/F9diA/9ZXxMIw2xwCkp3bvHKABjY4hcbAIHjXof7yIa3D4l6UrB4QRx
2eljCIfQXdL5G8es1lXrojUtdrzkexvxcMVYKBf4cQZkDvaAklwW2Ojgqb0k/Cjo1L5FgCGtlzsW
+IN2mxzr7DQSn5UJj8KvLmqkiyEEfEkdom8dBGofmR/e2+lLLq4OYpu1JFtSi/ZFD7JvYjkcP0ZL
ywSQCJAGNDlkMEraRUWDXuH4gnC8XmzG7iTF9CDrPF3EnMIy0DM0yNa7WwiPyVDYFcHupjBiOKsN
TDsak6TD53j8jDEsxpY1Fuj7jR+rCA4O3lC2sWmanl4d325m3wjdWqrvmnGk/zvEeOJ3xR0ey51/
H8HCJexXe/cTPdD/hT5zBkSl8cUl5BpKHEHA0PTjYyqfwbCZPeaMvRAfseO6OoY/Ve0mXFhmhvmE
LxGmouTB7xilIkQpIFkHCUFJVy0MmJMz1TFl5Vvj0KPTl7vjMXT8LxgSIbMX0myGRZ3NpMEfirDu
6WleBGFnx5n/A6d5eqLAXeOLyzk4jcAe6mCEdBdGtKsUYj/EoVOBdXOETAkMISsxp8QeRSbhwazY
x+Qw08uPzMoiaqngBK9H+FpE/YemjUYPdniQbNMiOVgMKCNiDdZp7T93HINgr0NV7pXodLaVX7PG
E4oGYJjYLZFLdCu9gcYU1GHc4GmNPUvnvNGfe9OT06JdxSKD+wq+ytEscMDiWoKpGyFe5G1tpX2t
tOEFAoogJuaAk2PG9d6DZBwwPeOcr5NuZXffLpZxBmXUfD/VtwKfo+Yfaii6L5oZD5pg0++DUV3d
wdh5OYIhOiyXbj4WZF/QELyA2cF8x62hbd4rj7D4vCHWp39amChV3jOaPdyFE+Rz8b1pvtfjY2Hl
51EtWC4SoLFMJ+ZLBaKTxule4iA+0Tmjj2g2gz182KP3msXzPpkUneQxSP/H0Xksx61DQfSLWAVm
cqvJWTMaxQ1LkQRzTl/vA+/ec9mWrCGBG7pP82nk/ray5wN6zaJQYVkgU3tOEfJw2fOtVaLL5F5m
9imsS0FaJ6bzKRNGBaP9qjWsOgkEegBvxA0LqLyqw0PIY9IFTAlMEM+lc4V4uyg6XQBS9y7s1Bh5
uscpl2+EwwzR8Gnk6To1GRWk87pqD2NJOZy0pz6gKeOvUlalVKM68a+pw5jFMdFNZ8668+5TUKLy
ey8inAZNyV/wFmVfcfYUoxihcVtEUU0iHdq3NtnWZnEXDpJu2kHkxogBxl90YiGFKbrUBv1EZ3X4
+3EbRWcH7SFyBbs+DLwhCrWqvWBotDHRc7S0IEOd6MH/05tnyVbd0AympO2FBhHxYbptjGBlOmJV
IY3JGnPBgR6zg6lIkZcN9HpCNyyHgJtkFRF5441oYvJ7fJ18faUoto5a1P9ENrUZkMBT6T6NPNIN
+RWwWxexQL8Bx4JmQskCdNGthCtvMrTgqiDC5/+ZtKeufVNivv9id/8RwiSnYTEfFT+MAQO0ppYS
T9vEHN3KbThYZ0vy5CxVwc6V5402dDUavvkodG8lWB95BuoIm0CNAWJDCP9b8348pgFl5DxjekIs
MB67sGOXTG8v3C0PUa6dY5ZHhbvCq97E4iMuvx29PZuY7croZOcqDqxjwEWURvLUjt9NhIY7iFwK
wucxLZZDLY9N/VarX04hsvGIlR3Gy0yHMUbIxDYrY2YiZnfgzfkNeA8rRnXDaB2NAS7b3BztKkSE
BTY8Ikhl9KCqGCdzkCuN93gckGvAcwFpLdDUJdWbbT96fNkI7tkI9c7j/lYnlM/+IgpCBI0f6bmH
Bz6zmiBo2MswvT4Yr129aUkeUpmRbYU/0j+Z/mvJJrgrM6waAojrsLHt9z6f1qYBmsz5LQ1A4DHq
3+Iqh1ZfDpKRLExNycPgEpCbsWiOL60ptuGwduwLTumltvc4dfrqpdbate4SaB7fbP1N8I6n/aUd
vI3oqf9YpdlsCrCBnyxHB7mOeCFFrtYuE/+Umf0RO7Gey3eHx9bOif5z9aesd3dar/iJ1S0lkLn1
vV3fjx4HenDVBx94cb8PSy5uBG1mA+nBf59k9eVKsYOxxx2OFWt+d8nD4ecih0PNRhoxrRpaYEHg
5M+d5AQndK/qWt5FbAXjSg/jtdbM25a3z2RVxlrrhhOXISMFRTYwodNfyHtYhONr65e/XI3uzH2A
yS6Gcf5njNbONPyj23HVdS0sheSCA+7FJjtMU+rt6a2HVCr6Z7CjRg0OLHvObfcpafk8x4b63tRR
YkuOfwRDrXIWCiLEy+xUlc5BYNX5X4STJ28OO5GeKgyTzO9e9KF5H8nvQhm15tJf6C0dmsH3nUCt
tlh/LJhi7caMxzgs31WzMxLjLAGu+QVmzWH4VK9dURYnj4+5r19YIe5b3shhOk/8qTJ1n8g1wVSg
sudi66qGfjXIcvUFLRcdvwr8Hj+t+nXqMa731Rec//LM7FxivY8ugGGN/NoRViwK55E4tTvLCs3U
9kKMHxnxR2h+WY28TdZu0BF8DQcW/0jCiR6EtMPEmA02PIqJzx9p1Ej5mJOXm28hNdlsKHG1Kztl
QwxkFO7IqmjRixf7oQQ68lA5e2b6qK/WmE/OJjtU1C8m7xm2QifEUbLXfJ4ORt1Ny8q2V7tJ5xrb
XP5Df9FykIsUNLGC4LOdfxi4/PzkYLj7cdq74X4wcQcg5He/BiwkSpPo8a5N/rDJNbRr8bgasDIE
r1DuHkzit3J+gh02GkOIy4CFDGapwug0nsUuMT2OdkC7XnvXBq+5vPVeuYvDs2GSE+SfddarbCvS
ncGsKc/eRxMpU6O9OHF3beCAVdN8CG3IRnkSLNPO3KTCOvg864ZB2I9qqlgp9kG0FZbz6TqkeSdx
8sQMCCBuOXDQcas5tQXuuiOuYJ3NyNBRCcYFH2ZNFhF0IlWdsBwlQkTB3iSCFJufLo8KgM6KHSvX
CTByVdwtY7ckkyc+MNelaqn2KUHNAVZE/hrMd/LF8N4n0yzBfqE3UgQByiq3S9GSOyXDKvRXbYE5
bugxWsL2KfUnr+w2EZ+wwqmrYzv2NQ0xbQ4aP90wQuqju0/p+ODzF2DVFAMTJSKU49p/C6rqkUkf
/559iEfSpiyG5sm0Oth64Iri3N0OJHm30F7xCzIrjW9V9KgRRhnMBx7fGAHQRLAAujblT7Ho/Nhg
XjxVjRj+BkdRR7kbR8aJ80UV1VEX7GhXXJVHOFpYCpjt9+A65l/VnbShBEpKpp+ztBkn+NEx5aCd
nJTEyoD1j/lVpiReWEwCmI7z8fS+RpXlk8MgEMddSqmdChcuJslhORUCx2pCvG6OyI4Fpcy+LG9T
eVgzlKuvf0H5x82s6YKtHzbGAldYWe98ZwYb6Qz7agy3kmMwranAXRzfg+cuTE59vkX1ZjhUBYV0
0Eb/JzW12mccG+sxNr/NgfUj+4KQn4dMLWyxGazqj8RCkVABiY6AikprnST12nG+1OdmcGbJBn05
HtaNaGldK75CNF8rXEJKnpcma2w/6kHR0XDqdvRUTAogzszCCVECrlrN+oBRPrMNrQ5JXDx5880e
PnVZLJsJ8H9xM1IE0VMDjXav5gt4eR/aJnmU/J1cPicRoc3IYz59ntugvZMAwF+R0hUw+1/EVM0I
rGBZQEGUH4KRfjh169B3IHE0a4+qfE4ObTTQ/ux7+WJGgI75RV3zdgaDFnWfqgILlZHo2Agy7sl5
lomgJdTAAnU5VQfHJQDReusRImdo5lhVYVYSw3ekrkebNoLvtBe/Gg1qIS9aAren8C4+nxmDLBj8
7Ne93zH8mQIcFXYJjLzatGGziLUb8ARkLSaujlfO2Jrn2XOyHf9QkgZWgE+WDpVahPQr6/NHO7J2
gR+/xSrwBeR3P78zhOwxUZiFyspFUCqG+2zVdP79p92WO4FBt6dbHt/7MVsZ5GcWFob+BseYiRTy
J5QO/ARWmRxHYUmQmDgDE9plfAw6FCGOTakWVwA5qtTHldc8KvORg8W8qWDCG+0RCHDpVUwXOWMy
9FdqUsX+jJfV9veZhK9n97eR/Zqw//zU2hbSfOS1vQsfmZEkEbsPnxwjRB8PnsGg5FEXIafIom3O
WC9P3SjubYiR0j+ozyidvqf4lGrJRkPM1XXGyRPRTanlFL9JVNNyFOV3FyagW2g8Uap4ArwcI+I6
efK9amsPCeHRLE/EHB2lEIhlGZzO1jFtvUc/2icJWdbGvMM8QW2fJ4cSjIXNx8jO4iiXqR/i60Mb
SQlgcpkvkiF6DUKP4GCJibU7Op516lrtiFtzPZUNJlkoPT2Cwsimm6lwGs2rVnc5/BDI9T2Wze5J
46ynpdpiesHtuIDYsVapOS2SzpiwKxRNVvCfbrHL0uraW68VVpV5lnzfJ48OyWW5lya/UYMSDoCm
cjq2pwjYPgQ78hN54L8A6hCFlJcbroNJJ82Muo1Q5UGJS6nfNWciNJLdckg1tJz9bSdWzrhEaKnZ
i57F2qbUOIlsXGMuloCxxrAlkVvYD2kdru35Q8+Jx0MHxojQ2xJlebS5NWgAWTU0q9zcd+AmkeAU
w8OfPyc3h7Zm0tgptqfBqTceomSrdHd2iGn/4Jafc84TP81rEN84V/lF1JbfqNj0eOHOS5O6MtyH
DuMurn/55zauurDPZfeRYcyO07OGzZmYB5RDTwop4FvJSc7Q7zOBWBSLiTUdeh8plxWd/IjlW0SY
DXbFGlc42gZWjh8Rn5vvAhNyyIsedZRMLKir5i3h+QfdffPDjz40D143cdA3+4DfmhR/EbAbI0d5
xmIUv0lIIZvoyLiY4xFkW2JaGid7aQTUX9pTVwA9YaYfG8aOz5qr60JwC80l46DSY9axGxB1KIiE
xw2PMNaiUKTLCclWZ8fB+tRiD5R9FMScOdqzI+ZdktNZ0PBy0x4EaC6D1VQvCwSW/tYzhh2wyqXR
0h/3x4ZtJStfsKGIW+LpNpcoBkP/0+awK4W2wZWPQ5MLOI3/wHiYOYeqA0MvRhaufjhCd3eOppNB
Z61EvSk0RKEd93tBgHncrYeY4NhsP9fo9KUy1mLQYfe4WOj4iyPPutQ4CkYcavmcct7Qp6Oo6PX6
NOH1D7v60ts8iJKMsnxPJ4nonCE49aRlHUffXWkM+Ob+pq+sIKbEYUWXWxsNiZNKz2VmC/Iz4TbH
CkLnnKXyOsyYqTnvOwkWvvZXbhzeh0Df+i5Byll/US+axYK8q6jv1SDrYL0mRFgn9XyZPO+5ddku
pBDcGfWYxC5S7i9AHyB7wXPXQUy65SNDP25jn8bNMLcdl1Pl/ZhMBDLsOMNorIa5WnsoUjOeH9EZ
TCvYxj33U39I0xzpWrye1ZY864+kuTJ6a2DyimrnR9fMHQnTojPD0EMbxfT10UOe6zIDnGMc/d0Y
EmJAD6ZHN3+M37v0Q0bYbzLcYzjkWZ96IQ8aQwkbF/EwOdAGz0kYIjLOuzv1SPAQo4yoO7mO0tfM
dckZBfFdxAEO71wFICeIdVzmETHmB2iPqZ1v86pKVgbyOb0KmaPiIu3GdRCQPqw03tqqCPqla7/Z
nruC87bMyK/JrXCXWC5ZM2w9x7/KJ2NW5IdhSjoQuRo9B770BGoOuEuRE1JCp6fbwTmtikVtA1Tg
WNAeh/LREKdQbJPoJFq89A/ZFxPnwKfrWxrdhnbHHBeMAQT+UjSbdGvEcC35A06zbvUnd6LVoC3v
V9QSKjUgpgINaowJt7B9s/iyOR8qfxphJhfffupuZnVn9xljjIE79+N+8sS1HG7zs6Hzv8ZHYrQH
jsaD2FlZcgroIE3qY5PkDUWW76jy8sZZORW5PRARmDXpGzkcYyMgA/ioV87KSg9NHayRVhc6MgpO
4OAqfbBcroIaIqBjhMCYTWNt2aeHHKucPt4D9G6Y2QELoflNXrqU/CVss2hs67XAF2xHv6Djbd6o
Hnl5gIYGmqWY3qvo1+7ObrmqNQI7cas+BL8mGD1+aBPMWHlGvMSUSUMnMazii17oT2ntHwSd/aSR
eOL3n4w6MXuD5+FMEgXri1E7GOYBZTFdSkw2EVx2y0YU6uP+B1XlQJV81CrzZozir6LNGi4aAwC7
ljcK39TU1z3No1fRM1akBOg92iq3nbdaBdZJfkjLuuixtfIb65hwAiGC+oiajhgSC83EPioJeSN5
Wv1HWu5t1kTBI3YLjtt+mUKyVnMRiZfWCvacsbvRI8AgbQ1/0Rbx2ivJH7PSRWZZ+978Atn6nIVz
v+w9ZERdCdd+1M42h4cR6389RjQOwVTN4yEHlzeW1/xRU/6y4XnQJFGW0LEdZE6R+0hklIObOCYq
bY/ovA6SY4h0PFLypjBZuEQ+YG7A9JPjp9SO+NpICI/x9ePmUTprvm3Lip5COyUrDkaapltYa2L9
MiafIyiYGCmRSFviN6jGLAzpCBFDuEs+oQTNb5QNLyGaAmGBDskilXoXM4IgmBUPrXvPbRNIqoTe
5F5rD2N6V2zzjCEqyu1y1tjQdW8DSJ+AZQdCsl8/aQ4lz1M2nsM82aKEeQ1lsDb6YldBPybz9I5p
HKatUxL/3byhR8v5/rKW96Yg8hukDf9LtQtJtdshXifnlhR0JqyLVidKCR0gUPyOgQrYfv9JIACd
2peU1GEf8U0NFqRFsL6YNf8Rlfptdlr0SU8mcwBDIJiQiAXROTCdLWe2+Oa9mYv3BPGMV2x4kbR+
k5mb2v5Jw+xb8YYJMZlBjkRR84p2Jynle9ENjwXrAxlLvI7BYwv9Fh0y0quQNReUahSo3GWTzS9z
NjfpcHfb8u7NxTqLyHug34iHYtsPf65/cDqxYWix9ZBZj97aWCX2myPXdvg3ofHB/8C2jQxYkkyb
uNgHstwmygKGOaRzi49JworP9PNEAFIdVtsWC0YDxaCZZ9YQ9NsNr5VNB4PZDwTC/G51JIZU4y6V
GeTIjgQSpDMWD3+IsKk8tnZwZILl+DFE42A6ta34vzxxY+LRoPc4019QBHfBmHcMgnvOxeuJWxHy
beNBIpNKBy/NIph0GxbX1Uc5XQ1EzMN0oF1bWZ5cyjhejvXIlAHhuLSHnRKuh7PFiJECs0CM6FP0
YYQ4JAkwUaYLhXhnzhCMARK6AL1ijIFgsKrDiNQ2Tdxj4cTbPNdXFWsDStxrVBXrS4y8zXZPqF4x
n68yosOqHiBdLzfuND0ntbbNW35AEUMBXpgfDVFT03q7QLChkeZLjxodl+BfpVRzpDfqPnj+AH8e
GfFJ9l2XoFkdGxGb3jxGbgJ6DDPRYGJTvEJ6MrMfwn/Zgb11dnoCagXvjB1+QunB9ecLh5UKeCfI
vV76lDIKQSqx9MEw1OCN0zZY2i5q3KhnjzmQVtg/6wjEupwy2tHUirICJjKBr1r7WXwxpmCTytxg
I+taC2vQGKR+2vQHbU8sl0xwkEzxVxAFd49Ul3IK8b6gkCkiRAP6FYUD50FrOju8GUt/ititygDh
GYY5ypVe/2MfTYXBTS1Rf8DDtXmCIoYCSHPwqaY+2DGVuM3WDI6fiihkKr+vmeLJmwqu1nQX36AL
HwjRShq+ePU15JLCQA+mCqBVxd52ju29sNy3qbaRTM7bmCZxhqZpT4s4QGdZCWQIynHnPSaoGYmq
3toCwEqOjJu0T2RL9DkgB/nKB8x7W59qCMAO8Ilu1Negm5GS1Uc3CB5jx6TbRFUfWgxuMJzQDFPg
MiiICZHoGo4KVOxGlB2arN38t/hhDrW4SUZLX8sie7K5gowsOOsMSTEWVplLcAr/XEtP7ijd/rPL
gsHcdMGLLskGY8bOQJbTeBr4LrC4U4HAmuCfh2d9YBReaKAgEa2XVUJAdQdZh5MfxdBO2Hc5bgd6
cjFdIdEdvd5+RCGyyjtszhnZuvUZcv9nmPLcWfFOdiUL5+lC5O7GodfuE4w4CMP4SCcWGyHYp6iy
YXi8dgxUfNgOUOHddOFq6QsQlgUbWCYT6vuLOYso7/2W54UDPokP6WTB92UNzXIp7dO1E+dbk29F
akRRTPop5YUymubgd9rV0l59/nmwsjMzeZYh3YsxX2Kf1wclVZHyiBPxHawMikUIrUfQ5e/ZiM1S
b99y0H5kJ+euBvQCiyzEVTUsxpjFSbePB7mxA9z6yswKGLbU8Or3+kM10HCEFgGK0/dQfZokoIEz
JFXEXNuqMt1NGYvnHfrfGsmiZa01/rxZrUpwKxVQjMF5H+ffybb2WQiF7eZbrDVCGC0urG457DTc
2p1rbrEJZqWJ3Gi44rde1v5HE+gvLoanPEq2jQlx/7vy25ec5r7PWWHY2n9PfTXmKhaDFSBdOlgI
BYt12LhFe8uyoSRIyETgJzzD2XA5/BZsxzrtyWHtqa4VF/WLy5lvg4SaPCJEhvLoENArMrK91cfM
j7D4MHsW7JP5HDTJufOYvVoDX8yaLm3CMN569Kqae/O7iqzHxPgBMIgflko+37DEcPYjFsexig7p
zFlKs2+2aIvU1D2hxWFXEJbNO6DGzYQ20nWRQnrZnp0Eyp/c+MIPCTtUz9Ah49fORkppJcaFXYjC
bcUP12ejUxKoK9sfUk01vjFgEo3ca/UTMx7QbwoCMwBRrp9nxvKa815V9gNV71elpoJmv24n3jKa
/cqCbWn5FcGAxT1kltf2OCvd9DqLbs1cHP+6iXbK5xG10hJefvtqdsO2GJxzoFxLjtHcEPvWSAt9
7dENNWRBwfA+6zNzvwDu8cw3nmovmps+BwNl3hztq8J7HLTgWf0rakZPIkOzc3eKdUsx1NjOH1GI
OPRSc1faLzpLRkVA50t8882uFD6oI9q0n/6kbb5P8KLNmhBsFrClxOeGobgOvWOmOTvfrtaaZCCG
K8tgUGc3rxaladR2F/aGXUAoXXkG9j2xT0QtzPj1V5RnECpluE+HdxNBlM0cx2bJpOy0roUcynOw
wHJuJy9+Em8zloxq/qWjybdpYl2Bco/PkEsuNraAeBmmDd1OfRm0fDGrmMG7RqTc/R+IV4hxt07J
DoZX/SRoQl+rjjBai7SDd9sgSJzsAYsoddvfOjRRWg6FBPiWn7u30ouf6qHBVTgv5jzadciBNlo7
bFULNEbRHxo1pjxiSY99imry+ogkssrw0dTzSyqYolE98SkwpnCG3VwwXTGhd1ZsRDTH30wSGWbN
4ogeBzGOzi65C+b/ruJCtosx4IkJzOkFM+LKgYWgDnbJQe+W01PT6/uRyTjRkMuwJMwzGfbq2f0/
KGR5HjCZ0gXxZC2meH9td/3KF19griLk0QDoZ98/qSvToQBiItzrDjsSj/gbH9XvtfERh7jCueE8
W2udTmBmMpJpGb0HjLay5u6aBqo8bLAdfcDUZspZQxnzXaUqoxLb71zxMzRGRmg4SCXDGpGAlXNr
OsM0eeuEyZyivU4Sw6xERIa0P+xGAjRoXU9G8NkLb9+l05P0jU/UnL8eYb2CqZ6aCvkJAZZV8TP5
yOZnorRIUwP4vPE9cpsa7ZXR2FOvN7gHaRIdn3Wg4AydkTlapnVr52xXJfk1hP0/UH/KzniaXNSs
FZfcxaRc12n8GD7rvbsoUOS4qLKKoDoqDEmhcwoTKUeNpfZ2Sm9e81zrtIsBv0VHx9ajmJQ6GlRk
PxxRnHESFy7YQzjHXYJcCYGXgsU4PPAk/xUQFM7lmAJcREEh1k7tnc2iP8+0JmojDnl/50nmcBVL
/VnDIYe2yNRQQGiPjIqWmk0KB8YF076jIrRT/dAbgqtZ5c75apVBJJlE6MoSDaEDsTKuu/UNPI12
cXPGZldM5akh03i0+F0+2ovSebZN91TiP2pOgcZvfvYd/XHS053e/AbsZLMq/jSB1uJG76dX9JpQ
vJCKNYW3VgSJTE+2SUW8Lrsa/a2S4Z23nxgqJfGnuipIsnHJfCclbh5hlNcvyUyYQdQdadqLUN/G
rK7qaJ0fzboABYhbXsidkBVhxa9eipSc9b3/MNP2xwy47aS458ln2Dw3ZXAu8FChgkZKljlbHZa2
AV+omdKLGDEXOEt3zE7ebN9ytAvuBIwJEw7K9cVggutrWVRk+hXx0spEG8auzQRl0LOg+t8TIUWt
ofaoHZSpoQ8GXG6jxKZbJxu1qr+Z5C693js4RAmGMJQ7nYaM1ZoS/qkVuqUPiF/qZUDy+whcjFVC
2PJtGOxK+TuHSl+q4Vo0xjuELkvTAhbZM3kAAWDawcrTbmwJapYngPA8x7+H9Ws+25uZG9IBglu1
HT2as/UJTGq66gW18doJuMAQHrMZUAPbQXvxDMT8LRpRDa0stoXo0iHa97inY15oqds79UClLr1y
620SFz3bXzTkwFo6dKyI/bj9TSTuYfiMJW2r1guakgk8ZZIdVgJSTWWaaxJDJLtCj7tBFekVufYd
9+HQvNfOf+jiDqA0JJpT5l399jKyoS2ygPT4ehPjNoqBEnc76PkPUSIeberYfAJAaUQfEXXtnHRK
2vvAoseekItkS58NScEALqEHC5wBHRoLka0ACh+81JOxQi/A2lLaLz7olI6IbU088Au19VbQ5QzM
2ZUmwRq757+sIsvSSDAFEfjwgETsz+f2ZSqYbAORbQqP0kKiutBSfzcW+k0NeQsqW+CzHLIpC1l5
tlnG/f8H6Is6LE5KChDzQjRlvET9vGQbnHH9gMkmG37n4E+h94w0ZiNI8lAXMF5Wr4qbfupiQvCQ
nYWg021x1SlvvtxDwlI6QIRbS7+/QGDnB9nWLwqwohSBBQcewizMeCxvgUkx11DyZdq5iIgx5/Sf
4pN2xCoae8uDK1v9dRRPXiFOTtie6qY5BgwDZjPYy3LemPKlp40BI7EuJmi3061N6e2tCVWIto37
91bEfxOigGFbyXwlBOKWvHQXMwLVDo9gSGNb6RGDrNlHzTzzro9Hxs/CPenpdPe8/ENFUyPw3TUh
ABpWFKbxYXtkWmWMY4cUicQ2jvZsABZFzPub+vvJmO8BAwk9zhjGYc7l36o3qFeDN6iHS5fztXcD
RF5cssTFuNGid7K9wvepxT808t0cw1VDDBxSnhoMqOr4Txvqk3Tbfc9RB8xRp1FXNrCkCg95enYC
bSH9bx6UJWDI9UARwthxAVgCwj7VKNvDNIwfmumCPkR1LQFj16mCtIr6x3JP4/g5OOVGXRme/qTU
I7wNnIceGa39MKw99ex2CKHc1Wjc1XcfBdFaq9jfGdtwIj2wzV5HWjL1+ikp0UDUIndbQBOeathe
0cBOU8rIsooftLFAcB8ivDC7j4Lqz2JPxqZNKaw1mixLW04AGyx4BtXJGett2wRL0JjcF5gI15OO
249Fzdg452rErsEx5prdExcHDCXrEorsbrEdKfvu8mQn2l0JyOwYiwAAaRRdIcoLz2gB6VAJcvGu
lQFSGi6924BaMHixqUKSquS20ZdtHPz62o3bSwz5hgVixKnb+N+aKhjpOpvg4nMOlrF28AnOXsFR
x/ZhrGElLFhkz+rX42WKr6/giuwAZLnNt2y31sihimFbXciJYp0zD3U0cSx5pWW8LwodGapY8zLp
zN4j6W4b74cL4EHpeWxU8hiAKJl9fDronmLr3eqd9Ti2B8X+qA/qp+oV2g8G3U0VowiX4AdlzhiV
SWwLr1dD3PIAs2vnBQqEtRXdTxz52x7wpt02P63OPCPT5YmQ+U2i+0/SIf6FhQMomgwkNa7oXozf
2EIfsY7e1X+PE07k2cByQ/nroPZlZI232ULI2VT9VwuNJazHt1wnv4AsNcG/ZWbizbfNN/gc5ign
2Oa8Tc5HM2fwcORXkSa7LstO/sgwGK/yPkKPpfCZojJmAHiQd9FHYGGJaCOZ1ctqV0TVyQOLFlKo
W3jEJE2RlTpfrrq6TazNWBBJdez6eTkbePQzEJiYpkod00vTvdpadDIwPCVYXWvoZjVPNELPo4IA
UjNGzGK3Ct4/vxOrRO6cKnljsVWHWpdEL4IJ+dCjmoJx6vR/NPZPjnS+k2JaEDG4sfPpbvikhv/a
nAaNog2NGgGdvjyXdnoOVQNdj1eWNgRkjq+9hk7I9B7TrDnXuk2SORsqqD3XKmBWMbdHByOv0daP
UW8fDKPvyS93FiBO46JdYlZiV0vGRa49kWoCF35oKRqDZQyq8qGPemx6ptLNkliSlY+5qNC0ECua
D2fIlp11ylE5ETW1MPD7tV2xaNEmVB2wNNxciiec+ZwjwxcTdIdUvNa1L+RErObGXI3oyUvDvraj
+dX9SLAbIZO8jMu4kz77LE1s6EJOrp8eynJeRGIigQffBgi0qql3SWLcU3lviT2JqoWSE0yjYeH1
gOuRGP3Goo0zELxNmFfiSQPjU21kL48CRQgy0u8xbRdlGN2DeABbhNkGdAAH9adWfdaNj5gRX3kg
rwihAen+JuLsG3uHzdnkMha1URw3Dbt7qDi5sJYFmIG50r4kUS+2k6z8hSbMU9Rky7Tqjt1wjZJ7
5f0WYclmuV3mPj0PKee1LWDY5qsOrTY6DNt996E4YR9yT8ydNECfRfQ4Vt+iuVI6aJYNEllbqwuG
pc0GKA3nArNj6RwGznjN+vRsqJHMLrLpbRiKXatXN00/BTppp2W9ET7alYMBv9PC1aLN0Y8RusuB
nQhUxK2SwRo9UTegqGJGNoVgt+ltAxuiED/7ETkRGi4llAX8tcatI1kJB76pmpK1Tr89AQyLTfIC
vEyew/A/fRU11Hxw6Q2VACdznk3Zk8AANKpCuxIBEQ55v/tELC1hHHqUSg4oQiQ0qOSLKnqdUjwR
LGy5yezC/lTCsqHyHrI6OEfJxY2rja4OZdpkXGxFWW4pt6F/WUcflljXM6RhL6IuOsBYNU8HHd8y
oqYsMuvDhh78EGe0WL541JjmcI4KbTxU4XCE6Q2J74qkEaMDqznK2q6ztkaFistnGECJoKNoihnd
ZaS+xS0wF2qfHPfFOPfPwYcanqO4jDSf0sNEfm8u7Po1zaGHhcjFu2uMbEKHGjkThaWHt17ZQPI9
A+wJrxKTeGJxFn3J8x3mmDps0ITJ1qc5z9PiPiNQmCZnVyZHH4lMg3bRFV/eTzWlxwYepcHWq5TT
Un37E3A1r7gldcr4D7E04QkZgmoboCpxUDsUTSHYysTND24+wQjhVv5fLrAPG6Bz2zfZKZMm+L7L
mILB5kRg92iA4Ydc8pii9rNG+8SXd9hsRHQkXWPu8i5DEEPF6yT6JWNTOX2gQaSL5nFvx/dZgvqr
odqrIazDYU3fTaBbtOkMVG2gBIxAXOk5Y/DA2LH3auTYaM42pUBSTY1bwoUeiZTA8d+EJJrY6BLQ
SPRWxcR5evZ43ppQpxKZn0Z4W6fGcv/mni+Wh2Jd0J+41PiNJ3cJ7n1tQHKOKGPSi88ZZexoaEc1
a8Mgh0gaFZf+oTXNpQWNxveE9kJBPVgWi2iv3tA+//EYl2YyR/1U7ukAMKzTYMMZmCB3enubB0OU
6SpFvJH72gHFMVQUsirh/zP6a9nWso1VYwklzPJGch8ZEIaQperuUYDRl6zktJDCrV/EgNf763M4
KpWauVcXS4tzkPU4Wjt8C/nQrxMOSI/DW1k5LJbDzVit1bFR8yCrPIAKeZe60PhsRbtMEUqkVDk6
S/fQDd9gn+1b7GYB8GYJdKR1SA4YpmPnc7aW7Dp5geX8zMPsaNZG7VcmQH7IVldekSLX5GjqffJg
rWXpbfX0I5zF/5+qX8IuZCOjs77x2StqkJDl9OQWNg/gsKPwkWW6jmSympGoGPYfa+GD6hXUQEe1
Ra0Je5nzswy769SfgEttEW6tHQ8LGsJQogodHheE2La2GqyUjbetpBtq6eZ15aZneOA4wFKCfN3P
jK5iHjtv36oav4BlxELKRZFTGN22RTw2z+OiHDvoamKh2CxB0S/IVrswfYty7Z7FVGNi3VESdykV
Ut6p+DZcJI5Xb6Iqe5pbyAo2gPm4PPrZcdSf9Io3xqIwR6I/iPRFmYBo35j5LxHDL8b6JwfQExnZ
pYU5OPrnKLNRUrx4FfZfxj4B2AJAW43k/C2fK0L/hN5sI81bjvDs+O+vmlliFxCeTOmXcRJVZFkl
yUFPIJgIHR19fChnLLrOfrbgYpKh4DQE40KxNdYwnXxhrFTgq84tMTWU19wj/xXsNARMfxalTa3D
V6OsduLvfySdx3Lj2BJEvwgR8GZL760oitwgRIkN7z2+fs7VLN6bbrUkAteUzcySE4dMB669cemp
7KPKs05zal8QVIRYWy1xEvrIvHbAmrQg/lGMfw2pXlhIVwnHp4aQEPp9aRoQ4xmPRNPBQ568Hu6i
vyVqqLFVzkUh3xoRKSCt6GPKOHRF0Jj/jDLKmTGBFQsiU6npYV2pOj0WOp9ZasxzTZv05kPx/aVw
83EmvxwRzlDHdehYJuozNpub8KEJIFzwjvM8GU6DRVmwmHiRTVYp5FogNEZmuhrywxiSxos2iuje
56W/LZj0XZXtVYfgIloN9RAtTdCcwcDn0OKxoC0RcbchIgMA3lvIW6JhoGUyUGADVQXE5nvkZJX2
mIzOt+wtNO8kXjNv/HWRBXvGD5p+vBVdmBjU0kCdI8X8i6jGMJGaFHzzTSlQl263VEJpX6nVCkDl
RLFLoFf6XujSCfljt6SyS7aUwCDv/LMUGzfNi3d29q8z/EMeAF1Aqlw8bMwELuy1eNYyZdQNIXoe
gpeoENRzzpqh3WLUhyxf/7ToXFs5AH+R6oPgUcY3I3//mmMxXPG+tc7C7opSnFcmX0IveIClY4py
Lj2DEPyKwESA0tNpvpfbClMlABZiJ0RRm3vBmFvAi/6MSEat1KXV1jPfJWuve2AEunqoAYblHsIZ
QBFk4b/PEtAeHXFMcHiZshHJWZwSw6ErPEj1lnByCjnBs80NHDGR5hl9goH4lPryai3FgUcseaJH
zd6lBWXjI8u0+GzpqBAU1vVN2KGesLeyGGwFr4PWsY9qBVOF5wXbENOcknh8D//Q8UMD1GhyoZnM
aDUjfTU6rD+UpFHTBTMee68ckzaqBz+GxGAhBUzRqJBd2gNIinkLx8m/S7UAgl8cYvUpxtQGPsB+
OVv0tGJ8sCswjGzIhaKgm1C6EZIADlvtu/lXYShLAUoWNk+niitzeEsqcn6q4/moxqG/SFO8SZtV
m7Y0IqtNMyI5XMKBjO5Iut4Fz0lJESlLkU6K3iIYFr7KIKAf2FRkao5pXvLLSVz4jvxHuEABU6c3
Iufykiw8D/D8P430rVnS3E801ESE7VGORSstaqgu4Mm3tmrcbUazuPXWse1plkivJoKFhQUBFLzP
cCVhGRCS3ru63459TBOW8hHFiDHhstJpd3mMqP0ljolDxMn8WWvQcadWIhrgFWQ1Hr8Y/7gTG1HE
Sct45eoUES6Nyfhom702nV+JymAYX2EPxS7LHHBGnY5q3kN03EMCJA9jaKhQpxvni9rNOrVAAgLm
H8EMNjohFwCw3A72IuixdGN2rJN+64XaXCjoGi2gFJsRm3ysV6FLRloQlA9EdOil1xuN4UaItYre
lCwPjCd+WdWy1u+Ne480ZQNpxZEcXHl8i9JhIuvaoWawOeNnwOOMjMjqd10Pi4UsElgFWgDD0gCH
1Pv13hGa6v5vQZslhFSmY3USOBdH2tuil47OJNySWxrRfIzVg8xzqsO8h1af1S1WSFp0prcTQ/+a
oTt6LpVmavk1IPimmctCXIoxK7mP5aBEWgbJQhspOoTfY56uQdgGoUSdRt/DXt+DXJ8I+lFaNRTz
7X9Qb/vRn4mBYwNV7UYbznlmz23XXtMi3GhQ8UjuGloSRZRs4FbMC40xFSOQQFsgz4BiurN0iCkC
WwduFmf62yuYOPKRujIQs+5C39qFqGMO5ifNGfRcJeagUe+yUiq06kKkYBlXnaES1HhFU8ogQ2+J
fFoaUiO3V0Q8DqJeCZEQIRlDeaN55MMZpWXjkhvqIN0BXY/RRsSb4idRLNpniKWQFgLPSj4KOtQj
d09JJDrunxEsOwZCNpSjBySuwR80OHDfBAbiryKSxlj9yoHzdFWyVGBUwAyYC+hDWNq/3lY3sjmi
BtMcoQc0G+ENoJ1G2UIg731OUeAnV1WIrmm0tBU2p+79B+iPL6UoLyIGb1p1G/v+wiS3E56QJhx5
OMeTYWDVRzpui1EHqkUljZ9PgZ8eZbTjuPUCEiZACmKzLFAKxsUDGypiMw8DnSb5wmceo6PoIPeV
hQ5AXCx8ZGqYkL8ktg8AOg36hgU0CbiLgM5oEu986xfVuoVr1Ki4AUW2pWlH6JUkTI4iyc7bDUCJ
ChJGHZL39Poam4vu8rjKRYksGFbiwcTFjD0o657FTDyhR0cAOS512yb+GOG7hAa4mBCNMrz+3zx7
1MwBwSSIQIuXohjhtOkCGkA00lgKGTzd6O+k11aKPH72RX9IimGlUGEU0Y5Kg1C0lbXou/4VAIKE
1qQc0oNHkms2EvdngLsyCr1Nhq/rUWVrhUGhNNyZkMaLjWQylGefEO+KZjEqYCuBUVSGdEM805Qg
KmqG68a+tvENbBJ5ygDQq4BLKvZFxGQ6IZZw/EyGEp82SbIUeR/GWHjqUpCbGxrP45D94BJrHlkm
he7pw2UcVGnmWtpeWHLq1VGDmjfQC0XGGbUbRJTmdARbJdj2gwdv+WX1BBmJviqDY0qOFEkX/LIQ
MElAUtG3iBxYB96upe9hjPFRLyhNGILG+C8ALOL2n392ujAutP8WamYylvxGvXNex7CagpVq0Z4f
occD2RdMNYwvhSTkbugN699Nb4HHZRStaLrGO1EnDyrAMoybkLzuFC3Iv2jSgvZJCXRc3/62oI2A
5HMhvoFI68HLi4aVKDoP/PaYwM1BpHO46SCMGchQRjWKvNOgThHlrqkCelPxNKKM3hjNzaHIrKrD
zoEvWtoCyg8BFdfEUE3YEBrBs+hUJJK0MAb64fibBHojTZKYpjeevnCeMhPLELpaU/6ehQpz4F6C
r20Z915jKJAQ0NHYevG1Evga3lO26DoIEFALDZId0uSvmEkTPN4yBrw4oMcR1PvBesdGxvFxpi6t
skSkXaiioJhDLcmjY8rm+URLpfWPYT6Ah+lcINJslcbcIPbwyfwFLVskmw64b5GWCiLrICmLsqRk
YganfmBiw+gu/5rUJscz1B4qytIjFin2ja+AgE4vz37OMAR4MIvQuPoAi64dYtUA6hFHPXroGikZ
LBlOqIPDFA1oxtVM/eZHl0GBqyZRDXph6CLVBZvPARZ0Jg1sD+q80w7Ys8jgMoTCREEKrAcW51OB
ymXTSOpS81IYoBKYju7F0dKSW3ovqwYiYavoZ1HadShK/tG1u5XGwABRbxXICo04KEAgs4j1Y5yB
MEjOnFS4oXjAtYiK+oyKpiDyZ220EYGXP1qQbpiy3bzlbKNRPhSZtQee0oXrK+qVQDQWTEReerVX
EyPNJNv/Q4KWVful0YgV/UZx2nuTTgrxiKi2EbAYyQvmHdMG/DV6U1MtktcdWOimNBeZVxzkkGlY
hX8IPdHSQBcGBn7uE11rH6X35RNoBKV7bRk9V4CgGtNnTXkZlJzuXhVkHUYOfc2wkX7stgIvKEy/
JdeMH379YVm8KxKTM7hdgFWbyd8eYGTCwT6UJejZEs6IQlPK5V1Vpj4TNgS/rZX/A/0za3ryaz+f
2rtc+hKpQ98xWgqxF19tN3UyInH0at0B8Fb1j7GMxGRMScYvahlVLuB/wrxTS0m4YyKHd+kAM1Fv
r2EjbJsAmvqYIfcbRnjtnXqF9KAoPYlRDyJpaAd7VRnRPKHuCpl2Liw5+L1XQpQjkR8CGhuaYVNX
RB9J91bGne34K4uY0a4/EiDOA0NbAogYA+I8nKeqgyJYlucipOCMbWj0HzRCSB+DNzyNP+orM1np
VE0M2QXa9J1WB8hyAmtKNhdYB8MGkEo/XfmOgdbFrnTJLBXjr68Z8dDxc9oQzkUMYFohZL2bbHsH
8SIjOkfJ3KAEK+5vBaRboAv7GEmVIUUuswJxidCs1PwjeCiBiDKjIEVMSeeWahJaB9POArKHuxCs
pVRRlw7WJiv/0eWbNzWYGQpJGZ01mh6oCzI7HI0Qys/fIq2uMVUuqVdKAwpozMK2t5k8b1Ski3X9
L9AQMZCAV4sinc8EwhI4hsBJiSRNsPlEwdNl7TWmWSnSB/knvatgGzb2X7Qnflw0ESkuDExKRgEb
KQRCKhLZofpRHdS5Qdv64UDhKJnnObzWmp4oJWDg9oeI5obrj0tA/iu36s8+hemISqsI1FQfHWi5
9IOpTdUn0f2TCfkKNrujjkvfxo+mWfoZd81JJKEiZkJD3QiblWyGn0Nqnwp0ICxtvFXR0hVMA1jM
o6V9CRCePt7IWIWvs+11ET9Z0UXTQjgimtHjcGnd1Y70DKUiz3s09SsE1SlAn4JS/3dAqRkAKUFV
fZGEYjHOYpkU4mJkdWhRpdVCRH4RO2TS3609yBtUSkQxOVPsjQvuQXX7+x/EPW0gyGTcLcRty2af
NIyoxaONts1URJnZVyHdPXObEduJPcI5j2l3RSb/lbXVt5Lmaz+iNCxcrkzWrfHncWSoEBrwtMAN
YKS2700tRKSEU6/1R0Fv21N1xMWzHbMXT1ayKSpAgSF4BQ2UwoBrKYPskCL/RK9dlhgLOPylXtC+
BmaEtTKdtFl5aVpcRIhGDtYKVO3IorTAr0T1Ubgd3wqgDRXXEKioRk7S4usT5pRIdQAbKUezweIX
E3SKxtiqJLNF5q4LAM2JweNMg1xHqvo7tNrJMtJr6GcryXK/2qyb9qqoFj5QI9918XjOHYhFcqKd
7TIiL4UnwTSADnXHCe7Ez/INSgmLGNAZA9g2g5Zuh9A+DrE/L82rE0A+EABVxiQyVZvmQWAshWRI
6vPavjvL83enjCjUwRgjkBQvJiDNaQxT+QvIx07k1Fb5bhmBrVAVqocfcek8U6eHbx/cIjvXVXEI
1HRuNvmuT8mJmousitp9y5GNkE1ONgwfIUT1oLSLaggiLn8o5KD9RMx2JobPBrl6FFU+of/CAHKq
J2kHkV8/e5h1rFhC+U6lnTEEaG5l4LAiYIyM24O/sYsBnZl6uhztEMljCXzuWsvzJXnrxEWqy1G5
jJlEU7IDo8GgXaJfqQYEHQLDoaPSwLCIIOeRXyPeEuZzgcYR48ydam9jSWzKTil9H4t0tMrtH2GD
BaK1oL9G/RfKmoJoFiotKZmm02zSdGSQk7/IJUQMGB6go0GDPEJdj0sl+YrBL4pPyxnXJz3Fauhy
MRsymJZqvY6pddCRm6eMwpFOFZjV1PGRrCqXiE7dS0yOiAZNVtZ2nnqkrgab+qdVXATupUuYeauU
hxx95ZwQktqOF+XLylGWAiFQlBSEfCa+MmJejWYxpS7xJaEDUbkjESdMEeoERXTMhXIMJTurJ8ev
/OQMNqZO2QsZDYlSyy6O8zkwOzLFQQQits/NueJimhnKvqwpfheF+ZuFxspASiTSpe8MUhhqLTC4
sVkl3HPBejfcTaa4q4EqMozgDwFHweT/umGx1oGY9igE1z6AdgwEky3WjOdY9IhVpSBx1R4gLWSV
Dodq38PcmHu5JYqo9lwvKuQQjXRT2tlCa4893eCm6rZw1aglLvKCLtDQJ9G0S3qwMKg2Ua7ug5UG
YYKcULTaWnrFHVYUze85uCI0JsH9SCjrA53ZWNg2T4Ka3HTsGHMDU4+p09JO4BcCGmipGay7tgb7
TJOvT0+NhKJhOIooZC0yZkRFRO9VLeKNECsS9BAbVIuGgzFM4TtJFIMScsjgb66JW0OCCTpmAvno
XSOJMwA1IDxBswZxlPgg4E9FKiF1qp/S6CcxcvAx7SaS1GNQADZkKN1F1Si9g2wK6U/YIMp8VJdo
O9nsdy7SWdvmfmu/EME3iTuiU9Iyh7nxTokj/5a+x8Q0eFCMS/iwarucxFDwXbhSl9ilq0r5oQ69
TeugGSJ6FAnIXEOGzBjTUgEeMZX4K6EQ0jRBQNuzYeZ7ZWukf5ryNsu/6joja6rFyIzMuOMkosvV
pBp3npvAWLL5aMeb1EMLyW/3NEmHsaunhhasy96ZN3ijGJdWDf9SUlG/dxLERKuFmtfTplPYh/ZD
94gDPPOGhM8y7JjfRPEELAwRof7QcIkaqiSCSkUslFDHDSPq0Ya1yUr0/bj0BLszQobFAF8pQauE
E2/btHKVkoIMheCswWO2kUXWlW680cGdqCjZ5mva6opnPL2q+vLg0iO/sfcViwolNXXeawdhZOC2
jHpzzaIIjUvOXUQFM2JBg3lbIHukq0eRb6qCr9et1ZSBlBJ6LfTQBY5E9KxNLp8/IE0DpABCP6Qt
hlsq0OHKW1Fl10GAOIZcB2rIyJ1MTLkMwrmfuws01RjrqWM40i6iswFvS6VlLScfjkKTxHCqS5T5
t3A4a34EAL5cJ0A6SO566k8qxfIJcgToOmjAWmUx7addV0FzViTE4qGhiudEkuGfR1ri+P1MEUSA
khoMzfkqbE6wqJDPA1HdpvSuKPcazbbP2pUoqo6td8nlAkR2DIC9XVEeW/ZFDR9rWPrNEQcwU+jL
WXTxKJ759MnyTJqEnGoV9IylQ9kJOmrMzIJAhM3gExuj20euuu0q8zzAd0yNfJXU25Fad4mWEjKp
6ONboDeVrZupq75jQLr/ZrAHR99qPoOeBmKvh7OSueqTgnWAqFuF1O2dNXaMaQMJjWuiSD08VrAe
irG9l5T7RH5Gr2jwjVUaHTyo3m2u7mmHzH1vWJaF+/QGZ5um3tnWqmsLZ95nWLOUA2To3EcZ1MuR
OlUVxq8khsoPADRoyar7kbErmXoWDe/ei59FpOwK+qsGBRavr/ehrf26Gq3dOvpsYxI/FApAyqHY
1V6rUT2LZLBSmD7cm/7KVKjthMMKkqqwpVKoz1a6nPxTcLXCKXSsE1irc5kzQ7ft8E3gIRjMZ8sv
kcf7GZY3Lj/ssDhHnrFqyOhbk5oiwCiXJNAENhItAjQKKACWVgsuAiBxaDlCDkwZ7TNoI8OnmI6J
sHKZj+G/jA+0QEZ0CYhXENNTU5kadcGozgE23gj9I0VZt9TlZQJfvEB9pWdwxeiuDcPnAPnrHN/s
WvDyWUEwmLmdr/pivCY8W1PRgocNNCIXY2bOX2JMFHFCtWVHP31QgueYjtc2X9S3ALREqak7r5H3
tUalEm6ypJgH+n/KJCMttbCBVv9h6dc+jM6qfWbSwtXgjqvtqfezzzR4h1SYJQOt1+5fOyyBL2+t
ptpZHpiHZW0zOXPR9J8WNYFig7S64kDQOrj2xkRmDvh0sXE+xmJGl5zf6KXnCGAICC3yR30JLxvr
apgLfdip3o71pkIL61/Pye0BAa2bbFNEj5i2yeSQtZP0G0iJv43o8k+9WXeun+i30GwGwvyriBFD
TF85GvmOybdwVSddg6DgHNBQ+83IiYEZqjgNZrvDCWXuRjknlCo+tQ9HnyWQ+PfUPxuwxMZBa3k1
OPMX7Bd6cDSLmUrrGDPbhaMz9b6yaMqc8Y4WLag1Kokn9YW0GmkwSVLB7QWoks94NyYsJi4FgmnN
YBowQ+rWLo4Vrbp/DA2Bp4QKI9OnkB0Zn8hlasaBcHWTRqdIuWjeMQqpAdG1XDqoqVPDBfoD45CO
v7mkxl42M6G72/0tP+w1F9lmKl35RsAY8DopocIYM30Noalo2Q9n5q1C4BVSkRxXVFsV6V/MHVBM
pucyr3Hc6caRPl8YbPSyngfdP0jQ4Fc0cJ9U/HmbzkR8ZJ0CziZGQlbyPmA7gZWsBL4aiCy8Purk
L5FT0P7CfLLAomsNNY3nmgRHppojfyZ/+M+cHkE3hbWmMAn3x2DKvYn4A9AeRjNM0puJ/iLgrG3y
mz1IOEiMVErBeD3C23ymvJs7IgT8SONTdJyWz65mCPlEdBCX7stzJiAC9HTCaQAEQDLGXHg3WPCZ
Ts5EXRrt/AiCi+jB46eCHxxKTsORhO6zZPbAkmBunW66u/ILfBIn2TYzBDs4RSm8qWf6ZjQAoXpD
ZRGRB8Y05psADbQL5YkgWAzayqehgSEC7TKRJBGnMEjoLASu0BnYahTij+Af20sCuj2aMiubKC6b
N/mMqYvMpRPyM96kevVv9549eD0kKakhs+IIkfFGNn3LuUNHBOFjRim4M/cAaqRmdgySFqRv3Dgw
WdGUrj3yhN6VYXbn/EZQtEDu95zukexZBMdy7871bbOaHfxVOo1v+p2frY4y4+fX+qpapWdiinVG
9+TKiNynfKfK72kT+DLRo2LV/zFCZJ1vqp02j29MCbr1B9awAHxx+wNrTNSXdApv7nSc5+f4nK26
ldNNh5fFzqxUdNFfLvhcHnjGxgXRFKk4HkDjmpwA1/I1vod7Q8bNhAXYoh7j6Rm9zVxKRSwBCKc7
0uv9m1yn3Yu3ZQ/ZX5ApZDmIGVGCQU9nhbTy0b4kVwiie2OTHsK3+4IBOnVmSJ3rd9bavbAt5Zv7
gHJee0FRqH3zglgoKHxUmD8QxOCQM4rgXm2Sa3qxXzyaex9P8dn655/R3F5zcosXAiT6S72z46x/
/i4ZVDVBR1Q5hWdOavoetqyOe2/3jAa9uC9uBidDPP67unZH+cUhN3lnnvraHOsbiMJVu8yO5hYu
/NadZ4vomG7g081JeufFQvyP9VnTVCDXf+d7acau8Q36Nlo4awTJ1/3iV5k3W/iZC8qga0ZfzmnM
bvplyRGAZUIM7Jy4ygBC70I+5Sjv1Im+k1eomm+cmT8n0dwgD3YEszmn8DBnmtiGcu8Kk79A4PDU
L8NLs5Vn+SZ9yguCVa5ssWIyz7xc+ocUtZlwPiyHFeJK/FfaGqf6Te3zkswowc6KNWW/Rbts9xkH
EqzBqVnHB75/yX15pnv1rv8U22JBbrcG6zPzz9p8uLsXd2rO82W/13dQO1blXl+lS33lX8qldwyO
9V7fcnkZj04CeEM1hcwKlN0Jn7Kyj/GGEsO526Zz70gIeSmO6fTXmJV7XoVTgw05WqfqyEedLOj5
+3aPPTvlN7jj5+6u3/EfaGbAE7rlZyecpEt5Vd/k17jPn/ABt/o2PvMjk+Gu3qNr/vSutH24Sc2J
k+Z8mlsMHMxUiCav9ru65kt3Gi5xgSttXvGOLb8uvuVL1nvFRMKpf2FY65GG6Ib1fHb3ajssixVj
mJcIKCyaXX7INx4/5R6p5G70M3yRR7zPts5O3aY3+yCdkqvEUeC2iOOZv/1zX0zyPZ6hBSA/4baH
a+XRHLld3b048v7x27xTmBdHlcP4Rv2Av2U2xeJpjfUGtPZW5mSwGBR6URtzy6y6lXcEv8xrqlv1
PtzNO9qEW5Svj/0y3g9rxlNv/bmPZWbmhsyRK2CPcGv1u7Eu2WXAeHPOxbZ5MX/9Jm/hshzLN4v8
dz9FA+bNRM9FzVagL8mHc2Dget54NmVvb9sD7e6pvZCW48bh6JR7f6dc091wtl+40zlT4i4S1pxp
Z5sC92RQM3h2Vwg/8rTdx2d5xawgDrvYjnyZ3YM7HLIDZCCoIrg//h/bItpIn/LEeGBscZmfBBzy
nZIOlhoESIgaL9VQarrfXjv1b+VzfGuP7Iqu4SfGAMPn3pkya0yyD+Vd30C3qRdwqdtaDOOaoGhE
0I9NmebPcFMcGXn8MHCaW/PiPDBTEXoyYkMApTJUikmHRU01gT4OGA9sHUK6E+2BiNpncWeezi27
YFQIRbCSNSRoYvdJc2K+k3FLrv3SvrR7e4XBym8Nfbtwn1yVI6GJHk45f4zOeyr/2md7pv2avKAd
J1M2ZcPpVe/tuX5H+CxAjUji5bM3URA+Gb3357A2PjGjHTgrxttx6fyJok/CJ+UgbHe46YlVmC5O
vrwtru2bU0C5n7/GI1clRBRViK5VQK2XjOnCrudfyQV35t2JHzH4xaI5ag9OMGJygPuN7/ybU9n3
+DPnE34y+E/Esi/mBwdYeafnAWSbcJfao1+Ob9j1TKsPAeqgUHNQwe8faDUiRSfzVS79UWL7viAv
fUZA98Lpmdo5z8DKcyMe9Kv7dyJjTfyNezd/rE/ufXbU8EoY3eEuOzM+Fd08Q58QZLCEWHGiRTwX
BxRwGM6Dk8HUpO6KnDTHSbvll+Eaf6ObgssAtIeTZSkIr+/JtfgdPoKZ8rAe0VciTnn/7f2QpJ2V
fXYM9x3jbfsJGlX81vLNLEtuAlEACV29t2EF8M5H55d/xFmCiKUXRAyCWgnys2eWrLpCXcK3TqVw
xqLz+fw2lbD6iWGrb8Uvx4yJdCxXc1X2bCfpv7SrXhjAG2fPfXHWmL3NN5dPPsFmxti5vnF22afs
yr9YG5TLm1m8sQ8EshsorgwAsDbyjjmO83JCdv9wDhbOBDjcpt2TfJOhHD9jHESyGLYYuG29tKdw
K2ZMSZ4ba2KWtX9zTqyl/IIjhsD4mpPhn/JdOg+52MVRRTqff0ywsuU7+OGYsMjhs37rL6wdcZ65
CjEq2ZUwY/hbaL6FUJRxhxt71a2ro/cVY9/hqZ2F92YJEgje3d0/U7JbRddhLYq3wg7hjLfDNd8z
ppv481kRRmHZ9vmbD0fvm4IqpWdxMvDubCv7QCgR1ZP0rN7DbQ1vd2pfCGvyZ3sp3300z598e3cl
YtGxKCtiFnFACGHeRKZZzf63N/uVvzli+ZOgJlhkixzLoW79J9Z2Xx/w5m/qQTarxzcZb49Y5IHR
afcagepU3xUSYZcotlwx49WVPeP1WXjwoXwsJor4VJpqN+VbOkGHW9/jlY1FL/m9WLd445/jD2Om
rdNf7zpc0ynqg4QD8RmS753CLWGDD21nZ53QlXj0T//p/XBDdLTG4HCmxH5EZNWVK8/xML+So/2S
X/UtfbPOxoMXxrOg78N+tBfzVV3Ne/dqz+KEbYhq3jrBQ3P1N+U7XqVvgh3MAfdzfHMSQdnf5fv4
2R74BSQEzQnjkD8JukAsXvILJDcibv7GxPAJGVjLh6EJyLXm+3lnwuPWnsfOjokuzLa1j8omWDrn
8jKiWUpsiXFo+diOBSRORNmX10m/6713ZCQSm3pLD9JD3oWkSfvxzSijt763rgXiyZPw3F7qA2bi
jVQYWn1TCcIcdExa3p88CYeleSEvRTTcw7MHuicuKnkIEWd15JKL/eHbgJlf0egjwcFgwzOdIKZj
LdEwKf/BOjvod/kJj+sG2jieolezlz+Co343V7DoqWQ2H9oJna9dfcAjjJ/FLj7U4oQrN+mjW3e/
Ie2YYFLcycF4Rm4YayvuMPkdW/XKexK0qcsMJkesnvHGmaBg2z+N3xJRpwIO8UT7hyyp8dEyrIO+
2Ju8Bghl/CZnkz/4U820XBqa5KYkW3MOvvzBJSGRlWuRgRsPecVWRFwjE9vX78NtdvWuEFeeiJ3e
h91wz8HKYrH36Vl7+itI5reOsE5fdDtKhEfKf+Qz9Llm0gNI3xxZsnlwdR7ZFqXnRb/UF96x3nWE
H+kynsJ+XuELFhSRzskuWSA6+u6I0sZTcy1v3Nf8DNOwPbcbTPOrnAYzc+HxG7IjCcQ7ORoP0CfL
5iWyUEoJ+Nr2RrxOoMiill8SQq9kEehMv8bv/FKfg+PwQh/6huPGLhAysC31jUyuuqN0RlDxQ/bW
38wXq8+1xxJo7+YXf83Wcx+wIQP9M4QsYMMQojeA3lEEPNNCYg7M2iB5NsBeiIxHHFEcDKkzbWju
/hPvw1gMNPmQWhScXsZ20udkAQDFt5PoBy9I+eev4SjMDQQISjz8FvteXDl6T+VtsND2nSPfi2zM
ReECDJtwVxwFUX0oJrxQ/8lJIZggiunf+i4/83LRV7/HUa44c/1huI9vfjmv732VT3KN9on14d0R
OCLl8r7ATgDP/UDQ/8Ynoa/De/8S+3VixRnz8OSrvHX0I39gcpmrwKgQn08DNHvGvJLtIjkCD45p
92L+KK1zqnP0+6nAMNubpBFNQgbFkpqXUKMmtC75im3z+7GmFm4TgSVCCbimdNmUif3FF0JGCMLE
n7komJZTlyILShZAQVikI9NvRnvuAI3IV0BfNFTHqjXihglE9py6y5x9GJ88E31XyMN036KDu2W/
PvBsDEmcYBzERxA3mhPmklJOCr74Wz5C6CD1q9FDmBCCC2+0HD767/rTXumv6MqP4kuKa/LRbfVV
TEbQXXFDR0CNe+3TfAXsxhGJPO6Te4dXqT1Cvk+7MYL0zqKyMfY9OI5PrjkLiZ1BuwYWUPXLD4ht
iH5GzEe4ZS7GWnkzg3NnnMdv7NurvGTH9G1vYd0QAcYkwdWq4XcX23hFRLKluOJR3Im+ZEJ5dYLx
t/bM/tg2x4rzfgDaQoxAAPMmKXtIIqDS3hLuOCOwww7ei0V7AFdLgIpNJ3nYcMKwRFDRTLoI2ERc
/yX4tH7zd/x0X8oeWZj2ALaCEJWT+aKKJGzl3b7EhClY3lt7aN9gvzbyR/ksrlwLGyAusnaz6Fp+
k+a++kP55GtbHCteihrVieoZn67cuHTVS793H7ifm382L9a3uY3F2SSnW2HG0E2f9ERK+JHhWj/l
XfKAuRa/ARKSVRFjc39xuuTt47t9Vq14RjEk8tdBMexGUsUnctP7GADMpPvFVryJWwATC9Or7CMW
2XqIK02oUMyHtfplH8d5vyT+PDQf3Sq8lQcoATd74VMZyGZg1E7OB6Paz0QCe//tnOxtuSfkJsvn
Ufk0eedvuw/GpJzQylwoD+3EhVjIq3DjXYVxqxfWkWD3X3ojp+Je3fK3dvVX8CEOeCRgz/7E2rUo
mhNM/ZVooh8OPFMqsQvCc0IB+HE+hRfb9U8Wk0vgvkgMqIJiemjl4HeNz+ABKOB7JB/MHt2xPSCo
cqvJr817RQabX/io/iD+uTiKIwg/f0UMca2pWEkf/Ma5uScsI8moCfqCdcwLMzP2CVnk1u6xIcm/
+IPxoxJsHQrRaGh95/eR8C1Bt+5rfPIAP9TTrqSnLFsyq/fiohyYrLEqqCvCVBNhEQlxcVV+hzuH
WMbXiIxefrW37EgscrYvLEXLgabaQY3qSo5/ZMGIrIVR45hxsfgD+8oG82cqXCR0onRAzrUlermy
LZS3b82623ZH/oh/5MLZr+I63jhQ/DLOj1jDdqm+yicfivXl34jR+G7MtX3ngHKpv0rChWf+5LPY
ZHEryR+KKzEVjqR/s5icOfxGKkwRZYxn88IMp+eg4UucLtwqASbb9OLUYY7/f3cEXPFt3DdWw+ug
YIq7h/HAySl7nk96iAPOJJJre+GjwJyRbf05AsjNoB1dSHlvGhB4GfCJRnvkEGNER8wPJo+7i7f4
O0/g3NRd91Hg+PEPPwSmyl6Y8m4FWQtxqxPa558Rc1E3nDHNmPEmXjkn4UvyWSIJo8DQujuOJ/mp
SQEHfyJoFJw5HpIF8n6wnVv6MdhN7OO3+6p+3S3Piuz8c3jx47hCkmqmlFZXvAy/Et9nfXo/rGf7
FNemQZyd/srUQqEtQm9qgY9mhwe+7cHL9AeCXrwK8je4lPYgHhD234HHbShy6WITqAKwJzb7LS43
MlJPbotC35lQk+ODlADF6d/yjMfQ78Oa8/wEX3OmBoprxmnxhz5fsG380vGmEGykG5pIHAQSBw7g
PyoRHAyQdc7bg7WF6yXxp5JPXepp3JS3dsOII/GD/RQTofhqJG6k685EDaOf2DayJMS5/VN+8RUe
Ss5npHVltKSg3fdrzoPWgGuBp4fNJibHMTP3kyN/IaPEnVLjrhCfFvEil5yU30DJ7UWsayMADji0
mml8OFEsYAXeo5zTNbT/GkP0ppjDJGbahYvIP7HHLoIzNDyced6v+OugwdZeoJDRSTPIDmwsj8LT
c205jhx/6010hAQJgQ2xP0gx4BgsaDBDzbhLFlAEu3ZaUa/4yXDcxCA47L+N9fiFAARRy/aAdE1V
sqp6quULogVCXpOt43Ri85AoDNkHcZMQ9CL0ALTMScNpGu/gz2PyLfRfdFoLGc1ywBZz0gjO738k
nVmXokgQhX8R5yiy+couKC6I24tHqywRRRBl89fPlz1neqqrXViSzMiIGzdu4I8oXAqDSd8tRo5F
xWVjEbCibP4CcsUP+9oY+ojLBx3hKcPGYxf/t+9RgQ39njh62KHGxQNEBFwMN2aXZ8ahiZnAYMQU
IlpUzJhhgNGqb3Rm5hd4mxYotgr0CXXEerIno2VjcxfmKUim3smJvGkUWd40nsaB4+19axl4ju9Y
gRP5ThBYsYjVj0QtyddKWjMJps5fkJrBPvL2AzM5JVaQmUlyCvirMgPnZAW+40RRdIqsIIqXjpUE
TmwGccS3/GlgTVNzGwSt6ZzirVWZp2lsRmQezPjPi4LlKY6ipTX985dBFMTBHx5o7FtO7P9ZjhU7
qbn0A8OMLYuPcj+m5YiLOfkJF/YX+Za/PC2dwAfXt682XchMsEcrcmozQU7QdDjGPk7QjzP3v0wD
ky8vuWp+qlay7E0/CJYO57SskzWBkWL6f3Fr8sLdjp9mwB+mAS/L5gmCl71kAppxGPTin8so9gP/
L6ht8ZU4cuKQi+dMQXBzxVVGf35wtePkLwhiJ1lGURLHf3Fmxgm7jRlZf3ESnMTgesHTCn6TIKms
BMKvmTDQRKl2zAcYRC7PiQJaMEcDbv2PDhnmw4p78RluMTX/eNcPHItBsgN+WNNgaSXmyd8wpglD
H/h3l2uOLF9cYRAdzdL6/c3N37+MB8W+Br7EPrxkoirEYkC/AuRp43w+vAwwNB4GtlpiH//PhxCg
0v+0Y751VH4xM23srgbojbsjQ33ZDZHJElo3Wtphm+nC5CijOf1B1PfOkMmII9U3RHYRGpOMcika
lAOWmk6aMH3vykKF2sYu9YbQXm1QJvJh8Zjf4kBvpCN1OGphI+9/fGw6RpGTDD8EBTM6CVVXGZUi
9FqAvKWxnX/f/jsvnOf4G37FFo95qF+texsW3gC22+rYo/9+pdwFGg6iF66onHuVSPVVvz118QPq
D+Bn1+96Jmr0xwqFuN/ardXbLG3fPqzTrFxLZQsHO3eIPJ5HqnloIagdx5b+jPuee7i1wZiKjlFT
UcCVWlKv0gKyoQDBu43oT/nxynFpNaMl6tZRGX69jIV89+spq9iMe5pyQxxH1IPNhbK9N0JfDRJk
XJXLs8BMqRhYA5ks2fmwj8tXaNTdJ85TUoZa8BrSmfrp9PV6DKGwOy4uP5f93mOHtKL9KUr2URAl
VrSNZHOfGBai7rxDyIMHSxtSKkBp42h99ZDevuTMjzJVAa6eA3Y7+IBUKrxN/UTQjGQ+uTgB2dyI
gZlZTxtq35v2k4vHqoeZb3YntPtw/06Qt+mWzVvtrqKy6EtvVWU3EFiF/vem0psG27L5WIEzkG2s
qBKlBElzuG38OPUlYqXS0qjYN6F/cHMaj2uIOqDFTjLubJwWIrZW5FepRETgQKGI8wZl0oHcouQi
Vsx6i91s8Ia9CdfEkoC8iLvWpOgjAjBETE/jTT5tHNzQoJ2/pvSECj6b3CU/QbbitlDcAY3h+u2b
MBk4EkWCIxIpIpozUD3j7ui74Kt/VOo9zM/fbQ8xmjK1m0evbw+Eu//RaZ0O6RcRhxxVOjII9mts
IpJEPxFT2Q8jiYZI0YiF8yuvqz9pSZlVjXAPpXBQRkBsWJ/UfONv4XcjRngUCXb2hodwxrgD3IDH
ktj32JifTRfoPYEyFYWrYjHcvBZcstLAyaWglnYLBfRUFLUUi+9B4KPMIqVujiOimQy9E1x4o3qw
UFfX4DXLE5oInWD/e8DlU9xX57rQVzWB5CKdd9tR8MF32nw93ZEXdcKOPUGTZpGuBj90pUMTHruB
Z/5NHj41otaEBiXBHXKnOUJ4CAPrf07ERG9bnclUL8xuc74tmeqSvOd0ACicbtrJM6KxWfCJBuvP
6rhj8jyp1WRgDp/lcEPIyZ7XOTd7EAZdQg4peS86IoCXS9Tswldwv05v09XBqZJ+8l7c1qPgubqt
FRsHzO0nlVPY5WzkoF5JQWoWKS7Sdx68C4/0LxATVEIXYc/JCR6updlJPknek3EwctoJoWIorZQJ
lb67cmX41UEKSGX+lCsgkRNSlcr+NtHso3tL0nk6h1Bs3ci9SJN+qqzHJKFICdHzfNdtypUyvdPv
enebtrvr4oVSo4mY3BEFVDKPnUdPuWm5ei1As9dUw82fp34KpWYxIiDM10eKrqlhEr4o/L8IwULu
lDDmxgEErfG3PYMQkT+qNkQA9Lv4BPmd5Ciu5YFWvjPa784lB2lw9IQ+fhPojmSdPubNeyW3ie6J
0Ct1KXxZ3X6uCwrxHETcA9lvIiXsJ5qLI8RBZDB1SLfedSIFT945RuADxTpNulnpkQK2XlOFkPa6
T31On1wPxlTgBsYC9TAegxJmHtjbTIqQNt7DXghUp3bh/9qPWFu8E916uWhihiOPRhBBFgmsDQZG
nAKJ1yQ7aXU+Y6mSy/skxC6f2W1abiSvmGruYDqe3ffKQpu/p9dpDf2ATX753I6jT0C5ykyzjWnr
jgLpUExFbiB1xgECgTNAZq/alj4yVSDwWVTY0vLqISJDPly2QTvs72awe5F1HezGMwNLFcFlsqtI
WnKVk28Em87m487AResaTwyygiPNKI0hiXHJPQbcqqcSt19Mbi49ipgw2ExP81m+zFGy1XiKzMnT
i06l4DGNMDxSZ78Uiy68GNROo6kQXCOPwjvEyy24/gblmaxmSr1J6svCTOFhYh2ojZBSYU75DGgz
YT7du6ingDb3tVBkSQeCbCSQtlO7zvcYdzoJYiOwoNnVbURzOfv7NQc/+R59/fsPJhacHxDPzZAJ
MfU/ToDfaz9DeTfO8d1NOlLyfcxv97Tz3+5EExAy4OAnP4iP3dYpoDHgemG+UMr6G5P9yUyMXmPY
b8qcKqdCHAfT/raRailomoK5pnUUKNOlgceVu1gucqFgaBwCM9lP8FyuO3YidWNsn0kGyIDNYx2p
lwebArTBxUmYUIrUcLxBYwQKyIscjX5T35OyRcZDoLQp5WfWXaJXKgr+IrdGNcBLB4REdso00FEz
8zUxIBh6fhMPJF09/tRAD67r4Yp+tzGx2AiV1d3xByUfdTMEIX2vlR+y9vS9pfCJwjaRnFMv2hm8
gX3/4cNk6RyRYP+cx8kz/EZf0uzDoFpVM7pK/XLvfI3tptlodj+tVg924N68s9P+MgyDNbDpv7QO
dn4wHW6aP3lq7IwY4ktYr/kwEYyvuPJuuKFQEtT7wFQTjcUA94o5avUR8ekNZkrQ0UHEKjdlxN6s
ImGzyxfdRt20c5j+VVRthsSZO5E0XJFooNnE4b7P16O/z+kI3eRLOMZqirWf9+K+e5HrHP3dBTjR
nl8LQdnc8Dka//xRMRcNZxZnLOavkd2jvMV4WOyUmAEDdsPrLLhD7+13luKxCuBH9eirNlNcMLbJ
3RuGRdJZD18PWrtfP6M0/KxY9gEQinhqBNSPZbW8/owWj8vHo2LgF8wSykA7HXsF6w0O7xwMxGu8
jJC5sHsyaSGB2muhMHzFog5JQWwa7zXJ/PRQLNIDsA9yGesC6E2aDM6QO6c0cXPGSyrQlo8IyMml
siVupx/YCIhsmop9degAZesrefIlszC2xktQCrsnM6pNPuRC2XYs3SaBsJYmaA9hRO8TtCvswfY+
kZaJjMHorKM/cGECuVqULt9zEEimDym3oQPYt+onADgPn7khTxt2fbTv5y8XKgVEGJ4whj77A3Ty
x5OKKLBma0Fr36WaftFsnsl4efSr6OkgJusefTo28fowopB0idvjf1fFL/xMX/KeDiCk85pytnmW
ZNGYth5zIDHmQ9T42rxYkE6d52uu4Av+Zriv/WtCS4mA1BVtS3byTz9lGQKiJ1AM4BpAEgL+OEt/
jPgwSQ/PYLzMGXkDoPX+c1WBZIA2ULj+kxF+oHR1w05W7DUe2EAGd2siPFDCkzV/YdmIrpn9b9kC
PgA9xiX+wkNEO6y02fJQRhmQQQF1R6e7N2H63egdNTYlOnD8ZidJxfm7T5SdPjvG3R9SG69156DD
iwNHyWs9v/18SNzyKEDV6JgO/f2LeJr9Wekb3E2AAbA69TRMWBFA6TVAQcLwRoMpq+RKHgdgkKZR
AIP/3HY4IaBCZN6+6NWxq7B14nnTCfZtjtibXUzrP/E083sZkBQjiCJTQK1NS6nTrEG99l8K5puQ
xgR0BTr5JQNBPoMJLJIM2wwKyutrc8kgRQRoeHhYXJCH18vRaYLb+tjESrBOAegwDOBFs9daPmPu
AbRGFG+D28H6lixli+cGZAYqAuo3ND8tCt9OAxPtblO4JVPJCyvvhzwm8xmKHmRWcmKQO/k2rsOO
nQRvFfcFdAY+DQaGz38qAZKUBwHF/TA0hIfgh4yOWLjRcQvlhlePAqorYn0DItccyBcJcDMiWQp5
ZgvgBPuWZ/s/WARIIgi39M0Q8g8O6UhAHiBoAsJOdvGaiUhgKcDXAmqCjAW+xnPBl6fbFOLchpO3
LuFBCv9Pd+4MEikcWl3frKZ1YJRKmkk0UiXAaGAxoIKc+Ns6YGEkaYUsEIVyGFeIrkORlKKdlph+
PDU4FGRmGQtGOiRKAP9Rzu1c9oHFuBN2niMQoYHYN0UzqEnTD1AgPChKAUDCAGZacAW4+YzjHVwQ
/PjATBMoIGQBkoOaCAkgp/JPEHpCIWBKGBnVQf3jXEwAwQGCwUoqXOQHgQvyOW0KF+Q9RZ4FB5os
F9QVgWWK1bnm81BL/tj7PppgDw1KR2OW5bQrE8kzNF9ZZZiU54N8CuRK9xm9f/UL0wacq2qd7wk0
6x+rFlyNo9xAxthKUVYO2liixkER/2Yf1gWtgXwYq5dJWoI0/n42RcwtksZhps7RU06UFXAEpRzU
kos0P7fOPIZQCZLNswDC40FwPgg7ow079v2HN7hokDwGhD1gnDl8DdeCdHxqZita7UKTpPIaUJ6+
SAcum2FibvLUvgeDrA1OI1mZGcOobJsDpCG+R/k/Az7jcYvcXBqyvKUF6XdM1X0+IMcrk5jpogJ9
SGB4jilSpHyYWS/IsjAYVEGow+/5kL/hZYK22w9MePBBniqgK7mhc0byk2tlrnJzVAywrLk5nLEh
mV+rObCIatkS16raNH3lMA82hIIeoXZDW1Tm0UvAiN8Lq0jdjzcEd2TeAfoJ90C0mVk6ZmBL9A12
AMOHtym3A7QvT3nh0yX3DpdSaG5ZcCiukiBlHeGpP5HItLCab0pXawvBFYwjz5/oOMbV0s74UEAP
H/BLkRPjLNxzvQDjFyEfD0jYEHINUMsApYHduWfmIcARKxfYFKvFTzLSoJ0YoxJdYzLCx/Nrz9xn
rwHcZcYIzgaaWnbjPS8kQvRNuaFBruBuCXIO1DiK3PiJ6bkQ3tEQj/3gAN2SsgT9kqMFhnkkXwyp
2givO8FfxFciJXH/YZI0y+OZ85BJNFzh2EPm9oSNUbZdpJ8M/taYjMxW7owOAgyljUcuUjYsK5R9
NlTZXYDab9QFIZGAg8/nqEMS/HMxNNg1WheTlFLEEUS6n0nKwj4wYxm0NuZvCOvlQRFAfPLF2QPU
ec9JSbI1io0ieS1GIBOYC7Dfel4F2FHmrX5h3FgH7EBdwhEBYXjQwgYd1AurjBMC6nnvLRRAfFSe
iM2BAgbWYLaJDYPeXoYp/ZYzehbgXBFDX/oY08nBeHxMErhk0/sio3unRSTpX3cgTuRI5jht5eW6
k1T7c+EijbCdNJd+ctxiHT4X7vq2G6zx/xigaBxwD2UAtQJfd+SwkEjd3WMWC+fA3kC3IcnxIVPm
R681rib9KUMVU3epwOTF1CKiHZ14bgeRXmJlFrbha/F9wXAqIUmjhBEUsTFJDIaXaflaNx70UGJS
Mp3EwQwGaasDOZEz80vMALGpiK20icYXzlVdPitV0IOy4BiWBzASBgm3AyWSxR0/lW3+wPMYJV+R
3rmJVBEV6a3IRhB75D/YZ3wQTk72S8xwkqx7Hg7mlU9ed9wDa5vnSjwVG1s+9/7lNlUOPxQhCJ/j
D9sqO4ZeujfZofmZXFKtZZXQr0C4oMSNXTqF8GREKQQTChom3JqSfgPUr4udgKYtIsNS+F8K1XqP
7jctDTsQhaXZimF/Ivb8HB0LzCPQlUqdFA3lRb5v3K0pZKgoXqkCFVXzavFBeu4VfrKZfgvo4v3t
fFoIp73PZvYGCrnyCtqcbk1BXj6DcEGepzlwVCbYfZd2Ygci9UUND8VtJJPIM33G9FdDBMLOf+ge
O+xsAChaMQBdkXgBTOSGwPZUw2HjfA9s9pLPjElOtoaiwO7wcERGkuocVgDjpNr0IWwp3XoIr454
FGOZIQGTuez/gvTyLwvDXs9Gyg7NLo+8MzUpnOjR2O8M9Sw6d6LLIhJXpKfwF+/usKZHgki9Mf+7
qysgNMZ0LPZHUj06jQ5Um+2P7UZkaFSPdQZzGrNlUIVB/Y5MN1VHbEYRJBtsJmmZ7CFSOTxWUnmU
DFEqJdwE2QGGMTB9rUN7NviyVCPBZmAc8A7G7rCDcRi+ji4ZVqxG1qF16zDTx/dQ/XoGIe8T7qhn
3KddPX087Aa9z9Z9ax6VIU8QsMrpMxdPgG9hlMDmRWqLuiG68nU2qOiVbvSGyWiLihPyS+SjBOmM
y2LwuCzyuC012NhlEnKdw1dbjnelozq0F5uA/3uzCJ8FHwb3T1Xpiughn46rTadEJnX+w7TmZZl1
smNDMthQqKikVIkDkGPGyOCWIBmGiBhPkQICegKIycfjCeBncw9i0L5ebwSMD88/ZfL4j85nwMRP
ys4oCSEDRjEQ85CdG0Dt7UHo1Vkr/64EA9T0azKKpNGgBY3bGaaGZy2cGNZWyBI9MtHIBZAXH6EP
4WJGj1s2aV7LjaDlAYycfOSoCdvP6O5Jd2qS7T42ziT8nl9Paia43BL1cH1wHbs1O+pjdofwXjr3
elEb66OCmv2k6TwKl9+Gqz6n+i3UxjYibM+rD5dVcKDpiqEutGN4VT0JnCUvkQO1OyXqlXl2uVdb
IAfKhceF294oA0ciTZToSJ/5QIFteX05OcncuM3mKSwoszSmdT+VMq8spyPJZ4zwOqXJg3qM3iuJ
u7QFCfR3PmOPTlWUleZUgeCH5/TqoEQlGS7g3g9ELp5Hv5B93JIru+K6Ell+MDb3WEe3JnoIYin+
CY7d6MIHoM9C2V7K5+cFIJHwKGEHZDsV1hLi4b+gBL11ro+jQIyvDsApePjwuqoD3ydmIUDKoKnB
L3hAk6Ds9x+HAiMCj6CbQUPEFbnhbH4TLv3689qmsFYpnpL+dzi0f9Qf+dyeu4txljJnKCgh7Bz/
c4Pe8ZdEJcZ5q7d436CQe3YIanUWjwOs6oTKjoFZcPmEGDiSHDiP2+3joAgeiDSCuqAmlM1xOSWe
yJndjg/yrxRFSew95LttGvRn9lAmwd26wz7YFnPB+fP/1TA8E6w/8Ci8K5LK84xiV1Htxq0TG7Jv
8C73+YDzQniIh020APWMneEufodMnpUuwQGxHu4cQYMibl9cAp2KKA2I4RViT7hyDs9gEm7xZWn/
PoudkrCB+yEEfiEoOyGdDPGNpy2y+ARfpQhMUKCRCvd9Q3jWEbQ4VWy60Iq5N8q/E6Y2Qp2pQYkt
Czv49sFrlAzy3ef+89KYy5M3NQL3kKOzq1GfkB0gTtGoRINmLlzeYVLEj9mbXy7vOdfHXbJbV4nQ
CMBY4LSTTKT7lnBbG6I31KoBTIkrYTbQhgF/B9cPJxZjztfwRz5k4Wyo9RwFX/UVkyrks8wodn9G
i82SbZ351iyJH84wa3Ggsc88ZAoyh6k/ZONi7souBJoz+yCs4zNsaXYtAhghKyBcRZ4RLBE6ieBW
Qy4kOidSIOSlMuBrU/Eoyw5h3UNQldnv4EPg4jC6n4TNoOk9tvEPNU8TcA7tQIEj3KSG2GdMtt+8
/g28NyUIIHa9TZk2KtVs4WOk/XmgFxxvdAaKm2tQ8/jvnZqSENEwQjSX/7ZkFtmgrJp2Wr8CiAQU
oBh2AAXRlNG9VGh/YQN6SlAAtdS9Na6dtcucZoLDLhjAkbaPDgzcGr1PcnzNlTW6SEvJ1Aw20dFJ
0w6l3JA4k2jshDRd8WXeESMjXvkc7Gr9oBv0Av85SrRNmjSkdsYkh1B0g/A5sht6FIWsVsKH29jl
J5UlNR29CnvEmsxsWfQft+icXBwJdYMmW9Tq7N5Pu8xr5cTI1tfm75ruMYn5O0xR0kUwN1Rq9Oro
qh5pESptCo0guumxdsdPChNYnIhjVpji54TPDUaTSp+iV9Aj08SsqY39azQZNsu7vmRAXi/ve9u8
v+exstClyTFHCGk1ptSkX7XEJs1yqDsa+UqcI9rco/KAnJ8Na/spyJJXgqGviXkEi2HViXZMzCe0
VyoaXFNY2rVLFtQ3czISbKn13oyBB6njW9BPOJBnR9hazFcokShAKL2dU5uJqWWs0FqCyps5dG7i
uErqtiO/kXzo4jLI4DVgj/iKxkthdfV1LlDnJB4Pe5h58sjXM3w8Ku2tN42b0EpDAyIL7+N19zhT
OfxSZ11GyZKb06i8dTA6FCKygbS4HkSCQExMLEw1VpuF2SRM9vGelaOBNkoTLbzOqWZaDbbsltXs
NVem0oKKO+Bi3mkuXD1j9ffP/2cNsAxZd2Ixs9b8ejEImwvuC342u+prznsy8RThFqYADn1BnoEQ
GzrdEh9a9DpQ2flRPxGhOH5YcwvGm2KOb0ft3hSf5ZMQKl/Ru6qQR3HwYHC+cAL6LdsROUC+QbzJ
TgTFiRMQVW85pTgiqBROMvQmokvqfBJhKTJsi9Miu5WTGrEzA9UykqxQ0CysOtZrdBlf2LqIsUiy
A1+OLzLgzp6zki/Bfbnt9I0oQtaFh8ar+ZPODoKng42qS8GwEk4kaXFN2CMCXO4bcic7IA69RxEu
uLPAx/6POpkVvAzkdBBleT4iesJ+AGORo1ryCKiOxh+uEeTB9DjYVIIMiUaUJoeA6kA6BQ90pVF9
R6GbQL95CRsugipS3twDRp6k5VnQE7dsWGITAZTjsRCTXBhvSiI9USU0oxf3nHqeRCY+NEGguUWY
h0EdZsF7m1HzgYLfPp09vDakPcAqm3ULZUWNeEbAZ4hJBPdRUAYv7Iz8ykYF3IgG0JmBZsO/xbeY
Qk3biF5vqz8PBGt3CaPQL2ESCw7v81LMpT3n1hf3ObML+rCgzIOohmDXMxyK8a8cSgsullCTTYxn
lPRbPQAY9KHqei/qA8R+DBGMwsKWDBBJn2UGRk9XSdil9TajcIukxIHZUS2Z7FwZOKe21c4CegEr
jY8hGNlM+iVpEf/xCgPOw+HR6IvaZyIx8MROPBx+oavSkvcpjvFhLogb/lzwuYInCX/E/lguXTLY
fmaPA2PZnlm+NDRivOHvv/3Swz7sSxKjsCpCygmSZyK+MthyZMpvsAwqke/CSJ7TxlVm/fJ46pgh
2AzFZpdIcWpgz7QmGMzRGoTiVgx3hEzNnAeSHoZ79Xe0Z8Yz5AzNtt6y8CiIzGZIpy6MVYq/hXSA
mTq0C9QhUbM0CUbz+Zuy19zW7dpnoUzwlxIwBKuFPlVy7UY0CI0Vxf7+O2z9B8/mMaPhUfAAa4Bj
Pbu7xIU+PUQEwZcsBE3mnQfT/kYhMs7zrD7jr77OSjSa1A70TtuwIHaa6UwnSZF673BzdXXKg0le
+lpE/OIYK4njs+djkYLWVxe2To5XDilmnV/jsc3sdVKqzug1SW1EbtNnm4FMnYz6EJHEIRdiAbI6
uQ1pM2SJAobwLUQkIFC7xGlUe9AufvI7hps7tpGwDZ8zvL/W50geInMU4lIT5t9iBHonxorfQ44J
hIghlX4fF0zqccWDwA5ixXGqMCP41TgwmBThyNX2HYGtxsX7wZHDU5MgyIMdw8SdH7ejpDuAMC0k
QTZbtlNy/VG2+h5kM/5Q7auSFupEiQopLVY8C5RiNXL2S8wRueWONDTUrbiZPYGQyoC8MtllCsgh
K39m8hn+stBUIMzE723PLCsmMSaQSXb7534pgl+Ay4VFoLAHr4y9wUPCPeQTYgm9qWsT5WD8YYbg
mDBJKO+cI1wEVOPpe95gD2QDIqLACODDgGZQ+YP39m+hC1+XPSasLtgyABEKZFm4K6jvM66GY3JB
7FHSnvHLDt0FHEA7E3gRyuN9YWIh1XJivEQFVoC6YNw/NpaFPZgwivXQY8qplWVk/i0J3GWeAWak
QocCNLQVrggPhvkaQnZn+gE8sw/wafFnxn3iWeI2s+xHAGhiaDJAIcR6yAH/8zOFlyf0t9IAkiuT
nkgERjrXkF2QGfFx8JAu4jb4hQNz79gLPHMhe0ALd0vPPJxV/FwmAN5qfxQVmOhBquzqjTPKvB63
HW4FIiIHDPjjQsUUbjuJHt7AVeb6uUe6UVxF10MBw/MuOxpHxPhzRDYNBdk+PBLyPiQoqCwhMcPr
TLUF1ph/UcyRHFfM/MUxong+wcfgUNxTdmBo2Ua5ThLeRB/tVngF1FhBBCZrguXagnYwMTgv3izR
I2VP4vKYT2wykEoEUtgLX1kgkJR94XCzSX1KV++9N4AHQDBNY7/Bm9oPbaO9fcRZ0YR1jZp5gpD/
5SHYveCsbL83qow9/RHm6nxU0zsX8Z4opcy7PBmEMMYSiVtJiSTJV5X4qM7BF4bdUjr+SfWs0RZG
/9tq81La/BOyd7R33NE9tl1+29kXbKeksfPkpaAIQ+9jd9D9krPgFwNB23s4og0ehTPkGkc4M/aX
goliqn930k1g4Q5RT9OCm8A7bNhc790mpQetjKxKWZxTZNWbgROAxTC51Wsv2N7345KJc0xHUMlD
HtW9NBWgdIhONHIA7Xj40XBMFwmT3iftnWZzNkjMWyfVsDC2PHMRZ7+ROAbx4LztBc2Xx3XCCiKY
H0BB+NL7B3n6wbF1W+mK3OXHu5P4y6EJjmrU+JBeUtAnzn7Q/IZJHNygDSB2QGZKPmlDFmKBKigN
wFlGE9pToh1OpHCV/S5HpNrKB3SUYTo7uR5K85thVdBYEIWoaD/rNRVr05XRVSCqWRmSm4Odb1Qk
khAdryFvATnfKVasC/SZNejZWvD8SekSQOqVtXT0S9bVKpX4cQv5C8r2u/DHl+pEWh6f9h0N4KXI
1j1f6crs/ZzK499v7lz7qEMPw5h/Qnn4+72a6uf0raYPpKVlbIpqoqnZf4JKcyUKhfoZENOSZTkA
1X2woqipZWmkaQCYV9LUGmsZjIiuHrSWn74HPYmJ1mGKdwT3RJlng1LXu0dbwlcnEHXKMbNuhrdG
f5uqDyS2/25dZwotuejjVJuAPcfu5xtrGbDuE0lNUDvZvn9Sq7+5iuITOD16JPYnsjrrsZd3AGW0
p1GN6EVQJRGM3TeP9CLfemv8dEnQFqqHGdIewJ/EeYqPO6td93I2so9kWdIg/04J3aUHjIxXMLi5
QglJ8+sq7jN6JXOwTglkoB6aKhX+wFgP/9Vd6zVZwIwIV8UhRQrvmM2lxe1Gtcx1+jWmTBBdhgcP
i5HWwaSJ2HwHwGAhVo/3Ktllc0PGkDbY/BTGLEeBpgwEjkAyayh4E0z7nPVogZehdk+JPlbMeIfI
aQMyKMqEbJM4Qj/lorN7KOwXhiefsStiMK6oQ/AKFc+fkEmPjezl5K56GKyeXZRYoZ0hl0M+DZ97
jIowNLzZUTtwgVhOzoDamKEIbZYvxUyi/NjGBnE8sKabOr/RNI4iWEID/qDhbkwxlaDuPFN8GK6A
HCxmhaaQA1FDjtZTR4Ly5ZCRG+F/INkJeoj+JYhAK0qERVr8I0bnpk5AiovHGvy+ABclwsPFRDsC
ZJtJDb7I3cqhWiB3NiHKH2hBrkwqhBEFslm6DNvzH9IBOEvYwte6BNxyTC9EdPusvtI9tvLjO+Ve
qE8fnSSpWGPg0QTLKH240/odsR88BRniBA4LM08eoY8FFfpzGac8C6A+6M7aF57gHEAERT6fRUwu
mbDpq0ZavhNoYPoLFnPVZ+1XmTzpHJ8hP6SwdYw3QjxAmyk6jme3v7r3NrrXE/pNq1I0kK2KSnBt
cdRvlsJTMY777LF5d2GfLz8IPcZ3gvpaZo9DyM5/HLCNj+EOC1/XUd7/suJYVzjPHpC5gjZWO3Io
ifmu+7H/keL6ipCV88km0ISIvLKbT0DFHptBkuzD7hpefQNEn36FooROBrTu9rU6UXFSyD0MZ/3P
6Bn0ot6Iha8h/z8FX9Unt6FVMKSOimAJsxgdaZJFvoxyFnXw8ENAEgB18jmt1P9VcSBexXPCpe7H
Ls6OgM/2WSuIj+EVedlUVDDyJCWA4XQhYPyQhAnFeXQRsOUz7ghhGmQr780E6tiRMvfZB6mHx07k
ZGwrbdvBwyh0qgGbD2AaCkcDFFOTTustXNxfDLiCBoDhsgyxmDzQAo3HV7Oo6N8F1QRMOMyLSXdf
0OQ0wfk0PvFbn5M7pnPcCYLMAE2znoQZtAC8IgoUCC1xXnCdRyLWabWDdCempDD7onx/0QCg6yOd
GJd5JsAB1MmAvT90Vz2TnakbQnpHa0QRzBFUGgZjR46DwJxOocOKbORtXxWrl35gobaaZ7BZth+U
mC2sinIGDM3mNr7oI/m+D6QZqSUngdVckMTD5wvZBEufZUR4ps/Uj0urTNIDWQp6M8tEJwBMycup
tAVeHaHSeJ8u8cixh0xahxK0XKIght60RGhkGgSQiUv+zURIQGdDvLUzLgrAwT+gr0s6MofUQcC4
LJaF3RYqXRHg0j1n3SMcZpfXY15rE32EmUSwCCSRWuBrUJEQV1nz+Zrs25UdS5Jqp1E8LVsNoRRB
7SjoZdNTCEmTg6kqEZiPuSqSxbL1eYX6H+AYCoPlHn434MYDNb6KSVI6eruGEzUBAS9WJdYKqH6O
g4VQBktj9BZ+4lVoJuqLaw6Y3u+f46HJhEcXXDhls+IIyARb8JIf3epCWV19KGHB3VwVRLOxe+qE
DfpXFlLywucSLHt83wpAyX2hA3VkjjcZC/0XnZYq38JtLryyOx2Vi/Zwc9VR5eWY3FidTWkxNPwe
YF82NBstdrd6Cxu/f+Ls+jBZy9yH1/QVtdwQqSkrh2aNA6DgHYY3MGTPQA5xkM3rZkEO7Clt0GBU
iK1SSEpQr+iPOyxNFH/vP+o9VLQZbd3KGaAAj68eL7PXNDvc6JHVgAHPSPNht5/NvLpyzPNVvgev
YleScRZNbG/z41ma4MYy9T94q8Pbn3ImPanNG1bcSNoUpUbvD8zl7Y+GUvRNSe7FjLcqWBA0BqSm
mwRkiaNHfyOB8QQihXdgESMslYUyRROgFCANQU78QP8CaHW1DZMZ+Sq/Mom0T1FJlQXuFvzNfBFg
o634KCqVNOh9A/v6r/iK6h5Riy2bhUs1kBVUVg63PSYr6lLDa1Pbi/w2zf1wL+AbHs3gaO5PTzMS
NUR4ItHVSmLKlfacPbeHpxzyMbz2dbNkglGAaxMfC5YBzdjQkhIFYggbBFZpUXFC3e8xDKzEcj6O
sxgvHWfsTRurcggBILqi0UX+koQd1WEdFo/8PHH9BzkuanS4d1iHJteKH+YZ1Ijfd+jW7OEhjxyS
1SgJEbGGx21gjazCDtTTYNo5FqRJasI0N2UMMBwwFHE8OIp1ohakXUN+JPOKtsOJIgKLezuRVTBP
/Mn8aEA8/3XGF05MGtW87QI+EDj/H8aCg5jbjDvAjJNg6czTw0F+zhxyNFEdR2WcRWnYRHzCL2B8
UhtgkjGfdF7JW2h7cOHiyFBDKdukgpv/KoiXePFCWoz/oJUjRMMwO8GJhGT8b0ThxBd8iynBOQtu
7OHEkFXE8FQMWz+pFwWqHsRdVJ9VFkVu8ZCKE9kMyJtaCFpkcBaulhfDLBA3dEJKwKwpipbtwZTP
PPwBhWA25cuvSefQKc5MqGmBHUo3U+ZHOxlRJDOymGpi5lFCF1pDR7w3ciLs1Np6otSjuDBtoRlG
vOUAIIhz6MHQ4TXq4xmGFKJsvoc84VDissan36V+aU5Lh+YH0L0lLAmB1ESCMPOkQr2C4yUes+Cr
AptzbypPqkBcCzSZFWQlScy1j+la6CUWF8Q8dJm5pFi56YcPCVy1xK0HPFHap6xTH7aAtLxPPyFa
FRbUTwt0ymQycT5iVc5Dh1cPwWLwozcSHzi0PC0S3CRuP+ukf9uDXJAb4cWWJ437z+0BCB0VOqHy
22wL7zA5HCRzfkYo3lasA3u/AyPTPq/n/I5BNNcrmG+s2t7u4B8XLEKZwaZLsyMqH1UKLUszmm4X
i5+FNsktusSahn20ryZf439cKvsyNTX7ZdMzzMTRNl+MHYEnr/QuTGhrL16u7e03AOmw4OYvG0f3
WM8sMpPiI/PJ0v6PpLtabiTLogD6RYoQw2sqQSyZ4UXhst1iZn39rOuJnq6prrLlzAsH997nqfcF
PK1oBdMc55v4QrHZW9E1Hl7ja1yL8k2DeSgl3ZqnpFyJdJqH51TXOTkke7/izTdLvhd2mCIjBT4V
NmUCpTwEryh7pVIw+Vk+Hp5pO45Oo4IHMGUdGaN1MjkuCqPao0vTIMsdsMI66KzMRIDJBTThzdRc
g+2byAr5gsnqUHJ39V599t5cJhCRGz5Gj1bkZdwuxbOo3ebiPP4mSnORRW5ENoDD9O8tMXcnIS3u
99c4vOE9btiR69+7fuIHRNdew3eU0lJa79ySfdu4ZdO/GtFusG9vfCrwoX/DpxoOl4yza7xtn3s7
JyYNf1z0Hvd43/bZvhAKoKkuEXvsJgkXe/NWj6xzYMDl45cXe22P91GhyUp/qW2DbKMIsN44QKXm
9NF8SH84jiAkfBEPFQx7WlPBQ6BLfXFyTb6K6bS1wBozOA8uoVP7r9G5JzUVOra0nB7a+9zg1OYk
nrdA6ReG+tIj0ThaT7PL2+lfbWSv3rCXt7BbUNgGDia7e1o+Zff/DqdmRe/xadUcbSOnx6PP4kaM
6/cfdP4KL0RV9bXxcKJAfoou38V28UNilEzj0Yd3ZQ+PirTX3+0n5TfFaoNcRoXmt/pNv8whNaXh
m6CJQhy9Uo2p+1cNOdaSZCYgB6uBMXWXGtliPLzmv2n8D4qlecluuCD9w8MZ5gQCVzu5LrKIb/1F
d9qcNlXTmqNfe7lNMSaah+Y/dMnmwq47FtGI3f2CzStGL0Yk0wzr4ChFi+a36b/R6By9rTFeu+zW
gHw6AEogNgdvymlwvtwei1+0/PMEiZbTa37hdvJXhSb/pd3KV+YybZpm2E5FvozhSQovvTc05Hmz
K/iL1jEAjkfybNGeZiA5lmSfHlMd9KScqeV21GdcKy/e/G/qIQkHPqxt+hM+bzg5MEMZHkxnOoG+
DN4kftHXbp47k3b2HYznIT1Hj5PoeWXYYPQ43EXDT+1kZ/NzOAkvuU16Xy8+7Zy9tDjywQt6bxON
d3BuDjpqJHHvi9X5SJZRdkqHw+f2Z7vdT6G+R9P14mWyLRtIiqxX6Ff698eTqqx48ZhWWff4gpys
oj4pl59UPRi4SXSN0vS9e05vzXN8VGmH7U73Mdhnemru/975Nfxhhf04JKrolejnHPd9Ofz2+y45
WaBKVOwHy+S/ou47LdsmYFsUrI6kMPJ18aViQCttuoXtjFXW0pmIeViLCt+npBadWCiPtov6JMvb
Cj7NRXsIc83gs35aZ1EdYaKYHr1y1H4upeYlDw6v1U61YwY8pYk0nxST21ctLcTHoSM1HH5+Pgf7
nVrdf0Ltv3+u0WO2jr4QqkMAEcKBJ945xtIOzvbWbg5ynWraCdcaBcdB+SLUH5+Tgvsd/VunDuuk
Ft0Gt8ElqzrylV4JwjLC2sV2DDvcvA25nGHx6Z4ZbT884amN1Lp68Ar+uvGCvMvk9u4P4T+KT4e0
kDVerg+FTEipemMC40NW6Hz0kl5U8aSR3+A7Jt4/+dABiAiyIm+E1UiWg4+Pj1wWIspB59AGocI5
LyTLx8Hgz+8PePCy035NfFitX00vz4hdwrZcdnNPgMajQ6/S333T1HgHqXCty/G3dKA8bV4QIqvR
27XpAaPDN02jYemzHmKToL55zVBtlW2rr9mbw96MgM+jbWv6D/1xYIknyePvdy/5BR+miNGqDXJJ
+x49w5NFz9eI+FSWS4zg7GePzFbvlvau/2bc3jjTPZ4Odtmikz4HD0r5EeYkel7Hn/9WDmprNah2
6p3g6k7/jbNNtIn6GuayUfb6/qDyoXRX5OGv0XP3mG4SvKj43G+2CsNLc95Tmg8qy52iK9ySRvYq
0etrJepSC0VH72ySh+CT+s5g+vn5afROK89jzFpDY2qjR0axuWpmNjJ+e/veofVkIhFt2PfRW5bJ
2+1vPY5+22r2rV3nPNL/af5rdIe11m3QzkV+W4r/XdtKd83h+KGcneP39+LDKnp/f/8sixUes+8s
9xLUp6tRcnvv+XmVfjX6/Z21v8P2jNb7KLM/xeHbNjk3R+V4dG6+fZ87UbaMet8ze/lWfNJUi2e9
XvbmdiV0KpK3Y2c06vn2qJBl2fes2Ts4qh74++2QiuTCcxsaH4m5ZzFEYVLvikeFjIV+EBjukHPs
PBUFc2cNymn08MRcUn1InjrbZkyh4KW5SB/Ypo8Eoj5yAANMn1UWzb+UcGUno10PgH2ONfhQf1q+
Tr+K39f/6t8LJKH6++QHN/G6etIC2KyamGbl9+1r/j3Xp87WIx6e7hMl96EWu8gKaqEZoqrf65/R
wjHzzywa9oddpislZB+9p/1h2o7SUa/n9F4lLUKrd0jBdi/7PUe1Qa0ZqSYLtwzORMbK9ZevO3HF
n5ubnYBAgR5TA7xvk7g8SRrahdJPknsPlUpUHk7a41YlWfu3GgdmrHnIzVxCySOGQBX9GifXQSzr
UJttj7uL76tMHcxI1aMe4NR+rYAlASz9iX3I4+m0/TZ+oWYDA0LMsEr3goDZKKxa46H20HhYAEOr
a3bgKeAAHq6F9Khnue8ugVlqAY9y4p5gqP67YDE5PQVMmqj0M3kjDAg1rhyNI0FiYQvkGd+u+gzt
yXUIrHO8puZGFq3gW/GxMpr3QwP30C2Mzh9TE1XVG1uFfVJji2+AV82d/uf2raLs4fQZSbj7LKy/
xgZ7gx7mPmDlUIe1FtXNKErzfnmSe3NnRDeBQiYaFsCDzqx2oT+kt5vKHPuyprSzfCzKBzoUS8Ar
RsGSUYaWO8nE+tt+mEGoGUvvYptp0o1CI7Y+qMU17ONppzG6/dNLPfyr/RD2fjwghsgv2uWH/H97
ggkE0nLpes0BCnBvWJPXotk+mBjHiWgDFaP0NlFmqdESeN3kAxINKUONYNsploXL59FxMXN0g0fX
sAGiuF8Tld7lUvtz/rO9tv2vOm3EBeMpwDO2a5Ml1V8Wt9+NSY+lMm9h+uW1aWZeexP0YHcUII7x
pU7ZYPVaPD7VYADmZgttiv8qV3U7BYzp5t/k9l+VKM95eJ5Q3dPCuEeH5UtFFW6HzF+Pq9NMTWJu
NtwR+RSqEOM7W6xS4d4kB+XaLs5fig2yhO0qmQKyqmNqlaGSrbWoog4mrA9yOUljj08q5Urgk2Uf
rg9+cFVp5WfK9PFmF+8MkP6YnNrHaRvaeWrU+K9apzo5nYvctFOUrZtmkCAnlaGzVLWybbkeupSX
UICcKrWrF1SrysBjKETdC+BujO/P2eoZv+n2THrHUFQM5ZP6auYTjzi9y1UCXH8aZwFs8yesMNtA
sTRL+eZMaOyK4itDpf1BMLDnNttkDsKgUa8uiUOq1Fr6bzJyG7f/0TzGu93eg2FBDd7/d3tv6Je9
yuq7GzTx5cvqbQNtMHkqzCig3J8L2g0gA+VVfws+vyW4vn8pbe7RvN675oX3Mrp512SlZD370RUC
7AAYX1cGU2NRdh3H/5ozyba3V1tev1/LcAFtl3bS1pYZH2jNmelpDLfqf/lJ8ye36ek0guzeKsbD
dxsjEI7QtX6rgDp5ofPuxTtpcmy3Xw3aB9f+E7iLomaojGsrQ9tdUISalVFXY21/GuYUv7eJjwKI
0hzGM1Dz1Mz9Z4fRveaKWnNy7y95LfCGkXrjOLSmkb3E4rdO49xaTctk0RerflFLojI81QsJXfbF
t4bAfsFEP00XIwXqXfigOF/pm0OEv/YMR2t1ppZ4U2WTym1TPJwl50Xn2QXTLjgtnu+TJ+X1calV
8sW6RA6xMl22/b2fW5Xc4/r6fKMHA6Nmmc8LoWlLlC956qsS69AjWpxfZs7xeif4fqFASJVr8T29
tMyH8fHapZozlm0yHC+egYKm2fJBZ2DX0Cqif5rp4fvbRSOFVjFI9q+7v+zrBF9gdtURTyNNpiPh
jPL+aXx/rJTjKTG9SSv3Ye+cNBoNEpF49rS9fOzEjn0PtYSkWaUmEPmRzMVUhgMNoQ8Iu3P9acxf
J87ycTAGBLiXnuAfy8u+XgOQzir/j9XSksa5ur56OW9N+X3zqKg/zW5Xk5lwj+ajhhHInrVM0rT4
sqerok8xzRr7U2LIxHIxKE4/Fg36z/WkMu/ihpYmP5P5UJGb+LoTYc/zeopXkz0nnbEk/s1YDxCq
8vk/lf4SDR55jiXMPTYK6RgYR/EODHRllqAZRVph62J3IVktD3fLB2dpmtRGkFXlr7Cax1ibD3i6
O/+95Lpb7cXW/gxdVDa54lFno3HtWA42I0xS0n+0mVk+EH3aKv4g14tn0Ad92OVD7oL4Pfm95n4n
Q4d2P3/V1YDfynTxAEtW9vDXowE1UPgvfzW86pkA/qQyhJblLwBe7deF+t/HRohWf9is3yeFR6+O
1jkO26X3Oq6A4T6qMuvDYcJiiU3LT7W2n7QDJyu1G6UnShUa/ybvfTTQJ8mo8TiaNpmt7syz05te
w+2tcAMtW2ezLc34iQcLE1jatu0Ei6m5nGvlC4l3vLJv40W/XngxVtjX3K8fh/LXOf++ORlkAy3T
PrNOLqdlg85zCotUX1oGiDCyMrhF1xsXlv8IZpyhr+7rxwB+zqgqbc8Pzui0dA4M4tMEnGj4199g
ifNv676t8WEgOpR7dyCs5/VjdQDSbat1efRNIXO9VriFbjEa0nmETwBXglsA0FluPDu1N4M7it2d
5Z+FgVwQsJWP80PJ5c8TkzWwK2ida46p9PGgwKdBl/CiU0r0la36DCd5/lB8PBVfQFxyhW5h0rlO
OtvLA+yZcNnU0SemwSNa+ABpz7+VLQL6IQPwRxqyBvDTqAbB7rgc3OevvujNaV+z97FoZdspsMdg
4Ku+jv5l09JftnrgWpx0satHr1kPD2Ke1oIPsgmayC4/KwtQz6lvK1pXgqD4UO2HDrUBQhp6FKfD
8aozdJrWaNzAp4HXFyBGDO98o/UftghcdZMHjzp2Kx8n/TF3GN215yEARUz5Yi8mVc8ST3bJOE9D
MCCVzopjECCVvsVyuYQs4zUsRbzXAhK51RIBSH73BihtAIf2HGulWCHT1aecIwl1/Ao/ML91TuX2
ckw/SNIHtqpomGsZjQfBr5FrOc713rav273XZfWgDTiN9nLbmxlko0KlVUdXXX70C7SKVDDVQycV
jZJjds2l7eY7k3dh7KZ1NMm51kEUMDEDWe9mRKAhbC2AI7BR1t45gbFaTzs8D/a0pYN0Yo0C5Apl
XX0GuLUSezCzHQHYzQ+ACLuEpK/RDq47xrbOnZNAZQUPt8bucc8XQiabVE3no5AuVu/uxkmXiC8T
cmree5d1GPwFMmJweuwDqvXU+gg8kLmBMaA4tjTMoZ4OPEhgMpt3D2qtd0/LLBaL7M1T25H96t62
HbER7FtBMfYPhOy45eBSoJhPA07VTZlrpYMzeciyoXhdP5trOS66Zx0p1BAVjWJyufU0O5eLLuPg
feGwitVPu3+bD0EcmKO5YTs2VYC5wfVoF08DTIHTql9QsVfRgHKo94RkcFVAg0viJuA9AYNU1upV
/D4NQ5cZoockhl+3Hb3HbV0ztGM31tP/DIjDqgJMYKO4Kateh5j0E7dTrRuD7v8eK3gX2+mYwCZf
wtmMkLcsrN3bbf9oqjTztXl1vb1rI72vqIQmXt2F0L90WY5/i7+DgvLwkByFv9FbgP9T8+Xmt2xM
0F+Uchq4mhbdCC0whtzFADMNQdkAqWaosD3BBJR3MU8NWnbet76+gGOHTxJ11fRGA6S7rjD4uXkC
oXa5N086tLVfqVXxkqKTsbJobbdDhscGOPuCd72Tf1/RldBBNYRCTDkQUflNnf/xxED4Gl/ciqJo
PVoeXvB5cQIJOqNbMnm50QZaQ70bRvBPlsFX6V8svi/FprVaDZ2MmpIHS/pdC4MKLV/33j/83FVj
8dM6c/WVHM20RBRkakLguMRgnktp4a7d6N9+TBrrkJXQmfAY8kNBFTQ8TC4upNHDKuTMdm/cr/Xm
QtEAhgHsg/t2IZ1QyYUXr1baiGqXS3pTmRDeX5LG9rFUfSuGgVTxpCTUD1qemtuMdOCqSHcXWeXX
j7O317rAvYXIUt1DGsfOpZ8ARyAoFNNiMdJE0N4+qCt5Ni5GlpvrXssg3GaJBpbm2OTB2W9p2uF2
FpWlUR56e8gxpLP9in9Yr7Tx7m4XQ4Z1Y95mlRYW4rH6tDQM82/3DD7d7LXuKOcg3it7HoL2GIkE
vWI4JBtWqdIfEfRiDv8N0diTslNAouxjSm/ovt2eddChzJ3iwziMjnMWV/uMkUPKs3/uGCgGfN8N
XsULsmzbnlQNh2XCj5TSbUMDFEzND7v8eL3Fk008VXp5ZdZTRNzCBAxvHpjqpAJJJLTN/ArD5SeU
TYMOgriN94LJDen8teVxiIUX/7L+uz7dMluMUxyCBaHTeqe46zj8xB4gPuYPm0r7vPvabFt3DKRt
C3EqUCyLaVFpzikU35VSP1oPfztr+YDzrOUHYnNiiqOuTnaB+Y5XLtQq1jqo5/UGQ0G+w8QjZNrK
RhOgEGEqYmcB1SKHz352+8zpWLxTQEB01WCjCNcM59W53gKHRQVkTrfAqlbjfTXGFtYyrk3SbV7p
7/S3SaQLfCFCVBFbCXa51KrwO8JxhQ7iEt8urp8npSi+8ZuN2wMBWSR0ZZtCmEvjuwL2q9rnxm6n
gd1YVNpuivC9eniTnU7qndq0hYlKexlMSnhDyTuo0iJdu9hW0Luuvu0aAOkf//7YB2NySyzb/fZc
wFug6NHoIX/OS4xW83h7AK10bkVV18qgzkzLQK0xbgZGrzINaRGZAR9mHtyuw23bVJAR3yIblApy
JufVqenRcKF8G3shrr+LjdLFe2C/xTBNQTVl076oz8oUAACbNdRBvjkwyc8vTlcADOTjVeXrqcQf
9U/VDFR23roU6TmBaTSMHsdR3TT/Y2FyI8EYttGu+sl38DU4mYFsCjycFsHQAoKuZTmcKTYBIxYz
V7d480zv6e88I4sCPXZ5dr4E4gnMD2uaHAISDTqvhdt9lBrI1CQqgbWJW2GbEaNyeGEXlKOk4MfS
g9t5+ql3Z08UgC424Y9DhL0i3pvOWvN7FoJESb9QNB/I3LPLADin+u//HtgDzsYpMi81GIoM7DSh
frBEDUQAsbM6bL5JYpLWoxJNvUQg5uVD5aY1fl7/Gz8T9E/q7V/NuWSSnd73t2R9iW/L5rLevGgD
3pqHhssdF4B0CvF92uxt/9uvkjnA6i1Z6N0MVz1tMSQZ/whk3he1eOUvAWLeqypKCskrfY1l+O9z
eugw2Om+R574wTx1tRaFM2U1/wMvA42tPfnO6/fk9fhd691HcqF7ZjCltIrH0BQ0levcPE26qpnb
ewILs73GjanDF5po5ykFlYToUOUS7+vkTNJCLc3y77VpszBvH2uxsqcCQqdKLkGUWEMUU96sFtOJ
MtNT5Q0EuLXW5ijoeC5TZGXNiPHr3Lut4+rrZVANv6++Lj8uj8ByLKpuq9ndOo2Vr51ZQocf0B4i
NnQUVttQQnFWqvXIZoMq2z/XEzGSqpFqf+p+pNJuh5FdLEzagl3cVi2JiTJEQMMDEN06gswQU4lj
mXn2w5V6E30BZp+z0l/wt3wAvax2hRlQzEuAOKhaVCOxh8HSBiV3WE95hIHEXOymmrHyPki8OA6j
93IfLAoRHAYtcOZrQ1680M9z9ZzRtgX851LzUCvnDgmcXb4ioJoynszqn2BAdF7d7jxrBlSgm3gi
784IJAjzpsRP1s+rb+e1WHzMcRG3Ppm5es70xecdnY5GcjUlxBkRomyadpkhri1fg3N11utBb8f1
KwGW3oP6DGioEI6v3zbRJwgYGEE6vv7IMqrLh8WxK+ITZNeMKxGa6lSOm3CGwnv5i1rZrMQLdJYm
EcmptnFjnt03NMLLQ2WSrUoO/NPJMAp+Fav7UTIg9AeUVG645R2uYiG9QhoGOOd5FYPv5uhZVejG
HLv1bUd6Yn9sm0xHWHgngYAcbpYT/317tnusR2E6Dcw9np9Tq/0ChzETjBXQK26cWJhL4obuiBgG
xakRMp2TJ6O6OCnE+f01zGaUJNzKXz5ZTCfUG5dbQf4XUFLpm1dBn79d/7uEcd/f82ubttTm1K2q
jJG1YAT/GP9Gy5sHyYfc/ptt205l3fG9ZaB1DmH92A1hOxkFCPjZH3qbB+7PW9fl6+aSiopO9U/H
xXcSgmBy1jMjJ5NLvUO8YuP+XEVWwaFtTBByVgvfi+/CL20DMuO7fbLfpY7YpvoCJbmYCKKbVcrk
kyBL7hKQi2ruTZkLDuaDR1H9LH1VGtJ281+p4pr8ElMldK+qxxaRBSbOd4HNmSp6fq3sCJAnN4KS
sJx81io9zvrX1VvhLrALmoW4AIdGa7kWbbRK64Rsoqki9WJU23bhVsvH1gRhc4VhmZcffixrqSXj
gvj/gN/dtHOXNjGqy6R3vgjv0B9cNyNzHUVcu0ob1W8Hb2pUZa7pV/mCCIlXeJAzhj9tpKp8cMtL
0ZWExJf7VUaHgCjwK67eJcMCf0Gjwijo7+TegzufMDNOm/tGeM1VULqG2LOr01mnNmlLsPhw93P2
LRo1UN3umsHeBHA8bRvBeSy2bcH/DiC4WGkLXsLXglDlYoLttEiEWXQhaIssqwNHj6nyJyseZJuW
QRxDaNqiC7G+to77MAFOvChmcGSLyc7gsOvvbtJrXFq8t/q7kyrGakzlBMnBRGLzU8Uwv4VVjT6G
QxKdTEW/dxghckXH87DaSPP3cE/usJ0G7sqCVR9Kt1DBEg9DeyvDQiP6jb8N/p8gnGk+i+Q8bVVU
zfBYMiG4ADlokpgddwyDDLxQxXds29bIibVJmIdUSqalLjGoIy7JcdoJF1RZyJsAyOvPDm/Ffx6e
zXF9QrwopuCHRf/0o/TWw21sC7UspjgFCp3V9eLA+oGrLVUrdctqm1cwjqC6Zo2tkoL77fbqJvrN
ttT1kHIqSYWP9VECdhmLBw6rq4p76rIXbLcFcdwEcifFwGu7AHCO/ZHaSbsS4oHFj9AzEFYQTPzm
FICUGypCgTgUH5dELj7Py4Ss2twIz1IGxw3HSKhfZJA/tgV0G4QJCthXfjdhmC+HzNnfl7LVj+kn
t6f8NJEnnH5EmoIYb+znQubl/mYnGboGQVnvAJFWjPd1eNxXtqAe1AHF5UTadthHUHHm8hQzetbl
lQAoLQpPG83ZjK6p1TGFDdxf9Se5VBKayNdcMj/1SESPLn+2YKqV3HbacpsMv+N2T9XxGrX3+zqp
5FvlqRsai+RyxYzWDDXq3Yf/mo3bLnIJWouOHAtASdvA91oXVoSRWK4wKDxjcwEcsgoti9y8rW16
u6WXOqVwwXb/wOuTLvWH0Gd18VTL93q64hQ6z0+VOnnQRbl5AuCU95bCSDM2SPzmxeaQafufwtpt
IXmalYvMl7+3DtpuV7raZaFdW+Riyr1390wUpTy0ZSmVSLKojj6sjCSFEIZzoFMqTinprFSSQr5F
ioZqq2gnt8425ebt1PGDRER6VV7IB03hNTQ0aKJvUNQ8TzJrtBpLzjNo7FTnp6hSaH/d63F5ml01
AQjtNeQ9WeOeCKlWoyCNekiLxTB7Yb2OKy8OkjMoyRTF2tRlqb8uZft1kCoT0pL4JrtzvCZ0FLn8
m+GNZGl2j41ff3YpJay6HEHCWLm2Rc3QRr0Gluk3EXPenUoevb/zNYT5U81KfMx9cwLvKaCToVZa
HIScqLDterPLT8GkX2HEZsTI54P6eySkJVkuej6USf7xOZd7r/JrqNkkeAPK8/UuHodAXiCu6FCu
fzK+i1SEXGcRKL87ZuVKQt7aVt5xsM7NZaEd3EK+NTmjkEbVnDZSDF48xgKXv92Avpw3XZP7aqQc
Mr0/uHCe02WSu1WF1vcUGnJ8TOi1Kzn8cm+Lb1fQk4v/oFS3hoigcPjRxQmuRtDJDAnBsXX5scAV
2Ll8bOtWh9gbmn8BD6yG3Zm9i+SXAd19gsRLtcvJfy4xDwipGc75KxXxmMtGWCv+TEHG0cr39MFD
Gvq9Gy4nw3DGSML7yUWyu83qVLUutXbuzvyYKpJcjq3dIV4XWm6udKVGk0m/3Nj4TbY/pmhtYFbz
eqwLe2tkdkr/kkXJT8OlHp86h+fds6PoL1SV9o5SqeP8C4Rt57YeO6i3abK/qyD8hcZygIYXZg6S
yteYrNY1Ps6adVrQ6+RYaE8xk0+9KijSDm/1Z/V9wcOqRzMCz4rFjWtL2ODMVPNxHtdZJ09yBZd6
a5rFfivFGAz+k/VSQSirYKn0Y/99XT8FEOGVqHQd09zaUHfOcqU508sfn294NNBMFLA3Ca0/t9pW
sC6gtPkpPlU6b8Rbd2wWh8LIqRNWrpTtSnE4yJvEibbp7p7KyRjIKJeILtg2Zwuqn4E43lmQzIAB
mk4g2Gr4t5flJC0Vs3K9VSOZeUVga+1d3kpyLHUOtRmd3g7D3fhvwXQf4aOuM+MBzHLMNPEam4xf
sAuOiKRPBUV8dfizum4FzS83ueCJcuzV6AjZsUYTktzLp6yWJNRkXvbravNXLe+oErOzvNyTSTT6
D5Mw0ubyI06fQqFBzuuEzLJzKTPdgZV1JlwyC7C/PAI8VR27wHyM85PR9BbvoYM9otqMqQvZ9PjC
DqiccZByaOUCczBA9ngXLV5iNSEWCaVFJSCyH9VYkksFCxfVi/nRBKW5AdNgCKL53lnrLERRM7mG
RS/qowNll5vbvyfiLCazeNzIKIMVV2nlKxgvwEhcHD2CWWbdbSsACfNfpKfVd7Un5lgGPM7qg76Z
p5cCra4jg2i2rIm2NcMmkD3OOuIio+nU3ES6oeY2bQcpr0elJz+lypDvm9VV81oPa3/cNTkXkzfG
DaMWrC7vyBZBKKhR0IETIFPwclHc3H3v/28kIyrNWs4zPbDa7O/62fLTiqYqqYqIYvYBbaY8p/nr
eIZnVn6jOVf3h8cWj0417lBNXF8W3ykv5p8Ka52M+P+/OqUzM5UqkWjaFp/2QXO14maU0nJNawyH
CjuB4LbBPaps+Vi6IhDh/4UYpRdfH8L7UlgiiuTbttfxLHm6m3xB+HaRAIWx9TkOAT+pXweI3od8
c9MOlQzzferR2hU6tay6AqAlMfjvfm373CPMvllF+0RCmK+EL3D+SICwnD5HDbP2JZRxUB1kJkd+
fXgW5lfv6aKauMQc33bZ5ruwnS2JY+HwOGJXYH+CT6Owfh2KkVuV0Ukg4Qktp6VUbCu4oZp274vF
ztP2fv8VwirB4y4tEgm6SOWMYj1U2vNSdyZu27ZKxS7aofcSGwvRCjIw3C8JHY9joy1Pod61/Kg+
G7HGPT0cQ7zCushexqvUPVx97x+Nx3Bf5/eOM1E03eNXzCNQEImpD+062N2q3qwJCo9MyO+Xy0Qd
TCUa6Pee2cRqNTP4sqYcHe8mn/J3t1XAYZVNUqxUnmpSe9/2lyZVzT3n46bPtyr+clMN0wuOdSl1
HGzSJQTs/lDOc6T+0IjvfXGL+6WcIU6UF7iRAmIyeeLdxrankqnpsDU7a3jo7vPvofx2beWrGU6e
mqDamxZB/ooYG7bg+GA3z9seBa5Fupn06uUvnSDRuI0A1jpI9u2V8F6NUj9ahT+gF/CxL6295JZQ
icxZmxBsfPW6+gaN9KHlIwpyVzNTZn7V4qlBt2QKtcJ1HQ3F3HWnMv3dE3TRsSI20dv1hIXehjxt
g64VEaxQTMVJrocxcrRHlFMB1hUZbw/q3FV8TVZJv64yOMigpWH0iCvqHF0PIltSFJmqd0TamnI2
B0KlkeDxOdRYtMs0maT+JyoSn/ZDLuXmg2YRUAaIqPZrxa41ZfoYDymbmt14ntodODW5LvVPGfA8
rWy6kxGrNvs2DFLGWQkFBudQ2QavWNnfHhnXSUBRmD87Je5GYde8pVOR0l/Nj0x4btFWezSQoLFK
VlNCFvn2ol/Q69eI7ysISogPPz4k1A9rb67ezDDQLaUFsKZIcSkNWLG1IXtIOC1x6SiXNTonXjoU
uBbv24cq0j2x0C5p8nYxrWQY8M1GInshy16NxXThC91kpSipFc9ZbzEpmlCKzshp684GEg5iNVPf
8jUKmvT6czEXf5Mm1cy4Z2jDgPY/5clgmdwaG4HpgycxVUUNby+2uIS0ad6aGX1zS0sP6L89Advs
3WqVu0zAglT+ta/lVbt1li1GkBqTAaNfBuSoeCIJhCCpJyTkMV1WPtJvGFr1GwmpM441qbkji7Nd
8FvmnQXZxwaEun3Fl1NaoSgtEu4zBkFu8cNPFSiFBGQ/MktSz0NtmYdesnqxvSa9FFpLslhtrkt0
QOBYpwUBUj5hHxnTUyWEO9VpT9BZuUYlLlDlrKHOmfkrAfT49losv2hqrK8fFlAWrTZe+q23xjg8
X42OUxlEDyptxuq6yFjjW6VdfUPZ18jTjNLwYEFESZxjvW7+r8zR9i9LWe3LRVKxChn+pF2bBkFc
N4ZcpKhDNLhS/qcwX3lwvFYXjS9xDoOmEO6rRKM7OEENpGri1gT5asV0qlD6OMe08punrKF4jnj+
ve8IE2Uvq2ta+lLWEdo61k49QOsUMlRW2GMBWEkRDR/hbMBIc43nzI02eGFAkaDxVbq1TF8m3sl0
bgN4yZK6ea5ko5TyCCa3PKN5hMbLNcRKhx/jdLlZrYFixhdz/yEzFq5KLSjknJvB9tYfy+PMaXcn
HQ7Ws9i5y1ahpbfB2jK7ziuj4SBQXSVWgkTpC9WfqmkA3d0TL3KupgW5mMmtJp/cE/7Zz/c+dSU4
VYFl5soL4g/jTPpiaNNG2ryP3c3NJCtMm3tMoWUz1z/AMupc4RXBppbjc0dxu8O30v90LFWQQv1i
GmSOhcsWkg+cKp3bKRH7OFxqsqd+rNhea2fVaHGhokt370qaXmdCUAxGzFhUaSbG4szb8dnK7U5J
vdHKdRZyj5J45igV3YbQptgLTdfWelBtqOA3LRLxEQ9ZRL7xkz2UVvD2waQemZaEQIrnSwptsVlt
/8PdyRWuN5ZXw69jSAbbJUAuOrsUS44hwZMt+RpLUqrANLSnJjAU4wtFm6X6Q7R+1S+T7x9GIbMQ
BRLh/n6pjjOFUnW2Y+rFC1tKKEj8TYOlxOqraPOy6I9hLQMgWtCglChFc0s4I+1A3e5TLhathHrK
zW0ULWf21dETzjo8Jc1YnnkcwgbLqfIpZrEDx2VXOWYz1OVXlGb9lcpUcX2Ha+tOWc1FPmVQZtVE
rrWvx7vVp0xT6WItb+bhNfHy/+5TNYKOw6AfzrZp2p6nfZNZajuY73UeCzwEjXpBi+9zJuAxrqXY
mzwtXicmrUWzr4aqQXvOYFH3AWv5x6BWq33OQjFOlwDYSL3Y/SDNCIdxV7fWRFRIVEVzccyjGGoG
fu7w+ZTbVdn2htaZHZ5rmnn76axtLoFALOQ0O9aIp+AZUKGH/kxPiiE5agdCOjAeYRAclqfKD8M3
OheM4pHcEU/tFF4FY3Ko8F+O3fnVL/NH9GwmvHdDRnydP9a/V8/wxMvB/JAyzct0OtiYYDS85vsb
M4ZWPabBadu+rluLl8Ygq7ZLxhCtd81tfnjrHUwb6fpwo7SOy/bp+CD2C8+xZvchoDrVlvXOa4re
dU3b2sQq6LsK7xbGeWCmNppUyl3wx5nxaqo100J/71Y/B8fwwQciXdKr6/ibyejU82KDuTwKKBvw
FQMX2+UEpZ7X5EG6bAlu5i2syUKL1SoavDKN54Paw8efn871cw9uPSvR6Phr/fOB/P/qO5fyReNO
avFsFBwuIENRrbq1Ips7ZEb3Qbs5bMPi/dR2/lVPgmehBYZw/OBM53vQjPfXcIXCvZNruu+yvqpn
KXtM9vhTuXtyycpaaqlEcbB+9FHPTGL11Cy/70l5HS22dcWIfpsPVw+7h/mw0N2F0VGv4bH8UJHi
diAF3ODXTdUIWuR7DccohtnJI0D2L0NLTKiCupr3578V8CS61zgu1da0W21xJcboqJoNpo/TQf0p
Pyw95gYBctffvhbuCLUW7oF03b+d0drFnrADTru2MW9tPVANNAIlrXYFaObzPmw7FMxL8f3z3hdh
QKPN+/TzHJXmTl1CU7ZfpKjJP2X39uVrTh37eTqaDRpPl3y2Qt7SYe1QFO1tELgulU6pfQUr/ahu
OpSsZrcAIw6glZfax2nT0pq5duCtxuMuBFH1kdJbvwi79lsd7Gj4PlEQMci1v32h9khDTf97MZwo
8v9q9gA4LR/y3eXD+dpmQReLtN7SI1GrJlDCZBoF+QIs17lOg86AcVXFQyZV+/PNjd+guk59Ju+b
wF1SZD0O9fX8wN7d2mp+dnmjlDqtxdUh3aDl4NJu7HobeZc67KSLgZXrjFuM4CivwN7a6kb3y+3b
+9IklXpLoFZ1pBbPjqWqyutYTjOYb7uL5/qThHYeEv7GaHpuF0aTwb13GVwYIanYQ7m/6tZGpA27
kyeaOqXRoTt9oDrh7Q36CvsEJn818UqNSHkH0LyHLvLYqPTrIyjBFmRGv/YgNjROHRr4FhSDeXET
isIwwlz4v87kqfw47eXrNm4yKD8e5+gUuVZpuHmdDTzB4/jREpPKudZ7Afu8SGof7DHMNJX10eRJ
uDmsD061qDKa0pWTWXjb2RAC+mHzde3dOejh6RZdOqdOuRHnel5QcVpr+nk1WA2uve1o1Tr1J59b
GoxPm4d7bzPYinJ3zTrQcedU0GrTqGySy3qYUWmiDPw3yqrcX2w6lZ/ZpnPZdyf/I+q+lhpJly0A
P5Ei5M1tg2ypZBCChhtF083Ie6+nP1+yL07siRk2TYuq36RZuXLlvE+aKHSqXyazBh3r9eM5e0xO
l1BFQ+czwjo9q/giTpgWR5v5h/mBCjUbUv39zH4h1CEsTnrVnjLuOWnVBuVzL3fuZ9fpQ8lokyqh
Ssam2vzAeaiWynqo6kz5Nw0bR5HF6J/SQxrGnR4XeiJHvR3JOvfVGGjuUnbyiQIgL0NQYNY2+fev
Qhg/t1egb6kR5ctNv2Vb7WCyoFj2N0NcsXKL7ATT0pLQFxNnlxRTOWpM5S8i1KUg2JAZo1mYGzvm
B8gwknAnMs9t23SaZX85um7b/iifzCtNFlvhETnL3AP2Dmqs2tnZjqoyIWlbR8EH8UaR57BKDoXI
CJk90d/XjK6EwnWV8iSaqQfQH7VvEXghcpJy8grHh/vQD/MCVa8KYJBRqvhBJlQXVSMFdf5tsIHe
GvOuJpLdsvDWu5Zb676VMKxgrHUhVW1neX4+4t6+pJydwrvh6uXW1DUofuWJUkorFbRIg2P0ZREp
uc193ZsHI+0z/5WP+tbJbc9G7dW0weFqaN23o3IihV72sQAU7xG4d12dE4UEqWjdxwbKVjqCZ3E5
z3WsdlBtjqMnNohAZAhIFlkPT5zsG8e+RMJ2sLdWjrWIu5ihRRm+DlsGUW9YDNqgSEFmw3wbNBim
W42kNswgfsC2G5yIjACcenJ8FKpUhec0Jy8p1Gcz7+z7S6SBdx71QlGHOFIWvbK1deG8ERi+7/2+
qLnl35WP5PuKALEWFS/m7J3M/yMvVH0WSObd9EOHB9RAZdhLtrvpVc0I1d726CxEph1Lh0teDCHo
i0YLz+98H9KLwRkrdehf8YDLkQxP9r5RPUxXYzNMHPxtSYMXhYjIiNYfuTTmWc4HMd3x8iZ/rEOs
5eIySKX0Yz/7fp52VTXFPu8LB0l/SFlPSzmRLznSkh3R8VrW6KGYyIrpacwkfLybE/ibZWYqVesC
Y2tW+0tTGv8c/mxfa14t35UYnsRI/+6mN9YMsVy+5v8+kBME9FUCLVQo4hIRLYcsZAb7hj6+85MX
jz3cth1jVcL44u+l18Mvg0XrEyIOTT8s6ErlK8dgbldzJW3zJaLfvf34sx5Mqi0Pxlu/rHpilYjZ
X3Y9gbIodNHL555nvelgWRvXmtfurFce7BGZlKeHZKWSQm+VzF9v0dK37HpK9D2nwqVSdHLuL70q
OY2Jp4j4w69Lc+mR6kQNV1Mkst+1N0MoRxyux6cqUsQzVs/DxOQSqy8+yYsMI5ISDIoHeLbXU/X5
3N311q97DotO3Um4t96nWWoE14TG4PsMr3zb3Y7X36tKJ6+HyGTAYXUwNdfv0jFsEBisATGZd83/
nfXgAtXfh0JHCA386tVaWqYZbh25RF81em3fC7cOBhYUih3KJjGHSBllfrbvrtius1ik8nUhuTwx
IsmVSAuYSxTXNIdy3UiCV4jkDPwHNovYTJhz75T4IvKYUCIMkc/FEHMAAc0AvWl3PWLKLt+bW/sS
gxgs5q6Tnb4xuev1K5RPmJ1IWc96DilpNVbXr8z+O1NJFBe0dWZO3XyhCyBeZtLdUdJcadV03uWa
U8XJk7mddoSi9+Rba6FePBLougn32D+9guwT/+mYRPsO2S305OLzzkSZ3mrM8ezScJTsQdA9oQbz
1vovjB005FIKTbB0s+YsnrvnU+vWtB5SSTRdG13JNze5trDYXCTFLT7Ip2AjQUYQOPNO8E/M6utI
PpbP/og6FB3OZ7S+/3Hc0E+YbzEt3B3YcGsr7GnP+3c+x6RdFajS/RerJBfdS0fNqKOg29j/zYga
F/18GxdsVhZf0FXt7pMaIyeyNvlz2dE9da9S5+/swpZM032aS+bDXDIdFno3N88cv8A+lAfbEvRI
BWghtx+/K4Wn2UBudXyrpnlRTihiJWKI8ku0E5Cdp/pKjdrwo1y7ejRBl4x6v9zfFJszfyK0ia0g
wE2ml0t5lbYuX9maBUPM3mAmrPmKjAE4hgpbWPZ0yEJWBpnu5fc131lpplU/yjZu3cLvWn/Tvf5X
69/0fg5Mvmhn04z6mSrWx6N7627/zF6raXlYnqblU3c2OK6fd4fn7bKzRrVT3+mfO/O3R38/e9rk
uqfGQxUiKae1blWG2spo9Gg9sslBi51JA+b71U0Geyl4kE0uoRIfh2mWao8pDSof4viSYsD4Qhh5
0xbcT3pE8ysD7Ru7dPtV+ih8FHs1hLguXeFXVFV8pykJ6F7lI9Ny4NAcFuN9MuvWWmtix2sZe3Od
+DSrINAjKuxPtlSIBWl0khONtlMRWKW10myqLehlMiz1hVizbjm9Hp4q3QIL39q/Z7omf1NxzPeK
WoPuz/67JavtuOd7i24BLtjPtPIvJNtLMVLp1i3Fq2S69vJErx1QN1FL6S7G4iidIxPvtTVTsSc4
K7lR6Vn/D4kXEzrI7JNavL5PehvdWDOmwhWCJKczM3TfSTDuxqaVcD2IrpSpwwVK3kbCvy2g8Szu
jIgnM9BqRwURODzcB/N+M3T8Iwjftmcawj5CgNm1097RJ28qRoCvUbP2vzmid8xGYkqU98cg/s1w
XG2YpiXWdhl9SDbJJ3BLtLj9XbOKuYaovSOkGmj8XEfSL6jeqoMPdmni0N+aIo8w1/1icjw2OdNi
y3j6CW7xTcKf1QMFXUqqx/civx7W79ac/2W1hHlic3h4/KoBgNXnGN8kPVn+Fr1hB8F8hSGTJJJw
jmHfEDuMV3MBntARNSnU6/Gki4l3PMxGlPBdB7DodnSOUVly3uhpiHc9Hb8rub3yp1ANG+swBUjK
zuZNhcLlJUHS8mGIc3fq4PNRodhRPd4Xv9ZzPR9Y+YXmo9IDzOViuuesSU8VmnUh+3D5k9d5Xtn9
IgHweKL/oAdN2Px7BhZfqJ40Ks9TthNRQQDSvWf6kutNPt1kjSWcG+b96468ca4D+cxCV3BQ6qpg
FuCW/VZy9bTX47P8Xjm88Khf9eKfyaW1j/ckwJ2OEnl1/nKdoyn289Mm5TczussT02jqy1n9hry6
amCs5GkT+dPX8m00m6XVfbrq7R5Yl7fRXLxcrv3Jnzoz3yib4jk9N2+HRi3dHuvXKVHN9JDrFFYK
CE9n0k8oAOeu8UaF6fCcG4BiqM6pNog0cuvn6t99pp/NDTj504udamo3C3q5moghNLSnpWUpZrk2
QUnwiSbrWseQrDeTHPfIvOn/KNGhMK7xx9rxJvfOdtEvCDU0x34tTFGhEAs5pqncM9xRJ+O82B6e
v2SO6L7br8yHVO0lU6mb7LI1cMeMHEbnI/9+G6zGx6/duPLv/i4b37/rev1Y9rd83W5caE/7Zl9I
jYxY7lVfqgg6Ixngih69J1hhiIRa9EyX1YuWoZPuLmZjnbqSOo4Ww934RvJ0nc4f3WjwgUL0CXhW
u0XNlR1358YzFkU5rqvy365zCqOeGEgSeQ3Mmu0yArnllLeW1XQvpXCFyMAe/lQptT9SNWSoSzME
21UwBBUSnYlPUPwUGZGPd9X2m8h3a53Lsn37c475U/eugu+1j88rM1c2GXOqUTsB/mzbCyDCk8ZF
npJnNvN9tBkC89RLFCSi5ORZ1/1Ih+YtwtA/Todfj9h8OwohTTM6Sy1xDm1zt/gRKVKR2Qh8KFSL
IvitWprZzXwyWuL7fgj3Szz0CTFv+9EjxpKWvsWbszbQufzulqe74R7qsxxlu67C4QX2pIM+ps1i
/VQBNuCmPiNx+Tx0lB5oyJVlDgrrysF+AX4p8t5INDnczTsqbth3t8g4WrM1Cyk71X6wkcPd21I+
VbWOLMhn3aSMjASr5enCxhQTVoe+4/1DkSHiK6wcWIhRzVpNbw3oF+xlP1j/dXl3FQLD/o7gmV2L
aBZW5CvllyqP5IsklwYiM5Eshqi8zW8Vk5WoeyPjO6VxHFCmI+2K5Mpo8Y7Ofq9lYb2SrHIVNWik
IXymmmLaKZ3+tfyRVzfAvavWg9wuAYOYVLpqlVv57iNVNmDLqNndZQWXnsJI4GYS1mwN77uIrNSW
bgWXQOHxBFbb/qtMxTJXEpqN9YepY/5e9d0BYoWqCYDvTBT7KQ8bVRlBpUUcICzS2RsKXOxC436m
N2dA8wgG3U1FwsiZfFYbxYmsEL9WDIfyrNGxKe/Id4/nekGWYXhKM1doMsMGawsj5Pvd6ce9PSs0
j/8OHVknJFRK24BsY5Jky/WyTdrbpPAPCxiBQaBVobTMSK1nNX3HPz/NWzjRp/zvfR9tMo6X5Fa8
neyGOq5kfrlrqpeEy1Ci0pkXxacRzfzRcrTu483KlbFF0bNJ7kIeyFEsiWWseWIDVlCfXXrIr28Y
gpji0+6GEj6saomq2y1fjFmlsbuWdmySrzht832S+bMERy2en1s245Mw7efmu/i1Xc0Es7vx/vaf
IV77Ufb9ojfZnqsbn/urSNSiWhWF9WR272g9X6Ss5xZteHwZH/kyJG+Y4FxZL7TI2woIlybQxAXL
UV6wBdwn4ieAQM0+DfSq0Kh9B2BdqHP8Frg/7xaGkHKKJoHlrV4y12fZ1SyRsqJ7LK9NLL69nNJW
Rs8Igkd1lWpaibOLgiZl6avXXMPMFccbE44ncvSC9bLIrEKlY7yJPF8DdRpdqSkKs1kg23aMpHAP
U2gOnrJHc+z7t0czyvY/+WE5YhorEbDJbpwXbAKvLuBC084AHB7kkKIDmww/ax0nQ5CvXN0CJhda
ZeXWVkiy62z7AYr75sizLrQC7BusW3HHEuNsQC8C4V9XyQwf1zKduxF66rZHzZjKf7P6vtbKK+ru
X9GiJqVvHPDLqrP/p3x5mv7es4yZjpoQNOJY+ld59IurxqbU2OWHl1JjvaQvVXi9nLuPujYBanJd
PjpTed7sBrVNUji90KYxxT1LAjHKg2iTdU0/MI3Zg4h3PecHdooEaFjt6r59+u9WatwP0KC6vHtd
beY0ggkBcGW1Z040RtYfE4oTT5NDYyP5PbAPyRW9N2hBWnGi5Fe1tjucaw7xolWiPv230ezzeHpI
7p9wPNd/fZbeX3EqaOAGOdN5NTdPksUpDmaH9u74u3z7lBcU8/1H5qbDxA2hbzM/3n5txuVVzeyl
1wtZCgVf0NQ6rejfh8xMILZi4722jdCf/m9XaGyEYXl5ebFEJPnUKpKxr0DPdptlY5e7NFZncb/0
N1/4LFIn1199Jk+A+L4az4Y65T+n/bVIGI++UO2qY+aPpsIoFm/3KCdPV+38p5iTNNyMi1okCTkP
XSwRiOwxG91qW1dSgRhA5va0fW/dN9XI/EcIshQrdSjiLBUdI4U7XGxHeMtFTJE6AoibKXtdSr0F
hbXUxda3fmMITk48DypxKb7znwHIxzW5h5//H17fOQ1DEWXXgX6BY2KMkukiyVLZaaE6tnlZ8Qar
IV9hK1i2gBthICxfDUg0uDSxqpAGs92zXIeF3w5QIQ7rjrrJPYFfnN7OimFSo4wJ9IHBD7alujYo
VadHOampjO/ebvmOepnqyaK3+3OiNKs+2uYgEwI/oogZ1ntU3MN9zBIEJbqnu+Z6w1MwHBHzX5q8
SZG1OHSmlSZ0wdzdPwLUxYskfvu6edFVUct6mXORKOASjQFzVX03YVjcqP3gosCQ7+Kekitca2MP
c5PgKT4+XbZ7+97mZveN9QRXvHV7U8CRT81d1Vvv3hYdJlgtgi9ZAxLOaph/Jz8sX9yY6zXvL879
mjY9iNDTPoEsLBy559pr/qXYO+ZbUnGtEu+osIr88sWDET4Kti+5dq0rk71vO7tcUlrUH8oJ875s
VC4YlQAZnRBWLOgA3Gadgwk3Lsp+nW6Mk9sse9d3/dK3BwBc+APyA5VDOtny4XIEvrZwvO6sY9KS
amlUPCJMjOgxmhvFRyo9OdSOJpcfhhjMtXhZD2BuM1gEN0pmilG8d0ODdiaqwJ5guTRjdND/grDW
qMAwYnvyQVHY9aq/TXBDXp8mPgTieMwOFi8Y3jx0x9BusbewwNE2PDiYhZd0JWoDOSn6CjCc8Gn/
cusoT0mP02kZhYHgUVqoyH6vZKkGruJphtQf4jQj8bdpT7ri70EuEPcx52GBj33l5I4+IhxvBzbq
m3mHJx9nRhNxT3H00MNwDsjeUS/DhqSQ1ZZo85AuTCgs6L+CoWcSwKYVFIgvhkod85kMnzAIktDP
mAYZgd1wBMTy0Z9NH1snXQ+2IKLfmpAV/wUvTBLlkvz+/aqM0LzKoWYusj5xOHuy+rS7sxqhz82n
JpX1SNt/IKo3SBowHIDLVrYKf85MMEsZ31TgDif4HfrJC5UjDT9YVn1PH7n7T/1O6r3o0L9LSDfk
KejF6ias46fOWkVkqDZwz2pHqnT6VXuLwbHaMw2wNbP3r/9X+pP7rnxjfZmKjtr4ffkUbbMNAgvF
F8H6OXyrDjUySEoIVFXUsmi8G8Ye09ykTplkXhjHoQMO/Bw8hdETiKAQjYO/srKh+zvDFlYvQO8L
A0tHaYz8s0tP4xPQwJ+awRgPCWXDM8f5E8cX9Z9qg/mKwQjip2LyY0XXWt24eemGQnlH5QP6Ho6e
aKqShRHIAuxqdzcm1MQqwxJw4sHu4+yXm7C6prtvH2UoRyZ+dsWrg5eUGVIVow7QAL9y9xkVbSER
ZDyZU+OlRiusr5L6DgR7OzrIMn4aGR/CgJUfwlDIxBawzuu+tUMPu7kxmuZuES7oQn+yqz9sE+HB
0lQAyIlJZ1V2VDOcDXo0I5Rby4CKLQLKgQ+W1s+AeKgcFliVQQfLQLkGCm2AuEx7ekz2xnEp95I8
4blG69G03DyMrQibsLMMiiBLVK13LucwLn8t+7fvtT3ysCMNyiAgLmrMGQkz6YSJdTy8gE9jNpen
h1hxT9To0+nvjDI/MwDslGywMR0YjzNcoALA1On4DiBw01HUljnpHlDKr7xErpmzkYt0OVI3Xork
Io+5fMvXk8M43pcnpZshSJOkAnkAt4nrXbQhTyfT0Dbe2XwBoa1/l29vFpqtU2AxeWyljHJTsnuS
suF2zP+6YN+Tnr+QWkzflOwxZYfgrURsufwtAw6wSxmxE6GaR8EYirBQQPlLzK72RK86Vbn8cb+L
IdbJUDCGmMIPgD3i4SMX5D2RQk9P1gLWQR+T14++2DDE3IdTCJ9CMPOxvLUpdjer4G45+gpSuhBd
SkMWmcRYMYvbX43nIxGU08ZkH7ELLSqhmUkPiDASNIhs468HsG+PFP2qco9OUTnHa/Sw5JRiGrDe
AG9Fl8PsdRCphR1lD/KyGQWX3ZaGQ91qBHs2ybPrJkRgDQeeL1T4udlUaBJbBzg3K0+XjlQTyq1h
5YcG2pzJUeWI4Z+Xtwbsnc4/ISBlnyjPV78iBGfVd114jB0jdmNuxcDKeA67PemRGCsUe1AUS3lu
o/8i3QQrK5JWmivOpdzoy1/xIHrq9XHRP0mXj65Y3GnpjFYdWdY+sDi78ONhpBBB6ZGTwvb/YmXC
LHGlSZb4m8qhZoapqwwyZpP8IgNxTMrGz5mfTMsjdMsqmgzq9nsz1mrrGzUZ0AEO/kKZTU2QwpX2
175/HVgSdtMFRQcGFLxbQWRaBYPCt70tgFju7QLuOno3Xmhjte+exouhG25eGtt0azl9Kn/DvOQt
0hLndHhT93UIeO98zJf23/L8g9Fdcthu457xZ0G9MkOZwkX9B5RQjBbLw9gObqT7+YR/xb9AFo9O
hoPjB7y12hT+9Ba0gsExlCLNPn0bYjTWzJTj36IFMV2XrOvaLA+w0qj4XiVZw+/kQi8pbtKMKxkT
SBANe/Fp/0DAYDyjbOL4RVjLY8ai9LWGxuCe79qydxgX6brQ4opfkE3Oj64MaXhQmcXZ/aEiY0jN
O8CHc7Wz+zyPVmzkvMqHqwq2b5uv1Sd5IR9s7ad9cmFTM4w6wC+vEN2OuiTLMs3L2B3cfJ5uVtNl
2INptGP1WQTpufvKrEqkVbK/Ick6Mrcj8xmvcX1GNDhiIieonTCEY4bkzVHmo9cR+jHdBuuaD2Uf
tfY8CcD5XFxayHA+ET0JSEFouAXVHx5C0GrX1x5ouYrZ6I2xHe/XAXYbe5PFqAzEi5E16VVTjBxA
Vsgmrpqoe8f+bklcwHWKUrjWR+3IbBn8ByzE4Zxcb7YLn9CUS9eEDtSfqBZXE01rZoY7AgilmAQ5
NPRVs/Cn9saExf+J8hgUZZZ9UmpSchSXufmYg/d2UZ8U8UmNOQXAzGzzHFDIZSgvF8xvGvmuNprA
/zCYeK2BLoLjQGlgLwmrNA9GP7VyhQZ8SIA4J/t96RTn9VvvRrUk8TM6o16JcU/iz5gbrKqC+G3T
uAeSt4M0bjdc2X7vzSQf7qxLESIjYC7HOPyispPINQhPx87ybV19Wv7JrMx8H2xeb3hCHmub1HLP
+/+K2jfS87xd6K+uSSH3K6vZoVNMy+mi0r6gLnZWvx8owMWvc+dSaT7616FS07w9J5Gc1wjVuWxU
4/7da1S4nm+bbu3cpiWn3HgJJsz1/J079dfoikoqPWWYY0Ud/ikE47SgUgJp114nL0HkydVpieYN
Jy60N2ND12lYGdH54w5iFCBG+7Mw6ZgsgmPVN7yrcusQuyIYtiXzdST62FMImbz4IfJ99LCJIdMq
3zwB019Ihq1Eif5cuHnvRvj7o8pVcB+/pmgqJrpSFGyRCRHNOKvBlZRlXBpmf6EjoAgcUp5EGiOK
EgAKdqUFIi2SoXV6AXeiLBTO4asTklMvjJ8mAPXmvdGmYr0Tj3ZF0TrD8pa9bfZlXgGO9shwSX+p
7agklUxlaRGEWv4/g0d8vkKe3vDlzBIr6UYLVvfvC0iCgS8Pk8/qq3SfsywPU+95z+MTcDvCgtnq
zT3V2q412/27jGktAHouFVPqmbTNEP9KRixyAYqNRFiqQhzBmVdsHYawTnHP535UMgC0pMLPTDmU
fS3qOEXiwhsAK8pXYd2oOnJSUSasLtPt+zJXXyfFl0UG4vDrZGhsUiIQmHndJgYGlzaQvRjyWHwp
fVQ+1FgL2Jznge1XH1RH1DIhReDblOkUAzKDxbftL334YqwNXzS+WL7Vtl05hPcNiO5hehERrf14
yv7CCkrLXpWftg4Z0Chzlwlxyz0mx+k7d3stArwVOyKLMqj1HoMx2cyfyaAznfB6utnGajklTRYV
fDWrHxfDG5t3dzG2ThH9SXe46jkgDON8WP0ix7X6PHyvRdecg5+Lw0PpI/s+WQ3P5NbCcDLqi9l/
vvSOs8/rF2dAbm5E8vd7Sl/PL/pGdyl/cdfgLtEGA/dTp7/rDGoEwjGT7rW1rWvghbUHXnxt4EcF
Y7cwFoshhPzlr/VKkOaP/j+VaBEN3Kt3nLRvUzRrbOw2WoiexA2xZOhEV/tn5VHn5whcfoWuHujH
PFfCGiM5mH2Awv2I8ZQUj018UqtW6r/UKY71MQ5qlfpeFiD9zPz6T8YnpVmPTqXeipyH7FN1J2ce
eSY5mxT4hQhV7Z7v/yxJPpFGiIljHw4pIJe7ptImw3Mz/0cj4hLtQGC6vKCjJqzbd0rnKNpAcvxb
cj7yEVBKDExCjIR3vpYY0XqQoZGjyiXlnyG4+yDQu4rzkQsE79pJ/dcjCkV6JMwzTHaymVmnoP0m
6FerTzH7o0MnYHnW+t85iEBS3kZDxo/DqZECGecKyS3dZ14PACfENpXW9QiYGsDSFpvocv+Y3VuV
OV6mEBUbiLAEqslPHNSp6BOSD/dcmZ0K2ZWcH2lTxq7au1ylfpUPPNIKjdXhSoCJj/hNSS5yhzg7
fViFQIGUgXBA1TkQsEPKTZeFC5/Opa6OCM15beD3vXON3K5XWJhlmz8anmgXCMtKMEB2yeyTzlIN
m1MxrbTtCsVkLDYiX2twTH0J7GUs2KB5oNmz1r3fu+evSU9Svpv+SOJd10PjuZfVzg0ok1bfNa8U
k0JUz9gN67rtFnsZHKVCu9ibGPYxI2fSkefSqyQaWEKOfDp9m2K4uHcgj26Bniyyfg5Jzj9ew9QE
QwUlPiIlcRLbzGwtRwL4nTqf0DbiLnmIDDTKYmrJm8/ql4tC8YEJt3/JmfxEGhnJLchdPymxPsAH
6PnSFH3g5rpFj+/TsPK2H1WTnF7z7Gv5S6WiXBR4OjzIQsv66vv+vjo/z8aLsfu7S0uDEGT84E8y
H+4JsCWIm8H2OJhDHUS53KMJmEVjEg8te3fZPfkOwVdfpIyQLt0uAJyW1DmGshlqrBiAgs+Q3Rcm
Fb88M1A07oWvCVgcm5FQH+UxdgUdjJqG2zpmcqh+R0O+rEVlBwgHp9MRq8urWmvXOiVjVzbq9xDD
+LKnHztX6ExP0Zh87gJ9dahI2UtpbpE4J5fFoPDhzhInw9yINHFSTrdCaG1ZVHA7QHzl0OzrON/l
m46n9oWObnwAIY3yr+KpnnsroaeRdopjIuIWuu9iaHxpwJGqqFC5g17UKIPopLmJWs8T6iLRvFI+
vUqGCt96l6tbojDtyZJAyvOiksxeJn09X7Pnwxvu4vRU387qOQSaXFr8jTp0+bP8d8A2U/r6oSDM
nw89lfvHp0hSeU/Qv+GYtlDGWXd6fa5osdDVlm9ne3uktFsXbLapdAUfW/n2xeRqYJnFJUopgK6i
4N47RBpZHwkMf0GSWkBwoUR3fwvqJ61z+lGU9GjCbQ/NaqnpeFM/9NKhh8uxkQRkeZp4FBEOS3UR
wOxxAtdzfQGruH9tMShnjVgFY+JiZTGOvLoMwHox5LsFAGxlcwSMuDRNmYM/odrgc1Ch/OnmXdW6
t7lWd+rB0zZ7ALHCJ6TZ5skpZPrV3kKPIjwQOKHWK8rPIr6iXIaAizbYascF0bOMx4iELqJcZxvr
gWZBXRCta5uUhX6phNqz1j6ZUxqQ/7ZRQdrsKfOHLncuOWYS9XiWjWmGpAXKX+lItnAvpTLT0zvw
pMD+65FkKritUyrZ9kwPBmm4Sfc/GLGaRLBoiN2Fc4dAdUiVSo54h92YMGZUqpGG8V0kf1k00bGz
qT7lptBwsXzIlKy4igjwb+4cny2wzEGytUy8PQt6mbbXI9HCufxT8Lqmfo309GC9Rn6D53AGCG8d
vMqnfE4sgMsMbTSzFJ0rzjdVOLZEIzRaLy3BR3eSffFU/qldUxycSE49l2mLFJx+nPfzAR/0Qb0F
p/rOCvB66so6awr164iK1oP1ZKYqOMy6bqLQUW5qM8Q3UcvSoNlRklUgJHPaV2k74C94RpiLADEC
FXyqUpp/ua7bD0Yg+yuzoTjqTJG/J1Tw24m2PdwxUkf5mGTalWKPOWOc8D2m/fx5kLmAHoShRGy3
VAad9x9ScDGMWOI8MrWOTbbcpMhIAjJLv44skkabyBmlj3fd4oqr7rQkfpHoGeIeVFZOkR47xJHL
BbcZO93RZtysJIaz7HvfwqcArRnIpl12xJjp1+pr45H4PzoW7EjK56k0lvloSZcXUUqQGin2zaLG
SFPJjTGIl9XfDCFH6on+HWvcuI7uBPvOieKrtFadVexx462JNpab5I42q9gcr8ZtuAykjMTOjJdN
03eHVR5YgbCKP0FDJd+3Tp1p97I0JXkZ2BR2hl2d/mUdsZ4Sigc+WSbmzuq0LGmltBCYHoGgB4gX
H3ovKUvbaSYYZVYw9oNXBUFj/0PiR9Co0DCgo9KUCGa7MBLLjZA63aAhX/+5/8HkBzx+K8Lrs5Lk
qiNrqNajXWrhXqlz2xXh2q3FviCZ7GmkdHQQOHOFbyf61uYegUGkiobeXVkBpfWQ+hRN9NBOxgXv
O1Qe2/aOrGlkNS1m4qhL4IfxbivdQYuQI+QuPoADlFPk7HIAreI8URVsAIk7ZESD06+zwFP7tcri
W8u9TCDREH3QhFSJ+D22aZCjQx3YL563GA1Mt6H4UnQQ17BKRFkY4+DX4lK1XLtiZhNmz1WLZMvz
228gAENKfW/x091aaum7tiP/q+hE3iKNAyTRehDpCyhA7Fp+XoBnormg8YhhWBBPz2BH4ccdeBiC
fk0BSgzMAXFc24HXAHRE9KVBkpykRgYzjLkNN2bsiPshe83iBJDkrBtK/EPh8fcYqh1DFkAKIEKp
3U3cRpATNam1OKFToWkFj9ZdsW2rNcg5NuaJCe1V2oJA0NbNmG+Jbr0j9YkoZvhFDCGkNUBrU6w0
xjM3liTaWPsW2oiCTZg6FAromEDy6I9h3I4uVw3FwU8IeFSuB3vWcJL65cJ0dGm4EahHM8mISFwZ
zCNcFhd4LCsmGFEDAO8S2BTc5H707lyQOHLwnEU944ttnzpAg+ksJwjCSmXfLk+Oatq7AkyRvBZY
CS0AnTpAXSC65xtRCnAZMSOytdA0kJ8RNROjXi5CFLi2mAGQxxuKAH8URphNC+pr8Fb5fbaiW/p8
+4bon4sYziH8EEC97J3LxpEiA1xriNRYjkVnWe5jZ4RuLlFHAjMk8y69EECTSiBXa0bxctICo4Xn
LdEiCrMn3yElknyKKc3FMiWhUm/3TQeAG7mU9NwbrjD9pol//6I+ff/aYZg+Z4CUDT0UxmMzjsU/
h/Jg8QlKCKWEkSezIBrNFngtJFM61ugg+daCD10QQOA+UQyYvN2v/8mD17AHIoIA7fefVgwjXUHY
Yy7W8+bfHWzIhcY1Wd3932bITit9uzAoZ+BruoqauQqLv1vdcde3s8h0YYRLraGaJLaNuR2FljxF
aihFp4jN7deur7CZ/z1jFHdlCTQlto110Umm3R4iwk03TNfsjHXPtPVk3Tv/E8fzK6+01Yn/Q0Y1
jlTf4S5E207fRLRpO1LOq1aHtkj2HNOsZdISQegNHPX+FWlCEuHMOzlGNM51/kt+6KYKIUwURjoR
RkubjqSMl31JpHhMZrldD0VCdDhP2xdGwl/xfc9P1lhId4NpeuqHUOLX8tDcIs9YCx1FU/ZaqCqI
J/AsnPEUEAD1xvz1PyPvw/pP26KsGVMjTiMS7PaVB0vyftIQj03a1q8jJO+TQ+XT0PWlUQOV+T+i
9zdzZfwtCdmyV6ZRyljdfoln6RjM0DylvfYZd8cMErBOjXBokzHS6//4do63FV1GNC6Iv/s5qyoD
PoLSTOOZmZs4eV18QiA2qrGC0Mgo98cRW2GWvZ8ln+GHatuIUqMpbfK21A43c19xKhm2+88YdNab
w/6yo4/bq4uCdEUQujJ5EzV4G3iB8KysPY2sPYnTUI2PQjvqROaJnCQHOtVPcG2QrTsuGmznKsYu
g/6lsQ569v3hV31bqXU5oHe30Ulyj/XDBWiVf1/Ke8sl1S7fl25OjLz2rlmjZ4ge557O69/ysCXF
gYexBN3zCm2cGGwxiKcLwZFpnBcyaI1Kpf7AdK9P543CthuB+aV9hueXPy2LxpCr6UW5m2aZ4Zzd
nhIGJZVi94T1bBHThdg1VLp2qLUMc8QK03EfmCNpvVo1FKkO9TFeQdmq1OatWK1lYzqyl5O6sIS5
80pc86IuxgSyx2wXr/hfOZnUXt1FNtsH6z+TaN30+4fB8+ZCJLeeleTv7l/gLD7cRQ8dlpHz6Lrf
1aZ5vWJkB+MJXkzmyc/CZkAdPnQ1lCBIJkki1iAkejUOpIb6thnEoSqsyaw/uQx2YzaJhXftA6WH
zEC07l9s8CWlEI6I5Bmd8shr/LmCI1A2pUTcrl3qzoc6feQ584XJKo5RW5+NBACsmf1SPXbmMyik
z34l7Mb18U5WwBRxizJbvrlK8idA5fnQtOxu8E4Yfu7RbhWrWWXHkDXcnPsGdzMuBjd4eY+jEj2j
1A+CokKdu+MXPd0MUyFe/etxfg7JmYjB3CH7sGwA7vfmsSMOPhW7iFZ+lPYN+AgS5P77bafvRd08
3u+8rjs2Z8EW39/J7CpGTX/b5diiuIcRw81Hqh1yxO2TtLvD3izqMZoap2Tbqm30C28oyKMhFQ2l
DxFfrwF9/Cwuxd6qW43b+mtx6fuuJCP/NSztx1roZp/P5sYnLCVpeafgwE0HVUM8w19zd2Yo986D
6ebJ0PHM82XX4P/UXIk+PTmIu8/tM7Ptr1wTpA8lGzTZYhdf715O6R5JsyeHpi8K4p1XGqrbEWR3
kzpY7qMTGfTefCsqZk8PYeH3/8yWuxwhVe/yyYs6WtVNm20d8pEe2U8umy6tjc+0I+U5fQZH+fsx
JkU3UntUgddg9OD/Mfe3T1wt90NZimLvc7alc6ozL/8wULT99HN4Dezybj/eGY9jBsVI6cBIZBbO
d59CaeR2+5nIpRLXt8PMp0vie8J+asJR8y6NQ3SBgMvQ26saHYa4rgLlP4eXa/+Q/zRdTxfmCRsQ
Vvq8nAwVe87lerxfC7TvUolX1aX9qjHdwIaycozkecKYBkkNhA7hax0YiMCv/0goEN/ynAiwOwPX
riPXdf4XDLPrPebD08si5nLxtYzz/WtZM4tOSOd5DNzeb1Jo52FI30SnQq6OIvKkUtWJXi0brhl9
gE6pvWZSN6EI0LwZ3w8j/TjL069r0SjirGmbddnd/l2vxeTJqBi+9fpLiTjLnhOrWH06u/kvZVhr
5ayKp/83G6u+kqCOefvdt/t7xGrR8MMhLhMG+5bactMA4If3ZGHChjlUF0I0Q0GLfbu2FElcB5Lm
K2zh8e7zMFw39ESM0aDhQeyHEkEUDJVHx0ARYCc3DgB196/suT8UXD6L/e/Zv1HgEHCd8HuBZKtP
R2YXlmw5MlXMRwW8DfZ56pSR6WTeyw/Rlo2m0Azv/RGkLMyjfOxmvZPJ2SB0j9QAyLVM/oZ6IXIz
6RWtX3+mgyf9hlX6DL3y/vlU6wFo6al+mA/xq/K0q5+fm7QpZggR9/Yo372OzoadOfpOSme+exZI
4Gd/Ba1GBYJZMQ9IXHcgtsUKb58faE4fihw68u73l0OmlVs0b7eh5oCtOa0flVyafzSwR2tvu89N
urlI0TQnPW0yzdOCP/+Vv8eUl/0SDAwt1QTBa01rr6XFCRLR3Rf+GINWPpsSaELKxDhBlRehhWAv
+zC9S7PRVLIzvu8EGvOPfO31hksjkOHdHpeWtaWoHej+7Z+hJo3JvikcrF4RPKsd8ExpvAgWOyVE
UqAEJ/RCgjwRH2dPhxdpQoc4we9FAu+v7cfZ63+PbyCbu7I2ykTmti0f1A1eGYRJgb7QgKI3hGA/
wkknVX2jGlRqzj4fpAfZ32hRLO+bHpltNBUkiC25twfadFOxDEiYE2Es7s3aPwWzxe6P0V1Fqqvi
uNyXb29JlUtWHl1Fjnu3+DvXqw7MkaTf+8uUhvKXMTuqK7NLeij2FPzWpab6X+nSNqbsnh9r5jKo
yQGZVIcQ8Cl5zyc1qfXtDauuXAXO/yqUevfCWKbAcpnCcNRZCDAR8grWd2TrO8Lv0+dl0S4GO4er
We1fQsLSg8fdaD4WyYGaicFrOozwQY10KrYXk7fz4y959xphK5rmt+sHfyXnozLkC1Kh1a4LJ2wF
QQIZVqX3q7XVuCIXJAn2ADMW728Zgzm5WcMOiQ2SAZMTGgPwqAz2eSSv0bHyWb40zBJcm3tZrT8u
RgEtYvZZoaYveMj9RwJ0uz7vF7D5R3dfG5ZEE5xT7mUq3n+AH83lm3+vUBYdMIv0WGlTpg6xuG1Z
4YrwMpJiIc162ecRIV3GUZ6TqtWTok27ABtSZlLDWmlEz076dC03lbzN4QP76w86IJYJTYDrG/HW
9cMdAiBwSz52q4XwUhdBoZf8H033tZw6EoQB+ImoIodbSWScs28oh2OSAZPD0+/Xdu0er42xkEaa
mQ5/d//tiOPBqn02q+5oE6VqfdqAwh8rBTyPtO152bkPPhumQVLfosXdgxRyvrypCbpLM1i0Sod3
TINShmaHluQORKPuuOaCkiOBEv+in1OT9v5tRkIVHv8RU4zR6Q3jypMBCIrryeWHAdT7DtiEU0rC
WR3TGyoapm/dR7qr/SPQKhEI1sHyoL+83wQ8YAIJnnd0yyiZ/2kVNX2lDJj4yl4sa0Ui6eKfHz5B
U0UvNlKdeGHocq2YbjQgZRwNZyg8L5Q1/uNxccwI9sa+gwCf2pd8k9sL/AobxXO2f/X49NhUQuVv
Haij2LRXlD/gwk1xMjKMjCbSdQvDbNvkKYSmstAl6sFuyfh/jC83yh2h1k29uprW8N0uPVyB7pwt
UfZ2N4+IYaWdu+Yjuuz3AyOOIcvUiZsMJFrvs9MasWhXkuzDDw0QnBZJeEdqAh1UfOK2DScvXoJ3
uCEPizTf0dc14jXUJZjKqjgzWM1i8/xv3trls4PS9Qj3KIO9WPe+m0xcQOLkQ15IhCwSMMamS8UC
SlAaLq/wBAbgCBKD20oJEm7FZB6lRLMAWmxmFg5fz59glXOaMPzxcSCCXC7p5neW6DQMHEvOoKhJ
xTU9zN+5sM2AR7V0+1o5WgZ5kvCJkdXkAtNvW5iuAjF0pYRYUntEBrqVsxK0SRjOmxipVlmPUXq6
P0fJB2Lb0kPtTdpY4/F013jc3iyCJ0aux2Q8qL+LDY9/bjdXEMlGoSVRTE79e6XQsko0yVOuWZm2
VTmXM+aCp2wtceIl0bcsJob4zga6AUbUJUSUOh3LUUleLhyJ8hPAgeaeNhE4QuOEo9p8Hb6FgmtJ
OtfHo91u95ohsntNacCg1HCNkt37Tn6xphPFljrf3vlfPgjkld/L8Gs+uG2d4Lrn5voVJhrzyefB
yoekDFB9YFonke3QW7e5dLtSitFwjhDt0M49vt92/ddudUdJVw/z2/vubaKRsT7SGjhfJ8kg0dBb
29Kk1+t1Dkk6TjqLVF/ItJNZGF/RVPeOGk++bu5+Uq++oiXuODqYN3udO93n7zo6nYwTodSHh5Ns
JZOVT+56EBvvPtw5UCdG/7wZ45ap3YwnhHvAm527u1mrdxeHdu46D+BK5sO0+fUFz4tz9e5+P6ZH
tL/7RHr39eBoI/k6JWgk8+eP1exePvyI5356Xz7Je0CniY8TiBrAFv4/z5vJGTiUTdblP+YqlzPd
I8Z31VWzCDG2GsFH6D41IbsioWq8IvEfTGazTP8A7J2Wluq0B94P/PZKygdWW2JSJySk5O1ghweo
ZgfuJcv0Qy7g6haGPyk1969A6ZwbOR8v3O8Cvw/mApDp7xbBrFk8Dygk2NlVZEtzP/mWJMAs+WIu
S1xvvajFiD5LwjlyapSG8lYXr9nq+E/34wdS6fQ+fci96Kqlk9Cpr/cbKXil/xPjgsPCrflXfMrX
Re1Zg8JE6CbVFonz29ezD49s3Rac1jlQH8PFuOMvPgmrCKdEirQ/Y6niUXdgFmHUw8gVlfSLT8BN
1QI9lrDVZ5sY9kZ5SeR4R5IhIsppUkL/MARnfDBWdp3qZa67Zp5VgP5JUeHb9+voef/vF8KVc4e8
44rlko84AiLrbYCm54egx5E/cNIipcOzUzimUD4TC5jlswc+sXggi1YX6h11RxHxvKotn9QVx259
7Vlzl0zsB70JkHI2WosmJ85PwX5I/HcPml9HzmWSYGKQV5JW8d1YXZNEveWPCw6fRvmMJ4LIp9Fb
J98yTzpcWLxr7lT5pvlTzPoqpsBPM2uHK2nWkFrOEBg1JGzmYUbwAccwOAr6okPMWZcGOd+QJb7y
0/am9G/0UQGakpASqT/2r1yhf3IyIabg2kCoVSqRzKM9Fra1HXcQ5szy2ep+GvI7x9JO16hJd+3G
9nU962GAuTDT+vAxBvuT5/nn9Lb6vLkv3xfCzfhOt/IMy8dedCVXoF5rlpTBaHKqaQurc3LgTm76
P1WRSm3uOpMroMSJIicqPdFDeMfi/Gai8Y/hxsAq57O5Zu4fAOqt4Me8FVRwiinXrzYY2E+XKEWr
J2Z+kgN66sjw/TE+El/UhkgG2OGoS5T2MVo6CHDxEd9xiA5pXeGfY6shFnkMik+M176TpkhMEeoH
ycRvXzX0IOPa5ULa67G5ZmMp7DnCrNrCaXpKHYbdIMgctqfIMFK1lgrR8aQ7B67/9eRi/hLNfSR+
/3Kxz1/kreZ4QGVKPIjBt5eFN1a4dlHKe3BJByf8XJhOgzvNNYO0Pl8MonefiVL2N2QqIIY1MCcy
Cjhgk1KmJEQbg3yjfcpqX7jtcnjk9Axg2+9V4EQXBuwlKu1QQubqqXeqpVRlu750pXmmyYPqoHEH
XyIajpMiT776ARdky55dbp7A02oN1hpXHbqMYt339IqdZTLX9scbwT3Ol/bZGtr4TsqA/Fhe8FVW
g6g2H2x0/LevPNGI4NoKEI8XIKyk1AzaCDr1IuBGaOtN/Wfhob7haMRji9qnC/W5+A4minTZXGel
g/q6ArwULLSppSuJ7e8S7DRK6VUvF8/Vpqa5DC38DmAEJVaXsgw0cpH2DEGpSCbh0QpGC8govjo2
Ubbkh52DjaHwbtmVCrAUJYJyLica7sp1fFBcV5knW/uE5UslQ2xr0Kd+3XUQb8irT2raa627p0OG
NmTdHQ5yeIlKdM453fc2rfp9nbFkwqWqvhdGMPTWnvnCt0KhiG8zZE6fgNM9lClQHLf2uaSwzSbn
6MpaG+s6uZWD35mVOodlb7/NTqdsxYLaMZGyyfEU6LVdTLItIgZgB2nsDH8FUyBjMhngNVVO+c7h
SZ+r+a+j/MN3B+b+tjTUx0qeIMwKmR4UhIAGnKjWk9Kkqx3za/Wyvane5tslFpv1LHWy8iSdAtkT
/UKDyZXFb95IDvfrW2RE8D6h7HFS5Rb4/kRMMlW+9SBXx0GfPRyD9tuuXL9GRoM8uofJi+1SeMvf
cyMpNLUnpgpLKm7cX6J6gjAwQtDPg1227knJn39sXw/k8uuJz6ftoPgdcl1bdbK4/xZERcYnqwmf
oqSL6/kn2mk+ks1lK33flh4K/9LhOwFp65beyNTdlZoB54s8BGmJ2FRhqO+e7PdDp/p+vmg8RgOU
H/Hc8z/uuE8WAE1d2wxp1yd2xRf3tG2H5lBEbLdKGEYEu9neeM7Hh8kzSbCAoXi0uMHLreOb/Xts
U9bz1mL6hcDoMJBYI2FmoyRcD68z972QREN7yRLcldnL5nr/IykJxMdpWd/QUKPP+cvq7oRSSaqI
PoVf35fyQSABSB7w4bJWD9yFK1QcR81FfkWH1k4lsf/TYHa9uv65LA6G/e3b9y0hgmV6nhzfft7q
0nlEltpvqHvfZ63yO/9q3Z5DCyDZ8hlXGB0VVkdB+ryVR00ErmRFK6X3IkScaNtvB1J4JguewRH0
+yVAc3CmRQtICp7asiY9s4a0XkTBVMYi2JvASw4wjdZFhPhYE7pvaLujKExTyJZOBR68D3kQpVXf
h/yd1Su2GWb8OVh24STGUKwnXE4ftdKczJDoE/qCEtnf6qzgKBVQxmS6zBQC6NMYr1Qc4koG7ssI
fDm9c0P+MA/jdqdBnUlSF4oAYxGwcx4j0q7Cd7XCrmDchkCiW3T01qcf8x+KOkFr4A9/gzQkNX1u
wXk9ex+r/ZP51TyW+9J7XNI7/mRMvkfCj4iHZMBRy8clhhmogxfzPkvQhb9rd97xhSCApnUVwzIj
7g0ZtDOYmtK2NTrEr4pm3Y8zOxV5b2zOrF7VO07ly3063puOdzCVpLTUkSbfmSumpTV5dtK/6/3N
uvVqBv3Nr9Lp0eM41GiMsnruQ8HdgDfdcAwOsw+7WXMUpu3vJX0f59vnSzdoGM7h9B4C4ocYj5M5
8JiZDCfwZcw4y9bgtm3mHH9LydVMScw1H2gcH/dZH7EAvPOXmWsI8eh+n2fcwailUsC0/S03n/X1
N1hrwhR6UG5cO4d6lAv5tLPG1v6dTxeJRytb9wo/CdzVw/kdrct5/XeoAfgaHaO7WTwqgSKtCpHt
/bIKm6N42oeWe9Qux9w5u0dlapzaAOL436n03cD+ruIYT9GN+FXCmdP6wm/hI38z64OGaK7jYbNd
CR6Fcn45laKnBHYvlBdxgXOw6nox7hcDsrOHzLndPI+wgstYar6cy/1I//EQ/xbiWeGD6ZnHh3Bo
ux935aoeJfPFivFCcoxn5+TOYPRe4DNkqCAcJJFn8+iO8/dQZAw5EnWAhJpoaBxnQQsmt+ocU/p3
r8NDC0GZ10bo2mCND8/ZA7djTb2B6KxrYUBx9yi109Kbt5RI+8W1rlVYZfOXB+Kvq9J3fq3RU+Nr
86mR5E+yfNHL7XfBjT5Ui2zfCuHZW5I/7Pag9Z7FpR7mo2z2vHrR40TjLPBAe3fsl4UslnQGhq7g
3crLyyRTpEtZ/T1whYjfkhcNcm3SaKvlDYF80rtJxokYdCHmOn9vtq3iKIzjrG9vqZrNfe2LTTb/
XH6CJAWV1LZIIo2eFzCeOg0YvU8Ya5EuyNffPjg7Ncx4sxRGy4vK6QZ5fyRKZfbffK01ohKb1m7b
lWeqMLp0o0tYbFrSbCe4RGjZvDQiKiWE7CPRrEKnJh19FPcP3CA1t8um93U+cKHKA/NXSf102fQJ
zf/qW40cYmPOt53apjXCPZPTZ66JL++sNcK4iV5dH67duGk2ajWcWnpOiQFlFUzMuNh1LiuljXx3
AqAKs1XCbOtHc55tk4VbrajhaKJtwjy+RO4febOto/T46NKzHPWLv/XyGz261BRiGin/Ow2v0DYV
Pzat4f2KSbVONHFjdtxaeoj0hxtEw03Nf5R4S8SXzVrZtHZzHnJnkbsseD1uMper4qmapTa+VlsN
WXuzfXe2x0itUUtLK1ZU8agmdpvOVDGmGxy1tXkqHzXrjLOxdnc9PVNH56fDThFsb9foLrRICDrf
5kxHsWVSLKXrVSqN4YhofCxOmv1UpHlmY3QUT5IIBru74fvs/ee5qvLqO1uPtFJh38oTRumO5C/d
F5Lt1a49rvhzssZx/3bsF6vFh0WxpKHy5YSbWJ0r51w/l4evje3Dj4Kf0x38YUD1XVQvR49LD2as
pXP6U8gklSW+9hoosK31s93D9W4WH9vWTITeNIGpSxo0JDXGiXUvIaIsgq0IrisgqrQyNcX1xv2Y
MZvLF/B2bYq39d1UqcPn6CNfzc4PqrSKl+vkrdRkkvZrGWJdkM9z/aH8enwGYm/0zWuWxzLG0uVX
baurBG8xqwglFbK8oX1MWDLjbLlKl7dSQPKa0Voaj4WKmEJ7oaBMg9iXKYGUuzptuHbZwRJmfT+N
P06XV6Ip+vRwoEFS+gDwm/WKtwFAdmn3fXv1U2rm3kf0/utH/fOMxINerBGH6WIqYQfVhoWYng4o
lttjMpJ1LK9FWIuhRY4DcwQj+4ss97S8afRHGPEej1nrotBSTqSEnSet9UctO82bW1BNXZ5C0li8
5OdC5ioSk1N6mLdHtaxUyKook7/mGmxSaYPzpnn+OKyTlf57tME4PodwbOP4m+HD+rkB+ylk64aT
MbiCdHKsMAsYeEjvFH9L4eGsSPVf9vKnrLFoqRDLkSlCPfB6nJTSL4THtvvu6JzB7vNTxnR6ZO/f
V6R0NjI52YoENv3KT1JeJ88H1za0Y+X2VGnlc82l/GnJtVm9Lu0oQ5MIDkp0IW7WEYxoftywovU7
yqqL9s8mMyWeBWM32fu+m2cr/ms9W3y+Lq7Lj41JYiGXnodWwFoWDhaZZHLM5m+zt9rHz+c6lCG8
I+OE5ZetiroQswIMXLb4Z8Vpez/UaFZspLOWW4AEBf3A+6Sc5Ee9baljvnbA7XO2FDPV6h5y8v5D
byZTfUMVylweRtKs0lwBPNWrlbr1Q1pXGPdQh9i97V6rasbWskeSxWeppWCsIhAnyHWxJ+mvZj0o
0uWYC0+tl7L4erE451vKudlIjoP9YBIuSKssFYKdr1+ytaCB8xdqxJt963Byq62Vxgj75NU4b879
3c08hlx/qQv35ZPkZ5oW2tO3/dehGC796Tlho33pB6KrzJCCuNiVNV9LKnL4uFsMHhRj9UQ/t5+X
quZy4Gk0JDpXJsPvZIk3RQu6t5EeaV/lr7oWGPfL2/X1Z6VV74G3tk2ZaffHTGpjOursB9+fuEht
kmI69g4mi0S+SBLvFJQld4qP8Qs7wRuTzhi5tSNJ5TTflB3afL9Q4ZyW5j5Y9rF9l1HhBOu7fT0B
4jeRgjZPEhHSWqeUxYktBOc6Z2i6m5gcWlIAO7lk91p2TFE7gd8xoFVPdm9w1BbBV2iVe3mSvLlp
TruTRz3e/OMtj9Pn6IydbbNKss7in04PA8JkOW+OvkrJurXOpukh1XA0LSWIBaXkpIfvTM1sRx7k
teVArEFyLyZP61auteGUZ/W0kx8BTtXtpI2s0bVUfDjX2WY7PzV6Fvbzo5T45TsdvSt2LCPHS29K
iVTHZNWx9YedCY8KqIDbM5fUb6U+fVWHYl9E3u041zmV27PylU+KjeRSC+Vq3BSIROL8C3PPgCBX
U0GVHttOgnrKl8ygSR0q3X64t1CTSlAkFmUDpUMIPEmSIpbJ3g6D02/DThZUsSOFrC//s01+159w
MfgHZio1o8kEYJODyrden9rTQ0dKepWHWVfiDRjSiVTt+j/xo1ftGQgbZVk/WTjq4CMw415FW8a+
US/OHipD2gAR467IG78aYKQW1fInEDUqH33ltBwqyOFLtyL5tlX7cBB1QX+rtlQf8zGKp1I6OzXH
a5hcuvgobNOcZo2F7FS721Wz4VuZ4Tps1komdfR1PAqht6rz/rSsGu9yPrvbZn0kiblt2kARNxlM
T9o5NRe+Dy9WNY2d+7M3AM58LsOknaurc38YlXrFVVorUvtgdD5Mut5kJ00q3hqsrmbxsZiiYk9h
sl0pCpa3GA2uset4a9ibXmsXA75qTsWT26IrFjwqks6+u7geXy/fnhvu6FrTrQ9ZgEntQ/fcy2O2
HhADubvyKd1HS3cPp3G3noS82GcImB+toZtdc5/ts3hFrur7lmAkTgmYTFeurPJMHya157zRFFEF
veWdCbjSyqdyThof59b3/T67uChNaNnRIiunq8t8NbHn89CqwahT79Ec7Vkj3bw1Ets3PWbja70F
n2OAmIW+4rfv7tZuOaXj7vdzKKHeKf1V2348xrW1oknttg86rn98qTfzt0hM0vgf/xg6nJJX8TrX
0hijqVvU0Nuxg5Sm6vZk1/z9umN6+tiqU5VJU8xLVHK4tmM2q6YPjqem4mPxmbji+Up1IarNtC4y
Q4A0K0klOSBqTMfoyJJtRnvGBo297ur9XSq35XfLVuJnjzQgJU4pvobrUaFf7aqKeSg7gbZaS+hE
Ms1O/7g4Yy+H3VFv1uOHd9Yd+e2tRvoxzNDTNOG6L/tEzD7ZtYTp+kyLltyUJtMtUYPTFuH3ceG1
REwghTgI38T2rAD/S+1jisZaWVCiV5rKi4T3mY0eZNld75PzrVjHbYhYLq3zrzy5VOQ81Xxvkea8
mPu32CZMkfQHnGg0MfRveXruYdKcXi0vZkhtexOjlA/xtBK/NZStSEu2E5L3mmF3Ncar/FR8IM6p
NLK2qY9Zoou3/yuDcTo9JMveuUvKZ56sjAFCvZzOOiGyURd0y81QBOgnvBtie3/vvRTIoiQP2mzJ
6S7v6LWVf2quvBlaxkahQd7mE0uu0FJfz3DmYD7mXhof03vMCXbHuRVrn3rKtoPtQGvw5oqfmjau
TiwP754s2Lk1v3ysfWy4d0me1eW9kz0TP/XoK6X4iOP19ruV722zzVfIHOZY4eNkSect3WNr9kgH
IIXK6hc7L4iZQ7rr1S9q6+a4y/7iZlyVL0KhbDNIhsVzCgXS2zR/nocPy+bYEv9bpZYhxPRjPNg0
d6zXZxqCAm1X7tZIpxJ2NSZ0IjTXmr0xFi7rPY/ksbpK90OP5ef+FKaD/IkMSe03i4p4OLHXQc2D
xcDnP5yvmdMVjVVv2Vr7iuiSxWD5eLJL6zcUYHr4OmY/XRf3l9I626zSg9XncuN92ng+sbaWCTGy
57uxEhptb2/0ouotL2eX22wkOvDswnqe2dfG8vsgQzIUTdS6W/ST1Xj2jI8Dk2ehzP3BZq37EQaE
BsqSmJNyL0TD8Ob8XHiOBx888BbwIyNtYNsh1H0deezxKHOd72dMvK/TwbG1fd4/u1GHE4Ejt7D6
yt9UfbL+EFPTwGRtBpRu29dCNkRQb0mknNqlpM+1qd0Vb84fy1mnYnrH9yVDWOlbko/VcobBOmHc
S8jQvdFaXHUM9mlhmcQaYWSm6wFhehUj/5Olfz9zV7Gi9pNEjZsDrcFkRoJm9Rt+hwdlvTStJ6tp
ycgIcXlIf+/TmsGFa+6wOex4UERQrJXDTQz/9xaS5bel5E3///0LmbVuhXM1tWjytyH1ztJY0wbA
jm2Ybp4O/R0ibnZ5H+QNqi9dlxAsYAoH7LMzwpLXerp/1lNgKYbVmy5bde7sbh/kEOPaYD3EQXU8
9Gjl+rw7i/93hX/lK9Lo4psiyWYDyyKr3kmGdL1sya5PNcJojonyq3pi5aRszUHo0HT4LDYXcUQW
CLz1BnLZw/73JMn3fZKd/ORy3I7kKmvqfOFOKAkPI8yww+80NJiqktkT/Ig2p565H56nh7HqfDtO
t1bv2bRZPGcq5OJXbLeHDxuK89tklK5iwWwzu8sDtqriRKGxRCoIDLMyHvv43lQsBsV2vL/5EjUa
ADIcx7Vdx0ozg9+DkAoxqrArQ6NsM8bFK8FBpgwvto6zI0eXs7fKhx32Ue2tmKQn511nx6uYvz9N
aZ+VzeA969fCmVza18ZkzbXq7SOBVCm7NAoAZFD2OU8vnwpV+t5QX5E0KJ3m+LpG2edwaMdecGcO
DZU7v2R03YZpnQN2dQuEb62Dvt+/b0KbhH/4VUA9CUpZ4Z1JOM22fQnMnemTHNMOLqVEN4ik8lpO
5KqbS234qJai2T+nK1QEef5mqi6gyVkS0F0OGE5po51rh7lodXVjER+zMulVe54/5nsVS3rLTAac
p3jam3KYrYdQdevL9ZuF14Xx01ISm9OGi826ywFd1A5tplFXNqF6BEQ7BYpUXNrwFA338Gymhd4y
GpM8HZ7Fzr599JDhTTzooyFummxkI1uYx3T8NuuuROImy7e9vV0luf7cGTv+eR47Nabo11YwuzzG
5wMraVtOF/eLogkqpiom/gTZ+DNk3OlxGPbg4rreq3+FvjoO8s39nGei3PKztieudcszB/QcFt90
dxlWoTlgszxi9E2XPXqR+7K9Wt3wvNqsAZM0ZRuwnTN6unX+nbRwfwjM7HA779XqZg84k6lYaBaS
07/56+wGSWBy7hDhTrNJJ+Z67DVHzG9epVPDFRDIfq5W9P6ipb9f76dVe4rVoJIlQ+yW7VSb9aQo
si5yt0yDXqETvyuNSZevLFcnWrlsGDhhuZZ5cXGxAJtMzK33TE2sOA+GlFu+uht34TO/Fy118swT
/t0kiSs15SKDf7MGCjGWB9vzXzn+riIpJjquu7m5X8QhcbUZv24sBcGDGKfYI7wl2U6dkBdhcIQd
Es8ozI/4aaH0uZ19mJMjwielOl84keyQcDe13PV6nLbc3lxmgzcXMmm7OVIm5/hJ5+/naaI2NNl2
j6F7Z7db24/zSrorFSDS41W8E5NX6pwuFH+la6ML8yWOCx1q5YzvD83v+zhs1y43t12b/ZzWPkK/
hDr5+376Atb4HBH3q3Ua9Egsy3V37aNKVAiC8XXozsPjfjC9LhQp0dwVVh1S59eAqSWF51NgSHAh
O8407JrV9mIwy7GKfgVLtt+RM+Veq6Y5cUJ9k2M9qNHT+OKb1MQafhMDYvCGsvk1xkOxVGxmZI9p
Ld9aRXeHDrF8U7pSK+ugMLshouR3fZ0uGdAhsY2p1c/fPPKTw/nVi+tzlDHp+wtZOYsLfZ7Qx6gK
3703uqNs1xk2Gxg1hk5zxEqLSoxUUKZx6u+e0P0l4wcZ03V/FUR6h7ylKhyUL0SeyDcewM020Q8C
pYOoumweJ4HS+OWQyCPryCA7cMonik0OtAtzid8Lku5+/0oqvdT8Q+6V1hB3aDKjPwsBHQ5J3Cjs
l4stO4jqqn8Y/hOTQmB9c/+TvI3768g9DFyfzAujfZjIpSIw61m9K8LTC+t50Ton+z4QM+NxG+Gs
JR+oo1ZQKcq67Wbu3V2ohXA0phwpKKtdZA+0/9ZyDjJ26C37y35FclbpTYzMhULQys55Jkjbij/R
ynpGHpwGDLj/OxWmSPrbdjAaDwoAdxa3kqhFZpJcW9s32VhaczdzskNKZOkkK6WFRzRazhpC+bdd
oeyevjBxCViQx0wjNOjEhSZ4x3Fox+VNru70Z5D7UezMNKWibB6i0iRyDSKlb5TBGWU56hP079Tx
8DVWyxrXdZp+J9VsrIffMEVQ09D747O6a1lYseDgitn8Pd/IimwzK64sRS8tdGNmOIaQh1+7R3PS
3g9jule62wBpeCE0YFsXEnb6HTUOmY5DxtiyVrT0nzMXz/l4xTq4h5PHNJermRAp68unh1L62rue
6H8v7ImyxJ4w8+msRieMjVjnjQ68KJnaxGEtaJO7otTOd8tmo1NxCNM+Yz6wQraAbPPJmNisfy9u
9TGAuRjx159Sev6wKZ8pcMzTcn6a+V4YwVrdscB4MqPLU9jLYYvm02mluXZJxH9nuTRWh8qK3vcn
uZzo3P4r9X5au3b4bMnu4jsLLd94mvemLVlB4tZJ6SncunN/1PxW8dFatk/FPg6wd2VxF9SHn1XB
2HTeHmf+hd84lsbVCodxeuedv1+OT8dwInGp/fqPVjiEVQQrVNVTfFIG+jWf0jGhyuYXI4UfHIWX
UGejmzg+jtk/nezQ7nmaUuZz3Xm2nZwWL9m5M27F1UQjDWjU3Pedzz6aG6Lv/4bZEhDfVyuth+R3
mC40TPjO5/7sBnC4uAqH/DujvPp60N6EwipRBD9X+CvoxNxT2BAlDmtVURK/lHDPT2huMM3p7exZ
81oOAo8gD+6W9JS9B53PdzzlbFhP55fVXr0doAtrTIfBGfxDvTiYhvX2ETZFzFU+1e2E6Ta8ORDN
4W+FacHwjJ29CSicKccemgKuevuMc4TbDUt6/WL+dUrLusaVW8uTlbShwT824MvvAR6tZPY2Dh3Q
DUN3l4qNXRSe1848ejxeDcm5Q+azYYUuv8aDkMKY0xx2urF0u4Xusmk3kO2xpH+bDoVkDqSEixA7
KyCTHxQoflj6F3+bqIhALgSTkmFGxzMwRddGW0NNZxsEYy8KFAaIEpb66DGSOOyWHUVQfTD82HeH
2JqhTpZcxvBhyJ4HBZaDEmps2ymu27ivX276v7a8i5fsXt7zhDiMR1a6OntDEOJVM2YKyxCsHqeS
5+KOnDj0UIwab+FdHLNt5S/DERQQK1/EDQhnxVMLN1Hy/9xA8jd/Un5t9/8BPnwEz2byaIjJjFQK
qusqC4k90sy5ku0/QLBHUnz/Pt1KAoJk03LvTerD8KH4nZVvwp8fvmpAaU/vNLBOj8+VYe9nMH/j
7e64xOhjLgvj7NRcXpZXVhcQnnVRRtSeXAkfVIbJokSznzbJ9DmQb/3g2BL77s998XEXAPiob12m
6306pyIh6uXHwBcXZAGT4w3+Dfv5tUrije/PAr8gTJ7jffxffgwLFHwr1sgqkLv9tmPWw9HSmpDn
20+3au2emkiQqElNnHDbM0v2JwDI8QPmXfNYwzMLKPwxHO053Yq2NeT0jwWxDv2NRZqkVAqolgKn
31majvIAOVQP6iZI+tJL/VLAfooQT9PWPwNglB36owwZqrAiCUXFD5tRAtpmODS/UyUWYSRUb8/h
GJrrnbUzgPYtgRv0/qWoYVq+KNyFc2gmhhfQEbWqdiizHVQU+zL2KyfuLZ4PFiM+fkBIfD67NWf/
AoW07xJtioPPrTic/fbVsGUICo9Jr1rphUAx8iCwLWYeeBUDKHkNo07OreWbWV6BUg7N6pcg1j7z
DP3RxDilaQf8hq+xls7oJCdXBpPwRMAjlda5dVq0S88BaX3r2U5gt8IaBORIsb/cPJZKPrqBv7T+
Rx/0HOC7xmjdRt0L6EVvdOsjcpPvz63hDQTCVXvVuNTPIGJsgZeG7RfqCz0sIaVJOZEU5/mmZTYa
i1vm1fbF/DHea1zVPmaXYcmuSe83cJjxrR4bPNsAhz1HyN+xS7IyGCzWRuvP7WBXNyTnXoUjUsr0
aSr9msCBKf4eADPcMImlRovqVD2dcJYinAQmbB5x9LyKFXQmSpjEti3bUSfCP4VBmMnr+whKhQyX
CKmJN+scJj3Oiuf0OE+/GcqrS3vhlv0/mHcOt3UhT/E3lvrlvFPl3WZLYG0oyvBTJk0B9rTWYKkV
KJjQGjO22+Iq/gQdg4wqdOpzVBSDs/Kz+sv26SgFFk9Ij47sLdMSvwk1/YFzNQ2lNnwR959mXmSj
fz/sHpqv/LJ4Cvh2fjHM8bTEueRBcp8OD+8e2ZxTNP/m1FX63PWnFQcu1LjNO0kFDpTO38YDLzM3
svVYVnlil5qeYi9cgAWkYpuxeAKbCKmr5WGyUPXwkyLTt2uPJOT15Al//3W9GSB6WORFAGy2ehr/
w6CdFsFI43aDeVOGppGPNyGfw3wHVRKfQsil38DWr8V8L9XoM1B7Ihy8Fo3i7EoXj4/Gq52/BHoX
kbIccRFHrJqIkDKmF5YNkfy0dFfxMmJwjVVnE7Ke1ojoPp1zYN0esuqPOxL6J2Nfp0v39asAn3eh
SumdTbN2N/sqjLJ5ROr6wK2HUA1/ikEmlFHQtAMu0R4uWgj/59Ccv4FJpikSU9yE6SnTwzkpfWm2
fk4rPWZEUr5aZfKd4R6TtHRzbjck6sokTVe8vQdVLLpxfJxGTZWKYtNAkGrSuNDGIzCT5rlXuBlq
F3MzSXMPjAsAipTBno5nN+PH4tX8GVCf1V6HnWiGkhztKcedy61Ntrfn4GqOTqePUuJ9tpFW9FMD
iFjTyaYFFklXz6vsfCnIk5QuSxqRXBcsWpjA00py9O7Yqhl38VM/9rTmFPmrRcceTBZP1W5++hcV
kID1XpK4fC2ikDQuiy/zadZYp/q3IR5Ji3ffCb4bsQrplr2AUCq9cGwUXHYPg7dj8/y26q7Vzk9e
giRJu1Yug9xqdV7qR4ZPygt+JPVyvfryBHDq0evhu0liSBaQxYeGdYfJYcgDVDC9zBDI8uAaL4en
vO2EVQFnCp5SgEX77qd996XsTxSSMvia0h6nZJJ1jv+kDMms/fqUVK3uZpKNWl8zHA5R5IP6tyX9
IRJeUQgnD19vulhgWVFLp/SKsZ98fQUnoVTdzrL1dUoewiu769xsuo0omundGW8jU2B997VLPmMR
rcQQw/FVD9kufT6e7344LP1PXcOuFm+1yw0FDbr6QJxnKVg2d5h80rygz0/nA5UIGEsxQ8aHOnp+
ZMGeT7UDGD3WvjABRIpdTfquZ3zmp41k9vINuVcV/frW/teBK+pcpY1dnTpoiFox4NPd8EnFMD6L
YO7Xh5OHGtAb19lvuKxuZOcwxn7opm/ARcjv09fusdhbdwUooVLsXvIxsJD9/f9oDoEHfwnEKaL6
/8f0f/1QyEzY24eHVdp4j7QLPkCIKACQP5CdhNWKhJ916Lhm7Urow5STA8nxev7kccbUxOLQPRBj
gWnCRnDqS6/evo74/OvkjL4Ze6CNuLOuJEH+3U+9df7uvCETDEBZkkW7mhRu4rf1o33bPssd6Uob
1G3pjZq8jg28ybQXu9wM5JWVbHGgGUAwVjKBkuC9ygpeKYAUPr4t6dxyGnPOlZc/yxVM5vdrGWD8
9bU8lOvlvXlxmAyobHq5vId8VnpLmd46p8eOD5hS8uCA4kljaKN77z7Wr+J3g+wt8hen1uh+3lXq
Q+u2is/LsUEsVunoeqhbjfmv9RRqTG+PzY1yAdGu5vat2Cq3VLi2CgY+WHUPkhOiAk8/6Mvhx6GY
qTDJmpog+bSsV4UcAvhICb5v5/eTzzNkmQPb2z/+0ADJ9+Wo7Lj5vSFZn8pFs+0jbyFAALd4aqlb
epPUxbhubRpJwQwlOK7d21CCH5FQzj4arMfb/LVBXDbgtJKfMCq8V7Pqp1aCL1qOLAHI+6R2W1uT
VtIBH/YdVRIw9b78m8vZRWGY/rwXX7b9mtSUrMg/h0sq5bZEH8atenfU/GEEXC8nnIu0pndJho1g
6CoKXru4iQ72VfFq8VjqHSG+HuujZDkgb6cEj1gr/VlCZEJOgd7RD/ztAoRK1pCs6aYkd7jG/nJz
D0Y8vmP+iA3jz+qsYuPJkXoZyRAdpSqcPmP5La/XZyzkmKDBKjrDJbvr5ctSZMT5YmsWLlbXGyR/
W4aJ7Pjj46iqv44EzRiGDANLctpRTWZHdmSuSlj05K1XuSJWo1T41qm1bZY/GjeNNuYVsr3u33KQ
/6iMLkbyDJOfx+JzrN3RPRocstiqbQe8NB8MnjSfyU7PyhEg85hWW7WHUjt+U+zROrerAwLo9Tsp
3s0XSk4m6bAjlnpMJoPx05YDk3xIG76RIPeIAjCrPRwp2WMrFM42yd+dCsnuYztsRnindOGMnQDi
9xgXSjfVu3ObWqIEVx8R0f4dQU+tQduq2DKx00VHyC8l9kKDNRyy/knNXh6+/9M8Xx4VUh0Erqkm
0yqj1ynUq2Tadqanq1BZk3Rk+KGKaiFSFx15MWmVWsx3Fc/fn67ikJ/ORFyxE0fuXVT+J82597Ng
eBp9qsSyn+lM+ZNNH72rXOx7EdCY0UTpd38GOCLr0upgPG/mHmMMGwrPKAbfPvg0XGmXYH/HsCKy
HkrZfdfS3fP6a5Od12Yv9n3lZnh3+ojJ3bF9GA1lUKOtHjYBGoxr/U1DCMSHNXD9j6gza1JVW4Lw
LzICGQRemcV5tveLYWsLKIgyCfz6+y3Pw42zTw+2jTYsalVlZmWxFXCP2CK56Dm5Q5INgDS85+kV
5OKXYzAYr0P9y6OIPUJpQx+PxQynL84hUm1z8d7n+1FYULoISYdAP7D94c9XQuTY8G6CjjH/JVOU
BpySL1EyFrGoteuKJUQLNbQxn2ieEeGTCFdOGwLJ89wQK8DmnRexGZhuLGgwRCmDCxsH5Qf5NfJU
qoaKkkmya2oDqhsYMFEliSoEKo2ILsDVYchKPCKG5iZ4bFm7NzFFq3ENK9ky22VaEi0JQug2sfrY
ZluDv8Gw1Iu4A0bHD1gkjVjLepquQSehmSRu1wo9E9pvcUtjyOLhl1agbaJzW3TrH168bwbn0OFe
+C+xO7L3JZSiDNwTBakLT+wMnE9Q/9K87KK6tbH0sLFv/iaL1HBBg60TmFX3J9gUUvN/CERWDyQa
NMhymsUOVyyFREEA5BEVLk0eY2AX/mQBEHcEBfGZBpKIs0ezMJm1ybmUhFRebHvMDiINgoMNpYBe
3k0N3YTiiQuoBKZ3wpdYvFHTEVi0hKc7yQp/4glCh6OBRlTW8Cf+M/lDmDOsfRN41vIPA9h4pR7X
IogxBPo8+TMxx7Sui2oafwJec5bgKoDJBVU17wLbLyxexMNA7UE+qWqBfAr0mT9r1opKktRcsNOC
YodduEAuDsnJu1Dwd0Dw9++beM5qRp1zNkTBISqRdFxM33sYzCNGSp7YTN8svSGSFhETxXfl+K2w
d6UBzsSEVZnlr3rfnZf1yOg0gT0H4Ns8xwyHnE72uXFkn0VAl2nhRTs+4bLSGi2TFX0Wgk1GFCoS
RFIexsh+P5P0bYQqTvysHvPqZyBQFli8Bj09Mqd1KnHyv3dMsadjaExTM6PQWKoEYJk84eOIO4Qb
kiBykcSt7pIKbH8i5hTfUupv+37mMDRInkWQQardora2Xzcdt0a6PQkXBOijSNg13VZm4klvpz62
MbHA/AdVnozJAf0LYYNQPNrgjA6y7/fU1kQHQE6imGp9juI4Ih5F44TbOaU24l6vCGSV5YpYSUSb
ZdPvjv3cQ8R7ghZVVujgMkw+7OdNBB41IjK+gEHdmr2hvvDIN4orM831iQkeIlHSfRFv385y+eK+
5sCYG5B/XjOIL3ZgYjY5OgcTAV+bwftb/YpJZ/xQ+qkCIW8i73XePC5+uQmZGMq+gy59zuPbAa2b
0YzHrcQ/TYmCAcIlKGygXdRQMKCi3D5RVpMP4Oz2K8qb9IBNKZ04B5NSwWon9w0o8qycoVoCKa5R
WgMpP2nq4R7CuGKCihlcGjCYrIP/oB0jt4UVRe4UgxALJrKlCgUNTlxlotHaLQEeS631XtHLnwX4
fE2BxYANxN3u/eqBOK74ntxnLLkFGeAaThGshPo14mfi54JXFxQkefBSJM2crskDoGIUal7JnS24
2BdfkepAmZLzI3EWGh4VXOGLhABF8FOAfXFA/y4COrwunltwp7hU8A5oHAfZR5YsMu4k7K0kTBci
MkHGfmOWQMw5n5xA8HIhTst9QTwxpISi1U3ZF8bRTGRlD1tDdYZ3HGCEwmgPSpEwWg1c0k72WPFT
dvaJ6LK9Hz4fu/hFz6lbaS5yMa7+Z8m1ZNfOWHn4F80FY59OmMLL12IF0NFMRXmaih2YEjma8uFz
HPp4g05ReLrwQuLOUllCUcFKkRRb3HtiL2DZuK/z6SJu1er8XNOdTM5PWiZb+h76yaEzTONaUg+J
8kaUOpFN67GTL+OKBLZz5ASFH6FG/JjhvC6BmLC5oq5l9yRfIzTjDkh3P89IGcTNg7R4dmR6DYbY
PMw83YU47m4esdV0Y0wwROZI+/yTwhGzDaKP+Ew7GIa8K+HWGfABSzf0rfSosw0gjl0QhuhhJ62F
E6NpnalHNnUtUzjtrxufcD12YpedakWnKo+J3bbkOjktnUt0Oy6Y8j0bNV7iVW9MWejcTNi5ZOo+
sbuKsrrYwbdhiECrLT+tiVtksgrgkRi4IWwR2Cxo0eS3xcvTkcldQWs2DjM7doN/Yr9K2DaZbuS8
/jggNClf2S29whxPDnr0mfCoxM9QwEcnYQP93ccEy8l2y3YxEZuw2IpREtOCZOcROzSNpo11Ftyk
yMERxVvFnslt+6HIkJ9rNnhPv73H6pGeVBvnLqF1HMxEFiWibf9FXu50gtDqNH6PY0h9dgxG55b0
D1jlVARkesPDO7l1RJX3Qba+MFeNm427I82iLw40OqJWmxssMA7iiCglDs+6s87dsTtGDdgwuRl2
JWLZsdTQrzT8/02H3ELMnO8AgzIKrmjLBB37pyHyU1cBxdrmSgEPIX/JeWcUcVOymKw95PA4KEHY
tC+Pccxs2Y224ju2BV76/0H8Q76Y3KeVW3zDdBWWDkF2IRJMMkHuuSn4D3gSquCbCOz5MWHmKpkx
Pi5Hs7Wq8NkwI4WrF3stooLcSXRXUoTms3j5ubrOq5CitMbFVYWawYuaqpRNFp0pSx70F4Cv5gvr
xdUxIb9vL/Og0JFK9TXFO8QeXWvQAOQ3DbAfVZzbEEitaCckpKPra5LBmpyCaEaeFHvPQwvv/5v4
DZ0g+DECdGa47To6HTJuvGDOIXilz4BfrPccw8l8eYnXCO5WhOPROAcXvCNS1fH7dHEYcIrDoCN0
cHl+TPeDmSIy2YFbt4Cr5roJumasMXOUCURMtfugmwRZBnwj4KusVRmrU1sCQgBWJpjaNbz5G3sP
WwPJBV2dMS5H7BlW+WYfEF/y33ez+Kps2FSQ8rJH8NluJxEbkoijjpkBjp14K/xhXCpK3/XJu9CE
tQbQ+XL7ROogI+qdvLeDKcYpoG0LWM7vFi0LBZGcAClMVMhUrKwhpmxRon/IbaDeWYAU/jcV2CNb
/se7x4GYSis7Ar1RsCTBCb+bpHtWNTeUyB0HsObdN8mGRYFfr7m9xfgakRuBnri6rx5FtsCNRewb
5QQCRPzYfLY7kSDlTDCH1RSZNuXs07/vIF1EiGlGBISHsN9JHPxDH8BngEpgNcSPUBwa/T63QWXp
vsjQRHadYDlADOHOPBCJLyLk0mog5rKJbLWjxVCEGLJx3gihVeRxjulj3CNmcMpEVGBNp90NSShE
3ybQEH2P/IYY2S6yKXIUbrJvecTri1SOFHpF+/t/b6lFaoAoQDgQfWMSmR7fZY74yEw4JtpXaAwR
RAREHpeRG8sX4yhHXjcllRRajuyHU0pHBn+amMSHJwGTorFIxZVHVbiG5b8Tm4/2uBDChevninA6
wkmY7FOcWykg1a7+DBB/YiTd/V90kZCZbVhHdB/LHk7jtLrTionVKIbGiCKwzmTwuYAmGcT2dQF/
OFicFGhLbU4EkZX3j0dVCmqPPAQoArd/PghzGNy3UzdfZA47Dm6KAkTbbWi3p0bg/YvdBzNvYEK2
IgEOcrkZ4CmCtGgDGU2I2VwaUCLqS/E0RextxgSrTp7y4bD0dtoD0LulLhZbYdkM105dZUevZ30d
qTRJWGa8YopaJHlYEXzQd1fuAxKSCwtUd8AcZs/+PHiM6RVJvk2Z1chDi/I4AlvRMR4dR2LN4Y2G
NyajNtiUZFx+UIi+nBNRAp9RiDquUo09NmJSR4NlSuwscUFHC4CFI92svdvvygUNKCgwmB2PkvXx
2y40BhHnSmBwv7IOEMp/6GwVfmE4ezSgRSMbH3T8EBjACBzDWmY/QhxCrCxco7GGwObbkUfykKvU
yO5I3Q9u9ODyGxJ3D3MMCAvID8Av8Oimu4/0EF7WcDEcw6hXOOdBjsbh/S9e4daF01yLoyEGekw6
fPjtbsC+yo5LiAD6uLTxJocOI6X/KYB8CppJvLs01lQvptuTjhHEaCSaJLXHx1Xf0zxb4zFW7DJE
ThFmG7QxWjQCoZMphU+o4EpJUNwS4oTGeuGhbw6CGMNo3OboiInpUBQtesk8IRu/tGh2EttA0wWF
S/txT9MmchAJHkpyOtlTyA2hjSQvyl1DCl49tm0BLCLz61U3QY9CTaFhd+goqDMG3oiMH1eNF/3b
wQhI4Ikjq0uzJ68tWjeQBdx9Rr4xbyTmjeIp2RCrX8zAQ4mG0QxdflZU4R1nrNS/52ZwSNmxwd5r
Pxl5OV4tI9aa23H9CfTgtiAQZHo0U1J4t06KVa7pKwWNu94bq4JuV2TeRwqY9YSZ5X5wYmSFfURl
c3Lf8BUvrPW85vJ6Ij8Ybmh93ZibO5SUGehbfcp7LY61jsRcuoe4gb6dLKaq1Tcpq/sR5DQGTyW0
RPr05ZgbOmc4E3WBDuI+68TpZmraJJ3qm86uuMvIhRY6RN5CuaRb3QgyVhx1w6WaIvrNzrSjnZb9
wgweIFi/DZvZFWJtqc5yuqO9JHdQEVyMmTrrVtqWZrN/H3anBmrkOTcbLoAdMyOK1B/pze+TVcew
nl0QYs0xCV522FmbMCAqcfZdPnxz13AjKuKQ4EQCvdvtyHJ3Rbg723PbduetOw/deW/P5/Of+ZwE
m9/Z2PZmxzf2PLSD1X41mTjXFVz/lX/XjxVMVivHCZyrzYcgcFZOGKwCvrH5FqpmFQSbG8jLigdt
Z+Y5s70zqS3n6tiOHXiel1kzh5a62t7XtoMIY8KxJ4bLQe82vGPAC0yO/5yZs98jK6nt4GFd95Pr
Hj7yynE4FqYOvKwQBa6uJu9idQ3ELzt7DrSaXCfibWEWFxwd3ugucBrPCfZ8ORHS5KuzYrtb8Rws
6MQXqwmwij25BTfnljjBhnc54FMQ2LcNFNFtxynhzBK92Ud3GVZ7O376tK+bAOYJHAr1o4d5sps5
PPW7vd1i90aGTtBt/Mq3CcuY1G0wCBNbgPjdlZA84ENEs53I7cX/QtW4EtK5ldA5bjZcrQ2v+7E4
6TYnYO8EHPMTgDvhXheexX48D+lxszmuoMsCx166liUgk/nPj/sztF3356d1bVIPdzqdupLDrkeA
n3NhLXZ18uqXNecNuyIXEZnI/Md1rZ9yyq+7AM+1Y/2kbMZTyA3VOli+71t48f38PC3+kW5UPM2t
ybV9PDos98uKCMy0sqalM3Vbd8oas8+FteOUb7A1vJ2Mc/YvQrvqD1R7oU2bbXploGigJe5idG63
ShU8T+Nma/B1cf0QCUS1TBZXTWBGH/8IseFpqs9PJJzA1P9B071PDkYayeiPSb6De+91K2enHQFd
HLohVujbLroNf2E9fwUC0QoqoiOfBuDLsGOwBv+GIUgo/Tdsn8FzLnu9W44fyNPOzV4xMKXMtpQh
C3ogFmrklpfuInI6xGC5ZWzq43D1mEImiTJCOtK4T42bMv2jASm5lEfSQXO4VWbSuPu5/0o/BPpU
X9HJ5dOivkh2hFUPWsnvSZoXIE6hcZG9x7ZUOGZMPRs5WrIXfuYCOhvuTxANZyXMYJ9ihlKPPGNC
FRpky8/UXPVh50E/wCi9p+a7g2BCse9FS/JTJog/5+0qmVJvLSihmARwS3anTTzXQklmflzQ6xOJ
jhHqrE+NfZhVU0rcMsxkY6eP7YP5707qNGEez3JwLqB6SfHYjgl5AIC5Y0q0HT/8J/NfABBebomS
VsHYlAZPhy8uNXwUpG0q/mn/hviNGJ5OOYNYjLLqKRwfmsypCaK5NTzLstOcB9DeF/08CHE7hkkx
EGoiBC4caNRaw6bUMVS3B3A1/Tp2MnzR+Lc1uYIl7Ejm154cuQWIGjQcCcsVCxDsFTHUq9Em0FwE
mMZ2jv4E6O1KpnFHTjYUDjEkLNj80l6MSguhEFwFFVWDUuCe+9qZ9ACDDPK2DhUVknUVajveFaqD
TSd8jCste3/oM0Hqpm4H9qyYGNuH7eu7ylou/YKBUnZheAneo8gcIjraLfM3pkGeuoHMjCQMWR4e
ZrX1aW3qFl0NdJpMZV/ebalQchiGZn5iU+00iji7lemWHpvSuoTs3fRwcxhOgTrMop0+B7yZVHmo
rUvVqXOvH9oNtZhIkv7xeyoD+ZCVS057LQu7WXz8U2tnmEwmm6pwVUhNfGzIgcbo9u840qCTcwCr
VLImyizKRrJ31TboEoeNq7Ax8LUOGVSG6HnRw3hDeph2u60o5v+A80YMARy6HWcL0uvunKivhyiO
cANkATCpw9bh2IQzEV6+zhO64eOJnMdJL5+n02ZM5fZ02THAZTRXZ5qeiWEDSl2ro7FkrwdFZSuJ
Iz7S0OwaVELvBd0Xow7XYYohpq8tc9ofVknI4dMFoD/noiM33zxm8lK+Spt2nR5GvE8yp81wDQp2
Cgp8ek0n3rST9w5jh3ijInaUvYLTMpppYBmao+KE9xo/OqYg+SdsXcHQ/wxYLxQ/0V9z3w4PT4ZI
/LZb0cZ3jK9S5owKi7zqzbtPLW65GU/IZqOfRocdK3MrJvkFm9IdDXUWitDcetP4M33SXfRBMojF
tqV+rNfv/QBZR/GJkH0vgGhEhZAuVGFgrTEyX3GbIPSWvbLBWsUlXg2ZlWTTlAVAoBfeaOD1DDWP
KOL9qPM0uG4UaWF+GSkOZK5mYgCBKR8ZXfB4eVrttST1IN9wmJDfuTVY6RS1cLHH2tNow6D4gvel
gp2Ptp+f+Pa+mMhCb9F2sEqWIyagFjvYBxk8lDKL1DV1ycrvHemyjR90o89J/zFXerwd4W4z/Pw+
JVeF5KzdiOrx/NmWy88CTJBEvfeG55jKhxqErcG0k8QVtQk3eYNvhleRI7I8ZOyHxiWc7Mh7KeEb
fP+9zAczyha9s9qnn/YuTjP9028fQd0xc+T6rgmSJISPoKv8vJt/jm3hlTDUdKCTsBeejNNJ7UuF
w/Yr0ndhWS/RCtbxlr12XdGaMv0cB1CrGJykDkj3CBfWCHG3d++dHCN4DNpIfxsnSl0D7gA7LWIv
xjRkoMxFVL03F0b1NNpuI2ckukp6SpHeSq+vH0DshzbPiJkwG2NWTfVy33curFN+ghKrW8DEz/be
r5/3bXsHZKdUYK5RMz414w/2s8S+3rkzqe9J//5Mga+NgoEcnGpX0b2qc0aJo+XuMHerz8UY+FKz
Mu0+D1+/ChM2dtWEuA6zH2EPcrLvXEMU+YPAGHr5Z4XLxokyfKaqB17szb0de9Q0MsYhWCAscUs0
c0f94jkvJUgNz8zGvIT+8hNwLtNRcAlBw353uHUSFJS5d0JPKrtEvMG8OqS/8V5daL5+k6bP9TB8
b6v1SMxMmxleS4vmrt6U1xO7I/xwYfeAx1PkBCMDkbfwCcM0Fw9XqmfMPO8ZIy1IfNRjvXijV1m+
Ik/rRYTXw/uEm+i1x4TohBoCtqf0EIqYGoW9+24nybYo2akZQ714HxXgxs+UFrZQRnJiWB2+ffjk
TbE1eu17+7H9opTsaMMbxpoMBbz1e+OIWGBJ89pKXpiIQyp8eva8G8yJGvQa57Jy39vhnhoRmK4o
MSjqKvd06YAKsQnb486ZMLoTk3ssU+hn1S2oa4ZITpsQh9XBDmz04qZn6WJsTgGqgFDGtXTzDJ6B
dDQ2+j91wZ78Cu4o7rcjhhmIc+5KGEecnKe6uKNh+Vhjg9oC69Vd81v+PcLXJt08lbPuRrvyw64y
cLlSaoIzDe5DmFV/F4HqyJzsKeoBJAZV5sbS7NF5GZ2TSAlwKtLxoLUUVAlQXTlJEbcM5qNjYBbK
YwxdFTYizUkBYPKAovrlmyofxNwGw7r/vSGPRP/q6w8riWr1oefD+pSOAdMDsAc4Z9jDRwDASxF/
LrdYmOlkRi9b2cUUjTq+DZT6RuXGpi1zkRrhvPq5NmA8rRPTrLAfpZ6JU57MSEGmlrsPPUgLr4e9
S90eFzrj7Zi7ZPfeDevdPRyRjU2agtFodXEcZO7wX6axvdCtCK3tggPnAL2KP5jVX0ZOMCqEp9m7
O8hDcqS7negmjZa6dHx9SKLmhJ4uRczcec0j5KOS+anu3A1g1LE+E45WLciX7qjMepfCFrvll28E
Ax90K/YwPaYIpwkUUcp55ErT0xSlChY+zLSBOmcsKIInmL3mc62n2unW7N+zF8whIpttDm/KwXEb
RNyJVpqyHXMrTi0aSmgEzX5l4xjtPW1ME2kBGTTYjY4VA71O6/6KhBNPoZZMJbZR5dNxk6Kgibmu
Yp54jVPSx6emVpAVDBniKDTb2JUOJqNQnhkQ2Vedn4DX0vVB6w6p5Ju+HJ3JTZjH6qFIyf7AXgos
+dlJQaMjKzbngxMIXntHI6XKTrHON8Bjxb9gIyyAKc9gt1Gay5mlL/XlgGTTJh8DPBlFlj7eT3Cj
tTzaRLJd8idwXZyABu5gPqCyqCaPWRus0QAv4A5jOK+/Nw5owa/oUPxFmF/O22m9/7jxdTbLrXTc
eEKpPUZhAlttCWOMzs3mz3Ek+6+xUGILyel9HJ1LN0P1kzoyuRN5HbMnTpjllV4LX7gFD3d6fx3N
Yl6T3RW4GcbSUcfbkXOgTRKVyDD4eH8n9GBC54isHvUgOz8ajGjRL6GsXHqTl8wYDjr63u7+VUgd
aGB17qwPSHxEGpWDXN01fK9Dqktz/xhHN/jGdHxTrH9kgj4KQppXBKWZjuGQvMy/03KA3AFy8q+E
saRhgYaG47/Uk2mn/8db4rcTmpYePn4NActgTCcYvy1TrOdAmapPGuIgxkc8MrKPsTcj//241RTp
jJt4jEqdVFPm4Pi0Z4e3EgSVnng63QhL/J2TWYSnT+ljPOo+F9V9VeNxypneFPyNjJyJ3KdHN+zI
4RtsX6qNAa3y1wIJ1YArjDcC7Ur8AtIzZ0J8WBBaJWv4+xn60cosAj2n8DgOK4s2B8QglN+DJYUA
E8Z/AbN+40E6Tcj8G5ogJBgl+3H6U/w/t7UuGCxDsP4hOgOio+AF2XFRpkGheqTcX4pWL5CILzgj
1raBLv5H/7E7jdwL2Ls//0nd2C3sdDZBqBze4P/8wichDoSghP4dwfAJSHsCGu7cToDxEJpgBTQh
eQMH4CZ2rzv2GXAL0U54h9K7u/PVTZowM5VlMBHrA8sn6+5PXkQMZXn3uVSzN7U3TqYgCS9Rp9u7
E3787iEOXPqwLURPqU/Ft+Hm/zYmih5DoQrysQS10TeRyPPXCVqNatKynz4VM2sKYjKU540BuHWn
vhXVgPWICT7Dnxb8/S4AGY3+G+Z//Xv+MSuSGQIMZZsCdfwbuqn1Qy7KBG4Zq/ScBBEOCG9F+j4x
dowyV2U8rvbDmOFFgloFJazpn1i8CMR8dXuaPmaRO7B/Ou81gbTeEseinAlb+FLap2sVvH71dfIX
vRlWZJnsUg68PcIBeGbXWBa/dDnvSEjY6DAVeaAmQO6MCGz3hAvk/ELGoqjvXESoDvVLMJyIhgFt
QnfAJlmli/wPTA6REO3X+b9yV8/eq27WbvLVNj4OqRNOS6IJzKhmAyaIIR5fXsD4Lf6hlUbcQNuo
gZG9L9PYgvIAedjbBW4GX2a8rxkFNfvw29fpQUclT79pYFJIo9afxrshI9oHU2bwrtV59vueMMJu
AjWoXaW1vO7WIJzRITYBuQjmu7uKjjkGGP6MmRhEuva22EC7jQwBSiD9WpJiGYr8WDuTN+nM+VN/
4YprCFaEA4yUxVAeUQLLubfe1yod40f5gHNcM/QkwKAGcYQlZG3EUva4v7/E/TVOv4r2U4SlsmT+
U5NdHt1NxfDa+HDKMN18haeO1QEx/wCybjV6gQiLMlZkISimCaYHjCd47zhEIayKbAC4XTgwkzwj
NhXCREGfyYx1yGILl0/mz/vaMq/mDanNrjuQMnCSY/k4NDa99PDy7N+THWQQp9huLU8lUEnD2HAm
SWJdo1Ct9M1PDR17UCWr/YM3OP22f0O0i/+MfsrF0eGzdeGnj0+iRLoI4EFaf6nBCZLVfTJEeJAF
UTx59JNYAvNwSCwwh4U4wQI+p29aYTSoV2XMm/Ty2M8AeLFtR8wDNRr77cjTbs/cr1U7L2lh8fDI
xDYS8APeGwNKmRLAhSpoEBVxqkdWZwQPHQK9xBocNtQdRisKPX3ok5nWnBU5NDO3O80+8VpFh4Yw
gfsbOW9tkbNEsVPSJnKhWqnc+xlNI7KkzBg/93fAB/TICJlwyTjKG7Z/eSxzB+xLDz0oeRwIWzz8
0SV/KEASho4FEewe8g067UiQ/hnEMLQwN5Km0fTzY2yHc212v2n/kgTC+RTE+/cAB3m7QlpAPv3B
Gw/vPvcFRkOH0PlxYW+8A+pBV0G706SD4il3sD+RUJVBNmu2vtWWicKEcru/u0Dncgf84MR3/31Q
cPW4+0zUeWKtOgIKtIwjmTc5PUUfsF6LNcSKgK9BGQx92q2aYkvr5GxIx/iRphOAsv6I482HDjpK
cvoPz/X5SfuwshFdgPt4a8ySmkEOrsb2CeOH+RNeg3N5Hc2f5M+0eoISiJYT4bQITUOJVuFxGD4r
xg3ZGeaPuseu1NMIYexLVE2GRz4kK+xYzhAJIf2YOo1PYi4Qt22WeLRPYK8eUfqBrO76fTVX6HWi
1h0yKfsd9MtfrEEOQxX6mlf9ZgTImCIwnaD4/CWfNZmJ8S+byOvBFkmhx5j6DW+Z9yit9WtNL9sB
KxiZpjr6wKfQRYTrjk2asgebvWpcpk53ErFnm9Ki4pyePyfQ01e7gLCCNXzjzDBYqTRwS1zKdEj7
4tvLf0pU6ECVDzOIhqarJ/SWxZukR/z5ObT4h6bLBF16LCvBvS0mpxzocHgw99IWwto9n4VEh5aM
TU9Tu5BPg0jvUJg4IBkofhSXmMND96C8ok9DAyjY79z7LJr1jscz+NmHxz45tK3pIbGXfmP7ie37
WA3aSAkqUpXlcjk9uK47PyMkFU/dNX7v6/69QuuVLgaloz3Xo+cYQ2/z7zTaK+W5wLxzOEWdRAGZ
u8x26bSz1v4wcdKXaSjTVg9zmbYMaPdkGvG7oGAmPJMKKGw3lRmO3pOXGT4Ys3NNp28c61O3meHX
B4+p4b4FytX7+AFjbS1iMp07I6Zl2KMX5KADS6ph1vFwKWZ4ECt0pmJptBZHdoIGRwvALeF2odFx
1ecJCIHgg8iblT/lTwNDQ6SL24oMtE+uAIvui4yBTRjZEO0x6EEiuGMwHU9IQwXP3kAQiWfSNUYo
JvVAabSB0xFU+ObJ3KaXGIzKmc49oiWvTvYEX29YFQ6tRIG/jBzz7cRdwCghajuQHehUZsEzIN3A
AIxjUpchJCUxuNzpYi0QCWncd/g9nzexeLPEPmwVPGx4meBR4UqHkw2Zce2WV2Y/Dodjsxdc8wgq
OAGjp3huz+08+yF8Uuo1+HbSjMnHsRE061gwmjblM79EloEsPvKJplC92B5ECIVIzCCt6T1Eu1SO
E8AmXGNyH09gLHwrtOhQ3aUDKM6/6ErhSmQmIqeGo5IcviYjsN7Sew5nUYOfqUVpTo2ezjXgZ1QT
5zqzk2IGsM2jEl4262dPlW/G9uhYnEG6sx96SlLgPjpwI6S5414ap/WU46lV+NNRl44mBSK9Mnhp
ICZcv9FhuDt5xaH8Eb0ygAGGHWdM4wBGeoEUMcSK6R8huIJye1zNkLNfVV4RebxpMwRQ5/YB6ACe
roLkj0ksPm/gzvTwnsGCeN8umn/mvlwyceFEqFygW4XZ+HADkrWI1cJMUXZMPIcYG5qNKeSsboW3
AXbEOFmQsDF6zXrNqt2IimVxWpfMad48mSNWzZgzWMH80vU2K5HZfieqta3oyqoFUz3GWhtsnpQD
rIbo8sZdDfoao/c/DC3nvftenpkTCiwgdHDdQeTr+UI9PEN9H0+AWlg4QnPBLvJcMZgB4dtfcjH/
WsVT/h7HGIZCct/XtGPvjuoAIQA4QY9g5pxfQYSYesDMhWpfzD8OplnP9SBs5s1K2dfTfEnsRRaJ
7POKIAHQQtmzeVN1x09HuSGDyBtbx+Sjwirbvr/nKrusbLXIcNCJC3klOk9Qd+p4Vlm+bfATP00S
j3igjBGdFDOhTaRYR09H01+7a2FIeqC9uak7DDXP3PdYYzaWtHyhGsB2pZ4W7z3rlFcuWNbgGQWE
F8V+wYG4M2q/ntIpBG8EekB5WzKumX6hzDHTTYSD5ql043gms7F0Gia6M36YaOKZiJTafPIpAyCs
59ONsDSJ/P6z03SHQw2ZDkUywDuJfEZ1SoWjMie+n7NKpYqZn+IvroAtMlBWgpN49bhec9gYkr7G
Ld/PCmfQLQYFMP425XEaQfA87kAbdzynRyJ1LPWgw/fmEZSdh6Du21RR6U6CXQkVNL1fmauVUwR/
/DAdLEloOKgROYo2eXbWkPZdjGFi+yX5J4leyTeu5FAVyP0JNCSxpAlYCKBFw8MDbPTu4OYsa/bp
OW3aqfGcSvyIqIRcBXl+HUgf31R88ly+HWRBfQrolBR6aNoA0LeioVdshNtFbAN9vVHZvcdtMpbe
jvKvTPlJgHrETYvJS3jDEW6exjbVZpLqpAjnNFswkBiNoaajNR2bIkhLjKPwiEL6HGBDrMGEQG2i
638CNPiJ1ky0iTx+BbXT9+ms2g9B6Cn41gV0FZP6qmnPW3rRgqdWnqKFdMCMUJHcCdFNeavjS/2x
R1iXUwB3APyT6jQZ4vpDMoXpAZ2Zj1WG9mwTL6CkYmSzC85uQFOz8N4YYPQRzdQXOzkdseyo4MBo
qe9kxKtqCV+lLqOVgu3S+y+awRhjQ3PuZ0Lz1O+G4gEKLAKjGUbX1xlFPuTidHTJSHqENxzbjUkZ
jDEQmiYG6U1Zk+m89aPL6x+DSyC7zACMgDZnPB3G8UzHmQI50eFWzNQJ4wXhEdj/2FbZW15hrPjP
NVEcPBf7yFsRko6VmdVUTJYSfalq6r/VhS5PynQzpA0RmV2xHtEAEln9kLxsEWNfgMuU4Yphugz5
Ytom+h8qqTb4UCMStfwYmRcaO2Wsf8ITymS6JiBmQMLuFxyOGHxdJh6/zWE+jRcw41kEP4TBDMsE
p4fDQ73YY/8iJiPlDJ3uri0p2t1T4pDYJWFH2I/m8shnoCs9ni8MbEH76SA1cZaYENUj4BWGlJz8
DjATh08CNt3oOGpXgWSONTY1gpKBDRDVBnNi+39IlhrDZdIs0yM3jGlSRsuTOm6fv2QTpB7kEboq
tIeUe72JUa6YSlHQDvMdiMGrndBo0techgQ51F/Y7LOn8Qp419OpyEbKgzQjfuiTAOvlT4AmRgbM
VC6fZpQnVEAvbMhL6mG6jaEIaTUbbcuw133UNC1QCsJZrE7uQUHxCm0CYEHaQzmg/Cu86KCuddA+
r0NT7vXvcYpcsPL1klFC1vtujyD6mKmEdzIRmg7dT5jlYfZiFAF8IpHSyeulfGKqHCPoqVDRyjoa
CfqJ3fX6YK/yUqZDnULhmFn6g2JRJBOOyvEkaAocF7AWguw4MRISpxyahVr//VsNAv1O5uaQBSsq
ybnHWFypXkoHriyj1JFKInMDgbjjoStWAutBfYmV9TLcHC9+5qu/QqZkySyEkonIIUjBXRPM9LDd
niIxMn5w9xk7XrRiaDjL8DW7Q05jvgfA3f7wXuCyi5nMrNUxQ6dbyPd0HptuxTpVd9nI56bgF9nY
WbmU9R0tYLNmxyduFVZWAU/dfh/9R97J01JcRz9eRt6A0r0PFUWM1RFfYwPGF0MwE6/8zJnTAXDA
RzZtPrIiGZ3CfBFkhOzYLNOGf5IrjfaNGqK1lPJ/NE/yhDd7LkNrElssK8B79B8kTbRA0LAAXMNT
qZhZdezILDnuY3bETPA6KulVb82ZFwLBB6/3GhJp7fswgPgrM4+1x02QN74+cFn7LepbeoSh/LpJ
o0+KekqKBwNa4pyWqZw6x+wX7GpsnMyFKssxhA+9xAr4ZjlOmX+mrREWaH1ATcwXqoGu9Ug3r0ZG
i6XFixXPPB2XRn55DkPc1UENtgtXxw87KG0M5A+0/9WQ0rrD9hXLqzvqcLwqsQVMPbYsNg5agdBX
lOwgmdt8j2rEVotuNiPbRGjIvTfw2Q26j8+Wwz4ETs/HQTE3Sh+VIJyw0qGM9rlvOeucYAXerLG5
5e6P+UCaKMmkYodrp9RvLPZ+YEXUlXTgnlhKrrgn8gAFIVUzVuOfX9B3EWdz7yUj/bNAoYBSGLnI
F2XvsMBzusOhLxY4e8eak8huKnvc2kynjSEjaD1kK1KdAWwjYZDlP4RmtulCY27uM/tlf2K4M88c
IA7B6w+7esPltcuDjHFJ7tSH7peXRSIKGtshvkaD2WPGbaV/H0tQQF1Y/X1+X0yEzAPuDPHOB8Bo
Fk8njL5l90ZwZbwczXAGEhQGrw8mYLosavThmDd/mItuqwdwOLphWdJvgtP/ODqvHbW1KAw/kSUX
3G7BFZteZuAGwcyAK264wNPnc6QoOifJgDHbe6/1r7+M6Ze8FsxR4mJBfyB2lA6J0kSqN7dnumwR
R0K1hunBswo3/kRPnmh07+NkaoyuhtJcuxCCwX2ZYNWke3I4UHu+52S6o9AnHM2Y+GLDgmfnwQ91
AZOUu8elovGY3OjXOFr4vSVyt3S60qHKjkVL4Qz5kiEcQjq1jNvkS/viUTf48cdMwqYHYdbXh5Ly
QEtJtChQWMPiAVFDyZxa0mGXDHZcY9HlfP4uXzHujnzob/WPpxUC8HOw858PbMo5z1r8zeqhumXL
rwe73VEff1OGDxTSIhTwdkd/yU7enQUOLiyqgJo52Wuc+uj5cOgjFWfcUUxtJN1yTSPv6ou7yx8A
ow04BMEIIINAtlmfvLBR0aVaeburz3B12XeaFa9Rm1R4G34nC4wf7ncZ0yzzqCK/+n+8M/r/pYb7
g0x7+ZqgNb6E0p9aTSnThzOBkPQO+U9VWWLYbVNA09/Eg2wLYMfuxdVzBzjYyFgjQXLSO+V7UZ1K
4gQuLqxnpktsSa32B/6mMLk9ARcRQlPt9TvUH2FueMQAg+1JiCVnY78b6vEcOMPA9IanjiOOSRfM
HHYs2ivyuig9xs5CPZKgw7Dxkju0nh0CCMQ6htX+MsCE4KDYMXb/V7gNbIXsgxnE25xgqSnYIV0v
MUh0JbxcdWpjC2BxLOX+A7BPTKXNgMymHu++q4i+G05xP+ZScZXkaIPoQh8+SZrzOGUgrRCJx7dk
86UfKsbP0f9CdZL/R2VJH5erHvtEXLp29Fw5kwumgJoNxElAFDeTgCyFRhz5hGnB5+62L2an8pjM
d2Xi+M3wnNsH+VtzGMvSF8GnzrzXkoKXlphbQLcEAltvR5ATyTZtd2M96dBhyNVLeBoMugmtpEun
t4LBoh7Z++GPs+0j/YLPkEP+UBk9wzthO8QPhYvB9QJexzb9pbGl86ItnxAhBAnpYw/XR0yBDPuw
XHJooGFgzozK/xNwn3lRXp0kThWG35pBe/6LcJ9LxfbQQH4xmeXiV/MrT6gVNo3+iyfEmnflsoQ5
hxZkeKRnOCr8Iv8arnWLY0Hzwx0wGq8BqVBOOR5h5eoyBPTgH9cIMTTQ2TysiwNV2DZuOI8AMiHE
Vu2LbF20bVvvmeVX5aprQ724xzKydRWlSokHLGgAi/7pcoiN517jGQw+hR0dYimuSPXE/yECL7aX
EVXex35r2xcWG9JC5khT9oL2n86H0NavqXEY9iR2H3RH6ED0bX1tiTQdFOA11px0PWwFSPiK06Ra
QI+Z/BBnLi7Qtg8ITOZpTcxzgJFAdFkP0Ko5xaAvPAO5wip6Gd3Mym3g3zMWRqRTzvSVSUlVzmSJ
O/ww/HyLztliC2YGr4yoH8EL3oA5ShvU5RYzqv8atHGf3eXKtZFmhRDbabK6rCCFFT7/VYccGkvT
j9N9OvGo/uXtZJN12GcPybVnVIiwS3SfkNOjdWVP5sN3Cf8MGhGHGOiKC/RLz/K2hZ28JOdtZSKn
maUrIcxcshiXnZ0c+/C1aDxCfx2Ke1STmDWNrRZx4jqCV3U7/nfhJ4fUoV6ArJu5nwVCx2lQbzjT
wC/Ec1eaLitaP09j32B3Q5MzKtEzGE7W4X/oFyd00zBFSzZk+9G9mEyloB8SGqTPORdrI5QnvrpO
VCTRnMSCb3Iq5w8ujUK9Pozxnfjr76hx2Jo/ZSB6DMz5K9I7orFIByRQ8eRiRWET43eBggzq4T8R
zusOHA4qScNexTzv2nsPeS4eRgkUZC75s4NoJWJSh9K2YSIIhteFMGgW5eCxR7E3zAu2ZJgPiAKW
k8lA5j2ILOQrXfIf2rGMdyoU0wzxyAVT3aclXlwyGhtab7mAv0ELo64mJKokjqCQBQTQzYTzWN8h
Yr3TA0SX4uMk9bIVdw3gD37hVTj8iYyBJ9S45UasXJOpnUivjMauVzzhlDwo+2GxSDmQGfPgY1It
cnkDZK9QKSs4MlgSxALN77pAJ+IOT0G/ISCEfMSHhQ/8wBAD+zskkNUGnv9Fpw53iuOnnb6ZTjI0
6ndtNOs/vvFcMyp4b4AV3gsDKdJNIkNtscnmSO0PxHCdJ/cPxD3mIr2lGgsV6tai7oJ04kw20Bsu
5qwZqwTo17AgyHfY6wBOw3QCWQGvsoJprbZoHuTcEXpkUUiAskqO4n+Enw+qQAYK5Ee065a2siBL
ei5TpatSIE2WFwQc1BlviGfKH8BchS6ZfgMpHzosDo5p/af7lEjmielC7hAVxJx5VB4xJpE+dr5n
4AM994uTXHo40gHMGRSJ82QN47f/gRMIZwcOj2hJwJiieWYnnQx/gv8Bv8h97Zxh74MrmfWEHneK
Dn2Q0HM00xfjS78IaL56uhi0ZhQEe86e10KlCOPHWVEbEpv2E4wtSaXnN9VnKLcF3AvZOg1k72tK
LxsTK/tlCwtKYnZQNk7YfVlQIbfnyuULW8B/gTCdq04AbqmD9f516VpIcHCZfD0oJHfJolFGGjs0
9dOSShmjwdRZhrMZKmGexMvShC/RY/s7Wv8KDmVlGzB4FTh1h9V7W9xR0ejfk3uxfa6JK5r5SCVs
d+unTEsGC+vqRYG8Xv5KzkxsXyf1lDbBQE9d4hOrLI1yp+TXnnZOPyliAD9FGI9oK3ITl9GPPrHe
Nw35mDyjMmuLBTNhzfuYM+V4+dZdZNPmnfro8VxI/9MkX3hTxqBmU3BuGRriEiRNwycrDpnqyT9E
0DWodiBK442QOhTspNAuNI8jMd4LgMjMAhFs/vRt0INppwbLeUX9IICw/n5AT8HoU+lrUP43fZ/2
R6JZGg+9pxEgAGPVvJbRVsD5ISywrxL96sJpY4NLyvqICYJHGwokpIR2aGLMtdJD9UNxlAtkt0w8
OmLa2zYgMUlbipIdr+C12SM/EndvO/OSLfA0HEgnsp+H4vbZYQFKtN6qXQlW+oXXm3OxFc1O3IZW
YQpFetYfsx+eeibDIdRZzrBtelV/Kojqm/zr9VOR+ojMEAFkqDKvmmbXhpKlN10Jnq6DmwMkkNoF
7Dw9fAdUF7t5X5kLd5jqxvfbgZUDIlZ7Rmz5Z+XnHM/7y7piYIiw/rNVSebx66s0BzCLcWI+apsH
OvqRoP4nnh5aqDAk3EPNy6YH0XTSL+CknBE9QiRPmfc7WmoouMFkb24oJNKAqT8o8/L1nS7lu4AJ
aHYjFmtWAKswfMOijioV6tJqovsokV/HeD+RrGoNYm7ORUeKZup9TAlkfNIt+Cq1yyknDBdR2DD1
OCLwS+tneTlP4t/Wg5vByJRG6wHDGvpXoJz0PSc3PiP7CbNAyFm0LOgwYbJ9CSAcBnn3+HsWO/Uv
zhe6YTOkeiMGncCdf13rY3atfqA+DNNX0BJxZQHSInmgz7dFB5La6PZFzXQUv4V5hkDdBZFTEHDT
w2Z4X3z87kqBWv0O18ll1X8zNa6wgoCxoYr4BcXYe4UMTGo04oEQOdLWIFSX9lfBXWNE/2E4G8jX
SXLZ0V7L/meOhOIbiJwyhflKZ+ujBjrFWvfjRLgurN9hCdpvjHvaVD8/1kWIRx/HeAA5q6bwXBFL
EBbffIMfFKKWeMogFtC2wHdIdjolySa5JXfDAn4CyEhZwHhERMm0WZg6jIgJliNM7Gs+QI2T1R8/
7LxcWkN4KkfaxDuEzsqZfDVfmeQ8nHT12lBmPu18hUiBog7Xni12IMoMJ5Hfsf+npnJfDCR6p/jB
cky3oOdVEC8R2NKcGacBMcaDHwA78eODwqZrGyFfRPONUIQYdTTnV93lbpd8ut5FuIF029TmHaEe
ryOM2ecSAsJ+sgI1OTFcY21a3EKZZJQZ3NQkeCJKZtmyFY4ePgTs7fEbBLImHQV96W/08Zj/g0uA
lQNpX+LAvAR65Y7x6OvJmmt7uKhukt3rc7GlZK8BKwMPYBgxzJAFQC2OYIZcuoWBe1uuuDhFj3rF
HraoJTz9gtKTLL6+2KrAX8w4P9NIOPXAD+L3A6HjO1l+YnogOoXCumF+bxWu3I+aSuFpyWwieJ8P
W0NeNrHLHXh+pRcPr0a+zxQCS7mor9lzp3U0Ye5D3FF9zMplsxYJMRPteHIA/ap2ab9uNB+qU49/
luhhEoAVJaOP9IwSpUx8RgFQJtrvUTwD22TM6GNSwGQEJgaeVdpKEl0VpxXI/KhAMjhmNmxSBa44
IvlmblDAPfYgQ887SNAHEMXLWaR9Yz8/vmIsKbWjiw3RXjhAS7rRilYB929cwhCNjkh7ceBzm61C
ZNW+2kjzOpDcNzYEy8Sp3BeAyOGyUL6VVTVY0NvSOMS/BYYkdfUmI7ri7b5EVvI0Wz16+xk7zZ82
g8tNgQEjXtjqUE8Z24lBB1+PovIsDqRGdYWH57YVb2kJFxh8+KgkeCu8SGD9JFa+qf4iljpc9Xfp
oO7otRlvKDJQEILKCNON5g+391/BvFaF8DF7yocKAYksBRPg9X7PvgirPcKabfNMV2yPk18iVYmX
S63irI7hWA0i384rFu+1RrkO2KuHOQx1COfjsxwPrr6VFF+su2WsOB/BUpk0zHVOKu8Chd7BORyw
C2Eg8/FVtDOXHwhjL4w9LOMn47ycC5v+W58Za91kH8oXOTwTYEq3u8UMxV3xkAbG6AU6hQMhQo9m
EccL8Q9KT08gucerGeyG/bTrHAkqLMV2zZ9NDCtprAc0kbVK9tweP29mKsBYMO1QiO86ePaQ4Wso
GGwYuGlG2EIM83e7QJIRVV9MfBqe7cqnVLpAZOP8pR4oJdfEkIurV6GbzriUfm0ktr6M7rDMSOmN
MhBixklIsJjwjZNsPQt6sNHd+xYpxGaus0NsOOCBhmkb2/KvVX35Bs6c5Q9EF0f1qlRbUAtFcTIj
SIE2HksKQiqBgQqX3hmmr2LVT9wILwENOv01LVC+f2toQ+AfUVK77CcicenoRRAYosCCDSqtUeG/
zoxIzGO7x7YRxMnrAdGBE9fUyOUiW6hrJl4TSxncbK7vIwh21FrpmtBvaKa0lrINTlC6l618K8/i
F9AjncKbUhmtIaRQYESQ8OYG6jacgW7xdqDOelo5VpBokWIHIJy+jMIZsuGWlQYPgxl3sdNhdq4S
JXg3LhKWMcMY/APQPOjceJVtnn/gaAUz8bMZIuEfDWb08IXzxhVjrXGqYZL0a2W6XfMupS3fmiDd
gfNDH/+idRzWIJgv9+2mN05E5kyYda8SgqJ8jiVhDnqa8FjCf0AXRY2B9Q46M2ydpkCl2ldKb4t9
vze2JtFiB9CKmD7pF9SYBoTem+CoI20KLPSylaDF+1TFlJrFmP88hQaof7iZyPF5gwHgDg7QmRWS
zHuRVFSYazYNRUzw2TgnN2cSWz9aB2TxHW4aC45xaFEsOp4XWz2wBoD2KTOLtXlkxs2tBXNLkeTZ
SroElH1hSm9MJ8JMkQnFdnGDBdfVXcbe7715B/qn66DQVQs3d6jJNuD7xNmn3ShgzDF/gfwG4oSF
HVCfChPIxj0PAIl2RZSQg/oySgAU61gnddMlVLgRGML0t5vRrIshxp0yps1TSg9YEt0m3bG8mcFp
82RjcIqtEPlH4/0G7Xx7SJBgBn+zwGk4xmPl+LpymjchOB54H98GnMDk3O+YgMOCt9Dkx3gnhP1m
+IG1hpBHkvGhj2+C7vZYZTLglJxmrm2OCcfCYjggG1RPKkTijsp/Y4bg6O1IZ8df2W+C8QGFZ4RI
GDHXLsM+1GqO6poBBjAOm8SXhOeb1+wqDyU9yG52wE5i3tyI4gBGdieqW7Ey/gCfdU6FQwyhSsbp
5+d1YDFZBgom6Lukatgv5n2HVBy9BCaxA7sDG19cn+gR6wVIafytrZhtQGZwIQPonGUxPwhgrkGH
B3a3NGdycYX/qlH0Am5WbWlj6PbeN0+IfnElqhlt97fJTTnhVTLAYhkpTyn2Hvz0xXmgZ980O/Dn
C68J/oxZBFMpCH/wH1yq1ozjzqV5XWZgGY+Qe7Jj14hXOg90ujKtF4NQWoW6RnfWWXBGJCy4Spwy
fCFd08pC3uSmPhBJaz5oLcqwDGU/4Ftsg6RBKrp8GwHfZrWTDszNYwcEP8YxovBgnWZlyH1JzsK+
E7YMdUFntBt1kbbkWUrhmP49QHjoqldy5YLA85nq3nt/vSv7IgFeObNX6VSoJ/+X0srBMIhFB2r0
QMDrftHinr5EuLSm+VqWnjCPFu8b2anVKl3x6hTkCGM4vX+j1ObxaXftxFMQ0/7BxZxdFp76gi7e
zElSs5s9tDSect2vArQZlG+wEf0MU4nZsEjOlwCC1lyZGw6TDG379hoPwQA1Pm3d5UbMzi/zBFbl
Amj/9zm76hFWfMqhDfA3ga4C+1Y5pdZVo1djULrNDqz5I+UFgdfTeM2CiVw8Cy2Wesjht4I29RQQ
m1M3/GFLsgeingrrpw1dE38tMeD6WAAOT5bJqC09gG/iDQkM4ecXl7B1yvn0f976a6DQQB531qFE
ya4CUryZj/PmI1NCEODCr+/1FoudDd66TnqSTNhpXBMLh3CB16mkPXfkWXbDj82GT6rg7UXVaMsc
lp5h1/HhJVvpMfLbPOiwklTcVD/J5Zd8CR7RSXpux4lxRy9+bC/WONEghIYTKttETGrQY7oMkgWm
M2x/WAzgjfWYsqWkE/+xw1fnOadSJIbcFX4fN76POZQ/nl8TjGaHDMorXUh7bEjx7K4CP2+wuIAt
ZV/I+V5AuGgPwo3NoWCa9/PxDOp6VA9qWCzV3X2S7nmU8cRiUpcvaP+QIfK0Yr30dgvZbmMnj088
BJCdL2SuNzsJJjv0/z9Nnw/yd6WtuIoYyVYL39BSUDV+J8A6PCDYMGErvPqcIMVqByDWq7nKCKJw
TR9bsAQpKAMKF6cWCNHPHktGHVCCL1n1VEB/4PUfKm3VbffdhvmyGDEbWwOkjxK3AqJet60uKEUi
Nut9FJTLagQtcKM7cP73zGqiNeOCvp13mdeyzFREOPK5WMm30Succf1IeGAyYZg+5MCq8qTrIC0+
R9B6ONRRPm7VojGHoC16j1XWb7jfHLIMPKr1+NSHKk77sKqRkHjqVtgmnGdYl/v4GxM/iFdQPH3h
+R/2q+eo3hxZ0zR/ivfE7Me5cO5Sxs1Gpy2HSjkGIa5Q3iFhgiy6LAOE7NmdtvR5Z3M7PNz27/Fe
tAu+xBEQJuoUqznwcw79aTd2c9zsEWAQjk3PvJQAHmVZMsqjqwIkQ3PEeY8X+QGxAfICBB0sABcy
95LTEPgnDaXAhIyy4tXmsSv/bPPSSSCMzKTt8IU8x9YoV3lk1sMeptl3s9Surfv4q1fb6IjUH9tD
vMftN9zEr+Sb/XYKnrYuNspI7Ck40+8YOp1NCIyySy0FdxNuelCPelMmESSW8T1z5F2H+ZLnbRLi
zBYD5TA/E9ZV5TIHnQS0JqMXxIUYqxefOroq13ZVL0mVPsFZNyBjWYwyuMvjtkHRV/41q/qAffkt
dwb3gxsCWctBe9PeeNKyDbVrqQ2V+qdkLWDfQqgcU04RWanDgPftJWiZ9G+1seInQcVJKDRQEAEV
+rDjND8xw2rI9Gl2zFChdc8v245y1Wt90Yl1j3m9MgdGMIKaBCZK0y8Kz/SLazvEVrdp9r3TVrgL
KPbkiyE15pNzeGWCAE/psScdkT+YydZbmBnBNbniMr2MbOpyGMB4Tm67gLVGE1Qs6M6UJS384kNs
HDXlHm0h4+fW0fwSxvntjY0kirkV/LCknNPHXwAI4bXAVmHcPUHbEuELA49cWcmAVaqlq+7He1Kx
nRUWJ9pU1umAySaMxAiPjIqCGz8KtPF2p3oFZRzmM8IyxeWhHNuWEquofCb9yNR4dJ2U0apfQAb1
3gDEoXgwKYrdihBC5DylPSIRNvZoFWIVnXX9RB07i1YS5xoqzqlAL/Az8Ss4+bptQuws5atEK1Ok
UCidF545nMnqSsUAHJTo7bLGk9+Pz3Z3wUQMRIf0vsl69Mvpdg/7jdo9XfHwYYBZOgVTv8NDn72L
2Vu1Xut6l/0ajC7OZLfz8bh21M/wx+JZxQtQK0Er+UCdxqgB6jTulRDrCA8Rm8MNLcg78lPGTpjC
sWltnnTsswy87afjrX4NV9u0yibG0gP0S95Uy8txCHtEwmk4QZx0bxI/vSeMC23tj3GG3Z6e4JEU
1yE4x/MefRYZcqre1fwJZD/+wY9+b0itqJxPYadaWCorsQefu4OP6UskShLcfQ4YdcEQjd2+s5vy
EGlzqXWegbRFqtmj6TFOhrK8sOjQPCfOy69chNfMdyJ9JcGcfjkx3qRv87vco2PI3kFMKW0ExrHc
M5to/qqtWUwVcJ1qKvp10FJMe8B1SFIfDBRsJP50afGmfoeF7GSr/HHv6cqJmuNELXwVvsiCvzBw
0COnk8a09yXuLsoplcgBTvTPnLePRCd5+THS/OZHZL6ATyujVDiunYve7wdpdzO4LRONhpkSDSp2
sGDnuJH+JYVX/Cm3/O3yjauSPbxQueAMwXmBW8fmXU1fuHEQoEfNCgUOVBCvxCjEOUM+ikyQUcQB
9gCVblnY9bpjn2cGjFcA9GTVEWBUnp41FzTDx2/TbetzC5JnP3bpirOs9jh8JxR4PIqTgwQyngH4
LXic2tSWR+6928PsiJ32QIJ2c1Zv8aFxYFJGMa5Ns1Ye712zKDbCC1yG0VEJ5pFtP6Y3iRd97imP
oF9mYPBBsY1Qac1fu3bJ0qt/VabcmecwrMzWpowaaYqUUWS0C9G6fTg6UBMfhzQgund2ZJBxCl++
MqwDDgO7Xu+/bmX3Cw74iAM1coRl8XZrSlAjzLPlC/4hXLGaChKQEIXOeDPxcOYx5GiE7clEaPzQ
/COR4AFt2Zm+RIQq+JiNTE5xohUrptp26A0C/h12i/KBh4hRL0SM3kt+YnBhTnACTkHoMYQ192IL
6WiKzwFfdmxrCIdyeiqIKZ0zQi1oy0n8ZApmJ+0y0xbtn0GBzkY3wG6NNFeA/sP8lYCoJtDb9XMH
lvRcmdSQE08zwnHLqObmV8ULEgmEhoURPIS2OVBhW41mIN2uoqdejTa/7KmwR6swx7ai0qziAqXh
LID5XcWFseZV+VvZb5+2zsAEaBm4WAe9dgvkjBSf5J9jC3z/EMnIIG0tadsCCjYd4Zn7VRx6eHVN
0JOMzWgvmkbGmQM5P7CG53yWhhlWxLAaGACq4vTzJTLRY9xO6mqLVcyJewG01pX+C3vT1yoprddN
yjYv4E6SQBO0NL8J57vm+nik8GnZQJ/4OU48ShJyOBjsFN/Jjj2y6n2OBkGY7R91yK43sC8Za5nI
9GqNXVl/bNG5759hrE0vpOGFGo8AxgjYK1jFIfoegvxwobI1bA5pM+gIvsM0niqbI1oJSwzmwfB5
VEYZxIx9JsNTAHId8PW4/QcSPjyMbEy72dawXR6OMWB+O6txmcA2gJ2qXUo8mJwZRhG2ydqYoJ5a
cVTQAeByk2344ziac/Agu4AUhukDkweH5WNUId/AQ17xRgIU1/XjqBbkoZ39DpJYasHXkTyVM5Vo
J8ZG/ur1q4IBhG8Mu8eV/gLPqBBz3kC8sICgEllFSF9INZzgy1d5veRpmONyzDFQt5lXL/pr2kyT
U78lmk1gy9xWSyms9+VJDdWAL5mkE1/n7mJIB/z8azZ2en2+5qnkEvvGTBs5PO6xqScMjkIijUCV
r67GiJSacac+/DYj+zZ4zHPDlvgx0X+2rt5V07vWpHO9PUmc/aBcoKYUYBJlFrNF/CjkqYKw+iij
KIA68SNTZ6IIJGwMp2QVJctM/36FCd7qjGJiAJQpVnN82Tl/zY2gpkWq0E2r44SZEpuJipqDy7n1
FFwn+VpjABq8F5ODDhJz7a/tkk8bFtsY5204MVScLIHJmACgXb56ed+ZVxmkIE937fyJEaC+KwZ6
cthxbM+fdWReJQYt76mCdNKSNI/Mw0E4P+ODoGy1Ym3kbg/bETXG5LFo4qfTZvP3FcYUgDvuFz99
5oyO7PziDacA2E/ngpgakGr3hEXbrh5poPX0Wl7uio+/5jChjjed5PmdsONseF5ydgjKZQSvaLQH
z7g+8rWsr59Qwz5BjcVMzhq15GsXgeRCUNxwSCSRG/e0oPOU8SwgB9GUaH0aLGGmL5gvDCKolHgm
MM+GmR2+C7vbS/lZ1bZiz+d1Y3jRr3mmHGucCVl8MCR/ShipW06/OnzxKur2PWecWVlv1D+Vo3c7
vfLJFrrYl5ji038jEiFZPf6SNZwwcMmG8/wkBtir8C6kA6OGDsufB3I/QEYVdlZmqRcHLkLEt8uO
JoQpcpFyI5D/QGXyfLjqw76wSgYUQen5AxHv0+Lqr/7oyFAmr+1D3j8Nt76AaBFcAVDLulkQB7Ss
vvWJw0iI4ehRhzz0W6+ylXn43KVjhUcGmXypZ1KpvV3h3JpuAS6GIJdsUJkx0Js9QoYjQvtY/nww
Ps9PeEWU7T7HywjQqfX6903t3fr7+XaCAYAO9ZEWmmpYoVTVdyacEMqv17btD492m3HD602t/sry
XMAp4oJ0xTIWYu0U0vz98fMmJPEy44NPE/0Alzz5rOFuxKojopxKSegk2hkwBR5WTgkoHHGy4XBU
G5c1j9GrFWtwLCkxOEEWxj451mda0cEeJJb0KWNRvjcDXSjFCH2YGI+trtW/jhVgdyKtJ9IC6lEJ
rwL91Qt+scveQHWZ5p5xb9D8fhw2bejuh4v5XfAcmsxbmbEz/4RxPLqj2s8yqNhaE6dNTjUCk2l0
l1evI7jSsEBTq/00Pvg7FoM+Wvf/fllaRLPtcIRLE79Ng050OMAkvm86GKT7D5eOLXvOcoxNo7EA
a/WlPDPmbKs41tLgF8EzC9nLI6gS42YgCjjDv3H4PybfbIiZteUMTK198SBi8auGWr1t2U3sdBOR
GHeoNVdBb9Ef2j/S8WoDDxmdpuLUjZU31Ui2ecwvAIawlWBdPEaNfUFMvEshlWCMKW6lbvmC00mA
QLVIURXAPvRxrpUt8C4bEUgPD9WKFy/pkMeLDHc+ySdYU/2jHzMKG+PRLHw5iU+ikj1Ad0kFqmzg
DMrnOeBtlFOGEB2Iw5Ejwk2H7IjtAYNQAUYhBA8Qw43iqR7ZzJ6xNj9QKXBPwpCPks3uwWwZ7TM3
hFpfWkwZMeIFzvw/ZGXNl+PJjJhvSs11u2BEQNyRLZMy+QrlufRTsXlmxOo8wCpxxrJgABIZYLj9
nchPvLEvIePD5QQ7ZCA5B8+YPZZbIH/m/LnU56kvuRVTebKKzLtyB6/71uc2pLRjRhpXbUV8Cfs3
7IWi8VROw3eA3uPFaFZ2HzmsbTfNHTVaxPTOkgtFarJPVmRBzJ+r1DVWQC2uMsclmleBNsip/YFI
Q/Udohd5YuoxCSePQC/vcOaRzShPt2zDSFxV6eFTrvPsDHbC/AadYyT5OmZF8eLyCJrPrhsshiIK
rjMJpR39m7CYyJjQ2u+YBnovY0y0ADpWe4tLVIuAwC0QP7p/zMMQi2Grxy9YH3gaAfFDauTynkcO
g22/hz1YjOzID2yM1eSHCCcIoPJUYFcC/vsFQkRpJ/7kBMn03xpRByiVd+wjRSgxtwOzhjoRn5rf
BywTOJpsUJj45RbjWrAL9GcIBaCd4nTMG2V8aPR725y9n8w01GQUrmtgpxItkom32MhG5TrNM4OQ
yTdPL+Tgl2BjlsgsD3evGbjpOGQgYwUbl8+ozgesZAyBTtBErw9/Q2RhQtH0GCB39TFhokifCqjO
K75X4s5YlVdANP4A9elwNb7Tta5bT9EntORNnOEbvAXygnmHoMz2zGeQSOTBPw5fu48DBPYSPTCV
T0lr4agkVa+LhX7LFx0J3o5yb5AKKiEiCIi4ZX8A6kKq+IBS2c0qaCXK7MEEL5/xZgK+J914AyCC
DlcoEyl9FGHgYJzh8175TIF+4/HuWsj3ujtkFKAzju3PsYRbgYVnPONAaKLRzTGrZjgoRagHv96r
xz7bSotL8DkySWGzuNJpsQ5wVRsSH4GrSV7PwyWPDDxYX2ihuM4PJRaLX5eTgjvf5MQ2zsQ2NOb0
Ac0y3z6Cix9x1N/YRj7b8ogWGeMlSHhvi2de2YC2r9J9tI2WLP3rZzS6gLPNLABcEEiePDNMJdqw
nDOT2bNynvTtbBEwie7cbn7xMVGUcK9wpeTm4CqANBLilYSso2KjH7E4PiX4Kf+BmgSXrjvZRnwl
FauA1RxZTPAvQI7GDK4EoKxjnlOidZmm3avfkbQZj/4E3DiupsLYkmEX9FKwdrr+2NKYU1wAKmba
5Wo+FmOEE3GimcOdzJn3c+dP5Q0kSl4hcHyutBdiScDS8d0fjfdqdYKqPi6q/SVMBfi0uIk51499
fzhzgqIg+lF3CfMnAWZYdGMCAOPBQabtjpGHqs9EhCqM5vLLnJdX1QWLgUjXWDUJdC1M1lW06dwK
uSlDL6/GrgXyZwBlDGAbVneyrSFR1PMPT80dGwbuE9F0M4lDYYHrksezEBj+K8DayY7d0dkDexy3
9/Q16aQMCEeXKNXPb2KgHj/X/r8zaOPw2ee5C0/DHmMDwql9Wp6uBxx3e3x7H7v678M+BIzjBuKN
PMj5aCXSgqMBDzd7kfOk/uIgaBPczmaR6eQESTE9QTsfeR0RUpVdpTbT/QWJJh5xKm4MqUs7oX8J
R2LaOADaKmveaw3GyWwOWUd2Zqp6uSEy5qlkf3lu1SsOKcvRht/r5/G2XjdICn41t2X6gZfLZVuW
kH+qFYT8M4w7gZDxURusH3XyU5TRpJyFMQET+L8bAJVMSB4gLQN0/ON0TOFHxfo428ReDmHvBWGv
M2QMUKYcAiI60JEgLtHIwnYaLGzlQLrJacnhd7HZye7w2OjpV9+5suqBmw+k3MlTlpocogBAbvDB
lxg5g86wzEc+aGIzoTsiFfSy+YXDb+KC/Aon+k2ZM/eF0I58QWaL4C06ciHcCHdxSBwA+VBUiHj/
rABScgdOJrNIqI1XXCoRW2Tb9LFkmQ/XXnT0wcP+Zt7LRBTm0pJtG1jS/CbjZShcyq33vlXsgshZ
KnieL+rM63ycyXao63yeRsRSygb3+BLyVz7/EKkk+agsPlB34ChLmfvqwkJackIhfgLMYVqtDWsu
nI/bUc+/nMfFhyEJmV+/L9/iMgMcy4CFh8xTijvT6SrCwGOTRYtX6gEoJDn0nVFwz5mIC+UF25x8
9sJFhXaSRLqlgHmgMao20AuUkPZzi9PrAiX2B40G244KlgDkWqt7xuAq1sD17BEzvD3ox9folQGx
w1tSQvHVI3pQult3bWIb+r85+PxZAnDxWvQPUCOo4PCOcnIMEBuQPSe4sc741FbQrjK9pKJgxvWf
RW6SIEMSWI2j+/xNTWgi53MyZIDIirSZhsUNVQ+wLRhyA3l2k2VL/hcWCC598AEVSA6HujmUkLHI
JEyRsEhbUzh2z5sJJrvQUPka40AcgpaK8+thrJ0VpAFt8Iq9HmRQZXb2yrLZLIo9ExdaGvOXNs45
PwTgoGX6UD91qdtWdnl+C89vxkqm5FepMbtMd67xyD3BDLv36fIIJZ3PLrJnIlvojcWHplZh4KtX
4SciNORPIR1aNM7VazbE3uS1f+HxofGIvx0BYQbhksLpcmtUPxq8glvRE6c7Fwjw1r8GbflgMJQN
Hh/7yVwkASDuUS9k6zr9TUhH+LjIrEz6wldx6zEigz7BL721UoSVGdT45kNF6hlfz3FwnmKm2tsp
L0nyJJMlXAXROL4XJn4eHXS6eHAqGk9NWmqCVYA1DVVQ5+t/JJ3XkqraFoafiCqCpFsFBHNON5bL
gIiIZPDp9zd71+naZ61e3cjMY47xhypTuNoVo0haZvyuSXf/TMp4b+xanKjas3bBBOfTZzOXmBIw
SknV6NqXGTvO9G0HWh//qadYlOPMuEjvGT+T5CMDyeCkg4hDyAy8KjEcHQFGxiMMGHW5e/ajr58a
czCeAunwXuj4hgNZ6flNsizfCGK7gJSlMKD2Am9OIjcKMIUGrnv1LD/xc/RC2VkcnH+ym6hDvIA4
wJlqp5DVmDwxvuxc4ulJWzmYjdvWML8Vso8UR1VqkvsnRS4TmxC2VzIYoy/uvADnONxi0Mq4XnIR
aRYQH618CG8TJp3NtJlFn+kzesQgNDpiaDACWkj9OOfqDGuQrSs9dMimal6RjTLZAfUSWdMvXov7
sF103e5TnaKuGUC7U+KbXM/iYtiS47NIvPT4HIOb8tdLlNXXWMdG0DULlR7MyGzRqJhB18lzSiQa
yDCiGU1CRz2q6ir9EPp3Pn3RhSdoVyZNA/ggx0cVnyKO+askKyOzBYWIzG6Qa14JuETldvajjkEO
53d8mR67S/XboVItOHI8y9J9dpYfiX3VQjTrBZcrrIFybeOXPMoBUvxSa9FBgVPUA+2QyU2FkMo+
9uStHt6jSlmpaFKIiAvWXkOl3LCADYYvR9AHU7oa2Jbu51XsydIgJRAgUNO+KykidIYH81586nkM
8SrBMndoN+1OkikJFLlftZKX/XYQSd4/PGsNMiECE9YmMyBi1GfZJ0BXvuUR74bIK/xHWIu/YbPm
wKNdvztjFV3jK3fvjtIeKs3GmiVMq/kp9Ga+BAjETF9HlR1RfNeBSHAzJw2Y+UBKyiXgGfgrteYB
VlRaGOuLrCCLRKrRBTkUmsMUR1jDUTQPuR2b9WR9Hb0F9E6iC0gIND4XBIoKFgJUFOmlxpOMWTHn
hxuJ/UTAj8Qr4t3Hn0n9v+esQ2G+InYaPgrwFKRpYFOcdaj9QIGhvkA7JR1DpH2HBBBb6d8LRuoK
EIjaeJHmvjPvvFfuRKU8vJAdvhKQzXpw3tuNS5VdAwQGzpZFBRwIx8vMZ1h5aXBrFoUvUkchtFWi
Z7I9rOcBBFD8y0AAJJrLr/zYMtEGYkmdfphUh9SHpqLHW/GVJzMqo3w27/Kk2NzM6U+eASGB34aA
CVyua2ags+iQp0yBfViebO7coVO+oUdzKxx/nrwqbedvH/JtXPDBiSEg9/cCZea1p2z+jandPSdQ
SLPPBqE/epuu4vULcw4nFZUDvuh8yVjzdEaIxkE5/eJx/0c31VrBXj0bc8tAD0W8lURVCD3N3GVL
j660qRQ0VbiZTBPGJ2HbfJLyYfAYBH7X1sZMHfHY35LxpUsYTuUtmOsQXjkyyxP/yB6kksJextSL
qjUjSG0axGR7oseYlxrpfPqWf+JZnGDdy7NgjNzxejgxs7CUA3HAO/HfNB8Bo4sP0YHgpSRWJhrp
1AFYh2YZHyjMcA8hoc+jCUGe0CtpPLx7CjLC7gTAgQeuiQ2ZGc1hoJl7JgUTtLVdlg2v19BAO9xH
n404NoBQnYFinuIDH41qErsNaP8UAB6Ad/5TAgUyYB9e4gOjLvxwtkwWbdtOu96/phzo926Tr3oT
nmMiiszEEDLVosrOkwgxIIJ2EDU3qN4cyXzduEbZhEU3IN5eOy2pDLMfHqMD4k9wXg2vmgO3Ai4q
TyxYAFykBFmVeE/Z2Y9mQ6RCXuUAJSnZYHiDATqhaesQd/5OIP14ieQIg5MLOCl07ufSzDTHJIbh
55KPhVRBbAw0jfT3z+VmP+EDJMCAnLfoNrG13rCrfw7NR3LjAQS59g6gGVmFW3hFbgvUDEj7bFGv
gKpAY84FeESQdcllCgBeF8RHEPlwA0fxodukN9ER5uB5nsCrg/ibA2EicUDEFV9BSZ3aU4fd0oe3
IzZDnQopaUpRs3ol6Kuh15aefReRIa2/AFVkh/4gi+zKG2596Jyr3ME1ByDL+YB8uw7SNl+yxrv1
74Q+AprWtAgdzPhYLBitdXMDvsPfCS2J67k7FDewtn8jVywU8JfVJFtAF+nW6REwDhdFZLjwb9qG
h2bOmEWHfMVA0FNC+dFyukBDWjk76neO07s6SY4d3kOsCqbZeS/O8SsrmXWiO+m6mqP+AItqjBeX
JXZNdgi6EGnE5Epr6Zrs45Urmd1YwC/eEWH5H3MWNKOBfgl0ZPjRndME1Tq+8qxf5LPDdQAz+ub9
d4KOxHFI59I13BYYOtr2O1Xz4oYcfC6scgSUM1lwYfldGMV6VpH8uRLE8pIsdGZ/vbKsEYuNuKUS
z+X2sHiNmw2TBhov7WY5MAWAnf5OwsLQFFuJeWcbX4Lu7RGvLnts5DTs7LHL8o3sCOYI+jO9l5/y
kbWHZgOUuHYM4iw6SmwO2fGJ/sO6PnGut5gfDXRy0jMmVsgigANTz2gdHX6nQ+h+dO/qMSc7dCxo
9+WK920g7Z/Fac+Y0WpuSofqBmiGCJKjvR8fiB9pQIsAxTY70k38DkFvtzbvguZ+4DfljbwRt44N
urmr17hcMSCsZe0iXMvpbWYq+5s4MJ36BBSUFzEofAIH4ypXuSW5WKZxPZIRbHuJYeBuqW+jK8/g
DRBUZ6JXN8jb9g6JN3YR9pMj9GmSiSALJgqhGmzRYgHPTN7w/GKDtV30N+7gxqg1XNlO1QkTr74w
BW587B+Fv+GgunD55cl8i6xIbLj5iMbVK9ZVdG1urF8dc0LqffNcFuID/29LtEnG3L3ZsFZINovB
px3MC3ovmaAkx2ThOgX1DSaC9FC9bNFs2GmZpRXSJSDsIMP3e8awgEmzgp/ORZ5fyY7sXswN3rbQ
XKFcQHGUqKD/BukKSQdYjZBbCnir6kavleWOnqZj5WJ4JntGMMhUwSL7RL/UKwlsJ/LzMRgIBOhB
rzlkumkoza1ugmWvBjZBC9s4R0cYe5zkbOF88YkMzlObskew6tEsgIcvqyKIZBrxot/XVLuwI7x4
EEplLBnyCXyfecJ70KPMBvPCytR2qNKiqeAkmiD1dSClZI8rc9ms+DP3fONJdITMhKdfCE75sA6N
IVx2LKfZsHUzZGw1XZAufp+1XU3EfZZsLlL1pP65h0eOBLCUu2oc8NXTXeHAwHsgRURNFvY84tpM
J/Q+qVJry7K3QbglTTyu8Wx6KDbZlCLIx1KvhlZFuQ2R+PPhU6/4Kz/5npH71cBvPl2Q2VAeSHuf
D9HxMwuPIiOhDvNLuAjJCaDy139ZR8CkZng4k2B/4nMCdfHy2zFReZOz7v4Mjxcmj0zmg6RDChMf
NGjpCiOAxoFKRn4454U5TLiT4vnFtewvrYbjw0SBusPgp30IeDjCk78lz5daQYhaBDUbRGNIHKQM
JUU104ekAWoQCT9+DSXN5O2RaXx9yKa9ffYNnBaRhRpx5BNMlEvS37Na9l+Q/Uh1o5iaCJMNhOn5
FAFgBDaIn00A4sxYvG1PPpQxW2Jv8S5RWBuUnrHNpaE21+fpzrYp//ew2yG3ziX5g/4TByaAp5Iw
3vT5Z+s5OKOzt3xO0sQpRucBwMkcjSAstjfxQnu4P4TDHBK8IXvtg874zIhk2DYpAdsL5EptgN93
YOfhmkja8nrFWEs9tKCjXmAC9GPDAF7+dQpE/HD3Jd+Ixu1D0iHvERw5SOSQ8s2tgUsyG4goidX2
wf9TJAhLgKx9c9k+6oe5tRbZNCJXSY9giNO76ngS1vrFjsjdInOFyr000pdAEDNb5HDT0P19Bxmg
NK5S1N/RgSQ5j8s62x4nMP3FhkoNfw9PSJ91xkT6UXMeGosXXuuU/u+w/xFtoI7rhH+uoeAS4G/M
nqQD1b6Zk4lPnS+o1E/QfSbvfx1QP1I5SLn1RgZr9GZgMAHotlzQ+8UA5AtF9gppgFGKAxDQi2QC
+ofa0eC9EfLx3+DnyVSKvek82NzbfrAJVsPJr+8h5ol/tdL/N499fPh8TOMdm0S7ow4yBNbh701S
V/0hTqFM5Q6Jjg5AfkwiDLGWz2etUnCVe7tZ/91H0vs38NBtdeEakNZUsNVOp7h0DBYsKdOt2VfF
Y0k9Dl43zQv9ehL6mte5eaB5AP4vNfoU/WTVTpJVssoDQjU/D94L8efOBaigAbY+VFK7UlES2yCA
v/jxW9LcWn4YFxRQqBEABnDaAC6M8xnXI/xhRPHx7cSr5yIcg3rIVsYuN9wWQ28h543M5sC4J6Oq
HVR3bEQA7iITgiH7C46RTxbFTtdsoxnbPURNwhzu00e2pfxC3v45E6qED2P+eSBafM4cNXQRV3pe
znPWpa0f0glGNpCmNJgNbzBtQBinrFumY88WqsmINsWUmxWnYKZSlClc7UGZ6kvLF90N4N55jB9Q
D4jcuDrGE3sKdL0JvqP3Ut7jZgERAv2ktAwQTgObAGmAfZiqOtQuGC9shmyPaJnYj3RD/eVNVpaa
yIQiGPEqNQewQwsDrUU2PgJg8orUwh80i68P5rLUO8gNEvRTYMNTmh3yOaRqQEKseK2oyKmIQ5ON
3hHxAMqlv7oEBO+6vpCxfXJoEEM/HbD6vwvlIMTV+S+hJNJooPnZQuU9mqmffNFtXrCD6wGuO3W4
wWUCWwHsdMINEaymBARhTyffQQs9F0FOJEa0puyol0U3il+k7KmpaWK9s2OTteZzfhd2YjZ3Mpsc
G/yXrRvtFq24Ug3PqFtRNeUukA6psElUIfFWqMl9BbSHt/0/cdzVw7T0KTSVJOihrVJDjIQMADVN
9nfl8tE3bO9FfSB1TCcbuEZOWoy84OVSgwd4/KEc45CRpvu5chDp8BQSvxxfPKtcETnHFe31ytkl
E5G12jR9ctDRGZ1tMWaf0ONcRHCWlC8eQ/QxOXo+KVfgMQOHgGlCtZEhRp+MaL8VQjQFafVLe+Eq
w8/aO45rMsC8Lpl8Bo3q3dkeEqZwX+ODM36YxH3ikUWurCvTBtGcmCwzh6rIxPwNVmaBNkjd9Ka4
3It0wtxXPaHJfK6S3Y0SRi6AGM/+O44tEzAQxqzcmn57SVsa+oMYoQdEgIITCp8UE75j+llwYyz/
y6Gb3aH2mNkMkHNBEACSHIDni1y6tlSrg1l43LVi2PbynHowtwsSWxQtXytmsPIe5Rdtx6H9BBES
sxyoj8VBQp2alDjObvQOAZQGYMKr8ikTtLPE3cF+oIPvtNZBl9YgI3hNGdyh7iaUziRA/A8RFbCa
PVJPmR1kt/g9yWXomaidStsOgaENhAoYBBmu0x+y6pGraCMiv/b7kGVwB3NWiahDV/9SaEjnfKlU
/5JwLNv/TLQfzrM3Le766pUkDEJMc6pFuIzfSir9majM2TlWtLvG/pf2BqbsI7qu4exZjqx2nZeT
9O1pmJYD1sKBizhG8Sl6SVhJw+mV55El5I22PxhJTDUmhAFbTzwlleZyNQL0wE/Lumt/Z2F2PBd+
Boy03QpSe4F+r5MUKNg4L8jiwPdY8tEtibe0JVlECrUo6mOOokzN7wLFYGqRFGczMSNBqL8pmgRo
vMaWz8MRh5DOLizsM0ERBZIhgrCvFer6cNbRd0bYiSt0R5S1oqJLfzPKPVPQQ+a9HDzw6aksqY53
hU90JIq19daeltXlDUsLRpiN1Ge2e1qHBCT0n4wf0khhSzpH1MiF1qtBAp50/hUmjiyBax1XqHpb
A/AMwPTVdi/M4z/pGKlYfPtUgIboJVfZVEvYBWO/bLcEac/mQok7C4cysVQcoIlr5GgozAt7+/rg
d8m0Jg6VoapMkgXqScATIAP+Vv+zAVnisouj6hNtGY+K5I6LJsuZQAvxP2ZvwvixRVAqdfSHLMEG
ganBtKCiT3RIvJjRkcyg1wp6Wlb4iTaJv8cfcifI738XHcerFcRfBPX4N1GN/QogggmNulTBzOEW
RtHCUROPHREwRysH7J8h+tAML1CeV5BEK5SqtXCpdmOdoFMafSFVKyAwcmAlwCs4HsxsRzEaqYCq
8ClRWFcKfdTagDTEBdaV/bbZPmds9DiNT9Aeg5mJJLBYhpD34U9Qnq9GqHX+5CkVLZ5LdEkx34x9
0YHyYtZky++lviTUhTloWj8fW2KOJ9a/L0E+IRreNpzfTFK4WRKhUeuA8bDBsFj/kiIopX0RTz7a
EUlh4zznuPnMSBcxcSrkGOhEsnxj9Tf7UXF7780fWjd0LrAm92uO43j7rv4pKJtUQ7AfiFIpcvBC
ITSB+kr3nn+IkFidh3MT5abH8QuGENTeH6aD6c3wfS7GnxYKNbELx6qoynNuWj9k9Af5haT1H+Ck
gg3nEGg/if1Zjqjxky8fcbqaUFvOa8JuviT6gew3H1AgHgbQJH9Ya7CsqE7gzLdhXoDQmfFXmh9v
6h1QDFGqFpLFIMn4TaS0G2NFbZZvW9EKLUr2lh+n3tMxDtkE8ENIyF0I3GNWBE3hC0gdZnXMOnow
RtqTVIVQuQCCwV3EssGaTXhJonGqj1xKlHRMOBBv3rvv7nPRILnJPoAMICnqIdx8dsmkd1UP7ELq
gQCbDkKoJRK4GiLt93sEHw4t4QcxTYo0uHXlk3ic8CojMRdC/hiBDfmCOeYuAhz08lzlIpJ/r+od
r8wuQAcDUCBgFyuKOJurhj2ksTSTl2FuE1Q1uZPTrxbS51wBaM9TxdxRHD71LsUBtfBZWmLgcJwB
pAZne8YL8gUKBRkMDBF71xijGIsFj1j0433hbdV2zNyk5splkKdXnKQV4s7TkGCjQzV3QF2Y96PR
gjeci9sU3+ezGDl6tXc4zyH14pZKLHZ4gT6C+Yj2ejWgp3k8eIvfg25lg4H7gbDW368wCEzhbo0z
HIPIpKOyq2HAgSp+ISRIeA7dwnSm+Uwz3EhX8N/4Fh/dcV0DLMSL8vHPFS09z+mOcGEcGHHQRHyb
0eeDGFxemKGgh/gYBu9vVrNH0USdCgpvxGZFz2vH8MbOZB2sA9Jv9CwIBOJJoAFAmjgNyx2/TAsB
B3GNjXW3hQDNoHGt5DXR67nyof+/3lOhHjYQ49+BOENt26HrAH3ye8aBM6F3YKhBCXGocA0NF9zE
7Qd7iv6A30K53hRoBFKzmuzzXa7nTAJFwGFYxE8uIbP3qtjkQjIA8gVy5daVVrMe8gsThngP9SDa
DeaJzqZj6UB6glVHlzITGBQ+nobz0qwDMQpUCY0xWxCDzLHC3GHkEzryjwXO7sbypYvqR617PVMM
TgS660BPPolRHr8Hl0vCzdjn554f115ChATbLgTYB7bAjzFkvHrUjuUDP2Jc6T16PVww315Avy76
ktXEI3hHnX393Y9v2AQwJXec2XLFYmJfoBt/6tK6hjdGlHa8L2L8jXFK/P3u070ApfjMqvO4grA9
nnMfBB8qbtxSSDGQRnhZA1BuzAV4lAduzvbyc+FB0S1thyhzr3As/ruhMC+QN0L2G/Tf9X0Ry3ZH
v4iNAnIe+S9S5Mt8ZyCYBAKN5AZgNJFZMM9ucy2ZbtdMnZRirHjtcqc/eOHn7AO4IiH12weux1uV
j/zx3plLa64eeAnlwarnJDZEU/mYT+GJKftA+ha/zA7+6C5O52cJ9Y+haNAbTksfiOZnlwoZGzxn
WNuU8DnD+OoO0ql88BN0N+/2urQPnklO5e3R96xJvvndwaU6z+XDec2h9VSGpjIC8dRcc7pk0JgB
Vz3+2OBeDAx58qJTvN5aOgENBbIlt2uZiQSy3PSJY/hO70pgw3uYS1qaPzpC29kTEThufWgAP9Ox
WrBRMAxsY+yHhjUk01BzgRSUeNlmsQy+D/Wa77DeoS2/bl43lBYICfF+m392XCBz2H4SL9FgLzv5
7GF6CHuz34pTccejMEgFy8TWAU+xGv69BRhEEhuSsM+BZCdfuaYSA6tXZZmxGMuhkGdjIygmCacL
au+MHd/FOtCgmLFrDkwVY86P6kypZvxlD9bB2A3QlMmhPZD66lvC3gfZHv7Yq5YWDkEPSk/gfia4
AlHn5eOYicALywf/+NyRBMrFrCOUQQ2SrpNOcc8NxYY7xEHWxrmO6ik0326gDL+u1gWQ1kJcr/nw
iPyZRPqLA9xFqJ+ncxcHpof5LH8trloU8KziirmAGxOond3vQ0FtuRtIu/e+n5MjbaCXORD9IV53
A3n9Pg/0E08uDUe9oTx0JriCVQsUmZx06DT87BvfRlRbpF12xcSaEEcHZADagv4WumpyiXQBzg3A
+wUAs36wNOIRPEdtmtmwqfoxgR7nxKntAtJEqQ23DjGXOW0FbKgNz+SV6IRuXgoAJLwFZkioojM6
Mzv4iAMko01xGdCXGC2RhMKMk7aiOAQi8n0RP5wLkawnQX/rUcMBwmefjNzPclKKUIKGLV7bjUOn
mSf95TOpz1lgtJ6wWeILpCQZyaV0iZgWDdBrWH29NYPZ9FxmHK1kcvDGNdIEvC+/mCes8gSNwpQp
BbLLQX2Ip8bn0Vs/fM6ugEvHnoaXh95n/eC311QIsXqJGZSodLGioE8xgUk7TbJrBKwBxjDYzqLD
qmKQHdBM++Qef+TRcYEs61BDz6MTLYQWCXy6NQc2lcsZtpI6MDx6ibRa7vFwhWo/7gbwI6m7oe7I
4mMLy12dReuygH9UdCugn/QF8Ka+yN7pS3TDjEksUbgbMC9sNQCY/U1HtUkAjzUvteK+fDRu4AsH
hhOjqOpL3MA26TUidMXVPJBOL8KCrbH+LT9kCH0arSwrG9f2EhQpwkwfH+1J3g5dz6GNr0/vJN9g
eBdH5hay9EwaGoDsGjK3mU+/SJpnXzJmKlZXAIiX9uUDewPwMxOvA2wweO5sfJLIQ4LuQ96r9TAv
bLl0deRHKKuLViNTxvdxx6LlvIIFZXmdKgjfoJDvdBjPft2vjpsqs71ZxExUUjesO8NHZPMMWH+B
OzaVWNvFASNBfDQKYJuzooueq8FlmKubBFFG0pPCVhkRngFZy0pCYtvpsVcqLpawdGjIzyzoFPmW
YAb6XCQk2ZhB1gxFq99MXmhT+6SiP8ICxL3zMyMdRhUGjgKZ0Kdnj8kzLqFEhtNGiBD1bmhTQZ/+
2mNc4PnSl7zaLxGCsvQGUmZcwHTE0PsvLaDFL4CHKenfoQKrs/J4Bf6LK2mEEua8QVXJWKKPThq3
AuqGABmCbAjOD1i7Jnq51IDCFY+1wfcOGD6SvhVKIymq6wLBzxRuVzS9ToLmqEZj69ZrRhqyP9RC
4B5gdVz75y/Apz1EVLgA2VZFsxtOE87oEukZArB+Aa+JzP+y5xTsCWePqWi/h4m2KqlLwaJFZy5z
GJafTGbGQRINcG4JzjIXbdXUgNdI+Blmcm/4lvt6NM+gHpCH8X7wzLDneNJvkBNaGZofztruB38O
HoHyne1IKeRrjwn9xs/wpgBv4NgD4++E/Yj/tey91Hr40afHaHQLggQsTSrMT3rIx4+70rFuGJ8g
lxXDLQd+qQW8g8385475CXqv4acXAM/K/5mdI38mHQwIhXyXm+HfDP5M8xGl4k5rRaRLljJ8tVo4
ST8LLtwbI1rwMOxEmhfeQl4H2wFuu9aXsRCGXHt2viWnAQBBR1+VUH9Rq8NAGtVMEmSocaYOiXUh
uocElYRsMGLrOBT3w3BEBg5QN+u7wHpY6DfQHz+UGLSAfzGFjR0Z288Y3mofKfI7FtU9rt0QI6md
I7h49t/kny2HAQ9xRw1vLUR8LpPHl+VVJuh2gizRXfxemnqK2edtAVe8f/966RZ2N9RN5nPH1GA9
vOA0EkIIhjqThYl5BhZxzKQAJklq4ntz71EEOML172Eq01tE7QiSCsAGvMxKR66XkeS/SziYfASa
k4JLBRclH9QYzaqAtj0V1S64Xki6UGaFLAmFnho8hls4tlJNdhmd6M6I0kT0EVm7aM2pN94FSnLK
YfDCfG4AVp5f5PFN6mm9odKtGiwEnt4ZrjA6prrw/I1o3J5v8yCccuiI3vG9b0m9b5h97zGOp/Ua
fT82PejFbLsYhXd/qwgRs5rZurJwwaZhtvPZG7jFU6JughbdSDp+8OkNQ+zjXweoKHt2zglO49/q
rmp9zOSZQJ81mhZbe0U/87svaRwxQwpE0hwG57wwZ19lUGu+Ybpyz+kxrnwBhT5aC4ZL10dd6qmK
Zx1VaYWK4Lf28K9BSyCiiibBQ1np2fAJsQv7G2lsKxBwavSTGoR9nHZPzxTNlFMiwargjsacznxo
JzqOx3TeEcIXrNQncqV3+MdMKnAeoDuXQdNbQ1PVUv+TBpA5zTfGgM5TwKun5b8fpOq7zsxD0xQP
4/ETaVGUnhRgWQP+TRE70SmM/Hqjbps7qpGIGVaoY22LOy8adiMEEz+kqu0jQqTPloux4Em9wGb5
BveUyRnqfL+SFro6yR4xF7yNeoEOzGe9KHhyEwDn5EJah7YFiFeoSHFREgTOeHVGbME5d+5rQ6Um
n8v3DBG9UzONkbrtfxcoJNAtsLDBgphus2V+l6gk9o58vvkP4j7QjGuC2uzxu3iTs94qBXUcbGpQ
nF9199LXVujcFZg7TwyQwWenPQtxCnZQSmR0R4aiDYAxKKcGSCZfwR3jYmEGSjF2/Ju0Qb3WvsGp
3OjgjxEHRDVzzUYIUdTpZlCo0y2affvG4KIxkPY/hzoSq1lJSdc4ibgQ9tl5Riq1rS3kaoltwxgB
wS0GvQV7ug71C6FObYxeA849GB5jufHvs05n1YnJ+IVj2e+2KEwt63/sgYx1qIw5V/UZ05Ll1zu+
ekH63RYw23CIQjMx9Nmgulb8lYmk/KNQ+Q8TYK51BK+C0Z1G/g/nN3DN43iLliWbgjGKUVNkgaST
otdPwO0BE11XP2jgbgsGDmQbCKQFp5qKxdTf1oRwfHRl7tfNTVC8w365txZCXlEfxKoHDZoxoxmn
7KQ5NdfoDcZgIhEj2MA5uQVuFJEbrUqoiQDl0NXGtEoQ3XEGkSlA90mpxiNtQmYfRNIxXxvBe1dN
qoAcKFcHDkpFpMfmoeQX6CCdB/FWbZZSj9scv/edV5kgyPLIJ9L3ADsAsLu9ekpBrDE592am4pYj
+0TFFLUgn62mBTMFY48BJl6zKb1M1MDawJP3vnPe8LuOTgUiHSyZj9+0Q3HYsGNik/W3I7BpsCN+
2gl6oeiLvKr75+sikUGtFQcrNvNE8SQck7H9OVKVNZOA5f09Y0HoPDUfLUW2xbycvet71Q6h+oV3
jNCZm+waNUoT03DEZG+YCohKAosTYphucYfkAMDjUm7aPykGJSb6FqKlX8QXZjKIQsCy/fMQT9Gg
vTVD63LAjRn8F26JVJOGBMuDcp6zSO/vdY0b+TGlfnlKtykaDkJRiDMBdCWwF/DcA9oXwYJQtpK5
7LHsh+nXa2/ijBBbIo4aHhaknkwOfdS79W7JVPmn/+u23YljcSXv3khYRu6TgnLMyM7iGessBE5z
QSi1/VdMER3Rxun2SypXejukCLlimsiZQ+94ojqZjqj9BKBiZswNCKiU1abfebu3vWhUoF3+D73/
eTTlH1mbeIogR059/1Y0A+1f6XcLlWIgiAjiY1F/X+m+PC+uoJmYD9hdzuI7RpBDYOMbeQJx5rnE
dMAnN6HUDnHvs3PfDzgVFbyeEbdeKvfRecQdiYDcAnF0/H0R+43wfOpXCBzb457CBTZ1muM5GkrA
bKCOcswaICNdIt4XV0Ikb1Sfw+zbY7gh0aORJmYTfDHl43+yobogGDljKJ/6RuNXW3tfzivQNtPe
kX8E/LrlAMFFxO2RufQbASztJwThp++xpPS1KjfKRCe1p0zrdSwg1/1ulwd1gPiAvYJrDPuz7ROX
IWL6lgbRMrmjcDJOtBEIAx3jIeqhrMVfn8h8b+wSgGxzjPLicUkJRNxVuBOmnJ2Ixb7G73/cq5C3
+UuXSMu/xL7JvVvEypTUiKb3T6EFTrbahQu8Ypp6DXWneFSahLBN20cXkgOG3tgTPRADEPTLWKmX
DpFAQmANUu/fTwb+3mfzf//7yNuIs3Rkbrt6Gm1fBd4lnrH4DXmhDmm7AX7bz38SpBGQ4k6xJZvV
Q0WL8nM1UJbKiQD9M2Y+q8ip19OickRA47S+cTT9dAiE9ol6Mi9GqU3CKji6U3egHqJd3jNtBHeP
kIo7bdQdCHPw6/uBdxcrJnKD0EXm1Yicc0DKiu2FVCeiOd2sGEQjYnNq/fVDdvRdh7534fzYn42x
MiO2Q1G1OhI2Eolxgx1mI3jD3APGv8cR1BB8YSdfGfPXVd1Wh3TTkUd8IwVezjLBRYJbjFyaIuxs
MOHA/KH2LG52yNzBkGkLF9UV53dEcD0HZQ6y1VwmG/VAubi4kWlFn+efjjO68FgCFusi+8exe8Km
4M+FIhwV0jgfxYserNxTPkSIEgobyLMSzbZ+OJf3yeKMUkzQ/nnfIW4nBVTmBcYUzJBFMZLJeTF8
dU852NUCCR4VygWC6wgwAvRhcgS79yfCrTaeci/fQ0pkTCISnNLSJGnLBWwORc4E88WOyfS3vBDk
P5ox8NWvPAcU8t9LA/OsFmeS4+Sq0AYZ8J4GXlES8juujQYLIRCSjlid4dHUCkQwDQXeHIkEeng7
H3AyuiuLz6EhhzKnFD/FThjyOCoEIDo10rKiS34IOwMs3MobnZJ5M9F3cJOULRB1uh907gs/B5To
3zPypunBnHLHzplVhJy+OZVQau02lFmrNbAIMpZkrL4Pgtc4IFsbDSRCG1LV3wekVFYPF3jsWRY2
OB8Sw9+VdkmD9xj5bCGUI6hsWK8AztAeeTomvQKMZCOu705yYJvBEpN8LIlYr972/n1jrysnB2PZ
dYOQwAtm3ziZU1jNSfRZZIRYG4hw78otJpuTaIf+AnKcdoAJHNSp1xKBVxWqEly6PmO4CNljT2Qe
jk8XmkMHyQ8q04DUOX2VLjomA4hFxkUi1rxD9weasIqPwAB6ZBOHnyUdKY9zBFckH/s6i3tEQ7g7
gICTgwe909OnBCiLMrW46FLan5qT6IHWHy6rb7d1DS8Lmnm9VRbwPxxW1JA64ECFEtohIEke232O
Wy4kxNCIn0MN3dpAih+8hn2v8caI5oaPaxVC/OAqh+vmT49wb+O0BT1jDBKQMQRIafnY1DFaSiag
usxmbj3GoIa7BuEIsD4xVAVSYKxVc+MfqxCDKaBysDYEUt9rxs3+S5Xh0BvGMjG78EI2yjF4dnbA
ZW/czqD64CMCQwmJ2+cf2wOsMQ5S0DDW1DtOyVrYeMEEeCHHL5R2f3fL+03RbBgDiYqO5wN40TW0
w2RB2glML2plmZvN4Xy2uEnlQxya7Y7yBVud8FEEKUqDWDapOtCyfnjAmIiIAC3GPfHSrrjhgZwd
MwXYL35UeMFm6wgVqubf8/Re1ib+sYLRwtM7OuIlXNY6Ha/hSW+vEahASmF53GU8u9Xx6xkkR8un
ug5oGY4A8qf28XXicI3XKN3y/d7kjDQlrT0Jw4QciU8cAe7FonGqieVpfab03PKeMw64EcWjsYkR
Z35Al2hYD7FSHWIzRmUJjN9S3cvCy7D/ukcOmik8CUIgvjWsf5AUwu0NTdbaK9ERzRblpXSVAasP
7Y9ROaVT5T1uQIA8XWSMTlRioSHb6HhgX8B8xfAbCzR0Ova2OH045ueRQxrlRpbZmmM7AZ7wCpQb
U4NOSDgzBdR/Zoq8JrjVZhORaLnT2BdvwF58z9H3Mh8/NCPqqbZ9+fSH0Qsc6Qhb1tWN8Wf2HPcm
+YmZyR0D/C+iPIfnuJyBhjAG71PmWZ4cTqr0AAmG+foah1dmOVMSmRdDzIF6qmDnQ9mK+Gpj4r4h
CBZb9tVtRKT377O1nyDEK5zJQYJT5x43/fVz+iDxMD9zrgsFZWoieyXy38v8FF6Bov+2UKNCkn/7
8p6tQ8HQAPkri9r9d5mscYv83yuZT89HOpKkwNMAmWO1Sf7gllylUTGxlw0bZj5THtT9qhIEycC4
Uug7H2oEWxtPXucu5Vh2Qao5pL1FfQAFAajcApzFcLHbtdlMQMEoNt3MERti7XI2Sq9R3PjhSJlJ
p0lL3lMkULkhdQfjgBwrBjJ1MgJZwNG2lKiy9J8n5KOgUBdoBANFPEFOWGdByvRAxN9JbuR5hpJD
bWIZ7aSxtCDpw658nvxmJERdC1vALlB2FMOUS2/8dJEbnID39bI5rm/A/BdoMuwpQp64VL7myOEP
pCVi05+R7LxmVA4hlXDnxHKAsGGp7GGcnxcgld33jjIcPAYdhfgts5LJ+zwxCVS8o9nGxmzGTjRP
1gVKPeT/B80ef5gBHlvwAWKQEM9p56csVivHM1Qdx4x9tKg2vUnYDNsdOx/e2QKn32ySG+g7jLYf
9K35AK8B0hgkGAcnMCaKbtxeRZlQfzSBfadUMhE9jqiMb/kvCkt44LY/DNcGAI2wNeMfzWVx0KfG
PArCjexxksLap0q6fF1qU6ATIYmCDAaBkE3sE3WIeiCqhXR+GOQYLfwJxFN6Bvqw4zyMCp8KQXOe
Uu2TFehuImFdd4OI6tmETOJI+0caxXapQk9bKiLpUBsr+wKmK5lCelMfcDlGei50Cb5IN7697ERf
D197ol4KMzsOZt74KHJp/9F0Z72pJEsQgH8REmbn1TQ7zWrMMS/I2Jh9MTv8+vuVR1cazZw5Nkt3
V1VmRkZE9ijcSrm3pWTs3mOw/AY07JzLDCxKmRHvnMpJc+/wmg6siyLrBus9V1m+XQaJaiImz6yY
cGA0xrK7+xQBaY4jps/V4xfvywjB6XN+bnjYXYSKNkc6544+Iov3f+dz5TYwF2tkylZVi2Yyj9iz
8a0E8iRotPlX0iBoVZ7q12qu7bg9V4/txDy+tx+t3EDm2UKro6NoIOtEj6ky9g2JPzDXAlNh/eda
X8IvKnOVmURUofgh32Kz0T3NQy9TseE+ZMCTN7+d/clVVjVOU59yszc0wNKq7Sz/8V1NaygtSoso
Vcc4/9Eo0Gc8tW4tDfHlW0F7aVKDaRdjbaAxwP3Zl/EMdTwAypvR8lpex/MeQ8a5jMXAuOniWtH0
KjEHSr86seO8IhQK4OC/dc75klysKpq/JlrZt0Ip9XqLLAHfxk85ERx7J7KwuEDMDkEak8Y58r13
lGgJDFG+s2pNhufoyCliYhbocbaLizVsrpJhCDZ3II+fBvf2sf8nOJtLt/5tghAuXC5cCKH/2A+3
F+UgfCLxhbMdIWPRDnkarswL/9zDD7FTqjaPVyPZGvuSVH2eqhxqDFtKUoHSwp2bdBCuEzG+f7fY
uFeznzsxLKxVDT6Dy43lWX6zqK8dSsXu0nlur9xt5VxQGhXaVLr0HG3K+VXrOZgIabsGLUqKwSut
ZOlW/61sDLDihBIxrOaVrj5vXE0XMAi5l+hwFnDBZne8qXgwVZZvOfstEesEM81pUj6gVfQuhdK6
fUJzpV1f9FEXChXpTnhdvisP7CaihkErfnipZ4fusEAaXeoWl/OO1saFblvMuOKbOX/HGLd3dxDh
/wYBCEQGW3yyS4jupcd3+M70VDSpTSLRLOxpmJ/d27Q7Fx4rkjvSBxzb7Lyya9BlPurWcAsrMv3O
kBrT3Ri5+snnFQg/ssPT4NJVL3zc3v5TzdwyJYzVEwVIoCHfU9VzuvHyY4pSVGxkf3A659/i4Cll
bkaD7YizCLsCleYWYbV1sZu6Zu+6rN+UdjjQIaeZHajSCgLMFH/Q69+2zj/ACEsRiTCRbVoH2QLA
qvb7rzg8l7Pk/ZHBcJXTR0o/qwzuBGSMT71LL/d5b71gZlasH6WkQeCSVB7O9Y0R5Jc3eUk7MZuz
e4S77GqJmT6lirmbnpSAk2rHvkI74NP5Pl12D8YG3DrFDMFML3EKznuLyrEJYZ9UqqOvgGOpe1/y
lXstAC0nPiSLTqCzkzu08SDilTmHlDw8e6iXeneO5wFQs4/Sny/vp26hIq2Pst1JSa8qulfV/927
vRF2hhppImzlG6JFofJLYrntzA/100DGeYiltqsZMvVrkbQDDXUeGcY6tbz/9menMCltHo3cvm7M
xWF8nZnwcLYsbnVFgJculVqmvNfT9UOcmqZG8iQjyOL1lL7pFp9NaTWcBEnT5uDlq3tHy7yQD0fO
z1eLhulEaf8SxM97FXa8/hKFqZnolG7f95cayRCdFUr4BLDbtaUT3mhU5Mre2czyXVuQgiuauxw+
1kB8Q+rkktFhljnJ0k8D8wvqFEfPdzJHiXR+38r1/cqyc54J0cEWQBN7zpc0FH96jjGdN4fIgv4K
ujZ5lPIl0Sq0JRrNS9f5i1f1VMunJUfHOGSTie6kTY3iVhgxsDEBni3EOFfwLQngc8VKbrTsKORz
o8JonY+XdIQG5TGxD1dwf72GEdp8oSpGtCt5fEWZmpuVX9T2yehlGKSEYWahUIEVUDrEhxkYYNNY
L1o017uxmfHexV+lpJHVrUKGE0VsVNefYv2/qiTzuhsvJd5anj0oQUraQ6jfQezrLj8Mi25NOo8v
Ub2VC24qdePtXKWwn1pUUz4qvH/JPV68rjs59eSIgcbzm5/H4llVNWndkNC3D+3L20PULDYeDoWg
67JJOs76zNSSMJ7Z6897cjB6rWhZrND2+Hb9bLb0/AgH/So2xcRiulVY9NUXfWSwXTss1tPAIHJR
JTzX15VJLuHpCg9Ba2/RKy7CUyaAdpxOSsVarp1rmybQoPoLDyvXuf4UHdcv8TE+zszJWo3XlRCx
fiuXFgJZsff84UlGuWEH7lvIgY2LHZ6/tuiLE6KTGZS206Weae1kbj6Sw8q865UOHBomV5ysY7Xx
asG0xDtDGP8WYPk2OVh/v2+d7Gx+dx0ptH73Mjpg7kl+euzXbq3TJDh3sIswstDbh62ovHOn2H6Q
tE9X1q9rT3Awt6AX5UzzJX4plm1umgG6uXel1rvUb64UNDxr3VX+hPMXQrOrGTOG5u+m7JsnZxfr
CFvFk5eEPgfLfr6DfhUZ6DZ2b8Ody3aZYqtRXmLTCLpMN2qbsfWZarp8KTstnMGIHrB8s+nBOwiu
s+Q0lDnjzPSo+KYCfb+3T7lGonueuYQAWKk5jUr0QamprXrIKS7DQPfG5F8RmDzIOR0Mkrb3DUMw
zqd8H78AcqNV7aGM1NOQksmbOzSw55ijcr7hBuUvneVgrvbMcfYPRfw1zo3ctWSxp4xllZ641TPA
8uzVIk8sgpnJw/cgaIU7fhUs4ELFHJn0O648FOtPv51qMopxREGRqn9bNzV1cln7FhsvxlKuCSOY
bRpmTFqGZVgdKseh9oTTVbK3msXsq/gOhnRcCqGe/HUE/AEYoZxX2fs3p4VKgAZ8JvhOUk8VsYSX
nqIEk70uyccFt1xyfaqvaknbzbAdKeuU2Af20GTv1pp/vwSHM5NxHxSf82MjPRSY1RR/U9QMOyGv
85ieMhpDBzHzv4kkyZm5DBUq1mIQyh/aQmv6R1aPC45Iijub/3m00u92rlDMZgx0HrwBt4Td4+Si
fQ5D/8KamIguvetsN3aJqam79RwqnguV5ddNnABIgtm8iXIk6dA+GfMcHce+HCeW9FA5TrRN6Gwq
ICjCEuW17zcmiaCr5sXwHEMDQZP3WLk83n555kEw/I9altrVHxkUSFO2X9SoUo3Lm0+jUhEfXgwN
Isr/frQS2LngwG6xdy5PascFAp05W9G663JCSEyqX6Q0LfUozYM79dvNfgJNcGZ0rb4O/e23gtWA
EAm6C7i9zSFbf0JXrHajISqn7/UH0NBdtEsm4sKV65yuTwt45ccv8dxq1+2Pr/fyk1uVjNViM5nv
l3x1J1Llu6s40Q1ZsyCdNIxcdFZ1fxffCbiZKKSDgMf9KYZMOL401Ii19b9Jc3+pbT/uyuiiND7y
76DCV23wRwOEBnsGZ7ALsqAyLbJfHiala+sYpV9pcDqGMWWaTuPlF1m6dkeXUbktS4zskRTLjzAv
YflNY4LD1lhJcNb/do2DWhT+cm+HimLd+suxZFUrSZjJpPIfBoU1ezGi7G4uO5xNHCRJn7wzEiak
aKbCdKROsQmS4T+5orjG8TZ4yIVE23vdabF6TlJYp//jO1mo7ImqZHpuxi+PfHBwE+ft9q/YyzG6
RxxWwjiy5YBIo2iYX+dd0LctXmrrrv/efwLjtbX83gb9NzJk/PhatddW8rsHGzLNIFwDo7Wdvi0Z
W6aLtNOlgqsZJVEKqSovAMPBbbldHEKXxwkF6BbamXT1uClhCGFQovWSoEmYirXFOKmCw3hzfLRT
TSgrcPso7xYuue+vKwK/1JzjXm3SJPHS2ULkN1jsj8e8KLNqVFhs1y16WErffMMVL1vnxunr8oXy
aJreACCCAnkNo0Q4gx3y0ePLH29fVcTPdQWfCxkbR+4H0d3YDUu7vZ8lVqViO/khCZ3HOiTr2Wog
B2XZaixkDzch0X55KWfIS7+TH5gdmTchx01Y4pUMli2pY20bDjorfhBKnaLOrLpIeggilWZhx0kI
XOjM4eaIkhnKo9IzCQs3FYj61/qf1RzsEaBVMRjx91ZxIDoNAfiq69h5eZgdrAvv6Tb3nMAsUl9K
x1luuu44XsPnRcnpWZ8z3ozlAJlJ9HuIjrFQ6HSFN8ak6hMNhm/+ZbbD78f2i66eX0vv2JPYOZtO
juhb2ecuO+uD/ZrbwxiFDv8DpXGswd5cAFswI77CB10fPWYzYJkqHBuzcBxMEAQPhAe7jK19zTQ2
g/AQV3HvYiCe10DyntVjT9b31EgyB6f+O4CfZaapKfj9GMsE3cVfgrlg0sPc5xivQ5bdhOQelcbh
pjHso8yn8vepj8HyC9qbnrEAydVZs0iCvOY6PG6q8uUkMy/IJBxvxpFlcGNdXVFiL7/87Pnn4DI3
H3Q8vzThC83NeL6qHMYGpHHOYqU2SmSV3ZLXSNq58x8C+3/GVjdf6gD6mGzD0uflMMh3PRd/Md41
rmNuS8V3x0qqmfKwfwfGzX+ECpU6Z/JP4wHxjRt5SHhap7dTd2ken8Kgtox/1UjXRjiTKYWcdflG
2stY6xnzEGe1YBaMMqscemITdwyaDU6SYReSKBrZ9hI78g7xZFcrdo0um5QSrZUg3iH+Tk5tNUvB
H0NsekhBgAyhHHigggyC3l2pFIKmSSofxz6LCxc772hX0HT+OUbMO6lkad6xkI2FUTrem/9P6lRW
XBHpV8lDWJjW9KPO8aWzQsGFL8D+K7cW35lhosetoPb7oUPmBPQ9MK+a1t1cROT4EZveLk+ff11n
6gTVS8tNaa+06NlphO+fM1ePDcShVtjE9pS/vsB5TqmyjIqpjmVXwKKKPLlcszA6aST28rn2YawR
IAWT0lyHDl6H1R+GnRud5LWJhq8MapHgFnC46+TLy68Br0A8twYEtJumagIOKgTVM6sac5uE1Wis
8z83uwjzCvmHVYU4+eJe7RpPgJL2dSjQiu+CBqhnrJBb68h32J+4xYdgb3Fvhxq/+GdWZ8+I1eH8
dUtBlZvab0XALKXfHB5dQ8Gq1DVOXSWHGNL1Hf06YPQo1+D74u6E4/LyfXsD3zXunzoLHYt+P0AD
7Tl35MJT9eihxxGQ96E5LKOnkrjD4scJ4Hm2gywsBKhH8HtINLbdB+LKv/Om8fwxhcya+3tazgKQ
Cwui3rl/bhNjEjNR+4g7DlTOvT8MJrrPHwqFxLHijI7IsYfr1hGN2Y+knqWrObTzoRAxBg60jn0P
oJsnsCZufJ0PUlOFRj2UGmWQLaSPfCsOggb09jhzG6Fji47Lt3mWcJBsiviE2iSrFKURJ9cil/hx
4COEA7GOgRCe+4Kt9HTFoYKLz+vPZEByJsyGEF181JOD1Bv2RBhux9ibU+j08cEPg4g8wAEmBNcc
684BuQM65ew3DOJ0xB5mskyj+2aPfr4rjmsNN0NuoY8UbCPKAYcqtpHijUuOQmV28QsnkGfn8uNl
7T+0oFjbte6tSe/xcylfGsq6UBkfhKLQDKmtlB6XgMyFfxofTN6j1Bd0LjE2Cn5X++UkJG3xNSUO
Ne8Ymki33uHfZLaIM8rw7rZzHEvhX/SBdM9wJuWq264yK/UPsXVVMtJR96nY0AF0HBYblzeuDt19
8wxeNBjnUCoMN7eGuNh6YiqO0tz7Qbavp9FixmROezq/K/n/xDnyb6toAFBD8TG0BqWts2uwUjOI
jO8vlYh9c+sE6M6p7gdsmI6xDdpxSogWlLgzJmbACvmV/ZiCi/tqJD40samv+88ib28Ddf2sFc7b
SXueqf7yOMKh3fk/p91sTlr0WjCudzZBIm7r8ABppMkR5wNFUOccrVrXj/UoB3UEUxzUR8f499D4
OWTbp3Xnd/ASX7qSvTTB9AsFJGEXnOZ9noakSGODpc85zkxD4TR9WTQgf8OwoQAYmv63wT2+jiej
Y8/FXPmyxXOHz0xGk2nCMvhxDmA2hVFuKvode9nhub/8OH/yxGpLtS+tR+sFTmdQDCi4njT97jVV
37aoQG8tkEOkueG6z/3VcDOLtg4tkMtlIAHITEEaDun+xXAQPqjy4PlAaRyitWIszjS1mI897f/1
v/zn9iutJktwCL2bKZw1FQ4zl7NfSd3KplGmEdCSRQ1WlZoypS2E55FpraRVX4fxcdHITKUh4fCU
euAz5ZVEr8tp+jXTzhQjcC5gJzQ8N8YYyUYSAchYhqRH8nOcnUNvMGtSJsLCrr37tFmpNYi5TH/o
AjAClhJAl0RX48ozwk1bgX2lMcnXGlcTHFqReFG+3hT2ueDkmJnqfYpNmea8sxPndJEOleNMQikx
Wh9q6Uc1NZ2HBpFILXzoV7pn0htoAfxvoGG6/6X4Dt9qMjoNclM4jRNSRNw1JqOtRcwsrq/CuAz2
A5kRYcTw1tFL9CgM0XbxaU00Jms6/c9Dk40PlbZ6FeLLQ/ge7T94zBbZTrQEAjbjAYC+fm5q2pnd
ogeZqWVnk2sjLK1xQJ02PaFLKrOeVJ6bNlTqLuXCz9p+KY5CCBXuhYAAp8MPm1tGyNKhN/Xe7W2n
TmxaJCF92g7E/KnnmdEwO5nuqh07dPdD7aGWaoZPgXgLqKb0PjXkJ5Xlv+xQ/GgFgXL90GfQgAhU
6GydhKgc41MrQBogaJOPAE9SnWhp0OEMXj94tBpFk/74SM27N0EuQmV5csxXl1CK0bv5w/zbgImU
E8eA8PKtDqNbD4AtfcvIlM5Vj5Ve/vOWjvLvvx+Xzi5+qefakza8UF2Xfiu2UnpFH1pDlqbHm2m6
Qj3tv5iedPd6ynoUFiuTiliLQVFTz9R+a2g4zT20MCBAe2PsuW18JYbJuiEvhpWH5mpiUedpOhlZ
C4s/dDBAnLzQIDYrRLWSLFUtLQm15a5jW+LyEnIc7wQIUIMoRpgKCUoE3hq0J1BJmf8Fr2PXaMSd
LZCC+JplgOnsYvsSB7e4BUC9hU184o93Gexm2e5+tB44NQemoFeSj9djJd3d6YgcYlwRu8jFS//T
q6rdYRfq6cght8xHX8wdCIQvtLTEO+/k/sFzfbv3qfwOwaeedfO5zeCCP8VvafeJrHX5upElmgD4
sBlz/1Jf5/dUa9J8jApo5X1WQuKPFZ+OVumqJ/tQfcybz+B+EFw0jAtlkuCEzjGkTxsHGSLUZMSs
aFV68BxDpHxGeZKGZ4TIURBTFzWJGzwHv0VdosnraJDpb0G27uuxun/MzZSoo4xMEgbnBIpIamSE
sVYTq7ZU5V4or2x6TFCHyTg/ecfzAI7753GIWAgnb11plKf88knIGlw0/rshsdKwzAG+mot+W+u3
VT/1tXlf0tl1Fn0Ja/GHUjT39fyZfEFu2wnzMjmmFHuHd9Bj7aJSOPbzn/cqnsJfesQDjm4gtL3k
ybgqHYnABRe8RenLUuFdnqKly6Fp8y4BcfuJEgGqjeIQCFFCuI0TM71OPuZoj7VJxyr1dSf/IOgQ
T5YzqUbo8xKuX+o4GiY6nINoPtE7/zy+dj+nL4xVvv8hasur59/uUl27S1RFgKopZK+QCbZg3srE
OPmj9sQiFpwfv9W5Xa847Qr2rOBpMVo6ZO2nNiYYtPgDHYUmQGEDWoCXEKqNPFiwlpvuGjJZKbzR
Lv0baoMMD10YqluetBZT11FjQvNOPpvFxdP1PYK2fftwlgdA+P4BCdKi4duEyCVzjBLNNTFQaTUs
1m6lW/kcae+10DFOjfV00j/GAcoz7boNylRshduvaah333hUDGbhkpUu5zzAS06bDZ9o1ZNvz7vZ
n8ubLLasQJmUiHeFComzvDV8jWI3dGoqCJQd4WndyUwLU69yuI+ZXbfXo1BI1n+z2s/7Zr7zMvCC
+L6uLs14I01ViCTzr6uhSv4wTIUYuNPEumsUWMV/tQSUNsaZEkQFwLHoep1tbxV/c9aZWJt2qcuU
bF7hWsfqeWgT4MIcZuCwdRWmezxUHmGKeGZ0OkSGM296fkNYTqqGZxOeVSnt38gJpQ7HTZOE+yZs
VcSlJLQQPSnC+/rv+BLKmUF7U+eY8u5FvB2KXKkp6oh5xOuOE/QyMqN8fm56r1u+IcDaWsBTryvA
DH4Zlb4fKeUa3uvlVp8g3RuuMit2KR7wzs30VRnKg4C0srf1revPyrIDugn0R8SayY80v5zOYYi6
MtgwGpjOHHumuSiUc9y7DFChzTVY19zCv0tTxAT4GECsJv3jMv1BpsfxqgfsmOZNwhqsB67R/QZr
XGc4T77wxVxzVDh/SJSOWS4Dr5tsuBxvcZyFrvFhHYXb7dJeIAxQOrXPH9DsxeG33au/a3YN13iV
a4NeJASOZo0nBEriXWB84TW0q6f3eYmpNo/sTWN1563nHPxwE85j/uSnRBSML+GI6JpcAf/lEYTG
x96DtyYE4jAWllXFwcfzPIZCAIJHYsC5l54Vpid9JiUrO0Lx3EddclUrGzvu2CuM0rrtg01PZTku
jCQEgvmtA8e5vPFaM6M3tHz1kWQHqseQKuqaO6jqGvMnKeXlWIZGBAAF5Fa6lRbdsOPCztAjCx2a
Z2PSkYH6bCmSrE+SkfoK+F6i/7QXzdeVFP6xBmCOv7yPQHmfkuWOtoQ8bNWQ3/210lfd69tCe+pW
3rb37WLn+ZWLT4199vV8gQjVCr3VvVno/U1O047PdxKdSbzSuZesiJK/U9wGuMqtZ68e9Ve1+5++
bnnVyI1SLUT+4WWQ/zzOQ8trAPASbvYkRLfaZFk5y81WFeChtLUwfYGJ2Yq2j+nrs5CHlo2JOFQ2
vZwmPaxZ3uPur4V9/MVfcwXvIeZ7QlBUD5WgnO1T3Y1WZTPf9ePQuutprck0BcfMdJ6I5E22vxqg
EXJ+68ih4tcy0/vQX+iisL32701IsEBnAQoLd70wAkXJKvY4YMMAc6LUpcsHxtw+hfdraDenoDPr
DqQpOjbkIGL9+V4GrWkgDHahxLhRbF2aYUEsL81Fb9uxgi7z1nnmg4AoNsDi8QascwJsO8LpPauj
5Cbt7vrmoaG6v1XmnKHRaOwl6MjMaadPFbttXnMY32fuhh9PUmXlPqzAynZXDviIWq4WbvKmhMun
QGVqzOyMqzQEjYq0I1pw5Q5Yy7gwDTAaJp5cxy0KSYVyaflPKiWPViBJHq/9lyFfaEzBWQ63FUT3
HPOFxZ8lEkavvbc1pH+/UUA1WJOZ0sG89UVVgSb10MtgKomw/CHnviLdWZoGlLzJyjlw5YIJGdMq
3klC6f5biyfN2uwUGj2JnwAtBzO2QLHjAPNYfoZ01dK2n57BHku++nmUT4CuDfIMbiiQBjxjf0aX
wKtYwCgKSE4NdkhF/Qx+G4/y4QhTpUBtFRb9p02wra55JqFo6MrIAVqZfylwXabcyqxajBf1BQoK
3zE2YGBGyel48hRfgRQgtsMw8XYbPZoJLHaGcKeQ+aLW1bjl9JM4JdP5qblGTiUBxYVAqocX9++H
oTIsRFApuTRSzhi67k5N2Yo0TGRYVvad24EiozT/YrD938O1Uh2N5/9KtauRW8Uyunb8vMYQYHC8
PZUoyYiSwc56rf0+lDtKucKAkXVgzS2/YQHRqXwOW5elli+A/nucpbQWvRxMG51aOkvtwr8VWvVz
UBCYQ4RnE/uBfN45Da69dfcxiTVnwmAInQ2Bn/Ie3sM1S1qH8NnY1e49Z95CqTPnIqabqnka54Bi
x35oRP0r5qPlN/OTMIQFbYuxxLJ1YNk53v+j6X4yIcUrws4Eeq96uVFID6BoDVznQzyvJJu7Yb7r
rgu9AeBWvFf0nUAX0teRg/0vqkmGAHjWYQE0r/f9gUqoi2/5JZ4cTV/ZzZmcxedzXS/++CIfx0ct
8U4jb8D0OUg8biQ4BBmJ6h26C7tKxPowoXFDD7/GMAjMgnQQEih1FkLu62N0C63UlOJPt+iuMvrr
3o8LQxDhArdXWoLgf9F8h1OBDB6R6kIClO9m2oX2z0+AJYlUa2pHCEBIvZ6DLA6MMbZ/pLLFmyfb
WmJedpJVRRMK8jYgVlwu+lL6bXaMu74U8TUd1R066bSf/vnOAn/TryfBpWhS6WuWyPcRYXGiEkPJ
GruxcXdxWLkBdFRoO060eiQcof16yoP2uaXGphkItIGpU6hQ1I9g9CuQf826WTUnusxLDCblcxvr
Iuj9X4GDKbPQg3GMsCQNLr20HuVtjc2QpBh5x7Hg4EAWTXeLSHNz12liWofDmwcdVsy1Z66YZmHo
dqQ3tYyb7mhUb7Irq6/6c47dkNY44C+H9vOTL3SLcaDiFSRW40FplRYbhADIZBuRtdih8uIe8M1i
E8SnuEUGbWY7N2Q33Sf4zTGGPiw/ElF6UzmVUc/0Pq/VolxLh6KJA9xJvhNv1AJBaPJSJa6Jc710
58qnYGiqZ3qlR3mPqLTK4LqAOhK5GCn7CAqOLSnCzy+LlUZBC2t0O5Z+NeuI8y/lvCyDXR4kp78f
JZondWiRoVDpphNLfTeJjDAh4PMr1le6nv+QVz6v5W8ywoD+X6/lzTBNtT6v3VfVxwg/fI0xMvSj
4kf+g9Ia1UJfylAQo6P1mk4GURrO+AqRWZCekuW6revAPVj0wtaS+CVWTXBhqryw/N0S4QHmrERO
9s90tvfQyGoyAzK49y+l9kp54S/yGiF7XVjPPCPZps+4sNGVy8qLE76bH6N/3EqJfSUsbL+YVHSI
+6IwxMf5dCtNKE0K5eVgoUEKBELq6Bb4ZpT/Q11xvpESfLGxL71ZN5NX07zLuxRiyEIGtor3AY/X
d1gND0OHbGcR351m2DaSjF7KFGrNMglsR3XTNdgGYX6AETbMYOcmXjdDx4qrDRyTQjs0j9bn5qTt
hxJz3J9mEAbsdUKuVflKKR/a2kfA5rLjput35DPYOh7UJFM9BVFCFD61vIll1os44JpKdyDtGb99
ADE4z6A9HbekGBmZNLGuCu2T05SIfF1ajIF4G77oLU81eyv93KYHErOK/H2tYBmpbme73nzg8c/F
jtjdomQZeyLeWa2ymVkAupt6j83kVEetk9n+W8XF7gbpSGumA5NFEvVqt2MR7j+8KDwIJg7hHXGL
itFmeDuVCus3VVZgjlnRPeQ0t1ocAuveTJYIDcwatGcwaQem6+nczJEJThQAygXBLMBoqaniVo6t
9JDtj/5AUf/z36X4N6LXaDdOjVRt8E7tooPSbgCfCM9HhrQIjaV9ZS838YhpL3RcJEIqBBXQfabD
0nJgLaNTxwQAfRA/TnE/Ngt0/AiwRdCJebIWqQuxMP3barYOzkOnoBIj4J9DYipF1gRDeRq6MI6/
0OwsdlmaTgGo27D5kNyrtBcPiTUxnR1xCJkr8dYfhARFWswcrRnmGKbxvVQuv9XNcO+7n0MK8Otu
wEm1Ulalp5UBRVVtZ0sqROXjg7pK+boKv/9M1OYug3fNYDFLGQzle+WljA11JZaZnvu57SBPcGNQ
/P69vNB2PFh7kpFE1+/7flIONxDqnnwp74badJeNWUpy24rRbFYrFRIN/4ozb6CzFbij8sigbaNh
ntdSp6bPSe0jlyu7Cb9PG2pwpGvDBWprYVgKiIaWJL4OJpodjFo1idL7VmFXt3o9wOWgZpN0/Tg/
r4W9px49RF4W5Dp+HN4B7+k2ddyEtepVjppwYvw9scOt9leyOzx2txryhpivsthlmeu/Hh5wFTDP
gIfwOVVxLHmiqmerU+bPxvkSqQK22549sRub3CV8/NfRWg/chpWsnEbmAClAyv6DpL3CNyptB+Y2
HWb3Q8u7XWeS6OKiBiuwxnJT5QP7/jAWS9V3c9tQaUNVoNVzLRU6JDuV9FzD8RJNahgI2jvoWzsV
JVXSntIro6Nz/Uz0GP5Ansb3UgZ/nrgB2UHhmujqEYjubTmxfsikZ5Z2NO+bLyISSRCWlVW8wlWN
NtG5W+jlek+W09fuo3wrZzvXU1ndlusVa2zXYstr+bQ7lYgDJKcw9FUto7QMbfEb8julSL5zwuIu
HwP4FApe5KaT9gOiwAx8ssxVNaRV7erzHiQPubpSUJ8Ss2++t4BLjJxFq9hlDYDhgloYDmvbOfEt
3ygvusZkto8Q4gus8C+JK6Wg9cWGpOxehUluB0m5J3mWgRML6qb3v79VxE2PGGbtfBRY5Ivuqaxp
Ym/kGufualdZ7Em2DVOtFGtFYWiHhWgm4ats+RyG0sj/EBqUTJkp/pV5HPiBPJJ6q5bGtQZtaHCr
W2gtBkvxOv3v6M3pq9rzJn+k2AkQMhFdjMAhXxm0W6y9dGhYe0eSFN1yvOxEmP5XKJml1tGO0hV1
MGaaPtixoTi99skvAmfrQmfw7H3lcfO0HJoZIoN1Kxuvzdvkga2y19+qJJKNrYSST69I2cZfSzTy
73ckNc9r29k6yIdX7IPBXotWx5OzfWj/htcidCViwpaasmRTW7UVTu7rpLkqI2ONNSde4tuAkiH3
NBdSsoMO1NzWLv18bcOv/aKNMCG0Qfu8M0tFQBsYpyfP/7hcS4GGzpj3Z445gzBXTuGT+h1e4nes
3F1jsam63zeF6HBXzfQ31UO8qiZaglehdGpcyliDsqfDsFD2f6XT+7q/bGqjvYc+qoGgKhe9FTyz
wijZfHYLtlb/NL2Nbs1Jf1F9P0ZJK2t+eo0epUc1z0UIKnnx107jeli298rp3bwqYxFff9uP8rxZ
+MmiC/OxwnGLz9+7ztlNFhUHT8K7MacPEysJCdsXRqOYcx+GTW++UrNNZWG7+bhN5PbmIWazkH15
wyyvjUu5MAyCDbIh5h37dqEne+7kOwVWXRomgF+nXy5KjhessC7lySzf2SOp/Tt/vXBBWmiLZNPR
eqoFFxY/RiCbs7LBIa3Tjzfv0xeUsiGDIPCP9cnmCnaQVGw2arTup96XGnh6Y6XEQBLonh2jbe3U
n/fvrONCZ07vtDgodowGj3LlIhPgcJNw7JIrUx2ZlFXmndDoHQQmBxA1CD0zjkBr/lK+M0fy+rQT
906R/io6SLjBVF3Cx8CGhQ7He5lKpP9NmdG9oE+K797LXilWCrNLHNj8qTpvgW7qXLm+ZX6ARfCn
smsK8O6kvxT3w0evnDCP9jkK547URXaMWxGFL0tE5uuEKtP+drnt+8fun2mYrYwWRqSHUfRr6bez
3Rly9x6+mjhxEIXTr+HUCqC5iWCb3p0ixGJECRjOR8WOE0P8BKVKx4/fetBVxjCfRvB6AKtZ4H/h
Z4e52EwI9u0kq0S6sa9tu2gQAp/CDuY6oQaD4/5cku00XnTXtTxrDLNQDc40cou5RZQYTHp8TKzT
B4tmLYYlhv3b8ll+IB8uS/P+tr14SxOUqXQQhsz6/dmcOVQFd39/eEa7N5+RtZSansYN1xQr4VxP
fl5ylTReoM9Hq/0+9Rc3yzz344N229Lvk5S07HbsvovBZ/H10l/mK7tu3ivUwV+XOF8zoLxarGmo
GxZw/k5YLSZjo8wqgo0+CMY0BU53FG2lxNeVU0azsK9yRCfeap/is8q+cTeq4FlJd37L87Z57PeW
CZi95NDcu2M1mLD0HiZ436rr7Ou+LRwEyyiOl9GCSugOYcx2Uj+JQaZn49Tui+aksegmC+qn/U8B
WPNdpArrTbrLGX+TG81iO6VJYcYC9w0TFRsXHBKpSSUnGw2uGKfZM1fdDOY9xQIrpF3ndwxn6iRG
GRS9lqW56aZ5sR6jnYjT33Xv+Dlv7ro548ivxaofrvAV3v3Vy6V6xunIikDmrVrwPhM6ZPKWJJC3
3eU1Mb12OV52MsMjhlEqWn0kSDRZYXd/nUoDFjIk0sa+SWEkW8zPSTZLp3aSJq2beV8lK6nPhfos
YpbuiQM8nqXf/jT3fvvcAmpL7v6zwnZmjfFvAJbe4JK3dSUsibfF9wHb+CflMb0du1viGY3NEUMU
KEpnPrv3daK/8HvDNJcuirDx7m0YFetKqNTmvStdhdlLKfWib5i1EQ+Hy8fX6V7hdSq8PL5O/17a
m2YmHV1sIMnjdD70KIaLVHk1yEsEb6XzaNl7iA042uDAoW9Q+PS4cu/X7urrWd82zPmozMuVdeMO
5axuKkWaw872VlsMisvKzSBNQ/d6u1+HhOTjba6fJlH4SF+t8mv3d1xUjK4qN0wSb0+mPDsP8sBQ
iiBOlYUWX5/mJU5PF9Gzth/fxu6xVdZ4rKv32twrZLsoG3uHum+Y9dGysP/+0PF9MrNrN7NtJD8X
OM5JE7Fah+/9/HXzcQrnh3WayzVXxpxF+ydGbvm37SDNf+3bKXYKrX3/hVzvTUBpZ5sv0/TI18uD
K5ZWqk/aRA638W+P/Ujm/dLb8/WZG3P/ltJFqW6LreRsorYZLvMlTlP3c+k2vg62jQU/Sx75EGuF
r/5o9YFZhczEcAfFfl3d6BbN63cipIkKubQfbsIgFSUPLNkQOxzEaDEgUuxaS2+F3xqnw+DUJypI
z/5M+1pKrVGuW6SQuDcKA53VI4P1HglXKY9fqC3fL/b5reHxfuVjDC9sua9ErKYjZP1cE3UQzIEn
gdI+lqyQwM+XQkSrmfHMZug3256Xl/GDNc3x9bfOWLZlTDe15aaE5nz/WZ7L8HOsMcLhTC1t1pC1
/MEKxom2+jb7dZ6qTm5M7ks3vcy++ac1VpCoK+nKprM0Q3r0BJqBOUeJSXM+vgwv8V7t8nZftG7j
5JCFjvWkn66H3d05hmZ3xRCiLyeKXW31Drhdvt21Zf+s2Apv+lUqExWZkrX7lq5d69fW6i1XnffD
Ib4oGY/XTtUNXxnkx6do3uL0WpLIRpfG/mebdGxmu/nvFwN4NQBeM71EDpOrtvTH9grG0k0bBsAD
TijLTSmp9yuFtVpEPXF5MVYtFEKHGULAY6SeO87ratQAmSgqsFMBLouG4nszLEYKLegOmBjFXNm2
hAmO5ioAJWFec7WQrm48NMMvJJj4FsrPkGGxIP+axNlMec0TnHvz+8tLdNXF9oL9H70o5N8+7Y9u
39dC3PwrDM/F10cvF88/78L5fPt6/M68H+tSB6YcTKNRKR0fTrjo+vXopXpnzfa3O9ODYmsxhGjE
874j6fS+6u7b525qmN/XM3duXK8rTgkvr7lZcXQvvN5mj6Fz8dg5gxIHxOYqx/+xdF/LiWRLFEC/
iAh8wSveCAkQiEYvxNBIeA+F+fq7Dn1jFBq1RFWdOibtzp1qb0fPEcVZbB7G6WEu1ErjXtsjaNIN
nBrhfrHSwlUFtcpdJEateZsS6hPZN9zQDXoqjcc5aPQaVhw1d9/b3uoYDGp0Spd1Z3WsF4CxuvGu
iQXvENccFyZSY78v501FzOJBf8s2LOs665FGsJHwGN46cXeivUT3Xsl+3frXuxfIHCrF0banyro1
EYuHoxYUHy7K28ZuUaen4wElexqsl+7VnOAHWJR3EhLnavJRzRWxx2qVUlkLiedqq8GfOwbbAlLf
ij/52FZO0hFAyQ12ggT/Uo+uHIqP5Vf0cVK/r1VT6fZ7fZQi9t6KPXAqrRaV9KJcFLzU+8ndFhV3
uzD/uHcaSiwqZzTGudJCP61t5XItp9G1rd7O884/V2XNcOMRxsOkz2xqQP6bazn7KO9/s8tR6iO7
qdvhW0XNGhL+Zntz/Czqi5ZVtiwrOBlSGDbmQg6sMFXM7xx+TtqK9nNfWrY/a+rylSBEv/tZRiui
Cuj4o3nqz5fVKIOm+YUgE9tfv+Fe2rQVgngfDWL+nKrpwR38KhpkLt1Hqp1XzaladsBqqRQkRoYY
E3ER3aD4S3uggJu63a2K/myipt71/BZ6KQc3J5T7SR/BL65+d7zt7WDRRwIAX7TpLweEE9Lptfrd
TS1kI94V+ec/Tl9gU9vZEQZMkcRygGQbMGj3BXrC+P2XXhH9c9Tg54xhKixwGiaE7yZ9eDSPlsxY
QpJvhmIBu285CW2SHzucQKG8JNRFyMS/mI4O38xq8QKokg/hx8yYZWoGCyHfsxkuRXqUuf13+JPu
oCrccvcPqS4j4Pg10dr0k/l4QQKinVB9nm6tvzThK33DFL/livV7kxB8PzuK2a/sf5OvY8vEJUo3
8ZUfVfShOAJrxs/qY1FGzFCN3ubTjfhNKR4X31KoBOZyAjEmy/fFULTFsqbbce/xNk++F1urqjLO
BiaQ96Vy8U1DEZT8Wv8knRN6ZKy7z/8CH5Mcl1K7G75eQItW8jt1bGxUkYh6p9UVC5WWI2LS9tbR
Olc+oZE6EzONFeanv0vS7Xubql+dmQ/1PIMcByEHuEDMMQUb2U6yl3Udi/I724tOCkoUqYgLC18M
d5NWO9tz/3MruFLeurp/j5uL7j6E1y9/T3+z30Xlt1fEzHp3lBdKxHs78nGY56pEVeFtm3qWaIOa
QvCVHUEPmj+qRbQzokR/l6P0e1HdsQBLCz9k/VHJvkE+gKICG1xEfzW/wq0AWDtLzALwJKqK9KMV
5RmuFtX7qdKZ9ByoRFAftdCJ49ec8CxvrOjcx/NPoT5/T/f8+SL5fr1V9l/8uSfV+edWZUWTx/nf
wu/xzPREZHlaLjpCW+nm/k/xGwUCpSqZJWmSlH9a9ZczLaDmOtq96b91ADzKfqCM7Wz/XCLXaKhT
KfZ3bazgc2Kqwzi8jR29wJfbz/STByIUQLuBRAw/nL8qH8I3nf/c/er/0gssAuu3tfRKSkcludPA
O7AcQIWmP569QDWH3/fvP7rr/ECkw9jkZ3f9U78YGnStB1pSLF4dR4BkvzapBhAQYfo2v8B7oaAy
YcqVNCzZtfd/VlgIQ1mVXkI9UQS5eFRDWQ1zwXAFVsCeJU3ObXH241Nema8T0guKbOfZRqLwdvxg
usAn+x7KMKAvbuZG+Afhi66S94b6WSVsNwDKJdYd49QPjAUEcyiHKV8sd0xCPdFq7NpI+AtX9Ucn
J+jI9q88V593DF5RMxpufs1OTrYGBcWOj17fcfz23e1byA8+G4GLvx9qHvVeDFOlQOyybq3EmV4s
+JF0s0OomrIedRCUY0XeaLyGvgdGcX3/RFsnzbyTiF5UQLP/pMWh1DiW8n9OX5ffYscKJHrxL8Zv
i5rj1M0eUhvvS5HkVXnZObR16EPHt62nm7lNdf+m+8SF3wXf9QzyECoATs1Q1LDBZlEIu6o+ES90
b9oeTLf0hToHjIlYdPUQJJYK58uPuKosSOSEkl4HZarHqiSDlMFk03lMgQhh5z9vwB+PQRqOU99I
rk22DEWuH/W9A1+hxD0gc4twjLe3xLZyr57kmdUPK7jRvCYOwMc1rF2xdIxL+jGkNa3QmEn33FD4
/58Ct/7BwETHhOCeQATnrsqeNrMLgE498QuTYZjGJ6F12stQHgFknGTZ00EKbZ/gRcRuk2kHJRer
0xk+RSptS3k9QFRG8ND1Ca1IU981T4IK4R6PQMMIdr27b6EF+/rjU5BZjoS44meEfNx6RFXmh6nP
aznZe36kQNPgaYpK5Yf38a1HBjrq298kSJJj/gESTxQuUu3csp1+PyCy/ANzGjNgkIRhUVF4y0QY
Jc715xURI6NBA8US3f9gMs+rt1Mt/kNxyCg+RDNU7alvvLUf8q9/khC7uRqJQvhtjsCB7afNRcDe
2mfMGJyGSRX93qTDXDkFCcnU8O9wB2RKuT83kasiloPHuyfe/95463ktAnL6EiMDA5atLJgjOgDq
bwEUASqVrV5OjcKw+DH/z2eOO13RlITVWBTb+3cyW9sf/i6YmXAGoqXi1UWw3/IdeALDFWZ29bD5
bC13LbX9i2Vysz8z5TNKfz4OrOGWFSIGWxNly+Yrmz/r32eKwVT2tXIrOOZ8JbMb5DAwYJf/s6Qm
vh8H4aV0hyYSJXbD47aaZ/le5tXzBI1f9brFJJcsjvI9oVym8/zrmPvjkbtTY/17X9fS32diDon/
nyI8zLGiZVriUrZ6V8fzUTryNbbN5Oltkarsl03fE4y3eeWc/iDiIyVEd9zJpZgFsqhlZrHK1FU5
NRMLHRwSEHylGIu48Ej+fZOtrBHUKzscXeHmkdsWK3cWN35aLW7HKzwaO01ESvFfscnMmlf9uRM4
02bh4zBp5faD/a9hhzecVFfZ6n4LY1w9/J0Uq0flLfPK/VhJaQsgraVxAXWcqW4MmULU9IAxUc1+
X+4hkp76vMkIFktbsM1vHzxWD38Yn4Vh/Hf5lf2eJAfJRyP+Gy2/o2PFgw5/lsxxUxKVMykI7Fbi
2EBHkqiZHVt2DSbDDrIVH6XdpX74yw5gEFibHZqCb+diLag4vmSCqZnKVO5jMBMhgmvtPl6ONglb
vXEfx8fGloOkvNjI3wxtPXp++uMyGuRmIA+Hbf+yM6+mevfHO94iPUsrxWTlskP3jl+3dDz180VZ
zFq430e8q008xF+utWuyvI0YluWtemQBGbU7INLvet5hAdJ9+jvOdJP76lzyoJruZ5NMhOYByT+4
xrlkTcL3fRUe2rLND7qn+aGZV2f2JnrZLaq1nZfam5WdBrYO8yaPWN2DWMstsHBGEWh5VCssA4bu
+Ul27HOtgwSj5KJYDdahQ0lX2u2iJvi6NVpKWXX+t19PfnbcLeCNp9uwHwFyvcIJw7H8Nfpl9E9p
xKa2fLiVC4zRa66wl+YHhEy6H4/94yrMuq/+21+qc/iYu13ZY2y7M2SFSciUjNT1bJoFligBAnEJ
olNdwrs97XMQJiCj6JwExHJhQGvEPmdTsD9UbeX8sf36HIDD5L9Qe2LOoms1NbNUEA8GmJnttrru
fPvxMo7HyylJmuFVN5JgraA7egcAu+CvF3C/Nt2aCbmebiCoxLcWNWN4JIdePb1tzvetiyaAJYM6
TspAFJfxLHdrpcaOWiZDQA7k/5NktZmrPj/T389PqCy/M7p0p7gMro7l89RJ+iO1q3n3zR9lqW9Z
Fsj0mK2nO/Pp7gKI5uQK5dOmVMqik+km2uEFXdq05PvpaVWP3ib/pWYXy3kRK0cdipwaC4husbz8
6loT2mun8D5JNxev3RDNcrPZgzzxFkJ3sqth8dnp7nAUgh2D8iiVuns4CzkEaqrLTKOSyZWXqApu
vhxDMWLFC+XrFFY302WTH2QLpqbMLvdeZiYh5aBEdgTk6XUjPc+rvkztdVGz5KFuY9OTeaxk+xRZ
N3VBz7p+9L2/qUlkNBjW+UBJRXOFYJs1nyhZ5hivaj83o1SdBEmSpIAoWAnqueJMBlp225wDJJ2y
lZtkt+A/eMuukaKI97A0u1iReIU3kuoaL4Bc1F1P4BfVItNs7K2XSETBDwWDaX5b6jlDptkq+vdi
6KU9IgwVU//MvEWJeti1Uq4Chl4p/ekvYWwYsV9pcRl4F7FhiqxdkKnwiGTVJJ1HXA+4DKaEyAxK
CAUREt/yQonZfurRxowDbNVe5EGUq4nxqjXH15HqZmZbgIfpjlzat+w9u+3o72I38umW3ldqfNb+
GAUqMGwwNACCVNWywjad3Hg7qfjSTttsQlhPjT812xcrDkWoq3WbPi2xhAq18iMQrgwEj8U2hfjC
E419Sr1SmH+/MWCxvu4KK+OjHvB98Aqs/mMdf2UrHhMFJqU4g2Pw7tAtoNby/LrWD7m5EAjJU1tl
iJ0VlslmQz8pyCabsgVH0d956I36R3MZD8yr9XL5/FnJrKoZLoS8251f18tqBsPT9B6mjIToLIZK
EC+6KhB9+dY9271FIW/6DhR5N9chXnblRwuZgQCoHVIxJq7T8M1k3vVth1fo7gQg5p8wQfAHESxQ
qnnnc0Z0aeXcWPMVrrXjsR6natYqTV7OW4Z42IPNVJiAXsDt9oDsMPU1nnjsfAAePCs56QoJhsyn
MJyjJNQh7ifkpkzPrnjheQqgE+hfSCTdFjBnPKdzEIR7C3gIob31Vry4C/e/paonpI2rSjTLdEOS
PP9uEI996xRX/RktEJfRTRY/l8znZhgsZxtkL+RbNSRgrsvp2wTYGlH0ZtR2Z5o0DnCuV/fwZ6xg
3EsU/r+LKquf49SxB94w0vOmc823Mo7nvOVD4b6KQeZSRIk+MIdq88vqPZn+b64NhdMQY9IU+D7M
fzJzhN6cFEwKByiH+Wfu9J1c6Yty+bil/4sTjcStF2Hy2P8XiTcnSfqLsBfY1T7uLvdad7ZO84ZN
bNzpRPtya0BSFOetu7cSxcSqcsgLPXKjIlRXxbgTr74mi/E2M9zkRlHc2V5F3hFmfq2v3eMowGWW
H7qBHuKObZM91pPH+jbX2Uk5F2rmnvzYntsVYSmlpO/EYjxOzbLJqoNDm94vna/nx6Mf1NGU2CPr
lZmS1kuYyHKmuywotwdRmC0ZE5Of9e+5xWZT6VJswLXPQC7hKekPAJv39VSxr/8/u+5dHFhBe2s9
jd4guBqZrp15kv1EIrlrPilgwo+6JeaEcW3nuJrWsOUz8XZIAWnKUfYlXYP7dE6LhDBPX1C/4gzO
J9vfpWqJAcngBNsJwKB9sRmnkL9yPo6cbj9fshX7zpHwjGjsF3N4hJDpCZuEPLWZ3d2cgRYxzfvZ
/iquEp1ueG4nxNlCsNn+BiUk6xxdp8ZYjduhD9BIFFOIPe1xRmr8lUQqIYKEioCit5TKzTjW8hM6
2ChvJ37v2QBOck8guHwAIpke8HP4TY9M3mbZvoMoou37/hjKYFxKrB4tpoalleuzYtfCC6USDTv4
mSXwte0lbnLBLG5lVu3U3mrx1BBZSL0MHUQfL2ojRJKmqkLtUWCTDKikCZCHJPb87+lbTY/ak2IN
kCBl4fNoLotLPFoWoQaz0QtwkWT7mgL/I95T3eU0N4tm3rLQTwy8kM4Y7cI0E2ouFCxWYI/F/tTi
wPvwJRcNhFvS2vm+RQ7yaRzMk2YU6roTA+du1+EdZttPRb2th3BD/Z/FRG3mujSAdTuPzGqme9Pk
YZpHd8i6ZWFO3lNjd7FGJEQ23wLKOoQaWSMK0AG1w5gS+Jyq6wP6i6IK4OJU9KYeUCevTkBagenA
nih4UcWruEACQmGtyGB10dt850epH1JmX1cOGfgJArVO6itAmJF/5TmAEo7/JdMV1LjogxTaXfr4
am7C2ZXVu7J0VaOcV+EgXrskfQCMo83mFA1O6Za8Ilq+3/kMhg4fZNaxgbdagTEsukVF3QWFUKnO
Q93LqhFVmOw0bC2C1QxMmZOOcCBgLZ6/iAHt/9X0eyKWSc58HH8BMd6zHaZfoaZ2+UNgLxS+w0cU
A4yWWlDuK+g0H5+7d7wRp5+4fpMqCZCdAkuEwgbN7gZ6SgZSi3uyfxXy54wKDD4QiO2PZd0I5IWf
IFBSQ4vyE+JAkKp1VI+sNt3DxgwnnrziuGs1v4Zzyn2AZMCI3Oorn3j+FUHkYkbNQgd4QAC3smlL
MAUIN6pFqAhlNL2C/7Jq7GJq9331xkHNdu5/ixAEOrNsuttGruFhIqICk5WoMWmJBa5m0MrdI7DI
VgrCKyjDA6Zp3apKK1XsgbOA09zfiDE4jWbuA7C4tzHhwRqAnmJup5qrt5sw6bpxBaLqFZvmxikt
dNLcbAH5btwsFOSkz/1bHQYh/5stF/+u4LxQZgFvQ9oovoDXV7ELciPg8LhJaDdvUBDw2eMgbKhR
oiVIHulNBPfy4sPrvuWA+R2w4KGTxGv3RmBKrHXPrfQ3x2I+YjSeW8sRh+M+xmFoL2T7W6j2xCBE
0TNdJsuOMGAoUIXbIPku+zeJzcFymuU9l45T1uUWKDsxoOzuY2HuUSSSHM76pPorJpR9ZzMdp0Sz
8fmM8E8e6wBoZMDIhpj+vnJ9DdjRUYIGfxhgzYhNgpogsbcoZF7kEUVzuujsH5X0e2YQ/kIhBIGM
imo5nVcO/Md927aGz0fIk69+cVcyA4gxa4gNAUslSB6hzzSAdgPdVY11SIFoR91FT4kU3kjRNNS1
TNpm2LnwmLVFZ7np5boMiG17PaL4COd/CuYc9RixxUpmHEQ5fc+qnOYpGYKbDa/o/VmhTA1nSD+Q
1aSHuGmxAhs+Cq9fJWgRQey1jyG+zSNVlr/WbBsm4RzprGh2Sv6v0Ceu1rnOShdnpccl4FVnFKUx
z5DBxnJ4gOAB6fU3nXyMJEIios8PkSEZUwT70ydxbVrPI/8/rL7QfXcNjwArhLryiJXYhDw6Blip
KaXyYGddaFjEqadkLYXGWE4kPKALxtyVYYp+PVR9wLIyDCbyGJNqIijpoNxYxHRSYbwfoa19WUu+
X7MfrCvDt0cpDqOxH4qETJfJxp4jetlxhi+2B0a/pU/x7euj6M5zwIgwfUEQm8gEgM8r/qx2LRhx
7vsqk48COpqFKiINrq4BQartZd23e54uOoW+IZt62s60e8pcEyq0B8LM4f4qE1uT6hVxh1mm0wyw
mKqthmy87uI2cJBcfp3SIPR8Jm6wHP55LI/R6UXlMP9cB7+CsTOpsBZo/OsUzDdBnwdU9qcneh1g
XqsbElsQF9CF6g9hCamTc9tBZRRMLu+Pqc+eZWfNOJpbi8Het1BsiD6W/YUObO8vg8UeEiOk7g+S
JxWLGOKtogEsUiRAEMGrQHlCOmz1K1OTF3anMUhiV+wBUauh/1H9MmvWYsw8MGtqE2D3VQZMzw8+
lykuzphjCHQDvDsiywMUND1VouHn5wrhbOnBODyXr7umh5qpXWDi3CNDAJpR8KpCNu4UCc9npRc1
7YVU1yn6t7yohTHXEQlB54YN5tmoi28SHTXblkKTrzuPzLlkWYcpDjSs4xf3LNUUMAgIM9Oojpnl
GM0W9d0w/16U3ghBPcp9qdA58bZtx2O63qbostPDLvb4lOD6K8nUeIT8WyaULeIO8XHuMIQv+MJ7
cGfEhleV1dBVqnpXWRUi/1wrNRHBeRBvq4NaK3j4vAGKwKt0eXeJ6C3YC/982C7YH0pMEYvcsh7C
I7cgTh0W2bBiNyyurkSrOs89SEbzv5VCZ2oJUXd5RT31Jl0bs6fKIhcIZlQNFKo2h10i6B4p1tkN
F51oFoigzJkSmkTj2g5Ly4zd/XcdraCwpd3T1UBY6urhPdapMHiFYYQKl5Y1B9OnwlN5pPsyiw8K
u7b4Wf1Ier8JRy/fd81CK6v901C3mWMtaRic/EqmDP4P1w0EHqDmB/Bt0uvG4njJwUCksvxUPj7d
Tkkcm0+jKi7bLGsLzzGZgjvytMl4WwupoD4fiXFivPshiE39MuB6YehVJxBjnwuuWn2uTZ/AQGIQ
4I1E9jogGPu3IJ/tJYkQdVUgdu9gCyo/PPLUUSc+/7SzzqPg8atpeSN0imNWGwVk3j9Dr4kbB2TB
PwqAfUtrJjl7xLmKk+LYKj1XX8GtDEMNSgqCdgTd4Nq4emIIZRsA7sEB3lq24qrOPfLbVDPbl6pw
wIkHZamf7mkyAgX5LihokRXtRagAOtbXhgggvJ6cdV71o8Ip6tqm4/DG3WhMNLHZ7IYQr9E+Q0GY
M7qvBV8BNzHJOl6t20YuhuL0MjwPAfFi7/qoi7OoCJnafhDWCq7Kat+/TL62m96q8EbEsOuzmYbv
UKsQNevPQw7Dy+nHlKaV8Cba5jD97IedKutKtPJziSDzWJw31BCADgMrOXy6gCg3SNVy91aQZQpY
nCQ39/xD+E7W+YCrra3hqlgIJSM+x8XggFBGgkUUSZbm0zZBjAAeDpjt525vUmQ/c+UDFdvMq7lK
cYU6w6AXj7um0IEzlMw0jMy29v4JwhONglHQSy6AT4obVLadYObOOQyb56kpTrtGCErElVtvnt5/
tckk3cQfMkE7kcCcovzt66wGQOJ5x3KtnRZCFug4wp84RV7L93/vkM99L7NNc21KQryH5UeYC2Jo
T6PI4lmJ9jVBlVW6Zkmn/y42OdS3qJIBuCl7apjhiEWl1aNOsVGdOQwSq/p1tI/13iQ4gi4NdW/U
32aa1yvKP9WE78sm1rEneBfrqqeyJ4IWAfBf1fNpwRV1RwgMGTqHirnZ/LjEhRQIheoXHBrLbVps
MIW1Zsr05eaNICeWM1Nwz3yafmuVmjeOyzBGujWiTcy6N6Nf6UPY49Ym3XamKDp3DZUmmuYlGru6
tVaOY6EoL8+285KPv5nV37OCMkwzGJDIOK5qXONLJthQI5IEoXrnlh4W7CF2vMGtSrNNXaSgX6yc
25iBDQnOC8hrVajSF68aH5r4ndRe41igU2j1V42HxUioSNgMCSRmgyUhbDSw8UOYusC9F/gKrVNi
3sIxjQohSoVK48utZ9qsV6H4gqo4CBuqOFxOOd92+iGdWxv1aaShyQ3yudDXFmdXIIExPLzLots/
hh7099gG8S+TPsk0rKJnW6fFkKF0+EliAvkEgSFpFE2tr++WwVsbMR1AfTkGwfb72Rx1NAqtrSRg
jTkxb2weLevg3JldOh6/ye91FGxykX0TZY+NVkoPh94k2OBhaRTZvI5MMHYw1MRBA3P4F7eqBVAt
tFDj6DKPcAbNksDcS7bZWfuRtxHLUoNr28Agvmxda7jNNgxSzHCOntyyhnPDsCXt4o6txiEZu4IY
NlJvTJTQoUyVIMhflXbe/EWpxVfv/zPmBBKX4Q4MC8sWTrDtMXa9UYYCukfd8KjjV21kWGso9KED
jpBR0GRwnArTHKfXqfDWiYKzj6TZD0G3E5v0E6Mj4NOv2aZyYdXEKLNNRDBD0dd+KsozjwLCHvZh
KdxTbElC5SW2iN+wKW9MpdvU6PZqsVYK0I42plZ1heptpBpxGGUrRKydJVkeupJhFcObJnbxmBb1
Wwqh4fknhzsY+tWcemX1Z4rnOPW9gF8SC4Lwu5N2peRUOFzll+KrtcL9th0VHINR4F88DBnNTpaH
GyDT3yZ3nsR9boClJXarF0QUovrOam5+mAIG6ZRf2I4OARxVos1Gvo7CPHPlmQe3kpPPkvMbRrP3
MG3/ArDkjsU1ilcdad26hYlkai9a6Ix2OTiDsI1tsdPQj5orUb/5VrCNCTa1ZbSAje+Wt2JoTkeu
Z+JAzUNnG7O7iu6EKlultayH9mKw/zpWJ//d8e6u+nc9wFa9S2jpiQtiQDUkiwM714vZX8penSUC
yMZQ3cjF2ddIWr4VO/4wvAxDd50qqMHFicWAtvpyllHzCFTbUOLecTWhQAqvPm9Vz7Wh+5uBYtwM
5prpfenWDDHB/oJ/WATbd69BYL5slgI4lUkWjoid4cT6RRBv6+pObY1Z5Jj7YnbqJecIy9ExU9JV
H5NOMFqXAHtgyDF+m92WT8x4IvtCLUQnu3kIU13vpkbOz1AuZKJv1dV3gM7hhHo68GXX2+NklpNv
IyPBqM4n4+gQtEu436qqBKtjh5FZlijoyP+nRwjUG7/eKR5TA9lFMEY0GxpO+kbjfYOhoHxlXcfE
5aDZA+jNR8mpulB6Gkr37gl2jpbZwQzgOwaZRVPs33bz3zUDRlcn5D/Ac+Sc8y/kpZw8lPnqsQaW
HEyfRCnss5CdZ2BLEUjqmUoKNbRrsKss3U1QiZUwpfO8kIABER3CdfRAUXCDZqMBPlBlqW8V3FsP
Fj+hjNX0FvqrYG+GfcKBYhlywfGBFt5oOztPCk1kmrn7smTs2uCVvGSgCTcZRpBw4GsKI/3RFDtb
tt2D/A6F3U32tPsWWf6GdhB9oN/UGqngpDFT1e3jbRePaU9zIrY08pigSHqHRQNymenlX27HpPDl
QWSlAx+0TyaUY/4TBqEU2MPt0FT2M+zAn4pDtfhxWyEHu2a6k4wwZXzrRBf/3wcKtay9s952LsO7
IqVLe9VDreRlvNV5moveaDASZBn4Hl4wHwIxTPa3yOY11COHGXbH3GHoLbBEFuS6nCbCCDccCoBA
dBSOkAJzNUcqT9P8GqEwxu3n7lXVzJ7pUk+Jrk/xbghDUx9enl+kC1uWr0esakbJGYhKjqq8japk
UzeRblq/n264mHuctX3fsp2GXtlMG//8WA3TKAkFKVUoxYXq/oPacjDCJP1IGplCapBOoM/JL3La
SyTiphgmj0JtuOGQOPtwcKzBLve+WdcNkySxY1iKtJgzTioxfRxz07EMRZpg5US5XHK2BKLFgqH0
wejQUzkttn9Q7XDRgv7BAMAR3/QZ05OeHm5K7j1wrqemCFp2yn7omMrLj1NpMwWrSm4Ct6grWb5U
RDpgwGxb70r6sqWZmHA3Hr1v+Lh3FY+2XBdjeJX8kmOW/J+fdss27cfV+otJ5lWd4X9HyfcDXuSQ
ggzBAZvH2xr2fo9S+E8UN7329iPR9WL+ZqZNuTgG6pT5p4GECeaUwXFbZ11IPIIVoK6PoK/Qftfg
NOMws8Pz+RYrxmqG91fu+3Jp3cKmEmxx4B3K0BIJrRPdVsue2wuGTpg2E0lLmkgXs/mcAQ/EF55G
19DkkjFjxF34j44F29hFzr8Zs1w0JWetDRr876qT0uBsaAq4/rhODRKJV+UVgeEVB9YJsxCkV4gs
6Qv6kvovS89FiQph6sEWiZRCiG+Y/2SnR4O9igca6GZIlr2OsLkgEU6E1HoQrGul+/va+vMxcp2R
qbTWzXJojUy+B7qW2sA11Z94c4bqa8JJyzCV5J1159XtxRQZPmaU+29V5DVNju3MuQop1crmh8rI
rdSHhpX9OeAwOgxZJK/06m7IsEYS82EJPPKgWtRmH15+sIxFXWXv6N26GAp8Ottnc4UFVvJ9WCPM
suEXnavA1bNve64CWULQ2SFlqVWdAaOZ3TX5oeQE/RLcfisfBUtXt5XDm7PJ5AyIQfy/r4MWSj1f
IG2vzvoe74YGVOwGlwOp3OXFNqBZKEMyVLT7LS3qeuwpL9NiN6S2RFS6jIQbdgaoSMXTRuMAz5N9
U2xu1xLzMIhKb1OhzcftI0HMqPlQAyZknKlduwuHUyOCxxuNn0Y9hY3lFDq9ziu4Cj4dx968Jiyt
ICJs6ZUyx/D/QHarnpkz28229alJKg++15/fz6F65JvDldOtdBuKVtRstgPrhOmkvmFX1CnS0WpC
ZUX1KLuPQ3BbYbbc7rea8Cca4PgH11phhA2DEZpv4M4N4VrOlXSQTCKCQnaqYS56Hq2nhzZ9gRBj
HyJfQmKT0DLunJeb8XwazWpOE2IQBA3VhsVcPGfSL5ST03/kDaHzU1bYUmar90AZkEJLFfeSh4b0
TrCO8+/0t9IBPEk5vo5zrMzzX705SPgsEOLM3R6rdw+iXWIi9BB+NUFRw77QOOc+TO6FK5ZIFper
fgRf9hBNaWa333DVhwB6bMZoVMEQr5VMSv5g3lwsf+a7TuYxSCxby7/ZbWdZ6JxSTVxR14CC3v/d
QGpGlU26NY/Lx4RIHJhCob0+VS/xB5cwc6gVz9+g3CaAyNslGnaRUOIz0Rc/mNvZ62j8uE9pEhJu
BfdpUxJiJDmNHb7O5bQYhB3JAEqVvX2Q1hf09YSXZKFzKDShr+RQQLz1aPhwUD/297wZZNutQxXt
Q+smepYkFDIr/PNVJe2rfDByk7vhu5WjSV9SICjQV30yRfPSkEQpPiKGCT/2h/xhM65+aDMS2lHe
LV9nNFg72DVE/AglvDCF0kXKcExmXVCXoXKY9BlR+LjDOWKJ48JrrBUBf0z6TvEh9Jvcfe9B+DUW
Icv+6TpbyEkN0j7b4KqQGM6z74efST/oXGaBT3TS07h/P5VAm2Un1iiJdP+9OcWXVZvaC963D7O7
VC4ea4jR0TrrOXbp8EdfLCDszWANExXicO8hhTKhWTZ1x471wUVio+2Rzaw655EEplhbSSSagHX8
vKB/Br3go71HsWayT98XzXULKqZJPE7zopVaNHAMJL3IS8nzGclSa0mIO25B5dYnp3ogTMSZ07Xs
m7WQvhkRSRz6kM5KnCFVZcj4edA7uYVtGybiOCq+JQbRTI5LbwbaWjciRMrk/Sjkt7ah+Yf9TFhu
UcHheWqcCwC42mLU/JCcIkJhqeyGRhana0F6TSr3dE0jUtv1Hngq17cann4moYjoSdUGe6Ye49hG
vlBgfCifaKG2u97CeyN5SUG+V7UkQ8IZv6dHHlKYxjg9XYb671SX80JA1t60sCB8EArLcM5R+eKn
2394EG7eZa7ht5kf7a3GiP070PX5j3n3/ou7VUnCQRLz49lS8lCOIdxB4+ez+L9Hc8uOay3HgPha
geNp/Q/e+ev2eUJvgMI6hEMtlZnONnRVKJRSgbouNJGNv3VhbJF1IAB35PmhzRLiUeCUAfLVzK9W
3tpMfq27OtouZ2oI7DHUAtXsx1htRrEHqa6UXNfG09fhK9e7tE5VXW9fRPU6zus0W0FQ955DIa6c
4he17HLguuXbxDPG+z+HuVSp1l2BJfICH38mk4f3ewkHdFnBkfChmCeXwuI6a8hlp3aHvZbQWV79
jk0HoRZSdhJi+IoglfY1uQ7IIwx2zLnHdFnhXOvqsyDJHeXs6OkdC6XsoaLG4kVk4l0PgSB7Caww
2yH+6l0I5bil8cns/kT2Ur7F5cy9stGl5h0j4NRtOH2OjXwCdB50VQbUU7YYpltxsCJxUlHDsEt/
B1b8ffmb/s6dqtlesncF2UWtwfj+CgDnVhrJRVqF/qaSvlc3f5AqSNO3Upv+XRVDnJ+qo1nqlwN6
meOyAZTVEpH62RpkY+Y9q+uN3ggQszIFBQET5drX7jz+uSfbR7Uap8aqmd9Uss9OEe6nMI1oq0X9
dnfKFcctqpfDIL7UH7turtDZV8/F9jmHpkTFvzD1vJXbPkPA57g4lPghLN9E3DktxB6jalIndXRx
8h0QKImz8oUrfPJHxhHxrwuIRfrTq2hx/jj3C0L2WVDpcrz92Deep49MvroqHMuPYhuS/Rak1vl3
fX+7gTGV84uPONtNMEV0T6wuk71MvllIoR9E4lTsb3ScSCnf/LwXZC4h7L0omCdobJRsy5bD5hYj
dGNnCzKeHLeVaMfTo2gf+pOAAZdgMif7eyn5qEQoLdBY9Lx9EcBhnXK4TrVtcQTy+8ABtYDA4PBl
O+knX2CVEjRqHs3xadJ4fkYPsuHvEVFnJ72bFVIO1qO2WhDhUUMxgFr0uxo+xiSVjAIl2TsYImz2
LfMd4WanmSm+4r2bQAUAQxFB9992X/trDWJ4u/qT3VTTm8rzCqO9bRzECSCj/fv0cZ9kSuljVMrl
h9lV66auRoVfCu8exEEUALZA0PDR8xEl3QcKfy7r8GBncTqHqK88fIfbLqCGAQ3mU9/iVIhn5GaW
Uu1GBnauJG1HsN5MgZRzsXKNcH6voqqmxupygQvOV7zyX3b95VIx96bSb+acJalKOAE+tw25Xnc2
ccMnZGcAhs6F2jr+8pvkpZuKB8BHc/S9l/fo2lhfa6f48wKjtK9K1nm/d0/zHFDcmPMc955juMIu
uCukemZg0KoGLsbZxxB2KEG+pWYeUXyDSjbIRLEfzYpvsrtGDoCefYQxJHceVzpef3NP9R6zVPe6
7kTk6eVGuAygmPOZ5kL7z+OnIA/LezdvpOKmuLLsr6gs4zhkOmCIGdKpGrjediShuL28LwD/ogBn
LPR3qXbImPKcA3pXQHeud1rTz1DURgnpAeJ4qSwJTwE39g9DDtQDck6ZF/NwHnJEnO7FUH7uwUiE
yV+F3A4c5D1uLFcD0Se/SalBeEK/dnNNhTayUrNl6gV841OP8vj2HwG37bk3cFGICMnjTMPc73FM
zAPOW8HBraUkAOTIGYSSN7GqceyBhWA1z+o6gFAB/76P0TiuQnHGQW49HdAci1TtBON5/T/u1Bzb
FVY/E1Dn1b1o7r3u6YnMq+YwIC0w3eh2FYoH4nHAqGdKKR2IFAB41qNiYwIUazLTvS0+9mJ6dl+y
jELmMi5ew/08we3Vgxdn5lQ6flFKvm+n2UUNqHGaS9YMfj3yd8moSmYG2j8fxcv2cmrvhmmIAoox
mWvtD3gvp9RJP51unLN1WwUgXJJpkH1/gCj5SR1Uw+OojuKkkWkm+6bGPp/0WUZW+zpyM8iUf8M5
zGeyh15lI67Zt46UjnuuxZFNECjisZ2MBv5vRW6LGsSkW5BBjMD9lO102v1nM+QflYsdxuHv28vP
pSZnRJ3ShnpC9+B83wnwpqAU5Vz8qBaWg03cPGe/M8QrsNr8CYjdF5g53988KZwmFG1qaiSUAmy5
ClzitiSIe0IG29tSbTarjbQfmRfrsYOJESlVReDUCRjGDWOCPVNLwORTGeEYyLoPMjj5s/VnHKB/
T3F9wP+KRbc9AFd8VApNeJc3aGsCNp7ARnMBPmzXBXWsCVmmoULg16ttd83wgFX1fq/fjqON4pnz
FIYjiNdbJqCb82IJDuU5gA+E+5KbP0JOT+YzhlZCBNWoRLq+zgC2IrGyCrk4JP184Z7bLQR9lfvN
EaHBDzWegL5HgTQcyuuv++Tryi6NWmwv1qmv509WfB9nsW4voWiifPk6V1hWmntsS7NV9b9kLdcT
MPk81XfVbO3YXDZzvaMGKI+2hSoP0wrHvkLYImD6Nk3kTeWj+ivlK38eLWw/fnMu3RvXIV7fKtzd
tUpulfAwV/Cf16PS/0g6r2VVsS0MP5FVZPRWMmLO68ZS1xJRlCQgPH1/c3dVn67TO7gUZxjjH394
Oe+Azud7BS46S/xtYiW80fhAV+pKu8bNR/yVj0uD73CixLLDU4d9mY6fOw4C1CMciJrHUft9Wyhl
EmBkcKgMSFpgHRK42/8G5EuMX2dA4DPShmn6ESwFI4+hCtUITk422rRFt4Q65yW3e5CckcztHpAI
YSdmIcNHrCq68bOxEI1xLEAep+hM74EOV5KRwORDACLzxbd9Z/l1HhNEIefZKTccMDRzMigy1H4z
vA3SPBdf6YgeDXolwvSVkA+ZUH8mibyi8P2CHCHy2lDglde2mQ31AFP1rrnlrRffaMO76JFHiAno
iTLFz5uAgh3iECUdevkIMcRORvcED5dl9dxLVfSUHSYozCLKCgGfGSUK/E8bulQs8Rx+OojSx9eG
UnFZ6C5apQeMBzXQX3MumqE+wQy8RVRS60Twhbgx6uosH/w+Gvwf82uFmaoy0+U1LYa6y/Kw5tyl
tAV0A72rCF9omon8WlVMwfBoJ7wg83E/5TYZfqMvTQ5nQOFxy+XP3YN0jiVHxEASZIkaIwTsr0lb
i3F9g9l/4IZQep+vWYWT+MZGD8jh7eeaU+F0OOBc43py6AWRKxBFTQpEvo+FpRlHVrlWd8BmumhD
PMHI6YLPd53jaEIdxT3+nA2JnEFyRBJk6SYjMkSsBKM3jsQbPxbvpGq052miT0RIVferPJm1/UWR
X56Bv6uofgFnv42dC8kv03O9xytjCQupeU7QE9Xt77PbPff2UIY9D4n5cNISS8V9ocCu51794HGV
uL1xd4uOTShftBbsL7vUnwDDZVl1B6mHsPqE5Iksy9ZjGFFQrY809Ip0XHgrA1++VxwjV/63IuCB
m5iSjvf+xlIgtSQlKOmGeYPZVjFCklN6fCNe9n1iLrIbHjhSF8BZOQme1ZPOHJ7wXFN3I2xpHDH5
6xEl+fIPbgk05KfqDykKTDHjFVS3mpC5DpHr+tO7aEspu1TscrIuSq18IAbsXfMHHpdVk5wLNO9C
2tJaxQAi2XzwaUVme4XW/OyvqXT7mtHAiLSeUv0HTUebD1x+kqT5gODMEYzPrczOSTrl8CzqmYET
iK64SFQoMjg8VW2h4OfUUrGa6eWecCd/N9LdBdBAh0VJyZHc08wCGSb8ETEJW+TZeZQstMyBq8pU
7CE+10atAyLDwT1b+TwwnEL/0fFyVu6kwL2Fwg/HB+FIPlRo6hiPdEVIYlGehB/o5tx3TwIyRsIB
hu80oSQJVfNMj0SFiOgV7jdTFUMP3zEHsquRTyOqWEP17xBEtf09Y3CqQ498IQpIPMrRUtvLUwDZ
7jOR0YPCcBm8o5pll92PT8zEJX2Kmqz6Xp/q9kVHD+ngM0idTueCGyBJx3HoruCEeVo1+mwAW4d4
ludSbcO8QXbNC6iDOxE9v6himu8m5X2X3yUFqoCF4QZVZENIsCTs7HR8aAyaRJBeUJdr4ISMdgrY
vhDD/pa5DkccD0kZLfkTFW3OYKYNeZThB2+HT2RUTklyMGTXVwTL8UpWA9v0VBHaIBgd6Kaly/cT
6vUR8TJcSrS1DyJwEDLLyxKnBkUL7+AGy4oLguQczvhrnM+aIuCgYqJCMqAaYwP/HQ9PXpUHKgNe
ykXOfIYlv8iHa3i5jIUo9fzRKTyBNjQwY0Q1MGjXyJZ4IaHbnMHIR8JqkMODhTh21xwSmuThxCJJ
2Ip5JzlEDfr6/Vahbs7bp3/CmPJXw4VwVV4N2q+OwIIxu68j5gOhTQw+KX9QoNoS5kj7J4cQUhE6
yvDdWBWt/htOt+H1GLGZ/ntdTL9YJMuuht8UYHPJd9OS0NLP3iVqDIrnX55O/HaeOGTxaKDX44Jf
4Hk/OqsJaGPUF4eRLFgRLNZa+2FPMezUz0CGIO1cNaef0+0Zaoy5nVra4lJz/8XkGvEfdmqw8xz9
gFCcirKMnj9l8D68zpRuPI3Tn8FJzVDMamev86kgejeQN6r69/Jj9hkqAcka/tQUgNhLUjVRVDvq
jI2SXUdc0jDGyETmpyFOY7Do9K9jheovxSXBagj50S1jO6x3FODFRD5y/eX3tZL7XH6SGuFoCQUO
L8rYMa/Vj+gnbi1ODpN2MsB7B7Ig6AftDkcdb14L5Q2OO8oK2OS7wJMDjz8UOGbQ5ovBOveyl9VM
KSJf5fo75+MtuUITKs/O4q3jwdKOW4KlvXQUgLi/d3QJkKWV4QatCUVvc78qBvICk7G9MqOAxBg4
eczha2tEwLk6Z0tuRlj6ihbuOYN51KpbLPv5T3n+VqJUdgXhAp5Wxt09Qf5qor8/8OAAVXtW9cAf
cQBR53C+mkgWOiz3RCNrnCLOOvTMdA0Vk+9qPtTgVl25wRra/h7P8xLp6yDQnsthwyN/+2rDAP3t
x/j2xO1fxlqGU8hwitJI2beEA7ee9gnR/jAlAsGdNx8n2WWXAqM6IHUiQnsdGJJJROGdtuDnHWEI
lU+B8SHBCZgy4tKUsAAVUeKQgpH764wbFTFJGsTOqLfM4EO11myxQUq4+a36scfZkTcaO/1RTEVO
6nbUh4RFfO03SusLiDaQaPtLGrruMBH4Qcr9Z577HY53enHVs18+arMCge9Q4rPsB857OTpizIQl
pow/RtQQwoMryoFtFHvyyxaBE9CRed6rBwkPZGyibczYNgi8XTIl5AQVJVIEjHgg6l5fN5PQh6mx
kzxIo9O4H7c4JHFB7/LFW3gY233DlBMlA7drcot7i60+TJ1Gv6aLcv741S/0baXh56hAsGJiHrco
TpFBF6nQoUGNk0KGaekgyLcl0l3oQ2NdkBa79ZNsLcgiuVA8sdVLEB/NBg0nkwuP0dihde2IIVsm
uqvprnzgPv+oYG/0Vs7jV8X2rL9K57gQ9nuDiCASSswpu8ZYG9ceu7QAOwWGF9bTbfFsgXEpoobG
vPSTJ9ICSNKbM9ci0ap0hKLNIE1MhAGBFTK5GEhi+kixhVS72oPUjvhcE7SuQyslx9vnb0ieEWLz
l2PrlaCvqRxRiQXvX4GPoSvBYOdAh69KmMmLeajxQ/dMhZqqe5lefkMTZdCUDN27pwAVjuU13RyA
TtFfCnU++s7U9fOcLvAZwJai7YRCnv/DRnkfOMYUCnBPudz1FVb+I8XmRLoPPSAy0IQGhWwb9i/Y
HYyezw984oEWPzTr2pyT42Vgcdoc6UjvkBY+zbHFDw12AVCp1CwUjhSaQNX07tATqLLZW0wVgeKY
SFeA5v2KIU+Zivl9g0uV6tGr4XRkt4zuSVX5x7rjIkf2pC0VbNUSfgmoXOWqZ/wyvLvi5HRHBr03
7gFej25z3A7IGaTZyom/+mw/t3ZgPSbxotlW0ZsAkVDb9NssAqCUKp8KsGltiWBnOuvmnHGmEoXZ
wOe0voWl43LyO9hmC5Dt+4w0xMk295WRaP4qxEwzLGlOc96n+veoOBW4SeXliI21ZBUKYs+M+aH+
S2wFtzRDDw3PFN41ZpqOApDP9IZwiN3dZ+WUcJ4wC5qjP/381aHhakvSIBEywXRi7nMuAuPCRIZa
ovxj1atgQNmB0BZjyJhP8hmK0e1/Yr8B8/vtLrlveqOMrFkZuE/Mu8yAClIpvsS4hac2yjRXH4Wn
FJfP+ATzAUqA7hT9OAlHz5/XNp4U0/RlMSKYZyvjqBMxwfKdyszqfkrqB9LgsIBQ7fSiha/bR7Fj
PAzzeXMtjHHPSRKlzN4OZWU1i2xXLbFhS3+Twmr8coPbBIxLkCPVMig0kSLVF/ZyscSnylcPqt1z
HN4euGq4cTwWCPC8CwgXAMTrSEEgjZUeGEuP3wFPAw2PT8hH2BwwhEF7GECDh603lRlO1EE2ICAx
at+THpsusAsMXvBpvXUznN4UaardXlOC9MJ06GP5qt/t+4EmG37jxlStB4wtDO1mLLzPxuj82B/N
cP77cHmh6P1wntp5gDnIphN6M+pULClfRCjicAVfjQxIl+ckp8JhQdoXm8LHbc0lbPyQL8A/YB7t
tUNyfW+Z8JSCXCex4n67ac1wdQVMNDgWASx5haPS5N4A9MEhgPm9dTo8sHQDCQGJxRpmJS2rObUJ
99ULkxssiyFI/nx24GQMckNDnwAy6EF/GNgp7Tumx4jGhFQisYcjb/RL71nOhxAHlKlycuTYNtzC
/xxM4kFTK2s5I3FRu1tdxISSL/YTyb4pjxFKNmPsJP/5onkPkicnd0F+tzH3TNI5oBeopCK4L1Bm
XSwpwGmT3tJu1DD1st5hBvtCzQqGXu0RyHjUdeaK85/PjY/wD4aBpluLbEgMYOuwGg+Zh1acV1jO
WR8oYMQws4pQsKNuBdJmhP0deTj1sesKBytErF4Asl6lS2LtqkG/ip1mS4kg3E4IBAQNUoKHi4lg
/kPVM/SG30uFH1Ulh7V/97UZEIm+1w/yutgpDkC9VWzxAj4FT97EVArb4SQ9JjvjCKTFBULy/Jnr
rzrgtlnPOth3O5OawMVG1WNBQc3jAoBPhiqEEpd+7rR9bACXWIUvyiaV8nN88l5sTW7+0RjDGPDa
UCCCVHvAa7TsOOp8olfY/oNoZS5K5n2POnz2Tr2sbilyue7CGGwRwxqgYBXqLbQR+LsJH0Xo5+9D
37qw6ZGRrwsYAO10MFNdaol4xb9UN57qVzx3MMp3+Ozv9T14u588rFbyIg0kBsdh1QkLIeyT+y1L
9XMYXdm797kEO7cfP53P5V67g9mXWdlY5iSJp7gxCb+aZJnN+j3T9L/6ZhyJkqGp8agEKZwxJP8u
TtOSaRVr8rTA7J5pzb7bvaavCdUmbj5zfmwxGUGrYO3NP3j3M+yuGU/Cqu5WaTXHg/XumDaesg5O
IEy7XJp2fdL48RanJpypIi3AwBhky+3nkoPxl7RmtVGoFgWr+bS9L4hToZfz3nMtFAUHQUvEGbBw
TZfOA0hgR5ZC8Fo+92qU1wF2kpjJzpRdu+SrmiY7vjHpB9fW9/QOv3SMY4lI7RHS+7F+7cZmVEbd
F5W2VbLNJpixRLS2TOEd3eVwY4sk52x94j4Vnsaj2f1lgSmD97PXlVnnU9vz0OhFpRtu7wAeKwJK
MgdHBxsEp8WIHcUW5KEJltnDnwq/eUaWJj3mpA2fEnTGMecCi0hdVxeWkJPtoEiMfuWddumFNPgP
vrCd3Yg+w/M1m6JKbFAJvaDq4Q22atCL+ihGPVyRmExa6NkHsiBQGgiNgY+MMEezNtzCPywDFbJ0
wOzu8Yt50Rd/Q2Z5OJ7BzrA0w8baFpMVJSxH3l1afB4rTuO6xp+Lj51kXhHKk+pt3ddq7NGkseBx
1vyyRZJy/Swun2Zp1L+4lsTtb07twpAxhUyoz/osKsyl/KGdH4+C5HVocQGG3VVpzP0XhA6yJbA6
J7bRDEf6QUqFVd0zcerSxvROvlFnE2VPUWmW7sAzqQkugMwQ5biT1KGPRyG2V3Jhf3+gmhB6NPku
tCVzA4oenWhlly8TdCyGfubqEfciMKi6xlsWS0bwVPCCk7wl8OgTjSZYWL8u3ytD0edOWPscBgug
2w2zw/wRPQYBUwTlEZ7OT9ZzYvGTcali7AK/hToS/FEtl6wDo2O26XHC4TI9km1RGFE7qcruQxP6
KabNgWITh2zsUVMkTQnoEw7D9teghcCkFHhcjBJIQA2ai/TDw8/6abHv9mTWST+DRQ8ZxNYVwZ6T
gch66IUekvfnGsUMjyR+BIwckvt8NE8K8F2AJDwDxiV8mM3LUaAAKnNFtYAxG9+8e0Ue9RuO7vdc
dU2cd4nw0l3jNtKcYqVe+mtF7jlUp/GntDv8iuXJKxzNUipjCnZXrPtVHPTbxrB7QMWfVCV71DYY
U7HFtcVnkf6OYK/iF7kaQnO82yOWGVre3u+upjp9nsK8mpV3V08986Ji27v53G18Jfk3XVpD7vPQ
Tgfzllxo2Ei/LZe91ZP4KL0dcExszE8h/su41xqgqAKVwKs2S6zqTEwHVaYzECECI4Dua7HjREk1
2AWi0MGsH7jrZixJFxms+0Oeum8YDId4RiQHDoUND9WmVIviFc3RkFDf3sJE/0UqAWMcgtZIzrhx
fBmYZ3LInPlvufSpn4reV0kzi/fDLZ2MaStLWs34TAGPJ10a4dnWvbiv7gE2oHzFwylLKeZH3zv3
c0h2FC8D8Lfbo/RrLHrW/CWZA/8Z0nDwDwZkI2zQ5pJhyzKHSQuIaNXKPL7RcXJTCb+24drulszr
6Ur4M/V7pkj4STGhY21Q1HFS68N5UUXGVPlJ9jRzd/xZUCVDCoMmUgrbN/7MXRVup8ZWQXIcMJQu
cQHUPENyxEv4/8wByiuLEzJB5nKRFSK+bWMe79P79GS6+I78Yjo3IEsFVg/gxwuE1uHEEvpfI9no
9yuIAIeLsIhjwtnq4UhMjt815GO3RGKjzpjFgqvv0chwcDCHGkQKY0081/B0YswAU375hXNw9xi5
gafEfoyGOGKGx6QL3I4fhtqzkJ0vZhy0lrAQga5LWlNezGVM/rpgBcKtT0nCBBklh8kYZptR7qhB
NUmnJmpRnBkPqJcHv8Zq4D4iLlRjW/j8LPWI0lIVJiNUccyO+4XOIAfTsrebfJDM6r/ASuCGxUXo
/Fvrl9KNaVogH+n+1DmnUYrK65I/gDiEuRDTLd7kgyUHBwMLECxvM7+d4My0juew9PmC0PgAx56Z
5D4v6pGqis8LElGUe0n3TP7OSl/cGZqZ/0bWEFixDWqmoiNpxKvC6TBWvAd0BpP2As+bKR/CKaRx
jylgR91dIdtgkHPCYu6fvxHDadBYAB44wE+CqL6zWriSIEEVlLakjxq+hrpwhpf4gLWIr9ivhemJ
3HYoqmN252oYgYt4MM6nugfcClsKsEXZN57mMtDkDg3KM2adpBV+dnKYBERRA5hbBNtbTDTsQWAG
pK26ijBy5rrBfOIOfM7N9hJuNlN93oVd2Lun6Qv7TSypo9fsg3gfipO7vbE2biV+Suh1vdo3nI8N
UL7/8Kd1cQVEo7UGJWSHzyN25BbBWgbWyxHeH0N4HTipLrnHF/gj5zSvqpVt3meyNstdAnWK+c6E
dMygtR/YSDjFgkxPM6QrHY9oPk1rT28u+OX5lDcdlCjX8Ow7phaOmEvqIkaEGMdMpJnOOuPuYEix
NzfSasINwPbmkp99AlDdsUmt/DnA7CW4Bc5vANPTNtfxLF6lkeT5YKd8MvGEyijjFynTutt9YbqS
A4/GhfTjDLvxJ9gQPTCWHBYj9RejcGoxxUv4GRpHOJ2Dk8wGss05hvfPgdKNY069npbJqnd3Nyyr
AubY1o0qgsJhU0vB4BrHLuyiQGIYmk0gY6AUfjgccR6Wq5qLozJV4ubzk3vtZeiwgA6tReEAkUyx
2/EOkJZomvHHfe7ilbYsI4aBovKbaH/QKxx4W44gLS7unlGN1TXBxCRv5MGzHxPqYA9mOMaSnmjF
O1wb+1/2M/0OLdeKxoqyVf2F64THiizKKvzrhEMBOFCJtghZBZyD1xg0G+xcmtFGcBx1XuZjehPg
TfWAuT5h5H5/eoLp+cUOHLJfwnH4p+H51PrEd8IoFSgSYzE7xhKazCAcet4UABbJszDsmjcsJDCJ
/gaPbap/56VjluOP8xePQcPtryXiIw/QmWdMQmWPSN7wCRVvZ/iISLYAT6WX+iSg04C5ulVtFPu9
RFCCuHthbAfwwH7yKFnREiwAs/8lu8QTOs0ltsxzxcMos1/U4ro4bU/TbPcSchtccUWXMY53mRj7
Qhr97aw3KQKK1UftqpjpF6w53cZOI/wpq7sV39RfCU0YjBx+kDA8BLguDwobj0eZWkIaDnWPAxMK
5uOnFSI9yJWoD3g26c/Hg61ywQyQRNEcqZWrPafQClrgYzS+uFBii0H5QX+J8g509d8Dayz5plwf
qM8Y/PGRt48lGnBCr0DBOfvQgk84YWx2ENGCWNbYBHQwnMe4ahrzYn/kjBJICGPUJ4PYh0pb/jEY
RtX3nqYe2Bsd3m3o89YEXxa+KuCslS4kR9oOsUvePX3543yokEx4yERH/mThAGY3+vvceosUk3gF
ZsdNbYKq90cIWVNtigBHsbvbaybb5kS9yHsceKPhLTPG6aa6YcXasafKwHRJWKHSpoCi+epm3xNa
TxK3x9m5Op8woG1ttsIsO+tXChGMaAdrtmF55Uyrw9N2wMTS4TbuPOpCcrj3QnjgQZ7woKnC6GVg
5KdBeUgD/aqEp+XJ+26+EX5hfnMRoWqqa3jviK81v37hFQEHc9FNcSXy49lgnkYU6/QEzTvi5bmD
hXuKCF5A7oA+BFkG3Do8OLYvfjItxuTkkMuwPP0gr7pA2n4s38t0SQNN7KoFrcahV2P01Lugw6Ee
CNse5p7+YE2NBLw8WH+vtIqCoQSihZGua5h2vgGVGqYhddlwqQOWrkHZZbLdTg5OuNJsqARUGtmE
h8AlAIa9Bi6FL3Alu+J5AwRgErYw71zkgGzwSWOfhSY4JI/JU/MJ9RU7GxLX9LFMsCBGIUpsHP3d
wFfr+dO9hwxaYQ3rjE99qOjSpPnTtx1EPre+5F7ZcLMZuAX3XBRkwcx5V3sWduFXzmv3nFFfuYo3
XHYO5FWHWY6TTWWfuREkj+SGJyp0lX2jW3wELns0Ha3QYrHTm9o2Juo5c5nWIgDcK35HYcEf01ZD
hy2FCwfTACx/OLKm7yvdPd+TPGeqZHjFuQtftDqcrMpYP+iVM1iP1uLJjj/TlgOtXaJYJiHTBhHI
XZLFsIY+3n9x+l3UTmu9mFTIc1oizDpZTR1RnSJqC3/3AewdwTCTA8n7HkbzztGsxFEnmsPa4Hex
IcUwYQ1k7cvH0eYDDZ6vSBI0KYSsNQJawLKXzQByRyKiXd566/xy34y1of/183sgH8CFpu8FnQ/8
ZesFU9R6Ir7zq/lnW7MqfvLVfaXqXOPymSc//i7VZRb05OyOoQk46uIRcvIT2gwiNJjCfgeMhWi1
HgXqsT9y3Z84AcT1F6+gwk4zP9n162KCAI8CyjEcdW6QmUTpj5eRtqR1xEkZJa3w1WPqwWRq+oho
okdrHPdnsf1av70CSxZhdYvlVu0P3G4J/k7r29iDg+pqRFrMcVyBrunWTspqz0xGFPWk44i6++Bc
8zJkFGJRaezkABGnBTg2Pd9w00QNAGYKPAzj/wpUOpUxY+38zG03mErvKQ+4dYDYGFzt1ENPh8J3
MIHBcqRPTJfJtR9ZUJwwK+G+iN2PdQ//hRUD2ZOUtj0yp/fwlhjDV0dQAUbw5qRkP+DGwSIew28i
LaRzTl6zlkgT6126RQGtrDVvdC1AUj4uizCN0oDDwn9NQMV+O2KvMb3ZoodNx1xuEuZpW+pufdzc
sPZHRSNdSF3YgpEAB9tboSn6476iMhF+HvnhuU9IRvguCiChHamQNHzC7VspRZODqesxJ0evRqTQ
7XmAExIwCHBwErfmQq/3us2t5r1/4RH+Ap7Aq/QggzjUbFR+QM+YihwTe5YFwstFMMdmBbO4yemH
ho8bcy2PxvT+2tTAa2w4Zfu0GN6TqNZETWPR+9P9JWxe6WUTwMUw6szAu53KlyJ8LzR87+fm+NJP
QM7t5ppHw/BrvwDasxmv7UseNhJWtnwcRwdI7OHbLhcQhN6ER6nkUI2wFIWxAw0zt01UKV7iwxs7
lBGj9DI43aodZK1J7HTw54AVARW2NbPzameAsRIsU3kS8pvx6JAeDYvcMAySiD78+gTFiBiZr195
L1/1vxMa+mPsP2cnLws1pzuXwdfFuzoRkIcxZbAzgRvFni/t1648PIJKRImN1izpE/qmdEqSOy5g
rxu36ZqR23MnhbKb+PBx/JGlUrU0YxE+bdxMQmzKOeP92yd40tJxxZEXrXia9968dlrYnhs7cxqX
2pJnYO5P3t3SL/c5b/35d7KJ0HEPuCsLD8gCRzh9LrtzlerPMR1Ig9YXzGrcbrOv86DIm7/nzfq0
M0SSIDe1C65Rr0YHaVdu+rtT7ZpIdcXnOCi3Nl6S1pRA7XIwpxOGOzqDTE+d0/jLB3gh2g1q+1Rx
5Chb9mQ9SUESvYh46Fxpnk/eFygEp4V80feaiAy7X6uSELlqm6HT+5H9kRtj9QLbeqKwYYiTkL2P
C30OA3KMyh+gLMKlGdsimvKxSwQFCOX7iHsqRB6fhJNl+Tv8M5nDG8Aa0vm7+Zy8E8BFj3huDF5N
iVB/sZV0jCHscUe7ZacZ1dzAaZn/0tYQV1Jb5QvPanJBQNmcnLC8HSFHtScZE4FpX/830+8f245f
KBkk4jnB6NobzZmpgokWuz5149nzzG3NWagSZcILv2xeEl7f/2XJ6ywSPABj8oXmkWvgPc9lxKBb
lf9FuUph9rLrFsfA9hHopzCTPcPTGUvsjGwhqyB2aA0tChrCIcglqb3TEj7WlSqKrS7c+w+cwAJA
ZjCyJCamPPRXMKW2c958ukNJeAmLcKxeh8ucBIUffc2E+BsD+I25VLNbGijCVnB00HbNolrGNFho
YSaJXwYta693MSwIFA9Zkk3QGPYe5hGPlwqLNyiEGix4ZnWYPDOHyfHfFuRkfN1zTnxcE6HPXUEL
oeKfGH/T+ozEzxyeom5VUtsUO9Ae+QNDiNA9CzSC0+2FYInbW7CAJ6oo4VpazbkySzRXwnWShytI
2PwgdUNwDf6FkiCZ0Zhnk46ogAPHVD6gmfAZLwFQ0K/A1Upxmq59VAt0LRAKIWiBMVCywf3lRsVa
mi4cICOHTCxI9SGFhkypLFnEb2cfHEHhFD6mDWz7BSUkI4Bf7jJaXFJKYZSDH1xAJDxoUKsGnq0w
of2fEQ3uDd5A4Vz5+gaUoBZIDFYfeA4zwQSS+YKunGwbSsS/l1cDaJ84qbkiKTUHJ8ReVXiIfrjh
6ZmwM2aDFxfqT1CDStic4XH83Df/ywhM4T9gOPKc0fmEJ0JJAJm8OSorNBVoEECzxEdAMD6yqU3U
Xx4RrQhTag1SCcFPVB90i7jtAcmgPtdmzxt4ueQVj5Bi64NdOJagDBibjcIj0xZvuCMZp3G3Ai95
zYtNNwHJAQaApdKOmygTtGoihS+1r/gMa2Th/GdueHafI0dM52FuBiWL08B9HbGj4bGVwT0COMKe
YN9PU458avgfNZQd85z/FDXjtorTvozI5PPoavzvwgxodKsNclr3tGSFzjuvWEBPVB0B40+42qqM
nhOLAm1eBMwZugCcnjqDJMPX6rGuVs+fdGB/94n0TzA63ELWRIUw03JLf9KFfiKIFSN4K2seS7eC
offlmqRatHAFfR/lQ/uTkzf4Y6LBZxqFBBosgVwwlekU+VX5RmaCz4E6kf1+MlqV+8+e4JgJ8eNE
+RDa+fni9EbMJgEoR9IzSPWCGFMZ7COSYUPB6advlO1+dE4eezxDKXwY/ogVps0gJBX99L7J3dI3
n+PVD/mnGjqkCXukH7GNdAsqMo0FoqVxa9cHUbHA3UVOxfREyOb5hqpX8HmdHyPmtu2YCwkf/Iu+
eP88GCtq08GVfAv8puhSKetjgrWfizeeMbCISPVkrEdNG7Gm6XJp8uF7UIRwFiUX1N6wGNgCFCyV
JFqhCuXNjpHykEUm/N4rfwjKP0aAAQ+/RQ2k2ih7OCSYD79u8i9nAeoCKDfoeQFpm6Mgg0CpwU2K
9c/MgJWKzln4IdegE8CbjNBsopApwdqwW2qmRcIZJBOusPZrM7finz4wL7orjnHTYpz+bUNOBBz0
YczzeoXxg9UwHdyLGQs2l1dsDTDlNOHK0xnBcRq6RevWEak06UqKnSJQsL0mNGos+ZS10QcWHPBB
7z+xjNOReZ4wAI4vr93LeU7xIgrFmQQ4As5DTZq5X+xpvAwAkODZ51JYJkVsYmLMIk3AWvQ60uoe
NpkHMyZ4kPwFk8a/L83f3DNDSTjqfeC24ZeD+ABvPMWrvMEqG9lMTuLL42+wwRtjAbYA+gnmObt7
NofG60IDVWlC2cQF11ylEDe8Ww9xHeTOIsTZViNzzrkQuyifUY7QaR3AfhjkAZEuh2kAw2KAzeKF
c1O+Sr11ghCXWTWMH3KzUi+lqWetPJyaN+enUasEvZt0Vg3XoJkSkfl0huQXuC1qM79f1Z7BfIqZ
PMmDxOyhSkM9PcGOADpuumViNW/Pj2C4+rZ+F6lhszTbIyQUdAqoo1fvSF/Ue0VYnALHwkciBFGO
6j9kbW/JftZ2tfwsBpdqBE+c+xOab/gEDn3/KezwuNkOFDHJk+8L8nUk083V2fMhZqRYsQlQGLkW
1L5ywiwrbm3qXsoR2IUgXe+HV6RLAJmhVS0EWNJSki55A9VFIFx5lF2IZmY2yXX8IN71GSlLXIOp
1Pn7VImseJxS5zv39F2V9aZWMXfy41oA7PUexg6KafS1vcC4Jej4oTxy+SBryiPkf0DM+eCGNY/y
DhSmCuhTOB4LbSuGgfdZi672n1ybu5rtBh7whZQwBaYhOBDChjgfeLgoj1oM+m8j09EuytNqjHGx
xiLVYx7EFL+8Ihw7cd9xWZG3M4k31ab/w1aBHu0CYUeeIsIc+mgfvrunSxrmWg0Nv8Ol6vLtuR5w
GIbJBU4TdzYD9Mblt0ANcbN/PIhoHuesfkAFQEnQPeGVRKcIzHHAM0RZiVXARgSv4LZ5cBqxrMW1
CscQJGiq26NDteOzfV1YbZM+yg9F7fJyr/mdpT5no+lH0IFRtjXgH8WCNhHjDpChsFrkySLnsOBz
YMqO8KarF5U+rR6bl3QB87g/Fojaygchkt4b/QTwuzojXyDDjCA713QKQ23O+Ubyg4xzijC+sNEC
J9Si80c3Romkue/lZ1tdyIbBXvABD9h5O0RgkUGIZaTia9fXy+KCmStLzpZfYPGnrXu9U2zk9Qj6
D+uM2qcXgA/Neqg6iPuZcFHdbgZBuUWHFQ7KgJZiQioOT/n2B0Uc+Z0fwyoB/Ik4jMJhSFMUkXQ+
H4b0Tddmnc2+xRRtazVwlDvzCmg+FvP5Zw9o7mf0nhjzdxYNJE+PzlOrZ5zcPHEV7VPAt4UtMSZQ
2Legi+dAKf9ymOocwWvGN5yeEOJVyeXQbi/o+xXVHxZ7+Iqni/EJ5O17m9GF03HYgzA+3h0xdzOZ
uVaUM1ayeIfocFILWd1j266H0PPYKIweTivN1Q5oqEBU7IRL08EZi5hHiMKT9CcGur8vhtPHFL+l
OjhdU2h1wmI50o/pAdxxdncKPqoPSJouweGEPAv4VndJyBHe4cL/G0fygDit5GZi491596PhMUIk
YlQG2kWDQ7V+MnHW/kYD0o4/Lq4nzuMYn8mCSrEg1fcNF0KIfsNJWO4OeAjDLnk99PJ5ioARAAX6
G7NNiqhIEPTdx9rY8IUpc8h2doqzJ2iPbue5LbGWZ4Skcnh1xwRjkHMcxg87P1lvysBLQuFI0fa1
2FYVAjpIQ29HedvEZb5PHocvIOnjmt69vD6kJDw2XBeOFB/K01bLieSex6eZ/l2bdPrKkmbjbvqF
HEJxz3UrP8BDhmrXOfw2pxZHINstmb9+JX8Uta3N+eS2RFJ6+oI9tpXnRWvTJEwJJpZ28iGHzDmB
Nq8rY7iR7zXs8H8w4Uxwb9Yahx1u54Mr7G0wOJQT3N/z+xKfhDU0q8+mnFfYtgaAmC3nFfFm8yca
h5UKJZwikuJg1s/U5UmHMjAeXSQKgOnTZ0ANcWy4w6Xg1pLVOZFBBhGm/NEBim3BybwTtF1mW1Ea
e/XtvoHAv9Vn7917Z/zqyELmJ187pov0SD+0GkFohLQ9U9kK+wEcxmN9fEPznX1wHEn8vkMovyz1
IEl84x5kWpjHC80g0XFbcsR9coC+/zg6r21FsS0MPxFjICDhVnIQMYcbh7oNgAFFRHz6+laNc7q6
u3qXARZrzfnPP5jPRWk61cVtrtPb3SWP9Qrwibewb944oZbf4BN/YAD04mckHd6JNCrCfNEjWRCk
8+Uxqub5/L7Czzf+aX9nafmilryoSSktz9/f4MVI7Ux5df4Q75mgYO96a7MIeq/VFmSOQLD36i3r
DLJHNYL97v63LaY/Yw79gsmYZHHHwy3n0ftJOqyr3xdxAZQvErLqCRKG882HQsZG27LxIRrPXVP1
Ed73X5F2y7T3/P5NFwDGP2ksneeEYnWVf2v+VAIcJDgs8Z2as5Mh9hoLU1pJErK7kQq6hfAGL16l
HMIMRt1evk/SJe2+LgF2BHkySb/3RLQZGH1ve2y1EXZ5qHJf7L9u3RJewGRIpmGzzYO1gL3CTsQg
BEmymULAgq6nDNj32rQ/AjjQoquX01saFFlY4bPrCzNHl+ISkLWD40lrQuYnPopUTEC/bPfcVfjW
FCcU29SM0HY5IUGD0avTLVGuYUsIqSOsAatJu8zM4MujDGuEU2V6rzwcqITQNWlSY1mK0cm9nb0i
feu/d5fxS0JB2PwwDxzcAnhzkIJE/DUVI6DxHG8oY5LjcLyh3PvSBz48emmIf1bLaUGZRmWDGKCO
qGTZnVXnBecQ2NnZ+jMa3nxptglaaQXzMfAuiemdg9JV1mfgJ8C1roLztJgXBbQCvDbyX2pnaC9t
SS3J5YfF2abP4ysU/GfoEKJdvwU5PRa7L1KVm8uihFnzMQKzdVZMOK8SZouo1+EXiRZFPgk9xXNf
bjPwDuCUBlOKmALRjHS8tTEhgz5Nm4kR0RLgAgkoeOPFBnSYXVblogYPYGvdQUVBkNGi7mQguEaw
gLF+J/uI/5UT842fDWLfLIwA7YQSboNzVD5cWCpnI67KpPrGrxcu5u6VsCNC6zmgKVQ3120gtu0d
dP3PCoiawTCsM+hlVPbmnnKJ6rtdNvQ47BZTMgXj52k7B8cpd4S5LVGtQm4fNQEm14LVzBThdTjj
mwJu9lliLtQJOwGG6gQr4uM3f+3V4J6xHwFZWDMc1nA0Qf4LinGDjkIHqUC8vH5G2LL/B2kdBCHT
G8AHBCnYY5f1y6EbumkhcAAzwI68Luah8W1fJEK+fx8/RjRU2G+RTJgVwooWUYa6vmzAMPJdBeZL
H0Dbf7gmhFjx5g22g5EVihYGOwCMi5SpCFv5+oQjYU1No8HKr6qrjwk7YI6UPQFeOeNo9Ol0NZ/l
R/lIDbYtVzTTBBcpiAFgVtvKO3v34hb+ZuXTQYI0sAYxB3p3Pp//BfvqPwRy5zmDMVBhV+Be87gy
sOIlyuqbVAgA26f/wKsZtuA56rCgwG1KY/YaoLODdALHUSUER3NILglwfEUQqgHb53s2Ggrn9vNH
hQZTDs4JysYHbgFYs6Ip3TOYY6Z6W/Lsm+8M3gw/jVaJKkxKmEwAQ2Cai3XDg7iVVDuREcSfp7lD
OPOfJ48/dccIZilMF/9oyxhTb7e4NnhK5XQz4kfhNujQ/n6u6poMFYSGPnhvbqpjrg69FLeH3gDf
oID389v/sogrXhcoEKLf2tzwhAq3gM6DbnGe9IicvpO3abebB65Cfx8OIvrTCRrz3W+psjEndAsS
LKSQILRyycmgM7UcYm2boeXBilRi42BiREsDera12caqLw+wmJDBNVo+eg6zk4xD/6+YQwni1c5L
klfmyuEVgdG88WiHf/7zuE7lCDcx1vc5fXnaEuR8/Zgocwoj50/01YYPRYDe4xlweSloXT3D7Daq
BeW34shvEHByzj+X5b7c5Yv+jAkrJQTbCILDoD09xk+eyc4m5bx3eGyBhgIimNmYcVipb8RE2dXN
lmkI1kJSslShl5xREeXgtg2pJSPkEbcWp3Syu4UyunVvw7s6ao/g9GjSACfW1+l9TR4UpiUiw6QZ
F1MVSU9WLdWgSYk3BhJ/RGVa+9e9MeSdroccj6tJu6gSRiLYgEKZ7Oxf6X3Q/vFWkvtCYrFeNPvb
GsoJz4QxA2tm6Z73rAukDXVc7toxS+isMw4JAKYVOc4j6ccomwvQOsqEBrtcEOfH37eb3qrTvYrN
ZtJMruYg/9o6CYNTPWG73LKpB/VcW++t9Bs9QWKSq9PtrmsLQ02vO5a4Q8J7GVUwHjqbYyjRoHwX
zt35JNuNiZR40N/Li+tqO653guuMTkUmA/s6rSW4gKgV9Ig65BZVxqAAojlAWLxOvyggB7rky94W
QrkDBwceFixJkusDRu3PD8Iv1NGY+NPAoaBILrdN+XW6vieZATTaCy6KfB/4vaX7s3Ay+uqDSHjp
PqeG5GqHB4IuhVPBwf9eN0E9XrDd132IpOjTUZkxzsJt3OstP6X9WtdpadlijH1zbpPek5TRQbMw
Fw3E+c9AZUZbA+sGVdZ8qdsa716ROTD6LDkprc0XSGt+1pxq8Y7vHlOo7zt+zvP/Q49tn+OEPtfp
tV61DZFjKnN0lQ27/LGPqdKWc5XHoCnDZiehlzKDEtc6CJv9BRjD8qdjH8IFfI51bV3n7PqC8Hv9
MN1rUHk0E1r7qvGBmzgPzeGifNJaQYKAjgZZje1X31/ngC3nX5iTWNT8RhwGpN7mO4qfIlnpkdBc
ZBJDGGVR7oD74TjynyAJX9cV0i4arydtnf2dWfjhCFWhbbdAHf4oHxc47xxvpHHtH8OrQpfkkQs+
ZEHlt7ij+9SinNG66Tx3EMtXOQIPHCS+7PzOXV/Ubw+ybW+2uR0NdDTlkO7iB25ibH7iijBuBd3W
llqAwBqDuP4IHzPgKyTYCOWiC5HQGwovJuh0jI9MfsR9CNnFervuA3U9FgZOe/DTZ8XBIiENUjjz
kVXfiLhiSPbFjAMoggaf3usCwXTNlgH1QPUorclsg4v7jKvwGpbR7+LjGgqRaHqbfLznsgh7Tn8P
tXRHojBBtWjqZ9ch2DhWYHenOmIjyMJ0KbIeekzh9WTollFEVLVfacBKk3PtdY8FKh1YzQvFFPwe
RrRfQY2kKSz/2590EzIRIJJA34J3u+789gQ7li3uxNABTbBielAWnWKM3uIDwTGCJ4jLDr88bFrU
3xElfHud5ZAPIKsIjyxSIAaPjFzNo+TfNc/YFOl13x0U/vNSGr+MgVHaOll5MJVo7gKOliZWR2wd
nJhwi+8JFFr4MDE8oIipz+fAThx0fffTw48NnyOeQtStbvkL+6sGBhRkNsYSaHRV/N0xUI91xBjY
GNgfBe4t5B0B1ztNUrvsDBhuPTavQ3MqoSfN6IORpPq/XlpkCBvPvth2/w+arpf0mSoRUKrGMYgR
m7ipGAqNSgGMf8j4FsCF6nXZ+6/4IwWaSyvmCtC7r7TmibH1GJ5RejJ1YtN6o2mxe/tiJcGkV9kn
hNREP+GvcF09LJu5obl+0/5RLMdvDV72XN69f0vlhBSg/NkMufqYsf73LFcBqzqb/rN0Jehc0EyO
ehO8ejY+elPTdNh8t7VH68zFuJkrOmILwyahm4TyhOnL6LLRXXAySMGQeijqaGbW5zZ4ThQDl4sN
xSRjN8mzMiARYw237X4ETr34vYS5suxKQPwPePn49RzVQI/ymGsDA4qtfov5v+yxpWiuCrYr1Ovw
AmR2WMLLkSIQ4Q7FWo8eKMGGxR+A9etQMidXbJV5VVLMFFchG+Fv+xvSKv3+LGLETZ/OmooQlPS8
FCW6KtKEG8qlmTYEtfge+jN6rGqMQd5lqA/PE84dqNwIATrXmvEdCo5b/IqzNoJYab9FogxtA+N+
GqzfOcLdkYyInIPqQOYn9iODNqanuARbd3tC00On2BveO+/zFicLkAHYUbfFo0BM0i5znAVSZQNf
CagJk5xhX7VBYu5Q1a4OijVYqLwTn19H4YEJzse9AxQwhWNk6ELowF9s9h7DspTDOiqOMlr/oTmn
eOMTgxIbTtmJSmKPF20Oi/N8gkh++YQ3pBNgsQeOa3nDyzHyI1fti5fV+ZsATZ3NAbBcHbPR3DeX
oNqpu960pwn5GJsyY6FFC8kBpwNhfdREVLcxlOVurww55CWe+DdN27ggZf0cMbGibkBiiakdc8KK
mHNDTBRhAV+eOx4upR9hq/JhLD3Q97CR2CZwc8LNDMyTf8075hHfwWMtL8009/TJK8LXHJZomV6P
TAV+4v641odKaQFhBFbA3aPWVowxCbaPIpLhLeQ+QB2uBS+89xHMLr8ZRRqvAaeZalBlPWX3JUa8
fJjBjw0lLEkkHbzHFMJGAh/Gex16QrsFifeSqGvSYSgwMkyDMPyF/s3yguJZ2n2RsMVdJaXsv4/4
rXG1pYnndlDUIcuVTZZ2EbgSrv/Q1DzQpKv3rl1Y+Ea7fFGAt0T5YWIECkhi8Qg/y2GFVM2TPdI8
8Rx0jaGwWcCzQhC0baZJ8f4aAmKm6h8jSdyB4QNlV1fmYbPfJ7hE90GvRYmxBOpbNeM+/AgHwMeE
LYAa0T7HjGWyd/jDFkAb/JZ3qJ5Ye3Juz7pHLIuODvENfUGKNQIGhBOkSKJnIgU7vJshzNjksqG/
u2IDuFKGF8tv2JHxb8NA4G2jU3bASHvgd30oeHCEz6mqB1cCA5UIqYdGFQhXgilM2m0sKbIuLlgV
11h2u/nj7tS7x4lvdckoJzicYHrAx1kCNXwtsashuufU4UIfISRi2YuEGtPXsD5y1Dmgclx8nR7L
xQLnHV7wjwOdbaLe2Ue7QfFUQ2HcwOSBwyAdPjAVYka7JAgSasq63Q74LU5ftk6kLe3T5oyGOwmh
NFVRw7ITnV39u5HZk+ofRQqeYqNeHTCX0TkNtx4nbPeaoOS/h1t6fEbWt13lFfuO2cbUWrH8aLHB
jRkD43H0WZljMbFr8Q/m9uPmSMff0cMJugX8hfzncgnB8eHXm+aM1k8gwIh31nhAQ6Okj5rBzMfK
lXk59nuC/vda4nLax3y3CvDz1tQAvEBtAnYgJZKRHmL1iQUSlgsoGVpCJps5qALejUBCn/yg9Df0
dXwm5plal+BvWsp8NWEN/4G8rUeo3GUGO32/2zqq6dLcTXE+rc3/4Err0mFR4PJD9IUI4zsmXar7
gonCKNfn8LSiPgRLan8FY2hb2mirx4pDHi9ikIeRCMPVSLMMZeG/HncSumXaezY1XsqC2uTViluz
MfTRO4G3YzCskObw8d704tdf1DZxLY0vcZGim96yufyEcokmXqOG/IzgX0KdrtkRAW+gAyS38Pgd
TAZeOHrNXgjs5t8lzYUylX5hM7s/vf6iv7mjpH/ExU76ug8JI0CnPtB7jsGdCmiB1zI42/2ZGKWi
dszYlMhwVtGScA8iFglEM3CzWPJL7VCJB8RRoMJD1giv8SXF5dX72nQvH7tKf5NcmGqFDeT25LWx
1hAroKRlBSVaYm36gPdQm4bb2dduHekke23WeV933U4xMvGeeCM4bx+23jPBBQDMxX67DJtCTjJS
homBQ4kIDw9uTRld6EZbupcJQq2HavMV73fXALIZPUAIlKCHKnytobemLidxxgVd1LJthmoy0Cih
fA38jHnWRB3/LjM9w6qFyyaxhsjBOOK7oiYPHEAH541M/6IRVfi3HSnrLZxZtwO99jlbWZVACdg0
PFHCYTIjJgEdE93Ra6FNdYTBUwuWAfKvfPiBTK75FUA8LKJTuWIQx5W9VcK7vs+PSMw0CLrs4i55
w2Y67y6LLmuQTX0G/KqtPkhUcD+dQfQbSnETyM4FQh5icZg2ACZLlHw1aKbpfLZulSKiDd8uFkTm
oYe18PyNHR50sRor/vlr8RTi9BIMagG3Zs9x2fN6jCiSDgtzjgOuV6LPzuH1GhhHA0sCHThIkBRu
S56XFoJd9j7JDC0vbgd3FaCWqQss+KV1LP+w5FccDeILBsXv8WUDgtyzb3smoCacOEpGlHxwxK91
gDKsPHH6XhNlSL8BzvOZgzZGnOvIy0vIqpjvATrsICCD4UDzW/6g5dhMbdiFS0oO2nIs+GacfAw4
7o+EJZJ2sTyh4bjPyx4yJKg1Am7kWNto3hbDuZDnTBIZKCEo8xPDXapRDH68PLymzFNb2rku7kk+
gCHSkzXeK78pPG7R3DEO5ES6wxBGh39OxSmZuxeTsNLoa2MEdZ6Vpl+b/uXmK5DF8UHGJMycbZlq
Sb4q+/16oGe3o7X7gnzB4NVAalOzF3+ZRH+Cn0DjDbjLNDac8vCEcKywDQDS/kBWBnnYjRgoPlZ1
9ou2I0I1d8R7n+SkQgoPFfPl9Db4KVyttD77Gg4Xkez9hBTng1Bh9u1FCsST5AYF9KBXw6dXZtcF
sIp4Ruh48GYCp0ccO2sR8iXG5pw1B17OeHrWeDtqv57O8ARgvMt+YOo6JA1HoxaHrjC9GgMZLGNs
fQf6Xyn5/KSZsDfdEp4Tak4YYxwb+xZDe2QmcCKV4La6lMMWZrg4QF2xlZ3qtwO9BbTgxWpaFCdl
BrngykqouHuJnqdfLL7wbFSnd2y5NL9eG9pQbkmBH96rqLQWFSSFlxr4nzrOO1/7BL29eZ/cqfek
O67oZMXeya+1XMmcGe/UJH6Scr6Dj2T/vofexZOL/fNMJAA2CrMOYa73KJCvZtYNhzk8gZgjzquL
p62psN6wRDy2kP5nC0yJrtyXUMyRi0GO/X33eqdXDAC4qVRSFEJn+7aqlhWkKWAey7sYQwW0oyb5
YK2Cl7Czqd3g+6ddpuf+wDMUVzWjJyZHRe7nlS8mihDqMfyOVExd6Ck0WxWPT6KqfvcKaooVWGry
uDAGOm79aoaAve7bFiImPlQe8msL3RpuljzrKBrpA0jha3kL+wuOAO1VD2TVtSCSc4ub0KgTqQtk
DLsMBtQrRQ9UOOcH82Mbt9h8OsrbVl5u/hiwYozx9WTNe19yGaItk5g66uFF6/eHJVKPPOQFu3b6
pmjvRf3/rw/bCnSLFaNjO4HyEfr5QYXuFKuptEETcHzRn3SDi+E8D/oruJ5ucBoO10f87kbGPSV/
52JLwgfYg1DBzwG7UwobtgWTF4LkqlnlPQHfqprXIIuDptgNftHr9Jj1Iuv4/rlnzC0j0PABSugF
5wZl5v8t1hwJI38l6mMKiUxywWQaqzJ+r/U+8JH6+ABTWUIXY/MaNFRWZcB4WursM4MpfwuKYqFi
9jl9vkwkG/t9d60KE5U2k6geIW5m/TGOsdm7G2CnV5VBsau6UXX3rfEbIVk30kkTsIbfU0ET/gv1
UX3he7hV53Z1hIWiAqxwIXo+zRl98ekP1tg4KfTloFCbRx1a4zu+iCiXCZYFSAMt6VxehPru6jUX
14AQ0P8zYbJKQ2mT3+x7cEmNm3tWnH7H+NjPu1iC1gD7gNBQHLmp9XGgQPTFsfS/HqVAY1ghIOkx
rQiB5kxILNr+K64XMJ9xx8C3ErwH2bOSyGB37NNowRASIHVTEuu2xvcbDqhSBHRhJXPlPDFQjrAs
4KMynGKxWiwLD8ch7cNgyCazwaeruIADoU+2+wTBIZ+8Bd96xGYMkANyw5nET97zBaRUnHuI6FWA
xWNtcsEdj96a4f1tCVEskoVgBhQHRJyhIwiOPEZGLDiZY44xMplp6qGyhaoqalVGXwzwPpJzpxBH
gZJYpn9DE1YnVpeZUPH/U5hx76OkxsTpTX1+LRY9hErUm7+JVaSwQeitMOSdCuAYWweQH/S/2PM0
QR9lFF53tI36pHs4uhpQoBLoCbjBDORzZE6igO8/fTkFCjKZ2sASBax1lcVvhXgZW6j/Udjk7TBm
UmD2x9WOlgFSLbZ1/VD3a5cRoDyR04cxwPyECws0IzJjVwSYfKPvGooocfYdOQBDU/a1DY6EHyB7
/NI3XKHr3Pxknw2jB7bo/cMjVWJCDlfU/2O8sh1dIuaaRcLAFgIOV5jBS0d5oI7uR7yCIWl9cAY4
aVaMl1mBPfbkeR02VUR/QBMK3ZQRDXxO6lqMPyGQ6qToMthT8D8C8F1hp9H3XxHcrA5lEhwmSLhg
34iG16TGUdPfh9bsOr6MUVkwcBP+HHQihAtPzHl/qnOMnW4/W66o3V0syesFFZkvW8h46NX0sTRr
aywsIFFC803fAt0pIkbIJM1ByGKAHlJFXVBrIEwpIR5DhqAtrWOmQq4W0Q8C5x+/aylmgEyvD4kT
7ABMytxQwSHDvDuYlTExIXfGh/3zn5X3CCCY0RnJG5YBiaTYWEhrBnNcxl9GAcSXos810HNQT9Ie
XFq4LLiBjnBwAPeCKwUYQC9p/BWo0PkslctdZ2DB1JdVdKsc8gApf/CHw9iMkRyZDKC6iL0gPb8d
ZfNY5jC8qIkQ8MjLy/C3asf6hBbnPHr5XXIbGXAZHy+/irCBINQc2CWsyfgZ92cMlV9jLDp5tD6H
XkbfR3lWzYmyQYhUjgAgCMWIP76xvnm4Gx2Yxa14jMLfSMR676+JNrGCVoNoqKIxFyEj230lxgeE
bV/dNsA0aKgQoX5zeMTxQOkCmDkJYDiJu8lVJL9/XCbeORqtQcsYjz9UL18e9Khlh0ow6P89hIxR
zV4+KfdH/gI+lpmgMcMmDuU6xKM45gJjrbogHhibTBDcZ4w78EvP6mUbXyrUeh2yJxpoJoy98Clm
hcBvtRrArDVm1ix3AHsp0+FWl3vLMTJsw+UxCH+1YjLE0iRMCXjJcJs9vs/QaBG48uMMxvmVbwwm
xUSt3vORgYZApeb3sYGGvHI/VKIoeRFewDgqJy9c0dlRks4HNa+LAD63xPs3rOHn/rEEhhJIWqAx
uHf1E7JoRteXufwSg/0rOYX11gYXOntcKzl9k1r3f/kJSMx7jPIRF+zTzmj4JsQ3BuUeHItAGqj7
MJmAgQC8rWZYs7iG2M6S5KQnNCZiXisyyS0hg4I/8vRVXK3p3s9/cAphXvMdH+8Y9gSAPJ+j3RNR
zhPZ/2PXKtpZi+1qywfWfLh51LimsUbXT7O/fQR6UNwniOkABppipjMoJH4PtooE8/jrW3hVYbt5
HZrFjBcE+VZJheOKCixBolg545RiMcun0hZWuXP++LbyWaJI8+uLV8DZgPVIJMYHeoHTTHtZuzQB
migGudl0DSzlHiCguBLpB1HEew7wO+yZCy4gpx0TV0Y7PLPSa8RJw4++zsGli8BOjdKtSLXkG5ZO
O9s2MXGWgLCveT1iregBJ++bxml3e9vnKTsEt66AIDiHYg8ZIfe7ifUH8lrNe/DV/mjaVxLA4C1m
g8UhxYS7x1vTb2kbQPBqJSCR0WvINJ33g9z7ho75Pn5deaQdRI+4JTTNo1qhH/5G1aLpOV0BSTgk
l4XFVY6+/mteTeSZkXHpgMUQey1uX4cBJMrE6wZOJecKsxTQsM81YJeo8QBZwVfh3czg6VE2XRjM
OfqqA8+/+pXApgac4NCg3yHlEht7WI2vPvmLZ+SnxMsA7o6AmMiYYpQArzUpfJiUkAUwqE57U+Kh
aLpSsNsGGcm0wqB08MkuIkUdDI2xMm65dcCAFcoJvq9g5IDgPGUVDQatWJ90lpyjcPZf6Cn8Eff8
Nkac6PZhGtC1Tz9DNihPDTHu14cgYbd73GG48t8ODGAZIhylI2rDngMjCKYHZMUbvRTubq9x/2a3
tOXs1sAGNJ7nUIFQQyWQdTvltB2/PAPZhbWGT4cNm4bhsA+/w5IgKsKfgW/Z+K17XlRjUinQrM0U
/9wJVjvyZb7RTlCDojNzt4gtBTkcRerTaUA00UqGYDO8IzguyxsTVnG8yhPQ6B/+0ZwX/Bnv5zX+
darGZaq5eVCP6RNDtKyu8g2+DmYfQqap+BSZYfdfAMs5yjVsA9iZJsf0AWYgbdGU8eFesKynxApx
/vXWzHzmFxxKrZnOhABiLcIxadn6TY9EA056hVDy80gbauN8saVsX+FaI3SsEPkBMFdl+nBp+ENy
4FMEAkhjN1RqNCIw9vFdYXSH5rvK3QdeyQzqO0zHtYgDmCIIka6nuYzX9bUwaNw6jPpBvHF1e6dP
gDqvyrbOw8cBASiejQDNyeru3dF2VFNk84HM1L0P/OsAbuJ8mbMgsGD1YPP1Vk3t9RIVcOoPLyLz
PcE2p8Uq45FS1X0OL59HkO3ociTTYju3/vQ9sCYJuOx6fGj6x9+KmdA9qTzLkyONgcdjkkd973mq
T62EyFtFq9ruG41ceBzgGDIj5AysoTlievadQGcbU2ZrlJ+YwE2B/qRM8y8hxTIzhKmMeg/4ljkn
wzL9VG7wGGDGxpkEfOI9UqBjLOb/8JBO2WL74XfEuiiyNjWH+V73cS+JSSYcIi8rFJy9sf3gw55j
SlF4DPhQvwCf088L1AaXc5vTDwK89dcuiTpzkNjgG4+fEjQIEQRKkUiFxsNDqQhh6HnxyIegeKX0
oB5wUXZywoLdUj32z39gZQ5jUtje/L+CB7QNWqjEUNvf/2vpc1BBrYODM+WM10XaI5r45f3Qd+TG
EyYNHjWF+oYivKyxWYCzR5YCGNwU+jN3gikx7iGIPtg2CW2dt4EBkXcJqw8SEWuOLbqPZw0HBE7j
S+I4g7PYJrmstY+abpzvKbrwXacuNeGYaw5oES6gd1ClxlXGjGduCqCoK8c9Ab4QN2eT+MLZ9WYL
kxjf7NlNKnhoJN1B3MCouBNDGI6My5GHRp6YY+hJf/ibf0Hn9xfF40whwIc34JSnlpYV7BhTapZc
mRNqg6UvigJBuCLfsF1gq/2sMMIbkNvEocAapOq7DPsZv0XpT1god+BFV1lHjCnGOAR+ivSb05PX
8UVLX0VKzScyx7AB3cbq9sitLebPYkY9Se4Bs5+TzkrJmwydV1VkaP5NTMIvlK/5CF9+E/7AD3yZ
WpTgM1neP4tR/fKpgSWiQUNOFDr3NJ8x30/rkL/QGdMtDSVE5YQDpOhwEZcjhPF6zP2tmenLu1+s
xiy7cod/E2UpnrvgcblDsVAkCmiZPliIHXZSJG05Rr0/R4okoVwankfAbZKfZ90S9Q97H69KHR7S
ld0wHTljpdT/MzLWpxAf0hgPcJfgSMSYh1hbELMuafQhLQPNw560dqiaxZESXIdsF2LEY4WYHfpM
WqcMEKC/infjfU+PE/eMcQAET7wuoO7hV/FYkk/wmAI9qmtKuWrDZK83fEz1WN5XkbL6DK/HPENx
iCQ8QF3OczLLpywHDlVOM8UzoTFq9gNg1y9Hkg8BDAaFR79Dyu6Rivw5pThl5/0SAZG1ZHOBsYba
sol706+nHmAeESaE1G47ecbKKaeKYNZBW6cgpkOIJENSWn+P3P1urM4YPi22XNMTVmyMfIAIxldp
cmlGynMp7zGYRVLOIpkSG1Uis1iemfDCRzt+zwF9TvMnmwOiinFhBJQ4IzARGwCm7jfMIhOCQPqY
+3nQ65H5r9+rbVoEKkMHSr2pvqEfWuZrcn0jyA/W4pU2NZfifYIMDCGIDEq3m1ZDEfAoETFa+XP8
R+wd+YpsgHrwmRBwxaQAuYoN4Nx6txlkbAeFKVsYuXs4wzYJ0k77hSLtB1GH/9gmb9yVcBu2sTgI
0ZuOOTi89aFeo98P+wDytr5iNoM/xd2mL8lH16jY8IXs6MOUFDyB6ofjCW03tRzdWcZBOYApkK6g
36WPWBkjNRqZYyrxDNOFuBri+R/je4SiAe9e7xrB6fPgkvgnWGAehoMiB2D0mhsZgXcadhmWYy51
YijfPtYCu8Itgu2AKTDNOeuA6fL4GVrH73y6+/giTAUsHQOW4MULKSk7F6DwEuvXAa4EYCudoy7O
f3iM4RTTBKz6CsV5HXD6C5cMWt+pOsXpCK63JwXiwB0xEdT9IiPyaNzC0YBP5HxhoN/Suqa2h3QB
jxqHINbJe2Zgcp4WKx02oY2XUoLhHordBW8DSDAW/h2Ff/G/GUTtREoQ9/0yODQk2g7bMZDQgKdk
hz8S3R6kzpXp/zXY2tEjtLBHMWHGOICdmWvt97xHzNMK6gjdhjsYIsWOtm4dYIQWfYdkkrbYBlNg
v9F8YTl/QfeR4MfJnQZoxzp4yx2s4S6im0VqhiQmvYRbrHC5VnY7+6Sy0DgazBn4vffxTHP4cu7J
D/MEgLqx7BDu4EFJCuHLjK3wclQZHvN9PWVIjixdJ5XDdixNz3SOgAk8iQYaJeRGhKQWw5eHvQHn
KtZyk15yC8Au+ehwlE9ARLgM9BzYUgM90nYYb2OCozro6KJeAIWecTUwtJiF4mojaCfU24du2IsZ
QsXQnN+jh206y8aZvKZ33BF9Ck5ytdxzfHXKISYlOSRnSlr3HZzdW0RdU4UoB4ikYk6Q4eeJBy4i
XOLbOJ8RlyQAA8yNo0fAjIN4I1NYrK0NkRrFRESaanE+FdcGchwxPWy+xQyrk9moF5fo6e6zrU/2
Gs4U2yVu8C70/BSzJ5+uxzEI76kHrPyzR1+EcsB9z19jkCwMA4Si2grB4L2xGaPmtIuwyGiucNDJ
sDIeEGkxrPdvT1hw3Vkr8NGLbHUZRr3FB2NrQgvJ+6kjMmEzOARYpj5j/Hyw6j2vb+spvlQQxIff
SvDGOKYtrOgCjuTzwHCZJbhNyApYSNxdwA8wKmXMw0FwFXFR0Hb0FM6008f2Y3to4soZqy4zoZgS
xHXu4hgnNT7e/aIIqSZ2E3YvQtYnRDEv/qHN4Bq6rXdJ189lMc899hKXBhaP/GIo788OK2uE6R2W
53jQjZHKeQZcWim8jtEqEwLNNoZZHNnnHDczYYkhxToP7RvJPsXjQgj8eTigCtjgolSDMje5SYll
Zl1gtbprsZymasIfropv/jajwxj0Du9QcZG10CSlSC4hb2GaEcABZX2+wz78PITvS0jH+REfQi5C
ww3BlXF3X/cT/py8vtMvQ0yYIl0XnMh3Au8yn8iLV/JkG+hbwliodlukZddZk1bTu1d41Y9lDiwb
VbirmD7iBCJC8Gog3gLfg9PP42dMqB0pKzh5nhDf8mhgXhNss0+8Tej/kYhYnOsf+Cz4hNz8m39m
/L3UaenMwSfoshdut5T0Iyp/756xVWEyq/wxSds6hs/R4lhQ0zGIqGaPMQ9PBdC7go+ZyCH4OgGn
EHtCYHv5cEuqHfmbm4+dh71xsTCRS9kggUykw+KEc8VjsP4BP5ITMjBSy+7+wADTKpVHpnMe3tuF
6qgeAnAmYVHlwaT8EYxn43EePXc95zFpJ30oUoKlCem2o1oMrBcMTvs2IapwiqDMzyMrtpYweZGp
INzGmheM0IHrvL+NEdKa62aD1PaJkR/xNd7FyccK+b+b+/QR3WHlGV4/6C+rEdcuaGgQGTgbbBRy
2PPlakC0cHSE2yoNxLohyGaJVAGvkKe/30BiPceq0/r/PUGUgW73E3lR4arCp717F09Y2Ukrw8Pt
LnchinJ7rfjq+RhzBCyOZr1NmHFojjWsvTzpsnPSn5gZbqyjdpi7EhyJTYWrwh28IBjpdv3w4fKZ
JwZhJbvT+pt0MGN30Gcx2UgkErNA9O4uVacq7IyJBQXO6K0E0iCUi17xZwTwju3X7EzxhQC38ztk
Py6tId0kR9rFRxcTGgnIyBC5zggu4Mg8bSNYroBRZLNRgPZHwhHjc3gTfg2q2gw2jGg9LsjAgApH
ojejGbRkT7+gcMEv5c49rG1UkrqNS/sFGpLq3dKbK+5mekfBOqDlR4xHcCvtI7cMjoxwk0boDfVR
8F3p9Qsz6F898AMlUgU4ZDKvQPrH3gonE4v/iF2fHfaXNK54PGif8fraMaM8472dQ23BdsCDJmTF
EMVD4gd4GGktpgegaOeyyqEc1EeJJgEo0bO4eMGLuft8qznF6IHt2sP/xo8IWzqxRF0U+oEFCr5k
fHmo1vmET9r32pKtzAY0dTFkC8CEhmXcSxT4Sf1ESOSpBDjDeo4G12VIcyssDErOAgRtKBXhKxd/
LW7nj/gOkYo9Ih6xQUzPTLPSesJS+yYftojb+IVp61o+KYithUu6QGfM4TUBvWDEj7aBK8Y/A+Qw
V4F5xL82+LPAifwPK/Q6aK8shRA4wu9ldRyArJY70i2+CSIXB97tYciUACfCIT1qj/IX+i9VcOEi
NVHS3h/qYRDqFpsiDgpgSrdc6kMWT39Kfhf4Qz6pAUpkF1/lEdMDwJmnvVmI0+kPp/KQv0b4FrAk
lpejPL74OXs///tlBr4AnLjqodtpx3Ns+m/4V7jNMJGzkfvHv5n+hSbCXMzTKraMP5FCjkxJoN2Z
nOKdhgVT/o+kM2tSFUnD8C8yQmT1ln0V3Jcbw6UU3EEE8df3k6djZjp66pyqUoHML991vK9imcft
aV2daq2wM7kGCwlxY5tm+ph6SFxH5Kw7KMVZy1lYOcB+zRcoAnqkPU76ZtYjHtMgqs5gD3jb/M7J
cGIwnUypLjyQzTM5R/mAK/lZEN7Pz+F7XWQS3PhgJHRnhrkLge2+0q9vHFl3cZk4efIO0eBN4JNt
jmOOglgf60zMuvLHFkET2/L7EakTo+0MqQKvH7emT8q4jYEFPZJ74Yt+w0CFBzVDlnZm9+gnN7uc
CI8LO5BM+U/EPRtUDopgZMhJ+ZdPC6DQdAu3xILCMvyTnNv+R78iefI1i+DFvc8rXHGtI+OvCmBc
psqcRCGvERvbjPJgTrUJanR79sbXvHm4YqPwnhmbrPP1RW47F/jKA4F5QZo1qD8Ui3S3D414UX+O
cNpv//D6WCBipNUdqyPxLyaKYcbEzlXZmVQxDrG+ZyRKYLvl2IgvwQ3durGYArGa8U2IDlN2uJLH
cCA0sjw7l1eqnXhtQFskz+nTN5//20HajV7yOkLyokJNI1OBHXX0lHz0d4hXgEvEStbaJZgcOpLr
RpwBZaoHT78DymV0zNtQMJUki+364x7vDeUZ9suPpYy/ByhQKEBCC9noiyKAX5XSZsWYLgwi9bEc
3QL9wCsk3Vpe3VTnC9NAjuMYUJI47VK3i4UOnlcs8gBawhOj8zAjqJR5jOGdgodg6Df2OcJSC6NA
uG/Qw0nh31LusDd9t8xrWOf0gMKFDs0mCeNgNNDXnX+Hf94AKmvJE2vsI0MwmgdnQ8irsd/dd2Lx
pmuIWYAoffG+sFnfHQL6+Dh6h+EBiSSfE68XodBv9TZoD+BgxrcyWqgVI9WMqCbCSYwx8Ujg51T2
7XAIwi0LnTT/YaMxBEdz5ggEJvggvodlCc1CHRJmxiwiUFduEqRGCbdCfwQCtUVgBaxdYADHIX+j
4JJDEKEZxC5AjjO+nJ2cAw4+FGJ6/rHbZJ3oqDBTUV9Z+r/0l5bIHT6I0UTBIqnNOc25vroFnbSg
H7jHQdjX0HgsXaAUQFzE/ywBZ6BXmN5hugaI40AvB85TBMEjpKoml6gaX1MGVK02aWC5pxya3JaB
Ak+IStbnWaAVwN9UFw7XnLSAGbLSF77C5x483P3R2PE/6GHzE3q2sIu9EjJFiG/tZXXySvSAUvvG
N0awv3CWvBjA4AkHKoppjNFzCT4o4qEQ9oNtq0J1+rULv327Ap4kE6HFdmm2C83Lh5xMapL/0ExB
vIbQLhP8gRwpObTFX+529PHaesvDO7mONI/PrR9eZgClwXsEemG/PVYiILz7plkWfjc5c+h++63D
XrM1lfknYRXLLis10sKzb7+xug0IGOWISbhcl0SoylNprTn4mnuz4zZBXez8jhwHloXdSx8xCYAO
8GN/89ljjmjHSngBr0fHjw579nJFuB9mWC+luBEigt35Ma2nvOLdl7DOYBi1V4xF7HkTeSWstcET
IuJEykLPlZnwz263F5mnAgDXM6q1UlAdPHhr7io2KtEljMHx5ZCHg7GRjQawfQo7336xLl6BDyNt
AnbZoVamJUkkFJQOqCe639paCFZ5Kc9goyEdsbEBAUhr6Fakbwh0GZIw7satZg8SqIBlB5YL+lV6
Y347WxvmilUbsuTs9bdHiBJHGgSlIvdElFoTQS5iLJWwQmgA9ekXe35lfVA8qO0H5lQk1qRVsuNO
wElJMufmpNl5OyFWZi+WHHlGTSOVsURs875+0yETG35sbV4dGpi65Zf0Ae6hqFzi/TvztsFfgBZF
BPlAPHkXiBgZiZbFDURekYgOgTL7oOXj24ulfuTd9uJGqEmBf4kNOsIMz54RdtrBBB3EEkcA/AqO
A/4FpBeGngRLgm1wE5L6tCZXna8O2XFo7Sb+klIpVVwVHktdc36y2fFTYIr6lLk5Zxrh/jH9PAog
0LyGNRjm9h4MZ00/AlX9rQlKh1/d7nIPlUSeYMgejPh1MJBwjyofIEqMimopYsLbf0wOYWPIM/ri
teEPuDVjPgHYVa4f4sRh4V33kPmIC/hb1HayMojbZyneNugzgZ0PCxMA52SeckK/MD2IT4FvoTln
AjmKKn7EPQcS7eOozz1+jbyF7r04FIrCKfPbkC7fJYflAbDkhxn0GytqyOj0XHKmptuKZ1wQAKVH
4Hw+R2AA8UltM66J1iLICYHOcwnEyrukjxMcm0tKehSe2ui7JjGNtZN3wvdssXFeZhAovBrajR6i
lfweIV9vHAXBSADuCQoqOASC05bcSDwhiFK4W4czvhfCm/e6zx8TXgLKkX9/hZyjjFARXoy65lMz
Jp0vTFtQtHwXaclId4hzJeBJzgDTy4g4m/wPaTgZyrUiApEI8onerAXbUb4hmjQmcg4Kr7We/n1p
TPT1dUoayNNGU/HGmCqivwUWhC5+pgZQDO6cq2jyo7B0cNMy4/VcsTROwNmZ3Wt042hlUPx8YOgE
psElAUoGKkkEXqg55RJRA2KHi4fNgRF/jkDnudyOHnNku6EMffklf761PhImOID2+94YdXsAUjL8
jwbaly0ZXOwOpPPz51ADmGnkzJhAlhPG5MlrlEP844hQB+QM3BS+FHM1Bd2iTwACnIvI3cLlpg+d
72WFVyYvDhMtkW4E4WatnHIFfsT+87nSPcEjhOJZlIXjS+4iwDeYpD1uGy5Y70g5PMpYxoSIC6Bn
UJQg7n4HQEnPJc9x2nEAZBKPSM8H9QbBhvIHAULKM2HgpvtK7HQgjSgjeH4oPJy/7A9ZtI2tsK6r
BMRypHYQsYANIlLnE+Zk9/Du03zDuoBOg69gFfhmLF58lOUeY4Xx8AWbGfHj+K6ry1ANU0+67Jxb
5hL/jvBR2kjskz1fZ5ZEPewWpMjKGW9CEDA00ICcEsMpumRd2O/LuBec6TDec1OsCZiIeazg5jHQ
onP6p9sxYOc+YRnpQTGVEQ4KKs66rXgdwOMIlVB7ofwgXQXbKNopS8Ci+NB53+JUReXeIxEP3ZKf
yW1GnCgfdYoNQBxVUKnxCBARnpFD9WT7rWCzoaOAp8hrgbTkSM9ar8fYZ2ghWF957S9btT8+Sozt
qDcD5BfQXG+Wo2tQs98UTYyPeQLH6lq3Jf6viN/y2BkDODeP5WqqLRH2TkSHXB7SVEEeJjQIi6wy
UjFCvsDJtcktoYuS5zFAHeZTiXkZ85SS3wdx7Zf7TySwPyYfso0t67OvvatLpKTNsillPJ4rlY0X
Ip8kRjqYxQyjBuUSle9c/D0BHSNTAkwckFhsFwQLfpMaoRKPPg9dHP1sSGkLmYQ4+6/A9PAqhAIy
R3sfLXcVR8Q2ZBtCxX12F+ySziqfT4ngcZAMgan3HZA1FnCWjO+ajxdBD2WUjftGUAQ7zA0hcvo/
Ees+iwc7nYp1q3RxhBATUCd9W1kZ6ddpybFDV/0emJdJzhbqkUx8ifQQ8MLH6pQAkSomHAF5xVeW
Zuz5a9IheZ5E+btgZRiOHNmGoGXyHM64uWEYzNtIdl7gnQQI8OCjIuCO6a1FZQXJBAR1IrH1Pwbl
Ne7Azzc8UsguiAfekp02ZCHje2Qo0W/IispcMrRBTYsTxnpPJ3EJRhVhHy9i2Y+o35sywaNutHf8
Lv+8P6HzwiFIejrrohIi/7WNOVki4MbEp6Crggsj1gKtVx4+CMK8poZ/28CzGCwLcLusnP194SrR
5Q81lHO32crnFJR6733n/3tnsCjosXBDqwdkPrUZdrQgECPk8TCIDGP4qHuKOdDSQLepbECTlrFh
QPW+SPHdPDbN5g5iYnbLywbt/WWD6CQHBg4VQpxZh997XkPu5BGBLfMq4aMnV2smgq1vVFWh6qA5
lm5Kmm0EDrb/ck7ssBOKtPpi8U1rCungf1aDyT26ofRNSTttw/5pKwDrFh26SaAba6fb0BmBhJP6
TU68zF5EnQJu/wtwxR+ux4PR8IiTOAQUIjE4ZB7pgWgZCZWeNG3LARwNjMIaTzS52cxDzuOAiS54
rVjK6KdkGgx7KFh7sX78IEN6eYwpsNXMKGzflKew0RYSh6Y+fH0GO46zkvIAIgyRbJG4wd2j2F80
gE1AwMe/nVYEksLe/qFAzcMa8X+x1k8kje0G+3kbUy0S9MZF9lvQi5My9XnYR90p+ZpW+AirPwg5
Hq8bYdc8d5PWZ5kxp32PAclMGAxjWDW4tqd9uljiE5rCrwIvYP4jbZ9AWcYkupa4Fv0oEgwJAw90
Wsat/ceM9GVJYBnibjkfkK2w09ncXdzeVKBAor0spHw8I0ey1qztQXFfVOBGyBu3iHz2Dw+aAIaC
cRvtj3WHWuSe41Gn++5pLocj9oiFYi8vI/nUHfDXQSWKUPR7dhtRjZQNVhCV92wA2dHywmkJYNe5
8Kq33L+sRACI8eniY9kkJLvjWeQcDpdC47BZug+ngtbgVwP/XxckBwdGwnGVdEgHCW/Uj+8Zd+ct
RKy3A+8jpcQnXs8Wj5f78lDx2HTDuuxdBbaX65TP9WqF9g73K7vSkl8UNfOXd3yePmZnnkTdDgQF
aQ8MWHNUDQ5LPmc7u01lehR4ahbSoQ2PhX2qbILKRLzzZbbAZMNbqVhUp/oCc134zIYeUd7Ecl6w
V1j1n7hYeVaODPzVE5ZDZKgQHdHdhT5lL3gJI4l/8xbw+xYDr6MxtFw2cNNow1L2ZxbuzSdt2ES2
1jclTMlwuj0+Dwd7ttNkMkxjvGA7YsvSfI19DoWWNmH8WpFdN2udxXa0yGd3iugEx/QcbwniLqJq
Chgr7ZtlDvxHBlfw5GHESQvu3Fj3sKRTcclRkKWQhPFiTCIrYliKDWlTq8lRs8tNm1zS1nDK+c2m
+fEDmEBwKCnZxJkBTtfU0F0nBEO8KdEGJKEYHkJ705t2iOoFXknT56X8pxoD2DWEeqvfWc/TEc+j
dazo4APmrNGZqlNQgtcKVQpeXloBfNRuSXHa/rGjsOoBbzjFTsQ0HwYbDT/9hMGLyANOI2tkWJcV
I9gTzq4TzVLGqN3fGC6J1WdWfDuvGJ0QFR7yUW85t73OYWFzNSK6ojb5mGQGDvcMOnLAPcmUIZBO
JKmuitmeYht00b0I/HPKAcSA8wJbRRP+T2WvzgaT3lGAPGzKX4kpHd0xw6cc0MjX7zuYMt/QnBOW
cuAH1t+N4jMnxq1bh1sKkkyM3BOCQvwfYsKwnrQzffEMsJgtYcE1FogPppaQShaY2cKl2kk8ELnD
wcoCitqLoPukXbb7y+b2Rxaf8FpV9P2ia9yXUTv+rsuIhb9m7800G/qLA9Do0Djz6g/rIkfkL6Zs
OgBoxGKXc84PR2ylHNyHLDu3mSBufwfhU07VA9GaO8JMOZ31IgIqZtVhzE5MONSIA6BdoxHmOA3v
Jcc/90i5bfL7y8NPdOcRf6b9fQ+e+d9xwaYYiYSJ4AdRgWwwHtrE+TwCjkxhoNLxMpls+iek/mJ2
1JmUqD4IFURincMZg9UlHLKAMIOTi+kRpuW1FpGxop5cxHVNpal493THWRUyj0HIQd3ZPMcI3X4R
dU6ZRMDtBKU5JJa/AE/jA2EbgqGDQQRy3GbGsQYEBejbSxF4AcpC2JKtt+JO5X5bclqVU7R5wcea
whChsSBYmMVTmKGHUAOtIxzEt5gb/72oA1YPgWiI+iQCANsQ+uXEPVHT5SsC6t8TfK3EpFnn0Yvd
atysyhN5B0ZHsZJilYQmD2XrR1w+EoSvTep6tyXwEPqgG+VgAewaqRz0jsPs2bPqRGKctxqnWKu7
MuMM4T/tQcTxNHtnxoqhQrAuprojaG7HQo0SH8s6WtzkNWkDRHoJ0gq3ywnUVPx3YPjsQsOjCDci
VBbodyU+BJv12n/u5SOr7S8lnE6i/vrhvTn2TGtn6z/MueQIyvuSIKWxC0JkWIRhgwNxOfk/hHUL
uXDB7yd5jT8DymNRBIcBmslQyDHULdU1Jy2J6hgGfeyZIrOL/qwZh+I3dk20/UJkM4A8OsOVEclB
Kg3Lp25+1tiE7NeoC+BPXM7MZM7DObDQIMmeSafH4hviCqpDycM6qmKsQ5wqupMuO21FNwq3U3rb
DYUmF42Jc1Q8272m2wkBd4C6jMYOPeSTyiK16swLjg33ekAvRUrAzbov+oI1oE0KsbHLXG6Jh1RZ
zbH+BTrCGF6emMeY5zEGQ9+uWrObgUauCIqM4NvJn3vAwXOiI6EijzWHWXJ3Xdxm5FARukRPAT+B
t9JNP8G0YJOU0vEtrEY19+CFY/TPldEtMMO74AE872rgoPSJyItmr+G0bwttSWNfI3ygS8AQKMIW
1uKX9qZXBpNkO2e1oG9weGi5dB13Yx6DKfZQOVQxjZlnmCikx4hIeIfswcJcn/JXO6CwLuQC035M
162TzxA5sOTzYgmo4yaFuQ5eqGnZwHoHAibha7J2AQVAJp4UF6NXgHac9RbpDjzsZXr1RETSuP2T
cbQDBlgJoxeKRiZHdA+kfFuCgeodLmv4nGWJsON74OHxiPO8js8ccJhxReuBII9JORAs0vLLh9Jz
TyA7zCXUiI1ocXS2KAhwjYyNRE8FhQoJ4OOwYJ3J6UEWuZDUhPxcAY+K36x4r1n/hIDlPJEP/D2U
xtzH7A1goFxXk2MOmcisv5CQWO7MFcNcfAbtK9OHlwNBETxCcswQjT7BfXaj8uhPVY2oib6/HXFC
4huLyYe2oy5sdaFA/YTDKfGplrizFOo/XiBMKEBjw6sQGvEBl249P0Z1XHOH1Xz7GeSISQCokxuu
j2xVYNnEU3ic1JDR4K3hz1qnDvBFeX3mEK5r+AERRl7EZllTLCJOdcPpF1WT0A4SEYI6ieEdNci/
8RP2dYCpLSgicAuuPYFDI0HTWkhqBifpwAcVF9GH4m4+KCiChvsxFbCqS0w5ZSPk8NJBJbQuMsct
ZJw5C7goy6NhyIQ/0aeQuyPuEo1Pb2XQkXdjasG1sENsa9I3ZQ1h3lUXzjDE3PvKCKJgNKDwIRUx
8f2pYaOBUyfdUTtWe/b5P3VURfc5XovoOqaIGoTTQfNw966JTJYcEU3zR0qKV4MR2frB+yf/unr4
zMkytqVVx+bDY0APp+jf+NakaFng59LskVXE2RJWb4TkVFzRHF3HbfJIIRwNaDCIcIpaCOaZ/vzC
g1y+j6GbCtIrqljQe0iGUrweyas2z0mLgRpOM7w7NISdoFbIYS+J6oQqcvpfa0Ak19hYEE+rEX9x
6qUFQzX5LgNURWemJ468PI7IfnvmYBD0RzpXsoof8eKDAxzkj/mxQrcpDg/g4g7hz9EANQCwRSxB
V/walm+ZLAmrmBrg0M1azQC68z+NrZ7a21hgdL0jVxG50S8gjnWJJFz1nyPUAell1S0EcwcJUXJp
hUTjzexiIWHDjapTmezcJ8xS6FhmclxnP7E39hmV42LxQYOVcTqsD+DuALKMf0Twjuuri12BLyGU
3NFjwdrTcq9SjGexyRvzHxn3w+kDcw99X28UQcSIoh1A+ceJE5P6ec9hEXeuTIonvweiaZC0eXqP
aPJK1RSYnzPoENs/bihkSRz/uDlZXTE0+bwKOKx7tN0ZX2HloIJ6VRPfsXr6HEZ9YBIgNqYnTQl6
2RVbhOYOYi0iYwPoh02Bx31J5eicn0f6ZPJdYwDyqbOcPVBGoRv1xhyqQKgYefHbTLjNFetiz14z
NL3qqoQKJLj8Asq2MhbPyd1B4owxQaRyUolkJEw6Mjq4Ugyl/JMGj+syvzj3ZwgWDuqOpvyG8xEw
io339Dp8sAIjz9kNNhTE3gPEbVMGqhGAWX/D2dwgnuQOoXL/l8oFFvSkvHiKcRXI8ILo9hNBNy2H
a+gt2GmmL6TA4NEEfAJeKqN3yEwN+AfgUk3yEKCAb5BNhxzc6dd6Bs3CoLPWJ1TVuUzYLSExXc6W
4d2lAYNA4wFDyg1daOGWe9TaTKVZNb8TVyC0cgx9TAMFglHVxoJnE2ZklZTtwemAO0GvguHOVRuS
1qXOLJZWxYQtISIjc6VxjT7mqvV7tiIgFZ2JXI/PqgcwKwGToVcg1a8widPCJ1EKOx0h3Zww95UG
TPQGfnmMK0K4EXRTC+Ax9emczrE1FHs5pdHenork2mH4PD6wxgGsAFCjVb8k2uQnTn0e9Q19CKX9
dfncU4xCICP7rfBsAYgnbahSFkrWl0YfE8sHmyhKxW8soRYZjrSA9gPvxqF0NED2T88sJQ3q/kth
xBzZQ0B+dDz4UtskOqE45q310f3vglWOha7ay8iw4Gb8xx67eh0xR6N6kfyP990XBOSDgiGNeyav
Ze6W8yaqfWmCitnqLmaKeCgq2DN0xAiF00TspejnEtbI75JFjLeNm8m8Zeqehct7uGJLMjhBPxe3
oA3Pi++hYidg6CacchtW647j2HnxWGlJj+AHuC/O9ItBCPJjf0S5Pet3Dx86WlMig4kdYzb8mkPD
3HJ3bcjzxjd0UQP62/e9EaI9BghXCz7zZsnSw5n03jGeYebjsNbbc7QiaBGNiOL8bIQhYLohG8F3
T7FiomUGQaEwx77CzTpWgEyTHn4BMSz1r857o3O6ImIAiGzfY2CQ/QGPEcfh8N/qfLdKT9oPegQ8
WbeI8dykc8RjvadQUnJeSz478YUBz6rWmtekmHdrsgacj91Pt7MzUwI3lY7m5J4MwGrXN0gBrIFP
9/H0kZqlEjwA5wyudWs1uIWWeeOexxw//r7L1/7rb9d93bkKl6NIRCEBvfIH2QV0FuDWf/l3EPRU
0uwPFqexnpAXQZLnbIDgrHMJgnjb3UGz366WckD2Hv7HfQZlLHsvf+sOphXt0GmPBS8eess6kkY0
Kv3TCMNdgPDcwu+cfMlMcioLUIlyP3BGAf7QWe0Z0cA+HyGJsuJIWKV5XquGVcxqCP6fXx6asLcB
F4p7njrujQcHnZ44TPiHa8AvS6TKfHauNs0XL2dbW5L3DJBuHJQp7u8xYRcDfgeTqxo/D/0DOSu4
AJGBedLk532tj9tlgwDXoNt/meS9DyA/fqZ0N/N0GxtAuQR0SNgfXD25RZWjTPnT8/yC8yO6bnJb
IhLMvO22Kekuoi7HuwZqKAv10M98jHiqZxUdG3xKT9UpY90rZ7JhISwA6e+ICNM7NG30hFk5znyU
uLmlAeEgSaGVFdakROTscFGGD5Hk8Hr4/N4KLUR4m8J8c862lw2niaQfvBCmM0a+iIe9J9/ovnml
d6/eD3f99G41/nWucKmJeKjYnsAjiHzm82Ek18HLdTaxk0TgQW4pyPk660JXl7tFZaRQQPFblU+3
UrwPkKlz9+Ql99hjKmrHnnO5Np+JPuoHV+5rNK7T3IXYW/28M/9R0ve6PpGSaMGqzT6IzsLvQgo/
LoGCkc4yzKDL3E48HiLXAQASy8CcvCKRzIC18UYyGzTWqcCCUAaGy6DkgTODjGrpOaMww+b2hFxi
rOGVjVBdpaixN03Ey7Yf0TXeTvF7/sa/sDlVvjYjpy3or4ZJHRp0Chf+3flGPIhaTAm89Q7aFXmF
Nlp+uClgEnNtTBtSi6ZEkXzgyJGMY/L9rMuz3zYopBBQYipKe/ixaVb52Xyl/XpP67W+hjKE8h5U
1/owPMvxZ0yTaYTlDlEjOWrULo1/poqhaH73+OzYCMdGi6eR1P2r91o21i9EHTjfxjBfIQYmu5pj
3IF7Z4NzRtoUnMfUcbAA9rHR+AZp1ldbRs2hmBhUO1vobGm0b0JSNbjFOJsWwRUkHK8bzh7d0jRf
R1+7/vZF6Egf/RUwytd7lR6Xe7iNio+tvvgXq/wD0is1i+gl9IHT13TgvGY5SxkDJiSvSEYc9cyA
1Yu1jDwtvogYLzA8MEb7NtMQ4GlZA53P4Rzlar74OrSO2KjM6Na2zgD4mZrgjy2yC2GmaKCVdbOU
0EH34B8t5a8iUsISUmSmN8KMv36X+xKCdR7KJZ/kEIM+cRQDq00kOii+a4kYU8XMMaBi6/kSlk/e
iqtGCgMH4/l8wE5OKFTf1veaZmkf2/jYGEi7vxeoaul2fxUl8lQiisY8Yv4ferpFXrxrkypV33YO
Yn5QuZfhq272kwaj2nqezXr65gZBPpT+3iIFvL+TYoS4xd0sgSYYNr0mUxYIvd7JDRp7pO0Gb754
9x9Adrs7iRJjvlsldMnXXZ1a0FlHiwHO4X/BdXggXgObjl30WLqMSEWYPQgjJSP5VSboxZCzoZvC
kQ+OKs0ua047isNkjeTvZ359fAu+8ac4aNY5ppQWubSUVJ7FoRYN6jO5Xm3KDF8YVxGKkwhJRD1H
f9bHpbEuPM2m89lnAn8m2D+fH+wPPArG+jl/zq/cusMJiyXCSHdYWfGZp/xr6U4NTPl0jTXKQi59
sbl7/XUdfaOec1nyCA0CLrlQhismQch3RnBaLKbdgZgoUMhDrdOsnvvNaCSFWvqIhNL/4xqoCCfn
+RVLXHY56RsZNEaY1KwOtsZEEixtrQnxPg2uyxup3T6tYknBEYPlRgBDcHIp0RPot0x9PEj1ofNZ
GzO2qP3DxZdORYhmsz0/FXNIVzkJCQgPPYIMA8mEtR4xtBimTrhCQtxow+nCw5ccUjJKQblMQiyV
bVmR/CJ2XoKiKBib8wgxkfCJghSSSLtHt8z8df7rLmLyYO8fMDSvSffirwwnWlD5NUnoJT9ZmUux
0DMWJsU93Crl0HnrVCq66sX9sE+BVjBDnGHgV5VMCeC/O20yOAEUlDaWdiKKSIsjjs/iezlU6ym5
G2e/4ENpfIAVVWK6YbXxT7m33dHwB4zPa2YtnIHV2riVQxUPAg896ANIWKBZyuKH+nkbX3E38NJg
azlnIKZ3ubvmV0tPhvPCIyx2iRPYEOvFdX4ebzNuJnbKaGvzL4OAXbOtbXYptp7+4bKoTkwK2tXt
zflafeJRNsWA5JW2FM47f6QdGsSu5z8+qMpXnWEy3PQP39P2cCHRlhC1J+UgbMtPhDsrArlvCxb5
XR/ipXgxWhCc2WvN7QTuFXBfWG1+U3Aq+v+ooryKlGAmkDbqHSvl/wLdCjsZFsqv87h5v9/4XTm/
61/vPBsolsGl4J9M2DlO+8eudftBhcAGrAG3YqB32BOIy8v6099EGvcRrtFyjLgDUI/UYO7PoSc7
+C0TDiRWNXqxc1HkxibjMMTs3pkaMgkwbXnFTElhsN0GISkq1dMTblS337aWUpFElESkgU7KDBkG
GcX9JUINFGEAASdslKA8CGwwCSMQVUUyDfwqehIC2ihsIsiRpYcqxF6MNiUl1EPAblg4nC6qvEHU
Ll9/dPQIluDBIQm+VqguyILHY4ZWEedMFfZsKTNgorADcrQNOv+avpcS4oI9hzSyUQGm0ckgykBs
gpeP8zNxhKGWtMhJ/AfHfgRRIVwL5x4mGpR4iFoQ+PRNKsTIRWbZdm7JuSf0WMZERTJEgiQCoY9d
7oE5eVeIuCBM39wofBQcpkwq4dBjNhpOZWWCIqJ3JEoSsWwfBpITJQop2FzKKpboi8CwDCRnpsTh
jBUN8n8v/8IeB8DgWjm882r8yfjfsZUBg5E8B33mSMO2FAK2dtLO69uvM4WSLjBxAfIs2/rPuiCp
6rtDTfDdNYkJRzi/dms+kYdF1U+ENbRQVqZY18Dd5FhCDoYGdcfFJRGChkUS1IAp4zfXmZS0H4nX
5n1G/1J8Vph+fij6aaM83XZFBl0JFu4O/3BT82iG9fgxqSZlAMT+GGGF1UOx1Gmrc/CMJW87fSBs
SS+TYmasKoa8zTWAWFa9x6lxesymlYPp0fuFv3E/UI6kh5GJDsmAbQ7BAbJdhghc7eMhWmyfM8dj
b8QyCVVMEt1KQ4oyLeNB+ntZ76HZHfDFJq9IT/Rx5Twixb7GPAPnoCTllLufyMKcGKI1+vLab+A8
l2dYrb73GyFOm5bAQaJ5+deSHsYPr05FYMRaMMhu0bWNaiL9TYNgE7ZvtkwCwufDh1/+qcvhsicm
cEie5TtgwoPTwFlJqFdrM6ahZzj9/3vtz4FjYQc+TA7Z++p2SLVR5QIi9xaaXS+3GdsaotLnX6HS
RUk3JUuYgPqYT7c2fznhwCWpHvNz1pzNDxtk9OFghoJPiI041FJKS2qlhvYPJd/8Oq/9Gqs++W9W
s1cn12SIVUxP8hHvH3VJKo+wPWnTIqYYgW9SO/sOo8aG0HB0YaKd3pOSKFFbC7o1NiTDFGgieN74
t+85t32RPPZarGMRkkWw4KvzS46BINHI5kAus+vciBtfXl5IcsGuj/GP4l4SsRL2pmZpNM77787O
OyGcG6gyeqWf6795KuqS7gtsZinzHJabsW/Tse1Fv/2LsE8K6qBSN/harN7oPIe0h6AlfSaHljBM
4uOEMUnCqqUcjWDI0MPuhjRzJrMBeM9D4SHRs4x1Q3SrYnN8YPyQlhWzG/ATua7uG8jzSTobZiSG
5Iv7AxS0H2meYtxaGrgte5R7Fg6pvByOxufNz9cJBzBhmr9HsC4QLfat8S2gqw9biWRDOAt3ThUo
4KbPUAfIkcystyGR8Y+eJ17amtN7s1f46Ed12K4Q54yGuybEZdVxCmS7gQei8ewyuqOWIJAODhDw
gGlkPZhiMN0XXkOi6eNU4sOkyQ5tB0svEm0QDxaDmixy+8xQjsSXx5WJlvf6b7JsxIH/8Qi+ew4J
Uh2JT1obySW5wtyjvhhfK0fVPAZf5lDuBIM5lp2boATE9jRcmyfpSJSohcLS61Zvl4jl0+3EHV6K
2SaHkapMHScKLSHZF3Egu8d51kuGN5uzbP/YZgOYSII4ozYrQNPauLSJzOPJoREYybw/wQ/HGuex
GYMzaGtD3IUPRCs2FwmtVcgjcGYVwVTLddz3j88VuzhBrz+PaMa2WBT0ZTSBsfU5WymKzQ9haPps
Hhn5x3jQiGuYbIk+zvqkwnLyF1X2SjjY1UeJ2EWx4puvdPDHvNl/Wg9DfKK0vALA8HNQQi65u5TM
aL32Yn/324DZQiVxsed91kRzDmbKjFPwbX/ZDzSn8HLhE+SMwKfMq1eXFd4nTPPuLyBCTm5HysOW
YAF4DjjFYoj5iOGKG0dXrIrJEA8OgKmcNDO6xhicm+DBrbyTYAvXEC9ffNhYz3ZDIk7i4umIse0c
/Ti5Fo5Kz8InfBD8jGIS0JwjJzq7gY1phf8KboWui5/z2UHj/Pgao8UJi2PnAuBtgaapm8YBTS7o
uDxBqeWEbpGGS/8Iq7s0I04DbwaE2QtTdu1gH/8sZBSOJAgifWPXxhQRyMIGsB2rQ/OuRdsEzhh9
hAS3U/qCfjwf2oD4AZfQkTsj02frouK7+ug1ssqXcBT1d5pgqMCwVkpSoRRH3768yiLpRD020AOj
K3AV/JaUvuzBP1MfJ0ySG/bdngEL/wY75l5FqjsYEVCPq6C0oCIQ5iBE7isJonHw4m89WH4QasCI
GySx/vsv1C1fwULzVNy69ggz/LVLxZjiH4flRxJMxgdheuAHvsDFEQXwflSUWPp6SKT+Odxqf1Km
g+0gRKIMweoPqOiIz2fEIjSYO4BLEJ3HYkSYYqADShPXy+M7giUlLjCuCR3IQadIbxnAsuaRCmJ1
236w9Pj9cbs71+wiOSGxNM72uZ9INpgoj6muH5hkg/PoflKwWwHpEMidwLbrKZQXZFDpQC8NxcgG
rsBRjPtFcIFYEeEq/6fnsTYMTfmgjUmYxzxE5BsCF3XFuYKumQ8KtOG0WkFm6Hja8j+wYhrFULVe
sIqUe1TGH2eLf9pUeWGiBSxVVyoSVLDMMaIX4fcwYCTPo8eKGcsmgG/cUXjG0RNccSRhQoVUI8oI
oUoM+slqwyVYXOCYhFrxZ19gMHtTHlisO8Lj+sB++vP/rvHfBZdHO6dPljJGzLhjjuY5FCsCoh1H
46WKfB7yxtQjbcFZZIRLCy0GUuX0K5bub4zAgmMH+g4+GmGu51RxBW3mWcWUdBc2LWlVx59d64wr
oqrQGeBGkOmsvqEQYeUMe9Z3AiKZYtF1lRPOF8mV6fH5cvAxwnytY8aG+TjcoWr7WFdhRWEuCeQh
cRLndEJ2J04Vyd+/YmPcOZhB7fLv5kI8j99YBUFL8zTH4B0RUA/z19va9wQ+GSdqo+LRfQo3nX8O
lEDLHntqNNCMvgNhZh7MQGFBWtvWZIdQ3xQMf94OYSQgkJmcfA7gb8mLXlNuYtq72W/vRJaRsQQE
/fdq3Qs0B6M4ZfUaIUoCYCg4ROAoJ8Odk/zTg0ikbfKqrJ+AX4/ptz/6VknXc4aH3kHmgalFxQjr
zfUj+PYGco2gY0e6uQDrOXpmJJi8190F0dXbpVNmAClrcLfj0Q2raiyWJ1Kdf9bwULFa57QQJFVu
4xSt5bh8Rsh8GpR5JEn1HNFDYYpCCvRG/UvAwoOb9Kv7N1zN/KlwvoqiGBwxrFzDFt+xJZGBqcOy
OuS/tzxMVk+hKsMZgKFBE7I/2Tw/dRu1dw/rlyTZD/n4lsJHu6Q5YAOB1aBGXDUc+eHi3sOpvKXo
2b58PNKkhpKNx+88mLGMGpz+devSjW5MpTdxTv6PpPNqUlRbw/AvsgoxgLfkIII53FhqKxhAyeiv
38+aXefUrqme6W5FWOtbbzxeYeewY2U6xwAtd8HdYYIguUn9RbciEl547+Il7hDeJJj2ZFOAxbHN
vsYeN4ZmhqVL3fsal3gxDGtK/sj0IZCRkEjShQ9iP1M12cQUBBcLOjFifsGR/Vmr/P432wBI3zYd
GUwzAI+VdpWW8kp1k/Ars/ZQ+wc0wDFids6D93r4NzL7di+wbZYmj/mQgyEHic7seeTD5lMys3lu
Ovf40wdHuGycUXcH9fwfnNBN+Jw5u6t6e2JTY0XcibFibE8QacBdzDsfdRqGb7AKwSqga2fo3VJO
KRyXebIqf2uQhibx8RYybGHiUxDHruh15o/DG/tOb8lVfiDvIGhzFOYmEUtQ8T8rXkhYuHEkCiaa
f9Jb0ppOcmyQbr7zZuKRoCU7/b+n7DyQIrxWk3DsSZsWAQDkFpASazxPAoEuqApm34B3pezg6zFP
KyBPDAbmzz66YC0FL90sA1zW4GitmSF/SKGukhB8K7VZX1mwKD4RBVIJQ/x+fKpWYwIzSkPaJJx4
72ap0hhannig+AfYyvlvQdvpguqxD8mSG8RS0qmqzPb0YScXuEtL1EOguSOs2e91sSSVjdBuppw5
YpIzOOYRkVGgOD2e1Rxewcw7dnm+9XsakVqG1wEkZlat8HHfVWOUmOUsFkVhNRRaTLH9A7/RNPcw
xzdA/1p6aDsd7oiotRrfb4MiAcSIMJM/FoN8HmOJAvLDKMwxZf/W26tKSCkiAfNlEZYwYxbClK7A
oiOPwVJ3BL5aCbl13zhz/TC+cm93Ogg/CgLOBudsyWIKUGJNFqmHcqAKxWdCROjXeJJMjlcC5kA2
6LFiwOGdI2a4o1JgLiKrhKMuVs1oTKc4y4dqFEfsdCQBay1hxotUFSl27cv5nqgCEV9CRVoaTFfK
zy/+6lMlG9j08wWZCyRxCNO1+BRjkyOQdkJraQO7b2VQIvTa8MVmgbkBdKrHoKVnRaBcvrecdCKk
hLvM+BkgFti/hbgfPpxTX44ZcPsHhjBPQL6aIAtwciMZosjSZXNYPM8wtdd02f4TWjbXnvFC+gNl
zN8/otIcIz8UKgksX6AV47EHziSiOaO+KwMkSzrgSolDJCaCS+xTMvF7TWfjqHIknyhgk7araXyT
PpDQ5Aq/7FjF2UHGjRMTx5Qt8IL1VhIpb9jIkOX93bcE3U1JnFsd10R7krzFFLzouV7fc0Z/EMoW
0Tk7iQcKvIeYHKOPjnqN1MwGH7WP88qaOJ9px8P5sh4iC7EaiFTDCjcpg9x4aPcIZICTZJR6kruM
bwYWnHQ9d0L4NFs9c9MWRs2StggB8VKoZxH1Sw+N9TMBrzrOSsz43FYVowtlmLvawR5hQFBXLcqj
pk/abXdpLphi3PuN4q+A0ADS8HtY4QxsVbhnehovYIh2lAoa0m4VjfRLQcbwISkrui9JIyzPxUNk
BtfcgFtW7xHOP9IJ5jHJczsKBKel3d/+CPh4WOMN9vcfEBz+d394ysIP2ToDPn2QUxm42Mg3cMjh
cF64VqlzMfd3elA4lTCPqB4LxXhDRyT9cyW3z8RREvsJoM9y99NA6+sFNWsn6QRFHfuy+aPhL98A
xr+YuemvAvaMKjObKTbxztyV3w1n1JJVRGjgRIwscpLgYcoGCV0xp1JidSgC5vNA9WXeTcgiNzU5
JTO927hZfQYNTkH1FTi9O5dD7TqTNGSHuaECUMAWk5p05ngfz5MwgjZcvVfyLjeuJG1bBE4MAPTf
nJA4vIlXdmGMvnHcBcyhxkCXGML3jGdsakdXRDf+fJAaZfZB78m9zR27jOeC2rtTE2rn69Qrae7D
j8hmc6RD54uoI7OzWEeVS1oxOGONAONo5JxuI2wrl2x6WKClxJY1Ja0FJjK3Y+9NBpSBBxRZdX9P
RClXY0bxo5WROQctAVYN4IOmrkLciOk5Ymu2CmK6ntOZU3qog5cwHg6Hj1pXwtIkDIpYUpQfaN/J
OnrY44mZIHN83hDiGWdcWPYINcQaOEJ16a20G/et34PEIk/dlvXnAXjXVsLBBTHcShTfqcJCgciY
E4mQJGdeM3saMdqRjqSc+wyRr8Zt6UnG7U9YJRA9W5mHpOVM6pidzYnRwFGCQpfvkf06rFfVIo6N
Dpa7s2veJqvydNB3XxO9gAw6agB3qFhZpbwxjLpkvZwPaWoWYKAlGWhJxAMGgb6WQGjZGdj8QYmI
++n76ibW7GfUnSbI3LgDnf76g6AlLP/qVR0NfXEQ8wanMmyQ8wag3MUaLt7BVbJQORFEtQESdaI0
JqLrZQ3jrJM9MMVXBrR1/Z6roJqBUT739yiZ3ackEK7ufxCfM1V1Pm8zXyk4MYBPJ9C2i56XRvf9
58SPL7XSbUiLjgj4Ws2w00N3k8Uwo+vjlRqk44JU1gYJYqdilgL024SLmzgA6CLJdRByiVqUsT8S
wQR4rqLi5SlSAEn4MyfAIMTobEagmLFVrj6L7ieSnQeod4jI2ZJhN28CAhMp+OHtNgQiAbEwxSzx
p2S14YyGBqsttv2a2Bxo6w99m3ovIbQdzaw8HV2VTot3tQvP0Ji5QVeL0ekxS8kFOXQ0IhI7RpNa
WeUtppjJLIUpGtM+BSs1PkOcuDjMoH6OxhHzE4eHXbcmTDr9uB3Bop1LqF8MtMyEzFzT0/vXeuTw
G2eVecJjZhBZrxP8DYbREefHv5S3Lc807piQV80veaK14JeMRQXRkYi1nt6j2kUyUvToJxkkZ1Ov
cqhF6/2z+C72Fa27PmV6xIjxe5lfHIW8988hvqjno59nInhwcm1X6pbXe7983W9qKejDSfMd6mM2
XlDSBcrsaYuZqAy/q4pOs8Sm4zxX7IEOHYDh5csJHMj48iWqPZcMCZrezRZcQXHTke083qYgfdaR
9gRGwDm3USSk0zEZYUOrdQd6Oi2nI69Ffz28dDr9Gcb6QRwUXtEa8HQQyOGTpIb50WK65a7aV+Zw
N7AzJEmvscb5htdR7/pYvyD8YURPx8tE/LDupi4Vm3A96wRnyhS6ai9f6y1rQy0NLvEKZK/cNeZD
W8++1uv2dInEllhPTmooXerL6BCL8Le61T5O5h+dz5e2pCHS64syB9uW8FxN+/CSyCv0wXwQ9OdP
ZK9kKRjQxBsg5+yrFTfA9ZQ2VmzSY6ON7NdtEtDwQcLYGaCYSY1birZlcj3OAxhguLUeSHluzNZ0
b9uSO1nX2DYbRx7pHD4bE3xylGG9QELBDExn0OweHEFL4IVxPzPlsi9U+mTo/b7Ga8uSl9JV7AwJ
cuMqogFIZqhjSPkRLRt8U0u2nvUEvlsQ3saT+NGLr5kisMx1acUHVoyJf9UkbKMdmhbV73moBnkO
e3P6L/KR+Y4Gm7FTMBlqPJ+sFT0e4IUCRkAo36ZnK3bjUduqVfbjkBrUZ3ko8rQ1Hc3ou9B30DQL
JsLmp+oChHmJ9mciC/CXF9t7j7VAEHmvOUGYs3uEnqNEKZ/QeVXw8O0G+mAt+7hAMUwKKzOFcvua
iFre8VXy8WmTIICSbt2DP95X697+tc6u2KMEx4Ur08O44JA5wNrrJWuUlhDxEaMV6c5BwpQWU5M3
MZp9ZT03pDA+57xAxKzoMmEP8/ODdY9ogokr0sYJQXVU68tVwDuJoZCB8ExUpf001AU5fNBVJrMm
IbycOKlmIsSD+a7qvMmemOeey5OM3xWSB4umrZI7ERuzYYicAAcdGo3DrQeRjShr2fJAwxwhA42J
v33D0lLyxOutdvQCLJnB7J69/OPZnwL4IRb4muR2UG7LIoV8Z8XoZ2Q7qGICa2qPdAwS9/AVCsee
NH+sKt4PaXlrjC+iDxHWfF1DAPbcIWH8MdLd29hhSyFt2s8C+stx8yYB7n3azmG5cKcp6IInXBbB
AhL5ytqYb3EPOfj8HfAabR0b7RwJJJEFsJKrt6ke8o8OzteFBu2zG3R7/AW6d6BPdN041leQvBh4
lsLij0acB3Q+pkoDnEFEXkJ7o2sGAwqkL/PX7/K7YC0gI/F48G8DfY5zCqxthOheRZsv2Xztj0TW
kDjGmTgeMOWOSVx62JXV7BDrZtNk+uEgQrw0NaAoQLC+24eBcbRbhOKbEbFZIvP7t4f61aDQeb0m
yjuU0DcSCqP+kgEX0Mxp/Q6XLc5izEzgeGZ8oolcvzEbU/qKjDM8HgBBRMRKZc2Rp2Eo4y14JAWR
bwLkKgab55h6+ecpOQbUqiBJhrX96ggTe82y4/ybGzFdfuDKIvrmmF1+TC2FOeC2YKmJaa4z6pFf
oCxgKpc/lBob/D8uF+QS3W+SolOUIj9vBZMOqVNHp6feepxqhA8dDjZntB/poLo/QlzQXxHsxWEW
nIrWC7K+EHhTMqiiNtDZXmWAecArGJxOdCHRL6ZQtzviA0EwtmqnHBEwtJrDi2LXU7KpVwNwd2Lx
sdazM1e26hBem8Elvd0jLm4Zna81sYFlxMagQBVm2j5zEJFhKWYrcrnAPDCfQOihyFXYvta8Mvxr
5FRTGkGywJs+lyxIzOdOEiG3HnAMVUPplEnLejA99xjZ1BkFk2iI8dRwXwtZcEnYI7dIbgY0Axiq
frhrK85BNjnynP46Ab59VlQsoG1kjbfJWg6IVxoq+h/uQ8BZeFRg7nmnGRZY8QuxxTjglLE7gMYD
UgKdaIeY6ts3Im3FGfjtmlxtvZxRmAocDUjLSZbZF9iMezqlQJF8fbsbmoTT90i9eJDeJGrTcDAD
438pEDvBsQtYjEW9JwJIsl2xq79Q3VBOGp9w1/iAyARJ4aSZNsgxREoHMoieXwH6ktWKjZeXQ0hV
ar9Kjwab9uGVX/3+wAGc814mZgeB1HB6Q/gto5TJjQEOxbef8BxjKrdHhgKmcjdJyrQ7YFH39RBB
CgAXZjUrzL3qQMp7X2tdO8sTQ7O+bA3MqyTn0nVvq/ZGLGY3xVgP+IyOfu3fyMvVh/6MwghzOIMO
QD9AvS8AX4y6l+orkHDyfc4Jxm1k6z0ss6yp5J1w/mjJa6YVBR3mS2xAMjqZPZq45qBuh+eJkQS8
st8f/joOyL/9vyMk5u4fWHQ6E2YZ6r9FMFg2fSJkXZMzjtMEucKQtAYnB9kkKY9ViVwjjnFfrwvh
W23c1Dj+ekQugAkIOBOs6zkLXhG4H6xjPQOocSCq6ZNDjEX14KZYomIjoJGkA/91JtTPSh3Oh6Se
o4Xs/WbgJeUmibB3gDs+JSS5NhFcA/A24JnCHfe94dCCEsLL0KdGCd/CH/EjQqZxx4d6PKfL7lrM
8yUePLRtALSidCY2gHUdYk9CHocg50SEynVFwZ/P9eWG6g1MUrS4p8BnuQT1ibMFreUgwQQO2J1F
RIr7mRINdUv2iJLG+KRZNF2cZEKHDYZz97s/eUN4P+FEOSCWz3aHGwIcmN2FU6HEc8manwSwRudk
jRuAcNyvl25w1kU9NzvQZuYrU8ZqyC5XSKvYn9aDC2FLWDxY7Jsdyz+HtMTlkMIllrw0p8gHxoJ9
TXfJV16NdmjgdmMEd7mNmyTi3dDHIITuX0LtnnaFjQJoH6hEBCJnXHfILiYD1tyHxTg1I0dMR9q3
VhZDVzkM3UEsOMfijJAW39krxIbysTsUISjuKocqWcLMeCTB0pmKXhY0lSEFI7ZeXpqkGEM8S5cH
dR/7o/3mzEKP5/Pwzmypbzd5EH9mFXXK+MBZbWpRLcOjLCJ2oc1E8Ndw1rI0QlRhCbwvJ3zUXaQe
dpInSUGXB5hoF/i/XnuFpdNIDMQJqJY55MPwLvkJUDpF1E3LzSR8MO/O8d4hg1OIwk5MTuhbDngS
Z0nJShZYpXXVEX5yMCULAzK+NjInmOsVwk3wPXOHSzysNUY9vouQwhaJ1d3YwN7x/KvAQ4yMJgcW
fSG2aiU8lwHOBjqOdJc8YJ8AcCO1CTIziEyeUsdwRUM/S9HFo+qE53ESC8l8jCq2c38NyKHzivqk
ZU7s9PRE6UhE89fqQdxnPu/8gyOLrRMuDrqA+/SlY0cCtoHhpkuEvaE1RkzCX33In1NBA4B2ta3R
sKfyfEJBMo11yYLnGWsUdMEIDgF57NHsdqqis8eOQr7piIeeq/DVE5A/WBBOrl8L03kxNPuKCyFB
rEJbWGlr8MuVJQm8F35chycYQxVpjPB4lY3oom+wWUNl8Hz9Sg/TefzjaGy0v2BCKC2pkCw6rPcI
DAb6BAuQwgbrjVkkSxO+gyFoAvqBANTj7+uhRU5FO6IgUrCLEIG//SQS+1dDKbmZO6RZmOJlEgHa
kl7BHpCPNBaL47q6YNGhyA3qId2gisXIXwHPwFS2WcSI8rw94kU/lOaQKh3c7djANvWJzSeZwMWC
alNFr2gH3A262WDVwpNgVJsY+J36GCoBqKYvaLTxobqAUHIcJDRwiemJ9fWJk6G2SDlKCczQkylC
vAW4Cljpv0Q72peQRwQv6jQZytNlY99oibaxSO+5F7XB7l6QCP7cSrN+iAEbiFdojst1g0gxm7aM
sDivhDYMA8iUAX7iUP2BvmEioiOYo18koav28coGT6VJjAsIhROJFjmm9njLi6cbLCcHS55TXSpC
X8gMkjQSlVCaqVTgPEi/wlvDdRJ8NJ+SRcpQF8k4KHdAmHfeq0OcE/y4CJM+HkRau8zvM6gzqiyx
upESUkw86QAaOliN4PAY4YP6DIawpwsDz9l41jJN89rI/kTw7vKbe5HIeHzfhM0uWZOKM1o1d5+m
vPsmuxTG0MumGcFxjbUb8KGwFjP+8xAyDpjC6a1oyerHxHIMCJ8X0+kMrwHTFVJFnHls/Ew0ox16
Pc4W5AzxnKc+/rSWAZTRmshbZqHEUmbQuiZIKcrQL+4scinDl53yEkVpGYhFcubYpmGMIhnt07f6
DEGDUKwX/egX5UedqaTr2d2+Icd2yl5epCFf+rCu0VZCPtifskIvMKCXjAAkk2H8QlIFNxYfZ9Fq
fkWyBSLWtwGIzHdz1uHjokdNuYvQhOzugwG/sBAQRXJ+nsekomA04SQDjjaecgDjZ3BRRbU6+s/h
x6anSWX0UDeUnDy3Q4kKU3GDpm9DJLU07lO16mcwhtL7F1+W2DExMAS2qJAbOQ3hHWu/6L76icg8
1hAB75GrRMK5sPNwZ4n9dRQRgjBvHaLb3r46Y+9lpcV7/v+e24/eZmeJQD+Wdx0ifAIjBrkeED0J
OInjgQdmT68bSkbewcQlfomvbvHhHXWKDIZnum5paodhpd5gNOMcKjssj4GqnZROT6gphnI0BmZG
/KTwAvDeWJ9wqWHOdGL6pfDocgt4wC2s8A/cc9/VO6KBkyh/+poZrTmNWS+OvnzO5B9RSUKZMXeo
w+DPfPQR5nuRqYKoYEycDg50MiQKVisBAKASTc+xJW+JZMLICNuhUaVhoSvizE+HhUyMwNAnagxd
lDNYipP3Zx1TGmI0nUfsFKF3+y/jfL79EdZHFIV5AsYhhBep+A+FG3Y7Wp95jvfJDYNKOLQGp6Mm
7SiZLsyPP1mPoBX4I4gN7KgOyjQjbtwWPorT0PlizrOx5XF6QF3kjrk8JEvQCs+uptIYkhDbR+4P
FVvAYpmnoD8yO3P7tKck4p//FY1zzuDs81mDdyQDAmNe10/wOjQ2MTjE5ec+IVzwkJz+eI+G6nSH
D1D/COdA8LnmMFSAcXXISPZ42g/ZYqcnVIy4uQC3J2uIxxkIHxb45RjTROINz9mVf4OgBSBDhGFx
3Sr8NcRZEW+3ZWH5XJhVBaHNWWaHkOQEU68G0NpOcXlNu1CkHVM8x/D1r+UHhmUxWdEYgZceo31C
pQ8L/8QZoip3st1v3xFH9rnwNNs0/s343UhMkH3heEfd21tlkEvPLYZDX6Qr8FSIQZg81115GvJB
MSwmq6H9lwUisIxN6QLjzFEMuTDZATx+JAMEMn1F8Uaaw2vtuJsM+gCJ7GhNKsAwf8PYf9yPm2ck
XonYIZJyyuVAH3nqBE0FIHfPU6HndxM7ke13Q07QCPjpDdoStnS2M1UGXzTolNVx0yqrR3D7YhqT
QC6zebceThEUmWCFU0xbHUeEy3NVbcgAw2/2WGCE5fMukb6OLWEVoj0Xyy8yBQ1zzcsDP4bbkEiQ
DPLwjmXWr0lXGfpNUP71wbHbVXP4zFVA4C215zA/UdQ47xyx5YAViVESoknaVcTDExL40If4as+l
1e4miV5t2mlJ8xwM3MuB/F923KCZpjrFRAdcI0tDpVmNgIYRiT6sB0BBWxmwjA+HFZnBWMiHIG9I
8UAdzZoqTvDET3Lsw9s9xz/udO5384koQrNWdxNbA4W2iTHS5pJGhFgxX4r0P7oRdAKH0STfODZS
O0GgiXzibGeikyT5vqfVfCvJFGhL9cSjSYnEF+4E0AVmjPumucSc+XFIY7aVhTWFiTbdAKYQusPc
Fctgkhb3zJvzTfIHs8hk9yrdyUTLT/UMvv3INA3fyHctngPSzgYiDF0uLcgzaPMi1WP/E70ikrEP
P//8JeZgQHFcauRC6MbrvkscSd4IybGGkjMj+jfYCcluMgXBR68CLS24QnbwP/hhjYol66g1Dax5
Zjz2FTig8Pr+3MJ9rBA1/Ij6eSFLgCq3flNO5ASsmT/3fWiwG9k1tlWFrfoMmX8ZYl8j2H0MeUWG
A3EHERBPCuil7FVdTC8VooTY4STGxv+Ein5R3fU2BW9J7Kp/pho4jE//ZnVx3mnpmfgQEjW7x1yL
T6Q4nCfNJofsY3v7zr/6Z9XfHYP7KYliIY9SPXjJz76BDiABY3vEpmMQgqwfVzB7Cc4Y724PgMJc
oYWQZG9ySf6GN05tQm57dCuOQh+sva9lan9JiqQ9gYOQ/TJGiMKyMPb4RxEGV+x5wq/74Cs/MjYR
iPy23BGWULAlIXIt3v7laFutUEYTwC6k1XCFygKrhsxRcoW2lCRlTDfn41zWFypIOQP0CX4lxlbM
GmKVGI/epEKgXBKatD5qF5rqZh+uCvD7rLfj8+LU1Tcey7tH0QVJVnzlwQqwyHGeCECFz4WECkhZ
cV1of7CULcXhQJEk6uBN64iK6xhZydA+2nDpNq2odO2kCyQLKD4kk3MinxQutcPIyZ+kVT1xexm7
o/l6YzYYRISL4YDJg5RUrJaUKMIjMfiGbzp4iUiBsf/t/tXdFpyYuTWR3tS5ruISn03QjRBSrHoE
l0xFxLD5+Bt7zwWWOTG3VX+jaTkPaEUiU1IAHYwwDdx+Y0ABsB72fGVJmBIX2aH/x5kwOhCpbWJ+
BFogQi+8+68Q34WoyHBRqZDbjJXOpEADC2Kik/vCvkUIpYjhILlwwkG+j8wd/dL07vSnT14WFQjN
32T3dFDdQVPiclJC+TbaoYdqearItyWxSfJo3ZhVIc/N38ct6CUksAUNh6RvGAYZuECXAbHQf3AE
V40x4RoOPDjxDx24QsMjNQ4Ykg9otiC4lyAehEMKnIPXxsZDfiHbInyfkE6aqIyOHnKT1FMjHlXt
gEPcHFm5/XuiCu9DKJOXrTMQucPT+AqHTWdP0KCQohTpg1wU9CW9IqGvto+fQXIu6vxreu3NhODf
YV1OYNFJNGWpQInxN9w0IfJdTtNO6iFG5tYhVdxDp2y39sDBPQ6HXdrlAghz2/lt8CGkAiNWw1NJ
uQI7jSkuWkclPO71r5lZ9bq3RcHC0jDr7yaXZpoiL8S3NdLO9Rw4EShixcOLaCQUUtAYyfyCEw7q
SyxoMnUU85buN578o4HPYPq9COKfLjpSbWL25nMlaRVm3AfzGi0U9znvOEYySDNNsR3zgwBqkQyF
XDG8j1qG14HA/2Y7jqqtsnicZZefHvUCckl0QGF8Cii/6G8LGqAP4S5GwhDIqL98VELiPutP7977
Sqp/KoQ3JlfwbX+WKPNfy9h72gUzCl3IaAiGUbpDoWWr/NW2lwEBqMY2BlnVKpW+hCufhUlkHHaT
dRxRaHoMX4uYtH8pvLuKDZXUmI13LA0Wk88WZ234uggktfXYlYlXIZng3/KULMcRJG7YgGuvOszB
X7RI8Hko3BYkH6DOG5PXgHScpe+tD2uDlpZyLpmvFWlF0JCccZKUHIGJ/8aTjHgWW5PWkhDB8/0K
E+sCLGPlxtONEFzZiCl0ZcF4ptESs+J8bCsmi5YLgKZX9m+s/V8LBlaCz83mqGd+mD77YAXGcdl5
ONnMY5QHXwQUKngNCyfJtkKOKtRrtZ3sq+iJYUHidMtNff05oknyUtKWq8Wrp4s1wVTdp01iiL5C
Rs1xL0ZMwbItsESqYzDh8T/SGHozfJfkPdCBulQcYvFZ99iKO4P+Ib1zWo4f17EBeuw9/ClBA1jK
e7PLcRkpOCbn0SSorQkydhxuQEvMKdZHIyIokM4xiVEvE20kpL0Ufq0TchwXh8ttegyLk5IE5Eih
vZodUcKRhUgpLrw8hg9mK37XC0ejVu6+mMq1ghi33euWiORrv7SOqxHjuqB8i1t7+dw+Nz7SwXxk
48ozZ0dnUbDidw7+cHwZklHM02XhkR5lvDYws0eHq7P5eUfnS/vUPVJMDIYQoyVxEp19XH2InTyz
DWH8qCCmfkYPtnqPlxsLAW5/XEbiQUJ61Go/BmzEl4iwiHVEjFwbMT0iX3tIzDM1NChzaqOj0LXy
c8Q8LDdoqVnpMF89jQZT9MAa0nQxsVrOzOy22I+3A17I4UtMPS70g4T4gUaOugueA1EHU+H4Sv0f
0f6Ymq3R0T1mWxzHk8br451DwFjR4Yhus9GrdkBm4omNSpXCbnxFwdhXEY0Z+T14IKDDt0CNMCln
qjNU/Bh8kOaw8vLohSjyRkXAaEW40hBgA2lwEYiVanQhaIwRasMK/1gBRjKUA3Oz7CPaVeFgJmGP
TeLuvoaL8ZxTgDVeIOuPXmiwq3lqkSY7JyS2ucKssgsSs/6AZK1kKxFxtHQwOhWmPDaIyyDiQAli
r2MuRDDXRyEDyDa4NLvPtNj9y7ljt4e5++zi2yBClavl9kEMYDh6iOBC9TlHA8V+4vbP5bxyecVE
/c0U68eJGGqNpC42+mdwdOHv6FwEce1wRUDoKVHpcD5i5vkRw3g8gIJVMRGvwwUFf7uYKc4fhdmF
erZzfa5qajMMHJPTLyGdvIenKOMkfnugsBmJJmNQBlwQpDrH5gQqxm7EkHcGVqAmkkB2UlCZv7d9
jlODZTsnQiuUSBUk/Sdhm/DehfYgeB4vHDffgu5wiOSv6I+E6SYCuBfdQ5m3iaZojhb89I6SVEMc
2Is4jHH8JyBo3Yte8xa9nWwzGTERo2z/h4plZG0R6bQA+vwMTT5MkXUL00EyDmCd3lncAKQ5uRVW
KYwKrGwkfBwmd6NgSoQf70HdANkTorce0fwjzv6FV9goXoRa8sPhj24fH1aAoYQJjNaZQ20+puhR
KQNodSqsQDzJFxPxVeVpsFOYT1rEuIJQrQkRQs7IjUNKsU/OHfnHo/AfLifoBbLSbA6AVUGoI8Fk
uuovmeRrgXOC84A4wry3Tkp5Jei4RR33sAMygi96I0r6bAr2LztbCH2LiBxkgbK/hCL6mf3DJcEe
AwBzXMjnL0mVwjKCFmE+uabhK8jWfFodOxuKAHcUiYzPrznWs2V75bnSFM6UFo6QjbJE+0WrahGN
PUS0d20Hrw1WB9LDNDle9Fx1ljs58yDobKvfhv5w24oAUmMzn9Ogoo3OhxppZQLXfJxTpIOf/IFw
x8bIqGHEFyUakBI1YxzrvgQ9NKEXAN4WhiIPiFfYsVyziPmkHOyuLGASYjvmQ73zOpR00d3GKOZL
UeVdGE3NlHCycl1R2Pmz20M3MCgKDpkkamJc5mXw7HRmAhTivV09I8pPu1EIBvgxBr1Ew3iiwJr5
FwZj15AlNCIn58c+PzFzhPJsIBKRBjLPZ9A4GB4ZBBQ7m6XRd0UIiq5QXNbbjBbKgrlBFSFfTrrG
E9j4TOBIsSm7IsRL5HnBTHD8pygTz1JNMhyj8iQske19xRmVJrY76u4cljR1jl5TmQ2JRZwMJfiV
Uz4bezxPz1k3paF5xtH0T2bVoufWViz5WkWpkx8oCfFeq5ZXS/e3LW/4jV9Kw0rnmZkPNGqol0jm
LS3+MGzXv9j+Pp0E+ixF17yQSSpChIPgh+5F8FpOtsJyZQjlu67k8zQ1OETXVHYRl/2YNnQn/XRx
rFbtcmT1OZ7h6V2yuEJMjFofPujx3n9/zqSy+8WO5DZwAsUpKbIjLPPnUtMF4p/xAJQm/x1AG1Da
noJmGfyXEzXcrpz5+c8Z/SBbiJHJQqX0fsVOsAqs6VAUtU7eLci9/HAytI2S3UfC1s2I9+YDovGI
ZxvNZdSgqZGJbHtvS3K7W+yVAz9dIrm9Q7GjRHELopjhh6gb7SKAb6ZzHTwBwGQyz93Sffhv0C/E
H2uUCcuvLc+6kMM+5DkgJZtJVHiNyP6B+HdoySWPYEOkGLASKfhbeB+XKZiAX8Cu3d/TEu2zrB7M
BegZBNiU+9Wu2703BaISeA0g+iFCDlxfveVkSduhcUPOZAC3B9wA/w7Jr7/x7fGXT3RBgnFDT+OF
CJiFLXm4P0viW0h/sjnZ0gMKq+MI/gqPriNQjkHYGfDhsNMiiQh60ckd3EmWGN9HVpiFKdaWalft
BDkGEjeJhPCgmIGdGXFI2rTzhe7sR6DM/7Nr1AYMIrz4dCSJNQWBEI8WadqA2wvQUKaZnk2/lskV
JPkrPkP2AaypPHkZ5Jv4mtCJ0A5pfvYjEmTVgUiC8p7mxI/9uoTcu5vI8hm+c+PoDpyCdIpzEdJo
REDXX8alvbNd4n7yBw4csDnGolcZo92bvjXGmSDWVn3cIQkSDWsE88Wxr1rSicnGQDIonOo/l8f4
xnI89goXgMKhwn5LQteBg123K6aPKItabu7deENoj3A+wrfsAtwgGBCpg4wKt+bXEgFJmOmXruw3
iTCkC6FoZkeGuQYT2nCKV+3niceKg3oStSdMod7vgsrhfmPJV0j4VqzHP6MhdrLr+0wAHhn5dC/A
H5VEFXw56WyZa/hIVrI9oUjoH00RCZ0uN/9PbzcEoeg0nyJhvQ3ppKIMKHxTLQGtry7qc72lVLfT
MsQg8mwciABgWhOErLiwcrLs2K1IkCV6nKkFJ443WL6BVh8UUZFVF/WjI/vjQL+JqM+PgbmOMtG5
uIdE8DaBeKhGSFIVR3SNfQKFGXd2X4+Xb6ATGvWAwDn1PYyDiPVVRANLmbrNHp0xMgnGI/kQbxpY
Gsye3LMFsFvLm86Xz/DD6YHcb+AMUyH0XQjhKZBA/7xMES8FCJd1WslgosZzALCg/zeejZiU2FNg
LQZGz0/c3lImrVNdP2/f+WYYwK+MzQfS6cf8Bz8swvtf+g0YE9UGCWgDI0OVaCEP4xMcejvJxjAg
NDDUh0E2Wnxc4hOWgb9Iyubdg//MCCMlmpeoaVT9Kx4Q5r2S2E5Ruqey7cHbowAXrbgf0W6HOqax
IJ6n7XxMbibZb7Y0G5C+exvhKvox6tDo4YjdWQgSHoAj8NAwYJ0h42URXAQP+5ixhbnCHblAJaLK
RF4cr1w5s29VLuhismfgRolKhJ7LQknan45uH0ID/J7F9Z+TQbxh6FXzZdca5bQbv7EfzA+3HHkK
AZkGcxcMItS40Yi+ZvRjmBQ3OF9Wgp0E0Gbzl7k+wDlk3SKS0A4dz5WQ9rPQCNHZv2xtyQH0lxyC
9QJCiaDhuPquSLBll7Aa5CLi+lC27nagaxX0H4voh6B60aK2QfkCY7Cmm56DGFobm2EGNuppvOB9
JKdeytRlwGYsWHNEai95I9goejCeyj96H/6TG7mh+Vc0a0GEk4TIsyFC+lEZikrtO3GUuNJY43Pq
niqiy7FFgrJwUtLByxCACLLxeaiDvnZGV10Tt8stScM1fyUGA5z23l1jqCZumfM6ixfoMaIieR6f
aIsTQBJtDDTtysyHpXlrUSC0jlBAV0ju/m4yTBSqJ+KxkdQgjhKvDn5J0FCo1nheEpsesrv7gxaO
T2zIseS+VsNbzRI/nezyWexLrHT4GxFGJBcAxb/KrRdV2AAIE1XNrL0f4HMRCj4ibYEaYx+zB7Wr
pFv1nbvX91NQM94KQ/pQeJ25ydgmqADt6eLuRbetCcimIMBW8TuGOLRGoG2Txcd8Qp/CrAuvni6F
2UNHgtt4eOW069NuzvdAdUsbZArhcCfmO7IRtjl2ddZ053kdYyRVXSHwZQAKjhFxCa/le/5j/wVv
BLpvTbRoqofj6vXHIPqOtSLEnnUSTtjPkmgz1t2f9dvJc9iVBcQLBTFrKHoezez6CETT3OPKKuRP
/tD/lDQLyoG0SLfYmWioYbGpuM5wRlzriSPOYbEJQs2ZKIBE75E/MBaNUIOIWg2buX3xvfa0F7d/
wvM/nJPNi79s6FHTqr3XIXynfcCMgr8K13OIxXg6APn8sffCoIairn08hxyHN8dT3EODg8Jyt4kN
VAFE+ip/gndUbZFSjJObqOGHjtcZnLD2BUXKEoPHAVnKh4ImwaoekJ3Pn97kzKkKhRadR7yJyZ/I
NhrxXrnZWWbYNUAi2TQoaPlM70bztiCxVfQLCvU/xzW8LQOfJZjnQChIyb00dnBYy8+6PaM581Cu
0rz4o7CNw7DIivRG2uZtcRL+OiTJit0CregalcoicYV6LECQghmH0Ycmu5HFm5mKagwRhZqyifAv
n+fsIo4G8GKrI7OH+BCQ9pl1KG58ISUFB+bT9hRWLD7RGRT7fyzd13JiSRYF0C8iAm9e8d4LIV4I
IQqP8PbrZ6V6Inp6qqtKmHvzZp6zzzb+nBdcahEtmtq6vYIcGghOJhi5TvHSlb+Ki3Ue83oCwmg6
ttUr4oQoaeESaFvw+mlFP5nrylkJgQdYhPGJCtHG6Bj8VBGmaldsvUSYwMd81qyRbqTw/mf2KZkA
WWQsPF2buuJS7Hko8h7wXNxrZjqL7eJIY/1qUR+36a84YljHq21BSCk3j8kfy5Z/viPwJ43CHcBd
D1wr/NVj953fVmbxxYs34Nke6vNHytIx3oPEYDkbHQMSeGgLy57RZ+Qn7iwTpKyRinrPDqG4fNIO
HrvbwFaL/k2DmIgjwz7Ly74L2IzXDyPyou6zy638B8PsTL8XrxwVQWdDY8HHodxE+mUhYh3hGsdQ
W+3q5zlxir12Ee+rjCGIAI1KpBog76IFic/kL70FHtinI4Gl3UUPDHscsWrgmK01l7HgHK3rdIhE
uXPd8NVsWUSYnkYPNqksW3OmiAtqw8K/YQJEn2pe52zk1vnlMi84NdPYxQuTbEW+5jg1MEyQ2eMf
pKDOfpQbLH8rgGXFnRdoE15+BxREW6om5yg4ZBthuKq9r+bC7hFTc4v/C64CCpTcA6lVyS+LgFj3
CJD18Or/1uX9BNp1+7frZGtJcwe+cUAMFID+7ifISkMSSQTSgoJaTH8eBgfGvKQ0PFvKSLnJlplG
y8WqKWlafvfP3b9+m/XqOL9kIOwTCRdNdhnNmjYU04NXeYPI104pkPjawHLLOP/1aynaAQuShSRr
vw3+cbbQdHfZerf3TeoN3koP2DHyJDbdeD+/4LyyDq/GqZlWVfQplrv7gal/9jNeFIfBe8ZYHiSw
5IVxMSpfYbot29kK6EIe2Lko/LazcVL0AhCiehzwjwabhEfK7slhSvUf2PCPTyPsn/mRJGYRNyGi
JpA/RsLjleVd4oPL0iqLgLwDlyEUVyn34ZRGmwiitQQqV1YbgYlfWbZH9iFne6T1LunHBij6+LAR
0MvaJgT8FOsBeOS0mqvvh6fuwdl/oDkiUbWZVvDnyvpLlIFQeIahcK6JH1xfUu2WsVYMWiiKftFE
VZtdWwsrhlzHUMq4bzO82bzDXky37ykLy1nplBqvCtORaUdNMsc53zEXHO7FUrhKdVciM1j2c53U
wGi/MB5N+1MVddQnkS4TqSHN4Igl8nW1hubp1nDlrD3buWCqbMn2bPti56XuiBBlyBjohvwiNbzN
Xo6emfanyMpiJhjkQbEsczSCLrhzW41ycyfND905PMD3ZhdeRhuqCOOojWNBDxKrraUgRHtPZSR5
r++Wgm7ci+NTY9PKzW9yKd6dZD+ERClkjca0ouLIP8SNqoa8+626mLYvVQlTeDkZPZ3ioasTyfaj
9IZyR4ZSYq7ti4sKoOeDCPf/J0j0MzbHFnupB+R08iZWIy3nkE3H1jzdv6LeV9PI6ikSyn35XEl7
6lqCTVSYH/4VrzYj7W1r34K6FLm0cOXhNlz8CF7X28Gp6iy2Pz8+D51XA6d5k+c5RR6NZ7OakK7o
LQL4lpNJEvz1w0lxFxnzqlL3NsLTvaC90bFMbpOXRznG9EWHZu3f9CVx3qW5zrnY85wuMm7xb2We
9gRMdpXf+i7oG1FoN6KXHXsoA+Jm7pVlh+ajJHu02Etae0y3DMomMBm9NiqW7EFS+8K+cPh3/jwR
aSj/+K9ci8OOnVVGptsQnzBgJjk3SCpNzEX6IY3prhNXBGOlsg4IjAB1dSnxtXpiP7yGuzq2eX7r
7DFgPM5Tmn3LM9qXCCBeoZpeECP3QkGS8jIuakOCx19jdmmf2u9AgqsirgCZMScLv0+BoowBt2Xs
n7jcuU62EEysMwEWj58QLf5ms92AIY4mPAMKhz7C7/CsC4ojLATSpZRoJtaH0iLdkDpXpU2cwm4P
3etEGlMp3WKKUA3G4rFigptB9d61m4fLuIT3nq6eb5WAU1kBRL/4rOjgchg4Mf3WqOfzrT60F3h6
Kq1S6zo5kfz0YqNBbv4SnTL9yJljnptA8fwrHx0mPoKocPqvd+yJVcfshxK/yGUoF1Atxo8R3Os2
MjwPFPFdPepsrjwaGTe3uqqFGJL0CENghQHyFC+dVliws1IChiR45P+sh8JSry+L0w9rv3yvhISu
V2VvsOP9qS712ljbDjXKlnF6wo8DLe4BGrj4G2oNsnwPECt0XFbuNshTPHTccXhpNSQ1YtW7ZDrQ
YiNc+9+PUXg4n8XG/CqFS0GHEW9eDmDRPT4xqfVwgIYc5Qx+L/wtYB9YfORISrE2FXmU6A6pze78
NunpqtR4B+4q8c85nZ4tCBm4MA+lViAl4RZXF8bTJdiOlPoPDK8KycqqF7FVq+9Kj1q6WnWekQ3r
iNVHQrqK8RnIR/5UYH+K4y1NSyOteAWlP6OIPuLkAMNNRDCJpHlU7vwxHejNVG3z79eotpQaBa1X
shIbi52Em8kDz7bseWYZBRGDNKd6fiQD+Rs9O8vmg+8RdN4c8IP07abdBixk8ltTGgd5WgDdbFoK
CagZnpjazHThyAex7gxpvhepYLlZkaILwM2oZCXOyISvMQPcz6Gj3c1Ecp9GYI7pWrz372IgQ94T
ywxS1WQPYXc/x70NHptU/yi00UooxUJTta4+m9ahhWKbvVdfn2fR8NrLGzC+cO9hbTFSPHUD5+rV
8SlWhTu0kz0FokdxWZkGUxMQhGlgOeEUjTbsm63Vn1XgZXzAdAySq4XD/XQvXOZI3ZV9ZztwKSAd
p1m0f6uLfTIsMFBAiM5W5CHH+0tH0LSNprfvQP8rWWYO048sWpocGW3p4l08fkU/dj8nOVEGKWTV
wC1jDZ3IF2aVpMhE7QTOxRsqZYaX6h9pF7FvJzk+hGisBxHwg/2u+WEfD+jNx6W2FG10yyNVAxYY
trHYjo95/VrWyfZXjj8odMGzO4AGhgVY3+vEXW89+vtncH8X/siasv56H2twbAs7De22muzF7XT1
ff7j1L1e8tMGaTkaxdXrHcoRBLyj52C0H10WMUrJJCvvwOA85N1KFsDKIKySUTI8V6kvlYwcYwFs
v8P43rHxh4nwB5W56DEP6QfzFYgeJV4SN13JrgDXC70YRKqaouIqR0NuS6IptrvvLF6/+W9yvbvn
H9kCG4arEoygOFVOmIirAENjFk5UAExtWX1JYtQxtAXGRZXKRgIwGwTLL6ZXLxwfRbFu8q9jk0xT
PXftEhv9CJSIeGo78ob8Aur7Kpua6IUDSwo3I0OfUGU+t66TG7zzmY9txX8PMCNq2S9WN5ILgqvI
nf3vdL6bMenXxNfetfAJrrakaMV07Gj68WhplfS5u3yNoipMJFp7pJOMBuPyve3PMPurkc/bh841
V3hNzCknr39ggvbylB+aQhS4Q31OBRUsS0go5VOLw3P1ZxrI2nU2CsVs7U0Opphp7KuwHxkvbBuq
WE9VkpFGtpgr7Zs0LbmZtukDJ6vDvinsYjEps2RLwRwLdMr2eTW8jol6mm9QaFh5r5niyb4GlE+Q
1fxC6uxLAltxB7t77gPDfdtVC7g9FRoLiJ7OSA8J4WyezeLsp1qiKV/0a+XcMrgbkI4LcssCSk3m
4PfZ/n7msP9ypRB+bqO1b8tcCQZEIQWZg1Cgcx6Hs1V55ln67Z7yDFDEBiq/BMLxR50/vq/dhACK
QC5Kg92fXyEh68iQ5aXTbyRFXGhuwpHUSDiK41w89kCC1VyX1JnlfhRNz3yyutCHwAB0OAPn9fjZ
DB224cJzW4zaMzFq760lcPRcAbYhVYeYpJBzFBLXbo03Uyegpf8ZUQhwzc1BqBXN7Hw+2ZWnxfNn
qj0MiB7ahAEGSxWQssA8OmWL+FbiFwR24M/jVKV+0etil4VbILC3lmQ09yxP9m1z7NLUl5tKGL3G
GqbQpJ7hJ3edzujS0LwSMP7ZmsFrEh1i13RvtPmQaZTE8n/gcEQCek4xXaScrgUNMM7hBJteNxYY
XBrJyrKeLmIn4ZOJABf7GQzkorCrtCyFps/X3pT3rU4jALg5s3xz3YyL4OtUz501nvAUT1fY+yX8
w7Tmgg2nxfoxZfK4hSMoU5QNqeKnmg622nGbdPWxiDIZ98xaSxvTneB+L5qqw1rGJQt3bY/rJIbz
g9ru+8ru/8xqJAFx8+T2ziCiky/PvSNJDpFtn/9ROAcCq69WPjSkMhf2eiDBzObCi9Gx+VAHXKry
XRLdQcKoyhXx1vBlo0EaHVL/uucCR72U9HmywJdr8/Uto9WnAEF3bFCNp9eOwkaHLFxq5ZDNZ7tE
cbrSIzG3K7+ry1766/p557S0rPAvL6+KCZkRchQkLfdjn49/meqhLkEFhWOwESrwmCQa1847oBje
Wxut0Z8q0dnDbToh+L227QMfSxwKMdHSX/sWgWzhQqV2qeyDTevHs7H+eHOlDXZhpWQNcqkdKu5m
LBBQwBs4xNywaS67KT+I+4On+8F6Pp+o/iqcn5cie7jN1+7CkayQOxdznWzv/vPuMGkEa5eC8nnZ
Xo6gpZAOVBLYI6Djd7isRmTnPsuXkVEMNIQewZLpMUbhdhJeBgbmSDcc1p+E/eF3uG6fa6FhvMp5
YRPECP3aORSmZRyJEkHa17mzGvBx+cdWZvaudl/Ff/xkq6kS143eimH6qiNHoLXVD3DpKuaCuwxz
WchL/gTqKWSbYQ9k1dI4AEfG9KuuqWQajFPZXJx/G8BO1SzJ2yzkHAQWY4gkuVc3nROjm2rw/rrk
r6CKxOejnfAeRwvKI26yfNHIyXU0UQDdS/9y0sMMQ6AFZlZAnBHL3LsZ3WBDKo6ont6+suocmMd6
ZOsaCx51qH3rCW4of3ubOGLYuQOHvWjCYvJhlC+2jS1XrUcxxSx2zVgrXfz9vH1BKxL9XLSQa69V
YYb5zGjevAfTclIDiIEgR93yuWw+eetWBOd4/VkqOGfj5z2KSWQwXN7+kLMhgm9IQAkrwfnGCu24
QKwarvpyvr5yH4FQdSn/VkNcS7aYrC1r5vK9n/2/tQ2KGVo3U0q1XuVATjNozf+z9PP6p9KOoz2S
rd8iNqgA5RjoRBX3yiO6itwi0mOOZ+6/npwH/H7HqbIvXv2drXu7Mu5x1zdcMl+8zs66Mpsesk01
U7jz7hIRESzxRT3fQB446wGgb67yiH59vM1/wclOt1wJy8E5zfo9O0/qp7UgMczIa91zcRU0dJ69
+yGGpvn6rKP8NZfIZNVsdzUI6R+ZAkvuanxM211bDpBrTKlZiB9LEQbo5CqUZtFVUZDIN7OU5uoS
3Gaexv7fYKPsTzxw05Kl+6sQxeGc703iGJY/8pffQuxVfHXf/bMgXVLwqcDafDqMZq+nyv7QzHiY
buVEtgwckzz5TxLRspfjttN538tbeJ/Q2cl6WUiwML8U2Co/zzbX7hbJrpk71dk8ZiW27UgrxG5V
N6mPTLqyfHSm0qHyYqieXNZbqe3XSWb65KzseSKypyiZN2Vup3YJKp+wE+GVxtYY8eUoMlAnZaBe
u/Ue/Vsv+bEZL3VPHMonSGfLxmacaO6rewolGppW3OZoZNGfrgvZUZS/Rf+iRSLo/iu9IkVOnrDt
SXoUiefjHy90TiJAdMd1cYnYNzyYOAy558aGFJwJTWyPs27obDEV8GoVa3fpYfnlq3hE3zcQDYZ1
6XWIzoiMM+NWohxrGm/nf/4NfdjfoiiMe83rL4GP12oOmAL/eBVzLG4TRT/qfXFwuwy5zt3YMNY8
4YLZOvq7r2M3V46PjvzMA1SqROtHs8XblTdK5X4f71az46Xod14iR4a33Dh2rabVxdyovr2FAqWP
pH1J9pYMv9TUfDC8rJIyW0xwxvFHJpUwDDa6Xj81fKKO3ivJEeOoOQWDCTwG9fG/V4k/7clXxL1L
MfkuxUfe8heem5gpZiOfNh4FqoTDY/kskiCYYqKdpBAA+iQOhlHr4vq36AWzrI54kzEvqMf+Xh4L
hvuiaqQW9NihuK6tvp61FZkgc8a+i9G+tA/96LogQaXA8RH5z2fbMLGwjdBrOoayqtIAAWz7EPYu
A1DV4VPrk+B+X+eBKNl29IRPqHIAIkhMxy9E64+WAFfV49SI33Uem7Ff+qe+K3/8UnFli172EAvZ
kUYQ8/g7+CBf+gl+sgL+cPgLruHVcOOQV+6PJ+OcNzjkJ9v+srFtuLembRqAhGGtq0io5w/Bj+Vx
Sy2pDUAGr2YFyayLafvahaQouNSaTGahgUvcLN+WiSMGf64Si3Ufiv9stiBNxXU5uRq8Uim5JZ3u
C5MEwNpTVJr8WTo+7fjP5ms0FdCZ0gp3AyXEJq9s2HRJ8sN/hHlWhklymJ04HuKl8pjnYmHcGgc9
ebI+iXnJF8OiOPN1BCJ58lvbi6RSr4i8dPs1u6vu5uG6Lyu3b9/B/yd9k2jbJ/Ixc6vSWw54pCTP
L54NRoqvRM+/I+NTtHN7l9xHTtGP/SC7SK5ayUjp91ZX1ikKT8ivDF3nq3uFjYBOyyMVeQX/t0yk
dU2VzA1W5FJPRcVig094i1Zjq6L7pGfLLuhrPD9TPTBat5zSNZ5h6b0KAhmGmJGWXM5a3EheT7Dt
BxVBHwB+oFYjkHOfHsXLt1dj/fjeNsPnESKlTKS6VlMaQQx/h48/h4PcD3fdOte9ckzCntrrOLRQ
2+51ZLzn7fWz4qedKZ44gQ1TNw4bodDfdG/RmtX/pJ1YFwjpD9/0MZxULwxLp/kH8SMJSEiWvdYe
I7/jxxO3gg92FH03XM33fVfCKOTyLvhrviIKFzfSbG817WDA7NuBkD8n1FhHq8hhJu0exvjXjo2l
FgNAti/6Li9tbKocLg07pFglh/qtn6mNs73YmEPz9/JZNIDxvSOZambaOiCa3uCFmXGkw1fH+coR
F7aKgEt46FE/tpURh9Fk/x08FPCXmTyI0x3hxxxzlfOtQjCCgPOKVRLXejw4JfBeX5xGrlrqZ30p
H0ZRSAiqux1xVUrsyro1TYmhGnOEl7CLVoaCXGZQ2yVTEKvhMsUbToolp61dVrz9juRRA36rwBEi
QnCI+EEAXjYRpPIZc+BdcMHmRu7rLPvyxhbnbA2XVQFJ7L53PbyHYa6o72slmcpzqnjkBtuTH++s
U2V9mz+No1EZPb2QHKtnPluHr/Cm5+LV9XkUV4fOnZbhj163W1a8FKW/t8CTm3pBsmbMefzGP0Nh
Mv74oYt3t3o2Utw0+GuR0ko8lOlddz8ilNAITQT0L097y4/m1AU8sCmsmbQKVkn2z743a8H1B2YS
frmu9VFceuTIB6wtRF5WDfHmPdmPxf9F37UkxfeP9/LtQCcuVPpd2xoyPhrRd+sOOhCjzBxsXcuJ
gJFlkcsv/cTOboU1XdMzBICjnezFBsHeZ2eGsXYffHCGJKS4xo14yXpVrzRJVxxbp5FPaJBCShc4
N8vvE76t9gy9Do2UdcD0H5073DJrBs5MqxoEtqeaLbu44QaM8VbZVY4fu1bSccbsBOqMkRIUS2/t
zbSi0y11QGO1w0LSJVma4Q9vJiYclWur/sr3khNOMAcAbJzpA4MltQW3lRBD/TCqYHX3k/5YtXTM
p6rc2B4CzVZ662pAfJ8/apZdhPF6lKsG3+MwTCJINYzrh+s61hFaRTB3IqLeqZEYgHOKTFJRpB/Q
86cdkbD+sHCBwpZr4J0/sFJa3UwmvAvMddXs4cpqr36HSd8qfLPxumOMVXsPUIZc4RldFzZL3BRN
C6b3Pmr4caS6oyezdXbwcDSe7eDMZ8vs7evWMITM9tH/mtMCu8lxXOehoHdplEf1wAaChD9GyH/N
dGuSHD1INt70ViwQCG30bdla/4aGGlAMx4Rl6DQgHyvtWwIQ2sdqpHQFcSl1LiY0LAfwR+w2DbZS
NfS2oOEwnX/kj5AkbVPnWI4EPadt8fHtJLAh2QjspR7XW7rhwdjGKtdk6Ub6G2la8mfpwclyKlM7
oLrhNiTLywyPXo+31InaOSFOoHAB27FVGFufl2m3tUnMOer4Fd+KmFKu9AsZNAs2uwWkcKqvbcxy
MAryliGA8MwE/uRbzRI/y+80DOoLXQxskO0Rv3F0Db2lzS6fbK+LZjD8sW29bOwlsiAQaV01AWUf
abMOKLYFykq3sJcfntWeL0d4BEEAdvvcdnIgmGTfooVRonSAo3NdBG0rpuaPQCDJymKeNFaK/QQ0
a0AQLA7pFx2B7MxxfcgzFVpsKu/B/vOG8PTHvvD8sMdgL8+TyXT90l5T1TxaB4jhto/vTZu17G+Y
3h+5xkAF4WKv0bZ/aJfX/kKkwxL0w/ywvL/+0afgnZh0jCdOt+CX8pmZx/uhX14bKKHWyWx9MLvv
Bv5ZG/FmGASgTzxy2HfWhPb4E5tDZ8NYLVelb2j94qgmxkvD5qaq4dJOFAMycuc17PaHI6l2ckzy
JS8uOQeVXh82BmHZ3P5biWFy8v45jpPc/i8Lwvyf9CQjf+4z/X8X4pN5n5Q22Vrs8ezZbXj2axIG
Yw4PIqU91H2N/4PW1b2bdhpBUjMePj2mpe13oNFqx5sRQD7I1iN66AfWglTzIjxe7g2m3LPNh6uS
7r/M1gLxcf4LvOPYWuDVaKYSHOyWps74v1QIkflSH85og8VUiu92fvk97TEl5tlLYtcij9aga65N
nXnEFma2LbhvcKUQQEA0pnGdhV8TNCJ+BPxgW9+RHGC0BtwFuSRZQlXxDAoI9auTYVCwVfN7uBbx
gC9oQqlk9J8Su6UWwiXE3kGsxGs/G/fGmkgSlhB+BJQyf4jNS5XEbKQShfurnPn9Wt3kAh4L+80n
RD+7qcdwSh7F57F3X5ZOLFpO1c2lzlMLqYl6wEjqveozptmwK3n1cohQmXwOjHwqJzPBQCT9lEAl
D7C3ZsB8xMDffsZkHgVHkYhE1NmhkVkzqRE5R0BdxrQqziyRasizr0RLY7Tc3mFh5rnG+YYhmfu1
3cj3qeiscLKsZ9Pf4vmK7ZFCKKxsB2kGIaMDu92jUXL2czd5NQ4zPmrVZ2f/SeDDHE87UYQ+HmD8
aIFlHNksL+PO9V/0M/r5y0wlEMkug8AliMy3eA+BDhQSqQMSFLPL2rLRTvn0Ilp6MkoICF/x2SMY
Vwci07Ocro9RNVFVyaoIDlLGoVuhbtlapDSjauxgfhq7+fRVFFk18UKZWE4Ag26TGbxfY7XO/ztq
GH+HIAVQiJacmRYg5kYWkooFdwqLyLk0XKEPJY38D61fnqvtPR8W2AaSX+NUuXcy5Ww9NA1sXtg2
nTLhe4PGzs1Ux7StnQAwlXf0SU9M3jDMGwWrr00Fn2w3vLNjOjcbKPNmxmu2DmZDCHPDENaSNWa+
VsyCaECq208PezVUCvnnP0Z8SAjYedbhFkvOMVfbV6UfJT9+u0Ebj9Aqv29FyXOtZar7npbDQkUB
L916v1+8bzqPf/v6FoJue1r3H+0k0HOh1gdPX/u3ha3bqDdbyMVGU65sT8QEwTad0zn4huVy9Xe6
+shIqWkyDkzuSttN/Umvee5swTIISPXMMOdhfaC2ZN2eN16zEoB3uXRQxLnr+GCiuTJxBaLhxCfY
nG8czEEFwCfbiKyywobZ9XjCIttAyWtYnZ34C92weCe5iXRTX7fZ43M9YI3L5237SXtyGCxMsosh
KY7flR101XRWmFfHzPZtOFdeBG4Bc6ljTTHFWUJJ0gpsgV9JH+/qbN+e9QO1eIb3rmUMugHkc279
6ypNcNFhGggty1LrtLiXleHhOYJA8e6nSAmU0WRJ9Rp8A9RgUw8WH0a04aDGVys9evofYrgfjYs1
ZbsZJ1+ySTQlWd+OAYYGSODEJ40o8lgQldRTP5lOBs4yHTH+rNiNMuFTbNs4srhWdGMvaqHsR2Ke
vbRRQliuDNhqgkY614/HnT4qUFJWtftYfb/qeqff4bb/O+d7U3njxPFI6Kvr7eLJva/aMYUyeFEA
6deCbVbKF2J6aPwf7JTSH87YTNPbxtu/hTmxM4k4PuDoIcDsWY5AxdIMgguPHsMgQzH8uh/X/jkm
RHYdL2Xl22VfclQ3GPuULl1TFKuifeKjlHAQSTQyxp5ckuXTszP9pjLZxihyMrZeClCEe7PQ4JJD
hmXuvsblX8924+MP1ciJIabC41h4f9F4OcU98RQI7EvuX25i2/YlZV6TFOD8SBNzueHjqQj7OYUe
/4l3lwiDUPkT/S4xv2U4C20/jw8Z6eY3h8ZxrJA+q8dmkVtpbZoVTO9o/q5MkObR7fiB4THc+I+b
ybrIdXImyxaffoa0xG9+9YERh/ITbNvPlV31VnsNP1i2NtaD1ROAVeQKs+LRcqlsMqVNuroJAEr9
/e6ydSMhep9r2hadlEIrDVLIyPQyVKYmrN5/tBQBYbBYbDYcAkZE9iMLtXAb5RgprP+ogZsugIe/
wr36NC+bjmRd0Dqe1+VYoro+BEaNcQNz+EghDvmuaSMOo1h51z13Tu1pz599soPf1g+9F8/I9OTd
yXgit/n5XmEWAnTQnw0k9kYLmJ0kwxDWhl7BNLeYqHLb+Un0IijNSWHXhoIUDPWzWUYUsrj/e7CO
Xw+DCtC6yYf9N14R+8A8AJQBZqCy0kbnfm7fu/npO7rQs8V+4g+UxDUBVzxaS0Je4lQ8m5QJJqon
2GARy1QT+Fx8B14LfbjcmbgNdAF1SP0Qb+2PXWE22nGqK1UTXvm+qD+PHxzuOJK5zilV1uGr+nam
Z7ZDfZ4O3gPw7sann0G3BT7dvyZxf+lcO/jS7d9485izpTrkf3RouVPN+b7jucYRQ+q1LoUGHNIx
DUf8enQuFh0N1qn2KIbX500myQnKSuDZtcLS/BATXRgcMQYV94E9rTvp5bQ78b4NrfJ9HckYyfcu
9dTg2Vl8i62phbNqfm2lGTSghYQu8uGwfFUseKZROFrlwGa1qZWWabAc6iDes8PQf3EqUahVVYCJ
AfuRMu5dKzAJIwMq0fbR1AtpP4xYN83nmBddbhDu7xjss25vahgcQfAxPmlbFMMl66IWpu78FSBy
gTKN3dlIQuagtD/rqvIRA4Uys2ARD68Dk30HIVUPs2GL135aRBvng4QxziNr1cMOCqTb2E9YdhRi
m499Y5Acfz/yKvRmsmfnybZTGNdB3JFtrf/mUH9JM8kF1Cm5sHNuulxZatcfbYRRkSGOeZ8u4hsD
pkKBhTMwDoXftQoaNYgoR9YfT3MBW69DyzZf6u27h1qiPqCqO5dfvRukFd0XMVBY1ku5i3FYOrZ6
5tt1mbe1V8ujUBXnVuTcjkQ6umggc9zidpXcECk61uHp20IoLeKsIphG8/P3IFVbTINoZj97GkhO
4r2YM+DXfaMmw+TqbEepXN7ixeAO813CvvdY6aGwTPZaSGS9bGGB1FH0IZ8sifej02g3XPbl6+ia
F9FFyLV6I0ccqsj92FRbxFDcEXX3tRDccAWaFQPhVkBWlSV+mV+CBRLvxes88pzeQUCiKP5w/JR+
47gE96ZEqHJaJmvClC9Q/TPtYAcTuj1FY6DHWWp8ClqhVrmUAmEuZRZtebQTv/lbJdN4tJfVgMQt
Tot4LxI8Z3lI2e0jvUBtehXXn1maBFCyOfCpfMYaMH5Y6y99fPriA5dpx0KkpnyaA0by12+wFdbJ
q/rb203WZd33HlFZxmFDSlAJetn/HWbKURhyIK9klSmbWmL8Gj0I34hyOOuJWUPbaSJTDiNUwGxF
sIPCQuGJRORr7AJ5BlhAjOMBOHIQEwCZm1SD1uiPaNVYBNvf3jdApYDe8B4nOinxJjtTcP1fKlzn
JiLt6h/NZF2+lGfVVzTL/wrU70x+vvwz3loWR9hQbqqodiIdkQZNM/xytueJLZCf6YUDgS7ev+DY
HM04S9zbK4choSqiLNAspmgP1tdx7NYg1A3WnJfBY/icPIabUs+ovoTiBq4Ina9C+8TeLzZItoIp
dchTs4cqRY84RKlv9TjMqBL4naPe9xbXCJoI3jeW7vvw+bmZcPHlC4d5ObU4AGXPYuhe7AkVa6ga
EPlxO+DyatdxJpBManvy4aCKwizP23TUAnWQuZddRKDY+TN5mvPGreCuUeZ0bOb6tCwP7d1wtEgb
K85TekYsDeaE4VpHiXiBZKXJ8vuhFXwXZ4d/zIh8OvYBQSTJB1CJFy6F2dy/31KSA928hZ2zqY0Q
p6yIEDOY7W1qoY0wPiM14D9h1hLJIy/mGri/nDMZ5NybtMOE7MRMOPzjiNTvKEeSavxb43kZ+YMO
GkCDP0w/h4F55SyGBxp6T35CvWktVn20DA67ThZNBa4fb8rGf+MSVN/is7mp/fkIqY1X2iIkmF1x
X18NAu/DQ0w7GQbKiH1Oh8wgvtj2nwNEWHNyXa3vkO6fQR7uGBMDTEvId4MzP4mqwxAS8sJv235u
6HpCZ2/8Tz3H7h4fal3OdD0SvNTz+/q1ORNkVxoFgSIKJHEHDfx8WsH5pBkJArELc9i7GqnMD1hl
yyu+dHKZo/UJYUC6t+zPJoo0LdW2HfS1rCUttt08aMfEo+a3kxONB6Holyi6CCWo6YhnIJjPqpc3
dLhBShHqd1hh2COUV0Eq8ndvgqoyWeEtpsA81g7fNicvEARmwXX90s9Ur3iChW6iV7t2bcMK3zbp
wcA08kY9Nq0HByMq7Mq6gVdbvfVOBSKF2RhACjUUgw0R+i3+4hgX4AZK58+wcpFwGDHo8BEQcbB+
BzH8q9DMuDNnB+mrFEY7a182MJlYPLXWs02dIKZlM4q7Fqf8BPzhpF8Gs4cIdcWqFq3nOofRvm3Y
EvmRCgTa6l0L9uUKuWcwS7NdkUUZ1pPEwY3NuigrDEjzpljr9nYUr7uAKYr7yE+kg78ObgwbDhlr
7aDLbR7L215EF7NnfgGTb++6xy9yGVeYwUNw1T7MaDBaz3KvPjggzApj+olXAmV5rppHbcEKP5CM
6uo/VrULWNJz+2jkmjjRqD1ANT5mNhDlQ31mG0X4I/kE++y/3f99ERH1t2lZtjCVWip8Fvo4aJ2w
px5DIA94IuHWxQ3R9sHoggGmiEADIX5T8WBQiqt1wCCDj1b27yCZGQH3bbspmGPj3VHWK+LhWMri
MGX4LaXGNyuCWw7jj1Orm+1kwDkcJnQ1vr/QKONChHBaN8dZ8dDaTy7pQrqLaNKPDxTnRaaL9Ugp
Y3hcyXyki8MsN7Fb3zqypSBiAIzSbPpkizWH5tXVdKAQBWmBg2HZZotFB6IKLqtlA/1wG3pJtVBu
EFSccSZWonr15jOgb/DJA+7KlnJeBrR0WgmltRTw0q45O1TWz7/VdDLV3GI+hb/uGa+IV67jAlSn
w0NhV7ZRRYP+Lb85lSaNk7zPJ7mY0Lpw997V0wfUZ1sPOmoccC5yzdgAiQWrKxb2fPcjbCL65h4N
4TAH2IK1jMMCCHS25K74a4MHd4Rkr22pYybig3Njww4pLpvTcrxj/lAgx5yS0nkKhH6N2PY53COd
jGBPfHWiDEWfmY8JYH7bmwWu1y+q77EWlM5ZuzsHrArM+loz2O7uXQij5q7RQNGxKlniUFJECFJL
tjhgXYtIjc4P2QrZCjKRz6XO8WS2ZqfWrXWRzLkaQuIX15rqMrjnd4iQEJ7i+uzZDnHDSWrLqBzq
vwA7SllOicgLH7HGw2I23vDssMoIfGSWyCGkKx4SKI+KjmGoiRR/IWpXRSZp4c6XppUZmBfNKfJh
0N/CJvgd00W+zoUYL5fkRCwE1C/xc8RSRY1tkXCAg/gNvwdsDuGZ9Mvy3X7H4Zc0rKtST7Ndcim3
oz8jlMjANdcFmVZTggUrBHxF+8Z9fFnYSDubHJmZGsPljlXeyGbr/OLjPPpWEcZspekPvfqrN/1I
2ry6TOK6/JRhdGi1KngFF5uHNTXbmDf2VG3ImgJPGxjZenfMYo1rW1ZuWJqctHxj5Hxa0cmevdjs
scDerVo3UKDK5Ars/NFZZcZ2LDue89BC/NuEE/wk48T+X+qwThYpIFDR2bITHB1KBNMEHy4LpBvq
gnyPsI4aDoiUm5eaE9SXsbUXLDRb7wFhjvIm1yRhXKgLnz8+E9OzBYwkaCqNbEaPigTi4A+x97wg
UnnUTEkZCNqXeMzVZ5HCUK9n/6QzHmkSkxxF99+usY2uZ6vVwICN1y1OYks7N89EUuzx5eWFHAu5
8rHWmTLVslOohY6KQDYaJjyMDMJ6/L4PLfHypYcb5SC2IjvYb9QphbvZnXqGse1fx20O6Uk6l5Jg
peXo7vuptSVBOCubzqJ45eQNBUVotsT52d+VMQ6Zxa52GwVFaKgLp9A+2do/5AEU3piLx6b9ROVN
PGFax8vGuZdPDIDzjTfS37pucBSkw/GulB/J564eIpjlXDjIu/jcRPO72b2RnicHkqOqydpxhh/F
QinuVC2eTYIXU73Az+aVP7qwTOGWlbNg7Wwt1b46ohSMnSTCvo30OpsijFfWzVT70X11j41AVjT3
lJCVkpFQQnD8GToHnKrrugU3zAae2tRyOrGZaaf6Rq6VPb+0VCvaTfWz8+vn8RO/S+HIULoa5xWf
sA/D2pFbE3heKNztZ+EnXbtTndupecDxM/73+krKuZfzfTCR7D6fpVyIj8/jgzVzpWT3goK4a8R6
z14SHMi4omFjbfwyu5Mq/JEpxSaPB3e6SB9JV7MoF7MQ86FenWwTce2tYEMnzBbl8K7K7z66oqch
VZrOc/2YJ6XhJTn0nasuu1YpPD6qJbQFPG7HT0VyejVH5QmQy36BUQIzbjNbf0jAcyuWHNPAKBjX
tWiXr1qs56Lzx3ONB7+Ls22+lS6eZxxiJbBun7LIy4l4KZoqHlY1Jlfxj1zjcSr/8jFRDGFXoVWs
vnjaJH6MJ1FaAcq9l70v144onXNoc6qxnyy9scOxsiU733/s8GW2TOgSQDD1vBkJ0Ae7qX3mGRfr
+2amS1UOiGn8wKvGx1zP3d0EOnoRQ+93Ee3EevGaVys+CxvRsov74jFGPmw8kPpET94dZsdjSR48
MlFz+QGaf/Yf5DKzdHeDFPmxjpfPpjl02/tWIll73IrJeFnVtp9kLoWkPDNLfldK/ks+kUXTEHLi
Rno25kX4kK24sc2z8AiOa1B9v7wCL5k18+LI5s+kZIz12CWhqierPJwixeyjdOJl9yhn70xJlffP
QuTzyTI12z2fS8944S743TOMDrxABW0HX42skEDnIm4mJz67ACux2XWWxaL9H0n3tZTKEoUB+Imo
kgy3MOQkQURvKJUNCiJBUODpz7c85Ql7K07o6ele4Q/3uafcWj+EfRsh6stoVbn2PJtNc70IB4+x
tmi7RwnOwTu5SbHPOs44lCaF+3tGc7X0a3lU7OdrH13XyLF69Vn7HhY3FHR7xR8RyLsIrsRRub3a
VuiBogQX0ZiB3oqnGrr2zla+73yiTAZaChbv9ENUZJDPWYz2AGG4ItdO/gcRYzd618K/1Y4LqLHP
+/PLbsQjVFz3Cvrc+nz6gb05EHmCf9ToFwctaZB+quArnysMfFir4IJSfC2WIHDXkKI97221ffxk
oU2+loErmXOfboAlfYxux155dgUTKQc7FqalsFztO6BTAh1YGCVjCKPi7Hw3+GYaKqg5Fztq5nPs
WWKjq1ku0y4eJvvjkCJwjjz7Fe5t4Ju52+BWeCOgeqOOeJyI/L4m18/26bu1ByYuNiF4fs/Cx+Nb
/tT+4I3HYSNAQHsm7r0yNMYXteUu6ktBdCcK0hYB/337TLXtjptTV1ePGJ7s8evu/i4zyVh2V78P
fpDK1UB1imKd0sP6RKBXzOwuZJW5kGf6iSbgsX7KLda/70lhi83tOz7hHw1ZUGteWOnGe6q9ng8I
RP0e3u6AeU+ZaV5tuUgOSrqlwCSf8Qjm+Vlmfg+7ktaH94b+PKxOo8u87Tg+dHED4GBCUQuLgPig
mIDk/kvwT/d9f2xmCZM4ohKaehD24IVCgbibump+kB2Ih2q2VitQ9fv184HjtPbg4BiCbnr+NjLP
iyELIkAj/JaCAmZxm65s/cBeOe3x79p7LztIhRQa1YpKofI26s1CYyKr/Viw84ONOI4o6xWPqKpr
LF5+wziZKcP4NR2Ks+0t0+jw6JpR21BenP1yPVSXmFcvXEJ1ZL6nADoIRvnB5Q3mpTDUfxD8vWmA
r5o/43xTY3bXmyf5finZ165vlRBOOzWZ1vVWFp99LT98CWI7xof2ae0MO2iFyxL2/H5A5v1X8GZp
QGw6uxURxsMwm6pee4Yyd0m8Nneb1gGoANjuXL3b97PzwRZvBH7ubb9+iKry6kVWgi21RTOd/RBE
gIyk4QNrw+0og2JzxlIIp2BXKYzAdRD7xd+MziNBdZS5S+2ajBNZDmlJ9eGpJ6BTHt0xgZII5k5V
RXWgqdXSILP9MpiwnUksjJsa1c7KevD83no+0V6CIBlaPmULElq9Lr/LG034sHo54c8BJYS+fjCn
JvMEcllXleDtA/9V9mtkrMbshKJAKBtMsrTXPlSJ1ahWFNpXyrB5ter5cN6L5oAVonp5nFCZRm+b
j9pUYYlCcLTvLNQq142XI2CQUm8TDZpejF5o93O4Eax+tqIYRxjXFiTocodQq0ljEE35Ve2nMwm3
ZWfRGEcoKvV0QMw4RVLxEZkfwFA0yo/xJvmqocoBLagPZdCX/wpqMF3F2UkJiM0RItJ2mga0+mjD
0Xw3YMUNCVkhGmFfDwKYhuYRlUMV1TcK9RAxKmZkLOkRALgEJ1gWp6xTn4byk7heGm8MlFNOakdq
SeAgtPUcv0Nht359KJDMmof6Wybia/IaeS5Zzzc7j04vZhhW6qH1UX4sglHlZj/1aLap+D1wWftl
tXPR26Linb0v2cAfWRoraFbcb/mMOKiCa9rQ9+lcQSyIEZA7LIOIXId3ObrVvyAzGT2DdStTfT2q
BAcCSjte5bqY3N4uUjSI9Ir1iYSSzV+dTalfQCkP3bIrV536koEVx6lxOtNVg2Ab4CHygdDZqnaw
NatgrAGjleXFzJXD6BrJu9b1GfqUYhQDLdWkTFsxj7V40GmU/DG2i7W5UErhvZnvkt2SKXxULhAg
5f5+/fxxHRRtrwz+vkfpqBIxkS4koBG0tcbWCI89f2idiFUuz1AhtGAY0Kybme1C8+RQ55b9+M6x
8o3Ny45k+sfzacOG69+dGwA7gBHWpGdcyB73oyWB+noTlGsEytqyKjDsDj/Zw9b1GK2Dd8XqUS8v
nZTQDASBy/lHM/NJm4hCm+dQf6ecKcWXiTdOb3fPQRL76OcH+1m5SaOhGRvE6zGJTtpBl7ytn/x2
G98kXiRkZx/wQ2uN0NUjdTJGh+r0zxZZaIzTZ9XSTDRZNd5HrMG4/527vmKyM+JY+Sllri4fmhym
yCwF4W4x1Wlj5qfWaQrBuN1n0Gl/dsOvAv3F+nGVXJ4U1Ck0nZu3xRWRj9GxR4fdqKzjiJn+Nnhm
4gXG0z9vSnCtC7V7zljyl+C+7RunBxaUPIxft5hwmaZ2698xP7bqc6dC123Nt8277/75vPhA0Du3
5tnG7au+/ujcxmU01LTeiCmsvDuWA8O0f1U7/kYxDUIqgxVFE/TJbnM3Sg8MD/8bJiGvH9nntPkl
Lqxf7s3uS8193GhJMDf1XlIham/Gt3+Ug+lvkRzgKMMg7EBP57tzWiPwhDfO4THVYavdP/MDU4tu
vCvDyuH2tTTAid7DqGwJUvBvFQhSaO7aAdwd7goKnSGyQL59vWX6R/ii9GD/lkM3zY3k1AMf0Kze
1XLeNdAaJY2eUYRqaZBNCpJtERexe3yDowQkAOJE8ZjqFh6Wec+1ATKwKDPcvd/DL7qm10tzYEsM
vd3d8lZXvyjj+Sie0pWxvux6NwwMRkmtfK1Yy1BAADBrigc6oXqy1iqufDwUbfqPKR5ZVg0Yfu2L
0QG0qnkZ/ukf/6gtTtB5FlfpHPu/+33tjB4lnj9hRz0daYMiQGXu72zztdS0kBAJJwb+8Y8e4ND5
0FSODYD547jc0edZ5sd/Ol6avateYTKxzYdAOjfCoaBtX5loGyyjQmpTtqueHkt4cwSRe4S+6kJL
XQO6SloD5+rfSqpw+0cAucExSajLHfU38lwS4Gm0ueftkg6N6sxiRxvW5LF8TI6TL4CND2LWz+IA
gDoTva3oyC9Sws0rGt9x05SVL1VcM1wjVAqnn/cllo1S7omth+BeM/+kpB7lOYUAPQW3EYBchbBo
pah8hwVgRhVo9aj5NmSJcVS+8PxLD/NefHdX+5iu1Ka7rwHoLVdHz7aTwDN+9FL9AS6/zHSeZO7n
SgzlkUgEM+pSrGRHuUlIeFGhvgzvTGjFMYme2XFI7sa5lnzZJvrP7JDRI541Mv/mBLuDbGRz37RT
ffxIXazkZ7HqYDFkKSTryBjxeatY/UdOvurB7hoXUnGf9d/Rd6PYBKF7iO7Cl31V/ZKIhqfHVu13
yQ5BQ2Leyt2n1EulNEBprjclmb0lv7Kdv/oiHaWBjW2ax9sM+j5gapt34Uhlrf+VvOolEundtO+g
8pW9kfgmmampTTDtu8HI7RdCaaW+Gg4dOrTgXLTXaMa6wAwbRD96XA3P/6LuKW8bkqv1IpxeJZty
kKd9x/icv9v75fktM7kydKBvK+JsfPOrrf/en9bVzCTbT+P+dD7HGX2ax8ymIbc7jT8ZHu16ayIh
mdZpgZgEZ4uqI4NS6L2bIt8APVIrOU4+CWhKiUiATdb3G2hcHnmRP78nosyvye27CYsgWSnO9qfa
1+TrRgPAVrYagS7IdDNh0nkSIw4KSqN3rfSqoZz/PsmQ1zP8beKvuNmFVW9FlmQVsPrSENK9iDWv
GghJbyc5LK0k2cHXoSfWZxanGnm+RUFLUflt/i/7VOAFXb2wdaWxDnYAG7d92b0UB6eZEOZ9giuw
WwrZZS37rhJ6DuhyGvFjMn8ufbR2WOjUc99CSlAxS70XMpBI1RDKQfSK2o7l1lM7Tr8BEG82bVDr
7ACcUbtC2y62jLCMq6VXyYk+beso0ZgCKgrR22yGI6TAHm8BzQujTsdmuvhgG5enzIvw3aXnlci9
wI4wUgvoR05wLlD/dLu8vN1ODd9yA+EWij5eJtPh2nYWWPezqpH+3C2LsHsK1dYC7AfXMTOKn3gI
hA51YwTUxzpfusKDPc6W+jea9G8/rUxOUrnu31zIMVXnlXeULV1bayI37uVNUOH4NuLVvJahrQUt
9ZDf9QRsxWxtXq597iYs8o4M7DLP4rfNMjvOXIT6ud78JT8Wff3Ssf1Jytk46O7a9AeHvK0Se5qw
RFjnAs7rZnFTd2NQ1z+nhodRHBcPCaVtTpZ+4tG7qsKhXsp13IByrV/NLvIngp2FZzsgodvrV3te
lmawX0/Ei+ID9l/7t7oPb8713+NfDKN2WB7trsn6xJ8vuio/FBrXoS2+A+cLkgDA8W033HOr472O
UPdeUTF2sFS+u4VEEN4c6juASWi1y30h2ziUk/SY5rc1dy7zTzbqPgyyiVMxW2yXj7USfEG6K8A6
fYD5KXudrYH5do7i2Zfo9mK/LbNqrb3zL8u386fe1btaOpIFHX0plTQ+ZxuVmtW5Ps+G/2C+UCuW
ljz4WqTHIjzoE+m195ONjwC5Ye0GKp/udD9pBO4SrfN0a3oENZTHnoHH8wq1qXA0aVhU+4v0U6jO
BOxSkbw2PQidNaY0/G/2jazICbYx27obKc/vRBHwZfqhdAD95DrSFx1FC14Y/i7AEok1pyFVH7rB
m0pnCu8TV1dwsKKEbV5NESCVxQWuTp/92oC1eQ4A+k7du+AR1YqtBfAEtQxwB6gMQVFxkmZ1tyNh
56wTUuiEAUgFAlWGeZgoSWzvhtGrsRZciDO/xqXgXDtdAMezJniE93sXQqu+w2BoVcG0CKxainDC
5SnSAAX2uLqFMvH9QbhenOQT3dAszUAgJLe6M8I71fmfJ3XugWhemNphfVcy0Jwza5lRHuJOhuuE
cYkuLeIeByuojkstegomUe4PI79yl/JQoQYqNw843ShkZOnLbirTcxhDxvOI0YwzmkWG9C9bqU63
fw0hQ+Qj8YXS4eRpzyQaRZGOxndt39RWNBKh9oyCNpa7eyc5IoDjQ1yoJZzaO3MSQCUP33d/341L
rl9MhjF06kJxr81cP+4tpkRgYKCAG6l6TKD4bi7E0DIj466aU6deAz9sDavNq4vv5vC3KWz3RYIo
Tg60bkTJODnDobmIS0p1PK8R8QIjdSCsRd4BRGalsxq/OZQGxNUueIZWFuvqIg72/mDqMCE0gofa
NJ7o7Sl+bYGt0gRiRKcw2Z/e5bbbx82jP9/nRvGLwDgUGuIcgdTnS185gUg6Qvx+wS/FjaZDK0Nm
/DdjYc2JJpuqU8NpcuwehcL4cS3ixvvKotwa8v2qDod8Mb15+daQcrWxdqG72lRw7VkYRlid/CIu
16l2XMUoGxndoZes0I/cM34UYyatqv5WlsMFqKuZkW4ZskAkzKtL75bhJx2jwWwWFEaqB0gUydRB
j0nMgryPLn6bQwZDneki1JHjAfoax63E3Wko/V3PLF/pHNTeJ5AurUwv17vj4gAD0T4AX4Cw7kij
3I1083WaYpryAeMzF8BzPc1GutULxX7TdLioNqvpGvmrxcv4gQliU3c1yTxeK83hkEKGFndl6qEt
F0kaLvlFr73XWQ6h2aKWtoh8+L32oCJS7fOvfmm3x01ggBWQGBAgSAtxiWqz2VEjm20rEm1f5tqw
WX14sd4lt9pLs82QGT3JgfQK6eAxg/cGH+2xv1UFjulCG5/fU8WiQH94OB6TDXfs5WfDCzivGehs
Zdrsu4da/6E9Xvp9/yyZLcB2pLpxnaaN9/eYTC2aXrpkaxW5a3Q6bnbsYTWHQe+ID4KZ+KinkTfq
XvHqLAagQCA0mYq66jN9wlVTd5q6CTchDVgczYT+VWVhTLx/Q+UFQAHJ2XRhxCvKJzEPs5WZt2t6
B4nwU+/MKC/QcwsFGc8e+3ywVTBzVT1/7cySHh3uq5utgXdJjZQfAs/okUdxwv+kFHhhriaaL+fa
7JL0Zr1ecG/BFqC5Ano06/wkndnzb60XH/KRP7ovPLfmPN9PEK/ec/nxFbqmcT7FsrFYNB+aCV3C
U+J9cvqkx1un0lNPYYStNxcn7xHKG7iqGMCihHxTwfZx3QFC6PU8qFnHlTz3Jv/TmJ976im9KJ7O
So3Zs6P1Oh7VeDHs3AieAJZ4svXkuTcYvFf9DFYxSeq9ZNqrT+oa30Yvzjt7fu71Ygh8Poq4LDkt
i7u/V+GzOh7+0oWbCb6r3siO93521dbeVlSGDFZcqm+5SJMJhTL+aMygjuud3rT3XkmGPvujQd4Z
ThOPDCQ4fif5u95QLt9VYII6LmBWTJLBYFA3KYqVqZMtnLkz7SXPgzpcU90uFXtlgpvTi6eZqXqw
M5+edaawcjbjWDO86FbWdc8yrkRY3TGJU3iiDh64azWLScxW1DBtWTtYszCSo5n4X9XvR/7FozWR
O++dLZOv5a/iVDH5+XVQpBllz9tiuv4JNKClwKZTt/74fmw4qtsQXvtQ5Inz00HrLz8cQMOKBtuK
QFkcrpyE1DPDggRezTH/YozasX7Xt/4FgQbvSfO8H5uPMINleaq7oCWP8IPHEJpuNNz+XiICc/2P
VxFHCb/aIu4trL0/fHdwPlmAwBNgkOTImxuYxtlSsji8/r8C70KEOeS53Sc1sNhFeJDIhJolT47s
VvYp9sp0+M7TNQ4NE8zSRnqsgJZMvzzyDKxZIP5lUhCKaYSUvz1QTHSqx7so3nrNU8L41KaeuAOO
x2rzzUWMC2WL3tTDi0mSa2xjLbjc342mi7/xtYae3HpzIdZQHHExAkVbRdwyXUzD7Ik5WmelCp6O
ZxM/y7a+FGdt2dmWQCMeb/4+PlB8+no4P3qWa+OeXdMy+hiH8yhcveVzNfjimeruG+8PKz/7VdiP
RfXXyIWZjXP3HaXHsxKhxvTolFWNrDpD+lbN/DhFpoYSe/vaCJXNnaCRG5dSBCykanGYE8T7AOOk
xxE44lBsV0+Glc0N43vaPEbrZLEiC6RcXvRvqDjBZMNQELmulJ6tboEcDb/0d7yV+Gj8N/YsdWQj
JDAT5BFkrRYoSBAK9XcRfyJU/QsRMBvxJVOYdHevVFLN504RHfW3knr6SJZ3oPedra5vZ43Vu29s
qYq31+2rVsP+gWbt/uEKXclIp31shM6+fQe6fE2yPebyUPDYUsMyXw0vxb5UV6Huwt9m11S3jM0I
5HUUbRkurZbhya7jA19r+88O8mj43aTaBzurIfMUoWTEM65MTVozg6/H1SmXn23PbDmMfcPGHsFd
5vmu/92GqOkigivstlP6EEa3DpsU+l7JSlFo3w1EjmH78DnbQyjmgzAR6jOG8BKxBU2zg+1S7U16
Y532qX1yGwu4LHFfby46RnQTLssQJZNDM/2UV+fLiarZmrwSZ/Fme6uhDM82qLjc1BOXbdMo0zw2
uFLBLfIwcfmxDvj+UFnPBAsXBdYSoPkAdVp80CGm5JddmusHZGRy7L23HaQTwsGDtd14+fuIAdXD
Qel4C1rGgbY4gHF6PIVIjS00RXc60whgPr10k/BGKPc3hJDb+QhP4Izr4PmN2HY33q+YQLfBqZ6q
H+uEmEak7pSXAySTybcFHxa8UG63xcf7MIzHZO26v4oHhvm/l6S5vOuk2HXHknZnqzILIosSzlrx
Vomg+vu16H3R8Vk3DnHh1j/i+ohdOtxWskWkHrbwarz6uhGWwAgEpdKxQ/RmBDhROdlgxPyJeDOW
yKm1rLKgJ+yQkH/OEEPP0LxDkFGkwVFB9BpzaWG4gNZjpi0ioowVJ4Kz2B9iljHHsB4SJGyKVwm1
EVxsHR7jiksjurvxhzjs9ysVt4Cx/in8xPFkUovUJP9UXvjpo4862qOVs/gkrnoiy/mP3TJwuYr3
V6hQgwN7Zzh7mi9WLNf3t+H8HfzRfcPThsyuuDWdF+FHYhFeEdtHQXwv3gwvMj6AFQuK23vRjElm
qoBxb+qiMcmm5T9vL7FOEui0DcTaZY2PxdMjTFZmIHUCl0kZOvW0B2SwH1nigpHvquJz/0fkkQOZ
7S1/M7/nRJJLo6IVpDQKdi21mOTqoccXJd6Akt91TPKAhbosk8FP7jclNE5Kpr71gTvwOQRQG95h
kXwPfhonX9tBCORRWWIIHqqq26S69Ma7o1RSforB+9aWY0Ri/IJYnPLnOLQhrSzdtv6gduXgI9ER
rbuAfx9JrtmuPSm+1R5Zuk524b383eXgVy+275IStVF9E9ID+wbhI+Fm80UszTmEEfJP7VT7Bp74
rn/Xb41Dkm2Erfdnv0iO6r1f9t9sW+1ZpB2Das0VvMXaS8jXBROlBEkPFdM1evIKqxD7VYvSEtrZ
DiiQ1sI4gKpI3YV/mP6oyjVBO57jZ+2n8avu0gbNl0GoYMXCTk1Ap9Cqr2LmiS7CIWT+9xNMdLGV
drodL97elJeE5tT58d00oNGA1PCy4vIRoT7x5V7xPjVZ68MdIGcpXHITKNS+/8bUPiYHsieuFeG1
l7edEGmzCBS7G5m02IQ6wbG2Bne7Vn7eimMVOTWwSQnfRi5ArFJbZ1+9U78JUPrpSTaxkKbrbUa9
OzNKdeU0IkUBZllwF01noWm5IupmAdCe+VncwXfkofgKTRTuqhz4szrcqTk4RWxgKwituKyg2flR
REWxPXwa5SV2XzwO34jFJNKP1ASP9FwvfzSy995+D0ha9te3jD9PpwFmrwo1XBX0IGVopS/BR3Es
WPnRxrISiYUitY1QLlXvDPMVCMlzTYirqBebTGwx0SPjA1CjqdFF1+3YQ75r087QRHxqdHFK/hcz
QC3tUUMeLqad75rnNBUSR3Xico8m0pH2RnlA1Ah80MhEuBILUuyoqUmu3xEgqIawBNI7B4nkRAMH
2uulKvXWqtKajLbVUWs0Eb9Dt/YAgSQasbhNT+5YEhSJs/fYOdyGRUGNCYg4grav7kmyUX9+Fjc/
S1tms46CzDSSx8g9Cr0TvGZE+LGEW0yX42uMeHWhbOEmJFtSVrumz/8kyXN9sKq4mB3TgdagTtsw
VJQGg9bz82xmlZRD9fb+ApgHI7GrtlqghWZc5VVJXsWCBw1X23SCb1atv04mUB+dFo88YFEOHjFf
AK5R0SoSMcmUy7WLC/oD+QAaX+dCDPrpiPVW66cyYsj4LEF71ueiSIUjctd2kOfXwQSUsjbRCquL
tGY5qP8eiFZdugFt7fFSkgC3w+x2ea+D17jGcH3QB3mmmSL5SuyDsX0P7UjqB8vhe0PnPBhsQpCW
68H9boiK5Vv1qVkR/dfQ/47ZFlFhPJz46nSSYvulOh4niyjbyYnE1+FGBgSPXTTXp9tDQ+x0WXrx
FP2KRxgflHiZsTJaSVgI10ZUGcnqX0r6bFD2NCMYNVZkXUGwOlQGxiv0pbYGJPLRXcUFem5Qz8/f
lRYf7VbyPOvVB4Pn57uqRMrP4n11CbDMbj0D/40oWs3Rv0JfCdqdZuwEhq2WJ0pbfz1N8vXnD/C/
OB2raic5xmCcIa+P8MaHihwtBRVBkIwy798MjbQ9KoPkK2w0pbBIUheLXkShHyiEoPEcOJrb8b2E
oQhhHkUdTNRgIyz4ZA+9v5j8/SdSldjeYlkIxxl73tP/dbtIyCKPjXhYpcdLcHqzIlg708wqr6Ng
TIbwq+RoouwbV2FnVz07W4Zo9fdDPiT2yPmIJabEozAq+ow3OSpi+MkRRgRFAXPSYuxwHN4iBYoT
WNja8RUlLLXTrOu4DKLcFbW72NM1mUaCiGR7J8qIst87Tv8wrj/euoh9vxoRMCqzDKVn9oD1v7i4
iITixFFIVoYViggn/nJXy0icIFIkwdC9iCfWxt/mUmgdAxZprfRUbBSslFLV9LTSqvdGITsW4wCD
/L8oq/k2xQDhBIGxF6cbLobLuLD/v6LAV+oX/9IrwUmcpcxb4Mv9xF4lxQveb+TG9oA7mVHEXn8r
sQn9f/xlZY56pUh1FAG9UjlLg2LeA8BdE2olwkcxJwGP1kLNp2ipXw3KrYPhug+3E48FSuj/5+58
28dyF2tPfVpx3H3oYVwb+9lRZOvGsDJe95ag7jvv97/Qz6Dln/6PG78FJY8KqYP1g5xZ+rESzvpm
kcFsaRRV0OICi/v/Ydc1GX7NbgpnKlcYs5Gd/00e+8bq75ApUoEkZFoKdGq6dPIFT0//x6exjKaf
do8Ra1IbekJmF7ZFSdsQcLu1YZe1n1sxj2MSDiP+9Dwf5OVZdazHSItEtyqpoj08ZJ2M/exyP8Uz
d4Pmc1TLf9hNRRYWL8yCVejrvLY8sw4pS7hyYtwI4iOO4gnGh3EMSfawlHaIKfdKFKn7XzF0ZDJS
YiFYMnSc6l/NRGth82pbLnc5OEFJvK+n8oP7Ml2G658VbRkkIt6dJpZlVJCbOfl9NAZiH4+Z6avB
LQxD959g8m/vFs/Jcrxeu7/ZxUG2OgUcdHhmckWIL1GgcFpuHkGqp76qnF8Fv6Z28pdKRQrV3ku4
1kP/VycVYQm1pYrxA5FqK/bUNT3Z/+duiniifEEFX9gUb9vwWwpQfPptrmgFOezclIuwbj2E64fB
cIct8vijuApFVYrOei7fr7FPL5ZLuZGxI0+SBGkrTB3tm46i98iZRhQmPGzmOixhXE3Y3q4YocQs
i/Ul3twgeMYj8UU7J1lHwiAjZ8DLdeIv7x4fe7L0+E0roHKSR2a61q+v603tl3Zppp7ZkXWp/2D/
bTqZj/qPqlC+8cUk+rd13FXXLFhJSV3xTxrpTa20a55y4KpUpV3iIF0Fzi+nusxt0UXqh9aD1Esm
1BxTwRSvfid5MwAF+Onj6fKyH+1vlfOYqP49e/jusVYYrKf76V091Sg3Nt2X5fg4/XzJjX+W13qq
V2wQS+mnRcfZamqYQ1db3tXT+Trtwjawcvs6+7A/ttJtbu1rIm+QpF3O3bly5TdXm2vtLg/kF8bl
ZxpTnVVrPi7yPbs13qfC6ebTrUGiNjXMt9e1a+Ulfrm1YSxdvb3snkpwwcqa5UaxcU30H+vH6mEA
tNlcQWw2ykXYlJ/qtX5X/259TjOzG1264c82SVPJmRXbqeEXKjcpFIDm/nle+eqfEAS+mqfaGV22
+9s9d1PDgArWz2gYP9UMv/Qwp803TrUTldvud2t1z+wexDVTvybY/K3IPzKdI4z5I6A4QHCFg6Nu
LhbFHiKlvW+WBt/1fS03/kDY8j5ztt12b7Vc5TA7JJzd26XB+uW3fqn91r8jtcn/Jp/hwpIU6pn6
ocsVd7FLhvNhuhyhqczqrnt8iUhUYNmFS4EybAElvxNJXE8UngNA+esr1Za3tMEqockeQaYqwAOX
N3N/sa+KZbPVbUKWXSobglkR3FNvJttFQw3U7wLToRZOA8W706UM0M+1i7SNulA2WvTxztY+m/mX
THfdfO9cOTXF6vUJpPq3c43z1vFYzfQ8x+8gqufm14MXgdHpubPcKy0H7JBxqUVCVcRrFsVDBDOO
UShVUE5R4MbiFOrFumlvKyEIEZ3hZz5D91WvcpgyWmCg5ee9Mvch8uLtOd2V78pXCWOeNvkF2RP5
LOS727nnCJoX3lBV1+soRRRObCbYIpJrGLaS2T3A5Lr3+bAaBBtqXWMoU7tDdaIfT06EqtHdlWLL
bbbqFwl6UbRsv09yjT2yNl05afC6netspz9Wetm8tK29q+vT1xGix+x7Iq2uW73CMCK2TaOghLVT
4inCzBSQB5hxhvbYp1MTsFEYinVKlCNYjkzri5bLVRkUMbOR4UV6gspzUcdWDjGy5FHRODch7/yb
STazd9iRTqb50yg1C/VygyhjdeeHcmUWToqB9f3wMMh1DoOAFgMaD2NdXIq+ov8i1gl/HSusZV6+
0eRh7B5vKsWfwj9gSbWnUq00+l9b7VHtVFVr/moVvz0dYUahMmKAsP9GK75OQYRErgJ0E6tCzXmy
03Tvggcusg2bUQKNopXQfmdZOfmczGkY0BorNVbwWXyA+jfGEKDuNMtCVci+0t4yMv18zjRVHnqf
w6hXmXH97P00mrZQhap/p1lxDGVCE2lCFbELEBLinFMim0SA2v6sPXEP0VCPh4gN3crzuXV9MkFb
6UZtnQ5X8MLRaOgLehO6O49EGdfBvBTmMW+4O/2SeHmiALEFnd52riBO9PpU/kPV7lYPpyvvL8cV
DAnuXpC/yW834MiZiqVgtt+0srWff5+5yumBNfLTlYFA+1QtMSXkmpC/x9ujQDLOqFhv1OyuSKa5
qoSOxP974hglzh3kD9rXx5XGO7Qi+L7aKbz5GcwIKDriWA0RjZ8rYD5+pNb/L7YtoR/F2+v/dMJ0
N/XIqHWhURNQvQO5Sb2wARO0PfA+e6+ZJuZxQoSTZMkrCUJAD8rexNTLtVJ31VpPu5cKWN4oaOmZ
J1jqz8FumO9+YLj/Tgsv+/EBA6KSxgxSy30qJRKOD0QihA/g7FO1Ten+PkWOLRwyQW7rrWxnW7Xu
98mlDm+qAXoqSdC6gN4ureKP7J5WNWBgoKrivyoa1vFb9TCK5xsGvo1zj7IOkabB8c9AD8ypeySZ
X5CXnnuPDKgqr4yIV7fK+ulEA8LhdqPSMh/6Hxuai3jkpJLcVLVcdWkP8GZdJ3tFJau991uUSVWN
JmS3rJrWoVPyQzf6Dj4QOnyA/vE5OSohfVNKKdjHuFgq79cvXlmXe2rFH4qzdxTEEE45cB7fW8YA
QgGht7NLewStOf66pwgxyb9a1TLV1FumlmXyUWjN6/8ufLfv4eCgHvybEYOLfsL14FgHf7JyU2Yj
6tj5eA3Y6y9WbFjTv9NGf3b6ELCDO2+cuqFVtam2ZhgKdIIwA+rYW+8sFqmx6IWxJ7ZO50bXdthL
M3RrkROa0S6okThrFYaXp81jeaJI+V5qbF+yb1mC7qdWatYD0KnsLuB2Rk9Cy4EOYw3kt3Cu802U
T7wLXgW3sJHBhJEByabegvf52UrPTpEnEUO7GyKPlriBRN+3AOu57566IV4YreH4IERy8kzgikav
SnlImejC615/tqZLgO1KqvF9zxrOcrq6BwUbYglelfHsma3toKQ5IvTgBbTicpsDp1envF+NxZs2
JQuFlQY3Xt3tRyrfEwQ+fD7/hg4df4lia9uBmBoqc94fFrnO5q28zM1y9X6p/qX0N6doeLs/vln0
ttOcE6bEgx9TQP/P7mFpp/5tldvpaan5o0/AM0xmrLChSvOihfUhE9m88Dhvfco1vfi81MMuWYJt
cy30lda2otDFXkZGdDYQTABlJFFwKTBf1Qeammy/aZnXe1vac2xcakKK5sulelkGR6Cc5CfKUJa7
cAqs1hof1bt6hjtgkL0J7E7mQ2XlQ6nCXgLFkfzIBVcDF1hkXqgTkzbI697RkBRnKgvV38kOcIHR
oOSeA4uFbe1Si5bG/Ax4TTtNkZQpGdKqdnXHxaXIGG3ZGhZ6IGY7lf1qtaghNslXfx72AvtQESKS
ZydlrNi8u0bK3zrqyWRbHKUB2YANi4Pr0kt7punAl6T6A3M6R1ckgfp4sE+hSofcBgZnslWmxGPE
OoAf6YF0ACcFPuazXMlQ3qR2H4UyzXjWWMSvSvAgBcSZrRdi18gC+bTyrzk46H0t/GF5IOxr81Os
U13OBF4bzIn+3cO5kdvVfz7qKH7v9fxrlvjI9Ye1wO31fGl8P3yEjTlGcB4O+jjO/Pse8d/9QqVt
l+tOdxWHjDIvWYvIS7yVX+NJR49Bl7eVr0YVGhjsebxVYbETcUb4HLwKcThJMBpUmgndInjezrkX
dD5xgeJEXkG6qKtm9Ai1I/Xdo4yze8HREHHQLKh5OwWm5+G5d+h9Dn4xh76QcDNe3jKG9m+6dtEQ
ZcN2oWCCME90OEPajrVG6zSYt3sHnVKKCjrGVh/4pW0nMzpmulTaSv14i4oT2+EwBSHeyE8inxfZ
/t3KH7iGg2Mly0pM9fwxgwzb1NrQPqQsgUGYeru+4EXW59xcyVRgHVscvxt0AnDCCog6H8/vHCS2
vcJTFAaRUOuoexRaaTiOKa8kfvmNxu7dy2kAc5ZT7WJLg3+zsSMUWoCJzadGefTR+Gm/lS15KM6n
JuO+TeOm7fDePvyj93Lth2XTdriNzU1UhIR0/zX46czvi81L2En89taD7OgbiHtVs0bQekWC/yar
JiI1efhSfLT/rZPXbF2APg2b+eC7b5frarNm3bHIbJeBNXiHun6fFDBpyvGWiDnrKVLIq/6CChpG
TTj60mwiRGODGORCAWBTS4W2DDxw9/ehSMwks0SPCuJx89D7ad5GxV7BC/uj2v9RXQfu+Pyy9w6g
zVKGuzXTj2E7c6NlTM80t6STViIPthHQZE0Sf25v8PJ+eFBs/g1m2pB8RiQZLLNqnyXeV1+Pl8og
xFc3wm77ar7OsKZV1yZvkCZpXpolJRfg7jDaZPSywsDPa60aF9TEgK1/NBHlW+nHFMx19dA4EuTE
Nk/VJqFOcwesvnlwhvzg9VJ5NedIUEcSRbmV5IZy8zIQ4NjpDf+jZEfg7vHLZf/YmEMq63OGkRM1
Jc2kgc3HOpmrj2lIlB5YwiJG2CUrWiEXi9T82RRFDQr1jJBpnw+/t8kdYbQa3vcgCBwWMkPBwMkv
Smrd3XaYb2abh39YGQpd1vXf9hAwS1NHBamb66VppgV+tDz+rY5LdSx1WLlQjjkq5Yauzr8bqKfV
KdcoV4gE8CiJ9ev+7acqQ02Q+RLhUX/eRYJDKn/7sNw0WhPziM6WWOiQ0Patflb+peDpac5W/1El
rISN+Ec1V3nbVEcFEYNNt2+KNy3jvWIVsf1Y+a1/tOZv18n2/lbddG/9VWPbW/W6gGwzisTTdKOA
zfl4rm/IgqcacPXH2m25nUi58Ul+74v9Yl8YF/4laNyp/h1pIdpyhARS4TZUzzfVzGqrngI8Z8uW
cJAxDab5ARlfpKFF2XpdNYJ++fo9TVX+pUfF0UA9u6F30Ha/LRO4o6LBv+VmCU5Vi6PMb+VyS3J6
YenqZVTuqak8f1JqyFqkAOy/h6fubWYuvPpXJ+Xuadv41H/Y9X2jjLJwI8L2p5bQzPy7dQWNr3vH
vu6Em5cSHa9s03I5ff3H42BCprIWktu7xh1JnH8HtpXeKXRJ1xgOjPC6Zk/ETI8/zGRWLuaDk3C2
TzYAwBa7IP+Y+XceYaxwwihl22nysd1v2dT39IosurRCTWjWJd9NFL4U16SybVv5HKgelIHRelfx
XVOHhIru3F/oA+zIJeG7b2D9O2+8P5G6fGQZFOyIRCJV3fTwGrj11otKhbyldSCoS1jFo8Cv7fhi
RW+WB6/p5trnuX9Q44HjBisMuMW8cY2YWHtmZWpNIuF8HXxC6QmIIfV26BheMT8aaJw8o7Yfqs+9
19d5NFY6wEI1Cv/bPq8Si2r90FjTRt3i2m6sQv9G+lKTS+XfPy/3wPFbI6L1Qhbgw6jaZrVAojU1
lX1KkBdK6NQ65FQD3GScFYmusD5VecVFpTdivscsv3eVonRXpKhSmUzQKEhQbrR7dtXJBCM0WDUU
Bppp23poDT6/6milxPGN0Wj0U7mP6fdO17L69vZ2HZRtgqXufbcSbY5YEQQCt6T+PGnRFC4eq6su
tWYm0dZxyvf/cXRmS4oiURh+IiOQVW7ZQXHfbwiXEnBFUFmevr/smI6Z6a5qC4XMPOc//0LxzKCF
z9xXw8QphtLihwmPySHM20N6UgYZjkx2EbBKiuGHGRI6EsCtpb68XgjIwUyBgG9xRphMNi1lX2H5
kXl72IMXXgOn+03+ZxKOyDScLZUwB27EGJEGJzKDL2gEZLF9oMHQ4uW49ogxjQlfn0OtQ0YNwwj0
hr0MvxWDDyC39vdQ+EzUub0FkecDu964q4a7G80bKzxiJIQ/qIwnIZUUJRKTK7xecbFCSmY/Vj2X
5MmLNia7jMUo7kLnp/FviGYr6savbeFKIf4NwJqMRMbGXA97Y45GxBGRTFb1H2URPsymreZxNSCD
x8spp57ulZgxQLjEUlJfeAlythHmkLl0yfRJ1VqHpNRRQjxFRiGp7PgCfCEjAy3iXnl4rQfXEAE/
cR2SIPgPG+g0msu5WP6ANxFFYg7/S2Lh59Li6xNqOD4SL85LcaMu2KcWvagBV+k3dGhe/7ZvaM5O
OkIX+wcphX2Fl2q9H9/Yeh/M6ESwRMRSlag1XxMj5WfZygnP1QueMw9z8agd6TV+mgegDnIjkOa/
a/Q89i2Nk+f524VlGbZdmB6uracUcU3MBNpvvDTzEQgTt1IIb5CkPMDcPia6TZw7hnwFi12K3/I5
eT4nfDEzGIG9HZUBTLbClJkqWFf/a1PjfIyVsFATANBHtB3PdG4YPi3KgNnibLAHzECT0Rp2Q0Jx
6fILmYveuH30co1xSB9+MZhgAn43Y9Qlzy2+i9ogVtXh7zdU+puf4Ve4hlR5KFOCkSMGOPR0+oVl
1IhgprXuSNTqumPINgfvI1++n0FyGJjAMRpGGb/hb/ek9APiYzRUUjKjT/EfOKVRP15jtaLye7m8
nDx/g0hulPBxrPC8w3NFHps/yOkNRwwHlOQ1MJyEWS/UJl6xDyYii3mNTluHwxy1N48doNuNdMG+
XTuEwx+eh76rEDxltSGTb38lg9w+o+bvtkCut3rGyQa9zaSMH85giJh5/xhYEFMgUsDmEIm8QoYo
+MgrzL3BDOGqAujBlb8VLgU56nnB0arAzNQjhTDVNU0NtQX3d5C4FfY40NXAC53+pRf3QeFMR2hr
mX2weWL8gM0XTlxMB7g4di9ysoIfkV6YwfkXUKSZbqAO7g1FGu2NFlhffaERQSvCi5GzfzRsPJ5l
jo+ITilQR1f3ha9kjOBs8oByxozpmAqq64IPbK7ZKs2rKmzTvqFqijRXeguT6QtBxsd7DPnkje0k
fw4kvSyj3xoWB70ljSESJ1nQK/Z61IQ3UdJRUYL0EX8i8fQ49csBceZYE9w3/Drho0zFDGhzk/8P
NQTxMBlY46+Th4OFxN4UphxPjCueEQOP7WOJPophkeC2iLDbLPgJ4P0j2HNw3xpvELyn8HV21ebK
LJ++FsRNX0GUW8MDjVZ0tSDakiU7D1of5mVPrD0I8gICRmLmSpsXiHK2eC+K1L5JTrG/Odz2xYds
V+AnI2q+zls9dLg6kqqH92NmGTD+mTh/2cCZOHzGj/B6qEbJFh+dWVqTimGZ6+e6hb0cAYfPH8vP
WsXv5ONeOSSXSdZZDFqqzHlDOCDHhDSN4c0e7PAA89NlPr3PUW4HAwzSZYxePkHlHAQie13dQI9v
04qCZH0dM5TQMpsPjOlM2CtcJh3mGClui+QzH/0iJcYpKDv2/rJLb2XEgxG/fW6eQ10E1frZ+Drv
SAEDAv5ZL0TzGDm8me861zljjXd4xwAPrebP7tbZ/D1K2ACoC6fXADeVoFslGHtAqQIUJcY53cle
sb4eGP08Xdky/e4iAXtmSFp64aLA4bqLlcNnpgbc6WzGHfpuDGztADH1OInP8lD4USZ/DOx58C6g
kKd0TXvr1MMd/sssVgUwAZ6ypbCM+D8YOlB52sxeNe4Zwqcw0+95kXgsnFeI+sK+UJB5gwUALBK0
cEE7yTU8JoAeSTlsGh9BrveFjVofs7g9Zn/Q+mhUsVGYQulmEdfD14YxckmJKbjEgnHGY7RTQTIc
gEVwCjh8+vj5c1lADPbpJFLvBj7MvADPDE6KOhIQDTNyRJjs4HRyq8924CKeZOk61ZQGbjZOMT5Z
cP/AnG9TESLLPd5kvkTEH000NFU2aQRsUxiJGfEjInMa0DilxGeDXaTj/XPSQmxhUsvY9rMD+vKo
xf5Tv1T87y59kC+mG3C6BVTc7bpJz0P+r8ccOIBfzzURFO59/cUx8U2BQOUwZSsjofzhqZ5yYanj
SjD9jnRvJUOoAMTSgywSlrPZqJuiv2RqhJz6QLGP9KSmjdfBc5h1umaUL8tDO9L+8+ZUHgaJTSj1
0M/DG2RMfGFQ3NIRLsW0Y507OwUZLIWQOeNKvtW2/tp5KHEsQ9192/31SmAWv10NZzWs4W0ix5kh
Z8WWQgFBIqYFiKIjvZXjHLFWQeAoqTbE27wkRrWNj9wRGA+9jiNsa3moabzOsg9o0IidRVDMz/yG
PKQI6j04JTLW8mSOjKVA06DOqm6KZlNhxmusAQZ/c97PpotFTowAx/unHsrBjtJ5htU+9ARGJhOc
/lPd0oS/vwaFrR19xt9QWRGgNEGHwEylFBrbi7yBWZkC7mWi2lBrcGMcfwrhd8NZEwyC5zwZfhdf
UIPJmSJ+K8AYfOmivSDSIGwkSeCKjxDm5YSaM9o1iHsUMWqZxhRIXYNvj4jjqxzgJJVbh4vH6fea
UPb0TAtTcxNrC0JsCJP/GltAY4yHaiyZMPJ+iRy+8kxtZgTV6v0nsPpNheOahieDUMZa+jkddbPU
NwimCTWaE3TXU3YaMk+QbX+WXA7uODCQCW0e0RTTI3UEopBY2Rx5hXrXzMi59HGzogAmgAVIp/hQ
IN/8zFkCKmDISTu9usX6WQQA49lIT3g90ue9AImHWGc5Woxf3DSfmcPB3ydE+n+gViP/xsG+8RHh
c7rXcMYD/KeUxcXSJkqRPgngQITVkYBj4Ir/YtQ9e0MIe61SkMEJNvskAGLmjQ75TLokf+23LJZA
AUSIiiQQgTbtKQyZZunc24N5Er6/rz1GTruaBG9kQT4GsKSmCv987NOAnmSsAzNGyGtGpiqpMt+4
G2KpiwyAwe3/iedHoJNPYbIxALHU/zACXReY01OAPIAvOhRpEC5KCBz3/ynIJpviCbk6zWiOTd/p
ulaBrIw5jPuhxLj2I7IWeBAS/767s4mtv7NyKdAXw3vNH+MlaMw0jRSExUyGd1hy6NZXmd13hIJM
0WkD1aYaMRN8t90gqicKAzzOpV7EYsulSmIsKlTXeEGRhCqkIwrgM82ZgkWvmPnVbraTL2lQ7Ko4
n91izAwiQbeDXOZiNXBr+Dxvw2IqrfF9oq+lujbh1WElcB+EMuUV7GHspBGbvdCq40nGHpzRY030
wFy3rBkh3wMKhQsjFXZ6kcdsmPlRmVJ0rbkvFOEU+tlSg31RQMSC/4/6l+qo61kaeo6VCF9Agwz/
P+6dqXUatgUGnjBXeWIp6hBDEB9VkSsaVyWUynNLq0QdJ1YUXYMHMR8GyWclcSoI3ynYujBeSWkg
NmlSElJ1w0w0XSt4roq+YvSkFpfRprPooO84x7e/51SbCnLfEaRtij0wyCkfMdQRLPmYxrHFUu8D
RCV7SLlMtDCh1lcdDhQ8PZ9jQ6wCsMBczAFErQm1F0eSfRWpFNMbSEMjGmKEmhCjoO0q0x6XjAsb
JEOCBWgRby5EQeEYznmGpTnNZYpQ5r1J6DTp/fv2FQLasDf9El9dh/LGTqdmJKYKxc39/HVvHsbi
r4xB51W4UHnnmIb7jG9Pzj5SXlAqYUA1hOVNKZw/aEPY7WlnUPodPuFvAvCw0AxScsBD37OcqLNC
mAkohMn9du2sjwQksxH3swxZcB+0cRxxL0xbaWRwSYXxhKx4VkOchUpSWvB2fybdL/M+3Ne4Qc22
Gax4tjNbO34m0MJ4kqi5w+qC7bRIPynPAmPs2TTJwAkkWeE21ATm/PT1DFea6qN20k5rrx8lkw2j
txzXIkwyhuBa982ThsRvNux8aazJIZL8UIs2uD3S4V9J5N3zv++f+7gOMTdhfEb7jnGB9eMs38iA
VOPyqBOjtcPUkLLtThoeE9RKtR5xsRF/hjUJEo2NHDKcxK14WB4rmNFHZb5Rt3ijnCDxnEwO66kM
lw4SagDgMLoes7ePKwsThh8+nQvcnaHYwdac9n3pnFEcH3MfX0/rS4subDvIt8U2RZ+qU4wmhu/o
BeLa7jJ2KCxRZ2AWJ5bq5O2/KaJx/WhdAB6BwbHPYzTeBPr05gMFwatAuTnpD6x6rh6EM0hG5HPJ
04mHFfaQWHwH1Nh2b9uj0CJFbpSswGPHfcG4QL08e7WsgafTrmomFcxfRIuqQIMASB5mpy5sCAIe
NWdiIUoR27DDD8QXh4RArhQmODULv5pmn+AdfRb4Ncow3ma/450Bk2oVm3tfJCyTvOA9QDDEX9Wd
vp/jjqNPddg7o9fpBy6GJe9Yxuv5HX8mt4CJt0scyFiE7hIhXs1edh7LYTeWCb4+dcfb39VjZko6
LPBMoO7M+Qfw75daJv7IPnePup6n1ef2AjodsWbZ5/uqsRj5AIr1SW4C8rlxChIe91uKoxbodlfj
LX7WPMA3EIK5MQTPmMPYnpRbvpOO3ZhgKT2+DZmHYr07A/mAcM1QCtEZO0W+ppcu2Sb4B+pLD+c7
vFpYV9yTDOsPaCrYv77EUY5pfcg0CzuVq3esXVH+4CNOmBjO/4LJYk6+l3RNhYVXCRKj8nS7CJYx
dwq4PuLbRaQf+CdSzcH0s+mN5SswEsOHrcwgdlHFfYSb4mQqJoMDRCH0BJx7A6ra6OncF8WEKQP5
WwyXjWEL3729JJG6AkEfmVsCiWMc/ubFpC/sX4Xc7v9kKpvwMOecqQFrj7OILQLjskvnaAFvhWlC
8BuluMvcIuP/kY/4LhZlsTozTzcmgt+V+ImahE9N+idari/Ywk6f5nES8iFySmEQDTKuanY55F0H
tU8ID7Mdbvmogt/1dLl+q8+O7f9cffE96dbvIEhnDFAPX0h1v3kWtN6uv8awbfmFzo145PJhcAEA
AMZxxnC2nbK+WesxD5U2IAH4v7U0OfTYuc7ui19gzIUt0B1XxD9hxCvoZx223re4Zq3dVumeegjI
kSLH+nLhxVGtCX3nfOVOKqB7gvOeMTABKidOErJ2hRG8arN0O4Ke2fIYj715MVzcmIvIhNAXRynU
0MLoXBfxfbiaO/g+7Z7Bc/Patl5u/zZ3qBfAuDAx2ulvIxx7G6Bqu17dpRGxHV0ZZdsXW57i95i4
kf9LbD1oJv5TuGqyB+9gXzzP4I+M8XCnrw99GtmEOtK7n78mX3oDMp75ItSLmr/e4VjLJh7wbxJp
8dO5f1z+kLBcgn017EmwQV1jFFp+XNKJy+V7/B7gTz3+YZ0L7Ylh81QjlhexVC7mtiQhV0+XvF/8
QaFffA9KPh/IUaG55tdvypnZerAx1NeQ8+LO0LvDfsbpJ5P2NeTPf1gNlLGmYzRoDDNpbHztJnPb
CzDk42BO8I7hPEdaJ6wDEtSqGfYdg/0XTgDcIbqBIW0Xncb7IkO7cm5kRXLbPE5ARAkZc/V8DETZ
CZPVr69At9OGDxyBy4DNy5grHZ07zzvRbX1sslNSncYCgAc4nTNUYSHfd8yt/t6r37FkDIKjiqWP
DMYctjFW9uaq9nRS3QF3ZXbjmYpdzES7RsbKdE0xtRHEkvu6IoWdCSOO/Vvcvr47vsDBdcdAmv2l
wffIeRUjDXU1cAg/LN2zivQnTUTfliA7NraGzAWx06riK06hWISr6yL0z+G+kJWtKxGhvhqFH0CU
/dWtmrWEAy3NQ+n0ezF3IuU5y9yeMiIAmjul184HQinI6ycyeTDIh4ZAU3bjezL5FlMqKrPvaEmU
sBpZfgymVFeDFHknyzZkVke+wAt6FaOyJDJpdURYldy6dIvk8maoozL3O7CpHair+F7C+tjRIM3c
7W4LYE44jnhpmV2DCyHtCTAXmix5qQ8XXFal66vcHl0fGtsb/uKMuEmcoAjhWcgfDpcHPI/7EJMc
vhtfQVr3vk9FQ2wXIG2KAROvkWBfOMHB7hsB94IjU/Zyoeaiwx3kGmH6U3eBQq4LPntA/Sz6zPle
8DEl46l0bxcgtgSaVz8iVepTBlSWWP/Jho1tq4RaSRs+iVRHpAvxf03elAxdili3fF8n2BMCRToV
kysILrKNSPZ9aSP+lJ/CtQKsECW3pPhFiryl164uBFKByBoWLPRukcS8T0NcCK6HycvFnGNB+S3H
1L2FwBPdqzLOSNNtnYfQQGgfpluPW0yJ2vZdCON9za6UQKkt5YPbrfXq25o2fdyWWRZIzLYpH/7e
9+VbWclHqM4p8tn47kpLQI2ldLqFOryMzO5HDbS2w2v5W8uyoDEDj5ny7rdONRckIZsDYz3nxrq/
LsdNZX3GRXSdmX/pDgg3SKDVk9bEABbFa4A5GwOSwmMyREUMkpWja+S/c9SYHirHsBr13Zdzj657
Mc6Fv4gV0DW+rK5Ca2CO1vbqCWQHz331Ip8El4sPr/xyGe0KtEUWmMNgfMfgPGqPBXNf8C9ojjdr
J281e4CiMl0UcKKAwvsY7/QCODOh8H0EgkXBDT8aPy2sQ4sg9dl5eUFoUvJlgDHbHT3gxED5kpN8
BG6O+mRanHoi7gG1PhAppNX7lkIZqAze08qMIQ4iwhHq2Ju1SKzgR4XGFkYD4rE+pMuWJYy77Er1
+vHbE7+pF+pGAvVGM7cEg0HdwTOBbsdBeYaoFRmzQFMtQSdNmRW9NjRO0WDPvPs/yaLj7JehmoEc
MBWffSPJz9fJnp8FiljPAKgoR+miRAeFF2g6b92XtWgA0FSfUp68KQznsI+FtkcU2KJBN8G1YLIo
3Igfy4x3gqnMfKxFpXXG4ChKDg0a1rUx4U2ZUHvVmVixp0rEIqwRjHPQgMQRyQ7i/vGKUcm6gVPJ
g09nQKQZJEiunEMYBg5+bZ3fEIlLJDvxKgPHYKL5gs+QRj0s3612ip8gSwMLuWOfN9qbEEuf2aTE
MVlSJpnoasn2mHfTexIAbB1I856UJ5F8CPyeL4wdTelvh+kMBznDFzYQfnD0EZYL0NaATbYEhxIS
Mpgle1LGeXgwxoW9xFwD4yFBUbskLgZ3cHoXSH4YAlnn3YM3HleOjAiVmg1EsTe86MHN6e30Mf+e
QYuLPzU+GDzeME6wyB0CjE+xPLfTBbRyMD3yv8VZNhf5i3x47JJghYMt1G0mAjAT4a72Ju9IG/aX
r3m3rP03WBdwctiNaNTIn6NH8MyT8vXFfsxSBGa8dCBY74dlLmU4Hs+ADMUOk/ue2BA6zLiGtKFM
IwgXguPS9wysvQ0AAfdbREnf/Wo+EEBfRdD8PbJ5tE8sHgYuyYnykIlCgaMGN+gZ3l7hD0Zn6f9k
T1dDlUlo7gHq0+OXWfCVXRD9981OMXNdJcAzBBoNot7N1TflPt++IU0v3qQHEaREbtDfixMx8RLk
lkA6T5ya7T4Wkw/ve+7ffWlppra5ToZZYPrvkeI/yBdwO2BimgzNUvwftu850gwnWVQ8dquU2rFY
V943ddstCKdCg0razNtugbZlZh8qVI5sLCDst0OewiskgDuxrnPdez0YYGmgaksKFIDWCNfyeTP+
+MWKtwdKThyY3Y64e0PIKvhAAGKsOEcsUa1quD70hPPSgrdl91esLnbLWd9PAh2wDKj18lzXJkqF
xm38ns+okwOPxhCE739FnK+o8Y0509SliiLi8Ucj+wxuo14MfPsYyRBaSuofMhV2WlSskWOHEFeO
yegTtZPHVhnTlYWfqHcQTpe0RTXsyaM2fwY63e4OMvYQltwzaE9vJ/c3stcwnFd8M0ZY7Z8Fp5oP
22ncSJgWC1cDIZVdLwaLn50utagnOO2RQIzXPCSw/gnvi5W/X1zauseEppgzURpyg1dMAhEsvOx2
g7JGCBAxobDSgQX9gStaJS4cS5THQsB3yYZfnkefdgcPfqBk6Ql1/8dNb+Lr7Oe3ofnHeOpPHngm
Y/ehNHttumk9w2kC5imfIMPmCUC/5K2IIwcqHOy76X+mqPDAesOUaAG6kMiJAa00ZsQGD38AYP78
Q21ENAe4N7gYwwGIlmgQWYe4ouAp4USY/62wuUMHR/Yv+n5k7S6MX86aOgB7IR06MC/ZH8BcJMSQ
YtqFswBWMMgX5bibCitaEsIRuqMO1+eQ6AVTiCclQ8qf8Pt2psa4Fk7yTTub9fbm7Hl4LI3IjIz1
jaRMLgTnCY9MVKCVKTlr82KLli33csyiSH7W50zJeFQh2tOxQZdsAqhUHNs0mvkQfyUOAkJXoOIz
6Px4DH1GV8KghLKAATYmqX3VxdiCXQrw4bdgJ9T61CjggZoZydDQyG6kwmJHeay7SXHglreIIcoT
vtA2xL8l3q7rPqMCYVEm7Ebei2ekQ4nU0WJ9+MiRQy1g2gXn+8pwSsLpwNkk/3wXNYoQptYz6dik
9gIYkmOCKF1xF6+RbDU2Q6Yec0IxcPghhoNRhYkcYxna6pG+7ZDsOS8PwuOc3YlJntKi0sFeIb6G
+SWFlc6IS5yZ3wF/A1duw4bPj9ElNM5Vz5Pjz4md4ABJlvy1P9K0SMDGNJPKVIMsKMqVL6c0Iw1B
qRQiWrw6hAvQ9L7NL3zCNYXRqdx+Xcpeer/Weh2yJbfih/xB/MNmq6/k+WPz2YlLXwCbwS3gGwb7
/9oW9DOM5GrqB5kxKWJegOqBn89BZsW0BxjN0qJ3WIUP5w0rAH9D4gtOZpCO1RmlL3cciOcMnEzE
JTzat9+Q+vpCRJbb07+QthUEeK7cPbqsYqlfjhjQchljNYRvCE9jctwqIVNrMPoqLs8q/Mw3pBtt
/ohZ0k7mQSI058//3sANHewXT5TnSZpfOWyZGzL1BmynAcOP4xpTTpnLepOjKVWwK1QmfD9A33MC
+g8+StUPgVXk4HTDxIFUF4naSvcNGHoNDEthif6AJ3Xbw6AEs6WixZAQQlYHF/NRCxCMuPQsxCFu
iv4Xvj/tm3m8zd6rK07bmytBKTAhBbn/O8d0FI9k8A6koRCzIAmu8wkiYRalsAvoT2gTPzVfkGwD
Pa65Y2UpYe4RF9w7Y2jinKEfVNhXbRj4pZ5kzfqTHvtghag1XWjTXlj8GTRto972+rG/pNjCDIL5
gN3D+LYB0KcuScdkEHQczkgltiqKIgxwBBWek5wQ1TebRXdHzcKTA0Zdu1RAgwsJ7jMinSd30rfu
DAYwUVwAHVyg0834tNmZGIWofjqG3pCRHkhgCPS1Zwi+iCvZb3sdFeihYFctE79hM0DsjooVGzO+
eJJJHkuhrBFQ02w+gWWsVIhUXwC96Ob3/pQ5lse4ANMaHSjl8HmDBk2iC1IU7huuOK81QeVABPcp
kWXB28cGMZBhOrO9ubgqB995ciFu6WZj5IrcUdiD4rJQjkhLDNNAPaigQtBnYXQK/YCwuGoEwXX6
nvdHg0NNtDISLvRBvW0aiNw/bSSh3cdhkFhzKCd4QQpTdH0ubAx7UJ0F04MOCk3/e9hQRL+phvtY
aEdXRkjiwtA7+Md0/7YUoC37tSKUnb+DjQHoQvQJEq9hg+Sjim/jhqcPa1y4tHSWOGFrI+yphUE1
nwG+zH4y7S24Uy25nGxoKNvdD+FHe2E0ShIm0taYI8f77VEizunkuimN1u34gxg2kfbagh1YLvFd
Z2MgzySfg5M0I6DWx0zhx7xnV8kh9jEqVtKG05ExAPU9YXMMz64ckQ3bDZJ4tGcVbXKMQSxdAe5E
R33PtQMhzzLeIDs7Ug6uUZieM/SH2hcQ10tQgZCOs5mT9jXSgacEZgwvaim4qUBGoFd0DKIIzytW
p0FIeQ+j7Rt8WHix3CGRAiFCphmmWOiJyJuBsszAMRGp14ItT1U1fEUUXIHhaUNBXbw6L3jXg9D0
GKyRpXmlKocOP7tBvc5cjOrQQBkTNriIipPE4+fp6qtipYk+kQAuVCr6GGk3St4W4X7Zs2ak1DrQ
C7Bvgb7ZnyoTxlRLfOClPZ9AC/+gwcuaD2xhYmnqcfRhLNnixm9iFiwM54V6Qd0P2PWJWbsTz4s2
EWsF1iwmu/BuCFrF9/Kygb/LzJGW7M0RhE5e+L4RyuEOYuZx2hJSAPOtHYINM2Ji3FACYDbCcGjB
3aWhJ7IBQ4l8jpcbfTqSMEdZDFxEK/IYY1ZMx9HueADR0W9D5vaIaRsuAqj+5BFWyML/hrrORiO5
ZfbJDibZDNgw4KtY6LzPcksQAp4Cl5ZpV4G2WTxRKlGT+kyZlF6FfV76X5wPyt8Xon3IERX5zO2Q
sZxPIDtMIi1kbjfE0ha+NGrMF7SPxfMk/OaMkao7zRaeHZSdCxt23xS71xdS4OmOMXw6NDYqSz0l
Nbg/JAKJnfm5JNoIP4rfVPMUgUoz5L27/WHq0qFh4IA484/nGHJSNYQ0ha3ZdVXTspJ+isJc2txX
QLfDBuepNihXd3p8eCEXDnhxR54jLFXoJjF+DIV9uaDMY7bhQrIDA2MZM+BiA0BNLdwrMOMK+6S0
ahtwMnMjPvO5OhfEEIKyp01YoaFZkEw2zxHQIW9DZIVIbER3v8i4LO+xQpFBPKHmNUvaoUnjTAYQ
X58MtG5j6h/hi26Xi3fcsDpJoWLPfaikK+sUWXev5+b+83/MCMyqzjpK/HFU2YQD7PsB59MnUKAP
Hxlgc241p+Nj9icviZUaS1PCAKQ1W4ur+hJvn73UpXdxNaaEjHJkF+/lPqx7Y/wcipiAwm1YkZJN
JdF4wjCe8zFK2cMTz2TlEfccQxKFSZ142sxg7t/i19RE1O7ubdYBcKZYz8twhgE5hxzvxCIcr0cM
5YfqVGVWDTze9V2dftmNoUgIdUTc377mYKhA9Zzfjsk6CyT20I8lUUjHH5pqOP65K5+zlmPKkWEH
MyMB29s26JM8g1DEpeYqAOH8EF76w3yN8QJiuqBkltMh86ZEcQeL6/gTDUT3ZoAKA/FFcLqgC644
NUFBxpWTxnfwUOd96mblg56vvBi+SanMYzxrJ0kgTfk67/DFd6bUrDBPSI+fVbQzOJXHN2/0CVRx
ga+RPqEHk0LDsHt/mitNRIKdvuAKQxgX9f+MvTKzZZbDSVqQU3dfp6G0SBYSICiRWJM7XP3xDSCT
T1mbXRFLoqrHEZtNepm9NwojYEabb4dX4xOCstFO1cVjZM5oBYmC3/ZWqWIbhQ1+htYe+o3MbJqd
h+CpQFvLTn6m9IPyS4IWj0TmwWdGWjCSJoK5ARvY+57qqbnXJ2/Z4ld61kGnvZIP44flt22gnoVz
9Lmop9xXAS1oWDXwWPsDdwqWi5l5tepIPUBd8luGRb2+Er3MwVUWkSpuXx0PXofkx/jEbWVPIW4g
hbKC1P7ma825d599Ietx6qnhdzAqZJc67COC266g3zxaxFNESHDqWHb1C4jP0Eh2Iuug8r/QEmWP
3IG0CU0YVczPwZUa65vaRgVkbdeMZxurFfPNZbn4Fl7G0Cw2j03IMAPA6m0Dp2BxzMY5MiZo9xjA
IY8+Xaf14VmQt2t6y2LC1JQ+eUi75v0gfLNJjx7R96858hTPhNCAVEWHdRuXQ9WaErEA5s687r54
rD7D/jiNVafySlcNn0EefoHmGOtam9+m544aGEbv6R045OUhMJ9iv416yuu7yQleXw1Dj6uErL74
3B1j1VupS2FFMKCkJtMK0Z2dM1Z5UWE9LROos7K1uRht30ZMT0lPYEFuqNAh1ldXmnVz/OyzJZBN
oSO5YsadTRQ668VzcafaQgPpSmv5QtE2iG5Q1j8Ldgz0xMTO/o4mrPDfpuS/A5pPJ48ffz9uDXBa
B4sczIHyQwRTPRnIJ45EBgfD8HaiVTzELOrKI3+PQewP5+EzWhJ8NGLG8i3WamGNcwklWWgSRTFu
J/05bm8cBi3AWxOxhEftVmPb4WkZw/73IDTZqQ9nN9QnaZhdHrVFhC5tMPT1rAWhoVI/Mj7pjw2y
VJTxjc2CHWOg2SAYX7rKmusnTfgLnQKtAXSxoBYkIiKsNQYY7qux25vf3/QhBXys6v+zJGWRkjj1
lyRBxK9OebOrxr7Wnly7BVwUqsIZD11XT+8Lnrke7NXCY8RSNWFO/iRCqyaU/kqMAQnlyKNXR+sZ
NiVhVjydWESUIFmTsh7LDXlEwwqQ7fX2+E2J1L8hd9nqDQCdrB53CVcLTO3obBZ6TjCdlTduSp7n
36f2zU0p269upyVh/lyXX+vRQrWzcp5uGMDY3U1vrZMgemLWqiO9tiXQhdS+P712rzi/86uw+VFa
AinXzWDgoTLjcE29F3tyan+y4Rsjpd6Rr1ZYVpXjJLf7ss339z5uCUpF2OBB+YTaY1XChCA2BBkW
ApolmchX2N6/CGLam6MF5afkKpVTnFOiw0QoRw+fMtwSmEvAcf1haPUqpwN8MXBVlLyvIIigkHsx
C5mycyCpe/CA+OQfDtYKVztu1yDVkB6Ibcrd69fNDYtLZXR5Jz0td2/M486vR0COYvchgGv4Gjj8
WXFucXtntAjUwej4xnMSfNhrgaWmBSjQ0nw6VwYCwN3svpTBuxImqGYrcvDJJndwNH3EsnoRltmG
9ZSjwNwzQE5hbH8teVugSLhorXWDrKmOlDvnWZBk7k/2C2bQQKtM7kxfw64Ljl9ut7CCsYOmeFNd
4bRCb0R2GnfOkiYAw3LYY+N5UEw/Vh3JmdiTVLYBgfxlSyqMEGXOE8/Qd8I+WJiESzjNsY814VHE
iM4aCgRyNcmORQbYEJ3HiIWdICr6NqUB1h21VSI7h+0CFEgpe4/rmCH/3wu1GQhJ/PezDb84VMv0
zPHCCTqYABcqfv8aJYERF0JJhXJEWvT3egpRQ6zkuRqKkxkJ8JFTS9oZYxMvpVCHAPjCVo529ZAd
3yfm7R2beqyNIfX4HBf3oTwFvOyPOx7rZe6Tm72nsqLVlyY6FwP8CsUNa8NB0MqWypyZieiUUWib
g+XAQP+RX+K+psX4R3LdtOdnAajctnrY1+A+ZuIDyn6PGDt9mVVKIW+GXwBANb3qBRqrwdTFulFy
nK4l6Un3o7QgsKfyBmIbZB+DBBe+wk3CKy0U4lSCnOF+zl5lzuDQur2/3CCDtiS46e1k6xqmzheZ
InN9xiFY+zjfOdAtbl5UR0ddFRsRBwjlEkejOK5wGfLg5H8mKn0IhHa/wBX3XE6uk3z23jecb3+E
/mkbs3CSm5tHSMYc9ogvVQFininI+OjG/190MI6EAu88WFUsNhdESbXx4sArwNgm0LQusE+hm5AS
ylEZsw4+yzcpMySqDxOUjRhq0AcyZyPDFR5TnC8ohHUD1hkmayjAZTcfojmp18yB9QvBOZ5EyOfA
KhLPABOEey8IgzgKWFkV5mTWo1pNbbUHUGDjjqEOtQYyxfDJzVOcfPtdJEeN57NxjZsjDSztZZPk
OTjiNgpP8QrJ7ba4RhDVqs0bupRwZNV2nWb3ij1GchwqT06KsL2TADsR3CSmsSC1a3WdwD9BaHaC
BGJ30bMU1WTB6lsXbuWRRmyrjhm/R9Rg/UhddJDLONHoV8sRue3+e1XvGb9/HKaTTnkp1qzX+zgb
8yJ37JQ6nyjYsDeHEcdRoR0lCHb0SwIoGPSAuSC5mQsQLB/DTt2wGVn9qKfM+MZoGrojRE6Pxojp
dpKHee30DP+buOCBBJOap44tb/w6wKdjcCuaNuIduQhaDL+HiL6alHMGCx2uRCNCVTyZMSTsVNE+
9p1eGTE0uAyEFNzj6q6IrG/+2/9Mih3bOb/Mn8+035AtzDO0bYIdDfwT+O0RjIerSKhb9yGwV7iZ
zZhlf0EHSov52E8VsGN291IqhNaF4zigarNTdLGMHlP3SyfdxvlGL0XOw1V1ri9PbvG7LlN8x5j5
VMhbITcu8SxrBTBase9AuxhY9xVtd/b3hu5yfMbcb0fvOa8BEDHGYIajsCHCXW9dQlCTwmb4DruQ
NhfxOYXa1eVF7jeooeNH4SD8kRE9U2rBOerZCiFR3B3ZS99MctGyvF9BzvIRDzMTbcGCJHSxtn/Y
/TCwSoY1wjkUDqXd7UCWDbToNDGbbnHFtFo5VRf6WXRfIMAV0QSq9zwpZ3QFpGlCHHtg9Q1bAVLI
wLkCioMC/ogq9irsNqCIoVT62YUZqB2xTeTyuZoxfzyCK8R/mcB5i0QqqHoHCa7IdZ7eQ+Zz4h41
TkO3hwgb+TRTPtzycLw6dNR1xKzdp7chNDV1hTkCVo95nNfzclneV7e5yAtmA2WE/4+m+1pOLVmC
APpFRODNK2bjQSCEkF4IJA7ee/j6u1oTd4zmjIRgm97VVVmZWbLTbeStfFL81j8/ysdEfcNM91Y8
KSlv1RRtAdbPomqHdXAv8yDP5Wf6a47qcyYVszWaAlhebVrrXRn3bd9H3DlcajmaJ+XGOSIHxBa5
TqgB7a+Jc301tZWbEb9eoDRUHom3PQS3dWQDkmag4PmIe+jIIvdM+meKBp84EEMWU8dkUANBXt+Z
6SsDdWGf0Raxb9/ZTLUqWxnsbfVxLa1voFPYICBOMOkpQN37G7Adqnh25ndDnemkz50USKowCi8e
z14tI4w9OWW+mhrEHLPMmGC9YN4zss9meuzEkdfC53qMFX3FUKsyMCofvLORYOaWXqDYMu+t6+xS
bvthnDH99CT8N4s3g3EcAI2HqzuIGyMW9/bb/r5zxpLZIEACZvuM0BoG0TveRITwjjXmhQLI+O9g
Agtz77ATsMnU6NKiOm5gIvVdGT/JN1IcWgKumPK74VDDhfLT8C7z/nm47AvR6j2UfrNKM0EPGz4R
shE9SQ6M3CqCWRxoOAk83vChDjh4FKz7cIfwh0SUnPmumxGvzJvpYLhqoMZ+cjc+opOO4WuUtv11
PxVdh9dhyt0Lxxd+bdnPjPaTzChcDW4YcDz30QkeBqcBJ5VOXnEfOaa/bwoiRpCz+lCgdo6d8Nmt
1XT1tjeFO8TR6n6yCfczHNi2s+3gFXAJ48DRoqaeZBtZBj/69bM9sm8MHuyE07Nw8vTSLgBOvl8J
Y1KtkhKOPf7ImB6AbY/1ohvODuLNrUzPrrvKhfDCoxY8gMJ/wlW3XAcPzZHwIdvO2t+wZt8JvQaO
FlP/vj1QLiHjXo2SDJnXiCDuTf694gF7uni78I7Jv88PvxsWGm5l4zzZO6UgawfZE0kYEBmmk1xM
tAzmVC4UTkMDotM4TrA8S99n7NOwlP0dbGM50sLkE6N1B6MqOL8ZZd56cNp60B7JA8KVgAhJb8MK
MDRFPPAZsCM/WLy5/378Kgc1uQvFB2brU08aZuWD2zEJFy0cbmbhC8c3Pa74jKFLOTWa9wkVwimH
37RPdRjfhfaA71A9Rc7Byurg8uWCg4ArTWPo3QxhDBvb39Mzr53QG/87EbfZqR7qwOADw4F5HxGd
EsavDbwokCvGVcr9OqK4yP+WBs6HUXY+0MUyTXqAMdvgde7Vl/rmbVw91Que23Cd/HcYfIXjJUf/
92+aCxG7vXrOz9q4Znbs+yS8ECcNQ/C/D/ZrfIbD2WQYFIkDMgK2XWEczHUYbtJ/N8ppLvuejMXX
uFpwCru6m+bwZwHk/u8uBrqgUshc+Xw1POzhHiBmqxvq4YlzHyc84Brh8vn0nDf504UFVyRPHHsf
XtLHIUMfFybW9bERyzLtFE3AgGJgpznQOFSd4Kx8ao17OX/6OxIXtOANw5n+97Y6IgN05OGBU9aJ
KuLJyoPz8AuB+P8PR7i1cb2o9WRuLXyHq4guKMd7UqgkdHPgip4BingX7hWFTw23W2xp+VnrUv8O
B04nXTFHOKzr8JNrJd9LV/+GbwzSjWU/hNzv73yV6ZNc69GKMUJ2UZzUvDNuB7s/1oiaJMapVdCo
HQ7nZoTNIhPlbw8Boo4VmQtzI4bBvpZTQiPbzgTkfGPsRGglIS45Kw3DoQ4qXX+I9NlqIdCLgm8O
VQhsNgwSChFBLLa88H3btwgBPwj1w1AcbSF05hDOccY73w89jMCJXjd/vu/D0NNIm75o5XLJslIE
xwdb7axvxHW3vn3Bd9AMcizhIxyuw6fYxeGKYUQ0R2El3D0BnLBf5g3Zc+Y1Og/30PTN79ARSWle
/bgJYebRiBuHrwzuYu/hY9ydIDtu84eOrB2AmxadaZE+jJ31MFMfjpwBO+3iwJX77yivqOXffm1g
IPijONCfL7rw4dG+uQxbC+nbwrSe/7un4Qe7OrJ3rhj9kHVE/kJHL7J3CIbEHCD4Ug+HziyssLAq
ntjI8rswE+np0Bxw8EsPmrJiVHwUi9XPXZFHQ/jUc8WX7x91V7MOJiz+xTVnx4A+Tz064gfOUDy8
ccHVzTZG5hj5HEyE8Cz7duj7tZttLzH60t0feUhcYUZBTU9NIJuEY0lX281wM83gcuDhph7qo9So
HZ7icBBe/XdVwzAmH1gOvs7Dv48ntan7wLzn978L8h1F3Bb61dZX67Par/9kPQJpv7Z6++72506v
WryVqn8nEzwtsiVdSi9wc9H/wpLw1164D5Eww+yHCY0/L6ZhYXkkXYDwSs+NmB61yYmEjPZ5xuwq
/Dyub6CGXldS9qSEGe53pZxyrvm9Hz5GuV9EbCQuLTiEAXZdl6oB23EKhNso3/vWFkrCEHnqZHvH
TETVtJ1c1Dg3FaW25bqPhht+tbuebIfJhuBu4u5o2VybhADZxxqw/eCOCVCjo9d5uFiz9dK99lxy
DlY1EP0+Exla7O5ILA5cLw7RYUoGD8sTERVj9IGaQLd9EU3XwzjDCS7vkSx7JxF2lO3F+ARpc7rZ
SbOu2aiPnqb92iE9CE6MD/fD9Oo7EiH7n2Fw2WPR//bsAIaD/uFXLDaflvmodng39auuwscl6u/d
GfocymlOefR3FkUm7E9h+4p52byvT/n+E+se6isISIuDU+PkZsR+U7+hfxY6RasWZhy5hqb6+xk5
7xbmnVJD92wKMgZsi4+DN6OZMOvnO6WW2sqDbl0eHcX47DjcT8oxbgGBFOIKEjc2XoZYDhgyhpzU
UlkNXJY0X3wJF5FK+NTQAMVDk7OBrqytRy9bHk/nVZjEs5RlPzBJ9bODF2L/fjTH6NFVePRxwyJ9
kB/WPd3FLAUwlU9pz9+/aHXbq9mjn/d/3aSFCw0rQnVLCR3ucSX7G0pi1PtEFLwL2+BON53wc8Nu
Yl3JJUr7xk7CIGuZFD5DywegutUBWr0rGMogFgxFVW4r1YcjcXL6hCtB5BUmiXv0nKMc419mS3l7
akpGAnNMfhC0aKYRbEKG/iUJ2E6l5GSsVFmGwiRHRnCrbqaxZxPeWSc+2E3JbPDQwXl676LqqyKL
fb0iLj1StFekXNom6gS88q2428+makbwM5R8LqYqGLVLeihnkZfTTM8eyfIqfDsRdAcnlN6Raji8
I9/NIU/eFeG8hTezVnzLaxQLZPZqNHnQdrIbeGiUxvrzuOENHwtvMJUCEBroxhRQOcCZoq6277y0
yKnJHQ2C6rgnR+cv08eaT0S0u0FE8RxSMNx5PRDIbN7uQ25Lk8KInAJdgooqPtshZNBUsNjozNew
juKKX1cAcfbnKPUbDDNhMYkR21YZyKuyjVXsdSs+VKSG8o8rd15cWZ8gASv8ymgkW8+hNX/2BJ2R
bpPYu8G2pfCbnW07sd+L4SXAKX6hukKYPOGJWfaBR4Vfech/n7+JnINkDBkjFSQu/EpGJBmrAe6R
o16ceqf6nbE0hlW8fTNQS81KLaUhP5NhZIvxbNPX+7qWx/PJlxjiQuMe78+/7sx+mMqoRkp3HNTN
q3NDShmAJJKJqkQpfuknX7VYsrWdUEWf/uxhTroWSDvmQkxIrK8J88zLr2cUO3E8r4gHB4eLtqlg
mmWrfrzsJPLVDAYXNXuLbhfC4Z+MfrVGoRZ/vu5Rf6VZmblyfvkkYYsYwj7DjzJw6nj7ZXMa5Win
RhdQ5mhTLzBfYKuApjKLvQsh0cF+fUSluES3keFYGZysMWbgoo1HQDoaAkd8FtwvpsHpNgxpYUo3
IUtPkagi5Mt1cs1l/xYF+zYFS5j9zL7XnE96+6dd3yzYmjJ8wC+gqa2GghRkvl6VeUdRKl/s/rlQ
vWSr61lQp15KWUzB1y/6XJoIlctfXUgPuQybHU6eQWh+rghmPhIFYjWIjYjTGuNvD8FuwJjpxZgn
9448I9I6630e6FOCCL2irXLw0FoP4VXrMGk96Mh3oESc6DiCF5Ux1rsYaYwOpkFriGlfPc+O/LgO
+Vqch7L8nQHfLZqdiu8GTLFLwY9GvJodI6qyoJIO51hoXWv4XtHPTwb0RbvCIBhVTyG5GgyDVaX0
lDAi8BNrWaauZCM1xKkIgoMYdYtwJY2i5Z04TIbe336S7x0rszgjyGsLd9PrH5Enj/DlUJdVi8KE
Q9gJkK9S8HfbRDCP8r9QqS1r7O7oe17NZ2fbyMPs34L9WK6yztD85EqBRHss/wtujBzOWutGMEdb
sBRnHU4ktv/AICqrlajY0Kc0+zXcy75DNbAs/b40Iy4NmH4tA6/MVE5wqfK9uitTRNKcsdQp/np8
onT38SyNtSC0CLN++VKL15fVZP1UyxuZ7s3+XAx7x3b8Wl6QyJE8/V5VskhrI72pVzELwuQS93bs
XAYx5bCYeImXdZwgWM9JbFGOjTZTVeRpAMYySYEmC7ZzmhaSYSj68vh2nsB+lhWokPh4HeZGc7Xl
S6sqRFGhYXzoxM+R8phCXhBVX1oyXMlXb7HfxCg+s+w4GAZpO/0WQwSw8eVcG+9malZrfcUBG+NF
0BnoUf1e9IVjlROFynEYpznP1Tbzatbth/5b96mSMHI6lcXA/76fTA7Y98xfImmUxww0KJeRrv7+
H88NVixmeGTX27JAgWPllfFTRB8UBENsGpg0qZVOZV/Ds2623almJ5+jFmPb/L1zIQZyLJ2e4ZVI
lTkveBYFA5CpZwQuCCT1TCKCnpKz67pxfNXNX/eCpQ4xOs46ylyqkil/4DQVTzQ2bDJS0wdQFW/U
q8fsRNOVQqJlwtM5xiCmv1w3nnIBA7a/5wIBZ58so5ogQAgBrXwiX+fKbYUzfF/rjJRf0+XPhnRT
1QPdFxywjo4/iPzJjnlw01V7qbdgmE0YjFC99NmHFI8BrN8y/6wcGo92+gdUm0Bq4qvjoLjV8pXh
dOGR0yGb4G6+LSDyhk7Wm5TBD1aaq4HOA/FwsZG1nWq6Mldn1s15IVm5Ta/0i6inlX3/MCUyu3GE
ONdUK7a9+v0kFYzWfRU+77s8Dsm42sz3TwbzBDQguJ17AYUhr6iKXeSGxoImxvcsFS1lpNjX4mda
XqrsVi/+hAw2U5wx8Fa5SHxbqNfFkLPFuuo/aRw8ADsJlDuUdw6nhTc6jydzdANvUoNM/QSIG+60
ukrrd6h05u2oYKWQ9Cv7ymgVsa9UkJGbIR1laVqYF6AeXNvXjyUNKEm1YM6iRE0hHCvc1WTqumDV
/qP9zgOQD03sHSIRUeadeYfUJTGP97vMyM8I2MXTIxH2ebh5C3UlihdffUwnOegSF4eledGP1LZv
L/YbqZqdA3XwpnhCVy++Z2tP/1nUlbfJUkqG+aglvwLYF5/kAHzQsXK2d+dCQlBTfrXSFbLf97j/
p3urJAmo9AnKaTngvKbNgN+0buyiS5db9ADMqPA0cVQ3sYOZhdeLKH+tfGPtYzd5b7J/jjL5PuKY
amwTXPfV+/m2aZQ/5uO0FxWEa4T4fGM7SagJdb8YYwA3QW7R3TRvzi/SUccYzH9favfjcDWF9dYe
5dRv5j1dneIIMc++qKlOYAcPmq0hgBfXSpjesn4Ps9rgMGihy8aGyooQkeGOwXA31hTxxnyyniW/
FzHlZ07Vaipi4oEpSMc1AB2xCi82Ms/iNta+Lpgnz4xvdE/CHhcHI+SKoZjedu5oqvkGoTwXzVHm
d96hAaIRTWpZdPfD/VAutexsZwlG9TnWc/O+LK7Q7Z0H46Z9MCc1D4J64p8yN+mS8QKWcJivwvu2
isY/fURSsRT3/pQ1y3l8hlYGwrsGh4RzZ9/YuunrXRBWSoZketv+/d+ma3mtoqTW+c+mm6rdKPJh
pbuB2Mq7RnLAXXY/2VNfPUhSuOfrk02UKMK1H3qJIEYa+W5xcnXBhZMyqZdzZTmTDhDuI56gqo5q
+y8jTnFk2lYuIcOglUjo+BdfjLoohW7/goqttmtPpSXdjPl1AZIIBLTAKx4zwNPtkt1JDuHlSxvE
zyrCRSOaxSATMOcdSi19p2Qwj6De3M62p+g4ixsWea2FIQK8uhri6aoeKlps00TzW35zp0Zpao5l
e0i0q3RFPeefu7l+OnKLYgK75sJH84Ln5YATLa+ySTDuE0QbmenxUEF0vDfDdMDXqnz/GXcWWLaG
KJq1SoOgIzVnzMWLiRMd/fC4n8EL/x4S/Bdn2zJjzN1HmCthtWHRtpd46IT/1YKJcmEOZpgldy6+
LniBy41kCDz9tmRBfmNpwqcjOhKY2Dbx+D3AoisX41Jv3SVyaQ3ZbhfHjTCYjRJI5jKPjMLJtnfG
/G3qOQVsvDHdfRyOxXF/+/PsM7UlVvBWBEczhAxhszy0eXRSaqRaklOMbQfaZsqbFB3Nv3W21VeQ
qax/rsZwlGFoByebh2qm9IF88xlzUmfjuhLmZS2jSYyd+p+3CinFojPpPRLm3hMwYXE/VB5dvGrR
Q5xOESfKl+37wSFaDTJZFrn6vICYIMNAC74OzzC14Ocy/s7CdAkLSsm3hbof0C1sbogq7kic43aY
Vx7Y4+vaNtSoVdHIgBKk7uDmHOsmfrVJSCEl63Szk/Dc5WfGyKUiRVBSt/XPnRo3YVe7lj//EXq1
lY/sYj2rrKDnPSYIb3dtijyXBvhgXZmwHLJ8xa4Hq5dTDjJGuXkw/oJjpakXip9s4zuJd4liKeoc
BtATkMVPVzDQOhAvugy58WQFfhRPt0HZUYYXNArBLG09Gfd2dYlTaFGAfGcB003oBxnlSPZC7qce
Nj+TPZstzH42Z/HeSUZhM2Y0j9caAFX+6uWPRZj3OPSsMGgpTuLRqpOjLMN/TrP7F91KIZlmMt3a
TUNafguVzKVlKGVtr0JssICxRcFLA+eYYZOOheOuLzmJklHmRutJsKyWkjaDECPd0ByqwA4SzV10
7GdqS2vzUj+WomD14AqUiYg1rk7TeIFhAzZo+d4+9w5v1w6Y4TOstEWXvbcLtLKLpaJz7/yBZhZc
cx/eZvE+/8BQI44JAdLuDC38DvM+LOfD6N47yVQhC3gH3dvPjS4famN94EGRAstjDv827ScpMSVr
I68ICiNDGS4RQZbvNOFueKo4O9ZXfCGCc1MGbV58WM8s2FB7OkX0Pts8OOwEFrCH0yXFrULPUFG+
Gx1K03QVU17xti2jAGiHAZxL+dJ7xrwAs9qIgvJkFbfydKjB4h1Jc23mGeb2YWTHfQbDBVDmG0r8
eafZiBebSbUZtHBeY5ZhtcELmNOqu627R33bhzG86p7VQ8RToFkPZmMaLTRzkE3wfakLmrJTv5p3
JcoiYillHc9r1txgy4YD+W3LK1kiIJX5gYEOe2FfS/Yvo0NLm1WwCpmFFRuxhQAdYb1WA3/fg1H8
AehEPfGvNIWT6S9meLbYYIFaZmIK2q0wweLaZAjkub60wI8CnA46krKecGX8LcwWDXx4mwc5VpPy
dhY+TR+NWdvVbQk2Pvgp53/7xoX2ApcYptHKUWvjf2BlEsmtKob01M3yamS+UEYG81E+YkXxTvrd
2X7GxKVjJcsaqfoa5ZToGSsfyAcufBa5GfLycQgBGAwZ67kPKmpdQQ4BJ+mqXf/yLrwtPuTBGO/8
452kT6toBa3VEmzeK2OgcxhTaIhMGThpOYTSHdLIWouT3GmSqHgKPcY60jhu9Ej2dUv20nt65eNN
Ce+pXbQXkPVQMz9GW2UM5y5DjOSgYbHuTJFIEwLEG1zJQ0NPs7SfsHsrykhAEHha5uLEZ0/YTShN
OtNFI2S3B120lXxYl1n0K98kTIlo3smAe2bJmgC791xMrD9Tk7EoYnXOoo3UPyn++9K8pWCL95yJ
Q646SIwlfi8MQF70tt3t+6mXx+OTn6AapXuJ38SGgLKcSQtQQgVdz+zQuroM5xhgUwo4crB8QVIj
1Nv5tQXRAhOdh+tXJVGoOgXkgRghB/8hpj6glrAMgnbZfJFn8JO4hlE4s12lma86Ik4gLoOmvz7Y
uJoE3+DbBDmI3+JvOC7Ov+Zf+/IsoNPpXKhThaZN6LAHPdBN3wyaENkozOXAmWdxn9J5Ga3s8k07
8iQxUpQWrJh1h3WbpEQjf2g7MEMGSSA5S9qMZyE3fTaWk4f2F6ykpD5KBfFGGXrLm2dlTTFF6rxs
qYff+1zaWPxKKzzIVX8QprUyJCV14LNoIr9bVKZ2Epv5uXfzIF8/kDXha8nGXQShL2yE/EGI+A3Z
a9bM7TDeiaPBW/ClD6PROS5X3hP1MI/0QezDnq3usuTknjmgEKxe4Iz95uwYm9JHEkhnrBotMhJi
lcGE2WMzfwy+GrZLeyMIkXmKJVP8zsmY57ZXpLPgUZdSalf6uH3p8mAfevqQkEipZ4kjSYlRcMuw
Fe4GOAq1eCU7URjhyzEE5GMfMBJzMXCjH8UuNg83IY4pcXFLdtfmCFShngKjOc7ZB99Ks0iCCJju
uKohCAZ4GzfQ1nTfC++HerhUD/4psRIKE3vY0rr+SzzB8yVeUTeX3voej5tfuk+cE7m7eiVbHVdN
DLKf3ouGeKVhPtxcwoY971sqVEjkGOsKjA3NTdv5VRKPZfatwueqCxZ1hhhWFfPZWQ1oSugqgD24
E3ahOaVrtC0N9JMf5QFK+Lr0T+JSKvzipQyQknTpGUEBJ62Y6mxSOqw8qHPPBPgsH67IenK4VmPF
AYEjj4xl8NW0cD+7BQxpXiXX4DQYa8d+zwh7IWnw5I/xX39y7xa6h+w8BJBXcv2BAnVrGDBT+cpi
yK5/3b91H017Yt3O3P+B1qhYwyK9V0MVrdcZ4va/UyXV6KvaTCZZ6UNY8c4p11l+71Glo3MfxyHS
oi/mOMTbYradM8vrcBG0/Vjc/MMp1KA5f3/b00rzRqIGFO2+mm+FwK70U03o4rp3+UkU/yWq/x52
rsARx+P+PNSy9SDCtI10gDgcNmmUmKRcG5n6KFhomMYb0ppwTwQtsa0e9vZpkDaHa6EJBoFcfIXZ
ENtO1xTBralWP8/ZwriPnSyz8JM1TeRo87KNdg6Dc+lflhfjW+zHRtfuSzmaz49H3ZL9OL2lWtpr
KwEZx4UfHq7ZHFF/3L/LntwY4xLTEd+ZQ/nVtT0GXkeUoPsK0UlZWDrj6+yrXaSgkCrp1Xtk0ChN
WHS6iDXBmE3r+Fcvj530ohrSthNWA9+FxPsV5iLWzjg3F6frQNtwhcNOUOhO36+Dkw2EEQasR7Up
++qn/j6eJFgUCnJGM3ZxkauHN3yASDF0L01RJ4vIEJglyoSphX0p1+LlVe1jKNJtizW5cLEX18K4
wUR5OP3No0FCRRDRV/AegTPyqr9qEnWnm/rc7DxH/P/9TXjcfHX/yq5QUELtt+WrTpvcRK2VDPNQ
glz/A4m6leGWzSZY/VF4N8BKbbZ5e2qFxGX7SywqXAKHaFNUP0bjtsaOilBKZR4znknXtq3+Wb71
rpgxpmaDRb3zV65xHAff6MFs6Wy5F/3GEcuUw6V/cr3en8xZte0tQjN1uanlFmVfl7pI4qDQkbeS
DFW5dZeVVDOYuS0iBNyBPeMQsM+U0stCwTnHXBJXV/di7Ac7bfT40vABF1tN+hsHV72RxzHBSBih
fITrYyZ5tp941/ExLzlUwESnB5H9Ge5ddPqcN4jFUG5SahW4iVUkvTDcubKabsrjRvCGivl7rBNI
yIUvwcCufJjFSORoACWktdjPtZfDMdkvSvPPxaWsFSxJMkyWMLAdrhptXkw6FRXeTwMesww5mru6
cj9dsT9cZGbwRrChkwR7o/RnRJ3+dWh+1zdEM/Obby/lvEl0osb4Ra9IVM07JgzZ4rUJH2lAHlVF
cE/3PpWvh/1YwQvZ90Yq++dsPmEqyXU+Na7dWBCWjoPzuLgxU/JgTmwKbk/8b5ZOc1VhR1DeD8zv
W2KzB4Isl89oWy9gnmtcyojlWiJJsozwcWrNpQPPYEHzNHFQmYNXgta7pU6Wp16Vjfvh1au1i0c4
hRFzLRdYzKxsnJBhUaNs4945zzCg+oeICA9/hQbNgxs2g4VBopsgnSmvG/vGsZ2ma1/2Np9HheA9
X2aPBejWGDHI71GQflwZDRzr2kdqKnuVy0N/B39yDbWmo+zvsnz5DS0e/5al+ukq/XWrUA+FbIHl
y7W5ZxdrQ5h3Tvvi9IrcyyNlcC29JxRtuff1xBwI772McqGHnf8QK06qwOBdHUchq8SbLlZbQbNq
ZQbX5rp7CEoulvPm2jImL19HKW+U0l3JmLvg92RIplI17ih0LiqHqMq6mnz7geZ0C028IvCCfd/w
uKVpL6Db9Uwl0slo1bDYaRAZ1p9sEwfz1unn9RPSI3NH85zn6KCEwHzIYioXVJcFISZPgiV0Vn3d
Xal6Am647Dhs1CobmHtniaoRSscPmXXxT4857xTeN9X1m6msxLCpXxsx0wPe5fO3U2nRDqMi01WG
u6lyDFMAPk+fFEyccr9YjZiqWA7Vew+gVs82b8OLnRxlawpR4fqaV7ZA93+TEYy3JsPNdeXeroGm
/xDRq5r7XYQ0LhAJURGyIM7A+gUQrn/utbg0+DuuK8rPh4lzCyPiNrI9H4Fi9cSv+Ev0UVTzVZP9
22+4I0bPqzAxZUE1tifZgJyrKyZpe/AWhvQEkQIZgyWUYkDCWWOS7eV+h+zlSy5NeD4tWs9XsEAx
U429i1pmT3A/eaxa5+F9kmqOJzE2FwvhJzE2EnNenqR6XJvkh5BzOJjH9hnxCPrWw9i0NCZW86oe
J8efC4PJk+ky1n2DppVfif7cuCJ6aM3qw2LC8cvlWcnULNvUGo2NbvAviHj56q4FhFcLxMPgBaHV
gT8hBUuua+oCaWHBMMJk8XUcSJy1DvjvAXlSIyeV7OVaD7grNcVCz9jA4N0w370SaVCWMZNJQsDu
zQJLjmQxPoKsVDJh0x8Xb42cxIkYPGlgqw0u7JWx2nm2BehCf5TbZFBDdknlm3PB4wbXZ6EeCLS1
g13sZatZVk6DUAHr3295UwNZArnY40C5ao5uCUwJFlexoEFuFW91XEvsU9x6c1FlUuPuvHns0Dlv
3hQ0SfwOvjaklP3dYD2RF5BIcnxXPXY3jWy0HBfjrWW0aBT++dpC5SeL4KwpiQoT1thJf7C4c4Jl
7anMaMftsJyTKORnIR2zj6LWWcNGIsvGVZ4e+KuxffnaXPtOdRBG2e4ja/zWWXYfqk5OMrPrX4qw
beNQGJzynu3xRj+WuUBMlrXUp2dwmF7jaRDUuz6hfcwFb/drF902YzWwfTk2eFaJCi7j2lMPtpPe
NQzryLWWj24+3jhJD95Z0dkGHn1Sh92qPJdUAjq4JaMX2LO2TcXs8sFxfBwljnVjMu6LwSnGuitX
udwoDyqP1dvmWd1/LhobUxxjb6yQ+mtwpvjM9IW5X/UloBqFuwHYN/UD6s7h9zDC44gMXhAupTNw
EkcfYVo8Z/GeR8wNga4w0XJVRQLuJYFjN35DZRR2n0V2qXIvu9Y6ehUkObFfOX1jPFTqyLGDQ1sO
PkSab1IxJDGAxwGfIVesPn5P0TDdV9LpsIWmAR35535cTn093g6j5UQ0SXT11cxI0XyZF+9iKw/7
PGaaio+TwFL3sXJml5aPYoNt80B0HniB7ESWxFqdfXj9dV9ODXLb7kae6+xX3/P31Ip5J3etoPef
W9PMGLbDy+9iXuutb0OamMKUAb7NoHpj59/eNJYqRokUXqJ0cxh7p0EZed65oIyh/OlvC/RyKV9i
YSxC7MuMhYaxK2OabGtHBEp+C301vPp6rPb6Gn+4+46zLvx954wTfvZcSZt0QXUZV84QZGFk4m81
sQ/gRUQBx9BKMGj5VM4fSueZrD7TTbwzJrFSZyw5WHAni9gUsVPlcGiPb9/sCZfp6oPeWd+AhvrA
88XCK111qK61mMdSM0p3b+SyLw+V3e/F0IC39efW+DfJ14M6yAU+1q4XX565aAH4+E3QxX6GScCm
W7YuX4WLMZcW6Ivs/WfNSA12/enaLgGq6IJf2e8MNtjXimOrWdxwNrp8c53zEQ+C2PT4mflihaEV
DYN7NFifXea1S7qzutcP2FbL6PSsJvl2M5+CnZYecdZr1e3b+Ie6pg+bKD6bu8r2jUvYRbMJnwOn
lcH5PuLF2i3kSotatmvQqm7KcoIEMbh+bihN+dtF464saFFjIoOMhRc33JRsAspfmuFMw2606SSb
WQ5w9hjpmLTDGr9qkb8zrGAPVHW7WVFykDxvKzdtAyG+b3nY2JbDtRm9hsvlS/brLNO/RePWHqNr
Vy9nJnC62uuJvDLfS9UDMDbbvz2l9mEayIdhf/aPyNLIclWoJiWHKphmsN7Y9Z66lKtWMDT+vaNf
KU0Q9zblQiMjPE/v03E3GY2bt/buI91PDWLvQpbLc9BHuUQugcUfiCGITrP97GiGI/BjWUsGHvFM
T1KlEPgkvLw6CoPCiAJL7sYeX+tXs15vqXT8mkfX5qYi0bm0JKZXVOww9BRI13g6gx2928O/We6H
qXeZ6Ts3tihukkgurFn7FeKiLv9OiI1HN+QNITravyU+svqy4mOyx/irdeBXlqo8gNQEna15waAQ
DTR9HpFGku0p2LW0KyZx4B3j1OrDhIeWzVpaziWO3UoLxwq3GZCeyNfPWaxyBEOtHJvPrlB1Ox0J
UoKYwUwk946ZMN9VsnfeNqYdahhIIzZvhV81oR0W/0vNYhdrvlqbN8nQUWsyOE0vvq42OZaHVeER
FYtddkkSm6W7nhB1qHRcz7YL/0eC2fFKOiQDCgQJtPX5KmvRdd9OyEYb+0Fn/sVNEtkaY3HYXk3z
rkXSzAJ7LGf4lXI9Xc1dAmWLgUclJ1QTb4AAsYYq11wZPP4Xro36pODUKrjbzJGTDETaFKq5XI3N
2EBVYjXi+C9Ux2E6JoBjJqMCTdlXPpflWNVssWIaak07hyOtwdW2l2UYK3Mlp6ln/RW9JguzD5LS
wfPsaeB6kG3kOcqYuNWQWQ+zjWUT88CbFOeI2hK9LKqZCpdeJAstjdQrl9Ki/yyzCdM93BSH+4Cc
BRx5Lm9Syyn/rtVrrJICpRmxmi45OUBzXjfLro0ImOEZc5z5VUA4LCRb/kEwsjdR85w7i2nCfh8y
IpREFCsVt5+hM6L/KO6MVZaLbQp1oBtdcOCig7rQcEK2q1GuTtc5IAF9zk4DwaG7lLgvqfqVzMNQ
vZaXwJh579gh6IJ/NLL/Nu9c3z+pPt0cgQsMcyz9UJFpWTM/rx7eb5/GhvE+54F8Ntjx0bwjE4Zu
kO2KQ/oD/n8yIjbztvqXK/PDSvdeocoMo3ziTTV8rjQbQ4CvDfufp6RpRVhcsff0DDHYJ34kypKo
3ai9aVkh6d7t7/8DTj5xK5LsiFha1rnhwvvrnMP42x2b159zLdT8Mn8oxbODr0tAaL/+kLOwc3Iq
HiHp2uQhs4ccdC/4e8xDGxJcRkKqXo2uOUkCWTyjeT4lnTi/j/d0Z/yRhsvkqqEdrOP0pRPyVagd
a5coeGRlL/1MF+JoKzGP3dScuPqyuDRpPOD4Noxh7M5DOSwJhjFwuhtE+VpsaNTFLJpQpoHzk8XL
kJspYNsjDaueCO5aLtvIfjEOT4ju5b72kLGG3DNWfkziHKJoPBXNPABnch80TTN20ZtbvNK7mwEk
FJ/i2seT6QXMbfmP5/uvYXyll7QMUHoepuDYx/a8j+eUhO0GhHsz2ErOAzWcs2cFgc/Cn3v6g4qL
VM5cEU3LyoFv0d2RP6vgtgJvTzbmh2nuXWLahJykymM7EJ90X1fQ7HTPgylE5GfYugIannsThXIo
XswSLRRdepXJcrJ6czcl1ea5iSWbGptw+tg6mKig5O/v3raUGEhzUyEskVJ7zJvb3iFVKTBfkKmT
VObLyWVQLh8RoHShBGd+Nov6uVBa7EpbGf6NkkxB+nH7vMWLiZ94mnUHlOX6co1LiqbbPJDKjrE3
zy8OWP7c2nFhBBXcm3m75nj1fkOKW/u9/KaSAaizSjIg9d6SuDXDaD0Z0q6U2bae/YvmDMnzfRGl
rvXsrkEv+iWhTtWZv5ok75W3r8yUWWrxUX0M+TrwNpyZXGXcU5j5ndUAjDfYBo9LWoVtcjcYJ58Q
QthguGRb3X4mvmSDsZbEonNK60WFMcNPDlHPEqf4TMd1k+Wk2+kO5XPjPzA0dH1s5eshsaxtUtoa
sHsbBPe3MDRUShtSiOXQoBW9zO+AZPZWNdmCgG5/GR2HkujHaOhTRDCh3G5ZVJdtJqt+QGHypSFK
EpqDR6mML7Wr+u5oVQSM3/RU1gYTBVrkIcoECedzJijN+6haEvXz0Aye6tUOfm6c9dShAh18kHvT
M2FvoFpnhWbulxi/HvqVoFeXBduD3pcTS8SJqLngm1OagLtHXYFqw6rgxd6Luem1tn3f142ccnWP
zXT/Nb03Ml0LeN3xZs9epnt6vOdzYVyLsUBYithQVnf3GMjU8zx8Lsg6C93wydQ1wAjl87MU+11N
aZyr7ub7SkO3gcAXuCrZahiKnETlppcJ7e7thx6pYzdrx5gx4zKrGrTBS+XMVOn3VPmXa2aMAH+w
YuRQpbWTKSert1HB/h/meQ/aYMBEIlD3Xu/Ks7YsOwNZ7jlIEErilysgJCT0MGfnoeRCcGw4oGNN
Fp/72rXjRrMzofmYm237c/mCSq/sMmUC852sYVI48+Zyu+31OIMcRmPIPaa6TtRkWJg6OvK5FRom
4WKgPW+HzNDVLmvgkp6iTMbzkY6grKonZbzt81ncKIckwpXMtnvRp1KCHY0q1RUtlFNG03eWx+qV
HA0h2IGSaaitjTu8Rql7dZ6PzuaE4ciEcUVJGXjYwWcFmWCmflQAfC0TJadGP57vCKE3wu+BGZX5
Av9hUHMxZb8+VIA4vdhbcL0+E4TpoWa/n9wax7hlPfn8ubH+vJ9KN29W8SaxKVPZPINVoF1UGJwb
B9k8UJcXaLx2/VGYbqookJ1YGx2Ub+ZSRpt6S3c4qC+UmaG1fjIlVSNB8969Hn8otOs043E5D29Q
wa304K1+jWyPyMDswG76tWQK75yOs+OABK+4vt7qxzHiaREE4jS2P6802FA3INrEqqGQwcJIR8tM
c5zrLLK1cy5yNbOXaWY3WN3eRZ7buPbwtMSLh1t9zx8IOcG2pfn75XuZW+9lkrhGG98tGMK+fK0t
0/DG07/dv9U/tg65KeX6GQYhXq2I4jGdbje+uOTxzYxR3AcuXqVcrpJIRLMNNywm8PrNpYd58LcK
burh4wJ3aYw7bFq/3HhlGkhgn6jkj+/xQ2WR/kztJovYzJs7N45spr/dS8lkLW1s/BLwVFTwPRfR
ah4W79P0GlU0y6V0Wcm/ZwORjw7gWl4rYzwj306oIAScZXX7Q7q/1qXYt/b33/+RdF/LqSRBEEC/
iAj8wCtm8AgQSEIvhBASTnjP1+/puxE3dq8RMMx0V1dlZWZtclm1ygl2V5hXV5PUeJOmAZheOURt
JtdGPtE6OU8UJrpJUYWRwBFYYrvJtlTdug/i6bzE/d5fhogg57TgWY1oyoS2ax0vv/zmL+4vy2mx
DQWHTEUl9zoNRijCKvIVi2tePb0ksvFYu8IjLL6mryMaw2ouhzbPxGgT7w7skX43DzD0Iz4Cb6G9
wuv+ESuz8uumILmfdK781o7Grv4rAuWB+frmNNhdRsl71XjWVKa6y8brZydVeBESMmpwtDx2G5PR
XyIWOKi9svkK4HMR24QFLbbdcLmpMRKmYCKTu+Raht+al9HFK17faHCY987fPQBr1tg1A3Q4dTCk
F/k6AaLTstF5QHWcTUiu/9JgJTpLaokK0kILZDCPCcfWg2NPm1WlqPUlh2xR6sguYIKhhkihqopi
wbo/lsftXUdIQw5vGXXad1I8QYI48UGtuqK/U1PJWlwo17VJPnIGdMp3FLNCUH+N7o/ph404ry6M
CTZazTMHrl6/xPjU/CslmL+ms3EuGq3foJI6pDJwn2O8r0p0dW5umM+x20jEl23LR+dZ8y5GTnkt
i82j+pcpFw+N1DrOLhu7SdVvDlfuC8l+0l39NySXG8cuWfs714zGzUTB4yMpxByWjVNy+MgIPq19
opZdfZyTrcvtG06x02Aupc+9pKEj2Y6pClruu4pNHxwyUAxrS4fh5fGS/6v4dG4gR9pe9jaZ27qc
PYMFK5Cm27KxSLXzf1X40O2vIoE96RcxnzzP1un6ijV4ru+PxcVnWrSI3h7bpv22iKqHS3wtDjKZ
Sn6UyteXvw8zct7yn7eIMVBsLQkrXifWnIud7Qd36v1HfnSY6MLdmsdJk+3FKQwdgrqps9bBkQTn
M2SgBn6YYQMWDXU7xNC/ZDuLGiz4Oz9ygz6iqKZPk/lW/wqa1Z1K+TrG/NmLoqemtLnsDtWJqNrX
D+cNju5rUkAwOu1G5uoslouvqGgZsvvcKGCKQJh9VsP01l9hFJ2qeVTvySDRy7aO+GyhgXbm5iC6
lovjR6m8MpdlrJafjIKFdrS3xoUpOcanaifQJj3y3wKYrB6IWjw7MjL/ZUUBsGjvv3UuwFU2GfsV
Nr/rr89zADgP0rUdb13TC6qfRQk/t9HBCkXQaDv9KcHTseSIStRFdp+A7zQDwYRW6QDxUolXlGqH
8bdrpihSK4K2R2Xj+znJuHPnq1Q1siPHSQ3htcGsE/lCF+VmGZZXhTc4VWLCLdtpaajpZJDvwnOc
8uCaeAFj/Fz+wgm4Ql9aND7iZSWIdg4tZpkqs/n7AzWUSrbmVYcWlx2uxVfbGYDjDpkf87CKSkkK
02Gm52xYyiTeJz8Ov6Qot2V3Btyqkgsc6n1nsKsQqxeju7rMFxaXU1X9pQKo1dCmZ2nOb/FRmTuB
uiCW2HeedKPebrqvLN/gqJmh0/o8jtpOL8mADuY22/vTx96Xjis2KW/LXfNWZBxVcfSnZo4R15OI
o0StgKFevUwL3X1UvRTJFsk+A4bnPjkVLWTR/dHPYJagx17enuNo6FB9IoU3ruPixfiVWFaf7ZzH
i05xBuoL2xFbrhcl49w2LtYLn7vq+v0xOH5nGoHNlGxuTF5ZWyjULB/bb6nK/ca7ZmEQqcNkZTdI
NRaxYdZR25YNCQrWXXAMa56hBEgsl/gBbyTO4haLNsop4xeUT9QmpmMVYLeaYLCI/5Zd+PI9UStu
R9t7Ldp8XS5xehFu3pmH9qrmNz5r+QuXzn9C1T3A69iDwWjH5Vquy5FUwioepXrJT9s7dW1tJdFU
KZKTQ8VRcWJbLyVwfZ5fWhehXAAl8t6imF7HmUNdxDDw2yO5r6obw4MKsWwh2/0LepWQBr3sP3zH
86GS/FyFEffdgnFhSI0s47ElzlYzk9hEzUBwRty8Db14gLH7qFjv7sZmuhpJfdyUmySj56BnqNc+
WlWmgeNkTX1mRkPhHRLH46ezZZ7K6KG57qWq91E/qlhaE/R71Ghc69TrzX9DyikDGyxlVegWssY6
eHh6QeIeG74IEmRSom6Nppy4jjQuuJV/BqidlIGfG0Co3hXsPKreyQDW/Sur49Ek07C3b9Mb1tK1
+pBzjDJ08XsAWhjgnbQXhwfWg6P72CKabU0Z0ATWldLFm5dey699bOVZn7pZnyrYjhtfyjFARL0Y
BlTaf5veaZSxO5ftzt/N5qlGvUl1YzquobFDDN3Wb5EBcl7PsLu6VouzXxhXPfB69fkf5Y/OB06X
3nc/tEoS9fTATHUt5kEx6WzZsq3jsgjpKMQb9nEEdaBeIPgQJZyX8i72vttvgBlj4PwIPv5tJLN1
U9tzTgvJdnHICRpZna/UOQ6zoK3+ad8V9H/7/Un5LVQx61IL0lbnVeyFcOkbRC4B8LyU3m7cDlzp
rawSCtIjaPuNYQC2KLpkYeQGWJ4z0+Y9ryJUuCyM3Xu71k2bzo6Z5YZsmDZT/b8B+cr3UaEcxRbJ
5CSnFyW2yvKuwzQ1PrUggqtOYZDEeWpYRFZhsW7+dD+LYd8TKBemrnaeIK9e1DC3c2hMA2o0b/Iw
SHjjJIowSmjP+89e8dZc4Asff1Rw0yAlTEouWTcwZTeop9ClTexo8jtlhmJfmiBViDRQwoBIcEwr
1OeZ1+eLBGzys2ir24r187eJ5iGph5rz3Bg4UdWnRL2l2f3luS1H4+I4oW9moWa7iZlomu1YX76o
nRMNUfu7mh/di083fHpkAYLXRGITWGZ7KX9Dpu/nba7obISNDsd6Cn3gYq0U07ObhR1RtcL1v7vF
2To18pz9ElBhGYtV1f3isKySi9wph8DA507SdY/o4hHzzXSY8I4ivw/5eSm6gShjSYxB4Y4AgVDt
HfZzZTl9nivyY1s7x53yWt5+qGbN+WGyzlB6qrnj/DCBdAGCNca5yNw6MZTNP3O+UdnB4knlelzK
dbtfJSE4mJuGG+Ht+aF3XXRysGhLON4NgNqVm79kOVVfLzU+tAKVNmPo0IKcbPOe6z0G95dkP7sv
ZyOlPpLJLsXQ+naJaQxVQI3dtDjONQz94QyfZqVaDpvl3fYj+3lZAV1cra+3+lH4nKZzhiNJUSUz
XE5Ty9aJw3+hm5tFDP4+CqfuVTuNs6yQqc59v2zrxRndE3Zax+M8htW7uNYzs+ymccaDWfaW092k
vDvUPEyvE1AmVVOhuqDPVgYXa7y7xB05w6T8x4AFqpIqu98pTPVxHr8vnr8IoBtgydJwMx+i5rIC
s9w/rYehx3TGlFzEklMfd0cRcp1Hg19tAd6fHhB3eLRf+1FCYy62cuSS5a+XGufgG7K14zacRxqc
ngXdW3JbX3R270JehA4/DwWQ4jw/KdtUTjkAfG+uJQ2vqk8GLq0gvHVuNt6IZ1/wkwcUt8WU3NAm
Prz3DVqCHpQL6Oezs4Jp/SalTfWgsoa+17R7i7rPcor8iIN6qxCV3Faj302bafy/0tEywEnLt6Rp
Cbx2aP/eEBnbl/51eJ5RtqbNj2C3cYcBt3Ov3G7Kn9vKD2v5qJ7CvWgfsQreGEHp3jd3HN03v1oR
6BRAqn/8+Ux9U0+/weyB8fk+/D6QpeFZW+x2ysN6kE6RuXc/dq3lu1SXA02T7cNXsMe6tzmjoRUx
O1p2yZCEfKwZiAqjGtuy7WqzuN0o6YOop5j+N6/kq2BYRFBuL5/1PbESfnNHlfekoSBG5uLapOZW
MbZZwCWQRTXtosKXM136cfxwLic/E20QZ2s+TcSLjh7ct7GG4uTGrHqOjgpxbJCAnpTlQXnmA9xj
3I6hZHOz4GinyEW8f5M5ZXSx5fU0nbbrezgMLqEhm+5kgDXFRr57H9tyh5ZoI1x4n0vLFIztKGpM
uICsSLWjGd4FQKBoMsxkcB4lDJbjUivP+qRbnQrs23sTFmRnP3LN4rIWbcv9RcDOsAF2gIXzyJ8m
g+No/yP1sPAGk59Hk0uU0khD5xZ4UGatqA+g/ycT4UUsBcI/qMjp5huYmPmvCWqUn/lrOExFrLsc
elh/038aIGzebMGRop9lMuZ7qpV/u5h4ZGIDWtLxlTz62LvObszbmLxH7+sW7nMwg7sMYNIm90zI
ok/d++vlXn188WTZVm4/UbwfU0jTQdRh4H9a7XX+EBhPYMB7EFjfOsmqF3PQDAR7KO314+D4iRoy
l08K39L5FR7eu/3k6ih/ZtMPTDT0Y8/0ImB2qX1/Se/87MGrF3omZFTmSGuc0/+ea8vQkNYo1SRJ
CS+TbTgpnU5wgL8PEV7gk5WGv9vw8ZfYJIYSBGnw/SXfgXHNpztpTZgKcaKu23VTLFsJo43JtiTu
38HnhfveKPmVRbpAj0xX6O3xe7S99C7U18u5Ho9vRsOFrJkK5MAcGgng2+US0hZG2U8noniyDZBf
doNgIReCxmZeHwOd9lwI3p+gk8EZvSqge62tqeuGQWoZooiuZtEHpTgkxFSJfSs14MBtykbuioZp
0Cj2JyW2bOvQR6EBDUerNruIc1QnvpVzKUBOAyeKjZ5H4EZb1ma4R6HTef2LMxRMXNCIHoY6qcd5
jRWG6EElCYXQliqe6qQKvrK2KUq2NoZXPwn157XCuglTN6h+Mu9Ibz6Y9TAYwZfNO/Xrmy02xJHC
k+L9POGAoI8KyTWlNLd7EYYC2vxa1N4mIURixHc0awHh+9nLiMvtI3ZWQyv68XsDYH2Qg6e+XSgw
5vELL9Lyv+3fdF8wIa/Mw1ft9byzZYW21q/LfNOpH36hWtANewX4lTqpZCTvhU/IyUNtK5BuqsxI
jXy+K6r90cdLjhblzdv6LXGuJXOlJa68ZwgXzpQ3q4aJli4wexqsU/1riBt44NxnscxwLucTAy9c
T/Qy2XZX7eu3xcoF9XRqF7ZvaaXDvr9LNdfIgFpbl1qxqEpsaHAD1X0GGEg66n1vTU2oeSX5V3Eg
dwIMno0LqT46HQWdt0yv6ploBLfZatw8Gh7oovE0Y019vWoqqeaiqEav4Pj0Lqv6E4iq2Py2KDOQ
v2VJHyBFWMvK5VDhNApiI6h4lhyJm3f1laYHDfME485DKqXKp0pUS5VzX2xF03UwmZrg9A72Jbvo
J4xSDLEXHZAIhEH2YsxezsKZkHz/c7MfFRpPHEgqug8POPoOI37n1TRaj07v3vQYmyAIxOatIHbK
/obW7mps0Zy2lYwBM0gP5QhVGnsXiCboPz+WXf6TwWuHfKxqAmrIc7RxasREwQFpH9jUMgXTtovT
TGVhLEYFrbhS5FS8qf3FZ5kB9hjqXaGUL2eQONf9YsS0+TS+O94bBY4heHWCVe/eT7/+2fDGVND9
louD8766L8SGJDTOv8al9tbt+TD7AonXMWyZeNNg55+Z7p7NpKF7BrKB95GV32+D+2zvdDGe+PPU
v/QTTEGd/5imyWp2WyUFqd66eyTRxWt0qBWVCzB5ST5vi2fLuOjpbbAibjOsyo3o4T1wrwxqw1Tl
8TZlz29aT+U8LOosC1/0m/7XzBmEbtYEE2xChUfV9s04Bvyd1ve6wsF3of3a2/3cGV69PkaH5mUg
y1U+tJ6+abK0fNa2BgPdy6vvXOvCMz0T3774DjnBg2s+cRJqp7aUjvzGMn4qE5JcBZaDh2nuq0Z0
CoQdtD12NoXGRpfDBVxY1FRPRN8L3gTbNPJ4ZZGr5qBpxwYeYQILAEG7DytjYsOSgn/FofgqpiKF
KMFIrJ4NsGqg5kAPdGPKp2edXJ8nwbm2fcS6Mxte8JDsEnYtX+QQPlE+QD5EglBPRrY+xqiFfxNo
uU1wCrsW/+1SnA7M8u/A23m1oDNlQGl6U1szlEo1danP2cE80gc4NQFVQpPzyN5EpVtgBBwqkfIq
YRxxOx2aVtcPvIB71IBULN/SNZ+rwSUZ94rJow5ehfAp+nI8JwJfvNCZs58Ww9qCFyTqZMifxCMb
/x3r0AkjcwWytwXTLPpPDX6bNvuR0kU7KyzLN6BTvnER2LER6WBMylOZXeDi79GplmMqr7Z1ByWy
dxmH8msjsG0aKqCdcpgVi4bYrak8UaPJm6XDj2goe947IbWsKJIflef4Ol6vA7x7zfTWuSZGY97J
r3+urju2LseW9oRChzfWFDKwXsYTcCG4429UXFUXZndNfoANDu+7p6FWVFtCCQ/xhOon0XA2bi8N
J7AY6FvBPc8hZynrO6e3zUe6jpGWaINI0vuaf9w40dndrfrRDUjwC8yT6EExNqzCSwFmzpXVbKJo
mqMSHFMqH82QOCVeis9pdpAcGN4npQyUVr+e3WxUsa+M3cIcongOh6nbzQqyIH5kyui/lngyPRTf
ASdqaDOAtE3kpeB2ta72YOJQsca4sFkFUO2CwRhHrjD1uVNswm2lJtG/pn7O6VmcuWurmTdSg0+d
aaIhj9fKRAl0NRUgQGjPW+0c1QJbQx3EqCeQ9BQvgB7pZfoQF+ejBCYr5aPzAzs4NU4t28fUWwpZ
Mi9x6suGKiyYMg3lsHsKsYK1JoxNdfet857WJCQsap+jrx3s4FT7i6rzs16GBipE8Rj3GU5LrELe
fISFqGhzk9iN3mOchglqwffkxidJmE6TC1akYl58anIUWJjiPPZxXrhaVXfFipIKRIqBONSig8ok
2rKyxCyaeXfbszGPNwZZLeMsGg04EjqGqv8hDcA8iqogz+d4gTR7C7BqZrx798YWzPp9rR8ZUCjZ
UmD3g6gO08KxBXa9rmqbTN1i2N+bK627GQhXzr95n+ORg3+OByleQL7daLioPkEaGaPrXTMzn3+i
kPyHM/9Bj5T6cm9NQ8oJoX7XnMNprnZ/hxX38V7zXK5qQZZx6vihJFRX853ZTFS1IqNLXw5q7JuO
ek77IEAB3MC5MRpJt6vsjORwx2yFe6rtIJN3hhRkU9vu+9uAV5aLGTlRoCPPra1HLzzCWXrSTi0+
Tw8+QEE1tP1QyWR6JgnOS8r91KuopKHifZ+Hikez0tqZ2SDLUzeB6Kc/nX6/PTD3G/lD6+mw2PPw
qeoJ5FpSnmxWD83NblnnCJVv2b7Ep3iuWcyC1Wk7O2XjTbKW7O8/rofGlQX9suHadOFsbosGzTue
fAlB0aKrj3DZNoWs/EF/DxATS398QREtG/ZvXb9D8JRmn6qn5uJcEwF4+D8aBy1gF6Hn4iBOulvb
+lxnllz92QvNciXSvHT92XbAGE+mJcF4ALqwqEjIM2wUMvzCXvb6G1HZW+6LzYVI+kmmoKzlEiH9
YdvckkJq8W9+Nd/yI1EyP8p//rkS1u8wkUdvfv8srCDiTOZTsoJl32qBuEeLlk2WOpMv62RKMAXr
FRGIkylZA/ZhJuTvhhNWHEIsOTs2aLisb3lfGkAuBdWh+Is5mNWVm67JGfCvFwIssuXt9Psgt2ht
E7XcpZpYaprVbEmLNZevZpf95SI+JhTGg7AxlcdhM5TPY5wcdcWjYiP/D3LZETYIoPlvJ/8v+6WJ
YPHZyutFDD932clP9RITsJO4UtWXMJxlWdEHy52SmvXl9a6Zx23UuZ6F4ayJFq9aMU0iRyfO98yQ
d1jG4dSF1B92TfhXZpzlV/o+A+2EoesOtfVv2mh0oQHTRqlaURS8nCzaahZBrFNsKDY6BYbko0Uf
O6BRHPv/NAAoJYla9VT58umN3L9nvmjuXrado6+jAZLoHTuhWjq1DAOJ3dtzfACf4BD9GDWJhxZ0
k1Ia1D5td/4Ul+ps9wo1qCr23hArlUEBmhBEabZL25crB4agt5ygYr3uf07s2BLx5j0ymM+R+o6u
ZlEg2uYxfE4mmFGepiovXP+/jsaGJdS4poExantf/mRaz2lR8hWvvtc8CI7vBuO08saC3MZPeJ6l
m6qepwyHwPGWyDXmHMRkskEuzPDMFECKTnlySzF+fil8qaKLhiBl2vveuZd+29Bg0UGxgSS3ntcU
hhPwyKKKS/TnXWC/7XPsAb3sgMPMMhKBbKpsOsszeb6aDVx95bcUc1dur6urdZk9z9Od8cVPLW2F
OJiJ6J/1QguzWJouXrVYlTWE0WGmVuVc16yp7GPGcHG2gmtBQ3Qk+FRTgvrJ/xrr7hYAxOY7WEOa
Woi7FPxSOY7pVJ9+0a+doDx9PtfMXNe3ivECGEZtYazYDkfQrqIhRadFhYps4JkJGRTgn46uTMP5
H0BUGgy3cpxoqXVrk5/ddPPuL0L/8WVXm3vyW03RTakPZiInaqnUmsFKWoqoya8U76YzJYNjg73w
VJJeGh7K687f9Ht87Jb/So1Gqr6KTbu4VOYYFT/zn8J4gX2LU3klUkM9eCu8BXcoxOXcx0M6+nvT
8wk8s88gEj6G1ILDkCKVhaKxi8U61rZxgKFo2XT5bqqUD8TGHw+CjJfll7CA763h+c3Rp6ZWWr55
cbHYDLnDX+nwS4n0PYG5KPxUP8g+NSW0dDXbhyr4s6xNU/Q0NSGYNZCNNAxIFDjb/lpAKSchLEiA
4B4wyJUzFTlFzXUNviv6nvXT52nEJYMBJxXOvSF17RtJV2el7yuqkdtyGrLce2XPrhpczx4222kd
kA3Hj5qg/rTksNM7d4azeq1DGsdkS38rwQKJoZW+TZZTLH7KZa0fRM3aibjtPYeWFiswrAvmtMa2
y+c57pWmT8NeAsFs9+vUTMT5Udo0yiUh7dYkDd6KkjBEWxhR8lG6MIzxwF92Zce4dkQpPTrV1jy1
XnRg/9lJTNf9zSi7Iu1OvnI2RG00RhDdxEzPPeohaLR01it6Ufnwb53TrdxK2UKFD87TbJM/M4GL
5PdU/sGYfwL++b55KObvoTujnz8tUTa37Dz8BZBCvFckpR7xysyaSy1Z1MYKQAWC9Co3CBwMuwLk
QG7jUJhUE/uOssLvQQmpb2nk9WP3hiBg9e87IhRE9LvwuSRMewO5Tj7hHP9IaMhyf/ZUJ/+5R5/J
1x12J5SN5vqff9XzQ0WkYpF4p7vQMKfNx7FQK0a1QIIU/U7NRKZqdvVj2VDxGNIkD/lWgKiJVCoD
ghqOBKa1U3Bl2eQdR0splEBRhYsGmxl9gOFOGXbkqTxp7mcC7j8/HjQTKLjioo2GwlLWPAYIaDV4
/Ko32SvYqHHU43zd4HthrCW8NfALCsRwy1mmiuLe3iMLcjbt/Q1x45nHBzO2ZfUu5Wuee8/6NPjA
tIN3gvdqFyu7uiks7+E9b01pihWEBMCMJZwAq9fEgKzxHWIW52upIaaUEwE7pnH4Co5iN0MwjrPI
3MDK7vdqYS/bZ+jlR/YTG2L55obs0NMIAwOOsv1+gBFvNQWGdmPuVRN5j/uR7thrYlc4ewfpz1t/
4VDO4Y2V1hIXBQ9In/Pko5KbSYclOZpS3pHN8Zd2A/wSXUPGEIBISCUik1dupvqaip4Q6OYVDJRb
MoCd2DXzVFkuDDtGuvO5sr4/kiKnCeNGynx3f06NXPFPezT5mSHpGgmcD2T9Lzq2bR+RmSEHqq+W
v5tiJVtsbd4LeOK969iXSM2oi/71qFZGBg1x4bTGYQPJODO75sqPTEMxpeaT48oodf/Xl3i+a+Zm
b9ss1mX5cSGnTP1rmXnZErKNggCAD9r1TO+JXaciiKq7U0vHRJbvO17Hk2wzULk+pY66IzBt/Z6Q
IOQH8hadF02oFXbj4DYFoUdt9BjPI9uZv1NNJQO5yzzB6oqcUSCWCI8SM0WOXF/mq7B96OfZ6CQM
XVcnH0Gm08sJzoY3A3FKrtY8XWtJAjZvgtMTGq7ue6F9S1cfh+oTURXtz9J5TT9bW1YGw/W1VKx9
QUor89dF37BxPxbcllzkjw1i/m0/+YtcNZQtrYbmUQ6gmhyfKhv9kS3/Dwk/GS0Y0Tdw41QRHue/
juqt7uy+CdRbddw1duRpjPc4m9VGjwbo5SXq+QrrqYLlRJ11ej+9Z0jWLmLVapZpM0NsoacHJxwG
mAH3kyI7+pgcdHlW04Sf0DQ6cp7pinnV9GIG2mVwH0ZAWYk7tmuBJOGFQbQC9/ZmOIaYsKicsKrf
RDGyovKZ7TBFzb4NxHsThbHKgRfzryMLXLH8X/MI3HH9EK8gMReH2o40A056aT76KIYAywyK+a0l
+8dTFORTyVgnVbNGHmDut138KHVIzXF4JexfbGkMDweb48dvX+AiPMjM/qaLfMT0FPam+uHUxh2U
JhSX8IVAl5Atq1UTi1aK20EylmLnegXFD5xteH9x73cGfvuZ+l/nyllpkDrr3ITWXQlJ0+1VPUIU
rcBnorTM1BWY1ojUhCqFq5FFmho5/6Lw5FBfcSjmqaouJFlosovkc5xDVwH6qZ7e8r+CDNeE4HW8
QJdJJPrXf0hv6vWcr2eZXdTVdxesn0wAATA7JKn7W+l6/zgmRIM0bZHaAh9KVENgulSRGfRfXZfK
FMfOReRswCkizMm8zNdij0DToKaxOwIv0t64fztTwFJSCqBpCpHlXl2vmlf7W2aiWtGk9L2jKpaq
LrBopqM+ywyP30xVVcZz7PsG2AhzSEd5+lf9629rGqT1g04V8JWBIPYbyok2mlsKSK01uTs2PS6k
7q3eMuO8jmxdo7nxx4SWNcazp5uJH4fM1STTVHP+pivJyr68rd07VGxUGGw+ZeUcgbbsmAxrM7sm
iiMGbROu/I/fINpIJIjD11+KrWBQRiCtpwb1+mIEHXxMpDiZOPr4/aOwxlDwl4sR+6KZe2hOOxoF
8P8dMa++MjE7FCLIOcpMdX8IUQ0F10vUEMxIm9+i9maaGeO6BJee4EtaJLfEgv/izZQI8L7FCHdR
sYI9CqM8U5djjgcRAEA+9rNfx1a7B1icLTrrTCPUZPqCMGSlxr66nqbgBsP1u3iQCeyAEHe1qe/j
hCwyCAZ/j2ZpJ+Omq46QtIJqWDTwDHLeteQdi7PAPOqK8tbNRcoMc+G8wTDGKTvNCJPNefnQOGB+
r7iFbUH4zW1zPy9f7+V9zkVU0kb27Sj1iTZ208DOFkPAXI7zMLAD1LyPE+hYmlnVP2OsWc0rZOrF
j8dvmOxw++slrL/P6NmGte/jNIOjAww93TtvIOXnMGQ2My2+3z7lWNdJiQmHdhPQL01ol147B1gS
MARkSXSo7TyIQilVNyTw8PkMhs3XRoroBsKL5E+kJgWLKsltDaIsTgUny9+gerhV5FO5VXtfaNx4
YU24r3E1V/AvVm0o3S5hWp7UUaY2N9maZRfOIgMW3+9HbZ1t+ZdT9ayJen8Bz6IMO1/ha3BKTF0F
PlpJ8vP4ff5Og3jC0/vwiptu0SK0VcxKO2y7ekLFOnSgpoG/6EhsFWYNbTWVSB+kQIADQR3BRWRn
oLTNdDO19+bvE5RXMB1uBzAV5NW6Jhoq8+e/9nNSvsmWZ/lilPrkVN5/XvsnhJPqbRvsBNLrcloB
wLPEGr/Kd/QK5DgUH+9G5sZ8h7PUEAY2DJ/D1Tde9mqMqv8CdA89SxcLii2DoV+S7+RAarDcWLYB
JLAPbvX0lGmBdjf07/jx/M5vWxgChhfxvjEksprMl+7DCdfAF6MUjCNevGYM12UfNztwiclS6sQp
vvjH0EFVVti5KtM2lEB2JdrzZyDEIQOzGV8n73U4gV+71/uo2LuPt9/bD4K0l2AttH/dcFZUAfmG
ElFX5MjnDIbZ+Oe0WH9Rf3KixJRWwjriUiwgv4/ft1X9ko3P38anqwXsrxlKAIQyw+egpLO1mz7H
83dYJl7fpiV+33cdXGfILUKVrEQ2hZd5HsvpErda5taMJvUgW1+29sV5IAkV09255CdQATINEKSQ
+nyF4R1N2+47fGxDlyMxVOOmi5WD3hJbxWlGMonNleCUB28vEqIfYmASObdTBPFqiy0nFssgA69o
cAFrXQgTAaognTvaz6117KCxP/xGJuPLEAS0Cp9Rydpi2NSTdeHHSMRJSrZwwzpYM9FzloHp8Qye
49DEo8AE9dUp9aqBzIYtVLVySbAeqEdH7n6TPnBAEbuuR/VcUKjRR2VpXBRaCemIjCwXZr+/Z++l
4Wr8N5NG0MZxwnvBVaH6HmswAS9Iix7GgiDjxLrtofoM9ODQHExMuUL+aDhZM6bFIjZLaAhjTdWj
/tOvLvQLHfYGODnSvFzoG0TDhZrxSM58GoT5Wk4Xgm02KlAIo+kaFPEgaQrwn/wudpWp+mW00hT/
UTqLhgrFYnxnx6IdOaQ2/ec4YWxbn7WLBjYSamhknTl9EO7uetrMmlAb7c4PhNjC7lhem7UO1Vs1
V6lfPXbLTxXvFHp+Z/OVIMphk/xoSGnS3f0/tsohhpLq1aC1O95ve9Mkm2u6IvrDoxqyqjzIFQcS
1ydyxz0mYPDzEFYAJdg8ap88WNoqqzJwDMX4uXndq1IhXc9nXuQBgb3YZCkw+XI5PjfHaEESkRzM
aVt5vJunGMhS1tKulZEUzR79/CduO6x0nyuf1h35vEi1qj2REcfLd6uWBNA7aBvZAo4w+VK0hPhT
OV2a8rhk97psubx017jO9iFwtHM9cD8XsX6GObWEvseLaFWJG6uGY77YzndlK/uovWPHbclLXpzd
LATgkIHumaSdgg7u2393d7O0Ppcv8DV0kYAAH7+Xb9ote0Z555rQkf5sXS/1PBI95qAtGvhoQNTM
EHoZuMdzmRPHGk4vcLeEZn7VpWkTYcLNZHtKke21XjQ7l+EsMXdoAqxSofzy86Lv38+6gndoxVCa
fzwq/MnyHZaaNaeISIJZEMZQRcOowYyHGcJftpRIteZRcxn6+OUcrvm9fGYxuZ5dKmlTczPNZ5WA
VDpTqN76ooJ+Qct+62H70iNpuqmqWM/cyKvkoC0XWqBruNeSg0QrFO7aUpu3LY0AsomOJt78pnXL
V9RNhEJqHiDPJQq8gVpe0hSndm1irMlEn61OG7BUwtQlsyFsOYWzldzxc0EgjkSNi6d2o6z6Wesa
6eJVGN+gtLW2fRDougJKK6Jb74IZUCjZGM5IhilWAoclndPXjSeX2LI5SUUDFdoKlXkmA71SyJmb
KqnKOnxas4IgXuj5W/INP381w4Mdym7qpCkuu/lbG+vev7M1+cjRvPCeAS5JsoeBd9h2j567uDim
Yi4Atl9dlF/r13Nn1Uq2ucbUQlqGFqhfpkyXtibV1QrnbOO8qsGHx/dH7b5vL5OVw8v9M93ed++g
+k35WV1ULy3XuVJpqSf1XeL1MMWVYVDIWaPlCOgzW7UiRusNRlYcr0iCvfTM4GBH81yowrytk67U
ueRwqmb6i6759m+52r15qdyrdNcvE3JDZTAvoVrERxo6E5wjEpX8dMcSCdj/lhYN+6lyM9Eo9nIN
h9U3h+sTlfJtREffe5keeErmZNnBD+6fC91ipiSIl0CuNcPtfHk5Rw0yxEc555yFVTEvfnFgMOVe
9CWy+GyPpk74FZ0Cemks5PA6NCM1TLphIoC4SPJxmpQz40OdGsPBnaosPs5bCChHxeaGzt7MSU35
p/qWyearXgfEk5edhuSLwk+MEXyZJr5HTEZqp/6fCcTH6XW6nJc3n6fO6qWAaN1NWoLdQjupAzS+
wp8rdllEx92MysvOGoJnRgNI7kcO+RVM/p04UR2FY+H4pjsolotmcV4vTe52vi2w7gCv+zp8Icot
clW0oouz6gV8tnvhOaGYVFYacGVUigx501pQlCteI/eb4calqRBfT9Ey/yW7T7XbN5hLg2DJcsc3
knr+xaHbG8aBKY3ny/JiGBzbyAyGgeimIauVMHy2j7PdvFSUzhoMNid3uZdud7bRLwWnygCMuBoi
RnyrflCPriZfMVQiQ723+VEYRvLyQPztF4FYnmC8jvNT/k5j57S+4w5HF87qcDPYgGNAEPEQ+3S3
HQbAg/wgO1ggPZ4r4nu2A/h/GnjsCReJiCtLypSBqt2nwDD/DJWn7PHggkOf5h2g7FTbMbDcjVYu
4ul0v5dvNG/xsf54CUtZcO4cnjSiKS55n1uKPR2I0nl6lu3ny/wylww/Wdkl6SmMKWKKWWTk5w2b
+5eNDLN9GCTfEh+XbP9QLK/niG2J71S6cgfm5G9fWUtaYu5+aqI/G4Yz6Zqo6wGBoU1/+2fSeifx
PpRRt+SL+nz8JGkQpf38KxzD3Lmlkan+fN7JC94fdB8BYgjcrydEslBzKM8fVWW5FDsN9izUQGv5
48A4beXT3Fe9x3ZkdmVJlbD0FSWFn4kptqcmG5lrGh1dlZ0J8pm6o6zQyVgik1HUdr8nub6ADE9F
jDaZSAmHfeE4yW96dwsc3+ETKricKtLgQ/47+Ul39WM372/0Jstp+tPLND0Vw9uPx4PIhB6rVZyt
frTjEE8dSKkZJ/V51ZyfcTjY3rUP3/Ebd6hifzReR6T75bbujH7m24tr33mHQO11YghrP+ABhrXD
f77uuC6tQmDD41iefIEnd4ZBixqRs1NYv0dvGoV/H859hfXgbVcX8c8xrNLLixzyyBRfz4lagK7u
/IihmYgqqCutzDCwMceO4kxPRw5gO/114txKaVFHLsGyzkE9ODlqz2MnBEz0r7aonge3dlpwOvOf
WlUTlZn8jmwB0PyJVzRaV4rEfHlOalC82ijxuS29gsN/kwPQX5l2kCobuolHflbzMLwuKHsefXXF
XeIq43dY+rkzMq829vI38CIGkF0pWH40n1I7RLr3l9ai5hxFybl7tJuWsoe8gt3rOcaBEHa4I1RB
mU6wDbRAEg0CWjFyoIU8tu49jxVHJ9HGSr+1OAVe2qc2GKrEwn6QaM9MdS8nG91FM03+PbpVRomG
QMReSjszlvYx3TA3qmJUUPf8IUAQ6sjwym8OZqNKkm9RS8JIesFDu3tWJ1L9WRhdrAp3NWFoC9EK
ovosnC8zyx+Gsa/xd29NSmZ4YESGTgKy4lTBYJoDCHNR6q9IdxkWUbCk63sGjaZHNcOchWx/tir1
g1YkqHW+btSH86/g7v40TlXu/m1KZVoPnC2zOVwsrD7O7MYL+lhdHoXE+cs3QrGazk7lSKvzuq78
VZ9V2denMTqyH25Sm/iXbHFZ6pxqHSSpNON3BxBJWVv38z+azmvJceSIol+ECHjzSgN6Tzab/YJo
C+89vn5PjUKh1a40O9MkQSAr8+Y1uL6zwYuX+p+/Gxa1GBcW8vIrWMA73WiXFV4vsIqlb0c4V8OK
JsbImN2wqzEZB539dCtJU4EbyggFHxr9qbz+A0OHuITRF9rE9U++JC8Ht0TYVUhxV903Uhy+bRoy
Z68e4EJYN7yo+wX24WCneA2x/F2+yVjosxUFJ51vWOHbH/71y9+CXP+1n9EP+8XLtPuq2TKzNFrW
vMWYCAGR65IewaMYxc2NzyokvkKUjdfDxtn1j8iduCRLKMfChRaM7SpeY8KqWPyHJK11Gc8y8Ic1
28sJC4z0V5CtYfPf46P6L2EqvLKFgnkHI5KtIOtStkhOiARAQGvQ0vB6+YBrAfbqrvlZ7yCeDtMz
A3OPcRi7gBId5kB80wwkkD8z0ZSxb6y32l17+QgYP7tX8BD7cO5v6Z4dQB9QK+y580AG/BOyyU3j
glquvS2QM9R1BDwP1pr095CbowOsVNTFdClMNsRZsMUlWJgz+d0+fKRbTtBzsd9NLr1DtVBwwNwq
y2oFU3PBaQxiCZ9jgyc5VrMEz+FpxyB2fYPrgkSLZzt+g/JLCCqtL1fexmZXjI7ynw/UzjSCsJtH
Ai1EBJSFaciCvT/O8CguxfPEn8HNgL3nG75ZFzhsOrLRZBnTLFkU6SUVr8VmjK7XngNnH8KP4TkB
Te+BFewPyS13Hn6jBh8JRsS6AQGPyXIZXCav08ADUy+5N9hlBxsVrzgPbzsf7w7/TejNm3uAYjSZ
4U5tLqwDbrVYZ6PdcL/sP6b+ZfX0XuG2gB5vb/8ZWyFiRe6h7ekz3JKHADr7N9QXkjYm9wMy7YsE
JlYxLncXSpAbrmhUQ3mbvNi04TviuCB1xnMEEwKBmoVc+nAdnNEf7Q+KQPFYhe25uYms1xfJCaTl
bmM+TiP3TVQxbccEMwFnVDxhGdbu2YK5CinBznP7l38Y1vXBerLRph7YHx93/+HRVnzgObVKv+Qr
YA3h1CVLAhMaBTP53DyrxUx/qbD1njX8LbSKDw8I/mZ8VaeA7AVr7pkzyVia4iafY6/zLjbu9gbu
aPkp8EJz9tG+CYNxdCM8sd9UApGPilPuUbB9YK+IyoB9SPwJLJtbC+07JPaVpQXNIIpOTggUJYK+
hj7+fXj30QUSDhy8IEOCqZqouyWXcAjy+VjR0hqwHIVFCr2PpQx29zAehOhXvopAoxhrYI4ZeNts
sjH9WKAhY/1QbykxAy5yOPhy66KK3F44KoSzFGfSplwyt2EiybdXzGGDcQiQDske/Vu2+c0wH644
X2I5rV7MFbYsMKFtTP3J6FhiP6YhUEQmifCl4aexl1kTqTXfXcYnd6tORoO2qYTafSSMgj0Y50uN
7omyuEK6uPzB6AUyV71V+W/J0+i/KRv1Ir85ohQtgDIYFMaLckIsDwPI/SlW2eqtecff8NoC4xi0
P7SkZFSBFIKN+8gm30XywoAK3J5zoB60O93PvxWkyqIAMy4FsSZiK+p5fyREgdAjpFnCbwG7Vboi
c6n9WBt2KkA8sIZW5oMSFT45gld8g/Gfpx3YMaIK0zZ4ZAPQYnuCeuaBT+GCBoq6J2yDUKSLHl85
i4UtSC0KsOkFBw/VJOglgizEmMAu1p7xkEEYs44zhz7jItiAs8++oVZFK15HgXp0kHaM6MUyObRI
c1HdPokAEiAgP6fgfSDeFGzadfmlH+lk8cnnUz51sQ5P2WMA4GLci8j+q3mHdHEQakbjDBRHG4GN
4m+Hxchz+iEmDMU9AR+/SCNpnxAsPpGssmm6Br/9M1lZd0lIQ7GCXLF/wmFBQUJm3GG7cjF424pg
ODIlBHSHoTjrMkiUXLsMfg82Jxzw13JHKZ9eQJ8wJ2GBUN8AAQU9A1bMlRrOsyfE+ydelkG+XNMF
o8gFoKH3RExO5GaxCH7DE13YEftxt8C1SbbYtzQPPaCDgC+3I42EWZi7jM5n8ZJW40bfRdt2bREg
xAHAMgerL2iS7LTpeCDysOLBIiCcMafY5BFjiEawKgMkcaE3FEwuxfSbySA4l29I3zg//vk1QYAl
Kth/kI5mXzD3SVx/e8bO7XMgO48ImRMnKNa1+QPse9OcfRQBIooIXu9vfoFVtbY4m8ApWh74D8An
QuuMZ/sYdmyfV+Mhn/8CHM+tuTMPt/mKOQfvOGsWPiZAxGvyZZ6h0Nc5Y8w8UdEFzOqHxyXuZ0M9
l8jcIuYpYoERwixBlzjPr9m92kRouhxhQdZ+etYiZkHjCb0U7HdyzNo3mgzcO05Zgn1UbrjBJn2C
o3AalFvSa++4gUBARg6DIqV0jkAjDK+FtS7/UmED79zwNYbU2IkiRsXh4ISUzokFZROTW4aexoXx
TqmhpIxrrCooCyArFWrUCLCdXK//KYhZcIhTLf9CHo0KEFyXtmaXP2ntX9xJBemB5gH+tzgYwZVe
/luwlz/g7jp7UBr1SFeKz6g1Iy2dDREMTsi0u/DPg/N8eIe/Kp5jBfCWgWI6qVc4tzcGC/qRFPtR
LAKYY8T2hYqXPplvmE4tNr04iQhLAChioLxCPwlvFzYCDQs3OiV38wdIxMZgXXwDBaxxiHhhgHqq
OHU5Cahx5gL8Ei9VfBXiL+YuGngeZ2GCcOVX2JZOL/BS9UrRRpZr4UaJn8ednTQbUmSpxj87Vkaq
+ss6RyR0aye6UiR/8ZcJLZMpX55ngwujFta2Q2wzqnGqQyQJyhp/4XQAkMrWFpiVJ58yxF8gQMgD
We5BBZlusDUZOngUf+0l+TvSxr5SngD5Adgqt79YkAywXrZXcFz/5TWuMIolLqL6XvCvEJqCHhqQ
fdC70+rYbCGCA3bzIIzCzyJYtcRIbpgkwy97aV9B5x/SfQ1d/WpB8LTw0cayj3IAKMO+Bdv0dRyj
LQYv3WQHUSfYI0D4p26E1gWZ5JjhTLhAKwvcrP1QhEy6Omx3mB+Z+yiO01laI2f/EXcJC3ImPYhn
LCJetIyZd+W+YIRCtgzuzewu+Pl6v7ePrRA5I65md/jvDmNgHHfSWRJmqvgPsVPlNVml2MeapckP
9d3YwLs4AvBRi6iEXF7aVliObPiMe8NG5IeNv/TjHb0jWLkAPjeQnbj9zmDO4Re/RjSdL94/lhws
/HmffJuQW/DjKJ8auMcGGPhQfzEEKpRz465wLeoveUeioot3s8scuNP+mqM3m7Y2XKbUdc6kAoAf
cq/ju3VSF/0Ga+XdTYYyCnlz+QjP2Cb9JtuePkP0AoC7n/aHc8MlnqwHGb9wseFChDBXnjEm/VS+
4pwLvU+8pss5xSv9Fc7emVo47+BLYSkDBkeWPcGKoFZEyGGmhdFqcRpIkzPnYCiaa6wRHFDKEpoR
8OSjsDki+vVIJ/kQAWLZJj0WZ/o6F7svQjMge2rP6JadYKEvmVVWA4T4l3KtFxrt1Cbd126Is6bz
xTJ4aJh+wh2BZQr8hkDkMtDByH8slng/LFGo0mRV83fcUv+t+9jQgadhdirsLEQ+INPvJyZ4GAAC
vRhnpO5s55bFA44YywNuOXJ7QPnObG5Z9aRAfR4NLAAdxLxl+5selGM+N3YOepoF6elQLOFSDmy3
QuGgRxNTfDPf0VwwNE9n6ACGCbJtM325YiymT6VUcet9k1YgmMGCASvs+SwuTMLrB7MEeEK+Ejn3
SVaHiFIyOJ/ia/kmCMjwBFy8wGYZ8NrnJ4wl8ZIszzjprA13rk5Sam1hno2bgTGnIYG0AFmCGYXp
CYJWtjav1EXOau5wZnn9iJAIsJ6AWEAAiFoVHAKxs2CJk3ORuN2lPU0LiI8JBws0oGd/rWliOQRn
gPuaWgy3iN8n1hm4yZ7hEOxBarJD8EHH+9JerIqXKZbB2UPYQhs0kyD71CRICdpPDtVajTGLcNYG
hQ6RM3wtSDGo6QduLwCdip1gyglxEtspMNknHCzW3fCl4TAl22HV38d9TXc+s0iv5SB8dR/Wp0p3
wAGItKvaO6MrOSKhXQxL+pW4DpFQFDRLAgNv2ju3DkfgQhzT3oo8D3WRHzlNwdwnTGSnPVgwy+C1
f3GOBV3aDJR/nR7iLZPNTn6bIFhCUeHVGdaF2UjzXkMYAYMlCBfRJ5yJcFb+LSBQBnsQskGUYyog
HRZVnORGLMPSP7ZcFDV1XKA4oqazpMeQwwiZCk2sDM58OZyLxtm7ElFwBEHi0MNW+6jjGbRRj/Rz
YsEU7WDO1cOeq8QV4y+0MLRhA0Oq/mQhRnFTzowLlOAWYzjMV/DTu/LVRlz1c5wcMJLhGwWiA7MD
b+QeYGlmCMYe3CUIbTaPDL+bA4AiC5VEYuEcLQljwewCe4td07GkWuJcOS8OGdFaa4swNsRm/DbZ
ZZWNDmDQF719x9lCCt/4IUhyaIBVsobzPb0ht4shlATY8lAIowem42z67mL9A6OOunstWqgJEBMj
SDIQFfj3nPJYubQufjjQYYIUAwTvwVOhftBTetoJ2hQ1mOugvbqLnm0qGkKmgHx4s/qSDmUv292W
ngclyY07ygLn9Nq/WI6X3ughagnedewBW3vGKS2F2RGwNnCuSoKjtSwz0SYHUxugjB2GsqHxF/St
3xQ4xXaeikaXnpifsTThVsEDUnVLNcOmzxxAO3NbWZk6BUnTtWWS5mfPoXmuKsxmu2TjWVhaxGN4
HOJhE8fOzEiHuWPL5ayr9Z1uyCNMEEhJFhb8nel2QbqN5Pqh29NSStpTRZ4lS21v6Dcht85U/wbq
LqzCeSRHbj1Nh4zpR83Ga92bLLlT6WKEj7r+Tk2dnf1RseKNVGfHDjgmlm2SFpxl0rHJlqNlTWpE
ZbLu/G0lm0wL7nSr2ZlA892E6A259sAXkRdIWxtSKv0OCWdlfDtFfA8gzdVR/B2oDcJCHSjNSa9p
HK88o6QxNapL7sj7VhqYLpVa2fJMCpkSFnXS0UkJsZpOmkZPqvi/ytj+Nf646xBdwY30veGZqPUm
SumwolPoWXAhK2dXWCawlXHwtHIv5x+FlG+rEMADf4+qsNlcIpjZpS0BUAwe4XTJanFPp3hRYhM+
EETradBJU+VZRnTTqgoDC6PGmsNDx/d2lC9mfg4JfG3YsuX2TA7bq9ml+7DZ2xPHkxbyJDs8SE3G
wBXE81LamQb0DAWcDjZNEHdw3erFaE6LgfDDFNgMm1w18zYh9dHiHA1fSh7tuOhqD3pvGMKswuvQ
5wMU9NMw9z0faQVBA7AYPHvWZZh0adihOoswTA9tZbritaOMKJrejaTfXKYLb9iveG7uQekpkFI+
7fwc4H/+XfciQz3ATB9PZRhIfgjGkPsPx4zWepscUslZSgaUgsntVQC3Nw+lOegE/gxJ/awUnDit
9kOWIbJpqO0ceqCynOV+f+h5lpsEpWr/cGL7XTwzPV5AQ/hZldI6q9fOmC3DEEqINi3shpTaLDkm
1jhr3oOpuiYSUTi9v8hrYJ0eu+YaAC7EhGwYT5KKLMbuvgfS6WKnwFlmKn1AnLZjgX3T0kxnGy3N
1XLVmapr6QA+NlngLaNUsOh74tha1oBm4UY8KeIeSLq9PlKoahySzW7hRyScTfo6TNrX4Jn88bo7
tpG0bxqbLZazVpUwWckN1tpWdApw2FJi7UurFGQpyrAPPB0YsPbZayj+XDe4dfzkq6/wx6jM6hjm
BGW0UkmnEKy9NGEPzkkXmG2/sh0+tV4RNiE5q7AP74YW/lapNR8L9WI3WGWnZnhtAlaBVX22K9YU
hAhkUXrSCS1xsv7DMjE7V30I5TGemN2uEUaZ5ZfHcBjVwyKjFY2w3GAu1tNFz2NbFyxBd69ChUtr
/eq6wzV7yR179OnWpRDe9Ith7+LYtYsFTKCQrOlxE8R7xWRYHo8qvbKX01pkW6cGKor0b7RuPnZt
4Yk9kj3hT3bGzgymNT8gaFxb/7HMXXyPnXUGIy1hs62DYCbkA/wVxndIg0vzZDXvXbO1SW2yHxiQ
RACY1ieAsuZdB/+Hm1rqDogqddz1w58h2EjpdtK2FjERJFNwM/K/8vFmDuj6mH766ckHMGKipo7F
8MjlIy/Np5L6jZe6BnHUnAasgael8deb5EfpQr8JQyJPL6X2CHwOdGCt7pEmGxNiD2u/PFp3qjl3
QENwuMDisRBWmktLJ9Bo6mkTVx3Gc+Oxjjdl+xWwHeUYMZeBdtSq9yx6UHJV9YBBv6lsR9CMcq+o
boZhk33qQbccuOBGuRnVu6HuedAN5zFa7wE2XiA/+tJQ3oqarLOJAZdOVf6CmEDNq7XPVozT7aKD
CkJ5sy99+DJJh0rdOkfot4fo2ez0fMvvH4vbdM6tVwCKIuNWCtRsvqf5Dxedryyy2acfkuKhY4tt
3S8M+NFWj2985a2Gcs3GaYyfck5LV9XvY7Kpq0+z/RbHh9nQMMespIXbk07HXrElwpulYnnUPSv7
z/dRF+9oceICk1L8Z6E+7noxJ4YsxIdtFr/p1qHCnoCFFdO1vXGKnwhDqYAOB8e/BEoNf4QRKptW
nfrXsQllc8iXoFKyRYmGUsePkrtvyf7lKeJn1uFy8i/cEx55XspWyXf8/KDHgOKWATm15xS7qGhF
IxAqGFOoJ74I7oHOv1m8IfXm9RFtLyfwls1qOX5M9TqpNi2o9PDLXRg3XxkEUjP8jb232jzjBKA8
sv5XC15dvYrISR5Xhf8WBfuwf/H3OEey4Pb/1iOdr3Mqnsz2zUHIZmuyuFoqLo7GAgYe5zq3pKDa
oJPRd+IT9t6TCx5KsF6P4XjvmkMWHKP4FPbrzHpNOWm9/GiIMC+5/i3hO0U9LI+SQRM7V5pfezrU
kDzGtentZZWJe9U5y7TYGNqx8q5UzRDANzj1+SD8SkLnaPNVE+zj7fjCeGwmjrVEvRfNtcSevST8
HJ9RbE4Zvy+DeY4rtsayy4fgZlVVNyx2cr+QoPIDFOjcHKG6zv2nlW8C8+DEj6h4Bdq1zb9V9RKH
TMZGzPCty6BEyYUbFW01inN0ScyumnquoA/605Yz2MjXkWnzk2dmvh/iT127e2qzclRsDIJmXdk8
8Kl5F01WqkywU2AnN9azbOPvhvKofI76Jms+nOKalLCadjreIiWH+5I6N0WrsHqq2oOHhQIEgKZN
Lo8w9Y/FN5+NAqDkL1EFreKimrsMiBCWFQz9ckEllKcVagdx+aojwVHjp/4HXx1tD8MXypImOhr6
We0zUViqzLV2EnqB+DOEf+tIzjxVUzyJ2Rr6xPrI753mSrwn9daoeyx0EUlTMxKfGCydEDLsBfRN
Z+4hJmTlgamYw92b1vQ4enSuQBwBIUBVIrKFN21y7hCplj6WI/0q7zXo6hp7dZ6YdhO+tUzWQfEy
p4cSmdvR+Q2oMQNMPrnXd2kZ7hIjeQy9jzUmTR7qMFHZ1P7OEZP13SKCuSj+2yrIrDNLfslZ+uHY
yU/cko0yetO+KGTgN4yMQ+XQZD1HZFSds0rDt6lIjr7k06MG74OdULlj5BZtZx0k6m9oZsssZIqC
/21645caoonskO9DE7AA6SvnQ6M/M9FUqn2Hv4XJ3YMQ2TPQHreLimMy9v4MQInBW+RtA5ITEbhX
Ge99AqRDaoAzxcyYhjQv6myiNW3x+sHuII7vY1ZuZa37bEp7lVY8piqsOojmlUEWtzTMJAdLseFH
iXF6n5CRBNivdL9lexZdo6HSvg4KyyOWU57JWcYRITG/jfYsND40zm3uGF/x0MZ0CLWUa0eXbPA5
krZf5HSSE4YKNnd86wDm2ajLAkBcgIqqWTpTuHeG7mgTXdTgIzvurfhXiuiYTLjuZY8uiWml1Jal
xYHH1KZ3/LNY0lZP9sHi+pWYd+EMzoWpJXjmJiyaKWa9wevJmbIylOSVc1tr/RkPNM2c+IiYDKYp
IEsUSpgiNEjPEeyh6ibzsknfapbFtp0CTB+zCZaw/9s0DxNUrXhvUUEl+Ut8Jnmns71j+VV0+qxn
FRq1xyxE+pRzXuSEVESWeEDEZQit7xBgvO/hanSYj/Is5OBtSvhDY7RUZCzUFYR3XnIUD44U9idb
enOQm1RlsPXhEMc6NsMprymhbYbXWDs0pT5V8VYmV77rGb8/5ExL5XKpWMNMlehUiZLgy+sGQOti
JfuU0Z/SkLk5p11X3kvetVIDBIQXp4tYi6POgu2TUPk8betHoH9cWyl/dq2/kayQFrrcR0hxCqEr
YRnaojmC68QTv1HBknOHzZ8lXFaIOgnyTeJXRz1geyHX1KmAdKsg3o2UH9GahCNL7I5RssDcNXWO
QTyss27rAZaJmWZQOJvjaG0G07wNBUeJd4NCKS0JZldMOlOus9aUcJelS5pIH53v4ZeHHwEl1hiG
W6mqfxr9opWw7/OLhXidElpxScHsHgVmRkMZuZS8pnxP5YvjhSSI1LC/2PSq0jyQGF5M2Q1GAI4o
12GyS89upBHop2JnevY204o1RvV1nly9Wn0YBdtkJwX4UW8xhVY8Un4GCxrdmMxF5kCvYphVJrv4
waaJaLzH4AwgEyp2Vhcthx+a+WuzqQ8jQU20zNhS4AEXaMQwyXutLQHugKiVEJs4B/2wja5Rtl6d
FID/TlQCv5jlevJMJ/VUwGT3eBZ1WTv4IZvDUOW29lOwEE/DJs+Qv6rDGHwUKt7AKcEp6VUOWYxZ
bGhy7FW4yFpgUhMyGCKV49a+TVUr5pa6mNhnmbwRr21MbhP9s3PIQ427o1XBctCw0G94yEhvBDdo
PGwI62qRqdZK5kM1DC5OkzozpFJh3hyR5HfFCNMSzFT1TDwnUdpE/V2meTG87tTVkQ+nMcOSSier
yI++nKiENBRUS1Ua37SBeUkzpJsj8+D2Ac5EuKoIhcv0kIxiLfMIZORyMBOFMHoLgIBExzbJAFNy
kElj5QA+ARejjBe5P3cQJDAAECHA04o6MsZFp8ID3x4eU8ayIVaVnToUh4oC3pnEplXT/CMJglPA
p7V/xfTY2zzHee1mbJCa5j3jRuLk1Cd/pfhveW7TpbNDR1/W0RnH1rujD24Dou0JRrx3451SRlAM
0Hok2A422d+ATjO0ylVfsJS1h+1YJzHGMt09bZFS8dWqPE/KaNMn1gBWAmRprZi5sK5/CnNERzBA
AOIwWQFuVp6PvVpuPxyV2b3VVIaeBgnOmGKRYH9Njr3x4V2YFeqH/pJIoDYpMnoAiCwgMS1Uf2wV
Z+pV37/p5UrvODgj5RDkzqelQcNJZfpWeocuwUdC3RkGGPVgPYeAqXXE7J3oA0A0ryd0DNFB57GS
A2xRPMxqdI17Z9nn+F/08hfT2ogWSS+zZ1XOWwKzTfy/Nnak7ZSgvni8cF+nl5h6AwBzdVKdgAgM
zvp3hTRqj7ctRXjISgxJDsciuWklv9ZP30kMBy+DjgEpKAUfNMevMIQeUbRLKjGfU+KpVUJum4rb
V6kfFcACXXxrpW5vTNtgsLG1w8iHBbE+ae+hxRhVHDXnKI2nOD+F+ckbj4V8UKN922wlVqeGK6tn
D7KghdqM07JVh0OXYEZY9GvPhIFWwHb9sxM4cw1dE4ka7fTdWoRHI0gJioVlEYlOeedIHOtbjJ6A
RlVgY6FBleU48tHuEZmopluvfsNIcLA3aVcxR0z4xtuuIl20QFq2DW3EdFE4lTgElFDZqgZKemSv
HNfUJs2r7pXm3aLCW9WdAzUyem8bxmxukqFNeThItG1qBAibnnjDgllrCqWlJZEu9pfVW2ZpoyPz
Y+e1G/+iYLcxnRDeJH+gQDg+raXhmNX+vE84LPVwpTAjRDmxVhaPsGeAIZO7x07YpAly0hb19jlQ
3oAkg2nahAYGTzHJWGRkoCskqa+wL43izUs1c1uupaeMqwSoJ6RXUCMEaNqlVfv9SOuvGD+jR6QL
AQ1N/CE3j0kXdWg3sLerR7YZXXKwOG27UL+aubIxODLa7qiEl3iA4qvuBo+licFEM3zI2qqgdnCU
euq9wbpVijIoZRxUOtRyDirZVl36UX2EEK4whpebij9pbqkOHU951cOcOEceuQugWuKcNsnYSqMz
D0cfWGgWWK1Y1j6T61UfYDdSS9dKhe6GvCYp1VvwsoG6mzJcQeLdh5NoKBmEnLgGTzIPIw+3+BpC
tDImApxrxWQmfmYRtwuDDMcOzVSLbZLWyAfc7mKdJT6ditSm6xzALNUkkhpSrT47CsRsAKaSHqOL
+XxqsarHeKExoEGNzRWMJJgA6jj6jgz4wpfGWwx0sXSzWkSMbladmgY90JtW9/coZ0Fce+Q/+KhU
quyeKTIy5F7dOb60HPRqC8quScGvYk/XwnTcvLXf4rrZTkM3HyXzN7WaexSqJH1goaQWF6uo17pm
bINA4HWNms2V+lQ3E4wyPACCCax/zPQXcvi6caqD1ja/TfLmq/O0Q02brKUynDlju6BpVEmU6fV9
6gCpGs+g+pDbv6SBCkXj3aMejKBVi3epkmQz6dJBwHZ1b11DIHaVD00akqePLnpjr6fU81SKzr6R
zJ0hV0ubk0RuWWvFB7tXZ9jRySVhWA1eO8zyDp597TTiqv0c4+eU0jLWv7EFHdzhBBhPTSJvO7lb
JOPO5IZS5KMdhgv+0Zow1C2Tpm9bDcPy34kYdsiG53YHn0qtKa3f/9pmqOTiO690guSHYh6pxkKM
ZmWPb9KAHl/bxq23HzRKd4QTx5Bhyx+gi6nadZUr36i3NAkpYpfBY06OHnsYSBxdzNmI1A7rj44g
U/RO/+AS3qImla428qnkaGuLbQ4rZ7ukrTbyregyVNqgTA+WSrem9xADNpdEVJPKg9WMvipQhnWE
gDYlphsIprEqgJFlgDdJNHwFqvo5RckmlT8cnxDJ2l4zCywDI/kR80ps+dwH1dYUDZI8yu+FroZY
zYJAecFGaxlxTZBkPf9WqmGr5jwvoCl+DyLtswOXOIF5xlzN+Yo9fQZYJbXRteiQ0IbKqrNXXn0d
ETSOsnJC3wYR9KRbyDvBHlWreBSJsRcdj4lBX6t4AD4O/oNI5CJvPCtmee50hbFa+3fay92XbL1J
JMZWWrfOO2evp7DtE0isfKclGL+N6Vfbs7vR/asawnOhMZvw79ZrjjK+vVzvVpH1Z3OySVZ1intv
4V91Jpi6ji9f+m/yqtL4o5YsOMpd+6V10jMx4wEjMgnXhqiclYCrTpyxqi6C+6ggB/WlCTJgOCLl
LI1LE/X5kknZmxUFS6EB41aehLpXgECpVFH+SmrjmKvOVzrg2mN5EDNkyUBGabSbwMvKBT1t6gu6
wCUsUS769lKrpbnVgDX5yLMgoVCB8wJ2J8DnhNypyJGbcBjpDC8RG8vpW7UeJW0cY+7C7utdaKrX
qEf9bkpY6mCrq+uHquTd1R76Yb6paMrJsx/Key2zjgykXat/GsOdm0xcK+MpyQk7kfG9b8e1I1eX
Opy+8qKaVyZjQpbQ7QGv2WSENsvKQ4FN8PqIFXz9XUZ/epyuRm7VjLE4sDoy3Ym+9JKVKJWBcozg
YghQKuFcU7Js5Zj6PImtixHUv3mt3zTGcBthkBqqf5XODn4K13kpw0Vvg3VV+XC9BgmlCDKMOObO
V+NdnbKC0KxsafTvaQwhynCmN1WdvjOtDijJ8k6S1HiWawGCcojASvhoSB2tj6FDA2NXxKhkT3+K
47kUmbBgQtKWDWKi1UXYk/wRdfuYbU6oBvc6UDatkuPd45PgjtxEMn9iOYqETCobVeyOE96pXNuu
M4YrVUvuU9A/DC+P3DaNbppp3rzA3yv5eAy6GmlVBVU3VyKikzAjqKsP04rKRZFgoKaCC+phuqj7
3jUCgsN7I3rl4WHqLHy7O/lWKlo5b6xC+GJrqeUWHRlFWU/9MGp24RUeUMN56jD/AGnVwnrtS2S4
sCfsWvD7OCi3ZR+Y82ooCK4Y7XWVfiiyXaxNCDo1gVdDgUk0y7i5Vk3VFnm9D+qv+NLGa1GzFMHO
8IObLBX7xp8gRgScoGUyumOowRwg5KiJstZlv7CpHLNaFWF37jLNno2dc+kyktaSGvVAib6kHjJ6
N0Ccoct2vjLJN0dvPmpj3IVOc/U1u3dpok561uy9SJoWxMb6mfSrStJ9eo/sjc2OjH9kzVZhNYZE
X7qN8ZZfkf//d/5vznzCLxXNNrE34v/gEuBkEdx4nafU8OGDO3j6qlslNYytoXTqzfISAPyiPeaR
WJJ2jOtV8z2kTF5yBlVYConjjNLWw7U238vGLo7YF/sFbZVWGXTOwB96YV7p4vR5it7OnFZ+l6+m
ujSJETKG2YAyS9U/PRVKbxu9IxEKsWpLsocEDzYAArTXmUJwLWl2+SAv+oKXSvtNz97RgH6Sy9Ah
bbwdQgb7YXTtJDkYHo4Wo+HG/TjOOsPT51UBTa13zi30vTLFYtjkocj6ZxDFWOp4SCQDYKSQdjKT
pYOvqffew6lAK7M/CrtraUzyTgnZq2YwyeNPxpw2Nq+S7xwLNeHFjXtajHd7yIeFYiOpKFUMCULm
zvy3r4AM5UBf26Zz6GusQwqv1plRkYlCWaRInyxCCfkZKhAyI2wqF9tiwo25l5NNYXjnUZU3SkE/
VAzlMdenGmvdACqqOddDZtGcFaIoJFr3ViQq6ycd72nGlTqWf7tEXjop3WQbU7kLOsOxfPXS8Eqc
8lvSMO+a8JnO6Mvzmp9f5x9mXh/CcsyR2+U/fRMu8wnjCgfSpoS+2eCEjRKK0MR6yjPUhWnbZ71M
P5IEmmD9LjnKcYpwLxxghhXs5dui2Ttydg/0GD/OeuFgnFXwQVt4rWm6kVT48hpubSb83bBwWKwR
OpBYaz0OjYUZFee66Hamae6lQZlnUDkaxdXDejd2HDFVZOPNWLHBCN7VXP6Vx4+xQN7Rs3eWunUZ
8uB6A/2H5uoDMxNvYN70+Ta1a4gD0sPJvF1isZj3sOzIkFWl6kbWCret81Vlt5e8j0HOu5tVVPEG
v2ONr3ao6N+MgXC2nmtssLs1i/izmcJnKnFGtQE+YX5xmTT/1osy0IX1p55xHknm3iveokkDePQP
3n8cncdy40i7RJ8IEfCo2pIEQSs6+Q1CUkvw3uPp52BWN278Pd0SCVR9JvOkvbTojCB4NIqP3Pm2
8vhqDhCU+VR6qX37M7PzkfpZlUvx6bhNn97LphcrXZ3YTaZPTYTdRjBn7+XFVsZgNdTds8ZKMEqm
e2SD5OjOora9zFe3Zo8z104xq0YarY5mXnm8nZLw3ymBmBczA4pv4Wx/q4LYQM1z4s+4binkcpYG
qo8TxqiUiwK1sgrbG885Wt0w85hm73kqzIbpn2nQFhfxvS8yRosBSZ70xNmCTHSU7zHRt9YwPCuc
y9ISbiZwDfEyBpr8sfmtfbV46WSx76NKXUuNAXykAsOa8ms38FIH00eXmj/L58Ot9JQhPkjigTqs
+mmLjkF0ho5WzF4VlFd216c0h7+j5fdwguIXqh78Q0bvTnRTsVA12ak1/KMtK6+OYMWVvo8JjVjf
lg4wSHXGGHwCosxOKijZRpInmZQ3AyxknhWHZGZ/4TS3uDT/fFRoegKvvEmtW6Yi9dGtyKCs8k+m
MT1b0F415lMI0kpffRbRmHhl8qnXPp1bqqG0IJBnctBgdMpFON1eJBFFaI03jdc2q3nCl/82roe9
MLQL5MfRKt7bqv6eBww2MmaV0IbjMeHRFLKH4yfeGyF3dakjgoiM98ZXnpsEIRdnTB6DyhTBpWbG
kajlpgyl61fyFhTDpyHls2PClQhMcdVnyDSKxqkXvwT+/LQ8yWbNflBTVv5oA/vmlEjjZcImAdqO
uz5rtdU4it+kK9GolBYPIOez5XYiupil81SkwUuoUPJ30/Lh5qg98+JjTJ3vtBoPEV+u6PhCy+FP
2EdDYP5PVdvNzeysoD4MrBDjLt2YMLeW+S1DuhbrWxEF3ssQM5kuHrGzHGbM5xS7XQd8GkVt6esq
mT5kiuo2Q1LOcPAOVIY9wbIqij+40w6aBoJf0uuiUirItJ7PUS0vnV+AXXOFXtyGFvmfNdCnlOUj
6tsXZ9QBf/XGoZUkFpCAHSkMKv2qGtd9bzAjZBhvQylx+k+CNvoKwzT0fPHnGPB3mNo7krYf1Umj
MRhRKrYhoiYNQDWeInt5ABOSdnNG0HpDNpV50igl+0iC2Uvli4n0moLWnXNuAmVG/MkLl6rVB195
vy6i5JVxyWdnqPvaRCWvmVvdWsQD/SUJGDoF41Fx+tdsolDgDLL18sQs00IrpurRRcjkbQp6lF4k
vTnKeWy54gKz34V5AP9l0q8Jd1UUa+7kS8IOBngltQZ7FRG9bpqkdCQQZqrPzKrehqi61hO6n0Cp
gF+CwOOqylelnXuDM2xz6aOMtF36XshKNJp1WtDPuEECGaVAw6zxzo4hF9L4V3GA5uFPpcuHVU1f
stUQbWjPZG0jFTS8TFSLEZbh/6SMQJEy582QDAjzJPrtJ/Widxq5hiCLetfXG963gP6ai5sTGu10
PxXPJQsEv9Nx0bcT0a/jvkGmJnKIco1pXdEp6uxY5i65JPCkk4Qulow+nT2Y2rHbJcqApdA90VD+
tnAP++hsVvZm7BWfokjcq3HGIp2skxFnS5ObzP3kb1mz8JsRnMArboT1NYctUkcLt0FACzrwpYbo
qQYZfg6gn8oJomLhsFWIWL2T7iPa7pU5Ws5++JEELNhkoH+ZjYkmEotcFT7prCtXeabrkPJdx5g6
r0f/l7Ai7af5GgQoyv//wdXySRYVYzp0haQuxRnG44lkbdve9eovupMpYaGp6CgzKswvWhMR5kHV
FfF+9VW1UQrtrW7EaW5UT8mQadbmRosarzUSTylj8kKscTfZ+rrU9fe+cR7WXNN8WVSRtG1B/m4o
GoJRNnrNbHit1PeGvA8hG319E4zRw47lzffRkbb8AAM8A5nAMU9BY5n6X95+DKAO2O3sYkBRXEgU
1MO+DuM/a84+ItWE4I5v3fo3K9o2M6ZvWYt7MXQ/dAFrDUdHGvAahTbDpUo8Rq27TgkKZz/rfgu+
wkxJPUPq/4KYXUmBBRSR4k8hx9dQQnks/V0aM8VdrJ0zlXcSpdBU+kM1qZtUs2lUtb2sQrfumFXS
+SCyir9nFSZmc0pr51DoNviP+YetxotfUUakDXI/NUR8haC7rfFiEB1Kb7fWE5ZXWSn+xhYIDI8f
jfSGdvHUd9aHTHglfAPz+dHWKXcK8BAUnrNKXUxXTY6y7irJMj32i92IVq5bZinxI/CZrrQRT47J
BI42tP0QxrkP041uW+vMJjqIzDHuekgjFSdgxOxhptBZtKHit6OHjgnd0NgwduHToBR7Wfhw4lCi
af0Heh7UNJ1gtaUc/FsQ82ULTIl6wS/F/ryExWgs49xg3UJ2hLK3/IUOY7iOg9FI4QyhzW/7iuCL
L3RMQf6P7ZYXt0x1+R+KAjqrnjMhZpSS/VYiWCcVWTBw0mLE6BSzvgabFgyucou1eaPFzWbme2I7
CK+WHHnkB4ZjQpAlq3vW1nP9bsa7stO9I28WbIIIEz58wxhvH0NVbUqYnnXu0MV7qf8BhTfYw3bt
C/9gMPDn+VUkB7YYYGVr7Z2q5MkOmmOQLzdHB9wJ/SRVwpRRsL+XKo744qcRb4lWr5GzXSbEqgom
ypo9eowas2HfqmQfqbjI8Urrvkr4DylRmSuaq+DNYLyvALSP9WVVPm6zLFoVFRuRkx0wMuS3b5q/
OeZ2/A3q71ZiGcC02bQ6SWuYAEhZ1/hj3KV28VuH+CQRGUaUiBV3ss/8bfnYdTRazHM2XLcDY7lo
yUvmL1q+lY7aPEcLX/To4vAtFfzzFZdPiflTQUM4z8qZ0XkwnwfrPRTsXXJWCsAgOijbpd66Ih5Y
ZKtrI9H3yzdD0YCbJzTxTrW/AT9mgg05z5pNqTUMITF50/JNWfOgEPQTikxZd48wG3dDRCQXFwsT
Y9EZbvxsBNIF9czEQTbNJbXmbdEQ07E8uXEEHgb1DjsJ32I5Mc35Lnrlm9mM5QQSsBuBVGA+Wt7Y
qqsf+rKusDKfL9CmEG0HmLmYFTvioWwEZaXC9rRP3lpaNIAZBb5X8pfy3MDjqBOWrmf5I2vY+gDx
kuELA+G9YjpexR8qHOW5ruLzqPHLtq9G1B2CGQhd6b+XuXq0MHA4JtAPY8LNSWfkOOirylZ9rcN7
GqQHNutPPsh3W/aeHwyflUh2Cl+s3cjv0ervltZ58Uwdl2S9qzUfOUynNqz3Jh1DXZh/jDS9LPf8
IThQjwYVszhFNXnjEu0t1619Z6mPYOnKxuAhaBIH0BuTwyCGl78K522VUL8VI3NN9FNIT2411gDy
mjhah1G8acmijeu+9CXvD3inqRWvppIMq+VI11hJtzrRU2SFq94szVOb6/gGZxVeDl7sjkIJylUZ
X8eabDtDx7/o43gw5CFNkqNeEFDjMESQWfpDHgNSZ87xKT9HPU91hjl/CXPKn4fcvi9/yWzwOeYU
2jB1Bn6e5cpTKdulQRhb3rFFYGhCyizu8wTm6aSGT0nVHuxxplADjaKoxroEC2Xp6bffRbuU2UBR
5IQOqXLfNShNwhKdE06CGlGp40fR/7/KxCe2SBZM+1qN5aEjA6o0m2DXv8uQpfTySVHt/FR5/Rh8
rNj8BJOJuz6PP+CvhQ6bKB9xTACzLtPwKwfqo3HmR1vexAzHXc7wcRqOlkTJtqKfjhy1/qI1ZDi5
G7X+xdQ5ofgaii46GlW1LQVq6bBWkONwPSqddprT4pLp1tYHq5gxohCywcdRI0K3KhcYWOG0urfM
SUu1vyp8AsJuUEsNdHnR4DUh96FjsqGDUerMT1U78BVZ8N+obDOneEqz9AHlVq/j76aKXA17oR/V
7y1Yb62FF54Z/pPCSH0OielNnET1CtNaU0XWIie0vKRptOL6dWSlVwbeWMx7Rmik6M3VB2OZs9Zw
Cg36RaNjWUr63GFfxlMeluoHJ75KrIaBhCaf51VjGW+VVtwmhggy/whGUpJ8sOZR9xX6+rUYsXml
LLR8kZ0wijXJa1Ac45Qk3Ch90kOG3FhDmdI+o0F6LY1fZ+gOxtBr6zBBys1UOc2mpwKpsc550nRM
vALRPmf8a76OjzXjmak6eH2yg3QbA25srd9ozk5sm5hvZZbn9HT/6aSt32OZvQ0NdFOtdS596OOU
etRt+qGHIUBOjfO1f6nxrQ5T+9J1PT0SMfHL+7B4UyS4K5J9krQ8OlnzFQ2wK1T1uRmwMWrM9QRt
UBVUPUr5fsMXnMr62eqp/LpMACSj3zd1GFFhfbVjXpJ2VvN1xvjAgf2osP5fd0YAeEfrmdWhpywT
vrip5zEIh+qc0n3PEX3MYLkRw3y7L7/qfNkC9YwIi6h8WUA7SOIZE5jniNX7PFu7AfSzbDsWkDPu
nN5Ov6c0vMahA94EAT5nqvq76DDMQ6r06AoD7pkmYOVCn1ebLLT0dHrVkc63zkuoF4TsJCADQZLq
vfyxEuSFzVy+yYmDvZr3esnFkVn6R562OMlnJpq+MsEWoiSAeynai8pNU8Qha0z8AUwnAy04lItW
vAVFFxs3mWNEzMGxdNlFVfynVoUjhjsJimTIHZ0N8ACj9ODX2THtS3sliA8c69xNHF7tDPEQTUC6
FgS4dSqrMDNiJf4ue/Yec4SLfMyxOdXozmU67JOm38fGP72cmQ/P2JqtHuOQ1rpDIriWAp2Jkd2c
G7T0gmM/GnMqCWCCqUWD1gnxUZSIxXiN2ArtaoVCYUrKHo+v/EslmP625FuzSGqa4EONcGu5ZxIB
rqtVd5WQX7KxdhZiR6aGpInLF3awkJQm48pj/zdU5ZIQw9UYVdB+DA1/mj3yHWBKy7NLOiGTkzgM
hSQMSrsvNWSei11rCIRBumdZJqWVCQPEd57aGpFgIrKHagzmsk38SwIUBA4WRgqxKI3QSyUv/bZv
/AL9/jIWrHdtWxLrzUhiNUmUbfBSrepTor602SJOSvBeaOG576qPXn2N9d5YO7b8c+YRVxAqEzG6
IgRJF4YT2wrzWiuer/nn2qgAHlNBl8uXmdww5wVF80RrxxMA+tPvsFY1xXfqf3bmknzR66+I6e51
6fBvFkvKWPMR6tUtjnIP8ItRdu+htrjJBIWmhv41V5lptLytOddcJJG1FuCauJ3GVNxrGy+hMJ6D
fvII2ZateZ7s/m/UGVzPQMOWI13rbzWXcpYGEMJUr6OqHh1Jem+AdA0NgdNtIlp334lf9Qnsjk47
3IXNUZbgoedmP6nuSP5EyLMU5t2fmTYkoOGiyMxDwD3V4gou6KGSMTybicZhQpVtR/96mpkZnWzT
2fuQatqp43vFfI2JEzFjWr6R1JLxvtf9ax6Ou9Sc2WXJv5ZdVoviV6PatNUO9wRTjrCqPkwl3iQ1
I3CnouDPkrPZIEJUq7oAIm9emKrwdigN8GRmUHM5rXvLehOt+W9CbDEZICEthAPc2VhCdty1twLp
ixGA0XLEU6bom3zKXxqp3Tsx/xSN8mLDFsWD0RjpZ+TP5yrn+QUprdDtJ4K021Jsls9i+b+9Mp1E
0SPdI/3W+RoyGD28shkeQSe1HyHYC9/xf63JhvifXpd1Keqo1z6BY6dEWzv/4TZzs7DdKDlWyp+4
qA++AaSeKWveBo9xfg9B+3YjGTc4iwLIa1X+nCA0tH3WgkYGragZ3JErt0RXqbSBx7AbtEpFHhLK
QQS5eZdeetrWqYbBEBmeHVvvmtYw0Uo3Qw8oU/j10QHG0k/5OuIC0JrgO6BwzQkVb+wPXXdg+5XH
pAJyl7zHCiCbwPE0s3fZqbJUGnembZIuChslChnGil2hNMdsqv8y3s1IiM2UG26mJOcpsW/ohO+G
NXspTj4FzbigGhqxfje0t2WvMkIdCakRJteIDZtT7a5VL1kSZpecVzqvsy36TYhGjvI0OQ87TOn5
MoHHAO917u/wOtrSXEJ6GPewz99qk/Zsv5gy+RUJCv+ct01VSRrkF+TTVGfU88LJH0NLHdfhftbe
ktJ4GdMESbWmXace4Yx+Ybmx14R5ckxjRoI0uqZZnEPlkBYs/U1TRyfLia1yYSJ4dktEiZH6kqT+
ey8QoSYJ8cIgB5Ks3LKKWVWG8sS6equpODP9/EuOxfOoECI0+89Iofe9j1EyCd+aTJBKVn4gZL4K
gaEFVxVGSad1jqYBTQZbs9+Vh95g99tZ3aXqCaD2YXP3/cIYQZdbOGTgobBSyKriborx03da99MS
2AVRu6kYiWnM84F18+j+lkP3SJJyG9ooPyPw4KpfdxvB6iUJyUSSmCfpgIcEO4E+X8fRdtm+Bagd
nY2Vsbx01LM/9I+BX62V3VYvi39+ZrgqQ1VuJAErPhp1MCJwIiu21wW38/LGV6X5HSIOSSBiqGb0
GCrz26rQs/nDklI6jXSKNc2l0zDrUprozRGwwiioRl6rlispoMjETHkuODHVrDlruC3HuV0jGgty
r0A3WEenlINcVvHdDOTNDstfrTRXuiyuC5xubj8Dm4JlmOj6SS9LFNyqMmDa3qeNxzL3TR1HHAnY
fRC/k33JW3BQmk6iExdH/p+1rBZPdiNfyoKyim7VjxImMgh6AoofFhP+djIMT9Tldqx8r031vS7G
fdHALKTZs9p2P+UByui8YOOtr2aq0lnqu07xt4GmHBxByrMRc6kTOf3nO8Nmlrxc/LXaCGxzsFn8
2DQEfWntJ/kQtyJ9LFU59w7crljf56ZxqR2dQA+GKob5EwwS6VPFadSeRpmc6gnHNMLbrP5TOFlm
xvNOJ9APjnsHQ82iNyv83aR+/TtHRXg3jInipAn+GrhxFQaZFqe5cvepb1mv4kJKkms5W3+pXx9q
jICMlNmCD9RqIYGtFQY73v1RJWJQlCRdxO3Z1OR1Gl4Np7kXLAwKPNmNHLj6MxhGEfVGPo5YEzrD
WyazvfMZ1eKp5tyVqbHTEGuucdhFjrMeKwNAZPw15eiPOGR7NOpFk8DUVaVX69BzutlFhOrOjNaQ
izEnXaaLqVY8OwncfMe58qSdUD6f5ipdiobj6IyeyeGVhfCyhXYeBwRedVNy+fwFjAuAKy+ntI2C
vGX26if5uqW1TxRq4JmygaJACf/hKeuQcpBWoHE+wGkPK+sOvAn3WZdhf2PonVBpRDLbM6xGV88T
FaGjcF5FiUQvJd+if25ic2uy65XOPjFn0Jj+s6IbX2aN8UYpNn7abE1IXHYervM8eFe1FyOIX03Z
/WgBsC7nn23mUCfsud7Mwn8NGkKoNJl7lSFoQNh2pBa+91xlWMtcbV+UDEC6+DikDEci+8jZu55o
UbZ9MTcbC39xF+UQL0RxKAR/Q5FDHlVVRKmMrap25qBydPrGcIMD3595UQLl2GjMt22B8a4Z/nX1
LEn+U9+mOvsLbXLEZuW9jXJG43PGc0YSUlOPGwNND2dSpOCstL+a4IP8wChcCMArodnvFbnYlgpq
qrNaIMsh6h6j3Dth/EqSjd9ixG1tRlMMS+qBfLwEY0kxmignWJREc3Qe1Obhm3Gw6SGmCKJ8Snx+
jjYzl41sHg4LBLODzyhqAQJZHSzAglGy4SsPVruu3cAfdsgba2rGR+O4WA6+bKFdg0RbKUH/OfvJ
uozqNT6pqbNJWrBvg0R0JbghFay3m7yS7oQPNO+TZ8VQPrgq3TkZsg0SFpa0dnvLElvH1XpwnPpW
hODSIoiCtvGlcXmO0hxWfnQZsaIs+75tmMCpaYRnaWzAC5W4LGTQSjiwtu+BB6QZwMyihWlgrMw6
/6wC/yoNBy/1N10cd1VwXSrEshXfdf9RWh0YeDJjMhOZ06Ktg0KAu7Qgbw4QdN6uR39ko03I0I+e
QLIs0BH0W14ASJN0RdIn/kaGcG8iqnGjvVjaNrE+JxrdBpgEPf6qLb4kJhVT4l+RgNNwKnzzzjEF
n8TWnFiAFe26LljYmm89jla+oEI+V82IQ/lpsoItMxP+I7to3RQYV26+8ak1IRw5hullv4PjPTig
4XtY/UctvtrjiQHnSgzcQuo3m2eCrPxs3jaInzPn0Ea7DnfhwLVl4lkwVzgXzYVNdO2MXTRyLbDk
Un4m7auEOsCClntdvacJ0yI0Wpj3rHPkk0zyFgY7quSJYxdCCBJX+j9OKQcC10CP5X9Q2hLlpGJk
5pUen/nIhgXGs9N+i8AdHm1CubZm3aZ8LMhteXNQUYhjc8no6sTJ5k600S5/5b0rIqyIH1r+5RCP
5zzHL0q4y5Mjc/mW3BVk6RvwSP4ntF3QqhZsWYb2wxbXCrAxAjBMrCuYjpJt99ZDHwPNw4NLwE1I
yPC2fFctb07pyVdqzMjJcR31F7WT3l31BcWGZ+Gf1vMvFfeCgYzIgV1srGvpnPiuVH750L8Ds6CF
C2pPsa/K6I0aGxHAdnBdhg9qAPkPiYVOMaY6h8Y6w0W3monZxcmYSyKssrUFQJ750k13YDSvDRIF
YmwIq/i5bXFpcfIrbtoewHM4mNeZFoanggQOZdO/xMO+yk51Erg8ISWA+YGG9rcDBiTe6eE4X5Tn
CJI/Jw9iUOvBkdtNJEA+wXAI026rUSF+Q1BqVGxOeEdQejKqOqTWtf514qMgYLY6jSbyRzypX3St
qfGIOx58oOW7+qXQd7nPP+9CK1JAgW1DQIxQS0iyjkHToeqDwl+iVenddhkICtJVHgeDPw81UH5A
mxXRbeBTRz79nT2Ki/xV8LW9+Bnape30zYMWCHpCV+9eUXxABSXNoDN3Gek0KRPfowWJZ9oiDshv
3RtCYYTFyXv3bJaXhTJR/uPrzOpHKlx258tfRuJld7OTs1p6UHexPNX1iZgMKP38O0ypdJ1C4a2Z
7+FwqcbXrrsa3cVO0BeCLleQwGEXv43WW6azPShOdXiY+JZZuZhIfrfIXZpvzG6xVa3m8LeYXvGU
qvpdfGf6i5Ng+Hcj8ZPaG/uJpOfpBqlqyvf9eOYB6KpDdpm+2+7sYCEx0Y1RJlB6raork1kMKFxA
AfhrwID/cAFTNjIUmJot5+oAVaMh9WCtOTtx67UADRkLL4Z1AAFBs/gOuRMMk18SWLxIMvwj2m38
6bGzbhT4IWvePGY9YXuAW2P7V6W4wTQfMOhiB3GyeyDwXj2FxC5EjL3NfZrfeQ3mCr8Bb7pqXXxO
ubF80eyrPv7WLK8HLktqXEwu6ipBHAu5++wIl+KlY8Z7LD+RIrKb8Hha0RIyFOnwqXzpk6t+xgPb
1iMqESvfskHJ/817UE/krOGNyDc9JkBykdDqzIYLHYioB8u/G5jNDhxb2Bu05Ihrt4yeNmGCUmKf
x2zMdD7KNy07Iamzihe4l/4GLJc5uuQ3xJa+xebFg9KwKZQ6dx2qW4Zh8WZS6B9vI9bvmI5tx9qV
j5zEEi5KovN4vtvIq+iN6zNgCZTScehVLPdaJg5L+BiCO/NWdns5emrBCsELB2zsjPhu4HD6xCWH
BQT/v2zXXlsexO++4VkGOJivK7HBxqo8iGmBAUjFIr+WufOdeQhABYR56RPTf788sBPjtOAHS5xz
VuwKHhGwyRWRsj9TTRgEI2jEw9k/9P7roVynAO2mZN5BqCT1EYCBjmC2/VXDC/87rBwfYgqp7K2n
MiinNJ35uYC/zTX6ObBdvP3Jihl2e7OAZ1VncsaLt8HyuJ8iZtd8rxE+BxcfGEqMJc6+WjochCK4
qae7iWqk84pXEnPM6yRJetpIbEU2PXIsofWV5UsRYzF/0xBLHIL2ERDiDTYPPRlhFMWvhgYYlhO3
8XjlaxfA4TfDMYato7nShDZynH/B4EXlgYuIkExGkmRmgv+zzYsS/vgc5iXwBV112RfCYuNbxAaJ
TRnLgIVUFa/6iijKsd/ghiFX01P2c7IQJyFgQcKHwI1qxPbC59k/xMqhIua0Qrvx10x3fhU++og/
ZRgbhJRzCufqHz3m+Iz1E3fU8KUTf5EeWvOUttT+PZBfUvq2w723XPDKC8FSam/kjmB3bCaKmAP1
bPXKN8ttgQMay22NCbLZYuyxXoPhhfEA0gMUMONwyHMslLiQyAzbhHuGSeAcDeS3BqcAX2YIDlm0
6HoINlRfiHPhSXE+Hn8EcjWwi7hathx27AP5ELutEdxTe8fqk9SOqDgwjm6rFT3vk/muUsDoL2jT
vNHal/8i3ln2puS9s7Vy+OBW0IkgYIjwAnLPCVtifLz5AnreujB47LUNIhe+Oa4YRLAojWY8+X1H
GEzH8GZJASMJmxtnKne8XfDUxW0OXQnexHcLSKnulD+p2OM2MW6YPYEY/NmMxL0l32wD6opwt0Mc
7QKsuBTA7ryV73HkoqUm8+uHtBumZS3BI9D4ks30xhGSyCuh5PP8xIIwcgmBUL9sLxgQEnsmVHFr
uYmbgN+O4dNjrm824eEktuyUf2LNzQ1RTe45im0PEZKKQva2kLImlu2oCJAF8/OTItaS3dYvDxlz
1ZmNX+BxiHLlLDFbzqepuc2x2fGOky+nefWHAh+lX+uHmJI/PPJp8cplUK7cNtjJk5l6nX1gXgfX
MReo+1if80oClX1BtV2eObJr5pobSRcJnGsl7sT4aDwWAA+pFSP0Rvj7uMrJCQRVCRgSUr16wLRN
ZAMRM5hYNjCzjRO7ofTENEdniXNH20BOtNxmwZ5sL9dA9fqYsLifbpxG2Sm7PDgdDARL6m6Z4G+M
nxZg5db/09pdRTcFCDuBGrbfIA606byIPHoqoRr+i0iIYlBB1aq7WXpUvnMy7fUzf5QZeqy+ie7O
P1fdFNNeseLhqwnLGxgJmHsFxGoyEZZJnd8KajlYzSzlU+xpGn4EK/qeVK9KHj0fufITKPwz1oEM
cqbRbENa+8URvzHqPGQ99qeC5Jr0KO6D5mLFbvBmf4bqVRB+9he8Wmi5yke/MMUhel51Xh6m/fjI
9pm/oR4Onxlbo6wB1gHSGUqh/AepU31yVjBamVe1mLTIy/W00GVywkDGJzd+g7oJGUAR31h3FN9S
O5r+R2yBydp2NTRcBH+X8ak9g7yD9sX5Y+7ou5EwmceRbKz0yQSGBEbypMvre4jHTCc7Wx6cB0F1
db8OglXc8NlD845gzLEePfucNsrdBLXrGgJbCmYqAsOfmMQNiLW6E0L+GeQnE/bpkU37+GrQ1ran
hAGTVM6Tuk9sizlohcDrr2UIKRrmVdU+sN6VluWN3i2a1efU+m7FcEz1fzz/Ax1A1X6FOm0ou90G
OwzoI8bwiTdFz1X7NMpXOyYuxgSlsBt7DNA6KmLUo/Q+DSe39YHTRKe4Jj9dbsKXuD/j7rGJOQHD
zGS/gmSlcguV9K4dSpbt/JnumuxTDzeYTtUjDuPsh8yNK5EYWBBdQG+sG0rP+fCdLfy4YgIVcKJk
4ofLNkrH8mPvi7X20x3iZdyKO3yfgH9f8vasq34cHkn6ghCDbd1S1ZBtufPHe8hG3Qh+LDRQ5z/E
T7b/7D85kUexTvvEHAfdBAf8H+dpuZmwF5LyHv4waCwwcQz7OdzzjiPWHOEhmEdfc0kq6nb6hAWW
mRDpijm1+cbHS+RRYCoOt91bmTCyY4y7bFCYHNWuugOFyjBL92wmcbcRJFGHO2OH/j43fmP9F+Ni
CacasN54aIezz7NLLBKa52qPz1GghbK8odiX9D+07cU9Lk5JcIoebbvpjvxRwU8ifwmjU05UCkp+
Lx7RT69BhnnTID771KM3EAWZ23svgAydK0CAndl4dUD8AfUb9Bs07Ksg+20lsCfUjgST5jqRVNZz
eEh/y9/4gDlde6iexeWto4+U3wXVVQIIc/jMwJ11Gw4op3met69Zc4LA2V8znnQJXLQ/F7/WW2Vs
UbrH4sYvN3rlmy3c/ruf0Dyt9WfWlZarNcfiRrrKYpY4pf5zkGz6I8aTYPSS8iQc7ADfksE/kh5W
wESzQKEyPZmedf2ReWwg8/kUceKSzimP0ZnkN3/PMo5CnbLDXld8NJbtrZxoq1RvGGeb4o40CIU0
wT0ZywKIz9Lr7sO5gLI6aNuOwj9xa9iHAGcwFRuuf5KQmSxEOTgiCbvg8TcpL+eRPfkd2N73SJl3
0nas0VeBtaFCm5iqOm4b3zLtgYQ/3USMOntwYe8RWSvEnXQbScpnUB7oi6HqvThe+lpbx7p8dAu4
CrExly7tuTK+lknI9PmiHUc6w5nutiKSfvgwy3vZ16sMa1/LuCDAoKh1K6gB9a+oSOrszdNn3qPH
8bNNReelwBnteSWBnarE08QBxMWrZLvZxos1at+Xl56ufFQtWPYDewzkxSQpyW48jMYpjHISTLND
gtJcmVFdUdQqCcYjGn34ZxSu1Nf1voZWqOknaHAZREVG7PKhTxcdGTwikGJgFYHmal8ut7GyHU0s
6ieQMqtWUgux17RTPIPQeSYABKSkS+VkRCfbxtiPu7jyUel7Df0SvQplHtqXdFs3eyorC11zxZ54
cSPEJ0t88QaIeAnhYw0XpltwXmkItZ8bZfzJ2i/R65j0nqqAsHPFWk1IlASLSCHAUFKSVdyyQPmC
Gb4VBAoQr0AFVtK50F+RLIMgYqxXDmkSA0mKbNJWOrRElslrlr7grkmDVD/tz746cwMEfu8V8KEk
dcegmis03yabll5C054MhDx2sYvYocRoU3KFKkJ5p9IX8WH0fyB2XP2AiESZMyrDnDPX60D74irT
qeYs80rBljOEHdhcJW85IygW09BABSjRY9IwJuEQi/4j6byWG1WzNnxFVBEFnIqgnCVL8gllt21y
zlz9POypmtrzh95uGcHHWm8803qnibvYhz7BPhJnZDMfgbkY+MCGlD7cLBD6VcCrUrYvmdwNsJgJ
v3xEKbRl4l3MsVcK/baDORJ3GYqVJ1Zp815n67mGL/siZ1dHr5CezWDNH8WBChR7pkWQMBpaVKmp
aiUnQq5rS1/a6Iwbo7Lgqdl7G+WG/4VMIfpxqx3htyDVCWMQSnULFDH/CP+a0jbkjZoTDnTMqaxT
bc7xfLGdqM5haoVC3rZbVVmFMke+8GcE77CZT0hGIsLx+2PxCB6UnnijE5016oD9p/pRp6RO78pi
Zd7BQwLeuv1anPalcYiZWAt659ah8qj8TbcCXhcwm31kF9oMSgBT2W1FrKVoYrHauilAOWdPs2/+
6e9Ed7uDpu+r36pAdIHo06o/eND6bEuKQeFtAkpeFvdyFxAxHRNr5eJyJOKyhyX98/+4wadHZZwp
CmWUqzXdmWBGgBHZivU9YbvlzZQO1bXf+K9pNlI6Hb55Ergu1JT16ILuhKfOIzthHMORiPdEeRrG
nbCk8inA/BV75ISEuZvBNQ8Osngoqw/FX2GwN+R7bRDV5mpAOYBjyg35D68mNtKe42IiCngJB8YK
lTAIx9tEf1DLUXMcGIxH4OxrTyEeAYfKKkq/dGHDy2V6C+RZgRj47KHCbroZ5J6by3B0SID3fmnP
Vuh2lyyBhY56DsQ273D8Z7aHpjkxZyhU9QKAxB8ygAMtdfMFmevYppSB+B9TAtthjgKgU8+Nvu8F
WHdGTfkFZgiwmIYbExXWPL6Pu7lqjCVB/UT8XT/7GfCjcPVSwl4oh3pO9c2/e9xVw2KfvYQ1qfzN
msZhAEZ4B4YQapAYJ+XmqxbvUvBBum9OJh0xu+S2tC5bDG07fvzUT4V6jZAyKAVRh7ZEN1of4uT/
IQnLNByzeiA+oZ+X6lCUkoPFLV38A/Xn/wAgUiDTFuzkxes1/0rL42AQu/apSVfFY6NdR2yCnULL
dd3s9VNWXmYDvYDOWkWY73WfDeN+yGNcS19eyHMFQNJbtYjZHFfknRx3Ldqp41XBpaiF0DMpfmAN
gE9DdEFGtgjjUYenUTfYYVDGxVQzqecwXVidHjgEEs8OiQJsmrwiSaxJ8UPtyyTdS5SooNAqn83s
lAew0Snwk6dtAwGRxN8zH8E4aYv8GbKC6YaUiQpcbFOxseuyc2YyI5yuF4zwURmvC1D7utIPGVcU
P9NKbgfaafRlX65i7TDCP8c+yoMutWJTtzK+CIo6EGjyfiMe6wol4KsntMbcOpELwAnIZUquQT5S
/9OgNp0RpumaA7znnDFtFVgVzhFTI1NnjVabzRXh9EBEhXIT2jfYP3+rPGsrssFKiGZY1HCYVpSu
F2sFDZ4PesXLmhwiomFwma9RN8xcmUEot8UVlQaeAkQ6+PjzYMWqPspfbXgfDbJgrHZaiwX0EP0q
9Z4HIy5uTMDg1JrJG0h4m8KVqRVagHWf7RauVmbH4gwuq2GZgOalEWJevk44OvlRymQ8bbT0X6OS
r79f6O8q+yLsDFGJRTxzYXx0MhUeusDXAqw4bKri0eagaDqrxIpgaty9vPOu4EYEa8I9EGsXYPQK
xe+8GxyqQ/EPLXPKEGkTSw+gnjXQGJlH2foH8BmjrEgpDjH+PrIhOi+whYGrxSc+oP5T5zSJxAEr
ntWPm4kv0uZj4mqADvCzC9CSwDczIJNdVuMLTIAOhbFYTe/+WcU2GD79ZxqwqUfPywoVUdCccE5C
bZv+reudOYwM4I1AOHAe0mzJ7+Ef0AxXtkKKX0X9WLWHorsE6hGZPBW2LHh4a7Tu0BxKICIOoZlA
RSPHwUkEBPQ9eJEVk5CxWMuJU6Kyu9B/ANY9ykAViF0kSwxPi+rWTa85NROb1wE8l1+QoKIIlDMM
7HYk+58UBEU7m2S1YWDmNihqVyc+CdZu6d94iRflpiGeYrFfNEfOTXiiUN/6+asQEc24qJc7cO6Q
oEuXqo7YP9BUQeL6X1AeAA+0n+rQTHdM0vUIMmCPa1LFfmcfjH/leaWXAjAVnxuvwnRcJ/IuoypC
ean8binmWTwpnbfFLoCRudFp63GU7hkKFkdo069Vnd5S2IFp0nlaoPApM+URIfRCSXybeDXa1OyU
poH5qcpDVyseEFcZ4ZdXP3TpjpWpUZ3zdkydrTHwXOBaTbg2CuFUQebMIXplsQ0yzYXWMeiCNFqZ
B5n5Ub2l6iP6FMgP9iiXFrc0oXTWxBZfugMUGZEzuFdm0OhvAgnF1cmWGm4qZT+doLqEc1J9AkUu
mnWtfikTN5W643/xfAYx2gJ0Hvo7lvxCfDDGSbhZKcyS4fyvY3Hp4b9TRxUe4w3lTek2PmJqXgUc
bHO/U06nxyGuryLpp7AKm+l3LInhvoroIstl9luEO8SME/vqIQm3BuQ64RA01M63dv2uEVldEKU2
0ufQ/iNqd5/p99pfyXRT9teFuSxRPgMKukTFimSaoNdaKlwq6ZAizzW5UK9ccbLxzhYqc/41cx2C
cVF8h+jfTDwjlkvTZ15+6PmpADPFl3tNQPTp0SA2uD4uKM7mtuD5ELZ8cSOxsleEbOmToQ8gv6aF
zXcEeV8PD9CbS5KcVHXbxfsmegw3Uh3E7m4gYTeoTIlOnX4oxa0+7vIvTUI5MDcOk+yAs7TZB7Pj
RP5tqVpRHVGAMFt7BTlK11ZzfdNSXmV+LtR9Vm1G8FmKZ/2VGbtFu2LYw0LApEC6LgnUY7rj2cO1
LNr6W6Q5+gsNM54d2miJU13WH/w8ilpBcBJyXlgkiG6BgVg0pMYjPCGchwhVH/sdbZ+cfC2IaR2z
ztwMiShcYvvn/LjGGNYtGX+x/Ki10FL8bSX8jSU/lliE6doynfqwul45rXnJQj/VTJqDctS470N+
TpRWB0+VVjxcY3MmBofnOCHBzqR6huKYHJZ4WMp8U8n4GnrLo87DQKfR/kLPNN1a4riXVBpaoKNC
FI60DM+OrIDUR8GYFRnEBXd/ENYyZFdP+0H/i/H1KYC+eHAiE6inH538cZ8cFPUZqM8MvCArW6ec
V0VFgVamDeS/V0XjRU6TglwD0MGfGcgjfDvUqL7UUN9EKBswWRIeNqBEQbilMtYDyTahuKljlp4o
RERxyXz4XJ9Mfthmsg+5j0TAfpZvaD3ly5/2o/muCiLYNNujwFB+qOFJwp9wFbrC8ocfjZqAPoUV
vcQ8wSNwHhB2am41P19JuQC8eRvqT3iqbDC5ca6M4z0fUS8ePX+e99kyp72UAy/Ip6WYXPSIGnsW
76bvnTWUoEQQG2gWQZCKnwNck+auLDlFDcFwdcowldgOWU0ao3NDpNQNEarisfsTs9OQrnLOCAUN
zV7Uf4qvifkJaXlzqSkyCVhP8/cER0hThGQLnxEicK/exjSB/PoozbMXoTuBO4ruhOwdE90HCU/F
18wRYm3yNyJt4toB1D9gJMOUj6d02QoMrWwJfD5ZtfqG1tDhj5kdgJ7go+hOpZP/RxUIUBSl4SVF
48KHFv5kYFice4Wy8wc37ghOPlSLXWnn2anT3LY8eXgvvVNZv+KSJF+UPyJxEm4NpJ9ltzhYBXrt
TPU/iW+0PbOyzYvzDLkITgXw3/BxeZXHLv15+W8cIw89JWehWnMZalaMD6AaGnsN+dIkrhYWVqP9
LbgaMSn9jYE2yQ2GYyquscHCluKhawmi4Ql0oWLk+ACxRaUPrNLAV+8jwksyhAmfUvRQOEiC5tVm
djN96OKxxLAA6MLH+0STkf0oiB4X8qXMbCnmDLLGn4YaMkKKINsz/61lKf/itziSqMzpysmvUuSu
rHoaGQRaRDTOKyw7oU5IcGDF/P75Cf0eDSBc3vrVK8luhB0lrxoU1YPHkf5C7o8WiEAPW+ACFPWd
uO45pEOYNfVcJ9OK93ATOVS591FppYxpDAp6eDTY6fHFDwCOTAdGsWIQUZDFUs+RZV+wovKAQllf
BgoR0HWPqxEN2njV80fGEx8xbzSn4BCawlLw/lTe5rH4zflFhcGOh6Kc2HxgQii+x1iL6IzGOXoE
I0TgRk8r23eBPrLLH3yyKTzOM7fHVlci6Vuju6Oyg/Qvxn6yQ3i3XQT+a1DPLMPHQviVdATx0YeE
6YETjuGYFblnjld43nqBHBiRO+9A0g58r2IZEqFKTJTCugd4L2iBYhYi8xHhH2AKY2OzjH5H5Stc
EF6rMsNkB5gQAyAtoLNsg+JGya9AqgLp0epqUM4U4RB0OG2j34ScKVZ9VOSyHZzp6uqBp8wDmAOB
7gP0RexIBC35m/iVItpAN2vn5aH+t9D2T6y4GjbB7NKhWmLkSPtfcCT/Wwvt4qX+EZY4uajlFp8s
lgaiDsA6325Jix5dSf9ALuGRSDjzX6RznZItuVb7ueKeiBObJB8FKRFKcs5GiCbtzuc1V0UJB4Mc
es7qgxnUH33CcnZsIVDmqL8FgFiJig2MiyvDj6MWqd/Crh9KWnReHUyEeSTG5jATm4PsRo+eOwtY
dtvA3ZKgma5VRhUmi8WhORlIhqBfDnSK72Nt2RWbrtmQ6CDoa808zWk5d6xl0dugorJ0x2nj/xUc
2cfZlrlZmMe6tGibom6nfCuvySUFr/cPjYTM+chdRMVd2u4DUM5flRmP7BH12aoEP/uECS6H0O66
FZZoHmvxo/0Mtz4f98aq1mGTbqkdp7aq2bNLLhui2ibv4OdH49OgX53eFVTBCyzjGRh/88BUwKov
ZHfTgx4VPKdMmmMOajWAoYYIR9m4vV9ehdBTA1oawDyRY4fFHD3qeKTaDvANuRzNMgi3uYRP5ib2
G2Zlr7dhjIHnGGUT2ii7fwAemQ+qgBMX7K7fvtRLgEcj0L9L4cyqnJQHwn9k4rTb3yr94thhQtgV
3PQ/M0Y1WAhqICsoaKLd7IVJCS8LalmchoJ3/Uj/8BGWEI90en0qG1VdyQH1YaFhJyh7cgU12VvE
Jxt522GxxluH8ugthWeQknyNHr/pCbtcjuVz5CBgsfK1g15+4s9IS/ZCYWm0DHcEn0rtIe4jXEYI
JVZDe8gq5Ats5Lz0a+R22EJqlaIEMFVhgzmYK0nwQBfwelnJ5g4HK0UT9FmyAZnZfmYJRt/KYC0w
MKzYiVhvfMYbsfkz74j6OXQGNHXGx4IPrPCjejxJIESwPzi94gvnTafvZUQMa+WLlkjkfdqjjArG
li1PTbfhqWczonAeHiKzKovAgDUk55pBhoB/0+niYzYckt+JEASwxRadBVETm3oi9fBYEZ6c2gaF
XQKPJwjmIUZfpvm2eerl7fg3p25N68VBUui6MnkHJ/hsPPQ01CNfejW0Um83gp8Nwo+psCisOHP6
p/qUQyfW/CW1lqJ+SfV73Lpj/pE23wB2RrYLxXV6DbNtQ/qn/8GcamKQyE8GEQK8AsOVpjolmgUL
iR3QBuEsC1Z5KkIQAq18JbQ4C/l/kcFArrzESx2pI6wvO1QEpMRhM5qXGUCatl5kZf88ibBnIC29
2oKJoaP4S+I9oey9+k7aV1q7BA354iYBIqjVLRL1vmx5N1vhwAYMuL1HV4Fylyxrnx7CziUFMe2P
PmUxNkuYZotz03baf+ueXd00oDFQm31wXbwRPRj+Fv4Ep/WyuOoOeExuef46qp8Dk6U27k3vLipA
7kxlyN08bo0V9TUk00Dg03xesnlOLbZWMjwkv3Mj+ae/8DX739QvaskbcHasj71W77R+mw57vUdp
t6jenkT88D40SN0zBVvLKNvaJKyaoeEa4A4L3ido2qbwXD7rdTC9EKG7tbI2eAnFfKu4kRH1Ek1F
qISnrij9Q7wNf3CsmJ8BVaHMAtktg7e3+DRAwz1Lxe6Katr7AzKKQ1ckpbU6i+UbKU8PRw42Je+G
N3mJYvYDdFdT/kEcOKf7MUWEUB7NC3mzHnSmviZXxRw/A+GG1TCOT/6Nsb8nQcbufmVibWf9wRrR
GqMa4uDFhQL1yh7oY5zHx9CqsLuVF6+5VjEicSGxa5041tU4bScD1Eo6dbIVkH8EjhQfdaYnPj7F
629PtMn7ilX0VWd43MiJ5VsIk6gu9fjefZ8UlDOuIp91AnRzlP47bLV8s8a57wFmSFxfFZi+zyqO
m4veHRObLtNAYOgh/n3VLO5mssJlOhlHvOmpVVdnOfork12P1DrMrwWEa+W9yc8g1c/nvJvsPFwP
T5nK7lW6b721GaDQrXjAEZlZwxrTYk+LBgHquPCItsZRzw+e1JNZ7WLudioP4hUP3T1sd1BSZGq2
l0BbKbSeUZjwrUKB5QQJ0f27UwrMWMcmus6Y7HOF77xwuuiOWusvYGf7GdG7UB1FVVNPCTg8kt/e
m+KpDXs/2E7SN7ngpb/RMb8ADoX7giYgnSRUg3BRrk8KAZk64FGi74Ce9iiJsVoa3prrZugraLBk
raL/IldCgKDfSsqjJCbIMjZX7coUXyHXhHUhccWmQcCgzU/Zihw2HBN2s1GzG7nA1l6OH4O0Ss9i
Sog3dkr2RsaL1FW2CE3RvNe2bK47w46ui39ycRj7nTa2Sy87cYxn/N1BtvLNTcJjmznIMzFvfZUA
QPlVUHgPozcmBmWd/Eip1eAM0s594SoRNOM6OQWnFInAUiMc5tdb09w0+1JhVO2hJhJ6PPTeSmkJ
XrmkSLWRysSWZH5X3qZNQ4trytOfTHuiNlF+GkQ8koQ4fQraWv1gA7hV8MDXIXeVzf/h+bRyzcV3
weK6zFfJyJTuvbz8QhaBjlc7+ZDMY+edu+QXL6oPsXczOEiU6upDjobgFO1yT4EGYh2kJeNJDWwP
q2fqoFFIp90Q/RyhMRP5QmxL0OK+3lXNmYcAT6TxEd0T+aOvXfMq1u9CIuKQPMkz7Zr07dbXfrED
0G/hoBftWgcEdk4eTN/VoJyXtcVp6T0flhX2YJTfxcdApvViqTXoMkV+VUG1FgtrfAPQ1PE+FuZA
7DF2K5DAfqs/suaMvarYmxjVWO8JqKhWfbTTyNG+erxmSPi6Dtt/sdXlG95Rpr7ko+vR3WTOScoV
U6SYrKYnY2XHF3WQym9o8eyrBiiFsGDtq67VR74H9nxiydAX91yikIjpA+4W8r7cY08rIpekNRAd
NhCyPl49ZA1IdkCyz2rybfWi9TtkTrA3wat/BAbdBZxZS1/fa8AOuaNA9Dliz1a3xypBb5xYY8K1
eXrlDTLtpd+ArFMG+OjUlchN222a0e2ML8CHyHBQbUP1sACWLHO14+tQ/af+2K4AGfxsH2DDVK5c
dcvYiqnthxbDa8e/b+fzIuWYe9HbUdULu4PKkuOvbk8igZffprIia5d4pW5Nu4OB/WE52cV9rP4Z
6LWwVuWrqNtF0rMciNTdY8H3NtmuVz6mq/DF8i9SYhWsG/LFt4PA04kZBK7EaVG5944J8JVuJX7X
Vlsa4gZtotGxnPMrJ5RCE/G3pEGi5JWr28WGTvlsh0CYmxvFXzzfTQv8RQ/C94PwCpOdxqoF1h5F
e8byVl6jm8j6A2SOxpg/vyA9kStDw4NqPMPyZiTO4Db1pum2tbKNss8FtnMDYU8JcmhsvHGtwXfJ
6I6JdMOhXYMBfvWUA0krKhHnjgmrlbaZviFBOuYitepnAlYD1F8iGM1tfFDLrLhWGAt0hqhZtMK3
FOyNz0X2C7wtz+cGwt0cnwm/U07vCkwX0rKWHqCcJj+DfulDzXc6FReCPGUsKMU9F87u1O6wU6ka
olo4sdvkTF8efDEh6HTdkgsBaYctkL4K+krliJ7HtZgcguAPiH2h39lU6ZkgjW6gHia7orCCgKkE
AuatFokVqfhybU2oI0IfXB90E3h1tms8RlpvhFeY/yOzTO93jPPI4DKHaGhBoEGP7rsNkWgpLTsO
Y6pvOG3vlLx0sULDqofccWX1kEJMvU4awG23aIvh9sUN3Yxh+KJLruwPKMjd2WFI8Yhf/7Z8RGae
AV4Z29GBCFpWCD15ZOIt7nLiI23pRfSAehlsIt8LbWWmrpo5BbIHUKI/v6QuqP02ymOzCX4k9QcT
JKcqAuC62iNyRHXS6ai2YT7yt1+AdG6HajO88nafF2eE15LyK4xufIxTZpizfgfxu+QSJZsQf2v1
j78nCBzln/Honx7iSyqxMSPsULOdQuVzsarala5YXIUF5wKmK/ewWKlUBx09+KhQvFTIqSK7IkVd
kZ80Ii7pLSKzXmZnxRYz9HfILdG801WwYDQLbYXDhf5UagPZ7igd0084elvqTUBO11N7gBcV/hv4
m2538fItEFJ6m3zac0hPcLt4A/UviYfmy/xbeCshWxUD0Ak5bdpt1kkvtsixGZJ99BD1Tu9XE1xc
TQpUTVY5Tm8AD7BrcyVxT4qyPXzGpHJD92zh7oh5R/yQAfNcDZ6yduXjNqv2NXM3TSGolSub6nX1
J2Ou5p05SreS+2etozUBqdZXgbLt/V2ACkLdJdM2gVNq7IDYrs4ZukvSHqBRoWbRTIx7IrFU9HCy
eAU1qSzpYRLcWV/y6dmGmM6c0qXanCsmvkQSr0toTht/ZZm6Yez6twURpSKOS/gU05Z1F5a2RPaD
QadwavilHIWyL5kWx0dE8M0N1Zu/RqZBT+oYranvy5WLd+Eg4GkuAZt0AXZ9WmOFHNDGhCf5OJ29
I6DMYOwBYSUoe6/c8hWg/ogXPzUZRHfdoFZm+NLpofceoUJPh7rHhGJiX2PSQV67NG3p0MPcEsQh
OAvxTCpJteJJy3+68qOaw+Yr9+3UXNMRfi95hvFDB69EIOm5LRoDonEsfavuv1rxX4PZh5/7ufjP
N0L0Crf7PhpX0RabCmWbSbxKHj0ZRzPQPuvf5njJEcyX1oir/qaYl1VTe3fkEVDwRtayPmtAINtS
xnYO64P/xVnXgmpvjMBSV9o/iVCKNYKL6R/2O/E6XgnQIBacYLdnCGn+9k/cOBHF7ekOk/9ep+D4
PbxJP7+Ef9M/IJqc+WMe9q3mhRDRrVHKG0e+Acy6gMZ/fCBMWviwVxSzeJdmr+3NnWqRzcqjBv6T
oNasXeUFOgaa2hdnfzeQHk0QI0EF6l5h2vyilAylH4ajZU967xJmt6ls5aWfpJv3ydACXYAkhHlG
PGc/nbzkPxAn/Qe6usmKztnZINCHaK97iHt15ivD2vV9l1RiJQTHstJLIVgNKxn4N0Wnqj08Y3gm
9N0bGOxg5s80BJ3zP63+R2HhAiN7GyDDQLgkoCGPddTXQKuoxdCV3yPspggm86V+KBwqGE/EYTQB
QWHWeIxCmxYaK77GC+CN5ezcXJbApAZdNBAb0Q8DL3rTBXHMvqXRPci75tHn1vRtvMU3jZTs2Udw
lvY815kt/UtGszTv7Pge3gsrOCSH7CJdEPUx0azan+Q4/qvhOAFOPgmF4Q7Eg0zCMymJ2t4gJ1xF
k0TsJtXn5hUOo77Du/6AENY/dPIs9WPPM7Enngeiw5k+mrm0UMsskT62d7mhBrjENgI5MiNHBVrE
TxRM3LSIJKD4WWzm6N9lkdiluUz3+gjGvEx/QHalw0hO45x1aAl/dGrgIeNB5f3BJ5uli+O4RUOz
ALR8RhnJP3bNCQZ1HtNos46HZfpQkPYgnkfzgOaCQeMlkb8ANEy24D92jOJEjEOwcAwiqjESXeMc
AT+nAF1rtlQR1udoN0B2PCQzsUZqMzurTpUuGLvlm8TPQ2ygjCHWbkmupvXiHiNzqb8KT39uqLZB
92UTrZ3LawEVarFYG8ho+Ju+aKyX36R0C9F+FOE/3RKmNXH7kHQWSyodLjZZm5kMcQpPYmUSb1+C
o21KEERyI+cHNK9gM7ckcnFFbghXEdp2MAN42Ky2dXVSPNzEKguHvx5B1eLAzKNX68lAi8t6vynb
qy9tgnE3C5aEA4gLmbKIyrvpmE4nqDkKFobgyqSCyFoitGcPmqm/GQUrV8/PEyHi/BnZrmp3oGJS
cHoE9lzehYQxatMx0qWuRCBOsg4ZINjn8IBACwOwNK6m77TMqf1dyknBaebNrDDuO1RcSBfM3hGb
DZbTjkECk0Ns+TTc4myZ4Qusugkk1qbyDoCMAi8weVUFq0SxwUoLc2Wi/via+91Gl5iiJQLtPJtv
KD2dD01k5bOkBfwYcLt2dL733o4yZzQ2krSCCQtZNkIa77mOS25yyWqNNzI1/iabtBJ5uiLpWeu/
yldQcNyU+0I6cbsnNqWLfFR+agoaFJ8joLA9wQnMbGLoiAwnFredyNNbHZ5kAzi5B0/i1uRcL1cL
9oPhjbA7wbEQb5glMLGjKp/ofYBxzcsn817I2QTply8+/xDza58GAR0JdtPUUvCkqPID0QPveiW9
lt8R8iibwW8wJKT/9Fo9AHWE5mTSLc56ayfZPqKZRXlQckkqQ6shQkUJj4sO7/wq7T4W0kP7EX58
Dw9o/h3g+dAIyhVeMk5IfAa8M3fkFkf5A/cGuYUkuPniI9fovwTODa34MzHd0nCE2uoPtfcSjI25
uIb+q5meAl2le48OODxfs8jxagqnPF2zbBDIm4QOsP0Uf3Z8dY1UHvUFStH0B80a0zmxu+gKfVKD
SALd+CW/SAN6D+7TYAQeWK5omiWGiO6miszJsb7CGUjVpuT16hrwgYDqhFUHNiWGpsEB8Qi/TITR
eGzim36qI35K+mtisOD+gvCH2xNzIgz+oGeCakWHDLsnR0RMfsfy5dE34ZSckiHW1enVgZtXPgf0
jPOZ1MwIV4qZ7gzLIrlP5hNtWAT1AnzJhk7vkfaqZ+EKZ2hmCyyEdnIr1eOiwV9KBrMKuKBisH1E
FD5gnNzJGGPwAXicBoI9tQOg0U1m9aU2KoHegSjcCeMz+0FekCe8WZS3LwJ45AwWEuk6xVkvIZh4
LVIcOq2RSCnatWcD4rPzBvHeTXIoTjXuCcPB0MzfZPQb+vHwu38Z8D9k5gQHhgG8T52tmUvphWn7
iMKFUMQ5TgA9C0m3tk72/4SFmkLAGZ4HIJTPhbHWiVHzTkl5V7K3hyAZGoJ3s6QLpNfvobvDnKO4
Zj9zEDzX2TnbLDTUgpzByh/RGBxcMsJhVmVC9MUzk0egXhWCeNs1j7D5VYBTRGgg8gM+RL05hDxK
giIdcLp3WFZKgFwt3MF2UZYr5Q8UAz9YpoWIIlnblHfkFy6n4S5DyLeeTKvUsTcurInpN3gjXcws
iBW6amV/EC1mkdneVDEor4Lyjt9CUGwFHrJfahudq8YEQPsPL5CTkN6gopkTF9Pe0D483qiqDWkI
zJ3wLoC8xBaFmVttrugVJX+9LhbniMLfBdovVKQXOj07eatLd5M5rKTE1h2I60S2fJ09eECrSk1S
4EWryNVCXj1GKE4v6uyqGDYEBfn7QF8tfoku8S4Rw0mUnSjVLvMdRioR65UM57TUGU/Eo7+ukXrP
WzbvQh00QSHwKPxIorMIgTEvDd+esqF+uiZarQh+K+FDV28jq+6jRyqOe+lTpTPNIu1nQ+lDt4Zh
qeC6ZhXVKdnTkk3qBmbwjB/dL7BBIEiiR8kMP2ZUX6QafQON1rWrZIOsBhFk6V+oml4g+2xogJZJ
ebwS9k/03D2bxRlkNcD1MqoiUkStJml3A3rqHwVoxdHgxjKtnIqP6V+avXTOYvrLzc3ETYksIZev
Hl6aCOUsmwoZeiOh54TgbkZtjbS51liON0ZxIRZtRJRH4zGJsO1uSv/5i00xvDE3m71t4uhsbl38
mxf97BXtFVso/yRESHpmawl6FaerkdtgNHWrdOsn1FqgO8NmTi4pAF3+r6LwNNoLIml5Iopkgf9x
K3aXZsFaRUjI136InlRZEmBHcU7qsO8UgLzLJt62givRaNnvJ59+HYvii07nNQcnhY1HO6co0iNh
V1Jy84p56HIfQ/omH9yhPgrypnLykvhZBI7LfD8KTAwACxugg/pbUo8AEBhtBgwII/MHLjZMDuNy
itcNcZobwSaHpYzvfMH48OTvJNsiwsupffECt0+Q7ECY2h3tEl8mvawpdye1lHj+VHyK2X5CDogV
6baQ73m6hQjO9orrCU4ZbxUcAJzwGVPREV7jSyNbsClfhUIVwiqLHwvsiuKmIKALC7LEDg3UP9gE
BuB9zUjafwNdCESLhTMNm90RMnlAPTik7uLF+CtAcffpl3yl7BijrUBwFtoi4rGiz4leHPF3UGZr
KYFnuv8PmTZCOy6PxBOiCb/oVUvxm7Am1E1tvYsT1EcdfxhRehbIhxSdzKyioXHV6QcASlxOQUYk
Nk4zITmmpUFGvg0pmbihdNYvvfwjI+jak2XSeAgdgT334OXiTwaZlO7Gf9OCtyTqs7/+liofs/CN
jIHcSQqot0fV7asjEHYwbbibVOI4tLXArySiHAu+TdntUPgV3ck090ASPCi2gSX1j9sOqSpqSCR+
+ZJBvR+4qS3Q77pm2cRtBCq/RN9XO7m+YQjBToOxDT0K4xUVIFO6bdGJgFJOgUtJcbAm3wK73RNN
Qpf8K88BLU3qh/JR+Ke0XlXV+YtXbkcclngZXdVceq9gepce3xEg34Pz1EERoW3VZgNUwF0oIUqR
+a2w+Qh2yZkE2WUUIGfOYHI0PoPkn9HuFvR+n0yb36I03HJN8hDeDBm3Jyodm5g7dG4IsaM1kVeW
AImAFQBukQDA+t6VB3wvHfESWwLpSBfpLRkgRJN/MBVQB82bqn3jCtd+Zk6VPKr+wWumnBUdgGUL
je+Z7fgsJO6ihZyFdyTj4RJ+YIn+qOUtkn4DdIj5wGlRIDdZtotx3iQC1KktFjwg8a+0mc7Ul5Up
Uz6PDD03tAuP7RG0Fs0OIC7lE58fXrnTu0uFoFYiHwNAZ6kXV9DGRev+8fTEwhmhnzaese4CefBI
teVt/mdxU1peEVf9By0txB1JIp7ymMvmiLNQ/X1x4e7gMJ/KtYmyA713L5IUtZrwlzgQRiUlaxwM
Amwia8qs2Dlyq2ypS8Ra4KjIfdcJJG3qlD3mmBduB3SJwKpNRO2nrf1T5e1QXkLvKGm/TbtVMKTT
25Q6rbhNP8prUpACbPUyy/AqME6+iFH5Zz45uhgMx7P1HznfFvDi8beB6CVGRKh1G5W+R1iX7kA4
Isg87KTneNL36O8jdackT/KNa2RqFzm5UzMFM814sCFaG8EoROJ4g2qSmzvw08gTqmrr6RcrM0rx
p75wSVtpjmQA6r8dpIu8OI3zFEsysEfP6fhIeLFmN4MFcfFD4zRvlb4n7iLf9d4XXod/Je13iGRQ
PZ/GV/QlYpn5ScttfWJl/pBHFzVsshWLtYTWmbTd3YROLtinegqysA7Ge/WJGhiq0WnQIcMzaMk3
YQmoIdEgLAy3GzjVTkr4o47/ggsbzBT/JCUxc7zKqDFzBOwHspsMF6m156SW+zQccl7AwvcCrqj6
H0nnsdw4lgXRL0IEvNmSMAS9E402CIklwnsShl8/Bz2LiZiJ6eqSSOC9azJPuoS1Qi8RFyVzawas
1LXzZtmuNeyrdFanQkO3NDfrQ+3mJzhtkb7PdwkT9fccqyWrZ1JWEazMwh2Xf7+y+BX/qGSY4vFd
0YYxlQxMzB+gZ0EsedURGQZUgqTdhdDtYAYxyIvyS8A2eZt8cWV3TN2ZBCC2bpDEsAeBI3yhWnXQ
gryxDc6tDynKJyP0uO8SjRQ8FFH1LmTESbMqL4WT9kCz9EYv4OmMelD2qBlS2KOxCy+hurGaxZv8
jCUAEBKGcOL+GNbSYovZ/r4xv0cOit2h3ggg8j/Cd86ro/GM9I8KwZDFgc5fqtoKyhEUdXeU71Na
gis6SrBRPi6zwnXbr/Vm3d1wx7fIaQ+TnNSVZAYV3Vpv1wKd9kV7FDZmAEwJOEsowaI9LRFvAmeU
MHWFzFNdhjzEWBFI9Lm22L5zeKh2wkfEaoLNKVJrLjQ3XNL1m3beLXhe+HYnfCspTbYBx4TPp8Zp
ObDcFdVb+HzRydWMTi5IoOig4Cth0yztpvBl1X5lLIE3ierr8knvfFqAyisI9LF2rwDSjosBnrxU
BSsv0Uk/BuFus3EbhnNGH8mMRZqt/zBSQy6C1AXrmOS2s/fx42v82tAn2Hk8v1nXCA/K4uBg7IJN
DJP6KS+RkvAf5VHsxy2/cXZKTvkXu5FJD0KAzTz/i7+MLfrldfKrr/uHdCCPcTjwezv6s75Ua+UR
fPPvIqxlV1BIbuVjvaqvwvk9iRSiDZ6j64AZxf0IM8M3fG3/uU/mW/AC/AmOZfI/Zgxlgk361L+n
6QfH5Vz7R1XPDeXquE2e5iFZU1fw8WFqFEsCmP2eECJWzNw7i/RW2U0EyGGHjxO1Kytf6msmnvr2
xVYoZRbI1qSajdnGrtmk8pbQTVTfyHcISSpdvLQIoQgsw/Q2aWaX/B/4Oww/HNa5uZQLKl52ejKE
iPU7gztWuSLxZdZCWsaRo+X/zBe7UsNnZa4kG4tNex5yTs8xks6qcQePYDglpJ6/vbdsw+60WIPo
u9VXv6K61TPMeNPkCcKEOfryBhuByYcgLZnM5hMBBUSbDTQAFfmL33gZfJNXTNxCxTPCJNsnsS7T
7Gy412Btfww4q0zobNb2DRTKzGkY76Hv/NwC/RCNIBxIx6mOsbVoA7cnTSNGoTXnY/S7r/Ra3S58
k4WxuNEtUTcf0LDHqm/Z6hbj2i6sj8k/5OaJGbLWQkLvYT7q6Qe7A8FKZXqDeIMXfhJ2YpGM/iZf
S6SKTtltXzAm3vIvZ8+o7qT+3q+A/rxVnyOy4mjyNZ2APG4v9JN8+nLnZjppXfOMimFylIBAE/t/
oAjN4M7XmI88z8GqwfqigwhDBRfcm0hx6BmZlcRu9N1U6zI/8MsdUn5FosyoX6L2Bzcg+Wup7o2a
X6PF7CcmRcmxfx3xeyJcKx1tlygXk845P/5Hi7IZQmn+68Eyl3eZEVLssaRhL2GIuAHF34+GhZbK
smYcJQ+XIUVoGVIMQ5dqluWdDsS8KfPC4WaepJv47YLmGqHMRN9RcS3c8QBp4xkSQM7rI0Nn+NTQ
tNjAiHi+cSKzbG3wl+q7l3KzUr/qjmSKXoHnxHRQG14I6R5iMOuvoJ2R6Bl8hJ/0ESCXX6cgJWf1
nr5nEa2Lh8j+OLEpMvjj8MSw2ZWzcW4thPeEY5pQHjP7n3F/xzAnCFXyS7AntkzLinLYFllSxNpG
IboLoLz++cWVP8lQ9zy7r2GLHmnSx13ClIDgH1RvaJLuKbVisuRfAi8F2XqPJh9Obs8pnh0WT+Ra
sHEYJbY4bYMr1iZ2lMLfOyYW+f7BRkQVMvz1iZtiifF4ignCxE9DvkGztPYJsls+4z6wC97H9iSu
KFH4xeNs9x6ehj/putWJ1HBvXt/9+Dekjf0ieU50xc8j81AFZ9BWUxDgEj0U0Fuig2HBRX+BEy1p
emkONIGfvyVgu98G+gYnln4s4j0vZeblO3W8jO1KZTOEPYu5PU9d76u/uc06waxseQXtSNvhmWs+
S6OHqbVoLIV3fxkdDiA9ImVFY6bikeeWDi4Siv3gaBnMUaaPeVkXPro53j2p/OGHUcB61c6ngS3/
9iJZXeauiExj5JpKUFgBf5QfiC4A2pdsS3hIrY5VCFk5VBcu9nHOKVwUjDJZ3YR0JzaHsRXvGT7y
AgKEk9f88oUn0RT9IQnjWS3+dPGsBntJAnzMtQ/fHXcyB+UQb3UmOovRg2yKCnKW7QBizUPaPKpZ
+RSw0tA8ZhNutM9u79UbwCAa9lPHxMlpLzjuFsEWTqxjzbiCF8qpLTEnsXPAbLiTll/Fl7oF16Dn
k0mtfFSQNmz1H9kyjGPu735mOPfqR8XJsMA3Ki4wOMOHgBxo83TzKFZgMMo9qlisZ8Rnwq5Z1+6p
zmdTpJmbIFP6zld443onSpYqi8oVTyRKNxTi4A/m+u/bXL4JAk1XqUvxykPBGNDy62hV8HoUTM+0
nVkveVhTbSejZ0s8gauY9aZB/MuwDWULgdePUuHOXLegljIGUf7b8gwPlZVFNZPkdsklTgfNKm9G
YDCfEBJbMZq+Mkj/j/rl99E0EKRT3Rn6auR/9Oo/gcMzG79JJMhvxpxSV5p0TvhpNswCTcmN50Bi
wcp85qHhq4/2PMpzq1/I3F2Np0R+/y8k+SKAaXU0dfg6xzeSK7PxY8Z0aHuqDan3sivaETM7ApM4
NOfNFx8qX055N0A1zOKXnVj7iQ7L3pl3OTkpHDiMTUqP/YKxzFk2VbvBnKf6g3BYhjaeNQKomNPp
sq19nUmG+sx1gFwURnNhSwSg4t3rmimIckhpSS9dsa9BARgJrR+JrkwB6S8dOTlWHweD3Ds9Dhf5
Fl3jJcUJ+jpoK+9Zg2p4nn+ZLLuwaOOQOSPKoqJ2EX/VxBvQDg6rxDwhQ3llNptVX16FZJDasb58
I6/4ZrD/eVoaLQWWQJzqd1TmgS/frbnwJz4QIbAIwS1vQt6ay7qTcE/EW/JBCFXrKTCAdFhI+Kft
XR0ShUqwwJVolXTF6IMng1QBTMF0zBjc3ijgz8mvLByrfGNOQjFVXgE727CF10ldWoq35CKO+1zo
7HeMbmVDcT/yIRCL1DoB0B8gkjOMgNu3NHufim3waMMfYfSh2bxQyNrKtbgzK+T6bVd03kPjAHnK
3Ne4qtHKVyvL8vVsKX9lGLuPzdngQWiDk2IitIkprmYaW6Fg396Dneqa0W+0GIcTzSgNO6q4M1I8
cSQspjx8nGpFXnpJcx2gTvpsXuQZiDRzUrF/8eTmm4Zpe3BLwu+YMpL9XrHLKPlYI1COIxudNQAE
f94ei2Q8qiEGPsw1TkVT9drq++pKowolS/7JEBykTnkEIo/ecvdqqcOtFeQf84KOxCGkwWbPTZxF
5Cff3eaNU9KdoDmwHq7whqfgEKY81DKdixzfypit2dhxUjQZ9JBMbNbhcySp3PqDkE9fEpGIwqAM
byofhItFzOPLzA7VKbkVE2AspmFDAI1x3ZxZlp2IR+r/eKOZTBXIZwPkwy1vIed3+3GBh9ckJsbH
MMmPBwIj9dMF77lh/DTDkuIBv6K1Gh7ErAVcF1jhSr/0/tgkIet0AyqVFXs8JCoPSLOWthYHJ+Zz
1skVop4Ia8eunffUTbACL53ymn1Z7C8ap8jckB8ftUXiBaKHawPpUbIsFTtFpBnc4vtbnk9UU9JX
FcaEgNSNRWL8QZAhsWcm/8MQApR0o2yY9sBvKdnsTQkPKBFBg7rdGbmg6IEsMRzt2B5p/VW3PuZe
v9cY4QCSotrFfL4RLo1CRcgGYdVccYeRAmzx9eJiuOcJ02w6aDAFwqEZmBJsBMwYfEVM77byzkOf
Ppa4Sul7kW3mfo/PE5Fw6SKxnUQQiONmzO48yhtlEcRnPbyr/T+kz2zJYKCpB5ygPC00kxM3LUQX
72Aoxf5ANz1iMGt/tfb4YkdQOsYWKhsmF8ivklO8V8NCc3o+klW9TohWOrZ//Tbhs1tVwGpnwoY3
M6fYC3xyRNYJy250xRl2FI158qZFrTWgCFvDfh2W2jUkYo+z6t4/Pye4yRyEXj9ZKbPJAU0ECESf
bcoAElXX+VfZZgwsiQ3m9kRjSnk9HnPph7UZPTDz1mP+TdhTKSk0IU50yoZ/fX7MAB6ySZbdkIXX
S9810vyvWoz/kAFJnodWmKsU2PcGlRe7b9berVc7cMr9YTYal/xbmfB88nfIyiigGsTH8X4GfyXb
++LWYBOE2mp+Afmo1lBLHpGHOxFhAC465gZICoYNi+tPtuXMZqcg3WnQceO84O3bhQ40hiqHHqtF
6PFPiHcMjDblV+bipFAtZxqwm5vqZU/AeV9J912Eg3rY0aTytFkS3DCfkFipXEM0hPRMep28oJbZ
1IaH/B5n7i7yL/n2rS7fyHvng509jHZ+xp4UQMvEeOpAPgoYxXxFvOqFMElF5nK/RlADKAsWLKtA
YwFWjt0Q4TDQOG029zyAxVfwL2Ehr2zjr+S3a/cfj6DVSWEiLWsJaAciXQew+wT2qgiMY+PjcF6Q
q+yUL3pvTjoxnj+k5T5lEvBGrEL0tRAvIOnUv9CFGCSzMhn1L6TVnK4zlMkp3tpVrWxDdO3HdFNU
jrr/mG7aOwDJJR4dC+tdk5douH0FhEV9GcSF7DYmLcqO5KUwdV8GXsVB5YuBdchZAEjv1suPFhVY
YhGjyGlPJPu9tDUls3Pj2RQ0K5cUDX7b2pF2l2QvYAAj7dPmTBjbJHBKPl9J6CpMbB756CaXFrXn
mmIAOW9zkNdjdYtwJZuu8PGqKXkFxJNl3drYlhygbLXfXMQJczTvBJjxPDB6CNDT5O3S5lb3g7Q2
DX8ropDJtqlBsm6RPAsxwdSHnsKRewO6J84B+Ia5p7ZOFW/q1gdXDq+6OIy2rv5TNSeqtuzF8X19
JX9YlDDUELbSe69vdOgREtYJHRlcaVuGCtYJHeKMcw2C+LBEEf9eI0KUKYNPGpOsgnaVlqre6tSV
vBcGjmm08i/D5g6PQ3v4w4sCOrs+1vUSwVaKHJ69gc79DjvBH5iu0DCwLe3Y4U6iYUiOEBQbzf2g
f0PeYCyqGaqWGP3mXBftZhk5WGN1zGf8lGxNkFetcGa8okUXXvv3XlwhiB8OGNiSjSys3vmhrvxM
u77GQ5zu8hrkNRlRnwl2fGYYOoS3iF5yqC+wWhQEsQ8qJIykGganqYZIz1vADh4SavntM+5nuSGw
eQ4h9mVb1NRY8Ag00iky2Ivj2uart+ZFBDw8nectmNb8IIweHShXh0NQDzuj9hwoGBP+GEayqKua
/XBBI0jVee4o0fpTppy5TEG3zeNu0a3EEwXekm45wvDQrZFcDRsCq6IlivCfRvwOX/7kGp+6Boat
H9m1BozadjAX2CN8xRy319DNYYf5mG4YgsIsqNGN22wz528LbpWdoEein8exNhk8qbGjZ8x9N7jS
68FrcJKoaJpJrXRKWP0USgckBJsKAzM6HAKPrLlWXJlro6s7CWjfc0gI/fEdeFH3m6EQZowqx5Ab
iQ1C+FtsG6bDBggIT0BhKrixsITRkIw+PwZvQyFAnlqJCnQp8DJ2134Vsm8YgKl29LOdcJJVZOfU
9t+p2wPbPr90aKgJrwdVnauBALE/hvfR14Q+tn5aeK21zpfWtYP9Z/ccfEQ5H4JmbRmLhkxTm118
31w0VDpp/fcRuerq3btFmk5BK69TBFqFckz0BY2cmCA3V/3qD0upXns5d79KOiYsVCgrfP4wH7TE
++Bpcgl8ddHTeGYFJA2SKBbEeP/GM45F7dnEdpKuaV6rYSVCpsUaXduWn/Z7JGQQZF63Wl6W7ePN
OFC+hx1MmdjmEzTfsL4grluzRLyZw3rBFAmFMilG+55LtgqhulGz+/DHGtAkqVv8HyVLFhSDGl+Y
cBfwWcZVdUNRj5my+dzIB5xbd97n8IRWmJkAei5YIEZFGijaZrxjkytqWEsFnCK30NfYDTGw4eWi
39JtMhlGwJMyp/OtSI8YNlF7vV/HzvSLj5tx7TM+EZAJtvPhN+eYYUaQWpmPRyRu2LsJLHOzxRtN
hMYZI1f/Ao/LSZa9GKsRWxtn8yrv1TgtPz/IQtGFjXPD9KQJwUE+2hFreo4gls0pGugOIuDsYywM
iLdqeXlNukWOIbCWAIrhmLRb9HWIXDbBcBMR51E3yL+v+J73YKbUuaT5/RHPavXysxhDMwud9P2L
N1ROFyJqq7y+lOjXWg3bXMIO8CdFVxsfMwmAHjPD84d6OFSWiF/ITWZWAacKwXe6YJ1UY/YERlJv
GLy+5fuYPyVmZgkDXqhsZivPi9onpZd4o7s61b84dkHQnzABGwWxgGgMqdpNSovkVfB6bNAd9PFV
k2yFnUP5IEpijncAdXXj8q2V6BEeADCxDtRXU/wRZNOvJ+UG25Za9SbGExuQoMJEg7uIh4XSuAng
hKbUIPxvsBWYE167bnI4UePAZBGps4YX+hiOnymC77XFTq7QzUXINI1Q8f7J22bwmu4w3E2ShnqQ
WckhMov5oFyBZ71KAGHVlcipqjvhucR1wBGNzkGDeEwvZcBjQaM+IGcLUNbhDOOv9gD59qyAGSTm
1om1OiZL9Q/DcbohQMRyJY3Y+dqJ8ttb+MvYWdDZUH3dFTb7WKD5V/SMX00k1z81ApevWOeNew6w
0SU+cQRZ6sXqIyfnu7VG16Dh6ZXCjvmOpWnE/UYdDymEeucWT+ZF5tM5UHrTNzRS9VCd9hl50QvB
/B3SdXtJ4C+ha/QL5ZlWFzNElTqFT8I45qnsw2yhIwJJ+QsSvEpGtZYJZhjcyPSHYNlzLBehtSXG
aZ7IF/gCao5QEgmQtyvHjXxhxhFuPvQ2PcoAcd/2/G6TGwN6ISunEWZ/JDC8iHVSDFaI9afzIMZW
B0qMWZBAGjMMdKoKaArgP7FWk22c/LX4k7k8XlvhXxM/EBd5H74xmaeiVb/xKoZAr+LsNhTrQASc
MQlAZYYmZDVEHNsrQIf8dVfWyPi6qmRr8mzxZz93UKo4nYvgyD7PQF+r8uigX6/TJ6CED4AhoKb/
Kv2vkPd65Ofv74hssz9iG3BB7gkjIZ7JWjIHMlHw8zT09oC6gvK798ruwNVcKicVBQ+U/vqvTi/Y
UMUCuiKfyb2bgf4GFSB49RuN7U7uNmH99R4JG3jGTuwkOiM1BKcDMyiWYHPcdjPiKYd4V1yDf6Gw
KEE3mWcTJKnz0g8AOgyc8gM8eG7fR7bCcrhS71K2Ga68ueo2xkB+Msgx8RrRfk2jAQnOzxYTNNcc
l6G6NMItWgSTsgOsTRKAiUT94ejRCcVR8blola2tFG03LAxtU97iz5aiiD38h6aKxYQzuUV4xtvT
G5MF6K1wXlEgaR7FgVww5kf4oMzSZ1tSTP6MFAWAz4bJVHwcO1qc+SSUp/po1QWxB6L8WzD+k42S
Rxu3wAdcDK2/5CtMJrsDSoSk+UHNXNEXI6Hfqv1DU/Zm960Zu3KlvQ/hLw9DntA+QmEENMI1+OrP
XEEM+UltoV+6SMJE30YHhmVX60+vG3tRAqMGYgeXcXId0bzHX0G77svtqNuNG3lWzJo3Wkerbgvh
FsciG1Js/SwGAVpMxC2G/VR+ykUw5/U61h/pOoSGNEMLcNciRjxfKXj8fezjUhRIdlqITPR20SWv
Dvm0tkNlhUD4h+FyJZMfxiXe8tyeZKYPP6gsB1AjRwYApVMQYA57+9z0h6I85iwPOVLo36Iv+ajo
PmvMAQ0ur9FefEPxswUYRXZpuHLq8TXGyaZOfZAkQJhzaYGAp+TCf6L8x5EiQoO4C8q6Ktw3W4iZ
5tBVh+eptLXf+zJ39yHUimXfraQCPSTJI+4w6//KbPXhbmaD6hiYo7AwQM6Zo88n5iP02+/dr2rN
ozshFwWoGnByWHo3hCW8s1P/ZJ79M65/aOJzkxbToV6jPiLotefXir71I2X+j3IqbsxYsEDkR8jT
H1zn0B0ZVj/IGmP5zIbQRTTTsfxjW5jFe3GEg85OVyI+4QvdvgxmO9/Gmj0BSnM/8AHPVQhRGU0t
FG1LQ4FOa9Hoa4IY2iVBZ3hVaGSxpRiPyETGcER+Xl6s8NhEREjgcu9QHSLevyLJzWfSpWa5D2P0
Gpw0rz5zVi/1/yBsb2P2uhfCBkYVybopQtAT+9DASb5RP2HXQvnBEOvvfUBEjba9viTDiRV5+zoy
5FEP7KUb99kHLvKScBfbtAEw2tHz1w06A2oK2NWkJb49DXItGqHiWJstZ8V6eLb1WaouKJ9pw+TR
rbmcw/r8GjE8IMhH3vevgaKgC/TAAt7IRT5n5uFRKu0afRpU56DjFuxEJEfT1yMN3tupHlak+apM
joND4Ol24OWSxaWESVlVXRCHQEBwrMBD4zZRydpA4FcH9xhdeZcBIODE/9fdJUnY6wTRRThdjQNH
Pm+4BS8OCy80GU5e7UylryWXMT2gGn3lx4RT8616yKIVPuwgJ6OIqlp7Ya3FYMr0K91MZJci2bNc
XPXyV5dsX6Wb0E8KjwwdPhTGXvGT5DFhZkAsonYZ4LRpMXBpV7or9BYQZ03UIZu3/o2hXh3I28EF
tDC/e0KgZ+2i7i+5Ns0ApVPyxcQ8JUeZEbh1rrMD3D2VsrssBddCAmhBC+rYVKHrGOdVuX7C48S4
0nLHkGgCeYSl1rCsUVSOwdzYvxgPI6wqji/UelSuw1RWtLorKVBfdwrij/KowWpMunstrIbqh6VU
qn/rqi8XNyxtHeqcrv7K9e8Y4bPIb58+AGc1/aZvTm+ARnjgivhfSmf1+YVSFcFE60IqMJCexv4z
eFUPLxIJiuSEtkp4jcQu3RMGLpMJSKVtmtRjoRN1+IzqckoaSTW/+yzVYc1SKT0YazwDOxR/YsO+
aJKo8GtZw9JqdwTIiYr/Ng9yty/YxLuq7PMpF1+CjwxI/G1JtQEuTKDWom+BFcDhYA68g4OjsgcI
qglGgd+HnSqZaNwByZ/GD/6KnjqPoYbrBSfNRsYELTBx4R/o+VPgtiLhycqdwBZECiqFpPDHzRLG
9xeOTvZ7GC8IFZ1p4i0T4dQwPSt/TEvyRACAOxJGcn5eep+YwW12pmulOWajyfZS/n0DCWa+ICX8
3eOaSDqB8lLTi0sBUNgewieyLvlN8gjgaqBONPq/bXDvaEdhAGV/kR77bxYgZSOs6wx8wTVt4WcR
Pm2/WDKXfedYWXwaoNCCTBTFh/n64FRhdvGj6VcRBebBwukiO1EGRZvpenGDXUiOCW6r8VB/aOmZ
X0jWukMFJ6OhRrPWvGj6WrjtYLAFW+qxOcGOIJ2mMfAxJs+kYh2fr2QskbcBlZGMOqkaw++KOo3h
P+vFxNgK2jn+XPLeC8bVEB/klyPR7DjxuYVdMjI2QGgZQlQqfvnhzFB2ujx1LPTSjKc+UE2MF6Ho
++J1QZlUjJ4EUPTtDMBJ8EBjsey4vj3ATCkzYVr8kzUiWZiWxVPgVLwNT2Vyjww3UB3rL9mQKPER
//AGNhb+mAX5EBh36yu04eI7YE3LNzA30UgG/Q4ABxv4fFsyMnbpX+rcE5JLo+0jlcGmnlcO2lv1
mlnTwvFFKcpxjR497rbQkwkIKz6HRJUWY5r5rP/0JEOGdGYGFpk3pKG8kzx2u21diuCbGJsa6Pro
DkIN+G964sJscKvju246WxEXOsUiPtcQic++bA8VDuHxEvw2bFolSND4EHaGbb0AGkEvmxoKMAMg
AN+JX/7A1mJ2d2gXDY95yNUYslSWe4EXbS71UBV/BHN0A5xq6lxUeEeMVaD9Ka+HqoOE+8GoAQiy
jlcyYv19AZ9nlrO8XJAWWCfI4hdMlHSGEsthxGgJ4x8270bL9nyFkgTVZMRkxVgFpq5vintT+WNY
KoJkwVxuFUspXyWIdM867hWmv+jdOmIwGDeR2jNjA5KzBJpTzI98NgR081+on7ZojnJ/Gpxlxwta
inDNLtMM/lNFWg4hpAF5LqwJkkZlvGa02hKaOPh4LnyFTN5fJb8yiYlfN8YML+ATcwvMgaOSqWjB
oxPI7lp+6PT9GOe8qDoNDVTKgCBhniv1xAQoz5rzpvkg9YI0GsgMQFE9Y0DN2cJsXvJBYnnOl6AN
H1redRwjpHqiI+tZ1maIl6+4HHIvfXnIdg3xoDQkpjpD4SHusGjhg3T9lfSMo+mgr5VyQw+YNBx9
HQ4EOGnsXRCtM/uNDwh3dOtXZBtAn8durtPfjkwZilQzO4kP3vSnJXoy2iyciZMs3RtDh6xAZ9Dt
N+Z/ZVY9w/1EqrPmskTVdyvDvaktZG1RVVC7XfI+FCxVI7YVgfwCjhfeyRPzMTWYxrGFo1yQ3kYb
BPx6BPwEePG8gOZFi2rr5kLXebIF5x59vi1g+Tie+ZIt0FZo2CQ7Hk4BXI2uX/c4pt1q2gOljsb4
FXNjZjOte0ZbEcdJtqzPeLS6v3RHE46yJBs2jF0/+CaZ32alxwPCuUwo6o6pbsP9F28EcuT1RRgs
0TOH4KY+e02/BcaCd42PJzFRdh2MwMn38HJJd1EcBsaZvIz5J94R+E+7waaRnFqIsISgsfRlXrrn
johxgilMfIELzoB58E9V8jJt2GdLByncBK1t5Uj5sQrHWy29iSRXMBeKqoXC7cVuhVVn5Amz33HD
2KgjUJsUc1ihbXBRfuMRHedvHB+giojZRWm9fJmFyRy8QrwlL7XzTRaHCoNbt1t/Im9A/vsxj8Hr
G7jVmC0iPoFu9xHm7y8NQ9l0uTHBOzxClD11jNJN30tckZPz4xqznsRsLdO7i06E6VleWM2GzeqF
wGiJR3XOwJb1MOo0xZWH2W68EPxDRC6ipF8uGUpbY7h+XJWhQBd6gXwenRYq+Fy4BV6GzjC554sC
SYoODaSjJ0V15mb/xIi0Shn0/7qERnElCVa+F9ZZDYmQs/MjtXmWTC7eD6+TAlARSVywN6WzFn0h
OyJH3Jjyh4QIuNRdxDZ/1zh2kShf2036RyvRdjvJXLYcQDBhkAH8QcygdVqTtAKfeNkY80/hfEK3
WT6DjOuGwpYXeAZwBimc+hAMHslrrGwrLEFvmEjAfbZVvKvKRdG50Y4si15ilX4BgKDeg85vpN8p
J4sa6js25vy03+iIpNAP3WH3+pcDpYxPfYsM1SgZmEYHZBTdl7yijmvpMk2XPvLjit6o+rDFCDOA
bbiKsl1B0XEID2qyMj4B3MFN7uVfsHv0wQNGcbwaGzgTAaBHCHYnDOZkduF7mHfjzDwVqKMc4SJE
AUm0xJQIN0E/1BS5CrNXJnvtlCj7qyYX473lom6TWXCKCrvmrdPdkCHVMgrmffUV11Qic4Azw7Fr
5zqqWMqNk0Vf8XmM4pydGfIxHFrjE4lBdU/xwppsYjdtd2jRw0Esz37090E55uSCDwiFEZmx/J1q
VwSgDGJGbc6Sf+wIL2F5WyKdnn445nPBpf7qGYs03DfmrKmWir7J4F2Rqc7Ycq7CkwXbBLy/WzKC
Z1vcuZBkKtYhPOSdcK/kh/FLEkpkLUOHVraHRpsyo1oQODscdB966IH1JbKZHwbmRDN4k3H1GhJF
cwQmB1gw/LXNbXyixkBggxdnEXHXM5R3knm7UgAOEHo1gdIO+CGeZBR87oWIyu+D5uPX6n15y+xY
1O8shqA3ndv0lNaPLIf5Qp9RuMAv2HECirHl0a9HlsiYHchqVegNDmaxoIpksfH+JcngJN5aG2Gb
Kl7QdXB4sfDgxHLyALPe9r/qxZFrb7gXDQo30UXEDZgc3GL38szMKxh7MpRkh5HqRDZeRWsPEn4W
hnjapT+DMIAtcKc/xp6J6lFf8Zl+sGFuI8RbJM71LOVQMqGz2AsvAGa39OUUW/mGjB8+v7QnLkEu
/33GK8/AG/DUxPGPJG1GfQ2GEOfB+IyPbG/D/1K55M83znz4noRP+RHtAXGubg+CEYebHT1ZTItU
Xxww69AVgf7jyPuNnNec1SP0iMkAESXONKKHvycgFSeBQuLcZiTHWp9uvgdswvCuqb8nOp/YP1jK
+ATlhtyuQZ97ATTQWvppUV6C5jyz1XBkhH+JmTKD87BZpwdVXOXEisLB+dP3UXfhMkqoOKraU/Dz
DnAIp9vJSUe0vvBj22sWHCT8pHaKDoadQ0x/qZAF75B1ExYvd9SA+L9Gx0CJxaAy/hpHpEjUUvfK
YE9m43/KgE3ftYbFvjssLKdUNjHAz+FPp9Ls3GbEXuKWAhbDpfiyuwVYl78C0iALf6pXHEWB+RTw
EFpspB6q8vjgbeVSSs0vqfj30W46uoxu3PWSnXwW0kEbisUH+jc7QF04pJDlX2+YBLw9pPqkpAD/
Qx6tLaXuXy9ylRVLSz8XCLRJDr3LJ0Nc6kyJhA/oe6cnN5DrO0B5oQTrT8kConAjGUub+HxLdlbu
rW/pELKHGmf6uC+tnZI+Zf135EkVd0jHvfAchHZFAhdchrnPow8g5QlP54+IGuM7PEyH1V9hIxmB
YQz5CBNxxYofzY1Kj02KRcWxsCxQf9anjDGazgYnuab8xoS1FQs9XI5IV66YyHACkfngU6UQxrc2
fX79CHje8ZP7efwtc3jtJNgAjhh7pMGSVe+Bg8JqRLRDVGzy1C6/GIfSZczRQSTxTpjXEGPS+Zlw
pz5aYjZ+exZZoh/PLH+hRr2IUguxii/NaKb64SZUoaCeq84th7shfcn03UZJU/UsrqW6zyL3hUpj
AOW5bK4sFEi5cQt2VbFPMLO5RpqDc77YvYS1qUyfe/3aCQFm37l+MhCmHkvhiY1wWETXPAEbNiju
COkREvi2O+oLZij6lXZMZb147V7HSjo0qjvqi2KSDDTiV9iwU7MJeqJ3ZJKdeKl6ZbhV2jnT8EMM
OpSLeMX4kxJZlefoGafgV3g7hiO8NiECa+WLaRFo0tL0gC9r7GpOSu0yDaq0Fbgud2CvTmeT4LSu
vPeNQeaPaEOHkR3ZRgOo/rbwthye1FP/mWcP/NcSGDEYdS8H1Y2xEi48XsKBphKq/yTQrxfyUSRK
RrOtC8K2n/e6XrOj1owTv/YrXYSoxqedPo7ZszScYdW8mRCTv8X+a1ZceF2J0XqzpYPwx8DUf11U
0zNjh+3Uy2GVaTcvNztGWyavpoHm3jUwVPrFtwoRka3QofjiCqxagoXRVXLsjyg48baQX4FRP+aW
gJ7l/ZRQAnaI/bXwgDMvEucjxmN6s+cBCWo/OsWtU2sbFEoVeQQ+JwvDF56IAchTE5nSIXpkCjRD
c0vvWxosYKkrKFvxQGZ+35wbCA03qunFsB9uhNmoHutFRuskINWOdm4IJ0PH9AZ8WWyUH6valxgj
Yby5fGUzYTUNsHdAMtmaY1K9Gb4cu1gJjI4NnR85YNM1ig0I4kuSG4xnuw4ZUhV//Hwl6zWHjdzL
6/9H0nl1p4qGUfgXsRbSuZWq2EtMcsOKKSC9i/z6eThzOTPnTIzi971l72fjtOeDxO/W2Vwskmgj
2Cevqzs+NzTS/LFXTGuKVfh1on9ZS1tdYyP1QZ5n58lek8GzPyQQ12hN3eLK3FBG1mvz5jv9qtmR
daAbjkoT169Yv1Cv/fEGShxIpNBChiEjZDkOvpx4jCoiYIXIyCxOkVvlJVYNmtEPyxtU0m7k+4Q8
D8HwZigs84KkXbsjuBDWWC1L5bc7EeV5Ue238cDWUz0/b2SInWY5PqAWXhoLSN5nGVULZ8HDzTAT
9D5QRXOdWRPsEQaSw7fmmOapBkOyR3FCodsH0OQY7gAtjxdEApI111drldC2ODkIqxm0PGw1lPTV
QL/yHjEV7JGC8SShXdMQPPZ7+KhS/q7MKDw4LulO4YHLtyA6pedv88TLdWzQ/iuURPORwsZIhyer
7hVy5PgcSp/igsq5PySJgStm1pDadb9rUpZqlD3GfKE211eyN6lgF3eTyBIo241FwDfrt0e0eYFj
YWTAaKUbnw6zMsZ4nXLmD82y+CVKtDQAXPJGYsEvkQ6DesviNVM2fBVDesgia+hmftZHnP6g4FlM
NIG8QJR8temqKjmB/LoVULx6cSpb0OjtrWAuxG8U9MyD4SHxI2dlt/lZqqvp8Ztjj+C3LEdAxwwd
FxZO5otG+wdDs9uqlTuYGxB7OK3gR2FbkqE6HiXc0dlx8dyC6iViGxUAwhpNRmRNHrGFo+PVBZGx
fvIkA0F9AHTbYyfO3aAqz2iiOigC6GJJU+R9r4cDfsx28ZOzUWeDiuoDyws1/0EfnOwIzFtdy0XQ
nJJjox1oNNTZVNJsxeX4KbP3PySCI15eS9rCG6iM+rVc8Cg0ptMPO8wMbI74eiyl/azBZ7oUOfGv
+oSius5fP/x3pmw6VocX1rq7Qvowl5Mddke+ThD2mCQyEG9+Ry/G90vBTJ7MYA87crvK4jMS36oG
rDJPKSPJ8YMlWH+uECR/JwtMyQwBJO9V7dVuRvqHaF/MHxRB48vXvsFrBCDBfax2yS8ZVbDKIpd8
7AoGj4Kc3+ET6FcPspC+soY09Tv8FBaCqJ+iXdK+cVlwaEo12SfoUGEEx6c4RSwPJu8aESyifwyL
5cxSgfX1Qj5sOXDmuG645ukCZK9u/Fi4USNhzS9nRQHVRXqLTE9+XovxKyW0C6GA+HIlBP2Ytxll
MizioB1ABHjZTi53fYbD30Zi9MXM4orkRHEnp/kSqKh1cJ/Dy5mEg6m+DzMrKT23SA+OjA2or3LK
ielI518DVju0/T7vPozk0N2rG7dILaPHVQMEf93iIs7G9085xjhNTYrEwTOdaLmiMGD3Wf9K6Ke3
qrLCMB711kcPzGG5w4aAKp519sLrJL/HI5D4vO7SVoLXje2C2Tu0bZGt2pwjfv/TzL9FN0JiVypw
ZNg7XNT54ibDQnHMmWZd8kN1fMO6puhrqV5DUdpMpwihLAhK7JzIGVAzx9/ZFZ3M9tF6L36z3pHh
GIXLfoNBqZQQNObnCtPYk/wTiYQRwUUXy0ZSAf8E+I1W9qovnIF59zbWt9M9tuMIwMJSho7uZCST
Ws/L4DyGm1oc6NY/0UAZ7RoOvXBEWzCYN3kk6vLUvXG1afIK92+yjlYkgYTncMJZ8ARnSsoYczOs
EjKbtGsF2P1B+y94h25t1Cu13ehbFHaCGgxoRWjWG0aKHr4uffTT0J3SADExNxJYb2mXvk4juy9/
BqwLrnHN9Y9c9UrT7dSz/Fyhp2kbOPwf8xmbveXuU1sJ3Pe2cZ0T3vVwhVpRJbApcYtxFeprNPyL
rTDymzh4cVqfHUeHYhzsFSMUsDyBma/L6P4c1gkePOG4uBbWW+eFN2qNR3r6906jrnrqjCI9wtaM
HdkagPwSapcte3C3lx2yqrdoleedBzijyEaS2QHATv0xdB6mZwR8pViSHWHGtCtsAByUee+Q2ggw
EPr6UfgkdZUOngcagPl2rICBnQakPt/GN8wAEqc0xTf8CkypDJPSDaEesT8MMrY2D4qCdsm4WGr2
meJWldfU51TeSRD6cF1Sn3YMBHUyiy1RBAToTpimdbfLAsaGZumSP5aMsLVICbVxxBz8a1Axtce6
x8MXXxl1zIadXxm/5wI1NLVrwT4NeLSyVbpfY7q/2IylQd/yb6x1e0Ci18p2smbTYPgT3NcljTG2
THkV6ReUPCoJpPKhWDC+cHtQbKAtHzixyD0mgAHF8b+Y6pEVLjvt0epOQuZzgoKBKmYvRfm8xSLj
ouXgiLMLskWzMjlA4KbsMDB+79GzLDlhdU6+x09Z+KqyS/oLsbsJyCNgV2OQMwUDJeEtYMoodiPd
8HThmeElzvl7e/YT/4Dz3O+ktT8IRp5dnSHiAFzL7zB0Wt0SuU2p3Vy1PKp7QokQVEX+Z1ueNeaz
0HsAzhDRK5Y+RNbG0rweBZBGBOOy5HXgnJgY/bvYv2iimJuYz5GWnlynA+Z+oDssnt+mbwpIQvZU
9USonko4MwN1sD1v6W7gNZNHwCnEV2kw98ATDD79FL80f6H9ozWv2XTmP3LqJsi6aV2fWM2rG+vS
HrLNjZyfAcnZHOE0E2QpgrmJNP1j3v5tuQD7GQKLMet55G9YCc66NCgx+sHUuBYEVwhvlEyGzBND
ESRV64myk++eZ0uKR9rjwxY7S7nrHwWjo/1AQPPrG8eV8PjhW4DyrHI14cICUmTgmD74GNaDB6B5
+sp/wDOqDNWlfJOAa2MS6QGT4nqEZK242vJe3BdzHwiLGODLkg1W8TYb37L7xOyKyJDsjqEWWRli
LknxWb5vS7jpq4j1kDp/zPKFIeUDN1ZoOiNtBXttyRl3RKKb1a7Zpe+RjWQFmn+xSpXL6w80EcQd
alR9yRYeFWtkEx8y2wgBn1SYVmV+nHQ1XFSyssMlpvhTtYkswtdctnSC/bhnXgvQUPA5NN/jXRxi
BeS1WSLwud+Q2Gqo3R0Wo9RhV0DJEj/9MgzUZs/211QO2lV/nsfaFpRTU3Js7BEzKvJx8c7qCIiq
IaJXdKM3CXbNTvsbfvptgm5m2DFj7juXTh03T6BbDGFyjOGhue6w9vhcGgwJmjaYQjukQtNSELBH
ZDeMrHO0QubIc8E8rWGtk5wS5shij/p6FyHn55IjJqMP7Rwg6+M2MIBvIlhp6Z/M3MCp2QMJ4K6I
FCsId0Il+DqknO6ywpecwR5vIFIxmesYQTt+w7sovGOka17veuIkiMAfig/gEu7QIpBgoigH4mJS
DrThVxe+tSZg4S8fnnz4AJapfkv0fwcdCyGmNZKGiy9CDPWeIEsClcr5H+IjYBfsiKiWpSf6peqr
idcmAwYKS0p849iNF+FDjD866nRt3bHUgAkisBWZV4vZe4ffNpaCCsNyOr7FTuHpU7UvxkthbvC7
8hPmpctUnsLwI6TSpWBVhgPQ0CpekyzXXCfc1BrrKlyp7OrhOWWISNRdC0Egoqwa6fM6EDa2BE3x
GcKqBBXWUUtKCEhKcTOwaAr1balTe3fXFotOiA0GkGtBhHcCBb17GzJPhr7UXaqHvnrBymcBq2yU
+N68vowC/Y4RPE0/K24FX52IGIN3ARbfKzBbt0c8JWqnxfglcdkrxr18nCbBUSefRVfLxJ4HtqTO
QWdflH/SeBagFKERZukGgQ4elMEcpvFHnEfpZ6v7687hIVNL5/khUmJj7yGSC+JPgWeNWUhKzuCV
8QmtBQt/tHL5ljZPFd6L8cTIgWeEMZLx+DY+UsNBOYBeb4r3WYaaA/mVvDJPC778pvWgDXaehyQM
FiShY/K4nbDiAXA88zFR+7SudgaTjSL8AuryiMiQBLHwQ0NP3LN6DqiDhdAa7qUVXlhKpB5CJbKF
DPJYad/xLODO5MD/ggZFcd3SVEgXqbGjy+hg1+684cnHtXwiDVyOPPI2RS+rUBbKik3ywSivRrQY
d/4lDa7uiy7KR8Rb4Tb5KqR1LW30nBhRceTWPqY6oYCL3665R+ZekjG9XATezpaQpucxkRymaRSt
aPas5CRiuKGkTF0zXcKkR5XOq2Mkqz04em1pJZ03muLwKQr0/yAnJzLsttCB0ZhpYUASDB0GTxiF
HL8gvx8e24iQmdf9h2hgnk9zw6vjMdhiKDIZ5OWkJZK+DsZXc0TMf4Sm/wwkuq+Up6t+IaFFXYID
bv34McQdYBPk55LsQ5KEHu3kf0wqIjIoGr9TmaqsITvxm85hPv/AVoEUNEDYfgTIS6ClRRejy7H0
Z30I59WW6UjqK0eJ2QrL6V/l5VISxTs1t1Xgait9rbUefw/rB5kTPk0/klq44k4eoN9B2mDBZm4A
IK7gOhSuBNsA68xP5nHGBFnmZ0bwoOa6mcRdEt5AMM37OFBiW0+qEjwhBjTnEvOvyxxA/6gViOhM
Lcb8gxYXahiMGXs6v2imln2+na504X+YgA5s6nkfDaxzEL3bT/HplppnojLLzePrhufZ8qPWg/Sx
FRTnyYiwSeGrWvlbC3OH0REwZRRP8VrQ59zkEuEP8gCMCCoDLhIV88HC00FxpN3VGcxhspowXeJY
BqbmxjpiXBPZFgsPsrXXrHaFnr39XFkzSqDrrucax8opU6trBi5dWcVXBSMMsSs4Wpi8vChLPV1x
MT7gY6Q92xikTDGRsUSyGjbVbqSqPbURHR9NbrzhQmcIMvfl6Vq0DGhWT1ulteOrkO8MNhpX2DIU
DxVoRg0o8DdpaBUxS728pgBiORgzGkIHT0xKjpxgXLWya5YfD3LNot6t75CgzZV40t+RwqOssiO8
x7580RkLWseeAmgn3rkCtArxEUF6JFQPuOMvzKCy6M+IXS2+IerW5gmUwSukcMvpZdasWGN4Owt7
ogjzk87hP6aQSAVH6jfoBpqjIhAifCuj5eKuXFF5ZQhrBjckvKijbHYKyR96N072Uvr2nLyOjji3
F9+YKqZ3o/meyn097mUilpYjCZGS9dgBy6XcAnUMxW0lvrF5Jwv4y8bnEEGmueOxgOnf0Cr5ABwV
QpmoN0Z6Tu75BsFG4U7I+p9sMbAwHPI/FsK0lHwxXyexYgRmth9id0XiTGQNWprRqkg1xjqwrFWC
PpxFs6fV4X8hlxsiDyvtQJYd3h67TnwGgAgiqYT53jKFQyiBpYQrlsvXPMFx2TeYhryCwFaP73d4
Ygw1ur7BMorUTMUJr8wmUkg7P1lB+oEtXNoAdyw5m+De5eWTDEnhwfgSNRgiYApjLuc6gC/2XD/X
zXhuIjDts/UHMv3bAxED1H/SH2wU51q2VoAqMlpwo6++vBEKhwA2QXo3/rTUOtIX80rEInBJjOFt
QS+mH7PfOYXuKLUBMEI+ZwgMKd8CrQ34rYTH20u6xqpdcf9Su5LEqz+PdJsCUFbkYSgHfI42mZEE
p2bUr+thrSnXFzoZePDP/my09ov8H59kxmq7YDnpGO2BN+0V8DVob2AUJGyorJtxLuZbplMPxULs
i2Y2iLdoODe4R9lHIj+Ee6MTiuzob4bvS3fthGFnphvwo7uMHJplcay2tWv+apOL5iL+0paQ/lfZ
YgWPcPYOUs64yGg3XPWyVb2pRxlkmI1057VBAgYSgHwWWimr2cLd3DLzYY6CBg1NBmgPkyRGVK7I
BWya0CiyG+Y/8nBPFQL2+CLhqYXktUZ9yfwUliT/yFFTB6LqhVYftIFA+4ZwWXExJVNj0RdW7vTb
16CUiG5fMs/sOju9IRUkSH3CsXkSoIvaRf2Va6tJ/JR6jx+Uax7//4TuB0EZ4oZyTzGK+8i4MtSz
UfI8iNJCrGLVzvMYse9YkvRubORrBTF1E+mngVIgnEdHOZsURhLYO5Vk0w4BSADG0TCZQ3EOEqwl
n9ovC30IRcKl2EKXYdmAeXYNLNggsdivMWt8vso1OxL13FRHBL31jQaYWr/Dmy8si231OW3z74pT
d7Fl1CWSRPm3uPIMARc6/9E3oBWnypwmH1ABc3SW7rXq5TdtC3fnQfYeinDIVBzWpCxOR97QKnHI
JHty6OfvwqruAuY3mB81EMsNm0dofY75kaEL8UwaXiYcDEopn1WBRx71vc3apEBV3UnUT363q4wA
FJDNx14zHU3osFBLLCZ9qea4sQ6MD2NyMh0z3FQk0XBGt7mlbHBmCxf4nvhlkhSf7KxvohFCSzOP
rFBUTqYFDcC0RKacD8A4s1a4oRSAfE5f35DlEvcsl8hllnlAgLEKdt5dItbzJOCAVtkzLcwxlalI
2GRPZQNeSe9hfuWfn9HAQKyB7QEIZdB2sxbunAO/eKxVrIZ/sCMMrgsuFaqCF9mrFPLC2hE8CEKz
rwqbK7wkzpKt2ds0XCUShOqrgE1CTJQTb6Vbwqhorz6ZyLyXMu+GOg+1kPBwXWgHUbJS2dbqYxaz
LLbQ15XzAC2Q/PIjh3rXbuX8rI/8rQPPHsfhs4bEj0KbS5NfllMP1nOZHQuyaakF9A+LEcb4Ifpq
dU22uFJelc0xTRVvMi957qQgo8+rr5O+WTw/JgWJ1htBEJzITEce6UXaVe/amuRgbXQomyR5Cy3T
+DQZrXbeS/uIMQbSqHNTBthDG4+tO7Fz4zvOvse0rV/7xNh3uPM1QoxZ8/SvFSt2tNXQNhk0HeTs
3ssrEbyNdP9394/9Cm0YDsAtHAVgOIOG0ofOh90hmdB1vHnJRPGK0KIQ4Y/yck3zxWoPso3F1O0f
+WS521Ua+AiWMxjrKZYil8VPle9lAkS3OCH/JiIF1ghJVJlPbAFFAi8FMGQE2VeOUeO24HpmQUdi
Ct4G4oSv0U7ONhVaMVSWOkXKlqe+qj+fDNhnXYdK6MonmXiYz0b7AK+gZBZKMe5jSUzJFSWPJ18Z
DrrJSMDyxoDFoYShfJX7ywu9BhIEZhzckhRExCb3+6a+ctmmOUMhzg5A7bT3Ke37rDZpRlcYIxz6
CK4+RxnUnbbm9+7vvCvELGsMT1AgR4R5rkXQPOhRcCiwRUDRzPi9cvlh5mGcXbChGTTcojz9LH/i
T46xR+IyvDAPIVP6iL+DVGnVAGTFicOAw5rphkv9DXLki9WTHQfqkeMtqw98aH7FNrpyF8gRsE4T
c8QQjeE8yqJgIQaKdqGWH9+rEbqDRxed4VB/17oDB+DjeZXpXl2wXPVrY/7Qddcq8U68i0jizgWw
pYBjv/tki7gSfjBo0KUz9oXemL8+6WA0JqftmpwfRByK6E1M4VLKdmYUg3ISX6uyDLoNohmdcXTJ
Sywvi4UdVTuSRhf5p4Fh0caDoicQJ+lEXm77sKgY48c1F24CNtB5AYM3UbsLlD3jjR+RYpP7ylQn
opGxCEnu82+52otIEL+o6RhZYl3grloEIVgEk7q7Y+ZzfsbnCbhoontCf1YkKo9AQdpJgYM0nO0I
Hr5D/ms8ly3avpadEMgUdWRqzh3tYHVCVi1PJxXkQ+YZBRmDpyJs/LpqmbP+hDxOIgwNfVsUrG4Y
XjNPS1hN8TEsETDEmheJHjIgASgm4T+/IhDCt8dXUyDLwwmdrGTYBK/dQ2feRKVh2Dp3GJjG6LNJ
MH8uaYbNwq/oTrCH6VbUrZms70Bizpo+MkpeK9Ub/+KelL5lsvyAFbPEAp7Hjvja0bSOf+VG+65i
3DFv4yuISGnImtmZwutQG6D/lvpeRF5XbyeBgw2tbch3e6kwGZOTjbKA9nJMYq/oHJVDboFcl7wg
9XGlGh1QeAjSr67fzfirQO/kTxcmolP0yRRzZPDa756pN5nHPg0wpGEWmxovRyiHXlimvuM7wWWo
g0WYpU3nl/GyIv7dtTE/XkyAEr/7U3OvxRR7BRoAniZjwLWwO4VsMs/s3DTZ6UyNNd3RCGWmZOuJ
NXl+e2VxJecO5Y0UIbrEzNkFgnEcg5AZHvRmYQAstETqUUlXhl6gGtiLG/lXVqwUFAyhtunSAiJ3
wDbIGBC60QagQ0idcVbn02ogoF6KZ3LcWDBhZtSZ9IQ+gv6J7eS89ldmAEXz2ojll/LypBU/bUGx
t2CDyURyxd75Ou1QDrbBKsYd5XY/1YAMdt2PoS1WP7jsUrQs5/aPCl+hxHh7lMEw1/+IP8DdSPuK
My5d0i2hAyToL418GAHl9sF5Ufj8wsbDI2tQQxLiaHzPc0vU1oP4HoEXKDAUObEavKhSO/mLgMwG
VCKATPkasmuWjVMh2PXL4xqmZ97GkgPyWiIJoLpo4afG6jUU316wfp/Glza6U84g57uDjJFfzPp7
0V9fhvcw8cSCE2vfyRlXdbzmjERnjCeThhexj6zqHquu+9XMtzb1mE++nP5P/DTaZfU8TvvBvuu3
RdBG4z6horlp2CXBbmbHPFq3tOey+NUmu8zVyk12JjcIkTOWlH63GN/Kfj9rdBLWfsoHnxvPiRit
y2vsLhQ+hk17FLhMogNeG1o9auLL661DjVuRAdVzH7HSI0LM4K/xvRhur/gqjHPIymPFrvvBMFOA
AbTX5yV1ghQ0JszhqyWUmEbpqbmyeB9Uj+GqQI6WukLbGEG973ZdTWjpLkNdp8YfynhsCPMtLc6q
8VbrJgsyHHh+pq5yBTSZl3tStH5oNyX609KD8YEyvXHkG6olZlaQRfEGI966ljJlKue/Bi1s/6KT
kOeKN1/H2VWOg2zAm5Zd0EHVrE94LYBBis+m2Vdz7DHczX0X070iTU47VwT1OWxKbnWiA8J1mNrp
76/sL6p3o0VWvMSgOGKArtyEOXnry/jHdfYg/XCtUMbRTAj6ysw/OmMvl5/pHemJbqCtt/T40Iw7
8WW1xOrtJJJ1mn2n/5AnzOi9rr/hf3BbJ6RCBjNEOg+eyntdfRMkVMKGGL7bkcxshiOZCkL+EO0Q
zv+24WlK1gkK6c4kATWAr0JUYnNvoMwo56Tx0pQ0Ui5RW4z+OHvTY+uRmaCbvkr3KK8fVNMIeyjv
kL6wJbf1K2p+nsyKD7Vhlh/NJlHPqA8vkUyu9QJpY3uHlM81uqymXUp8GjCGb4Y0ebmrY1bsotck
15fkjeKG7EmNecXjEENxlNw43asq8C/WmltjBeStXiIiyZWDUX6OzQbp1x/SzYTBTqa9M9l7CKvv
cf3AckBCVkiGjQW1AwlLuenQ5yY7AiZ1brR4lWG8a9YdXkp1h3UzI4cTAU1Sb5POL8Zb0m4hOsS4
Q9Ql/6bSRrsiKqxxaKmnH8yyhE8pnL9MZehBbw2Zb4ujns42Brsi4wCiM5d8KnbMvRmo57BT1X3h
UQAPDrs49CV4ZyKq3IPEmpSDlxZNBfSNnMMmuFdIZ7EVaobSQzr6dGsGAf+olhHwGgziMDcK69kw
SrNM9sWwz9LeXLIM4ZB4XBi7NFsKyJj+VxHxZLq94Xb9hQo3WhAXXdsG9KyHYTXvj3ajtL/h8C3j
JmOqSdQZ1ikhZ3JLcDVZKomXpYGBm+/BjiX5YUXCJmPb0mvOQho8husQOPiqP8cIiSFACn7PcqvN
t/NfG5kQ3DN+U4nrrF3s2n7dREcm/DgwgGeE4RoHYae4jJSLCozHfBXDtxlIDOgtfVq9ph15gExU
3knfEcrAIJhh2st/RAU+L0p7IRoPNTM1FBOwK5oPnfhQ2kUglpUUPI21yuCUtSFkO+YHlc/uKD/T
GzF+kFMnS7EkQXoZPhe4/8cF2FkuUEJirUIk8sDTUX3iszQuIU5renUExqyR4mNUrSi8pRNm1j6d
IYcW1mx1O5Qnvd/XbLQm6F09n2Oab9mFYNFW+r+FciMfID3X5lEBVlz9Ek6RYV2M1O04/P//Q+ww
th8kwJDsMhZA6U/m4idi+pZjLNWSo5H7w8NLCE9afUbCRi0/WfmNDGEIZ6I4r8kBIRkkTjkzERDN
OvtAEFYTKkFKa+oDTIVld0AipTPzyXgYfgbDCTnnVeEN2G+lnvvhUGaFU5ALJJ1KAEofi/KeMiir
q3e21fSvxqcEZKGG1wIVhi03T7MU70eWYGFA8TfZFLzoXNWVTPxWvIJ/IY7IzoiAREPUaTUO/qCm
brmRUK6HPu4zUwUn/ZV8xp/xy2OWyp8sZcgalNkxXt+8ZuWPvIKnLkdryksv+8Nz+O6Uw7PbTagy
YIuNEJEg+EIWWtF6P5lFlSCYkaKBRZz+BkCLafz5gBK2pIENBpE4jFM6uh2Ypihmi0G2oXTSIFF3
+i41fmN1SU+mZyvmBpWMPs3T5PuE/qhnyqKy5dCQveHXGKIV7wIfugRW9Fk7YKe2L/rmRuICp4YY
u59yMTgpdEQFqPqhpcXqYDP8tMKX/NUW25lZauh/mPObuXG/Pv0/3U4VN6cTAtBCrOHOFG0Odf1D
j67FzGtbd0zvx0+Br9qiVpe6+IdfxJbQmWxUYTU//E9Cll3cjKm2lcmqwFSA6+V5z6IVf+4ocrtB
k/WV2OKD6R3BdNnnpcj8m2NRbzm99G4bTquStbsO68ZJ1XP2JMbL3DTMT2CWvjxmuKgnsk3Re09m
tMZKlNdVfmUaPUKcB2F2SHW7Ub8BuhBklN+ISR3tEeFGzJLRBYGBKz2nOE7gbvTJLXmcUjh55pli
+bHwqI3T/tou1tlrp2EICj91Fc8fDZFD8Glu5zANmmNe/NXhbbbpzdEGguFz8o6BmW4aEHZ0HiUx
F8I5hvwhqkRA6H4Yb8dNydDmFcQqQwQn/njs5HDdtAsqdS8RDyTKMz6VEGcDfsxsPf8aiiv+gemB
9Oo4VMcG2LS8E3PGd2B1mZM9LSJX6cCzTfnciCKBDsrJKA85ATLyiWE0O/Ja3kd5up5NDezd0g4s
QamQkUhMFuNAQAE2G9GE2i+2cnXbk0jkUC4M2qksvFHDD2HVVOkcfpGDY36PyqJhlQSJgzB0VITE
MaD36AdX29VGiuqFpw87BurAHpk87oNNPGxD7aKB82FMORz1xxsu44f91zaEb6JpUcgJ5LQFoUoL
v2NG16srzn30sDD0SpRMCD5sndEzfV3y3nYodq3eZ64NXpGgE4qv+DJJv7L41qNvZq2Fp39FLGJa
fWvg9SKGDoNb8JNKuHUzgmzobXwaBboQdDkMN7Y+GkMogSHsmxPgbD5evkhZAHDrMP1In2XxJgQR
dpUObWwfEKmgi4h0lgwi8hnCS677ZNNBspfhd0q8pN921GT9TjjElXtmtCHduJE0+CRnKCl6SANk
qUt7cRZE+40jxqjxtNvQskXknmL1nkqWRhIe1nlyY6sf83l+Mf80aQVA/awYbZfqesJN3lkTyWzd
bqE7jFWQeyTAWBQsFgVkBGUb//bTpiYAHpMzIVqhDadHwiS2YeZl7CbNqmWHCxecBGp5Owe+O57g
KmMLYrg/6Ts1OgPjTYe36YHaDyOLy3Dk8Y3O+HUWoQ6KHqgd4qqEdr1Y0OW/Cz5vZ8w9O+HgCR3I
LPITFdE+IYMheUO0koJ+wRqLNBkxEYoBll3RvrBCvHrIZTPm7gK6WuTucDJZhR1HhDhUknm4e01b
45qxwZf2xuklnrLXtvBwT0G4WsH5ZK+p+MyTNNpKWEcojDu8wYiTqFdZakrfkOvg99IlQMnm/cEY
EXl8iUfdh3IFrJymDu724GJtFNZku3jjsaP6tpo33GuH5w9vdB/UyBRAUKjfgrrhLMTy0g+2aKW7
3pmMeeZG5imb5KP0Oe6hJMZzhhPIrCC7orjNuR1SW6F9g5ZjkKlm/MOpb4Yv/PV82nBOzoSPHjAD
R+8Y5pQzC7sWNQZexy37wC47M9Vfx4+AFUkIuAfcgDjHcjFooxuD9EDLSTTDdkLHDUzwm8RubZeh
iMIjcjGkS+hpx1FF5/8+UCE+3kawW6M3qHbXkCKIHGcgY547FD03lWnNyJykcJeKmq9n6WIEqlKv
0h0ZFjhR9cgmgDXLnUXaF1Sb1XTme2FG11jbcJjArqRPzOmzPxq2VPJZQpldgJH0U5dt6tTZmuyN
LiE8xNnG7ohBe83Szgy/HtBMYDm6RD/P34iEwC9vVH6V8Ea6Vuk2Aq/uiOAKKVDtoAqpEWiIx0wi
D93BNs+wM1dXi8fPg8eLJbXyD2ltxOiWgFmgHikK7nJ8zCqpPJ9E+n0KtumT6MeaV5hmnggDVxTa
8cMnT/cJDKRylXt35VvGdDVW5/HmSC7Ajn3kC/J23gXJtbG3XJV4+q0cidmscW5Ea+yYUFh6tE6y
oPjVwevAIL7CLYxcTsZRYLLGsr9dsp6QrccXPHrD3CEgIyezGvEVenXgP2+Ac94XawKJAc8A5oNx
DtEBYYcVxAepwNdPvAivEa+HbRoBumS2UZnf1S6h2/29ST2+w4wGdZs9PFE8nD2o/Um7Jen5Z3ZG
oJF7ZBvuAzim4lZjf7f+G1h6lEv6vew9tArZNXxZD4o1P6VuAgomaquzwrfYquzp8NjzsOX7abgp
WwwHC2wWmFaM2hm/WpLppuUfEbtELc50++cZkOSK95jlQlk5TN17f3GQjmDNlJfzJKaDcfMYg+H2
0j2zjCX3yD9GJAoqRsDijVRIxp80FKiadaJ5qfDsEsPLb35XAmwny/zycs31Qf2aCf9EIjJGrmwo
hSnSd0dqIUVZj/kT8koU4dlHzix0x5cAZAEwwWS5Gbc/iQOSiJE6cXFkP0BEZAD7dKN8zy4A1FXk
vMo3SjYWroINRVJEQ4aelYANUkX55OzZxk9fdsHpABPnwrOWhgcJkRgLJUYMszrdYZcKmJLnkSaA
zS5s4FpDAGFxRmjjT6+uobcxk/fbPKAB0Ff5fV7mMhZkcW8LH8imyNPLvFhZo3/WG7ddtcY2Qsmp
k2u5btjPwcVBA/6EkkT2BvPinThwkrsGtiD9kB4Whi148WirXyMCNU4mdvixS5473yzBJdpYSvbs
BLXnLxYQQdtxUOtgEo+zppP2sOb+7lKGXJfsdwCHZbj0mLxck0F19sArHMAHIpQ9zn25OmSMQ7+g
dLSM2pezo4PqECXHYr+eD+lVqUMlhlOzzNpVdnmaO2TdUH8K04/p4atD8jN2vj7tHvK6U36yKDA4
qpr9TJJZLgyXTZzuLgLtjXMfQhoRi1QgmPSe7nSLZ0zgsOn/HrlXrPT3nlQ55rGGPySwYmxkdp1O
vLPdTeveD39jhn6KxQpmapyMER8yRc1RrOgU99w+vIF/JiYgpMz1NmQh1LmSuFK+0IHtBeFaUZlW
HFFY1Qjww9ntaZ6NEB8TUnbBfDUiUGp3DJ4QbXjx9wLgKK3WMh48kR0buMfUf4CAM5Ff7ED8mtFX
IeN6JdRnqaF++WN6UiGHp4DjbGCXynaZKqN77IS8sBeUiwor9IBlNYg//YPjhfUET2K4Bbw9Y4EI
Nuf6eye8FmM1+1c+ZGhcL3C6LkSp9qsaWM/KxDjFdjra+VctbMLulLUOAZMQfRXCmAu+sqsF8qjT
9IDlwyh9V2PkVs5iEtRX87VJ683itV2cGJyzXHtnk5Pg0R/eKjY4JWdSC6PZA7ezSLa4/WTjo4dy
hgJsn70/mJUtW3QYwPbYrpCQRIn+OQTDrcKpTRQeaW4iq2brNXqMQy+CDr3LVieeGosr8hluK2o+
xwT9kAsAYMmlaelOKrxGLcFaZwmqMNAXYJESCgkZdT/+9wJr6CT7VUB/YeJ6PaKGXqQf4K/GxmOm
CrVt27us5v/j6LyWE9e2NfxEqlIOtyCQEDkZ6BuVbbCEAsrx6denVXVqn129O2BbmnOMP9aok4Wv
tOCHe1NKPvlM+xGVc/WKzmjg0muG4jp3Y2vR6hCfAMHe5xLIHk8qP8MiX5odbavXnINLcS0GjdFj
6qJSwpX7leFf8COO8d2MFnXhxeZhVEn4glQpHWC8VtsExbLqtoQ5YynAAf9m/u69qrbxcou4boCE
Tq2w776oQpaR8UngemxoWeyFeB/9ejktAlz29PipVHSxY25wjwvLmIsXbwISrvYpMUdICyWD8vmN
CeNL7iYtG5HhBsgUKNbjJg8oi2ZN0syVuQ0bh6BzoWTpQdgR0FPsyEfLX8rasWJOZSLe4aEiC5Q6
XuR3s/InirdieABg0dGeHSyiXE+Gv0YWmAg035ZNepAqB9BqZg5e0a+Q6rCFmHRolME/0vwOanLT
YCd6cgsvQGjA5BHJeMrNVM5I/fxsYz54O0LGNfJbFMkxcO3XSK783yCAr+Pp7ngTYTAK9AisDN8S
en9PAIXqfuu/QnfpncwRQ3414FsYU08l4fzFhR0LndrkXOzn2ovjvZ/7e6yu3VVqrxiQQgRfIYXg
FTFkIH0D5bqz3lwaVOP9tMWCGlz90DDqmdK6rdeZeh6zlcaY6aavWBIWdd/azN2RPeT/ep6X9wKY
XbTQhWA2tgf0PskG1Ek1KLhCbtRBU4zZq8emEm84njQfwcFeRMhOhBAdwcm35t+H/q6Srk02LFlX
8OyH1WTFucrqQXx/Ee2Hi2AAhqTQhgVD34wEMSbwuWXzJ7RfPTIo8Scj7pWCcb72z7xJWamANoxT
We9UYk9xfvKAaDtzuAcWaiDGmIIS9Xqt4a+b5oLgz2gOsEQq3keiS/W/TDgbxaVFpbHM07vCZ8Gz
SArCIn350LAfV31MerEebRvknU8OVbEl5EEwjvxckQCI0t0C+tcpj0HcpK6q4urn3/SfifGh0ecR
bzbfrjs5ccFxIF+vXjfkkmu3z3nFcw54t+UP5fFekhfZNFAEHsEYA7xaVe60eyb1CLp0kEv1OXCu
Sk4sHbP8a2qZdItvYGMMTqolLjXuLgk4A0CWVjSKvgeK/cQt7YnZbxHfdBil4S84jcuBv6L/l5sr
guMCcpvDAScjnpJhDTNEjh8Jubyc452MdFLtYxoSRGERF0/NjxHBL2KWiFL/JUU4ia8+QjYLViXB
gkK8toItniCU7KtnxxmlDaN42/O3IWvYMT5hAgCE8QneCJkZSYeH1UCuxCVLoR1rV73zT+p4SoOC
1qyHgKR3Cs3tn8ikQRat+Cfuvt7qvodkIwgBHwm/ZeCsFCkw2IisLRoHGRpSIrXJJS6YsTM21QTG
LeQxUWQmMhmCo96jduQkATdhEZSuPVLLaP0hMj54RDQU0jyk48V8qPJ3weYbEUPvjZ5ox6saFIKa
Jbs+sSgwhtC9Gi9Jhu8iUr7Qu3joSFFPzBqnXw1z8VhxaBHASzB96yK2GBayUw4HJg0eFKb89Hvo
sL35LPcjA+5S5TvTBpBr/L1vpmfI+F1G28OnpLh2UnXeRKHgnL2DAAgF1eMHXZ/qyuxSOqtcFh+C
fTEw+fm5Voj9xepGu1v/G/GzRGUVECJIWImTiada+OuQ1mZk9SFgOHU/+VujPWVeTHKFrUZFErc0
vCG00x3/Rg5q8DlN6f24yy/8hAuUrEnwMjoyQaKdvkhaeklnRFsOIqFduq2+LzIDybBnv+kXyjnk
kAWk0NeGPB+GH6ZTVHjv9iVbDwk6k4imcuO/plw3Vz3p6cF6hlFu62gZmRP6yEDDsZrqvPyLXnGD
4VaVCpghDPdIuArmvBplDsumgTw3Mpa0sCNfJm110wS2uQcSwLWeLcGQ4FqSmjjHeYTmnmkRsA7H
MaGNMC5j/GtFoJLdCthtLYQHO7fQWSxSBAoMPiI1YW9UTuVUGT5/U7mgzs17fAjSebgbCR0RVzU/
b38NHyWeMBaM6o5h9gYkZvjI31w+H8leJO27/h6StVkJbOzVHlYFdXyjQ0TblE7+cgmRuI6rPgzn
t3pRfkX4O05WyTY/53XoNHq/5kqwxeqIJZ1rtz3FCGLwwS0HPPEIPdN5Wh7fBzYmsHp9TBbVE0yX
ZnpcgyeVmQNKyTqnxAK6KiYzg63AUS76AnWGaSyHwc2IAeCrzBEX7NF3wXFkuVsetTkmUR8ShUCc
MHk20sIyeb+n0BwiyIp+XYBsISLIOGKwyaDSO/cQswvzjtqJexoAEW0yD8aYbdEMU89A/YHL5+km
igZdMtFt/T9CvrGa+y82PItZLJkzCKjmA4NpdqOKFAKmsWGTXF/hzOLUKIOpoHJGfCSxU2/ZFnW3
uTM32/Ehou2xmFvEqbCF7RtqCIhXcVBQOehX8gDgKatmC8hTGpe9D//6HsNapZ6IcUqUlfQPB37K
QRb+cLF1ES1odvIDxy6ZN+iXoTxmSByQ7RD9/0HzZX9u1ZQ/FO84aMps35y4bcdLWWEXdYK1PPc3
df8rv3fkru9IUISJQml366Wv8MJcNAmE7+GKSFg9vxFb4n9eFg+mOZN12JJ1hJ2tcFRMDN3KfARv
CjwzrCLfVbPNAVssjEk1N+dMMyiET6GvSSGzyT/SxI1hLdtmnlWk2M8xq2X+Ejk28cdATRQXQNF+
NiyIwpKm4F33r0ISwzGhbqG1Bf2fyL+OAhxzSbzFYYqI1OptPOAhoexO/6WZ94aVcsi3vG9t+2PU
9J7jT6MamYcydvEOYF9ouyv/SnOyrLNFaUe9lQltaUnd5G+MCJsr0EfHfxmR5Ym2xk6g4+9UjZXY
YfRbCOhKfo1k6oth0MOP0RF5LPF6zAR92zdYOC8KvsNq9oudgZw+4CYjdZm9p0bU98Y0CHGx1vjS
tIVCoQdmPOaOgVH7beAOvsUqAt2lgOf0rzrw7A825+4ih06a070xIA4TNkS0yF77Vace6ioeWBCO
jrQd1vbZ+0cP0QPOJrE/1hPSqnmmkUGwi0pnlrWQ9yX1D4PKZLzHyFSOjhGvqgMYFGYX0SF1INoB
xwGGcmBoIFeCO5VyDCeee9BtWPsD+zKgCPGLEz6NgZZwE3QbAN5DzmPI79GJLC1hIl9HCg679msw
jqhAdLgrLOwhmR5HesNIGpxPIZgMfypdAcirrQPJ9qzHSvirZQD0EzKbXPlYA5oVxgMbkzy7/nvR
KXuLsTzHgggw9aWit1Y8FL3+vLtV7Q45t988kzAicnxLViTq4m4dRI82JEVyHZeOGO/bFi/iHg/h
iETQJOG0+7O6mQvFM6dks6OdmKHns22Sx4Q0g7dzmodgLiiTFtmj77dvWtpR2XVfH0KpsVr6THu0
A5AmZKze1gXoek3mD0AS7855yhxqlpK845Dn0W5ISwGRJ0ZrwcI6oHCtnKL50lA9IONN7UKYkqqB
QcIVElkGiQlkauY1tNXn4MteeFFoVliSiRMF3ijvjIf2IPO43sk7zlIyVY5G72W3bM1LRP0oRDjS
a5WkAmkeecoXbRey+5lDcGY6ZH+4RxE2R9cKKzf1rndbW3pgGIG5sJ7MMtGWgKd4pwQevRRVdRbl
K9YQipNJuIRsQFtfGedC+yfKKytaCKTAgNDCFUFR6Chtfvrop7iB4kFjEujQO1TJ5q+S4p3riMn4
24DLnWkPH3agc1Gz95QOgxlGFyCSG3QkFp2ZTPiGjSKwK/efKduhR4vxwze2uMUEs2DiQMW3DHHX
RNEavqTH8M9URB1OsiVFNPTO9HZGc+UBtd4aOcwxYDidiKy7EiXdLJ98qTzt0LHTWIKpostWqvwT
Th/FzoFH5pYqgUKB9PJ9nBgMyBq2MyCDZpm8sIjwylRrSDLkQnrlTnVWvEaDx/ymPcDe6cIBTPPJ
QnGgKzWAVwJKxfYPkJtwzgJM9UyQbbk9I2RJzuGINxQfwFL+lWvqog/I5MR4Du7ECiqDgARk/qPI
mvwnRCSA9Fr5UiFyHgXERD4Ag/k+sbKOFDkghJa4pswZfHnQKIFbkksru8DxsGvB4DZkeMiO+Cee
QupVuB938G2YdaG5Nr5F58AC3bECqW5P/7+bs+rTN00MM7XTJnmEBl1089bhLcFGx+bnpWcJ+LY5
KA2t9jAIcwIJ8TqJ2r+xvXDPCjTGk2mAchCNUodijQg9W0O307FXtQi+cWqkt/pR2+SRTlGU8y52
dcxODLvlOtcO+XBPAsQp2IEeH2LhyoXK4YO10sY48BohDLhIrNcHdwEhqih5+dJ3E79+tjzDiSml
psNmD/Ffhu7Ho5dpLS2ohq+/3neRVw07zk0TXh+WImEdCTgCX8NnxYOe9BefGR725NOtAvkKxKvq
W/T9Rv1g0kcAP50c6op/SqMDBnQSiQCvVd26UHqQOaTf/QKiN3ghSMUenlbrJsKqRwhSbJkhQ1xP
tGlTDL0Wb2i64mUDizJ85UCC9dUcnjFP5CJAwB891NtIWViCx4N2DPxA+k/CrJiMTsBADIu/rpEh
Jg2G/QVNkeyZKg90N7q+dTQKhC6QZ1iuXlmwMbUpLZaolnT4Q0HA02iCFKqIrbVmmaJWixQ2LtpI
RXX9QReakIo6miTaw75J7z8xVheV8DCqf11K9gRNrw5PJO2mKVm7cMurj/ClgoU1yaXsL+/c1TNr
JvcHs/D8kEANHYbXrRBEp4o6p1qmzcplHZPUS5itfki27Uvhs4xUx9CSRSpKaRTQcqApPVXJR0hp
6R6Ldi1FlAYzGoWr3CIkcp3uRf9RWO2qye/NObaLs0w8IWLfAv9ojPDerPmVp14y5Qy4LG5opWMV
FyLcEsn+XEZC4CFA+AyXHKl/zOURP4uBBxT7IE+cCBiJly0Pq5kOiBX6G71eS9GBoAo7tDZZsre+
3ojAyTbqtxhgQ3llvLL6JvTIgVAuDNpVR9KQQSlLZFS20wnCFd3Hz1T/fgf/NIsmpXMy7d+mp6+z
lndsePQYITFTLuW1hm5cQe7MR+eheFezq4iSq8S8ncsWKDk91cT26U0NaAIYQnbcB0Ntpi6kZK2D
lsVhxTpN+YDPEXzHvci7p3R0CvPyGVG3EaCOpj/iT4a9CvMg/j+Rr73Itrk1JygKFdCOBI7zxACb
i3FrCVzXwzYztzK/TR7/knwuE1va4iswel5DvtKcQIqY+gBfOQ/NDcYoDCy0DNzbItSBKrBMcJes
8pNPMUhALvyCBcPHAjESCEXRYhddY9okx0M7Dw7vO54pxcSHQF4cXHv7I/XX8JQChK4ImjAdciCj
zAvKfwOz3rcfrIvgoE7XrWJP5VzFDt2+hnW9xeid+lwAnoacWNx2oTMuSB0j6w1G8x9XWF+9mpiL
mTOrJsjQ5FUF25AdVp3Ex23d847y60Mtk5qG23uuEGOsnfQ9oa7hh5xbnPb1ogKCEpN/BKhk5M2S
3CrbgXBVBs6I+Eq7Br2BFyxWSONEwVbepe2vg4YWuV+Wg3dOjAG1enW/ZeKT0w7kQER3QowdP8As
O+bUHvQ4Uj/asSQfjgFsrglocDiBdRnv/lNCEmgSOEMOZ4BPFIMxVqmMmIilyKlJ5bLHJ0K0He9w
NrnhEtMyNVq66Zr7gp2DGBSD98YLXm33bJpHQaAogwxiPWIKLKeFOXZ5KogRlu3+a5LJggbZ2K8V
cGafooPqNiJFIBXa/syTwfv8S7WJ/yaQTDOmQSps9hzbRA2Mr1/tD5wwhVAeliqLrPkj/5sctJ99
VkztLygUSWkQ4F7BaoJttVK+iffCUC6dLProZRpwOQeAdbEUIlCB+oKo4FJgJV7IP0ht5J2GB4Fz
SzyKtTFDdIJdpJ6MGbL1Ky55xiI0NucI0HcgfHkWHonFmEAdW67/uFM0HDc2k5zF+jHXnvxysYgW
b+VbvWkvhGTJv/eylNZvtCScKuzuIJ7GBXMw/6V/dZrbuVhTCutQbzJtia6CUldO7zqgZl6udlBk
Z10l8oghjt5m9o43RqJJPoF3KtrG1rEN/qA1VMa/aE0dIwoL1/jmpma3x46F8ZCJ6h1uYVWGRalw
9kIaWGdDX91RUGEt4jmuLQBpNjxOOwoaIhYZRnYDSa2jXioOrjXrxk3yl9pG/X7TZ4MAfsbJO+95
D2N2ERA6gZwYdSkRCwesRgS6hcAef/5KhXlHmxAt6w2VjZ9adMWAhD7SC+QbwQWflg6kdRpf1PKW
wxEkWz2YpIuD/J2JtFMCN/B2kdUUuFJ3jM9t93gPX/JAsLyd/qqbgjEoe4auaEIOTMJ0mjjUJ8sV
AcyR2cPwk0xWHjRx34j9sqW5yPbHng8G77MeWJeNRyK78l13fc1JzE1x5jwP9iTu/KDyjWySTqhp
mB6fX/4jc80fTfXQfzAGz8xrOUxh66C46CgYvLkQltMcBVE4Y5kWPXpJ7nZKOkbvIfJjhzG+yNEy
M55U0vcW6g/cAcFWxp/0Z9IICXjbn3A/FwuOcrzg25jXEaUCTpzBw6aT8t02LlifCA4Zhmkv/tNI
9atc7YxWmfPY5bFAHUgA6wcbcEBY9JknldafZyb9ciU3GvwLqGW0F9fh5yvsp6GVrwBPVcjFz1DO
N/xEMaxD9jobB269leCvTNzomFF3gs2XgJim+6m7FT+UYwwz2M3Dnv0hQkq8EkV4+kRZoxSSx0dI
4BK5b+v0s5WukUt+9RTb9Z7shTo0LnYKeVcJm4TTefs/qcbDzDxV8FxMpVm4aniozNRptHUPC0ts
E43Z9x4HloNFsg2WxhcOdtQNc/HUzZEVstoEX9QXpMoe7IVlQN/xv2C8pC7ogliLBbefpwEZ04TO
hmS5sA3jKjMwNjlTS5y5/xC2C6+jwp8MvyQtc9jp44ZVgM2YKpfoSm+pawCwg5BCIZrJXd9BvvUg
PYytncPOHeRMO14bgcER6eDzzC1IOQ/uCUhh936wRRDP0kJCDaeiwvN79uVrSzBXxxPkf2fkHjET
E9cnXrrWMV5TXzuAtEy3Hh8cxLFDehi8BKwvqXHUq12l4809xP5RRGT0D2k9Cmv4UjYCE0nprmUC
BhvldgQrdFlI2HARHgUwdGzEBvFTLIM7aC6zqD0RdhJdHQEea0nbDaaHuTFWUbOCfdT076FSWX3U
G+HgxlPZp+8VYb6U9ZgXVJh4BiaK9dDN/pQDljNwcVLvPrQXcEADkko04LI9avWepOHOpbCIgBQj
XpJbKJM9dy6rBUc5it+qXJ/JOWj3gb6lQT7FIGHueMcqwn/Z9BAmn6T/V5q3uPnETkWO5nvHiTqc
AD8mnhd9mXAoTXuAQd4SziyXm5IERZorZtynkFjdE9uxgUrngR4C1CC+Icah/GQpSjvGHOHBi9Z8
3CD7pXYv/YHlJggDIdGF5UUu11l6HwY03tGFxl41veN14y3jzmjQ2yMFF1iBZ3XjxuOKSE1Smc+D
uPH55rULzAgGOCbGJS7Iu1D+8xEzVPFRzJ0c31vvoZEFwj7yERAFkzxIXS/30LLc8qs4Iz2WiOzn
bXNH6qdg3KD4JO0imE0O8+SEEgLcGs+az+3THFSUIOB9yZafKK8paVQW+5LgqvoFARPgC1EtHHn8
NNGHNi5RHSqHafeF60/qnB7u94HkBgicvc++ProVUf6ojt9LTpmKpJ6ovUwuh8EhVhEUo5o8d9Hr
M/mduQ6DFQAsezz/xwcErX5DXcxzoM3V33tPSFm1Jn4S1bJ2oJsRiUdyney6MDTYMDMBoRzmbURa
M1SYADmENEpLjhmHx/Zd3QgE6ta6y3OWzK1DtaZct9d59pLXBBpIS609klOJDr1zWYuRa1akjJ6a
GxtNHn8R9tg18sxFt6zZFVoX3MkGmF10rHI2fJGmRSZcwsKX/hGFXotXaY+VYIYntk4WiPK9ju3i
icSP792j5JUClQsABj6N3fxM2yElbnc2fQ8wk9rW4caZPuU7xuAGjAOvdssRdFZgoNHJiNGFoFdO
Bd/E1ENq6xMhdOjxufn2gulgYqXSB9GEI4ZOlm4RdCJg/4D4LIjDc2v+uX8+v1l48gxyoIxwU5Ai
kLhMRhUN5xtEmlikGYV58ZcRCfY5bWG0MHF1wkjgun3y3hmhq3SeubgizeH05N4N0ksWYV9lSPTS
cfMUEmhZ1ke+KCQvcFuN17kF8yd194jc55iDNdBXHEcIT7sHypdRWWOjLfqnRbzPLj6Tr6nFOyT5
KPl4HfNtvCzAe77BW6Rmb8VrZDwFmU0m+gLaIVybKzgDBuG8L5Y+5rTiDD2GmjdBFe6oRH9fEWNw
ia0jR6JoOL82SORLnBOFI8QHs/vqWNOM5h8lpIxH/o4tH42PvsDHFmcHjbSKLeORH0gMMBeL9wmw
vTTQyfCCmUj7PcFcm9UKJkdYcSrw+asb26jlk8+BLG3N0xijGudbzr+YOKBoQvDHcxxLV3pT0ye3
ZMZyu1MM59M7RkqvlDs4vMVYY5HglVP0uCzv8fLg4oKBnPgGDiBFP4C/oTwnWXaojymiSg1ryYtf
bz7bHqeYNacgOJ+OKeWhnd/B1pq6Xlj62NZQ6i6RJIDMSvwpRGvQqb/IAbaisaxA5mnBhWSaEfQN
OsBZSjxI1j6T97P44eN0P5rwx4HGAotED+qXRdA272T69kfDaxETEUE2Ez9ua70MoGIb2GGFCYMy
GeN3WESbkQZ7ElZJ35ep7ONkxOqgKZ54KZ2xc5BsK0zz/Ta8Er2trFqG+QuPqqzuM/9h8uMa/Aun
bBx5WudVMAacOWN+wqb9UYhT7I6M6IK+UJC6xAy2c2tTqVsN3TW5yRltV3585JIhFCYPXwMP5mce
n3nNc1Kz/vqJnctOLIs62Bsa9+CuCDuC+SYXPBrN+HeqRiZLGG9P+qMDkrIJ9LS/vqabEytrtv2g
4LD53MxWSG3Q5A0YhGZUTuBEuvJ1FPD8D95X+Ffkxoi5xLWBFIBwKQgfyhTFOYWmmZeRsEdPLsH6
HT5WaWQZqaLH2LkIHTkr1jkCyfIWC+sYtyilnJz4ZQxR0r2SfDMB7sj4ONzV7w/rp9BjGsd+qwrk
e7hsiI+PtE2Q55HJC5rLwx6kjmr8m+DtT3AxvqX8VJnHotplkxSoXSh/CZKHJRCutNHQsv60+eZz
pb9LAnpqfmSckvFXRhwAXOq8IiQT0KT9rqsrMxSQYXyXYAPIVMZXNn1Ri445iZJDh9e5h/WsSDTS
M8+XV5oyOT3Ncil2zUz7DdhVumEuO+DcFc0ElC8vfR6VP34HtWSou46KRVrFVSVKYh9tyJ2t0R2z
iLEl4eQy5KdJVnBCd0NkkZrh5UJCfMP2HRp2shXLM9VevrrvMEEthWyjxCSTAlnpVAX+WP2DxFya
DNU9pxZ/S52lM01HgmZ4ZBL4OLm7bZxecoJPqUvScmQjpEuYKKM2OgoVnNvPAjpJ7P+Gz/1NSilx
D3wbh01bwqQRSsJMHI5zidQE0xaNP4KDSFdQ1QXhQrA3+PWH0iGwlmiWuQc+JOLNJESp8DIkYq1d
WatbNJL6MPvos4GRCfUAXwgvBvQsFU889MYCbW7drwoSud9OgeG+sGOOgs42LZrgdmIIzb5TXk+Q
YQ5ILtD22MmrNww5hSRUz3t42JnCAGKOBEqnCPNbWtFmauho3pSw9P2bowqwFhX6x+HE6WaMjDaI
Ev94H9hGlsk2lzZZ7gWUnq1z9q3cy8bfKUw7fLBGNquWpIX/7zdML+Ex07dVyb8enNucVYVsmJ2k
3FjzDGzp/nQ/UUJC/CIVZso56F8jDPyTjIFI3ZENQvBA3bntawzPjFM0k0XldepDjjw0A2Hxr1d3
H+UM9G3h5OXU2pMgEJHDjYVT9zBMpOqqa3ZF7n3ixZtJ2p1oHZcdHv6ociVy8hEVkBFibqwvn7L7
2OY73Fg2V44vrD+areoO0aAfhSglVEVodK66+MMZiymhEi/cC/Ia/TAWQc7VqQ1R2zEQUJyXbLka
/MmJwR3CeM0by8bwmrq2Z9aIM9iWnmirCMgh7kOh+UOi2mHeVAcs/e3qQ1Y12sQZKaDgSVAeWGkA
ve7h4hhSPjAjf3ZuLrLsxhUUbdPPvX5lwysuvByiAeQYDfoNMQHRjuTG6u0SPstAworRn2sNhwNJ
SM30Xdwmi+GWmIQGPhST/Kd1hvjKPLbyuhlPhP2uZXVVl1e8Tcy4ADexU18nZTrbYoVX+IGfJQ9g
m6daos+8YlYwj6R8yLFG0N/06dWdeHufxXU8gkDpbj5ciFL44B3ehvDDwfjkr44xJjKh0EQ1QIKy
p9e9Y10E8rHY2Tru+/Yl1jeAtRGRUviKfzO01ayqyjeda/S3caxi23hNyf5Lpn3OUuX9i6EeIgZf
IKh8+U3wZ+NB7Wmjg6/Q5RuLHc5BWoL0q8NnRCENz402yyzMNM5gugXyKzAgHWbey/nhDfU8N+8C
IqpZgoHNi3FqrQfzf2tGRVTDBII276V1sJoHjKlpbPF96uOPGh/5KiK67KbsOcIF25P22SA+NtGI
kfeaUbqLK2Y+0Aj5zcVpGIQAzj9X7AgVcAci56Xu80YtKsPhI+JA/fyGV4alM3YZumn4iP/YUuXc
rrKVnlzgVcUDoHRFxirpfFZE3IEdYjGMln/MH9ngarzxxrJRsfDufJx7RMP/I2SNFZIOWswRMCCA
Mmu4KgDmT+rytYnCgz+LKJ/rM//YgjmP/N0HdIeIKuqnSPpvT9KCJ1WlvM9pFLcEmUimbx0gMLq9
MoCF80Zhc9twY+RYWoGm1UUr7vmWx/UNJi3UYSguQmHAL0yr/oiYx0WPUTcbcrUNmgV3VIgJjjHM
wt2UDc7ZLVAjtfMjBlce5TXR/cU67/iJ24Xictr0K+1agGMl1JdcdZpHkn+sxcUNDIUFBay2vGrd
Cge4g9kLUzXnUbqc184Imv5etpg07ff5g1DwMzotokhSZcE2EdIBKRBnT6nDVopfEHrdui65BZHj
MSeL+4S+l+SbBwjx2yQwhlR91cOW96uWV1Cc/CigXQqGar++pfWtjdciTEy6zbQ980D5niQmhC/s
h/6gUxgH0wDD0RiAiY9ccZqL9N3tVf4S1EjLdieX24LKiAXTprzSf1Ec7Gh+QICCjW/8Ci1ADv/c
qPNqXIP9RwpBIOTgLfx9jxeQ5GByBps79udG2IftBimn/8tBLxRXQL4y5eTzsp72LSfpWQHDRSm6
7ycvO/sdJVrndN+ojBaYeafc4RqTkQqTRjB7tfJJQmS0g2crEKFQ6YHaNLYcljAtWonpnI/LTA/z
wvKakjS6IpGU5guSjEmQUKm+dBHNmSIBAMcJAQfMYLVhSfxsBwlMeXwS41lPRRup9Y/ai+6ZGAf4
BGYj0LaKv21mZScwQ4FnLqSHp9vivWAXAIYu5qhrwlNDBjd3ekhOJ9MhRyTFNlC/kw7BZmgTORW4
eCFCTadgdvDgKXlF/5T8m8ePe5wty5RQx9mq2s+CZ7tozbk0InhHx7BFPsVLLfdLZlTznl0YU8OP
U7O80f9ITSOSr7P+K1ZuBHz4tlsD+fuhaFxL8rAdFZDtzMoA4IS02VG1MeTLqE3ZLSl7AivDIYOe
HQ4BbGZgi82M4HKNuhE77K5mvySblO/4Z8oqdUlyI5eslfFJrhhU+0VZ/TSW19m8dqgHTb5l1tzI
DqxBI4/B/QOIdGzamU95Ms+JiVtasof+VufrSbqULNpjfiKdxNd/8i9SorJ626RLYljbhuBi1O9T
wWHyLf1LSjDcmf8s8DSRk9gTpkNmCbKj8ZQPblrSNvk0nGzD4KTtRKBIY9mjzit57BYihCAWnoJc
0UVNn2XCykSV35TR17C8me57XI7DIvvtqVfUYJO5POaooHDTCCmSLxvLmg13j8raQmJF7y9FU2iU
CRkqvzJxp/3B0TB6hSjSzpU1s/6UHgEkoh7mN7yJE7yLJDhbANT32rTQIwpoJdJGyKydS5PqaFEQ
4sgPfFhQ8hj+oE1lrI8NhyAiuAtSrUp6gHBCTwAHz0sFFIkBlYcBUJBYGWOBxXLkFOoWkTG3nig7
+QUDC7XEJbhQkSGQUYKUnxu9x/8++VM+xGT8tbWDQ8nHKsARMx396zfN01xCyRJ2i8E/48NCRxOc
eR+j2bGdIn7WNYFCMHBkouNSC89krdWRnbx3FNxShAuTkrTcx9p8EG1D23HxSMk3jnkEMtzQ7TFk
ZAnta3Ag3ktwuG/Fn+5YpUhz8GRMWBjflTTbMnAYf+BbwFpECHOpo5eo+wUzz7ue22wJA+FJyCdm
ydVKf2K8WsRt9bzH8FmTnIX80bxHb+dO1yPZ65pbBx7fqpZkCdBdsjht5D0oTIghoG4pxGLI634b
SEie8wuQhqSR0ljSzTyCwqrG4WJMCFd/Ux63PBoPlHCq6GbjAqKUH68ooUb6gjoqSmhLsjEcfvI0
Kn4gs8iQgBp24Ki1dsVaztX05p4eHbn8+nS7dzmX7lR2wYvWTzSxJNGjZ2/FOaJ5CGFFW5QdJIxp
0xKdwtDccYKY+j0YEUHvCfO0IhLTWcBIeOp+FaJ+jcpJhF+er1DgEu9QzgEPjsA4o7LTpW/mTVP6
VsN9gdnAvIxEXYAoKzKoVE+esIxRAU1mnHJ3j6cpzSx8ZRmQn/YviggR2JrEDbQqp1WKt4F3LQim
IZAyX8VAz4WHm/sI1jsvrn+sSO8zUdHTzaNId4MdlEUyiODzWCZLmYgtoIJEQSjbcrBTf9CpF58s
4eTXEOn/5m/reu6H/NRHz4y1UScpuuh5BZkKh+NUe06J+Z6W5jTY5KPHnyMsTBqOdXx4F+77c4zf
jy5zx/fbLonE0PyviFapYd3xzgMH+zbPdoNPlCkPMZbM1EyW3ALxjaUfLMLU0FXwhEr6+aPRLIH2
DR8O0XPmJo/X2LqM/Bt5WWE4aYQqJrmkMT+QBl3jvqgwoQ1eLDwsmGcp+NMAr3S6vP4RktD/kWsN
alS2+wT2JYHrD1FUBtq1Ik8g65HMADBMcKJJ80xs+5+JDQf0AzBiQSnDm28cubGdKp0TMPjxOOhQ
lBWbYf1x3ntyeN4EEiRe8AwO+HUw406cfME5dENEkjg1YWiLDp3zkreVaaRYipO6DLo4X0XBiq6k
enIdwxVBHKT4qBzibxjCz0PHEXZrSTZiLp2AnHL35qw48MUhQZDJv7ho3Z7cPddobMyXQOrZHPsf
uDgxGvxLfbLIY3R3QAs4xk3RyyjPBpuY2gbiiQ2nkmOZg7kUcElrOoyrPVMYlvRrRc72lKZ+Dd3/
Zdsjf1lDijjz+Cb/OKPitX/Ce6o6NcZ/lIMjvtPhpOcEFHyjGSIgAki0+qluKtUEIFAbIqjH/9XG
tJUhvJnD3B38NfZzwS7WQO+UZpTkSsy5GxSk0ngMWPVWwyqoVvTjGmhqGf6Bt4ScvOfSFsi0c8rt
+M1SH63T9GjCLBXLmCDjfmroq680dETHPvQ8qmSyzYCKeQ4Qh7S31h9dsJF9MpUxcUM81G+vADHn
TPvLeL5pLV6xqWVLAdsurcnzzxdzK+/z/2B68YNHM952+hEe9Y+vV7X23Tk5IouwTkS1ICCT/ZUq
/U4w2DKZ8ha+6YgksE9/Y4CeCsrNE5xDeGRTZQOEaAdabGzss7wHArZZVjPeZ8oIAuJw+OFWHpJ9
xas27CF+ucqnd4JHKyiQaFDGSmSy0uAvLAePEYVoD1rbjHnvKG+62QpqU3+bYR0fiontl76V0KV1
0vCIsu0NBwRxUr4R2LLX63hedQeuPDW98LJmiEFdQBLTdCXVK4+V+EvDG3E+tCXKlF/qN/gyrO61
y7We5ittxEnOdH4Cw2wu7UiLBssaoRroXzoXKvvia0+19VDDxchYfINj7P8ckkFzg45/lHT1ZVAe
myfx21iyXmxMWKj7RWTS4Y2f0uHc5OZf67YFq6n/VlRmV8tpBCnmZfFXXIxjXi3TC9razlqBwy4B
t83dR3Deyso4YMU0c1woKJAC9Uf/j6TzWG5cu6LoF6EKOUxJEGDOFClNUE0F5Jzx9W/BLk/stt1P
IoF7z9kRE8QmLzc9sTKULKbgxtzRz4jPUHN5RTiV1Le844iaoxt1Lkc6v1vEBbJ5lRHXm99yMuuB
FiQReAoFctni0/tmyla/RWONu4MopPggXFMgqBrRz5HjF3HPMvjwIVP9VdsjKyWrYI3qBTFjT4mF
o95ZcvYZ7i7Lhr0Biwf77XU3Oxg/5CEJATA3hE/ogHKQW9ULONTn7EQUrzJhtXPvjuY7NGGC3nuC
Hb887SQFG4lEQdZxas3xcMySgW5fmN/hWky31U9NDa6dowtTrmHgkN6gNsdc+geTUPWfsgeeCyGG
BdWeRePs9OJCVFEgbhGBkiCbFnbs3NjdI8dit4zrT+Mj7rZlu/0UE6dh1iqvon7IobYWIFzq9NFd
LbqpHD6l4uCD2izju2kuWDYC8IxZdyavkQRmIxlmy7DE4H7Jtq255S5X261P4gg//JIkZ5fcmISf
W93poh3kN1XcF8mm9oDoYMI3zchGuuBRX6SIxwklI4kO0JpcvpUQLj1Eo6r6ZlmqbxDgQEeYk3mq
iYE9UQAUf4MZxJ/ZUX2N1cEIiVvbFsdWeuZIzaY+WUS42dEjr5TiN5tmJxtdpdKqxtyaBERYPB7m
W+qQNPTUKtkGGrPxgZEb532H5lHdENDOLHoy6dHbJMSR/guZegLpwwp2iClQo/FROOV96E/8X7hE
9U1y8IrtmF7k/GWN2zrYZwmqzHX1tQ1m4ba6mQurMjv8Q0AiXiu7syks2NGRjG92ofU3yPEBV+RJ
ft9K9aEmdyJa5hjBlYoTaUPFS/DD4y1INiAuUL3ovVL1lWH+ZuygTY5vPWMgJ/WXGxoiKD6GJxig
sD9GgHuANhziOpvqHuSCd4MwlbkrG66oRHuwVDb8TWjDPcJICe3NdmjaxCs/sbe8IEQCZ53OGVwW
Zu/ozB0O3mfdqe8xr6FND4UEsJ1Pe5h0ZHTTga2xUPmJkNjAHx/y4N1QWBIOtgmuxHE1jh+j5yDx
VoV/errsjhxIDuWuj3nIEP7Q0xfGMtI+AWYDgw1wVS3bcmUxKRFizeyGjpS70RI+QpYjecUvkfTX
dHoyYEPbRdoTJidYY6XzdogXl5rsTuV5QDVmIFFYJ7Ib4TZnIhCPY06cC78rSEI7o9Mo/EW2ryXR
tQLTWPDFYcMXbJ0rqme4+4vuk6B763xbJ5dtqdPXtueHxFmjrTii4hdVDFp87glmwbXSEmv2ixQN
PBqVTu/vaG0n5rjciCVYEw2jiOlwbljIgeN0z+1TbeWnnG+B1kM4PmLR1Xm1sXBk2aH32fhrEhIY
Y/gXaAiVLucI7NCWiBPIhUtgnnsEPwDyOTNAuq3vpNPklIP09mSxvG3r4qR4t8J4RUa9oh0kmvPo
nqL6p/UPIZ/njLnk9C/2OrvBRBmXF433G2JbKxVQ0mPb78rhFrJSk1G9kqkFjTtwNWU7BZfJP7W8
Auz7yDzT74gZSUqRRpKr1m0xUPGbSPSc0e/JJJR98W2SU6Dw1IDlEiQZ4/NCohbkS59TBsW/dIYQ
TIyNjp2167dlOYdhkZ5cYc1kVbRgndJTSiC0Zsyfdlf9M0G90AvzOYGUDMKHXqwLhaqNcE0lZ8jV
h4+IvDwyMZltdHyCv8K8umDkw/AETF4+tfYAFEk6CkoWmWOu2lbF1dKPTfOhQ7CF7Ubm9hWWUfqu
Hrny5oK6hqo7oYJViQfYMFF5iBBr69uQDlb+B+vLJPvRlARm98yeTcLFjRqLNbZ9Uo/XdHustRZN
ItafpRL3DlqAhVn8yoM9oxSBL6z4E74GDISL7NgJ5zZdSsRR2WTzAg5SYN5jWEcOU+DYlPdJ+Av9
AUgYrcWc5jjhrRtYbyP2FnUpi/PUK/p0IX2EZMB0r4xDUm82zJDoQP5Jhzy9D+S+0h8EP5cIK2Sd
OApRfgwbHSw02Pn+DlUoozwGMG0rqqe4O5PfT/R6MFwiSCBresH3N8sgX41vMbexVeCqKA7kysJG
RfcIuSPlD/wwq+Iel0skkwfyvWC+s+iY5pQ/ofAgvZrbft2jLhgWNXV8yCVQZ17mufPHGs9oeZj4
u3IzWjb7d0Csb85341jgOVsW88jYeEdYZW9F87t5j98ETH8KZFdj6ciIvgLIVI0lUoZUJhn6gftR
4z6sANRfIbAYRAJctv7IIle9Er5wy1OXA5eMrjBfxWssrPFjrl32P0kRHS14X2NBmQqpqCkP76ol
lRqAVlnr/RbjU9+t++4QamefoINUOyvZNusIPPuW2VIaJBoNXabk16fQAGjomH8O8uSGu2lfDzYI
o0ZKuFM0K7xy04uwG5TxQBanHND3W3eDJS6GT6G8efdgzolbltbJlPemsJ3Y25CwbOvkUXyA4WBr
roiTpc01fMbBtebcwHi1nk9jlyhW71lxZJPTO917FdKPX+NoeVR9LavKPhXlJU3tTjr75D7MQfl8
7Gl9wx0GfLdNP5AuetO2Y0EDSWrufvAJAVgsmeA5VYHbUTNgIFsIJ2IwreFWRDClS9J2ZPWQCWu9
hGY7ZtHHLAbY/0TeqSCcPnUTajmzIyUaA+/jCgUguZMKgRTYsy7Ef3V7JAEGcuxHz+J2m3AIESIW
74ThgxOVBbreDexv2Nu05DJxkiNaXXRvKbfDi3mYrB9lX7v9wzKd/jdeCcgxiUyDGH3BKonymqQU
AlbE5YuoXhwFVKpSYeLLL4PJZ9eWpF8s6ksgEd3bzh/YlZ5mBd0RgaIj5qOlVF/CdeEE30LlShlh
z07vX5piQTak5DTv7FbQZo4AwOHSL1fqRQ35KoFjzzmAzR0zG+Ge9vQEU46Xp3eVLtvmOlFZRiWT
QzoGdQblEqUpfofWJdgaXYFIEzPBpQvQdU+59P90YjRcNXJN4TsAFWyeirop1Wf868OlfWk7wn3x
vKwkkEugp1uKfxeHlfqQx/uouLjT7JG7jEhtFJ3Ejj4ymoIstyT7ajUnOxi23Nty/R6n9UQP3FS9
mhd6CSX8mmMZctVRxS3Wz+ybwDNfm3Eoph4mKxS4gH6wdtoCESKhl4qj7Anfu+W/PJ214gav/rft
1qhF+M+dyMy78XUATtgyP2S7XhsUyTHtcwSweqabyIRwaQ8y1TPsXzQpo78tP0SebIbJ8aRCcJnz
OYpr0dw0KcvCTRFJ9n6rYJkDvcZRj16dHojFbwgxj1ncc0pgQ6wwnq0qW5lbhdg/GjKWhGJVcA/H
TiLWxNEgHmBvo+Xo/WjSv0TCUb1C596iY1PcBhFSvKukd3ALGzAojIEcvrZ5Kx28wtyO/embV+JA
nxSe3OhEiPW0JkeCIB6cxrMBk6iXhFfYRUinEkCwV+4WPwM6YH2rCgAF/yaPmBCDxoAeqwnHipMl
CEEKapkWyXfjLRrPQfyuBdjgjlr7iqxNNR0LC/HI0gTvSdxBvkXLnUWVDpsdIWDonF84uIwetxod
COw60aXsfwiyErcWVKWdNbf0Vw+/1U99Q0A1zt8EydHct8Ux+LSQPTZOeUWimyNAIOxhdQpubJAG
laq2T9uv2xAob2u77JZEp+Edcs2qxyF75cOig6shhFDdVxsv/+3li4dOlqab2qGGjnQXInabveFt
k03Kd9FxdwJsomneTdgQFDvvr1240nPXw9z7swuPsPRL6dHIrIbankNwzjh6BvtQ2+AtREbv7eha
UT/S+t7eK9TMaIVs/R09SnpU+Olz4ZwTdzf9Ez8qHg1f5MqK/RM5yEGwN4NtTrSIsiP6OfUdQQXr
/Uz5TmsSNGuyKsdHRhp94WO+2GBGwcqybku0aRQxzgXYSIuqxoXzhvSNjzqqLxmzD1lW7f/zqMDV
O+h0J8Dij/UUTSNqWn36NpO76pPOUeMZcpKE2omnbJudiygFrKnQz+kttNAf4FXCq6ps6Q6l2RNX
3Uxu0kCULiNYDga9Cr5APdU2/hGgB+PP+pN0xw/cCii533SMX9PI6kSmkVMj/jWwr2cdYvPvRLtL
kyv0a/EJiAIUiIWrVE8TaajIhmg1QNSsx9tZ9D6AoFCrR18cdnJIMhq4fYkljVTX7NPjWSdAybhK
od3zNuvBL2dpg+WCFQH1C6XxNHNdK/Hcad/tivX4W3sldxJUtmp76l3kmxQOEp/6oXCEqPSAsUK6
ysuPNuaIKf2HhAIDbRucw3ybtCxYnO01PVYgyTKVJ/3WADwq8keokb68ozIZCJHk3IGJmZkp1n7F
O7LCeR6tbuWOaQE0aa5ULu2puEDzmmxfWFUIR1dPAesrlEOab+NFgzoG8Wi/nhekn9g88lP8M1Gt
8Cf6EpydOLsoO9EbGi71NWvSgZO0cJXMUa9z2BsdLZACy/ocC4x5qFQ6zAKrf5Sip1SjLylrXOaE
eC3Vbiffc0DHHKfGvjdciVr5Yxys4HeHrfAhoQLZUB5GWxI5dWBruOCAlIqT9FcVOx1zNfMw9Zki
CqyB1i860UG8TGNacKpGbwIkI4FgAOjeMwJQz0Y823E6yU7pP/CgyZ4T92eIKJ/ePRWwkpDC1nID
ic9szWNTwOk+GPJzlAqxTsaNQz3ZV1sgbsfKEclANJ6r/cvYuNlXGHZT9pSHnJwgCzqFVkvb6E8z
dS3+UKbTIU9vOMQf3s7QHNNCJH0KB8o7gcg3ikTy+3dMsceEYGqlhTc+Nqgm1DdQTXmKoz758ntU
ArjfjyrWpyWpCRmSLP5HJDWztqW0FsI5AYUQW1hR6AN/6XQXniTtkou/3RGQNg9cA7BHnFuQZI2R
aS6JhfsHP6bOGEEjmgPQBGvJTsJIq37kd8phGKMtWJeFWF+AOtA3ZOqd0t+wWc/gO1GRH6Ot+fdA
XGEAgt7G8VQ7eGZhvEzbFO7kpkXeX0tnOSYDKzrHrH7mZw3h084X8b1n7kWKHH4IaAMZb/N2zjOl
pdM10Y8+VPgSIDOM2wCvOV4lS3cpF4228GDtGgJEMH+ReI3BPSIehEjA6mvy1rX4lrCmiqR7hrb/
Ltcj3AzYPO0XZOJBMHvGnd3YG/bTuZ8+i+4mCb+4JRGqVhRCAnvHJ69eaw+waEx3rNK4hRH2x+G9
Tg5xcyRDToZoAlUNpnOAI8Ftph1JZQkV11RZHeqDJ/JRvVPlmGtnC6p4NjCdZeVY+2ux/ZS7lWTc
vdwpyDbWTFABkNOHgiSG6xhqN0AbSBOHgBPBJtkLiSpkpk2825V6NY8BNup+1OjdNH9T90NwGd0H
b5lJ0efN6QgfauBJ0CHtQv93EF6BsFPJzyPrkwuQfCVKb/mCnBBNLLih+qgCNAyAXlS5qvV32WKb
pr2XOuDwSFB99bZajPZwdOzkS7LlwoTIgGWot/wkVILoJLo074GFXspPHZqA6N/MgDXrkh6eDxmR
76uUyB5Fx2MskKNLwQc8nyz+C3VqVIiz1VfZAa1lqLnasJbX4XgFQTA4H9v2XHu4ER8grGgtSMrY
0l9DSGFIvjwzAoi7iV04dxrhm69XYEQPHmSPWu0FttALL3Bvk/IM7bUukTO41vC7SvG38EmiznBO
jx3aFCZ1DyiBCFvC3d2aqK0vpSfj4nf0Dxy/q4rMHW+XvyOJfUyzsfsqSJ0C5Ui8C8wsix1PJXtN
BBFxkN1sFlboG+knGy5AvDgNrIpz+53TJqPag/cHCEBUNgCpnB9rdgQGdnhPDGjg4OiJiKTFRY3I
RxBwkPNDsiHRFBAs4eFw7R69bMC1oLKd8LiPlNssRXxNRMsHd3PLDK4CP0Mid2sT/9gMPNhtcA19
1EGUV/T+huS8zbDW0YmQMWlbhxZICPUR9+G7u07sK0v5h8ypbhHjCtjpxqnJz6K5wfXg0fQL27cU
H/KW1hXwS0KWOXnireBtNevBroeTT+K13OHvZe9kRKY+b8XeTE04gSJQz89KdYt1gBMS3kDfKvlG
6c6QiCnPGcvKeJFCF7SW37hfqgT0cYg0LoJBwnxmrJrJ6dAC4vdIcn4CtEsr3MsIvs2ARETgMkDD
PrrTkj1irFI2wQFllQXpWbFflQQn8wAh0V0zvE/KCptVfMIuiRsPbYZ1L/hycQglwwr/fbHYkw7C
xA7I6XafqOlg1DhsxLVuYW+HOF4u/U358mo3FnfFM8WlwUu+YfAYEEeMm3KHwGLR7yY+YegqghrI
yULyJHNo+st8xwjr5St5qwQQL1dkBDglhvZUoyfbM4UAHKDrfTOaIZGr7T9TP5hy5rTcnQRsSBtY
Qv52ZsB/LRPcxEKgzeevyUC/qymBP0fZR+ER1sj+S8xPssg3Il5v/9BEBO4tYuFU7mM+tcPZR/6I
wIdh9MyXI/TkOmHjXoP7sQsyRvPQmX8xOx1c847wzFVgIpuhmRajXMn0gTvkUHMHWntc2PXFAyj7
KcpTOC6lkoAe9JXHnHavkJotKgiILwKUGZFoOGPHOLIltC6UEM1sIrgq69F632TYtNJHiT+EAEpC
aElQWllk7bxKfy2jdHfEcN/RhT0i6wAR19IfHxibPMVxdKZLK/0gBiOwLpkTyx0Um8pDis+IUvp2
y/WGOqkpl4hNmCx32kOZgNGAIiYk5wcF75JJly4ah+hsUZONsAfdOIcdqZ9n865d4nwZUrgSUsDT
n4v5UK1W5Wbash2NHAvEsGVrguIJMkVf7ZS4Ek4ZXlKHoHtoGabEs86zS6TIDDReWxFJme0b8L9k
fn5I82FxJbWGJuDSpjhBmWvtrGdE3WzeUMyd37PoomnbIH2lv3OfS8Hq5BYf1jZ1WAuKCuaJui7Q
yA2TO1XfJqMRD0lIVfFMFZvYO05/IVZtu5yVuuBgjB69vqnzi8cD8Kaze425Ef2aCMM6zXIVPsaU
+J9sIa9jiKjn8NWVv1F5TNAUBuxpY0kUEEr5OQQwRmGEmIH8KsnWCeO+tIx8BTq3sbgHCKxEMhUy
/C7qSs/ulQTl/x7ZMnPUmkP2YfVo9u0wXw60DEmr+WZBjUrw7dM4UhJE0h6fu3kvxpVwYPFF9IR3
TWsZMrytWnNJI+xNJzwAhbKSEbwbhALyR4F0L4djQhVOv2+etI1Mk02W4QGsahZnU8xMEwrQk7GK
lWuBAF0CsVypdP+KkPIOp4cRkgmAYJ6Ein474SPqBZf4kVNrbepmixeY76uipNBf8STJHEsmVCv5
MgsfZdQovI2tPjyrbKfgpJB+g/Kb56wj535lXeJz+p2XmONNBGQ8nExNxYgR8maFRHAcMTwM26T/
4upvG0iKa0XurfznBY8sueXhl3L0HA7y5q2R0iIUN4POrWX5SiQklgtNXDbERi/Sh3FMg5sGg0cR
m7aJUBdxYZ4ZJzieSR0F2Gh+Jw2b2WWIbgI0x2g37wiIzIuOdXPScZWLb15H6JWBYN8vadzRVpvE
Xx7KH/LJhA0WohvS8SJcV49YcyXBxcZVkK5v/uurqz68h08kofm8D4JrIgU0UBmnnaNwjS4Q947c
cASDTF+sQtR2wqOpymp84XX8LFlQUvApm+2iPYBr4ai9KLcOZb++a4G8MvJEV81tGj9a5lOMEVk8
R9mWbOTaJpOXiRNfQuoPcd39JE+JpZqa+aXOA0juBgr2rV5eFekYavcRT/kElHdlI+8kFNmM2VtW
OjFbBdGD+lu+fn8lgi22jk1rK7+mnm3DaF3xdho8eegiSGuJFysCC6K97oiLJUGxJ9asUP0KhLVl
/eJIIM129uXm20Sbewa7cK+aNxwy5aZrl2X9nioEhsTZgmPY/rNObWtt0NlUrL2dapL17ZTGVVEu
qPHAh7pt7WMCWoYHvjggVPF75v37+oiFR0HMkq8VoqwHl74CGF0op56lDFiHNYw8v1kGQJIwDpq/
BsDj21+mJBdhqAPiok3Gh3aMaclurgY5UQggukUDprGIgeBJDywvMrRufM2rvcy1EaykF81+yczn
2cLo4sboGdtKijEvRkddztpbpgy0yV8NtMpnCTppLfOvcMUDR2xsyEdko5NGMYCFWFljDewP3VP3
riHMNoIlE2wIl757AsFGRL+kP0JZBBAKGMHEDbcDxDT5fWc4KfXsj5EtnivcgBeNRwjngPBr+rR1
3kfZUWlWqP6V5GJCbXG36StJfUXhxoCrGkrkZiG1BCtSGfzH4GHWaACeVy0lkyFHtgioQXWwgCjS
cxT2P3PqF4roO6NCS2kEyUdVz0NVqV55q0xSFQIoZe2U8G9HU9vJW5OIN8KlRTsk0jtHRyTUu3g7
cDDDQ4S2YpdcouZFh8IHFquMraI8BHq2kB+4oPTZU2j/OsD2VKXigbczsekMPdEJzGNftPRIMxgG
ElTip5aOK8N7KKTNo/Ol1D19EMos/xU12gFCD6uZnC2pjnA05rkdNh1sGC1y6q8m+CSzN7u1LgHv
0j07j/DpXJygV5PbusmtQMrERVa5IMuhttCqQ2WteyqCCkeuHsmtW4sg/Zo9yA+lhhQnNKc/qMRf
kgeFbxpEGQSH4wBs58G9xFUjkU96lkCevVXM2UICS7TKocY3AihuAsMA8Ugt8zVq/4zyKUq7idav
nJer5khxebEzyVUG2qVInn8MHEn+MiCrHS/+si4OWuImzbkk6sPQL77MzGkx1vAXAH2d1HBHQJsp
EQU/B0MhH11O3xPKWbch3fmaWFuAUg9ghNoL7SyjSP0RdYYHvsTPkTVIX1WG0w/HEm0/kz0h0gzm
Q/NoSDyj3dnu/Z8xeqOubW4+6hEySq+R8dmHR7mh8IpSPgKffwsUDP66enYL2fqo5H+pAI6EHBJT
urg3ibn/IqMO21uo2D6fOaSQ5ZRLmYJNgZdvT1MkCHdPNzusSkWfHFxBVT6b8ZrgF+cnrGhap2Th
7q+QHzJ71EzOSbMZK65kTKVh8ZegwdF/ppgoId02xNmtHBOWiF83wspX3QPpOBdi0ep4yxVCvD4g
X3M643hOunblS180tCjQ6K2t7UcX+kxbvDhlTiN13iiwoegRHI2LDzxJRD5ui1NAZmt0z77gKmEp
Z+9oOX2qxQ7I18//8gj6Faik/xcL3VZxJLQ18p+8PJD5JH923Pk1zYCEkA3DTugW5/K7bV3ConGA
tg75hhuej/ImzdOrqZAcAj0RX9iBePuhZEp46GUC5ODQH0giaWa8fdLBOicJHwMknQAr/WzaTesx
WusM8DIGI47VBaKw4JtsUSLdJoH8UsS0kW//CTwHPZNVIuEmFhZR+RUq7KcZMhYy18AGzd+W3Yme
YhPOHkrj17C27HuyvKbVqVDtAGi1RCJzRsWOeORvIOSFOLZbjU5o6hzOKe4wYaV667MpAGEI35H6
pYJX+AjC0N6i25wQzg6FimrFW38zis53o3nIs72O5GJJG9s9jewhvJ9rjqwofgXNr8g5aYZvbe5b
YOh6ibX547cHg2JoOKcUqKEd3Ex19bu1Un8a3HTDvuX8CHxaEsAPzzMfhQaV0p5y3OY6XffHetoO
za4dlmMtolIAuowrMkYyuxV4jmh2GTonYLuakKCVRKeSlzkxDhk3Ufora82WpkNIjlH/1c7xODuf
xyGzdpoChh34tqLfBeBZHbqJY7gO98O1JB0w+Orqc91d1O5eywgNgYCRzKR0KzC/RIwbBCawkvZ0
3V4tGDCIOHlPcRq0CweyH+0m9TSfqm10zCjQMf4lRJFrrNvyOYOU7eUjktWUPaZq/goWcg/+E60s
EORBQ6TRX8xPk0WUnsmUkT7Jt/Alpgd+vNHBKcQE0bi/1YU1yassHcVEUiZy7C8L5fW4r6y7AaFm
CigE8I1cUxVodyMDiE80j8IAYZftKYDuB/otP0PkFnL2jLObx9rTzsGZYcSN52o4tzJh2eLqb48F
DhAorMHOjOGgTbvQePrsUYA78pc4IKF5+VgrdRfWw7J8Z5jzGeAVvUtaELS7NzrCCY5asSnrhx/+
Zd2OBkLvUorrcfzSvK1FalDghuplEEmv2CewkRS9sK7PIvJtQ6FNcygVyiTlzM5oDsqJtHpynsHi
cZiK2FCdoN1Y6j4jWyYpSUbnO0IUkbEpPxL1IYYsugs9/hb151j8K+OfqD/r+tE3jkO6L5PNAJ+H
OI6EZ1Ny6TkY4n0rb1Ho1VcaAur12Nv8jB1ZymBf1qMulyTZGZMj0Bn6l8oH/UN5e5x7Pjc2W0u/
C1MELYQQyxZnMVUn+/YRpkedIYNfYeAiaPdmsumwPERstq88PPcA5DyoxHa2fN2Isffx3m9eZrlu
iLNWVwEtnt/hoaEggaxW6EbxrFAEFGBz2ZTBv6J/pHf1m1W2hPOmPQgpE9MvwpcKydRpvBFamkBE
0u/uucXXTET/tGeDf9DHNP/xIUcF86eD5QoHcKeGYc5wxzmwDLBxTzwCGt0G7hBfDjo9bWNIdAft
e7QZE0UklyFfDV8G3YXNbbz15amjkJI7vH01qPxqhRvjD62/eu+ls9SHJMUGGF3sIt0m/stvcYoU
v5FyL9JblbmBTDELNBHxjt6nRiVNtu4HJ/to88+WFK1HUzgMxuTU+czTsi1jAupEVKlrKT4Eb/GW
gUDfxJuAAhk4EEFCs5UNxPkL61+QrLvU7V/I4fTaFdBi7j1zm56xphgpCKeLGN8QD1K2E+u1fgrr
FXSAcRmp/oIfZSf4ZGcjGI4WB3lHloKAR1N3PHOD8Jz4tZ53adgZf1PJze27ke4MYKD39IeYL+IK
o4wj6gFCa4ysOiOwAUrMbyIDxVdD+cKwCxA2IIQDKOOcQ5SLVz2wtXYvdclCeiAOgqtrgeVQqWQC
tc54Z9Feii/vFBHRmnBC/cUD3Z8d2Y3CLJ/NDOpIMCKuWdPyc041BkarFl97kt4+e+JgzLWWYujA
TZD961ttoei7Xln2DVLl2BnPVnjKCR3GU06oqFEfp2uen4TiWOBkERxFQ85K8uZfbVzRE2/7Yu7B
moQ56qejIzlb4/w3CZHykLo95NDBUBnS00417gMrd9CJ+4YUntqjAx0XoYr/xZWHGxox0lW6tlgS
vIBvAAZCCQ4xbiRcmkcNHh2hBnjDX2r8kJqGDyqgpjb/0Iwlw6aFzPAcpG4luQ1mpmfcnMCJ0FJf
+u+JfRxxEDAM63UzrhjWRXzRJxQ9lD5bRNQz5GckcS8r/76ieYlHkQdo/ATXyoHvLt0jio8kjEho
8WkcEuAf+S9cudnV1ENESFYfHabuyvWbZ46IrTqN5qEOkEHdKqLyqsQt0c6UDNVF9RfPGrn0Iadf
RFwjOSApPd6EEDVXr6JbyFNVRwcJCUjzBsGXLvV07H2a6G8orHF7MT7V7WbAzk2nxKxuC6m+qp3Y
WFfpLwgAdjXifr/CmLV/UX4i6+apL35Z49L4FRJaAnJ1I+0LHT6VjSXaKc4MxgJ9bxBH9VfQtsyd
rLkyimnuASIMn5b2hI6zMrdWbEHfNZNLbB50J2FogrJjM1D0V2htpHpOgERhy8HDUVWt1f2cz/Fh
YhsAOduV76rfAjqjb8QYYTYsbagWXOAm4M3xNschjYck5IpEzHuEYhFPtBl4Fu1ijh47qnVAA03w
NC4tTKRmDAHBKKIRUYKnRr22RBdZa1Nd8W+QZXkH2MCy4hiF+l0NV9la5N9q9q+qj2O7CKZNDD7o
8RFTtZS0+4GmWfkwhJf4p93H0hnRnk9kbUlBxqPE/v7dHAS66qBaPoF9ickbPq3hnDV2xQaQ5fuu
O/CHLdoI8TB3IMmuRkpudFXJ+wPE605s07xMLL1GdSFyNN2VE527c5NM9Gr4HYJVly38kii0/p92
GsBuMRc/aubtiPH0rHBJgHooIGjmarijcIljdPxbhPVt9SQ0CviOHO1JcCLM3yZi3m3/5M32cc6K
O0my5QH110qQieUi5EZCIDKnuTcNwv9V3DvCJ7Ra9YWNEuVjKJxTQEG6VynZCa+o/ONNwtbXEouy
NPbS2ZzN5gQJUSaI14vGsoDiPgOlBt2d+OohPZV406NlZ7SWbqO0BZBGaacIdngVU0oTsOxSljTH
4WWY/Yw9hyyi8JYhvrEJ51GPBHVPt+Y7tI5kkPashzIb/ln+KggIqi/DeIta9l0+22tOLlqztdql
nq2YOAgpFPOrif1mQZ5sbJ35HPkd+mkFsgfe4G88CE9anghpYFZDteH3+4g63QtlyP0/lQ2V1LXY
bTO4/Q1zgQqsKxxESV6aHwxPYLAJddHlqjVXRPznyc/QcxXYaUmmeW5qtKCilTgKGCzJQE/g/m+K
6ZTXTt737P165XiUSUQPKiyYc8I/gCjEOwTEHatTcvK/LNJWFLLR4J7RJiz6f8U9I+G9Ij2Jv7IX
Vt526F5Rsh8/Ek4G69aRcfwNzRSqvS3AK81yiGnmkwxSBvBGS7jqF/IB6/XMjUL1ULPiu1V9D2Ly
r9eGdcrNnYVepQRxRk2FvQXCxZQuovw58I5o5BrDu+IdMewcfiaas7Ag8CE7l5gg5asPKFMcB+Bp
ojDILojujBkcmESva3zaHDnTlVzw1CUAHsFUPXE2ONSQi8pXDHRIAxrFiuT26qi2yHdEg80zhYE/
SVb5bQ7pbtDhOU1xgOxiKa7/xj95hC4bb+LIP3NhILZFScXkVOosK92SF22j/Mj4Xshbqrr1mNtF
dxgBxw1jP7Ijm1/12/qpt7F8r70z1saU/gbsU7On6i69B4BrlXgiwpJKUsZa2+v58E9AR6XiUMiW
H3KGOAuyH7No/whzIoyDq/I91UBeNbGvkKSma0h/9bQp+qdSbrKEQUH+EZTVAAIWimT5zusgkndt
cOPWUSXObFgMJZzrltNyQD51kqNLhS0lCVrWQ8Yj9i0XHKkFxEuDDcWKsodIPdiQJoG5AvvolP0j
l1AnJxEaO5f/xWTzK8/1lt+/1be8bqjiI9ixtN5N2QS3did0WBaJuyHK2W0u3AzyUu5oP5sDatq5
vUGOD7PW3fpFIwIm15CpsKopjgVIKbY3QhmK5MO3bxWsFT9jOyNlV1JswG4TY489k8wi/rn9U8ew
yle2IjMfHp00oP/lDI7dDzEKKCwyJH8dMYl0+vWUOIOjEEFybHLupB1cOgWCIbAc7XZEedrUOrbI
AyasYXMPH+FV6BA7bBFzCvN38wApJIWTYIbR+iToiNdok/JGHemqxFRSuYTBismhRjmLgSDeFHsN
kBpv151lDyE8tYfL6SGvuaYyZkWX2YZ/230JAqTDIvnC+YDvGrEUlx2uQPYlCJLj8Bli31uR3n2d
vkzSmdn3yDYWdkh3AayRhiNKYVwkfbXdxL7Luxyz3Z78cwe4w51uq6c0WeKvsX4boj9s45Motb77
gK42zIN1LnSghdc4U7zCLtFoHKQCj3nrIB45+uCgDgZ4Ix6/4TeNTqV+yC6gM3FynZ9IhsbIrp+Y
Dta4Bq3zh7cSsas8cZVYO2qKJVKlBORSTNVOsEEILOw4y4mNynAZrcJhx+NigLuuSNCDhPfclPmB
w6w7I+TDi9IYCMhtlW0f/8wQIMcjx92pjtYfna4tN5QdVuveOpFPE6rLaG3ukv84Oq/lxLUtin6R
qpTDK8pkMGDjF5VTo4CEcvr6M3Sqbu66bhtLe68w55jx8mwwiZ8hcznEEa2KD5CJjXV89gs7vMy8
lCFNynP+IeAAMZwpXxugh2tnUD5hwc2vKzY2jrlp2i3gK+ktZ0HVpRKXKMYGk/KaFz46g+iHQo5+
WMVIlv4hL8LsFXG0njv5KwLzNRDYDS02r4m9Uq4dBJjvhrLKSDfwkaqYad9wFwnumdGabXqF7Ru+
1jS73TQVomL6E/eHgaFFrUsrGQV/mv5Kco983E5ivCCIwtjXp+gkxBf4hAf5iXwvn9EL03LvxNql
w2pueRCsjb88rIlK9hLoCyk+N8hCnAJkNuP5VLCvsImsiJnuNM6rA/KHEesmJOv8AGFO2WgwUTJQ
0zlNuC6ds8avKSgGnKn5z4Q5pG1g+sQfhDo03WZRRyc7kMe6fhhExOdPHwWOydGkgJNBdhDbTfxl
kI3RsXTZsIRLjmr7kYMXiY4ahCAWra2OzFv1zMSRUM8cYAVw2CeIlG15CJs/lRfZmT6UCvVNoFGd
Uc4tXYRBtXXNXzRN+zx1M18Tv1mjzSqZTq60vE5O8sdY7OncERuzbtXKTXUppk+hw7kWbV++eiQ4
xO7AUgD/L8awC5OLwB7qt+TbYUkDPO86hV11aqeQqA8f8N4yfoQGYuNb0HD7/J9TB6dhb62tc7LC
MMRClLeLqNH6qrIjuMaQiWcvWYaymxb2xKZ4bRTG40Di+02mB89vgLCa4tMo5a2v/eOlaHsGAe27
Fv/WLLxM1F9Q7LjLmHjwG6GTHpkCL5oj3BIEtrPyku5YfIjZ0KAwL+YXBByw6dTYE8ix03aoYcSA
dX0TDAAmIHCdxBc2DBqXagmlOr8M+ZZFxKTl3McpBTsUXm1u4VUzROnY4d7nZINVP/oE/j2JaCIp
/69a3no451Tl81G6CQ+0elSHrQ4G0Iqh3HqvjczkMwBNwwMq0U3vDURCDJsJlLETdVemkG/20WAE
haA46LKILkaRA/eOoWXP1vh3SWbgtJlea2FkaayELdz9duCqRlObQ9zMNAILu38QlFjIVqiERVcF
wzKNW3X+toRQL2Ob4SgmQPZN/9/dBCyx8AvbdCO1oNd5B3vcn2BppKVBIMoewZL5fzVtweq2e+QW
mk9wEwKSmNTfMNnU74mfuP1xoy5CzEwJjBE5LazLH7CKXcocWMJmzYJT/aTGN8YT3iOObFZ3M4Fn
6Q0wUcJLTvjD6COq2jIMgIslpVyTT3jiSHMYffU0KJeqftMsNHHcNfn3sDqBWqhR/Ly8B/QFUEpC
+sMCrSjOoKhk6RqjGVb26sRGr6XjAddAHpy4GheuTYeBbM/R3mpHbttOMsB+kPnIU0I2b3s0529Q
FdxNeHKHd+r67i5ROPc37p5Ht+cxbFF+T8ifFMw5lj+x0KS11vTJ7oV/k848JvpXTVtsnuxDlzbl
RXYuHAgOTDmQUCzs43hdo3DNnyfsWMVrBoG+0yFl9l5uGnbEb42bWtCOLY+u3Gweh/TBsJS+QfI6
DgkVszF1K2K8khjayE7HEyq5rttz/cPRhaJkpRucahP5e8KisBwWiYDGqE7YiPEeuY3++ITxsvAr
Gi5MFC//X8bMgGHJCoOf/xPXUu0aDo8WIq+HsUvVirt31VAxaH6L4wpgLEDw5ThGe/oyV/Uns0nE
TvwP42+B+hqRPw5072SFhIvz3IKUQbaES+R0R/X8vIneftyXO5lSiRn2J96rdCugBXXULe5BoI3H
kcfMx4dGhQPdEM9pumPWMgjvZWHjSBx3im0AEQA8TZ83kHUFh6r75jsQmV0BEXOTXzk+xyxkjc2r
pZRFpPzgrnTaM983v9pXaDkyo00XhvqSfOtSMiVLmNaVn5MVj7JE8CwNe8WsHFnAc68KbPOvKgjJ
eBkgiZEP8N1yLCZjlGO/Vr6YlRexQXadd0jyG0DjdEMI8DCRly4K4JB0UH+888GmlIBIIMFzYtTW
Y49z4KgqS8s3LRaRnLKRrHB2ENISAQICWPit2XZMORgF2zyD0QDjQHUm+mZF+jG7ImLNXmj7Tgkz
bPiIQIxAQS8UEGSwsKT6+Bceh8GODGPAN68aK0VzUaMo2nvM568ap4RbsWKs07vZ80RW20KjgHMu
sdPqmbq2+Lx4toCXnlNaXPjS9IGNHWdoqY8RcEs2wdLzuyGr7ihpR4JjaMWtkq+MBN3OOIVYLJ9A
d8wAAC58BtTY1gPDQi4RJxwsyClYolXBeNh75kdhTWaHecgeFCkAZ4HmITV9/COGrnNIQaq7QxVt
6I6eO2InyFnmAxGKK2L32NfzIPkGIyrci+T2REphz3ifsMZV26ZcS/N6CnVOF+LiOWgBvpWelblm
s4n57ZqekBxrkbomYcqK7h5FTU44Sh7yVrOo141TwySP2heDFf06cfSsfA0iS+3h7UEPfqUYHzD6
X6SRlQO9OxPWgFluuqEiNdL145LjZSaVAKUPcp+J+BWSNHh7yG9Sz3H/zqwPLXfEnp3c+YWmsene
Cwxfvr7aawbBV8ETXuS2Wy/uTt1jN0WjOshfInyigM8TDlu1wZ75yK4NMga7I4GHlq367CHz5ael
sEa+yG2J+unKt80H9K3jmWRJVmIncOEPo6xf1l88AahwhhU9Lp99+Qdd61zvqTdpJbVQP/MhwBBl
GoM28oFcAaYWPxX9RLzDvYK2jaesuMr6us42xldy0faWXXnXQP8me41JWpbY6S9bx9+Zx5AVzxE2
NWfgUueDvVlMQrjj7XjY6Zk9oen/exUn5N4JjXbQanzjTxKDTiUDUCgVz+RtmcRzZ7pM5KZ2L2Ec
RP+yYRI+71D3iaVL56HFV0P0ECN2olcbW/nMYYpGEf8rVGbuhfmKrWdkA9OTxMaU9PE8TJ6WwrVg
aWae5b1pR1/KQc3diISrUeJ8/pe/sQtMEPfGB0C/1IXolCIKYIZ4k4tTm4lsktvKv/JJLzMzm1ic
P4922z1B65Aj6zQA4E5EqdMcPop9lYbU8BUrLXhSDC1m9cT8Pvvu7/z2TX+OrtgOmrUp2vrzo2SJ
7PcnoNjbIWIIsFCgzU270D55vgfbgfqBRbJbI1LP0e8F/K54gHl0U5SJBB2h2VbemRMS9kA/CqKZ
CvQu4kFtr69DDIDB2jBC4tI5lLdHvyI5623yzNrBrz8E+TcwdlSbDAuZB9BcROig98LvVGzk9moR
DxRAAM4csHgC4lc8pZT6hhu5woWjg3Cv5arVCLoVoZighyz2y1IuABFXm8cc3BZb0vDR7uc3EYki
KmEHdzLevuw93dUxvFr5SkM2k1TAnK/lXflACFoiVyZpONBOVu0tItTijTCVxTqY+vk7unUe5hpk
q8snzk/BSx0jXF6gGkzTUTwtse7qWh88IOGPAcyDr9xj7Pqr/EuQPhmho3BFowE4gLt5Sf3E2P3J
5fyl84muDLD0Tnlcho0p+niBVvXlQa95RutU31p1kHNP1EHD68KvgZVkuqd16pCh0i0WcEsQyzN0
DRM0YMWp/9RFbEYWCofgVWzM3USArBuJwKHV3CMPHZGwGiKulg7104Z8wovbpz8QXR8jOq6T8seV
2J7IOHy1ASANZaGonaFI4RFbZ7OX/2ilRyLDuMBAIIcBQUZAjLimRAniKX3QEUpIGjzTJrhQJ8YF
ohrGV5lThxuaYpzZpbC3/MSinQq7nqmSC6d0CLDwPxGNYJp78ceA64b/0zn4m8npUzLWKR58TDH1
SpR+TBOvKKFsftG75yktv7jCKW4c6Z9KJwQuhC7l2AFuBqeKlKwh6NSVdjgR0j+YtZAKC+I4WC22
l+G5TY5oFll/q8wxrhZOEY+9JCNiY09VqR/HgCUs5C/8fABoH5pboa+HtjCRsuaSUWcdpR3J9snK
+JwYLfBiQbJjY1PZzGOYYTUOQ9O18s6WnXraZjOoLgtBbKthAZOGTa9P6F2KEkDz8teGkSlL24jh
X7zTvzCkvURXNIE+Ya/2MhCs+gELVAtejSjUpa7GVpReuhcery+kLuKawU60Txw7fwMGklNSii69
Lqobhl2wJ5qQjpbua1VIYSkielwqnTlfC89gmDYqgvMw0nHPYhIk3Ja7ivgvVg6QteBkPQQHWd2t
/WeQvQ6Nowd3QAwMq6yu202HGkG05oLiIswGvJfEMPMUr0HWhHEY7TCP8shRA8hncLjFHqYTzLdr
904BnR1y4OxTv+qxlYu//Pqx2SjkHz3XRNA9pQPvK6gwCl8ayEv3m8HQOBs+c9qZRzu35cqR3Hd8
x0cVKZPGEIvDQi8CrMEUC+kaPEB1U2PsiwGjiNYDFA5pmJlugU++iznBqFDg4MzZHpO83Lx1ilOe
kZFlzFPI/nzM3/RK0lGuvAmIGzpZFZzJBqURe2RmuA9lrUnAYRrucoltuvdSd5RbEoKl1lE4YS2k
iA4BIuhrai+tdo93fc+ZSlH0QigGYxWROQUlbdvD3BuC9/xAakQZo0KPl1bxb3vphRDPPBMzUgRx
kxJsj8itDVXeIr7svjgUaFX1MUgPqLKK1jYCTJheJZ90k5MlkCg1qlAb3nuGKWRgGN5DPOH4Yw0g
r9VP9RMPtRGy6kiGH9NyhfJjHHxGfKCWS7fvLw8u6ruI+C0P0fVblv+8vF5/XCWO8fbczuZB+qVx
YhpdrDmeMuOzQAjAsoSwBBWjSS+t+NpF+iNcgPFi98CMA2mAkSieT1G+tNZ5CNo/LcMxsdJZiRJo
cXpozNnA3TP5clVUAUwuNQEfIU5El6E45hoAeZ1BzeqKTJNI8gvhQAJzre6PfkMtMl2qkG92R8XB
bj8w/OT4YnuJ3AqiADGmfCbkh+KCRdSwQfeQjQuAqEo9cTOcDNW1rNDANkUFn33lw6EtV2i494kY
qDSg3ERd5MYUpW9R7Q037WPGTPmhdBfWTHzbMIMZOgjW7WXslEcALhh+VImFmLJ98h5pQBlPtp1a
80h5+gmRtrQa/rB3Cu4L5Sz/aKBP8KnR9xLZEQ0/DwxMOfSJZerqqGvFJLfrlH01t7E+SdWOo6Oc
94KwOOA7Y0PekECWO6vBKoZKylp6YxDY6gkHjOx8LrGLkVtJ3BQEIlLq19YaceyflD3r7TZirODg
BnaVrRm5zY0dCj2Cwwg9N9Cv2hGZCZiVfdyQMW4ruPU+ZkKVwmHTMVHaKeKPMG4L7Hbq6htTe3Fs
zeDReMMXJtlhOMiv84NxhqP9AINv/rUm8dfcfU4ZXYqOjoiJuy+vl2A7B/yhgev6xZFHDif7jBku
3BGZj2ZczDtd/k/Z7JIZg8m+7vbEGz3+2CjWgTn4Rb2pG7jTFCFBH93nIqTZERjU58TlmVt0Gg0M
BVCMxkergouAOIHvh9UlGGb5kvKzU7veYpn1KfMd3Hk07y6Ly2ut2y2lxq76zkU/YlCeHtFFlNXR
utH/0vTQ3BNX8D8bcW0tId0ojzO73JWMWV+8l8NC6h82KH0JUwIYa3dnIAHETCHk2bQLGwD9Dcxa
uGoYgmbeR2cgsAU+zP+RTAvLHSRQfckrMibCuDnN2ee4lZyLwRINrTSDMTpJxTlY2Cl45EHliwEv
R8wl7ujXaKfyt1JC4drXfqPGK7cLCBfZGgLSBE0V6wDapkXPh0GcMjsydu0f17v2S0h4kWyiK370
B///jYZaUfVYoXNE2CxWZHT2WUA26ReiUKXZSOOPgQ7wjLJsgAf5IHfWQyuKLUxYNaZbIkz3IhCv
CxvpsR32ktNU9vAPMzPkibZ2I5IuKatZw0+eUq8lnAblr4myExmlZT9uFIn4mEKt+Ii7DTvD+CPj
2IOedBB45tsg4mqMxIOcvM2cquq6wmKERN9WEAqt2RmWT2qgXZIEla1eyy5A4CtpbjcGCbNGZhT9
pirPTKl37U9xh1GQxaGgBU38AEKF+GmMP1thjXB6OYj7A65rXm/dXVoVJBM24tqB6EMmzzvdRlBW
WmHc0fD8dg2FaciDAfrpBVYxd+cmpPp3U5onrJfzRsn5DOXl58zOZBpKmP4Cvj9Dc4Hmj5ikL8kZ
cVRHzbpT+AtApeeH6nWjY24IibsT2ERsAwqlfxGWtx9dPM21S2H48kSu13O741RYUtZy2RcNB7Ao
B2A0u7hVnh8cCfMn9/LzA4AFoF9+k7lt4KVS/smMQNFNOZxOzGAO/OoUVj7Neaq9csm6RViO1Zhw
s/lQ3ZhWgdhglW0k2yZdK7/q2djGpGH3q/kHgsZshExF0eWVP+y56Dv4ZeS+RP75J4bMfsGnF5h7
W2XxlQ05mod5W9CuRTo2trPEZ2+dzfmun4riwK0JlIy3UwjQOg9+bx6e0/7JAfHb7C0IQ/6Lx5Yt
B84k28BaEtuDuhsAFFjxPp+CmLFqA8NWzpH8s9RFQv2PZno0EU4KvsbM9PWjIzg27nRSD2SCSx/v
8K8wEZL0QFgRt3/kQoMhMEG8Mh9k+vKMAjG5FIApDgMuX/gah6TD7b/R2xu5bvMvrbtl+NEX843y
SmtBqf9SPpVo2d1ZjIMF/aYByLP+GPGw/KPxNu4NybC0fs8rI27GJn0VEHH++sd1xgGVXmsW61cw
bJYDMUsLabcy612cdjIbpiLZFtjr1AP07pbn0SLyXMTUxR/l3Kf5MgzFoYy3r1Y5HmmBjcWpjqH1
ovCfmgL+2wOpAS7fsUX/Tzp5jkQ5ZurGhDnnE6t4xYDRPxpGLveSdDwMu0nspHzZV5SHDcDBykRj
FP2Z3T8LhPp469RD29+t+6MMNGrABJetFBPP4r66gDVewtYH7UFznqUt6C+ZzQSRmUTaiB/UApSN
zN+M/4vHCeOMNDvqvcUUHaNrit3y1ktrIjMgE4nKFvBxJX8zkXwcgOSzlWPyWLMXsrI9rZXVX4bx
PDI1Fi7ABCGgtSdW5wKXt3ZUKYwpbJ5LaA4IWoDoiUSXaIEKJm87GBEuLiZDzOQtEO3nGmCfmm0B
JI2Zr5ur8pwKhHICxLPx9c1fZA2VYfH5hmcYOwwgXff1+2KgPzr1PgJ1tCw3Xx5oznTYaRT8++wD
aVn+hlU+ggM6+2riNpej3IRm5BM8qtJLr+obpjGGxE+/w7t3V/515eUlHjuJMwXDo7AQ1b8KdCtI
sIFN9dQQJaLdpQHTENG98ySIwoYwNeKKaH5xubz+7aAZKGvhgMy5oN97XguNS0pPYaZia/NvFMND
9Y8atLkxZuihdOUFvZ3bAaKWydWmhfcl8/txBsgKymoJGPitAoVPzmYbYlWIETCSax1hO47ggPK6
q+LbYuh/2hP4YYrzurCN1aPfWk+PALzYyTChFe2aAh45LbUWz8QQezSQrHlq32SQD2dQ0D2KVWDC
4AipoNFhiNVaUp1ljMN0mq3kHogWekb1WeIM5JJ0htVb1u3ZDsmwnPoY786HkW6Xb2y2Lbx14ASh
NN+p5ZR8C4AIjvHL7e9c6eaupqaCRXI2hy3fSNb/S19XatNlCVPBifRBptHe89EJF+KQaYWJRDF+
sUSxoiFraoYuHP2BzYuQOJvQN1zGrn1yHEH5s5LIxmX6uIrkYGYeIm1wuKfXBP3Qr5xB3ts8lrHx
Y/2LcKjG7kdw1Utm0PAX7x4eA5EIXJPNlofJ6kQQ9TI4pM5HwX5/fWt4MeIfimEggQSVDBgfMurN
P3UTATBl3OAvDQOand3ru8cvt0jnwUk37VH053FPtCyzLBGaDdQZm7mhdcTuTZNynjb8t8IOAPAn
+F/3lD9E8MWYQdSP0uBjvXK5koaGua/OjmCA6Yatu9zuASxvKZ+FO35fMo17dtP7IvlXec1vdlRy
h6yr6Fq3NJHXUdxRoKBPGH6/rsjw+wWwyetu7Vmpou+SHZSK9PnEtSBEwk+NHxpu+SzsI9xYQ4A0
Be1S9V5e4UQMyKSB7yHEaz28V/R+qVdDM4ISSs3xBmy2O9IlglxnXMc6g92ZtYrxf7rj0XgeC9Kf
MSBiRcE3Ht1Mb5KITF3yYKEL5ic2iSYEtThULZ5B0m49K6B3YtDuFT+suybqGPZpSK+AdTGcoiEM
LIJ5sDRodnsoHMi+fLd0A04X0FFOZ4X7jvwgODqmxysbf7JO49p7GGtY04Wj/CRckl7+He3LZWzb
MH+/1B8puuJfwQjLD7jgTERycmLJ9+UBGkBmkIjMjN39/69JB8D8PukUD21DDKvCmkU7PtdV7WYw
20BKgg96nnJKDegdlFpM2AaXHxO4Ervx8iQjm+H6lxcDrzZkKwWPq4m3EQ6OZWc7wZZD8XDPjvAP
MRMtYNZV+9yLFxzOwt/rRxbgxjPA2BbYH31cENjDOFtaZi4hONE1L2NDvc6mWwvBG0fvQIV1ap7R
lfBGvg4IvalMV1LEomFnQuB8y1hiAXffR4cfchIJrXVI/6bmYO3pQPVHBszHqriEXWyV5pOfxwBQ
IjoDPyfrRYR8X83vfCupG0zsLBc8If3pIXpIQsGIw7uyjSfOTI6zXfHJtLK/QpRkW18+g/bcmHB9
SCS+Li3AA4gZBdAHXoTsRkkB/2LEIMDGns9v0WOwJorXKA7A7QAl57V9uZb6XYwfWs4qIaCoQAe9
pBRWgfppqW712ujXZcrIguB54hc7s1+mJRUODUY3L0vfJsgdnYtfY9xoWM0JtgqsDxCeknnQwiet
7Q58QnyM/x8tgPgUAPUmAdh5s8WvJJqI8z1IEQjvxngvLOJUR9xV67z0rQfLeAfEmOhEDo4dOpKO
2wkOELy8xcnkDZiJUlKxS1I+N+lAD7DRrC+p+phsohHQ1t/6+YioDOFETL285Dwa1Qd4Zv2KUbRQ
98KlRnOkUFFCAUyT67DM+QNeh1g4N6/3mKDZHvmWPZuMPNIl24bWjAwbxGvCtk18tunAq2g1+bmm
Y7lFwCdYB5MZG0OvL3Nd5nbVnVMmwVvJIlnoMmZIbLadyEqFcXq9pAsgv0sTXlPI0uniWWjlLkCO
mHNGme50vVRrXDqS+TNvO52IjBCGvIkcgPHdTsjvz61InTLZg01KEtLXZ+s3cOdyl78vThjiulHL
zMjnVydrO57aIWSFIH8AZyxNF3gRQ1bOYeXXeOBnop1jTysGIJmHoLJOnFVT5ffKO2sK3iLiUFfc
sUg5MBVedTXMVD/vfwlEAudBL4+LS5k3MUjtVYVEzWuUjcKw+0CH8QtmT2vWE3Oz7Ko1LlrG1ikv
qeg9PluanqvKYPAqw5pVvhWCDp679C0HaMZYRNskXyV6KU/gd/FYC/EFX32qfklg4KuNDIAXQbqD
c6v4+V+hw5y73xi8Fict0BoMyUEzvVb6DSGfmbw9ym12gtE0FT5TM/HWx5Bk+039PJjDXXsAV/B7
4QrihMZfDkEMwOpO1wQDvddwWiWUOIgnbJNEk5yQmfJXtFgWsN8R99wHht2C79hj7xeh2XRCkJ9E
/U0lAy8KkZMi86TMlccPa1+8sdGD9eTO4cQiZMoCWQwPsJDV53vE7KBzX0ysISvfHtAmXiG4cAiK
37ADWJzlgQTUClsC9J/+LJ/4HYnn6d9MsjHyu/d5puuukUU04WjS2VAYXCzBnjI/Dx6wOBeSXmO/
rlLsRSGPnkzuG48/AA8GRU+D2TJxKZP3MkL2zVnIFJQDD9s7Q5AZfaW9UCDjQ3dPqNPWOpoXANMx
40xiIjKgDSuBPxdp8q8K/XDhlXe62n0MFGEvJh8qi+ZXkK2nv/qNYHrGL1kwMNlWHIUKQc+c+q0B
x/GhducipEVFutMGiCRx/oyCB0qEio2jHjfZSmGksp0UqOvcwdRWqK/ccVk3SR7rGWfQwggl4c6E
NhkzlpLtZAlec2S/YUXK+7zCZHAseVpR0GK3aol4jHxiSdYcK8w5Ox9arMxtn3FtEmstiStwJoFh
BIwQBj5M4gnYbvDW774VK9BYo2p7JlW9Epip41uuVq0vLWetvKppU1iF3JDEYLNj9MCQgm14+Q5u
G7AAj8EDICb+2fQY+QwzZNQDijd/18IG4x5sP8zbah/05Rr/qTn5GDTHKCyWSMp1Iax3UOPGo8XZ
gaPZ9KWcgMyQ3RHTQi9aZ8lpfBstUP2nWPfHbqPC+jrGB2yrp+J5euKzPaICmpw08QY9yOi/LcMe
ZWRhUQBhSNg/WxIfmJRQB7l6OPSugITOemzzwe0btPqbkSFu2oU8l45RHV4an1cM/IUhOv/Uwd23
862u3AeP/K4FEy0yuEaWuRiPoqBCwL+Z892lidcS9CRGfnZ0Z7jx+oRIiMQg2vbYm44dGvORpHim
BoRBM3hhsGFD3KPak12wccxkVtUuJptXo8TCNh5eLHZ2wlmOb1wy4oDGlUe798I5aP4ElDYVhQED
7n6fApHj4qQhh6t5ofJkQuUqI2KWzxlrgfAeZa4BrSffDX+ccDocnG9L/havc8iUKm52ukn5t5JR
X11hBTKKOloreqDWHrGOf8uaXWd2yuQbWVuAsAq+8xKSjscDazv8vGk6GTPOQ7aX8Mcy/3XqKm9k
rcY4WWOR8Cgc82tmLB+g+ak3+Y6QGS81149prV6VKHwNB8LVeTYzQoxRiLCrfUyMr0x4Px8yJ4nA
OUBUHL4hxrk5QbiGgXO7NyAO7dK02IsSpxaDu+3YMDtWfxt5HQvrBClDbR0e5S3loWhex0e2MP51
F7aRBFLpkElnOiVL23YgZGVuDJBF4FMzgsvcaroKdbkScg8nuyr70ZOJjEAPTv2UjEt9K070cKpt
iMdBeIsjBDQhqxyE6R3x0I74x2hS2RoUdqn+96wPEsu9hhbBqSfUS7yjOgQS8bMp/yzI3dF6oN6S
DoAfkuFKpmFq3PSTDCwLv1WQ4dMBf8E54HblOSNo7Hm3zIsybEvULSz+uLS6ajNP/Ml4fWYTAjWU
HA5fXLC+xDQAbwmDd0RHgrWBq2qfAesg6klbawY7JNRM0F+xDQpvInlY/0aQ3/Te0iq89Bt+6mI6
d3f8WvIauxIg3eIs3Ga45zX8RzRO9gCPgzaqQ2Vi854uJFtkg/NHqQSsHv6Ro1pmDBDJ7l7OjifP
vYCpCU4UDPQTXoUkflMZHA5/DaP3J8O2KF6Dty2fWz52Sduq2iVNXKm4y4Q48LW+RvxSKslPNjud
mTqLiOVtTsJR7A/1b4yjfpoqyhAeKkb+Co5ZHlAWvQAck02eAj3hqRTtutlZ/ce8pf7R1yjTe+1s
Vt8is6ppBcIV3+wovYPoZJ31ArWRLKoyjBKYg88sI+RuW5111uYFh/UQTIipS+H+LHjM+42152B6
+Hh6e/E6spuA0ar5HK8yPy3egZOQ2RJQN19AhVAeRjhJPOArhp7xr7B63ksBTSiDYRcrOVMtCf/Z
PXx6+l2/W7MzvjF38FCHEuSBQ0hBl2z35E61nj6ws2ApARvVhK7O7KlkMUrzQVZhtcXjn+H3Qijv
MKhieqkLK2lbg1Wk9oWbZW6HJMAigg//sZNmzu1tiaq7O3WpU0PuIDUSYxsSRXusbMUfjtQDNarc
d/5aGIWiy+4twQPlYZpt9D0LdT+f91zDtTufpNGFi9RhR5ogdEbAp50cEREf+9v02Wcg+gnt093h
cSBbiNnR/7g39e81LYaTAUWHL50ti4L7phUbJNvpF2yJSNynylqiTeL7MslfYzU/hSPfZuzxvTSH
jAAS1mzaLu49kRO7rN9kxRnXuulP0xvBNaZ5EOaTmFzjvVqHTfJlNT9lgVl13yzpTbUfTGRPrh53
9jT2/Fd8EmQlqwGFZtPw07HLcUnkiemhKUcZMyzrfozLGF3yVczNlmG4BE65yvVPUMNkONV+8jYU
ULH9/NBPJ5YJJNs0b9KI/xJLfLDmS+mEfW1T7dT07Kr4OWJXg8OSQefeNYzoZY9WmcHGQL9C+8rg
ScJDu6l7txgCJhfpOtbIgwFIp2ETzZdwqvFKWY/FyVorI1LQT/4z1oQn9k5LoV3h9pgoET9G0Bb/
+uqnkVnYhI9kn4/39pswtK3yWU1vPck3zc98o69lwIS8ITSY//6z0BUUDkX6Ip1giXQaeQQiKK0H
FpfRd8nxVay1jiDy3qkJXrwxFsHuQjzIyIBGxNWAZly7Ml+mvVr23mWxZQ45syHIN7nCRObHrO9T
xH2Lu2H9EsDbM7Usighyc9CaJdN0pi0fElja18JDH9QtpH2MF0RVoixEabrIywZUxLQmRGV94blU
OpB708Z+kh/x2kwfCSMOE+SLLjdIKvYK0GE8uAIQIGkKIgyEEobbylqbVhfoxbXmQrPEa/1as7fx
jLOa3Ezwcgy5drg9q2X607td5j8WGjXmBe4B5dssNxOqsZCTq5GoNE5GvXv265qRMgoxHfa8zcM/
zXZjoiR4otFCNv3v9TLIDBNXxnf394KXASatxAd1HItdjtGc80A+MKB//KkCViNORNT3HQTBagzG
3zlxq+a3MLGysKByMMiPv9b8KyZvzY4L2AKIadgJZ8lrOU2pT/wmVL7mDNjdM0RxlTW7jCE/LkQR
wLDxYeImAoNVp++9jjp5BRqAAz1F/0NVVJMFdyAZE7kDJmRpsUAfNPqGuTVWCsQhjR8zVlmG1W6B
vrGAzoamP0CwToKXZ4aWXbO/1E+z+T5IUGC8wnC2kNKldjtTdLO7a16ffbJTHw9fzL6GntkCdlQU
68ecWq0SoJetNKwxhC7NZAE0l/486QdrOCjd9tH7rpSBaChc+cX/1jFI5Vua3IphBIVQk24tDa9g
xnI2XSl5MIKlZCn6WAAs07FyuExUHoqKfHBy5AjPo81qdr1ysuBV8Wc0DML0OXHyx7eObpPxWOv0
LLeYbNoStnjKTXnaTDoVWEe8znetYxkmRzptv/njVFqXLh5hUPuzx3zFKSQdLNAH1aqun4fpvZQx
F7rpV6Z/43YmTmEUT9XSOCh2Ad+Iqz2HyO1j1MCulfSnioq1n9w4/1fjh9AahQvjHCO0Kqn2mohu
OfFBZPIWdn+Fxdx2V5e3jmmhlh/V5LPAo4oGq2CD+xj9eeLfdGlX/99BKsTC0dlvFPs2OWgviRI0
EPuix8Rm32IKmJh4vcA3Sp6xZ2tSAURC7qBiCMFHP0wjRfpbycivu2BZqJzxJLZ0tCsxpuqufpGs
JtAgEwCkDPD1Q96sH+H0tBMGEXtZ9JJqJ3Pnidjh15m0NVFwKD5lRsubSs35aV2FlxtZvxhqTRS3
BONRHZdoSvY0iCkfeL36aTwgPBU7x3H7RPS3pH7RxwGPzIaTVnlGDzuJSGvuDJzVOCuwFAEvhMjs
ND/FRi22BmGk0O6inCivUAfXCmPTfor+T7RFNQCvxHS4xLIhtKAA/mH25+8ugXAmm0oIRv0kdH/P
6s0Qefrqt6wKUUv2r6OG74+8yQZFMCVJhSSFJAXRa7HQ1Rvwv1VJDI6v95wbx+hO+DD00+hGg0OT
BT6wNN+E3RLni87dV3+oRrqv9FZMh5KPn6gxvfDAow6PAFiR8NzFCFKiS4MFmKQPfOpfrKMl77Wn
4GDtKT52NWcVzBjapJAuRjtX5T8vjV1d9MlwHxyp/6hgIywDdvRk7rRgrySKq15YW+a1Gj9TLJ/K
JRdDvJ/AVQ0yG9BWSabPZteCRyBc4f0UTuRLHkZYnM0FD06b9N6o/lrK9gFj5tYl/6CtSPpu2LUX
9F85RXjyfG/jr0xZd8Je0/6aLzVFGC772dnQfitemqq3AdraQ7l/ybU3VootVJeIA21i6/SEBBpR
6EwJnWD5H0fntds4tm3RLyLAHF4lkhKVk2XZL4RDmTlnfn0PNnAO7j0NdJVskXuvMOeYnCI9aqoO
HyNhiLxmlMqf01qrHybHRc0t1uxE/2IQk+mT7vHpo3LFTa0zhMIna1vQxs7Z+Bad8vkS6KtEuHc5
i/p/CVOjFK6mlrqN6FncL/QyGmkME52JuNRZfGbF/0rSd+izbRavx+mdtcYIRmILIbsiUMTEKaiT
BOwoMxtVgTqv1lZTTfdxrjGV/y1i0dC6VZ0LWDYzrvkm/5c6xEsccAwGP8U3oEhugmyv/RqIg3d1
8I9d+QVx83DNcXFI0SXiGBoZJb+hnktc9g6YB4eJzEE7+0kLoLFvqAGtGL5j+mDwuXABryNrega4
Ha+rxlUR92cDhFO9abJHDik0+kq3Boan6CnD6SegZqUsHxeGrJaulR9EnQ0ZuZD7B1tTKV0cs2Wm
1d6gnfgbYoj8gF0IkvbgbEx7dGSYVgr5mgRXdeYSM1eC+FTgLgWFPTL1q728ftXzRfmJ5rPQbYjH
jftXrzvlAtTwmsyCoY3k3D+Josdj3ZtvQ/e1PJyMSv0nUj8nIBHAU1zWcmn9aqM3YXSLGIdzDVzr
nc042l+oWeOh/NU0IirNI0B4PX8n0TWRtsDDTJZItrwOTsHN2hekYtBCBF/mZ7Wt7RFRqXjNbuau
9eYD+ISt4Sa7dlUcEAwe/a154Ig8m/b4DvRrX2FNZ/StbJl32qJ4UvgCcXB7ur6dy31DrjAtbQDs
55bpWwW5azb1LiYsdvnaVQKxE4KgVikJkFithicnkE4bvCyXDwwl6uk3ws54H1RmnGwGHUpXm8mi
TZG5lu8JWbG3prHNJc7m2bKKhJ+RPKaIgMN+w9OKNdQHEhSQdvqaArv7yF50spNbP00LnQ9Beitc
lrprrpwyOFrpcgnCh14wc9z3LGSG64QH8KBpR2oHbV5dOmjtdiu5xHTmGFTYySyLWjovm2efFs5Y
xFgowT9Y6gxO9TRaB9GRZKBZXOkfwj+AKIGAbN7ujq25imWnYcaAXHByVXODAhMcxJx5/sUc7TEG
Z3HQak9i2v8iJSNG4qmtWfxrP8tQZ/qrnvHAePGSojhmbbeytulRcdQzvFiwsgiiHtxMwRoR/Kpk
pbKyiSYbVn8sWJFryzdJosK8tjD4UfhAeltn17aFk42v0G4986pqYBN8h4Tvb0Pnwf1jA3MrGASG
NdKP9cRA6tv84K0MaLVid3yP/N+83CWBxyyv+vSBElxomEr+KFSV0Ky0fcgxgUs3UT4gDujMnEHJ
r4iD+H8e/rTVz4Kl48l4ZHsi8CDpgUrgP3DXPiEhnaw7ICyk7Zatb4bv2oSk4OAlyu9MhvBZ5sGl
Fc61+aO5AfKm1qn0veKGgPdcUlZE7d4hZmy/QTN1AXNR2++94HPej98ImPgVY16w/mn9r2ozsIOy
uua2OpflNqhv2L2agunG2tJ3KNjoU6M3373IHopVRMlV84KPNeNZZnjZbhkbvylHHj86z3hihEvB
DOo7clTnIla3LP7uxDvlaIkyFbH7os3ec59xVu7pYpusAyZ4kZhVHeqtVW6m7gjGIDfd+Hu8eqtx
D7NuwB+okAUE4vAk4ejrmz3wX3yfMdl6EPoBUPi29E0VziScMQfDt3k/t3v4VAQBNCxIqcShSe2Q
m28kRN1OdpofFn3pi8USlaGxJ9eGZIyzsR9A9yEZwtbPXUzZ/1SyN4RNxfwB6AwI13GsjziKgb4h
Q6ylHzGiEaSTB0ojwsSQTmQIPgQUcSVXqlMLeILd3ouzN1+g9DQxhmXngd9P8H9G8qj9Ee8haW8a
cJAeyRgzd0oFVKg7oAKB5VS79EeVtgkSLWMRalkRn09FM+KjYd9hxdP4MfiNyyGPgMc8RLGt5Jxc
lffuH0se3sPlV7JDDJMTCYjJOeF881/tnUd4xmfQZVueH272gEoQTxtPKMwglCb82kv1oKKOhikw
3JhC8oePNc02O1Gave7ABuHGh+fPRIwSivfsJtPt8hlFZNSxSyJJVzPOwsM9H9oKLSnkUcONm2NW
//MxrIGXF89zRVywEzJ10wYKE7s2zlm2n6q/gXGFML1zXYwkZM9E+TBWTFhVlyT5rJIbF0CP1JGv
CKcJqiUW1J61UFn0fU1MDsKDa95pK+NHUxkzAVAVBmesHsWXQrysxu8EAPYr6r9iTs1mzldEXXDs
0gpZKBz9L+sOJGNCHNWZXLWStQ1oQhQIS8Uf1UWiaOtyOg0ORWfGPMglq0I0sKvf6qY+taDcTWbH
Oi6Aalu2tt+M9F70aZJTRMPKEJa5srsYLn3sWdFHkjxac2F/088VCEnwZSo9VUi/mYG4Rs4wYNKk
pWHeeJDQ19kkCbzIfw7uxJmF2NiYNZNoBB1tFU9YzRlWla8QIVZs/WGYFR7axUArE+zQDqjBRw4f
kPOA4Az+Ie9/T/t7NDReW6aVrPXB1/TnKLwUTDqVVzwcTPOzbz81PKLQIKJ/g4LI8FrAlMQKGB97
SKr9vtPPs+ngf2tbrJB/+BhjcY85ivkLrliMs8AMKmVbgg4k5Dt/M5VzHD0xuYIfrCUinTYMieuH
z3GJ3gDXDZGVypelbnjTQ/bfyr28J8A+ke2f6vrc619pd5/Ji4jRoNIrM7K22u34CCBHEn96VdR1
SG4NPhMTRF/0KRsHsYfU5dXYUoHUcVYwP+djygETkUtM6DqcVL4rLbfrisc8cPXyZMKl58IXQR59
hODbAWNk6yk8so1lJyIv4UE2o7hni3pUOFhM3QdQGwzKMczuovJmsFo1L4zRx0cCGDNHCVvWQCQp
KU0LJOtqaImURDOJfs8HRSw6vvwaS4RUByD1rYJQin8Oermku2xXqeJpMjMVHPceUMmaYUx/0uGb
5mvlE4JRdYgiorH3XbNVeL67yJGtM07QF3ynWXrQf4xoMyRGT/1Pgn29+/WpOJJ/jBoz2B1E+kmq
B8hWa96tFOQNnR6pjSNuXdyVoeXqCs663kvKw4i+pCyXs7XajNa1CaqtrxGV+DlF95a+f0j+ISA1
WA2eHnn6kBcvEUx4+JUswVT1KjOgTzX83RZFvnCO46+hZK/DIVy223QCZd3IXkN9UZYfRlKuOSoA
lTF4GfB4dWiiLOMnT0WgxcyaBf2vN3S+1gUR9zl3O4U0GiGkIjGGgwAXC31oAP+NWmpZ9PQDiTwm
j/5zua9HjjD4ov6K1AUEm5X1rkXfqrxNCV1cNHeCa2PXkjYM0zAE5Q9ks/UFvgRnB20mG1hH+bHC
TRmcMsYDGes7HvWVAN7xiM4SYZNBsx17pAFRVTpK47DCajqGb2sVm26AT9tJGUtS6bnaASYwDgyS
4MRNAHd3gLif/VMKJwA/3gDWYI0JcBmIqHbOWA3rbPIHRyRlEcxd50ys17J10i7rXUZ93eFZan8Q
emIWJUiC0uQtCK7mssdhekC3RRAMp0oBiKk66gzCe4a5mgnnCO1i42QJyCQE9wj8QCOO+4hh5/RH
JXPsHBOZiF9cEjw1Q7X46Ui1yRbiUe+S78OG+Tkhgm8dXBJIxZvipI6LCoKCcT/8AdwUi9+Rt8D8
5rfVMh4UaJxMrsQe9aPO8NkIKKeWWAaVESqgi2kkfJtReE1GD9VnQXeCNhQCVO6SwhIRD5HRkKtS
uq5yrgHwVfSMA8UoUPHPVNlU9SPO7yrKcYwKmsPYcjb2tXEq7h3CTVwaBIOq+ZbPLkqkJFFuswAA
j8Jw9H8xLGvwYcW4aYwXrIzMwy9vF1XecclxUXhHADsvXBVCDk6duB6Q6aZ3/FFBvo/xeuPBGC79
gBdqLYmn/hH7P424pWGNFUid3DKqeWontxz3cdStpnRHzpKeLmuPgPmpQL6PNWHD0genyX4130WB
Le4r8hem4UeTqBZw65Kgq30Kw8M/IRgajM8oe1icpDKFPPiw/8dU87geCSQg+Ei7kJ6OV9rPtm2M
YXgTpUd5sg2Ubk7wl3oBcuGy3tYHdyQxfm3gkgdfPGYWKpd3a3j6sBve5eBM8cH5zOiGpRGtRNbZ
MnoUuohhJNXiq8+vUnKbyIM4J+J5KvY9MS04RrCxw/A7G1RtqKQzd2DsdCSCbNyk/E0kGhhOWZEb
twZhDCwaHQbhpRrbpg3/CsTcsbHF/jvr2AedWuXQVw9a+54LO3mvukME1U6+dkzjVBilqFn7kivR
P87UA9IMBR1DlPTyI+CszT3s7ilShW0LtoNHtvGMV8z3RSc6MQRggMf7ORS/tMainFx1eE8dAkrI
e0UFnlolQSxY5kCStksRuQglSja+vJHlBnfADeGhKmMwisHIMvxVs/QZMt3XLW1XIdLlUbG8IDmL
DS6TCPQbzruZPZMsoXFx+mBp6+mYBkdFlVCOH+q+TX7HY+ogZUNuKlmvlt2BTCinU5HlpZPkPfDv
IiyIhYPfbiKDmo93NKxOEYsLCyUGZjNm9Bv5f6asQETtYmWi9rCRZErW3zTe1PCccrfkXzGypH0E
IkPuCGK5xrG8CHCFC6Iv4taJcsWbZ4LxeZf40XqKGjU9QoIgel2MHxjtLf6RAHW2P+Idr/81jLOO
NdNsK7kEFdxbAAZ+wZtU71qobaZsS+JnxiLSfMuBfjj1tDXw+FRegFTD/4IaWqFIOqa8+w0bhgV+
VBg3xrFCcYqlDXGQxNdD7ojYeJRI9IS/WV7KEsLeYMGwXAi6e4cczLQZCRP2Afx9eEuR9VH4cHlu
wEfRMQp2C1LHehLdVhPfgfmkqu4UMcq0I24sXJG8SrZM8ByNrWbB1tjRVxi2gLqFmoFj9dNwWwpa
xHac69OetXIiOoQ/ojPurJNlHQVqJb7MnB71Yn5V1RcCE7bpApGVDGFmB8MWY8numNvDJ4dEzhxO
5YBt3E+eAY178mZkRxKeSnfWztW/mRgfdhsVyVOEHJzl8aHP16Ahv3t2C9bloxqy2UFgVZ3M2jVo
djSExEuhazKw8kOZaDPwQuqCl+FxFP/QDEBrBDYxOzyJE+AnVOM3yfJ4a5tkp/O5aJ90DV1zBCzG
55880dr44ibm5ymOFTaL2G5DlzXn4D9FBqt5tc2w60ufs3iqL4qrS58lx6CKxXXitXUpsYT4Qxov
Q7BYlt5YMqcodkrgX4gx+LHDX8P0KMeE9BOZV5HsfMVleMnUR+5gR+UOIzylweTHsMmJdgILDemN
1eItRES36o1j7ir6k30yCbrc+QoC9uwf/5rCFAl7f/jRCh+6RFQTwKivYfBmLM4gofOPrH4xKxYQ
lRvDc0YfIilQY6K/Gn2KwTe1CFFENuxVT+61m0DpladHWpvr3HyL6dEA5iXgIeZFoWt8Y1h66ZjQ
XIM8JEBczqS+j/j5o0tAKY9xVFqH2r5nvgA1S5wdU2Pe1032mMHzfTHojYNLTIJ2qv2ygTfmvzT+
KISnYjDxUY6FTBsmoyT/aA1u2tBevnoTIz5uW2m++DLZpIzTkl+Wz+ybkuClWtyqRxU7Ok8cEpcG
PfkbQTrZ+2SydNRFL9W2AfOhkQREQdgT36V8r7R2XyposA9m89S7b54oNUEjh3wO6joTRRkP9i0S
9yyRmvBikQoX1J6mshaGg0rg9uJtah4Kon+mT4h7kFsk+k/CRpcgN/xz7CC64GeYLk3LIlUT192H
gDSYbAYkgXpvVxgs8NjUUHg+leTRkeWDZBPHMNVLpaJFPTPBxtyjY5Hlwo9vMZwI+h9kkAE8Y7Fx
Y99T053GirlYVtrEJRJK9EWjLopH8pBna4exFBhaukSpcu9DVnrBr66i31Hb9mSFdWvoY8BHCJpc
8rKJ1kSETyzhUS6xUJK7Rf4r/MycTSyaA1wFiKZG/r8ZuSGFE6VXzqcLha+havadI/5ZAC1HhTeV
B0XQewceNDUnB1xIibaobd7r/sqbzmwWV6QOwrVEpFABCEMN0jkkKlQrO9krlcN3vc96ShD5fRxv
AdbCDiXmmii2GqIDa6XspoA7LMVvETtNbV7D0u617FaCjRTbBuY+FrCh3JzD/NiBqE39jxzKJ6uH
8m6pW59u7d0iSmEtti/ylCScHVcY1uSUkhpu/6g2GSdw49HAexSw7TcPBcYXESfJmllSw7vFGIh3
ziIhDYg5X4CBRcQ/5N37qKYOnb/KEEKm++9E3H1bASiKRqHv825WvOxDz5CaMAK7w8avUNsHpKnM
lPQ1PARZB3baXw1sHtrkLv+Z4yOFZkrRwf8xGcG1yWeZkddNexT014xIDP8dMZLTgnezFuUEnW74
P0mZU7facoMxNVwMx1fBwg93rKLAFUpCknzVQ0SZE3BsrIP3sjI4lAB0IpruipOZra56xZ3Cy1tC
1WVKIOAOt37FT13ZAL400UvSjQvSr4HqHBMniwQqaIoNsjbnKV+nhv8+wdCzUCYaiNtwoBtm+hGr
zNb/Qs1pNZ0bZVIOlPA1kY4i0CNBfsr8zxHV1cDcMY9x08bdcZgDTxQuDUOQpNz/f/5tSoU9J2/i
0PPLNF5FeVqorUtwGJN/Uzw2sCIikkcIy8ZLQ2GkMcvadcQrmx4ZxToTE33D3YY04TPqQPs1z/CC
91HG6TihpWsdCSlj6p+n9J0Ec8xwPM0TKySMk6RRax7iqTr6qtK7wD6Xvzs7sWQKGHOwGLDrbv2d
5XvOeoDKEKibH2q6qPiNahfaaPi7PCJp6yjG1lc+GEg1PmtGsnhGPqUnIexE34CKiYA8jBUPv9x3
wnv5qOd37jXr3r4aHC+Yu//fGyTF/rgMtHnAf3FHNmyBRFu0nh5zzwCmNPPY6NbXV/mPBPa0vnLP
sxZJx/fSE3calrvSxnLxDJfpe3YhumY2PfAlkXKNfzlLDuRsq5C30r2yVXd+fjKRWMLF3WnBRSDm
A2y8aevPR39OaKYbgBf+fFb8b+hSMISNfan/I/ubmZTpdcW+/kjL3RK9zkxT3LJFmZh0gYhnHhCh
38EktOe/6NpPS7zuVTyapLsw4hz3Y70NZk8hZIFwsJe/oTtP0XES9Re5aYATNmMrSeHqorA/0P2R
A4EcP1AfgmwLeBdXUneKc4+VE/58OsU1I/HiGmzKLRLECHSRW3JRmzAN9Xd6p/LMYk+u+ZRg7C5G
CC3bG7le3g2oQawhk0WxNaW/TfVXQhgrcH/csXPqNfM6p689NFxquk2LD74x5JOSv+krBw0xPShs
IHtpc6/K1t+4uDJ5EsSMVCTKPg/3EOIi+Jyxx9aPhr0MuN9tHFgsKhitRovrdoU9mQ0+Y/Slu1VE
e8ShwVmdnFWHvlX9I7F9fmnwDbeV/JA468Qzh29AwXBIroQ8teeBVwIge8Lqx81uRnGGNDy8VRuj
dFg7l+HJQKnxk3cbTOdafsYumY/Y04ixP4dvxbto2Ut4uc6qGrRoeESvBpsg2ZbyX32gKqHv5rep
Izsq7WgXMvxExbFmgHKqAN8Czw0WV3gBzsom+KqxE7ZQgKhrT72qn+WPWO97bE3YpEZIMZvpltCr
c5uz+tLcGZ7qhb0Gt5N24I3JSY3eaP5mGYZ4PN0SyUCMHRmq0XkgyIDPgUrKzy919eD2YvjMd8LI
JtgEN+TRG/HLcOmY0nJbEAvlcZZhR26WeKN00x54+Q1wFjXZ1Azc6BFjN8fIRhVUv2QDD23FkPbF
n5ixmTO3uHoVvk4ES5WTNxsLaky9ZnL2YLjPpMkmGlbZlYfQaybeZPar1rZe0oD7ZYFd/06n8INm
UkTRz8ALqhZxMHp3NqN1dsQbmuJzJUl9n9OPkIGUjKuj9ZLzTZkc6PwUfHdthzmyx5qT3GPlmUaH
GmjDiIjC3KI+w6py1R6aJ8pvzXgedvtpF/L8hRumWeDkljtdJmzTmeAJf+H8T46taAc9OGTn0YgO
+ybB2hDcUZCUtOXhVAL8lrumeMrH5pu2HRoZxdaH/09ZjT8MTnA5MmM0oOghbWcG4MprfxNApI5Y
wwPouOtttJbqLcwOwfzSCXCmoqu8gXlZ5kDgms/jdAKGGJwBOvPLIlQIFUjKXo+jHdliS5XPxIS8
26WEaJ5NscH+QngqI5jkH4IJtpy/yb/qmPqucJuKN0FytH0yeUXw6H9TCn2HHxDqc2ne2gdFh+CM
zXF4k0SbKK5bv0tX3+1WkhDYoD9iKw1qGWg7WzBSxlj0lS/cTwakfH7pH/M36v896BgAfwQD/yGP
G121BMDhzOfkhqGe611nfL7W/EtNU8tE5BNdhKIxcdgn2ZabS3ghGB4Wy7kC2Affj1ODpCKbgeEb
l0zv+hbQclS3R3ljZpuX4AKT1T8rJ/tinjsHhJw67Fr8HchppmnhvWdiM50HCco4LQGPzhKxuFwN
zBnVbVS6nMEsNrDnN/UvEzeuNU3F7362SHVX+aQL1tYOL4S9sjLl3Yitt3h+rw/Z14gMw/Am/UFE
AM9OfmPuizJ02OVsdEesl6iXDsXILGxjyIcS9RCHOogrzF9MqdBk9PagXJeV+XzhK6gb7heDb7je
KuZbBNNb3/r+u1U8xtH9JWaL+OiV5an5DsgG3avYXIpbuUR4NUcUYpVw60WmMPRq+LkIKilO2Un9
X+rAhczfskzbbBMI39abTjGNBE8QI5lHUl1Ybyjb4h+aOswe4MU/BgYDJVtSqD1XampAEzZEzETZ
IKOLE3dhymiuNcBeWyMtY8v4h3L9vhi1ym11g0fD6WzcGI+bn/MPQZWMW7FyzRv/LwCu44izB5q8
z26wxHXS53b0gpyACQbmGaraydqHLmOjL/1Lsdz6F8V0yatzzfncCBNbJxCXSDlaX7RzDWxCzmXh
QB7SeEZWnJj/oy141MZtfUYMUP0jxFj6X7hKVCM/JHaM/Iw0Qf+YZRI4dIcBAwhdW4NPA+h+Q9SF
1X8JRDmBxbJL64NQryeaXtU8LHpRmrrIKdauBdkEV5AUnqLJbqgHWbrnlDiXofwbCbiqPloFXGOx
0YmPAfBg7Ah+IUZGPPDzMU0l3qYCOLvSjBW3IRL//m5Y6/K7GNeZdaDwNwyFU2knmnaM6qdYRuUM
sIdFoX63xIuRfEqEB4Sbnr1769GKZ3SKfMMpcQmyvu+xh3i0W9ZghwZ+wd9udPj9pHzKAhmly3BN
Wg5Ml4Ddz8CBWa9sQxekBET07rM9RLjXn1p4AJfTbHH1JQDHR1tcAC/6n6+DXGg8OrcM6Ikztx7y
StIScZ/s0dAz1WYXEgpn+rmR2PCG9OOvAt8B0z4LBFzGmpzzRKkfonItPWDOyiP3z1TeFkKnYi/V
5IkV55Lbp2fZ/TNHPPPMPULW9lgUGjqwUEKQNCCyMGwdgZUpP2KLx7bm/YXbwRwy0EV+G4j6AdEt
dcQm7jbRzL3C0TA58oBtf4AqkBI5xl+zmL46dO0tM0wiKpXwSx9sg22/Xq7rFw9oRTAqD15YHX3r
Tp7PXH5wHMzarTW+NdyJ/GQpZihY1zMaeGtDferArDRWLVcxg5Yfg5RPL1KmzbA8DfUH0w+m51O5
R2bORKNLvHpRSeGeIa3hAByI+TOfmku17KBlMEdudlXjMuf8spRfU3rI0xliD/teVmVrftHZbdFw
CEw9sj+9fGrWUYsP4exiMeImCYFGUVNqLq+OgCJyJHgpXCoFWguqCpHejF6gcdiLytPniGXeOk4T
o+f4LVuyMvVf5K19D80QwAdEzyeHGssWEAlY3SmOYL7/qRuRgzrL/1G+LSdm161lftW7TybkyjVr
XH18q5sXHorxFc4nmm8KVtKoy2c0e32DguOobiR2+kNyRxfWVN9zwkS1PZrKJ21aXR5n8zgCBLZW
LTMrKTQhOeogj9j7UPCy4olVYuGsr6T8EdSfQt+LxVPNf+dWWonJXWwOcfmYxI84PpTSP0X/bv6A
z4wYI7svyRcOctm+6TDyEK2KmANCCnI5+4MjUiB9Ry8zWwiVnwVg7AZAMep6vjne4HrYj7hgKr4j
niyJZ28MNh3DO9bto/qPQ03hFX2N477VbynDPJhPg39qqNh/cq6XBL9H6bUd4xHkV9qPmf8T7gPW
Gj5GRhn1mhhgSsyykxgpqPoz+7sos9lS6e2hIH08QO4RoGJJvnxWBKjp+hzURMUKnU6wLZAlpPeJ
WVvsUbfx0XMGXNxDfcYoCkAaUPrwNvCcKz8t38HE4LPttksjaps4VqhSWN8YMVz9ZFsEV/4Yto8Z
ewZ//Izidz/f98RyyMSOUoVpgJFXBmyI6VpQ3EpnJoU1jeAcfI/iaWY23i7PnWZ8t3zChDaV3rLK
/nLllyqCc17KP+Lq2g6lY6Iok407zblNnbQK0eWWEpC1GpNw/gcvyTTE9Sf6ssWIMtzARFA6KgcG
3niIgIspHj1HDBjbOHchqroGTB/9EpJ3jPfHZhOefygJGibcybEixSj565l6Iltg6w3ymfIPTQOZ
lQFZcVK9gU8V/It0WIJ2i90+R1MHiFA5WsBxLgpghyl7Zz/f/FisHv3uVsyO1DabKO7tAJsMz0oo
ki876Usll01obybqQjCrb9PERzZg+vakxm1RbGIkzAhfIymU0IZttMdySMdFti+DIPMYlRt8ZeGy
MT3p3U1kN6tzyCPImKz1bP3wdzfkNUYU6wW7owB9NwOuDGAz8vzRz06tdaQOrh2hq9aoL5Vj2RDD
Uh4zIGwhDuJrE64jlOQhdupRZKiZn2OWbkR0eIzXhujdn71YusQXvuoZmEzQKK6J4zSGlCARExj4
l2NAAwNOcpTBkUADl1RsMm8akoSOaZMOrHBgzYJ+SkdGDcIMVSFDOWTgwmuQPcFH293u2FV28xlq
VC7rDuye6ZMUAOAdVEZS8TBqUOnQ3PaU4Ip0sBhk5mzZ/OJp+MG2ZCNpqRgE8oveMsL8AsIjuCLe
bKSD2b8JK2UTe5inDkQKaD8CKyYpepObg0wIaIehtLdTPBk9F4MzHwyXKZ0IE5rrjHOhX0dSTRjx
Rtz587Gvt72bsSBlWmGx/fL5aXwebDBAbUURSFlN+hsN5CtDmwp2NELxFM4XDVtOxT731AmwbgJH
pY2mcVSsszTctZ+WoVdVPxlEzLRncANJqWGbYEA+gvwpnvl59WkjqWs6Y4mRlBVMzpJlx/XcHgQG
kSagpmc+n/ISnO9bTr8wu+MrmT1Q8BSI/FlSZYshU54v1TpJiG9GplUxDkqVlpp9lJEXbvd8RpgT
yMMhIU8PG7TGC2p+Q/czh7eaVovHdjUTcgPzhPl6hxgtXPOjDSRQdYQ+WOa5+GsaJJjWsXHq8loy
MKoQjLUVLyNObVnDhj6wwanJCwQQQ/NG1IZSpL+GSCUhI8rEzJasdf2RMi2IZV5Yk1gbr5CWxo/y
MjX5hT+j7LsvtzkFUwbzTjz4w/eAwIMu7QU8rjghyQAdVexBSlkRNKVoPXaVrbyS8q8vPmT5gQo2
Gt9kFVUnZTLWSwBbdCQNeYHWJgy+S4FRHN9Zb6Be4NzCi6Bx+vf0R6r2aouPEQGJUl9F4c7URwlO
wCQblynVwEJa+qmB7mh7U/yIihMYGcbHsDcvufoDvUwB5x+9a7ZMcfGuNAA10e0B6fMZIKKysAZO
FxlqZLYJknsEDHrQaq9HN9bE/rlCqzTKFJAqsSzdYxSHJ2NJHbJt+RnCYK6eeHnU9MKug+owgZat
fVOCz+K/Guo7XBiENOScIuNfN2gFLvHRiiAEk8X3M5I6JvNkt/yMNewon8w3bar2WvAlWncFGGvH
1SijYEoojfPwazAgPvAOcIt2GpZLGGD5xIKBwOPimaAQMJHKp8wlxkHBL0erz4818r+bLHB7/rY0
dfvyIQWolrETEZgVQlqeW8temFwk+4ArQ7Agaq/MwMAABKldMmynk8+OOw99QvTWdBtyorLvfZTB
wrIBfCOWO4szjoM850UflXWkY7Ya8JAkzoCFo4bvwrpZ4K5gVss2j/fJkKUDLEjInYzvavJWUNzW
FPBl0SCZWTWK4RQUHTDIRuw9PbcXYmjM6AScoMWgQRooQEvU5rDjRiba9UGgfLDhrVKBCtToCY7v
Dk05MfX8Lx6Q+cTgikcDo8KiwWNEMmo3amSaZEs/+xLFmtXXiG9xKPgxI9iXNL5nOLAGajoImKD8
VE7WMn8bgBnr15LZx8QdLeuHWZYJ3TNw22prvyXp4K6uCZwCRE5OVFN/536Bing1M7yZsn81NeBR
bk4p/Bo28/gRKshPBot7V1s10qZpv9VSYxr6J+BMV6JbQ+Eyqn/A8Vh7xRcRYwA1TZXuGh8VHlae
9C6DZ7iRlMR3wK5RqTyFTG2WqTlPMSS2DCuCeIWuJli7AfMIuvCErpGVqoM3oOU0MuVrCXhfjma+
MmcoIeGFXPqcFkw0vpYmkYFuRDFibDruFp7JErnrtrdw/Ms/KJxrf9eTIgO4gUX48Ow21qu0/O0Q
eboJwpKRNP/lsJEoLFzW/9X7tC2r1fQdjx4M7EUOuKSyrXSgLxnhvuD3zlrnCPzRvX4AMl2zAW4/
MjylSkzTQ55QJEJggFkBRdEJTAt5ia39th+cgobB/KkrLrX1tZyXXIkoJ+hd0xcvH5Zga4+dGuiR
CtoaKK7g/yJFqkENDQ33XPEA7To3L1D4ohStZ+OZhyj24pMxbsiEG2LswKuhe5MYmdbUWVOIW+hB
c6FzWFvTZaxeRoG3bGfEkNSsXcHSawTWG6KY4heFwieRHmN+Hvt3KjxDZrSoCa7ht8dItrZSh/f7
KMfvEPAYgeBxnstjCyshaxLkOS+Tr3mU4TdLf6QiIwA6hP6x4/VpuUx70OQKrS9bBpT/dwUB6f+d
FHstZGOmvrh66CGYcupz5CKwVbOZEQ1TeGlTG1s5ttYRx4JACyRupgwj20srjz1b+pAFnCA9MwGn
DHeiwUaIIXYj0WOCfy3XCSs/9nrOEpNW8UD3Cb4OdgWU7VVHc0aTPI97P6xJLYHehfuzWuqLYKdR
3C3tn9TuetufsA2eGlJNI0A9jfIoWUUQnU5vnqLAHd90Oh8mKolxKa4IYzMl3mg0w7WXXioZdM0G
c3rJntc08UBuMsiGqf4b+udAuXIamAadLkdd82fcyTQA7dM6qGBsQKD7xK2+UzpezJ+MnSMIADpS
XgU9aXQro1vHAIbxn179BVAmy2fGlVb9jt2mEN5VOgXWKCJIz7jGRUStEtg1XYlFvbKZ6RCBR7KV
wgvC55L/TF5oX/S0EOMf476AnwmLN6cugspFtMtB/UEhTHieSsQ0IaztNhK9JN+nxDYCK485V7iU
VjG3oAT/G7cdQ8oYTA7hCczJ8fkdOBP7A2fHV/hgn8IKZzcKZxEhOoxiqJ0uc5ou+YkAlxLfyvn9
IrWuqZ+VuVa7t6UVV5K1me4C3eWHG99a7wExoCXyB8xIu83FRUS+ghUBIcnT4K1ozGbvCV33Lj7U
WDEcTMQPBiFMsWjUdAH5KhdUBUoZ+CRBsSwZCRJnEgYhJlQP9YI6+cn+OgdZ7XomnE26SM2W55S1
IZU96gLyXX7l4GEwKhQZigOJtWPdYy1IK7wWhIvAfERKtzETnzdP/0KxzWbHFzuaEAhw45vGv0i3
vtx+8+eA0y+hiZzQetDn68ERB5NeMAXCFNZsu7T7j6PzWk4d29bwE1GlLHGLMjkZAzcqGy+EJATK
gafvb3bVqZ1O92obpDnH+OPGyAFiENxShkAME3Z56kZK9Ny+tCB6a0I39AyXMWQLD8TnGDnGYytd
BgSjcCgfz6Tc5GG3BXW4iwr4SCKjfDLOpnUxixDtWmBwSKQg6XJjAcPy5Gan2WFp4fi1qJlwa6wa
fE/yenpG280I+Tw+aYDgUXnVnG9/D0pnxmhNZkRDD3oTlrBEQX+la6Cxp57mktrJPEfzPOxlkXtD
fmVNSwIZuj9djfVJr1dN7j3phGdaxRb7CuEu+GsJ+sOf2BKeDXiA7Iz7Y7iDW/WQyumAB81ThAqH
Y4/RiTPFQGHOc+0Axrmy89xqNFLbpgjwth/j9/BcluvIR4+e/8CeUE1DWjjUMaqXtXpq5ACV1pOn
9xvNwqC5xg5V1OePsPxoOA0wfZvJTaU7njeILJOKKoU1Sk5E9zpAwTPUywvvej/YuFpfi6y1e698
gliaq7eosyZypPQJHUjHJZQgfwKaSx7l+uMKYJ/RrMb5m42reN64N90vfvRozd8uUkLKhUrmb1b/
a1Laoe3ROk+0O4Li9Ccp19UFUTfuPuwTlIEZaNqhOc4dnRnfMMT+K9s32bJ+H55/XKDv/Sd8Opt8
J0fOm+hkQmJEoIpiP49okEBoSt2jtZJJSGF8m72isN0R3FFpgYIKRjtW+VUuN530HfN35SS96C5z
d8UZzoyLCdo3rV9whkmKSWohyTv6jD5YH18sQNzs7Gms/L1yhH0hLAKosCFPQ2quknom7EYBQyPK
mcd9qeLrEs6L7E8twhHZyYvEMzSC4s2rVKHDJm2BAN5kV5FUQkw2W2znkq0Q8k8rbxzQUJJQSqW8
QkHxYNY1f2Pmk/tk07b7nveywXNwfolSnNa2PiFkgtAiUrNC2fL4FpHUWyQnkcQ4T8YtkZrwiWwE
j8kqwqaGUYTwv/dles5gXpGdh6tKQpT+N7kRNoMyJ16Vbg3ecSegi8tbwtvpqLduFEgfMfVP+1x+
l48NB1xRdXbP2R5XJ2gsg2XV8Am8MriiGxc++ZZGXyf8HeyjCag+rQTcGNUJ3RAQAcKtp8fNEwfm
Odo1UyTTCCK4hVOM1mOg9NdHwStE2D7Zbz8qHSFS+NJxtky/4GENBeH0uSOzn2MGZ2ercdar/ybD
gkOIFZrlGPzmVYepcWPOK0iFMaMNuujWrXgOM2ZghSuUcBh0dekD3d8SZEsm/UA4V3GUs41zg2Vy
OKKgBysictjt0I/4REczQHIFT6kvt0LkbrG0ejB7ewl7WzA54qmYBGNHQP21CDm/psFngWNp/Je4
MDrvlQwP9LZBEvWfZDeism5saUq5rCMpVyMTmUA52UzXKSD+ggTZdKsMYTYgT2sDApnkbq0MPGBE
dfCi2+XnWsWLbolYGiGBEzMzOotod8XR0p9qTsTI38heP7dcGm1YM6aB4bUbMhYfCOggTwI2+QzB
jzKvpmFG+wc3p5styq/G3CGqiQbOvRUiiuCdrI0LL1PkmT6uwEHGYpxSfr0YnQqUb6S1xaGy6Enl
KbwdiSRCCz/K8F8LTo87oS0jejuZaga8suYc+zkvOygBg27W3irtNF3kXzko6xyn0VbRLjj8wEjn
tYzp0YHrFWWw6v0RL2T06Z9Q6mFr8Z78gR6zGLED8Ee7j7cL7nXBqDLee+1IQF0lLaX6lr+fQdn0
3oB6l8HgJW87KMpEug7Wbzdpl6NyMUXUw6bKvnI51CQVVT87/yE9p5eyGmdQ0oSSoZ70YIAVeTeJ
VkwXb1mkng0RBOL+3bJBjrvs/W2VSxLcqRH6qdr5e/wCYkOO4Vt++zyok3n+nMN6KRdjpPFD38fS
Ro9W4Cd4iqDisGikCmlAvqlWs4FleIKxbop7gLSOwiumR+tCPOM0vqhYJ81X2FFM+TyN/95XYOr8
8d0M/x6mXytXLQlImI/ozk6fm2S4FHyPpZf0S1xa/gObxBTua+Lq1MtPfnAk6964rnWHfe0+4OLt
N+qbavlpkLNoW/vB/Gu2iEEf1L2FjSYTi4B66LFIcI0lNrZcdJuoUJlMOgxwpP9ytrbA8rmHX0bL
D+THPZnZi2MSCLaS8z+1/tDvtOsCkWIr03jH/L9+EXpDZoa+fZhz83nUsq1kbqtD2YBDYutDpMVt
TRpcFsSU745Tx7RuLSquBJMfx6qYCnu+Fz7+iFFD5yaFMwv4C7ClNaRBDO4GflAXprcFP+VYeHoJ
Ra1eP3ZyvGi1TwaqdDPIFaF9Bnz4VW4UGz9xBpH0SvcCtm8DXlDfcIjZjbdAOtKZ/gOiHT9rDeNX
j0IY8cSoOyz7iR3difAAF2ufPoLM+J8hiK2W79qyT0RFPTMNfcwxBRY+1+qOYfQVLup4Z4zXj7Gv
gG4GBfftXDoRJBa8Aqnc9ZicaRajfuB5KIh82OKdQT1INiCCfm2er18ZpDWts4X9S3oRNqSvmKDM
7qjW2KW87OE2kNCsLukeeY00Rd2GdgbJQYUBDEHFG13o0ysInDzKt/TxRY46mjZWgv8TANavN3q0
gDidRVZ41W9HTa0xr5oF8WCZBmTVUfVuRzsaaijKmuwzCSYBFNbRdg9Ad/BFpRnoSiD+M9sVEyof
mBFUikXtL0FLfOv2g24u2QUVQgQNwuEg29+QmBHf9NimP6j7ahekHnOQo4Rt8q8PfpnsT7xu4Hgv
9zlZTfS9wiuuT+ZFugT/4wN/HFICSGakHJATmzivEzNy5MXuB7cwuRyPnzhbpidUf5ARlwjb2xcx
TXqOKpaMUD9uHCU0/hrsvGxm/wZ4QP46P4OT0rxEn6vj1qp/WOkxmOXfVCp9/u5vb13x7QubtnpX
HOsXlTuy9WBezzvN1QB7JJEkK5+iesmgwerpRB7JHgUBzSQ6kfyAegUdoQgFCOOAQTfXyCZf5Lvu
4+jS/MOmnO4HuFF2P08b1swrbxeC1s8ec6M75quUptbRNs1bj9pCs2F3p+VRro6Tm/IJeuCsibmJ
BViHWMWcVSsSE1+Kb9y00XvAp7FLT/9VNoLhfxVMJMIpmiKIl6LT1aaTTJsRdSfiEHIEgJqt8T6S
lMKGWZwMl9yTzH74ypWhOaL0rb/KC+Wiu348R4CPsMqbPt0UaavHoy6pfjTYx+emPj+U1ZsbbWlR
L7wi2yQPaRYiksl9wXQL/RJSS4MZp9sQAUcYtBPGtGkQAUCO1pQRkIiEiGxQlClQ10I/yOWFgQPQ
luDwePc6mmcEtTLXl0C52C1iVIBE0IHSUKYRi3gAt1z3b5fFs2nFzZ6+ltHXk8PRFD60Y/9eI66u
ubMWZklqCTAHbUknxF3XFmMAOKdXDSesKsjHYE2XH9kHEFPdKmCbQUvPx8oGxXv/PlXE8Xdx2HUL
OpMeO5X69h3hBc/5VLUNTlF0Tyl7b0YlgAvaNSTOL/oje/pN1S8w/JfqT3IfswwtSx3JitAT1ab9
AfDDuBqRa4VB4e1b2MzNc0+mrrSF3Hox6MwK7JKz1MFVl4MJIW+g8P1HXKmwNPJcklZxUJn+I/Kn
9f9iNmNhFDfiN2ldi/1axU/vUEkCQdsBO8IYgykwbL5JCsCWWGypf3lBEJLDGnVMbIgEXi4CRLGx
rw2/qYPcwn2EzktkPFjcQ7POI/d29SiW+FB2zmrTHJLnIio8NJpqusdmyZJUUSuJPfF/tVr/k2ch
qXFkfZDRenpR9/GsXcP/HI1+BVFRnEYOw2T4gbs0MBihHJG6fSKHERFw6h1cjiVNblA3ocJDM+Gq
C1FXAQ53RLuNHAoZ2qQhQ/jOTskGV124DKYi35YkHhIINxOeC2SwcnlSUXeTs+f7Hg1VcX3T5kzk
E8hpQJl4/Opq0qPtfNTt/qoN0LAuQSdCUwhRPah3Q9DWVlhFm6KdG5zFDI5y8lPwXTyNPbD+9Dyl
lMbUw7H0cOzXWRCdSFZDwKUhYZlDnnHlEzSYW2/OWuw9fK/si7wtnASpx+FapJjMsQCq82gOVBVO
pT0Js1UHz7bQviLqjX+nWkjEqe4lwSgHRX1pDe9B1tbPWH/BS2LrfmM1YiQDsN3w+KROWBde4jKx
Zm+fV98CKCYRaQ1mn3OtlPij0eGji4GJ81t2t2quxarL51+vu3IzqG59bY3vB0XKNTi0ZYgIgFKb
6fTGZ1glvHqvoxNhvWYNqvM5ji4xqNfQhwiJrICQLKZVm5wykTvc4gSUCy9WV2Vh2j1CCgTrhoHZ
ysME9TLAOLHT/RJ2Z0sP5JqEeWLMsEG+Ccjq/nryLslw0DufSYhRIQfkSM9kN5T/+n+rj6fmG7ho
pHTwqGnl9+NXiUpwoAXAg7AMReNzm/5NjM0kE1kmKotDNCG3atWngHyY4JFLkI+3rde/YesUP5CK
xOLRFJ2Wt6YlNf5i8RUL45tMTlfxgAFcEN+BYyY6KE2CI6ZDj+vCBAgyQghcmCWU91960PX5QOiA
bdynPKW0DzD4LxIW+M4lPFIT5IGoFEO/zqpy7BcFf+wRTNC4P6kkIkWL3HxgMVAFSH4XFhftrkak
DGGA73nrf2AgSHLnNvYZHiX+nbsot2sTTsOxjC3IQL7D44wEMg0RFQDr0w2h02yM2o94dJLnRHgG
5h36LIzTgE9lO4TIpISznqhppy2/rEk4fI+UKLRg8PVWv0hoZd9efDA5CSJzriw17U9YwD/fFFZR
99Wht2Rg+9K/GBJM2zqi8H/W39U7iLUZdOyIExAfIbvbvPQe87t5SapFBkqvmeuemZOfmRzlhuy/
Y/XwqZIxm3PfEcM850tOeQyJ0xiDKiGogyqrNSgU5wsaNuDZM3puaBA8vpTtkleyoIdVb1el9IXc
JwdBV+ghmsHa/WXDvkmWKv1QeAshiKtFRJgKnSpkcRK7hdqR3KFdclfI1qxRzj+Js1jApz7KCwMc
zzRgl6zute5n5MiDzp2zgBbTVT7DD1SKja2z8JWyFlsYo0xD2AMKBeoGbuUOl0tqHy+94sKGEh2i
XZgHLPySRDYiBlIQJxPTj9fgs0HY1NG56RGJQzjl97AtznGOf9DpyxOiKnPw4H63k0vmTE/Sg+hN
kOU7zQSWq2FSWE0oi0/IsYFF64zbtD2jkQfssJ7rcv47/V8wQ8woYsTJftqG0uAO/bcBk8b0B7GK
RHNOBnBL3pBxenoc5PkvQdjGv2flgofMqNcA+uNtJWos/zG+MEaSdkvuBMRe5yXKogf9nBFpQ54q
ULUMBKRCjT+vNSWxT5vqMarpKGHm5LLuPZMAKzC+zOSHpRO+PmdV25GeMdPpjGMtoUxsMQ2jrxFQ
nf8vsdo/aGGROBEz8PRTmvjQWLQIM/kx6LkhR7EUeCoAQUudsLSPrlx54DAom5cMrhSFfoQKlPGV
wEfXOiteGzLyzKcX6oP4wqKfHJs9jOkJYN+bri4kRLCJ9wvTmQRAFxl/NtQtPjEyBCl4ITwJPytd
bcThNXhJXJWQFgU8VtythEm04ABEYrv8ZORGNLe64lcFrpHuAjIGleWxMhFAeKgUUENgi2RJgm4F
TuUn5U/CUPDQ8AP52HFBDivn3TtIAnDqJNxscMOmB15+wmIEwyV+MgpTQY6gTTBO4HuP7t2xCbsl
xMo/JHZMLMg7x1N/Ur2KO6K0q7/PErZjvKso3FEawQvdSKght5+4JoELoWxDOvvAXlPD86KjfBI2
MXH5TYaSfnCP4PkXCgZS7aAHOwe1qUI2jGLjjEc+tlSp8nl4uHhSW1tJa8hgmM4nq3rvYDng54wK
8RmB9fMETDYcWxuuNBBWriqyOiaEa7CKyS7CwQ1euBbN0ZZhmbIfi3pSu95RiOOOP7ALzC3MZChy
ekdlhRC/BR1DmkFtovuiZ4jJAFvjnEKeY47zygbQYyw6CcUzXniPAy+wQvYRsubi3obCESkiG/xr
LX9FJKIJP4wZlYfNp+Sh21s7JFQK3w9bJEG0MCnL9qp/y7/47IUws/iOlRlOKZkyVP5pSGMvzTde
1l3te2Q/UkfYuClydMbbFsEHzJcdUyJ3AUoGnuED5wOpDtgJaBaGx0b0Q1aDMUMDxSddAtqDBvO6
3ONgJPtZDvoVNsFbtW22/bXlZ7MVjPUMNLg6cLjRtsWFiUOVED9arhp8cgveGtz1yAYN5mE0fPmB
9RewoNgAfsOkAUJORnKhqJyccWZPbGQUOeA2ybQaBSrcBtLaEP987mgsyPRjo3CH2zg+cXs1qBxI
VbebLbUBgBk8Gh5JLTbNi145I0mDMAXI3ORufdWLfENqv4fQ6mTMxXvAS6MSaSLegGkGjoe80en/
vXeqhwbE6znxWvGd1i5vIFXuDHdnpvcH38f9cRFOhmPNRiOIGft1QaA9wjKJJZgvHWkZDgaPs4dq
ujefBojCXuHbQcPKFqozl86aA6M8J9Q/Bjq+3qo8KrLfmzNiSes/+FtiCUQp6t5aGfgCuVHQWdWe
MJ3wGBIxQDrWi7WOrG8CcQJmYky1usuV2zQuaDP9iS8OFffKIwsdzlHAzs6PmCLkRkg1s4j244cT
dwP8K6cBxVlkIyISJU+UGAkmRQW4lU8ViW50h17alncOBnzExRafYXRCqgnGRFuAiv2WmllOdmJr
scxSFDjyg7KespgcsRYzx+NoacnqmmknXCxg5vlO/UUap5O8JKpKIBJsoghQ308SD2GJgII08cmZ
lT1B3ZqGRuXWUKSU440ziGMwCpXYMejAyqFkt09ta033l4a7mmgCHBEZYcVu+wrLqfcipaFwMVbz
YpP3xUob00HETBO77ImopmGgYXFATcWxgXHgX4IWM/FqpMdvmAU+FVfohpBkoH1AcUNDa0K4Haqd
zlnBJIbvYLqVYLPCXUuRtenQsuxPDtbu453zE71uXOtvYGUefALGSwKVOAs5exCp51dlky+znBRW
x0JXTMaYoBZtKqR44fmccWlycU4BvTl22T65jBFI/zBtN1u8GwLnZ9G9Q+iPJ9nZ8L0RVwn4Nv4h
t9GBNfZUNcDs8KHGhg3sxWsnkXZAWjXmad2GF7ol44wbJwHTJQ+1R1wA8MeRxLvM7B3xhHnKPqcg
a5Z+0UWfJrO//g8fO02sFgP2v+iHvZPxItrx76zd3C1cpNhGoTCmN/OMRsVtzyqCCLyf4FNUj2Jk
w8DNC4pknZ9qQoQAhLR4Sj6F26fk8JMoKW5C3nbaoVA0TFv3ITuW5AKc8kdzJrY/+nfza66bICTG
IaKdCXkNQzGFrZQgD/b0FyKyuMCmfABSyHIS041tBqmoTXkgcRRPF3F5tknDFFjpjGs+O2iIKy/1
At74QJ6n061qyKmAmeNbWUnz2p0Gw8XgKIZxZZ55IZ7HBEnMFNesrf7pm9HN/RSXA1FTdD1c8T9K
p+g0/QY81f6pS6KuyX0M2pM5W0FW8IgkcNOz55921W9TjzdP+qI0KUSGjuvPWGX/PzZ8Gy/AYYEe
IPfj4GHvI4KI0Jwd4kDaMmbZKV5Lc+iaOlyxGkv/33yExMWnGtGBzVHOUcbnOUHUAsKC/iQNkGrx
f+guRINghGLFrzQXL5moEYxJO8QxU7sIoaeU4xHYOQacBckn4G5GGWHQndsvULl0VKnjl62R4PNa
iKv2bCIKhERmTHBU4lIhrCkJI9iNZB9iHrNjEf3Iz4kbT9FuDn8WdJf/IVLFZqTBDIoHjkmY7Ey8
5XxEj+NryQXoO4vmMo7O++0gY3mjfToaqzdHOTm9MrMKuRE2yzPa2PhfVduA2WR64IpsdZr57ILL
QndSDgW6ycPxhBFsGc+NLT2YS/RLgUwU4mfRLKhs2sLKxyUHDH6uCYvmrFxLXxGPBnfVylz7/eXx
IzSosxFv7VrhUfpJrkKyQv7eiWZMXBqy7lm3SGS26t+c9MIPRjcVli1b+seJV8n8O2evdiJ8CJAf
TyTxaOQnzLE+Z8qiWzf/Hiwk96ixc+xxc+ms7/R68f6iWcgVWqRNu2bT/Epv/R7ytUpZx+1iEy+U
E6kMEnMX0xdU4r1VF9VmXNMstSBegGxA/FMQWW/yJrF0cCRQ9WFRCchqv5GpdihCDwOnWI7Ts+mV
e14gnjc+A2B+sB7+9bFdcU6DvzxytIl2/MPATTJFB5Z4b27jTrlWnkT873w4sz6d4xMNC3RDoE0y
j/G33M92rIrjL7Qw1VsJrPmp+n5vgQzLwkn/cTqTggpiHI9wwRJFity+UG8EDNxenZtHNqjEEsfq
IQkef0wp2Ik5xRkdkPiB7NH6FX3JBx1Dk4Qms/Glr3jNd4MS5sGJjRMEqA/QlOBafnbONC5KxmBo
qMcFCJCP1midOnOI2OAxR9ox0785Q8kL3DQbyDqv+SY0YupKXrrXsaXPrMZJVtP1hzqbXpSaFrz5
1Pt8P8BkGVhrERu8n6EmnZzow0IaloAA0XoLjwz5SZxFzOqAwheB/ctF3yLgDey9qGW5XY71d45W
Q1wzaMUOIlVsRVH3Hydj+aN6stNsm6Mi2DVALaZc5PHRFzMcHxfXPQN36R/j/eCUJ/6O4Tzuq1AO
Sr+c86gC+pNItS223REch5GBiFUxrhDqwXWF5tpyClAnZAAd0nsHzl/2xNjF5hA+jzoaZ7oJcO+g
FyHsRvjWVN4/Uh5WIe+FdmGQIHRZ3qMfWEdBe2P8TBm4SCScNftml9+GdYlwA2CMZEtkF7NhDto2
zloUKgaW8dkc1deI/JqcK1wD3HqQNIhQmFQPXz/pvgTkYuC5m5xExOuiuQsN8lTLZLbMwilJ0Jwg
T1Kp5LVO8pKPJYPyX/Q1v+8dvrR/HAMpTy1ZNusqHJyMMD7kewOY7sk4jfdoJS9xHXKXGXP49Hm5
gkvBifRGinkVYbQorjKCHtIOryCJOCNbMxABHRAEBHCNcW+DG6NlZrwuR65oPqn2DGmhkEWVuMQo
YlLkjhzb5SCST7xqsgJoIVwk3xPuWO6GJW2kPl+hjADJQcGBfkN0QyCQMn6ITSF9B484TX8T+jec
JN6pmJasX/4zME+1khq8HCx9lc74n7WY3f2mEUusw+5YaX9VSjQ+ZnzSm7Luhx++JCGEVwEBGjhj
jNmQr7o4aqSEAe1hSkLRbmC7YLDjE5G9VRP5TLBL7r+dyErdTYj5A9DM9rK0LJJlhz0N3wnVBlQY
/Z8mxlTD1MPVszinAASXnkTYdDZKLkdJiu4G1GxwlPcdjWR15IT50NyquPmL/l6Szm/88Go4dXbp
v8dD7KjGtbdNJLzXV9iqkNwCrUZCDjsHnNtUK7SM7Lk0JV8Lvh4uRGJLP1SSuIQFI8cncdhgSlde
65qkkvpbD9U/WGA6vCXFl/mtJm3QRNd2SsBTRVG7gyQEhS3PhzanVzf+Nkfv9VeuoZgfNzLOh5kV
Ju7jQMCuU92semtGHkF2DsMEVZrGc1VQoEQRqh6LMApsGeSTIFudtSlGPTQ/NRXkP5MHuHl2JgvX
6IkPD2P+Qnk7YE1lonGezCpFB5saIN60LX0n8fyozcXoUCkaPP3qxnI/sj4LDG6RqNmWlmnnNMii
bOtPprx4DbuGz0qvtu/g/QNQUWWk24Bua9h0PEnGS7movwtYb6aNj7pgFZ8cyBeeLJ++Edn055H+
gB/OckRSgDjXx/bedvdKOg8vj+0o+bX6kVAZL5NR1W9oaO8/la8jEFq0+oq4v9SdXOzXV/GYp1eD
RqcmmL7cITonpt+t0rnc7/Qe8zfsTpX8PYbjA6B5F0MuGtiLhzugXuxNhvm7B0e0XBFBVuH2/K5G
v4DxJtLhBXZD3SAt9VCCryA3AVPGvcn48DF5BAjKhpqYyn9DMbtnlIc8jk9yjaiktyPM8hmhq7MF
syE5Vzzo1A55mr77yId3s7W0FX1UnwvaEh0ClqqPmB5QkrUhLvkC+bgffsmXWeIqkJDHb2RBr8Dy
r6i008ZQSedW6dFa+VgO25LDMnT4C9ePENRfLHsfBsnfP/mATnNK884y/iaCjawS5cqPpHKy4FlC
CxPZMcAXIhsMZbQK6j5J8m+aHzRHC60j21hnzaij4Rgi+++tevpC+6cjcq19oTNpnUTnLLGfB3Z9
aAguG1IYYsT20TwF9bnrMw3HIVJTGSWUj3g8LihHEFQZNy8uZuIODSLH6MeCAADq3UFRc1mW2CED
qq8pbG1okv2QLW6LukaD3OMGly0iFwfSc7I0j3VQBlLQH0c6JiJ+ld/qqgUVRrSZth+Qiv2OezaZ
+Aqn/P0B5YTb3o2rnptreuhII5/lJ4CGCnybWPUjbxBAjHKKRBZoSZos/k6ycD6O3DgjCmjMpNcV
kie+SM1jDcM6wqGoo7UjB/WXdfFDNDo7YS8gMPZoTqjXknmYgTkhHCxFDOqhy22QLiZ4UQJFDWUK
DTD+TIKC9ECkXyJqn1oFO2XL1mwExfwqPH08E/nb6UpHRmIKSNx5zxLNhZvrvtq5Juk7ZPfiv+CL
dwZIsmY/0Hpw7IytZiFgCdLX5jPxEBzpxg1kIud7az3yrdlUGRyL4wQl/10Ne9paSemfxWtLmJfE
/vyQyI1x5MTjFEgUTy392HKJziDsgKPu/XQBhJGTEArYsbAWLooKBlt+EDaO/8fnByq76QKHc4DZ
ZT+54dxAblU0NvEVD5127KVibp/9djBXqDLyZD409m/hcdhDKQ0G/lXB6WY69zg+dxeVDLzOewhY
OkcwGRLZuRLcdupOFzhmy+eCUb0c56YxV7jfetRONmVrT34KooYodWph0TqHp5oLO1OxJ/pEUjYp
LxO1H05h+MA2CtBGHBL50vE0AdWhSqZ4N3Nwm4ieRTqx3wFxWgwqIX82rSyfcWlQ5Kxvsn7Vs9xR
0jD1WJRjuj76lWJsobf4H/hvitjJht+kD9/jXIZ4G5eEkU7ZlSWWG/jD9quwZiEf42BzF4ClFPyw
NvlkhF8QrSG+iQ54cv4hCkULaMBLUTRxyf+iQT0gfwExVei0/TjmG+utx4/5JJGZX13xiEJ4aUHb
B59vZsso5J4BcWdbZokAMGfaB1AmBIDfWHwAbPe2jryypNeOdDCCQQW4wg9TXpmlBMVvd3iZ2IbQ
TUoOFV+EHLZT+3kDa2Fb4ivEwkckIb+Q8Y9fmz3KgJ9lSkJgzZWlQVnOnsB/XMgHQC5SG8FpQBw4
xY5sHuz7xsAjPYPd4O+YSwk+/oSRdbgrBrAnCJsr+FRE04/AkD1GrOwfkzalSBcqHnksP7yNs/T2
KqloASPCAhwylaLFsQoSVoPhO366NPh9dtggVn4D+/E682hOmkUEYCjejWfixsx+BKIR3wfSixNs
whoGecVTJP9+Elx7dsn0HDke6gi0nLxfb14xTpuSiDyXzh24yQgpXCKgPfYfxnF8dG9tR48ney1i
UUJdIv/Fo7cijGbtEaJOe6ZKW5FHgAbrkqAi64DMN8K0EC6Sltt4/Dx6gREd26RYl6T6N3rgW6E+
M5+4Xp2EDgkqxrUgrj37xaTI7oH5lN9JhGbNKiCz4ZRbh1UbPK+p4qWr7MAV9NFRBG1iGQ75AGSL
fQZLCjsZneL31mSIA0RFH8+h9E1xu9y7CvUAzvTtf7L1ELPR/w1d+Ox3LxkzR9DQDkLK7tPPIzeJ
sDF5MUB0wafM4uy16dxcLuSfqviBkH2mpxS7HFbZaAZ1ZucVUhTy/OyqDy2iPiGo1cDgJW/5M534
O/ututDU1vWwpKVWwfNoQhXYLIu02v4asNZJfH45T8IO7QluFN6kEPcLCF8UkrKe3ghtLr9a6iPp
f18CQgBvHWD1lzqsKLYxbbV4lUdJ9pEr0ZRIIhpKAKIfnp9lqE1cHA18xUI6iTqD4TUCFiJY839J
Yqx6TCrs+OVeBfY7lf9nUhB0gblCODepeIVxRIkXER1oZ92y48q6dtvpmX/KaJFvJEKHX2RpP1zt
hVzGxQgiyAc6UXDISSvkKxG7vmV4hSyW54FmQB72I3nnUR+atKqiCWXWZdIC3Ms9BeT/EQ4pWs0w
u3J9N5U4j+qV9pWRcihhorSxLMV4cn7Y0R60GsaeyskczzlyysJDS59tJohsG7tAzl0swSl4iR89
gg9i0kVxIXJ5QhBbyYWSS8lvg6Qj+ofZrJyb8RK2P4nDOA4RdT0P/Naj4td0xw07svpIaPqnZG49
+uyYNpiQ+K0t00mgCSe4GeVyxZzNACkopJPl4usFJvukLiXf729FCd5KQEYZo5HxWrCp6ypCbzdZ
vAfX0J0ItfSGHxC9XaWSIe6hQJ9aXsPCbbr04b46cle8EM09cCHT4cv7zfasamgvmGuwfrPnZ/C7
mmtWQdKQ4E7jscfdj2gL1BzhK2vq6XUbYne0rauOwwNvwEgrNGZCYJLpplcv6FVH0EPAFT34MEk6
K6FbxHUZWOPm0wTFVj1DHBtQNTwm9+JGovxjY1bHgcCCBiyZA0Cgm9ywueXKeGsO6H5j+MTC4azP
s8WUVxTC/ZfNheuQIwsTwwn/udAtoqqmy+/jI/QDqPHfyrGa/hI/k9Z+1DrttRW1iAF/Gnpa5bkA
5vqkXpKh0/5dfkQKIeAFfcSmU5h7KizJ3BnNxfTj8dhQRZlU++K57+JrUv7o+VnqjwWX1HaDizSX
z2N6Q/tL+idf90OlVxJpaDnnTEUiggq5kdejjOThMgWUeA1LhWhwdje8+GsZNQ/u4HXxICpnTdQV
Nliv2+SQ4w9rLxKoGa52g77kP+KAIPh/MH4mw30kdb4b7iVp00qLHmYhm0DEnk7AqX5Mcrwf/BQi
6K2pjjVZFDhdpUNltF6BSNUgGBbJqKlt2vhfp/4o/fH5Oj/ahfmiUhqmhS8m2endOcUb0s2lcjkk
Duoz1SvihdqdW2vxMblOwQw6FHHdq5/J0i1RNpQ7a9MtFwpCNqv7RTPaVneqGOLpNuZRS61VnM4l
ObDKLYrG/kn10YZ83ZE4edglaYIidI10SWqXaFn65Gz1e3rcIjlEEmkgTidUJjTkFegUSbYSh8AW
qyhiuvlz6nOM88gylhv+icD4QnN6PMYIBqi72uMnmvSeyS0PU5YFwil9Q7YsR7vKWiFs4lp+isQ6
xiQ9ADzLveL5w33Pq0Vhwis/1yTsumSyEc+e+ahJirlKzaX/eO1ol3uPfoSlb4s/5bOcFPNmeqzI
Bj60iodIguEB7czwOo8MNAtOxXLfvn2pu/Rf8Z4PQ2uuMIISgBAuAeaGYc7bKpmnp7n4BBCNn8Uz
9RAlvckVyNwSXDpoFOLB/LhfUResJCfWcYpBDJvoRkZZ/rcPFafNRh73Mh5kH59o1h8s8kRj7TCm
fll+YTI+MEGVnSB7GYcY/bJuNUk2NEG+6z9a2BlhGV/ehBZ8PI/zSYJjHRcqbzb4OSu6SszdNe5c
lEHmw3trDvAIAxxTMe71d4tEG9Z0RoqWT6IcH7yw2D+WurHheSPWFGi27IIKaUuzTQu37oI0QtWB
OcwtAPo67tEzsaZOQslSs46rc6TtX/IKk8xo7mNyGj0LjVJGNQZ174dWPqRp+OAZyvCb0Rta2wnh
QU8nNm55O4faapiliendoUXTn/NMcYr4/DxNfmh6QLo+IrWdlirMMu/m1FEidGnYcSL3HdPtiUKX
DoftdHRkywPRSnAR5U9GYqffg0YlppjixaAI62KO8kxTrlFM2IFNyd8bc5+yGOGX6Dhv2m/t/+b6
NlvwDHP/gOXIK8x0uXHohiUXLE2nwRt/SrJKnmvuJdpw2MFgByXyjBfZ1F09iNCJfUxXfD2EUnZP
zxqBHrmzgM0CrOhdtUr/JJHnJRVbFI2AdMhl4NJY2HCJi+rIoGLq4gzlvt9jceGs43g2zTkoO9pM
hlle98R+EYY24E7b93wydnLNiDgE8SXHJaWc8f8EIDEu78vdCrwuDjBL4aJEf8Y6U2zRPXUk+jgF
VQl03MDdvopgEEsvwmtfTb2HYMIhzANuJd0ieMXTRI9P2QcM5NyTzBbQ3uNqZMCHsdE20WufXNmH
kNmR8NP/A+tCzVIz/sy4d3QcQjiSK/uReRORAbZUOXhn6OaqQ7aWSEnO5+Xgcm79MvYCzw9OCzWJ
VE62QkwJnNMMFcgYboM1j0bf0vgvAi8mVfS1IambX+XCX4B+N895yLGFY6qZJ9UaqIxRRiethJBK
WGRYycExJ/PhfX6zasLw+GN6qpQArE2cL9WW84/xAPk1Msj/SDqv3daxJIp+EQHm8CoxKMuykuUX
wuGaOWd+/Sz2AANMh9uWLB2eqtq1Ax00uLCYPUDSuSEMijVfgIrZmfgHvbVvYfFierA6c7u7yN8B
mhBt8jnPSMFqmFuIMXR3FsiDS62Nn5zw03ujqINU9NEXgiYSLAHxAnis0aaudtNR+BFVlZ35Eatj
dHkYCLERP43W4n6srzWXXWSDfSJ2srlNQy/mzsJ8wTzZ2k4lS5hNi4Mc3mMbLfvE2wKaG+YrjAeQ
PxJivTECjfFkabfw7c5E7pDdy4deXdhMV+oFjqdc/U2ty1cNZz6CnuQFxrLz56MDIycDTuZEihuB
Qw73Kqc6emx7ME7OQbV1GfoRmX628Z2QorGOz+aXj2ncEqjW0FeShL3C7K2pTka5SY0dYXgMKrgE
M93gKcgvpy4WEWjY+AhleYfYStM24bmoT7S6cAqk3nOr2ZNs+UuaCcZefje2ytGeGKBxm+W72xF9
p+Xf+bEMPNim0V0wHrEcgJdDtSJmiIGs2cwamIXH4EKnKZTbbAaE2xJ7zp1ocKOTTwlstUJWBa8O
yBn9LJguHF5mP7qS+k3VQe4J/yNoby3IeMQCeiwCTvPBu8T9c6nN7RoAQ4pIylgKG5LAgrBYNiqv
XFnFh+jOvmzNVzmlTjJuVDJYHO05XpnwK4CFYt2SVKbZNzxTSW5O9xNhtETTOtLgYj+GXCqz9twE
c7VjomY5DCmXa6Bcq7L7XgAhwL9wJmVvodZjy8DG3OEjlPWFYQs72CL1O2BITcc/+M485pSO7Qje
A5US1W0EY8IpFGDHvfri8aEkTyib4NHgjaEe+MYQ6IndWSVqgPmCGHGVBHlHDDZNsDENh1V6tEEX
pZKOUuufabKmgkK0eYuSpVdA88eSCp8tWX5V6dMQ30LW6gJGUzsfPSk1nTkaoCTcZoqrdjaXnlq6
JrvMhKwXF6ACwkXFA0OHMLhM20SuMp8v/BvYvPOu0U7cQcS8oJmtwWVTRzN3hXXA6H1AmtJCJhhQ
MnbLDrufH3xBDa2aj8JTYYtVk7ipMqrO82/aPRNQ6Q6+pXpnwJGRGTJ1U37aD8j+wccMGJ9QZXt2
rCMa3rL/aNBX+wAPCJ1U6VPgyDesgQSEExWwN4+hzJCkBh8Ip8hp8btmr9MuxkB/CX2rsp2Kg0nz
H/IPxPKrNT7R9+TWJSoOaGOC6j2gBfnNon8JwUPSknQQA8qpCEDvYn0S+wOuFRGUrxOjPjxofiqH
eMcE4XvmH5K/t+4hQSVqD/rfxBeCmNrE7hdCC+pZ9jfsxlf4VmeQFYme6u1oLyOhQ2DAuktw0V3i
7EYEB6j2Ev5nszFBAMIwE0+W24O5S2A+WL4SdDrTXZXEXY+XNH6vW6e27ml66PVlNcLFoZIyK79N
uP9mp4XUDhULk/vSxX8n9TTzqwO8EvvLjAmJuiX7pbZuQ/yTavWa63+0blR7QSeOUtlgm1vda/+V
jBdDN1a0+wAkTXVIEphI9MK7numvgjNxjzCYCBlTw30gbwkk4zpMundqh7wj+YIGKNyH014iPYfF
H/Su2Nouh3SwE+ODkJyyftXi0892jXzEPRPBta5cCAGj6lg/ZrzNUxCFLaMxrIYq402eK/mWYefd
gQQeRb5lJkHzQUEvSg/AEcdLI7n13SnHKHOAeUnPd08+Y7s4UnIFyxZyjKKw/Hu2C8XjX0irvKyF
FTq1rSlvjMSVjxMNTr6Zhn9ldqqr+yDsB+WuZWeIQ/m0rQNabK729Jj3Z0v+1Oad0tkhMm58TrJr
nW5VIgGTLZao+ew0vyUOxkRTs6paKcPd2M0I+E8dFzyBNNC/jE2nYalNyXlKpq38WTBrUUcgPFDW
xbZ+SDRNXFL4sQ+2pbn8O8KFQw6SdZcR8uMCcuJVDdP25ysGklaNBU7tJeWmzX782qsw8Jg9a/Lk
Cq9uexwojBtbyeywejfbNwmocN8CudLKy3sIy8G5xCVadvzFt2zVmg4bNPByNu+S7DYGeb64/Wzj
BeWDD7/uBrfIjoDcArxsfFhdK/7RfeyFPaPfysomhnoPupY4Fl7rNAhIDR34e/VnRWxbgYGto5e2
wTDvzcGyYIEpiwfVuW0yL9I21a9mglweLXjDfoOq8GYU/9Z8ijkiAnCEiSvPB/XMWUgmbgqrQID6
C9Ec78tdWD4qyfaH+BQNGwF3ZXToTAxYfg9u29nWixkth07CkwmrqCfR14qwvpS6/iQQYvFjdGz1
4ZUXAgEt1Ul1a92NSqY/9DQ+lTkOXK076Og20HQL1SNJzwEXBkyWfJHWK6cYSOwgq/se0kFGqFiF
W6iLQX/S/s3qTwOoh4fWbwOIp8eYdbERyNFLxR3sJ5AYqXuxxmzAuPt9If/k0yVOHgUFsHlInKsI
cL4IsNljKVNDYkE9lGA4kQ7bHH+g/po0OCY5SMy0ZCPKUAiOM9+yWe8ikRj1Tt9oAjOoI5X7HJwA
Q55Po3I7lif6hF2bsPEbHK+cqb0GFokrpzn60cefJDs2PYadXomXMFJlWT1mwl6sr4q4n7stuzJY
76xEQm9Mvmfrn2R+VcJB9PwYcqrbtccOmS5EMtA4In5mTmtPh3xZ9FNj+ilnEIkWGlfGhhbMmmQV
RsgSreZFrr+L+ZPMPoQM+jHtjuUSuay+ifmuI5W5lZ9ZSJjxYyT4uv0LieViTcZ2TTDI/GFt8jn6
7/G4C/P3AXNPGWHLJWJVhQBm9Kxf7giOIvDu1eAeHI4Tbs9MPecysfkHMvteRykOaXJKVQaXXZBv
FX8zi66xqBGm7mTEezG5BWiW1U0O+73c8fMCdTOJOEzAldiN1Ew0FASToU4Axxc2PEZR7ZUhF44X
WlhNrSPMJAZngoNEN7wuP0lpmgFF/H43ZLRy6L8aS2FASNczAYEFrK2ePmq65c2bDD9IiS89PKA6
vYzfS1KaH7BbVM/SfChEnP91yIrhv4p5Hwi7x8ZtN2v/ZKCPBmpGu5Mb2OKvvnwNjGmFCG0nwm2I
fVzMQifGj0VQb1O4l2u89aCjBnv64/mZyWg6wy9VOgnoVMyNlT6R0/One8hluJdK/OVE2ZryM+2q
gZWcWN2s5r3dWsbf5C/knm9O9FrPXIMTjWdHR3Rt6wlI9TXpQ9wEW6llkFzG3OZW409PT6zcrOBW
JleT0t0NB66NKLBDcTMHBJ6Q1Q3yIECUis+V/0qD6/RMs92Alk+YP6aG3wsUB8BvO2jnfryECcZ4
3dekuuYMPObkwRY7EnzJgKiVgIzZPSvMZHzrw38R+YEeAlqTUnXP1E2pnRr5q1ZOCkSg6DQSmxxT
JzY8jDF2gGgIyvy9YDkDn6UwL1P/b6/Db22us7Sf1G0Y/frph8Aue2MlVGtPZyNgfAb8d0X4Eqtn
zn6MgB0QGLfGenzYFGih558y29ULNjtgnvGWEiZYeRrggbo89gVO9OJ6hFoDURKgG1+ejagCodq4
LwWYgOcHQbFxUiedqJfcRvXwlhe7f4pFHtLqEvTgp/hFEAboGIsqPPybBjesH2UJ0SKA8wnNNVTh
NnOlD6yA2SUv1HnITDXNBWrV/H3Kt5i7sOpMHgLvgyGNNRHFP+KprkkkZ/16Hk9xcMwQ7ek1JKXO
K+N/df6Dr3NFLDSh3ZCFv2Y6sRL/q6eo3LmQ1fZaK94Y//bDrYY3Zj3a8pB/NtKbvFyf+KiLRl/u
Qp1GZTE4qk6jsjP6Q0m0Wn6Jh5c2fxTSV9xf++rDb06BsmUpLYSbWLwp2jXLEE9w04QJO8ebiDFI
eW7QMG6L1jORJtPERzZPcBudcI2ITqDTeGOaFXDYdwhVOmifU3ur++80+bPM8p/JZVag68Rk80+d
fM9X2/UIfCExKZE1ArUV5hNcGiLXp+FKTicbQAZ04jYshc+U/jbHvLMFCgjuCn3mKH8IBcKHsFiL
JRPr4tmVSrbenBpys1KWtEaIWyQrOpeJBB/jJESjeVGX5EuHdV7PdZQ8mnhvWYtDg6mhkXCbFF3A
ri1vHULjUfrT0q8GdkIDGQK3sUChqUY82D2MynJUtgg9HgM9xclnppEGk60+ECR4/0FItlm9azBx
aE/VZEemq4AAWbflZ8xTeiiwGyi+cxNuSkUnYb3p+h7IPmZRDYRbHLv+X8HO2LN07vPHOFz1nE+Y
SLKS8De87iMVmosnWgRdHaL8GCSXTjjgFzjMDiMTV1lRvk3ABELyrfnQkoyDEP10vo+ENV+FBtP7
KsD9dtj4VPNG1r4T0sLV7KPtJ5gONG0CLGKTiQ4pWSKFsKBg0NJFTRDVyXSJ3gioKwH1dB3K1kD5
KSFdT2T7wHMIA6xMwwt3WTbCjECDLYaHVvnQVZZbuLiKCNUydosZwDkTW80MzKcSjYg0wOQ6+Ssj
nKJEiaQeh6WQDVtVc6aB+sharSHATKExQlrAlTbFA3MEzBIjv3bFq4R2Y4Gc+DqgQHQtwk/Ce8ie
fCNbTEn3Oc4VTEPMhgwYSvqn+j/pQspo/lQ8u0p23tnvpPyJ6q86JWtBw9+eo2ciga6vktSueiaW
brmDQqYrFgE9ozVkDEvHk0NcRpaPEXXzRGsoWOVa46W7jHg02PVQBWQGJStcvJeedYnCEpRAbjeJ
9jUy12bq93AdWPHm85dW898pHAzIl5WgQsoHrpZGLHfydVli5QTpvWIn1fJasv4vRmdY/ymLPoxO
C+qthqB8ZGaLv6v5W5SA/LhStPThk+YuvROLyCDQqK5G37bDcG8daaqXIBGaYEDOLMZTOLG4myjL
DHpOkLlLsLM8AWUzBprlpjOP0C8geQP0AFRHLj4mZJ7H+UNOSRLEoxpNWryZ/6X1e4JDrUvfF+8T
+gOYLOKLVn1bkIL1liquyBqiFB7cBDb5IzUWxOUxOqfhJoLubC0Zmhpk3Hn2ZKh/SM9YbZXEJ+Ss
4B7zOO1o6audXDrKL1SO0qu9kbKumm7EtWUgT+/mQ4/ujYV4gk/RBeq/Mq+K7YjE3va/Vdnp+hD7
LDDkblkVhzs2sAHsxcRGkkjvWILK9aeQL9xc1SH+gyCJw1GB09JqzyIgBlZblTN0uGeGy2/U7a0S
Eh9SfwTORpKwKmAUy5jeVFLDBjtWlc2k44vQ6rCgPv8gZDNX4NCALSn+gjw3rpDZI2HxmKZaFy41
WTsruWpPqbIbE6xuxGilZQjqol3boXCghNUIITUwZtTV9UHE6x0+oe76MUk+Z533KxhvLQYxbkOg
F/g6RSqv4XtCtZQs+G2My9ki4/7Dd7k24dQhnhNCL+tQjEm/CRwf40txcBiqZSbtZHEi47AHRPGE
rAIAMrALGV7jyXjHWNI5QM/BjwBXK7uMdj48RXP2tyJ9mbiJCVTbcJLWzIWaYOzNIKJpYtxXSe69
Y4rXUmfrcRsIt6F/E3gvqvZFgx/JLPpib0hv4nOkiy/fFQ4GVqVz8eW/9/Ie3VDBMnFLSPNqR7JX
MD9LEtReg8VKRoHEwI5JY3LkojYdLlhIYWZw9KUdJCP2sphTsOKPL/kn3gseqIN+JFPGC4/Rdbpp
D+mBp83W8kR35P8VRnlbErekuOrCsUeRR2bdYgOLFnuN1CR4YcUgN8t9FcCGaDcFal4WKPw1+B2E
TRhHDAlQ9bALWYk3FREZ8qlfECzoldNV/xDQH/Ju+dq62BV9VxvtvvBqvB8RP25H7UbS6kxvDGmH
boCmTKCnzQz8N3/VfEsLr6TfGj74PVE370rhmrA/e7LdeJZg/gdkox9VdhL9VkHwjsEEpHpYgMIj
hUAiWQ8Te5wmPDM04ooW71Lje2532BpmD7icWvUhIpMByUnwbqLqJf1f1EE3UDQvXJJTujcMRxdy
+4CP0WJdtCWurZhs8WTKdK3oskq6Mk/bovTvWXpiCMwCRyyxv0Gu0cqiY0BYMCTU6RSgcxXv8Fsa
KewmRcqKfsJ/huH4PNxcKCm3v4IYOg9J6bpzLqOfQiGoYMUAgxSHtlLlYtDemDqUpVBYL4YjVCMK
MYhIGxa6wlqjpfgbScYo3L0V2frAb+lBbdNBtVpSF6GN4bvCDRhC4M9lmHB/JdQdSOEzV2IDSTJ6
Zcm5YCEZ8m2v/vD58vj0+XYid9h3rBakYEuUZhs/8n8NJ7mzK2KXCxymoP40jD0dzCwj/As4ndyF
jPuaZ9UgGvJeF0y35qYdAelyqWNHV2HPw525rY8TvXsEDU9oJhuXF5gGPEv4ZNr5Dgij47kXYRbG
3BE+ThKyhlHWzJZk9pTkjY9KG70HqhDjMHyrGbtLXmB+fe0URP3M+o+E50zRXbDFtRohf2b8sFPx
e8BYy/8bJxvvU6avAB2qxzqxhiBE9R5QuK6lcZuPC05jKmu5tlt+f3TZvoM3iYAbAzUN9RG7KtVp
AlZXeH7aIQ9R7YaCU874dawbcDlE+SpvJEXZBm8rchk5Sx4JlbWA3SM4giWI1SXlJyF4CetVFj+0
3su3bha2/t19AICCr8aZV0T4EmMr6qB0AZMAPreYAkiIemHBw6oPT3ixu40dG1r2aRRx7AcuRDhR
3/HvbeFsB4524eEJMoY3FrvnIXxvYpO0uqUBhci2SMvqLy3ZpgSMmDDufvQNF7BE9XBjYTMqyBqo
vuMHhPda+A20z0o5ty8/ODckC+Vkm/+k8V36MYobALBR7xkpstZW3OrEUkuSsYUlew7eG8zqhXmC
lgmzb2REqBblvw6jDjSxNBKLRK+mTf6W2GuhlWdNCZUzdMGyQnVlEANGWJW0vnQFxRU9hVsXLnMU
XZxa2FbkpcjIsxV/GsK4Rh6j6ZosUPx1A5GVOewd7K8z3R5wy3Rx8A5IKCZ8Dz3RjIsZa4D1wtge
4fSvgh/ezaIDhESDFQIAOqw1HmEA1mD5PGRtl5VOoXqYWBPSWLCxcxkj8pDLe033iCkAP6X1FgZX
7MKsqUDYCSRaG8SDkSScgvqu4XZRMBXU0izDeo8xWNh95fOqU9fcyvwFR8lEoA1SDrjCmApPn7pF
fB8oADIc+hJczOHbYXPJQ/KkVePPQigNkfpEq5Y/jg6cOXgrffGbyc/iShHMfvH0RoWIgB0eGpJV
REU5tClbIXINQ8TFtYEDu8peIb6CkZ29cKPV/jHn0Y9ZD/2Zoj2jNfmT/3uJsEGoiY3hWtPcQeUb
ojah6V2VX9If2GhLgJlsW+G6IfZth+ehj+FZtubhMVguog7G+RTODirjwKHDa1ECay6F2+KBbEiD
sSdGYprMwFaIyqPq8T8c3rakAh9Ubv4bTL3fqbUHqNMYOv5kv9Sk7pe3gVsQr8KvOaNlRuadOdnk
NsoanyX6z/qrFJyO9SO62oOkfbTYKyCegiJu2NhIawZBWs7wJp3qjGcNsphNr8CF0IGiwK65RS8Z
IQ+08mwf4Z+PNI6NTejCxTb7dYWiFX7auHg6Tb89WjtsOVlmLiO1Pf8xHwiMFAP2EKzlPRnpW8iy
y2MKaDHjDr1hhre2AgSuCBiU14Ww5pqk8/TRHGJ1Tnszrgq4xIh22fGwF8S1BOdJ2dVQSkvwsQHY
bI45MXWUI+ZvBfKV6gGDYO9csFu7lncOKdat5h6wNSD/oI78FW688OoIesEqVIYtsfFNb5w3WCxG
tV0aOAK6aNICyn2GEdBaB3QFDlrURGuQdzqh4kDHb2CGwkqZn4E+FTMYjPMYAfAzVXac9uSXi4Wz
hDUwNyLIZb4eNvKpcAw28yVA/XpcUxf1J1BLzK/FL4pubnAKGBhHznWZ24AmAUZPkY25O5c2cCLp
nfTTs4mkFnzv6CPkyVh9umNuW9QefjhepbOrJgfS2TmqCV0Slp0sT0mQRJ18ArQ9gELjSWSbKmsM
GNwrUzxEQBlKwgfwCBqbl9KS/VRfQWU0cMjfiE39xthnGPiydZNgJNhht1BnZWykT1wVNCuQ4k0f
BbRdwn1NnDH2Mol5aB06BKZY0P65J6CauHyboA1d86aKF+5FMX6mymORcQUcBjQ7hymiUcbiTqiP
GmYsiL7wWajZAyz2hIG1bIIxLIKxiPKPEEUSyHYAI9bVRBhNOeopASBi5Y9BJI6NUJPNI5t/W2eR
T2cAp5h5858FOCtBgHrkE9fFVaj5NRkmP/IvnnK47pj2WGsoAwwbWrieSadQ4a7ZuUXXtZbxsZLt
nKWptQpZtONHoTwSy+PEM8dh9s2chZxr3vR/ANG9BSjEfpUjshq/ws0U2oLvTFDwkUZBjOV6IxIA
STRCUPAa5RAIO9T/+OBt+S6Ji3VpO7UW21FKXjW6ofqRF29heU161gA35XMwEDc5yIH7fRzj2gSk
/UQkmiqhB74tNp9s3Prm+R/7jJAueAJQ/9X+XWyb7eT/+1YpeLiRs8vlNMAD2kEtHlDgswUvbZBA
9OQ/i3MDvyzIkQLeABVjDcfTX4wC0Z7b8PiWYBHsbAeIX8c8O5gswlfwTvAZgnhMnV2oAk5Mt/CJ
7j66z/URy4jWXClobFbRv3o8pN+omyF0h1cBk2W6B8nhnMGQxmlh4UtXkwflHdo4EY78MWyAEPqz
QWDQRz4BCUvdxk/5J5W+WvBEXKg647QEc/BLBOg5CqYsp02PGvWzc/+vJs0kl2RlQr7wyEJqwiPY
3HmlGizqXVq2AKkNJo8T8dAf9NkhiwoDSEjHi7kMK7uKCrSSbh0tFBMXBjdcLIs5Voj4Bk8BAhlI
6KMoheseLSv3JUeqcxERxyRFklvCZ4JtCAtWjvm4ZbFK0GjIw7UsWGEqTKM9feLrxsugWwXgWItb
OLCUZzYX1iW8Qm4KYlustqXwZjRfHVmVZ42k9+ZgwFtu0QhKuChovybpUKQFS5CCLUPxSnizgnxh
xAkhYWh/aQlHyWsQYEiJJ+c3Lf1nNngS4u2IQKffNKNrWXvWLhQr6kyFA0u77QQGhhB+eMaThI2s
HN31ucIsV+IP/OdDRSVS1I++fc/qbYvWutokCFGwkgvYItCL9xuN8ANB3Qmlp0q/sXBQg6+u3iiy
uSq7r+rW1XjcAR3B+l7lXKQBZ2+iP56Dv2H812lkdJ0n2akbRIPs+7QPUD2CKDc4t8dbCxTY1UmZ
JYxLtb7ypLX98H0czppwmvD6g59s0ojIHsWtkB8zDogKt+8O3jwOLemwDwo7+tL091h8woQJ0em2
h1L7yPngJLuC1YmH2k2zvioC9LBCSbYSJJbx0nMcG8xdZs90RfVQ1UezrVA40Z6MX2WPeTfObxQA
0xFf1SUa0GCrTxWyUX8sS2uPFkgtjnFMcOBZ0+35nX2InHM9D8h5IHwgRsK8riKJsyf0hIFyb5JH
l/nVPi8oMlyJ4cx/puJXwS1CN1Ed2+BS1TwMP1Jv0KIBdj1ok8Xk02Qq0tmW5aqJHPVXJA6GQJOG
v8MxCVQgW/SU1wEvt7hnqx+ic6++rPQ4Ea+Y7wxyvLmQyupHFt9KHV8Z+aKF9HDiPkGsFd4bcFwH
al+WHLBE6OyZLAl44rHoqHi5YwmHx76wq+n8MOgHgxuKs6C6VFCdaIOs32YVggJHW4xjWNyD1ynF
s8PoAvL1usDAAjn6YJwNeKo0N+FYsgrbT2XoNvG9WiJ4Kla9FG2kUMGeEuszRrMIlZSdohyp8suC
JssPfPF55vmVDxT6LhPsO7GVAT2GrMIVBhba9bv+v6GHgTkml/01sYVzBDy+6nkToJvgdYaDiKlQ
7KDQTfIz31XllsL7LJ03oxrhL1thS3LqwmciSORxXc14H8Et81m1vOf1uwKj6mkgmMRdoGRTHTig
kboFYLgEDUKWePnFGewK3xImXP/byJ61TNfG9xru1QnZKQf2vXcO8k8741zO97UaIc9RCrHGP6d4
B1VvUe9hr9HCrf3PtpzhClsy06vZldX6/iWlu3a6m2551JnzTdY8B3E+bGZUXhHsB8QzdQ8cF37o
I9y8Eo+hAnh2I8Oc7EwCAH0g1c9Q8fJAWhdv0JpDKIsMJdCMKKnWXzviXZKtcpwHpWGrG0R986Yh
dPHtthe9/6DV8Vfl+9Rs1BkfJ+Wv036F6VxFd260zMttPLvwAUYwa5tIDBcDDDq0mo6+vzeIW8bm
Ox3ufnWcXI5D/pXhc0fnNsNw53TwDgtv2Db9LohXEXOWSL/T4WczvM9Az1pGjsQto7+cKNKSBG++
26rJ2kefIYN59ZpdQ/glw3BkHoFwOQ6sN9ASafQsPo5KHyL+9zHr0QzMDiefvY+7K/Pt5K8S7Mpi
XrrYhon3N+1ZjSbLelvDnmQVA4BG/B0EhXDa5f9S/mMT1kc9cuVUd1gGFoNgcE6mw4QiIFWZ9HEY
4KQR7wfbVxm8+mdPWwPnBqMDq8BCwP1W8Kf0xl8T+zIESGz4j/KyNcAbA8inXkgMZrtXNbiZ9M5c
rHNID2IjT/RhfLJTYwV/sJ6Wv+5IQB7ftGv52zNIOe2udjwIUaQqLxGaJKREF/muP9QHJNLENTYh
IYz7fzBoNRe64G5jyc+6OtbFDZyu/sWcpcLbALCnPXLPUXLfNMzNvHm2hzdtl79zZNk282GszBP3
d3b1N+F3zlZ01W4C5SpVhFuTygY/jvyoj8UwyisPAhvsc+Lv5aPBYmMl0DfdUVafU3dxuWgRJeKW
AWSOjZS42BxgwLyDqbBno6gNGFEcK+04CuNqgpw2jeRkPgg+ADHhHDB5m+nFd9AkCeW+z958DCyI
PxAOGaLvHcWNc6jeWNwq+h5krKm5UsITc0YjPjUZg2SuB9ER+MTLA4t0UBGeT4bv/EjoUvgrPhGg
asOChwghJLD2nKlbqz3HnKzpp4GTskTf0brDgfqK/BtMlvAzMBgN1FWjggMPvddtVNnygG4TcWU3
pSf3d+xeZUnhCP+aSH1T8m5W+qtrCOQ2PdnHKTq7M3IO4JJ25CB6C3F7iAG3lxdevB4E2KiWO619
xQMh6dvA84UCAhiwyhN9vNag2lxDXSyvcN479U31343wNgherDIvqyurtLkOiRwWzpDMgSAC26RJ
YK7HDuzUgO6skNncCSdAYz/8Yfmk+Z/RX5i6M6IyPDW5MgkLSG1X6nmAnSw8J+0//FAGTBv313aC
GwrAP0CMhdvywDLyGNib5inC5jY/oo/Cbu9tR++OWVOSfnQlFrAQibepdbaWqm/nP5Wj4lOHeP+s
uLxaW15DZZvyK98I9OZtpusgOHZ/4w8TCo7mxxvSLKjaCPmtdx0RkjUyg+PN2LDn1W8jMpI77Eli
1+2V+ebrDt1hI7zjXuYg0IDRKiBBfVJAjdCz6A94GAtW8gT7UcF3+NS+QtUZntrLX1AdMUOndGgl
9varC7ePiN+ROXockm/ZsVZuuli4VqcAMQlWbtF3mCyd+b843+gQDNAVwNqTX779r37qGA65BvQ7
rKhWiGLa+B0uecx7EGAH/iQnFImoPsYNnapCS5qYJ9t0mu8IRcKlf2cMAl4AK5z/DYTT80Ch0mxX
Gzz62Xw72DrFw+JtBkpHQ8PwkbtkHrM4g/buJ7vO4YMUP+PRG6NHPFwGC39lcxV+4jsQr+BsDTdm
YevWx+AoqLHBqQR8tz4x8aOlI6lxpX3qOvPyR2T9DQannGtgFR9N5BTuLLL0MRG/0h7H3LeIEjfr
FvnaE0pbq16p9yHIFX5dEpp+joqubq/CCwJEAReRI4J/VuJ7oMIWMPGwzn+4P/DWxpI14oJQTx1X
OKyp3kF0V3OXw6vi5sBdTtoCjRvvfnMWqv3wknlLoGo/XKKDRbC2ZwMJQrzGSAtMHpDSeUuvnnim
VA5c3Poaeq7gDN3qzmRpXq31eUQ7BWlKOMwI5JOjrNqKuFKeveim2iME/2b9+AN1fIA77w7KDuR5
S+6DdeZBYP/XrW65CwV2K14VGduGk2C5sMMTBwVHi+eDeSGMAVVmqDsiwAEcoYLoyXUKIBQEvyFj
MHpAKTlYZ/xlNOM+0xfi8Di6Ro3SgdfcCyDHXnpMOXI5W4nNhHWx032rNORF/xbiVstWY0RJgpuP
WO506VuSPtJLJNgmG0EtPcUqeUe/CoYH6x1S839qV/Mrf5oJn8r7TLMKRHMENAeKpGHu3fzOQTOX
f5y4JkxdaRUXscdWGHgQscsr3GsExoD1c+nC2uVsbjRkCahgf+uJ3G3yl7Z1uDXq0yycsA5JobA4
jOBXEAaG8ORXHdYUFRk42unwmmEovuNf8dPdVON9NNm6r3kX0ghB09XfacKEFxCSAAQlvoNrdjdz
5ZSPMN+A1rGC8XMXs64FqMKQM0Vt9MQJIOIwWsG9FrZ+gZzvXuRbaQFAUo8+Y/Bh6bsTu8IYh7bd
zNQU/JYQ9PV7Gq5BAkfRaz6I65O/IWORUQydgTsedst0kfSniKO7uVcq3oJN0ita5itLSOXxMqcr
qJVxyVf3oNkkh4h4qrX8MpWV+eKIjMhmKFwieY2Qw6kMGzKJ0WqQByM6R/MNmgUZRpM7r5kt5rOI
EBhYxk62/My1vmVpzYSxnDoHQuwsHrTmohxKCPiM5JSyBaRfs7Yms/Udfl9fvWmWucL2CGJJ+hOg
uUjOJWJTzgG+xfeu9uJpJ9h0SnCVFoYaTyk99dVCu8nVCByWHsHC/ytu2XjQIOXz/Hn6n2S73Xss
vXP21b+JZgQWBSr2CSEKreaaMzGio6PBpJtQPcxqUy8hTXSZ7Cf1qpJc4v8btDcRVdY1lX7h7wgL
3kBcVSG70jcmfdC0Je0L+TsS9qw7Z8q16o6R+dX4G+DSyj6gU4Z2pv5O/q6aTwf9gyUhpM1Kg2ex
AG7MHuNDQGLkZbf2DN1pyHb/d6jHRWe9ZAPMa8yZ+i0/DU5cgN7ioF0YHZAOGXYBSpWfTogRbVnC
nG6bZs8ZsS92zALp0qgbYKhdZPzY3FI6Bx3rENBq7Myxf0uxsbXBiwYa6+WC41v36t3XID5p8VVt
XLXqJaAi1xg1hhNblXRb6Jh2686A7vdrghc64bgTXibrpzB/xeRLLFRY/vwb7i7yXbStASKqhH8W
iRVTxs2CA0F6sWhep+8p+5ChJeL6vnhplbs+OXHnNyDeAbWkAD67sryYWEVKhPKOO6W/VeatL746
7Vypmx4YAZ/RT2F4Ad8yK0DzKO8dTQ88gy69sPRMlDu4IQzBtTWicZUxUlt4TAV+hOMLI68zuBr6
YQjTI8sWJACUToQR0UMh/WGPmO61vG/2+CwLE5IZblq4UeNz+hmxG1QxfoBh3+7DIxqiCl8xWmXh
z+QfZqMzfGk/SCI9XlReghbWafBn2cN3iWZsXUiseYD+0Jv12+jc+g9tOBrVagdUzJVOwpm75YT1
UAWMHTZpwfGndpIfeR9rTKMs0P2XuNcb3CLsfKEjd2iGFoCWagjRU5S+qr1AqiS1lmworl22f9Cd
/zMiUeHCj7S5yakk5+hD6V+N/7Jugg4WSqzAej5gz0BABJ0kYBWzNm0NYXB06coG9WFMSBtuNMr4
L+/f4vhl7ElV8I+KeopQxE+oAhm7afhouQYWegRkmWBX8P6mzdBcaWsV4lJhV1tr0QaSFkw4gnbr
YU+5OFTmx9Q8UCSQASTntbyvP/Xes1CmT4fIjR1501wlBwHrm/riEummHSVdWEceezC2tA5iL+F/
HJ3XjurYtoafyJJzuCXZ5AzFurGAohxxzk/fn1tqHfVep1cCe84x/tjSe4bcbgp6+h5tef1YTEJE
3qgdBw8Dl78RQxDtUE7wp2m1Zypu4mbeh+RVgp4mT5nUr02L4yZeZ/+KUdq1oIzsrnRw9ONfYJz+
h1kdX4rwY7Rkt9Fluxb9hym+M4+v9d2TqSaxkh/c4lx1l16gPZb17TLUnKJHxT8n/4RH/KlDDs18
ap6+6aoU8Q2T/oyVb+WPb81f+4rQjV/PFZn0wmeA7wW/Ulou+H4ad4+Ap7z4+EyPW+uAr8Ga1Xct
BfhFsn7l6dAr4FvlSrIBTDSgmJdcy27zfZXFGKnJyt5Fn69B/II+UX1b+64MRklBtjs2tk88mIwu
BqrjnfU1pr34hmzx/XOzFV/xv0a44edn+dT2dTEQOWqbCC8KTmBge6hQAH/gSYzv/KYTpfhXiifB
uqntr8upNOZjTvFgC0vwjeiEb0b5v7k7lOf5tWYUHpOKUeEExopRLUjwrfxlzVZpHB3udjX6BIA+
jpU4zWsH7MOcGPazRZY+LY6VjD981olzyRa4T7cRUWnUZ9A0bvCx7VsIo34FyVnW1JXNmWpB9pN3
U82scJeewbIA4cIpK62xd6lAvbE8WfCbc+9JIsJnhUHLRjn3q5BVYEcLdEn0WdKMCaLdYP9BXk4U
sl0ikYashXDV5rhvtUlpXdjbVIF2scmftVQgQJnHdxodfK326xtkzqyAPWvhX1tt4eDMESbZ1+1a
amfmBAead2y6a7FDvCfbrUzPSvIvROykS5iJcgIcewgL8IdqKXu7Djq+rI6DesRJlELNf9+VGdrA
Wim51HH1Nt8BJmqEKRJb6ATG+9dn10Ah5YJ96NlKXCfCDYStNFCqESy3Z7llfYKX6Sec2cEsMo++
ei+gfXP1H7M1perXekVd94CiMdmb8R8xtCT2YeR8ZQYoGv5L8o1Ojet8/UVYX8p5w9c00RKEPYoF
RfBLj7HrsIUmBBdF6j9qlycp5gCYwH/Kvl/lkk1sAsW5FF7TyU4QfYUHgqQA9G1URWEbie9hM/Wk
vXrbB5g67sQHYL8Udb4yVDAJYppPaEd3pGhgC0t+PhwEJKBPkSt3wpiH4pnEJbqU7YQnMV0zOlNn
hc2LVYz27G7tGLbso3Katsui2YibCEhIFc+BuRrdMbzijq5tXf7/1kMhi9B7lP0GdQrdsFLwRjrb
OzEc9XehfZAcQXJ4a1W5lSqEP0Eutg4NQK4ChtvOlvwD/tliDUIYAdqQeNX55Gj514rJ1ykmc+tP
AiD/bgLt1WPIDS6EmTtJuGbBZyABiTx01qbrHxywgXANDkxZDVBI+sbcQRSJumj7XUy1leEUyZ/0
FyeksZfLwPgNg6NK1DdtQP/K+xCsDQGTApEzP0U6V8lCXKGLyIS7aDg00SAdIGxuHr88/sFL+e6J
3BauvUsBzxZZs0fGYP36Gm/IXDXES8ko/UdG/hxRO9Ea4kvStmq0cx+J/DRYpnxqXpYtnhY6hKw9
abiJUxmTzPn2PzSpYeT+l89sFV9AZyG7Xg0nmZhwKhBJRiQ98JbdzHQPnU6bAblpgwOHAJhw0IPd
kFMbQ/dHXJ7xc1uWY0BoG9VFBPUhBAgjdXHVhs9XYxHVz3jJSKnQGXvJsqhXBu8UXXDtWFMX6zY6
ZUxdMia+1v0T+pNpbMiR8o4INvMt6ikGQ5Nb0S6gCfzpLXSdaNTOlIf2j64okjAgPPd0yAvNr3AL
AWvKvWfDEQ/+ovOYjMSjgqCk0ImoMR7K8FCOJVzNHmZy2t9DYqy8FRoljp/aezbZnyI/SNjiwXUn
9aEjxwogL/6tsWFyk+g3tJUxhCVOo3xTKGuTBUm/j9zdudSoTABKQpNqroOYVFt34zJA1CVdfluG
QFXdGByAhE8C5nYdRYRPc/GtcY7/JBmCWoyrSKj/jD+gXEpLtWV14mxCVmw1147IMOQKLFD8EMLF
7p9QsI5uanEX7wC9O3zriIdoe1kAOaN67ya+sqbPW30lny/yG2vhBTaer4CuG4KJFHvU62LB5b/D
WRMjkEtmg+SAUwv6GSlegALguwgYnPp8m/drM7q2/ZlbYiwuppiymwfVGlYd5KyR+Z9T1KTxTjS2
Al+b+Rt4qK4JuWulXdUt+V1QM8sD8nv0NPsvycbCuZ912WFAoW7lvwjcLcaT6KqXBPDCaxLrkv6W
A2/dTjY4I9OM0OZdqp7k9F8QANuzB1NyK6+iwvGLhcWXrHLZx38hLULJzv/CL9+DftcHL7tu7Sqd
adKr0eyiQ46h//viXiLZoPIXNREKMFjCGq4FIzdYzCAROvALCosXgdTIMUBpTHzGa1cZWzYu1yQF
O5qzc2XCswGDKYAYOBwXEWC9BWOB9HISODmAfTX3kIxwo+UP3PfycOy7Le0S5KR3P1/ZsfhimP2+
6hGilLY2el9SXL3JUS5/hdqmhQHYbWE+MHAAV6f/ynwtz2FzBxPFDJsqJVKQXJDxHJvUvxUXIpkJ
H939tPKqpNo5UW4K4hq5fkbkNc21MfOvK1hGJq03uYXMeOE7QM0yRuAzuA4UXBVX48CF1PqTmEC5
adrORQEcE4pzcsqZI9jNUOiDnulTYFd8Knd8G2xPFT00YLrE6ELMTLBFT+V4EVLcWhxFvP34qbMH
bWmN8kDnDwFV4p1pF6pLm7HNrvRtbV61+uBRnge3Xw9rpaSBLcKeW2yZ6MrSoX5ucoxev5xbaAal
Q1uw7f5x+ye2Bi4xEXxyoVBlbQxseKsoeY4srg4RQpT+HDHNEKx6dZ/3oPqkj87R9SIcIg4Elpmj
n3WRxYBgheij3FreMqIAUuAinBZOE89wr61NYytJTpxt6nrFZ4aP1GqO/j8ETtoqPqXtwsvt7x6R
k5rZYrcZmnMC2AQD8z3EAdXSKyOY+cpnWABLk0BquGj1ZzVlG4wEGDlSfk+H6h1qYr6yHSgrj3Cp
v3YkU+KZEa26xBa0NQIVbQAbJ1pArk5NeKqFg4j6SITUaL7/4uFuLWh7xmYs2DV6FXnDcyDwG7vb
QXjGCMbaYGsaiD2IUcY38wiheyS7JrVKXnXaXFQuEePXtfNshYQiysbd4V+CvhlNBQEgFaFOMyVa
aG9VdFxlNbbUoqnQqQgb456o6cmh0TeRDew2AKQOd9JMvvqOWKhCdCeFR9tDsQvkn6E8K+4lwtaI
QsjYMHi1Nbl5JM7ZemCb/i6FeWCm5DKkQ3RA3+PE1qjPKukS4Osmls+BnuwyOxIQgc1b+FvG8YZ4
qPFx7N+ChQ9y0iqYJ6YdqdUtepVpt6bo6TOSovLHTLdC869856gUrXNpOM3KIPNb+pMvpr/+Jtzt
gvIlOtYJVCiqO/JGcfn2tsLnu+zLZb0pi+3QvEJknz9CPw+sl6qdVHcV19fij3YksB9rycwlc2TS
pj6Jn8EB3a5yTDf8aFbcmBJrHI6khxxbhmV9Vk1sPnUwZUfNl2a7jusTROgGDq1LbyqsELEa1UZi
60EppE2M7xqfCwM3cx0m9ynX+K2UTpJiV0ePMoqCr8x8S9mhkGzAQV1c6GSu8ZNAKFGbFMHWJfxp
THHh8eICPxNtjB5M7+CrlIdooKp363lZHjvvWAjiKHnCslLTHGWsO8DigPiCbphSJJJGm0r/abID
ul5avdBxYqQzMyxF0N2W3VU83gYoCgs6ic8VraGTckMzGpEO/lSjfahFNIS/LaTShMwZEjAYU69h
+qe7q4SUlkX70yhHfS+C9TezqJ5W0lJfMJlp0kq17GTYc2P73o9JIomBYn9VW1vXezLup5euubbZ
tmUu+/6xB/YCB+ZBpLpVumZrH95ZWHhoF+rsIr6FfmpFTilvtJWLpP37r7ReeT2aapFYE4nQTYLS
YdAPq2dKnEx5CtQNub2VuAxPYysQzfTiPUnOmr4QEOmK+zoivu5hejv+J+trS7j9lD+E0J2gu1xr
S4RPxt18qINNDQ+L9RgfROnukTrFwzLwbCOxq6dJJyyRisy7iMGLcwhhwqP83QkR2+CIcvE1UrIi
ENSkE8e7TdQFK9w8RgJ/Vcg1NHf9grQqupomylwRbebUSrFLdnnW4pKJ8ZT6i9ibx9ti2u6H1Cba
H5qF5skpgrqSwQRqMQnvFs5ggWiUmVlvS9JK+TRGyRv+NATzo5QVaYxs19lRImjGQd+PPAJJR+LE
NCyiT1kwyqJNjaHmU/tLEV4HisUBP373RrkjqbzRJqt+Btwg3wMm9F+0GVhfC/RerKFmyD7hpMu4
e4Y8fv7wT6MCsLt3ytElyr2OKEc6aQwE4F7Lptr07zH6IVoiHU3gexD61OI+P5qPXOtxUq8zCN4O
rRspD4gad0L5qqtVg/60mMvZpVdPQkvoFDF7+dbUvzPYegPHPdoxz3uqDY9i7xEgV9syYKLUDehQ
pxve6OBi9ou0XJbKH8lLAkt7jmQVzxfBVLV4iKH3clJVvgiSAlL+2pjV3Xx5KYHtl7q2Q9T0nUgk
6yEfD2mI6LFcEXRIJKLsRF8gt1mGcMV7KtmtuX15RsD1ikuvnfJo06IPy1xsixfkYgqVFUw7vDnW
K853afVTyjOdnSGvqabrrjyvpgF+zvC9GG6djiGGSrCVlX1KpgblL0Z30iKD9FjLKsYAK11nXDXS
M6I47gfJnGFOw53yBzqKlhVYgH+wJbJZiG9/FP2O+hi3W7tv4eha8JJoJIRR7TMqf8m+YJ4HXxhL
3UarL68dJFRyUxEB8ccD7LMm3Y0U9u/BiJYjmViCgMzQ/4KRAnzds5N5R5nMLR482C85DVbeAUkJ
LxpLHz+xOdVL64ODBNkF7xB/k/zS3bxDSfYVPu+EEmiI2eGfG18BOtAV1Ih75P7rBAb+y2klIM9w
oCKU/E9GbKzkFJGdvuQTB+5ryHloUKygIFNYNlegvibTlaIcv4eMXvXZgyuC508P+CtHzLbphvTs
5KbjGkNXQlXmvDYQVB2YQhlOMlZjPkVqc/n1KOe0Q2Ul/SGSDhprgYoZn+RKIYbxa12zYVzJWurn
WmtU+XYYojEJRGjcN1FtW3RGk+845O9wh+Ya18CX32eUphgvwe6yXb1pWu4atlR+ojIqbm898aRA
Il6xDG98gcK2snZG8nHBmqgSCOUjCqDcP+kkmtylgtt1gYnYeHG2oJFBUc1DwXLS1sKMd0UAQe/m
cnh9ywAhdXF0i6WC7pNYMXRBho3Ot9Hp1v0MxH9smSytyZ1fjvEUyi/cVD5lJdsBrifc6XQdy7fv
0mOC3G828BiefReKmDoJ6FsU19Pgd2IMWxDIH85enqdqbvJxAdc54+NIEghnibkvmNBz08mUoyxs
411AhDOvG9MD1Ycyf8kIm5w8a56M1SNLnpH2xUOYXlCQy3jKbfIPnrzd/AGzJyciuJjh5Gip3yHO
Sf5T+gPQ4z0gxIRhL1UvaYo8p7qNv3RCO6KaHYXrhLson9WL6IJg2SoRif50AgPBoqPWTCWc1F0F
y0qyE+5NTPsyOT1w0PP46fH1qTVzwRbBNEIDVQR1jh3+Md+5houFT5kzMr4TKqc8uI548OdzZNKy
eqrErYYWAnmRapGec+iQGE3k/OJZ9ty70JFjwr3+k5RtNmcOpgRtJgQdEnue2xFeyQQnENB9Y5sU
jkF/LzgwOG/+/FPfL1BqsTNHJrqaCaetZQD0KTdGYZi8xmZSoDGOKpgxEI5gtgNVLCwp/wbwOb0k
FYVmA75FL3soBGlk/CGb+Axh1fdrtP0+EzQ7NapZZRVFG0nYMTvuWDl/vxeLx9ZvDc4nFFMSf7SM
AYjDSLNV/8pkVXs2PoBQvYypFdmfWR5pwm7szuuXWboOOai7eYKoYMQzOC3c9t6TUNRml6hbjzJu
XuyK0C8SE92tLxxalMwp8dTpQ2V+CbRf95zQ2rjEcsSjkKd7kf+AmuzmxiCY2Xip8LfiVWw6B586
3xIjt3uSMYxyGRXz+IMmAv8JN2bTHgchnjseXENCqQof14okCwT1WUci+iZ9KUSwy+AUW3cuNIBM
577n1gQXZukJ1VkqzOBdcW+i7TYZ2uAh9C0ZEPi7udX5D6gNMgMH75SBCmlac/69JPGnXWNLtrwV
5pZEWJJtqQmnsRb3bKmM2TOCer7fo8NfxCNaoeRtmdGC06s/2F4M0N0Zf1LfOBj96D5J+z/RWtQk
WdZ7IC9GmGyNMyS22wmN1dJhDDOYQC5iVg2he5r+mJh4wDHrxPtUnK0JfkmQqudjTjKvrfgrAIvB
o5qObNHOaK4rRHmCQGbAHy5PgQ1o0RkzGkJGhxAeMnEuVp+A6xQjFjYiooqERW7a0jEBYp9lKNQ3
46N1yh8c71/TVmmNRtqiz3xKqRcqToNRLU5oBok2KvAs/Wz9XLHuOKFKH93b+M6nAnoVWsEG/pDu
6qu/BmmV8TPY3AZppi0BBuBn2H6buWU1K8S12Di+CJsqIiS53YLTl9d0SA+BuazkoyStmPNcd0l1
TTgrcrAJmofu5G5SMBNTgs57j9RoouoCPi/msEmuneYKC5/Y1Y7cnbX8jfJIr2zFBquwA0LQ+nNK
aE8YIuvRftk8rL8aXx+3Fwk9ZD8GBxlPhGi+TJJu4EZGQ9l+PCDFw8CEoTRPtTdQPCwZ32J08ENK
zus2F1ajcfprnAKdIptxUO1hYrFZ9OJOLB0hxX2w4gZp5PEX00cBcupa07ayNx1XUJOsMQtrQALi
pa5sMEgzu6C4V5VPltjDMW/XCbMW9j0XRSLXDCbM2NELFH3avAQW7Wfan5IdxtkeHNecSUhsgSK5
q00R98O/wvYxgoffteAtZQJHF1J6jirSScPpbt7XqxLlN+c8aXblLLt1ZBoMVjvzaU+lZw2fDmdn
gMwT30656FCulj8mMBO7pV/tBv2S/6hnetVRAgPOtBcu86xG5DFW+u5x6WjZPFpny4CCnxn7nA+3
iOFgwg8Lp4L77WAUGxOQiLlG90HKtu2CmVeHNST9nsQ7+8v3IyChK7qrb/JqHQB1GR2+WEB3QA3Y
7tBisRwt5GYdy49y1hY/nNf+ba79Y8FHuc1aBbA5ybCCESeArUn7HT1NgKhOdpOuJmVumxbD0QIl
z7Arz+0aZ5vqL6wLEFC9Gn4F7U25VgDwLDgz6UBpBEIXzdpHGAo4nNcd6xu9B4x9LFFEIy7kZYL5
eIMU+HskWw5Tr3vX6SumrGQMk38gOdqqdsiNtq0aB4iG9hKPDElCp9jzZ4zZKcvKD6YUi+gkgjL0
l77mABVbW3Xgi6ojcnPR1o6CPdLnLPDGI6B39/1MdiAaKCmqAE3ypOKWa2fZGEFilA8JiK2eWheP
+LsUqzkAAQmKC5L0kkW/xpZYU/Oq29Qw+gC5SGU+wm/2xhQg4i6gzmG7pLhn0mzi5CEKB59IjDm5
JVcB4fdaXuMoVTEd7zlIKsDfsVUKIcwU30XazcYGldkXflGbduK6aUerNuy/8HGbmxbaqb4VRa4r
kqPOCnl+Gt1D6UYRnBoACbNei3+tp4awPHvAQCY0dM4oKMOz1Zb0kbtbBWknJf2ioQawg/kd8M7J
HIUJzni/CFeu9/KGdYoIyXsQJWUZawHMprVeEh03+OT0RXnpNzxWJKT0G3Z1gdcsA6zCqASUiXhF
4T5ljIzR5dyMLwp27SLj0ak4Dnu6QFrL0b21Vm0E0dZ/gVTohd0XoK0rTd7GFFUPC8FG8Ixk2Pen
BU7JTUeMIIgsWXqcS+Wsn5UeQpkp24JpAWTD/rDp8QWyyqUf1OEVeC3z+C5+fQh6bA5I5iq0BtNg
yRorq7+U0Pjgt8lyyUrw3bhv/4sKjNjyGeZ1UZ/XhIBpFV8B/tYFx8Gg2DXnPDRsRwxUyiFaUQlO
TpK0HG7FzmMX0zkXapnlOfuEFJb7XbgsIghIaVvc3OCfwPJ9+AaniGnY685xecKFBCqBdVU7ev1O
SA+08kQw1wscG/y1cI2chrS1m/6JpOH/eZC2OrbH8egiRaXfBsJrEEhGHhXh9KHWyO8K/yLGLez8
wq9uinok8y1m+lAXNeyTgZcnpkewak8+DvMByzwGHKKSCtAUhUwl09pjU0phu5icsoijBL8yP0qs
CiM270hpMWnli1b+dbtDBNU1ie/aCXcvv0B43pcfshOtxR7Vw0qcNsiQJzT5sCeHKP0BrmCvsf6r
/0REIJk4IfAlrHa48oqR5l1XtDpBkI7pbHfX/eXQlIACfM5YFueSY5TTnUM/x5aDgDwnWbhU39/h
kAZX/xWOPo4192M2EMVFEP2sT6AnrgLXXgqjrk2RtRo7ir0ElQDuScWK3HBrQb05mk5ONMs07J5b
wUbCISX9Ww3XFSJD0gWRLEhMv3vRROVpnXwCSHAyle3li+6cr9Pgmy4WsoKaY+w8AAvWlyIfMx+8
4v0EwrNo8IYYjgZnFJUr5tS8cmK2aZUrmSWSfVVud4gGAjK7L1K0s1qyOpcg+VK79XomrmTZjYkn
ZE17Hq4Ifkv/b5QOWxylOtZFfd8bWz/+bby7n/Bd5s/S2Lq8Fdmp0ltMQxt+SY2UzGiNWTyNrqg0
3OQnFd/I8yRznrLPMERT8S0QaCC/JBJd6fDob2Z5V9CAkuWrmseOlPFBXqeoCUh5guBCyBN3oHjw
0n6jTlrVcRn1crIBXDbxhCAmgc3ZCxdqbtcNAFD845oXhbxZpdpDvPZM8PxcDalBjysCnF55itQG
ME8EEM300ejSK+weI4WAuMeT3nF/8eHoh/w5eEuRCjM4ePJUSBGx0OT4w8PEY6qWl657ZNRn1Dih
z4K0UPl1W+BaPisZd3AK7eBlTkbkmNSTxkTYmHpV+Bv0ALoKmu4OKXivPX1SFokTRU7Ev+ke5hz5
R0NJ3IobMVuKyLYQW3EEJNqF+Z5dEJBAUOANGNSlt1ktq+o3ttYtdcrmJ5CZHzuu1wMkwJge+s/P
UOEs+rMv7VuXF9aYg+y4KbUTx+6DftLq7dgYV8FV0CN1MA99MAd6EDdAKYAXAJ/xsEVdz1R7894Q
mIKNtxAQnpz1S+DbTEB+eUr+YIFgHtSNuODw0MsVyWpgWsSzLgT6yRJSbc26YtynCDSGN0/dpQqQ
1X/BY3/Mse/0YzzVVnB8xSaADR1QKC5bYB+2XLKju2NCwHN+HQgI8O4ud04PQxnTFeARC8vCUpY5
wnsujk8LHx2Itxiu5oKLi2w39+xykW7UnyF7KSBw6SOZ46FQMMLrW1ZMx8eMwFmMBs0k7o2ebVRc
U1eORt94NSJ+9QHpqJTPXGg2XA+SbGvuOfIYCpYiIczoRBzc3qA+lyibJBaCj2blf8dN3piF0paA
BDO/RKhVuqf4A7BeIC40MKji3XLoudaSGbiT6F1b7WaZ3spXQ7t7puTJq9DH5oyHeDbcGp3pkcAl
pj7SXFpufcvmGnaRWzffZU5s8l96qC9VKi1wDyCXI6Tur0tfGZGn88gj0pVmdAa5afrQo6ehE0rv
r9fxfDzkkajXgbpWkTXIHEQib/tSmCGgF39jdxNiBFaKg6oQdSabs4hQvvISNB3lBDRBgIXGSLgK
xGF9TmrQBfxxwmcIKPIFTkQ9koZXzyQ3YTYMkBIj8lu2P/zfyvvx2ydOardwDPVHIv6w5YSo/Llt
7mV+vPavuYVfZen7pGWzVSJ77V4Y4ZrUaZrfBA05/owkPpacHz8tHPtE+iFh4KChTJstFhTm7OsQ
NHqmsNBIYzQFakJl2AZIuJRbrpCmNHOpow5fdb1MioWnbCp3574NjMT1D58ueTDAsIodBXMEsm01
1RCReRZ2HxfvTHcSY1SuS01Dp0v1K9ddsvPI92iJ2CqPqXLgA4gXWHkOErP6cC2+u+9hyHZy+zMk
ZxAzF/kNL2SoXKCFpzivAdJEVpYON5uVH8r6J/guvPifkqKgZ/wgFZD/Avizk23L+hGEs9iQ6UDW
AmqcQ8BLK+EeBcIMdSwzhOIRYg7MhefK6P8RawOsPmYGdCoUlZNF9y/KZY4XNGz4y/p9SwZM+ltB
shUEG+X0EGyjkvCuF3H98o9hAxV9G6LvsFN7u8bffv15K/+5EDzMqGwn6uSM5cVtd2I1x93ebghu
gJUsrpSlWcgVyb1HbwEcwztHZRDRveINDtXVbhVZs3+teB5wreLyvIvE3qF5clyE3d6Y+Cq0HC3F
few+P9+iRe+E2nnoMxBFTsi1ghqYc0ZGB6cRskXfXEmK7hhP2X+3eMxNvBp4Wmjr1o/Bd8W7Tf7M
VwS7eAYyMdEOuCRUxCG0IBwuORC1sE/ZEolNYm+0fsgjx9kUT5GkQg7TkFYshXMlb1Rz5xILyIux
d2/E2UwkFkBXOppo51CMgPSxzDDJ8x4PpLavoLZF+VKkj1BG4U5U3EQs+JYhG5MVcdT1R+p/03/e
GPQxNqRE5lpSb0NxRK6V8xqQJkQVCmlvlbA38QmkBvkp8iHxdzFep5hx2szpUGypXUHlPsLl5PK3
FgocA80hy3R96/G0Y0pviMxlM0jK5YAjiVnRQgLNuqRg6ih57oF8GI0jIrxoHTtZ5id3cV3gKNqD
P0fYD6A/9ji7MBca8t7aVTSBE5oKsk8lS77KiSH6pzRrH48VuFExMyzbUpG+HgLKYXLScH4kWL1i
LJoVbaw6PIrmAoWq4P5SI9gHe7Pir9d183hVI7G6l/USN5Z5kIhAj64sqySXV/x7L0xISjqR/4K/
Hw/5wkdPj/cSBEq6xpa/kEvOJ88pRtFOsw0/AnZe3OX0wjUkBcL1mlRaUCTEdL/7neknLHIeXegE
p+IqabZ5idKkg7YigNDc3Mb7u1qXqC6pmkVJHUgebTv7aNFyJ3mkb2WOQHgWabCc9sXkdk8fLrK9
aNfYgJqt9yKUAe01D4K+9i4hGREMqdt70zzTJe+Th0BI3xoMaxlCz3Dnho+zR8w0RS3Q0Fb8zves
C77+KLw9gcpMgv2nQ45su+S4tcospPyU2CjiVUYYlpmi1a5cRx1fhynuRjyZlAeAvfXXXPnKD6LX
oZ27r2Z4uDGtAwuLaUUJvLmq29QdlDibJ4W5ZhmqtAuK2D8RxQ7PiTUhuSAU/7lA+UC7Sf5BVlkd
gVDuhr8sQmnqdTtCI4X0LNCSMNyeHAYbUKieRiDIuHJhHbGQSvmU2CzfoRZwFeozFe//b8QOFz3E
YFbnDnPt/7zC+BNKy5HMtfHMm7W7NqBA8dLEq2/pFOTIzN75MijnDOC4U9p0gVOffwn4JpWp/wTp
b2khpVmKrVK8c4H3F34DYl4s5D86HyIfBnrK4tPLaMZgJ0Aiw6M/kMBJlfxOsaawzUQ8lcIjpd3t
qnS2iMc7cUb0UgA2xgk2T0Di7uL3iB+hv/cI/sq7m8NZkVU3Zsy/oBvlu8y3HP7mNTkbDkcX+KMn
d3NxTPpd5+4riR2ln2fQDO2MdHY6cAzShZJ/jB71KiN1l8E6o5kxx9afnz2+84w1vUneibWpAQRz
o4L3fKkDgW74nxddsyV5uF+3w9uVXmn3WzDrC/JUTQy7tS4mjQrqmE0vv0IBoInfbOaWOPlTPrBq
SrnQ/4yf0a5SKkVc/KoZfChhcLZbrfNsqYDsu+bqi0opU6x5IKI/W8s+QTkJWELpsQpweVrKq1hl
rb7xFGFTHTPSzwtCMAbE1EuJfERTv7UES0cgVBGSLE1yKkDc0hx5FAvKRJ0kREBZPMbjtGiNfg8N
XSrJecav27Rj7FrtMlBOvuFJ0H9g5drNKNOhy36WAAMDlzpwJJqDnDsmr62p33zOk4FJsDYdMne9
X40A/Vw6ZPlNz7Yk0WBMYgtibZ6V34W4SLVXXziauKVPOWMK41DCqb9EwObZ3ZyRHUYVZWG5ALIi
NkVIzrCxKHtT459FBxjHRCtT7LzD18Xnw5O9zw+FDIC6Ri+Bg+R7l6ZPmbdBEs5S8y9c57/AyeiB
BrovCPBzcxoctk3BFUnxDqayiMzwMKb8K//jZaCarbrBldW8mWRaj9bfvlyXLCl9h58e4RlKfPhH
N/tpuieFsgLlDo5PfuyEdODeHV+v7maSNnEirCf2t4mBTFPDcPar6x9XvZnUp7N+jABE5gHLgOO4
zBspr7I7znEev3gIQ9Pmj4qWzQByke2XPh1kpWAKDVoZ1dizO5SIlLv8E7nLcL3KDVup/4kF9cwj
xs04wNWU9UuLhyatz7ByhnrkPxq4CV2Sfml/56vQ/4KiZLFCfMmaEvELlhDOMaJPDx74oAMeDtqD
5CHYcc1yFzU/0HBLNtojR+GoL/wUyRkFNgjJaS+MSPpLLzXaOdO9aqY29X6jhqCnCL0R9AiR1X+F
SKreShiISB5zSgBOCxWvvP7HjEtmasDnHCfk2BDGjkVPQBjIR1g9x4e3DGM7Ow0l5/AyO4H9l7e+
o9iSpZ3zLPAPXzCSRsENDKiyQuFPSHaazyppv0K+RQcncfHGX02qCQlkNV+6SKDT+LyhPCCOmVfC
JKwo2SWn6fgLBdOVuxa0cxzPcmgIoeMI57E5KPI2oIpKc5j/v5yv1iczDzySMkEFX6FASWMbvhOv
WLY07cI+0HInculxB6lrVCHn1lxV6loX7y1GT1qaPAbq5G4pq+p78zOJciZhAqaDsxPKPQ9PFWZB
VPOVAyigdctAo1xvFzYbl78MOunvXjB/APKq8NPWd1k+SVEF8HKQeLxNNJZ4xPRZjvx2M7i8pJVD
LBjyzAyxWyw1/D23IUMrE4ypbMJkFr1TnV5QHmuH5RuDkwXijz57FhGa6wKkI+8DVnRjukyCk8g8
DfSKrQ9t5Ktwx1F2nTZ25MHPahueMbGZlIxOcm2bPEQjQeihF2ugk8HmlY3pAy2o3sog7Ek7aTzm
SevBIRGbGSaL0N15BwM4OpcYAJ6QvnK3pjECB7Cq/PX5JW/Zgwz4CSmbB1kz1SnwqHVc/KiBuJv7
uySSEOSmhKAGyFD+VkQM6FE4BVEA1IG4Tru1iDAGZVukvTuqXXI01GwZknVuwOSsmgGopkDCB0+V
URX+K+WbjgY+azncV1A1I/trZO8ADlT7ftRy1fDhDu7d5EYEzeoxcUrkM/XKb0IuERFo6qkhGMwl
MpqAENDl0EjXVfGSv/CcPKH+ezAuoUR33K1Ct5+ZwLkLE6BqUVLhlC7kjBAikDwZ9h4ztB2EqKgp
887Psbsu8NoBPVJhRpPNsDRAJB/y1ftUDbKLcp1pNBO2fOUqwh3MbgjSZPlfAMnA2y+IAPDzwd+k
XOI0YUjuIjDvckAfzxGbXJ4jL8ZFC3eEMWwWfJ9a8la2irFoHH8RHIf+Y/W/PtW7FDQ8vWX/5itF
qOV9gmaPn0g4YQHwrsL3P47OY7l1awuiX4Qq5DAlEUgwJ4nSBKWrgJxBpK/3gutNXC4/m5cEztmh
e/UGGZrIl/PC9k1gMgcL3wYa/n2PqTQa7NYYjzNfgGTc1Ob0Cn62I/EyqMM3UoXJxJl+EMt0FbuL
VrOn8hIDJXtRNw9vCpQmpvBhyIoc1JMu3/L035CD98In7GTgpMZ9h89qZbCHAdjTkxmBxaC5GWQg
70zhqnD14gYtv9KSzCyiD3k1ZObBKHe6VR7epeKAUlcxL0TYkf9LHOQEoZK0SGhxviq7ZBJSGPMA
aQ26vaNKG8W7LrNdYovJZ0Ns+Zn+LiG970J/FEcmvbxWT3ank6epmzFxcW5bI9f89CZOPmGh9FVs
GWMYQ4xxQoJXAFg5YkRHWvstGDCMCz0L0DfGZkblBCXL/hVne6F8VfiGdL6FFvmUFX5YwxvAJ8EJ
bFWDo4bQcvE3qxMLHfM9ZkrCcN2K79F8tXQ/ovELPib0XIADRlcHdjUxN14C3UCLkfegw6rV4aMN
t9S6ZuonKxnGpyMHC0Uum5H6O95C0guqi8kENkK7uADbbEn3dcg57GSPzF3Y+OTaddL4urx3VmXi
cFPL+yD9xIbD9B8neyBxunDclHaOkicL90R3TisG+6Obo7EH9YGmTHxMEr4c2+gZ0vr1FhWc5Hso
gD9TwVfEzbkkCedvBteDgITBjS/U5zNyMGWNCsO61eOtIF7FwO7Eay3RrfGysL9AlIGWxxZxRyBr
2qcRJLQ5vExp64kVRWN0tkIq73XMlV3mTMGx27Rcg8a9bHED9T/BfuAcX8eHORjXOtStfHEZU6Bx
48toeMg7aAm7Wvhv/xqdbo/SC79A0r/WM3k3bsSP/ahtM3SCIsGFVLpR8dfDdhsQ+hgaRUJDUPS8
zStkKnCPqPWdiqpMRyciFcgp/pTyLXmLgaZEOikM64XGw3dcoCJGkkU/2hATg9ymy5yMM2uib5Pu
vI/h3mycGQd/eQ8EZZUKJIE3GEaof0eaEUnk2A0ILcPhNRou30WGA7ce4dgXZ4FTt4gZCVEONTH0
toYlVjxvQ7TPOvgdjQYJX9XYQxRk9JHUKUFpjEBQUCvvcf0cxY/FSYMYTTkrJbSwTy0rIJxQvY1I
2+YVjCwSWpikJOa92VTdEU+YlR7MVwv/85QbmT8p7x3VURfswkecnF/D+irEyOyGSy8/mF/FD5b/
6Gvi5FsDWR31f60JTQw7YWAz16gZ2xNYqcYM5VG2z8x/tINF3CDAoJSYSP42Uxc8Gqa0p0Wu5Vu3
BLzHZ1Ax43vq0VbHrIW9RCcxz5OUyo3YknSsVtpdpnzxH87eeWmYUuZPdTFCUs/qDz5dab7xrgUB
HXXLGp4afjoPGjcvTV00oHpi1/ZQyidUAat5nxjmlF8ZBlXAFIo7pXbL8H7UDp28iQQ7JUxllf6S
KNnr9yQ6gCbdTSzakSeMF7Td7+05iwBBESFA4LU9/7Yn7Wug1njL3rA3Y9G0p2ek7YgPKzl+eRXR
dqarHn3KwZoP+f6DdnqVXNnaMMmGQuc6SN5bfkzK0vXLuJgc4MQqjCSqP14s5S0J8Jz7ihInlgtf
xZSCLnlxNr7LKNCD+ccyGfT1nA6G+xqelkXJ20RkBihramYkglLulFjemEALxDnuUU+Mb0q1I8pB
PfEMEm/W+fSW6EuyKwvxft4m3XVKPxEDVYGDOZsU7yOHHK60p6ysBcOmpKBjvA03mvPpBmGSkFPK
W+2gD37SeMqheytfXAJLhgWv4+QkBBIs75eDmqImq3QtXTg5uONQYsA14saFRUYIJSCtfceJwIc9
IN/VaYo0jEXPAOGtM/wjq4aIJAsKD+PtGQU3J4CDSEL5FPmSkLzFbm2PbAxRdEWyj9nKPEUbNjXr
Zb61kdW/cJGD1/zZgGpJ7+irJfB75LLb0NRiwPDb/HXpFi8R20dO64/AcmeEjfc1/Mw3FIjmzF4T
HoSjBhvmTMgWqtoXP1C0jA7xuhxf8zqo7eSL1i5Z1rKjb6luKLA0pzE6EmHAuBmQjLFhl4/3xpD8
tvVL0oOyDSuS8qZjC6dLOEiO4tfLAX/kCoyoMBcNfMzPt+fL1yjGEDoQmjS5DsJ6psoCLgWXfwS6
pcNGGiVIMzrEpETZzkoc6W1qDixviALhMRLW8wMpay3ehNzjlRwWhu/cnvBAgOpWd9Gwj2icycIU
V+WJA8+vEr9hN8nxaYYvJBUSM1F2rIyGNo2AxcBm6Uqfe5o2qA1QJ+jaVhi3QXDJYj9qrqwuiCqQ
2YLEzJy86ijBSB+Jy00NJIPZ5pyUdBFrhRUFog6pBPLjQntu8rdKOSTStiK3MXew9kMhO2G0ws1F
EJX6FNsn6+VYAwsG3ZHzF7Xr8EMglooTYVMXG/AnhVcd8EJGnxnnEphvvC+ym4oLmbRNyLlatTcr
+QneQ6ZxMfzghFGQBEa/oE5qDHDIsLTCgBzoZd4sHWtGGh+a+DlLh/A8U5eiXbiekbuK+wbJEq/L
VqNZCCjaQbEybEzJq8QmBs8HeSkZRJASm3t2/OCyZcaCYjFKN1Jwbp9QCWUeXOtkxNO11Qii+VYM
27qUz+GDvYhMJC21IAyib2QyJQO61ov+2vxDyhvSPohmXdVYrL4wEmA0+L+lVPmN6vjKQgwyLBr0
5E/61OTT4rMd1omwK1kHH8G6uEgD04/50GFC4XQm9I8unq36wje0Q5YAqZd+M5nSoexRdKq3nC7w
Rk1Nw67MbDAQnLuS06bQrL2yXzN2u1sHOJFkBSgIuVnCuq2+CYjQ4okPzjIzjZexZeITwXMWd+0H
RVJX/IBDuPROdzT/1dl9rW7gb9D9wCRe1xnwTGQ4evsk+VneFxemn82l/VmGFQPB2niZzrx31kUi
pOcaPEf5giAYIjLjStpQ3ojmQHL6jTwk1jc9pCeGRwihwVYbd/nzLW73XKzMwTrkHbhgqPjT4zIw
w5tvHKbGk014uAx7M0pZ+QDZimydUd4FsCOkWnMzVrbVVPPvDFe4vevxbyCcPV8wmi5GQoLPvB7N
l8rrT2+tManVvZG7ARd26rxGfrjBGbhzmO0GlR/Xfg9iMWPhywqMgOzqmmqYebcAhl/6yZyQJNA7
sbg1C4u9M/EJRJL9RiydGBhwLb7eeU31gmvSUxDplMHlZZbrIj+G+anRLiJMA+1RkqN3GE7hOZF9
vlU2fVi4akZgxh/mynjkCoN66vKgGheNnRQaUtmblyi4+yKscwdG9QkQvTe1hSyF6ZfCCp46y9pl
t5fTGevHCYEv0u78s2RAkOmuzmaojr8M+QIsNjtOwReylnhRslpbpDmYXZjkY7ZRfxXjqcm+aG7V
+sJzzJ8VQcZ0sshHXWX/ZMSCzfsyizGdDo/YT0GqjiOfxG/9u3mz/qJmzdQZkAgfQCMtWNtqqICY
d5DjkMCHnrbAk5LYj7+HLXcNYh2LXXfVfjHwwk9nxX7lhz/NW/83Iovh58E+8D0gNP+iZKQZbz/5
F70I8wztZEc9fGbNxWz3KpMRzlJYcbDjqZh3uw3z9z7HAU9uEJRAv53xfZBSgok07TaLgPZENcAq
G7U+uSrBjn1U9dZqDlNXYntwuf9r0TMixTZ2nJQGO81AeUt0IHHNoS//urfiC+FbU/42dOLaBAu6
xMaE9cdFug6XffBYPpS/GMxqYD6rbof/C30E80I+b+sucqmncZF8KuT8BxEcSCdSk+js6dPl+NO4
AH8hZvm1GeDlhC6hXS2cYCZFnHlFiuvI2hKzmIzGeqmeMdNYXvBMMVLypDODGgUHRzA7aOrlfloj
7EKWsG1xIXmm9aUDpGCkQbIWFrPyC8UKy2jDcmbqjpL2d6UspQLxNAqijB/1gxoyQFBd+69x9av8
488znYs/bAeU/6CMXyjh9v0vUV7tLX7q3TI97NmTsQ77q6ofkzccR+RDrMgB8eQf7VP+jq1HCUdi
kehEdvrguYItV/oc4ePlPVtVV65bKi7ujBnP/63+EGYwTBuNfEhCEwbIrMvjke6Rneq36C0hyIPE
QQfDcuvUxiPds+x09F3xmfGNbWGKGoQ2eGS+YPihdWABC90yGk5j7VrgLqYvwhs0Mg0zBeQedls0
itTM1brJv9PGx5mMIxH0/cZ89evOYk75ID6LwF6++Mg2/AELT71uSo9IQfRs8U98LwSn/1PbJwLS
4QkSV7sEp+yKKnOrnPlVdyQ3ndFmMWaSUiy1Di6DOPjiOuGX6fwYOw3kmv8JxSQJlw9zIGXSz3+h
DPc7nuqrfEIWpDLDnTdM5TXGmCNz+QXIr6CG+0KJ8Lrji8O9SoykNFDxNwyentzYOA6gxKegXfV/
0bwlraHjl8631Wb6AeFjXOo9anQUIVtxa94rUGo/nW/eoi+On3l4dF/tnUHz/MbCn/0Rx8sOG8Qg
2Uw7aA4XVi/BDbT6mH8br8BX/2JStg5+ariGdO+fDLGMP4AkOLtAJh/GR+EYPn9TQY853aS//I4R
b+HSe8jXWFlz1wufrydTtoxqXacFgaAX26V6ThMWiGRDYSq1+033Tni7XwQX7Z/yL6EURaNrsapl
HnQOCtNTrqXhfGerD8vrHd48jlS/z23jULAU2mVkFVBdxygzr+NFPg+Jp++/8SByPMK7X+sf6jbe
MhbG8+JIm17jIoEU2WFuYwkhOfqPsC5I0lvTFV1S4jlAHWAdsfPgCv6StS9K74FJvvuOtUAkO9zh
mberX8FTjjQthqOeyCv3ORLlHRmgvzjgfSahfMtOjv5E3XGpzjaJE7ntEF/A5ohN3ui0dvNuHQCS
Ui8ClcSftOM9fJ14Zvbtt+aU/aZY8acjwX6L9BAyg1TuHC4kNLA+LdGTRTR6Ko0Xh+mLVw0HiDNE
EtjU2vspd4cTcjjIKN6i6+IDNfht3xjlHaZ3Y0DVP/2rLhS9R9gV7JMz46yMVOir+c34wwxEw1Ah
b6CU/tWBsH7WqL4r9FFH1pjttGOq/LojcMOA/53JB42BFY/2V3GdDUCyjzLcQa9irp1k20Z0UOyM
ZEaOLaLOpzReZhkDEJltwaWiFUumgx5BtQ/cBvjaXsUMhYzSaN80VnjiSRa+GAEZ3xUklpFlQald
E+tWGsA/Jgqg5srojnq+ULAb1J/Tgm6h4+/s62KIcJITlvKRKv4b1iSvn0GJNNKaLN63JRzhwnsT
RIQyu7OXbhFAg4VdY0UEyeXNDuECspvj3G4R+W4FH6sPeCaie5StxigUAgVdoB3JTOE2YeZfFexI
GwEqx2qzibDyDJsq3tDLcQZyc7FJO6Q+Yz9GSEwcGo4L2gDwF8sSLNowiEWCDALmKu7qDoeT14Gd
zrEH0BbuCUSHDEDOARldSKHULXm23eTBE1G0IyXXGC3aNogNdobilSRAxNmkIgOrN41/feFYF0v0
6PN1HY8NE1Fs4Jvgg7GXzNel1J7AEKNc6lzevFY9Z8kFyh334cvVU7eMnPou79uYHntPI5l8zoxe
4XwaN5oShAUQsOrXsTMdImbYdZiBPSCEnGbQUVhPfXz/4fhT8ZNr2zDcSxPTS3V2koiMClom2akw
gphs7M3+T+EVaN6VFPGy+KzLZ62eJnYXwPnUFjPSavzcUxRO2/QEBpp5wZ1N+IDq94bKIRT2CABf
wQcwMl3zqof8r53eBO2sv2OO2PcsE2CNIjOVXUInZFjbMxgTZIgxSxUeKDQf8wZ2J/7cBXywOBrC
2JawvvKVSWDoV8mFOfrY33HBTCW+7CUfOYm34Z09mPgvINzdHX9FHOQbwASqSwWHJK0B733WkAjz
qpvcSBP84XUj7RYZI1Zy7gHcii6TJCk8MC6cIq+7pk/kPd9l+i4j7zLWw/iphA9Agzk073Dddj6m
yP5CaIMg7ejC2LToSBDfeIYZUK853y1YAP78y5+C/ibDML/WHWZsS/17arJ9fA1U1whc/FbyvAdB
y19PlKrIUrA0rdBZIR5s7K9k9QHDxuCDn2rGhpFybb6Z6QIWRmyEXoUBf8HwaTsA8EX3Ep3kzJ47
9hK4Wq9JegQbOhoggN+M3mnJkTlE0e8QfWTRr4TlCMvJA4/pBJ5Tv0a8nOUeBhYfk1RqkkxH4L92
Z2y5blpUCTa0WVO3OfDEd1Zzt4HU7sipjvpGyZYoPVX3UaLUJTwCv/ltK4Z/J33exd1G0568HwUo
SUi1056unUQK6zSBaSPQvTuXcH9GuJrcO/CSbN2TANN8WaygQRauDfyCX4iHWl+/MvAi+vljPpsP
7isqJvQ6ucs7OvkWcmu0BYBiDX4F7Frr+cwGvP4oWHz1NuoDqVuXrJpXRChsOIPXYHDYbfFh/nGO
W9gATA/ri4y7suD+devqOGqcPhAVGqey5aNOdAFD0D3EoARLAmiHdBUD4CQnAUXNEZgprZWxx2kV
vtOjtMtnEJObOBBXhFgQoTXReRhijDULlhiCW+poXFtfPYb4kpVqfZ9QfQR+Z2ye2Vb7NiMg1bv8
TdYu8ueId88AeIGtjNS6xUbPI2IVD6mnR91MrLcJUw4lslBu2kc4oU9ex39YH4FQFxpNgFuQafbR
s7bg9wWCcW6INbmheKI0DLz6+hkex+kYMu1hTryKOljBgD0xPDC4wv6EefBzPlEMc+wmR5JMdNzD
tz5z++kWRxfN3A4s2E1MUnYvbIx9YyecCthu0k1j51SmgL11hor6oykes3CtEX1wTjooiUQqDRdS
vdJ7fGc8FGC/LL/DFXmZqCkUOAO0JpndfzD3IRcRWwQJ84SCjnaH2naNlqQxtsMGPUr9Tok//bVf
wYOMjtphK8qda3oGQ1aMin8y5776PT4J1EGbUvAweir/zh7FEHGlG5m72jXYPpDZpkLwW8Hq/DOy
dcXQ37FOcgxDAkUlJJ7j4GEyb3gW4bVSDgx0agwV7RK/bXASxYOKO+tV/bBVI1iRmIZ0DUjge77r
fzKpL5orKVAzmM3huKS/dwOphOvjlOJdEkDZz063bBviO++LgemAIULpJwm6ddu86Lyx6wPkOjf8
B5H3SHhw9qwZ5LTgpYff8jc/pJ803AC6FMSE6PLQGIiX/Eu65/A+f9D6kwLKyIienIlFHa5iwNQe
czqm7g6yL3M9/UxoaQNUB462U0OyuDzVeJoEwL8INmt+Mmwfdynby4UnWasE0zc+GywZv6yuOM5m
t0d9xfNwNcNDQV49T6tA8huzeXuqIdXEe2ETsoHRokfPkK9n2cNrJoEG80K/XUYMqNmX1I9x/8kD
quzbR4Rq7IH096O1fHZCZKNtml2wVMihk9ggYbeCU6KkO+d+dctsFSYxKRaIaQCjhef6Wl9fLPYj
ZLEAX+zkQ665sd9CIpiORvAgqh07LyPczE+mXdR77Zf2THW0E5swOOZfMvrXb85m4gXw06wUgYHf
QTnxOqL5YDiwev2Vb0gCi63u58ch3aJrIEbH+hZV0l3XQK4txoy+yDd41r2qPI1uxoTIWdJlMMOs
OG/Jr+eGhuvW8RsHhxG991rllVE9QPU4+1WPF8ZRJtf6TpgwVLjvYUh/z8/wiy2KBmds3TNY4l/1
jBlCE8vhhEfj1GEFFj6XWmDkH9b+EXpBGAdX6bBrhNTPVdypVeaI2GQxcsXJuh6+K1KpanAvRY2o
2nRi9TkmMfy44i1WAMihc2et4TI7kmmx2xf0okvJOZOZxVrj+AxeP+G4jOLaXY2JOBEY1Ja+lgKp
V7Y5r0/h4W0/mS4bbYT04k5hILMw1U4WQpwPFoHpDLjz0Bpux1cbo7uM3qVnfpRar+qxEsDguUaA
RSIk2z/kK1sKwMNt+zqjJqinTXhTQcgwZrmSsI4w0VAglh45/VvjBtYt+mmVzUwJhi902FC8K8KK
mTvna/JvBiSqfsGegJ0nEGDNAppX23KFH22rT5tuPre48Zt1ljhyscmzi3CHth2TiclOidCMcsNF
bJO8UqEz28iUgLNW0ZR5CuFzZCzq0mMycJM99BDooHZOp+9a2JHtHvKBV4KArh2X205LcLo6rxvY
RJuznBIXcCNMbP46iLfkRkaRY/DD/rCCLuM9JBuMK4+w5+5fZx+k3QivdVYegFK1r71EtFh5JAFR
v0RcunQQks+vLyhLJfYTTMiRIaqw/6ArvcvzasLR//2T8BGYh5BYitdxhV1vtDNuTXoDBFPVdxf6
NVn1l6R3+Fx8g8yjGb9yPQwN7Hd0KdynBC7+3Shi32tWzZzSEzW5FwHwXBRRK0CWhc9U79L0XJxe
TiYu1LrEk07iBc8POlLrR9h0+zg+6BciHCna+o3c7FUiuQCA/HVQDK8Jsh7iSFFvaHfTUV9u8iDX
0kQf6uUuvoQjbw7ctK1MVY6FEjAMAn+8JYeGDFTWTseYxcDKrvYy7IytcefFeBjGmSK/tuw5YSzu
DasdHyf64aAcZJfvFE0NHrv1XLozLOy/7j7BtQUufENWiTCE1Gl39MBrKefK5hBovucBKnu0R3ks
oiXtcBJ44VXD2jdcCbxAZSp7In3ah8rUReJ7R0bUkHe5GUw8wp8D4kGUK09D4rax0bpNLqvjTHWC
eDMll469qB2iJdBiMKLucHnVDsbP4mkYW/kCiJM1FLIzhTSCy0u8h4ZdCEgKVp2GcfCWCReAp5g2
x9DBuH1qYXc2t157t84yG4aEE0Y2dxw2BDpMq90ouR3AJrYbOWk9HcqD0k/fp9wR2GrwRFbWlqMy
DdjacMqvsHPjeB7wFEH+cIJPNMu3Hg10XL3TKUR4u5z5zInRhzYAcULkLNHtGV+ytF0ZAcAOHObs
DNk1HZrnwETwxHeYUb6u8gPkFsionJbq68F/s4GztFaHfxNjjq2O5e5TkVCPrPgbHIdpvNXGXQJL
DA83ea8d+SKeQZoy6jI4GQx0KRzS116dGJRQIc4baj7+Ftsjc0WWzUOXfGqlwxx7ypalcbiqZ9v6
kA8YsV+7V+xALTyOJ7LQLG7cpcHAYJcBoPqaJlS/SCHQhrjK9+syHRpoNlvE4awz8KNTZOypcAG8
SbsayqyvD/c+P0iUz7FdnTG9DdUZrlxwyMsjqvoGfMotOPPiGwUUZebttiZeQ2tHWBZsiQ5Ze7jT
f+X02DDSvif9Ezm9mPxY5FvKB0tmrMBOMad6UZ4voE/Y3UIb7Tn2J6iffyAex39JeucuUnY6uVUL
PnILhS6g4ZQXfThCCR7qQnMaPJoTK1UgGHViK/NRW5Yp3fOFHjBdQH8gly0ICljsAd8TC8UvW+Cc
iyh35c44in9F33oDj71w7gOT2AljY4GCzQKwhXwy9ZfDvhacnKdYA8q/CNf3fSJAde9ZidU8W+xZ
QKuStltWxwgIWS2BPig6O2nu8ZH1TrNJ+WfiFwIYPP1i7iUxU53g0NjWjU7J6N9fotfhG2jiT/MQ
iwfZTDfLG4JIcZhrp5f+Uh62ueLIyX4n0JA8EMonj8ws38L5OkeokySmCz5Skoy8WFil50JgSyju
SipOYzxbBv4lUDdd+BOkRNDgthBQVTW3WFAcEUQYhfRb3of7Vq9s+K5Gf+kHosj280fUM9oh5zX0
X5yVQ/+TK1tR/JLEN6S8LGZQLgN94+tiUB34Zu6hk5HRJhbnrPM66Dthf8x0eUt2sY1acGsVLv6O
XuZTKMmtVWI7o3PKRdMVa7dENSOatxiAXARtSPor+GFVNESx2eF6lm2Nl6emgvLzz+XHLUwSShak
64r42u43NC4JUF56nLWE0gWkGhqJ+dx0V8M6szZW5TVgeIhPZk1yAAwGpxltBqK5S4XQMwKDh1Bq
wpkgh+CQwVXrEUwyPzS9OL+VCGxeUFbOUbMx2c7KThltR/Ux17gR+9c2m6hm0UV07lzcB+s5qzzN
jJZ05ATyq7jNA/BDHeVfgBKrKfcj72+Lj6Qi0wHjidL55dDvYpYmS/uNHi6izJdSCdEbsPJqxk9I
0WqZTtEG3is8cIpvw+w2dtNa1dK/nNanTDlS0N3IUuqGqHD0i4hRuZWWxOyOhy5EcSjchCD6K+qL
0Y2uWS/WVGgqMl46xsyJirqVWI7iwwJAh9OoMDbtK3ZNseBpCcjl01aSXr8JsryNm97OnkkWuXn6
15eXxviywvAsgL/KzYR5VoncbuB1JiAICSh8FsE6mgqLVxXlrQ7P4jT/Pzh+agEbydch0GR42F6M
LfVuvT4spqrpBfAuExXlPZNQJJWY7YgczSSqGcO0R41OPSdag+jonKyccqvy1JbSIid4J3ZSZric
jX77j2FDoNJwljaZFtnhj/GacUnR2xR7GQygWfjMr0BvCuFPxt1C2ClWN6F5xtwedJeW4Aun6S/V
n4uLekLHD9CqI2qIOrzla89hBJrCviIYbaxgx2W/RnOSkFvE5yH8iA6JiINS3oSqG4cAjWiqdBks
N5gUdXB7VJTaXdkahTsn/0pubFNgk0UKskSgV/ymUc+OUMd0hps9Ka5FOvnV/NS4wATYDrw2hKFx
8UYHNtCIXdi5jsJvnaZepWgrTYzh061i4r2St0G0+C9HLJE+4K6pMFaITLEFEkJFjfQZ+aYfq/JL
09bCcNHz7XhCdAc0mztjQMugnl/j96Dxn3lTehF70TNCoCOpxxYwfXuL2CX1jCdNJkdK6AsvMoME
6PHJUUzh1+eLAA3rEQnFklMt4F065yHCH2o61LsFRPW+uLbDm16jDqiRGamRRxYEUcipiTycWSBu
Jp1yNrvU6cDlbYekzecXA6Euei36cUayxcOg79eORG4QX7wQ9st9xEnT/0Kzd2M2uxNSKRvlDhxv
+smAq1vgr3YdOezFXtcvo/KePEwN0x5uxuhDGbZ5cSinH2gVeEVEeQvO2TD26E1k3W8ONRezcRZT
eA/cvcRu8fCgkKPxQd9xWTplVN1u9kxRJejbHgc/I1l2LmBzSaW+UMBBgYUf/G5smYjM/YGXDa39
LnThrigH6dxzzx/nM5OGmTQYifqdOrwzWckrmxz+EGOe/KJKTpx7EY1gPx2ViaIJfDVTQpz1SHRm
EhTsLtxYd9S4IQObiJZn5gvg+AaNB5S3hlOE/BL1Hchf7PNavE+YO5NC0b8JboLYBq2BvBf5M5n4
Ct+m3kXPexAZHUTb6vuVHhrjzYgdQ/otlvmiAosZ9Lo6nSJKBE7ThlaJQV11DI2dscyDXte0Povw
pErvNXtB8U+EeEEi1JZSC9vdwAUYHRbIqDUxaOL/gS4cBu6Yu1zhnWjjWOOyQnAz30KgxHO7qeA4
KEyd0clQRPer9Jihg0b4Dfdloi5j0PAKR7LTWBpmoOEZ0VnEf+4o/IQTYZ8UwELnaTOry+f4wmih
b5DBj59STGYQmxD5T0VuE6KyMSV2FAx83CCfWIpBk0YaTEqgyEAtDSOveTbk6rSNO6M7bsuj2D+y
zs8NVhjMrgnBE/nmVY7ZtIU2QClISo+FyrjV8KXJCJlYmzGAsXRM4n7UIgk6Vj+BL0X/dOB+FJBI
MPBm6rg8DTg1466BYtm07NzZr0sqeU3FT28+ogAZG/oC0TqOM3WYX/JQoVlu36vblO4Yl9TPDnqk
m5GxRdUClBjaQ7iZhx+haN2M9zB41V5IcEPECplDnIEGD9CBdf3wli1U2Nc5Q/u9w0r4svZ9+NmT
+yOOqJPWmrlEOTP3DY+mX16NBSkk3LBnsSp/gemIeRuRTom8FvAHzwZTZFW9m6MdIse6qugKChnk
BRfyhjmW3H2rj/7UyP8sPCPqRdA9JiDIFKSdIvKw7BIEqB25V82KVYrCSDQhgB7aBVdyJ1675NQb
nJ4qSEhwbFBrp2801bxA1l76p4j/4t8cvqej3ud8x5815agsvtBQk9dVyZiH2QYwPUPUk8EvfZOj
rZq9GJ/eZ22bGyIGn7UAPAJSiKje0Kqx1wpbarT0Rx4c5MRGi3znXiWbVHWs5L1EFQn1kholmFcR
HgcEU7qzEDFC2vpqQegn+ubFqeuPhKi+mAdz37sayonZ0zSvRITZAzJpHL0+Si8/qjBcXivBT5Q3
eXmJe1wEXO7ai45OuusgJOqu9LrpzOEEhn5GZhKwtFavpfQIqndWGUY2Utqh2hc4cVuM2tZvFD30
4pjI4IA/C/NfWb+16LCC5UcrfxXZjqCavvYLoGo8MOFSkO+l2DZSj8RoVt8GEnZrj9ZvFj60dC0h
+ivApdO3Xwo3ZlCEf6XhF+yMT6HbZaPbZqyzGDHInqHsRwaYS8QVQvOqd00F7S6N9Jse/dWZZ82/
QbrLLIj9R1450gSb9sM0zknPIHHAsUJhcNLHi7Zr5W2IvK635dfJkB8jfAzzl1GDQ2PBIzNvVWeS
NsqeI89UduVlQF2jJOvhUfXHwvzsQFzoNl9LfdQR+uwZoUmfk3DT+2sLJmVM8WfiwMES/2mwcwDV
mm1kySO8urCRLLPQRsNqrjDsoQPMWeyVLZjvR654YYR9g8ACT/WnmchXaVkg5IVnTbt6fFgAr30m
mHgO3EI80n0xq2WcZ/KS4JkITrpyVxjecrWdVGhOynwrmru8djvo6dKBd441mvRuwE1Z05n+YThu
44MaHfTp8Wq/K4tlky/TdY6pQQ6UH6Jq/TOMfyRDx8J5/DZQmMAYBXGIzBUFuMps9KGGOLKv8RGK
tLVi6xZ3V9LI+o4NHgO2N0M6y68rNg2+y0jeD4y2loO4wntgomveBajITci3CHTYqLhW6xucs2An
CidHAMVqtJ4dod2muk3pUwW2YmfBqjsRLaAuF/j1M7gQbblpN/2J0Z8DAgnc5y47XTE9G05p7TVo
ZcZOyfYhTbSTkOLB/cXdMHXfGMLFzMd6XWFMra9C7o6qZGe4duH/o+nedZGd1z/RPQ1o2GhgQ+HG
zkeBZXag8FiSSNw7F86k3YLoEhEh9hbRGWwYT6rz54iWYwC+SJPslZeRbZxD37rnYBMQKkXr+k1l
cPs8ULFhPR/JykKzW9IBnl6I4JS/gO5Rap8qy7QRu27f+UCQnBgJSfUiJJTmf03/3s1HOliB4zVo
XBGXGnxGpFTLr6Pg3MFkQQBo+voYlBuCHBP5AtssNPvlcG+0U0LqCwOhnVxism9uFociu72Hts8Y
0HIbVdZasbbtJEJmcZrGKdR/VXBBcrcR5JXwfF0NcSWhq3ktR22I+QkJ8iV3qMel1YnLEF+fyND+
5fOqhPcecNQN2Z2D44eI5I4Z5QYXUbUW3gdvegP7INvJWf1j3F03KZCxP37giiw4ngf+l2sXYUWS
0pbvPu5cIf6qj6l2z6OnFPyT0WpTIQT8yJQPZL2am91Yf4TmU1ugKZNlV1scRckW/rsjsjXbMq0Z
2w3bP3U90vwz0Kg3LC5Gpja5jgocf+JZLTyZVuysU3/iorbnO4enilUZeZP8WnXNKVOwWjO82Zsi
x2+68JF3zRbXPrcUHxk1Gt3xtOKGclNrbRgbXEwDIrDcZ7ExNweh2xL4suI9jxAdPYmzFY6fPJWl
8h9J57XcqLZF0S+iiiDSq0SSUA6W5RfKst1kREbw9Xdwbt2+p7u6HWQEe6+91pxjuuA8ivT2vuJW
q766M82jz5YvegYWfMD3GELoM9Yvw2Jsy4kjMz0iL7dwDT6z6JubsRdu+ftmjLfi2nxkApYEmpnc
NwE8X7i5nOrSL8oIsGnhy6cyqQbIahECOuwu2I79brI5z1eQmpOzoNMM3NXmHOeY/Kr1iZZ70flk
qIrKJvfIHUK+g+PngmUr9WlXJkcBaJts94dI3xnfEBUZopWK1SIfWGJkVJ3g39viCRYupfpX1TF8
+x815+DAeX/k3v7MgeJN0lHvK4vmOs9AZLOOKfLxHZCZa2UdEQf+WDlkNE7cixRH6rQ35Af52wU3
NONbqtOgeZahm7I7IZAYYYpThZguZV0D9rR5bVAtIZHM0i1t6eGjpMVGWpH75S/Se03DKFCdWvkX
hRQJEwzbeVb6RuuiqCjWvA5snjXs6WAX66bdpntF+wFFtlzMDQO+I4gHBTVmBQ9SZRxb2JoLC6H5
DNKcRdRnb2YRCAF6BwjeopSQarJAvST4ronlnltScnAhWhzw3X78UNMvlbWc8dwpchoiEISPjhmp
98b1iNJPckzZI7DkXbsvnn3zo85OTLe/xtf5v/ketrD0VF76nAY7h7d4owfrhbwbsbG28ZxvFKDS
w8EofjUTPVZckxjIPkFFiLn/GlqXFalH3MR5NV4N2VERQdb9G4ZHbV41+t6JNdgVzZ3+XK979UMX
L4GIDfj4mjvp6kekUjhdSJXQwJ+0rG00SUgOUJ9TizPUMTbqvMzTs16CSaQATuAVIfvhIHxGdUDr
tA798srvKTwRw1L8ipjwyBVXRrTp2enNL9LVFmhQXWHkycXz5Bp/LeAR67XH4kqr2mIxY+pYg1ve
UjIwk1qZn8FG+yaolXhWia7oA6u7BCXKEwzWxx378ARfu4XOqlDRrkJUWCnGbeFZ9Bujf4btR4Or
eY5dfrbGMtwYL4cWKaUYLalpujPbrZQ3VZCV0D5dMHLHM8Y3nhxJOzehg6UnXzzkflseF5BjU3gZ
tf4L6EXiTtY0A0AYs7bCLlEimV/z3uMtMCBfW2Ipom5NadPnjqT/dLyFo+7vvpjL8aa5PM5NeueK
z5ue9seavWDiQeZnIVqqup5hmOJvt/ALFCcZoUq6E6ERCU2F+c1aQcysX96I9liBibGnsWOHXyVS
DLwJ1oA4DGuysDIsBLDZ4EgeFM5MpsF36jK25mBNmd5MkE6Qmdb1hrSIusOnwnr7ytFTYjF3AkIy
P1/Tl1wS8nEI5Kuk69AmDmG8eyOZAgElQDSCmIhUSaivGpSb8tDj8Qmv02I731AyHSDq33F+Z0N6
ZYx/Pw60SfUK3wboMJnTPWd3RpEGewicJH/8mO9qmv45p4J/b4nAkGhYEe+SR6WvIl27Gcm9Tr9M
5jH0dXLIPUyBGNHGxEvhsnntB4FSHVN49SgRN6ZfiwmW7TL51f7lxBVNFw09u5b+BQTiPFrhRFku
fk88LmFWW+HrQiNL0yly+ZQQ8noHvfrWGus8IWmW1pqkg9+G1cwU7Ds90aGu6NKa++A3eWLNTFBy
QYUiKLog//Cnpiep52vtd2j7paTsePjqEvOk9+5/0+CM/1ZJP0cBLB3sfH9Q5ihBlDLqTqouWkzu
5ioIziMxMjHHE3oy2mYiz6+zXuMG02zPkk4XR2HfzjJU51/hl5SR4zbY1NwTpufSSk+UFzSe5erW
80yl7wepwvOnUPMD3NGPGnIZsqTjxupmZJj6wV+QfKzh85ZJpcT5gDwjv4nzva22F434rlTedf05
9mQ2ZUbOThCvxNRlwrs6XBUw6TjNV+zTVKJ5eoeeH12MbxbuKPRb2aJTCpb8VnxGx45sKCvfcUSI
C+tLgRqyzBEB/TM0X3E+mWeJ2LhZvlOYBJND1cVqzhmOIQjxEAhFYV8wHwB4Tpz4SiNaB94GZzGa
fqfSmRUAQrmpRMz9yJnWsziBB4kx2+SWHeOuXctOpCN/rmH6GVaPERmcJ6cayXQql5XgAYTVTB+h
aHfTY06QvKGXiZJvM91mI4aKU/LoSBE+pxGRJBin6W900Pa+8sIypmu/5rDAHd/CozA2gbyTBieO
1j1FCC1B4h6kPTtsMF1riRiF+0TcwKrnHB9+5MCJtfdKQUepHSqXNbNCWi8rfvIZzlJai3SiXaxd
NBoWebsUSTcOEYjy/NGsXoRrAx6l/pNy4+YCB/eIb3epTjCX3ieT0D7FK7qjgOOO4zeFKJg61iuN
TX/d4TYKcZOsePhrc60qEgfcrfxNJZFyIARSPWHmgl5CLsnDjDhQ2OpnQXhAuq6YcO1ir653GgG0
/Sbstq253u2wBVu5tAt2Kd3hT1ZVZnMOh4RyHf2WE/liTtKuNUqsgmaT+O8Nil04Fgq6V2vqSMOh
D4pWepNpZ0O3KLuSuaDoXvb4p5K0mH+agk9xhWKmqPARoNxgpvcWTQwtbo92NcUDxAH7n7FhP4rE
iyF6TbVVAjeEXtLNm0s3fgc4gYT9RMxG4zATllwclNLov6TdQrdS/M+jnSrXiIKYKcw9aIGrcar7
4CTCYlfG6BA3Wn3LMxuhiVj5WnHJmpNuPFPhIs9TFfi4L74mk2xl807PIQLb6toRIygjWKecpcti
wGJMWXeRlA+HBLiRU5Rrobu8ECNr8ac5+bzzNVSdnLAL7vBWx+tXHQTUG/MXbtiPY/BvZsQxx+ie
2uKKZIemUvRLbWuSXbt6bWTtSPRah6AytfTWC2FpaAqXf5UYmzj9i0LLEOzmQ8eUmd0nkfgsYOYo
90hPUTcaJ1RglnZKQslnw/ExYlWfLJiHw23MLumeQk1Y2KJEQ5q1U8Xmx2mQtl1AETefnIJvU/ey
lNReBiJ1pawyk+/f3/oJECZKVXrj2aUGo82Ji7Q3CW+i5JTptm9lgv4gPJKERxafdBzt6DeKOwo2
9EP6JzVIgBFbfz2a4VZRmwnzGOZ9WZjNKiN0WSdoI4nPHBJfgt1R7FH8heKaHyef27tiioyABZ0h
pICbhUpF2aYV6jw2Vx1aRwkDT74yfl1EdLR78lGhtcio/15/FeStHsNkTUrqu9ppRbudmgXmdGYb
CInJTUobIpznkTD3vT7RWAazXa2+hE9kP8azpKlETVn2sLGRKje2Kdd2G/LT40VBnSzJNJ0IMXoT
7V3AcDXZyOZeIz83Q3Qh+k44i9UZy00ApOdfDDsJvpmJzTid1zom3gt8BmF4nUslYxm78V9NNZDa
4JmRnGo06NYL6ksaU6rGAx+5U/gcgnI1P9bDQDIAhW1/NgDT0y2nImOgjXwYmbid1I9QWlc0SIJ7
mjDGsZAMEeiW0gGECYWLlSZJ+TpVsisjnCylPc2+/H0aFrRnl9GP3J/pgOqMUh2Sn7LfJLKyYc36
y4P14iDNMx9CR0RXoa/0u75frCX0wuHXG09Fs9LTc9b7VUa+HcnnCkPRQ3mDl1z6Mu3o8dbDUKwc
7t15QAEDFMVmySQBMjKqGlctdl30KfZfIsHIM2SThDszW4cJJ3VbjR9EBwc8I8BUGwt2Mv1nKp0B
5USmAwDQ/iU6JoYVfI/iRdqBcInji7G4jpjSTSwYa705pZUfYHvU/5oRUtWxlY4KXUfEk+D60JdV
dsnofEC+wQsqyQBoSEka8YH1MCt8emzT5EfvfWt6zLQN3LTySo2c2iTDpIvqVZjQg5YkUcc/idH6
GTfHcYIwyaruVWhq1PHSc3AUDlV17MZbKHnxG1SWzWlywaHuodKAX7OIthyYpHWOPCWYXNR9gpIi
YwUcISIC98UKPwdd+y+WZpaP7mlIu/qXrSShHYw8mAmOV1L7qcKu+0YiVO05sDeI4O8kkS2gtJzo
qIVvS9Q+g9yenETY0VHLHoGwB4wn/6tNtymhcjCBQaBFh0PeoI6cHB26Hv5D1W4XH7OggeerhJNI
sCmNJuft0AylmIkYd5jKX/hNh5nDNL0Uc4KqT4MONZPyWbXPuUZf6dGZ0q+3ug/Kqszjyr92b8WD
J0Fj7/VehlSTb47YhbvIL/1i2/FcacxRBl7uyfjrTtr4zTZXcdoqefPra07ewXz1rqbqATcZbzrK
SpwWL+k3Ch3tp3mkbmbFpi2wv6nbQv/lLMlBLfe0CS/FoUfxG38bJJVMK5ZPel0SYx1eueEv8nve
fBwk1DDwpZfdO/YUw6O3UoZ7kzvtaaA8lSqEPRSK6+RI+50WG+Z3pimoiNYyKMteIZYV6Q3v/fhd
5o4m7gyyX5iD8M6/3wQqNJ4YniDaHoPNW/sXCKj+bX5VtBFZd80hciJhR/k85uF90PwJcy7+G8pv
/dBAwkd2wsNkVSeWNPsQoNg7Yz6YtZUqkESRM4IIKn/d4BXGM0I2XDc3T8T1W4YPsWzhCLPW4ccd
TXh98mne7ekoKr9vhD0Tkkkm3OxX4/smNd6rOkpo2l/NL4cvwXz2HAkktspKBkbg01tuwbb5Jmtp
QJBPumY7/qIhICDTz9Y8KIgXfDaHBR62ulnTlqfpSe+Vn2fEHNzfWMx1Lgp219uALNC4yPVZlCFZ
hbC5h6/+7TB1zXC/L2y99t7iccam4cUc6cOzwXj1KtmQSj4NFxl4PKwLovL+CN2oI34q7Gpkbo2z
PVd5OTFja/0RQ3JgrBq20DdFRvwD0ORDTLwmdmCjvpR/uJAXGuwvblafpnrD0yLeZUqYQ6UfhGTY
NoScMwN2mxHrvsPMWsA4MH0S9QWDiHQQXENsQ9jPRjdVD+/irKurEweS1hJLGjcrfOD8GuF5b8Rl
gxP8C/nh10s854fkFCKFjZi14q8WSbBCHi0uDnXI03WOIo9ceC8lPXul3d9ffXwCBJ+2vlbdLTgG
f83zTWrgP454VCDZtrVIrV0RwtuwiTnCOmXUW/79E/3f0b9hG6mwMP8pzIpv7MIMeFZQ5e3HbL6M
bDwR7H0t7eLBA+W3TV7w0p3i50Xw4v99WbsN3tMZdpuC//b0B0IUMIA6wjgtZxzKWR/KPaNhxOUC
HUViF/hOdBp15to4lKGSc5kqjj90AMMrFpH+Za8QzzghMCfuF9IQ3AgQx4eU/E4qSSXIEyyp2UwL
DDL2q/MXMUdF4gFaiMZ8EYb9hNvnWA3eBDuS3kb6ybPp9/8FnA4w2e4jg18z8JA8dercwqOageIC
5ZHMlX+luh9FRPbvEwzD13RmiMcm/4Jjh/3SDzjaeQ1eIlRqhIWIwkPUN0l6TIR/CDrev3yaudij
EL8M5IQu4J9bTPnpD4/JYfSxS7X4BMtt+8eCzbgkdZPNygTcIh3xudwYbbZzYrW7eL5vDE05NEuY
pRS3FchErbeTxhg7u6acB8g5QcyQ7YPpT2TI9kXZrzoHAzPGoId4jWZlabblthR6H3nf+8X77ucX
XnqVPuIfpmN7/Jj76viCvEjKpXrs4JDHc/JSenzb+LzlM1Je4AXjOX/y0LS3uFrrBLJ9DD/qKSOj
i9YflnZA/mbuo2JE8/0mkr7nh2X2T9UAUXL8yHFSEI9EtfFPnRgDhCtjcnJcAckWbQOBHvEPqsb4
8G6ARNNjIlHDIrK6dxc/i/KKXsIODiqtSBQefqfMLp1mcTDXKHLWjUeeDa1LTlssSBuqO95R/T0H
9IUq+jRHqEHnrOAMAAtDxgYY4D0z6hf/WYAFG1M+ze2W6b9kk6NhEBELCg67QTdZMSdVajRiKr5R
QOhAkRjgv1dG4oxQ4W2y4TjPWziPw58JruHLK7kV5fPAbJTwGyalNJn26axTRaH2xhQv6ZszW/9X
bCuGE5PTpI8r/TSSsmauRrh6Cod9CVK5zD2y2Mjm+pXdXr/iNmJLu9IQWlizsdSkzyjcGQi/Hvyg
fBuqLbIx9NJBDvLNTLKZyfmQUZAB0n4Cq76EddIQoP3a1IhtMbz8myBlt9u8JZFxDosHN9ShDzOJ
DBM6h+vFo0isi9QeFy3DsXPBYGHhCSxjUPdYk2LJghH9Mtx8xrogaltrEFEOArRPtF147YZtuoso
Upql0x9TaaMjwfhsf9mF6UCXHjSV+n1+cyMAWqxwYveJzeGSYUSE3BHQHWKMpZhujcqeaUqSTX+S
DVRBvlsTlrOUz0q6FTacYZ8vOAWpiqyb1HErRHxPlNK0JYKpKtYSSyOEkTmaBBfKe3EMUwbluG0F
mS4uTbkSasqEaRpxHsAgjuzFv8m45SPhQxa/EFNnMRl5wnLW79bIwfJ5f8t2lPWsSci4C6Tp4kdh
/nV4LFCpUbzqBKSDz+ZEHLHCKnftxpfhMCFmKCKQ2kCu3ETKzyCBc7EzOLVNwkiMngr8X/HGbm92
674hcLm8taHO5d0lA8G1GBpjSnJkVoCde+QC73JbsUvMrWZj/hVKI05OLCwsj3hXRW6QULBiGpY0
PGLwNw30W5Q9OuJfxvmL6WfseIuC69jc6wyMT3PvGLaWsyEATjl3M0uQtgmmJwEoAx0sMBOz64s+
+LSV+2OPeU8Zrl3/Vyc6k0KmIeKnIc0krU0KQ5V12Szhj9kdvArUhZXp4FyMsMqV2YcYXBPaJHX6
W4f3XPyArG6G60p7rWRm1vTVQtoz2dWYGAr9GiKMD0dMz2nwIzdubn69qe+5Gepqm4T3kT8pEJ9j
vBynTv2uYDx0yaMoz0HtGunB5BsJ5taky691fu8m4kbUbBayhMwM2ThL/fZNDoB4z+uHzqiUVgsq
W5gwBTOVkepmDJ6C7KYEsaK76NSPqd/29HYCdqaAswIw3JTfgKDf+8Eg6+MgvE85KRAtMVb9MStx
u6Q/7F0G3jj1P3ZHHuKyBoU2ptdXxoS0mft9iRsK8MScVyWRTfUY7wZ/SGj1kzcRwxUySAbgPVbi
vyj5AwxZ8ujH2aF7fyQkA/HWjfJTL7dgkSewDQoUk0W+y7kN9OLZUchXAEXkEB1Z2MMrOgXZwcAJ
BaCjr7Zje9cVP0efN/0LgNaxQ9c66PLsCDZDH8C1cikEiEDFV+7AbrEXXvFV8ufabd3ahajCsu2S
34vev3Rf1owiHz2y6ln4H5ADXNET77Nmn2BtR+Yf5Kd4Ryyl3UUPZzV/KXrlX72TfVyJIjk9MyCf
Sdom2cieTMQJf5g/BvF28SV7yab4Ev3Uqf94LRs03PwL53indIsvtlq+W2K//7Q7RnsX/rCnPfkA
N7/wKjzRx0PK3yz4//yx//94mX+hkzUv+NQOGd+1dP//76JHbhDfUfRwufrqYsmPSlQPn8/vdjt/
fkogAmnVG6iOXsSnvpxsA336yUfONhaoxPSh6Pja0l/vZnwOvkyX3dSFclXwkchGqOtvPddz4WWb
AdegV/HHl1N/4aFw+HrwqI0771V7al2Jz6aD58yvIbPn1/BymGTwtwV/fv9x0UePlrDIWyCsa6q2
O6my0gYgGkzoGRIEyAubfH/GH4uRHU+7l5Sr4CndNIGfvX/zXtZ/yWbwzbW+Ni0couWSpjlG9BXA
Ce/W7xLs29Jf7mCo5LrAFyk22WZ+xcUm/mxdTP10DFz+E/8Um+ES/xhOd+EavBzN613j3nN15+vd
c+1WyMpWtUt7gB9HnsvsbENngD293hSnF5Uh5y9gSpZxx03iNgdm1XwkmPBVzv2WW5w8Odt/UaT3
Z67lfD24WBcEEM6NmtLhhLyEX4ttYzgo3wleUKdyDCfyFDvyAroNDtuQ+W/YTh+JF/E/fRN51Vrd
UM/woWt+I05ZcOe/jh/9d7XGruwh+P82KLC8AhwY4XRr5hCFXXCjZLuSZ2Hkd6bj5JoACdkJiD85
1u8HT7Cge5JzTATPeaLIBFfAodNSPlQubvXLX84/miv9dZcSJj9vCOFRHm3yzftP9rksos/VCH+y
TbHhEtp0m3gMU1haC0/2IF3MH4z9AcERQ9tD+LPw5xtnx1+0u+bAOIM3eOFxJ1eX14EP5ambf+eR
3oxAiX14Rsy4WJK4NesdhisHr4afLv9d5OV9/95QuhOlyf8s5v9/3HU8lBteUrvrdzDhvJ6lj2PB
orTgdZ3qHc9nwNjI4EvzO4D55ISpMb3El+hU3vIDJyheKHmMF1BMVr1LL/klCbGQvQ48XLvslPIh
7W5+peVO9EV/hVTklF6SU45UnPd+dONDfMBGbh6JVnzRzKGhdgkPJR/f+cK62MUX4WjiCfMvxa3c
hRe1t4lo05cxKtOjsMZ0iqcm2w1+cDaPTbn5zyKkHvWjsQ+xRr9Qe+Aw8sMDavejyRBvxwdygDxq
e2OvHs1jsjOPJ32tH1UBwbCKrMpF6I/elK8bnI1z52Oiim7JDVXM/dWsAj4L+TCcqDOS2sB+PTmx
+ahP+Xhj36BmxKbNH88hR3pum2SHhXsX8N2ELR40hVeg8uJmL9F/f9v4KcdHxYt2ja88QAXwGQ0R
ZvPhEuEyL6gelsI22s2veg3eCG30uvN5qcfKT3bzDwHtnyi0ZXWH0X5Gj2eTOvjft1JQvezZJwF6
7NhL09hJdlwOflqrW/qXZKXj7bFa6CFg3++cMrjSHa2KTXDmBIil9xacG7aym3FG5aoXK+2MiVp9
CFfc6vfuv+83PIsb253wgJwxs+KZxdw6aTU+uztHofkymVDcfcs7ZTfux72+znhr57eUIScqR16p
esx25hp8xl9JFxEL9kE4hof577zO5x3mi+yLXRU74XyrCMf5niFRAeDkRSq/Z2bWyGG1HfATL+7Q
tlo6zzLVzxpSBBwGsm/AfLg8PkWuOhzlOnScETx5gZNukyEoCzWrCH8Fg35DQrP68GYM2HQA+xKe
SU564dhaUQxiYkG/4tlpX6bcWBJDhDwiBvMtLlWGxfFIQOXbYLQU2MowgCFcOCq6z/I2mrj02wN6
aVGzXkS7hovHIF2z0MdvxHDPIO/PAR2fKtv4V9Ic7HQ9WAaVxQYmrEvkW2Xdk+yvpYhF0sjDvgQQ
uJFLG5M1whcnOVWTP+AAUHdl/T2g5V60DJQHT2rGTctQegyumZxgcV9g1DwUomlz4XFnDvU1IuHP
ECwBplt+UT/IS8pBjPLuE4Oqb6n9UpBfypThmIMAS+lWqI7an5SMeLgENcML6gSd8KxvnVHVl43q
UmOvQrZ5q0LIQNPFIERCcrL4OA1uncwOvYrmtrLs6x8wbdU++8zT9YQNLrOER0O9CKeI5N7hEGe7
t/mrdiU2ecYciTtKYEmgH/eg7Bhb0rNBZsBtOZCcZrgN+tEWI1ftd6ZTtLf3t5x/RcRXOJGGcJeJ
oJKjCdVYOyBkVCCmlb3BYSbwWL0C4kNpmWAwplGtbBR59YE4ryqAb7Q3esT695DeiHp/0XQidQtL
S3LDilkyH0lRqQXwncjGbGvyuA4vDNo3hiNK4pEok/8IkWovFgxY0QjmXCMFQa0ev5YEQMb74f3D
Lc5bRqqHhFVR5Ceq1sF0Q7wvmTagp6w5CDoR44+GEQbeR6ILGNj2Dj9U9Atj3u13OBhYoEW/1ag0
bdAi2S5ykQ/gGVi99iaawMlCKTh4jPt94R9ZidiDGovbfjmuZc2Nvmj1UO6ar29oJXhmGSDh0htd
jbbquzvInM4Lima8dcMaqt6QHgiyH/t9hSOj0g7FjdvpOtdXvuhwgZnmX8SD8Ded5OtPlpBjh1US
UBWB5XWwZ/NmQVLXVYnexll8aYX18sNL605vq7CpPu/D2+ZJTOhvAiFySVDh1HRUf2LGIRwXls1m
IGBhlf1hlQXryKgJwB1UYoTjO4UCuAdaBoOCMEr0JHA/h6OGpm+3OIKXrT2oYQA2KWag2pywI0DX
u0G97ulsOg0dhyUFmbwW2FZSm+VO6m0MGSXFGAcGBgtcZrIiKW2RcPAa6FhQ5d4gKsA8BMXMu74E
DuHUewin1XYOX6YWuRT+OKz6AC6kFZMdtkRC9IkSE2nasvjD38N1bF/Y8in9iTB/tmgUxrPc/Clv
J/8wf+J/aIIgJZzzMy001DEY9lfBVwEIMbRSgmxVP/ygXS8cGPtzVN7S36OlIioeD/Ek+aFx4n7C
OUHLE6sbhp33EdfkJ9CTa/ZY3GhlP6tDm62JkKBJw1lG25Wq1Yhn1gIvRSeZHscMCwzgXQvxngb7
kwVc05fr8SLe6aV9ddHBP5VLwssAKO6i8/69rw6v0hJ0m+7tQuU947l+2dDduyUFDWktIAf78FLl
nH0fbK++6M5ECmMdFjbF4exXRYF0ivxLsE/vOeE9eGwuHHvso4sFSL7GWzDyV/FK+6KqN5RJITl8
ssNt2sIVK4ndkFYprE5SfT0Cahh3/W760+tQqJhQHvkBNjD0RByLL8qUG3cU5tG5wKEWDp7qQKb2
muMidY82bl/mCf+wGcVLmRZzHXHWmDbvYSebDlmC/bxx7ehGDQKQ8zVl4B8FMzZjtAbqsONG93hL
5w23dMmUYRL/kOi/GTwAFpYhYsfh6KGqZCBNPGP+SWrJ9cxL5ATK4GoV78JdwmSDwnl+7ppVsSrp
1Vm5y4m7gx+Ju/hPeHa3prOEs2q//wWOZkGs7sGCrGRcbdwQSHbdZmGDOsKWbv+qB/xCT+XYuoKb
lidaN5AEw+mub2hoBbS2EIOFSI4/HoS7kBbxJ27bD3IQtU8hhfuMfXNyzH9jto0mjtCofOYY5+Bz
rrYC2D6if74a69ozmyXpKP03nFlXAhmxmeHZGLXGuXK2iRaCB1Baauw12PsqB0ZxBJR+sri7CNQu
FkxthaVBZ2QpfqkPKDhzlaeywXvlzlgcGgDEy+rJaWQkJYs7khaYYi386tliNor3r3//DRTwBEd/
OPmxInG8y8ntoAqmPcrBh05vYFF83MpwzYOI0V0U3T7aqIk171OMjCGRAHWiv7Ol/oPpFLFtCUvi
47CKzS5T3J+GM4UerdwcKdiwokjFp8WqgSWrHry85AXxWJVfQ74blcPIiAOlyXOEtLACgiahu6FD
TCN7WIrlnDAW/yhze7CrtwwJaN9SYFFFkeBddMSIWPGlPNFM67+AGyFTJlbv3Tqy6YXgCLmJSRtS
17SYX/x0scPXBfiAKb5arAOON709dA6/OlpG3CDDijIWgg5LD41vbEwsbnU6V+d9Z41cGTQQaDeT
mYMQXzgh4HXx+7POREpCGb3EUhOUXkRMHYy1waOIZNIO8Ic5CZ51w6TTRkAPhNM52hRNp6wto2vy
AqdnU/W2iZtLdiI5WKXIPSaa1UASTZMut3nfKt1CPwwDYAO/oPO4lC8DVZIdRP9/3XPLl+KWQuj1
5EDAv3DX1KVDjMGM5XVEJvQS128V3LndZs8HLbJt2G8SpIrJjO9lSjSoLgvkAj2OSeubKdAqvjPt
J/AddRmoD0ac+gzjMhN4SAyHHBmN65OVgpmCHDssqyyojccpQb5zySaDnApEFp5q2PRz05bwZRd8
65slqKdFxDm5Ia+62jAEIme+59gDaZtjDFUWcThspIlhazi0ccPTpNeSAznFg4TXxi52vNahd7re
qfTNjI0dt7m+kYu1eJ+TJOekLPU7edtS+pG1FpWKCmwYeGHvsAibx7DbAw7C5ZiBJvOSjlUxrdwC
7YU7hg+GMrgcXgep39Xgr4clM1TcV/hAYL1zKXAUgN9A8N6vwTmwpPNnLrfUHoJioyi49yymYgl7
k0kYFc5NpiarUvLxKML6eEPx4dTExP61rcNNuEBVeWZH7dccN3rIRe2xID2yX09sr0wDoVJQoEO5
kG1sq9x0+c+Cc+j4076+Rer33OR5AjQQdP/i6FFQidacVpvZFcDfRikydUiO8xEkKwFDbRI8EpUn
zajdeVzFYKwb/i3KDT1OCmSum7HVRQk1qLouUNbCwpDtctqYxLZTqhRnrb7Hyk3la7f9Q+kfbYqm
YLvITp22e9ETLZ4qp44F53VheIgi4ej9vh2vCpAxkG3RJoJHBSuD853gG+kVz/KEblqxX6910ztS
5tPopGNHmnHTUDUyqkJVA7Tv1BN2naHq2TEuYqFinIRruc6fMUwO0hCu5XfD8Ge7ADtKdczi2iAq
YIRGpFck2nEBVs8fBCs3iA2hgEN1iMoKzshueKbdUk8RqZxEcFzsPUsAxWp95IT5Yu4TYIRJHPNB
s5T1gyM3uCplcU/7fS2QFuIFJh/iNdkhuhUwkFwxRplvFWDd2bJyD4g1ay5FSrVpu3Mreu8MD+py
iB2W3vmAiBsqOYBGPxOT/p57dyzxhkOJRWcMVjbaFRk8k0WvEc4w4W1ieogX1ILQ8CyYAKzv1CJu
Aj8NTy/l52CZoCxJtFVxcuIdhtZ7ruiv0Z3F+fGofYiqTECSkf3ThhvLiIkJEH0gckH71XAdr8yr
0cemR8Kwqmanb+Jf/jXPUczahrTE2Zl8xHDlVwbVG2xFZiEvKj0UIN/kqTrdVWRuBTNDsCvhOzGs
nKXmN68Zwnohtuu0jRg8yl6Xhwdl0PbDCB4MTpzYc6LAOjhyR0+w9CKZJsclpl8sQqKDdT6zVwLg
dRIk+r9yuQW0yUJhXQmatIoz9fiWII/woLq1Twj20rS/UJMPO3N1p/JkGk7luEq9xv0iwYamnQ9y
njoKTCchz9HCjQm9A6r3EXxSfqsbPhba3gqxNFJXg85CCxzPCrZZ9qkVAHwtGv7fFAudAyuecKgS
lBfWnv4gpqyIXr4TExCVbokmG6aZjNmY3S/0tOQnCR5t7OThOmDSs5NonYvhJZHRg84pHA6mNdxo
I9Gn1GMnsGzRrByxKIFMYIgqUgC8SsBJd6j85RLHTUSvCyWNI4LwOd4RJ1jv9xk7eLewIbsXyBoI
A2ETukUSAaw1FP0MhfwWz2z6O/e7Oo42AMX6rWBYC6/947kqQFN2ZJnAk7IWWOM5496ArIauYTXK
3k1KewAZUYgAreoF2EXfFFfKWSfYgPERRlqOA8ioLKP1RJXWvNdIezKMaumQ+OEnh6DsPLb2hA7Q
YKrCs4YReK112I+W0Zm0VOpdhSrvU1+Jx+J5LQIXiwtImJ7pFK4JqqAz0ci7jlb2uflAyYbEY8Tv
gz7nPAk3nIcTE5G9nLk4aYhP/MxRpHrSs7RrY93zRrYgM+5L7di4nCUYT3vMbMBXfCYfpI1YyhO0
D/+g26AJt9OcJ3Cf9sKcBuaFxGIxb1usRZBCFgCAyB12wfpaeFvVVU9DvNzHisXNrnLGxTf7ss4d
kDqIH0v5k93NItjKTmZjraqsOQfC8XCRIeHhWuEIY8V+BldclrJuK+FDp5t24D8NRQspGu8NZlzp
/NYs45DhnT+jXJbxUzXfix5rjw3omDw8dVN80Bx0L93qs0LF70UaN8FqSbuaEkX4JtvNZZ37bLYL
xsStTXa9OX2Vb4tBM6snWcHqLLNdNaSKTY4Mm8+q1HZ1o3zgCAc23Va+kUcpwYWDBNldZFiQxC4v
m228NaxjCYd4o5lul684TWUrK6FNP42k9c6vgkPh+7WFTtDeih3nvnnyxspym9ts43KL0Pdlyc8M
R4LH+X8fzvPPZXbAqfILdpchM5cKugLP+eld2u/3T7zFCD5YpURn/OcInIVFJPJLKV/GsBKF2H89
0ybwKP/e327EDyTGH7QtXBOm+dHo1fW4zOjyO3NDEgSm+PE/js5rt211icJPRIC93EosItVlyVZ8
Q8iNlNh7efr9cR8cINmJHdvkX2bWrLLNJg6HJrUT/TfGmkDp1XWkfHiKF4O0lcUPoVkDW6+enPSd
oCtnWgyb+R/ERKndWl4dyPGO0dsK4/kdT4gxw23cWwGyQu1P/QodwTUqG/jv3AwHrioOXa517mJt
BnqOcc6wFn8oqbyMgC5Eej5QDm50v8OWh0H4Sdk8NyMS010VDDjnrkTfOCSfgID70WetfOFyuR9g
bawaSuYNrftKxAcDHfY+yw5N6rjX1ULSpodz0RXdiqAdDt15xH+Uk5yd5ITlVh1t4mKwmVhDZRJ/
Qo87mufMaId7x9LszSZZ/NzwsDHwaVauGvi5voU/WzMRzt5jv3kGIrbRc6DvhSpI/iaGW39F8g/G
/Bm0ajilOFWjJXUZywqbOvbPo3rJ3WuGh1H3+amt2rf7HWWB/klqZuTY5R1l7gPPDdEbpRXTwk1Y
gZDYeCji2XQUmdPzQ/olU4d7QqUGYfdoHId5lftKA/8YMnoSQS5yEbvD2sXMr2RoXkLqopirx2fQ
6aqtr1HnHfgr1wJzfocfjc4UGf21Cc5tu/+VHT/+WPRpAJ3b+unE5Hfinu++GJB50uLHOO2hqLaK
nZ/yo6Ku0WxtoaxCHbBrOqudzigz8ojZ4wgTlDUnWvOYUf2Otppgs4C1iwe9DZ9OMfeQOjwlzOxW
1QNGt2F9IZ2Q3IqZyYQvN0pteqX1oqa7Tr8gklq/KIkbE5Loun3axkbasXDmAFFedhl3EPv6bttc
oP5hCFLu0GlLOK64zy3ZXi/4ROVXUTho9QgoQAa6UwSbiGHI3HAKpGtuQyC1CHDOV2716XHqwwIp
MMvYMtevcJJYS1iwMo/D/07bJKQAqYv5Vdyt5Jv0ZaEnkT4ipmPOe/cGOkEs0XButrpTIPSAeJmW
/t7Myh99hv+1bm5MtYeLvNCjbESmkOKLS/yT/jTqP/RqyQWbpgjCBYOr14qpLrRk8sr0dZ2tcTsS
HYjLUEjV1B9bH0Lt0LrQK43GLyPo1vfKtDF+xGqCAQ8RsZuk/kW+86N+bDtnuQkaf4A/Kxz5BC5z
GqPTq9nzKucd8hPYDHzlxS7rn9KtoTiOKLiI/8BEF0kF1HAa53W0QZpG3jIvAo/Sf+PqOcIoWMfr
151DZe+r4/o+eeDiW2kzh7a0yREvrts3qwyoftIjbhTCRxJEiRe+yGf7Gi7kIceL9y7KkfYYBea/
glb23yRtORthkWLXujaPs4m3CiKdteVEAVwXaYu+Z6KOmrPZxgQd72Zv5ie/ZGf9QdRm4A1MGgs+
nuk2xI/qq2CTdtLuxEa3nBgJXk3qsq2+xFVEiaE9fUJjSGwCgLBB0ilbF0w+8yq+bAQXsjor0+dI
oZG6Cj+DBYk7fkwz1UONxTl62BxFr42NLA5KY3dQkoZQwQCKKEpn+AfHzPJrHOOrFyZ0NvHsODU1
i2QCnw9nCV1bp3d85KhNRlqLdbeFGGf804hXI+NZWNEpvspdhwC48K1+n4VEcW8VqvkS5J/EisIX
aXKe/7LmLQzXuKFtmyuMLNDOSPtteLazU5BBCYuyvQO6QzqIgUapK5bAlBGX45UjrkyH+4yFC/qy
i6o3Grn+u+346Q/yJe+QqzAtLmxJdJcecLG2XTHUR4DNFEWHNrFSpLtWuk/055i38aaZa7jlfF5y
P7P4M4N5+Nam3og2x6oueQhoih+2TSyaxPj9+SbzUoyHiluoeSkJr1dWU/4Zb2UMP6GjzQ912oIl
4aWyUjGCQRS4XC3QbP4EmFnVesmvITYgl70JdQ0ASf/AxNESGBo8wtWjFri6LR8GH8DAcvk318by
YaKEK0ilu7k6MUXukfP/lYegPFThDWNxPEphtpWHllKmDSCTc83K3T2LDuvpyi3WrnWTpJoltSS/
tGy7av1qqHe/LIWO8ZdWTPgj42eojnO5bVo/JjS2JadDtTaBNN9YMyNCclIHxs8bfS9tiLIw2OB3
ctlEcFnz/Y2c03Z0qm4L2a8L3dxyKpkcTp7JTz7uTeky3+KY9pr0D/k+GcTvXbr8PPCYhGWOQ4cB
zQZYKk2JXmQQAHWki3aZzIP0ewH3RnrdChohDG7yq8bYf4lo4aVvBsxqtEth9HMon4U46F5u9dbO
PaNWmxAkmS5LAuMd0+9mQAAVxM2tziguXuiWOCWdbvqdof0UcA7zL+WX1ICGmE50vlBStF+99DVG
r/oysIsFbivBJkVxTt+fGppG3KHmoNWQYuM1sKST21DNqmHBEKG5QMoyaBBsgB8ImPj6cJjegG1v
kbgThn2P+DeBZ9FATni5crYAx2RSW+/ptH/wG9A/r6d0gddQ4k63Uj8EygHFBfX6GhVU978F4+y8
uYEcWaULPyyFL/1LXPVr9GUUafk55XDGdZzUAplPq3QfIyRNX7MJQtUHNofny0/Dv73wQC7CL+UK
NaVTVRhGQW8EHX+ltqmjstlwY5A5UyARhnqVP/9E/C+QHhl7uB6AzaniRt12joMImQH3AaSlsPmo
0Oqc48/YwUqD0VBi18SfAcOdFyZ0wW7E8IMf/l+bYvLAFcbdjysMY/zY2lUv8h7s3itO3eLfFI6/
QrKM7rng4kCKAxVkQQRhx8sEgBHozMzvVMf9vsFSHSozUTiWEwoQ1lCEVkGmPVrSuzSfjByWg/Jb
DAd4M8/vxtzzUtfMCanio/pY4b5teP07DDmYEQT3bqlkIcq0hLlAo85OnbjLzVMGDY6TfZVhHkL8
S9ORyKKuoJXif9rYEfE7r4uREus+qmeniTHhwjDobWLt0DDi770BUIB32Z4ha/MweMiVuQ+WOjV1
ynPPUlfcCty8cqBcsNdKv5HX8FlMyGhYAP6SMN8c4cf8WCM5296SbLwuxUCHixXhgYplRHqsIO7l
+/DDYEksp7fQ2ZlNWAWrp6DiI/KYBFN862EmvCkjKhxOpws5WO3svaUKgw68DREg4P4MYgb7DPcl
SCTaQ03WUe0Qut4CXJFRjuCCu2v2GFez+Y5sSQ5dqXQl3Kup4WSHqCJOBvUrJk9OC9JNJu6S0B1v
WvZ9y0e/30O9ZsXwWfHqVlzZlBza2WGBj3UsOfGCOapsHwwIBk9z5j05Kr/kMUECgrP3yxlUH4sT
gAHddKTDS+WoJEEFE7F6D/yEDqLwmEmP5n1Q1zFddrfj/vuXWJ7FibE2gkI6gW8pf9Md+ANRk+BY
e310YaYymO2Ya/9VO/GbOw0a7N/YMoi+ieM2UlkoQsjbtU8jDLFlKLZvZkwBHZo8ZS3ljhTd+bdn
PHO4NMgTh4XNbfsgfChGlioeFS45JhA4c6B+uD5Dj+BxOTqIuq+2Gx0uLWgKSZYO6qxJ3eU9Nrd0
WT6ZrXjcn4gGRxJPKYRrcwDQDoMx+9f8EGdEpgEDoyNNHV/xkOsrUCOoucafiBB7E28ZWPMnO2Bz
CDgEUeDcSIINQxM425N+6XYTulu+Jn+c3FLTjq21hXKbH5h4hPf6SSZamX7wZPmIpLE1ac+ThVS7
EAgAu3/i3J5UcPO1jgs+nsD0tYZNdwuVmFBo44Hz5J4qAiB9MUmF7QjRFriXSeS0HhahPd1YwAAC
xQDmAirOm/clGxEff526gxnjWadyz+jW1vM7ffBSs8xrRV9gRa4lBjDWO49vdvg78uz+avx9sXKb
1gRIPmWbrIyIrHjxxG86iIPCfoptMbZVZT2vxz/sBMjw6Qi9VNYDCXaN01VXqBkCoY+j3WNZE9vm
t3onuAObJlK7Frdne4lBo1IL9/yGRLFhPkhoTGW7596H9U3yFOoRoIfFEgWr1+WveOboIsjTZhbA
k++kU/j/n/DoEdfytUxMqASnfV9eRPjQyhNE7PadJp0Ms+Y6YkXBiBb62tm44mSw73404gVC1ocM
Mx46GHLN+ViCmnjmfKjEE46aenGMURXYBRYvB31kkrnOLzHLXvHSloQQB80tg4zDsNvA4sFsaSNy
41c/suUxQPbIwDRuxqE3r1F58wdKaEi5WNZ60co4gETC9kSTxC3yEPzIZnAxRj8kF/IAbODpo/LO
gmaJjId+D66tQlX9f1bwqZm2bBMWMX+StBMewTfR8MKMJIcROQmH5uL0BhvdbtDhuZDRqaPIWJnd
Z+cweJI5Fv7E7/pdSfxkdlHRgFWBRHBUJf8gBEne61K0BFSiwkYDtJpv7Z7xR5yeEBEp03Ug2a68
cJAq455tFBFun6LpcsDPuhOZT7oLDrCGewmmXrjhFh4F2SmEXnil4nJ2MpugXAa3WeX6PwaVQO2T
z1m0RoXYIT9bMJ6Fnv/Wn1OiMrFVhJ8j3SfNL5k+M2ds9+YHVQLHMaMTYzFJJWtEyJ3XTBYjm0t3
zbv6Hcmr0+vQABKS8LQyU+5VWBM9Y3uUnoS7UU41/mQTpyx44RvmXIg6s2u4rY7aQl+w6eMPDDuh
Bn5nxZ6SOLrzPgafR4v+jGO99PPSnclWwcPBZ1odAn4zOI4DyPHcIBVei+KS1lkSCjC8cYvosad2
kPU31DQoTc9WeiJLbi7dToWfGwgQHM1VIiBP/ypFZMN4vlJdxFtwB3xVhY1yqlkN9ZbZAJDg7I8B
hGG9WzMaU+/0BoKGTd858ocTYVDpBwgeu7PwD4wemlNRBxF1/PcSPJI73XHMDmSJ9L1tjPaQ7uZH
8/PC9payUqseSrWrlXKlD0zkhperbiPhWiXH0jhxYfEWqfCXAUlP3h2qWZiLALd2DFeZMojIHOpK
no6C+xLLliHZHISYHHpDfsbAXJedrNwU0KKZr8EjFbJvFoWm4Vq1gVQ+ifbLWKZvkwkiY1vTGfa4
EPssbq5/Bs1EU79zfwM7KVxqoYAWpDK8qLLr9mbCrzPWrRiUopMB3RmKK17JjRFpZcBWyXJac/dS
Q8BIjWluEYwgVlfRx8BUpdRhek6oVGyTYHclVxKNEWpTn26kZgRDj47lEsFiTDy5E3ByqE/LEPVe
PjiBFGwGD4ry79kHGPFGcAlze6CdgYCTnUXEwk57BtFnewdawNfh+PyM7j2ufGfolijZbIm4M/MT
JYrZvsmomG+ppVB/EmYeFJTW5olipquAcuNdqjFDW5sfiIdGTxqONBn86C/zI8SiX3yTYl/kzkf0
Im2WLGCuP+2PY05L/CfOliYMCLy4rxzEsss5XuNwQrjWN704EjXzCtLAYrULEHpfPtYfv+KbDl68
EN2gA3GM2iJ4qAh8HZQbVNfLyB8NECtcxpp1HV3ZkG/y1vrV3eeVuyQ6gYEXmzfyErtdAdfrvV1w
RFhHmn6gWaFwbo7QWHf1Wrs1J87mkwGtna4G0cB9IRqUxtvMNUlNStybbDs1Y0fk1wwxPAvYdVkI
3IPVP6qD/19yuG2J/orcAIeYf+nFpMwYdZfgTqoJiNXGH01jmm7YM0QeI4MptiRXmveWhBmihpDh
/C1GnMQ/rPKHk43b9g+DM2BjB9sL0eNk4TIpfFLh+Ai4ICio83eZ3I4DLfmTy5wLdxeBLB8mF1tg
4l8SeQW7ccNNjEUW03cP3N28SybZXI4DYYv82MbRv2d87JhU3DQPMaDCHN1Gb/WPR9v5s9cStgus
ktpZTQgXvQgxcIiJ+L7gACwcc76pcTnplYBTDmZilK2pvDu0BxcWHEwI2FNwI6FSN34XehQiWOcg
XFyVZ7ZBLi/RurdozdmE1Nu/ocA4ZCfLAx3wqCVElxdHBeQr1F3L7Ey2iZ7SbjR3QAckGmI/EPkw
8ylFaYmeQMZgCRYY2wrPgBWVibTnpqHsEdJNwsX7Pr3xEb2HxpO0nxiucs0NqS+lPl0pqt7OfuoU
P8QiHymvYZbTJpPWzWC7pbvJjqmG6mEtfyDx/SqOOg1TtbQgiNF8+kN1G9QDhOZxT4nDf8/MlcFP
jbX0iw3oltywakPrh5siXYYZWDRBDDAZp1DJ7xneEoHMBNUCYqb67yG4ZN9W9PH8BrEFG15aveYo
GstMOkdKaJLbs0ddhaGMuJqqikfIc3jBZ8G0Gl0hPJyZ2oBfiaVMYkrCjcq5A2TJWG4wyJS8qEil
oa2pKgIqGHaSSOXbYPW9aWnQeNTsgNeKpw7AAFuvseOtBYvqXyJCrNfea94dM0mVJ0pjmvwgE8OM
VwAQCleHl1QRhD3tGkzyQErkHRdnaW5jaCZMIpsfh3JVgKHgHXDCFI6CJ1DW7g4KWyQ48IlY+PVe
KSOE8hLMBjKH7E4k3wjahhCSwEZ0IZIKd7WHUo7/oNQlqPuvGb1odrWmozTvyxFs9XmDx7/ucXYQ
26B8z6B7Sut/JVkahp1K1BPzqvIXcZpBcBgoXfleTvDO0kAbuLrxAMGIDGSvjvZ1o7jDfKqwLq2w
ahJ/dTvMb1Fsw420kEyeu7D1owGnnRJDv3R1YWw13olslBCSHP+NOoYtgZrBemP+khcngXUb6pTC
iDIQUpsyxjCTW7/wUrorHmSCjGl5xBSOUTCsctbrhHQcwy3GJXeZiY91nVeYRJA6eMzgNb6g/PLN
1UoTZOZtIELvRmxu/YJel41vMyYAY/CSPEPbjtPx6WNohjVu0JR7nlbbuqCTfpFj8D7Yz46v6CJo
5EB8S35EVJqd1zIKwiC5mAnQdAX0xkwUqPzXWE7Qks+MHVq5djXmoRVxb3+ivNM7VDCGyCT2PSTr
Bx0ir6CnGrTCt/Ivfp+OE2YL5GqW9KIIUTXyg/azwzwEEV6WXHjzY/rG1JPH0uyS5JOCKmFLx2cq
/Rn4NMI1A8uR/O9EPHi+NXE6oqougPrG6F4Pj0rhY07xDC228IoIIPa3azbWshABmBNsFwbpJGbX
RncqS8DCFneJ+UNyDIhaAkFZJRMMytEWvRlYik5ux0v94Ko27/8avOdErG9YVov7We4VmXLK2LyK
+Jln6Z9qfYkMYebwDe8Y/BHAvctfs/Piy+i0ylUmgHR6sQMHflBtHavTpjaJIJvBwLVpY8othJ57
zD+fXgwCrwxSyb0+PEVwTjvN4dNNAb0x7j/p50uLAgtqLO3Va3E8oD7AJTiH/ikvg1sngoWZNdmm
bfDqAU82yneIhFmFrXSxDXm3jd/iQpCP2a5hCsbSpf15U6clNg6kxJGcBP4+VR1xy7Jkd520qtTf
mkuUpWRK76UcNONHmbyxvMI3PSZsorOw2y5WM+v9mBOLZCzXGtfXVV6puEshJH5ekw5z8pU0reVv
8GvuNezAcMHiPvmrHwbW24cMksJzZ/0BbuSf0rv5DRE5qe38UVyrcPW8ysVx6INEOll49WM50J2m
zhmedig54nVSEQkFqtvY7InuXib3QrlMz23G2KoWdtOdwEgSE2sTseVnWMEhIHRs/NBRUKX9bTSj
dQXBS5Ouwz1nyY71wdDMVf9XJgGj1GR4o1BL7e7Y7SJaDRW3X8wyHq0jAMeAwSKkJK8QqyB9O2Gu
De+93Ev5L4j57AuEGFBAr5IzsYX1pcBO33oP0+2TuLPr1PqlfkI/MOOYgLF77ZrfhgnYCOaKzLLy
J2ORJY+DLfYfmnQe2XCJROfd7lrHBG+A7GujWu1uNf4SOxovc/VtUpZ95umbCW5SNmRpbtr3bsT0
54obqQml7dzFJ3Z9PnFhdN7EOdgxsO1xb8MB+1n7Ndy7hAjbhelm0EJuElzvk33abIt09FXJHUEq
zH37YsmjjR3lh+Uwaqo+UtCtk/bai2mOxzGh1xdNO9f5ppZZiPKmqTehq1VbWM8Qq3Nq8UH66+hd
ImJcu3Df1j/P7DZx2PfUAQ4Dfc15RWQieS9zOzG8VN9z5qOaq4ibZ4PtwUb87osT6dAV97E94JFi
3qrpzayu88sPl6nmPs/85+uQ4o0ScIbVmdceJv1IurIQnsLGkz5rZymad+kFSCYl32jFoGXshNWr
/6K2yfkWyiV3gkINwtsonSELFq7xTgyuXQ52bzDWmvO1hd1zwikBGCUzgyIwmfG/nU0u9f2wRDQH
Me5JSZwRePlr6bZa7rXP/C+xsIx1lffM+OY9iv53CcGUshTHGXpVKXM0jklpH1nogLv73HxVGPyp
31NzpxXj8ktlejW69mo3aD+y8cUdlgUTw95XdZC1C7lrjYch5ro81GRuyrb0mM1TpS8Q1CPRf4rw
e0GaKCkJvt6NyCUROSF18WgLafnMSw9WM5EpdwJDMxltjJSZfMFnfQQAU/Yi1Wi8eXBMMxIRAuyn
cif5SVyYV8ouZO9xNCWt0ysu0mqleMyjD4FLMO4I4XDbMbdlCEMGwVL+F1d/Y/MFHMRQZGbPT1i5
U2layQd+GmvsEY19nWxiMn1g+oNCkrptVBfAvCR6nV/lj0VSTAbzanzrXKMj3eP5iMM3DhgAoxeZ
vtz8kYj+7V3mEo7iRw02jpdMP382aEzbL7pWarRS+IVV9houJn4dgzcap5Y28MkZyQwjtD4R79N7
L9USwtsFeROQOqwqDLRIl5hhfAXa7NGxKleggjHCAOJt6k9UwaZ2jKhP2quq/RomyF4Lbdii98Zc
Kz2HQCIK5KYnZhIZyRDCphp3xbwMZBWM7ZjHY/fVHZ4kO1ZgCEgsCYExD7gQ5cauaU5Z5ZHVx+iT
UkN2UeVqB3GAe1Vj6VlsGBik5k4u6dQYo/0oLQ2mj1HzRHQzxkL6elCO5rk8lMyhE1y7ySmjJGUO
By3HU5wehrL5r+yO6SdUTIhIrXAItypzn9c2I1b3yQwWIspzq/iyfMScZajX5X37ou0juRo6w+75
Ohv0ZkvQz3Zi1t180VNVESizoxQ79UOP3ad8pReXm61lQyaufIi7XXvqIU4KHPGfQ/OVj0FPEE28
re1lCFSdQdcKF4YyOQ1qQq4ljnZYtjnNBpsMcWOGpEMQHQmvG4r0nO/wSliNmJpOnoZkC32G2R3q
7KIP33J3gFc77SFbj7ifcrRSXkEXcA37hzaYY3kRi8WBgA8gFIuG0S3goq9gP45TM6fFd4aJ9aLA
qRZKtRr6OmTclztITuqB+4lw5m25RE6CU9G6K+G5k+m2D5lgTt7ckrm5xI4uY1IwoqfHHLd1B/Mf
2cjw4w5AYmQUgezweqovVaHQ9RTUVdT+nqTggLiJn7fa7QnlQw4YCdTFP5bNTaBhcm2RowqdFs/R
VQwVZp19sXhET4qcJmR6h9Mb9ykOFLwHj6lxg4hx5i0ceoI9MAqDDLxuE9c8sA9QSqBT30aM5uzI
5Y2/AoJMu/ELX+VcOBarvUZG57Wq8OPnWxv7jX7BX1qRdgQPqpBttoYP8zvjx9QYmaFU0fjWku84
P26T5ksxAfkvFg4m4lnIIL2wiF67VCF69iQHPCeMTDYD/Co8+/FTO4fFb3ylFG4WXnGOGVGZuNrr
c2wGhns2gBn5LMxetP4qsAzKM5aK6yQJdM3tHtBJ5DNgmrghsY7AMgY6H2T8iKmtvHV/YeiUlBNs
A+AvMMQZOku4GU2vrzf6vmH6KXl4KU+ZEyEz08fKQQPkIVskGo3P6i/Ik9Fqw+EhUYoUBfjxORTY
jy4gik2c/axxn8Njen1AWYrV9xeZt3+CdSRdpUKvOxSLzEakm9q30yEVgdjm4yI5dnuIYm3wrqB3
GxnUlntBfh+a3Sc5O/vmwlkwZFTVuKkjgZ39qXxf4gIH4rWGR+/G5O7RdtTVGT5guGly/HVBDxmv
QJKP1zNfR9U4NNcThSh2Y5NLPNXhZdwg/zP5KthCJ3NvYWFWzm8J1YCD+dqn8NoRpaK/mJZuu9T/
rIaHSpimDKc0Zvej6y6CJtu+LCgpe9bgUB5k6Z9OvcmjpvtgzGcd2AA1x7k72/Nid7hkj+CkNpEI
Mh+ah3XvlR3+j+SpUe7GWPTjnDfqv9Z8whkeJ/ncE356eu2PspvW2ptWgBA5WDKaDOJBk5+3e++y
rV8VeT+w6W0RiQWtIiz4J8Q5Ff0nsJ8nvCWP6F0f7Ps+JlqBzLaj6L1wzAWtPOFUxRMvii0m4NXa
DEiNmAjKI7Ww7rfGv40BYiy5RQExI8JMfl+iR2Yvsqlfxb9iQ2fdbJ9yMATDxMbctvjjJAFn/Gax
l1nOrPmf5eMwEmEQjf4YI4k82pzV5zkDtu0QC7GXHY0l/k1Src4CpPNSv16pC77vISTpJlu9CDu8
UnCGk5YctcyHO8ZtQO6KelAvzURfsDUR8zhT5BLSgbMJyxfbUYL2xhaXTjoTzJNI24sUc6UDN0Sv
q3Ktm8DE//eRhJHdywfYYUNQqXcZMP+76JlUWyhP7qajxKf3ydomsKH08k2SyE38qNRPzpq5v5b6
phU8q93PhOS+LMNXh92ApMSvcBELXYOx+iu78KrQcWJMa1wJwSJiEHeWEMREuZCUO+BQkL9byN6z
nwnGZ9aA91N4zoQHqfcO7EkSYfrw5dMh0OxS/hDC3wa9HIKMVPDwOphiKlZASFeVHfXQ75QWnIHr
GTTLorCwiVaGCMZyZkl2ZHRBW3Jq6M/ZZqa6G8yPYrCrmtQJpvc0dwwys5+xo2D+sMLPijtJ0je5
D9ccB3hOYfnK/8v7K7ygu0yVDy3GTPWgVVhtNcdp5nq3aaEnQUPV8wYwTQgtXBzjDMF4K+N53q/n
YwIgysDuNJ4q4jGBa5i8oFieHKlanCCl8ix0vvxCcHVsMzTl1kZcGo+1jtCIFZoEz0M4Max7l/Rd
dInqg9b/fxzEHCLjURXJsMR4G+rprttY+o5MJplScM0EQDolizuVjZdMdCwiksbJY80+RJwQYEnC
G0+96AEPGsYiOyVB1bKBuRALNNorgSsQd1bXXMuTvxAJ18LOUDpSi7Z1G1gQ79M/zPQJ9kugaQ5w
UizFk4VTXBExS0NaUdZ0XlG7KS0rK9rmpoFKGxME0a0ToMl5U18nspGSzcBN7TbCjvOrfX0m8DtD
sHNcwOCvpuTF8O6ft5JaArFrvKNSmAU3Pi13EO7yo8OFq9nThFfMdf2aDt3WJBcn35F/hEkYjAlh
9xrY6kp3JaIDzWmDOYR6st70bINPKRRMqTkS4CnVR+zFwsyXDIzyVzIBBb6hrIrJGXufTUGI1/gP
V+3WrgAIuVt5gE35XeIsoX03OqlLm2KxeQxU+lqZwQIQVLhTVUJEKS3wNk6YkOkpQQnJPadYs7JH
UZK4vBZef+om+6o05o+OcVdIpk5Xz78eSYMBkIUqihz6f9ofM00avK/qo8aE91P/pH7evrpjPDLS
eG+t/fw9Wtxtfo0NcYnaXN+8lEP1/KgRsil43iGjakXCojkCJdQ//bUL5vgWakGzYV4c36zwEpWA
n24z/HRsztmCiFG7gwADBOOOiLs4+SLgDnEzoNQEpDyXHExodVV1Y/100T+Mnkb5nia2CHO+uXS6
nf1VuqMfBCZ6tY+LGWFTqC8lhcoaQl6A6BPuNLuNf2uVfz/7h0ZzQuoo1YnYuwMY2lkDeqMwej6g
SbYo4uB4Er3QRU4GSDUxtcuvBNRJaGSfa30mT09doSvLiCPGf/o6APq7yXPfmr4oejg1Fvl2bLXV
XQiRklmjT67nAEq4YLUfPV40OKubnlWeNRjo0jdZ9E37FZqHXjxM+W+mm6uMKRaNmYpTC7aNEb3T
NuYENzdYEfTNprWCOYWEmL5VyrVfgiWYYxVIlI7Tyx+7QDC9cdqSKluFWBvARFpsfRWuaW019Ma6
IbkiIoxuqR+L3/F5Y+9a8Q4XB+iOP0Z7J8rZzLYqq0ChMfE4hqc0sKz9yMFZLuzx5ivMNsZ0kCp/
kf9Dt2YJcceL3Mck6hAFQZxHUnoRBlDWlzLcrfr8GtnoHBLlj0GubPkdC8xGBc6/w3JZ3tk3rf5F
fIlAZ/w6ldZm3pHAxFPoSEPRvhLQz0k6G8wodX7pPwRpNf2FImPPff08Efs41fCEs01U2NFlkuBC
EzuQ6iD5EokgTgwhZtT+GuWu466QkZdtXmGZC9YHo3Z8gzJitQ/C/KXQBNt4ipU6GMC5U09S6Siv
a/9lhIR5/fQC5b736jb9VUMgLi3kQZMRy79ofBQjM+BdamCLXvXrsfOoU+ZDCeWExt/EbthgOI//
ZktsNPsnXIZNxdFa0qx1l7u2nzGdBn00t/OEq1W+gbtcnKgiZHAxBacjXiNFmUw87+jMDDQLYDFL
InRzPZ4Kw8blW27dCCMoiG1z9Fk9NxLz9oSbn3RV41fZ1YRDILDEz6nDhw5faOFVblgYyvc+Nm8t
5aeCh62GJLjGk6t6J5oRa3E5GQ5w5ZwYgVBsXdT0LwTIJj2KKPdJb11J7clq+jJ1UC/mUSEThTVH
Fkzs4Fnp9vxmEfVuwZ0QwPSW77nKaIopeF5bsGwBHSi39AcT1ZLi5whLQ8CdD5dRg0i3hq51M30x
T1PR/XFYTF/qOU52Mszd8PU272ISEA4pdiLKTVCPMQ0hGiY34sbPq70Kni6KQZfwy/yFSLWmyid5
vserEt/hbYk8Du18c0kUr0yODdYLxq3HldBLzY1iPZSRkTYKWLhpT4+xQNIA46+FIuigPvYyrsRY
5+be5BRTaTcV0GQEW6SlqFauKZIuE+SiK364kAq+BQFER08Ady4oUk0ww7y2X/gEyD9LF/w9I4Ql
53pZULi1yLtn8T4gQ0oxtp7x/8grbxp2xsCZl62SGPr3ZDdd75N2QmTgeHxqHP/CPUN1pT+5AVaE
gDHqao4t5Ldcuglk4XUbI/wG7aWONFz+gJzzURC3kon3cY4/YYx5q5lsn6aC+ct46F6MIIfvkajF
DOZtMuOnpWMop6GqU8QDgagHFjJ1c7/JGh6ugP1uWh/HUj/0fJyFIUia64Q5GTDNXyJ5EOAOcoaF
R8jP0BuOXpP7NCk3tc0wR6cRKVJ3LowPE+aU2gMjSTXzLMD4eL5JnfyRi+hBcVKZjZ3JYcVEBOCh
cvRwq/X/TMUfBVzk5eryituPtP4syufnq9gtd/pIyxUvVvAm9FYUZZZgkJVHKN9Q1EhjfybeZGiG
37UEIbVXimuoYn4uUrFF8CggEls4xmsw+tNEPY802Rmx5nquXNTwBXtQbaHRm9I/oUsu2vN7xtgl
s/49i9nu+LgMzkRpjh8demm2ucKp1yFhMvCHSbqTnBR2pR5lIz6TDi4ttccEU8H8N3YhQTzmsW9Q
PjEaLQ2Ln+OXWBOnmdogmnbT8BOnnJOieX2a9Z8Af9R6tR/PdDyICO0wQEjGeSuGIZIN/bYRWnUb
WyN4eInq81fKzXMhfqVySogjopZM2BWkFls4pUxT9dvxXQN/DCq07tBBWCymGmMUqJ2kj4YKs4Gs
OJl02Z0p7qo5u0ZvqaweyfAcAZr0oHhqdh6avoSAi7WLVIX3RcoCjCAqFUHuGYGHQTL+oLGFki4L
GN+/mlOSZ6flyehqdRFJUxU5PLr+L4z/4+g8llRHtij6RYqQN1NAIFDhPRNFGa4s8v7re6kHL+59
3V2UkFKZ5+yzDSDVGAc5V8BWyo4x/JI28k5bwG/PtxWUIGZxD5LP2Ysuasz8myaVxn1IS7vw2c2J
jRKU82cy8xoYFZPh7v3DlSsXUBkDGIgw+rj9Sb3XKjxzyuz748nz0rQ1KTuhYxdhuDWJhTAKaw0+
vlBKBNns4SUDdgkQXC2+/GhPWWsI2tpBS2q0yULLCbdgKtt7ysEI6LHvgwbPjpbXx7wNBToAI00b
qXW+g/WAknF6EnjKxTTKd1YzUuV6R7pPA2gtj9uN3EHW7v9qkgHD/q/5GSBT83Uq1Icadvt/lWaA
VRDxmZLRwuWyUeXCFBOLPQ7tu+KMdKAqlveqCFwrkiyLAgMzHHFgouSXGELOdYi3PXXXMH1DgMLK
jcG7fbT6IviIfx4sQn5IacKwnO89dt7cO+X897qHjAyEL/Whg+JgIkm3NLbT/pjk35befmEcxQqc
8QEi5LeHzM+XMmVD+29yxKVDLgacccxjFaIzYl6PGbQPJPCgKhzM5v+PjcfFwPuP9yRgxHNgJeC7
m2bf/DMBwYbHkitwIeATInGw5eA5BeeWfH+vYJqITa/W4N5gLfk3QQ6lEskIHzCl/BJ/CYV0bPaR
jHx7X0T4Doo/psk028crDY9a/RW8RNZfy9eT0hPfIMDTw1LOYvtPb3bTk+4Yk6YR6GH1MuDGEm7m
E6ihqDvNEokY0exjz3tci3iXC1B8m4kTedTzz2Fo/+GXG/go1MSBkBKISUz8C1pfOUXJUpFCg5qU
Zx4zMJqWhKDu+s5c5ZBF/cQWFrW8TCIKA8UR0QtN3zbyzxngvADRF86yeWQlq3xIGUPmQZtCijU5
T4uaR879bXFMUfF0US12+GnRl1k/r/qbX2E4trh6yrUYf+PhV1a+kwzzrIUP9FwLwWJyMuFup1is
RuXVH/6SGMBryjmu+bqVbGsWzIDI7blQVmatsyb6SwNhNfr86GOzLPOv8p2/syaFWXxBApLjS2LS
94w92Li/Gf1oA5KK6QHX50kp9Q2phnxnviqUqjhfpDItlyBPvyy3UCcNPwzFElJ6ZG2vxhc06nkW
89NvFZqLwl+x5Gb9sGTSbsKP8Whf5m9dQ3RJH8tvEdhnrWjFzw4p/jBmuCi5SyXQDIJGnxhU4Eh/
o2PcF/Unk5fPm+wv4mElRfliZDfo49+GDhQTK63D8eqNND+TQYX7mQFhu6pQ9+KlrXQifdo8+fz4
BpP7HL4cmhTEOIlQ4P8rOl6Wr8zhF21/Gd9iX4Comh0m+N/gEeTBu4bXp2UnPEIqFjAWODcRH0MR
qLpPMFHQeIGv2HDE9EF9QJQ0y0bKCZUb+y+caKZZIlpyo2Oidee3dm74vzP1oK6V6ObxrRu+VmyQ
yZDMTVYidjcSCmzcuglljmkbGTm4Enel7C9lfNAAfX9uOSZaIlpKyBwtMd6ztnNS8ZExAKAVSPkp
JdZsr+C0YWDm4YIckB57Frt3rR+0vLKzCtcm3kYV+doLK5WOQM0kdl2Jz61KEJjObjlW/HP+0s3j
tEdYDZkhjcqmZy2cmPTW2BWIqAj8dRRsKogIZrhkJXs4YChgdyxejNzUriOajnllU2Izz6QEg6o2
RpRFOluv3eNUd7mf6efH6DHK0+46dwow3uD3xOgqb1iJ4/rwydYSJuaA7bEJHsbH9TM5Ko5jz1RW
W2A6LmYkPq4IEIaAFEV/3vCre0+fa6kCPJ4ZPhyS94hV4VnpHFw5pm0PJJTsJWhFWodJmwwIvsYl
Ig39TVK9ClZKwHue89U+25LkMMwPy5ZNFfFzy3gpQufOzKMDlbXsPFIPeu3SV8zJ7+6LVYGMkKen
VucaGy5B2UrB28D7LoE44BNXmj7qbqt0Tzy8aiJWm5rZGX/K3DVxkgSlGSbNV7UZHWS+mxso02Tk
O2JckqN26fSl3pMqXo1X0whWFT+hmKQXT+5HQ/+WuCv07UrwHkhSbg9BeZ16Otdgtor1EAVUgEoN
3mO6JQtMDJcaS1OAFx7V6KvnRhjD67R1eKHlVbwrgbWWtJ2GQQ03Iyq+pWGTSvC8bbKsMNfN3Buf
1DM4tIAiEGFz3LnHClC+xK508iCLkcccc5ZKhU1FBpzg8WTjCISxRrIEqyYNUfSXzaqCiRIVSKJx
EiAFHt+cMJ0p1QuH4WzAvQXn/KtawgNWv2N0CT0hgA1tYgHvneeH3/R8UOqNEJYEvMAI6t8e1xLp
9wLCkQmMAH/R19d4fQ3HMHuE6jX0nmXvCNmJ7d3E10ReVjo6uHBpmuXCgCUhsBrEAgTPBd/mpcIf
y+Djh/A5sh/X1UthBxKnjPa4f3e4ReQpYEDn01hCjpyeFeM/GZx1WGTGhA9BL4Zo/jdKjzodzyXK
5QxkXOWLh0grOwimwxdB7+m2Iv0dvwIyrbNQtb3M6UrISak0az/GXIZvlhGjMbIbY+jIe7ot3z4+
PBaUDszay8DBlifeiQVqY2KR6VLoJiq4lITkQcEdEW1z7zvhgghr8L/MjHgDD4tWFgeig4xlM0mZ
pB8CKucfnWM1fMcEncg9lOoATVC09GjdedGgrorCsww2uFBLzf6jwfrCdGm4idzInjillNtFnbYS
eaHwVemwsbJgKDBUmzO6734m11zuU8IoV6KEyprxKpJtkGMgEU8+zSBMvkL6IjYoHW8flHO2CwjQ
5RvbHsRNPKT0I+1hwPfQYaN2WJQyviyArNKHRtTBkcIoV1g6zhO2BemkIsTRSd8psalh2KjVr/bN
SYx1oQ5DkW2zfyK7ajkJOwDDDx5FoWhsY3iZZby0fB9CPdUUnD8QmiTCYNzVfwSDOf6S9V75iisj
jAhTa9YxTa5j9WBw7mLVX91xLYROLrodUzRGoKNGUly9l4vS9hnv13m/bxmZ+BokXYmZWIHUaafw
VmJXE1sYcKNIyaCDCMUIl2I4et5IXnvLDIGht9nC8qed3DQoy4yPCnSeb/oUGRQEk3wAVMNboGaK
6HzOJn8a3J9cv3dYEwKMKAPzSVZ4+AG34h394M7NkafDD+jV6lewsGUpJXQpuJyCVMCA52mF9b20
vj7ZAz9xvdRhPEbuyCMACbHjj7EwyqvJsu6MYV2K4tIXMwdFnJbchGGD15JOZOOkQUyTW4W2JRK8
TUhSlMZFtcE6JAyyv4bEnOQ8a7a1z9IYLhGjc3Qxarw1QSJrBR8tborC1xTwnZi8o3ULDxZ8nCfG
qDd5k4STaXSRO9R5VrjVgMWnpxoydlQIH+OzhV53FDolCJ9o4kZtYZWVLQRM2PMTarCw4StoxGKY
s774gsSOJnF8R/aY4ARJ0Uha843uFNZ0NFPru1fQAZCRHqPi7Bnc5PIjFr/6a2R0My/em9xvZJJQ
/id30x4zaHEd2QIuNApHyhj8C+MnBxCe8X9CfiqjdzN2LsufuzZg+mcSNP6S0dEzjKzAj+HMWMlN
IoEPpsPgw/1Ojwbud9wP7SwAanWHiOFBLXaL6nPB4Yh7waf5/KisXtGRCniNlhg0isLFY4Ntt4Nw
URpoQsnBwgyJ7N1uV5gb7gO0/FZ+BOYB03KeRBh8hSOje4ECDqA7+vxmLAylt0UfdXL5jQRCjp9d
AP8YlbDJGA32bPqBdoqfgD7+y8Rbn4LzlZtEeSTtS7ZePh4z5mHIH34/Ig456Hw+YuIMuwIsgoLg
boTnAgZhMsBa+QDYMlcitAYrkAbxsaZduvoYjdePeI6Cy8eCAe3fouzu606FWLH+M/OHMcmFCbSK
mcFKAsiB+CbnQ8cvu/5rxLcG9dYTflT1RwRxAv+oy1VnvL3cpIu6auFD6qh474X5Z2o3s9h3ANtl
9VdXf2L7kI2/ED/J8Zp3JxV/+/YLzBnKmiwbCxF3rjSD+jFcffNU1MecYbi8wBAb0kqO5qU60gLO
CoGMxT1KvWJKQrz0w7WiKxxvVXTKhZw6/ftTbSFlKvUvHMTCwwXsYHRgMBfJv8jGSe66WWKiQ+5/
MtIwZI0psfqjV6srDG8D7lFBlpqFPqFA1dIQCYF3L/tLfuqClZT9+2TB3tdulmHODjnAe91APvJR
jdlUl7YsI8qYZfj+dkB1+V4ItnIMR6K4WPlhIlz1k4Ks5DunwYrRJ3QmOb4WECHxbequFOsedDZL
4lF8RZOOHokWSE2tLfWOTO9nCEpdR+sa6uMgYzJSUmlxgnKMD+ecfMXBuxa1EzArLLdVkW1UD0sk
XSQ6gs3BdCCqMsiAbCWBDe+QLN4TbFXqUy1vVOXN/299Um5gAzaUFO2/Gu+JsiM3s95oBDF1NeLQ
7O+DwGXcVN29i14RCLtU/eT5X6nHSy8QV02ukZh24rMKUjnHe2u4nY9s8W6AtIso+OEiQbiCio5o
0NuXmCeCL0pggzFLIQYdzOFCRcgClOqkMqvLJFtHT5Lnt0R6jtOABVrvR2Ijis4whz/Ry19j/dcV
c7BiX1iW1Re9RvBh2l7i2YltvLfJpQuEYkCuWV2fMt9jbf+TyaMZuUnHUntkhqOIsFbYiqQjkjGc
e5N/ooZxkebK8i3jtSw/kOvtHpBW3kDjQ8wZsU9ANf0QVhjJK3qIwXDCFoDWhWo94H1omt8NPpQK
qKlYIt8xMR2/KhaiF2a7hfIPlih13Rw1RcEPMDnkIUHZNMu1oQE4+VNGxp0mMSl/pfEVeLukUzgF
6bLyA/p8P2Q0rnJWkeGoz76efShznOJwh/1IxPV9qofJfNH0RaSKlAz9sjJ+mrIjc/YaBfF+JBk3
iDcRbjJCCME0Y774ZWVuZjkNrxZXTTvKS3suPVs2fdca1iFIlHHJ5piFpD0IM5FiMgRkhej3b4m2
RSR0kCF63pOsNScZFrjTVRNYpsaviQdrC+lz354gQqKRgF1fpwvifeD2sP14WF15s40XkAJEwgVL
4mY14Di2/pAf4z/YdeIjwjplsBG64q6JBpKQFFx0RDQRswFGHApzcSHBf6N0Tc+GYLfVMsBr/Db/
/KI0KrUFfo6x94yXzQ/lm8EwrF0CSNDLF4WNir3u51gOLvO5v5gD5+jaSohvTX3X9EMH0NBth+RC
CU+VS5c50POP+VWl2ZBAx8aFBXCnYs1RoOzL+2OM0xoO0pOHnxw3jDroa8FNnCpz6ojUUarZ1tYE
x7AINBB6glXQKs0VqMnUb/RExQr6CrQlAJohPgpA2tlaANNJgr9FBB+Z0yn24Dlf0/ZpYGgO/Sl4
4oqh0YxXKtr0zKl+enRCorbl6gxkSHg7bybwisaLaPoBUAbQxQdWDcH/ZBZajBylEdwK3L/Pr1Lw
11GkEtyjRnsRXMFJCiiPEfy5i5euS/onqkz6KbPrv8gfnkWczhiVa1SUwwaDQgWnNmreujtGULQz
7EoiF8pH1D1lYKPubnbvgWkQCmTsGRGa02gb6K8mUz9Yx99NtuZuI/zGKA13jq1CL6ZX0mKsvpHl
FczMAoXOKFlr4dbCtWfkeMekv1zxKBuftJolQOVcIg4lE2eS+uzhGpXHIfjRCg6T+GunlcvigrGk
Qclcis1kNMGvyPBH8i8fAx/adIkoRUIYpCxlirTMW0oWzTP6kzHceOkDCTxSy26yZTAZNHM/hosV
vgFomT3gVYMBmveF9zjc7UhyiGmcgiTlnwBaHH2Pw3Ra836DejH+qRAmmz5dZrApkG1SJTEPYI7Q
mAgqhDW1XFMhVTxDWuzTeWUslTPO5JAH2NEQyy19MlNX0WXYqKuost06fHXy2ofq2CxZdB7TP3px
kv5QVhIRDbKgRSvrQrtghcMSy3tQ9G49IYlwMKPYLgGkVPQb+mmMDiYIXorUVvSwjGU55724rODf
3L3xlLWHqYpPwOuCYzq1IYk1kAW5K/wvgaWrj8hTY+xFwoX+AWPqL61pi9Ae24TUv2hpxLAh9ozq
cIIdNmT+UCZPox3K3r6fq5MTBWUv4Q2Y60y80Y3Qr/Nk96FMNgm5n0rjSmuIsl+YeQrRZqtigosH
uFhS42uT32JTIkqfS5rOBWBlQUclsDPndJSjK1dHD+IIUyIMXT19HSG2KEhj7K8yWzH2KYnFPgzX
nxAUrMVpCP9ZsCKBigAMYQI1IDA/SNGhnteCLZbHFnYeB4PxwLuSPZ0ZYwhNpCBbFtn+Kvb2ifLs
BiL8ECtzkJIZDmGD+xwQk+sdlJRyrpzNLGNZXZG13kO83gSsWBZjvFWrp9ezK2LUay51XCsZB6MT
yFDPfGE+V7Eg8Baex5QiGQJE9JtQ8xPXq+dfwQ2ywKkOmYUcGyC9yFHrDVVE8F2ov59mW5i3CmLR
HT9AbynSmT94mVMH8LjFbbxVHC/e0R1GekijBGtpV/5owbParrk7EAxxbU5BXGdYIsb53OoOJij8
LndH2dFhkvUrviAqoKZ15D8cVtgm8EmGEWcjmGR8pC3WwN4+TQr7yxyPYfzln0V5FjYiGmiX2wwU
RTDSWdQveJ+kTGUpHbRv0jhWTJrZE+D/rfpmTX8qXctdma4ogSiBUUcC7H9N8heRSPvIScI7LsoD
/hUmgjl0eSS3+eeGYVC4ltYQiumzr+DckrrpEAhme2xL2ZI2EOiD9iSBl4oLfIxMa4XHgAreKi87
6+hpJPIA/ggOI30VHxMi9hpjP/r4owyuNyXpLjiGfP/Q69Nigrmt4FQ+kW5gKTWzr52v/wbmvPnV
Qez3ZjuF0EQTuxhbERj72rimpCS9h/YKNt2B/3JT4Q7Ia4SuEQmQw/aLva1+YozHLsI+jh2pFvxx
ZgQvDjqiRvCjzTcgzNGwwfwYaLT31/AiOeB5kYGQz5m+xg8PP92+nqyYxQse7jq0lw3cQVbSUjeO
VDsIorUEir+LqtsECxgQEV4Y6KwC4QSLCI4oLK8q2abKXZVAYxaVuk8QpyfHHkxQ7+ETcAgAojcL
Egyy3LEO8NsiwjodoEY67Rj0pq5fPpYmwm3I192l+8pJvDoPyLeY63hugHhtIUs4ZNqAsqOKt+zM
/GFStPhEGM6S8YUHGqjuQcaYBosXsG0GCHSu+bLS9vCxtVWfn1qUBDioY8t44MsNcBlXYOmfPe0j
hejAGHxTE0q3KG8gXOU8vMmgSVvyCoQ18koObzZpuiPi+aKJkp0epe9UPkrz7JBuJKblnzmDORSC
c2mfPtKOe0cuE9eCEcAO70BmQN+4dsKvwIa+0K4KhAUXxjKEIX3EhXaGzS3zF7APXT4hg5Cg2cGX
p+8q4WkzLt/gogrqExm87y4lFAYtVDG4LfJgrIOxhh0n/bXo49EQFMuQYMtwNeC0EO0NwYFq4xWr
9g12VeaMlF4B4VhwW0ba5DM8qh3wy1QeOVW9G7d6u/I5kOuFIu9MEa0RIcr2Jzl2bhQ4f50FqshK
pW9vdp98Y2qrCpFU3GO0N4v3BdhI1R0K9vGaLQ0cOCaPB7dVeKKK0JPJuie5I+n2CWaIAjaP0GnY
2lPT9mu3YVawb7ehd+z+BtzWv3Mmfsuv9h88GTZXZOWJU76OwpoLsoSjgF1HS27zlMnHzKbBd3uh
zVXX8hjzwROn+sZ1uSOCgVAvGHH4is+bn3Y7ouglaUdbS3/4gcNywpuwW+jw4Ve4luMBDsFiCdMo
XSmADcRFbkxGBRaEQaQ0YI8L3VZQM9FdOoxnPJtSdKpa3WPjCM9xS1RCRQRsgIPWSID7hPFPzk/1
uMFnghIvcbOvChEWtqfxAm/dC0PyJfQmxjjz/hl/axzv+XoiFFL7bfHbJrNGf5XrCg7kSjxVbq8i
4ug/9jfqMyVm9la5LmLPpfGXEoaEiBY+hoVT2kolM3okJ8A44Ek+to6l3VGTT3FT8Ci2sO6gQ2U2
zgbaukU439psKmVBGQhDhncL9wH5lwnwbOCFngff5iMhaWNKJyDRhZkOtijUBjjbkzYLZWZx1SO4
9IUr40jWENoEcmIO3DLmy8rKX+DtXh65xfw3nLU9junxBk/8SUeDHP3Q/UwWo7iy8iExBv/OnzZh
ibgT0HddEbf0rJjUJv3O5pr6f+1n4c8xhPExG1dxIAE+it0JWxjJPyfRdzEsmQhjq9BeJaY6+BnD
vaYeBQa2JDzwecHHAou4mYO9IZyAOGJNburgPMHhWBnhNJR24HABODi5WOqjRuporCtgeCRMKEOS
IxmFeI6DAokgCNY/HPCs2NEgzE5Gpqz1ZtdhhFENP0azvY7Jz3Rjw+gJUBuvrGdyhbrKiRcdhuJM
DrB2IPNBRFTDtlxcLVI5jRD7+SXKncncRY6+JH0SI1rvcNnvG1wYlpBYGulbVvGOfJJEy1Ehzukw
RA+Mei7qm5p8z+CF+qWQTzjIc+AFqIO/1C9NdOKpzLF2ElO/uYrenfH2rMN9TlzCftx1FpagxprC
V8Mk6WQiuMErZwmlE8zKeuZbusYfSBODgjgnOEBYxO3Gs5N6DTcHxhQ+pHq41sqNIp374LfLbRII
KpHKaBm8YMzIn219pPQx3TJCTn9n7tp4RAUggMWhRPtX5+9hWGKYl4Uw253aWxREbLvWeA3JJZii
1K7DT0hE1Id3Ab1peSx5f7btInOEFhItyQ2RXRjwA3AgOsgPHHUZfrCXolhl4RsH8gqYH4rkmnOu
5F+0AbBMBH3Bzgn1hWEexMB//YNIB86xHb4mZ6Sus3INwUcCe6AbcTKRaFJXk//iDM0VG0byOQ0D
+OqCCGbaRFjpWXz0m8MHG0Hq0EFweTgMQFKOQy/fcL6RZlUrZzbT+POoh5XibwifYhQ3ms2DaXRD
ECbwfIWZO+0OZloStmxVyTELxsoEaegx8VqhmpoYBj0luYB5EUlG0yiw5nxgzpfGv5nx8pFvhZ8j
HWXBjIkNSY2eATeU9GC2cbRT5KKQV+Evw7N6l8YNa3Mds6WyYdKTiQ9JfIQhQ3f8bAzkiUTllCM2
Eto9CRzKeHpM+OtSyGAcRoTXoqXFxvbuK/up2eQZVbwK6to/T/PhEqIs2UwlrSY3KY9uUuRG/tvj
EwDgGkQYlJ0iUj+tfLUQebBmm5oReFAIvgJmfQkZLqQ5JMSzlueE8WBAwE//R1yQsCgZhapOKOCM
j+KHHg1GQ4dnpLquicUg7UBYSyo/xO5FPLGvfkvo5T7G68N8oMOegc5fLe89oVUyLVIo6WgUZoK4
x56ZTg7CO8PuuNllU/4Nwulo18hX9i3yKQgIWxdw2Rt3GvNn7XuQrgV/+xCaWtMj43QJU33RRr8l
p2LPWSismTlLXu+I1kXJQaXpA7WdVL94c6mWYvKZ+vA94Ps6YfMN/BHLluGl/Wb1yjzjjaOfqrP2
xCF6YzrhhbkkZEuidVGr2RKdKAbyDBDm6S/seQVoSVuWv6w0xebJAr60mDBQKDG6WMm4hjUYhmCZ
r8P6YIVQ/AQ0QN8EAQUIqymr8Xn9Zp2rXwDHPF88o9AodEfBsc4ZsdbwOubD9/hA+REg3WSIQJpU
vTT21EW3/nBGH8/yXfePONiLG/zAEfFxGKo7j6CjfOnZUA11j4gBSAPrytG808QAYlMDeY8OKdN3
FQgBnKmi2rIbXugntmLr4o/Ts9196uklUoLbCKLS2oznWx0SHzzmzdS4ulZ66s0vBKhMxnkvp3NJ
wKHPerY+rREV6twcFtIUEo9EOPqfzsPCbYgyZijIZnKClPri91MLm8bGOgwr74jje2d3J2uv1U/B
CUxnPEsHiHkEPqDUijZX69aiFt9E6CZcNiU1L7kju8AlpcGzrdUue7LkNWPFfJ6ZYT6dlziprvWL
qi5yW8cfoFsnE++tDFew7/EZWd2iqwJlUCQAsYiXqKr37NqQ2c27can2kUBKpwEl5n9lHZ5Y1A8c
XrpN1gYR2Tv/rqqkkTswv9oXfTDOc0I2W/iZA42qqs5MZ+bYAV6xwerO5AK2tlHti58+fxUEbisO
aIFBfEu/amVXx1ZU/bZoIFm06FZXaEeyO0X5zsN5nj10Lv7D2Z1pgsXOcuE7MkdZpGvDDTAzsqub
NlPO0641hTCA6xV3i6IKyG2iDxEP042/TAXhIVV7MkkYzEi2xILwcjvQFv34KHLs3GdNAel9wd6G
m/cc/dGhWdPoQLK1M+aeC9yN0gxO4Zw2ErUvPTxAOz/jk065mudOcjcP8S47ScBFJ+TPjvLWHxTL
J3kXXPG6toNr8oXT5BUBlnEAycIhssXtALdnaTWuDvkUFLfAQ/d3RO6LYu0ehhvc6TtjldzQKWwB
fD73nMYUO932uz7ROXNUrDTrK43vjDasTeRSOaWG3S7CE5PRKJ+FDpdkXBoQrAO83HQ9Lj4btAv5
Rk3ngKUHtHeo0ZPHDfiwfMjYQc1iFoG/lz/rgD0PWodPuZ11KDVnA+6W7HOgWpifOxXmlfsM+nVG
neASuoRR/UD9t6ou2Agz0zU2zlR2Kf2c5AfvrIwz9SnQD82NK6ZPkK6jRb+d/HXx/sGxhXGE3LuA
o54tvnjvx8rp5Ge69t4KeEW7FsIVGB0OS3OPd3BOSGlA9BwEC+2gXPyaciSeNN/iK8NHtFliv7Yd
3houiDZ4H/nRo0NfvfDdavsG/4fGW2P+fpGxLt4DODZzF4EZZXKmbiH29oBzz+SBkgh7ROy/EGJs
NSbxT7S/VBmNQwdIjBiks4lRGiYXso5oGmkBQ5Jf++hmQb3Ilh3Y08dcRS4EGmMpvxLc2GYlFcJX
X2x1cHp24jiC3LMQs4OElZnuMuZRqfhnHcmkSOj8Tdse/MnmnVHEV7dLqGwIRQMIYeP/E4kMo0c/
q5IzpItG2UjGb3erbvqGCaeE3UvEe+O3ISPZRWD+lMKyyPJlLleMcF9thOgOOxKVbkBL/LlU4o4j
vVOcbRkwoznCQ/DlQ2zcmMo+rA9SvRVE/MGlb120C35/BbMN7F8sVrF1QewBrcJawCwqoOhkS/lk
sWRpA2PgfAmguu0u8OOF4E/taBc0uHpet6zhyXgdb3PDBCyAoxJENlEuMNcGNyNfDzAPOfdLYNPO
obBkjQknRmn2mgVhfRfPiECmc5AhW9JF6OPP4EMQ6S6GV8xDwaWpjeFWe4hUC7C2eVPvGrrjFNJX
TfIamzJk2uzuSd+wV/2QuPInqTzg6Kn/jidSIdi2ceDELM8qrGJNaQmnngjYeJODaU+7SAaVViVt
lT3eUHcJ/Rn8UprK4ieH9CdNuYNdkIO8v/XkUQOeFjgQVm7t/wvBQbBcFyYGJeZJPc1aiecNaTiJ
gbuftv//7YEaB7ZEjZbA4slxx0jVeNcMWMGKmJ0N+E9SbodbdXz37PUCcmvvAaqoGcPq0zyw8Mk7
vJq9c9XQZvfnirambL8VxI8fJBK0ljIwHkBwuQRBYo6VW3ehvoVIe38syDj9DBJLEWyEe+2Ax9yF
3QjDxt802/7OmFdjDn6Olq3bvauVgbjxB38LN78XV/1dvYVd7Ub33LNLxzxkx8+GrR3LrXfsfpzW
lQ/iWXsZL+tIvMtWZ8g7977AXRNXXWApctbn+qHf1K5OqoGKsO/YuomrHMFErS0Gmr/dWv3xz9wI
bj45EgtIGsm1PgbfPv6eEw0o3/btln/Uz8A+ETVQwGvCGqpQaGsTUt65ABGyeJfSszdHR2vtfaTs
xLwTC0qw8V7HqoE6GEHzsl4s1H9s7n9QZ2jvMf2l/cJuxcZWKp9SdcnDWfrJcrKuCMa5dBMd7Y+n
o7Tn5geiDT588lLIdiqqk2vh+j81Ab+LI6Ff+eQoicd0ZSezb4JOMYq+yjLEEFsk+lRcMkTAOQeu
ObQGIIwPUwcNB0dYZvmqh9vSodbvEPTKy7ZegNE0cwWvJqyt/qDNaPN6z3ZYDGCuTPq/ImFSNPs/
zccVj+aJG5Jv/8kuxhZkCjfBClQnWbmwih5U/lUAfDLnFRqvGLMzVW/OjMgNKrphIt4BKuF6SZ8K
Hy2+NLTaDEJWkXBOqa+4g3cOSmz98AcI0wMQEDLJboA7/ltGmDOSUj3d6uTIJqnZqQ7KuQG0txKX
lz7/RVRtkLcXIGiH9TFGxN2ji/VxN8PnmRHpkt8XciW9E//A/wXLgTQK4zKY7111NeRkMvDSwkQI
4LhvJw3ORlxMKSWjDbJdZGsmbIPGGGCOnNPIUaAP4pwSApS/PrJgQLqk5wccRJtLaz+c0oF5nx3E
/TgZyC/aZSY6aGQUavnELoVVpW0o9EtpEkTXxheX+mkPw+S/hu0y/UYADz8M9hEgKfOLdmtlE29V
MdDJVC6dRgMhKgRJbDlt1v2KG4cLEJIKjIPIjoLNReCnOTOesuVqCBVjW4aWOayDTcaO4gpL8pDg
OMaOtwKxKRnYSBB/Jx0ip5SK4qhujzG4Rs+lqKdJ9Uyl+vTbgweRFrYZ+JeJR7j8Xcc3izQ5/VW/
PbimjW2eQh81KqyW75RhGeUBWDJa4EwDylx26ooINZ/eAcuSxoaoiv4JDHgMd2a6VtV1wBbZkBmo
Id2xybyF5UWVDkT0UV9B9EsuMHkwLafXAxyXUZmorSg0pmAgKlxMTpm+xZEzYuCBscBIgtt44vZW
lF+C/w7xOsz7C9AhgZklfR9tj0RzBMN4/LW0Q4Fxj7qOw2eCCWECu9VklzYNyU6jG9w06sKsOnOS
j92FiWdUXKH4M2BUqWHoPXOs5rybqtCj1Dyl87Qpc3IF8YHFAzTO99C7m9Iiqm3/CXx6eBcYmyr8
Tedk7JijcsqtLAWLYg7aZQcFOYCqV424FJPptbWozceWtCmig/400oQMgNDDpH7IoPHS0TAUpL7u
rOfELXUcA0Rrx3ycwG3SzGQOIBjjAuh5bt8S/aB3+FW/k+wUARTCHNahadca8a79nFzIaM4av4OY
Gwu40QwRJ5tygnT0amR2jD0PBFW5aW2RZspfq+FUH5NmSX853JnrZbI1h6QsM4cDeqEHb7hEiPvp
R/8SNHHK9YO9m24JJCfEa6LRfqASd/Sd4LGtgM1NPwfvM1gOuKTDi4KIDFd9NCFS8L+c3rqh00NN
lE4XFRqLSAeLTuGNMYCGYbhgthxg4D4m3TFE5EmAw5h/j5QNCjxwgT8TDnAVIp9HyC1JlTk7xoer
zqDfc9dV3eCJIuEkTj0Ft8VEGvNvk/dvcubEqQrzvsrhbYjyedHiTTwnVjNzGBJMU5Du6MOw/dwg
VY7EZMJ6F5hycq/ikTA3KCMWZD5yDoPi5FuwAVfyHVN+4h2oScv+qWG032+n+bT6Mw22/x/xK0zu
aBaAixSOdlHH8tdWf9rpTjA5jy8hTvuqNKzH4O0Zm/JNvZDGBx1U6mmEf2nhL0rKBtzrBVi54IE4
tUz8Q+9zzMZbzpRMYbA8FhXYFX7OCna7XLbKK1NQKuWcnvmGdYWkwII33HQyqNXdFBiDMYfrj21y
iB9GTdb1X8ygqHNAmI3uKIEMkbvY8LyDwZ+M9BnD6NtE2zUf4OpwEWK3A2PQsMK1agI0NRuLnNni
whyN4J018L21JZU6xVAavLuSneTKUI5yubmjQKnUtaq/aMiwZhl028SjgqHXZ0VUKn0tvknjPrzg
22Rg250dPjfUiFhEDOjbdkZEc3jCMk2dKgR0xl/aNXnxWhXBUnBUZSPTa+6ATU2UXhb2F1CDXSO/
NuKp748ATvh3/5QTs5a1j2+wWd5jyq4YkgHcbIlIgPLK9JpInTcEPV86mfxbGAtW/NcxtejDaCWY
/5F0ZkuKYlsYfiIiZBK4lRkVx3TIG0LLlEEUEBDw6c9Hn+iKOqerszIFNnuv9a9/WMAYOg682ymE
257MEeLTPmqYJN4YL0irMOEFYlepccQsweiGGfgSjYOIyWSOqiChxs1dHL6OOg9LBC3m5yblNoG3
K+HDKUHxRWefEqIh9PvBcHBq1dcpfONiOBjYpb1HGb78WcUkY0P40V/EkkOzi4/49NPvMNFCEsnQ
sScGmlA559k7X3JLjOmxHQ7jIGWErBJsDd72SJPWxll/lGbei+qUCV9CgGXTsy1hQPZgp24elO9w
VpVPgoIkhYGNbScTFgPLJMhOuPbPOb/16SYeXbhRaU6T/UDxgRC0qnubw6Ie/gnlb8wcVca7iA3x
VNGDw2gnQJmRVOowshs31ydINZO/QGfVkhT4XTzgAr9t8hjx9a2fsOHdDtSja459fjNETxDC4SHY
cbJ41Md6nI52lyxxBWXLoIJP2BEWgjcQ9EmGNJ8Mm5EVygqDYgichEF16aO6rcM+h4m1egpjmC75
9XA8QmwJB9K+Nhpcn9FkwYPWLtwBNzltYb5kTMzTbdRu4fjLqa1v4gbnWicf2PWc9HLAZ6DNMPEH
GkZ/xZhNWfavRUbe6svPHuFjuqTUwJGKQr7wDOJ9Enu0TCDf8OPJzDY1W81o5plbI+l7CvOXzOgW
Mg8LiwEevH7xYdN/cEmdwk61BQxDe0kCLeNVPI34EAU7IVVKHRgYF+HlV+EY7kj5svmeMr76AeyI
pRJv2Pv8kvwaQJaTvyNwFpO/7SgBz3xZOuhY6chLcOqU86Da1Z9Dk/5DBzspd7yP+Qf9Cp2Why/N
OJZAq9cTCuM2L3jyc23UQTJL/xAdKQsbnjUAm9BupoM1DZXRkAqXn33Hol40DDQVF0TO8AVfPQuL
53dL7UgRgEy+fnF4a3b2uH7X/PWvDOnyYVVeRTGu/rKKchdPsYkHCFTPVWWXfF38rwvxH+BoywFI
NRSFZPdgQITUh9QrjP9NcQf4QakCBnvlp38Q5Ivo3iz0hmnpJ+KJvTN+7NmQSZalBNPJccCNfM/x
xoHYFIvvB4qwafiglD+8dF+bsCNYL5/Z+2sT3jAgkVG6BSaE2OO/t1hCEc4gsIqQIRWWHnKcKU+/
OlLMtCrsExEPihIDs0YnjelvnNeDYQmsXPhX9Q6GPxMFyUvyuWR41Ii8DTGcWTuKTgN7AK/Lkklf
5j3uLHQeIbDj58BwzLglxkHOQoYT7x0kvA6rYtxlQPGLIGbe6aWFJ3dmS0TrzwPBK36fs0hdEp0G
WslZzEA63iHpqhg5p+IW4tUENYpqAbUxb28YqfF1dPkv9Uh/QhclNKRE1L/sKV+UIrS6IPvlkmqA
E5r+hl5f/FgKJk0tFHzURyiWVAUSDPrUBtKGcQOXqXFj5NTv99JVquc6k2RIj0ycfToOfjBn0fZN
CJul/FoMid6tp6bw8GILJi1y5ZfPfAvvjhb0B3MNVPjFsUH0HZdB997FQBrKNuj1g7wu9D2vcqOu
I21jtEvjhbfeWW6XLYZnVwWPtiMDMIMUxhH+vlPIUj3DvKbi+VrVsUWLUZvJ5JS7YkNHRqygVx+T
jSQxkRGgSeP7hOsRc4nk/avdps16ytQL9oSHk/y8pIp8IaqIaL6noXrD6m7MhM72ERMmnvz0EKlY
5eSJg11OesQj4nZLmC2nnxuLhnFI5mL665YiQxtSyUp54ikgP/kQcEQDVXFSQG4f98q3jWs1aQa5
uExvAEAXKeVUTlghTLi6JZ5AxP+mmCk2XpQ7ZMS2eHdSJ4R1i0jdj5r55IrPfLz6VmOUNVXF4sXA
f5RzSWOzcICpBvqSQXFz5ZS+20rwlE5MAWdisi9wHFrj/FDj1vy05R9G0NTf3VzIQvjIB9BmZuVw
ZPEtoKTT5xX8lBzuhzVgSbwVaBNdzacVxJoDIHS8yVTD+D9NCzx8Dhhm8GTZ3sXPXMXDFvkDXhIc
N3Y5wn84EwSfm/TAe6Kn+mSi9gpzmO/VUosvepyYanxhCDn5QNo5jM1tyj5BgC1BrXK6Fh69+ZVD
JVroUIq7Q0s9InSBnjhy6+eACj2e6SQXPdYd6mSVkbCgYKgCQs58tv1gFwN7CfodkJhWIAobQxDe
Lk79A6ldf1BZxQdmDnabWpRCHTMkD3+liezB5fjyCBfQ8weoqJ8/ADDStP3n23UpReZUTTi4Pd16
sCjSaMirqxqzvxBmsuvM/t+pM3axGABCckIREHhXa/vlN3VFd+4kC2m6YdI0SGRpKOTF4IYH8cst
2BzOo3eA3ty11tYq1YowqTA+G7YHISMFPOxoGgYs/XlcswNlXLq7v907/o76L7ajqo23EpvU+0/H
gcbvD2QgXPoQHycZsvzstZiQe2Y9wYAqEIiRVSu/rtjaN92G84SyV+sx+eMh0/oIAHD48invOWZl
3eeQsBc+38fhuUEh+aAqFWCtZsWWsemkg0wP+mdoWPK75Z/CxHIFPaqk7viyR9FUsGk83WSxa320
jYNlfH1JXmgQTzHwgFWEmR2gbXtMxzyDJ2SeMTeJeuw7QznWXiEFizdFJUIYYMBU589vUAWsLOKe
HndmyPRr9HY99Q/sJ0ZYd/1rC6d4W98z3HjokD6OfOtJ6hHZC7CxBOVatkc6tayxlM33NDw8YOGp
SLybO9otwggSj6XgtGRiYljcBEA7X9wCYLkWDcNQkVciGdVBs5adYjPtbezmNGNpdLT2DAui9uWo
cH1zbI7g4WJBg3X2LpUumbb4pv+yDwY4hAvjvJLCa2J/fv7G4r5hqMmCMeLtxICZucQQkEb1K+30
V1hi9ZzYfJiUWqYwdi/pkEuYF+KmiD0nlCMDSQkmZPpOfGH42VnMDuV0oYl/hXrSB2xbgmKyp2Iy
GDT1z0vKzeq5xyWvbpPwvk/RZSFYcaf/xavDfW7rdf1d4tWDFYr6Xr2xjE4O0UUi7PGzGbRzDWFe
Tv9BzxHO0+r4JQCx38BYQkCH8UALm7AUbsZNhPeXo3sGVTa20sTFp+qJKTz2VQQfhtXnYghYUe4Y
DOguNPj0EnEnmVa2P1/t0HCUt62jtktgbkZj0FiEU4b/GczhGXrSxsCgEmSZdBjvjUt3sf/qy0xo
zHlRWMINdgjRg1RN2p5+FJ7X69wz59lqtYfZtRkBR4BWIozcUwCPNhOPDLYLftc1XpdWBFIFdd1E
LaxiZaNvn0jxWqb17oQOb2Jr2m+KWpqQz70ozUp8IhIOi0IiXTCMOmIKF6Kj3Gu8GCG/qNvvAxLo
G3NlcmGiiAOwvWSx+wGmPJOmqbsFuURUhfh4ogn6SpQ1qf18T/nZ4B0p9FSGaAxEox5fOgoJEHc+
79th7JD/a4zNe3dlSfi1jSHmTfOzzQREleuLugVWf3qzFl7OJFlNpyxjvwaXUoQTxmD4dGrGz5ex
iI7eErdvyCitdH4e4CtPIoxMAthuujxYuohLej9TV5HWESsPws20IBhZATH2C92vJm8jeWK+WH3d
BMlSs0/iguid3/EZSiU62YgrrNEwPi9kWNMLWTnj1cFC/vKAcDGAW7p1F0G4j2D5Q1tQVlVHAlVM
NYKbQOxgA6fVkA7t7sqMSMYSuyWkqYHq/Ca4FT8LSzfmL5KqCgmrI4Ra/a+UY35GiWssJ9jcSnBj
Mel+xlgC/bQdlm2C0wxr4OreSVUKcQhgTNKFOW2ySIFaUXJyOQmmZ59oajKbqSASNNLOyPRr0eDc
Dy4Gz6GmImAO1D1IXUeCaFgVAPH35XSTi8QqTxDZxCBQH0w+Rl+byeYjLoRe8hQCct/in7KhXc/t
z766tm1o+BSJX6KQI8mX4x9tQsreusIoJh/AZYFP4g5L2NZLhH80vpNi6ihUofA7kBiNdKmu3yqP
2BOLJZyfqd3CWE9cqT2gQMF0jQEjLVmPT+Tj1L3nr+c2elmfdv9uzmMTgXMAPKJ68qNwIenjpE9+
orSiyWTHJdJ6CFMhtlo8f2LemuyzT6QRYt1/p4uaIk/yMMH9nlMmgQU6C5+eRJR2SXtO4oB9Ti9d
hJsiOUP4ZT234KTD4/SM5vQAmHgmWchRmHx8DkFIqpzCMWMxwrx72DUOFjjvxqoJFhbH6ZEk+9pr
EfcLjQt4kIhyEAR/k3/w8vaYL0V0lYyhYRHFENK9kr4F7LmBjcUp5O8e/aKK5nQbycfm2MPOKKNG
xJYLLp1q1hzC+oH5VQxjqQTADPU3HhtBK/s0QBjS6orLz8efJmL2CeGSU5UtCstyQECGiHTxiiuT
245A9eUlzOh1TiasGWY9NpzwHdSReDKyvaYBH/fFJztzvGedB8F1JKpUdvTygHjpDiZ0aNNFobhQ
nij+M/Y99oeXV0OOw2IkujMXwTMn5ZPKPrcJSByIN5Ec2K4IstiEgBDpL6nE1fVwRYKymFIWUbzy
iz6tXYpy2PEIEqcAJWUJ1pCGXeiBEj6iKFPlVTSKRua8oRRT3+qXOwqYw90eGPDVc7pNg1SgfvT9
zDgBYg8qEE4XDGswlMb+Uz23R4Wc6MFifklvCZT7oFQ9qpE3koVbaGA+ApnqRTiS32LWBceHqBIc
WxX3oS4Ldal99kyQJulKGbYPZcV95zMU10kR0JbmjxA/Msgn/ABAX+Bj5Y0LF7Xm7s1ngXFKYC3U
Dli32gzNmuBhhPkGaSy8vg9IRR/wSm6t0cRZdWPFr9hARmfDWHewqOOtxmGxF+dy73K4wi8krIi6
CcSHiQUOrZw0yoeZt1VwEBgAgv6DzodlwaCRHR4eLo0xDir9gjsJ8jKJ5jx7yCHV9PdhnGnXP1n4
YeJ+4+J4DzjrWDZ8SrgofBXc9zIOEF4gSJqEjN1XAvQP8kJOG1YgU1b6lEax6PNozaSt+G/KEBVR
PXuG4KqvhQZpJvocQO1537TI+3y8PAPG2MkFozEeK6+beO4xtRi2/K7B6LgaN1AUxsm0bDQ43BWe
G0RMfjduVnGNV+AHxq24ymvh9mQkjcVlZtP+AnugisnkXfvyx8V9pYecbrXbB4Yj9BPhxgOgshX2
QAdAW+OP44XUGNLRfO6TZUtomfw3zDNT24+91w36FHeSdfW8dvPJ2AUix5PC5l8xx/cZYGouXc0H
XHF4sCh0gFy6sYEUBXCEA494dOdsUGBNtBbDF0qskeaVn2KhtNhEWLhAHBDGUIX/Md+q8ZfU7PpY
Zrijzj8ieavui8g+7YwFME31egKFNLL0qNmoAkAVm4XHsmNMlwiQxmxBfyNaXMFazrOGGR1oN6Nw
adJY2VLitMV5zhISXHX5/pTmcHvoLM5jldLaeFvS9CgaL7RHaTgBndjm5Y9MVxjDmi1pfUXm4CpL
k7yQycubcCkV5cyTREIBLIz33+j2NTa2+lkbmx2+Ok8VCDYYTUPQydiMRwOkr4TTKRyBoUTN/6Es
YlJUSnQ/UA8MrNWRPrkT1AODmprduPueBWZ4MX+jx0wsNfY1gw/JODO9AgUQWV0ag/2XcI8NADmI
VZ9n64/01ZTpDWSF1wcSfMrQUalmsP7GCqtNITxt6fVlYYtKavoC1UF4ZTNfqWERUJIVThl77KI3
SiElOUdAJY1y5IAfWpr3P1HeASCya/Q84tgTxDlI9lSHbjFSrpF3yJhMqGjDArq4sZtn4QIqfUhb
NOmPRzbJx0N5AVCFQEDHrjh1vnB+FKRvC4aQfITRvemDfeO/bHAZTLDBjRv2dyu/tmwRfAD2DYHR
GFM7Gn/KMnpbEDJe9c4fVCwBbT4eaA5mJAC50Cz5bgIqwsyeQNEDeq6IZiYmBdPfDeUMVCJuANsE
fuh8To6tvBi7vaRDYLouhDnXGL9d1IZ8q3xwkXSQSMLc04gDrojV+c5xB4XP4vUKZ7j9QBGZwMX/
eSm05upawS2O2ZrqQsfigrlrVCN8r0y39ekvydzU8Jx9rTi6abEZ48EDhY+7w4cGgnrqI4eT5hB2
JiMmrnaYBqgTeeP/e3/bKx+Br0ub+ROqpUQS5bgl8Zd5LEzV+GFcECgrLRocfQSdQ2Rx5/ipnJRa
xhGL/eO4gYxfTw9aOACx6D5YT51Nj5oRIpMBaWOa6050p4jGL+RGvP4YHHKTH3A8I+vFTetMbLwY
2aJpMRpsKt3RZAo/DAhpmCl9HL41F0qb2v63VABBkGJSV/JovlnIpJhVxAVw6eh6WEtwjUYVCZfb
rnmmPCDOE17h4btFowP/Di8iPkCkrIRur6PAArmebPk+XLYGeYm191lyU7lmrgCsGGs/3hxkdCMH
H4nXgaONnYChMAcjEDx7Vr4E8IN4zN/hQ8O45xryzsNzASkLNxL8i6dAbtj45wAEpS0LDIIoosd7
DI1M4KSnheC9YroFWwO905PoMaI38bzLTJlbyT1HYffHS8d3AMnkP6IJhFOJvgdfl8m1vWpnqF8q
Zov1nDXKLYN0KRbOh1fxYbEWudcg5axdltN42ajK0KxykoNi/vGuJfBzxprPhspJH6VHY0nWXrEi
SXrKZbdjJqLyCHMXW2gGp+Jf+ceEHW9yazxhsKpiQowXzA8je5BU9nd1zRaW/+DGXjhQifnFROfB
IkK3xhbACIMBPR0bnl8cNbAW4Ezh+0HtwEVD6btSglEB8jGAT8BdBYHunSGzzWP6ZGt8QXgrKVG4
dyxobjMsBS5UYrHqTOxwK0IjaWGaA9tbOD+RiJYBSxrUnpX8YZlQ8GFvyiHB/8H1n3uKQObt0hNX
ClLvcYUSZ81t4rnwF8EuMeni+ySEWbPNMLPuPO41rG4QrTcvOrpnZG0dXEuWnhdRL+Iig5cLoxoA
DZyzRBM3IBYHC7xYAfkwOZQVWLRr7FvYbCu8YrSgkmyWeA5dlxe2DL5YuOg2AivmH3xG+BdIOXhC
BIGyamEnvlwSAr4MtxMPji8WcXxEzIS+bJixzxXCcsZ8lpEJpE28T/oH+8pY6CAk4VH8t69aRJJ8
9UVZLirFU9pwVK2WC4NijXX6XSjTpTYEQGlcIT8LGoScuQ0m7+1KU3b6EwfWvdyBD+4I/kaUBe1e
YuIM7f6nFSxJHyHs5g+xxnCkcuZTcd0TxcNeSyPbNAl6mQS9Ulu/mfq2qt9KLF4Tpnwmj7gdc1ym
uN0YoYHPD1sMygG4xN1kQZw1i/GrWjkh26pPoHjSE4aB4HHMNtGwJkm8JyUfg8TS0x8rxrUQKfid
BM+PYWO48NYQ9+ASCX3e5OhuvmYDTvsxhzcNxqyE5v2aXRj6EXDISz6BvgSngdkm4wSfKEvVfb43
CA4J0ioP33hJ6NyHVDPNm+QOETjF09ElRlx8k96EUG0w1vU/bsOhySwJhcIowyj2JOlgN6HASkF5
LAa94iRYuisQkqwIvTOk7kXrpNBDmeTPpjMb8z4YINxVc7JqGR8SK5RJAIKWVNu15uUzntysdoCp
RALzpgBi3Y80yhdnuYeVgD5bsGtY5T01Vg88HxIbQFUkqesbkNC2Kj3Vnvjukc3nH3RgEyKQjaDR
El1ytwngQWlH9NIYTjxj/5mTwGD1s3+N/b5U+8dagL6NxBojqDusbhQ7TKkzQBEYJi3d76yHjgsH
nVAEqMT/8lAMGIiKNMvUe6aC22WO1475JNMbaZfTwzXRQZhHvDtjlzlQzzxhB8zxJVlXN/36+kF9
v6mcIJotUl/4036wCGDyTYWfO/BPcqZpb68+tU7tPPyPyU1+Xzymut7gop2asY9zP44i2ckYbq4v
A3NVvPqtrnWZFswhNT9WKFieVNo3niMkCFxcWCtCIATYveA0wRLhOi4PlMsI10GJZtryCbELccvD
Ci88LnUjbwZLtvPfcWcnIJn0xt/XkmgHM3EN67YLspkdsq5Wxf4HLTDIxRy5jaWup2Gyaci5FwKN
f8RDEmpL3CdWz7XkEC26aRO0Wu+AJMTf4Z+6IcdwLc2JEWLDYKxJjihP3fh77uQflrSInisklnqF
TelFu4+h0g6QE2M33RlHFTjabH4kknkYkc2QLXF2BsgPZhd9ds5n9nHRWT87/Lxmm9F3FN7WchpW
x/dyF+qzMRi0PMTrGKzTeTjCOoV9SPT4SQiKM/4U4oH4K+Zxwi0/lafnnYnEzKTTJQaLUpyOBJkb
4gTEgNRNFsdGcYXkw01843ZEBbF/bfVrvWt+Bt4k9/NDSsnkapw7brHuPVdYzC2foxEDbdXYGzBy
8OFP+cYeyT+/Sm4XIdMMySjikUx/R9Y++AnyTQrOCbMuTjJ+/ecrCMuwXReOceAnzqkJmNNU9tSW
llN72GD+z0ySPuJ2I0yShAPCnnEuO8FLm7//BH9UcvxQMkJlg0JYXEk2+2uvXEiy2YGIcZogwWpG
lwnwXqIU4wPwbnyBXB79od+jA4UELwNGp25KfizLjr5+ecL9z0H65cJ5w5qmohubjSQjzdWX/Urw
ijkDvHF6dwQjgIEJN+PlgbiSZWJ4E3cSfnmxLiCP6T0+iMSYaLv00JyUX/XGJ6EnAnKtCM2jZaIh
5/vwhwy5f9HtwS7mjwvvM/KEjbNxA7rvrqAU7ZUzXzuPR/e2B84/yuvnlTKJcoUuiSyh4iiu4Vbi
N4aaDwhUsygL0GIw3wNRoGbglORIiJjvbFr/HTQ/wpo+aawd9v2awVJNm7yXfd5/1oY8Nmfjs+TM
Zw4g8bBw8zgaGdOl2euHlUHDBS/kB4uzK8RfnN2EM04d5zeoGngbRKOxqKDbpESfN850md7BmJn8
w8JgSK7CdIDQa/JznyI28ja/8zHpBAFXJgN+Pag1Tb2eySxhDS3APWXLwmUDmw3Ep7iJ4P/3dMmc
0pfaDtf66p4tmJBoTnpkhY0PjBL7/z+NxRtKS8gDLvots55xnF8ojohnm0Ub4qZMZiVW4+M3ftE3
nZ2t5QUmLD5TNb/xqOkZnBPm3s9JPi1v373s4TbuPJZEmTmfVRTI4LeX57bditf6x5h/FyAp9uNA
doS+GfA9ukd3zSsxGDomggnGf1bWk/MUTecV4YIrUJVMrJ7PNASV21HM/bV/9J6w60lHeWAGcIX3
3C2VA4PvXbZT59HXLIInjM/rY+O8VjUjHQx3cO/gNWSdICQ/dMhrUC3P+CqioY1jtyzP1bbaorc1
cbrdVEG11Y5FIM4fP0jNMifdvBxsfrb5rTtka825pl59yPeiI1rVL3Y723SuXZ9L5PVrUK91uXt6
TyzrZ9VGhsvOmGT33AB+wYPdGfEsWnPP6r+anRVMqZnFG/FY/wx//TX+VXks2uwvXpa4LqANgk65
63Ag6ilDLQ0ekyd65epzmx6YK3whsPez6g8YVdg+NsUS/lWg2Pnts89uooVbWBTUpnp8bl7jPaqX
GvkG6inayP9Qdk7d4vBC7+X2i3z/2GJNNZ9eeh2PRfSf5gt1O61/TYsMy4c5I+w0anRSwOb8zsSL
iWTxhfp+aaSDBs6fbF8kuxph/11P1FM1rJh+KnZj6QwBFack4IisTEIIDKSIvMR/WoNnlTfVw1pY
1G8HT72neC45HWGRDuthssk0nIgA1JxWD8ngysoNU6ivxvyUyDYrHqg63fTrpfgDvhfIzmBHgXG3
jMsQDl6YFqCjZKosztgwtHHYpv9kC0aNJNX0BmxfTExm8HTAvasXRC5c5WfSUiHSLHFBkCoNmFGY
w4zitWLnw9+s5RWl/pmpJ4Z8kCzEcTPm+/LVelh5CPDjt8N7CIeLrgHjTViwGqxHoGT2wgyMak4U
ko39EkgSlJkZdGFmBYzSxi1yAqDDURND1IN5Nb7YHbswPxkoENEwTNHTuAF77bH8eaySjR4+r6/T
sH3/e9xfJ6aUsEbYKStPRJiNAQZdC4APLFAcc5Hcb6M/aZleO+QdmU2zPHZEcPWJw6nnB0wyZlAj
Z1AlZuywJtszrxvQttXiwv/yn/kStAoE8iViL0XupjsZtqU4B8sFvIUJI84rkJnXlmlMpztoDVHz
QR2OQPt9JZoDFjci0iMP8L2in9E2SbMCgv8SBQDXH/Y77W2/AAIeRBtQPIPZ/PTHS8D1uBsVgTld
PUhZ5aZgXx7ANxg2wCCDfCjKA0AfW0KzRtfLTxP5S4DyCtkUpD7MeAY8TJZAOTYKIwefI49mDtuO
LTlTyShbevc0WSsu80EQFpy2L2pGvokFWAB4C7TBAAKMT8eE5uPREBZHzmtjAQ91xOZMxgBdSkCo
yUE+Naw+I3beAfsd4QZwE9154lDLNjR60MNIYtDjw3pp2/vrtR3Z3inYGX6RUMJZa5hDkSJgaObw
+YPFpgpb6bFJYLGC2DKUpCfdKuH3Nt0K/hftgTT/7x9iKSscBbIAmf82w/6xno//CAsB0XnLK3Dt
FYQUMHWXT2cg8LY+dafykK7bXfbL+osuUKjGXvhIU4GDJy+BKdrgk0dwTeTihJQTctcOIzutPlK8
IAcEW+lntcehy63Cg5tmDwAFDcPj0NCF6kRZczC6Hw+3E1taTOa117fjkF2j5zhH22KnKTODHlBi
gObXpQehPyPbbqyaAAg6FAav5E5f9tDgvrolcDU6wQ0ABxFShIvKLwsVwKMhGWjznbBb2FFuaktl
Xc5lFwrrgugKSmnKfjwBnrfc64nQrRh2j12IomM4YON6pvSO3rj0NRVbU6gG2kbfvUKiET3DVayH
+eEUSBfp4kP1/7QeN2ZwnNiPS3efhADrlP/vIN5/IOTUvj6fzF/4TBAVHjIK4/T3FQdbIDmIzDr4
uIxWxsJPCZMFRjhh67ROfvyG6SK/JBCS6cA5/RkVW/C64LkGuEwQPh5hyQp6TcDdr74UfdwgVkRY
hLGDoUOYLPUtxfu2JbAs2RteFNL0BlgBON9gFFP0v8OV7D39J72wZ1V8YCN4hfju4Foz4iIMfdC5
ODzgbB5DxIF5up54rU/ngW7yX7wmR2QnI91jF4t3pEytcUHMieKD/n+UPBoJwFoMbP7oRppLuaFO
NIlqcL5u5z92BZ+V4eQFZTzay7cHyGga/JeIAngPJvc4YnJ04Hf3iS9GQxZtNDM/W+8NPZV+PTpS
xLp18OWkfYbTJTEvjmRhrVJYhA/b+YLOwkrXxQqdECUML52nhTpMEeagu+Iqro1F7vbuOyg3yYZa
u5iLN95RvjdLHm4lMzWc0iF1L0pKegYkTnVo6JEviJ+d1qfVo613ilUeAPPa9S4LgGQp4KSlFESB
SnlKFa6/x0g24gJ5EfQQ1vtVu/G4+DLxDAGAVPArQyLq9S1b+bBNMWOHd4F4hslWcdTWEn1DsxyO
0ZZaEaN4yYstSLVezF3UKSkSZ2pBj8f3j/dycI2dgNFGYku0GvmPjk6Ag4qtCGz/mNitDY8yNCxO
V5vso23lGdiqNiaWSePK4xuTs7kiOXFMWRjRluWE95rmZ85k1eGVTzC/zc3WTLfl4vvvuxq2OWsD
xN+GIvhv6kZu7iu/RWaquEdjUmtW9JBQV3EyGXhO2ipZZD62uH7mE+zCZ+m8gBY4ULmi0sW9wa5h
OmLPNxeZl8Ge28KhDnNXwPF/ll26E4E/D6t0VT9fpNggsWCJBV3juJVvc4+WzJq6Ofa/l8zHrNJj
NDGjyZ0Npg73YzYdZkwwDA8+ZmYgj1J3tafbbNIQk3kNV1NXChqLfRACxxBM3dq+kXdvbiSTj2yh
wV/eyEF1EcLMEYoGQB78W75IyCxUndSLNgXmTMgzrmXQhBMP7bQ3CSbugfvFTZVC6iWrnadHZTum
mxVWHpSmjvnSw0IGbE22qoVrky/vlE3F/O8m/fanxq+2QEwOwvmF4qIN89637JYQummc4jmJ89Am
jo2PCdrbz9ctZOh/uLCK127ZLGL+DQErA6xFv+juSIme4cvJnB4bYtBY06D1UBmJ8UQAEihZfPRu
JtwMPhCeWoRYUf+hZrAZG4LplF5lUV/udbcLemdiY+/59wj4EFx+wzZR/gFeav4kfNy7e7JOfOOf
4CHKZs29/dST53FQLXMrW+FkZn4WDDMxcRthUnby3DUW2Pi7aog8y5KCjCUCFG9hyObIVnVpkIm/
uMWl37qP30cgmUxHXM3pnTYAHd7SJduF3ZoA8zOYoDYB2TN5kc5L5+OVxHYTpUPfN4+C9yI9aIID
kUuM3eIiYOKhsg/V9mAK/963OrcV/IHAKrCDxDLRS+fI/ezqB0KMOv/cylW6Acv0Prt89XQxOEMb
iXDWTsMi7Mc7Y0du54pcLD5ObslnH/gTYGA3oQAFpsUWHYz+yIAqeO9ft2HJHmFKIdIv5hAzbdfa
GL6tnr+jl/us3LPm1kw2qEq2mMdinwP6cE14HFDMn5b8b3pvU/M9tfPza2+scnf0rq/n0KjWECnQ
dNMlBaLDEl0T+8cOt+zN6axyx4/1XYj7z45hYrPKP+aDPYSGEQdHcjFBEX7kYxVS7Gd7znrczZ5A
ApJL7AzFq43dHAu/8emXZJ3ABxLT8GSc0b2udZ+uZEJhuSnC5JSdRW40RLKgdT/r9x5Nsvffogrj
rbhIN1R728e2aV0my5ILor0qAAj0JR67EIxWzyMBaPMhiLcodu85DqaXKiR6j1Wd46vNewXtall5
3eZJdCEK3k26wvIG0TP7TcdfJDnD0fz2qNKZK2516Bc0etqqJYiFLUTw6bK/Z+kXL2Gkn/BeXKj3
B/Ef1h+vvXhSeIdgwvAczv0+O0du6TOJJQlveoeUNW4zZNagmACr8PKViJ3BTflB+d3SDHIL2t8q
HOWP68ccGVcQbcasXnLutlheK3bvTf3Kzda5L1qYsJqRSzFsR362A1V04OFK94+vX+STuLojpGGl
V+EzRAKPleKWwOIDm5VNvFnYwPJ6mroLJd8mVd2cuP1a3+R7do01VNVmT1MCu4dJwIz8xMOEYPFZ
dvsuumVi0Sjz67Wr3ekBEOIf89x2ijjUym/1obi3gcIR0TudDavlS9FBT2olvIEh9oTudw69xyoX
Q1AccMN1IcQFcQgLggeob3RYulh7/+s2/RrKDryH5vz+N2zvIcdBQINFseKoQAGFW47p1q4yRuyy
5ZDpqjJalA7v07ARFuK65eROvckhDsEt6KA+/0AGaLJoT0cFWW5NwdIbt0LhAzltjNWOOXBAw4Ju
o90wqFtM4d7zSgu4N+Ix8T6JO3ohhOEG2kLzAXUFNyyaPTycjMgH1EonFxizGIDQngG5GF4dzMU1
XNDJpiXpqXGnJWkEpMlOQmI4UfbCcZFx5GE6A2hsH+R2DKhmcVFHiGeIey9yw6DgofKxceLkh78b
F60DHRt7DJ6ZRIGdgcGAswizqq50UXwnQD7+DRYbfCnCgdmt6e84QbojLLB5es1+YqfavX5BuRiJ
0qcADNF9ZH8o6ikUTM5Gwq/nFqfXGscWJDAkJZ/IFBB3XCxXU7PgoRBsiCkxYXEC+75skMnZPZlt
MO3hdAWsOzI/B0j84u3l4bVoif53R1FgNj5EL1MJi2Pq9H+BskhXlN8/5G45kImt4mANG0telWOu
b9gGU/6sxKCqcZijuhNzuryNvheMUghOSGa3t3kUzedCtY+x3weTGRuMqSxhVZifU+J3R/Uf9rr/
tFW5L/1s3ZxZLXeqpxUfNNuAmPlvVL+PFbSHY/bTXj3Zh2S9HrbamZUVMPjCswoJ8WjvxW7I/iXv
OfSEXXznf6JfiKGt/T3FlzhcyZiZQlmnyf1SR4Nbw6s/ZfGsWNtAzdmWGvm/phwiBaPTbD268pSO
hEUR2zRehu591R6N9WtDzjCltOCqlDgfoDNLnyfz1v8eaIN2U9BM3RMWxPN6yLseNoD754fehrEg
cgCGhCYz2OXDIulv1YwTNzrhKXzGHbPXWfKH4INqYaAWBvlD7BdbrOU+W99VC/G9WXksVMvwmT9W
3jTMzHvnMwEw7zTTwoJu7SjcWJ2tQmnVzsfJZ7IgKdS0JscSbRiph6xOKrEV6GVJ8kN0paV6LQE9
8RtW9weyBnBOxB7VZ8t5rSUbCo1dA94duPWegm7CTh0wSkjF4cCZhmcKlWWyf7KJsb/oGASG2B7Y
Gp8WtYnLBo+HITeJfgGR3I/slWyDevBaQTJ87VJ7PHXri3BSOXs5Rk7yqQjbsN5onhJMDqqHifaq
/x9J57WkOLKt4SciAhkQugV5g/CmboiiqJJDCGSQxNPPlz1x+sye6a7GSKnMtX63tlVttHLYrrt9
+oUOlnjwPVJwQkTyryd8JPG88Gt8mp4MU/wR8zGuMb/c15zgMGexO/QLrTa62GI0dy5m1RmEQgEg
ESpymn7xWB9UO9lN1yxoFCig80g25y1PSEmUUevUjiBrLuHnlMt2T6uwjJdEwnGltBWcX1CxWSKv
cUqTEuqUBYwbRr2XmSlILhCEaACygEQIuwo4upyUHoVnxBYv31vJDrW1XRw0MmIC9av2KgsD97Kn
ktKC+AiYLq3QQZYtqk0BblU/ky3iw4GSnDLCza+jQKyLxAXV8UarKZNPwFDmzMJb8PVNCXDnQ4Ac
uS3x32SHcJ9HFcUc789ZM5jgsqxJ7hfPcW+VPut3vOQIXaQYy7dZwM5jpwajws40XdSPCiLlqQc8
NPc59lguoy0bPDMUKktddp66pkQ3k+DCfi2ORaog705Vrzv5kXHWsAhG/i0Ky/cZwGtMK6kbivtk
M0EByQIf6ItSS1xczKD9T8pLKjt0XUyLo5NpbDUY2VO2IhL7SXZtne9qcycwol8NawpwSIMd00r9
uwir4xtSJJjPILk9qWunhLuTYDe1mVLKFaqvjOKjg3is9GtuMi/eSCyOi6DZMjPmDs/9NYSK8fEv
53zfhRMyMecgt8CzBN8fM7QS0kIl0OdpIFQa9vymQ1h7VMIyX+N9diVlI2x2gNxbhfQ3VeRqoMzb
Eqbbj0UlVnKYlYtkq0INgQbb05WC/ECdkxGxJAbHnrlESgp/DtUw4Tibcl+uU5+YS34PlISSQPcH
BlBlixzQHbcE7SRPZ000GMO1SDSAopjzjGnILhJ7jIH1BwE9o1v0k8L5XC/Vfe40Lh3VjuIDXDI9
FIeC/5IMxW/DmoxHgZNTV8VsaFRYwwGBJe2TNsfjRnwElDaml3l1bZCWI+mgzSN4RzNnCsz4fALf
sS9/0Cbak038S/pYe7o4DIInmLVa9OvxubQZ5bKhMLJeoXxALRxyNEdI1yzlMq/DdI8KGpXLobXk
lb55rVNvSmKWvpAYgYKh8kkiiqFMGJeJmdLKHVB/riptU01eBPC/+9zJHjJXEx+he3FLWoiWVgL6
Z0FZtlVXsZlZ1NtmaZNaC21xcScmyhOr+ZeGknsfv3E+PumYjhg1DEbbLxLdmnxQDcwfWLfhj5g7
Q84bYD/6/acxlAsQ+/wr/eKnnxI11SKhZQPRYFjJb/Gbh08fWShF4yeQD/Jh+Ka297OoDGGww2Sb
Qyp02J0iyXE/VJEVHwD/lFXYEsDjQuINwQMZ/FasdV9yajvb9phX15JBF/DN6Jj2UH8/d/G3Gmo7
YAVYWDQO2XrNrCtbFMT5HPXkAgjcko6fY+rl6xfbaV9veen6N/96RPdtuadwxKzKIkWbxyKV6kWD
vorTItKc6UH97pa8uw+J6cHcPpfYdUzyp4zYKzbVdryXjrwa8v5aJo/B0WEiODrxe8wsZbZueTpQ
DiFrJjw2pOdARHg59DsFRSBuuWoxm2JHRoxpZBc3UYzxga6g30o7jaAV9iNGe9RGAyqpMF2AdUjQ
XZBvNDoHBYv+nJ+SP4vnLof9h1Lm7CNwifqICTZ/Mh1X7Lw24tLRzqxUHMTZsj+8lw+zWTLQoh87
n7tXt4x5sdUGvQ1ksS1j0sCORbulwpUO6aJAUl7I4fDovZnuMWPx0Iwv4R3svwXcmZqdQsn9WL3d
2KEVoq2fucQhsg2rC1ocHR5i+Q5iByrJbuGvJolBv798uKlfE9Qx59SZefkhYyB15qJaXnyCys2X
F69wiKWH//z9cByzbHObET5QVXSElxfFvVXtig3BVM2qXtbfpJKDp4DlSKeP9XQLs3DQDtkF0qIF
ndqeJGUyQTeFXf4ObDnMMpjYHyre42v9rMy+9bnfnys7QL6XnOQnOUG/HTXcOcfK15csj2Q72lRX
KLtdGo42o2US6Ut5FQeib85Ddis6xZLYArdkViGHs1FFfAOn/dWukGMweM0xXfNQoBH5hRxjxPj9
SBqrfmFXmTMX540KHMoVZhWJvTMZbnJn1oyTThBsmnBrhW6+xujmFhVjQgEISFym6juVm+ErOdGq
EbHDzWoKi1Y3/hDV4bDESsAwZpYha50rp/obR/35cc6dGTGaqdHjJHmgdEVWbj50m9aLVoSH6k4o
/Mis/sWdFeVvJ9n8Pm2c2hGevZAS4x3bTL+FNns3J0k5KCf+sITzJp3XUL27UTgXTxBwtJNMZ++5
6uUvIQfp94tgYmZo2BCQa7JzNvoPjVVGMzxboMmeXaB/bfxK99aeqhYiKdVU1xSwNLmCOJfX03Cy
1bdEqbCT0fIVdtsZDF+j7qXSvXzhbSLY8UOhLUO5BL0cvAbhJo8l0iMW1BGgY/xKdu2y3zarHBPZ
yMJw1xXmRDL6n9GWj/NIMA2Q7cXcGgw7kNDmmHH2mQv0hksWkJh2HgXxQmPiE9O0wQOHxacmSmb+
Vk3Ghxcw7ow94V8etjQQJW/AxYkJcZmbZkwfRdBv1YWpl7u0sqa0FAcaQZzxFaCxPgcuOHDZwBrA
uIbB7NEWDeZzsO5lVMoe5k24Oa3x+pEXf0xSWidZ8Mz2DKXPa6tEUIQNqbI+fH+wyJmdyjgtgoIH
C+dUjvkr0l/r6rPUP6v3JYTp7EGE+Hk9jB9+zZUgz5GGSDU7cIWKFLZF/fDHlTX7ODOZTJrfsbzu
mVHsJZjGi610id6XSOZzXZZqs+n/vfyocvn0zKAZLG4qkAmXhsNWI8y4JfDBYvR23UfN1NGBxCQD
SyDXX6rNJ/NzlAC6dcjcQV9+nrtXs5m+95f3/j3bl/dtdUdcZX0qt2jo4SNZWP9clmafikdhcnoy
r2UEAxvK9iOozQpkonIS/W200rnSHP0RNUQ2PyK5po328SES0jxmaM7E16Ug1tmMrpf2u5B37RBN
lFsch48BY+f1CZw1nm3V2ZbrBLxD757/wa5C8Wq9pTFGqDYVNrxD5z3axeWLtp9nQ/2735SAp6/7
RlCAxxi7KH4wbcEgzlxjY7dJ8m0eIp1LqSymBwyU53/TH9KIly9LpSeWw/GSIhNAiOEm/cu4154E
zD0lQMjNVetCIDDkwIUV7hImyPqhl8d+yZqSp4aMh7XguRizoc6+sSg+FN4CvUGeb2Xg/TTgRzFA
PhtcYQQn20R/vEGrWYgja8I+DxGUW0nlPDr/8QyrZ6hQKhPONzVyVGuZx32ToqwDdgMZiNkTTEyQ
KTPh6/JnxkOb0pvxl15OpppEonBh7raW+LOX31aB1hP0ZF8UIoaWXbNPsy3W5QnBaow2UCAVBZvM
PBPkKxjD6Ye74D51NMJcCjfFN8LQ6SdCU8aXzz/bhkRwxuBiVGYEeWmOmA8lu6h6+taUic4Yudi9
YKDVrw+ZG/h+xxglCeayKM1FxHkvoBStCCBO+RVTe92hfRafFsE1Mu8Fv4l7eaIY+LWJcZygkKCb
k6OEoCDYXKRD2Hm1M3FdyFSS1H8zdU9onAyJ92efJrMrQZGz0jthyGTeCV6NT0oMhI2hARfXHc8y
x/54keBEAOJMIaKZMyx+s3w4/fmpLEknIx4L9pcXwB6YASI19OqnkQ6x6w8NLKJ+G4GkZ+uuvTB8
tzM+7e6ihCpjU/AOMQ2V7Q96HRhENzTe7S2iTyA5H/pmRBUI4Ea/v8zTnQYAi0ELK0pM7/q08efF
wp+2bB77ibxscb4KKbLDjdBSvjcnqasWHDXBo3Wf5KGrFvcDVkLu8TtZ98bG+st8sk/rKq0zld2m
8yTeeop71QQqZq6VcNZhiSPaLOAl+c9X4fJiMxwhRMxJ26rdyV2QYsP7dytnOiI7cf9nis0HpOXs
U/vJdW8dMpkbeJInxDuWDFPpbOHxaR2ad4RE6fF97mkSn3CEI4utFfwCfXlmxtvRLj9Cn4NOJcry
Uq8uHPK8VuojI4BXAOV6/LDWaGz5SMBl9KKjMWpkpNfMvTSQVvCphO8E813cwcKKtYMEC2KeD5EK
nxpp5+LK8wH4ZDgI0RzQMNeZEEDx9/kxchNws4u1SeRFRQlqzMh9Q5JEjmQW8jWyNszU1T31WbaJ
vP0UuGyZJ0c2gySsTDw8x3LYNOpqSHejEbJ6/yH5eJ8wR6YPt28MOP2Wo7qW9mQFFDNLIx2VVJaS
DX0OPQrjnZTWqLMnxMkHU80Cx2OJj4CDxgt0AHc8+KnN9Rj52nYChUrOclCtals5MhWLcjdtDYtq
A2EJ2Rgot64DiflgQt7DU0EyM0egPDS2qBNwNWFggzoURi5QAzKB6SSHzQWdSfMI+LAY3XjQlOJ7
yMOi9PTUV1JcQwZqEyL8CsXBxxjzz9nhU0c8NUgk+GJgjDIRThnKsQXqiYm8RQZCToafYXmpI7Lk
e+4PJV1BvssI9kjcS5RzXHBeTHp9ZYwzqPGf9UEjovGEMgOHJSqMDvdcYgnHHvQL2nfEAPJWbX8x
500UHgyh4+PdEUeUtY/CQnrv+HfeDSXbA2nACIkiLkl+T7uxBlHDNG9Ha0McehclKtu/N0ah4n4S
ZtHhfXgJaHV0IzuYv8TPEPKA4adl7AUeCwryj5Gocz5cQ/7De11nO4QZ/FH1dt8U/6M2HBq4RJRY
mfAp4q/kQpPeXMVe9xDx59z17PJXNstRQRiyM+uDehJK7HiE+s8IBjcx+VzYncRQAXQoHherfNnY
KaeqzQfhgrCykOCgYUQeGEfE3uKqISidknZ2UAntwpEae3K2kz/XN3oQ4hkYAcVUFU0GH9jwPsDF
WN5RkKAsGZ4ml6Ohh81IS2QynYXTFI/qB4uQQpqBicWOr42F68NaxX8123WEA8YOP9yRg4N7gkUx
9fDlvN/mE5FI7TMMhRfX41tD+OvnimIGRAXDBcgmfjw0ichc5D5Ix9cLd2PEeE48TITposfBWIjb
icBWBJMEEU34WZ5UJs0AxKGA0Jj+TLCsSawPXLgkLGQBn4LfAdksCFuZeqSuNdkhJ4g4371Hmw/B
yL2HVwZ8mwB6fBZjUnzx+FuVumzVSJPIpVoR5ssAtA5NeOYr5G5DV0n0+j6p7DgOSJ14Sz63b/yy
mUiDs2uqOChSWAuk5GD959LgwGmP2ASEmRENwz18g2vjU8hWvAC2GqxEJcpbAgUxWJIdh98aCrBb
P6ERS+V71EQJiTjjKzcTMxS/Zi9h7spiJiKh40OhQdIj1xikhiTLrbbKQgV3JrNaZZ+prsFz/QhZ
D2ysDZrPVuzN2HGBvfCdo0sid0V4H+VvDU3CCH3mgstGvO2LGg6nl4S7iOctApVG0osOCKFTJ/4A
6wx/o3z/oSpiTt3sdUyYzd4JtxZKnPHbwluBb4dPqUFV4GfF3fbPlsm/4znmcWxxdz1crDn/S51Y
ZqRnp9U2Ubb39xkjHZsjoijuMeIrRfKf3XrEA6lPFixZQWXAX4DHIRPG0fwgTBMFXMA9EiFM3U1t
reJIZYMRGlo7Q4juZsiimtXzTSnilhj52DZHNg5DNhHUWMVLqK1YbDwBLOrHO2TZprUfTwjm8zDw
8ozNCKtCfapEGpAg4gh2H5b8hdR8URkJRR3VHDcTxIuz5UHAC5YUj0eBZ4uRD9iOiAGdWTyIItwH
k1Xq889H5mt4equvbvhhhaKXZjdAlDZ6BCpFEQY/bHjn1i+O7NQdlPY/nxjfl3dgSXFTVKh9da5S
mSJ5JYQElut3uI528eF1UOll6CrATOFqYOSBdQkGQ/+BOO1YRP2+3cIOYKK+tR5NgbzG4xopP2+L
1+ftWLqc09SxfedTJ5MYUpDMhOCPs4zE9nSJOA25H8Pf33g5YOTx8wMSoWeuGSDIjmLJpSdf7whB
GvuOJ7iMGJax7hzGxW0Y64Esu7cuIR3Jx/pCZkWMKB1g2EHqYPbZsO44kij3WV97vjsPDBIaINb6
CrOP40k/Y4dilQl1Ghm3wJCT/11ebB0kxBkoXhB0ITxH7NY54ORQd3dXodqo+ESr3Hm45YEBTGuc
Syx/0A1fhWfUbuRVI1QER7/sCZkRZ6d41zkclk3pBxeGKonHjKgQRtTNiW4g4qvNI3RiImLnCDFi
VieSFQeRMHT5zUTMhPVBKwxrq4sbMEUS1rpEMo3RXkAfsm083Deq7HZ5Jy0MwCXfYVMjABir3ICb
8u1iAlXerlAzWnwvFS0lObIl7gXsC5nP6LsGzCuz6miyL4gxRWyIfYjca7xRYfaFMlwN2lsJQb9l
0A0rZniZ3DLUWDzQbH8vZxJNGdvh64QpFXAH0PdMqAHp8FJI5rEHv5cWjHxGHRwMjKOsfI4fIgZy
XIkUQZTd3KErnCF7BRnWM3E/0i0rF4PbxHv80JBV8/pPaQUT/Fz124GZfQL3g+G3YGwSBpXPqxN8
XsBf4ch5l4EIK8DliIjlh/xa9LOTnxkyYuT+TN9F9Mj4rpibc9/XzNKjbCM1A1HKw2rQwxGT1m8o
8z9RZZV/NHvE4VwYKPJa0BaCLACwfFQzPpROsif+xR52XfSK0i1XRL8JSjn/5gMBPvCxVeBygBTc
OAMaqpAXIGQHUTCdlhALsZ6YVQf2x+i53KI9pOuhFq1iDDhCF8yHHO3Y49gYOpBxBmMjQnmaWNiS
NZVZfaWKguxlJgZ8y522iEHs5O3rQRJirNwX/oVpehYpWrS7jx91DVq3fKzuTKJD7RGvRxhr8Vd+
DAvTnIXqjsWMSpVtS9thO0Cky6wYCl7pQn7FTmvdNeYKlTlV6H3Zs6AR+CxPD9Es2wnHBY8Tk8/S
E0aWevc+PAnhxw2SrvJbb6KRYp6GBF8yM4lgdz7RdJMex5DsuyS6POf6pvdpG2xYtANqEYsRPss3
CpsmKJdsvlBLBAZNCD2DTTbRQZy4ZqA7sAPoh2iFFmMPeQZCqRJuvIM36rwWvRMjA+Yj7wlUCqK2
zc/0NWbDnC/Ymvh42dOiou/MQZbZ5NDVrXluCQjeK9HIV26fCN3APgm407/UUXj6eWjb64tZZE+T
PZgiEDFd97Rbil7G+waChhtYOBD9vEoYHy776dd0QpD6vMG6068m6Em/eoAvY8wgkcpk78RRspnt
W4b6bEcR7Ai4Z+flkGiUhjvC2rePE/tw/zOJpJ/3WV0OfuczwCqsoYlggXD0YEGDFRJYCYlnXAtU
VzitDu+g2VW74S9xLwsiQnYTBqsTKG6/BJ/FvaZZRND4LWYYHPTdbJlG8vUVSWFHyoDmTjfkdFla
zIO7oEMYRcUSdIZJ4YfPSTolu877rHriAlBvwqwOqNYqS/lRTrji/uhR4f5QyYnNN/mVsJI8bdIS
UZo+QsJGUcjN5myHEVZB9JGg4l/xdkJUoFhWyNPlr+ZH+cl2ky1DE9zpckDuw2i3UF3moO+wCzzX
2Xyyxdvpwr7O5kM4YW9mZosjOMBYGGWIDqEBS+ldtEiIdIhvOUEJTb/v57FZuSQiBT0Zg/MXA2Go
tAF7qp1iAa4QqQTXNwYxWhC7cMwjegC3P5c+XN9P7cnkSD4CblfC36//2kN2ewdCUzZBq8aMAK+N
kNZtuE+2FFFpGIAx2+fX47e+FsdhXfpJSLZ5gCIGTlY5FZtuSdDQ/acPSAaNYpQamF80+EdNhBSx
dqbhsCmP8vLyLb7YZracbbhPFu4vS1kg8AeLfTmfG2uEc2K6Rz+4vC+Q5dOBfc7PkwpZAByMAPbj
SKgsGZX112v2FEfZdXKj00H+8SaVJLU4+nBGE+HHjAyED9VBtl5u9Y169b7ETokzTSeXSEUpscGc
/MtJelkiWbI4z1qfh9oZxARjeTO2PxZKMwLx1a9uPV4zA2OwsW4jZ6rCJlSdhGay9CvIXNUWQj7c
NIiTHtzBpzvZ9qdLWC7xiH5RMhiCtUWKt2KyssnOtGFOUIO8kQdq7MmeGLExC9lkYVxxdpwIn0cf
OrOxknyCdIkoCRUck6sjeR0fUAh6wIxxuigP9+COng9AhzY6RlUgVKxEasoNKXJjS1/3gHUURmJo
d4l1T/OaA+OKJpglbv1h38Efk8mTkA/FLduUBz1AbGMXUeLjHEbHyoxMI3E+5mRBCYOgFywMcWVq
4RlEE3u3KZE8qj4g5jmucVNaPX6w4bqD13k1j0nGPK/NiDSO8khm0ylz67/yoG2f+vx9osBPv1Uh
eIyQ5JuMXwugiV3+L6iRiv77PBuIzxFF3aFldhT70DSssUcIfVzG83VIl6+/YTM5Sy7m8bCCaskY
IsdgTS72D3FlPOlRfAROk0MkKxEHC1D28IeDB7kqsDxip/qAYQjZd2foaEo7A0AdfdyYhHIsKbMl
CISH4JoAzuqXSZ7mGMa/cns0l2+28z4onAkMZeMUdsW4BtkF/3WgKpzUrq04iG2YUb8/5l9jU/XE
LSQsxInXvf90PrZw30re7CfeTbf9ZhpMlkio3cKeo8c3OQMN3S6NBhdo7fYm6jFDuFfHLhkGR7uh
AON2Q8JixqKKwJ975X08xDJC0rX8DBZ73SRCkzv8KacXnEj6XaN0mHrvgBJgARmLi9jsjJf7wDXS
LcIrcsU5o8dthhA+D5NyOWLaIkgsT7CY++CU6HGHeXmaBRDMq0vwBEygdwR5kKz3FT5YEPYUYLjl
EYRFFWZQ6OOWkTsOpNiMjPUnUkv197V+SPNON7u7WZAz8lho78VUX9zZCs/ZuUDTnS5qRkizujd4
yrrSnrISycuSCbkLOtZiYhK8ns+MJ0w6YYI/LA1NCeSHTeEGG4SypBmF+t1SiA9dsQzoAhbZBXWN
XdYADiLKyB291hPN6Upfq4k7N7vCwIEDwgthWSzUfxreGuZJzJA3PppDiF9RGBMQfN7iBJHBxlY1
Xpe5xrSyxtI6nVgZNx/2IvfgNp68u2rCBj3lIAf95MUHE/9WvJyuOe8Zw0AphVqOGc5rCJxh4n8I
f6vND/u2Oj4ziaLWj3m9KWbLHCHT1KGeAp7HwDkb24Dgk207XmO/mlwEPJw1NNH2mEWWnTRlNX7/
gKzW4/0IzfdDRHHR8tHWU3AVsih5RysJ06zultseS8eR8aw+2TthtdF5IHYjl8618mQyrueZN5AH
BpyiG1Q4a+WkekyyE6nlRtkv4A4nfme3S/jP2R+nKmDeI2hOWhTqUfp954G+3+6ryxoZ9/f0iyoH
DgddMP2G2ARhBXmGN9rptZzIKA1MMSWOyhhxwMxNetysNoyT/CElipFhTKbET4pLyZ5ODan2IAFe
JhlOjIkF8Z4W7liH5XJwqqYJICjh4gYDLqgFQcbGGyaw7iCraipgxIyUGZ0PBzHrTc4aJEJjbUFS
evlHVdz9Taj/KXQ7A9brjmsfHpKBbTB3mg01RuWDkgcGTH4e8tx5/T2VxQwWJWbItBMjnuMATA+P
JpK0gBEPwAT06bSDoxv4CukXPaq/PCooH8ni+YfGEatFuzxXydXnPaEQBisbeTCAvEn1iMqPCylC
ROmbhNg3kRUMGDNmtMtEV4QPeKoaEbuC6pGYUzSkn1VeBxTeYL8gkgSMYV59Q0nsgI7YjxPEqD7N
G/QDthvN+acBQqgQykeGZyw1sgDmn5/xV3Gk9qCpwLNFuSiaCuz55Tx7rZEL7547CPagFILX+03z
n9ven65IFkfUgMYGRyr+yJLxQDOyaOcKp2XLU0EGMdi84A8TthPNgLJCZToLq87XOdMy4E4X+x5+
uhdmwp4ySPuREThccJLCCxFB4VQv9nEEYXgsCnfShMD+HHtM26CpFMdYLLg7leXy1cBe6XP4Q64J
RQ6eQQoIVUQLwv/giC4Kc/Y2+HPYs9fgFLJDxCpcwgSJNC7mt8/SUhTSyYiqNCF4EqJNaChsfWyl
xB3dqDv4m++pU2kuwaONju5r4qKAj8lhQntiaKRMTITLEXUpE0WXzOxi3o6E18ZiaAm/9McO3qOh
SwIyJalMFZnaxLsDmFDKAOv9D+/D4rwY7UPyXhvKajgCrgaZoexU57ibQQgQq1LHD8Qqj26U9WAW
KAkx82v/Ywcmy+727oTf6P7PwwxmCLoMMPjhQj/N0TS49/YjXUH8wAbxR3jAAYjzbAd2JJoDxakU
vDO+gB8Vl94fgAbsFeCJLDyg57q1iJ8EYktrGkoRZSR+YTdm3WsWOapgzbwO2BkPA3jah0kekBQP
FzwIyGEsmdgTiWsDr0gyv8lMMi+p+wh9wUN52QBqad2aSBoyh1i4wlB/hCmg4gPuBeESQDtnEe06
3RJQFzFIYB8fg74ZhAkEijgcPjcfrr4S5AfOCo5MMg7XBRwX0SbQVkxeN3FQmHP+dUejHZcHkBsE
iz8XaCtcCODIP+wFtJWYw1xxgHEBIAmi6vOlGIkCvJsRIbPg0yAWZNoNAwqLK99K0kQ81IwJDPMH
tTiAp/6c80++PLl4JFBtcSUC8abb+GXW19ZZszHgcAfp46IhccYfOOrE6E0ylV5XIEqaWyxkQOj8
IV+CX0BD/KxYHWS0YmV77Fkj9z2Qzx5DPqvki+yg7Bd/VHFNkDfrrkMWFTgmQUsMhRYDujm2EU8x
95NhbBRUkrDXEwfc/I6ZepnRiPORMMYnIc3LRXbA29FhC+AfmAMMCGUxz0iITS/Kwtqh5iL/Ac8r
cE07b7A44Fo29DOJDkRg2DO2HNIv6Dcu4SRS1/pOE+gZEhCPsCq7xlhQCBvTpl2MN9Pwn2lBueVX
Ls9VmGGw+yMIE+FBXHFIBz4Tv1gzYtsCYsAuQqrVmrEQ/NzjV3y032RdbiVQY5RTaGoJO/rlev3L
ZZCvNHitsAKTx7earPQzjF1AQ3KcrACZVkwd2yMZhUl0yctk0Y1u3ZVgHnGpqIapdba5UfVoOkRQ
EVBZeezPWfi0oaz9dnVnCgWt3zvs8Sc25JIyrZJp1D/jXeY0hzKQdwwFOcYBwV3C0DhP7UswxYv4
YlaBoWOZKk1UfxGHNKbwzqDZflPPUcHO1tXpsof6VbbDWiNcHLH5loPd7FcSbpUO76/LOqDRZ5D3
UVz6fXn8rMADciSmLx8qO8h32WYwhC6ccDSPju6cX+ldAbNYLNou4dUk/l+jQyoJKwC0Pik/Iwcc
B6HoFnB11f9QxaBdlKKStxyOZdSu4h+i9yPmNIhUNJhI777mhtutXx4ZkkIUKUiaZIxyazq2a+Sg
gPKIHIu5cM6RDcY4KZbKhlfzE2/KANFvZqYwonxAv2NvabwtiUaBCoPmBkltsm99cpDRhgurzznm
rT+D/SSKA3Xwqjtq/C+CVQ85Gbr11lFWNUwFRT1OTgfm+xzfpIOEjY3OjqwkRtL5M3y+qGCtiupI
uZHY60IuIvuu+UAzYarAXEFjsnx5E59CSCg5Y//lEVoAtjq/nJHvPbZ4m97blMt+Q9KMXomiIj7k
dOmkYhDFiEVdNQiAA8wnq4166/nVumQDfWvA1rVbXOafQ4XYFDeBFrBF0T+JAgkNR7JAQUSOB7o1
iFIDwnxd27GpLwqbDBPCeNB7Y61LbsmN8tdjbEOyGD9peI+xnm8LLCrl+rF9E7dLuhaJ8f28Qb7/
M6JM5tOeS8KOkWjVhtwzRXFCVvWcglx+mCphJfWcKhuvzgdtE5KvyngSoi8br5H5nrkDExpJKNC3
KHkqRD4fBy0RZzClK584L0yq3EkPTcUbmMm/QZM2Q8Keqc14RWVsQbmjqHjgRUe7ydwixGUYjmQH
8rugW1RcKhoM8WR5Cg4UxPPWMdSW3A5aVNgLkuKYSNbN2RfZdadkrs52cEwJUYG9DWTMmffvJPGn
EB6EfDGLKOyOWEhgLV4T/pU9OrXAux2Qfc4q8m1fWKWAcySCb+nHQFQgvFBfE/xH9powhUB5vcOR
y27/+P3sk8R7+eC9UOycSd3o1EdQDpMt3lhsJoyYZQiwSAoRMcA2ZQvhKI56x56pBxQ/IOMCmqGn
TvPwBQxDIizDhWwFmIqxc4QeydseEU+aRthsgSefW7QGfFsYHx0pw7kFaTqLcJOEwyNbc45yWvOl
xFRw+ALRq8PscBmgh0tIu06kFJBWO8YYs+RfSQMtjoDasGjE9sGTMTVWhLWMdiI3c8exztn7agBv
4J7ItGUNs1OA8VCyZDYvkO0BX1vmj730c9lRk1ENFmVjFqi+VxBsvAyWXWYqwOz8ozdwOtj1lah6
FADiBIgdjZx12GiXA/Y22/BfK4YUdiLejfOswhO7xodrMxQkmpl8c0KSyBBlVmq8nS4ll2JsTf6C
vOQBgzDjAMQWTJOPJ2lkwJlAh/HoJ3uYFf3MZsMhhwqDpCDcP+ckzEKWAiGjFsysI5zlgNJQCPJX
utR/KkvfTQl7ZtNYz04pEPBsr7ND37mX9Ag+nihQSbTxxF0s4qMMy/MCnWLKyv6zV87kJixQMzGy
9cmokSOHWOX1X02or7hD1Bj4PMPLUl/FxF3uoH0Z8stTgHptOzU5BZe4V77prP6YMA9ixTQ+gJoX
NmkKk0J4rXj/+diIV8WTAHyxmdmz8TyNgNbES2q3f/dP3G/yBX7lDeX95AyRzR3lILzbVAhg/7GF
fo/KBBYdW9WLbD/ODSobaUXpJy/JHUKSR9CxUPrftPOUF9mLMzakQgRVZpaGGPAMmfv45VLzglzo
Gh/M/wUCN/EffAobD4OMdCFSnbfAlfacoq1zIbZ/AX/A7QWGt4YjVJnJnuw04foeonIMSr4Mjxrr
jroZ30VYRlRFoIXkWFPm/D5sEiGuT8IdLPn49B7f+oHwKCegQLOqxbawsrWMLwelGsv2TPLIV9OS
NcS2QeUucogeiwOFK1gt9ZBZGFs2A/OQIYV0Wr/aU4xB682ZZBquOVOvwOai5CIoDj+lKL/n8ZV6
V2PJVhvVT9aQ5p0fE/a1nl3LLfO++Z48ABQuOJKoYEl8CrGA9RYtyoDlkUYlBIzvz4SzjHFYUO0T
vAJxvZjSYO/xn1Nlc7m/VDE2jxcDce7m2g2bCiki6TcgKWW87nzOPDj0gHueJSKfp5vkbc4W0kqU
PD5xaWLchKhSEXm5PEBOsuamM0BAM+g72O8uOPS5iURKrthesj1ju2i/5vCgCIu3DMNrwGY8WHeC
ISlfeSvStrIoMSnKHOXGqAz2CplvCWHOqOjJYbjyOTn7aJsgVGmSYLPiCY/ZQizH9b72Md2iyyCD
RuRO6u5oRZbAY75XKZyeNmOn4Mq2JDVA65F/0avzJRfBv5B8GqmozuAudYetHhQZCBvsG5UaW59L
zY+6LkkD0FFk1qzLPU0wax5xXsx6W8HMU2B3FNDzD9fILJolJXx+zWlY3PY4xYXF00oJxQn5C+bN
LY6yNUPbLFQOmKE7fOYc36PVbLlmg2sL0QjBEJM7QBdBDeWKn29v1NL42PSVvuJ/Pozz/R0fUbx/
jXeAqxC/Z1ljR9pjiiXeb4VLg2wxosKYXiNq4hGcx22g7EDli44VXoYyl36BxnMyr5bpGXHN+5d6
iqv+jzVgk9NvGTpHRijjPwYgfi0k9tLR6hU9zA/8HzL/L55PkizQxJmN9QxOoCPwOpEm8k54mubv
TY9FctcA0D/tYe4T2uMQPhvqKIwDshtd+DvEEfs0et3YVAVzJorez3ezJK2UnNeNvJbXQLogzcKL
VIJV6NsK1LrECsL5wmeFoYEGw9UKcHTZ47T6N3YK+pYJrOxsypm7wfFIYJ16fPySHBMvBp+U65eD
3ojtkhbyacg+DI1H6vOcXNokROhICTt/Y/5Gaqfd4BXQWS3LLLonznBEIhNDDM/zbf+aM4d1oEIc
SAvUOB188n93cAE8CD4/IoJzL4aM6YR5KlcUra3BsyOO3nyNNIFLRwMnM54EurW1yivjriaST54O
WzoNpZD1UC0QrEOc5k6qvmYXH0qe6eNIHP/ftGwJIZ1N/PubETE0Ogh8EBuNLhsRl8pnY6BE9Jfy
ePGKCqZL9iKGBfVaoBMYN3l8E3oLnFQ3W2YqsYQedcRhfDFnwCK0hBycF6axQUMijsJ6X25Somo6
h5ZYEgn2dGc8V7wfCc3ARFiCEcHQ+9UoAXoUGkDLb0d9HSl+ZKamMYlVZnQw2arcBn4IxKXaZrLF
U38xBmh5sr2xkhk00Dwn8ZnLR2OJ4nPN8LuXx3KT8DbKPte9iRcTAyzt8I7JPxUprPzNJF/9a6Tn
cL8lEIJATZl6xXn6pxJ+uallr/wDquFrjSyR3CHtR8Nct5mEeGdi9Rx92FLa8/E6JBOIwXhueU/Z
V6+ycJt5YHoE7sGXaaQxoMCgsKUfa4EvBBvM2JrZpgnzGwW4bDyrxX7yW7ufb4DRYccUh+Y73mn7
Vb+5EFXzmBnZd3sigGuGvJmuO/5TyMH5yTeghslKcKU4OIFskOhOjc+McXxwVoNP7+9mZGqQPNtt
05qpWIxbWjaHDgn5HFwY78A7MbupP7pbjQuDjG9dsfBkD96lF+uaElioR6jn/lEsEsowUqyZHTuh
5wYFYfIBXLvAOmhfyFybLlSglTWw7rC9KIt+r60gRWgXf8ky7UMOQpQ+SEuT38bOU/Pz1ayFtq39
/Ve7oLkXJPECoZ0Si8lnL2JTQw4yUvXJmCVECAXNfyTd124qyRYG4CdCIodbco4GbG6QMTY5Z55+
vtojHc3ZmvE2TXd11Vr/+kNqwWhmGeVx3sxVNl8RbqS4fqX9L3YMxsTh+o31C6ey/cbUVS4yNK2d
y5+NZPMuZY4d6kOe/LlivK9e2OBODQ7nim79XJ8K6w1G8Ag8dv0yls/02DnMpZYlKDxCciv+QnN/
rUApEUNYoTpp6EwqqS8Ouwyds1yuNwVVzPPSUWKE5TBVMWXz6n536ZIuAqkWwmFbqaGk19zonMxf
Jy+zJBEw2xpDoRxTFb16thwFCCSMm0wDIuQVywL095mpZYcQtsPY3uvQQ1dV3G8/EeVTC81gXe+1
Zx6dLgkKCIXWgd91SHA/Lk1V8gxy2QF7Cbn/vzii/6M9JnLkTNhby41R6VNoYPzbxWYJRbIlyVWM
rHa3rkL1svwK6ek+lbmDAQGk7wMggkQZsC00T4wfLNcxetKefBkkvaF+mMLei0ip8C3cvai83ZeV
e0pIt5a8PO0vJFNxeewyQH495tt10BMycDyBvbnOjt/Bm7vBOubOcLicPQ2ydBEXJLvBNdJf3Lth
H+MjPUssf8LkYVFP8SlRkV8GBgmAt7mkxqi54yFTSqZaicipUN0gHDmCjkQ2xrHXXdEjOKMj5I/1
w6kIN/u1KnZj1olo8obA0b/1x+uVT3yAR5X2qEEZvywmUK+iJLGz2Iqu2I386HARzxsZ3bRyh1wl
fc/rs5W1esO4MstLksC41g6GZC37DyifEMMXNLYWgRSQQnjatoJAvjEokL1pNrAtmgulJ3YobtkY
i7iI2+97399T2uGTXAmv74X30EaqodXKJNbdNwZfrJGcSMekhM0FG+iw5cUKBBIa2CkR7qHJ3Xm3
Li8TPM9lVLAnKXrtELuP9+qZZ1Irt5DJXeL1Zoa6DmKIPAcIunZlUQzlLFHMPAt39dHvGq5p6pQp
BJI3+vGtQ2UuE267LR6fNZv9HSjHyOdRvBIVUuul8nHTH4PP4fbzQjJMw0q9DA2kbDjkkxrWBxM+
ybf5/F2R8GlLDJMhqG+kaAdxlPOzWLjbXWMc0qTtJ2HHIf9+F85keWBEXSF5LW4f6pTTMdlVJqc3
PcJ758qrT/uRCd0CUj8heQS/K/+4hzbG7rI3KT+0iZxiXzrugK/qjWwR0eIj3eJ3dpeRiP+jUZWg
uChcBeEwDw7dbrAhJGuaaKg12ncQ1q4Ers/NWZhPsmNGTIz03evHHaSNoKgiEmXmCZ64eLKwRVhZ
Qm/Wc1t6gPnVOJpv48psTXEXnD8lmNLf7AIop0wMbTRfgO5jKTGO3qOcPRtWCauIbKvbnjh1oEFC
QYJibpCtZMEQL+BsIJwdMDdM9fEif2Xf/obqDrKdKwK84352BhxLfVk3Ftn80rCBr7u34XNm5npr
R34W34n5+nfxz2ALmSosnH+c4kRndSokPh1y6115N5GTCZO6akcUs7Y68XZPumrai5KBGRHGW0nV
o0R7LouvPzQvvZgT0V8B/Ji3Ym0V4tU4/kRm4DWUQLXnKKKWVrpSiFOQmDxNXg3o9CH4/IUqztKg
UTAgyzU9/qAEOJbiM/5ziBpAelTOpJbmVnRUw9bFDx0wfVm2YPg/oJbiWonLkgWYQ1As4Q0cf3yi
NkgdFnoWTclHDP/oW1m9ytQTYDynQT6uQqgsnSVf93+jEv2nojlIyL7PU7s/sWsedmTGG/9e8aD6
TcXR7kOGxFH5iN6/K6ypbAyr23H6Tpju3/sLPqNhsQDb9vpwwod/k6zaKmxwspe/qT5NgS0g21CG
NHCLAME56DzRPTBEqi0bz2eo/VRjoaxVrHO+/T3wodlw2Waqvconhu9YZU3YMUj9YrGkulR8Bkpn
7pww3jsahijdcnayGZ3j+ILnyVoNPSZxev64tktVxZ5wwayoOyHP0SsfNALZsV/9+tn31F/o/qW1
aejX5Sf5uT8VMr1ow/jMg7IpeXFezZOJmy4ixV0l/9ChTRaJQvoTFulA0lspMJnQR4urrzg/hkC8
zUA2MoWVx0GD09cIh/PfCrguios/YQJXXSIDZXlycjxs5Ri2ynP95bGusvTeRuXoZGSccyg8/yRi
JmacdlVDRllqbLzzsG3DWf+YmUbo3k41U3IOp7Rhh3XVbDYXHR0in1PzwGSyRfNwliya/YAIZg1y
KPozdbzDJbsJV6Iyy/k1VPtlmJoCNdhij/ZsMMMLSlQTnYCiiFnS+lwFqCSzI/1mkKKib9qImJ3o
sl86lH3dNoUl8rUMpIX89DM6s8p1uBIH383cnf2lvBX9vDbTKxzgpmQ+9e2rgEIyo4t2BwPgNiKr
XmerSBKPJxtQbaN3JsI5Bx2PWJWOJzA96UNMbVB9U9lidls+nwo5BSXy30u17r+b54vViCK2ft17
GiPhvkA+kpD3l573cRK3WryhBHgGCZHVxek/LAErIEXdkq47As/L+tUAJlFOWtKhXjwX13/LZSG+
KB3tIY6InGTx/Huozc0h++S+YvPDn4Jysp1c5YV8Pj5etW17alo824okevMPmF4LqQqBRglN7+/4
E3iT98pb3mQ+/bOvqwr/4fjnH1+0nZ4lRl/7anZwqqlZHlqTc+U9PLI65lqDbcgsNZ5PxikMPLDr
0LG1jovoCYtcv3NDziKxxt79h00fvqO9TBeVrbZi0fTxalhh2lXS1eKqGfl+dB85v2XxYzDQ3Pyd
f2x2hypY5jXb/p4y+W3tXc58bgxJRvG//Yepx4A6dpyo4R0mgu1jJT47tjJf1y8TZrhLjPe1ZbNK
dp78VSaXPhn4JZ/5Qc56VNLfCEpIYsnvaeWGglu7KSEXRQPpzM1bHBvY0anILEds37CCfOw/ljNF
eyh96GkSQTQVbCwz4L7DGDTzu+6//5Kfuu5cEyqV9QJ1DUIn696xZ9N+8Ds2gyjcJ7suiqw9cvQv
A3bfc+9XH7kJReax7XxefUWKoaX4hzVmJ5nBgkdP7t/03XE304rOzr9USGzyf8KiS+XvIsJ9LWyx
V4MlbiOQ0NA/ksiCq9lpNv2dDsPRkbEP2RvYnL4HYrfQAsnWGpdxtCiFsMst4nsHMMwne3cjJRWp
7SVQpl899KWp80VjJk+3Rh/8lrOAD/iuxlfjFG9QXbuaBPvnwYugnUp27Ul7YafRJIBrbNXAaQD3
EAkskvxu2kU6SLzaCZ4A0hSi9VNUGlfrfJIN29COKJq1NhjbimN8cFth2HnT7TeZeoxdliFYN3g/
gblr1IR1kr9SpEb1V/h8jJD5or1LXStdE09n9FJeGqQtu5hJPMSc6pFBdpKerGbpofLhzTdz8bMr
X5rvv5fTR9TqA18+N9hFSjm2hHxFWOmxaxtncJUFoXYi8zOruHWLrqTyRitkWAi2mdwn64bXbSrc
QBzFcKDrL8x3eSDGKq+piou5deaAKn/X9Wv/1rwiC5+4BcV+kIiGrxkOY1O48MqKqQQK5Kv/5qbj
q0exHbNtdYqTItJgVWUAZ2wpliuOZwFP+rmTAsZ83Wsfj+A35JttOsOB2B7+pmTe0tGUJ+CcSXRX
mmDQMOUOMw0126d4xrx7NFBRYFHxPoHqegPyOxYFZqQp3RzQREV9BQaKSI2z+/gXlTHLCtMKs166
gNzHtrYkBPQ7bmpVZ7PmD/jxqqnkFJAXXY5pfcuwSnuUZUkhsKHnEA+j8Ebilze8F+kxi7aR5PCS
WpkaPhoJKAu68mvA8j+ed9lkspcqd7TeYczFdhLday0YXqM5UE88+lk7pK3jNFa3Ap9zWsjPlBEy
I6JSGns0W2ct27Q9p3vrr0u0pmKaPp2xpcVsNXJ/qhQA3GFS90B6ewDp0PV0KX9eZcUQZP3JjyJX
Ch2QQmXyEv4iHcRmnU9mCwqX7HD7u3qSpukVbMlaJPAxEBkBEoUB/hJhR5OPDN9Y5aLNsM3i+RxO
rH6qlK5G+X3O+VZ3Vh6t84qBntHeNOgCWHa4qQtOTcGZIX/9wZGyIXlJ9Dtgptjv7eM2M3NQm/LS
wixAD0jPLmaOZgWQLX3Pg1mK/d5e5wWP9p7qtmQhzbZcnZTpxn4z39ehzdg5cuPw23Ssnw11iVC5
ZNv55sK5RGUBASCzEm1ykIPSWyanckO9auLiq3YTzsRj3jbm6H017R4WTyfxwbpQHMRqkMUtSPt0
oejhzqa51rkt6cbaDdmJbs8LDPxa/SnkIvi670FvN178rUZvbmevsYCIML+uvHrRP/fEZAlDt7D5
ija3PSk4FikQ8t2Zfqt807Mjcxo2Tpegyl3+0jmZg4CZzuwbLuVpBrRRkEZ6PDJwZ8WRmaXVGYvC
+1ikxq+/PyLjRBJV+DF6BM0S3vs7HAg5ye+vQE1bGAhn/vFz2ro55I5H+f+5vo5Ej5OpCX3t5j7i
E0G9ykUG6t7nRflY1w/qJLzT2p/MfGsZtWA5NPVmDu771tx2R3pT2l+qsUiLN9eV6exbByr3khyy
fV9Wth+e4XpZso2fGe4HJ+owu7nVoJpETsLDCXNPtItxJvIA9mLgv/OiMwv8lbqpw+4+6gaZ9hNQ
8clauc1gfCCaqpVHRIIOmbrUI036WsXpqpHsk5TlUMScxsm2Kj/U0u5xhjQqYvTWeNRTp+r9VFTB
+9xdCET0vpBarcan2T2wNByUMh2V4T5IzJSGk4V6pEkV/3Q+WSCk8mhLtgVOua+KzfapKKTz+V/N
/pv48Gmk89fydNUztHjgHO46pr2pAqjo2Ymn0ZwD196rqCyy25EWfJ4NQ9vra92km6WZ8Ex9ccZG
U1J8QSmeHZ2Wxgpb9XhnblLks2ZeSNu8AFfeLcwJpFzJo75jGfzuBl9Opv+qln3Spvm6S62VqT26
V84tx9H4neJ9HAx3w8b2te4tWR8yWNj8GWPi4f6+O46bU3Vb0Yr3XQkVjJvK5GKvTg5qEeez/g3v
nOY5KJ0fhbkf2DN9NkicluJcIcPMz910c99ENXbndXv9kC5BzgDluqzruXPp/hh4huLrhWjHUcFk
/HJ47GCnukJ/1BgvCanW0jv6Wl/PCkZGurE89tBXzfUz6M+33mrbwkODoptdk0j6A8TgkFBoVhfp
3v87g54xJ9Jo/WxdBhEOVP/ucLR9TjAUGFx/iNbX6677HuJhaToTg/l1+ndx9IQAYiW4yirrNc0E
FZ92JlFXUb48LvAXNDN/7vP3PpfPj8FjQ3+zHz7fFfK78mM1YaAVaS+ae4BGf/k7/VZ0Tnu5nFec
UTNrItjfOx98MORJsb5ON1f3UXr4EquQbe2znVyTAhKpCvUoe88fHCAT+6PSDvWLDYzgabgDna7o
zqyYqcL9XcqdCnDVdd+u/Q6d4Nuhq23NVu/h6DRpf7KReAexU7izMJt+tG97u80WbCvgbYiHi2BA
pZRfV3eok7/gUZIxSpjntT6lvDkuObrUbjwOvk3jYB6kP7fuM6E6v6+xqPQTq13ldW1mDCwgnPLR
Fs3pzOr01K+3XrJ0eRQJ127Bg1sKzyzXnX5PoyWcgTMO/LLMUCJnWpLOC7p6gz745mbDbhQzqnwX
/O94489XpG7dH/pi1l4QsUXzuScUrW12BfvVsaXBN3fnPSzxppn8pvFApoR40wTvHzXm9/5etJqF
w8e/nllYDKF4If7vf8vgPVROIoUXEi1dqqnXsb4MS+nVS08AHF1PcWPfIk/h2efgU+wt2XlJOe8m
UcKorKHXZFV6v0hLIY8pg9sKG4hqmxPGBmE5bSu0zXcy+bxG5QR1SjuFw0BfE+GM8GaBTd4HtAiH
q51NLFzqA4tthd3XBUVvOgoIwKYu3wad68RfpXWu8vzZfz56r77twPizdBwd/6QTnBjpTC4foHYE
tuGzK6gjdaopo9L5x5+75Og+341lkAGxfs7VrcacxV77NAPuqaAPsfoy24H7xXupV/nAU57Jw092
+O5ClBV58VuB3s1NvCyL/uJBm4ynmxAzW0ioLEqnsUH1gl+phgsCT+GnObT2IIfJcu7n1YZjadvD
1oQuKA4ph4q2G+zmfuuelvBaX2rP2hjNX3qfQ3U/uY8WXUHr1bPv/i1Yy8uDw3L9cTAhbVvw0GC3
mT26XlTtFcvDpdCjjcpigyV+IKrcvyAnQvpkNfUu3Uf6O9UM4nB/eK6cunurWaRuUCIacHnt3uzV
kMkaxngcnG6FyOChD2MgApnK5Kew7Y2aJMhn1TicJZL/fCRV+RNPDZShNY3Poqlq9lZJ/V5Xrd2u
sJkfNs140USmwu32HxSnvOWkkC289sXbt6kTPyTfSseq6+xOM3nkHAfDlLFAiEMsPysm3mMEZiyR
lACfm49zZr67jQB6ohbMZN9lc+U36Wy6HHMsQmexN09lLUyCFaAGaN2FnyXsMbBDlZUEl8U/lXTO
lh9d1844IWbx0DNHWUhlx5Rv3k7Q2CJCXDrYhFCcSshM3b+gAnYnZDojlW1PiP07hv9bnfIKeTP4
qk7NXbRLtpVIf7mp2Ex3VMS9d7ZwVsyLcjKhf0WLgQORbe2+F1gg/UQ876Zc1j2bCQSYAcQ+0ofZ
b59Qd9UlnXpC8vd2BuADDLP/kObhVArR2vfqZcf6mS2ZSeu+el/4AANmOH+8kR3zi6PwRYeA16+T
bZMN7+XUycTy1YD7nd8Jsm0IcF7c27exRPNXbLg0QlWqp+vKzc2hesw2F4NAHDjWk1zxTr5GNj3Z
PqW9Fs650mbgI7F9sS5wU9YFHxRsAoyRIrILPQeKmltxjmedRM7SdWxocRiiHuvQasVQLqEwKqyp
pHQ3UkKDhPu9qaxflau5Jybu7fGXXn7J8jxv2zgO22ESelaHwufmVu0hNBlmZw52wHkGpTqKL7Ri
XuiuGEynAjLg5TQMMjp694WmrgPjy4RXFfm4lyVFLgN+h179vY9UQ9bKop7E0ND0Ih/HYo036pVu
ESwUL0ENIs96LxWB8MaJ5V55Ru2FoazFWPwztx0df1nrWEhAFzT3FSvF1zC37G4eeAR3LLzaMdZY
0HITZuOKbnvpF9dHDiuXwenehQcitMmjza2VR2Cq39wiW0wJ7Yuhd5gfXPFRzOCsSjIN3ily452C
mKRIbanK81EVrxk7CO7KMpD9se5W7/m6dLs2LgmCpOd8oTx2qITQvu0vUfR0V/XIcduDmQAS3a0D
C4wtq7gsh0d5/SzpWZamvdEPK0i2sxob0y/zxYbhWb7lgnuLJBor3uwT1jvUBWLmPjcVmzAMl6fL
UmSwsFo/FC2IqTXD1zsgeUzHl3lqzy810Gaw2/Di1nXxSYTTZwXfIn/8ca7tf+J9Ob0MRoB2z81P
NlM/XAuZ3Oc0i6jcTzeS1Xiymcp2V+QqP8eIkJT98BQ3xa45YiS42cO7ah81sVKQ0czmWPc9bWLR
9ZgaL1O4NPTyThLo1i5a3E4E8T5VIpuvxPd02slq3JPB+CXkx3n3NnjJCdyMGlbVg/EoBMVE4cFQ
4FRHycGjYeKBYInveyxtHx/ct+/YF8/CfjrKrDLe3aLN6REpWPwSR5gdrYK7T2xfBsym8FNf9eOx
/IiILyrbcCJYr/ta+hbPR+gfov33PbwG9AbGiEJLj4yVHAHl9bZBflpV9ZxidUWqghNcpvjHdebn
zLfVS/xre/bYg/BfsWoExi1/WaTaMWaL9rg/9dSbunBHZXZdPUaAqEEtsBqAMFgHPaWoO5RJh2xU
V4OO9vnnLcPKttB4DlPvAmXFGLHTka7iNd5VyOwq7PjAUCQMzF/vtcy9ZanYS42hz5vRevWbeJj3
VDfRYlQiSAiILi40Q2lc+lU7GnScSnAGHaQWmUU18gwhzTYi4+LTshxjDWRMogYPxe0/WQtQJZQI
9zDFODksIiEVBlN9CX/TGRlzkNIwXMixsMoF6uP92V4EjRFd1GJdXfiTJatOk17+SHQ4f7yTgb/B
bPtOx5CPNw0Z0ROw/hyWz25wOMCPyBWz7dicMf1ScW9TyT0/PVQ6CjvZ89dhsBxGJwxZTOyS90ai
HggzDOJAWG/oYroPH5n+oh2g6vo7CQqYQjiytcqr8rHltUtPEtn85NzcNC7T/r4KP77OVunCgtvl
mDsvjeGp9LH/ynwyo4ba7MBZBFsV3MTQjY0Qyr1iIDPobJjY9u6fqtp/ei+3RK7BvfmslVlC3Qda
y5FRK3arsYzKnyW+WSlfOLF+bL8Ulg79LsuFbC/zs8ixbD1+JZqv1p6H57ZzdCRWXBg2deMyATqe
lZ/+2U19Wvtn3pbRVuJS20QGGnmasucnmXamqi6QAbfEF+TxvpqwdvVq/YP/0QNQEKQ+XxrmRJ6c
YdXUVCfj9EdTS8111QAmlifTfqyLKsHhcHDppdf0zwUGyXWK1cPZCDP/3uU/uCNGM4Yk1K3WiFQB
Mif79CkchAFtKWq0EahTZrf/CDKkQvcv89/6klN1aTk/fCNsaynYLGVTleTFGCcTyOqXEJCYmCdl
HtxaKpjetXN2/J4qS0T51voTq3nzvRiJ2kGp0VZxS69deMtGUi0GwytvRD4RUdoUr91Y8QHSj+dT
5dN3si5QXazMq75tuuHCAVeVOR3fYrb/idVM2KKBmpMdGoK2DDN33+5orjPtiSYeeAk3fbDZ7juJ
BUfFX7uWH1PrRZ3OK8K8ELZjkRybRIRB4td45+oSXwZw6M33u6xbXtesjHOTVPZR8s6/y3fe6Z3r
5/mzBQ7f//DtAwDYSR51Oq7e41n6tJBzVTqTgGvFKyrT++eeufiS3zE4khS+tXu0eBqbdkbzL/Jt
6k8r4Ra+JD+FHnO97sOrO8oNDF6nPa2Bsj1AtgVQ8upd4hzKmTPHjT5ZAu8kW9HesgZCrph+IprK
jeEWAXFgZU0rMjm9gh9j4iNFT944JCtKNifLYWxjmAvgRGnXOEU+A5gcSJgyybx/pEiwwXRp1zjx
/eLSXrBM+CG8pI1651/AcWAHKin2Z+BEh4llIww230IA+yi4y4oKmQ9QLvhspeaH6sPi39dOyYpJ
VJju+iAYZBApBcmiTQdRlpYGgDu3rQgMJRdXXTM7ydSC7Am7IzPXSDqmIh9PXtUhYr2Y1qgN9k+T
sApQk4nHw1iLD43tHZ5xKeV+vHHA9ainXUDsU7Rum4x84InbMhYVcNmHKI/A6k7ZcA4ZVLwhtI+i
jfQ4v0YK2WyBoCE2F4lkgG9eDaH4MsXAVWF6GOvG+/CS3Uzjyj4DQ1VnJ0bAlvbPO7Zyn52e+fgI
t4zLJr16iuncZhTaejGGoo41z01tyzxHLRi85Za9aefRffYeH/KoOKpsRtHC7lo+jLw1hz/aifL9
09xkDQ7uLVunMqZ399hOe9cmLCPYuzhtwG6X+vQXrIcE0wb0dVOWmWp3OtzV1yYYadkwz7K54Xtg
hZ6bulUthVtBcugQBbO1QTD2BcdGjurX86JEJSzrKgBgkMdAd6yQWBxGy89jzakbr6w/+LnRx8QK
h8/Hg6cxVDcSOqRX//51aZxmHqE9gpAI+IUn03uKfzEwlA/ZkMzOfrWFiZX58gxDLhdZ1bMEsWQR
nP3Tih6NAFFXkMfk9o2XtRgX3I477xMZknOxeQHY7fK7v3RvU11KClo0PPyz9KtdWJr8NRwxAozc
FdumQZHLEQeFjgu+Cln0rDTCszVD8/oGwjgZoYfez3X/KDgCBfg2Dtx1cKOW0X8PulFtlPWvkbcl
q88M/YZ+hOo4mI/6OAuR75NmrsUUEVsneNw4Ev0Obp+4iqcGoyrrE8t8nh4CFLgvOn4ZQdvSKfsq
3Dx9lM9A7AtogenvZoYbjkxkkz5Vs/1Ud12xA+dqmodp+4JRYHXaFJ1j0PJZ2lK8jKdthHZLdK67
Y4mxy4/Q++EbqxAPiOrCIEhP1I51MdBW53EgoPICW36pZdq+RLYPSVoU1Sle2XXl6TO3MxTCLD72
tT2ixlIbfiBrcvJE1LhVcY5gQoZSpIGpCRLbXgeb46mx7opr8+qyxNO6qrxBX7IokzRTuVGorXW1
NJrBqa9waoxuDSUB6JiTQxfBq2yHKumuIveSbmV+a4x8FZcmc97mZUlSWCzrxwpAoA5mSc6M07zd
KHfGaBz1sDcOY3TaUa54SBKSY7yE4IJB7lmhKHmQaYpYVK5ng58WpDnytQJ9jtaLMpC99oQDt56H
gsZpBDLdDiUj1hXCT2GMl89XeTe/df9cuLuqVxiSNbUeA9jG60fcfFjiSD29mxHoKRQn7C6mZKHg
XdOAWz72S5I35u1x6DpvUAufgm3YQ0tGLipHcLqN+c3mHmOTeb8+rF/kOzYbDVyx5y9uY7KqIr4F
qeK+RRWBSdVTgueZ/9Uyf+nGtpUJLUBkkBrAxetLMkhUSh5eFApsjFjOvlATU13ufy7L80NIgC+r
5iimV/3nPPcpPoPJfe3dofdGgFpJIK7eucwZE3tGwKm8Cqp4nJtt34vPbfnElGJbZmxQoaRI9iVf
H0sxzeZkmKvZ55GK+cTscpwSCo4SYlzFN/cxCz7/yLuawrX8WtXsj/YdJ0/lXRgC08ypTl/IRCWh
Mzv7qdrCfOha4dBhNsd5Aa9Cp2FfU7T0vKz2FDsHQUPEUdo167S8N9azTUN1tIyHOTvL3Xumgvcn
89s/Kc3MD2BlJEgjr9fILWGXCG24VFe39lDXfM6SX1VTYl1kjpPPCwdULTHm4paXzOeKG1znaQxv
sgiKTpKGxQraQqAAQYLZw+LasH+MFsX31yJRe3+hZiGtq3L6I3xyrxi6JIqsWLDZZuadyNQ0WcPX
+No6DsMiy78u/MMaMAe7A3bXaeyX3u8trzn+WUAV1sEZc/TPpfL6rP97rHoN3FfFo83q+qrH3p+4
lTmWDceaI/X5pbtYDK4tBJwtu+DfO5Z3+QUy91wc9x9bbxal5qkUNah0NutsKM5ViujfdMnGW3Tn
KOzJgS++7Jn+LZhDJSt+tz+/bm0QxZopm54pRLFLo81053AP9BC3L9PNzMOD2Vam2XLQYAP03RCC
WkTzUnRm7xwue2cpDOb7or27bp5LWPgZjrrKKcd7gTZ3Tokv7SshBaUt+du2jJeBXJPq2r5G2fbI
oMGFPB8fiGSjNNX6tQFdvjXkGHh8xxLCVh2nXpQ1lxYcw8IQUTp7LCbeFeRPTVikeHmUGQnGyi84
IInMlcpvWzpk6mQXUVUxQyXBpRwaGUPO9q36bhduNLa7odWtSBFDGRh8+AAGkRoQiRRoZDWcAReb
e3fxah68dpmzGV+mPty/wsmRXn+kyeDchojxYqbOJ02LTLZg1UE9XhVXPXxGP6e8T9OtPZJofBgw
oFRrhOprvgFadlFJDLpb+7DtGXsMQWQrwVD68GfdpuzvvR7BwqMLRLnfik95xqs5Je/ib7iXR0Zi
PgCHbB4Vm2tK4/oaxacfIMVVupQ9KM44xkgIqwQjrnQDDe88IdmqrUf3FzXx+w8N3w1RogElnGG2
sFx38GgkLJPi0IGVYWfhZcHTDjuDbamoz6X6Uu1kmlgd3/Gx53bNyK9xwKxLI0AGAKGMzvinCbUp
fj2/VD9OBLc4S/NwKg18u+mYm0chPriOJEYwALX09DvGEv6Goxoo5s/U+cirw3gr3lYhe4mvlSiS
8aIM1UE0XFmZrKB8V5RGBCiYDccOAt0qmq3mfprppUvPL3NH1SwyNdHmqbGA9mFGFTJpc141VNju
Iw1neBi5NinZk+3MHB839L4H7l/XSrwZEjlhvb1oH4JxxehjhGmxGqRnCsu6+iTajuHEVVCAq9mW
WnBK6rYCMBZOfwqhLIvIOwogaCf1eVLRPrPDpBRyyRAxaOuaXRCeb3GlPAXOkXnyRZAOKfdRXgPe
2pPzXDK0N+dP0xumA6VE51r2WCZx1A/FczP8O6YptVv9HEqCWPe16bGzjKAL3OrREP0s3qd2KsV9
nMtDced8Y6zGPuT+cy0GOyvHx2LkZ85KybheIUvkqlpykPe2zXOkfiJqVzyg/pxKwI3RIvxVAsq/
xehWWoxcX43fsUOz42tHGO0F17FN8CVJJjun2WEW7VOrd0QMngrpVz69rWYDEcSH98I1p5SNt5BT
KCkz2gOzzayYdWXDV6cQRa1ABmRXNA7ads5FqbKT7HD+YTrD0NBA41xURg6ylqAvHKeybETKFk1p
M2aBSRK8T8nhTA3uP4kOy6ndn9nNu2O0w0NNB+vmx2pQ+38aXbNj3kdh/guYUCw/uycAZsGZqqij
PDerOOG+HsoWaaxL5Dl+dkRLxPJCAy4lvkLbdxvVZMpoEbNHKYy5a6CUrCQNF/WbT4UWdwrdHIu7
D8BWmpfKvhMCIy4mPO/8+/qZylX2/KaUYUHyrQdfM2nRTZ4cYuPnB3JEZJC8NKlM4gJPALXQB7Ms
62TddE73AHbn6sZKu2yYtdai8Y/UCVJxLkd44XHUH6yhhPnYWWi92lpSSMidX3xvzzVK0RYCyR8h
jPdhYKU8cu1pRSe/T/8s4pVIJ9fRp+Mq3V/llzb5dfoJMR/EmEcVcvN86LwQby4xvNlL7bCppbI1
vOPQ+ZtY4ixzdYXhlNdf0UhpIUJ5U7umSC36fHT4B2HMLfuxTTOdaUxXhfO2c2AKwWygiltC0mA4
WE2kOlJ/QP5GV2Yvp2uzdbqUs3+G9Llkc1o5OHKIsEQUpf5QIhZpsedVIMt61c+xKRrZDpa2O6Vo
69kJL8WrnlJMme6e29En40kxGEXmmyx7opUQvRGr7OL1yCBeN2N3H87NyKvsviWy1b3gMiogTLgn
x0QcPPl0ElxK7po8zGis8torzOEU5d0olShE8XhkN0wHWz5/b+EBxXiqeMg2d5NrDU6C34Gy1aM4
cNPtpjvMm1Mry95LaNtrvNEX7qLV2LPB/Czc7EeDZVXs3WaDdWFqyPrK19hXkETWZ84z/KcqcUGY
5nEmpLKOFwodHUohd62HQWIqLFefKEwRzSLau36aCu7PPQrEq6CY9bSzasdzvMnnx43Ihca1mZwO
Tu1zM1uZ9qZSIQuvWI9T4zbUdC/NqwVxrBmgGTGy5gEC6UDpGDlxff7zzTormgW+URU+6unJugno
TdZvf+9bJfKTybJVKKSH64qq8ACJab67dIZh+mrTiLfFxTZXIQ9yC3HvPChmLfSXBZrdt+8/2+eY
zZSsFuJP8p+q8GfHxH1wJrf0B858A5eTfvYNJPk6IMT+YKDCCiiYruUUbUpNosgBEyBM0EvLXEci
RzDEWr8RBHk21ZeLEuxxgZaZKhhBvRd1nCGoim4JpkMtlcnwBoYC7af1KYUSFUMPLOT0AuYNGGCp
DWkpCsl943ou2h7W19JsF2slY5UZVsqMNU/bzC+csxum3UrrwjTbXvx5PtY4z7t1d++Q9HRocIVM
16Bo7JxUNm62IxzUm6uzmjDiQsJ+lh6jdznklbh7ZQRbdwk7OfIvDiMxYC4XSJCZXO0uklz688EI
1HqRSfFoWHzpLG/b4r1ISYGKYSjeB9/KzRmgfpyKiHlkKD5HPlImhNywU2SDda4mzrX1BjNEqkKe
wUVSQmxBuhFH9PxeFT5mr7wp7uxgt/JxDIY9VfZfprmCrK7pv/OKSKcRTVQS8oYidFarQipXS9Bx
7Mp+4nhn7fgvRvZ+8f8P6vDaPV6UnBqpryOtk1bh+Spfrn10KjEKLgrFiuKGBwhY7laBTXikz0/5
QMfE7+o7sigxZYnXvc9rGPGJKybww+D6+Ym0upYV8xwLpol0/SpJg8KJscjj+eVnrLGrpCQXo+le
CjjkX5tMLYGkQRrAUruRGicLyZE9enb5OpdyPq30+loWf9Ld7fh8qEf3zTjm46h/ND21kEjnuHQh
S9Tvjci3tN7OoZtuyISE3n1MO5y2U/nXPPXs42QWl0WDkuLPdfyT5gXE+buXA7zUrw5/2PSpHstO
brKNp8/aLV5bPipbhlinzm1b2wC7L60k0lxRPmV/ky6fN8PXM1u8vUuJ5N/ZO/NM/r4NxONsM+tp
e/fb4RbPFK/MeMFvZnzLm2Y+cMnchGXpjQZ6OODhAbWmpXXi7zIdM/yKZCg/D6Ms2xP3/IYRPI8I
zVxVFm2ZY4cRAfdRwh9o61xdjMxjXuzDzNkjP5f4VzhScCyv0CU+daY0SfNXOK2KJKQ4ncuL2Mfu
xUSObecovQshQ+RBj2hvt+xkFoCaPnFOjuwCzUwA+jT/6B8Hl03p0XJT9inX3FP0qHgQMB5iCRer
mkHz+xEYdyhrW9XQ4NLYf/IES06UFO9kaf+jmoXyMGrRRnuN3vHiM9cRIjRNljkFXjO11aIFhgbg
7x309wpSSkaKGTZmULg7ZFRES99CbSgAJ2p1FxLpKvT74iDI8oWHHhVE1MWlIQKUxuerCUtxu6zw
C6VzfTCVeWzqkoSEXyp0c4D7VfMfZ0tzvYzU4/sGV7ZzZijdXfvt9YVQ70pgzcOOSVkllang7OCF
LsNpNR2uGcedHY5V6zoRa5JTXUN5tfw1ek8mG0Rqrpae4/YvtiuVnCffnNsq1/johlmkNFoFPRC8
kIwyka0AHrPTtoMe8hCItAY3nk/qs2wfskXIZZIZWl/y9kwEtcuiDU3nQZSpkr9KTV48CzDBRR8v
5zbKGRG19/Hi7F7sYFs0nIUFJ/HkWexgukb/TAxQ4ZqAj9SpOG2F2mr+ce9KRBdReOVdGPdTTmdh
LLP6owryTdUQPFP5P7J2e3su0G3vX7FOLJdv7JsNDk22r/y6+RAaG/DhCAcHOM81OWd0YN9WrJHs
dJ7Fy7GR+wk+yqRMp5paHRK7KOri2XKcB/NtAVEmcMOiaIbk2IFtUARnNR6QWh11gyInQYA/LQXe
ELQS1gvz+TiAA/OvdX3PckBiZd5IrDi6Fz3HKDCr7k07fXeWXTej8yrlOt6Dw6gj4HWfB5CzIOfw
CJAcpSsjMdekVjwNfzjXzRwWVeh96WvJUoRYsvRn4/eDVLChN3s1DEfrYHNl7vYzOck4RTCExJPe
Skr5xuo7/NPh7OQ25/Dxs9jHKjyp0qXAeWjpqs8dsdofaqZEufZcNJbzRb/zH0tntqSoloXhJyKC
QUBuGWUS5yS9ITK1RFQUFRB9+v52no6uU12VmaXIsPda//qHy6p3uWWZI/15uvZW+sS/l/0/gMp4
mnD+R1uagZT3qz1mDxd3yGMiufBld2LC047OzZYbRz/7vbuhLPHG840xj8V5Me24d2MjeOo+thNx
OY2HXByk+CkOxhUfgbKXtfKCslrs7/tiXfyTaLzeFB149b7trAkzJjfFfCP+aZvTTu1lDu3u8bF5
R96KPwimFUg4wNbgg5FEG3KnoEny/FLkUD2A0vZ0DGZmLm+2OATqZvF/HA9HeAn5M0d7SUaNYyJb
4mOmfKqAzZpplr0fbyvUDTZd4jt9VSFTLWxbnZ4g3FiuVmK+yw4+bV5kdKODDoer3+weuUY1wCGx
UGb9c5JXUwagfOYjLQvuI2Q8JiZNG7eupTHv4fRj6J2lLEXkyOHzlMkOXzCwkbVXYIR8n//j1zgC
HOTGwfAop9TkTEAq5/iAqiixsEVMNt2BdUit3RX4OJPKA5nr3mPHCnHmo+FtnIsS9PqZUv7lr4jk
Oexu4Dhy+4unAKiIBhozE0Ah8Tz8/fr/HwS4DVyKeIZaiKbAHvigGCwZ8xZH8bEAdHEE6nma4M5T
YAE+4KhP5XcNeeB/S5sRAbbDGN0zAHP2pwT2xH9XhOt3g4Ix5zihpuygTWvoJsvALKK43lDnfpv7
Q/NPnRzWkkscALiSG73sNQ8FxfO/zzdnfwfhAxTb5RW5pkUdyJERxFQTMZCL/4oYwhSe7u7j49r6
Pi891KTeD5OuAMiJlGI+E+eRO5NhyhbI9vD/D22GMUNhzsnYOeDNA6OXFDabe+XhCxurJs83ZCWB
NHP/i092DB855/Xji6G3TankTOBgYcfUEocC6AuYQaMOfwtHpIOF4ZkpwtTmo+2eHYhnYHFXncMa
sGimhbCVoNojaGaKktKxL05QJTndPYMp7sx3tJkD3O6AtIFdOPE6JwDBJaOP1gdc0P3qh4fwFbFa
Mu1lksjO2IXAzPCkKQ+EmIglRNupLzdTo2woMQpzqEg/PpKMDVMzcXkuoXjIxAfjT8QP5Tw6/z1+
fHMU/H2TwpRni2eM54ev1psN2wOLIVsKq+Ev54vuiNhSvIa5J0nChQca3O3V067iFdkUFMBbMx6g
DcCHQ1sXg9mz0tJJ/4gxbxUk/5Ld+FubwA1Nj2wucBLgkdiszWN7sHXCjfl9si15oRvPzM0ZQ5gI
qYKwjePZno2i7AkVdkYSt+ffnOyevgJp5PQrtAJnNGFgU19ZMcsuoAq24uKahPbOgMHKLQqeWAYU
kkPCUhSIdGIyNzWoroW9KqG7uyjQqLdZqxrdE4+q5h+/SUrt0KfxxROyNuobKiu+Q972RtmRkUnr
l42iX7aKapFJWYaNP9tY53C9KA5Y+Vk/GYIz9gVIDD6X75rp+oj3FqvmCXeX1oeFwZ0orlHJ5ZmI
1GKWMgaiHewBviqWsL0c7VmL+ApfuDxFFcHls5YsTc1n+t+F5f5tfWI0gZnEqroXKzQ3kcKdKY7i
7+LHTMKIEOcv4oUAisEjOqLuRBdjyCuI5czB7WvOuqu7L0evE6N353BYjBAakZmN4GPt2BdeEQGC
0HQ5RrEE1xv2bIbt5THFdoQ+gPfXlzmj9o6xBR+KzMFnt4akUf7/oxt/ex8DQ/jlcFKeEdAY93DO
sbL3sJeJWw41K5nrhBrDsnMqpqhnjxDjR2vP8NVeDXaABNwp3KAOyDW1LXZI7qYHN5fllPaMooD/
rvEtCJrC9UubbGM5ffA19acmxq6niHnU/q/09eQm+9Knn+B7xqgrreb1k6hfymbKIUogKhGSOgvc
eAtRkrCgg3Ccb94ZBsnoOL+jjeDtEc5kZGgzad02zA5izL3J0OGJ6V0iLUivhrDB8imh7gmzboPb
xWaEVT3lNeD8Ac7fSry2niObNd4ewaQblH2xlcUEkRJBuQV4YuF/CXqoRtsW8sNKfuFetvqYyzZo
CPqD+vyFGJAFij45KTbES4vzdoYiduaj2K91m5k+2Vse7ws7edjVm6pyeGMfOobYuv4+HrZ5q8EV
z3oGfpRRGPqjz/beLVDBV9O8ZWmAgmQ6MqZS67czgeaU0XewSYjZ18seYXFBnWRPBlYq0PnFgHZH
yXpXBMC6Gg73LoUFokTo+uBgm6YNICoD36DmPiKvoCP+V0qouRx0gTKZxnhTeBKZMzQu0DAO1Lkg
sPWUe0aI0luyldGE/0ro4Ikj+EcK8YJDp8WrBgFLrI57XTzy19VpJlAZ0wWPoth7egWrLK3qm8CR
nGfvkrB1YBaOGVIoZZeZitbZBXOreKbQQpbWF70sTvpzbWWuHow7qTApOJHBovSryY4K9IxqvIWW
RUR2oBx9CSLk+tUg0wHcInqcOHDn8Usn4d6ddqn7iH51b3vEPiq7+hc4wGvVQsjpFLiCpJjZTKqo
tKvomd7hbmGwoBGWOcE6FT1UeKVXIpR1alwPJPWqQMs8jTmq2g2oggBW//yWqaQ8ESfA5s6Z7tlZ
gIZCaEvwwjngpgtIfFVvMU6SHjd630Y0MCAUGVAtOjtI7XBoiI3yKMw3NPRsCqwesc7SwS7CSRPr
iZAnwf/BYheexF/xnRzqX8aqGqLP6GzEMUjnBSoHrY08ozt5KgEoiWnn8SffiL/AQPkYJ/tNYysA
D/x8VIY98WvgtiTlGFHiI7zM2lU5UR1YTRecZaBsbAZ3cM3ChvhXTxEZsRWSQnvwU7w26TmSs0nE
xPgtijNgErY0wWSBT2C/P07386oc02eB7/e3bgcoiF8+6B3WnMrRg0E0uJiSoxjS/VVa85CzWFMq
EUKVD/6QwzAi0Ju6HnSiPocXeikimWmQP3Z2dW9z0/JBMo70Yc7r3ym7cn2PTk/SBFTpWDXyetEn
ElSRR+sBMYHxsZMUc0BHDPgJa25Wz5/zgnXJvS2OJQEKYJnjwxtBzBFa+Po+JqYbA3FsSB8CiimU
gKdUkyLQ3DcPS59YcJ68o5PS+TLIYCftJxUuEKRf39MRe27lyQjMfNBc+wwLLNMKPoa7Gq52cSbj
VPybFn8Vt8PzFMAVzGlWLciR2PCgv9RvKh9KTn9bBPQp5WWyNaILIBn+SPZYjah82zYHZ4N+B8TA
fiVxE4206wQhCw8UpxILs/M56hiecFf6jNtJY+b5Y6oCXm+4pNjeDuQUMpR/KsDwnChXtynYLwmC
Y9pV0cUXnxBkL3qhWqwdX8oIO1CD+uMonRDngbKio1QJzY7Y4hURga1TD7DevceAfAe29z28VQg7
onhj25aWNOuxsF2jJ3u4cOwObHrjNWUbqs8xU5YeL5mKI+kxy9spO7ARY/6iAA2xmntLs2so0Oc5
BTAqmTnLxigYxkF3eDt5sTXaBRLngmE78QpTKc/kgwhfPtRqoJmTAeR41ieAeAwpzlMjUA93ESpF
4SDogVoWw6Ebb4XE1IcvBKRKqCd/wGCJ/Gw6VjyWgguojgmS28N+xKhOdm6/mBuixB4tGMJ6GN0j
Zz66lC2KXy7axzyFE5SP52RXnybWBAIGDr6CJ83OgAARD8Q9GT0zfBrFmE2K+53KCmcEl2Q8P1No
mzvQnhwVs1DYInBWiOS9r/goiu4pbURcBOvQChe0SMe2asJNdNmDCvhQ72TntWB24mR8JI8Rw8cu
UZjV7tbK2XflTS66nqLBpTChY9vytCug6B6zo2LIrGV693IIgd1tqmhUzWbeDaRihqKM+/jVYgSP
/DxpOBBzd5mNL8snkM6fw74/8vrMGNnQ0G5YT8LpmjTwm1lRZtCmV/KYg+UpZgkuQbRipf5DZIER
9QVhJWy2KUYNo7BlIs/uf55bv4qd9bMiek5V531okvKH7vBBl8C2wLY1MeL2aT/WxlQQRzV7c0zI
XGmFYYXB9Es0KfWhE3sIFNryoG4JWWZAteARoPlckjnvbfgONdQZL+XeTl/kZ2Dq8MZBhYhzHkGI
2/gJs8+doGIw2crvo/n2Pv1g/iAKUAr4M2s2QwsKV6hjNH1OXyZPZzW6sidNPtg8fTxS25w7Zmqu
cQDj8UlAhNyTAR7NP1+wWZhte0UIKFg7kuUW8AL5kBAduR7eOVj07FN3exEOk/6L35TJCL4eM6+r
Q9JH3GLYNaFeXXfrct4jCxmi4ns0BMWsSsXyYxZO/14ATt/XVfSG/wSETcY45jkILWR7Bdc27LYF
nFMjqN+uzpKnufdFOYpO3xZLDEUiKeB8/srrePL8hsicRML09gOtm/PaPGkfdEjGBq65otKeUkoV
0hcDsgYY4LrCZT/Yvpvp6eN/4MDCXkKHjNbkR4NYwleAaK2g0iJWWABGIu3U6M0d/6i3twd7y38v
WENeZedEjaaWOWu4kKW5+o7IF7xKQt4Y5uT99WOZk55aE+ZNbcTMUj85F5G+jckEmfCspUoXWFZh
A3sTDQ9PsgnZvxg7PJEu/pC+w1rDQB5+4H31y7bGIK5k2fiGkMHYgpiY11LP+jFNM3s1W3x3oAnP
065ViVJ9HxeW5FNMMqfSFDjYSO7LBa/PZmsySpc6xyTOS2Gekqt3R1PtdI46EtKoFnE/zS+z5r66
40bRYF1wJr6HxCVlZz4j0Dwi51RE+1IJSySqN9Rz89V8q2UgldcVu0UcXpLr7r1guF14D/p8KNyT
U4nJwnl6QXPAPYjqTuBv7AZWSPH2yVXIU9TD9DEsykhlnRV3sDwZiEdzWMHgDVD0JhIKZxa0tBNN
CBxlav9juGGQK9DGI0rgi29htqpGeIAnDHtKX3W0IsDOoQmQJxqiyEPhWwR8jTwlTgonKDjRu8uT
d9x+I+1mzrKF9pq2bge2Uvq4EealcEitjrZ7XgKZTIAK3BKgYGHFWszg+IzKvcNSC5JzubjuEUw7
D+q3eCBEGjZ7LQuC84M0M9DYERGVGI4tb8HIcCp7+JWmBcATzBiYCTHVeKlMnhvt6N6nVs7CAWPo
cMMmq7B5BlDn1ziwOflzo+dUdKBCVC1MDu4bhs60BejkZEIZpSW0rpHI5jICrheqxAyKVemBrTNv
UiPdhnE66a6Yp9cbkQQCFwy+wDuSKFt1aHVoQMCoXq5xnQ7qP2aA3vkm1iY03GyEHwsvd+JWCNlh
0d+J3ZK0EC6enl0JUUNETw+oC4cT8rh5f4K+hgzsFaWiRACRJwaubruzhukluVchoH+T1we+J1TT
iPEknxoSKrnBM3Eag71IZETvz9VXh5QAIN0EpWF/O7QJS6LgBVMZA+V/ob45uVyzTP/elF+wFDiC
zuTeFtwOoJqH+VNBnQKSLA+Ne1USfUVKEMQ/4su05QB1QQ7I6BOwSQJHhWB1dTrGN22rC+N1fNjV
La/YW5HKEvjwSanT4MD82WRj7MZt1W4gkGs6UJiIkpmpc3btDZ3xMeS7MCHkBXuB3jpPZH8Y/qag
2BD4bCjn5+uMgQG6Gzr/qvNdghIQxCVMM8YoGVmcHwJWZy1gDoPyChWTSTAFD0eIFcKQjYCMrHiY
WXUCk1rp6FlGC8PDfA6HAE9foRrI/8gTYCPjNYVD2f5DCc4pUn3guQuxgZhpYxOMw1h0nX0ShRSv
N9GMNGU6y4SePbEEgKG3li90dtRBg5tSWyuA5+zyorKiPL1+y2tWZrGnnCqXJYW7FqcZVrLxlTgO
yGb+Y8UKC5FyZgTMtsYpAyZ2sR/kKBBHXY0Ve8L6+SGQFbAmx+cxYBD+sN2tGqVEJ3pp7GMMdUe+
hLK49s5KUHVnj6QchvU6qZH8A33JLQqjirWc42RXFG53Nvdzw5SLu5Bmhp6DnjAvJ2wJ4Q0nvqf7
0eHM36Y0C/5J+YJCQEfEpIPSmF+1FgQqDk36N2+8p2sfBy86TuaSCENKxn1wy12UQYne0IqBNwE1
vQl7NI/uOAIweNrNI2UinqP/cNLj6i66K5QiwEfubaOpiUUW5evAkDdXMqItvXpTTu8XEElSe+Z5
73PLPiNcMbAHxr6AclnUgiMCalUAU8WXN00ff/zngU1IdeuFiSZjLEyCWGczCeDsHJ7h/apiRMlx
SuNfk3rpnt0vEwl8Gg9klhb8abpAlMYnqHFX702t2jMf6oTOR/ZuyPw1Ai1MaFqcR/nKbOfGxbrG
+IcsUTm/HzyHx9A6M0AM1DfWpS8BT3qgVOJ6ZEwN7wyX0Cf79P4Myw1mfyZhWfzvFBZ4LrABYkU0
TDP6WsQsg/jUY0s8x82ug6vYEInEoFANANcYDgK1c3Hpz2CwZu9F67+J1+OxuHlZ+63cJ5is6apD
OJQku5woyiYDx2L7cfZRkDvHpBXRu/1tfm8CkyVMSTDjEyJllZpUJHGhgL/kWHvS6QpfWMC88sDj
C7OpFAFZ73lTyh7vYFw8lgGroYOR/fec0CTT8KiY4f3ynMI1QEvHqhXfEEBAfjcm5nXF04/bBAAW
hh8cP0/liAaP8RG0PF4RBv0JDT/tx3vGssp5qHRSp+Pf2ltQiybHj9tDqLcWz2/yyu/+Z3p8LI3e
s8Z+ESbj0Copw+ziFar/XgGvcvf0+HL+zsoThq/OeDPIJBA5/ichcbzHTCg4ft8Wmi+9lymGPO1e
sXzry/iHHaLe01pzrwOHgcmuMP4RdBeGqotO8szdQNO44cam4D4Y9x1PM0NbLjGgnhFgomgtKWXv
dDZsRYxwxv2P/M4KLJvSI/AZvnzPxDIDKjfOfX1OSS3C6XZxKJzJHFkNedKOCJ954hslTijsuk0s
YUoN3afyXsiIeHahdfSa14ZF8DyH9ZR6jvWi00iU4yhs7MlgME0ly2a5oW8Yh0xdWSsoF+Ak0FZw
5Fiopc/LEtOiVbG9hMAd9FHIl0Ah4FQfnfmWHQ0K3fWbaW4J2wtO3oM79yV/P9yMLRGqV2zADonO
4rnGNFaug+fp6yTkVWgpGblpWXYpomqUg32YdgoPA1dxsF76jhIFwtdD6PaBk5gB84Y+M3rIXwRg
Mw3z002RquScsuOyt/HUn/BiZXUxJtoSxJfnCpw6q+nV9yuEIDlzJmFU0jgZIpr59sRahdqGmawI
0ESGD5+Q2sWTUf2zk3NtaoUoFL9XXEhM+GhnspQczTV9DbLi+C+jCF+425xfR/JuYKZsMRbkQxkw
2M6bF8oxZs7sUSZGcCCFuv6rsOSK/YqRq27Qc3v4o5Ctx/QWp/cnBrRiF5+LzNvi8AnTl/dYfVi2
SKskDA33E8RRNKGnkB3MKw/KEXaEL6ZWLO4Pb0URaE1wafvKOjmwJqDnJ9ZVMHQS+3BNe2JQ6xEe
ctQW59OSr8hb9lIJlqn0Z7WJlycP3ydnfOlauUUDMbjjoHcf+KmaGcSUHzniatCL866vSA1YTIOb
p26Jli48Al5ho10gWFvsWXUk+qDxrJyDux4bt3utmj1dBQ8HeGSDV8dIZMa0WYmUdWxflw0xpN+0
sc/R8n4O7PK9eoyj6zM4gyKgOL/hmwp4fUPF9qZTkZEnt+NfS18YTR2KW1Vi7HZ/Qr9GPglAObru
C2zM8qqY1UNWn+YMu18yreCEXcwtXtvmEUK50ZwH7K+L/4YZR9hglRwRXKbKcXEhVHPWInJqmowu
WhmW7CJ3JPPqN2srAs0GaBK57Um1FWxiD9xvJYuaRN1nLtGJUTd2HwikxGrSn/BAfRwaC4Sowwuv
sScoMbw5awpVrVGSPocOBAJ5bTKdokjWMCz6VkY4tkcGwDjcJR7lMi7qyKL8lbxrG6UPzp4JOfBD
XVv/5APuzAAirv73PBsCeiGImROcA5mgNsTUtYi6nwvGtYJN07s0BO9oFMjQw0CpLw4gHqeRZ8AF
sjFt0Bh9+HptSFT8eaAk6gmUwRYYzBCQ15YYIEE3GTnSDpgdqp/wbBNhjTVd9gBZCQuUt88KR3pf
n3PPqBGUE/HQMwsI7gdCq1lAPFYoWGJJJXlnI78t+lnH5AR+x5R3lz/hXfn+QDaAdgj55lbMjPaH
qTCKFEb05W0qdkqyIvGA4DXu2xdqpDVPSdDkuNgZkbb/LAt4NRq2hvW9ci4KZkkrbD0M2KnXBAUV
euUTAQE3HhqmzJhFbD6J5v7J4cZcSsJYNf/1w/Tu1IXyvxJcZ8aogVhOVj+6oVOITlN8nnqjgdDp
WVNEF6hY49PyqCbMQU88ADJACjhIqgoreY5Ch5qKqkHBdSKzAIsAW4OmcY2Xd2kYwPYRLKnL/j6I
Sm+M8dQVVxkz7kfQud0LxfMZo6pf85Sd0Ad0cAruLtfiulc+fkfmOdg+G+DoH3XLWF217d1VRpWY
21BvqYAMMcIPpm4THE+pnA9PegATK7vjosdJtPOuVQOSSD+m6rVD2aIqKyoUBZDxksA9uOuxpWCX
vStSRu7syzCk2ctfcJXV9keuvsYvMDNcTBjY3XAJxGEDDqEy2pXgtu17WlHvQvr/hMf7XKukyQjL
nPJnzHIoeItcrwZuuF/wGHXv7MH7qavqcYPQMSbkoMUDgcAgF0wAzmIph2d1nt6nEPTAvbenfbdh
wjoqAWdQWmcN8rmxjz+Ctao4/+9kwD9u156SVkVLpP2T+XRY+Z2pHs9kKFlfnwZk6YYtVItJCB+j
BWozAQlE5pQMBwyIk2Kvq6iFuyaGasJMNQOtPZ3EPq1uqabwKaFX2qmHF+d5X43hKhE3W3H1KPS0
jVqyUUuD924qFw8AbXmj4uD0SZUrkADLLm6zQpkze+ieft96PTxyhFqhNtB1hnpJNWvuZHQRjC3e
L0CF8Vy0FzqyqpGnjelEwD6L7HrN2nsq3JqUpeRjOV1XITjoHer8VsAE6Ydx1yd/kCEO4en1Wlg5
vQp1lMxsuXdzOoMjbk8Xt8/ZgUuT6oN6n4JBGo7xVQpHpjLBZ82YD9YrhMHTMF6GoWb6R2qrN/+6
1R20CPd+g2HxlWL7OZyy4fvD8lrLawvPUvw3u5flPMEIql9BvdFm5xI9OdvzgA3tcVN0G0Pov+K2
ijEWHwGDjB+DN2AlAZ+vhUxdnKcwqojj1dEzv5IW5gM/arLNCC60ttcesvM2niSxQf9vX0j9hDET
dS9lLvQQ4rUoz+QUOrJKH7Gm/kzMvFkdl8W+2N9xGfg0no5jPkXzUQzgQPlQlEAYwZBiPagesI3h
XB9fqHUG6CnoiIjpHNHVMDV+npbdKGnnjzXmFehANkKScD9cjx70ZaYH9JjvTrOBnseT+jKRoYsP
DCm6qMUj6jHEIyiGNnHAt/MX82OeS4qyh/sxJyYzuuu/yppqsHlve5jhg8921+YQhUZ4Qgi9PBMC
NGHRU4+pixvAVaLdEy1TsTw8qpvn/Vd9JN11dlYiSdm/3wCMDkgGH4zAeyFfec7uVowlYdutlDa9
C1muP0LN8CD/JeEm4DZvWHAaKejhJdOFnq9JrbAulU+f3r0jweDWYCFFTWG8f6lOn8XIfXyOk7EV
y6avMohEu3F6+lyRMx4VR9NCLnLiuM/nuWQtkKdCn7Mxf0iGksH6KOCKSpNhDIp6xYbcqf8TmVVB
f2LadoShhzT2OiF5R/2hAEUzytWAT6J9Gzo+zvu6EObiqMrPgPm3oyYM8knwNOgn3lXWgtYdnvrL
R8XTgoJNIQAc/Refnxtxr1VT/UNsieVaMg4SeBQu+A2f6SvHK7zmhoREVOUKVJPdLjnG/ii4cE7h
iNhAoegdkVY4+Lx8dIdbFCcFCj7pSRJscL4vL0pcnCEom4neZui0yebtGEVCHi8DFnFihGX/hbnz
GOv/tHtu1HpJr4IvT1ioMXKM92n6kRdwlnvDUzFYB5VGGKrxoRMe6A7/BDrv18t+/lAjXJ+h6pyn
3YY/l9elLG+5GWlYWEcvF5+E49eB6R5Utw98ZzKrsabX41sLfexeuTEVDSMmJI1HFkwFzcKJe4y+
PGISYy0ZhIBzXRNIq1vMe4SdYb+70iDKc2Vpiu6Bb8qRTidvYZLHdCWTcGVE3X6hMyhAkYp/j52I
/Xn4QrVDTttaWarzUfoOCLt6AL9IIJDkIUzec31VfVW/o6m2UlPxo2AC0QfIYE3hNU6bRJTabChN
zoKKbPQYljCuHjntKfRFYpAjIz0m8I8wj7Am0qSLmPgwn0QQrjLbwTAyRrO0VPlBPuG23w07DEKX
hE5GphG+0TqVmzeHA9TJm/O76YMxpZ/lM8JMM3ogIULKAMIlE4DBX7Xwhc9GbCXaXsX2uI4VbHNf
1ByxvMA5hNks9EwGS+riNjEW3MWxhbx6AZxC5OP5l2Py8bc52c/4mB5TYyryRkllShjZixbcSlqi
5+5C5rTQZnqohyaBc+XY1yBcCaRLyBikmKKecaMWShN0Zcdgj+EV2Ybf+mrgx+jDEZFslSU8quQK
4HKaiXTOdwTJeFNNrisjOk+BYZASpOWPgI/F/Ksh2L7Z40xJquYnh/26eoRjQusHOgmmpFJGaNNs
CF/Blfm99UvsJU5QOJx3i/NkSFrcji8rQUWAX/BxygmSflBcZn894LSgLuCdd2Y4fMQ25L7BUmD1
PNCgUY0gFZubGW20tJQjpuRtQj/bJKBejwSYdkmTCb7LUcErwheZVGiKUis7Q9aA6n3gniBOnPlj
BMvhmnNLRQRccyXpD4SrCGTNAXuCsXBePobmskmUGe5SyJoYgRbf+pV2zFqc++/Wk/uJNMJ5339S
nhvIrzGKrT1rPs7OoZzVoRKVYZV8gjIxMil68negoeyZHjMkWrGUggwlzfSO/flxKqXiJ6X1OzPw
4HGGBQ6X3o2yYMJwKhjmF8whwlFoTm/rOq3TMtVTM5VQmwU970I2SYg9Wlwko9BIyrDLbzynkR5p
kYTO1tOj8+w8e/wMhzpERLUqZ9XKhCK4uoWdmAXb5/D488bWMjOyOtHmQ3QOWzrl3SuvwoH5KsVi
MkSnzWVThfpcDxgA8p+xPG7KpEys9ekgZ89cS6/xJVa2T7+l35i+NA7/QrXuXWJ8bKd0nethUoSP
2EpvicR/t6Q/VIzegD1/7gnna9UeeNm/c9eghucHPtGIjiYZnHeu7trDE0nL/IzI1X7nl83jgCAo
KVcVJfCmWDKT949TDR+ZzRBZqbStk1HWMV3MRkslUOafoOJolbm8lLMP3pw3AKzFe/+add+c6iM5
3QttWiQaXkLieNlVpupMDcd/1/AzVzgvZvrc3Sz76Zehmn14Rc7D4LHjXWP4hosiUWfjfTNB4r6Q
wztlCWZMCwxlwyZ+I6qE/idNzanuVSAdVVxNtJyBPcUYSp8Vay9F7PQRVos2kXCsERYxD3JswwaD
DKYcbQhnzteTkVeMkSMNs1Eqgnzp4bUVHMoJ0iQlHDD2QBuMc0MK3z6VAa0tunEFEs09vaGqjfrf
PqZWk/lohV/sx2HxXadFKC2kKXc26ifuUO5R/FaX0mKIh0n9d8/d1tL0jKcak+a0/ictitl5zVSz
/zLHfh9D3fgCgBsmDCsr5qXltoyU+Pavmg9obcMPEoebc16PcW8DnEp5Ff59Wq3b35bD+fwOkzuU
MypF3o1vjkl/t4vQ+Ab6gucmLawFDp/c+T28IWlq/P1Z+ULXFg14BMUalLNzak577AleFPC2CQrM
K8wQPpO4W3mMeScY9oVaOgpLlD8nH3cyt1y9AdZnl9I2mBTng/OlTLANxjua2UDtF9Hrp4AsAwP4
jw40jt5exQ88ZvfpeE7r39M/bMTGVgueWrW4zu4/9ZSW2Fpe2RXN5XODroDpO5KYtOIiaJMisnxc
0SJ9Ij6uONfStI8fX0SQyN93d7TscswxNNBOjFad1/fs+ivDmJ0VPnelZ7iMYC8ilxujB0IcAUBH
8+5QLZrVEN6dM1ZQpVPO/9h34JW2AfB199j6LqwlL1tbgjv+mOg+4SqsqwMZJWy8F9gF1YEdbHr7
erLWCXsdnFmKqfRdZvLvI1Dj53JMCMM961PMrJdq/Jqov1dk6nI8iiUWGZ3QhJt/XiI5CdXUYCMG
1Iu42xmkaVkJhNqGTzaHcnKdGRENEZyYn3KBWGLKaKOeXqCnXVb3H8hXA0sXIFQ55TXmMgLDnNnr
fSNAKP7RlD7ijbMrZshi6gHBlKEyKznlEsB98ok/Ak7CKRSzWU1QkYroGgqxJPND5jF503pFwNEI
ciA0lEeCla173wCDpnSnTehuT6smpBJHbRgBeCLkYbeCBVXYzQoqJi8YjA7PDYQw3JkgILzWCCKL
AF4Nrwk84zMrdpAksBudyKQQ7/o+IKx9H0BfYc7TZmMoB50VIH/Z0Z4dqs0p3Lxwq+AzQ91AdvK2
tz0TPDASAAYWBPzm6PISAQJ+dj18x+7AxhgYyPfteoLQlGQlW/t9p/T4MAPa1fbBdlwEMNgggLmQ
hZnMlAtIWh+fP3Eq6ZqnApAQaXmMiBgRz4qUQ2Lin0B1t6XMzNhJUbIdOOGMUKsfCoBLyG9wwuBJ
wgHjpRnTMjUZHYRhOVuRYMJ2G12eYvkFL9aDEtUm3UbxmZqYO7Z3l0sHoRmbcxG5ASILbWo6ujvw
L+h/5ygNq8ltIdkpsCSB4xT44uegafJZHEgI3WZ4uITkCdUvplg4ZTGb3YD8gRbw1NHMRMIo60BX
R9sG+AKWhU2Sy/Q41Wqf4OmClxI8OmZy+/cGLeMTjtxbHC6oZMhVBKhDl8ALmTuqi2v4xJof9OST
C/V5m9TTsyCwApEi1fNB+YSoBfnA08tTKbtN+XQ/EBXEavBjZtdE2wn2gur48o8gcX8SktT26Qmp
MN5praAFbZ6M9xLNl1laUsRGjPCNqCNCZByMAz6zIGaQWwEZQ8pHznUG7Zyvo68a3F+GaCduBKaJ
DMQEUIhysuctOODjSBRPnDZQulFEDMCYS5teobQWTCcRyhrB60DL4X2YLmfC2ZkTCzqzAcUCXP8g
sEAZLv49s65JA+kcZcA0B6lhR4cAkMDGUXKX6qeGDfIQ2trWJcIbX47Sg2VTU7tzq0GOFJzmfjdi
gEC3ClANvRnnGPc4a1a36XnaEJsCXoXtMzNtZi4BJ8s4dJvjHiAekJCJaMREkNuS2xlyH6NOnXc7
4D4qJno8k29eD24dz87bL6f60+Pl3IY4Lr+zc0x68FjBnx7HAnVOkSeH3E9ataa+n0OjBFESt94Z
XznuCzjBK8A3cZL84sCWC1SPnxksYfgTsRUz7sfWndyCJxaCL54Plqmb7dIAccZ7qFw93VSH+RQM
CUMY29GlM8t88Iq4OfOygZkDGhF8TkFHCMJ1sN1iLUhykEfYTLiGGWDswPRhMyBvI3ozRp3Caez9
s4k0i4w/hqpoHiGGbXngXoIhk6tQNvgY+ocFRLyGEDfFdP848NRfBG0f/1lGYiw+2DDFT4KtJkd8
alydekGakJzrHnVS2fmkLO2TivknMLcznvDgW0GXVDMDbtbhW2Ll5alO3m43WxPRJoVsEgaUoz9L
kweQohCXXf7d2HbQptTxw3XRtHKfXBPAM2BmIGIz4x4TrlXeCZxIs2NMrajYGb+xMmJHdLiQyi5I
JThi4cs5+kXx6RR4AK5xaHUqgluJT/ObOfwF0F0sr9wfcpdwUzQjvKBl/zTRnB/zQNH7/TCY4X+8
06KwFSbq9tXwRz4i5enbva/MSAaTRClU+mX+YdgK5vLvyG0vfln/Hg8HYordreCtYdLNmbAZOha2
x5t8E7Y1eOZBh/bqvhOdu3JdMiiwG6i0+KLaPc4L7oigEaD2oPxW3e4J7OB0M4yjsEHhjmQAD3+S
UdX86RbvWeVIxN+kHVznwAJpmZQrBdOM3Yu/XzfX2i0yrLbr1fQF5edj70ZZ690xQ6ldGBdYJkuE
/WL2UmJXY7rKvnSxkeHSLPQ9/jQ4k3wVDKRQwEDww0PxEfK0xvxJs+w8H6f56/dQ++Ijmm8c6R2Q
EYaUmXEPH6B5oAIs0s59JfvGDit9ynH8vsNy3xqcbnYWUE3nFBFdS6PJQ8fMwcD7m70jp80aCUD5
HaF6xkX+tcmMGcWdFWe/I+e8UI446jFhutICbNhL2GnZpeWJvruGxGsMy2f/05NVkwql1jgeDjxB
7205K/Epff1gTM16asBC8PonvdcAW/z3sdMxamTiZ6hQkd6trxANzuoNdNwAY96FloyNou4osBVS
qr2j8j+ezmtJVbVbw1dEFUo+RYkmzOHEsu1WgiI5ePX/w1y7di2X006I8IUR3kBRpFCAC3y02SuI
3BBUAgnYc5Zrszf0ZHBSCkoFHtv6w1Z9lBjZ4iAUWkDZMMclEJu2SxENOgfzLiAfiDZYAz0S0QsA
zOApqQLjpYfoxq3+WFroyCnk+FLeAbxWc3DtbhhZOaHReMTqXL58ytjgOCntAhMhLY7Pypg96735
joN3v39Ki8hVWCChKjSGky9ruPYhsnE/+l+j+wreLocBK4UOALtlwRPM8QH0OT5o7E/h4I6xpkqU
PgO49dnVW3T0lihQV24zJ7qh8EwZC11beP4AXnbQCsbogsDcmb52WrwBEjpys+TW3wrlkKGfXzeb
zHvrU2QrJPvf20JKmEbjRRpvaPNdYUa1hw+Kd6zeGORRevM/9YbyORBk3aEDRHOa00MyoCud6hkg
mrrqFNiOk/cTkEW+yc7f67RG7Wa0qVlfSWbWLfrhsd2w8GvJKvEhECB8PUV/ZEIkRAwMWLLsXMwL
pWz6qiY0V8Ci5cg2Mz8aHylR28i8FvjQQE3HNRP7vgqk0KreX/N5E1n9Z5um9ndXh4Qm5S7ZFBVP
V2dQK8CO5be/0fhPZL+U/CaZA3h9OgwqKBssyPTVrguMiMFiiVCHiFS/lAoWUgVkYV50915DtYhu
NeIjPsQxKsit982d70/EtIdgvfxLj288UD/T68d+JkE8/hG63zE/VNGqtBEqvcamQsMVfApySSMr
em4RjSDZKoRJ26Hkc8CgcEB39patJnBeOFMK87s8dPP4npIdsrHXyayqjmF0hnKm5+xuK03cZIgX
md51KmSW9DZ7gX7Kb9rBI0xJvhqK4ILVj+yRth63a13ahghhKsFoxHIQ4hfBX7Suigy2Wzrchs9C
l5HVp9XKzelwycKtYc8xCpEm6QQXye3Q9tXRU59QS0dXJkZXMp5UCoRScCWWJq3iY8cCe9Z/xTNa
7YuKvhftKsCyxvLdeHmz7lL3HR3eze5z3WToz5BAwabnQfio+CraEZ2jWOJ2yOGvtoEYBPyTId16
L6oj8PcIONYPsgnAdEkWsx+eiqO2NJbRYnxWAHKY/bliFM4VLC46y7gJL6DjkwLEzWeqFbNiRn1V
WT4XkjHVNhDxN9qS/zdyUP0Ym14wZcnMZtmMQw2/py3l4LlXg+bIcN2Wf69V6UgAhblFyFQsqlnj
qh5XPlpwaLeY1TBi+mk2+9LqEMyS277MkaY6FzPVK9wxHMyfyo0WwztcKUhIznte2+DcvNJWLCpB
lB0ql6POwIT7yeJqgyjkp/zHAuF97pn7+lHBJhfuFzyzjf2Kg7CeH3m1bHV0jdmm/aEsM/KvIHHm
5f3pDSWU9ylzhwpJMfw/k5bxMRJMSihQMoCPoOaK3sw0ZoGUrPoeFnYKbhCCEMsv7RNwiWy66OvL
AR/vi4IRCRtyM5Dk+AitzTydYsbpSZvnn2FMBTx30WJrrPeg0++o4kxN53U76VH4i3eavEiVS1gh
CQFiobZD8npi59gZY8qEBHfjjTWr7RytCug0U6vTbfnqGuVSb9HAQthYmkaapUeIzU4j9Nfw7CVY
ebx668mQAkaH3s2S2KEcM/UcgeAwdUZUkgidwI4iX8m8/oK1CMpcd3v9upX7QVBN5PaK0WzU7J9s
Nexr1oY17mmJaCRAywbXBT6vB8T195k/P2cDsw/F/ENGZB4eJCcS2EGpfemJ7f/5uGRm5JFhZ77M
7XcSUuUqW/NLDDHV7/iVGMXdUMxAtOeBgbQ3WJNPILSEdoG+kh6S31mc1ZQb0p7oi6SPYwZ8IzPN
CvT2JD2UQLrYqWB9mR3+GeN1fKvavYNJAZ3IEunLKfv7nn/EYo3JxzYfT48vUCGFp5pzfqRvJ9Xb
2cA7Be+IQSyEmPH0+zg3INBxNXk6x/cuNbblUHr6Lb4g5BeDr5jmfnaF6CmAUszYNB2qf+tJYGjT
RkALMiiqTf+ya2rA3XiXcMCvq9OJWCsFMQh7DudD82PifB+7LHXEk24mjRkoCM09dy2qJZM9xVjz
ehcIOxTZdAwn6Mjne1xme2ADw4/v1/s5eAZmgIWVJd8NmcnBtU57c0Jn0qweiWf0KxY/oi+NgEYY
7SQU5iDEmF9/GR+eEK78qrAnk6IwfchKJo3AVWZNoEeU98bvJjuxs2spyI7FTIZl/qdPgfwdFfAT
k/CIS8QQYxkkpFMFS7RjG+Cf9VhS0vXpQhOAhWi/3YTFmEwAtSeP22dln6WcLcr3GXpAwIQBb+XI
FHhj1PRXo2KScPrTJwZNQMYonSYQfa2vX5/eINoXHbatLGHQ/e153x4VR3LooH1ggkyuaMCzBTTM
xLdj7Mea0wZMaUG6pPJCsyhgEs9fGlJPSKqHJF9XVuLVOFyhJWmSchGnFN7dB7pj1acJ2i3rlpCe
BpeTPRj8yuKJxIUZ/7wZ7n/KhnLWx3hI6u6JzK0jlX/Mvsx9Oh06m0A7zHfl1DZl2idxYM+11RaG
Om2AhBfklJojXTBXMEej3ddBI9VtIwfFfttktfEdA/yulxGRmr6OJrXmqfqqQWqPcrlOYP0eTf0K
XY01S/oY+kQ6yUeHHUYz79+ggYwEyAEfntp7Nm4SW8JB0SYJyhyitCxrT7gIf4Vb14Ov4RsdL1h2
d41NPr4w+LSrRSTaTg3ksQGVMWU7wJvlPAehA/6hdqJsbcCyo2y/f4KhULofEffYcKRhogK3HuQD
phA6oH/UeWjMrzuBkPJF5oHp56DSPg5YKwP9fZOKGTuUBcpx1BsTuU420RfraHobxaXtT8p1VpHB
5EAenwqL2iqBNfahQaGPbPlja1/KSs3jFZ211AVLFJP54Ct8xiGTAFfg4Ray17iGfk5Jjz+2CNja
7jVr1M2hHAsbOVT//dUI3U7szyGv6+eIqjLdeTcGe+nqY83OYdEYO/FjA8NQhb9R+5c2AQ8N9FpF
evtSV2Nplq3S7zyCPGBEZz3fS2iFk32hKERrHQYyIBlqeompRj60mBRVPj7W/rUNVU+ZI/YhgxIE
zl85AO9aq/gFb4b6QBoMgAhORaQ23/29Q7dvVp9Yn9YDTwfN/UubY9llKugn5eSgXiW58QET72v3
q0W+WA9pp1+hgjceT8chwsLTULVxWOlujbx7j9EGxiZx1KMNx4asQz6o3Fyn35qvJKA1+Anjytyh
jNRjVtwGSu+M6M+scYnB+WgJEMp86TNccDJ1GrzpRr/2qTERd3rjFywGxSSg30yfzKJN+1xi6nVV
LF/XXTJVyZgofy1jYLTsK/cPnaYQzyYzxtsHXjBkQZOi0nUeA61oz+N6Lahn1XRWchjoqfkjXWAU
vUJ7tMzqg1yv3xRroBEh1nG/wVZmNWlnCuaqo6mjNzN2A+tPoJtztXSkFGFFTv64OTX5HzF4bCed
iePTnpgXeJurUlhmt40pTxBEFdEq+zE0+09DrLyadrWN+NYH2y6LHjq9cEb9ZIcFfcYZR35o58r0
tULySpgQBc/guU8/FMrpJ7g0E+hahDZ9NutJz+vpVD64ox0IU2zFiEGiecS/lV/aAKusq81kohM2
9r78CM/ilkXBzAjoCCFAFn5CKGT6umwXo+u0zWzOQFNJwrBfFaYNnhP1Qg0AD332IRwRmP/dHiLo
QGOfbOStINsSnbDPPXrZwqWcsq/Hn3v9tHhBt42fMY91hEkzFi11/Cuxq/vJnGVitJbW7al4xJvC
mJZstdU8JdiB+wE77BcABIGQ1hOapdo0IXeTdxW+lQSTcgaPn9gumn7nNF42zGY4z+0fcXotT6GP
7UEx6IeqCoY02DWONdFVal3lQAtJxoCOJdePr+4krQX9LFakAVyJUMIEIzbtyCJghrzTTSjUW4Q6
C2NDAB6taeOUQPpV4FyuenjCNhnK7k6KZEYf/wqNr9IYpZBcnEn0KsEXe2SAQqcQViTyGSdvQSt5
mYtZbi6mA+pAsX/wwSBjIwsDS5jDYNlM30tgzyX4M7u/DXqHxHqo2LM2wKsDQJjPPtHMsNEnIK2u
L9mW3B0QqHICG12N5mA8DfISq2JrfY1xawS3PNXbSWq/28ETCJGii5jChiSsp1xOus9bEJ5GqE53
2yscoe8FZnU8HlQWYuVXoLOtT6+H9usUb9KjdDPWQL74V1+hmN3LOeEmKwK1BPpKPZjG0VuetbIC
dQIlrnSX5wHUMz192noPPg2QHxwYRFi1ZibDlokQBZuPBOfd7AUUrijGpn9fls0EQ7RQ+X3TE2dh
4Ldetd3J829G3a6/gdWirkVHsl2q2YyL3ch4hvMZ3C8Blz+mvVgFf3S6um3iQiZtRktWa3H7ebvx
eeBLU7KiEJgfdD+zy8v7/fMVf+qbZL+4C6kYoI41uvpICjAgmIRAk0XrnQdU198VWePLR1BPBphF
9BPTlcbcpETYcAVPlPnf/MQraSbf3huFdoGxej4XWQmhR7lHKp7D4/QXJJIa+xqUqGezB7Y/TtnY
BhHfNCYNJFT8pmRIbFalhEj5pj1G20I84YOE03gru/kqjH9HImdKQQ4LKwnNz02iXLrGespuJbgV
gLigEH6BzzxJAUTi+48dxhZlfxGOpAljGYeWjzEbAdt/tAoDRw7yYpbdjasH17Qr/ZIAFJ8E9T2j
/T8eVglf8mq6LMgy/DPAeXvKTmkdQT28dNCMxLSxdkjAW1V/LyMBvEN1mK03I9lx0go/IJsNSYO2
DRiWoIlEEAJWPNMRaqR2gULMLl3WyTx9u8Wi37X0wUjk9FsIpVE18WTb1SpkwcF06nME+c+xC+xq
qhX+K1eMMkC1evReBp23swI0Q4cLh+PqL97RT+SqQLG2Q8uF7h4mGqJDtwYVWJC6ComXqyFWPBWO
6S+KpEhlAtWjtF95GfjC4odv0GPqnzsZPz4qeyx12QJcEDyikfQQ0QVAigD65Y6iYUVnonfF3uud
mDiDWUfM9zcOHS2YjdHm7KgajZ0DwFKcquO1MHVDB0tQCqqe8INojQtUx0E0DVEGlBWAxAAjHHn6
As7QsBwskChJ/Odz0vzQ7z1q5Sy6pNvEorPV7eAiQ3lMlXkNoZUdegIFEHObz9jHA69UTs+WpR2P
CqbdcfQLIkwEyYelMx1JqlyM9IRSGO16cEioubsKCWV2pPysafMs9OvcQuh3DJcWoXZAoNDnCaUQ
G7I+vX1dSYcOgClMFIaJMiAKIa8xcGDBYFxLSV2Kg/5HjWyRbrfshjS8GfsPGgRgq/QELz1fzwK4
2UgrNDSiQB9qp3c0eVM5h7tPD7O8fcWA2pig3ON4z8zMJ8IKNhN6j3PCyvGgdUORifq6lM6j9iAE
uH8a4CxaP40dCdSWaCJ5nRkT8uaFEbxgTX0pwOim1DvR1cZ+9Y43MuvPATQjVZr8b2wpaKTgNcy4
WAJRk36LzgZJcB271+UVuaBFvd1/lHmzUX/QbMLUnBbDknuQbBBDWOaoCVAnb+eQePBtRa0eKwY3
Y2kb/ZTXc9MuELrXQl9qF6XmazRx8I1qXHCYkCsB44yCAZcnmqiugqBJ8bHTrY7NbWRl3aSBn47d
mofSe0ullEkkUYCfPD+uRCj7dNG5f4Xg5dx6YJf8MyfAZBbhf5iEjTirsB8SbU6vgSwA8ADR3V/I
zID6wQhy1YxfdYPVRJ969U/+Hd5TOLdIxmOg+cdmKdXTFlLjsju8oomETmHqIJo5JUCjq5Dv2iMu
1uhUy7jtVKfxAtlusEKGK9L4eoFJf1sSmIZ6EduZjTnsEtmVAyIwb3SaKq/YIcbyWao9nVaDYFb1
dd84AfyA1c5Gh5nB4bW7rgGH3OmfqAttp+24BKhVFpCfCw+MFZyoJfQHglAvX4R2ivPHkvHNnWl2
+abaGbzBJt3RtWZ5vw3wVirR3HqGGYn1P32B/oA/SzSYCdHklR+QG6eoZu7LvTIr1wW+aZtum9Gz
2FDnmI/ZOBK38qpddn6d0zO/ua43wrHbjvcAxWb1Mgs+m7fbBJH59vs9AnN/PO/H2OzMddp7O/1A
uZyq7ncX4jGEWBDnTjxzyc7dttrR9z0VbHDL66G/lGgPUS/mF4BAR9P4XO2oUPcH/cGJK/MvJEz0
EzZXqFYn9isuJlVYojCcPRIb6p8PZiO/lev8AhBl3c0+l3pfBRwy++UCodQ8ouq9K3aoYtga7wAe
gYI5YiHpb7drbw0r6+CwXgUjZGwUIB/PTQ5qGiYD1MRoU3gDDie8i7TuptVOPlQ78fY6X4ezS0bu
WDXLZRUo80S0nvnMANSATphiA7hONjyxlnIq+kP/+6dwC5qn+eUioptyK29oI8GN3pEsssoRDYnc
awIs7hpLxJlwDB2P4W2QC/sVjgaOxntUltJtRT/MUn4IbN/0S9Bo/CFi5189eM/1GW4NTCjQ40wx
7A7Z35/3PChwt2Xxqf4+2xbDiqUO1/OBtyhq/lShQuII0IuEEkQLExpEs8LvtzFQmmVItLFWySo5
VeQW/O4gn0a9+X2EGyo7t3YuOOGsx2a8315nMa+e53cQ/dbz12HAt4jgtL7Oda4sCou6LwErlYAK
EYrJ6Nh+Jk8fKZaN/quekUnVjjWY9/GQcyD9OETkoVnmCORYrzvqLf0lwU1nkLNiqLBP0RkXIakj
Qwgyj37SqATgScuGcd4YtB/LQ+JKR/1jI8LA0WlH5X/hql6QacJAh53+4guyp5+P3//Vl/HA9RsW
6wd9EtrTiBpkNMTJJugQyhPgWTQFwJd0v7kfngeiDgRffp/NtEKS52te2DVpLH9pt5VeqQ7yErRu
2IVADUTs+ezm6A5QGSQ4BcDDnoCsgWGqYH3pumJa3k4TlpIBcOwSVSD+yapZQ4mhHUAXEq9RAKMd
jBzEyifoD/Adnr9PhEKm8NJ5Ll9oHAW6YcH+YgHlz7/RnKYyON3324IQ8/4u+HNatXhRwz+Dgokk
T3QUfqWg3yhAINN5AwwWvgQaU5GjboXFaAN4jApMeJA9fXfdKcs37N1B3VAdBP7Q9oiBh8AivQOR
CIUF+QCrDOA9WEFUMdFLHZt8elreIBzoWHMN2CMLMCH/2H10KgdN4DuCMWuQbVZoFUt1PAesqIEF
iswx2mxm96CPSg2yYKTmGOKZzYPSDL+T3arSTnbP389uWR0y6pob9VQGRm4qbLa8983o4amY6p1i
LhXQskYPdUqVLPx65d3Yh8frXJ9LiydvBFX1UZ7Cm7Tu7+M7uV7OUnNv79lDeuEGRHLX3kNx0Z8o
9bal9SHIRLKSUhWELbN7mvQwNsY+P5Wn7JHQiGQTB1XJKUeEPtmECiLWJ+2dxEeESsnngfurmFTf
X4/XIzdMmVQU2P2lPPFPNFeWV08a+n/4cUP1HdiEoPSswr26lCD5+2TMxcmBTSoLcuEdiDg6EWLw
XX7X0kV/UgbG9WVxnWtLDQBm6JZ4UUDYPGIHhV7ZL4RT0Ds5aSQDnKE80FMhc6nKAL3N+4Hrxn5E
RlBiEg0CBuwMcIYC05KBrwn3J79aTeXAhqtpxP7beaHhl+EEdT0dj4l6gtjqNSdFe8HltHDnGQGk
CjdI4kFrAbbDX5ZXC5dK3uAJ44aCHvBeCGZoWVE/RbGdGJHUDykqausEqiQrRL1wNJj3B/YVltfP
JkYPVvaH3ZVbC6xLQLZk6M9B2MHWCFAZX6KfxpyDAQgwgePymSjzwrZukY5rt0wpfV8B7oZR5ieb
169Ob/z2PqgXVAE5JbWzilMI5IhlMcaqER67x+nTWmMbgpCJRxcaloQ52Sk61J8ZsC4EEVGQYJLH
DHbKyMh9vybM/DFDecen+YJDiX0VEVu8jahO0kWvJgDECWP0Ak2TwYoDAoWKnYowPAguxdq+opKJ
GwR1dC7qopzhU1KtZRfQAkx92whQRYVQwvZ+AQNDxwDUVXTrD18P/1BSL7qtpcN2+jXV25sm7V7A
vAbsXLYDMTf0mEkl7u/lcKUfUJ2ZxMB00BMic2BtPZEnQDRP5+UB7JawjR7ZHQqgG58+F/GPKCFI
bsP1IKIFSDOG9KKduEfNLy6tEDV/S8O6HpB1G837S4FjZhEMmHCgAOIBNN2E1bTFCoQiG76YN7JB
8lkGPvcGAPouWnIvuaiDFQFJCZiKR3S75jbNyYVsJZfvT75HCB1Qx64H3TwMFT4NIDgCrkDeE5IU
Z/mmwF8EpwFKq6HY6n8YT1T80Ux4QYIGb2RXuNa/B/Vm6owvlMMpeY2Io0CMDGM8MwbSc3b6bnnF
eotQLxxfBkj00Pe135PjJLQNKW16caCh//DxP8mUbcaYZcGXnZYLT5DPioEixNckvWFXGRQWRJf+
f3mTH5wz15bz54owCAnxqBXwGkgXn4iNhKxPp+QNGpUpinA00id3DCnKWzVvD5f6ID5eOyy4TwR+
hHk0zYV7+ItiHuyMEPsRHYRs+/d0IbusmFnlY3TizcJf7jb1HO4yQxypnDEK0TgpoTX9z1ui1sGF
/DOZIIzn46G+0g/qZVw2JjVwPMohgEBGhUueOWixP/hJDEjqH6IPsX42Y5R5mPSwQmHhUGcgc/7e
CcU4tafXkYmFh4KNnhwev1Pay+Q9CKtcAdUC40GzioDcAKjrikyUkUnLPW+nPFB6GVTh/2FQOA8w
Z6xSzC2UNGCc09DBIxN+N6spUxehARhvgzs9TG3EBv67o8MU59LyudlU2KCNf4keWE0+30Dxej7Q
zUjvLL/cdH6BjPODrks0sLP5ZQaHyO4s24JkNU+rgI2swSGdoO0SkkdQ4wKTTmuBcrU0JdUCmMuY
4TQqoO79MLw4GegJHJnMBR8gEqMTy26SbCGT18hFsOYaQyjAGlGxQeDt4AABR3AF9YUCJi7VVlP+
WBzYHVGCvbrwPcjtUmR4tLNWUywCWrWEwvTFnqLFX3RX2KUOphklJdRwrreoemART0GbIktJaQRu
Vz/2xt0GOepYf7wVfMogRlH41RcfWEVWPobLCbXuXS5Rv1Rg5LxnXboa0LlfT+rt+DnTsKURF2MF
WqlDOQ7ILSUtAJwDQbolhsuCV7/tod1K8wMVhF6dvcHZb57fi5xjsLdiCR1QfuJCdqg3Icr7h6rC
KHvS8d+HpYtoJjYpeoWuCzDMQ0NmNCS06GbOWBsU0xvd80P5INhgjBHK897qqXtjVAZfITKV4U6y
oa0UKDfISMZeauxLdJbs9uXDgZcQHkmTizygGdN4jyjQCpo5a7/8CVDba0qXgHwu4mmyVlO6Wtb4
jSSmzzGNwVpHhkMO6BJWL/4Uo96WwH/qE/o6D1QMYm/AJCJzcitABrZACzkP7FXQr2pB0X0OzK38
tTWufoYaVRfdugD758HxcTC6U874lYyvE9hUMWqkC6opmjQtfQUhVUR3Y5cipF5Az1ppKP9nE0x2
VoU4QmMGztQ1clEqGGxlsCMfY5Y9RQ4iNAbgqe7bCUBqSl4vuwNMiD4EAEsgzaCGMcUZwFpw1g+s
unx8UkqI+WFQlS7pNDIUpbvGbC87r+ubkOypCH9m63FyFMzp+EBFisOm1OQzquBMWWshJj7+CPTg
yTsQoSmB3O9eHjvVhLWCclyIoEQxnj+F41f3xqLH0gc+m19O6vmJgQ/w83Bhq9GdNzXYxO0hwEHD
R69bQPQwe4xRUj0MHGG7ZX1k3wUiBGYsX/egYafV9mlRHJMTlHbVFEjsDfTutmAIEcdT6+ZWgaGN
50RmILqBGSGbO4eSSYGtK60Wr+vtSquZ+dt0FE5Ww05+QSa2yUA7voLDjthWQTlv7BcZwAObfYtx
JIIhEPxCd39bWpCQQZHxxUkOUSE0jIspIL21oVNGGz61pRI94W4EeXpYTggtiM2gmKuXoZCZ2IOy
1IREcaoBTBnUQQ/cJ0ZSY/Mknb53FlfROJLAsC6H5bAarqhXMvWTh7roNAeaHUtKIwWaMicZdCN7
NtoRY2xenk30gDeqFx25bLsG9AHittRvwhXrsn4pY9QKMCiH5c6ZOb1VQi6FtIcF8Wg7Y40k0EL2
FmWI7K7A1yMEYRCiSqEvmHPXyNME+3phxSB5BzX8RmxJtkCkd8R67C0SGAyPXEmoWcivEN53TPRr
v/qWJ9Tl0V9DoKTrjtCmuaqJ6DG/mdrEGq8OhwUgxXSNuBQYoWhud39uQvBZF24hGkoH7h1xCXRn
LsGJMJeobOBzs6IivwmGhR/3QXbCN4vFnLiQQUN8ytpPklM5HTRDIMZAK+AJdJBuYE32/WCTxmeg
Loa0fi7uPtAeUqQ9LVTNQ3n6PibxBLsefohWCIIe0M0wEP/Udiv6JSpbWBagfMBeA9qXm7qmX8Ai
Coi7h+y4pOUxwBk9hhH4w6sDhJ2CEDkpaysAT21qlL4Ed5Kd5POoU59QEqUCTAkCehIySuKIIHeU
y+ZK4dBLGv912fSL/hX2ofSBUGsD/MmWK0KlQJENNBnIT7BqNPwLglnwjOGpEqZP0flm0wYOTecV
QNjhDBEOqxbpCPI9Bv6tk1q01LevMtCFQYB0EPpOVypNK8oTcLBZcuca3/KG7BjPL1bGoQbzBIRY
ueGPZVgy/fDVyDwp8EZQYn27JSSSxCJU3aByCyDRrHU6hZCef9C6QTpTu5f+IC9ZeRRu4un4jBcU
MxUdD2EFvH8EjIQKzwkNBgCXEoBM8UD7qV6CyvyWHjKtSWpJBZOlByIavAELDwExTjCOsNEs+FtW
6Y5W3Z3o9N+aUd8oeQ5h/fAZ2iWtL+t10B7GkjpNzaGoGeNM8jsEsxYTHO920YMEjjSQx+kDfJTF
xcCbRH/EMMHGaz9XTp5tAO2oC6yRbJd9bUr1OMcgMPoB0/fCj8BsyinCPUQbwhTdvhG94tJlDDCz
azxj1/W+r6cS2lwegiQu9f9Hf7h+2VMtNJnArADDo/VdXgiLix9xN0Jxb41BF/3cuwp4+nrU7fr3
DN7aTP2IxNPXbtTS2QyQyVWnWBa6I6Akiv85SX6xrV8WykkF9qOqpd40YcoVK28aly7pCHIdgKw9
N+Pq1apJK28Rl/Tlh9IlDkZdORn92MwewALkgAh0IjxLKb9/sKtc/1UNotKWezrs8/y7Aqgf7ljU
CqaX9V5fyUVfdvFPKJvrxr3DkI/sBGUR1P2hAt0xPqcgItMWIaaX7ldcCrnnUAmMLVtAhYELAQik
hhTD+0GXAmtwohaUE4gZeNCMtAjGeMUS8d+D18SPQ4RGa2CKADJ/wFf//xj72oocEnnG3uRBaseC
QSOKZyJOngkwWQ9hlFzIOQnzCFuJQD8gUv6lDMx6SiY8+A7fZ+7CW0BYx5E8iMPt8O3/fkjk+LHE
C6EODyQeYDAzHXmX9p+nLtOBjJCyPyIYkQP0Nvph1UZkglIR78RrgktesIBxdrwgaRkiYQ7XDkQx
Fvf/dBJ4wYMDX/84YVZjEgKmEg9uCzkHoT3PYTakCLzm+4xsvoPqzX9XjG829gz7TJBipB6Ur1id
CEpyn8bVv4vHBeUFD4JdFlbeA50qRj8PjsUuz1bbc68pZiPETRz3MS8HbgRTkIOTz/Bew176GMEw
27HXVwgf1g/O7yI/OAIDCV15unFQVv4diRfcG+4Zz3x6PhdvzgvuBQ9ecImJm7k75ALcEa4Ej3Jg
gnCxs3Z4ADXFuYljAOweQoF/p8C58IIthPoXZ8/n5bP9dxl48b4Bcl2Q2oCQYwDNQ6efUctqlgNT
89+l4W7woUjs/u/c0H+q93SqtuWNPY1SA1EpVxDDbhMCyKJnpfhX/gJER9mLYBN5DO4Wp8+HUO5c
ZWbC2xxcMvDAMas72xQDEB7JMBQZAXz93wXo2MX+XZIZd4Cfcbo8GL5ceJopKPnwY+SRD9BOQI7F
5prBGOcm7ZeOK7XTpu8fuPNWRbhERwbJa1SOhh4LwTU6TbwgYoAVUut2/s+ZGMMrmj3iTNm/cpMv
OBDP/B4vhtfUeOGHQutg6OLUDJSZ9ZuC+bHZV7mZwQsDKP3vHfhtXvPM4TkWrR2QknxHPLau+PPE
feDIZcGvlzcuhrWOrhAmEygZWKJb+J2juyIZ4UDCJyBf4r+yNnzAfzAozNGZ2Kp1v4uICnlsIRpw
oKKUBhQKro/rwQD4KmEigBjVX7+En3Ri0Ilrlqhv8Bm0+SgcwLRD9+HA3SgsbLa5Ki0Q1EW8S24t
EpimMS/KFZ2oaKscWGSNQyRNR7BBYDKIQDEeuB8Hg2DceFk1Fq039FC9aCrMI+RX9AfaHBhIAnfm
fj3i+VAbsnpHtt5wftEliLjtgHxs9GSTyCO4L30kMOlahliSIk3yWsi5Q6eu+8MinmLYzjjH6Jwf
Y+ieuJMVDtdMXmJn9A3iJ96Tk+4cIh9AwwwJJyy76C78JaB5/HLFUUKZX4YQlBOnng2vWURb/n50
ps0qiLO0cVElaNEZBGOJDypinYhA6+vaMrY4BSxZWD43HYSDJ5xIDWSUE7ZEU44KwxPGHLssKfPF
2JHnehGF5BkhdugR7wurN0ywZmDusdyr1yFylDQPp09WY+CK8PDINMY4HnE9SLLigFgcHf4kcWGX
TrJ8jRgwRUDmIIV+FbXYARmB4hGFJZK4Mvaw56NVpZu7fgJQm4Sjm8hoFN8SB8rCdeJ89gXcOaiO
gCokN1mADju+4SgD/PcqBpdZYSBLwX+SQGwJt31D7Z6lOLNu13kSO9YrWXcHiSIwyIVdByHNbm5f
auGofJmdn1k7giWwy+MA3KSwuJtgnTltKDiizRw658uk8aLQiRYV2v4yWFkr/tHopPPrNDQNcB1Y
Tg67LeVpnTv/HAxiqLG+MeOFTTB+TmnosG62djdAFp0Q1uO54dDFStx3yaR2qi2IRSQv4ZFyedDw
OKC6VID/30V42hpwEiZiR+PWH2wA58Uq+qNhr5vfY7FVFKCB6jkf22U9TRLa3oQIFPfjVV5P1di5
eo3q0+YBYwpa8J+tSYQdOH9MRPr0GsyB/tJt7hB+orCIp88LBXy2deShBsWGLxBY1gsEySTzldlS
YoWJM3Z1Qgs6Q1jWlhMkjH9QJvFBcc/CxHq1a1wzrzfKIgWe9vC2kIcBW9IhWUe/FtYeOFqQCRAs
sFH5htia2kC08tGsxmo+A3qyVGngxjtB8hQkUtUJNAiEViXN/zQrrkTC9BvNBpksPkQ25Ts8q8Mb
2w3aI+/1AHxEg+uIdTGl1o8rKgu8VQUw1U7sh4b1ro6fWQGEJna+iSPK7qhe4fbdtbuOGy1TdbAl
gMywmvHrozc1/bJUzsrG1Ub7UbKOFQflolFjN/C2MXF/LVNtkXQLXFDcUpi1UGvi4FluMcIwG4zC
hc3otS5p3K4h7IvsgZNCWfGBQHc+4xkdWEp5GwTw7dGP3nj0a18rg4sDCP9pxVc2CKocwqTffgKY
fNmffEzXrxa7q8kzGQyqQ5QeziWA/2ey+qLrjMeXTsnUsCOBPr6H/fsrWUbVLP1sXmrwar1CDVrk
0d1qyiTN7OZ9CqU9+YlB35jtZJbfhhU2X+s+QUROA3kLz6cOKXjPiW2TC08xHocVwDYTAJgw0eA7
kto/t0K5FfB3xsvZi5bSCXXake6UzZ7Ej0xP26I3Q4W8wU97pXeH3mslejgDFOI5oXV6IEdlUH6O
/ZDtgW2vZr8H6othR66oSNRVQSSyxHRrBNqBE2GRwg5K7YdCYz44r7ZonAWMjm7SMmiaZT8GB2oK
yS4rnE83oW8BefkAR+tB3seRPP6n5EIBCTEonuuHgcYCYHKvOtJA6S9gODosdnplWb3X4l97oA6r
rwdxsxjFiC/J63MwH9VMcdOMD1K27tojOj7dqers8XU+6IKhudL6KvxW5vrPR7dTSLXN7A1GLDxE
P0an3CRxpqdG8G7nIt05LbUEZhYaWzKi4HKg5ufPV1+kk9EZsFvToqObQnXcJSrVzhc+hXbProd8
jTZ0Kxqkqekbo/wELPg52Kyn8pIw6IakAZQDNbPYBlLo6ZwGntndnI3kV9gNOBokNCpcNdmOkT4o
M4uxDzDK2Em/L7hSvyPlfzydWZeqvBKGfxFrMYjIrSCjIIq2rTcs7bZRVERREX/9eSLf2Wu7aYxJ
CBkqlRresnLNyxWr//wSrMcWDu4tDU9Ru1WRsYEL/fRzjD6VkQGS/OytLeWBg70X1tCPUgjS+P2W
B6bkA7SamfbzOVJRrWgTCTOfwiVuAbMAk/lV/kjOxvSqWDreQyBdvG3MToCUAsVpwKkUfy7reHAw
aNOKETcnnSk91ZNKT4peTMjuBzD/SphLYZ3ZvJcBO6mGpeow9yXwQa6jQ4WpzPR6AQuXKInS6gQQ
ddhgySkLlhMWXUfw+/eHZR870Bh9Od76LyQmonlU2Ho3lEzWflehKoIP9RVLHk6n2IaMLuAhX6xr
2hPRGKbleVh4cRHuUfBn/gAVZAkfmdsKW7TThueDo1ajfWDgn9aOsY/CLIdFy/rsEYK4hy6O8Cbh
EeeiB1EsA13Q9IggeT15eArUJRrkBbYzL7c82ZJ7g5eHUI3uCIJcwGMIg/XdYGEH8/6FT3F4QXVR
c4pEDYeL2cPB7nuG9V+IY0tuP38kA+I5ai4ewsxJG+5H6eGbyg8/2m6wfa7lOcFqnzNM55ImbdPB
8r2Qh9VU4UcYSawbruj04VVwLPjcv3bF9LnrL8v1M6oWNjoz0JJfuDPj9Atn4RtYLiy0xWNymxKS
9fCd/2TbJn25gHBI9ivChwK0CwWn0/UBEC51c/96fskxWqUV7KaORByObwk7y1+GF9aUK8kPzKCQ
838SRUrhwsFyI8ETYo3UDFvoFF3wEjm7FBK5ERk+Rkn8JLJ9UripVLR7+eQWnU2Hn8iG8RdyfW74
yk2BChNTJrZ4uOpPDaSwjI7OfcGh30HVXK67H8jB42mrvNwHA2UGD+KCJWoRuvy7/sU6voeRxudj
7jThH23sHr9vUO4R28OVADPB0HJWQwKJ9T2GLmjp5606jGX7NMtX980b/kbgX4LTAwlZndbXBMdo
RD4HMp4nGtA/x1+YoIKDE+SdQcXfd3e28x8M509a6Emti8TCNb/eayxGjZ2x4ZGPX6YWreOQgJ82
zciRrn6OBl2303t0HX1FP/Nhq2pSZrlP//CTsNJLj87NHWyzrb6QhW386DqBD5k+UvacxSm+j/pp
5gG8P20mLTw6Ni1D4X8ulam5vm/yb04SmPt5R+eSssENXsvuSTyA04ZQskD1sFWBZGK98rl54w+L
qQ0EHPfU3fHnuuKruTv/8Op0W5vSXD60j7L3yuHK57Yr0OZW6xu6eqjgpwJe/LqiMxiSzfW3np9m
VMHnis0057hFH43ot7ZmaXTz69MUHn/+0TZkYzzeuFdOjr/v3DkTC8gviN7k0JGnz7Hr8VtG5gTF
T74VlE4ewvMzj2kbN8zvARBkRAs/RexWmBr+oVjywZMKHx59QJb9wugh7ml2qBou8Eh4V92PxrDs
WzJyuTeejJXO/p2BuoErwGDUx8nwBr/RXgO57xsXt8UQ5a1cN4YFZJ6NzhwJY5th2EjPKpaE6sMY
t8+vM+cDPEPOLA2bkUhkWw7BrmG/mVbrQfwwHA6MNJ/DKKtvv8Mg5vMivAI3vA7HxTZlBZgJh0ga
/u89eY8uU7dImFPk5kM6KRRjqXXDQ5O6Tul+PalOb6lEvTFFWK/0Pzkhn9wf0hxuiXkp0ui4ctf9
ejDFSDNF+K2bnt06pu3dauYrlfMrz2Kt0l5mGFeKd1ey8Wv3IGr/r56QYNLhI+G0/2l9l4lrV6b1
jhMgKPhCdiYqTRD3nJqv+RhMgKhY3xekP6CcKCGRFAIC5NQJFmGvL4ENwc791Z8X6XGhT6UAfmOM
OCMGthtz7v1aEN90kA2fAi7iti7XYqBYxuvDz+Gbubs2Nu2crUGBFRtVsYEh3181bMblDKMY0Jo4
X9hnFADfAyINgNizHeTD1pNsRmVPL7jT/aLZMoicpAfLaiFOrawlzj27++y2M+fs/UeEIuBRIILY
YWXK/GXwuHYjD3EQg///QerG8o4/yGf50hOs2m758hP9TjVdJ713ZOkGF5rKmuoWBmPBV3VZrNub
m157m+sRhXFwTgsvJ9jk1z3SLhua2A+1BdQKWlnu+mt5esFzA7UXZxErt9CjTn7ZHZDwA0sFWXNe
CdMXBoAr78AI02Ja0zWhmz4gSqZ8Z5ABE2SeMJEYV0hMm/bGxy3F2I6QPclr/tJ9XV+QsauHG16M
DzdCu/MR3dCe54ILU5BOI43H3jj8bvlGTxydc8oDVCzH1oKWgTbyGMreeUIdPASWuFtxdDVtJJFi
XGkZuxJdpjKhOLhhCYXUbIINNSUY1YewkEGQssQO23siq3FUQDPonus8J3wBwjGEVFdDCDe7LuEG
jTPCOqIEIKkrcGLDq8lAl/Vfh3U5GSF1fR01U9pW7RD8AXgMZP7okp4AvNq78HSD2TsBSdQu3LuD
GHEizfXvN3J0ISV++ZcYHAO0gkb6/D54vRHgbY4I3gUA0xzxiZkeNtr8MMNsButA/VtP+wuJyNvI
HoHw/q43SPyRpyHEQxBhCDkmsglEkojW1L+nZqPNIM6EfdjIRLmoxn1AZq7E05K/yuQcDyLY3nLX
E0HHqQEsew4W4Zb6+CDdMMLBGsEdRxMsAJBOatXwOMqwHcAJZXpGcsd5wAa21scSpxPw8WSYbdok
7EHQvU1IxlTigq+2KppFRCOs99mPsN7g5I9EUaDz/CdGpeWI4QsGBoGlMNjoBQipVyhJsYEGmA6z
XQ6lHzE0nc/ncAVpVAwHsmdu3sihMZ7/jCBnbyYjUwW+nXsSNW04lSqRu5vw3eQlR/eB0HIDKSe9
uk/+3Xc3XElnsLVVNiITdxQQn27SA7K/Xzw8IDY/RKC7MuX3O8A3Cd4Taysj+TV9pJxagYHC8CTM
6k+oyi2SmMJMn4IFwSpjxn7qZzl1N90cZw3yLLKZtr5ik6TMY5vF/OkWQHdDiX83lOPRbKRRniqF
Szpr/LRmMXQlqJEbsnD9g7xRtiQzpugfgndMkXz2l8jjiqh6AGlOcPdqTQ+Sj7ZB4WiPeMBHUEod
/N5+su9oHouejYRHkANxySGl5RRBDlqIv3yoo6uATGSFHHAlnSsUoesPVniXzvImv7ni9PLZS2C7
b27lVoisxBOoghs+XXkeDgcFDcKpguoKnPI+KdTCDbuFNro67Dzk45i0K3fdTtWV9/bBywjfoxaB
46P+kSYEA7empv0XpAX7k7bSfA2E2zLUr75uE5R3Wy2KNfZyfOhbrgwkH5olto0LKGXiqVxT3p3e
4o5m8htX7slHbu7ZU/jKlTx85cork8JL8DYinZf+FOkydJXQH/zU1favEhKx2+vetXur7itVcUO2
rkEUpGaq7QryqzjOfPqMB/ErT+dG+hBrvnYtoUjXHr7yoXh3pTe5p36xw30Su2q7NnPt8t+bEeNA
BlLITCKN4cpEu7n7gCR+5jtN4TFcGaiOUaAMGz65aUrXUHJSS1eeX/lKcfHrpwYyC/bic6Uq7kW7
saLaMhBw3J/T2981pQAf/KNgg3kw+aiLK1/Z+7vX4sxXTDEFIuukcrtX6poh1AqfhvG1awlfKUqb
aU/3XKr51xKqoHrSqWQ/Ok2VwYgvfGgodfHp3o3quhan8DskdYVIogJR+vMQHoXigV+5YVfj/No1
h8I8nCLd+5CBgu+BaD83ZOa6531E730qojoaT+/xuqR0iVwpSUXdzb9mdjfU3mXjkVQHB0ZObtJy
TQoVFtPWO6fd87pqaSsfSpGhF6oemfguw7vhoo239WfYuOcjavx8aAHprVdF/5KogCak2ZbfqLjr
XcpcUqrquqF7KmmPT1PIyIdEyoknQtgolcFDjAUTSaZ/1+5tujeAhFDszQnr070mJjlMRggHELmf
FFkcskTC583bz7N4CrmaTy6uFOWhJIqWfr6Sn8R/1wPmfJ/KSOQAR3pXlroZz+6+BZjsk04N3Vuo
24utuZhSzFfvEc6nBLp55hA94jC65+rreSOkRYYaXViuoNA4yDaf2zFDrOpg850Tq7DnPK4R9ua9
obRASN+g5rc5vZ8xkrHglOEjcaOZQ/Tof6ruGokK7f0ZQtrTtfZfs5nxJNJC+oyeG6ggj4vBof8o
Kxj0bjx4JX7gNehzxH5dz5NIdVzJwydTR9zzU66NeB69jaBAOeFB9xmLz0ShBp5N1RhGiDKU52dV
WC4N6TzmAgPClZTe56arvXsM1XWDQFm6WVxha1k/d1zcyMJDuZKlG2i+UoKzMfwlVZLIr3y44XO9
jXgIN+TnmQXR79B/iDQK0YFIM2gm5f6r4zOs5E3zn64y0g9sjLnI8Jh0jbcEKwt/hrW/8FITr0GK
ueMBPOmBiFL8NXdoNPnpZIreppnmjhKMkrmjGB++dW2j8bwiOR6/PICizS/tIgcVfm45fnUN1RHD
kBUJwJfK0YzOa36p5iHy81Q+XdXmjlqoy9iRRAtrkcvcmTtqAr+uEZXwvOaX5pCDayNazU+U/7wL
38jQNYN7XoVfuPm8WPf+/7UqVm3Sqf/TFH7nG61mgr42yG2+9MVldeZwg3YGjnjv6oi+CViLJe+w
d7Y0EDifgdl38szXd1n4xGbj7l2Qr2PGSyAjp4z7Z2uv+jWinpeNIKZ3FjKL4jKqwbsfEMJKuD+e
D7YsVGFHgsTH0tXC6/YwUg5RjZUcWN92vgIm549v5cGqEwMjalhSTqEoz0wQzuLyHMhYBNU20qgG
sD0QQy9uoUYPUPYxO9jbzxIAOL/p/zSHzZ6Y19q4B8T+cXyaPbLhHb8enDKwnDRRLQwPSYGLAlz6
3/HtFNcEOCEVbJZydMM8ioME8Jsg9sC7T6Up4ABv4vlOtaBxYGxARDn6EuD7P+9AduTcvoMd/wN+
9s0HbkACMD9AaFng9nRKNfwpOB1dJmfDU5QpjjDN+Py0dOzEejs9KLz75vpws9RoQYyzn8SxeeIo
G10AaZtcxwZGq8SnPttH8LpjBemfOtUviRFVWFr+VDNADS8PF2CagrDW2FPg3wRAgw6yirSQsWrm
DYgBSgys9MA0RxKwkSwpPvRQAx6n/fnBBT2ancYpJ/jiuQ/hc3VxwHIeabOeTXNCZYqX5gbX5LP9
uAcABT3MoQBg4Ty36v+qpRU3qeYm+lQAXgz5gJcx3McZ7ihn68hZ5xtAJO+0fqQM0i04fL/6xICx
RCc+/7IJfj5kfY9usqd89Wrvcnb2oMT+6sF+VqIS/n4henRyDSSI0SERncemuwEDCZTFGqSUsebi
SYQLDy4+KrYzrAEXUznVrV0Dh72Z+vQxyQCien50lGDwo2BRO7vcRpc5grbBpP0uMZbBmw3EGHw7
xnsQ8/6UKe9uToGC4GGmS0BI5rtVBmx3Pe8JSLb12oC2dDoF2eQExEOsbcBnBGHpsuphOEtb/BRx
eSBja0ZMdMxwbw7IGD4qyxH66AUr9riqxw8fo9SLg3pnM8DY54dJcfFpwgbEKISGs9Y+TQeD4R0d
LDpeZ3/+kPa1vlA22Q80oDIsom4gz7VZesSD2GOIAuQNLnVWha81q6vv3EBYYTmfQS/Bf9pmJT9j
0kotYO2YCHKfAKY4kmGjGWrmLEtwSwriUlzc00zBGhCvc3Y8FYcrECDC637EIlGwj0Ed7xkuvVEj
cSKX6WI1Iw2sA1Kl/lDJYvq55xjE7p5da+SPEt5zBO39I6v2p/ZGp78mkU0C+w4b1Gl/9dliRWOZ
7yqb/rfmDtCit74QPAHjywdML+xl+SpwPOlyHtZ8A+l09SUXDw6iIj+sNz4vQX9SbOlwnQh2YuE+
OSvbGRa+qGVO8cV/YZLxcMGOQudxR0k67mM7uwegdljMFN2hWjHDTk5/4DMx71+8MGsTzagxNab8
AQuHk74PphpMwuhqj0DATwpIa3/SOmdftiG2TAGWfM1b4CQ1r5GPaQx1hRXsnDr58AovECyh73v7
poMlevUffsNyx0GDRSaG4o6bLM8l1tHe6oEGTLi93D0cZvvSfbKiW8IJuRAYGXQBZQiroeDljdtE
L2lX5R+C94qeyYNHhAen6dwQoTxGrBhOeyB0bWp8HrErCQhv0FosHh4+xq1Wsx7I9PD8ylCyDfF2
M9Y91YJkZCrhXWy5Xp2W5wa7b+IZqEm9qCa9RR2/gVL8vkZjnNEszSthVs6RZhP9/O+ClhshxJpx
JaqNjbXvaQLXaufXuckJcprjQJ1i1oiUGbneTN+o4+dJHCFea2ayAmc2wc3/ksL2ITPLYpRNmNqg
JClddYuU66d9O2DtyAwIpoW6o6yfI6IuqAitLXVcBDAlz9nNrX+Vv2ZiMmiKkITl4E562u4WIZpD
sI1LRlIn99klGSzN3Cqnzym7NTsVPQTo2f0LoNU74ZAZEmRJinvFX+0PDNlcinBxpCdPHjC22Eto
Lh2IG+HZLzbyRJ0M0uwuOMGysMBCMZVFNgfi0r5M0NTfwCm0NJ/YKUPcdfw7nrUTWago1JApjxIw
INqgM8CxUbyREQBYW8wOq/5NTK9T/HLvCIBrKMO0jA+Y8G8N7C0IHDgq1/SUvIR3lK44sll1WlKZ
ynZ6cSEDQKx108/EVwWthak4HMY4gBswgjhUcDpHObtDiHj4kcfMUZQ9a2Tmjr55uo/waPfDtgp6
OIk10QBsAC/LsLr3jt/V7PB06+RwGp9/xT6MFjTWRjT2SvgpsW5vU6j+IGx886vnXO27CzaZhMHL
uGpGZ6JI9sEv1pDC2WeCY2nzOsxm+zXjAWFjv2cr1AB45lVhW6Blry8V9zes8K0q7jvXCfS0TY1N
H7bgFpVxli0GuEfaQtuFKpa9KMUDU8TdyMJBiE0tXNWjZ+k4oGAvAFswrX9Hz/g8hxIecMYa+BJA
VAB0gA6BoxKYX0uW5DmBOeidsHhw63GWu7VO/I4ML3tQqED0w2OQ4FG1T8oBQ5LLriQqIS24CJIJ
GltTe/LDXcn0jcYWby0wNwr/pqdYmu6RvIFgY2UKrgS+ckopIPVRPwfZfiZrfxVRYr56l9Ub+4H3
5ITTQQ16IL7Mc1WfZYN2aNRjY/2WrQZEQUyjgdpmH8bvGAgF54pxihoOgNkE37D1NcPeJGmDgT9A
fsmNyE2lsBQjHunsJPaZTGWL+yt3NVagjvSn4ks6wmga6OcR9hQiXJOTbQuv3JzHzXil/tyGK3OK
ft9BVeNBAnFnEJjKsMqMc6rbmHw5MAHMYEbrmrtj1ekPd1ownsWA9tWHGSRogKFnYmJRj2FU70d3
Wxs1wfBhq3hNu5vyS3WS9Lq3qXn2x2rXwWcGsRszyBMckkJMFNBMAT8GGfId6ZsC9iIgQoLDLoVp
R7aUCeB48qrpc/bwz3PU8Z76dEGJ7A9X+BpPmDSThviPI4b+aWnB3kC9YBPMEvZAeBXXoMKwObP/
D6HlSbLfXm1awca3wqtB4HP+NOB7Yl4G6B69B0SXOf0xvwSa9cHHh+EbAwUK41/MccQiQM19A8HD
lIxTgY0TLI4Rv6Yrbtk74UtqWw/eVj9lmwPpwob3ZD/DWG5EA+xyc8AlzYbAo2JdVSMVX74ALZ5z
HQtaCsj1iKXhLq4OMYR9GJUYleNUoULdYnO1ABF1GqdipUk+WCoWQdqGpyHH4NZGwYqYsUmRWjHH
CdgSmQAVvr76y1MAI4GFnQ9Ch9MuXzF7NoohzM4mxQYax4Z7/cFKb2hGEITf96gK6uXdXeTJPkQU
SwtvMyRqbdqExdSSPdMuptmotB64s9yP7p+Q+o3y1JjjXtsini2xtIQSmfNHeNm2HpLROm6wrfa8
HscjX1kJKxXik/0KVQh+epYJmK9NLQqNiHGyUglpnIhQGVbuIDZdtGGJXa8aItVZ9MOrg3MxqobT
LsO+vUDNgCPH6L17N1aK494C4+HovnivWPvjcm0AJuUiHy2jDHyv7QEpqn8KTPBFcpDsb1YjaFVQ
/5ljeWuseEM3tw30/sdRk7IKxjpM7+V3H0INEZ6voDM/bxMrHA8slBrrafu9Ub4uSf4LqqBm5asy
BmXuZT9jnRi6gelW8SGBPbr6rf3Gj+GccEJyb2JY+RFH8XkzfuI7DfYJ7JdmyVIk4x4sjc69cT4A
ypUwvQwjpP/+BV9ZvonubBWgQbSodwi31YdTuN1+2Bdk51nFNc5196D80k8pLBvO+GQA0rTGhw/D
bx8D/er3DSY+W6xj5hEmIVcIpnsm7oDukHpidOWozOL2uO6rX2X1leduWcWWjnnJ7ZQWUtK0OIlL
idYjUnM70TDlZC3XT93TwCAZlAT/xMDzfmQR3GFk20mlw3bLd05qfzU14kd7wDHhfQWCsL3hzRO8
CbukBBBF4M8zb4D9/yU+l6tCWR2gSNfo+n21tb59h5GmQGtuChlBQ872Df7jPYBJueCogd/h3b3s
Z3Bc3FzzDacpWMTbMThnUaW4t+pLMWO1jV/AHb/fkaYEKtqftg7MI4hczgtfU0BXbTnpcdbdX+J7
PSP6I0q4yxy8qaHm3m9OTTwYoEnyfRZWbG+amahpdUYttnjfjpiBriU8LnvV1OiFN5wos6RSpn38
MiASd1hlDUONI4Ygwxqfe2XFqzbEwXybyxvS9AuGZiwP3uWNuc8LzE5Oaeq4n76CXmZa4OP1JgbH
BBAOHmAEDCBCJQ5rz/qADxM2LBgx3TjAHVM1vQBfZETK1Iya7/Lv0aSca48YPPc9WEQ6JYcldZ6B
mqIIhgqztfRBeDEwmxxKa5ht8BikNUk9ZbjErlaE81y13xwaYPmvNWjVAtUBDhNIVc5e4DIUX4ZA
48Of+Aeuvv4Ge1das2lzOHviXcE2CgsEvzsBUHkMV6pMi6/HDxykFtWrXNCwP5oFDGL9za5RFNZQ
TmFbMxwwOBXgxgzj1zq9XByR35XFE2GXlTW0S8JnCpGdZh3xZXtil4mdJd4CgCeAfzaUNudv+dPd
JLWPYcMSHlMHb8QoUDE3JIOO2k5ONAB93HpP/zSWsaidJ55mNqBj38oaeF9joaa8QwbD/ncxh0Cm
Nle/zu2W+p3TwS+MYYNLx91qISA3YiKdcGhDngYOEyhd/dEeKwLiXNxt4mMBA8szzYWxoBSIFhdM
vPzz91XhQCHAqduDC1ZdZQxNXNZTOo0BQUyELSNyMkCkxsRvqgR+6WNFyg2M8NWdwIk9W5lVJ1v+
zWTnbtA32Gwin7L47XrA1JnJVmzlFW5f0Yt4itbAP7j48Q2fICrWtpv7cjKwj+5hkfG3Z+sjDUSK
n9fJfsGcAIe1lDb9sQS+pGIDicuhBIxnYKgvOvFaiVggwKjPPVvSXF22zoBLPaeKaZfAr7YCwzIj
avUheCxOjh4+kLUjyV9oxrDctkgo4DUxoALQxoX7McD2i6mDnrq1oA0STNO5FqPbhRjOwzJjCtuA
hV/vSDTsau+AK3vo2RfihoDXdMFvzzoXoxdPXlLihtGw80Blh0E/AFlIvH578wedN6M36CFjdl/m
O3lFll1DVAwmnLq6ESEkAyMOkGirBalJwowcj1prMGf8wLctw/4vX5WLTQfTdg2sT8CEEHXMe79d
S29IEDA00K1Mt44uoq9wxihTWZXhmG/daSSh34r5CaUrvuX+CRXetnjbefSePXHW3O63mMHTwCug
q6s8MuN8l/0qMfPpHUPiCQnX/80wskbx5u9tnMjGP4Sr4zixKpa93z48ArDr9+HuFoLb3iYZQqXe
cDfwiRVnH6Mdtgjf1aga9ewd6OigW8AFrgDDXGTjFgu1lTQCzOe+zXdXaXgLW7ZhMPFfbv1ysa7P
Ms8AAhNHVrA9ART6VashdvUqIlzCkqFotQ4EBHuAsDHX2Ter4L7lb1lblWKZFxvxFTa6B/yj0Q2s
laUSYkdfpK/lHWUsUkTkP5KXB/n0TZ25j1sdaicPMBJwSwtATS/uMSgdcPWi+6TljMKLEsbkF5AG
IDXbPzxJDDAYheMImA5E+jz9YgZ8n4g4nxdm/vtC+IJhw3vhDFLYOsa//bEC34hSfdFnuAFKOlqH
gWheZh88KKz5rTuN+0x174T99RK7St6hQsuY9laHCFR111hAKRXZkqvh6YLl/4ihdwlJ0DbE9XEG
c3mlJv3fFjE29s+FgNNXDsD1Cvz0k7Lg0aDk67GwQ+ae3lsZM5BG70uqMIHOz5KM2G12f5UR8+6+
JHIb0EDHBR4RiJXQ+C9MY3iOnuF+ICLBDUCpr+l98OwB5xf5QbMMc5jgo/VeHnLrEvnvkK16gtXs
9LI4TE+TIn2Hj0gPGYyfk2TvD1AhPFOfcxWJxaRWVwcTFLEL4e4Gdn8/OyQvnDb3qyx5Emmun9yX
dNvAADppoXjXxXubT5kIxJ3bZatjlK/rqAa17TItJ0DWRVqogUkLGuzDBYviotsDnbOJhw9lb3E8
+XibPImQAbycXTkgpMlEbWAHBDXdPv0IwiF5g+S57CcChkwJgaoyMECAqV616wL2k8ntlU4+NWIg
fByEqnqsxJnDOi7BlATAXwD3gP3p41Y6kzEYC++BnJDPmPWx2dkCmBvqISHLgZHZYUXvAbe7twn1
t1DA/T/61d9YQGtjM06QgJwYWMOcII1UOjMFXjgLv+ezbpgLwBhLQ/JGGvG1Vt0aGcxLIgtcvkW8
QnWlzaTKhS6US8z5iR2w1OIewRxvIeSdkNhL8ZgcUK+KgAJl+AJ1SCBDEYcgYaqIdk+aFVQI4m/E
OHKEsr9HZuETWiIER/o1JPhfKAxWGKkDS50+aH9FSEW5GRL9D3R4Bum1PEwV7/2GyWIW9Qv7HBms
h0mzA8R2Kszj7+Gu8kS8RRoTAd5KjMM+sSulSCcEp+oUcY1dWX9SfpnRPtZdJbiASfYOzuMsLb5q
x1xnYClJX5BefMn+ys+bvImyqUX7pRZV4AuLgI7FtgrpG4joY6XFbzBaEzkVAReQNHhkjPX4tKR3
QcaaabGwxEYukzmAZjmiewg8kI3pKYZmvxRdqcxYcH2/XIpVilwgPizMGS4P9yXuMMRljEXswzvI
3zlXEREx88/Egzx4IoLqAICiR3wmuKCY0JddlrBEzVhkBy9qTkTLGDd2TKbctwsFiGhOyVI4sArv
W4KJTo8LbeDcl9X2tmX7yzlaennf0mdElhAjxB7PDAbnu0/cjidiZOxkfvNFA/MRE0EiQRqI4QFv
IUM4eFv4u/DFahf0XF2pMBVJtczmt649v/IKWGjm6pKNE7v+RMwdZuNdUIBqBL3Jfs0Zmc/DQaI2
TFhWUEi7nmHdswvFghYRecTWZ1BqwnXMjBkRQ8rlPQSmvAffFPEe3nN5XBBx8rAWdGYpxfctdS77
/mEBj8xrP1ke0HimUQ7NH6wg4oFgNohKuWMHYxertpD3O34l6CakmO2CYvyjRdWWTZZOYGLKbJsM
ZOYx4jM2QNFR+uxliP2z9PKxDOwRuAIoaqcAZsBCx+zoxLtQpoqrTvoC0ksm5CtxuyYAPXvm4hQ+
AxGtFInxRJv20tKTJ9IC3ukZKMT3eFPqSAQPRLGw6oRjxfV0gljwbunRPVAnQBzX3yhOEKnm9vvs
tj/IkQkgcGaSE7hVB4oXJhDOeZCiKxqgUKGm3mS4R7Q7lXb7P6YJRD8b3zyDeKDSbABaawQQsUdQ
SWKIwPXA3hFkFgEo2hSiqxD+dSNYqx8Y7Kt42tultSoI0QxOL4GycyUIAqFNYHMIVwJBmIP9H909
BfohCB+QpxD347SC3xJk6xZqgniMVZ9AIyHsCyPMwInALVnyYjDNeOC/0boA9S2CkOQsS5xvIDGZ
g6+ci0Bh0/P1mA3U08J3aOCHGLIdnqMiFbvRwDdneLns3iGvhnNPWjk4D8UAtKZXVgOhUGkYjnwz
aZYHSMkI0vIG8PHsGd+XWBcNhApAGbxzPlLTZ/BGwl3GwOWMpUBD8XJ1UIjegtMIEcBkEFbTXghg
sStLlrCbqaLDJIsHsyM7abx3MZNTYzwnnX6Mk0iEtSQyWsQXtwiLzqBayMvWw+bVzyeDWX92ijT/
vZI5yS3NOVCohHxe7RcKwm7kq7J3j7D1AFkYAUJ4i5qwJAJxmvM4I8GFK9kTCr437RNX2/RU4kkr
SX/2CBFMYNnmI3eYATnjFYFoH2i2yDWk5BRJfrlolo0QGx9riyDUsx4UNzJpEUKInCiLQ9UDrhk9
SjkqAoCBvSfyAnPKKQlFWHz1eLeIuKNf2VQAauM0B5ImkeyytZFK4dUbxE14DesQmcsDWKFhf3bd
9mNcSBvLBN070tiXMCXC9QPHDZxTMIHl2SaeaYpFd9Xhvm+ZPlZ9IToWrPf0BomnkRSLU4Q1+jKb
iaYWEQXa5QGbHrAOnL4nlEVIFBk8KTIYlILo2ETlDvvohgrvtctTUWcfcwhfdnPO42gX5ACTUD+L
80k/5rHA3DmDGPkWPjUawJltiNvqBMDeAFfUNuhN1ejiKQTl1v1BjL0eQ6QuRQfnExHq7hG2HvG+
/WYrh8dU9tRPz/XCi0M/eg//8CsmC2W8KsAKzgFY2q9DJalpBzjoyRG4V7vNRmCEeHKc7V6J4tdn
fIqN+Wt1JiI4Zq2i8wazmuFrFMCYPfRb/mNZIooiyt5jOZhh3Lhf3CFcjUW08DnmkwNDGAhmiLSw
5BWR+PaobXMkdnzD6gv2B/FiJCW82kSNJAcwXp7TZ0Y/toxIybw9oh+N9J1Md5p+P34DQne82LiC
GUjcjWQwM73WxW8cW9F8qSTGr+Kfl+fldYvXF0uiHx9SDBl5NLNvxX10CtCvpBU6Bv6NtN0p2AdN
KIKcX5f6iunt05OZeE9PiP6erjbSRg+/51QoMW5gYw3YLM+xlEo4QQMOPwZPgcWWzYxk32NayGEV
AX9FPUT6Zt60oRis26KK7m4vLMSaTaWEbsEmVElatyF8fEV0cULb/kmhygkj3rMi6hAr4nqL1FAs
8AFpuo8fQhGxYCW82S7bK+2sw0eI4WWO+7dPaxdZLI11H7/SOItxCIiaJYuZRjBxEzMRVtEL3b+G
vVlzsXszZkBhnxa0hVm03JMv7M+wERor/psJII3rcDDLJ6zaaDC70Dvgn47NeVc95WImNi47OGs8
tmJZ4LR23O4j4xeAn9piDdZhvXzBcv3yGsaKhMHMAIaCJYaocz5g8rd0cz9+hCxT5EC/0i9FiPtL
wlKNFR+I8qQJm2X3riw8YWktuuO6xYR2v6NQvURez//9QpTditWPia5YDIKoPCAzCwApZ4MZhGhR
RBoPNufX5Z5B6jOt+7MiglRSQU0RaVUuROMQ4oYg7s/xnBddnNt6Myz4JYPGPRCZQgdprm8zItIY
1wDozFJLRNtxVVmdIJd5SnTPKS5mgUwFxDZLYNYZV0E7pfFVhMr0i+gSapP9mO8hnUprrtiMC3rI
HV4xzCEoZPxeiTuxyEUn82gGM09pSGgmqBhZP1ifr0pcf1vsWCV/PxQPFXNOELfWvX61oImo02qM
4XWfFV6Oc/DZCHgykTxmrw/shxhvtg+Tg2DYUJtkHxyxCxwnMnYQ9ZGwjL3wPBHV85beNQSZ4sJA
vXAHpK+YS56YWMxFsZ6Zei74h3NB/giqAh57E5zx5hHtbLwSQnSgKmhcNPAaXxvhjhTg68eOwa7B
VEke7AIoqEGRKfEcvDlQJcg/cP9UjmczRSt6iW9Q0H0kQQo03/SaQPIwU7MVCMWDxzxdhZULlQrb
oBq3LLRiXDA2pwXuRSG2O2EPqiqRhuvKVEdnOzokBDsawwVNCL0iCLp7Gp0inHlqli7i8DLS2f7o
awjuZwDpTLETZcHTNx0FUFtA6WcCaP3mmFCzOsi/uujp9R84IBcPUpf0cIJmljIf9lHGWyFfZlcH
RnhDqJbk4D8DmuFgj+C3gQjgrrN1HvAtOMTmhB0XTMqSmJNqkMctIaUHPDqf6YwlylA8yZkTzBTO
8kgphUufo4Z9j66MT/FhfhkbLgHJ/Bxu50IYccQNwT4sMY2+u1XUenmKJQ3OOi1huR8h6ok8FXMY
X1AMJ5pxPZYiofnXk0s4+B9J59WcOBZE4V+kKkkIhVdQRmRswC+UMbYCICQRhPj18zVTszu74wGF
G/p2OH0OgvCX0JlhzSNXth22KYTfbi5uAEn+6BxVsdQlHMZIWaZwQmLG8LNjAoS5XKelw/KGTeWW
yTm5Ribtb4+xyqWchGM+xLhjWdn7aKcrU2jrY2O8+74nuis2cbegHnRPmgk2/UOaRVSqJXJOFPNL
2KBvT/ID/u4yOX+WiTbtry5hja2R57TYF07UcXDSZ4qRnWgzbdtjj4rt1Rf1iC0tW70V2g8xI2w4
4Htr7DY7sT+zIg7vLXenQDTK5rTlWLEL6a3iU93BrtMZDHkRA1jipDGzLu2mrrQH4jNgaPgLcW3I
2nngb3w0gThiQN3Hxp6+0oYRsX3Ny+CqE2rhB0V84BYKBxFzyfec6G08QD3yB7ZMKBYT/QRa0XMk
kI34FMEbFF7xAkDPhATafKIL6AHv4iySvwDAHvKKsgrveIQUixpqTZimSPHPxE38VFoIlEhMgB6a
e+qk3JavXGWR9aMHcpEYKd4S6xy+rVzIu3Xhfzx8/8A5jnoftgGL7US08clhjjPS89g5QcbZKEuq
5xlcFq8OpnuF2YFWYMSyBebKSrj9UrTi1JNfit+Kg3rHyPw/Hlp2n7w8jWU8ucKI/AfZd+HjtwnO
rGFGlEE0gAG58JONLuFpw6ND5cI3OV7Cxs+ikpNXj6GC7bmGV25vUO13VC2oK2FJ6F/pIDZjUi9Y
PN5dRj2LHxdc7wIDa+9P8ZHKsowMArpBO+0xnfmPjIbMoUNC4BWTPScjwOyhJxL3ozdnnZgGmQZZ
BrL6/z+fCh8JL0e4HQFll3FVIvmXT7jyVYwnr0xpkYmqfhrhYBjRoVHj/6hBTqEhoK2ZN20ChV+l
14Wy0AuehbOe8ZSnkmG5uKSUw2wOUws7DV+ZNm8kBZHNYFlHApXnIJQ5wbzE2fhttXkQ+lfaEbrn
/gXlRjihg178gvgGr4RqnW9FzP1a2jMULoNnFmEzW4y/rJx5txeHBlPr46sxnSbZbbmcnNKOfDIb
G7g1XEPHDFLS8i2gxLhSjAJvq/haVHuj9A8h4+DK0pTdI6/DOcefaE/pwhoPjUZj32Gc+vgNHCMj
irKcZWQoGAcsLARG7/ckLyQ3o62u8ADvBPK+rGQZX/kpIJBQEFo1xPMyN4w5c4GPEN626lfjq1/i
qEISyv6QB+BveV3xFuX7cg7KzyFJo7CKU8mift+OZ2ZqZPpkUTd+/tfxNrxaf1hzUGCyfgqx9/A3
JmrcUJXiHgBttpxvXO/I8vm/0xlGTrrLH/JqPh+R0bhQN+/FPYqrBtaEaQE9GGmBKFhd0eJExZOh
lTfAg4rEo73xIJg3UogRgBp5ZyUQUyT+yduMeydsvsKf8IP86kfj+XA8/7+OQ7VcY6l3LB5ZfUoo
O12MCgP53pjvdW1gHHnn6rfiyFUiHRQKi0DxZQtjfMOHOZR9K9f4f3rIdudVYYAJAZOLcWPYTdi4
PVkZGFnf4GfYDx79fYAyksiPx83XyZNVI1PFvRgRNhH79T6CaCgbPyDw40WhO2Brzd5zUXDUm8Qw
uIMshonMneza9zhng7D5hXactSTHIo8xIqaVJQXKJ0rXMowuqx48LUuthxQZs0/8S1fVCK9a/Ep2
HePc4c6YexDFX8AfVDlEZUfI8UNIGZmQawLvGsrzzHgeNhDWVY4+viheNcYOA/veoxZeDvCiyXuR
ihco+4ZQnoeW4ZYLykjKuX9+MIcMGt4vmPWQplEmnjrzkMiL60ZsO7maPLpYE3N/J1p8W5VwyGnW
Ig3Fu8qUKxgTGXOVUU73eJEsc7G9ctTUshj6vLVEHS1cONyqGkscJU8nzyRPmMUcCX/NRfq1GG72
H1BZfonhkplTQ8CpEuXjpoITwZVm51S/sqeIC9m3lpw4+Ps8royLXDFsr3BZtCMumcWn57D6bWQZ
dUSkXJNxlI9xFMiKk9fCN2aFyCqhC+YIjJgHJp75JYTlNx5XFpM8rBVJmx25a4RvJMLCq317tH38
dokH8MeLMXGQ5vEtfEuSia4c8vIXLCxZBBIpsaZowcHeMI78w5N0fFjWrAwzM0HQzoMzGaw5ezdk
BRCdTVq6h385++QIVWbi2ba4YvJcLFA+Q/gBK6/YGTaMoDkYMDwSPiZrhVsyd/LmDJNESBI80JLG
ES4vl/rkW7iDDC9rUInyKQ46tShlmFXvg+H/OpKR4YYRPZc9/vO2ybLvZLzljGXouZAEnYQ90AVD
0iMLlg0x4uGYHeqbsvXewQtGWQIZ+hHfuR2ZJHIr2Mf/DyruhQwBe4ZfLNgsludn0uVezKU05kP7
yR247PlKGMZOwR3kGjPeJZ+mlSsPjJtKJX3M6/L2tO8zIowJb9qGDgb4RNAGpUAkYBjmgr85MYuM
c0YU8T5my/cY7TzcVm4d3kzhSuFR2HIylwz0f8OAQxLQ08ODcm/WuHbx5fP0afFTDj5Ml+xrWUn8
FNshB8v/aImVz8PzCO9V+Phls3zdOKFl7csA/3eMeF2/W8mGYxTf50aNgZLtLUb2Qpx22qAyxQLu
KMhxS/FkQBbJgIv1kg0oL/P/NJGz34HMa8CU2YRU8nCyNBhSVgd/YEnIzp6yjOQFuQ9NIvaABiNi
Jiu4ck6wFkWigcOGfc8VMEgGCSbZoDhAWGd5TIefvj0WpuCd82A5WPjJYpVUfA0JnWS2Sa8RMzOi
Mmuy9FhX4r+JqRU3QfYHDyGWkL8X48Uefy/Xe8hiErPRO5Ba4gUwfnwV7xYTyESL2ZLQWV4cs9Yf
krATQ4CfgfkgQuFfFgF3JyzHsPC48r74pO+w5r/hl+eS69o7yLw4gfDgOFZ2+wfHCvpbtJ6wyVjt
rMcxjSb/dxqW8kAWw4U0G5ab97qXPStXei+6kU4AKrZOHlPM5H9DwJr5/765v5TjiuNMttIdpb73
1LxjfVnuLGICeFkh5MnEyPLWHKjy9O/thsmSYAvDzx7gQBuRahObwMdvGQcXdyxpBJY1ic1vJVh5
e00sPNlOsij4jziwcu5KarRErZG7MMXv04tuK16fQ0zmnU4/9scvknpwZvCJtykB5yMxzr55T6O9
N0JcKkaOHDWLRHYFT8qIwZ7B/uI7svHE5MtAitPwHrXy9/8KfvzKqUs86J5wasSfEw+siCUsongV
wQQBj1cWddcAiPUcGOmMg/eMiJAB2QvEc+SoWVvNuKHa3g8P+ZJ8Nn4K8yN91sJ3oIwex09SmfAP
XtZyAJOB/gXT91vmsbEG2/HhrLA3mFVENZBkZO8ATocb3SWDd3Rpq/iEdotYKlGfP/P5feeW8Rnu
kpg5BLLUWrSLxzdDfI7+LBt8Kg+4wADX6W7v83uG+rcT4Z5VzuZIzSl4fdKK457oklqm1eY23NBZ
dUxnu3tQfJvTCvxp4vyqVny14x0SEzTkXeCZzH7hJYBpc5B9VB8NGQrozZeUhwJz3S5poqDv5YJ2
lWhON/HRva97EaxUsPx+VDjMaOCEGlo3jX/7LgYfnJ2YiR3+jGvMsx+4vtj60PAOoWma3HyQNEDd
h8WIJQimKaq3gGq7AwRBirvzGB7iXtFBmFYUCrqeBEOzDI5xmjrotgLgTTNMncCgLtCIO4me53Gk
E0lflnSa6GAhtpDMAPMco6nTAcTlgMz9zW7xYaue6xxispsuxD3tMCa2hkzBDuj/zYCzDkvwdbgV
3+dve3zbatS5A3H46MoM1S99fprdP8Dq/O5cavL5/Prwui+Kb2A1FycQjepwik4GXLCfdEqisey/
fuBBfwHCroEqeVyNOcg95Qfm4ArsFZDAg20AyQAO9llGVeZe/5TBgWt8zXdBjRwvjYsQHoBjnyqb
YlY17uPmdceQKsQXlBLIx52UkMHqAlQt0FhE1cMZOoClXmPzo3/or2yIo7B7uNkHi8bIjT7RM3To
BzUoByRvniI6dYWYKBciCJUSdYRYgAkl+NCEnJZ2g5PXP/rwDwBffXqn0vsAXVQMjgM3i+Bkhxq8
76aQcYEPgiihRSJn2vZH6hDs2KANYBADfg67PxBFYAciQHLkxmsCqVCf3AfsQcQMRAOjT6Xu5VmD
8ThFTHRYbbInHmFJME3qxoznp19SoWERGDs0IQZ3SOMQXCY/A2IV7YUtv+2gpDfiyvR7nx/UAZDi
Hpw+IGC8Qgm5agKzEsoyUs8PIXntwfeFYKfhp8S4c2fFbqUpkw54a5Cf5jQNAEIFh10nqvucmOvH
F+S5i35QfqZJB2wfJUhyTkPe2vbzJYfUSV+Soa6E4LZTh+nFNWu/DwATDHEvcvN1aaNmPiwsr9D8
C4wWP7cl02EG6Gzign3AK0CiAHEoMNAtDJQBIljXv3wCCzvzii4PXBda3GNvwlPqFvO29Zen4I8C
zq0nKkiwalyBB9ZuiRAqugnJ+a8UxvLzKTD/8oX9BWkm1G4pHF/cdVIDlN4fKaVMODUIzptf8SPG
ReF+Oiux/6RrcIkhpIOWaw8CmSV0pgdI2KOfGycN1LEGnWisP4SZfaUBLkkcn/Y54BGU9qlLU97+
epA1amOUQa3Dc1r+1KPyY7fQJ6cPorH+ltsQPqlQV+LUflmo/ZY+7HRk9l/9Yb7mRzCwsYnGjSJS
RAA1nenrHp5p2AFqiFo0b1T5l6C9u6d+aOgIyAYsvPFVRPcuk0p3EYI5VjPtJ+++4FjdzWlsluqN
xIUScbDzCXQ5AACTg1+dFs4UgM71ewpHfL3Qh9gEgK5Qc8DpGSqqixgFeh5olHGkKqv7vgrIYJ+P
YK5T1wUWZ/Gs4E2JqD70asg0Quu9wQZMq59S8fX5LWFIFTQCSJc7udcNW9HXAPVfDR8uKjgvqGQb
UJeKcAVf9lpkjE1aKJeQ9RfRCO7Eit6w4Nh5zHgEh37QwOpVEmmoazQzhACkurkK+1T0griw6dpf
BrtuUm2g44TgcKJMn6g4UQJEFTWzRQfolk94fd6ePhw0RmePLU9QFV5/WbAaaVbqo+VpMdCoiLCK
UZAxxw+EpGKEhvQg37e9aS+fQQH+lVuBWSN+CROpd1xm0IFz2lZCdwH5heXfvTwd3D32v5NPGPk+
XbV0NxQFrWIdHpLiio8P4m9IXn6Ef6j5whMMm85zqlM360Z/EJ3MtIPLg7+WLyjPRzcwg95u3sFu
i6UJnoOMuy/UeISGyWx3cZ+AIOyprQZgyYZ9//4c7EEiq0DdcgjE0Ey8p3MYiI8OEtDHSTpB4wt7
qNOU5CChCJ8sNDIVFLsUs9GzicaQniPN5z9AdAnVjNnwv2h+obKiofzzwVjiDF9HZ44+n4gJZubZ
awnRzEOkbmHiNP5qLcoOVdQkBcz4m9GNw2DFKpGSd75O/fj0AZb/OUN74h4riXj+gPPnGBMnzKf9
Q43aOgMjfDd9v4NjWw+K5B364jRLUEYohjNWxDoelXixWYwj/nYw+YDkWVB7j6gXx1IqlsKGZCtT
uIIe0S5Wv+0/iI6h5kzPLra6TC5/ZXJLJPlbJsc/0bxLUJDhD12sk2biRzS7je9xlki+RvJoknG9
o26skE7KyEuekhPifPAGCRFyDsEkSdAuxubKFyTX1MViraAPQgICcMvcEpHcka2t8nLUFsv+kpe9
neEWNRrfnGMPUCHyQXMUMdkjBHyQS3P/tC3li1f4FNFewBiN1zKAoNfp2aSbnLlepIvnhlmbPpBW
9u1T0KneHVTqINU8uEKvVASrgbKitv8qXKW6wx1VX5cNxK9uiyLEByyTc/dKXixEqh12/ejJq5mh
hWCtMzY9x52j7FB2ft0ftc7Mz7PhtCviJxma2jeqAK+NdEMDS+SQW+HfDGWHa8MqDc0FwG6Cqc69
SmLJ6S0riGQe3g5A5RQ919HuRwls4DA/QDYIw7zrJ77F9rRK4T0K5oerBDRmqP8YtBQCIvfpKwdp
S9JUaz19Yg2aFXxMxbZciReBmEEsQ+QXpkczEJ6KPUSuBf2J5AZQYXxyfXSVV/R3r1bnwFqoBDnq
sHvGJQA9iIu6GIzhfXztL7X9+SPzL0MkO2oD2+ddfh7NAhQx0Cx6KI/DVPfPBs1jPlTKZ9srwPKF
KvusW5WKa1VupS+y58QYOqSKKTTbSK4b8U2Z0q5Hi90EBdR84eBJfY3Vv6bvnSfXEkTkIPspa/dC
XhnddmShACEjzVFF9nyESI8Rn8nyUWf6u9ERghpp3zNad2TckguMTYM+HlIz7yw36tdjbQNVNI4a
uqzIjTXj/mtS7T7Si6cl6lg1h2mVgFnEoVMGc85Ruutec+Pmd8BlruN+M7eRNuHgitHLrQ47QqrL
Qluvps20ISAW+eHiOtYQwqh49gFC7Q329GiCwkdzZdxQPohu/mMD92ucamPESxMzHRuvsFj1xREd
Zau09GSiVpRXR30nOtru5rFSjoueHX6NzGqi/+Eu9FZVvVIVb9xg8s1B1vlmMEVV4JYyhucgc590
V94GTxiSfq/B1ZqZNP0trPumrmeP5AUNDW3I9j5VyVWjDJX5dJzYwUNnjcfFDNECOsu01fOOtQJY
71l1cB0fT4e8GSK1TAB3Gvj0EdK11A1uvc8s+4YfZKIOUZ16bPKwZK1ts2XxYz45W2BueuKR4XZU
oN5hIfvuU7K9+gjG7WLfGOajkxtY+wbM2TFo6cNQ4l3wJYKI8Bm7lfOxi/fFxvi0v7+4rxFzgML6
/wp9DJP9tSsnU1zZyqVf7eel4fnWxpcbc5qaenhcsxNyDSkeuXGVINfD4vdHhoojDeO6qB6Ywe66
R9MIFHF/YQRYe5VaTXz+o0BYztBuLiI8AFGZ9KZQJ5fb42eVfp8SZ9ly9OP5Ph0eQ4G6GPQynbVL
ZN80uPp7C6am2Di5iy+Kxs7OGSmrE44gQahG6xAscHt9UpZwhk8vQPFswPfuU4cBMDwhGEFbGz1H
6fgz/+4v99ScUaOLa3OA8O5IIYfFCh4dUb+EmIvegeXZ8HY+oPoZimSqMchr33oMzUtQl65BO5oT
AelG4QwqdvRpW44y0nIcJwRKvT87RgQMG3ry973wQWdscMu8FLl2KV8RK5l01FUDzyH+Gx4o/UGK
4F7ofTNHyumr5LiEIUCZakBGZ4ync93cLlPIgL0cfhKlie44Yc/LYHN+hfnj+3HyS0i5X1NIn1/E
8MCu6Ownzvuh4wMKDW9sSVCCSg2VtOvLw3NpzcGIZMLN61v7F4qZUWdu8nxoogBPlGPZQdt5ReOi
YlUm1pSJltULqacPdZz29FXBvudr/9wxhRx7bN/Lc3qxl0coCXW4n/NPfW7gk8H49yn6Vg706lDS
ESm9piptkWtb/VYuX2BNzpNpuSFsvMZNEyGL53Iepws7MG/7loW162BtwQr4uvdcwhJ+Cui6GBq/
WJcpjHYKylEXheafwBCgYzWcikybVUfESA2ddI2retSOo2aDzChBXn32Onqr/KtXbvISwNbhHjb5
DC/qAIszC6yDkY8R3/0Z+vh5jRCwRW0ehNc16WmsySKyptqPrFRyFNMsMubO0pmWyW5uUtW9e8A4
AmuKFNzmuTHm1z+LqjjJxfH5s89PT4kIiBdJsyHgQxfBIqwncbVRQuPL/iCc0JYU1cdqcI3tD4GT
kbtLnLBFF5dz8LGFHHKvLx5b6t+LC6iOC1g6AFXgFS6jO3lD6jTqolJE2kW8cs5XwIYIlWuz816q
ASnqBBjahTnpUSLvbQVnY1Eu788cnBp+XwEvWikJ8Cz2OTizb6nooz07RYUw/UMui8IWYUisUobv
r6gqroAWJq9l40ODPnrNzuvH1sEVKX/ytcEnXlvlfckjcJ7+ISfNcaG67CSQYMY0FDqgg+IRzk6s
zvG2j+i3jDtuIK99jSlaCeIlkTfsuwcleYLsMCbkOlf/x0Vq2NpM5xWdFTOoJPxmAA4wFtqsDnn7
49oAdszL4rdRBYgckDxngHuvLf8PCArufYUMFXiBWU3diDZP7sGNF1ZCqReLK2PKoExwQRmvt5Y8
IKnLHu9hby4AtWx7kb4AYUQspowYAzKcTmIsqJ4LbNOkkyc6A18gq0Akdl7bYj+Pa6lcHPdgNEF4
ko+CLZy818Kg+RA0EXFuf6UuNPQ/Anx4RkHlnRV/BA4JP68AZSGOIFgZ1iLR/g1xM6jeu1jWoz2G
YzTQptpURZUyLhJWVHJnxhTywCqAFTIL7Zy10gX2deD2QBQAFch5ohw8lzpJ9wIpPGPNyd7A8Cpv
cBAgmnKwSFI+FOJ/qSqBJGJYtRlxzKp/aHzeQtsyF4vz/jXrMfo1pVWKsKj1RZTombWQNIEUmPUF
QzZhkT76oBDxG6lOLp4zdUGcSpblyNLj1WWEVAbjxZq8jKwV7jawBoBhxoSFHEjRh1lhZqzVcc+z
kX8YmZPio96T26WSGAmER6CYNWrHFHvA+5GoAeOJM/EhUDDpAj7vBdal+Bk/ueyB3E7YHWw6doCS
MM/OQV0wEVH/QLBPqlrWFRO3zonkgR2AvusdXqigjPI9or0sPtdiMHpgwnhXwYJqM+RhQhbggXSI
rNxs/NwS8lJSpmgg9z7oC0B/NRUrteSVeY61oPv6rBpGUTKwYDvrNXz2MgFgCtdPWuCieg/4TQpA
vCUpHMqkeO8gnxnyJyz0Q1mH+fq5ZY+CuxScE+69sXBW/YqMEQ/Polw4ByGxxyJvBTICuwfD8toy
8yBK2c3PrZPIKsavllqTBD1n1kgltVauPYN+BvEKyfx07ntB1Xcm90Zqa6b46qS36kVE7xP2Gwlg
AuLS7xjLtxGcW8vXj16wlu8xhwywAVF3Xd5jIB23rZUIouOEtwFc+jUgAcQqkVVKdxp7rKRBdU6u
DBZZfcKBgglcsZWxlmzmnOEzFqwx8EJsShJLJFxA87E4hfezDgnISXhVJExW6f69u/gQKTR+N0H4
MfMrQQJeyUsk733PmLTygQsmzFiAniWrohDv8beC5QamxnxpFd/mPbE60JruhuxYgHsibGNjH1ta
pDmI00W+QNVzpiUGrdMD6L69OiYKduGT+pxWBzTkb6tzeA6JwMmGg0O/TjT0kPnUDbw9DQv8wib6
6hTkG52TJUh4OgimF6AVHSo8DxCsJ8DEuw2FqsSGnuDiVrH27cRWsPPpUAOI1gavUBlfI9sHsTQ2
p8b0AZIeL4deuZF6sJMbCMHwFlewuIR21BtVPscyZBsEq2jscOr9CEipIzPCKn3v60gmnMwT6hIx
HVvTxwg+Jwpz4x3tQDSJrfIx/Wa0+czM2eUNyKfFJ3rsc2nBKGgBe4U0psQ0el2Gr1BDNWZ8GZ+f
A+49recp2c+QKOUR6d/IWE9KEJCTV2J8Oz7ieyZ0YhFBxi8u95J8cze2CMHboNAG1RQpxjWO2x3f
jasfP7LlaYrPHWvvBgdaCxYm7fyIZqEEszVnOa1r9LzspX1Qp7uJpocbkqTUh8M06ns67WsOvXCP
0JlI3w75ZkZfWjussYK++hG6llecRgDl/D7pJredvebS1qDO8sCM6Mt7jIppzhB1H4bXc19kC84L
GNEnQCfnYszTSbEiksJ3RLAHLxQiW6okFE5YrRM6Z0YvumF1RN3i3hedRSwHYq9Q4/dXuItokYqO
wLho5iiW1fIck/Khw6EMj0nK/W8jaYk4TS8fx9jyT7OCVqLKb9GKOYa4qjE5cxayPk8nFUkGcRz1
mBzeceJsHizEdlL8KGsHGxNex3Bh0YGU5CHlAfk+3RLAKo80vUkzZD+UPMHoiJUJHd8K+/yiYY68
O31c83J5nl8/kEdjStIvmo/iy7hc9sJzLC24zZQUfjsG8BVeAy42zyVMXvCWId+mqe6LUTlN87k0
BtKmMifMW56PXvpVQxDgPsNiWo8vX6gGMssIMMFBzfT1vVt8orutt+jT7QH1f8iM0LvWbbUFTVy0
j93W1uQW0nZH/1rdDnahGvUX+Tj/yD+OY1qrODA1OKxcWgorr1mn45aenxE7ZPWizVI9pGPajNMx
n6tIBc/oKra9bKnRQDrVwjNKs7weW+NGf4y1eGoeXafWhNZci6XUrG97ZfFYX5gf+h+XtEWaM9os
eVbpE3Mm+KkBjeA5rUdpoMDoMKEhiRURmvzETsxI56I3iwY0thiPclrvDqe9NN31x9mndnIr+lh6
dHNhRF7rXbSLaPE7qDN2PT19KV1SzT5Dg2ksrWw0sqW8cUNfXW9BZ+fsOj7H7fgc9mnI+aWhDEMR
PuMK4ybd9T+05+dJsbaaIVtDrJNOX9wroGEuUQGimfxdfyKtUrQo0qP1QYtPSg8P7VLT5/wR29M0
2gGDOu07UkjjZ+bzgjW9ZCzYXAb13SQ86TD2sybsLTCARmSsyrDYvxZ0DN49GnRm/Yk+o5WJjuGG
dtp0tEMnDPlBSiG0aOSLIz3QxIZxwQiQHyF1kLsG3r2zzTqX83enehw0zsD5UT2yO7Mrahmwsrvz
Tg/bXvQJlg/7Qx+8W0iSLKTmFQ4BPGbjmPOP1hVtoD9dZ985nv1r0mKvjaw6vpbudJ9tbG7pFz0X
ziqNTGfcEbolqTPsb2DZsS2CbILAqFrV1pCkGZgMUujr2wY/GGVvl+wsLEr0XPDe0BkUXu7i7Nz3
nHhAUlKSagNKqaQmUypTYCiAmQI9MJcaZjFM6cIp/LyOXkfEgn16eyh8I/Ai/RO4czgYAkmSXgQB
TZs4Ezh4WYAnIf4XjjwdEKCJcDvpOQBYN2nn3Vz/aufKyErwJknRUh0HyiwALUAM7RpZORDgkm2V
0rFQhMt1yU/h6ZJdJVrBWZ8J+F36Y4AEh8VXFgMhurjUuNEWesZgzARg8xSSUlpzdJDtQBnwNyuU
iBbinOoTlCGknQQ/g5Ne71yDk5jYpxjqFv48rhqQh5l0TGTj1wx/IoRY5Q/hdwLE3pSDedPnYJbD
+a0ASo5W+yHrU4GCtqYiC0rA9k7akjKHPoL5JAQiF2EtpR3kTq2G3P1FftwF+pxQk7wgVRtWmh3n
I4fNziEzugZnLLnj14tXYn5afjeuptdAbOErqQ5iMXsjbXQRezlCCQ8EtbO059QDVs/E8i1O3mNB
2nVOuaKh9/E6YtOT6zeVntungtDRZ7N4qIsWRqsqOfnFcXWhoM0evJ3meru9oUew256qSNEWLTla
2Fi+lGZ7PxEqb54UO23pXgac5MQ7ZfKCyoGVmaUERDBwVerEaD9Ms3NTc3C8+vf6YEEsd/5I8/mu
9M6n8LEb8VSXdgy9RMvxjSYdHeU0e55wzuBsYjlmoQWrAymnl8cBnoKP6KPROyC7AkVACoAe6eEO
fEKHcxinhqsSFNCj+WVG2shMMqh/qB6Vw4JXQuasBt2J2KS6VyqvM2cvsIbkZX7tV1yekwIUFgdI
/kEvLpQ/NIYgY1qGGZWN9pOhSuEMdSgtnsftcVLU8fmLY4UjyQZT4DW5d3wNLDz+OvVp8H5Md1ua
rYshTasn4ALV8g5AfvKqg7y/vvbhKgwc3btYYAPXxgdexgvqEbKfv1S27L/LnHbtMD0FTxLLQwYY
lTI93nMW6FYidBPtZfhQXeOXIUKFGcFUyni339eH83ubX6YoSJQU0giWwN4xQ0t9vVu/DOhrh9RG
+SFJP/SfXmlM4vxehKwOCuIXLaQwbKUBsqmIpj8y6qq+5CEpu1CehRWKzPKTNFQ9Vmhd5MBLUZ9A
FduK7eNsReqZkk4OtyAjbg2vqd+7QQMFiccQMYOo/p47A/KrQxIei9iGz5EVHxys5wqEnGJwHLkk
75U+ac+o1ca7K8/dDNV2sdPJGq7wX5pyjPFNxwpaMf5em8QwsBwTFAwnsNRAIjbOg51bba+kjRyL
fMD4jgvEygEgTCsiy4v0gIr+8wuioV5/h3w1qy7KgPnAiry8mUGRJaY9Q8P+Pr//PshpDZ8FEtKn
n8fM+My25p+QLaBora3LZbHkoABzwEEDmRXl2PlljJtFmv0IA0yAyiLHzl8tGsUKUrKIsrHGv5B4
dwa0Bt5fg/4I/O6X+QwiyrM3I8jxbRaoID7WTueeHyg3+A0ku4k9PO4Zq/pFP4S5IC3GPxipvCLX
56L3iWkksiToJLVADPmVTmB1IEdHcpt7U+ZyaveRQlUX3BxoxTiVGldBHQ5ixad7bBdt6T6RQzEA
boXVHroKccyQf10hi7gHjySFZ5yHR4g8IhsNotz6FjbWsD3A8AwT9IUfa0OCS1TR8j0BFTgFdoFK
SoLQ6AoxA1qXqyqw66APayCR521a3N0aLNErfpxGz1MAg3JLfX12hvcQQdrXYEeXMhWqAApgWp8k
HcjWug0pwpsmfEk9qsDkVu4IUA6zh2c7rgNFKqf+3dP7cZ5P60uMQa8vbj8bmB4YAApQ6oRMGWEV
kSrhap/KT2jwxbvX1subAtWSRY7ktQR7QYYf3eyeE1LOeD6GOxAJ3wiTA0bZIbuHri6TB0fpLXpA
d9jESuE7DpDCj4f7/EH+AnmNGmFqTmjaEv6yQ3PQP49hQUUaTse4g+H3OelIFLVQT0Tl7P7drEAG
SIYZfabvO350SWvrONWCigvAZ1r6Zx24b2R/1r94lzzU4vVwFfKdTaIfWkQDu/ETFRBOQg7TrTbp
kS18V/2xGui224/p5RmZxa+FJHcWnTs32/04UOqVAbVWijjkrpl0dm49uXJYvAamSdzspZafVgHB
RLm6GcO0GUr5G0wUKd4zI05yx+tRAv/NS9fJRFDc+OO7DBqVS5TZFagu9AGllVpYhNwrNYMDiq0F
eKFj9LyGrFEyyNgaCgrXMe4nyREEcEngmXgx8E+mQXehfd4l4Q5UoDgRH3og53dQ0zVzVFb1Yg1A
h4HmoUmjv2Wb4dFih9UW/o+r2FENxo9GtlvC95RqbNE3j0n4uf7R/mH0/YKK2ze10Cxqfs5/Xccu
ccuX39y8Rp2cAAZwc1hZnyNKAHdPTcc8Tce7w98BZTAcruo018btbvkiIdR+a906bT4NDlylNzxd
Q6OIdHNzUSMVifbLiAJNd4ovUEbfPKpnVJCqR6ADs7/OM3pTXl59ji+nsM8yT3UiaDR6/VeUk042
cSbc3Zz1cP5ukusn8064h19a6Z51gSAAisDrdUFSveiIGoZKuW0B1exszpv5jsrrLXF+7O+2N7LR
pTFwviuWiOqb2/KQrXKgEZP0y7n5BBy44ursiUYPqoRw7doDApgEHj1tXd1GrFD1EZ41vzY8aB7u
0+y1zy+JY68Kh+r9MHv6Tx1GhsHpT1tchFxVrYeg+M7tAGoWWxshGtoMMzs84aWt66BdcH5pCSE/
eTXqPMPmiaYiSSTcU+Wc0CAIeQBrcei0+DJ3etzq36M1fByHOld8DnuFr9n+lZKonaBm3ySPbnPa
3P9Os7zn18fZc/Xs/Atk39Bz6XagQDTH5A40sERQP11n9O1Ajqpfo1MJN9SjcvGzW5pCiG5fbrsw
6dKbGbB/YqYTERRuAAFZu0HW+sfRlbUBg6w5uFSBBZcmBAvwlwE1AOA5Ir8DttDhdPk4+xYeR03D
/V0DF1le/Gfx2duRRlKtebVhqWrM8mmJLFCSv3W70a59dsn56z5xenLdey/GB7LKyACkQSkC/McX
cfbshMYgzG5H/9GuTgAA7UH5dUw/0inFr5YurGvg5NBb4MiiwavMrC0NsXRtz1Wbg5otSzWt6UPS
mqHY5Vaklp8JnQVGFTv4kpLPAxNpXEfpdX08zkG96LfvczUBOUX9kartia74Y9g2gwOEUrFS/eUn
6BGp2hd05WmPAB2vM22L6kY5fmYQRfWWbbfoS9FNvK7wDGa4S57p8ow+Fw46tOdXaH6vMIkU4en0
AGFUAngbZZ01uIGBGeeFLzm8H7JsBjT8SwMGe7hT/wwSbatnf0ZcY/dC8qq78pey03mNzYciOIGG
OiffCGMkvr+y0eqv3iM81kEGdWqfKA5Z9VhqSqycOt1+ogRaEnngw7w9JeMcAkooUu909U4bWx06
jZdig/X7Z/nzMEjs0fumjhD9zAg7YE9DAI9PmbrkvKjxdzoGTl/xxDAIDm6N6Jq4mgoCurms0uWz
HT70JbfvVIAWftVzG2WEza4RXpaKkbdLrh/UrzlNoMLLzMoc4CZNT5lXcfmr92zcY/2nXD2UwZGA
gjVUdS+Vm1NgBsZzZhLYSwAQXdNy8c5Odw+SIXiuNH1aYPUhVwV9qw5tcMU2AsriNTQmLqqv/rIG
b5QspjiQHdyccypYuemzCRGaIlvLx1uodjz9M80Q3sbR6EeHx09puqkyvNjba5w9xqa15Am57jVg
G0J+RNkHLp7Ca6d9zjdjoABNBghSru7oXFHmrl2UsMJ/JJ3XcuJIFIafSFXK4RYUiQYn7BsV9tgS
ygEF9PT7tbe8MztOILU6nPAH50LQAlykkd070hSf4zcjVAxrOYHPZ/1jmSx4MYBjx5UQ2FLnViiU
3zZReYatD7urS9YPVONI5YStYEFbF5QdBVSkaUs3RVk8uuVh8dR+cmV09zn/8AXyS4AZGajHcMk/
7yqcpHzHYqcj/rcZKDoYPOzY8e9CQLp6ImaezhhYM7xMSz4brjg4d8htRNmLtiXkbH5H1GIpv+Rv
yksJGRdfdt1tbGShd4Xjo2DfbhTTq2Tfir/yOxvoCdHqdlnxNLoP7s2anyEblzvjW7XWj980DUCu
EukhGjD67ZtJpvmdA/FcG6H9D13B27Yf9mALOIpj/BTkJTTMrzsccQr3qvOeaucFWKS6xpGbjISj
HB2NKipuSIBujHqf26iye4BHzeKkq9rKwdhWSTbmOHv3DIBrvRm0a29/DDoujwZu3C9iQTtnEIWT
cfOIwTr7zXk84fe+jWsPhNBt5hy7F+vCATOyrigNfdBAB3g7Ttv59mkcNdQZwXW49gJO+0aTunXp
9MTnJnfjxjP646AHFFaAB6UDWXj8QxM4PnHeP1CLuXtDUL/OKM3Oypp66G0txizMJ0+jxfHekBV+
2JyTSGo57mSdMn0l33AxDSoNysjwBXWEJf5276MaHSd1lyWBSNNp5AFaRv3UyELzWFAIMzyMcOGC
kT+kBZRtdVu6zbV9+E0upODhsQ4+aqylvSLHsnL3sWy7T0yHZaS8LZS0wQEqDkCPBvU425dJ+p0k
ZPHG/ZV9xiEro7GhaQfaJo/hX4r4j/PblNf6a6FAlX7fx5dqPI1DRGuZAWtaFImjRHrKiZHtLERe
tN91lEgHcklXhZQhXWXpyeQ61cAZL+DFTB+IiTUENPmBu5rsdRpK5/wosYEGUqCMnx/F82h9afpZ
tg/3x1PrbGcs0lHcTD7M5nl5AmOstr6D0iT6ncd5Nx61LXDTHot2G4Ns54KUQJCd2sbtsRDW93bl
cvUjS/wusIHzd7YjHSGYjH8h3wBwPqgoeqDp/dV8Zo5bUucfMRuW31PKZGLNrGrPZNPcg6FJDF/q
wsJ5legW53h2P9iS6ivZ8PRJdM6iuF0tAu/zKAwjYX3ZA54ZXmtj3EfD06cLZe66LMBDtzFckhh+
6lafwIqiZvJIfVM9thNNRFL40jOXiAhqtALtFiiWB+mJ3k2MKKRMPrqKje1yzKC5SApyzonLC73l
L91K9ZvzDJFwPNh0kfT3DiGe5YwMSmOti5/hTlmgDazRI+VNWoI1CX/ysI8/1OFpub1B6aM5Nwcq
+HzdpQektO6iuCQTS+6TUvH2SraNlVcavrR64Lpgt4YXCCjE+mtUVglgvHar6E9AyJXiatx2fSbu
QlN29vJ6g2QBfLrkGEMJ5CJ/Jr9xu2VPHyyiLlBuXbZVxn1K6YpSEiXUEitOY+Q2nng3qb2owLLL
X1CjE2FQ+kfn6bPjuicioXmPLNEfPYqdHGokKShQIZVB204tWyQIH7pnL3Wyo36YYQyBtDP68xDH
lrUDSjXEKwOLgczyq8J7pDsnEYICZjBkR6D2o+1x3NNlVtqofAP+nqLdTzM292TTE54y6BFbLrYr
5Tc/bZsA4w7Zyfa13/4IbeIW0MBPN8vrwBynRwRwo93fIeVjPaqtdBs183cuXqqC+vFePjEDk+oV
DqGEmOWnZa9TCmy5CB2c3MuZLXDfDBfN8bx11XGVX0ZaH58SrUlz08wBKG60goZkl34u0k+VbxHA
0VDKvoNVAvMS3j4qNZCptuprPV+PA8mnm81QKAo1wORHkoD9JmFG9VXb9nWUX4SaN5r+K4PK4BnW
HGcaKimSW9sQW7b6sl9ulz4Ggi/UlM3ApL+i20Ht0JkrhxP8oGVvq5TQVtPitssZB/bP8qjDGTTX
WFEXnk1ljbLydCpB7SEDilCnw0brTtlLpbgcuVbmwegdNMp//ohFyE/HaHzEVyqIFYfJBP0mKKzd
YgBbfHUQYWRpk/TP4JVRYhrC+xhSj2UDmLZjv2qygFiCCUDX3j4gd58+NhTOIR5/E/Tn7WZSXxkV
W0BBL4CtvQJqdrJG1P65e+vgNDnEcbze7b3fwkfC1iN7GnOveeVKm0DZI4zeEilSUc7JJfOJrHMT
o+pHvJUfDHqBr2odER85P8O4VtIoz88qyub7vmEjwQDG9NopsIbzpO96GqMHYL5BiQhu0/zWfI7y
6z1KNOMwTQYpJ9NSus7DGUP0GBhKvzJH3x4OKRIPjqctAbWKcS2cxinlJ/R+W+p6RLpx0HW7QXZx
/cH7YCS8g8EAyROFxBo8mDcVH6r1zzKftRrDbwDiADrT7WAdnWKDz7Jik4DizdJ/MbO1/pMVCf2M
gIg05R7FEhyP9FLaLhFhZ349qm1325EQw0FwpucBCA1AZjsAxk3IX75Z95BYYaIshJQ2DvCf9QAI
B7979NLhdxDOGh8moJQKz5wEjBFhNTEBEXK8n2YPWkQJuY6kM0gMSnNvdeo3lFqBdVreg2t9zq/6
3voYf6hEymfetA7RaBKlqsEDghBzPIL9GiEqnO7Dnq1CqfyR2FyLCEJsytfSv0cZ9Yq36O5c+w/r
ZFASi2XOBop2kiDwvTY/PYAOmg2AhC8w0l6Z2ciOgVuv1tSgij3BUnxfQlV5rFRy5u4TaD2GDbr0
kt4/W3ujqL7Uv+ogYB2vatamcW1p+aAIys6H8wwOuxfst+5BQm6Lran0a6uuBf7txu6wqp3NTUF2
9Ck3I8kW8upm45bSV/0PsxXMpYY+Wt6E1Hr+1K2QYBEUq5q45R7qqbfInNhJUDpfOTWdHxys0zRi
imfYUeElBfzjFi5JlFzMeM/L2QSb7XOzAIM/V8NOeEHN20E+GMOuKTf4YFntIQ2r/s3OznqJYTYK
F27lrG3sleiFVO9lv7edQEZn5LFVhjP5k7TJusN1SLb2AMPlq9BfyC/Y9zJI8fUHdjs4/2QVAf1R
up8xoEnlSB/WVQPOwf7KH9uRLBMw4ZCdJcRWpS+r8rDomfmFq85pmDZk69/NVaXJDJ1IRdebMlrq
WSZXJLTN2bvl5TBSs78NmwaT785XlI/kRf+WsmgpNqXh4aMkPbFRo3qNlFD87OSbXipWHzE+BSpe
WGDRu1PhrNXL+Gbw6jYZ7rBO0SwkNX84R6U/z8a2Vcl2b5+lsOJJKMT6yGkX/WEZ/NsOie0qe08X
ZCPOxfCKNLj8T6dPoLnyM5U16RFxbnSpL5OMSz7a2ygx418xZB6VNiSPmWeaWzqgCzDSCOcZhzk0
ab+yfl20wWhs5vthrMIi29zlq37bGhp9YQr4E2wlX39Kcjy09ja4OUrq7FqfxXOSPBtYQyl0mRu3
pVJTHRv1MFGWRUJz1WUb+/4xi0YoyO3ScNVsmwf6y/2XMPJ+1WyGiMRo42CLfYu+DXjGZSQlwGBX
9rgeLgjOJ0wmsljYKVTeSGVJ819s8yt2Nr38lt2gbwf680P282ChNF9FYM5V9Q19dDT5v/EDud12
iEjzPevsvM4bVNCVh5c//KHw1X7TCF4uWpWY82BUgGXWDoVz3MB4xBL2hW8aqrs5OgkX/mHFHkZD
bXrm+9rvVB1TGFxoQNbZocPEBE6jsy0tz3FcvlEizWa/UIbiGaf6UQbi3wY2e6FxMKUV/QJJ8WQO
Y6hyCJWzgmeOl/Dxb7VAiPkySPEbb+Si4ZfQjmB1XJRT2hza5oVsmNpKv8p/8tcHpSewROoGG5A7
RfwsD4fpvSZuAAxsRbLyBprjFofGwRo/c4SHrJ3avFbKlyz9AgUpQOONXrkuvm6JkOrWP6ikqfc1
78KcU87oglpU5kBjoGdheS3sjtxTlq8BUFXqJtO6VXdosvPrL62PVT0NzMpDIEhDZDUTlJ9nouNM
Cm9sa3BD8AG1NibdHKhPxN3KWsuDISQkTAmRwfbghmG4c0IBDfoYUR5ViJDWLLR7Tnsl55BAAhGW
bW9guOwiA9OgFTep3qL6Q6hA5Uoi/HwIcSZ0jchc5x8aS+l4pFN8MwMwbKQ0GHch2a2sa/M4zqcF
Ur+0XSDVzm/1+ETAO8+rZKCE+qNMkQYNvTikHYTWb3YOXHYMvJZUj38/D1SRiC6Bv5pBY/kdDnay
S/zSuylYgP4JrxGnPev3yEC2mkKgjt9Oku+Gy/Q0s9+Dolb2ePXwYxjTdfa6mlzzO7v7dvNRP3yk
3e2jI3lDR0gJgdyvk2DK6Wr6+hfhDaw7qb0SW2VrMPETZMG94iBqAdSajrtgx3brByyx5FUC0eiE
DaWI7lzfsPQgaevdGyKmE1CDSU7duDux7/LQ1O6FjfZGbsxxmON1pr3NJG2Yk6cHPAExiMlJEw73
37KPLJiDU3qOjW9gGmkZZb8jkOkctRdoRoNfXPolAigwU0aTRMIuEgV0EioabcQ7zIxu9FoAGK2H
WICDCNYt0hlgIjD7jVSGepIMkC2gbgaMkA4G7ifSjwzSil4MsCLbYy7piHZ16wKnLxGA3iluZCTz
4b0+L1BLJkI4/V3N8Bd1KUYxETCfnoisvwvLTfqN9GmjGExDLHJ+VBX7JADtK4jBM96AV/tiQ5xc
njnq1C9aVdoz9I/iQgwJufqWI0FAs3z2lEewFEGSfehGyEwqDLeTvdo+NaTP9zVDeD/Pr9w3iS4y
/RyptyNJzRQKK7ZDBuF+R6zLqfTL6aLBu8jW1K51XdCb0+6Jozst8MwKyUzqIVL/SeaJ4edxNCQs
a1HpokdEdP1aEvx+LJpfnclTcGOEbJ0s4pi8O2tJRisuZGfDhE0iPEOKqvIlIpknOQ1wEyq/5dYj
FMDBSdJfLMRpmm05U1mGWDQ4QTe9Yl2nmJfJOQ7qW6Z+NA6q68NlJrW2gC9REkB3l9pGF2apf78f
zJtXxE8VRCWQxJWLbDDC+g3uA5hRwNMyfGZ6gj8KzY+aZ69FcxPcXgggbt0JHwen87HloFwhYUCf
fcqKMGqYM9okd8h2wn/CmwHaJZQlgw45Mhod7kR5ego8FXUaxSUtHleA+jwvBgkxf2Ji0Xu7Wr+t
doruc34iUNz8mgo04rOkvDyAObd+HZ91zAr6dY3lQSooSHfqjNUx6ZiangrCcH6qb2/6LSjmY2wF
dwOHDADTdPhRIgYM2mWhckbhLmBVLWfOKeWTNDrGtaIrVwsaUlJwg/yKZI3CsK521i2qSjwzwr6N
Ungd8HBIGwPwh3vthE9a8xY/G58txpiGaBZLb8Mt4EyfUABAGlHUnFc4roy/BnqA9yvo2pXzpoGs
h1TY+DE6VKBh7BUhuS58sCGEFcIOHWUIEmB5TVeWNCSm9+m4Zr6/UwzOtreR7sN2mbHj2hnVGW2F
7kd/x/Lzpf83aO78Ju/6o7mdRV4FfxoZNzb7HNendX5U3/V3fHcfyDotv+AuHOjgqogNIZ7RVs1R
/Zsidu4OydMry2Hb8/U//10bUA8rP+BYUERdVxiudTIrR0H94ZPvYojN/k7ZLWMDWAMrBry8XZ4F
7bG6UJ2iBAfoug6xvT/kX2Tf85MDwBhG2jv7TQrjPPPKY3NCZXVPxzR7L/Id1WF41KR6ojzPqN0E
LEkyA7qFNb541lp9kPXSjA8XJO5wgnPh2FFRKms3/5VlausE1/BN4FQ3aG0or73j2o6nykH5DiCJ
4r58gLMz2kFx4S2GZqNF4ze5BHIMi0NdwOsguhCKJNkzPW9z96B7qQssEsRAZ7nMmddvoNdRbDZo
wRAMnSgwa5d4n2AXV0LcVCJe7UZ1fPI5X5WG3v7ttSrWlMTQ4bl5pC7znfoJOiCPbleMvF5+sHAy
iFSDRef2kP3yPaxup943EL9YzMO6veZXgD3kOSQjpEV67I7ANNrFp+5A9YmGNL1p+8QFMYKUZijO
lT7CAdSU6QoDKEp0nw0deZEXk9Ab4Q7YDyfxkjRolzX6AmDMIR7V7tBAip0Vd+5CZqIpriH+Idsf
6lDUUIgUwMVAOKHm5yBlQaCEDAytRghOVgjjbqb7ivT0HcSOm6J3TPmCZq4v4VOqenYqYjV6Gcw+
ctXqZJ+V41QRPAFgq4lBdxgHvcKyGLdQ4rVnjWo5BPhsJ//K17u6loW/zCZ+ZWrd7x89VKZhf1tc
rtzQfHSFgVRBD2eCVAAEwCp9c1pRG+HdsFe94tG3/LA7k/OBG6dFQSRFd+T3sQhsTCvDR1VPA1sh
hM7mXRlPiD0q4I2CEdzWvJFcjq+BVfFNbkprRNT06jO1i+QSg9Iaqamji7UWIdOf6vAY76EocQSQ
spbZCRWk1DlrJHFf8ul24J1TxaXeo4HXUejvI0E+7mtzT5glj+IABMdAXAR3dOi33E9uBDA//yVl
QEN2NENGPH+sOQyAKTjGesKvGsjDlrVM+61fzhIaDmbII17mrXqtjsoLHTvaEqhT0KIQJRfFZz0g
5mGKiSkKTKD20Dt9gepC14pqwK1hMZGBPvP6FD+KRiynB5ygR2hP/xAQWPQDRZ/2oz722CB9wWoq
Hn7H2oDFfy56DhUvhuZBLTpLwod+1LUrwEK4P9Y/lBTs1+pxmJQPevWPMyPROG+ZvavGD+t2mGir
Zi6sczs/1fBl9SBFV1BHwQkzliMltBuhAbH4t/Z4v+jpmr5qDJyMxpoU6Bp8OI7LYaXc7W+dB1Tt
i58HUEdJWiWgBF0po7JwmWbwD5iGLAiW6KxTgHZK2Xp3KXWlieZnCpWlY1d6ohK7JM9U/e/Jr5I/
NcYhw5lYfyYkvQ9YujG9LId1iJSAudHmF9M+xfG2RGwgJhI8llg3gPayV8QvIZOfLe8z9sBPpTsA
PULzOjPoBocpG3Jv4QyNNhVCdpZ3J2u7E7vU58Q8EpE8IHQ44uLVmy/lAe2NkX4j82U5321PM9d3
qsHUNZIRU2tjr9ovaX7Q4wFX0K2UhLmoKSPd7faU15sNJWaKFfRqakjLfFVLfwY2i3R+Kag8689a
tlU74YXL79M4JsugXp25CdNDgs2rTC+9sLtlHadLtubgSQt3MdBnaIBj7FKrd+9Mq/ZOYH7NlbMh
X1p+1arPBbNrSf/dE9ReMA5Uvu7roX9u9XDJqGUl0Ty4eh0+Hm/m+LRQDrSeyvKUoyWQv40zqQn4
WRDZuDQAkGlJi9513Iex00E9XwsNKTSMg12cxjS004SSMNkjrrKYqeyJ+B4txjMBk8dBHrLcN5pv
3/y4CZv8QAfZMt6t8Tir20FaIzAz/IO/gKzRXmQ5E11s1E/ZcKmy5sPfoUlkMoT0orUBNkfgoCxI
iTBDra/dGsmG5+PkAbkKqgX3+3HOvumTAZlccEswfPRXquElebeoIRNFIclQgU2hHAkChj4B1KTx
Rz9rzpsF4tjq0dmBakEFiyfAuljLxNEZAkksmHzL89V5xPPemELKU5lNI2HaV1PYjB8qXg5nlkS3
XOraXBfJs819TEQhPmtFQ5FsKw14+Ai40wSxG3QxVo+tiIifCv05Vf0ZhMbnzS9eu9s/66mjFkdx
m5l1J5iw8R5hkaJCkJ9s68Q2yUvb7XuR/tynl+xT1Y+gBNmGYbtIL2PmsfFQm/mK6flEk+Er8dEQ
EFeqCI+nsT7BsaURDKGUYmHvyZulFida8qaewffdvuDH039rt9AXkcmBMwh79aTLe3ikznJoMQs/
yK/0UoerDMYm9gRnHK0JJ4Rj95LuarrFF1wY6WUMimfx5LpXZM5drDpZ+/TBaI0GcrGRAKYs0dR9
9XjP0QYh0usYnPdi2D9uxwEUaGd5HOrmsucsqAlBKqEBK1cRDSMOADIj/YSwRwp+CopuDVVkVzfb
U2tu7hCiL8iIoAlHNkdKrB5y0o7UE3tlv5vBYQEGrerXat482PKJHe+qr8GsurtQXZDxqWe34gwX
RsABhdIHhc2cXuXKSEnkYWSxY6v70j4RJKX6AUSG9gCisn6rAN+x69d0l1ezFBLXxdI6y7eka6nl
UZjn3Gw5HyyULMYnK/1owFNA2AfS+Vg7L3N2kFt8glHpwgc6sp6VLuREoZ2smj7FX/0E8oaA7XbQ
yGFRlSojgJ8xXkrNrhkPN0sImKQXp4pAyGT0tcu/oMHlXSF1Eblw6+CrHh6SKTzyNA5JVW9twE0D
dQRKRxWFDFXkadMbYRDNTmq9KH308hEcCQxr+dPuD/UC5jFgy42ntzo/dfVONEdbN7Zc8JVKHd4b
8HzBY+aQ8nOaJSnN4qsC/FLF8qX7Is6bygA0F9isBjA9qocL4gXrHrfcJQLYMC3hEL+rDKLR4BaI
AAi+SyhzFW4reYAzHgZKPytz2CVqMCMxi+VvvAGNCuyMUVJehinSgWqW/kzYVCNlbsN3w7e6hw0G
ZrdSBZNoxBBQpkWYbAuT2gVt+NGkYIOJXjjMR7AfgFx1+7nT1ZXyDRpzxPK5R7YJajDJjYTny5lW
vS6/EPwSCEPN52zW9QanVbRa6v2QwCSz4Db012n+TESbH7xq/uxgUo/iW/68WKH6C4dfT2k5V1Lx
k8O2Lt6a7EfveOCfD3Yq2YkJv8/891AICpMGGAwl9MYz20BjZy9igDwqzBR66pwddxTkdboMMkTm
FKRf9ga+oxR1wYRZFRo0h2qfzGC2dukrE556wjwHNMWm21FDwMPyOv3QVWdiskbgCcjnKBx06Zou
KZlRobGWEFvTQDChhGcIFUGNY9TVaZl+yMV+tpjGlAzQNSeqC9UbqL/x14l+UwoM4jctMqbH8DRX
WtBZqt9BfRvSD5nk1hk5lPpdLzvrWiMuQhw0Ieh6qrt3AUXieHikH8vII/FT3IiN/UI7W6rOSYEb
ou3F6uvEgcYBzs47uPRHH/aJNq5ufmb5U956DeA82y8IQm6t16FM51fg6PMAMgW1EnToOPxtNA1A
ZjpZMIufg5prsE9wVEJEmyI23kf3nNdRbW2yNJyhXrTzvwSdnK9HAkB13P9yxJcI3mOiNu1bgMCz
eHXw8vnahoI3/gKV4Jy/o/c0T1GN1adQ2DQ/7/1n/aeaUpRfN3Pf0VhsRIuqmva1caRXx2toZH+N
ue5Hn05gW+4H7ZXbrtQtEnwNYZHdvXNWWdl2GlAwBx6Ir0bjUipUv6wsYDzIYXo9mrRrNkVcljSd
RnvXNbsFkIS1mQyiJPR3lDPNUYgQj0B/7OKB4u57MZ+s6ZSYFrQX4K/JL0KvFJ1woDGXbyvBYvpD
hFPYcEO4AQeUu238IVO5WGZBWokezks2U7nd1oiwwIFk64pd7nGGRAHdBFnqJve1ZqbbyGjTVlG4
vBZpBoln8YgrIuW9xqnUpwjZwbvF9juldSiPT3NLw5K6VYWWyCCpGKyDZjfwQp8Adia/ff9cLt8l
r/SYfvT5rcK3ht+6OaeGY1tEQBsmPZhocoCSDTcFdW59yvGHQUgHR1VEVPlWobFzH8hYw/QWOmlI
i/hh7hm1P6Ebb3yNv5arg8pfoP3QOsi92Hm5T+F8Q/ykCanJNvi1z+u4DnM/WXbG9DELzfL6qDrY
Na011VcaHyEXRKr5lXvVbMyvqTzNaVg3IWUBFUk9PA7W6uI+4xIMotLxza9nmvTPa5nu4LUkTQcq
NQLjpU9dK+fidOJVqYOselysiTcf1iaBBqyGboMgpdCL+rDpOHklYGoMUFGqHEnSgnK7/BJozB6N
SmUWklxMOPDAxrHX4CwwG6rGN+n+6DkF8OqCmTfzJKzpkGSswDIiZ87IbbsnGYmMf49Invyy2uOO
RBzOufejI+tgcixRY3epllPkQMlnTSX7Jr0Qi2YesSe7QukP4N7V8qSk4WO1GXtptUkpi/w+8quC
mA20Ydtdulete1WgeSXPbEfUVEb9MEEYU6aQ1qRGUFtuVLpz9EqAY1VbumVUiAB6YP2Nhy1o+TsG
jg3Cb7T3I5IMGR1bfKjAVk7fZsUOfcy6a0ejFxoPqz9z7yaZCNUxg2X7dCd3yA5AQR4ZAD2S73Dm
hAcNZRMWA9PnShDtRkLPYBaTOFqHjHOny13+o3BJWWf8GfcUfIYaqd5dzt5Tkz3LqlectAkbwre5
OVNYXQjU6uokFbQX8R8NmhMlHR85ybB+XkjoC49aV4e8Z4M0ahMUn6BMX/tn8aPic2Fz8L94doFG
+HQsXT588Ue8jBDzFL9HYZSvVKfCK10Kq4XXP1Po9YB/+MYacP5a5U/tYhLJL2Xe/x/3QAi2q9R3
aWn2L4uG5Hm9u0VJJHzMxN85n4l/36Jl0wnfBCswNiVytrX4s9P+ZOvLqOVDQfLc2KjI2TsBbdIr
7U1UV84K1yDuMfdRG6XMJZhmgq32vwAupT0hvtrhCsJZT6n85w6lzxviYIFZ8UbxVrylMAJM0F9P
ICiWlySy9kugYJhn4PaMfj4DkjPlGgYLl25eG4ikj2AAiw21kMBYj1eHMqO49PnXCLjcXXooI1p1
6Poj7i4AJveDEPUHtrPtj63fPhEQ8o2D6sL88RWO5ifOv/yjRXCUcqUH0KOlzTxE1BQYImRYuHOK
8Zs6opuDJwh25yF6hYzK4um+ioo8IibohN0ORUQYPW2EdH8RxUGJ7Fi3q6IMRCYDhAJu1Jy6ANFe
3zmCYIiKKEO3TPhMQMeLKDIJYQfEeDl3EMATcrATf/8/ewDGYSjQIixX+lTfsGT4ebSbmONSTAWe
CFX9gYZZOB37p4Zioyeul2KAP7+1T7pP37mOOORlnqL4k0cZPow8fBx+oUSHgy+8FygdP5GsrUkO
NjSRoCvTPg20oI3EcGkeES6Pu+NRPDaEIRE3JyJesjlfcQGgEyagsXMRusTwCfE8EM/twebKNGAy
P1AhhpDFdsCsEEL69NiRhk4BXDB7FliQ/J9DhHukoOk/+HWOWyzCUFjYiNXTgWNkBbTMcxAoPO86
Mot1iaXjCO9aekuCET/DBEuCOsIMxGCGlQyD7DZnfTcgRd35RUQnytzA8uaZIMsX6e+4xwcVhhZQ
d4SURyRmLHz900iNtkT1m3AEbwcLsWrxNzItEdScKcQbgn2axHAXByZMfLCKd2WLlCfFFsSqke2H
6fWMRyDDySplCvLwUL8tsR3IKA7/TTioHOwGyLGGyOWeWd/QGxglZFJQGJE9wMxMF9K9TcPcF7rf
JAsoFT5A6JoXia3B+fNR4KsBCg674Tf5SqGdfjLTPsd51T7rO/YGD0IVy1qYHog9gqbp375B4Yc9
AtwaCxM51L/1JSTvZDyAnPiqbqbfNMKTh6PPBQUSJRDkVb4n1PJgRyKhB2oQcjqqRWKq24FOMbeJ
rIugVoivPn51VPkqmPUw1D0aTh6EegiI4cgPiLXBO/GHbZQW4bQh4iAy5bGwNaLcjb69kKp+hACl
uGaxAwj2Kg4nvHfFKIgXjoP7SxzIgiPXROovL+sjvseldZH8BjPHRG9L52KSgx40f+NYRXcU/4T3
i7gHuEF/qoG+E4n9lz0LhaqK5Wv+UuNtdvRnN1ycuD9eExcUMQQFF10h/yIEYGQ+KyJ0b/VNf0XM
FuE2cyOGwvr+e30xEMwQMUc0pKZGvJ3RWnLlHNXEStrDuakPYozE+BHbEGmQh4urjgMhUnjnd8Ug
QgLYycjCUUI5/o28fzu314ZpK74mXiDj/+JW6D/9PR1cMdiDfYMfF89HXIwwBkKHUdjKCCs1O7hz
U4iO/XLVO+5SCEqgdUh+j+9KfMWC5BakZMy4StnoAQnxQ/lTGBPEV42ZKD5gn7OBSfwEawsNRUQV
aQHhksmgiAnEW/NVaovsFA9kcP4kFcVq2dC9EL4ewklHvBCC7YLFzAcaLGKZkQDhZoBKMpyrv0ku
Vp7wNxA/ID6ALxHp02IB8PJPKPKku4QupHCOiYTIU7ZLcTNC3wgZIwlLkj9Lqb93c9AEERdNUf8g
lHf4Dp8z1ShJcIUD6+vvmuO9eDVBNeYViMtDtCHFNQtTGYoqDIRgZZdoAqGkhM5Oy+sJoacWOShh
LydUkdj3+ZyjqxSgLaEkI0jZwnxFOJKxX4J8Fls/nIv/v0xuxpIFQKpgaS6+BxiZ6Y/I/B+ZW9wu
g8gytI64n/CoG7Dy5NZ/k5Z5M1zHHdWpcn1D1zMO6tXs2giCiEllMzU65nYXmTxykA8cCEwLFCi5
u+RX/aRUiDoMPHMxD+hdCU+f+Ipqy7+W+hN8CAZK6M+gdyXsjQT0m4H7//HxKIx/f2R1jEuEqj1P
658YZTFivD66njfR0jKO2d/cEOtfXL7YVcTN/I24eGp/MlRAzmX0PMVHxh7ExILXu/l7rEDuN0JF
6W8qBQ/niVJU8ktBE0khKidChh+Et0PbL/h7bA+huCoWLBZG8PD+Ng2Kr/ed+WDPYDOIkpBtZESF
VKwjIWUqdDfUjXMUQ1yh8fT/VXKdHL2seM75+w5ZY7Hw8DQLQN+cp6AESm+gllH4L3GEokp02zi+
5YsVKt5G3cRod5WuRamTJcFUFXcjpENlVE+5QdqTw99mxK2KNxWTsGYpMIN4Hg/x5mLPM3mk4hXF
Y0QRpmWLM9lkdMF8x2eMqyKX57obxlecGw3st5R9SVwqQJkD6rR/9yT282ZHc+zGl9TNqHReNm+V
o9C1kgP00f4Wp1g0YiqIv7vvFLWrgvFhI4ygbkaGD2j37ymSftaHLhp3MBL5Cv9okL1DhHAj7j85
CN0d5tqO0odweRPCWeL+hIOPukFCFYVFZmK1Wy7iGsXPAm5nZLhuAONsheoG0y62EbEdEQGJAinY
EEaO2+X58iWm17RpvjUGLL7KQfwDFNP7RyVhx/bz98NNxDoR15aEBkuDzdYXsj+Or7niXmRPLBnZ
mw508Z7o7Jw1F1VHohshGEgHCLk+1GTFoJoMpjhWYPCIkRZj+bfzif1CCtXPfmMJsSPm/4Bwm8Pe
IuyONHaLgokgHl7CWwl5GXR0kX4p0aHB/Jk3F2tWTL77bok6lHPu4f8Ht4FyUI55tJAz6IPbBjjd
U3FErSe8mU/zVgvboMIOvT31onzhWvQIn3OwDdDQU3e5AXuA+41i/hofb0NyHwQw64mtLIV9nd7X
lYsKKXQxz6zFMd2uqP5Vz8McSDj1PFvSVnN8BezGcQEeFVIJiuUQ1c4W1H8JsXmte0ukpBTMonaj
uUPtFZoQGv2CEwTLyC8oej6DIiC6RBWg9nK0Fz/iCrnEXU8NI1+bAN79TnLl+aX+hN/bTmdHXy+7
+eZCSpx+HtS9X+vGj4BxIGntpUjkdygprvLNGPuxgnROzQlJbrFD7+ZxsN8mqtBrZJtuVFJXVrnW
qWB68htUVygd9380EG6YpqC1CkYWtUhc4AE0RtP1jp4kxVmD6O1xNX8NGPwj3Ko4sPkB0dur+n1/
UIaLAs8IbrlebPQBgel5K1dBObuX+k0DLIxE09Wyo0IDVIYiDaWzAzSxTjkgbVDRGFpNCROriWkJ
raBy7PWNcjGoa40744L6M/WU+TUOescWXOKGku2y3n8+PIvA8MJvJCd+ydzU515BD0Cikcm2gEhi
DGFI2dPetXO2UPY7KFvIOgi9fRovroWAILVqkzwfbWFnhV6d8v3I32Fr1Zguixd5UFxgobFmnOcR
5c1+p6g7Pfbm5mVaL2a8guKLavnFsEJn5XJFbIOLe8OAyoOWawaTuc2vw6/2jSeCy1Jmgwpoo8+X
MYH9gZpljVGfYFXwNwrJCnBQEyLwEFi61+zSl7h+ovGRYRZKLZeeGrrVZGGJpwcj8or9mV/rLuaD
0nIgqf9GUl10pjaAA0YHTxD9MpYUVH0HtVTrapHO1e1X9S1Bu6ZOlSbAk3G4nTbGS8dNol7WAjVh
myoC6Y6v7gxl4eb+R9KZbSmqbFH0h65jKCDgK71gB3boi0PSBkUFUaT5+jujzrEqK49p2kAQsWPt
1RAlJrgII4u4XFwoh2HJEhBVDfg8yDFsD8QgGFblKPmgpCl7/O811KO4fpfB4XuBKcDirR08HFFZ
QotqWlXO8FSoExyKq1AeC/USFs13Ligb9xr5NEoXlCQY0gnXxDqLB9jC0BOAHvPDJNeB/kKjOwv7
yBl4weuu+dFEhpulQ1nHw7mAjAFll651ZxW3P4C44aKrprhplUFFt8PIE4htB/M7wD5GH/qD1+Q3
cKTKSclZGBIr8N4OfyvgZu0z1xQyNZxnfaIndsMbHRJQitoWMtOSJj2kA+G2Q9cFDxeUaG1Bw+fI
/iyfdB+2h6Z0m4fQIyGnsX2V8fWnvkEB0SH/4KloI2Y3aJtWbfx+thoRS/ydHcziR+40rn4YVtPm
+1EsvPiAb6JwsBZC2QtiXMD6ACc1qI3QEZO/jOETEDKbMLYZsvcZaWZGYwp0XI+kLrF4Jd5D8xLl
U3o9A+G8k6pacBi3Q6Kqt2BM+NxoNugrsVJwsd8ueTiHiKQj0Fh+gIQDcJZqk2ajLLalOONAExmQ
i93LTGbzxSUMB4cLbAQCANt/m3aPVjKMz7t1iIa/Mahsrswf7nD3cO/34ETLu367l3QNnyAMdXIQ
QGOtKw1j3l2IVmh0t0dfskF4Fl6VRxV8YFlhj4dZEJq3x/Tkqb8zieF3Nbj3etb3em7JXH29YckU
5pXP/6rDO223NIMU+7VHomTDm1++0TH78QjECF9cEH8/Q8NK40GQ6oAF/UcnBz0QTJUUr4fy/kXP
6ffe6zIDFXspYdZOLg93VFZ2lZEkhHYnL8nYUHW8HBAzgfT+gJMl7H7LJ7aP8v1AY3Nzc9iJSvX5
o8EBLih9D3CCriQ6613UhzTQz1YwC9IQxPnA090ARTOL1vShJDUxb8wvMxD+RJl1AtDtw1E8yE+W
Kz8NX8+kyAK6sMcTiN231t3PN+hvScpRnm621CEZSx7I/9AllKEn9h46PaLMlhLR25xdcR0rKag8
uDFErEDQzZYDPkTBhh0OiPgs0G7fy436nAYf5cjDmDNeeVSer33WEw2CrP9ODRKB+PnL2HBATgL5
/RK2BccSDJnF9c3LXYtxkM/pmg8EuviaLhvKlNt3CYc3NS73zm2NAIj1tR6gSPhSJ4Oo//LOuNsE
k/VMfj182QHsZTKCDMD/G3IckFfqXHWG2GLznkNMHtJhxziETNXa+kXVtrtbOtJCfP9iNQHEVD2a
V3gD6DbsCSgBGhFZueh79IH6YQGmuNKwbepCmqgqu/RtcMXL5LFHfKf57ZZGwuhK+BKanerNqLLC
QbP6gcvQANH2FbuAdltBskCAeSjQH6y/vL+iHr8erMWpRyOM+MKyH3fdx/QrzQdVfipHia74qMJC
Cctz+hU10/IEkBfS86tPGARL/X1eF7Z8EynHxZrEAPe5xA4pY8K+H5+SISNrHBgdRENYGG4f8az9
mdx0mDco+WK6ujDUzEDZKsqYvgx96X5hD6rxFUR3mgkbGBi8z26C1vRuiJP4a8NuOkDz6cNn1j/e
D8XGIhf8UQGhtgiijWKmojU5+NeVymz1m8nr1DA1lSYy5ITwTq8mNQbTIcMtuh6Mh3FEn2fkP4iG
HsdC85+n8urUxGQZh3LKIWdxoGmEpUkMbv96WsjT/TcZnAcLbichM97zZtJLBQnPAPPHlUOv3YGd
zIpnFEdtXyC8WFc8S894DaeHyej1V5P2AAcMwbdZbiDAyi7z893UxxBeETSYyqnzpfi6eIHd53S6
FY6MNeBqqZa5VSLaMnsh5iVjvCYG+LcfgtUjSZnrmQMXAIV/MpH0K6aZe8scZEjL0X7Q4TnzaGyI
eGg2OAeQpirgmx5aruGkXtzhCGDSx9ZFHOtyHxQh0zjaZXsD0uoESMpov5bmhbS5P2CJDp9SGAU4
deKwO7DI44BPWvt7nEvITmqovlhZSgsArL9RZfemEM+gLdkavTFiocdc0kx10zYe7BjvBxPSysCc
/ViG7c+K6xrHAm1ypwonlauwGB85WOjHZTge6NB/LeIvmOmxJdlxdYxoBzl4q9pyKWolWR9PY2JT
cuTvSEj6gt3gY8b1nXyt+ZQNRufcZrASmueOpvMpdYv8KME+1SYZDqvsMjvvN/JPdY6oPwyR1kP5
k6c15MyD2dCr6ybfdUATiUlLpASe5AXTN0bvBfRLahZgyXQCA3rw3fz2X2hcKaH1On64EeXIuxd4
IvaGD0GqiQ3H7HRHbrms2k2TYp0iiEBN6v8K57umncfc+RvORLOLHUMqZiyeTsF5HcuSoNvx6jtg
Wsgx2ZJYNKvlWplnCBoULBAMn4UVIl8JVQa1cD+ubpbuZJb6IWqatGOhVAXDFs5KYLuoN7FUomZQ
oM0Oa9go2jLF84a4OXjxL0yj3NdwxmyUgkdRCtHLwHHAKA3/M35LRmPu6j9tnb5d1QK35eqP6crP
n7QiyACHHAJDXPNvLa0lEwAZGSuVFYZmqn9tLtkXdW8m24WEPXOFzUh0+Gts21f+ng/n2TOis04S
GXtBCid3MLvmK3wodE40fDCjntxn2t3/WJXVfaLravK9PGBbICm6SPq4M7XUlDuP6pyOD7YrdFQW
qMnqVf0zm/2jnNBV6McHvCyc5+5JQQCclf7G+fYdCCE+1KlFn6bBHco8xrpCJUKxgdwPvj/xiUwI
t1o0f3wpgTtAgxCGbj7wC4g0WFCu7vHrNe0SCcnFOjWHE7zz9VBDcURYhN2RM2LlRxmkp3Qw2NGE
lVqNRcrAUN7ouLFuEglBzFOFCZt6uAthXAv3eD0kXWA0ppJms7WNzdh/fyLta8ora806UY8LMtZE
/h75KMgczOcbl3iYIGit4VTivai39jceGpjX6xesirCqAOIQhFRWCelp7OB2g4IjoRD5lkzsOhbF
4DQv3n+Qb8hTg7SMDuqECxYZT5RuNo36x/nCi7bB69yH4S+MMVIiYCBtEpy2Y2E+AqyhVRxafO0H
rZHN9UECkUBcwD2xoHcgS9ZztZvsMuAbuwejZkJj7mHTWrTT2cD0dqoOF4QJ8DtjhlMlfAsAinwW
foS24jmrRBMjf7So5j1mJjwNjBzOErukSQfrij26n61oX9K3XSCn7qnk4P1ChoAQHW2WbQKZdZyt
snHxstE8DDd3ttK0dDDLCIt9i8xVaB809734zO8+HDp40t/9pzKqxQ+iMLkswpISd2qkZCd4uwvB
Fvom6WKkefgi4V/xA5ADTMC4/75SD8ssG//oFGUTFKk9GIwdBBVodHFjFatm5EEmglLh/yS2y/Kf
GsYdVv/F1+scfc8egevPovlMJPZjrQRVJhQyIMkC9CKb4fjqOV/JeKHwrDcfN919de+QbZ/vzejA
MQuybk475UkRjWzGxWilw8wOXpW0x65x1MyGmltYgCQR3E1U5SIu9pYgXUTp8VeT2/i08MNRCFDb
0c6tEkwTaso5V4SPMZoIZ9BQ2owHczj1cgHZJaeOTtgXdTtyiWgmASWajZNvdKLt0gmiE1f503FF
a8fptpUpR/xmO9TwZCJ6cE5SQucUjI/BBpXyvbB1ymDJvO1fyTB8rm67rjM5VW8aiUc4ALOxvGfl
u9r3pZbUZ1hJ8nRo92HsY05EVI06btuZplrwciptPGDxI8cD+hFmWC8b0TyKOQR+fc3LuxmSEgW+
8PG9e88pHZhkX4docMeSAp8x8zEIfBnixwhIZCIvcM5gEi33Oron+IRsDO7Nh7kVxjq9oN7u5VbZ
iuqZUS9a/aknKDDPUEomm5LitWafaUFHgYXTV0jfxY4IvfYWjsuzMF6GvpRpdmwQfQrtF7zGj10L
GrBVdLaw/lkMX+4bjyhHVTZXjFEG1sxn43ni4EL7llv71s6GYZbaN2UiS9PrQrhqEJP98ep79EX2
I5vmlg/eAi98Xf1v5LYPB/5kStrd6hBrPjIYrksNKjT4YNxfkXcTwPStyBNCMQCNk003nufsidNJ
ilaGWJJ03szRdAsOGh5ZOCqBXpR/ud0LchG7FuOhj60rtA+s+p5mUB11FIysKGnUxxICQx06hHcZ
Z3Vk1PaDUfoeB9y7hXyMZqO1OMSCRUDmFRR4ZabjQgk7A+5RP8KJCeJ36n/PkEAee/Y5UK1GC/wZ
EDPh8KqaP+IrALUSiBQEO76w++jManLbQZAHmREUd+T+b9SJLZtC7oQrO06xXocdscDyjyDYNWp8
Mfmw4cF4OqK1AAw0yaJDSTdutMTI/Tn0fypVH/gJxmrvu68MQ12a8xwFczmxN6d/U6w8H7GgyKiv
kKl5ED/5GOn+R9/RUcMnQJ4Lkt2JwJmvA/fjfF1emF3RIazQUZDriMXoYbSEOPnkBGEMSgkhU9vh
f9IfuEzxOA7dF81YEx1YD2N2BAeSxRWnj5np9D8UnFw7fg+FMpeN7KXIf4gUNNR5RRDLAqnUk5m3
M3IYnaZiVc7LU8cvakN2XVtlFXW4aUI+vBmi+DfSSy0bYJuHE8I0/ijYc2L8XyNp6oicAy6K5IjN
OMVZhhtZ+bCuY7bHAySLh0RYj+pWPw16+iL+pPt6sNWrJTz3ukbaMsVlBLZR2frf0QR2DWQoyUMm
BphjIgBEpbSihiKDyyo3TAcqtYNKry4eYoSZQePzRElSDRY5rl3w8Kgh3H6zwKPQXhIsXQeK9fl7
JApGtXf7VTn9ZWE34bsSerx6cpDNpqbUSDXr8LZk9mPvSxqRv4Mxo5Ee9cFkgMQAeKU2H2yRVbs/
zuN+6dXWG5/7aod2k4bPGZimsgovVyfvzEaYfCXzCTKFuryXGDLrMibc9+0AXVnj9heaSVVceAd5
JtX+QHfwss6fcyasw+TnLTSa59lJORidCQ8GSVfBag0xgvJInjbITEB5HWxlFrDtq/Hzjw/ssDfQ
LYlyw8GA2ALrtV8qzf6bdYuhw3qdcTN3fac6sWFmIlKBVcZY0EKh+8d4QGCwBwjQ2chTlrKbgyVp
A7Dx03HtDFvDfs/r4OvKwEfzZpqGLVQt5nXV4YoSk5Zi/mDrLr6m91mKDRBLv60HuiBH25JCUe0g
94JWCfsCQ6OTKnbT3zN2I/Xbbo2r0xohEKFiDIi92BIXbDfTxh3YnzG5NEgohHTXyNB7+79p4S/L
ZjxgG75tMC53X/vn2x8RX0NVztxB0jDtPOuC7ciCHZtuExbMONriFANtClUZvm3f4EK3bGWRpFD7
5PAQl/5eklBrv9yaF90SD4nfhMfMh+XH+eHWUPGpVRe3Ifw/6w5CP72xNctcXcRJWNit3EP40Nsb
VQPUWZMQ3vV3XZrZ3x1XP/fycu9T/CB4vo+XrpFCIH4l4N2kGIPigHucBPfafa9u6ilfsCrAY0pe
7gdLItgTwTV+Vh5bPJ5PsmWs4YUNaLW9ZXM2BVcHaQOpDVvkr8xkuXOvPUijijI/RBeYjdAWFAux
026IHZIJso6bX/iEf7LNIaWSM7jHc4fYInIRRv7IYreTK2v/g/aSD8VlLTnoL4Y79ijha0+pDEFg
qe0uQvTqgFERF4xpAqYkL5r0wwsmx8UcGlrh+6BmimBdIAZCc7evic2BmPvymVmlh6M9/VRwIUaw
AM1PwiFtYac44K3LvPDLxn4vQfyAVQ+zm4OEtjWW+F4gR0dnQ0vFhxacwFjgIZgCQGMnaapA6pay
N2BiMr9/UMJZvznzdFWzLdz2U8s+08m3aDq4xh9rYD4ID0bOoQxQ6mRLNqU353J3Wfn7UU4i9wj9
kIt4HfmymeMoWa/wfhsCFI4pduhMo2G7wt9zHYp7m4YgcANQGEKDgYnu9+awBNAXFW6GN4pNQGNK
uceZF+STEcpnvjPTImOIrhg+k7MUP4TMZShRW4EhtlyXqS15I5zJ0dzAmPl4eLDLKzYtd7T+Hooi
wKU7csspz/dsvQH64pSw4ZU0vVP/ECLgVH6fZjAA1Mt9CCldugYu3kNvQ9wEE6y1ICZZn0W17MEN
tj4BySFe94c7jP9I/0rL+tj4jGIupj6Dol20zIlzDhtKadUj+09gWhCznqQXAsgLX6orfqDOb8Yg
RGz+nuoxHCPZ1lk/1Nbp1v+79uvRSC/TH9O5ao1MzdT5qluY3JsQgFma/vt7M/Fo/fcTOjjmN6Cg
xVn/Ni22PRYMs2dnbgbfSGksPOUDDKhn0PATEUMjmAVc1SPhvMn2CFwPcg7ZcxNxu22Ao+zGaYgP
rewfCX/fCXDd+BpcAwl+TBVyfVmCUHWlsWNT0XFruQ0c8bWjI/nfX9GV/O/WTDBdnf33CPGog3tD
C+eKbwd0EwdOY+Wz36SxnrN81mB1p/uNJfJDSczkK152hvjXQVXAN5pBoW+V1mCOw8W0ZovHnpTn
bDeC8vWvhVqMK/5HPL/ondfHq8cLkt65ySPZ+a76NsbHtmKqG/Z59N8UEzCIriIu0A7W4Hy9c3tA
OQDmAgE3zj37PEiIxDDp4lro70yWbJYLAD46dB9jP9d9YAVjYLFRhc/AYXBqjmE5YR/CXuaHhZGZ
vsKaE0LVhWNR5zdjFJNklHwe7g1neB/aK0AvTb08uhfWU6RZyJ6cdEOXRE5gcpMShPPcsNrDI2UM
bFGTml8Yb2wO4Pgp276nJlKQWYDSJj4/BnUPf0vcSh8u8Di0dRikJisrv9eOvyZTJTQmCG9L3DAx
lNB2giYpwHygKuc/AqRgXBK3zUJabO7HpjVaB9dtp7K2i/MPMxSoieaI2+KMnw3HCkWdKRq0JC9y
Rg8+WaWm+Es7KKinQ9IGM1sLaObS0FW5Pxk6HyOhCrKvIRDYmpbuuljm4QvT+9+SMBCR0uzMMztZ
zTFpcqrwZsz5bp6ayfwHu0jQ4kRP/B2JcSia0wdX3NtZ6B8thRcXGYoIVTnHYG0GBIh/p60zzufz
3/ZPXE0kUJs4HJhnTJfMK4eZ65nD/eQTiR9kXILnh7EAw+CmGnx0cR4aTr54GD0XhoI4P+RBG4li
JxQHBjgMtwrT+/9uwN/YoouhLIZ2bSMmt/5jcfxI9CsmRAP8G+oQjHkcneuAvSXyQ2yyLDHaibuz
8cxnrP93DYjrQITgfa3u7+eIS/Ztg2WREQ5ZMEYHTMCf8IHHMM3ECNxkw2Q+xvo/1tbBrbnw/rte
v2Oob0fm/KhYIJeNXouS6+OxmApC1w/X3t9EfFeOn7MvhA2CjWFECDrMYapPh3Odr/pUhpQhz79/
yl7Zv2JoDZJHzd8PQc+RTSMQlgn62TD3l+PenyBL9M3PRpDxxLEQU8B/cwN4stwEWBcCFxFueWAW
0N3XShyquDWD3JgmHzPBx8S4BkNnPk8SMnzOKWeWZijHeSV7q9XHnI9p/vw7rQ9ji1jemrBF5syh
06Nm1NlOFky2iMuMI8ssvrMqiNZ/N0H7lCwVKmvPPUBSfcxaS/NHl56r+T+bNWrV2OVGlL3iJsGU
VJwHJNHWooJzBoS1NzyqEYPHf4flUgvKefonyBOy9bLujhhSONPgW/BIsEgYswdgktbHyu6/yZqv
UwzpjbEYWJSj3BImQBd0kIy2Ma2i1pegP408wR3qu0jVIaqoYWXrIdsEwlhhtTBHwjGy00VjiRs2
fczI+IfSzhfz9S14RoSQDKEO4jh/TNcHe2ilKPBbIn3uk+GS9OuNRLzE9QhZB+T6J5vZhpdmG1bA
FYbzb2rzdFFtnhFgx2h5PdKvCKsL6rkJd7HO4u/OBNvH79m8x0Vc+RsANnV2xTY6AE9RZh5B2YFE
RIz5u2EPbG3wDyWP2BWzOW3vbllWXlu4JHYXpBqMbA36p25ifglVAU4PlveYsTyo2uBBgJsKt52a
utjrUIoKy38J6jVuMVsa7iAgUR//F6M93SD/jJ8jwgoIgOQXrNy9z9/rPoQUkxipJ4jEI5B0oBCa
2RbuK7PGuz0cpbSKh882iPyLGHThxsS3+axazNx/RspgPGFTle1K1Rhs9PgVzfqct5UKfoAPqQ1m
cIPmXltpz+7LJkbmqPSIm6e5RDPkysdw+GagmW/gGUAa+giMF4YRkNziv7CbM95M2iwFVYmUlRyl
1UYuMBWz9L+hK75z8DihTDFVrngreXpvFqEfdZGZBbwxAoGfxjAaCIOqmgL81MOiZqFO+ktScUg6
Gk1vucHjTZ0N5elxAXYg14fAosx84+GLMRO2jc2k1zejH9oqrBMwrMHkmOIXfMdn69fHfZZd8PQL
W/7HCqNabHvr62kArYMasU8tIo0HEeeoNnp2iqsQ7xDTijeyBdZTeXtgFzZHzoYpv2CGgCDQL9lA
f5NjeILYORODAtfl2Es4y28XjxZrGEknnfP0l8efOI+V5ecv3WKDxzg7SadX0u4Oq+82JcWqSVZZ
qG2LebmU1uoZmSHUIWhH0vEeZzAbvc8MIhVNnFm5gkcFb0wyOcKOKEiKFUOb9eTmEcdzM8UC85wx
QV8e4yFkjPlg/ITttSK+Fv5b/jZTWBsGMeYxES9Qy/IjikQK777CJmWagf1iVUMyon4GY++VtsYI
AO1lfhskHV3tgVlz7aTz516Cq/dacI1uZInG2FTJsbgmGIbWJqlgIwda1G2fnTnCFZU4Eud99Xeg
CIA/gpXV9Sh93TcMH/bmqZkhq+9hJomXp3n4WK3mfvvup4FVZGWcwsLEi6W3ST9QEz2pxxUTHFDl
CPt1RpRxP9AdxznSfEHFUZz+X3+E5RruDBgZoKtCUuPUI/cwWo8QRrxcrbd4y5PXsfeEoYD40GlI
ZaTaBESApn1pY+IzVvRH8WA7c/mCwiNiTSnYscqre9ZNC64vkUPw9wRjuT3PNRkYGVbtIzENPXYV
V2pmkGFmFkEhOqpjplELd9exRM5aNvnaN0RjNCTs3llbl2BihFLIxgpDbNicuJBAig4lQklTsLg2
ZHbLohJjWwyZP7PiVCwgtsVwDAkdZiM4EA0rCMlYbOBiaiFq5hcGfwDWLdLaVRdnL3cY165MMt2N
VqYW4jFm4zRdjcwq+q5q0iSycS8uTpQk1PciWOIH/ftAWtmD/rl9GEsQIijFgAlqaJrVnu/aNa1V
6hwFNphyrCItGCUfLHURFk8wP8fSBWSPjVAzxuJWSooC1HupiSxHjUhOnL6mWGqhXEWD1dA3+4H7
m1KAOR7ORfi1N7DN6PsuUsxKgeCRzFJZwNCgG4t47wJEAeueMrK3KqC2Gc9NQfXAnExKM9rKY88f
ARnjLMreY2jRpaaTj0mrHvSTeqkxxOlhAObYNyKQ49sK2fQE0BrIVD7ny9EbBh4OWPij07FLw+7M
Rp4p9YOVIQwDngmrFP6EWSJNvzGuKQQHI+PmsGOKjYuGqU5BTZ8UR9IUp1hcSPE4uV6yg8hc+RLW
C+QEQMQ2H3LGEJ6IzSxCajeRD0ysNb/XT818oy3QO35RYz/c7vRJzR+SgBSIl6jnfojWH14XGmO2
QZRrf3CCkef2981AdJKq1Onowu3pO6GDxu64wRT9DzodV75C1OVMxVBPqAVQRFz62DYbw/gWlMsW
fx66cQ06XzBeA8f0D6sAwwj0LrXh8hMbxzPsW+wj6RVi7kbZxgnhvhfltMJMjqkre3TaU2/7wT7S
J+sdU+wc25PKkg9QJndKcczRiA1nWkB0UfSJ6hlGVPvPmfHfbBGWHm8Rhdj8yXYDI+TpIOrPB/59
gzPU4ubLGhpE8zthAmY+JDykJQ5t05IDyLWIZLYVk2c7g/dW7goU4acrW/YdISElmRUMCigIdJQm
JIM8LYq9z3HoKBhzc2Chkq6f/t1RuEw/u2o3pNkj/BMJYvwuoN09I6IDoXfOVdgX9sGHfEdqSkdd
11/jmGkioFvSfkZh0JszTy1YK5go7y8zs6uIoClqr23mkxV4vtl09SnNSlOaKnvMxVAqv5F0lItv
f/l5+Wk9gyQ67gNzuk+5duyfbbPebLCD2ijxIca9Tjy3I6HrPhjlLCfaAQEOGJ1QBRp8k6/uERDP
x6ljTMUw67GoHxYA9252c6huLties7I5lYqdcFRy/i9rHgga2wYFm9bZ6KxvQalf6PfwHDU7zaSd
FxJUNtbwzPJ+YTlrNuVa3dL5frPh2EqUjaeKdgVXCdW8ZOSna1yEINm/c886JDqY4bq6O2hgq6W2
oad3W702ByBkgxkfHyW/iekpMI6xLOO8nX8Cx0T5iOP5gZY6Pfu1vH7zQ9QKbJJYpQthjwxkAjVu
2LhqCVHBaHbpuZ4M/cexQlnPbA9zkubKP59habgH7fqdZegSmJfqFsdqlNNMkHSoMFjDYVQGO6Xo
2Abjjz1+UfH3RXCm1th8IPrZzAvaeXhmUaHLg4UozWqg7F5rV4R3A3syGB6CQtTxvWZBaG2Aw+P2
D+yXplUmGTYtGyYxWtqt5vFagt9DoQj6S1aPRHSQDYQ/zAOoTLiGIKttEyhz3b+sJQHUMC3CvmMv
+DIU3Loee9EmEXgTJp14jBlLDQIC5IunqR0PbAAZf7wnkXFFtwtRsngb6lLby/seDrEc+gv/tgvN
1tYjiJ5YsBh/B2dko0af02iI+rt0S0hJE6FnHxp5LNM7zA04M4S6z1gsrzsuQ3sysK+7EVPnjRod
QIs02Vsi3AC52BhSuPVB9aD9THuRxgOiZ7ajMt6IohUCIFwj7D//wv7kNRspxOsQimQQDzpLE+qG
mi0ypTCAW/LaqjQ9Vh0nFwHvGoeZNXQNQv9o64kYAeOT1NsCvBeTqoK6fg9Ri77d76xu0XlSboby
Wg+QM59zJjnUw2D1SJGFS1gNSYFMn012wXqBFBobYyd5h+3Id6cS+1uJN/5FYoddEE0R2YPiJ8iW
U6ZAJkI4B4/4sP6+x4oLo/ZAhJ3ZEGTNrAvTHb9SZMhMEIpbX/aUPXvYi1C3t7S86Mtj6o1WO785
DGmALwbwZEiKJSnaJDoYCOKgmiXDE9Et88Eyt7FLBhzc0OWHhEyGUPOxyQKSUlpQ9I7nIwazyXWU
4kEGtfo4mrcXhaG4wZqkv0mBGp77X5KdVQ5+pEWUHaTviSjL2iYY5wF7O2jh++ENumUZeJ/LhJ0K
i7AxSsqdTFJY6sArpyH0cd++tm2wcuZ584gNMxyGHWiQl+/f6ywkQc+Tn8b1TCldUnrgHkVkL4WH
I+QdyDymmMkuoyy8w7+/+bxKQ6ZrFspbig42SHICBbkXkYoQX490oV2CybatBxe5XdLiwIIrgeBD
owGKZzq0aIPDNMBHBqbHldEbvRNadG3CCPvPr5wJnsVvFEudCQ89BPNKF6gRoMd37O1xBaOcv/bQ
+JtSYVJXdXRG+R0OMoeS1KX3kceiWQDIgmMGEbxz3sxAB/YK5tUrif92yT1aIaRjeyiB5FlfR4W3
IYQXWjlmGWbXCwCCPI49VE3LF79JciLQYQ12B/uWvDSbmGpC5yHSNRDi/P7HA6rlJRzlpMGkg0YO
NOT+vTayy/Ynm3A598C0Szv/q3Z4E+qr0he9HEKSr5AydOu5GBybzqYWatwGfWLvkp1+H+cQP2bI
eq/u7WDcj3eRNDUegleyOqZWu8o/1guQ48K1+Aj0ZTer8d7Cu3Jea947tWAi4iNKRwErM/q0FElq
bqFU7ieURvR7Adtpi3N1fHc/8twpBg5OQRyZqT1gQWNMZKSn+6mlpt6xQmaqI20S5AUR/3NQjCyo
NyhZGN5aZagh1S2tDYzOsqijwrmgWOlRIxLHh2oKwsq5CpgKscAZikhsJpgsybcQGoiMoDShPOK3
RktlpsLMF+XWnXlrNcTSkKbOtDkrHl4Jm+dKsqoJwQQVG2LmS1qu9Cb7EkZ63k2YX5sKCM0C870c
sy+SEAhoMCX6J2w/MMLXBDNniICYljD6EPbyq25xTajEbpcKHB+OOfqxVbl4XS1qI+KjZmxHp72k
WR7cbDMi4lte5MnoJNz1RPD6fcqI4CMCvfO170IKqi5ULTky9Nk1yDyN/VugrL+LetpSkFjUbO1U
PVM6hQRvTwgwWeZwiWmZMEdxTLaP9ehUYQS2u8KSg/UCoQZlyg1xBkeHA/regrg7qpcGo/Dnj9aD
feP3plgq0xlhqINP7pn2Yb/P+1RRu18ImdjLqDFSjyhbi7l8zGj3pMln8RW+u/mS+n/WTl6bH/SB
SsAJECm/RyXux6x0iriMuU7/YC1C9cRiWrRWMWbmqC/VXR1DYGA5BaIop6yEuM3rhQXzETtgJvea
KD9YvoJQ9zpXeLj9yWcGIiMfYi09Z+6n77imaYPVe4naiD3vM1JdOvHAdly9BdyklKRck0mgvWAr
gX3hc4OKnJ09H/jSxcr0SgPJ/4kd4m+TQ+O36r4wMwEdosHGoKbEw6jTbcGI6WtYDUZcJu19ivqe
94s/FwYD7noSkZmSwfyFY86EDcGKZPuMiJaJvKJWeR7JnVl2c2WvhiBUCT5Qg7hg2R3QvDZjrh9K
HfJhu+VhXRveJQgDVCtxaT2NwPdTozLC4LTJwZrBmwUkvJr3DL5fccismy0Hq6sRUVYaK1zBwOre
5go6o+3wiBUPJkoLMGkI2J1A97VB8VaNEeVmxK+J29Pl11fjqzEWd7IDgOs3BhsR6H4UudE5OqdW
FJ3PNzdyFwumJNd9W0YURYtF5P65uzMP6mZA8G7PZMaKojHvZnUzop4d8bTiPaxWvN8kEdnCAyNq
DAB0UMD5XnzOZL5P5qv9ngA1Y78Xzlq0YIw4Vtx4P40FgiiBIfID8AV7KvounbPnJzzjfjoyhGZT
gIwQnawWaJlH4DQB6jQSv8Ogv9EH8cXjwGwhn865V4BSb2P+MeayVcx5JVy7jDiwNgEkohntt8f6
YbI/C5aYQkL6PlX4+2dGkPG2BIwdy8amNoPaDK9WeNlgHYsWpxjv46nqwumLa3NocMI0I5g+xU+t
eBr/LNEq0pYqZgc8himrtFjH5wMHuaPN7kCcUfE2xScsaXlhQ8xn519XnbIm8B7Zz4UclacRb6CX
8FDREROfC+SIr42175v7aW2Lzy46DuLfnL+Sv98nCgKs0X+fmnMDdAA+zQkXQylJxB0Mh7uzShLK
QEaF4HJ0AQNFHUec2jF/GB3cx8/4xcgVbQe6UfzWas6XcWP8iTt+Xu42wViMGAGfiQP7sTcciVgz
7mM+uMy737AnNuLK5DiGJ80KsTWcourdEvZh8NE40sEmuEGahPj97+MhFTRjDv8mKJ04DD0u2sJc
ppycu7GWzXVuHWcYYM9Od6M01rNZYfizNUu4tab55PHAy8u8pHYL1dBLDf5/GQSnsDZQlohn8y80
lsOAli9PiI5FRnJdo1U9qcDRhaXaAWgvb0tyEerxCSreSBjwK94mCDDrHA+W6ZgudvN32EuYWnw8
cAMvtGACWsh6HuaF1/LCkHa9ialyxEbLxgLrH/pPS2ACbRburgXrcvuxdtsdybcWrGNb5RFp9DJm
IEbcXNEt2G3tj1U7k8XfAvsP172Z7mJ7Fr2h82JEG5YNl/kz+aFLTwk6i3X71xRz3a/BxckfFab9
gv+i61SF/4Ls3+IX/6KR6W63EwQCE5jUxnZH5pjBHTsKKWPC/byDDe9sx1uQ/TuHmITL/f04+dkT
SEm2uJ9H7SaNaW+3Bh9FfMKdzu8Vxsw/4mNn7mYo4qx/3Q4I/zzFmiAja50GvuZ+VjrrUraiS2Lz
SJ5ptuOJt9vz1l7vdpOJbXOiC2NCI2VSGjOmmbPC6xKZaObj7YB3uWtMV+GnIBDuZLKzD4Y94x8+
7mzGezqfJzNAAvGiR0YJ2+cWexhaF6RrpXbfCC+0FMXgwJKI6sUW42VkXS43C67IhR+G8MsMUHLn
slxShbCKh0GIGGCdUjvXxul0Cnm0A8gT3OliI4BkzDDWQwuaiQmH3/T8U/ikRetwEYt/940jro94
U5mBuGcDgDrL7bsZnkLeA4P84i0vd/tCxhdj9zqfTWZmit+QcEUKgsuakX1Z+pflxbuElhjKL/P/
RJ1pd6pas4X/0HEMEVD4Si/Yt9EvDI0GFFvAjl9/n8Jz7jvYyU6MiQJrVTNr1qzpFAowpINgzODy
8zEA+3FNDBcfYino7vGih/ux+9hDMTuzLZ87POGnjw0Wa7teYz2oZTKkx8N4F30iCAwEdmLLBwYD
Q43zt/gLnEfpsKvRXWaHyEG9WB6tf/CysX6RYS84uY+9WFB8ubuc5dFm90GoeBEdSG04Zy+T/5An
webbxZx/B6LFDq+HoYVoKCVD/gQX6kHhsSMvvObt8pDDaUmV+9mTQquYOylGihFdk3tTWay9wH82
krOEJ4Al7dSfyTp5I4a9W8A9ctCKpu/H4KUNO0rX4CFhyGIgy+R9ytXnQoMhOJtTsGHRkhDbm8EG
ssSqlwaaB3LTdMhRok5YIVPyhvY9Bfix5O7wu+QzFhSncZTOE8DQq8VrPiz4yeNpOB3vFhF1Ujl2
Czqy4XntCu4oPx3jhsa7HaS9wW4MCNKG3aiWzI4fc2n5h7fhBjylJruJQ008Zexj8im0rc8TcXOA
TmBea9pVapdwCBpWv8G14QnCEGCQscU93UJpwXGsy259cyGki/uk1MmtlMspH5hwXhMzGeEnubFy
m8UhqlaEt1uL4/l5e30YP/K4/HQNiRq3lASfBRVUIDNASCl6UwyvHFwPjmfWxZtMRpM6BFEsb2ZS
GZQ3JCSGhDer8Fbkfn9svCi8crbNcE1aIKe+wE+IW+iveSlZ3YsxeK61YZNPCaToso14xIchbO/G
i7ardheQXr1ox6XnkrqYZeyx3ZhJh+bu72Wxy1OXm8XkZKS95vN5yxokMBRUlz95p3mPavYUWOE5
D8kXwKc7rIPwoLvEvVmXybF8xgBio0a/FPVXK8Wu7B6GtDcYDMQmIfjmYPtCVw9X2MS3O9gMsEqD
DQCf2Kbp2N5sBlO0GdgbvBEaS2FkYYZ2O7T5Rjq6Hx20ttvubtHw2Flt6HL4K7yo4R590AxrOg85
aZZqGLL6ZN1N/xporlnBdMOrSEpo2fRcufkYYiB2EB2d8Ik9IQnB9B1DALYt+zJAhqh+JENuDSCY
KzC156vlADU82Bo8UyzpnYFZ6oImWmj5m/mGU1tBWMaf5UjJQe1Hw2UD6/M6lJ+8XbwJOAj1W4cJ
gFA3mPPLgB5cQ3u4pBHMHAMTOQwNod59WxhX2sMuvLeS9g6I78jZyoUA97Z27F0I6x/mu0HmWuew
Epjuw3HpshmY9sRCFCoOcC6F/RtkA+YR+whmUsd/O8zFREBB1DIKt3AZbQlhATVn7+peMQBjsQFy
cMGh68FHJQNBUIcv0KeX92DWP2SyC/8fueQAoRSi5UgGUBuQRWHaRB0nyDNiN/EajtgROYTESZcZ
H7gECY9QarVQQ5T9VcES+hJGeJc9KQF+Y7Y23CMJhIWYAeUiFPMtuhCgS7wmHfqeGC/5y/JZ/jKp
Gn+4/3T6P3WwxR75kfP9UjeY1cWlklZ32U9NO5lof52osUW11C0BcEF/CO2+XCOC+Le1B7YJzv4e
kk0waRD58djVfgc8c9hmD3WZzNVvMSyNrGEi5JMDofywaWMLvgHcz49cZyyCRiosZkQsFzWEHg0p
PnuytmSaL49S9sdDdMHZPGgnU+PqpnQY8VxOb7xYjBfsemwLxkkcGN4KS8QGGOMNtuj14qaGVAu4
EnKYPfmMHSUgY8ynLB26yXadbkRIN5aILIbBfpr/Bez1cDoNpoEMFX77r21rog3+2DZiUAhAlqvB
BmuwCdnG/iYMj1ZI49Vgs7p2JfTZLFer2FpV6Bv0X1QYi6tzBHeDstGYFrucZLIxoKeJtkSHmMcS
sTY5bj7UVQpjCa3M4mcOZitQ3olLD5u1hAxPHFYHfYyTtZb6GJQzlM3jQg2OLWKrCXRoS2ET0X5A
lDWYS8JIeDvfVPYdronEYOy8G8FkyZETO8bwN7zCedq5i3ocGF+PtqeaCSL0ImGFNCBPwSd2SCQl
R5oxBsgarnUuquQtW8guZIyTW+ATZFbcaNpnrcnIsDaDkeR7UCjl1+qcYrZcLSepQ3YABxCoMPNB
liL6Fpw3qYK8mHzmawvJUV6YiYbCkxFDyulr1m8BWwL2p3VAfa903/YDRgtNB445PsxuC9hgJVWT
l4c1+Xl5JTUqgLipMf2eas4Jq0IpgNHgUBIlPK4GoCteebO1kjBZDtpNaw5bBv374DMBYpXMk3nD
ZZ6W8BZjJ5szK9OV99aoLw6UmJTrY6yoWMjCr98+OdLJ+r25clnpdSocZtYSnVJh7sHftyh7XmBt
Ob/kz8vlL08tLd0dad1fIlb+YSZhCQm1Eo3V+kqkfE4hUshGg/vXZ+4LjLA75aea8cceexGXEZn5
51D2m3xA+eJfaj98SnZgwBBT+ZzaPySGBG0UPEkCOaANiAtm87Rqotc3f5YoaT0EVPD6N4cdJkcd
XoEhk5t3vHcXzyyvIjQyeUWJHXhB8dTC6SmQLiOOIJ5oEWwQPhj+es1yEGtCkx5v1aMBo/5t6Gn2
a86sTmCJS01IEkqckOIKQTD87/nADvagKHicCWcBPMbjcj7C1hNqp0R86w4hiZiDLefOKCg7HkvO
K2coRx2oPokZK0Jb5iQT1h6Cx0T30mHsLBGJWbZXZaiutWmOgL2tju8/7eFnmG4Vv9nNE+mbaGyM
WXvGU+2sB2Y2RhMQ9vzgTfAt/wQg4H9JG1L2NZsP7Ko+/qbz+XT+9zf+G1OLxmPCgwmEDyku/eDc
+pIfilfjax79HtOz+GqGTvK4fOYb0lgKrbb4a1pYA8EkcLV1FoMzxw9TH+TnEklLQgzGVv8vjxoR
2JIn7rnVE5YlDEwnG8orwc2sPf48kN+R3wTBsl/dR1eiWZqPdHQwqcg3xqiFwrmUnVay05Rxzmfd
R9iSJU3djuxLgpwXHRliiFDioFRERQheG11q/tc4nWgdZKYsz1viS1J2//6ETXq7Te/lGPj9xphA
moRQJFZTa0P6uLygtEgjt//y1FAP7zSN3mcadDg5ZyHLSd6Q2/PSnnf2RsQZEn5DqcbTUkXClv6h
4SoXY6LahHAObIOaESevKszR20KIpPlCeHT1YwRjwqLj5lboVTaRLBSx0JJXgrSNrU5rwVAm33BD
dPs5OUbH6DFiAAzRlBxAyHbTIw0l05R9i5VI3MkecyZXakmUO5ksjXq3WwyKsY5L075EcSAJettp
O8bMxMpctnzXxRDZmAghsr4tzxOu5n1TK+WhnUf9jv0Fl9Q22U4FIziF0E6kzNeycfIpQw/q/aA4
y7bVG432I+wyu5LNmuDeoZeKrRfrh6Hi7UFzJHevaNmhrwhDxD36AoBfKrfYJKEKCs1bCN8g5ewV
8SFvO10c6riX2hb+BuXXX9r1xUoT4g0fLIoHrS3v+nWAH75ghNg5IZCfba7RlQ2vBGLY1CbvTeAn
Yb4KjlngXpB+8QCj3MT9WkMxvcLuFW8hRFlOo7acndqU3x2KIPY7hMQlnqR0ufpywJKwBMR+9cRV
Em5ysvJu5YTlPFrdC8tBMy0Dqo2vs+YQ4FjQ9LLAXap+upEHlDBDL1UBrOj4yLh7Jp9RzPSei/j3
zpQHmz41PSx60owkUeyX8yu8XwxylIVZeMOckXstJNmSQ0Fjk0Z+pDQf3D8MGDdITLJAmk8Ip8wy
gRQK+QICN0MZFjHTP2bCh6cKRQzHpG9yY8mIoeoS576ddCQ2XV5SDjHLdcRI5IiQi008xf9iHomQ
iI5zaGUSWQKNB/JZYkH5EFxRgumPTZMrhE5BGeXvyDMov7LwtqYlKN6DjFWiOQnyBHuUbLP+46SN
OdDGizcnXOE7I3Yf9jfrYmNKUoKdhAAoWbHgAHIw0b7+g0IcJsJPmLL2DZmRCSX2c4j5JbwVlIAQ
hkMffX+lw2l9LwXwCRCdwK8CJaZdfJDQi4WmLO9fomWJjB+W2OQdQeexS7A53jEtZQAqwa3mF0nx
OE5dGgcJzJ/e+5dG4a4gGBIvy6kSeII8y7WQTcg9q/+JNz6wboW2f4A/LlCprFY6bwgnhI/Od8P/
rd+sL2v4e3x3hLC7ZY/JLqEBK4BE01UHb1BVbsYbhwf2MhPXWzvz4XY2I0QTkjtMZT4TGuzfWzYM
bQHUbfG4sp2Sejv1eqZP8jVYAhz6kwanIAgOJ/LT9uXGGnx+0Srwo5Bjf2N2+bEcQ2JsefILGEnA
JLmW/4nryc2WK7Gu7crdHs6GguGT/Y/BwsagvGeC9DXBoBQF+IcdqkCMh1u5cmu5gIJPyKr50LHx
rheepDVAPqHBZ4GCQGi+t/x720+2rBjxnSwgyGEtegwo3LCUTv6fdGnJqpL0+eTiO73vYhMA+OLT
W81TGSHFM478VDLkqeSzH6vRPQxlUYEEAxYAxOzGG8UmmmaZynFCA4lmK0n/xtMpXnkasH5K9ogu
q5Xf2UGjIp2sSDy/C671991cH+ivb+4dLAgJi9Hx4vZIDFVYWSDVmH3iwvgIFEzet5VD5euUhSXR
mlxeuSWSUMrK/kBzljL5N3dEUbLOpMC1wqq+dclAni2vzGhurup3P0Iw4zcl0GPt8M8Uk4H6pdxO
tOAwGi37tZD3KdYHQM2BisizhA//Wcj7EN8iRHBSQY79b5tQFRclB0OFcCdyMFiHz228mz4pg7KO
8MVeY9HDJDxOxY5TtOJPUQ/iaigOF0RhhUq+IfUsCfSkTYMazEgAK83O6Im5T77rxLsO5Atk2gai
kdu2hcrO3Fv+YmMLyX2oR8WcxQ2tn45vRmVMjREJLahTn1JCIq2uZAddc0L4222ObgF0gm3md1yt
e4tMZv8ynDFgKoVXDWa3gD5gF/ZQQMmr2xohtC9M31XCIgiTuemakxahE+/6yVUhTaizKOofNjH+
gdyh4ep95AAkSnL8uHemuTShFzXpMz3XaXe17r12/C+vYf/KCx3sVeUX3o2k5cSgQ595bngnySFo
CHV5cf/ce4YfHJG0WqF4RR73ewkGiHxYm9dI40HJm2g590qkDxPyHdN9hrxqV/EvkQRrh+7dOXTf
yFcf7wP0jubJyzKCp+F8rPsKRMeVGBVlKfLSA/04qDmDe7zQGkJe6NmlfOEDl6FO1uCQTSdBZNOa
u4RiiHfEFviSREHQ0EB2aMyR3O2XRSJGTqN/XjSnl2dfsATUp3wYqP/vwb8rieCDqkeGZojUPyS3
eziFIz87LUnNRhIpaZyvePfMBqKoWDuSPko8I4ckTRIoHB1JLkQoMnP/Cx+OnqRO+fTisExYNBlm
Wow1KQiJyRmBSYmi9Ch/WCVA/1oZpAaJPONybKgYGwSUfOneeDjShyQ9HNIoJxGwxBKwyQanDUon
8hTmitbhrvxIAqOH0yTilJgBMpXC8LkQVpnxe+2K5gVxNuF20XuxWzHLvXM3HVx7FOTTQYdQRCfa
kBeU3/44A+A3so0PeQftr5DWmtNsXUVdWYdYD3aQHJTO+SBvkjzpi7aidUIv2De0QCLZb/5VHgN2
nAqF9afTGApWJhu/AkuHaB5KFIGYDtmmNKAdxoexxGGpl07lf4BanB7KGOxjHEz/7mPbR3BAiQx/
wYAoK7dH5H2QfjEdBi1ftJYSi5tCSihbzmn3HBV0rTMR0GMk2HFojMwb0+lh+tjm73lzGqHYzmZ1
LlGC1Pppc1lmc6NHZk2MpiKgMobhdiBjmT2ZUEftEw0SxjiZwinLZHi886a//eTQYXEDtGBAZ9VX
+0fF/Yweq9Nfe3r6+6AN4qOpwy3uBFSRkMUmDGQa6QMFBavJSCLr2mv+mGOJEtNBCXRyWkgwm8wk
F2JIMMxaT+JcucdPV+5U65fJ0yxZmrvr+4X0lA8ZQu6cdwcGLt1rj4Fng3QgC0Y2yTccpXO8Tjiu
u2YvsfNJyzI8gZzRohkazJqV5I4WOf5nvwV1ojk8jtl/9UZN11qgBa0AYnVwQ0X+uJaBCaJI5CHd
hCpC/UF3Knv7X0lzGUdgLt5+MRLVRyTcxVfCSIWzwcISB8mHO6V8+Ype29c2AftEPQ+FmX5Ml3kk
avvp+DCVqaBalAurmzcrmZEIkh/dxKZkJ4lPb/m2lwBMa3Y2m/RdL1BZngc66KRn8b94XxIdOeR/
bKvbHBmOPmCqYd3JB/3KYzlB4C5R6VLcK2iel0Lhrwj1JZAXjOhfcwJcI8kCoIkvS1d2uLkscT1M
6GrYGYwt7Mn2PNdWrVVH801kw5BfQpHCbQ7PryjBBLyhjEvePIl/yHxbUMGZB4k4FOvC0qk2X5kq
IXnqKZT7IbGGDQ7AnavTQDGBcu5Adyx2xjPIm8MQimPMaBZ4WgIAidmuTSOnfKDTSlA3CREl/WFb
oRBWH7KpDxbhFFXkiz8eg3pS2hquibSAVsDPOO3RhJiKdjO2WsPKZ+LFpctKel+RdeVD8secXhJR
VpeOP9nyWyJHAeD2B8CxF3N6WOadMcbW1evPsqbJYfCBdPaQAZEU/cgal1wZqvsEwhnMFxLmb+tZ
0zHDR/cYvPiQPPy6KkZ4V1YEA76GrKkxKD7tbVpAVw6t9gznGCLxz2VsL3Pb2LJyqN1I3YEFTtEj
B+9n0v1WlnPti4Z0htTIuxTpkPIj6Nf60Hgp3OWepAXUDCNJSFALQ4KZMllX8gjqbHXG0YokKJSP
kBD4ALVl4m8I40BxN4NwLjCCwCaUQwQklr8Dh0sUPTmkbo+aOk1DhIoSQdbwDYIjEkvK/YfCxR8G
Vtn/9zPZQlJUYfoCe5Kmf3sngDeIfw5YLymIHJLfJA4bmQj0uz9lxoFsckFC/gVmAjxBFAoSIUcL
/IHJR3KFuXqPqcq1FORGB+RAV8KhJa7OcWVLiOsVD/tFEgU9lNjz5OiBHsn/rLCluA0od8SjRQb4
RuLCk2hcFAhXAtKjk62R8CELF7d67gt68x8KKb97Z7FKksF61jGVAnYKV2CzYUPw1gRokjjhyHw+
+zSGzOtT/qzti9zhLwrVxoIU01ZQZtazLxdAFs2ZE5aTlqcLVCWPGJTq23wws7Mv39+HaBLU1kvp
X1AngMs3gqeGB14u4cPDQuitqK8RljCRPjwGaB92xcKWE0q4mxps4gZht67eXJctLN+RklIs3C2o
6EtCMA3DzWDlCj6CrVFCg50NqI7DwUDrdtORP8ukFL6Sj0994Isw+XQcEScwqJEGTqigXr6Qil+T
R4GgQCEA5mnqvDFphLZ8YiYDwOQEjBCihEiT3kSijHwBT9QlbHizF+XVBemnp78ruP9hJPCaCgAl
tz22Wvwh1b5MJCw5z2jFqn8in6GAYsykEvBxLrzohzIE8mEAdajv0iwWNP4q+mkaXCS6aihhI2aE
PAmbvAY5ZNLNB9RPYBDVF+wnB+q+O3JoTsf+53NtFWl8zQuUAlovhMF0tHL8u0mP192C9UvgF6KE
gvz0xVby5R0ha2jZp+iMiJRbQrl8M93Kvuu23kG1z0IRG8bxmX5IpgbbdOepGU1b4xda+2AJaqTM
4JF+/ipQYGDSdqCSIP6dfhNg6vNAu46L9py0+fFijJsNwfhQhVU3ZYDTbV5B7qE3oRW8bvbnD3na
xmlY9R6JZxC9nGZXDZWcBEfUU1FZGj3sg+mgY82kxJQmu9K/6l6V+Cp2F795b1hvJElbRC1d+tTo
oH+Rp+vDw+m3c/7hnb4fUVLM2+U6S6FA0nHSHmk0tjOwrDXXlc3FWMW3dfn6PSdU3Vo4VsSD4WEu
q/KA0PWmeaffi4jG5E9VbXRqY4IeGpMeDKuy2qvPsGJ2uFslTJ0zUV04bk/bssNQbps31snpNjiM
nuXAOJOKHdTpFSIk9B8qtaJ4TrFDiQ6MVLu6SkqJEz6zddyakw69MOMrbSTQxE0v17p5IypK+NcT
RvABL8SreNVB03lbLsttvkz22qqDm67RaDFYMqVFIgCEexg+o7qsLL8g6Gn028NG3xiaY4q8Q7P/
DCu/DFt1r1zCZB3JFlPctbI8esn66L0hksXduGvUxzf1PAiU4Ur2IJUZGX5UeC0yt6Sf9A99oyvl
Sfmdd/SOJN+soiqiq7avRKygLFSDh4/2Ol2UzDP2BCSDlk5QkYSUpiKDPpNap6JB9NEYnPvIMEXp
sDGRIx0W/YsnzfsZcvjPrgGJmvkCjFtHGkrKxtL1To+W93SSoOOd4c58XMnQXzY/p1XCGBgoe6B1
wyCLSz/3kauqzQUu0pVpPxcG25z4eREdGXpxlFCLuRDzzqqzKpbaBHboqDl4hG36C+DjjKvlYVzs
7xzV9rpPwTn2ZmJ9jiMh/dOLOakMD9HySFnq0WegthzzF9Wun4zhYZnXaVGjZvq736K59E3eDw8A
Vi0hPun08NW26f+Mu1cE26HCUateZeTvJlp01m3bmBwuE5ZdrNDsvEuU6HJ1UmOlaL6GDTSdfZO2
6yfjxWk4IpU6r8vtiS4B+x1H7a76VzJA++0kLSddXHKrQlaDLLZ0DPTAOziLJXv0zChaSweS/CP+
nZg9mtvMnrnTEGdx1Rls5tOsA3tSIPLNsxVoaA4iBBsQOE3ejGbqgKkrV/eyjOl2gcdYWohr4aIu
YcmIa/dYMdoPjXgKgRdlfO29YOshlXHxDvD4NP9y7ja71QeZ883ecPYTAjJvIiVKodf18HE0EI6o
DElGWlG3a3ahiLOGU4Z8Y1wjTocvmazZXO2R5lreltmRoVFqggpXvGNM4/62bTZ4S6l3ie7OZYEv
IXZhrjzD5NAiyp8OuoYHR+knxAe3bvYTL42gHcRR3hkcfog8FdqUrOztMf/okEOQAJVsWyWDGK7Y
CVLjFJ1mWmCUudGcHh6uujACmCqNsEq8nMFoSr/Q5/jZDklEr/Vy9Glznd+8D+1iW0jX9+8EXrZR
6jG+PZ5QOC+1ZTuOtLqRIdsic36jGZgeAaTWumlrQ1NJv0Qr1lMVt92gYEbaePdFF6H190Ihb3hF
swlgj8YIbX+ZXhrOfXwZ0SIQ91t9uNTM0kGI3KdPJjRxg51TEFwzwKqPNJiWVzheN9K+zuGXyYaI
ypmLR3PLuN5AxsWLPEiM4vDqtr+WUYWWTRogC/RUo1MIyTJzztPz8AqCRyGoMwLEO43opGLQ6CnI
1yggKS9iHpnzACXlok87dIJo8NJMJAOYSdiKzs3JOV9q78sQSTu0S2CdB3+IpNrN3pWha9lMnyMP
W4Dz0pRnQt9/D5s0m11so7k1UEl3UBLU4BcBVh4tvlDz9YFAu1KXBg3jhubH9D2ubgT7zXJ0fl88
3N4lQOP2LOK0rQn6GcdtsxXQMHT6yZ4Fa5wGkDeEcRYeIuiMmkMzh96rUnbgo2EEl6Z1BeZWly+D
uMN02L+37aliLsOeXOdNVzBNamoHEUaVcjBxFKJZTqtJSFTY7ODba/FJQmPEmHTrbdgY6FG1jFcJ
vmOrbmklWscefe0PAFu7vTtQCtp3YsT+SPOvLa8kFqF+C6AKa33eWj2jnFo+/SPLw76xiHdEmFca
kN6MmnDKhm0wnfMVNBlGjjb/gnadkFbyCm0WbVPNlJlJR5CmC4c4P3nICh/pmT47j4+LFVOWLUCa
E1lykLlm1MLvL+9tuwlW9ravWfRBboDgIWhlzOekaVsAnZxWMLQwaFh3dAWkg1aRfGb+xh/rNmKS
BOLViHCiivD3XGpD3Td5IVLmSTL6OKifipKCgfEZMO7cf08S/zGH1DFKULRyH4PTiGqJ22IIi8lM
LHhAk3aoDFF3DJSJ0Uu9E2K/vc7yScyz/2z05WXY7B+nz2Uyj0d6hCit3Rq1V8/tZXhd68s3Fmp5
uPUIioYHWqiOIxLX26gDuYBSilCdErpo+uYdIMRTo0R672/bd8wEZiZu2HHDAjvhHnDbNM3hQRz2
jbkTxO/zaqkhzTDLnv3W1cvZrPo6V2xAzatvPkbaZXL9hJMDoJk+lIpVA2ASCOd+WOm38JL75zRU
6Bp7elxcvrjrjspNR6+36RR7el+ZDD5/ICPUdorJY9AhXJ0oiI3RNAZkd7SeQMFUYlLntrvcrHz0
BAa4Wvlv3E8W2Yaml3W2vtGm2URTm0slPmSr03EkI1waFAid48WrZhouxADCu+20zels0/OWz7AN
lxVBi45CFL3pqBa0UWJiToxhlUyNx8/+nEOkjOj9VaOifx1XvWSTLZCIPE7P79n5gQyGw4secwbG
cC1weWWQb7dJmKJTcrfK7XWun0mYVKpGXOOdCsiuwQLR4+horgznHagTUEcijQ/qp/adIVe/WDnz
47VYtbpX/qT9xgxDjvJWy0KaYKsNjiKjRlPV9dRvm1HHTKf3RggmSLiPvS3VRas1bzT7Jrs0pNXn
RPKHdh/F9R5aagAI7nXxoRdfd9qJtFc+trR/XUybhvKR/oKKG6+1gTaJB82oM0JAbnvp88Tr8D6l
2dRN+yaNhjcQOAB4aCxV1KEJTPfoZUyIRFp6X7sDeyo0oNPXfRyoaPHq9oG26yVTq2mJ/0xwEe0B
r5TAWF8q1DemL+ShmnRPymDSDqtfHyVOngRNBkI8vJKh9Kil/zz+sJLXLapl/UsIhtU/b0XdkNbe
R9OmH1uNqErlcEwj84kGQ5S/opjiaxUwQPvxsUus5NH+0JNVzwnTZ68xUuLHbnJACNk2wOn45jK6
Qt0YNgBi8JIsDjhQPW2s/h7jCSPZ2wPIlAfGc9DFScmP/cP4iNl7pYxyQusJc0wakMnOVPThndG8
zQWjcji6aB+b6WNB2tcGD9i4ODh+kaloSGX40EMR75o0PLpjKe6pQybZZ9uS+ixSbcyagQBLZS22
E/gtmNejNJkiBrirXtIti5AzGQBhjrmj4bA9SQo7oXTYlAZo0gIuKfeO3/h7wL7FNpGaClENrSyd
Jkmz4572j6W5YkkxedtATMHmS8HpkB/uN2miZbBkwmgHn+EJbfYXfhsAYk3D0zx5TDUtSJ9DE05D
5r+ia+4/mcWuyQgR9ejQoMr7TFiANOLRpUonWdQGzEiTKQqHDBahjQ2nl5s5s5V7/M4RMTPC6We3
vPZ0ih3lqIVaL79VUM/rchLV0e00Ycm/qG2WTqP3+UBp/jQRAoayx6yXO7hcHDAAhikwM+4Ez6tU
lGetBirSiNafJ482wM7bNREagdLb7h1hC1NQOSNYcyaFMxB1pKHtdUMVkWuYwVQ9hun7bZXP6WmK
nbgMsbVEUuGjj1UgF2B+blR1NVSJdDRWmHkVxkwS/ApOiZabDIF7e20K70T5RPtPr4Q4KspvN3q1
6A4m/pdyoJTPvx+idyRH093SPUmtqg3uqTrnuuBAY+yUwHh8n0uWkoCQZHZ18M77BCe5P4Ic8W96
nR+np6EOPaKuF1ISvADq4ehcxWGoGJpYKOoznLDty8f/Ple1pJYwpGCzMB0LEeWQogeZ0L0Pl6xf
LZ/LjNlSck916RU0i1BrR5Xxst+3VUpraGPb+GkoVPQKj2z38iBDRzcQfkdH7+do3+rD9C3Gu3un
OH32EmV9/7Tszxll19Mp7JBB3jAYn8vs1IHx25mfnqqjrbPTAX4jDKJz1H5PbgUYysWAQtok2adG
d/WUrB3kT3xXA7YAChz5rac3nt7FMHvF7lbd9m2pkjTcByvo9aJqrEHUwxmKHEynch6r5q6iMqXZ
11k6bq/PfzBxqWe9N8Yw6d4Gx6izIDFG7gCIXV1UkNZa6J0fEF4covw6Pq9eak//S5vD1i/UbuM9
PZQujTr33Y12T3pFL5kWFOnEZODYh1k02/cRyRXCUUQqqmyKxtIboIswgblSBRDHb5ZEpkKndbN7
hOuW0Sldjum81U49lVEZFVBZtmPixg0BSXROgyceD5FRGEu8KLOoLWOg6UHMhOpspAOTNIMEKPIT
5rqTEOcCquPxaHlP7Pt02kBWVN2md1CbGLnIyn9Cd7uTTjkFzGfDOoJAkjVBeOQKqE6K3hnw7tvR
uAQkaovDCAnaww6ZYZR6w3j4+c16tKH76pKBGM8hUl1/6AAF53m5LYgxsanRh6sGVN5WENMl6rQr
ml9+KcZwCdSxOlbG8RRGDG4+uN29f9RW+5WVxbmcnRvdjmmfSEEfbnZkcJZzM7zk1c3QYmH6gWLn
8CNjO0OOm1gIa5UgFRBfNw0MNTaZzkoK4oOClvL5idmX2E34BNQESufGZBk6QrYNSByEgn0ERmhS
1yfnPlnynZwWtW/0cgh+KTEch4iXFPtiTwR+9tNp5r58YsnTlJhrSgc9Z8swtfOYzUPIVg6HWVRM
cCNhPqNA7pngtgxXpqyItDsGpPCbC9Sc4r8cAWY8wo9Ja+vqPnlTnZx8FjLN1LD5Qf+1SEH9Fhce
X5i4p4d1dpGlGzcXRhiPC7ftItHdz8L0QJzKXPq73ZiKyIBK7J477dRuiU4M+jPRc1eiXrC8TPEb
y8byzJ5y7tBcJU02Fk/ki4BROk7r4iuqTYcx8t8aowhmlylSU8hptj6WxhCD4WtvLm875q83y54K
jpx7OXpMJ5vxR3ei5vXlIrDcc/hEENHYE59hQl97Ha0MRqJeB8VCtPmYqfb6K6kDUTGfHAYE8MFh
UEwQNKpmTMAgibN0zCQ6NRjyiCQk2ZDCKl7ZFeLHjbi2AysEqoFb96QUC1hPgM6pRz8rw/vewRMR
MfwaEkvLwVKYbGXUmCBlt28ksi4Oa/438DPc5mViuNUSEEMNOoiF0vJPNSgD6yEdcROhip/o/Sz8
i1cg61IrEyhLbG+8agwaExO5tSq6+nfWwX2eTt8gY/Hqtu2AC72XOWoNQ6NXANreAT9Tx3QRhkYx
Ys86BZpL1vq26DdAID+bl29GNyw9j02OSyA7SEWmn9OSTJg3UKn0HhE8jENzmYQgqjNwCjB+jcRG
ll05U0QW6jFALpfR5OSFTt4IYyhsGrymCzNfpMfl+mGDuDml2LbV+ckGNBYP4aooQ6wSMNQUh/38
BTl5LNp/CEmotJP2m+E54iHeCGupA+srdp+J24rdEjkTOCWgOSjVre/IHuRexWhTinIXq7PrkHXv
SMBwt5RGcrrJxA2aT/vRYLyfazzXl7enEruBUSPQQEPYb/aX/yD40qosHUh6l9xchr09+TsznDZ6
CHh6o2nfOm4hI8qCy9W7XHtExafMUalJLUrbPQbPtYbcANUHtHgzm47yDwpwhcNw9Da6Tk+RkEnH
t71ogezj5WeWrQ6/2EdCnvaW5P24v73DSOj+sYsFXaVzxqRdUHTQGIpFE4l3NrzTkbwlVJlmLloz
CoUvAHgGq5kzZuG0df/OhBTGZ/fvQ+3olZPb5OU0xtK1AhJZBdVHNPMKWLdXuukZV2N/HvLvSdmi
cFEfy+/2B7kOdBofvvFDc4sK7RLQCE4ulutH/StmD/ID5rMDrJsoOSjoNwrd9NODVDs47E4TBM6Q
b2DMAgkCScRpUPQQ/0HJ5kCYAwkFrgK8gtTFomPaL23PpCe+8q6V9+xETd4OEIbFtXs9wThE/qEo
3c7mvTlrNmO2Wz1yhw9Tr+F6Pu0z0eE51Ft+k7/3tNBU0eyP7n56yqIkDIGvojrNxOdXL83gUnjG
rW/k3WM8KBnsRP8GkRS3h6oicwseoXJ2CceKXhM6UureGJGQ+B04iBoDgzw0CPEZZ+Dd1qLTsU+X
wT/643HN2uq7nJ2WHXjs2w70fCg2bLRfk6IwvJzoFlFrgG3MxWjpI5Qr6QclRgvMSZa5edO60WWw
TKfPLVbh8Qw6HcCFPHaqqIF46DgdUgq+ZuiR4HPRpCIw8u81o+QIdIqbkPKYBdjKZ2WLiiZpQkgx
mW/lI7Em/t73f0dLaMsDqk3F7935LWnPQJoSAo802lIBh8gs/AGhEJGvOVCDVpTnKCZJqYzqMM99
iwg/i9nvDEgskZTGoIC1+6AwzrUv/EGSmi5N+G9eVKyhMFxi6UHwEF2RqnjGD4VZJdQ/ab8+79Gh
mUohme9tJhHOCagY+7lG3Ba21b/BJMjbQKMeNjcHFRJdJSDIxQG2wQdex+XUBPTsvSaCVBSTc/Ce
XVYP1Amx4Xg1DEtzkQQ3zeZ74++zeC3MX/3nOrid5nljjn7Y7vXayPwFxlo0A3JtpfugbDgzjz3k
chrD44hWj2n6g3SWqrtVy8K18YRioxF9/N03Gjp9zUC/WrcZHpVqttt42C0KVeBoi3wW/z27YEvM
nO0V3JoQDw8fS6VNbauukWJCamLBxIW1VB3OvTMJPSV2hHAKyLqdsdlXxubmxZVQLQ1a/AetV6pK
ohenpvJt8nQLSAx9ZXCeA43Eun0HyL+5Z81RHh40lezZjWeHfuWfuw0fTblevHtv0+FhEjPuNnZO
g4N/oWRCxQlE1Ik92j+CU+rhEXT0QFomo2NfvcxYKi10suPKR7HRihevwsoVCkEIkalPYE1SBn4+
PGAHD+xK7wxvj3QUMPCANr2TPRwdQGnNynxgtBQvaXkp0/h8RdkK5FX1TghWqMxdPUMHgmhxcD5X
v1XZBPQwBUyfqbHF+Ek1YEY1S7mTlxjAIEhtDpjaiOI9Q2MpKKcoiTmA//EN5JKR2hUjKAStJzLT
TacMFETfexpX8kjYBQKsEWg1+6eX/57qvap3GRGd4euYbMLp0Saz47vmH4o5Zeked4eogPB1sBm7
o/2hgbQ4IBV3HjMpR4KmGFZWcF9/BozBQ9/V9B+Erki3EClc5QuQpIph1BgA6tCkHih2ASezP1mV
dGYWLq7y/wg7s93mkSVbv0pjXzdxOFNsnD4X4kxR8+wbwaNEDRRFaiD19OcLeTfQVShUwVW2f2tK
JjMjI1asWHFHw8sAP0W6/YO4O4eUxbaouhYIexUa8IyBFPAGUQmGM/zquKppXX2sCcIo0f72ozM3
x6QkGlbitAL3oIQivaB5m/8gyg/w/kTwj4fXOi32zjAC9uMO4DmlXp8ow/CuDbYa14oU9ROoyrRR
4UaK3t10EfjEt1shOfR1cT3QaLeMCVl3JEk3XUf1K9oWO2xYoDP1WxL11fq4RvPq6j2e3Q9OA3os
brvOpmtlKOp6H/h2xX7CrkmajM3eQ83UXeUT+pJc1PisR2fIFSIwjkdqZSc0KUhV7SHAjzZItn6f
AhTKFyWHA2w4CnXnuerhqN5n+y9cuk30nBR77/5zQC/26mGV7+R+SNhgyDpdyarePzpfN1KAq9+t
dTp6l8/n5LbKqcCaP8quPn3CkIkf4TM66xCSwYp8eWqRKe+bEKVXsW9FHubk7rhmMM9a4KDnQJLG
Tve48T4OXrNk6VsBKRWat5jEFd6oXFYfZnpbPN7J+D4nucaOO0MGxJAr3nmXMi6JLDYjwl8Ua4aH
R0C2VzRppeEnKQglcJykMz7UoQbpdevT0ztqx5YScffR4ljToCMAjNnSIJGlLyAJsBQgRqQ+Fqo5
NNbaLX5OL/tVLu583YdTVKkfioZNOj3GtI6Lr3v6FsWA3mzWDqH4Tj908anvh6H6fYpPB/9+JYj4
QEcyxwLB7Disr/0DiBKVLjRmJCVCa4deRQWi8EKuUdMJirOHEJZ2HW5p9UGfI9oeaStwo/CyJKwH
jymAxn1jpIqgwJUePzcI/+a4AybJjrgzjC0Y4zGr3PhUj4r1k5buLaEbjhfG7pM1rSL0SDdE/AU2
K7s7H2iANQhqURDSu4cg5kOAlcLywM/MCilhOsR1SYgU80tBM7mk4nAuAV686xqoDqnK/d4/LbU1
UBASSjVw5AnGGWKzXORpXD5oWlKm8+K9fK9QT89j9kj+gyYH71oDVNgenULbXr5DtTaYHksGQZhN
nU6JkAUlMQyxQN8NuOsxPI3Ijaj0CbjmMzqxkHAEVizfnvSGwVf2XGoWjW7gkFiieJn2NcragcY3
0qZbLimda8feBbyZzFrHZ6+dvBL487A65f6RqJnUdvd8T+077XvgYyBAlrE/ETNbUELki2x3vqpn
OE2nkLAbBw5yHt2Nil38cEMH0+ubmTa3TY+n0AYNH7D0zrfAzDZLDXynxmuFkVIP6fxI91B6/52X
B6ot7HQh1g0nD95Qwk9ORnb/jQogM92eg2tSWAEWMZ+4JC4Q8bTCzrtxXxUQ4G7pI4AycR+1eDw0
/EScTV+oRzqRN1PIFnuSj5OKTGtoZOVIRQbsJ9ejZ9VXMds4K8SkOfIN9uSWbmMbtSUP63gj/YDq
GxSNn3IlFddSI5GjX6HH+RBEk/uBPlL+QfeZJquXKF8lAMasBHBlOraNcNPJlTae9f6cT1Hr476u
31GyznS4iOPL8D65Dk6jOtEW0GSy20zrd3plep9zu4hC9t80Tk82/cti93UeGHQplL4myaUOsdRX
OEAt3SBDmowoGhJM6C0dWpR4rsixuGjvxCzvUqISiovrRb1ATq+AaTm5LM7HmJQTyD0S3w0eGCqL
/vEZNj6S8GbH26o05varKXFid2tRcZEHdNneNV1nBsS7sE/RY+zQc/O5EnEzFpEGoAVnlYxr6OQZ
iRu9f1rmBaLNXwf1w0FGv1s1aV4GrhJdrl1jO1Q3ETVUe3LUyC9kF+Q8B9e+CNkUNCKADw0VBp+Q
gkP6MjO/fj48DyHUsWZmNGKExE6+oZoBX9kr55BWqNbSXJAyCkgWSEWidNX5dPrS+whcyquVpEOm
KKk/HyNtAh2GPZ5sE2u8X1hENJ1IMcObCYfczuDv7GGbA3Jf3+2VBnJAd9b4yhVRbhe2nUjDTNA6
p8ZC0R3FTQ5hXfTrOqqOkerfB0p6H9jhBS6lh6c1AsCl9UTr1TheUPBzXN882guzxIowjc0SlCGz
Js24DnNKDO9BRVEz/KXwRkjciU2aCsKQ0sOBEj02oiK2mxxGLm0thxR90CqwBkLrK+vdWKRNOb4D
wqx2Vg4KMBKSICp92abP93KAuOV7pztYo1WDYkzVDaBSecgkDNYo1AihBXmSqdt2P8n53njkJgIO
kMcI0vXuGpkaXihUK6l4RMph65m4ewCGMLbAw9FHqGduOnBShB80L8hu1JEh59ddA42RXmH6SZ4l
cJjNz9PsUo9RaIOs5W0Gl6WLH805RbKU0/kSxYV0jtF2KdoNqdmji8a0jI6B3r1OyOijSmH2Thyo
QzoLYYRJAdFtaEdUTGkLi8Whn7O/azwWDsaUTkQOWWnidFXU/FpOFaIFWidiapfHKFbHblwjg6J9
36YN5JlV8+a8M3ucBcNC9Q4jMzwnJB6SzfAZGCn6q8+fRuNYR3v9poTggPbWv6ba3Td99TliBWLU
36E5HAnmJm0mL3tU/pLVfcmU8SMjAlhc4OKPHj5dBvNRPlIAEA/JObskKpN4w13BNNifCMjB/Xbf
nDenr8zNaYsyNrV/+B1b3OONV1wkwwwmA0JYUuRNKgRkaA4spEzwZWvLOzVRyw0DuxACemWPofwq
7/TxvUNERU3o4R32/gbfG24KK3njqV+2X+H5oPiACt+JCgUFSYxn7PQdyJT9IoY7zJjYacde8dM2
4W4Brfy6T+4dz6YD3wBt8nb3zinEkeEsnpzih/ACOZtTo3cF+qftbKwuj9/cLqJkCh8i5LD8vR7S
mVDfD9Edx3G98NmbWNsH2NUaUsGXXU3d0f6t6t+/cUijNjtxj32WyxbeM0zq0qcr1c3HU6E71lqN
H8sj9lxkWWlee6O7kIIKHrpWD391fsdpdiSBcaNU2e4hcu0MQemA6usyQgu4demJGo7rDwOohGyW
0sWUU1E4PfeU7LYsEaKPUztW1iwg0B8WFiN+InOZP/3LEsXLoQXWE2G6kVervg9T/UP92NPLqqsT
qM95ffXNoq0idEfGdypdaL7cOwzNAdxzxaNUhWQVircW5PBv+04mUod9QeXt8CiNpNJmAWpNizkO
9IqNBmNijpPCKK4wFXy6C73hwiifx3U1PE+aVY58L1P9Sf73rVxRmJAvt7DBgFZW7ud+RlaV8pKO
BzhZofWdljcPUW2nWllTaqzOfWP2SFfNsHlAPin9BSecNSLJWk33CLzHu0fQ2tBTgaLQqT2MzlPL
o79UY2H1OUxQGIPu9fDaSR0b0jq4nOdwv5GHT5q1QQ8etJUDOr3q/TvDJ3mYmQPapNHw3paGUM+R
OdBG9zXRWhfKh0eAcYD57A5I07p5po+rVn59nAeUi1J5GqCESCnV6jSp1nmgLeEB2OviHj7ufdsc
HN5oAuSU4AYu6CQZKOI9oZvExK3N0uaU5USanLfUq/jCJ8MhI3VGoY3FMURyIzmVmWYNnf3wTJ9o
AvFzH1aAbU531+ld8WiyA8Lq10aooHuXIuIY4Gw8Js97pM2IQcgggSTox9gGwopvT69veqDP12e4
G93bsJ+LXKj5rlKCZrgRISzcOzrB4o4lxxHogr1POi080O07c07275OTO0fotMbnobbz8F5VSY1L
S1rmEKLceI3uGDSSoKFjBGfQKDVqObDbwHcYfIX+Fpg0VCA4tFTWRNqUJcExrk07b8iSrPfQQd9v
KYHjdsGzSRyTpCasXJIKpmHdmXBD/G7CS+w0d6vt4eDQ2HkMc1/tHaa0zzsNzdia60Bdr2bnV0+J
DniYmjFuV8eJ/SGdFJdNpET2J3mVhvmCQmX11E3KUQ4zAGQDGwuadl1cRha8Lsxzv4JWeOnBendI
IXUICfwi0NLnZE9nr06g0J/kQodBdpBx6JakobwyMCnswH+wl4epNXr04DktrYR2Grc1DCJBjLSe
mbAfg87nZbYnZQRj0eh4znMI7rhB/9svwZi4oOYYn0ZEg+rwjKsDofk8osdz55CVtwlFThcQs5xa
jRz+1y3cL3XDd0DLYenRH4XCjRBN1tHWTs64JtiAubL9ts5hayZomfrkkM8f+o4+474tujZwIhgz
7CdIjBUX3zMdFD2Na9SxCdDYM/QgUhfH156h1HFQjNq2exY6Qu9leu4NgKdn6sGRZUKQuqwoOZzs
mBEs/TPkkAKdfayMAeUQ5+6aaiz3FLTnNWLdcKgP2ZZMF77SSFvfur7ouB46aMUa387iPqmOCcHA
/ZDsYASCcHZtJW2h3R1Be7rXlOokfXr9qWnKDgL79ALw4Sat1xqpYjDymG80KUCK5tr9NDkzpZxd
tPsIGCmIEXpGJ6l6PMtMctiuV/gITlf0VK5wXiEowpXdIw5x8U/gInp2MjjJMS0Dkt7jC67Kpnu5
M+feEfKeRp2hO6ZGSulTQIbYNmH2iaLLaY1efwO2OaPlAF4CybehcxtYGOhLYMXNdHif3WdFxt5i
nzWaTw9TNPVR1LYdDxKcWaRuHm2f/oGj4ePZGT7c5ekn/wFCOFzCcl1KkQ2shPTJ9ar+Ge3+HGKa
d5Gi0+MM8nXX3fnklBTQ7UGN5O3HJuvMSs46+rk60gsV9puDJCXok3PoZnsamG8CgzPY8RQ32CL3
FjwPoCn5dx1CPL0NTkhGk6J+s2pPYm/USJruheodshYfgK0XKDhURQaQ33QnAM8a7CBm7GYPquYi
h6o/CHB23MFsWJBvYFfCC7u3Xcq8DC9HF+Ld4eS5QLoHEbcgDf1cktuMdCbueYh+deMDSVE+g78N
Z2fAyjgQ87FKQOUTfIL7u0p9wz2iVmbKHkTsCyfs1nMSF6lo+IMYAyTfC+9ahgZNz1PSHONx242p
i6G4eT7/1ezA8UEzDJf0HUtHMAoV2035fevJ/8gT8t9gDg8bVj8ZSL7q5F1FD4PXgF1fF1KDJvId
8j8LtFwsKU9DjjLHF6NmfPmq43JvP/RkAR+XQu4EQoNG47QPxJZyKT2ClY1C1LYruj7f39v+97fL
X775Y0+qmpruRPDpU/+Fm8/ydJYHsMq82b8hdmqCoWz6aB/cfQki+wfUDb++Cm9Mhc607SHPiExj
2b8t9/NHbyx6jFRpxF9f6AlyAOPv8iVadUD8oeq9raRGmCrhl0LOR94dEg3zlyK0egatI8e3F8eZ
k+p6CWxcChpLwXGAlrCmC01tZGcq1qgrbejejLC/AaHg0i2fGXrlTXKZAKId6zg/JHui/4e/6dME
4v1I73cY9KW//SYcOu98FeBCfw6an80QEmXcQBme1U9vS+ymcsTM4Fnb5xDHlJ6DTwh9tN8ZHKgt
7qLUfX2+GY4T8C72kPJIctfhk134hZiBj7hxuQuqrd9GNG3zFTTfQthhE5MteqNpV++0yJdALrQH
OHTzRWf8XG17qhLcR+Q+Hg71FulJC6tOiL2A4O3YKYcX6maPwNymbAw4gcBttFjaY3IRSqSHL2rH
uANoAHzRURuK1UY2SWy01HeEWBm4CdXcMKfwhfDndinfOkh5wG2jkxGsoyfdKPwzxbyL+4DTe76f
4+fSZBS+FwnEg0oTrvo62tMWehMrak8F6fPqj3q4m5T7xG3B/HEAu40b2jRqegCjZmeF2NZ9BAZU
CZtSMjKF5RtVNdAoPw+R3YwbKhLQg4IvuPXNdYsKBdxWkKGBReW00eMI2Fh0j0f061Wv4F9otLDk
UKF4kU7LtHqnaJWj++OybNYkKVtIXaJGIFyfRwreO0TMF4dCvqQQrU4h7MIC63XgqvNETn90+ajz
HUlRWh37OIaePWggBns4x9B8RZ9itRLVBWELIVd59hL2leSWpPxPhBKgPPgzEkJAoS/hJ1JPgo/+
VjxLNujE6SAl95sZUDm/wfmA2tYFDOsJK50OD8/Bfpl7yMCKEKwOV/1z9P092XaliP7NJfMuApki
CkCOEHVlEXmUKrV98j9qeNIgXAYr5CZ73EB7OtLiTXbalYRFn/QCWWVabnuPnt4rxltoe3i9l2Dv
ZvSHRTsPkYY57WTZscVcBI1EvIFaHQRy66VosnGnY5CkLtxoGIBfjv/FVAVPDlh9YCSlL3PVw9N1
wEO+BmKnNKq7pLp6fbA/SazqNcL3EpQJoZqaHMKwBZXyCRn8XtFTv3YfV3LFbEXwS2a0twkvnzWI
3dDqaxG51mjTAyoYPiikawbndb4u3qpJPYKovdLmzXeR6h/tx/X7gZZSpWPTXAixDgodpPUwjFVw
yjbxc6B8/2dVOYbtlpBbjrdQJ/6ZA1Fz1kDFfS4vb7RLoOZdWm6cVhmNrI6dBAVo8mlxs2QnGpTG
4CBwpNMrGnA7gIquc+ho/j7bUnJPNik+ZrTqyqFNWtNt2zVoXBw40DIStyLkDys3fSD58tn5aaYQ
zSC7nKHA0f92Vj0n5h0SzJ5TjzOPeqyUrMSiSFr0Eh8ItM5plzjmSAcKpyJDyBs7NA1GwIIR+ANN
dMtdPD5CnPjae/pExFY47R/q+LouoB1QnUJmF0ENkpB0HUgl95Iq1L1CfEBFCWUSmm281WNO9Q7E
mWKGydoq9AfMB+T0DIoXOzCZPHj5IiwibF5guXZifeFBE6iWCAORJaQZ+4Uc1Luik3lINbTxKDOI
1QH1CAiqQ+wk50Et+SdzQCuznD3z7BZ37/F+BIEmp6zTvheKECrWVMk8tt97xaPv19UHMWBS7s8P
/CCbo1b48rhZGO5JS23bxa+goDP79An9QAdS83RszzY+HPxaVnoXRJvSte92vlvhMNWPLqAd6NZt
VfzsfnBXXIKEtqsiK3REKz+jRL3e0volOBEOP+nGxs7FI7TrxI3o4Tyzp8pCGZ4WkFbv1H3Wfr3r
0wcuI60AhjqxsiNMvPRa+rBxNj55hscDwoFnUhQtlGkI5gqefrAfVrTFgs/paR8kvYd3CmJ38YFS
cGNqwtSMqw7HbxM/cEaCzYJE0pSmuqRUcpps7Wb2HIX7dnz4wOM2vtQ3+MZdOCDH+WagPbrwOrD6
hDb5EIBhTqyzk+7RDdL8qhkp6AVV2RZ5Ul2NQKphKwGjFvA0qBDl4yisxgMePSZw/mggN3Do+dmy
JvlAs2stoT12RpC3Dt8KNgLXlz4wNvycHVlRDpdpOTSWrCRiQfxHssEqJJgFtYKczVuqGD7IW3ZG
rP56/ugXs8tCmV4GXAxLiiVqfLKwJejPF8cVET+M7PBJe7xNWuFendcVUPqMZPx438tpCUY4AqZR
zjfD67cux4GyBkkDk6HZ2f2tfKO+ZKhT5UeuCewa1j/A+ho69A7W0Yh0B/mPM/EYwR8JgNuQVj6R
GYJiGN+PkqIecjuCf8QcPvs32jz39Z5JvfPJf29z3wL7p3knuIp/7dOIwuhQYL2rSP/AD4pNpbfb
xdsh96dwFxCDt9OykznrzSQHFDZIjfqEJ6AnMLUpGBn2OJ9U4gzTv0E7N9bktbS1W7LJney6Pmbi
w2grEybYVMVDTvH0WU1klyma2JNvgk+J3MPg+dlxvOvn3eDEAmI3yORLs8w2xTR59rgDOwk0Ena7
E6s0Te1Dhl47IyjiFGnfiCDSzidOlS6Np3v012gGtZ24TbzpdO/PcVFG57DkFD8H9fSmcaUtFcCh
A8PRSFFlO+e+UocHgLyd1t+Tmkk3cbXYTcDiOiy2o6cOaxK+ZvBoetaDbif0IouKZ2ChA/2Mj0SA
h8y+9J/Yhz6OWUXYbga5kFTReoj1q7cjo3anvnNxf4c9o1gUgBJs+/j6B/wsxwOaK4rIwLSAUng3
MwPzs8YNvjIiXHTd20aqE7f7rMIEEb+RREBenGJvUsTZ0hg/B5ok0bvSHfA5Nr9MwILJLbwOtB/L
ok0f7Zeq4F//8X/+3//9bP5r+30enY/t9lz8R3E7jc55ca3/+1+6alj/+o/y94Hk67//ZVu2ZXYc
nEW7o+maa7kdHv98p0pvy/O1/+zkVafZ3dpmhr9Cv9YjPVDV6JG2Ee1Rol2i83unj7IBcri0jqRt
FBpJmTSR1MU+TylCWWwHAGFHntKmBVJlm760eTWj7aCg/+6mj1LWjV6wexryOsMjvZGKrOQdOmOR
2JX/6clBq17kdymPIWMzzgdqqmAr0s7rXeQFKg+BObapjEiNZEHSADbBR0tOiMHKF4pHwzJ7/Djs
1864pMhDXiTjlv/vKKnJu7tT+S6/O0OTMgBONq7yiFjuDqW15nP/GjKwjh5Vq8uPvKW8dT4ANnKG
bUqLwUylJoTLL7PfNyoyGcrmtcrV9LC4/Lh0HJbL+h3Ag9XPDMhn0rKPl7nTImtTPkMuY5+UmR4x
8XyXy9AjmRwGFu4Z1I2X7OR3HinomAL7c9MX39Icy0voe5DSzDiUJx0zh/eVtwF/kh9tytNeF8ef
GLpchx7JyPgUIM1Byx2VrUme7ncC97yJNlRiGk9SndTpq0y1PlapQutKIA8KzRtQtsSfrakMT6W/
r4xBPuqRyphkFmXNGK9n8fuYkuzYfmMFZZ2+vKk88xoCC5AMCmVp3finih6+GsH0CtuIJ87le/l5
DmxUftU3SCU84/pJ33cXz9kOcKUDl9bwfH6oJfYc+uG7Ep96SkyWc63Et7T6tN+AcOHgxvus5d2v
4YndGuwiqm15nby+M6/4OJqiRrwHdbqAfdAlqccNTpRjQNvAqUfoELEIxPr5+y2t0827XDO9E3+c
zA6sZBcpX5fYSqSoQwkB2XpKGDszutbT+Lj+He+J8rePc9zyBEoRGCLveonlomHR8kQomsF9La+E
9c7V1ew+O1AyueziUwlppMaIZExVKJ8jlE4U6RAq54q5ArkGhcf0PmeKfIrDFZ96eEHJOd7RcOYa
Hknv8yTFP8NKkecywfA4b2jgyU0WKBNPeiZjkffdkV/Y08KtMxC0gfkmOcJw5IELf6CmJLHova4k
dSyd3m5xHZ8+6t6FAcutbSODCVF4vgzsHFz4zcmKT5lo2KgBGQaqXoNzLJ/BKVOTSuJv/Pj3l5Fo
rxmVq+QDiJDqnsXvVmLwkZByRhI/NRQ2Bu1ELkk+x359jtwKGaOSOclhKePrTOQG0QeIIfGkKiSc
jE3S0Jf4QQc1plzGKZNNtXsGWzt2Wdh24CZOclzJYzven3nluvgcrkXuIeuRlclCQESJNyC+Qcfp
QSbyFgpNjOntNqkyL4MyUCDmJSUpUlW+plZwrNBphsgaQ26hmH+SR/YXoVnsoC0EiPVYbyM9MX1l
IT8L/qx+cSRE6lS0vywEY5BdSIyvXWR9kWohC8D9lRUnS+OCsgmk1ZpLfq7liuXCdLaQMXP5TYZv
I2X+Wt9uXK5kMT9Y3rJat0s0zvm3Gu0yWZ6yb2S5ywKRbS7fxVJQkov5SzQIIYfBdiK/XbMy+e1m
71A7r8M1sNADNnyQqUx0sx7zY/gquX8V4G8ScnHoe8X8OEXOBOGv3oleyRySqRCrhYofXaJz9CJ1
g2LK/LkIpHUStOPiDiROuECSFS6Bz3YxEb4ICvTRkWJRPqiWF4UjqhH95xx8LqyRp2jSG+IUBCDh
Jka7jQJkJpfIB6G1x9oKbgirbZNNKNPN+zYEOkTETiA34RrDys6hCMLeQ26AnHYsN8sJtpGZ2LMq
NuWvPYZJhrqKrQDOLfdpG5WxNRBKqhVUNN21AjicgU1l+jaqKHcnd4J8Aq3Vrz3kL15feWScui7s
wPsLuuUhfsp3cyTd16FAiRRdLOKPtFPjk+A2h/wNtisEKQhYMiokDxidfP6TOlQ+4Kvk01Go20u+
suxZARpDghTLRag8eRsV8X6JlFZWxHVo+k+RonvRFuWt4NUSiyB7B3kkcAMZ6iGyQFmpAseB5T5R
HR+byB3kA5ErfaRiBWTr5ksxJ7Ki6J8Y3FKD7csmnsmaEw0eMXyUMXOo7PAdZMVdQzkFORrluJKD
St6QJ4zvnyxEDBkmS14re9CN9X6+FNN9juW7TqPkX2sjggtgLBVngzxZzosLWxYTw+exm38tEnaC
h9qoM9f5XE7HN3F7xA3iwJrLy8w3DP9rrPrAjbdLdgqn4XEl1/c6mdgXFUePNGiV67uG989dcv75
Pb3l2ly+4LvQt7AKKQiRawEROcqZjytQUZ/lsFlOaFwXvhlQjRo2GY310g6LBIoocw/V4rWQIrEH
eUKCF7Wl+vPGKoY2Guy4bS8LwY16To49bfASvBC7wYogT8BdK3rYA55v+pfPLfbJ4E0hdGCrmvQA
3+Blr8gL3FMN0QwxU5dPFw8UFp2ayPqv2DBVvFsSFsZX1DQgY0RXFrAsellDsjBkH8njsgVkmcsC
BVHitXn0+zxZ4fJOWDuK5Vo8w63jc4+hCnPPiRBwI9q04Uar0Z11IKtCZpLOdzFHOSc7N13+r7Bg
MvGyfFRsCzQ+SjE2fLyYB/mYO5uKLElizpy57AvZqbJTSrb5M7qFuYAyLHARkJYvty/zcgtPyCoe
siY1ImcsqlYyH/J3ayzGoeQdmHV2gnyRs+IGySTBEob0m8Km4G0tJBXl4RumhjdAEviZosg4NKLy
RyZXDogbsvX12glkCNR1M2hMQv/6cccObJJ7TeD9jMVa8oceWxaLR1qJK0CY4IPsRqBhIUj0MLlX
pv/K1SJxwr+qD1veDlshj/PYwGZWsFKsA0e6W/fQojiTJg+0N7kihrG6YxfdPih2RN/2UOkbXPcp
EQVsLa0IyfmHlsLBAA7LUbfQotNKJrToMZQvltZsG8lCNP1NbCD/5fB8FICYjTMBYOT2BQIjXzYU
bWR5K6QUyJOBwz3TU2ZFeXLgC9gDGnbGJ/P/S9L79ZuF1Zb3IESSZYsKH//ME/dNbsuWf5XM4T3l
Mpj/ewq1hJv1lOWdycXtf+RZcuPkpsvYgeoN+EJyj+UP8nAZSKD4OxtyIXW4pXJH3lpulsELuYVo
kaR5QtF/ZKTqJ1LP3DnSczztFkLOykwujyqPFGXp4T0l7Z0d6Pd++zSpKtTGOxSvGX6TWmOZnENy
r0gVyfM7iAWcsvaThYfo5nYmOjh0iGHVwH6SqYE39cn+7B4yqZdr+IA8Eeo6tXMRLQS4a7Jr5Q7K
SGX9nvhgUmuhDMaISC7KmORDlb7Sf/InUQllrphDxiWTIqfV7XXnuV6GcZHBcB/E0kDZyWRtyAsv
GTktA4gBhtIlcRG6l5t9RpCyQ97rkDjQcQ7Zg0YL3CJuRc7U7xgrdHrWkmyFAzLactNlUV0ySih5
d2P8e4swdjhHYrPEM5LVLnvLensyhjyrVxsm/feW/44ZWXH6Ff77g+TuOGN72JDSelk45gU4h0E9
uH0OP+XCfgchbpooVR0gsUFZ+93ZXPk458lPxlksZKvKQpPNyhOxkVTucLP5EDj9+lRl6YnLICPT
cehKDKUsiteOCsXFa4emb/Qfa7ESv2e+aMQUaHYXnGl2hLgE4dfrSw2oMh2LOlElRzPuHQbeZzdo
qcyU0pfvbbgfIC/687s7ZWzytAfrV0Yh83ILnbc6PCXN4kg2DH8oLd52KeXdONY4z/jBA4ql+Vlz
su04K3f9DqezhBBybmqczeI524HIBQTic+P5wx2n77ybSBiAMFWMTzyqecUN113ccXkdpPx48/73
wISl/gMs4f4RltBu93arXaxmZoVSEV1H9K7EKTJJZor3FBcf4g9dYyQX5Hyhro4+ld8A66GGL1gQ
v5AhIpqA3iDnBIewRBK/ERuX+/ISH1yhKCvZ/4CqaPZfDL5jdwzD0nTHsTrmHwd/AYDZ7EqFHrqA
1btN34Q4vw3vVbDZUb2WVDD3zks9pyTwzaXS6Zrsjd6uav2/n0Ptr+aw41i66lB0bTKaPw6jejyv
5ulptLN6BzNzR/pfwf0vHj3bItmhk5dRNn0j/1Ee2+gfPvqvUKX//dEyQ/8LVdLVm26cLLudmaeR
ov/kh+VDsn5a1LapQvKjcyOdnM9B2mA0mh34gfN98Q9rSNP/4ja4hmFrHdtQbauj/XEQD+vgHPXb
o51tHVB7yiwUCNu2MS7MIlTqQ1qcO4FVf2z0zbhjvrdW+g+TYP7FAFzVVDXD6Ai05hp/HMBdfVjH
6nprZtSHRJJ+oD02WL2Z2ilZFGeVA3uZwFFmqqc0RjMp0BfsS2ClAhdRvN8yoyutjqcowRYS3q/v
8rC8rkgEOJO3g3SNkDHlqxz1+CGYnE1CLokOGQanc4kpFWeBhFMZ070di3rAbjgc1m4kUn7H4IFn
JTCXFF+9QkSJ8VukZdlMPAE2HXWMEcxaI21+tBQqjDg36ifaxZw6Bh8rJ0TJgSvn6t3DNJ14iO+c
mlqqh/DY/0eONi2+H7GEaWJRiLnDv593/a+Mxx/m/U/7zzwdmmarMe97oLQ+OUlm6jAoweyYqwhh
FHG/0a94IYSCXgkw1oJ+SnggtkLgJ3HZBen6DXm5Dy84ExBSME15qSBpemo/49PFKzMbZQdcekJj
d2iDWG4HglsK5ia46AvuuxNkFEQ1gp/KvZW7K6gnVRe0PpeIL+cMx/hzNAFXi4GXA0hMvoW/gZgw
rSXsIeLATLXoLDZ4ljgV3Ew5IpxInCzxI8R1U+mKQseKzwdJW05bTl6RIz7g2gBILAjncJbFgIra
dhNLtE3+ETtbYG3F4qLbQTwiZ5MaVCxd+b9MSNzEJxT2KLUWT5WfErvKOx2izpcKFBGLTyK3XWOQ
OX5kYHPMKyw06NC+Hp5nLv/SMdSwdr/kp/xm/OjhBcUsN9rwbOnmoqOCidAlUAePU8MBH4+1eELQ
WBRfVURTWUE9Kj8U4KhjxEkloJVAMRILCkD496vK/AuT5qq26piubeu2bvzJpO3M4n43q4sA5b84
LZJ2LJtfMFOOFvm6xC0Ly04PzOSFmUWDa3D82L5crJJepI/QHdeZXD+bKTxneNw6Qup7b/H3o7Xk
fPwTrP+H0Tp/ND3W091iESuEyjAqm0hZXSbb2KLiAyW4gUodV/1eUYooLWMKmosIfo/5QfISU9IQ
oilzWXbiaQnqJD4GdO4UKtgAfrR/CqmKHFAgGDULBCGoRJamOxQlhQruQh3//cVo6l+cZH+4mj8l
Ka766d4xqyvd01+olMCVKjg59IIXzi33QeB+gdUFP7c+TeApAaQ2kRoY9HRCdQZqDCVwrGuV/51Q
+/ca11ntRN94GbLyz7idN3RZMYsLcSVE4fQZyOo9J8W7wf7T0iuMnfvPYXZCE/waiH2zcGPFyonF
kylz33A/MQTYVvjjEUokSNnI0pSItca8/v386LoYtL+723/2lupD6dZWLWsTtB48A2Wl122UcJg6
YQLkPBWt904qhxAyz5j6XxMoM8bMSRCuR85Qkg3GCxMWSFDgP4m7j8htsiqwUnQSAZR7xtoHyxsR
zduZsrQivA4p2SG6F2jLnkn4fcaagAzRJkLOrQLgQz5JYJ1fHRoqCWkHJo1uKu6TupBRiX1GO4M2
YiBuEu5yL8T+0V2AxSiRtJwoz5db/Aoh4A+9zCMxGqGp3AjMXfkuernnZPMpy1PhJuh0hZLFuv2S
pjyXxKEJzxnT1PyI6P4laQIHS3McSHD2ezjKzzsc2TojRElaX6HcXiwVNizcxU0grxGbpAXQurBK
ewQHBaAWFAi8JxKoh/6LIKu7xJg+UvuVSxFkQx6BV/FcC1yrZLjQX3V86RlrcyDA1D+tDU37q7Xh
2qapqU5Hs13nT3YrLyvXrO9IFh7pWX7392gNHJBuHtaOb1xiZ0o3FSj9556URElSv1P4pXAGgsOy
yiPITCUXf/WPdYokw2D1NUVxMTVgMY+ep2FJpUKXXB11wweWtkcF8jVGa5ZU8Nl/oIh1Gz3uCeKa
NVy0o68PKfiYfO6dschpNkM4qhDJH/mAEom8exnRO0loZTW6IoHSN3P/tmqxKaRHNr0RhAYzOF1j
9AE2SIPfZoL7lrCF7ustzdNW7bJBXdP2SP74+6+r31Ouw/Y2Qv5qsNqGp49j3yhDct+oV/zD/rP+
co4dTe/oju4a/PJHa6srtWG4jYF9gsuMsELTK0+ejsjb2KDAVIR/qU4+EIz+0KUJj5/CqTd7fPUr
kYxE8mpaJtToarvgFlzA5tmMtCzpHYft/E4/xKvX1mFBUzNRPoPbDiNE6Bul4u2bMJyFEOvb4Eob
5EHjpPkYgPgQo55TgjGgBnQaXRINqSI0lE0f8l5pJpS+6EXjRc1ycAW6HoH+UkB30qmwT1pqR83Q
VsN6D7Y3KntnIbOSwnjYmbsLO5nZHaCbAyhFIEui/tD9eLLPm2w7p+zK+z7NT4fgSdm5V2uwumNz
/eyN7h+bkdNOHojlWRFyh8iu6PuouETlcs/mRmKYNqljY1FFFHrcaNWQQEZlLaB0QSHkDbKAP+0b
o3SF3AZao7cnbIzVGKpAr6Ig1m/591tOKfxhcN6Ej4/5Sm2+6E3gzRfFXLWRm6Ck8v8Tdl5NbW3N
Fv1FqpK2tBVeQTmASTbmRWUDyjlLv/6OsZZdny/HZYqDDwiFHVaYPefs7jJjpTN5SlEcqAuOIdG+
tZek8zx7x4CGIal6M2ncPWEqwmQ7oz7kT/jiTXX+c/K0oAw96ZnX62838ysaDpHDUmoV+p3nNhkS
V2p2PfD8vLPkZi/J18N1UXtuZ7p53AkZvP2bpEOFtnmhuVngR8+2SXVBnPpZ+TK6+/G8/0n15Olt
uVzPvX0yLt3kP24LlXIuZe9Ms+VyiE/+iMKKpUW2WD5cKM3wXHw52oUbR970plTPUrKnXH2Z1g6k
PvUWVwnWqxkL2/fRHP9c+yapHu5wFv/7cHKF/N8OKFss5MppMV8spIUP+9Q+KeyX633AUK6MuErC
vuCuQMk0eHNEbQBywR0pmASSdv5VrB3Buji+fBf3rUvdsl53wxsjJgMhYTekcQiLjKF82gxJYkre
Byo+GSGHKwh3LOFYDBL3pK4KPZW0R48ACFA4gQGWhlv/ugDpakCL/x99CftSd/a44Ah81PgLC9aG
OAIARZ4Yvw/vd128bf7Yb4zv5zfALpoKz2/GKGSZV1+06fIvpWBvE5DXptu/My45D8QqvH5LR6YV
oIwOfgM/0gcL7czt8ocfN/pyHrA5cli+E1XMA3gznuSiNKY3ZQq/80MIUIZcE+odIscg9HtyBh6G
G0YuhKKUj2xQV9OAxYsUr4So1pcMbyCn/MP4xovvCzmWrseOaWfGSXhxi+AsLnjb3pkZLn0MZcQV
WEKoZHO+MtTxkxVyCCzpusKRc/3HHDq/GYpR5gEF0U+o3Orb0FfiAFi0MresgvlXb27EKn4CZgXQ
g0ftCZYwfzhO+nfHgS/TXOK5gGXwQbQKI5Kg48F7+bycXnMDLm9E0t7zKo/QOI7LwUs8Iy9v5hZM
jH5rh9Iih8TY4bUMKN6vyCvOA99x08XcxAM8xZtPZRlmET/Ob8qNlxzBUp+ie96bhCJ8HsDvO+aj
giJPJQ7uyq0HMmv9ukjUvvDvnjpwCROMN8WYdcaheUDeAC8qgSY/RzmW4/cMHNleJWaHz/HUuPne
cP/qefqh4LHwR0w5FJkhoPkluXmFkdy+KOdSTe2W2+WT43nwqfOab8nBcuh+jiQFzca4Zk65/YCr
yGfEj+3fMc4wznDkXlyPPUzgho2FMrcM1W7pNgzXYsMLoINIBO9d0VHDxzXwEhM7Y8/hb6J86ucy
l/kkfOacEJ5U/zJrnTGs8kI/GhMS1thgEfLEbJ44YmxwlITy0RejskR9Qt6//OLxnuqOM51Kvhc5
Yz0RHGYgfvJzuTieskY2+YAd8t9OGBcOTBmvDHidvTmNne+Gyhhxm4Qe1Wxvf5+0hz8886Q2bKPL
VKM8lNCUE88oiJnqMwjghP8lpFt1M1x4AfcqPWyIGo33pfepj/ErkjSKXyD4Ke6qwBUQhcL/ocw3
HaVmRWERdJS5fD4kNfS6wpXkusyCgBlDO5qnstqksSEuJfr2UZCwrLmBvI8YyiuGeWSQ4MgBaWP/
bFioIFnq+TwQnL0vK6Sz7LsA7AQBQ2niAk+xQgSy1g6fjsKsCF9G11SVSe8MkhIKWSnhUwuKTqrz
+umJNh8cz+Jl+VCAhZrUDsT9x+a5SeOi6qhp1wAZDjmOJaWukaly/EjzM6ofQJZLndMpC2mC/OCu
rEj5lp5Z0CAKe2eCht1Aav3MFb4EYcJXHOujGzx7KAceraIHagw0fORgLkR+tNzi9SRx3ZzrxdcR
EcO6O/mhsGWuttdqTcRQQiWytdM5sF+IWIMDn0Ykgcm0S3tgvLzlV/8vp88RK43wGt43fuXhdYBs
nNaS3ObA55CnxoccauEcfP6x7vXmRQ4Ob5m6kJrP5Ea+h2zI7uxmQe77uXr5um4t+Vr9SNuVBqlG
inv8EKJanyrLEnt6zG78GCUar6Fn4rlxHoHLO786CpV1vPPz56iqUbkb2Uy5Bgq7iHrjj8qBuh54
kGEKKNsjNRmmIechUwxDpJWnJD2hsoMLVXDE9eOsNtUdybUeBXfNI53DBa1bW9gh++06EjKYkwye
0DAaKhvyPcrBpdaKEgYlLwjHM/vmYYzRAY3JPeItEsn+lepbA6U95xgW/8ZmUEQu87xU+LaUSOjf
+j3i5khyEmLCR8kBFDGSyN14bDQC4AYW4LSkP0bNYp3yDBypf6cNm+FmnLSckkZQr6WsD99tX7N/
zFaLxJO5WgGOYU+1m8Kzw4KMdt6bS+DgWjCIEByZqA4mhqhdYoxY1y0y4kM8anxLybj6+C1LIV8+
13vtsCw1JjckhDrYZjwsfRPveZbseYcHKWYMRobJD89UDpFRx8iKo8uZYXb9YRBnk9yHcXUcNZk7
B5Qx9ITDdAx5oEUi7jyfsu2m7T0R9h56K7V5XYmTK/GwU5bO9Le+maM53075adnKD7hs5IxS7hW6
eVY7YKGu2bGZ0uA3pxqxOWNjGQSxuD5lmalb3537s+VxKUeZUKP33+OTlSe9ogYjNzn74NLl4umi
069rejnd06CBUaqvBW9A8ANUnvYsvi6tOIv41tOz6+yCZWGH1j7nN5qHBLpUQYpunE0rzK/vCrVK
vUTjD6sDSzDlqlN6fOTpISgRqGcIbpeiAo0hgSG3kD4EVVkzCIR7XMwsf3zjWJq9FH7S6qk95udF
48yC57JHa9HGrLHv0GQNdm0CfS7nWQl0p5aV6InIt9I3xTzVuz3sAu46ZDvZhZD8i2ei+JR/xAb5
qeAFtP9LqJEtlopJrpjLJpWSDN4foUblNB6n++xCBmpEEaHA9LDzDu9BUBRJ7jewifG7O3KxPXsc
Nu2VIkPk5ZnX9o1hh+fdaTr2tVpaSTvh3/ytdmT8Ni+6dNy/5VV0j5zblYcJO3tEIiAVKf5Y7hgU
DeoSA4tbxcr5+ugtxZkmCXroSkqpsCwx+Eanqrt7euuWD8IGVWUH4M8dSCN9Zfu+B2K5g+ee+3d5
al8dmuteOPi7Uh317k18rBs3WniFiRrpaB2CV+UIchBaxJik3Ngh5eyxwCjJwKMFRVhouetOGUt+
pWBHj3kVQg1fJ6ASiKgccNqcsqJPvq5h6PIoYZ+vIiI38s0Z/9KvsoqzvT5tb7m01Kb9Oa8d70v0
sKRIARQwOITP4DV1oarwCAvUBefoGX4K5xRk5Trqu1BTk17lbdawAPv+Z6YFzb55LzTdnB2h5sOZ
kIDTri77KxG2p+xHjuZQLjnO+YRFs9B1WyfdnZE8oST5rEGI7P9UgRzilB2rL158syyDfAtXQ44E
3USpXhReolEUegxRugLDLuCq4LQC/wP4DBtAu+MbQjkCPsoZAO6cEZ20qh9s2TyRWfasE4yZgCYs
Exs0HkbJhiiHEULeJSOV8BAkqk4kSi4TXBrrhCAvxAfGGELMVZfxQBTG08OP+QpYO/MgZvdgDDDK
oFPEEmCl49Cxw5jAD6kkYMuiHWK/MEyL4YpdUuJUY9SG1YYcL4U6lwx1GlHc/Fn1wMVM7OR+C8+K
6kJrFZ6+Q4s58bbj9wM9knh49TNaCstvw56uqHLLhqq4LnEUMeYYJTnG2bwt8b2or18IkevJOzY+
/u4at2nS7vaHLZh+u53c6vXKUAENmDoOnoZDu1+fc9Tj3lgA29HCcLAoLuNQOYmu7Xz777ZBu2tq
lNEJlEMgOxR3k8LTED7ZRkq78Npyq/+dZjwUteYUyH7gGTDMFG6qnd6mtfy3XHPbgLiXwB4svlMD
sepqW6A767SWZT76U766ezMfirichcQZ6cyJd8B4K2Fopxh7GXy9pOn4JfPmQVGJYad1lpHhjAiD
iwhbYdXZpSS2qK94/4SV3mNibiHzjNvxTMfUH/ZrzPHOoNs5bsgxzKzLRjRJUlTdcxm3KfT2fgnX
Z4rDK/et35q+28aK28126vYKzCGJC3TwW3kI0G8g9sKh2sR+09jUQK3BxDSld5b7rxhg30qoFbF/
WFapzstGuv1SBi1Dd6G+2pJSjL1DjrAp3rxOe4+7E4WXwDCgFsHovDX+QjY80xan04s76eSrOElP
EiiQZ57QQiiqzz6rKcatlK2zm8VVFhyAKM8OkCn4cVM7DTQlBdMcmyq08E2JtNDgnwNU8xYHKHVk
YQ+MteRIhQ2Oz1+oxhRqHEeEU6wX6RPm9sgmyTcVjfj/6mnSXrFBrhokrXWC2ZcOi/xyJhPch4s/
k5/sp+H9PfUDCMNd1pMfk4Fd3zXiQhafNOETiDTq9qE0xvDTjrQPNMUooelS+oOiTV+UuWBHeYT6
BPD/oZMlpav4vZtFJUjAO6KkS239RQ0iAdOJjcTVZ3Bb/I3ri0pLIXQQS/KcvIpz1TVEqk40yi+8
8FoGg7hGc0+4pi8H4L2TkNDRy+xy4AsmZ7C1v8To0PhOi4z+aqYUkxINKAAQVxRtg8G4zL2y1bTL
gjVhkXXoM6DnGiM2i9ShY0Tp2hJ9nnGB4pGg9+L/bBYek1byCFwiovuS+UplAIE8HdcejWA9Ho/a
yHDPtZnXs0wwpiPTUlt6FMM0oudB8Gum3p6dINOiqbR3Me4tWe6ju4ounVlv3ySVsNQa3gqDzDnY
+9WZsYuMarmpoFssfvkqsh5+93bPmd6+wbR+eNo06DAavnxbZLn2qL3qLYBRM5RjAFYvvHOPvPxz
J6Mz6J3MvJ96qDJfRvipsp2kuWOno5AJg+XAvjdr0nLzvoxAnWMoMPHq9ISqu7qQXv8Ze/o3keFP
iPXBztJf57L503mFkAOfEmmRUQsWzyXO5Up2BzasN8e0+XBujwc7/AtCJirWoEpvquQxNqiIy62e
92iqBBAbkk08B6tSulMpn+HhHuSgGbO2FWorGu4NcboVMcZrTGMwPmLePL/GeIEYWJvC6CbTWwPG
F18NGAwdSwxbQ2JDCP5lqaj0gmnzVXMmqDtsYux87IHjxuSbe5SfDO3QnnHDqL/DoIjDwqGRwmCb
hzP9tgYGLF43DJ/L9zW2tkprzMBy+ttWkOJyvErk9cnFz/9dT/8fvv2g8Kwyq8Wqv0BPlwCKiVOR
bHKb0eFBxyOop5C9xbYhLeejOsqzZFFcHn7ZSgCGcHCtXBWg9r4NGQ7WZ6GNDWBgj607WpApkdzY
PmdZVd3ps1wyLLusDK75IgBnMPARmV6LqjsDSwG3r4Jyqnl4xla1ZfPVV74K21X4FJ5BaXrWJdwT
DQex6y2iS/ga1WjuxoyJzIszx4u6IgzRpeO3hroxhca4vjHjyZ/OUGX/vtp5L+ZH3eLPkf7BNzVb
ZEqX6ZiLLctGFcfupItlv9bbB45OMI++zUY8heUiCocTqeBsXQxcfci7YURiLSq1/n1U5c9CHOfn
nyHOZFM5rufMv3NjOnAhM79gTdYZeLI5e1bsdXBAFs4HgRyEtIXkbdPXhEgnNpFfAVWO78Cvjo7G
GYHAHrguRAI0gOKKrKm47m+z7LpyPyeYBeF0FsaAjqtdEnwpBsWmtG+d6LhswKsBWadvoOA4c9G4
8+DfZ5/Pubx8vCm5fKVUKuGCKRdLH9yEpcNo0q+Ul8yAF4Kb2oQojFgMkCv5meIPctRLykbGv9jI
3GYH24H0syrA6tkJTV4WLfkMa1l7A+oPSzvBreDL4WSmlTGgSZ7CN5cwwx4RuXOt/zQKNK+PGEXS
hQkY1SeHZtqj9oIQlJ1PT+jOecXM2sCxuvOZq+Bu5iIn+E7e3N0E3OHvtLobsjP2KUKVspumF7CK
Bqcl06h47YAzfixzqgvcEHNWK1/uRhjfoEDart5lKU4ax7eZkFRMeIksEwshtuwhzm4KOXLX2uGm
chnYxohJXNUmXJw9QMbL4sVZvdNGnQm3ZXwZ02vtOBMK68fw55Dh2Mw9eMHyj2UywjIU1JzV8tJB
8P1wS2E3rBXho1wjdFFgbw6rSM7UJGiO7Ns2oAaRR+SEK0/Y98CWMcYQRcSOqWAEfva3GQFktnbo
ZtkeVoSgMfzMEUrIFOmwoMwg60upTcNHkNvhXjwq7nSlcZ+dNExN0whD26iUVEJJvMt3YlAdFNog
KgRpMnrmb362mJf/5ib6cyR/cETMtqtTsswzkh1pjtZze804dUL7mTEIIIvp2UvtI3EjNZxQtXRM
Rl8fte2qsBd8mRJ1YmztmlSHCNdsxMZpsCer3ydqw1WE4392rG5qyauUrkSe/9pAWQ5MmhP4CPA1
kuZOfjKDcSN8MoNVZ/9YwNJROimsy1MABIGo6Xh+X6SvGsen6IFyVc2HYZ6HhDCINWQyHGIZZonr
P+nfIVIOyX67IHEZ9qI7MU/xuWBvkjOgLejkfc9N9FIRj9OKhOjtyUVPwufCz9rjyCODFCanETZQ
uOgq5oQxCQ3/PENVbluaT7ZQ8Fx+FmRj6akGIrUur0gZWyA2Zh+eUX42oKFNNFV/Ct+8kq6GwkSz
Ao/Ms3+vi7nsf9fFNFso55NCUs7nsmn+w2a1mO5Pw8OkcgAZMIauy6S1j0mKDAphi/p80IS7Jj1o
aqtwFWEsyBqFgCDU9JpJPJlASd9CFhUa2EDZGGoSljPXmHG9Od9TugtPaxJDrrVQWKBzE5pMFKR7
hU/1ASroYX7SYFmCZM7Xys0SYQtfXyd0dk2Yhn4bAeXf+Re+1bDQGGnzMqklTTphfXaBytm/7eYQ
hkkun80XSrECwR/D7ow9OnvIzJxuJbY8qQqXEFZUtnF4L9S6kIwPemIDVQEUR20HZIdtnqEMX5MG
RSzxCCjruezDpBjf8zTzwSALqUrA3nNsW7pAyODr3YMDb8jsJZm4mUFz1y04am2eve6XN81WLr3r
jiuOOWjSbFFhvlAuIJCA7DruN/2nmGZNOfM5uLoCDTV7dqkovY2/kRjMC2UXTJnf1UXepLbfKU77
HUVI12wYWJe1J7PJTbjFzghjdB700Xjx5MDtpdCd8rmu6zJWhklMKAIkMhi4OMPmsNlHcFV8Hf6w
rkG/ZxGBUJFBrV+hWA2VKgycj1SmarUEI4fHzFWflpFVnNQjiObIdMkwzYz3IDbx7CUQ2MEXyWRd
VCevK0YvfaEYyxoB3SeOLFlF3MZnolbz26at7XOGvU7zMgiMhrz+VfXEL016UQsctpZUmxo2jt9L
tSslSvdPdtPeCW5niuEYDoelaQZ3aSi6RByFEWJbD7Wfv53uqd2vvBSoe+JcF4oSmHcOxbQIxDul
akDXohGJN+42c20UEMcZSOh8Q56FlqfOJHvXBqJ1001vi08qSKb4J3eaHuVByaFPuSe0daEZlZUD
xt/iLp15K8EgkVfDzGUwcmU5aEiu9+U7pYKYtHQLpyPnd7aDzvk7WYgcIq0RwArCdvP3YNDgzDz3
MdN7DjyZOeHv5rUUXk5YeGSlhMOFd5qyHMyHdIIou84GInEDqV0ISvikSxmD2p64GRMxooHnqAva
Pat6qJdfGIGcKoXtvm3pbyXPNKzdR/+20oXINPskKnXVWd9B1IXLLhcg9KEvSjPPX6Oskdb3uIij
qGEHdlJuAo1H0biW3MGWZzvGym3J6CV3REzIfkJLZ2USKrlwAC76Yg+ZoSKLwfTdJEYVbAcEdU+o
TxYkmfrpjtJwrdGPqMGpjCmKudivCDXN6Npa/hxr7k3aZj8I2pfqCnkKuHEZf5jey6hNqk4UAOZh
xK9Hd9sMMq4/KSCbnuAz7NWStmkgqN5Y4oEtkYUClUqkkhqfGCVZpT+hjgcmCneoqywpcW6IkyV0
Zmh3UXr2rxQ5ddyTkMosU9f3LHyheIyETuaHYICCY3hRcwN/VnclAZN0NYR23zPucpeBZ4iy5wlH
Fc7gW77IrS9XK8N3GLlRCBr6S4/qtjX8Dh6kfgo8hTqbgR+dwGW3fGZgzwijJ9BkmUYBdqsAaT/8
Lqe4uofzCoxWjBflzYgSeYt10GN9M4rxSNDtrtlPEGil1aTNKkWKE7nlyJrlOBL+2IbI4YsSlm8p
0pQMjlGBqCHkpbHQkanGiC61JAbl+tZf/CwPe89PasC+uX+l2E4sAfHvPf2v5vk/d6wPAHG7uUzm
mx1AKdPsPylZuTm4aaiUYOAN9vNsQ7VoQrq3kNAlV//JkElj4q/j4kw4H8XnHL8vBsf6jhtN+sWT
6x4Jsq/WClBxdBAgpXLan26/f999i8VCJZstp4WP1tRZ+TzLJEnYfdmZzixobCM0bZQhNHN3ev0l
ZeLRbLO2fGYMh7z+8fsGGHsiD1N6UIJQ1zfcNaBk21vQWlT/joH4DCMHqxkjHI2XwUcT1jCMcOY2
CpSkBHyZ55P7bnxnURHJMdk22sSScWhgY/kWl9bPcH6u8FfAW/jfuX+AZodcpbg/9RElDVlZ+l9U
4hYtixnq0NHyvwpht6qIe02uubJpXm17f0KlU6/BTszlWt8JlWHFAiI9sjwwrFl0p8xEGS/8C7U1
V8+KCwZSkqyhvAWme1MN3LUpnSYrJKI2mchg7nxvQqKbux6qLPhu3CzVT29zNkKDTH08eFVwH1xq
FIGb/Ijjym1WtIy87ZrIMoM74hLE5EJYA5yTfk1qF1qdrKZVg+wRmjp3owJlFjI6Q/bVqCeRE+Mx
SJ3qvydSsfI32iyXMvIKlXKSL2c/JG70J8vKcbIc4UAFsZk6JM+4BLSGJHeh4JINEPNU8HJQr88q
MFZ8SayD7pog7yRCi2Nl2/n9DJ7lYEphYGIRByEcHTYGuQeCtlfRFmkQwUa2pGLehk26wr2V0ZQg
MwZxW1reUX6cjUqizDIMS0yxgna0UvZhYAK4hF2Yn49P1KQFjRx+0nqNTcy4v/8mLe6uHjUxC5PM
2bn1AORJ1YuEiDfdrTvPu6bfEMB4ZQmKwVEjhNoMFHZkRc0cLlThQzuF76S6OvnkMeDaYdndOUqI
he6S/MsiojIo8y8fmPl6YbTIvKO0AC/mTFnM2dQz4ww8+n1DsqTybAhBigXgCGMbqUCQhAChpObI
xxlcm2MBjVZJkasr2wECBhBMeXY2/7r2O627Yt7zj3w1G4R8kw8FD/SEpxcntQtecj/F+dZ0kdpS
j/Yq56u7h8g5j5s0mOEdz1+L7RyafDTWipeNGUW2hp7YADDjWdDDjUHSfxaqvNB7gqVDPO1E2gHc
LNjBEH4cbyj8ofwbEfuWPxhZyI+7QMd6Xo638lOmuXiWx9q8mgToh+EHZrk/B2+poBp8B/c0w6Wr
nVdp0zviPch8FdbFm0+xvkf6P8hk8/3TG+UKUGhRl5pn0rsqT+FWl1xoJ2qNyj+lFFMEboc3e8IO
RYFoluE4kNRvoJMo6eD/++CgKPS4TaxqptZjrnqx3gSLABuKzjwJJz1M5HuSSA8+zl1dwh+9/45G
fcU6UQpE2sbTgppj3Ux3Vv4WPYsaIwgaigcG5h4jHEuKSoebv7sZq416nnBHDKa3TeiUa8O9MvI8
MtJ7Q4EROC7aHLetKKG5LkXm8icsPFCa/dviK5YgARdl+3gAVOZbpgQUBgqiJdN8NGOV+NpybMKH
Ax0RYbIkAcQ9eqUutfIzfUbAA+CEsO3oDTyBeEQOGA5Y9tTyto+Le2kV10N1PnAOCCnb1JCg6oQB
/8xySLMcdyZaMOCvwUFTIYd88gQ46dAp3Qx496/oOZv0hnVzWHkZpeOhFt6Ht1J5PBVHGo0b+JYz
B5+43e075RsyBujPwOCdwH+xsnVCFoFadPpl29TaMGqsqB3KQKc8lcYH5DJyYXhH1jyjQF08I6wY
fkAEUFTAou4W5+CqrpciA7Ov+LnhZmaR0rI/F+9nOsFMeh7PhFWUeJd+0SRLfoY0itJH/yGI/1jr
P5j785XsflY8jJVIIIZNKPPLiEtvuIuOWaRyRptWMMce6BwnOQ4cYWWVpnUQna4pk4qsvKoZPqZt
DW5+51DYnnbX3jnPU9UW3ygYGEgfhszoBuW1GpXFf+9j+b8Cif+dWsi0/4PCOKxyk80sZRuT/RIW
uJi5SRg1GRmnUBkuZv68aTo3dPqhRYKgh5R0ZDNWg1aKZJ4Bgj/j50t/Uwf/2GkDff/HIeYXuf1x
t+IQ4RRcNcE6pJ7lcPVIkcyp0BwNEdZbKrxUmt4Z+ZHA7Z2pAyflTlFh179FFysVwG7LhmRNLEVm
HZsCD9eayouBTunF3PIIaF8LV9Y6y2JQPt2l/FmCwIiFstqfnuvfOLdC5c+T/aDGJfPksFmOMkcE
ImEFxhWAhT5qt3a+kTiXFOuiog4LLNlO7sr5yXX5SwHeAaWAIFyZ89Q5/RwCasdAuyVLowE6/uuu
67MSZfDeNPff0cygygxvlBgzQYEmpyifAVE5uf2XIn03YbbrvWN2tso3lZCZTOGM4NvzhS4V1l6g
RCkqpV6TIINTzc/Zn36iWIHw/zYli/lyUi6j2yTJB8Z3uDqVKvnlxEFBdTtq2/Xfz43h4IhxXZLJ
Hc9djp4+Jln0WeFvj4Nom6NM5S2uqo3JHBjlgv+NDdT0giF1PK3fKTqI35MWNSSjHqr+E0kv5z2F
QY2R5IA12FunUizhBxNL4bizpma0/UcBtfKgYCQ2ib6dBM7LDRl+DLPfOhzcjE3ZSpe/sQLEoC+J
h6UG7hfcz+FqSIaErw6qnB/nXz14gSHnFOWpHHGcqAPh3HzuWffwKoBUhVABoEQiiF07YPgvHnt6
m9LkLqYLSBpCK/0SwqYQHVMiCfDltxXLQh5sY1aPBJwcYelWWbBAToiIcNUakooNpUtdcsvoteZg
vTVG2cmNXuBAMLAU+mWxKWqxQRetOuoJUzoGF6UH6rvAF+g3wZWMRzvWKdJkG+T3IMIrFSrPj1t0
jBFCbAZa3uNW7kydsHzmYUokOqLxGtGKQtUsxSiSD3z6o0Y1S/MIdsEnEFh+qxFpMJticJJi0hIl
yS+Nl28enzRIETj2MIN1ePwOTklcUx0CRI7PeIx+UJS/dSI8zhE6q725kMgGXejH6zbgYeqtnt2s
R9VQl4qIcy5sSDhbAQNO/Tv3gozUN/hAH7c4gf+HEDyCCovmCHt8C+ohsWBZDAPNncd9rkGVGMtz
diXIfhfmHzoZqmlQnYczF3Nv65kXuk8hOsxbUCvJq1wSHwDnI6J3DxPdrxfX1NAjwE+AXNQBoPkF
kbQhj+jfWFFR0kjCsl8KRRppxGZQqGi7UjtuJLG20xFE5EnowfDGCpyWXDTrGvL8EjjTI1bfPGmr
g2nr0/J6E45aolEdgQ/D8SOu9P7tOB+JCWWXS1sVXdO4hUG84n6cw+A3c+sVEeBSJN8fYS5VQGkC
ZB1AinJzV++GJIgbJI0bWWjPKJB6atChnKJ3vcio8eUi3Xi6OvD11kc/vZ8opvw9bi3HpAtq+yp/
rJ1E1BkvMyN6gNYIhSeT5jwQcloJirJXD757Esq/xTGV+RoiJUawmDkFv7vCMzrYEZLH7IM5Cd59
c2QosXm8sq6Th+pZSpjm9HMTH+0eE8oEEOk7XPhoN/qkvrnXyO8eXyQEl4LDxX4XtbxVIwnBtiAN
SIrliP4WFbjoEbqEbDMSB9t1sXfaXxWfik8GLioM+gosZ6H/pdLMU/o+BLsiOIq1vsnyamaUQcCV
AYbkYaiEG0qfdhVXiY3RlqUXjIyNiP3IPCuuP4cyhzXtKeK1EPiwQSybadXX5VpsUhSp/S6c8OvM
W8ilW8HReFw0yf/hD3zrWGix0lxbmzjboHSvURhdAM7QOtm7UTcoNex5enr45g0M7o3X9phkRq35
wOrT2Lx7nl6I9a5KtMVYs5sKuted6Tcwa69wDzT2rN0yeRpY2mMA2X7JffGyURkCfW1rw41MZ13b
1OkKsPseFWUDRM9ARSBHCdllZwyYXnYqXdPxLar7b9yI9/1vGzDll2BAkhTzxAfP1nx+mJXyl7xA
hf3uxX0NY8QD9fLhzwSTNPYmtlUVWta0zVN6knuyDNZlNR8P1VsQygZw3yikSzxibIDMxfVSW0IJ
ws4LfbFvZHu7h2XjSlreQJVionr/xu87bLYove09BrDyGjeDhSAErRpTtigvfukKV87YoNf6dhpS
Np1VU/Px9jkAvycZTRfIfCP7SlaLM9UZq0RrsNavkFxE6QsXKKeGnsfyM2IkUyTBZaongSWTKVKh
Dd+oeanhZhHbq9kWqSoisayJ9dIL6iSh2vph8qKb57N4BcX/k5vzAUUeypnsglIvR9CRVajXNapM
oplgMCHHD0xg4Vt+Aj6LjUmUdKDGDAQBSRDduvNBtAuLHJIGgNtG4o5tBhskQ/pYrK2ogBtXeJfC
So1OEvhOmoufv3ZSiB/XJpH0iUKTF/ZXl55Vc39iKZLcKT667SSm75XwerLSo//i/7qPJWUn31hN
QQjulqoqUpBWl/RWxd3Tu+PVF8Ui9BKIaOCn5SMHqvlizoR0sYhrijWVodKorfrv+ZAPYvh/YkRK
opWoi5bPlpKPjOxuNN2sDgUvOWMb9RY7HCmYNjMJdYbJuHyxJLt5nirBv/0/gi4DGldL7gFw6sKe
EjchzpTGLd/O34utyc8CXTogpK1FioO+c6QVFn0O2OvoQr8jMTLwdh1/MgzQtoHXnhZKbJ2d4btT
Rd5b57nzx23Lrd9/BTkHttYR/CH1iY012GcDcSzYE+9MUL2cTLPqY/otcohCH41+C0r8XXC5q2OO
qA1+rVM/B1Sc1843OWjJPBVq1vcp5vY837Q3rKppxxRk5LRcFb6sxrwEMZpdIG7UACdvLZ6QfGHo
3K+rOC17tByPCkT9NIh+zDld08JGJUp0t5XBceekYOBAQ4pQAwuvkxhCmYYc4UdBxoVdVrgxo3ja
sza03Y/gwKifvpLqFQLdSuMmd63xQFam/Hr4mmNKy8pYr0m3lyERfAhchstXmX1rs6PKoDsbXUbp
GvOiKB4K9TEGrUWYezusrtJHl3ZnUxQOzk3DfrqAW5KQ2Zm9yR/I+lNT+N/XL+5kQnlDH4x/9ikp
RogW3aPce/SOyh0jDc/ZT3zIrYmy4L/qIa75/xoeR1rx37Mgl/7NSfhnXYYPs2C8KO2OyYJyISWu
EYxgmxreOAtyt7QI+UHy9xlKt73P1soDGvDQLu4OoxtdIA80fKJ+xuhhdqmSVLDKXRe+vGfy9VMZ
P0i/wJCkXTad4/I3294hqZ1ApYfqrLpPq3n6IqwW1+3zHeVxWif6yh++XBK6Q19nEsxtFBAZ1oas
Krur4v529EALoFmZD9tDhO6uKmljYZsdKnRU2hn6OzOTrgCoIMFiNX+HGnK4sk/dpT79Qt4i0cP5
ukZ/6ll7fiLnZ007xSduXDt/N6+nVAh72Tbpgja4rtC09nq6vc6dG+NKnZzbeuk96XYOhav2kXar
V5U32q/Qo6hRLiHBE2Fjwqa7ydPydljNv02r5Sy9M1Nas1fbneOxPqlcPxXrh/fJ8DrT6lPeun89
z7eg9nYlso0+Wcn+mu9WoaRGMaFlRpoWPkiEs/xleTmvKa2BE7LcoHXMbFRNjtX0mV5ZhW4ZZXLf
ph5LK+FoaIfTJqvlRH29XLXYbxbHteUj17ddaAoWR/v7bJfkAlpare/oI315ITAbFIsvkyeaXZXe
5qM6jWI+GYN/I+sqlVyZg2cVrvynNuR6uVpTEvL0OKpc0cB9irG+Q1WWPtHoiXacRXqbk0Q2okTQ
Vb9W6ebeKt1PjuBvnNqfR/DhCi4Pu11pMeEI6AEE8D3UKXlxTWxLrys6y5yrFMmnq963LF0qx9eb
6wJ+kNInV+Ev8lSaTRIuQrZULOFP+gDPJqfjcn/JUzeL2kijQm15rE5gEAvdzPOZ4bmkkTppV1Rp
v6l0D2jcuavSsLpddIBy/dqQJkKnc330eKhWaNr0tdQpTKrbq/riS7qpnpE2tveV+rJHF8ky7XNp
enlDllkBCWFzPW+PslWMXr20XN9j+GWAvNBL15CaqJEmNUmhdiCfkXQhIMLdItfgfuQxvW0eSfKd
ja+Xj+mlSc+o7eFhW33N3RELj2m1PWzUsA+wfoxg9LecD92228mc8kHX4zIVd+rkVtDdh3s5tWte
I7f65IIWAqD9/xt8mqXSaIFylynF8kI1qj9oyP60uNiMJpDAIHAqBVPI233+zMJlo10tvb/SN1/g
ZRDc2ON1XRUagWFi239YpnivrCyBgw5SCtkUufT+0NWWCIuCjmjpMvqQAPTxhbNsp4+BP+tZsxYZ
mW+rrEVzJ1habE2owC4CwBn13An8vtAA8V4d2g0m/90twbhC/ykBCJGNSYL9d4YmXTjIPtB4rHdL
zanUzXSM0iz2ZbwDS7WUOeX0dAGyoOOVFK9IX1lDwnKSgkipqBgICNsljqw+Ykqnri2rr0ivRQ6N
R+DlzlQxsSJNKJhhEiG0UQEnl05rUeiiVaG0DOgIM9mSxngefWzfYcKw2yZljAB42DYUSVgxOQsl
rQOF5s0DFMJcmhiXZE2FE7I0iwfFuv1TPiYLdtgR1L8xtP4cPZD/3Bu3NSlOCTn2jfPpypRTtbG0
NvkxCcnvYPyQC2V2djRwGilMW9mKZSgDk4FMJN1hFpSR+xDmwQIGMjDyzFaqNidfYOO/Pq5fxr9B
TFlVfMifF4P4dBHQbnQ9JhcAB1p8A3noC+r8bLAl7d8QX5g9hPo5UZJCGoEa+KNrq1lEX5EVISKj
NOWtfWPzrXxZxNbibSMqxX3xp+qs1kvQJhCs9BT/KljE5UOVd49Y8Ux5KweX4U8ZqmUgjwEEYR64
YuRkNMc02H7y6YUr6yYo8coQpbSzBdTFbKrVBuZFciLA+yeB/rcCJzpvFSkm0Qd1gdP0J0UMF/8V
/5Uah9oGzBa/jLZoe3+T660f9MQuQgkFY/EzI9sQ3yDAtNll899LfuSb/7M6pAnJA4TDCUWgiMj+
WB2m+23xuOwfjqTznPFUHtu2dTi2NdkY4kpQUL3t2VkkNxIDX5ruvNsDgB4nBMSjbvZQ9Q8yF1AS
SLeEZfQEr0MDn1lyIFlNjjbA1XihyWNBkmgWDxt94Uq/8p+VoQBYbctA5hj0IH5Qvzms0lTx+me+
IrTyJVm1QErwOT5r2N6hVXnTowk3RsShEDzjWvopfqnqO4Rkivy/AyvGz/hqjuIo+r94Oy+NM935
IKXs7BFsYkHaR8y/+mbgZ51X65mYWKVZPKmvflDQlZoIh0Hm5Uz+IO/BDJpT3dWEXavkK8COfmR6
2srxTNUFzCqPl++RMXIJ1AkyI8mNqt6KnDA6SosOBf3JwOvggsTgqgd+f4W5lTZL/OylpztGzwHz
GTr+C2XCDvLHGPmQZlPeb36NERfwItGQapsazV6Eq5tgkbtSeSt8tXqkae1LZ9JD5ckJ7WVGNJYc
NsCRQzXMoexCoBm6s9q4jtBLwslPl8doLFk3x9/cJ7KwVRQbJIb8BPOncgn/HfnFXC5XqlSylcS/
/zHyR9M0qUwO++Oje8LltTivxUoAsUjprA49ykLhQhmpcFtL6xIrt1ojTFfGl/7rWrNnZU0gRqyW
Y7qIEdYvStH9z93v3/M2V/ovVvOeVNKCKlIlqXyo7jCbXtJLYcrRqxhqolLboYemu7GGYzqiVW7H
GZgON3MtFn5XHnIVtnzln+iiyLb3A41Abj8+0d3f/T8yKWoyobcQspMhbpGw10IaMfla16np12ac
JLX93e4WK8mtZmEsFNTjpB5QlY57OAT1G0bLQMxtPldTdiD3Hu0FruZuBXDAL86V/Z4l9jdpon2G
OQjU43lRcVnVKk+XxppkhPXzhtG1DuWN83QqTNuF52x4V+vW+J5ad+Ky4PJ9oRKKnkmzXlxo97At
C1gX75iPefcmbVM9/C3eR0t9WBH7My9cqfgXtot7WEwq5XypQKGOEJT+MQK3y+OpfxkFtsusFhdQ
NS69Mt5VYZmIZTpw7dVMdUADs26pazPZMK8CIGlMq3iIZsA1JOa5SsiL7XJVBWW7wvHLa2DL7O42
A/9kWaKjqBfxj3RzlOXsSweUm2HvVwfU8YN4JxvkWIhS4PZYpcwcbqAFtRoAPWiA9v3T3I1i93sk
WfItIkmc+0EaXA8U2qgUQUUH0vjDB5xxmi26AjIgZgCdk1b+NbryLNbgyNRaL/ZMAgdlPkD0Xft/
MZeoLX4GBcjI9nDQow76YUk7FApR5uPb2mkTYtb4oC+Ctwk1I+IM0Q7oGVnHLRY2c+uyUkSZ3z0d
Ss1RANHHJgdqy4n6KPQH5pvQjjywQFaUx5hEJgASEJ9HFYwRrXMv9ZSzCgUHR6w0JqPIGaFDbkKu
xKZ7DBUsPNHwieq/XBHmrr9bDbHIKYy+eAH93XJ3Cz7J9/AIY4UVj5vZamFCX2b9DNFprq4DHMGX
RZpz8LMtmujBe3mnN3z46E2/47CpU9/yeJ6OGRdWuKe6m58C9KcMCx+7wY8QD8JLBgYG/YWKatEI
73sKhyHLjBrGNxdcAewc4GL/5GNDytCRITKYcqnjkYZF5nftxN9FHTfd9VeOzQPlCjPiOKhQAq88
up7ewMxQjzLPlfeqJe0jB2etD0Yn+Xbhyby453nEGxuLgMxwPPGhlg3MoP1qQ8tygxwv+VeqyvNu
HOy2ZkGaWJkwHnese+hxh4tsDUBGQfrK2cd1F4/cnujAz3KoaOmjMCRDIY5PK9DHbo8TXoo+znqN
yuyrHbReIn+KXy7Kno2P+XYq5wjowRsQy55Y0j6OSge8U0zBnXeM5f3irPEovOJ+gPUAffOyrV/d
ADhXABhT1xd7bGrxTGG0/dv+Syz46RS2H6gTTL+Ay4N0sG/rZbH2jdtI1NJJP41VLD2wUErQw6DQ
H9Yixp+fwvtrB3C98FePnKOYkBtkPGavLme0tgSTb1yERq2D25aLoc2ofMKMc3dlslig2TaqLnGB
Cq1xg5/Bv3LtIL54p2icpOsnu6EZ+qyapDCLa105WdfsZeoPLke8M5Vrujxx1j1R1qbAkuth+N5W
J+LTlldDk/jttmmbMfyXT+p3CG854k7XcXp0KmPYgswlXGujABpfwqtWSEU69QxP2p/6T24AUXMj
sQ+Zz01hT7q6kM6iDDS/BOgZDwD2nnw0fmXIXFqSk0pHQZ4jh0upxO/0ovypbqedWG5VGGnbGeWF
+JtMbrCgTZAqJWUtTmXszTfRNtCF0DwFkSpvCc32nTkMJ0a48Ltlso3SxanxgwQ7RYtmG9bzWLFm
f7l0hSUuWssznJFROq0cYQM8etU0jeYe+fin52mjNwNnz5Nr8P3coF96iIVyLa/KgTPza5enAVml
CQr2NlIsccOTfCnyEIALwxuXGzIyx8CCQugKkYO19Jli9XQ9pe4MtaZUWaO6NMWE490KmucLWyy/
ZRvzM3fTG6ssWEEb9t21uHKInSF6zN43Z7g5DBiML6omjmU/oNALmy5PfoVM3jz7ageMx2jKGqf2
4O0nnc7EM/4f38ltWy9Q/M3NG6LLB34dK382r828tzh8fYFP90qo3OZvN6/OVD/GHdwerwnwgVEb
dRs/z3dnuNKs1tPmX/DGuVGiZsszIV348KhP+540eg3XptiTSKlwEoCLKCGfG1s+yFunMGdGarwD
qtOzZ9Oj1YApdxzqh3m+DmLxjOn5oh3GyGP2hjvpC+f/R9h5LDeSLFH2X2YPM2ggF7OBIEABqiKL
YgMrsklorfn1c054cV6/7mfdBqMCgURmZISH+/Xr1y8HjnnqKMB71k5uE7KvDgBryo/dpw/yxnio
iDtZZzZP9Qzie76zbPkZJLTUC/WGeFinRqWU7hl/dEl0ed89eKzsb/FZjFdQlTByD0p/SRlyu2Wf
sn2v1iYeGqrhg5TKfdo2h7fsHxdsPGUwopQvoj98Ug9TWzeH84OQ8b0btDY0DLM2niOoLHu1OjWw
RsG3qtEd2S7Cil9ps7GazFv2PV+u6dSIy5+aX4HXuR/wo8xhrKDWp6uimZX7gefzH2vrq/p3uRt1
m+oXI3LMdST+s2e1x7YUsukPuIfqI/T67LzD2xI8qP2NFPxjHWjJXLRBYP5jR5JNRSmrA2kIL7l8
97GbtCpP9iagQuU1MVEM0/swkqTrB1FfJjVBPdVXZbSKtonDtLy0dWfxD0EVmU0kD1tq2tQg5VNN
RRxBsgkrZE8sTYc3XxoulkvmQZpLIhJhPDSEgpEkfgfwhw+XUnH9Gp1BwSUFZs8pH1Oezb34ihEs
kVkLLaI5tRtFojr1gcycl9A0NB9XgJVDBh0lxSnkrGN783C4ss7D6qwcbU/9KpJVT1RttJtyndGt
WXe69ZGWKdCcgbZ1VqdUgLHotNap3NFYjsLM7K5wocjl/KeCpoqiisgVgA0qdzm4YQdY2gqfTujs
hkDkp9iawZMyGwidgikZZiNmgPSU8fWAj/WDIQDchKRqqbNOgZYR1REal/CZyIbUnyheKNDZLXtM
ERehlrCeOIoU81pn+ymcEbCZeNb813zVVKUyal1kcG87297spthd0xR+c3M6n7c5BcL9MhqztQzq
1fgJTSI+l+Z8UM3kwguOGPiJtAQpSGyH2I9nAequskfoP9RhGPrxWs74m1wvBCly4+v6Z1va5wHK
QMq3AHt5eby3F2cZ5Eh5Fej6KOb4SpP45Vb+R/F8SIK+eD5+ojcnx/TzBQc9+rJ9q65v7uf+ovig
xouzUazThm4exPKw0qvgYBSM7M6mn6rwivLIV/PE5ebaj/CIOlTw12o96wGEPoNX4CVmj1uwVcGo
AEGNg/cXi2ePJsYU1DU/ZXBe4+YIWSVCNhfrT88lju/wCHT5F5pUd1KljKWzX/7HW+0QfaEQ6yfB
Ika17M8D7zX53vhE1Kw8FXlsfsT3CRpOM44vDojP+l9RXXkQjpz31I/y+T2kLy9VAKjcqj1KLvu6
Hz9Vz6cE5OgXbZu5n8e77HHeLZbAfFfPvtsAHyVQqGCS0tCovd28HO+2F7VH79LmpfzwMWqq3qDd
AAKkKlXmmLZE5SttSZ9GvCiFzBMdo35Fa1T6/Qa/47J2n+gGkA3k4Y0e7fS5hZNA5ceoVz3PrssY
p+qtnYC/qXLl24yOnRb8FClshG4AzHg/6kVPYKT+rByq838IC6k8qA5tOaChUjffkzxANEHUhDXW
jYw9V/QU/+hy/6J7Fr5TftawFEAql2SyYWfwBBwATUpH2CBO3TuKdluGaFhnKOP4g4/VV2nE7tPw
fY24g/RqMKhrM/qpY5zoZewF9bs+XHnVJcTDZWREu1SMwLWFUnuKo5VddaFoHDQF0fhYogVXjqlw
IeV+umxclnJavG3eB259t76ne+PiWTZidp27lpIhKcOK6skChkVUT41gHcKVmTXWsD6szLGDslbI
1sbcxBYdVl26/BOFmHV3W+NPP9ybPmbl0vr2bUe+PZ5X03iRI1lnDbtgsQfzwB6acu8/5InCr+Sn
R1xyy2RbenwVG2M/mqA2Q9qFrjzwJtnMKk/mW5JGUCp/Vyaj9PQb9YMnJFNTc4gyMMZXNHjDFA5D
Zc4hWQ6YkFpGay4DT5qA/K54Dxriieri50sWGXAEGa/SOAqpuMLUgPp1lvzMWvnuEuEz6epuUB5D
ox7QduRnXIqKDn2hUDlK0Dl5EFb+/LPQ4X53ip/rczDbtGhtJVWjJMCFGiYPWNtRpfS7rYszR2SV
MK4pklFivpH8vBW0D1GkMTIFkvrJPr31j4yfoyp731myB7qX829h6vRs/cNSNwv6ZNbYl1ptJRk5
GeM7BilG86C1u7fQz68i6LGdh6o4JHCvpWkTBBtsJoiDaDwC4v0Z7hnITnLSDDUNuKrtu4yqACqk
G8uGO7cKy7PWiWhl2Llcg1lJ59bXiWs0ehWliC4HemMiMotrExUjrvnQqX44ARC1AuKUN76pUqZq
6WgNaeFVunLvs1uvY+leEVbI2VVvfczfnOHO7NOLgyTddv89aRUCTXO8O32qPpzS3D2VwD5jedQ5
RGJFMY2DqBsUYZeOz/jz9DJ8c/a7r0kF9rcyYn/2RmUnfcQ0snuu3pFnuFZEybVFXZuJOnN/o4f5
NVSR0e3oltJ6Bky9FivuKQALrflIk7j71V4x58+qBw7vYfdeWN+aXVhRs3lwlso0skIenD8wc4lM
JtlM35lmi4Zc+BCAsExuAGEK4HGxcgxebGYWsk0QuHQg3fktXpMMzam+Z696O0qV+92HyUC3yQB6
/d0CTEfA8a4+ONaOlFkiC1G+KEqR3FVq7X8UWkem1x6PHWDLbK4QeS01vBAlcbYJZDlBSu9bOmMk
lEIYpSyypELFkgpEm3yo4TG6JiawhDjBLCAHCdoQ3Egoz3WR4M9aY97F0Z10SpEEshkBgJ+l4LA9
t2xW4mTUCVcpRDQ0Qhf11CNLFBxBNwkn/kmgiBJZFR5CHkuJLDn/lon7zBEjLAcdqvsbFgcqncOi
L+4gub2dcoi8xk6HwaVgVdJeGOHiiy/wIePOn/0/XPTUqAPjm/z6QhRt87C4lTlqgZX1YbrA/uzD
UCtyp00HfLvG618WDySBhORiQ1QbNsOOelsnV07gSAFon5JLyKR2R6pYGJ8SslY5uAFrdbxG1iN2
W5KfZbWKg51+BUlv0HXZG8P4047uZCLpC4U2gP9ySfc749vypz8jD3lEpWN3f/wRqjgGf97wJTzc
jFm0YngZzKQMHKcQmUgH2Iz8UamO3leDPuiYQit+NYdflxPKf5mMvn2C1lOS/eVJBNOwp29q0Rbe
fMeiQ38mNmQvbZtErPbcQBhL3jc8FnYMp7rLpj8nYVllaEyKaAd0Kx0mpAizZiiPuiCslGBzxSRQ
ico77Q1uYjTVeDxHvt8ldsBls2rVvZ9jK86vNqwNs99p7+w6W3/afCDky/ARn91IqpQ2VF/i5Pwf
Mh8EDHj/GRFRARL+t+4AWnOpPtNMy+xsj3JFkf1tjK4LQdSLkZTTJ7tYXls98oWaoKohudffpS/m
dD09rrJH0hUGRcYpBwlANWUVAUbn5WfL/eQuK3YBE65lu85xki3Bsb4no5fmpgTcPf0TDS3hiMF2
9rcqgV1GYGNTDSV0ItbSOgWBWuLusLvgkiqkbOuJnjIkMD2h9Ie8Bu+SNKxfrAJBTOPkGDwr02mC
yqObAw3FMTOisgKI4+wIWiBPDDchESfYpOPz42Zp97SOPuJn6lmypSVcG81Zk9s+4p8OU/xuIrPC
Wz39Ilq5X+0xGobF1vEa74R4NeuUOTE/l1uraKyOTBxIGzzBk4+pEhzW8S9LO5woHvS2TGmxFA49
DW+P9R4+rJQygHVWBb0kOhfAOOGQFS+A6zRHzlRSFUbaOqxBiIwUlewRV6AHvS6NFxHpP0d1QJAj
x+R4YSOWMfEyFMdyhvCCI8ruhYDKqZv9IdYJIPgm45SGX53DzULZEy6WOzukqLrcMp7ftoN5G+G2
Hp0M2+UvRyyqkvS0GB1OwZXjbf32nA7viMgYJ/kVIwQFLG6v290CbVArZAi9Py23zqdR1k8z8+lR
Z2hFe+Otd1JQzc80gGd6wD5lNHw7t+3OpzzRoO6gc7NmpsSWqt30/SW6XXrM+PImuRH7UCNaM11l
t2a14UGGR2nxY0YxJAhvovNaBBIYpyiKYNn0udijWj/tM6d74WmQOzBWxdt3F2CFxB0+1Ra+pP4P
pBEccgf3g9IXgpmM10YnEF8iT0FEeQTDa8nyRDUGT1gHIWJi5+8mRbRe9uicfirRCkbswfGNBPBX
Z0jcHtGA8cCOuJAAGSeagBfKwY5DOH/9zen1lcqX8Cx+mRYWedHt1VYieZQCDJr2YDfS7ga/nH3u
EbpQChKD1q/JjVBBAUE30yFldXtsNWLiqbzOEldk3/R/DV2FSlzcRUxKpalKN6V8nB6luHysp6pL
l+KRCHyShTbAdo4Nn7S+xQf/FjLxfSMwBS/MeeilKV7DhbG6Ns/Mwgg9tBUOpde9e/fn/JNBdKHO
klKTKIEu2Yy6MudPKIkzHBjVDPdJ+EUmlcRHMQEiO+aTS0YLwX3CoOlmGVvNPnwtTimbj8bC87La
y/nnZJXpYk8edZv0Dc35L67apuw9S/xQVBj4Vc1yqxjdq9yjyrfu6+zz3HS5NU59Clg8iPoFhQvW
OKF//2z4VH7RSxYI2Dy7LwzOFWrVocE//oNhRt7TOw4OkeLHBD5yX+EV8QFZuhERAtu4afcyAG1S
LUrn1/I7p6aXU2GwNAP+7nxyScfCdT1qRhzgb4NxPEF18c3h9AqgZXjPMsyYdte68YBdExoKDM6r
lLnFeNCzqciBYMqALkpLsiqzRpem2oXetQ694wJGygVOnwiRbUyV5FHf6lBSNvD+kDbs8bYPww+v
v3gO0MOcCPWGBTfd0HMCiU9DrUHrd/nJB1jGr8qpgaZap1NATXfWAq8QFYmwTk96ZBw/+QhXh24H
FG2EWHRagMxmqiupSx1/uo3AourzlMAJu/OrsIM325seW1MgRS77gKCcSIK+aSqwip2ujmutI6UO
lVaMJ/fivfZa6NRpLLsqNZfd3Lo5RCseTu91gc4Fx8v907C1nTQrb7tDe3ZXbi5k+hLo/Rw3d13q
os++Pnc0w3pfZGezm1O+8ZVTY2K3hZY5+pV7nt3vVs3Vzx3Rs868YpDrGY09ZL+UYL9YoqUym6Uk
hhapurM1aVJKNGvk7uEQLz44m0kP+n6p36zUGmXiutn5FwDQCFG50X3xmvwa3vK2dTw0vgqNDL5T
7W6waVKEUaA7rfUYJXJxdK/umHoM5gUpigfq5GDEms4R9JEbiwALdtyGHwvwgnXjlw6VcvnUV1BI
lDsj4Wq3NfIu9ybaCqlMLaR4zB/AtyAHNL9iANpkgkmwG5uoz2LiRxSdfNesYRmGDWAUhEx5j6vC
ef61au/aKs1UTMKaYiD9a57Y/JRgVxU6RtHI+m57VYM3Yc25F6OQi2lelGQ+zd+4c9gKsd+zGk+o
TOAqT55lBUHJqjzfZ226zeGeLdoOwoMRlidE8qRHiRjpdBQqzesZNLkrHWhYoyyg52ze2P9V26M3
BWaqJLzJDhJuGQMY9vm5punT55vL9iLqXI4bm+wac+XGaonR2HFGxJwo0l6uktRAJVdMYDyoCKjm
4QgWlQPg6EyvMkoNzVB5PFPWPMvFmXDbmj+7y12a9jVLR9s8lIlpikdN/g/uYf2OppUUKS6uBSfK
BCHjm1qNkMACdMMgrFuP2ikCtMvyrWEaSsqXgyRrWLqfAHC6ZkcXajMYGc56uOwsTONAaqE9ho+k
HgaENjkvvwtB6RH3cQpxmJHs+9SHPP40kPNfKfPxYB+K6GOBVvmFfL4xTR+QmcDvn6I4bK/nMKLu
XkISFQBCN1SDHAictNuwCNu4BnonH82ORmP2V/3dQJfZBME53PPLrSqb0wjwxM0iyuy0824W9XfL
onTgPM3YOrThbkzVG5+rQDosp425xrPHC4RNAK6JiLN2/XbCiFRmDc1s9ZyRNBwW10IUv1fjjI07
TSB4/iD57J6aL/vS+REzJHTulp9md8jHEDuL/Wg5HWDaOZSJ/XyE5O4CYy3GCI50j1Its6jYzre1
MU5FlVn6nYL0en47kopkhkKhZaa6hpA8wfGMslBe7bsj4hUelkRbomw0iETiDS5ABaRKzM/Dzy+p
MUwjepgWP8uH1nTGR/U7fAifahfQ0JqSG+UhfK1RcQVMrH6xB6Lw1MQIAyAROBGsSO1fk8Z+89QM
e5UIU85ult63MIUUC42CVs05PobSIQNDBqMSKaaxjySvfaaKoIW/+RxN0JFO4Q2kjJ/9GFklWgNY
L78K7wGs2CmKZcWbNF2RG9cSBKFRg6ayhJlsD+syNFmtaXSZWygQCoIuSd+nYRGusQFRNB6SciZm
KNcmYB7o/rCJRA73V+D9aHLtCO8VWtj/CNWxKuRnRq21JL6fgQIs7PnQCoheplHuRiRKspAcINHJ
BdligXyvStHcw0UMSQwYyd5IDzOKkm0sS9QAqkabMsjneyEr74GStJs2SQDsK5kCNwBVTXaNaTNH
cp4aWqvC3UXcR6itSwQRmR3oLvVSdECadNqDl9xTVylHwXz2IkvZInClkgh8nxV4cwj9vBig7D17
z72rLrS/Ov0skLhlGjOzkSfju5M5e2afAWxW+3Z2vaclmHNdiMWhFAH27y0TkKT6p6npfgcil29V
qcO7EF9OEe71RYG2YH6KeE4NWHl0uaEH3KmXe9rxQX5oTZHBOhMa602yhFNNoDIz2Vnte8WDrLV2
CY3S756KJ5QIflXeu/nlDUpLAgwQx+C8/uluYK8qv+LGZe8ihC4g4EKXH1h12pKYVGDW7kZusqbw
ncuD6z3bhYdxIR+YH4JD9IW6RKYa6yEiF6kXoyC9euUXND96UYakG5QtI2YnMkeCI3CSBdiMAJpG
zv9qJfVtDUd1Ue1QYIxJCYh/FAiptc9qnwaAYWbndgKMZOCbJy0IoQ9zWegUHzxi+SEZxAcTpfLy
za0a/oRLv6RJVp9kkQcxN0vL8mmG8RSZ1ZIbREQCZItTqxsZ+KNu746G3O3ooaozT4kuVVsJe/R7
4JAZJhkh7ydDEGm+7g2iLblfBE8/FgiZCB2anzOf53kpkCQcsckAssx2uh+xq+Hszs6Gdp8hLrVh
EcWO/EAl6IBUV2IKjFE/lK3POoF9MHjCaYtOcnu4N7JKwlGyvOdA0yJSNMqhEm5nnF0dZGrBJrfv
zt+8HP7W874r8L8vrlYPWRwx1T67pa25WaA2zwy0kqRPlKZ19iAV8iAMOKzY92GFiYJcFZD4IlBq
8dmYzv0olzZP9VVEfxAzZcKoRBP3ef/pFulGeWIz1NH3PWh0cKtiVFKUeD5EMBYfAPk2sS04E4xI
PAANDoyPZuBAlRcUiylssfGHhLIh3+Vk+CSlDLmX8SuVTgkxsnDG29lPrR62aTy8i+65ZiicQ/al
ycDdKCkio82LhfHNNDoupY6C6jWqmitJq05Eq/6s0LBBgmOkoLBaM8JBVD5/Sprw+gIFs7ss4OAY
+PMAkml8YTQ3vA6UgMiSw3MUwRfj3BGekkVVm87ucdY+vhmuhVawcIxi9wZ+xsaOnd3ham1zOUZD
xkKBvXphMbYuRbqepv+agY1rqz7MtqRaa1+UzaudHXi2SmbImyj+gJ3ZPuj3EX909SEEHhg0au5V
pLclptNH1SxU69uD7pGWiiVACd26hPfzW+Lg9CgqVYrLJJ0957Y3mYENBswqProtQquxOi+E6SIX
nc83LcuQz8cTo1YBpplhiAw9aV9StObPRgeW1S3a+NS9DEaVm8Ly2Z+xhX9T2oOEpgeuCzz4tfo8
XeDh6iPoemsSQwLK39nlWqem3GG3R/MteD744LhA2FDsp16Re7RPJpY0u607rkbaR0Xf3l507MBr
y+gI2jYkeeUtbT4mv/vEKfYPV8lYzh4Mx0sUzC6t8OCFl7zocvMBbk9+OAhPm0d2c/9QFd2f0cXv
q7vpWXpXIdukgik9/domP809DZGiIOdpcVOU+AkmibVoml1/ggzIB7GmBRvMJmIkkyiCa8AtAEPx
UG5NWSgqBfMbFWjIToaFN4aOA2nn/U3Gj82qLZEwbj5WkKB0fQsNuYFMrlxRPtSMByryJESwhS74
081ifD2ktul0VgQBcp6H5dTkDnBvmUhvxzezGtSszz4IK3BG3UVVUzGo2Z+tIKJN0fiNu+SWaS7V
e+S+im+V5odunq/Ts4KbSdgppUu3RFdRkjlJG0LvWZLinZ9ZbqISLCE8z/kwMC88zFEI1o022VPC
Z81zNuZ0hn9UL/JtuW4niN1VSn6chXp/e45PJ1GOo/LKek7aJvLVpdbqnk2ZCxEEwIlgNeaJ8zgQ
C8W361L6ZiYeH6asGJ6289K3OJ0Hv6K+QOK5zlH8x0m++XTOekXrG+cQqAV2UPNBjjYZK++ghkt0
RLNxvEs3XAvkjCn+cMuvYU1UHanwsv88Dme5aet0Bqzurj4BWY7AqE5IZ7ZW9fFIy4kNowfDXlBE
PqJYJHFu1s7tRGlP/vrU3AakFwVvTopCwlS1noFIW941bBpx8RtYH1bRnQWFCuXa7YAsZ0zjXL/Z
7RtV0EA7HNqNT6Gz4b3qo1ln+cuPNAldfc51SEM78WISiu0LIvLPux09TLc0VDSJYdtlheFn56MH
6HV2yl7+9CNrSFWafyrS2pdrI9FLy7/hdUz2mPAOmt5TrBfH2+TF5Hz5s/9Dv8j8puGd5aHchWcg
uhuhSk28RAtJLz5kn+lOSHWr/qDZYntLTgDZV4aBysLn0+37CscnOzbKLF9gvtc+UlgKkf3ms4BC
C6XGMncv5JE0rmYfe9A9NxH9Jb0tmG1dUDmRv24RnE+oVraTxsIAdfgm7QPkrDfvZr+kl+1tujzL
WPqVnjS0Gi3UvWKjZhqyLxpV6FuTBZutKiXcL7iHmgfhWvPn5PZuNVThvQAWgLEZ10qZwVSm89z0
Sti47Y3EiEE3e95f5Sz2eLBCJZs2DZYmP+s9TX6xc3xOmj2sHKo6Hoxw6VXUouSZFtAOHOp253K7
mPIXFYY/pXgqnzPolM5LkximCWUQ8NehNfw1JF9j34v1T+dRqjUc3q/SzFid67/oItEEGxTA3GXk
L4OfJmEuCs8qv/1kEAZaenFrpaHproJotqYAztRSszuLU6Bvow8rPCATw594mEAtOq0+M6Ue1d6x
9T8km20v9fuyayXg1IGarMgU0FsMyptTDtU8pvDhKoNVsb+eK9meprbQi1N88jK+r6A5XkTPg8XD
AmEVHCDEklrobm4WAH8lxmTR2l6XeHMd79O31hEXKiLUb4tOGy6uoSGdLi1yy40bdGi8KOKowqgF
9KXpDEylGeyZCpoyjG0JGlK0E1jRcrNIFg2tXOQ1qdjH21tB+a+hte56/4Li6NwsUzjNvMPdcsVY
ZD6+p3XpA83O713QxbM5ZehKBpoMUJZGz8tbhjsLGAsFRZbtrlUlO6j3NeSF+lYR8ijM7aSFTPKn
RwU76McWH/S2VsRfbi30RHkrtNhuwLoGLNywgS5ojak17M4VfTwbnmveagyo9nB3vkX0as6lT9uF
R/NkZqmXr1EdOJ408vjA206ZPqbzY8NawTxj6HfUjhnHNd2So2FY8Sl/aTThGxYg1cge57sKAI8v
1mQj/T5uFy/HF+MLZFO8D9vetmfHELunip1te8tO0YrE9rpTpOkl0UkvoWpHFFj8xacMWfhOL0wp
ZvlLgxc/Funh1Nt5cjbnTaOb0yUhjb/AIetJguaNj8vekLd5iFQD2Rsfm/lto14ftUa55nT1OF80
5+XGgVTe4mpebY6WrdG8MW/OIINNfubK14fd9fIDmZhV+254sd61ePPn8GI6+Jx/ZONLPnR6t8et
Gw67U9QKZr0+APW4ldu3hRamCNQuH+cfuVb+qQU7YNdCaGN6l89dMjtPuctBvTE89CbzRh7seNLe
o9syak0mzeGhu0ITT83Wdz9xBd+43hidTegZfCq8Ddvz5rTS2hYvF7PeutxYP54oIuoW8w1eta02
u6fGqP+wnr3xKetDd9Tiwiar9pCj38xmveHkkmtcUtlKGzX2TIqWlhe529HN9GNwduCk7ir1n/N9
t3BbnPRW8269uUd29na0bA83s+Zo/8euMThezZ6q7dnlgkBREbsy+n9CLDjPKSedu1KHTP9GgbvS
kqxD6Xx/gP9ZvobYfo0gCMETRd9XByR++DV3JU9UvX1U8XiLb/W5xB69LNxGUY+v5LnL6jWR17Uf
NeygnsQzSBbeZghzLHDYrXk4wT0dPelaEaGlQ8E51b3PrqzBKfBG/yZVAOcVmWyOBiXVPIAtP+sb
0yRPno7phAXXWW+Om0iXqMyUKKwpeED2kBoZOfgemvN+8OXFU8ur96K4hEuLhXxTUmYjNbwbNw+1
xgnp9jyfsuJi1T5EbhtaLA/yEAyU+oJeqSLduSue83i1P+j8+La6LN87AGb/qyZZeFnh1oIBpBo5
GYqRxLb+mDZrcDfEwhw0OgelW8MJbbp8mNefu/J+JWvH4Ne8S8NejGruCmrBVemWU7/u55vHWtsP
4iWbbv2axhqX2Eoz6js+3Hz3mNPjCy1y+VtWU4mg0dU248/aLQ3dkSw2DZ+arA9uzMlnSdP48IZu
Ev/t1m6RM78kSVW7DTTOni3jD2T4PIoHpjN7/5o6+t0lb5mL3SEXuUjBuiUOQhmqdFPxzCRHp4kX
AObx6msZEivgFX6xpS/1XOAc6q0wRBz4t2b6OOm0DHs+5ah+V5NtuoVty7qvDTfLq6xxbxzY79vK
nRoz2lR4oYHpROLFoCVOltL58cWxjsDyxHTdv7hSopLNDgO+Knc2eEqveTjxzgW5G1jRGRN3zT88
FJVehKGDp3+r0S6lFpqL6WmwmJ//8X//T7VSrViirZ5UNSuX/9arZb3K6tNF5XBAVEo8WRr3/GpH
GTN4XpQ/yt8zjRU4tTho1DbVH1eEwSajhBa3SJQayRuAVM4K4PDmhUxriWx/V0YJWgfcG3gqgY9V
iR6iSEy5IciS36S34ZeU7TGHCjzaUOQETmxgYlWmyKVYpumB3aYBbnB1QkN8e7PDzbTXk6iQGhbi
KXKsjDkPZ4mCpMerN8zWCWSEE5a2XTdft2CDD2kK9FLQVe2rNPwhyXtwQZsaEA2dUd8uhhT4jFGG
aFPK40sLg2wEBJVVGnmAy+qP2NVxoEnxCHYG2WIPZoGwnyGztOEykeXm3iE0plsTchm16WFat5QH
hjXpJkUY/Ft4NcHkhXdjrpTS5P4lLn5kHqKthYGlsZ291AYXW7i4duLRm/BsKjT6Angy6VOgeML0
lO4GHjfZJx1VI+/sUcEPobky+acSrsTJGAhsDZj+eX6dQ5PPmMqQq/RZA6ozyLEtuRkp/dj9vdL5
NjEvn427NsvWt7Nhgjt9wh9ZhqxUIPgt5TULHJUoNzL1VsBZtPu1fsVy0DxRq+kSTSpD0G8A552e
TjRzHkalFu5ZuChqqR2vJR10P2nY1iWYfgjw77DOFYz2P2tXlP+ui//fa+ovkjP5ymA7yS2RnDHe
V32V3Ly37esMrNybAXhO/Zx3WVLrkchHwqITFEeNafQtZeroZZ1JvyFxGe8YlxclEUhf/3zC2d8l
Y//7hP+if4JO2fowPHDCMG0v+q+CWQ6juIAPA3unWFgAYQxRrCIBvtzcIWDHimBJ7KaC6OiRDtAI
3XDhvxPjndx7temkXt2r2BSvNIATzmFdsPgSk0TqCXF8BOKqZ9SRE0vR8Rc5Rzuf1TMIEV8IjpUJ
AKbcSDYG9vx/Ho165X/ppiDOVqxVy8VCof5XBfviaHU65rcHjPEe4yJrP1+mJlCQ1L7lXNrF7nM4
a5YvDj+xdUR2GzHJENUG5HAM0uOt8DZJYFFKvv8UMPNmE7pelAGdDWoOP4rEJJLFDywhsYvghEo5
BkNIXUb0kte410UcX91quqbhiSc8/3UOEv2vMrV/V6llPvxpBNRm+ZNuR7lfXc4mFbRXTEHJAl/f
rn8A3XBvXPUu7wJaMBP66f5bI+7C/5Zz+9OHe3J/+vBhbjIv5Yp8uHSB9fOaiajuvdNOnEyCAnXO
7AGKNsWKF+VyooYgrq+zDr304JbZf8y6g5/+xy2H7rCviYZAJlLcFOFU1l/SLR5g66Va+SUKKSIf
G1GqDfrI+Cv/4rPjtxM/JRIEkCFUUAXuF+KAkdCtlhqZqfH5m8GyalqTQ5NYmRe4RIpkk453kUc6
AmxRDcTGJIPcG27/mxAyNZ5SMndNYxWtZHKp6A+jA2P7B7q76MjhQP6hNxKeSb99wPs6MFMMxHyz
hCfTGp+5Vh1r+G8yQ4Xq/9QZ+s8N+6tST3m2GGTjCesllRmX2o4+jjhOuJoA3qUo9R6e79+1y4at
7uiaFwq4nmCzoFSLWi2gP+UyXZvHSyEoPckuX3VAsUkP2RfLulwXkZlm16MEpW9O+YqGwgRRNyHV
Y7ENRqcnAi5xXgqT6YE6nT2jnoRqCiaxncuH7UTYZkxt3+PARTds8QQlj0QXFixXGf6mo+RO61CE
Wj7ENVonuCe6LHyUWSKmr74w2b5ndb4G9PP/tlosg+gA/oFoRPZsgTCyosg6lf9mymgu98+2LFn+
Py2m/WFaO836K8SPuQ0hYKFXV8Q6bz51qFwsJilcIOGdIRmelposHSOqLXIExxcjMWMSoyS/lzug
wbcTuGHfnA9vhS2/rE8QrE7pAbhgpW6qkOKGeYstLdBWiu0KwI2vxScWD6vz6rP5LHERa0tPu9Td
xRysmOBx3A0sGG4KK9McgX6UCdVvlun0rYzTqPM4oONAYdCYvx1ebNcKVkPmVp9m1FkdSO+uSBpD
eCRlAHmW22gCEEYbWAjsnrZTIAcDYJeI1QL0i+7gTWOSZ6w0Io6MMvk6FimQUvaeiMCQNnjG5Zr1
2OlhSZvt580TSnerPPzzdvW/Zb7q+UK1VC1UMpre/be9LG+K/fWwvjw86Jh7gmaiQobFdH32Lgkh
yDfF37fFvqwmAGT3mpV2GEqfX+0lHQUG4A5McnMhkSpxP1qAAHlt/24+ipW/y8Ky2dSR+soq9axW
T+Jsf5qiteV4XsuGa/W5dVVl3xyumVpMFxBXNlcmUlrt0f5I2+D5W21iKkv2gBnwSDNivD+CZmXa
QFPt/TehiXI8us26V4v/r1cocs8TGUJ4O2Yd2YWXZTe/bKCJmuPb0rq1FI64M7ivAwa/kX+E4BJV
lJoVSNF98t5ybmtQq3p564wC686/jDrQrlIS1PNZkYYAH6TvmXZd33ec2o2ezmzXLb7s1WmtILjh
fY8SSm2kckjJLDnQkhfMmegnakW0T4KpUmipAoHlihUj9lWqBK2UDUn8BUb3xOQovg4AP3wYeP5G
U3hhNPmCKLQTK2GCj558t/BK5fyYY49JeigE0TJoDG5FaLYvlWJTm/X1o9puVZDWNqlaba9psLDo
Hl9S1wYOB3zCZqxiSQlhel9xQDFDFRHxEgNmUR9PVm+C1favW9T/aFRFv/RypYx2bAEB5b/uUPX1
qDg+nZhiEbtuZSe+wj5kupFjNTMclBz7E4RXXsOtM2BC8+HVXcNVYuDnY0ZbE2XxBLh15gwyqaRR
UCGB2cQ2mLX9pxiwu0H/eU30s7txI5ZPEHv3sEO3C0P/fzYHxdTf8q8RfblSqRHYl1XQ+4szn1ud
iqPRanJ4COkVL1RipjRSdDXQ1jBWCqqOA1AlPjG/PD9fQPwh1mY0/LIeLHuHhwfrqnzR2yMmDHkH
LMAHDRpRaouHOmuR0Ta0KZHJN5cv0Sh+wwhJ5nKjWcOvDRulvya3zZznjN4mjqfRftZOK08uBDQK
prohOmVDv+roxUczUpdz5AHFzSOOcKn79vv9U33e7EMMJ2/shiFN5EDLHwMN15Dc9w21PaW7xa7p
C1IGOqWd3E/YNeiL/QTTh8IwnDJzhoa1eXjHxSsTEHrhouL6VfNXaORJY8+baq2JnrolVvaZiARj
rnMi2JV9k+Dxp+FF6dBMMkJtW7H+880vZH+XeeeuV7JCRgOzciFLxvZPxnS1ne1mo/788PBz16Sb
y+P62ZEHFcCu0uC1tcEHkojqxVoa6ZyedD6y5nibCtIDGCiTbDAtFIMzoHU6A+NWKvIxIiHnLgul
hX12i1XELq7odACsQCcD7S8Oc8qf7d/2hENp/UCnn3zMPqyqFkbhL+65zFErA3UhCm+FJ21fAUuY
jOsrafd0cANGe1wbDRMipaaK4RMbFJkVyNkUkRqoeQeMcECEfCDQV6GSf374T0rXABYS0PAC4D86
Gw35xt8YSu4c7XHEDUkg+Kf79LTZh0hfpxyVbf2yMm+OO0CotXMUnCdv4A7JPj6sussDa5iGG18N
gTrh58D+NIaVhynRyz/fYfrX/s/9spyhoF6vcI/rfxEQz6Zfk8UxTz8LXRHvrdTXtOzwed0ba9iw
emIeFPlfrHSXrsR36YdAcyjqk8nPfwb11TJRt10BNVctPIB00+ggxTQRnKDcmKmSfxGWc2tz2ogd
gQuzWIZPSMuOnyzm2bHHuWutP0HdXD/CRXlCG5Jk6MlYpCikZGQ1oXc9+ydJphuyEjeQK+CAUZIq
3SF5irR11QAfobAMEStV+9iyXbd7utOSlBg397gAFkW6K1v/C5mwtyBpq3F28tghbNJD/YLGfJcq
YCSiELNSryEJIrCVB/ZGU3pCdfkajlq9Y2FyCIcG2BF0CHkNWlMFsHxmyR3WGdS65Sk/EDRZn084
KZeFdg0S9CUAQmJkWGwQW/ACSFcZH1S+vItUGRgxsV4BVIR6q48B+abot4D5pP560diDPszay7M8
WtgI+nN0nelj17qTEWvK4ZoyfNx/LCt2HpdUt3TcOzQGLRw4EyXg1IoGSXaF2/YBMs4mrdvqzBdW
m7wNO3NkrdRrE51GxAtxLk7UaKD0MHjyST1fl0adhhdkbuw56oJLRRr4JXYm22B1l7RVs0ZfAkeN
2jV9+RrtaQ9UtM1RC7CQRsRRayOABGuAeiHNu+VYkbR0+hg3SfBYnEOZKAPZOskgPGCldYiYobhX
HobMOj6cMfeye7gdMztVr4ktGoYP1tyG8QKJ+SfTiAZetk5cvQHzk58D9XfNkzW5JHUERPimVR++
7h/nBItzwkHS0T8m5DB9t8ZndMZ1u6871lPtgS6USmhLonmGyid0i+KnMXHxdfR5YsYMnirYEP9n
8aBfJSC4SfK+gqJMo1XD+bdM/PJ3egP2JSfgxiMWEAzFcM5laQrSOT9Xn/RDPV0Ufhi5lHUD3a5P
FNgYl1cf+4/AeEqDqQAAUScEUKUvKLr6TfmhUN+YIUFc8o7sByP7qUhMofGQnSaHW7gP6UG3dIFY
EUJPw7+ML5VsMwtA8xGdwRUjpsDHCEkb1RzklpSQud1xY/VtQZoJygnQo77TojRx9v57jpDdomdd
ZwcdzINB1wJHa+4hsK5hVzha9FbpbPFEjpLPuWhm73kJwZkIkaS+u/ic/uHqBh0rdardkZ5yL3Dz
GJ2lFJQ1pHqpqxk9BsQx9ugmBtCebGwi+HvpigqXoXxXP0c4QRjTs/XD5D7a0CIpzNgpMSwnMd9G
ET/dLU9v1Wb2uPgxJKjjFSgSGp24b4bcXqhJbbPsIgd6/jzw/E2sLzsGriTUiSdmeKHFVoisgJvD
dVl/6jDtE+1E3rKCHsUfoP0HGMjy7CKWlnIs5UManWC/bITIoFggvf6UqJRR05ojwLSGVo8+Qk48
/mIzbFcG6uOEi/mMeg92jVqkJ4a45Qpwtms4DA9WacWEISmds5P2H10UpYf64/LddKZvcAGln4QZ
Rge2qtPkasIQzYaqWZ22HD1ULVNPToJfHU2ne4p5Ov0jtEsnoT6nSsFOTDj27RHbhbZJ0oQPvcUw
IQkncOdD9gkWxQmwR5MU7fl0XGxaltDtdPN0sWLWe2g/yi3D2V+n/ErNosikZe/qveBe41Qnjj5b
8h6aoMvIxRQiDAbt4ZgXKYtws8EBZz25qPfP0WTXRa7WkriNFyfc6WT8FkJ0XseG5Zk4z61V1qzZ
iGLKdLGWLsQstInu0obCpmxk/cocCY7K+FqGigweWeQ6X4Mb7b4pFdcDewKf7Q33TCC5froZcitU
9FPFUL1PT9FFB721YrkhI/K7og3tPmUqRaLMJHgUC0J0WK2eqIC/b88P17aJU8zPcfG6jEEYdcbM
BBmqr4qc+IinHDQrERupGR9C62ZSdYVFuAo/dizp0Q3+XyKQuA2aJKd9bjsV1LMRu+hOrHXXIt04
liQ5MSX8IUh2uviiXZjz6XCBRKpwiw+dAUnBqpV4LRa1GGl68ZhTCld27Rmn6XDkOH6V1eNYeV8t
AFQFSLfCUeD+vvpx83fPQ7LolK5vhm9JuVp7W7uRjewpMrJY4bLnxgdzm/lv5YYmQeDknogVQB5s
i7Ksv6WJID+KxsC4ut5HH+7w9EZIzs/6fEXx1Ba7WU2H9iz/s4iciy44NUNJtd1EeYnVXMmxdCpH
7ZS+FPec1cmyYOq7aHafR0JHdWZcCvhafHm/NCXV1wJqnv3O9LbMgWu0Y1PH0WPoLW2ADfBG+E/e
kkO60lDaqInRqCy6KJG6+NjTnO2O73ezFC2CcrLeUe806wDCxKILyRszrl4pzSLPpLNQe5q4JqJ6
Gii+eB0YRtqew3R4sl5Uvafup//RFjqwTnW21TtP0YfFSNNn7E9KkiV9YbZZp05am9wcN/wq+5Hn
sMyw9fVHfXo/yGIxpR/dh8a9gFw8Je2lNAbVOPS4zAqMWYZh8mhpxPyUzBvhd+VsebYjIgj1aJnA
UswxOMkonNIUdTnpaq9vDvdFlLtl8kbtkJV41vBospLQ9pUa2LYcN8T3XnknuN80xJbn6wLFeDGZ
xRF4BUg9xZg48vyfd3AeeKeymGUwmwMVaYhppvpbLVXgeWRQB/4T7Pbv7yWMgdVPGoUiMHIKys9S
Jnr+qwZ7EJrd1Z7c2vFTMm79fYXuBnsZhSjZo9GrwYmagBJco5LBinxr/Mc4NXoKUKqTCLkFttre
sLoMyEP9YnFdbO9/ZJw205rIST50v3Pi0oKMP+geYB8oIWbAm8JhJLYbs2eVGBEeuKrcCyIaQFnJ
Wqcvb9JTqBJNWxEzgMiee1V4RNqgNli5kMi2GfiuUq9cq18CtSjzvqiI2BaaUhQIeJA9ItIh/JkR
BNV5QSrQeBRF5xxSukocyyi/3Mp+JQk34HBz/xAjrhe3+BM4V9Uu3EvMfamtgE05Ze2r76tiA3Ic
oh1JA8sTTGUnrzWTvpfweIlEiOnftpd+Xq4nIjm59fv0eno9vl79LtzxUn2F8eI3pEBAl85Wdz3c
DtnG0u8dsWjma2xT8to+6ufDm6/LapPZxQ3T+yJpzc2y2PswbKa+Tm4x6p1LzNXu+H1/hrT5VQFH
wiXtkt3gIGMxKrvG7NPt1GVbo9oxbrzvUoY23m/pmzM78f4v1q3n+RXooVuSm5Lr9gshK3gz7t8F
3DvoKbyFhNdd7APl1zxLW28mB5EL155Hdp5Pi1lzvSYl6fLboz2PF8AHqUKPbn4d/Xd147GZ2g8/
zp2gfLekFQ159Y7Q8RHIhZJeUR3nWBXNwXIr7rWTPzGrIfyWCZXkTMsNLnToUsR/aLCtYAN8a+E0
PUWrtlwkeRzCkB2cX9Kg2APuzhorjuGDkh8Y2mCgpFwEgnAgX5zZqlZwz2IZUHLsvJQdHCi5f1dv
RVKJ+B75ZBal373jnpMMHJVvDPJMBbmMqzf9HZoT8Fp5kR2T7Ql+UEuOrsg0K4oKAiIHls/MQj+o
OeXWtpu7Nj5edIY3urplKOpeYe2RV3HUKAJkrh45UJUqaNrXDhqUigvrhu6jJzBh4npa0e0ZrYtT
U17v+KcLdcKytZCl/CBK76qwvaXOlLUAoa2hA+UrN7umFSaWnsh6sCIlOLsGPfNPhaZ0QrUA5qXy
8PptUavYk5QirZogWP5s/ksu0wLFFInexsK6+IqI1h5t2Ro1ZV6yuOiCtGqUiUQt5+q6dLahTnV7
Lv1kejOgezY5OUw/8woRgqj/1xutdirWeeKvLVbMQUCIwuL/EXZezWltzRb9RVSRNhteCRIgQMEo
vlC2ZJFz5td/Y6xl1/X1cdlHx7aECDus0D17ztlVdCQYtxngGnUYc+kuUJaMHARM0Zz/DOFoBVde
2wC5TAtCpEFXP3j2aOaZOxAhK7YAscmHs9EN29oVLdjw+9Dn1nEoTZ0c8dU7x1czG8Z1icKfBb8U
KKnIaEKz+QaawD02w1F3EO53i0I+2stgEoCifoPWgLHJGkipsLv6lulZpHduZL8wCnKXqs25GeY4
kV05ATR2FV1mjGG0WceElU+35FjkPSN+6nvNeN/QZ/dHlX94vSSf4UAgT33Nt84g0t6VaP8ZSVaM
sXNNkDs204JJ3rl8IuKgkADMsYXab2HZojJ2haj90uv9y6g5AAfXawCS0AYt0wRVH7ZLjLttqxjI
7ob2ruKQhskDy3CnMm0dwgSvc409vmBBlsIsKbCQ44wCUuNYnXxFTcBAS1nv5bJbzdDyIEsyDcX7
hhz42JQd/QNtFWL1M2IvZcUuUpQc3D/lgs5JoZl4fV3NhQ3ReGAQ43pRJN2kU+64O+4Guz0eOqFF
2yMOprjftgwmp0Z5QXmF+WkAHB+XL6FQF1CCE/bDlu4YIY9O0QKf5ie6bkSHxcW5lntzRggu8aGs
kQ4BCnXza6xMAMMBAEEO3y4IkYXQrCArbHAF8IPGLCbZAtPWvW7ydUuFTphSn8UVGux8Y8ro3rUW
H35nwpJvnJ+G+AgYqxgHO0fMHYzc5PpaRDW1zTRN5XTniKkc80EIhhCtQqsI+86Y4IQaCdNv1anc
KhpUTx1nXlDtm2YJwRjyRZmuxTiDRT9k+G2FI7+5SZoDs7AIt3s1/o/ph070uS9D9j3hGoPawruT
ftg8QObMN+gVixdgvnHszWFeaAhz6NveTHm4/A33StltnuO0x2bXGtv6TFXgCJ90QfwTrhPeaAIO
xRMAPMqMVL0Yw6zCNDUgsaqg3s9VLIdAySHk4IzLqBFH+V21VaG97iSongqfakVWX1XBOkdiqc1Z
o1DKGSMtw3dZdkY9JRyult5Ch4brrBueG07lzbjLDfG4B0x0tXFXuCSIhRDM8qM7jhIomJIvwic+
xfHkGvuzVdvwurKopweGuuflNmMg44A9Wk3mgb5P1zrVF/oEQ760dk2hKa5rW06eC8IzXOOkDSVv
6RbrQ1cfn45NEdtuWNz6o2eP5meBZoJFqldZ2bUVGQRMXPWxcmyAbnF2YWJr1sLS+gEbFrjobRqZ
R+2MhT+OV4fPENDxvQCRn4R6h3aANeNFbUvcrwX+VW5NGetZgt+EaNzmOyJd/rx8KDYC4aP+k69j
rL/rmzHESD7WIhw/MVGSiCJ0oI+NTaEcjwMqV6VVbQjvnoGdaTqQC3mbtpIdjav2qyCMe8GQtDVn
D9OjiDrAd+duLNOG9ZYbiSDUNULBv2AWJmBvrhSagRFA0F31cftu+ME9Bq4OUtI6srH7Ac7Rp/vM
oy814mAkvI87bkALmjc6BLiEKuDYMoS1L9dUHHkiw3uOm2RclwoorwweFLs7tgwqUO8/qov3xo6e
UwcIZs/PMRgWjuLFmCuuuL/xO/IWNh7HX+bxkvLZC9q0BtBKebeueqKkzByO37FnGOLvDXDwFxT9
E74R5YpPDM6V2Pi5Vm8+cdRfoqEUdDW+8bXJNaGW30jHOXwW2XJm65rOXc4fLx/dLr2eig/dK8Qb
td6TI2VWVgFQwu/Uj1t2IF746YY7pVvtEnlA4Z2oWtwuKtfDA3aFa/Ymcg2mtb8YEWtwwdKuq7Cp
Bj0JRtQA83AotD3mSuNTC06VXNvdkpDxzGnQ0IAUEDIR4nkXjBTGVVDRBUQ0KuuSGvo6tlXLUfgr
0qyHW7mhRsTl03+Pyf6ymVUHt6ELed9K7qWxJfpyRXEtGtzKKh+Ekxl3Bk1NKMbmmi9eH6M3n2WM
5wV0czaWm46oPWeZZHtcytzOIYyzx46aI/jQuUD2FNEtNaUgmeWbKEToUxxg21wghhi1j+y68/rh
fst7cTiMRNcTr6/3Ai2gZ827cwZGl94tad0G27YOiNI9t2RXKAeqN4f4EWVapb0PHOMTjTsJJ4Kb
4gVeqmI7CduH3u7hhJnorlYmxNjfHe4lxqEga0iUs6Yi01CQ2u9GgX14RN9llVW0/iKVxPqWUJNf
5mEmQovu7G3DS401LKzw7zpouUTzxSsty1yQnYhfBuI2pSzELWssK9KgDUn5hXYtE3DyGfYMVrJM
rngyTzTVmtF0coUwjErxTfbbipLv+MpCgTCYhHJo1a1J14rKBGzFD41/KrzP4IF3UyjCH/82cRNI
9VNg2nB6kC7hD/J5RWpGmVZZXwj+Mmjit+hVwBgNoPSSmFCMtkiRQhSiXH17NLaK58VzPP4MSh/v
OJrEFPELb9tFGMPz+LbC3ZjUKi2qUwG3A7Py24KHFK6z1Ww1MNG+wkuAnmxLNXvfvFcQBLbFa9BM
BYlW/iJB6F88hDT/p/aNRXp8J9nUrqvJbyyU6SEzPpYXBYyfADmLgJlnlBA0oFkA5PHQFagYHYNe
ctSMWOL1Qsp8AdY84860IJoQGfS7Memv3eho70KujRPCPS2rLL1m6AjjliEqmQVgjOIVWwH62Ki1
pgde5cuBHB2eT+cARGoQJvGFFJoc3VBKy7XDuwQZkw6DoJD7AF8Nezb94rgCqKBxm+ZsOppZo4Ag
NQMv8KMEQa3R7tsegh8smOchSKgEPk5rPizxlfBu0I0tyIyXRCasFNljbcx38nPK3cywboAn5Kkr
N2DsxpbMQhklHjUQHPf05J7yojygagZrqsotemNgC58ca/gXjJqGBKZiUxoFbDrSeLR+Pz9Nt9VF
X0MigYZSe3Kn11XhanQnPmsbvyDxB3zI3G74MNGNc6MEzrdnny5jbOUBejDgtp+lduhD59PytAgq
XQ/uhQ6NSQvvhrCGiPF8zCK90haVBaZpFgYjzWAUFLWZfEyrkxpMCqoU1hYsazrZSnMWAvQaDGK/
Nq4NSLj2LAUp0fT8GQwbeob0VMsbzht1ceugbhPqDZq4gJvG1bQSkFLhYaFXK99S0CKuWgm1cLR/
3ygU6q1Lr4pR16Kfq1WJ7DXyKUKLpLKGYmPi3gLJdQG45wAyaRxU/LSH4bynJ4NVeE6pc4ZTN7ou
h5MV7HXA26tLt0AR2wwFTfM1iZb7my0DG6+ut/yb48mKYvkNiBrAevZy3tQgEXzu6GtFGylRXwN+
L1vA9VkBXfcm3zOt7M2Zfj92BZI7zrLQHSu9Zc1bTKuzNp1sbmYocKdUQjJ3LoPHJqsMS62Vb75j
2d2xZMmbWV0XbywxruA3zWnp7lLJWsIas9whyvNWTa4HPR9k/WRZRp3nwjxAM5feqZjzVx6Kr/S3
4QsKgsuj65UmRMqA5OyoDRz0lGO/suCHNTfz4dIP8l1N4TF4V82lCq05Rrt7yjhKvFdodOObrXgL
lmHunx0GVZfNcGTgZkQyjGFnwqIyBDUTHtLK3EwQ7Ri3sPJswVuCeRFMuEgLRSCODZ2n7F5lnuSb
OAfI7OxsmadEQTIWLFnkvWkl58wDrANq92nCiqJ2YnvO0SwDwZpFqTEJYHmcMcz5fHWABSKV4g7l
l0N1i7kg02pPD0dqIUx9NQui4qApZFnCfmLpMmSzDbB1GIs5jN818NDHThP4YRMAcVwFEfWkj+3c
LYWbF6gckDAToMT0dt8ws5y17CwZ6T9jqnCA9Ln6ZUTT43F1WxO1X30JHh6gfAcStvJdSJfwtAUP
jJkyJI+21tbEoiGmuLTLtwZyuvDqAm2EmSWFtq6o9WICftEGvRfP0HVx0htUsGPxJTag0lzXMNjA
l5wopIjBwv90U5oEE5vTjn80+lleF2iVLeQpxODfqxuMYVcYRZroxORotouOBBP+IXs5VR8m9Xk7
uQk+ZDT1goh0AaYc0r9L6DKS4x7OUJ4Mmsza6MLEw5G/NmXwDNoJq+b6SWzLbD8PIsDncdRiEFir
0ohl/6qXhn5gGiwiCgGDmmU9MG2ZIcCICZltXQi0p30xvlU1V1M+V3o/0I6ZsyCxe4TudKjO8aVN
H7j4C77hMIEqdvhi+P6kC2xrRJxm0CJNAmOO6WlXhwBpSJebHGwpGVI0+jFJTEkSgTw/5AIGSpWg
B+8ZRS0Rq/Goub3XZ6S/vKt/JFV71ObAWa61H68ZpN8RQNPhzHxlQUMQoeNVcwmhHPYPL36Nib+Q
qhmwsbaZrmnyDuvgaXDtteNXNO8Xy03pGmZ4n+ma4lzaO0zDycUYZRwWnxqGiBRc8yeD4ZXMT4E7
+2JdaOrhAFWouSQwd2CKeolyASRc9wSdhZ+z+ILpXxUkAuBP6ZWEOj1vsoA5CYt7FsBnSTECcJtb
u38h/wm2DbwBSQqfBqoNDysHRdwMOavgM8C7ZZKFLGyLPACII1m4o9jCXoN4/ONwo07IUeDVE3E0
MRRV8OcoWyADN70UThjyHg4KThMwQAhD9Fv0y98zETEWzV7tiGwX8LrcQv0b6mPgJssJQeRwNWoY
9+KnEDpZpFwTp7DzzI/OtibPHpKJNPgm8JvjrNIbS9ZjugHqUGeiciWWVub+TxkLJWALbiR3+8Qc
ErVzhFyuy52IgYJqv3mXdNDXHVV7Fw77a+5txflLzPMjxTAoTDCop93zsbbB51hemzrY8vXwQZzJ
Vq6GanRrJEiQ25bB2Jf2v3VMY6ESsFuyECcgc6q6ZI460RzdIo7OQ1iqbapKvPMWbtM6LBp+uLM2
woQegIuAYIqQofCUf2wV5bBzoPwsD3jdHWHD1uhJXNoTYWSTQ0bvasd9mB6kWJLQTFedpI5AE25T
dmAYrnHK5XFow1he1bSDd9DLubEHnZm0bChxmlFPQ6LsFQJcV0gvG75ez9bynCHpvU8S71DLnOMr
/xKSZxYUiwoa6RVf8mTpu69m2zavKKLJ3bdK4L65xvROIxaTP6hyiHNS5o7pd44EcdlaQOJU61vg
NaMmprhUClmNSRDLV2U0u4VG8mSqOGn6RW47xIu6xFNnD4iDn9BtfgIvn6vTuy1ZsEZNcvy2rX3H
zHXZr/CZZ6DvE8fBkzlWnoPBRg8NCojfmgxcSWjx3QkcIYNt69gxidb2dt/PkannaNZy4uTM2mOz
Fvin7TlvCDTRPneKgBRbstrh6/x11Dx3IkAw4UIIkqvL9BQ0hyldrQDP6aV5s+YRAYMTZjC6zbuY
IIPuFDCjWTQokjZPWO/yLNJ3k9gAk+OUYlCX1OhOwJ4nOAGqyadoWWOWnCflNZglXA0WcxVShx08
AquE8g7WTQwqTOWMgc1j1zwd4XMIn8xMYxysfMKAgui37ctklEobERa2x7EtqA1FaJZJ8pUQakVj
FMMs39NXVJoSrLKgDouX4oVczca0/yKo5/+kFUyTXL5YTivZQj75TRo9THeX7CgpH/pzTMpPb5lc
ff8110f3Xx0gt3ciDKvLHbBUQfiocl0cNWbgj4vq5XXd/DuVOpf7E5M6TYqlchGlb66UUzz3C1n+
MNrussNT5tBHeUSIRrNqgzxDrS1Mm9WL2YhlXcgPrRUSfc0Ipu0t8H+hvu9tWsVPaMJYj0OfJM4H
Ic89hyY9jfOU1jtWb89gkz4b0XCgPUyu3LbdsuP+VUlrAJRuC27Gpc6BhcMN159PD5XHFHQarIwI
yTZS80Mt15Xxp3LQ4Tt8FZo5dedX2Wc8jwjhHVSKPtdfyjfHL+rri89ZwmrHitjICfeJv1/GP8ql
y2V46ElaKeXyhd/k0rvZ5VQeZsv7viSh5F1eqDUPKVx7iow5aiRGqPmGNQOrFvoZRsF0qtzC7T8u
nAZaAb/9PmX384rI5j1Ud1yhYdrK3x6vdp8uACwgFLHAnebQ/9WAT8ga9rdUzuosZcy/KdDOGaBl
+W36jJGGrXnJ3xphnoTM4O/XIFf5w7jOZRMUeEVHdqng738ZSuVkV6kcB4NTH4TaCXyYgWrQKRjE
wMDbqSfNRnvjWPaxkM/IoPa2bUySxrI6GNUy7+dGFlXe6VzLUMIe1dOb628UBK/zOJjtQS03DxvE
0CX89LuZ9qBaW0Mhae96vWR1rtJOJb1fPYkH6xDnwm/I5Kag3Z4bvFGSG5chsTUARRgGwzqmKxoo
QPB13FoCkqFo6unEEEPxC0HQi7GQ/vkkFeYmsitEAnhyx0BJeadvS2lefNFPm33aGSZ2azEHEK9G
P04YZljmv+5yMiyF5WMuEfHtuFmKuQIZS4Fhv2IxLnaWV/u74jdXQXlQoKJEO4xuQEKzdlfC84Pk
Lqi62q38/WbnE+7lbwKrXLaULZZLxUKC6vK3e73ennbn6Tg99c3nyN2wW9THWf6bNKgp41bEuvxu
DSrHBgduWsPC6vrvxxGEHv89jkIlny9mK8W0+NtxVIrTZbI4cxzyyISdKKyDYIllkSoSNCWQXPVR
5ZYox6EWxL0mhFF3iwtnI/cpswDTv+jaEFxb5JZwx5miCaVO66CZJ+1BWIew/lvhgNjd01bIgtuJ
jWxXc90RPRV1cG+qfICqdC5cdkWAoBOP/5S4pX9QNedQxrCBZLP54n8W7kt2UypdlsdTf4HFpWBK
IPLAm1Tgv7sa9iSjKaYcNknVwZ9sdS6+F4Er+835xRw0lxdvFKLa7emgMaIXeXS0EdGyKIrtOUFo
INQQeEcGyoDraOQOZ+S51Mr0AsWArBOlCQsXXVaNpF3kLceExT4U71bE/kT+vk6uNXHuY35FJ9di
vzRyJSR4pCBu3DnuVmrfjbBN1Kb0VHHfYFWkdG5SC6ujo7Gi5SR3CwPHOYUPa58B+B8znQw4DB0N
JW1/I+clQP0sCX7Z2UxjPuLBTgm3yVljIxp+M/ouehIAHLBtjJ9QjYgYxA7zZ8ioDhC1gkIdETUE
3gDNctG1RrEKgA6j4cYKtyuEw3HYnHyYVp36UvLFxuRSDXvCuCM8AsTw6G8pSLUS5rsWcXJFN4KS
9K5YFgEBEZqJjGDZfEg+Y+XA4gNVk7YeMpm74DNlixFQQisO5wc1L3+ffgHB/n36/ToIf9v3Lvnl
PF1PcycQbuld0dXFRNFllDo4e57gksynMbfHOJ++1PdiCZYKQxRA7RWbG2j6tPQSGxuiSVNTIuKm
v1RgvAMagnHCTv7XSpYU/2D0wUQqEYpVkmyuEMK1X7atTWafrAfZ/YkIyLM45apSE858K7fVv4Xv
XVecP4HA/WM/c0dTA5ppziDdRZqCj7nBi0xn8ZH3ZrsKaVOr94vAkUXIUPgK/qgyXWIZbkWK5Rrl
ihPTZOVZStQ1eNAcSQNi69huMBpDaOgg9gNiA8LQHA5ruWefiQ8U2JUClTUxmrRjYXRXxTlWtdFd
uRTIpQnkWGEtjY1FAQ8/kncjMJO17FXwZzXxsqp7DGVi7h5OlzDLIFaZYZLscpDeZw8ptqO0bY6H
Pr8WqmK/lcSoUq0CJiNQYBIN14QU09TTXN/x4LlbVhbU8SM0jffZiMEh1PndPKwHrh+mfSrxvFa+
NibsMkKl/x0YcmTjN2nPxDZc0S3kPc093fhRZQJxRTJA+ABe4Afm5kEE6jIlgmNnLmuj5vJCDaPP
TQMWRQdmXIA2Kl1rzPGLJqYd8Qq/hLz8Ms44YiObBagw8hi39FlWXWI06xyeAMJbfjKRx2GSOV0h
BrA344rD2XChvQ9LsjiBi920yrTnAaudDpwx/ThdGmzCIiwtPQnHx6j1dP1I6HNvfdJX8zfQiLIZ
KFL8vf3CO1JK3d5auzyj84pp1QyaDlowZp9MfIM52OTw9FW+Bz/BCVNVPN1yZLnnKhP1OdYe1sDe
/mstgpWHiCSc2rBqacK6G8WE4GsoDWj67LweQcMxZKETXVhIBJdju40oSh9cV16MLii02FRkBp/2
SNs4StjqjD1x1wxKmN/E0S1n+JHlnodQbqBa1covCmkQSvG91oi2urNewDGi2AEp50X4PFrq8HWp
50r8zPs01HpU+gU2d4sk/uTVOZMoDr6rqPKkQ7nED+FMTCe1TGTJ/VfkVfjTxl+kopirpJVCLgle
GL+sV/PltjDcF9anfpQBUT95M0HzKyrbkHfcumD56Jl2Rv5GrN72T+U3NHFUtGT3GghYkDIrtstG
5O8qopGhaC0PX0xQpRPzhO22VsTv1ul6atqHbHFVudGTYvGji8XsSnFqmMYM+y07rmwLaUXiQGKR
bt9OSrilzF1QMbOeFXQfabaCrv6xy5hrmmtD+AKvFbtV+zq9Pk+ILcST3EcMk8VPYxoprV38iu5w
dDMVyVs1/Xf+IqnFr9jxTdv1+MfwNAHbMbX0MWF7Z9XqU/qCPFYnnXBI3gI+Ayz7I77jVpMWn6ki
WEPjljOmDq+zpHZmMMUSm84osRzn304DhxrB+QGxqJWi3KvTwQcvdwZsyCDYn6Pg6++7dPqHHD/3
64j5DXAoD8+VdJxjxKi2tVoWdTFHYg7VJQqzbEcMfs9+TWr/Zn1jhZVMpGoCVb6Bz4Uk1WV3/F1U
NC634n3idxoNCs8lbBisSj8mpXiNMbHnayETzRvmwpy+pnNBhMtVkQzx9xMu/Cc7wUKlUsxm2dML
GACUf8sKDpNBebRajbb9aXX6NXObqR5705vJF0ZQERV0pTHt5q53k9r32c3i6eupsaluW81i81jN
VjOvpV4uU83dDRqD3qAxq51e/3Fs//GZ89jStFwmewJw+T1zOuSz5+M6k9n0X7aN9dPsY/GRsrnD
Flx3T9/m3wswsSkgXB5eB9VT49Qr76qVfX10P8GemeogBcnp878DuXwu+wfXhFw2TUulUoG0Lp/9
zXJsud+cyukgc+qra8w0pSmbVzhATA+Sfc2AgRw3XwVKU9gyppXUvJeAbuxIAA1zgHrudh1FanIo
dxTc7b/tkws8ZlnQKnr8bYl8mdiZFNsiId/fAyP5MvMuNQNSH6zt+6HpO+qT8KYnOs/ZECmlYKdI
YY9EPdtG+2ZNcPQB/xKZL2F2iWQcxInferS+l60v4rtKrRg+GJBT3ida4z0tSW46dCuix3abn6lq
Ro8oiqZsOvYs4n021crtpA8hIpjCnakWKnNQETGFLDGw3RBBfmeCIXomdK5TsFC6PtWX1cytrREm
nMXCzxvzfA46c5u858/VADTARfBjkkJtDIxvXq3byKbDx8eiqZ/khfHNhw+yJ7xYvItis3A3+Mtu
Yv4c+xS50IcnwnyY9BWSKeQY4v7NE0LbooQuXOTI0Bi8NrEzU4l/OSnexbjRBg4D6/zIf0ocOIOW
Miy6zhFseHePyMw9mTm6jTha/IXF2uFDGfVcHtNOIbH4jmrlPI3KLTe+xfX1xviACIrnKJ1jdUBB
km8nL+Fo0Z/wdmq21KKE27Xq/Gi2rpDUy84d4xZYhWazK91baw7SOdSnM+BfN8BJa/9JU6a+QI1H
Ezu8c6f4JI77UJWz4J7oAfq9Q88G7Yt+7mr0YUHb/l8G1DAbGJq8Cc92ghj0G/J743gPchtOxNRO
aVeQCoTRzFV0iPvlQfgE50mOG1C44gz8URqKHJbKu3fBKxeZJSppZhou+trR3bK3feLzh93wnkqz
HPC+cPhQePE5g/tjg2ZawwcVNN7FrBNMF5Qix+nwHoNceQxFpklkMOMoy6XxmBwODCPm9Ohu1t8R
Mzio4i30tEpnjvb8ma0dGxnm4qYDoUjRhOPKZ3skDPoZZ+Mc8I8gmcPFVmo2zODfUa1yK+CsljPb
Xj6N+g4ipzSvJzbRmQdClM/movoWPkO+kByE2HVDGhNEpjP331XB+2/8aFgj88An+i+IyHtmD9qR
mdW8xZ6Og86WbxAN9g3uYr5avEe3m5yvxqAB7FGjxstVBr3P9tt80Sh9X3bf6Uq8rh/zT4ty7fRZ
2VxNnmiqkHvAURdTLamNhhH5dyN8wwmRPR+hVsJPdN4OHIBMN19BueCvJl8lZluy1qQhNuWKEKBc
2QG9agh2BqBQYuabm6Snn4MlY8uf1khtNiFVOoiQrKgjR4qZ0OzZx92yY/kuOaMGEvIstvKvQi2m
WzuSjAA6d9kRSy0iLF/sozFPslp4IOqrBPhlfj2v4YBOinWA/4w5CkgOzSvmuuAQJuo4LNyyDDRW
UQur+eKw4ptWr06hhkVRA6qsnFLj98sTFAh+ANeml0lKCAEcw++smv0kqlqEK9/KX1cqkhJqlGkV
G8t0yuusRBF+0ObWkrNX3C9hH6+9AJBM1k0JDNVCAg1vSMOshNv1QwqxVA0h2EBXpSMoLUQg0HKL
RJU8/vgJ/u2nRYJpeo0ky9fG6rrMDXHBPKe6+upBFqjeSSOdwW9dPag7Kd5Oocv+iEgZDJ7uhIri
4TPXllRLK2C6qNmsOQc6deFPHA2OECutW7Qf1l5jYTz6o+UoiE4e/DxBzTiWEE5yWbgFoVbphdY2
glSQm3J5ogzHkWIGx/tAvFDNWle5EI0MI+RW6lP75bMEzWkbxjujYmxIRLXSZiKE8hr+Lkau9cxj
PlR3LXV3tph5cv3a1iE8CA/Ku2/TGaUy+1tzz9mPFhZSpiG8ENDvwATOvUDnQbC7oIuSlpc5DgxI
6QnZBZciouRDPizlkC7Y9RX5Du1+mEBDO42/09QI5x0vrMlHjpujNEiv1sibzT4b1F8YqVxSBKkR
uDCRGbbN2QOlPRTDJYAfr6BqS0bRdGN3v7zjYxFdQMWGvi29xxEDO7znEPdewVLoS8wYQmmx2u78
inPMhCdiohcPjI+IpQhi6W4FLwbUNERR1o6sxkW/VvVhZ5YwbcTN4yyh4IADXKKfBcWNQCrwvbxL
HjqqRuj8PAL5oPJIMY3o3cKCIMigKRWJrquBS+IE8filcsd/PYcd+Y/SOjkn08DwcBp5QTVCMFva
K8riBk6BKYXsZBir6tFheg8OCbGOfOkoYTka15NBQzmcvRTf4FUFxb+ZksDqiEQzELzJmOO/5k3U
fD9MVUpgb+JrWVizAqSTzhbGVhessaO5jH8sykBF3bzrkiGH0tybAgim/lLGJclJkFg27WB8hGQ4
+Oon4c9H4mbav3s/Xw8/zdqsNy/RDJHSPY6fyyeqWOVHARCzYb9yVFb2Q1o4+JxCOEJIkVgK+DXp
VELlWrRQvdGOypGIYUU0guIMF4ZHfNTHmEI/ch+P5szNdddagRRqjGKFKd/QS15SFeEeALHS3GDv
EdT9IvlRpG7EZ83F5/oqmTv5RgXcP9tIrk4E4YYnockpkVB0V8Dl4BUSHLUsgyfgaDh4UcoUa12C
ATJ/DQvcsWP0NGnR50NtitiAwKh1Jhg2N7IrI1QNZ/1InjKByq6AWkJDBnG0xDFoYWTyc2oxld68
c2ZncODF2hdNyETnXev2EJHM5AdAAsMA7TnSN5/DViWM9B0lHL0vNwCEFzBlns9mIXFBWyNrwVIZ
BLiskxV4RFpEwgz1w6J89aeIFdWHm6/bQFy23bGyEDfQWLFXucYrJZheJdwB41FjBXiQFMi/mPuX
hZbCGzvxAjQ6Z2oMX1dfbTWojiUu5dK53CTcJvBcRd2VPspskbu1rFDadb1gHWlExWJcJtd3P2H+
pFb4eqJRDofKgY5b6xeckwEU5UOxk0FHBcRjq7QgUOAa0p8KAEXUZchHeoKrpzWrPQBl6/Q0Q8wx
67lPqHtcwzrZPLi6oybhHdnwuH6qRFBmQFqRn5LnlLbczKRtd62KpMXlgVVxrl4zFFldCy1YpvfQ
QwiBAqB9QPQyb3WytKsULPXkPWVXIrtpyd5CcmJbLZcrv+SVlG4VP8Mv4ZrRrIpWKzxopUahr8dM
MwEirjaKxMp9GQGKy39CmXHCsWl+UGGd8qxASTleG41pu7bit56BqheNBJK2PcX2YBXLYD5eahZI
t2kJBa9gCaYq/UVekMSdcC3ClmXxZdY4fykAp/rHv91XJzRXUme6/fCxCTAu3pNcx1FzTXGDDQ5G
0bEDrwcqKQcm5SflUF65C3CK6GLVCh4OesT5ePFqA9vHoSwe7IGoPvkpkjm2Rs3/Iy6xkd8pe7H5
le0CdkG5Imko/bTXlBSlqFFhmsLGyd9YKNrce6oePkycwEY1XlW0ZISjghC7god9x5nhIGHM0rvJ
w11DWsrBug4FNziq3FWa3jONLLmXbsdYJqX0hnIuc7eYAJPPyWf2y/JdpGiKb6hadHslrvkbQR5z
vHJvQcQT1ex9h0ZlRoQRdaLRs6vCEg6e+YYhFCs/PJ1cddJxxfZLracmYuumJku44bMTFD7O/6g1
F9M/QiTlYlIo55N8sRIsVn9BXofJ9FwYlvKnvsY2LviKMBAlkGxCQ5extG9v23PW9d2EItLutdjd
AqVEGyYglUdXTJG+87XmTuLNbjuigKLTCTuNMLJ2QtSQOWPYTDfLhG3IPYNkr8akvpk8/6xzUFqp
0TaJC1Pslh8LtzIV2BfGtLOvcH2Qmlv3lXuhu/UUkWAnNrhXYagfC/gwBx0lJCTHG14TZRuTFlvq
oFvu+obaN51NkNlEfIUiEN/JrcLkyo1LpJiXkN+BI5wbYg6AzY+lx3LXt5d6EvEkkQNzL/cpqYkH
jAGH8MRLHKmXlcPgufNPvZsG3c3LuT1VqGJxTcTakx213JWFpixqw7kIuhEwAxbnTeeizIUviCZk
tZcrlvirTKEmPJR9MrZMAhspGm9ekHCuCc6qRToBFqmeWLtFO9WoZXEdyDV6BTyF3QSiVs7pkRIL
GUmpu59924DUSVpVo59lFUqZgOK74rrlBvbZN0rB5kzkuCYacRmlndrGa7Ek5LJnrO/q66ruCsm/
CFIl2Vn8iTsX5idsp66zgYzAcmkXQ2NT9ju+W+LKO4SapQzUiuuUKHFHlieLmVjUMluI0YO3BGv0
PLCBzRp+Wq1M+zE7soS+JqLVCks5cXFJ2uTKYCSfXtPv0UzHP55VJNm4PrtgH9+DNNJTADhGxem6
rqGGe6GQvaGvXIo93G7TC1JczwejaXZ0abEbLMeIADCsGXeG2DsgNnXDcIukLSK/KLwNqR/4njZn
TB8HV/btK3Xy2OgZMkgVziE79UK6CLElkXXQYY90ZfuPEvgf7eVz2V9WBcHoX1aFbSYzL2xnJWvg
ziXVTcV7upExs4AdOsfa056gPbllnSJwRe2wZDwvfmjZAzTB7MJwPsxEZ5NzFyKBXmZOsOJ96T7z
hShM+UZ6K2ZD5xury04JU4IsIXDpvnw/xZxR4C0gJwaT/iS2IkNJOC52JI8MtPI1gghjO/4R6YkN
TAQZVk3zirQxv14zgrTOMJKwYOkmFL0Oii/7jllAhSTMNHzbcZyM58EUhGRx1c+zaThYtO8xHXQU
mx2bkBuTGPhp7mMLaz0MnA9jVM0MIdhZTANDQIOEPb2Dph1Y0+1K99JessmoL821Rz31FDHvM76K
fiJmhdn68R93Oa9U73eiw683+Tea5GRcXhcui+TUJ96H5BVr8HLhB/Vcz5zRDuPzOuJLGvFZg4R+
yAL+99pB/o90p2KuWKjk0mK2nE9/871dDEuzSa68lKtAMkAeCHaKF0G2sYF7SacHSJZ+BekNyUMB
HZsI/JDniL67CJbbc6hOstoPIDyW0CXuYABFBiq13z9+mbFOad+x4VlQesot/hLiMf4OrhFs5De7
AUn5AURpuKwN7kYQzqXHE+W36UoNo2CM1kLaox2tt/fykbYMqsBhCJ4ThgDr6+SbhhJLmvO1+Stm
CVphZ1+FqODTPxjIWviTlr8iMfCAVY64vHkC8uf9foVjZp5ZTtPKIF5NqdjuqeGqpUspP/moaSpi
U2+SiYommrZ/TI5UyS2ir+43tLAnt13yRhs6MVk0N8L2a327u/ft6a9JA8Eg1B3hhM2vazJzVAJL
TDWqSmoGM7muvW1kR/sypWc67o2v7O/GkdxZX7ZKbK045oem+RkQUqsG5fCdoPSCaMfwwViHoABB
GCV2/rbRp5+55PPsY+nppLzflsZPGsYB0rTyzxtOQmvMM9DN38dk7k8q11zCeEyzlSSpFLK/TY3p
srDZVI45exe4FJXfYlQg+D5CyMsShOGhRNAYN7B7vxlkGEe4o4ubU8NwsRJ2vkDzZDW6WPQ4gM/6
qKi4VClFWuor7f8pE0bux5AVXr7wLltbvviNYKcopxwjB83pnr2FL7cC9yt3LIHIynUZlI/Y2M3d
RcxEwYfNSo103fGUF5yB5vw5FopFNo3fcyBPWah/Oe8642ZD0GBV8+9Xt5j9fd1J0zRf4srmKWWW
KslvE341Pq02uVFu38++VW5v9o3ky/FztGscWpv+Zluf3iSdIm2Z2uMqYuv6fF0d3M1uRmQ7i97y
4/JUIq2mV9TXBeqEeZ8VGvpEc14ffFusq5W7vx9qofzHQy0WypAS0+Q/42CcmR1Oi8Nh37+ZPpW6
VLVOnfUbM4lFQUOp2ipXyzRyvXGnmK/tXwrnKozex1UveVrWP483Bdy4kxdKO7REuEuJ8bfP55tK
JzlW/36Y+eS/xeE0hbJayKVpIVcoFH+7pOvd6LhN9vN9/2lZfeN//hzqey7ptlduF2vTeXVdXbYR
/NVnP74m9XFjcsXqlq2it5tcnaqj+rK2rG2rFQypX55w5ap/fBTuPo7VJ1/97bb/bV1b12ZX03tW
uypXvX7sLuqT8OUr57W797u7u1L9+y0ff5NUUbbX5tUXbHVrh3q2Vql+639/XVSfZ9W7Q/X7Q7/f
QmvYec3VXn2UZnrBhm5R5afXXue6cd051UrVV/7L1dq9HoYrfN0989tN9TFfpWl7/fHLTdfzvblJ
6veF6s3Ny0tafcm3d/W3Q/3l5eXm5qPX8e3OdQdQ9bVcfX6lJWx112gs3uh4W1+h7jjezqsGNy8v
HwXo1xdD5FztMV//+rXTee7sv+TL1cu0zqLIJvz5wSpbvd97WTxHhPycIL1Hqh8399vmPfZQtTJL
n4pWmqD+41b/lyLL5ElKJQZjmk1y5d9XpkH2VLzMt7N9v8AnpuHT19UtXzNuxLqG/HFQR/FYRdBV
G9XntfLr4duonuEXFH1RGr6XW9+vG53Xr69fe49fztXPz0/8NaqVevOT1ptc1E/aFrJRAHZWP2+e
OMl7lC/N+6dN/WlSy3T+dUK5/1AVfzshiR6/hJq5U7LdjuYMXRDRWmtSv1QfhoyO73dkbtXml2H9
fvSPa5jLVv7zoUny/+Lb3z50sTlkJplp9tQvdt2gYHmS94FBowNO3ivUaqPDoLmYoKQrfSQaC93O
dCoI2et1eYUcoEQwa+zrUm6xdoODKQgjb6lRt2kiQCjJLt6mLcBO4uYcb2C25zv/kCMSRizB1Rc3
OMsQRy4+KxikDJr4lZlASDXayRcCXFDLevoWqYhTYhGZkUecdC13aOy0FYi4XYcGDJIVJTRluwnW
mhr5gL+SYmLNQagAJRg9k9+VeiPy6ojyKvCAaeCxr16I/oGTSWQpLct+FYYt8YTjhlPQdP7YlhO2
bU86AMmwK0wRtFac9nJXykSGzZQ/A0rBqg+kSSiNB3X9HDyuoaiBST/OSHe9FM7BmJqTfhPYk37z
uCG+QtwiEVeqWoeAbdjW8L+yoWpH3S4oGeek32Nq2aEwi9hH8+Hxk8guhxTMI9CJkLAIquxRU9kF
omL4xMIBOo9W65u8uhR1e9C02zXCzLn4vLq2b5gC+TOBiaobBe0Q89Am7AFG5KWJnahGMbkXnjAS
MJWJVXQru46tn4C0Vd6YxfjvEVGSRNzsNRcTBAOE/s2CghRcLwymk/UjpaP8Y6G+opxDh4Autk8I
pGMngnE7DZaUevBaYzZiCeYM4V2F5w2xpP8ZOC66g570RFVlELr6ixdinDA6pTWEynkbP8CIj0v/
PreHTwI8DmQGbWfxUqF2oTGtVENo47ypnYTSjwgS6FCG7cGLgEycNOtP5wsVCPoqR/AoT32Ed0QT
FpoIyTejnJHYjeC1wkXON+n0Swzb1eDZsjeDu7kHI0euVa8g1gIXIFEJHFcCZQm1hk0F0hYlqzGw
tpqYvzUvGx+qGehR+x8kOmvMlqdCQ5MmPU6mWNVNr9FiE2/fsbHzjlQpBXCtbRl1FZBnq/w8tMv7
IBEetg48JebkkfVn5L4ifqcmEPJ1o3y5/APeRgjAN5PYl3naUz84AbEcyBNAaoz0+d2K30VTvbRb
7Ge+ggI0jncIgakzaGOoJPTQHlzh5xUSSyn/o17x9vIDE9i1LS/4adkWIQmv5pA5nkLPQ1eXUFSb
ENjJFkMHH5le6a5Vrld6aOjDqgIbcdw94JhXIBalTRds61y9zKAg2YLKs30ycpXUgPPcl8PVpi46
V8QX2XvtMueyhndzd42tC8LHfXsM6HWCW4BlSql7ZoADKFCxCUUuAEN+vs/dAnyKgVkbnNDsW6pq
qWeXV2UfFq9g+luXhU3IkmGHauDFnhM5DmqMLcggmN53shF1e45mfFl6iPu4LFYZrC71lhpho9wO
4rUIITVlCq5+kEWjeM63cD8A/OIK9kwMvW4wrhvn11UTRza+876as8nmts662VUlfnvbCxSGdpAV
SvgCl5T4e1cHIjrcDQQh9TwIkrqOSPQcwq2e3TiO9J9jqJH9AxDhZWdwPwcPGjPORA80HivebgHK
fEwIOnd9t6tu3wtdBiHaYKEFASoBqeRte2Xm4EDRtUyW+7QVGiQrFvGHSreQAExkQLX9Elrav6Mu
edc4jwLOu0LuYUA2FOQuGluwfx3A5AGcPgWgooTZzEO8nxSjLb1hoZQj1KmsUslARakMzC/cH+Ue
21tVytnQvUnczmJ2Dg8xq7CggRSrTgT4RdDzpFYEwaTEzp44+3r4tNhumftwrU65KOpCpUScRpdN
Swx8SufUW4PoWMEwgVyCz0iXENuD5EAFyOpPhUK+XdWspR3uLT5YEdLN+MC/WYS8BxBO09/51fFW
l02h0yN1pAtVp9GDCdaK7o/SNLbAN9awhBKtGQ3JShYPlfaoGeTGoJjjvpimpmkeiX+zHLWT9qJH
MaMfZC9XF9Se7jARr40mLFQhbc3uD6Ou++zf84Yg4fwbAmT680vsNd1vL6tCUkRv1XGB1UkwRA/E
EJemZn82cRJVLkJM1o70wkUd4f8V3WOOgVtvpxRYnEiL/qVjofWRifZ/jrBCO6QskjCYpb8xOLOD
ymw5HhUEh6wY0ESFBQW8ii2SYi2VbfehJ+socduJTzNu84+J+rR3/sShtqH4ptLK4YQpb9NidLdQ
z4xpL64HZpl6nPaUKeOSxJi7mbTL1TLkJwtHyEUcpDrxOkdFbYctu9RYIXXlZqq7F1nDnTdWd99O
tArKdv/H2ZktqbEsXfpVfjv3WDMPbX/3RUQmMyTJDDcYczKPyZBP39+CffpoS7slsxaqUomCJDLC
w8OH5cu/3ZEzRTXoWsPDu3M1mwl6Gqn26147zrJdvVuAbwXcv1pBW1lfCporzZn3FC7Xz6rvU6Dx
yW8+taBoBYEt+D1nw36gmN23c5OCz3pemkVjha1jOKkQ+oSgPcWtrzGUiEyI5VrJC1kMYmBQ2BQN
KX2uIAZWbIlmM0Q3yAZR/jNNV0kUK2AbvgGrZv0UR4GsZ1k84sDC0sIvVMGY9HxF57/ItAIqikik
kLjxBSP48iTp6NitwsA6X8ouLCZ1rZFRnPL4cV+J5l9bSLEXSvpkPmE06QdZ6wz+C2QUKvW9Evjv
A3B9r4Rx1O0Jt6fk9hmWqTPnBxYG1lXKS33i2IrdyLbXyGWfyQDNKscCnDU31DtPtEp4rnQzimUr
N6M50lehk/aDSnZMCgpYLTbS14DTJTRYjRPCLYW67nD17FtAcsnhXPrARGX/fyLczLOElZOUHJcI
e+AJ172ptBguNBJXmkItxmklDvP7PAujFG/m3mVOfYjH9IPsaaEpZSUr9k2+igc3g8Ohpd0yOmWs
Xnsoy4S7yeLziKjrWxWh+1NfXy2Zgvr6v+xYheuprWabsaaK8X9/9RnA5yJMCsk0fVdKQExm0CjB
dNTQvtPXGXq2z09Mh8CRw2ioFZIEyab/4A4+wFihZ2W4itbgG9T/ftesCkVCdkEimfC2dXkkspPl
PshekPSGrLhu+4Na5jLKlOniks3NSqbGN9koUE7AXeluE96b9IWMW7VyQZxlrjM0jN0Pudl3/BqQ
fL/8WDKrnmBvnCQBZZSgpXwG5aMHUB6eOw/p7UBIT6nAD9calrjseknxBddIdPFyje6gbVOwion/
BHcIr0UIKTC4LCA7jPtYtwkaaY6EFP/ienEq8Urbcok+mQ/ue8/8yhB7w68a4DzpFpRaEQeZwB3c
zrpJplEiIoYrQNGImswzNiNIIewxDS7R0YSsBwX6dgpXhFUu1SqAUhJDii1Zn0zj/o3ZBOTDZ0pC
9CkYfPINqR9FkEcJOF5jWHzMxzCEfT+PtMqqE9Yo34gFqBEJsBYvzprK25z0JGoaxRZNIZJYLQee
AtP9ET5yS1n8Ul34WFcuOFnifr7pVzq0SCbT/lYsgLoGJUKfW2NTMNOvgvn437r7HDt+o3rUPChZ
SR64XnTdMHQ3zZwnzUU+aSplJfWnmC6JXoBV8uI0UA1Bq6yBaChBvpzGfTm2QjASAOjqx4lZw956
aL1SRLiDe2NjcrnGDSTaujh5w+JYPQHh3zjPmwnj7vFh03uzxvI2h1xttwFuTOlBXQ76ITLU6Hfh
/qdlB/lk3O24O6nKfyZD084Vd+VN+d56Nmk9BwNUZqBG2B9r3VH5kkivdG4fCAFx1CgtoW5yQrYq
qSCnQCROX0SuECg61OQh6evLW6NMcITRK4itaASobeJQUbmhHjqolKg6tDbw+OzsfJOxoC0xTLFb
r6SAY2P38XRiGeA01JMLUHPbmLprEm/7DN35J57BMDYXGmikLhRgXMqE/VL0zSNhMZxTQZsbc1RA
/A41Vdpk77a9N5VEzsDj9aA4UzGtwDvZ9qFUCYAi5kPafLQSW0v8cuJgiVNoXdrONnfnnTKZ5q4U
IzDpBI7JbG3eWa4b7e3gvaHSrkWbwWdsSSQyv6m9CDIHj+IjKG7j08JjfoL5+DC9JDpcLd0iERTf
lq6DbcINk816vr6FXoyG7GmIX1vw+hQ6A+GG6nszurt57z5pleZgfDhMzRsDb66eo5E1ucAmQxut
ng4su9a8vVzcHL1ugrIkfMfqvbrpujm/4ANDwlS9mszqVk9BMXNomVi12gwXhT5uFSytSfPuAMgx
6QeErZdW3JnaZ30alCcnc6mkLvyHOb85MBjniXSae5WtQkEGRkrueTT7U0DZW5QvPsBdxGq01+6+
ogYJSQjVBVkd7QfxlDnXdlvnuLUhBGXx6e1VfOydy3BvDGgYuxVVMiDpSes12Dtrd222F1APFMUC
tX6OzlCf7MwzRrjxRQj0YKg/TbRbt5Rdtx5gpcWEBstFwmI1pey+OVK49c3RYWwWVpCHs6+ikEuZ
bqJSuxYPppC0OxPLeVG8loGFwDnM8nGbLTj5tvM2PtXVTjnmxFoTm2rdyvBNFhz6rd2J1Z6tyou2
pofhvifU/JwXLGIVi7vPrWm/W5s1yFoKgLfGZApO9HIJQeccgO5OeHWymH9Arq7OAx9qIPqy0gCb
CmCRH2wsi4Q5bLUX4G2OjwJn2b2VMvXIEQkn6pt8NjUK7eLFHB3YFaBpuyzzT/My3bWbihNxz8y2
SevFZht3lu6lXQABRa+bcrZH8xgUU82sehXghb54fzFsB1szu9/dt5u0527kkPvcUKqSrNYe9Wcp
sBm5oDt/46/d/ZlAPuZ7w3v2UuWL5Zd5M9sOD0TiHq2sDdvblFmT/axe2lRy3zlv7pxCmXrBPlvZ
vQ2d+HzSoZEuFH4ns3+7dxMOJ0kbpIvboLi+O9e3814773l8DUDk6czhOMDdPJmXBcMmSurRdhq0
06/a01nny3koXc5EQ/vA6qw7SgdOfkgZ2MUipg+Q8b4L6HjwiCrvvd3VTegkIeHJlZJ3O7k5Icy+
twCmclzuhkkvchDkQaw9eFnyptOgGTrH6ahQMgk2FeQx+I51+HMs+G3bAjZZfPTf/HhakKYpYR46
MuZtuC+GLKrqFk51Azr/WSSok/Ehmk75L1toxBpZ7+ZMyvkA9hY0GFyvkd1O8zQaj6qXE+hIoF97
m8cOBjrrXpztdD91j1N3NwHyb1xG4ubNKHGxYYWEadI8/LgDsdUDTZfD8dy1mlGfhBuDe00T7nQ9
Iqk1MXcI4RgncBisX1Jxl5a80wu4vQT/ypt99AR6wyd1csuT82omSMqKa1rdGoRhEGAuXpzMTy01
w7zbG54rbS0/r4hD8wyWzzsBYFc3zz3X3JPCBQGuK5LsvfppvE8s5Yq4P0i6NoKxgsN72JUVKFYy
NuyIc+6LppQnHZRfzZBPEGVPkpJrsPRusswXXnzCfTtp/GTIp/GoVRj+wHcWbEUj1TX0GlF5KU1J
13NKEy6EJj4FCiAwCVDoiBJAUqBQYW9EVp/+EL8LEaNYm6pA5EnJn3pBw0h9LTGbz+G3JFA63hfv
Hnl6Aoe7qkpB2WAf+gY1VaWxlWI7A5X/KveqYxIYH18i3lQjQfEHbNyX+D9EiqdAnTAdCs4oDCNX
jFIAEjFkUr9kHC9fENbMWMAnUQuI0w2WG36NEftXslZBFwGDE/SGSQD+FIhEeERBT08U8ArkKain
Jij5WTwB0/MDTbLq3YGiO0rcSxCupWRZcCw94qCU+V7+JvNxe8YHQMM7uJSUUc+SJY1/qLjvgIon
g//b4gMx+H4KdfQWdiVXHr2gz3rXFSCB4rEiJ79yneTnCnruDFIghsYnjcBla8+aOKrinyba9wZv
9ZRaeIOjVoXxWRCSHnIENuG61Jv1aiF8dWmkHbSCOLC+snlw0vSjQjgFdtYGUE5b7U00yydiZvKI
ZcTwM3xv4gK4Ip5hRXlrbYR08VkXtwDPsYmEVhB1HVvn01fiCCxTgXzdafwTcBHkXzB/SLwp/xfB
yZc4WEgGotot0aYIwb8F4S8gnMzeTxSS4GT220ya338Iej8YeEXGFWBXdOIb3E5VkmsjOOeBNIPK
p/X0t+j+UiYDceKkuxIylS2uhxwKRVRinx6mu8Hn5Z94p8YgN0SfoXF8v8dkjKtttX6lYLv+/UZP
A/welfXLgpUXLAiFygJkYssBEG8sPiffZeVeFNzHt9k31H2OMCsJEXGgf+udVfSg62NVY3Knx3q9
WFkKlWvp0QAwgJ4QX5nYm8SkoDJxWrji1inOIj4NEWW86N90JwxyxFz9dv/aF/W8UPCC6WsktB69
ZOBB/vdtbkk0qL/oN9QrX04V5oLFCqAkcoR8D3xqcb3SfQqHelGRAj+pHzuThG+if4VGFchEyQq4
hNV/FzHXFpDgCP8nDaSaJAVQZCGLzTHXE9Hl2Q1mOboc02H1E+wlBFrgdhka8vKthi90dcmCSkRU
RQKfO5+8hxpYq0GqBBEqLLQiR7xFjVPRbrCx1Xf7UnNUfiSp0QtYLJxG+Up8HyvEJXeT23X4tYTx
O7cFUK9C26ooRO6bJCtToeVxWoTSgHb1QgmePl4/qV2N0Dm/jyUWlDL9OVL3I23OT5DBU3g55B4h
tDnnoRwlccjIK1OY55uE+36X6CjEId9eLuknQsFPj4TJ9iSfWQjElU6gbhh5yeO1fCGWaUcdPkC0
UlL1IAG4W0KyKhwXSRN5LATMhipH0GpJvUqpvlZClgrllwOBqZi11lPrKC2u11L/wzYTBYY++U/w
6kTmFwBJHkhGLg2xRSadSsc/VIU/RFiDRDyezx8ehU4IFGIHXIDeRMW3VeI+Z55u3L6cpH27F5O0
MaPHbPYsxUBXzLqR6VYq7WWJP/V6HSBEZEFGfIOSkY2w0waYasN6vVknkz89G7c+WC5Jnne73Zku
lQC0MR7TKaQCRCJuGwSV3Ac+JyhJMAuXvx6z8Ww22xivK7xNpd2eC2ExuLo3vBSi7iYLVkIf2+yt
bTNpUkSA77YHpQg2igBYu+LGOduNs3GOVo8naIK93duJDSF+38zyNrS/F7XkLwAiSvkTWfDqiVSm
UMjlf+pBEIvHnofMMZPvhO7TJkhWZfByc8A0t+A8OEvs1nYFyqCb9uQPYs7a/SznP+EVfoqZ56LX
fb2JnUJ4GECxz592qDL48ThhBBfEF3JPlrn0xhcAGg3QLwdT64Oi2dt18WlWG+9s/bLvb63vrzpM
XWmxtVenVlkLtFEKnG7X82B38N4ursONJcwJbCJkC5cDhzMTdffRwUQU7tAKE4P36qxNu91tzzBO
P6IlZEqyBPzlbTpnG7gBUIqVlqbg0J2iNMkaad7IbJ3ETLiRi2BDhC4ODLrGPTXiPDXrBp587S7y
mKp9EEO8dMxAvtCXsTc7VcEyNA7Vo6PBQFVtIwM0ARSHBkgwA/jCo5rEUF4r3PJwPvJfFd5mCLaE
S8G1b4o7G2tvvcBu1iaWQmz45otunjmjkYRx+menNiwYz0sIHYJbaZbL5dp4yPnMi5i5bfEE0pL0
RWPvhWndVm3viRmcgEVjZIQWwpI3veoU4MsIbjYzKnElNgu+q3NrCMaky75Exm1KgzTeuxnAyNjc
2foZx+KMgf52Htj1ed482NlSuysY/tMVHB/H24zb9VKpNXHapcFoynas11slDZHcAaNtDUqj+qg5
ygr/BAJKG7XtDd92OB43uIXWstUa1Pf9WGMAsOyDKRJs6m0zZrgztWJgxcFovUpXg1wuTyb1WYX+
MDDNTr8PyV/mIe+yGzNIY86E/rFYWrYrM8kKb5KIaAkF4mprJPVSnTtdttvtj+xV9g6GcqE2S7Ag
CU2p0/3M0JIYycPMmSqkUULNeKg7dBcTuziYcePGLL5YeCmencm1FuJGiYovbIkc19cbZ4Gd3Wz3
Ym9WwrbFQb0wNyTaoZ/vHmuZxoOAQK8KqitZTtaS4LJKL35d2SI2CX6Avwz8mka1LLXwTjcAw/Kf
KIJiCdKGEc8ILrbHF93z0+NqBjdnUL8dyN0dWqfF9NS6Qn+LwXhpBWXINm2jtvCnqWod/wyym14+
Zl/jTcJg8WI5TuxqUevvzM2tRrb5cicQqSRnR+A+N/fm3pHjmzus9f2V33Op3jbnfp7QnlmjX19O
gzUdNrRuvl+rwlg8JQaxJRARSHaO5lU6WidjaqtOtZk3na0bc4jpQNdyph/DtXG25xIKYuEf7erN
ezodkAmlqrogJGtHe7aFdfkNoDNunFXVXtMGcx3Dfe2hKEJAd+iKC3slZxpAEP0FymdV7nCZFXQw
/sIHmtev8aRwX2/0kmpdY06Bx9rJVSbWX/T/9V//43//9/z1P9fLU+trBPzXMWQWN8f77X/9K/NL
Fu8nnflTFi+V2+eOsS0Yr6BOzJZmBfeNxKvL8eRteuAq6jE7aLE1Bhx2QNgQ8FJpAEyPk6cKJA1V
CQat43eehnE/TXXjaDf/fpQpeF1/r9sTOnh+OK0LoNDXb42zhqZF0LWCi4aXRW7RPIAf2UMeZ7Pn
+Z+FYU4Z3Q4YHfNHtskbz7rs94vtEoEx6/GL12s77Vykf+YlCAQlpHGW7VLJHSx3tlUHkEg0o/XR
qZzQerzdJ7yxY3bt55Ut9EZkpXkeTEcdJbMErOnRfZoth9Zzpf84cDxmU1jI8c0Ub8xhueJ1x97F
kJmctBLme1hIRSzRUW1ppq8J8P1QcJP9fg1Ovw83THL17L8qMyCaG7ck/cCJRqcw43EfNz7sr4fL
CFFjB6nS7uclG2KBKKEDt88Gdru8NcZscCYBjEQUF/1+aPtDYKroPYT0zGHGjXJ0uMSbC5Y9iAY+
WOnL+mA0aqEjuD1uQwf68OrAMBR0Nqa1N6X2DSPnYl4RLn3azEFqlu48W+rOku7NZBmu2XY4kMoJ
U0GTnBpfRoeA5wBRVfccGQfCwwFHgy3F3HaEmtpyhxHHa7o34zP5y0BP5u4UobZQaG4D2K47Y+Zk
QA2Z7uHQ57ZqNR2aoeXb29ZqoGfFs4Ss8g0ZqhENJYT5ZCdzxhL1d7WETluwWYS9/Vm/gBO3WMiZ
dZqY7e6C4ATFyeKw5JdoPsxBYroc/ykn3w8I4+2aKZpLATHeAC7v0uTyI2mzzWdOhOElK2pDNNXd
odMwFmcy62wZdZn+K+iLi7n2rvbKMEC5ne2KiKT/nh1iNh035wakUZWNt8mbc+9sk3ETrK2/t2BF
+ZOrYEi8/3rASu1sfWdDpMz11xiBBOFoT4M6MnwN3oPkLNYSdJaIrLOgQYzkIOasNo6/cXaATstc
1+8jFh9zAJWFBHukTzBmJAsVbyadFpYXawfNtWCaQ7dRfFWCxcRv4CIa7njjyt6SRf22j2Kt5kvV
bg0uv+n1pPdW/oploBc0M1gw61rMdJl2ZrbrIZtarr6fdCuaYnb3d0McdM4t+r7udAW0uDH00lYL
fmcJGy9nXPPLK5TTlNJptLp0Oy/0fe5vwQVDu7hySKCI/9pfiG70QeDqNL2b+YPjX+c8UlZBBJYo
w39/cD/jcAVEJzQM+4kJIB9QpkCOTZC0FMeAppZN/4UAP1jjQ58QPYfu05L5qD4BHie8DGfUi+fe
doVhzGLy0Pc31sy011l18n7t5RyaDTZ/hjN9Z/qd8tFySjAhst59xNr4nBtyZWlZBguiwaHISQsL
68z5yKfZaChDJU48Os73AnYjs4sWYC6TPPG2JJ+LMoT7/mLl19j8u+bw45AUvZmH+dQYwnjkoBG6
M+k8zQ/Tc2NRG2NQ3B6mXsydgGJeljC8ulJzunN1GHvD0BT/XJ61d17OtvVyJAk8ayN2bQGnR68e
cidI3caJMUWaxnulYHZtb1sUIv4G7j2NBxZxhZwGmrd9/SH3gGem33QHx3KhnaqFJe5NmrcS46pg
IUyGCOHDDOCVIAGEcTfne+li8v6BpPJHJB2KjtaNOSmZR5XUH24V6urb9gVNByBbt7dclgZZw5k3
l2Xktg/owh2PAzqCTyyhrGy+EqMjvOZW+haFLy+joCXRdGTx69g9T3c83KRNvaTlrnPB1gDpQt9z
EzLID3z6iaHuyUrpi1cBZBoBXWnV6y4uJiFIE9kjnp/MKW8cFeWq5kt8DNstctal0zwPWeiD3wKU
4zsmTd6jSr2OD8B+7AJMS/NAypddaC4l4+w1qXLWe6YT9GIa7PThEDotxlcf1VtMwo2t3w5JvAza
+u9HLc7QeQnaFfEOdjiCKlObYSTdmazKMToAEXk47Ei50jETp6wBc7GWMId3ySwLtj1wm1PM3fqo
NKDwYH6QWsEGrrRIL2Ippg1me6nCEca4PPYkc1icnA01yd1Sew71KJkezLbSUhm+J3OW9yYbEpGZ
g/Z98+lMzLOesBfyWrgVZDn4O2KjZQ2zDb/26AQ0OVGcBbBAgAp8ItuTcoZjPMBB2j5N5XOgzLSf
jxXtje8e+pygplVicuoVKIpKg8Gn82R9cDcDfJKp8md8YG89PC9TK4jaOEUrA7CAjdiSxJE9gkNM
VthMB7J5IrVNqNSjsMUBiMrP0plj9AAG2naZ6C4LBNyLKWAS+PPZYUgWnR0xfm68hbQVQpf4bJMb
S7xmYJKwHjrw3pCW7DSblEvI+tlgv7GozS1G8wHbNE4mLm4s6liOkZRQ3iSHKnbcUl9YGmQyhmzT
l3PoVRWw9vq2wrMey3HQmEnwl/pKczPnWvio7BoxG3/aTQPs7qYRwcfD4mUth6pO1A1iJDnBQCcp
5Yy7JewCRPThSuh1f4jo13IZ8PRg8HmfrCiEEzH7quwEeikqRiA22Fvu7OlmypOn2dnluYakTzxy
hM7g7pb+0trMFVKJ0fY9RDyE8lm6+VE56EQ5sp9RlUZOIe+RfKeZnzGyrMPuxA5jPBwBCCH43dHN
P3tXXJ3ygRw51U8OUpd20A2qj/k4OA57eollJRtOquyAFh4OieMcoEa7Vph+7q7SQqpVCdKVvcfp
8r2tHK+trd1NDbth097THHBTfjnxjX1VchSO33z2HUdjiwWUDsk6pcH8xZQ2iAhwRmPJlPkipsGW
Y/QY8B56+mI9hCeqoUuP5nIxLfxbZpU9ReN164WjrLOnxzYNXozrNuvtOtfu1E0JZaPq7BxYyXzx
XcmWrxgOKOr64NbhuMc5OvpnMhxZnK9a4Pp+n5oejvfq1jSr2N5YXjK4cGgUXcOKgLBIfkOzmSTy
oPPerS2oaEEREg+sQzpJk524A4oVtGiyvmmt7bl5acVKj+bWrkajp+M+mpj0VT6g2sPtIikWkjL3
r417iVN51cNJrSLxMafTmaZs842DcHJroT255XKTfc8OSJtBq1W/dAJXh+LBLHwcuc7KdnpUNWGh
1uvmEJiN90zYcOBTf+Bz2X2PjPXnPpBZRC9jLq5COXjYn+Nr2Mdf1BNElKQpxkO229MZbVovIKhn
k6mys6ZVccVcjbzKptLqE/5h/Bm2yRaOZawt/D/sfOasOm1dHFTKrmKDWtgKPdl8ZwvNe4l8B8O+
VfsXJSKYWCyB0PhHw+iJU3DYnQnqXLDqbDrE3OWIxorimn2clAjE7cP9FFuRma2PRi/3ib0RL+ZJ
wIMOcBRGPNg3ENv18N7I1i6djJPifNapLc2XroZ9Gftxu24/HGHOdQBpEuRa427nqF8Sb9O2qYZq
gVhFR+hf/tdsWuw9ptTJ20XOKWOf9PvI0dohgUOpk5xpLBefODz3tCOE0peRhjechRjVf3PXjc8h
d0ORoJuJU3RTtS7HpjeWefRxrz/XQaY2TudcWvkONbZNMD4FjAfQfo7OOoIAGi+GD4+0H7Si0FLs
6mhhZQd9jS1Y1iiy28KpkBrdavdT8VZLPOnTSOZlqfqSN94+crfE2XUD9xtdffOxMq13lMXGTboc
N49eYYRl2L8hLrWFjFDSf5jWO+dKvnbv9q6IRX5nmZXF6mjZC7ZHLGJtr6ZZTzsYCG752tD7cGPJ
oxHdvVaJw/Cg/RMZacGkI5K+ZP2dl/tyH6AkXsBYALl30xD+zZPDqSDZn9ivKt4I3xXPFA/6mnA2
KUuiSjNZldi0+H/DxWIlF4L9paAaolDZtGSWgrtt5fk3YYGKcFzsQILEOUN62Af1wec42Tlx7uBo
186RxpQU6NTeA00NMRMmJW6ujLnXm/ZSdlodNUlDU0nMplyebBXilz68D84JKyVtYKhhJdfOypfZ
yyyxV86mSYVgfWTeFWoMiSa35JG26MfdB7AwYe45yPxqtTrVUYcOe1kXUPjn8NsUO1MiTvV35eKt
vfSau72YrkToZagvRMrwflVgFzdHguTY9jmADUbyInOZs9WbDbelxXDYmLWHW1vDnfKHw63zGFQO
2Jt9NBqRmazbpw7PadwrXW/rLGMcyvAXljAYuUJlw2eOCWbO7qb9sbI4wM8f5iw+hiMpRCUpGL0u
rhQTZhX8BeY3A/3LpPT5Zc7Bb6XGkcB0ynhcn08HOnWwfASnDoWgwyECh2Il+sWZwHzg9/B6XDmy
fsT+V9zqYrFnC++aRAy6lJo6Oq4Cykx1JERm3NfeLCMPHFxFbCJgSjOujfdOLSqo6zl6p1/LMw0F
FGStTz3lpez4GeMMMVVA21BAqlmlfkUFj4yLJDt1q5R81mqNRrfoeZgxRU49GYYqhtVDsTvVrYA7
xFdHpzEDKPIJESXCK40VRPTML6riI7ggxtpXUjP0JzJ2RKgAIMoNiarWsO3xDpFkKekFMCU+WLhf
iDI+CZA+qlpaujHmhYsO2kIxPA6VfmZ5Yo+xB+8lCOpxGymixzYKCHxKeG8d5cMJgvL9bHWEsE9W
nDYEKXj0PruU8a2LzAsR2IlL1K5IUB/Phj7knvLqIJ7ATxFCLC9q5alKX5uYi00OpQG5kVgr8J+c
s1RXEXbEZuH8loU3K1AyTIid0/yGITNEgfQ6SQZIyPzkVKvs4FVNeq3PHuh8xuP/oR7hnyrD84ks
jV/ggE/mcj/H367XyzPM3Ii/7fph8/g0qeF7+tx8wE3VZ/9WIipyNzRaWXN+DE+Ldz1Eg9YKtZ2f
7h7b6c7LDTuPdthNzyBHYL78mHfZ2ENnM/S3y2j0r99GNbPJX6OFZPcS6Ty1pPBe538qIk0H0W1/
DynFvbghsPE0WfydR+ODF92CQeA6dAUun6b71pNwEgHyZuXd37V31UP5SV1RrjZpHcsgQ27zF9Ut
kX9uHroBzXh3XgatXWjk/EcfZrIWAJdi1rn3g2ayrlfk7cE71M2uSL3iHytjf22dBov3j/f0U3Zr
e8lsD4fULuze548kDtm2FQ1j5TznofsGt1gvcFD01/4JS7t6GReK69qtdKC71Lq6jdkNOMmnTbuP
SoAv3LqOolqqfR9E5UyNeNV0XcuUb3Gbqe1eJlU+lDevymX5fJpLymzqWSfXfsxiyxQRGv/aj2Gq
+wnQsjirtxNQ0zud5AKTHmZxWorPwadiJ+ZifhwZ2yK1N/befyedUBhbZ0P68eycn5VMzKS3Nk4u
rHF3Lv1MMermcDTWBJDieWdTIERwmV1Lx+oDc3BwYx8M1l7gA6OhJjZPTU5YOZ/Bx5xutlD/vfj8
2meG4u1cDkr3VDKbydLn6e/B5sc2F+zzscu2S4kFUQcvWBB97WzGm737ypT3MT/ifNh58bUNhue4
k13uxgf3SXMC7Fe8zazFk6Nmn/AQYDk3jWVDIkNcqPk0Z+DG2eeKObxwYMQB+Fq7GyZQZXkzSZrQ
w55+ZAb5rd1Xj6FTaOXwypiz6A8h9V/Ld366x59AAZdHdI6Cx3mLqs44b7fA+bSx3bA9iezm6CTq
52KuFq5tFLH6gQdqOf4yVyj2kuZ4r4Ttwo2EFDTy97A5oQazGUQk6TLN4+oR2GvMDR+mcCD1j9Hp
0zvGScVsIuPFmsnKpJO7mn1zsi7FsEcfdn20h5AeImcHlhQhVjByiVwlwL69QuedqZx7oIVj5jpf
A5+N6Be4dlygULXL0TCzwrXtOpMJcFZCX4PFZk5Y81XKj2994HKjRG/XWfxeOpK/pEzyEE6kM2S5
0ynaKuZ+2oiXSWpLCjwRdO/FuM1hj0cm2yeHGg32xPItAZ77DHhuqvRwLcBChKSWrx1iHALJm30O
8tc/JN0TWqq/4TvQC8lEIp4o5OGXyBZ+opjIBYnc/VW4xDqMJH5wD+UDUMnI3OlAnTI3eJzqMaAC
aZMfoyNef6K4+KVg/6dPly7+ITMTyxeex/v2HOtEocGYhrXinDSvg8ni+RBCCJ3fT386+csHShHm
M8lkvlCgAWLyp9253t6S10QMRQhrRz/eDxYbMo6r9/jZyIDtqReeJtkOuhE+fT9HgqCVg0K1U5gn
yT/2r51HJzjZbCPr03slVp+004MAL2qtHRYH9kt46uTTf7yVuZsLPSWfJhsz2afdB2aHY/0mT54i
10U6rqvoJSYRoUYhr8aFCgBdUyi/KePaj7ZDkhcEPrjGc7oDMR7QEjFXfCMcSXPFgkrYLI2Td25I
9jduWJj4xb4vZg+yGace8Z8+27uYW1hEZG5HD1Cw83OLoMMpYojRxLmd3V3M7pfb0jlls1cTG7zH
D0rIentiADu77r+pesiZfAF0ubkEhnrbRTpuLlhOAxDXuSmKJ7VY40wCOBhGR6v9tDbPrRVb0Rwm
3cwZ1pZ4+eSVbdk65fLOpGmtN8zNUdrpQbJ57a7HuXlITGyHP5Us9VM4EnJNtm7cZJuHfmImc/Bi
yfeUkzCv71v5xbt3HkLremmm4mYCTj5lAEVvQ3OaPuaJGYK7fpksrK5NwA/cxTKfFg8Ks88yTOhw
mCDXnuheK5SJwDmk4hVQcNX91l2TpClnxymqorGwFkmG0QlLu9rk4MKyUuMKgYdNsvU4E9+tyE92
QpjR2oDKH29d/Eihdffgr2neMz8uOBh9ai+9Y+0IzgYHKGYQiKgO+/279yCRdjWn+fphthN7peNh
M+A8bjL0d+OERd5/DDIY0wOKHTbmOuU+T/Wsxz9Rs+AjUixjqnFdxucpm2vFnHUr3ko1t3GToDnn
CvIdVutormzYMnzfkNcQMJmhaw89CiMYZ7xDPXx+elum6ofqLnT2CXsi7n0xb5LgJ4cCi4iTMeeE
JOSAem2cHNBt0kflbXt3sNc9oH/3mahnjtWoUAPKvQdOdKpsKQm+jvNh80H9CKq5VTiWLgebABaG
x+nsWhd1ES6AB4tgreG2HRjo0xBqROY53GIMF8wOPti8jbLmMAoruYhSmiLPguHPphj0nlQpNChZ
c60W6usV9XbH+gvg8MFgxFw5F6dpggwxAOim0D0ebIrpHBy8S/HlnZfP7q0bpE10NtECaU8MNys2
9LW7adOXKGe2aTZJCh6aWTgjgQZBxO+1zv9D6eSz2XQhS7PRjw7+QcsFqV1wPqWDsPuan9rH1r17
aya6x+4la8LlrYfchv6BDZWzOX/iHeEcj1U3o6iarEW9+Oyxc6+9y87mD38Y1j8bhTR3+fewdFb9
MKxs/HUIT/Ft2N3jDzxsvHc72tuk/A4NuPlb5Vw9N6J5Bod2sXXZvZPpH6blFxCddHGB/i60w0yl
4Y76++cfJ/v785zg88/dOyC2cYJdRHFK3KTY+uwNetJTPtt5LR8++iUaoVtitdNsQ4WCyQ0T3cvB
hNJIEC/l/2Ti/GrGMbhkij/JbJJmex+qmR8nJ3zug9h5cod7+wXI9eAmSNaQgnAeFU9wJ0o7P4Et
AkFVMHkD8jilSavQzDWpldlhzeQAMOaqgsPPnxQrxI26bk6aftpf5HG+wWTfIE1OlwP3WYu1wv8f
n+s/42eO/z65p9zxmUgWCvcudKf2XFE+iVJLpzvMA0sb0gkH2/3hjCeETeiYAkMEVRnAJt8A/C/F
eH1CKP+JT/x28AxQzftG/g+Qu4/X9zfLQzOchRownk7Gk4nkz2f/JnM65Z+Je/ewSs3D6W5Z6O1r
sd7Fe97+YOQk/wEA8reP0u9/WMxTFIaFyzlz7/YTXjBPHTmO1z6tuqiu8bN786gVCvY0P/ezg/js
3D6ebBLXor2+c5z9wQL5J5n/8aZ/sj9iqXOY2+biLEs93s+VqafK126dbPP3Wyuhufvd3P5koCfe
x3O0STG32FXQcezMq0Zly4VjsHJtMsOEZf7gNid/QW9+ljOdhK8M5wc//+9z/M5Nrut8jA3z+CSr
Y6AhRDcA6QlxnCRq3HDsFS9e4Kbb7z+6XSnZqb/e8X8+/ifD+nh+n/frHTo2vno4UX3SOizBorlw
KtUCZ9uJU6G2a+2ryXKumizmWvRVscg02/IOsPpNOHxiL3/Yg6l/MjaT2f+MSb//QezWu9QzF7+t
w+569QYfTS0sxuSVYtO8e5jB1kT+OIBqGjAM52+8grfsQdhhVXEJ69rGhqpEI8HfDAjpwAzp3Mp/
kBOJ229mLfWTllgn9u/EJcWiUTBIX9xCs9D+P4Sd11LjTLiur0hVyuFUwTliGwZOVERZwbasbF39
eprZe/2MYeHyBIYBJLc6fOEN4WMxVZfmyHp0Vvv54caYWDee0+dz/DImvXG+lNaFK1rY91wCcjPY
boWPJMbqCKfdRDVKXcd3UOXVdfjU0alrqL4LSqw2ql7glzreQzzcb1DVeozn2t3xAdFNQp9p+Eag
gLVo+Vqj2J8t6lWxNtbZtEbsHOLuhlRbOI5TBoU6QKpIhEBpeWkvckqjG3jT0Y3zVb31Vq82uH1a
HdN8z+O/YNMtlE9Ll2orrWrRr2z9HnYkzHTSAcjE3i0Bth/3PFNBA9PBf5FFebUg7Fq66GbslJSx
klW+6o5uCW8wf3BILhGVpBhPUw7xFrpVPlqbc8nXsMf8fX59F4FlU/h6E1croNUbx+YOy630x7y4
hNDxSP0w1zUGWOAvMr9qpyqc4mWY+RckV/EyitxshXnskgxIstwS1udDqbvH3C8UL6JxQEmBgzfx
HI8cy6fVL3iqE1iB0lDz1LFcC63GAjDbn/TFeSxMT39oFhaFxP2H9oTkHwXlFxX4xoPxsQf5Z/m0
cRvZ7Q/uZSX/OT7l90TTNDtnCR1fAO+0gSjZoirQBPHL76Ojyj+dBibVAN3RyUdVU8ygL4uBaLG3
M+nC8KDYeBqbAATRmsNZpg3yw3zfrOJ0pUjT4jLDOR6kDA0BFsCd+NAGNiMxCgI+sx9IyAMe2E7I
cooHtXUJokj/Apsvs319Bd1ZgiZtLBzP9B0v5vugXPLS3cYT8FrWxXqzoeI/ET3sR/7ebMAHfYCV
AaROYZp6OsXuSeTtJht+Ubr+oOu0GSVuoHjB82RBW5UvoJgsgJyEj/QAkiGoVV4UslcRpWzOdcEm
EGgdGbwrRQ3mA58QpW0yZIiNKjxo0cEyBzAuBbTW5gIVmzQF8gv9leOupSvUAnT7EL0I0dGgIswK
4qrRMl6K/wOQ7wuiQgJVwaJhaNGFFAQh0eQ7vEQvfevmgAmMZQbzsFq09eD3p2r8tOtTUhEu78gf
U1T596HWTtnse7Mut/e0KmjUkP0NSBFXn7D/v3A+NnzAPlIggA1/8fd7GikCAMSDdYPFYkKXbAK9
eXcMBNhCBi5Lr/Dv6B09EZCJjkw7vXUefPcNYMFapuHItoFDvSpfRUptdzyHiS5VW2UWduicHg5+
1PnKq+1F05AGmwOQWvNgLKvIKL11s2yjsX6fLE+ZYdmW3jmDLPJD8RHOMFPl4bJIg/1+GBVeOKk/
ptZW+yPU+2S0LQoe7wWQ2el5r3vhJVDo4tAUwF399McIaofqcUjCHtv+YSQ9ZIPsYf9AhqJuC2qC
1DCeIV89ZbP+T0gnFub6S29vE8vNpo3l1oTjo2z1AvOMCTfsHhCWew8hT7WevZISr5oad+wj+goV
5pX8Zq4cdNEkWnrtq7WOqXv7Fo4d4aupe/q0ku7z+XFS7QTt8rSpOjf9Yw4iKtyDmBIE7x/k1WMy
2jNxURSUHu2RtPcqKTj2nkPXhsYKNXckohDFdyaXTWrTyz0Pwsg9TkjUoY4Yvgy7e0N5lDGnBKNQ
JT/OdUBoRAyr8MaurPy07Xx9yFdBaNdeouTi8JDJDAanCaAR8aygXCFzwLrLRvnEdGUigJvxxq0r
X8WlxybXlDriSEQX+a4eooOBpMq5dNthNj2TgAApuGsW4dQcZZPfl+WP8enXN32VbTahnrHf8qbb
QHqgojRreIUIbSrraiKEC4Ry9j1RAmLa0Y2o/zP4vYqzHCqstq7Q/zINXYzLl42+7g9tKMkWG/3R
VUEPILOZuftHrMhfqhd11a2lxemdUk02dYLG6yfma/xGoU2Zyy+i/PZSRy7Z7u8joot3/NtNXR3O
eaadL3EallutdnUa7Uz6IwILXvdnPzN8pFZW+5mJpme0aD+cP5dAvo+mx8fjY7WMJ1Xo7e2BDJQL
RemjZ1eelPkSlCTQTJ1vIzBQutV9udJnzU5aWSttpS76jXWj2fJTZ/HruBpX8Wu6t7QoPZnltgVh
QtNTYUMVTBj8/uht2z4nI2RwsIHOcw1sWPCy2pcw0IeFP1IFByHxgP9UMCRofgocw+9D/Bk/Xw+x
qpqa6sgm9fVPQfIvzz20wtKQo6bcFmh9YiAJPgUA6KvE+Dy28x7sC7hHr90lNHDoGr8ZizJ2ZdRE
Lm5je4+m5iWx12dudRdS8SKqgR1j3LhJ1RaB6PVdarItyuG6rPPRv7Mzrg+q05yPTAS38I3PfrEA
XdoTAbzUvdJVA6GHL2xwhOqsYKjF/HncpE9UFqmOZqkXr9OnE/CUJ+Wlrv3ze0LJ8V26s1eUHSOw
sehPNtOelzY9TOh7yTvxuuwq2kCfvyh288t6aHfWg/Gifb6Ml7IDAIBuuKm77XlWbZwH8W1HxQ11
VyWCV9ycctVz8fj3Va9TA4rUZXEY9ePmLZ6qAe2yAYounwQpcdr+1U8W2skCiBvzEmGkBpG0/dMO
jLX1+bKX0Xa/iLYmUOO1sUeWxEX8RkEjbH08DvXX5kN/7T7M12iVLcg1ZilgYrQPINqLMIUYB7wO
GhFoIGyzu8M23R62Cc5JeCp+eizWHATSJBllo2rd75TU73fFJJxSPA+KiT3N1/n6vGl21S5dppv9
Ot44K7JV1HwFHRjCM0JQOpUkbYnQGg4eQnhYWPxchgorbb+z7+oHEDRTgdlvp9TNKM5T86fFQemJ
mik8ZqqctCye1Bf1BX2BCpAYOtFwjbJ5tCzpKaw0igULLguELdpEm5jbSJeJQMzN9Wk20d51utok
DhNoAWd3z3NaHudHGOPJOz5raAMIrrjg4JZwo//yl28lk+TSN2bu1RZW78v8VNrM3BMokH6AtzCE
OWEpEY/0e23mACIQL2NWAVWby/OGCRRZlDqrZYck/tKatvOCP88T8erHSAaNm3E4qcbdzJ4IHS/0
kfnbnnScFeJzp8VpkawOWCwLRV5SWDT2/gqkiqhGCMQhioICGNslL8U3PVEHEXJOMDPnqMXMxUsZ
1e/CcuIwlxbItRKiqysHNVoNdoTDS4QiMC5Zeor7ItGwx3gN3qggRjgAXUG60qEaCm1wFiI8mf/3
IisOH+kqEaj9/5eQio4/beklT/QCFkLeKSULpbn4Tl5w4ErOovvcLdWV7SeilREjnFtNUbCdF/hX
VCN6C3xpbM3IMLaiNwfFJJzG+uK4Pi0dO6jmPQfGXPxLxELLah6CeulAebYC6nlalpt8XS4LprWD
Fj3/6HbnjfkQqV6zs6Kx+dK8Z0/VLgfd1nnF7rQ5bE6bBhShPTWnzecPztY1wcnUpj3EV+sv2ZP4
bXXbUvKqM73lKc0rOk7MayHrDPaG7QEUu+6G52GL1kE9Rf4B78fT6PdNXlF/SPQdurk0FTE8Ybe/
imp05Jfs3mEWCnb/X36/0OkTL9yjUImEnjmEm5QCpRV0JZ66l72IjEwiRZNwUdc+MzNjgXaY+Cyc
ANyTSW4EgwB3keJBf4x2hyHYfPeVh+etKOCBcJ5NdgAgAXH+pZNQ//DEi7RHqCd4h4oTbf129OB6
kJ2R1Qm5/UcBb0MIwa9I3SJPKGawiEfxctOOHILNcGE9Go/a4+nhgH27kC1Qxr+PmPXjsv0yYFex
WBJVcnPsGTBBthYNQOMTGNr5IlsSDHdBDcCWBTYzjMJPvjE6vO6dKJwI6rqATP+Fm+eArwVuUeD9
4SXkI1FPY2AeZ4vFLuZcjwjm4NtwSJABsn+OhHy/MwvpO4qWqxi639/cD7VXGz82HWkAii8W/YOr
09TupXOkKqctsnPB6b15UR+lXT0O7+w7dt9beJMfyujichZtJcRUDToq/16ubKvDIT/3Jw7vTgPu
nWxM+AT5wqbKdeOdfdOCgJP/9VIijvgSzRiFlkeJKZ+2F9QfrMsg0b3Ls/aQl8C2FIgqubt/Tg6u
Rhf2gXZy+fD79UUY8m+Y8u/lr3LTrHH6c61zeZQHzcF5VxDnUaRZtrfe5/dS9r8XusqP7F7ObbXn
QtLUWIbDbBkNI0DloJxvVEN/MCLhSgBCVNNW+OATaPNlRA+n7px3l+S0RXluYzN+R7e92/9xWLjU
oCKPNv7ktbinyz6Mt/FjNc+f8glzHeUb6L006JLOLZGLrlz0EmicDRDYfjHvtFac+L+P/s/z+su9
XhX4yyq51KG41+O2nkc7+NvrfpEE+3U0iJHCuzE0qtg0vz1tx6Q5ZBqMjHV1tEtWZid1Hp3YVIlw
NuePiPD3Tn/qHRd7MXLGZhk9RXN9mU2L+9Bx6aI3mavtvZa2+QQgWXDj/YsL/nJD9lWukdehVUUH
bgjIN3TM12Qrbfbb4s2ACxJD5D2P0QlDUjhbHFbtVr4xKX9Ye4aimTTLgJdRzb1aeyenTetILs80
S6kBqstqGN1Mp36+hmPq4B6ZjtfZlG6kmaI5pzMOPs3KIRvNOLxvPdgfVrFBXUy2TFkxSIyuDktD
TxqbDeu8RQf4EezXAyr+xa5/u/G0vp/J4Dd101BIux3Ap1fTR2mVi2pVh/MWYWCKblsZ5OX+rh2T
TB3nlv/71X5+T/97seuBO160pMqk7LxNie8qyGFUd+5ON1bEj0/nv3dkXG30cn+yk9DiIvLwcIc6
6DzBnev396F8G7VPCRYDaBSdb1qmVztfknY09s6qvcHdZwi7BG+h2LOB5Zz8W9Cv77nx1bWuJsJZ
b6RQK7hWTRgdjUwsl0zK1BEUbwl254XgV1iuNiRWLar9hMWI16gCED3JAvnF2N56it8W+NUNXR3c
SqbJpSNzQ6jPkCaaBBbP4F9uzJXv1bery1zto1LXs44TLgPj+N4i3Ckhpm879/VxEdIjTRYFNbj6
xu6tif3hn93r6qpiCn85ac6GVhsG0DgUiyrBp32zkdMWJqlPmZ9OhLxsShwKeidAZANqjyiElaj6
OUMYiKDK4ZYP9RvTTXV+uCvRocIyjLozWOur+Xbs+8rUT3tj4wPul9wnoYOpDAS91+I3JD+A/k8v
T9vtAJoCqiEBhADmyN4fjkUsjK7RYABrUYgkQPLb1sMB4koRJM4xPAqResG29/ifEtWALbIHkGwp
vZMPUWoXDAvaJtDZoOreQe1yyYlWQ3flEl3OZq0/64JPhaZ2MAuwODa8xeMCKi/6L7E3FCUDZACB
TazKAVS+DIlM012JZspDOn58gC0GLw2Nh8dnyJSfrLbN6AMOBb2OAHHTz/o9sj1EpmuYH7V77683
u82EnsqHvx7RwhDkso+3D8jxU2gHgov1x/cJ9/mUD1dv+ubDxYFM4oxFm0ZIlwiyXAsRBJbzZUjl
mH8U/l91KkQW4PXNL8EcJtS8H/zxp/7I33h7l1+CoaCPBLfoY/Tm39i2NPEMr2aeisWaYToyUTEV
0H9n3sGQ96CkrePW2qTUfIVUdvYI/CKgmXvaVYqXkjLutLm2OHuHyWEX47xwnOyf8C+8kz70h012
dmWA2pBs5riExA839jwRNn67PwAysoEZnGObV+sxUvseqyrtCCTXnrRAFtDcJ7vo2feOHh44NwrR
yq3rXa3EKjvkWemY4L8oEOgo90MmRekfkBAim3Cfbiyyn/ZZVfvy/q5OQv1yVIqDwfXyMejeNRDG
gyePHQoBFRR3URw77/JpiQabSgU83hx3p4fQk6fJjsKRvbi8hHfGjT3we9xrq1/vybqKpZJj3ds9
GKXt6aNfWrPDVJwB4CPVe+mhfkdFfRVP9LFzd35ncjQVYGBXutc31vq0BZncAgyF4Ai4b5ivMbdE
rpIS+UP50Fpuv7kxPX44FVQk3hxyOUslnLjKOsCuKWe56I6Efd22fsIy9Omwa4ft0LmrYIP5zbp4
omu5pK9Y1f7NXs23XESMFDhx5ibqaLZ5NVIGy8pIrPNxG93jhRDET/kUrvrCpFT3+xv9bo7JlUyK
wMDPNZlU8movdugIOkUkZ9vzotr8JeRvgSj/Tb/fobc+DOH/vt+Ff1rqgDiYXG6mGPIPe4UG80aE
HqquGM7V2jgo6qWqEylhbSB9L2icSA4iH9/j7YFDFHQV20NYHrMh1PQXMHKGHe5BIS3fPmBndCjj
k+zj7xDkY+mVk2RaCNwDHb9m2j0kS+OB7g/lr9A3P42T9JW5soUcVaCN0onldZjyCJngs/ByGRLR
owUrnK3jsbqMkX0VjEYD6deQ1l0ygm0xPA1SeCvCYy+bo9uyEmKi8OXAlkhjy98Tat6y1lW+9W0A
JiJJyH4qmATW54L/cpTLjn2MajlNYSQ5y/MDXLWP010U4EoN6R4jqACUL0LVt7qGty57FX9qdmwf
zhcui53YAI9otJQVojJhBt4FNnUVYYVXvN+YlT8sP00wIsgCPysqV1GiGmpl1O8TCuiERv3gcvQx
b7o7d241tiDgu9oCeV9s9Jogv0eVvIrhKeMn+g6SA3+QFBLMeamQWOu3Aqofh8MEtmHrpoUa5NW2
aplVqZ1UPdmWbOKHOQVZCr4geWu2VMWH3OFi+O7T3aRXEq1pNCNHjUgHYuTgU9xn/K8nXedSfpOY
M78P2l9059WZpqmW7QA4BuRpfCbXX6aIfbD2bbe/pDQ7cdjDZaAdWiPqXiuEt/1mcGInqeflHCVl
7zRJVpSw0XlHnX+V3ZHBXh6zpTZSHw9z6wGf9oA2zA4gfbMs7+xneVdscujGECv3br3oxrSE5scR
yuYrqJ5zLNgmpzcagPIMKuRU+DggGDdudsl5oKW+qXigPiIbXW4VshtyRBt9BMPEmeB7/3oZXyjS
1iM5SCdkBJDtasS7hT3yI6rV6+J9P3FuHEUk0N/PfwMnWFOzDCoNJI3/xieKdrD1rD2nOFVSr51Q
ZkDQH3oGYHLopSfmmI3uIRDg3tU5sbvBW4Y+5SXAygF2QorU2gRc4VQgeUGegGaTUBQS7tH6O4Rk
ou0wSH19gYoPajoZrSGgzUzNEA45GAm6FWrQj3O6awYCDsJFuhntuSANAPzlTKRhIvj51pBOE2yE
ZFq+yztnoMICGGH0+vkjYmQ/OMUn0oveMXZHrPSOj8bsuKXVfKTJj5oiMDr6B3cd7TzRk9j7mJUP
0KNClAYfBwWYIVD+C91TJHrIASqUVB3vssTmAXGbpPdKjJNCepg+yuD3p42xK203u1docCnA2ITH
MEQSpB5UIBBCk1kXknbrZC1P5YeDnwPioVUUZJg1FU+Ikw+LXczG2e1KYF48dLSmpxX5BbDoOQLU
6/COYr46igaWj5Ok5/jhXTL/fZFgNPXDg4chxEbKuf6dCyRnZpHWKSu4ecVkaHgOUN6aOBT8qplQ
INWHDSIAGk4pLXqVFRnQB2wTTGBQdx2ki3ZYYteI0hiYNhSLPNHqEjT+aMCs9TDdwfzjEoRDmkVu
OAG2Rpkb0X3UWl6p76MIGvpCToc+DX1qHryXrGomF66Qg8PigBdkg+A5bTsgGuE4RSnfRGn5HQ4g
ebFQmEHVCIJMio0H4kE0uh3wXp0XkihhfAW8CzDFAD878hHx2TPPt+V4AF3qVQGFkJkQPUeyEL11
Yt0AoDquaZ486PjdYiWnftrjUdcFnhWRRFxoF0Cgy91ymyBagGI3+gHnqTjqqAHyzcnEZhSQZqWj
To19nrDLxYhW5IwGVXb/Q3z6YyMD5HoTegTHIfMCS92a3whL725tgp9Fl6s90IBlJwDJAC9k5yqu
L+s6PrVhSZnuNSU4aEgre9aeHXQEEhYq8QfGqETfpPO1wcsdBvOQUhkfYWwHVqD2U1ADFDbHILBG
QlJbUJRC4DwSqDKBFejQ55LGtvf7vHR+mpZf7/sqBgoP0kFOYMVtzblQ/pJREYZC5nH14APEKgZC
uGYAnJGZlwkKj/anQFeI2jSEPTaovYfrg1vNWmaTve6xKRMKtuFIrOuzXwTiTzwESXPw2sYTEAVB
vBtgm8HgpBNuomeVskFEgYnYUCuklBfwNfFESVf6oCCsOaGM8MFWN9SA1YnuChhzek6/D4MhHs+3
x2dY5GWqTXtDvUob006LE/mSJaRlHKkwtZyR4F2cFiYrQnyGXe2IKweaIkJ/9r7zqQ+za3ZCrMsY
dsBck3soDYh4nXc1joih+5yjby+xCkS6/iBaSPiLwM1gom5kpOBvtYK+17BtPL2/vIer3MGwnajL
9odka7khCTloN5j5uge1TcXQMeImT4hK1ZwJog9FnQA08ODWhPpsOP02klcHnB4WkHVj7sLeGQOd
FrJKBtjziEUX2UD6Y4X+KqkLsEpb6N5lnoFqTHTjgWrizf52G1eRXFEUhhVZPFARygtNNo5WHHxe
mOCcUCHDUeIVbrAT5SicxwAhOw9lpMHRe1PX7J08pmL49vss+5xF326KJgOVdc5+R78amzBNT3mS
RmKWXQiJeDqIGK/RnxQtWtTgabayP0ZeNUxxQxQn/O83oNg/BLgGLBhDE3VqDczov+FHeTGPzilK
kq3BAu+BLxywWBYVsE8B8QXUBAIydMZaZnnN75aPtYHBCwepD1ylUHqKpuAUgWDi9jiD1jO2BuAf
CEuhxqG+rOEgLXTVwEfFqEBQChNomHd0EgW4Btqxm45K6BosK4qAqES9vj6g0dkH6CY16MLIg7/C
LUIhHHSuB2oRuFzn4XMxzUfpp2t8z880CYcILVCVescx/mGxeN6xk1aCZ8+fOALdCeUZAY8RCF14
Zey8F3Zjy0VTJKKwe+T4EB6jwtYBGjbA/WTUAYHALUJBqUYYjIi/xU8T1iYJk+QyFbI52AwNhB2o
Awbc4AWtm6/a7TboAnIgCzDw74/tO6CPlc2eJLYmCHSs8X+fmp2blzirtHiLOCgqZ/eR6e7feBgb
SLqMN4NcekWJndKRPSgeZijXfGSQjFbNOqImGdjsX8fB7zf1U6UHLDn1VBH1m9YnWu5L1C+1ptLR
uYwhHDSPTx+o0wc5GTQbII/H8s6dV23OO4BmcEhl+uTG02UFCP74jM6CvC1gKOd+A5YHb5cX7fH3
m9N/KPWKZFWQ6hwIX59oxC83B1Svt6qiiYHqxYv6/pIFCCEkxB6xmxPvJrNwXUNbLtm4IXUeB/Wf
7EHFBRlAXOOqBOFLY66/5gCis5F1RhSo99YITmkpu8IBLa9dgqDbDJZkHo6i6ka2p/xwGtFhB9pB
lVAx7U/RkC93X8jVuTc6eb+VIKoPkC8BuJOgDOXKr7Hi63/KZfuynwPT1CFF30JqUgG53jsdqj+I
Lpi2YYsu/9UmIVMGKuHLqdjvwZvBqP4yxlUEBNPAIluJBGvbBcUEarzTXsKcmjigOp63SvyqkUy0
d3I8IdS8IMEqwGxeuTiD7sOdiV0iGp34uFZGtjrsSAopuYQ0YS7PxWGgfmBx+SedHjzTmKXnPxLH
1CGIwC9OoS93dwcvm4ZoNp2btQoWA7r7mL853cxR+ZiyNrzOwlcnmxqc0UQOx+A4r08+gPwuUMYQ
OWPZTV9Y/qUHlxNDkvfLlKdZDeUpKCDABARc0wr1qmGLbu3EbgY5WKWHdqMgmAHVHeihKP8BqY7V
zy8ynkHeTeyHvGMwItwmCAtSMK1ok+DbaowQhLIR0sEiCc91mOEL4clhPuFSv2XW6DeKJp9txn/O
F/HgOFaE1gPbvHxVJbDtPlSkMFI3BnEKgeYBrQCvhLbR+SfQshjZyIGTLU8I/FTeS7GsiEfOAeWN
S+2zhajsvtHIqBeH/O4CTioax4ArqqWKCABKlbD+IcaAB8Daez+S21VxWVvaNCWMP09LbOWxxD4/
s6TDZtUe5oW+qS4TRbpRbviOf/r3TX5CVL4sDuWQt+falBS8w4E164VbP5vP+1eAoYd3E3Z6NGs+
js/Roz7TeKiABfrW299I5xxxUn8fabpI9JEYcPlqR6YUk5paayubfnm+jzBdkBZK7eErizxCSkZv
+gpAz8uo0YOwH6n56gJAsIy8DDSWvbbV6RnsTOTvKao99Oizgj7KB64z6EmjsCC4rHPyAXQvJ6du
dEDLBeuybGgiOa8GeksJYxIzUfWhpg91aVSQaT2nsG5M4Ah+BLQ9903JL1lm2xqoqOmqKNoQ9qFT
uz5ehnox3DGZTQCoqY/ch2HPTudJZM3NbHupvByB11XycX5lA0R8vJk498gx9Lvu6Dd3GnbetBIQ
cAUcfGPXVr5FJ5+P9r9RvUpGnLQ61HZqKJsc52FOZvJP1Hs6D9L6CZsS5K9B+T1i53Kv0TDRPafz
yuPcRrs7v3G6fT9AuBV0SgDZ6aqmEjD9e+TGmaznR8NUNkK+AbrWR695ufRcGPcFoQOWUsiPtoH1
cNmpQasNJDXYv9oYQBjDhPigCfb60FGXHR5SDTmeNbsQP8mBPd1nvkmLG84SMg/QonYnfWRW4IpC
mt60HhLwcL+fhd8ruFdv5SrqjMJKc5SEBbPHxxpUKuWw0qMXRu0Wco3XPKFMCXpxd2uR/B9jCNde
1hyLPel6OzrWXRl3irIR4iYg6CKvbHzQ2DVMpHXO7NyPFDWIzgP2oboNzGQo47lBeYEsPg2IGWzY
R28O0eLqsAGK2VZs2wNZH/WXYZUOFUBfud+lw/g0TvdChSIuhr06iNtBqQZKN/x9HH9c84r8v2/n
GncRa93h3OHSs+lQZgdLSKECK9hsIBXjcj+P7D9JchcaRNT1fVdpqNapfdCUa1DDrEzTpd/jGzgO
ln4BGa7xarBXeN/9cVKP2KR8kmAH011i9tT+icIXJbTm8dBNTHl6Mvb+UZqp2qsir0t76eSELUFk
D3sA3vZYozpiglH3Doxt7/eVXx9H+9PAzoNEHWjJkHEp0mlFfSmdGo53IPwF8ahNJKDk58c+WhcI
nsmL6rwKY1/Pl7oxJnzcE0GeH1t7pMZ8o2/CDDMn7ckXJxea3a/VaW0AvTa8omLe34h5v4NDPmft
f6N9FYTo0T6pAA4pm/Q+ezuVbr8NcTZJV1R6FxCXfn+23wEL4mpwpxVTkUHX2lfp4tGWkyQqZWUT
Xrzu8UCtvwyig9vb7p6liva87MdT+/mCcAZNfFsEPIkzMBGQQNPgNX07w95n95U8AygHf6a+pLv7
xo/PvlCvuQVn+Z5lX92v6Bd8OQRz1NX0NuJ+i21CGBa6PXslhD64ho3PZmSdg4hjA10aKrvwX3sv
MVzr5OmELsSUncs/I4o8MusH4d4B4N3fR/R7rvt5h4B7CCUZ0OtGPAA+dV/uK2VTIimkYfzpidkd
oiWEhIt3ohZJ7gi8OgnMt3gF26R5PyKkm/qd4au9X8OnrG6lv+IpXp/aiv7fPV1t6uVJQNGMEl9p
gHvQ5Rq3haTR+2XiO4glJp75Rz/Ms8g7nIOOZ3trUn8v0VwNytVWbNhp5rQON6DQgLCFfFkBqhWf
iWf1uUcnlYQV6VPFNU5+6WB37EY0m8mDY7/EQIvOABXExjM4EbGIPd5Ycv/HpPpveK4WwWlfWH0q
c3fW2Q9bH/JQeUD0JmilINM9di3DdlMiYHtwkkYSmqtn/wA9Jxrue/ShxllEz8Wt1aBBFa300nOg
Xm48QetbZnQ1gFfzvujaLjVKbhGK0x5KXzaws4lVrBt5EUuLM8Le9UwqRwYKZhh0AOkGVWQETuEz
/5R9YIFQSYlqERkKckiuVOALX0O+tw+OVSCpvq4OJWAJCEVlfkGlMfarEASod+ndglWveGADrCcE
4/J8EZl3Vb7o8gVKQzL3Utyfy7GUjqRDEGszDUWB89oM52m+TLR1D/LA5O6GkDWTRaUOa+BluFAj
do2qtz2pe+TA5lI7ZpfuCB+cW+tRTK3f5v5VxFqfzIO5d1iPCrkBxS3Qo5T1SxFbhd2wMYYcv6d6
Cdwzs9y2hns77Dr/mHtdGyRtkNmBit6iNtq33uFWW+x7te7qsV4FftFJNTtb4uaqCIktBCD9PZxs
Fkgv1oQKP7R0RcR1GhAHphR2TkJcvw89NfHb1svB9fMQ0XTCwwmx8NRDkI+dWA2JsVyl8zJ1EJ1G
eRL8vsn9FK9+3U+uApxCz/NDWXLbp494SlJMLSGcJYscIb1bHWCKc78/QPUKm5GbeqqpBy4Wko5D
nupHmToL5UmYDRm1DGECYoBLUGJchf7/ff/aR4EW+Wd6hwwPqhDqSMGFuhkkw04a9fh8YmUK9BDK
OtWyRiTpKPHFQUrVnZ4R8qHYcXM+oEZ9ClqSyNiLaOo2k4qCGOyGVxWyCwxnrGTJJfY4IlOUMuH3
2O6FM+U0yLlmN7hQJrQ9w/Jl+kPKoqL0yYLE8bQcR45YN0h8VenkHEFF1c4D4xSEx5mGZn83TDHf
Po1iDKtQ3S+nakMpZkhkaGBUHA8uzAFpFO9HajSR9KGEM41KP5W0at1pk6M6Pzsj0xhd4EcR+MKl
suZROSR/RbESvUqYjSaeKJTxMRLWfAXAF2qrVGAjpGKJ7Fztvtw6sYd0nSWNlGSoaTc2s58D8/+O
o89M98sh3nWHxIjPtbIBDbZFKRW1sMMo2lnI9GwQqM0XxaR+UR/iP/Ld7/P2Oyrsc705tKpk0TC4
Foa89JrSnZJC2RxstkXfaFg/HnIO8htLKT97BV5khZelfn7rCPwEW33fh/679NWaQaLLzrNCrBmD
DDZIinFFI+VNR6g39GMuWgWWSuA17JjdlqcKochhpnOWeATVBp1RPD+d4cnxjpFP+tA5AyceJPTQ
7eCiDGJDBEHSGTq8D0+4OnNaukSyeuhaMH6Oga76NsV/1acWeSj8E5g46ami3l+6Wezt8cuLRZkv
p68de8pjCMAatyREDUf2qqfy2/fegbME7XSTVoF84wxW/o9J8b/jcw38l7VEtWKFE47ZGfceDGkl
8wrVz6ug6QdGFZxNvzb8lH494irsehS5gM2WIwmBp8vAKAOjGJ8MVtlAopgJVwOYjuqpvJl9cJLH
ejpK+FGA2igN9V63DwC6VKrf2v6ZmJ/3avtK46VIHhOX8DUBwDz2Usf04tLTkU+0PfFpaMLbk+yZ
QgfRY1HmmohBCWoiygSAdbbN27nwqG2wdRNGA79ENpBx7IEeHoeWMbDoyPYBkrmqL2WTbj8/1rNC
XsrFXJXEx3E0tcJFSysNHWRzmsMUk1ZmuCztEecvvvGZ7bVVENXBWR7058GpHcbm+GJPGuAOEspu
Xm55pNhES6runbC8l26cqehU/Lgn//ewrpKUY6Tpha7n6qYsTd/OPup0ZB3msvR0aObSGSJdc/Tb
A3F2DxFbNgeaEQZWDAAzPAytHDUAZ6D3uwTD4Ma3wnGmuSryWQ1e4y47aVVMdL4fZDoCYdFAgkYp
D7SZ2j87x3U8xfi4W12KFam1lHp1+V69WQdRjAVTsF/EI0tIWVKOt+je1IWHKxsdwX4bjwx22hGf
4ZHwaAeUYcUWH2FNcufgVxADbBuoHtIanc+mXy8M9a5p8Ejcml400vauCsdw9JLsM3cTj5plPMpe
wZUvDijkLYrHSPzoekhxfch9tz3NpX4sqr9nEnlg0HfM244rSMK2pl5XbzHs6XauVWtW4KNMt9Jr
Vp0vviedKvuh+KDhiw4JYOLikZ/k4jyKtA9b95Tz7o7sp8KkeLw/+0rxKJ82WjlHBYTP7bUgAqMH
gkYbKuW8qUbHcKxqg4M2P/XPh2iZHwfJcXCKBjK6T9gIUKouFhrd03J+KRYNdOnmz55OUjI3i5VS
jS7l/VmfNOld3v7JjZmiLPbRva3OTWWcnvAHxQMYJZBmUttTWRk5zfDQP2vKIjXW2qzYT3t1pRWP
YcShOIpOm1Sf2OV9ticnH3XhuHFGFd963ByNe+6wj4Mjyu7dqrU5hWNWjcuPYPB4yCyNA9P7PWpm
R9xIwnGozvtwaB4m0UkIJLeITRALn6f9eSmdlzV+xeGYzzMFjWZoVCNHnyXy5nQKuIe+Gqv21Mpm
RL4nfWKhwNDMLtm4drwcieN+EB1GSfw/hJ3XbhRZu4avqKXK4bRyZ7fbBuOTErahcs519f9T7IM9
40EgIcSgwe5ur1rrW2/0W5ZVcarE6zweBOWWl69Kct7tnvnnA484Ba00uPJdInxR0WU3+oK4n/k3
ZsArS2p/GN/U7twlDGfNla1MMF+MmM5WCrZ26F8W1LSxP+o/NfNF2CqGurPY71cCVxXpXHbnObqk
/Y1vKeuPg3IzxrcOH0H3Jeq9ug86bGFF0PSeku95QXwl3gwfFDyDSQGPGbAC+Jto2U9IWBoqrb1k
9aU4kItzD+xKnn/ijVUw1odx9JgotPEsG14tE+3QGp4q2ErP3d5REiKc7LDf0u0q9EPNQ5tiR74l
xrmIXofpUswPXQX2fRiTmxm9DPr7aBxD9UuyZYxNYOO7a1tcBCD4TNnngOm1s4M8oH1Ns1VGks7e
VbZKJKzKZmk3XqdeB+at5FDOAVcGHeU0cilMHOQkoJHpgIvdrvC01VMUe2gCDq2ov40/gIMbeq13
bioE3e4g7Q5xHqilPyIFFIJCdXeTUzyJPyUC/4eDFPlp6Y6ln3FfKl2gpHxxAI3r5shByKkpjS8d
rQUcqC1QrLsk7ji7LaxK7yWDK/SBgPSDnB4jEIC4Whxrka2BSmjeWhy+y5on5kHYBdXo82LN/LBT
vY5PdGnPSheE8mmUDxJQmc7x79X5vqZajU1G8MbIWw2nIxe33wtcgTVPF4Jy/r4zyYrsy/sONQXf
prEFsop/xbhOlWVkrxHmPbim5DEeTgrjbQdK502Dr/WHcucSjzA7cec1u0NZEqO7BtV6GdN9Sce8
dCh4kIlLQwFa/jQyz5g9YNxosFX86aJuQWB+KULqcLZJYSjshH4QWllKN8dARJFhuf2KK7dGxkXc
c/pY9PtQtHeAw6tF40Dj6PQm0mU0OnHuC3WwM5w2CZr2oK9+zx9ITaz8Pg9os4p7axK9NGVb2r4D
/5YfR9vaBqU6bM+jw09BYsDN/W7yZIZVkUfcT97J5V1kt5HdDn2VzIzk9o3Hd4sbYm69ZuLPrpK4
EjsdEdCmG+cXnfYkkS688qN9mXkeCVBWHJwQBaSB4YIgNqCyPCncpFrXSLbfY93LSycUrUG26tUh
XrjFA0NpJXgBsQ8sa9OVoMSpvcRoztDER4NGcHZL3d5oB5KAo23kXkn5gIlfuLC70mVChEbAFr4b
em2WQzkFqXSsVmeqgojjMvGE+hBHe0Njxvdom1GCHjGNaFWoTJX9rjoVJpn1ZGX7XX3IF39KvI6c
DrLVMHWQ1h5u7g7WbgBSwYchgN9DRNfeeC42aMWqKAJP00DNOQJRHTWUYwaL4EhgqxxRTyEPzMd4
4VE4hkTm8nB2DzVM7EiaRv8oeUrhNXAupL09bhEqo/2zouMOFR3PAJ0HRCjTAt0fQAh2r9qD+sYs
JdffavRS15R3TsQsEWQRAewu67nXvHR5XlhtBLO4LS3qhPE/jMFj5yGja1+pZdKF/bo8rRXSuPWe
LG5LsHm7VwgmadyWaWyw9RsZ0DnJBq55k382T8OTCuxPtNS7dsw8EoAp0PL4rXSpeFKIqf7CQ64i
2TEp5JG/zBcJb0p+jFT452NzhTDdETa720iM/iA/mtSQwAejZ9MPIWAfDNGAnOVV2z6wjTxXV7+D
jcrsMg4qPuozoAcIpPrMzqF1gZFYlXEmO3xIXOa2gSU8fB2nR5UEXHKxKCNI3KK2UOqQ9RN9Ywds
2utKTDwy0dQiCnrl4bcVnT2ZKUB65el9nBgJkEZ+J9ptB/W58V/CSV2/Z+JXufOUwV841QhOaZwS
MxJkU+kK8VYFkLP5kZODCJTYs9DK3iFrAECa9Yua+Xr4sYjvav5lnvH/E5k8S5aevxcdRIQQWh3B
7JlILMQO5SYXJ1EU/zJwyhu89YfL02df7rCa8RCqXJ7EwQLdklorZg4YbR0v32hrhRMnrla64IqM
MjLyQt0uTa/fPnprKO2qd6bWMXdu0zkhBTYEn6EEFWyZOM7Gyq7iXYGC4qoPQzV5QLB/vnZKv8eg
/n9c/oS/MiyLE+ztr5dvogyenLZ385BbCrmHdkkFQ8hWbbPrlUAWO4sCEwRrip3IDutgIkHwcXgz
6L75K/S5fec/fbDbK//HVXxoioFcS16ZELorOmTD6QFmDXtja0KLuxcYlIgqdftlJ7FTYx79dU1e
UC0odozogd9JE/nbK/uvsHS7qqvEKCkCWUkYZf/9ymY9GVUz4ZXFnEAIQdFQvXTfyw/hS/5kkOhJ
oHBCqYApoakaXs03Yo3kNw0FKhVR5Ha88WGOdPvR204i1Fk8KFc8TSHFN/1j9s7eeaZIyCcDbn7O
bxJaiM3kL7xtOT3Jvfj65wVg/HYB/OPNfPqY57U0hn5Xi3eKECZ+4pIlxHZF2vpGDVgG7dCyPV1a
CiINh5tpFp+F6tjOxzQ7tdlp2uYTdiq/jXwusJEQDODT5mVdL3mIquGiNudOuknShggvkp/hkMhd
tQ4MOgkHpEnehhOVQSkHGlp7knoFe5LZpdzOJLrvytVeaZ1SOgAmNoM/LF5NP8jg82c9ZLbxd8u1
F87let2tQcnEGTla46oAtqXDBg1xwZnaz24BA28GqeznqA0RnyBoJYg+9Kbbnz/OXxzKf1btPz7O
T4D9JKyLKcQVjOS7NDlS5xFgZUwWRIZCT8FH9h7u7PqvSORvMXj0aAhMEFYh/vr3itS0qkjbDIRC
lpy8PROZyA0sTxzt+1g7SWTTJKCj5aWaGeU2mVSgAttM9pfNRPzdWpJ4NBRkUjoipU+AtmLGoVka
rCWFPgVCRkdL4fnDwEDmD3nQkmWwO9NMgDpu473+IhAQf0k8Pn/4//z+nzBrktZ2YaOCodWZx7kL
+vrC0lRULhbuGPnKhP6DNEon+5njykCXh/MiOtTScaqDWA/Mxsllu1pchAXAODOys45sMS7zRmJz
wYUhZlcvE4c/qGinc0f5zh9jMyjNgJuRmrgC7xcSkqYk7dxkFxJco+GaDw/KcK6rgxxfp+HWJchG
rDimzcDp6LsL3ST3VASu8bYooXVjWGg4+LOZ7BlzdSZdHUXbIc2QPx2z3T4V/LzwK0xGCtydo1ee
aaJ7Tvyd4ExSUJK7ujvKZEyH3JZ8kdbV+RfgKrsgRjvU3dT6pb7CBSvbfk8X3xzcUvSGYv/np0H9
HRjzzx/Ip3VZ9as+LTPrMpS9dfYAvvPTRJAVGnPE80BAhNOWLqdiOLqUdRgAHsTB9lZrOgk3Lxmw
w+GiB7GVjtAFdh8CA7sGye1V0Dfu+tjgKaF+Gz+74RCYt4buqHizzvxmr2mQLZ7RuYNqaaOTZ54O
iKP4CY4O7RCWjPSnUXvQzCcWgETtVX9J/yZQEP+bp8pZIW3sNVS2icn9ExyVzHUrdlMKjYIWaQ/L
0xFQJXp1F6BMUl/mFw4MUgFJDXsdaTLCB6I5ZRdMXAhNe+1dgY+HXM7VyynBapljvRoOQXaqipoj
dxCs7o3wPSSdNckxHBO0W7Io8DYUTvbcUGxL+iy7OunAzXNRe4t07JdTvAOs2HMtYBpNV9cAcyWU
N7eVnZPJlkj8GFM/FVz6dpOQX8PSC1Ube+SFrWRAcId/eCCkSqQRNNDfyKwZzv2KjMRay6A4LzKX
NQqsLABBDLuFPe0BGFeXgJbejh/X7xPa3AmBb30GmMi7QMHfJVslmjBuqKVVXHff1tQVt/A6LbLI
ASOWgG+y+7K6mRfRwqm7TK/l63QdD/PXliQ3HFqQZv0xvRMK/YNvHT3TPWW6kCECYciVI+ku/Dbd
DAgGv2CO5FMl9boHXvIiL8jhSlG9M7Hv9jK3qXu6+4JRS3mOl2+tvl0sep5K+jwxWPzN8/pLlPuf
TesfK0T6994tymqlLGLGAbxwxtoxRV/FBv2aRIVL9kwo8myrOxQdNmbo6DCNQVvu1ZT1bbfU+KRO
SyPOx051iGBjN+ASmpS2wFbFfRotKqOaaJncHjl5we7BompLwU6BxF34yyz8X+cKVkMN16GMLVJE
YPTpccfrIMeZ2Pf30bQ0jHvs/6SH/AAw2hFohND8VYw3MgrZY9ZyHNkZoR7sejECLE5F2yC+7deY
R1xwRE8sC5dESqgsaK3BmSKbRCR+SYOjwzwqlsiiAIHlC0p2zIrg5BfdPLXpjZl/zrll/kw+dj/j
1jYp906svkMHaUE7CEBGr9G7gv0JapIgI/jX0a4QymLxC60CPWltcUcBv0EphChj5O9HO2csR6rz
Lr0BF0BHNcZ2mvUItWg3wyLAiupsOXXrv6kkfiP//dcH+5mB0CZlXNWo7qmfskQSQynJIRKwddaY
lbLViC2vgNOcUtLs8Jn+n6BJ4z+36i4bEiB+h+crHADRbtzgGf1L8s5hzG2W+j1H5OEExORDqvig
t4lLVr24JIPcqVGGX5DpTmREKNuvv9Kov7bAfz8AvDlk4bpkaCp75adVM2ZGr0a7or8b/sAOY50z
3tt7AueDuezXOA3hP6Cvp7u93oQ1kex7XvqRftD5N46W8IV/NN4RxsJo5II1k6v8U76NP8P38aa9
KW/oiI/UCBon9VHDhPNgvkrvNC1chm/Rk4Lh0HxY3lr8lM/is/mzetC/i8+E7mrC1uw1Uj4zXbP3
mvan5z+fjoq2vbN/v/PtcGBaRKovmVic//3o5+K8iuLKsDgJ/qQejWQPCRF973RHbwOJGqnI7dJ9
UjhK4Yag5qRZi4ek8I2Sn2QwdtdedyORWRfg2S3LU925TDrclMrCY8zRCb1b7PgpRWXRnA3zIgnn
VZHAOh5XvL6gi7B6ndvoTkTocemSSkwEg/IzBgmWbg3sDt2Bqle250E8N+I50Y+JfBOBBttz1VxK
5WQOvorAIkZRS9eT1asusrjWCJJqA8pR2C31pUOeQj1yDs0wvSKBjpmYgA07h87IkeEcyHb1as01
BpBBVw396LW/b3VEzTYeaJhKxT2h4Tyo0GGPa2iJ2+XAVrcZFt2cpb+LcKViUJsB2ydD76R5gP9Q
JlGxhzAvcBPVnrw60ux31SlWz+FwTtVzl14yGsA61S649yINxhsX2utpfKEykQE2o5qL2xqWxsnW
eTpivrbd0DRFDBzdwJqVaV7SXGJzz9teeF+4V2ZnejOx0K0esChs2XzuFmdU0Q07IfbnFuG8IzPn
kK702NL0WFsF6Ffsie9EpitokZlpSCTHEgylvrM7tjjq8B6Gnwp5wDRkvu4eVQrpQtvkiZzshrRT
xRdof2beNq0I/EBG1ukbOM5FxyA5CbRP5vYcxJz1iscb7ZN9pe8nLUjLY48CIHak79Wz+IrTovAl
89x0B4FBLfOy7sCfp2avL/tE30viqXH4Qp3ECmECjsGEURvt5fKiJvt6Pfd4X0MH0LDFDopahgTK
HbUvBLs7K3D07E7snqHLwMsGrchOjwlAR6fgVqklffDk4pZJpWCTjtSAIa4o+hSFTaGjpn4I8ok4
AtM18hLDC7WD0fhmFOwos0v9pdwvy6YMY66NQrukyJrOjwFmzxZRQvhVSH2oxwaG+BJaA4GqTlhp
7kZgbpW/rm6FdxJWhfQjsHCqsNhqLqOO7PWrKT71rbdb9yDXa+EybUbfEuRg6ibfyzFjwg5iqIt9
oQsifuiFO2qoC+lUtTSk/fBpvB5UWQPosiVzl6boCaTL2CvtXjP8qQMEtqMXRsIeayn6Opou2PxY
C0jnP8jSbpmVsNKDfy2Wrm4duZz8aON0fOiLs0OtvNjZqaEBm2ZVeQtfBPiEK+fMyj7oVM0+Jmz2
3PVe4lfkzWz+SrOXnqgdQhON7m9+bPINV28cwfCRTjXqD5QazUjbmM1UzRk4g6gbj4Lg7OJ9dY3R
IoBLAjmX4MC38kfv70hvje7l6xBIbwPHPKGFb71fUtD8I7xIxyzjSuPq35qAcFQ2AdwYYHLUxYLh
gIdDuM6WNPo5hzQf6Y/YCt/aw0KdXb/9SMfJH+mKoIa2PiXpdZcc4/QyKOewu5jCMewf+Jso/stF
Utsu6f/dlw1dkjGe6srnJBQSqRahWULhjlyFi8Rd83NEDox+yqNGUcylFb7QXTK/SHZ60vWg2nxs
6NGwKEqkk/poq9X+0GBm4rqys/TyEpZbNuFYHLp9x+CsgK5T6OaE3zrxKNHj0H2jdw2AbQcfizZ1
8EJ8ez/rL/kjFI8B3vlMVjNdr173NfP4kDmHS+TOGfa3v5xJ27T5+a3rookVUhdlg2yLfx9JQl6b
U6txJJmlJcNynZIvMttj4WaFMytMzZyLGysmssBYuvQ1EGj/pUhsCGf2RkzuzGrjJvuQzQ2bUyH8
WfcLHZZ2qh3VW9nYPY5lVGGGDdOlYFeXrYq818Hp/oZuir/7Qf7z3XxCYxQxz4ekBpCoTY4Pu5Yc
INpdQbuj+QomYojW8g4sIY1Ah5bxt2//W/MPi4jcEnJ1iIT9NNqrcters8JoL5CYLWE2Oes9ycT7
3AjE3UGrH2T5lJt7rb4gllQiD+GMxJRiemN2HfWDOZ/gPLXd40wUbo5dxEp7LzT3HTH88XmUDnG2
L8x9tTsv1VWlw1Ifn6XmNtP8AmtQOSu/o5CEb+kv2Xwa+2uXn7XqoEx/ieEn7eQ3y4YpRtaxZeCG
/IUM/QOsFdNMnRshE+6EOj5w9He9JysxGm3OEcrWTCPItqOb6ujMRsQZG68zVhcymq96b9X1Xhwf
CpJIqh/VbapPiMiGHwAnFXbU7Hl43l2GKTD2uRe9cpPd4QFF/MLdZsvMr17pDER/mP3gyKwJguH/
ybaeD37G6IgehyiIbg1nyAPHTePTw2m9C6nPdXhCY/l1bXyultK3Najf5MYXh5/GU3QbUr+xCV+u
WBWO+GbKQe4J0Y91PolSYH5nk08B9wiV5l6TPVE41f80F7fIaTHUg/qnyoY6YEp9r+Zj+G4WOFe1
3TMMoPgdUqXaOeLZzPwBDcH6NC43g1vPawvbYhzE2svUZyDMIj7NPwBwhPVH2HFtzqzuWPvNV/Ob
iZ9JGUDoU4oZOwpzo2B6I2mIPNxnWs0yx9APzb0bLGZYfHWUHdmt8q5Nr0YLl5t5/LuqOAoCNAR+
QWLmZn93jKhJfRm1E4uIU7Qn63+yd+Nf8EHpv4VooCGGgfJcUngqaMj+9+7S62MXa2OBzCG2aw6X
RXuKGUAXR0uDXg+6NegRggkBYyhq55Ac64zBidlrA4tg/9bEU5YDFMoy7cv1lNdB2flzvVfWQxbv
lfrUbSeHtcAQboBIG3oVyj1cycuhey10u6bQEFrxzvppjUPHDJC+7NS9AQJmPmn0s6xPUuYv5y7z
JWWT8EjIJunFZQ920aULUJEa4bcggvpXoXTW6ITGCqCGJ7ZHKey1d8GEbvUR+AjfkXhwdx1BYU27
uYwrNkYOMIunoyo39Yi0fBMajOYk0H8UhH5LTvuwPLffyugoO8sXlEey5lOVjYqVWXBX3vQ3Ouax
50KmNndddDtKL74DK+9C9OBXmMIkg9D0VBO1uul22aMCj+cIoCgvnDqLRfEP4L477A4dsrXvIfGF
Kqa4E0FJCFbns8DHNXmKfsYzWK5Ij60UFvtuzkSyQEcwRSpH/gV0oBL7FGlct1sS2hHJT+XzcsrX
526v9cH4HQ9m4eFxK1F+dFb0Tf0u4HvkZnCoxT36+bh/LxFzJzYsfaGcdOkA74WhjKsqahi/vVT7
OQ+E0IfB4QuYkq+uyLVvGei+5kvqvoUipxlM2RhVYziuhFe0FHY3X8sf8N4/diezOpkk8n7dOFGQ
KbvLbrg8B0+60LWGo5yZE3WBs1jN1xby0Svavxyk5Hz/bkv8x1r/xBJlTSiISTkL92TiZ3vq6gc1
vDbRLbtUnVebPip+NT0N6b5Iufa5wMpo9yRQYXLOROxCLjd7AYhEAJjwObm60o24oIXUpgW6EZQx
WUWzctpBvJzU9jzXV+5nyo5p/9h1XvzBQwPKqKV7dIgPCAZHYjF/NNQLtNdl8ERSbRTP0B3EQC2i
DpKP5qdsfsqLm1zc+uJWt35NpNdzXWxqwjj0luQg1/tSu2YzBcqkWNm5dh2nh0m7yMYBy9Rb/JLT
6+GF33R2OPSKmHXgPsnwIUJ7CBRyBxkdzL2J1rG0QIL0Yz0E+C3nHUeVy3tF4Zy3LtfG/INWThNx
pOHgW5+B6etND4eHII39crR5hmbJFjJ/1g8Y2OLWNdePrPFMiqSoQDCc+KVNaU+B+PXb2NMfmXbn
2inIyIFmXf38heEd+cA6BxOBo9/kfVMGUrHn7pIEJX9D7N3OWWDEgUpIJUILVAfsPCHOttwZn97e
iL0CPQRoPHOtXJBbEuD0gfmVTCwMGQznp1jzMWDnqfekj17XsWczTnvrERvvdrtjiIbI5AJebrCF
+Qa3xs8qqS+LdBi+RACa5aYvEy7a2xDUirsIvoPMfMoOQoi+8Gk2/IRVw+WA/qnpONfnFoogvBYi
ZP5JoR4RUGpgvWwqrEE+GCSIgwlvgxgtyNKZ4pAVKXoaGJ2l5rZQONyrNdHPI1/LDnnsFuiBzuE9
cjMuHVwT0bpIyFad0gjYrYbOW3NPYv2wF8Y+8AyrOskPkID6u0pGUm03BMty7Zw3xBpIDGqlbIN+
5+XcjN5U3IS95ZgfhuqjYVG5FL/29G2QWREyFPKQWxAxcxsUZEzsvFbfh5oDpwTk90RrNTd10OVF
3RjqtnYmCsEmn3Fz+baajqh7NFnP8n6Hev5ANBkfvoAuBgiSK7UT4ZROHSMMOhGmxk2mPYCqNB/0
+aSrh5zhW3MV3VUHb0LOzFT1apJUgXwH8csvm3wi7NXdASpJVVhPbo0SOblGfGHocTJzUPxyuvFx
Rb7KJRZwYLRNesIibNo2ovbRgOh0kTtpqO4Hx+wdCTmkYKcQnZGNeQ9eElHMdF1LBySBLTME4f+a
6+iaGATc1p5/iCCAmJMoZwPrRdkJuZWezNAFvRvZMDfPmZ1/6UgBXPfqep66w1w+KMW1pJ2iCEhX
qOZDkTqd6HQvjGFEjIxocEK7yHyemt05Os2Zpb1DIMhfNYwbHqa1cNxjRB94BOKAubRZ/PUrsApk
DKBubXOPHxeCwxQKVyt/fCw+uGAj/5VoGOS4Ha8NjumX1Dii/OLQMjfk1YHZQrlnYs8OD/HkZCcZ
qz87nuikih9XrPWtYIrBLJr2JEPADlUwmLaGIIdWPwqJRIc4glnwxSUoBlu+JM+Zn4OPoIMjjo/D
WaFV0spOfDC02edo56Al7IpbGQlQKcYGGCJMEEwZDoc5KocQd/6hN+58cHW6X4Ag+8Pyy8my6x/B
lDVjH4kPTfvUSn5ZH2tSF6jKzvYEY5lInTprSRwRdRZsjV+brhJ6JJjsCCeiVxn5rcfPkiONW/oK
WBQ7BkQ6NdHFw/oq1Q4/Y8wNvYlLxBN/RO8JDbokL2XeBsS6UnwcCCb7iJtjmp7z8iArh1jwM+M8
K0dB26ct8Rc3aXyQ2q/GwBgOP+Tr5rnGvtN68vw1b29aFoTpXlKxghyjyJNEn8e4mpD5Hyv9FpTl
Y1e8TMZNHc9RehUMr4/h1e0hfJrHq26e5NpDEhjXXvIOtYAlNUTfDNCF0Yz0OAkTLBJyO3ulTWm0
N8TZ2OvibQnPq3Ce2lu03NfdQwfGjjamvrKMoeJJqqDVfT4v4qNePxqhT1wcvEFu8z8BwRejRawK
rZW35VvXHYz1oZRuq3RT+0dFfUyLu2uEIbe6+yCivX5SkkepvbXD47q7rPG+Gw9xec/FPY9axrLL
Llp2FYpb16OsuVcsdJSlgjsk+207JC7BrlswLFs+sD+J5IjqD71pkoMri95IfRNRdMRZiJ4AtWXc
lvZrJjx27dclv/Xml3m8rdop7B7W/iy0p2rwmrdMtLdatdpC+MY2MDW+1D/o02ENgx7zVHbr5Gvx
txJKSf4dFw8LQ6Y3ZcxgGJ+uvmsxN4s479Z7hQCwP7S7s4rTDVgiPuemD1K8hC43e2BlpfWYtAF6
gYDZzpAtiAgiS2+cfeEV7RrOYll3uRZoxMo8lb09kW5KMBOT6L7BSfqSv6+XobJWqrnmYqtqVU/q
iXF2lh5WVkQPv70ZYFegNTT3Vz5NhvumcBIcf5Fv7rySh7S0G3x8kDRPqkfgCJFQyGpOBp5HaA7Z
biYs/gwIlnlEqXdQK2s5Vy/UpOnPLa6Mj5hY7UftLT3iZ+iIniMnJMEYgsDTIaEAkz04OJ3QE1i0
W3MNRG+S+jXMEcXK9OzgPQGj6wgrAWxDTLxlb/SGRQ9HfNH50shEC4YzJ6RJDA6FwYDQLnwwZKVj
6K3tiUsCj3SO6G5zGqOjBNbCjyhZYGmobsHzpg+Y6h0GLJrgkXRBZsNYPsM5hsCmNQEFNrt40x80
4BZ09mCf76HCgZZIlvioFj5ISjXZrMyud0biRXkgIqT+NOeGP0tyIBloZNhjl/3dhE5GywC8C7DN
ZC7+BEEskCSXMIEuEtCptJB9orWLQWfZrI3NgIMaGf00xlahQ+W5KXGgvZbOT4tgrFzOHg5KMh5g
oPjUv6TA3PQZ3TXO2whK1u9yhwED4wvriRycfHSP5hgA6yw0lhBfpZ4Bav+MVom/Rer+uco/MShr
TqZxY8bCvQBaRrumgj37OsFqnJzB0npVgTkJs5qzcGcsPwgVD20eCNPw8eOE0KDvK3u7sM92LhA7
HuTlYf1JssrCYXZva6t9Y/dBhLTBr6SrRxYoX6Rac+2ugt1iWZaZp712s5DcJhqI2UDKIBHRiNvp
1yHlfskQeADLIRYkmQ8MGqvhTfpJgCU88rCAEjPR9G9gGClqSjloZFt50sA+SYxL3BaNPhDzvoqY
gzj9rBFKFJk1kvQtXnb4ReiyeRB8ML7BAxiyE0WQPd7XbXR53SFdzlAOBHrpCB+xuH29VfekMJB1
rwmDiUyz5FQm+0Zxi8ivTtzHuKmJSHeiTaJTj/yPbkrujHbox31JZmC5r8WjEnuUbpHwUQDDt265
89B3KMpZU85qeWJvI35g/RYmgYF5rj1OJLiO5zo91tzKSg/SSidrcrIMgdGIiOQtbgrigPwfDUw7
OU5loE0nYpz+vFqMbTH8G9vcgLit5BAEYgtP/jf6EAqGOcxq3t/lxpnsgWQ1+DXdmaQDFi1x8FdO
eiJW8QqvboTrWHiAjEdoWHB6rxYWGu5iEwc8XNdo6W9sEcVwZW5qVIQ74PR8Is5EiwKsfOZKCoR1
kBoeg04Fxo6x8YlbGNQPsSIVGDDNGv0m5W6xRIOxcy8BR+YPyC8vYuF0sdsCuVITzkXNpVwzip15
QbnmythDgcqZyn+gjQY9hcEG59MA+ustSkD7imlEwoJlLaldi55HQONf7cH/pS7NLYmKTCwyhmEw
Px0v0WiG5HnBSIc/BvTE7NVcN2Mnp7gMHWYFF2WDB/NpQdDzSyJAFM68Ii1ko/Kjm/qaf2m/Qxqx
b0HXNyeoaaiK0AhUzEfPKPiMNyT6M2GPyNewftbWn1eDvClvPq+Gf76DT1tHojfjqidNf48Kh+0e
6XwQs3GQbIUp4jtELLSpkWFD2OQKDSpytMjAiiqXDCQWXWBGZzZ4dBYNbwq07Voabq3Zwwd9Ganz
5xf7qzP6Ty/2k7IuTKeSxDle7HLD5lfS3QefZFpoNsMWNsZS6oeGBAlEwsl9+TFzva65u2d+89z9
AAZ9139G78PDcJdO1cN6hq276T/A39oDaEz1DRvIgtCa0fyQ3P/8yn8jMP73QvmkyRvNvB3XiVcu
3CYa4Ftrl9tL4Qjn/k6CGmaKb9VT8dS+tV97Uo4f08v83L5yULWvxHrpf0vpUP+LymwvR6NDyYTd
UbVPP/Upj6J+mqv+jmd1bQNkq1V1RIAF9JgPhxofFUo1aiDGq6lAKx6M9EHVDnEBkXuglb3BwmC4
aeNmqsPtUkYTPTAHPfaP7Y2y3thK0HqiwYqs/nG8ja8tjYcFF5wKdZ9FvycGhfZmJGpARo6G9Y+A
Z4ivyf/zhy7/15jOuyStTmf6U+CxPr1LcbdbNWIteZe/4rgqfLVc0Bm2FytlFccQ7xbL/doRDM4i
uTXP0RNbzSj6Ivn65E0m2ywjEa4YW9GLgeH2rpG49PiXl/l5E8HnrMqiTFaXKpm68bkdt1qqXWco
S3sXr1jV9XtxzL5Wx+S79LN/IAw7IFJyTyPyY3wlZvkybMmFJTlbOCIpIkfg+9jIVngljIP1TiM6
EpUfxAoIARl8ZiDg0PybxFSSfitppCWElnSRIkhF/ATrxflghIW2E+4l4HpuETpojrbY+yl1eBzb
mYfQj31ETk85jEXkGt2px5PRBig5MESI+l6pLjMVmZRi9iehunTmfU2eG/PSmHekGDnyVOTO9UWv
rq18krNTPfoiOj9SG0liH9EP+Gp2M+Gy0QBkx13ijSPa1PZrWoG2YvC5GdG+IzzoGtaXXHzgHKRs
Gu1thUrmhIImy34u+I5mDyfnRK5xxgTtJuK1BrM1UQvi/cUogbgKr6Er0FCZHUydWChn7t0wC9CN
RKWfStt5xZ1v5NYuORmnVs1c4OIDzlebiy1mhpn489gdc2qP7XaL9XMRtMTUOw6urAHvPkzdadb3
qb6vCU/I7ut4n8djxXtg3t8mAooGrzxi1T0H50f8Yxsoxe5Q6WPlt8s5l65S9NxBF+s/2pwpz9f0
DyJPcCHzMjB74eFSlycG6n6b2lyyCzdKXLYiom5rq/7evbC+R3w6kpveJNh+C6ylD7jB3XH6P7bI
FCEm70z5yWLr99BfCCTZGM5WwE1n5d8hbfDB1MEM+qz6BiHvyVUazrGyF/sLgt+Zi0955A6chdck
O81IasSzQXCcDRiSjA9mnFry+iIsp0gJqg+B2DliskiXMi45Ce5kkVcPFRqXXfKqEaVHZVTjdOrB
1PY1DnnQzqZ8SIx7U32o9ZOmWhL/b0JxO6mMIkKQvaE/CPlDPD8Y+UM5Hnf9TVyP0fxWaE+Sdh/W
21idO+UYmQ+ZfpfnBzH6MrU/pfZBq+61dDHVYFThDW/4leHv2oMqPaT9WfofYefV5Kq1de1fRBU5
3CIEApRjd99QrQ4EoUAOv/572O934WOf8qmyvbe33d0SgrXmmmOMZ/K4MpdV3fXSmvBsL16e0Rux
2gQrZr1T4q1Rvg/lj6gdb8wTTkLinlpCxNVXzZBQLZaeSAl6axExZBa7DmlGeZtmK8KqdzOkW0k/
WrEWyX1J3LV6wGQJlHxpkmytjgnJ3Bj9/UBu9wbUUt11ZtgQrZVwqPhSvsySUCSq9/io9d9OO+p6
jMGFKDGOoKpFC0qQR0+Kdh4fHyZyPFWHpC7v3Py88GoXl9vc3BuA3cnDEtI1w1Y4pWrQ40Mda7KS
fE5BLW/L2z6noziGRuvFIb++5G0yhkIcRrJnCmvcjTo2e95u7Zv5gjeBm5O8/wO/Exx2zJ1YrFAW
W6+7M0rdI3GLVPqiOfwkd75UEk/PF3eCnLnfE7cmDfwnJfzkT55zQZuQwLSH5TN6uzni7vV4z+Pd
HdXlcA/aaqURg910wyc/j0g1wzKJPptGeJNXt3aZJOs70VuNDs2+SchmrOR01VbHVDtW8fHx+Cix
YFRHcfjs0ztel3M1nMb4OrTXqN0/i1/wL0W6aiDRoCrR3UTSyX1euDWEsHokBkBb05WSlSAH2V2t
6tYruXbyCltiT2D76cEZrY/93e2bICGqHE9vnr8KZhXfXaxkrbqsJJ//KyF8LWFe8hA8sHjpxVpp
AizR2Mi4x4lay+qxenq0GIZineEtlzjK7F7S2hTw8J4iicTwQjdC/mvOrWstBMtTgAwh6I3zLJ0P
fDbcdUy2Jh2uTL+5M8N+ENZkqnXhYNKvzD5vw4n8eCRuejLe4vqeruJ4uuwvEtDVTuY1jYc8Xj8K
2IJLo1wZXAFmJiQeAGdcctwTIx0QXzNASSVewV0nr8RiLahn/K4RiRkm+nANp4D3QqPfb4RPydfu
H494rTdLXt/IzzXBw2yGV8gQComAq8SFdR7cPpxUmKHOsG02Ce5FxeNL8mrVFdt6WVN3f0LfmNL4
+ZLXKgw0X1c9n5O4YUEuhHWq7vhhfNOiR2v1LcBIOff4DhEJzeDZ7nk1fMciPmb1dAfdefXF1sDG
UmzxXdauYC74lG/E9fMFr5Nv9qoRKdfIUrwXs1k2kq+yIyuBThYGk34cNrLXld9YAgrzDQ8dKyq3
jaGeVba4m7R58svIMeZefr+i66t4z6Kr1LxFUxJqvKBinzvx4568Eclviu2z/OY9dP3pQeDZfBse
NG7dKl09G+ZH3ImbsOi344GP1VYZvPJEUrkVP2ypxQgJgTYspIHOfNO0HwUJVWJFnkfx9K9p8tbG
13G8IHlgqTWaYHxtkngt44CMTuPtBNOqLY98Bnf6jC9CHm/T7VYtanVpvtaP6FQUoDLw0e9T7gI+
vPzSpp+teuaOAH11a5byaz2Wu854G+I3CU7pbdkkq0TYxMK6+uyAYik7/X7Qo3Wj7Er1jHZYlscB
uAglHO2BwekspygZ9ZFPPWM3xpT1jRqkfZML7hRwhXNNcQQscLMbXTCD62F3BgfzDgNe77DR464e
oJz+AgOBBIIYLeBdIk/ilBQYlSelof5CGUdh4TLNUnr8Jya/4EBMDg1jH0gctJBO3Jvs0o54CcBj
GMp051V6hbk0qrBTnaenHWikGdyKEy7DA8DAP402gGWR6fM7MhIweAxTV5NRWhEZhhlEOolMB0yZ
q8p8g9dcLhGzXQmFjkBIF7Z3f9pjTVqQkCPWhTEf6HS3ftG7tMle+IYRv+LPUQLcsMG3OKoUSYvO
Cop0md29Ul40qWd0yy4NX7eV3CEy7Blt/kg3fqZ9mMWHYL7n3dnI3/hrzN8UicQ+lOlx3xYeXT6r
OOippz0cU4cC64lt+MgWlb5omflByn5b4n7rAk33Y9NlnI5jiTsABYKxzsy1UZ/S5HwXvh7qSjTO
tXG8Wb9Z+y0gt6DH1PRQiISkeGvpVH3r2bWHMC4f6Cjxv+rWb9J/JfF7nm54tenteo+o6SZjaPOu
tN/KsB93KU3OnYhJsZt6UE+6k6jkwq88vpmvU65/qGpB1IKyp/sRkvfn7SvpftXbWnkFcXx4KScx
/a6Vk6oeSnGfa/74CsTkR41/zerDat269Lp+p3JeyL674pR0VEH8/aoOKv4DDd1mEN/uJhou6vDK
zG52gsnYiATOrK7Z+hKCAilxXvL4OhTD2lT3T/AlEgHI5PELLSrCNygEBbAVyvrGM19HMftopaPI
jC3pPZHeBZEMMkJRUb7F8m/1eB9wOTCghs7sK97dxbUhLm6VE0trGpvN0RoDo3HGX4pVeAfpGFrS
oifCTTvwSCSugJBO/YcYC8Y+n/LOKZDiyn0ouyHdP0TqPQQxnJwr7bXtqd3s8RnGbE+tF73eFSYg
3w8xCytnPzapY9xPoB280VGzF/4g8B7NW1rgNONRzz/im49sUEOU2xPEwz1B9/cJMxnYY7s2TRSw
ldL7VKMYHh9J0FBSMroe53IGaMiJG1J9zp2JTkToiJ/dXeST8uUat/ChhHwh44eL1gYIdycGTr5q
nytH5bO5xAnZzB1pl1vqjYwy0UnETwpLRpQyXuLLQEEkVs1zvpdu8+GI+NiSVTYdyvsKh9rg9JX7
/hDJ9OFvtRHBHozj0yfaBWcuSn8W1vYHOR1AhDi4+ULfx0CG4Jd1niL5ghmiCpFvlgtGPgLcNSDs
MVjNJEoBJgIm2GPPa0oBk7C2kQspHd5YwwyWakLyRox8pZmN4PkgrARJjbOVlxEQY6khdsfmiSBd
OaroKLCZpa2UB09U+4JWyJwmGa5SjijsVhd2A/achbyUZdv6Sd8Bk7Vnol/LkghWACI0oZpyb5HP
NyxhJyJ7zMRt9U02PcObsBWvrWQnjDl6ODTyms6rqklvHRiEdc7pgRlz2Y6PAAvpY/zEbP7LAZWi
Bhpgw4rAhvNY3QhT74RPxAqR1YskAy2OrXxtz3doQT6pdh3hCcYrJnccnvvJj8z8JY3uBO3ayTjW
oYUR62CXwTDESNLK7X/pVUcHtDDCudhaaE0QQ0Qx/wB+Xp4VNBt00wIcld3cljIeYDL9MW3gUJPx
J4FccKBxmJdcB2MydfeBcFiMNBTqpayh0XMUXJRrtL6m9l/mpA3oIDpoBsiOprg9wJfOQ8xIARaJ
63gIb2y/wqp9hsYI5xEfGcAy8ACkk1w0ovzTuAXRsMYmVzEAtAqEcaUIVO0zUVrSKcX5F2XI/sBO
bE1HlV30UoC1zqJ0z+Zy7w6oRXdHgDMlsXFJuV+L/lNdEl7LEn8oved78/TvOPzcgoMZbBISwJGb
DAvVWgDqQDEnWCwVNk0ZWI/6bamhA3CGZ+4mlWUTDOqMThmRVQ71n90xFrzhSFyC7ZIksuyAIXhq
2NP9AtMezWEOprRsaXEy2cuaTavYvkGfJXo6g24iGY52tnYNtA0iHSDmmZjBhqdN/4E3xW+4Qg3X
BmsDQrMGdXhil/AAxER2jMmq3qJasrt3i4GRNrI7Kem8I3mOA6q2ZnnvCHePnrBOgvRli8wJYUQZ
E0xNxo6Jr3lswA4KRmwoK9A1xu0PNLgOJF5KNG9QIWY6AB0dH5EDUTtialAyH7jv6WrSD3xTHlNH
/gHXE+MGtv7Mi6sQPbMUFv1j3zTb9sk9vlAx7Ne2nK+i8tCYDBhdgS+/v7NO3L5vmg919PF0efFo
xxxzA4m9ofelMXjSZ6u4eTyRNBewlNoVk+WrcB+592A6xGg/YPZQcKpLEa4ExwaLGInLYnMnDkfz
Da8TmXXB4baE8YBPAtwN/raIUArF6JNv4hN4bV6LYsrRuQ9W/hvHYzv54Blj5U/aZRefY3luCmDf
HS2gxNRfmDEDFQ163TAzLcVVA3vUfbB+n+4ECXSfW/7GKUaePa0FsXKIZsRw78BVBcTUBd6N5uXH
FOfcsTxyL0eFJAoARvefxeKue/d+wvNA4uB98xOqpy8NdA587mCEASAwJkdDAyPoUmQ638M1ardL
POKtoDrwApAwwyrPo5sS2oy8lubuhFQkhfBgGBKkY/yxKY6xqXn3HF2Z/Z80C9iam11Idirg6oMc
iTBDR4aGCEdTNs/gXk0UogRHI6ctxTPuQYEFFJYMIwqwekFaxtHFz/ya6HtzQgCcm5OQZHE/QkGa
Fi6D+noC2zlNy6W1ZWmmQvdEWQXieCewFsAo6c0Z8hbaZZvQydkPjYc/NmPoT+5GxLgiG2lUwFWS
r+WFrG90QOTaJmk2d6ZYdcFT9NJfIBsVdvJkig2Rf8PKMVk+GDTQS5MpjFO2ea636R4sN+YTxvhu
q9+YUCTibgBCBc85ciobL3eQci7R+rEGoU8rDnkdOla0lsAEsbAmBaAkW6oYiSs4JQ00Gdgp3pyJ
roPtEIMPTgz29SyfN1twmdwOmMiBF7JDcQUSPB3EAUQHMwigE4KCzfeoYGry2WARVoFHVXxoMScF
rrdbD7tb5j4PtJOQgj6neTkwoGlRkURMGbWYefqVgoEe/YNijpWWgXD83iKoHkIzEJSArAYCdT/O
jCDu7EqfK1v6Z9NoAdQkppMgQjcBBD9yfTiDAbbcvvlh4h1xcCWLaxIs5B7ZdUcenA8uAWEYLJnU
BQRQhP0tnHB3OAH+IBpzhVEIWABd8ins39Iz5O7EFDrxVh6T0h3R4T9yFxaEikHgqHaFB9LOwWdB
PXlNKBPaKfmfsgsEzdihw00SD8VQX9iTcVmYHEMQt4aJGT9DDLuf1MMLub212Rp5svgyq5wiFfev
WCDnhrNvUiRlYWZe21Mp/+EjPXyTI4MEfQXs2zx9OfxTfzKagZUxSKx5/XIlzMQb/q1/LbUX5pmV
IodGt5JuoV4SFJ+DXMl0B9/0IPAhwpAL5G5bK2FnQJzzFG094JVMAkF2dXVhxktW5aRfCOqaAP6z
P2fdSm23/Ll02/L9VWsnElGN/TsTsExHhi+X7B7p6tXuFTbibN/TEG48qKxAwiiEEoy1EDRGRNWw
+tM9LMEtCm4C7lGd149QG/1SBmgcCKukXirWIeKpGtd15RrvRIHY5vKlAbiodF6dM6xaUg/4Cqba
FUS+HKi5S1nVWN6YdLOhD7E8QR14SB43NuzWFJh9SXuY1o2NPaqqFv0zHDDCQyMY17fnRqn2RrRV
8POUO3ZkShVNWjCsgnUDg3zrsH1NsymgxzCQBkObEfTmsrjvtBueCiJcNKACjfYJbR8BaHN4axYI
J4bBj/JhHVN+4P/Ne+Y/SR7zNAA2idOLpwnMijwcYEQJgfEhrEZzykYUxDpy35jSS5wf8Dd61EgT
rlJcwxKSPie8FXbn2xwxNK0ZmDMzAfvTbG6duPIoui3mf0yxcJIvdx4kn0YxySgeK6xbgxGUmWcY
c55sidwBiPk6lDg2PfeitdOtndoRRQosdiskpHzZSgtqE44bqbVIq5UiblhTyWgPCXGlrYZPlFAj
YQ5aVuqyzQMTgBmRTHGr4m4aNhkeGAYKZIumCy2a5M/1zfS5+jIWT6bmYOtY9Npa0LeJtdTaRffk
1nQr3AOc0CCRNyHJ1Ue2jW/HCEOqkp2T+GDmO7ZlHZqeuTTNXXZb1/1O11fGbWs0m8TY5t3qpn72
Tw4BtIODSl+xaWEPzxMSnpM/C5YdZuuI27xwC22ZNj4oJ+h2SciWxNkgTcJhpGXgP6NdFy+r/Cg1
m/K5f9zWY7erxj3a/nSgUf1HH/Rgy6Wfp8DhmSsHhsFpDdSDfadsoruvKv5reEvao55smm453jcS
E2L1RXfK3miuiiOnJ2yDiMrYOXDnE16ewV3Cw5EHuMviFs7ChPii5MyKWfqu/SYX9QiFSsTsaoNx
oxLgmFNTcjUL6Bf/Lmyhgf9DXCboIDIfDEAQU6z/rmylaiTVd/MlHpLlW8dAWOWtOaO/gXCtYF8A
8qLCSubYCDq4mWwZnG6IULG2MZOSaBROKVouhL9gx9nk5AEe8Wd9S57wz1eDiKJOpQlaOhiRkPcA
9mCoQoA3S3fK/JYMzp0NFNAMfOV2BeVPkB4vPIki2kbRrMaQY/DIcDIhPP//RUHYP8CHcXzFbIyM
5GIUCb9H60GSEuglTRMDeLHE9WGn9uR1aIuhHD0O9PUiFmmKqj8vmAYxiWzi2tKyWt8YREdTe2Ws
jT3hnKW6GTb05IRzjVzR2CmmB83OfrXVfWnsQBlo4M1Lm5YHg9UshKtZjgUCr1LpRIn9BP0J/Msx
aEUpsxGwMHCAP9+kehd+yt/m63E2vO6LE56IXYJ8S+9gIqS4w7nUEX1AtcLhBnDLmNjkLIYCw4pS
RK+pOBmYlXbG5AV6kagvX4EdppLRrB12Gn5DvUAvgCBwhpIK+JgDLDULdxiekPZPdh7jEBNc2Plh
DECc66GbTHAB9qVB9wAFEPQsT/EGDzwD8P79nlMnx8V/WgS45QxmTU2D6QwyZ/z3v0SwjLsgF1qH
FarGHoRT/GF6qgpVkKIar4ttbbQ36BdT9QUiJnHTzNFenpZs6C3hiaPjhtlXpSHIU/1wywtssuR1
MWbmxkA0JvoIZJbNGkBgMTecdCPUeI+BeLtCmKlO9APKt022/+M9/VPH/s/39DcdO88Htc+SVDxU
WaBZq/GgQEWPUtpIXqbOpZhdcgEtvcMyzmlro6X0J+di0JLzQ7nYUPlDtZuiWNW+YwTTypKC6LV6
vL4GopQY0yFugG/8ae9e18wiy26OL6LA7r+/C2OShP/6ySBzM15aNhjeJuKXMf+GiVeaqm1qpb0z
7Sf3sy1HEk+5JtR1k3l6w+TGoPnl6Xra+q/FWJ5ju4HkooT94uYB6PHp1TPh0Ds9PI1Q1juTkw9z
A5cY8qSQuBgDTddPf14Xm83ViTaRHRAK8x4zgdKbjG7Q/gyHdk+fepMeGkxBxGlnwyXeKO/qbWV8
j//jQ+Nt/e396qS8LFFiLiIzyGVN+ZvlwxLMp/gozPHAx6SZPjDrTF5ixovgcD2ptGcZA2r4AGjW
lqSgwBNinZ9jqxKANxwQoyP6gMMcZ+ONUHNnY69aWgp2KVca8U8v7jcfG7NG5rHcGbdlqgQvBAlh
SwIBHJNJsdH5GE+JjSj4rObaEhJbdI505DcHxQy/JwwNDrvghcEfdKR2MWd5JfmMa78hUZFMtbVH
70b0ItXVJ8cNiA3hbaIiv6QpwoxmQbwiJdeM1+Nzcr6H9NClC4XyJ7NLdgT3GVrCI/9ipmgEE4qI
ISJyvhZVR/mQt0Uc5IUXTe56BAkcexdtCTzAolFozpTL6E+QBCiyxIENzsWUqjYsmMcGvjFbxolk
4mQ6YhIfeDMcEE0+Y4aFKDnqV1P6Qj8n+q/tcQ5yi7SXH2tGY/TDuIFo+GJOliQukWDpuZPZgYzw
xKhakyy1eRsPGhh/xhaxhypIbzZooNe+foYUQiwDNF/4OfRJ2T1f61syHZyAifQr7RvPAJtFthwG
H8YBJXoEhqi69KOXMmiQygRcCirwogw4D0AWISW+6c8wgOIZC2TM8n136FblRCThBHXIU/AxsYrR
/puVVKG/yVnZtYM9riP0+26m+8WKeQRkF2D8QB6Ke6952Rof5LcEuCFyFEo870ormsQUaJDyYsUb
7P3kP0M1c6DIRFOXGcSdVa6kPyG7STIXkDgUg+2L6NUOBqhKzGTFZyJjtp1unIEOWMGEHEfGz801
WcMeItULJbTdFit2hg3T4TiF3pBwyL85yDoJBr1z/TZ+w0uFlmcT6xq/BMbcJwTf192cfbJ172tA
P90Pt8W1/81DY03HnNwiIkmsuLzI5PvZ7LEpycFzIRDLNn2xcJtzndjmWc79J2c7BhW8FLuvL2Nt
f91+wG6Y3QYK4Zf7WMbDFDuM2OXe8m+GRfCquUWZKQHanC8aWxvXE31gOosuVlDDJfpE4qWYnAeY
tl2aiFPj0RYRMgPoAnvCdJ7BvNq33oVpRYyJT/7utJO9uxqYdWxMBI/x6wWF4o6LnPMen71p0gJ0
Hl/9m/bW+uShqj0JKV4YyWB41CK20AX6UnKQG0K0kuayxQd4oe/wC2jH7ePTbd5ejGt7Ec56PBeI
fJAH6b04wLxMw/kWMnPA9KVrDx1Vnt9CPirLfdR+b/n4i9r0RLxOFwMqRrAabbzm/RUW/pb5KM0I
iiZvYNcbr0VIBL/GjeXh4AkJGU0d1s4bpTn3BQN3VHqnQL5tYZ9bDo9M/fDyM//Qfvv5F6UEblpq
inIOTp+nYFhGnO0rByrDxHYop5v62QV8BCTikg0AY6Q3nxDZFQwu/QDBEfcNAwUuutvP+OF4nGTX
FG0ZFSvInlDd7MF9bvV8Q+tNQQrY364ICO8cpkxoaA9PdKbhP2f1jZdGedU5VsCLmqDUsv0FWJn9
UHZru1mOgVCukzOVT7rNPqEu0zzKg/GnoXnzJ/vA4Zs2f+/dU6f/QGLFcMQUqMka1nN8xUqzLdyX
J0+2YX40KwdntOyz/KS5P6OUQxDYC7565f8kY+zUDHH64mFXqIMrp/7kkAuaCgJTDUX3F1xMA1Ij
xAIr3Rb5mUw173taAGzJI+2M04h5zCzkCLi+5X1NhkybtAZtifaziSCFzwRidZ9cabFe4BWSQ44v
I3Mk3pttvpjmj0zSAq3xCZElfTITVMRM8nKBeZCvpjfIzm+PH7y6tqAf5XFI52qPZ75bCyk79qRz
pC1yvhXiZGEPh7Ljis61HzDGNCqiOWOCHhjNNT/hagv0IO104Ew9Ez545aJfU4YBsUSM9blXvvI1
sXHxS/t97LITwgLTCkZESGxsho16MugreADkl2raiCG4Pom0NKEmLlixqGuHJDg48T9jC0tqsgOt
XHF8j53uTg3vRt1GZ9jCTOf0a5/wHMMvIxPDJTr22ZwJ7ld6jQRfLHXNAjCrM48UuOWPLXNf5rSc
VealoRqQpaYPA1lspCkHcBpj9BLmyqsPZMrF/zXlVjH/acmdCgfTYEiwoVr/Nyr7LyVsJyZZFhUW
mZVoLukncn/jFw8upDySrN0nSCiUeJYovC+siSL+kMjnSZ4MUleWEVOYTys5IlTBjIyGZkV/0qXF
MO/muHg7bCO/I8J+OoMezXmVNdsW3hguR+3eOeI8XjOKdYPk1x+4jYEMsc6lEI8VNsiIuK7Dwd2y
azdv7ckbMU0HiyE8MmJuDs2QYxsVjPgZs3tNgz3WGSns0YEb4yYewzlhn3KUY745tAZ5RRA9ovj2
KrDbexRSfBAUKbiTmEQAAoGuIvONCSw+6N0GbAQNql/si7SxPjCc33ARwc+c9xqHabu/lhTmMGVR
BSyc3yF8IAFs0Q7p+6Bxl5D/BWQy68x5lARcS6ycMrZfFjVreq4Ql7JPY30LWFc/0D3w4yYeIb0K
YqFd7rjP1CtdOZ5VepEFzlw8iN1CXWgnEMwK/vVZR+tlcPLd/Uvz7mREUQ+mT4qKpuaBI+em2u2C
oAyV0JAsCNznm/rKz1toC5Tw3OWD4OxZjXM1WRH9f87Js3JMUsCAlXhKIMHlc3IsK5lubITZ3IUA
SQ2UbfgHRdRdWODGw2Wga+TqXRPYpd0vxoAj2hM/0oz4jXP/6D6m0Qcv+7GpraN8jLc0sE+Q2yAy
vGxlIkzcwp5DG4hpFCdngKR05Uy+llbtj7CNWjfa3w73r/40fTvqDmF2vf9kr8WdBvvjolJ/AOP6
yS5AqN3n9wBuMEYGVPacnRiFQqyCeoaTolT8FIrD+HIY8OTARdy/J8skJwdTfYW6xjNNTK2AkEWe
5mV36rk5SivWTsFJv9D+JPrZfIQ28bjXmkWQBWHfn6stOw44If2GIDi5ZPHKzB8kQaZ8XnzbAw4n
2k/abQCxJs9oAJzQhZlsS/t/rr0LT5dUKrKq3V0F5p0tMtARKvsSASlKOYOw6bzWDjS/7m4X0jjV
NfgLQcqyi+qPbBl/lKvY8PiDejyKRTDpMWqIkGONXpPYD/PSn7oNELWKNFl+P1v5N3q09D+OHvJ/
8cmzgkCWUHXJ0lXl730XOU7MQevF8dBvwPPcHcwric8DOi4bwGj0SWjBMHOKXrPNwAbmSdm5byLD
vRlfspdrc90Tc4clB1w3q8pA8JFOvu7FPc9P+qGhYTMlBXX5OqzJaP0251Lha3hPzKSFOzassej1
9xMpdvXmReydOMIpxPzacjq2fV/4ABeCTye3hR31OkUko4pdyHu0ImI/2rJcYJfYvNjwtjygVDVs
/9gML/r77SNdPOfVdbgYPJaucRiw079gZtnZsd0SyOOkAx7Z9BSookA/5Jm26Wm/zYpLv+EJozhN
QLHQhZLPJO4nz82m5DSxV64vwquQfFDDoDV24CwAZNJY+SVSQFlKCK6/voh5aYThHguD1eWTeFH3
hRgKtuOMMsqLzKiDzvWv7H7h/x0Zhc4Wz/vf34J0oYTQWoqv9Ah8rgzaE5IKJjjeO9BmSZgbZ/4c
YHO7o0VCHpQzu/w25WZnkSvQE2LZckgEPDdxGyJEw3W+byBaZvOOsq2aPQJsQ18y+3k+Q8VCuuCS
sqhxSVn8sCEPPDRk7Z9zRjz0vCX8ux3jQQBRwVtnbJXbXYuQtY3nLteZFD5r9Rl2XKoE5Ahle2Jo
g3jV3tveTnb0sYfn1D/+9x4BAJT/dmj+y507eeX/svfViVD1Q6tjVWMqqMIIiRkjO7gPODCEtKUP
rIv1kZOIit78WZz/OOYV3KtkZz5Nbr5fM7iFN+SsgC/ljME2GHGGQrKO5yXqoLkfaK6lnxnsy5QD
p3JlzaT0jDODMorRvpxYpX1/FWZjSNoBWxEeUm94j61zfFu/QqTpx0JqXL2b2ROSd11HJNYPTwSe
YFxPC7GA1OPJwnTT4k9WUe5n1DTMNaA0g2bhPBblhTEDr4DF87bCKnbMQ/ObVD3PELO3Wb8zExcZ
KN/ppGVdzG7G4Zh7UKF2nCLm7Mj9lZNbvJNJg097pMfWaL6Wf3ZKWz02bzj5ShBadiE7L85RZDXz
dV9Safv579ARhnayzdcNRNV7vLJObF007owzI0NGdnseK0auCe86cEiaCJvcIhEOQuHmPBjY59eA
zMJEOyDWWu/TSsnfl+nX+wbqDLJyP2PVW8EnNl3DGS4CzTQq+mnGhZR+U8BIALyQ4815paI0WC0u
CVZ/FuAGcZ4surqRkgVM6mxeYern+3CFmYfBEm03kTMtySeRkctXDhJPvu/rhAiPoP4nJiODt9vz
MPz7ban914pMthSNsb6Gpf5Zb/9yVwqNMObVgIESM9wX1mVa1P2GTUNeM6HwsaUHSDHsK6jMhHcr
H8TfG5TflGrWzoDYKHDgHEY+1Z1331GiDNv9/agyZJ2u9zsdRVqomV3Pmc6iJ9NMG+PmoyINlo+q
Oe09A8zLSelh7Prl39+Z8l/emSJqliUT41AmctV/Pm9VpmdiOT7HA71RXrAQO+Inx32O+R0ZJVyo
f2JVnOEJBbAK089+Kw/6kW6zRHnPxjzRnMjUormyK2O90nQbLYT8L6a3f3+tsvLP1JKBkCBqim7p
uqFLf+uoaUNcyobJi4UlE8F3jfdmyiBGigln/JLKef1m0GngXiWOokI1qrfD3U5OKTMoFyoHLCqh
t3jc9CjuhvP8JBxdAU9kbEFMC7+FmMrjPTm3NfQo7EXjieKVGq7megyLXJ9jUS5r/2F9sB32IfBn
ybTZDMdFy/QwZIJxYZVLq8eM4SeNWzxg9c3vqqNC9UYFuBqLZkcLjAUHYjHPOQ5Tjs+gmy/FF6gf
nGif4xruhPXJLtI0/uNz8h19Dsv+F3k/niWottPiBffB7hb6JQo5USm7p29SWmB4QOFAnEbjx28z
t/aizz615h6jgYWR5jHafDQBZjYghrvmrVkOOFdD+NFYR36qa5nZ8eZ54HZ8Uvw8+TaUbl/T+PKA
s/MfjRk7R8lBnqZ/vofY+PrVm0WM6cWJT+Q4aNVwS9M5cTAXINqZ2NtwFszo3s0KLtgV0AGTxMN+
z0mXV3BUQOFQ8i6IjKpOvm5cdubyQt/zwPuyVtgtmCg2fzJsCowVtgNuOBLyzIjgKIzV8fbGYZBX
6lQUYTPGLGGRw9YBUqwKX12AnPXMMBR7lvlD+a9QboAx2xNG5m3bwgMvjHN/HYDFi/RCql/wsflb
sfj3e1b7R9ebLjD3LGRb8tmq+n+Hvb8sHUWny2KrCsOBlaIHri269Vu0Q7PTOpaPmHGWEQnyqdgS
P9/whJZzkBQcgrQFrbv+m62spCOeH+jLbBtjCpbjZ0/X6m+5HH6p2aQ39rfi/FxD3aGsLp3hTF6G
zHsAx+ULZDCd4gLPypqKCjCYPfB5wK5BICDrCYLIvQHAdQHjQr9pzqzcfv8WgV9qWMW1N+RBmo2U
i8WMQ/iaKguSAV2q0QQdN5Px9vcKv2RHRh5TCZrVTOw/CBMrMHfvFH3PtfBatd2Bo2e1t4xTQ0Tc
8MRAYFzcpcuxA87KeF9r12bwBXcQCQjPtNYfkZ9/8OHUe3TcBh4Bpxuwn2BaILyhtS2K8zDHYrV+
LAuNvZ7mXfbe4kX7ROVpv5gpW1wS/3UERivSIt9Myb90ht+O6edmkLnChceaJa1Jjml1eui+VgSM
+tNnIvMZfjhBtqFy6S/MAWXI2nuzMjKYCzNC9BxGaGNL9m3HGcdhKIzA7QfgtZvBYKWkuMrfpEw/
jOc8/83PJpvDor3QzKvDL4rD+CcPW2bBOQP4G/CVCwa1XADxjQv81NOywIKwSE8Z+PjCf1rMcy6W
xiwzOUVOD0AeCmvlOraz/KD6PMfWCmf5K6TWeIUGQXh9Gl4e/+hbZV1f9G8rm8lbDorVScNRSE/0
olzKd5b3Dc9lxWsGVaG/59f6ml14d6/pgcbyUPl0djB2DLhKOkdbUbNqe+tU/97UWbtjNBXOmjJ4
fMQHK52mX1GIO48fPpd+svJak61eCAucAUzNAomfzWqvA4jrjGvABLv4kGcetdA8D2FUC2djJyJN
2sBp0jSkvzJnjuk6/un3tNxzxNQjA6rXI+Ob5pztQnGPLEvOwrEmaCw9cYoaPVvizsGZYW7qM9NQ
aC1pMmMHAUfAxeiMU1qsOEPw0xgD1pbL5MrFvgkePxKMQMnDUwU3faGtdQ4e45q1JnLl73rBRarD
PEyPfAIXPjB4PBVO2GpuebQOgSFw1CyO1FlW8DrD0AKPcZXh6jfuzfqm4Rh9lXM+N3bHI9U3w3lo
JNDN27OAsZIZzBo7IwCsSoiXDutXN+H+T/VkoYWV0SzNAzKl1dE6sHF5HJ8+N4NvhjXcociR1zpu
/F0VCqHusR26FSNP3MrARlsGcMP2E4cWlneyig/Slm/czWTLxf4KZop0Ll1KPqpUmr08fY0QhQq8
oTvJ70CadiF+RwoshkJOMoiDNAEnbuLXYuZ06BZwO4J6+gTkhH8Qnp76Fbn6O9QnpnTke04orzMA
vJCib6CKgF6FBod+vc2XnJZxL2AudHCOpF+g+dma6p+B49tq8hDi2SBCSXsU65NwFPcUwYxhNRcc
wbEFhvRXuDoCAGchGHdCtsDu0vhiaDCtYKawfMFZ1RePrwgsSObQIG7hD0ABISHkyNf4oPjdQN32
CPS3x9z8Hyle6+/yJgu9xiQkWQMDILLQ/604qZvmOT7ur+GgqmE5rJnmcAMj+aIiTPKTVK2QE0xr
KfW/o4o/sVtF2qHKv+JuA+t0GIlqXNSWnszEczrU2f7xTTBLvNNx9aPzHftP/PKkaf5BaOr91FmS
9TWc7CxxB3NyLQrCoS/PgjyR0PbN611PP7HXliaaxsPi7AF/VJ0Z4sp8MFvUE4nI9VvMoRJjiIb/
R9h5LTeOZVH2ixABb15JAqC3IinqBSHKwIMACP/1s6CZmMhWVVR2qKurMyWRBC6uOWfvtZcs+nWD
bNBNg1HwNhRbo0V2DaD6QnagdqZIkbw+KQVUELHhjtZ7sN0UY4LwECU/962BRDhD2+apF/CErLeq
aJfSKk6YxQYqNcndaxlFUfGXTaGk/G6O/9+2MmUOUdVYaH+ScP9YYMUsHXozq+AeEX95lg/+e//d
II7lMdgbTu0y7l2WQoei9YkjlzZHW6JSNNMKtyCQB+4kx6zdY4mQ71Rs6s3zUByY/BmBV7R5LlKm
zWMTnYpzvitoimDLApg/Cb6vlPcR3001WxUm3p76hsaCvcoxapcVHKaRlNLdm5U1rR1hw1xWXmQA
lFTKXMisqYvnfaZT4HZgvtrdJKGdkW/RTeoknLAXfWehR/L13NNMCAnvACS3a7n/9KuiFQef9opf
gp0twD0+BSVqRO/GpBG43eRkTHxzJK1xmh+PTDy4ka2DeRlPpbPn3dijS8/+cifk8ajwj/6+YVmq
SYaBwp3436NEZRRDVAiP9BSt/ZWGkvUcvmGOAkpbfHVX1st7cu9P/aI5UFDIv8K7uSHj21bs7FCs
4rv4t2LCPzCrPyPjjzc0nn3+GBkc5x5JEJSj4ECwOSTvuTun9A3Qrb4HQ7pIl97Mdw2bkNr9YyNs
G5bCcp5ds2V+9qnx3pkkKeyp28ecw8zIYdi3mBq40CAd/1KzG49bv67fOIEYKuoIWdc5Z+q/rp8Q
R6antl1/6gp2KfeoC5yMBZyWgxmzypT09NFsSSQ4E8ry/CQUbmExWNOrhsI6YSyqaea0Fq44FVKl
yibMB7QX3zr/orAx2GlmsSzFr/QJFAC5vhTdDMTaGfvCYqmH34qM14BtxHPk+3OqKWlH9vRKB/Jk
dkV7K8QGQxcmJ1Q9DbX6EgiErCNa6oE6GWytTcOxYotjK8cDIo67XF/m3kEBbyf6CpIboXRFZQSy
ojuK8Y+QUUDEOY9hq7DDg/1fvpuBPpUpMnJ8JC05pcETRQhqnu5zgA+BSMP4TuOvHpF+bTzncWdz
oEW/yKkCdp4qsY/QMvK2GFDld5ISruO5Oj2alP4cxChqPh4Em8CjzAaGpePYVIvo/cut178/1UM2
ZmqwXzGhQohrtfgWn2zMKeDnK71DvyWW1LCFbhNR0fQwR4UuNyTw3gYPVzAyYrYqQknqyIusHiqR
Xlb1ITdrsTlWST3BVu31ZwECfofWtHSS8qYStIwcEpGmuuqSdWZAVBtO/RMP5AM5lX4JO853uJ4G
Zy+07Lo40bA1o0FCMd2yXJmujHjqhpVMY64DmeCSq6xxHi4pFKJtzq4SoP8ifNVMvKgrk4j5eKbQ
yjCOcnoy6VCLSP1Lg/aOrVQvEbqLPMQcWTkWbT0GlOJRe03XIUFpKnWe+FiEh+zHXG4lKvaI1+CG
BVrRv6t81/G+5HylVCTRHvt4UUuj7M5gxcAChhEX54yB5KF1g9ANiSLxAXcWKzHdyuw5VZO6G9Ye
DKci9T6lJyS0OT4rVoxwk6rLGJY8rnaFwLA6XmSPN0Paq4QvV4ShnqNbhxdToqch01soyXOBCNDU
hJbUyOyTddqfZczVasmdDNDlegMKWH6AdAhzFbd3WV2qmoP3ONe+QRJHtxAhLaUY8Y3A6RB/LBHT
vXJL5U2LfhU3hMlHPkbeQuzeRWkxqLB/WaohXT5RAew7hP6IVlpkidj/muL2xHH1IFLaWJmIXwaE
cY7fnQOubcrh7oUHeEjOT8MDkeTkWG/JK1ZeEuPTym+JhfcrufKIjswlVCGlnQqr8rljsuxIaw2w
NOG7mbV4VrsJDfzg6OM7W4R0j77McEZAlmBzBkRkEJ/FhQ9dE+Ew3WvrBF9VkyFv0+4GzE2BjhY6
xgTajJ9GtMN/qFPpse5PaR4VO9miBQ8BeZ2q1mh6kN7LL54cHqthV/W2LF2TsZBOJHyFsXz6+IiY
WbuNftPyEz4lUhBDhw0iwWby+JwsjUmM6+omwCQOMTKBeKIGNgnfiIgr6nmn7njvKfyVPYQxmGAV
LL3a6Yh0I0HJtvzjoE7hUPvtCxtuzK4UHdDOYzLtrya8joFOaZTvvaeGE4MKDdc8UMGFRfjwhMIN
NarjDb2w8jUjIK2JIEsRLL+qoHF7gjYvu7uUflZytB4MERvLQeB4WWqrIssnBZ21K5X9ZhufOsGV
wxH9V0kBLSKyZiQnlaaSvm8GF6JV0M6byCaxAbVHKqwFb5H120jYQJSFHBv2iEupAs2VU8gtBaGr
49Ke0h0VCCwB2Qv1SZthdJD2moF/kLg6Ii3GBjd7KFYlT1zjIBqxZk4NFzTAOkD11n4OOxhwVO5H
UStlRfoE7Ct6J9h48hqpQfctGwu4r8lqkFwOLAHKjQWxHmFwfhK+oovyXBhuVs42m9QxPAvU2Bjp
4bo1Ej4d+g4mxxaj6Eh/+3gA4qjkWxw9p3VhTr3Y0f1zHRyVHNx3eH6UL0M7kyke5dW7gNOCa2pp
K9naVPqKwxQRLETVJUXE5fMmcng2eggnRG6/oC6lfB3K312+FRXMd0tiIRIyQ1K3HmNCMoAas2Zm
KN9UUwryaYJjHp19vC1N/vJ8Up06sAAC9cluJQpsZr2Z2qNyRSroGq9atuNq0x73xkIBL91ekQYZ
0ox+Uc/wReCaEiJGJKAT4i5DnYexNgBtyMZ21u0kdWpRGFTGvVV4jdDk7FD2qKAfMZGMlrqMEzmS
4fqoJ0umJQBD7EcJCOIYLkyeHL1RqQkj4Fna8VvoTQ1foOBK37aIKF8LnxydBYR+9D48uK4O5f84
v5TgByi3fvEQ1Sjm+sUzepOqd/O5xA3WPmg1axfim/tsl5VkNzM2QujAWAMQpCXfjb5Ebvww70/K
RV7SOIWwAayW5Nv8uaYvEANUQ20gv3Agvklr+VvO8V0zlbadU1pnnZqA2p4fykFRvmn2K1W9DJ/Y
yB7fJQ5DuU0JCmNw7KKC3j06M2tn9nOrchlPebbTITxiqiBrbaVZ+6BcFQr1capFuoqlE391C/xY
0VFl4ozKy4RCBuJplW4KLiEDyRcdjE5kJpLsHvdD+djLPQUtriqF3uCsyDTw4IWz70ZfyprB8esR
MQNd0floBD7l3ATlZskvIgLG2kDhs/G7VRuehR5LNvpXBQMHrmfy6B/FjUOpJ360oKGrAGmUCYu3
equ19zqW1kF/MAW0WHVHr/4V11vcLKXEjQon5Uic0HMWCH0LoLki/mv6jV4Qb++24trngPsAi0hN
8xFO/fD+aCgmp7Ta6OSQ01nuWpxpOeV+VeqnJsqEQr/I7Nv0QJjgz3sYXzE6OYYTaT0hmRYPnG3p
OaSuA/awknbtcC0ByfmUDTz2AC3/q6TXp6bNe3xPHqtSY3qOGb7rPFxGq7CR2Pj63P8xNzTMwDF2
ot57afRr231l1roDhU/4ApYCj22h3n8NBQy/4dIkF70Gwbt97h5Uxj8iknAsGf61aScKJemPsgYq
A5GG3QQZk67R3Wr/TY9ukbiUYUURDp/JlAX0bd6xBf1UcI0GOl5cZYUx0BxNCx2S4MzpspOnlpMQ
Zbz6ZOMxT1CxaJTE01Ph7wc/3yD7VAcUAY28UEnhxSSczBUEiQOPTM4+qh7llOHB188IzzMdwo6j
tBv6/4L0qvh0tnXqXuhXffGjwXmYRPEB250pVHPrIdADf/HgnxMFH8RsuYt5VImz8k0zcAn7hDCc
HjyoEVIuqb895K0WsX+CMCqFPriZwEkitDggxIQMI1nBlIAdSL16IVZ6Y9xllQS6DyiNzH3Z3QQD
y0GCOrdd9sgvq4qNWWtXNY4pLAYd7zVYqt2XVpwN1XDK/D3K7gI1TRC+CWjYlLnFhwJdkNRgISpW
ynoy4C6t3ky25AbvRHncH9kGl10kNpwxYUD1Xw8TGoZ3UNlW+dq6NK+Sf6UDaBkrg3pDDRUDiwHr
0a6j3R9/VKRTYYw3mGTjfUnLUNFOIB/W9e4ZOeId8N+TRn9FA7TdtDBmZQzRhs4yzd4OPdImLpYp
emBWpob/UtnNU/R32esTMVuW3cFUReVXk7A9XKTFtWkXUtYTzrrCky4PMwUlVnJIQqRYUo2MEMPH
sDZISUHX5RHvS0rzvKSPQO+8utbxTcyZwucmekzJA0F8ygXiJoDJ+wfmFJqZVNDQuq3L62OBZt3m
eZ09IZvg9DyVLJxUyeFylkvcZ8ZWFjaFBytsY2Qn9Hn6nlpK9PziJbBTW3CQF4JPdX+PFUpWd2AF
euQ0oAsG9TpAlRlO7MGggg4+nH1iL0hGO3IanPo6QWNTTm8ZbxoR0rZSt1TEBbzKsY14O7WVi5Wv
he7215Rg45+9NJRluqTphFUCcVPG0+gfh+MhCbw4tNT+pO3M9zhehYVDCQPURLMIN+xNVZnJakLZ
apN2uMRs/4w3IrlEmU21VTyBmh9DaThGPaggOZI4axCNmDZpbRP6OcJWR1fJ4McyjmjK5I+NZXSW
r5YAKWHqR6Q2LbmI2VgvjE/6KkaiNSsBHLjeil18u6O/e6fmn5UL4IQhRdCIRcENyD8z7PqqKrv/
btT8S/kOy4hl6GMRzxI5iP7v9XiIYVckltyd2tSmuxHG8+i5wFjEQWpMIgH4v29e0NXDpfL7RaKB
z3DlYZkwixMtJ85a0Y4UUjcdi4LLKPWZPNCnDeTeOwr2hAixxKwoFpDr2NvGETmsMzj8puTQGsQO
VNFytUNw+4zNEha1LQGtsytKAGy0KMLCyP1EPDuV5x7HC3W8ZmSq1TAhbD9fRl8c9GgbwYrTN/Jd
pTJERTTGawPCdiFgPOOL6DDQeL2rq4uhRcMwQ46Xn0167DA2RqHHGjOd1fGRFt7zL8UhYn7/Ud2w
VEWU+A+yRlPRfjWaTVM0BEjc3Ql+dY3lwaKhBYYuUi9icsXBoH7n5Us6AuFRBvqvlXpJngdVOQSc
Q5kBQ+BU0g5WmYJdVF8gB4zTrcZEbh2Ea5fPE/UMEiSFThlvx3qABwfu1A6k+G2MesVPiOHSyDb8
kx8lHhjdhFSvMkcoloZ1kJNtFqyTdtt2GwJADOum0zEAH28gpI4gaEtEF+ykeOOHa9O3AQdgQQXw
3sgHUrw64To2YvO9KSyldKYYr817UOx9cUvq7/D4HpQXskPdQkPxcFG+a3EbDye2LCxZfG/enTVx
ZxJT7J35c1G94PTXYG955LvUjPtj6+1ouUK2l81lIeKNXT2NzdDepORutPASNkH0UUcvuupKPBsN
gLyXxlhTpNL9W6y5kr9UnyvCA0VtYwLdTekLFGcGTPQ44mKK4xcRbyr1TRoByomxJT63//1wMav8
292XVJPiuGFK5u9kdqnMg9zw8g49/ElIb7nyKURvGWl/ZkAHZ3gTy49URMZ9zHDNWcJ7yaTIAd/S
vhr2q0HeUPjWJqJPcLS5lbtdFK4TcSWX61B/RdQlCltDOfckcPrFe4rreljr5AAVTm/gOz5V3Wdn
vmTYi8qV0MKV29XhZVB2GUk5bNi7ZVZx7xa+D8+g4Dh39rNjC4+QllwcYItjM9NtHsmeiA0ilHyK
QrLT3DP9jSZe1a1ljwOPTdybxG6xX1rP1VCcInWjmhsyB0Wk7T1mcjazH0l6gnZBFX5s0Us3Wtvk
dLOPGQAdSgcNe5YMeZBuGe3hZdtfc/81rOAyLEv/oAinlFoMfb+2XrXl0rTmBTbaDF/IVAmXmbp6
skP5SUOoG1Ye6A0LK8EGM5f0bdzuW9y5PPBYWJsNoZH5hpMpZc0svbf4TR6oYYOQxDKkDGP1Ptw1
3pFGiiSgrd1IKfrNeU8mZ3HNo5kkrQTlGoXbGNKGtPYUV3qcc/mq6re/DBzrd1GZ5YleisikwbjB
RDpOK38sU62QSr5cZN0JpF46zV8yNPau9oofg6rQlqwpYPKT53SYvyXIbmA6zTJHBps0fRyIhwa2
MIkuoV0fKD+5xQYXsPQSTEefE/5HO5kVG3YsiBNqV7pjif5KzxruJSjT1ItDm3opCLFNseQEs09m
1Z4MLmXuLaDcrKnhZ07EdmICjIiD0BKRxcSaBrP0YKEGOWcnwyF0HHJ+THTqBoyYNGVTX5IXLo0y
ZW2VIsDT3GoFAYTei9voKxZ8jjGS297+39JAhPjVPIFiX0jfFnWUM2ib1GEKeOyomkUX5CCdjd6v
tQAUOkARQiA8bEE1evMfz4WG7HWi3cQHxYM56DcRRHo0048UP+orPmm6t0gQUMEKk4Td70ZcgbDw
d3VuBy6RonaNeUga48ghnjjpzphBYDBGbH95yM/1iqp96MARQKtFwBQaEjLscMVQrNmblCneuk3p
Qlh1Ocf1KzpymkL2FgaOYOnZ2udfRso/hUyWymDRTVVRDYvy+v8OFEuWA6/TtfqEVMHE1qSy7Zsa
xrR6rw68q4jkMvEvsjDr96z2u8Hw6zWVpJX1PC/S0+NYb9VLs2jh8/pvFkqX9AskAoZ5dJbZOApy
pDAmejsU6QyZHjnQm3xiSsPgswwX+po45kN21C6QPz94w8tsibZvHSBtthb5udyUm+RQnr/Zy9Mv
Ao6wefIEi3OTjkqzib6eK3Pb35ONhLVSPMvcv2RjLJ529oL1yM1e8O5pE9+Jd8KekKNl9ZgAdl/D
mbLDHYzDU7QUnPaq/aWpof/rBTIVZbwpOmLPXy0NNauKTDBCis1n4SPdBgvqjpzO1t1Ltu+xCAqL
6OwdGgCpBFoAgW3fclxZ5o/pir0NPcY7/vj48PSnBoCT5soRkQdlAiN2Vu+lDTgCu7SLl2KRHIvP
B7lm4daiR01i6rZ/SW/JnA2Fek+Y1A/tybyzz5ariXgV/jZP/d7d/IyEPz7or1ZTUqfGo7X4oISQ
OfGSKhWCcNtcZUs66ytl8d+DXfttch5fDnW3KIq4Q2TG/f8O9jL2M62LxPSErNcx3Tc8b7tenwLA
X6LJ2RClxDZ8mLPrdtoP4QygxJaQnuI4mpIPaaA7qVZE/KChBfdDC30CFGJfrM7M/wuu4tyfcQJa
IGLhuW9uxep51f6Ccv9xv/7uFv7xEX53CyNd1Z9I+dIT/vel8EF7Gqcaiut8ATHDNk54gZqbvKWo
NilX5p569zR0cTK/As9E/1XN/Q1lxQlO9qu0oSWlXEZl6H9f53/tLf/5Jn/d1lh9ik0l8ibzGQYZ
yuk+0n2CEUEpw2Dh6sV7YanY20VxaLf1ET1It1XX9cL/lGfkAF2bv4wz+S83/udU98dy+Cyp5VTt
+IbWz4toty5UAXrJGFvdcBlwPuAc4ZRnWzpm83dm4tIli2Qa/eW6/LQi/3nzkIvq0NVFw/g1/nJD
rVL1wfiTN9opfB9N9SY6MRzmr5ggq3Im4fb37Aw5IjI0dNeYnWfeC+UujbX5E2sp9aKAKB0a2NEU
ip+Nzgk1juKCDYxpI06Et/JSvbfNBPjH52BNO5eDfcAxmWPgVbnVk+wDdQkh18WqdxF8TrXZw/7v
uy//20Ntif//U5q/Zi9TFGM1tLr0dNGX3jKbIQD4Ykso2HT9tvqundGjT1GWUGbdPnCyRpv/fgPG
v02flqrJimSChge3/r+P+aOytEy1RmnDFL0dCeNIGqiQ4YqkUwEgYlbihrOrWbusbSpxOHaMuZpM
imNqRzNrSlgk3jcQwRNjar1Vl8cC9+ec/E462exsXdqaaIuwXF0eTnVG0SGMQIZXZDLz+ISMiJzU
q0rwRrQNp94smK3lGS1gu1xGR2EZrS5sdefFyjv+96eWfm/5DJGYYKxvki6riqSpvyoTiZLLmZyE
4rFBOkfKoUJUXyr1c2HnXXyqy3Myf8qMptNoCP/s8Mti8Y7b19b7y9Mm/d5TGOIIkjAUg7qASEzC
r+tvpWapxK2JFEZ0S+2zC+9KN9akOVffDfRFakjftJ+pxekvl8AUxyfozydsLMtgAtQNyVQN0gt+
YSwaP07aoY2bk1ede3mhp/M4XATmuwZVlSWUqKjIQKw5ch2eRyk/BKqNzNJKb/D4w/JuFK/GY9On
n96ANDI7t+KyTVeWvkBrRcCXKS5DuLDayhMPvr+hyNLqMMl3irCEvUu/e4iOanP01FtLO5aSh5E6
av4tv5PRHAm7Fid5/9hn3kaujl5+AY0P1r+S13lwJGGrr9fwv+kMm9Ki1G2K72a47Ixdmt+L9NIb
VOWxmMrHnCC44qhQIa9PinV4GMWkTrZlhGsFc/IkTsgbZ/eJjeFNKWyU08oq27Gv3xUwc9hxJ05s
S3NBAFTU7BoKjpG2AHp3j8SZb+x18D3dreJvh/6zK+x8WBNw+4TR1jMjzbNmG3mQvk+aN8JaO23X
xLs6vvjtJjHewL9Gz2s1EF3MO1izCREfJDffKvGoKefBe/GQkGg7mfKjd6m7A3DYSvyQ203TbKXu
0jzJRXjp4t1gHczuEOdrPVjmEIP8ta+s6oA8oaUqr9p2MxAIZiz56qiMei8Rcj51Lmk7ITmYj6Ou
bR/DklpwwgKdbrRqZcBbepZQhBdlvOPLT1awghWM7JBbZZyD86J/sR6LLLoVCeezQ5BtpIE6wxum
Ry6J9gBTfuGt8EtF6TWH8weOIV/Hw/LZTTR1HnJejOlnLZJ27ydb5Gf8lRevhtItUD2OH6TTFgbV
vHbvBXNtWGtUslN9W1vrZk+ojYhnhERS6K2tU3LzYmXlcd0TMKVrfo9RumOaMHlYWCCh/nFxaQTk
87ygVTb32nlSr0rqtvk6oVydbSptkYZLXpV3UkOxJZ5wVyirRHgJA8rEgDBASWGU2PrFkdcJO74d
ZQgfa98ne0GdF7QxqOkn+6hemc0uMUioWTZM38oKigUKftWf4pikV8/eE/oyf2jkc1qxA9SMehbJ
iPVsFekCQnFkzB3wJ5AxMzTbHhn13D7dzcnD9MeQZEM6MnypA5qgQDEgWIAC7MgjShNzMaQ+lx80
8lklzNjRDqAygKaOAa6zmGhVIGsEW3oOmTX8oKfNAsSRFBY5nfK6ls2r8BKEwxLEwBAPLVtDDyZP
LQ6yPy/B//VMm8ox15fdkmXz1JAoyx8TFd20DheDNwsYZOws4n407Sxy8pwUz+mCz5h2c5lol2Hp
cwGB6mGU5FQLuZEXxdBNO0uYchH4RETD8qVyWcDLNjPCzKPS5qgDZyShNwa0kt4P38MqTVh1PKXP
T14eFiaSo0vcB8VIJIltC7MO5vEfZy9ckPH3xTOcT7r0aqIDUieytQZt2OB+eqMugw9OnfCbZXoQ
HWWvGXeNl5NpMnCo5mK2+zBx+zNtSbI6CbLjd/oQYuIZuUT4q/hVfErMjJzIxvHNFNLM4KPja1F0
l3cEGoSmbwcRDaeWhI5yNspFft44o4NiAq/P1ePXUlxC0sMvZAhw9Xg7/JO/qjmfWLbf2RXtJogd
I2ICVrctf+kos0chl804oGIeFDMC9nib3HImOa5O5I+DQOeVGYUA2hiXvBrfkHHXJ/w5d4wPTg+V
ksYHFUw+Ou85MFxGCqZiRsR49dBDxKSe0pUf/1b9gnLBHeKLj8LLMRD4LiWirDznzfx8uT0yQYAo
as9MO0Aan6F34EMy9jBwMj55QLg02M+4fXxgMgwT8ClcDl5Ypl1ri5zRqM4Va8YtFxR9KskqJaeR
x/TegpCUp46VU5hR5v3Z/LoXRLHjMcRZjL0JQZM5ERNbQLyFUwyfH85YBs4NtSk1s+jVfFdCrFFo
bGbozQnppmNuuFjCQw1FFA3fKWI1CyAYxSpS+rJpzRMCIRQxClovTGdg4uLx2qA/4zLyGSgPNBUt
til6HG7EAxYjLgMLru6cu83EGH1QQiLfbry7VG9GVMb4AflnijCCyn45NYvJnTFCmDq/hC8EuU1p
U0ziEzCyyltZ2ojIHiiPOx5w6FkAm6Zc2KKcdp/5jRfgp+jLJTl+wakEs7pyqk/z0ic2wpgxfW7c
3XnSIkRSxrkMwk6EmWz8/sInzHjCj/y0tScyVtZwimebyAikCQa9cL65hSTOToAQmZlE4QyQDnG+
5gwJUEcfAYEUOSTktur2xqnfAZn17/zm+sn1nHRrBfMS4rlJVS340wBN8vvziaAVP860+vQu+FO8
b/3SIVajemtX++exPpaf6nt0qz5Jr3SACdRYW068Q1Rl1geAuhgdXrjhRvGYMDVSKuUa91P1jJoO
L3H+PES4KLMb14uJT2VrGrxyHaCDaJorsEbmCxybpGazEeBZkFjrg5OCt6Ml+HZCjJ/GIg28e0tG
O8DEHHShtyXLEZO55qLiapHX6nMV/9U3rXl9V60ea0Tvw8XHB/KSszXeNudoyrM79ybRElVGdn7M
+/kArnrCDH2NNuChzxzqWgzHNpLox2f1/aRTkSLqI97dvyF00d7ZxZj34UvnxIokP5/RVR8pe8FE
viORrvSRJ6GvrEt6Q16qr7wQNVX46oO7n7QvZDx88d0FWXWQQCkeoeoyl0hKBt4BsxgPKlk6bM0J
hk1RjDgkI0uZjWYY8yAmQYs8D4kGJAKCCXWSothFeBw4i018enapk5lEsMzghEN9pi+L9AXgKaYu
RBVgT6GUQ/zAo5/u65fiM3zt3ujUITbEmU1DtMJOf+g2QbgsPKdVbEEisWWXDyCU1XJmyEv+jB4p
INFsM0LbBxqwM1meGZqTy24/Q+9PR5D0Pk+ZCmjQMaWHU34pxFRevFCnT6JB6CXGY4ZRSEwyOz6c
Wi/dDltihBOHxjU6p2LafRgv1o07EJsTXEb9JDp0XyO2BAOPOq84Fw+OIrm8XYOWP4ksB3rhxU1D
duxPpwWOShztkHLrWRE8aEYf4w5bb+E0Y6bRw1WruQFqzz8qB3SqMNBB2cI85TjdxXaRrtN9dQRc
LjHTg4RAojfwMEcO4XL8yxQWDU1v/pI+DdQBAMu+6HAXBKZwfeZ/cm4wzUlNzJJTpyu6Nw9z0t9P
Ao1RVk1OuHd6DTERQvjsLgQ4yb2TKheSD0kOxZTX22o5F8uFj3gPG3Tv0AhH6oGGoivGWzoorNmw
5VloSfylsUcGEpKuBbBHGe0e/wS20qsfjwJC1QTpFb5wDfwGT47qSKmLZaUC5FuBHnN0bDaQsEGL
8Hw+VoAB9eAIG9d4uCAVLE4Bz+drYeAcU5BrVHq3eOiUqqviO+lQBDWpBBw4evGZkUzvlGXCNtW6
0SrK27sVBR4vWvEqEw4zI9ClhkVs+ghtTV8pxb4F4dfeB7KHAJ7pjqmOKP4HgdKBy7jvIZz4I0wI
Edwjnz+1RcfdtJymtdF3kvfQA1Fr51VPJLabs6skIgxsiLHUiCLVWO1hFUJS3ciBExekoG5UZf4c
Gd7LUSVRHHNlVQUn9NGRBJ2AMJzCfgpTGv6QUUH1yrB5Y2LOmXmBHI1PHs+UQtDX2DAm9t4GzYhs
BYT7RNVsHj9yBp3nPL00N8LuKGXkWJxnA+ySUVMxAvCncuV2hjMceSCfhJDvh4zyh/PALS2Nkr9Q
RHF2isWXtJ8/6AwTwRjZ/FWWnwOZ54tN3Ti5qGMACpB6JgDbYwPAs9yMFHfkEQQdwqT18coy+lvK
axcQikwBcLnnZX8mqj1FLchMhtcJLyo5n/twL67pJYzwV+K82bBTx+ln4DmYsl4iEx0IHpzjgIgs
2ACUL43XLrN7c45uWWVYlnOVYg7pAwX1XzzTyNNMh4RfoOcm3Sh2QjDp4WazWv+QdpSMPdAqkMl8
IhYkmKjCHbLKwAQTHa3emCTPS4r7sLATc5Y/3Na6l+otJvXn2FZzBBqUAZPKgbfM9IiymXQLZKER
uxQm3WjXUg57ALojYFbdWgul2Qz6vuLIxglCuCnxJWvnvUCjYswMrepN0hzqciWnCy9wzDGDfTUa
3lQ3bxZJ56opmrmVzCoXPxPG/haZQ8EpFegyZHqgTYTTEsP8mOVIm7HbPKB9y8Kq4YDRIQ1g7iaJ
dxJ/FDeELRbmHzqFPGgUdAKSNidowQCq9PD72cidvdGej+yWn2R/XY1hCwoCdnbf1cioGlcJcNbd
VDbpj6IeP+EaDhhzJrsXzIqvxc14t6hIA7bAOc9x0rIN6oYVcESbvKZiYqAo4BX5Xrx5bMiJhq52
kfBFolw3qbDLAE5iQWS8Bp+JWW/qlSTMLdz70bZ6THGaQFm0sG4KiEOnaMN5+urTsCE8wuPAjMR+
+kCbh3iSPlE7rdSZqaFUnJOgK9cOIFbW0Pxj2Etwnx5zr5qApYCsaWCZHGM/WC2mNJ4s8qglZ+C3
RDM8/r5Jjh1S2gli6BAvPtQuTmALjRzPCY3zZKSuMzVCIUfFSHbARANfl41FRNED1DrhN4445udU
lhCCrlUVFtuWdpbJUydMdR4tdsp4vHu3o7M2Bnc7DKQKlRMHNGZwAs35NERaIlYDxB0B3NpaoZth
76wdHHcmiFkWLFpudq0vSQRmQCn1XCvZxLiwOsMH58iJgnNuStQKwiCp4CzAZE9reAF1vk124WvL
AiVDbheAhtjcwij90KvTOP1wFoabECzL8gwfX/vSVzKhfPn4dEdF74DEH761L/YNaKd8y9GQXIUL
b5dvzblZurjzRhr485pqri/OmDxV4k44deElxKIdu6AfmEIEvGEhWQNMjIjEkZjZtAUhFBs4M2D2
+fMMFjRiQ+RcrF+SXaMyoBwKo6JxIEmywgJ3YP+EiAPJIi+hoJukMkk2OBToO8qUpzpXr/2dpzQK
lhr/2jhc0KxHUskuh+fIG0kjTHeq6nZUgacyvzx0opqjG0RwdOAzVI7eFLb+p/CDmkhgTUiUq5DW
2a3nDGcSHDfJuZ4rC53kRvKWXbOziUTIvgn/A6rHsthMULHWS70fNxn4nWlZ8lY44qQbZlEg7swl
oA40mhSsNOBjKBdtkJex40DpJZ25otHgsrOzTFtpbR7r8SQAaXNZocKj+jW8I9EEs480mGeu6tjc
EDn2kcNcd3D9dnMCBrx0ij4P0+IjchSuR7egWSVhLa7Qdzp1vU+9AeH8VL+XRA7UaJgJHkD4P+2C
RVyvBuEyBPMnO1sITvm6okUw5rWumbs64gD0dSqedcUFn5akt0jZykdNXBVUiP9SwP1hRvyuXWoU
cGVLlxVL/y31kdpY8IO+qU+BNEtT0jdG+EoBpDOdoYODUhJzjmc2jwjxwJTrIuIXS5suAAgBqngV
JmswtNIk2qYLDX8uJxC4cvKR1inHOYTSdPzpIIjcl9mz/0tjSvsngcbSNJRxuqYRxir+EGr+aLGI
auPT98jrU/NBoRUKhgWjAXilNdNO8XHMbXNghfI1lgj8aQX0o8MUNu3B7zN5aBSTpiSXP6FrItN+
U2fNNyoivGcoXJfPhf9ROIIbbdmmvbOFYPFnT0qDmvWAKef/zqTRGQgdrDvWeMkJ/0YzkaTfXaSx
uDwWtFVN1XXL/IGC/PERa1l+qoLqVSeKoxVTzNTkyPGNSbfGA85SU09m/XIk7SBWHKYPaG3E2wFx
KJmkmw+ZZxlV6ysHOwrCnEU4RDCnPifeOPMAqx2rO1SSKG1g3AhoQXH2zm0Cw1z+j3drpCmd3Sxf
hkyuuf3Qmf6YjJwRPSY7cEqpsbeshnANkUlw7OiRW/Pis4YNLjiljEwUpj+bjVVJ5EkHc4ID3FkN
XMQw6KHzEgfxD48drzELavtJhgry5/gDqEX8wcYAFBeLZVGNizAkN1mcMJ2wBCGZghiPRoHWEjCr
FCTK/yHszJoU1bYt/IuIoBPhVRpFTfu0NF8MM00FpJMef/39lnni3rp1dtSOU8dtKsJisZrZjDkG
excuLoXV7Sj7LMgrV0RPwMBiZ4/a9d/D/to/Phd1qEEcbL5y5iQFfnsuCSnRVi6GFRWUrETU3mXn
wTLcP4DIjShuw4PutmBNWraVS/iRfai7wYbQb4g7e0E9HN0duN71X9WHcNkoKSWELJRNAJySAS9/
/b211p/psdcoMhSKFmUY3lVVZK9+a22sRcNUT5G0fkCrSvIJGU5Bc4oe9x0OVN3tE2p3Jk8d8hP7
dELERNSh8CcivBAIQlfUe/J9OlCIgQmSdYgkSCDKouLdaaFJQpCJyqLW6ZE5A3djYf6iL+NxTE9v
TExwcCPpndgz/2RF0FtDfTKIHUoCpI+AeAMZWh+8P/VIcN+n2OYaavPY5rBp2DUg3i2ltESiYB4I
HPw/KlpUxYHfqdfstvdUCjBUp4TkHeaRQLCmD2H+hZ4HgglOYY3whiiFx66mlBE2uL937gsQ9+ca
avzWuX/AJY2uGT71BoHuJALx6sN7AQ90zMbEmKxdkq0kA02Sd3PrPiIRFF/NFwW8usQ99W+rao8+
kHIewEaGJ7iI3zCZ/t7Cf1zlf2/hH8kxTTvdk9sgr7bPGBkbmwBCTb0EbFu2Qtld6bJahFd202x6
mitkH6AxglWd2YkZAIsy6mw2Dmh6jWkjNTekOOtRS9eHI4qAxk8waIQlThM0OXjz97b/Vxr9z6H7
R/467eqOyhPaDv21WNhYJyih3UobeB76o3x5fNUQ6ZeHhg3goM8fGCjDI2KTJU6lNAp/FdHo7y3S
/2nX+a03X0iE3yaTlEjtoB+m1TaAW8Iibs5jFpoOTex1AZFMITpAUdKAqidib1Br7O/n2FHBaps7
avjA5EP/IwvqrtGDCYBGdE1oXtAjMuDBigFTpWyNAatdKZqQCFR1NpYRKwdgdVgyh/9yQ//A1cQe
YwwUSwWUJQ/kPwawmT5ujyCVWR2u5b49Q4f4PfhVf6ek4ypSqIIyRW5H+m74AZdUtuvO9aXdGtQo
jLDinl/su0k8YhSwfSyrD4Dju7/3uPHPPf5/Dfxj/OogKdrbXam2WQyq076hjY3aQWLLpLkSe5DY
FgRsLP9EJ4VdNvIg6ol3TDvwwQQ0qOK6sz24VJpE+NKE6yl4uFTFvP46McphT+E5WaNHQ7zRxbmD
KAM6SlYPJiQlBPypnCuw8sfH8X5ot7hrOGDYyAhEUfqXP6jVGmnf7FQ4dLgXYPiG4b9MYeufksyG
ASe/aWEGmPofK3iQBZHR9j37DXQl6BLBAwKPGeXd0G4SODDhd2CoCC6gDgL025jKUcYgNlx6oVYQ
3WM42fWH3VLI9goxF6dRETrRhWhvRuHqK2JMzRB9KZFaoYaAkg/cqqfY9vPu6xnZBM/YuOBOAbQY
3OCbksFcs9KDCx/RB/QHgZOLAqYB0E8klnNMdSE7lY1u5YTVuT5U5Amw4KHPBjeP70QMQWOLsLtr
Dk4TVAoRDc5H7J5qWMyTLzxa+jTu7BK+P2yRux3jTDSeBMm04oJcxA7Dq8QtO1lONfi3tedPeMNr
7RmqsqGDbB2qihiXv810qxw8WlOj06WHU+/bTbGE1a/Gw+SRf5TkYD+VTxCkAvFPJRdFXOxw52LT
vFcfDZ1CPY1JtBFUBOmlfxkQ6vDPSQGwzJI1MPqKqiqqLIs9/7fGtXKYd9QtUWC1L4kNrTU4SkYq
j4di8C+gJSxEcInKlJkZgPRIRwmSTIL90SVdwZ7mGOsBPE7pvNj14xO1jAi1fKQ7bMoGWh0Id+bp
qn3rPqVNtu6cx0zy1HE2Td5IbF3Z1Sl+hZRq/PwyCYAA42T15epsYCekiIQWTPxFOgAILeyLoLAL
2MBF/BIZcWjMCU/DGovX7Sq7aiu/N1uMBJ9Y9QLrSbSP8o1t/XFfN5foiDU1xPO7kh+6kRpAegaW
shfXHbzI7ZU7Nq4qlT/sUU+7vLbX0IBewaEhHJjjtYcu0x/KPyjpy0W0AspIFQIagSP9m8QfCSxS
clQNUK1UwP8IAgKZAncwQ6B0XPpUoQEjuazKQ7eWPvoDe16+qK79oTrjIt4O6qRcDvedMGspkSCr
MDxHvW00xCxFkOBkjUCFE6yDefR2JH5qAfcFNk+jSbdTSAto7tqcET4lM8GusLt/Ke/3L7DDnO1+
fJA9m1TXARAxsh4E+S63h38/DN7bC9KQ8qT5rkkhHiA1Wp1EhqR5iz8QipOozcnfjAlsD7PH5Lky
Xf0TpgwAcfhHC/RfiOTTvuc5ubD0WUSVqVyBaL6cyl98IB+esKckUEgV03faSciTiBnpmO4jKGwE
OaP1/QthUha8aqQzvgklUfiIAwy91iIYJ5/BWzYRgKNs8vedQBE4rt9trT8H/R+Ao95o87KXAG9m
LrnAeqO67EzlxfxVrcku/P1ihphBf15MAdeDvawPDEX+A1TWl0kRmrACbRuguSeo6oIdMsAG2/Ye
Ixqzn5WzI16LtCwPmzghSxWSFYS7yFrKCNdA0wOOGLZrSEvfrTOs8AGMS8WZsvx8j2kaYs+QwCoI
E7TsGyhDoDK3jmaPZfARv2t+9JZ+V9/1r2wWzK3JyS3ee7HrBh+35XD195vlvv7pbrUhYE5dkRX9
9f1v60kgD4wqyKt4q5lvClw4zUyncql5fyoESL2SEcVmHzgPTBMUB0iswQkCez9xPArf4wn+CxG/
oeYQt2iGk+C0RB0c5fob7MUUjT7ngHQUa/0st3cdIM8sDrymAx0/7+pVSWUvAS/JyyHsL42vQnL1
50IzDpJ6RPojh0PFg51KjXzLWkrPVSGvEnWaoupa+MPaHUQUdM5OtadacNU5KP5QXqq2yMBTLr+Q
qoUh+SYsTNU4v091xYHU/k6y85swKYSlBGWjPUbZoFpZItk51pKx8hSsZFrioh/YxRPyXYbpI7jY
oZZMMDhzVKiUUCDVEOkm3UXsiqf3L5hG5b9MXzHY4adS1QH+v05Nxf9f4UvFiG9ZnNy3GobmcJJT
2BZtumB8L1aa7LCnC/I/VE8ru15oX01CstbXSl8jOGZCcjaLK/8GK1VK8RssycAIMIbILocEO4Ei
sRCDfzl0Jz+E2QTmASSoM28YeIq1iWAkt/yq9Dtp+Wg2aj2/K6Sx3tBCX4Yo5ZnTjnLj1i9Y+CLj
rSNrbujQfPxqtI8sWJ0q1P1W6H9Hnw1Ldk5oFTLlSprj88EyoCAe8dGy+0D0Q+qUcvXhsgknTUYK
ytWw7Aob9U4i5TkU/vLcBIaC+gsxcWrABcNqglKxPilv88F3WcCzsrei74E2KyzoTybmwFfhPgu3
RMiJxbNqUVOj5hMRGCWlRBgU0QNrrvLYm2/tXevHBWirTYX9d/oX++EFf/xzATEVnccH1Zhlvfyy
36ZUrpunNqitaJsfEoUaI8FyHAwpNY4gAxaOg37FSH3A+bXqv6UFwBRk8dDqJNoc2eXABrAYwtBD
VR0gUpzGGKPXQS59dztSi3UaTnEKiMCrv7A9yVnCw0j9+9oCCmH+y2C0/htfyVj87Vb+MMGTe2El
uXy7b2F6TpT1SVnH/SJBI1idn6xt8lw28iquXJAy2aLuxylFldAScNeWNickFWp082JQ7ZA7gJC8
SQ+nec4+TR6EQDYg+Asw5PwCnaOEOle51eELyWCD+JTrY4iYKexwN8QcHf2iNE70+fiygHxACCWh
ueTdsDlWwbprfJj/K0AFnrqSFXLZOLGgevy22IlSYvWtfs4YFUkxLrfPzGlRE/aUbhJaU4qrIJBA
M7tL3HiDlsRQPRTPdfVcP8w3Kvjy6CK1VDY2q0bx/r7wmn9a9q9ZPrCw4CwoTnAs//8sT9jNcvnU
RNsgmrfZamDAc7uPVHaC2CPuUuZfWDMGutSQbhJarYbIiX7oaFyi/9q7JVKTxGlwH6HhEBqcEzVx
UxFrB/05Ze4r5GCR1HynYryaKyzerV1CkYn1dZ8GQlkHFNeDmgMknQ6F6Q3If6pOsY2vYeFTzUon
yjBy93a1VFO3/D5V5BdfGS0DwUdX3QZYLTEkG+Mqnp4KX7WWMaYO6ABlrRLXKe7bKltl5ns92ITF
2ijAi03y+6SH67yLfHjvhtl3/tjnnXP//HvPvjiG/2v6EdoWa6eiKq+Ctd+mn5TdglSvsmhrgn26
QS6Yt9R8yVT5PjsQfsCVkYjMzHxpDYakE1Xk6DHhnqpj6OkmupO2i/JwGQBlpVj8X9pmCEvlb437
Y0J1XRlpelpEW5JMjTKvZZShPB0S/KevwrT6RUxBEJ0AXTNmcncJn36EeNycarrgK1T9AeonJHPO
t8cqYPgDD6J2yRMAHuAdxuZpQR75dofmCk17lDVVHjcmsQeQ546+Cw8MhcQb2fxRpxBADg73Nd5z
ErB8UiLnEDJ/bKh3D5pp/VhQ963dPBL4lg7TxZicmgFIbVxYQH9m2OYFesTK2w1QyYDE3/hGCLfB
Ex0nL6pmkgh4AlCrw2+qEmKHmS+nThL2pxFAuOECrXsk12EWqg8QhYY7LGHWeqSNA+pzF227w4Ek
ntc89riRmci8g1EeEx5EgKIipwIZA0InlGfBmXIkmsowhwig/oB+g4Cb3M1Op+XtCDbhjGXGWor5
zYiGZ6MjuWXZpFjJ8pYocYU2Zyk+SCK2J4dwBvxROBe5Jvym08ALz0Q4n9G8qjF60VyzAC/WQBdh
i8HETwG2W9JqWM2r2zpV/6W84J93kt+G8h9RMKVXjWenPaJtfAHuhYembqD5tHYSykhXI4ENhkgu
/QnCCNEdm7Jq4u0W5Q/IMetTcHiPd5zThDg91tkmBBVDd4WX+jaOPpN3bUPkCYciheNkLRN+d+6H
dK0d/2XMixry/xr1mNE6zJAUSUBkboiw+m9Tssk0rdMUM95iVVYQeihO29t7yiQIIj2o5ofTfEj8
zK1urhz6bQRUwK2GmCFenS6kbhGhoYifvW0gYv2qYbRje2SlZ3qfXGk4ljqv0ikyAJDp6SeXwovC
HGf3Cep5BKPhHaXkCsolT0YYAnnOIdgfAA9Y8KgQOSFLEAshtJponmLZ67b5tHUhDYG4pqsm08gA
RTQFlmdkJGLdYTMeNOAUMWKcOnUG4BpSQHuuwXnMmWw6EqmhxKsq6vU9Ofmla9N77D84jwV+Ba7r
yRCFa0iO6qmeuhzWVeiJuUiTGmAynjbkY/dKaOnBnZZXk2JnQD0LVRmDF3PIGkfVBDY5jLcaYSwI
lSl6GriaOQmCsYEYdurWVJ1Ubp26fHLLxpDOJdn454e14YE/RJmhodrW8ELEnAW8E1Zuw+NmzQ4j
2R4CeZad+1AgK81v/gdlG94yCDd2DQLDr6/j4TiCk2gGmNL4fkw7OGFjB/bUJB8DqJXySW/N2/eB
UEEQlJ4ySFF7SGEf4aKH20NEiqTL8D8YZcC85KNOdxfscooT+8JzDylZBRkNYB71a/TfsL8JvU2L
wZkIDJuXPnD4HsSuCgcXv6PFscvnvOETvrUe7g+YOFBYDlAD9YAvg/QGOM0PgWRzJADin5MAO8Ua
fggwON+DeQbNDSQXIC1vwG7zposErrgVOoEgHDxwusBpMzhksVY71/gGiRs9Jh1wZ+jlLTcJty1Z
HudmCIwuqFS6SxtMyMM9OhdmBOMb8aTo657bpUWa3kkfE4qkZQc8KrBerr0Kob2EK9rRxify3c9m
HDfTZQJoi6wYfNigiUE3d775GKmPDRjacgh/NucTXGfPcYmGpbsczIID6omWMT4BuEeWKyVPtkiz
NzDBNDXj7KZ4omBaqdQGksrKwWmjL76/ITxZb9VwAva3OJpoYFDGQJLg0Mme+c354Uk0EK2R3TqZ
DODqIywoO16p+pDiGuHE/K7wIQE9du4jnYIMVbVxrb1BEZcGi1P6qzr5WfQmw/uXwsXEiuzkg7l+
86xqghhWFCwaKISgh8zGlKgkBWBACLBGhjnroVLiAErtIRXKxjK5/+Qd2jmU9JKJ2jlKBQ8DWmAz
DX3r+6ZRFjdqchvbit8TDaK2RY02Vu2WFpi27S3bwqDXqNB4eikdnjAfJ0pzCHG2IYyDulHxTSae
CuBnAg2jpM+bB97RPHnMnkze8m2pNeOmmvRnLbGpqoFwkAqGG2BKtYPsA/nnxmi/1Awh4wgS4Pi9
u2Wb7j5A1W2tm9IHsl0YbHDm9YwByidF1AvIRRWMO7NwUwWxyXJ909cQmtDoDq66716HK7uJiE47
BhnX1HlsnuU6C+DsfgSfdwteOFjAGIZ5e4DxkTaG2toqTT9RoASEHh1YcPKLpo2TDTXuXX7k3phk
EMjlyPDeuxHeHp53jEZesACAHaDJpqYgehX7Ab1u2IGVJjUcjtIa8qiZpc9Bs1MdnMTY1N4JjvBq
/pC2pr7ryjEJ6Go4GciLmltT8edmBjjMJZJoWCnx4PvUfAI3tsLNKUM73QER3Ws7laF0a0CIPm8u
zi6UDNXUMq4G1VU3iTBjPwMiH19O1/4MryH0IwT+6AvZAJ/8WCgeC/xoOCJHbYtXxUNgcYSXMfr8
7HwS1j48P3sLmnzCC7bFd9AzjlgZKdKTeA/U0scYGVdzQqlU8ckkz6wDyP4RYUTEJaEN4IxkbBcf
YImnKj/6+Zm4EDYCf2X/+W+5AFKy+vwgHcmlIK4MLkPA1Lp+xBJVeSw4t4VxidIPVm/iNLhZxtiA
h9R6V1gsktOCbUGGVKTCS5JxHiWoe8kWgeGWhhNFBYJcDPYGCGPCcMlTc+/hur+te9gVb+sAOpvS
7UHpq8mvtJndsplOTCUey71rsvFloNOW0JPiVyig9BHrHM60ZnpS1zLa3+Ydbxt3A96veUGJWU+4
B5ZCsYWpXbtQi0ULuwr1yE9RGJBfCB+rVxg+iEIPApaXEewlM1YMc49+EaFZINAiK1Gv2TQa/74g
hgwHxrUOKZBxEPxGzYr8OfMY/MDARXacOFJ0gbU0uXk3IKYMA8Kwl9usmvNIrhymPl3o/xgAGEJE
5TiUn7Cr9qnLh1Uj8oY6QyTboIpXLx4bsp3JBiFTAs5kFaFLJbthYDMsGDtMwtO03RMxhzAQflBy
LANrTE6JE0JMeyvs/IhNyKgn9Acm0iEkeCL0j774ZjAny8Qgp7Mee41CengwQqZlt0vYZgEfQ8lu
eGJkkGdixDCkb5PnvPLvvD4WlD6t7otwk2zkvSBG4YzJ5jTNNtkm31kHDat90+97snT9nvZfOKN1
yHftuT7fN93c4YB8B1HpBnKSc8E7erE+p6tyka7yFWx29LHmUenj9K7MMIQAzNE8zZPdJ3qCgQ2l
hYf7zCif7X8a+ZoT6AyyNPOrVFoqXuFDbrOA2szPFsjAzrv502l8vG/vOc824YSyT2/opSu6Ot/l
OwZocMQu6c8ULlziY7WSzyEkaUfUD3lWmEi8MlT6c3SpXo9Ww43B6CeFTl6RYpMLfg1PHApfHiax
f9ILFCXEq8r/GQo8dL7jSOwbvibJxRDipMFRpq+CY+Uvl/AK+MhRXclvCv1duoyrAAnlvBoewZ7f
8RcjgtMQ6eKzNp4A4+BDlMbu0L8CywWtqI68wdMbwHlItTtPnLwg+Yin0I+ncXzCLXAKcWgIJFIg
QXjlLHzIe46RDqcr8YRDv5cOySZeUXW9u2+KXba4TbKFeJ/vbjf6UjpwG91cALHIYtK4I/3ACeIL
zeTyfEtzSLqILrkY1/gipgUVNjw50vW3Gd13hzeesgUQi8jCk0sAA8HcANbx8w//70lRCQeaV24w
ush7KRAnIDTL8LhNHguxRMr7mAanK2vEwI0vMmOn8Lk80bQVt8LquqeHuLq8z3enq3Roz5yDy7Rn
7rl/3TyWbnzhvjiQ7zg2/mp22KToo9cm+vL6XoEVjoR6z7KeSQs53XbzcCJmRHC5b8ypKU9Ig1KJ
GKEmbLiS9vDDTeEnG05a+GKb0wbfSjEQM9W46gmPT5nIBuKydAlojBsSZax/5GxQ+QCzMsB3g8sH
D3ilSUuLQCoO+Fla1teEGVNc4CO91Iv2zCxkWyHXKtq8M9cV3CGVX8ylrXKgAbv02J/pC7JNuJyk
mmqmQLgZLvtp6qc72EZeYxE4AHNx8EpHD4FTkza8QAoIjEukzwK73BMfrJDeZIFBMjcVRKZp4qny
kodP5jYqQb44T1wEevkJvEZMDhZRBmeLqxcAcxPYA+69IR9e+qiF0mrazm95xbRn9WK6YJvAf8y6
yMrDMskc5XhJektXGEy9Ce22B181Hibdzs2SW9v3Z8hOcT7EisyKFIpT0gQSyeJxW1/JOd7xES3B
AaL0Kduw9uP8t4vck2HwEcoXPZ0aXGgRCk0MRVBpjA4RvCZ4YTpMlXJD1Z7EWnZDGocM8wXvhaEh
jqpcbgClK/68W7bGghAS4EVPYQyNH/vg4SkvWP0zmHoRW6VDSXiqUIo6PDBGs7i/wEHTDzUawGL7
/AI9FGuF4RnXx7l9ugzHWCc/4YgNXGMsofDDebmufKaYS98TlXXLq7SkmcnmQTa0I/pPpMbmHLxH
S5VupHUMNJLuNIIPmfQ8C6HPRZNZvogh9GxB5jW/YB/RMsUr93zB5BE5/JV6fvrFVvplkltycPPu
GwWNIaq7pncX0wHo3JEFgr1m6JQ0WiBM0h3G5yZymokJ+yUQQMdk4yUB/7R55RGWGAPASKwxnHi4
s9GlmGtf1jZl3f5U5jSS3YDDiC8qAU7liKay46GwxWvK8Y3NnoYMJTdiyj57C+2lsRX0dWxE2Zge
Fb3GAIMiOvlgTGSPBbfM6OIAzkaH0PWl6Zj0slcsMflRrWVvZ8W9pmlpQ9P90120UGYPxwcFvQWL
7yswvrmBq1sQtjyY49MYj+ex0KcktYf8kov9NJRWPrSp8Jd5ZDsSvsRHcGqF9i5h0WA3ZFWrVu3i
sXgWTrYwpgkBsMOzdO6pA689Q4Kpz8DPiFaxkGGyhFTMBRcVvghmNdVO+2aO+PeZgcddPR4rnjSX
pgHynisxoLNFuae8/APnakyX5itiMSU7OISI8wj6/TnDnf5kjjB+uSakx8vsI2ZEz6uvfG5CWEEp
43AGUoX3fkcYbJHuGMlchllFj3KT9BMjObrgtOesS2LRJcMP+hbLAwgSk54aIY6hVoX1r2Mws1R5
+oe+NsYtyzXUoD79CyYJaCyKmQfurt/XZzYW7owSznoh78UNdpR/koWInQ/NQ4xmI030sTn2GGlH
Fqf0QvUjk5vmsOiRqudi59cih5jAybSlr44RzbgsKPsBaIpMzIZhGa/oaDqOC9ATjN8n8rl7HhA5
rHx3nyQTivabEZ3JogCJQW1jHnuDOft6trgvss19A7gVvWI642cdoAFsspgCmGS0iw+jS3nmHM/b
LMUJnTHOTq1YBgrSrX43pzxS2Z2mtID21PKE1ql7MrcsojGxG6YswrsvzAxLjz6cBfGci4lODsRi
/PPIed+em51ejJByAYreOVjyeAlstmT2iRehE0WPIDC60c+UsHsIWXjgFtRpsmfDSX3Ms8aW6/nP
dOPpEmqCOQODhJ5asPhhIhkuayveXHQh4Qq9tHVgyW76GecnssorS0S/aLYNZ5OW93O0Yl9n8ARH
dswFcH7PXKPReqBeaEGHQhHNLDxNWZofUwpxVoyU1K9d46O+PvbRintigSXDx2gioEgnY7WL/kQC
5dXbejxlgeAwnm/CHVs2PYSxD8fyodiVZ9kVuvSYcnMeHg9rD2mVtS3mCAlRyLSjDuXCTTNF+SXn
NXEBqPqksLWfMSG4n5/P//eVbYL3b/TlBx3LgTxfjsLmE5Zf6gj/jK3CR8cWx1UWYA2P58TqRBuT
TSpm6M/CzxzjLJyMQceEpv3sw/zJOWkCb/jHwUOe8Osw7p3PmW38nB/ykDgeY2BVLSmhYxAvIKxH
+u00wvLmAA7jcXMYizuOLX/mQH6LRJCRmxhkBkAPiBDP8p7HI7ZQMskwOvETVl5RqiX+0R9Mw3Nx
oVX0PEMYO6/fP7CWKe+fZVNtjoMLRhMKsE1Q+fyQu8Ww8vgxp+MG+OgUT41rDhwOxwc0VeD+Z0k4
s57xbDgOQxDjNNko0pKfMKQ4AjeJrY4LY8L+hDt5hIwDZihL30+LgxqSZEw7HIfp6Q3A85gJhCKB
wkzdmeduh5+PRcpFpAO1JexRNmvZBnt/z7ZHlzJRuDZPkKmGoUotJI155aK5AFeFHgazhDXt12uJ
GgDT7cXveA5i4UP8JXG4VfHQ6PjXmsgNMEpY8gvkv5g+P6trIijef7rjsYgurMWMUmPfLB82hWGO
7gDPwLRNWPIOtwXh4fuCNZ8f0CBeOTWPhgHAlkacRxdmHR8z5/heTLuX4Y2f+eofuoglhm9oBSFj
hp4YyRl7OU1npIlvaghMxYjq5hS04oExmviZsFEwll6GlLDryeQDnjpzQzRfv8PwMmoolXtNdX7M
rfNQeLSs2LSMz5V6SqMQcOcrEb16Hcl6htlIKIjBIH1hQ9FZHMtZaRef8QsuySvvfz5n3TGvN9F/
nIfrMkYG9fTHcqT13asNdCLHMbLpGkxEbEZmCyOHTmDg8lvMe4kUYeDwOT24oz1uj4T3CCKmFb+m
JSQF50j/vewhFh9CCmxZjYMVhqFGD9FAbgkDjqv+dAtt50PWJCyEvBmjS8JhfYKj9zI0xT6KBCf+
18vu4ztaFLFQlA4DU3gmM2odbsJOod/K8/AgdvXX2ozFKWYb4W8mGr0reJoIETAech8zixZwYRoh
nHX2LWwgDJozIzC9GHuioqTNcMBWbCqSBVW3CDTwPPkn5iBou9eexxNhtQpnwwnAM5BcgBpOI4a8
sQ8OjW9ckwW7JYOc9YnBQlAA44r+7QlnnNsFB3a+DHWZDN1ar01DCIuRBAD9UUqLrj5I+VGhusWg
ktVTvmBW3ZBDEOsvVf+Vi11jTrHAWSCwBMTSiRnIvmb5wW3Bg+6TqbxHdhKJBf7iSzwKniEd1PmD
mTKB/EHEAIARDig/QnBdbIylNgVw0p6rgVv/5y3+BPYE+wHBER4q3US/9+qYxZE/43hem+LZsouw
HnIW4QHVU9pIBoWbsg6MFy3a1OfBAac49qIVQ/UOklzk4gD6udENwUSXbCY9yJVEWxS/P9NbzK4f
rxaLBcM6ng48Zki0Mq5cLS6odyzw4NEMJZvdW8KkIZ4VgUJhHFXSMiUCQENPVwVFMAbFaz3UZASi
Udrz1bvPvaTJB9Alxg+TwrziKaDgE4pgUl+QjLT8ewPeTV6Yyhspk4ylRILvgG6Wy6/6LP5uibrd
ZgmwyNf/ocSnn+ktPmAsnIT1oFjj0+NiBG8hDS2ijdkiwiNczXe6O4hlsdkOodQiwaPky2LHKidJ
Z37IGG7meGpSvhRV3EgQcSeEWBi/cvfOLSH986FYYjy/LE43SaCKeRueINcXGF8We55iK8GfL0Iw
bM4W3s3L/MqycdcAgPJ0dazdPsEEF5XPJ9wdaQdWRRUWAG4mBOsxHmJgo2pAeklQagsThCwYrIoU
JBPgodhg31x6dylSkxqaMyNtXl2q3WORLVCvwfhrHBaH4Rc1Jikxpc6nRG8Ez6uDUsgbeeoocIvY
i29j5Lx3Inb5Lr/37zXB0A9Ie97S2ckrrspYXekOhbnXaNFd5a+u8ALhpY603r5DtUVe5XjTnf6I
OpOF5lVqB04AhBuunjeyIBHFa1/VllgQjCm1037H2yafxqZgaSIkjipavJQhHDJF4koqKSqlJHhE
BiuuyMaha2SLdFMlCG9AGejfvfgIFhMyTQ35GVifICsR9CSkzoKDSAl9ACKGjQdqFS6vWi5fmOA4
R9DwwM3Tali99Hoykcm2r2tCRuVEeLTkJYWqkMMWjsPGJuY+3kk1U9qKYOcnHDuJDI7oNloBZT2W
O8U2HUhSYJsR1PDFkvusP0jwDCKP1JB+7i4D7iS3qxVDAiFagKpsAFP9TLwT4rlsCvvsKpx+o0CE
uC9b7YypwP4ZecmYmDj+BcElQKu+l/vBriYLD421kyx2X8TPRprDfBx6wOQn5oqn8cFVx+kE0iEn
PgrKO4rI3zjpxPLuLDjhVHLZEOfMFRuUg7gVoGYD9s0dSSzt5NWb9vkOTwzELHfDGbCHaU4BJdQO
EHu5IaBO6ocUG/gDeTusJkDcBpATgdDOfardcs0x9zl8OyTHb0BcxpiR7VmfQq22V3zlOGRMwMQp
/GLNUUYZjH3cQ/smiOUd1V0SVRxbrkR+4I5xw6Z3IVI6SZ3Cx9Fcp54y6z7Db1Ixpv8YKzPocz3C
gmQP7MEYdMcITJ2COWXzyEZwI8zuUyjJRgreKAFsL5prS3nK9rgrF7GHaG19dzsKL1r7dCwmX4vM
w/1ePuY1JpQHiHhO6Xg/QQpJspt3Sonn4bHbI0sa7sLCebDtX4Pe7ZeqmJiefBmB4fDuuzKAW4WS
k+Ja9eiQiJq9/OSCzRu8abEDr0B5DOcoY7PPmOR59oM3aW/p0+yA6Dx800AeNbS6HS2DtcS9RU59
jNghyhFUkEnlkAfKe1v188huQV3uwoxFayR9n+icF+h7yJIAAXqKrqWtUn0OzfUIoQ1ILfojmrfB
L613+Bd247JydJQsEj9r/KQBO+0MMU13UbhsKUUx5iSbo7FFuS3wHjIeeNrpJtFMsoLPWf509MgB
ZVKRFlPsiulaCmB39XoPoS9/xvWCroXN/1ZTq2ubaFZReP5g1OeKQIADNFNhwISsG8gK9ey5K7Ar
EY41zEhuAsyOygMQz6bHdayTOOz+zVmQFzYbN0DDEhMYAiwq/1pbfB965nBuNK7hS4t7jVifEyKy
GEn2DdYqZCkibFNWGs7MX+hcPhVRpprB3kS9dEZ9FmUEZKIhAxLv+YTmi29PRFsgSxYDhV/xEw4o
M5sT8zka5IkBMQol9aKEk1ugKRwTiRpY4qcvpDKD8vVD6joZoDg4CQI3/KPgUnwuXpEboz3pcIo2
ZAxDjj7yAZeA6AdMU8L3U9qaIhL7948c3j7EihEzQm22tO+gUGgtpRsZATlxId4PqhGaC4HI7osV
lQ8fAwdWP3QrOBM/4WB+23OPUO7BVvCA6g5n07aeHIPg06Sm8lyxEfvjX2/YDZOSu4CsRxLC5RSx
wqJWv7NVQB8FDhgSAPhF4B35ME33SZcT0iATAFYbdjeoiF5YBJZ0OOH0+xgUAOx9fEhFAMdwgiGN
ofaQRfYTQALEXPBksQkUAQUg/IYjogoiGxhxASWQULW4CxiE4Cc3bPqKYcFDDt+q2bJgpgd+Nq00
Zzij6CAg+fK6EU2fUG9zUg5cuskdzs5JaD5vfl7Bb3EwXGd3FkhSNy/mNhVVlFagFILCBdfAn3SU
ScUJFEqf7TsN46545SxQEXYQjsCLWzucMVu3HyahKdKXb4DGlF+EDh+QpDnanByPd/L5kKceTuE+
07/zbbxVTmJYZu83twJHwHb43r5H3rfskcb3EMpZIZT9nawjGL4mz9nzM11CDBZt628enEF2WBK0
eSGK0bA/suCXY3yDeAv2o/5otsNPWBTZS4FaQBIHXAOwmPQJ2vkCY+DgV3CAvR7UPMlDw37Ao0cZ
9CXZECbx6u/nL9SO7jPaRE2CJ78Nf8EXR4n0VFBOljDMe8AtwhkO9y9rCMmW2I0gcYGa51L4+NHb
jlRGYGN6LpM30B5OsAw/GJE8ImzgzEXH3IHBwTXsXeyAnBt13tPnLlIvgPRnZGJ2zALCmgrbqpde
2jGQsObhpl5qE6scVctccrApQrdzVyS5R+luByXyBMgC4tOay24PLxsYWAgQ6SEsBlgAAYHcYwfL
gK+4X/B41iyc1GsGGex64E2wrOT3ZOpzf3SzCkHMG5T4hHfKNU/w+JgCEluS1qiRUmXrOZRjQjcG
gAuvKsed5LSBD+ADXsFb76vdBL7Amw47PPWViDMJukQsGcrD1XCqImeb2zn8HOBWUHCDKA/0bOMw
MACzMPB4BSDUtTBWCKgMZHp8i2zIsVj14QT4D/SKMOXxIVYNF4VlkHsGhth+hL1oBUxtVTAnZ5KB
P4Gcgj36RGpdg+SfB81mDygJ4OIQWsR4DLJAx6I55vEGjjsiTmqyeqr2EFWk5xjECgZA0Hn3/q3P
3Hw4DkHmH/gYhUlK2qhBkAdrQCjcmoDGYGsNx8FAYJzUwKe1MM1hzrSbsrDbh1cZPl/qt2WS/QJg
kyEAxNZJwshwinYM21t3IRxdHIG6IBjReQ2svvrUaJfdYN4VaCeBSxTVv3iZxhn1UfQIMxQdU2G3
6GSwg3nNWMY4YaLwYeGWsmsJJjm3Jm+ygSkvT70iW9/U5afOJ/q0uWBpM2+PnMcM8X5H0aF5zvhd
mQF3GZmaN5xMHmuJ6CpIPtlrbx7RNwoinw0CWA53TGafTqED+DHkXLC7mTekD8eQ8pGcV9ESxbR0
QQCDruEShNKh0cMA5eYAKjC9OM7BtoebrqdNzMFotKScuPKwrh4TgDWgD5hYFwtNtXDseZxEPZPa
4SF+G8+xMBdX1qy7gB/jzBZFaIq3BE53HsyydQ3x5+iJkJRwKQg50Zj/IenMmlRFgij8i4hQAYFX
dhBx3/qF8Gq7ICKyCPLr56uemI6evi5FUdSSefLkSRBOFfIcjG0rv9rjo+CrNQ4gtxoxU4AzITZC
OBgAxsueuE1ortty/v6zHlH+4xF253+tmBwAWEyBVJ5TMIyHxl1pCEY1DjVTibzwPZA0w8LupG9s
0TwvNAv1rXKkJpvDv2AkdWPYT8xJnlOz1H91fYJC3niMRcf/v7VLm/DmcLlHBniNmE13LGAyMDEm
oZ0CCB5TlE3uHHhm/iZtRnzv9XLqu63DVgGyplzenNaJD3HueW2Mp0YrdOov+PBe0h53rGwwbLu/
Zv4RZCrIwnLr9a0JcD1gX1CRWEQ0CEeqajT+ZTG9RwEvcGNY0/QOnfgZm9OcVvgbUhic4vdSjVBW
zPH96wA4d8nX7hBehrvvD0OnHBFxxPfjWbAu84aqxNTkFP2vQAc0Ec1kznTB90eNEBzszp8zsVNc
diYgNF9KmkWs62opUvdgDG2JAxUE8JjDBISO9TMCtcI1apYY5kxg4+nikjLUDAC0ZCx41gmb2WB6
O423oOliDh8Al8gCC/clS4pYVB1Usvcg3gjkRawUQFC3iUeynlgg72VxFqt2DFI9w2ulSTYQYiXd
bcIapQih8+Yw4rZE68A5TIctLfFA2T8EuxOENLN5Gt8ftqsx8FBmd4FweCvEhJBBFg+Y39+YTY4w
w7ZawFTkptk6yMbhGTZL6G2MCRsM89iYwIA0dmw/0AnZkDg89V96hQ/JRYYRszM74e2yEW+Ga3Ra
IVcuOMzxHR8LzBqMnRKa2y2sUBSjkhuj7Gaz1xQmni1PjY0xHZ2+rkrBZkpRW9K0hqIiO90yx4RH
ZhBztqB+mFUbNiT/GybohfM5ViFB4KgjEMAuKJsfDfvMerJBPYMBu48tJF9Is2q9V45KlJ1rQCBW
NpF4dGSG7++VkzA9iK7sWcoL4/gJDcigb/t70n7UhTJCSAJAxqpKNIXM0R6xBhkngoygLwgzIUSi
cRRqFumIV+IyLPnMqhpIfXZxIQUGvQSUHgLUvNbkOqbxoIKta2kUIFYcg2xAAoNjLjU63QHaZimx
8aF9ozqCjhViCtTmTzliyOdhTZ8o9nMH5L86UZnsqGD7vNkDAL3S5XJcXRQ/bSdow32ZGqBbrd3u
x7qXkbpgUAqExHH0J9Lce35d6UdfkVaW68hT2VeC26XboQmCOURV25L6Xkx68Tpj0SrIcjF3KNss
PjzQKQfrJFfMPxK2ZuAW2tNDDmBEIceZ6r3RwHg6dIzqyA8oHE+nvmgUZEkcLZmjlEGDX50qqyKB
ncQ18jC4SkVKNcNE2GL7hkRPOXXehEKVOEVLgTfLUCg56PKlkQEUBN5g3XKPjERkN4at/brZX0qp
wtpq8fiQEQMIg0DhMsqk3BRPO6UwrQaih5mAupT9Fo+UF7TSfd6chmAv4bUK6SWH9l4j+646XyAc
vFPVMZCTrJzP0/4K1JS+stjwHaavm5NDWKY0oiCLLRD/yP7++SFag4YilXIF4CzS9vjhYx1waWtn
/QzVD3rEP1tSZVqbF6USTT2b+YUao5hOYIAobVFVNfcegEnwvGmEGCdMCjLoiX1A6f86DAafZLRI
QGAkxoY5UjBcmKooiZBfb0s8SJ0C1eb8dfWyyqWVBMm3l4mCoPTk5Hba14zmaJRODFAvOVG5k3H4
v8N8g6pg9JMPSl+nvXo1o0hp4xa+q9MCg9JzlBxLOwXTW/QXPlrk3v+vMmTk0pNaQy7xQ9yP+NEJ
CvKASpvvVOzLqnNDeu/m8KJKvSq6Qa0z5jFRL6J2KKhQ7wGIhhgZtwHKj8QEep6EBYAK5QOfpPwZ
7/JP/ubDCbFcBD5uQjeFqzyf2G5LekLLPJ4qaqWwyMJXFZS6ytm8/1DxFbFJ3Row2c5omXyJCAwC
pCHXyPmwWl9UAWfcOTqhvV/kLJQRmYKbQSxedUnJQBqw/FM1JCEWCYaRS+e+vD/w72ed/jPHeQOb
5RFcEQYj2SjvnRx4lMWduS9A0ncVtIZXH/vXxCjZuvDubs4LviqV4a5NqLWNVRLWYfil8Dpeinma
TBEU+6iYSl49CEBIiiSW202WxMMe0FLoP6isd5T278uWFGsKUVEfuxfyHAWBinLxKeaNFPIwVe1r
1/K6il7fHWPEi+T2VlePp8o6uSE+uX/JEdXn3vKWR/6mFgp7DWWdMZhyMaMSpLNGjVglw8cur9wB
QN9rcn1saPCr/O4OB8shoGF58QZNXXOOvpPpxIVpfZzNKwjjzrn55ZEUe8c7xK19oOCt+Y6+LkI8
HwqUHQ2P6lMCSKIN1k5cUSFCDQ/xoYreQefsYtrKzcOB9HfzsZa8LD7svrYFDBqBfnjHXY4M1muN
Dt2clE1nbLa2FUdOGoNMOslsaCl7AhrmEclN6wCgaEcRHUxpLT+qYW9FOt2tIjU0vPsav5dWs5iz
yTyCyfGdd1CYu97ZofIH2D+nSlCMFCs1Lw4H5rktLVAENsOE9D68bltnCAozDr34YJmWx/+j446b
2YUoGZu4nNbuEOknqiRYovIME9sJPa7VOSwWpzBDLyzMA188xLEZHz9OzVsbtDxMrzRTs4lKgnKm
Q4voGtiJuWsijW+ASC+bSLY2vRMfKU7H5zfRhqViGiELMrz5X1vc8sA+7tACYpxo1QHtMHl7aIWp
GXGRgR2HMfdOPzCh7FWMxJoVekPL2vE8o6NjHmOLhsM4Nefh0w6dzS4x+ULnlOYhNc3aij6eNzKP
VnjYxLHCOA2tmEZp34pLvh7zmwe60c33Gv4bJHyEKQjcXXQXvoQZ0YjIf2wDNn/0DIplCIhDx158
drC2PKrFm+CuFtaHeXie4k1UW04cMtYohH6IRIEtk8cy9DOEF9ATzVCPIPKfU3oRQUb7pfrUVR+h
MQhAY74a1xg7Wjfvak/R42eyK0fReDDt043OmSdHRumr2gYBk+E7QGyxf61v0DTkpTrcIYWXPVxd
XST1tlKmn9GuUsP0tXkOj/Lj3622s2b6Hm5SpHgKSAcarkPVXHqDzZ15VHyI9lBh4KRKFFEZbup0
olBnEZpVTZp6QFkSM38d5RxZPlzEtwEQjA3cEhbEPbkrGGplh5q4Zopq4idEtEDPEb5c6yCSKhA+
ZYTZBXZokhi8l2RTOSX4oEikcXzZqTRKOaPATxxEMTBACpinJaxW0E4qeo6KMSWckcF6gFmN5yOS
WbJKY3OayFSh6H6vCJS3j9ng4zYIi6FmUxzVwb54zL/J4TF7PRe3W7ghb5WvD/6h35x2GGrmeIhl
aKHliWypQr1EsECB8qMIYw0Ml7fEP7EVgbvA7Ga8X958REMLlFcBGAhSb2i8sPkALdwlC1WFDpQO
MxUEiOkEcIjtDRLyslBmoUgXP/3YUgBYgbsSW2gkou8PtIoqAKK+v8Q4KUqwQvKZseUaCiimQmFs
oduC4GR+BcwTfS6BG4EPdaGxh4inDsPLcOkJOs6PsXct/Cdl2QC9ejtBErSy0EEQnwcDJ2Fax4Ci
ih1ivVyH1xiP+hrQKXEp8Bzd4VI0jNIrd0CrJTmOD3KqrfuMOsYvIQJwZ1upkNYW/UFCgOuOBqaE
VOjQ+mJ3v5n3zpjiHSj17hr6fqWsh/OmOMKKL/B9huz5FiIbMtWPd9lPTdCIKBW7AZWTCQ0gO8iQ
Sxa3/gLmeQUk8NFDxG0g7Q2EyA1jSo9o++HWmPfTbNrsEJqmIQXQFFiRVG9+ECn5G22+xFBzDcY/
+bjc3oOkHBQKUewDNh5bTAnu/40kKVMClEkgEmgec8+VTy3ZK/U82HxpC7CQCgeJ0I3lPovWYSB4
hQ4ikJsyqG+SLcXzoyQtrzOEfLhvRLu8ziSiXQpW5iBWCGkyIRgYYhT1hA93gK+kj1Woi4i/GWsx
vqj4ADQlNlqtOhrrEAELREKhCoihZxryoJgoYmFeA/7JsPCDsPNKproIoD0QOdW+ia8xGbNY41mR
AkYCB1J1LUU10Ea2VNLFmNV0+mHf/gQ/0Q3QKC/QRySBGyh/op9LKQugK/j3rHO+TpWwBJEHSppg
WJtG4RaEfShHkVDS3LkD19U71MTRFEBDPMc50qddO9M6v608Ev2ePjIpXzDiu4N8eFiPgoSnf3fI
Mv2kFD5zOyDF2r0DWuA1oZ99i2uNORCPEm8IMvV0e6LzgCzHunbRRW5R2CCNgFgabiaQD+DE0H8g
jAqhnqAK+U3wjiAXHNAIa85swJpuUxf0NiAUbBew36DMo5pP1h6OJ0EvvNjMp/1UwClsHAQMIOIK
Hcbn3dGhi1YiLfZKZg/iC+JTyNmM4UY+3SwL2Ph1yuTBe8dQAVLDiOSsNUR9aDRtEnwciDK0enhA
p4JLRVtwK6BVzhOC7AAFONPQFAklfiwSwgGZeueNk967xZLefCMN7RwIpJBvoIa8vDHaKIeqMJ/k
rooCZM7j8Dojgi9SfsHbb5E2jjtg6x+SbgMpGiwbjZCPKd1vMW4lFuAduX0SBiBg7dXx/nbs4UlC
pxf2AFZnFWXYJd1RhVk8dtOXV4/d0RNheL5zAwgSxAEUspDFnNzh22yL2k2A0kibHEO3/5PwJ2Sv
T+StUjv98dPZJMuY0iNg5NAKuyckEYv7kcemcekHMyL+InXBRvWRUVJwUP3BBDw3HIZYGinf4D0y
tAi64ytVC/SCHu8DX+DRGJeK4DuIBfxrrLbK7cZmtkkneCVYtPW22yojMyNQn/k38AU+qwO6O9Ts
7qAgwYU59Fsd9xC2N27AwKftUg7HOKoWWhL5khtsI0ffG+EI9WysFoz3z5hNC5uDegqQsCjfRnCH
dBdUDCEjhfkWN3BYsmYwMqmXjE93hcTcO3gbGPZjBFYAPomz96K+g9o7eARyt4l441k7nM5UNuBW
6AgqoaR6N9iokALJ4yHIjK8MIvPnLBT0QqXOjYurwFt8nkZpmh+0Z3hO//902kSS8MLskvAsjhyw
HLxJuIpQc6myAaMdrwdOFuYIpiCa9gAKkNv25EEz2IoQXecTosvcE84IsxPdUq6JuATX570cJBPP
mMQl3S5hj0EaMR/ndo1raMvmUBRyRfAms9NjfnzD8QdIVR2aIfecu+Im9b8hoZkeVi/sEuH2iR8q
TSfGpoJMh1QDDiujJXw/8ZYiR3hrdJohk0jeXuPrMHTF8Q6DCS0Y/B9twnsD/G76XDstfiFKlzwZ
Muf/3CuGgeHkkswInKWULQMPHmYNpB0+gL/JgDH8kLBu9uH29zZNcOd4lHyUIeG21WI+JIsscyW4
5yQoj8QXpBZcEV53TPL7B70evoXwHGkFkMkZFbxxiuDi4kLthSVOXvXfP/nNLXBJekY5DyuzVi+b
oYTPslUv3D33zcKTARYA6UBk4HOS8gCIM5jxGChgwXAyKtyzKAgCA58B+xs2BpUP8xYXZWjwGfmb
Bsu/J8x3eejcDqujZ2l0qVNDfLroe32PDDzcX7anUvS5c15w2wBCnsL9LQb+G3ZTKzxgWqJfySln
vU66zR0DGZTwlG+RxSTyfl0Dh+AF4X7/fZybzJdU2SBspP8UUQGuAP4Cpw1A00qsFeQ8CPjSlM/x
x3e8ZNQfsLfIMxnCIucRm1iMmJJCqouOscx4QEY/0zOXOcLNps2S0cZl7OX7BICk4MYQ2h0ESTJF
059tEDwChINtD8yjRv0Pgh5aDbXwgtBK/d+9Z+2KVqQp7iquPp9kbeOR8uIn97pijnvLZwr88T+4
gasMmQf0DgIpm+VbKPzB57681hX+JRrFAqYB/UnpCOEEgB5K1sBMQKMEdTEh0koaD3CbA9AG2lLW
0WDPBQCLWlKT2K5AZfG0oDJBlqTfECglylRZQCjcZA2xEseEWEmL4iZ0KSArAeDQ3i1+gz2r7oAB
GnqMC979KHO5JjANd8TrLax5sgAABiCj4dojwjay+cn/0BZIFLjluuLQPAIwbJ6aDXpVX4AHU6h+
Gt4hsvchFtXuKfS43z46LejTS4Hid1soWF6ykr1BMJZNedl71yDfAiDxLKQewWTgY4FUAWtxClEp
nFXBmmEV4aq0enAYuCNXCjOHUJb1tVRDMKQQ90CkAy7Ul8mloW1FNpkz0HimroZMgkSY0xpwxi2e
2/MRFW7u9UTHb0seDcuSh/g0PEafIRSwHOQyMEYwVxwk8mjgtpcmAw/exD/5zRDRYcZtAHRQCrVH
o/f5HQmggsFnTpDwCpwjRtABNMuYOje2JxewanziISgkDE4/gmfC115rzt/bUkboDy1ZHoLk8Cj4
AboFkitVARpyiBQgfaULbJcV8+r5h8apr1i/Hnkc2iPUJRftD37o9v/YCKAJ92KE70DZf11mSb7E
/LWNOdcMwL0XxhTBvPEqZcj+boPyPyAq4FINacNolQjILYULR4KAKlA6bhyUkw4BBwLYAmeK3jC3
y4AlemoRYoqazB0rzohSzWxwpcv9gMjqEMpqspJbincKoPIGYsXM4/5Ii2EsSrd8+JnqMgZcQCyI
r/jhvts/KA1ym+GxTsEvmdq8TJdojJHiq6CN/PP/jvFPFiaPDOiJp8EVgAhpiS6RHs2z44EAFPI6
yzPNATLF1GLr6uEWg3RewMl68lIrh0kC3srQAshyQdBb7onxEOuAaaL5dIehuq7/f42nDHZK//j9
prt/Y8cHWYBiNmcr5e8bMlV+/15knjAOvMtnaIFhAYR+N54+Y0i6ofe5iI0SLO0PZwYILklZajxA
eXB7JgZ3SRPcOpdkkow0f6D5wNQIxYDhPRoUYGzWKBNNgNIJsGnABahGxCwCsga+pgWBe1890HEQ
8dGJjtVpgJ4bqG2KtSkugbmJ/cSU3wuFaWpvlz7N0wx4OzMA1/yt+TlpuXC9+oBWr+CD4KZod2k+
NX6IBJRDj14kVZhC+JKtFL4Ye0rpf4TT6w+/1IhY8jtnsWk+EQTCGR3TbksYo9l3QFgc76tH8HFK
B4fZyS63Y8np2M8r6I/op4LOGCQksz8je4AImp0ZKxno7EbNO6IlAtCnCP0noXaNS7iD8hy1eJkX
bpp9J8jytd7Isf/9vEBIQLpJlKRwEOLdVVhJbsKFM5xEt6m9B3shsZVnwDSk6MvqGklHiUCjJYeY
pluqFqWwrDmJSULBiodECvsaXBhqM44AkB+E+ZGwZB9rIgViCqNAglswx1jgoxh0gNasNEIdFRlC
LQRCi9KSL1OvQ3ZIftC3EWWm2L6Yx/ywUSLCyzoHUeVDOY4MeAsuwJY5yDnFkcSh9v+P2POIDgtr
3gTaFhekZa7Ab+YEYaUTVyUwgqXGvkgsQhj42Mf8PJuQU5d74Yc/aFDYKN2EdjDhuDtg68EdO97A
3rjbH1wxJHM/GPkm1+GaFYMB03rk3QcK9wyBBQKeyyafcdZjGX5RmxKoNisxIxEOEIj9YBSCvA8v
bEL1lg2MT+fymq1ZSwO6zh/85ljUPBXHBU4t+Bq+GA+JUC67HJA5RjOmE6rFqvhNoINpzd+gzYSf
bpi5NzF+BeKNWFWYRV8sJlYoK/ssX/gLC4ofQHX1oqLtDdnRxPz/aBMB0Jv9wJeKeIh8GnmTVKwj
zlUKKx1TnjJmnyNfZewwTxmaPM6aSL0Ud0u73M+8w/fr3uE3V+N9TgFMfKbHG1k3DG8k+8iFYXCI
8Y/NtAeN5Mo8WrrABzGf+YPfQi2V1h9nAypgTPRmhY+cT3of8RTkUOrtn10M2TXzqR4gCgccqBUL
Qd9XrXBgf5bNWcEELCPK6VxVq0KbgtodtfnZlMQQHqKWClhToVDGBwjPvFFmsRAlhVKJbFHri5bk
oZQobo5eYNzPGudF1rs6KQHQqCsDjU6y5D8pm37ymaATO0KmBNE+A1vbHS1aUvnIPlM5zuJvOJ7W
xEyptbMz5k83ddoJep4tZSnMCkLP8ru8eVSQUDSTy1N3aphyQpndhyIuEABMZal/zo880M5DUXlx
+oYoTiw2x16x7v/6+RfNDCdLOTaI8x/GyFTAmkBuBwYi47J5D61OcyrNHKFzSWDgH9W45cT/Fp4i
mlJJn6Mr8K2GjAqlYAF3cPa8V2mitoRC2P3yviA8nWEcoQJ2M5Pf+5aCu2yhtafBq51R+WRWfc32
Om35fWk4Z7BgZvoP9QVIbFN177ElI4zcKaKvvX9b57Dfbfhmtk45ccl5enTPvsWa9wikhbagHAAc
BfIv0jNpFaRPPnBAA9IrajJAcO+/7oskZpwhZj/hRVzD2fiHhJJgYNk8+2b9NYVjRrmDj4u03fD0
OmonaZauR5cafnLHbi/McZXvEpedMQT7ZpvOodm4PRUCRqC5cZWABtmPbWp1Lsl+aDTI5AdM3Dep
u2R571DJslHIcag9ZMyRwU2ncLAv/R7pD+v5m6GnoIQjbwEGhuQccOt1lk5ls2F8HEE+VhZ51Foh
26bkQY6dIaOdeWM4ZxAlft94DYY/XA0QzMys4UlhO12TzkteyvjyiJvBv4+juEil1THLBMs7+Hiy
k8f3OUkhEHWd1W2RTW9esX8/zQuhg20b4Wj9pCHlJd4ImEFvXqRe5uUhlU/OOIIEgIM8mBi27rwc
7YQoBoWY3Os2j2rCsxj2Xu9+vZd/+91Sf3ZZn0kWoXZhOApT3JMTheWkKzfc2+qkWkCPxYZl6r52
OtROgtucfAgux0Nk1Q7FRnSC+NyusZC+38ommQK73NKX7WTgH8kFspCL/pfDZlxd7WF/LOEgLQa8
Rv0svglNg/tu/gKFNx894qED+lGQNw6M0iKCPNgROaJqq9lGQFhAGOvrvAooBAZrGub0VMe8HvMc
rMa/rtp/wNnXU+lJtr405iP/FkpzVv785aPpNGsnN0+asLis7+S5Wj1mhC4p5mUN3DpUvWSGq+lC
TlyC1U3yxdckw2B5tRFbiP7CLp8YaHdj2E9GREX3Q3JBAumSfqJ7WtgGmQOSjWxn3HnyBpGMCNSu
mhXhdQ9KCaz8cNPwrfh0Y2oE3wmFFkc7gFkGR/l3tUuXQmiob0ylADY0UJiNn+R99oV9YZMyya+c
3VdCcdT5eups5H3EWKcLaD+RQXKnmZCePwpVc9FtiFTECcedl3tYOdF1mcFMmI6ZDSJjvHUow0bl
GdaNvoAPbh4f89QfwDyZ5tOUKaxa5IxOsWNnhNEpM3pDOIlUwH1OtOz37XYe2Dm1lMOMZ9sGnAlU
Hl+NXGJo1tUF2LBvJlAhc9mlHeYetY5ZA5fPFL6QCeo9owSJiznh3m0pICTkd9M0vLtDhIhrlpbC
I4fGK+zWY+kR+YBriiKiZMpBP88oTFBM2xo/TULWCnAb0gzLDYaoQiame2+xJUurORTEqhGCApYj
peYeEdSpyZVYYQJihWE1ZRfhnNzs6zxd4oxzZuMxQ4ffN/ORq5xYkYTHftSHrf8rAbFF/MDkXCFk
IiKz+K/Wc2XYRqT/LIDWmDtQccAwO3Owu84SZzhj3128XeSmGAP2itJke/I7r9vIf6GNLARJfbt3
gO+NNEeUnYqpzfp+zpc1Zo+PjexIU/wtXKF2VzBHoe3xhDhp3DTgiQaSv92MXMzM7WP+XgP47d9B
tQZ3m1Cna4p6rnNdUQLmRD1hh8cPaZa5eouxESiW7ozcytamjwgI3ISfNSPLwnq630kaXgXaoIZw
50TRLpNNf/0lsEweo9VETTDcUJHrtSKGgZQ4cVPWhNdwPiCn3Vwex0echCSvCDH6iOwmdny0ALI1
ebZnKjP/Kv7DJZsjVheE3pdNcD9R+9xOrDZcfJkGo0nuMY/XuXenPhfbAJXoHfa48XSAbsPibtdT
WKD2AKoOVWGs4b6OaPcCcdLq/XSWBIPD7769sOHO1bkR3O2nK4EOkn+yYaV3v0RY0rcpUzSNnINJ
5SAP9jGzwEJikHt4OoOZyK9gLjzPL/s1G+1KKyJIZJO46NzcbAUJXN29vfv0+asctM3YVgllVxF4
8Hf9mQoJX4yBenqUQ/izLvEbE4BxAVYUdNvXmVykMP/VDtpZPn+Xhu8PFZLUzCfrmuJ9IKn+m33K
GgTa1FiIALuM4UNiBKlLzKTvKl+Wy6Hl9QgvtD9YL37zNqG0I+3VsW9MDCKZU0ow9GEa33y2VBJf
Pj5Vv+p/RGUdEm0uw0tvBdI/glNzZJTnGt7KeKU50vLpjc98dop85EL2NM/7/LtPiXJYKCOI+SOC
YaoV1T50s9wfzXBHRidBLgA3y5dEGd6H11xG8NBs/crPBSSmTeUfMDCO/C1BDaLVIeSAC+lvWxzJ
RTLD3nvN8VVWj8ZMJhTnOmJPKi4RgqFj4A1zARbAtmbgqKE59pHDt3HWF/0CHybGdB2QdOTUP/c9
YvpwNA9EHcqw/FEt/cRJcdYcOfx4VJMjRWufA789TtxEe2Z+c63O0bZjV9+z2AABs5hkDp+wZQDx
YplOqlWHvJo5vHy2+onpoLif5QvG8+Q9H9m1xyr//N7JuiHBFrgCko3i9j/dgypQr1WLEipRPFYO
W/u02jV+M5cviqsRDPU+x8+0++WJMlJjkjHAI00st10bqRb7I4FjJ18ihopJu2lQdvJVInioxICR
8d6T+lhWOmln7eyx76dj+PYcMGoDhEfSAgxl8zGwhxBuRJIG4aWf9uMSdXwgdChdpEOLns7iMaPu
aJwf87jfvuzUSX+oc9L6SISzyQOLdH/RhhsBJuSGtv17fk8CHd7kitYlQ/bySXpRVsJd1wAKUauu
JiUZM7mI4pU/EnkfdAGu5IqoK2aXrMGm9lRi+aTZ0T84hX8l14gNGq3PB1MSB+ErUjeRqAhKaQd0
wNu708weV7soLBUddNLqP55O/BuuezYrssnnu+5+sSDY/glIloQWN2oHrc6iUirh9tq6k2TRmStR
O5C4NOcyJP2F8hdqFdFoSlkUNitv+CszUqlb/HBAq/QOvufv68pypUorcRif+jCvFVFaTpj23w1u
AIWRMdrhSs6vOzSe0UZxGuomZZz+BtEYSnVEeJO4aoRVYCRMWhfjDhRVhN4snuKHeNQZV+l6h19v
dUem1dBkjo4nb0TBiYCTBkC08m02sytFkWSHw0KRLCZvcF87Xzvzx3B2SNnp2BoPoE0Os/GH/wiI
+7XFCgOACcYuBu2qnlLeWsTHTcwSYNrx5LPgeGuhikfXU//zct8zIs1PV58ws55wZYTQOmWkl9oF
/y7zWQW0Q10NtmBL/wcNgIO/+1UtmEjrbgvzw6+ntM3dn59nIoDlkqKpklVR0xT+KwFkgt0GNX9r
s/jF2kOSfvs5EhQjxEboUSHVnXqNzAiSlDfNvJkrPgcA6ZVigVxHSPGj5DYHDYFe2e5BACB16jN8
YsGDYrMm2aOz8dYhevgFI1QcUcznaDYW5RYXHeQXDh4uOgCBCC5xyG+JcrIZ3ffykbsEtYm7mCLc
/VTZKT50klO+ZJteIsDzy5lxZOXhacJOcDmKBhFFCpznnKhLWHrdVPJuvsH9DOz+9zmjCDKOYDAw
C6wcnc06wzy9LaBErKrg5otzr94QKIy4x39E9vHI54TIi6keD6g7orjoYjrVHOrrpMCSx1R0SuwM
ePtFqFbbcZD49yk5dwUeEwnJ+0cgf7E8gQLg/qyvAM71doCezwLP+YXoyDZbQrSDhsZhTgCoCTrY
VgRJSOBn0hBd9F/rx3kgLiu8azRyj8SHxZwkexMsx27W5SLzpZCB5Hhjyo7dgv1qwK2gGivCCM/5
261WuQgIfrbg98opO3J4bgnx/CGUbPDJnkhlffxG7Ure1sgrPUmPsz5HsIfrnKkAivoyibEyvDdz
QVztuMc+ARoifRCzrboZqJs6UJQIehElBPskcNrDLdftL6HomxP3qJUDToHgrEGJ35HifmFC0QhQ
F3gGnccCxbcjFmUr3hnX7fAK+tA4Em83iYBTHhomim/8fiMCMwwPUFIbYdZbys/VXg3s8shASyHF
UKfJUrOzfQLPioD7B2/Nkrd0euxtBcGqPsJrskmVwyTC5vNgTx4+S8J/tfM9XKNqD9lY0T2AUZBj
zhSgZTB4ECopDQCNRLTsj9bJIx3vuSfiCYQWBe4LgkUkR7ehKDGbiZqJuKdH/OP+XRFvGJ9ANAF0
CxVYxyXIIQGkApwL5qRNJAh4TX9PiVAI+Ag1L5V0b1FHD5optEpBdfx7ESiNzwBzgcWBz/Eu0SJe
EaFWwCjcEdYbLhIUzT/AUBf1Wzktrmd2PDC7d+UDQhNRZPejAJRCJhMDihC4T3SJharXe26G2HKd
xNwY3aBZmKm8RX1OzFwV38PeYU/4R0TN16SzLgD8ucE69yi1AuiFjukXoDMAIf+/KcA54HEBpJN0
jMQBQRDEEPFabs6HscP6Q3QAHi5BVIRsoO+NqX4S8fS+WNOEzwoz6V0m/4BC0SKc+zhXc2PbzB+i
+BXbBuAWkOE5wX6mxXgUXemVKOVWxpyhMUlLYKSHPLe7eHhsiK47V1ub11lAYvUExMzKY4ItU5xK
U5nB97vc7YEfayFnctS4GkRBYoIV9jXrwv5GIxWWYQ6z4YI55Eve7uo9IwBATHtYpkCuhGoIiKPr
g0rARUQYz3hf9VHzeJ81QHwNLFAWkB/3CG2kCfope2lLapilIKJuMbsFd+CF0pIFMwtOZQxhn22C
oBXtZrHAzY8cIky0PFaP8hGgreFBl8CTAWB4bT4DcA7hocEnLo68Nd4zw0R0N2DKQtUA62UOf2KQ
VYZr5D7nnB49KwNbkHlPhJSR7qHbgzmARILeokkK44W8O1JnxNyD4/g8X8/GhXvCNzWTEz0m6Msu
JKL33PH9wAMRaKXZMcBLOG1wGVCZIAXLhrcyB9h9HEY4ma1dLrHe4qOKACkJPi7IqRLJmwElzHxU
JJ7rUwrU8jg9D4yXfGF0uPXxqUpm/Jku8QKZJbDPYqxGhoRjXADJYb5Abb6apT9j93pmQXDHGUUq
ZLte4EoZMA4IPloYs2ixs7G+7g6/4clgIkCAoaOwbjhhz/B8KBQevBqx+jHrGLCIjfO7/lIkaLy5
s4cChgBs/qG10Hq4CSMccntiaIcEokwGDOTZ8BDBAxUWVCPOACCDUpiznKBk4PSmQYj8eDVQZeRm
+Hq+FNYkaWWg+eyEn+lLFqXwuDhIwr9DSU4dubic9BhdWJkPcmkRlQZFCtKYEsut4t86di5zg5U7
8uFr3cde+Rs/x17RWQfsBmGR/JMhjUHEWsExg+pVCJLjABeBVWeTxvaru3wbFDW1q1lSOyeBBXVE
KfDnH3YevkdkxQ8dPDfa+e7QZvhVJrz/9WF09ZTBEL5j6qUBUS8RtpBCbXt/28m/G6miQ5OZW1+t
o77D9BBEOu/j8T/yY8jcj8fAA/H0cQHKUlcAeSOKFtysQfjYdacRYvRtIFj/fv/LQ+fzJM9hNwq4
Y+SOXTyGz5YgyyuCaEjG1QFDk+lQL/WT7hv2cCVNqHl7HMBaYKQhbmwYKemAQVR+7MGDE1bzsAGF
ihfq1HjhxbbYsnKvc4qptvNHlO3Iw/2hXAOspRkKFyW5qd+YZDMIqR/mPxuQfV32wW12+8dXCGow
/4h9EaF/rkvr8zPy8VGSCbSrQNAh/PeakvHIqZFbErCC+ymK24HWWffTJ2Ni4F9hrP0Do0pirPmr
WDhu27DVCOa5PYqq1Wv1PnxXUQWYY2HolcvuKOw8DPuzRMo02QBgO0seHZUJ3uTLoPhr6rv7rOcJ
qlvoD3ilsqPopu7nMVBaxG6ghVDDYNsv1SPMwMcJkxf4X922s/5tDiZVRRzOhP5hAISIVVlRJQIK
Etno5vMwMIKWIA8Ki+v3+RO/zjwVHoa87eJ6UWCQw7IJh5vR7j3rIFaDrZbL5N/wFyOfCkWUQx9F
1CQ4q8dkx+OrVvKv+lv+NLP7qVgk//pNspM3xBe1rbxlNa6aNWffnaWSLppJEkuH8qdYPuZsXPcz
C/bm90dW1ACvvTzqe7HAOdfW7FjsYVl8PcDoZjPNWWnMBRAIptRNMWVAVEClKS9cSWAS/x7HrZ/+
tKsqyoXpwY4FsvmO7tN0ls/qmR4iRgq4IqTSRLmHDGtj9/lHRrRySJAlyP5p+O968EGhowuQOfPv
C3KqOx/XDXHJyuuDu0+c+V+2U4LvrMK5FMfZbaJt8guGNUdLMusuJZbt9cCQdtsbD4tQy57M1kjC
eOwczKT7udsaYRt1ThMddbfGZkVFIQKGit7udcVT8a9/cBKz0fsGZdw78CF8oFzm0zPoQigV3ixZ
pEG/f9CfEarFQ6RQvo7sGuRhXsOnpwQIRHgJQhyt9/BllBtlV0LxOydSjU8PQyS9JP5gNl4xQY7K
7HV6n/QVfBssmOcjEoFDHpghEpRYGAXZhhYDiv8AY+S+Jvg52rPLE9ICCD1hsnCWYRnxfQwTKC6c
gvCOBHaQnJp1F1Njb/65EHpkzIAq/uPs3JoT15Zs/Vd27OcmWlcknTh9HgBJ3K8GDC8E2FhXJKEr
4tefb3p1x/b2cpQjuntFbVe5ykLSnDkzxxg5ksjrLbMdrCT8c3zmNOSCnKHEYrQN6AWQ02CTQxbf
4iI3yHCV+iT20ezARnrvlNjiH5BbgxKzkHHfosrHiAwZHaZ+64Qmc1pb6cYBdkMYhBCzphwGNKE4
Y6edjR2HEyu0Xntv6FiRlfIzkFjJkJ6CdJ+Q2HiJkC1yHhC0+Hm8TnA35Kh0UpE47NRxsExfOKjz
K3pXKrj0BbYufRGdO4FgEEn+hDyIa/PsPrjlCE0reVLtElbQbMVretngc56IYLAimrA6GGDJGYo0
BYM4BJ5UKRhA0oKMfbfQGgnxHwkED4ovyELynfIqj9EYwYTy6LlysakuaSm2wg2weIiLSUA/Ad3r
H3xs7l2eBQwTX/AKgkO5JmacBqyWsbSNxk/sqgvctlMXAc8qdPKlPL0NjYk3KTC2heSCs7Le7qt6
qIy6m84x/yClsZIJjDhJOflxfKbQ3GS7qBDKCbjpohzL/yPJIMmiRmA/qx+cuTxm7gPOk8fMztf5
AvKTObKcLEC5FGmEF7jio8FRhEnLvnrVNidcilCH3Mjrnm53qs8Lym6syxfaezGLxh6U72u9NHef
szKxJCf6D9Sj9AojnJF88R8Cxk9SHdUFcgwUPlRijbUlNYSW55mwcNHPkeeJJI5HChCHFApkjT/H
rJZ+H3TBtDB4fRl9OxEvv0oXnjV0pUDfOcj2zYRzEnRKipDO92Bonpg8HEXtT7MAdf0lQv1+iRDg
l71W6nEsQpkZ77CPXfKGps+vFpn1jYzS0RkCccJgzg6SYctTejEw+sfLIulDYcrveoMVooD3OTi8
N9apAPF2/rn7xjrk8zYd16JND4vJdxqTMUlgSk91fRgsjQH2M+jo4JG8nj4PL/K6OsR7BtlLCZ1v
iOF7tL1a1kB41fCE+a0lJmF3rv7e2pJk45rj8/Lpsu2p8wf2Ph5wNYUfHgnAOBgYIFyjFKYLUySc
txdpWpR9/cG/GAQxQhDMUQYt3e8wrOh1848W5hXkG4/wBAE+dcsAabhCfziNyKSFGG0K0z47gwQh
h4/6SNjpr0GzDn7XmMwWFakWKQ9pCxgPp5QAHAH+EwEHcW5ySBmk7FLPGKmjdGgeKyQnrTAc1ah/
EGgTNDnU2GsDCyKSNPdsTTCPoB0ZA5RwYKC1N+1SdLBjzzL4C/om3n+kO2OTXuBXIFGY/qsBbly7
YO4XEq8nI1p8Mdcveq2P6SY+glhO46Bn0GyH3g/pN2Uuknarl37Er+o7C4klBI75APxm5MTCc0IA
GfwleKY6o8k7ZM3Iz4GqKcIEW15hN1r12AYeHyDvdXbKu5T1GC/sfyTYbb5lsFrvYGnxJdufDp4d
rdQ9Drvq3kKut0Gj8BkUjY/HGZQ4HCdHbe9Pn2/ejsk8+3KWH0kzJzcxecqaWUciSf6BmEl7s+zs
gP3+R4Ucl4rrVRJsWLELJvT0zp7z51pdK4fb9X68Rcy9j3Eks1w066TdORhRuozX+Zw6S+No9I+U
vsMHydyiFB+5cuR9s6UTPKAwJMshKeE0QX9LZMJbRsZtjvshYl+qYwvPyb0elDOvCs+ROxD19fbo
qaLNpGdwj071BlxN6QKY6fWfjKuBHCNnp3+FMOiL//hcN+wMRN1koP8gTOddNM1Pu8EZURzh4TBd
or6gn9VpiLbSm6oDP/eSobYQ4Bg9jUiUyFPVPqkkkR3BNVGe8+hJAkqyiwP+2brSdTULj/UKfYZM
tv3R+SAGEt0JhpyrhKj4TALBuSoavXFA9/u0aRcoPE8zOsX/ClsEJk5aoj+sKVR/20NoysnEUYPu
RUJNguwrQj370izSRb5FkMmSUubKDL/SsTx9iNkEvcc2m7UTcy0vT25EcMfeYaa5DwenFhp0Lqxj
qg+LrPQTHKZ6KoGl6WK529qFUbfKxTrAkOEkArzT2Ep3Rs+UaGtBWqEJusXjCZfiCwh//4G2y6a1
hjyt2pvkdS/q4XZpVxWxwu0Iu6FkY106l3KDYw3GJp19OuYrXmT1EJvPxByA3c6MnxcDwcwHTWNY
EuBjoW0l9gkIKBUXM9SApmip4p3PH5diW4/uF0Lqp0X8DheHc+1YHzBxJjp03DHRtwwAwFkBZMqn
CxHCutKhQpsBgZfFFomdyxiRp4DJ35t++HJaPV5hIOOXbE2ppHju6S3fsWUAIXk6CGluuKWRt285
8zblqn7QKoBCawBfxrMoKH0k6FKxu3kGw2Jyu6CXZfNS21BCvbHOk2WKnPqAsyk6mQcoA6cPJy5n
FjkyKwhBL8UzdTp6BNERQ82Cj4lwm/DxG2TpH9kpFnjgstwY+8+J0+HiOZH33vFEalvM9KLfYRAv
bwZYngnIPF5iJUTCHjsdHnNxhAorgd33xtqSekzKe/Jpd9Wu6z438kKaa3N1aU0lN+odUXRg7q3t
yhlaC4BbwYhSF7ny2nw35ig27YyOWDYM7BdAuVMe6ciqkELMJLGEHtvH1SRGCgYjO/Ia7uTfewpm
EoB2L11AdCfJteEDYyEMSUOrG9qT2X3BUcdTzPU+ReYdmkrn2WGnT/53tpDvAcx9GG8BvRLn7gde
fLvOK96fPFfieY2zkLj125aJte8LaSbhoWjtMZSQrpHqMIAFlx9ty4rStvF7AVCC8ApOilLq08AV
upkcBeicfHMtw7+fH/Tngi4QwslFLRC8nv9WHJVPNyKWME4ylMT2bX5i/W7aC+++846VBEkGmjIy
5R3+my/ICDK2Ln/C6hohJeKFY0cgYynI5Pd+DCzFfmbJ5b3yLfpQjt4+gLohpSAkb7y1RmfPK4BA
tCx3zw+iUnUo2SxstPPtlaP4tKhG2A8N74grOysMS3eoQmnaEMm0SLNFwEDjzeo606Ni6T2KAxJF
FjnFF01KtAV1UQFHI35bn1vROWAdKduI5H/RHpASR4JovKo2xk4+y4gcYFjiceZi3TCvXx4v93Uw
wWLaQaxR7Tm42GERD41mq7fseNq3L0zbE4QcnQQbaxe8sw0hr67w9tdiam2VTXy+vydj4wq9w3FK
+UqAtT7IyraBqCD9eQQmLbswW30BIIc2QcohLIws+4HlH5ixZsEz59DAUAeH57pG9932NT6gEJb2
GTLOPIznkTOAkModF10beNqEiqJn4jRSeBLrOnYFv0M8e4iMC2KwPQ2gWzqpEzDMh03Oa6FZdi9e
jP9WzmgqXTTDzgA/y0HHmTDE2g7tzgCfEURiJztxvYU/Y08Y04lPfjFQ1iq0O1WsP+NoT5lWbkwZ
UNrdyu/Bqa++VGH/fvGPaClKyCDyGlu+yBd28ulQXtxscgL3eM7vyE8u8YQM4LFS3iG1pQM1LjkB
+AbtSUNzUA4xghuofJTw6B+tA4cE2DECO/5D7tUhqxQh0gjd6oSjC3a2gnqk2qaekDLbeAM/YdVJ
Z+VcrfGd3Mj7cKHZ4cF67SyaMZ74k/Ri8LFAKuRZzlGTjcEDJreDvoPsfvcn5bGe0U7LnfBfmDm5
aUv7du8fo410kSZ4wMDCkTq9yNv0oEzzNRgih+j9QMvbaZK+A+IVS0I1f0zxhQCT/m0akhDmIIWA
PidrsuPxHFGSQ04+op7nL6Uv3deUc1F6AUh48d4fHyp0OtNWOy4riR/lD2MmklOVcaaCklCDAViA
ABqMTzlAZxsCoaiW0gt0HtkksBjLgLyPgA4mlj7xpwd96NAT3Xs2PWPJYqjD3hOjx/fo0pnKSwv0
GxXMkl8IYp3lbcP/GC/e3t/GW8bdbTu4RjI3Ea0Y+BqZfrhNEc6MQNC8gTTxNvxDE3iDdrlxvCI+
XtBCrehJhF6BFUO7tbGWiGyavT7ipebXzoFp9PDgyTXedg4sOMcbkHuPxDiQdP58taZCZdeZNdPb
ewXvUyyVCfUMh1XgqLXNP0bzN71PULS5WGtupb2/woSBfZlsm0kzDBZwk7zIEKVADuMJfq/0NwR2
jsRaH4B6EtppNNUFmJYuKIFQnfkEUTTLFIAija8w7QOkbRzpBcSVpw3lQBziddwO9Zl0B3on/PRA
gYkjPRI9HM443mF9s+TvnV5htMxXIAgUt8kcIswYZzt6nKzCoYJDeA3ijQJbxwpDYdgxTc381V0K
Uxj2JYR82riwvb3ByIrTVmw4khkghXl9oP1wge6tHx/1QUMYP+3ELCgqqJlxaIcs/4Wg+bBhHNzV
XqcPhI9hxAsgwshYaQsPwY/C93T7elHsovdCYoWoEwG69ibsO8j61rdlOrJcyHIRlxGQ4tLzfkcF
gqjDoVtKMBuxbU7063NLT6++U+37QpnoWwUvW75Nj7VNvlVvwxVvoZ3IyBXJoLY5dOtjSO90u4Ef
Pk2qDd4wACLVC17FY2VSH32mTNrFaBsQdIIdHgb93NWG/GM0Ig1dL25FXkT18dq8l8c7n0WC5AOj
SAePa30FqSr6rLJqz4pDEDkP7cB5EiDGpIEQr6vdrbcLHN4/aVW2ilde8koLdoUtJePbB7Q3I8m6
2+WW2hdZVQogBbeBr51ikywCdauRTds0rem0R9PPXDc4wa1ueE4Gw4LVw3pCIFJv+RQ16SammEmv
2XQ480kaJIRgD+ofhljCyyKWOqQbJpByi5PbrvhA9wTy1Feumo1pFfa0/PqOxTAW0ryC/oeQfmGN
6kjjrlsOMOQchCMU/ANSOIJfaGcu9TMH9DSaA9ljA+WtToN2eQUEQ+Gnvmp+/3TEc3taTHCBY0Ye
qBXoM6QBP/LpBOt6sMIfVigh3bBfD6xes1XfUXAR85h7N3vY6RSgQhugv+nrK5+z+pAAxvf1JZ49
aImqabxj8XjTbGitb3TiD6nt4NhG2bp2qwXFAHaQyraYUYdMuy/aIXD3dMkPgdfZfdKlexF8TzVF
HAisR+PiCHASSx+rL3d77Sg4eJzTJxuO2hhTv4gc3r0v2xqqP5wIwBIyyH24mJpoC51eWZoEzKF8
Pk0orKK3zZpEclHbnngnh5vD/HWSvRNikVc+ACvCHxsMIDmNMTY33ewKzD7mNLXGaMWAv/vpJl3U
Wwv7RYqrsbInHnpj4t+jB1tipY5mOpgH6KF93zO826udsqHdYGJM89fTMdibyNzoNj6TJEfr25lj
qrBNBCbo2JaCwgbV6N/PXbcz1CkGcbSsR6iZnceyuwZIUdbBnmbzXtF7VWyy5AybQMgZ2+ixfhAO
ETr4IOMhMdi5j/x59uFKy3IScC66oC7sjnaKDAp2QqIKsb2Rt8RgK+P1DGgi6QHVw51DZU29qU46
75a2vwb4RgDk2yakQnbhPSqi7cN770gj7x3IHbJP/vCB2eFXiQ9AIByDEKmCO3tcsZTYszL9z03N
gTBDQ0RZxjyzfuQUl8Ahq65nuMNOyitMUTiuFtQl5ZZcxUAyj7/F/U7/mZDnVCyOCfuNjItvHhb8
/obfBjbAW4grviGj8R+j8TntDbGraXQbZH3jgSiFKjAefx5lXoeEL0R7GI8pAaW7rQytw0CZICRG
EGsNtEuwgai4LQghk3LLpwtXCJCsQ769LfgwQyHdSMZ8nQmTB/H3UH1lVA+MSuqDy1AMzEo3G9db
ccDA8XISy9gJCHoOzAjWAJLLbYdCSN6M1GtbDhGWurAbjqnY9bW7z1byjMw1tNsh8Ix8heGqZ2iA
4ZVDm2gv8M3n4jP98hCqMJyJLYJ6eFjtw1ni+i4TDDdsOseyA5fG7JnIMUGlnO4Oi183J+SLHiZ/
Tjua0OoB+RE4rTGgMeXiC5yoR4z312eeinCjKkHTl1jjYMbgxOv6LH8IHSkD5W0GEKMudMI1LgoT
FL5o+eH+/KG/Jq5tShfClJ5hoZ0ymfvayzhO/JxOXyF2aEY0vb2HlrAteDwGdPOfgH5RWagOkBjA
pX5tXp7nB7PLqYXGutB2coyzaaG+KA6XHJ3l/HmsFKDufpLBgBUL86JMIroiXNTWbx06jI4GGxX9
LYN1N5z7bYa5yUQgAGAwxIFLRtcfLX/i92wf7uegblXQoBlouxoNaq+frxCQTHxxoHAsSHsUwAEM
V+BgbwL21DN7W5YEsEmCEJ3kh0QHQ1m6Zm22G0RaOEYpPCJYALbttKE0rCZU+DJChcc2GRcbmkJ4
0d09aFqypQpDn05ZIl64OkpIMmXOKbxB7QfrLxxHImenBN0gsauJSrtk3LI7Wc4r4ESUahM6HMgr
I6opOgoXiUt86jcv+ZyH4EoTnoVqI0nZYixoZ7Oyfwbv2hC16TdAhjIoJjwIV31P2KEWRg2wzO6K
xsURMmj0eAuyaxbTbRYQTm6jw/ZkG3xKbQLS5+RkgKx+AWcaV3T3djrAXNwJgIc3Eq0CnIvhsBjd
HI0TitU9Yp+m/Uob5sgc8aCBzqTzBQ+TxzyjtRIg38U6fEQxbvZyAgFNGU88m/Z5NfA2JK7tUOjE
QYKkYXkkKdQQbw/QyLCcuYkJvxCRiT0C84zs/MocNIoGfmI+izZMW0A+Df7BZgfEAGmbsKFdY+Sv
pM9KCdq5V4z8SYR0OeOQvW3i/o5oPi0plsy1gWL4Qv4ZbHzXGp4ETp5dwbFOpEST1o0+EGfK/Rvq
D4IJuciLOWdJMxLtlXRxZL0g83DE8a9MPOe+7zg6QtB4SxMRUa8L5zMDjiHJzTInRP3OMvwsK6k/
Vbr/+vKVVIWzSsTGHGdIB2lhuMLvhTS82PsuwvR2TPmO5s9h7sehWhIRYQ4QKHDSsf48iF+i/sQk
ajLqm5gJYnnlDXEdngg9B5twewcUgfMg56Wmobi4k/DC2PArPSutCGwoCBQ4yAdWrIOUm+n0DQ1v
AyxFeiFQMLcyefLm+OEtHrlwBvKQeAzWDIZ+QmIUDChbKXRQUZHKu+hyt3DTTTrg2Z0yO/aHIQ7l
dztksjdTvqlTafvABWkNYsn2FB+al3u88UQiN8IyFZcbUxAN4HwhxwgqaMD0c7gilZ7J7yfOP4ot
szdmo6qkxKXAvsBvSPOEC9MGSTBJvwazaS3Nz5Iz2T4RhONSzzFDohEhc+oDFjYId0+DjJXYEX5D
Q1SQmOBwJqDLpRbVLgnKwVE1KagkWC4U3pxtHBcOCIPjDwG0bdj3geU2U4rOhTK8OxShQ/5/74/h
4dnqt8UHn0wSkAylrXVAHUHxdZpHGz4tVcul3TfD01qccRJhBbXhKN4W+9M6dM01v6I8xJbogaX8
gEScxxdCYMMulD0TEJTeCxZmhgvQnJsiqQ0sJ0AgkI25KayS2IYsK1qCKPmwZMK2Fi4ILS7m4pge
nZiz4qa84q4hwFuaMqx6+EwdSaalEecft2MwBdK1+FodaumA32p3lyep8FsUCrXDC2DwsUE3dtOH
QKIspTeEHwXimO5rvjNQly1+/u/Me+DiE138D3wUEHwnowfKeNff04l8UNa3SXf9YNHseVARgwRS
nJidZ6fn0xa/runKo9vt80qsqQelJla6cDgMzuWqp6HvdjpvCVw9NjwAKpj3tjiSwCq/5CVj/vhg
g0dnFBp2XGL64cShbTSuJTkVrhBMPk/6Fc5yqvguvX23ZvrPf/zn//u/b4//412xzYlbL03+kVRU
UUFSFv/1T1X95z+yv/549P5f/+zqhiRLki53ZV3TJUNVdL7/dl4Hicfflv8jjbymUjyFnGRjXDQT
IBtd81TqchZNKw2lzRRr2YyxBIHjY9F00MO+QmbnlsdnM9KISd5IZ3pF5FYY7eeuXC1YxWAYyLBo
HsFPfvS/+sCmZhqqZWpSV/73DxxUUfpQn22waatptzl3LpK1kzHeDYD5bpXeT3E3MsP3e/sSA8Zg
m6SCUEJaVbO8mptMoPko9K3OoC/R3MMWbMjskKznVK56uHvwE2okIY9m5WPlS2ZUDP98A7Lx0xPv
ypaiqoaiaJL27zdgJHc9NBtugOGQ62QRtW68uT2GEr2n+2X3lcTsviAH8Np3YoDZ/+Xq4qd/f9+q
IfPCJdnQddn896undX6/FYoabbC/HFyQpvTX9L30RO6e06Pn279cT7d+uKBlWl21q0qmbHS/3a6f
tl5SNGa40ZAa0VOb9HF71phV4I98ah5rqjEfNqetn9GRzpPiztt3aPFGC3THxHX+wBdfcixjhjf1
KZtY0l4vR2IQLsndPNd3wNIKvU40Y2IS1OnRooUagvgJ/dkxHXDsmiQcboh8haQIg7e9iguwMjD8
AaNkJOACbW481/oliCYZ3E66zi38aW2IXKSiODMXhZO8yNN0bAzTcbaw9IW/eVLMAYEC8XBaLOt0
lGRDVTtL9AXTpdrBt77sCUCkKwy0KO9puqFzuRojowC3jR4O7Qj3k+vLw0e9bjaAwCglQD+y1A4e
DUnISkHrlxzjZp0kYyT9AcFs6Sdj/2HTISa8xkzLSTCcbpZeNqKGiNVJkMwyBFJGv8ldlOSqNzTT
UR0Nnvo+8KZq0wclJL7djF5L0QIgF81lf0xGI11IqDg7YhrVMebRsfLtc01Jn91zF1QyjRZKizvb
q+UNgr1X/LYkLemnJWKpEtvBVCRZ/bYm2yROG09Sw02JKYGPJ9awQpkPM33vSY2wBecN03KaYzMG
NfgKDcYfqMVQLYdy184gfo7NtqsOumgAacbXsZJAATOlBzXJFnffDSV8WewUaiTDB09givpr7o9v
yStVQBdpdTFD2QDQ3ZQjaNDY6Psrg/Efk4opnQxydRH2aXP8P5ZtNoGUqKeQ5OkeUA2+q9rLo+I5
lKB58HVAouyt7lY/fOs0TkaToISMYuKp43s2f2YHHX3xeyxtAhotJOa5TyV1UntTyd8w/6E0FuaD
pI7EE4maVE+xlNdbxA0cgSeH6QCtPyriSR4vkPQxI9H3Ji3lKE2kiJjQC0S2oY1KnPjoUiY1uWio
wVrS/lVGD4E1TLWp/lzg1+JjfaE5PrQqiTO5RzqQvKEUTvJqmRrTOme2wahphcie0lGPh0/pCAeM
czUrO40mbeQohd3IS0TXRr7Ub3P5tmxQOZMtoud5UNnMHv4o8rbxbX4/OerTzQyn9hYmXbeSU5+m
hT+ln+Zh2kOL/SL57kleKsa7VI7SeNE2S6t1vdxNs4H6fAXqOO2jbBjkGFvzcH6JT+bPa6+rS6ai
62ZX6bI2v5x/RXF/qPJJDjf1izrt0FCBRrO7+uTYg62m9ztz/fIYpXbn/bS2EOYgsInOjzdIyQwr
a6zbZnxJRMuH0dI6ygmKzFbMXIH68oakg8pYEtyRg7pkrzPkG+4RV1WfENUDIekYqN95VZ1tCp2w
CfcwkKeDIJYWFHSnt+BgnJGRUGous1VrzlB34GOoN6N2HwkUIY5cma6hQ9jP3F8Ct/LjpvzXgxHH
2JcHI58eWt0o3XDTupCJQ3y7VmLuFdYPQDGLavLny2k/nYqW9a/LfYsBZbfQdSNQuNy83DTbZCFd
rVrwfbSU8zjbiE9wXzH7ppwk6jijGekhxu748Ma0au9pMN6gb2uFoFymlabYIFIujzQkg/iuAR5Y
3pjoIalCFwkrkfV9ZKi2fPjzbcif+dL38/XrfYjj8Mtj8+RH5AeJFW5C+m4D0AVXN4e+NVQsMALn
SXPHi063T9m/1CR+qo2kg1E+2SFCZK06CV12m4KN5JJ4aR1maDiJNgqyqdJdppHdAA1QhgC01CMs
J5g8dQuXOfoLkjJaSRuYeNkuaF4cqR5DHxOzl11yhMhnehlQnOt3BrBO6KiAvoTeaUEQ1tILLEQX
88z7gPUE8NDNbI1uplUBMzkqFhKlKTBTRNWLGS3uptIlm0Fjl1sKnwfag7nAKOEBlX26MM534ZaA
CUDXLWiSp8mgHwzBd+kxB1/7hNGGNNy1Q2hNN57xY5vbDJQ+0hl9ImBSKqsOh90N3ccdjc+f344u
ktk/vBxVBIMvL+epablixSyy4hhjZ3vszLNF/dqZFmPZqdzuKLPwMEVy0Q8X/gJUe9mAEC87znPA
n9236SyaGX11xstd3OEG13SMQidSO7kAV4AilLk0s4G1XXMafViFpB+8zHQUX8NrxcAt/7ez8zNf
+9MtfUuH/fYZh2lF/PIx9iOgOLjOrJVdkvUMmpm1Q+R64+SlGd8m/gvdcDv9rbvKR/LQR0MwbMcA
lbty2sw8ph2dRkxXOaP18BhlQX/UoUsaQu3Ui8YJLxyeRHPLF29jHKI1Erq805cnAcjWKOzjXPPG
k8PrYV25xRWBCmC/sZBWSFSKYzCuQVYmtyGId3cnXZnkFcq0trq4pMsrc4ELkHDDYXJl4eC6h8Ul
cmlUR6IrDC1RfO7iV7VTz/k2XtNbItNUKsYRjzSdZmdMFkb5EfkXdQcwLtXhac7Q3fCXePhZV/z9
QVuWpimK1bWUb3ns8xbESlTW4UYGsETRikc5PcibW887+3SBnZurxEJget9tnd56DxTVcU/o0VSj
F6DjcuARkUdC/MPMMJh7wKAGNL2H4mrJ/bWnD8hN6cebZ5OoLyhXD3LgNVFc6+OuTWl5w49UQm2S
DFLIJdAh8LBx+AIScJ/I73/eJvJPNYLF//3PrX6rCQNLe1SSya0CMzGOB4Bm4Us9HVXLY42WkfIY
i2so0MD55cKmiPJ/esjfTmNFzvJOdWKDeufamzxPTgEsXdJ5BHbnPMxZWc5ImnJ/zpyZDOul94jm
LrTJIBg41KBRBXnMGcrnttm8MSYm0hHAJLyIlF6qjVWWNtGw4yZCYFS+gl/5by3dSU5sOvdymqs9
7y6UkJXniAHHyw6aBV5L6dwZGAq+9egxl5NpdBFfgH4MNZAPhkARj+HIkhnMbNTYd0yEcTVO+8o7
vWSCYMIEHVX/01WldfEco2pGvJC7jCAL4xVqC2yAUZ4IsiUfPy++tmgMu23s/NK+R/6ZVr0khuFg
uK7zsFt1mhs4Dg2w4I1QtNOHcNXmKcYUeOI8aJoWDnzpy8mCFRrK5iA4No++eWhooNmWhpCkogG/
UWKqdi3Z9EY3Ou7GQ6A6/SVDyYPll4o+2Na6jHddZIbaV59YIS1Cbxo3y5rpC4CD7WkEjqyVL+Bs
cVIisB1UCLueqKkGCT6O8kiCQTVtekMQkUmhQ3OHScmUDaFwIxhcmvwxTIaywZo7pAHXxnup6brg
fQJFgH22phCeJ3NV+0ODzvyu+4gYVey0MmaBvxwKn0H/T2vuW6KjPjpKxytbgvoLIjPrDZ+ccXcu
re68jGThTVJmW83NneFo25R4hveZ94KbHUNVqQQEfC9vs1U4zga/bIYfDitZUiS9K1EYGYouErQv
h5X6MCW9UzafhXPozcPbytCBW9H0cFh1hs/Mrsc1e9GQh5p/8NG2+m9//gg/PRpZ6uqKYoAMdSXt
23ZsvCr3qzzmIzDitkI6jM7YzUYZjXbYwArxVnQumQviORItZMt2jm+eHtMXUePUBEOhjP8SQJco
vwZIjOA8AMji5rdTUP172Pi3z/ntFeaN9PB88xZunpvuR3ww8CfHLIhNGA7yvA8aDSbpNzZuQ39+
QPK3C4Nn6JYoW1VFtnhEn/HsyztSKiN56mlKn8hzpp5mOqP9IOZgKO6zG49CGtMcmzQrtPze/ZfK
5Ruu8t+X1rtdvgLO+cx1vlxazXM5igNaVE60u9AOxMjSLHNlBQrffXgf8eOXA/A7UvjXBamSNEmW
TVM1vz3ksja7ZaFxr8+7iSk3xoWG/Ka0UGO1vgu7uJjfymX0xM0FYXyoH6sOTT4F7ciMCyx8z+1K
XebRzPP7RtbpKvXbYYQ+KkMdnHrNrvWPwfP24XFGduuQ6W0jSbFcGZuFjKy3W55PXfOX4+bbYfO3
G/pWcsTpMzaDMoymvJ6spnuDAhq7poqcNbDj6Jf3JYv9+iXOfF5OllRZ162ubOrf10r70NXCsjrh
NGGqUJj3qpxRzePW+2C9aCENtKaTVFS9dgcs5s/r9Ke1Isuq1lV5caqhfstdwkwzIk2voymUv1GO
w8JtG+ZgszYzCjrqhvGfr/c9K/3rXr9c8FsG4bcnrZu0XFBCYXobt7ja5HELOj5hY5rq/GaAANC6
OG4jHeHyoKMNBFYcrBTByza/fZwfH/2Xj/MtjmXy85bkYRNNVelDUVZpvjWzj0pFYfiRQ4VBJaJx
DWEzivy3XfMNX/jvJ9E1LcvUDUX6xL6+bNNncGoM1a+iqcest4jdEpXxUjtBqZzCwT3OHVAJxwtv
Y/95NVG9eMFHEOGuEntOcU/HtSLmTiCvl44pEpUHxvSBOjsF1K98ZBMLj1bOXeN0rHF+aVZWbE07
neSXpauL5/O3pSv/6ya+FRnNQ2p0X+cmKmg1H+GRzmuqzIHZ0O5czE58bpU0Vo10t+6KPlgLci3H
Ae4sdXMnwh1VK7YGbI4l14PCoxpvoWgR/eYFSo5n7nqkSSd9pFBvGPiyFTO/aMYh5VKhX32ZGSIM
2zMMkHrSLb7Lgs0ekyBb3qrboABM7XhIt9pJa11aSGsPwW9zfNYzo7N80nuHIar3ubJoMdIYOPzL
Yv95df3r6Yjvf3nFVtOpIqthdXmJ6Tw0gkl1G3ZujLG7u0bEfBomX9UJckw8P0gOzTD75f38+HoU
1TBkU9JM8zuGFYZpbahNGU1L2rdKdcuaxtEgyqVfwsjPIezLhb4dAe2tbbXAKqIpo3t8pPlp5nrF
tuzOqsY1/npbpJRZM/Oj+Jdrix/9tyX45dLfgnVilbesSri0+VwRwggqUj2zjEy0aPz5ff50LMgk
XJLBijLkz83w5XW2pzivnwVXIhrDrA3+ihB+7DbdY5D+Epp+jMyqJhmWoXRVS/sGF3WDLFRqKYum
YcV82rqflyvFH/M4UxqMboiu778EpO/0018B6V9X1L9hIFpU1XVbc4yHyv0gU9epkWQHXXNESVIi
3WPGEb1WuAfkmJQE8bDS7pOEgucuBlQWR9U/i03350eu/PjMv3yobwFGvj+yJEiSaOqfZkWbunVn
dm9msnZN03mnWWUnelGgHbslCrEqHj8MHJbGGtpF4PP79YHDga4TEpnS1hYu8fz2cDu1PFQRGxgl
PljIvLilP3/oX17d9/w88SozeJR8Zg5V8eBOTAlgTXYDuzRxjabZ5Db7X1xRkyzoWgPm8/MpflmZ
mlS3Xpnz6ngcubBbn3X0UQJtns86/ooZRn++3I8vRdPI9LqaYUnfswYvT7WmrlmbQfHRCF/TEbb4
iu7e0lFm/LLpFBEk/7a/v1xM//cgGneCXE1U7i1RfJw+VuTLaj4+xWOOaXZEXc64XRVYkEdcJowL
/JA9hIPZtaThz8xmpGydfNvEKxPZ1p+fg/zjGf7ls31LH1Iv0x5lw4OIPhjGmkPaJ5S/uG10liRQ
bcYkhfK3a/5UWciaYSpqV5EN1RTf//Kuu1WnbO8Wq6vg/nSAhrs8qzTXCDjmZ7EishcRnDo0p4QM
UarScPjnu/4x4H75AN9yRllTA6+V+QCZd5aV7QPYEwudp6tXqz9fSBab+2+vXjdlUmNNVbSuWIdf
blVVrUyxWiuckpqRFPukO2G0CjtL8U7p6aSzg1Thzxf9cfPCNrCqLclSvpPwUvEwS08xQkZeYYJk
kyGiWNlxQkvKNtVmVvPbTf64hjhPNN4lLJPxbQ3JRfwo/YCbxLkYqCirxx15mzTb9M5M3HFzwst+
9+db/LE4RWagWbJiCoHHt0t6ep37ei6F0w4KyCr98ILV4zSI8U1sVo2/k5MPpVgp0rumH8PfUu7v
0MHnMaNKlso64fF2u9+OGSt+xoGes2f8GuUY+JtcuyeO67B7FZlD8NzCZ1T+jqfw1LzpnQ5nXWiu
9B6ziEwqdVJxL2VeiblJwcgKOmFRn8XFUUcbzDaXDY6o/0/amTW3bTVb+xehCvNwK04iRcqiY8kx
b1CyLWGeZ/z679l6T72hYHxEnZxUKhdxJRsA9+7dvXr1Wi2RN/jdhgvBaPbAa3wy22TzWfo08uWF
rUpaF1O+hPssva9MyEsbvT/I4Ub50F6la377x5o7bdcrTsJfUUqaSeMoOhZ8ImZnjX0iJopJWzkN
t5dS57bi9VqTfdF7ZSTZRUQhT3utMs9mjupGALmPQXDBKLch8JDfR8mro0sPqv8aeRcTkR/D+DEg
EOEx9pIfamadTUlZyk7E2tNYoFm2rHFKbBv463MsIOlQc0Nxw6NOeeM0uxgU3eLq9uRLDdzJHDXx
PynPIs2nXKSE7U0dZhyq0ktbePYnsQkPhCZxAU4CoBaGBmkJ9Xog7zplJ2to32WHjLvXW/xNZs+q
drXY5PdPWzlMapvwwGJ2L/LMIMWd4qCrpwJmsiK/5sk7901to/0zrBZ2hHiVP7761erTHZHzidOO
aOgiQ5Lr75WPfiY+Kzlj7vgwMF+eIDWFl9pK0XaKe6xdrK2Mi9TsNPXZihC8gg2jIkpQnlM8IlqY
ar1uALn/iwRIQBi6IvIR5Y8ezNhKqav4H/UH4ycwG6R1htAiM+/2T6asbn+W2Q3gKJQBJEDANpOk
1IwUK5YGVqMQwCZ+VF7ZboP7bREumd30Vwupnzd9oyUjsVIcfuVUpR+FTfc8VEt33uxFSx3+3xea
5BSOHFdxKIIMGetIHyBH/YGrPbSoqF44VGVzMZR9oy7BT/Px9GrhyVHKVTWz45Cj5ON+SLokweDx
3hpnz+3X8rvBN3WV59u/3v/nbQ1VAfCyHHt6AyVBrhiRzdtm8UFqDzJseNim0Ub20Ll9doXxD/1S
w1jYNcr8r2mbugMua0Np+vxrRpYp+71jhMcGJTDzzvvawRYqaZsADUv6aZRPrb3+D/DWouIG46Pv
fkD4u/36qj33HDoR1DZM/jbs6UcfwzJVC0KKk3d3Sf+lsTxGQxRCftRvVKQ6Dfic8cFKT0qrvHZA
dNmYbbhaM3qyCPPa48kjCGsxusTFqdK9lds9N8HBCJB/r49WeZ/CsQ3cv2J1PcABh+aWnCv7qTDS
ewFIw72r8z0JHbdMk9wxuw6FoNYe4gNavYUOAa37Qs0Cv9loBAsbxnAX/jB+hHsHuQfk4EcxVSmm
p8B81I1nnOr4oivPUep+D1w4Wq28UmJ5r4MPAzlInnUn629J8BIAUNV1vSVoq9UzIJREzB4QeCS2
Sh2wTAXKW1JlIGJBUM+ptDuMFQi1pf2s+dpes56ksjnYo4Uc0cmE4NP2h2jAJCA9kWyQpooPI1Cu
rPuN9mqERxclaOHn24L9FHuXHNXGgdQVDQahSsSUUt/QUizWnvJQIwAa/W3J7sb4Ghb+odIOtfKu
J7TPsndf9vehwUQoYVTxvw/hkwpxSnmwdWzZ5G5Vhg7Z1DFGzE4LpbVsHkvnLwOF3ET+Zrv3RYhF
XULrDm1TmGOhhAtJUO1UqvvWuu/hfKUM2dtJ/xf6vSqMC/4XHlrK+d4z7lVcg1FB77dS8y7eIyXu
993fsblTfxe41MJ3C4T9CsepfObwBoA8kU2FTdJmpiXz4id6D3nJDF3BVzsTUUzT3choOffPHpbd
LVaYFPIZzcDngPfVLQQr/QtTL/z8BWwD40QuzP8DTNqxvHWTRdvUOffmBQyGYsBl1giCL0RZJoPD
7G+p2LUMDqT5dxuzURRgwXL9gKGMe37pOHpEO0d3XyWUEFCsIsOXIfk5d4BHX5Jv6ALJP6Uf8kP0
t/uLETVxLhA3QfwQAQN2fVXsfKEmSS1A+tHiJNkwOhAwQ6OiEFKeiqZfC0ikHUxmNfGkG55lVDBl
Rv0b48Ed3gffRZ36WU7PWQatQT8IBKKM9XWivwYlDiAVgqLgvgK+TK18lw/UsRA7OX2ujna/iRsB
zJvbUUERecT0ptdlg6hoGqBN5iTPiPPQoiYiOCXZk2J/LV2oKxlCLaKgDX720d4YfuQ+0CuaGIwu
7JMYjwIkJxceY6780mXbMSwybP6a3Hj9oPV1FfAYdXXw6BHKznddjC6qsYtaFhKL37qtgyerbh01
Rdt7IweIm/6VLaZIzdbs3m4/0GysVAxbdUj2ZNmZwHCekvml1hMrwRmAOjLtLX0rkG+9vcrslUQm
8T/LsNDnq6GXNddLXDs82kIuR4VPRyGhZ+latq2HjzgW4OMxshGk5tlIXheWF/f7Hz8+r0gDiO9O
I+/z8n7UyIrpUxBS9KrPseWQ0mNJ3d1r6CdirmUhpBLvMuS5ehS7c3WB4zeHJ+maqeuGDu1dnZbA
oxXWTmsNoUg/JGzp2h0XBh5fXXIB07j9ruocqKAbgCeG6tCd1SYbfVBGyc4kftHRrB/8ht65vxIQ
ojWkBwVdYn3ssO/V7/IBQVtOZio9pxa0rrQ9VjKjQv0OlDnRGF7moPfSJZaHpUMgHuGPn+PqEcWm
vMI9HGXIykTgHqDpnnqiviGhZgNyXYDu2PawAuj6yG3hnsh2xggSXSoS8dufaj4m0N0HguZM2tNE
IfODPk06DmOFfinXtX/otI+qAyizj9+J94aG9hHwcHXg7qNbqmJhvfAQs3vz6iEmv5dSS2nXMRkh
UsQqsIm2bzF8/7StDxa0OhmJokQutm5xAA+K4OUX2b8CTOiROsQjoLc/MrcmycomCnSAKGhFAs6l
Kk4IyT7ABHJ7ATWwpA4bb0yBAc6FclZ8aylEiMj3x6YwLc10aLLT+5tkj4VqUfg3Sngc5LNLl5h6
wOneArphDH9W7wKDQ99dRVJ7KWGeK3d0S4ZVopiq5kzhItnUpLwezfDIxudsZh2IwAV1OSt4uf1b
W7Nnk6KKhhUxkH983vimIbV5PLASVlyeZ24dk5qxS+5JnATOYFnnLrC/hcxcJRW2UoyJiKtVt9+7
8iIlZ4hGsgIbJT255rOXK18d9Edq9QvlcVy+pbWyg6BkWm+Vkt27SIu5yZmsNgQ7SHFfkJh9Og0d
srPJFt7IXYWeCf9lzlyhqiOucyDX0IA/AsSMC9k6aAEXIeocI9SvykK8kBG3FhXKDtEocRjrVn6X
Khe76LO4wnVus5xEe/gZE9szsg4taA6hb+zK0t/Kxa6OkBFdCnez99fVF53cpwO5fVY3fFGOsN6f
+vgMdAQL5PYPNyUGfoB6uq1AJZBtzZGnJZWcd7lalColBX59FKu1Yq0FHO5R50jWxdDpwspoXTn1
OkNwnY6uSHrq4PH2c6izwcLhGuUy41HsyXWtVWGsiIERUTCPfb35kgRwVMuzru04UivQEyKp5GO0
GuOu6u7ZUSn96MhzNpqv34tN1nkYqdr6Q7Y1Kvu8yJaZO0zMFMDdAvI15Y9O6lVsLzTdNblIwyOs
oAbhOtRcObcV1haLRP25397QVGhaxAzdmOYunR1HVWhk/CjyGvmO1niDD/xAqN8lZzVBNPVLWGxg
kmL5HufoWHbeQ4fxAOTx27+KMYci/fMgvPrnY605TRvGMg9iRvT/u1dzRM0SwRpV0x+cVj7lCcfH
TMhuQhfX9C9R060llP5MT9tWFUKcTc5YSb6LBiiS0lOp9ivPehFpkWBUwVSGxVyexV0UMSSVETQ0
Pdlm1kWhK6P4KKQhKum2ePDiaWrk1X3Q4n7XvFPkqhFKZh1OSVhb5eWd48GMlHcVVIrehMzko1/k
+9vMte7druNnwl8ZB8vb32cu5zV0x2bGEqoTsPjnz1P1lVkHQUjqHR9Gxte46aV8l/k4SyDbiibA
uMRZns03r5acJnx6VDZO0HsfGYZi57zwAcCOAsxonqGoBeZbZzy35eX2i862mHlHhdlGW1WMKUxX
9rrdQ02h8YBjc/oikH/KWTt4GfjYRVlvm+AxqE4CyPSItFZzIgMS42bSN3rsCw8zuytNxlxVXSVk
TGNWLCdmH7o1lw2WI9p7lrwH8qWVfgiIO23eK/xGkK9ApVWCOsOFmy7xCWajpiEYlBRWihj6/PzD
h5LbKXrAuRhtpAzJHbKLSDBEvx0NkPwEFEW3GOyiy05kWYuxaC7vNmzZMky2Hr3EyfpySS3tJnyB
vtwQFwMEALjcOUqUVVyMt7/37GIObExyfLiJmohWV4FPGgM5tEZelhrDQInOvAhuSLoj9PE7315r
Nsg6Ol08FZ4sv+/ntaw2UAI/ST8yFigBhAiADqd8WyRNzB7dq4XEfXT1UqotFbbnJOERerjKld/t
BM3zpZFe1eYpXnir2Xyc4vy/rzUB7rx+sNuiZDWro8dCxPIPvftcdju4F5l/rpqL2LvWkGzgNfhQ
ydg3ffF8+9uqcx/XZCpO1xUqVtOZJOQ2kKrhBXxcBsHuR2h6xCtDJ18aoXrfuepFRcAORGrQUd3v
DgYpUgu5V7OxdkvPRn8w2zfg3S4x8GvxuXsv6XCwo5MNDUwZDw1T/refeJaddP3Ek63nwQ9q7CQm
fY83ZgA8M8Rrc/jBXsfFu0anWaR7CXCXjgOltvC9Zk85TVaouGTKhq5Mwrvke76X1KweIKe9FaBh
HDuQsHTUiHZcYHnx0jgMsaaHkdl5PRIlxO0PMB21/kjPKHh1snfbEGn8ZJumehmolh2IpMPJcecA
mKNmy0z9d6E1Gxgra7mz1y166uOgbjMqHL+1VxXTDXTVGmQW3S7dJ2THDD9LzlrxXizUN2XUQ80a
XDPUtt4vwY9N8pPJLK1ffI/tbxmSqRRJo0LpqL/RvcFe/jUJQP3wHs1R5UjeyddA6SAGxswuBAeT
6Qutx1YuytZ6hEhniw6Vb20tdBEIgL7zFA/IJSuMhNFRgkYT6d5CsvLxc0zrLBg0NvkSRZbtTGKH
ZjW2EYd8K0FphDS7lyz3R5EgB2t+yfN76HyC1NZEGGRHZB/mF0EyMpU3fr+8w3CgelMYowbOWNjF
s1QoAjWZLbjFn7R/JegStbTN4BhE9jZhEj2Im21o9QcpHLCrVlZd2zEiNVCc5NsWv5FG3SsoHuab
3PnWYipR/8zstyQ5l4q1sqiMWl/bWjFcbFJxQYby2ZIO4IJZLE2jzYYMDXhJoTYwzGnztmnjxO4N
JzhaiKNLz8RI03n21CdQu9s7fS4eU6dDg6JHDJQ02eht09uxp1kBZMCTQN7zahPTT8ios/7zjvAp
bq84d61dryhe/eoGaDsvqlqLFYvssU0utJFCFAE++D+EtdtrzX/Gf95uAgGEmWd5wcDWpAVLxuJ9
8AEHB0Gppct6diXKE+KFakODmRTiui7XdW+y1+p4pTrM6KnP/GJK9bycBInr4o/zdrXU5LzFhZsl
UskHpKPSoa5bpXhk/+UIAnPYbOGldCaa+Iyg0i8hOxXM5q6n8e3/m4979RyTq7zVJNfRS41Xrg4y
LSEsr/E8h0C3xPiZ3aNXC01ucbVoM7PqjEDknaBmEFbZNGDLen5mOZH33t41s8m+ebXg5MKOEQ4o
c1csaPETnlVoHHADfTBOv/qLpidNmJrunfS2sK4o6279spPD2PluqSYiYBWbSkEuqqVXiH0KCF27
AyYoMYH+P644OYyqpvhppPIbios+RTrVYfJsU+abCundY0kQX4w4s+f/6uNOzuTgM7NSymLb4DmC
NDJiTnbPnM2ZWxyi+e0XXDqWk1QiLsZIVlqdxYJXRoqgupKsk+QtYgcLbzWdh27VYAgJsPx044UP
qRknamwoAORtizm0tvBW2iTYmInzP/vEkZFl1t5qpMFrfWPrW0h6d6bTrc1c2Sl9gchTSx7Qr9T2
R2q+U76tIhfSgLHzmxcD6+oQM40q34obOfeZ+KSpqOB56x3CBAO9kZlhElT3Z96+aCgxqcgueKjj
RZ0Y7zDixUE9Ebr+PACOblFkcfNNUwklzgb+gND2n/oKAj4zEXQBsaI5cEsMuMsN/o6ZRoE13N4p
82kM6YLCSDLJwrS2jKPOtzoNplrXb2AWslvoOQP/8Tt2+HwJlrT30hm/4XgwEiAgKHQ0UJoJjEtB
63RIq+3tJ5rdUvQQub50HU2XCQjUN66SFIoXCWwXjRLgazuFZHLWzK3kLcTy2TEjakxbM2hmMaQ4
OSiSkjRd5oMDEggs9Z2rBayRV4M53MJPaxRxUYv0VXetNRyXXDnTzbCjZ7rOcNlvv/ksr44yXwFD
B/zSPtLzqxxhyKtGczvQUaaMJAXPreLdCWSQJNxsEZSEQSsodpZ+UINnqUUD1mYSGcIVLFAHsdvx
deCPcxrv2uL0xOzlcPVsUxREjuoEZiqtP24j9gllkcI4OVO+WgFkKL2MaItYF8ivt7/JLPMHOp+s
k19Yljzt+amD3Q+50X2U6HK2anErBYRSw51ZH+rwDSpVw4W/sKi4w6cH0oIlBt3WhlNsTu74Am2z
zGxZdBTSGvBCbEyrHDpHo0UjHhXrYtwAFnSkVEMcr/1eeRiX6ue5c3D9DJPrvxkbu860BhYQtU43
rGCq5SYpwLOdXjiD/+qNBf6LppdmT+HmPCz0zJWBeDgFYOL0su9oA9AuoYYRw2IUbOyypH9qUUkT
1NmF9eeSHcuBuAnQpsmGNXnboXaSwJJLAPn6Fbacl2DuS/YmydiXgdMq6Rm0iyKYjFmT0AMOk51r
vqgdthP8EVwdHe0KSDYLjzW7Ea4ea5ISGRG1iuUKFN5DkU94/WHM05+SShBKBABm/dbl3zwUI4iL
CMosEUzM9aiC7m0TENmmV/Egy5idiAagMLn6apbKzmUQbWjzo2CRJLST47G+l9C4ElMqyM9t616/
G8ZWPJJom/j2+8LnmLuoOItwwWC+W3RPPj9QY5ipF3ct2Fx46CWRWjT+ye8Og1Btb1eOjZlAdSI2
Vt3C0nP7A3iCUG0oDkTAya0QeQABUu/jdq7s6vrb0P9Q0SMbsNnYmcaLshSKZxHo6/UmuYYzulHr
e2Dtmve1bJQ7YE96uYLtZcO3c6sLezFtrJWoqhRHWEXtU/vVGQ5O5KE78G3hw4vlpgHp+nEmH94q
xy7VbV6f6Et3NaMKz/BuwGGu2eoSJrGI5XrCSWhh3T/3Pyg8B1KFwg4UO52sMAIl91vRGtJDaHub
JHZeQcLR9dX2OXAMuMsKUFZWIKB0iNE3+UqP1PvbD/HnTy+eQSgAIpsiAyZONp1fhBl8pw/slJ+B
2WOkjeTgJwSyEY5wuDSnPnPlsKAq7ho4TiqI9+cFS8cNmsQgVc+Dr7R+nGoF3czRD9z8HPPEuozS
/vYrzmA2LEkiIlvsb9U0JwWJIveSxP4mA6x3w2Zofrr6SbR7jeIiZy9ittwrrBdGMJzKxJShX5uj
jmmxs7LLken3Q+6ORwlUiU412cvgI5uNGfWw19Wn7qf0JElL8frPmu3zA4vb6yo0SUEVAtR0Hw9M
cSrG0QUNiwkRQJRSTw4aZqKLIMBM35ZluSQU2iEiXZuEgVKKO6ew64BOyEm2hQZzcBI8C7JEOjJ5
Gm4igK0YhDhS8nsLgqrqfNHUGH5pcecL5zKH4fysQ0bnTYVi2pgx1sQdGdT59i86v4munnSyiRpN
9wwp4kmT7hliaNBeXPWD/w8gqTPhl5jrRTRmBnL//HkmYUIKZTmV8jIQBKnO/EH3LGzO4fAmU20G
yO7TEG0kB1eKN91/ZDsL/iGNZeASUBvZ3Pv9B67A5uM6y772UHot7MI0HweVRbhBPMznmMbDItdI
R4lGj/JHO7PSes/u8+AYY/Zg7BthhovWFRTrZkfW0dfvNGOM8TmPXm7/NjMwt1gZyBaSDD09eXKv
lplVB0ndBFykw2PMmIyciVEJP2E+vjnETU8xCS04Ck4qkzutdO7IOgVjl3Ja5Llis6M08JoOxr7w
GYt6a8dHHRsIPCXtHyGuUfD/xGR6o3c/9ML60iHZJ0HidGumt8HUvQ/GMUlLAPYAEbjQ1rrQmKQN
7cIcRAi8f7MgxrYGBhpfBfFEb9VtY3X37JkolVbSIIYqqVwTC9nGeC2aAksgwp8J6OevNIlJBhyW
DGGN4AgvgoYVuSDPxrA0cDpzhLd/kpnWy+fFJvGkEhNgYcdi7FziiUObHkkmOLX0q2RtB+29d2k2
qJyaJWR29qiqiuoINVsFAsTkqOaBmiV6TbzP0hfx1bO3/L4KHgdlnQpRjT26+rffdu7LUnDbuqXT
OiCf+Rw8jaSvo6JlQXoLOHDuEprboleACQZd/E5fuF3EDzU9aP8sp04r6qDIFXPQWE40ySEm0G+j
gx9U+xix29tvpotv9cdaDmOYtEToQdiThDnSXS9t5DA4tpjUSk5yHhBUtRBx8aNqZ0f3bhOgFQU/
Omi/Dpu8Tx/N2H8su2QNIx/6/lufoCjSn2QTW3AMcW2C5vBDx87bApk3UCtCavOUpJfGrLENQ/4l
idaJ9KxDOLZi/xzF0kawMpkxU8zqsRqdR6QiMBxfBE5mwpdC54cuK71jlZLp84/o29Ko9VpeMh3x
zc+rdY7ut9X+Ig9CAfweJwALXxQ1W3lrqVn4QWdAG3ojGqOgpCgIWU9pGZGqd3mdRKUAjJjjttPH
MpEf/Lw5mMXLENInfNdCLEHABiTl7IyvLX4w5GuQ40nO8XJY1GuZ+RpEch05cHS1TdTtPn8NFAHU
yqaTgjTrsFUgrqOl1gzaavA2WvYCKY7bBkqsFLrPhW4tnKe5E8zcr2bIzFgb/BqTtAAyV+ePvi6E
3QQBtaapBZjbgOCQsAER2KsYw+TbW30GEYF6To8d5EzVFfCJz68sl0OuZG5aUJIgDD1EKF1ipgLh
l/tLQyhEtp7Hd7l7SawlwHCqdUolwNKmReQAIYO5NVk6tZ0AfCAsjq5j71xb3kY4J2SltqXB3zBn
kxiPsq++VEqytY11bkTcPvuu7PeVJW1yD6PzSrsvcpL3NH7Mmu6X7GFx6jJ6I2PGXR0iGPTOYzFs
287d+rLyVLgwZ9XvtWwdVf/R9EBZz2H2dUQsOsP/pNCSr7IrH+lWQKuFiuJFu7zGEie3v5R1/23M
/d8LX38mhjLiKeAZvoSgo3/++kNb5LlR2Pkx8L3DyDWthcpdQAFC2rUPAuWQea+GA1MLOV5ww1rR
UJRBnAL1lgoXHwWBOzN57IKFSu2DFj4JgIz8KlQNGgLptq5/fi6nVigJGwfte/nQodmSIbRo6b8K
xf4+2mBXbbAykVjuPMbwa5IP5a8uzI8WwpY9H09t9oOBzGVX70qjOmg+ms1t9kUpEWWGS6uU9yCw
bGjFqxmcSvapK+2h+cuF/z1IpC2D2H7dQgFfurE+xjqmr2VbwMNCTQAK0OTKMpXCtep0zI++pOyN
stgb3YsZEF5y9S4oLoY6fMmc6EHqnZVc2bsurDaajpN0G6685zJ3HuQGA/RCu080ZNsVDe1YxATR
IG9tfa2o+0KmthlPyqjtQhORN0V5SLNsRaP/EKcPI+39ChnS5j3IjJPbKysJ75QEr7U0wWgYvi2a
0gljWLCN+TpD5BxC993sMBo0UCuvm+1DiaJ14tZHKZW3WlQ+DEX82g8DI2IdZFtJWpsuwL5GmYWx
HqWEPxzLqMGJb+mKnA1WV59yGrzDRI9MDyo4E8r00bMvvr4rK2vlPQGl8/xMJtWLOLe4dic/HxM7
MMId9qaYafi8K/sQso9c+tmRY6CodwQF7Yhqko0Xm3nwVCzziBEJtr45o2UPw7CEI8yUi5/Wn5zW
TA1KO5e97Bh7X8EVLZS4S/2SWg8tGpvmabCZlPC2CyFidlGCA7eRyd1kTRLYyu3GIkIC4xjbO7r7
qmXsuvYscSkCHSDQIFBy11vSUhIn4Y9PfbXqJDb3riZVbWemmF9se4wJHWRehVIaSq6w2Ixs4S3F
l7u13ORgjnGcNWFupUfgGbJkFoIbTjdj4VvO5HWGYAXBktNI7qaNfm9wXZRq1PToeF8N/dkwLrXy
WmTPI7NxA4700pvlYJ6EQfDthWc3LqiPqoD+06KZvJ4dl7lVeUp6HLKNo5/4gm36enuJmfTYEMp2
aHjgqEGA+3w29L5Ff6ssUpFMFcgVhSetwonoCzrztxea2xkaeosqnQXQtI9b/QoziVMlceOWhUDw
3GjDMCxlFSIBYmwAaQQLCuntBef2Bg1KwRVGiYKu0uc3S0JJlnONBQWAhGZIq+8S3VxBlL29ztyP
xI4XfEOHi0+eJH8R9OewzLJUSJMMCBhhkLuExM+/yj9LCKDy6tt5vjn6ri9epdqMzSHInynMFpGB
maTCYNjbhrUI9xgxtM+rRIguanUapiKPlJgsh2aW7JS6vnOjvzvl+fZXm9kOjMnwt1BHEiqtnxcb
gO/CxuWrwQntnctwSQto6+lOCRkjbR4W2wkzn/DTetOCJTDMpC7K9AjUAbMKvJ6J2KF7uf1WM0IU
7HAOFMqmjAHpU2pV7jCBZNVJeuzyx0LZF2fptX6JcW89xz9RVtLNl0a0MhfixByA8GnZabDvu8gt
yzg9JsoB9ABA0O/f2wYn3JJWllltVRw3qXwH+VVPl5ijH/fnJAp/Wn1y0gZrzJ3eSzna2iqrXoPg
hIW8hMlV9JD8Lbt3gPMa2UmLHMkdFJ4i/9IICep9W67LfbyLgg1+rDYWXxAsk4VPM7fPiJ80UQnd
/CCTfTbKZSvVfsc+U/dS85eMIAgKg965q85O8BaO//uemWnqgsjAkg7I3iRkp1kbqP2gc1R/MYev
uHfuuGL2MPwS/9SpKMYN81J41TZLildz70kFSB0oCLT0Kz6fJ9koK9jc/AZjjHHqpg7WXUTxj8D0
uo83yrC7vdHnjtP1cpPXtMfeMcuO5eQBaHcHCB8BV8X/ey6fSa/tv281VdtLkNjpOU1cgPJ5SMl0
0bdWRYefmfRw4ewuvNIUCEtkT2tDsRZxnAgBBka14akL9+3SKpPbwml9x8kU4l5GHKpK1NVPY3Io
Ien8n34gY3JlDJ7XtqhEEIiQB+92ZvACMWmZQiIKuunRpxlqWoBB9HA+4uHVzRS4WjFKaZMeJffk
gQzryr41Tjnj594PHWmZd0c5mP1TGT+OzSXrF3KKGdY4+wPYEnkZQ0MjdrLrq4HBlSQnqivcWXr6
3ru4U0nNXRSa67R9cZNmLVW4mtBQV5JDhOO8GZ0HNBxuf2zFEZ/zj+/AtUmQAUhlCvTz8fNNtcgl
O+LulF8Elh9C0tITmP/+117KGMrH02DI1i1WPMgCmTlKaYG7CfDr9bZ9ful/RBAdjBDH3AZRkMFb
AxdFxpEeUohSeQhAoWrI3v/Km7Nu/lCx0mnDDAu/F1IP7MC+tumwQu8pL+GZ+99I72M8XuIk2rr9
b6VHUzw6t2q50X5F0T627yE41jhz2cNOqGLo45dK+1bbzwzW4pR3KGmM2IP3JNfKxkhPTlvdFcgK
IpHdFW8B9LEcjdwe8x3oEryNh6R/peBQbJjcNfibt9qd/yT+rZy1r6VkIST+jqAFjb+/s3Fn9vWP
sqnWdvmVtXoTTUIrP6SdgaXFgPbFcxF/hRxoVHu7w0m5ucA3UJOvinGuKgNdTfjayMIkKV/EPER9
ts6K01Bt+rC/i5EbYezcOdc2QzpYaWD4UA1nZrUKs1hpOfMDSbHOXQRk3H0Z2OhzJPcNwmQ9bCcc
AxvlPQ/pecjt2hvCrYouUwzKKmMEb43BvVK7q1Ab8W86uZp2gCUp+9+9FMoIEieIVqph+NESjxPk
8IyD33obuE4PBZaZBl4dpYT8RfpmDL8BoNsWPX5Tb+6MMcf0ELBuzFWGszMMytSDRFdPwrYBqBw9
DhTqpXjbpeO5krqfStu9C+0d33/vWJhBvEyU+qCaido+qDggVqRSaq/vf/f1mlmG3NS3JN06OkXR
m9y+6+7fCRbpPVoft4/BbGxTdYYCBHdNn3rVmb3utnLNIRht/MfVkw6LDh5fUixcsjOJqkkDBq4Y
8nICgfx82Kp8UNrC8gg6Y8bOlo+wY+DDRAxZ4I72UCwVtbPvheyChRgCm2oKOGbOoLWdTGLMUCj1
O2OHMFcXO06zq6BtSB+GDq/x0d68CqVe06h2U7BKlHjMgBzY8HBsFufUl5aZhMwoTszOGwOSNXvn
SzRc6Boj7kC8ub0Z9LmQSApMh4B+oRjt+fwrwafWrWCwkmNRMNWj1b/0jD7aa1b+VusXw3y1cIfs
tWOU8RgoSSVnozHF09TESqGLo0NK/Wh7KV/a6pdSPHjGHi3rqLtrwl2JGUn1I4zvK0wlrKei24HX
6n/19Ew6bR273zsL5xHn4rj+XSH1K00DQ1waG5/hyZik+/+84uQyb+ygrBvNTkTfDglbtLuT6g71
B+Wn/RTDUEQN7sOel4mh5BdFB6a5i4Da3O9pchJoI4NMIPv3+TPrnG7E9/TkmJSYkgCyjljhpOkl
ot9Qqs969z1XMAVAKwhVI+YBUGCSfHltdN/1pXmI2etYPAWdEIIAbe3Pz2L0fZhIspoc9VPY3unv
LsPkA4noDruk5O8muFOxi3bBKu8gDd3ebvO/xdXak98iGkPF0wO+Q23tephxmAaGeES6FeF7pca7
tnsc/MNYrkJu2k728Uyu10WHt3A24g2bLKi1zFaC199ikoApTjfoiCsmuM+uahS00NyQfrrdqrF2
CngEDkb+pvqr0V+zn7e/xAyiY14vPMHge2tUXaRn+RHUM7AYqWw5XugELaIScwuh7UilA02Ibu4k
58kGF+iqpejkChILxWffOgthK9h3t19pLuBDD2JDKSrohCwgmOvQaFbyENhOgjg/VIHvCXzUFICi
XJmVv120BpldDSKSZWK7av9RMiq0rOBj8cuJq4VMKc83Dje6MONwYZ8udf9nlrNgPSkGvUMYUFMk
xEyUsLeSKj7WdbDz7XtBseOK0dFeSJlOdZbg8JlKkfWYj5Ppz5h/yLSYqVKkCgoix9YiQXqJ3X2f
F0ixnR2SDdO7LA5/zIUFC9ydxSyHybypGPMYD4XUxVl87AiPfnWCz+qZKNWq9kauBZcwFmmO89Sm
CaLQ+V0rmDfBy+099AHSTlL0T08xOReFOzA2mvIU4MPReJ9rKzteG86zyUeuI7x7q1OCX7HwYU/X
jNjr9j4Nzrigj8quwmwdETdIp0vj7R9zG38+FhtKdI4VRsw/7+3Ki4rR6LXkOPTao8o4J13MEre0
OwMKhi092QYGwxVWqDymGHsKTTTkSIK7jZLK0HKx9AofBawfhY+1W+wSj0nSuCru/TF6lRTQp+Qv
L/dOkVwiOshA9OnFWmrJz24pHSEySPAOuo0TNKDJlbYZc0IOpyXCGqU2eITg1OMlHQ+0vXf/7tD8
s+IU1rFUNzMTWU4EVtkpF7l645QyGBa5VCdL9/wMwouRAY11Uj/gyilGTk9jaLSKxXQ52IrAw8RM
Qlfu9gad4zUglkwdC4psIqI2+YqmHKVxqiXxkcqwCvZZt0bpWX71vTU2nRETz9p9mt0Hynb0Ti1S
p/oKjR2M7XXiU3O/8DAzwf2fh0FmaBLcJR0sJBx5GBc+GA3Idf5UnAu0nLjMqKnvZAzjnvKvuo9J
H6a9whf+9hPMPwB2HFA8HKoJETavYn4QW73u9T5hUVNh4ycr9jetgrx8zPHB/hdrgUHL0M/oXusi
x7pay4rjGl07Lz6KufMBpSID7JtbU4lBT6Pz7cXmMgOoT/+sJt78arUaAazGG1ktMh70xN6Oyhvd
kKJHoUx9hgklRr2l3t2a8YWCbfSWFKznerCfHmDyafWyTpTa49MmMMzSjeNzv91JryEYbbIacGdb
3X7jufBw/cKTjS31odabGeu5iBqPdyggIK7pxitEJMsMKaGFX3N+OXJe4oO45yaBXi8SI85KFz+X
ZiV0WRvtDG0aWgDVxasqH8vUW99+wTk2DF/0nyUnQbw2nchpEgeHJCzAA+VbmTwHUHFbLE9qLKzl
nVmo+wi/Y7VdKrqX3naydxHqa+wikWBEdsG2kowt70rOx1iupZXbnKEJVLMWXnem5rCYk9EtUYP/
yThK0shLMt/gC1s7L4RXknVbIUvvkLMI8IghOqd5V5jcAlGhiIXCvvLdo9PmT+Zicjj7MP+PtPPa
bRxL2/UVEWAOpxQlWbIcq+yq8gnh7rKZc+bV72d5ZtAyi7D+mQ000MFdXuTiCl94gyVMAfjg+Hos
VpdtC4OJukaoeNriqMPA4h64OMzaecRBRHkD6KLg53/etSgd52nUNeWpzw2E9AUdJ0T5/V/MyQvz
uxYSipwZwytR5nAWGzRQwmKKxrI8NZKNnlO7F8CZMHgqitcxRv03rFnYr3NTevwXUScIXnOKr7nZ
eURvOhDZJG0vtDnXojhbJyTmGsREBaTb5wmYunQ0Z7UoT0EKHUzHU3ZSNsRPNHNNoEbmcIyM0NP0
yUuJRgS7FFI4DacLc6MyzCJe4kYwIeLQa0VaZfEYXRwAfmyrUoApBgl3LwlRrARN2c61u7tMx/I5
PQZFvI2ydDtfahJ8JDXL4envOVAxQAL8kfTM3IlS6avFqRrtb1OdPAecK73mcAGaO42iYVb8aMLv
RiHZLqhmxF44B4RIXilp+4yjtS3e0ezeWZNAojiuhHioAYYHTIFMQUSvuOXCV1R4ILpHZrSPh2jj
ONhRI/dsJO+helMIMRnN2iHPtbFQ4tJ8f2/yuRP+r6/nemVnYeEgyuvwTjSUIj5/cUn2G41ruDgB
Q/brF1IEdlaOfsbXw3w0RZdzCt0VvUaR45F5fR4n9c0+8LWiOHXkB1X/t46Nke5r+55TLZx3RaTv
TVQ40vJHI2GkY+wVpdjQdPQCH5kYcgcdYR0hKTI+pPQUfbQ94Dt0T5VDGZIf2WN4uPDIKyEhEuVI
6GEOgkyX8+cd3pdFkxYnIsPt2A3A7HoVYWakWYfgrgpKL0uSnUQxOSt0HF5fMkRaYBqT16CIrGxD
G1DiDDFb38b4u7HbwW36GwXgL9SSx0qzrsAnX7iHP5TD/pzof556sXfaYVCLXuOpKcrfpZWKAcRr
EkP9L/dd5Xg6RIQ2uUv6O2rNbtrjFtXjRk7SETS3IWUlLG4FhUTAjROKdW0g7YNA8RqipTB//HqK
V85beHbUFuBl42uzZKFaYzaNulUXok6JOhUSF1O3tYWN8CUAx8oN+mmkRbwgD3kFH6IqxG0Wq++U
ypG1gGecji8pvIjxwkEqJvmPjyCKvAIhTql3cZHUQRab+Cmy2uXjxPRSktP3QB6n7gh67+tJXEt6
bbYUN7WCXLW1zJMcezQbacyLExSKTd9tOns7o0c9UWPo1XCnQsmQ02lnx7cJr81eSa1+0ysvY5pe
AZAQMtoZpsyxia5gFKMfewk8sJb1YBNHGR+FNQpJy6aBM7b2HI2sSU3K7n06IxISSFky34rOlHBx
EftkslBapxsjFy/OkAHg3dZOuRHbvNGeZuco2Tc2pPmvJ2/tQ50/2SKo0+1mzA0tZu4o+6s36vjA
nY9Q+WQd1b++HmrtpD0farEmNFmhKdUlxUkg2DnbrAdBSerfvx5lbUuxnz7gUDYq1ouFrhrpKEc6
OMTQeQJGxHluUmeHmqBf8uVby3EYgU9KKRhdheWRDg7XLLPBBnbRnEbYCPp8bGwiFFqJaCuYzU+S
jSp7IloRTbWcaOJ/eFWBfFQV9hjIqc9Xiik3Sh/pTCh0btrfWEkShqKddbHNsQa9Qcztn5EWNe9G
VsvS9CWaXuEjKjV1qcBHwpPgbn6Wa+VmQnnZjkqsOoHrkif/969JFY/7GbQJrriLdTP2de/kDcBE
DpIqeR474UMSE40h5fq/jMQWhXUBI3YJgdaLUCH8lcETKMDoStfABwsGePB0McRaW6WkFv8ZaRl1
AFmV+qFgJIQ+IfDRCiYTp2x1cZF+KDcuT2KHwIO8X2i6L0fKJD1sbItPl7ea19jfHBv9iDsVnwSl
+iucyYkx4h7i31IEBRp2VKu6vX6nSF5ij1epn7vhpG+05jbr4AH8LqEesGsxdwhMugzKaTChwXSF
25ICkqMQoch0e6MLocjqVjt/i8UCrOshHJyJrYaEMgVMs3wV8fAMtmRArSCIrV3X3uQouE5YHU4t
GfjFgsIa8YncCPVa0YRCrmLR7HC0JGpKDdivUYy7uAu3xlR5Tqy5lAD3XduenE7aRJTtk6zbqXbu
zQicPFvOnV5F26RtwPvhaJ8om6m2vMbaGuO8TYJvMiD43Khhbj5IkhK6iUSHEM55FiGEmj0h9u1N
SMHyfu2UXNFtcel6UUzfJ3p3TUcRNgZV0tmbnK1sTFg/Jbtw2LWqjqhu4zW6ch2X3Snhg2eZKmxt
MtCORV5trU5ylRe9pdcY2q7W387mXpl/t5VETb5xldHeKliJBM1wmAiIyvYHPZdNG86uajd7J3gZ
iPHkhssrLO5h9Il4KoGsjB+xOxjdz6omMgUJjjxgiqtb6QQ7KX2YsTXQ9qbmZeqP6B7DyJJEj9DI
6wAkoLo4ZOUmifxdykQWSYOy5S04UFjPCb/Hb/yruVC2tX1v5aw6cXX3rbRPuO4x5gtIz4UnEplF
I6OeC0CiRIx97pyrGm1H3VTwWE8OidztSvzuEL+2g5cpcFzwsjrmqkx3ily34SMB+0BpwMVLzjfJ
SrVpW6n9DyKEq8rRtpaZXOqkifB/sU0dQXShjcmd5SzJLhVK5lXUgDGCGLLNIue1iEIXiU8m96eS
WMBmtm0cXAkR2gSyw8WUcyU+RH1CFqQWkLFc05/vkrLNTceZgFLZ4gw4tvgjwyEm8+asTUZW4kUx
zJXsghG5NUUBi6R7sZ20Lk0KxaCzVtoHPlLqZJ6pP4z2AyLASuY68EwK7pIoQxY9OuJIB+Os2tqU
ib8+9NXVqT97kEXEYIapOUohmAQjJMOpapxNMuxC8e5soytHpsv7lvSyaHlHaXuVj+2RBRl1D2VS
b9M0oeiD72D7Uof+rhvfjPI1Cfu7r59x5bqgqUQGhlMTd+ASfh2XsRL6PYA68gREKlBqgtOtyreq
8T9AST+NtPgqqlrqdPvB9irhK5mSLr8M41M8TW6tqECdXi7HFuLoXq7883dbTL8s2bIfzay8zMo2
Y6HuMltx62na9KJPBDrKNyXhksOm7hEh+XpiV8Jf0C4InaPMoFJbW4a/SmnklcW3J4QScbilNgeh
b5bvkWyUTOv+6+HWEgGqa6olRHh0cr7Fy+pTHE2qBTBlkm9oJ8eQVof8sW6pyMumkL9GaeSa49tS
t5p80NqdHcCwtIJd3crc1DFdMvn/IGWwur44/oTkCyKPH9fvWbXesMtaylvARrAsvT689aONPIe3
reZj6Tt76rBPHWfvzzgYQ7bjSNCQPSAu0qVmp/MOkaRdiG1XFI4h9VArEco4WAD9UYlT20KWYMqd
UOgSBS/A+rGhnBAKF/F1D1W8ah1PZjqgvBayLVzJKhMV2sS+9CiriwS7DaFMAx/xw6vibHZaI2hz
ewLxEdE5Scp3rXV2kFXEesGTpStblwqh+LeqRVDeeWodnRJIt4tGrA/yo5AfyPrnCytJRL1/bJuz
hxKn2tlDKVFrEhjTwDdKdctmpUEIQizKHgPwTtYslGnLUsLvuqUXwcm1ERoDZFsFy+7rR1nLvx2W
DaVKsOB0CBaPYqcQxUd1zk6lc5PqputEQATjw1jE4PsegKiGqAbbXGd8NNgErngm4e3l+9FemryI
GqHvDi0YC1/bts6FhHAtdnSETbsQXaE5v1xJZZIN6ATLBZ35N9vaxAk975baNviDiObQbByNPtHc
FLmvsdhTnrisNyO29fJj2bhxK4AR6PItu54t6mZBO7WFQJHQO/aC0iQGK7HJhp3ov4Prcwpta1sI
Usdo/Qe5R4QjXyJurK3jf57CWbY79Ql5RcdoCgJVgWWJmif/434n7zAJrr5eFX8OZmEXRK+C85Vb
66ObdLY+M2kI7bxrs387BhVsAq4tkKtiO/gXt4MmLqbPU/x5vMUiTBs97dShYT/UjpeY8WaU80NI
39YnJc/GdKPkBdZv2SZIn83xoZUoeVCSrqofta556EVuTAkvOKp81iBz/SeeFYNTje+HOd91JVKz
8N0zs6M++DfATbfIwv0YJdRFOQwqBNwUulPtfN1ibMoZ0YfGpo3GW8LdY6n3pCmSG0fOsalvY3v8
ViXKrgjjV3tAR1pn9WeB1wuNL71wG5l906luoRxgWHvkBarzGOwjkJ9a+bsVvkODup3LdCMrgyu1
oyu03G6gJG9SLX7UIUR0ocX7o1tl9a7Bvuf61KaUTYhfFJFdhi0ipbAAy3DwzF5rVbS/AYtBUoGS
u+UIw0wWGRm273sUqF6ZGm6YgndPRC2frWLlPOk+aL754a9A3QpSODIugcYBRLGlUuEpY7vT3Kgy
zX3gErD1+2SrYoJoVaPbVunO9tttpGtuM+qPgqhZocPeCvsq2wtQyJg0y1Ul2UujZxHyZlaxwcFn
q+MIkZPEjIizw7JGG/zrRfvnPSgWkYnkA1RBcBAiSj5btGEcR/2I09Wp1J7l6IYAiIngfgnJfr8e
6c94+9NISyy9zwcPYERnJyduNnG0HebvwfgwdNsxyFiNRyD8//2Agr6HNY9lA7xdBHazFDtGLfNq
hvJsS0iu68/FULqOMwirwrzcW/EFC54/byg4b2cjLmKdHsaE5Rclk9mRRWqxR92ThSiK6l+/2kqv
//NIiyiuaRtTq+eKsyb13RyVgJp92jmWp2l7DlJx4lj+e2ZeUoj/uDqWh46BTAcJE6xZQvPP60UG
ZJpytoBrkh8st2CNg77YigKEOcyu0VVe1utuZSc/dDm9azLVBYh1pVjfaCR21UMbmgR4L9hH7ccu
2iVjhQ3Gm6ohPsQZFFjqLqxBVBqHCWQ9LUgAW2WjnSilk8YbE8r9rds7v3w5vLJm/VtRAVyhodJF
5VZLjG2ETw1YrH3HbACK9ZXX+ZINur62jtksIjXBxoXM9fMMWONozPmYZacx691Oz722i28Dq6fe
3/0K672sdz/jNkIHxvaQMkLfR9s3/rSRzGfdTLBcmB+JVGLKBsgtwm6uYDfjGjAjeKSR36fftf5d
WHq3coFvlOOFvuyqaOQygdwluWxsRF0gbxp3csr7QJw3kbong6LeNZI2PCTzjdH8svPQNQCZaEbh
Agt0AxSc/pdF+M9MLKux1ZgMGJ6E2Sn8XQXZtRw/F5ElzlL8Eo202sJdFK6hF0Zdn3/qlYjnIc7u
LApjjTrKZqtJ6SmAlFJHrxWpdNsEOw2z1Tptdk3gu02WexKOu/RfGpQb+ivCHD/ahd3kxe209dkX
wVxeOG9WAng2JUTQ/zzZ4kKmZjx3fcJ8zJTFMGJTOyBejwlSPWbNwFy0/yokTrR6pUzj2t2m3E92
dSl+/5Co/mOXUrITjyISHHFQnZ3qTZSZ5eAYYM6qZyd/AaazMX4O/q0Ahs4/4uA6kceNabW7nLOY
BCNi9WHhti+zwhPzWfZP0aEB+44EQecqqnLNVy2r9FpKsGs+VHN+p6B1oU6YaxHWfv2FVxrHzKP9
kZwa2Kkte0dGz60LlBuM9ZCD34w5D4IT2kyHKoMQlP6MqdGpPYTPOh0MLzXVjVK2W7l49bVvuaze
qWApNZZ+XZ6GAnpsgDSKoD0XBaI2Tqpkmyyff83lU+JfVIBbW51YB0DXxDFRlNQ/z3xtO1Ud9TYo
MAIyofUlQDuUTLSp2pJFAmIc/fbCzboWeJ6PubjoTF8ZrEizGBMxa8lDUSRsbv1OBPZSbV/4OmsB
w/lgizsOmbkpC00zFe0zQmo2PZccPUVx5Xy9DtZuU5NzC/kCHZyCJl77bBFHhl90vqrzWopwrhNe
0Eg+9dRcvx5ndfrOxlkc6IFk1cnUsVnq5ogZOh8sydCsg2eGMPpFu1mxAJZb8+ytlt0JbYgHlVsw
/egTyzgm71rpb7YgOPvWuabxs+FCwJ36YgNmhUphwSFG00mY7fLX4svRr0i7zpnAB0rhLkFSh1WS
EWoiO5ptwtreZtIeqQ38CVG6VeMamE13EFUYv3tvwQB9Peur64jyk6PKFpySJeAnboO6agfw8Sm1
R1YtJf4qIaHnWLpwLq8oSPLihgJzDTl0JmDxgXO9kvJQqzkNcVwfQ+PkqP22hpMnBzoAj+goFaOn
xsZW7rNNaiL4bWKDHru+lWyoJBCvILqyyZPwvq+G6yST8XK8CSf/zkrbh7AL7i1r4q7tDrnhX6qS
r00T1SCHXiTKA5TsPm8Cv84jpkoT0/SIjiM7zkqTgx1f+yQHof9QJbHI51Ex5DGFpZRJV7JP7jUQ
2pfjztWLxdZQsgfUTsqw5OjlvaZ3ncme1MoHWj1hKm9I2oV3kj4mV9S8PZWDlxNBdCMms/LEJSJu
PmI/HwRAXryCxYD/alGHwNYO+xgor1ulfcGklP3GFhT2WE7sXuYrGGtzSS0ZWxdE7uirLjZAXYTV
POsz68D8WWvVLbLcOrBnjR5Kbr8FmvNYlPXBxGjRjwHuTKFXtTva6bFo4ACXAakywRltKNgm10LB
2zDLa8vnEPSdhorOuxBKI0BwA5tsNbP2dciLELfJgsMLdk3zd8pAk0fy98m+sHAYLzFzse3dEPVH
Zw5x806AhcvW4zAHCIduMkWBe/YyGbiff3OgltIT6LFtiDPnKCDF4QM4Fh2itCZc1sPbatc3KaL5
rvj0WmqKZt0BoTphApRlN7J+a40vordT6Ic0lF+wz42RR5LCCh0fL6tyLwrxnec1dBgUKGm01g+a
Ft9I2I9qkCJ5cJL6o6jhqJAO4vmGRCqWjA2TmSr2HdWwGlXWsDSvWlhzDUlw7Ie7Mmg2ArmpRA8C
KzX5gae26XOn1qgpnnrpUdO9tpR3o2ScUvacSUlaFO0aW751lBTVMPLx8hhF0b6j05Ymb0Ymn3Qx
B/KxKpUtoXX4PZ/zjUYdiV7OxJRaefVNVp9IZZXiWUv7rZM61OjSAzHhoPW7OoMw935VxepVp7VX
SRFc94p8l8fBY+s0PypUNlIFj+t0M0nd96/PvpWiOH0NeO04okEN4Aj8vKu1tPHVXpVZiSRNEVR2
B33WjjqKkr+3DvjPqXaj2PYS6a0sflhGcSOAZiYq0f27ltp3kxUT0jSbQFcvxBJrewS3Ds4acWQS
yHx+MkUya9PJuSSYRjOF6j+8gxvqP0wJLkzC2v1+PtRiO1p0oeSiE9uxev5XD06fEB10xSJv4syz
SYK4jMv5ZdQgxYMbqsxDk9ImuZTTrabTQt8OLSgNDtiHS8t5qDFUdl6LkwHABUDrZp5/SipkFyD7
qJdFk75XGx9Ruku9p4sDL2Icvxgqv7dZCKjw/ttYjsMTlUWoyFQoZqg2c/TXhYkXGdIyBDl/28V9
WCdjm2fibUPlWbhOUZbFtlBM+1TZLpE+aCh0CN0aoYH/v6GX0U8DtlBXeoZO5EPg32bqizhYm+Em
d8oDIdfsR4eprDYXZaRXD3/R76U+CweQovjnhZ3q09xZMQs7qN8MP/o5D8YPlZdUx+IgLMVxTzpI
w/M8Yy2eP4vi7Rg3rsaNyonXFO9zX3giW2o/7rqbErhFUb8TOd4LnG8L1lJCyS97lNLy0MJNFV5d
EQuGzinOjwmqPZ6G+QSBhBnWJykyEJ5PDkNBYVBNjmNMdwX4QxknDxuDU9mRbzPtbWTdk+zPabIT
jf8wv0uyN2EUGMz+1YVPsxaYnk/QoqSkRLWpFHr3sQcApcsAILLA9yx5M3Q3yGw4de4GcuKJrspl
E+3Vw+Ds84ifn+3APjOGvg+Gj3MHnKaIbtgPk0+UkL8K1DkloABvQepbPqIVdOLEFWdJCiTg6unr
qVjL4c5nQpyRZ8+iatXkJ8kIsVERGnscgSL3oP+MU5iozXaXuKKrh66CrhBaJyKwWhy6jRxKkhy0
6QlH0za7Ua1n7lUHAeWxu9C5gvW0uvn/GWuxD0w7HWbfIu7Og9eBOE2Rt2/CiDhDY9YbuPUED6AP
H3v7ac4anBCkrWP/5v8c6sxtqlNVP7Xl7MmQ1CICidTHjzHZSyp+8WKlqpu8Ulyi7T1uhFdkh4n6
Ps7GRgC2wVlS8QVziZ6um1H5GEIVGaMHTcJ0GOCDUBpRDHza3wVRq2pjt3Jj/Ykv3xeTaw/Vvub0
VwoaxZOLh5Q6syyabC82i4p2kIUGPpBX037tqNrrNzZDiIwxfiuHdgdEO6wUUVCfbNI7ZFeM8kod
n+fhICLTlOCnxWtksB9El6Rttb84gAU6lb6BomU8zwMJdVH8EFE2MQg4OS16E8FjouDsjW8U5FZM
JjFSovSI5ZKIdbTpQXFOguCZk4kDGZqDl1r+Lax3jChAG1q9sgH3EDTxJ8smO/B4QWEQt0Wo/SL8
6Xi5c6lwt1pgoTph4rttkFt8nJVnC9yW475oSzabTZEijLZ2729mUIayDHfYHJ4ExmOskVOh7zxJ
cAFDYzta5a7UMlRlrCMhbTg/WXyQyIdWZ/PxW6ROUhihknGtIBTpOlP58zIwci1Vh4gqy4L/BYVm
kQ3B0BxgikRslE7IvfGNAUsBXSBzwPD9Qii0eiSdDbbYlXbXTH5fxukJAwK3MSqvyzakLNGl/HQF
a2rBvPnnrRZb0mrxI+kcmIOtdMMuxCsQZoE4+jQkgPHo4F6URkrEhOai0P71YXfpLRfHflVLWWxk
vKXkiMEFpI3+1UXH8dUj7uwdF+d7RrCfdwNfjrJR3T5gB8e2zuDdXzLV+VBj/yO6ORtpcXr3fkxZ
MmA2Zb8IwXJ+K3IfJXoP7uuzIFxltb2TR2qxgbbTHcmro0bkDGL91F28AxYTzfW1nKByzpVLvpSi
ZUgXZxqCR71hb79Cm8gMCszZgy39TqTAHepnBdt2M8lE7zInggOOcK9Upmg02W11Txwd12g0G7DO
IzA+/S4AilgZeDPIDwZwEnbZjuBBALdDDjf+kWKhOJaIfkXCl0c0K6MjJhYp4jiyAZSAH0b6U0Gj
EkKWaL6kouGDVa+hu7iWtXr1UZul4ljWsUs9/phyrJszcsvzSzdmmDt0oFokbAChn1fy7ut1dWmr
LiPbNhl92Qk/ChdgRqZpTzNcvNSHmvHXY62WJRwbdWr0GQ0TS7fPN3bdT/Y0Y3OARBE2Mli5AzYS
x2fWWm5EJ4JU1qQWy15KyUMjPFMQx/HQS/BUsqgkxG6OELBMnhFtE/m/6N0I4G/QvY65vBUHmTCl
cWgiqg0pMC4Wl8RAV6tU5++wOAXSou9lK4ffOulwSwPs+Vh+dcf7qO+G8YupszGUlqEYyR2dt+K1
Sh8RnN6VgE5JGEgVg/LB8m+Bl3jdAKoWRUi7apER02+J13QgKF/P+ofuyx87TWC6BcCDZHGRR5RG
L1EK4omtGK5T/TiGujtr2XVj35NZqNLPxJcOEs5mZhDQIgSqXGNnSROPyDZUoltb/5WY4dXADVPn
h8E096XkjsjtToZzkNKfc/tqqAdqF+FOo2yCp4KqXBk0OyU72BTmWzo9GYV+1eU6uHV7Yxh/m/Ev
kT3QTRbAfF15kGsutquyg0WY/z3fi7uU74oAg3IFxHjXKCj6O7PbOkAK6tINDIC8GlULLrmvJ2sF
k8MhL/JqaE8WoKpF22rMQ5kDHH0OdCqy5ll0WWZ0JEv7KJFKiJtWZAr96IUJFvbgE8SLXHiG1bP+
7BkW12cbNEbQ2xRCWWaups4bmA2NoW4KCG2c/fX0RrGpC1uB5z72BN1kLOCCRY+xs8vDhacRRY7F
8uHOQ3QPxwEbo87FzVOThMbRmPM02m/jTgRSZFrwAuS4vMraDXb0lxS/1j7CpyGXt5Bp54WEP4AI
fjnoITSrhpj854wIiNTiXzF+Fjpe1r1beX5hx6ydU4xvoN4NBBhc/eIDpE5vSJacEXiNCTp0iP4R
4arvAqEigmo02sUeJo428vvQqr2ocDb6OHiUJzlA26QFFI80TmwK0y6DH1I1FXeGz/fs4vo7YKuK
3N05giIxiUovfLGVS5zHx11cMDp5icX01aMiRdXMJR6DCDazrT1wR95T2i2SYjtSG9fUGzF5CXgW
KfZAy2Dt1gUOMOenixn9CgiPW15RVV2QNVXlw7XgLIpNhiEEuMtFXxbdUYe03XBix0q+L5SHiATC
GeOdnFPeoKYKstvQ9k4OsZd1Zky/fDacY+CmC9mAMERrnv4PBIrVFX72hIv5qtKsbKAMJyc+dSg/
htGvvpB2hAfgzyKU/Ibu2fv6E63s8E9zsgh+BqmV53TkC5U+rQ4SkCF7Keuny9oalwZaXO8psDE5
sRgIfhQxI4wD0oXwgeL91y+EC8jaMXE2iYtbhoL2CIuOW0ZTfksl6GHUOxrre5yHd71RHbRUcQ3b
cuf2G2AEt4L0gXu6qW207LtJdDNZt6GJRI7zc9afsbdANvVnmMZI9aZXTpP9sNWXSq22WgA8ke53
nscbA/NHOBVgBvjlW98KNwZsb0t6Ezo+rQS0ppa3JKZTxe1CwNFpNypEnCx5KwjT4fjTXw43Q1zs
FX0T1OUtcX1gRSCJqRmZ+s+sHB/ryXcxvAJdC59dMHnS4zAeU7Z+CeODyx4Uj0MRCirtLg/fabBm
neC7pexqk7ISRf1BtXap1dIv4AjL3sV5LjJgfg2V/RFmtay/pT5gnLAyXLlQ2I83AWDUmMAAHRNE
Xx61lDOmH9yG5pcA3RCFGu19F3sUyQvee1DGrTW6Wg5UbzPZ0dFuPaTBtkX0cwzuRemOVJBwMjLf
zGZrBTexxqlAv8x+qGrMJBEsrTGURE2hqG+y6FmUdWQ5fk/HxxwCi0PiKHLy0hJuRk/EsaHovGYP
TfSqgrXm90fqa2jl+EM6ro2AIo3RrtdfBlQ9Uw6ZUnoM0NM0O6gLES4dRbzrq96L5nlvFd8ko7qq
RAClPwUUDqag9UwbXdXmSfOfIMBY/Mus6jsK3Mg+murfU36N9YBbW+NGGbAdnd4uLObVA0HDQUqQ
QFQ40J/jVGkA6WQ0xKngJav86DvRQdQy6MCikc4Xl0qsQhpj9/WwK/UsKvk4TWqkmaKs/3nU0Rrl
NisYlWMIwEOR3UPzsyDYC759suXdvx7vA+n6x82OiCc2dAQ9nNGfB2xrHDtmx0xEsicKM8QWBP++
gDX672SXorqR0PG47KW4ekOdjbxIBHLAYmY9MDKwwiy/x2scrP2+TBqstrqHwD/NOp06Chf6aNxk
88++NlGxChG6tTwRcHVGjBXliwhSrUg+TGqL0Y2JhchHM1VDMqmuqr1y//WErT41fgZCFBvC4lKo
qKdC0zcKOjNNts3lW8tAREe6y61bkrevR1rJysCs/zPS4n7IuspGqo4708LyAkgPydh49Ok20Sej
N/v1YOvh1tloi0vCrqQwrRNG6+gywNcN5BewHGH8aPmHYhJiNiPlozkYBf6Ta+rC8GKZ/bEMz4Zf
3BwT1K/Jqbl+pWYLwqLT8COiKAkNW513HUbfLTX+eE8tD7r512N/gFP+HNvEABDLBQOJ2c9bQC+U
Ep8nbq0CjcFs+p7SCXZaFX/TEO4dzV04qGoNbRoEZDThAAfvxGrQFsWbm85BZWObN+pcL2CYi46e
2LQrJgSfs03hgG8bktNYaYcx3trJT52Qi+Ri50+/4wlKpeM2EHi1va0NGzX+rviBi4jvpWBw9VSB
/vCfN1xstSlqnNQu+biYgRK4K0m5tTF5HA5Nck1npIksOE1snwiMy+gJbXeFSLZOoYtPR1F4hB56
2dJ99YQ9e6pFFm05SaM0EVspyrdR+yyPwMHRN4tu4mTr3I/69WU61+ruBfZLQAzTSVkqPxip2kAV
YyL8Qj7Fec6R/jf6fXjcBvpR3JHgM2o12zqoP6dXWSVf0cWNQZ+T38hKcPX1ylvd4WdPs9jhjjZH
kYTT879ZCBFHFnc3sQz76yLgeX2HGygB0zUlM1hSGsc0UiQZLzZRugy6eZNbL2nS0qUld0QwnjJK
M5L/E5ZYFC/CrIYOvP36hc3VbX72DItPnvUxqAyTZ4ApTU1O3DTNi6GwHKViR7egSvud0r9z/iQh
ymjJlUg10R7RY/+x70FxqBbKKNF1fp+hZBVTDCK2o7Sc8r3alrbCbG2Ih0Lq4OMDyU5XVe4AP7ku
34zjnNs7Iw03iNTU05MOY6FBlp/WVB+PHlVDGT8v4X8CKsYPkyvKnY6M6l7yDHsgJ1oc8RqCWUkE
QPTsFK+FgV65Ht9p/VWap/uvp+oD6fTHqWTiSE8SZwErWuxZu5k1pTbUBLQ/nArkuxDuAJ0yAc8A
gkH1ee52+MYKJYBi1K5o3PD3kg7os3CqHOGB8aYQJcYScO+DXqaeCmHOAT4iq/nPsph2Hb2Vyg52
MALdrx9+dWHDZ8JSGtqeszxRK6OXU78fP4KKRnuYAtFtpVlNuEiy/vVY6+sa6QBQpdB5/kCnyZJk
17qkcXUErzUupjNxfYYIM2kBjaeJoH8obiZIIAQLEhJ/F+vl6zEUg5uobQhH38Wqjqu5iMxgTk52
CZLGvmc7kTgS9ot2s8j3x2nfowRwucmyYtxNYm3rGsoyaH1QVv18dyWT0/qAhIQOXHuNZv5Wtbp3
0lXUtreRPP+0YKH0lI2yIL4XWUcDRlAkARSvlHA6Ft20Gz7gg88kNpbUnxKU62O4+/TFTPONLloY
+Ru7V/+XFXL23Ispa6rEtJtaTBkt6lx6QnwrZNmyIUUNguLthUWygqNgnizBo4U78wcS3R76Vk6c
nsyUA4VV0qRQF/SbvMs8Ks1x+T5xuqRxcyR8vDD06p1zNvQivOBka9SJ3tuHtzrGAgaQwNtofqLO
IbLDNs4PouYNrR3kDi/f2cJi/aVJWTsXmWiX5mGxXvJySKR5aLhz5b3200+/UVZM9acQ8YFSudHw
mK6cbpNfCLE+EKJ/HGbgWDgPLMFfWsyBWmXOME9MP+d+IQde8mrH4WGaxycf7I5s+pvalqB67YV1
0pzcKJ11AN/gkhQo428NT0KH7FmwWEOl9kpn/tbmhE5Ogp31t9ENriQLXQoUFYLwGFpHEcxos4O4
PX8g2lJkIuqJsvyqwD7aQr2CXySCHhCZ3mAaG0d6cnrtMSQAsGkeCnAdtYZW2gQTAPTkjRaFT/mZ
v8FA9/515Yia62i+1HjOatYHYPwDaxe+FtZBIE5q5dUwr4N7Lo8QnQZnPzQUEXMNf/E6fMpT/61Q
/a0AyZVqsB2SahdmKPVmf5WptYkC7S6EeEP0UV6SWv0IcpYfg9YLBgco82hUJT6fGY7W+q0kOO2i
89JX3gAdFr+qrHvRZrjBwYhxh6fj7C2Nz2X0Uy7KjZr1uER36EJ3Fw6CNVgVcRhQX2qDDnBdESWe
lQYlP3DmvMKywqeW3u1Zj6ZyreWHxn7CL2euni4qF39AxP6YAHDMIh6GcLF0zh2SaZCMDEI5IEg9
CE75PJ3krr1vK3mrGjsQHjuzxrdzsD1VGk7Iu+yo6mYtbqoUiwSwQSwgM3ul9sPdYrBQ6XD7TvxR
cJl1hDzQfLFrIIpzd2jBx5W6fR2gjunr9QnlxINACImIS7X8qy7U/mtBBmS2cY8DPo3IGUjez1Ma
+RgWzjqC1nO9xd6b70epHuXeizrtq3Xd85EWSymcZaHTaGcnC7cdW25uAYo5kUyOjmRKQNOCNKLx
343ArdtXEZfgyC3Uvgv0iyFcYoQ5fFcqa5Nx69i0XCOisa+P37XTV4PajDqTyor/wFecLa9c7xs7
VaDHm0jAorrCjkVMQfIuzsUaxxfx8H9GWsyFXTRzYUrMOhY+nXOb4hIY/jRoFBW/Syl11fzdZG05
f8nynQVCdE6ZmvbJZiUR9CvjU6TG8HVPkvY9Cz0n3c+Tp5kPo/lLQZPRKO+LPNtl7UMBVU9FPt37
ep7WQrbzpxc/P5unrpo6M9aYJ9z5MOwB20OZU5r3lDUuM87Fcb/cgOhaOIpgm2NJuRgM+GYimk04
ZihHMhHb8jh/HLq+Qsk0dNX5tjNQEQ8fCNW/fk3cDS+Mvag0NICnyrlnbG5AYWNgZ7dW8CIGd+Ry
S1FXSfObVn4D2i2earSOun0qy+jw/zg7s6a4kbZN/yJFaF9OS7VRUEDZgG1OFNgN2vddv36uZGb6
A1mDJjreo2777SxJmU8+y71Eg3k9Zre8HzgEYE7lc0ByBQRVUSo+HLZPNjq8HVQFqfuu678SqhOn
vx6SfUk/eXpox184ouj6Ri+va3w+xzNA0ommLkOOaOejw9a7YMgH6yAp+zRClPokV0c9/hYlHSxt
ZQt4fF9mxW1tII5IMep58q7NmYsTTIy8/2WCoeIXR8C3vM48+OHFbC9hK90puQ80/aKWx5irBriO
eL4O1H+C4hETbCgWSv4sqZgr0+PdcDR6b9spG6feJd3GNK81+4i+O9vC6y9CTbXKkcLZdJY7hslW
k3dWvtWaTTLs4f4ABs/SCxVcSteSfzAHMs4Y+TXt0aBzFFwAAMnVCeYMTjPiKh1fCZ7wKxtpV/sH
GiuhugXQpKqublwZyVMDoXKMbJeKdksdl/onL4LQedvjWV3ml+rJN79VEK5R/kwV/xCb3xJow7Hz
OJQnYA27pExcLXtz4qPyTl6uyx2TuOyi1E9Ns8c1PIWUZt2nDKJL75D1ru2JHhfq+SmbQh2vKdPd
oSCEVfeg3SUa4IGU8k8QBxwqKtsVavQKAwY92Yf+tcdhD0o3dA6ZsTd4kOE6Lo+Mkm0Ie9EefwfL
8l2GPYYxIiD1bRyyXZwUCEP+oxvezqt9t+i3Q0XHC8ZqpcqXBt65VI7bWoJOosenaJegvwRivtzJ
w12aXrwBmBu2ZTBgPO+bNtzw9F4Dyot/V3TKJSW0qin0ReaX+q++jI4FGApdf1R474OuHFXaXU1t
3ENJ/fq8LVZnmgarm3vIkrX32ulDXAn8cTAyD/mNwNlYzkb0eCBhILfuqtj2VhsL4J22Vx7BI6ys
vNRe+riyCEIfVu4Q3AipotFoMSB4XyZvH5cbmh027HnVHV5X9fKXnxWKgDACsiyMID+vGKgVjkm9
YHqnjA13jvVsIbNuNZfKPBPjS1xwC8fNlCPFVQ2F8788MGUgTUwNVQt5tnwXZHojOVDawTZpKDQU
CKZtNYxaklNb7Qp1P65i4o2lYPphyVkZh/iMOmQST1wC9x2+W96dRgJfXI9Mkfqdqm9ln/Gy+uyr
T5h5wDWWwnpt6rj4nT/8BvEbP3znYNDKNLJ5bAMrN/uKyNMpALc3/U+/3naAYZ2VGc0SeVjBpvff
Fz3Lr7RR7hkBsOJ4CbpNE+yA4jYF+h0YrWEK5xZPAbjcAQfBjSAN9Ws7e/H6/LD+LNMoLL8ZvaDm
CsuvFXUrY6dabAsDBNsVYmiZva0gl+vbfA2ToYod9Ne9baGig+EWjcS5UkzrKXU8CdEEo9HAdf+I
G/Noxk9jcjWMbw5sNiayjnwe881YEuL6e1P5hc+TzugiPY/VScsAsALVH+rXtsQsb6XMXLza//15
wB8+74QczfE0clCR6GohSMAIFp+nqb8LzOPKURP7+u8XgWUMya1sAav6vJJWZC21LgIZ/guc/fGl
fFZqQjBOiM5mShEJ2YDs04tTmR+zdiWkvhuHfrX4bPsZYyJXNogcwgwkPC5H/WJ0dPK6TTr2+9HZ
Du24HYlxESD8AcXCKt37sr6drG8lUpREAcQGtvBaURVyrkucMBv9rsfiI4M/amAER+FbN3eevI2M
4dFAhXP0sLB8FIm6MAkXsEBjV3WkK/IlN/oXK8w3SdFtEke7S8M9/mOuZVKL9/QXNVwip01Nd9LQ
JBKd+DQ2D31Vu19/kaUJB/KE/36Q2ZGY0srHyIN3wty0wn7sHyp9OsS/HMS+/ZWI856e/vUB6GQI
e2kYuvZsn3mlGRdOHQujM/wsyVThApDKt37NFzgUxkFW9qb0bVSvJcVNyGOUDpL7IWEgH++KIHfh
tmrqNqucTcRkHM08naSKXxzRLzRvIm+j6NVOqNu1zTav/YsTdG7dbZUmdsd4q5u3bfoHETbj2BcI
9UDBQtQ+2capW6d7rbhunbfeQHRdejWr06i/tnb+PQHE2neAXvOn0jxPJuj5Ag5A5d/o9M3JPfoO
iTd1OIRKdjKMdlsFp9ZYKUyX4NM4RpLbY+CAZZk5+0z9pBqeRoJ00/zRANnKRySESFnrfmf+k7xF
yrmogw3jn683h7JY3HxYdlZvFGreNHXGslrjaiC02wNj7sx8RJNMlGDFjUUDigQP007lvs4vTAHI
AFPwusjIf/1bljYqisyUozaSX4TSz5HDkRMQD4KTX4Y/Bg1x+v4FuBiMaqMBU1lAXV55+KVn1y3W
UizshPS5dZKUJJ1pFRbgXtQZmZpjmlHuIvmATdw6zmvpLv642Oz7+mnQSnopFAfUi9p/U5OrLgC9
0nEr3eUV59+JjpTg8GFlG+6x/1DqjHmohmv7lIKSrgPPHYNDhLnC1699sUf/8ZfNtkA+IJoVR7yG
LmeA7nrV65AKTbq8PQxP5IkbObvQpv961bV3P6s1pT7U5S7jdWDQXVvcRaDNswPAGHL3YE2uYGWx
OV/P7rrcQlYIUlh2SxS0iCy0fUQNoxkPq9tqsW9H7xB5VHYVk57ZRs4k3fSyCeYV01vRxBzJ6RFj
RSPooGfn1HruupWLb+kBLbSMaBsAvqZd+PnodLqs+V6mJDcgFT0mLVzxqORR2oG4KquVT7d0Tj8u
Nkump1yLm8qE7UlHmvoU6EVlXsiki+kwdOfVj7ck1sRFwqwMtBHYElv5/HCtN7ZRqYD3RUjnrGj+
dxXkeA1qui8ORtdtkXTsKw1FrOcpUg/Arc5Ik97WANckcEIyEu4Oyiud2u/1qj6W/gv9Pi7qOrBp
xlFsdbdENM+ONnHiu2WCthYBr/ZQ9kY0DbagHmyhKFD/5RY20RdF+17Ss66C711wBak7C6604UGq
vNspus1Kb+X61pdS2o+PP/u2ujQlmWWKx09vFUID2dUmVn9Nyd4vrvV6n2jbxoFVXLx5pUtZzDAe
wAW/9N6XRpdSpyquasa+af8rNqwTfKCtp3R7qi5Vu5EOanHHMH/nNIlbekgbVK9yQUEu/zF/9NON
MPjK5T9avPOTB0nvN2ExrMiNLdYMIMmFO7nG/H0ulBPGkdLYDZhyH7Z/sHEmgdZ75SeO8t5qbmr5
tZa/GeNJkY6xt6ULoVQrl++7fOs8bWEOpSAIgc8lIuGft5hm5tJk+tgvTtbB0/dFfYSaJWXPZTfR
HfjTYkQR0l7xEdW2L2xH/DbzK7N4HOPbvnypU5gp0mOenVr05rSaC2tX9AfLRyJ5U5DnNMgIuriV
lJRCTlvcm9UvmhwiaZSQ1AIZ6jZ8Fdkr9iZQLabHWAH4hwqCjRqsPOpicLIRTtG59wRDfhbtC78M
gAwAHtfpLfsX4YglFbs0cx20F2zhoQLiYE3/Y/kM2+hj04qiJlDnIdGoUOh3CIk1CV7PFQuFScoK
N2La6SrjdPR4SXFy7yW/4y4+G5G0l/1vvQeL6XbESCeFJBkn8saU9sgSbSGfXk2c+2K6qmmthcdm
vNJShoXlrsxf4teE4WU11vDdcBLv3MF/7IOrUNtrgKVU0SAKj2oxHsMJKI/2mAjKMugedgi8zOeA
K8/DvCn9TpARTvFTEe3r8cFWryPrWaKW84UCKZLl/oPa/8LnZxfSv5et+1yVd2Pyze7to9lcOrhv
LfVvOkWgVf/o9cm3sicHv596/KkZwcFH46FG1cm+HfT0oZUyHMlupB53tu2Y7vsUj0XnKkGnpTN3
YwaLK/9GYwrR1o2DGb0Hvs6K/wiZSJ3e7GTeEuJOUpTtykM9uB2e1fTMzOnSOx2DGwJZv+siV3aw
ZUTg8d6jv1pCy0FlsvMfWtjdDrYqeoolZsNoEDxnR0dIesH7tBovjh5tU+tkxH+qKaL9eGyqkbmX
y3xyKB4d897Tj2le7p1XYZQay7LHMK98LEqfziBR1KCQKgbk8SPbk1dC5OKsBYwDMhQmkqVUnp+P
r8Hx5Wsngo9/8KWd5B88fx+GlRvWb2GGFtid127V/ujVW8c/59JZpvkU9JXbWK6uvcTGASylka1Y
tCyYklmqLIhcpAIm99csx9F1pYpr4aWoP2f07OHvVW77mr4aAiEHl23TB7v4Z9JupzV57HfpjVlA
+7j0fHRYKkOTxxVL+4C9AxRKhu9pvdeCLTJFYku8MneCdIogCiTjKWLqdj3V++5Fn65VGW+wlS+0
VN0gxSH4DZoMcnMuFWI4xZhnTswl9qhVV5b9m2EmyTaS3RzBqPuWjNvJhI+8UlKsrjuLdn7R5ZPT
Eu04pMwABs1l4sBnKMAzQTYJbwb5CIO5Xiu6l5JqHpi7xMCUD7Dq7Eaxozwb9ZYHVs+VuqWxm5jM
GbdkFjRBQJJX7EZlpZ5Z3nCYQgOOxpsK0M/nc2DpI9wt2YpvlDusM+nv5thZBuYh+uE/TG9656rB
Td78oH61/9MX5vxhgm3S4/0rwveF4lRhBGSxhPhZY8YE3WAHW/y9bNk25p6Wn092ukoDF1fHfKt/
XHjW84mwrYA8xMJa/OxFPyrpLlfuqBj7DgjjJh63ZsgAJnDH/qw/TNMly/dtehn7+0m/NNZPzXPb
qwEe7IRBCrOFlW8iyrq/fh2KLIAKdOzI5/4QaeIZeeeBVWtqIf/GTIzZDgnoala+uOPeVchk+KOI
o83S5MDvTKUWYC8DIqLmdvichJDzXGZDSnPjZ25vb+T/9Nk/rjrLTqGnGkAqWRXERlFtFXXjPSmo
EmTo7riGtaVuHxo455uvy8clGTjRJYHAJXTv6TV93urRZI92WwGb4b36WL+p8pGr2wZcrMKcEXxM
HUox6riokEQnXR52NddZwGvQjO245tK21EZhgA43AZA09o9/xTdrRJGzBDzUW25hH3oYosZe4pYU
Bqtn69Ez7iPpuvqtXaDfG9NBGw9hdeiz49ev5b1lMd9u8MgUQCxCB2hOzdDbunaGtoxvPBA/hrqN
GLWJQKfeISZDOnTGS7zswTse9H4HOrvKz3oa7/LgNTDvEkqJ1ntuwePRhsij4Nr0zlFxGNXfHf85
ZCnUxwaaK7/f9w5y49bS1ioezeq6ie6/fpClgRHmEv8+yDyUDVVddl6GceqIzrVzkPUHObjyyMB+
4HSg6zcVM03jsXge7f/QDmFlk5cHspQceRZECzKowbGy+MasSdpH8zqw/snMeCtAGbmGj+NjG8PQ
a4pro1zzKl+qhTChl3VVwxZP/ytlyORB6CGnHCfubbnWdjJYKgw1XD18tRv/ftDik2zdAEGG1YVi
cFbi44i/KambVj5//Q0W6nwk4GVLI7oiOv9XXTaMNF3LkIBiX6EDq3m/dKCq9bs4WgJAcm2Gwn92
IViK5jGmLmgT/0WA71AhgGxAn0YhGYA0vkE+FfDdrYJFaUtlFHfmPlFirMXLQzTkJ7b7sez06woy
HX+2KRxa24GxjdXBNYZwU9UPw/TDM35KI8oJXX4yJ6yZwmsnFe3lkmIf5XKEwpvQxahWSPgbgO31
17o+ofnSpyjHNs8ReqSYJnGvbovypCMAbaJwl7/06fSqd87O748B2mdV+xxXP+rJ2/W9uSfmTHWy
QXBIzKJLS/i+x6B/IGlCUNGbYguTZy8V4wGplE6vAFtfEKuLhMpuc3K66SiwzfS9HQVohCxWDnGm
eGfjqY/CSokGncEIzcJ+J0jh+QgdISYrQLzlqNzRjhlhuQFcnOhlc5otgb8tph1mkg9+Ue4GmBZI
MuLlbbkl7NEgR2OgCq/6NKW4pdVoF2iVtnDMh0sR2hCPVHfqLNh31wnWWaVFIZVJm67HOPnZps61
+UZCnE6T6u3UJGeu+766a3jxEbLBSoxaOpdDqRXuOBXnwsRyGq8m5WJDWTSkW779IcyvnEmGH9iH
G7n4EWTtVRKCerfuBokRzte7ewkfrAIfh7HNFkcCfHaDDEGryn1LzyyVu7NmkzFNp07JXCMtKRX1
a1uGxfgiRckeRVHgbEHXbNrE2STJKKQRqZqcnSESHBj3uinRNbrzcxuzAHS/YClmv3pt2Bp2sVHq
tdtvod1HdieMb2WiBNfg58uvtbrAKZP+XW9NgGYZTUD2LIFWU+pWK7n78mK6wCioJHdzCDfXaZ6E
Btqd5EZ0/BrzDDdhGp+FMvkqCNcSb31+gTEAoIijN0GDYv5oQPgVUhkKBbgmws06N5RdrGR39G1p
W+wNr7n28CNppcjNEC2JuocOc1uv+t5VL0m39axXdcPXArosDG4FP0/AhTs+cQ/E4Bzq+SFAlyQC
EDR2V/xXNW3AgybdCg05zvm7fQLA9IQDBQ8j7W4y+Qd/zYcFS6f8OBqoIr0I6leTbdghKKaDTFYY
GUoQUxgxesZL39IGMmxXD36lnuRi0wll8NwNzD4LkDiJm0hn8vcbxZIOAXRQwE/DUAgwPgh8mAtD
9GS25cYb35AuGHX/Jq1wX6jCgx1xCYe/2rHZRgFIGO8uo4xMM/3ekq59/UkqaldmOtkjg1kwLAvk
+IRkLBcEBkkbtaavJVsBE7bKjV0vmTZZEd43hXUVMF7r6m9eBVH4MNUv5mCi5PCsNflFD4BJxLts
iFxKzntoSbeT021y2MdWrRKmQ4Qmdo3qHC0Vu2vvOfGqvaCQ9KN1yDlEjoEJV3evNC1gnubaxwks
l5+9vhMSOlOK50zV32qDBt4YXHelXrX628Sky5PHYzs12yE1Dvujk5DIvTpmtw2SH1N+q7QIXjCw
DeppIwwR4BTE3rvqnpCelP0dfFibl0NnhdlCBOaADryePFepsrXLY2A630KvPNWrWrdL9QhoXfC6
YuTKQOvz4fRTQzJTXD5uiuxuqNvb3BipfXiyMt1kfrlFr9gn4GpR5kY9EZTIdttP+Xf8WFZO7mJJ
AEnVJjXl5xjvAp4f8B9MDB2jdGhr2rRWQ0uwepRTauT7TtVpSYmhmkFwrhzresK44OsAu5Q+INAG
68MwZKET8fk91I2dd3ygdzk41Fs2AT6CcCX5BBmdOIShU3jTXy+5pEgKsFdGZ5uyG+j0vAbSaDX5
pui4gKQFnIlLp/Cb7CAEGfI/eNSZTgMz+xfXI+IFhlNxqt5NDhElFdJp5gg0pFspARdfxIcfpX5+
EVEQ1Qw2IXASfgqHfnpxYP4M7QdiFWKy60DOhZoTQ3QTU0ILb0Ii6ecFPbP0rQqDWaF+Whn9Uahh
dQ4WlY3q/VFAzcsaIBgQgN7J5+4YwDmivCyo+kAYnArDMophSyD9O9D7tYqqJO8Qsnqbw59XEMVD
/N1urKs6D1YABAvvip+O7ZNmUTBTT33+6ZgmD5VZ0sEg6YKYgJALAltlBR5U+E+vipYtLfd+h2J4
ZNrK/LYJ0rxIwoLqFf43oxJXIbeS0XIGVjwlWLq86UjvfL1H31vdsxtO+7im+HofDmWpZr49ZRD9
KvbCCHNYH0Zk+V46S9uo/U5DpjW3mNqUtyIGNy5ItTpBggA9Au52zdYeaB9wVQSieR0VGD/GB3Os
YQjwgbCH+PrnLqTkzDEtzhIJBwyV2V4qEHuphxYipsfAWt7LMiiK36O8ckSW4FMI6IiCx3BYaS5d
G6W9kUUTfGA1wVUsQDxpSA5yfNvI2d1k9XvBy53gIWUScov+KbIQlgItUpKVaj2ObZNUuG6uG99N
WxWymllgXlXhcJdJa4rvS81mpH7oZBLcNLBe8+NcWK2ayzD4mO5ylIXGqpDgghXjpW+wwrnUWrLe
qr212nuEJbzyQc0xQ0QaWfql5QO5CsMWTprwnvj6Yy0d/I8/bXZ6uibrJCeA8kbco8kpLHYBE5ND
IGHx9UpL9bnwM0DpE7qwos2ZMnk1dqYa0H8RIkwh+uNQ01FeElkTpVSRXY/VA3i3MPplxa+Ijqws
v3RwPy4/6+t2Y+0nMMrf+cEBOcY43iHDfJVGfzJU6Yr6SWhdQquk8oE0LKxKeum6pyQ0ynQfo56m
ofopiIdf/66lvjuvhZwcUXkDQ4BZUeHjz2sVKn2gyT5jZA59j8pNqLWh1YUNCeMh40K5IUKuhFa3
YEHm/gtmBa1sHUuJWgx+ls5N2Q762px1IbUG5MKIBAF+BObmU5IQMxIFRiMtFfmMIwQSgEjUMsDH
nYjkKUsa5ICfKUdh2L1zQnGM/PrtLHw0oix6+7QUeEfzjKAc0jKMPE/4Mb5UFQqp5N4HHSGAm8vY
rDSQFuKWzkwZyyyITDoojM9RNu4zfF09E4gzk0a6roy7cccQZfjXzySyuVk0/7TOLBpkniObY4rd
JRdWwyxNggNRrzRilvK4T4vMznXg9IRnCy4RJZjePjrIyJTTc1q89R0iEMo2r65kJJlXH25pWMxQ
Ho9VE8MB3H5nvTDV6/pWjYIMefsLlU4JgbgFrBOmLxSAeOdKZBaqZ63sk+XnNRkTUXM6Diiazx8P
yYtEx/mDl/qW03SbNqjlOTiev9iti+JQ8gzr8evPuERR0sHH/rvk7OBKSj9ZdcV3hPsyCi/w+KSU
zw3t0kl4ekOe91AhHP2L6Zt7EymhNAdE9B77YSyeDBo3cDiqzN4lcfCOr9V+xZ26F/SFBpvYfpJc
/p4aog1I3DfoGAmvGfpEq19ticcD9pZinT4iJhHzJnBkSFo0Nlg49sgrKc/iBAwJQ/MM1eL8oE8v
CYXWUODsk4+uoPf0WbyJRb6n/OjscKv7T1H1W5FuijICKGVsNfDjeKoU7fMQS4hORpA5ZNpEO0l9
4HZRm9uBlvoUK9dJ8I9IHOUiFR5eX3+jpaNGKcN+pJaBoDnbjFUSmpFhgag3gX9GOy9+XFXBWF4C
PKCqgsU0ZfHnH3Izu9Qif5DT9EZBPFZwSWhjHb5+ioU7Wgff+O8SswaHXCvK2FTgo9lLyKzS9xtR
KfTfVqlka88yyzOtOuymxuZZGDvlMIPwHspXsvW1Jea3cGgY2ShQ5SyBwCVLrAuKikA9D7A2t6ls
s6Hp0s0CbFnh49INvC8FzSPahkdHyXa1sJgMtJMYVQzaWdAnk+lce68RJ9M23jQLeW4d63X+XNw0
1c6IsiN6ALte1lZCx3tN8tUvnEWrJqwiXWk6QOfFU63irmKYR7suj57Wg0NPjrHt/YzqdivH/FLv
d6p4Ww/a2aRRAcSgEKWTAetLhsBYtMFeAKajYt92ysGnxeWcBEzdmNpbu5JuoZopNHuN0blOiR4K
ysqlH7qdXruVDkKWEAU9EbX3CFypuF+hFo2/VOxeoIMpkOFAhzAUE1qdKiLAxrkLzkGRHuI8POno
pPcDPKApP/gwooZcviVjv0q8yPWtxo1rCEmKryP8i1qI2V/Xnk66ku0sCMGWj5q9om3DqKOgfZwY
PdnAaGia35a6dwitc6k9SrTbK1LjkHzI68qTbD9HSMJaz6X+jPgJEjwTFKSDTQc18t785A3M2MrV
spSCfNxNszDfMIqFM8puqvE4FF7QIMtzimTGdNI9GhwUWv/huAMDIFPmf9pc61tyxrHwbTaHFrxI
oHmpt0UeIiePq7jTpcjiYLHEnQnHicz8c/DKlLxqfFXFAaw6a9MrB9KA2Js8i07k1w+1VAPpH5ea
xZZc6jMrbeidx6Z+LwieQ15/E4B9E7wgVoGnDE2ASRZzRGuroE4WGM9tPO4cwFQpXs1sM0DFpa+J
kj4GrJX6q9OkpcDx8TfOgpOMcVDQqKK/r5yq9DEP3hQdh+0jsRCoS9H+BvvroPj59atZ+Ai0ehSM
4gnykCBmlxSzvSYrE7rljv8N9hFTGkoQVGZWb8OlCkz01QDU0GNjrdnzBbJqdKE3vq9k0W61S383
0T0Nu2fhhBCHTwXiDlH1U7xtpX5kEPX1oy6BawxwuTYeVIZD4S6+wIfb0mrMOrM70jRZxe8pe+yq
s9S6yJcOP4LviEjgkXo90S1Ym3KLJ5sF3E/rzq6EOJscC6TDe84tQc6BWfbdfiCU0SL6+hEXvyZq
AdRNMmXLPOUI0ixJsVfhss5uMfutQ6HX7/cQmte4CEsIAkoVhRqQuajM2PXzy1SUrnLS9+va2w9o
0EJYQxjjHdP7SgsTuqpyGehLeeYjjZ+8IXQBXyYd33/9yAt3+qffMdtWFS0Eu0qxxpWt6za/AbPu
dyu12eLWJfQ7qkqoYvQwi8K2GStojbBG5ABVZ6u6jg2ZGuXLgcH6poSuBVKv3LTU7V20/foBl3YP
Jkm8a4dDY8xLdL2uaoZk5EVx+YTAWWT6ex+xbNoUbJ80VlZi5XuxMt+tCj0tKhbsQGVDvPAPpyQ1
oyIrOyhRYY8FcKNdtxT/A9yPwSpvc++2A6MzSKq2aRQybeakArJXdRYNT8RcGU1rP7Eo2Rco5ieV
fyY33qh6vAuH+Oy0b6p0qXTPTfNx23LiQtWACV7e6ZV9o5Ojoxn+o1dgfaEsI48ZahLRbZchvsqs
qqHBGnzToM5P+JKl46rQsoh1Xz357EIq9bJp1YQnL/NbAf3Mcn0jj4dOxiVOzAGi+G3dgmdp/6pI
QxKC4WD8VfxY/aSpnc0t2P1EL1Oymc2iXHiqFHeyNlUCN3wzYUuMVGuAKOYP5+Hr3bVUMovZA5Ia
jJWRKp197gjVKXCqIJ3pwSEL0PdYXmRX4E2b8THzv9vpT99Y6Q+I9zh/zx+XnL1nXcr7xKq4CSYM
gevHyqSZczJJsr5+tIXcCVgflZFKSc5Oni1j+NiqMQ1muBKm2/LQjycGa9haIw0ccvV7yuPX6y0F
34/rzSJinkhN0nc8VuSdChz6rDOostp4XdX/WyqYeTKgkbqQKGPw/PmI+lJexprHPF3bTOO9PD7n
GGMIsYiCRnyBvnZSP0/DLRPYH4FEksM8t4yfctM4dHgSa5xXcu3YFoTmetO3v4oYPX+GwYiStgff
wt3vV9N+k2vOKrBxtTvk46vUNvspznE/fEtoBqdrb2+piWKQFgC/44GEWu/nh9LMYqSJyCR9JP8J
doG2Rd5oU+Sn3j6woCxtZaaS7RrXfnGX0Pt8N22G+zSrhry4ZaZh4gJFlzEebRCBj4AT4jrYg3ol
wlZqubIvl7xSeFIH2pONOepf4Ls+tGrTGmDIdNsuAHyC493WKE5auLfbZiNPGLAr0A1qxHeadDOZ
NO07XIsS66Dp96gANfY/NZ2tot5FEqVH994XqSlUfK1HdzHdgfYRPAkLGyU1La7sydzCTKSlGBoD
xNUHne0imn9t9xDVD3YK2BtBA18YXASXNHtKY/6PqMZJr6CNrP7VBF2vyNgR9IewtS7jIB2zpjlk
HWIWsbJvaSbehMGfMYRwfGN0z0xG4BVLL+LdBbV8JdXddTeVd3mLKIrtuSVijI15KWvaOa2GngGM
5ubZg3ctBAxb/m6xEapmkCha+ZT4awnZ0kkFKaYBl2Of/VXkqEUiy2XFVmvsR+YOJUjbdwWjK0Gk
/TooLIV3mnTiPqWB7My3V2DrUeVPJbGuPcGqo926nlmL9GMeTz+uMUtPssCqkfpiDSsCQBx7Z3Ez
8/3AhEVA4yXlwqY26rfcrvdO9UpbzMZk6+vnXIrpH3/D7PSmliP5sjC5oK8Mmy9tz1D5sOb6epXF
D8dIwMEHAYzffF5OraIi8cuTUjI2SJyKN4raJ7eVXK480FJcYML371KzpF2eFLW0RpYaJ0g6yhna
IIxcNPB/D9OxQ4RrDRi+uFM0ZNwgliFE8J5wf8i7Qjkv0zgjEDEFBwnNekG3cvEu4Q3Y7v+zhnjo
D2vUjB3/NzWRGtPsiTdSAtxNRv3mqg8vuGRvHeNOt2HvyNu4doDb4tTSJSf0XVDRH3Fb0ggxiLh/
/VmXxlAff9e8CtXL2Bhzi91TkV5PIQYRWbftlcJNpukKddtKf65q8zCm9lEo9DjEpxrXkEK5q8b4
CNHQy9CefapqZ+eU6coRXjxehqHhhkB3n+Hh55fG8FRLWh88hM/S/pRsM2mtzbN4ehzG7KLGAA0y
+y6Tk/UmUMN3zBok+hCgB6Tu9ZRoaW5NFPp3ofds8MMGCKLSaXThh+On23racUGMEBUb7LncrNmN
08lIfxbj3VTeet9JQTW0kqNd2LkS7Mxpm1455nf9G+TklStxeWN++F2z0lyt5E7PR34XWEu1e4xS
6aooH2pMlqY+cDnm1rhNdCQ2QW/F3qmUTslYngB4khMPbi+F3KFYqEnp1dc78//xw8B24FDLgPSd
KPjhhaG2bUFnIwzQLHVQ6KhyVBZx58yzJ6UZ9nUkg/w7B1EFxmtXAzCPdECYdnJtSOiea2dhZVjG
No6OK2dmMVwwtP2/P2y2ZeQuz+MxAyvVSWcjhxZ1tdr6X96Voicl4OXwoD5vfNv0lEB3ICPRj+b6
YhXydCDLX7/ipZjOaNxSBYSGNtSsgE/TSE6KglWouhjKl/gx6O96XYLL+/VSS4QjUDqCm82s1abk
+fxEUWhq6ThBvKvfPPU0dMyST1weHc1gpDde1T+yfy13m5bywLdXFhcfZH5Lf1x7tsWZSzZACWFY
+cWtzPFjmE1GBrcRbnfYkygNKztk6fN9XHB2g5F6pIRUHvb/MOyRptVZZ3WbLO1E6itdDCMVsDDi
d3w4IuaURTijAzARQLFBoJ9W7/3FR3FMYeAlNsq7wvaHJTAl1cNYtd+9YbNS7EQERVevoaVOi/4/
q7z7SH1YBWZQRw5qsTvQL+0PY/T0/zMdX9zvDr0cQAUQuOcMK3/swyITShLMNy2K3rFCY/JKRuM7
1Vd2wNKXoefKfkdYmvng7OaKfEeSQbi8vzajPjMhtIxfXx+ptSVmMSK0E3uoIpYgRnBzsYQUXL5e
AhXShaNjQMWEnwitQ5nvsFIeCsdhk92U+L1GcvXN5xqgP5yQ7/pwCwIbLdbvpbOjRUZgTiZj6wFf
yp4kr73RSuNpUJ+6stwXaX4qhSE9wOt+FA4wINaGS1fYj0wEU4NeVv0YgPkVtDcFjoN+pVb1Pq8A
CdkywuzR3hlANE/IAmJzpG1YLND936kDURV7iQp/TUi6sDns1tmGBajus92eO9CsvcRSnrWlH2sN
9LX0n43xiqW64wfHqd6deyTHSpgxOdW7GIB3A567XedGcBnEz0x87kbzRSYmIrPIuFfBIVEGjedM
3b2MK5iPcT3jtqYN3JDZoTf4t12AKE1sXGWKfY8qd4bv53gZquB9/pZn2VbrnaNWAyUvL0AkxvKx
lYt9V9f7Qal3mr4fYyQlLPVJdOZy+lKg61wbM6E8KDfil8h97jq8jNT8I7fQNtLwqoumB5E1igbf
xO+O5EMYopUi/TTla66ZTWto6D+2aJbHx3wQUAkoDOGuQbqI+KGh8W6jNmn2v72ocTEGfTXBUziA
wOPyH35Zpfzp899ekh0rM7pzYMKnDA8QwXSwdlCnYt9AXgl88yQFNm8UjXi0coQSln5me0Jv3OkJ
UnqWelTDt5FWvHiHBTrAwjKiSN8G29grMGGqTjnWXYG+Vr/RfQPEvbzrDPvgeRZSoBckaBkqbfFI
amMZXoxxGrEa0f/J9INJjKVfOAhwf3mC5eT72jU8/i57Ebq4YqCYpOnBVJEGR1refO4r3wU+uKW5
W03mXsyIaziBItOskbUc1OzIVMzhnQVCd4vcENELpLAAgu7M/rVOH03KOdV5rjwmG4+jBferSY+I
NlR0CSYaupvMYAiLLEEvI9Ga3soQb0j34kA9UGazERkj6lZyrNoaM8Rp3zc/CgyeqD/aUH9K22lr
KHyE/uJpMoaoLzWfJGz+BIq0V5EJcFLUS8G5MCLjh4rhdkEbuKB52eaAc8fWJVrniFjq6r3q25T/
4UEsp9FWGCRn2x+N5HcF4L+3kEZt8ATqkVdM30Sqn8cvMlPVGGku2ibbpM2PQmEJE4jpUnevtA3s
DOSrke4U/2cmKyfxfuTgB6CwJPCP6BQG/IsU9p2i/RBtvyGuNv+LtCvbdRRZtl+EZGZ4zWQ2eJ5f
0J7MYMBgGwx8/V24zz3lTfkaqa906qi3dnWTQ2QMKyJWXFAngXQ031ERoBozwNzOelTRW7hhQM9A
fdCw1FgOemnQkAHxlg9poA6kal6ZtI7SGXka/BH5TrE+GZtSqORMUoFBAMaBboZJa4P5YG3NK2Pz
/JWebeYbscyjMzBQ3LNQUEDwtQuCVWkoRnq5G/QQdF5yN7+hZwbuXOyj9BWIJGrGgTxAC8JVBPXs
e0vwcjecDLMJBjBZ6oeJUXQ6KYwEhDVku6alQ1N5KnQcGFcG+a9efgpt6RI+h8kX/UproZDjnO+G
dd9KqkQeqiJh2tBMCPjz/Z5eGlARFJ9oPegacnte2uiSZmpRlXAHrh07Ebg1IbrvP/GqS1NEmy/I
nTCTD+nBnotdY849aJrheiLSu0dgagV5LHi76nWA+UAgDcmuyIKiwrP9EPmLcU7n4NAYPNGXoRRy
SkDkBczWgKP4W+J9no8ENsXMa7FrJxHutEvDXx4kxyAPBlauiLmZSgh90QEshFEnQqg7KDEoLEqw
OBOT5WDPhhJeL4MCUYHgYogFqnb6PG4ynzfXXETJONLtUmbiZOIGLDdXE9X8+AH33i0E9MiXzOmW
UCNFMnBBrxwclEFw6IRHFojtJxgzUT7F1R3VyWjckto15tRhuqGKnq+4nIP7Msx/MLobsLSEvLmA
Cj3wO4HbrlsIWMJgWdqBWOVVeSFCJBQxoWi8K0rtaSc0FTB+eIHE5OpnDIpHcF2n589rBKUor2TM
8b4o4LS6rsFOBNcmB1qBqmU2n2EcASnBpZBimhYv+5pUYahrMcIwiAC9ZO5NPaPi9LOIVSMJfSto
vu8qpnL5OhMBYto0JWPwfqa/P91X1R8iKuTg2QtImUh90ON2Uf17VHST+IBxhR/owO/a6HJtpcA0
oMIIRY3ov7o2ZinN0L6BRiNAXueU5rhsVKLj18P16C9vnJMwNI8HAQbi0d+PgeMylSlaCaAS/CbM
y8tMZDcF+JDq/QfQ3wXLOqUfSMd0VZcQvAh+KFp2oRvwhqvLgIZ4uRoBZAAyLBFqMXvqu5ZBhHvl
0YGTXeZgOun6eNF/q3wN7/tVjhUsq2h56iojUVX4e98SowpRnaCbBK2Z2DEmRMFWpLnXzV/InSrc
cPDD3t//y8wSCOAwgxH9bSxe+O9vVmUW1kjzoDHcP/AVHII1Ws8wre2HFzGc0LuqpcnHYJcammf0
avATjvTPh3uvaHQZlSj1xmicW5KBiYwnkmCKp8875/m4VSEe38BrhrlWGeOAWx5FPxw3vldwSZ2U
3QlRRG/VpyhiZsd95/slbZs1C03ELv1WAA86+ggbrRavA0b2pSw8LbrnMsSXXOWvarfokqJZtwso
8HgxJhsdaGcpGlB9r8zf8xH13gEsYsqC2gpvMzveORZeGkpMv98LwCtb/vyNbsdPrtbo1voBukwf
Y3sQ52GwDKiEoNOVoQt/WWEkK3hAKJ3DrCy+B8qJuO1IFtCyAE4T5BMxb+aGOK5oTZ8L8Gppg6oC
9Heod1kftPKv8KWnb/cZfNqEq5lznndS7qAvOGjAf4d+GmVTXT9ySTtj8uv7Y31ZOiArHfKjIjiH
Cf19rm0ZZjXi0ifDeUs9QLJ3hExXr1DnWTAgLS99CDQJwm1WgAWpYk8471fu5N/a82PokZRfxyra
lFCByktXg0HqwG/bJcZ581eJBFVq1YhPWX6P2+7qPa8o6BMRVMHQOgLCkIHT6DRXH9+TQfqIxcHE
AJb9fRpBGTYj9Lif3ArR9MjEqDu0Y8Ojw+MBJAZUBO2ToJwcTFS9fK9P3+3J3CUuGTYKwP8BS9KN
NP/vJ9EgCZU6sMuX7/XP1/pS5ssMq2CgN1q2mGV2sU63zekSolsTQAEg8GQK+rlaMK9oFTxdeS1T
3QREeXU9xIbw+qU9raOHpl4vAdrYT/Fjyijqh68lgoGpyp+0Vp00oluOflADgRlk0VDxykt38eme
+wXepXoLC8xXfUi9D/I7DNvlugmIQC9E2K5zTKLkgCZZPIEAUMBlqIPn9bN72jr/W9DEnANT/z2F
OoM2kTGapINiAO5GcAyBzgdYBNpP/5WcIVkudjzZKNNQepq6ZZObyIj/tGN1jGSFo6BuOzNRHlIX
6wExe6WyVRaDY5B9QE7gQYD5pLJPeXS6o8gsdhlpHaWYJify9giMCnFAQ6iW9oARrRilKCAp1LUA
459BL3DGRC4/r8dyE+k12wyou0cM23/gSM+hyQcDiLr60d/nzsknoRXBJujGqWi2KtJlkYV5iFk4
5n3QZIYG3MsqtxAy1GcCA5CcXWCMGae14Qh+5OQaoofGBw0Pb57vGLb94GVQDlVdaS0KB9MRGI64
Q8TPudPWlwNAwocfoc4708uyNRUQNSlXDryR90l6wvDXEwH7ApzZGF5smYGIRVjHgM66LkoOzCdi
XmndrMvqAjzqYueiDouEEhqtzAFHVhTz0DjhiKkK7XkE2hStuWjKfVujVAqTWI51ivUDmQPI5YP3
8pLMgltuovytZg7dWCgMrUlizEqR19Axp4LRpcHO41eK7em8+5yAzJVPkosPGQBCghnSncvUIdjM
TEBlAQpfBkTulWeKe4XQgdEclD4905KFAGqyuI7domu2Bw3m6QehlxJULkGmoS2Gsxoo4XxhM7oI
C1I+AonII137JOZFDnahR281AGpOSR1ZOZGGZfWzNQIGfEGhuhKetdDH0Gw0QlWHc90YKRebbcro
9yrS2Szc33jVOKsj7XbfZQ1n39ptzJWWcL2OAd8CX17gfxhqqiUq5CJJrBtXGDHbAoCUNJ9rgJsV
cwZ0kkVGUTPUMZHmaQIyD4hOw7Xz9qSC8RNNYQ1PMFTaFkFUD+yty7srVo2iVyYKaV2tGwbAKHDF
MyOChP5coelOQObzTCQWFEHoZ0VVtxpICOprHUAhwES5GFGU3Ks3xD4p2r2wJwV8C9x1dUkmxZS5
l0Bd22mIgs9TcECdB5NtYNwAcneDi9AMAlEIuiItjD+KQbMrZPtoxAIEBy/33QFE2OT8WIFSrM4N
iW9GpACOziRwjA1VGr7UVk/X2AswQp9PA5Hh/hnF2P5U6bpA/IsCylIaCNRe2j1UvwiwQDIKYKSe
3UtDoTmpKEZ20+Ptq+LdJrEgpSBO5WmogsBFi6CUf94/jYfo/6X5UHDDikBvFABvvzUfc1GkjnH4
5CbcEeQM+i2lgFjb2AQTacZjyjvuN7izcxETOf1sE9zzmQKBFc+MHoC/5pQ6dwHzqJJVKVGU+wds
SVXpOAKBIVqLw8SGAcCUXy9B4SkP4pOcw0CsryBKPwu0JBRs7LERupMA4yIBX6ifF1my8YSRi/c9
8BJiYE14uqxR24cBSDW9paYCVdHBz53cVX5jonGnBuyFQB5ih4qy9M5PxARtf9waRBooxOfuhR0H
6DtjObNbAbA/1KuvLxjPBZV3jTDVWGb1jhgXRAbDl/pS0z2db8+i55ccUt9Nne3eP8OsZXXdrGV2
wWLMKyhIMF60lM249VpThYKXR4lWLIszCx6qnxwY9fvbflntjlbw/952T5pVv02CUATJBH8m7a6a
RmiYJ+0CRQ/clxCR0w7zzy//ZhIOijAB00C24TwLPffiFki5FPHdoGFwk2kFcC7U019oUNM06mY5
g3RCYWjODOz25dE/fbb7/ZMGPqXsacTH+Cw6yOSCs9E1zGBYBGK1Ooi8uzjk2HRX2XtKXfAiw9Bg
4ghe8O/vBVJZtSIEqfPWc0QsQF/LtLGRhUSmDBFCHRQEhEDgNo+RpnAiMCW/v97OjL1bQO92IzRC
IS2MBZQoq2/vgtkWJw1IfcEOCdKLgLTjKBmh4VESBBD6/N7qDdXuTHSHqlJYBxLNX72b5JXhRlLX
mJwGQp1/sbGnz/UEyI9AU+InQPku0QJ0V7APaYOR4YMR0As/4de2+hLDVUzGMdhWNyhTyNuuWx9m
CQlGOZ0ksIAAzwc39/IsO9eTH/EKyBZ7Zxnd0QLddGd5uoMPOGScEkQh2X3tN6cxVFKEsQLpZYgF
XXwlKqgz77ItoDfs42ZNmbLC7QZUcDTyOn+bByfYzUM5HnLaKAwuVC+HY3C20Q2KYAueKMYp/Is7
RVIECAMo1hBZ/xahXGbuqMTGtqvRPxMl4dhDkQ927b6KqcC08udDPd8+Y255FpYdLAlzJmTHrgAT
vuYlAuh2AO0UBin6/6Jk9vmbcq8YqQ3VNm8qbE5I0CZ10sHleGmHZ228fPB/tib3PAYhu0cY14tb
RKSK+iol2gSITIuh6OilrPz3APu47jngmoQDdavbJUzFHLUJ15+uLA39lGD+w4AE871kvAJ1kdFC
bgItKyoQ5d6NsaNSSVCVBOaSEnCeU8uBwaPXASTd4CAawZds5VkkK2AA+nj/5RcW4/nD/R67atSI
GDsK89gisX7nTAU9A0XnRPgYXjlINCT3HiH4eUUgKpj1AKJe1L70uSWqJI1Dpboyq9F8IxPJNA6y
1ZJyDQphnSFnyThP4GOb/lwmG3jicyucH7/BX4wR8uOSlpjFSSwrn0daYibr47gkakg87+aeya7a
jcdWOf7+5u2SHE/LuTU+EW2smKD/cVrj4l43qLjUTuAKtUQieXlGcy0l6BIgud1qMgYTTg6ZjeHb
qd4gm1dpAgYj3DXvfCXTM0GjN3g/yGUvWxWPKBLUXKTV7pOTdSWA7USFrOrPxSLkbUBEjH7yFtys
nVyNrZpo8rym26+RXRF5kdLbJ9j+iKSpaxTGgKSUYJgW+ngtG5SGybS21AVICfWChtMaGpmg4vLH
/vFXKV2k65/48zbmZj9XA93jlPkxqR4SyuyPH7E1UqzLBxgOZ8H3x8dEXH9glAYZ7fY85TRnX7gT
xzkGWrG9EyfV1iNrPdGVqV4aBVg1SUZGOAfCOHvQ29pXzb1tPhDrHxpygxN6CImEaan4SWDpHULJ
0obcre/rGLRZ6Xauhc460x0MZplghCcB48Ye/6ifjYbk5jHx7iQ2vwcUej8R9pAlFQ48SqhQY4y2
zd/qVJEDcXRLT8zqZmxY42Bc6Ulf1Baab6m+p/BCtLWV0AH0netFR399taeAgvTsN1c5ZlabSvNa
V9pMwbREYm1l2jfi1jrTkMl1tuTGy+OdHGPK2u8f7KOU4snl6RaAGjhR7srq0XXTbzRP6jaUoxZP
aHozziSzObQZkvArnIWUtW4uYhK9tr4EAup1LSEf6ILWPyRLdfztaAzM3j0bGOahBdrFeL+wB1j6
bmE9l6X0byFT1FhYrtUGqyVa6yof4IlcjLzSu+xBoxzhJcbGiKqGyupXTd6ghslOtXLrj4OSxCLB
EF4r1DP97jZkM7JKV3ZiEg54ra+UEASGF3kJ6VMJdfC/BadQCrk8ZxAczZN3reZpoASlmuelAZny
4yuVaGUjDBxPPU0rx5ux550nHiYJ2mdiHIILmdoxSmwgZiBo+SHEzcgkJktuu3R0VxTJ/rLRWX1y
+XCalYOh0WOley1hTebWgJMo9Bypf2ThaSc9YeRqdRQIJ+xk4+1qrSDCpiAHzRuPj4giiTQ+WvP5
zgjpp/y5QvtZuT5Tc2ZS56Q568nI2I80TMP8Xi4brO29NDySQ39Jw9PSelF2ialCMtsdMvh7/jm6
qUTtltgpTT0b45i3/HYRTheLG05wso6JkxyKqYXJIVoGPbMMptaAwujPGXqcFoZvoqIHXXnIUvfc
zkY4o6XcD3Fa2pkcCjJdIaJHNJg6GC1EUi+lP4EpuVdNTytS6xOHI1ZGA+N7fOgsDHrKJhtt3oyP
sSnuh5oGHlhH/8CeV9d7PiEIPireDzqpVMmhMyuKc5B+pnbx0xJjemh0b2qAsMy0M2O1+jEjauq1
rn/wusONE92x5pJu0USXP9acsf5YWvNCn9NUc+5kSAe+ErvnpfYcWfCbKeczy/irjUiiD5xk93Js
XGZK+UZTqUknGexSrAMwNpFPWZ+0o6rNB9keXq8D4TVCbB40eD0ZG6llcisVrIMnu6u+u+se664K
cyV8THNjlZqrSF/BNC9qYocUv7ADzzQForuFvceTvU8daprZGH9I4ZKt6G0na8f6Pn/O71j4XNbG
0XEem8e55Tiqs7Sskki6P+CB9btY/iOWMvj2EQmp0oOU+Slovyj3G39XRB8vBXJptPY0MeyfiqhU
J/pEpFAep+l8PnCJj1Ksv+QNPTpoT0Wh0EjuXWJe5Zk/4n1conDY7S6uSrxMw6n9ABTRVyQZo1ww
Im5LKXVg7Ik6Ox7PU2v+Xk8IPYf+n90/LaO746fdJw2qRJlU8lclvdOUCKZ3qJcr2NMr8YCpXQhe
AwTMmhL7KtIbAe2+Ybrsca/DrcGsDfgW1rewsKxYbw+WNXBKj/zXm1Pq+8f3mA9Z+Y7LCd2U7EDV
anI0m2GK8lS2VrD4xIAbuPrEjcGn2+oZ8cn+NpmgeVR3arP8Xt9MPAL6XQ49wsdEkXcr6+l+8awm
mM7B+6udV2ve4VM2Dh5ckrG0Tol3mhwMnJmtwLOE0q3HsMLLhGzdkTEZaSJ8lA84BWuotwg2jnzf
LS0dULd9ivf+zSq918kVjdKCCQkC5hkXm8XsesKS1clZLcxC23ZPbpItJqm2xGRe7T5G8TEZLJbp
hTf/WQPmsWCWgiChYvC3dMW+cqtiAYfEWDvPSPUMGtQm232twztcDlmYRwvC33fy53M9CzOqoxML
kqOHQio2jY7yOnsKMfZQsorAJrzpByTzwdNNUbhBmMXJtOEOCQ7CkOluatg2UoBky4BjAnXhcMcL
TvNJu8kQmXUUcJPQcqil5doGlZwwS+U484b28PpBArYELIT/Q73c7yOr4pDzpWvtr6SDVxveIRp/
3jfTKzFCw4YJX53p2WvJD+y2W9PmDBW1ps34O9cszfmo9ElArYt3cRxtwKN4LfBPC+sprOIeZnnM
Y2EbT3DO5PNkTdH/vwoIUXICG4kKovlK0K8ksD7tWLPN1oS46fgLP677cbfTr3UO4mQoUxjJM/wj
KzMTys9KMjReVRJwRr/loKM26bh0MXmIBxXF7zNs/YLHwG/o1ouB6HTFdN5GvgqsWrtOigW34bVU
RzkF4sTO/zjphReQk+fb0kzSXIU4NDc1x6F+qK1R40osVUOKyNtH9p7VUWNKRHifGrWO2ndJN3Nx
thnyRh5w5rsddDt8Usug8ShDvzOt45SM6AFc/UB1NoI+DYhpullCwBzFgZqeiKZoJh9iNNmNUe5o
v7cOjxju3TJ671caVVILKgrc+d0Zmcr6prXGaVFrdz2eKc55wRDu44LIR7byaQOxTIzTHHJAbWLr
hBInR6g9GbmgGddvsBeYHjipdcSmyYc6R4uGPZGdC4FlP46H3hHXqbd3S+/pAr66Xe6jE5auIc34
dTAKzCuI4Gfa4uRnOzIwSxtRAo4Qaq8cQMUfau3dt3tvOBrFcip3376xgDgEBzx0NItINPE8w5ie
6cI8UYwiDOyaunp7PM3EocqaPgYJzfv7CfRe66kI85ZtsIQU/n9rcHT0cQbUUhtqoGPsZvAR24kt
mVUEoCWriG8mM5UYootVEn4bGlAza1SBEEyB0XljtGm1Eb3rwSSs8C8ghCQj3TCMTpmj6FtTDxFA
CwlYHa3oNnBRRqISgC4zk9jgzKa8fpk4vL4MyXF+VBZzS5+Zgh1RAYZQsnid15MLlbJOWEiJCZXk
rIEYkHJkDTUx5POwf/s8nV5ASnokAqyU+7XjUYHJDvdK7dRDZt+qTjuAzM9Balljnfpjr+wwQNMc
eEpDH+296FFw5/zbFR/d4El3uJeMhy3vbm5BcDn6boqfyMFDAAnAzGuNfIUUOCCu6fRKP7HCLl6q
4eTcyPam804OgOFsK2TbGKJZuJWezurN1f5Yl7ZIke2B19qQ8Vx7v4t+xvgfsXo6up5COF/ks3+7
QLPySwmsl2CUq61mj/LexDpPm8/vgc91D6X/kJAhljGNasSqbP+mTkqQsEVx8lfeSJ8uJLognKZL
5EMiDszwEJllv1D9sbvnz/XuqIlReR5L+BwCgQ2rdTIvk523gt/E4gJWhBDEAxkE/oMDjOOcCMgM
nAFD+9jUu033zlg5N6WaX7CKza5zl7xxTDfjM4FoGCvP2x3g8bpTgApTI9Tw27FnrAzD22mHzkuw
F4FuEl2na32/3U70gGI6iA4QstU/8PrWPpnQxqITepystSGXU/o7IlQwwh6JCLQeYLxQP0uXpEJ5
K8LQX90RTbDLkl516BytoSC1l6fycve5yIAQihMMJRwzVJe0Lxs1FFugsuRkzrZAaKmon6g9NXZT
m/yYX1+zxc1SASzCebVt00Q7GPmY7AlMT4AY3f4y7U/7J7MSYuquT0wMLAKqa36F2mxr/qwimEt9
P7M53TZLOHf2ymh0eztLNDIxcaWfjB4as5lbGLhW98deHXzzAEiRfsFVbxFP3MgMwfVd55wDLoPB
OluawIxc6Q9DfWM7udFtpi1k/SASLFnVk21Egd+WWk1PdkgYG0PldVVLPH+iaqptMUYzFu3GwjSp
5XW8xCglW9wHBkqsSHfdhgGXIjbPFpBfnUyOoqZQ1S6pNJnvPDs2DjvenofOMaPjrudlI+mijXHB
iytA9ULHj8GRJ2OFovRnfra6v5Jrc0oit9AASlbUdZcDb/RB6vWXvKpIyYIQFTpV7YWQ11oI4lHl
q4ABOs22OxwicthYJ23+v2ru8DmCLw4/vMLD+sRrss19QH0iEbciCLWNz842dX8bN9IBaXBzMDWI
mm5OYjLZzgJARNNaqzWBfgbksEPmocTfho0xVIIRj3A+Y6O2/BnAV/jG27z7D7v6MjC602+I4375
WmfUUirrP6FWQ0JcvIdIC/Fb0CGR+RFgxI+ZE3OV4F0tzP22Q+WhSpcZPTqTjGx/fvCvuWvAAdrS
cUy7oN0q8b3Z3sFfSujyThI6P66BRxPMDTIjAzCgnhoRcPiEqns0JxJANpvvYOjlvUATMFtaRmIH
DIpok+nfwZmJpawueBXgb1xSztmJRrlAKRWM8GWD2hUbaQyKfs+vYAwKW+8CJRqsWIWKXkCxHUuG
J7cYgqT7rdadPn1aFSCr317s9VyeZTEQ1VVot8Z1ckH54U+tEHXypUf7sCXXGY8QbULPY3VAib4y
VL8+3QvPb0mpshWLAxmP9FRXF5yNkh19CRysGNJ63S568v/rU71AOz6DyYARsUtlLTjCHClLVCgf
ynmsKTNk9c6m4lZHhdNQMseuA01eDT3Age/3oh01zmIlZzh1lbnwNhHjmJFzpbXLEBt85VSm2eY6
u2ColxkOODWvHN1fW+8ZzIufRVXDCuqqNvB2a60E2ALs1o6IjcnLWrBmJ9lGIdcdUlLIS8fW2ThP
75ZsM+OBW3jl1P1aSs9qSqyfoqhUUlcXTTJFOLEa6Ohig0FDGHEmPJV2inHcDBx9J0Xvrr4XZFwz
/3oBJ7UKe4cJgTALAKG2oJQnqjbwpW75f31JwQQJQJTYp9jbHncpQtAGseoKNG82wupqPIO7qhCe
XmjsMIPwkdgFCL0Pgg+w46lBxx585J5UVYV4U1r5wqzYkgBmljUOWODhvjj4zie7Aq2kA50i7BXG
LGOtstD1mdJwKfv0C0lXlP9WRwmeKrnJhgtQrrGtJbOHmm3xJ/OODNrvaR1rIfJlgBGtliHCIvz5
bges0yuX7tc2ehKaV22dn8UCSYdduTmcxp+d1vY1hq7s2l7B5agV6pLaBAoWaJYT69T6Hi0G5eSF
9/9rGb3rO/uyUNz9nOmgcgkYq2jAzQ8WXoUcovyFqc14t1NDQNoZxu/mHjos+AdD50qemL52jUng
/SwWq8+V3Y7xukKKtS9kSvb7CRXcZYS2d7o92bOK5nCFti0FOCRA0esm4CE9Qu6azuAJKfCf19XB
QnSA1CwjoTZY8DbnT1VDDupC6TEuiDUiSyAe1qaevpfhR4LnnUj1XgvXCuDdYiFSghcX9s1IH6Gk
eEYAxGoFejphm8IpQBl9gWGHl5SA7YG4EpG+XLeicqKjzY3AJdBpplNGy7zvOWPMLfzkAEtCnqXa
f8/jNe76/cL5F2HIr9vrfv+ExuTX+tqIGYQoOOY7eDgdvoswPs7ID7NYrUpzZS9MzoZ3MDJc3pzQ
cip/cOR4VOj3YJDytyh1XJ08irkFlPyhFe33YoKsuErggJaB2O92yBpgMIDRRe1nCgJUEuFlUnFC
zHjiTiYccZAwSw2KZPg89K7WdTseOBzhbx34ez098zdKsihIKnTywrUBMlgQL/nyLvC4p8CaUxMO
Hjgb1xn8ZiyHqjPL0Ym0RMQK6AcAODM7VmjzJYPn9DcAhHVJ6O8CITzmavXTjW1+yaQcvQur8UGg
01U6j+FeL5DmMWf1YksCuj4Z0udxvEHyxRun401mNkP5ixcg/O9F9CSHvVSXRE6xCEy/JDsksVcc
nSobxCWh8XMZtws8Vl2ftIdl5VmMjWzXgF3kOwX3+9H9XkEPCIpuVyG7jVp5lSV0gxhyCv+7RbZV
zHVGNyPzPpuVBnAo2dS7upRlM76PlyWZCy359vX5wEv626ogiodNgeSCfeevMk4xYFB9lYB8fnPR
tEqLJqPj4dCmFP7/yUZQC4jDFuzZDCGWDYAwIoijUKtL4snHRP5YYgScBN1lWQPm9cULh5x0Zg7D
VWBg++04YihwKSOF3aO6Ad3kKKeDBNfwbV+rCLNJKcKH5c/XjegfHxlhnT3Suozbgde5JumRBjZU
DeGd5uvvD+yFh/VrYf0qGw6MaaKIkhPgeNOWTLsoEY/+Cm++fZTaFEDdUAHBkeV9i3jG+H7//RdJ
exAJYGILuAqRjkBk8VvbKGgZqYpUFBFYRBuZMNMDqxmLbGt2tQQ7H4Dm1LcXyneEYA1WB5CdozeG
izQEXYaHUEdgNB/MPKsvdODzqh7o55NCjqUoC88hVtUud7sCGCNiipqsPo1dc/RgW2UC5ssOOG/d
w4hqN22DMcSMi+Rcrt2+MNeRhKHGFzjNM4JI2F2yqAKiRhamnhdfCmL67QkogkxNFpUJdAFiXWDb
C9ScbJPjTP/QYS4DbR4oBlw924KJRcDvXl1EtY19X8WEjgZzoS9ivI4vEukMdBWhsb7fE6rEmDcT
XGtxdda9caMbzOcqgRX68Q0YxxOSiwpB+nxujRbfQA9GJNWQMBcHBIJ/efTdvEgRlbwdk99vgQjP
tzoP0lyERhvvvBEYnSl3xGyVfcxDLFdwNBY4XDpz9RzVcBfCbj5iUhgYuEmsyIAdGox9/46/cC5P
K+oZxAg9SCnmm4srbeN54ffFvevaLj2OkTsjSJN9yQf3ypFkoiOYp9YQJPoi0fD78z37l8vl6d5w
+LyIAwHGMUXcZdhmQgjgowkdITE3ENxyL3T6rx33fPOm8FFVxWfiCjfgIScYA68Y2TMgWJTCe9OO
sjbfDGY1/vaCfm+0W9XToxtF9/iujhLo7kcq3iiQR/1MHST4Ft1uJxNH3Ti0K/x8r4NeGdFf2+05
z5JwlnxMAMB2xw8kEbPWiWewHUpkL8QJ7DkFVFN2SmdJj+MBm/VgVe5Z0F+f717E0779UdsGEofT
5gnqvK6bWtuVjnY4HBCG2T4C3Wz7005mSKkj/epQOt50ha2NA1ADgM9yGSNHCyV9RbUg6epFQ4Iq
2PdH1G9lB9Ly+256fkZ6LlvmjlF8CHMOOBV7FsDbJ0u6ROXDkGf1QHHfHUjPpbgX6uhajh4HctN2
iilDBzB4/F0O2F6c6IzsRaewu+o2azmeDzicg3vtmSRGYIS07faaaxB/wwCAOPsx4e0iUzR0sK/s
7/Plqz11l0Un8GF3rxv4uocedGDtiwVQatQG0UlhWAg8LKCR76/zpcSjjF7suKJECU3Lv0Uu50o2
icFssiqdzS79QF2JAd2KkI/ZbK9aS/cKQakUPVo+nQ+8tpcKngdxENDEEdAGtfdtjHO61hzHCF09
FFwhuIwe0lGK2a3AhrTPcMNXwzX3+8JGPhcAKXBPLKQk2vtTeOW6gtfyz0p6776JsiwLrmH37neG
BwYMHZ+Ht7GQNBPoLk5gaSXm0kH1nbb8nn8PCNpLOX/+fu/hgwch4NkG3+eJBt/9cADG4dg2vAJ4
XLoew+tysHeUyQ99uTvj/gt7/nLvOYcJLiYKok7Ekd85k2kBKBeVFrKuk7uGijBqIaAbuPkXlXAY
s/503r13Pbqgylvk/O7mPW+aGaAMpAaytCY8C4oE/pJm5nHwlIf22nvOXCzDfp5i8fFVb/pp1AAB
bBjuGUJ9mDN89A5ErST/r0MGGWjvaRftjVUaH9tVrfEBCcZP1K+cKVlElJC9+8F/0CXg/KGvdkL7
f14tvtrzVjgxFZXMD+CtPLIhDJJ6UNgogyQ6UltQYvCY4aSIA4/pvTDjuz035eYnFzkXIMwPXfK5
irrgfGHPvlyKMgiEM6qN251/DwjVywACJKwSuHbBkYzxlb9Vma/mSQ2EVOhEGTvepSiCuNMdM+Wo
IY8xcULDCKBq+0AK0IzRZQJFfYtSG8j5JDXWVandMIvEtAAUJFAy30PVQi9V/PMKe97Uhc2SsGpE
YdXZssN1EgFh0xdfprkvMY6bUIQyjnW35uPBL3d3/bcs/Dmb7mk8eRYRJwS52OLL412G6nbIvinr
s+0eUMkEimWuDZrubi/vvthTqZxfBlEMnd+ptIZ6hxDICIy2aVcoZ260yXrJaNqAA/V/iN6fbfb0
aM6d4gRlnAJiWNRGshoEPszIotPjXy5KqFEWgkAxMQPDH8bLhE7A3m25p0vTC+8rDYstq0iRAr2r
NOBBn/yYtQLyGX59Luox2n6gXWcNilKm0qN3JqCtB8s2spptVz+arIEuXpGzHXodr2KXZ9nrqVw5
wIMRrp0E3LC01oBTPUU8u4qXdqeIkNNmL52po5qVxwQAdQeeEXePMsT3xvYRt707pp4arsIkQ1dL
t5KN58/PRPAnh8uqstNFQbSR403vHu9+Sgk5fE5R451S1LZi4qUuue5F13Vn+X0ef1tHS9e3/Hwv
kWiFdiYTsd957ziuvk1hMyFg8AibsbVcq5t0j+6MI/qTYrAkIl/9fj+PLpI3++k3RHJKWIPjX+mM
GU7W8xAuQN4EzaVodkBfxuAHX4VHmDQEP1xGjwNmwfx+zExzO+dqPoIa6Ur2vEM2qzJSW92LdnGD
9xXyzc7JWC5Rij/PB67vRV/U/3B2nsuNI9uWfiJGEI4E/yJh6Z0oSn8QcoQjAMLR4Onng+5MHB2W
Roy40d3VVSWJSKTZuc3aa3F3/3j63fINQ60X+FC54Su9zmZXTwFL7qWOsTam5GUswFShcaJCzZv/
PdHfBvyfif7Pk++JzksgAfKtlrvzlRqy0x2wRYuahrG1QU+sPc8+Lz37+ZkoqFyPX6Jtl/gVlFk+
u9YUjZ7ArnNwRRJl/jyVF+T7iSQfYoN/dal/TJByd+/GozSGDZAJ2u1BzKhgASlSUgly8DMI3IQl
upUhenxwxB+tzHda54eR1yEMVKNbtzJcf7Y9dI/2loSS56w1a2m1FgB/3zqEieFOPv9emofvfHez
DQdBNqRhTd32HfqrcDW6VpsQ1N7QckAAkJ7o4lW6fVb6/FHY/D2hf+2Lu8strOrbsDrx8P1s0cwX
4GzHXYW0899HIsCBJ/ENlpZUVbiKFkDQcWk//3cX3o/deXfhFRHqvVIrMfsdSH9BALHuCWfEzBui
xrU8Cjd5HCF37/bXu9/deBe/f0qGDbaAjFS9IHFreMuRMBydtgSavwgayZI8jBq7T/3rqXc3XR4q
/aOfdTMOzIa+DZuEOvqGxOQ1MKi51DUrYQY25mRgPdhpv3q1P6b5zvhV8SCVtIRpRnyMXmB8TOo/
35mhwjSm+fRl/jbGfXvoTf/qz/x47p3ZSyK139PPN5X+kP1+sdhu15CLGAb+E5cLG+oRzEB9MMfq
XdDQtnV07besLNcKnYn6mPybnJnvcQVsqU9e3tDs1twSKTtTEE7z0nizjm8vlA36ZluRD4WKSRHg
osFoOpvA/Hx0EXQz/ccm+C7X/TA3WSEf2yM0i9sZwfsrWTIM8ZnC6tk4uca0CzGwdO7huxhP6eLB
PvjVn/nPenw7Yz+efr0U0HnHavd028bQeR3Y2TFAyXHOwaw9Ikr8Nfv6w6z/09GeQVh+bXjd3azD
OHf1I4e2INz2+dXBgzs8uu9+92Z/vOKdXatHqhJdLjyxpIC975zogtwXJVig+R8W/mxpWMkWB+3R
RfJgr99TS1dyBTqErhHiFHJRF2crPXdpZoJza/w0jsxkYa4e2s9H+/3OkqnnIqz7eXd7YcrokWE3
pU890JTPzndzHLiJo7gYDz3jXxpY/8uhuafwCZRWjXpH5fug7ZN5axMwvja7cioBiabWfcW1oBw3
nd6mc92YJlPHop8A8ugU32IV1IZuPXLxHo7pzsq1lS5Xowprk1t7TFzrbU8bUv2dvclNYeFtgdD0
DEJqykDCJWg8fMbiwT74dqj+OuF3Nu9y0aooAHWFrZ2ZM9U6Uqa8AqEdrddImHS7n9QkW7+eRfSt
XCarlY6mgXD/Puq/Z+f+cw7u5Y+yYoidgWMCv4ayC/7UaUNfMTY/f+IkkETpGj3mb6Xx5K6G209X
fgalgpPzYBgPLI5259fl+jFKUrhlOoNMNhggifEqi3L76gWWZ2gz6znv0pTkCKGgwwi5j8LbbxPz
x3podxmOnpL31WvFlTAx977DLQAODlIKQaG9pM2Opu9TZmwX4YYQ84u8MZIRhgJfmEEwEL5uShjF
wOp3Wczz/Mn93+USf6zTvRNYK5WvSWxaPCBuyPX5+WuZ0HeC9zces0F7066I/WBVHtxC2p2R9Ius
QmmTaJKTsqevYbGQAOPFZqIa3he/Ww8UY6maH99e2BgwD8Vz7xB09UGgqAAP/nfOEXKIGlXsoU7D
Lffmj5vpKKU+9oRp2F3EzFxotI+OYrAyoKgcYQgKurfncgZDx0M3/HdP+Mej78xG3AZnxEK6R0Oo
Od7TKN0X5HqoHl1d6rfLk7skOO5DFzLX7SfRwUAex8O/rsiPQdxZjfSWQrrXvb9pnoDX2x1YSJl4
QETXKe1v1LqtLg/Yn0RmL+56R4oHBuP3aOQ/I7gv2het5jeXUzcN5n5EBU+mekiHEdBtk9S2A1gN
d2n+Jk879DSu0e7Bpvw9v/1jAHemQq5u0iUdXtXtjXAID5mGVI9oiB3Q+UWkKsYrcq8PDNTv8d+P
p96Zh1C7ymGq8VTg+Xu88hlHAffPvk7WHx8U6SQxp0Y4juzV4dGjf/XKFWhPEQiDbfHeMvnRaej3
R+cu25ff6O7uSgk2TaTveEmecbKcdNrsKWVcAdA9WO1vGZB/rOKPZ9+ZHT0LfQi/Lt+3lE0RabtO
vnRzO7N3Ezr7AcIXLjGpjUSQRUDG/p8+tw5xgkVVByt9kHpAFCv3UT76/7ML/zMnd5YpGvZuo0vR
dOZwaNS03QeuPbIVPGTC0uXyBZwADCjN8ruqNXlkGH8t3Ss/pqVbsh9m6KSVTZYqLMn/3Jo0HYeb
NQXMD/IAT4LeWAdE2t/G+OEz73y4S9lKUhaxFDwzmpP7WAAYAMviTKfBkuuoa1xYPQy9f8Wr/HzV
O4ubjMKb2it4bGlPaMLeL/DctAl0k7NwE5LfdD4AibzEgG+fmkQcOABgUh8dgV+d5h/zfWd7o1iu
jrnGcu/2+5NHvntk8/Y4SRSX5rI5192N+8hD+z1EGA47JSaaMrTvIPLHIidQ8V6zPOv2WGq8jugu
3L53zUtLLl0L/CruOof9wauOfkl0Q6gNuR7ksZ1u0t3Wqm6DHh2PqQohk0mPIZEJ3vp3Pf72uV5D
YqLY76PJ4hV2P+P8saMffjuLoVWwZ8kkH1PXrt1EwHoxzRnqep2sSBOFz33vWVp10C7fXRpQYHnL
MjCklXyaHamBFkshgszYxKtDz1xxqkeZvStOTjHRNKF5oeO/ff69m39BdAPmhHipe89O7eR+Rfvt
qOkFgQreBosGxquaywL09CuuJ/0uxtdgWqMvYyivBhBYAs/QCsDlYXTyyeWRzrLc3Rl3Zg6XAjUY
9CTRRLzH5V9kOc+qfKRsTXuhChvKk47KBmQ8YUHjPW1WWmwM5g+W+reS1X899e5ES1clHpQhT+25
EzTOLWoatJ4NLY1/luDALcqIK4LBgfUo4P7NrqPOgHatjugpzCV39jPR5UBtSlnZUhHvilbsHxOS
HMDHqjr/GrwkTtNjFVJx7cJw0/Hdj6UDqj4c67ePwNS8GN630v50XQzPSRx8ixYtkT+4fn6zeWA5
ATHAr9LxTd4NExG7kdZPLso3KrmALg7FRI3qimIvugQBHXrD0TycXwcdNs3tAFMPtmn3gPuNQa+G
iu0BgKvfcxActUFyjs+BQtEL9rzX14Vn50/e+9WzbRyOiPbF6XX1zL03f3M3zTNbVFxp0DJj0T46
Mb+4ATCmjqC4GWoKjsDdbvG1qz6Qi1LeyrPuzKhQ8oFm0FLxetzug/nCbrn96LbLXBq3O0f0JcID
NBsAjeTRBg/t4281YcSTkHdFURYGUv3OJVJD8tLp+SRvo8NpZPhDMLfhNt6OYALkcioEQQpYej2w
2nGxh4ERRj8AuH3VHM7hmSdySGtzaXSpzEyglNj2XOki6LEUGjWF3oPD9pvBYbTMXJ/tBDb4LuUX
yfJZ6peFTLxN1N8zFuDOEBzTcxs0+Vfz8lzsk8tkebFv9gsgtLFbuEg0o9lyNmPaWqr5o1jmtzwE
6i80RKugFrA7d/N3vZ50JfTl/jZF59XYBwOwKdK2YnO/nrzZewWIwfPtj2faJ26FiTVsxLQrZmMN
v6tAgb0afX6WtvxI6utfZ3eA9lwnqoeeygC23rtj1wbIEzSlJuFiX0RtE5G/k5Nd15MuIdCx33Qg
TBdIsPn3cZP+qb7xYK2PKJeKHjN8M3fOhqZHaRrErYSP09V3F7nTOTiiu94fJZ3/BaDdPevuBgoG
x/CWXq4S6Kz97JXKBhQnQyFR0hiDeHMfF/f+uWTuHngXu42KvMnalgf2XDDYw470CDI3cFgOWa9k
OX56WA7+N7vTPVIaqJrMrwO02+781LYpGj3gkbCgKgKgr1CBtharSqz9S0cjRGaX1iTKvS+lgbmY
j6jllIQRDUCJv9cW5bx7WzpAZlAb0Togk+Hkt/89GFAL0eiSt/3thLH0zyC3vTgyOmJtr7HqyND7
s9HHCQ0Nyz8ozbg1B7sMs5BB7ZJc3UJ0AVdzFUpNk0xOed1LB3SBdX1gqShb8xZPUie2S3119c0Y
9zAtiErJDvCLTv0k3MQb+eJFV8MfLGGu6fEFnI0kFzpXLhU1Ez73q3G7iLJGyw4AU/Q16rRbjTY3
g8YcLMuTVSuemokBksZCaWy05SVA6hIJiDjzSl+MrLA1fS/quW09l0I7GyCCgwjMyDyn7ORbbX71
zyD+I5q4C6fyv44n+uT5Ky0WfXzoodFep+dJe5ydFZfPvfU+ZU0MXlRYn07WwBvEkyPNZmLtlbl7
6htSPlZivms9OLsJeuHtOkLeqJqA31bPbm9OqOYNgrGUeceUYb/0Y3ipraigjtDGMBhzX4Tm1yg3
t+SDC1H7NLuGpv9Cc9o6uLA5mq9c1BXTrFNzG/ndUHvzAEWZwoCBZHmSBKTka2qwo5O1ZTZvOV7p
87Vwerhx7onJMAc994uflSyUd2NzxOAiS8v4uELwgd7WK7vPr/geP55LqDcn6PpS1g11CFzPlYgC
9GV5Z+kZdtdtwppbx01LwnrDmmbshYb27Xe8WThwedfASl6197LX5ZZj8/rMPvhCxZkNA0Xul+dz
ZVuj1qy+eic+JzAG+fSb60bJ3WIGExLnQmnNXLeyRPhoETBMNpI0SXNRnMh9jSQRhlRB+cDQPPEY
I5WRJIaYs87BohwhtZw01BLocKFRPaFfnQxN/72bI0ZbOPnTVidVgoOJEhXUxIFR0snQjS5PoPts
mIdcBU62PT9TXk6fss21bwxhB8nZr1Dx+UvYD85ME2uoQwn7/YB01k0+cyNznSU3ZyDZ9HB6lIzk
mEFOLvGkOruXs9XQ4pqJdmTGvtAu0zAWamL3C3M5mlGB6JhvEX6pLe3pqS1oPqhV4AZNYbHTuj+2
M4R8UT2WrIB2fYhiGsgaJGuIHOGFXh+KFyMv3waiP7185ma+kSmbWZGXGdq4owCI49lb491Qs+ue
UYtm2X4Fe15FVJ/96XDnjmnSx4freSHMF7pvJCcko8w3KbDFzXwZOuG8t3oZWz2Kr4GYV2dDvD1t
AjgSVx03TUrPYyCRdRoF9lsW2D3oydlLDcKhhu4qp8lbz7l4t80m3WwG7tx60Tdwgpkvb5tNrhvo
m9yMMxyLcmvKleD1iWh1u6rMK8LFA1uWUatgCg0/MkaQl/C2DrrcLw5Ytwkn2tCe7S+SMXRnnt+u
XY1wfryatCzjhEWmGKIv5uCnjrGyibTph0btnK8oCnS9UOo7LvTI1FQzE5eaSnpOLyjstxnlz2Eg
zliljPm7cvMPM0J9hMOfylc+QoMzmJZXu4F4wzcVdufFiGgWTyzUWb4SqJAdPKuhF6vGgWbRr/77
pepqeFpuR5ubS/elc+h5JGoyoFF6aIdPtJffINu7uJHp5r0JP+SEhr8mjxMmVtszTpINMXQf/uPP
VgPyQOuvtgTZ6XaUs+KgruGLLgtTaayh7xJGIruti0Cy4trU2yelf7ih7dh/KmIhlxM6Ga/krRsw
U+ViqKBXY1wAk5gNKd3C6ZjskiG/rKr3M7mN+Oti+KWo3nN4RxxmTIvJQPVjOBsYxefQ4zSQmjWC
xaHEPAHTX1E7riafo+77jkJOjbw1z6rZuP7J4luBa1hHZ6jMg24Uo89hTBTTZlOe3dF5gPpfVRJQ
J/f4NPT8dWAyC+ezG3SzDIjxgsuwKRlUoBspsCgjsFlBVu5wxCgNxnIMt+12NYyNzwLBs7MrvfhC
Gh30BNFENButPuTdfREBnIwdNTevKsOEG/3USWnQ86OY50zo4rqoPzREEE1JQg590/O9Y/g0jMwq
f1bjTRq7auoeL+MmTc3djX6/uuckyuvNGQ0XfvsWwEAydG7pREmnhTY+DqY+8k7Shtw0rFGp6iQS
Wfqw5/19238TX/5X4NTRMqH/h/BhJ3b5zezwI3niF9dcb+tBu51om6t9Kk1FEehOo9dit/ZIEZJ9
8vSDYtew+amCrqNBIV5PuiuLgP/OS1r/J1s7dZzTpLGNabgeIUJkVNNbaBbT8K33ehbIez2Hb/rI
ePHpn88cK9TsgZGEVlG50iGjFjMPSA9tYsvFRoQUcMSFvc9e4SxcJgQaN4yv/feL/+bC4mt1SikI
N3dh6397OdAoVHGstS0ul2TKlsRFJsrNdpnLZjy/2LA+Cdeny2L593P/LU90E/7juXfRxLDpKVUe
9tut6jS7dhvbrStbg3FjtftrZBRvkq3ZGROqm8ia0rXuaY4PGbliVd5oaIbuaNefjLzb+u9hSf+W
9rtxMRX0OKvQy9z3uyGLMaj6Stludz2XUIJ7omvW++4rThIzh7ikqx54MJeI1mxlErmLehk3xrUW
pxd1F0guHUqZc/LpqGdX9GojMxVTs3tGMW8j4zpdFONFRmmuN/+6cNxtpwNElaL9Cg2VzGTO9ZN4
0zzEMPdKA7hiajyNItBro7EV+UbqTeub1ZtlRrB8GY7fxmdnc+RQf1LNejmE4+Nsk4051O7T01vh
zcf65OKdVzLHXYIeHFvHDZmJIfqWMN9sd39P37957rvZu4sZenmbX/Nj1YIW6B8gOTttr6b9rlJz
Mr5qozCnF5MD0B4sStddWJjNVs3DPf1vouq/R3EPl5HC2zAYVEW3p/eTcvr6/o5vsyXTvramydaC
9I2r9yRWDa2KDzIw/2Zh7559d56aHiwacs2z90CSJHvGy9NPjF+2dkZETnRrjkuRrQ6Y5c8HKZeH
z747U4il3Yb69dRSeZndRDntC31cbsOXBU0GXpd9guJ6Xiyz9QkHY8MEPIiH/6Wpv3v5u/JL60cJ
3Zu8PMneme7M9MOr+rRtXcMxnLN1wSKKpycACl172pi9MH+j0+JREkzqwv1/bDn91KqCFhPC393X
f9hyaXhqG6nNu2lobdagBxoJ59iGDQAGWHh5/970v0WtGikl7g9alWH+vItagS8Pbmp5bCk5DBz5
INnyGKE4w/etizUQiIc5yrq/bOAqTg1pHkxHs8GHNg7dE74Qvs4s+wro+ehNkExwdevB4P5BKrAk
Pwd3dyJTv5bOsR631MSHm+seohxZF+fkKV2fl4mVzlR0KEjbUJGTHB934oCNiSPR00VD0LUbH7uW
c2xF4Q5eR9sHg/slxP45uPviLPp4tzCOkxYmG38Vb/uAFKa1J3VkWIsuZBtXwt8RD4u+F037Aexm
bzfE6w2cHffM1xtDdiEdd3sO8pTi78H9ejPKKlJeQ2gckJK/i/+pI2qq3JNv2xGUcjXUKSKjITua
qWYJ6Gfo9G1oI42HN9Bvu/fnY+/ypoNSkkIUi2+AC2VHtjTAJV/XMdxwz3gky/jBW/5LpNHtD/hq
ufk7QdDv8vWPw6KrxS3L2qyFgwClFLgiprtr12T9ys33zWT8TafuqMuv3IlefRPWO4cC3rw3TpbA
y/X9yxOcyr54cJN848ruD/HPcd0dYnWQ1El45hB/E6RfCjFDEY/DXL2RTx+6IN8Ip+2vRHwozvOL
+mE5y3XwStIPINLLW/QC4lUurE3XQvMQkTX4dd92Qm8adMmM8m6NqmvbqvijeIsRnL5GZck+KRnz
Nq7zbX2ayU4f45+V5kVEuoD49BaSbJ6EOSeLVLhm+l9oXuz6sPfJzoTSGF04Z1L0dDhAtkl0tkXr
0tyS9PWhP1p4R9P7CmbrLnm0sF/b/6Gt0wIUa1ACGXPD4lwY75pLFsTr0jWnyTK7mR+Af7/WuYD8
9XX4sS+syWjqv+0aw4XyCOSLBoKOQCyeHfHaNROC6fM3k8HCzjbdJy27HgLY4JcOKauvk48bJrYO
yA2CR49MzDoYb4drmXiCpYiMBedxvSBJyFfXydN6m7p28krOar0elsL/5Ac7nRaYG3aEriSPW7I2
/w+dDVGQr6BdgkIfLMfEqKSWOtrDIylcHCJ/MSfh17t2XL4nMu+WNqbh40Y2cgCkfRuSWtm+L4YR
Lizt98O6IwIjKfP1lb0DQv6IvPP4ubwZz85S/qQIe4alqB3TvJ0vOlrNo3GDXf4aeaUVQ1tHUnWe
+1Ql/WmY7KOaUMA5i2JfG5EUGo0trRozkg1lRaL7rNoXu+r++NzYeuFdPjKSHzTLUNIo7ev4ua87
N/LgrfifbEXoPsH+a8UW0rf9WjwBwSDmy/DIAGfrc5XEkpvW855i+FZ5dY4993KdXpX5tXNVIH4Y
bWU0DOfp5LpMbsB16tjYKYqZW9rnJGlgZMxGa1p2+PAVUpKN9alSBzj6D+pcandp/HM4UXwF46F0
Zcg7R6Mc1ElbSdJtq7KF9y10UuDfTvZ7S8KIBJOTwe6+7s4m+Bp4Qeek3SjxFNMp9S/RXzQmVKFI
WIAAODSGL+pmps7bJQN/pBbxL8VKZ95+jLQ7yT/M27W5BWeEEG5bhKUoWuAPQM5BJHk1X7faO0mo
mkKFWJPMBBDVcZqEkXiZb9pZtrp0TfN0rnATGn9fLb+6yT9HdWfchrEeDdIb83dzdrPXmZ1MaHzt
MpCeTAV3alGy0ETK/eKOyBI8gieonXm6Xz4FYkRcFXogoU7970lptEqve8fLbRv746o06v1pr5Fz
gr1zHG7TeTFXzIK9tYk02LHQ6bLijZ+J5CveKGQCE8efkmUOZuH78XCE0jEl+7GFn+bwnUqahwhf
PpfkvBcnZ/iiaAIX4u/5+/YL/nqBu7pLoPojqU2vt22wS+dX77StVpCAf2Id4urBs2h/7/y3v552
59/led0mcIjd8CdDr6NxSYcmPC8Xs+ZGJoM+z3dp5gwc3Jeqg2e3NlrBSL1SM2kVcSal5qmxW8Ao
NNsVRwztEDtmEVQr/JOHQjmD+NGLyQ6umJjekKjPmViNvMBMsYAioPPdNw9kvw7f+c3BO/titQFi
Gz7ttE/Juy5yiKRyo1M9ey3mI6PZwcyuMggxqV+6FJNPzmm49cWkGu+OlOcYdpHyDpVFvqpCjeAm
qkP6XVnvNdAi3Q5DCrZdU1Xm9UWo8lfNelH2zHeESoCWkCVQx7MCPrLL+mheEmM0qTcL/U1ToWQA
ieqPZYHmQQn9pKFiXi1/CO+STG4nJ0XGg2fFDg5VHz85uon3Yl0YlE5U4Xd0oX0RrOH42RNCtPbr
a69jantN+u5pKgHqxLiqNnSECMNZ+9JHRaE/RveUJFfPnkUtIy0JPthy+13DehxuQncGsXeRHCak
vc3RGyGbIoI+bsG5GpemzCZnrU4ojlgRbGIaeRYh30RrtzwueMsaUaROgYSrUrjZdT7KWLUotPvo
q2Z2PwfwHaTMVf2BE0v63Qo91GZh33WToZHG3K09O87ti3ElyW3qVoOnPwEJc13s1JKv+tZw2WlR
BUBzDa1v85fXnqOZl8z9RGhtNex5iK2Rq1tez9viXbfS98+Dyrp1afZuXSEI4TbgnbQNC36iuaN6
XpGNDccbf7IhbXpwO8oo+s1nzSE3JqYpNvqE9Lbxlq3Lb/jhZzjrwJ/UjifkmD41b/hy5Aq28LTJ
/dsxHJ669T3asMeDCvjZoVc3KIqVt6Xe3zIzqRFV69FtuWOJJHN//XZSdohtdWtOB3bpv7XhEe6t
gIMQIA9bT6GoVw4K3c7j83RAfoN1jtzLjektzRra3Zpm4YFzE72PCrRJpwLwXoiK7xpQ5oVFnm+R
aHtRJggJir44ehmCTclboZs3K5mn/pwteJ0GV1MfS9MQGlg+ieFbJ+p3OXypJrTyZc77XKx0jsAj
ENl6qrC1D7hYBUWC6Y1MywiJwGJO2Qzq+ot12d2ORo1GNUl2zWJv+zeytFb+pnLg386hhdqtNjLC
VGTb8/QUmsezEfuGnprBOpjXtjyrLMnWx3jXw8VgFhzUlT+DD36az0mXVDuf/b3CSxyFRnEYLZo3
JlJOLUkRF52IPpqXjei+7OaTwVzypIU/Gy34IUbVRsbgOC65aVv7iAeFQcAEtG6KNeiheWFnnVVP
2WTuFQG5ytqVV2C/o2WDndpkeyxRerNO8pSzReYzLM2Tap1QZkytQShu7GNWqDTUVXS4oO6bOhp3
90lA7a/eOj9XH5gVdND8fidx7Es7LrsZRp+dyWZPxLp3vNlDiZyY6FH3uE5O07o0S/5lqHgzKF4z
czQBD8wim/eoBkhdEtl/Km3/KdEmSKbXL/LQzmNRKkZTokghjoktp67C+mfjG2IBJ6e5mbdqOcgt
VaZ72Yp7lB9wj4rcLGPqQO6ZLYCN7jnymm/VqXxkQjnBnWompnI1FCuxj0770qNU8UnZ25b5Do/k
76qyil3xNmg7K1V76tf7xWrGlXvIXjMHXu33m1OgWW9Ez0Oz51EIts7wam4vi+vXrbCaRexecAN7
T6nn78t5NUXr5Tivx6rZjukVmJOlc9IF+TuhwNAd2LJbDuGh8Clj+VbMFTJcnEyy5EY1r+aDsb/y
xxertBUAFUPjBF3c4rhvF2ebM0Fh0mifGR4zyl4pDpexL0onnnEDoboTCwVYPOh39fn0NVrSp1Ha
6ky34lmfUvUit/vmca7KlMrCyVhCz9E9OdUkdNCPnV0XuuUHZASid+zPReS7ZtxzCX2kxkhLO7lA
Cau86OvLJA5EVODo6naBulvkm5GZmrIdrnMTgcSz3dsUu+EHwumzy5jdEHHcPoL3a1f96RuyjSQC
gFjZqCBDF4WX0Vd1HMeIp7wM5sn7qTalZUyV42SG0+M0fRsulH31dvbqRTq+TmRURZ+QlHev21DE
m6OJ3z6qzHI5GHNM+6HgDuQnHdUXA7iLKcqspU3d43C2yysaB6vkoC04aqF19OqjUJF/kszLjAor
R2E8WmgL/UmfketBv+FmNcxfD0ggldqutl5T1QOJtjovgkl1NblPo4FdT09yV0s450avc+QFRjC3
wtnQLLliFTuYnKf5DleBi0cHVJNaFTzaYNSaJ+a0/sDSBgdqI9xd6BW3CC1WVhlYw9DIZVd+LffX
Dw5Z0PcuNwvXgzsL7nszxyaFQp4do0k1mqTc6TNO2HWRUReqzVTiKmkBCpJ8/hwhIk+3Nl9ojPPH
cNp+UvjKPnShxEb6fn4Jp9HNyqb9w9WuxsqSBIwvqBL1PtN3pnB4MqLWVOdyF6RLH33KcJ6yGbET
V2dIRSjykW0cDzjR42gTro5wTwoE6TfxXG6EVJLKbne6bCT4AJPyKVO7uLTO7XNsRWSNWaJFn3mB
zFyfF3SwjkerYFm+DcBguAMULrPECtFEGDltKMK5Ng5eMgtDQL2uxFUYkYFHRdsK3oL5CY3H9LU1
sYesKaV1vTYp5MQzXieH52tBKTyHsFextT0OUPceuhO55HDRCnHAGyRfp+fBS+5I8D03QtueY0Nf
BwuV6oTVs5MDjl5vc/ICF7UnZBY1k1o+yia4Jb3NeWR0O32XskA9e2BJL2wc9/p/N0VyWxDSJ29Y
2VA2lY8h4phgPD4vRgFqgFT5U/h0eY84n6qdp5R4DR31tGmxVIS/OHIpIS9t9yPQMRGrr4v+h7/I
Kf8uwjfttUFSavh2PZvVZ+o7I2ewqPaZ26DiIYnRWDZPDiv0REqNynKwyCVx/MqbuXZ2VcmKiL/n
yjKc6fhVVGpn2sXtP1OnHSjucMnSZxdDeslzE9cB+1d+5GWH8UJAovu+fiWOA4HfApYHvMWwM76n
DxQDTGkWWkO84diT7Ij5il4lN3JH+wjFJH/VjvC9ol0WTXG4KDBeaxNfpDHaz3ZRly43TH988vq7
/q6Wuam5Qlit/9nw2BL9NTpcE1vZgotwjsiUDGDFh/2z7XpA+uPBa9V6p6n2kcyfemPZrnUB62e2
S7bom5i6e5W8E4IKZ0Op7BrhISAA0/709FaVpCD9wKwiwx8ZEbNLNfhjMFXmcFE+sT0g502/dA8g
bn9xFtXe36Dr1YTm4ONSYlX7ZmGni9Zq9o15CNFbOGDf7bRLSNCVU08qW91IGhkIBCI2wEyGSORg
hzxlqk3ixeAle5ZR77lacYYBgJ4UKabzoT1opZFPTwdt1l+iSTEZ4Op4kO+7YWegVHHmtetuOruT
ANKG/CUSXhf7ukqnCdkV/pBu+zI6wJl1nGGy3d54WMDQj3Uhx5Qgy8qtXo7GCvIHeL+fVLWH23aB
k51QyOceOFmjz9xtF8qCpFcOa7dmZPsGyMcFmJDoTWPc2wPXfn9+uXFT4iZEsRsd0gPmQvsYLvKb
lR6yD/6eHxptk0pUBUVgQ9neVsoCyaDEZd2OoVkdMJxFabQLaRnS9ewNp8fc6B/NXidERcz8HNZm
ts/gtz6KwQojiv2uv0v2fmvwieeXayaq0AaTfXN6G0XFLBACD0sLZ+N2c/100jAKeuWORLViFqx7
H0kkBheCFgz+6rrwUZUgR2Oocyxk+9JJYTTjnMqaSUCx7zv4PZ03b4ZfkEfdnNDr4jANS5ijhRSt
+6LZ9fFWqcx4zVzdnbfatAbNd/saPVdcGs3qvLnKdNAXTsHNIcr3YMbtLj4C5zhRYSlSjcgDAzQu
rcseLtHX2gieqC2oS5BgReD247mCk9MHDT2Izd4ZtcRK9GKhlRv9YrTqAtSNmttcUUCl+ZvrNyQK
iJDmm9nJlIAuzZInLTDad/J9Z3dEWgJQFPF+Ylxbs4AatzZu+rSA6Bsy9cjWIrvAgU5M7WwfwYwN
RJVYDdUN2TqXzhnZ30qQkSsT0dzG6WsDAKM2TokA9FRYkiSU9wymXWLcC8LboqBr9GxXjZk2ZoH+
UGLlzSIIx3HpJIkBqCjH1mOQvNPJbOsJPY61bmSb5LVGWIl3ZXtKgiqtgtJsrxKXxMHnZXxSbVwG
+ALKO2l87qFEJNcOU8eBzXPhL8/vvHy/MS/ApGpRrSoCqhGujrgRpsN0ejbClwqVORhZt3CHR3PZ
iWX+x7Y826eP0XS0DJ8Gc9Io9f4yBsowC+b6qm3oEchwO7aArFlkbX5ypVXgRNNzadz2mJHr4bIf
bHw3ftY5sskTcGOd0IwaMO8wiWWhAD5KzAQ43v8h7UyXHMWWbP1EMkMIJPSXedA8h/5gUgzMg0AD
6On7I6/dPlE6cTLauq3KqiIzIwMBe/t2X77W8kqrFgKdmUO16dfOsFXLyaDSFcL+MmQaCzsntPpO
lxP1cJUfORIo4Cq2HvuxQ3hGWQePZDVYFHY6IXrWqTqek9fzJT+inPjLyqnuOHlDHyThTe9aO0v1
xlM+BqvKLj3JoXslG/1jKZlVqfUzW/y4xHq7GG/DnfjehOQtPDK17xI589PwUO2ITo1bsV8juGM0
taV1/tW0mjQPREaUExVHJDRO/2s4hpOmjpfGZfLgRAJJBXWGQHQarrOJvy5PhKqVMlE2D/LaGCqo
yRR1J+wZYyp6UhxgX7c6ndLVU8smIfBCqSUThQonN0vqtv3Vg0EIYyyZJKz35W1kla3q9/EGTwjT
NSkn1sJPQeNApBkNsbTjGqwjJx5BrVNvbxnEoU1/1fbVu9sbacGkTzOzmNxdcc6tNZpCY9FqlsPJ
7W0wy+36/XZ4WgOAaxj/5uMt3rfwYj5yX2tjVfBtMTd7tdqvvD9fa72n6j+sB5nXqCNUxn0jze2S
/7Ji5Q4HrwrmefZh5TEQEMJAT80Qr1XauNUzCFhXlXBfxzr/7QlaFlt3Xws5c2uNzl61T0EJcC6d
xXTSaPsHavBZnYf8iTcuXH8yWg2AQM9sd5kVNoW8KfVUf6CWxAbIbFuZ2uKq8q0RjhNXW47mMPai
T86qfURDiDFK5Nq97gKBpJL5QhQdKSY8yus+2xI67mf+kIBx349yx4+tT2XhvzXk0Fxt25tdzx13
FWAdzsSbEhtQRNueOhip90LnUwh34+ljNTwh5/oQgLFKlefEd3CzMF59ei3GI+ZexLdnbreFyQcV
34hVAgx4+KMUdjw2In1jEe6ieckc+3hWF+b17H8MCn0E2RE+BE8L6yBBHTaW0Fh8tNFIZbKEDwVs
1CWIxFEh1qOb/lRMzvgxg8sJGVed+w2zQ7BkvA/dili79jWokgSu8Wo8UouLet0TXfkDaLBhZfE1
HFFonKFoRI0GsfcimgSfjjgKXfRuxvPuS8IVFJOA04c6QitKM83V7nu3xNcay+OLUY7NtKdRjdwI
ludaUiF6Epr5JrJXgiaRl2/s/lW6L4LSzDnJpwXcTOieA7qWXFdS+Yv15yXRCddpqZcFmkAi+pOE
e/vct5ft6KkTKW+tVX8SehtBJXZ+1olFKK1KvQ6cjuWpCcmM8JpXFt8LQYaPwhfX4bRjh665Ta7S
hf7EIKYTrbkJ+dx9CpDNUK0LbVzYRH7OA26cj8/vXy9G43Ez3YdiZ3FCXFWukhdOzcJrH3ZwvHzi
EllosuRkTfcTwnXxyYNJPkE7tMxiyVa8TqDE2Aj1xG2ngXdbKZIqcYGx2T+H8+gYKYwzYTEyKqdn
PFfDxd1LTWE63Pm1mdhMN3DrLXzZnq8XPNhtnejZEvhp2thPms04erPa3c/AvSuMLkzcK/d0/nMo
ddE7OnKiccbyHqHmhmt2AXtvjBqVRcnSrPbNXuqY0qwOPqrk9E7wXNNzu5BrVRUGHEVq/pU47cGf
K/PbJF4NUjV6831V3l6IXMfbXI7srDF7rmJnptyoj/X9mNGO3qewL2ut3Qu+nm6jnnYjmToH83Ra
8z4vam8xDCBIMhlqwbfBBZrC29x2NZResy7XCQVAji1jVOq+z5/ig7lXUA5/9haKr42o/G77dDpy
Bj21q9P2fFNLhHho/GwIm/sCQ+Ju5alCZcHrTNZwVEVPqrWQonjOn4ZHaR8aolcuy2kxl0RD2gul
nibMuu3KnGSduqFLZ3+4z+bZXPAauOerMlGfW3FsDulXLiVkXf6MkkVfCx4FSp8D00q34Bu+Fid6
fIyADEL1GWiX9RhS8zynu/kpwsRqsL8hykz5GFmicbXwWJIGLMV9FTi9BVTU8iide6Cl/iy3Loqa
9PSGt/8h2VGPUKcVa5iWcEuX99AW7OBQauJZ8KpjznQ0Yd96yqwbtqJMb1pCDWUJ9n07PMuNNjz7
3u3jtkjx4TFO0oSka57P+qd4JVOsmLEBu3ZWbODcgbfAUoEYVZy/KCD1cYJk+m40DLc0JbAIXV7l
5znlDonM1b7IWq3zxrRq1qU+2K9PI8Ds/jqcNCZbf9kHgGaCtn1V30LvgcjSIEiZ7YH9pnHLrJV5
OIu0J8Ry50bURAVvlutoSVxkQz4sSnj4Ib0dU3/11LjQr6TO5avQVuzr7m7w6tlw4ZzzQg+Ojfru
T3x9dacDWu6G9FWZvst6W58iWMedKAgmjltMuUw+vxwxPpUWA5uruXRrIZyuxqveDCbtKnzrTy7L
++I5ERj1mhmDiWQwP8J6Mr+vS4Nz2sCCfjMvaMd8U9HJWd0EijquWvvsk1RV5lHYqA1sGPrkm0S1
YWwxaRe5yJ7Iz9FEFsmWzD6HC/FtzJxbnWQ7mDYeqbDvxOdoIjp9cEJvuAi2ld24V1d0aBaWZ/ar
/ybjo5buLnoOFI7ttcD8iCvXj5nuC/rmL3LqaqNdCAtlEljBlvvSKMwdMkmDqzYATx+3t9F2OL+Z
w5CMw8cNjryF3vJhqD/PvI/KI0b7emCJG3Igm4NPNsbbptUHQBiT1KsPvc96rLbUs4dgM56Sm80i
5pumX+QtvW1t5vtmddEFk5XjxLvnUs713g7dBe074a3pjv0i1uNzuhff+HWsRZ/ySnESaoyiU73d
4ZXHDPXKps9zoolQiD3RIVEobfFN2TRu6XEjgsOIRIibT/gKJUBb/F5bmTVecWZJn7HZTrtfBluy
kPueEL1G/cFrtm/Hi3ZXyWlM3xphiNB4lTfSQG2uuCd9SvoK7vakWSdusKzOpZdY0XJ0jhg1qT22
T48z82bdpgkbE19PepVaRAhPzWiJ1sPlrzKsSvoUpn2QbpET0U3hok8GZrO+L2QTgH90oKQMGUc7
dIfW0wxs2Ry9Z7ObkYKoVKq8BhyLtMfpuclWAsDkJlpdZvXpupHcnlqtG+exk2ifmcKJy3tj8z5R
LB9IKMf6THRZqV7kdYOKRSNxx2ZkFFtyL0qydN0VGpx7KFL8u0GvXEYQgVoknccmT53siefsv10+
iykPt0eTh6zK852u9JHUhkIKedA5plhDDdMgcqGA6V4TFU73CwZcsq8N9CV76rFkGS2HElsjO3KC
tYhCEAGNzZukZq7M6URnZsGTyd/M+WUV2I9TwAl1SOz7h7SDYoNn4AWEc4AN0n2S2Fcw41INAAVB
QiPPT7GfCs0BzVAmMPc9mWeoAIZSabFV+173RisPaRB/EnmVI7lglvpte50/PiHO60N6e6xjiF1s
vGW7lbbSrsm0HrSeDbv4uggj/S524ECq3Q8Ds51lxm13d9ojj27B0vYKWCIj7QFSHG2Sj+dJOciK
1poD6zmrvPIcow2aCHOKg5beCfAboIF7Bc0YE7EIEFdbdALO19zucvXWfM4AiAGAsok8DfdXuljo
LAsej9fr5C5kJFt5Jht396aPsJmXMW196BIE7vF0bBUbMtUORVBlWe0t49lwDjlEmvc+b+/gchKe
PJlRGoGl4I7JygIKupgkqAFx/kEsI1W0bnMKPDX4KGs1RWy0KWe3DSBfzy1hfHAmRJImivSCzH5h
iZEuUKOC6dF2OSgHETwq1DF5uxZWPDJl+gy00b4Gf/bTUOWNWxycu6ZV8xkHToZp5qJY0Ec9oW55
nsBdQ4//FG+FqdjSXS0WSFlapzr2G1WcpJkakwGM9YpPHRqZKerdXLvKKkg/YvvmiPplrdjlLPTS
WbG4zrLF5S1dja3ydIVumuJ4kNfqdQcIORd1PnU+1kowPobdzyhljpf3gkYPlVZuFofbW/EgxnQF
iP5cCWuie4kDeTTJWFZPqi0M/hd4KB4Vc3igx2ASrFRgSF2EJKMC7N/N8STe1m55qMybR3ZiSVbr
9ry+k1ooTEhItreQdGnEaOjYeCBfcYu539PbTQ7oMVTvjP5CZlZ0INvNB67UxoqWKzoJGJibf7jv
Rhk7VSuc6+4BaPbQ73DE72p+KpwenW6ANsgmBpjcTQd6dYkfXyXERgOce3zMbUW9csCMNZInPGzb
OXMyOSdJdOlymfLqbnMAhWsSx7s91AczWjjQZzJz7KJmcnMr08du0+VsFsh8Dzzx4QB43zsWhqgr
+6smu4lTE/RniXnVqpN4SGflKi81FhWzzIzbpHVaveRr0h77OX04f+BPTnf7uWMdFU6wCTZUwZXh
1ufc4vGa6YmqiR4V2LYlu8JB5B8exFMbfAW+mp4SmFOcUw46mqWyLuh00MqkKTsvmEsWOH2X52Cl
Mx5NOBNu2mg54OGYpRdN2o+LHs5Y5hRoV4JgYl29MdO8gSTxmJuJNm/ICT74/uH86jbL3LtR+tHI
0AfAYQwlMMpVusoW7DmWV/2e7tLT9aIB2MpDlF7pLFzBCEFZdV2FdrdrfVvowPL+MpmAOTQdCpMC
Xzzddg5cEe6E9e3dt7mdbqidOt7dp9S7C1kb7VKXRzHxvWolTJpdS4rG3l+CJUQaP8mf++sgORY3
jTggL4tJfIJJ1Au1+1cCdjSLAmsM2EIbDzOQVvPpJxEg3oXDdaSnwpTMLt8BQQu18eBHPHQiFusl
5pj8uoAsBhZwSR3qj9SMn5pQOfevase3MfKQixvNSI8zvXuqtPtumjKPZ1W322969xsT6GlBYJVP
uz6kX5e+PtqK8yExyeBbhtQM5sVJ7b52Oyhzpe7altEmv2ghhjRMBeeTElVBmPkJAmueVxMtxkux
UJ+QOlC57PoA76Fx5SGfkqtBbyLbZHA5buS4MpuM1NbqG6jMiFNA9d2buWzuq3ZCxBH0ULAEsqJG
HWwlGNEpVU1Pr7bRXH4DXJbf4i3Kp3Tado2ePd2JkCpuJWUq9BkR6aFXtLrdOzLsjQqf+eMLhenH
W1Iqxty7PD7CfsGM8t5SNCURPvNjUy96lmJmZuneSb/r7tOCNa0UU7JFr6cnZvdZ6JMPrcoa8mv9
+ZkD5KGuSBLtTpFzvH+W28tZWsmLcffxulbbeDJc+Z0Wjn44//StcIVmyOievhMs/HdRT97KGc+M
6wmT8Vf0NjCEST4LNuGK/cS2ext6AsAqs+mu055zWZeuv79B1WeV3WcSOQuHmxPf9VKD9bFtjPEy
9gQ79HxP2YPD06iq9IsNU4Nl2hJonynxhV4RW1jw7hRs1C/kxHNRNMR9ybYOFoJeumD7NJeNsAuE
6VE4NxbN3n2pnSSUAuZlXm1rNKNIFt10KZ1Fuz9taRiI2uizmQ7tKzV7okl7BUxhTviUIoOXOeS3
JvyqK4pGb6FRHkv42XFXMSSq4gXwO54Ih9W79bhqiWxzAkal07W4DMnOQrU985LTqWB3gkByfZ7E
hcdjZ+tSgSxDAT0JCWZASO/8Vekc4zP93NEipqLpOoPJQpy0mZbaFzAxN2cY7JgFKIITM44Leeyi
/3URGXQ91qKtooMKItGFFoE81r69p7FDVBDfq1304dMmJicCcWeSNg8Iqr42NKOYgrAZWPK22d56
cOktaFksPV2cE+lW+QlQEHSRzKPnGwMZkAO3rXrTDzWWAxR7Nj7bSXkf0t4dI+gcfLEy+7viAx/J
e8+IV8NQD3NeYrF5avlTewtP+1GqTzBLq996WuRSS6yYoDfSgARqgwW/suAv+vbk7c2A8vRxOvUv
mlshCO2UJutyGi5zy1/R95DmyGidwYJeCBc3lihwgHW2p8cGP8t4CFOz0N01qSNCyzCAlUp13Kot
YhnrCxAAlX26DeAw4ZivbDve1HBZvsfOQehbBwWbj2i/KyE0IC/Rxja6zFSXaKnvsvPy4d3O0Zqz
l+V5p/HXQ+drVSDUiLjgODKkKzQSHa2lub6s11/+jM1dM2cFBZxnh8cvli4LA3m8+sWq+Ep0+77C
ZYf/fwVrefFciKvL/quQ+Qvr0kJs2Y3Xprnt02iMJXXZKRSv0E0RSQKco0Utt9jss9S+RNttZjNO
d7d1XH7rcWYLbluPsWFU+jGELY+feEUljJO6NKmEzru6mPMpUxgW+tfDo9ezHeEfeI9h9j1sqeNW
dHO3KzrY/Hb4+cxXtaB+IV4dN8wbWN/ui6+eXrcTe3m5qhhQ0X3+gI8tO7RIY4tp0YAH3aDaWBs/
3NqrC/3iayXeFqji3uJpHNhLhXgzuBusMBz6L1QGTu31Fx/ZWKfxKveckZ605/EkSpZpcuaT0da/
ojjKNTrxW4YafnUeQam1xM4kxaQSI6xuJK6IUT5ZxReqcEvQjQpBLzkjQqGP0eTvHE5R/ME8Q/7O
Qn1RplyEJoqyEGpuf/7oCEHEL9r3zgH7DpxtzVVmFYHt6455kI4eJPa+vZn3NxumWBbTFYWHDDQ8
JuJH2s3MIXe/O6ZInz05TfFEqtViSepfq3U3qCy56SDcV3WTm31cZ+J5QxlceUOnk0J3Y943iScx
sRumqxmboYlG+o96vyOUhxqafqPAPsxfQNBPDIzbTNAGF9r59QxMuadGeFr7Bzp/NeLzQCjmxauL
3Lsyl3lg5SppgAJgka9mDNngsNnBM+5ryNLXyl5QtzxozTJWiTuxgCk23fx5w1gzDpcBvJxmeozx
bNf8Zp4qMmeINT096PS7WKjndKOZCVjbUCV85IE6nceB/UAZbcmDWYtuXvuwQ+boGJZvdiORDTRH
AGQ6GuD1Wtqve06wZmc/OjngAw+DyXIp00z6+7v+Uczx7VW/zrOKm8voGkvwdTuaYmfLdqTIaSCk
JZgSYZIBHUsD0d1eEksK7c7NaoXRL6pIbS2cSYfVoR2DMc5pNQsEp3Q8Ebw1d770fpHvDX9Sdnz/
pC/yPXGQhk2v44sngiWr0IvRcTiM6cF6wq6pfUdnJ1iuGD25YuEgdYDH9j6dihVmo3/Y7ytKctq1
JxLUIw2ixDTekk2pUpGh+T3liYPCV9Y0OzAJRqGV35xd4kNt+fsDH3QE/L9Qlsfdn3+jvQ+uwXMQ
tDzwnWQdp/nbMwInCRFQrdvpxrRWhvU2+JrlT3UAXwmiVUsYSOa27f1qIzP4Sc/0/Ym+MPCHDHQs
+xlcd8YGHpg/fVZ26bsZ66q6Yn4fUzsbd8LYHdcoiD8AurBD59im/ca5R8r8yzN5Id0n/rNNhjGv
Nj/syp6JIICA2rVvaTdh058w/9nhrWJ6gljTccCT1ItgkNvtCTmjPmYgNL9jnYYGZaiqNG43n/UR
LRbUIyR+pVHQw+tALRpUcTRHVUBvQUvn9Wf3/XS5cGjrLEaqvaKnCoO29yxz0+mrTEUCuGJkpNEJ
EHDmnG0by+60vCh0RhtoNfYSz4PGcjVKz87cPXun8ATZ1uOBub0gjek/tS1Wvow71z+WsBnZyp8P
FWMKqMi6P2IHBeZ9+vhzfn58wJ2wgkLvRhAMNoz7VgWYPXhx6PKi/0ZDIp981F5qfdSddorlCX9i
xJFe6v/HVfqisEvH0a0tWt6I583Nx+ocGY6ywJtmvbJog4y0P1O3bfhH2ZyUgAGj4upj96sC/qe9
gghigMEfmu/RH+frb3tFZEzPKJLzZsM6wOf7ZkFopQy+zjCX8H/ZmP0ufrxuTEnpK+JYlvuDfv9F
epGJQZEJjxDlh3bObAwwtDsTkDLSht8mZ/56qReRRJJWg6JsudRA7ePCeLNoGGBRr5i58fX3F9n/
aWt9v6sXhcRAuLVjoYqQStp3HSaXlxhjzlnIZQ+4z/YvQbo/7BbGvz/FTrfYOUWh0/9neHsml2qI
A16zGVo+ybqFnYShuLAB1gC7kMNL/Wbki0etHm8FElzsfVTBgu8d6VfnuaktwYCHhjBgjB0yojT7
SJv70H+vdz1C+h24CW4CWt7KSezIPXY6vj7MHoQba8WSCfqmZMlmC2JlfHyJk0QP9I5oyPRmM1nS
RIEmOoC/Q+uR0z5bhDYj22Nd3kcutQIvPQcTrmftNFle6Dksx9pFL9BUPg7hXlJPrjI/4eyBEKRn
5bOn27NA6A7BO1jkbGD0lpL5TiUAoQ9WwSrRSz6GDnDMay23NKas0KsnzdeF23C7Wjf0GkuG/tvy
/2utPubP7X0GQAJ7sP5oncTskbXW7t9XhPjzOv/XG3o9R29FOayToN3cYJBd7LE9Ru0B2crgkXjX
faIBUVo5Qie8SLDh/s1eov9Tcoll13+vkJcDMOxdBV+OuH5hNHCi5XmhzkP9mjFzzmMu6tN6w8Dm
7/es/IdlqYwElqQyZo+/LEslafOLULWbh2DBCBMoPq4T6PN4iUAgQwYwGG/bLzDtThIAMRiHyIQq
tTaLoTpCd/M0ntiGPo0GpjzkootWgkt3+IuGHCBNOyaeAPkTrek6HWADpg0bQ5TMUU3vazrMLLQG
95s1gE0fO3BwB+83KhVwgK/B4XLKVtLpuhYLqFGPpmNkDYAbHrQW4FGplTx/Do+cb5THWzrWSeJl
8NlhXwFT3ub0yi6tlcjd1LwnJNhkkYuAQ7CV3fxiDCIzp88MD2F7kXEl02ib0wmH/YVxVdXDNcod
380cUFcEd1egu9hSYjwktYdMEACXMxeZPG1iCsvWhbwlPqY1/lSJBqPrQvM0MWhuSvJs+JgGsOXB
pBOrd180qKO9gk7eoZVc371OUu5ai0UMHe8c3wjvpzASBW2oZcunHZoX7TaL6DVdbSxrDGUDwwbO
HIZq8DDgoME+oGuY0vfoUr3AjedQx4JSi98DDzuP/IN+RLGqPpCAnBQ8iQ6QubNOlNHoEOFsZXH0
pw/jjLmbPc8p4Telc0XiWtmSU2hnQYPdmKN56SbWQqvTDqP5zTgSbuxcIE8gd9CV7RB5CIwxPUJA
1SfQHERr0JjF14jbOEN40iDGaaGZFijRec2oowx/gsc3rO1DpvVX0bTAKzKf1MaR6GPNm8P86R1v
xjw4pvMcwczzIELJ7pz8Gj3YTQPj6hUUS3fd5+9l7rjT6kjLiyG69GeM1mpM6GBwpPlUmMNQjgVW
bxVMehpNvGlMmYNbgCeai/A9MsjhYWLd1WafzhHv8oPTua+X9H1liiAGyJXGYCYtrnCt1JJaU1KF
7kd4c8FtTDIt2p/6BbeEz1qHiLYsF4E3T9e0c63iYI4grusRFCjYkO/FJOksYQBvtsUUrhCi53Oq
Y/TFm8Dj3E71I8DI9ICbnRaSZjV6wjjbyilWzaZ6u68jij5+DCiay48is8Nwjb7M6AgpgJblbdmf
5JsbzD+9nVXzehrOe8aIWP5wOrZuBEQefQBai7Qghu/Z5Gm1oNLoWO3yLD40SdJ7Kwg/sHnoPqND
oAf2tJs9a4w1rSQYAmtdvyt7qsruMRVZ/O7IvJ3iRWIL06ceL26zzL1oklFbwbKwYLQyXVw0Um63
r9YrCKL02DLE+MqHvArpqgXL4BNyGf8OF6x0PdJA3I3oU8E/+WHCaAO/AsPQ2knLBLJNeAppCoMI
GNxEtOmh5VrifsVfGHOTMOrmHBXA9RYY7uUKil7u9mONdp4m0PuRvFPWYWQBTQefZ3CfCZtoIQ20
ZJOEek4nhgeLA5sDvBq8gXnCTrCqqaBnGzolmM+ZsdtbAFmA83Y9Enz1ZOqQRMdMFRUKfLJJMBf2
FLQeiD3OaffpAJC2mmV6ZQUapEE6pfAwYqsP0GQEZngcSTpnX+gEhxusa0c6jJfd6SLaLaRHkKRw
m0+v09hrHbCOab7NTAXT6V00oKWVLRQ7ePc9wStBoEen3pc0EWpL4fO+NUcx0a4zWnJPtgyWO+/X
FW0hBbQbEDvTIozbE1paMKofNAceG8lOl8BlEeHavUIlAbS6cvo+d1ftvgWYpT7YNdMGzqA92kHk
qY7iJIv0xiKbT+34CRB9fWqX6DSGgWzVrC16LSZWbkBuo0ntPfZhp0u+LsVJznY+8TFknk+gKWOr
BwxaopOp3GpV363YLpdgpBLWupNRbVZDc9yfVrDaJS2kF5avb5lZ9WZ1aFUo5OBfDtxAnuQYlpWq
VDoX37yOjeqJ4RbrIYdmBTD1gIs1H5GrJDDr3Eu1Hg1gBinSHC72OMfZUE+wwVy11pPD6ivY14/3
JDkgLIno0b3VkSkWNtZj988U+A63ODvTOz3SxXiikzX9T8lCyhbNHm6AF94mOjfwNREgrttzgoLn
oYGiNWg39Ro6UeiWwCGl3rSuVGtD3P7gu1RGdNvfn1Yf6gwCJ0XFsO4i6I9s0+PEKe17uWo+B6Hd
SRjsG4iwy2tY8NANSPiGrMWu2E56dwNIhFu7PzrlweOX9FX5qSKWmNg4oNrAhlh5qYj9aqwEg9uo
2RwBSVFxsck8ZHZadnyQVvY3hStjAzktPBJaUySTLteB0aMS7dqGJJS64vlXFYT+HZtRGF0wUCLr
GDtPQK4ePfGn+3ThFbzz5ulHvJVGbtOK0hYC6quhurhZdxUCUqUl5mP9TAwMBEdUhigx+uYywZ1P
/uATGeNfAL++2NU2/5a1f7vvlwI8HSV5lt/I2gdqtouh6M8vuyueBeWhdZvF3UxmsnmfSyc0D6sh
Zwfk8uQIOeAzNGHPmKgrzPD9s6tgbvonTSrCaoKzPyenyaJAQ+wD1kKXogeKR+Z736UfLxygDdKx
QlEBfq3LRudvSftKXl4r8/KeHdoFUXOw6mGSj7Ed8J3/8VQfs0J775qAiNA8ovjuuRvs+i75GaoL
NI4LicQEozaIwQCObxF19Odzmv4RHSnGYANgi5Nqfz2c3loDYdlzzi+HR4rxryjWGsS1PfcGePf3
BLT/k1D9+8J6qaeT4nmp730ecCePbQ3J+Hy/TJLpHfSxMwCD3KwDcKe/XHb023p+qWnvpTTy5Upp
NslMXMJBtge6ZDTqpO7se6nQrMS+nVADoPhOvNs0cD8HLjRPe28ItvbuOxLYqGRPxgZnsPEumMVE
NDlPjYbVehpQRPKg3cqNKZQ78trFEbGNoNv9sFO8Swojx4dT1gt7BJZ5Ne/m5Rcr4MGP5e23hftS
Sd9uQ6ZJD/xmI2iwYKikUxxbniYJE/NoxwbnAC1XVDmrXCUN6sq5pwarXK/PNw3Zj7ZEX7j4berd
H1zib9vppejOiuaaX3IeO9xLMs1OsdjpQmOnmkiW5JIvMG5nZIjzyMmcjtVO5/ZJP/Y24UgF3Qd+
/GX9/Vj0fXtOL/VPdJOaNC8IbLJ6dkYAAHscIazfV9yPDl/fFvpr/S8pvJJswK3L9D0FHJiH2ud7
qC9a/bqi0fL32xJ/stCSpVG/PxBwfOr/qTW/AUSlXFeXPAIg6rRqPcbMprhgDN+u3ggSB/07jZ0M
QZQgFBu/wpY/QR3fL/7ylpWH3EpXPyNoruEBkYJf7ZEB+45+X8V8X7uTdvxyvz9eUuZe8T9UhH8z
vr48EsF/jopuuecmlRDOC4IGH8CsPJiisJcwYoSUOnM/sAYAUYo48n8bpfBjAS9/+xAvQeXa+L38
3udDoFVwEI+bBPBpMh06Jff9RmeEtsqAVPE3Q6z+T942GLlxMisY3AxeDSBT/xEFZZY2G5r1WBjL
BE14rWgfkBpw1xMUuDRq/RVmsP8b0OT7pV/2T1kV94y58M1mJ2rM14ORDlsMX4QbZ7+iy1PoQiad
QaP9f7pLefP3Fy/9tH+/XV96gdXCQQ4OKkXNpqNR6RLvXIEAHCwxx36qh+HspiHC0+/7YwMODkSm
7Ycg31dbWjcaVQN2E/fphcb1duzAS4P/HMzH+m/DIX8EG+WRNBQYA8IS/dNw+LYdg7i6jUYD/0Hc
w2rPKBlEeGcbYgx6hRI+0v/+UAY/ZC1DHGHHktzH428kvRyqQd1/9MM7L2XEYG0Tedi6pp68gYdf
jN4880RLgSbZVZpkzKr0BipDUQx3x8apatmi1q1RSV3YNOvaxq/p7x+v/wN6/Y+P97JPbsNADMo8
bDYt7MtzlwCuGpdiRIUg9tu1fjjo/3Gtl3PwyQCIdiSyPsgO8fb29cp+D6YiEtJZYKID/TVl/AHF
+8cFX4JfmzejS9LnghUeNRjwvSMax6KdYABnvdG2gZnVoIu/PNLup74crP+46ss2FHNFqLNx0GyQ
LgGVPCyhkwnStFHfMvp32Iwbp8i87Me/7L8/+OBfLvw682NQx8rwIvEuKdu025Suc+fcM+2ZFwOS
reI0KIj0TxYXuo0tBiIr9iXNOzhy55st/7Lwf+offH8M8guE24/ufVlJWPjgQNpZYbv7E7BudP+/
HDg/RNx/XOgFq330h2FxuXDbnaMC96nvRcgIv6Wp/R+O8X9c5qXsivNgWMQXjvFKZxLi074jSaQp
r8W/pUG/XajbRt8CVPN8RGU6Tro6BzMTkCXIoX+MPH5DnP/DLY0HSr+zKxbGL7EpLwtRzpreY3PH
8qYD4CSKGKxm/gfd0x/3xL+u9BJmxikNl96FKzVmvOne0tVGuDKR1qToFP642WLM8Eth8R9i278u
+hJvkmEeCn7KRStuD0E6D5KpEuopNOrf22U/JPksj39d7CXWRH4oV013MRY7ODqQLDSQ/SwyO+u9
XyLMb9d6iTCj7NG24ZgjbAzBpGAN3nGo4P0ZuFqAmv+2k39ekP//1jB+++eClMosGQgZt5bRfXcS
awKLauT8Zov508H87Qn2hZeAETbpIJSHxM0rZulnTA+Qh/q4/NK4ssLp/6ba+MflXsJGGCu9Xto9
xB2SURtrqM8nWYiId87f39ZP4YkJPySDMmOP+q9zYMZ1r3qMRbl7epx6W0l/W4+YMff3i/y41r9f
5WWDpblfJpE8elBk3A+KRdptkOlrvSnOE5SSv1ztpxXx/WovO6sfPbLneDDsFvsUPxBj0RmEEAp/
2cHSTwv9+3VeNlV/fOv7acldYfSAVNpOpnDkSJ2YZIB3A+yZyB0BPXWnFxZ0Tw1pfbHaWEGoxyfQ
dYAe/D86WfDdW3RWFTSeSCwZqkfLHHbi//WxvOxLBpcGRfvgVXeR20mmI8Nye7rs/PL0f3kqr+Vr
7/q41cKNy2CPgQNdgRm81vHnCW2C/eu77vbBa1bx7R2MX7Zl71nd5Vv3DkBKMBNzzas3WCEJQXOG
juKXN/7jkfT9ai+78hHUeTa+dG8c7xK8Gv6LtDPbbVxX1vATGdBkyb7VLNvynMTJjZFRnkd5fPrz
UQt7tcKlZR7s3UEDDTSQEslisYa//qKUcyVPdgOJqdjFynXVdYIALqfVKNJSpWf2vmyuZrOGfhlr
0SqhYanb9Gi3J0BiCImyoK1XWoGSNOmp1XNmS5uOdgHCdvq5UmtiqJBLH3Fqdo3e0addBhzeKt5A
O6S/Pl6pLe7+P07QMQh5DAyN5kh7uswv0F2ebpcxhNAtE1wS3B4MPxQlz8W4NhLBIo8HIdsBCjt4
D/Ada7BB0m8QX9tLetY06IfJXIbNwO446S18v7l7gFZUFkIqnlAnOfwFBd6GmIweDspbY+FYnp9H
2zYdk2SR6/6cZNbjdVXF+LbuNE3TMCxMqyVZodrqaur2NGdPfxYdo7Xt7piblD2JxhDQ2VHH9I6j
eagCx1WeZEmqZJOa9/nKvtWR+nzuEFcn5MJhG1Bp5z/vuA66x2qamkE0yljW329u/b40nKtzN8dw
dNnpsrt6vX0302MCJB8WnYEdKtM2/7wPQmLDtBnEylyL4maW7sPCNOszYy+GT06YHOPS/jiOhp9z
wtKXlcuEOCdZeb4qSqhIjv2WKlkX7bCuHcwDUk13MiE81t1w6fXFiLguM/fir8FjnTFUq5TuwrWp
n26zHHk+NRPBO7x3Q+J/JHbElD8ohWPFq6AUKY66tLE8YXXndDsj0mewbm+cJEvPi14CtzVi8pyr
iIYq8rq/d9T6LU4/Lte32/Jm8jowv8JvIvLW7QHzdZli74i9fdVC7x3ee051MEtVO/zP+/FbvmTp
5qvdwbqfxQ4Dxe7VOz1Am40ofPtwQzeiwP8qWq+797T1o9xp8at/G7rfoiUn6Dq1G1u7LkTzKL7d
gh7d7DQJR7QER8Er3t3MjUHOfym2vMK4/5YrGaJrw8wtfYrcdggyGcj41Y2iKMi8FgYdVOxjHa6r
dFiyQMYmb66yqxBnkl+EIvWNsTCmn1DqhOA9neSMqnff6Hd0k2TIngfdmx+8vsyTl4AWj5Y3p3fi
5lIKIfW88xRfZ1RaLpKfzDpuMlVTkw6huVivHK15MHnpGJX+liQMmhxGUeeFYeGjn7itssemMBH/
OPWSQGn35/riwOT0vQmlGLPCGbVjt9LQ9pIkIQz7ttwOxbog6HhPIMED8cwOVCovrtSjL5AO5KAZ
eXOxFTc8hG7fjNcDQEase9jnkkO6wUVvW3ApqUKmCpgcildauriLJdNSX84aTm6w14Cj924vmYE9
Tl5e2Wmw0APlUMu64mz/8Uast1a+bSDvuf1WR8kawJEgYsC65B9JJAj/N66xdbv0fcz9lgdSDoKF
gFQ/dnUQ73w/nQ5SP/b2YMUHcfv58cWoSID92o4iJVXaDhzH82ye83kn7zltw2wA1CplZnvU0Vvg
JJjsABxEtKj8DAa+QrhKDYsIrSQ8N7bgwy+o4fOl7j63jzSLxYIZ+syquYdkBGgk8S79T1q7g841
6BpMbBsoAfOq+1eE2aXvuO7Pt/nqKs4I/mmrJd64lDLMOIksNuDUabboH2irbr241Q+uQFFyK0md
Xy6nxuF0Eox7/qQhyPIbKbD4o5uE/SntxB3rs9Gze39BslUWUXnw0ptznlrT1eXOBbwMmvFzMVEg
7IkuoKR/fKUTl/32XjutwBvFX1+KgzcqX50/l1DGZO+n2jHPtxx83S16UzBBITM3NuFd2N8IEzCn
bazlxwptV8mV7Z5jNZr1JXLbk8mEad0MCcfkCYP3Gkxd3h7aMR6LrMjp/r5gkqEztMXFMA9HLhi4
Ez08J80wG8B1Bo6rPUsfC1NeKMm46Qt9mdXqhTDhkNqgMby3t2uyJg01xrgmTIdwO3To6p4VtlaM
dBsRJ/qx4nwrmmF+LbpwYUuqvVpml5WxR7X9tg5NsesD05zcvOsn9yv9IPHmJjAO9F+MLHgB8/Ha
fWqpvsFQvDDFQ1D6BmNm3277W85ZtyHUeGNUib33emGC69qJuq9QNwAnM1zeGdXFrnQ2/mh34d2W
Je+No7a6sHpQN+70DVZ9YoNxiMd8DOcJU1S7XU+p2iqhkst8JhNoHnVUm932eyGYm7WXRP3opet5
Pz/tZ1VGtWKixu8zlpzmxWZOyVYIbJPcf8vnCB0m38NjCF9rr7tP3rvnyBMzE0BjPKvyRqbiJhcW
prTHNdM2NOe6M0nesb+sdpnyjodABXqwPjKUR8Qn7qvXeoJcPIhp8hZTPb4e3zeVM1Hgr0pfsV9c
mrne4KSh3a9hO7lj0XDpBS6K1SJD3/YfC6zAG/3edMmAXXbn5tI2ueATdOrNYYyJm8yZfx7sX3HU
VW0fFQ2jv8VJxuu+smvHq8nDeO+Jvrx2ylyIN4DeSRJ9QpPByB1wCUyW+VlEA8UtqqgC/5Yt2bL6
SVtsL5a4v4sOZsO+BXW3ObpBgJ6+6ZzycAxx4jdXqmODQcWivd5/zNaUwiiR90Y54071YMpNS/va
4mRaGvq+pDXNhSSS0Qe9JEzoIPsByQz1ZT94eeUVIUQcnNw6IYPq9CvjxD+GpTD/JXU7ZJfbanXk
OOC9DZlA4KU06Ub0cg4bbvDEjBKllyAu8QMfpTD0JYkgDmnTEkbUv3jPgqDXZcjBW0o/4wt48FPY
eZ2PX1H2//GhLvBhJbkXw17oF4vNhmU4hgwnmSCWuWzhsPY83bj9TmCE9N75iyhWRQi6wrTIaIft
+n6ea2fuGENmwBx3z31A7qnThQYk62+CBuh8GPrWCn1XvVeFxSsveT49z2pTDpexYVzuRuvtY7zr
jYc1Dx/UYDzREzGRr3BPlFotnNSS1FnmrObHnbhlaf3z6qeQjs4o1VKLu7aT4WeHVDLERjjeLRod
f5jMpHAVVCbGlCyadmAMsOWwbPFYMojmHqS9cz/pEYZrSRR0GHeEa0ZvigcbD5kmxZ1S+f4y+Kh5
PzVXunis1+7zBIosxmqJsDAhAqIDZtIlMIxVsA7Vu2FKts1ar7Pm7cSiebx8SLY6hodNJezqBMvx
a3cVe6pzVrgHlpQcnTFy8KRtWGabcTxYjlyk8oS/T46r6fWFJYdtnUbp2Hv8ZKl8/QICVdKw7ay2
N08XrlM7D9vEGel8aHi9q1ju0usEtEfQqd/tvnvK3JbCeFliT0qSL/oiO+YZIQ5JvXoPC5JCZ5e4
m7h/CDhc2t3jVtNXPVyqK1VU6Epi9/XV8mBoHG77ChoUcP2kl97eQrONd0ROh43eJtbJ62JIWkHs
k3JU7Lh4lR8YbUvsS+kDzKl2ME4H7vQtQr3uwlWg0aqIdcixuZ3mYPfcYM4x76QqpK9OTv95omTs
VvM0zbP9ReR1BKtEj65zFMxlADcGZKSaflsxJ+yXj2BJ1ut4duqLw0JstRgu1Z4sZswGgemdTrwQ
76j3sRuNG6/D7TmAdE1wJ36ut+4Lub1uvg2e7kGrtQxbreC1S6Iz9uIff/DMkJ6T668iyG/4hYxn
msTQofC0Kg7pn/Vg3ayDbqsblGKchuzAbqa1/frUWJmU7tsiBfY9nHZePsU1iMGSqFquKzoBfouT
dmqeZZm2biKOkZM3jywzma8wia4Z83EZf7ccd7n5bWfc8FTNF1XJ/F8rlSz8YndYrRrW1gRTQrIx
Jb08jL7h0qF6gMeqdsrFUiT1/yVPclrNfHNbrLP1X+qPwSHMZ66nyOUfIGXtrzsMBQpwWWK7q3rD
dYVoya6fDvZu2rDYZVFISNOMuZxncmkv0atY6kD1dipWKrukp42prTRg2aQzwvTWHbNIhojugn7w
CtkJ/SYzYPtCnVR1RNWZyp7ocTud32o2Cz2E+eckDanQ9GGJ9e8EXV1vNBgoU0aKrZU90VrjsN5O
60icEGgmw3n0DVTAciOPwG4FIvGknGRZ9UqXFUl2Qhvm1Vwfb4icQRrlkaoiWbyGsfYMMevnS4DP
jUemqowopUrWe7/KssXRRCqUurhEa+a3cqgQunsdYkr+/I9KKzueuX0+mbW10KI0JAPPHDPysHfU
NqDwQdr3CKPNaqIwf+LSP7ikRfRXeqOWp9xZLJsIJfl4Dp8pyJD47I3XHjNMm57tE16+WmDdKXkp
701V8enXwUoW6bz/j0VqT27BW9ID5dbHJgRCc9XOXoUb8kuaZI/Wt1pts1tvRLJTjCZx3HBCltX9
/nw50AIFbSTHqjQNFUHML6GSJVrc5rVp/teh+m8zLxzD4BTdvqYxQSqKC7GW/9P+mi0Cxbkqrqns
Z17WwLmuO84VYy8SM7BK9ZmkzQjgl44XQ3wHtYlCZOX+WoZtWDqIjXpTOk3tXjvtF7sF17Tjp+EH
D1vPHWYWdDeB1/JG0+GAXkill6eSKp3qwTpkPDIzcU1Z5SYcr6Ph8HPT5jElm4lRatNKqTL4FV68
SUPM30uVTrV22Vn68rgUVzXdcaaR8GZ5zjYuyGzxxCxd+0mxvZWPzN8y6QH47U2eVwt9YerIxJe8
gI+ex71dmNAC4JL1YLWCPedAR+zMFYN7FcIfL9iWAY75/JRd9Rzh0EO6olCZDJmNwpvqudsQh/Ln
WRUoVSpwabnii0qG6ba/7G+LJue6Ewq8SYTvDI9BGEE4BrEndH/xSHlbK61hSaiUvDV3jfXJEOc6
oQo/jYhAicyE6yzmfQh2MiiIYIQEL7jjlFU1iqoYvKRWtiY9ObX61TZvJ26Q2GXHnTDaEt9ZPLIQ
rb/oRKXrse6JNE/89axSsMJX+MdTUFq8MGWlHd+dTudZls//ygCInNaeIhC0BziKlIPc4S4WcfHC
7cYHKpFOMqB/WaFmjy8zGNffn7C0drp11zl0HCkBqBknMCINhyh4573udWPG+HCZ675CrEq7JctV
u23WM3vJyrnOerHsZvCNB4UFiWeEhkqjVRl0lLZaMlr7pZVftzvWSd6BSgyNvJQlhp+RC5cmvozi
LhXG/tHJSuZqddZvRnOOXpFZoUuVtAMkQJgQMQ7QTcawRLh9xm9Hl7CDrxF/QRLtxpAfvDOmva1c
vOKQ5Ur8eXPfrszjX7tN3hSKEJycoUuyHj+u4FxUeFZF7urB+uXi+uW8pb5rs36QBnl/7o5h+IeH
1W0y8YXizC4mv0UsWn8aUSzAV6dvc0BXY9y+979A6CqOo9qz/HP6crldn//HkuPo9ejmJskHXI30
vWhVFp6sMhOheDvkwvrmVJvbhw0bIEa1CZW7BCnBmO4LYJOZUndlMD0AA8/LQqVVU1hyub5e39wb
l0ah7O1TQN4J0G8ItuelYHyjN0xx2lWZxLIVLfLKJTvWyBY1x9xixP03Jya2/mY0IJt7oIJOC49o
X1NIrMKt/ZIomS2H0pORaVznZ+FaitoqCa4w2bUhDCLRtXL70D0FkFTEHm7013+XVAAjy7ts2Qbd
Dr/NZt7Ymqtm0zaIAif+ZD6kup2QUBSwFrhzwSM6LTz4GCCLYuX/Yln+SJYsS/2yrs1zs2ngUzPd
Ne2N4RRzp19EL5HjYFbmBGkRZTFv5A2OHzHwGWghg3fN9YqCZHP8tf2vPN8/myF7vg3nnk9nRs3A
mF+CEJdb5JAhKQlM1NvHM1M8HtXm7O8tkPOq2Yzmb0fLoD5o8Xx8kNmE/9AekzTvsPUe4IkfaG9c
Ve76X5Tuj1zJQVquLleTNB/rNKJ22ogmnHrvEpEB0If9juDV774yIklAUWu8YEp3XyjVP43qH/mS
r5QvM61+vrPPgtlUJBk/EmTPU+4bpnwHmxuFsJ+B2phVP55/BIsDKd1vG5jUamMj2E8plICbFuV1
r+OB3MLzVmh4VSKVu/1HmuQVNRvreba5cLztSW8Zk9kR6XLO1abuJW6U6nGo9kX+yJNsyf26uNi5
WB0zeVMgmckYIuB+3yXNwbhbgXtt36LHKlwFE/m1Rsn/Wa+y/fmqYT/asIH2zkyzMdswd8YRISN2
GrYk6vfwZ1zaP4vBpWgc/J/3WbJhq8y8NAyaAMbttzFxY0Jisu+9Cxi10lwKo/RIcyWjtdFr29Vs
yc15Tmk+Y0By15zTJOAyFhGE760jknatOphLytfxqPC2H2+4SqnkdtfcNKzZfC0WG/ofH3jXW6/v
uh4B688PEetjaRWtSOSc/6iw3M66dra7/RTWSIEthOu4RQT3Zp7dPRSsDJ0BacokI4AbnvFFqmkW
M6Haa93gJYGEGPr0eJR7+EWU0qeqomNViffXl0k2rHm/HSxtLmwYsA3BOYDpZISvL+QpDbUwSA+O
vUCIluxGdj3pjnNnG0SFE1yjoDZoJFTdyE+MvJ+V90OClp/Hu29U+15/X+i6ZK6al1m+teYYEOJ2
7BXrJKzhjSCoyVs8ja0WJOQjYUn0RCG6StFtU2/Swg+M2JIzinY+Xe21uYalnJgT57PJdNPwA2a1
v15ncnxZ5Ebdd8OvWe6IuXEijv9SfEOV91f+Bsme1a3NySaqFd8gckJD6rkRmGYM2f/HklW9DWVp
kiW71hfn+vKmG2QN/Lf0o8Yk0as7xhNCbKfxySMBpf5oTZhR8+OBr7hplZ59WbxkxGqLy5RmpWLD
34heV76bfApcDt7XLKCopdjbqreiLE4yZPuGtl/Wt6x2llyI18G2Da+MYcPdcamtgeVTgjKqqshm
SaTsXV2v5nxj6YgEtv32MQOby2gQF4HBe4sk3yheef8Nju+XTKFipYvbPNy1m3VApl9Axd3xcOYP
yXixsfEoC5VPcJWhKK9RskrOLLOnmnlFHkDsFKLc0E0ocjAdqchkkndipNLjo6zC0f1ao+RNneeH
tWWd0Jx2an6ms6QNKlakn7ofITAvElCAiyKI2l6zLyjDmd9E+ovpBANlCqbKXJUXL5mrzL7U9wuD
+4ozWw/X3WnUY4yAwNNZfj8I8vfWPoyZMTFQG2iFOss1a/PezIz6SuhWm+Q8BKEfSRglLzhb4F4I
IPzHe14ZKJaXKpmm+/awmRk7lnryUh8s21xUJ0lsfpKxZuITRReUWSFTtb2SgdIaS3u5F2v0cdmz
+OpzhyhCMFMxCjCLguL84DHs6kuFw1VqmGSbDraRrfdXVvssGqvSZ42oIQ3pvYHwb2gn35Sgl57I
wcSj5ius68vez4/SQKqOWLJYml1ztNldLJ9iO+2cAuDkRp+Bh0KT9xqQnlBsuNBX+dUvHbLsammX
+W16coRJbqc9bDLhwnBIao8EMsCLkU/BUiWzqZIpGSxjmZmNrHY36DHvrRhYZ8Omstdiw4Oy0D33
cQAYe+hP2flhX0vQNloqMm80c8UcmFGr++qSc63Hx1SPRbyBWmz43PfO0QchIcKcQeZvX34GLd7R
zndUg4uNFHEfnG03aG1oaDXgOWCm3pv+DSdY7WuVKu+O4qEtGr1KNnmzWR/25xXb2ownb3DdiZ6l
qB90Ds8U79Q5Q4UXIftuizmAS0cX5pF5KLw6pO3wW3l1RKslT6vqtlShqsv2WPbaancHjgUHRT15
zPchuk03fm+ctYbMYF/hNDGM1HsvWpXUWZXKqn5ZZ6WYc7/drvbTo7glfi+FD8HNArfQWXH4IyKw
L5VZUtzLumQKr7fpzVjNiv3dwvXQwz1mmK2A3nWfwK1zSf5H41uXDKFzvFv3y01IxDFsUudAgeg9
DNzXd+GNKxVWpUGS+atnjdXVWbCnIsYFXdkbu59R1ApAc45+VIsTB/TI6Ehm7rg7HrTZgsXdoknq
iKcsBLOQRIdYXGa47DE9ZFpjha1TrNEWl7Z0KacOiW7jXuxp+jG+FwifphdEWIUCnTFQVk4UZsCW
LN3trC3zpSUkOgRV4ZuAhAD4F008wsFXrE/hmNlCi0vruzdsa2GKS8kRHt2Z95G1GTrT77/QHzVq
ZX4ezYKRQmhlnq10GYvhKiWhGYWTQ2ZgzP3ULwrMuuYOh0ROnW535F1eoMl146cRq/W/VC9JgXF+
oEi2eGlKwmc6ozt2Do+2iFknE0btjId2nyktixF/Xz6jwGzRo/h0SH9EZ0X8rHWVEBGFy1Jw/5e+
Yb2tN7P5TGwArUMhAaww93QO8XCR5TPc9wKBQ2JKpc4q5ZKM0j7fzZZ1EU3t/EkbjGxCVz9wgg4h
MyXnZ4VyqaRJBsmarxdNSCEN4vT0PKIBeTYaEx4HUCTEBsOqNhglhUhxOx6drmST7LlZu9dgNCgc
XmCxws9PPgHVk28DYKTSJtW7Yktmad+4XlbXM0vkURMIc1FgTb6Fzd25Tzhg9GA9XmFVn0z5GZW5
IMzcmS+nhbvbO5NsIhL/7gD681leFqqsrmI7HfH/JUVd1RfO4VjED7OEQwQccY2HW2/43WeSZBDE
lxdl1lLxbsr8JObmltdrIgJv+2+NKO3dx8m4yA/XoqecYoc38hVKozIJjhQpXhu6cV+aQqTA6ach
mkpvwvBKxjaJ3Cv+CY3LRawatJ68+Iv5l52Ta0Hpr3CtK+FbJcso09AYTl3LYV4Wi9/yKRRavq1x
FCCUvKkyS61KrjiSV3Q67xaNuvCKnv2wtw7+et760WuH5nyyOSsGBz7W3gr2Y/2X9koGaHFyjseN
hkRftL2M14ETg2DVw7dmOOZ5HUfwfXBZa1H3CvQGE/EGWkDpiirsryMZpsN0rt1tjW3mzr5duh+C
lmAIr7dwJY4J/hlXaeWpEnfK05WM06U+uxqrXDztqU+jwHj8V4Nb7rV+lBkehb/kSIbpeq5b19qc
jMszExC9XmIzlpuqh+333a7mjn6ayU/8ZQ0VV0llDxuSv9SwT5ptCjdNRMJiuiKuNmEFGyscbd7T
AY7vY51SJR0akpGyG9q6vjujU+DV/F6egLYUmGjOExDiO3xRogavdEjFYT14aRqS53TeN9fkdZCa
h+TtTF9MeItAng9RYQdNogtDEC8YbcoPzUSZUVOJl2zW4rzZ1+1NsdGif2wm3IcFuZ16N3qB2YNI
fBHEtWTwtYDUXLHhCt1qSC7Uej2nrWkrElq+cMRPETd32ucKfbqdlgGcaxmONimMEyr7WFnlsUF/
Nim+2BqO6e/3aHbS1uvZKufiMl+A8X+EOO7efxFVYcEmokzdVe/yH3nSIR/yaaO2OSLvuUG8KmqH
jHd5AoMZRVfOWA9a28Rj9shgGsTKTuB/UexGw9QtkxlQhT0pvb7Grn6zT7cT+zwJewTow4PmUphl
rYzg620YcfKlThlWO21/Cy2OoCTU3h0pfmQXY5zC/xViGrlHZ7JY7/RvDJjvrNAlYYf+eY3+iJNO
9Ly0mW1xZ4d9H/gM7XmQ9LSuVK2W0XDzkiMcyho6cTWGbbn7jyZs2d5W6cdVsIeJd+nPZ0gHnR/q
+uG0PaNYJNGGsKy+WKSMunOIATPf6c+eHi/7X97BP/Kk65vPVvf5wWTZPAVYyg895v0dY7Ua/pBk
iPBXvSeG/I5mgUCfDr4ey/8XO/1HvnSFa8bsULteUa2LRwkAhycZfoNkxk7HYAyUo1D/5en7I0+Y
lJJW6Rq9mNac/X0uHJtpBLaBdd6hgCdBS35Lsb7qi/tHnuRnnK3rZabpyCPC7O1GBV3k0qXuH+0C
FCroxrfche+Igc90eCtzMcr1Sh5Gw54ud7tcGA4KHnTuYznA49mEd90n3kHVs1ttkf8sV2xHaXsb
m3qtvrkUlgLI9lg89SCoE2yFKIYWpblnFYJZuUbJxdDvduNo5ViKm1e8A6gv1kK0H76TUIUi4PGZ
Fk2ND0yF3BPknHKTSQ3IE2N/cR8PY3vlfjCRsYXNGFxfqHU/iXksXj/Qo6IXsXvotvSVy3gpcGKb
yF9CUOgxwVTM81YGLgrDWYCBS2dAEW9mORs+Twz7TSEbowiR5HSSo27iyGNFcFY0kjzaD8lmZTtj
5az26DhNoKnlJeB2hoAfqR9+byGKJm0kjMi1CEPBGjS8AYO5fxSnUlmML1nOwtKVln2qL3WndkL1
6FIUnojgqLiigOTQibs7MK15jFZh/KtKsLhCj5YvmbBlbT23ja14OZh+lzbd4/sb7kD/e9W+Dj5p
fKwXqV2mvjMF/X80nzIMQJvX4BhqFlvv9w698aw3jITZ7na5bDMoin8agUrB/iVt9vcllxuLnMNh
eWqYKNhzOo/pymit/I97JwRHT8g0G4J1ibWPdRgLL1u12SrlluyZnk0bV+0uDAxQzBBfVyRWhlCw
kD3PfJVq/0tg+mepkj2DuDQ/OiuWikrRUiSYPIOh676gTN4lVnMFCi/jkS5JpqwxXZ7quyPyRFea
6It42zCVIkF/z7RO4UmPvuLH1kxlPeWyf5adbKIHVOgW+WQhF6R5px0ognOaddVVwsrzswzDdixG
hcES9/uBWB2nznUhHFkCzzS8xwkMwRHt6aSx6bt4bnaUmbHKGLskUdpS7TzPprm4nkv3Wcx8ZJn0
hg2/P/tzrx58QiMaiHy22oGtPMs/gmVC5NUK2tLbXjy9wIYp+NMPPKTk1/Fe3xfuk+IYqx+lkjTJ
f3V2S31fWyPNJPgMx2IiWA889glKFzq3RT6JLCQtL6DCa++X/kUHd9C9dQ5QU+2Dgb9Jf2ZPdCE+
Vq7q+1P6KulpyC+3zVEr3A/crZDK6BZkEpnXwHua+4z/VqXQlAIlf9a+X28bTWxD3T3SBsFJ43z0
+wG9h0DelJll8f3/uK+l9Um2/3BoHm/7E+KoI+JdhSFBNzPW+pAdAuGIt6o6SfVtLQmU/Net9p/H
Bnq1VPfxc+A3FNs5ArGqOL2CqvjR6iTnFarfpXnKWN022AeXutt4Ovj+Yg5/KwnREGQBvDjMlhXI
ChrO+1dv8UxrnoGf8bmZeXRkW2FXUHsOnpUBeOWjW9oH6R3YN+dkJ4Vi3aIU29x7GwsyQZyNxpi5
Oa9sycXv7shFMxC0rgI3KrVMsmKwfGxP1x3SCRaBWSTDzYcriAx5+Qbx1Fu/qKxYdbYd+L8GngFK
INmYmNrsoi9zWxclDAZ9vAkrHRKeeUCxf+q+4tqKW/KPgy9Jk4zJ/IZ3u1w0dECsu6T31uOAzwxF
4nAPWK7Mp9/9scRKnLKYU/Gf9UmGYmkQ+M72DhJZ3tZtHwOIl9+A3I8ZMut+u/VgRbOFYFBxSWZt
3mjkUTN1itv6aNmS8TgvNPO+OrLJoiQHnd4e9Z5TjBze+iTeXYEdBpNAtajtKA2XUJlHsiVL0tQb
h3tmIBv3ldHYjPbO4l4IOxG4ys9+sE2gT5xQ0Wb3lU6V6rglozK75Q6NW2w+vEjiyUjfjIDyUWT5
QBxnMd1DIzXZl2qzJeOi7bYQGNZZcK2N0HPxPlC1InuHHxkFe/giQSer27YrLUdJ0yTLYawOVg4M
EE0Tmf9FP+2tY+qdmFH4QI8dCupr/2kw99tfqktsqJYsmQ2GWC71mjhjeE9SqJA/xjU6IA1gQOgW
F9nLeqLk3Ai+Ht+uasgLsz4so9ms67omKfa+OYVJQjcL5UrtCJAYzC3c6k8tMdOim/rmMm9yAP7k
9F91VNsl4ZJm326Lm3653MWqwUmHmK6wb8OhQWseWZ74vlC9W1X0QGZZoqTP52zmnKdzltueMCV8
756GdEIGiciWui8mYkUgTlQ2GJEvVfJtVZfxSguWNHs3s45XvWbp47Q966dvy3jmHV1GzvGTYEq+
V+611UHR7iDjoNtd+qOmT2beb9+Gj8+9CPX/aVT+nLuk66dcv2jmgi8RjYGhP/P2g92I6hYQdcfD
/8OikQXS2tsQINBI6B7xuSpkq8wJlbZD0vrF7Jxbjjh/GByhKxqPh0PjVWSE4EUVQFeQmAxWVjwo
1YnFklTJ7T87MBasNnV0QHDbpUQ2vZCrZrkvnQ5kqPFANbq0wLA+2Gy5+XVavzkMCtV0mBxBU+RM
WKQHtEcGYkgt5BpTI8eU691+/+h36L/1Rs1+TA+X4FMEd+v9fCmBUdX25u/jl5tjjwyEXOQ37gFM
EQWbZQ8YueiJLTKery1aMfbKmqbiuOUW2N1dWy3mZ44bXzHlCSXwER6i+5kHVxL4ETDHFk+YCmat
uvRyI+x1yWhNbYmuH0LekgPUkX/1YwzJ77ov9cHVq6cwg4EW4C07Zi5tcwpNr06m/9E5XbJ0q/xk
wEtrCCdmQv1eJFszplyennjEedUElF4L9eBpNA9Jj4xoSvlSNXz9i6P458wl23eD79psamyDYEci
4KNpMYfZG+4KAAuKBVf7waUFS5bOOC0v20bOJWNOhk//7wfuSubatMb2A4byjub+f6XTju406iRl
Gropl4Uu2X5nbZuol5imEIYfQCOGdO1R6SzwjJTAfAhQvMeGtMCEyne7LFVyiBuzS17bL7nbXKS3
nhFk+3CsMwsY1CjDKWloi+YMcuosut1aq7sIWoOvr8nF23VuXhuSC9Fp1sLYdp9W1MxqfSqxR2Xp
qFL7yt8oudCGvmxoZsY3wmo0qrubOc/t2a+tyLNsCIP/ooOGmS4bb9xmSqvB67uA2Ko9uyoPq/wh
krfh2Pa9tj/wIW2RgZ5sEsjXNn5I1ePqukMN2D/R+PuaEWrxSdmSXuXLloVLd3B6zAxj1xCvzWTy
0RNs5xCpvpDjCShWFsRvj1WjMnIpC5QunFWz5vfVitU+T1jsNEIrr0nPaePJLpgnK5QTA0RrdHf5
uWjTAEC2SfX2VNKLlD9CuojTabN5NDSx5fQecOuv4/ExBQ9PuiX6hL2me2g9XVNeWxhG1f3C4i19
dDskN2NTnzaya0NI96E2YZAuBerFpDcPxrDn5CLdQ9z0tN+5LZognxX7r9I2yb2ozc/5Js90YRAa
0WbtiYHSvZVP/YHN/7ahqSaMgZFOZFApCLUDduHY/snCzRMtzIqvqSyVlw9Ccjvul9VqeZ4KbaB/
Wfh94+SbTJsI1EHheTjY/uP1V9Y9ShLlatTqvN3bMyGxbaF7aQp2dt3iwcHHA7Xfap0jMMkCW64w
/gWD6oNTl+tMs9vVXuc3sdRaDLvYrgPloRUk86U7HvfMUHumBBOw/cy56Z+h/grezbmnjZ9A/dzi
ny/F56iuQHFPS/Uf/ZpNT1tTfA4jHibperh3b11x/4cAM8T8j53L00ueDOurHPdSGdqVT0GyefrV
rGXMo+QU2qnVmnwY76IdhbTFS4DerWECJW5XslVVpgPLYiVrt9vsGo1jIdYXaSGw7xCtRWbUab23
EKdMDFXltBt23dbqDuGiUYQ+pU3e6qdTzj6zyeeQFE0I3kgUYHIXxE1DULIb6hpM1QUvy5QMbOac
GSvoIDObUW/1i4Lm8LMOx8uWfsg5DMaCiWGWEq8vvLkKGFLJMFMWL5nW2vJ2XW/yq/Bx8HLwqcSY
h9kGJT8BaOPfbt4eMjBctKwUFo6CPlQ3b6OfaaBuMqtKE5W/RjK156NjgpTkawTZi5/eoHIWkeVi
tPDNLnQgXrzsjbx12BoxE0BhaioLf2Xhkqld3GrbRvN+5PQnzCgfzwPENkDMwxfGISyAT4gK/0n3
wG7AtfP/KP+pli+Z19q6ubvXzQOhtf92B2B3n7kfW/IKeNmE9+KZXX7phPeN8Gn6MVos+RzVLhSg
eNnulXbBEiWu0h3YGOZ0cT5xBDz3E166ELxbyKxGinXppH1+pQo+CTdkhb9XUEoCbV+EG8GeQuGD
KDBZaC5Uk0HgRHcaa3MPczgamBeKpTe3cfRIbGY+kcHg+UvxUAj/79F3Sz5szbgaTYaAi4eSkqLp
kyhPApI/NPdCADFQ28SqWl95oySHdL6+NjbnLBdOiciSb9Nvwm8AidTbOBb6WxVPQKUrVhYoGeF8
sVttrAMrrLsGBQoGzB2fSO1hH4C2dikyup2sg0V+ojjux+3sRbHDCutoSdY4pyM/35uXQjNSKCHJ
obqQ8OL6EWpPAU4/lldp/cvrlSzj0bxs79md28DUiADkJ4UIOgVPSSv+aSqnnyjMsCXZwfl6urBB
AYr4mvB2GolmPUbdussWsT3X/5Z0u83oncyKyqcSv/mR4so2L5tlhwYUD9g8O127dTfnfafmA8ri
8/sYWkDiT/4yIeqKleNHxJE9ki2ZPH1+Ws/pVMHkCaZYn5FVgtU5WnsFy0NHCwVI+2v9oTjaAmD/
SK5k6LKLXgOQeOZozyEU2XCoYlJ6cEtkPDwfu6+NfxEPIWiEb9L0VJ6cFhQjI0FxNmIoTBBYaF4/
Gjb6sF6HsM8JgITRjhmcMo31QSQm5IiMX3twvUTX3mPFLBAgD75e7sxd6M7M3DUxkaJJjiw7mZDx
coCnUOsmzQBUZTp0mwEEtB2ezC7sWSLlTmVDdwLVCVZSpJQuiUyRYh1nTa1xR3u2gRbNGBA+2XXq
rjVgzAkVaUFbsfSKoi1AgFcGtAadvhNsoLHmNaXhNcYWfyke0kqfvfxNkmVsNi/ng3UpLCPM9T2N
BJHgHgInBYk7DjKsIYSJg8HjY1HZC7nV9rw5aMszbJ8glUI0irpH330lOMRtg6xWlQmsbEsvr1Iy
h7vZ7LbeXsTdAYQPMCwc7yPsBaWlLUSukKIzbtQDdLkMD3T3MQJzcKTTTpUJrkRGlD9DspIXC5a6
+5xV044qSj7kIsbhLKTT7rrwriIpP3baIXE62riHpB3W05+s9zVLpySoSVAM2krgelXAXP4kyZaa
+1uWmQseKjGtgelhDKf4WMdhCEdOPejzSvWBF/PTCEdg59tfKsikUgElk9pYWcb0shEfIPpl6y+7
HoDyZOjgwxo+JYHV4AZLIrw5yvyMwoOrSwbV2ubWAb5ZJB/8tHdJwYSYmothA/ZLCo+M1Gg0u7qj
ZchARBV8opLjpEH13GKmsN0EgvTbd9PWN/PY3OzFU8IsRvhA6W6naYDqnxsdWHwzoj1vYHVV9e3K
+LAsWLoL96mem1N9+5ffbkWkSaDjcr+ZmPB59hh926JTmWihFj6+8pVZ8bJcSflne2PjXIydPjbe
2pNdInrdP0BdNXcB7bXf9aBD0dFrWe0DUEkRthCm+or3uzIxWf4GSdt3R9NZbJbF2o/F4J209wE/
RMzciO9De+ndu33oSUXydAEBL8CgH//r/Gq6q4v7eDeqYzmn3hQYe+gU5drEFcDI2WYYDRaJ/SdV
Qn5gn44PwP0Fv873kFTFC1ihLoGcnoqEIQ07s6dnNVFZpatY+hJJERf728GonTfiS0ibi/Rs1PQ4
DE8MJVVZ4mrDX5Imad8UW5Qvb0jLQwErFDjGodvH+He6o5bqilefd0mapHP7nXY9rg9r4SkSIpGT
6qWY/DSxmEBZC4iVuWoR7viT9X+kXdeS47iW/CJG0JtXgBQlUb5U9oVRlt57fv0mNLvbKrauGDE3
Ouaha2YKJAgcmycTfOUY7/vSrdk6HDtTf0UgV88wOXOxMSZuqeIZIG0GhcAj7D5ElwqbxR4gz8TM
zK46v7MpzmC2YnETN6VfLT6xrkHGybISY7tNBG88dUvwPaPDOX4xpAOQyWdbSIjN+sEZLewyBVyd
wSBfdQIJl/px3a3WVuKiYNWtkDRwM7El9FtmNmdig+OxkIHgxTWQIHIGhkfAE8ENuIch9I6IboEd
tEYnNs/B8oOndQvWCEkk+/x1b1S0i8xorSxr91hFJH4A4dg2oeBUZkEoK+uLJiiGI3jOtfFNe1wl
BQzxR5T7xq8vE3nm8lEkj9krmOj0Ty+hr1DKRJESQ4GEYsz9GVP+7z74TUhmUkZwYgLWpij0y00Q
2IIbxT3FtAKoa67Mc9szXH2zScDNdwBmhA2+GUD9b9DgMxYrVlg5fSK3wfTeurcfkJo7c7if2+Hp
n3Wn/axIKmJF5S7fAjQAAAts1TV0ohfJNxrGI2NLRGACoWhQFgX75frxfVM/Acr48MNSvHkGzpl7
c+n4XRU3shzyKgmPbWAtzB9AvxYFeEdbBo8BOEYnEPRhLPjNcjnXubzUDu9c2UtH/2rpwQP9p9qH
wllGkgcaiI9z8X3uPNDPINeKgNVlOs4aUIWW6wC0ALACd3hoiPT672Cruq6KoqAAgSRdDsvVowRx
2MmF7mEXQNbF0oTzie0A8GeIlQEWfnq675huFq+vF5yYqyhK9dBPfCzI5JmZhBe0Lld76G1i3Zo8
o1mH6RE2b/cwh3G/HaZfvezEWvV6nEqJ4vLnJyZmhUOIFhK0tMyz8ozYGPzh7gKBGTwijyHSB4sa
9g73FYdvZg9uHr2r55hYpSrnpaFPOR7VG3Of56CSBmaHjND2QbLKGLQTE3wuBsIklDbvr307Yb1a
e3L75S5wwSaFtXHsgY4SrY/0IpXsmxc+ohPzWCl5ZRpbGQwcsjOQ0y0xWzrbxrhZpfvzJNN2jp6C
CUWpdB6TpVCqhuNceTarF25AcIgChzkrijiz7dM2juDVWVznWJAxR7AIcY/ZnYvkqf2Kc4diKuw3
KxTc3/LbEfHVi05y4Krq8mFscOwyy4G6LYQnEZSoG8RfGNxiQEcGDJrFDd9MP65WncRdaVG3dVGx
w/4CqQ34YgjKWiwaUs0N8CkQyYMcjosT5tK5pJ+FPX/Zt6ulJ0GYzMHrZiHO2HaLy4XuJHR48G2f
scNgK0spRpOefHvuVs298CQYQ4duCCMXL8zK0gjG0Is/g3cYjHAYjIJZtV5fMZiFUhAInefa0hd2
8nuvPDFrQQ2fqsc4WxyYrBlzB8jpt+2KgwAHmtQjpF1t1ScAzG/w0YEt3rUoi1tW6AALyQBRs5+f
7fHkgWRBFzRBkUCpbkyLmMDq+15WabjnTM9rD9qv40lnMjaMbewRwShTunq6f9Ivv/TeohMDq0R5
iRlM7AITu3tx/A2qIZCFGEkkX0JAZEKEZC/Pp5P/APZ89IoRPv1wqx/ARR4eAmBCdY/Myn1dCEzu
PdbE3tZa5Ou8j73ApwBrHeZF+O0K2glOaHLIyFGs00BEhEnVExBz9LFcU3SUDVRMCENhP+4wdwDK
1XVgxt8pYrcHh9ugWAayDnV3BGUTUhnzCBAM8Myzkwm32uy/vuPEXvsQJFJjZiWdpyckGHDQjGEM
+M7X3ZqNwc8VkYwbIfP1gtOKJlfleQSINBbEFBgkD+EYFgvTjJ6dB8BIHYx6OOj8opgHZthzD2QQ
xqgLFGtdzJ8MIcK4Hj06pJoLAG8BTYDuyjNGE1eo0W5ksoGMAY4gMnFGlfgTbo8pDcwH4fshBPS6
f3x4iLcx9fHPrMDBrYHzXy/GXvwq1AE/h8uJGXbyiZXU0UZDNf8yOrtcKjMW8Fb6/WuticlPdVfX
FWYOUA+E1DBD1x8viqysCkiGBUbrUkaZsVmvS4L5DXBB4TZG2kwZ4BZs7ddzTJyA4MZ6nYJV+www
Kjq5/kLnMESIe/fgg/GehN/oXOIw3zcDtzKMX6tO7H8p68YgXswAxhbDBWZVouMCfgeMvmtEN8h8
cHvgaOes8C1Pi4UVAXRTmmEABP77E0eaz7uKOrJtv1S8FpUNRCYGdmwK5OnjhWJntux6c5MhvAkb
izURQ09sv+j1ZVBxPHM86AKwyXME0caFkgQ0Cshgjv8iosBE0J8VJ3Z21JpQyGusWIEH/UW39yBq
ZlRCK4Lkmik2WBJaj8BhzJxr+YaP/bXwxJJi8riSAmXgGUSggQRPFpOXp+gnAWDAYWp0ur1gWFSB
5A+MtIqkzjNrfYC02uJjukFiBSNgoxUCKDAq8ZgwMWf25lZN5tcjTgxmFikcxkqxN0xZ4W1R5ujc
XfhSkm2ESgSbG8b+MHHiOjLX5RFlKAfqdTOucO5QTKPbkSuzztXxGA01Wdkr2cKjMAAHa3iAGXJu
vRstaLw2xsJFQ4VsnTG56VE2+IbBFzj6qPexnrzdLECYgt4X/ZrXJ5lbbXLDPUOKOsXAakCpSGZF
QQcAwKNtve9igH6Xs8C7W2nLr9ebBHeSXvWgKMOCEaYdceZBQv8hAPrGzHhCV82rbML5HIDPAZcW
A6BhRPrH+Pphict4uG/fbqFDfj3M5MJrnp9WQ1Bir0HP3j8YqCCxEteJ5MtnDGgH5w2ENQANeT4C
I4JZ+CdjzsLectLXX3tqAKTK6wsgT3HI0eMRnjGWeGCcdACcgQoIdVVnDhh806hfLzm5+sbgD0Op
sZdGN0OmZ2GJ0ICg5UpgcBACoYP0YR6b2fkG4SIKOA3frlee3uhW1/uxx7fHRKCOkZ69sgEWJYf7
NILFyLDJrLfFjqCeIbX6hpyrurE30Ybl898RKqFGvO1JXoPj5psRJOyQB6zrbWTWMvmpMij6AMVc
huTp62dtpTukvqLJCMkAVPEg/4KJYc9snJ+HkHFMAdqJefGvPqUyYtWGcIuvynHpPKjkRhZ1dcpg
Kn47MyESg7oC0oKlq8jgYETOKzuw3Q163EwHiSJ0ADPejIm/VUH/tewkTCo5vw9zhR2tlzeDfDDi
AXsjUAgPYZtmcrZbOJZfi00dttoUns9hMbwjozkwECsFGLQFSeYnRD6/8e1s9ArwsQa0in/irfl1
/y7f6pn+eoKJ3eSiMMgUDbvcQVOu/2TjQ2CtL1dvXEC4lnywoV/UiVuCjoldofSLymABjUx+oe5T
Aqbo9ftDBBjTRwN/q6xmvNl/cCP/Z9Z1fmJo07z1w6zHBsHBbt9QKmOJJAIpYEzxQeYxtmzD//Nd
0/mJnQ2auCgTEP8ypnFGBHGZUwS5ObA97/9WfOvX/k9s6RgbSuyhXQ9+1AKG3X3DIFsLjRHUplQa
mysmhcq/tmws1tHPByj5vO4AvQzXPaQhwPqhwcLOT/Ld92+Y1f199wDocN2ceVPQNDJxVOQ2nzAc
cCzLo0tnzuDNHO+PgdP5iWlV5SDK6oZt+vZNVyHlU7L0BPEChrvbJywq9FRcok40VyW4ff8kFX1i
XddkXZ9c9qxJhpRrM1Ykgmz8KdieYEiPwPIByI3qp12Y7PbRC8DRCGZMjcIM91+H7Wr1ye0flaDV
ijZn4ToL1YBy6pfjEgyrMt22mz3CmMU59ZG1nE6QrrCAQVpjUpbxvYApWV3udugjCetXC4E9VA5i
yOKBtyukCgpt963EzcRCvHrSiZVI24QDUBhPyjRVGec/kkcOYBp3s0EjFxE+lERnJT0v+Mp7+zO5
/FU5jmMq4OtcJpwkUwVnPLBQxZGtz1lQvjnwDza6ZzugvXNUJthgKzX9LZO36sC2NR+H3Qw8rjZi
Yh+K3JBbHleDIV0w+AVUNMrG56wgAJnIAOVh/oSpBGKeGQBZNmYZ2065mPkabLfv7cvEZpRVNhq+
GrNT+4b5XsS6aHOyoJ71LODL52oit2Ofq7eemANJ5PzIgAwRimk8xXwpxt3O/cfpBN+0Y7IGMMXY
+lkyRHXugkwMg14UeWY0eNEICRZQJCmK1u56j9rVCbEX9ANwGjNIPzDAtgTPBV67Cy0lIqFXXSLf
LooxmAoBcFwnr2zsOqXDMi5QBH0Ho7q8JwBsgqLFJzVCHIQ7vv10/1NdiMXvfapJ7FZnhqsl4eVT
yXb7CSfvHp0tUKtvaBC/MKXBxfkCz9Doc/ykEhnwcmKj4vSGGaMtGPwxUvT53NLnnPgqo3huVjtw
qYQbB6CxuXDktiH+852n3BP5mPp1yLOnBenSC0vkkVOfQKoCVTUULiBzPjvMdmtiXb4yLZd63FVZ
qhYUfvBbdrZMEzfKXas0WZ7t9AOYlQMMHNowQLkuXevIhfMsU8yE3Pk+xsQEd+KotLWR4o2BM8dQ
Swql6NPp8GltlAvMksFkjtm/Sl+u9nliTpsU+p+cDsMmbl/Q+vnAJks7JiICeeQHvOnMKbwIedx7
y4khVZQ6V4oA66EkjXPFpHJQAhTMvbI81wzXj7SA+TmfNd/WSOPAjR+RU0ueQTCGCo7+AaQiQlDc
EShmw83cvyW3GpOyKIOEGVgtTJsoE/siS6orjb3PXyaJK/KBIdocRXJhuToZFsgTySOjPEVPMH08
oll0fPp3Fu7qCSaWxu/8RMhB4HgpVwBjvQgX3hvrFR0wU4dMA3V6GI8ONe/ZYOsiLvrX17lae2Ij
8jgZexhYFgLCxgE3ApLZfskGC1cQnICqj3oGLwhsLK689oWK8Vok4gYSP/Es0Py2o//zLFP1Cd8t
vVRwQx4EIRhrkwBERmED7sUCQzfCjPXRnDucNwtWkLUzNE3SeF6YSv0GeVrGQ9/gCj6xYeqC8O/R
EqYHBT0LoDlI4mxQIc4Jj6oCc/MghQFi9mkWuHcr5r1+jolXjYYhESIZlwTT7B6kCgBHQJoBVR+W
Lc+Lpyi38ltd4GUDBVuoYk41KYIy6lNVioezv0GqKYBEYPjhafMEHZXyAF1nH4XEN94KD5g8AcH0
eYUSB0jh95sWJcX4hCZaD+kTQWdteqtHV4tCRw3tJJyK2Wre3LNODEjSA7Gh5eGACF3H7OEe+hEW
UhN60d1GQaHAmDtDFTLy5/u24RauUdZFXudVUBKDjX56M1s/0suY69GP2UqbtzeDqcrXhw+gi13T
RsEL9dXHpLF88hgtlsvZFOFWsHW9/uR2dlqmYxTOHxD7oJfh0xXivchZQFrnG2AZVtKEgwpMzvTM
h6WIBu9xjvDyZufm6hGmfBOxkDURjNMAvIxjnknrEKSD6CUgI5rxFDcTouulJglR2jZCKuhuz4gk
EOAabNYpAZrP5Zis50k1PTbiyrSswJR//IFgyVcxz5F0gSJMTeL1Y0zccqFWSp0o/7zxVlyznIMF
dhdCkxMo5Z8bSCMr2Hts/gPYPu35AvbMd58CiJOUR+dIMLATCxYMLeAUtOXeRpzNHa0duJLmjS+z
MPfeenLLBg/zxDpbcvvmOfUKynkY6wYJJSgoQaCCC25ggGI9VwK6BUm6vmFTAzxWQdbIhjcgymbi
MG+YfMHsibuywSeBDBy8bom5BC300lHMmcvNLu+9N57YXL1UerVu8MbgMkzQTxloujIXmHOxCWMQ
JN/IapiW7Lu5ZkXdmdVZWHFv9UnY0Y1t7Ro5Djugow5Cc3WNCtOFy4OgyHTYJCuGA8oJcm5Qy88s
Pne+JnatqWsv5jnsuoMQEPjky6ACZnrRHS7h45hA5X+75MSUeXwuVnrPzhfrmcGCAhNPXosNKo2g
OWUgp7mZnJutgquLLE6KuIbbgJqmZdYzIeIAzBlDxKs2Ym3kkKOzQjkXiKdXi+FHwW0/T7R6s557
/QQTi6alXJwNPJ4AaDtMzGNyDlAYG6iFRxOsADMf9Vb58Hqxid3KoDPVhS4+qoQ2DUtnsB6cBAj1
0Gmnj0jOzZklbxZJdLR68Qdgd4GfvN9Q6ZzkBvioTr1wxhfQN6KQy6ZfPt6CgG5fKmuLfuwzOPWi
1WuCOdDc8pFo9j+41xC0fZi70jdDhavnmWyBYehprItqj1IRS8iZXKOtnDBpxSTFStagWUoHgDlR
tZzZfGYe/77Of3aC3birTFLrJH4sar2HHeMx9BWuBtqabUDkAbjmf4pWh9zaBKvn1zACiYs+9wBz
rz6x34HcNpFe41OAJsE9vkDnCwMnZLeR1hu7RVrFAKVzHvs/nO8/b80e6uqtA0UUtCpU8P236Aqi
N4RhQdanaTbvqQUM6cx5u0W3BW/xZ72JyW5drk57Gd8XfTAUghZAVR3A8YUsjclBgXOE/pefdWKl
C9dPeKP4Z0EDVE+L1dk9MOXIZ/sVxYEHjFF0qAHNBZ6zGzsx0HEt5HIyamxjHRSekBCgQGvb5NVg
II452zx3eCe2WU17jm9SHF5EmbwFCT4YKlCYlRhiRreLzYl/zXlfaHrcvzHTwLKKCjnpW2Y7MhIi
51iYaD4w7UgpIxIaEdVPoGGUjjOIl4Jjd9u8CwHZA9gkOKAgJ5hITUmPZszJoMgTMwTGFquFhqAe
hgu3GIj2AmkCoMyC9HLlWRsbo5Y8+aImeFs/QaS0s/SFZVUmVEeJhDSzW6Am59GdxWcAYQcHj/pL
DKoh6mkgSj1+vggNfRs3b6jKfCxNuktTEyVI0kbLjbZlyNmfo29/zU2Z3AQ0XZ16YWJlPYlXDD/G
LYNtNdkk5wf4s1McCLRY7Y1KNoB0oQy+dLKliX5qCLIlsFPN3AS2yB0DNx1qqluxGapKZldvAe0O
IPZWl4AB2oF0CSzZnCm/HR/9/1WfhsBl1I6R4WK9J+ctXyHtq3OSeUQCtwFDu1kb7vi6lnkTgO3F
w9FAJ+r+C89dQWFiULkk9vVywPlkDQDXRjYMNlxMvu+a83qOU+A/hMF/3nZiSGM/r7g+wn1H/s9w
hhl1D98YSNigpo+KCwvBGcnwUdzef8ubNZfrszWxqHw2RiMvMAueYDxHMFlRGHVX9L8QGg3mO2J+
9Fe+Zla9Ve64XnViVmO3DdMywOu+nc/ZFmTwgN6jtf8DOOq89C+zXvdO7sSWgjJHqAYO1q3ChFSL
wCgbae1bb1ibNZYP0eoZI0IwJhS1npz07/EJ+dXceWahx72nmNhYrxEiQR6ZJ2GeCxYrecRw+sYl
j1gMfM7J85yzZAf0zorT8NcNkyjUWH5TmhH6E/4ZSH/ASm1+9Vmj1g/RxkeMP82To88Y9ktb/Soo
cKOQAywPN9eEZQd1DPKLM7HByWi9om6wZrN4M696ixTzOi6YDvXUUaF2+sh8CRjSpQ2AA3s1W4CZ
y5Z2Skm/v8/R2zfi4Fdxg+GWGFhB1PEqTH6BE1Q4BM+O86AnyPGWc83LOS936XpcbQZfa10rpDjp
8CAv0Q52DOU0ULQ4cFfZG3BLPQkeFaBprIsAtxWj2IgG67JzUrtzuo8fCLN2RPbI13z3Y8akX2zD
1bNxrpw0aBLBxKLw+wHm0jOE1NGtQrEVlfaZIEOdCVCn005F3TduCwVR5Jx5gDQMhH1vSkveYFoz
/JUlDR8LYJrOPIDMoMJmOpCo+puHJkf+APgykvE1NWP7SFscpXCHH+4ZMoIe1ZNLj1B/C2mlkZmz
JUwKI7okAtUqGQZ6QQYvSZcC2dUujQmXheGgKI7eJUQXWhJLT11m5apGGkMmpbpNxZjKvgOLZvLV
MelU4rXATwxruT/dN5wTp/jPsygaRgqgSgaoLTMyV8/iQXBQd1GodOTwoea2abHulbVfPJXDzNe6
eLcr43FZSRcVAMLACa5hnuT3SpHbdaIWB4rjlgEVfN8J2nxVjtyz5r0p+biIOFuIVIDAZLtw0R/V
eUuqIjMIusf7r6xPfAV7EkMHolgGREJV9ak5qTnDkDpDlZ2+FogWh1RWNUsospc0zEigeAu/0yCP
VwrqCFEc1a2oqHCO4r5Lvb/IPI8I6VFwt72BUQM0+BLLH0GELHqk0tlsRGyW7rDjNdJXOdWDJcgr
qFF0PNHD2hwUY1V3dp5lphh9KDAlsnFqqvDMDdLKN1S7L2uCT9BknjnAiUgScDTpW+QBzoQDsOfk
hHCp/FC2kpW3shlknUY0cViUfUpSMduqRbNDn3lTGO9V1y7SxBTykHSqTyUBwMaKW4jiO45Rx3nH
igeSHa/nVcgswxoRbUuKfV7SGBs/BvUxMc739/7iIianABuPbUcXTELBceI6y7LgeK/vZGcQ11xd
2VqqmdAmJ76YmUNGQ2FdxRUNm4pEhi0KPdHbkoRZQ93xE5gItMLFQ7gV5BlnOjEllyNhqBcxZVTm
ZX4SLdXyEEJFsJUd3AGo3C36uLT5WLfuv/0UnoZlAFXWDVx+0eA1UZ8sA3hUC/xXKDs4PmGvPhtu
cFQzw9ZceRvU8rLLE0fHZ9ISVKQVbiDBWC+E7K2SjlUR0zHozDpvbFyVXtKJqiibJm6pF/BmBSih
KNCkWDduR/TeUtzUCnHoZHmkeXdy442vDFYeZxRoXwuj1Ps6LVIiyPW+L4GTq/p93OQ/7Ajff2lp
EjVcXhrvLfAqAzOLU/YWIQlVOXNbyckGK8vtJM7NMFOI4vamHgPNXVK3iQ5GIphRZEK7kkDnbutX
9VYo15KKcStYduG91GE1tB20aUy1lk9lDiJMzl9EimErccvgnZz0NCSqxbcgWuolIsS73k/WcqLO
WrKJm/vnjWQMP8u8rsGYTIJN3OtWTblEcvpi6YYl8fl0JemYgI3KreRuBdG3u1w++nlr1aG3yBX9
zCc9HdyfpDY2ki+QJBPWmBk29UqNqFxIX113RioyVCTUi/OoBVSXXSKL/hc3BFvZU1ehkq+8iHP6
PKIhR5Ugpb3k/aCZZOud8Cj32yFrVmPKbZKmMRWpsxWvMJNhXYqByZYbFd8O5Ya2RWt1HU9bX3WK
4CvIN6ArpnIIxJ4QrPzhQy6AcjbhfsbuqVUeu6B/EsZvtkjEl7tCKxdFlJuCmFNE3XbTuHad/fjG
oR1DKnYFYZaE19+GWqd9AQHKyFgLo076sLaVzrPbuLcHvOAQqVZtt6lGhEYnhqdSDyXV0tdeu8Zf
QzeECNwqKLOlK+DBs03fVR9xv8t830yNwizk3AmkwATa04xADoz/Pm62vh4e82/IQH8GuUB9UeCp
KnXrKPVXfUeL3jgEDYie8aOqrXcK8n9egxRMk1tVE2xzPbZwclJtoH2KYMDoD4LHH/TMFGLwjIg+
SP/jFwXcgZWc0EzJF0bLWb4XkI7XlrInzVilaTP5ctAUFY1kCSK86BpOrKVSJGIwcrroRNUH5PtW
vZDSzE/MVF8bCTGio+F/8OmHyD0o6t4NStIkH0mSkcr4LLzY5BOXcn1CIuUkROsIMZ9cnnVlmSRb
uVm0ml00h15yBs+JJMuoFnk48wLT8to/L6ChAy+oPKYXjanBS4O4DVxRdCp952M4NTvlwUntH3vl
JxdcmDfRjCTMdLjfWpVYQ9iY4ckVcMJ7jXglT/oew9vZWqtpKH5xAHfct01TKNhfzzdJVruYy9Cn
lUWHK5/9uLTS8cfo042oG0TV9xBoNMeqNzX+XW/AqtAcc5zS1CCpzu9bvTDzygqlg9A9a9Ixa52+
bQkcvtFVNNGiGedxqU/8dp0iUImaDMOjKQpitt8BlGbkpVHIgujw2q6VT1xjJy3qzkFtxzCanIGT
saulY+4XRJYiUqgzmf20fvG/m/XnAZhZvIoVU0mC/jaHB6hajYjKOS2XMm/3xrgwqtAqUEtJA5vr
WlOKn1FrMTPZp7o6Lrjmc2xkM9Y6UhebamgW97+iNEVd/fNkIIFkIYWu4Al/Pxmf90Ij86HkSOFg
QUuLVoOIK6zTKn5QZVs6RKNnZiJPwrwhfN+RsV/62iEJXwdjF4c7Piio4tllIVE3FNedmhK39qxC
ywnHmXUV7hQ2b+flNHGSsSYFEv64hi718KwLGX4bnDC0NLVYIxlOkMJZAOhSV9xnAuB8xo8XY6xB
RGkpEY6iF2y5gjNTKSA5JmnrtKIq4J1p9Zrievd1v/Biyygf6hTGclMKEYZkOIVqbU9UuFkquwpt
yi8hdWkgnRT4oDB69hpASXrZrPTPPHVU6QnU1iT2tkNw4rTnSFZpwwNiMXxo7q5O13W7qQQzfPKN
Xcsh3gp6MysVEnYBdbvnSqgRMzwF8VOgmmH/2QwakdVnNbNjdSvlxdLABhXVtyq9Ksop0pWF7MPt
8QVtG+g7C/zKK0JbLdUVr3srg1c2kvLjtW++FptRpdMupUmkLQJOJK14iHQgIIbINMqItvFWrSv0
5zXLSxKbU10SptAlTQs6Js8ZB3EEbJ2iwATWx9TY8xWGR2T5GNSwcrDRZf7SxjxNuIRWbmPxao+g
SaGpvOmGZD+0qs2lvJWW7YLTz8EYWSFnx5/D6FIREwJxqRKXfxnxErKrWSofrsvYXZf9pz6o1mAU
Ozfv9irfk9jvllmSbdxo477k47tSPPEYYPJzKqentntP/EPa1KQLHo3UEVozz1ehHNFaoKnAm7EB
nu/AzmS4n+w19XsijmYWndyiMTNFoj7cZgQz3sr6c5p/SdlKih4NfuPhV6rZRg9iM5TPFbcUykVZ
UlU/S/GyaQriRTgT9bKSl9GwEaKOKlFGeWNdFSu+WQeV2eWvsm9YSWVytbfgpcehtiQup2UWkLI8
jIpTiBvoOJPcP2awxuUQ2rIeEb1BclYSXrUFvzcFWSYyv+P5gVZ+QmLRVrV1k56RsBC/HGmkYS+H
90H7GGXM2rTetlCFnRdjwiJ5Vgsz/imTh6pe+t2j2thZsW/ljHTaKapeuezL97+V8r1sPKsvDBp5
uF+gxM5DysXLIbddw/HbU6d9qJodtD6CxpjkBpJoviEjUh1FXnjlXpVsI9gIUku19CfNLF8/cEFi
Ktwy4reK9yMaH0prjq1GYwGJ1GMvnjXdlIeHNP3kQJA8LkuXKDVP82rF1Vt1pPJoRWCSke0x+ILE
GOGFkNTt8r4p+6fBObXyKmBUCHRVVZQvyeuVkc2lvuj0ghOdpCyWacgd/DKkUYH3wrcVNJF0Bueo
fEMlV7d8xQoDJJmaQo3QsDrE0p2wbUOwqnYVAR7LbIeHrmmQwAZOGba4bi4B+/khlQon7hXSthLV
i86Okl1ioVSBJLFZVnGxUbRw2/XF3kd4NGDqMkx3sdwSXuSoUFXYbN4U0vpQ8DUVoQrc6eUpFE4K
6Mq5ArSmEUf84Azpt70n0ipUqcufIK9CXKWgrm97Au8kKUxFle1d2CXd2/HcUTEGR6gES/d9i/df
vQJzIlFE40IjQ+3hhoYk6/sFb7x1LeaO070rng3vu9Hf8O56gG68zlFVjVZAollDXSxSHxrv8AaG
d8yDnzj5HCve9GWPan5EefU81uiphqKpBMl6rJqVpvszrulGrUfkVZRVZDgtTVP0iWcqXM8rSx6f
U/Tlpdp9jFFLIl1EJLQTQ4XlQ32kE7F6bGIVsUP6Xskc7dxHRcfHEWdbEBd82V/HSxY1SeA1XVYu
iKmr41V4wsC7KQIevug2tTgufGRYkHCjPn+IRRa9sICYRRhtYbaNYmZw68ZQECOtTJEbrGhwzaJC
hF/t6sbHHBcCo1IF1FvYV6dSFGAyQHUj96RBCOejfRabgiCTNo1Mvwb0T/CpGjwKrd2pfUWMh5bj
FkULSi7trZGOoQyblYuLsVYwcNDj2o9WECqHLtKoH/sk55x82CDZGcWS1KH2OSiZbRRrN0QFxAgs
N94NZTuQMRJJKmc9CjQFUQoshFJbKh21cFzHapSQwNOXcsmtuKo0xRyV0bEjmNAjvejaHNyMnHIW
12d2Kb7A6aLk8uz3Da2j5zhZebXZJE9tei4TjPaMZy2TFqlWWVLJkYYHcBD/fxMjfesRdoe4PgYR
3I1WyTEJJNEeExH/Wlp7Lob2jUc17kxOKWYiW/VWjqpefWhWU7/60F0zjnFnIFjL0NLKsZXg3F/2
HWfKSmq6NtCrZgtr4gW543s93L1i+qNoF5q/zRWqpusg/snFdOVGAxHrbiG4xy75NoA+4Hiozgfo
nYkCEYWN2D9n40FDoMM/8JJVImTJn7TYjrldOywH6btMLE/dYPYR1c3IDtJ9JxqnNFp33qHOQW4b
Q+khrKkeFnaknxL4wDGTtjzcZefb2YDjBfq2UY8WeoEamrwCtHV13+pOm2WX+BHqALImG+ChR3fq
92YZfJLzAzeIjlEee+VRRRikVOCy0HZC8Fi7iVnWLSj6S1pLMfG5s58hTlExoozEuZfMXH/zgjUn
aJvGTxbpzk9Qtx2ERYigLEQ2U6YhjDJn33/qm/H49VNPkpfAyFxVGzvR8VGXFARYVg/aPTVy484/
xSC0Q00tkZBWGQXJ22ohaUdPS1FIjETHVb6S2sLIFhjJ4AMqee7h2JZNDI3E85Ioo+IrS9I0JFdK
cVDzphIdpV6HlZ0GsuXxL+I4WJ3bkyKAmFyO2Bg3Xx7SRWz4ppdztHVPYqPO3AWWJf9+lEutUTUU
RULdd9q2CoeqUAOOF5xQt0N8x7Qndb0rYLRK/ZCMp/ufZdIcxFliqykM+I8JAIw+/D5LYuKXrsI1
wBTIzLy3crrO1TUr4BoRhvgHu4yUOS/zd0UbayqoLYIdlJf4C+r46rJncD9BXpeCo/U7VDBD+VHm
gGDwPisOQClvh1VF1Hjvv+gFT/HXvoKhQNREBCrSZcr/atWgULNE7TKB1XKVwAr4nKrhTkqW6TCS
HNVacCR62hyC5tb+Ahumo3miG5I6LSe6Cmw9V+g8q6EOmZX6ylJSElQ+Qqp7gzl0T2GnzW0wc9PT
V5VFlGzxPVGN0ae9VpSDmsAtBIcz1thgKTwF7RvfHytxl+vt0sALI9/uequKngfeQh9s5gz/fZ0k
WHNZUHRDQNFRnZQcXTUcy1qsBAf1Exwn0d0q4W7me7Lf8fdL/lljUm2KKh6q11ktOBX3P6Sd6W7c
SrKtn4gA5+Evh6pSlUqjJVn6Q8i2xHme+fTnozbu3RJdUJ3T3WjYgO2tJJOZkREr1lrJLqEvkI2B
lwsuH3WIDoF1p0n7tA1t3zqqGnngPNs+RPHKS2hXReX9mcdZdX0/NhI9WIAOVV+YgKuNRN9FiaZW
E5flRb6ANaptAGlKkmKnvzAhX5ZYVW+DERxpHHZ9dK5Pd2pXWbqii4BveCmuO62d1eqp3OTSocgO
yQjJz38VPvpjc1e6l6by2JlnoGX1xOI2ZFyeZQ4iZBRrwG8QpjnOilE6iMB29YLxaRdiqDtRRE09
Hses2PS1+qDpb51Q7geymVLoH2R9AUsdMQ/cOKVGNFPBjpX+okgDp05bDoLuScne4kcJx5T2qquS
TT+k+5gZTfr7ka5Ko2o/ovClE0fA1OxO5yvrDR0FEMNmW6fjQ9ZWv6I5c8eSZzLkC0sIvcCPPP6F
GFv2RDn4f//8hqyYqqkafHxLX63GrIiyxBrYcmLfwaMWih95dKlqLoU5/TGgako7MXDV/Ehd8P3Y
Jw4MQ8ZBE8dCrFfM9YeP8iId5YyhaxqRfPUlS5/uIjJgSl26sP/daKsSoe79tOtlwqjQeFrv0ILN
5zsxfM2sW7F8+n6sD5vy1R43ZEOX8R4gaIsf9cqnmN2G2dCY2MUeqvZODtLbQpx2S/ovmfq+rot9
IwKp5781/acRjbfmtB+FfTanPxRfoMVo7trZfxfFyU2V+Get4qE7GFedOh/9MX5OrVtYOM6spdze
Nyd2m/iXy/KzVGGLqbWjTbkdlJOjxdFOzqIFlT+I0lNElyrX9LtZMt4F/76d6vtBVOhjgdnH6i42
Aqcz5X1aw+Brsqs+72wwYyc3ey+e9pHBMZ7f0fbchP64O9sg/+DCrWdMkWmQo+SXmbcV7GqVYyTM
Viwd8uw61+4C+WhoW4kTJ6jUvaBvuPum0MOtSl/h+291ApxWDAU1FZFA1U1pTZDLuylToiGUDkok
epjePVPWbTMDjAmWg7pUNyFYlxhexNUuKe5M+XcbzGACpi3AeKRx0cXlrh2zy7Q1dmM8XWf6A/mY
rhEEWjdN2jMPfGrbsFsMC+9ZSeG0+pr5VDnARdIp4kGMd9S3eWwLpWf2ThXd5fOZ/PLEWUWmrstk
WYvgbD03nZjUVq0zFocD27OLDlXodbU3aWdQ7xMtDL7Cp5FWx5AQyF0U9Iw0oFRT5aNQu5HZ24Lc
OkE5bLT5xgR2aWlTCxS0unLvu9TvYibaTRTuuKuAbpvgKvnveNpZyaNiPX6/TE7PuqXrNAUsNvSq
dpEV9L7xLIsHg2sEqTanLVUY1V05b89n9X9XlUwGXVzF0sTFZ2L5LJ/CRyOpxdAYAzcvP46Kk2Ru
r0z2pi/3cfleFbdLvXj3/eut+YRLGsCQFhwUdqAm66tVJRTJrGTWLB4S6yaJ9wLbfs5A9idyPqH5
5dMMn3rxIhM7dxz/5PPoKqPg+uVVFO9bOnfdxkq7X4KePERDf7dk/TyoNidXiZldfP+spzJifDfI
tvEDlHXRWlVkdZSEhdIRyisAyaAzN02+h85D9iRZ3O6qFG6nA9GVuXNm4FPfhZJD0bmF3ZBoS3/9
LlXnc4Gzr4KqLak3IBuj0sEtX8citAsltiPj2FTb5lyKJP+dMrLsULnymSyKj9Xis2o8P+Yio/BQ
HvNEG3nHI23jUfTaQaY9UTlFI3hcIOFOk3xR6GeOzpMT/nn81YRXSz/MNBPp0LW/MvmFdjcZeT9z
UezwoIBBTPu06c+EuRNogcJLkxOKsmGQmqw2ganWs1ULEV95BDwH1AbtihPNibXI1hC6BuXsTAMF
LmBBXu6tfq+rz6ni2/PwJzReguaPIV/Hs2CLRQn0iXsmHKI50+22xvdMiHeDENESms4896mQqVnE
A2TJSyG8euw0VLumUAhkVORt52WJp1UHPdhOQMVnluMy7eszU2cdSsai4lE+/HU/hQkzHQepa9mz
eUyjqBs2gt9t20a7rF7NKnsJq/pWGuJncwTope88TONm9vtjm1nbJXY26eb7Bzr5POxJMlOSao6L
r9ujq7XB11XCVu/X21nkxR997UKJz3mZfBw76xc3li4tTr2U42tqmdKrllQ1OcFKKa+xHLKN0XQq
fBV787aF2GbWu1HNvExSLxq4Kmo9nIkEpz6yqemWLvK/Rbv19U1zIzVHrbF4gMmRy6tyeOcAFsLb
s1nrybzINFXa0QZMRoqVryMpWp9xFZT4cQLrgMLEZQpTK9oJ0q0gHev4nTG1c6DXqdPu86ir0xjV
fS5UMe2DpHgTU09SsKpNPGhThfou5b+/XzYn0HvF+Dza6uwpcsuUg4SzNeruDBAcnypw9BO3S55C
4zh0XjBgaUBf5aNSUqib9lTExQD2UnpnnuVUiDctBLPLFUBcfLJ6lk71o2YUGvEQ0GSpZXsmD5lv
c0ij4+iR/LQR/cW7Mdh9P+7JBfVp2FWEb2PWc8x3XhYUBUoT7XntUD6m5/gN5wZahfJCEFSMihlo
VjyRpG5Y5jeNjvm5gdZXzX9kFCxZhT3KjbD4vH5duX4dN1MoMZKaH+r2dqhzt88nx18oP2CTQzXQ
evkR6psankMSv6aZYefJVTZd1v2tmdQe5cmZiHnq5a2FaKIoBtTADzr6p4BZxUlQV1xgsUANvbBn
cYXxvdoc/bPL6BTCwDjEQo5rmDmrACFEQjamHSOpiW35o1fPVx1wDxTk3mg++MeRfJSjW1W5YiM3
0WtXiRBcS7o3rQ0hDuj2rk/OFPundjVVA9ilDMpGoP76RUSa+spASFseann9/CGLIafdifX+PI1l
2SjrGL3ER0iYEufhGkAUklmf+q4XD9zo5VlZ74hNtNGKcUMa3+V3WfyrCZPDFJJPgowsCSN7OjuX
upygRSqGZaqwoXlrA47d13duI1VQZm0UD2H1s26jrZi00PYkdxZGryCL8yvYgD1NavqeUP24AIhO
TJ3Lu9kGgaQFFgDxLnEHGryTmHB86+ZHPGMclTf2EpcyaBbkYkp8r1tQ96afaRfbpp9u6NJepD2y
OOhL3weLEyRv2iesAhVW5LK5VsVyZRZprE7hRzGyQFimequM73rxyl5mLSnx0xI9qkegu0GGR6PW
7vdPoJ446vmuokEuzLel+fp1WhshT3NLhgpEj31nAIC1HajArLuqFLh5MHgiiVfY/lSLwtEzy9FT
a5sMv+O8sCtxX+QJLOr4yuK6P1o6ZfaupAg5rE2mCeALKZymZjOHsNUl2a5yc9eBQ5q5djGW9z38
TZJvfsjYXhCQ5VZ6jRNXNUII2sckt2XYY6P0h1Yj8MeZ0uNUmcR7cz8clSC9gDVclqpc+DzokXLQ
Czr/8XgYLWgbyo9YuFY0bnbusk1Vq9CaDLfSNNhtFl1nH4wetiA8FPAnOxe5JsnooA3tNJrkqcDl
T5nEgUdp6ydnEpVTS4UHNriSWweHQnvw9UOBScwjZpHKIYjvJxK/tNxFXpPfKR3cD98ewCpJs5xg
oLeIXQ7t5vDc1T0n2OhLEPj3GVY5jJXKvaAXLJZJzrHAluxBQLAVV5zpuptCTg5r6KmF5UhT4jVh
a2vEiCbI7US6Kpcmmulq9bEIwbRM2D7QUb9fzeYSBFaxypJBVCS+qAQQvpqkOiyraExgGotbcd9f
GsMmsJwpPs6ZMwrH6CpMLnsWoemCu42X0RUE1jR0yQ7KCx3OyBiBC7/68/Uwe/DThGsVwhBd/n3+
R83dLnDMi0zYJMfwCSUB/i/7GtKEBx+uPCYXxuDW6a5inXcOqJ0yuN1lmN3jbWDKbuH2tEAcOdg2
ihNDVL+gq21Oh7ixlUdVOPrNLqQInG0JJQF97vt208rQR7b+Q3co4BqLrqA7YGfduZL0I37/NWe6
JamwLqBLaquPGk9+rZS6Ih86A/kObYy2v9Ci+8y4jdETVMMfv7xZmB91HW1LDXtz+SlX36bwoqmN
q6EMbSW/kIKDzy3c+AQugIqJvqKANi3A77xN8os0fw6SJ3H+pQT8KtN+uDEhqoARNoZpl/JgV2mY
2rP4mFlXvt7bEb0U2GmCVNswEmftMfWdMnxO44dOeknju2E4BvPtKF5l44VvPgjtVYiKo8FuX7nM
1K08uXX0oEJhSA2o3/ObNB588dlvL+fmtppSMv1DS585u/PHh6DpbBqhtjaFG3FUNiPku7dRvJQj
36sArvr0xzCldptdDP0AeI+PsnKMXtTizpo0D8q5E+eHkhQWYif9/cLDIPs+W86YrLHrwbiubxpJ
2sV1vhWSu1oA7O3x3khAZVGdlUiWnmvlR+l7Midqn3pcQ+yY0HZyLd5LheqYMC3GIN4YbLV5jI6R
LF8G8m7Knmplt7RJZ52FF0CAEuqQ/kexDcfazSGCJEN/I/DoYwFtz7qIfW0TzKx7tbMNs9yrcCpq
9dmMDIhtUJQgx47k6+0QeZk4bo3kt5G9fr8/P+q5v9aapYABIBtZ0pevQayvG03pIgviAOdB7F/P
bBWDYxl+GAncQFd7gEU3CBXbVXaK9jlLRdDryhGibSAWTttkTuLPdiz8rqGR91Z9JrE8kVlZ9OFF
sDqJQLI+FkYusVQziB6HXP+Vd1vCF0Van0FSCbdnU/gTuSVzoYDGggzq8vqOVJxvw57GrXwYfRU2
8i3KlSnYBX5LniI5Q3FUpXOYs/RR96w/gQLxDTGXyZ5fozEgbRWdYl8+BJp4kUPILl4NKrKG1ELN
f4vwiBpxv6Q7fqc6kZY51VS6LeSzoQ0+/rwotNtaqO+oI4s03ArmherfR9BqtUq4tlLTMbPhqkk4
HM1Q3ndS+9ix6C01v+jqaLf0SWV92sLn28/yeGzq8MXMxptGh7lOh9QwfK/w41s17o9VZnhpcWGE
qWfyiIr8ClolDXDv0ZuVphvAxQLOJF0zlqaH5g3W8CTMPFNfb3rz58BMxlG6m4XLUERxCwEHkC8L
IseY0504VI5uTLbxEJeBh/DQ7WbNzTQF9oq+C8MfsxK4I/F8oVaq5rwxjTsx7lB9AWGNvttZ6WZC
JzaFd2VWb9X4qq7NiyatbUxQ9oOVXHVp96dvjxiiQBitvXLuPS0e/3nsYnJK6WjU2Q3pnTjCATRv
B+W9SB7HKnLNH5X/Z+lMFHD4+Qd5/aYkzbHxSWkLH57uRaflXqpX1xFcFn2qL3XYUp34pkyxE3Co
yILikEP8iJM330j+0Gdyx/Q11vJtNWg20yiYsZPJ2C3XVG/t5ZRuUE4OHH2KCKGruwh6gBgphhi7
1LHDphje57jfq9FZ5tWJI5syRqKOkTm318QXMS3DWPU5fga+fpB5fd16JdxvpVC230cf6QOy+2vt
Q0qQVW6FpVW6qpsiKO6Q4XvYhUJx05fjPi1fhpZQzWn/O5Iqu9be6qH0pMk4hBNxUUqdwm8OPfof
WVEJAokDbbmJoGRPdhx4NNmdbokOouYZlAr+2D7rkMPF5i2f2os5SHZhcxyj3M6M9Cq+iSGVCVV4
qI3WE0S8eCrZ81FxBrBnBxOWc7ELrkP5UjYOVXw00ShqE37rWrzRlPdct+xZyaFgmnYLZVhRWm+e
Sq8mpRDlHsEN1w0N94IM31ofPYE4OabxpiygmmXPVrGX5cYRTOky1K1HE/aQOr/FBpbz8m8tuixI
Lqb5QpATW4g1R7MgSleQ090OWiUZUxG0TtQk3Irk667SjpehVRwrOXqaIppnIWTVqihQNvjH3Cch
bGN3FKS9ONd2P720YfdnNiEn26NeIL6bdmMWe4mZoOhK3VBAZpS5FaSxJIG7Vr7rVUYOyTEmv6h+
jpjFSSxxp8z9AdpWDEDaVvOxL3RbtiGj7UvDd1pD2kZSvJHFK53Glkh8MfKbQfs10XLJoVOqk+Is
ctC5eKvUxha0aBNkXC4JjTMPn4RxJ8i+69f1XpIeNFF1F1qeanhmdqcoO4ydtp30CCvNseBKhp2y
aURj28MKrxXDKTO49EFH8dLv1Cy9klSmAHwgieebYGGoCr2XV6Gtbti68UwaF0m2otVn8P2TVc1y
5zVZOqcX3dev5+tUC30la1Dc5m4/UJsNXpepzlK05wG6LbKFspwvgkHfdclw3bK+lhjaRd1h+b3n
ocLu8lk3f4fYIxjXFpl7gL9H3Z8pfE8oUD7QG4NahjT9r756KtLUSf0KLl4yob9NMLx8pSGhC55V
PmeVhgjgybRuOXJ162rWdGfR+i1swkZs3KTIbF1QuVMOoyPy8Lk0PdlIWECxp2fV49I0CorBLqs7
lswZ7OVUDwVACNqJKKoAUGuKsoY4JDBqgsiCbmrWA8wm4qnPHGvTL3D73n9cRHbfx66Tx7aqMFsS
QniyowWl+YR4xcIgDl3eEiaxxlk40Kq87QxC0hB4mjXec3Yb1KwLT7oynAru5SSnbkYCM3HkWFkN
EjfZPmJSC8V1A3U9RCSjKQIdFXrz0mMSWMfZkp28rW2UpDncMC0/qkVFkdm5aPPtReOn9C/JkG/l
huiB/LCUlE0UzDeZeCP2T6U5uQv9IANkHTg4XbOM3InuRKH+HiKgBNnr0KzAwv9+ck4hlNbnyVnF
dTWhn1voGTlNjE7iLmWt13RXOVC66RjBseNxQdrF/FlrLn0ErzG9TqowE6cAtKjRuauX1RNUqA+H
AOp0qBB/CayA08w24hbyg0lao2hclYzesiMXz3vBDXO8JpKe2cmhuAdbcQRn6FQPkEeBUk3eh5pk
wdFU+SYdXqEl0g1ZSKlD/Ei6o2UolaLpOtGml5pQUs0vaHZBaO1YzL1lys2O+1x+W+F7lP6YzcxZ
BCph1587Tpcltz5NYRUCnxByMAlYQUepkaKobXP5gFgxsKASZsbDCCJZ+/IH+XxJYjtCfMLB2E5H
Y4TEXhzz4Bzx4yQ0gsAPlp+ogVN+oAKf9kbeT2Ia0WI6xDLeIk162U+KC1Hqg2hvZbdMWiFCepAf
ZaX2aL1HZHMcNN+vwpPFzefHWG1ReagTKQx4jBTpSdprLrIAMydjkCS7ko70lnryiXD27Tp6vuun
ydZoe0jN1RK76umh6rrtaNy06kA0u/3+4aQF+fjrY+lkWXRhaWauq3xrLvVCZtsfSinadtVVFuYb
6KCZJXt5o7t5rNu6/hbQZFOy7MyxJH34AXw3+gq8jRRlbHxBpwWcbbtBdufqNlVlYL3wBwKz3q6V
Ac7ePyHVUh7lMttGanrTB+EG9wejk72x2fmUET8DbXKV0nJlI7dbkDYfuLAID2TPMbJs2J5d/5KG
L2mtbcHoRcA9vZiRNICMsbcW3cMU4psQol7MHmgxRll6z/ow08BtqbaEWnBCi/xOn7xZFK4bfCWA
16cxcnK/dzNAIePCymOnoElJaZgah4mqYYBFbpaKU5mPaYclwc9Fby6qreepCfYEELkwwtzGUnEU
8+l+kQ0OkkSEzj0lSXdqO180prxdFDwoBrbW4AaD+KgTK5af0QbqTgtYIjoNNOvOQJQuVKgMLNUV
89oLeOxFYx1MvwZ12PZE7CUMUs+VwLm4V4SUUuUsadgcvH2/qmT9FHxMW+SDSSOqrKuvx9IUpn2q
xnw5GTh+8WahB8D1QM1VXIrunHqhcKfGjtghT5abfYMyAa73VptqAnTg6NamT6+WUqPNHo3iFWg/
b2OUT7/GYnBM4wXS7lAbjhw/5cLDUpAWXKvRb7TJYv9yPz2qnxTW9NwhqYrTKzxHAsGvN6am2ui6
cRWoLuVYdFvMICK5+NnH6iUsZEsEZuJkDKEqqoPLfxUp+uMAZOJDP5pDiLuRbfVA0tDWIEyhihRa
HfAudBeQnomWfNnT+0fKAjjq3XAZKk6H3Ablu6xemxXacURb5fgTs0Sn73NnGSIjiQ2nwxjFbm0e
SyOE+UevZEkicDaozdjrM05WTdnO/nUwSPuMxN1EjzCGk2eY+zmRYBl3t4MabpZOS68KCOoWW5OE
XodPNRfYEx4rY4Dis8HlQPFyBhED1DxEoVmZ7mQK4jb3uMjwJjCLD/RI0pG3KPiZDLKjdjwpJgzh
Yi+T65c1DfnRf5jhZlV4p4S9hFoQWG5606dmp/omQlEcMK5U8cUAy+1FRucCQif2VXfptMQT7Snw
wlupeQiEhFWqQPYgST6m7EN+67DsSMC6FhgrYgmDRbqFbv0YS0rB5iiCNqY8V6kkuxa915iEW6rU
SaUNUT8vlLE6mH8l2bjvQm1jZ33zC48vvBH8J45/UW8fZ711Qi7PYEeXiekYRr1l0w5w3+Oq3S85
r0RkyH10/4W0G8Fsw5L/QuVa0uQql38EiXYZtJYdoS6dIxRnDeVSO3kK/+rXrLgBTT7UGtwzuiOI
1Kq/kQNxV4ikUNFziAUH1FinjhAwmTsr3/JrZe3CiEKAyK9kie1PHOs5KWyl3XbNdJnL4kXatA80
f2AfzqbCzpD3lP+j8GjJm6pN0Xrlbl00Xtt3h3ARkkfD3mDWlxJQDjel6spNsIui4DqZR88UsgtB
BODO/MOi01nSxzQfWN/y78V5glVXB27aiRuzeFqA29QvnLGY9kXdn8lhT7Xw0AvhJYRUE5LLR3n+
6ZyOitTXZxTxh6RXNgWEBxDTRg8cLRsw7dEvk+RtkfWpr00NI4AAC+IzEzoAbSqUq8Q+YeLtfi6e
P8bc7P0oORZZdVFAJOTp/+lNXkVtsFMExV3yDVMfjpYECXxx4LDuvo9+p7BCeiHc5wq5j87wqtgq
isRvYf19iBx0eoV+p+wiuGS0YOXklic+g01+GF2tT9FFP4IlDu462O58DbZ9GWGLkpFgaJHoDHPk
zexnyaSoYwLg+jo+/irKfSFXjhFlF3Lzg3s+K+26NIu9ig/O969/wmCBb8kFBkCJ0OggOX59HASJ
KpSWHj0LayqLaFxoND+UH810C5fPDtWHEuFjSZEiFcAq3WLI9f0jnGhIqSJeH6i6OHo06MZfH0GE
udPrpSkd1OoxjMV9HbYXpd/ZvYEiHHp/05M2SDCeiz81F55ypRBsQsXVwsRL1NdFdkLdJMWGPRMl
Q7Cz75/vQwj39YvxfFTjcMgxWviL4pu2/oCoFv3YqGRuJCCbj5/wJG7HmBByr9IMrVEDNGXnLVk9
El9nHm/zAtaMOJzZfSfqVvrMkr5070RobesseUh0HS9Cdh9U9lJ9T9Rb6H9sreVwzKHfoQQ6u0X+
5ml8HXOVEmt1EZptzZj18JTmTlgt/GZYP1FzZjHKfycijIT8AOSDmsswVySV2lT8Rh7Jb3k74ueY
5142yo7eUPS2v6aUY9TPMI6KHG6GX2yc3MLAWzb0HbA7uy5lYuhzid5ZkDd+mWxFwNqKAJ5mgetr
xo57EvGtOJOVn8Br8M5CrLNw/1go66oeUyBB6Jf0yaLB1tJ16YLxstfFRdsgV9VPDlJcDy6Q9dqp
NCB0fkzMbQ+xeo7eKzX62SZXnK1iZV6gb9mKQ30jhip2FpYTD+fqvROYDQ8Le1zGlmuRmqymeLaG
kJtqLOlg9gjPs9jtNd3r9H4z9co2sQr6mWDQ9YTXwUTiB5292qedcQHBAhu43wucbaX7vqrdhSiU
3RhD5A4ymLjB5cnjM/DrnCS3SdVdggSegQj+jtVAJzScNFYGMPO6r5Oh79ZUdZAOACS4i3hhLblS
X2KX5+EXdPWfiMM4EVQ80iiMZZ0T72tksoLYykcplQ5yCj/r1dIxIimUi9zSnZplJQ6O0T+mVrWl
faCIL/hBaeg6SiF+T1rTS6R8cyYUndqKJtfsoAxSuVFzLZVS9SjzwY3g5ZM7zlbr6QvfRTt2eeRE
CbnpAqoZmisViYOtojdhbieryL9xzMIU8DD1gT1oZwL4iTNE1eD0yAr0ErbAOiUINYr3cGSaYOMv
gshQ4BYbNJ8NNHSyMohzwnDUtdol6Tbpo1hlfuZU/bsJxxOAQBKdNZOJWYWoQpGkQJjRnwbdnaB+
5CSkconyOIUvY3J1/pWXH7g6EziqiMIo5VR40asB0zLSGu5yRpAJGRMdqL/IPhUyIH5nm1So62ex
oiEFca44JuRIeJu5UuufmfsTvGyGh268+C0sor3V+V3VelJOGWzNf7wsm8R09agLbZbzxiqBqqlt
9Ppx8dgEQ39rzOapHWucySzRgQLTYmySezVmhFGSbpXR3IsFmL5GYd241TTyb3JHnprZ0YXonEve
CaqpivIGyw/sIpZtvXr4cYo1/g6Ksjy4cXWdzwc521vjYsyIWykao9huOkcaHxDaF2WBfwtluO+c
RX1OgE8cO7quGbSbaOZ+SBQ/JbVplY9m17Cv6gKHIMCdZSPNguqaZkjr+hFEuCbApZ1L6Rq2z4KR
OM2QnaNxnDj/QMDApKFw6Ighl+3/6TFmsPGiNXxxOf/q6NU0ETjxID77pS61A+rERXSr9KgMUgcN
KtrbHspeHY9OTGvoTLBZyv71Gjdg/Et8Ifpsa2hQDhMEcAla1KVebgMIwcP4WAjatqKVg9pBxv55
pPJkO+LcI28FQ/Aqtd2neb+L/ejMFv8nvK+eh68Di1+FOci6WOWJgyrPWaRb4wFDZO7RnhxX6+wj
F/v0GNxz1eJykST3/CT2vMGLwja4Hs/+iU8XZviVLTvLvWTY437cN4mB8PGaa7hffvKzuLiVP+f/
/Cxt+Se/MNPlnpHrix/XL9j4v223bzeNu73Z3uT2DW5ErupCKXGe1B83vb0N3Tf+sHIj57fuljvT
hZJsc8Xvw/7hQXT3z8/cNPRa21fiZetUm9KmVHJw3X3Fjzy092Ao9v55H9qR+86v4XL/6/vtY+f9
fMQvH3/lezdyb+/v3e8/7on4hbSPUxTCPDI7YzWXKqErUgp5XLw/S6rY9Ewqt3Zshm+8aAf/HWCV
Z0QplQUl17ho1Zb1kuod3iDHnqZHOL4vEEc7jO4HY6i4rsUbUvhGSzwsOnbaeDeKx2k0NmpuPOmJ
v9HUB79JjjR0YP2w2LTQqXLJNZV3LHvnPtt0soVlTn9V1HgFaVjn9Ool7xQO2LrWrSsJGKHUD8Io
OrOsoMUsKDDHM9nJie3y+Y3XlWQahhoOo0wpuxI4oRcdKT0zxAl15JdZXWs6Ris2k96ACbU477bY
looKqDg9UCCMpr2ymtxl9HpE7ahiwBXdMdeWUnpxDjlt3Gok0nn01FBbdqmwA4ZZgLeWs2EB9KXk
1/eL7NyMyF/DWRnrlZ5NzEjvP4DYQJU4Kx4/kRDBvSWT5ewTqV5X1XQWCFph+AyBzYVOtTDtQW9p
z7b53ffvciL3/DLQAs1/Cs1DE/ZiKzMQRxWgZDcukgCw0XTaSueI8SeOgS9jreatU4PCSBrlY+9A
0FEwJ6ra2wXH/P6dTmRNX8ZZHb9hq2kFCtxxYaCbEzxwD+2qXsHjdcfi/Cl7+lsBMtC/wIZaXcUc
sakSsarnj29VTKi9xu1imsE+xarj+zc7NYMoAy1OU5WG0vroKnKzy4ysHZcSDFUg9eoiUTlHZz/1
Qp9HWf7+05qYpy7J1HgYF+0ve42B6CGr1kOb/vrvXmc1cwLOMWKTMRAqNn/a0/HoJTio6Zn1cCoN
gpP/77StgnZaaQ2Mm348SPfzffxDu8ZTDUay72AZx/Us0Y/uQBvUOMf4/fAWWJ3sn8ddm9VksCtK
Je/GQ0Zhp+6D9FGlz9OjT1mcx5HLs6+1SbOZZMHaGzRwpuYuaN7rHiLWGLoNyaoGLhrkD1UWb1R8
4+NMuf/+I5z52h+dw09fO8tqVejNZjzQccCaAxiECEAf8iwgdqqe+jIdq/2fG2JtAICNB4QxY7fv
ezoMMg0lSBy3iDUkyHC6HeXHXnrhgvUzmcGpoPBpDax9IBSf6yPLnsEFceHsYCvWYMnwSoWbY7K6
nBNW/P79zJ4bclVMCZGhxm3HbuXzozOweW3SkjzGfRZwX9XfaCJ9P+Kpk0laJNYKFBCNFf9155qR
NOiSxYhsKAH+wISzGq2r/2qQNdKb0REcq4ZBqnn7TwTCJef7IU6vyf//HmuqvCklmVUJrMkas3jg
P/YJIxnle548fj/SmRn7cHn/tPrFpu5F7JaYsYh2xBbIhXzj+yFOB+1/X2Z1HAEI9qrf1GwwKEFT
ckUe+L9JGc4Ns1ptZTZIWHQzZ8DNcDLobAFknpUunsoXJKj4nD2ouwCQv66w3EpbvFzS8dAVB+M3
CkKCtjC/+ITTcx5GJxfBp6FWL6S2qJ9blaGowXghXFtA6DhS1enMMXRyDXwaaPn7T2ugS8V61qT8
o2jATGwstgAF/8Ea0CjGFUyfDOnD/u3TEFEpl2bSVuOivCT0MQpA89kIe3IJ/DvK+rwRkQgEvVZ+
vEgwJAsHQKDDgfnMf/I22Keg81OAaVaBvBv1WK65F+4QxnfLScbehCICPHbm4D652BDn/79xVout
RJeP6+sya8Nrbt2WVEFxvlCRFl9L45wc+eR6+zTaar357WCKE01x6H1bAg5AG9GAb3QWZTv9mf59
rdV6a2NdAd7lMyHqhgAGCIOL3Shtvv9I515neYpPS24Y5XzMjeLjtO0kXFWWN4Ku3dRn1vbpc12n
58dSMIAxVsXKGJm1VBYZMWHG2DF/q9PNogNLh+3HR+shjFSOCRt5UTNK3WK+/fT9u56cUR3VAOJ1
yKVrj4JumEmsej6d4u+x6cBTyqxv0+Lu+1FOnuefRlmdrhpn+RSHzGhmD+n7oiGfhDep/jUM951w
5CA5s/zPvNV6XmvZlwdlWZDzdEXlzVtxbpztBpwehZ4tbif0itc2MIZZVL4Q8PWIS7jD0XTDhks5
148+PXf/jrJK9btEDoygS1jzDaZU6kMDSYCwQazV6GwuftRDeQboO/diq8+VJrkmVlz2cDCLK1IV
ahhGU8+R106+GJCmhk+kaXIP0ddthhOFokfyotHEu7/+H87Oc7duZF3TV0SAOfxlWFHZVrD/EJJa
zZwzr36e0j6YYy0vaM1sNNDBdotksVhfesMOXBcjAqnF+NGufl0cJZ4blKLKhEIjjW6djurJOmam
HtV1KU8ikHSchcMh6nBgwDeoeg7BrjHxAmP1/b4/d5JomD4Inx9wxaepc1SPzjLOKoZjTGeAvNFY
S21aTsiRdxdypTM6qOLZ0J9B7wlUpHXSjzD03Ogly5iEMYLdjnvWs7OfbWByMkgnUsEETqN1rRZI
ZCme/S5yQnvmRu5tBou1AmAmq6++f/7PtPm0jtM0Wn/orAkKp9hpfxylmZqVVaRrEzrerqbTSriL
48esvyrHYyl5TXRI1Je686v8qLXbCdTywDT/btAPA5S5fAcpxkAEQPH61Y/yjR0+dvNdq+xWGfkx
v3OYNP5TtNf24Blj66U3tnRIj9qTDTjo+wc5A7RkdQG4CAMSDYeFk8ijGCuQ7GT5z5u00tcRNStO
Fgo+FU248GVKH0AfX8x+zkipfL3uyQKOXTQoNcXJscgPevf4aRsUPQrjLCH3ObU0vpE4ROB+uzSK
dzFpPdtfBJ+uKBBvhdLVyUeaR+k0zTLXZ4zU3XRI293SWRzyrazcRhUS0FbhUSo1W/S+ilfIe0P8
ECXbElqJHd5aJqz7nwxHoX1qqa/tv38r54Ai9p93d/JWBnOYHBUI/XFadpb+EWMXkUyuZv2ujZbG
cOHKyT9j+6Memfpr74n1W08Wz9bo6heqb0HK0iKgGVullv6r/cLIhsCqkryefvkxokYKW4n3RgOD
hNKsWig2fnZd7EO58pnWTLEeZDiUfL8kZ485DSILsobAeNCk+vrF1XVaGlU1syS4XyE6bJluqfxY
5GtKHK8ovQlUweXDVeSTf33nREAkAmEyoNv59aqjthaFhbfdcW6DzmpcDZyAY8M9AZMnvODMZDxk
lRoI3BcT2BhDLw2vpe+f/XPG+vddCECAw0wbzMjXu6iMscvtepigVmMJM76iSABL79hK9gZ7Drca
8Ssxwu0E7JeQ5Cb16BtFRyPLhnX1UDCIpstgVeMt24RdRJO1arZNPHgNnpZW+KLZSZCCpR4BHY0g
JAdF27XDTVHJ/mQMmHE0GwgvanzA7Qf7OkjzWn8wrHeoU1cJw3h6PB7Urisp067CYr1PKGtFd7DB
761h0drCi7gvhuJMMShzap3/iN8pSKXsSRo7ONv5RkmPYZJuuuo+mv/NmKHXOZ5g2VsIFKzT5Jsu
jHgF1pUaPX7ifyxgCS0KZLUFbQE7mvGujTG96xpvAVI68ZQh/O4kLi5IBhoief3rbYBMUBSiO0CM
k50ojWpphFE7HfvQDKx0EM26FhjxAIfcsCpXjrdqC2Bwn0A6fY6VG5nRTXd09G4vEPRiC4Gsdcc5
RnT8hlHR1D7NXR4sWA4lIDazsgmQaCH6bm2IlDSGnPFJB11tV7rboL+vrh8Vzb+kzn2BFAQZ5KnM
jQWXRTgBDtorTfSYLuFQ/p7UO7st4cZdmOB+ik5/twonB7iDid2stf10VPqeYRYMvcnrwPc2w2/b
SQNFXpD3bzc6rJYcuPl6ZBOIB1Mmt5zB0Y7AQ510I0ikqdtk7/Wggge9kdfnBPsHiWTQMQdfbVZ0
/5bg+w/q73E8yYuCPozoiVEdn0a9FGnrtY3kVegtx2m1j1SsFwFmA2+VrTgY09Ad9IdhSbEKgSf0
wqctBDUry7iznPLS3fyVTZ3czclSQqs2jSlT16OCEEMPD6+2/rU28w9pVLzZWg9aulnX2J1jCI4t
ShZ8Sq1ioJFV3IczpHxN8y6sz19b/POOYKeQFmCbeAr6iBDD7kdbWYVaEzgUN2lf7erVaI5LehVJ
t3J5P4Gv+f6if6XN4prwXGUNWTkcUtSvh1xsTZaVrwjYkcfCghnT2LcjhA6Uw2JunXEJDAAC/8Ul
AeHZgEpkky/66yXtMOtXWsCgEOwbXD/r+UlBPe66k66ViAl1dqEsZrxw4egQO+GPtJGx6RBjLs1B
Dgpe4b0KOHrzxLXbdvQ6060nRJitD8ByIO8dLN4OMfOBLNVFYr3Wr/H4e6gdMqbr0JE2kYmchVcP
v+dkOcaGujHXRwGjMPGCzJ1d1m+6LmeADFgUzSWRKjvjjqKOLrcghcAtoLajAZAbkjiv9RDkN2c+
N0Du4YvcXioRZ9kiunfXDa9dA0IjByEhTApntKTJwfXmqgdfgP/sZl6REeG0GvGXEl6rwlukUjGI
0XDlGtNfUBhoDUY4sk69vVMbad+/1qzDOtlHeRGAASm6ra7qtN8JNBF9+MLBsgPtEwv1XTEvR5+V
vg8iwGMM9zV5rmQDft4UpIx5J8RPxPjdFnpKhChg/4bc/2DCIrjjY3lDESaoASS3Dj8OsmAXScTF
HHUGAHbrB2BtZC23NuT42v6AluTB9y+YwCiWmzowirMnKJ8EZ8+pDKA6+HoxM2jAMsuwGWIkLyAW
CoQUgHTFAwo5Zj/hwCCu8lFrmCsZA94IyDJJrScvtdt0uCxBT+QC4k+1VAgIicrW3dCmezt9GXVj
a40/cfWz7eF2AegkxmAayKu1/91C4F1mmipEiyjyk7nzB41sVNVw4Oj8bsWrCwVo+PcyRAZtUI+m
U/hZI++M0vQXrfe15B8r+6B1UOmYdCxbs198OUy3KeoVoo+BYe1hafR9nL2RO4gBPGZhYT9ADQP4
LrkOpowl6UH45EiPuWAYQctKxx8Jq4f4KpOGsA5UoOWxO1avfXYHb32SHHjMT5m8twvykHETto86
AEyUPjRIynjcRU/ggWi2VUW4SXszcCTPbrWgmvysvVH64UrYXBopwBI5x3DzKQYcHR17TCoVsOWO
9Vswphf7lSQibEAskwRVnQO/fD2AzsjQPWf2QfaY5OZVLS/oosHNaMIgK/tdhevZf0IniHih+5Dl
IFxu4jQU7wu+guYlYvXZQxHognnCaIiFatZqH/PfuBtv07A+EHB84XTc9495js5d5yX2dsjfpPHO
Qhl27V7s6m5un7Pmke/MaQDf70o2lAahJOxnInn1UHjpr95u9h1ILBN6OcyLpY23Soq6Q+7aElS0
Fa26vtvEgBDDrjx28kdk9liffWhjFCyW5ld7nTuvByUo5WaLsK8bKvcaWXPe4UbGZ/d586rhiS5V
nzj7KCp9sWM69TmDDbWMkDOG32tSbvgsS3JI0aAZkvWKZRZ/DrTfhMkojO3N0s47dWjZi6iXRauX
QLvJot8WpD2xFALChfhQeFtFwwYPixqVCBFOFXp/2kuCbE7Na6trLYiH5CobQ7cu7CdkLet4uW0t
/P74vhM+tlwuf6hp9nvK0DayfrdTsTHC8a7kZ43mryqTvbQDX9RhJga3txAQ5DQN2vy9J7HNIB1R
ygrO6vdR5IyPJ7UsEB+Hng+EB+skclVNaq01U+ujPWM5l3uydjvTA+/nLffNbG9kvLxuHaaMtYN6
yasp+P8z5KD6NUFFGKalRb2UYPU8gu4phpcaMR8ae0LZ12iepFbsJPH8ohRO18eOF7vm0oWg/2ld
8ldG5yDgAvZMVWi2fA1O9RRbaunE0zG6WV/6BCEeV3kBI23suuvsIXod37ObeoPR7yHaYXh3lQ+A
0YOmRutoP+dHwYq/G5tf+LmiVuSOu7JHUGijtk/R9XyYd7Q57kx/G+5THyrczco74yl87cPxDR+w
vWvu2t/drfLkbOeDftv4yA37yr1xb93rm2qz7LJNviNu+P19chffcGAEgbYdX80N9rW77k55Up76
1+pnXLjVP+mu9C6VoIboCXy3QCedNqWQUPWbUmpfnDOWufZR3dFz8FcwZidL2w/FD9TEgwT+pAAS
oo8jPupsQbn8zerAJ9c5wfBecJpkdN4HOd+T+ovKSOoMbMoCmq1G4mDnhqgFhsmmhj3yFPpjz1eJ
IotwCu8kfw2RUuEgTvCIzqXnYWx+iKOKg0JFhlpMX/pZxRoIqQ1z3mtG5GUcc72kuEv1y8AkMbJM
b7IvTID+SmKBwYFxReYSKzSNxvvX3dM1SezUOU1j+nPiUcgTJMSwxl8XZcoB1P/1Igw6NgafGsrt
9K7E7/+RRoXWNLba6IxH4timC4rnwSPyuv2+3CRBs6W+9eA/ButVdEx2yN1tFH/2X2D0uViuu0+h
F3oT6EnaKF60W330Z4J5X/rdFg3tbbkZtvUGmPBODfRA87sH0zM25a9kR5nFnzM2cjD7kGvd6UAF
HVSB4duBsYe645n8O1SIrb5dDs6Oz/6AdfSLwXV6cQex97Pw3P3Hfpsf8Y16KzwcZX0nwBnJTbwR
NGV/xFzUlzwr0H3Tb3eV9/OnGnQ38w+SqYwnWX3lyuFBbA+/sl/zRj0swbyh8+syMOKvwnsAJeK+
xD/rfb0HNLJbgnKP+MS2CVBrdFPP2g/uvynaHvEudWU32dA7cZ8K901xN4n79ptFcl9kz3KxdgBa
Sld3Q6HqorXh/V68F3Ore5L79gYq303c259viXvduLeIt7jy/vnml7R9fX28uZu9D+jJXrFFfs5H
H4vfhse8CX1AD17kfrzDMXZLl6b4891V764epGZ38V9fn8UvI2Dmzl7uvsOi9Jqr0p18KjIfSTFP
8ZSDdT965Kc+1oKuzsoJSGq4Ib31XPcOpKpYBloOAVHDfcN5W/zKQ79DVc/9CP2fD51/E7up+6P3
XtVN64L28WlYuJ1Atj4/vzue+KHPlvdhed5HuK/4YT9Jdd1nsGJBuSHz8zQ/5y9IUF64x/OPF/g+
ctMj/2vuhps+IE5zVYihPO/2OXf3mo/6py+5ktu51Va88ncUad2rx/ftXezDFwyi4D+3zqF4bDzi
xo+Ov+e8lZl7b3jHckC/2OW27sQDFp5zYwLCNffZFj+7QDw2Dxq5249nhg3uL2Sa9vQwN4+VX95D
pPXwiA1sfmfx0Tb3ZN86yBtpq26cw3JV/GMd4LJfySx15D0q3uEVvLyb76b98kMLUKC6Uq/0K3tn
7pzIq+/D5/p+vTaPiGLddrfrdXkoD+axvO+v9WO7TYPCJ2AfHg9B4gXBD+9HuTXAKrcbnA/9KTC3
60Z50TGKd7tgYjNPXuuDM9xMT/ZB2+genJwr0mJ/2UL7d9U8MHlR60M67Sd9Z2eGqx7r7bKbdo4f
enaAXJ2/7MKgOw7u0z+5l3sirHwf6O2/z7iv585JoQ7xo1iVMRzxk8akG72lbd3vJM4HZ2Pt+j04
2Pfwt/QjvDcP6T/OO+kaYEPVcJ0YpLbuxZ6yywL0dvfxlXOVvVVv0j/kKEPI25n283X4hqOb32ya
/RwsG0fdGr+k5jrJ97Fx5Ti3CwAxvpMWs7/pZtWD8a0zryByqgOF0Y0UHsnPkhngvKujADQGMOQS
Xmp5LK7UjeXnW+MA6XeLnNPT8JKPJjIALwb0X+l+aQ7oiH2/WJ84ma/R8utinaQTSBApkD+T6ajN
3BT4tT5ivw+2W+iWhzy9sJYns4Q0a1u2hyzNiOv18pG1uVdgahhpy0bgIqg8PnPIZRQKZO38Vpg4
JXMIWp6mXo/Sv9TCcFB9dBr2GanthCpQBINCw963obCa8EelWBV5p5Op/rj+yufwQuqEHteFiHQS
/fJl1Y1IjqYj4NKAVFlIzN4sh9HnwqDyV/5uuW+r+/DxAeGcA5GS3EMMhV8V2x/z+qDlz5b7JXDc
eTNvJv6JNomvgOrPXB7BE+ey5Zr8X6LEjP3QL7bFR7zpiFnaUXvLN5wUQRbEfvXBT+akIoVyRbJF
35RT5xoB4g2hccvBtcn9N5WrO+4QiDueOdbXTZfusHCcdTeyXTnzwhtrok72+s10LXnVPZGq2hU3
UeuiUkVSwTVCzi0UKHzax361fX8gofdNT+f5Vz+/E9FK97jODfUZZ58cjFfO++gvnvWDUiLofZgK
wUCoUTYvC4swBChc3PBbXvLUEdYYL2zzvVhQcWgiS/IZhxouGG/+EyWTrWAhOJ7EwYeeK3+Oj4z4
J86PkfNk3Mj3mftib8XT5r74QT+53f/5WYh3uR2vInIfgu2DiEwf7w9w7wNlm7t3gOU2tqsEMlHy
sdqnYoDrrgGl+147JD8tvicRhJorhBjcV/wfgjIIBt9032mIblsiwBj0gYgHHPTR1fM7jvKB4E+I
IMGg21s2hDfOY3Wj8ZNm76Y9vP4qXele3ky+xmEdu9ApMC3nT5H4u/9WG367dh9Tt/U+/5b54l9L
D3VON9/3ZCXrBilmHtsmTCvu6guiB+Q9MpRoI/nttvCLDZ0AzhnVdw41t7hsylfx98E3Doj8E5bf
9z/3tzqvUayhyABmfwmUDfoN+7efD8EzYc5NtvxDd7WttcVWmJtL3UNEREHuxOs92Y3xkrMIHwjF
+dJ25f5H1sbYTv5zyALCHfO9XwN/+DEPeu5Kf47dq8F/nr2Z1UxJ7klLnjnZL3yq9qUv9WSikxTz
iJYyZ/jMuefhEMyiyU/icIau5y4kkoIng/x+IyODJ749fvGpYUmng7xNr9T7/Cq/knba7XQYN+ZW
7M63D9OPtsZNL99YGNXVAZXNIX0Kb6V7nbRlDMRTlTxyytub/PLwmPn3CGn4qaftnV3hPvGVeYUf
BxRTXubXW/EHxXLJZBLT5vuT+XNA8ffJTJYOq9qkM3dyMqtJHA5ZzGHVNJ1roJ7B8KFh8gnhu0mM
ACYFaDQBWB+hHYmeWobmQm1uEc1Qba/Of9NKAzlkIugXL28GrEuAy2b4b8vBnpvTS1ommxUpm8xY
/RXb4EajwY9aIJNw49CNBUb08lZRnuRM90IuI6GWIIomKX0T0H+1aHcacWIQ8kPag0MTsA8ppFMY
NuWmne9Fx6JdOdmM7sLg1RQd3y9LoymqAUNPgNgoL06xG5MSwhss6QhHSXzXDFmwIM4RP4RlIrkW
BXwYxfeDoj62S3lEavEmbJX7GhKdRQ8lhnoSFy9TnO/66n6trpFRCYVpTmUFSaD10hXOb+3wGqpX
FehIffwh2zCoikCl14ZSdzCCDDDDt1ypmONGm1yG7TtFG6PPAqdElEu5q6veVf0ypFWEuS9dVCHd
Dzg6q5ArTV+jEXkkVW1cwNrxep9bKHJKxX2KlN/Y3IEssK3qwvf0N4BArBh8FE2oYbJuJ5spmdJ6
sZJYPto1t5m+luM/cfM2F8f4X9X8B+peqvvK3fc7WDkzn+CiSHLwrrBBkcXv/1EAqosxD73KRVNJ
w8rwjU5thWWhrb4LHDXswcQh0vWXoCh/5X88K4Q8xCOEJifAspPLjtma6aW2HssuyKObFJJ9jpCp
nL0tpHjpSsP6CbsOWukALG16Wlp2k0Cf7pOjIAVfWIRze/XPuzlpO6WqVJf6rK9HmgjqQu+LZ8bJ
TmAv1XG7oicR0pzW9cf0EuztbwU7sRBAVyGM4/9L3+vrQnR2LqthyqURSsBBUelwKnnU6l1Yb9pc
QQn7NU9fEq3eNsnDDBZHSAzRvJ5weEbbJ6F78f1aaH+1ZuCygg0QJhsOwmqnHYFZkeQ0mc3lmGGS
jLeoFyeFZ8vRPmSUJ5QVLEgVlvXbqftAyRJ0hOOldc3pYC7M/NK0f2xslLy73r4yS/uap5NxvWSm
Wj2gwnNYG+3QJNHxqZzb3dgx3kazNyjS7B97CDdaa/i9ZgeNUz+BG7k0HjwzGNPwq2SthWoITOyv
i11Vlj7KqrUchwEbdDNEYfdlxcUb3BODo6Uad/jQu3JbsM4oZDoPg6oitfQqfObXeyEVMmAmepEL
f2b7IQEBRd8CI6ihC/H1tkCcRZDSbLTKqxtUY+l2AZEVDpEM+OmzCoVfmu1s/e9f9bkDR9gDw2iA
vQzoTWyFP779ISxTvbCs+VPHD8yOkKSyot8mdheR88S3p06GqwANu+jFd27b6woxU7hMMaI0T44d
nFSQfCqT9cjW9sR1Z+0JjZZ0bHGXP2gdQCW6bwbjJd5Ckleb3kT7VrtHs4S5yYKlfe8mtLcvrMiZ
0xBCqCbjfCUO48/+9B8rIhGm67KTl2OEtHuCiOhHQUecw5C2sWBSi3vi07twVVHSnIRKXeBRuCZO
zRCVv76HtEDdJ07YlnaCP+WNMK9N5ME1sRutaWAay9OYC58ZlsKeb4SjL5A5NzZ0v9Zy4v3TdMnM
8VMV8PSW0CdBMITNgUzC6ZeS4iZo29LM+6ludAvSEl+9sHJssXwZqmo3jI+MlRkB1s9JQb6fOddt
PD5owDQ1asa4weKqRUW6ba70ajyUanGsjcTve+ZQFI9tZ26cYt3IElOGAnzfYlpIh/VirlDIykYo
sFgJaKi+DRqVNoo4YNI8dccwDUKO5jlLIHwgW1pP6pWSGhwh1osu/Uwd65DmiHN3qHbBaWAC5UTv
37+wM8cIgC1wWw5D/TNiu1ZL1qdDKrfUf0PnhyOQAxlkYvJz8y6aNlN34Us9Ey11XgZ6DYaY559u
y2pp5Xww0ZBjZguHrASrTwUvFP60S4H5zPGPRDaWMCIF0fVT7EAvx4vSOAzB2f6MD3NjmzrPTFnk
+hH6PhRCcL7OGEx64ml3l01kz30KJsegaiEPDKpE+/opOGQbTpawtFF1R3MaI4xs15QFGuEM2cfB
r1oKrdW5TRv7F7QI6Jldzu4oFY9+0kZCile9ae34Qp5/bv0tEBUGYQMm6mncmNvZmcrGgEKtPWEg
i6Isy8/Oungkn7uQgAPi8KQKlO5JSeUUlaks6fB5EghqchYoxQ5aBv6932/hv2o3ZMQA9GN2gGEo
dNeTjEdeMTeuih5VwgzpSeR6GOjyTBcpYOdiDFdBAgsBKguL8pODPlVSWamnBjNFe8uMub7DnVsc
Ar0sohtj0WSlQpNfvn+8c/FFYA11RCjwrWEnf91HTUiED5twhUae+eGIcGa83tqYg9fLtE3a35JS
eclcbDTpZXIeIX8LhbDR7K46JKRNuQc+duOs08P3t3VmdwOPEYwbtIF07RRgPlaLnc098CRZOA5G
Lm68CPNjQBuiTXgprTjzirkYgUVVxGzHOskqDMdojChmCWbrEWk/QzoqlD7L/zcTQICNZEsEclMG
+3PyxYKFtGpJd9ZjBVKmBD255dSlWPl+5c4/zP9e5eR9avYwA7HiKr0ESvShjq9X0ysviUWdvQoM
PJkHIRs7lWMoLLN2hpFkvFgCAEMUmYhR8p1//yznai6w0v8Lljr5+CLH6kLANhR6xHt1S74nmYdI
9ecMT0icwu/US4P1MxGLLadzppPpIT50cq4k6VpB42mRHgoPIHNg0RvKttpDcJ924Cq+f75zq6iy
wVEXIqlRT6ffWa/gLBTXaL8wKBk9HOo4wS6fLJcuIz62P3I1C7vJGoop9nTg/KaKTnh6VMNrdVqC
RNV2ZpRTxz2vIHE/pWItG9BAiRWBmu+6kslZa/8XexQ/C3g4iibkLsUN/3FDaS+3uKOh7wRAhr4O
Jxzss2S4EKHPnSEMiC04BnhWKKcB2mwL5JAB3B8BIBcoIsDejMLXXvmN2WBpXHiVZ/eNTWfLZrua
f3mX1j32LqWZsMbSNQd3MdkufIZcRfUJY0u6SRdrkjMR8LNjxLUs8S8nO9VG4Lg0y4y20USnmoDe
ZUICWBoOiMoVI/ipZGOR+Cet4UklAveUTM5dvYLjSKGv4t/1/WY+twKig/U/93NaqGjZQCNP534A
yzvkp0DviMoONbnwkZL8i+/3XMTkwYVxqWoQnk9zgHiZy1oeWXOqQaGoDqFLgsxBLyKdXjUj3CjJ
vbpU3jA6F9723wQhznKssWVHpitDDnaygzEVbY2ophk0VO9S9MqUJNxD06x3dCa9fqHTbdIJ1/fj
+hbXPwAcdwyi8sZh7UOIZ5Qt3SWfXlFonBQiJrvcVIXyKZig07PSbqMxN8EXsxqT9C+x5f9fD4an
/vMSJ7ElnVsFd1ggupzFYXpkgxOU8e24GJEVcbN/PcwnlZMehAJj5usJ0dRjvXRVDVh6ep7D13La
JM6TVj/F61Vb3WjZFptjzuTLe+pMXYtiGtwvCGYkH6ci8Olqrt04D+sREkNKkgyqxLiLb0kuUbzr
7tPi7fuv5m/JSNbUpHvkUNEapPMnh3M21LXTG9V6lKp+byCJL42WL0V4FcrdO9VMsCazV8ndTl7G
bV+DvCDmzWNxdJz1mtgCGLCg2MPJxLa1a7gOjT7tDRtxPAbTyZvRb6JsM4Sday0HIZv6/e0r53Yd
HEBOIFuHvHmaPkL7iKc1KmhPtrulVwIdvHa8r+1DuDrQDl6S9NFAZrtKHjrpV0EhajLlQKL5wm2c
fW24fuhY8FIPnO6Xbq74SK2FVewCI9wP+bEE1TyED/A9IG+smAMO66VXd6YbhfyNSvNeaDVjk/l1
k46yHeky6cJxNCUvVCFK7Zei9sOq2Mt5cTWuQNCsDwIcePIxzy03N6arFU23lLNRNYIofxQdKxCs
ObZul09k9UyJyuco+ngGpGio3l9vcJj6LI3ama9ovcmAL+uNII4ob9X6iiS4m6/ptZAutK1sw40K
2XeslYAGxCo9vUnBc8N5S6boOuxxGVQsPwEyGFdAvp3nebZvv3+H6rmARgHC545uCOzpky9BV1Zp
UfsemcJJ97Gd6hYhKjRVSRBHDwBo22RBgz32+nbY5rBvFCzBBLFl1F75PJNGA7PJGJm59pAGqlr5
sxBWLC2/zDFm5dab+Sm/lAgzpzlzVP152ydx2JpQG8+sbj2KGCwCn8QUKQlKc/W0yNnAqhk146aT
y10+zoc+IflfY0KTsVMS+VA0D7bSb4re2YWtdGy15HqxZwSiu88qPqxoDOv3iwaIVF1vKxXH2Ro0
zewLWo9J+0ZfGeOC0Ynrm6F1/AnlwEw9GEYbVEO6j/XJE9hm2nH6OhwFby23Wi9ZeLf82kKPKBmY
PaMJH2YZ1lOJzx5win8r+1afb3Tk+rMODG3vRmvkJdK/nI8IWHd+6Bg+R7JlID3KkFx9XpzQrdYy
kAFFSx0j5wq3Y3WrgkSeJOUKL4vHVq4/wcNVL4HvTbdL+TKqTBxX5bF2bE9psCfJkvdsJbSE+c6y
0md9sq7NZLkL5czt17gC1pIEg6VdL61z0IBG59j1yAUkQBn3h674b+K8ONhUhDThXsknES+S53p2
JGURpBSSVazqMB+Wy+JHO07eWPXB0t4ueBQACJH1XeIj1NDPvCqv16rNJAHMBAb+/XdyLq214XkL
lS/aT6elca0z5mwa47PzCtZXJD5CUkG9Rns51p6/v9i5pM4WMmbwjTnjTmeTmlm2yxLNixBLkgbQ
nGTrwHRrmKu2h/1VuD58f8GzT4c5vEwRpqIYKr62P0qDWcu1dlLKRYh0ckpS7mnaluqgAxty6Vqf
UeE0y0Ao/v9e7PTt5pUU5QkXU0stKCZESTUzIHtGQyQQPdgEUQBTu+GLaO2bEng3CbSwJRBq+kPz
4/snP5vOUnLSZRJpJd31r4+ea6kWTRZ7zSJMYgv5MTefH+bcPTDSyrMths//D538c+cXuwhpYSHR
/5csuKrMWt1I7Cc4ULUelAX25bVQehC8r0S7CWkht5sVcDHo+4s+7X/LdpD/CCFLleaXxT2cvANb
qVR90XhqNf0RMVpxYPE0C4SfaYvkm5guMdYDn781AbFjjKm+Xlj2M1tcSHWrooYSJosnO67vzGqs
9Bqj4fFHPza4ca3UDw1sFWyhWm+tnz/nCJBtlMqHu6TWg0tOD4XJNoK1A9Va6NApzUspzdn7whsL
1DGqQKg6fN0OmMPCRFcKtoMLZBFPUj81Hz4JVTB4qgd897L2dz2+h1CzGA6S6HAGUG0OCJo1HAor
S3dhqc7kE0wDybHoiRpU7iehDoUVLVUhlAk9SNpLM2T1PLehSalwsp6q9t+2eVaAxCoGFci6o1cn
MSX8/iY+kSInHy3tURr8DJ9gFp8mNXpSm+Nar+sRAugiNzstjXf4n7piaRyzeIzJoWGJuk7i2s4s
DCY3XV9cLT0+bKn9My2iG+yCDnH5C5fGVhfWutmjRPitfhhJs586+QppC9zA7i2SsxX8PNGt8vQJ
q3Z+nWxyshwU5gVNhKFftXpjMnl5aOOusfzSs/AwE61HXIZTowlioyMkWigKqLhNdFu1sjZS4tyN
aKjIyABU92JIh4pqZ11YqL8J/eTjDF9grzsmSerpsLRfesMKLUoZQ1q3JtbjNAhU9XqSwsfFgi9V
vOkygJbkHypcUaePcO+s6GffAnvD6zGklE5TGKpijicDFfn+PZ7J9tjUNFxlVDagsZwkz7JSSnPR
kjbR2pvhTzDIJY0p9H+ti8iBM8XBJ4PdtMEPMC84SYMjYy5VLeZSWf5saMxO2S268yTUngt4zE3x
SOfyopDTuR6BuBq10Sdx+zM7/yOUNYmTTWPZUhoROCVr9TE4hfV7rZafSvE0V92exLULU4oHcyt8
beWgNaxgtZ2dZrcbeTaeYkSZVMaE3y/+ubOFIklFGpzThRL769nCHHLILKNZj3r3NrRPk3bNbqBv
Ululr8BbuzQl/QRnnHy0YnZOixMpAfuvC9pyXilzygDd0B7gLGItweKby6/Ugt45ueZauxxlWIUD
NHhiek2oEefYqpNyxBcKjbM3w0wBxi+7j9BzMkUmGqSKVC9IB9o3syjdik+h+arecn4B94DfCdKZ
oS2RZ4JYyjzbLu7VarjvmMcQ/79/GedqaMfQuayF6TedypNj1amdppHTaD6WxoO4CXEgQHcVTLww
dfP2WQ1vl9i3gMajHCJG67FOsaNvL9zHmeMdVTiVHo/F8BQziK+7onOsbIykGKmixYtp2rFX6bhD
t0TnhqUYVKHUjmCkkuNEBmaOPOX7O/i08z7dJiTZ4kRgEkZP7+sdMNVIs8ZG+iIzrUDrUrxv342w
uJca7d4akP4o8Y6LbTtI5JSUcAAOL390s9/Zye1kAEIThZJgvpoUOJM974emu6lTxFadW7mCOVua
0JrKw5JBNYHaPhRPqlTCI4TTMYPpVRe/BdGF7xzQgb5Lrwzpzsl/tPi/dJK0WXFwM5zlZ2k5O2kc
eT1V8tgWgtm63E6oyvCD8Mazn3Wz1915TTaFmW3NSrsP4QnazXjVYnHW6taFkuATZPDXuqmksqwQ
ygKnuIi5i9aGNH1i7PrutEFv4WHfaogQWXeICT3aU4G9950kVzGigjI2YEUgBCScyluafId5y0Zs
9zB8KNVXkd83lo2rr7RbjNAVYrG8fZFjzDiY6Hq2Fb4TJgepMUu/6aHtUjPbqIMXOVDGlfYql+Jr
Z+h/VZ0UyErjyTa0yecBG9ayoJbEI/XCthEb8+vjU54Izyxs4hEOOMUD9oVep9rKLDwlZwsr4Plv
inaD50oQy5sxvDabTcywo9UY3Tb35JoyNAmjgm5bf4wjj5Yfi+Fahz6mLKNfciY5M5xBefzpxObb
UphP/4e0M1tOHNnW8BMRwaABbjWLebKNfUN4wCCQQICQQE9/vqTO7qLSNBlRvSv2EFG7SWXmyn/N
/9q1Nm/NebAxw+32pRE/G3gAtGXYVZpCThn8F5UTraVMHIM/ZHuksTSjOQy2FGYybnZh61Bam/qn
GV+8CGKMegaDz2VH0amXpX5BiWfV/NbKcSvtKIcvXHmf5bNpwjlU1YmOESSX7Ot6aqxqSQ0aajGt
b3NseAX3cNY3fsz42pju7N05eWtmc8w2wneVSu/YmH+dxFyLXTY660+xQRMwLVQH/SUv6cvV913j
MlvRE2RsKQczXXD7Uqs5ZIZPq5a3hB1Y29T6p+3aXZ5Sf8uEvmLdRC6abrJvY+oyFZ7imMuToK4R
Sq5qOnpcZYrI2TINLDHcrNox62qnr8dSQongTzFpiOGnhOt1asfk4gSGmFROp4Z25SI0kuULLa/2
CntMkAY0ttX2OSu+qjGlNiadomtXHJiYk9tcGnZ2pEX9UHUvUZ2YHnl4wkyiy6MR0xVA2+QuP2BJ
HWxa/C9pv3KYRCU1Yccer8yoxPjMqbuF+2beejWTgUEB06peD/RjPlwfpoXOqzr3ttugwoTarPGu
7Zh6yz/fOFlFtLErYEdcbYySPQ3jRTzcMtj8hNGw1JbtNVGvVKeDjziYmK69jRs2LEkNxlquTrR8
wuPPbuih7DEM0krecyJH1VPFihvlE/9/mp2MHkFmyzzTOV8fNdP0OhN4A7ofhofzM0zs8/WHCB+J
GSwa/vBlTuOfRiyTaXR1OuJLARGrtBef43ZpbsendE436pwUbT48V2n3WH8QNVnRSZzm7T1VwTXa
BWq8liy1KBLRgRUK3+NNN69c8HJW7qH+QhBXeGGk0poJEwXhmIHE4XD4oEQ8arasWo35sLuR6O0R
TOersuVUwGxzneMpNS2Y2o4J3WkY3okg9C6b42azU4c8Ybnducaist/Y1fXcI1diFbXUbkaGd9zQ
w7Fb24JVYL1+p5xNjNmjb3qLzK46G47ZnHf1w9Km/FFE4Ck3Zaih/l6U9qZsMHWBkF7eehIznSNh
slV3oXEABrEmGrlmn/fQM7TE1OIIUye5FG5qmDCqXKA2CqO4k+lMX0e/NaBOyDgIyrhPCdMyMcnP
a7SxeSSoxGTVCtXh+bG7YTIzLdxFNfMqjS3ptsZgP6/61e/temsx2bKEKUUQImF1WNsWnQGb0aEK
x0s01uNWF99+vSRxkJjuqVK/lhOLb17qOybtXNqwfqQU4HPK38ZWDMR2RKn5hgJaiFYN0HtLkbyg
x9j5EQFlWAdDJIWi8MZmgBUvivfPtBuvi8os3s7iy9yqrNDMEQm6y8cpZ4Yl/6zg/Zi39naZf4mY
kuYLDhESp4JG49DSnApffag/nS9Bph1dxirAwxUc9kvvnPMCMB41ArwbND2ybe+0733rHWrFS8Wj
EUD4wkyHLJK3M+eX7tOQvn4xSHMrKuMjGmjOK1fEs/dMwObA6W1vw5NflJM8sktGbqXQMtRr67ca
3QliqpnguIjx1soTtBzEXHOaU89UcKAGtcqRWO63qbXCOZRDZIC9fIXpdJhXrC3hg8tqLOKDBbPH
4sOiPJW9yzxxaOrrllEvhzfhXId7apIVjlCqZ9i08uxgzxnrKYaB1XY6mXo44kgH8Uvmau6aWeqY
h8TVmWItJogud5VwXaeQP3FMjQFjcdVi7/llHwhG8WpB02IVQKVXtjo41T7Qq5axfBPbZkKmlRex
nfGr6SV1xC9SyrpZvzeT2CFJbK2OOI3EGMXfUt9hMEJT3JuYria+qvzmoGkQr/Cb+Qb6hXMSnHZN
e49Tnb5rGs/gtHcgRUwZjSqoEPLauk2UUpzAnA4L8bdiaCncW5lJh1XrOgk1qTUGMO9QGIMgVmOG
2XIjYvzpHt4UM/nAGs8rdKwAceuUAH+ae4lZ9xMaKLKV4RHn6ejlflBPB/VVPMgPaZ9oqd+MtAEj
s8bz+hrTRx+sYbqKaqVfY1QozobghEWDQYVl15rnQI+Yh70NNF6CVvfECGHyayfcsPWpIQbQeTrS
GpW7QIf1Zj+nxbkuNPwJsKxZ1VqC+4+kVxYHvL55atoXPP7KZUsxwMrjiejFwTuQwYzgCqnOV6Gx
xPAXGMuNNfTvylK3q7onoHGbNMcJRb+NemVAXiBsVGK7djkER30/E/pHn2+765VBEfz5O86DUssi
Z52tn1ZxH0/Sg26lNGn9gNRhd7zAPGo4jWPeT/fkoEAt+CyifGkrB0TIRF142fhWhDD5Q0aa6Dma
+Mb1bdV3MY5T6zzt9OhqD3e90tpO1o51eh3SldWn8Sj4HlUZf2sHp873yVK4tzI7xo/1pVBqXuj7
3Izn56kza9Fb5Z2/aDQff5b93Pa1wUtpl7bdtp3vYG2na2vkrNsX/lNRiyrzPf74CimClxqbVWFE
ZHMOXmJ19Mms53nTMKSp3l4w4Kj+2XVtO3BU7WYNyc75sa7kRTGsM492Le08nXXOTu9Ds6cDcMIK
k401pVd76FuMpem/zzuTSRB8rf2vk/3Y1JITj/IXNKSIS1IxSNLF3H8r6PR6PS8Ms07kW77lWk9P
dhCMvlRnLcV4fqwo+fTn1rIEkkwkzul5okVee624vmV1bVoVv8yU6328Rzm882PF+p8yTkoZykqx
x05vxnyrc+iFbtct6EZ8twOF7dqQPJwfi0lB6mifGITCDa7U6WntwZ7G0ym79Js05UdWWBmH/vjF
svrvG1o1A3s0gp/CWvc6z8qEvxS3+/ElmrTtFtw5RaKfpwNjMQ2n8A1YbmrZ7tNTUFXV+19rVm6c
lx+LieqDGxzJGzsjPpTc6sbq9LZQSxzfS8fzzzZcA+W369YdXrHiYuW46Y9FJfAydisysYkQpV6v
xrAzww7Drpu7TctuPwWjx2J05dF8tEUJqnZblPiyyXnu3Nms1xuEi0UavIAME25xpHomUrnGj71J
kKTPQWV9jtBWOj22BzlI7GwnU8snj+G79tlvT9Le1h41bdU+pcTej5UlUGpdivSQ59erPDiwffQ+
wvGhMw6h5glD0+5ar09Nz7ZH3x1TRZyswENNQqNyY+h6umbTDhwjPNVBEgzGFn0xsAUN446/DLt9
d9Le2t/0njcs06GLDnoSFSrq4mk8uGpNwqgjVKUHveAI0AY9fZaGvU7cnc2i8dvRHvOKm051bQ1P
r12akvuIGsMRB2277b6++Bt7mHdgN/Fdl6F2djAhw/6FC/jxWBrpo1F8o4Rq9VXjdDkQMUf4O/Aw
vcH7EllvfOps291ZM9wxMR6QwJg1O3TfYGkRneyRW6O7PUy96cob+5++e5rWHdd1o7Db3YVdy+Ka
QwYEWzCaeKdFKBTBxWlvXbtvQcbS9cdeSKsOgvBpWa+p9d5/r/UmK95A321crH6/PRF3YzqjSWq3
qxacJZ9+9/Xi9VOLBnYb4qWRc7KIu7QCxYEo4O46ie8GgeLz/nIyNshO6vR6dXsQchN8fX+pxHiV
uaBJyErPXXE+GpgLQjy0713fm66d8Xjp+12/667H0E+1J8vJX+oW0cHIwHkxv/hPkN1jpZS1Zauc
MuSZl+n1PqbjMenexPbHc2fZ3tnhOBx+LizX5ROCzUD0yUOY8UEvmiI0fzUMfzwRyoKpwMZs1GSS
1N2hNmfAqlZOn3ugoeeFiW32F4k/9o1pF/yFNoiMYjCqfT2+52uW99HCEug3y6qZ7Jt6if0w6w14
jJun8cbnxVl2vx1UwgJEOHZU9F7/siwjK6o0j8F8Kun1or7Rls15Uyzr9ZLRNPHD4SHoukKm99Zo
9PWs2KeA2Z/7/L2gJGQMJtSMvc6C9DCjAbCNPzBIVwN64M+Byf9y/HFuW92L04ctIVg6JeWdlpLJ
964e0uk3IRsn+gglxZ4UeZGsG9tyyqvyOO4BTETWlCGg7ut78CQOu7CCjuqS7z7mm1WlS95qxqZa
zY9IF0l1rFKs8fEYMOq6L8IfCEZBR6VwxU/+OO+bJSX1btTKWtaEnxoLBrkK4XXKrbHvAyEu8BaM
CmvUUd3xXVv4Zk3pQR8vO2NdFhxup+f0apytFfr+3nlFcdjOaKeAyPu4dbOcpNn3WrWW6cm+nGo9
Npk7b8uAg4UTyvej8BWqjte+PRltbdXRKrYpq/WolZ0qzVzIEDxnbzBWRZbFe0VDri17Muk4j5/O
9fceXKWsvlfaqpVta79ktgdIkipF8wnP6hcNmkCLIdfaDibfqY2mmqCzgufvJX6mYu9y7/kva+r3
mWuSmj7o282yGYtvwWYUPDMM1h0MBlMh0Mhz18WiaffXFmSs/HsUKM7ivoN/s76EW/PyYi6pliiv
uqpuvx0tLyyt6Xy4YGbvZdjtNi28oMnIfG05LTxclRty32y++QAJx+rHJaipcQANzJGO1xMcRQO8
IJ+V++7Oa6uOXC7U/nHkEmQZ9AA2yWiUWALCUGdgo3DCxuOWzaJdRhJn8ElOJt/ByVLc9n0tcbNZ
CbeMbHNoxHtwqwOGACKLSn+8cH23bwfYRUGsZKy573iRkdYYwG5Cxy3dby3e5Y3l9gpbHC5rQmgX
nC2Ay4VoBwY05XO+Qv6P53WzpHSjxMRivSaQsidc+EFImobpzwnESxUbrdi9IibvOvIu1veIoFGl
+7y2/+aN33yEdMnJqp6vslb8Sx8TtggXib0YT8c429eX5bttYJt/8QXOl+k8P6vA+65mvPkC6a6X
5mW7POkbdNTMcz4iYlcBa+fWsHgdxpY1IkRIlS+Rs1gJqOKnH92ApKsKiC70NeVd005n5nlEUcaC
8wuHFAPUbre/t/bSGX2pbCC5A/XXw7rZsaSuloeIwmhx5ht08h4yrRAY94kTujairYrb3IfOm+Uk
dWU2y21td7kuB3JgZPKgBIshlRVQcUEw5ewdaBddlCUWQWFp/ZP19Ww8PZa0+yGy358hh8iqidnM
Lr/umU9AYS4tI1y84A+99gnLjZAtVWDwvqa+WVN2QE91PS8hvJ/ypo/WB6732YLqFWKtz08fC2jb
Q1c1+yNHNXNZv6urb1aW9JWWrKPt/MjKp/bexUqYCdNruBgvwjOwMk7gk4RZkrAoNF/j4RBA5aFN
2t/I3JcZmqEgVzxBiyWosR5fxN1YMYwyNY1quZbO6LY/3Z9dYeatjT6/TMtBw2oMZqb15uHMch8b
P/JziDXjzksUvoDwNk//awRhOeSPqmdwbUeUX9/td0hHpJ8onjIrPHzdulqnXjgFdfIPjgedio5x
MVEFV1fFWQIAhdVR2sf3AOD2EyTUryZ5fX2CTHt6cAjc15xwEM6dcJhbaHQXTjrhaBcWDFl+oIK9
e3GH26Ul9KeQ8bDPlhHo74AB4XRnj9dVUGBp4/N6wUh3yuHji78b57tdUsL6C4OM9/V4zW49B/PJ
Q5ePq6HPNbdHa/tLZTKpDlf8/W0kQUuaZhKxw5nT9N/eBlBGugtsZEKZ2IzYDkHkYTB2VAJ+13C5
3acE6/jaeUFum1dP8LjnTa9G4mJh+a9kYtpospHSYrkbHL9dU8L0tDGn7B7qKuzDnml55IDCClEb
3WWvk6B4+c+iK6H6ZrtKUlqFxOnuWJLA4tgXOOK+2hgstsARB1bGxyJ0bdl/8GblntdVvZJdjDVH
y8wQ/ghyZyQJamIscR7vGTZi4R8s/MgmgDJErfmvXRNCwgMpmKdg0kHTtoiqWRBFP4+CiW33+24g
LkSpZq9FUI++VcK5Bknv0y4H51rB/mDhN3geodfF2Gfamy8ofadzZ9F0hrQAfe6dylO322jjy3x9
jVZRvzgoLC3V6zMkuItP2l5fZUhIZzZ7w8wJx3PPd7tcl1C6qmrju/7CjUDK5AvZqlJvFQd232F2
lYWBKRKCe0fY7WzSUUd27sUabheUAM1oVuJse0A0eHODj2kZrDFpBY0yJjTvPfGINxedgKtOVO6C
+OlHNy0BW6wZS8o3gXEKNBP2+kYcDZbnxNKmYvE+GbjR18pXKXm5ge9qyN1uWUK4A1tepqW40l7T
78FiboVWQ8h/8jSG4tTy2/nbUxAcP772nWfVpu9ZGLeLSyi3MyPjuGuw6d4M2yZcQq6aESV+dQlZ
kkmpKsgFTNV6EsLlZUlK4SJQFYAzfJFmHuAoCTtOPHz+a0pOjhu/8mMPRXaFeM8W8bZtl5A4X1h2
CMyQEu23nTbB/u1T6n9/j+Le3O2orN67Dt3t8Uj4qK9al00lAx87wKMX7oiofrL2Ff+/lNlY8Xgf
SOD18G503WG7pQR1cz0cgnt7QDDxF5urEUMsf1R0aKpQhtoUYm9KAAczgVHZVq+IgkHtgb+Lxslb
DNkkDiupnSFlEJ2L/990gEwQVKyKHSWpLPsskIynxqWPwzLgtYs/edByMWuHw5r/svDN/gEWfvSS
1bZHfBNJi84xgMrfWflNG7JMJkicENjJhGMafY0UZtZdX+tGDEzJwisv9UNumuJjZw5e/YI34nff
+RYl4KpEQMK/S7ZrwI/Fe9TE0AOkbroWHqWVdmp9TFnyWxiyqvzmNR3zSPAk6NM389aBmsCrEV21
e4SFBpE7bRYWjN6d6cfROkBU6ZYhkRufWCHmweG9364TxrMv4Yqw4dIJmE5lfZE9V2k8lXxK8Lhl
EvCqVl0JxEBOUHngRAfi/M+hiBrakRO0XpUmisr6MyVcpKu33BRzTuQ8EOH+N81m1gSRsoWWCkLl
QhShtCESbYvAFX2+KhtJpXlNCSgLWj8uVfEBz0TNeB5MHbCaIVNyg8g2rKeLNUk+TOfgPX6WKsCT
e9WORQz/b11AkEgkbR0Kb8bViciftketELWrVH8KjSBzIpV5S9vsNO7XcWY7yM8HUwLCOLJ9G6Wn
vlghyj9FvaFDvySmAhvSxRaNMtKPR/0yPYEZs7cet0r6xhtjYeCs2Q23TeQ5cL4U5yp+9tGy0nVm
zdNyE2csS+hEswlQ1YIaodDkCdQzmYXh2jvnKXuiedaJnwK1XSUU1c/1obxr0CsDK66MK/qledlo
zYuIPGM3R/3Z4IOX5C8q780uHCu8aVQMVkbHDJ8DFaz9C4D+Xl4CmCTR9XjVYPlnB1lu9RdDC4ma
OMGXSoLvpuKhuf1npxJeVJN414rmLCW4+mkzcL03cIvBHNa4Yi+GZdUWSsUnX84XbH0iorXUes5e
FRd+X6x/f4YkZ0lWrRu5wWfs3Y4IjohYcGhpohSB7PtT4CjWu6s4yArStUhndu36sG9sh2gFf4G+
rF/wqWa8o8EADPdjluuKysH2ZKIs+BEH+UOkblaUlGJc0w7pqVkTIn10Z15v64hkBlGXuEM84OX1
NWCqiD8a6WFFhVKqpSVpprjYiDaZeSH2ScQF5zx21oTG8MeGlwEmY4bNCL+BNeeNPz5nuWfol7V+
s2tJkiEgWu9351/njD9Eyht9xMwXeiGIOI+H1eFnxTVSa/HygrZ2ya21X9wuF1B0vtc+M5cZL+HU
Qob7qNrA7quMm0+TJP+0pYWrlhuXaSXoOdw/EYtFNRxG3eFrt21/ncUgpcencd8dvVlSknIjOy73
6wNLEn/auFf7OKWcj6jMhHtfK8uhhEw9kjkZRk+becZAtMuUSBvlP9MwIdS4GNbDF+vVRt6+tMT6
Uqoo1duSvIBGbjRIsmhIemHzlkXUywO2XezR7txyJ9+dQHGuin3KYe5Uq84vx5ZYsYGE9z4wj5vU
0PhDt/vUDr6/O8ogt2KPV1i9wY+Dke3O+w1y3aElx5pV29Q4EMq0xprzQqytaVGtiE+o2Oddbfxb
fmSyuXn9mB1XVR6ybmHnOBRGUdnm+WNYfz5darmCr6gqrMr/uKwEXc3d9rQpdMTo+WJjXgGVoecv
Prt+32X0Eo6+o6ouuJunY7jN//D5ml+5Od8mfXY8T3G+uWdayz5Gndjs1I+Y2OJ/dikdcV2rBLJd
rGo7gDlRBDWL0eOtq/BLLiGJjVjLagWSxSX3Bm+DTbBZWrXpYEqgJay/8iVJ12WokbOinmaYzPx+
zX4/Dp+q1nfkjEYHj5jW2q69Pj/+rrtJltvzkcBrF1fXrc2G7zoQY2vM9haRpkXByCSBYZZNOj6a
bAai1mTl/1UQRFAnMR2B0XjXZsCbu9HLZgqBSJW7EYrsA5PX90VtpU3aIPhW7fSuZXCzmoQmxWq3
W+n0MOHQYO2GS6Kce2fYNSi6doPnWqi68n8RvX+2d80y3WwPyNxWo0xsD/BiAlw6/Ejc0Ft74zHZ
0e61HHi09L6coN02vCcqvwN1Eu1upuL3ruV8EW2j2Var8hHPB+dZlBEhbuG4HCPuIFrLUcj53UQh
Cfj/3aku8O5m02cyFKu8YD0RXyaWiAM3Xboh7muXQTju0zvhy0aoMvPv4/bvVSVg2cORQG8hqxK+
fGP2nkiF+xwx4AlsU7WkWvA+bP9eULKEkk26uxQ1cbciYIktMh7/f6klRcEwJLiKt3I/RXFzrpL9
01wmu0aSigVxnrhDq2V/UuxHTUVguI8xQbmWhAmnzTI6L1NeyjN6lyihKMjSHJIhVIwoPTTFs7wS
qNwIzDap7VfzPRur0HwxEAMDrTTovryKYB9+itJ0ui8qYn4rk9RhT5bibpXY2Gn0qAo/5UIlEjW+
8UAUbeju8OgQXUDZTkaYM6gBhdDcz2lQPvi/paW3kTeivXaus/QO32QbCovGeP7A1V9oQ7zRz645
OjovrY01pCzItUe8TqzXDrA/PL/+54OQ3kxcO9TislIKz4XyaIyrKeV+oT8sMa/sd/v7+0t51/df
ze8DkF5NZZ8xHXUthBgcKp54NqFf6/tdalZJLwQrd/Sl8lmuzCw/Tdffa0oP51QcsvQs1nyu+s7b
R+ivXzhbwPZbcb33Yjg0ajM/oGnAdgYzxp/QR1NgUjtVDwKEHE/UwoTjbUfUBlAhsbWdr6OCR+Ge
F/DHgpI8wSN8zsrtka11vCMqjerrHjWpVIJ8r56UMfk7D+eP1SR5KY4tiBM2rNZz3qruYECEEt+e
TH+/H7tP9uWaHXqMRA2BNNLl/bGmJDBrc7vWd3OOlITjjNDJx6kHywbtgXaYDnb2zg/H1O8zDI2E
RNzbkZWwt377OLiWqv4FBDPHBWZmyswgrZVnZxjpIV0W5+wynfWmZPwBRcpf7D5uiBql7qjtP9aS
IJhZIuleb7CWM8MbQIOO/Wa31h9y2JNRTYyzS53HZ32vbO+PJSWfUqtkB+O4Ol3F94N0gBFmwUJU
G5MJiv3vr2dlzOi+AN+cqORWntLl+myKXZLqDwdTtKhvYo275JpHIxUS3CtZ+WODkgG4Xq9ap/nl
eqYO74UQAuViyyfiCDiVfeFXkn+jjGe0rFE3svRGVMypMEJxr7JNWJ4zqGyiHAQksUXmjyDomPox
037BHrOFPabS5qp7lS3AtJVG+23JtgvbEdUNlHKE1ufQF3MYfbvvCANCtc07Sv32qGUrMGLQ56pM
2GbqiOapwdH2uFmfMcXCjx79TT0O6zG4hd4oyHiunEU3RkTcSFYXs74TSIjNSULVs3ydGZU+tdz0
jNqqwOq/HOrvBaX3GZv7slWN01/uXA+1IkqZP10c2Tn5MAoP/w58fi8ovc7ibNRxna/KpSeGc2I0
kAyzsP+KDs7ZYyyQOadEtO2P85Qe5ry5hAF1z2rcnbdeURhC40HXDlZwGtnK/Ov9R/F7b9LDRDbN
c2XF7c1EHZd4E7wKw0GTtduRNyL9/3h7V038Q638FpcrLt2Iy2a1yeJTfSuKSxDPNwIRAmEpngv8
sBEwAjZc1F8hDuon9mUoimCqXl/MGrW3otuwNN0545ijD2XAS7un7m6+S7IgTstqc6/pfBfTNImP
EGDd29b4EFBr8vpqvxOc6Kjx4a6OvVlUsiLgBcrhUkWUcWWo/RBNNSQohnOeEHDYbjvXkitVRcJ9
a+lmWcmcaFTMfTFfsiyZEZw23uyAZoBP9A0zUduidPfxpf+LsvlHymSCu3qSF6dqgv0yE72ARDFD
bG5K4an9rzsTZ6S8TfEkH0mZZHkaeWN+0DVuswMIcpk92kzopBelBQtRWWYzjHtuzwnr/MedSuCU
rY0smpNYFsUlAxwc8Z4+N7aoLpsUVitUFu3dyzPd4oVMBttYNdLlUgiuMESn44oL2JPnsaEZwVR5
fry/e/7pH6tJ6AR5ZatxSvc8E8/7mOIvdihLIW1pf4mCBMViquchgRMDzU57bcdhir4d5krT3Go4
XXsCP4uPulYg77002u3e5Ah03jpsLjsYhUX+mZSdKEXBSzracCEE48WyB6uH8M8Qne0SryJeBKpP
UD0UOSRdJV60OcE/N+00n557aBs6C2jIGh5c8MBW1vEr0P9HLLqZ5ad4K6TVwU4Y7G2y/S/kz+wg
peRMrduEdDx4ltcK6xvwL7f76FLfIz3bmX7tlqdz1HSHNMy/ivzg6LH8KE9TYP7tcubKNC9Eiwjc
MKr8V7E2EY5tYGEqMLI2YPK0CgAEsjzaooQ8+u6yNrOKWFOkMOAN7Yn6LhTcMCLd/n4gxGH0zXCv
as5VvcyrP3ez2UoGcXGRXXHAoV6nPiTDTfvxxKFCWeX+3l9MjNYUsy6NHzPlzttjDRo9jExSr1TP
gK/TX1vEKYOZk0bQv7nKmwWlq2yUzVUtT/GQWDBzelNC5SFVsp8UKb5DtaCAuXt5RR0G0n/2J93i
co4ZHe9YLnU6s5qHh3SNkLsvZ6GWA+fx7u7bfMyFJVcCgXO9Khkf+qaZ5q0VCrlh9RhE71mhEJbX
NuVWip3dC4Sxs99LSSZHtm3NtxVTyGeEW19vY4Q1Id6zS0/YAdOFMfzkRb40Jy/VJbPg+0TDcI6I
49LM4H8pPV+x3I/ncvM5kilSRuu00ZhfnyhGF7dKDDKkkYIR9N1uQFeP6OZQ+WX3debNqpI0zZuM
0W3Mhd1F+xLOqE++hcYlDHryxf95j5IwtVabZrWos9qz0Zs5bwMPK9sPL8OhVbZfyYEFo3LyWKDu
pZb+uGWhWW/AoIgZEriJWHIjKpi9wTjqiQaeJeFNF5KEXwcrzB+Vzv6Xl/NbviRnaVc0ijQWGuzU
plPdE6YeJQqfXeI1MFRQsK209e46vDeXKZkkjXpR4JmK432elbCwCCdb9FrCsNPvi1YUhVpRPiHJ
LFnnibavttgiaZ1Z2r3Yz42BqM4nXB+5pD+Iq36ePv3c9V9017dJuwTMSX8dBY8vWSXF15l4N5cM
d+WcrgJx1HYHqbqGBOGf6b9jaaoQ6q7m/n3INQmhNpmez+fJVaBm5NPQaCGFPVdRUhlBKjS8jny6
2VcRFUx3MVkLl1TUo/NaIixowPBkqWqn7lU93r4UeYzEpbbcU1XDYse2bh3dntBmpAqnFB8sFpdX
4RNl46BNM5OvVjN33ZSbU5Vw6JTWs1MpHLFr4aEXWmbVPq/tBdul/IA+O7I+bLo2NDGvoYNUKAOl
BEnIZCSNRK+usMf2bu/M0+lNF9xqRpGpKAh4LK4qTKrJmGRoR20lQJeIIy9F0FKtxPWSvPt0u4XD
dr9jtq9s3KuLX36gZK4CdyNQx92yPO2ZiDVdPuefpog6UOVZomjQsfNBH4ZDsqM2vrZiy/9iJv0D
htfzv1m40JP6JhZ6vUPMEVkGCk1K+t2AICepShUUKteTkOnAaKPT6sB6mYf34H1YoQjliDoW2K8U
8HPfuv4tvNe/v9ncNqsWkBwIV1BwHAj0oUbc6rIYCZ7vtcpZUW3uqnlu1tvUs1axZvwGsED3BKAg
8g+i0TLomIqLu5dKv0WFawTlZq117Zzn1ZNYa/Y2EHRD4eeCykKfCkrh7I6a7l/mHW7OUzKFDL1+
2V9E4K9D1x+m0Md4rLsR0Wmx6KRFZ6uK40X1/n/EZc4VmLiFs2L0HKdHpDi0UhfFxbEGqsdwP+p0
sz8JbHKzXotXMfLSwYAXbI+isJ7in19luGpyEwW4XlHh5g5jvRGVDI0R6hFbhBVF5Hbp02YDmxiV
9K8EcCeVkIbRr8dIdz/bcbNTyQaal3S0nK9hvcQCchzd2oawiVH/sfdpb4l8PBfXosio6rTdlo+d
j8ZWhaKUlyvZRbWsvtrWUmSYFDMvhngGlU6vbYokRgqLSHm1Eu6UGmxUe3HUYiGoicZDw7F+HfAo
WPkjFUGaCnvkUM1mbvy/OZJ5MNeArE3HcD7dFzJmolFOV+CBCnt+xGWiTblviYfSmxH2IkQOzQQN
iHTmAeOPpUe5N8lD0/RdviTsBa46zlvo7WzRCyhilqTN1ahz95UQmdUYYUylvJyiMlfV9JK1CBuI
umKYYUQEmtD3dCwI1ug3K4JgktAdoDjR+1mcm3WlXULRXznuInZ59VBgTiQX2FnQBWVh/HRfi+67
TWAYstzHp3sNg/ywBW7WlVB2nzaPulZc9yvSgFePU/QcjuGx0HyKBzw/DaD6gzKSZuA5FGIXi94I
laq+b5PcfIf2p4d23kFYfKiIcE32ufuGgJ1+4AElttug9KF87e5R3BDUkI6dKOKc903em6UlII7i
9TrbCFtedJ/wYL0w7ZgBKo4adkFmMdq/JN4Ez1st28JNeHT6kg2o7ZsnjX7eq+vUWw3f6ILEJfVf
d6Er3KTHd33/1d5sVMLhDCbJi34RibvMY6uCPmw6nhP9q1HghK+vONhr+PLR7iTEba2O1flB5Lae
e+vQ0XrMXvQGgkaXbK9BndPQN99i69PAHHOCShfONOp8lR64uL5HXyGBcWwUYnImX+F03qjbGK8c
omXTMIOfQngzFOWZhaVMJN4N5Pw+a7nB/VShySgXOIIhQS4roo/u2kNMqSPEAQr0uE6kerBHuZJs
fqzUTSYt/DJ030ScvNfrRCvCGbq1Do9upxKUWe88nDl4Vj1s/TApaFCIP1r2hklWdtn3X7BU4b0S
TBV0rvPKmWlA3LLzV7rx5mAkoKP0WG+trlmFnogR7O2G49FuXMxe4K2h3Uv4d+Fjwb+fybhZUwK5
6mGjV+oiCLOxjNxpPm2sZQyDTe5oriBKFBibzESnzPm7q1lUvVGMjd2u9vnEQo/uSUI5gwznrwTD
ycbr86j/TlzotV8yNyPDjP01d1Xhg/v682bzErw1oZSu1GDjZPMYfUT3YAihzqPbf3rCCXKU4T3F
ezMkTFtqq3O9suawCU13WtZbEoieIKs29rulTdRiwqQPK/hSFV7ct+9u9imh28qcM47gGvAnBL8N
L67HJimpbloipqiqS1AeqwRuid4saq0tD/xkV31BSUsICH/Ph3reOtCjoU7fKJSFIQHZtqybycFk
RagJBM3UnuYB8saoZpsyD1oWFU/1fmDv94nKzejbqFomxdVdRysOuMSKG9a6e1INGAjDsw3/yisZ
Fep+SeMG9C2OTi+qqN59W/rmI8Sp3Lgt1WXr1GwIw+h5Rjk1LV6i0k+ziBq8vweUMq78x2BxP2J7
s6AEUHFjky11UaT0/Ny52ILghmSH8HZdIqguHE+K9RSYIHeW60nryJhzscFK4FCLi9UZUjFEKgdP
t80Zwz2pWFIhSaYEQ9V95Z9ygN6goHKR8LCFwcFcIqUUqSxbU8KfGhxRZopVPe2IPmbB2WxRkRqS
vH5xX4/hip592B4f77AmdvAAaOWJbOudVj1qBy7x6KZhA6U38BmL40bTbj9SnKYKeORG8aS61zbG
AbOqsClqi6d7yzp5Q9fEkaX+VZXFvfpyj7YmAU+sVxgTKuJMV0KKGCC49lKQ/8vFwpg076TkvkXf
5fPjU73WTjxaWkKg/VFfNdM1S9NpcO7yGqmTWTTGY6xk0TP9TTc8TMuTr6/H66pOWG4Qv8wNDXoC
kA+njCQKSbFKXwRLKOEbNceKXd6Pt/8GAHkmHOUc6fpI7InqHOxxLWyCNXgBweZDsa/7IeCblSSo
qdcqWkEDnJAcynLetrDKabm7qNiNPnyJkwIK0uB7TZXis4raXfUqm5JJxBTwCB19Xfqj7g7EjDri
eZRsl7YwDFAoxxcibAqXQFOYxU3xbm/RvLlumqYQ3h6mwQy3YCYo/GD3EIVBNUgdEjs0SwvHV/TM
PEGd+PQdpE6rCw/AJPVHqtek8omaEjpR3BzPDxAtEBUS3i+V6xUbNU4eHboDMrz/UZIl4yjNN7Vq
XmP/5KhMq6RoKGl/djMx28V9opDHebyeSns2JaMomZf1onYNvREXOvlTUT/zKTrvq9YEFhHVcSrX
k8CJ6VjVrLbkpTYsiMiF7sTXGGP7UZYAlRi8XYoNKrRnU4Yk5s/vTGaSol06VNtOPUE7GsGR0fWx
pzFJRrWhYs1fU3ge4GBLpGBvpDg6MPr8IvwJGoXEaITB3goB4rdOSeLT8HuzzqgzmmywrundnTFX
i5zo5htieG6clinsCXqWc5Le0BJYgsAbAnPBVrooMtzinCoyJnUYlmGIeRavDRrHKB3unOznXtpN
rAqVoqKlLfOYwJVQDTD6ghrp/bVpQeNArzlTel52MwpF3X7u21a/QQVTvw2vhKhf1UPVaYgTfnQY
koF2bur/q/ARYWzo45okdXhAE3avPHrVYhJixscaFWlCAwlOBWGYjZm/MSTr8X0M5io76ZqCe7Q1
CSS3WnRcrUTZJPXq18IIOs11twsNypfC1lapuJYEjOdMb22PTI2bXnzBVQznDwm5JRrOzv3JtwoW
xLN/tDEJ9eLqedNsnBHga7SRUreImuOOATZYLkQBNmISU1cYfKu8UeU+JQA8N/P1+pyzcqd3sb1e
7Eyp5xOlPfSuqBS5Slgk8FuZy3pa3/wfad/ZGzkSa/uLBCiHr1XK6pzs9hfB7aCc1Uq//h754u14
ez0WcB92McDOrKdUVSSLPDwk4ZjN0fZsiT6Q5gCGiP0tKMHSc6o92D2xG+S25PCcCkQj22IP+PZw
gBGCV03BdgAu3qN+eRHRm//a3+7xwfolftbnzczom6tIZhrNhwZofC4pOwKuXITSZiH8+3L/mSA/
llym3YcvPwwTQ46oGkHZ/EyjweRnYChzZhXTNs6omFkaJ7IQlWEuKz7tm8n1xxTjHro5G8hbeKjR
aCSxvpyEib7OTud+kTT9F9dAEhRZ5KV53vq/l5zuIpqxxfPTstZRxvvxNvdZhKlBXnyRQDiL/X9P
9s9aD9uLNK4NxjtOFs3FcnPmkiD4O9uL1vrnTK76Z6EHA9oP/w+2QHcnQMDzAAmCiR2WtNntAHGj
OwnBRFSgfwsmZ/E0H2xpOhRJNnXYIbj9YNbNjbnh4QF/1dE+axGEms/rt/N8MKfTqPUV+lWPp1hD
yDBP65jbWFm+zR9RSgBofWF7f3Hl/5zrfyxqxwaMkmF7Xz2IQQkCA8CBUsxUnbmq1P70/MXex4vX
+WBOa7nOFGZ2X7+ahKzNznE4+4ACsifCuSgUgfE5AlRfMnc/G4I/u32wrLwaTzzGi8+qgZQJmoRF
cx0kEjUAhGDK0fwFSdUFc/4FFPx2pw82Vmn9MB3nVFWtDwGSyEBnhLcCXM1ynqw0T6iCA4g5QwP6
JhIHc47mcx9ns0sNCzNX0fupJU9XxV0ZJEH912gaOxGJ51e6f9d0/ejSzeqpN1cdlHwZ+l2SyAdT
XbCSOFVfOBYiDWAgpoMGE28cvhLvkb4vl4HYH4mAf1T9Eb5jcgazLgrYL1SszhrwcjJhqDEPAIy4
ZTrDzy7FPyKhPFgwqauypv/fZM/cxxc5lpvvIoOH7P6c+t50B+SYAO4vdnL5+Q38s/CDRRtUFi7h
TNqHREAaDOQNE8xRgRqAYr5TSWcgtOIJUnhwfxf57QvX+ojeNf0UpOrsz0ABM1TRowAPWUvQOOCF
oyQXPKPFV3jpXh9sG2jYYt0VsyV9nrnYc4e+NxBKB4gti4LGhQBraYMPho31p1AtKqyGjeDF6FZr
Fm1Qkb9DZGK42mVxXshf0oZ/LvTBpoUZxs0HsynVoeFz1QBSNKcTVHvOW83dcVSiWKtGB/bswrfa
e01Aft+0uHTED/ZNU8e25efsnTcXccL1N06Tg2H1CR4uIO6kNeKLTFAItwE+8wGChQOK6RE9x2bF
WpJw6ecY98+BPBg+EdnLXmPxNenz82A+9+Dv4C4wL2juaDI3KLYRR2o3+JxiT9obQfw796B+2nU0
7NGpGY0UAxNcQnosdJuFU6+G5h0EmwUD/Zfg/893Ppi4Uh673PdnUVkXLsoY0YQfD+DKeA2QIrh7
76AW/X5Pf4Hq/lnxERhsu5wNkgQrIgUDJAkG7oBwwpgj5oUn7y+By5+lHuzbIAZip81pLUSe67WD
nFZA5jpiOsM2S1nSv3hLqsrxgqahl9+D1pUSIypFk84PLLyluU0UmTUOoFSkLwZKf8ll/VntQeME
FCGV7bzanCLEbEvzREAmBHkIrjW8s4WjFH622H+We9QuMMb5SUpm5muno9nY5Yt2cZvQsnDS0Xdl
izCUXOUC4QQxcJ1Axj5nesIitehn2/bnQx4VS4vVKW2x77mnL8gQzuErz0NfZz1enJHzlxjmz3IP
+pFkEjNxHPYNoOSGSoAZGpuhRozdmt2UxcFbf/EO/1nwkRYmxHnY96ji+6oznfNKJpppve2Qh0Ui
Fvifbl+WjNWS5D5Sw0YlSzWtxZpzA/Ut4qaDldtzIS2cHMZ8/90ALB3pY8VeInQiM3ZYba4YhlOF
I3VQSGK4GH+BKP//+Pb+OdGHKGaUhrjvZk1Zf/VXBFzsADPHBKuZFrWIKsxa/l+P989qDy99L8VV
KkpYDXVQyGHNnXHR7WMel2Y9zYM0I/NzuU/tglI8tofThpQv0xJHOvNWwPX9R0pZ1AjOUrrgYfzF
iP/Z5YP1kYIuTxsVC+IKRbpFE0kQMeDMoOB+iaT9Q/KMF1kFzbIETeV5QX44UaG8J2Gl9rPGF/DW
Jl2mMrh2btci//GBQmHjGiOJlbvIhNYW3sx5ZNTivf7XV/73VzxY974Nu3vVDZBaZERxq4I9EbnH
F3SEl+ZWwEA0QlKCNp5isJAUG+8LD+fiOTyc+SjI+aRKOAdEbvfJqqiCA7gh9xGaqi4dvhrcs7ej
ekuej7GBk9CcnLLlIjuFY2ej928Zn89CEThNQ78MRX5w35smKLQ2xlloth5ckAZ7ZrbxTiHJ5vkZ
9fhMS1UJjwLMc6qXJj8QqQT/PHpZUfT6qWnUUpaItuy1h4rmqNqNiLRqiGSn26YiyQtHUkYH92q4
obziOJ+w/N4R5fDxBhKpVcJPT4nf0oHODh0iwvDAUYx4H6xCLxV6TsxELy3MTWsm/TMd5qY+BR0J
fxvOR5AeeJbKhu3lFgqE8UIp8P0K43cT98Xd+u2AHkxO1stp3o84IAlDltq5fr+6KPDDCyKZgilH
lJ2Ixh9QcersFONtJeyfrr5Ar09SbFsqBln4dkp2T1dmb/CmD+FmKlLj0CpkazGPNtlGZizTd9FH
zm+K0VZ/zEhlJySW6O870f5rWf591Q/Kh+60E0Zoo0q2MJicRCPp3WQ0MtJ8KoTZaqTtCCLHft0y
9NSii9JWZuBkaTUVwm1Cxd0AkAEzk18mIhYUyHEaotcwhNaIPlCYzmCqM8GdDyRwgzVs5MxanWfQ
YvTTR7pnCZd6/g1/bQB49FyTcSVR1OaiOvfYPx3tRHfbwUiNajtr3jH/uKMT9nt0S8jEmr8fxA/t
GP99EA/6XxV9GSjprH3KUSJMbYd3a6QKEZ7RzmqevxCaHx/iCWPrtJenIjXvekkEN9r55PX+Ps+y
WoKvvmrIfhOyB3sQcZWMWgTAq4Wh7iX7jvLIeYRXuumPobEYNP/XAcT+Vei6gmyvpD4+MVHYi/59
QoRXRismJG1g8KLpI5vVmOMmPAZIh49uzFG1JyXEkjO7Qg+sVjEbvXwdnT42Swl0oyRYlSIENnv6
/X4wTfcHowSnW+QFSdUU9ZFPeR+KQRUyPEkd964BKUr1rHyrMkNeVyEdfaOqTXaEiQLy1L75lRmP
Zu/mGvSQdhrxWatoVjKol4E13WkxGaqbKF5ywRar3OIKEql6VW54xog7IuicVx1qnjQjGdBj607D
ncpbwaBPTnxsSPMaokrUxgs1XrqtcmvWvUzDUjeDBHNDOwPaENgQfhxWUBH5Wj5lnBkNbjdPJU47
s5VdPjZar5eopHklZwSxp54UA6ah/OxBctYo7/J74cjYqaNapSl5A4llV0DpC2gBRUXE3JQSUqgg
acbtSttXvM40Zn3JoUTG/ZOl2rNocJsYTeRzQ6suK/4ocqQeiZRZcnS+i6gZzPSOMcqRqG9CSph9
rOgJr9epq0C/XM6dqPDJiIR/nkI6KTrsF5cSVrwEKpizE2UiyuTG9NK9dBVJEwOuCG+yqlnx55Kx
pdgaRF0WbPxacl7LkEm5VM3C4JofWKQ8Rt3Jmoy3CpMDtAetDTihaNBIZZ7wzplbzSf1VfLgrcCJ
F3WMI7s2HYFXltoub7MkyQkafu994/K7cP4wQfbfn/Ggqpngs3HRMcMXXd0c0KxseBqIcHibq80M
V/pikdqldQwwQNZeHNvyo+vAaSyGCLAaL6uPLpQ2qG2WKtM8bb15jU+dCQ2uV+22e2rtRNThwISR
6Rcmu/NtI3bdEVPLbLwuqmjJGSnXJc3LuT3K78ci/2RTMOgPHQ81mcM49odnUhgwobFMJBzL7EW+
dLpsyeMMyA1OA9fhhEZK1kwySYwTcwBe8lUfvGt6sF6uKZpXNdsKUd978bTHDGL7bGyaiABhaoGa
AFRLCGIXvPDH998/+4cAhhe/f/bDmyh9lQ1m+Gw0nEIhceDdGrA0kP7ZGMIcfS+ROn9IVPx7wQcp
rnO/TNhSHE4XNNyeEUvwwWe8XDFAcQRxdfNV9r9f7ATyQ2D474Uf5LZO4mgsUuw0ISlYDNsXtCBK
C1fWjf54BMGJPbwv9T1ePN0HpKHoFK6qVWzW4/foKv0MosYc5KOnS/cJKvJSeLG43gOgkHXlKMrz
4SKvDiLIzFWbG4FY8KcbB30yFtz4HwJ8nCmHPpC8hnkm7COdSsnaeNJQnYkMNxDBr6La7YkgyF9Z
TwY1NoDdltCbH1Ld/17zQYDGpmzRnANrXtbegPklGziicLrB4wJboXD8t1EvfDQ3WDxd8aew6ftu
HyToXmbceK+xMmJv9XIr3IgIQI06+zCQ3bhDFRoaWn+Ap8vM7Dlk3NXD3CzDs6HcR3v0PhMTMRWI
kQsm+acQZu6HzLEKL4vsl9/7LTddZ2qu9kE5gLsRveb6h2KAAn4pFyzcV/+CRx/t+zIPkVLSJ0Ld
+MWA/BezDeyTggRDdorJ/neTtLSbB0PKFaiHutfzbvbVJaQIDaliqW/H/79VHuxe1/JDEqMdLkqz
gw0qUX07cgKqLCjIV7uC387sQVirrGwCOcMyvAVLV60jK7AEdzOSu+0VC0DG0sE9iKcSobm8Mt8P
v2buRMFbwx757ZVf2tNPYdR3OXgwaqJQBKxffR1dQ2PT36l6aRvFEZ7l7vdL+tmefZPsB3vWDEXH
piq2dJeIGlJtNG+TPSIuSd4HlMw08LQ2K+5TtscVurmFiBu1hU9YOtT5z7/p1jDVfFBL+IKqBgye
0cYsZ7JkvqRcs7z9XVA4ds4IfVuHD/0YExhxqFJIVNC4c5OBr4CccW4np9QYPbS8WDjcH/IlsKSi
JKMTlQIM5Mul+bZmOiR8J/TJAJI665YOe1FM5Smyg0M3T8EqTTjWW9ltCPeU64HNpoR3g9cB0yEl
uzqoKoX1TVESL5PwlFxqs7ClY/UZO4VReNwWZV8X3u3MwhhdLaXivjJ0xlTeG/RYbfW7Mei8UW8l
0w9p7pPyBHdpfzdExNXFWbLLSM9yjNu9G6Uu7Uq9e+beLnlrwNL7rmZWL7H5tqvocCyPkZFY3EHe
+bt024VkclS34wmDMMgSjX7dnxWzgoaj347p6zPP2Gs9TDxAAo+jBUiLlT5gnugrVNI7t0Q9RYAn
7Ma8m4gWpH2GAoHM6SB7A+nNiQZUviFaUI/JiUc28rU+jHqjS0buTa4QUt7U3PYivuWbchOoNoII
RBLGhFgi1CW3vPCBEb+Kz+Oq3fQd6fVixeqCEb37d6pZPa/nh9LNtr0nMYS5VgmNjbtTbxRXANQU
mNMVVBVrWPen2ONtxJ6p2+xEM91Mn5whGLzXe8xJPWgn9CZZEJbZ6v5HPkWNAw9JVDTuK2n6TVYy
scuFUGX6k+z6n9WBp+2OCwloe2RnWLlMWisksj0Z/ap223VvLxXoCj8q4rcPeDDY6BgSiU0dwVFl
3gK7AkbxPDmdStTXYSWnhKv1ejdhTjH7Jp8qK6ThFYlpDaTuEC73YIs659YbSaNSt+UrYwCON5B6
o5rpS2AuNbT6qtL+7bQezH4ry5kWzx9bGJwJWR4jKtR6KRkKySYKHOEjpJFXi1Qz+/WoGrEZbtVT
6t0Bgfmg7FSr4TwkRl4RlhQ6U6Omi9/iFfTGp2NlqgVQtEwlhXnO0D3B7dYFQxPd81H9YS3c+/yo
/2cnEi9JosxjzvpX5ee3e6+KIgdMi3sfKXAD7Zlb9etkr5nFZkBPHlI2pNiJq9g751RED38TA5AW
vuDHi//2BQ/PTcEmCV+U+AJMKTAq8iw5l7uhmIId6hpF8ajbIR0e0OGM4YS+oyFhB2mkg8Xs1A2/
/v1jvmovfjuOhwcpSupO7SW/PzHo1yYb4MdphCPNujuyRu74LyEmjeVWlpM9iNHuPNfGbIzKEDAE
rtikO9z6HpiKBTtV3hEVBuSp4Um1Cw/ZSbiUr+FrExgsqIXZOXClEnKrbEK9AtNwN8FwVI6SknOg
czttha6XVmLG6+wWWyXQYtgRN+KRshyJvAEE0djD9vfN/1A8gffi2008vIV3jZWbrsZNqHt/z37m
q77GGKFLTF4745zg2Up5EhwmfUB4C6ftBc6OgY6S3CdwTdJCBe+6QGsroJw7mqx5X2WORD+XmlH8
UHv1r8985E3y6DPSMTHuyOsNYVW5901oAtl1eJLo9b50FzzJn/3iP8fyCNbVddENfYNjAYC66q2J
WJql2pmZLvgIPwJA387/MVUh1kV9VytsrEdzgvueN3J9NNhLVtOPidYb6OJOBR3jFbdwrMlKoddz
ZPbIGWR6oh/9hc+ZRf0/qiDLvKZKnAKH5cHGDfyUiGyNr+Fd39K8t+v9VPyfXM1vazy6tAHPi0OH
o63Nuwu6ib/DReqK29IFK/Oz0Hxb6cHKcEITM7mA3XBm60OlDyMmC+T06sMCx3cdjSca1AH9rlDz
3/nbCT4Yk0IJRK26zydoVRvRqDCASzV/X4KfT+i3NR501s80rUtn4VxrXmX5DsDXoECiqj/nyBUF
tFjDo331EUPTQiUhvKTSwHzfpiV8QPgRyb9FcuyPBv3PUX/p07cnRajyRCpbbFsi3YlBTgXdJY3S
TRa2zv0Yp8iASjHxjNWERzsgjc29lNJgOHHbcHff3Ne59wQr0BENabLfj/lnG/Btrflbvu2pK5RK
7UasVTocqvpjPSXFqaWltcQA+Pnw/mxqfq+/LZRGjFyVLBZKSAeAPjA6WsGKKs7ChpYOb/YHv60z
Mep9EhN4MGiZdAhQGCcZImlTEiBLt9QAnZtNxX+EFClYhRXhXSpfMNO3xfpuZLg+lmYnYzQG524l
e1/Hg0EYqzCHc+j6izmgHzNOGED0z5oP5ksKUgnD3sR5zcBuDoULYsNE76fSra39wmH+6ER9W+vR
jMlaXmY81pLQV6ZFC+vAeLtjvB2vfy7h0D8rvCLLrCwKqBl4hMdjXxjTFE7KqY0IspxxRJAp4ul0
0szG4tDPkCQuIqEj2smOGsmcljKOehuJvxkPJWWuSx/0k8BiQozI8pijAD7Zg2a0hRKiW1M6nIQ3
JJFQHzaaSAGZSyNN/vcvehSi7ws9aEZUqjLP91io1nMooeJx+t1SL/JoCGjaxBrxdlw362YTbcZ9
pydG4N4mjLg/SM887Te9kXjhVrsxJJFJ57BrBLf3Q0GTVbgVnnz42y8qA5RRxFhAXSEVyLa4ylO9
jU3WqCwRbRMFvaAaCAwN9feRHRkZ4GwlBHwl1CQBRbxDXwZ+1+vSZXgt9NDQrtXRzwhi1X1tsKjR
yeYh3lpJ2GK2v6We03adXKsV6wU5fBduPfok34hvwXUksT19+kR8gkMT0HaPWDS5xh/JMbjKHnv7
XX5/DGegKaqA+xNltEX+tzEQp6aaYiEeTr0hmUj3FyR4ld5YQzMTO2hIfJUKhOUZzF59m5BjQaOC
c0mDbYig1CcDDZzOEM3KFBEg8s+aK4IBVumllxN/niPO6MouMhHcIMnRAzH+/et/tM3fv/5B08dB
HnNNxddLpEQuJkZrMgEJeNAofl/oR//s+0IPat7WElsFIhaqTfVFtgRTvEi8Htn1DrAFgj6LMQLI
hOCWm+41PxRO4ozIrPNmoeNcSHKMvdBY8hp/3j4CN0yuENAf/AsF+mZcmXRoYja490B5Jj0ER0Gj
DdZDjmzBIRTFH3Nzgsx/DaoSJf6xqhvztUUmKucT0EtnMKUja2WetC1s7hiuuWsBNEc+MCa/Z115
j8QpMBo2pNKdVJ93jKD7rIAotBwNgSyQ1BFnN5dgiLK2kohGBI8BqlmbWkfll8JWSiJu6pQ2Lrsf
3VqXHP7AWp1ZXYQZvqpotNZIuBvuFDZwOob4j5VKmZJ0nMm+CDuuJ1JPar3/nCDGCuGtNDGDzw6w
V0Mit73lDQ0x5gDJ7p12VNf+OX8WN5+iWdPpnLqBiQHKjmr0lKViSgaHMwF3vckWDlnnNgkMweRV
rmQ2r3VoNHg5X+UXf66ZFY5yQsY9ILNV6CBpL77Ejn9u36Y3hdOlbbwqjBZ5TJ+GayC5IdErQ9NH
pHRHXTTf45XwFq7YUa8wMGPU2YD0MEVoXvqe57SOiXxW1wCzBOJDBAP7hvI4yF1ExE+114XGBmJX
njK73LUcaY/33sgZWm4VW6QTGGkVFV3WQDLViQ74b+5Nu6NlIr8OnpIbzNNezUjoJiFRdrBTyRO3
E5zGBehHW4Sl+FXPNggE6WC2q9PkvaSYy60RYASWkM0zqi1LM9JbCMPMrYpNvYpek88WtIU7nBnZ
ql5VYHuayeC9kq0kRe5E2km6sL0j7m8sEyE12jZyRNVZMI0i/F93I7pMW0jIaPHWoHM6j5IcDvVA
BZVzWsAkl86kB+7MSsi9zj1EJAF2BUMOOSqMyWzQF4sxfCcC8thfZKvWu6sEFlD39CIbICJJsPW5
qRHViG6jNeDTKspT1eLeOr3CthpLpNIz5umuKg/SFFpoW6yPpAbDSdNVwz9j0vbVB5IJHoWss1bw
ylr8XrSyiPJgTqDzJe4GGBHv9lTdyJvRAlyARgSndWgx76pR6/55eJs0whwh1T1ie1cxcVWmaiHE
PyTw6RM3cxW7dqINjlE6imvxwCtEHXUmXzErxsM5tncqbSHpGFw7vWe3EFoy6CnkFNNttY3slHZg
cPDzIhSDtz4VnfImYeoyj6lg2C46mGhH0fJdloZOAWRthd1oNm8JBKOR75gdyVNAbB6H4VJzPkAf
qXacTNmV6f2FeeLps3jo9/4ZP7LGXrbsgUcReU4lpzVTp/cpDIIlQaQEB9+7EtezeRDdfAcHZnMD
JrwHzQWeE/4BXYzEeEq9ClsZrj51a0ynVPQ2JqGjwXg0hAWWPQCEWaUnZStwAF4aUiGz3emdKYA8
3xi9wekNei2EtDdmPNuHnbgVtMfDsEshQfkKBkO0Xjgb5LBX3krgle7r57ogdUTalepmCAZfme19
RINqcc9t2c1whQbOtwWpePX3PRIUr7i07s0v6XyhBTXFvWyNuPLWKyiHR6j1ToI5mNwxdliA3sHH
qdNbvd+zVnmnWUowBaB7Dk9Yz7pTeRNaL8C61hqeCu8WHQbzTlXMYLpjDDdraUeMafbCdYHdlagT
SbcZbL0EcZy5ZP1T+AFpQjHLbF61Q7xVCDhs3RMDGh+i220DYpvFo/ByE+19J8cMtgC/W1HYros0
F9e50X5SIcAUYNu2dQCv3/szgPtgomlocM+FSnE0EfB4XNRcETfrfYGQNjKkw4RMQutkwF5nCcMB
gGT6WYd6W5D0TpFW4Ts9w697eS88i5/FK/eMP2JHQx1p9xxcNFs83G8qhKvxGvXaXct25gkqyAoM
pvIWbNCPwMtuylUrzARPqfrM6q3Fk8gn00UwMJxmrW7wAz3s9Sm4aSd1E0NN73iBYmfYaWAdiTDT
qqt8BYYK8IWj8Dy6zeegY4okpv/RQc/RVn4E3tJAnniXeQvxNHE4RySgiLBBbR86Kwxm5pW4Q57e
MlqgtK5avSFu8u4v7FmmiNbeeQt37GT23Yr2QPeQsTC7XX8RcMLtLYCczP3yRVjMYMOCSFpYtReh
a1APjyWDzoPRpUGWOdin0R3MdFfvKrc/R/vinOvwNtzsEq/ClWx5AcAngMG7fsOjObI750EQVu0l
LzYT2GA3tTe7ydYayrGkvKURflcxWntClz6SczQ495iEyjsJ+MdruG/r9AlwyHSQ1pOrnJMV+za4
CmWMInTZxLoPM8d1THftUR5oh6hXIHxqde9FTdu7kYz2WJkRFBjzZWMyCPqIRjOsWV7rEuh9JVhl
ScIITC2KnyplIxdIKBD2tXwfB11O7bR1xjv0HnYy8GqfqBZbk/gU2IUblySARNXrtnEEdieza3my
M8Bdid0iCse7v52uwzZ0sstYE3mdPuOxxLyXq7qRHG0lvjSuLm4mWPXGizHQ7NqbncHq+Fwc4GWO
1QY9Ie/IKhnn91ZvLvuUSmDJIblkSKTN8ACBtQbsvf5QrqF7h10KRBPJShFIcPMpwyeuHQRizadw
R8F69yxtEU3bis3Zym1Wi0FnX0BEzVfJRTryFmx4akIIDKQAtzCKWFy2sk2n89a4713mOL/O43rS
a9D18OfPtSMjmFQxGeRQg1rKkSwj8TP7IbUEV5mIJO5MvjvxrS7M1rnZsI25FwFUxgZGO047xutd
viaVUdnZja1pZafW6OGBx7/R9t4SGVlkBYxCKp0k534Lz7Ddd9qjFs0VHG1XrsMXJJ1WcMKs0Q2m
bZDp98/pOS9mAwZE2OlWEeiFmYGXxcZzIwRI2aorzeieRIaIV3mXiUQF+ATjhLraa2tWvV6vfEux
oZL1ERzb7ENBwAWj2a5EayhJy+ljZuXPjK3NEHqip+h5p6tu7nz9nJmbINW78834r51ExQO7iVrC
eJ0e7iZEoDu4AO5IZ9PZmcmm2NwPSkIlW8AzBP4E4mHmVNj9XgQp/jDtalM5xjxuL3RalI+6/rrG
GyAAlffRdEUxuw4sRFCgjSEgsJ0wotZkZTQyerhfCDgM9oCKOWPEC5vB/Rl3SFcSIaPCCh9vBOvp
MLjqsQRSjl6UZo0M1mR0p94qKBTS8u8EMIhRnDtvxG0euydkOb0hpjzqBPTwjSv1yEtnLiZDh/1k
sT1G99UgRpqFw7lolzetciSXlAMiTwyy43eD79VIc0Lkz+KclModBnNVZ2J6j2r8IqKJLdnRusTO
5nBlrktALtoQ5x9H8rSm3EaqvQEvOG4sIwrId2+d2ekMOKKFpRySl87GJFHEOQOyMrLHWPFmoAgJ
r+mTXxLmgBRseVS81ikdPHO9cfpyDhE2ZmhCJeLVM3m8h45gjtCd+BrrSkzTY47erdEBU6peYFEO
6a7T8fauW10TaHniEYHHeg/YqKqQaMgxJTBGC5raSz3AHGpItPM8tgIunnHHkpfkoLwJiNOjl84L
1oEVXupPGZHEnT7BuB1bONTXLN7EyMXKNE9oNUA81I/EiF6QTjjcpoSWx/QK7/4pN8Xze32OaY0U
Of9azSHD+n5lXuHtlUgkD3aCETbbArLxnu5yJ3XqZ+3Yrnha7Kv9cGzffagxnlJD1of9B1xfyPEs
K5MXUtEQ7PnVfRnQWA1WZMMjjID1GD86HOJ1WoENix+AAg9vip7dGgQDqFLQkQKOdWSCESfBwzAj
mP3wiMj3HVYUiCQH1mYHt6ddKeQSmBlyBLWu7mU3RD5NxYwCedXaoB8UyN8wVF2pTrRP3BLFOJoZ
vg1OulPsxMUsTMFTZcq0oMQXiXFfNxW5oaXq3QhXwVNWGvmz1rsqROsqHsqY8OvCkzfxanqDX2Vn
LqerG9WnuZW741PzlN20K7OS1zmigtnMIYA7+ztoeQPdmb+rtOGnIKyBf2xHLrIfu3I3oQucsJMI
LnIgyOPO4YGvl0/qKprNHU5r9u+RFtGMZDV8ys+hHdoqTpNBIIz4MqLd6W4Ndo4owUjcyS7g9vl6
7vEn8ShuAys4A/vJIa+DA88md3oq4SVEEYPHp0ZhIEIB7VmXNw0iUDgAMsJW1phWOhrIu3M5Bu9O
8LQ1wrrFhnkeHPlTvTT74oAQpYJisfSivYPeAMdC8qbbLdk0IJkEa1GHUQA0lJhwcHXcQw7ds3Pw
jrcNCiQ5xELiZg49wc7wcGVOuK3w+3M6GfUHFnNhr6KeOMo+csB0wNlvk5VkaJv2Fp1hdLxso1q1
k9iCh5cIHmlCO8o+J6ddBuPUTziV3hJsxEik2HM3pA0QEcPGTKhYYo3MSI/FOoOHV7nDqnViVP0e
4SJ63BNc/gun5yZ8TCBgjNGilABlA+ePVBcQZCSwJ9I+6WDTNJqtOU9DHndCy4hYRZaegZFoveEW
DfMNG5BADvYUNN/OKBBjiMieHuAWOBKRdhgiYPA0c3uRjDBk6j7CSswhxue1q8ZggBiMBhTWkNE/
TzmDuI+grDGHQ2B1dgU4ULVa/bJn5hla8j7ZyJA4pLFM322oZvCYeRXqCnABAbozeHOCd7Ah8dF5
Duth+pC6RfZE1eMn2ZGMwY1OOVoMDIDj/dV4jay7ma2qCPhWTRNwQjorMxundktUhUhWs0oPvJ66
mTkZnCtYzVsM78SpEatjoz2ZEEycSmOEtJNM5z38rewuvMCgqCdtQgZMnctoHHVTxvpxpgZkz/K2
hqufWu61RAu9EQ5BjZrHgK40mj+Jem3EGxGroai1Pshe6g4bHtUMweoOFgzqmNYsCzJJ8tZtkMVX
BRqh7/wujaiIgPnEoqaAw+HDpw71ArERbOkdkxNmIKn6H87ebEl5LdnWfJe6Lpmpby7qRj19ExAE
cSOLVghJoAZJwNOfT3/WPotkUT9l5yYtc++1YiJpTp/uw8cYPtDZb+pLN29JjKJ5jHtYZtdugunY
jKR1ZE2LzQUl+BkksHLGZ5tqo88FZDbmbloOjm4yV7+0RbSztdpWvw2ILhNreg3rdUQjnD+DiTRl
bp/jIpcL3rl35/EaizWOR4zmvcStRkWT4Uar81JYa4GCuAhtD89cb2ODG1b+PuwcRFYoAuTBaXgG
i6OWCtSe9DdOB8347Kgum4wNSfkINvyqzc5EaROcWB6ev6A3LWunnMTvZBr1pD8v8yvrMyV3lZ1s
adqO2s/4R7DcaNCsuYHeTIKgPix8Dg16AdGOxuUXsLJX+zrRtKR4SF479i/zJzgJnhKABc7baTX8
Q+Fxp8Wv6J+QANah8P1b8K9jQ78wJspEHycDkZ30W26mG2ViBEbAtR1YFjd4vqSymFATOFKIuVWP
uujz1VuJwtmwP3ezatPzmgpPXeljZXrZGt51qkzAZkkk6qk2UjbdUnXyaUY2959aMbY/9XnCW7m6
ElxXd897Q2HiC6G0FUFD3juKaykE1w8ZkZ7bUiANy0GzylfXYTwwgvWi8hXbi1dgRb7WT9XIR8Ba
9rYEW2hcUgOvCA7eLmxfd2yjln0T+THfN1+bJ9eYHgkshq3PCX9+uzJAyltbw2+AN5ispTDzMa1b
K9DrR53fE7nklRIQ9JzDyHqvvH62B/clUfa8Ou/sek0okcKU8BVTlvb9LGOqMtguPtp15uQc1hdt
55gkXKT3doKj8VAhNX+F1DTLvJqc2Jft44Dt3X1duXI9fSTBBTQmhtPBflmZsiO9N1/irH47js8L
cX7s6YlazOgo/tgs5oR27pc+r9hLa9M1x/3pk31tUaJt1OYyLVgar6NrD6xBaUxcw9VHF/fsdJL9
Mzsvu7kMnRi2yVcyPo3Sn2LT7LnsSmAF9EGBOkdf5l8KopwWtNB/rcFwq3nxWAn+5yZpwMzeNvP+
M6ZBBMXNCvbLNuNA8+o5FVe6GIVHt5vzE3nZIvOKpexLQ5l/VPNSjvsBhdRb9tEBhLyeX3e8APPt
4p+H0KumJQwUyamc9jXidbLpCicKYdpNTHaa6fP2k/dkeB3U03asO5mfTCgGdi+HmTTKZs0Ect6J
g2wOyE35fzHwK10bTM8V9/zHdaEj0vouO+cnnphogqEgpu5+li9IOqhjodXM0olMjomvPCFEqBz5
u7i41joZWAsJ3c+bTkRWnOtE8eK54mk/u1BykkGfJ+8QKCaOPkfiZGSTs+SkjF0sOUD9tayM2rAK
DScPgEFIxWNbUOAZFZ/S8jQ0JvlAoeJxv/psom8EpQF7qVbs6yKDL/nVkgOfJtHbca4NU05aztls
JvuXhJAJF1CfoTgaxnMhaDhk79miWJ/4WhD7CGFnXh0fNpRG+YSXQMz9yNwz2clKdNLXA5XV2RVe
/oOLN542U/w+4Eif7GFIm/ki2tZrfW5Mz2HxAjpn2PtPEeRzGXMrpp4y6ntX0bwgfbPfSvpQQRRQ
1aR2HoLSUJvH3LOjI2PO/eugmAEYvzTrYme3o9oxaDeF9LkAJqJBP5Sb53L38O9SpwH4UOcIvBzq
gGG0qrdFxZ3/laxVN7M/LqMDY1pgJnNBWB9wrlfpWHgtQfan5jye9OM2CJAg1uZ4XzvZpuLFDuSt
Mj0hnpmsLHvvU0eRrUSx27moJ4dDnSuwcHa04OjryMhlM3pK4Bq2OevvNmFQb878/W/QcnARzxpC
x4xmMr+z54/1b1fFqafjUr3MrAmkUDfnvzf+aZhMjhMllNx8STn2vp9Z02oD5gtWCFQTarQVqfpO
trW0iOziFxf5wU87wmD9xi5YSqQgIK0zndvg8xya35f5eZGMe1OSqmcxE0OGOzoFjFG2+4MDYrwc
xt8yMKfhXl+itWKHop+9Nm/9NZm624R3XYyu05qPHsh0DJkGQw9tJb+cqOGBjrYxwUidNey/QJjU
4/6vCvOY42BfJyb0oDl3tZuPd6/9VWJNeGhachkyqRP808ZVXcKVhfh5DQSozuVB6V7htKr2IdRf
hEkzlt0jcsSNsS2ORHZx+H2Y7CY6P4KhbdLFuQbqrPU+9u/1y2miOPPSPVqo/K7Ono+DNI2asK8K
1VFEIC0HxesF5UZwmR32pE0c67CenMPqU98HyfoEQDaOwpIgaWAX24fGHKVsubFWwrdGOqdRAzvG
NnG9szMG3aM/IbjrhhzKJpnI2SrQQofRV0X41afpph52C31d+fGJjB2EnnherI15/plsjLE5PUzy
lzp1COgL01YWKkXAVXet9+btClu48y8oPmO/c61F48sv6YCRxV4WpJ+HAE2gNtBcaSYvhJGxAiyx
3P2oCqwBsKQQGOPLUppLtGamauUcBGqwS3j0ZVf7bb3Op6r+c59A4eq5fZEn+AUNB3K5YrIfWoNT
QJ/3+wqN+BSA0Y6lF3MNkImAehO/pC+H9+o9fbu+nr3Gr/2MF3nwm+1xT7OZ6B5CtuuvtMOHNGyd
1kAp2PEMR1cNPyqPrrROSCfhKjz5q+LMJdRCzWT3Iu8Da2oKA0R0/OOxk89gBx0aN6HcDwr+rXSS
lrbBLWoRBcAghzmBOUERwsJB92l1zl5zD0EPRFR9FeBeQwFq5sUvprovw46z/3Pc03H0oixiDn1E
7t9QTEGGrYi41jQeFi/Xz3x9CqHt0Axy2SmuMOxPhOgetwJXPV+cqqE/fRe/G0tshNa5oPu7OhEb
LvfRAk7Fr1PmqjNhgmLThs6UuB/1+ED/U+n63mL6aSLHkKh+ZL/fpc0mmr6wcaaNTyIZZuvdROFG
/rT6TLuBtPn5RXebu6e0mw0UbLTr2rz8lMg/l1brscAxdZjoYi71abNJXi6bne6AMMZaYLQD4dta
oQr0i6AZafLLFfhZf1fYGV0o8jCSH8sePbaIDRQYc3VKRa8uzUMo0zXl4893EwYyXl/eKB/t/dgK
tcajwAYUkycsh0BQoPDEmVK1y9nJ0YbmrPqFlt4Ly+lEhMmnvrQGbEJbBU7bOeKXFUieGB4m4Hy8
e8fIOfCVV+Rsn5zM2BpWw+Zg71K76kIKYVun6g9EDkMVpC7JSd/rKhandQUmvVnzKSR+MTkLWYU1
RIQ5stC+74aHQJmLVFySa30W87PbObsgcQ/82bX52b438+O3xiX8LXDB1OL0Cl6yo+ZWVkq3bqpF
FwdGGrbHnR1doD9vzQzS+6l04pOnZn6586oa2t6U+Yd2JXitOIgjmruuJgXyniLEcMXjrGmCozBU
o4l6nO2yoXCctmmYWMH5OCqFoRJPoGkIwLrpUFa9yJpZx2nEpVajL3UqoJK8r8fkN1JEMLn6LQqb
rUh3elY18aDUMTbgr8SDpPZq6TU9zOTUL411ZAQtMB9oW3/DRVuNdiJ7TbB1WqWTBAyDXsAwDcyV
8HotwFosEurc7qjYqhf5OKbmVj7rxWVyDIjMwrSHBEkBm689RKllQOY/jRf5O/B4Ohzoe1fbNNPi
e7dtB5cJifkI1bcHeiqfqXbEAZIHtM6tIy0bP151X/wn4+8moFQL4HwageJAe88bwrjp0lUITiMD
7sbpN3stgKfiH7D19/1bBngCPeW3I5vK7NKXnHws+3kfG3aezpnTXk8B8mN8PFWSC9C3beKf3s3P
YrF/t/Z2CQYw11bW2FzCWLH8PQjjIn5rVu1iPxToIgujGh0Pe654b152oCcUe6QWpCdX55wO0qt/
AZipB+qX1EGq909I4RunflMxr65/YEtvzoVXjQxvK9rJC9GNyuwUwhqAinImMuSz/hKCiOybjgXf
5CWCQS6plEbL96QXuJCkUYFQ16eD86J2SZsp7If6zGIkrasztJB7YcrL8ZRJ9vqThOBm/mnEKR1c
gx5p6C+GblSQQ6QIFAdWQBMOEsPxNxuAl7hcVL+5fwrEz3hGI8I9fVEYybbcONUv9ygNEXY2uo5q
SASiVJzD7N2PyhmHqHdqkm3S73qwRf4OSmV/JKQNgkuyzW3XXyKctslh0nNKGOtjA/YSnLlPizBl
Fg0IkqfMd3bT06F9AHxHGHKpm/Z5Xc9ixT1TFl2XGb+aWhUe/bofswLYQDGS298NPdS9aw2KSTnj
1qvez4E4hns+sraYs0RLkWigc/6vKP9H8iBes7W4gNSwmqBlMLbcfI5lA9Par8o2W7MT5CUhrt1G
HpslYaFDQLg8irY1b0KT7CmDn1fRoyGD03P7sO422JjSzexjRzqj6RJ03TjdNCEwYh9NiH9wp3aT
5PMEKC0PLTCrHP78AWDoqAOP2nsoOdwm76S8JaeR2vfonqTRxfTrjbZttPcOwwJzVYN1XA6DY+tb
2lygAomH8mGwvwRqM/8VOidVw0vL3nVMuv9dKDXuKXZqRBl7/0K9JTiW5u51V1LeztdFa3kqEBvK
Y/gP1BGyE9OrT4kNX007zd6VFMqH3XaeWAW14Kj6RKydgs6G9oKWQOvCVrXP8aBS6e8sastXa+fU
TWp9khxsY+/uf7rCo8cBK2TPSYfk1w2rjnaQn/FDabDL0ya2T93wHIUFjNvGr5JRHjnkxD2WmU0S
n7TO2hrbctNuu0U2Tm1xaRDt33P7+qUurpItiT7XDJ3//LKU5bDC0uG4zlrkX0O9gELSmPa19VIt
MAGu8Io44T7hpKUnbhj8FaTfoKVuhiNsQXbAZUMCt5/sJ8qgBLNFexZoK6gsbf9z3bYdZD/xTP4s
OcA8rfh5mAirg7Mb9WkgtyVasr3Tjfjghx9tXluuPMl/tVlLv+/NeLHCfMNTRU7ROXzh2ug7WEnk
cq/SCvfaBZlZZ8tct3NtcP3uhgCGbIsBWC41q30++tmEm2a3sOZ1eHi7vtB/ljzVXHWbywbXGnGc
+/LoN3kBvNa2ZUgTwu4Cye1Qup1nUsP5avdeuV91ph+/iOFlwEFDz36dHSHyCFswXW5mDm8oDHYT
jZtcY6vSrZ9Yc2FeTUpcctRZnzPTVeUg1GG8EXzBPaVu/5tUGLm+iucPKeu6HkkDeQr9IbrafOLk
U51mQUlEpvn3Ceb+hOH2iLF+y++6IwJWB3Ef7bWqW119SCGzHuutuTiEaUpIvC4EZ5mE8lB1muA6
it9PG8pcprudvX2ohnJ/qKFJCAMYvQthUGJt9IzFLz8gEt/+vjuqH6OWz7qZtR08j4vzSe/wGKQT
8jV2InnF5u9v46GjgGLIJnM6RV1k3f+mRcaVeDjvonPXm9as9fc6xBAYRtEZMOy8pEPWMwDmOr3k
evRMDic94mfjDC6rlm5YpvGHiff1sUwOcf3//F/S/91disg86XyJC00ASF4YCW8rGyLWk2d8pPJQ
TMvq9f1wB//8jpt11KLdyW0Ud2AO4G/6q/oRjyT7a3OYHr+P85zQDyY2v9ivT9Z9+CVv1r17twc5
2Z8Sk3XB/5wD2JszpqR3YCq44tPF+m17Tx1WRVERpf51KtL9YjtJsATsyPAAO8HXJA6NLG8z/uqR
5J0XeX9/Nu3f7q6yiumGhe+PYhm4jv33vlHU6CRktdx/uyhoB0Z4nF5XIh0gH2aNSivwtImBEIyJ
Fuy4ipG8wB/BZmfQAjpTOI7iF2H+0aMf1vw0oeAY97Vo5By9w7gYd1Sfqd+8nJaF85RL+/BN3fz0
Oza3fM1a3dzDZB9VA0V10AXbX+lgI/vUmev98PLEqlPqZQb/+jI36919mZhBxmpTsx74FE0pHInc
JVWg7EJBmj11OOjDw99WuxM9JG113F1zPgx0C+C/eEjP52CfTjY74bDIsaIiAXtGm1XUR3v9dj/c
RdVT2dWKoPCQHSyh3bcMlwLmfvy7h+LX43JvSWj5SXj29XdYRuO2dtOLe9lTsU0vHqlVO6GJ2zPZ
/QKWv1R6OsXYJB3OVaiPygihj+gU9M/IHjzFFd4yxe7eAfquspcPkxAywxg4ddJuLG+eDnUS0nlX
09KDUVLDNaHxbkfz2pahyMOXxONdC63P2ANclxBMtH/Ke3DCI+wG2lab8yhzxfVhliDRhxCvugC6
pluFPb9IGSW5nW1Trw0tL/JbrB2aQb61zg6sm3E6jqE9QBP6Kt9/+v6lBOpxoTAXSGxbh7bbDyps
EmxkvEsaLoxjZ1imPr7Sd4jsdooIeWjMcd34hH1Ouk+fgwZJM7hOskXC+KaS25h+7WENmurUtH7o
UwVArQbAwZVfQPL6Vbo9ikFSrTAxY1NDRqZxla6s6k/nxKRqY3Irae4e/r4egRAkUMteZHe3VN8k
7+AdhiJ5jgJYI7oxfZDzogiVngFh83/7yQIAmgkdFB9OZJ8Vo+8Waa0MhYkKwhHN+ePhzxkmxZc5
M8H2E6/vilzAInK3QFdtrQ4BqaJsfxRA+x3FFyUBdb+5LALpRyBTFgb57ALAIgyBnYkEB+cSdAv2
kjhVtvWnhDsdZbQHU2kmji5QxXaB8n0kq46Wu4B8qQl7CMoKDfiirDaRw96mrzeUQACMFRq/XV8a
88unONLDYnH+6f+CPFWXsXtgkpD/NOY8iwF3l/rxUOZpceBUksixYTOX7gV1HKGQp0tenims/kT7
f0cBVdEURVI0649a6ebK6y6RKCQp13pPbG1faJcH0DHtDOtqdEhPLoMHvs79ZfDPaneigRjr4+7S
XZE4ur21guApNOVwspqY7tdHBin44EgDEuangpnHt9A/C98pHlNLVzUSpv/csDksGLATG1UAnIa/
33dS/wh/e6F3OkcyMktmGn23IpDlHghPzvDFq7O+jBJ/3QFsH2C6PVnzYShXVF3HwVqTROnujm2j
a3RM2rpbpVCMJN+E4wuPk/4vw9uF4DLYe89EXo+ETurNindXY3KouvJgkpE10N/r1x2NxZG4LomB
OvTBbiD7J68c1N+6v362dP+n//WCb5a+uyWTixIdhYalX4VZsZLGoKUqeKgVyM9e68OzqJiiZcii
iaby7oZMj1KRmGnZ4QjM+DjIrIY/a20PL0Ff8cIn3/DhvXiz2N29KB7F43kv5r1ypfOENzjmqBAR
Vg7ghHr1k9X+6GD+9RI105AUUZPwgr17icYlOR12etLfwmpvLAjNNgBmpS85l7z5OUyQrVO0giiV
fjXJyLb+/rjyw6+IywJqVVkzLO3ucTUhk66SsusPZC9hKNcnkoChSc8HEh5dGJS44DpwpjxqwaCD
d/rkBzx83zc/oD9TN4GvKnXl1BVpH/j0YRzu3yxEbZAd4JLiKnimMZnT9cDzllsGau/yucRd6p/x
Xx/h5ifcRcNzJ2V5kfMOoODR1R4Qk8L5tOZm/t0Fz+ZyP84udU0zVQocnVz8vx+43BVy05lWS5D4
Y1UDeSwNis0msuvZ09f7//Fs/6x2FwYV+ahrZhW1KzPYba+kRJttgtuzawah/GwArfz4Rf6zWB+t
br6ludsbgpCwWH92oIIQht4tWsSGn5GKRePtphwr9AQs0DzF0SisnpaOj7fT//wE6qv//gmnKisu
esFPIId9RTMxCGAfQcp3TJ/C/MnxfRh9//enVMW76KsU+9YsYhaDEgeLRWAEIeDR999PyJ9b49/b
859HuosRDFs5n9odq8CghhyWuT+F3dGbfSYlfPY0d2FWOR6bftxDvzERAoyuIU5AYRs8dZ16eEve
vLW7kKMezLY+9+vQy3UMJBw8Ehg67W+VoaBbtMHus3LnIXKBiPT/PXSqeBdlBLW57ncp7/DsNh+w
1+mGmzbRpHKeXYt/PwOqeBdMNC0zEvwmW4SfnUfvDfZPMQKnApFup+DlXv6sXH2Ej90+211AERs9
zc+d0K6wdrf/lHOfFkXKFTrgkFwOkDvynvmdPHTUvF30Lq7oDD66HFQ+Yu+mGeFC7v9s6nEAKcbr
cSEoa4Ovs/NBSeQrcxqLSGKeZbFyv8a/DoZhKbJpWqplGHdn3ShaMz/1B6N1u48RSggEW2c395Jh
N2kQX9lcYZ5J54JSRoVpTpcCaefJTe14luFh/uScPkxTTJnJeaZummTX/x16LuW1yeP/oEeGL/7E
XtC5w3KeUchkzrMP8LhguFnt7hQdGdduRDVYFYoRQu2E3jhbei3aXajN//5k6sNc+mat+9NzPZ4l
VeBFS7OUVlVJO+UwoI4Pft6rMWgs/fu9CwWfaZouxIKBMuzcFVTdPiIqr6TaDgxwXn8zBj1yq151
Ts/nGmx/2+3ff+rDGHbzS+9OX6ExGme/56100JVnOny/nlb29JZ5eMhvlrk7crF1yeMkYZkjgj4E
WmQsmGLYX+hEgtO6mDwtRx+maTcL3h03tSkZuH5hwRodISxlBP4VEi1aV2hk/v4KHx/tm7X6d3xz
i8vHy2nXnYgnonMdo+kLiWF8cyiFc8qKbfCxY9DIhca8EESfkCVRLR2C17//iMcB+58f8QfOvPkR
oH1qLp/YcsCVQ5xxvkx7Knm49z/JP6U/Ge6/osjNSneXuLUvDK2MebWVv0cAUnxTLfr4SfmXofxu
JMEFWO5KkXxcC9MW7uXesZbpD7qYfrieOoA0RiNVd/KfaE7k23vCNEIOA9G15/IX0N97cwboBz2u
1XtCQeKNfRusS/1ASwaFVrVFP/neQn7v91AJ40SnCxvPZVcdySNrsAO+2dHImsKkYpYffWMne5fd
eiB5+YrsRvJ+8Uq3jziRk1m1W4Kce3mjHTgu/e6l50ZE48IzKbRTP0OfEEoIMXoRR/fRuqiY7YoW
ORYIjjErX5FM2r/4v22v7/vhzuv/sDg0F3RDlwgPIAussYrb0QzSPZTlsJrd6ufpbf0wQ7j5JHcZ
j2y2VXkS+SQl6tbSO9FG7c3qLBjwzHsu6Pga7t/3m/IkxGl3wfvY7TvzorBkL/Ds7dV2rukKk2WD
J5oON7BXD/R6hJRzBxnJuZLGLrLBLw6OvKLfI0Df3rmgvnhWID2JaPcFmpqbl0zb8cPwwqMym/fY
2wEZ7t+fX3qYRGBWIoqmyvhw8+4UXMFK9CQy+7RFdnZOCr9nZH1ebc4dHo+wmorAAn579nSPk9ub
de8+dRPJSVyejT6PUP5I6Oe4K/ph/OT7PmybcS//7+e7+756F+UN3at2pQYcFImShFuMmpe4Dfrp
U3/pMrSSKhAGl8h5GmX6P//vIPPP8v2FchPOStEqrq3KY/YZSrbVwr7AxfoqvPBq909tVh+j+zeP
e3djK7pOSKtZj8awL4WH7QGWLgAmQl8EYGT2Laay6UBbdDRRLj010WU+iXsMf6uFHMKBnGMC3+Ny
fY6OYwaQc4z6+8mm6xO0v72Vu9s608voXAp8lNqjlWCvLA6XxM951riUH73+3jAOIxnRkCz1bndf
hFY0d2QxjDZkFD1M7rPNMJza92xnHRI03e9npaHxqBC9XfJuY5uCpF2EIseaXwxeSRPmF8D+3r3W
sC8Oc60ur5Zd02AgkMMDxqV/oNJUo3XtWWtr0c9jKmcmOgJvu4eCEzDZvrcX//01PTccnoO1M5bf
tl46TxgobAd51o8cdBhv9ttPGz0+28APS/vbx7k7P6djvE91/cAbnIg/q8Ep/EFVxdRtLGQqBsd2
9u+3vnySBDxEx24XvTs1cZKnSiT1n43p8JK9SmPGF811uz4y7IzxioL7vSifPerDUHi76t3ZMaLs
JJYlX47ZLMOTr9lvKXSury8UP9Q1HiyQ/yP0/3bJu4PAYJhsZ1Y8aGqPxCFioCmEJcsxv/ZnGk/5
4O/nTn507m6Xu0tfTbM6G4eM5ZrlrIrsfnqrjYN8kThb5+AxB4gS/MmSj6702yXvElitO5rHQ9d/
yobdn07fJSa4rtTtMrDn0+1HM2f21+L72Yt96I50u+xdLsugvLopTyz7ymQ+n0FLyE1m2niFLhC3
iZXEtGrLCaaF/TI8l7ai2i9O+OxHPMxlb37EfS57KiulYvJPb3l9xUflj9gVXx1sUJ4CHfKjPOZ2
rbtIZ2gF8336B3YZCDIYpJMV3jYDBEf9YGjRdbDvCBd75/tZ70N5lEDcLnwX72SGs9Rd28e7ic80
HWasQ7u1u4Pn+3aftioLubE93Can4X74e+D0mqOX8Hexm7w+PcEPw70sQnIgkRHlP7vi5rbVokwT
OkCRVcbw3uxlNzvgL9N48+Gm+dxDFNSeXWQP3/rNgncPX6TZ5VSesIG7XOxirC9Uxwh/6ELTg8k8
+jCN87F4uq0ewR/azaJ3Iblu5byWdzwlAMC0nRczq8CCiDGJZ8RtuerofuG40MV270+Xfniab5a+
C8w7PTUlPed5j6SLqECohGDxLg6jU0/2h8oNq/sywoLo71HkYbYIiKfQKAH2Ue6JQUpx6Jo4tTAW
NcKdD/s/OC27DYKM8ZOF+mNyn5ncLnT3QfVU2mvyddfbt4kYOuVozZIV5Fh70S3+vtTjS+7mme4+
Y1Qckkq94ExavSWvGAbt3H2v6kIRPTcmka9v1fkfYcXho50moiu4wvz7aV/22fPefdC9pSrpoeV5
3xjHg6qTPAR2Lv2eOhSfjJR6iFzdvtu7+zUX8uPB6t1EBcZepogSsw0U4b7x7ypPnSAftltuV7u7
WhmeUldF9Mf4VcP5Z6r5howR4zz72Om+8loNn+Hbf0rFv+2du9t1dzwa6WXHiric4H5m4chhvF2m
BWPF0iD9kdSgFW25FyNKJLv716v0oX6fSIDBTbPc1VDkVJPctQL+G4Okchi9dua9/CaKjeQhdQU0
be/oLJXO6WpHnVCFi1MZVwzIt46oDSXz9fzMhfthrNElw5IZ2yBq902rSjQ4danZP1PzS6dSwsMj
96VVHUDmeZe5Osfm7/nbGIEFYs+lOadqXAnjU2WfLqH1fjwN26HEpl4gC7qakGqrgMikLs9GkCWA
ifjkDQq3Mjz0chfO88HRMezUgms7MdzL8u9H7vGeMGT8oyXT1Az1Lhm5CgcxN1qx5xfm06L3RP+5
TlOo13A2Yelet88wetnoD9C/NsXNkneJyN7aqXKXQrdSD1/Hyn694Au5czPZ9Rsv/pWDQu49qrQ3
xcBgxgi1tw645uOAn2Ft+GbrYuKXKU4tBdi9J3a8SdRJerFxy+s+ytzFdOwLXHZ5QAagezXGMEf7
8jt7rZkqhyeBvJWRdn1fVwWDRT/yIWYCeGMAXtWnGY4QMKmx+GJ/SktJgQhFi/00PW+yLwVZZ/mh
JG4j+btscT4M8nU+vHyUw3QdND+7GdouY7nD72u2Q2uAxM2W3q9T5NGjnyQwdzi32HEvuWQmO4oA
HB+Q1fsVnqTzJRMwFgKOpODFSXA6zfMfxK/vSE9qjkWgz6RgD99p9tnrQ3keBzEwTJGBPKu3iG1o
TSEI6UC9mN2XY0KzQdSnLBLEMlhB7Rf7z7L12IlVuDfsjFmGvrIo36wPhKmbBt/+0OLCKtFWN7ak
2elAYUs76HKqj2wpvZbzKTpY9wIMUVQAfbjAGfZ3DkU6ae0jPm/mHxHQmfGCeEgnm2uGP52+m3WV
cy7f8vOyxsP6G7oShOhZz0jH3OnsaWvtCowHKdj0e+4ioNtGEVBORAhZ0U0s9c30dLaLn+7qXjtb
+qH7rKxq+uLrQzLXMYvC3MivUCzB6cCiACeC3DHDSLTN8HzwzFE+U0M0SLAU937injQ3nwnZQFqX
JPSi5eK9hD4Mzx86/DNli41DUwTJM/DuEV6l/bPR75Nd/SiWYnzibEGC52ChYXCQoIMuPjnDD/PN
m3XuEt3L/pBdklKh/4ECHlZIAxuV+G5/JrQv1/FgK02uKaXwk2WfnGPtLjEoT3IW1Rcej0EvP7gi
IiS4DDMfFdDiMFTD9Ct9lvM8fqGapugSzGtJvLvAqkY6XPW6Y/wKFj14WPKs4JNkevAQ36XFhaRk
79FLd5ndGj953MflBBM4/mfxu7uszErzKF1ZvHAvTm+bvgOkM/Hq6Yth0CTke9jGSA4zIIIMvYSE
V81+IgAVPdtXj4vWm59yF7Sbk5hfdho/pfTA8NCP73yLbLc39ujH+NHmo8N4cGB4/f9oEjyM3v+8
hrvoLSidmOYFfLn4txhgkCTaA/SiAIcQdb1p8XOcof34+057+LyGTHNTERVDseS7NXXtmFVyCb+q
xU0pHiEJhy7bO4pi9AV74gVt0z6IkGvwn9Onx+tRQniz+j3V3zCTfaHsWR2JyPxzSfxl4lCvY31W
rD3s4jJCDlhOlODN3bfmo0tnxUy4g6jX4dQrOhMFgKxvZcPj9Q8vUn+r4KizjRieBHNFZmixVBI1
49lp8mzyjPbosN3+mLvDVphqGkUxP0bEDlR2NCatyMHpq8HAb4LkYYcJrA4e03tGFIx0Oo/iIbRg
JHtj6+OMv2sPJuNlhQIPTwx68NBOkFJDk+9tVRon/uBgTONPBovRVeq4HXoCvWG/ve4nVvj3DfTQ
4P72We7OLiCAYlVR9h/anDRO6KEUeOpD8cS9B8F0g4nA02DVVyv3ec7tonentJaEY31Kjz2XCg/R
RfRb0K8aYKT2KZZ2t7yi+MKsZ5VOU0Bl/Fe5JHDSOA7Lhao7HW00DMraF6wYC5z7Xi1eWZjSGoDW
DIVoVv4cJxU6hXggvOMrh+lXz8tFja1+Rwj5W3sjv+kvV6TXKzwApEW8iudclZjCdHZv8XoYx7/4
IJ8l/lcZNiMxfKlnMm7hHzIyLke6ePgNNfybBSkFX1Dcc5ciu8QeKqh9JdhNqW1HALWG19vO7JZK
gCDygOkTxpQRovM//ktX3J6Ok2TRHUk0sM9SB/SMcpc5kbvXPfOOEU32+tQj97FnDM7b89wYlAji
X0qSISquSyAusCibVD8F2e8Oa2adfw6BFeK+cf1bceKtLWlFidANrUjqpoVLziCG+qeMa7xDUtGh
leWQnG0TJ7A1/tMlfxV9UqAGp/Hue0dQufCMvcb8bHj1nwTn2aSRhyxjA5mSrFOs9/+FvXIDw7RF
XseJwAasvlJsjmHvw/cN6eG5njGRFr1jFNPO3DJ/EjofAm7wQTS1J+GCE9xVmOo1SoWLRfcDEbJz
nGJLh6GpjPlB73Hx5JQ9gn5u17qLGDtTURplTw9jlOANmqLeiBiCk9lb2UbI32sDBuX/CePnds27
kw2Dyjifk76741ADeljX4KZEFmwfNsEf0j/hhuExz9ooDyv323XvDvdpryhFJPGs7yfcSXv7Jbtv
E/1xP9kFf3+xf6iv95HkdrG7++8g1LkcqXq7QsDPHY+vNv4UsJmQq+CjiQU6jq2B0l/6GJfxP3BB
dpCrV5sdr4IZ5KMcvYYxtciTGLHhfglLaypvBZwjYq9PHfAKCKI3JPR0wHfvtFoy2n49N9FEd6D/
L9LObEdxbGu3T2TJ4JZb9z19FzcIiAgMBoNtjA1Pf8bKfXRUp/7SrotfVVKmMiPBzVpzzXZ8KdT2
ZPdvqY9/so5/uSf1bzuilqV6xISWWJiHiwOqDK1wOmaE9yYt/vVk/acs3V+/7W8u8kt6D+rRmR4t
gRQC6iOoglBswCMpDFRgyBI1eIqjtGUs400ANGSqA6ogFap/eZn/mLj766X8zW3uesm4FqLJgmH2
PRqTPH2FLhIx4vHfl80/Fqr++k1/S6f13fuplaKgLBbJkNYoHEWHdowTky46YJAB1lf4MSfPYLyc
eW5+L8qc//0y/m2rqCKO+Ivt291b6fJ+s1V4mIKUZZPj+iP4ePH/9bv+bVX9zdyV0kfubsIc5Asw
lUTkdSxkHt/0PtF0EhuL/+W9/c3kmVU9el+EyWMMFKgTtUCxm0Bdeab7b3XUfyzdjuj9F0LD2gAX
/P9/kOWu15+ypsGGhPn+8Tq3gjpxIeYHipVDk38xKYUFgqMM2oPeCMHY+Ve3Rryt/2GL/nIRf3ub
5rAt9eLBReShoGWTu3N2jjZby54K3Akr/y/7xZD/NCr/t6/820utd3Rp5Ds0tFrKxgZMXxkdVNWH
O75mXn3PWFS3kjYkhtLX5uOVvAuNYj+88xEpFiB1h5s73De6Zb5RlhH6pGBC30A4zzPSd5/j/feE
foS3QxZg93UNFYEZ1a72q3F12MMjq/9kUh2aRSBB3vhk8m1O6Rr0+n2vwM25hK9N//Q/x89GjeBy
7RoPzkFb2e3Naa5WffUuizPY8gyhyeVzckV9dedfR8eKWaPcQZxiaA02Q362st+EbnJwefl8jGk4
w98XQhoEuRv59zY7wX3ed3I4aP3dPdZQzrn7Fxxr2ZboG/5YyMNWoLgTEPA6ntJCodHy91I71CSM
o/r75ppGggx+ow8VoHSk/3KNt6ykPnNUB367gu8yGZGhGvkqms9IZpiORtyRu9Lxuihes2ZGFizu
BPq2mDKW2S2rqCFHsyVr+G6sAvDcAgeDVq2bgKHv5dQ49OFlQi7v+t1mSC42BT0XJi0nSfd1it8r
FDjHzbLpwlu0WxnrqreYuGh+tDUYmeHPY14Bo8Jn/MRdHtSmtTPd9r3owN4AZoAe3bm34UYpAOXj
yyfNyMaxkl1mMkHGv8YwgnGjm0/0lJyqSq4ll8NvhwhonYOd5tSPsMMnzOcHhRYQyWn78FR57ccv
gGjlQf9wbgqIIFfTQrm3RxAWPquuG1c1n2nJqyuMgDcNtBV4XJL3pQv8YLB5d86gte8f+sd2X7ci
GM2l8Zn+6t/WdFTT6Va3PYB05BTu+2J2F31v+s99iirS0jTdHrLXV17a5cUyVfQFTfbWseD9Hs5x
gYhCdgu0RKEfr4o+SZ8IHCRvlKEcITaAziXxf+Hz6gKaaobQkG/u6HCOJPsFQQ4Y+3cf3r+0mNUy
hKQsp6/vcsKm6HMXGaYbK7RkxocoAzFXZkTltGWClWaMWP2tmTJSYLDS3TnrvuS0INbA8RfZTujI
gs/88OrdQjXdh+yc6bQ72Z82vhwLKkaQqYofaDzASmgkOzm33uWxa2tCCbhrXK0nbdhxxrHJrooz
usxyaSmxhH9Zz5C9+St2hYyk59muVu3v7ksKqgDI046QUQLUDqlM4E9C8lvuDiHEWAoJBy7Id+Qh
4h12E6P1EuXkqExOG+4OnLtQPlkRcvGc3XqDNoejYzn6ce2pvjltAWO02AOdT8AjAA/xosNvl8pI
hLSIU9Q0IGblRPd/S1/Q6IH+24AjQrAo4X1lHA0pumUqCJsTqWHohWMlrjDU6NgM+PwhnXLXxWVr
eIDzif9OAbf4DEH1wx4HJl9FSBGiKUE0MAIeL1oZTzKYehYicpr31eiYfzNvaucQ0cew7dlgKhS9
Pvg458Y7g4zJXQ07ZRkxueuknryScybNBfEZ01g7LY4jOtpZgw7XC6zwJ/O/Xpv3b7vCpAwSwSun
PwdfRJpcUt09rVp4ozViMYXliAEIBc2NagW52T77+gIPc1zOURmB2chk8Nf9qyUXRjZAcIu0qco4
ZQ9T7jmHZaj+FAgIQeFeKJSim73mFdHd30EirVJA1hD9zu7QdN7A9JMR8tXGWP7VNiqSMOyxg7gM
OeLbaZpofgVqntxX+tjI08eGBeFoljRWfeoBdGi5LeTyIWfkKMjDc/ZYCFu70TwtuHhwzr6VmXID
MYBwepIz5rUDbj1huO3sjHbssjJ8cpIUWQUUEMXdMQIr/tM7Z1fxMf1cFHiHc4lnrsVoG+fA2CJs
9BEItX/bd2hVVJGQSxFg7QKwvyB1sJHHh9YFcYLxw+eG8maltcNcadr84mNzb+JlAt6xIR+HoDTd
rgG1xfF1X9Xo1Q1iqLaOsjiv87BjNG5DtUM8DbphwYBoG9ZSIWRYnCuPSxsPkcpIkIhFO6Z0cg9h
h/GMutRGZcMhaYvCrZaa8x2z1CP7FcHS8kySqJCg0GxGg8IqJ+UcM7VWt8rhMhfaGruU2pTQVhIO
K/wo5mE/gA8/WW9JayG79kQeV6FUqmT65CnI7pfOuzxt8T9umBbuCtBsnoLFgNYKhb8PFF4HKQTF
YpiekonB8DM7oplWGcYO3C2ooHOGink0nDE83dpX8VTrzrqT8xwiGPLYNrPHArMrYOU3t/GV9W3a
w4YeAtGuMFLI16AXP1N/m/0rKUmKvi1VSpQ5QjItDsS3kDqrUBMpMsW7gm2dUrBbG+Qv7v6VNW2u
GMi5TMzp51h7w6yfVDAJuO/glOk1+jRtcA8udCSLcGvoGnEFvQ2NsQFVchRsKOPB52R2kKIL1Z/y
t7AJOYqlQKR+MsM1Q9p4aabmLhV+c4f4VQbN8RVdD+c0H+PXOUdqoCh72JeRx+kHFoCTV/1BTcAr
16OM+lHb2yhOcMZu+8Vl05yA4r+zAdPys8fQ4SAGvTb8pW89QFIgd02KSqjTXL/hRuhUJxsLpwaJ
l7OQ1Tmjp8MxIPZbnuw4p/2RRZOxZB9AtEMMCDnjZjtsJxW4SFgKdFlBc1I8ynbs3255j5pZvbgu
8KIQFDviddz3mC8BXxc8chyFU0QKqY8/a8jzCa1W1wWuSouHxPhE6WmH/jCaqay1QAHq368B5IaD
WKNJSfA6DzUizqQ/ievHcNH43Q+DPcg0Vz/agcPF8NrVx7lHRlx/q3RuF9lp/yKKDS+LPuxRMhsg
wwCPBt2KGDhWD0zSfm9oMM/q4BRefmHx1dAHEgU0kLgKhkhQaxm6jZXTihhJ5OXsymdhX9F7wKzZ
WnoC1oiSViqm4YHJztWFBkt0F3LpTPz9wEzRDhp06pFnVO4OldXjQHdrxdFefgdNbhSe2Juwnj8u
7qg5fXpQhoLXRppf4VqTnsuTTjBf7EHLEZOHpP/GMFYbmK8Z0/5pseJTv7SxWL2q26S7bftTfTWz
ar9SMxl/VAEUgZri6uPhOVBTRtZgxV+XTrs6s3FMBKWokVYnevH7EMYsz7kjhMCdiAbxw8s3PeQJ
JNg8Kp/5/IzuVWUXtO0fNLbPCF/cYOAj9y4HfXua3iOiElxELVFZY6Jvrw/FOBT+N/aupLX44k3y
bDKi18xps56YhUlpbBwFTWNToMgD4crDr75lOCivcHdl6fSMZoqt3ScPr/MfEMlwXwG0CPmWBdY5
/iFtaHG0Ao33L1syp3Y70zlIFk1q/sDORcNncrxurxi344fT2Mhom1SCNsM5/Fgw/UpnuDI2OhCO
qncZTEiEiVfZJ2L4VUWPgSHkVbd/r+Q9cce8CFAeczTOWhNuTDsVAGzdgVqMPScjO3s+gykujoXm
R0uwzWfHSuy/vVnlz0rw45OzW5F00W1urxA+nfq7izj5HmOwKvUeFRN4gVNSq/gFiMp8EF3bhR3s
e/XhKYfTtP2Rdfsy3oUIeVCjltZyyvs7xZCIWeRECNVMyECeZry46c19LoiLjmSdET9nCpW7i3jw
f7wQcMGCZSx2LQ8Od+/nhr8q1A1wAp6ifQo+Seczj0iTAqe/vFcSdfWaQPKe11uV3gDOn52Pe7HI
v+ukoxZUTgzWtEi17fzVyRF6TUVMUd0+vsD0QqYAtvgJ27TyU/p9S06FQ4OLeTrhoCIq5JXWT7G8
jgVy4xxMave8+NizK3JmNChe7GYK4aSmbRsywwmNgMFCXrbLT1hljDFyDvYegdTbVc+2nBJfLfqE
rcuoG4T2iLcD8o7q+EX2duCqGaMgZxeieSTtfC1+7xXHB9lt6ZJQj+E0r2WvntxnJqNZN/u6fX3X
43tvKQ+emXGoIlEA/KBO0O0HjrI2gk9CigwdMw53vjf+j0TREIePK0N2Cj3ixxxUtn+gr5uEPXpc
Qgv2xYbTrXp/vHEq66ZT7E+BvBfSVFX0pfEYOVZWuNpzXijo7vgUYC9PMFdWCIy4bSB5xcr8IsR8
0x6RDX/f6MOJKqwebUzc0kOzdJDQo1JZUJgVxQVM1Vb/uQFC54Nvhs1JzNpjr0WGaRmsYjbGZcJJ
uEIAEc78LcAVJQkofBp4nw6NFCqlmgNn0xnFDBoOQLXeDwKghnc6vmVCMwTYdSwk+iAtepiypBN+
b/Bck455OIjVCDU2CV8X9j45TI1DxkUBxsVjsF4Xi15J9LXiAcTrcW4fPiQCRzzs+0xkrwiB2LUj
Dmh4kN4T8/DhFR9feCQkPBmPEbwQjiZ8dqCC/LBg43/Q+MPikCPVMUpMR5ImRvea2yuCzi9BSKPi
44iRlh3EagTs+AShvIY5IkHI5D0gb9Y6hkD4PWe88Ho+WiPGwOMaLl/jg5hfQGzSIUAi3yCNhQ5P
wQIVG52FLTYxzsvbxvf6enOeiH844EjB4iFC07rV7EDASxsIV8u35d6QGSrbmImp3H5F1ItVRquY
vP3xSe/qkeFx5znmROUyL1z+yT0MuW/h7oDmDuAGjatp6xs8IIUBC2RsPGVNuH5xSFowkXUmPzUS
ppxfe9w2iNAYR/4d2YD0RRzJ0CiGHSeQZ2igzcutcQMMwIUHHqnY+Ha+OM9qcaii5NFvGd4HOAef
iNeApBQjM4fOR3ZhwrDc//tPTiXricEXo5CEKwivAFfib4Encmvgifl+MSSPJ8n64WP8jpMJq0UI
RnsY9By2HOx9zomGLDctHOinorpHxr+dIbPmck7L+wMi6zyKZqqt+RWRKFxglgHXvQTZae3Snisk
3QwsmDwkQFi849uUpAdCcmgUE91g9ehpF5l1FtsaJhgZJZ7in/Uk0qdFKmZpOYdZ87ief16zxJIE
/uh9bH0DmD+8z674pkDhju/xUSg27KYsSEwu0tME6KBN+VrTOUEyAk3CNLS56ZzdGLozppCMPGaG
Q8oXjkXu6LDk/0xcLVS+vlvySBfv9Ba8UyHJxX+8ugZQp8Ikm9gjnOTxZQygn7P7Oa7nbXr7YQ4P
x4rFeLOL5c5BEzQQu0VMy0p8nZZRseOYZlmKRUuvrgSZXEjE8Lcem5Msn4TVEqWVUXZdi5pOQ8/S
iBuQVjh5nNUdkmlEl0Qy6LKxNRmZ3GNwifIRuMCPZJkiOchaHthQLFnVArx+YRXjKZDJVO0DEjZi
DfLtndMlJbKFrE/MIX70mZORnT87p+JCxYJpnfviHZLP8zWS2ABHvSq9T4XBf7niG14pnTbg6BVm
086eEdL6649Iii5J21jDRfkHi0q3CHOA5zGw963J9EZuvWP42nCNQLmCnoPTdIXwCNHdOg7spU53
JoMr/NgDNZmrT5+hnr148+KJiVqTUIBBVpq5N4bbPfGMREcKc8hElnx3zTCiwGiJQVz++MKoERnw
UHTriDF/Vl109kCFp6MQ9ipRISAUnxhwBeaJT8T9o5W4ADRbche7ETdyTowp+3eFJMYoFd/G+XYs
vh901Iv3V9nVTGz13JMnNYGRqMySsxEzs49DwVaDzEim2Ncm4lGLWoDYVJTf6asdURH4z53Ueyhj
5JqajMEp1pDJ3jEdBj/hFLR8D/f8g7iec/bQWaGa/gC5pfPyuG9Kr/KaWrBAEQ/X3OSM4g6qU/Ci
IXzI1ms6ACQl1oTwPNlWLD6drxAKnVQqHKKiSb02WHJiB8CxxQiLLSvxJ+C6UG4GGkyxmK3PYxPs
djR5Me80FNKcYc6qoCNIvh9Gf1wEqGu4CR0ReU1yXOah6kHNv+QGLHU+SkkKi+E+lA1oCqNeeXaW
PGty6QC2XMFT5oGcUEPjve2gfF7ortkBVBWLmUy7DU6UH+CnsZfiyHxyCdoExVQHaUxHm+zEUcZX
wFRjKZxYSLK1hErGo0hO9jAWy0PhLcjcKBD9SZP0qxOX9uAna2tfswDBmRt8Ys2/H5754i5pEzz2
iCXI87qn0gyRj4vzOZidkBe1TWoA69Ef5rJi709Y+j1Xb/fpFUQxb3lhcLX1TwlC7LI0bOIz9iT7
SzQUclb8kYtSGIDhzdFOlMNsbw+CRPzkP45RR+wprHAskXcQppP2G+QL+FzYdkx34KmT8ens82Ew
kRZAE3mS8A/8HXY253WNJrQT8jBhAkBlsy9LsYhy9i2QZ963Nm0wqRW9LrtFgVYEpHu2yskTixRe
cSro9kBvKWqSKeAmKwh2OG7Wnqkodh/ToUuwzKzq5T05c9WC0Swe8MBtQtjQjiDNiaNHGO9PpKIj
KlgRQz7h7iwRTGJRtuG+ZZH3/3epi18FjDCTCNh3Th/fENzbJXVANE+a78NlYNDdPqvAxQqacbHm
CXtLhprDzxR9FrtD9EnAzNTgD/+eJRjv1/0UYXpYatgfZHTADPk7A0R3mWqTN7W6jJDCe8wQ9SHb
O8Kyp4hLQcrv4ptzc2owQPRN2vzkIFTF5C3k37RYv2d32HKA6HexGuhIT0lfPKjfFz8GaawNhdEZ
oACsHEEpkQkhpUrPTrna85A6W1roQqB9m5N+DO+J5Iuest+RT5cq/RciuapYyNIg/sdwQ4WmCHsf
Sz1RWcYvt93s5uX+sWJt3xOsv8tCJGX02dnPJtYnmqvPOVtm/JHJX4NI8OTxE5vwTOUDSFPMMGkQ
g1q16lVO62VcKTk59y3eKWnhaODLG0Qasf2AkYRH+EMOT5ods6HQzVROwXJgH/GU0WHTF9RFYB+w
ONAHoYclNsEMz9Eu5+gS0xm7GW8aP9zegn5nYFzMgDbx/SCF7fwSYPj25yuaO+jpyAozmQq6BGIW
QXOf0duT/G5cf7EMw/Mfs35z0FiA3v79sre6I5TASMpgoNxrjPaZjbXQfEQfXu4bhCY7Cnnqxl3d
scEm94YGCEvfgK+JblCRGF/CIwAHk6L/NqXT0PnTuWFd/d+hp/NXpbWMPmwMwyWN796/n/ZtjhXx
hMOIZoaPyYwkX1k92F7AEsgDDDxSksEuqyYYTJ5GsVCwT99PRzsC97arcb+80nFvxu8QpRIaVI4A
/r0HcMfOe1oLib3WR2906opJeQ2HH++DXiUBL5UvK6fNib7bLjC+f8UpO+B9cCZw+vdus1DQjVAi
pInu1ja8o6UzJXmKbxKVcwnlGbHZim2X1KZDz/H3iJf23TLVf2aVfyYdKSg9Fm2dFXjjAclSUlzf
klNHCKktn/7JqeJvkmwr0Q34tPMpczhJhbYQ9Mg/vQyFbIn3E8jC98hZdi/6nJBei3Q2nA88HnT8
YDoAHfnyi7EUKhOhiijHMs+127DdiGrwdn4Nu+Cn69IyH/jawnQ8rEQch+tccCh34wqs8n1c/rgP
RHl6+0eg3yduRRdFYd/IJHlTg5Yv01/9CkEInji+bLCz9DEaVR4K3Nv/hF7IYKcDymqRevNOyGSQ
bxeYfgzBzsbaG9Tqk3vSJPQ9e5c0G84VFs077P1q0oWIb1C/oA+ULPdxSHLxZK2Lh1VmxUQx7SYs
XXTOEj02veo7Z6Q50olJog/szPucPqo74y417Uk0hsxIq/6cpsXy0dg6Sxy7sQCcb7+gg2cfW5mi
nnK8hUaK5AsEf3cL6aWkK9ZPpKjyXqkg8CNqQ2gPaJQ3zGLzgBiLLjSZbU6FElANgHrGnOH2I9w7
KfkDuoViMPje3XsHLcDNqeCOX1KkkJuRlRMmoHAGDN1FqM7J07z3pYSOc+tWikY1tP6edHjMQJ5D
1npTNA3W96MQwFPsynvCan3O9gMfM5gsT6R1h1/9JDCthrTOA+UZ+tw4wD6K1QRR611WxZBrRcUE
etBu+fbRB0i5Z/6MSgFeAUh+euonVGrs9+HiR7UrjuPtL16cvTplmwhtAOzlhyb66D0GQwSqAlwp
/YCAd5iwEL7EKOknT6pNJLedD5LELORh8rTpu8Q7qX+FVAKWImVqj+b83h0mD59EFl51SC+FL0Rf
NP/Ku726BUejwfg6sRWvM8/OEylCGtl+ZleOu5NtQ2TBXpaWYvdL6tcJ87TCnSTE+rp8XZdX1CMR
5RXacx/vbX8/s0KA7kxrORG1LHUywn9GuPnq3xzW49d8gkLgkpReR/smi2NC7iYirnEpYHBvc8k9
om3yyPIY8aH5m+Z8Ag8Th4pdFzDlhF5O5UAiomugxUQB9xCwUw3SZ44OM78IhPLJ+ZUiE2XxFclA
O8DgUH8mzaAdBI1inc/aUPJBUHDmI6+B/hR4Zvs640Vy9g9RQ7oENU1ReRi1Y2315k11NpBmFBZe
9nBogQ3ZaL81yfDIiFSOYGC9vvq2zys6Ksl+JEgZMJoUPGmlj4cBvP9mfV2eChvxgTPeHk9S5mtF
iHOH/SOA60+s+w2wTxXTK1vicGCDwdIq+h9garWWrWKb7Lja3n3aEMN7D+sGXiRrueK3UGmw1hWf
ghQyCRz/xOJfEvFudbo8oq2Uvh3Tg61CsGV+mbjr5PYijbaPiwteCD7heX6d0m8H2X4UnCicVTDq
da/0dVeKJY8KClo3cb8UwiHwazkncu8RtMjMbVHSXutZ7VFG++5CHFcHbZZY5pVjyINqgFe/m+cd
UUxkurtlnvC1nNFsbM6axYAgHpIDol8cLkBT5a84Gx4RvyIPhRq3K9qL7p6Jt6iDWjmw1LLR5Ozp
sRyfYYnY1XdD9LXkFIyG9DbLmAs1KIVqjtNM9CCPry7eUXad4RW7NKmxmr+w5/N6VS2YdGFCT0dJ
CMgRiK2OZspoa/hQiD9EM1P9UE8x0A1uqRlohEFKpG7as3Vd9ajz2HUn1PIqGKVVeHxjeCfaDFHJ
tU47mq/8adAcorgzitAj5NjEEVv1CJk99jKwiMUoIkGDH0KNkwi6mA6C15ojATE03K4HaYzvz9JY
cTA4D4RI2aV42dMScPL6Pr451dk1kCFrNpfVE9cDNQYijYboZMhZhXaQumEYvc6wodYoU501UWaa
xxXpwz3FtS85JpYh60AyOQHlDK347TGfuSnQDvshHDAdw76s8qx3WYTYknvI6PM1UtcPHfEufTYI
P3MpuaRybK7Pm/v3bfLYS7WHnQMK8QxuaYXMdGrg15iWEH8iCbZk1IBIIirw/96sY0ooqb5Aion1
qdkvl8DUfxzOOMu78XtkCQVEHKVEaI3xzTsMkHDX+5WgSs8+5BDwv1CtIXbPPqR9n1irIY7j1UJx
mC8QYfV1OUTCoEboC270Y3XNUDTA2dAENNqvlzdvT+tg+kQ7kb3nqIj4eoD/8U8M55Y7xMdHwcx5
8z5uW0pP4qmQCRNoNsUlGCKqxtPj5aieNGWs6BaamzJ7ImS/QLnqSx/znhsH+Om6t7eoJ6CXHgrR
UhDXIEvOHiNHm91RIbwjAwHS2gJArVvV8RR+8JLvWxVZeyRr/Sfi9jfIKgpmmFyesOcD94HkHz7H
CayTweIyiYk5x7e7Tb2yTdF+FKCNma/KoFzTUs/84zPlVS86qBcc9N2RZvuSVpSovfCZuz+Mmm2D
X4PBuWbnxVt1ZdPnKdzvY43YmLw/a+vPsJdmZoomdD9fO/RPvA/jX1fvjpp57oyo4CfXS/Qhg0a5
mta9p8OIy2U+u09PMSKnlFyQimMlUN/XqDAqQkMYaRVSrMvBzqFiRqqdumD6PCB2CKir8LWseyDs
pSHLkCPApiEDyHAD7K5RKnR2eQ5D9GzljQxpR6YX9EOL+W5OksPlmw0WyfKKAjXbqBHSvhJqD9Pb
xiBzCHI/QwG7HGukvgCFEAoPmSYT0hgVM3Nw5GkiglDldJsZWcDffjFclqTkn8yMMqLwdAWkvJ2I
BMMQi5IUqVA9E3O/uMjO8MASo0fz7tzno1UeDOnK+pWYSqWV4m7ls9O3UDP8IELEUBLnJZUNYOz5
5EmFgMQzYsxEuOvTsmBpoEBz8dqlEcOAV0qSdYKtVDmoD6nWzPCa/R8JcFZaw9ArgjxiMxnQ5Sp/
SIYJcw2B7EyiXTpo5NMIkXzR3UNGxFUBkbw404+zT8LU9I4JweDhkZ/l6N/6FHbIn16x0WdkdkXe
Eb06wJk38gu4FTd8yTY8kQCf3IhUka9uwwfz6xMe/O0HuUzIOeSsB5Ij81LJ0JMu9CvycEg1fBuB
bDoygk6Ti/MiIzxCBPuBbrxIPFSJEU06v52dqWjEdCPRe1CORcMg10zDFPWGLYT8nAzjSCjP+yJB
e/UojT1CUOi4Shp1wdGGfhhjg183Vxyq8q+EkjUDCiQ5Wso62lpfaeiPM1U8wXLM3plMRRqv94po
A1ZTkLXh/JS478hrHwhHyXCU854hCWNarx57oQx6NUm7I2bNPCI+BKmlhkX68vWD6d0mp8mTHuEH
Dft5pkWf1St7feWBEmEq7lRxxkKza9oy6j/w0GGF9UBS76BlJ7o2ds7ILYMBWx8cdGLGXYKsM0b4
KNG8TQMCAkmyz3bcDTjKdOSiKTST5hTNAOYcFSic3ZerTE8hpoBcDtlx57pSj330CF5BMYylTKV1
+CLYZoOM0ABxOGJ2pqOeN+vBwpYTTicSZz5+mlhqpjDCXwXqdGXWkXEdWi+QlaSzr8uCBpyk9mEd
ZdhQr3lh8PVAXZseOmMDuyC20JFBR2/yQxedXSyIj+fXPjw/7Q/JaXzkftsFEpWGeTEekuWc9AT9
PpsYsH4dT2SHuc8I3cXCyZDMeArFqDdewDCjX2vKUhwg4vRFGEPLASKcWTmTPXlzW/R7cAMVDnz0
rfrVKtbE9TbjkW7jlWF8SXrQS73SrFFoEikqHqUyj/aaySikNYw6E8MtV1sEiG4z5zvP45NHgpA+
rBrXpFqf12pKQgvrTaf7WDS6pHR7xNLk4SsVLZlWnbKtRcYkfP4oSz5jSnutLQWr87g73Mb6oUMn
CTcNpSxRnECzEKmgCMa/KFSQi7gPrcse2ejJBYQf9cHOLtm21GVXrOPR/A1+vUST0phcKT/ECP19
PRkIKcLRG2k3dI49AkgCJs6m64xbx1RSXllyT7937lT0TBwUgioKajTDBU+0QH7yeA9MLxSqude1
RiKCeVtPPVyDO87IfY7bhVrShUhUZbqLT49Hkx7egfP9cugCop3u5N3n3BZqB35Dor3ERIuUiwwG
m0j0yll5n2y16LEyUt0xEaocZeiwcqSSgxnLa3zYz0zII6CDttSDExUunAZkJtBFaGrnyp57O803
Mlz47Ow4Nehi4gqPxTnrif6pCEXDsYht3viBnArkRdqF8lve+LdXxG+M6II+IMkg1OA69ncZcMQi
PbnlaXnPn0uQUeqW2dM4TC+O7OtPSQBts4WE8PXTVpC3m/UrzXB2tE/UTkGKmdragDIvJx96ewn7
uScNnqEXrSFkS5KYxYAHQkcqWpqE1/Zu/cYFEDU4Zoz48FcK43AvdhRLiWX3Tk6T92aETHjNE8N7
yaNqLEUGEKuP/7G3b0Jgk6zqw9IihVzHZYk+hj1Y5WTMIy3qf/EzvJIYTj20c5Y5XY2PztKpSqGV
RU2DaFroR6TSRCHUpnaBdwAa8ulf/Xt8PiDwRZMGXRzIjtCFfNpXfCEpu00/6ShIvNzhxR6+8TkZ
p5oQKmtn31jgm+OVz2+e4iIz6Q3oyWOPnRgFEUO3ojuQ2nA6IK+avtfF+LTBwb0TChO/JSW0R+qd
94hQRWVThv1YI1uwva8ZhA1fSxQ4MnJExPX3Q4kFEQLkBSl921i0qDuUzO4+QayTRH4fRoKTekG8
641accwfqaSNRdSpH5oxpzWPFr+ZJYGbSOXV10fCa1TJyeAFKsngF3upj7sjjnlLkDn4eaWygKeT
hKcHJT3P6x88LnKsdheKvBUlivoH4oFpPzeaQ54bmc56VkbEVTjAeLo7Ykm+6R5eqKugW2LQxdU4
pEuZW+tIGXbBMKi860ya3pPBlBNglPIP8F1Hzo3ahxBWfNKXrfoPUpm5S69xeA87D1LmdT6hH2TS
u28PTeKOeGpJvhrrgxIMBSEExYIT5x8JQ8J3Wnk4Fckb0eLON4pA59FSPGoDgtSUl4+vX1FH4e0S
bT0oJjVB5TZ0RPYOJ6pdrRmGd741uvmuyWduJFoo8svFiWBW9H11Lt3nzPUGKiMGyvwzlhJqBMSw
Qg6Nf0q/FuLTXM1pXqdq/HGLhey0NELGowg53c2LlGTBneVBQ6dBG9xiumkiYlWk5k+b1xIBN1J5
ExHFtNRe2Bl4553zFBWQmRr8rjaFAyAoXdUJEttI3Z/3tDQu5K/ioGw7IjIf7scLr2ZsYIZIoHtG
pNxjmTEnkjP6XA4hZ4RPGdl6WumWSFe6BQ5PH6HV6b7QEFAwkgayYJjzyaBDZo4whsBSt45YgM76
AdULQOSE23XEfwlHkUR2OLpNRCnCiKqkS8geFl534IiaVZ6+5hk7tIRE5/2HGVZhmlOgHTknon9D
6JfZE/fG/Z0oQp0w2FpI7JpH9JZQmB7Xy9G2Iejux5fktL+teiRPk1tMh/+C8aO1hHrM4RJd3b26
MWtyORfiJ5VRrRthdhEuH36WrzToyq/s4t6p60VOgqGl0qOlb69lNr0jtzp0+lQzHSQm5+R9KFH8
Vt9mUNO+/CTlRNP0iyLCN2mj1s5ZGYJJ3NEFNZl/a/sy+mVZRI5YdeKU7VYdJTqkZNVUzgxyQcW8
ogEuML0mXA4By3vXp1dNSpcDcKaSHRPwJSTB5YC8aNqQT0C71u4OFJxCcaWUXemOAzABGYOqxvhk
T4wZ4s/WsifavARPH9bD9r7pOf+pXY7NWX5iXPXi2iTSn+49JMMzK0IdsW8PeCT2kUwKdUiSFENO
WtJer7RbPPFqRMsMBy1lO5H5VcFOmFSztInxjRhqWMyFKvYAR59UBEjf9OEM/VNG850zSJtxZ33r
/rSdi1PenK6YZA24K/bdI3mEdKjEEv2k+RStXpF9Mj1zzeBd4+BNk1DldHVq2nV0l0oXDlDn6OMC
9dZIFFTqH2nbBOziu3WLT+sOWPq0In3TrWlQHymYqIt7ia8YopIm8qeFPZYqwBf2fSwWIgD8xWD5
zJ77fHZPWo8aqurTMY4D8YjMNY12bh1A38LcojHZiQk7yghjil4xujr4zsrh9nPzKaHvxc9cvobr
D8dXUMWXnzLt6Tf7+iCxTBL/7XXe29Hsx5c432IcHoZqX8vS/azOjXMPd9RQRQJeTbjnkCj+vBjk
tvSlTYUbW8+q0MjJNguRJvYvghaIb5eB4gtL9bBva9QJ1092XINvj4l6wv49TTiWm9D0Bukl4DPd
x9si9KtXp22LCkZ8ReicVHNI1kTU7XK3TCkSgRkb8HM3W04oxdF+ET+zE0fnrKOi0NIGP9N5cN9D
EgNkRF7+p/FuZjDADX7EnZSeKagx2YxPQjeG7A1oJDPou/RkOl8JECmoQa/P7gvDxzD8dq19njSh
KOfg1iSPsxWzCqkLfGrqAfdJTVPfvkNAb0yLgX8JsTjW/RMLRdrP9y/CfUOs3S/Hy5GodjLyxSyg
UOTpl1JIxQPDGu0yCufeEol7VCn35z+qsdAWfoncqETLN+uGrDQzP9aSuMB9h0Nyq2GTKJgKTkQq
c2t82BFim/TDJ+Q/WaJDj1dDRcZVWbRAjC+pEVI4RBQ7bElYcUKqYFv05Ye+pwNN08TBCJ4TN2bG
okYtk4kmJk6AFKizjgzmwFOoxQ2oIu+o8ZFGLnlKN1rjA9bSZfqOJcWak2wl+f1giICpK0Itmsft
5WnM0U5WdXhA1DNB14V8rcZBIqXEY7xhbWVE0hThPUpxHdNVop9atALk1rzjjovx8in0wcgPU1T8
sE5ZAzYLC1n6a5oN/K04SkNj8fkuN0wQQNCukzfHkfp/SDvTHke1pFv/ldb9bl0wBsPVq/uB0eB5
SE9frEyP2BjjCYx//fvsbKnLRVlJq4661eeoqzKDPcWOHbFirY7a2+MdJ8Q7ta2pjq6AIOdH/DPS
wV8Lq9qJrNy0qAhpLrdSCEwkcjqTxGmJXFXUF+m5qt0QAbLaq8IrTfKVV+EnEz+sfhHUxP1LcOrV
Ayis+VIBNUnOFJoHCu+0QQq4i8Nty7MtwZCCS9ZGbG7zho5PAoCFgx1SomRXQ04ADKVOCBV+qT6v
Kx/XJPeIxjxeWawzunhdin6Ugo5DUt6dK5KEYZc/RYA3IkFLQBa1j930QzDtnHxSScmYX7zvcMyM
NtHRdXrjwFTFVUxYzL4NRKpQRF22vgSvArYGZ8Hr9e7nfo3NbbRWnwTjZL33Ji0IdFjAk22fumA7
aF7yag1jXNPNqM+mE4ppuiMTghwoi1V87gNCcljSabnxuCgttNqHyMHLhEPsawKQuxOPxtyhRk/r
SEjduBUfLx6IkVy/FF8ZkY+nAoXvwLPzVu0Sap6bR1KvUK3s2zq86BQnhgSRAxWZZREeXYN8kLKP
eZiBYppeIqtGGNcAzNFVEZ3VO7CF6TBRGCiaNePlsfmcsSk0tvXJPesj/m/54ZHv/gTw86TXmijk
tkagNuwKobabewQvaVCoNKhG8YNP0B67gIN76F603vWLD9QHOvHh1eJhhGOvq5ZB97FuJqpNNIRu
Yx/VZP4tFpAigBLdeK5adZ0swRDtYBed+VZlFbc/zqMLyfQ9NBliOjiNhyf9bGZMqqt95/BSkSC2
HOzW9dXpa4FM7c6Uvk72fqASfKhEoLwhQViAkPEN0AW8T52kBQI/DypNY3WdKEKCd7gnRKxw8i79
0/AiJDO4V3iAZA1MQIvMItCOIffOXxFHmwWrOlLzzmCoHF/LeDtEL/RPnZ+F9tp9Lmvnp0az6Q3o
5sMGJXakZmF4vLFK6bdFx/5PtgpMApD+ydcULrRRbs2rjgGc898QToHtgryEWI2HIVKypYbFL/7J
cIFKILvuk30U0d2vgEIkvQeCp+IALxFAQ55ZwskPtoCK/s+//u///5/l4/9t16fev3//v+L7sXcK
4xuatGXDLXAKPPXKYa8+sArSETkD4VNz3PvPRqpv6HVVSUXHT1PR1KqqhZZlY1c/nBYP+qPpzzJz
9KKBEwpggeiMuZmf1GhtAAM+wTSAmL9RRfnNeqFXWYquF/mqYH26U+wu7UUp+pq7LgiUQYJcL8tZ
AUXQuZAV985+2tHgY80mUXvbRZTJL5mKNxQEv31MoYu5okt5WNf5mDYpF3ooVFwnyT8hqUbnySje
OFd369HARKVg8hHxDs6aV3qMfv6MN6w+v31F4UQpiZLAFcZX8Nx3M8+ndgfP8epnI9CIvzm5ag1N
Zmhn1bqEviCbfvn5H33kvGo861mk3kdg1snj4oxoT01t35/XGTNiCVwrGcCv9r7bpWdiNQ2dJi23
puhzI0/iGp0WqdP2qjmVzW6T9FpjXrE8l9TxtDHdupzOfka4srdGg9Hpo7vaNLsDNDmoMgA4c+/m
tO6Pdra7Ek7ZAHU8aHFPCCgpBYuKs0bh8WStB5KHaMW0O14p/og0htm92fVVAq6ND3F2HyuRgqaS
3/TXX2uudLvrq+aA1xsueEGFk8QrWcCMxr7cg8zYmyPw9bQT/9D4Oln+1hyQfOYCpb3HpnDhiZPW
J0tp3wMpAJ+9Re1pMDDvs65Amy3lxphm1RvA3EHc7MnmmEhsPL3YSLFS+X5OYUQEAf2wc+dL4NHb
7am/ttvzr6s1Ul2ygmZjajAxQLcfNn5yToKA5IHp9JtzWzKbZIru5rhithuNhdXqn51pYq8OhHGA
U8AYD2grBCJ+a8wBCoG2zumB0awpUaKzdSRo2Ue8CMn3H83+dPCV829UvHlcEN6SaY1bJ3P8sJWW
5OhWm/wN6fy5zJkfTQS2eh6aS82jbmKOmmQVgBjubF7Nhj3fOSuBGG91BqK3sEVXMQyUTBYAyr3d
5Zf0aV6wm+2NTrzAuCjf2OJ109NNXuQ1py8mFQQO+8tzJ7Qjrtt1kxmfUJ648oqUeYSRFqfDjcxw
t9UaDCZraLWabVqNvLs597z5wVydzIHX7s/nxEVmf94+mStGQRcwg2p3wVU7+1YNhKMWNL8WTtcd
C/z/3tPaTVm8ZS2dugZFTWfbcBm7qIrwSKTrojFtfnl+sy3zZzWLyQafzc/OR1QkvA6fzEw32N/W
lA4Qc7rlL22D9YiEotnsdtn9kdUFh2lRLQwGa1oizXaz/TDtsQidBPydJokMIjwnUBrr9s6eAhGk
CGJRKtbsE6fs6fr8E5L/Opvf0qyuP92abTc1ffL4WBMKVcge9MgQUhoedEZOv8N7/cPZ9Iaetc7s
AY0ka3qsbLP1tTXNmajxt9jcHggcUrPOF6kAAMb22vYGrgm+vNl37ab/MJnKndUAR8CqriRn5jr+
DMZrzWz5gzY/HwzSRmLSoAaIHvj41ezac7ZuYzWmntBU7EFi8gp0aEv73tEC677uDWj6ajcAdPrZ
3GcBLW/QImpG8NfLTMr8LeCJ9n6YmhSn6W4w2+e+wGjNwQAGM4Jl6jojWWggO63I+chM8iZPgtjZ
MBgT+KLoAhaDbAeLEnGuE3PyuSFFKPJFdmR+iouq0xOwwt6TSfY+ntzUB9C8m2UHSYhdMDh53nDD
HuSZTyLf7DDRxKCToM9bxu3QSuLsh/KgZn5NeHExWWlzBhLYoSVoMOiJLCWz0eEhzRNROIKK3RJ4
FUBP1lSoIOw9ABnOSnN4McZWp9GY9gGkc2o6KmhAgbnO+bkNe8MDYskv8z9pQgRfezP9pYBTglmg
ZjjLTK4agaIXWKCthcNTzKj1MbYs1Bmo4eERZk0gtvRV+4cxWIqL2ZgllrdkwdpPc9LoDGjcHyxh
L2teWd8rAC/Rqzq8NoZ0Rg4ic0Pyy9xQXzvS/eV8mv7o7PNiGNKySEZaxgWSZTI/x+PMgnAenKko
G2w+Vu5GhNQb3QmWs8HVWs9wz5oZAIt0OkM8j0P6atAbIQdgfi4Y0NmcpA7bcflxwWVbn7HH1bA5
AWJiS2C8FXQ2gglT3CvD2d5cO9Q67DZAZLszq7BDerPUZAdMYDFsJWtttsNRf/A6/UrNEfCLBoAS
FcD6bKPQqeTPmxZ/kYT95Pzx7LS8yeegszPHEPh25kCgcBdNw1xVzKlII5+DEWdCQJUhoGh23dGY
t0nzjt+eN2gTwSWfm41Lg/TuwXQ2MfO3MM3OGq9KucXs9IM+6XAKdCagBN/jITptzj43AaPq8MWt
WZe1Ah99MYGdsT07ICvYxEduVcjlId3adIbAzwT/wQj/ZnccCygy/TJ2xoSzpH0+Zw3eFWfhHfnJ
D6o3nf6gNRt9ms7qE3iKCeyaZN0HI7Yd6uqB0z23W2I3W02EUciUDf1PV/wsbQqrFmvLdPUFbljQ
fXmfzdHOnKLkHVtZoxHs7M/WZo3RtCGuw3VQsWas6bBXsSfuiDIKnzKZ7+zJw6SvthVbLI9pgfUK
TBd39WG23MF66DmfLXJxU18kXc0WEEJ2Wl+xRj0YuCAQYSOK9sLU8kjOK97wbm7AzZkAnGOrPxHd
GtMmjyxrNrNaM3gUPnXn2aUHP7OGApd9ICbhpE0aY+AnPF0BPFkNjhskVf2VavbB65vN2RLwkUn/
SsQv0khe9ySHn/0cjdZzN5tay0mXVYvHN7PVoOXX7UAD/QUajN1h9y9erbNCmMSish8EzhBYrWqO
jvjQkA1NnaVDeVp01IdsSYrOkelNLk438cGveA9zssHmxQGIlDB08vzgg8H+C+osthC1reHO40oy
gdcfrAEJYQrfkr/kPvgcrj8c8haRxdm3iaEa6yGHI/KGyECDjQAu1BuOaeLH64NjNHETU9BrzieE
g/Zw4aCERf6HndEha6WDSRQ9AYo5N5w1d0o+aGimOwgA25nDTQ9UckucMnpOZn5XNidkPawN/Q+r
IQ1HW6c669E0xdX8Wd+TZcHvbDp9oId4hs9G32r1gj7HvW5P6aVhx4NiEN6KX8zlRh8bzVbCs7Va
m2Xgi16R0HPIPMElabVFgk1jUyPYlJuN3oP7auC1hrFFfUy3ky8Ht/Tgb0SmSMlbYJAC2r3QsQLM
Nxl9LZ110B8H4jfsujTdfTwa1GRtQNF8DxlG/HmnPyXXNhh5LrvUEQKaX+RuWcEW+HFixo1jeWSH
j+bmU3wwH4nTnFExnnIewWYHrb5i2g1xJx/MLxUuUVAW3JR1Oi8JOCNrvBo9GvM5N50xExr0/GlT
stoAPlk50nTUqBBnutjsAo9CbXWwosBsJaRPfo7j62+oT3+L4kWU/xLFh2pte79nyn00nU+HxDOa
027a/virMf+ajc74MGse2TPQybyV5w+zCZae9kTuWWaFSOFgdQRwZ2OCdQYDmTejNhsLPN/RwvNk
4AEXNg5pjVLsGj3E/s9f//bx+foGKTw+Dzt5dzg+a3eEeoBYfV8CI2cw54YT+KyBJ5nDny3K715X
rxYLD85L7ZkjaY/FaWz7g9icdOlAX3sTmgksihP98c/2lDeP+N/Wp/CmzJ/benbRsDffdzns+66g
lTjTOGv2iNY+My6w0GRmbQIa3EKfTKJvLXe2+aHsaZltlHyPeDwWMhm/fU7hcRmea+lDuvM5wJqC
5ubnwVbLfnshQbOQHlKU1/jtFxFTNiGNsn2RKpk0hgMn9vqGKQ5Ea7i1Z8HPppWydS2kaNREiyqH
Kqab4Kem7gB3tsaL1vz2lFBI74VWIzZx5bOt3WR777wZjmFYB46y93mnlnzNu0zC6y4TX/tyKu/x
YVd5ppzKLT23I5hOCEPb667eaUvt7gA0wmB9tjuDTt9KPu7ckqvgxmsh9kQb5M+f8m/K7R+WXCnQ
OCZXOQvzBTND4wCPu8ia1zrNi73qjrrw7CMZPmWf8WIeikh/53Z3XZwGLwbXIIQGa+enX/IRomAQ
od8X2+hq4wATh6anGZN4d/oPC8V1u8etT6hFcMiLdqhR4IwbrYVFpOdw0WjmUCFPHHEfpUL2q+GJ
m/7IY6jfYi9uvWDrOjnv3s6mxMmIE/3T+At5jmoqhSwH45/6Zbmzsl9dcL6L/elUuUb86tzqdgGa
mV90RMIgQOCQ2Q0ElKcULPubMSHtz6uqlLh9peA4I2lxN/bCcU7HKUtmj4TLTLgxvwYVYvmZzbNR
IQidJlZr2M+t4fBekqaSSw67UvCkML1X1MOW/NHRxJvRGU6MujWTLwJdanyNNjCv0nNVNuEFb7oz
FFW5imFzyNuRzbZNzYDYZoQ73ZtQKS1lrmbVwdmAGrKmmsMmw62Pxz/P/zse8Fc/qojJeTngsZZH
YeXCARdNlXeIGCJ7I5tuV6RHBpHpshGWLEdjTLwt7taye18u2wAFVxttr/KlHjITopVbMLgcrIka
0NALpqFkrGIX/3SACq4VzerrMxQLrXtfPLq6vFdgiDBB7ZrHFkS+FnAmxewEMVH4z6blP01DiKyr
qlSDlbmm1gumF3GWJvVr7QSjv0oOgg5zZ5nZ1gd+5GdLf14fvxsqOGwpuinPPMIQLNW8Rs8f1AWP
RMc/W/k+lr9P5W9m9IIvvqiX+F6JMcMjxj/DnHBsxKDurWQkuHu2gYwUlrlsbfuXhnjryM6DNiZR
BL7NIyfskjyhUeeyLiPflf88V79/V9FH1pRE1g98lxBUhZnm0Kewjgya84BxhidxyWy/2b2/2xPr
/nJ86vFlm58l7B1hWxO7l8wzd03VhBuwbPuKPfLTnBdc5Vm71NL9GVuC4wMkTW4Ox4v+thFjuO4e
g5274CXprSd1YH+ikwFAZT8ip/Lz2sviRP75HYi/S5pWrxpaYe2P6VbbXmryCVkG2CBgSoei/8mN
CvVS+0m6Eajvx3+hlftnfUdM9S+zhaXN6xp66Luq2HJwGO1IeE1EjbI0zni/hX7ZKSzpI0sU+awx
PCiyINS4d66QN98aCaAUUZ/fBaUL+/7M/rJYWNjoWg31NMUiGAcv/IxgHIRCE5KY1XnwHF26cmPf
DT+2QtrnSpMGIGtaWD6qZF4N/wReUrUf1HmTsnUumwjx5y97e1ep3NMoEhPuVMd3+gIQ2gaTSJNu
n16prVtWJnzzpPl9hQuXorHb7uRUkU7APrR+7NdIj/SeJPqJOcG/yEEKPHm7uo2rtM6WBSLVstEW
LsLr6S60VlmEI7l/+iXS4RX6xbjxrAOMFnC8JKhSyKckTmcbKgb0EN5IgC2cktMlFrt4ujhZMjp/
ilbTpcJNcdg+8scxUtgMUIJ6mnUh+yyaKE6jPbDGsuv/3aF6tVa4LvaLeq2i7bB2twxIPwXC2z/w
cKZGKUhZrjTJ6C7ZkrtVGnaJc/TDQOWCG4kSxbjeD5g+O3UylYJPiVqdRZXQ2ZTMaZmpguu4aDdd
2opRkr30ZVcCnU0mRTRwGeOI1FKJuZJJ/Q4GXg5OJl3u24eRn0Zt+Ajt9c0U/XDlGgh/vs2U6sva
yQW3Uc8IZQ4LzqcicoZgbp8k+OGJM1s6OB+B8SgZ17sLqCYZqqqh8KDItcI06od6Hu5jzicsjSuD
8iPcWh9nouUnumIfFD0aUkxWWP4oC2q+S7h/7pVflgs++V6V7vXD+XkaVfvVAMavngbhEiy19JNi
Hdq7Q68TNcLZpSOgTqU6je98w+vACzMdKdF2Xz8/xCm5OzrkXpRALY2MKCQ4vMW9fslEC1/z03AL
njdKo6O+T5loMuPBtgEnM1RWW2/hGtas2sibdxIPZQ7wzTOI7SRrtapOfGroauE87oxa5RbVxSCd
hXcaUP4lwX1qSd0Wit00VA+0gWqXDPTdSalLsiZjVavVvsO515NSz5LH/spJoeWZ6u8OTqYHHiCm
qvUPLRXulqd62h33dyzRHOaKNjYhBM+xBFhbYkmcguLi1SVdyN4rNbmqFi6S6j0XSgi3E7oAtQ3v
DAXCv91A9CmXLtn76ftlSkRqL9NnZOrludUxBV0sbDrA+2mcATZMmadkUGWWCreSugv1m1zF0sWu
sv9x1U3wn3Tulc1emaHChbS4LW7IZ1xFlHekrmp/UVDn+qXVumxI7y6Fl3UqhrFb6X6oV54MiV7Q
4DmN/dEy9CnkgEkstVWyJ7SC5zwkyiOpa9hK3a/211p17jYt92XH6W0M8zqkgps0qrl0U6+Ykbsp
IgUyIk1I1lH8U0npCAoHSrddvXWa0jCezFsXEKylL7CSBdQKvvKsKs8w3N5PI94mManhFAg8sUvp
+lXfXX+vgy04ydOjmmf7GoPNKKpcHW1nHWg34C2/pGZWg0WOxCmtjLQ9dZWASlNu8xZqlgXvb1+A
r59RcCxhZlSuW7S/2bDfJQoqxKK8fnBXJUewbL8W/Eq6PSGBeGNiBXL1Bun4lRHWADqfaR8qe+CX
DqvgWqRK3Xhu1Qsr58s2zKr0XQDjEAXX0h0jdsQPDlMr+JbHvRZGe3E4KKZqZN5GgokVNqAPdNoG
P09i6QkpuJdUWxyeTwlbVe/pRqP8UwIkg7jBkQLSmbZHdSPTf4oPHcctuBkgr9rjuMvQgt+x7Q9D
rotD9OK4T4vKIZVD1pI2rdScj25mBi/jxfybwLderaLvJ1eNWr1W2JzxXtrGtzOreHHbmQPsirgl
oVoNSATIx89z+35QL8YKG7QebS9RtmNQaH5sBMCLDFfeWjTHJXZqb13Mi6HC3jxUz7uwnnwfuetY
rzhyFTZiKGPDTk5noADTEwtC/ibyJCm0sHXDrNPzlKI00LpORFcAPTI2VMLUEQCuBUfKo414DR0f
WIXIEbEVuH2SOOknjXNuBkDvAgcepGGoU6ATQqJy0UcboJG6URUtAVqVZPcUVOHlgAkdeOG6QiJE
6UBhPZQnYZA2HrCzwM3Ik4qOkcn1Q8hozFG6aNClj8QGiGNBFSsa5fBiAAu33g0i26RR+YjBagyv
kDjU7dqy4uWwqIIW9tONBGIfAqsr3am70NrBONGKgwxOKPh87NtYIOijk0PPThLQjCMum1JBtLce
6WUdCgf3kCoPXb1wV8MfydZ6mFV/cAAv80HTZaNk0ctsFQ5urKfKU4/YXIkdswrwLni4iPp3B0vp
G1zs1D+O56+BFUNh46oYibZjgyWsjGA1ht6hC4SNIaYwe8QaeBSohUqqMG8j8JfTqhaihNMl1XeZ
iH3G4pXxbFXREkIW5fsK3Q3SeTjTGqXZvJKJVcWfv7giKawea9KRiYWEvfqJtIfpTypeJbgE/ZIl
FMfyp1ktRAb1vVrJjzdmFaas6JvvN2wYEC7cP6lgQxtQQ0bdiQc3q8xwib9QC5FC5XlIttmJIULS
Qr0FzTlTsDfh3c2SIZZZKvjbm3qLKnJ+FsHAY1oH1ITmBbSlpcGP2O0/TWXB1V4TiUS3uDJxtUEY
nO2Z6IsufcqIifnJTMHRSup5Z8QixErRZXnwn/a9owD2Acz3sBPeNKW7sWwCCy4lvavVc37kwkrp
wCB3IrjUBPNcmZZj2QkvuJNkgcDZccHI6OYJYnZkFRbb4OsBjwUEjEjCB48xMMG/2h6GLFWlel00
Kvx+1q5GbKR7NTmNJAhLfZI1VDpPgORKn2vvF+6XoeL+2CXq9XFjH6IYtZSnIHpoQ4JRETKATTyo
mquSgb13Ir/sFTaKkd3VS1SJRWyKSvRn9glfCrFpDgzboz237JgJR/jnvvxlrrBLojjb70KZeYR5
Awci2mdAaIcrWvLKTL0dmUI3iS6pklGviT9/cY9hLD/l6HkQAaPsTlFvsXsP6EgeDKo0//02EH6x
VXCQt4N0PoVhKIa161UDRA0aj2/+qsNoCyi2bNHezuKLObGJXoamqefnOdtjTmj8wajeks0e/DJE
vFnZ7V1mqrDx9fR4v56lvThuTwSFw2DJC1RrhN1/OqbCxpfqh6OePhiTyNHdve28J07YBUHYv3q2
kJ7/DqzZHt+QsJfpk7LwUMkyIx41NQ+F444M0vRq1/sCpUknW9lGfHd7vpoTU/xiTt4tkkcl12M2
x7QaLPp6IJrUZCCbCez8nZoLsvwvTvWrycLej/O6UlvEjPDsCGA4RT4N6KaobkLz6v2NMVmvCdV1
zZCqhc1f0295flDrtGRSUrTaPG4Bn4hACxI7u8SW2AVF/6G/2Crs/AjwhXE5MpeC8UknoUxzozOi
3PRJ7VIyV+hgW5sSm+9utlebxSNQ57hJFS3myr75Qr7C0+GQ2pe5YuWdw3q1UzgBTyU+3R6nbzvJ
aD/aAZmERlaCYyJsiU79qnmz4NteQizrpuOL1dz7FZqVt02BB028W3vfL40j3h3/128qXA+H4yk7
nq6sLaT9tkpWj3Yd8CzIGJSn2srmuXA31OVTXLumjJ+UkLfgPbWumfpS4F5/XtA3kE+l+jqoQgiR
xdm1qmwZVNXb9QT5RNgdP1zUN3JIw4S62nV5gw8oxx0Aym6UoVnePrdf7BfhcLtYlmIp+x6oAY5F
VLQy9+O/CGpLdtQ3hOvF82hnVZXvVQyBeUb/DDfAQ7f/IEnyX1T5xdH74Wh+b+8XY3E9Sq+axKxq
fWVZRy0jEhWeviDogJmLPJdu/byO32WynywWHI+mPG/JWQxv/JgeOmBzcD8kEeHGqZL+6ZdYKxtf
wfXsnmqSVU+4HiJ3ROGrKEyJ+m7mqtCEcCOW13VKDoRScDzXTM4rlSvjg2l2oAXkmuTg6pe/skoO
eRFJlmWpVs2e3ys3V7gLe5krOCYF1U/JHL5134RkElCqmmoU66vSIqyfuJtismdQBNIKd0DjTvNr
NpzpdM3kTcFOrDklVt8egxerhX1ixGn1tl9gVTTfhIGgKH4Sby7oQhRw0H9orbBPgN2cK7V9VTxN
tg16GlHiAflBbmXhlOYd3q7cy8gKO+RyPUSHIzBIkUn3DRqGqI/7t01u0w7+T8dVuJ7kxzG8PjRm
8ey0oZZBCUH0jwXCk5xLos7vkOGPk/0yrsK1c75vb8d7yM63IQEGSJEgt4noEE0sIIBJaHfrbVMb
0vRhQ18whDemPI3+Nmp7+YTCbRTnN/m0f6jxaN+6E0QJoSg90IPY7z5oUzXD1YPgrTQP8TbNrb+Y
LdxNelW+5WmlJi7cpGVMu/vVaKLSSWr5US9k6Fu6nOBkolsIADQHFEq8skMqjsMPk18Mj+VrVE9v
Bgt9sSvDCtLFDyJyIuRlrQuzr1Vqr2SmvyEELxfH/XHdZ4lwCvCPtbYN0YB9EPUuE/5oRAJ2sBrv
wAaUHNO37vzXRFeF03i1mkRpHYRcDAaDTAIOXbSK1uyeoP+l7+2vbo8XcwUfdLtoT/m+YF1FEIVX
SE2pB70AvHp0xOWNVcno3l4dL+YKToiG+2uyldm9245hkhyBCZ5RiVasEkMlvvW71vcyjWeNpEiW
snhwmriP1tMGXWIuoRSeQQ9WYuxd7uzlbHz3frzYup+UE88oPOv4Rie56Mx8WPfWoWxnlO3/gvN5
JHFau5wZUuoKJUfU4FF28uoAqwTiqKz0+z4afFmqgqNRF3ctVbLv+0JHTHI0gDMa/szSIk/J3Vst
eJYwleKzemJYtf7NHlV7PgTjk7NNZXUlaiaCDr1kb5RswmKce0wvCauFRR6GCHSLui48Mu6CPuUS
SyWH+Y9Ad/+giWv3fbq2DYTBISjETaMaCHUF1WMaO0oMlg1NHIuXrbjP9ue8FmIQioBFT5B5Bwn8
mKWhS5mdgtuQbofaRXuIC95CzVmAl862ipKBKOeWDKkklig2U2xruQY4HFM3N70jACqM1dvxeDfY
l6VT3z91f+35YmSbZUr+OFzZ86IVZ9/bz+QRioSAFkOr+2ildO6LBIkxEZypd0iukyCndbJZQ6VI
6Ivv6eQ/3yjklExByU1UDISN3eNWM3Z8lhAKrwCYcVRQQBQeFnxYTqB/hu8SgSQ4fv9peKUUvI4W
0Tl2vwmvY6uwMkCr/H1cDK+CwEcHImarZLAl/uC7bfBlCyfXvB5et1wRD5IIwp2ePAOdqieA3Y/Q
PU9oky99ALzpReTp/bLwBSe0CNPK/WAww2cQq9Rf80/Ajy2Y+Ll6qbGCB7zxIn5Cr65AiCuAHwjR
AL9CbsM7dB4utM48ySfDT6n7OVyVzEjJCaiJw/gyI9o9ve8PMkuAykrrKzQHNeQREtp5t90SSyVX
TBGPGd9352qWcdbobSASCA6fdM4vjy0ZDtogL70432c8fk17MRd+2O2U3VFm2mXIax7oMEIxz12W
0zSTAjVCaVoE88PFUPA7ld4D7+dVB8SgkLqrSgUndjnVVeVwy7+LNRHdHaq7hry5hTTGX1Uq9eov
U+KieFnC5xV+qexAVJeTZD0iC71zNR9JJz/vXuC3Tqzr5Np4xKUZ+fd++pfdwkMsVRZGnu9YUBXK
+e/DZE3C8hzhW3DP6/gKjzDtoF72ivYUr5LM+a4MQWEjRMH+i+xR2ZgKHmmhGeFONjLxWK9acxBL
8KAkxJCl+XhxWf754Pg1eYUIKNcOx5ohbp7HcucvEIldP/tyX6hoCiKCvzp6v4wVPFCYVWtJfmEz
6v1962YbgqLSpBU2OsJFL6hRSuyJlf9hcN/h38uOJB0QLqK7eGcMqdV4gtgKXYS2tJIh90b77I7w
zj80Kc7jq8n4+dC3FRau1t77EFpeGOVI9+OmnJD42PNyrJUBIEqOeDGxk27PAvacEuo93bABfw4U
HVDXD0tRpmIv/DSdBV8CXO8eGhcxNm6EDF5tcxR6KiLEtK6FEDdfyEnAuuheG0arZFpLzkMR8qw+
KQDfa4yR5BVpCEEw9bE5loKkyqay4EoecVqppHtOg4BAicdwT0OCjxis9Ny9v4X+cxS+US0v+yQ7
AuK+6AxIMN9kEGoBXoIyE+phUFUwTnglE1g2soJDeSb1k7qLWDsFmogROoEQ3GdwdMCj9Hfx+a+h
FVyKkT/k+uLMqTuSZgQnCJmEoGT960fOL0sFfwJt4SPMZDEoSM/JlAAiRWGXhFTZkN6/cf5jqJiW
0bVbeM8PGHp25W74qXlfW1imwlYLDmGBQCwNEEu2RzEvo2iny1M+Y/AAfo5WfLRxVoiqDWQKpez7
+qhke2iGVjbGwrPKqB1vxlkGR1X1DDB6Cnm3zYNyEEdhKfjtMm+/fKz206T7QDAo60SrB7zaMRSJ
SKDOdq5sUp/rbNEdB9QG/pziivMko1TzUmiBoWly83HdTXy9T/reXVCoXyBIDS2vGflK9+meBrrH
Yxi8pULwP1X9PW0jWgAkErH2HAq/eCrSYfvUMqaPVuxCxQlaO+vflmA0P5FJNBVfsLwDAYgd7Wjr
QYbIejLS2IHR1bpMFv6xv7DrjoQqXmqpjs6F+rQfk+vJUidVKLQrVjrcT3exFa0ShM55XXp6/2In
yLBmAUUqR23c/DyoC5oDmoORxPPHYQ4OXvTVADhrjm4tFOS9Uzsayo1sbnydgkXAB8vTM1Kah8aR
Rtc6ZBBrqXuc0vZJ96sGR9+SCuOJx/ny6Y8QkAUx9+/2aognm8oJdST0Gmhd1frbDkMdH1EYQKly
QAi/8ND2IXNXCxi/e++jDGKfPw7M+/oZCC1MuPpSC0Ju2mubegvlo0tTQ9xkotA4slq0wraROOwt
24Ac575+NnV4b9vJ8PEF6vKEshFqAl/p121hSbCstZlFQUcrOs65R1tr1D0aeksaXmD2nhif1R5i
pw4qSlFs1gH/SWb1Y8+XBsYCmXvdVyVLH6XNB/LKOCBHmaS0vSrNA286taE+m9WTRzP0lojYrYfm
iYslNRfjY3Dr3vxj1ctQYkehjMIPZMePpo4WDKzc0AyDWz34W5TcjI+EKvvdOxHiRvy1QNq2M93i
Sf2skTQ3uhFy5ZBW7xALsaPcvRPyZ8PnUqK2c3SkhaPePBWFzIudTu9S+0Ye+OJnF9NI+vnFlS4u
Pxzq1uHpx/QHHJ089E81NwIx691gCx8e2eVdGSJERM32/oWyCuJdaL58Spvjw9Y2qEetpLE2rsGD
dQnkkXJtX09eGNuG4RlAY59WFjtJzVKQzwvusI1WPXWpZfYJTSY0j3LzfGjEO+eJnAQJcD8xzAe+
QWJn6UE0kqDGhwgRHbHMrtzNG0TSqXn6NEAhaMg13b1FvL6d+4unf7kFjO0OE3vN2d29aNHOqd5p
TbXu35++fhpXwpa2b5wPgXFwZdRK7hbDqNHTeaVd3VfQYNE+EmxL7h3+MdU6QL5NYuBk3x6eCnCv
DlHt8WpB0RxBIrLew12YQjkPjap768fULXhV9mFDs7YzBmzpHXUGs7m5H42rEMtnuLwMsrQLf8Hw
4VZuRXBK18HPIcuBvuVshbhBIGygWsHjHOJ8YIl0TlydVQ4YWdlQqYNQaHiDABlJGPQm7zaSvoiL
nOgBQ9MoiFukdNgElW4o+pXb9WGCWdVim5xHcIj1b3CkuReCUigHl7cT0p8bvQH1MtCwrjR4dE/I
EqF2knxAfuAgV3O2kOAAHY48HNKvR5Q7IZBvPAUnYDiM57f+YXb7rOy+pXQQxET8qzeJmgkkbUf3
ieipoKAj6WGpIArgnm0KltPjONtI3nOoddQKBNiJfXckNEFgsOccJL14b9bd+5hgZc7PCWLu3rFT
8+Ru7hnkSEQRY9GWh3o7RhfmAjHqCaXTXbua21LnMn1MpU1tQyxHM9coPFucmefW2eFTQv+wWXAm
U+vZOzHLVzMFCICqMpT2btJKW8/RFspsob2A65GcmqO2zoP7IP84495qfvgwoTFYyO4ig6jeSrqR
fW5z8HjqauhZnMHUIaW1WYA019HAJuUFsgGPY84PYwmmPjSfgmiWdGP7QukptSU6XW9uhbZhyUpW
ApxwQlFZ7viVIVNR6cqo3gt9BFS3SJtdCQ+P3gku05tLgycieObZruGeq6BHDu3Tx5aLydv6MiGr
NosneW8xuk3kiaRZSRWi02vdWoxpI78drQXyTADYLra+GN7hmn42rqp7uXuXi92+Vmfy1TlCLs//
ojIJRt3eoeXQjRbdGF+6Ubk/EWKHNA9qzCWZBo6sAbdyh2/m5D2n207sc1grQ1xVqntHqIjuxNVJ
vYEX2sMWf2gs1CZ/NTSGcdw9LZyQG2hrp4Z5ZWOqzXTrZHlDNzKTm3FnKV1ihR2ppL21lcwtEm6z
emLyXw3GU/Ryyd1QDt0GV2TmHEFHhj50gLy4f6S2jQo8TOazBWR4SrfiGqPcS5bpVENwcLxHb4tO
w44GFXQTTnW83a6Fv6v3dKj+ufegAUIbiA3H/ew2L3D8DwXtetLKN1rfoHtinPg0GhjLRR/9lOWz
e3b0ftTKveOXskIwGWUEvwpZK7OIVCpsxIG6fE73o+eUZrYaEUDNiUY1iyZdkpJ3VOxddPO88GQ9
m4//ZenMllNHmi38RERoHm41S4CYbewbBXjbmhGaQPD0/6c+J7qjY7c3ZiiqKleuXJnr2p6UX2H9
XnXHMtbJKJnGAtqExXOIFNWxbpYj7+I8ybbKnXgeI9YPJw/1p4zLfR68XJoR0F7+VasCC1Suxfyj
Oxs7OHP5rPiTyY0+MAbf1Z2XlW4yv4/Kp9P+8RXMN0bt1Z65almmP4MD/1ccX38KRjPGehItSbX4
VZWe4h9pz8CHyIDzyb2SAy4sU8beqxtMiJjp/jFeR8z1DL/XrBSmbdowSP8LK+0Ye+V/qkxombZK
rMTiv9lTSuCmmQciprFsJaSxTwsTkjDfK/57063MzSsyA32VhebG/GnwImsseZMS3DYq85d+si29
3JHkdzR0MECRqyLmySINO1quq9nXFP+nq3btCc74xn3jB7stMbei+hji0uJkp8F7sQFfILss1Fct
c4t7hpVM1m23CHGnLRhCWKEd1AIjKNx/E5/r9VFssW8gA8+295Xk56y96PRYdZfL8cR0RAAZpjWW
f79Z7foRiMvsUJ9w/KvuznSVFoF5C28MGATiC+tp1cRMOehIK/7M0R8/0ku3Agyl6N5mYQEZVZB+
pp+qZM/LKN8tDDHCGx0QOGc58uGjwQ9hfmS5IU7DiTVRf8p3PRCrOpobIvhmgYt5GWt/78ylPa6E
dgYBMrAFF6i42gprnI59hbuVvRsWzK6bifTxMmES3VzS4BH2lzQ21s/dG+PoNF78VFgsZri/u4+V
PB/8DjM7l83NDnn8jLwbbt7Z2NPSvjO27kY9ioghdzg1hJnP4RND81/jKn7Kjp1byLXotRYDY2EV
G/0qUZYX7AeOUoo9HLU/mQumZS82+IzTrwUUyLb1fgqbqGFpk5UcSwtLCcevumBSc0XDY/GluHmg
TVb2UweKZkn4w+R28fbE0Z+Q1cofY3UwgAjgkNWT3XVbmdjIdNb4R+9Q5iSV01FA7oLpvgMlTPnq
Kfi94KcvK1GW2re061GSJvZU4AKRoShI/tJAwOo19QRcgGrnVYPrsXfzwCGEABqMMRzOdgRUr2Gr
0eR8J5uUsZsCvMJLGUzvZTpyhbD4hWBt+NF22poojjM3e6uJ+e6iOphw89J8OpYiJR4g2gc2QfPL
iEkGk9Qncy9ByxioFpf3ZRrxgziNFnsJd6MFI3A/HwwjBT/ZJCAuycyDIWjgXnmF+xb4kXSHgReW
DlRHkLEvvuQg86SwumrEml09WUdCn5LaKr4EJKSp1TGONcWu8KjT9yOEI77CHE3JMs0NwPTWrqt2
J4lHc7TeprXU1KVSOWMR1J2H4dB74aXvYFS8Zx6+2quZAJAdg/zhazd7EBWOIQejaKem17TuM5DD
2YFCZDa4ipf1R6J+chP9V8KKxJYEa/zdbguchV7rctmgbioDwmNYkyg9wjoWzyyYfz+2H+Xl/aOX
HoGmfwHnHcCe/i9rgTYmsxmBZFulxvuaCMTr41KO4YSEb+zCTzZVrF/ki0iMxe9FjmozXDSpJbf2
SJvAuO8Ht39YL8nKE1RcAjHirMbC4c4iMwxhtdhhm7AV1+VGfmKgbdwcGf+xOKF7LFuVH9hAyj8C
QLy1X38j2V7vcXOOJK7QbZWXY6b99lJtFq2Y5YoEjD/onaMAAFgyvJMDnTHKbxJWThD2n68NtT0b
RBXePbxByfWeDFdv8c9N13pck86xP3zlaSXHlLjDlNLZJ9YZwnJ58whAi8D4ak45FWQOnsDUAeYq
r5QfEac1zTH3xtPOd82OwL7iPC3nTUQMZwjQPICzJt0jC3XSj5JfjwBLEl6NCZUB5WPERZNWt103
WsrlzWbEBgYDzdZWymiQbZmx/ZwwOrG/DfIugjEW8wmgwAawV50zkZj8VbVdTs6gAJ3qwGzddxuF
dyy86fWdEwRbEL41LClr75qAANmkjMTnRAvh4ifJbG75qV0LZTQ2W0U8Njdu/eZDqhzjO39tdEy/
DV9javXNWjDXnITCtCRGz7+D7LnM8O4BW9dLafeMxM7NC/u1M2gWUZnd/QJ6zF5jhLjUegOpR7rJ
jdkqnUmYmOrVrrjRYjwwaZIT6E+U1sp+XOItGeC9vcQpzLkzqTflBieiezS3beYLocs4jcQ7UFOJ
rSAhT4jemwFDcNU2EBG9rUxc5p/cqNMGWyT92CY2W7jtMQp2+C/OL4ttQclad+YYXPy+8DxMzlnw
ImBIjOSvfCEQf0k1P/D8nl3eZ69QAn7M3Z0zpTihOVz4L4UZbXVDSHcT3WKC7p2OHO38YCC+9wrr
efpQyFScKHWkb5BU5yVr0jUA2brneD73Jhto31yq1fOvb+06RnqFXO8GJH4ctWhwOgae306J/dwR
GilNl9xBjJ9PoivQ2DbX6VHy5IqK/y/q88vzo0NHwfZZ6fbjs/GZ5JJtCW5Mdoe5RV+E2EmzJ+a4
8ycLkuv8VlxYJ+c0l/+UdULZYV5jBpiAPv5GW/Mlzku6a6hdyizlyy7jV8tGns2S6ZX1GnsIsJP+
f+fp/qKCoflG4ZF6VLCjlV+eRE7m9aM1xskA7XTtzS70dyePZ1EwXZ3nJ+2hVD/iBrMbLNbIFvK4
Zz76Yot3H55GXVgzQW1g4LoIOmqDZzDQ9+FVWGRKsb7CRpJ8zjgXe2wACRkPTzxz3Y43/7n4nAWy
PTvrwRctYq8oBR2fsnOEiKbUhrKEaDW4FmCYcONd3k7Z9w3olh3TPebHjLA3Tw8LKwmwwT3EmeHp
vZEv/3XQO1B1h7eXbW/YHZLWYGD8jXs07EqGkSoTSVQPKy5Q2xzAbp7gQoy90LV8zLF9YXX4BWjo
3PqXNYjO626LB3FLkFxKFiL0yYZKohQvnuZxxMPq4zD5s4HT3G9pnkUPlyclmHChmz28fnWHYXbR
s5p1e0HFNVUyUoCelSZ4P5gbj4nGMfFLN+VK5NlKrGwc0uo5NYOyoRDUOfW14zmvrZ+etNUdp3nu
Ssw70ouxY8tbyZfME+IOynDwaABIDEztmFzxD/t3y/QK5qyn7hVQi1jIRGXNJPowZ0GgpXTMPVQ3
h39jCTBr5YMZm4lNQ3fq5BqbR9Th7oQZjb7s/TSaUzZ4tcwZ5kmkmCUsb5sFiJDhUgskIKWre6+1
0pD7iYAjqrm/V/0884hltM1XfFUSnTqVAzM1CZbINZzQ97R8kYx1Kxb9yBgQb1jmfoHynNUA92CK
6KNmiWfJffuTXbnxZztwyVbws9AJ/XrwZrlanDursIk1u9yxkBOdR5JNpJ1+bsw98zsWJfNoY164
PVO5bszCFePMk5eqBxnEx4OZhAEceMaF1V90xmk87XYpc4n1drueJ5NUs8uUvyDxY3gIGbY/LJUv
4wuGrYfdVNw7E4OX4mq8iOfJG74YLLh9e9qae95ryYNn02FpjfVl/HIfYcO3h48ybdTPNUALQxTy
WdwiUFqJoJsfafNDrhfhHsU6pH5Jok0++baZ/cJg6zu+94HAFl5iXH58r/RgPBWbBUE5PbxgWkbr
KjrfgjtktM/VhlOCT1T3Tr8xLUXYkF4GPSDnw9508mQPi3euOs2/r2jaDfuYAI68uwv7P+P7/TOj
QdWDv+K8eQtmJJugQ6tL/ecf1/vMuFZfRtReUpwBSWUha/AXvMBdoxiArPSrkBQSnoT0+5Ji66iG
HfPoO8w0s3+PI1V4BpLNbjaAuQcOHkrIANOItlouxnm7qhi9EoyfEUmdzl3wDsXUvecn/nfSwxbC
/1yQv7i15UBn8495qC/jx/CwGV71dsCEEY4vHL2wO6sbEDid3rkF0OWoucNKZWj9bMz2dPPlgmzQ
iBeIjLgQnJp74TTQ6cjO+jRVrt+5+/bGBHWbmwbDh54h6SM6dCDY6k+j1vH3ZKuO7qE9pkDjxu38
Bcz05PF6M0B+fPKUEIy8Ck4HhDxHYnFmVWnlvZnzP0QFTeEl1SBwO78xEnerML3Mb071VDKxmTKX
/dHbQ6ivu5C2LWZbzCS3eIUtuVz7Nef8zQ1bRXjFvPk+ICSiuf8I3xWfiOJVnrkHRx+lCw5Po39j
mWsSTZIg8Fe/A3UGmiMyEXhhJ/DD1UFdTmH2JWMs8wN7OawUu/1+bE1GCzhmMLpz9T0FnkloDDzl
1DBUymRo/Z1dpVr15+AYfvXVfC94lYZXoXFmNYXtvvd7CKJT8u/FmQ/S1fiDWaV04I9c9U+rQNyL
6YqAirKbv4BLEr0ZqsEUQ6v4y/4WF3WfhAmhnHn9xLdD9ZORzQMedsqpjhofDv3mla55gCfDonzI
HPEMjXODUXS1U4FnJA6+18yHzSTaCYHO/nm62kynv3zNn/pQXb24wAS3dKclcvJVGYgB9YEY5mov
ubwuvd5wLDA3drfGnTcQfDjYCqRr1XECFl7nQeJLJKr4I/NNkmK6i/2cqHD2iJMF18KIQzSj7HkG
gsaVmD377OyfrgwTTt5MbjJHSg+i0mX9sy+8U6OX/8QPCfrGRywUscg/fK7yIkQAUG0mEMAHMyOL
s9JBw5T4aeM+x9FmojQjTbW/POYrgaudv5juaLys+mJEjfXdHQE9c+PI+DuugW6LTyjN8XuCaQCb
M5YmBF3jOJ8Rj+po+hSt4aif76vpxwyIVxjoQRo7gl9/3MLRcG7bRrP6WLi58nlwcnIn5tbAlq9f
S8Cdl/NICNTaqffChTtst61X8w1XB+XuRhKcbWEq5qU93XwDtcA9JFazX+hts4vVm/JPG+lLiYpX
Eb435hHjiDNlAPmHuw3yvsMHNa4DChmQb1hVQVsRx6GV4GHx7lTDAQQl4TAZQodQSdK9YUVWnlgw
Yw9YiSq8z3cApuTDrLIDApG8Rorb7HoszQOR67aMXieRzeXdNnNmou6765u5GjMTO9/2b5J6Na5P
eL1vpND4R9Gr/hUDhVaP+uPF5ZI50+62vF/L3+ZU7mTHY3YBnkM9m4JtyJvGvpYY+ljOD70H03Ig
Fwu6EGMMfVtCffRxQtsfUX9WXkale98QN62HO9l4wYhL01P/G+zRraBesXBewGHroNMWByIwPFfH
Pey2Jm+/dCUbHnQGDe/rG1iUBjNlAiY5Ae5ZfI64fcN60XlwfGJ59Ti28YxXI3h3Ii66kXhBqCZ9
9oTflt4Adt9ZZ1RJ0CyxDxfiYqXtKhwiBjePp3PDft6RFFD4IJ/0qTRQ/8ER9lj9Ey5tvGDWedwd
rzAgyuQIpwlUkLvlL5kPhbsdZagsdzviQMp3jDywSCytsyBExr90D+fDe8K0dDZGMm1ojdT8j2rI
nB86TBEk/T3/PVc/BnNuufzpJcieM8MirzSG+Tbr5hWOJ8aZrMSV9pG/rULjqyL2HqUPNtxVdhY/
3LO+vGxOj6B1ur/JNvCcoHDRE7f1cx1PRD24UNMDsVzY4Lg1cZfnXKff4x/F11vICJazCk3+sDq3
+5BnmHOEHgW2ULk0mBo6N5XMhoYdok+g1noE2O3uXs1Gnn3o0mVaOQv8LHc5pvD7dD1fG4tl+deS
H0LPllES7mfWfYa0zFn6GfmCc/fxmXnXnUTeD65hUEC6E6h+6tijzKGG/R+T3NhyfG3JUEwvh4RJ
nHGXcNfcmI8LGA1geneLTb+TKBv4b7Ay8TKAJew5lbztaDxRbtCD+4H8HM/U1CdzCpCjrB+kM8/K
fU2oK+Z3Rb0nDfQlVFfvPT9gejk3zZ6RO0fQDakN25VtOw8u6QzeXB4n32k8cO6ZCuZcxc/p09je
PgtuRhZu8ZPH9Qc2B857K3yPUbKebz+KIs4j0lapj67zfpY3PT62Mwx9nRZXjKWsR8isPlZpyyLv
TEamBs33sH3867bVBus2jOoGLznNa9fusBUDLA70ucFSHHhJ0uRjDfal8niZd/ZxJrPJ8/GHf+Fc
N4BqZkXhY4s0Ya1RQ1vq9u91ntR0hiWALqAgE+lcBzAfIeed0xqk7o/OBddgfbVwm3Xy7z+ghaMb
Q1RoumF47T9+TnuBdf9ca99zO1C+h6ZXomJLeI2UGbSET/++yZCSwMVRRbWT0/sn+yd95Kn1fNC3
jg9E2HPRlr4SIjGjKBBBNVCswsR6rqKPLjgbICxBHKPuMeGJJ29+8QeVm9ZJT088vXgH/2atwfxG
y9MQUI5ydYI+O92ZzrA9jGBPrWS1IRniLmTo7hdBfPyjKAD+YNnjBISBWy/mwln43dre/acIH04T
EbSZOkSVyAKwiQ40IR2UumS93siP8T1gz1ExgHVA7wSjgFnvzLZvWupQ2D/KWwoDILBbOMFAI55l
RguUzr6ScTgEcM7DueYt/yCiP0J9afyeDcIhoolohrVvjqlpKyeR8rjpwtxzJPihvDZ46at6pv3q
S2fXMciYRigCiF3Qj+NVW2M3N7KbgMi5opZt1vnHnahHzGbm8L7l9aiYtHBMvZV/l+R3sQG+FXin
A2nA/Bfki0EdvGayxTVwRxQD8RNMU3CzV4lVDS78b7YVqMBgWKgyYL5gdmhZOUvtel//y8LRBcSH
hrhpNUf5VUwo4StbpWeLzjf784MTZ3xXYQan5NVuf4Lq95vfMnhsxhNXy/69ksGyfn/qeYDojOth
q022MNlZ65gDh/p1auC2UCHQ9Kw63L9V779Kp/1+mrYa3A7Dv+6QvqMeOgOEvb5var/gHAkfN++h
hvK1cqYFmTciVCeVve4gg1FA0fhvQOj/qe4Tg5u1JepIHhZuce2Wb3Fmehcd1uv5KWN+8Bj0IFQk
I9zYM8mK6bBlxvDuieLA8coPL/m6iXZF9sG4f8Gq00jNvEK0kU/IutU+QlW3HgBI4FtOc067Ln3h
S9/JYP5NuWpz9A+0lb02qS9zz+pWg9c6QimAQOHwxkrFmRpHxeyY8/zJATHGtbA1XeMr3wnE9iQc
Wr88laXTMKjkJBTzp1HozsccHE/gLw7v5HefGYOZBau7Vtdu9Mze4vlVKJ2Zqy4nO3GSFY5WJ9Cx
fGV7adv75+urxr0zBfor20VcbZ64GpqnN8OsB4aashpblogW8ZDyaWiEuLGH2hYGiQyfb2NeG5Nh
QeVS1KNCcIoXpmKl3R0mNdSvaUl/q+w98SBHclOa7lDj4cxJlLJDrtsDRBBnptpoFen3NC7HKdTA
A821SGDBQVy3dSWSIGedWymllRa0trA0wuvrnewabsCGUvfj+2asde3S3H5EfaMPR6n8fSWr7k7k
qClIv9ayI9TbAuuzliVx3ses2wyy82A4LalrjV7CffNjM9AuyiWpI3UIhMFTauqnlqbNh1xVP+SH
L+Irel++V6q4zWW/wUPwbXX6vwGzZcOpuO4kv31cDaT0JFfTBQ4adcft4U+qC8/Kn5N7XOvLDtv6
HXCSel1BEcB+XaizO308xtIvoGxGiQA5miG0D/Mg/yDcIB9Os8miGP3C7CJd3/tgUdkotvoiFMj2
+TkymPid+TIwCbRx38qjbxK9VKxBalv66xrASR/ynkvZv/3T3rY35C76p+JupUpEvoUG504Niez4
7g5Y4Im+waq58k9C+fMofIi1zccSx0g2gvfgVg+7b7cpfELmKkIoMuuN2VTMhyMoI2Xp1hKLgRCm
doZuDVh/rMx8n+d2yV9mrq7+8k5VjMFYncwXgcbKqtLcvreUbDdnWsaSEhevWQN6Jf+FO3C6zOH/
BurcXiNhIZe79WNVyY5Z2yOUy9PvtpMY379G09aRmKXW7T7XYyjyj2S8V7ahlgXSMyi/Tcy5d1Bk
Gfs09zRArWBp1DLu7vTw6uQjx5/77pZ4+fSHN1Cp5FvapqXfAl7dNgve11+KAn255QDIg/Ve3u7O
Hc8dJsjdPXKC/Fu+3sq5ILNoZgAD3ctg+pPyDLTnV1ui7omk0QF3yaLNfzumh4h2oYbqVSxnKdVA
qeAdGYi47qthYUtZlDPCubGfqvN6umRPtwP1UoR36WRPn7yVQQnIVhvJ65/rCud47Nvh1FjVZ/zI
rOnw2Bayq4yOdveq4fAkiAx2A8qUl5Pmi+lK16MRYdov6ZfIiH0gO1kinAkPqbYzRmJEIDZilY+K
S+LS/nlwcO97LYskbnfThWUeUeqmNn/5pCcalg7zP56GV6o29xtVBYd/0YwUkj1+3wVHI5mrPkDF
T6zltdi4ewM1p/rncQ+b3Z1cU4EgffMjKEvBUSabZCivfNgRqiTcBundftx2RmMX5VdKH8l4EH6n
gppZdEu820iB2OHJB2k/kcSUdq7HResYWYig7i3ZJhEu5RZ6VUu18NIimlVag52dn7LXIHFmzmAL
lY8AxLp1rsGnML9NxlqzavX2plwf2ffY42D33CvMOjw0r7WRR5qxFcfPhpxeQNkmbXoqmSS1zByU
17m5rORtSg78eC9Vg+ymjt7lXi73bUfO/7w5peA+eyBZGqfqrqyDlupst+Va0sk9mvw8dvFionrM
lV7UJ1naluPPU7lZiVBb1INv+m+VLXuyuXolwx1Mna1LvB/uwBeagraxSumbc/VOwql3hNTL4d7r
lYYMTz3eZafmb2HnxU2SGFbSUowi4kxU3m/fYubf060mUlZAX/i88j9j6nFMNc3L9N+xCks8pQRP
JfN4+HIGIVMMOw3etD++zLOu2FNDTeQR8WkF05YT6zYGRbWXM3R9207flO9d2nqK6gyGNZheP/Ju
vFH5fPRLAuub0Nispvaz6G15iCXSx2JJZFIT2xgcVfErdd2J7jh+9UU8Fr4ORdh4lepzwFXRrVBf
svGJgomNjCRRbelpPYmZt8Dct4tggUil9UfqJe2nhoPZXm196gH3e5SVR1mLTKxvCtkSnke59cUW
yZur3905HlIifNqdaCuF072paXtvki/RrmGWCOEV1/fCuvd2b34kRawVcZL/THdXmvwUQ+VxK6W/
Bfox7hEMJhtHT7mH4xKTMDq0RE9CBSZ65S9/rw1OgvfQI+ih/7ClvwVaGmQHU9kswDDP4PXcIcAS
0kBDTFGtkykaGDzfL9/KRmVaj1L4QxMMrAe+2EpcGy4lb34TMpcfKs+d1FyG+txoYK73DzdKTapo
uCAZlYJIvxTfe53KGYjQ/JIVSmls7pevV62FUKOllqSEIjBcjZ+ly902ZlE6NVA6M7qDj4QqZ7YO
KcPtwP9VGhKHWdejruCQjdIRAz7Be7CQOy6RjkLsq+iJv1WA1sH81K/Fhs2eWtK4m+a6up0XqCc9
vuBs8/7UPytPKChZCLnfDw7gLU0jU43kl9MCadDK3NmPXtvM42uNLc+jbUFtAbzkVnIp3QbSVt7z
deQnE0ZFtsx9+bsgsawoAryDZKv908LFHnJFOPzOSdriAoD6gkHt7InXQAeF5Aq8Q32viR6Knyz8
ZorUJqrZio3Xp1F1j/IXj/9MvtjIoNCF7Je620JNwB2tRcV/Fe4gukW1fjeOACPHbF2IcIqxOfL9
Ih5uM64UJr+HdLkFA/e53kQjmoqH+5YDnW/4Tkl2bC7FPeqbVcYDODV98icglmOvvwvuyB2g6fW0
++eOk8AWYJ/eH1C1rMv/VaqMzoK6n1Zcs8Rgpq+SBpDbuANOMqgoMGykWoRRPdn8j2IJZ46Uo9xJ
PNkYaJBXOTXL93LhCmHxouxjhMlX/5tiI7dvC58PxBsGbrPUAhz0SUSqwCEA+FOh4iiPbJ4tT/SO
yu/FJ5TwIQ3QddGg6gP31QDZK4pCfputy1smv74Kkvf8ff6KoH5qjMB/Cnr/jRYqjukS2dAFUhaF
V3qpL+ArNNq3Dd1wC9z3MjeedmTuR7KNlI/5YDqkQvml8R6ceyZqmZfeo0ljZ7rNj+EUnhh0y4dd
fpXHfPU7LZUtfFEEq0EPobF5/aQr7diiOS0s6RMpuqX7OXJK9vouh2OOF+EzhJPMrCxowgnZWwih
usk3/UZYdbl923OdAnQzu0VS9/egMCaCSD8fyy54+3k4uVOcb9XoHZHVUzCjPbZy7mxN+tHu9qK0
zMkd0MHe4oStzGMqR/1+1ZuFHkuyK77W4xQnjH5p1m3p8XApzMXlhNRzyx2mbIV/XbfcK9rqJgeT
6Cb/KLs9t1VhC1/JMf+VRZdm1WIuSWlfLP5DCetvBDHZvEUCLrjp81UCgO4bKJ3vJ/B1WKX7NJAD
9Qog+6feZl/kT/L7QNh2lBVbJomRlUYNW2RBqvrLPbPvPW2Tbo1zz6Ru/+6N2HRQz9Y7TFZscTUk
aMvhmtHm8Bv1b4eLUm6TgQekhN/JPw4Fq5KTyKW72yHdcXUqId0IIFMrD4Z/T0Rnqc929tUrusKA
7Gu2KgL8U4yEasHIb23uKVHOyWI0Xd+ffFpUDXYSjbs2ynf1SQ/aU808Lt4O0p/BmufqaohsHGnb
Ou9IOKQnJSR7utw/gc/MYxqiNKLK6opRypSfihSTz7nY5xFFQjZvz6ds/Y5q1M/bHj6K+Cc96VgN
9465U/AWRpRBRQ9bb30uD/BLQPiQxLTgt97Lfq39PlHZEmiQsqV2QpaYeEOgkrhBWf1XwEt/ObAB
MYrjcr8WVB4T3POQzHq0zYRgGiehqcIV9/M3i2MvOaKGA+SKtpPvnJz+Lz3mtrRNvzV0Y2TCutvR
rO2WawUh1UD71ztezLXmA/1u15KO5tuV7oF5McvvMlq4LUnaNl09vftFR3D89XZxlsczcHlbal+p
+9iQV0mn2yH5Gq48yZe2hfomqFEq5nlgDUtb+1dA8yxwL8lPMH7OLXieU/L76XNYCqEcL+JkO1G0
mgtbykFjHlXivTiET0s7ytRg1jlXvUTGBuukwHVTcQrysPooV+995o0+4A2+DlqJarUUljgb0EJR
cuuVSMiLuCF58kFAbQgXus7dV4xawrku4DAXsJ0NSnRY0xzZvG1+Zg6kj6sv1aWOvoxPuB6/ZpHj
/LEFnnlkOva5XfW4lBr/Jr5/za5zW7lAbXgyY4xFqz21awRk943c2yrFGuzpvZotMgW6+zM6ixeS
DnVHsEmO1ZJDym6gqWW4Lgpb/LxRRntlEcsZpqdsJuj635oddBK5TNnTgRmTJTwCk7EGxkY6907/
xZ8Ouk1MI67i3dUxapXaKCo5huDpfzpeUiyLN4a6P5D7s/Nsc/4O7Y6KKg+ZdnosflOhiIGTB+Ng
bBb4mxbUGi/PcyPbr3NLKtpZxB28dt4squa8NoMrvVju14aiazwey7MWSB4X4KoOQVRf0GNW3Hip
aH2VdnnCv97tXMbyzMNEKY67I+KcFPVovpq1AwyyCgwPAibU7WzTwYFOdhUb5+RMRhfpJ8ryZxTa
TC3cl9s67JDyxRSWf4f1HbWFm/6rV4lnhD+E0GY1OimNsJhJIoA1Yml/AgYfdDywIwiVWYacQZaT
5Vs8mllkduuB4o0AXZ+fUYTI8DN4Baev7VtEETYPyu+3DMqnJAC+pxyLTAX3n7l2RrvVUTxUfk0D
IPEh6nGPeW3zUPUvf5mf8Fys6YIxFwZuMgcqY8gUZ3O1J5+0ccpQ9FeD3fn3OKXPol7Na4p+FB0T
TL/LfFcXkXBYb6c/LhOEPgWHK90N10/BgR7az52+cjjSHmH+aecn16Zuq36xJyODoNXc0f7rsDGo
mUz29GCrPNFtPboICMaXhgHKC3dcAbYPsit5aCaZ1tCHJ/S/S+FzpExHqRvyglL2zZeWdEs7WVxc
JHrCNtm+o+FDCYQry4FD97/sbb3/yHhqyaIdH5ZMOQiipQrIx+xKDoVhBu2USGb9whmlwYrB7zvT
g62G1VZQbhohSr1vSOGAe3I/XFOVQyiiUQ+42lJWJ5D+AbgULMi2HLvV4sR+pQ2jP9dn4UvcC2EC
AbYqPskEkMDAYDMNxtZPup/F/RabGE+x6OX1OZS2uUX7jblwUG6Tn+pD/CMC2N2yuxrHco2211NW
UiD19onYgMYCQbmdAr1I7KwuMiyfRiOoZ3E/LIkXcxPLodgJfP2k+3RkMfuA7hMB2m5t+lS+f4fT
lpLyJ9Bt9pQQGc2AW+LJVBxh1W5Sb6fO/LVq7TpfW96+UZjBdd9WMmNphWV9SGKaAjBH51FHgPJu
3mv5V+EWO9OR/yEx4jnR7+jIPsiVLQGhHb06frkZ8QSvN9NJCvKfMezZn3Hzj5akVUfvSmbd19Na
oq2n88lpDzcOlRyVq9njSTrTF+QIgUJrgIoAwgCK3Wzem1+cnssLV2kZ3i36cbJIRwM/m41/QHT6
IG4a874n3yAcGxvBQX2HQCt1pqclPukQmMVRngCc/Vxsqx3dSTsKtjA7vrJ88MWIfg1Aeq/VX4Dd
hU4bOWrC5mj6oqvAe5ySz2K3eNpIpFzR7vGc3MlMxlnpvr6GfLWqSLVzLzsJrMGYuVCEgRwtdi+n
WN7953LAXyP3uI42tFVQga6BC9ASfJbObVey3X1rpf060lXGFTRELy9N6ChiXhmjVEBS8zBpfmNP
nSp40JXHKzrNRljiP37I6GzgX1AOeiiBvIMEho2xiGj98mpn+i1FS1sWWIGCJ1FKvP1xpS3ZTdO6
+D6hHXe+qHl7xS71wPNxvk8oC8ECWo/vu286b9qavpK97tzXlx6tVun/XDoujWktLBHyUnw1kPWN
H7K3zJ1iN0hee6Byva1BTBvaqOrPRVCtpavsznj4YbNyjuHezxyEX1LqmF26yre3mzv9KYRJQHV+
zuiSKqh+j3T53FYL6vEmW2CPZpmuI2Aq6MWXv8qrjAaPmwH8xmAZYz9Qt/+tfvmeNHi6lcAbojzn
UEh8Bspn48C3uMS+oPofS2e2pCiXReEnIsIBGW6ZZwfEIW8MU1MUEBFFxafv79Tf0dHdFVU5IBz2
sPZaa7uwNV2J0X77M+Bg6cgioHSUZj0vfup4/DeK3lGRqDw9mrNszCETfAW4CB7GIptXAtRmjRdP
Y48SDe/DCQO9iXldKh6xNBhYT3vnwfqImAy4H7PZD4Pn6mmLQE6f5qiRoB881tWfhrDAl46Sn5MX
/qhynAbuTyK5KYzQTE74d/mBlE1elL8cXBmG0pp8Vr/Y2TVh6AS9PxiLu6aTShflUdmcFWx1lTSP
OFfG0x1Zz3270oN2McEo+WK9qd2NUXR3YOVyLQ3yMYnBZTzwLqQk1Jco7tIXPHrGwPj0gqKgw/qY
N41VmM6LgvxvsFZQc/4pvAIaiKT5ftMRTK/qdMAZYAqsmtCnn+bgaQ5X9wf2DJ/VayUFA/YrolkZ
+j2Ezd6Q4bcgrACO3THmHivOWDEqVHazNilrPspj9npZlWq+l+rX7HeuHLHr7j49hy8wpmWhY4d/
7rMz8/LFhJC9kplrfg3I4aMLfBzr8fR2urub2DKVeh5ydxqQcEQY0AVhaeJScbb1q6WPlx2xiLoQ
O0Q50vTfnnSzVB7z4b7lY1ys+osc0rw0hkSG1bydsctdStCOEhoclrE1A6EH0whb5GYFxZSbXx3+
8vwwniJMPL+mNo4uxwnEkItxeVhv+HFYOpOp2HrNW/o17ywzr+2OSz9bNWSUizngefZgGBnoiNyZ
t2b6HlnnRZ0MT9rhyh21Ff52qWyAaKP8SF10p+E48v3FQhubHTUpDSis/MXAqRP+uhtH545t7JaM
RG43LcusfTjXPt31jjxejSBfSGyBG3iT0lOewRmfzcXERaIJdbE5nruFxrhwl1KrfKjE5SLrdtNL
vx5VyHms6mvSW304r5edqcM2a5KqmTV3k3/Wv17JihZ49mOzroILZHn0Y/zhZVwui7Kd13QPWHhA
MmtBUgNyu1p6o/sSPStq1N1090klqA8IoG/T0dj8KCGt7QhVFd0tf0CxJKO+DSZoHSqHX/JdXRtq
i+EpF/zBCL5CPrucM2b5yy9zXh2FWB31QzA5U0GhCYfhOv+G7Xq8qML+lY4V61PPHpLTP4Kayq2f
jWXar2GgSD+Sat5abzxw9Zd1fTJDANA2z1dXv4babV7Tisu2Kjv8633zkO0hahRoR3XYPezx1a6Q
eTazwSftbtMb0MjQ7SunlWwe1xhi8cPnXOiSrTLevsTfr82JaiskekyBjNGZSQbzOrOCNczRvU2l
CXhONLnNPnyIPrnp0x2mW4ixNjllJOt07v7kYYymheyIVlDKcixU2WcKO/onP1vvw5lSNL4+bI4J
y3p+SrKNzxHKQK2AVwAyBgVXzYj5C4OELrf1dh7pwt7ffMDf3D/wuoHkjBPwS+wnch/akF9Yjx+h
AL+6dJ+Ioxh2RuJXzuWxOTiUkcR+MMrLxTi4R+A6cOg6Z7yoPaDHrJ9W63ZNCeHJlfnYcL1atDsC
l97+gPjO1kxhtUE3xZ0EUy8VHslTt3Ye6BcBQ3ZKX/8pK6eBRuCTk3My3C5CSYqwrOIllA/1augC
0sRF+tfYynTMdmzyHXreX4kwyU4vEG0qcYv6dNbuvxCRqTI+ZTCkyt/zfn1tIJjHbLfJnzYPQuQF
bd37UPkB8dMGdmDa/uSH+7SUhFIYIxOtQpKG8hPZCLqX2v3KBmn6zRCnRilA7eHxrGH8UPorVDqa
V1PSCrvw/vdqdT4v4JyJTWFM4oZG4cyE+rDNzWdcB2ihKTQZG++cD62QsPwVaWRsIJ1j7/eNPP50
0T45fCJ8Mf956dkgwczCn8Yt5aLMz7Qw0yJ8gIWAa9kgJrCNJTAL8eP6UEs+250ZnL0q4b3uIuaw
dhXTIFGAK+mLPYRwxfkxQpsFaoTrMHytfI+iwBKpVNgvPOz8Zt2eCBSKqNDhBz6o6Utr23JeRg51
x3w0IOONfutgbN+OEwKbFL8ClTMIYEXr/03ehyeoCb3FBLpG79bcZGdABn1RAlf2E7FoaVV/V4f+
xXhH373OqPXE3UhLZ4eW9LGus6vzgEBFWWbp8D93iMARGw6ix7S0dOj5H0cJBHnvjFZuWFj0KpQe
0zwdb9GbKTZG40v4OXGXG0gt7pDZqNzytKRNnWu/7/QxIzUQ9+/RB+kFacV8v8wKwrqlDdlrWCcT
c4efTg9mc/NVypoTNABO2+rLsqsYdaGcY4hnTBh+mXJcH3Kk1+w7Rg/2JyH/DuoY9a3kn4PGbc07
QB8F1ecvnz6w11uTroufzx+tooRhwUJUr4wDtiP/fniAp/IYDWWhLR4ePorUckI3idE/5H2h+6zY
UT9iAxq53aQUiuRYiyWPCmdWxVW94IgqO7PKCnr30m7/dLFfgZ9Ib10eK80ihV74UOfkG4DjFKfc
5xasRhs90Dw2uHm79cjafucAaQhaxJ6cBjgVgu3vZPYOqx+KBh7+yGsCLl0/aRvJ5WX8oRGwx6vb
st4XCVPReAjzN/tgMV0Hz3nnV8kVTzBlSWHF6S5sCnfa2+FWfRtn2ZhASJjWgbpSLka7b1btCetU
k9YDyDCQuaoO/GCe++C0U2qZKZ07tTuNDEv2+MPZkg80z07twcUAHKLjwpsfiNlBTjnZMp4Y/BY2
UcCuOEQogyloix/epx0FbGnJ6+rnE5eb3XqIAw/a1jvtwsXZLXoKtpxSNeUn/uxocNEqPPxzWLfm
BSMSt7laNzY2RvkmGsxuhx0yAciCrVWsdGwI0EVvJhBxNu2JMUQwBLYiKKsmdT5FrC/FfNEWU0nE
uEVMv+3d+ZGqi3CtBU2kEEhZZEZ4ZBQQEiI03RrpaDNqt3HVD0zg7pezfGdMlonSv3+E+tv8729u
U+UXzfLPY/r9aQOag9l5cY/ILKAGwBUKAfVBz9KlIwnsQw1EOL2z0k8Dta6pfy9LAS80bvcL5SKo
PD24E9IeN4NwpAAY1esPY5h0Mu8dneVXTQCKcjdKi8I6o/R884ny0whGMuRWnF7+bVvinCoJ1x5D
gxLuCG+UDrwJhXn/fXu3FC2oUy14zNxNtm3mpoqH/RP9iAzz5l/pTQ12Xz5mSngTjQm8mG3l5ngk
FHERtxlBXEUjyrgw/WbExuXk9IhoxQHaqv3D109X/72Bv2/fLDaxWm9gfmM74lLz9Dz/ZpxexhHh
+A8gh4qwZuwBRLPb3Md4bud/u6WybOwvy04ng+nHFlG8AnNhYr1+/EpReKYQb+cXp3CVxWhoTyjD
pwMPpBT+fG1ktfl8m6NFWZi0Mp/tcOfdWDExu60xWGgOmo1lxu13eLyFSPLfnkf4yKcTorKpAl5o
RvfbrxlHXKkM6DOS1+KbgRfYAw/lGskofpFHb8tq/w1Iez0ad4IHaemaSjNeM4mx7xoxp8v+q+DO
4ivCklpYvffhBdlcUJqT4ObPrFtDo1124c48wStZ3HYWj4iXiBiy+1p9+OZIkYX6m1c69ym9X0YD
DlPLfGVc1jjLMXVecY07zs6Uge3bV2WrC/s1DUhDruZwAWpko/WTqZ01LN16XvfzDiwQl5hz8IIS
INGsGNeh8Z7egcx01pACTqc7Q3MoNkz6fx3KQaIf85TjRjhl7J7DhP9T/ybZp50Nlhc0zwDkB1O9
mG2CBJWlGYBJ0DXnBGtWZJ3B+FRz6A7N7GKN/cd67DNDW7EVMJHiPIKS4lZTbIIMviHSgY2Ye5nF
/mNLcyhqU0GLKt0X3SOdv7PjPMvekDipGMN55zRE2TuKSKGOlbZtrITnkMXGiermuGDpOH2Qgcaz
15aDwO8WW6IRhHFffntYTejmv/uxXQX/fbYqGLMkvA93i3ziVhl4A8GQU15lqp//ks5IkBwPSiD+
BxyBo5eVa8kHGSEWF3+l8yVZLjU4wl9DVOYBxUnI32M4cEkQ5pUJb2gymQFmpGoCHr8D4+qsHZDp
3X87LWP6eDiX4t30BXbpjDPZ6SLCnXaYuOM5jS7tDcvGUvbihiTKkMGUi5HmBhAS+KPz7wNnvKKv
BSXdAJ7bl+07Wo98F6nXjljxRtHGRxyF8vqTVIt2X3/Nl2Y2p4ppz3zkjOg9Z9Fw/t5ciTsBdSqF
gnaQQUR0NA315saHadwPhqXfYEjQ0mjej0gko48jpOTq7GzDSscSRuPMgzB9QMY0POtbqhLVBRqy
LpYcVuY3RZth4dJHUaShKRz6GnJPKNrz0hEZOGeMYkl8Ob8Kq8Le3PAehqNQAf+TRJZ09Dm9fIK3
DoYwKHGdx/oilIX8FkBDzgTb7P1HCBUmHNJMDzb5sqdKduRl/Xt/gbO/ZwztiM50QFJ8A4jtrUlG
SWm8YMUBOf/Lwi7+LcoCeXzrkh6iPUgEJOSdXQPNKL9ARFdocYvKy/Fy8G1l8w3EYqVR+JhqdJHa
9OJDgTA/f48pGWV5XZY+v/RFIrWLk8A16ei5zDsoxYLa1/0C/OXUgu2moCeJS+BownURI2sdgSGl
JE/Sak8sUH6ptkLJkhcPzOP1WQnKiG8N78CtCbQq7sEp/opmARRRqKb6p/Fyfay7LJpsjhBdKm0o
uH7ZwUpwoEbe6UpBNO3Gu2Rgtgw3GPbqIP100PZuvZ+4t41wxWypyZh72+0cgI5StWLebXwOCtqC
KQqVN0U0ioKhf8e9x9NnEKeAupFNjoSedZfoPmVi4dYugMglJeBuoUkdBq7A5+vN2T1nwF9UTjLk
ttkNZNOi8y9syTrC/FVFWC2ga1HlaHAY4C3ar/llg+vBF2AbSRaaSPlAMC4putRgDTaTiAV2WLCs
30bvTqyKmDC2yXsg5dBUPITTpaFaOJl1FOfUy42gkFkt5AmPOrGliJm4BOA6rnnM7wcFQ5lbQ4CR
rwvoUuXTcmxNINqxQ+RiV+0s0Fc31f1cvFw3tId1nUTvi40yvwNF2cgU3jcG1borxgRIxMzsvMhB
oKqLeUf0AnPv5eb3LaiI1rkDXHku5lU2r/6kN5vVk6kXovrZULNAr+TcfVbB4GyVYJ5Y635CYIPh
2wIjOSc5YWejTEepsOjrncaGfztTUgB3B9NjegCzZnewtL06KKUZLQLiGVnl9uHVoRisk8GGzRpb
bQPEIEA45tRGsyeoTMSQQAGpErh+aT6fBrNe5AnMfb62QhV4J+VSbj4pQf8ZpyRfXFfSL+9ra+v7
IQDJ0H66uXOOVEuyhoS3dnUlObTrFtYdHbMaEw3pWa9T4gitabVq7DGdCRn9QTk/8HYLJhuUodom
B35UZ5ynyTI/EX2wABHCZD4GLYf1ihmIePqSGsF8RwyWeN4d4WGqp4O5Yn+m+ZozSR0EEyLlQkJx
mlESIMUTqhXeOyXp8cgLJfYiEaxmtBCFYtZUrozj1hoV8dh6PnBwYvhACOaDQWC0iozsP/gFFux+
kdS3TD89itNvb4AvPQVQCYMHuJ4neGO483AGMyUSgl8sFXy2tg6JnR8gyDoZMwAcUYf2knm1GCeE
/cjice8O4uVFndg7r54XwgQyeR/s874By0CiKs77licE+PU5YWq+orXhIR/u/mXbBhM6wmlOuyWm
bUqoW9jcYER0tl8kVZjGNKcoqXAPRK77PGw64RAyJI5WsQLZMZ3Qni0uU2VtPtJLZYIOXo71195N
ZZ2Y1jm5i5wToQNyCAaAmkEUynhojhRf0Oma+3PwzL5Zubluu4ghIVxT53MaOYOIRQDJeQ+Kpky/
cxQrjBZH6xHmYoCvPPoJfCUkBwyqmMquNO4gIMnT3ovhn75tqSyeGMkZ9w0xrAMQKJ0xo+vp1RH9
uOSWDm0SwaujH2R8h3PI2DdA9J2OfWK2YHGsNOT6nRXQOs655ZbqfvGTuBE0jqMpNC5IzLrxQjFB
/KffL513yDARShQZ7EXk3iXv8JXJkNIp9R9RC1xPmUbvTXqeA6nd+as3ou8BnovM5ugIUPf/MoCI
e4+NSpRql8MufPjAVRSSHwYQmMRj2IFDW0Te6khdluQOIo0ox8eb8fCDSXyP5LRYdRteF4v6dbCu
f2gQT11UrwQbBnx9qfqSzxlx9ABwU4wynh40KEbOkg1vFlRpHFRMl+Ev0siLmPR0jjcwfnlRH7AN
Rlom0s2EmM8QIuV0va3HsjFva86exduFdw++kmYdU9JTjxdBw8uM8BSI+mq9VrLK7PkZ4+qeMN/R
ebSCCCJPQZSgjUxiKf7YdpbTYd89YUihUd3BabW+tpjvMdh2yORgErVNM5SIwYAGulGhGhSzzTFH
7EYwE/VFmxQLwNIRu1z4N76Hp1jtW5t5+rL2HkRdeTPkQfhKuANfE1tCSqAXFaFihVBmh9RS+K6L
BXMKflFUvvZ930SXle4xSEHRXE7p6eWCyQJeQSGzvScVlDQv/UskL8dYVG8G1B4ptx5mzV9nDV6k
d3pOG1EqYshAPU5ou3l2Yh6DnHShUwtlQK/B19xzoPAdyq1x9vbxrTAUv4ylBWSKhgmzwqTmGb/B
NShfaeDVWYOwuAP3jMCPoi/gP3lYo5JoXCqNcIxa6P/hC1mX5u7iB/xQBsiOPkWU6eIDtp7MmIJp
xjcGluXbgHZm+NXZw6xdAJ+WDMMx4qUlyTSxiZxq87mih3UobIPSKrznXtBqnkHDzB/tAQUy9Qj1
OBQQBs33ZbEYBrhMWa/101Ozdq3bjwND31mD8KNnEaqwsSHgeOcYmCjvjbNbx/3vCDbBd1Ul/Hoo
1TwwjrxxRt6AaHdi3UTjBYjBQBCwCjuSd1gwa9/ZkoNFkfDbY9r5I68vhy/N5t3qjzwE4/wzuFkA
fTicFlmdvX+lm8MNeq9bULqzMcHg4k2wnhYBCATB/LEkoRKoa+DmlgkPzLQnvMHZ0C15HztTAhyG
eZdeILHAyutnExtOWQPvbrzQzTwqTkpUheCIw4BpEwm83p8XJMeQ616SVzcdR0sEf+UA7cJnigLW
TyX2iCbA7V9zyzumz1/MnwAFPLrQcADq817+A2mYrrLWmyj2sM+U7RTtUISgqxpiRM4jpXxnFu53
UPTjncdBNO7kJWpY68t4cxww6VLj/+OfKt8CB+Vh3f0OXEp1acFBlXxoqHhZMQcLBEqJGYixHroi
mBMWHCxXXGxQMKi8MEUnu2s8AWakNJRiAMPYjtWN4C4R7Tco2VKsHdOt0x2fmY4Mu9LQPq9QtmEY
SGdQGqvC5K/xujOO1K7zU0rpF/ZYQMfgXrw9AalqS9ld2AHrAhJRGs7nnbGikzLCE+NHZrCEbx+8
agAAxdwZPFag7mqguxWznBeZsSNmD08SJXyXZg0IVxEUBm+ePj8vOkaWjwjCsLHlNczOxsnzVisN
8XZpeFUGiZX/3NGe5YwroQgQaYMTQK59utPG5BQxvMQjWDFQUUmgvN+on+GO9B58QyNJqiRJRLn5
Nrhs73ShuTwH8+ORsnd69y6CscHPotI0M4jRRIyrs1uTtwRD0eL/gzR5W3ZwwobLnuPFQmKkoTeL
EPGG+Vh2/r5KGoMbkwJHHQdG9sYNE/T95lM1usq0Wo1plC7mJFGstREFZwOrr97gg46oAFpjW++h
hm2h99Nrk0Sp9GaHvw+yuBu5/Gr+ieKQaV70CdgT7th9lESXJZeUaF4FV6AEtQLDZO4PvkNxKRsP
h9bQhXvHwJE3pQnF9+O96QmqgEl/P4BppBiJLQVJwoMxk25W2Z8MjMl6L3Mzoz4tjD3LsK4+n+vO
kcgG0chSHDAJ0o9CIXG3any6EiQOxqGzIs1I0grCKMAuyNeckhAEzJygleeZCPciKoCSHla4Je41
fnnHse+crzujRdjuIB/I0WSVMSmJ9nvYwC53598VPCzu5l6cuiDRYPckwWne8BBINwF/FBLNga0b
m3COysYEIDp73OH5XOzfY0hkWLSzdfD5w8iPx5Z97eTmbzMeoLD2M3ji1E7GtncYvFyiyoi2duEN
LLhWHk01Yk3eCMxowpC8ZIOl85qQUJhBpzZJY+0u/grLn623ydjc4wAh3qcnjodHvixMs23iMnN6
eYdDFGXpGx8cPIzEafY4uezE4Kj1/DzQIiPYN1TbrWHuzS2FLQFl9ldCZpwxQ1Jdm5ZaNw+RYSc9
X6KFmZdyNbyvlXtcKfEutua5FdjrdZTY2emEt2rhTwyyKHyKJDDnmIfhG1KYUgQkgH2U0TC5Y0EH
cbk0ThBljIwHYNqQJnh97cTL8IB/YhDADB+WTYUVHfW9ecR9lv1NRu/v/ungKagNeTkD1wpuEYdg
aO6DmuYq4S3OnXvIfUAG4HoBZ3IWbVsjzbyVHG82N2M69Z2bsTrOey9NogPHILiSgjscllAooux9
2xshUP63APDn9xcTAQT8CH8twGS4t+EE87unE8foPo0NMe04P+qzyWx+fDqX1RjgDPjCAXFCIovD
DLwz1QIJ9idEPdX4mTgxPy36WJfFKIDUy8+V3SLC1guwbQLT4xwrtgQzhOApcVJEfAB74LggqgUq
nOEDaeUpr4agA3GgxMnPSYWVebwam6mzLKZfnEhUj7qEXzhBhIorFHBoZ25UQwlafwwlaFEtX/jD
qGkRNdbEOrslNAUZyy8GhSa1xtt7M8EC0WfE4YaM4kwFYT+DKvwJjPDomXDiniC0YmNQhDFBL3DX
TzwWpnUNZmfQBEzJAmzLofBcUvEiXqdUHTcQRVrNmpEKucOBQMuzA3leAQTT2dEwXH14W7zuX84D
tRsU1ANEPKrQwPPoQfEv5b8u8xGciDnJp4EB8gJklpje2LCIvelxwo0/8o+wT+jCwtbImGzTF/Vi
zRIMOGK+X+/MO9DgxdH0UDKs/pHsuRTO8LxwvRTcloNkzVNeVMEkraATUDsGgjozEy3UeE7zha5v
N2QsyxiWOKswlLi4V0DMj4fJCX78wThsnNGfs4Rvb8ygfc2FCvnl/bkzO+L1NyOWkz2cib2L4K7B
9RHhqQbDWs9mGNnGitVCEoAVi9IzewHPJR4YCLQUDjd0v9lnK8JEmrD1BWMYvn9i8x4S92oT7sWd
G7mtjMGU1wTJAG5NHypztBj8aLFwITFBBJldJSIHZ/uxGdGG87Xibs/cm7n03bVYF26bwQn6p6mm
nbk6BcnTprbwo0jUPw9ImVuSEMCww61vDYg0mmF6x/zEmTHIXXePKwygN/PR8BixB9N1aS7OFkXS
E6vqbSGyujkniohEmnacAZGcWlMO2ePNE0nPQf/bGyn5dCegfd1Kg0SkLf1n35KTYZ0AFJ6xt6Y7
gDA5YpRz86mzLv6LX9HA/W8XW84UWIaCE4malOaBm824/UXJtLYzz5MT0ZkRN5+G694lw0340Bws
c5/s9wE5/XQksK943O5PGFK2dEaajpwg8E5gXE7oZdBneBM5jrRrQPoFwPG/ka/nNUbQhx2uwCF1
ijePYx0Z9sAEsvbehHlh2QAeN8VMjFMLoQyn5d7EnAN1BnPnzritqZXnTfyMd2tljUcLsKLm7Icm
TXdk7lMy8DlZuy/O9B/rFsWQO6A/A20PORr4Y3PjUREaa9Z7cQYpeK31+jDDm4zoYxzWmhFQwQ+s
jFn3ez0/nmk35p4ZiGQrwuyBrk4V3IbkuxBZl8rW2O73GcDceEbQqfFd4e67p+PDe2MVY1qbqWC7
Lx3V2GDdsOfGHY9MlH2KJ5ELebOOq8pfhXPQDTBP2GJES5HBevyUBgExlbFCjOs4YisOEeciuGyy
5E7s7yxO28gyTxY2XMCNbDhAomassHHCIwpXZHFL/z1LSMtovykx5vOXwzpAEanFByNY7ANChX88
vg3LXm/tQPAhr0bocYAzKgFWoPnB0QoHuPB/HUxQDkLEPyQlNBGuQFA9AQxtDHAXqmjMzgFsBvcJ
z3NMCoc41fyLaJCAooySs+Y/O/MaiiOm8nHnNRsQXj5DGGQpD0DODQxQ+BuH10n6UXKUogZjTEES
wIh23oxNlUUYF7AN4X1cYWwtO5gcxwxxASBpliX3Rdt8pgo+ex8oDZ1Xb1TrQnWOubnFwAdL1/Ns
fJhMv9PRYsj7jgBexmG6ZEhNBC4W1DhzFIvBKKrs3Blvc6BmENwCOmq3FpRRJabNSmg1KZ/EoJJO
FAdBtklg33k/4ZxOUzoUSC6mkrsFbEVqQvsRFbDWeSt6Y6VOlZ6m+sh0C+jcmczua+Z14ZjFZ3y1
KYUDdEXuBXJrFVBIc8fzxYDpEx/+UAAitUCxxpuQD4jHS4Y7DAneI0DQTOM4iSDbZ7hDwS8geGaT
3IYWWuvYVtaVS3OBy9xiMsM3OhIHDpwSa0eqiQAMLEaSZ32Sc85iNjFxVIg8DShl71YkF8FamMCz
bYBIY+j/cGUwpSbEgFIBT0i8sewknspUKPdfcjZ2pC+bjp4X3gM84NVmnilbYNdD1mq858P0ZeEF
GT7970aG65PWLGZH77NQkROglONHolvMzQfUBQZHCVRyG3orA/y95F74VxeIazqeQ+saM18quKY1
RTdPRjDg4dyQ6lE945QxRJQF3x2XQToVpvDAW2xKiqSUvQYq9t2br7Cgghl/VP/RFz4gmB9X+gQF
eDgjRzSDHyy4who7TJr0CQPMX5ikTBVffwy9i3J1e4b4nAGXfzGcgGMyf/8yEG9k8RGoh4ZOTmAS
qGOtmgMS+8R/c2E0aH9UcjJh6GmO7QlTZ/eQ+y3odQSlKtaB4r5QSxhYGeNUFXMdE23d8YPdKtjp
fVktvqd/O/NUE0E/1BBP2Ei9AfEnM9prbFIqn0MynH5nHJQuPH/wYDB6zLwk78W+D8LNzhxuG85Z
/GYYNgh3SaVGQ8koh3gCPl/QwKmIV1AK3xEG8TnN7GRbu8IGVFhDt1iCwjGJebdMpsXekzOgW9UP
0wFa5LvdYCcgXG11Y1X+3jFqH+FFBZ0GepMUjgBkJs6dqg9bWoE4QRZ+69Zze3a1RX5xanewvmN2
we4FXr90gJ1FnE/rPzGxaCgGOesRM3EzZRh7nTIDACWTU8pfCD5EooxMQSk/gOn42ReQQm7pS2jh
zj+aCpYGg4vvy9PH7+eNR7R7x/jg5jHDh4b1LEPl4nTYQ9TMh5Cmnib5qW4cDUlFrP8pbAzeGc0P
pwR2zYBhWz4jkv9QmYKMeeIqq1heQ+UKzyIbe4+ULEX2KGPwAUIxs+sYwir8FqI6gQ3HS9jK9NSc
8JFTGbvjm0Gao1HjMxJn8wrEAbGhgjO9Im5fDkUoBgYP/7V4ABkzSst24SfuDZzwGBCOvFd8dXSg
AQlj8da5wwqaQLdvqZuBTT2476BeTIsYw1yADb521q8rPtKL0kT02jxOQ8FuysmPKP1WgguhgGvR
LPJHU1Ag0hdpboINuSAE7UK6NaffMFU09rwePEBhKXahEsdTwuVCpsyKfKZptNXUC8SufdcKM6EI
P82oBe7zSyzZoALEzBgps2kt784VmvHNUn6fse7zWi6I0tBKZK/cdMscUIBomruKDnPfrE96/Fwx
aAaER8/NSPZ+kH7gjAhyPc+aIm6Uyk9KaHSLfrOo7IsVPq1q1pMhgZ2Zu41Z0IFzmHWBrPD5+dD5
38z79JXcl/AxBlHATQ/ev5AedL+J4WnTLUNuewmmT+UqOPXzpu8W/COUK2bDf+91HT9lGtAHm7Uu
SP6Wwuj+7g40R8JdldF/RDJZTARJ5Uf+GWCzr8T6lrrEaECt9WBCG10k0s/gAFwLENfp7udtoQOD
wTmQofGKE+LDIoQeUKLLWXywol9RF+johZ4BxH+ronFAWsghBtkhR6IeosrbSzFL0wAkxnGFrYKJ
TriFjA443SLGg6AusmDvEfiRO40O9UkMuEWuEFDtO71AJYBAsu98nQD8datQO44XPc4yAoQufvIU
/JV+k0ZtHGT6FhUwwh7VBd1W/dP+ZY9B3kYWhElqVKBc70Y69LqwzWTvOZfR+5xXMIzQRMCQsRBN
DVEikkhysSDit3FvlsZBUK1CpVbClwg4S2y4G0OOG+GKRtWFv8H0Hwj42wRi1EjVQUHybztjaz2d
G0B2OW3mhepIp6fLSMz+rpSQqSGcKZHUn4zkJz6+hAGLKWYFqiI29JifVee/fnRqPiROY5z1sCvH
X9z4AGICw1u4VITkFzIh5h5Uagz85yxuwRuYkpCmdjglMofQrTjdLknwHurR4EdO3l6bURE/ocCS
9GPOk7odQT4S4EUTvL60+fnTRDKFY9FqSPgIoaxfmJI9RM6QCW8DuKf5DPNlm7Aa8QKC6DaUGthE
Q6wwM6h0vpwyJoJ9YD4xYdhyFSDAAKpzzeH7wKlGKTRlhU7uFu2MC1oYRDr/zceg7S6fZgBrEUj9
vpVhFpEb6KZjqGLfOYJZwVVZ4wlAfZq83bur+YIGp5+iPzKz9bd+R+zoAVIDrgNFvfsNWNwg3UUj
TjuAGyseaFbwH2R3A7D32NbCnic85PzffBi4ofg8t0ifMznk1fVKK4QXTY+1461r/jru0m5x/nm6
ApYv08Ylrz4XanD1i9XXVXx2XjEvGUOYApukk4DCAjoGFMujb/cFzjlomqlQaQeAigGHPX4ps6CS
il/MzEvryIpe6lVIEgiFOoNHBGHmylyJkwaYdps9ovMeSwqiS7XvHOR/OGthif3znYuBCxogYrka
vxHagellPaRdktQKkOePKopeaTFGJPdNFP9KhljD7Tq8/c8PpQG2yi+3A1sU+hy6alqTy+GJSTG0
uRetp8bNaZM6EIkqxduIWyGG00oq/SGV0o0Ry+lwFjJLsMYZcms+JI/38IzhlPxy7VBYwBqeCgTN
drVH7cLcqQ7ux+tsGOg/WlouEY9aHIlh3Py8PUFIQXUCxYfGLp9iCBrcZgwLrpwJahugRsgrTuXx
V7vNWJD2CVx6PCJ20NzNZWTKXcE1NMbHfX042ULrd2Pa9l5fafU/BjopeCoF6y9mpfgiFkADBuCS
lpabR0qWd8GQAA1vgBcShLI2h0g4IXIch8f/pl9tMIJLnDO6U7zPz5umR4plth1VpGvcrIUgDqB8
NggDfPqWd1/iFqBVgdQQfU4vfKkONPRHEqO1ejkAeJA1zo2jkN+DCh62fSZQlA4bonymnOhxqCdr
WjLIw/Q/bPhsT3fMTBjo9uRIkXraBJS0JK9QeZ3no7A8aCxxmZ5bCNQ4g0Mg5YubBaMKagRRY2th
FdzTvUIBBxZar7+ubn69Hl6osVac7ggfg26pCe4g48KyE3dTt4TOdY4n8MluflZwQydQjug/IQow
frCYNTslUIC7W6qkA+4bFf17LpAOwShIGkH0pT6ggsBjDaxK+4Wk8LKz65RnzfsupiUC1hjObmHr
COXeFl8iH+wopJjhteoouit6iNsvrBbUbNF40dhi/i5s8z18CQnVGkj2F+j5P43TECSeAwuEkf/C
fPVvq5YasM64ZlckYsEaRzJmD4zTy7nZOVMACpLZAU0+rHaWghD2IQgT8k8NsllUcJwLHOoRNdbI
DGqAKvXDbH8Qnu2Cih8vYlc1ADq5EKYGPYEa3gQqWJSmOZH0wgBV/hFaruy6ZKMbSekz5S7RTz1C
DD65Y4xEvQ9kDJbHrj9zwZpGpRDuPCYm4lef6dqQmGUDKuYni5yMG3cPUulGXCpzaU3MHOmTrnl0
pbqBWYX+0ql/8O3gs+7C+xEp0mApa4ZEfHmI9kFQKPnC/XeuTaGF/4+0M2tOHcv2/Fe5Uc9NtObh
Rt9+kITEPIOxXwgMBjEJkAAhPn3/ljPuLZvjtioqHyqjIk8eb0vae+01/IdTU2PMllQdMsJDeEuq
nTPMskoDEHJqT2eQMnArgwR0BKYC6Zf9A1DGBV7anDmRje0QRBA7sNAERi/SqkPFxocbFnGm0R7I
gpT4JwZkWhMNJ0IvLUx6mYd6NW9BaRTsHdex/ajngbQAzT4y8ygEWkGOHcBRBvY3f7Aei6ZDHUkv
ePJ2Jw42aGIKkBGlrs6JSRS+u7sWF8S7WQU7VCesNxCSqW/a60gccguQagVB8xyw7TXyyAQas4Po
MYRYCrKJ6xd0LUcW1yOj0zqmJiDksxYMAEb6cVe8ASsfdLuIuYeegx3GfkVnkvDGUcDOIzQWzhVk
EPyAXb3C2tfwhh1PnV8bGV12Vt3pzdDBQDYNaWMXUYnoUM0BG0J15IJzq8hW1HXGfqM7NKs6I8sJ
RJvpoU710cqDdGW/WRq/8bVtvj/e3QHqaagmqO9yfMUOyEHvFjETIvEGOfr1+Ogjvu/f35OuU//k
USALiYIPoiQItiDWMnKRjYF+86K9go6prkeXlYD1IO/27/fqeRNZI8QT3m/N5F0uXTkShOj4jbNM
M1XtIOM346fxjysI5Sb/j5Gstjjys9TB6R3sgz9n5iSVHyUwSvbMTST/efRcWhvSPNQMYCg2AiOx
4OLW7e3F+wCo1//LVA3kk0qEJ8tzW30oblwCYmOBGRP9StoDlFA0YuGlkszPvMWGvqOy2M8tLoFN
YwYhByRbf8ugkgE5HV6yhDl1woATCTSWjk3Rj3WmNRKDZsDqFqKOgC4+eQO8AfA6pFjmQvegrRQk
JrQyARv2iOhzcMnB9YVQz5klKe1Cg6DliscJqqq0+ui8MwiLuY6rHYZDL+iE8ipANve3uG9QchBI
oE4zgkiomI7doobKE+QUBF4eJALaCwBmjXdmja8Nt3uq31q3ngiT0kig/iLY492UhkZnzcBtrtDY
uPEEkham4WNB6oBiRvA5kGWm+6nli/ENV8zkREeNapHW+p1wJnKWezTr36hSukcaXLOuWEtsAjCQ
7xVCDnpKAWKbVRVVTYXpEiBRMi+qcAeZXo0vClk2urzFEK6FDv3APPUThsotPatmtMb/mnJRzBDc
N+8A0jzRY5B91Af0l2LBVkP3Bg1So8E/WdkKDSaJ+usVxwCD0Q9fiyzqsMRviO7VDJeqYo72N/vg
AqYHjkhnjrFk9fJ6AVUm5gU4foU3hHYF9GO+MvlVOvtpMaB1zO6JSVqL6M7Fu/fH5LCUZp01U0EA
YKgOjAUwy3BoSVSX9lsHS2bQYRcJzAJurvBBWLGWgSjbuXjzQXRgEr6wO/cawM+oYBaJi+jwPAXU
IJA/BoC2gmg8+TUbExjDXfaLdzmRab0qHj06vjVNUo41MHeplmk1GoMci6z91GSqsno19CBbUxmD
ayIzndv9C4jWjT977dEbRDfCbW1IEuSwFPcagnd5pMl3agYwYkFek/Ys+YTzE94Dq5zNc4nyVjJw
G2u/b9IFp+gPHhPmNfTLeag6EAt/cpjTb2QvJVxadAv1HkXPtp1AxqUry9yTolNSQan2j0OE37n5
CgZxArdK/NVEaQjWk7ym4TR1n2kR/Bj+EDBNf7PCQhRFeNpw3rF3m5NSN+/Rmb929R12IRNlcLBs
zKJBuxO05hwXMhJ3YY9AaQTTBWPrFKw6xuLEB7X78kHXwZj+ef8G2oWat0CqAh+/OjfLqbp9UWn/
MIuaMQeDXMZUFgUlVMoxw+oJ7NDqa2KDA2WDv0ZPAEQ7xCn/wxhC4GOsIdo3eYvayArPLQRw4An3
OzO6qcjAgZ/aBX2Gii38gvqkmQOy9+oDVBXXXbQcF3WVaiOlWQHKQZS+1xdwj5N91Z08mPWMPpMk
pOXdaWXBJBsESewhRssxWAsDggkPf5UzMUfdCZoMkFV/1qUBorVntB1e3XFGSSkt/gKIAcwCA6Q8
FRnQKlqn9D8AfFGbZg1pd2jMjswqwmD4mdGQub+dIUF/LFOa7RSYuww4cXNiNfJJ7q8clJeEMVzU
d0FlVAlPO/IjXh3eEdRYFG/3Cck8oU14dzSCYZ7QG7qO8m7W29fOQ2aliP3uEfYarXsg2NuShB1r
d3KT5v01a+bNz/DEFDpS4Qt7c3nO9RBGeHMT05rlv1Z75/e4DcDgwgMQ7qwmdwQ4e3JqNqobSaTS
+5pL1+HA7SbOIZAm/DVSnijDtA/TB3D9AzI00mmQzDTxehROfFtQX6EK1Ak5EmI9IkEN7C7hlhGu
Gluam0YEtw589D7q9LJXbpOuPdbfzgttZPZVYVJABcuJlNJbYHJCJo7HIMNXDijZIHtSoDjA4Znn
v4JR4STLXcVHI0MAGxsJDEDo7fm7MyjeY/CSgH+QQNFf6Wf5W8DsN44VAjHbzDfYT7D7W5CCW8m8
hTcgFsUXhnmzNYyi1Fu5Q6O/I675jZdNC05WPN+NgBddR+eey5G4Q0u/LoshRHYkKkRWpiGOkNhU
LfbkLFGfHGsL1bMBiwgEZbqiaUJjTALK7IMxyGVxwZ6aaRG/rwLejw4RtxxIyakdfbbByck5uDnC
y7iB0dNwxphE9IGPVvWVxrCQfmjdWMmf9p3mlo6d2wKd2cDOgwvAezUI/dG+k0w29E1WlN8A4EjE
MXWoK9GZu8ZbOjXHKzjrjAX5StzmwKvaDvmdaEhwIicpsBbGn3YXo1JspSw+QAtf21sHViOVUV98
/bDmpJcDH51GUYrb0zqYMwM2gL7l2J1wrInAVBjYti5sJDlcD+Mrs2tg3ZrU+cJXbwjSR6eBSesW
jjiS7ABYzvAmyRGgMADW4xOrXelNS6phwkqjk8ueG0NKYSgK8pPN/sbgmJpcIPFKtETdOHhJXtBz
EZ5cjqIEZsxAvvLGGlsb+D5VKG/MbKgkqDcvocTNG/g87naGZUbfdL31QCY59DXCHMxZESSNeR4C
hOWO4p5iZuQuUlqfqFNkTaGMymxGBdmHeAnz2itJJdovuEuhscSMhvTmPjkSpx+vD5mNcrZ8bawR
3deBpuFeSABA70RcNZZ0dRuw4QTjYILXoEI7dm8cITxagHM4VYs85tPBZluTE/vJacEzAoYfZaK0
jenNk4AJFESuFFIHCV7BkjQA2rdgDNk8DBu4yYzG5AghTmysnMaUbiKgB8RZyBtppEqDzkF5aw0Q
gPFzQaA/IMWFjMBSGk/S1Di3P0SiKG8hZveBykIPnB4zRUaim3C55Qhv6Z+ofo/OOfJaLhj70drr
pcR36qzlX8MrQNIB5Q4CWawoU6jDHGhHi9KO29JqDml50d4JVxTiUBdXR/hpJDLYM8b1CbrIMuea
tM5aYJvoVHgwsyuNe7SUnQXXTm2kKxdOELxhWtmI+J/h4g7He5CfTDTlQwq45fji1sdS3uIlwfyR
C6gIenEIxx92BuHehGAMixdxfg8yasGBXeKY0o3pQMu2hIsfGqG5AtrhiQY91ul7qmXZjZhZV8LP
mSRTrqkk7h8uAnDthUiCaEBDpT2UT6X5uhR8C8OdNgGhZTbomgU3TlF0WO6rKxoF5AZbnmzl+H3a
+Hzq/sFLObL+ofYIc589TyMTuBGkU3DOlEbSLSdWMsmRBJC+BKfU9ApctLnbLimJPxJEbBTyMkQ0
2/i9cE8BSpyh278SBuKdfMV7IIKy6TL2a8h/G0dB7OJbR8YIBIUqmrgdfeQReF5qxHXd6tKLk4Hi
asuWRASpsg/2UEZ3vbyuIvH3Ro2B07sHoxXMsd8FPN+zlrMlG2QEoiQar7DspKqIyB+dCz+SOsSr
hAyXDMa24wdDPSpeLcy5Ga912W0w7kFmcIWG5vQ6R+4RuwOdgfoSgZZARpmv8C7JEG9cLldaVhqT
00+GroxyYI1QnPMTc0ZSS7cGxJZdtgsITTdMb0CJ6FM52LTBq1zNPDRjqdPgOhQixl3c3JBPAtXn
gtaWCfoxQI+RWynjJ13gyR06zsoM8f+WvIOSM9wtz8jSNf4q2awd0YrLC4gmHia4uEAOq3ERLXjh
STS5BeBG+OLbAXffyTMHWp2G/QTMy3hN9+JGeMGw3H+pDOIhtjTTjSfK9Zc1CQLRHvCJV8xHdxCR
9AIogD08PQxsV0A7wqKjxWaSyUEfDlengE4yb5iNS6xbQT0kQOg9paNE+C1NdwMGV2j+cCcePq8k
wcUxQ2ciLvj2AiJDZ9cd8/FhPLFh0Twg12cyGp0n7tRB7TCc8J83bjSj0gl8GND4QFxIR4GLD7Pq
O9R/Gl4uY4FP9D0ZKoGjjmsPQCoOGFmLz7yIN4x3Qs4Nj3uODPCvURffsYAEi+tg13rdgsS6tl4R
pp9eqlDEemteSE/SOObl9KWWDci1/OgMFTAxcnAa+GdI9wtbEChnn334CqwV6ItgWbQ3+ewqbVo0
5EECCcvtEqoLwocFzVF6TBgHBnvpLJGqJbUebioQAsy2Ht1Qj5jYUYJOXO5NKb2qxxU1N3wnen1A
0ubbueDCBFN6Z2o3G1y5VyfcHe/jHsqGlN6Hkb2yQfvCF+ZaVajsoAgzG3ZM5sGoi3eE059xosl1
ONJxna62/25g5CSlBayYUAHXanWxVfU+pIVzJgV5hahSJbendSOnefZ+pTxkiCbxNljeqbmXiu/y
PjuTISQDrAPRFCI6V+SWg9Fu92if43uEJ0TqTSj894Mz3qycmNoVGEr2fkVZgTmJr6wmY+Yo3Puk
2I0N9ca5umTiN92NZCpY1GwwNIQiHG3QueaSKIZABqhFaj66Y3T3ZwOQsVydywRYlyAZpRsqhoqI
LbTyAZ5v/DVQpPRvAWXs6wQ/egkGt/ud344uKLUu4hI+ucsMld4Lxa0MweVl0Ui5cc0Qk2U37Pg2
GR3XNZXWlT4q3T/fIVnh8j6G/G0Lc+A9c3jOOh2DPf9yiZn3USARMkukd10E0GKqMRJ4HEi6sEu2
vTQ1Y5G1ygOuDA0vO79YFeSCn6WxRipgNpwpKIxqpbakgcgv7S1vtN1TPgc/OcOCCPjDy7kqxBQ2
2YcJ6BJCZevTrNoMlH7WVLty5/MJyapRTgY8wA1y6Kw72zq9DqElsI7boJtvN9KOQpeFcoQ66Rb0
seXmfUC4ZkARWI0rM1Isks4ggbhQeQ+M/0DwkoI41XRxbCrRjulcpcUdKMM6lHCGDrBFJJ3gq8Uj
dyi2NtBpXi/zY08fJ/L3mamJ5dJ2SzDm+sHQOSXxjatzd1VhTwve5BLkWJm1DNKjLf5mbpDVZL6H
X3nADTDYDzoizAbcjI6qmLOeWgJHmIvVFK0sj/f1ae9Z41MSmAE/VEaqVA3Eaqa9EIYkbcRQNcLH
CGNGmRZLOqcFWM1RWCrVN+mx9JE4gXkrv/JukuJmiulG8r7FY0wRPz+EaGLul1mV2TYhzwJtzK84
l6pkH119CYVgcjr7aHysAwB0a84bAAeIHlhyB7t3ajK0RmxuEhiyTe3NvEJgsbB5vM5xk5/P3nhN
LjihRzezvfU7N0K6qCChjfvmxFgZqFVO7gt+g/XLiWILfi2j01a6OGNFeMbk5zDJTWQjvNmHyVAB
3QHG8LMOWBaU2XB5Itm3HritmrAFEQ/oxRHJp0rdA46Zn0RSUYfVN9TruhoC9G2t5/Ywa2RNM+/L
uOTNN14ub6cBUX23AFekwcKkTXoA6c5UlBHWbAg5k3Jtz27RyKXJQEGhVkENkH5OnDdrnDBLpl+A
/lvKW7J7MYOYK1JUfgxPexNenOqZ0asSwEJGHcQFEjpN9/UrBROjY4iGG+iOaMyGxcJsayPa9ctZ
j/a0XVMmIrqK1Fp4bzDPtLoKSSKo3ul+pS2YW0mEXiWb1tH0Ki371e5xaCJ1amEsLHltPABthnRo
1kK56oj49QpJjbx3hgg6drimXkz0iXIMIesWYDe627rt2YqfUN9vekwn+fiQNKtKYPfxXOA6TWg6
3kiwaH2wWKV+GzsvZ1oF0nOhHyi1zKlGyem0zgtnmFICUcfISARCKKn0Lrp4LwVV4MLsiAp0jrxX
DvVAjfhPIYAAuYfffJrYMNYaBxqzQ6AUkJDpIn8OlIAn77pWTZ+jR5CF24n5pkdmQ2iqGlo8sPtg
7yYNpCCMlwKwHtilT2jW7H32whcDzw6BSoZv61DeUwyRnYk9O5ZPCSy4sXt3a2jItPDaHaLpB/ti
G2X4McuQ3Gg/lhloojCrWrHYP5sLwaSlbbLtnCSGjiAsPrLc2tikAxBeu/cPaWJAXSAJWAl4htEl
16HaF+mYe/UaE6YlMFe6u86sfUBNLhSrNB3c4iU8NHfvm3cDErbwqPY1LSQN/SzztyR8O2lx0iPn
chDXRMI5xTItJlJ9ROTnZzTHokNN8kPYVhsEOPIX8/XQhHLbvCAOTqrxxlzgzNhxO2HIQl8Hwb86
mIXw+gKxmMDErJieTAUcRUq/D/y9gSUa8ruhRmNuP72QBo5OgVgdneoKGROlWkuv2/UNd4Og9ibE
bb7VrJqGGD9yD4I17J9RJKBqT9uo34AK0KWbirgsouncBSo9dGKZkDEV7wWZH0YFQAlr5AuhPCiR
eLpBJqs7gVcpDDetCWl9S2LCAIwOGBGKAv3qg/08eu09xkxgjWUyuJHCRoIV8RM1FfxWJdk60Cpl
Dser1kHXgefMAzY1cDRSHvFouLXiUYxw3NDuKv0t0AoRTTq+64QDtINkACGiLzfwLdNtDUaujFx7
t+oirV1qwrIWHSh65DCTpWFNi2rowGNC8hFYWL2A9MO+IYnglxaZdbmmjohIbYb5ywm9yMNCw7DY
CDO6At4i47cx/NEHvgvoXALuECNozAFA3bGHeMKlzAlppGNiXF0dqXq59H3mBdKggIIMV5nDCTmX
f6s2tuRrbKmxoImInwNpvFKQIeiTjiGgRgwiKRNOCABVllCUoL+zDA5MUgWca4+Kh0ZLBs0YCL3A
0KDLqQgVUNxDIWtDf26BOaMxHddMKvoNbWUrujAzBLnkLq9Adm5RNmKg74jKkhjTQm7xjnOHgaoc
xsP7GR0V0OQIHdETyT34G/WkzZ5N++fefoBI22xhIjfXgYLEM687O7LELd9yB0yM+XVBlQt3ArSg
WwfVXdQscmlrsP1A6ojPTa/jwpgTaghdJC10iNFvB2KKIPKUl5gjUAkumHAjh4Dc2ZDEMDy21r19
J69fJdheuSZXfD5SNNDr0rpSGgxW2MK38MJ9xm8MAxdwNTQRrC6ZjdQxd0dhhDR9DLYRTuj+49RO
3o7093Sw4BCCTv7yH//xv//v/1nc/3P9cewd98X6mPxHcj30jpvkkv3XP1TlH/9x+utf15f/9Q/L
tC1dczTHNkxddQxN0/nzxXywSdbyX/+vyiNNKutTnowKOC90KqsLBlGeW6uVrGOWrGN8X8e03P3M
OdySkdpNSCpcNGQOH5s26BKGFHugoIi2RSVryu/+27PJ7/Tl2WIjPtsn9ZGMYvJVxCSYTjKppIie
oYm740OUrPfDuzQsw3VU1TBVV3Gf1ttvFe28f1jH0QUfv7M/kjqMzI1DWLKQ+ueDfVvI+v5gx9vF
tWOFhWwSzwoQAlTw23pjzpTPK1lKK1nK/r7ULsszS5elYDHUb3USQRkuaiHdY3rZJYvJJnj6YN+e
y/m+mGL+93NZbfJw4FbiwgdkBvrXXGai17Kn+2FXflvQ/b7gZX/dnM8aT/dp0p5FIoMd+6PeCc4M
0s3g6P/ep1MV2UNf9qRhrO/X650VdeogOpqZt0hqIoKUlz3bjy/TtCxH113XdHTZRF9WmiXu5eZU
TAJnlKHsVsXrEBtEEQWhBSmgOwA7ZWv+eAK+rCm76cuaaaoZcXJjTenFi9fi0e/NutdWv2SjyM/5
Y6N8WUdO/pd14s0uWbuyTlYtVhhuh6OPnLwnHsz/jfhoWF9WeopbF83JL/uM74UIqHdoDwRHxx2M
DnPJI/14pr8s9BQ8DoaexJbFI13InPQQ8D3tOG36oONX9vbKdsZT+Dhdb/vkdPo803ZXK7z2LEL7
va68LuwIfVUSw6Dk4eR7/PG9LEVVXd3WDdV+2hf6XVW1+KofR0akYkcroqkC4zN9hr4UuqVR68d9
+GW9p/3hXK7HbZayHiZPEahNmAI0v2XGU/JgZQs9bY/8Ft907cJCwlgSTA0VPKMbZsq/L/TXRfz8
Ch3TdC3XcTRV1Z8+2jlX8zS3jWQkDWkZAs/atGQLjSYc/rGAUel+eEr7jVYPzE7g2ScSKlXz7PA2
unJJkIEzJwdkR9cmHUOUgEitMPSoAEFEmrRlwCfijhzfIT9P3HrOCFsQeWgS1PV6CthBQMFrgHXu
MIcCoQZosVSPHoV3GmgrpUo92MVXSqVVyAABYNCFunRDJrh7yUm1K8KajMwBTYoa3V+x+kXEg103
uAVXGgJmiG1sqEiqWum8X1G6z6sqHANmWXFwqK4b71DpRuSFtJkF9HEiWbSnClic2sbrAQjf0H1L
ML3xk975QXZxqSU1UXJVIxuiO4KDDXcOJsLA4uTCjCRDqvPE0LhF8Ql+3OrNXrfddPhAOIiWQU9V
qWJo/fEr4G+S1uQvoE29PPbI3oFuzpqgyA+CbDkuRVacYV8jmaDkMNJS0vszun5HDXRgBSh9ZAqW
fb2ENnsHsnujDVUwzJDB5++bRP0hhpgcLsV2DdtUFfdpN6qa5d6O53MyoiNJOsdoSeo1ahP6en9z
qadwdXLs9dq2smQ0BZpZK8abBkBY4M2bRfF3l3ra+dlpvz+uC54KaJvPtcWlcvPQsJdBfslT/XCc
v73Ap2zntt5Zm80sTUZut616A+k8yM28LFnmh3D4bZmnPOemP9bJzmQZ6X0lAaxul52KRpaQXulr
lyxX9lRPWY5RbE7aNuMFNtGFruXRAOTtCcWXv7XMH6nN7WHrqaHzVLhUBN2Ybg2zZngSf3cdOQVf
Ln9Vu8/Wh/UlGb2dG9ijQZ7GqPfl730jVdG+rzI7nirn/YmnkfYxPXTMm6VcoSnFBJ7Wxu8vTz7B
U3T/siNU5enCOiSnh51rHCewZvUKU9NL7UU8FH5f5adq79syxveHcszUnu1tlnmESe9dMgwQ5bSf
yzKM33ecqjxFB8dYX3TT5uW9IfCFJSBwNKIDd1TJayt9oKfYkLipbikGD6QOpyjNRm5VxnsySSt5
c3Ik//xApqmahuG4pv10huzLMbu5O87QufoI2dxG/e5l/Up1xix/783jO3Wehn7DqWy3/xwr/mdh
R171l91+0rKHklrsdug3wxMyGwUsUyL7eU+zC1RByXP+/OX+udzT4brlqbmzFJ5zKobyILgwWxsj
PFzWD/j5qvrnOk/Hy7gY1lbN+HAp0nRTuassEK0ak/KSzEn9ocZjz/9zpaejpe3cmbpPrlyKgpub
OyQbmTf6AG8HswwUEEMQs17yFsue7umcJboVn3db1iz8gqzK8gfStSZlCMq+l/ykX/al83TS0sRw
HEc/SeBQfAabbRwKQtEBBFkpBNZ4XPJoZRvk+cTdd5VDKrcxXcEql+QHojt0Ad2gZJ2yV/h0FZv7
y8OOb2yQU6touF4XRWPICo/qsOwNyk777Q0+XcbawY4vG51vpQ4ZP00vwYOcr/JxWhXheFjyUGV7
8SmKbLS1OlvLpYLoCsq6jADBq1zxsdr4Tlc0DWRIV7JmyQdznwJIFmdGejAJIDJgFm9ECCX/QiNR
vscvr9F9Chz3RFeTwuI1Xn2iVBzcY1DCsW8T++9zFAbBA9kNuyG92JIHLNkp7lMoUdX1RrUKjkAa
0FgM39Ye9V7eEkHUkpVKPp/7FEqMfZpnxzNNTKMNzZOK5jLcMHkVpTanJlJkMicoWbNkez7n9PvH
xnpUKp8H/B486tnb0V88mMEAQAHqVrKYUfIRn6LJSXvsXDfjAbPqsYNM0hpE6sbPw1emKkxTy45e
2Zd7iiUbK9mqN51YAp7h7dCAfuO/jON+peyxyt7hUyxJ9I1lZzeO3S3QudMyTHcFmTw/DPNmv+QV
lj3TUziZXff6/vrguFEvgy+i6qULjKMbgIDSz1W21lM4UU/b1L7FvD8bqNzROzQE11JpO7T23FHJ
c/0eRqznxmViJKqVWuxDIeOFUoKJbwRohLJD9numRROHPfol4XmohlPZqbzAGyIkD1TIj6sEqx2m
TzCWXD8DskRNXTnTZBGVyN8fU/v9lVrPaf9t/TAOqRQxGOnhjKh97Krnfhyi9IGn4Ms8aSCygQRP
8sacGS2Qslj2+061nuuA68E17he5zmUcsyFzxl71cy4MJQ94ye8P+//Jnv87NSJR/v6qT/ljp6oK
d6yD8paMf7Bt9s8IaJaORn58rY6mO7buWhaNiO8rHSvqZXO+Hkkri+qtB0LT+3gFepJ4q5JHKlvo
6ajPzu5xluySZDRR/Ee9m0UfL4yOG9vG7+toPx6HLw/0dMy3dr5NbzceiGlz6IK902sQ12q9DhwM
TsarAQT+DHhIqZXed/JV/rhpvyz9x6lXH2lqHpLRHahDZDb3AcjDrMuAxG8+2qWtx593yT/X058T
iMPxqFcqPCr+89D9zv7L6wlBxH+rBHZMFtJtxWBTft8iepo+DslsTwLR4NN5aXPjw2n49+7TL8vI
CfwSXrbGNaloDssI1usRB+97jjY4cIR9Q9gIZVePpAR/fqx/PtVzynA9zoyLvSVlQNrOBvGG8rtP
zrztFBC1+r/vyp8bgF8e7ulA32bHbCbbn1RoX++ewm2wEHMtvGZLApX+8yb853M9ZQq77THLKtdY
Zqsg0yHugdCj24uLW0jPlJ4rIKIzhp2Vzifl4BKRA4JEHUtLNl9glSAmXEZH2JlureQt/BhEv7yF
p2ATX89xJbvwu/3FK8ARBI4liqAgLcsHevLDfvvATwHHvu0eeVGwn0TeLa3Hrzp6bf42BP4POQPB
79EM2HJpECjbV0/xx8gk0l3Wychq3yFFAGOszaA8U0cg/4xkd9mtXPZOn4LO5T5TLO3IYxZ9pXEm
7oDoaOhopoxxXav+vQ9oPUUcrdCsbLve0HuDWpl5dRlw4xkVptz5pVfTz5H8f3ay9RR3jjcmlleT
xU5w9bC8EeSZA7S9NFv76cgw17GABjiaZSpPO+VyMezrbcsnuzHhq3j3ZhLCEhH4jwN7FxmWkjOq
yg983pqaZTgsZTmWaz59M12PT6fZ/XgYTWyvHY4Got0HqaqFEma/bIN8AkV+Wez5mz2UYpe6qiwG
w8fvnpnej+p1NDMgR1tey8O0T/GGAHE49SXb5ccXa4FisWxDM/XnjPF6vR2M4rQBI+5VUDge8Zxg
FHIgHmiHR5OyIFu2nByVLzfIPVWcdKMfDoQX8LeTt0P1UWMChV0i8EJ4RSVP99PJ0xjnmHxCReOU
fV9OPzmzQt2wnGybAngCoFAwLDh/01It3TM/nYavqz3dV+nlrt3SbH+gfDEYtsAuh8Qo0KvSPF/O
1R8b5stzyWv+8hoTOy4OlysrSRcEYTnWQgQJbZl/oQfyU7T8+lTPt9Veix+VA+/wXEUHpW6HIBrZ
mQ9cK21md6XR+ceT9+XZnm+g4jibuUeerdne9piJqp5Hl6DasehvDlfB7zvE+OnpaPOpjqtYjuIY
T3eBmlxjPV/HezZk2sonjFdvcFseTFMBO4Ir660HNrey1UNuowEtJdiGeL2+g6xFfg2lIfpBZ4Bt
WV0vkM7C9gK7MUSIGicq8d3LBT5c+PtvrErkef72lqUbGnAA3SYifv/2aeVxN+9rDTWAKGlZ6EEu
jp17/VPeq3ZjX1ez4DjCFBFRA8Q4S0P+Tyf4y/Kfyf2Xrbff3E/a0VX3I5pwjUdLD7CaJEUQYycx
fDEEY//7E/NQfz6ypTjUWA5H2aIn+/2RE3s3Ozzu6o6PZDTw9gWIum3tWyqj9HDWcFFWgWdvMpaZ
0eYx8JQO7rdo/3rCW+Ye7JcWhHHE+Z3AgjrVKcbme2Z27kbtAW9l29zBxkC5GHgv5CGLQT8hcLzv
rk1Pf88w9oWGXtuGeu3aAQJXcwewalAz2YQFmpSkYXD73Mzfdjdto3cHwGtU1SYY97oOPHX2ehhv
g3MDED6JsgoFUMEEGg2fw9HfVQ9IGL+oCF24vgqmgIusfUJuugmNGBcDNC6mB9gl0Z3mx/iBYl0K
k/CATMWM4+ACWcuQmmbC7zmdEzLlOvr+GlDfowbzVnS4Lnh8CNoMyClYTPNVGWwjeGwYjEPkRfji
TGqHdzydCExh1A/sHAEo2MM9JjNgdHYBBpOwp7BLGYEKpa87FaXhc7g6IobNQgsdyxCoJlljWcCn
elT5WTVh4ikLRCRq7mtlhKgDDF57iSLBB6BniCK70O7poJTBZ376wkALgrwMMFdhNgO9Fr5rZz8W
SUG08hdwgZtoIqEyYdZh1kbYXOUvoNNtABroGH1SPZnjDPkfDFiEIRA8EQo50vvTRx/Hi/qNXxlz
VJxgkWZRuunqiDzLtbsSmT5LlC6wvIJSxlWEgqUT6eCb4yiNQKvXiv7mBX20AX0uHmYHRh6bJgay
VluF5LAm6xA1NBS8QRrDKgn2jbgJ4KijAsLoA63HWuwOGloY8MhSCGIcBYUTvBH0hes4jwk42ZwC
4EA198bVl6+FxAJBuyl0MDv4BElnwlRJQ6hsYS7CDe4SJ9AcwPwwr+NwAyfj8G7D3thAEoMVUnrP
/HDYvx28p3tGS49X1SgeUK3aGLBtAZ/mgwHaWN24k6yEx7b8/aib6o8rupZuWoZuq+5zm9hdF/vZ
Ns93o2uV07oZIJpjVaGoIfNeP1SP0QztxHbavY2KdtbeIpwMlKaRIduEphQqQkhnzZPlBhCLZ8N3
P/vbXrqOEi2wjaqeTdWrnyL5UrdOfrbKV0eI3riSte/6YINUAPCfQ6QONcXHDAuu7pwuWh8ZCrX+
WOZwT6Gr68MM8yC4l8jvAxgHCo+KnOiWsVHA4hMzFmBs4HohNT8qotnbYWIPwS4z9wbxQlmT1Q+D
6+Bwr2ZvOQSDa3Aarneeu/VVNH0+nF4Wnds4ETUMZONwea8SUrzDCI3u4AgbOEUNqUAXq7dui6uE
jnNTBjPJ9mOEN5dGLwnjIaXMiwVMHVU4hCghzMALbxxw7/YRlYg5IYxMroDWNhFJQw15pvAG3ezu
YwSo+mu7FQ9Ze3ylyOxVOpvIQlwwuiLRMREFhxnS87fqpo5Rkb+PEZVMa7ngfHYNbUyLkQpKHYNI
R/9u3UIiCiE8kfUT7qPbbsCjexe95Bg7NSYayI0MbhPuTdQhVKRDYKcCmB9XxMH9vrL7WMrQSp9e
GBKcvFsT0LN/gcUNxxU9mPD46TzT3kBJQ8j3BVdfb7ymdiuwthVFJzjEq/1cj2yE9LZI3yn1FPUh
jHkRvwQSfgVFPUXWwkfDEdo8U4hzEL8oeIs/qlBacnRllNa1J1Ky8WRX341uorIKZyvDqaFxBXKP
mx9ZMozGyEZ3FbGQHMPoChIpQm5dQZT2Th8uLkKfZK69r7X7126+RHnOP0QWMmAYgFynNpM5GDr1
1t1b7ND4gAbgEjFr456JOkT4miN0PrTwm0RkRJR0CzyDG3vkErh/iHXio3DyXzfQzcXQDdlaf99n
utGqYEiJawdiDCqgVRfKvNTwIfzOBqRTBwOdfX/DAcY/coPROFJFMspdXoTWNrd5LQJ8El7JLbCn
CWJBSFLAKkBALZrNc2RzsVbcQVRAjC3I61hq7rjcyABICnEYhdXT2CEbJmJ3wqa+HYltfBrEAyEI
i9cGJAJ+fNxAwhf+bKULW3HWn7UfXUXxzVGltXlRkXlfOTXI6ZwrG7UcWxRtY+h1kPuqp/p5YDSK
RmWYtjhQ1dn4BMG3b71B4z/23NVsavrn4R0q9b8AXPwhQ7WULzHqKSoax9lxf9PuxCicHU8o1PB6
OnRKQmQzoyyEtXCpogiglqbGn03lb7mfbSquLVg0W9Nc/TlbrWzTWM02s3yEdk2mvTImaQnVXoWn
5MewQ7GL898g2VTiwJ3O7EAjK0C3pHevg/DQxqZZ3+07+1l4gpiYM4eoBBvCAoq/4O2k54JfbfNQ
3bXtag/yyKdU+baWd08Nsv9Fji5yd7cNXhwD+TH+3Eel7YDQA3x4ZCcd8Qq1I7ezRhaO/BPVx5s3
z7ahWYE/1XfCGzdVjxQZ9eGjb2IC0pzNEYqIXCMwFN/m9qudjv7ytmvCGgH7h0T/u+j/lWXQf+b8
T2/xKYPe3zYPVztU8tEZaX0EJBo5dq8tTX279mNonEh77IKL0TVOYXKuEp3PuY96WsX1QS1+NHIs
DM4jIJGuP2OHQTjOfDOunTk6epjktdu9sSc7uZN7dTCvv3y4pr8Fpb4tSYtV44/qlipJUShcTEM3
Vd15ql32j3NWFA8nHylvj+34iqaXid7cFhOP9iNUD37lJYtStE+SgWKJgzWfGk0a9LEQdQJCjyna
3dcYsvGbWn7FqLtO425F+0s/7ao1CynMbh5FFkoy3Bg4RiOq99iGXC0KQjgK+aNe05FQs31raPet
BVQ7xH2CA4R5UqBIWUIuHBo3jE72bdUI1LOwMvVqp0rp6Fad1qybkp0W8KhxKT1GRSvOxCcjOZDU
3tr3C1RxNB9sNGm651nAuCMd4+jUgSV1nK9OSBJaIUzPdVi8kxceXxFzQB8zUttocIaVHCJ0dBqf
3mCIOmFlwsXkNK8I9cReAxlnZIb60+2HTokOC4mYoaNREfyey+jmH7mMfB9VMxXVUBwXmtD3siXf
VC7bm2rmVGrKatPcM/k7RJtq0QF0fIgqw0Lr21SaCLa4fkUNbuvoQA+tGkMCZh4BRuQFzZV6kX2s
M++R0mHDJBS6XqTz/1sJf042Sqmj9txKl+rGUaPKpXoeFO0kyOnQPwJT9R1Ena+h9WpvwnttjdXI
S2YEVmXx4ZAmXLeRUfFiBP/WjfspUjiocPLeXdR3vQugkUqwhlqkesnwWERWZXClAbUJUtQZ9y8u
OjY7hIOQkMRkcB1wHFxeIyYmYYwN6IuTk2hxka79FA5gcOcWdrzWBS3q/0fYmS05ii3N+okwQ8zc
MgkJzWNKN7KUMpNJCBCDgKc/H3337z62t3VZWVlXpQSLxYoIDw938K2nZCfiCSnEmvIlcemHnj8v
e8NbFnGGBGq0eCa70F97dx230M4vf9FLNAy3ZeuJxcJIXTk7GJ+drs8hjg+2Z5zIQMJ5jawxMgsz
5SIqKz4qRv5TQbbdZuvSu3Y+sYXw4aKRqA1EONYcihtkhdwbQivkbpj7ftfuKBv4ZEBvQui4hLPf
9z1D9xYxsA321/XvZBR/be7MYP8oymg7HhghGTtO4Wi0kmGReCxryRN5mVhdzGTaz+yJ9iohn1dg
8+JiQE0SDxti9YMQp5VEfn+uzvjVy8TlUebf7RlIvlbc8jlVj/AHmPX1cPGN/KR1mGl+c+QuQ41c
o1ihyjgKJaepvX0eVaTMyRjPlWDrfM+Wo1fcvb+YnA5rK5+4SevrP+pMbxAdlxAT55ylzkQDJ6cU
fjGHCjU89Y2IbQNp4WlDZn8uDSooJvToxa/KiVVtOp7mcn8kqzM3RvPzQS55Go6qfTLiRzFadq60
QMWd6fLlXs8XEUaF2nQoF5I+l023v2OaMar4B/XR/CWKSGhf/WUjN9TjI98M8r6oxme3rz0Se/42
Q3ykIu8RoP0gPzvDDQJ1KgGNYMQXHHNj+tVf0IVzY6dV/+OElaR/4Wy8wdpE1k0mgURlIv8H8GAa
Ikzj2/tzINmR93WINtMwcZR8M3kimIKUU+h9Up/Xs3nbazT9anWdZ1Y9y1ciwe7126q7InKZHzrF
80yzzdUrSF40G8yVwvC6E7uv/kGKnrrRVybaAqrVLyfLp5LsZVsJlZugLt3qeNMX2kYzT7eZXM6n
LxYJ0Sp9LBpuyJ7Vi/qQ+kOAIOfbUnJvID/C3RQdY9H5oKLhFqcIsbKSqD/td0zozpXSF5bf7ZVY
LDA1Xu9e7hEbUMThzc4uthXPbvM5R6rloh8L10+la+GY1yxyeM81dDZfG8j7OEBJgs1Q+hvxRfQ+
CNoDZvAblMA6BJakt21/5ecmaO5/9hezmBT1qYeIM8PEJnDEJHXDP6rggvn7K1ID0RzND38csCVB
EBa3HWFVM9288SrUKHFmow3ohQ2IajJ6XTrJxAMHkBi/R3hsVCSjlhPcPp5OMBM51OfCRxSO289Q
xwfusHXUMXsQ0hQfsemnP49q52cAHORHyehzGx2BMtie1JfHCGuPRtdXhCmmZV56Xx29aqgqbnfK
uv8eJMx/QVvjDlMMYC2ALd2Q/iMXaW96HzIQ0B5Qs2RrNX+ptA3FJZI1xjfiDdXbS/8EVJKiZZP6
ESYoUjYd1mZ+aI2pqHgFT2P9RpRsrGqZYXlyQNsqtVIc2gBZKYoKd2WjfIjeIVK0MTpVl3fwK+Tn
N1k91QXzJVlQ9C4eO6/krFjKxLIZ6pgsjPIrxo6PbD7bKfE0Dd1kcAnNfei+S9u4TacYcQsoHSq+
LvjGWD+sGkTFB1y05dFRMwqOwzgN/lHdEpQQ8UYbz+93N0tx90IPk2v6nwj8v9Bc8FCdUVzdHNkS
QKT/N+LqRlsWNU5mB3U/ipVxnbRRFbTrVov9/ySE/wuI5csMMElTlWRR1v6Tl5GGmRBWE+gSyFWj
F7N+OZXNKjmGsyEDigDPcG0cmW3/fcv8GyL553sZTZxInEnmf7LapLeSPG/0+yGa0ex3ngR27B+m
aFFTmeI7O9V2//0bySb/fwtrypIocZsSU8//sbCJ+rkVcgxb6o0TdnVqFxLTEBP0e7DLe6hILnnN
X7gS9vLESb9zNGP+6lEfw04RR0AYd1jHJ3GrqAHhxgQt28v7Zt5elF38NwrlYQg0i4646SCxey8J
e+6w5mdXb7DMb/NLAq94klVkiAElP8WGRtVcDV6OoVjyQmUoQw7SbeaWI6IipW71yyTSDfHmaB1u
X2u0rVHhMDbGD4fopbs5M9BXE/Lor3zOr9SVwfsg36wOzdkf3QMgyeZ6EK6WKnJgmOHMW5qLxYIz
XvkboBXdnO5MNhHwp230Ozp+gBXOx+5BBTeaM31ejdPgZGtfJwONXWk32kMgzf6t+iYMBhPqhLpm
+NjlY1E7j/2Ovuwp4oOEZvbZvhbpauJF9ssz8WxAl+SASI19HRzvcPAOAFoeWgnzcgXQc5A20iZn
aTJA8cFhCMxBQWBkaCPUwvveMfPTE7JUlH2So/mjI8WRA3UmmKqebltlnq2ejrExV+TP9hr2Lrot
s5wfIh55YDmzXwbNxumzg8ioGOQLV/YrepN3ph8iT3DTKRNpO33RmXzea/aPhWL/F6Ka95X5xfrp
pa7OE2X0aIXJz1JZPmfCPt3Vh88yWr99hMcCjmuLYHmqN5/pMMNoF2eSLqjP6TKbRmxtlYczLLpZ
u9ExDRz/Pp+ifTJrz7dx6nKzyZbxTvaizfMAX9BDVkUm/+ptNE2TP3zAyVG+yfzAW9p79pv+ZtNw
OfoRKhdzBVAWyNcOVb/PQ8JlXVugl7UI+W8Uk30Iv93O4Krw8kb/GokmlJ06q8QMBklu0BggfJRN
sGi40kEooZD/qqmtlAsBFfLOmpyzY3EWLxMMeWlSfOYZIBxIpeD37ewZe9LE0wSrxj/FONTNqlWn
OQR+yk2GIVBUoWePvXxn53wdXDrYKJjel+Mu3rCLceUYnBeSz63HOT9Yk7t8FxtHR6p3yqVlhNbU
feNXhUreOb0+1x3mizfBqj7LprMjJOkxL6GR9fFERIIYs0edCcE15CkHS9V3puQwHEjXJBwsPbZE
9EBi66NZEY0F5B2RhahmneFrk2WueU02Ty7UnYiDJ54CVVOym6N5VhdSEUwGL37OCsTaqAuJS10g
IZ4FslpZoTynpClP5JqNAQTPqbLSvXameqEPGFRydEtbulv640ZFZE7zzFFQ4vgOS5vjBQ2OCZuO
8I+u8viPseFE1nVU7MgzdvzbXObV7pbM34p7Qz9KcYfQJeUVt018fgpea85jPnvRbytGW99Wlc4n
+DKHTotEVTV/89lkIr3douKFutNVPsR/NUIvErufyY4tOtuICReLD872b5+rQdCEYWDpr13UMz2I
EWYoXEH2+cONqf9tecyuLwACkqVDvtPmnYNNFsJfrVfQdpDgKqJ7z9bMeBEjvgVZOSRwxjnOGlMd
idyMeWaUVHuPdMXu0bvqnQYxk4fq6i5jnvLOmN025bKaptsX6I7qkR4yVBqL2FJhZkLtYT33sWa3
d+DgdEpe2Ju7FiigsqIzHobbh/IzQRztZr/vXRBen3v53kwni3ahIV/yXghr+Uv6w9t112zz+WvP
vmen3ma4m7jmUZq9fXXHBw5OBw5mWN3ZmL0DcfPZ9BNLRAOX8iCofbRSUMKPjzXJ6jPA+J58WNpr
KD/py8pBE/gQ01NCmbDyEEtaqzitbrBhIXs11qOgyns3OrTcvOQs3+w4DYTPKUfcXbONS6lY1Je8
N1zFP+qvj3OFZBLPr7ZDJOgLu6VaQEBnx+j0tPGewWeTYP6Y1P/YB6gYYGq0McevNtYFKpNospze
8/dWOyMwRIesOJE97tGRjM6KbFXdlLewe/n8PGfD+z2tYLJ/bKB7v/A/6ETmYBmj40t6efp4JtAo
nuouRqhHE7NRdPp+kvMryLAriDHJGRUoQJFvCI0C13G2moGIxMlO2wz34UxHgJzs7XLd1K2jn/m4
mArlZesrgk+A+xx59yWO8S11Gw94Gc5pbnLq1feaJVmZ7jsAHTmORnypzYu54+qT+/MeeYn3xmE3
iOfJWtgB3l3DK2X7a08t6mko2fggFW6+xPzavy3ipTHLptSu+4kfeSGLJVwpENKFjjjeIopwuiET
/0MNZyhW7Wny9ywfmuCp9L+whUAGA9/7eNr6SImA6NIsJaa8PFQqtbX2heIqNgOI/zVBjGSsMFfn
wlbIguhsfRLLRDELozRqWDxNXGD//stYI9C1548mu4ekdGwa4AuxrB7tfIp7g0MeMPFH224OZliD
KFcyuGzVf8hfMb0UH8ypuo0X0RnoExrjCpwCOVTRQY0Usbj+C5tM0liIKbkHPDTXvpTHhMD8BwJY
mZbwffPrIMUtIODBEybqoAT/1ZdqMC4aogqj2VW20DDEGqY3rw2aI4HVVjnrYv9AdJwa0uLWYPeZ
MxVNPZsh63QcnRZwqmBRTeuF5tPXsGI7IUAExsYUpTIj/DmqPpqGb6TE1VfswMJ/BW0/K/E22dEr
oeZ5B7cD8h+BwPR37Kr+eKyqi6eT7M1VF1rhoimdkm3M/fEC4C5HEQoAu5FXAHPezaMMkBGw7x/m
tXmYR/3IA64u/eVzmfaX5uV1rA9q6S1oJ93qscOaTXUOISGnzWaJP9WlnrMSW23sxcQL83vCXVSq
rf3wZUCR+up5HpCjJ5KRq11y3l7caKBt0wvDfeuaz7POGsXCfxklPzdL8y7mpETtOkN+i4l5jUOy
2SJzAhGMgljGWkT+cFWeoO1ETKFPBeJ4+/fF+Jad+pDtCFGeZIemXbNxsFVDTxe8Ap8X1IGfHMmm
91klX8rRDCaLvnP0cJrubkjuHiIUuWlMSFtGc8YOob4fGORHLe2DjmigcAsrKQTflmeTTUof6II2
Hg4+uHrdoyOoIgINM3nN9/EZgHr9XNkC+hxel4S25uBGqe5hPD3QxIj95tqTk9ZnAn3n1+QrKqJt
DNVfi9IlwTCBc0GjBRwXaYM6JCC32QRYBz1/ZNh+5bt+T8imwLnwuK4sAGDt+8ZpYdjI3KdkCQiq
/hQ//K+IdOignJKLSbbH5gdOfC9UZO99LE4gk2CHdyI3RIPUdJsxbbDDZU/dWC5hULGVa1fdCiAi
bPYHT5mI+wApkJAReLlv8gTMKIvSDjeRH4WgCt2pLe3P4Bn02MEGv5UvDvPxJcT05YphNJCvxuOa
GwhisZOlWUFLZR2dskU9ihqA+k1FeEAr/tL/JzX7wMGI6k2EJvYyXVLRnsOjtDHoftZWV7haO5ML
N0Z4K/RT1Sl5udfZ/HMUj9GXuBwOYZD8RD/CAy24dIcio50vDYjoQJ9QAua8vFf5LB2Nb9OwaqiT
hjNZZH49691yZQbtpl2LyzhQTrSmLyrCv7iJ/rYb6ofq5ebpTMP1YbBT7n9C3uN+8GIf/Fthl7RE
HuoXyU1xKH6yHY5xzXfzmpLkIIWHxpVbUxjEp5QGDJJ+RHeKeZwTHtCQ4l2DhCMPtf9u0ZjQ5to8
OgzIB4huyZy4r0DBYB9XJ5n3nJ9343kbRGuKmeqaCOtnvKuSjujoml+6goWPMynWMhrLJOScXdGm
/BzDzFFTjJYm81O/fT8+3Zrd/uo3kjgXAiPzFfHwfqSKlyEGfXm/Hd6St2SLvz1kFIw/yDqvsv++
vNfVNVWtel2ZdhRN82bXI9pL3kQI46XA7WMeb+M5LYVtRY+e6MkOPr7P8VEEB+6dDwSZb+NgLKqH
iI55iHijK4ReVc66LQFEdwvwNdMRvmlQ8/xvBwSMr3rhgvE+GeFsXY3U1DNX1CZLA01H5SDuX+hv
zl6BSmox2b3u0stWNrVvALjTD7efiV8+hlWCKqadcw3cn08U3KbbajkEJTZ24yQJ3U38j8Yt3c8M
b4+AG1ac4UXHG4sA2D8wv+FclVetPrbjM5qpT5czEwXfZbzQKRwVJz6au2j9XItQVThNl2Pr3VwV
wZvm/+4NqSg7ltMB8lDo7kgJdJvGdoxb3cK8jqlEhUQ1GL0v3l/T9zKZ9zNsO08SYkt/kHiw//wi
hH6jtKt55UaYF6v6pEf2gAs8muLIBCL5iJDh9fVtbtu/iWpJnVfV0wmjww9eqg6XwsgSaOegvwHO
WTqfxz93NSDKDWwDikIiwUyRiXuMRtdzHbvpL4e3tsGwidYSIOeyJg6iYc+yLqjyJ6iPOux6fV3L
tmnOUYPbo6TyBdt9JuDzmN9Bnhx4JZQItDGfi09BP7XDwho0C5HcE9YHIqk1nkXL9JtqdUcx8vlu
TtWpPLUHM7Wlzm6LsZoywTwnXpOsiBr971gT0SB6On1Np8KpvvTrpLeLiKTcLhEZPnVM5yEMSSJG
U3qj7KtFvXrtcJBLpkQ1glmFlMAefTWOu9iqRpFdoM7i2uzbbRJkeyxvEAjcTk7F94CGK9p/iImO
MRBMi3WkjCh5eFaOVOn5veor/7auoJSZ9/dP+4M90AV32tAJ/3HK4oIGiGV8E8fzC/9b543WKn+m
nJipK9BhqoaB1IReCtwX+nb446JoTDYM2XP/fFCeZfSH4Gb8qeQd0YmfJAGLTJuj2NQdLA1pKimk
vj/JpV+l26enY+hLsfIiXuOz8vce19mibuf3N1xSPDRHkwbYBIKlYWGgURb1kg9DiSciMbQjeDpC
s63dENJ+iZU1gAK9LciOMEjgJqSzYTJ2Fji5jMaJI5+qQDoh7TiaVFc2BqnGzSloSnycvh8pOPCX
Slzdnw5ir5Of4WtAtY+Yt40R2NkW+CHxq7PyPf1nz1w4KfaHXMyinZWFVx0/c/0n1beIfnuTh3Ht
2M0YwB5uxGylsmu0Ef14DYLfwVagVa9aMfXUpbqSZM8H2erQiy0dyrf31/BodV9leh/tVq4nwrXQ
VkRXvvk38BCq4c4z9Vma+h2LyD+bTb7yjxODuwN4iy7+K1I2wxivdmjzhHD7aJjpVtE4ZoIv20JE
/BJIGam5zWsRPcyJqyMVfm9n6bltZ23iAjmzRGP7G5/gt01/pqMnxyw6CNkmQZwZXXDMmHAWoJ2H
rRDHFe0tYVrx8VREaDFP7LhxqMPIIXhWuwpZ68QxEbi/f3wwK85p4IsYZhI2qc2SE6YT3fC1UM1g
0D1VmknmLkEShCOyxp7Of+FvWm8E3et6pwLLMZYpPLynU7xOdTHF8iiJ7Fs1lZN5nnpZvDI7S8P1
7A187JNi9igWYwH99pPumppLkTZCFiQYFeP8jjpC5rdk9axC4zWYH4DocdLg78LR/jcppgKNIHq1
g9W3fl24BSQ0uD+YIRD1WNjPWAhHH0fP/EiZVpAheof2JO3MEgc0miOtzQ0JMsyUOvI+/Nt02Up+
zU5+eRTQan7W8cR6B0+dDXMWo40ob+RqA+z9KvayTjN/USHijpB/wA9lhOdsVuVHXfKNeEXt9/lY
z3LOaRN3YOsG5Bp2km5XgncrZylwN9DA263H0tMjDU9/Oc3yeSdaajwTMI9hdpAwRyL14ASQ+/Hf
cyj3qcctcwugN9Uu/G2+hDH5G5YpSs9wjNJ5Za4bytqueLzyVa0GwnNqUEm21xQPS5waEjcm2y8D
Rd7l2cXQ17f6MDB9+fLf70ASA5MMAp7r6tlUVintWYGoOU6yoGoDneiGuebfOwLk2U2g4fR+hZRP
sYcigmNglRwNVI25RM1RIbHRLRIoFhZJ430Sl/NTorRNPf5ZZdypsQhP6jALn55GkHwea04e/UvT
/VzdNVRA4bSlbZWeJ8m5IQNQdlW/yvWZZs5fMC7rqZFc+2EjDRthcsjNtYhKvbITsumt3OZAv9K2
b6Yv3fm8/Qo982peGtMEfiUE1dzLOKJSP5HmrWF3/VUAiS4PuB/iJNP9vcyVRnBAX5KjHAekMWDU
NzcFUBLiGZ/HSj+x7uTxIceeTEHa3ogb6674sYnzKkTPzwy5VBGlMBCI/eeQBHjonvVTGq7M1O+f
XszpA3+Po5eJLdwuRV+pnCf2NRizSY0d0xZBvQCwBfYBotyq+xE3Ru9VwC7kl7gZi7NkpQ7+8zl/
qewoR2SUBzFbZsP2N6znTE+nJHpThkyFzIFBIeHYXXspARji73spUCGG05JSllbE0zN7W4swmvRS
IgUeAR9H7d1isJ8D1ESLmPPUPBlZBThj0VzSppk5n3TOq/aepj1gAYDz62u8/NsTwMDVkbZX3ZyE
UvXUdP5mrhdJ4MLOjFlZ+ao0x2lyMEbN2mpilbRHsL813Qi6a8mK+rebA+/j4yWmW9IN+olhlHD4
x3YIPWLwIrR9NXcwbZkUR/PUZqHVfMQsFdalDE/ECyUHUeBX5RXizGCaAwrZZP6ZODzz7GPTAWyf
jlp6wtMlv4FZaSTOZLBkeqEYclFw9Fab+jkfCJKA5Rbyb2Tl9mQJ+FVwgE6fLHvvUufjit2jBK24
nDPFn7Ye4OqRxUHdNi0tRqUbzW+PQ/dGczexBRG4z5WRwMCLLXfk2FMUa5ICZXppx9FgjQxL6ilm
XmHUgG+v4LwQ69kebJVqhtDPH4a7WNS2KWDVbIL/FyH2vTQhJpKfI6T0h/li+9d3AYlH2NI9HbOC
svFzY9bkUBo5O4XvEU1hSPJRHoYrKFjTWhkc6Z/Jbw2WPLq3ov1McrHFlQ06MSI8qVv8qkd6dEJk
V73Xy/aktBWoyVBRsHRBiqKwh+3wh28JzC7hD0NhXfF426RH9xf/PHF5A+CJvikBEx9Ft69bapeX
Yjdg2CPGEFg1PEnCvxqi58+kpn52RNES8KuCafB0pBVRUb2oM2FBy8WVkXU29gJeKMKiu7QX0gLp
T/fTJUjYqoEvjmA1kDGC+Wj0P4+U39FC+Wu+9UcWfM5jzY1vRYBbzyn3omP+x2zla9Mcn5fkZ5mt
9EUCQej5mwXhLjkYtNOdFxg3WQ2QB/5AlEOa/QdBHeA33l31L2wODJT4aK6BDZHj1RZNDX69HtEB
5LngNX+ORjYkBfvPlQCrnCYxhACwABKdAljQ1x7ZJpxYnBTlGaXiU4KjXTHdVpvEgiwinlFOkSzF
sKMFaektgBNP+Peau/y4LQU8rqmz3Oq7AwEW5iEUKZwvVY+uSzO6kIAX1UCH7GFeZtJeqh4GUej4
UNMX8FqAAf6yb2wVHiUU0A2k8aA8meBXdKL41pdbFOMMiQ9nnzHTmMTLZvSyxeY3SLZPf67jQ4iD
7izCmNeIkCN8zWJo6Y/i0T4MWOy48GF+ioICVjFUoNHMPOiXCCYgfRBmCRAc5D05sqDDmoq2C8fq
uP84CSkeegBdwJ9FcK6/nhT444S9G749CdFDgSzawRIeoL8AglWtBMZvPSZlBjR6+FEAXYDPql3r
JBCHJPSFUQtb/abSVQUr1UGX7E9ldXtK7lg4a2QtY/Ll5bjwcR5XbgLNOnNN+mc5AXTObSQPIE99
WIgmnR2PDoTenV/SSdt2wrWopxWtBBqcr40YnfsKtKK4tt1XJX530ekZb+ToEeLehDA4UyXGVkcu
Mp3e8M9lrqDzhc427iKeGsNDQ8+rXOq3eVTSFev9+JL8frb1lwCTrzmVV/CcsnGeDwp1OZDvILqY
CfSYAGm22PGcvQj3j4qq39WreT6ZV/Es0nwqcyXZFq3/1OxGGekfTewKGKt2Y/KMKvZnXyMn7vHb
AGSe2twBXA8RWXLNfpLF/KT75wLu/EAJilsLUyxUD6FrjD58nkk7W3dZ6xf+9KqlMCkBdwfWDlg6
DmT/pPGR4PGKA7HpoRMBMpSwNBwI2aZMwmgbOGBRIPLAqIVhCsADDf2cqTJmTdi3q3oXX96/yWiO
oi+UJTLidncSZiUYwQ+uEw5zEdP0XLDTDPtJH+rmatm0+WZTwcI9aug44+8yYP9gN+BH0pbluWF8
zHgLrsSY5xpeODg15t/U0clUZbNwGhtW/MhMLBf+4FYQiA4a8B7An1sc9R+zsLI15xcHIPRY9h4O
C0hg3m/rbK9PPJHH2FpMZkCOonmLISL5gK0yk/Nb3l8MMoNPbt5fuHhM9U3uGltcAZasj6Nsy++U
DnnjUqhwK0o2rVICp5eJS4qrmlR1WiduzVxyNhPE4Jm4HRxUiPdMoZBZcVZ4A351tM0w8sGk/n67
4roQ9IGMjwC8TnAc/lHuC0lA7i/C2keyu7KHdNOhVa8SAx1Fto2v4ZhRjqk2No+sX7ZI7rmj3SFk
RkF4gDs8e01H0EHdwIlpRAvPh+G3u1A4U6W8XzYL+wTgxQVa91so7thdEZVO1ZlSr5zlhzeDEByk
6H1QSHn9t4T3KT4sMDUv0PBvDCZgKBFbdeUCkH7gg6PS/sUhjG9ZigUoAI1NSyT9Ui+IqQa0/2Yd
HVEr0sZppGa0zvnqO/RQTecv2na/PEEz98reotNMr5SCCCgZg3gMjzK3heNOns9DZl6BdhSsAFr5
4BYM8KijiWbaMuTOHM/y9eh35b6fEY+C7kF3knIzHXtia+UbNrVCJvADJ7MboSsGKOAV0SCFBi1Z
KnNRYF8cxTgk7JlOac+TuzGllhYmNkGhIo+DAVaDkfs5Nn8QIakjY4f5LOPMsWXsFLrXiFG8vQxe
PVkKtTVuiUtzVfGyEfG+W1/9olL/QPg/5vNkNuyNa3TIGGrYMO3CYUyNQXuVfYUpK53e7mBs1XXP
RNGC9U7PQNfvL87b56alRXD7AfS6bbKrvmLGbBut00CEkOgwhaJZ46/YnhxSXMvItx68Dc1Zvkz2
8fl21E5gJNQ9tJvhjI4Eo6Dz029efF5QTg8mlzCg4ZIq0CfMAXuLKFvQqwWPWtyYttKd3qW/OCvn
4AYR0Nv1DTfkLHsQKeAoUJfHtLRqi4MJQd7wzm/mQrJNr1xSApPmvNblqflTcZWFtslM3LH6Be/8
HKtji0eO4owNBCztYpr1bi64HUyReNuUIylVurRBsiEGYjJiXKWdyBFDXg89jXgGyOpmQRaIDPLF
K0JGPVNrCxwZEOMtUpCTd0i8nqTQNnkIzzz6Cn8ljKlhcGFNb9hluBzXgbFEyIyY4jC2wLiEahFy
pGHG18ad0wguUEMpLj8fR7m5PHdMeXB7uBmeljs1ruWUtDqkw+ERnt6M+LL4kNWo83EiAcx62q1q
qywSuA4HFOgjBh2AmcwFDKRtlpbb6PDSX5EHB7jfKG2p8prKa3kPM3LsmUxbrprLxrr21NKZ1Da3
0068DAsnwytUKAKeCXyHqCqbFhg+CwTN1UQCSvBKpmK3eOaLXOPhndoXyB5GBIrTKY40cYeW6T0j
n09at2gvEwh9AKMf63aH3qkWS1IFdueApB9OISSCjReB3R6kj1NDF2N7cuxEM20Ogi5BFW0grWMx
6oqT+auZso/E7zYlDFr002tS619hNCwZHkSj9M9kjoEMiqSaPnnu64n75usHvO0AguDOmgw+YACb
2wmYrmzhiUhwfG9hhb852miXXrQVfjt0SOiLU7oCYZVO/ZCWKfBD65e0c0UrokfAyMrki9RVTr3R
jUj3+shLy6mZBEbhNmDARC+qYoAn3J5Alpptr21L/AiN06feGMryU+4/9SrCLlZfxMDFuXmJhx0U
XQUPSJ2RKKeonVDxBhBTyqf4cHv5qeTeUDeVvBi/PAZ/mLgE/sLK3cmwpOHkFl08VIxrCzWcHh8q
vxCCsGNuloo6h1Cv38B9NyAnhvcU/Ffr+4SPBifRZCrjvdJN29xrCcnoc+ZeHF90tl3iqrqbMy5E
PmIs4N3ylQMiqzS+gGZwK1KnmeQqqO+tWLanNmaQyW92ZpKOeJ9xJzhqcSjDWGUGQHdV8mvFeqmM
fGAKxVxElfsNJziQD5QCRpXUjZo8bs0m6qcT5dwKPkkCgVRwKioGMtVLuI4jfE0cY4czORSnM4+A
SQRoSlv+4gNK/aHSm6bFHByNZeJutcQmcoaFo7Y+Cf7nnvBdEGhgFLs5tqrQaG6OrJwV6RhX+w+j
X5VNBJGTcWSgZ4Iqt2tCV2XfVrfI0xix5qVq1mSI42jDSmBoTmP+xjEyFmw0Xi9+m3EIYUysuBqu
nDuDmK2dlUCEvdqU0y5kYmRlCjvxfa7TVVJ4RbF4somT4vtVfPeggtm9pRwY4h85XWnQnVjCX7BQ
Fm60dgdfxISAI+mXKNnRUIdokdqEtXydXItfkYBTWs1rjHV0blbD93unn4jsPSN6v8A263rLqBpm
mjgLnvQtbbjnadSITPz3nLUC42ZdPfmbUZe/3qTfyetpaZwz85v/HGaGuSyLpQKTuQ2Mzeb1Lc+7
72412g8y3rsc9Xqg5zgiiJxFBoXlBUPBOhZhjRttkoO+xibXUS+h6XW012U33MQz2m1MB1ZMyBH6
sdgclu+lsqrm0hZYZ9MtYp/ydaVMmUULXlPqvkCbThDzwwKFdCPbGBjVfYIPQ3B98D6aMyTaT7Vd
ngUccWBx2aJFB2qBxbhFDeyMY424H3WufnmOl8BXj6Lt0bSxfNg8HoqEbrrPyynYrnpI76C8QjD5
ie/xudto0IrPFcT4kRBrVZk17N9fpHSUqyJLIM+g0i3Jk+SNsgvvb3jxpH2oz2MRx1whXdIlJ1RG
RuphxcSF2RIOqNmsWTTjXzJFd0wszfrd1PgAppsbBuPjrprm6/nNahxyHr+cVtN8GW7hGaBZt83X
xVK4mJvqLK4MZvWaoCSLFqcVK/K8smfao+Rks9sa7zCXQZMjlrQ0tUSmBJtZ+FN/jx7Q5EEOJnew
j7e4005wi+xo31+2n3vkXipn0WHtzEkuYPBWOMgTXzUoh92DQWluE9+r+SiTCdQPbylc6dbXNXHW
UATh/wGoY+g01X8I6uQh4jm5JtdwzzP6H4Im8r8p+0giIFCAXIAoaszI/V8KcKQPkywu6+wg45Ul
/+QkixCBST56+KbhXGmXFaH/PW2HhWEsjBhG3Ex4HovXdYI5Jr0p6SJpP3K2ip92HW7F4tJ135Xw
zbhYRgCbdDRGjP8hiyLL/6aBj1dt4k4wzglJxn+MChk3dSgiSWc2fwZ065vuzYuX9V1Yhdvsl+71
VYHxQImmYfknQpeTYEAALBEJpdShJmzgYTN+sAd5dNtFSYts+DK2/R9t43k3ctJ8Wq0ou2z01WQl
rut5PQc5WxRwtG4H6EjaRdoUTDHPUGZeMqFTWpPBoUEL0XaBT9cN3QEQyUW94P/yQAdmwaCXI4EA
3UQjdlB84fqV02Sz+mO/hMuwCkOLlBdgYyRomphyVGgCduc0dTtaqoiPG9CIsiXyCnBlVUu0PZAx
myGpqTEjQDswGGEZTYIQjou8AsbHZz38FXYVsm3llsGh1zpfIqUAnQmU//e2uP109L/G4Qr8CwKJ
lPQe08lP5822WZUrhvN+wJEelGz0uagN5+1sgpV7DwdpBwWJ6nmPxMciR0Bg+joZNMKAj5mIBAXl
nsm/fpgXSxgEnMoAJW/HFSNXAcSjywbI+/9IO4/lxpFoTb/L7BEBb7a0AOiNKFIbhCwMYQnCPv18
0F3cKnaFFBPT3aVWSaqCS2Se/M9vAMJ6Y2K+CzscGAqyCoIJmExD6D3LINxelBXNinWlqtasPikO
tg0RD7AyiINoJ+S6whXG5iAfyRHanQE3iqbygkTsyW06fWpsopYhoE6QUTDXT1hPKtjJN7qD7Gtg
/l7SaMo0FLKZB2TbWIdwXU1JSi0WYTkubWkr2DXBy+S8Stvsrb8UC/8KFjlJ/bH53LcDFiCTV42S
BzWeMEBceT3t9pWbfIEyjeNVvBIX7M3V54gQcW/fsBjuS5vJz5xaTmffVsELf1Rg7wAVYCLDnxNo
UbMAFZDnSie206kEBEF8evUmXJjNACL5GH/S4o8mBn1NagUyyn4xNBs0kH8rZnmxTEMUSejCUEB9
MI5CHmlmepMnx/KrWku2yGoMneKd3eD/+TEMTPuP+Y+hy6KmGbIETZ4Mq+EN/8MXpSuke63dsa0p
YaJ/WcgVwaIH/wHh7Y7qBPAHfjVae2BMlD73k07RjaUDsYB4T9B8UGclWAk5e7eZxLSNGQWGHsks
XyVvYCc8aCkfNeCQTLC3meJPCvBqGOQA29hhZbOcukqaUP924vjGC0lSWzf++RK/nWX+vJemjCOW
iDgAqaNBjMrD1FrlQWOpuLTsWc1sqvfmVTqrn83n/S1/gzRGkApVNwodRBew91ly8Ej55Rzkx+kd
hYykKZrJL2ZKZB5/3+Zrp1VKr8XZvlffy1N8wWKlxiruGQ7KRqQGxOTpJG/0cqOtwuuLbKxisKQU
Sktvnn65Hf88FXwqdEtVRZwshu//8cSlrvXvun/N9lq/vh0D5UnUxqH1Sr/Gb2Yww64E8ya/DGfl
UXTyff2aZYmaKqHTEB+ewV2qq9T3hXQvZRc/PhQd6okvUZy3QxPY6cyD1C4gacNbkhaitMh6iDZX
5dTFKLEnErhMpR7yTQS1cuB+ycnE0EZ1sMraZx9rfOslgDWhMStFWy1ctKEy0hM7bt0h1vLn2yfL
D2/mcCVDzBBvpSgq1qOREEkhrVWFfrbv7stCWPa4QMvLLv+Mi00Nd779LNS1+RFi3XoVp1b7VKn7
FLKMAYVjXaS72P9kB5KmTz+flvTP0+IV1jEcUi20Ln8/VUOUs77QrHQPaUVQvwR/KSUriJhW7yQ5
/eM5KFOmvmre/ucD/+t+DJGCiJdk7ospPkwgVR0kohLE6R4Aq6Zl14ONjstimwBn3IO52aBSnTLE
dAXV4DRiGUhZN7p54s+9csc+FkxVgBGW/SJRk4fa4+/X3vrrxB6m0Oom1RmvXLoX6MzU8yrf5hBd
aRSwAD/HRAGk006b5ZdBeYAQKZzo+ZFFUZZG9JEKjJiaCcxbCS2CdoCJ/vNt4+V/fCUMZl5JNGQ8
GWSTou+hdrKureHdoiI5dvWrV2xT9emq7nJKTO3TVxcYEo9C8KEbGtaeadTCVMkIKqg/Hzd0Ytcn
qZo3xSkG2wwphCQgO2RJwW2kAQkUOBXcodrkMI+yblrRNMpOyEDrAAmqE/qXRnpq0718XwvC/tbu
rvXaFFZAitd6HtwQB4M2aNnSFPdJ85Fb+wxuVM7DqhaB7jg3aVsHr6F2vsf7IH+J7vO7jooBILKJ
ncBy2+QsmW6mHVt5L99ewx4pMTtcdaGpn4H/GrO1qpXPLvlIw6eke6kjYF9QJLHeq/5Rq9wUlZIB
vLuBi3Ar52JDH5pt7hzmaKw+SQN3Oa1nV+35GvP5ordmFl3o2L2mhx4sC1sDG2pQ9do6euzw9yH7
SMoZFC3aMfJFZFyCn/XFBCwBkLNdKGd1d6VBx8Do7vvsK3vt+y2/51TR5qrV/o4qAIvtHVoQf82H
62sZu5iDpPDZrDmJ7MpFwNjrKH514JvmOPXn6k7YhNZaag/tzRb7TYzoU0UzEmJQYm6uFdMfLfvs
IpDCTKsCrpQCtUWA2+av5HhKgLS+qweCjw1YnahzzX8SxZ3lzeR2n8B/oCNRCyPN+iqfq/u6Sm0l
f9GtSdvMAbQzjFWaZ++2l+7z6Gb33PBr9qEA4OWnGCICzkFwvLSMB7q7p7NeXDTtvjMvkgAum/Ea
Zww1cEO76aY0Rkpx1yuwGeHwhusrlbFlUUOHG16KilmY+ZhWBgWnPPHuezFbtO3hJk00VAhsosxJ
o81oyHjxvCCXi90g5G+Y++zStR0avHLaE7juzyVp0phrWmcFj8ealt52EQF1FcEGIhR3opafddkG
XQTvA0u8IuMiSVmfJMYxqg8KhaS1BzGToOfrkyZ69rN1JSwjVJ8e4IR50mGLtHMFxy8ORDYBLzqE
b9j0Pfa1OckF+tfNyfrhS1wRTU2OcMNtDNEqcOIXw6S1RrU574Hw1BZe4t0YBflRevfUcw5j0moO
cAa9ub5ShrfM38O5kuTPsn3pMF7zXOnuDkA3jVfIaAIp49FLXez88i22AP53ILgQButlDM1QCGmB
AqkgBd1otHUYH6jtiLUbAJ3+U7+ONZCPanl7yXK+CMXjGEa0ASd3GiDBKPYmsBk6t1Y3nk8T+6mX
psl1crWWgrBATdVBGggJu8jdAhluULhl8qbpq2vgZvAoVfLJafPbt3pW0D+ptlo/Ed5KeWZASQND
zpyOsG5oWilafbJOk3FISPyrdAyEwaipqabxl1lIMGgGYhSSnWLi4QqQOPGbap2Slwj6/WdF1Zfa
ar3jdO4IA2q7ASJRR1c6bDoWHssachU8YCKDGeftEgpC1kyz7PWm2pZiJywZNRIwM0kgCTg12NlM
OeIcgARqgyFdTofjTtoVSoUWgbG2UbNlrA/4+3WqCp+SCdgTvff8lN4QSA6n64mPyUurvNX5uU6A
3BPbI7vNdNlx8zNGWw4cQUWb1yXEANw/pbemh//K1yPxHbd41vb8tR207Qhq8nqWeCexAfxMIEns
a/mpum94f5SeTO9oMrCYpndg1EH0XH7FyEuelMRu0xO0pfvtrem2kjdtO8DupVDucXzo6CtR+Cjp
KYRYV2KrXGAVEuCmPu6hUhgnBM8w4hJIqXxzA8OLO6tuPVwpiL6GRcYkUiFNwjMHpleGEd3zQEjG
SkEcqt9b+yaxDGb18xWd0zF/aRy0FNP2ud9bcIAFcN0AYJre/cQLF/ntoHdnHXEdFVetuWK6lCvH
ghhegN3VgJZzRXrSra8WTkDzHkU7T4YBe07tbJn4+2Dd7hvWItGtDEcx1lXpYrnlk84gsJb5r+iu
0t6urFWwDi/3U58AKsRbCfOeBeLHGWTY9DaLEeSRy9xMpB1GXgjBrY4nhnEQRM5JaTg+/qUf6OgN
yQ3kXcYiClnYQM/ED7QHpZk0y0SAlfXeQ+Q6YUm289jRlm9C5OJnpd1YZ+EIv18he1Ea0I55ElBa
5StO2Q+eqnxlQQHilAR48yOVLkRqw9TJORsYDMwqjSuyj20WJsQgMPXbQvPOAsdBLCTtVGR19bO8
FW5rYxzUrLDbOrKvyWsa0duRn4NqdvcWWfqkEMOo7/jc8jfqRwMeXbxE2gu87MFuBv0WVW++6/VJ
e/8yxRkURuiUyDUhkwkvsj4N6DgLSA6IYB8jRELC1TUrzZwFjGWoGSAHMvqOD7kZQdTBkpMeEnvl
AhWNWa9y3Q0bW2znoXfqKnrG12RVa8ROiGcBWIGUaVjDr23/aV63vXcpm2larxN9y6usmDRKYGwu
ga2kTGdBXKYUUphHBBBsIeCaU6WYR/G5V3ApsANEMnVUQO2OJo26jc0jgj75vgql2Z0elyjNEI1m
4UdB+1tfxddjSZmLmi2sV6hMPXUN8j/28ZBZXpUP5rCusuv7VqvgdxtTT1nn2rwHvoh3fbssq4tJ
965xAqDzBFUYklQgIfpgQbmovsmYfLTuM7iSN3MdAzMbo9JYYiB15TUTXeUlh/YBjxF2Vd68wN5q
0TJA3OqEuXUFHpjI+SoAUCqqeaVMK5JBYSMhxUVcC+TyGfQjMJqB1qeM9XJyD22+0ijTngLm7M96
ihvqnNZpyexMJ5kF9De2uLLC9ajPNvKaxla/wYbgS2aix3MCPkeGy2Ac4KuaTWHpxrt6l4AVzvpu
mGaV1AYzu75AMIVMB1XPC6aJeoLpJkMqD5xbYov+WlpZCsyRUWxOIKpBe2zRLFvDVxQYyKcrMrfB
hYjxK7S2msziK9T1Me19NKbSwG+IFqiH5BWFnBpP70sNxxDazEW+bdiEbGVc3JLS8d+VVw9eO+eS
IMIns5KuOZHLGyQOQFvUBYgxFsZKPYftWjrBBcwlmpI0+ZyrPsc/ZihMo0kG1bdc0/bTX27vEAcA
FVpEP7pTk8ZTYI8xub1H1bz1NjUsoZzPrssmnbfSROw28qqlvxahP50KeCy0EyGiuoW0iiyHV298
fa6epQxjHHAw7UmCD7EI9swIiisfmVbgGRUEmGlMaIwSFR9GO2fWa8fUO/ro/nJ/lgLsn2aomeib
G9UUSUEsTSBKWN+N2vvHDfsyOCWb20XatxTp0dj3HSOaBdW01pxOQokLT7pIx1G3MXrb6jf9FUnu
c09HtmYKk0ZMEL7wAavYSNdqMy+59vu+ymgUxEzpr1WwTspjoS2F2BapQ/2F2S4CedX4W0HcYGzh
4dihThkKV/G5E9cMwwTP55N6vtxxZ/VnRr3M/IWIFWg8jVq7of/H2BlVB+GSvUl4VMguZsPeLNl3
X6UrXFRpneWO5C0zb56Fb2whdA6SvpjqsvY3+W1pyUN6C148DC9NXon9ortTgao7/7qXrHGKE4AI
frSBqCmiIaC3KyMkukOMCHZ3qjr+uLzyy1VXroxyplhwD+s3rEqv3lsenAMf4z9EI0b+6cHK19km
3ZNnIX4uugOnjbtR349kMtI0xxMGIgWGEPmN/kc5t3ynuAR2A/aPFnzQoI+zD/39Hoyn1ZFdCw27
KDzE9BPSVVMeLDp67VHzvwp9HmDRIRxLf6lYy5uxtbSJkb/y9yuEyeZwgXeSMu9vpxamqeRY1bI7
ME7g4+gL+pU3fZygyaXePMcL1cCkWZen5Vt0KrOZfpCkVU1HsLguc+/Q8dSNMRTfUYQ/GAN5hmyG
DtByubws18v1erpeu2t3vLbdsT22+Wc32dmLaKzgiLsYPlAYTW+ThIYC5QimiLT0R4sFoBz/0o+d
VKPFx8Le2buvL/MNcvDoSR6N3cJhmQTWEzcExEzmZHqN5/y6T5/T0XTsjt0Dhzo0I/wkP0od67x9
bq0EY9NGJ4MVpW1Wpr8EorXCr9QVhuILWqaZnSP1GHevavcsfiL3T8Tn3DurjIY+ZE5NhWksYoCF
fVIDWQ6/1opHJ9HAKF+TdMPjiQrnjnE1FjklVcCAwNbds4DmONlmyAoN1Dh+gilWh0pwboHEs4CT
V6e9I1XIWBJURCaedu5qlFsrP9iZJ6WcBMUl8Xde/dogXIkSoBIZILvcaXcEnTud9fSawG6icax1
oBmRB0gODg5zSqshyQDqMw3fFA2vOHpqyjq872PGQcpXmsjOERSL0kQIzZFyE8cys0tWMy4tJGYU
lCrzhgDs4FensHkRw2OWkkDc0iAp2PdiolThH2VUAziqfaSoUNU2HWVqNY75w11xG8n8fHXdSdf3
8A69B8RV6DitaHu/IrR6QqIb9jxWPGg185yYO4tMjvZY3t4MtLXppYHaQKzEKEZ21rzXQOXX9+o2
N3BsoG6JFlF7lCPKV7uK1yXsXpKvpR0bStE8+AAOcrSrk829P8M5SGi9NdQ6H0N7uUCPDY6M/QZi
/xRexXNUXbLwotKHaLxLgNnNFeq4HTW77Ha4sy3RfGQ5n1gKWfWilr78bn/lif2MvCj/scGkMpHB
vCUduBtPykdPmMwTiIe8xUf4PZDwBqUXVE0wCfh/3Ah5VKNt3qM+XsOyXra7+K1+Cz/xLBmcBuQt
hGEIxWz+35R1ko1gi+nIoDF4fjaRP6Ca+Q2i/w92DFD01wk/YKeRXsWhlJTxMT/H5+AYfFRfLZAF
iPoont2/paUYzkI4s0ZkXk91G4fAj59vmvGPRp/CPxYwumkQ6PQAL94N46o3mno9SjDe9Jn1jmPY
gJTjtjF54WZ4IyuYJ7ZxXa7K0+TsaO8r4YBT9CayNjUv0euiVj+9bgTja2N+tupr2B6dLn81ldE+
ZXeH2MkRQluRXFljgdy2Y5cV9TQdloNSh0E/VtmQfnM/8dQyR+FZPPqosNfgm/B/r8VUtKGFbnTN
rm5T6HKUk/dfn8QwNP6EFIcnoVuSTB6srhv89zfIWkW3rG06FWOZuYqWNXYavFx9/PWrWT9Ppjen
nKuEjA9aeAl7O2TdOHL//CTk4Wn/dA4PnYTU1+oku3MO4bq8jQuqjP0NI+Mn7xg/12OkwQ5CAHwh
Xg/wgih1MIiEExKv6I7VvxlX/QPC5H6YkqSbkqqq36D0H62Emx8LqabK0TEi9i4cHaEfH9F0OD9f
8r9e2D+P8vDCkkBDf8fiKP276hYrSKDJpN3+fAzpt4M8vGRJIme11nCQGoXaqFnTOnU7JGhTaVcs
zbM7hqazAWxLfpmOvhtsj8/TVEzLkgxVwlXtoR1jSpFRF50eHem6YiwBW0/Y44I/ukQDiRePQ1RS
02j18+XKj+D4MJL/POrD+2ylZZfVd44aOLJLXx6CirFJmJeRyqaEReR2iKd0db46ARQZaz7QmG8k
q/wavvfbiTw83CLsjdiUOJGMTcMQ7U0nHTpHN2bvMG4X6KpRuuKjMpyCaEerdgt0/8HS8mvS5z86
oX/dkocRcPUrSbZMJTpiCFaPggksi400fWqfrOPPN1/655FUwl0U3bRU+bG522SWbnjks+O0jqvV
MXF5b6AbzXSqtf/PQz3MFpqRFElacyiEyXY/8maD3Ro6KEef/n8eaZgr/pgLTFVs4/LOkQKnWFOX
TZU51ubxtPwlhk/61wRo/u/d++5o/3GgqMlCrx/uHqK3fPlSb7cY58ANwQD1+nHF9f6XCxtu0d8v
qCnTPhvSVkQNq8OHF1TODT/J9Vt4HGLAZVhCyDsXycogI7VG9MNrOrnOoGr9lh/yj2HCgS2TFCci
U2RZe7ij4bVl4c/14Ki6b4CyQzSEOjPXAeSxXy7xvwPyryPpw/f/uKWC0lphXKvBEZ8PeDeeozuZ
g2fCJPjt4Q3zyn9u5v9ek/5wM0tRkwmo0oLvFVSZ9Av54s0yLAHw0Vz8RqL4Xn9+OtrDLGca9/7a
9kpA2CVS/eUNrzfMSOfext9q7u2XOfW/K8jfN/FhJhNioUvTlMclu2/xQX/PZtYva/8/1oq/D/Ew
RQlGScSdyt3r5oJNlMPKdEP3tsBJB1d+YnudxJHt35eo3x7aQ6eyr2Or7/rvh+bva5b6Aueti7/F
+Q2a3s9j8V930ZQshcpcwrJRejhWTYLZTelkylwH8x9Xmge29dtw/8cbrRjM5aoq081nZvp7uGv3
NL/rsowZfLqukCGZ8LJ3kXWxkFhfNGWuKPMQ0iNiE1pH1eSao/zbJlQ59S8P9D/FHIfXddGAEIEn
ry6JDwM0k8TEam5RumfpFVkBIW/dp3egD4h/dJ/kJ4Xkh9rWabhl6GlgZPcTbHD7HH8Zp9Ad0wAI
seNxQPZD5o1/fhSS+fgwcA+GiijD7FOgPFjaw3izPCOJ70kf7vViCHKhtTj8h6h2GsWzspnAcgd3
g+juazNLndL6HGqnrxScJxmUasq7caYDk52sDTK7IKEjNkGbUVNLlI6aLe58TOe5yk52jEXM5v6m
OsqLsgOuVvXprRtk+sD4R6wQ0/tIvugXU53c2Y2Fn9mqWmUv6QY9y54GkFgM0oHeDl+0JV0hH9kd
uqcXmkS6ihPBQLm/mYM5Yf7WVSvx0uGfDTVuGe9DB7+QivYIBr7TGumdhPeijJfEqngH6RXRkYK1
N5OsOaCxgoUFiFpWY6hycI/vdrvLB1lpjrtgg2RnrIIQ9nSOxoYwxQgOe9+Sa+5nKITZ7uOuUb+W
x0EpSYAREk6UDYCEybQMJlcUvUDKCA/vrkV6S7mnd5MFU9SI7RobbhRokKRgpAr12H9DiIS4qacL
BASL/jMfobbgk8JC1TTl5iFlWkD5vSAP6C/0P4JP46IcfTxvMKHG/X+n9yMY//hLxBRVKvSrxhVu
m9C4XGX7Vv0y0s3HJcaE98PkznunWzrr6cNidqsKv7RUod+ZT4GDmDAcSfj+0WYlhkvEp2LbatNr
sCrYvkibEGVqOHiaVp8lEU6x2zqk3kZjTYQa/t49KfoqvWB+GiNZlp5S/aV4F56wSVbVz+sdVnVP
3lMCEnoG1hscCysCPubduy9uAX/QT8cQ4s/+WHnVvYUQzdtBqyxcnfs6Q/KJuUoGZGcPAHizvZGu
a1zgAdzQ8U3QAMDRR0vbXkrrl5nvP57KGADLooJdN3sB2GKPwIQkNUJn5tJ9R+scvWbsbVRv3eHH
ks6tbl2W++KU5htzBxkDxCYS3Nt9it7KwF8BEHuwz/Jat8aNTZ/79CbrOTRRVZ61b2Y4F3Djdjwb
KyIv3vsBcPL89gZ8hJ2mtf72whKSdetG2cI43eaSsTQEJ/7sghHWB3jlY5iMz9Opqtw8w2OuH2fd
rCAZiIPD3VwiyY/0UQi5JtBm+FJ7Cx/V3hPvRV1vsnwq3/bNBrMVB7stnIFQwKl7yzEm1aCWkb4F
COUzzLv2giTll0kM4/P/1hwUUAokGxmzalkfloM/qptrGkC07BX/WC/9nf+EsyAEXrdcx1vUOuvs
FC37jbkKnHjZuYFj7mS3POVH3yZR71DOSwKbkh3elIt8k26k52hjXow9WUNrmhN2t2XhxdLOdAah
nfKMb99OmTSrzFU/C9fC5k2zsZ10PQdEa+HZwg4K27xx+pVKLs0NEXXgXjdINzqEzMkMYwc7sInm
mRtuicnVYL2+ITrboa9tQ5vD2elmF0t4kyvcDuwYyUO0aOfBQprigrrUiTM2Cfwi8Ac5BPFoLjax
KJW5YF6whbW/2Tonru1xkh2cNHRHdUhUuHNq4a4kqqbHOTPY3pcgNdo5PwYXYxbaAmPOW8GRQe7v
Rtuc+5itPffmQLxZ0JngXw2mh+0vrot6Ey6GJML8aLr1kmHqIYHw+Js97PSCdbCP9rir2d6ZmX8m
TQW3n9YnA9Qk2Wk27nmQpxM334BgLLRFslPs8qVCMSAtrLfQJezezVzFFkn6nOPsSxJnui333G+c
7Enjvi+GpIp6UeJl2NOjSJenYiqvaKgsi4WGMNL77Oa3GSyIlbwKltFScgr0Bsmim6svlVu61hKh
wFZYFgB9KJyVg7qSNt/fwIj4Ns/Bo4loWiXL67Jw5EnuqgvBDbfBOlpbJ2xz+L+wUqnDam58edZ2
2o4sv42Oq6bk4rAz07b6XnOGE1JX+sp8uYKQDQMuxZQVR1hQSH2XnBK+igic33krNqMHawPvZi2y
Koz91+tr8soXXo1NvlTd7OS/Qpp+zZcRYVDd2DoE3yIVmSeGj+oJt9YDrkg4VQWOOl+EJ5TS/LD2
fluyVGvv4WtyypfeqvkKX/114PS0vAlb6lHwaxssQQgBi75fDH3VudZBx1h6EPs4RDiuzJWyEXfB
snEbV9pkg3J/ph0QjSzRQG1Svj78JSLvlI4RIUYnn8JMXA9GtfIak7tVvByewXCOg9M2VQ/uOvgG
EAC8kzaDzax0KN38HH5JhwBpncLXOmyqVkgGMdlyRDdBSCm9i7TQlhXUeBfXnp1w0PGiHs68+kpO
5RcW2GtQ3m9ww+Q7FFY0JPlorryXzi2+IqD1UcotaM8wcMwVv0OcqB28F84QIcC5+OKn6zNm2Xju
unwpPCmHaKnv4ER0Mb0lvHqxF4/dcA2xSB4XOQ+LEgdNY3NSx1k6qU7kPinH67p47eAtfKku67g/
l40J/rsEF8pQjUJCC8bxpH8eDKQzZp1C3woQ43fBIVRxnNpRAj3D/MC9wywm8A6iZE5mSK44mW8H
HRLOaQWhfWY9FQRpEk6AKVdEZ3HOn0nQBhIvAzy8K2dFPKasMehKXB0/3+T7bgRXlQCXaAx6T9fp
erh9NgdA1QstOeK+NrfXW3/EcSNfm6ML7PpqjIMHph7YZeEWcRv6VckckIx4K1SyiDlvnAXtG5TK
jr+MTnSRFlMidxApoXFXJ36EHc0IEkr5LtEBNuzKIdjGHN9RicA8R9clfVVLw81fJWxzjRU+ckuf
bVuxjMjVymbmrHTSNSuPv4XqcjYPKlalNT9oboxF4qaEXhr0ct3yKdz1b9lTu8AHdpUetIW/uGFj
AbkJtYpCoaZNqb3GGwH1/WfkkHo3WsUgJRDrZreP4WO55nmuQ6I7u9dBYFu2E/h/2MjjbAFvgAQr
vou/Fhw4xEPoRhQsuKd02s7q+CV5NV15nB8HdM3mT2Pajss0FB2ufC3CLhvDN4OaBzt2iGc9Ilt8
Zw5w7vJEdrN0Woxg7HHoQlgPupnrtFq9iZ+YpEv8ND2yqVWv8bB6jjC8jFVcihG12dTJ8VtuDK61
0EGoI7N4VpTOs8WOAe/lebWknjTfmxkGbiXAZjttp68KYVjEniXjywX/DH2ULdei58r0tkGlELWd
SuApvEcBl1nTEfRN6YfDkUGFRraUOdKI7JrJs7XhdujUiPMdURrcX73BGS5f036jKrbmCiNyj5kH
nVp9NK/H4s3BhFGfUH0rzHY4FUzV8/0UG4vsyN/gja7bSz/NnOuWczWYJMkGGhtf/RiB8HvmYMI2
ixkiOKZ8YY3KBaB3qYh7eW2ccEuiHew9rIisneJGa8bOOjkm22g/1PyFg8nKkjwg11qhnDnj5+QC
9rn/M5Q8W8YuAe9b+8pEny1FHHuFXbTP1wo60Vm27dCICPPrUcGtMJ2qSERalnS6yKD+jaOA/FeH
+1y2s82wRLcs9fzMjs93yE3cfBVuvOmuWljLYcLL7MJWtpYTPemDK2u5GHAQda054h4uRemK625X
ueJOYJWCj7sY1qx8hZfXTMA+wpsKJH2EmI6wPqUuzIt5TZRUMoMXu2r5rJ0XG8h/swwsWX/GBG0+
nFm+I/ZqOCkWtZc7fbBZseEX+/nSKUFj8jUbow/UxD4mOdPCUc/BXj9rbrQPwV/HzTJfI5NZKhzu
Pqcz/mxs46cFcsW1sg2edtGTcQlW8EGCT1qm+j54wiKLb3OFBIIstK2Bx9NIOKI2ULZc7zNbk0s5
CB4X8cpwiudy4a3NfWP/inT9Az00/yoGH/YhjeZ1YhpJ7P13GfM03jAsbPLudsaN79DRzrmeOtat
IawgX1obPM+d3rnaOPjaMv7HMr3tkQnRk/rRmBm2Yl9f2mfPua7yhfEUOhaO2PdTuPW3+Ssj9+i9
X48ZsMwwBv2tNfe3RNI50V5zFQauusFcDgv/eJHb2jpcoWZw0bKJI5PSMrVLHI1Dhqm18jaMd6d+
8jfWlr3LvnzW9wwaO7M1x1wXKDs9nFjgqtrCTF+Tu+r0+O3Nq1+2KN9SmQdATTE0uhWQ1gFOvnur
f5TSgRoruRa3/lFfEcQwxY0V0+hwJ2GxW6xw9Z4oKwXjTW9GH2rZuhnC3PtqGPD+YXik+l7FyEhe
V+7/O9SH7EHVJaKWNU1WiTX5u8gP+kj2UAAZB+/JeMd/kb7XVIBeMfMjJiys5YLRLxuL/7REOSJp
LewqaHyZmvxwxMKo1N5MVf2QvienmBkqpDE/L1FqzfB1HVVQ0JncP5JgCIxhdf3l8AOc+NejMHUa
RpapkRCvWfJj3+haNr2iljTR/bU312bKBG/6V9wJZmssmoRfHrz8j4vlSCpbd9Gg36c84LbINixR
1T0IgyvEbixM7DfJqZn5o/2VbPp61G0Q3SIWZO7HF2eESSYpv79h/9/imoeL/us0Hu55cr0rYZdY
w2mQTgu5eV0vDV5MYT8feXZzThyd0FGQ6w0JYPOf77j8n32kqf918AeAN+0rxTNu3INufO7GBbcB
M8/N8dN51kfLjHn/8HQCo5j8fNj/zlgPh30A4bI865KiFdRDNR4CVMKdBr41zRdDRO0Q4xY/lb+A
Nd9j56fb/ADCRoGZmGybtQMSp1HH1EZduUPTiTz7V0x7mHB/OtYw8v6YUqyc2caIDKxlXyTUOIZd
rvJn8wMf+FG4pOL4uLn1PDwg/sTV6Jdh/Y0mPx4cZNNUVF4iw9QeDh4kaXOrecEPgn0tRy+wZDpS
PWmRWaxreL19tU/5/NdO4/DEfjrqALv+ccmNJpmRESnqQX0Z1hl8etANjMMp9oHj3sXLLiMy6JdL
/Z6OfjroAwrSai1HvGrqYcHwFTHffhnSVNkw8/oyfvvT0210+Pr6MH+bqP712vx5jx9W3OKWJzHz
inq4f5soWDMch8Nl/4Wt7pux/OVl+eVgj50sL2jNqg24tUhGiCl3osndJjB5RxLLRHB+Pth/0HuD
N/OPK3tsZhle0pd+xC2VX7QNMduE+zar685/UdgB+KMtlxmSlIGNLpLi4hDtuudicDL6+TT+o299
PI2HSRFIUfCugqQeGjZegO6mw8zYvIYL2id788Cq4M/X8vuVjSZ4DMrv1a9z1L+WBx14V7f4R5eM
h45KXtSSZ0ScAsbDEQaI5BcYdqTiDPJt+kyDhX0lNFwc868zwVzDH6d18fN9+PfjkDXT1EBSdeUb
X/3jtdK1Lo4jAaGodDY2NG9O+RanKhwj0y/yMlArrP0nqN4VxhMa6RUkGa5k7CRIH/p1cf7nMPzj
VB7e8Czp1aJoWvVwvr5CEoy27NCe0Uy816/X558vW/3XBKr/cayHF1suM79KpX6YTRpMUCcR1gLU
qJjOp6OIzT5NC7ckQG/QCkCYnaawKwYvMGGNkTz3A5gdjbf+IW6qcw53lbF7iVxp2i2jV4KprL1B
RtZiBGToT9CRBCk2o3im2XdEGqjZ3JrS/udL+vdcpciGZhgwzqTvJfGPJ1lVRtZ0dDoP7VnGvoTW
zFw554QhIjFZtzZRLCNoeKAQCF4wAXnB3rwfqctkYv5iy/E/CXF/T5vk5KlDzSMpIpTBh7tbtyjx
o/zaHMKOuh/ntdGN++uNzC+kT4SO4k2VEMcKqWILVJ/KExWHsC/gKGwf8Y/DzhFl0hHNl1kPfpEq
/N8vwGUdzOqOB/5Z3GFShUUFG40bsbhjUR/pHT00WOPZl7KFVfiC0O3/knZmO45q2Rb9IiRaA6+Y
xn1vhyNeULSAwfSd+fo7yKfMyKMM6ZZUD1XnlAIbw957rTXnmPLDKYwpvnwIkDC8DXo23IrDMG/2
4llbiYjdts0FmhtxUCpdxeIirdKPGyGpn/Es3cmvrAg0mvqGpZ/YC+TywN4kW6dXgQtkDMZ14cMF
TKc42REGSNvI8ALyOBPI4DbGNdIQ/C9OuEY2JjIn+Ed06F3TmzRmF+CNaBC5f5VfEaYhss98B+sB
nSBa7l/5K8ZQT5/e3ghrIcQXXw2Wy5HXpiyFA+ajFD8XWj27glEXu+1jKoJb4zZ/qcfsaiCr1S2D
J5kgRnJITHjv2FotbBc8i0zgmqvyUpJ5B4RgC2AXmsQzj4YK1U8FosUQ10KUfc0vfuDQCeEy/BUd
7UbgkImTENfFxQBfQCemc2Na5QPWnkVHC1Yn3VYyeqCwENE2OMWY3oMYnBeKaZ9FCsCbfEjOxZtx
pi/L08HAKXhCrpq9AXIF+RRtm10ZTbE+xe+j4vcXN6JlCgdXLNw3x+GzLn5RkY7353KPcJc6XH6C
GwcgCecjnKACPTpZoVf5vXwFRkRLTvliJph/FdfkK3lKnsKD/2QskamLT7h+xSdl3vM7IGTnZuFh
7uzRk/2urht4WU/+mwov7pXxTPCB4wF2MT09tNY9hjVeeyydP0lt/1qZsPsrE0WRfiln2If+POe0
SlkOWiUnR96ajHofHug73cNyQZdR/Sn1VvqrIBrhAoYI0ADlAFb0b3tQUlX3Ia5C8sLAnHjJew6p
60k98QO2m8C9fWof3f7f69R/fb/frzjuAr8tU0lRNKYQgTPgrvv7eifiMoPlcLn108nhf7vUtz0+
LXX/1ilcquQdpP2wSxoXL/GwxhiW/1Do/HgnvxU6Q60axW28WMioh1jIqX6IURVfSEWFUAtCEOze
v7/e3xXHtx/v26Milc3DjEJ+POW9MaeQcA8o/4aHxYvzsCab4fnf1xtX7T9W9W+X+1bg+KZ413yT
b8iMhVbB/Qz/I9nwvv0IWPlbs/PtUt9KjN5X/KAauFRrExzz9ECMj5fC3PeOsK/watvw4T5IHel+
+hXHM8bv39FA466b+tinYf+SpW87l1YEISVPHB9lbFPqh7EgzkaA3z7FXkWXaEsLlycI6yT9TdT2
IxDw3zf5L/kVF9V49TmMyaJBffXtjdTz2GgeaRQeB4Y4rAHkS04wcxNtYqcbidwSetXX/9c1R3WP
pGkm+pU/30nuSOpLfhgeuyk0Xad7AWHD5qRBGDnf1plK1qb7wyW/H375mvoINUFIpCGX+a6SqYm1
1anpgqPoBcuotf05aQZ3TiPA6G4v8XZscE6cH8/c39e78bLmqGNSRdg9f3W8quQm90Kn+AeOEIDk
XqEBH/3ndMYeGfuW/5Ssh90P33RcZf58pLikqo9aIEXVVeP7WxpleiGovX8Yjr+GZvdX/3I7DrCl
YHS5wXuw/eGC38/Rv77jbxf89p4aoVyKtdT5h+gSXZhFO9CpZu1Cc1TibH641vg0/uvLfXty0rqR
4lDkWip7P5BaEXQDQw7ObLP+h+VH/77+8L14WmgdykjQDN7SP5/SpI307N5gtmaOuBhc+BzbSgdB
PAZpiftk3s6jjYZK6rk/3XbRS3zIPvOtcI1RA0AG2ye7eP+gwbtTZpNn/8PfMfKby1d12x/kHWOM
ZbhMnWaOcZRIbKtkDNAwydC84gqN1IpOFaOLmtw+KNxLW9/pKxN8X3rGxYPOZdN6ARGUWxMU3U8l
2n88s398729rUiRHZfsI7+YBcAHZ6fjD6mmeWnPpLZRQvffltB/WIrGFot2vwYIINuBj6EzqVsX0
rP3wM/zVTvz+M4wb/G8buKB0t1uTJyakt2gRoxyA87aP9vmT76YbAAJbYxPTcY8u4Spy9fm/H7j/
vjoda5M++oSu9bflMdCHwegLHoKk8WBP4McnZcXiYJ2UC37vp1hAMkd0rZUvcg/id9/NGn3hM3WM
ftor/n6xZUWFlqNrwI0mvNp/3ggzkuquk8cQwmlSTw0EI0935GbEWdI3Z2OQ/an4Q2n115Y/YrnG
JcwUTcBQeGr+vGY1yfO+iArtQKl6f232wgbd2zrZPOw7iNJ/32vt74WEi4E5G307oM7Eb0e1vo0b
OtsgcoDwg54DrOzveQLFyiWEzd+NWaQe8qXilQwOZElyYseJLTgutI8E+SeIogPJQiRx3OcYw2tU
S6h/bpaPoDAZW/0MxbL3aCAPaJYuNNVNvmBDlxO31B0UdriNOX8n65AZ6g16sPPvb/dXB2i8lb8T
zr6dDsVEf6RxA+HMeGErgHG8qr4YIet2G43BS8gDkDFSrMuzOJne3yfLCWXpx78/hPpft/j3DzG+
+7+9TEVklGIfcYu1ET4+ZrC6bWn3sOvf+je5n6Yn+I6CQ8Qh/M6U1GIYHhjHpiVVcjhGumQECGc2
FRRJ6/YNHxvmwrs6PnvafJa8yCs5s2Nbb3+4exNl3EX+WPkVUUeaqCoI00VJ/vXvf/vk9SQt6i7o
ooN/Dk8nuDxYP+coFCmaA6Yclv5wyzFywiNUbM8/n5CdhQqHmhjUC97v3bW9tqQtIm3VG69+LGPY
M86aGpYTOs531CT3Db1lDN+iLRG4CD8ROKRbM1V/JY+58SYL9w52NaWkDiB49CUZVHcgyTAsQeJI
5bZknp/TGc7FZZufH2gZpbeh2hbkyVd7E3ixEL9qE0/EtqS4+luVvCtgVfVFkexUfacxBE+vuQBb
l8fRjvq1KTvafd+cO7LOm00GfNbA+0yvPyqnJ+GQzhpUFA2fZF5Mh8Hm58sgdQXTDqDtzG+fuwpz
t50PfB3b10lRWJIaE4xH6ZeTyonrs/RtF4hE5BiEt/dToAeSe9OgFFDYzlKYmtOBJKVCsyElDK0b
YqtgkLQWafKDQpdwyj4p+ESxtgFUaZfqiRfRTp4f6/IYLWDAdM/FSgbfQKIzARkoLPaT4OshwCck
U7RbSy3/uH1TnkCsjIOqHNgs2YCf5VEhSBvU4LwsHCIwzU2yjRAHbAlIuo2B9C/VSzHlCgTOKTmJ
EfaAqU98LCbPBKc7ru91Hp81MUCMFt4EjQhy6E9YMdkebj7dNG5WCqD/KXKGJ5SGek1G7TM3V5eo
o4xwdl+0WwQbliceWwe6COqz8dGRlg3xFtZ9UUKKfyz04XDD5Ph5V62QET3ajKnkpYfbUZ6r20+e
qZOyKiB9AJFnx7SVZjOMWCzoy7PyKYGFTgoDAVBoOL9IE3sJMisHJFC6+bDtMc8JjmE1owq5WrV7
/cKrCqNVsBFp0CinDZHb6DTfQTPAAwLbnNvBETXhsUPDY2PCxDSNfBMQE4gC5xfhkU4IWRHSjo6G
f/iwB7fnfk/tcP6BsAH66LraMcsX99nSOJAwkZO3vshOBtxNGOfGQcZZxuF5S6Ns/UW8hXLzUpjy
VwQJBMcArrVAJ1if78APngBRA4hGzv3ZHFP8640tviV7WhtFNmezArsdrrHDWqkbEUrudo1NfL11
Ddc4Qo0aZpAlzBQLar5DZA9r40uouBlO5cX5aM7kN3QRd5sZ5u6VtB1EN2Qbg8aAT0K4rVe+QgUd
CaDZ9vFkiKuawFRoQdJco4IKXBTDyGTJmCozp42w8lnoXqpkxXM8kXYZghYEuaZnkrfqW6/Vx6RZ
BHCbW88M1/Tl1YG8FWS8dnkxEMOdkr14upGYGZ06bB06XGhtkZGhfk64s+cc3Y2yz5eC92rMRNtY
gt20mxVHhciFvbLi7zxoWb3fKuscIkGhFVXuSUHqzw/3tT2fs4/hM5hOaE7Tjkohs7p1apNmNRHO
fU0EUV1uOA0qJmvGJhuWJmnaH2BjBYTunMQIxgW4ezClefTcKba+aL/4kd6poPuX4IMas7H1z+JU
7QJssJ1LzvhWU1x/CZkxJql6BmQ/AGIyTxZdCpIdsTCWvi8Y7we/Z3gsLjP0RAj2v3CZWI0wBYAU
vGv3J8jWR2Q008eJZ9Mw3WQhwkWgX4CUz7fTeHxu6jWcBHWltDMI5+k54Ph0FpcGIdtURBK9OVdq
Z5xtZWPkp0PQ+sK8NTN/GEX9Gjf8tauouDpMajQK0W/1RCkOrd4lt+hA0EjEIS5wtG3zJSy19/uX
fkVHKGYfkvbOJjDpHdz12StGasUm9edxzjxh6o+MJykA0WQF/dhA5W8sqyuQHpoV4QxfCkscU1Ja
nOaZdPhDzwBR9zx5B347e69nDYJbOpi0X+FLOPxYaJ2kr8XDOjto3cfHCmsGmjqaq084ljl7Owaa
2K90A+pjG9jDkcgT49DvOivMxnwY08Y7UP9wCP+LgzjqcWRdZduVwWqi0v7z3GCqj1QNNbJ+78ST
0Z+VbPKLaIHO7k+07MZT8bgLVxBTwJ+jaYbE3QHgmULghL7FDHyh7YsTJH8IK0w3fAc8i/8+SWFe
W9BpoREPL8VuuNTCD9XMWB38+QOPxh0ooJTEY/n/7YPr6i3g1FDGB6YrY9vc8hULqgg00Bmmi3+f
rv6aVI936feLfTvAPqq0TaTbeLF+q1y7zR2MqC0qNphwSjmUXt7Dsn8qUdS/T0Z/XvXbwTJP7hP1
IRTxoTUX9buQ77UI1T8Ti0tHoAMAgjHV+cvkjMI8It+NhpjCbktrAaT+NEieDJ6/cfviiUxKFTli
zE95bR7EcloCGdQgvMJNtSWNsGCX69Y3vDpgYdKpEHmF+kORI/9VfI63cHSVaYqEbue7tSxUfYxf
cRKz3eiqEysLwKAi8WHqtCQOUX/RxmTeOYmw/vOOl6qGhPSwh/LLSM6JZpmxQ6Kp0f/ww/4y+/71
FP32qb4tE31BHy9X+FTDkfKB0HOgEmTTiuSTvbad2xDyXnj+L5pVDp65Qr0Ktw5dY0YuxX47TBYt
Ovop2eKlFYrr8L4wkhWoqL5z2rUAC3EbImuToNhrqduw/JDHRSJpfAEnYqhLYu0U4aAxJPnhWP2X
ffXXE/vbF/vW4xAetzqcCFl8mLxMyNsVNuXyvko2ZDe9/fvd+CU++tct/NZVkO5yKbcPrpSsdBSz
DWaNx6p9056aB1Gcdiq+TVSCqRkRdtPJ/GB8CJ8soe2XycCIvQZkIqy/RpsKrJOkUD0o2DKXPLTQ
n/37k/6l5fl+T741HHxdbTVtco8PhBZs/WKKEhbgMdkc3bRe9BPyJgoVy///dtXvjYahD1LJz288
YkBmZE8hwBTJrhWvuSVmTzDDzeqMRXLWf7rwX22uX2+cobIDTjRR+96MDVSpDdReuB0meOZgRlXz
bDMppjH7nROfIQIDVByVkbf6AJi+h0ekedpPX1/7z/deMQyQL8ZEw2X55wYjlUMx1HfzdgALpOdr
ca9M5g3/FeeiAplqRapQMcyzWQf4+kCglcMhi6l5y7DPDklTgClLuoDRnW7+SVNnF8CHkqtNnPxZ
zN2YiCphG/IY8QwdlPU4xXyPKcZgxT6HpAsMgtP0yyox5pRJaKu7FW9m+VMR+1+7qMp4WmJYjVX9
r+lXwb46oZsVHbreiV+jjfqVbQSfh3uWneVgQaXWk6d1W/qjU9QzstUkXcEwJJZzWKww3VWzkifj
0u5N1SqOR3NM8eWAAe8KcweHKILvSDDx7YBQttsP835JUcT/2ExVBoW6Dl0FCsav7sJvNfij7uRC
C7TbIfiya8oPMj1WKXCbZM7IPCYNC7owQ3USum1F3MmkCVMMdJQqj6sZXjTQb+94K3wPFt9dO+r5
rE5W98FRg9bWj+KdLLpzKq0IzIY1WzSHXP1QmLdrMEeHLcBVcqIUjrGnkf506MqDIF+0wOtVhgjG
i2KpONoYrgpMn93IdFvVblM3v4YhccCWusDtMcBg8d6NxjGIMlJ3ebMLbh++ZpO8Fso2DhIiG6Vr
rb/32bNOowvkDeU26vFpsLzj+7jTBAmn+GOTak3SGgEYHoZgFVMGYXC3rbAC47Wf3J2kBnVsDUCI
4heaDZm8EKvVgyhbYc34PwinkU8oE3/FAd77kLcaNY9ZbhMAjvlEsIXeuw0LfkfNd8Xsfbg29IsM
b6LThtlJkLGhgfC36VM5Mr3IbQA9Zk4uVwFEDcCnd+KfjiBSc63P6OBg1Gw1z3wT5IP4yVui2s2a
16nBDJjMljHRYh2WjIvsNaKnnwxYikRBuTq5iRUNN43I62nn+efc1ntPxumZ7dR40R2MEyoBYxct
jTOhTZLiyPu2cur4HIhwYQ8Zg6PMsHMCimHmus2XMZC3DIfdVrszeWHADaWp7o/JtZFpT/bs9y26
q3wqvBebPHLaeUNKiWJXd7sEmTnHdUSglzyjtVrhh5yp2hIK8oNVihPMQgBkmIOGq9VLRDOEOINF
6a9z0tlYr0mKJTMa6JvV9y4IrNI20qM4fUwxWkLDhSFKejBF9EyqHO4bH9H4kuA6k3UUvVQXEjPD
o+Ya6RIBgblDgHGb5ykRgfihAo6+LBrlzH+BSNXJiHyzjl7xHFhx21jV7J5aKoMDs8HNJnb2oHut
22FGpNz4As40HFNjThAahPrGGXoCiB7T7iLLHosxB/uHigFBw+NAxuJovbxvG21d0EtZ8Ug35YWE
upJ0tGSKR2lM7DTmmv7GWbx5zOUvHi08VfosweLRTPN3EdNVelD5BeMFgfItHoRgTmdDnzfLCaYf
qwGWRCfwg1DvF0aSEwLcFYvU0eKJ2K6CBKVrY9g9b4VDAd/tC80lfzObke8F3rrEINS7uLjuPIXp
49jc5proCv5nBRRc9B7mU4Yf6AiHn5RVHqOK54rvSAbAxn/JNYHcis4Sho1obioGIDodDPIpLrp2
4O6m1+ZNFA++aWsYCSkYvm7+K8BGk7pL0khxA8DTVRvGM2TG3TM7IzJ8P6ZE8TKGuBhaQiOGyTsH
yUrHHRyy2mOshqVe5ZsK2qK+9D0aiS1uMGjkkdXb0Uj9dXqV7ec9Qofmr81xX17wPTheEofKOtOB
sitDjsvksOHyzHk97cp30A0RioP7alWgKOEzFNOmZQVikJzeX2L84uyhwWIYcyXKgrDGdVS5HRHV
8ocif9baYQRQm3NjcO7km1WgLBNH12YFvkqmeOnk0LeC/TBzHgcsTdrDxntMXLFLMFIC9dOR7ise
Z58JFV4no7fR1wUrud9TiYmX4G67Kjg3QviwdaW2TCiWFb2Kd5LarGwfCLObfWAZiad6uKqgFWvH
/nG5K5Fzf9hKeUoMiFUr7XbOeYFZZ6rgqpiWAsKbWhTq3WbMyNuPOUMgt3SH0ngiLWla3he0JOms
EJkXfqo9Be8K33935qM9eqberwbrNoUw+pN0eKdOA2PN7Y0+tTB1ahBlwjImkK09DXhCcHDerX7G
u5sTG1Wiyrmva+yQKV4C/yKl1x6zLf4rCxrZhga2SeFsWFzhLi9jGNVsmChpsrGS6OvBjgbPkJDY
ohSnpRtQUSO9Td/u+8JrVLqG4cgKOPS0SR9nMAjoykg5JMRPxhJPn6zGxF6fCoor07DknCeDJmQR
WKa0CRuHpynk5s1apNmY4qWdGfPAVsJcuJN7XWSuD8tzwA6RL43u1TTmN/1g4MmNYzKiw715ex00
Yvo8uvI3zjGVmlmTyVKg+JAw7ymPWUDfVyB4AJqDnHqT+m1QP2uwjAnNxVKupx1PSAhT3WyBX25B
wyXZ84R0pUbB/9AadiPvc9lW6gXhRTl/p1Rovd5WfEyC5BJcjE/Xh7hOqisdVc6/8ctNf7uR+iMh
HLV1auoKH0Fn0w3IEX6Jszj/GniVa3PLe5yxKQTg+vEUnSqR1SWfq7cZ1h4SEQGRkl8Ph/MTWu6D
x+8B7bJkw+1J+M2eTWl1m3DolZ6JfAOn0OCFd0Xi1fNyFhO43FY6sx7iiAE9xBgmZWHVlQiX3s8m
McErtn1xoSK9ElZJkE9F9rHQrCE9PmFQITGTuDZQp5Dgo35W+Lv4RmtQvPTvJJ0oRy2m60WWj7kx
uUIpflWLoVQdtf6qdDjHVpdthhxC7G0qHgrGIeauQ1HXL2OOAtW0F+bs5CwZRJAXs0KZFaEbTlZ9
YRugWnWHFKXgoqYfUulUBtk2OBK1aX7f3gxPxBueP4mFV5AzSi89onE52mF1AxrkUfNxgQ1bDkUB
SjVglcmJ9ik8GSzgLMvtOcp3obrq2Qirwbl0FxOshdVPnOqxxwPj4+PWIFzg/4B+n2/p2OS2uCed
sqqmk2jO2tH7a9/D75/E55YVDL74gBxlKcPfT/gB143sJc815T/5YMoKmyW/KO5uFIcCGxP9wn6R
mKe75BINysEvXvbz/JljAJmyYcm/nRUEA+K0jQZnEDe30DHY3ucc4GmXt+qHidCPiV0v145AxAes
rQ4yNsECghsarzLnTUQxZ/+TkMPIJYI4cUtlHE3iYiNklVzVqWLfDyRg0mYk2IiN8JJJnqLA93VE
ssXRDpFdSsRQDcEZThoCt8c+2PDk67TDa+eh24QE7zKNkcWqJTrsyqCmY2Yyh4JhLIRqVvQOMEqz
dMxtwNea0n/D2aLwWW2Uk91OkHmmBtPqhm1pzFRvOCqnPLrcwoVaet0exWauTYslq2VdzYLqDV97
vcmVDRrUG/jXYatPZoIIy8ZO31mbM0exRLYQNgIXIzZBDEeyNwNbOhq3RQ3K05rk0Dx5p8e78piR
Ng7hk04gB0gYzA/gATBZekdbpYAYd7CAQTAKC6KBkxOxyU1Mf4VkB5SMhD2niMjGTVsuvFSbckSJ
MZVMxT0nvxWhoSUKj/jEE0uYbQNcd8x7pSaLU4/Uc22HMbmol6RThs8Ks/HJQmiPLTmnvpvXW2kX
UeijjLVpHN1wyYKkpol8Uz6oGYLywqNVM7bpbOZ1HCVjZUa0pkT6SUbrV2v2xGjqxoVkVeoy4sFE
kmIuHHIKHqtdyeSP8001u/HDAQX5JKBuVYw2nBrpM7+HgyDuluzI62yMp6al4DoQ1mlIU+YMQNaY
T5CW3j8p0kqrngNyv5FWcM/q3pXJz6KZ3zBAJn7zQzVOyXAVsvVDHIXbbNvyhd9n0+GkbMe2BK84
CG62DyYUhI02bMcW3OPMIXEeBi7FTEV+wlwUpsZG5VUXX/utIXk8htkTybTGSugZC01TBPprFfAH
yvDI4zRLSNqUiQrLi4GBtZrs43DL2dBnsGPOaBiUj03fQb/mTPBcKqvma/wu9Ra167hAL7NsNtlQ
o4wBluPdu89JDhXI2myPTblsYVPosGYMgvKg0Pizqg4sSfAE4PiSI5ZTXaKVy+r+2TenMtqp6WyA
st4Bxd5J1TbEzVpvJ/F1WqSMr1hTyUOXHFRzT2OAa3vBUEpBWt3S6aRfpfeDLh9vkltlxHyIFcGx
h0cGmdzpmg3TgGz5YHgzrMozM2RObrTdmW6Jh75wY1tNoNFYPlYAoO2x+hpsOTZxWopTtMwuiIJ8
LstO9lZS2+G+BWXcvCezs/mcbOCXLBlIdePpe8p/4NLFHBIJPrda6fI4kPSiJvT1x1U6fiWIUXvH
8mMsKid6VUsXmDi7K9OlmsQ+cZp/KvLUfwrckH4M4Ip8OpEcFgWhJlj5GT9wiMWMWYe4p7C5LRBZ
w6q8GS4nvt73TE4ZToGGpWT2k0+LHPAGcRqQzEuHl1McHB0buQxz2JpMxTNUHU7nB+qPInVIHqnH
f5EVH+GJo+cxnVZYmRkzlTui8azhDKnkqH9p58hNz3XvmaJbOBqlCBPMnKAhG6iF6vmi87hESyJj
kDAni+J0n9fk4FJe1yt1qmzJF6ObGtrkzSETMDZ9vSZ9nIMz3Hjx4aBuVbKX0U+Zb3HZia8iWngv
8I9RQTYnT3ZprgfCYiub/w8EnHAVMw/ojOOkOSfNVCBux5xW6JpZ5SFFkACj7Az6XDP7oktwInCF
7mDn3AKM6/hEhTkRyGPWrrCc1MtbOCue7tGJmke5ryTVSYp5Llu1YkX6otfsmPJfPLOZEcyjIl3I
0MF7YbqKpCkZiapCO+tXGmDInkG0rSPkLy2yuPxpT3sJ431+PzTpXJM+5NtVBUGH2UxyiieU1wav
jUTVApKpuTMzXaQmcCNeOppKjMa0m6dmC/BDoXnpbx6aqBsF8xvrzw7SOZjZrrK+CFIOm+eHfkJk
klC+4G7RJZKjYXB/PKD/74KjqnlGwB8l9L1ZF3jIo92jmrCE9VMybQXB68m1zWxZtwTe5jv42BST
OfaGR3EMzGc+FxvARDxzxuEt5dcmNftOuKaeu4VMRaduKQVZx29EPx6xvpIHac6FXafM8n5htrO4
Xvr0UhjoIRcwrGTPNHCsrYMTynryeUES1PPwzLRRRpzzJJKDzDtrJy9Z6/p3mGF2GxDd+tgzQu6l
leIKFceeOTId+Be519p1TesipGQdZkZzgJL3cm8su1sGoUsP69447Ghx5wJ5ahGeoc25Qar/5LS4
lDnM2ywo+DXo4VFIegDsl6Z9O7Mt6vKSH4MFO+o5b86v98esZvSeu+Q6wctXbEYgOGxoXpqTitAb
wkH9rzZbFcbJ1B05W0Rq4EZgOG8b4uHI7AQyVXjSjRSPZZSzvGJj6faa/8m6NtQ2d7CjZU/uwbqN
3xrfrrt1KS4mTETXiZPvmWnqHedcp0CAJE7v6txOmHnq1oTKq/DEty6dIWjB2bTl+6Y3O/mMrrgX
tB0/SBGThFntDCoRe4IFaLjqbFnZolHXvgP6SaufA5ZpLXCCEIVJZ0/OxENzqyDUBF/AhPkVNCgE
bB6kRzFLMJE52OxIVALxbU4DUrq9+cM+jemlJOouuh2LvKQrBrP9cQ27vWmr6Txodk2zI7E+hDy2
FDmI+hjiWTpTjylgxW/xGMsGMXUoAitaF9lSunb3L7K7ikvQn+lJtFdJdBFLXDVjpvS0XQRinHI3
8zfETg3XYLTLrEMA1KrT5ZcJpJcta0ZTHaRiDcXm/nV/OJpxvhcX0qdCcRNA4Btx00s1mbXqNN+J
2TH95TqiFyhL6wlqcRYuzfei25qarDugbKloWditOqF55Sm156dLejEGlfVk2UFbnwCBt6ViX5oe
o2e+9kA0iq1HDrXe6MjRLhhPezfdqQNLqVdxADwln1065xUs4jVg/eH9xtyJCqRgBnuikhQdbFE8
a2CmaQmpYC4M4CP1lpCUzuspXJ6MahVLC3o/dTslVQbHTjhvH24ljvqkZDhW7Uv35evTayt9+A7J
AsGRzlye0Lda5zkIXiYSc7njpYfEz8mRM4p7FzYD3S2kDJr1Vs5FbBUnAjUa3b590I5YFOxWJHll
WxUzjSE8SfqMs2q4SpjJk8CuEOJK6xZy2lFh7QfSP8N91Es7mm09KCUO15QGH91A2NKynHxwtk5P
dWhTGnFyDh8bEs/SzI1dGvLnWJ5KZzJ47GZi08CUz/nx7b4GcCN3U3kyBfMXDwt+TdyQFBR1vyQI
mIeAJDuTn4Y+HS3ZrISHEq5RxkOrs7BVMIhndeBZK/motB11NkMYO4S8XmGMo01iPXxtibyyFX8d
CU4aEu3LqfgrfjVeaEtzVgwBcH9pEfx6hmsq1VR1bZUPrDi+gb7mqWoOPG7FMKvv8Ppnbbwi+g+7
FdVBFaVuT0391UmnbtELe7O/0vMY8EtpdtQRDPAgaZakdvqtB3Rmj/sMuaJoHvXHJqF/mxI5QMbV
6q66crYLGaYTfM7xkrmEus0Dzl0ogLw+OnacuAdWWlQut88hOQjqoftSL5SwsuxyQp7saS+THUUD
5Qa2ptjLB11aRm9m5dG00u+gqJTVrdvp7rJh4TTGUHNhpj9KdE4kx9g1EhNkGUCu7JxG6VX2zK3M
ukzTq9W/YmVf310CjK1iD5WRhK74nLMOLpm6Akhju0AO4xS6YxrPE04jcbTJ652JReycUV1ZqTbr
lKWs73rRt+4c8rVtKDzXJGD3HNvpaTraXpZBZkgFWqdlES1q890gVXCMQJnJim/HC16ToiCFz/XR
stwUzHYTjIX27fhQrpB4utELxRGbMJp7cgkSb6xxaTtLu+5ui19CfeX5JSRXK+e3ZFWHjkhHlctY
sNNOnDnkwXnEM/kxnQzTlJKKU3nqTHAxvnevyMVIx7TCm/UWzHjeQg5slsws/Bgztrhk/H+x2MgH
AjL9BcfHNwkgCJ6CDdZ/Ngesg+1HLztNsE0iW1CdNLJLnl3EQnDRAnMa6HR22TxYunhG4E0V03Qy
T1zkrYJTR04PTTT25PRgZk6h0ChpAQWJ82aOJvGkTEnQ+BVwvPRbij/ki/GspGnyHFdoEJElYp0j
cary14/wHA6VMwlFuxOX0sE0OQo9JeJzny6qVkfo9/JQNmXxZKSClQE9Y9ca7DB0fW1aAw0cQ8gM
ZHWTmZgcOsGK4rcia1iIaAZwFKLLbPifEvtXmujexChsk4Ze+VjVbzT2/cc1IySWP3xbKj6CWk9r
8e0LX6QoE92JKqKl0Z47FW5Kczio/K8ixmmivxQeajADhWODLzbCg8jkM77vVbK9jZgYkKdAvqYu
Gk3jwpQgpW9vHmkeiDTRGBMcY49cc0t7UoDeUYALKhZBliovlR12uHMQzfJj8EJDK2cgCK+cBgbL
pV7POZPkE6//cOtdP2ebSMttNXgFHfLF405E+CUfjkVlSfrnBMKMZofkli0TlzJ3yy4jR7M4c2QA
7Y/3fvzB3ZY5QXht0e2Qe/d456R3592Ip2nkSpuE4w/cr0+knDNEMxmpwggDl8RtUVXm52ChV6RC
TZk8sEz67bSVpqZpx7e3YA4Mcoxlj50sWpAS1nBSvJMKiDbQIbMIeSmw1S4ATbW6PVYimxIBkKot
Pg8lHVUSrohkIvacN1mdV2B7UfNF21vkdmhFlqZElNIiAZLX0oaygjU/dHi/Kuua7sMbpBZjJz8b
z+aYykXU/YVUpNwJnwebtl/6QQUFg2p2l9cgBgUSBak51mrrNJKrRvbgmT22ZmvwHrt8NjzpHLzB
h6G4bB10ohOS9TCjr/XEM4Wr7+7uv1LiStbEu8k3JJPc+GyHeXjJrvq6bj3dJ+9zKjjtclj6u2FW
qZaMgACRJQGUFrqXG2oCi5yiZUeRXFleTiyN3S9vNBLcmLvk0GA6Z40damvjpK+VAiX0VK9fK2Nb
XAHMAuliAL7GfM4LS4n2DP7HL2hW2Eq2YelqJS/AwH6KvGZN+UF6JVKmzE0rO5bn/mNRcY6bFV4i
nB4DblrUA1WwkEGzPcuNo6wxwEaAmSTHsIlQJUhK5/BPE0biw+nwLKq5eCkOdMb6mADvufREdqNw
MA9jrmLILhftsvKlVrZ01GOFDMB3nbEC4LkKCt1nFK0qO3IYMtDE4xE0FlJuJ1tuSIW1zYlZWosj
6YHZut9rid39H0fnseQotq3hJyJCeJhi5b3S1IRQOozwHp6+PzriDk7cru5SKmHvtX77IaCX1Gg8
Ip/xa8bqsaY7cfm2jDsRcPQcpjuSe/PXIYscHI70oO6b4lFm1NEgcTwRYsZJ3GMd1dYvag33tbLJ
AQOusQbivyl8lj/+r/qtY28G0flpiLddLc+HS6lIqRILEx1LBIboyvsO6exa65kLKAX7a1pCdne9
fCrnq0pXpY6BFwLG+Ax7DktPOddfGYiX2B4bppdp8XbyAuXNLuPFWIn78CDYVzr1ANxN7Q7uDOWP
ZUN3WnOnrN4affNC/Q9+lyPCP9Tk8L28CVx3yj9b46gzuqMI0M1bACJPg++TP4pY+fWlnWc8CZsJ
9KgkrxOgWlGcptuI8yfHL6XrSr/jVyyql0zwE/aa/q6k154lOhzskuUNPVoa7CrKh9SvQfJmhi5m
rEeinYYr6brRvY0fsuKCcL2eK/tUnjUbAmMwfov2RHeR7RffhYAAlNH1X9k+42Bd6/eRHBiEEsXJ
gED/XL2nPnC00f2YiRN/tMjQmABwpodOuJlXrtQ58CjUU+I3DALyecVV7qwat3vt5SXTecW2gv7o
PplbciGq7jLKm9CfQM45vMhUzteMn3XhxKE7X2T6jgQu9B5qTybTzpXuK0JUw3WyugTps2vhtvkT
nFYpWgECn1L10K5b3RtwaDiY8WpGrtJGcIZG2uCXgLf+ytAHgY2Tvfou9jmgiupHJx1aWrabb0w4
OV15YAf0RwIo11TOLqGKimS9loDuKxnPnfbbqb9ck1H9Y16ES3gfiFnWbtkeM3qmP7T5XBF6R13Z
DNLA6Q67Ermt4NomKb1bVLNaOriqab9enwLxLwILgp/TkjY7t9gBbJpHnMsG4oGr+qqZIngRPsrk
rz3or/NfzgRJBeabXj9Yj13kjmXr9YWbnYfqkIifVYMrkLP0FqjXFwVe54Ikv4pzSeaHsTtiWVne
HMwg+nDIbgoU2Ik4gusrC1ggt4ieZRAIW0d1j2SLfs4A1YN6lON1f0V7u07WtZVc29dGBMOp7pX2
bVShHcj5RgdkV4P3FgZlCzWpwW4WZwq2J1YvVSZQcNgp3wramfkYBFvS3q1JPAvlm0Bf4ezy28SE
78b3HkOauEhYy7eVtK/T7bzIsrtwl6qXUEXPGtTIlkyIl2MLi6UiijOnjVYe0jeh5AaCHj63cMOi
I+Y/pbjJgmdecVmgqD1oTAMCsQ12sXJahsjSb4eYjizKUWGd5fkUsc2BO+jNV6F9Q6TZK3I6la1I
Gj2oOWkINTaF70LzO9GKFvmHrwukdTZWm1pup3+rPGGCxlOJ+kSB14iS94KEuf5WOQ1hBa8Q/kvx
6rxal+puxTlLMcdkHpLaCzg2X39TvAfIhGQGtPyWJzf+KbfCeKFNViRPfC8W55QolxXrcVTeqtZZ
/VBH7EmgOiW6Yk0ljFmNUPpbq08dPHLZA15ORoOw7CDHzHhZjNxLxr0+OVUDHjk5WrzL1UP6rndv
iXHPOAojbWt2kGLPjkTYRmRa3pjEoofFnox+K/LILCVR0uj4DKC/KOkRvgQSlxi4EcHSr/C3oRIS
pCD87AkaaRi2W7W2Z3IAezSkvLz/Dx7G/TceP0BP9WeI4fH4VHbNV5S4YXbgFHtYVbtVlD26eCy9
L1o6J0z2Sn6J8wtgrhwkjgSsQWYDej1nNd8C7SfOPFbYpVLtTpJ6AEhUuBhOBsUJPtkPlzPSEv5S
0+0vzab7XP1oRCEyDfHXPQfo+8CaPCpcyZyQ0mdIEy7niaeVe+HIinmgE9R8dsL3nvUA6NDXPoiG
jEH/0Mt4ZerkYEUk98W7ca1fJ91lPka4DYdIeooukJRtRe1jrM6y6apArqt9d1Y8hNjjP2Icomof
kW1BlNBr03Tk/lXZp5is9UXrz78pFH8qUfHzWafinezAgODcdLyJxkkK9jFLkvSEXqrqd1wT2V0e
1mn+JpNDKC7+Dokbjc8W+807FXCTckqjtaCCwRyxaGCa2Q0lgbHnorFzcsBhvBj2Q2WpStfmfykG
LQQs8b9F+8YNA+EjuZXPACvRaHxs6Rdds0YyH0bCA9eq6SFSmN6MwDWz5cMN+j0u1hLODmRl4XHs
nVdLTbnXy+8x7Xcd9VTRsdK2DVPQhAyqJgXe73W/Urc0aK4QYVHWGe0E/U0s0A0efrRkO0qaJSs/
4YvqKfqD09+RC1chVfc4KV5rLBm3Z9gPYA4IXD9sOdIgMim/lbwXWhGv6ayqQzutfgaPESgCsCoJ
7ZKCbFt6bQAdWvPa9veo8KBZIE8r9Z+8KhGXOKv4pDHLEmNbuuG3ghcIuNhGJZ84sEWNO/lNDxzq
Dqe8tqNFEc4vTOPrIKTV9OiBXEJMlj7Hw4qhRLqht+imb7ww3U2tveYuORryHeQdCeEj+3yNVrNA
xkUcZzftmpNietnrDnjWYKZyitfeJK6W/oj57BYwYPkm1fx59WW8EADaou4x/WSJI3ZHfJ2v4FfW
L5MM2OYI5RGxP1E/KaEo7mqPxAVwO0IyS0/BWR0+MyT/ZLbGh3w+vcj6HcyHjCBfBhhDRDU6tYrP
UXOYXvb9yiLKBWoc2yE0PKeZH96V4NDA48Ghx2xv60TeGL0r3cqjwg57zjqfyH505TMvJ1npv4ax
iYpd9x03ZOHYbfkuG3fpnDd/Ml2H7Ht8/JXiaOcRZ9Pol6Hmvmjfy3am/C9/T7uj+D4hjmDVZTqr
Q58tY0wGSx2OKvgpfbyaw4ehOeU6NjuDwDcMbX4l33oGul+WbXWNnat4UXS+C6p/ikx1aGJxRlua
vqfskXch+lLZKtZd5ESs2PVXA+PKqdrG2KB4b6LlTm+5aqhcRVMAPKOfdMX5669HXvAGblwEGV7X
fxIr+lar7707R/Z4FRmumnPCs+SPiw42q/ip3KXssxrfTVQOBHzyDoc3/FYiMMpf4LG3J8U6+sM4
GW+okcat9zfEMMtbfjZFuIKtBGdAdlaNkpjANL0VWC65MkNMSA5AZCd9SdlhJPA+ddmWlujYyUfx
Bhq+gmKsfH0zF/theBv7TS561conv4FkqUR+E3Y1Ak1+XAuD2AM8CS41k2w0hXFpafMxC3edZMNV
glypTyoxmpr9HfrfHs7abWB1+Azq9aRcu9dDLY7660ZDNutOVHM4j2wnrNrTC2T6piH1oOkWh6WA
1YX+9Jfc23H8+7Vh8ajqc/VCuoJMCW2xNxx0DH3KI8FnWfwLwj95xy/0GTRYWDKH2CQh8aAJq+eM
8tvrwenR5inHZmCrWJuxVyfQu8eFlRZ9nXhn5WAgpJ1t8wP9HHr8KV2jQiXrO90PQJ98YuVfyJR4
28zvrLSl+m9cAB2y1fLNSBQxKCGAAxbO78pYk5aVNN5c2tlgSd1doz2biiwDEyzbA0nfR51PHaUn
XC2hcAPrAHjlR8wMJ/9cSVDQuzk55dlFyGxUPFgDJt64CVFZufwYLwTdeGPK1a+qX4X6bhjnSXtn
TZbwRiYQ4VYhrjPtU5CZox71CNlLshMKuNiOVBsHqboBNYrMdff/sSdO3mr6h0xHpuxHX+e9Dzcn
9L4KuI60MN0CzSrCHh4SJLghO2pR0lDjwRUh/WJgiNq1EvIE25KNhnAebgGcMyCMqL4ZK7SkxEtb
/4jI0p3XG1wc+i71NEzcDDlTFGKW7xQUj7XrJH8uHFXhQN0ibFg9X/IJyiF8FwB/9i/GTGE6h2gh
CBoVfzIZ+sGZf0DYd/zVgjW3Z7iNXffWvNareh/Vh+Y3MPa6vJ53OZJutnXMsQbreuoq8wXorEGI
QhDLykFHF1E2H12l8ICfmtsSFSxScQpGpG39oioFI4va2TlYZ0as3txuRR4TPw+2ifEcpgMtoLfm
onuTSwg8mt+yWWvyXVido7M2MSA6GWNv1+2r/I/mzIDktcWqTTnmx0s8zPLbIn+ECzNuBBFbSDVW
8G/9fnkQTQuGt0Jwmf9Nf2hiJfFCWBcZ+6GPPFDfy8wEmsO3vaDDDan01OouiH067CRfMY7wCEay
Dl8Ycm6pvi7AKirBncpjyCIz4X/dSbwrBTaYbTZdphllJrspr+MwbNr3DJ3pgq5XB/Or4yuQFncv
AuAId179WCW7xUjD+Ff5bferqXbcnOqvgPUxsNv0sOoviMffASOlAh9Z5Yqar2DhDF479Dy8WTxq
PW4MBTHZO97WoD3pkG2cK2xzhYI81OEIb7HzTh+CulWbHRdjIO6oTNZBvLbAeZzb3YRc/G/QkIeo
xL7H4eZlc+93PC4Cf9fb+NM8hmGdHfAOG67e4qRqjXsLOQu2mB3uXiB5nX5sDrm0XiUcTJ6qsAfO
hPCzVyvw8S9kFG3pixMBG0x1VfwY2CvK5F1lZSwPn93HzB4weCVJayw9WnGPN+ytY7MfWdFjRKLb
eLOntLuSfksSt3kB4g1/WAFE5/4XDrIvTGt0QndxXge3Yl++tj0QRP03Mx0EvZOZ0N8EkWHdC9x+
GT3rweK42CvcwKF5GgIieF/b2bhViKxabPX1RkNvN7PXhKRUfpBjwDovSsiDO261DvkEed/M+OW/
lwKB9CJi3o41G7d2/C8n6P4hTZ625+tId71bak5zpykmfW0rAhtokV+KqdAvi2wonL7GA1hRNHdz
cWwnC0mzpJIG/d4R+1PCVuVFDSq5N27Evo3klyO1Ub9K40bUm4oxlgFzTq0U+K8NLK5LYH2jdvVk
2zi4mbL4odO5UDkavHtyq6FmJS16ZBodI13gadwukBdl6AcF3/Wsgc+K63wHDhpKDhJODpKo2Eoy
3jWdUOjiUayGx4QwvobxTAYgdiY8QuRSWhvovTFpGAqG4j73Py3hA7ZOiDsSNrM5yys71t0w5+Cc
cH18AheIl3cGnQJnJWXK6rwJ9K+y+tbwX+bodxjio/AwoTgT+VoTlp1GOgrRvWTqUkwrbY5afytX
dw0dd9Ql25f+poIJNyETrOkF5k8gAq0N+1zeBNFblDO4HvuZgvfzPH/V47cqPrDYm+5pM7BqxZQ+
I3KFaJu23EUiOBsVWImHIuJ1RCDbUmGAYE9yT+EF9L47tGd6mN4KHiqbTyQ6JGRodot0Y9M9yVi2
BLoIRocybowhI55/ahy2Nb3XXuNn29QDmA7X5jfCDHW6SVsVSyIFM1b0DdmAq+A6ntLR72FHlu13
KeRKHNSy+PpdWCRM1YVt2E5ZfXA1kxV3THlUPF05QdTE7uBLbObhU7k0W01eF+4aMnV4a09smXyY
HS/pjmhLnTeY9IUWqTr1Yhi9ig8ZcMH0VeLXV3ewtpUT+dOuIBog3QoguUG9MSJKcFZIvdA7I7if
cSKGJ8AwBqwRhVCKqRFvD7LbyAPM4q9bqZd5QsCQ2Bz2NIZs1K80fGvkbUp3q7PaDuMJobroiffu
5TK3tD94MsLlZy4OQCIz8jdHMndsDsM7UZuG4HI/Eb7lF/qOAhbbAGfUrOkPJinMXOSHlOOABoNj
8mAyn/52SCYOXOsEOnrJR4+5nNd7jyRttpPl5raSjyzcUshhlZ4JW4nDns4AzadijaaKbKSyCff1
LlIcw+7wyafM0yz4nPhYajN0hEhIocOT85fupaETg7xa1Lv1352LcQAaMqtsqtu0eT1/VNgk2uRf
ht7R4r8NnRZwc3YW+4e3em1X5NHeGiZyOdim81FUfmX6omf+QLk6ihn+z+f01uMl1wY8oJ6sykzr
P6Eb0wO7Vi4F/wUKcBkLIiILEkveT/VRq48xY1D6/zwior3nL28Fj9Uu57dMPzk3pTNNdr7nf/aY
tFrERoRtRrzaUH3BEeYG5VPx13vJ7PXtxzD/K7nkO27kkudyZM8JcUAExuR0w+MQikRfkCPZ7Hkw
G1wRhDHVxpfcU3bQ7BVeVbsmoz9GSMbREaKkFs+wyyUBdn9IYeeSGWw+om5oQ7f/xLPQdhuTPx3m
vwfVIHPmGkHeBM+M6xK6KR131OTFxi7mul5t0JP9pZvCsBUV1ONYcWSaH9HPIB6IeAyJIyEqT9tL
P+AzPJFdtE5JTMo2oYQoC/Cf7fKUrpyOdkH5XVdJXXzkxrUATewe2SVEwG56aGe76F1AO9kNtV2y
MTjlKb5I1QPcq4WeQhunuhpK2Gk+d/KvnO0S4ub/Zf37cDZY0WNf7ryXwF3EGrdWbnN+zFe+BFxU
32ATuKBJzhnZwbIEKYdjTtdRI8XI1SgrIwAmhUvnsU++AL3j+Eek2W6TResycLrErxVfnAvk8+vk
i0bAvNnXzFTVd5JTfcOXmilun7+Nq5UD8jvzpBWN2zdXQoaz6WjIFKQz7JQXANmihfcf/5npn+gv
Dlv0tqk2uJ22HlAxqMEe6DeDeAxfuVNFL1rM7h3W2O63GrfoJ7piP6Mr01jKs0VgsCvLjRz4WKK0
KSPYRei9kE6jGMyRs60jXm/WPlKIb82TPvoArMfhTohUB8JG9WCS8w+Z9tgN8jQIng4GPOn+zGCH
UXWu/SLaDIehsjY1nEBN1zFqAsmXQm94nUFIQBTRNIQ0gRRuEv1TMbtVW0gvuXDQRz4kwu8glgqC
SAHaCEeQDCQLflSf4BHD3TA6zfhsg4BMTkwZsl+/8kNMJgUHvkFKiEztHuIUXUdmcTEphVk1aEUx
088hszJWYuZcbaeqP5VE3xPDf9A9pHQ9pVsRaF/hwGFRe70H9ZcBFUmFyrPlNhc7PB8S9XEM/2gB
pr/lGgWeQUsXITkRqX1uPLxELbGsIdCpHD5HE83DdKowtwGsJ728a2okNFDtq8sA1ot1RYML59C2
DKR8GpF0IbvT2B+kHvE1kuNyVHY66Gp7iNJzjg+NxMW1gtZDehsjRsuSVzp3V6KvlYj0jtObhCUL
9zSB7PUjMf9J49oYlm8tFla2IW9f2a6ut5U8W4MAPUj3ULr8/o5ogDqZ1cHRqZ8BQQ9zZ6n+mV4b
jY4ntgRy3QrKqMhv26A/rU958jTw/uVOf1MHD4gCQQwatgmiEWHS+M7MlagHpT3B4uNP9Uptl+Y/
YLyYaALU87O8Trtz0EGaMath5c3YGBBk6p/wLXzOhJ/rEH/CopUT+Q7RDhKR9sI1TWQfTfrMYAVT
z2SEE9wq/6RFxx5JxH6dy+qvXZ3S2W32s+gL/QOdqwRHuqm1Xf+WD6zXdojWSZL+Ip5hpB5MNuK8
oQOwhs+KQIcSdED5OYeTm0nxwSgCaAvRMuR28fpadW6XAmZKJ8Y09Vp+0ZgRwskrTvZbVIipfo3x
oiSxKzG/p73HjdelV2bSod/UX5pwnTjo3gR0oQqcenTInwBfGUz8uDqAzte0IWYEGyH4tV/qNyG/
c8hoRThhtOMDmHzfqjUxRWBAZGZdfQ+wdj0QeStuJ7ozBD/iHB/9+DAViHm8ege4UI97zfzRiIT7
Ew7JU+M26b6SY34EwALRNUSu69HTCDSepBuqBt0Pdivye/41P8aSLTyY1rOr11Hmj1aguZRcNb9o
lkh5s8EnN2VwawBV0AEzahzJ6SJNufk0eyfHLz9ucT1IG8MabmW5x19m4hkvj/Qwwq8owlYcyAVB
1i5etHrTNARPPmv5ElWhp5Yi5lBLkVFCH5Tvsgi9Bp54QrDyvh1Qe5cwJhlnrqh+1Fp8qwm3Dhi7
GlJoNDxBRnHXqwwFU+vrU3OR59TmjCz5/0+OJHyLoJJsrBEQWZN9jbUfj19p45vJZ4j2/Nf0EsrD
yHhai+uQCrPopvWb7PDPKDjC/JHt62t8F9izpcQHBomMT/Uqrlx4W0zpLqz05CAi+8m/AISqkPAl
nkFeQCu4t6ULzTuLLnWG3bnFNPAIhs/pN07916XBMlVu+3Xw81oUIt9ZfoVbF+340Zi/4or8QxMO
EWo6pbsMMw7lUd3D0FymPe0slu7COl9DW/8VHIJncyh1W+tB1b6C8b1cuLUqOA0oMiaPVl7EkO1W
OpFtVS2cGgNjcpMhNbKPtikdTXz5vGbBTbvFNAG2z+mU5Osi8aEvS+gheUS1g9hTatDdLSxHn/3F
PCq5rKCzPEYYS+1VZ2snpHyEVTDFJIAv0YP/QaGshjhso1MVN50mD9FZvTz3EEhQq0w5jaYwFtnp
6mEM/gvTyuY1hfYcnbhNRvgF3CRMU1cB9Wz7MI/h8r3zpi2/0OUKZP7nZcl5FMnQgADQrRZ5r5RM
20wgxKz/CZDNADT3bxPsD/Ac1jkG3aU/Dn9I+4e4SJ+lnbgS0dd7FV50EwgSxpvovfCQJ+ue04xD
smf9PAl4EfKCvyo11rG470tMJjQpCQ8jemistXLyDtiS50cQwrR4ew09UMJvKt6FENTL5SJWD9Qt
mAW/9iT9aJFx401JvmI8719JgPQS4bSXyg81PRTpl36ddUtXt6Q95Bgt4vsM3xPia7QMx5/4YrqD
Up/k2LTV/Bhoa5pNUw5qgNNmnYtbSbjEzDQjaWAE2Sp+b23C6UOlCSr50JszTLm27A2mq2B0jvlF
O3F10Tqrt+eLAvsaFPcXYVMhqhl0wwdD2IxIhZG8AQTm6SVK7jBVWXda8sV+JRabh4nmncfSrN6T
+avT96DsOIJlZ8Q8QfnfHJ9Gmt9wmLzuU75PlQ38+YrHCH2xeuQQRhZTbAzJ0iy7drV94EyGy3+4
qDbCeOoqRz4mySLSiaM3ZA/xoezO2BYCkoKvExYkYAAalxN0+DJW2Nnqkp1yVu5TdgIvIp/fxPJm
hUunKPKHffpmPvFCY2ZYe0h62HxBa4bqktGARc8f38xv9kEa1O4UujjO/44VyjPhjVvBkI585Flf
stm76MENqx87eUl9p+xQxlPpvUjKmJF5/Yu0jycXtP5Ijo0E8fLXHhP0W6eicZj7dNUryTixaCyg
RTp6csK2iFIuBq52l7wuH+g+PT5KX3Ks5CjjBdsIb9xPFAza2a0EzvKD9ze2Z+zbXJkc0uPohNAu
MTuSB14vtX68ec/w+1FiUrivj2rfYZrCw3UckTuQUJjarCXUn/Ec3mRb45Yoj229n04W9xhhTamf
p3+U4iIp4BImegskEfrePUfipUL7foGta3Y/MYSAV2/LDNO+Ow3bEE4BH6jOXYdtcMNkGezH3beq
eZNH88Ca/Y3/uPvdfXNNLGV6NvU5XA6ta17K8PKKdzr6uJOuO58GxPnqHHyG0LwOWh3y0lr7PZu8
SXJewjaQ8XidouYa0KhIhyLxQir3LsExIPS0FGZI7xBmn1T7SNIYUU1YDElzrtxBIgzDZfAitt7E
fcdMbu+FeAMFlCPXzn/gQZNkYybr6A3wObHNQ0fLhDkdVECd3jzuPyeIG57YMfeBITn/1D2fLsI5
8mFyrRvs0cCrZCwTNGbzvYRQs5byzW9HX8Qplmb4yghM+2YIHviXTlmoM/0gHCKY6VUgj4W5Lmsf
1SQ4/T3G03FCNiwHrobyBV/9V4JoD9jngv6Nwun+q6fcrV9fpdHXNpwPOmImSEC+gnBv1BsRi02w
ZSuTvu3nSGRPu2FYzszNC8YA1zLQDlZqviMXNorfp80r8QnsoiA/XndUWe7nI2R9ANh+KWtrL6Dh
WGBN+gS8ofAmADRXf2F4PSKsWZ0Ia/k131Gb6ddocDL48jdwPGODvUXZtF8drbjAvh7sHC3HXsX7
2HVrFeXbypWJI+WGtz5Hn+izieJ2v1oHbvbZMl5fZyyXJxjv8IdAjMN8hSziUHmel7xSV/wXIILc
mK4fPvJ3REzqe2HzIIPglusQGzstoJqXgYbKB8RVBnEiVe6t/s+KY8yU7opgaYCcjVV/vfzus/HI
IMk8TiA8x3z4CwA20qfORnXwopXdplgeCm8nHpd8RUYuhGyqn7owgzh+ZpffZjzaioMGSjgEln3M
dTtya4M2YbSR1I9aqxsAUMtjSvjfoX429/QSXA1iNxe72xitje/sB+mH3ZDQXUP48he4FKt3q22K
+PEmOS4zu+5DwDzz13ZPm4Tg4xuiq3QT33m3mDDxgzPb6eTloZ6XvJRDFFdMtiFrHNATEwdVrSxS
Le1OP+MR2AqXn+qDYPKoJsdRR4wDrr6XEjJ2x2NLe3PsTJvsTBBLtKxQSDlU0DonQtBt+GR9wYQZ
bJfWiLvOjkeLdTPQ9j0/D0fUtGjLSjyWBFTYL/mqV8RBUn0ktOdEfPbtg/dFt6fOzbp7NhJSbmlL
G+VABqIabREamQpDPgVu4EYAit1exGZiS+uJDAR3wmHQukG7NRbNZvFrPviBgztTWnQq/4zOSp5H
bfKojFQf9QVxUvXJmwbXhmJA3K6gPgmhW1ZIlwM8JwZ/z6+G1R/QfyQXhdXpyLWvDECtCJXoBZmg
RBymx5gMd/4kYKbF1cNiyPExs2FId6v50K8Iz9aGQeKIegTyeHlce+AFWuJ3XAOLsNlKvogHWB57
dBiC33VOnVOrOHeO+ce6H6NZ4UxFj83Lk3zUyqlVSxxmG+6jRvhFD//6rYgOoFxlniz58NrrBsmh
lghWDSOAtOCTSxBSQWUgJfGkIFsRoRe/DMYroGQeZ63l7fBi7Mmq2yAsQZTB1ouM/Vybdtt4nfQ2
4ItdQhs2q59iX3SQF16DKO1WUbwab1biLVPOHO8II2m8s/nYDDF2i24B01p/RNMrgok4NKV8Txs7
sW6rNcsHots70yerW+d14BDr9k10OaYikhNpRHlD0D3rjpAcNOOAdpbHuDCvsBATZ+16PJScTOvk
KIUOYqescpDZpqs7/6bM4Ty33jR5bDL8oIyfCudaFB3KN5Y93QlaO1c+mNbsUVxXdzQ36NEsWtLh
5gaYG586Y8M1EZwItoSAAsL6Gm6m0M1xaK2REKnJhxjf+YWxU5iIuJPlyvSZTOCWwdDAyb2jtCej
GmWFRWWD4bPxsimSQeGl2DU/dGpnyeEtnJbuIkZXCllYMEz7zKrCMkqyzLovONiMfrs82N8gsusJ
BpWEw8DhOhwnJ/zHsAGJCt1RbfkHofFyDJkWEzIJdldt08Ku36VPmjtR43xmto+tAPEWty6CDJJE
lejU8fCBHwOlUp16BCN5/hBlYOfW5AQnE8MpnTOb4VR9NRMqHNv8jD2YBStdh6GLe866GW5+wLma
2iur9akOj61vf1Vho9inoCguzBeq4mavExz2AOPm2CXtnfQfyg4c8V/t7ofUm4/dN0IJ+uxqG9lK
o2+B73jumIBY21lL8jcq4yHG8NAfPsCmLA4eBrKLqeEuwB2/hygiOngrYF/wa1SBLYPTLPKrsqLe
kXagv754EDHuPIkKwOqtbhUgtLtKcOu7ScTXuJhSHdQ5+4wR4M1AaOlpRATp+xfPHQjBZXh5aJRL
mLMTcn63vmZfhUe5dOElHFEolB2Tk544O76QbfsPaohmhQ+seMpneCZBDGxO3nEGyRfIMXMgNH7Y
YBwgfXX3Kj1o8QTLoOFJlBpB5zuUGeG0TfjymX11v7RxbkKo7IA8ZDqyduZn2/I9aDso/KUurcVL
amwM9pNqTRlh686Gg1igsn6ka9XshK0suC8T4Zad7tSrIKF9tfVH6bK6geQR56m6qOzIWLFGWJbN
vB0viWc4V7KT30gHBxr/Yd8mg8kjIMkRPNPBudqjEsBBbmvHGG+2p11WaPTeyi0pNUxwBE3ckIEo
J+kOvfGeoSVHgQvrErlJ+0UIZgY1uSae3EVN4jT5c/pJ8OI/kSiz3u5gpCwi3wQC0DKnwUkAE5Um
H+O20tzMI0EVzWef/8o5Zb86TAZSQh/yFE53M2KXRWC8IdcEQTZX8hORph+jdSR4JvKlHyOBSuYf
8K0NDN9kxzDTY7QpnjqOyp0GemfwUtAmZUUnRiPzdRg+eV6RqDS30oe5Zds5JgcmZKDcU8BF54ju
vE2fIFqKSGKqBfFKb/TCxFvzU+kWgAPxXv6rvXOsroWGvYEt5I9U4E0YohNxct15Qi9hTduGzG9/
jD78wtovwGt5v9ydeKD5t14M2qjLcSosT5SyQSAJhkqgMwtzv1UQAEI7+fM/9dJTnW7wdORXTiFW
YUsRNuy52p6NRyZkSbgij8Mm8LdyKsGZx7Xwi9QoWVlXER/8Pn+t1cUD+DX9gF5B3Ntrbm8PiVN3
YpYmhwDcwRuhHEY+Cuqvwq6nDRJNLioC23BxYLsAKlWtvbgt/2HiItDXuHH7AA+Of0CrKtoUMABb
qt25ewJ1cZHAP0AV606nunxdJc+dhhLSitYIgoYzTqpFGT34Z+MNrOdIaLWDzBRB0oKPEQdCRT0Z
Eggj3YGmyHbLP3DuXxnlkcU3/dj1VeMvWBrJC2c6cxaR3jI5dO/mNoIvqEIAd19Q+JaJPT4T59w5
QMKDB1u0xCpH1jvZK8t1+dHle87taiL9d/B6N/D4AGiHwzVfssDAxYyTagSisxZynucTEqVb1R+4
QYfA70bzGFMA+zGihvOMbyYoTi9f+KfDlrcGnAAxGztAEHPFc3bDZMxAAwwmAmsZfw0TILMqmRWY
UBFNoDvk7UNUTm6R+NQ7b95jSmqxUGLWgLDDJ+bU7zkgACAKIRqINFe/8rHs34TiPRMYGKB1V8Oi
0A9QNZQIoToiu32EYZ/1eJogfxAxkjCm/9+iHgRgZocB64/PBbYgD5yqDBeUoHIBVtXH9DM4Su2m
84loZ/1SkLFg2HvgEMMDsRnn5WbHP2D8ZgZKrgXJFDAJotJpPhgfAYlLxNlkfkv9oVKOabEdzv1f
BHw+UXHAFMmgVeFi0zH6WM3KoWp9tiQQaJNtwccntBMYk9crw4K30JwaAbzHtC/0Tv2nERjesZrS
825H8qbfDrAedAySmxdbwm/rhj+Z4nDgjrbMFcVnYUoL1jyl7P/omoFivaS2CXGKds1duaPEwPBi
mcvFo/vk6vuKw8nBjRGQD6L7k9ehgsK1br1P54j5g0RUyDe61zPrXLCk5nvOhRemk96bcdSpfIgR
XOSjByvNFul4Hi/Nb7wMXI7sW2x8TvdNPDJOAw4qkBDKSHbGpuhdtrVb4+xHu9qTMWz9x9F5LSkK
blH4iagiitxKBnNq9Yay7W6CCiqZp5+PqToX55yZ6Vb4w95rr5AoHrgC4DHFic6voGzG+Y+lrQZg
xViOU6JH8UF6YDDnU+Yn3Zyqlzc/uKkJhpwQOOHemWxJNlBmItnYKHEBckF8II1M2pB3wPfMeEYf
Apo+FnCvglUCU14xbN8M0ZiZqU48DhzfVjUshmVjij9voDCQrsanc5vMoVLQfRqLJsgeOz7jsJnM
x/VwfcZ2BFtC95mLUTdxqqSCNyRnNJhNOF2LkzUSsAJ7XmT2MNVmaEDS2J2nia2jlqLFFo5syPuh
ZCZM6PLEV9zsmgyzD3sWGRWfKdSvkGGmN2PB+q9gjtQnzY1WzbKPnMGe7EB0+rUElootSAPJEbIQ
T2HWI6imPl5AmfjixEWgw1IaRS6B9Nc/HZuTgtX4sSS01bEFjJbdvY6G4NZwYwo+j3Us5enTLoZ2
gpQDZij+MMC763MVdiMzOSfbtS2UG2dC/gDLAmKVz9IZUIkoW9j46MgEwxR+2XI5T5WrBqRhGBZZ
vGCoWID648WFrRaEDAgTsMWpF+JxjlCkXkShDJOTIv31JxzfqEDo7aQQvEDbDomTq4syN1uYDngZ
zKV+VQpORFAfY2ZuEmg0cV66cUEZ1EAZ4ltD5Y2nPt2AiaUnxdFMphZKcAB3IAY1IMcoMTnwmYii
ZKiPHSoycP76ivbvgTUI3VMB4hGhc8TOnb1mf7zB5RzsJifASI1WmpMNXb9kcaR2R/VptnviSamg
Omg2LX6P9Y3OgQulwNwMEZUoHWHGJthP/oFWyzfcBtFh8hdCTg+qr/dJuEIdf5kjjRUBKFACDsoj
GLMD+KA/ouMTLq36Q8vP9PYv/3o1TsXT4Wbge7v5H77Q3MzPwSGloEt9YK6cWv2IOGKN2o/zXb6N
VQXncuXS1gx/L9bDKTtqF+nSPq7yzwjhQnFt9hB13phlpvM7GeXA2bk3RSBhXMmjpIdzcUIdGnLq
ZfAvHS6r9D/QMjNLA8+INQ9mnXzry3vg50jWbMzqjJEoaiFZo0BAlzggv4LkAFcbAULraT4cCCrP
8+vwceF087G0ADnQhSKj4UaLAoYO6HrR3iFRPo+NLTUFDfUq+tkmX43XXxiQ0/YH42u+UemVcw4K
qwcmYfimuay8/lRih+Ki7z28E08F/oh+aD+hbbBK8218m36/DvIkmGx7KtJ0T/nHD2OFRW+rywnv
jm0ZGyBua5DaHpc8ghG7IFrpI7pK/fqbh1UApwgkbTXZx3fufd1+zz9LDZxnDh75MtvTe5+Fomz3
/pIk5b9kCtV9O+qbxhTYeVVuYzpjwJKIdhZoF9ZSErJENSlgx+dGCAO4ikyoVWTNRpiZrFlcbFKw
jeSvpN7FOyTaAmig6I0vw9vGrO6bM+ypmUAcw7JismwBZ3/C32ErpV8yzp8ZPdAWDeXivSi2eMeb
hSuu4cn155EIJYLh0ETOvsTTCM4yCgsfF4m6+2Dg0We9R29R1U58poFbQL0qhowbwI7+EU88o/Gp
s3ApoCEJbgsSseYdeiGXEVrbopbzh5crQCCfo9kkYbL7A/PjSjR6UxDmpXFlX0PP6/kpcMSpa1H4
JEsugm7CJbgqenRVYZlvh3hGGVjO2QbSVlXXFNqUWRoMTjtavdcotRRK8A3DAlH4yUiz1C+TG3Ku
4Y/ZK/8ogR3Ll3KyP85ryuuE9rxkBmYBUEIYytRLHtYO3UmqbwHxXhu4JbuHq3ryHP0RpgTn6Ono
qUdNmIRKgEyL2xk7RegIQHQsmO3dXI/F1cSjkZ6un4H6xjaouDThL7xO2PRj+QT035rwtmW/X2Oj
XixBGsq78wZRryEPj8lDwHbVgA8KbsNcTi3muZwJX9ULrkmN9cwlW1XfL6YOoGZQs7uZeJsLwI5H
lggjDQctIexjH2lseROp0BAsfWzIH136BTlwUB3g3p4Zhg27WKIFVW/SEq9iVKucgHt+o+Q+lu3T
kUzQG/MOFTCASAIule6f+2aJ//craOepP10/VriJLt7Q035jw56eH4/NZD1iFeN5euf6ZHcO0z0s
7HN9nu4wG3jfALdkwW169JrUlSAgrB/ydZ+uckk+cMXAd1G0UxqxthfYD7xoWM4KK9KG25GsBG5s
SqDYb6fu+KzjGzoBp3paKR4Hhs8+rssAVJPF8aSu+2J7MxoR1ym+YOMBOplXHoUP2ux16ucwOA5c
P4//pxZvhM7CJSpHsWG90PmrTO+j0hb+hjuKCDc/GL66TZE/7rVzPUIQMEIZ7jGR/kvXz+IMOk01
T27NE+JkWM9hnb/UfZnYdx4rLshWNP1Jz5wCOCftKiaxTDK2wxEwZTl5Oo8nflX2Y1kgcBrxIr7L
G5bEhlO0xD9Fsrpymz/xrZtNfp5SqC2HTQaSBINMArwFQgTAmlfyAqi7my5jeQ4iWtQ+9zCD/Iy9
DpIpuBMPh/dlWljld37Jg9e2G2yq7HjPQCA5jsg1c8Ap6I++rUdES3N53IhVqz/gIyQU4+mKuR2M
2tzqZPf+WnXDSqyCVrvlT/i943KKljFXNwf6Tc++KNQ5IDh/oCTT7HHaSVw50PSmbosEnkvq4wmH
uPniv8I94gxgVJGCx1Wm3OKKavzkDGawi8Q+R8JRimjn/vS8Ky7HIP4x8lJjYpL9oW/izsr8mAvn
mtJnnbVgcmqeVjGfg0BWWDtK2aLJNoNwyr8l3AXKZd0FHXKE7zK2+FgMGTLLyPZG0s4Exb8fogjd
ptUKUC8+4J98WoZXbKGvFG2MQxFmpd8PzWxnO2Gdbci9IQ7HB6zKiiWidEOYT6arBnfjz/hYzku8
6FJcwjtyct7TMXADwELH9Vnt8fWhB/TE+4X5DWRYLVtIrguEN2PizRhvEenefa0HkkarUD4pOSne
QNbNtPKF3mbZPajJ4RKnzO+k5+9U3VKuTIyVMHAyMSif8Leb4rf7g5LS4WaQoUU1ljLXD39hfHwc
u1zA0zcqbLootkm+b5FUq8Xm3gaPAruAZbfBc3uy01zIgk6iOZHE92lQ2Rhfqc8SLC1YtI9dOxLA
8rFjAxKr/kDY+YldddVhoDXPng5qJb5PiN0f0x38pj7eJh8H3JNCdMuC1S66voxk0+1XMZg18wYg
lg/kwdQSmTxSusdzkliL7GBA+6ZfEc+Zk2BCKYZww0ECaNri0ppSnXxORjQfNDy6Ud2z4eMA6Yq6
Z3zSeM92U0O66a123a9eNDIdpoyJyAz0/vHh5L3NYk78z4vBSDj5BDeG7q22rfEi6xye1QtwAAbu
TV5NU/uhBYl+ro0gr+bs/DcUb0wwwDfAbujwpe3va5ywa1t1DQ0AtoB4VjNhJuTHWPllszbD4pOv
aROpexs+LmyW8UzTsNahSvBA1blIcdZBAppB/vLAgYeKcbUr7x+gU7fK7u47IA5Uf1C3CfKplu8s
rIYRWilTV+tWWBoIny0CEDwRe8itY/3PRBuBzRtTNbzGrrRM1etY8ZekP3rwTvqYRkr/Ol6ovaPk
y4LVEBOlDYySIBUPceMcPeGYgEJXZ1Iz3L/u3YnbFVxb0xxa90j8i1kL/X0eT1ld8IbwsGkp9S34
JL0N1NSY/UrIYUHMeM8gRc+JRzei5OGDYgUfP7A1eOA86lOd4knPvXGhtQfvTNe9lU0chJV4RuM4
x4ru1V+hIaZKb9CEL6V+hnxnWe9ydJgnbjBhyf3V2HPI8dGcZy4zZcFp42LcrXflpXAZxHnaOTIa
1dIv+I9P/7EFWnnGV+5lDsERTfkg/UA5i4UXZe3j2tklvIje4NvJ7ufhgkilD1zpcA98h1ruSgEI
LGZeHdosDLEiyo3ZK/Yzrp9HoF8L+RvMq96peO9gCxz7cnh3drqOjaSEBwMQXYQN6zRQWnw2VtNv
w4CqwABFo7ZbZvGKnzwRb89uHRne83Nu9zJOT9nPQw2DuzPFw8hADMHrZ3qZsk2vhrhwFdrcr/Fm
c6plt9jtpt9Ce+aLcz3dIfmlustsWR2fLP0nam7GYEwYP3+Mc7RZq98MaMY4MoxW7JlfaSENYM1F
PI6PpIUytZrkTxx+WxEZFg1INM7CkuY7lfkRT6pwQTdfOFWgf3jh3Evx5tImi+Q7oVSz1Xb51omj
OrPjB0SoD46WOdo2PAYRSs1U9TtF8M2igPtXfcm8+OFXH64iCHC5l7BYG8z/vTeWTCjudSt+XMDx
ssFv4Uy+ZFfCVKu56uLCcIFKoqSeBcsMZ+3IkSO/2mCNoi3lYa5/1uj0EKUODHJqgsYIC+NQV/56
/MFQqmHmp5n3FZxMi+iuwVeuxJ5aocQ7fm4nW0k5iarZVj4S0FUybKL7FXxerXYNgX9vFlJrq/Fc
e/hdeYTwUTL4nN7N6XMTGDEkpp348p9N+JqGZCihaZ/JjNi4DOEaEARNScn/M46tnwW5a3MRNs6w
0CtartiuT3T7xWtv5Mu6d96lr/3+VZoZZgdsiNHgw67Dx/+pHyv53PfL54fsNO1P+60OnANQcrHX
WKMJyb+EiIC9tVakdpX/qPJflX3JyTaODo/iN4gYebaEPOiMbyIollYd4ZzmVw/bWEt+x3TafMBu
5BWDX+FQSVTJZ/0Q7Xolzh426zd3vQke0Bu88TS/9O7OBNrTllFuJtgaVAxW9U3Y8MRrhzPbRgaE
skfRT4zjgEw8MF+IDaSszgXmjAdE9qVpeBWGZ3iydt2hKDcvvKHweEDBjR/ps5zdOJjLea17lNqP
a4SUNnJBW1OSdhA6xyaTBRT/aAMnGwxTE2PkaJDbjB3k5OUi9C1ewaMNyPWT7DNUA2ZnrFfZEiDT
01W+FkprFXteVQ2RnH6TsTyOdlOvudI45BSIs6HF019EU3FBNcHjgzy/Q52NpUrhPHdKQYMMQYJg
ODwyqmg5Oq8CID3PDZ7TH09BIYNFls4BMn0CQZK24sgj62H20VV2vDst1/dv1mUJubrb1arDAsU5
8CWGafbVG8ybzZ7JHpgW+q8S3gCIo+bpmlVSW3/Mx/YjfD2KdYP4ooHbmeJRvISOIt6qQMPuAeIq
hqLw6BjXYeZs4cz6OFHRvDAv5w97eMHYkP/yKz7WCz4U8N2qeXp/it9oXKNjQwUlgqOMvwh1L3eZ
obpLUbgOmC11y+ygQFxjFmiyQsH0niN7/qRvlKTFJ5gh29R7/sBEDnvEriCQYhgdKutCZzw1j1hD
MuNRRumZnX6/GF7OSxCYfN3AOLzSHwQFhD1SoCwdZ1f+2mTTAprBGk2d6jVvQ2rsUMNYO1098I81
wjF1k5WNVg7kgWkC6+rQfhualS2OQr0pQ0ricn0lWnViM1rwmz8eS3IQHOtOlkhhPT92/ot55hRB
+ycngOM/0pXAE356D/uJsmdGSzkhb3ZmaOtUBYwdto/XdoIiIZSXDwb063ZmoJH+uJo16XFUQMSD
CASHhwyPmjVyFByEN+ClzPdXiPTsF06/bhuS02dgp+IZv7WVM9dtXAhtAJyLxtLPrYe0eVHv4wie
94xxU8iwMQcDpVbzpjJuAwcGtkfGKLloJwhoUseAlkR+7ypRiANZ9l560+EysxRHJgzeYlC3EmQC
L7i/oPmqO8UMBR2CusqwZufFZss7NlcztuUXNeaqqSzhDC0qxl9Ww/CKI6sCJXd0YYbxPH4OLQmj
TXaUa+42AgZrzpAXvB6YKxaC7ozfMZ2p3WhfgQohxaZMm6WnJxQWwe6e1hRGgzX1cnyL0Y+SDvAg
0IVc7NaTE4eZ8eA3A2RIbyR70ZriUeo8yEoluhGEYjTfzU0P1vWXzpyHiUvchbrbWpBXMwq5o359
GueP4KrbQ+uLN+GSJnM6tFazWcrvBO/+Obw70jIczK21Jwk50IWtp1NMfTouEUl1CKGxrHdMsCYQ
/CCZ3l6KM/mWiIxkPnMqb9kRuPa+pyROKkcVVlwKMWqUifuC5P7Bh414ECBTSJCNJzEoIfYtbJPV
A9BboQCzEfSyYV43bDczUlaC2iu/iff4OBWsRQQfkzLM8K3CDjcG6+j2CWG2GbYP4RQskIgYyCvq
mMGiHXDhuQMMlX7iAUrwYsKWXwzJVQlapll4JZ/vyTyWkCOc1MXb/ljCvGnmyQTqCHUYM5pAOOsg
3CTSWmyY3BzW+YlsGDp/Hdt4oTaxy8OuuassTilI3CziuyPPixgeMtpeypV1LboFUnTAJA4Thqa+
tk7mdT5mzZyyOYb+/EtM1UBKoeNyfnI03EAqpaMYrfMW8ws2QBRM2BvFD1GBJv6ebbxRi6+3uHlG
X211nSB9ef6ig1Dd1zy7z0t6k+lC5gylvl4bsllRl7AiL8/HrouCqvsSNYQnZjiOgT8O2taKDaat
+QCx8zjgMvFWF+kkkDNpBmUDXECdeoKwlC3sS8h8qDgKNwIECcVSl+pCY+g1uHUYT00cDWfyklO+
bxyh2SREspS9/5L+UtSfBj70E9tQbh+87mKvwLnd2E6Hw8SW1r02p7aFRAmrIcxd+Q0JUseVK4mD
B25aHYa9bwT2x/ivHh9EgKdG/4URbsLgGtsM80WjW1zK6jcaaAntR4zYmZiN5eeOXcW6qDEb6YkG
9VOEhCI8MxS8BJmM/Kl9dV+jMsPtoCqcBo8a432p4ayosGyHwBKwb3FxzC1jCrhkozIWLfFepMOP
o30OQ5JSR1qijeX2jZlLhhkZGBTtCe7Laxg98HoK1uvv/cUrtEvNhRPW1Ct4GWm95mQw1OULxzR8
IXnQN621jL9R2QthrVjxTVW49cDNr9bjB77xdumVg86hAjiFheqlmCw+CBrrJbtYa/yeJHkqNIgS
xTXDiQGiF1a1rXLtvx6wXqgkCJ7VoRAy4kFShJTkvRP86rdVDzJfeYgZcgie8Dq8y532+NYqwolh
yH8OMeXMpOWmgxfMtATZXx8UcMvQaRpeTlABHi4vq16n6Of5Ho6Erxj4LR9dW7BgTDm+5CAtCCf8
CDsT0yJdNAuYk8SO3AEag0gR3gw55Zs9BpVpT8Et1u79RIVcflNmiAVmzulOLrmBv6fVMicfMf5J
dxxSZVh8y4yVuRdenQ+57dmsX5hAFsPPtDveNS/bkP6h7p7iLYcbqcPGtPr7PnncpMcteVLE7Mvh
J7uQHkRdwXzqy/v8UlgQptiQESxxeaBPwMla2XyGc1wjcm6+O2lBMym5ZR1MBBjEm7rwSLsRViMV
EGHjl/gg4+EK6YsFMEBM+i09ZTTOfnNbWtyqbDjuAbYHSdctNta0l1YiwoI2viuZlDNPfiIX8qUL
dCQNa9RylpfMtuXJD6yUDl497ccMbmp5ZoxYVfNpsQEWuNdWF45yiNEpDnBDxtdjnNHCdozsAaGd
xYgX7vL/uWt36WpIL9j0PsiXLpF7ugW7uUWE5UOIrJjF2GnmFNmGQ3Sj6LYxF5lGh8nETH4nyzHU
i0fb/rB1SnLmsGgHWWqP2pprFTpNg4FShB7uyOZLfE5TDlLEmW9YF5DkwqoO1QSFwjVbv3zElYk9
wfnQMBkeaeEUE1Uy0X40JIguiTfGDN22SfvfndLSzEAsrAGb5nJGnAZd56yDX7c2Yi8qAm2dZcvi
vfvB0pwbuZb5lPtetLPRCqE7taInQ6h2C8gY9Vh5Yl2h1Ii7XAXad0yvTXknO1IB09qOMX5S7HZx
X0zPCLfiGmU3uSCnMncbgiAesIAxdAYPt2ibNEB8yZGXKrTUdeNHd5eQAyAMOIi715gJ8Ym8J97F
AUr9K7koqtdgkE8w1jMPO/ztSrukfCZvpcVEFkZi1X5xS9zLLfcA7KIKce0YHZPTM0i1J/3oDNkR
vUJrSL/fGsk9b/GngtUFwmrkB1FBWvBE+YQTPIA474N60JS1Me7gfqofc/QNr2u9yhciZNHiOll6
UnIrcr+BSImdJRycv/yUJ9upslcAPUs4FEGc7QjhSYRLPXiYpGjptdN/cCz5Rild/bT95ZEe3iLo
Rxhluxh5aLZ6cTy1R+hX1J/YNCnwj2HWMNBm3pDT+PtEqdBnghApdsQZwejkiYp/DJ1hmVAVZB7c
nJeDbSCD4xRc2YNZKPEOYZzPeQv4h0hIYfS1mB0V5dAucxBvXEnIEeF1JIfiq4LMmcDfsO/f/DsQ
TQtUkInrh/GBjbKzuZsdLRyjj9yRfwnvu8nqGF1RGl+kORAEGPcXNdvlcwKw+pARhCO+v3VjFnWH
hEPVsJG/PTblHZYnfenM6sOxrca5gCFYdsjotT/4725YAWI7Ftv0mDzkh7ZuhFlI6xIjpj7oCmKG
2etWhApzW1azHJmK+At3jXuIZsCt3xN6IoeQlni4YA4iu0Iyzx5Ou6Fdweb/TmzaHq/me87Ratbf
miWhL1nXWJpblCmYPWWzDWquAmNtykcTnmGMo92YC9CKZqSFhJ9phUPO8EeRZlPpKiiWMl1EMhbi
J+pqVV1QBatoUnAGtzoOFaHxH4sphv5UOmRR4Fj0CIwjtXA78+g5ed87rP9rAK6FvEybQ8Iv2FeW
paKPXOS6nS1+6kB3VIi2mKITnAYJhuo1MxMLy92Co3OjURUN1v7pRfBc0kWCp6lq9p2FwvTp8NRQ
n96XznSjY5sKs610SYSKVNhDFPc0VCl8R76M0XwRNMc6iZeaTMv3mjW+ejQgL72p7IbP4n4V8tlR
cIhQ4dF7wiq73d+zAt9xb3qZXuBoUQW/WFIowmY1BG0qYIY6d3xB3OQ3JGD8rMw4k9SF6n785kd8
bSOMSH/LyVojV+iB/UvwyhiSWJU6JyIRe5DiWFTb8lgTBLfHel55bRTckRijPGnTcXEncg0AEU2x
O6ykzGrOKBbI4lo8m8iBLjfJTjFFURrteX9VG+BvUK/bjeHRIIN3uSGZEipjgZc9eYfd64KfW3kl
XQdDJ9Tirraevh2hdXsSI/A6p86cSbcWNvoxH8kWLqubGAWNTPoPT23+OmfnKFAD9orKNI8qV3cE
EhEluOLMVRktTg5DtBDdHLoW5t8bKrcoW9yjcFwnbXUov1+M5LPoT66xQ7vc25tOIAktCsk9yzz+
6w4RN7vTkyTUQVOzqTrrbJUSCzu6yZDRwD2JgwZlGn4wa6IGkd0iutfR4kBu/wKnpWP1ptWungTp
dK9UK6Jm7uL+LZxSKjYwauqKd4Z6iWvNhsr6Ns4dCtOCemrRawumGdSX3CuPMii/KdvIB4EIs7RI
RoDFjY5NPLEudsPgEJgzWMaI5nN1OIRyFPTrbxsHHmOd04nQUcyi5Ws61xI+7uP7LmMKcz/hK5Ah
qY+c3WfBt2vHrnStckS+2B502/1n+1l0iU9PS7+ujqWa9QNtfIKt9u/rvjzm6GQpmR8N14S34XTB
6m+yVMgvQgHB1A7LRSteFkXYVacMiiNzNiiA6BIJuWCuvpV7H0MmZMGmNrUeCxWKLy1+AI1z7HUa
q0OcooHrntDq0i53Skh0faJZPxyThDHgLXxVam/4ILk3E3iOaDROH1+/9VuafyDuObcxWA43dpYA
Ndow8TlAGhedu8yRLzmFbrFLMZqWIMAS0MJ8DPsVu4tZVRzZJfIPdCc9FEzYX8qyh1EineJmLQaV
r52kgu5fYSJW48lFVAxBLfhg8ONalNB7KeP+EzhBiWgq0gWpi/iUK7BnZOw0mJw6r6kb4jpFwFMZ
PIvwBfXlA47odZBAU/qq0X1DuOHS9BjWrbFLl3m5aO++Bpw6OCptEuNEvJVPZENz7ZPoCKFtW0XB
i8pkYhnzuHEAdVSPxtns2Kz6lcuHB0ul3f6AwNbDnOAYTfDpXRSmUvF7DK0t7Olodxjz0kDik2X0
cfS3pQapvhT/yBp4/3Fx0dEb4N5HhO/DDwmwPXEz+AjgY5rf7scavt2c8/uXvoNlTiiIaBI1Myue
nAIXx8FMDOF7yag82E/g3/ohrwV372EO2iRw1YD/lFTfG2XPlSf9wMzMT02xKng8zcfFGE6r3Dte
076SzxSHi/W5jb19xa7wyLOD+0ObThyA+Pchfhy1x9ygdu299/EhkdxoNTRQWADOdCxyljJj1WN6
JcDjQ/zNOwTCcbvxYqeXFgMdPtloXiEHhIMoNXRQkyApzhH0BRA68YfoHDhBa0GzEbifSFGZwj9r
52+A/pa5DrwwxgFg8lNG6pbYM/NfPbNAj+0+XyoCNHYAY1iXhFXKWlhhYUAQwlv2xCLogWpll2+C
6alKEiAI573avuYnoaadIVBDPg4QofZRPXdwAKKeb2nnrfygSojysI0zR6IJp+id1htqKhjNi8PZ
5IZPdzXFkfk+6R/nfk4CZZ8BLlIQQREmLieU1GW/yfy8NkGlGY9bmNRnVVBgjabb+E9WDPs8nZB4
rnA2Ldrh/PK5xVgbf3AbIERkJzO1AWe9wOdwU+a8LmlvI0/GFwn50Jcful600Ew8YY8RrINM/Qmd
tbJCTxHAUFDd4KQ5dvGAU+9vnCw9DgL2YnTBEY8UOh39M2giaFUjYSjtVEkQtSuQ5Toyx/M49upu
2/cAJBRCY14MLvvwdjATzJiN0cP6b6LsK6xKrM/vh0GVR/7mG33+DLXkHIU5KHC/4YpV9bFQy4J8
Qv0D1x1yTlfbPYejyx8Vit+KwEEGtCZ9dFfB8GVDtgzdyIWVn0xd/e2/j32KeYpxI4YR5y821QyX
dNYmNggBkhZseGID1rOf4F5GPTXWDJg5GGVA9dWblopF3sxYKTuSIw3kv1+vw515wlQBcwQE0B1y
DQFxsIYZXxjmBW4snjnZSuglLdMDUIiZ4tOtEtpaMC+wsWmTKKc40peYVehW/40ZNCh95pDji3vS
WP6paEjmnPr1UR1LG4q7OEXZtMNZkLoni8MXQHQNaggv0M/O2aoH3CGfpG1JHqKnsvMfzL4GL6W1
hq1IvuCME/fJ3DnHUcFJr3nn1OVcCA3GskCT74WyAmtiE7WmilTS6RKbfNqtiGWxtL6LY9Q0Nw+O
MFNp9hf9V5G8VVqnGTzongVWynb39sTXLp/iwe9KO7IqWxLkRknDUMEDNz8f7wkk2ylzvhy1xoDa
MrmQ02SpT098WhRrWMdwskjuf/J/D/W3Y29j9oIZlUvx+xZM7QdHH8rm99O3flo46xb3FNNCRoCV
mycW53p5LGZRbpV/FaAmEi/aH4SoY32dvr4iA58jXqelhtihtOHGyJ0aJwjcTMz4D2yWoaJxPvLn
7ZzCPX5uYNPpFpgFeVkZWUFztoa0kkDWGexCVIAhIRKVol4YUz2pHBW7VzypRvBNc+twzAMBamds
q+ogRZKXkqTNzQJFKw+TtTBzRmee0maOw/GvORLBM+CaLCTdF7fYPnHdA8TdHVXxxG7F21ee2DhY
VeZ89thFGd/QpeCz1N5988YraS8J17rn/ROxYT9OyXCiTuJckYjBMY2dxPhq6vJTsHgUOOwIBeIt
ADFwGiRTOyJSg5SCtz8QOkatnpjYCUInBdHb6uukHzMgxWQFmsrzpR3l7TIzrL/Ees3KRlWP9boj
nePCA9ShYqJqm9xPUHF6hHgLiu+ktdFeZuBb6Zj8BfJaf7Pha1tqzc+BvdmORUTVeIwoYjjkozLP
lg2r/PoDfddzPHm5LUesZHhfaK7/Xm66Sym471wqs9QR90J7BZg04oUuB7lt8a+afo/YQ7GJ7wET
11ACTdClEzw8G/Or4NS+HGH/xt+aTkYLCiFk13/A/12uvTYP+LJWtH3gPLSToDSzB/D7qywGnfwQ
rCGSA7NZxW4cEphOSX0ibZTM0aeCupycQv/dM2DbEcjJpasxmkX8eBuh3Z7J7JjBDWaDpdodFalP
Sxq+bcESlwCmgXrA96jYMm/iIdg+0ol6I+I0g7wE1y1aH4MqzwMUoSzeCOhRSkuFsXeOMFEL05Ox
xhuTHvPv8v8OS5eAG7jFFDi6Pmbfi8aXf1PmMkd2+IXc7abb8xpHebJzXwl3u/yK+ShOxqjBmC1w
nYHN0JuDk6obfJBNlCkRUKJDOSsG/SbF2Q+ysHxOxmhwX4wX4LpltuvVhQQxnEno41BqvoBdJWOb
pwW19Z37SecP6wh8HoW/LzL+wosWXD1krwLgLFoYRnwgeu57MNZZEjjVPmJqAc3pNtxDg+xsDESt
B+5+pQd58dmHzHAeHeYR5ucywdwBId86cf8kLhYJsjg5p/ikf5QtOBI56OpPH/R4rJERRuDW7f38
JT43Lh3OZnqd5O3xvPifH9Ukf7n63sKcxhu38AbFf1HXJYHfEuIEJeyz7D4LYnhkxWlpyM/wimkr
roQDaSRNqfhHYNAe1gs/Clr2Zjy7f3MCTrD0O3UrpV9XTFa/2QREpbI7pw+Xbw4UxZQb6uZz1m+V
0o5gjSGjZ1gz6wMs68du7EIb8cFnGCnGQaFt+a319fNlfov2G2oDVsSMd6xmRdFIbSPjHT/4tbxq
DYt5uPCc03bDWqIt02Dp7JkTMHknQsJiVi0BpfFn0SHG+puxsh8d0j8Do4wbNTEr4uG/YSYjVDDg
o4d06xDIsAuE5/UFD2BKLiskkq2imB8fM8+v3MI2NzoKyMcKB2RG8ZSpo4T5WbvPicepLxOs3jSH
FMyBOAby+rCOpmhaDVxRqHARmWLQxDEe8BTwSEvHOvZEFlk9mrFCMPAYphAxsZHelnjBKA9ZDM8W
f8Vs/5D/clipPdUj12I/I9yySUkqng3MypKEkSnXvdXVpnwd1G0fPNlQ12SOfzfAjNbQCJkUlLPJ
9YEZ8+iGAXnlBSZ8fBhfmhYO9cHgRqn0PY86wqAHoMWSi7kPdQZWFOTRViX9nDk5EznBpOqZEarz
0BcxPjutK+Hj6q2QJvofr10/rmg7GT/YnOiDYk3JEnCA1iMJ5zZH/BiEa3NvmlgcXmGoo3vlsa9x
xPvMMTuBRUeXjso0Wj1YWgMn85pLlZqoQyCn4t/0dOXm2gmBPDChwFKLeGIQZGK9Xke8GHH5xVwu
WtQUhdRdpPe9sd8qQipjcskofYS3z/02wUIQ21lu/PfiBUdOn3hv7Hv5g4PgsVlfJ24TxItzzmhm
erPCM+TldElVj8cmjct9R13W1JtEtaPpLv6kMCEP72rNvKanS+7Wn9HgbPXIRUfQMd8IpOQopOTA
MsesR8UjF+IH37xVZzkSA6yTkVJXPTO4Ww6zH7zriLLkh8FweBAVDRfReSCY0ggQ/CI0boA1UEH/
OemWPHX65hgVeLiP6kvtVzk+/SGyk2u+nEKAus+YHjTuwAk9I2O5cagXGLykCPxDCAxEsyZM9EGA
IXbEILzQBmILXxvdDBK7pbYrbIqxvjvAa/Lly0c/cv08Y0sl5PZjQp1oiMS+r3G3oBOacNWQPgHz
RqVhklF3jQmTKspaN5Gt9ggira/e2FHwxP0Xokj3hZAd//nEUVCXgpKhG4XMpVvViWNLAn6BG4sw
q/LQNupH6POhtrqLHqAP2DihkUPtWfIGzzWmkfIUS6EgZiZUrrUf8b4Ygf3I4WC0dg1zZLY0BYun
mObzp/Y2kTmMc37o8oFKItU2egQE2HONUoiYwg0kq5keiulO2VHIGwMC95kYnZR686m9rLF/IC+t
7rBrRpS+rQ8DqXTEnEyXAMrcuc1v8xuZ+DQrBJwTETEzzk0fSBhZ6ud/hJ3HcuPYtqZf5cYZN6Lh
TUd3D0gYeidSIjVByMIRIDwIPH1/yBvRkanMkCZ1quqoUjAbe6+1focxdbbwp8vr6XZ/BHCPeW8X
FFTRG0gXzVeAYr5Cx+81r/X1lYqGnpZ3dluW4iMTFulKD/+inuXwgChMgVsAssR0L7A7Sh1Mp0QC
AhhHQ14OG1veGKsQE/MU18mNeEA5SmNMedL6s35P/garXJ6yKZoCKDBqLBe6Fcca1ols01o1x/BZ
bQ55+KLBSmZbCk8V5TZQg9WMh6mAkQPpUe0UaAdr/V0+bJSrq5LtsG0VTDim9I3V7Smj16PEopX3
D6IGf8UFIIJr7KWfbF/RC4SrT+NN2IqLJVu4cbpaW71ccXH+1ZOhPtOZcIv7manbeXigi0uTM52T
deln0/yEoyIEqdyeYRFuIEX9EPdifRDjucZwPyR6/Ui1NC7rz8QFlvJxEUQ7MODB+gSPB0JWy65E
CQRMHtdeh5T7eDMvFHgCTOo7zvqkF5RbQqB5qlSSV9LAptJ92XbezdHewb4qBV+7ahOzlVBTgqti
h8rcikUNIGtR4Lu08cgx0fO8YPJNL0vRSU+5NB2V6kB9EdoV8EWF2TdJSRYXNprI0qw0A68BNG0l
pVSNa2DM/kqW06Q8X4mSouRQbGLdYBzlW/TMKUHK/ASDzE23196bJR2suITxa38O9Zq26LUoMada
9+Te2JwuGiLied9zLNOXUSbBOeCbLwH7W9jfUC2JvbH7qbxnXC6jASeiWtkmJlgYeQgXNiplnplb
awVvO8W/mn6UMMbYsfByYI7dLqyMZojKZ9o/aaDLWKUmK2rFekUBQ9Iuf711PEFmCCNUwM5Mh5wy
V+pWpfWpKBtZnklMz/JbTek2Lw1Yxadx+ChSmuxR0idutldOAdDQ7TN9u8puxlvuWCRrXpTKMc9w
ZEsRWx4NEC3NJQUZxOMGG5vD8KxsQ+CSfh2wW5qfGucYdTtKgXDXG5cSmvl7V46hktmar9Ek1hin
JR/UF7fVgGXRAr0uLPXI4ZU5hTotX3qAbQ1a4INPJARwLdhhPLVJ4cBShruaFdt7wdxsp+ez23Zk
S0C9+IyxIkT0T7FgfprRoielV3031wUW25bdgxIc4chFqGawW3gwAEC0YDGbsWXEiyZYRc0ePxUo
IDGefmh98FGd8SngLzJl5m28N8izIrALWJHkWbjqLF43aF3b9SC94zhhzJlA5d5NY0QRurX6QNEJ
xSSlG3OoZUmUb4N55KIOipZ9vTHYlOPe4+yxrgfpUsPpinLcnHj1kyiMZ9cPMdlf81UVA7PZyNnf
EJAFtCh4SWFoDjUwRAbx5GOd/qonkOH4rgg4VZ6hEOXdHEy50z293WntWoqS8ZyChK+R7Qr5kvUp
HCIFBUyOIGDOxXN2jWNFzCe75c2yNcg1TqOtYnIxbcZiTFKfRBcJIxfAZ6YQsjit18YLIU7vCmDK
WxXa8ht0w65y1Le7sDMBajEkoYHkcyrOUr62sGMIp3VxNJFAxsGmDZFQz0qIptD1n8fxaG1HD4mN
S4CxtrSn9j5jbGYarkEoCLOiZBawEe6iCL4NMxtbKyZluFY+CHW6HYtwOwDjkTIPY/iR52Wg/RjL
6d3doJNmFD2CbsBtgHlT0DbJpZlh30S0t2bC1oQXFRIAY3Bjz2oIZCAx6AAt+BRyTQrNtN3ofN38
Qaf+fmD8liovDWWftgO8jKKt2n5qzUiFdwUynnc8fKwg0MVegleKxmrBdiBHlwYnkv6ss6vMsMy6
RoQZMHpamMYklFzmFQ18fNKm2RTSLWeTZQtHZpeJPAMy9KkeHwbroOsL9lhjES9qPFmzmXH0D8RU
SPCYFpCSFzxv/4VeMnoCQmQAfzJR5NnmK/HpCFkeM0bhS3gQjbbAWze3AeMB8f3NiKC8SnNyogHf
YyzxTbdb4tMXx4v4WdgRoJApmzK9Y8ESAIAjC2bnoLxHDZekZ0t9MiiAhNgb8AYgGz1fNhZv9m5r
J3hItHD9o3IF3XM5KVViXAnWC6aMA7qJNfvPf/3P//u/3+7/K/i47W7XPrhl/5U1pI1GWV39n/9I
yn/+K//vfz1//z//0TVTMUxVNiVLszRdkQ2V///t5RBlwfjT/yMTCqPwszg4LJ+7vXoiCGDAtcJJ
YQdzMlejkcT3v1EW//EbdV2TDRwPJVHX9T9/Y3Frk1uRE8tLlqvyZhQzGpgMskL9ILPxNe9tOQoB
N/mz+dpc94Y98AVtSvf7q9Ckv6/CMlTRUAxLlyxTl/+8CiXPBkUuQmGPfv2I7oSYimmzj9uNT8jB
Hu25sMnub0r3rhbPqDgxBqj7AyoTDBh6d9HNmUfBP0W2fJZZFmsILBH85sBm4qvBCkeRtx8ZhY8o
lJZddGR6SOqbdVEQLiuEWOJVSLc7//6mVOtfN8VDVTXTVFTr601FuqmbVir4+2YhM+ggx719aGFQ
7zm2oYhsBRA8b8AgQ5/oj2568huHXKbbHItEE++NHYmO95mZodxWJzB3YTo/DkRjshjgKDgb3UXB
gIKuXvYMFupkKXSUth7JV0SppoeuWn5/P5L21/2YoqJIhqypvCRJ/bJUmq43yjRorT0d+xxCZ9qN
nih4B77ctq3sMmweq/K5//HD7/37o+D3WopmyJYlWoZh/Lk4krq6iXUfWEAIkjod0xYZhKy72sle
AlD1TXTm/svC/v7XKuPt/PktmqIqiYYmm7oo6dKXXyuZ2RCXvmHuC8cu35R6Ufg47o02n6eOuTy5
5K94D04PMCndfFaNQ1w7fqw7u+sRnyDV7DVMf6xH3OBFw23PeWnreCIAQAloHEXmYt9fsDp+JF8u
WLJkrtVQZHn8uz+fUxvfkkjMVGPPZCXrFt3gBFR2tRdqTna0aieGGeKZxMIh5GAYSX6ouIM5C9em
sxHx0NkHcKjuG1jSzGU9LBQQGFgIeCirOiLPH6FY3cfIlNmsdStc99h7X76/B+kfD/2Pe/jy0LUq
6sy0IcjLQGffU7CS/05Q/X0FNIdthS1fcp0SHJ7Nqt0LP7xy9R8rTRZlTddFdl9Vs8bN8rft15L9
QEitlnP0CClKH+33JTzOQUskwMsHidUGzd8mLYqJt/qCYTl0+QUxepj/EdWCKQmnPG0wg7jjHWRr
1n5iFomqNUKGLHiMMUfFwVoRJiAjiwjYiVL8hyf4965j/nEP41b72z1kkqLFUtIZ+8GYESrVxx6h
iJaEv9oDqMqJnBkqIRj8UApjZVnSSMAJ5OhMfrgQWfzHu/zjSr5s6jnxkqJwH1iPo02IS7UUwtCm
DWA6A3JVbgGXieQBK4iyBV4Exo2vaErqFIb/9epVfG5RoEPvX5AkxFBL6x9vuLy/Wjtc8/SKpKiZ
/Arh4NcInVYXJcEUCUvgZrsxdmni71GQ4qjRw8df6cmcGAreouXPAQEu15AUJDth3yTpR5r56Dwt
epWF0X5gXtLTnpnrxJijR9KqFTG3Mg9IxxhiAT7v35ldD5Cv1a0AzsD/U+x00nVRLRDUHISL3Pgl
tSiPiKZ8eOpUQyTOTxEsd5hAsG9CTloH+MaBGwkLAb1vau/q1LmJO6zyns35ByrMDureu3bKwG/a
E1JjYYG5JxTKSXsQNIKm8Xhek8/Wbu5em0zM1/BZgLe1Ygr/RIIk0tWPnsko9F9pOjDl4Fyk9yyn
mCtPluRd47a3Y+JGWRrQha30JSdOOcMpi/q3OpbeVV5akBqdrt5YOJZxB+cIQ/Tbrj8K6EoWv/xx
1HN7CuxmqbujHIqIc+DsxxCWpDmNlxBZg1chWV490yKaJYVWRcHULftibHXbzP1+4Svj1vBl+5NF
S1VMUVRFyfq1Pf628NOwM5Jc6419OIcZot8JVJreTuSiNx/Ga1jMLcFW27mhrv2LJkyHZXvDZ8XV
2FpYgMfrwFAVVyDs/3eI9gZML5A8xe/hkvDUfCTuWu/KrqN6r37adcai7uuFy4qpc7ipkqKKX3ad
wGw6NdA7fR+uLAjuqUMFHBjLdBOOKUz7vF8mSzCDqeWID0g6b8phYPiB5oeQ9w0zgYnpwl2+raYZ
iQMvmI96SFngme85kRl3SPfFABZTT8RnCDLpktNHWH3/7PW/q0hTllVZknWLMtLQv2w6kia2XFCj
74fbPjv3TDVA/xiWxzMYndVclBdkIgCc2wSTSQXCMmIxJvV95VO1JctIx9prSvqEInFC1a8ka703
3YQERnTJT+YQwAoaU3Um3fl6ELGgvQwfQ7duul3luyBqerAi37JawlQZtmnhQaYm0ZYIAGhR2DEi
JNK2tPSU/GAz39+5Zv7r5WmyqqimolPRjUXTb6uuEbI0ug2lvhe9c3KQiDKb6B9Rij8eZrbdWgZ3
O3fryoNWQLOM+SuMh0u2LOyOhhUVcHXBUlCeEx9vOPKxcdMVLzC1ieldXU7R23Aq1yldH6M/CA4+
ki2iABnv0aLbIBLvKIh2IH3+BgbZD/WE/HdRbvIhSbqmqKokyeZ467/dmihmxTWTQ3U/sqR+YRfl
nAi3IVgq/iTr3OB2gLktd8RlO7ikEqqs+3vjPrvtcMOKc1cPf/jEf7yi8ez7/Yr6VGuJ0VZR/gFd
O7W0EwRMa2ZdMIfQrGADwKrpmanbGsnUaHKYymL7RMzk5SYj25wD7n///n9VgV8+XoOHJGsUiaKu
qV/efz0Q2HJrc20PLQFu1UDaJqQtPFtAkHo7myUr1NXdKkegpk/B2BEsfn8F/3oohmgpBiWfQcf4
dfvoA0UX/UxQ9+nGwgQF4qBtYTh1qhil4u28C1aUd7NiWBEIXS7SzEV9NSvDWe99fyH/Kpj/uJAv
m4DaGqKiK4FGwax7Cfbo0DSaqXRUm23CiP9BN/BCFfsdlhn55KainZjrtF69nWIfZqxlu8VdHkBz
g/I62Kp43PRuySR8f4cTbE2zeBm8fn/JkvTXxsWOSzOjKuixZVP5dU+/ragwzG/dvTT6fYehGEQk
RzJmiPiA0XiTARMOOgvTNY/hGa5BL81h1elkeUh2NtdbG+zZ/AiHlVQsIgQOJyT9UuGBgMKTCSbC
hk9jtPW8z4tT6FoGaNdIhMmLdXa8DSDlLQblE9OTjsNrX5O/ABPEqZ/6aFMxbtb4yQ0oWZC5UI4f
yBzwSR620V6EhzjzCBoUt/kjNleiDaTDHDFg2jIF1aFEIs5sJZ10d4ra5k7X6y9rDZsFN8b0M/A2
Pe5hXtvYj5BiwBfxLGB6pM4hASAhYhe38MzEc0T1NN35/onrf53SPHBD0Uk5kURFNtUvBb6YxJF/
vfv9XsRCA30MvLZJtycLCPyOoTvjboyakUpeZ8qZxLMUiq6w5kBJ4QcEXn4neMlpZUjF2IktOo9C
z6MwA7090uCg7ZLWgoaxV/GWEgNa7DF5x94Lr10N8+/CI8Yaj3NlnH3PUrwN5BVCsPsS5Tl2KD4K
lC5+YbJo4Uxxn0BX30Aih/x2FeZM/oOtpPxw9itjDfzH9jE+DlXXDEmUVcPSvjyO7Gpoea+L/T6J
Z1QtwXXGyP7OU9gbvC04T+DRqexZ0aTxKCUHEabreYXBfoFPszUm0vrVDMyB+gv3sCcUVMZ838yU
3fev7e/ecrxOTTcN01J1Rfx6wBuqpDdi1PT72vD4EojCa+RFrH1cW9zSlXJyRasOrRFmM4Fy8HmK
mYWRR2+TxFGryDbhqrhUlnixyNlRLM44OZZEryn7a0bI1muOpXK1rqQJc3HxFfI2DGam+c1oS3sB
/gyyUfP4/T0Zf/Un4z1xR6LM02fyNnaDv337lqA2ldp1/Z4kOsvwTMJ0oOYihScym7nK8oT2ynJq
YOTefNKf+worLS9T7KA9yChL8Eg3cWylqgGysPtHDnc5cViMfbXVIZINt4V1QJdCyDIe2FLN7Amv
F/hds9q3FVgT0/5C/Y4dWSMQFc0vwrxknYnzEE7CDY7vqiOWgfhZUuSGnez28+Tu1tAxHRlZEVE8
8gyK9YDDqTbsxVc8i19HQdoPb175qycen5IljQWqqep8un8+pVgXBKUX6n4vQdBsWpstKqcAe7U2
GVrKK0YQTtPY+n3efRBNE5O70OEK8kmmQ4uLwyONr4wRnY+nBtI1Ff1c+1ER6YBFHk3FpZJ/GKFq
xj8qMoON3hIlU2WWIH0pEsJCMFSlrLU9iXPw4CoTr5mz4C/iDCeXJ/AosCc45IRpKirbsUsLCj+q
1U+l9Ij9qS9zVtLTqAd68+ITZKjuQMRnzOWv6MvP3aJ8E+OnjJXcw7+HW7YMDlr/pAtOfdxKdr1t
nyTsCaLFbQxxmN/WN8MpxHP6fEXRE+2b8BzkS4hzptfI+8x4u/MJaWf+RVs7UCvTYMvUBmAzqN5L
HY9iwHQVz+G82A49OLywEVh5wc6IRBcioiqM9yPL92kYeld+1iLH755OUCpFPe7gZLmtB/kTv/k5
S/VNNk/4q+mYA9A/T9XyVTSxDxl/DU010D+svXpsulN1DdU32IxkkVEMsbMkp4RNEMuO2K3JkErJ
S0VMR24XkIMXo4v1qvdWh1KKO/8o70GrDDHVBZSaYQTAKJZDSpybD2M3JRqT5AkMXgk/XsyZ5sAe
nsEykrB6EwE79EBxhhwDpa0FTgWHEHJlPSMSGkwT3hcJxqWyk9yYBKsV0xZjm4Ub+gtu2sINYVKf
GR+fRRUFiRe1wBsE5y1vH1l6JqoJY9ekm8fFglSrGKc1ZsbdoVbJhV9Zb/E+JErpPfMek8/7OetI
04BzRLhNsJfRgrYr5Hde0r5Kwinehe8lFq86eXY+ntyrINhqs9ui+tDvxy3dz7Cst8pTB3X3gWdn
iBNggbhZ+lwC8zT1ua0BOhfJ+kDwGXWabDhYlY4OpeLp+kqp5Auf/DVsP+T0gPnyqHz0S5SMmIeO
sVRTDdsh8Krb80CPzwTK2ocG4jfnhvlIZDOFKvEnJLYWhqU9SLRgdEEEZTjlvuK202nTeHX1qmZH
AsR5azcP9yr8E9Mz3mOWY1ljBQN/Z4GBNVNyeMLZuPlAV8A3uFjodJ0w3yu2N8CzYalcl/pMGonR
kwyUGBJ87+LnxpSsnYvaVD4Om5CF66kr5JjQWAHyENe46Zlon/AznUMvJxQEKeMMKDDFCQgNKyeb
JC/6Yt1ZvOHpfY+TiT7PmaCabqBPu0upQiOycdks0buBliQeTj0f/bw7Ul0ifScCwITc00xxgEI/
esu3CvZpISnDi4rsGIvsZqLx8ssg7AwIWo2/wFusbVyVXfriBwvoUWbHNbkk2YseVl91viQ+JmaK
Ci3dxNxgobeuoT8F8MYiZj/s8Wj+nBHrBHiFZXfS8Q8SFr3tQEnZyNthE3lkIt3wOFhf2sfk7KtI
JKGIksHMiepAC2GSnq+Z65vZnvfI0RqSzjHBFC5ABwPDoz7wtmWZfZdYDFIh8VJPXq9YNTzhOGDM
b+k61sAcx7GFuuK39/Xop7MFokaZE6Hqkp0bUF7mwiuAHM3fF8YCTkCvQ2X2ZIiQlfTePo9mRWRe
yeuaKRpoBWdz339IFoKk0Sb01+hdIk0s8/olsqYKufUGgnNqWx999SS0a5RrD/fP+tB+sNe3zxpi
o1W+HkuTka4xP+GlxB91W/XYHxXzMlgLw2ycTMbIdQ9kmd090M/gSakW2RmSrTYf8FmWX1Q6+k44
VzoKv3hXi0vtcgf1BJq2zQqPaOyaPFm2af7CBRBskS+SYaXgxc0Q4dgay2buE+dABKXjH3rAIOOH
HlX9x/FjiRozZAWwRNPkLw2hklRJVeuFQjumv3A4p2sMwYrWkcB12S9WUYWa0MHhAOZ+sUiBbYot
5NhtCQkYx2lhV0PmW1zCgzFAyK/zV5+KaqI+AbvigrkOHuJZBxuOF7mFCv4OW9ivJpxXBvzl/qfu
9q8SSTH/uJkvh7+q6kMjpdyM6OmSR4BQtpPO+oe/a0jXJjLkk7LZgrN/NGfBD6Wx9I/xwx+/+0tp
3A1dpLQ1knSkQIp91b37BGM3ZZEvsG2BUFNfvq8H/wFCjjfLFM4SQSJN80vhcAujWzG0V2U/SoI1
F1tpOVrF0glP4+6Sxcw9Z3E2l5SZqkFif4fP3PkHFJ1kl+lsZvoJQ9rbqkb7F8zM5oLTenDWcS8I
HOyKhGARi1At5yxOvkqWrHn/1WplLyzTAWd51EHZJZAWXcPXeeqNY3o9D8065kP4abTzqwb6o+34
9V7//61+BTrKpi7isMmUPeWQQIzNBzzgvMZifqpxkcNbEe+C9IAz39NIIFe3ITY7Wmyr0ilJzt8/
9n8g0Dx2QweBNo2xEfrywWS+1sWBwGOvHBsPjxSTQyR4SDyHFYbGR6xQJ+Fjjd66Jq72WaFvnqZ2
f/j+Kszxt/z1RH67ii8rvSusxPQxqtyjS0Ekc67vD/6zVsw6NLGY+fQYkwurMFr+mplDhdLTGZw2
s1xZiKYgTmJ1zQba0Blt/OINaRMiftOjGZDhJk8Il2BI57tC8oBpJD6XuzFdg4PhzVjnnwTllBD2
CKTHr7rPtgk/otsNx4JJOOFOIpGCYQi24NjyLfWdTu7Gtku3nRv5W1kds9+C6CDbuacfhKV2h+4z
HQhIj6dIpAJ5nwAzOO8IGtmkTTTdb98/OvmvHpbFpGBwJpuGIkl/fTdDrlNzqxkjMIcGMIIxbYiv
wgagZCXPQTISrFqT40tEuBgDYCISIleDlLEd6m3xE/z1a3v98z0ygTYNy9AMTaKxG4ftvzV1paZF
ouLr2j4/F6jYiXSe+x6kcvgzizs0lDVhaLgKP+mknW1JRyuJD0IZh1ALoYqNHsL8YQ/V/oGDWQqd
CBQAU9RlUxs7rN8uqS+TAWkec9QUY17BIfQcPQwMfhRWIIkDrREfFwJ9JmLUUtAwiC1Rp1BQhqO/
ICitdP77B8TK1emtVIem0wBeRqf90RHAA0f4zhh9kh74CTAzfiKCwIOjBwTOQ3O30coQX55uOv4L
r1pjQl5uh5G9D4QACU+ZPvaHERXAVH6Z7osTBoFGNj/EMLpgamGyQtxpNRUUIoMnAScaekFSxbbw
lW80sMcAjSdMHJTUIyXd0aWFmi23KMFxHMTFHW83rIx8O6sxireJjyR9USmXcToPtSVZNQTfBuRW
jfSsWY+5h0TjeLqyy1OgP6Qv2BjEog1cwCiO+mfMCiXKiZxNzHtqu6bPNo+0XniEEylLDlbrjlN2
TCeNFXGJTOOMlXjHvPY4QN25nYacELVszDLgMmJ8tYKLoKCh3OjIuGP6hBYrjCQ/XbtHSnUfI2sk
N9CLexIoZ1GOAciIXrRIuZNlhREdCKKx4N8oZGE0RyJ5wn6FcimHpYb++bYwCPHUF6NEvpvX+pok
JgHJhe4RDtCMPsx15cUkjupbHENrbWviu66tTea2qm31K94EN3/r5iFuQShjLsQWdSXV8s4ol/BE
qE0LwCpaCbaXS4H7+Bwz5xvcdG0alHPE/2P+ApKSEKuMeHfHtOG1zA5XbOgw5QvhdU47vBP1KT/C
90msB6aP/EcCuQzDRuCEt8gFcoATs6uHeo0POIJlJZNXOFFJgVGn/EwRegVZ2uiNBxumY1E4KZ0u
SGI0VfgThjk5ZTE0MVDRO/m3OP5KJesUZ0a3EndqSJaaF6Q4WCsAjrgQ3DdsGphDKrqNJYaIFRD+
Wf5SAEJW5hp0v7uDJSlug10xw9GVcJCWjOHqkGBeerTwusWthrK/nobSPEHNhzeZzvBwKubQIuYQ
C6LH6GFMWy0wJ3R0HAbjicJ4FCvlfFVmoCt2TzoPTTrMyWGMr1MgSn9gpY37kYrdAN4EEsZxdADw
jW80rx8GSzchQc2GOo6E77rux3DWBSLJCLsRGO0oCKH4wRd4RRUmZnNcI5DA9cOhuO65QOZ2Vvg+
VgG0HBGw8hKBKFx/tKHj4YL5Na4XsDrqxT3f13cXc1F5DUPZiJxY2ejhFs+NTrezBPq8gzpLR36I
nyfDZaxfwIj68d9L5RwbhrK07xdaDszlMKyBuAlrE0ka8MWo7szcJJtf4w1sPh/RpQRauOlvZDKv
rqjY1Jl0t2/CArMcRUAViHQJ05NJtcCc447HBW57hEuECLQxwHWRTAfhVtZtFpqEzR2DAs1DRslF
o1/LA34bdtik1tEE+Dz+KRxGNuL6Y/RefodxawUMzeFkA7076Dr1PQznEjvhnvnYhPOVu1De9ef0
hZ10fHCvCGqLLWRDwL7OdDEkgbJdVUuL3hm3jGZjwVy60yHDGHV5wGpv15zenE4ARrjjIu4UR79K
VgmXAm37+4NS+kepwykgU+kwtRIlWf5SYTZB7ZttOyh7hNztmTeB/AWxFiqwSnO5CVE7Z4hrE4AI
KEfxCjGTeMUadXJ/Q6vSvuVnqEVAEGTBj42pMGEL6Af8NJgaTVNo0LnbwuJEYG25UMDTELnoRmno
uFYMobD0VscxrcMHVOLOw7GXT34pfPjA2LDSHvLCDPC18/j04uX1kL7xnZPwUzOC6l3Ldwz8FiqH
yIKqmTHeAbVkV2WClGBLbNkKhLUD7iMErIcsPQRXKejzGM0XIGKGBaGhXXdM3gxJHmMwL1TaKX1L
DFlgjQ6V0QJOTeptHtJKf/BtwVJFm1gQpm1MWd7XUfK4EdFaMQkntglynzAPW6eGgvGkhD/gn9Iv
LOKPWkIVFUk3ZDhgJvin/uV1GXrXyaWoMqWTVnI+7R/Nl/hNemKv5VC7PfFds8qMdyQ+sLvO2DcW
+LGAm6A84IRBFTniDGjRmo/kOQim7PMacWf+RD4xJefY7gVozU6TbITrmllV1Xu3ZDMYo825ijI1
8qrKgZirk5yB9SMzf+wOgfFVm4Ua2/Hw5tdbTV90+YnTIFPmqeApORXoFEKzlMxwDo6l8e0wwOsQ
haPxjr3Qt9Mb/7lz06dDMl5Q/gQQjaaKiS0GaiICDjTks+FJDqYZCciNDTPaUNFmQZ2dNBh1QY0O
phECfHnJ25FohliIkEXhaumT9IW34YejDrdQR7kS1gAsIoxiTc7Jq4MdfVy4Usf5gvcYleIywr4K
6zOIxeYUBQ6ZwogeR/U4xxKpxXh/MgiI0Ysyysqm8iEt3VEoAHMfChpO25wAP1WRvOSv7QCvXpFU
S1NVjdZE/FJGVn0TKdBM5L2+xouDQgnZkhbY8QrCDL44WLvgrifux1xx8kcwU62nI90ESYZok0jO
P+q52yeejBdpSwT4xHjiLUA2ul7YaTvVxaFI3WfmnH9SumWA4WI5g6hHCTX0y1ydIkhssO0/poRH
feJ9QCX238WA/slWqFKOjbhZ9RilKIsRFU5aYZokTvlK9UMy/AN/UH4GxhgwIX9LiCSmvnuq7nMy
KVi8IoV4QNTP4vZB/AIm3WSFk71FhgjqDJ1Q6kmdTmCh+09snHyn+X0MPiYT5JRzapHWYEBckHqm
WAJ8x3e2dsZRakSjRinKpVZrX5nkYxpreLhSSC67VYo+SPZkCJzsXyiGEFFt5XP0wI6Q3SdItjCV
7izPRB4W2gokpCvzrSmXRmxOUXtkUXCJpDAjo0GnYqEynygfAcc7YErC4WL3ykkXllfNxv2Q9Qq8
qQGukOR7gtmOmyxL9Pv93Bq//6/7g2LobOUWVT2kyz8L+9ASsrLMNWkvUKfywJUH1u4o6GPMTs60
OxoakE0rUuyN2EHhTy3FJt7KxzQIqIvyOeFJ3d/zs7xmSMZUnP8YFTeHTxY7BbDtlcQQlyUy/DIw
EEK7O3TPt8SmKKUc6mr76iMvgis2EZmNkpoxQIp3CBSDMs2cMeWrBKXmyKS2m2GGJY7vszgqB6ps
jgmKTGrhjtg34kdUsASXnYNHfiXWZ3d/wT8WyTsFDr9CYGgHie1EMC9peW/YEL/cfHaHiVx67XO8
L6gwJhznP+DFEFf/fsiqpklMZkQQSP73z4ds5aF8TxseMoYqWkgM7VOkzi1p0j0zeqF5Cq/4oZNS
P+4PIKgGrEc8oIg6ZRJtkTI700TbKj0f7ih1Q2ATlQV35VassmZJ5hCTDk6xAPI/ocr6lKfXh9il
4ESBR6onMqsNGUGPnzi/C+FujGkLb8V34fu2xoxtgfkOKgeTwlx1kYNAI2DEV6Cue1W3yjPbfPwg
flrkoUOavQCUtCSCShP2cpqFCtFLh/ZpjtMBKV/RVASC7hwaCwN3XtNJE0JgIbCN75tbOiXj1sLL
nWj9mHTFZyjgG4XpCD0LfyXsm8IhBQfiW1uQ4ZpTbSOz1lCEzozMo1gPtUnbOVREiKTo+fA4v/Ye
oygKtBqNhE3pfX2i9bpSjsdMmwlxsImDkSYhQ8t2ykKK3uiUkiOTP/5o6j0S7alESvZvFjQxco86
yk6vV7FGcHJIlTRv5uyqeP0cacr4BT/3d5cprynZ7A8cD/oyPMgAZ4gtcdVAsDwwMnnAln7o5uxL
2smIPSytkF4kdHnKLL2BI7p+NOMYKCGQUZ9cGTuMn80vHdI4sNGQJdZTmuGE8HT+kSBRyYs+KbUD
maDPcQPnj5SaSfnOoTX+nOQgPevBPPA4Y/uDOBpMKmHKBkIV//3GoYynx5eNg2PFEk3VEnVDlL9M
BIK2ATlpKtY0LoE44D90gMNEBxA2b1fwiNYomm4bhOD9Wt2x3V7RaR/eCNclF5AZaF66MfrPqciJ
+8b+rW/vnnIZr92A5Pf9tcp/zbMpWKEmSFymZYjKr8HZb9OLJCjywdTzai8uhGQVs1rxV3SG21yp
pim2qrZV7Sr1ScQJcnzfm45x4nubgwuix8RrNFxHr1gfl/lJV9dYOA/v318gXMK/nqYsKwqkBEtX
ZSgUX55m28VdndZCtUdaOBpRAGZyXh4Dhm6hLUj2uMonaJFwNSwDrxD4KuCubfp4xucK41K/O1gP
J3e7vISUsiTGH33Z1YxJ8FxF0zTiKJ/y/Yovw2v6HFhT/itWHs4BAZnTkDIpwElsQ0so7m76OVQe
oxB84VG+PkR4EOSWF9ZsKuQUT5GpZNWsrWYc8O0YeehvDKyIosW9Xw3ZnORESCmFvLLERRR7jC1I
fCTCBnyEbDrrswiJ38HjyMZABrcJcuFrkteukCwm6FaTMwG7hYD3qcmyTp2+OQonvsGBMKxyTddm
EGhWgHCuicO2arfhYMZNyfS08pWkPlmfEfNgsItjghWsk5SBJy6iNgcTfEqGid0ePmXxRBOL1YB2
tznKiS0oSnqoGXXf1fUDwhwpelZJ/2S0LwozGsjYkKUZZiljIYLnFX8U1G0hhB4y7aQfDotfCpQ/
vyuWqmJpJmRMyYTR9eWsMG7ytblL1T76bKCDY/FE8B5+w2/WGWS92gd31M2keU5MBTUBvRTKrpW+
yI+ZiwzCBzrGzwoaB3NSDHHI5XprwcNJdMIijO1ugAY5mZiHbJW/IYTrXlH408EIF+WID/b3y1r7
a6rKd6eOVYUJq09WzXEP+e27U3pDuIr6vdoXbPV08YENB7nIHfp2qyWtA4Gcw+xZSNyWv6mcYHAw
mO1ILYaHmSFdnOJMI41nmmiSRomFB8sz8gR/RWJfhZEye4l14+iaZIJDZBF48LhAhEXqTzZq4EG/
Me6T7O6YlkuNNf7yFo2PXYjjNvP9zf7Novxys18wgKIq0sSPh2rf4YVBLBQB0hfKjeBEtLSr4KSP
mZLkST1w8mRYNwSFaj+MaSVqir/2EZo8SeNSJDYZWfqyj1SdYKRZdZf28h7bjKZxb44x6daMHmOo
7EhSjSkhUuj+Frk5ob6NZr1+bBzq/0WJgGLLVAxlw9GHd+YJl2CLzCOHJrC+A8DatYZ1CL35DDuz
iYn4prYhBdvhXPWYIUJ89u3tTpsxhkhfEsuOFol3W1sdpKnpMBtdRaWtYpMCv1AQHmPDw3RtQhxV
suDypFlNuqzsyo9GM5G28SWdDVh6rlHKIVmhXGRosBsYtHrtivmy6V3fClJb5tgZ5JFDcIa+FLQ3
jcBKkVnvhfElAbP/j7Dz6m0kS5PoL0ogvXkl09F7UdILIZtM7+2v38NeLLZLXagCBo1pTE2JYpp7
b3wRJ0y4ppCTFD86oRdYlAR78rgXQC2y0b0vutgP78cWtr26Sz1Ubc4MBSZkzAw4E8fHsH4VOsp7
xh7SnOVUBGTGLJrWWHWbHOIKZc97Dc4xpz8jvVT7Wjsb0VHTv00W48Hm04oL2sOmZpmqL9EzEnT2
jpJsi5XfjDYvy4EMekyT+zxUnoX4aKagyPzxm0IE4tjw4ebNdfCVa/3oUARBg8A/sVTN2UhzdtcZ
EC8kiRAEmjhfvq7uBSfacfTJB9gRrprPrQecAa/XukldHDfWCO7HyHy97F3lFMOgSbCFzNt+FxOh
Yc8WJJRhOJnio0NrAGzis2W9iFAW6tu6I+TXX+6fY+kG0kJR57o+/zJUPy5XEcN3BV7UvgD0PUu6
T/1crvX2OiQ+whc9gX18aZ62o5uvsWlg0zynd4dEZsS/5RYonW0SLhB8eXNFKOyRvmyVbcIecTTc
Qn7rgIDOaPwlMOl3K4lqXv01DL4MwG0Uxzade1ugJCFPS/Uq9jJuKiQl8jDySrjG46JkbWMg6CJd
WKin7m04tABA+WveEYzCSxlw69utsSBCJrwiHwPFdKThw0DupZbhMTCgqQ0JQg443e4U85B3ZKUd
MDCcfTDCmNzUCedB4tBziR5X7cCGYj4dmhWllOmcjthyLmzZm3tsMMYPnW1dPevkBbvdjNbKDUK8
wnjt2PHpY88863u6F1c8E3eAJP4N5wn/XHTvDZj6CwAd+C3bcEkllrlH2w9Nh2cEfsNKtFAhpJWc
YTzI2dU7rBMCWwDOPgM79nUOe70+1Y92d2F7R6xAnsDPjzsKoOIhPCS7lm/pDh8S+e2fg9WXBUyA
Ck+OEEpuP07UDW8vh7qumZJsphzC2b3bRsMdTcVOD8ym2uEQKm40uPScdwwbXovkoL3feaRpOOod
emW1HG6h3fKrPg6OkTsCEAbsEsIB29JSae5JmXbt1pgQ+KoY+OZ8aDC65Auh4PDEOgVellYZcB1e
ol94ffA8UB47Im+fdAxr4TPyKvlxVnZ1dUfuCFYR3TOA6lHbwGXjabfcHDkbnKzhpMGn3DlsWkbh
czLO1bumAX9Ba8LMsiTNYUYORgH0HP7kV4M1cY4/+lyhjlGY3qOzxkSXqlPCniaH0wyoHfoRd0nS
uxHjDraY+oDgW+icwSB0AcjqmP5KeIY0+Auf+aMAU+L40z4Knzuy3iNbOVdnNRSuA2J/gXO7fYSB
aX6Jym1npvOsZRjw1HE0pE5F+ezV4yiy3meXSn2Vmm1ReQGkmsYvlxpH2udKOCVY7yICQrI9Pkvy
Lr8tW3ItCh4YXP0GKbMSnyHNHd8RCi73PMvpTIWeAK1yoT8HtFF1s0aDJXOiHr6nLciTJ5fztSHT
QPFZIF3hyTYOLXNZcoZefz8KuK55obgFDx595fWilin5Gu31uMZnizqwS9/LK2ugtUbaXktgxt4J
FpjY32Z8FbSvfFFx4YEx4PxGm98Xe7iXgb9yPUGCu2RzAqkodlCO8OehOoCk4eSTrbVdtgjfIISZ
h3B7P8viRnmGmPXN8lVGvhltdApygN05ZO61yNNUej6UffguywtOxAp6v3Ip46PcLEEgFHNajQFu
WydEQ4Yr921Nd/H8JV0Y38MGU2iPDwei4CcXheaE6s2kr3Jyx+RShM8jq0Ohrm6caMKbiz2CA9m9
fanYsH4xChCppuP3JWJk0M9oQpezOECBXKco3TZXVGUlcFYSfBMS3X++jLFAg4fpghw1rJ0F6mgN
TdCK8Glsht6T9lK015BOZ90LGHNJogyBWZKfjzuFd47M142W2wmEtuNDoW4bGW+dakNSHkYP+UX0
7sSwGCFRqzxurR1426l+FfNFf/dGxdGeMmEvr4fgBP4kQqMAtXqgL6jvltXW9EN0KzA7szv4hH43
FC66KPsHmVdMJbjaOc3tKvKI4AnFG3ZfoIVhRSSStRSCGG3n69umer4/8ISXwC0LWwe2vOoXbOKS
I+xGZleXjqH8DnlfWMF+AGsC1XQVW3DhaFdg6Vr5FAAVX4+PlGyIhHK4EBY9JV5O/s61N4+G6Jbl
qcoZAs/qU1DAu+NWC2yxuc9AIN03Gb678oXK5P6kvUBvETghRfkl8lDdCKAl1aUf1wLj/9DRFq2w
etyjHFjho8usJODyYWthluNCQtL9CoA72iIZBnPeOmrjlk+orhAsQQCFu25j8jsiwHN84HaOc0C6
O+KE8KEeiD+jz2cFvHLDfCpes60TrTpdgtY0B8HPzGVSHAMeHD/P2k8le7CZQ5/PAmUTAI2Nz7e5
FDwxyUq8gu70aMQCzSstxvKqWiDQm431rT/jl3UK8K3Yl9uFVrgK8ciNZVuhV175Hfi3dFV/3miS
eYSRliDA7CLwGvQ5ZWGBOyRRgihM0tQPjEMOTEf2O+HT6peh5cbMYWHa0JjSKz5XC4prV79qPTyj
70fXIO0wPXAAlxtcvNIrB88QAjEFNNuB8CWPeMYl+mRu1m1ayw2MZU0ChymK2W5F5cKEV8ifSHRn
vFdYeDWnDS6sagSGwM+y7iNAGHtFOSGTIEYI+/thvJ1LhgAhtkgQGekpCudfmU25M1+0Ks2EgreP
RiB19UghYsGDzvl+X10TZXHPHHSeCTObUywxnwRue6bNhdE/nnekQ5Qj82QGRyvdm30xG/A0ICW/
6KSBKKhR5xjpo/suHfeUa8LJZUT2iNTNskN1IKuJvjuHR0WFDONWv8Ih19v65+2MzSZYGg+rMa1G
L7QvtU6wHT4yj4W9JpTwgvd0CFcSLwcLGOkG1Krg59Bd3g2u3O3RoCQWvhDNYBhRLBXNMDw9kD8K
d++6+soO+jFvGVt73+rzRYl8xuxINfgM8VfwPe1u0gXwyt0vcINOxslsaPje7qcZ61RLh9aceR03
Ahtj4qnxTEGiJanrP4oqHujVu+hM2XvAWZXuYjwzPTUM/jD3aMML1rRP3fBN76lcePDTGZZzJpM+
xbm6pBvFY/wkLvNvWjIXoL+QI8gPM4X1+WtL3hZLOABwXPB8b1AJ6Wl4DYRlK9t4NqNFrM5TmAQr
7s3YZZ2lLalYCcO88libge5tydURPBQdY6l50mbAN3+YTpbdz8ZVNUBF8njoLqzoFdT9GXKcrSyN
hzPbyS7T/I71024uKZtNJ7+i0t2ODMHNYhmcwKyCUuCqLiCPaL0T2k33kjjxItwzsK+Ej7JeBTt0
DbD11aq1RVIQ7GGoK2PCpilg6g6FQU/GHJ5MMbu5E2sdfQQXmo24n6naNd9pJaoZMVAo/AnbeJJ4
VQidn7vpQnir3YbwBg4J6Y3D2nChdITpVRSvGNa9ibSIvAOeJ8BdzVhKyAMjtKCJ8+MEJiVsfZil
eKHqlTxgUPA47nkN9Tuv2CwYAIzkb+3gneeGhSkuPwB0Mg1oDJ/52OMUy0MGn5cABC0zFa9oy62E
pzSnMfYFfFK+ELlbS8XvGLWAdDfsynqA5iFv8KQQDtskzUY/ANnZkuWW3I6Wnjc5/kx4XDHrifsg
WsH0weWByRZgO1Uz+e6xyEuBHXw3kXez7LE+Bk8w6VT9TLqmuIy6x8gkNF9irBaBd1/AzAyiOT2W
xRwG8SGNFyIT9tfoox/sHotBSligNQDxroizySCn4uW9ppkK1N/xNtrle/ASHYfEYSQfNiuBd+Ww
bFXalwhTdyT3oy1dVv1sumjqMllKjJy1K3cUBez2pMLPYFT44BKX0cuw5z55o66VHzO3cP0z8HKf
2vic7+o9yx4zKpFKunqHWZpnzqG6jf/QyYfvZZotWa50z1oU2jzZJI5Wu4ylqXNUqFfBl57cruDz
sZWe4uY7sFx1AwXYqZ6j/C8iw2+EX0m2GBSpmixrKqmpX0UdudfTooHScSBigZoWXxum/NUCJDPJ
EcZ2V9R9Di/BEtGXpHB0lc/yJ4XNoCJVZ1oGZ/w3J3hMd6jefL3pdz0+bCJ/VmN+I/lKD8yLoSuK
pTJ3+aHG9GJ0NxVNmA6BSlbl6V4vTJwtLQVHFN1gQl883E3TujPdO3oUKpGKY8GwmfkTY2rPobzH
achK0Sr29BWKR/O2GqNDWpz+/Dn/O3779WP+sGxGcRXrYn0XD6CSltXZcjOMtNlS/pDalz//JKLs
/9WGFJlkO05VC9/GT0xSG5Y30Wi5cLBkGQt9B3hruvolSD6ZmEYSGtu6pxQQRg3dJQ6gegJgDaMD
sHsMMSoa114CY54KDgBzUdpVnzcBE9txsEdHqUDqgd2VHo83cJmmpm3HGxkAMwcgFUk6VndV45k3
VYTccrrZyFHmk0RKrZsLj34lhaF8vBioL4xAANbfFrVJUnYGfqGD+E6Qsn2m1BJbTcERN6WngZxW
VrK0Ckc/Fr4LggM4ROpoNazU3i875iXdfkJZMWGpAVrnbgMmQ/hG0ncsXasBK/tWzI6y7KoY/bvt
SGVhuBmqVS9vp9CNv3pOzymGBdh7TnyJvptqPcI+xaVA7lLwCxo1ipPsvAK6xzM2F46iYt/QVmyG
i5a60kSvhWngQGPAFkiMyRU/+3rZVJznfE1dDbxH6TS+GpaThYgOMMcJxHgxZeC9/pkFh6BMlv1j
8BnVrsLvrt+dHIW3N45E6e46ky/KkBe1Ba1Z86lw5JSVNWzcYHVvqMHjm7qmzGnnlCBhlpg+OO88
ema0jZWtW8aP5pq9Y7Yc2BPmnmSsS9W3sOtiBOcYwuEkwQQrqx4HmFGqbKB2lrSCkvgguja2rgO3
5QeTy3LB8umr+CNTWvaKj0hE7A2Qd5i5r+J96WbJ1rifQsEb18y7Ow/hM7ZviF93XyOHPK6he+BF
I/QRQAf5wM2NZUiNKKdZkyymHvFvECjlv8MW6ZcH4Ycrv2rTsAfWNR1K62rREJKAtFpb1FUsUUzi
TXFloHxv9vGmJX+15z7IvYnGcJdoTHy3zYYNdxC8590qcFGyOV/UlPg2fxmwwdj63fMKXssAaYax
56eXf1CqWNGUiY85krPO324K5N1Vwd5BTI15BWgx39b6QcY/O9BhwwCnoBiKij91Y31K93CedS+Q
pdXHLJ341vRePewqF4ncEDFvhaz20Rwh/9jom7U3Vae+3amgMo1ZOSyr9qljdZeiE1ZbtfdMKGV4
tlaFBrrr3CCyNe8ad8cHotR9hROCK4/LE1Pdm3hj6D8f0A6w0zK5ZfdMXdBt9qbfGboEWIAQiHw6
bRTIdGeMehwyphNTaM5CKlsHdGkfS12FSRAOX8aREFfKzY4h4vnAeglXaaRT4RWGdsuvV7rhsIYq
8+fX5e9j9So3CnI6UW+ISr+uc/WkTUGe1Oh4j5yIZ2JArX2gm4SGccrzbdMV2j9CXnRlrhsBCzRt
ouzqi/U9WEPoeQGNwxOebupmF8fb6j0rHI3HEX0oBp4D/NxRWXe0Q5+4GbIPuXdUrR1uCLFd1Pn6
VvOuOzZ4tswvBJhwdE3Qm68hmTDI6clbc22TNwTEEWwjbjPnhiQJoXafNs5tFwT7QKWgxJU5ouxU
QmxltYDsPLBJKeb9qurO0SaMMKYA8RTh9FIItVTlBeQW+hSKx7H3CSNInS/zB9vUkTkZtYfRdHWI
cxY02jP1Qg1nfbjGzbPF1ZtlH98FpQj1Vtv/DWr1GwMFUBlVlUUNoKAERe3XazGOoaYmcjAd6LPg
fXsDjxStG9ZLRuvssHYBp3+KmUm+5Vs4Gne4cy867Q4fFC8RNh7Cv/jqjN/MWX75QD/mLJJW63Kp
xNNBvj9aWpsaWZGbIZSWMqW6wtZ6DD1GBAHMzJZ7P0XvAVJcw8l22E7mdvw0nCMXBXxMPXg8HXnj
tR/jPsBZjiwzYIak3BCLpAZp770Y10jB6VmkeipahPFrTjqPO6jO3P6j2uYvwv1TKi8c9xDSKtnl
eDKOpAcnCp5mJN2BdVbpWynh4HrB8KcfUezYqA7SKTBpIPBrP2z+8vj89h2raqrGA6SaOgbEX69Y
CGhEudXSP1CAInGniou2ikY6wjZC42fmRyTPA2uVgGzK53E7D6gK0Zcjts3blYGv9nhrTOBtG0e3
3kOavJs5zmsl8MPo0Kt/GVQqyn+9ctxgpqYqgFAUICQ/totirktlpWvjwQLi0C+71hOjDXGmWzHn
2ATaaFZ9dM9tq7KbQP0kPjWT0IpY94grQHpOfENZKzZ9BHOEgELgPMKy7pItlS+9/sJsJSmdSV8y
vbGwnVMXcSF0rFzl1i5n5tM/zXrCE3KVPCvZRe/yxCW4amzWjJq4TSiqsW8UcmEcAdAKVICTY+5z
nCwYP0VwTYlq8s5NsysDqPuNokcCtQg5ISx3dg+3XY2+K9br0tzGDATWSb95GGdKr+KoqO4zC/+W
tqM9oDyawMPQUo4MuZi4tJFtUgGHNtf5WPOYiSkPdZymP2VJbRTjOOTlymfXR69XLS8HhnP2cJoo
v6A8tcN97RCKtrKlcXfHaEUQY0z2t3AZsZORKWQLqO/Z1OX+0fKn4ySA7txYVIvmWHYHp2D56jgG
3oCPw/NWoHsN4YUcfJB/0kWStJgIARaUcwUvl7KlxBximK9icYKQipZpyHOOig0Pj95dhmHV3jcT
3T8Qp1ui6fh5h6f7SeEK9edRgqCxasRLwGGlWhTpQsYYqK56t8UuxC/PK3Yhea1+KW8ejOLeJemY
03Jml5WTxzvIYZW4q0pikkhczTGmyr59K2kLfRbJnU7RUmL0wBxLtNPsXSuW7bCQyLyutHpF1ZrO
udFy25yruWOwjWdCZ3yZuZOyQT5rZvIJPwOg31BZi5oTd938Mds+RCTJ3lITZp9zS1xWzH4x9A6w
2ESfy1cOiGnoYWCuBoriPOJDt/dKe6GUo6EiOUg8Cfk5Z1etHAZ5U9IiRTjiqTPX1eWOZaKMX4b7
teMa5fXBDLhX3iJu6ClemH5s8ycTBoctRbqM6VFsPXx2qFHpLmhXxLjhy07p1hTs4IazApwn6Z4b
mdfwIWn0yhe2Xmt4legfuL1N2fYxelDoXlk4Ah+0khcErSVEehRqj1j+qc9fG0qq3olBhIVf4m5o
FskrsV+kYGpkB3w6ylWPz3LoViGc8Iyjch2dEbr+vC/4jaeBN4VlSSZ0Bl4YP7cF0TANQVBA3MCX
0X7bk5udhbtnaEhLW8v0ynAjsUd808jGMDuKVsY2lVYx88F9gNlPOVJBgS+Nhd3Hs0clRZbztnnK
ywUulgadSl6yncZv9t5W3iisMILWkMebu19b53g6EorDgFShgvDeznyIvqW6AMb+599S/t3eU4cI
hTGUdzhYqF9f35kZmSO4Ed6H/Gwebi7GmYeXGR9MS7rEQEDa1Gpwk7ILJguFVQcX/imZlvHpITbB
SHr0j/7lU5m/WXZVSQaMIUuGwhLyw80u9WpUpwGn+satUtdwIWZ1i85Nb3bjwjOSqXahAQaT3Wz6
VOtV5fZL0P37/ghKaIdeQeYippLNgB2F45b3JQdhU97VDZgtqKx7ehW1k045DEq25k4CbKQlxSui
HdKmIKMvAmAeBBbe98cb2/KGlFaLhYlOOIBUvs94vRvMfHHdBc8ScjKS45UJLGH83Gu/NPloXB/Y
s8XUPyFwMacl4n3fxkyaYFZHc+JhKmA18vevNMgzJ2OquABMguHQi1ZN7OA0YFCAeVpcDV7zPQxO
m8+Gp6iYJwcIwqXdjq5h2pnllPtynX/czknoIpETU7GpACci8sqPUSH03TmsO7qvLU16KBYgD0hA
mTcgGPvB4oUXMZPblBEfzbXK5VTSM9AfWsYFc2Ty0esKG5OBZrolB1wY2Nqr+SnHmDyT+KwlXmVS
TDe74363LYfJLqN6PJnAX1xNtS/JEkhI6iMm6/lMeoUw8lIaUC62THZWGJukozlLfDRPzu3f2ldO
Rc3so9fm0TXxgW0SR5qN73fjxECI8f+lpjDcuGol3XIr5pCIeIvQ45tnZ6v6TT5njha6VE076Qem
8T3qFKP2mXER7aCnUNqWBfhIAGJdiwhGjTDAS7qFk8FVbLf99daxtcVTcaV7lsSzTf3poacE6BgN
87pcCq74FBzVTfuOiM60UsV+5LEiuKjUBRZD1FWaIaXqtXzvcc5zNP7K4zmFIQ/wB35kuKZ/e3gZ
cvF0/uohk1R0nofbWDZlRf5xdLmPNxH9BFXpFmzk3JFoWtac+5ky58y8IG6SO1KZErC/QdsZ6Yu6
3ZBIwMhvouo55xEfM0aQs6TS+KQ0iIGWeg6nOaPXyM4d+RvRhnoZhJ3q7tGckT0K0pYy2SjmTAW7
E80Nii1rdJejphOhwXIcuzf1yrIX0dqxU+MnVC/sh9j9tyUnkHlvPXXNVpWQnCvHohQXHP5aR5ml
W5ek9KfJlyo8S0tdc+oz0a2RMcSq5EZ9iSG3RItRO2Jw65DpbG5rNsdcN6akaFLa+Aqloiv3WkqU
Cxbw5o43Tn7WrR0G5FFea4atiDj+6Qp0LiVM+psth7YgQwnu9uw88r8wqJXfvcRkEa6CxvLBKvJj
rxmEZg+zTZ8ObIq74MiKSxb7Wdjh3mzfxmSBODmlhzuDX3OpsaED7eOk+VplanaeqBi/kBwcynkq
bRP0qYScUb+h3k/7m33vvzlkVeLI9f8f9Mdt1AaDmaoKOgklBijKDgVdOE0NF1dpACIw2+H20alj
5dviNeBYg5+eBLu93r+scG89zOy58+cVQPpn4fl5a/PyB6OtqqJKZPvXhUkvhnIYxnE61Ax4sJ6x
M0/uTrq6X7A7a6ybxZNkfqSgeJkbPHJKw4IUb7bX0cuTeXe3b99V5qrfHIuof1OZeRnP5vRalWf5
O+k8/h+TMm92bBnpQ11oLATQb0K6vexCOGjmVhdhMS5u3S6nFNGOyaPKPs9wSYtsPJu94HGFfjVR
XagO2JBsgTq0ljYv1/qqjFUUHm7CZph2SeKHwjKS/cg8S55xDB1O++pukDZZ82SucowQiuXEH0K8
pTFNL3wGZ6HutCfM1eMxTDdAXPGJJ7S8JdR3DXTTLv/8Tf/uRPQwNEqGBEZC+l955F/ezdZUelEU
i+mQInyQgaGOdp8SCttRQx3SYbWuXp7RPakv/e4W7MKH2YjN0Aa/09CfNE8Guu84KOC5enrJihU7
42lOb+xHjdgEdWLFKvPnTwzx8DevPRkSom5w3yjSP1u3f33keoqizhTy6UCeD+71Uo2vtN/lZFt2
JvN+XlD94Avkfatzpj4N5wDqDSBlJoAhx5KlRLNUiCvzM9oHYHVnEmEAc/JMdSapu+IKcskQZ9Uu
esadtBvuR82a8SgI40nCz1XpT6kjiXQLrdLE4eG+Jwhjy5p+9/wVVdGfjM0AjqrTPeMdvX1IN8hu
LJQKMzPsGubCcOXLwID99Cg0bzE7z8T+3FFNSUFf5mpchaeKdNmHTuc2xjCkdpoM5vFn2BwCpCI7
ERzrENzt5ClcQA8F2lgRJV7W52xV29FbE58KQGxbfVZkTnouUzcPIEEszA/M1YnB8eMx6+ib0w3K
8geZ6QoM/1YGiWMtGXVrHmGm8Rlib7WF8FDvcGlhFOC3uVPmhB3RLc+T4xAAt7Y8gsu7QQJuoRJx
t3O0YhZdYkDzcFe0uyFfm1uskp8x4tWKNIvqozSG0S6KP/CGxBpmDFFdWxNvOffBXhPt27suOxR/
iskmFmzQRLXXDAehuKjHftyQeL1/Bf0+ivYIBFxp5W+MQ/k3+oAq6xqJOpGJl/ZPKvZft1aXpbd7
NIXTwfjIuKcnV9euFPiFfiR4RrBW6REvvZTSGrhmItL2cwgb+BWaD30co3UwWpsPSxUy2hur0kxa
/Pne/y/Cl1e1TipX5ZWIbfxnjKtLVXOQGmU86KJ3o10bR4+YeYav7e7xcVCccDjI8DbDjZp7BF04
ogJtsgnt6pNXp0wlHnkdvaNRlTHPytJW5biqGx+/Av6wlq2hwfybGYXF1AI+cWjL70viR/UTKbb4
U0xdTnxd7KlwsWWfsekw7bE0qIgZpDFnEmmvDt/Mn3/p/1LyfvzSP0W4shCnsVLHA8hNxtLVgLfT
LrhXIZCEfuokCwRJwfBuE0hE5/4CDyXBYEEUmXkXGDPT5vb3esERavY2CHcYXG4ZhHLO9AyjvXBl
7PAaRwrN8Ha5tUBIjGs2MzyyGW5o9GgK3lK3IWKfuHwnauEbNGl+sAMOccskvv7RYq4YXd6BPfTz
Dv8AoXf8dPVGe5Jk1yQCVGAdAhNG0J8KVK/uvNLY5C8VlwXb8t90rt9tPf59mzzeoP+6jbMs7NM6
QubSupUm4FpY5d8R6voxNuYxUilOl8IP8neUS9yieeAAVBvSpfwskDPAckeJYeHSk8feGmx1AM3u
XX5XIif4mKK/bJOkx9X7udIzvRUZM0MXJQnx62cdVb28tYU8HijLLFpKhKBnuC1n0Bw7nd1pj29c
0xF9iAv+5aAp/WZCBCL0/342LKVff7aZx2l0Cx4/e9uggm8exwkS3M90Q5IS9/98H/9uov6/+FRV
BPyi/tRKBwWltAvq8aBuSpJUpTPATKUtJVrIc7yVKFh46GlyiDDQLbHQ0nY6HSEgPv4H6vBYA3hL
juwZwDMHvct/kYc1ThYMZhVWHPvEEO3PH/mf98l/Lo6lclXoNTE05cceVry12r0rcuRdKEHbonGA
pzYEGjey6XTNSlH8qXhEv7W3elcp7njO8PisJGZN4DMwa2p/ubP/S9p6vAv+9YF+7FWHLDS14PGB
mtLWKBK8P9zTd6ZzPQcCKs1O2DD+/B38JvAhqbTiQF9VdNUw9B83yU1MeslUY14/i05aw01iAz9u
c9waO+Y8WB9IFcqckYwVJrjnsly28z9/gt+ZHB6dPBwh8DkQwfvxiEytmd1FNRgP4/e98auHO9FV
zKPYP0ILwkoHFGJrGJmm2a1+kU90RY3N8vYRP0sAV7AFMRGWHEHBPEqM5lIABvj8yyf83Un0X59Q
/fEdZQlorMm8jwdgoDAvqNUmRz7W9BTQkx1vKmGeH+AgAsIBChnVyTygahPOzCygpxS+6plCeGgg
gn2r/zLCUX+3phORUbl7ZUt+wHN/fcjTVo+ksNOGA3x//Sm6r4Z1Tt/MtAtQORWB2tWDhEOSxDKn
gi57lYeEnsW73fHaN/kjWbIO1LOQrEOCcviAYUAgQZFEWdJUCajdKBjJLCmXVytgrVvLZxxfMHMl
xsHrFbJ7eg6npxvzq/T9hgqscNYVfC3aFgZ9HvB7bXxbAZkCcEgAtsHtthml3UzN/T7/oA2SAneO
LDLxYL4l2/xs6CorDmF7bnH4MnwITgxsKY7ehIkTaaB7dkaB1HOeBJiQC5a1KHTEdG8AQ4A2+CZp
vjV9WAz6LTsRbZA/TLWAO9xPQfuCRcHCoMp6mnoF/BNp2WHzzHDgOrG+zzLIKemhg/eontViG4kn
sKrC3YFcW7wAjTXV08iYF24Q3UdB986OuxoAsm7jgaGoPfhNPe9grjMfeL3j7gRWMdeeeZDh9tW3
bYtZtLrPuvHUlRu1vcCsdQFFmW9oz+kdKBa8a5ieMDheSGn04SqMncgEfrlgux9RnlJ5UXUiXE5m
yHwry21keLEJmY34zg3jh5wdgwZkjcNmGxqFwOGVKUE2Orn5mL8Y23YjpRe53+mmUyVsnkk2QLuQ
tStHYHq9MKOEazWwh/Dak+ieNr1bK9+Unoy2gn085TsaOU8QGMIsslTbhTJ8yCSCi2WJC7fVya/N
VfE5h2ub7BgWtcR2yKvI7Zo4AfOy1FfB2sWAsND9Hy3f5G/C0RZPiBc1O01gV+ALPvSGQl8H3s9A
AQc82CVrwznaBvspOCiSJ99mJtPfi9PM25PoG2zp5+QIFIQyVMLLTZlnW86/l3LEwCxhOPGM4a2Y
MA8s+hOyCOZiVltRPAoRjtVcYpm5z2OYqiEOnYVCAiZsvaGaDzNgVsBOnRynDZkm1Mm3DkVv2lbl
VmWw5WhLGEqwPK7qNTVdAEeBja852NG4jUc7gNwEhQTz7bKJwJnPs1p9cHZrOBGaS64Y1yRpzPbK
p1HjM+blh42zfbw1wl2mbiV8W0wGwMiLw5OBUbnwMvOhDcrpawpsolCX2lt3uBfz+gR2oXkVfXYz
xgN4S4f4UTBs0VxwgKV/UdQ9tb2S4IZSLhBtH7+KkbjYtiGSsxUQX/GGd8Ua4yOHWsxsnAdLn39i
UsCbJ/qJetLJgZ0anAGltQhDu09eeoxznHOwekMuyvDcwNMV2ZU2nICYeeU859RbR24fQFIhND/L
owtkk+JJGXcGxfLuwOdUsWGyFyqJ9dsYtfviRZ5OmCqMDZZEBMo/v8j/WwTHqYcaDdhv0KgV6ycS
VLppURfL1fDQXcyD0nolqEDJplhYQ0xN5zRMDcjH7IbXOMQAqW1qONujN3x2/BF5La3D1Deu5XAm
VYNjBTYHEFEYcvKyia9a9RFM1xQQQf4NOEIml5Kf0z1JSboe8IuM5pLXJvZ0lP4sev/z7ybpvxEO
8MXJmkhHGm6bfw4a/9oWsz61eddyRrpR/qYe29RupUVJKRo5B7oU0F7e2IFSHlxJ2wc/oYI84hq7
m0LHJaGxGQeM0Xg0iqivIjRaXOk2M4TJOqsXpJMeUxykA0DbftL4I74al33FbHgel9Srb7khS08X
HpEjCJadjy2Aiasb7qO3PCIndsnqkxBy4oAXEjxpNLMgbuVbfZkzuiufGtI4+P1J7GDGJoP0YBfW
vN2RWsuTGHkx8cxkkdDamUAIpmeecYVTETkjZRdvw8Ejh2jgLptVjlweJrQD9ALV0ehUUCHwvTfh
uSmcltRLjxWtmhfjRhOqWXdRtJOVbCsF0hzgvJlYHiAsMyLhuF5CzFrKajLP22+lP4gcjClzGGDo
pP0XE7qb6rE3RQalj5jwAghp1kEiMmTDlTWkBZ6rQNwDZDOpfWs/aloGiXR7wprhB9kJDdZEBrH5
1NJsFLj6lV5P873+7Ef4dWQq3LG2Qe5oPHv0Yvd/2Wrq/6UJIACY+F/xNlim+g899193y6Aqo9SJ
8nCIoWlWfpZ2c10DGlGiD45gZlZd8ioUh97gLtqM2akhALYm3TxWLvPyBAI9sUtAEcyf2nWMXf1+
wj2kjAT45lnhE8dHZxpA1OwlkDO6f8PtzDOkYzz8slQaPPdxCsxkdKRvcMCJL2XXmLMtB1hX2lSz
Np0nxRekjHaNvAPywuguASffp1IG8IPm2fh95YirrltQEPznR4lH5r+nNhqgZJUBqcnD9BN1Espy
X8ZCPxyaZ9quY9jUos/DdGevUvJscHP2x6T20V4zpmvwwrRmwXyCST4+Q4ZdK7gHFKLrXxrI+3m5
gQgP1EWbEfLFcxZXOKcYqbQrC3WBcIWdb9MHPYI73PjMe2gAc5Bkke6wMTIbwoakW3z9rYEaN2sq
liCgfo8kqBmtSAwqN1ck0UcFAi/UjC2QXG7r1Ge0KG5AuCqr/yHtvJbb1rps/USoQg63zEGkBMoK
1g2Ksi3knPH0/UFd57QEscj6u/fFtndtW0grzDXmCFgWGv1I7o//ZcRxVwtaXluQEtIP1AxOKrmx
WEHiTDWyPgpIngCf5/hVQnfNUazYgOqGyA5xlFDm3ZyVHd4m8eUUvPeiu8sJ3qVJAV4ETaec1cDP
HX6pZICIFB/dQnoOV+J7+S7RnCEaCZKfQFJctIP9Q7wSNujZCmqWQB1H/7FdBpszJpkvJ3lb/pHg
nknbutqh+1P0FRu+iTto/95uesi90qkaZoK0xWJc8Tcwbf3fhB8V3hbpjLNXy83wxqZy9JQ5Ku52
Jr6K6SyKsDrBt3DGphXYKG6QiPUkCi/oxefVo6hsWv3gQlDxV+39eaCF86rMdzRjIDwgc150R8xa
/unxecyQShfmllMJhKRdj6nUvFvH4gPrFuyFOXoyouplLMfD+wIv+fhe6o6IRh8RIENg2eBBuZbF
Gf3BhlUHYipTY1F8yP6ov+mp1NdIX4YnAlPTTY6/lbY18PZ6vT7QJfnSOCdj0UKDrymWPsGeIAv5
eekPna0Hu4hck3gpvIZEh6AM1XGQPFbP/S9kN//Hq07wGzr2bRBXXJXNIMVK9RxpkFGW5mPz4dJ6
tLQH4xYUMp4hJyd9S/3yoJOTvuS6cVs3YmczgwVUW79NfebQa0UBAkmFlrcNTF4Bk69oGELCvtPw
2nxJgxuP/uknc+0+Jgf8urLiJpd4dKVfRQX0EARWI1ACK8E8d1snWFMCY+hT09z+rS1JHM5RO64q
cheGpfirM+9upt599lG/3xPnRvLS5BG+0amOeHdfdoLWahPytNzaltc4Wxa0tU2SsX835igLj9nB
X+pupR1LGst3RrRom1lzoHweUexkS8X6gl0+yjYLxtGNeu0COEGQoAQeTBYzFZsxOdw2UuBqetFW
NmZM7mNm/eKORicoYcNJjqCYVfUmwC3zNmzEygNKpAp6xI3R+nMv+H4Pk16dmkuOJCncQ288FltS
kKy9P4ffimtHZifqjZFq/BypPChFKg7cqoH7+eRr5F2om4NlVDaJq9EdiZTotrU/SfXai4eRA4YC
qKvWiriqN9jCIGAsQMMXxoIMjtrDtmit+CcR799SoYB66m05W4O19Sv0KaatctInZYEenLagqiLS
GN+ILl7H8kwmFJRdVuXUXlEBL71iHwcPtK9n+SK9o3dCIp42T6CSoZyjIX0OlmW6qXGiN2fiXfbs
bDgz1tY/4wnCAMaJTzSzO35uWL2W9a6HqRHMm9/Xv80FzHFU8PCueFUSJk6T8YFCJMusoS1JmqzJ
05oJG/MA7/EuPhX0xVbYyfzVn2Fn5nPe4lF+ULe013cclYcPzIHv/IfijIWOKSPVRMPaPZU3QFFj
XEAnc+vbDU4GTx2VReX63CAaowErF6xsmV+kBuSr3MMhGF7KcgAnpWaqNjqufM8O5zZ0iMGKHVnl
hCHMSxFccqY+Q5oEPfDbZfE7MTd5R9djWVCmZjTaRk9JzA28D4olDIascJOD5Bdrnz5TT+QWLmTg
94iGqVTh2FnCsraIN1qhuKgbJMJrPP0MTD7yefo3o6PQLYjL1cu1h+kpjS11i6rcFfau/ORjVUk2
xi3Xlwv1KJ9SF2X4UMZYd01QwFwTQ0l2qtLWKwj9o2eY3m8jlCtQx0fb91UabCv+bdLxnnOCwPct
3qRLHHioteBHMi8wmTL6lY4PcodgdPSA1DF04CDzyYHpZ0aEXHCJ2ZBQbugVeQzsDmH+vO3WIS5k
lEj5AoGXTxc9uKOzbY188hWeAZjyyKQM1RhXLUTMiHKb+IDItWP9JMIbh/QXc3Jm/xhjwKsn/XRj
mP/cpkfbIXVcnCXWBWsyzFm69bLMlRwgv+TjLAI2pxOENm1lCAspX1bVIwbWQEXFcCfGIcBFM+tE
lKTzcuvXmCkJR6otZ59iaSbg5SlsouiYPT32p1tgrjUO6G8DHuyfj2ggVzNghkzNkpKAId8rmWQb
7iKNZohKs615NnB7w81hJtUluLKQ77z7Ml1Ff7HdNNAzZnfYV3TOfo3TJBvfc/BI8iaV5AFcDucQ
YpO3WCcNM21PqYdEYZEsBPJI9jmAyl5BEu2sfeVXAK/kMXoAuMTnc2e2T3Q1GUkRiv+F81b9hbxr
VgcoUyhIOWAYWwNi2uhsOm8XrI93lnP0+5cOWx5nnVkNVCKMYFYAQezI1hJ8SdafFWYSPHfycmjf
Dn91LJq9nZQDkKkLcqlGkWOPUh835qreXh8FnwGWP14tDQJiMSQTTuNkZxDiXGrNMJZs50l2lvIB
jYlwh/hwg6N0eQpWefAnwnoUsTC2DMLK/Sc/mNtuj2HHPac0bICfC2WRPBpz7EJji+oYBBYBLa7R
qHIxe9kaDwyOZBfSCqeAHg/iN7ph2g+IwrKUMbnMkGA+8usESM9yP2tdPWxtn6L3CVv7PNg7yqMl
7MUDBgO9+ts/1w65Dc86QvHo7r3kTOFsrXIxtCvdnbOUlyQ7whZsdioqX5EVkZyv6BGaCgZDLZIS
8c7Kj/LwV/J3ibhDS+awPjSsfYmxZ8HjwftHUoq8/E6FtvoUtL/dR0/YeNLq+uf60fmzDFOXxoYK
xZPBQXsyaY1aVgJLJw+CQzPsicwTFk3cghXMTborUkwyybqPbb9X70rGTVndaA38KO6nNzDZe8RO
sOKuN71T1x/FDLfmJXwXKa+WADKdvGuG3wnUDhHx4PnGo08btJ9XNomV1AmX1Amk+F5RqkLvC31r
eCeY+mX40qbLQj9IUTIPIUHLz6q/FKx8YQjr69edrj2fl7VGjY0GfYCQvO+XzbxGGlxLgdNS7RLL
riMseO8jeV1RynrKy39+MVnXydugLMWVenKisCAmWm0ne6ei2bPgoCyNAXpJqIx2Xne4fq2Ln/Lr
xSZTv6ozMQ1CLGlGfLk+iUOG2/NH6GD0mpwctQAt7+dGe+bN5vqti48D9eu6M75WGcNJY6xLoVJN
DolxrA2111ZYg2JAJoVzHOkDSBRjCSMEy0QpZinyKXPgFw5SuKAPYNFyPPrSWDD98u75xtuYFlX/
fUNY8RF3QnKONCkVipJs8XrghkKwg6Kyi+6ZgYXNRZse4OGr3t6xzhl5cvnShO17/erjD//5Nv7/
xaccmryKy8oySu+Ea6WhPPPd8XDS8n2oPDtwEdpbD3tpLiniiEIxmUZa2PdBrSRh0slO7p0c/yUu
PhrljLq3yrCrd89N8awAiWDXN8ff5PpzTnue40tWEMhDUIM9b06h8jqOZcczFPcUFfcZXvH12mt/
X7/ED4LC9BqTZ8u8vi0CRXWJ/TvBdBMYSmBVTCIR5+nEsxnLvbi8ftFLo3mcsyKyenYhaXLNUo5M
z2lgrKooObAKhYOF3z0dn1spzJ/DcDpSdA2WFYmynBCn1A+KI2FwhNI9BWZJ67qa1XhJddpTVFYH
OTAh2x0qMOsS1wsLBygR7yGcDxdi+tY1aHd6d22mWLYlb6l+49teWij/585+BFWbsedmblnB2qXQ
xtn+/61dXbomUfA/f9+6TkWIVh8wVRxr26/oglAVUuGG7ol1y4/W8OzZe5gpNx/q4vse3XFRwI0l
6NTL1yxUd+jUiCv52wZ6vYa8CLc338kXlvEmUfUI+m5Q13VLTOFZbNZK9FyFMPxsI1YX3FLmFTfw
nkuLxddbmuxIZuZYvSjG7kmwzmK8E7NzaT5UyVF3qQCa+wCnkutv+xMemA46gwAvSx/9EQxpsulr
TpEpTqWNLF8ofcMs8U9hU8+dHqnWrq85suSLDGVmMIC2IhbvSWPlbN72S8ss5hEd2Z7MXCi9iH18
bZPAvTCojdJm10JhsCrsBIwB7ABVPn3g4LVo8MDv2WhhoGJC4vp7jJSuP9OlGfv1kSbLvWapfeeG
pmBnA8cfTGX2arXLIIwnp+sXGqf+lXc3XdqNxNBdmImC3cq7oHhhUYD6qHXr61f5XDmvXWZc8b/M
iDAJJaxHVMH+/DBo3Fj60mw9jlNBG5Z+zIba4MAfbh3yfaSK9qLxO6hAzrOZVj2Z1n2r3fv9qQv2
goNfQ8RwphegjdSdP9fv9eIKbZGeKOGPLYHETWZvrnat7DkR96q2i7Silp0zjsTiXsRzigzs1vh3
c+H80X1hW2DgjpoCUWLjsyYFR967WptolmMPw0PaLwz1QXIOo8cQ7ADnEdWg0R49euxEKuEBpEIc
hrgZclA4BN5DMWYF5W9Wo6/6Yuw5of4g1EJsZ1K25KYRJeawGLFWEwnUyHfZyHHtDniva8G/Doil
+jOAv7onr3jOjKMGtcBAL0+UEcms/NtEjpOcqIFuvOkL+7wB92mslw2F1vRkqUCIXXpZkjl2imu8
jzYJ1+7Wn/VFQ/Duby1EyfmmAlm0crm9cenxI04GpKGM2Qkc3UXWz8n79jtTSrs+cWx4+RGvF+tY
kOl7WF9Nu4D4VVd2Jr+kw43BdWFec1mF2lI1EFlPK+hQSTshVHzHdoWjM4J0w9Fx3oNoSZDM9Se8
daXJnt81Vp15SeDYoggdHGv74t7Fg0vhkN8K/+kZdxy90OlQhgNbUzSPN/Nleg9OFgm1ML7N5D4z
gkOeOKsKeZSgg7DCZ8zw+SxccS7UHX3fGL5suArUk6rYPrwacgyL+MnJ6m1oOZvcg/+40ln6SJ0l
IU1e6+E4EF9IhkTEhmbYNJ7a2l+HCnpev4JgyYql2AMUnFghtKnB5yBd960FqiUsqp4Td2phSN5g
gEgYRWLX3X0jNGBHzzEex2FmnAIEyK6n3diYLh1hDA3Ro441PGNNn6wknNisxvVKxw5wPYb3oxw4
oklk5ghrLGtxaAxMaWamC0m5cWVlHL7T4c15UDFUJK+UY5OZpSZuRznPB1GHHEdV+ks7wXiTlZPS
rFprKSq71ExpxqF4p33rF3M1eFDN+xqR8irADkZq5XkLLZG2DPZ7I5UfOiue5h8N9IjG8VZJO/dh
RSOQXA/o7q6P3QslhEFCAXWNCJwgT1sgQVQhwilly06Ct7KBL+S8tu1vVXpJ/VOQEel1a7v9URya
IkUrbGENI39YJJMKInO6NvIGtieKciUpF/9dHTZItqgDrPDG1PzR4oF6q7Hi4a2AlxO/m1zOShLV
T0p2GMZF38OXxLDOQYBHa7fBhgLGvm9zwjKbuZd9aDSo1HCMOPuIYzu9ZVv/Y53gXuh/SQonH1NH
mfV96sZVrkVuaTg2z4wpceTd+xiEUEMqt9JUPuuwb4OSSxkyx2m4F7Cl9cmSJLUlUSqe49iO2C5E
UtsaujNUYXLiLhiapXCgIMXfte1PQ3GvWc+ihz8IksFSWhjgR4X8eH2cXXr2rzc0Wbbc0HPTJhUc
u+1GE3sH1Xq+rzDMyW988R82KOMX/3qlyRcvWj8dFI1Hp+7xybem/VkI5iqSMBpNzwr8QteBEhEu
I4JzrDGhTBhnHuY4omU3/yD0lSopHciktYVPe+z6e4AMNl0vPu9vPEWA6oBSTrbDpENImZmFYEss
EejGKKHdFrlJQwSk8izkOf7eK0l4N4kWjHwfS2e7115d+MBh9qdtoGj4e9fK15zi9i12hHnWEyh8
UIe3jh5qJRzc8qNynjzIwYn0aGAr1ncsHsMTYQG8Ethb+ugDhsy12SnOOSQ7SlYPlXb0hqeWAJIK
jlWBKDUA/knCZ7l8L5Md9l69vEtgjNfpscGMTDPee81mVEmJbWHi48f/qm6nwitxUD41zh+J86ac
7BHFu3ai3afYl/jdQTE5LHBMaPBHbaJFB9yut2dJkiGCgYOT++e2f0QLmjC4cnwPwd+hQrJqHL1h
YPQCBBdMQduK1OKZ0aytRjxkjzGmJ3qMbtq6NympfWT3sfiu16SgYmvZDjyAN1eYZ6gQkxTOcE4J
hznzoK7G0tZto6MlPBU48VZQFBwfepZLQ5ICbTjykThZ5vQaNH9ZG0jR2nVISNB4O3mIoee8AV3V
ug8PhWcKtb8S9mSi4AIhWiuiAfEOPoaiMNPD/H1AYB4mh1RHl1hGi9Di/IRKrXPrZYr6vTEx2yfY
VMIYnC8W6e95f2bI5lGygFywsrSDQDlfpMVywOo35i74mIF7lDRv3dGHa3FJTsx/ET+36DwyXjmi
4uANIECk06s15s7m+P0qkS1h9pOb3UrSuPcUsg7nq95ZayF4WqrPFDVcSMF9RTabaQEs5Kj7ghd+
VGwSMqpDXYVj1mBnNBCi4cWoG1hBC0wQ2gAhEDRj7SSmcAvS5A4YqzOrhagQthTjQ4oqQ7KIz4a9
R24mcFPiqN3sviPwKMmyjRPCPCK/ScPO1k0genKWxEHOFKRfoWgwZrYlYzv0qzVfDOElSabPpops
Dq6tq+C0h+jKBRAPXpyYhptFKwo74MR4c+WDkmHi/hRTW4ta8tAU+n0Bp2hwdFgaPsYp8UOqZctW
Ku5kp74DrBhwYha0nYJri1m5hHjidGr1CPLpafDRYz6GK5W7wiCplxwCSdiJwJOZ6VLS+hu/eLHC
BZKv+C/pHusCBhbngdq02WACTSIhNl842tYsDmK9a11tU8Hoy6W/OirttMRKXVkGsb4Msb/qgRua
D7LgLJq8McLZBG9WeWvMy1hfZEDR/l5wuwcp3mUglZh1rUKfKBlkdfVLxtpgYpqVZiY2MsOiIh8M
9jpU2r4r/3Jolz/AgIL27PYAr7w/vxkLc6xblHxZJDtmkiPKC5aSpszuA9QzlvzGusC2oWoHbESF
cE2YSKIZq4rMLD+8l6JixbQBmAUkzQVUje0hMWEYQa0TI6ykx5ECsdzXioXqnHXOTqpnbSPGsz+y
tjgE9lmK7BItt/AGYjdiwEqI/hOZb0PHWu9AOPoF2HSB1Glsd4x/pzXPKp06Id6zJGmSuBN921DO
JgpUKz2KcKEThBx6LP8SIIIK2TPCvEzHPARvHQe6NBw0nbHbwpcjO56UzWNhvWiQzOL4XSoqDmdP
/aDbofHmGRaw2mPOgiFIEG2YFJiH3bl418ga9E08rRUfxSCN444FTTGXqXWOIV7pHjRtnF16Okwi
EV7nvh2p+TFgK3IkGFlCUzJjVqFy0iDpGd6v2joZ8JTbrtgJrfHc+a9mThJynt8b6VnNHnnJUfhP
SpuNQRtTVopV1HQoH6q7DOF/RC54bOCbK6p0PKm1TLtVjIUUZXeW+sKhIZIyWs+4U6z4QaGFbiyw
iPmhhdOcaEFsgnYkzQe09/+yVVh8ByZxOBqZw+oNEjxW4GiqA5zf4alQ7AwVU0zCl17YYjWXDdvC
ITbgJkxWdFoApJ9zAtadVWmyqgikzeYIJnYcD7HyInz0VTHsocbDD+os7biAF5rQRfVhsjOxAKYH
zAkkT91E3gdSloXiRRvoOuMfcUhjIc1NDbVdA8vNKO9NuE0BqwxHFekjqo8sI4DokvgWxe+4qGHL
gM8037+J5H1mRXsgbkn11xWke76MaxIB4/0JdfI5CbFQFdyo6G0V7keEv2ehSTyPvrFG8K/sFyam
faDJDq1DU7xpcvhZrf2o5jRZUWlpAryJk5JGi4qKI49ISQOgq5DSEhKimvrWOjbpvvO4egh7NE53
tL61xj8p4l95PGh0mDNW6xBGJ5sIqQq0p0djRp0OJpXvuMlUlv4eNFCFU3Sh4rsU6tuQ9d1y+nnj
74tRh09gtARVLDkE9TEbTnmyswCcPVKtfPlXDVkoZIVtYTBmqXnIBH2fCyCjQ2mzP2Nl6ssrnL5q
vrQXcSrlAShFFAlXttKcZVG1bHXvL3cKoNj3HSxrcR1QszQ01Yz2tWjXLoF5Zl+SAD0Gtm1Y3jEE
8Xes/4pVbRTntfCiJbHRhl9sWufP2CnCIznmUyDj3KYhLXVMilmr6/TP0Ckky354CK1Q1owvYdz1
0/oga2T7NOds5DzBNa3N5j6j/vGhLZdEYhnVWevk504TOZ2V867rthGYep4a+/hPlbUfVsYPH0YJ
mbDU+t+pR6Co5xBFFb4k8gP7FQshj8FCStFdSW+Jn+3VMYWnXzgEegxmuwQPBLwZLaMV6b73znki
ogI5DTDqnRhHMciT/PWAci2HUxOyLysDXtpauVQzVMuhdGgrjtZFuDcieOgFetBF4Pko+tUDJ4QF
+5Hi1Vszw9kMEZ4Ki7otFKzPDj3VBD4Wq+uV7k9wbyx0NVyINE7fkOwmx50+1uOmaQvspKkIqTzx
8wm1uZZXs1lb73KkINL8+iXHefBjnnDSA7MFULSmzZdeEN2hbQEBQFg56HHI4IJsbaC5N2HjHwdn
ns4URWgzwGocY7Xvh7nGkLK+0CIAterEhqMHx4R4Uz4Ymx4t7xDu5/WHu3SCgkepQKMkVhpbre8X
zBtR6jVHw3m4IQ1xrVC6cYzz1afKOV2/0k8wZXw2PFVpy8HdRWfx/VKd1mqmKw/W+GzUkGzBboC5
JhOxeWcvFQgkiQ7mKTNuEWkvvtQvFx7//xdwS9FNoTR71bLb9k1WH0sLOhYHtRRw+mDBLevCWyyG
H+gNjwoYARqs0j1C5fj9imrnx3mb4z5A33UG/G8RbI/1qONuNBLWapsakHMRuETyZN36opeeFj6B
yboOxRDPhO/XbnIvyErMb2ygZqkiWApbObtA64CkqbM5lF//rOOZfzo7vl5uMoCGQs9EtR0Pua5I
QY5FhvOUBNQ3wev/7UIT8CEyQy0twYPtzh3LNxY2iAPVrce58PZG8gusa2gSlqVPHqdqBtHvPSYg
B2jZ/6AaJCCI+Wd5H2GNtPMW8PoDQTfZe8GsNCQ9ukkB+f1rmZUj1WYAylvrSLbxdRoM6ln5kCna
MU2QPZSu3QTiunDItGD2lyJoaEfnj60nB4CQifdJREImMlZsY4xHjKCwkV6U+eSxsplUqFKPGvy6
RiHFIdg1PaoDAyEkmR5snTlSkISVdDwatSgpIuShrG2F67BJlzs9QfMIhKYl3NxRcYZNWLePI5Yj
MIUMtJ5OgzmztvyPvzVvBdIY65JIB3YyhgcrEIYYIoXtt2fUPq64F6p3M7tF1b6w+OngWIqGm77K
wjRZGAQpjjNJdTAJUZ5pbOflPV86hlbv3V9/nh80OOAjgFCQGRkuHDjy5ErQfxDuBKx9OcCRN+pH
vXvPxKSzCVZGAduvhbqW7qQEU0sd9AXNYqga85ykYDVr12L3VOn1qXPTR7extYFzMuxRHxrwEFeL
QVorybNWP7sUbT0/pg9kkKl5iP1Z7YpL13oazbsMMgcJEpU5sCZlgtRYXjbEeRmPff4YpSe5lLiz
f9cf/MLqoCNHMiRZNunIiZNJOwg+MEUxLoSwu5Ml04lDJhPp+lUuFQXfLjPBAasiNh1Bb1jhuyV1
GRt1bOazEY/l5Co6sA4x4UPz9r+5LKXIyDSh+TeVsWvmkPmhWdAScHbAWRaRS5jPsn9GKbrrlGym
baff3bjohXJElxlCbC8Gpjif2fNfdrNExVrNkFPLDoNHX13lhfqoJIfGK37lJta9kkc2x04jyUdQ
0aDF0lr0zmnFWVeWftWlvgKWH3OJrt/VpWXz601N9nYDDCDt2+pz0xnJsetYOAXJsvgMELsF9v9k
KTKbPokwAN8aR7LJqGraumgcv7ZsvfGJQHCiin6rtnE6QuY0zhjpzi0Ap5MxcoCa3CeaTb1pe3Fp
8eDoJI3mD9SG051C7sYOTcxq0TUvI1GGV9sV4rIqsPbGNXgEEBjuirhuMR8QTQEJNJ72qrMu6crg
4naTS/JDEzMuMpo6OnFoNCix6vy+l5T8Y3bVYNqxzOJQ6ovOSJbIhzjiqpi/j7CaiiHuCHYIGfHX
hGIm4V0GcIhsX6+Sh7poF13+7oTygr6FCAAog5qleFToRI2HsUf0JL+5PnR+GJp83jbNG8pCzMNo
P36/7SGLMzXE8dUWrB0TiRI7TYHRMfHOu7nUYq2tuyvOiLBPLclmJyogHzHJRATi6NCsfucSo5uD
6XU+PvYoKq7f4GdPd1LiMM5GIhs3x2Y0qQksIZSKPC9MW4/XafJBA5NjHvvXXIsOUL7xGBC95cg9
2bTNKvnXNs/Xb+CTw/HzBizDYhQbMBon5WTsWFrdd51pN/lmRNZNcAuOzj64XYFd0Z8yOpms9VoA
9kCwNww7+A05zkks677C6R0UKt6PCPH1G5PGffjajU0+ne51UaLF3FjQPFIwscKPBENh3YLiAu1w
Jo8jZHniUmvJIcVw9FalfXHwEHFMwrhowC6fLgV9GIhy3oSmXWFOFFbxUlORw+PKa/BCFKKTQABG
iFbmwKsF1WKscSqOcBVUhSYhsFrf4iGokXXHLAW/fyLCYXA219/ThSWbTqgiwlcwR0bsZGImdStI
khkbtqrv+47AzCXbhDMcE3fr3WLq/Lc94OSjfLkav/0+nwxCcZ1c42qyGGOLLc572W5wdaeWog2S
WGc/I4UYmKZOjkVUAzW9SORyWq9F12Ie+xz8kvQ/IcW1gaQzS1+s9o0uRQVeJSOcI8Gqqyywt9cs
ljCW46+gHNUL2s1xidfgIsGcPArvmqEjm/WxsMjqprjRzyOoRLHahacUwEP0CEW/g90CDo1NQW68
5Fa5DgCb8I7QMeeraFBLgz/Xkn1CimLVHI0MTgAu27gelJG56bB9qAVpgSuKOIyWLudMMOZeKszb
Jnzw220Czp0SzIhp1pC8dH0NdKc/mDAZsIdxzQjUQ58rHMho5wiuP8OgHggM68pAW2ZlsbYwhcDl
scn5w4dI9FdF3/DctPbCuS/YaY/qMvpDIGFPdFST3gX9TiPVXjOQKZT/KANvzLYLG8637zqhYMlR
keG6xneFo5EbewjqKsB2Kx7/N910YyQjjka2qDY+bVS/lBh63Sg93BrDdpMdlO2gf4aeTOGmsIuY
+eP1yfHD34L1H5QWszENDgoveTI7CqPsxUYwdTuQw3na06XrUd0JWwevxkbYmyEO5jSRUzW7T7CD
xrpWKAri6CEUJ3eihHuNeFRoijTVdmATMFFla9YvswBHJ+sqU7BqyJM3R76PCuIaMFRIw5WSC+ei
e2oarC2sV1LzujQ/W6Q8qL6+08x2FmXp2iTYIhAemoy4so4N8leSIZXBnaamzPS91fX3cKGE+voa
pifBgiv6MTAwhxGGo7sQqwPy8YR5Co+qxv2vuEUyuTig/ufFS5MB1XrD0CNF1G34O0lpy1gB+duo
/ANb7PqjXVz/vlxosn8ptTC0WiuMX/guSA/CcHK1P03KEniKbxWHl64FJcwwoc2Af0yPjmWNVYpW
RYadkF+hP5LmktUwD8T5MGZ93Bq8lz4aoSjwLyD+KVSC39dasa9MqRn4aEW5rQwiosKlTPqmsB1I
gZch6eExc/1dfn6V6fIuAaJBq6EcgZf0/ZKh4XLcafhqOlOlFOdcT0/fg2ItmUcBZE1/9CnDqxsn
2J9EZWapYpmSwbvl5D0VcrmOq/RK4VmIQuO5p/8LperXEPtYTGfVfVy+lTT4Pdi4FnZ0PUzF3os3
ozl6+WCp4bJ28lMMAzOGyD5zAuvGSxkL/uk74RNY6LNGJGXKykuVPHblyjRsFkXAAtoqAOJyfGMY
37rK+P+/LItWEQVcWiN2VYHKewJuhoR2EwK++KapaMC4gUvHCL3vl8lE10+0iqIqpFun001QmrHN
oC4KjDGlclgrckJGmC7fk1sQFyRRNJuw2AXBx2j2xik+6cNfUej8a/P0xhu4OPgAZSSTly0jZZkM
vtgxYrGLcgOaCal1mk2XYtY6zwFpXoT4StZMKOmcnwXz+fqovzTPMDcBQOZ94Lo+mWd6lBmFZHYG
lN5yNxrxKC9yiFWNPtb/eP0ZkJFvYFCfuP50UH255lT3p7do+IWYazZ5tRUVu0IEjesWyS2xxJps
YUyFPjR/EbHslARn7lkPLYkkCgK/6JYl5w+/wXGTtHQENaSRQQucnvqByjQt9HyWNY+Uuo5UeVzX
3PEmsj999xRmzULBEkJcZqE5z6R+Vvr4Nr2Xzb629FVt4pfThysPr6hMFxHU0UHNPmpct3rifkuH
wEWtOMZGtodkc/3TXTokfLv1yZhJGieOTTUwYI39rinWRhaKi2Vv8ozGGWw6w33OxNetlwsiOTDj
Kmos1G7ZaF06HXMbGvXySE00pr6ZugykqCcs1W4HmyHkSAkrMgjOnuxtldL4FxTF2cPwzYBMZDUf
nhk85la66XCjEQt33tVkksLwik5Rlr/kKyCYbRnbrpPfGXI+I9CD7plW3ljYPvUfPwbhl7uerDmu
5qi9orN1CvG90WgLtQuXnahtBLIw2JeIvnqNoZ64G6mu1tHHAOdLSjAdJqsxxSq2Ew8uDACmZBHL
vyUo43KwABr+33xiAzo0JzCTXWkyPS2XJIRBD+mz98e2eDZYgD0p3NfOyAwjrSLfm6m4REOwCnt0
vCnOIKJ/p8EDuHEj44Hzx+v6nxuZrp1106S5mVEjJ3BdlF9OsOULF2I+ay28N7CD+4xz68kcSYlx
wiX/Fhvz8gcbO3d01HhqcQJFSpWRxUFLNdvUxqLV3WjBGSUjRKAcu8DQIvIhelUQe+YjiX+8HxcY
HqNOzP5q8RjA93EGiwDbbi4CJwUDLoQ56dOmgaCbBKJb8+Lykv7lhifT0xKcEqidERaSJjNOBnHY
MSu78iTin5eQ+cxeGgSwrG4llUmXClD2Ec3ibaEUnPZyS4josVKquq3hEZLSeYA2a6VYxuYYdab5
g1AAYgMgVDQyasz4zBTpF5SDviHhEAoG75nNMdpeH0TqhZ6MQeuHBgTcb5Wa5/sGHJZa1zcCCxbU
HvqT8iKuR4IZLllyv1B3OdiqF8ZziXWCGqAGq29hn2RKgfFgNm+6+hAT6xy3dFbkYCnhI1DlG6+r
sHDC0a167NCEVMo5gFEoKSQ3ulIyb4VuYerxP0GAbgkJE84MhlyKtLM87Z5McfKscS3kiFll5+uP
iyD256Sh50wPWMbDXPzRA3biIq+kwmGNybVZV8L7LHZ5HWwlkgW03v1jZv1z0JfI1VPpIMcvcdM/
aUofsOC1M2H4aAxrLdU8PVmGsqBs86NrlEc3xFvRKO8EP9rq5GiRd8Seg6F0jCin0LeSFeEuOSrL
m2gf9v4y8Oq9LiGzdsmRJQWNTpcxuitH/dMAg7TJiXUlS6aCJCejwtc8/a9IA6qIIKcSEi5WRG/i
qhOw+FRNQXZrvVbYDKv6ZcAKkCzAgbieCEpgryBVSmLlfqXL5VPpYtUZ69hJBm/S8C+F+FqU+dwS
5E1WOR+tvNZkwrrctwKXocgjYcGC11WHoKvSusKEsC6sJ7iqcUU4kII9mRZqttrUx6aMX3s1mZe5
jv3y36b0DqriLWRa3+UYk4YGTXgSJFz60+KhYb6Pc00Dw65dpGwQ9TKWTx+ClPBqRv5d6zYrXZnX
JVYhaWH3jwbOmbVnrWQfypUl3ade9mro9YLSEufL7ADnOMWRuFzIeLObvJXPm+FZlIryUYrvxtuA
M7mQ8GrPwcMENl/meoZTh449T6tiQkGvCAZdTKgm7uvWGIqb8Z/lsM07sqNXlVzdNQL53sZ6iOK7
OLHNioRtzdg5IpAP5juZk2yyTGZqdJCs3FlIjYFrCvxLEkNelNR8aDN0UCmpida2LY+VkcyBLY0R
N6yclUK8E73LFpGJgmulVdtC2h6ftOSxJsqvyZRfcQqzOMEPbgiPahKurf/i7Dx3G8fSdX1FBJjD
X4mKtmxTZTn9IZyKOWde/XnowdnHZgnW2QP0NNDThV7Uil94gySufAVEKZZ9ZE9YQUV4ZSZY+aqB
dqF2ca4TQWBGrknzEEeU+Q0mCJ4/trVGMlYZwPYWqnwA/90DhU76+FpsH3FxHfwj6I1KTDa17F/o
H59LFigqStDdeHpV+Qt08S0nkSLXGF1AYw6F+vS6zm7H4iCU5i6K/lrEUAGAYrNZtTUXaDFwLl5T
v1gYeM+2/j7xNBtB8EufJJ+5TuiK0ImgKDs5h/68PhOhyutSD3UnFTgkpZ1RtcbJamqGEKOMOjoo
0S7Hj3jYXOyBnEnRJtY5vUZZUrjQZld32bX0IQvyEyRswZgM3jYHExteiHfOjkJRmB6LSAtu/kBU
RRl2WeiTGTR7jz0NOdg0XvDU+P1mPpP0sLLmV7gKP2ue9PSNDM064l7mvaClOVXXh03Ny9JsohQ1
FOf34c68xt+Hm+c7VkFHC4g6gQAbRdgzVo9HGSTzS0X7c91wcyovWoCq4AjN+xlWHo+ppjDSECSb
FvH6FFi1C3itRdCrF9ZVA13ETria9xYCQC2CtocAR2g4REFxNEDsdSfP00FU7jrhoxBkkNQWSJdq
L+TIHbbCoqh2xojmdyjt6srcBxSzeY7xj8zEdZGug35dxxtUiPUnGVoG9xleMclaCYAa5xfuiCl+
moWkCKlMj6uuILoxr+u1vqFmpZhRm4DBtaFAEep7fSdIh4sklf8wW/8Za6J/TBArygez7R/6JoQ4
GiVkiYpTGGQLCXaQFYaVQk67aFK/7e6sJmkX47vp5vdTLpYLgCLVotuUKNQpAdlOFWwhVqBYOup/
klxZWQYPuB1jE4vIGnbM4Rbjycegx6TpyXKhu1j7odTXisQV62V2jnMbHdkCpCPUk7zeygEKfYD4
k+pBz0bUEnLq5/121CSn7vrrEPqfYix7saN2HjzWfMKQJbZguYBLhFcg4aEUbvOo2Zv9SqHSIXjv
nmHQ5WnWnncC0aQXV66MlBxmIqSvNLttWCimHB1gB23BRI+F+qcQoQ9aj7AK1ypRBdX7o9SoG47f
dWCM27RwtxAt1PG1Uiq7NxfS8GAhsp6ovB3YSU4ATS+8ruqCKIjOErGqh3i5++r7t0rVrkATF8Wh
zLRb1F+TYiFED5D1I+9FlepFjqd7NnzGIDpYHVtojUWuhfs89E+K4QgUrbNOgWBIwJj0Nw2HoA20
u1TTCHroggjjobfKXShpty2QYtOSJ/bGogiio2AOdgUYXgulVRBJezIsl6qEm1NcRa1mSi/SAvEh
wkwtxt1auk6LAAkQEMVZux7iU55amwrgaw/cesKLWoc4Vd9HD61iTwBZlKCTmthpFi1MdBOV5hS0
6n2cqHdVqqAd/OGL4lrJZFtPDlFZLyXr+PuldI5zZrKdTZMQ1aLeOXtNrFwZkk6pvxLgoDkKKU+p
4uTm55QcVCBRpXbdaG/AwRS2WQwJTqycHs0CIV8LdqhcuPrPpUu8LmiaaNCeYcvOoElBaXld4SW6
M4rprhpw/sCooCpeZeuYyOUxAnMPycMrEe+/2Nqbfuv8eCsaPZIJI0rwP0uzK9es9LyVdceoHw3I
JaG11hTsD+hd6WtPz5a5gXb8cGkJzj3o34adP+h502WtbsFSgK8Qths0ra3yWQwfUmS4AutUaNdW
j03n7ehfyhDPvYAKqmFonkCE1c1ZMm3AtVateNCdZFzJ8ZUa5YiMZuBhT1n21ATDsifmvrDhzmVD
38ec5cNGDLkfJpTuWDQZPaBWVot8bqTZimctvOKZfqBC4YoCv1J228HEFRqqRlB2yzCXLuiQnEtF
IZvzyxVDhgT8VW34Ht6R0ChGz+7XjNsgre8E/L6kDnqNk6R7Ge/wkBZ33GGxsMlOQTkBvXeBjzcW
4T6FEDgaZMvFx7CUROk6sq4ksaZsCVsm6CcVzQQ6n9W+9pkOhx4fIkRRFS3amhZ6xNWHhbnUGGLr
ZWtJu1PkK6UTV5ZnXci3z0VT33/j7ETFQPHlVih1Jy5u/Qz6Bja7q/YiburcMJybL7kATtBcFYIV
HQx/2sW9gPGFaa5q802Xh/WU+zUBd+ak7hWS3UOeGRXbdfHcHE5DYe789iXhjv59n50LCybqMHhA
Kgz6l7Tkt5UtRS0y9dHVHKGGKiN+UhAwyqNKQVuKSiKdh9+HO3eSQEcosJZVsAZznEQSp1U2wN51
sEMB6g1pA12ZrtjG+F9FAKmyx9/H+wpr5ncVIuQGmQlTLhsz0EyS8DGJl5EKE7xGfzT3FbmQGsMt
3mMD7fyUrO5SYHn2seCsyICJeDDQZP6Zegx9HBVZl+pOE/2BWRro8Qb8s4Y+JkkYT4RVfk4JtXfr
xXgMh1u93ivxRpze77rYK8Bkfp+FcyE1XTpNkg3I8GDFfn6PIvRequPl6rhWu8k8CK5gHBSPq4Ui
3/H3sb4AZ/MZ52UgsjaQx9fnpHuz1eUwCBlM7lRboWeU5MXKJ7zt1fY5NsJV0b1negOXMnxCYlIc
gWZYpd13T4o9UnvXwKcVaLxn+bvy1GRXATMnx0sdhPxEmBQVlEgQXRSdxD+VnQrn4kp290NkLlwP
CNJbT3SW30jVCTW5TnuTMI/FfWNgol+GehvVu4QSXhdpu7YIYNNsCxASZSbZstHawY4Y7W1SGKoo
3biK9od8dyK6IHXp5Uv+YV2hHV957e1wyW/z7FY1UCuQJx4EyfwsarayMozalqoN0FFiOyQflhOF
FegeiV1vFYtQvnKbu9+X62wg8X3U2V4VchoVbp1qjtHfrIvhJHdbyJTNCDfIndAOf2Oixqls8fu4
X+CNf7YJUqfKhGmTaXD93JPUF5GiiwXV4YCoI+hwWJho8g7hVaXLa0kdl8irL3zwdxmRsNe+RBgf
9aMNHbSU8OLZ5hgTRe0f37S2fkgM6G51qfrjU8zX+zd9yJYyOFiLLV6D30Psrm+MC8/i2RWjA44p
pDTRLOa6HEmWZomZ5JpjJnd5eRiim56iHBvQnVDwB0u1fcxOf5+4czBApPvgdaAzwTsyF5ezjLxW
TdbGyeHCwTCLu23SdRsthzntOpCOu2bVt0fAJqsga68jfDwiBdAUyPr/6kummg/iZKY6fzuyEECf
H3qqk6vyljUMheYEZmfTwjKNoOSH8RX5iCdEC01orgqttTOzOwgZ9UKojr9/zBd0fbafWIMJb2qS
zgNK+LmfolbpUzE2FKedStgWPdJwaQbbWqVBPAZ2MRQrscBySMn3ElxnpNUwbXFPCtID6GNk2nGq
Hyp4o4uKsCQSIZDlDUz2Ks7nReZMRUo1aTfwd5YhJ+LiS3XmZfzx/bOHKpYFKcxiS3FwNwrdV6VF
0SW8MtRDJePyrFPkvlBnuTTgFKh8e/nrupeKqkTwBoIOqHHfgAPJA/zKZZOo3JBGcGm/KPwX/10i
S2eniKDw56EPWjvKoI4SYj3NUcJwfjRGiP78z8QTU4ICHe8hkRfcxQ3GGnm48evO/n2bnOsCw4ZC
tg+IMuL4X5Zw3341Sp1ynCc14AnrBqgoXGa4rfddcQq8cj2q+MjKTpc/VbHT00q1wOOVlzw4z0T2
Pz5hFtmLQdd3hcEnhM0u714IaC3/0q0+3dr/TPW3nzkt/vef2SpGV7tUe7Twxap2IJCMASLRG3JB
lKZa90lAQvqztz5/n94z0eT3n6bMAo0Mu3O9z3KGDaiGJzCwbtuIEqv7pDY30iVpqnP374/hZm+I
nI9qXcqUWdGmUkGn+btEvuKAjjybI543jZNn4qUddCaY+jHo7MHMufEEvKJo4As3of7aC1cqBp3T
kCTBkvTsurtCfmy8jYb9xEQ3l8w1P73X/fUgvv4+32fPsCaaU7cbT645DiaIYnMsWlBm3BZFthEf
+P11dUcabtw1F6WJv7AJ812FdxY2yLqsI805m2+TBoou4hXiQA59KgfJllJhF7o1Cm/hMi+7nQqY
Arik7qLNoSBQrQB5xSu2e6kVFcbztQl0tXXTdQhCQZJu8KLFxGR4kBO7wEdHwvRswDal7VZy4K0G
UVvq1o2W4qcXXhcquPdq4fmotxbxMSsfNJ8GOursIf1LDQgMiv8p8pVW9jSly0RNCISRUfbNYxAL
N7qKXVIALia6Fixvq7rhskcuYNSspTgMq8q8VU0Q/KSo4d9SBDvDH8i7aw2bqYiHgfJ6RkDm19c9
yh0x9S691bberhzyvUIXoYOh1jLz1r2Itu4oLRRTfujV5xzGWFvXGzGqbKsM7D5B/wNGSN+/5c/G
RHxrtqlcYLMotE4HNzx9a0U8naxlIlek1Cetep/8mvrhr47EJuQ5NYntmH5SKD2n5UOcvQXyqQtH
glNtl4nDrnXVWwtlv8jwN4IeOnr/3jGxvq/aE2DUq8wbPC44nLUXLWL2aeA+R0TONJl9nCegJ7Vj
dlSRN/nf71W4Z2iJTZJVsAx/Xkk5zVdqvQ01BGGteNfgBdtkxV/WQ6KhRnL6fbRzNxHWLAQnMiIY
YLV+jpYgpiaOLikYc196U71blQrg3isA5dolTvGZnH7yD/2fwWZXgln4XRN6Bd2v6rqMDwYqHeg3
C7vff5I+ffP8+H0fZnpfv13qYMqNrvD5TbjfjNo1WjfIkG5dbWJiUC+PQahby76M12mI+IGOvH1/
opxDJvGcGaadw6cJ0+dOzm1d4Bwm162X7jK8eYO/blGtqrh+TeFuCLETJf0qsbSNUZ/66jrlFlNa
PKKy0JaoPnWWsPR4HfuMDYkOAHISaC3SpA8xHQ4jmJrbsrEzYMtmh6u2ry1qw11QhwzMPa2ADVUA
dJ6ypVSCFKNPP/x18ce1mkVvBpvf5+xcKg4zDpCgRD6qgib/OWeEIl4NaF53OvEZlPFaSLVNhJmV
CH5Dlq8rRBMFYFPpR9kDPqaiHh7KEUNabi6qalgWpPqFMOjcna2C+xIVuGOUlGebJaq6Qoo06kyB
eYOyBXqVpTQuxeBFKa6+Cqf5hTk4F2+AN8OpjsI1Zdvp33/bNmkvtSUZIBmejgiU5OQGLun/xeH+
PsYsmOxlJGwCgTEwHpmq0TXlqo7g7iiUrm2UN4pwifV4/lcBBIadC61zDnBqgD6FSUnhCjYUkPHA
P16s41waYnZjmWKTdnr6nx8Fzr9S34E0/74/zwUTcBv+51fM4rSoKepRbBkisK6IJKiFVt5G5WBD
PPh9pHMX4reR5jUg1/UGEfSWNoUKEjgnfpDr3xHtVuHRai8Mdu5C/D7Y7PaFwFcUecvi9M0mba4Q
/tFOnXlh7qQv9fz5hTiFlDA2ZFxvvigd33Z2JHZhDtxPm6gomjrauubZRUcB2ReukTNb+2AyjKzf
6IMD89E2iUeIhAEWk9yZNnEccJxnDqDaeKs6tk4a4mQjomqdvhC7busi6DMgXNs+u8Zd6FbrILEw
ql5BWUcjVHf7x6F2P4UYoyjj1JcKrHWUlRGBCbL+VkG3ZILiE0suXcVcVlTJjewxUT8rqt05zZJK
920B38EwvI0rd1uphZ0Ex158DgN/maQiskG4coKvDSe4bEklsV3HXbf3EhGjH5HSMMhBGSG9VMMU
cQRdMvqYATYTC/91TA4tFQHISjL6C/iV6sm97ir7IcC5AkBmUa4VF9sfCEYBTFBdeNHNGO34cJEj
0pJgIhzTdBORsEOXKhsIWJRgJQ3GYmJzT380LE9M7VK7x5RQQwQM9aBNcBNWOyyqlWaDn5nuXRfV
QWquPeKXeI39GcLtrIgYbVpMxz9NIkO8P8cbWbqZAprBUnegd+hLPhsW+kl1vhNA8ydWgpWShpjz
iGYYOrAEjWqC92D5YogPsfWGeleVofrl7nyAeXKEEhNOzTxvCa5fOHZZ9WFMXlMEelVPsj2YyVGJ
nUbUEZziu5q/p1m586pyIde0K5nOk4SNuwiwNXpHe652l1MopdePvx/Is0ef/rgO4pB+4pwhYoRt
bdRiRSkc0eL4WPh3HH2/PDXuhQfn3DWGlwiSjNhDQRGfPYFS0ivdKDOQ3ziMYhl3nXKJlnHudvk+
xuzAG1XLyAlFX1Fo4O7ApAsMeOe3CR1tcxFjIxMV8dJVnZQNL7GJMTOdkBHTbiq84Y85XslEGL/P
8LnaJr6M/++Xz55aS/WCKLP4Ksnc5f6qproceu9GQ0FlFVQrYGyBlWODdeH2+yLcz+8l2CkwVOTJ
YO0LrvXtXuoQpSgBdqpOa2KP5gc3g9/Q4CGCIvxVlU3WIEZa0iOXcngDxR55Y5B9+S5XrJ2AHadx
m0MaVFLlKgVlqEqPKtOUue++1i4kJVi3abxtqC/6HwUddQVTLwHOPY+T5YFaEbt99Yj0+kQTM9yP
C3M6zdk/v02ll2LJ6IWgzPUzmug7wUOdSFGdEjt6+qFtdtsn956Pu9rKetGtQ4stK4B+hMd+H/nc
mzJxav7vwNN5+japrd4kie8yMAeZjQS5CerqxUflH5slGA4W7lsyfW0Qwf/wmkI19ge50FTkgbCC
wj5ttE6+8qbB7QzGk9m9FCqkBRATlbkL6gD9LXDtMpVekkgrBecpvHfC06BXTj6gpKesvfKljZu7
DmnP2HKkYSdWiPaRCo4dtvcYsKaJCncwf01GFeLnAYOabRT6B6vrDiCN7cxFnS2suI12KodnJM1z
gaVGvi2C6gwGl5vRAg1ybHundaG0dhIyZ2AxLmU5Z8stsJvhNwGamlSOf64A1ORBqsKe1DJFRk5+
9nJ5CvES80HxuMNMUJbGOvEu6f2eu1t44MELyfRnLX0WI3UGiNI4jVmRZONlGys5SeWRTE7r70nm
ft9k56rrYG3+ZzBj9htDMQzSbojYX6RJXnMMcTsPWmTtB2fS9/Mszlns7XLOJSEn3gpLMvqtGg2O
ql7iM3yVy36eNdJla6IPAvSYssufE265oWoNvac4AuqSBXke7ctA1m16ppn+FlgPY46yglLetBw4
oVTXIV0QKgVm59AgEdDYeawBPkXQhaRBXONVsytSuI8d712PwqW4A5gCSKWg2TVoF7Q4zty+ksT5
oc6rgEhFPufn16vaoPEiAFCIDJs2lvsqUkTx0YMbvvrLarXRtc2QX3hWz/ClGNZCKA0WCEnfPNAt
RteU+6iVHY6rBqJO155zqwNFti4yz6Y5o4F6rrKlh/tP3R3zjMcHA86Aam91yZnx7AqCLbREA28A
DIFmKyj7Nam028lOBu5PRighSh883BLdCBN5QT0E0V9XkRaIhq/MTANtb94NafxnBGyMsGg2bMfI
2mrFgx/+qaF+ITSrBa7dIaGRJVcYN2wkhFSzY9/AxEJmhirT+vcDIf977cJzQ9jgi7REjD1bRVka
esP1ClYx+RBy9RhF29L9EExsQYk6gXwE6iooX3PDukLKcTug9oAGboM3DPoPWWdspOQu0hW7Aqjt
IXFLLyXBBkOqj2APDTopv3/v2eWfzNklapQUmr7IHt+eCVHPm9oIKvKa9nXAsCKEJScaD8hmBG1q
d6iFj+q4F+PTNF+V+BmALw8zPMFge4v+JbL8mfuE6SPZJ7MC8sA2+HkI8tQzy1YMZScvtyBnfZob
AuF6guhSnRCpF9ldnMKvLj8BQdo9QDIEK63Iuh7G8f7C1PwbcfItqKYjeze1yeZhCdSKRBOINZyy
VFc+QPpGRRYWhL+Sj1fROAnfvUnGDZqVPOCA1+jM0Dz0UCBV6M50KIR6oAgvfNR0AuZ3HEQ4pAb5
jxhETD8niMPRB5YBkshSHsR4FRd7laJRzw6vayjuwgHA+UKG1pH0D2J1AUb3FWT/MzoQECpEk67i
vCipeX4zyloto3vWEUjJ6wCIehL/cXX/pnXHDWLr27JHaNzAwrXeahYKDwYClfizBdJ+om5RUk26
ABFcRNGAm1rye6ebi2B8pXX9hC18rcm3at2sKmtYNsk2oH6G0cQii/d47l2rJTLZub9DcFbGQsi3
ljAbNol2NExxWWmfLbaLlUUQqX2awGUb8a4Md36gL3rCxbaTEVlZliRSXdfC3flbobwVFkh8c7fJ
5q7R/0pitoKRIPfA4vYhJKJwRJ1idFrYjQAEqzTeV7RIu3LPn4qUfEkujOLwXixQ87LkbYn7RQIb
ha0qZLcqQAzKVxcSlLMvhQafFOwDoJF/XCYUNOtzychlRy0e+i60FStAB3kzgSnbF5DzerXJccO7
aCd0pjooScjpfD0YaDB9ybp8uyyULI9BDgvSBEKQexqgwrId/iLkgudhBxAHIrF3CzrHDF+l9qVJ
dbj8mCt44aY37iZBu0s2jGcfDES1ILbjzTdVCH8eh1HIgQaHikSPtAYljrg5Kq099OYiWBvohcgo
vyqHIlM2OylNl0Ol7idqWmMWdgsyha73xkfG2yueNBSoMSrOSmkpjC+aZofFEfcdUAN9sa19FrKW
LiQ+UyQ2O00yoCcuGXBPqjq/YKpWM8p8aPl4kXICPYdiBbZrFA/sNI2vZMZ+vz2+wrF/RgTRDpoM
mimBxs/pUsomFdU2k8AhbnB378bV2D3VynUgHgptz48cBSwR8k2uowO/sYK1xsViVBBW84NYr9X6
VvJJtg6uz8Z7CMP7aACudWPCUU6BVKw64bOKV824z8B88ie6FA10F1nfD7n7I5u+3ZmoewWPanko
5JU+mQ5JMIgQAde1YKl4CmD/P2W0TqQI4Xn0WSjnWMGHBfZRF2Hv7w3Nxqq3fZYpjcfXAJeadp/1
f3FkVtoNmU4F3Dm75NNwJpKnZPpt2mYhtZWorTFWoUS5dmlYp0wTFm3sFEhMltQH0ZMfKIRfWKtz
T6GsWKJOXEnBjrrtz7WSYTW7cRqJEyouBmIlZsjfB1hJr1IdCYmUBmr6rlOahCYhlvsKPZzU9RZV
8/D7pvmq+c83DbK9k1YeIBpFnT05oRd1VhbCzi36FJcBdxHjUoHGvefKD2L/Stw4SO6p9Cdg3m3m
lSDu0WvWRFSb0psqi+0293ZRuQmjKwmC8+9fd+5O4i0C2w1JA++wuelfi3L1qBvQPgPzjynBWhOD
x7CnmUOXcTpUCtIs40kaoC227rqX0a6FkF2pECVEE0drYyljj+5RM/z9w9Qp9ZlPG6KkrKGqI7M/
f6lHeoW1lsDQRXVTXWGM18vXNGZ9SnKlXdDI2yKGrjvSe3zX3iUvWCxcpZwg5UYSl01h1xo2Tra+
sDbl32gX3BOIL8MVD0637tIFRuk18eHqtP39q89cSeiKkwVM7DiFpPXnpnPdvoqhe5JCVSv8KpGk
sq1g68sHaF+YeZCgv/4+4FdIP5umHyPObnCtyJuwpULiVOI+JHYyy09XOErqFXwpqaPLho/gKfS9
1UVjnHOx+o+hZxtbFcJGzQuGJpaqeDC7kfr3OO6o/OPE/Zx7FNw8NO4F+abXDq7V7x+N/iUwCCf4
EwnVWBcTkthT1qmOoAYwgol7HQAWpXls8eqNzX+BoUNGAoIe9ze6zwiT/lygoaScZGaB6oT1PrQ+
XEG8bbN3DGl9HA4gZyYm4lv0xS+skvLvZlYmEQtNReOEyHM2bNAXhZbUsjLhgqviobz20iucPbro
hsy5A4AZHAN9hZ7fJUvg6UWab4/vA0/V2m8hR+rXgVWQMiOBfJpcV9KjXzwkE4nZiS8BZC6NNeV2
38eqkiIMuWocjHNa/S/vF6jnAQLTBH7TL6Ahz2QXtPanupAOkpx+68/BhL4vhbAD3UVEDJKspEJC
cKn0h+ySifG5M00dSjVQR55KrLORyqDTwqBlCsUQQ7IjYOYow9FhS7xIdnnRzfeLrfnPkqF3+IUZ
myRPf/4yuSqL1pB7xelxZ4mDNb2tnRyk6zJzEKofBjwIUACY9k0qspoBcQ9xgNKjgHQKR6crRawK
8B5JurXhhXvlEhno3HyY1EWxPpx0euadhL4NLQOxB9VBkH8yhSIrmZ4F4lYIv51e2v4leeqvUzmf
Eio7X1LqHNv5lBSuCIl4rKdSIJ5uAcYW3nYsaLPV3V1lunvf7P8WcXw1GfMmQGMiH6KHLFF6eq0y
Z9Jw0DtMRfJ+IaboUggW7pjhqzDU67IT1xFpxu/n/VxcrVgEHuhWTm0QbXYUMkuPlVgvlf/AjYOl
GFKRpyZTS9qNTFCdYQMRFVWA7Etw8iF/1FirTFFKIQT7Eb5AQzW9MIz10Ez+Da8R+AvX3UvmFRnk
kuJdYZtaxdcH6ygCvFwGe6Uz1r2Aw83vP+Vc8EYhgbsSEJZK+2j+wITglvAtVxzQ8zj/GMgNh+i+
tlegVa3ogRctuXS2z+wwhpwuaEpY8EdnJ64bWsT5k5SLxNiU5huJccQmG4YbilLpuKkutXa/fMJm
+0uld6JMgiCUcv4xBdHjUMxcU3I84JcD5THI+CkKg/Gi6byn1qpvJvkDP6AhIgcBUgW6DezZT680
Go8WNH1D3Jvoz/gs2LDuVW1Z1TlSNMJfEO1C88L9D/YELYkmlRYuWgDJaD1XKmFTt+y19FAWxebC
sk1zNPtJvHOsGqUgvFnnFged2XWNC1LaSYxonQrVTquifeFFDvDjHkSYpZVXnt7tDRoKNZuu0y5c
0OfCAx15aDpPIF81y5ptHGy2rERWKY19aR+Nf3HnW+kB7eokXpSNCxSvQc8exjpVHp0yYyPR/SBf
SqltkMQVxgYC5loKhkU9QA2ogvvUfMjQvUKPvs7dG5XKw//HU30m7vzx2bPNZ/WKgm8X1YGyvepa
hDnUv9MVBwNdBnoYd6817lMXt+C5ooSORgVdPPQQJyX+n7c+NeaMSdElJ2qOMY5MI34iFKgEtpH3
PokpRM26Mw+TWdZ/sVNkHtGpTieSBMzeG1xbUOKnGOU0CM6AlU5x76Ogg5M8fBb+LtJ5+8+pK6v/
JjCCnkXxAc1C+FJzTIUcydSSjEJyzO5VD558+Wa69WQM5lSlXkburo5uuuww0vDLuOe6S22DLzLl
/JygnzdFZ2BJUVr7Oe9RGpeBpwmig7BN2d0k7jWiJ3W7cf2t1X9QHV+0le3rx6x9VdO7ali1w9Go
P7PktSyBzlzV6UFX//Cn+8rxijuzf5G7cUEHWBLsJH6L+HcPuAAl4aGLHlT9esSFMNvTw4xEpHcH
c9En3ULJV9RgkNMJh2tN2yfhdZ/8EXwM144SFlTVIdWvav0qTPae9iGq1wq5LK7JWU0Vzh7da03a
RP5GdXdVerCURxiafvRXqm/r6jaQ3swhWHTaroEZ0ZiHobmhVJg1nxKy9NUppClc8th0qDla+zR4
6C5JAZyrkZOFQ1uhDMzu1qbg+FtcWIxR5QqGAoUKFWdkfyi1Up/eELUFXkwN6S2U9kVwnASfeOd8
8aXmNes3avr+X+x0xB5wP6CCo9Ih+fkhcqSG1MJ61tp/TfIrcBsNT5nRvnsbs4Tne3Kt+0RYNuPb
7wOfvQrRQFZp9U1ENWtWlhdZAU8NOtGpQ+3aVLMN9tFbv12q7YsYvSlNvKgkzl6pwf2oVnEnLLTy
kfkx2geXXpwqJraO6u2IMI3b+DR9P8cAn4QBs83p8ceaTwtT+/ePPlcZmKqCsNCxHiLynS2bmCNx
rCBx75RybxvEJkG4l2O61CSTFjZ3zY3Z35S4VA7uoQpeA7wHC+sFsSbMCAnK9YtR1bkvQtQFmrKF
cBb00VkW5ZaWmnldIEKAumqBNWnhdZ1jTrzzxI2MnWF43apruT4UjdNH+5QItaYFssqyXdF+XJid
L+rG7OLgxjBQ8yBigI80+5hRjHAwIcd1dMTuITcGx9j8UPy3lgJXcBtgSOs9S4DJO3GTKp91iWL+
vqhOeXuT3yEpT/OKPl2Y3bbxNbkFBoFZ+6y1+NylT1rTL1qtxgj6Ki3vjfEOOSaIehGdii7Dey/f
mvLaMv6YwXvVYYyNQnVXPwfSp0jXP0SHoaLgZ7Uf3YiCn4Q7oYnN5Phq+LdlcB+6d5Zu+92L6b9X
8MXi4SEJ/oTmu5qTsnWL3KAPUp6GHJuuawXAI9rhfnVTyA/kqWNM/dFD9Mo/xMmdVT7URbho1WeN
+KYz3kvzT1duMW3BOA8TrHh0hOjd4vVs+cQ+vBv1m0g7RfKK/L/BOgKJjWQzQKiPo7ehvvM/W2Br
Wf8BBm+h6aFtxfgyArbS9ZcSiaayXwrwMq38pFY3vfAB7YdCHkzF/iCp+7a57btn6AnA9JulHuSL
gQLp78t+JsWF2QrKh7oU/T5rFtc3rSAbnleNjixzOCEyHRv5YYxXqJpcdMk5V9oBHQJlkSSQ0sF8
uycUmYpcTkZEt7d+gFuN+4qMhfA4aYHRoSXhCiz4pPSILhn/ngnATfAodNNpulBEnR1906IvZUr0
bcLuiogAIIkoPZb1EZNhNPYV6/j7rH6RCGdnCeLyxGs0uGh4J35ezGI4RKS9eN5wE/buQijtWv76
C2KHuYAOKwKQxgvMo2+69O7rYFlbCHstFR1jumV377228bKCEoEm+/i/X3JzAntimKMQzs6Vh0fV
QG+rqHqO3+tYTx5aCAR1yt9B3wTthVqxdWZ/odTFA8GkIyQ1L081gx41o1R3joGkPLqb2+wtoXgy
OQiivrIS3tByecFvVH2pu0UpLPL3Vl4MJy5nxONTyKvInWQ09hbhUygtUOjUBSq4i/qR1qtwbGCU
THDcRY8cMT60KOBkaOJjjLKQn5t3I15EwUI4QUHuXwFPmE+cH+4XlciI1PUh+cBsUzngzygg/ZAs
QwrqrzSvvCcRpTmdmvXCe7YI1x8SVO9fwpf0E5d246MSAZUtx1PxJz9JysI/6FgZPtJjNe6jW+W5
feYPwKcu/oiL5k25/31v0c9j88w2F2UKPJVQSbYmcv7PzVX5HsLibtI5KQL+dCNLrPxs27g1X4py
wWtKOhLfGU/tfbTXtsHiTdkKy+LGescZ5CE5JsfuqFy5D+YDk6w81fftbXYa76tX+ZX/I3weHobX
l+w43hdkNtLO3XjHwukeRqTHXgLH/MivoB/0ZDgCAh6o9yyGpwCjZoWUfQnwWgRXNXVJqefYoDI6
26tXg08maecD4gy4uWIii6+pHbno0S34O3bKfrAExEUwXhM4IIZLuIDX9Mh/xkboVO+WdDVoobIN
cKME0iosJQqqta2ottHvg2jJbLfqAlUN6BqSsGhwRcgRfQcyghkrKxaJaHgvf1+Ic1sbWTRdNbhX
JqzMz2VARcMtUkVrHZ0CFsIa7tIrt/mr++jSA/99qK9A7ueSy6DcZUQdp1a7oc6u6UGgk+G2XNN0
eNVBXdQokLplvKRdbnbhlZr/sfBsb+lil/SBFOVI0XgF9jqK8nIRJe66RmEw09s1es8j8t55GK7z
HE1SuVp5SmIn1rGWAgpduN4YjxA4jZKqTPQQDO3jgH5SgAitiAg7bqaEbtj8mcV+MIqjR7fp0p1x
RgwPxomug/ihDErTYZY5+kaRg9PuBieyON/iTRu2t7r0hLOvXGBd4aPsOA67XnzzcnPpqYkNSOpQ
Bz2G2Ui3d8l9G407mhpoBqLv+PtK/LvoSDKIEuEafCUC7ll2VRfo8Gqx1UOZ/D+cndlu29qytZ+I
APvmlp0kS5Ytd7FzQyw7Cfu+59Ofj/nxA7EsWDjnZu2FjayQmpyzZtWoUWPsyKJozGSI9z7LdekX
0utyjQBlrpvo7MNTySrySq9g1P+8nES9qc3mURpPgrYg7aVtaoqxeoZ7wsjSNDBFqewqyKvN0D73
2evStAejrx1NfYAscjtJ6SZW1NU2BRb8awhnNrOgb8sPM/p9StLbeRe6q1F6S+EWKeEWuU9Mzn8F
jfq7VOKbJKjcTnxoLdk33VTIHtGER3tqwW3kQZQd1C+4Au1VDHCIXpfqWN1kRkgjEC/lYXqdEJnR
RWI9dCxZUvawRW6jAbmvttw34scChdzSXotFd4dW2oopdkfhltl831RXSaJlN0IXtNaWfaD8pGbY
RmICLRcQq6nvJaVG60J0w9zaN4txU+H7nQfyvhaNh3HJr8BPFwBQGRyDYkeC2yp+YboEAUMIUpmO
p25AVXRA/jhcXE0k4LIDTD1wxlm8L3LRl8V6o0y/oJxiFUUcai1udR2q1A3lhjAt20zcCIgIqzGz
lsIPQ0x2rdp4ltDex/HodkXwMBajvVJGKmW+ErMuNJH5GQhkrLgI8jHnJki9EAuZYpbTyRj3A+K3
xUkiNAdrEhrfocYmkcIvjHlom7Ddmx5G0jn37vdn6IJgMLYHmsoR5xUofM4uMLEYrdhIuMDm9qBE
uBWbxBsTbw/Sbo8cAsZetJPEDRaYvj5NLgLDGIDsF0Hwaj3wsmuE8wtY1ecXWk/9PwW9UbUKbim8
UM0wFIE8b58pXqpyFxR3Y5ET2EuSkdrhsH2/FMoauM/ON0CNimcrSooc87N4gozbIqNgPpwMrjiY
tbtGsBy49ibEdFN70seTmh/H/j8D5lS9/Kx1V5E/Wlm8wy8J4YW3ahScHBZCGJWIHBV2urSuqGNA
XWBVWun4N8TbujzozUlaUAm0Mvl2CTU8vOXXIvMIODs1oqlKJ/f7Hyb9rabPfplJyGLcmY8MEnhW
Ts6FuQyxwlRugOqcUL4VOXLhbPC4kLykE9y6/dAmmRelrMFZPsUisbhvYrSyAW/oRdhmdqevUuSt
2yoh/nBzEXidEL511jZ4mftsI8XhUavLvZi89cIT3JwAxls6GU4W+Kv1ilYNCPRROOYPZvqnIQsx
TLBhzYMT7Jvjc5YcjPZmFfTusjeL7m0WZhR9boSwYF4Gtoxo4FrA1kFHYfQcT5pTWIuXR78SY6Rj
X7myIG7McGZO+C2JaleCg1Yn7GPDzYi4OZLtwzDbw/QhMBZc9wUTNLErdTJpz5pzFm4p1r55pyBO
PxnZhsBHKFfDXbF8CLF2w/RRMiy2xq0c99F27tHvlZm8eVaKH6PklMG+rbXH9KkSQN0KdHvgpgXl
24gogyn4k/LW4l5YoxQBumvwNyuzvJVnkmxjV8eZF5udU1R/FH0AunmfeFPQbcps6FCG4ATTfS2h
c/CSl+gF9695LHhy+lwF+K+P6a1VRFcIz3/1Qr/sGKoSCSNGbtbzu65v1XRhZmKgafFBK+txyIMb
RYzvY+vQDBFnsXAzxbqvhQoRqOogtM2dJdWuIiV+zw3TowU6U13FB1N/bsgkVSmFkgpPINmUFiIq
5IZ1Au19chuydnqeKgKRSkn2qAEcnAoDjDjfFELvhhqD7rnpqeriJxOiibPiGFH0s1DMtxoPdzVq
Nh3oY4BRlNoY8DwlH03ryNzE08+OS6tODNdCtK0bRr+oGc8aNhAX5bn3y2LxymNlJb6szjdWieJx
KLt8oLR4Qv+BLp/qzPSXq6zxwxE14KVG2atyingzN38q8cMsYseY/brls3qPk8jwmR64ktg5yW79
yDK+4yPHIc5+Sl115f5Q1tB8/o2oOuhQS6RAzF1+jpR9hv/pWGkgneUmJz1Tdb9ixHeOToqc3jW6
6piF+tg2B0Yw3JwLT5PtatjXXNTrGWgF3emq/NgzwdPWz0sR1HYpzCeFfJ9zZYkbrXwp1ILYZx71
/H5ARdRy4yDfdeNbRXoXmMjLgmHL/a/vA9Zf0Pb8l9GQlUF10YxH4+TzLwuKeGoiqepPYXnfWdUm
NWq7M1sB9rPpoA3vm/MqeQPfDLA5S/1RR6TCGdFTmJvsb9bSQdTXlewA15JDb81eqm9VxJOrQPud
tX7RZsdAOSyW4gQ5gF4gusyZB/1NhgF7J1ZOM530bHaW6WmZDV+qSOWiP7LslSgkmpZDY52Q0rvr
cHlL6RRWnHPVyLZGqfmWhLQ6k+FXbajXn/11WdAdWGeE0cc+W5ZW0kq6HUV/GmPd13pxv5gzqv6R
nyXhJgGwzcd3vdY3k7RHjNzWIwr25BGtTztRB5crfQnVv14gCM3Ce7qX+6Mg6tt62BcD2r1olafi
o2j5mQxlOz/ANtuYYnCs4e/Whm8Rgjlo27DDkW2pb8bhrt2M1OVGpFK49DTpFbL8QzVAo2rV2VER
LKFNKNuxhrN0nTvCzHC4L436RguWAwIKbo/cc+1ruZe2HuMMzAyH0l7rf1nWcQ6PvfSM7bfTmXeC
cKqReyntWZxdw9jJ9Xs2R1tC6pKAW0pOLX4YJKqGcdeinAI/eTBvRa4AiYmjJqZWBW0A4KnKfblq
N3WIGoSGeSyiKyDLWg9994nO6qWcqU6pFphOjOL3LrpT8qMQX3nEhbJnVW4Fs5PAIL9QRhZ00dO5
MbpTu/y0qlcU6ZThuTPp+9ceNfb3R/FCf0XG553u3aqFjlfnWhT9k47FtTnlaTL2J8ZavSj30Tdp
lXibLrkXvOR96yBKYOvVM+mSFS2baYSPECZOQIAprln2/CXdnq0u4hRkzBLDevAGzqC8EKWFIZSy
7pQyZhCc1EBxMB00mpvJfDC1oyFULmN12/UFhlz72eQP36/GhaVnZos+E+tOr+m8n2d2g2Z1Qd+d
wuolmwFuZCFCF/A5ln6sN83//mHGev9yCStoHZ5l5pq0SKloJd2pEX4a5jZosLjWHDV6QKFZBV36
/ml/s9vztaUSIHlcuUGUgJ8/NDzNosDtujsJq9UYrH7tpGklORRTrS3AOf3AxvgPwDaPOq9PIxpH
glMVizMsi1PHsZ9RsvQYOY4tIFLfwrptd90gbUIwpqxdDp0cOKX4bIkvRj7tVOvp+x9wQQJdBtrE
xBlKggLr/Ow61JckkwvNak8EgTEdnaZrvMhoSTJjV8SAUs+QH1UxpuzQd8W/QazZLRa21q+yVDKe
uGz0vvIX5tyXcHku637XlSUT7cbvrnwJsvloqN2vkak14V3vli2MO6fIDG9Rj6HoJxLtg1OX7TSt
7anc9hbrJhUpUfe+pkYPJHWXVT9pzSExEl0piC8kAtwGYBPiOviBdsvnTzeCMBeZ2bSnrt3R1tep
QYL2LY/22JVeedSlopXnqBw/ONfEhLNnMVdGC21U2hOivvYy146OEl0y2kNf+BRpYRu6uXYME2wi
AwgWLAvKt7JVesVVEvZ62s937L+vcnYdTtrYtEDr7UnjvrLmDXeOn6nv5I11hSRmuTh6RVkt76X+
7fu9Zqyl4JdHS+uQDVJE9OfOzmaQ6yGsBqmFNCe+RNJhaGd3Cv9bwQVRN++7sD2gAaOjyW9TKjH/
NjqCITkBmQqsZ/U9qdYtQbGBSlT9UYtPWq55CTaVSpRs0uUjybs7uV222vhj0DI4E7Xq1kJCCyMm
++y9fla8dnnKEGSw6tAbosVfZIUKp9zqDQlfWrthiin2ZOPZ4skAs2ZXbIwqdsLhR6jjbUWnZ8wc
oLsANBjVKUYawjDzqnDxBxGT6IZhHMCHacBzvdslAyIRoXhniL03qsesHO0ACYeS/FepU9y8kHRH
A7jvvSZquZDnyAks05vA7tX5ShC+vAX/WfwzhKBghq/UJSgRnfEcC0eJBEOmL4fbk/U+od9tvgk0
uY3xuVTwhjJuHwOGX77fABegAgtVU4s7GH1Ywzy7iDoLvXalrNuTpBPwUs/IN2qET9i1jXaBIIfW
jYoCLYizAuQofz7alaL0Ra0MLVH5p9bgqvZU9ZPbgxCisOqGTfv3pkUX4EpxcQn4RWSHYLoOka8c
/s8PbgwzirLZaE5pd2ipjMTmWSQqNsNOpP+7WKS7k+QYwzEYT2RrnUDoyz6wVgO8ehSRJbDgQ9bX
pj2+XsC4KcHHXXXbWP9z6qPcKaI5qFKD+u8xtkQX2qqk7a0FAj+exNZVecOv33l9HgWWqiMQQHz9
vApaKwVI64rNaU34O3NyJxTfgiH1Qo6SXjPTQpOQseR5+jmFv2TsjEL9rsl73Hs0f0qexbF+lOA3
SXn9nIa/uhq9NVimGRMPKVRSKhQPSZBMfl6r/bag3V63rulCCsA1arLhDnmthj1eZh+iELFDzrmu
rHR2GH/A3GOLrrU+PiaiRBth2Zla79ALD2S/LX/jV+1zFVo0IZIs9lJihX4VW/oaCFkg8MuVjorv
2Lkgk64O2ZgWTXMa59yr2QRWuaNc7HMUBBBwyHTnakr69bZbH2kygow0Khfe2T3fWq0xG2bRnMz2
AcmhA/xpp2xaj6TgsQiuqW5d3HFw9iCq0Gpge33eAVaIBqsW4wmap4/LtO+xribcL7uwu+2ukZ8v
5GD8NPgw62AKatPnqEvWx0U1q1WzMgACPjp8XFc3tVX+Bhu7fjvSwg6No2GcVOZThgBMrDJspMzq
ytxA5/ZMrSbHofTTZ1tidhME805i9Gqt7wjYpMqjl8c/tKS6yQckuvv29fvAeCFurNk5+Re8UNDU
8yZzSXasT1nUQMwkJUwPGZgydVw0vAKbAtJQ3R37dvQ6VINEv6slsMTQqVIMEFrcpTEhmwApdt+/
1QXa+/pWTEVCd1iTw7Mwmul9Jxq5UZ9M69j2CTSQdaj0vjSOYG86ukUkMNBm5j3u2OK0n7EAC3zS
ukao7LbDKC4wUH45Jtfi+6UXI5jBzFy3F9Sxs4skygPgtDmtT1ln+RHU+1KBqoegESDMiryrwE1g
QAcAGgs5sgi5pYWTVdwoXNBKl6D6JPsV18Ei7cXKC4drTbYLty2DLKR6NNioDRD5+XwA5CYvcqkZ
6pPYwg4y0Jwy5teUuf96OgXqcp+hONBjzJhY4U17n0othV9W3ZRIfqiR5n7/IS+/zXr2CQHwKv8m
Zv+Uo5YU97KVhnzIfFOViWMUIvSFNwEQMclPigis4a/gqfZnRBGzgNkZdK2d9tcGAC+EBVpPKFqs
ZovIEZ2FhdzQojpLhAqZGg4VTXQAy1WNaQ59dpHUo3DZO1XWoRP0W8X0z8gCe5K2s2W6C9P5iyHQ
lbvWmr4QGdd+GMp4CJsAy6+32T+L0wdRZy1BUK2LM5oY241vkUlbtHXqqxnQxWcBPK7DaPzjXHx4
UAUpg/FbnWhvZsw48xGSZKe2TxPKFN9/9Itr/c+jztY6VpUQNRW9Yo74ISLj4Yw21pEmp0GNFalX
Pu0F7h2gCv1ivJghbHLtf17FUSplIy/5tGP1K4GdXwaznyjBpp66LZXzXa+3W7GTHiLxVkZfe0mY
qK1qCBiz06aKQz4F3IYyZ/WcDWRCCkMjXt9UbhMy0qgIjMznXiFVeIt03vcLdYHUtb46lEoQGzpZ
+lnSViSjmGVcC2vSFs8gRPWfbvwpcXBbsXagkuW5samyj6Yke7kqf7D+7Z+Los9PP6vHLHUcS0Hi
6d1YOEv4nOGDzMyqk8uKh5jvQMTv9fROLGZv3ZNlJe2u4xjSxZBKX1hFqwSHsP/XDPvnFGDvpo2Z
bFUntfloSMpFlN6s5Cd8PTgxq7SA4i1wFtOJWYtBcxDS3RslhmmKuc1Gy+6W3K3GwO7Ir+Ol9vX8
LoEiM0GVLQDPKwT46fO1Gsqjs5dNkWvUUK6BKeMOQzkQBC2Kd3kh/cTE2i1ib21qZLVI94qeeR4w
Cx06chedsuUji7u1Zs7pbOgUdV14UhI8BIPn4hhNP80B6ikNkSmiiBFvIs3yFFT/LGW/rqLqlsrg
zVAfi3IGiqOR7IgIIURtz9w/3q81jqPhpl4SN6Y7H0sJ6sGLHRvlq44zs7zXq00LQNnVyOy9yyzC
2gjvqOf1jw4CUDOWm4zLR43r26ipXozqPSLxX7GVSYe2sBpkwToihq0kgFq03E6vbrjH86C1jR6g
KtE9sYBJ9JLJ+XOKZaIIB33ovInkNbROkYI8XRS+6NZ7in9nhYYa7RP1bgQ6+v5YXEjiZWTawQuh
dqKcenaDBbGYJWXZVydkEdeGZYK3zzpkJF95ztfWNSwUqCgWoB3MhC+ywAGyNwpGt90J3XhYUe9J
/RYVOJQwGoYduCDfNvGvTu7tuLiS33yJkDwYJifICwRSVJbOyhQMlpYpFpYWn0H8EmiBPVnWW2g+
I31SDG/fr+a6Wp9O+dmzzi6ZRG9EaxzE9lQutVfD9DGsd0H86FMvAuwZsmwL4PP9I79WweszIdeD
T7K4MLw+h2QpluVOX6vgpEWdpPcUNpJ5ghAAxrX2SKUMrYQrX/PrPXD20HUh/okjmY58CKhnezLT
XSsCu3hBtLOGo5l8TNto/ogb0SHEObEu+JpHzorKvyk+S+0d6YZceZN6TCuvrTcB4jhqcFDuJ8Oj
IPp+bb5s7s9veT4UHktyKdVBz3yI6fCieSbCbX3tqmteHfKX6H72oLNMVYC33CsryFgLh6GfNgyv
uRUyFQBSa59JEGmEGV5VCK5Ocm3R/s9jlB8af2QAZUx/8qm0FqIAxAjmJNGWENypo0qJjCsr8iUz
OXvRs1xfUqQ4EAW+W6F65GlO8rrCQQS5q4ywrzMDfx+16oPAZRb5389bBMwmHVS9aknZaSo3yiHJ
Ue8njEGajukbyv2bKWibRLY2IvS8PDpCTIuTxDMCFMrz/RxUGxEM+vstcSkaMFKMlwmtG2LeukD/
bFymiRvuhQJcFEv2ojLXzbpCfwp67Qs056t1q3Zpyf994tn5VPImtco2b0+D3PzucFU2A9ltEgG1
kaeSW6PsO3+CSKWDl0eJ6gvBG934fdmLuyCBRqO+B1rKVXhq6eHpYuflqeaF0GVKwgsejlhn24b+
kWabZfopGOZjOvtC857ioSmDM8W4bHLLzvKvOHwPBsSaE8UpqQy4Znpt/E9YTMzXaw9d54fWeJQg
KSRlSxfwPzZlLHeP2ewy2WyL00je8itiS6Lfv/n+q/zlhZ4HTrSykQuB4w+YdPZZUjFKyryWm1MW
rn269KXahTe4eDc1fU86Kq4CgtXZ4zpW4UBnjE08WF2Ux0V4Fejk4xlJ7022g0fjZJ1CB4nbG9M7
0WaOalRkEVSy6YUmzzBvtfvF9IpN+jiqGIZDSPTi5Mop+3trfvdzzr55ERfpWGf8nNlTPuKjtZW9
4DZxURtsbBEEwoG+Qla1q/8o2/5B/AMBiMn29/G36Ri/gLTb3/JT+xHgMQTZh4oN2+TSXvDMgsYX
2/JH8DjS0nyCXJjZxp9j7A6S31YepoDff5dLARTIBUUNePE63a/PpyUIRTwYxr4BW9+hLG2LvENo
+TF8j+8fdDE9+PdJZxG0EjJjKJqpORn53UTnvtERbZbyjdAc2sZDZLQqDzKEJHG8omj+tW9KnPr3
yWchUdZDNmXPb4xNRzP+ggpz7Vt7oE17cAwsLmAsjz+qgON2LV+4FI2A6RhlMjD3pHf7eX1h+oTF
tCzsk+mOupT+VBTfpcCdPDK5Zsxw8WE4/9Ee1tGb1M8C8hIVErY8/NAAbVIU2FjNhPGtwKcau0oY
vBT1aAav1P+/V8D5qsqVpCtx1CJGvEnjU6E8gwvG6rtxDb76a/h0ftaYHwVOAx8khz37WdEoROOc
peQ/pbjvove47fxM0+8W7acag83XBww86qR8ruiAoxruQ6iKgSJqNKa15WMx3sIU0g8Zb2LpRInn
lfMz0ksqZ+Omzj5KCI+pYdlQcRgZR/YwTI7QPDwTniV9KcX0y99lKtNrqp3oMdcdahMpgLWRQUkG
Vsz6Y8RIAfjWhxDIP5aQORaTOUvan0XhGbTGc/jFapMfpVG6KcYKl9GHKvFSBdOUXvej6U0w75lI
slt4A90KD06ji2co8yXYiaTpocEwZEDTspT4A2ENNK40VwLBxdv831U+y6LrNipSqbcA+9Pd3DyX
NK/iVMG/haESSLkwU/0I1VoYCMeVG0hnV0/MB3EF/cP0TujVfVant1XpX4kbCifk69fnKsefTVW/
DEx1k6jhCU+kVRO0u3ajujcjzVupB0m6Ze6jHPZRiFWqv1b3EBG/f/zFXU5T+f8//WzvBdFi9U0B
abVAMBOKEGLuKaRMztT/5VHsbQ0cdJV2JN3/HCpyCGphYYDsd91mLj3B9BUTRQvuwyu/iX7J1zXl
OQpQGTg1HkBnjwoFEPJuypqT0mJ1ng0MOvuh1v1Iov8KhCIVAnLQIe+N2BOkKlopm3F5isXAtWb9
g5ZtFNFV4XrGChrl6JM61Y9DjdC89awvp1Qq10L5758BOlj/wrzrVxh8mtLt+GOdCwGptSPSE+69
4KVWkv8GRP8LLUG8dq9zoCdqeY1EuvabZfAFfXyGf7Xl728b7Kxx/RhMOrbm7CVmCqYAwLByMoQY
TXr1yRijXRQOjjAau9ISvVFqjivPMp+VX3oy73OEMmVcnkOgSJOWQIDEaW963fCqV3v+UreAW2dE
7YOBEowMB3hVdBxMnNug0kbhcwPWtc59hp1ka0xtDjJO8pPhD6W5Eyt8fWI47FHumJi9UahZmrBP
DDgftMdB0pwGKks3rw5A7S6Xda+23iPxaSJdKI0GChF4fPu89OrN2g1XhsduZaTEd0vyAt8og+cb
xRAdEsxc6j9rE0RMrQcpaY+tmW1jsEht+c8yJqeSeruX5lsTtxYh3kQS6mcMH5niL0F/XKFhPLn3
Q9dspOq4MHVmKf74w+xl9AkFRmkavOMGF2IZTZW/qF4njK5WeBLt8m6iGhwmf9Ff81JHIYfFGIWP
sqHfT5LS6QN+Aw+BLxJ2u27wkoHcm8nsBYlsIBMDYLiW7+ko5EbFrOdpKPtdHB6q8FXhiCFnZ2dA
PfFqnhEadFnfgpAGzyBvIDekcryRtcArykNfFweef9tpTLlWP6V6gHx1p5kPRud1TXljBeG2zyxb
lCE3dozjYShRGDupZ5IZBpEpZGsUy3ikJsdb615D7G9ITU/LHr4PIn8F1c5i2KfzdpYt1rGC3HmD
JF8uvUVtdpPpWC0EN5PfbmvzaeDTD9QIUSvZXcWUmThC7XTb6VFr31f4BClZpaCSbG052dR0QOnD
UTUsMBaAHOFJI/TJ/KiczH+0+qFOgpUD+f1PuHQ9rPLHWP1qxBN0hD9Hp64KrUnO5fo0q/pOHuqt
3mE1nFDTW88KWbhups8SurhDHm7Bge7KOXUi2MESvGOzZzqInnmaWzZp6DXc98INoTGLZkLtx0pb
PO8iIYQ2Svko1qcwQXmfgZgKQFoXcqceTRyYFURZeN1l8nvAx7UZHI6RhyXE9yv0F2b68pH/eY2z
hCiRxKJZ4rk+CT2NSivIf/T16DMaxPR+Itb7lVCKVDXDTuZ2YnAbFYVdbb3VRKZMWNwhK+0qxGiO
w8pIV2ei9QWfO9y1EolB37uGIjxolnyzpiFa0/w2CWMrCjO0MeqW+HrQpesCHzNiKTjmFfpgAaZH
QLIQuAQDDICKHJ+PlU0MuYZWW+JkEyOukHdag+75NNzTn5Fm1NJF2WN6QOmPAcMeShu7bSl7DdI2
6YyZZQF7tIdUqs2uCoya6t4Qxr7EOZJy5XYu0N9NPwTRfNdMb4B2hluLU1/HGy9ku6TP1JKI/q4a
mOeHSm/hgkpNfTKIO0ykgFN7lty4UOU3Ri07NfeMOg8byLW58XvsX4uQbaFm2xCMVRqLXTh/hNp4
LV+5gBByQuBNyOxIBpzO6hxWCZe4IGcbID8VITthFpCdGCIF9MfXFL0q+WlpJq+ropuVOSSFww6x
Axqtla2yUknRMBqHRwE0V3uBbfz9Nv1KaQUUoZeprgYiK2fhDNgb67lIu5r3I2+HWCmS5ylEw2ls
XeFF0me3wbgd+nFgAstbDrTahrmyKfkAy/v+VS7Unv++yTmVwar6tFYU3kTX9yp6BuPdHD5fj1x/
V/z8YNIPhDRhwpCEvfo5dOlV0C9dMPJF0PtAR7FjAncd1a4qZuKInrb1HiIFqjoq04tQw7Evg3Lt
qpar4VsoeabpVyHWxKjOuoXgJ5lf496Q09zEfdruQZkSZrbtunCZrs/6m2TxEZFZ/wBYALV9Tjh2
ldYzMqeRXawPdRzTfnDRzIkrSvtOwtwHhr5DQlUPNEa3EVKNprcg5EhWO3rD4nbvKgjrD1lAa36/
gIBEvjx4VeyHodMOt/x7I3ldia4pOliOtCpJcIc6ON4M9F4SZL+96G5iFB2jgJfkod0BkzSp2/IX
uEbpB5U3r66NTk1FwmyKyqFBPWYzYBPHePPglZ1N7y7hlSUHVQj+fAedobPJ2nIK2QGHGC/st6HC
sLzLfDvU5PoptzaD4VbCOnVdEXB0DzCDVkCFiUFzUONNELvoVJMjprDjmV00bUP2+2q7gA9xGADR
Tq3koFcDdIwhktg4S+FQYcSWD1aVV9cukkugN1o69I+xV+eAnA9SZx0mtqnETjG6zYBmdeYnUAwj
AiJz32RBtokbYErvDla9y/aJmV9G95YVXyd83VFDzmgzDb7K0lXM7LiN4GgCk8MuLtyxfNujmGJB
xYUz64yFy3+uRC4PqiJEOb1FcdSRVhuMY5t5TbUm+qNa4xS0axJsOhyrAFZ0mIsNdZIZr1qFjH2l
24+yTycs5AO9ZNJtikYIZuudFxhbC1gcv+bdkrqI3NDXKzjb/ID6ppl2guYKUCJjT+88hVGelyA9
FPKmprqKvGlBlM1RKGud6ZnQFT0XNG9Hm1ZXjGk7//4Wto5ik41UuMMrGGE52lvf2ea7QO9sdpXF
UyYXQdgSHaXejQY3fWzk3fwUBr4uOTh3cqcEuZ1N18LKiqmcn3emtlYVeAkM4rxfwnEXokYuYUnM
zmTulJnM3E4OjXDjmtJNpXpL6AqW3dzn25rVcmtjPT2VaEN+xtdAlvY5CuohzhpwCLZmdVAHb0xs
tuoK1mVbGS3uACFqOyk2kODCxAVPkJ+Cp/DQeYCQKXQ0oMuOKXhHrTeW5Ifqrps2neFhv0WtzFb/
oc6/Qv3WePo+pH7tgRPd6b8h+cXkOiPrZ7Guw+Mh0oO6PlXWO+zgdTCzNgYY4A2mGYeVNSmI23ia
dyUCPlg9XjlCa+H4ZenR55UZtkZsxFhD/j/g+xgFmdZoWb12HyakKiIF0es7WXxUzbfvf+nX+a8V
3Fd1VRJX3JJ5iM+PEvNZHaU0r07Dh/JIhyqdN7NO39GBiFKuSbybP5V3RuohYwLZkP+rTd1o9PPp
pst36bhnpi9o3Qy7KlspNhwPo3DY4CTgTfEgBDsz+mEYG0HYdOl9f3Uq9VIJ/u/rn2UvUdqL3VQU
kBVetFfrNZ/gJt8iMqz2dvZC8YoOWuCIvd8krnAlRVHWXP38KyEGg4vk6nivSWeg5CLlmrgIY3Vy
KYdmiEKVDUkHSzxSEBZw1lykWLKSO8tu36b22FguxySrN6mwNUSn+cMgvGruQiaOSsfo7/q7jtGB
dFOqCN1vTGyxlG0iXqlALrXgeN0V/1Mt3vnLLM6iyHPWUzEyYuWrPUEHvkIMRU0h8RW4tZeGaSca
98pcoKXz0TEBYeFVxlSGLQ2lE6PFwmzvqlEQ4KOjtpOndhR8iFhdI2pd2pwgzqsDAn0oSTbOvm4R
5Hg5WDJfN/dU8bYS78PgOE9ubHlzdlSjnY4bREg1DM0cjfpHWSKSwA9x2hGNclcvACagufs1A2IU
TmbnyTksAVIOp402/eLL8YPkqOmBmjeWHQTWDff78yVd2CTo8NOsYbZilcw9+wlNlQF7LJyvRvkl
MgNtnBR6Sz2j28Ec+EV0SOrxALw8Rwtg9u2ivErXmtAXclUiGcqhhszcNsMG5+/Q5QpWpFZykpBu
g0qZmvku1PctpsoSKBzURYuxG9mq3ZSuIoL+1SZKk1+Qv6rq/cp6fL1VeBcTL6KVfat84aKPU091
HMjJqSaIkjvH5OyL5auNigKu4TLeCxJpXsMfvyoUrCYM6EdqlDgotp5zsI08U804nRKK20fUFG+m
8g7NwyRWnCG6kzuchox1yPdnwCBakS+36rxvwaSJtzJypOuw/vfrcCF4UP4juc87Ud0gbfk57i5t
MLdZ1DKNgeCPPDrI0tzjjWYpu7WYmp1UvA2j6dCMEUXfToEXHcz3TDcqUndvwIopUs2twASZwtom
/ewo1vPa5JRxS4FD8xTl/UsdYa/0JCLobXBtFjT1I+b8xIa9dnWbr1vocyxEr1yFFQvbje6kvMbp
f26sOFnyqFCDiKHrHQovSr+Xadmq+nJfwOW2njrjT8XroTKyFmlVbTFYfSxwP5cikbThBZ32K4Hu
b9/87JUIdIxW4IKBJN/5rpeMuTULwxAYnXIGawNxLq32qglnnhTfLlB9uzVPtJBkYV/hXY8xjSvc
S4kN9ahnHhUZFclN5NXzbK7uF/w6e2exQBLt+aUKNs3bfMPc+R11D+pA4U39SuZ5yNxpq3najerm
XuTqj/JTsxUe9Cf2kPDcRc5sbGRQKq86fUR3H9OpLO2uO2A/1pqb7D8MbZBQJrXPik2Y+4zEkb+P
sTtGe5KArNpHk5s9RLZ5ZTN+5VvD9pHXmS/6ayyZelZsBw2TX1O8aHwsomZ3qJUnmXlaSWsOMyE/
aCUvzHGqOlQ9magCAFAjPISQAQoC+sPYMTys+1ZyJQv6ymQn7CDjbYrIn+KzoJ+lQeGoZe0oFsq9
mdrMJu3ymwnlqy724W9222yfRM7oCjexn9iH/s3YPAtu76h4bz9Y8Gjc0M/fjStdUONr/OKd6IOS
FxsyAh9nl3661KE5AcXcF4cQ2S0m5V8GV9qFfumhgGbB0YidzEVIm3PLlJbLZ6ao+ID7Zzj6Lriv
tvGBUHcHrPZ7ZNoIobwf/Qdj4Xf/Q9mZLTduZkH6XeYeEQCI9RYrF1GUKJEUeYOgKAn7QmwE8PTz
oXou7LLDFRPudntRV5HAv5yTmSdT+1C8aZuso84R3gUnu/SX4vm22D4cGYzcquxyBdmFSs4q3MVa
dlLIVqO1BIdquLglW+NPY7v/ckbxXVFMAYfN8fC/14a4XI5EnOeLl/nxJ+cKV7AHvbHT3siOo8nX
mJK32DE1qgur+zHRPa60Yxzaeo4/MpYnrqrhA7LGMRR5H9ZsDFkolImp1W9TutTVf5+pv8DTv+/4
v3/e3+65hiTOWFbLxYvwJmxQQxxC1ak/MZYLWmfC4hGOwaaR8saN0LsSzd8Gu6njwjqSWaN//feH
+ZcW4u8f5rcDPorrqFeJLH2BE7DAiJacJt4NB5rNm/j/f6nqFBk4iSEcxKDl90p0biEEFb3KS/uk
2ZkXui/hF2CK96eS95cn91+eMOpAJJA0DBSPVJDIE/9+zE8CYLmaFmQlrsuLzpooVq2nkv70gju8
fCwvynF8rIaltMfZpHNyv/GoZ79hevvltKfIyL9HpCaIeXCaGHDOtIXFCp0ntE+V4Znw2ktrmZTQ
gPBjj0EGfbLbH04gaKUPc2WMT/fP0s1W0dlcgbuApWTfj13wkbk0mG5NY7iXATHd7lX1ZD/yFXxW
4LSW4nJQrGYJ370ilMhXseWOLH5chNV6/e/3/ruk5f89IrQSs9qQSuf3m1BL80k38mEX4NO+LLyJ
/5Jdew6Aj4gztRSP/KSlAljhKsf+rfkOzhm41bfiCLo97JU35b2YSxGMQnDPQmlh8bU+pkv2jfk1
31jot01uVaSBESVtGf5jr/j8mxA13PK/v8rvRdM/vspv52+ki2ImNOmwCwFZpHe52TMyj49RBy5t
nDVCU+DQx7Iix+YlQXSVxW+N6sfdC4H3//1RfuVW/WPhSQg358ucgcnfPkpZmUQ6msmwY50N5MZA
mI7WvBgwS9Qu4r73ilW8pBeRPgvP+ClS23wWAb8EnqQjvpkXKQKBsqWf9hqfIT9zr3tXjzLwk09+
+eZP46W/Q2C/Ht1MQaukLgIRm78BCGEU3qsulh87k7Y6Oj9eywvpKcvx0DxPyLMgevDkcnAnIilI
dtTc6V5yzzyLfviTrUqW858gjV9b8/cniJhFwg0AwzByEv6+dSPwjrAWpscuPEJCr2Vf3qsrtoFy
RF7lAvEs1QBnRhQKbojz9prB3mQvko0i2LAeHPQ1OR6mxabS//By8QKcD8O/fDhuUyQwjAhhyMbp
hcv83z9ckMbBXc7u1eu9sqVmLQXbKvMMQE3BTSc76B1tX237zkGFn5JxovsLnDJHSBdsxJz44eKd
lRFsTlKWbWKiuMSaxNTdFiWZ6XSZI8erwHRzsF0QxV/4G24fleqUm+FGblPysni6rxGKCG9p7sAn
q2DTOF+SJr/XnWbNN+fIQHDC3ccNSMRVIy5NZoU8sXAn2cEvMoOhD10+cd2SP7dOWte8ESg5D+wQ
qv2DKr0RrcXXlNmVviyFF5StBQOeI0yqOw1rwrMUVP2D/yiWcrrNSm9onVJFxeUo5K6ZK/CE+O5V
mg+20ENYmXbO2ZWt8HhE8JKW9hTh/4gTP2Z/gM0+06MRmfLKtld21WKpNLtR8KsaT2ZmPG1sOEFV
IxwCf6F14XpB14P/CQctxp1w3+jH8DnAzyZ0auQKH9BOumxp31LjjKadhThkwJ76SucVKuXhfC5N
LJKUp+7fc8vYQx12ks0LqPlENYSy1ayj0lLfsg4xf4vD/E5cgCwexmzVDW66iZiMKOC0bZNxJyS/
mZdKy0fwZNyvurobMD4Q7PlFg51DBOXOonYmtn7gDpkX0/aPLnoJ/HPMD2xbJfTyd2fAiKy1pBeZ
CK7miB/zm3Rq7hYgMxOu4rRKFHf0MTDDILzkla4jv+nAsABEXFVxwhHfWMOTF0tBsMaTEOJijoOm
85jH+nBC8tJuc093Juh06bXg6GDUnZOoFsl2nWxj0pjiXqrPNw0NCJ5zPMA4tMbrQ8MJzarfL43m
EUrW1HaJk+1LSVGNnm1085/Sw7gWRQRu0qzWSnIe43IRugLLEP2vNlvCVrprlh6yFj30popcMUYl
9nGAhdqahiEwVwM0ymOl6OvMeBqN2MO4J+uxe8SZ7B6dA6MBmFM8M239WXs0z34PE7GX8PxpXQKp
dzghTMyJvgfIPxhJT8ddft8MdI5hQgfSGGtmgpdVcvfiuPISoEEhFV7GiiWU+xINbfaBI1scTw6N
BabgcCnJkxidWsw9qpQzxfwo5AHzC9oLBp7kxOStLRiDf9h6KywLI0C0+ylETwiiZeGEa4haXpPw
p+ru7jyyRVYAw7oM5iRvaIYhajDt3szTMk1fecHEWE53C3LJ78cIvevE3Jxmq7TARBAyxeynSfJk
lFyouuQMyo9SIQ6o3x79VlxMHqJhpJtzjC+FxTDJZAHOU7KytqvwejalY3Y3oBQMAZf5MEAgQ8g8
D7KDYVAp6Cf2H2Nso5q5xbgK1OVD4xV2iw9zGuYkeLzZdK5uE1tffXptcMONO0icwx3yV3kCd9XD
4atrW+zn7MQovBR/FHHdFE71Uu/y/MgYZ8RQvJlz42Jw15AzjmeHFLyi31OiYX4WCd7L4kt6l7HZ
jTOfNyFVuC0w32lM/gOuDXduDuNdVtlZDudkDgjl7rt7s2z6wVdECUIv5MipkhdRbC8QyPBgvW3o
vX0PsvcmaZf5/VkrGxIfZP8h6G7ePLwo9o3iRMHgjjhUdIvnNGgRzkTOOFau1GCA/ZQxbaqU0SZV
NcRwfbRPCg3PJzebgGztsnWZi1N1ItaWaWdL7+zpJHIfhRsPDksItDJMraxzx+e67C2j+tSywMWU
kJczWE0urQosvKZ3IXu40hivO32T3jue+W1RrHrN3Pasbx3LP4H043u7nJqFo2jFErmi3WqNNSjx
usxdnO/5CzD43QTD1BSYFSrxshvfW6DRKUL4PexLHA9jEeV1Eo32I08cGZJObQKnNNEE1bVb5MWe
wVKkS8iXKoGw47dc2skZUZtK8R7fwd5qww7Cd5wfwP+08bmDCBkXdP/Y3AXMYAPDNYiWohK9JLp3
k/3aMrV4z181JfYeKXZmGNDrV00F1ssuWUnBzSXUTNdeb9H7wJgRKUVOZ8rIxJ3ZrQnlkJgZn8Xi
4Uljw+ocN2HfLQUm+TIMn0MT8zoItQXn1D2YXAxYvB6JmZbbdaI/JeMv0VVEkTDhlTGLpuLFBL2X
r2c5iBC+DmV0kai5xglOirdqhsa7gEZrJEeW42aG9maV6BQy5di8zr+IzByDtMie07b37u3rJE5W
3T3Ws6Q+I14nbpdSiIq95BNE6ktdoXTPU3/EbwR5aWSHVCdhuCnT0ZnlP7N3whTojtCddMDEeaGH
jbIMR9m5s9mzc4ue34RHZbhwM7tJtncSjjMrqX7BZLjw6Omw7ArDi8ZXRhzZqTgzzrOGY9GB8mur
FlJ1njvE9BJCGMkJwrJUJEoCfjgADPBVwJFAl/04QuPFES7XHliotXCj5eyk/SG+kFYQypY0WgrT
Lbf8LL+JXylFCSxmhVOorbxjJMcPLXQoXmzStXCmyON15pFRWIZ7WEXxKVn4ieEoOJlCpkNSQzhj
zIbUEa8gpxoc9bWGJnbC3mVpdil2LH6GqZy4asbNw1wlpl2nyyDjWqAXx2KtGDjPcKBzKIw6nEmx
7JcsLAhT0KoD/ryI4DKbFd6zRPG+F1yd1Y6RumEXV1zZUTkmhZvcYTpdOYQ1gklwGcGoJlvGXkvw
ItXTc+w67QYmmDNrFfTMwlv183QtY4B6a8zt/GzI0NVoD6kwrMPAPckRNHgVEQuxO04ULzD7Vp+j
xPNM2Di0xqRJPJyJsktl9t6DjwgUF7tyqGEAs5O50a6zz/k2Sm2OWVam9lU8px/3p+KzpfRhwgCq
5hKxmSyycQc8wDBYp87yBFJnASZzL5Z9Rm8l+GXVredUavxZ/CF2hMib+sPY362iHtHDaORgs+m4
2DnPePezY5yNZfosCQT3w5U78/rKBrGtCQojZQajF3V+fhj/TZoVf9Dt0uiqmp1c9HAFtSt/pmf9
R5Mt+UN/Fa5Qpy9AbrxOQty5buvIxjZP+3i8ywS24kcsAxVaQrpidFoiTQPWGZyFioLXagIT48KD
IhMVn5P2DFDZzK6wVPgBxkMzoon9B26yLOjLCIWHK9NPQu/eOM/wEvm7QblauJXudLdwWxisDGxE
PN10JTAr0mspLCnitOX4Ie9mTBPjjtxnhTEDOhR+i7mq4XcPv5iVl5R3KD/87lBezE+0gixyXDfR
gwsn4zi7SVqY/+QKOnKmYTlSrZLAPmyYSotR1Phdaf2B+zuifHVi3onulJndAu2QLLqwCT7YMRyG
geadeuw7hQGaLWldNogmOmnnChrlGzG7GD1ekHCFHSJkVj/8ubX41pbBuCnkbYg50sLR1/zg4fE5
vRXvSNEGhGXoytCuUvtmyyYG4ON4seSHU2KhHrrjwwlU7gMnR9/NvO3El7L4J3NZAyox2vfMMUo3
/iy+28P9S6Dgo2mnokvmFWAI7FsrTG31YRMoorJEjDkKgONJO7QgFqh6RXvIYCr43l6TO1PkkAMq
4hYV2wMjscg1+dsfVizthzB6C4b3SYOKLYK6KKmDzOFyia+zrdJot7dcpSFhsCdn0yOB4Ihhp3yK
l4g6FXFNzY8u3lEioFMr3zg9dWzHDU4s/cjBNdVWeRvwIEhsibWY2A9iG0a7ZOUzX8Q1o9gJ447U
tv0MYuOrk2Gadrcfig2mM8YOb0CY5tOArAE08YXgtqqX8wvPVruztkWYrF63WPXKW/h1j91kQLxD
VWKjd2C0JirtljuR7Vu7FUFkNEoIayViGyh0xIvo68wA3OTt4ovUDZ6hEFn9matEfJ7e0qveuDIQ
bTtvaUa2sV9HJYZoaejc8CgsBwx9Afd76/5DE1FKcxkufEWXBRbN8Xx0k5KQdxbquLEl1oCN52bj
CquURnDYwXQAGiMUBSpn9GqW+N5fMSNmDjpgOOnCVpS2v0YBbEnyUdpNhQu8byjLLFx1J/pENXHQ
CHWxJ36KRGW5cbUkTHucHKRFi1vyxRtiyCZCDXVGI12pPGF3eonRFHXOfZ468qp4KauriH7szBf2
ymO6GWObQlw51m/idwr1hkiWokeytCMqq5HxuIZqn+mq4SuJ3bvIxOP4bYGdfGedVXyJV25LHGqp
RdB8RF/NFQCY5cTCJlTgqr43p2j0pXCZq75E5y1Bl7iEaaHEiwgF/8FHbT5DOT1rhwvaYA3Lfhd+
PJ6Tyqp6EiTtzoSzRUvppSLZOPacQBTzOrOPOTkldxCNFx/lT0aQB1Ge49z+d403lcjJed/T2VTt
TrSib9DwjqgITvPQbQ0fGxTj4TR3e94TmUeBEBsOLS67GfDoiT5VpLYN7aUOrf2pvwU//ML1l57i
STl/npQtfEhPIFo08ngrMRkd+MJHujE/s5sKbUxnixgVEIBchiNtvXhFDacrdrRgNtCrzrpo1Z88
Z9ZbzVf46t/ve0WzFApJ+DF0Zs7wlu3YRBE2EK0lK0QN2eVF1hinggjiRLCai3CSPAj3BfntiPa5
TOgIDBzqWWd2g5ksL5qDobEeIHQUZ1b7FRz5jY4j6hrcClzifLHyb5EL2dwNCTa3TASWTqvM1wOR
AP1gU8GQqZcNrsGQj+qILOnSxU6HHET1QGSRDMmOGzY6aY3sZCfEF4j+Q6bXXRuSj0MD+AlrLKCU
5BZBSzu5ACDi62IFX3Phhq+/ldzSd/PBYtpB4TZXs0Nd6vJFqD8f1A7MokxeTe4o+cu1Q4wo0RT8
EwxfW6iHuzXI8+2g2GTOEZ90iah+ZaYrXAyssneRqZIzbqLIclx+lleHHqOl1Ot8YTG/RgJRRDxf
v7AbZAMlPee4rxJeQrEkbPFDU2gxKpuXh//ct/gev2n0Z5HLsjSu43d3xceYd0+yIi9tcIiCy0Mr
upHd0TAmibAstqs3Xvb9AnAwtGiXbEOx7qoTRsuY8gJo4Vezz2czVhVOB/l8yU0MjDLgNCcf2PAr
xEIZm8WVadt8xhGwweFdmYn1QJ5TXtuPZi1+MqQat3aUOZwxiNDQLQiGG9zpwPzy4QWm1x6yy3Qw
E4ebpNefOBfKU3Frrqhk1XbJUoUERbc5yTb6ZX7fksf9EVzYNcKDYwBkaQYtECtwlUmuySK7uSTy
bM/tUdmVH6gMFSYvrHY5LMfv8Vk+tz+LyS5Mu0CZkcwX2f3L2JgvzY/xnL9RJeZfnNyUf0n+Jmbe
IiM1wZFysJhzXLDH+JruqLiP0UNzV2NDDawNPOfWJ2iBDle2xqOUzFovNZet6Cr45ZtLHW1S73aB
E80MLoJ/X8EpDCtu5anHcn7hjbW/KJd5RPXPXeABAxtAUcHWTJeTuCynk5mt+pjEghOfiTKGKo3G
s4JQNIlPdeGsKLTL+n3A+rl8SYpvTX6qRTzb/YW4WuibNl+3+L3fGZ6az/xJs0sn/yLgnQEzauFG
o/j1hZR8D3oCT+Z7m8+B9KQjncMAPN4P4y7gIq2yt3ylhnSmjPeQJbkaDV+GQ+dOaLZ35SkifHuu
xdu5pF3ykPn8PKbpwg0rsW0aZ6AfKsl9tiMaydQnuQKFnLRwO92Rc7d3WvOAk9YwbjrRvZe+zNNM
V0Pkt9Obbq7a92zyHqbNmqB+1Uw3CdYpHEXn1wuLM9FEPkkRJ66ovxrKBzyuJp9wNBAvxlW4OEHh
QOObyu5BFDt7ZDRv9BjbofaZ5gPCQ5wIR/gIkJwyGG0nIciZNRXOdJ1XL7XkvnCDt3zyJI0gEXBQ
P1r4YeAXxqaQVkbuUUgj2ABD2+ONLYWvdbqadZaqw8H1aKnXPPgPFg37zDfoWmhpQvJxVjQQAC9l
Z5OzTIPSge+h81Q4WJw2xfrexjheJKggPQvmU6f5QfhEFt8s3n9wnfvxgqkSZrypccDCfO5lDRVi
uBTnSaq5lilfOmFrTruoxeZ/qeQet39/BxxYZekfxAya/H/+BSBXZF3CpV1W4UD493/RV6R30rhI
GsdPaHAzGNXa4y4dt9U7xqANdSIHOT5WzPQwy9I85RIwhn8PXNJA5bsd47NFdcxoC3cuxo+yP2uo
QJdRZo5rkQaR22XhpDKt7tMdjAjTiei7Mr0U41VEYQcqHgqW6dgR8oyGWWI+7NS9iEC5t160lFV9
HdulGGDRemua93AByma3naO2f1BTLeav+Q+eADdJE0GqhJxpfkx/fQyJABKXwhOIl5gCeJYzuQ0Q
PZBvBcRnTTfu9exlxlkPYDML3llH5UATYqknhGvF5/hF6dox3gCCgMZ6IIvEwbBm5DoIOdEdqnLx
lBz+m75iZuHfPjhe0yYSpAVM7W+yASUyY0U3e95fPVcCVbCawLoKW+sAArkbeuVHNYgDXErjk1kt
62aTRuumPmCAhkv6mB97dRVWXnX3k8A2sVP9DkjeAKYZ/cF8jSFIuPKGZZmibVmm9GUcStMT/BMn
fhL7wn2nZC8Y5/WB32WnKX1qkRAJjixty+o7EnZZ9FRqBHndVPGpOgNx6eK+qvCCfI6FY4zW7n7g
pkvS3VAtuYMX4SaQt3l7DOKteM2NzSP6IAvS1HyzXGLOpzCywoownDryJcaCB5thtWbfvrTTxgDV
lmZ2Qlm4LdxM6EyZA+XZY2PR7Gj5THlZAm+7iCXF5PnRXHB6Lu4ufCikWfArZy+NXNB4hZoHdTvy
4YlMqRVIH91/cNLUS9m9pItD0e0M1E4NkUL4VvxCGXqvhSjuHWF0H8ZqajwQpiD37tqqyjaoKZRP
uXQTRDAN0u9NP/qBskwo3Knc4I4DP1ePNRY8RLo0HrbUD8nRFLdAzNytg/a1feyY1csbuwrfMIbG
YSlOACXWJUlu6hL/xaBlVtHWEo+av1i8q9Kq1d4oqBLy3Xhk6nOfHblSguxJpReEgdM8rVmltxIM
b2546RN6pm+4aZiC+WbqNKCq018YwCaycghXj+652DJxoH1mB+yjHOnOnIDGb4h72LSvC6iANzTF
ReLXo1/Lm7J+U5NnKT3W6lupr/8o4VFnnvMvG/YXD8pA2Zw0ABWKQuzvGxbrO3mchLDf6fJR6fZV
69KsBhR0wmvwON+rgyHs63m6g02aPNDsb6WMsHFfyfaDfMirAdCmIFYRq1P1ZZG/1epGeBy0YhvE
njqtF/LGKFed5pqdg3GrXGG7UJ8W5RWdZbk4BONtfHzXnTOwAKd1UC4DMujWVX/ulrGyC9Jt0L70
sz/GH6RL0q/Z3398cRNRxjxchbbqtw2fGPqjuEtBt6uZucwZRLFxLgcKZSTC8IsvxSV4UL2pp8Fp
P4Zd9946w019y5/Hq3bOL8OO5tvqriSITs74+rg+foTQWUBDCduUZi0el/klnvxpcoT2WUcp8N10
jlITzrfs0ARMz9GVSLMP6QgmlF2Dm3J7fChvxbV/rS6PT+ks7h+vwxkC/TSd80/1LHOklFRIcOr5
CYb4NuzSU/f52NX74pocxxftfdozOXMePk3mUsjB+aw+02+UHPWnfK5OxQmR2/v4ovDf8eUx//ER
XYXL9Mwfr/LbuKtOwysf69h8JEf98nhR3h4vzDy/zX9km/ApCFbm4fFSudFxvHVIZvi57gNdXPtj
5g4B0YTSG3zRchXf/f6cAkxc0EgVUEh2PgfaeEGx1hjOS7YZcRSzhbCfCH+iqqVf8QB/ebH/o6r/
cpL/tqIBgwVTEIfqtfmhqaBgF4/1V3JujroJfgYCsiXdoH4vztnZOEagB2Apx/Fula/ti7ZuP8Ai
ovd6pW8k4GfZqnFbcpIPyA2CAL6ZqBK/q7f2rX3X1s1zXy1xckkkOsBZZIj4Cy95w+JwtsbB4sIY
viJKq2v7FZ2FW3ylJuC3E6/Zuf+ibZ991XbFafis3umPfqQnIpK+hg86MGUdHkn9Je5xoIR8IbJM
bJ96GJWjcOo0uDO0ktiM2+UzXRgtr8EADNmZCClJwMBidR5CnVvVHmcWmqlmtCo6MuaWwULW2ta4
9Lf6luMrzKBGa1EBYlwEMwXINDA2ecq25UbZxsdw366G9wayCWoY7CcgrlK6BX67q3bNYbGJv4kx
mvN2Z0gwuzX77rU/lYfkw/gB9uLhIuo2d8EWPWe3Vi7FE8OTqFV+dLrNG3p1cV+ehhu5JtoPT7uc
LHpUuO3qPF65hAEkFsbqnjPTYw83iti5e7/DDGPKTC1lhXPzbMk/fDLhJt3SI4Rd+EP+b/xWpSC2
+nd+o9+hgaF0AOQi2pj5LLBT/Tu9JZv4DHRKXUE+qcif3zmOPqlSB8y+wMq+29fyiwOPumqUKYfd
xbF97Q8iDb9kPXbNF7+mFlj3s/j+eM+/+n3ELBBYBFUfvXC4oaFGyD7xWFREJMwI0aW4+rV5Y5yM
TvvpYY3r7ke60bN2o6Wftc/2kHzHn0x8KZfu536Nzgzxad85M+d7sJ34Gs7Cb0s4sVazG6c0ply4
spsbEAdYxl/Ps82ANezips7bb/YJeoXm5tasLx0w5i55nc73U/LdrQcWI+goPLsKvoVygBI1Z57K
ui+rV4r3+CwDvB2Bznh6i+v8fHgItECUYWAzdOiA5/ztedhmy+hivrOQMLQnI2eOYIKBoe2f5wLL
fXKTvw1mP7StQAegutOtO/Xf2okb8PuxTp8fFFsxEE54AhwEBFSeEV/4HB0HxB9e8iSs0Fociu1i
lT1113o3neKDkFvpa7lniQCppBvjSki2iOHi4f4a7kdXcIOXvphRGV7fPMIxowvVO8ur+lpwLIaH
9jSi6P5qP1URVtt6HMJw3jbqR8QqfEYUkn2NR9YuaoToo1ixD6c37aLfJJYz+CJIPoAlXkY/4FYK
u5W1+j7w2RGUwp6fKcA4DrJz9vI4ABmxPcCSIEDRbJD4eo/tlJ4Y8OJtce42CNGAwCJ7QSP9Up7S
k/QR3YqvmlX0g6iAg5LfnserfmGTAXzxWT/le35Hnu68rX5AvpMP8bu7PFgpl5rgvgridoauUsb2
wC15Iyv5uvgIr8VLs5UVp//EGXH65COan8mbDjTPKPOM2He35FR9qqf8qV7CXtbifKTFYO+RtePk
45mmCDE/0v3jmW+bApqA5J8rOowvbJ8Xl/vHsH8ojvZ1X1jiOdstNsLe+OqXANteuK6Wi7X0I97g
H5Qv+YtSoGWB8N3wD4WFJUtgTqZdIMrR4NYcQIcBUqq2kmcNTRntLw0RQBENBUD/vn6N9sPPAOZ2
Eb5JKkApA3HzSCxJZyYV6tmKv5kOld+FA3+dcRfWn9Jzd0PoCn5N/h2/s/wR9nNgccDb+ULzhdHO
O4TThL5C5yNYwTuzpqNq41FVXI0n/geJt+Qn9xPgYbBKELpwiHXI3TDPgJdDzrRguBlJEDi6o1Ap
81mwsg0conUDrmahcqveM+u3SHbTh2soTgAKNMF7PA3987yRj+GxuYoslQPSvY7j+O1xlG7AqWxS
Fml3uXMhHOJN8QW5yZnJIVAzRaXY6TRfAiwGVL6gGJ9DY+ufKHYSKoBqzRXFQmTf1OSnMe3L6SMs
43JmdVKIU0IrkHVMzsR8ZwkvBdpnSZLNtFY82MMpODOJSU/Af1g5EHXU+Xy1vHMMPDQGbgdaPRzM
6HAALmES5njn7hxSCYPqzzF4kLo2bxlH/GJEZczzR0o0v2tcwAjfxh7lc3zDAECncT8zmDDuU85d
+EdeCt8TkgEdNiY4oxWOZNNDrPOqbcgPlCocqAAW6rVCH0DEMvWG1R/rfXIVYQAY2AQxgjsgsYgn
+NW9J251gTKpv+9gZrBH8l54v+/qZ4yd/Pr6P5bOBLJGh5POgFvCYV3v43N7Z8qSdCs8PVhp8ItQ
8hZaxcaC3w1vxWv4YXCTtLbwUy8uwCVUe53gSP2WW1WDjg7FJ1KW+NJnlchWmW6c4PFBnMWGdxP3
O5suPodH55PCuBX9On0xCxdDWMYX9c5pEq/kOUH0mTaIBndXD6L3PJn2dKxoDTksUQZcy8gXRku6
9vvpWl35Jc0Ls3ZsHLZXBYuFjuailLQo3OauCnXNbNh3ldAgcs7rioe0F8Eo1xVgMw+AhwQo+Gxk
uJtwx8xH0XW86jtlC8DKymP9KVdOGZMa5MrMBUcd+gHSFeGqSKH8pHU2oXmDHx146lqBfJf8Mho8
J3JbjPgeFiPYSNMSYKyfeJ+uh1NzQSbGWA0hPKf8pD9p2+i7+0xW5dEMzWWynTQLUmWyoKeGxoro
1znrsQAHqbVaqq7v+co68pH84sgmv3+Mu/LJ8HJs1w0mR1aQRP1lAOEvreCjextPFRDu/H/qoGis
9jBt5Q/hyrJVLyOME3XUOXubTsABHib9J+2sz2AgsKtRzv8RP4RDtGu+jSfzFbxQ8WC2gVNp7Hrw
N5Yn+wbbVPwhKCEP+ZHVxoyBBJpoT3cm638xUFAcsE74Hz4BuDXVzDTON/cn3K/Jv/gmLGBTHISn
aKucej9Z35epVS6zV2nLC11c79Bscx6jrR5wmoF2e/9vfESS/jlWgQAU+bqk4p8n46f09z6xX1T9
pPVxhYGeA7JDAB6KSjlzqMfyJe8dKht45NlUr7q0Dwc8qBlqWgkk5JWuMrkGHaU605/YH4I0ZLK7
UFZj5+BdCUgSgRk0ToFdJJMJ9iznoQel7KPSoGwhkpbhUNPhyp5wcUZRkNjzuYy2jM6TI5SjNnVz
At9yKkSXAcOY+9ztT8VncTIP2bV+LkkJJh/qvbp7ae02symAb6KJFkhZX7bRWiuXtYrn6y4tyT3E
Os+DnpcKF/FG/tU1DnK1EHSSwHpIAYpgCazAllpvhEPi6Hm4/KrRgKjASgYGwW1UW2wggQF0RK12
KP6hyyEI8O9t+68mB5MHDP9EQ5ZNdZ5q/AvO1sqVnMSSVBLQBM1gw3jXlG+yI0J/PKsb8WHjwERM
jgll8ZR8gzzrdygRpCMrM30KxOWjIVuQq8OSFjbnaaXM5X8DC1aRBOmDDRrxMkEyF4BL2KmJO4p/
z1aIeUu8ZsChc5cdaj6Y2PcW4Cflapyjzi2UYNRiwcPFl48/L6olwoui8QUFxRTTlK4a7O7hKw7d
s0yViDGBCXzPCL0qPzySbTS2wC4uZCPIt3zUgEPzdblYT83qDp4zz+87dD117CmlLacsQwdjzSjw
EtNLMFQQUL7YGuNblctE1zTayLfVCHrZY4C9MB1JXav4ePMzw7qvN3L0HPQndQEkyTZ/1KFNCAJl
+08SfgxHufO1eomVSa963FQFNRsi0e+6QtviIvFkWBNnLZSo0MFTuBZVH2UHEPNieNWxg5lMd5Dw
e9qIwrpLn2JWJuJcSE4yK5MnZXqexXQhKLpN9bKIPZJyG9gWIBbitwEKmqUAnVcAMaHwMWRnQQ6z
YSMdaoRX+eHVGIfKy9TwDMlN7y4KAU7CgX0D97BAGOKjyul7pJU2tHdHo/ldilZzYgipRCWCBgA2
LbblXxyELjOHy2+EupNb0jUaFN0eMvLp/DCdSfT+cJj8hjn9b/FqsjnL3DXsa38Tkxf646EVkVC+
TsbBgF+NkbQ1Kh14dVCls2YsO/2Ali0izm2Wn6o8sT98gn+TsxOFLcrMrC2I9/oNrS8y3nmvi+Wr
cUcxwvDP+MxUXcMG0cbLI34VlN1kvOnDVSi+74vOR8NUx1shfWmL6zh+PcLzf38gbd6vv4MWOjMp
KpOQ+mxA9ff9nIwPURUqo3yNxZWCk36lVm6+eGeKpyjtjv5njrctKWPGPVmYTz0jwXknOiNN6L2P
fBlFi2l+ylAoOkcAQUUlbisSoeYRZSnTgXMm/YOBkAXDpnjSS+bmHh1nJ/l5cnwWCqZtxWYMvRHc
fUiRV1C+sbrJXSoV6nIp3Xeh4EowzFnXrhcVOnC0gzW7rDNIINCRbHNC40AmQ/BlnOmz9jdXHz6u
3hfWp2xCEoXaqiynXZuBnJh/yjYkNvZfHiKXk6xyMpoL/vz3h5j2fZtrQ16+4n1pDuL+lzG9qsN0
Q1hSY4TGJtPpz4le68hWxQHMKftpWwD26KtAw7YaI0DEuXP4Ev5r65aWSBbGrcCOCcRxW1NOz/8H
zfhQ+nF950yBSUDdD/6so1VLaVZGafNQqa4R4c3ZrSWNYvp/CTvT5Ua1ZVs/ERGih78SvXo35eaP
wq6GVgIhhICnv1/aZ5+ztlfdqnLIZclYAuacmTkzxxg5lET9y2b6To0IADhMBM0Ir6y+DIysbv+q
qjen+q6A6EIZOGVrckAF5jx7bPRvwr52Z1p8+EbL9vFGaYfmAkO6MdxCBBOrpg6l5VNha5uuRfQZ
212NJAufT82jAmDztgbVXRnvNbI7aRfabo21AWztmpF20wO0+Rb9bVOa1cqoHbRa0PSePfYIrjm3
+fWo01fv0Sg6dgHIEGoktVCwy5wDQuA9ijCPHcDwQ/3DaCiYqtjmZdUjANp330qd2woVADEoQGj9
3YWO5NKfDZBnIv1vVCtGNv+Y8kcl0S+9isvye14bnsaUvAjKefY8SUz0jlpSpg8LW3+w8DDlzYUy
RCVyFl1dtl1XN9YtSFw6kjkmGx6A2OoAJZzaTYWrOBg3dBtJimXTQ3dBGNB5PzrgNmibCC7qIKWn
66YBOnU9m+zgAEtgghx6bU8IPoxltkbnNJHleMhJLSmAZocMCJRVQh3TQYWdO1CqoQL+7VyDw2QZ
GQ7YPyTZzLLblcWVbUeJBBveF94wXPNQrU4eoBx6NByQ+WmRpGxcfXUg5rCL2AUnbLY7J3spKeO6
+Zi05AHNmiTr0XtJYUJ0CM9pwDWGo69j000wPm22VS91NJ7uxvMU2yWENonAs9Kbus2pps4+29xU
dX20qXSAtzWPKL8SQYMQv+JprOa809moEi5XF39mvJcoTSI8iTYm1JCHM/yBSdWp7ytxW9vz7KKH
pyNbvhGWSkvYdQDk3sw00gzTLywBOSq6LiUzG/SD2gNbmSH2do9y/3F0fyGXf5IAJR8JJCgJpLR2
AzFV2JSC0TJUuqMyvx1bUGZPOXnGawwsHhfh1i+1+eAAGqbNp7Ov7X5RoJkIhN5iFdAlwL5uevDX
aPr5DWD2E3swuhPUFoRXEHiu4nNHFVLbB5AmtkIy+t0CkUCpPdfOUVEiemIDzLrVIF87sGuYSrGC
tVTB1chsfhnsiXt2YCdgYTQHyJUEcLTAp6X1YO4iJYTUTau0gUXiJ2/mBZsrox3C2ffKQOD0Nj2J
VHk3vdFrasgIHA6kbwVjrz6JXZZ7QndJ7TLMncOD8CYubKKpFrf17nT4oaOTxyLpDjPmNDc7v7ud
J0pggPmGfUXCqjO4MVYLErsY8dbFElS90ZPI1HUo8mcPFUUNiYKxOifHI63U08lzg9mx2VTF5cGY
zhHKAWTiEenzZmAPQVYrWRMIHeA4PhXMFY1XrfQcDEzmw0S4bjxk41ZL787uOwvlBCafPZmJJCqG
QM+GWJa6vEeRNmCX4RGwaI6iZ3UiOcj29ghxzDzDAjE90wCIR3uuo6ItuFtvTpPkLShAZvefXaz6
/3EPMBSRvbJnuvGl4tPT3OXSO0jR3Iropu4z8ksWeeF2o/Wr0obeEHd6rDovhx8OqE4l6sDl0Hwc
ynQXnLqn63HTVFvHXVXHrY4eGbd16u5z62moY9tAxD5iRra0ckHJrA1zNDg1Okau2b6QeelNhE+S
4409/oIoDvHGE/mDp2n0xuquyOPLKUAAnuzRFWoNIFwy85mvmf6sB74PGtwv7xVgO2M0Oy5tJS7U
pWuvbHhhQ0KhEII9jVGpQTaeAhh0d7smLRNPX57sp868PyFNqkTt8DAeruDRX2asHrtZ1aQFm5fy
sj5Zm5mVqDlhf5yfotwJTuXS0IDZsTNq/iJbRUX9X27a0VXLwb1aFsJ81hc3rSqzdiyH47SDemY1
39sxuJDnQ8QLL/06e9XugAmya9K4DZRq5ugDQQyE60T40yvhjT3nZUWiOH03aMe6U05z5ezRzJ39
iArHec/M1x9uiUvLwLlKH0vERBfQDYcXZKokeVQsmt7vgUGRPXmm1Uh3SAryxLCJELMj5QumsoI/
9jMf1/orw4U/njbadc4MYXwjmhQQFTwCrpbInNCdHAF4gPPi4s3i6sm+zH8e16f7NAFuhjcn6ACK
P7/26yuNfPo1+bMrjIoCK7TH25LBm1ZkUiiVmCRISGX4Z3A5bVw9gLy+bTDl1Ww+xAOJBR+VNUAg
G9Ji3aoAk+ydAPKVCxuUDXQazwkbdV44i9lLmtAvm9DiGtDaGe7aSx6mr2ylTwrwH+9KEcGflmR3
N2z8SKoKRHMB1IS0NqUilv0puPzoiIjnBDcvI3kT0rzK8lQC+40usAZBwxH1pAIm6zZXaJmozB7W
5/HJOa9Pb7WSNM2mK6OWvBQJXh+JNAhhBydiG317mN5QGTjdgROiHkOOrN+gtPfntc6K/vccozUG
0vA0j6NVz1cViCp1qq475swx1QMody6i8U7Z1i7FI5Kycffc2oxkrKteS4WpQN5j0cS2EpRvbIlN
GKFvU0upwrEXzC/aSQ80V5hWznv/2kFTAxVeJudfIJhrlrZ+DxZcqm+mYJBABSsr0vVgyfWHjiiK
4BtCZ4iWYPZIX/ssPjuCEofghM2s58B/ug825wQRlmhFdvEXbhuchioA+Zc9UHVzwK5CbQ3bXXp3
M4NZ0jyrPy5+/lafQtK9cEnBUWYeHQXTcIA0DNxQErmD7rvKgrT96T5rQ3K1aUiyfnhHjPEWSoVk
g8rV883P0BX3alKqHptcHQTf/ZiGUwadzB9c6JcA2Oedz6bBGEOYqMfkgXQmCgE5YgbqogSZXkoh
E55C42lIZdE5a8DoL8Z1cfRozvxUfTDr7TfNU3C6c1JcO2hLZFndsFvMng5LE63guYvqD+7Sa+4O
pE68KmL60NDYUudlPJ3C44qUUQDICZTnNvtlhwCFlHI+rswiceyQ9IsJFNyD5GJ0CTnm7tsw+qfo
dFg8DOxH7tCHPJxW+p39CjSW9GLqHW5Ljnb3gFvEQ62hjQAsRBqTRh0+EeGIO6fytqhRe9lM7f3B
K95bpHxeaYwInQG8/X13WYFpca5CGTlsEdu/kuN6Izbkyl77R5bKOPMI4k9ZXD5DblJ9WneBxix3
T4gWkkTuLoFaRucBOaP5Ixe5LK4IIM4p1lDvZFmaCwz9HJo0itPZz+xMl7N5S5V5T6qzAQ4b96go
krYHTrtAemRg13VYTD/+sqD+nf5zTMSH0YSybUTovm7Z+4qmdzfdGnfZIdHID3TgU1uHgiuUV6cK
KkD5RxggtB6j/Jq5t512SUQzPHeNMO+SUf9lk4AqUjza5S+t/H6jgkIvPBXJfESJNZoXfEkn2HTC
zbSrM+zyHjjlsz1kwbUM1QfqW2zKTN8W3snxuHiB30W5oYf5g+AbaVOyyOx5cInQhsiDPOwuyAQV
IShZ4wAhCg1x6a1tprDVv/35fhLa/8tA0WiYfyYnTIdj7Us+9dTotNLRStqVHV8m7WcFXLgd7u1m
bdfrdra0Dqube993CX0TKuOx194de9djktApPsa7623fqe9uuYWdrRzmM7/pCBuitn45GCSEwmZV
UvWD3IiGR178ag9BTgMepICblUmoUtnk63dTG9rXXT0kOuQB7Y21izcylB2WBpGopvOIBRBluunJ
gTjtnNhNlJbLwt2nmSgKnsvAuCWdEQ+3X2T7kQqZ7HlF6ghUvAarLOhY9LUPNY5AiDbGcEMrUmSl
76qQjLyjvSCTd/lZ1SJEYlF1Qqne9etXiIq0FoIo0QTQIEBS6HDvAXFPiVGGAB9UrIcegN4u4Cvt
mGr24aXHRkrTvuyIa5reFRJjN8md8Z2aF2qIp1ugNh5x8nGCTyLtd4yMC/Koi6GqcGRXWqCeyb1E
AnphwyogvVh4CNdqH5WustsS+16EdgYjb2lxvBVCx0a2mGoafd8BBo5Z1NMzz/IgqhFJcIPaBbrI
fJS0dndw1sKQLSMyEO10D6x7+EHe06JVr+NTNyP91z/ZjjATjGnhHDYW5BFEnGu/TIMBMh7I8HQp
vCbktctYQegTvLPqAaUY7Xn+nr8NpA4vkG9DnNkBgSyklqaFDjBOytn66kZPQ+DqeCSkO8dYbZPW
jfrcb3PfjphEiJpbjme60UgLQzt0UOY14lMb3kY2B559RrsAH459Dyfa65E+zigJJTSpVbq4RDkR
biQFfkRQ4SBZxGhkEuausSC/1z+YASRJbq50EkE6Fdi7ykaUM/PO5qJt4J/OsdXABR0o/6SbTECy
kd7sbhkbBBgHyy4nxg5UOjJf4tPkX5xIOYUGAuP52qWSgxBCFWp8dz2F3Ui2ArKHfdTJdvS743WT
m6FjJYcscNWlMiSGGeqMpUlvssBRHovrd0p4ahUS0kyXudFFpLlgAZHpeaZoiWfSCdkdtusEjYJ/
gIrLU+nVJIRKwPiL+vsFnQXSaJSx6O9IgW7esg/7xgSEe3W4BxEOrho8+vB6vZ9+Im0B8PBshSnu
772AS3dbkKPnu6t7PVnk24ptH2TljvWreFSBLCSMCWylvplfF/bgA5s+jeTn5pTF4XB1JZnwOQL1
pw5QppBFICVRSDIaXyn8k+ndnATiSEdw6WcKVQlPwWGyZR1h04fcN81ONIVk3lwnwLmSxF7UdniA
3AG9ZLatp3uX2pOSgPWH6wvcfwIMni1tvuuEQEFvepdycSQSvy7VPOrdldoEvKGKYuJSrZYwiymK
0XOLhmjqEIleaR3f7ERhD6PMOV3ayw1TeKLaWS8YJfcGUyXqtvYzuJQbSQNybIg/opDsKlApfVVq
dtRJqbERl8KOpWJGnZaKHrW5ymUR4p8WxRvFYEEPAAwiU7mC5gndlcLf9KYkN+jMVJheOTsmEO9C
ImhwfCrKoE/QmqMiDlP6DDtyXr9Pug/oeia7kSuMomJxfjqtBvhOzuNhn79rpOleRqF+kBa4Pihm
4MCTZ/Pw4DhQaYnL8zWjNHPJ2CcIFWt0mfZM1JWGxSywntMxaOFJShSR5FeM16YFWkw99qzM63J7
mFaHooJGEzrTnWatr+W+omJz7Y8Ylk1+WY0V2Ub/BezQgp0eKsggLg107mDMZRYIhkg77lPB+Y+4
uhs7A5qJa0iWFctM+Tnrf7Szvzg4/TcFKhQkVZTJLINuCu4X2VqS30OuDm29B3RGODtupuWhDhB6
hn9EAk9UYToSAqgOLNSIfACkvNfqm8MIPGGurTpor0GGrLeMPBoyQTXEfXNn3XadvtQMmt2FHUrZ
G0AA09/kOM1/bx7wzTS7l1YL1Na+JuPHcaR1h1Nz7qGVULdWAJktpmlpppviEtJtgAyq6cSF5mmU
echfkFm0goJ9IpQ45DppRxDRQTICwBqoZyQXFtDHKfGfzDmRJvYNmiHldjIfYIrpjDdST0N47eJ1
ta9BJtH9Vg+wP0qGThIMu/Y75aTsL/tweu38LgT5v8v8ioAdEH6wKoN0OfxZIEO1IEek3y2op8X5
20TiaLaYXkhmW8iggxoivhxxKcJko35/WrU/8OEXmzwq6+uxungoQaSQXeH4OF6BguvNA8SBFtZ1
qaDfyQ6j8ZiaJ+CLF5LXQDrCEgpzth5RWDyFJyXpPXLLt4OfIUh+gR+zIJqdJKFKMU0gV86+SKa1
K/Jx9D9F4ntibjGLFpRE9MP6BJgHxiHFvhuZLGEc5O+3X8DbBRRl+ZpMOE9700DphWyU2mtiYdev
IRA4l6cwX6HssEByeDkeQEqCCtzn7Mw+SPDBDvgS0KwE2L/sLSVRfKbZJ7C02H2jXU8Xi9m9/XoF
VUBSYEOhGwjmbA34ayShSNzykNJep/MBZmmP4+vh2wVJDXbrZTK7IWYzd0AIIpAEERIiJ8IEVPLr
pfodUBBqNPDrqu+c2wEvpHldFZDz4F5bCKfRmzgNKa4P8O6IdbpFzcyhEk7Jj6RF8wwKFY9/WxOI
Id6AkIZJUTqy3wEGge4CCQTLAfySu7EebjhwMCjwVilgA2LuElwycBcNbMqv4Vf7jd0QWQINwigA
U8J+hAJW5QPQ/YnbU1Ej984kR7anb6CsQKHUsfHsHp4OzmNaPFLQBPmFwzodfeBBWgX0ZIGonAuA
hYX+PmvmqAm9zF7O4IvIbpxi8uZAtwYEXKCdElWgHILGEO4ERAVkbLxZPKyMZKAeB159cX3lkm4F
AjMRmRp2u2UZkm4BwaSBv1AWpErGnwYbY5Bt9+rTca3v9V/n46JCGOEbZd7z9xvn96t5Y196xkbi
2NlgQmylOq2FuDxKWBp0KJD9C3BKRinsaCcju+wBf69c/6aTykRnBDbHLj+u8jP1GB8fxfbsBA1k
eFDqQC18SnOshJTtCE0AvMuPIRxC7RnlOXy7AsxtWiiXANlyBwVksAaoApCmYQfZrdikwukBAQfF
r2d/wtQDelwHTh1AvjBXxFbD0/iDlnHf8t34vfgGd/vKtEZtoEQNnrvtgzqp6RniJO7NJ0gis1Mr
gnLSNLS34uYnQQSvHS6L0pmTJKOeA3EtJYlA/XCCpusTGwBbgVDHYUcEoSwpiW+sK+HQfHjDfBXI
iYAh2jWORx5VnRatxQ4ANpvv3jB4QvTg9A9tRPyEUyYfrH7DArJT5rP5VHv3572WKsXcL7XVf5pz
58tWy2racpiolO3z7k5rfp6J0Jt4mO7SNMlOvwo1vtKZennZktNCvf9obsty/edT+B27yJnZmkbB
G6lONnyc4j/gGiq1hdNwzOr9+Ot4BwTUATmGLQWwOaEGjCh7pLtBC3uW6I+ammjCHNv4TPK+bp6L
YX1oQzggcElGI4KyONwi6CQApw5vfznR3/qEf5zol8J4djV6t54dALM5i4lc0aSnUd8857carGCh
bmsbkeq6RUME+zpBs67cN0QQp+vg06jZNJKZxjbfBshHvVQ7qEjYYCq6evZajVZ0o1d8RvBstPQB
og0WGrYEA33w54tQf1NMd1DLR0Val0bd5tdEf+a4WeHi2MCyYITmLnU9JM5wpfsr2TJSXANGb57N
1cc/f7IpU+nrVFOpLJjWTCPp+DEV/zHOmjnlg6qUTDUqomR1zzFJ5dnJOw5rbBA0KUdbIjsPnRNs
u8gG9WFzC61q13X3tv3aaO+5+myXD+hbNcj7QtuWroTJod2fj4FCzLNG1M0xQojDOYlf7Fue0OpC
sZetsxwqH2SZNa7qOpocGnAmNCzU2J8Xy5PyF+lJ7aNa8u9Lpc+6UOYQAJYg6h+X2hr6lDWqctqj
d+Xr83IDD2aRRnaUsftlE+XTBM1TNB+1JrrQvBNShOWruqTl2/IEd+D8Wu715QNgnIf6DuCpR4S0
aXEsv5Rtt6o3xc4KUfVZkKmY4/5JpL8DH/X1oN3RgKbdCbeGPc5r5cEHD/XIXrrvxs8TMOM8UZdq
BOHXuyxwpgFyH77hl1G+JM3GFjY53jkJEgFsAoDPgratIF+A/N7Vb7M1fex3+V0TW4kI/iA1KF1J
yCK17+4dGiY21ZEVQSooUPo/z33ydAvNs785gTbXF4+zFZCM2AmoXAbZ8vYwroq768oNEb5I8Cit
b+/VcAxqr4icYAi7TeWz95136w5nTyPTZObBLofXPL9u+/Dkt4uj50TqIwDH6bFNtIjANynv8y2Q
HieCRBPwPSAMnZsLlNN88gz8jFCfD4L5GcLxfPNItnABJNfX/crv9uYje7a3EqIlDmWYa1EEMySE
rESxYR4hqR2n2+oR0Nf8Gt3mB9+lXAhqKN3e5qlXEHpVfwlDP6A2/5pHBrk726Um5GhfLM6o932e
j0WNsuzcuqza80N2iVFwVKvVGUa5RT8Pn5zyraabSkDvcSrLZPBoGEDIASW8oUchifDrgsqmOls0
1GF0KsXIkC3QEEZjRtVFnBkUTQdKr8M1Lf685vXfrvl/XMCXnQ4YFzU1XWy7CYIWW1cGZGWOKKmA
nMbNw4Kk8SDaoW5wKEJ1ZN/jnQsarQAunKsJ+NrckOXaDb6uJyn+U/qLeeMDiiKomiBQ+Ofz/bih
f7rhXyWC286yDhfON0MHKJ/D2cAKN6fAoB4282YsnJTq/9wGOZwQ+wGpINTgXGf35pqyDYBNgAT0
zSBDbqKX/hfj/TsHpBm2YehUnWnwIr//p1k5HI6KUV1O+xYGPmzKuGbLaiBDN0boCkjl8s+347ef
h/oTiWPNct2vIvSn6dCPCg1K9jU0neqn9D41aXWkPTbp5LdZjPr5X8BnpszorwOg0b3YdMn/gj37
4p7MW49uc12f9kg+ItI3uIhtAhzBzJf52oboZzbUEPrjrsigMTVG7lW3o69dX3roY0DHFgp9MHLE
nuAo6FSMy8tKBw9/Iv5t2RABWlIN8MDGgzsb7y5kjIuRrQPcKvWylO51VXdGBAjyEFRzddTRTYKl
Cxfr8p5iGI8/p1sAT+5EaHmEJi7NQNFwVJgPY/1E96PDTLkb2ema/VZroozHn0dE1sufbs+XcC3t
zo1TqcVpr9OQw34+kNYdBmjNJJfT+M8f9bsGsQDFdKyOresy/v89247VdK6v5+a0p1rxvVXeBvuO
7KdCYEXimAIv0rZ4A/OFYJnToLzyl8//zVRwTYvuEugGqKrxFcbr6s50PJ67417NTMRaUaA37cWk
gVrKnwCxDbeNm72ctXZ/QSRj1H5MZjAdcf/Twmz+Eruov0FlkuuYgZyTKNX5YAr/Y+VdijGdygvn
oqgZchj4lNP+VobH8icivk2oogg4RGd2gI1CodP5y7r/qmUtoFB07G3bmdGth9XxZSisyzhZyBMe
97fmx2g+VFS5Wxf9kwrsZQVR6HrKiJDbgF5Cm2lmPlfHzdBVdEJ+uMIf1i6e7V4e/jw8+r+rXoSR
JpGkY4C0Bvj+39Ojqg7ZYB7T456pUd1mj1cQYawD55i+0XQVjhFdzOC/Otve/t6S0m6CgbbRV+25
Kbqgn4ESY9bqqeHrs2Z1uoFlaDQkIkvgGo1ngp53umKnqOB73mjgm4AC+/MFaL+pMqE3r88sQ7eZ
ZJZEyv8YU/Qkh8k0rIpIeJY4++Hil2wwLz6CyBfqrdBL789rZXN4yFfu2gzNXzNqCGxqgR+TTXDD
jHjjz6f023EWxK0D+Jb04Ne40cnMxjx0WiXLmyneG03YoNVRZpss/TEiNqDenDXtSW4ARLtqCrEG
7Ifs76kjmOCK9oR/PqGP7d8Xe0PTejqo0U+edN/XmF0fVGN0h6GSHkZtypb7vjJ90kO2hm5KlANV
ahYpGl8lQnLseyKlCU1UHhTUA2D8zxVgigVbfLSzhE2Voi+sLdoTG/KVWUcaCU+S6fZCnbyGsOoS
3aqgma0z0lYGVdTYQTfBRYshuKZL1GRGkO+mZ9GOndyxGZ9JIXBkF2l9QOkyp5bOvuvX5vwuyvnv
4778NSb296oJUEki5aVArXgm4lF0b4bkhBEgMUI5OKNhHzpgdC38G99a+/deix6g8BDY8jC/qGf+
9wzLqknVzlPOcF4zeBqdZ5FmUVM7EB3h2xT36UZ196ZN/c15cPvNrbszaaGVzx6k/0zf1lGdfbMO
h51jltzXn+ygohYa/o3y0J8H+jeRJmRxXbc/uh5qiHr+96nSN/UCLK4v95D3I53eX/MzCPQ5UAXG
8GpASqyggu5gAlCL09+PIZWq5/6u2RQQqS47ib9n75engs3tj/odKF7705Zu24v2bxloVeNU/ntO
Al8j/Jnplmvq1od4wT/W7Wwwq6yr2mpfW8uzvqwA4NFbmUjXpCoTD/pzDqKhsJ9uNRk38Bl/vlMf
xeevH09PQd2VIIwuxl9csOs22agORon40uoy9EvoAoBVTg3kWHZQIgOtQIEYZ+TFrdjVHqrb+0VZ
gw9APY6QHXjdBcXoLq5RDKusvwTc6m/vjmVwZrTtoonl14TOVOpoJndjuTcubDytZdZ3rxnSNzPy
f1dq22l1vDv9UG2EBkwoX9lZnWewYM+YGaWeLa4WMFuA0PmISiN91HJl04GEPV1FjpHDgScdKVTa
4FfbnB7AJ7TieIsUTVs12xTPwU2JjkqUKlHfkoJtXgnNatiYR0Pzf6pHsKLdGs2AAVyEw0fidFEO
exi0DH1YNZiyFoQoMPzB1F5HN4uMkxlc6dCB5m6vItusHXaH/NX6rqTZ4kqpRJxeTx3RKd+uY/uY
2wNwy3SZIQiQ9/dNwmYnQ9FtAq0/MpdZXFnp7IwJGKcB018nhm9m4PPT7SlHRH/c0xgXgTiq4Q6b
D200QsNNV9WI7JbWxgUnrqDvl6YbjU6cWYzm7oRCC3pobbvuD5pfZ1o0ov6v0RUDEsqlXQl4F5zg
mB13lnP7G7wDDMe/VoMD44zYBDtNa9uv09HQD8UwZZ26O/uHxyImF5ucVloyJsr286ciRh+BjglF
nG7aVbvq+cp27SrfyNdxI8+yH+52eLitm0DSBbCZ1mnSRdgcH1ksBPZ2YkPnJCcQl5XHeV2u+8iJ
y3W+n5ao+26pYO3q9XGd7oflsHTomELGnv+d+MixwxJRyPsyUUHNLe13pIAC8ty4U1Sc5hoZCJQv
/udhkBTB7fbh7ZfFOber6gFkWhdfwml5DasuvpEJcLD/Uoo4/bg9OkkXt3EXVz/yKI3k0dFMwwzk
JyxtXLzIczK4HNHFJq+wd1zlkZNo3+TZ52tyvBwL2JLX7EB+I+9SvOS8p7xXGhm8hxz9+TyPEMT4
eG4H8rmfn0ltk1c/zwER1kAeTtLG8sh5B/kNZ/BN3l0+j3f9+Fk+8fMc5FgrSe/A2n2+peZ//Obz
nOTvnUS+y3H9KuUsnOS44VNXn6/IczkzOPS0V53/OiCQ0GxbOIcHhP5Katenw6ONYIC97YMiPq1Q
fj1v9EBF6yCgy9HyEnK5d5oPxCRRo2uYjUtNPgGEaXx8JHHGkNOulot2mGQHdKzv0jv+44SRxFiV
G3kc9mTkNyWzy0nA5L31O8TKGeg0opxG5Nqt0rtsJ8cdN1TVWkRB9znHFw/KNt+kdw2/d7fKttzI
T5/P0js5Xj5NXpffyLOcWa1sqQsd9nyTOS3v0PDaiDJPgnQkU71Z8Rb8wuVrljxDB/5YE7Iu0BBL
ZI10vEZfEZ53gRFar/JzR2OsLpAvmvb6CEGH18jdzSKNFJWZWMExSLeWX6wynxolbMnzPeAXJAHW
J7JBIDe1qAuPQZEUr6ch0u8hpS7GZb6t1hBaq7VxWbo/GIm1HV+XkJNimpb65RO6m9zAljyfDGUX
N3G2E9nSncxcZM0S47GJ4butm/V1KTOBFigRWngBeBfWbplcwyMzFeJO4D7pEW04WZ2FMx+W6b5e
q0tUiiJ1WSao1XFYyhDJmjv6MqbXEMX+RExAuj/EVmx4tn8N5Iu6c9xGzbss/CNh8bDMtsrmzNI+
ryfe+RCDn/T18BpA4+fL9tGzi4elylxhrR9Y5jL/ZW3UzBAZ02bVecgF+xd4y9eoWl+WtCEL3G0R
W/7n7cjob2M+WD49ujwtPK1k1NgKrE6BE3dRF9GXiQu5hmI8UG9l7JsV7WAYTzku35xWRksx9j+D
TWuaPU2WGFhyFwy9DLw8+hVzPim2hx0NsrmelDmebc/r7H7iKrl13D+eHnboBigbuSq01Pn4DhMo
JyLfnbhe59w5VEfIF818JKm4iNq3mEB8IjBRpuIQjFwRZFmuNgunF4tZ1QVtfOU2Gv7naXEVBGA5
V6Nsp2cNuJqsi08bkkafE3jGerSSz+Ogor6INbm9iUURSyS2a/bI4iXVW23TvSxZGXQevDIt9agK
xp8XhkUGXAa/CfodGG8+lzkG2Bd7yurtecj8+rRuw0MO1JJZggIX1lsWM5PLU55OgR6ViXy/hrgP
T4Yjj2xRmt3KojaSEqmhrXilExNbZoHM0nSf7o/cshm9RZgEY9LgiDAFH2tZVqnBgDecwqc5E+Mm
n35ey/vLp4vPGB7EXKecR8Pn65GcF5wEhj7bpZxPvu8iwxNhJkQAEjsivPi0+RZ3sBPPx5dYEzlV
zIdMSnGbKK0FbVCwJi9LO3Z35HZlzabb6/Lz6xJZzFsNDMTnR6uR3AjDz3Z9MPsY9ttehp89zbJI
Kr+Fl35aV6xY3jK6RDKzxdYc8cAmf3fGdx7X9VrHU/UrK4G0nDKd/9sIAWzkrCxmsby1zC+Ugs/M
oCxOv33oB8l19ytxUuKuGt4YrmtwkXEBb59kW2KotfjkbMuD6S1LXWYB44HHl0Vr+8omp1BwiPMP
/+/6aVg9yWSX38rtvAZTyLYF+6eEl5XhXV7sV9p97w57sf3cVz5ePJ9MEJXoQOICWSB52Eb2gkbb
UR7SAZ2z6Jf9Ur7Lu4KdWtUrGNDQDII87KPDTqyUjOnsUUZVJrbMBapGMvuZLHhJGT/xMhIBOIn4
U1kFDto5n0b/Y4lzs+BCB3LbyieLJSl3X24hgj5ex3iJ/Zd1Jn+jhWZsenZsMk7XCIVU7i82h9sO
ozvfyhSQZev+qNb5tlnflgCWQpnWcsEyrfqVBEliZ+UmH9GZ+rhKMYVyOdOy/997KSb507aIq2Xs
H+VNbCIMWY/9vURjn+u22NZr4KFEYYASnN1xTQjGAs8TrBXLSEItmUC0qAjrBZrO2M0YUIl/2Iv/
RQ7rrn05v+E7uUYH30bdADOIbgTwCYbM3Yqzs3wuLaP1nNwj9JPxiBDIP7yiFrbYIjFl9ipdEpRj
BiSmIusqJkJOW2abLAFZpeJNxJfIqhTLMCzzMA/rdbGV57zKepXfccYRk8K/BTL87r7YIOiXXILb
Dt0Cj79AoYpi053xUL2j2/thcWXyypUThQT6zVMTaPtoY8iHODFkIG6DWGu5/fXHHL+EEnOhW4wr
U0Nc2uKCQ5sF9oezOsSgHYlzafISQkRaKXs7AXoXXmIVUQso+z6cg7gLNa8Pr/ftaxeyMyiSNkSI
icKRmRQbUPsH2g/HdHJicai87TWQZcJSejQ8Wgf6JoqQZE1YQOIVIa3BOvn8omjDqy3BtizHMwZA
bKmcvvjV//yP4V7mtOTm2jJuoZg5iW5hkXGNuN9hnicf3puOWh/jbfrVRq5Bvssp0nFjc46VUOeU
rzudqzIC3R/vJ19NuI20OoTdG44707cexAbI4/Ajpwnh/MNckArTI1i3jC+gUcZafiIb8SCWkmnk
FzG1SQIUGXu5BvEEYP8/wl5ZufaHSbjd9TsxdxJriBM4Y/KKezECGUHK9HHtMv0lYP+MRj6Pk7lS
Y/mxV7IixK5IEMNPTAQV71yIPdvKqX465A4bI9aqW7qYwPOj2FdZhwhm/uhYgRLAOLGysX1WI5OT
JobxeWUmdPlRk3QnE0DnxrTvbGWIAdSl7jECGML8Skikf4Q6NCjmE9rIYmJazC9CIm4Te5yBj5HY
6ezlMXK/CQgGbnrLfNEIHbWoXef31c/0fvZKaB3VHh0e/A4HMVsqu9N6tpxFRSLPZlHDs2aNXHm+
nUUyE7uwQVSsLN4OxjebPm7ApIKSmX32aCvny7Sc8ZYZf1wkys7Fhsl6vvImWnRkNtdev9d9oAec
CtCeJEvwT3ilG0c063FZbpHg3KX3vIrEio+2NUEsWuucu0Vttg5uW96EwJe2YSE9vKI25Pf8f/x4
yKu3bb/PIs3Los8FVNMzsuZ4OnqctBcTuVd6mmfelJxXeih3vYyvXAN6mCGJMF7RQ3ldRkT+z2Pl
VZaU/IznSW4srikZv0uo+X9fsnolSP08UhafBKKzrbv+z5KkpQxHKI+yQOmrjsEhMAhMQtXPxSpB
q+Fp94bnPp7xRmIR/u9x5cizZ34cS7+COwlwQddzxOeDdcNv//e1E9YL29XAnuVFWVKfXzJZxAE6
D6aPFMz/LDSxdPIFCeApDeUImT1iMcTpflqNzyPkw2Rqy3uUH99zJuH4IsfRVPgJ0APRqO2LISRJ
CFsz1mQFi1l0YvrZrm0flW0s0Mfi+J/IVbyHPE7vfYS3Yue/PvACggT8ERlwHugRE/kv5ccjvyQr
RPDNQuJLFh1/RELwfzz6f7x6T/+qecddIlyUFMJ/Ys3LK6mZjxBS4k49kt/ImhazgfDz/OiXH0CF
Mvn8/9OWy3dZ8WLpOc4ff8pfnjAW8r6yvxSj1O8klpE4R+wA2xhui9wYuWliZtBQWv4/ws5ruW0s
XaNPhCrkcEuCAHNQtHSDkmwJicgZT3/WpnrquNVd7dG0LFsSAW7s8Mf1ifUrVrCxyvzynTN4y/vb
fQ2L6ZoMn/jtzA9ZyKxpqr539HJtaCFkF2Kz5YXEHo31uRMPHQ03voP+h69s403IuYRkIZuOOCDF
W6sOwi9qqL4Q+0K9knzaUBb9djiLZyBsBGEcfT3p21eMaYCv1a55hjdfKtuobnZP8QEGpEURAnB4
lnCxERMIe0r8EM0j+/BcbZqNqHkQS9V40im35S/RWveoxY+eupeS7UzYWprvvMYbg1GYOT2/Vhyr
cYtUq2/Dt2OSbJq9eLWGMwNJyS3RdWLsX6uy2GtfmwEbF8Ud6yuJkwXSM2wxYreiCgM6Wu8JM1cY
yeIjObRL9We6CU7a9no0tuIlxQt/XaDjUtHa4NhtNt2+YGmgnHmm6lAcqJPHu/EMNuaGH/q6H92z
2FT5r4GPsFS20dFgbYv1LZ6tMB3E2mU/4DybjzRMAI9aPYtTfjiL1S7WOkaGJxbL7VlzOogP8bcv
O1eMkdibomO3F9cqGFMU8Tg9zR+AUCgBYXsRk0hsSl/DKQZSfI0xQ+kCv1lsomO1rzhQ6KaqeDzk
JziJt2g+LcWuV/CdjH3va/8Td2ytbusSSiArVJjIhNhYrf//mdUpDIivz193ezuhWY1Ma46gOxQd
V+LUEeeOuDjjySP6dDbDLjjChBMHgTBmCq+/6AwtOUsF9XbS5H+NG4FL2oKRkWCeiO1GGDBiw6EC
lrEDavvyteOJ+8gO7Zo9jsOHexVmbcsyiv3xTmzOKRNMbOsM/pfFX3P2iin/P/tCbG1iERhYG6Z7
m3U+Iklc68v+EHf0FVIQb2jwbocp/yb2aOEviOeTHMWkMT3dE8dNtBYfIxI9kN3Cjfogg/P7a/jE
k7U3f42W+PJr+P63f/Hw4QjsCt6R+NbN0nJHkM4xuxCOJJ/FDhWvHoRRLmxb8adwn4QdDhyL6RNT
JEkAwdxIj+IdlKukEJoMNzP2/weN1X1OTtHJ8GnIEuYN4c7lh9jPhQmBPT+iTkFTsj8fvwzhrxn5
dUCIEREnkY65GW2nHb0AjJYI0lCHfpvN4itjW3hQ7cS+LKzNr/NFfFs8NLEBpJuEiV3hvH1tjSyH
Hx0D3BG5Xsaw+ZjH4hmKQabF7SRM4mojPncYSdYWFB6DX/B1t4dislLvvw7t8c5hykwvwSY/OelS
7O4BLyo+RK+hMIusJRenu5ffFAZLROZIWYmvRahM2Bb5qr372sTQa2a3pLmEeRqt2TdhQFKSDHAL
CZPebwQenJ1A8q3tl40rTPCaJSlmiliDYm5Ifv0qXoRJj5FCAZnLnsVqFi9q8jZu2w7LxNgexQYi
Jr0YJzGo493XkZ/hCkg+5cZ0nnh6yE/glAi7QQyQxhX/Z0V8rWGgV6svC2Niy/vaXdkD2Gur/fUY
nGhmRQ/jfD3yhbB6hG2uYZkJ80+YfmIbrX0Up/CwxRsXdyrmdgZF/a4WzWVLjHluWMIJ/3JVhLMi
lgHSaF22FBsl9Bi2KyrEeINiKJJjsW9uR0S3V8GIt754yWrztZWrXBY7E39WGIH/+5wfaKIMXPHP
wtWVua8v49R8F4afMFHFD1MAx94iYloikCkiHMTy1t3OebmKHl+x01TnyqvO+p5H1uI4YcvyW81a
xELSZ2rfOSaEzyl55HdvcdbSNXAqhO0qviP+FPGyCmVpY4Oixe23JE86a0vzZJ/MNTtbINPNvWy7
RaauETalsC2hwax1aUyyHrJ3+y4P7vRxL8U/E8NNBCH6Vb5eaKF2HvLrz756i7udjZHeu3GFkMnW
SF1ar4QqVP08nCzM4fmnKPZG+pi2OrgrFBUKgxr6I/nGhTghhIFM7dqPkncoTHhpo7cLjxomaeFs
uneitOAbpE30EXpfQ9WtAR86Yrxa8ccHCM8ThvcE1n/BePLlsEbl6Ymz3+dWexgJE9QYnICI55X7
YIzxRr8mjfquvtd8p+WX2OaJQ3N5Bdaw6J1ynkp5GTy34DAg/AHgp0SjfBXEIxfpj9N9gj8gTPjU
mx+Ba+CkTMxBVMA+xXNPtrFX/UrughNtYq4BnJRlJNbqVfyaa75f5HV6+qQw91D6KAd7Vz9/RJh8
R+fnO9WRWC68L6H0brjiSxHuvj7CCGaWZO/EG+7AO/LA32205lEOWovgC2wIt3i/mRHChLA29rJ6
p9X7NmssZoF1lh7E34yN5UaPlpv4yQGhueT1NgetjSVm0AedcXwlPhKfEb2F9HgOa4s8Ntd0+Abh
HjIjXLa5/WazDu4c7rPb8d+6e5f4Gm6ktOGhABXmX8W8vX5cxGS/HqRN80yLw+3HpY30Ii5DYP6E
NOmZXxfH7o7LvogXExdAzvQZNiBDcHtTK9rWD8qL84sp/qGJm+CDVqNssTN4sxV/M1yoHJ1+WwTV
bVxoqTsNIjj1TnzShdQixlLEqyR4gX+9hkUYXXoRS8vg7UI+/XX1uT4DxpXfubM1t8M0XFsv3F+z
E3djrqwXsdTEz/BYuAfxiIQDSWlMssD+ZOhwGKWN8SIxbRMeJjPR3qeAkXZMOSAsBBqZBzx7VEAo
jBWbCemQDTKNy6+JIG1MelYYxOthWBvSbUQZyjXyZ2RFxD/z0h/W+fbT6VKMMaNJ+cGz5LKSGO92
8TjsYizibl1+vN481pNEgwaO75f/DBibGvYL6ige4a1bMEpdncpi8UM6mcvsqJy0c3LpL0g40djY
fwhnWHuan/BsT2JrE16t8GtvyZvbzihu7GtUrI14JglhQutmVHG7Cf65RIhY7H1i4ITX/TVPxWcG
74gnLibBRmI+Gy7gldATBcTWOdlmN08ab9oVu/DESwyi1TJa3DvIQiyEd26vzGPkAzUkUM5kIGsC
NM5H9MevH0SIRWQ+pJPIkokApIhskz/kv1smbdOkaxHX/kr4OiTVxNeiIOZU7zscbsKqlGx3dCPv
YAjLFxFaFruxuRJLWDy/8BTz8b8DQiFmhH+wEbv/sLvNodtC6HZs68hoM/fFmxZZsNs64KsAOhbd
nLwYxdRiPkjn4E5jBSIis9KYdtofytMAF/0zMW4i3KHqCgU4tmN9q0+bo6zuRnUez6oAbw1OcyxU
wVxFKYbKe3rO+sCDj5WkXpvQab6m84u++f7XdBX6MykVjfqiZENP6CgXPegp8wZz6UZonpOLY3lm
7hkl2u7KqhLSzr6mrc1kFdPWpO76doc0coh4XeAGhJsCLudCNFLIREB2BSpW+cHoQ1rrAKFRwQqC
M4DiukCOj9I37akP7ptmHVLUSjqMVUQ+hVJuBp0SKcjQUDGBYBkoMo6v0FOgGSIDkmGfcoAN63GA
A76uw40SbnQMetpe43NqEBtCTD0dPG0EPbsuuEcdqNNeD1xD2RmJX0ZbKXHplAUxZBe0+2+V6UdN
Qw3tXI2yGa/vdu9Rjx2Xbo2QHogaBVuMyn82h5XSr+pk1w+Xqtm1PcVNa3ty/1B888/6V9u0EZEy
bV1zFP3WePFb7U/SSFQHzvV4zptVQQQ7voT4HyNAJFTUnhFdVY4NqJZzgmLl4/Az2ydvtuLmmWi9
g9Bf3Fsv3XsZbjqax9Im+kP1ja3/szbJBttEQSFUWtid36tvJrWZ9Z7CwjM1LNlbDH9ckQ7SlD9U
V9uTcmplCdxSs0lT20FrVtLo1RQS0qxU5XT3Vm7mgCCkxr33R/sjBjH/XIJfmo/JANsEedyOu8+A
Ko1Pw8z8W5hwE2n3vfoUN4tClBGc8oJHSFg/fk/hXsquKYvmTD2hejnboMEoV9OiLzdq+JyNFg3y
NKTuSpUYeujrOOho7dTgXlp61hjiclOpx4C25AZzW2AN16gn2rAdANf2a8fcm/nWNsFgbAqHfqJl
A60/2UBhKFXSeojIIdsNvnABxYkfM8KVKJhmek1bh5b6fjWQ4IN1Wy4G6gV/0NCQtKw19KCW+X0P
1x2xs2RZpB4oKRjgMkgnUK50kNInnVEWifW0RsuYJquM3Et/CfEeWGDyLs8KN4wvyeR4pUWp0JVL
0W2APqdJif5hqo+jsblmh9L0JQpVr5dk/BXEP2PnSe3XinYq27NWeUa2ViAESwK4YEirnoy8c+qS
R9qPbDrTA0+XLqb1qFglaGAof+OzHJyG5pJd9+ObRjlHu42dU5G/6NqHQ7l6Xv4sgtN+SB7n8tfs
HDUJojUsm7PcbG3KT9FrDLa9fd+PJxvN2PSSisYO8sl+Xrh6shqtZeYcyvCgBwd2CcV0Q8hWg0+v
I+2iBqwDyjKTDdLONKuitdzKSz1c2dBAgC5AZmhWCRT8yA1q4ZlWP7VXUH6DgYno8UIIPDuvtHYK
YYRVMruwGXT2JhTYVFYYzdeuhrHbe4BK1HBL/2k4rONhjUSCXewr/b7DsGyTHPU/7G/pKUGgjqJC
eMAcZ79m3XDtxivjVU+TbcFD9G3InyaAlB/tTHMIIMfp4WpfnPkuGy9IxdvjpjHubflHkz4N7JeO
IBs3ZEzDTw2kih1taWdJ2bW8Hmu0Y7MCBrNRym1gr1QQz+W2QkLIvljRS2ltkVtvgSGROKDoRSiF
PvXOBbUx3gNckaBf6TmVYmJKzYZvGsewuovmp3rep1SVDZs02aGEOdOWGK5QMnBQsB9WcQXwZS3Z
F9k4X7XTbD3AyOlwHDXfjtEu2vd4i6NnTG5GbITQYXce+lWbHjh8NOVN6Z9sxYOiN7ZCq0QcHQrh
mHXbHbtxe5VRuTqp9mEe91cI2vRN9z1vdT1ox1Tx5BxHJwFDp181b9CcU6lCjkGCAxCc0Dl4ByJ6
VC7GkVZn/WN8polZetKOuQuk/opkUXOgjhNpA+3QvMgbGeuWMA5wCWTkHu1fNT/9SINv/ym96af4
x0x+KUG9DIlFOr/g5DM/6CpeZWeK/Kg/z4rTDMUjSNP1hHpaOkyHa7ViukAzgRcn6CwLhV7HeqAS
l9UTDJea9D6OCAioMwAty+gW+oYjDSwPh+D0S3mdMLXBiZ6CbmHqK+Mzm3bNMJxi6IIJcGuEwUZN
pxzbeo0EgXxpFahHLjRnZQ34+gGMMAnNB73dJQOqjn29kWfd1/XHEfqPXG8RFYtpa6m0xw5xkSHc
p2GBFI4HBAShcaN5agqQqi1gUuAQh1GUds7rynkqwrdSOZTRRQXy2aJ62mQWS6JZ6WXjNhZ0Rpnq
5DVUT2lLb/EMzJ+dPVvP2VqL15O6oHRb31sfxAzhGJ5M2Q3pFLqJ26Y/jafRHx6UN+tNe5qI8ViP
5l7d4wht1PV8SBBXnd8Q0QEWQhexlK9AWg/9ktZr7bPUt0tGARApmgtr5s8x+JmezR+MIQMfAKBq
idGKMpvwPinxdTcyvfCyl69pZiCAWuyJr1Cs0Oxy/BdzVe2Mc8VGMD+ycQV3PfLd9gnYdDN79Cnz
yBQAKpmSb6CYVajaED0j4aBA8wOrIS+Cl+nsHEkK1LJQOKVVnSeboGjIVqkJVQdpGV6UnbqJSbia
6+bcnFsAdA/hzxiSy0eoUEB8PdjH9lHfoYYDlQff8az7hT1vkxEpergBqfmhIoP3Dt1kvtBuP520
g7mvCUFG99KhJTb8AmULDYDshUTnkyOEyxHt/CFRpPzGGKa/gp/VA9pH3cms/BqrMAQulqFemrBC
sYJqEv5q5AdDtU2be9jm6LZRBTIpS9wQapwn5GuaJcd0wOmbCcXQFs1pwBBA2SbBZAD1DKmQWzXa
xRUwHuR4mvch440LBZ3ad+k9EHioGjUJXpY2PHwRKsOFvMkgNOQXCBw1uuBROTjIORpZ+mfjoCYy
Sz49IIg95bPxkCHDPmMG5XSZKyPhOlDsaXX1jH6tEY+AhZKjw3pQpR9dUq8mVm+k3WXpc6FeZOke
3r0jK25JEX6g1a5K2ZrWvOr2hcphD8llzMLweqnRMyRkgAccMgY9eu0+aIvezFcRbZxXxY9wYKDw
JfeSEy2qAfyfob/nKALEC9Q4mtNIpQrdr92xsl5CRroCa7UGvYPYttIDmnVjz2nduYTQhb3iQjIZ
0MkrMEvW2viQUOlFyNeE8eKifadJm5GtVt+09Mfy/wEFsGUEMxjWAT8/PGAGazaZBL9qd2a1Mpud
nVJov29mN+o5c/y+AZLxpz6dWxvQ32vDMf8MxUbk09QMQ//W7qipVacOcTaelZ9U/iK9DU4hYLkg
bhlDjQ2Wg4alAPnJw0otVDTOvOtn2m/0jjPh0MKgp5mTVUlrY4tRtZg/BW4hwrSjC41Oz7Vo2wQq
KExzF6Vys1zRoKaSHqY8L3CHcts1O0am0tZU4vMrCNcqrasjgzos1WfzT21Rzr9UH1uyTMuKoeu6
o986IH6zx9OmCaTZVoazZG7UnM/rDhpjiWQcd0WNo2qs8xLV+CJZOvXB1qNDa1q+gyaePh4UyVUN
F7yVlgkQBasAXliGznG36lqX3Sk34NpsSuT4wvsmXEfKQp78VkPoko6EDCytwdcTdo+c/qxxxPQ3
MzmrCHVN2n2jP4cUAyZ+r5845LtwEw4POsUrxV3Wv+jSmgPPmPaW81BOdJZsrlRSDA92c2pL3wSe
lgM9X7UUSShbHaZUuq6aDdUmqrUeJahqz01wqIFRDG6HlIqwEDcG099aB9Y61gCuHI3rlvZQxEdQ
H7BC2kwWuFkWofdgaVde2D/OVH3ptDcdjOyt1Y64T2gkp7GXsVdgxyPgnh8QDGz0dRdjnHmTc6na
5QCRYvTjcouDN6c7KLQwD5J5i5g0gjiCYEEDI+4ozz7xZKozUthkrgaXR9+E2NwZDMBtVUNGF7GU
oVqFgSdbW1AGxrChRR4MxkjZ4LiCP1zTPr6ZBJYQphDSQW6k71CvLjRMpU3RYMT4CkMCmIVGScqF
SSj2B2BcBlw4yS+oyCHmbHvX1DUM+oVWTNH4Z6e5sAMnlaN5BWCr6tHLWGrUysde1KPl86eOyX/2
qQktA0s3FNWmjfrmsv02RVVlMnNdkagBjAHZLjWHx+vSe4GzEaRrBKWRUU8a2ujWAPnSCgPAN4m1
x4RG4ZxTumH4iuFHxdpCiDhcJ4GrJquW2oJ+FSiepaygfLbP0Tt2tINNbrn0iFUzTxHioJ9DBNdw
U920cm1UNBqBC9EwfAk/jMsGwB7divh74yL6IEBmtW6ieqxznpST+DoGb7m1aO3ml5A6INuIQzXS
TPCnBsN/ayP42yiJhf7bKMVFUdexmo/nNnRHKD2jON/gXMDRwYuF11OkWG6erC9okAVtqmucV7Sf
IyXtQ46DrK+uJEW4BGa4xspNVQ9qYIHKCby1FqarC+CpGQT7FOGsvnTlF7wA/Dv6xkJriXBXM/kz
DSYgz3OxGwAQtFgL1GMFbl5u5WJv9ps48WUSowHOp9cBvkc+Bogv+ZZ5kT9NQmdNLRaQihC8AgLw
Q3eTu5n2HCBsI42JiBq5WNEEQ4jEjX6i7gacAeJpVFp0OyBxkJ0DCBFkk1SPM4VebkmFarhCjR6d
bpnlO/nWh0nwY/ZNdQWCLghcKfFxsWlrBwBFjDYofehlykcJqAcTzvL6gPMVCs1qkP8UbvjX3fe3
qf2tgzHsNT3o5Hg8ZxnUv2WJQBNQO9wfwHiUhunrli4ViUgOIHh3LN3mo5aWCWlvENyzP3DWMnTB
kn8EJhkz1WNvrnyoY/gigJhVA88clKVL9ybabxVKswQUBNW2VRYaAPADlAnwOlfcwnIFihntueBH
+lJv8wsaDYErB8u4WhE/YpuZo3UH96v3onFtA5MMNxzunNEGnUJ4d8G6xqkBffVKlxEbZSQ2o602
XILuXEm7GnlcsNCVX+p/Cin9C+qLDcJWdYJKJg3P35tr+0oi2nSVh/MV6UZLwT21x8NrNrlX683K
cpiLaGIhXB1LZ8Iq6MzVLzJkEZif6dV30sdDFIF/IOw+YPpq7XrAHC3X/aBAfoG4ZREEwiWo0iu7
qrOgjwg6F52PDQ4nv5RPO0nbdwVEEKlBfuZeGzkchcGLE6YA34Cx3Fx/dsmvId118a+e3LaJsVcq
7xqBIKv/VCAExyel5ZTkfPH6qztgUSAuMuxy5SUn6UIDlw6ce8avvLebrSmT+9oH3cM8v1f6kScY
saYRfTJ8p/dMeFC2QEXBjUByUDaIS5AuO8aZB33JpuiGWOlwEapG0886+Unk0OkfZP3QJQ+2+sbJ
dOUHSCgU2i6lQcJcXTNAXBuMOshJNV40edDrKa5XtunL+kbOLs5wkFirCESZS7a9YWdXfGftRFvi
lxYBJ6Siu+Mg34FAHgIfylIxu1bsd72nEiHSdlp87JFrU4MrfajoU0WXoaByKfwxlNHO7qKMNtRl
BBMD6uGEqJZrqoL9xLaLSwCBhcKeN2GldgvORAu2IabXhzg5ga3SWg/LGJud8BoTAQIqSB/ErFG/
IukCzVna6Swa6jTaHTd9VTHAPrQW4rOPWnZGwSVVSQg8ty5a0GITih9U5VHpNyq+fLHlMyAOuuM4
N6+kbSGpQn9rVx0cUUb8A7eNFm7AhaOyYxMyWiJiq/+Oqir/gukgqArAGAtOQ3boOyU4BVGUZ9l1
OFcOfSztNrFHV8VP77SLM2on3SIq0cMGkgYizslbk2sbZ1Q9R3cexzq+2D378viokySr5mKjoAaY
9a/VDZdWejgbDspPDminBBujdq6PoxHRm9lQyA0B3ekNTPHrTlPPOl5mQQRzEMI72avRI6MVt/Oy
hMGZRcoqcFgxI6AkTdU3TYayU1YcQuKL4Zh5A6IgSARAwhtxzRpE1FWKUPDxp94+xHX9FKrnzgxW
iml5yJksY88qslUsgLIzHUj6dXsLvcKECATCD6rHlbPbLum6z14L9RNihZuPE0YNTSvcUGjnP676
dgjPU2svW9RWzbTnQKJQKX4Lpo/WDLYlwC8jknGJiWPSltzqxxwOdh5IqwlDHpIiCvPEDiLHjXHj
+3nbSA/zUCwjgjgShkJDh7/B1wFmUxWtapAUSfUEPcMjaTBwrClEYjUOnP41EVT7hBASFG8CRpJy
UcPHatD3RnyPV0cmAxAtQttJVR7HDnonO9N/T6R/6SIGgS1blkXShYb670wAK8uSQCrm/my12wrP
xI6IjFXTscGPJW5PMaB5jkaog6RPXrX8ENXbmdBmh58YRj0KZyTIUM6VrIa13K1rRDdmatXb8Njo
nyq751BMyMdMu0kznydTQ6iLRqih8sMRgdprt6lMzQutS21Gfzgm/oUAYQM6MFSLpJKJLPq3Bulp
DJtwtKr2rNhvE4Cgyj6jqrOx+qdU/ayRQCghLVJMoCNdnwJG+hMOQ5Bn/u5aOvQ8OzZ2rMwppX67
fjKEaVEHU3PWZb+VDr190QmnADlvRwIif+j7V/7J7eFqtjCZTfr+jZu5+Ls5qJeBfW3C29XwY5Xi
1SmVpdN9jhrOGaAZ5rdtxsu5sf/QX/1PKoOD1hfEGVuHcKNZ39qrlaEcr4hj1MTEP3qZoO3jHwHj
//rufr+GyOL89u7yXCpzvbdrMU3LfqtWlU9Eqsa6V5tLG25s5b1JFHcy4z/ttP9MSv793X0zs9O5
sq1GQceoRVO8hwIZdpRy2q8d/HBhLRjYnBE7ElHHVk89Nh7NoOaD1qUEM8KQXjILgiAGnW5d/nvt
fsus0dFuQ98jXwqajdZx/Rv5aLCtQKvmuj039XvUHBTyw1r3VmWPCBf995W0b0myf1zqG80kvUbG
YFRFe7ZwdoaR2lYiGCDAn6xJiBIqq7q0dteMBj429CpHkKHcRhYRvvaxrgULdFjImxBIT0SP61Q4
j44aeBIpvwlt4Ryd9+F6RSQUqzcnXS6IaDUWD3kpq5X/4F2y9v6+Lk1Fx7mEBmDwPxVU0jcbXJUk
tcvTuTjV8jMooGi4JFawGMaVyvHZ29CqbQQQidVjhGjpvi5J6mHsBfYPJeFfq5NJmcNs4GXNyJOn
KP8SdIS1maQPinEYjIk4O9rBzWub7VLprQheswhNCfMzrz5AaTqlSMFBGe/sc1Ge0/wIoCPNdvPw
PFhep65k2wuu6756QAVNt9CXPlnoWAS4SsMVtdnyI816Mo+/VPUjo0S+RvdnrRCarmUM3kVnr5t8
2UMriNa0uNggXTl2KGbIcdnRPN9n6Q50h9Hd5TQRlTsEUqzoog2PZrCbqBRKnvTg4RrBl0fD4hBq
9479rNU/E6VbKPYuL/d1+6oRajYJqRCqbbcFtZT9CSLaUqG2KRxPfSB0TE//PQW/Mye/nhpSguxw
8K1I2f59B7BRqhtbS8pP7Ug+21fznRpSPAeQlPySANaTs5cFwbV/KIJ1K/sT8U46gBBr/WGMqBUv
SHlWgNOlXRHu58k3SESS2wr+ML/UfyxLMb1+u9FvG4bDNE60KSxOkn5XOfuA6EB5Z0vYiejEuiEd
mfkyem+nNSINBAw7MvHlMoHiONzNVGcfE+dAomhAl6N1kVrWHU8Z/3Q0ad/80L9GEyC0xu6h6Tcm
xW/7qSMFVmP2enECDQwLI6ZlF38e80+jggV2DN0K5OqBAa3k0WukzRx7QjkUgTJG7opPjdRvsq77
DQVH2bwOxhVCEwSkVK+x3HTaE8ySyETqfzhqvp8D/7jvb4Mbm+x5UqkWJ9aeqnrjc7+mW4GG9pf2
DvGaP4ZZTO3bKX7b+jTT0uHpQHOyjG8BYkeWdK3VpPaMOb0frsPrPFSHdlaOV/0uqzQ4tM2b0dG8
3FfrHvWbjmKOof60kJ2gyAUNWoTcLaHMxN6h1meSznmOzJtFr5X6qsuvBbufPZePifkxDAhNsEFe
iasmQFzzx9wBT0q2bDyEqBQLR9RK3tKRPOsygXcn5SUglWpFmF6Hx5+opLObO8A2SyfoX9qWohkO
/7CRN9VUHKYBQSZQzAF1LRWl5t2rGXxeFTSoIDlPHaGPkAJ/53MkWtMir9RKVPsq04buRKpHpMFc
pMEnsQ1oYtCOZKqeDxFpgY5We8RZ6+GzY9PGlDq0KAjK5ARJpuvdReqCdYHrHKCglhbZrqtgiJoJ
uQfsfgKy4zTtO1JSNjWvpUSZsYU5z/HgKDCO6x8GKaP48xZ/HlBlThIv4GqFL/Vw/ZQSM3NaUnHW
IEWE+nLTgwYhENUYP0i9tgfTpCAqHfatZJz7PoCBRwGl0z9ZylYy76/U6DjsrRLEYKv8mRUPA31E
I0Z/RZYzeUogo08JVZj1pSOYMitbJfPRCIV2KFXbKNYR60L7Mr++mU51KhEOMR5j+vRU6NTBQ1li
G88s8Dfx9rWA5s70qRLtm3q4RkRloUyEqMZLEHxkJH8WkVLtJ5YWFxXSfvXR6MxFR8VQxJ+55qAH
ScVkfjDkea1NtIirhwwgUmlHS3miOFZiG6EEwrQkqmQpJe38AmW9OZw+ZuQdsrKt2Q0tSkSb5GeY
NSgJoHbeD6MXFSc5R5Ns0vYiJ21XMEIJZgc01evIN5S+3bxKPM+SQ09jy1SrfUZJlCM37L4zZh9d
djIxbHG+oHRSDq+x86hqBK4S0FCKdqzwtauoWWlSdWpmc1WShmsKCm17Q1n1JCFtiaIUaIyygyen
HgeTZ2+FFIjEE/ilrFyFBBSjNl2GioJSejCs6/S6wa24Z3mk0eSl8yUbjyXlM8q4NGprUff1iZqL
th/8wVH2hTb7CVUfS2AyKymiANaTwZL0ZC0qQ4izwT9VDfJo/eu1eGvIW4SEQeIWYeESfc6RTIg9
eIPxiHM/J78iMtJR+jRFr6otLK6RErXE0N1xPhTT0U4fY+twDanagWJj1p0/qMEqMoJtSiF4lr/m
Qsy4ziEjElXI4I5bTLPpUqY0LOYoU1HUppd3swWxvR7fh9bnwg7JsmD6WVYftY04SPSWlyZcTpCw
ZKw61aEEZJnJ1dYM57sIEPxg+CW4Me1xmNP7VgYsOxVrTe89kR8tHbaGyFe1K9lyaArIymt0qc72
g9WzOu3wKEIBaB6y4CRKVTnp81C9xFkI7HPnUDuUvI9pg5FD5KnYaRbTnM6QLHdJs5GHRUhNziBn
xJMXmAR+kUsJifZkwM8bokAGZeqMTClX+xlHPkHFOUVsiQCd0XGedL5MLeiYA5TN6PiFw1Q4yNre
iXWrbxV0tnXQnl2pIMMBCJddoaBo2jjoyhMi4osrbyFF0mpGTFyDZwUA08SkFOZnIhHuwWQzY86K
5Ekb2OUqFHrwXiuiAMgRRwpVK+wRFj819RRdK2gpB9SvkMmD0x6FVJ/WbPKUW7RvNSlurovpb1LH
hCm+aGw0qkMdxu5RRYw1QMt7kj5Z1RUohnhIT1mV77rEuqTGXT+4Q0hVG/5CjnlcpPNGUgVuFT+V
WsNePiDmJF8f5cx4pgpCYz7JGRIYISKmbYh6AalnotWtNr1lcvek2PQ4Sdf8pz5+RhPqSdFHQ6WR
ZOqs7ktDRIM8bScpJHoUN+psyhSb7TWEtJ/vo/5BxBbK9KmQ3IRHYQ3Wc5rqnqy82yR+EeQlLWAt
SqRtxdyZ8zddDj8jlJT6+Jwk+kfGM5dn7RDgYl4R0Mtjc29RGmPxYmX3mpLQxAHtEYDoRd6501/M
kPhH5CIk7qDq3eV3lHjE01M9kP6/DiTRqO2hJoyVNCoURwKfTnioRvzUIRQTEL6mWQ73iIn+6AjF
PpD5BO2ujrRhuhK7MpeaRjJjPGScXFUweIoZ7XAx5Lnf3A/BAyQuL6i2LSdHyJLI63oT9cgK4qA4
DwmVRX1ECJ5k37Lo/JYZPLevndKCBOeIsRwYPRTJ9dGjLg3bBgUoqQKGS0WK4UTroVN+SejTBLPl
LtVr/CRzdBvOqup3ThJ+GiUB1am/TPK8cVDBrMPWbSqVTCyLrUjVdS9JLzNiIMasLfEoDeNFePAJ
cUYWtPMxIRkwAIYZrr5YPRWU1PHeYaEZM7EnRlzcrpOlQBth1OfTg5m3B+dBKGh3VkY9ckGZn2yn
H5EpveRNR6Ijhf+nEC4NHrUqQLxjYdOfZTpbkzzqHCVvcTKv5z58UQjnWeTfqkk5a4p6NsFeFASA
8EF1JIllzoCizj6Jkaas3fEaf/zBD/gW5/iyxywdKrmskq+/5bd/s1x7eQLoGTjNOSpV5G7InTTK
xWoS9JoDDGxjXWskAIIESVpmnlo+2MWwsXEjS+VNu+JHXS0ymPV7N+KntY99UHP/b/99k8Y/XExc
c42gmgUHFOrpdypkmZll2w1Bc87UybNtqnvQaS4HIb5ADhtQvrCYhjz+peTBvSlfP2cCBJQd7MRO
mdpo6cbxfU0zGMFPzcQWi+WrL5vpXV5Xj6Dg3abZara0Es9dSZKdPVvXRUfK9hr8UOMK9wH50Cui
gmVPeWG0JLxecYSBeBRrc3YkNxoPLW6FyKV1rwPdjnR+/whI5KVQROzgzKFm9L0fANUVM9RAOzCA
BzmSzdeb92KI/6Qp8C3pe3uuFCTA6BOf+evf/TsJ9d46zXiuSlft5MzPKHsrC1SjKNPpqTttacVs
QuqhKPFnZWjj3pTZkNuaPGt0IWPg8UYogxnGpyj5A7Tt5g79Fsr7ujkDAU6LcDsl6t/iH8PU2EXG
KXGunbc2Nx7T6/AjC6aDATiu00kdK+a9RoWPgdBMZt9POdWz/z2lvkMMv27B5A4MTUdl7/uUSiol
q6nnYN63KO60FmteI1DexJSXHAL6A9SQXNCTkteu1TT3Y5zeM+MtbDTTebwC2w9zumI48KIi/z/K
zmu5dSzJol+ECHjzCoCeFJ0owxeGLLwjPL6+FzQvJeqGFBPTXT1dXXFJwpyTJ3Pvted1VO+72Puj
4/p1Frq9TJqoWiJ5xOQGGDdnJbWoojIN+I4B9NBLvGQWt6jhZY5P+6X0LdviCcyQDBsIgJDk8aZ6
o+bEY6MXl51Ked49UMs6VzU5DNpGunorWXtuqr2BNHVscBXjBkQGMbh+5tC8wfSeytRzicm2lEkR
BARPgUroKh6WqNyP1UzixUu2nqSOyUENLIYb5Tr3jYQJTQ11pVql3bNg7MohJmOTpl7LwxYH1cyn
pdJnxkEdiKgGeNRXqvPHPf1xCqc7DB9wpGfTpP6xlgVlefXUqip3uUXMpIzwLGYEd+EVvRLSKqFi
SdlsqkhjhIIjAxFDgVa0I0TmRaGxVt0TxUKkmgfasWq9e18LH5VSAkLb/dHU+OKUf7+zlmnp3Ffu
LKTb255ZNZhyoahX0tyBjxTiMdfYQITLXVGOxVQ6rQhDh4S7DsR+WqPu7TPm6/VEDk1XGtplVoLo
yNdm2K5Vygg94h4n1FHjstfly2YY7tpYfKi1i33xXjxiUBPjLHCvrajjYc8I7sGJH5BYN+5o2eie
uhd9ZZf5wrwWNpEJWo0hTSh070q90WJjUqpYe2v9HOhjPEx9+P3O/WNBGK8H3QBsKvz7FnpuxZpf
FWryf11h4UJrToHHRwmlMtBUetNV2Y2siBB4kcCM/d8d2X88Opaog0Gmf6kpGBe+L5dtOVR1L6rF
TiiXZnWQhhUpjmb+kjBorpjU0Je5+oA00lORHcpwVenLPp1m/oQnWod9D28EoXX+omHJSyY+YQIs
oOGKmfpVRCY9actPucDPspL1+z+u3Y8GGREb//3qNzafUpb1JrCkYpcNW0V/SRFtX5datYrFl7Jd
XsVZNEwvxCh3e5mPN/dDcaqzRRWu/vgePzs74/cgHQZyM5zkr6b3fyoJ1cx1vWn4Hp16UC6od14U
rLkqB5DLYazsq25ba6hmI4D9tFX3MVexW1YAm/Rl3f/xRH2t3zdvmDUiag2D5qbxA6PfqF5RlWFP
1BKtC/Xdurq9Ny1VQEFwMwyaafUVzY2toXWnaZgTCvjYKjt0b3Jzj0Wp7veETS30py51DcLkFhZK
h3BuQUmMXQ4nF82poxWZHxqL6Ht4xz9xwbTIK/gZvmp7meDbk3/uG3cQ5lF4r4UuvFUXFQgJ05VA
8TTVT5iVPJSZEsm4bhi6iDl9PPLhHCgOmmScFynaFRtec6L9sft9jbN/XB1VNiUF9rdmfIXm/ude
Zd2QRfGlLHYD2sNwrYnTwXO1dkUTTCYT+U2lM0ZYhegiXqpZU2RHN1zpPuap8texvyO9xhBcIvvS
fo3sxQhIA8hPMbHJEXaHU47vWkME5TS6nV/u4myV+MwwVg1rSIY85CDXpd3yTl04Hp1/fw71W98b
WzuZ3qbB9EwR2dxvR3eR6UmaGCfFDnE7//e6eYjs4/Lz4jwYuFcfKHZstKUTKjHbdwr7zN4/6R10
/W5H0ozqnNuJNpXWEgkxY35MYatOt4hAQkzQBTmyo0yhBE+Mo7YtJgYybYvGod2DDCNYdRI7rY1u
zE2dwMXMOYEO5lzsE84SV7H3znK2e8xtFOHzcPybD08rxtnO6Krdj3+ZThfudONCIHADoLqp02Io
POHHmzQHNF8OGez2e+qs3hP7afXOsn5XTTnX2Suadvw5YIOnDZ8jgDEdFqicp/H0DGOKrB2MMBPx
Q1oBX3ukLNXmQDUXwxt+CW+lP1hbGJistK7yirpykpzSqXG43NNRsu8lHHk4amfBpJx1oGK8fXoE
zwCABhQDo+oNhBEM9v5dsq4mjfPWQBqBGjBTXWmG32qZPyB6BDKF+tG9rpDCRxDfRmbX6H7gT6GF
e3nAXVCfk3hSb9JtOxvW6e66kLkNGkQbwRYnhAxMyYzlVnBydrWpOBlvDzYvB3E7/Mbxf8MA967C
jhv/WzAhCdWJ7Q9SR2fJLJsVM+aoJK25HNYdz/5A6LQKVpiNAMiqzhZzGZffv28noJ4X0rSfJHc5
/1mMfyr/aUIqlLaX82Xjj2zhfY/YidbvScR7yh/BH0UY6WPOwoZCRuBsayf7/uS/WaJdeA7WttHd
Zs/sFupafR/PzRXCfIJ2vOd65K1BRoCgsBIXlylRj/ajDEuUTReQRWbRv7ZzLBNbGpI1GYwa6ifE
T6MyjVYfURSpaVvwN9QtCqenZIcJCcE0cavYE7SP4r0gwoXTDHjYt8BHhebQruNcm7wjFOEAdy2g
xjveulqCTXFaiA7Rwty+dUvtPGQTUmKf2QKlu4y/002MZblu3c9wki9xya/ieQ9KgbzKAZ3vPRpR
/rv61DwUPAOcA+/TpfVs7bBqY3TVD8FjvzfW/km4rx/9PS7p4phOCDLaJFvS8jrk2sfgaOyUhXrH
PzyVwXgJbgpwVr3jRdtWT+omm/sLyNXTbNUwmrMNdzSgW/dgZTf9HDv4iqwiV3PkOVIiXpcTCIl7
5hjZXJzFiJpcqAP8u17JK2FxJL1mj05m/n50PugY2akTOw/b8+rzIXaIa+d11tx3hKsuRgXePF5X
LHq80uDnVxAQeCrpi7qmw8iWJ27zJC2sdWTvxw9G3msDZ57ByZscJ8+i/f7wuZ/3c+f0+elUzrG1
9/P3J5dIJb42/0xvH1Pnk8xDXuETxgl+GYo6Z76nR2ULbv3H+m+MM9kf67/F0q/ImiRx8P9e7pgd
BjKvDAuI3CLjiKUXyI5niBMP01LNMKpU06OELgV76WCYhysS9I4pgzAZENyMR8cL00NE5w2pyVTW
mCGL6EHC16BpCxPRghLw2A7orT1IdnE2Ua/o4qX83LT6TEqWeoDKKThlCo6IScMZfaw24+ijN3E8
trKr9gxiEQupVuUoV0YRQrTqcJpl8jCJcROM7S+Jx1Lkg2V4IH12ofPIfSkdA8F/3+Eqa8GtGOUW
ZUjG7iQAwzD4YsL11KM2iyntq2Dpe7iSLVJDWg57aFzHrpClNbvfdyTpX1dbliQOvEgLFNEa//f/
7rZB0QpDdsl3V+lTw3unUJDnwNYxGtbmgzaihhS+FsCKjUgFr+eC0+MI+P1b/OyhWBaVmYkwSZXQ
0cjfv0RacvoLFC3fDUS6qgSiNx5QrCXvuJV81nFCIPxfB7Kx8rx9ykwUNJTTqsR+PFaM//ndQlmY
VpEN/O5qH4V3cbAhoxiF8O8/7OcQk/3e1NEEyYyzf2r3miRPG4KGs53hHbL8PSVHVC5P1HdpvFQK
Jw7oxnSIkv4oNH5+LhooQkG4sSLaWfPW69IHadCSKZHtossx92fSMAUvrvVvPqH06MUNZUW2Wv6H
UP1ndXPzqTcX1et7MdMEMdv5BNAFE+3qxoxmkgP+YTZRS9ta6krBnNhAEUoWcrtpMMpQvYik0lSx
w7Ruw0GqCSdDv6vMlBj3sTm5KV9jzstER/1+c34cCsZvy/mW6BQiGX6EMZRVYRH5UWS7odwPJR2A
xoMm8HpF+98ij676xe+f9/Ndu/nAm8e8GjThUtdltjNBbHT18lIJdkppo2lnn0kgg546uBsnH8PG
9M7jklCievr9S/z1o8fD5n+e++QqDheJ7Kidon0OTYImGZEV+ZJYL8OHv5//H2fXm598s7xooep1
UpaN1xjNjcvQPCf4gpTvbErTH0sGMwGkh4W++fP23ooC0cZxf3WyF0SdjBdM/99/6tDrYBHkKNsx
py0RFw9NNh91D1VnLERvnCkog7rUWGev/F2V+ULT/ZEZ9CXM+rbMoNcyLE0mqUuRSVy72cxa4yq1
CKmSXUSetGbHNaYVJ0ncGvUAo4qOaB0eAYc5uYcshEBk4IL985hjlzC1splLYzFTENrZwCYQspIb
mKy1fULpDg+bHZgp3eioGuPGWxdpwdna1Y+ItUvqeEaNxqiGwe2g3P/+GMn/uLGKqNIm+lq5ET9+
v7ih1GSM+dJ4VwznEKGCCYODaT5P7/SKjZMWNiFR9Hsu+gMzFeuKuaGcVcRd4bVeVe2reUUFvgnK
meTJ7u/f7UfTgY1Mp4E7tpfN0YDx/athP1OFoo7jXScxYiH/i2JhKHoyGmed8Pn7Z/3rIfv2YTcd
Dr2OVGKxhGiH10Bm2ZAh3jIgUjc82KG4AO04qKiZA8QT8OoQcf3++T+2sZvfetOGzb1L0ea5F+8s
U7F9dAe0P8enuRf/mHN8vS03TzLRV4idJALmTfnrQvxn4fDlsKxqtcC1zFLVxfKsthr71ZB8KP7l
RkyWncag/IrZu69eJNwO/gVaKtIY1N/E+hnHQi8Xnjr3IuDxKF9+vw6S/o8rgRqLYQzKZsmUrZu7
nheaVgaJGewyejlEaxru8HQVMPic5XMiwR24y9IZZvLiJUMQY44+Kh+eoW4/GbUz6HDNExcVDJ1r
YqdQZRHjLmkHjUjjEjvwbhw5ldWhaE9KPCX/HKj5e0s6eZ19+qjbjRX2EH4/2sx4fQG6p64vnVsH
c/864X0IJbuJ1+VLAWGDpM2So1dK56sEU5oQ1vcsVROCQ9OFMlUDJzsnp2LTp4carpSATXlpyAuW
BNA4d9Z1ZZR3nAierZ6JpS3myLh2qtHb6V1jF2+y/gpShSRjQXezcpJWBwOwn+4q5Q6+TfqanPp3
2kpPND+QTKjH/oKLZpIljrHMApehY78I1b3A97OEu1zeeCXv6D4JJtULkFHBDJ2yXWXgR1LEKwmE
kx2qGHYPcHhUufKSo1VMLjjCDeMx7SattqiEh8pcD/JUxWBUon9yQwQrO2hXXyMp+bHmqI1dhYMi
tm3MRsK85VwhrURmogqlNMXKHwvEVwv75ln+9qzcvLSJSt1FlybYPREbv9A4uN5jtO7Qqnqj4WYg
FcacRTggyRm9I1SJefpThXP/6hDXtAeXlIZ/fKV/rSNYk+kHSjqSblG92awYhcdhXUrBTjrWD9Yj
QAnsttgSkifxLdkRRYWIIpamv781P3v9MqJ5DWExUktNFW/7oomeYl8IPCLX98RAyLBTH3rq/6OV
L9uT/3TdqYWjvuD8azGtLX1nmONek0SANdRHLuZYysn4vjxjVSNwGBP6lsvERmrA+Y8Y7U9g5eHN
YhIVudXJUvEQuf1jfo4btzldT/Hlodb/mi7+OExgd6bPO275tFh/XMmyvrT6IMj+LlUOuT63AB5f
5424Cyxm4VO9mQSXDzyQV0bIl1WuzoQHaAMeTIbuwHDF9A+JtVDThR4/CZc5SffaS/Qqhnvc3L9f
/J+3HBM6QncyY5kc40+5Wbsry1IFXzSFbfaJJKx/MCq6mjbElhYtDhm2eJJ924L22/9R+Eo/has3
H31TqKclB98g0IQtrg0xWxXA9eki9RNRmyrCsqzWnTkb3msgiuiLazteU6YkAKUMbFK2ktscWzDs
mksWrVxzBhAvj8baPDeSi6Gd2TSyxIEkY/yJK3EpEMkqu6LhKlMgI184mFgf7aSyOUnxOkcrg4VM
nhYYqIqZHgKP7ZnPvQwPwRPz7UyxC4LAAPYQFy2NjC9Zso1zjxEqnaHARloeIo0YdQluL7noohlg
4zmtlhV4KVtEJaTNNH9qAkcsS7emK6rbNMFat/kMWIcfvB0k/snlDjSiSkvMtw9YBaPp2/LEIWlV
OfzVBeBDC0i0I/cKtlmgZ9YSWW6r2Ob+ujnjRvVtcVIIEeXQaHIWlolXvTkllKnc5GITAY2xNpL/
clXorw0ngYx1cl2zDDe+tqM6NKV0glgEpYqf04VMpf/3iqTopFyObxIRs7r6lUD73w1fr4JIu/ow
lQi0QbZjDhsdcxPaVWUDQScSr7RHckfJP2pcJ/ofJ9gf55SbT79ZoqPySnKaCqDpCnfpCmWK4wPn
hCvnBEamwR9Tf3UsV79fdJ38YU7LBmpMyVDGcvc/P1bpVS0dqszcclaIx2d+UukbAQKGgMipvKA+
iCm6Vwa9Rez4xtIblhXckW7h4Wr2l5bM6Eb4DMjxqpJ8dtW11YWKPOiLZaj12H/zRWpZboPUlzcK
SZCX7vuQ5rJxvsor/sXJw0B0ZgmHWHzC5vf7UvOjIub+cQyRNJosqigZNxezKroOJWhkbIP6hYuJ
qLe5Or54jvs/zjvS145xcyFHQbylIgEd1+Eb+USax0IYF5K6DWlZ7vB0jyq/z2SYWNUkiUGX2SQ0
R71bVY7asp9A9fMh4OijZblVRoqRBeoE8YoPT2/aHUVUwkSZNNPcR7rJAWpi3Uv9tFkmH/KHBdwA
neeYhOmwpBRQrKBy1m7QL/0v97loToqzuktfe1j3u4yl6jq94BZ9gnNIoxvOab+5JHtGpB2cdKRk
1kikEUlg35iPREBkNiAMlrtt/JIiObWrbfWK7TZF3wjSdo9C1FprhZ2tLuf+JUKItYoR9wx29iij
mj/0n4pFRxzEnc2KCDsHrS5D/GCXv1gfxp63GEjKMUPYuYXnRf0MDYWWsE/HH0HpJv7ozjBRxsPf
c0eWNKgfEAUAZorZ78/Hz+JewTUnoUQfkwp1+Wti+Z/HX1Ryry+qYYRxkKPumoZDRCHZk9R1dOhN
mwXaDN2xJBnQj7+BZxK8vVU4mjp6cn//Msb4rt0+QgbNX2ohVcdTd1MK5aWe520GsytewPZYXKdU
yjPexHvNJgp23gV4n5zgIKxFQJ7AMB/8dXrPVNDaBod6pjt4ghfhzl+3M2PaniB+P2Mk3QOIwIG/
gs0I3UU+Zk/CAbr/Qp9T+vdQ196Aji3r3eVNAWavz69LYQkyFEq6Qv4H08eJvPKOyi5mQvf77/3H
Soe2gO6gCpQQNuHNXmz5ZSMZV03eFkQr1C+9uKlGTCRMPrKtoj+Kjp/FER/EzkJiOJNw/IPf17lw
ZG2kxlXcJvFSdzJ5awof5diUOKeZ4yV/1GI/f5qB8YrumkrzA/HLzZ0Mw0DmlyXiNgV0R0wT2T+D
26qSLRItIw1/rHLjKvb9uUGkoeDeYPfULDyu33+bIqY57R5N3GKzSCnlLsx4+41c/QWSVP/6oJs7
1rZKWFU+H4SRDD1IH9s8k1dgY6z0TJdZ5TiAvwjmVAHAVd+pAPiydZ7OlXQumdNedRMNKfdIJ/Ew
VOF9f4kaVMFxDq8DCQyuoRFLw6bDWsFSwy6ElqllIQhdQ1p1Y6k6q6hgR572/PeH8Wu68ttFvFm/
k0D0Q5YIcSt49OYcT5z3OiudeWdUc/EhCzZJ7qifY8+2cxXKNtA18cwLnfDILFG6T9Rj2S6yZsJB
XCpmcjcXOQSQHRu7LKbYoVV5RJOE6tJ7Mp6Vj/KRvMB7wwV/1Di1iFh3YUbbSn9MrrNOO8pzs77r
mx2rKiyB33/ql1n1x0/FWK8i2mR7NG/2/HzI2katK3ErPngrc8P0BwXIzFtrKyBgyJPQZeSUx/P4
E6pDzcz2DS46in/QxdlEWZP6WNLO3PK79UV0bznDooKfabpAayNUWtWx9xxGrv6rdcpOeJA5q6ug
5OD9bpRduUN2Erwh7IZ/RuFp2iII+xx2CjYMWvNwaBizGztEm048pjXt8831jiP37xdB+eez/J+L
oH5/aS6DkF0toSCLh+6YtJaTVTDM6ZSQF9pQBQ+Osu5WFOcm8FgPed7uUi9KeAfqRmnXNXnwqJBz
Kpp5mK0kOExb/DWQEnxKmgj81VTbIaTRoAopG6H84w5+7QS3d9AcFaS895yfvl7U/2xbjRBaSoo+
kBR7juvrKJlFl0nBbA4OCmQzrEktUQBkMdEjVdiWixpCDr2YAH5IUW5x7Hj1feYjc0DvYUIxa9zW
PNVy5vbxWSYjwZYIg6rTRWqmzoDXsVBJbrVsZGKAUjkAMePuXfDfv98U7V/rpqUyt1EUfp6m3dRr
clt2ZTqIw1bz7XwRPtet6zPLZn2oobdNvI+LyZDADTDStlOYe9mZMlSF6gH2M7oregROjvhcAZ17
lQ6Y8BNm65+ChiCaDpVdotSYXjF04tjHtDFu7bA919CLcLdKz6Bh4mgC+L+HpLlKIN7lc6Olb+dI
vLgz456R6ax4/f0n/+sx/O8vvlm7AUJcLqY2DNsLOEjCOYQ1jMb0r93vH9dVpyGAapXId1gaNw97
O7S+2Zfsftcacp7nKN4m8vF8MNTuqj9crJI07m43T+e3TxsPev99Oj3p0hVhLW4ZbvhMTp14DSbc
w1REAWNnn40FWNXuFDIz7A7y4DsyaG5w9FIv9ciG8auQm+hPaMyw1AjxFAtXx2yUw+t9CEYZ8w5Z
Ajo/ZES2Chl+nCnMUB5qmNcNWSGVY2Bw6WkhdXvzHrAvLCaon+qz/8oGhBk1ZqQPFOQJn5V+9O51
Vj2YYq3Tj67VJFgNEB4u87C6IzAc6CnQIew41jNM9uCITQinYHwGT3wQltHT6Ad+C88xVD27jhz8
J/pceB7hKP7c8hgDLMV4807lKhczQFpDNgLJ+osDDE8l14PK/q8oen28mzfX35Qh/XGvZXTcys31
96qC975KUB6SzEagoLfySC7B9B1h1nAqkjj2+IuMx0xaaBdXem2gIWEDQScDLqadD3aTshlNu2RC
7T0iNIlOF/oD25cXMZd5CuW5hZfbYHeepXDj9LHnFQiuKI9Niu4kCw5reqCuAwmuCCvLspGnDDcr
aaWH91azkIgS7IGJ0HRA9prM85AGx6QNthXNlOqPI+4/ej5scUgfR9y6JOpfpKX/PI55o/tGJ/b9
FmqYRT96a+yST1oJdu7mO23dHDmxfESEuCwRYYYz4ZRdbHM7bn3v7FIQEQKuzB+vPZ/7j5uk6Lo+
AgpVCrebgvSSlmbslUOPXq1Qp/hEkyUep94VT1CxiK6R7G6OP4m4HumTBXouiDZ+nX7frbXURuW6
ub4WH7IFj/m51txRcQT3q3UOQjoPUNLhuIbkNKBG2qXwZ0j9smjZ28Tv0M6OqjkbG0FWE9CUQ4cO
ybFm3adKGwqPhPnWkuWVf3jhNCWSiWSjqThncczztSLY4aw/dM2C2InI6Q/mTDyEi4BwOAxwdn3Q
iKT26BbRLn8VpjrRnBdC3h4NxSa6E103wQjWQgtm/gVItl1lCEwm5R+l3D/OUdxwAJCmOEoOwe1+
X390I1PUqG36bf4m4xt9yV70ZFbRC4WGdpl4EBcQvoiOeFYjO4NPiWvtansvvBjYaShtWnRoJEMH
UJlnWBdzIDUQEMC+NS42Fdy5AXNceG2oB80pp/aEIK52wbDNq52LtQUXY5azi+JiYGBpqUgxAF5L
5ne/AtXcb1GPjSZTadl85t6U6CBhVkt0bGGAuka9laKVGG0zbduSYdDNKHYZPhiL4c+KV/953jQ4
ZHIE03UEMFh4vl8n71qFRiLxYlhzZYr/a0t1S6HAusqzFDZ32nUm036in7lJP/MVQx9fdgRQ+0BC
LBaUdQ7PVFghky+jWRvNVREociovLTsVNqkFFc3BPVvZGgRaxVY9+8pQ5xP+aOloO9xoC/1TTCij
bZjzlC3hySfNBnlk5mhUHCvjvn2woKizWdt6woDPVl9IcDqKrNV34kZEBnjgrajuo3qddC54wkcF
WDsbTE0//wo72mm4CeTsNTOF+Adve4kXUAtsghSwU8hMC7twK1T0Nw6AARvKAAFWHjeb3AOiCaY+
kq9yw/xKjEn74Rvyh1u+awbOaHSM3AGwKeRT3iNzypBJJHb6o7o4IM7ZhXhAaN7wpyQYLS+ORsYZ
4+F2MnD40TF/LMDuQmgr6EfRTyxnRu4G+3KmrEq2QKRqH4gTow9s3mj8/cjR7+WjdWifc+SumqOS
N0J76eRtghnEt0O7oVX0mM3CV4S/4MQTLiT9frZJ0h7BG7f28OrX4C2nRPVWhK6vq6353tALzqZc
gLh0IOyxqyqlQzNHPTHaUpQXSt/uVdOXAPkttJ5Hhh80QyR1VgN77GaptuGn+q8A4qBh56VtfAyM
xMjX4hvvvbcYbxrQYmHSGnMoZ+LRO1NJgksPIjCkkL7d0aHHnU4dqFbyG7v4jCkhJgq7PObEwKXL
/JAtgl334t+p15GO5lm2jHhUpiXEHkpsxRoGJbSzkCH8kdXkijGar46EfKlvjQ0mE/WJdjl8EswU
UPJmxlInIwX23DZ7Dp5o2JtgCDRbOnWIIPbFlA6YSIvsQ1n0r9Uh3YuvnMfY7/U7bUeGjjzVEbh2
jqAhY8FfNvekg5ovkYv75/ADGLL6eqV8Y1ymPjPoF6q1Npzl8CRD7K7WLQlmbJGJ2xNqqC6EA5hI
/zqDRt5jx8Ghjaq8deo3YX95ylFCfIQz3CdTBfUkmUPerCefVlyU9QxDa6yPVJPiLaN0Ounv4x3m
gcjs+GAtsy1xJtZzsdVeLphNqHrXwyf1b3tf7mQfCYqdOObOm3X7ehqvxCdzXm3SQ3SPcFj9iqJb
S3tEd8Mm3WcoVk2gtg6vptaCwRtheBdKLpCgHwJBMwQfwEMeh5dJvxagJoLC7z7Dbp4OM+agF+W1
OeOKLspZWqzLcNq2076dkgQy+MsLYiDNYa/wTzgB4eydutZO3yyPSAa3emZE0/RTEOxebyev6akj
ZyGzzbP32dROBVMejvqFOGjClfpHyM4XH0DRvOuOiTa9PhXzGGK4eOfdXfbyPm1tDDXhOZznL/1R
fIUByZ6kGjiM7bSxyzvaFgs6aP3d8GT226E9asF5qIGeRy8VCSTRhJZnvWsO+lP10uyJfKM+4PHi
NkVvPjsoh4lV+lJM2RfP3oNFEsCpe0oO8lI8xHsuW7nMHnLSKgunkOkwuhpKcsKn1uKBIDBIIom+
8Vn4612M5ZgDSiOvsP7xnj11E2mjIuMFAKUvr96SM17Ln+qhZibnpv1j8/xX8T4CJ8XRc2Ph1bg5
golVayhNEvZbQQE0mT2jXzNTMCBd5BTCs89A3p+H6fr3U9CXa+62ZGXyQ7nK6AcD1k33Rey6PrLS
qNu2ME94LVRv0zWbVDpGUT5T0zutO9bJ7IL6XiW0geUTU7p+MLItDfSU61oyTMePFzIyTNpnUTgo
8qlj7FVsrsD6/GmXzkVICSlneckesg+DKV6mPcTKk5Lg7hI2MTEVoBeKZWOtK5UzNGt/urAQEj0N
0A5EmI8H8LdtgB/ktaGZmoizljurHmNlJhCPQ39jIcVHLXWTaJJcNhJ5If00C9chp5sra5qu71g0
LREE3WNC0z8gX6GP/ugMIGX8WVcyVKXsYbxNW/t25KF4RTGkedGNE07vIV40xwvr80nOdmy07Ut5
8N9ydU62CDZsPDUdyw5ZmnOpOA71Dku++kxexQVA9XzYK76D60YbBeh4Z6iBZnng4HjeZ2BkUbHN
1DeO01HCABz7nuFYZ4pFAb0XjJJ5RQJVuZJCSCJ2uYPAO6nnSuhSBqDSus4GHdV2p7m0X4FFYKZQ
qD+J/Xu8NOwDYxQXyzmRo8gn+StMnsptNMcbiIrYCeI0/ChWERFNwT56DcJx9MDCAJmeBuRBn1w/
+sPvT6j0s143UdVpHGxVXRuJe9+LpTCJJF+ueELpjlGBU3BgG9aqSTET7gbiRSg05XVA5FYBuWHT
kOX3FxOWudyPe4uJEtvpOKxTRuHw9+8AujFG0atQIx6FVf15pRG3jExHQUq9YvVnkD4rMJYiUHiF
8ps9Es2+CmNHvhNnHPFcee8DWzhQTlH4GhD/3QD5XUA2o3sh3WmjzvRZfB8JE0gadHhRYcZ2Tv//
aov9OPYGYY7pgv+3GdfM/tOyN9p0WEuyCwqycylukiWl4jytp5CTCa/0hwk9bwFDD7nB5rSZxytg
0RlVFeUJPnqbGCvSn1v7MjfO3to8ljgdAnI3Tuh4zhIN1239dJH4x2xlo5wFfDUr6xQxjDm09Vf0
q3QnwHDcSjP9iB2Dh1E+Mgcvnvr3yl7rkltdbRhmtl5BWBlpq/Lugj3KleGVvoIyOXRXSA5rRt/p
OTh60/Fpax3heS5iXceavumeWdyJK6pJ27XRUby2VCkfxWNcu5/Sjg3feF8xO5OCdafvmtlAA6Gw
5yR37LV766+l+ZYJrDNa5P7rTBVQNjBrvLn/bWhabarK9TZsGNx0omtE03LsQmLI9OSZlqy9GGLC
shwmpTZtrK1E6UF6UrQqm1c4Ylf/2Sf5wKvPIGVqqlKQl2hwq3YWymg0TdB2nn0fqqesbd1RMZrB
9xNhrsUBGVGstIV5ynuLChcWChZt2dzKMkZ/5YP1uOAmjdk3sB+TSdxRXNcPKai5uP1oYiIhmEiF
JjAh/7OG1Ba/QO/HAcuIrzwhl6yzbdatBJQ1UkYD2hHC0QFjCtO4nMLlzwhiEZwriPKxh2GbMn2s
9tlPDzlgXngvgpOzA2BksNKDp6ZTE0dT7XTJsoknhbEfqmchdkqRvWUuVJKb5Gurm1rmNqmJlslS
4PWhcy3R9xC10XYqYB4kB7k3j1BbEHQV9x8Yv+0AiEvuWfPGV91iGCZiviDe8/eF5ut0+n0r5Cab
yGLQ8zEEvH3JiwGiX1gU9QiB66QHjqveI5Ea3Mr2U0ZNW+d3OGG1yyLCRaGvh8sq1c519hIrJ6tb
99XGzPeytTVDVvPHvlw2ytboNyGBz8NTQ7auNW/9tQnHCSZC+tTWu5S/L+whLFyN7UWZXqVFBbvf
+KO3q4wL5I/fZWkmZ04V2dXtaTNpRYzUXVNvLz15AsuWjmo+L1j526V1AS/5mfiP18uzrBY26Xm2
pJG1A9v5NVAf+2DVETUzwOKaoaBCNN3CXkacY0yv3dxniJ0dinBrCJ959GYG2559rSECZAZv5Pe7
8+evML8vwaag9lJedvU2X9QvwlMKHdmOL3b8zlw/LGciaKjBNaHagdWnw/QqASn3ltKhng6f9ZFm
YSDCK5yy69FIVJ7rV+ztAMaVyB5O9JkMatmeovD3b/3vheM/1/6mvJJSYABe0dZbOJCLfOHN+5NK
kMXYvPBJYqL75lLPRu8CtMdl+MFGKv/5XI9dx9v7byIK10SwlCM75PuVu0RXr1X7jFQbCi5e/UdF
ccKn8clWHPWcPSaf5oFUmGwFDMMgj4dXF/kUUnHmgBiAN0MzVXnteN+xXAJyr1z/QUJOcHml+I5y
mwOONQNFgjgcAeP0cndFpEpDlgHHX4kq/1CwmaKp8S/UlLyqt0rrugu8QUsv1ZYXB1WQkBGZPWDA
8qBqxp85bbS22FfpEiutL4uTmL//+x3918tkQsSmvcsIT9NuqhEvjq/JyFXYlskEbY3HhxjprER1
Den/94/6V9Hx34+6eeIZPVt1FPJR8owIKUdCjquQChpMf/+Yf9VX//2Ym0e0z8rOEhI+RmXoZxzq
dXj6/QOUP36IfjOUl/u+peCGgS4dr5i5dIcWifiGYRQPuEYtvtSF9wxvN/lgzUQn1kqadHDhWpoN
jvwB8Cp7kslDBy6FMIb+DaaKMUvdjqpVmS66CJuax+SQ0AlaL0gaAY4xtSr/2B/+eeeNL4GIgWHs
q6n3n242aOkOVpFUbfPySx/W7ut2xvb7P87Oa7d1LNqyX0SAObxSIiVZyZbk+ELYls0k5syv70ED
F12Wz7XRjUKdCsdVzDusNeeYLVzQ32/YPwrnvOX/OdRVHbXXKzEXlAETLRSqfl/ES7F5U0KiAWGf
CXPiEskbDMZld2EgWYUlJd3D8C6gRAK8FawsaQVXQMZ6girfjt/ajmXRH6f4s4RpSrjJJYrojCvq
9YcYdqmfKN1Y72kl0bOW6sVwh+KdHj6rVmEvbXKqTTalCLYhhHzLe3241Spi3RVc7+Q5FHb8+Psp
TZ/D1TAnsZFVNAvEgSpaV82XxKp9rclpsjZ9BS7kjhqyYumLmPY5owECht8P91P+r9AH1tmtQ+r4
QiV/H1YT2TMuipXz3fR72dqV0cav30r9kATbBhgXxcQOyNU2CIkJW+iYqBE2Y0mPkaW7avI0QNJj
VM13HlZN08vZnCEKrm6z6rXkhk6ZhiJQuVB/lC5PZrJJk2nbyOwVEa6W5yyenluyHDyxt1tjHRUP
av+o6u/V8OibrPKDV11fZqNbk4+WbToCCppbM94S62L36tGM9hEmRPbG9ZHKBnB8oTlVMpll4Vr4
q979r74ktwppNPwBllb0zr/fqlBVKj3Sm3rSyUREAQMUyol+mZEemW2t1rbwTL83eLwNV6bie0Nk
6JKNv7WyOtdbGdi+HalaROnJWrdkIpGN1qNcWI1ronqre+kt7+bOQbzFAF5+qsf+hurevD1OE+x0
SHs8yEdhEUKFR3U9UxbWp/c2Fu6wCrA8BXTqtphLSnNevpACFhBvDgnTc94pOhzFZUX9WFiCyOuY
qKm2EWpgnIdDNRB8YdOY9iFozpHIVUvrLN5czqiMa3IedvRXMmEW7gNojPwA2uNlTeFcnQfoB+8G
6iGTMPP3d/JL3vT9G7AsMDrqtNTTZF26mjL6zgQ4adS8k3lkl8NjWSE2wCcSnNvuhSQQM8TlTnRQ
0dAbrj698F71dyoTqD9h96nv6BYKap1ecbr8/dR+zjKcmcLuWZR1qMDi1RzQimPVm0FV7zsWODBM
k0Cc/HAkz/9/HId3TWaGRgN2PUr7il8WtYbVOcTNr+OXL2eh+en9aXeVf4w2XM9/jnM1RHtiE9cQ
Xqu9Um3V9NMn0abdAstiKRrTjNAu81bZ6t1H+v8+8k5wuslIjBVOn3pt3z8mSS+qVjf0aj8iKxnQ
+KDhWrUXt32a2jXg2EjiaU4kLE3JrYiggJE0dGUc+am8IdxENV1wSp31x7oIofb1HeG8kPXgk7Kg
mZrX2wxRu4h1NOjlvrkRXHaJAUGTM2VOeJgb3mC0mafzblsAn0Ay4mCXd5t5MTdm5spbgaSYVdvY
iVwUPPy8tE62eJ4gWlxcOtaLcpkB3MhR3TII2BL/5N1G++DIboyfTmFc1Eu+eRclZbyiE7LobaqS
IC/ASDiGA3FjQVQu5AtrxjaB5vowh+C5RpLwlL7mixgMBRUsd1hfXqCv3yFUPKCwBjpAVZzg9u7R
O5g7ZRU/0jCZn0v7OP1+QKxou6CEP/v0Z51Nucb+lO3nqdcKGWFVb9p5cwwcCIZzz8n2FyefiXe6
E6yIkiO3PVqEc+r4y2ArrZSTNR8Wwx8z1I8J8eqBXA0GVq0OVYwfdE9ERJUSslO6MluAPJ+ZoTEf
xviPZcvPCjZK7+ndVEWSrn9ShsamlFIrUwvGPIJGXg3jYH5INbPWMaVuHwv3pnX6/Wv/xzsniShY
RYxEHPtLW/ifNVkQNVHVNRl45OieVOruALWh1WwZyR85wP0fY8u/MPHfDjcNcv85nBldBisOOVyD
9xX7xyF5SbbMHqXDhFzvLQBIB+s+OMTnYqO7pOHyglAr2I8fUCLX7EEpZYz5H7f9H49ZYkME3cfC
84s78/tJ5QJ+KubefE+cNlAiYnMnyO6i0RZN88dWAXj7z4+cg1HkxoRr6Dzm7wczVGgKncfBJtC9
LX8i1ysOWLYgT0q4m9cXxYbfKRtzS3PK0GkqO3gKP4xDdETvcWpbe3zSt80DWscJueqaK9qz2qZf
WW65Uh/E+1a0sw8dzZyIZHUOO0b3Vx1dTbrk6T5ZEBLlKnzH/SOakRvvRsYhBsCBd2xZmWCqFhDd
sh4mmxPX8+S2mNNgpSWLTB9APn1r5ZEee7n275L77MY8Kg94mi3iv+cAYp+UXQ6nQJp5m+DT29Cj
LW66B/zjiDVpP9vjY3rKdljR+B/GNIloqTPctLNMd5TkxhKOSnErVssI1HkMeMMRxsVwDE/+SngZ
X8Nn46GHBU4GbGeXh/5Tq9w4nE/mtI5AxEXS7OTspo8ckjGldw2lj13jSGpmdL67T/GOInC5ST9Y
gmDO6Z76RbLXd+qW1jiyyGf1TSCO+T6IbOut3StPFIlL2a4o9N9KK/Nehd/zijF0RaSg4Apr6VZY
elt/vQ/27QzGzrraXo76rbZLgF21HToETNPdUsAc4c2UVf9cEdNG133ruXE387uZ+K4l8/6Bzu2k
c7HpQ5vUDg8RsrbtMLXW50SnEWIMCEeg7AHZJ4rhXqFiwZHcfQThGW3f7yPBj/XFNPb858Wc5uv/
fJp67ukdToN838iLJFbnJRFMUjOPpT+O82WG+rbEovKAjn0SmTP/g4r9fqBoGFsFkGK+z5Wz4O09
9c4PaMV4n95w0wl74jEbqqhoCdmP/n6J/zw0wxz6TPZcBgWI74cu+jjxPGvgGi/BYmi58YgOxOJT
zl8v7A5yhqTYuk8ZZALcNhVgmt9P4Ovrvr72iV0BWUDFQP21JfrPTTYHM4/ZmHICDpSWOd86/CBY
xoDCREBUyjxxhEd9Jjoa+kaPfw/Uec42HswUQd8zwdbWGjCpDlyVwtROppwz/VHMCF9mtua7QvZG
XXi20W3swvajRYOrYXZW3cLFkjUXscVl89RBywcWLJ5oRPNyJ88VBzD+JnMRO/+1rvmhqeR5//ea
r/Yumdf1+iXlxZKe4K6SLYZwAqZKdEOVq/9gq/X7Pf7HjPbtcFeTdmNJYWpeOJzv38EWxzDagEEv
UG9giZvVfxWHvzx1Px6pjjJ1EiyCw7ma0gK566okUZk9BDdCcc6zgDL9bjwpy8ubeULCZoyrSKdz
RPr5H9f6j5kLHKOBEJ6ZC+/sdC/+8zp1fp8recSxmS+8h4hWEQgpnBQXIr7+ONT0lH5e5v8ciobi
90OJRkPMmS/nBKyjB52J0QO9EiD1evaHH001/zFFclGWRtUX65t1bewrU7LaBMXP9xGFXXBiSENQ
fWgoIOdSMzOnuFn+2hNyK89zVCkyjVVaiGI5o8dQvNaMpNRtQGugadMxptljM2s+DbQZCAlHwM4O
gVBxOcOcCIZQ/EyYIYgdTh1K+kO68Ajb66cE2zBzsPtbI+wApOi4fbtdJE2gR+ZqC5uVaWO81phh
p6Y/sCi7PSuyTSqARJfxGV5C7dkkEZTnFindMWMth/jqQkzwCCx3miebu+Zu3NRrCZUOU7Q8E2Nb
ITP+QxDIoJuyc3PPVZn/9pcFKyHwK3bKeQwU+uzioXXFrfog0N5GXUQWEoD1wklpJ9WopmYDekec
spi9Uf1i83jM18mqwjulLUYHzjBB9Z/xrfYqLBK3vw/3qZPefLU99XW6wxHeIr1/Bt1VUDTE4YKk
lAkUOJlCfgODtZ2cmaHwXm7gmlwuS3riaE5XhYu9a++fvOfkXlriIOrdyETQTPDmfNTn7bCUdQeJ
85RwGkz4udqYJ/jtirlUurTaQA5jo4PehbhJUAl9mEsm0pYZXASwdRrTgjVHKl1kLvI1DMXv1j3S
eBqDzIsGcmbBtpg34L2i0KrtaC8+9yjqxUkhzd3wV8qdfB6YgVVsnBu0avWjhfaRtSUMzfwmjNeh
tkMxyTq05D+CBji77LSX9E1AR1Ysqm6ZozbG1SPa0kG6yTbmKW9dyL8o5XAeFO+E5oKNsss37zS8
Ewex846478hhCO/1WwVJKsvajbhvnvVNuA1P4aZcik9p6eIdb6HGnJCi5Yd2Vy9IXumezKP1yvmT
7cH1FK2DOyfK5pyZVRzDEHSMvGZlAJb8qDybkMtvJeRatv4oPIuP5lt1a4pUtyYJVK7a1aN0LjHS
AXugVoRR6FM7h6ALIS6ypUUCQUDAY3Vb3kXrHCCN+BatEVqcWcKgaESHEb9JtzrfjIjoHUsLUp6e
cyoW4B9Uj9huBCx2tu+38KDJW+e1U23sQughO1t4hiHCicUbRHoJocw7cgZSqpjV9N9hRvTGeanN
x3ihUjEqHBM71RvObnrb/T2KvBERlkk+4CRzkfZEr58jbnc0F557OkGT1oJABFQttnaeGjDyLH3X
9v7DcBARMQ0IjrwDZV/YTXelq7/0KLCQkT12d/5b/e4htxgJJ0XLF82YiyhWTQ0ugyax3ZEbrqIl
89YS1lKVC8BIL68pQrU6Nq4Jv0qLnb9naUcKNW6v/L5feI6wQXlNFAVuBYAY6N/AyCkT1IcdPRBW
apjWSTlhH6h823+8fMBayI7DUj/8PhFKX2r56zGbCouiUNJCqi1eFXTHpFG7qNWRGkFntGj16Wei
5AOwD331nLLYpdpod6iIGKACMko0P5p3/jFr96PWb7IwccqKXLIEgREoRFAQ8qQbsyhuYSoz4sjR
80MoE7IUpvOsKN1YineSdpn5RDNo/cGiZ/3KjNGjUW6sQxW+S7zngYpEtJHowBOZkJ3FMl2YAd8O
A5k1UM2gAn8BJ5o9ZRINmwTVt0G7HmFOQHrEvNSfBVAuqr6P208p2pFe29K5zERsxcHOYH9E+AgL
d0cIb5Nepq+W8iStfhkxbiNZl0zHxxwQHKMyI9bO1dE7W5TvUriPWGjVEWofCA+FD3pUUVVj9Ssh
9Ou5P4W+rLSLE0rnhgSSzjxX5WkgLEAwMjgM6K6Cc3WJ3IuZ3gvBR6hjeA2HmVyEO78gjdlqYJvP
5EkjUCM0wCQtBR+lQsn5qfU/hLnOBKKLhL/0QFYE2Y4YmcYgc/MQqW5k9xW2A3J3qGyX2TGFuylg
wtakY4Le8fcX52uCvX5vDHwYNDxli6X61Qq9axsp0/Qh27ciKhTfU89KrRK5GmSbsrjMLfni+hIt
AkO936aBY+Ivg6PFCkd0UCBgiCELWxqcoOKema6PCh0nw7ztwjmu9mWq6NuxqTcS86xc4nCK0AHo
w0lVHnrdO3SRuOz42H6/Jvgo/1jAmIjOdEp/0MGlq2UoeygpFceSj4GZhmBXYyHJcGhxxnjdocLr
F06eE5+QFv2sCg8t7a948J029xZ+UqC7eR3BTMrBUzp+jKdBu0uNj0qD8Y8uWQ6YPp5EUkwNc59r
vOT6UWi3erVQ4wLDJfvW7FnzWsCVEasDgL6ZfJNYO0VIGU6AR2svF2zy3aDPNWrasSHPQbrb5UWA
WDHsB5JmPD9ZyMGpNBd9t+4ZIo2ahHcUaOZUOrXQOyv47W8s3ankfEYG5PRtk0eoja7CcsgIM/yQ
bH7RJ3T1R4aON0NyswzEXcf8HkbnS7j3eozqNHz1mLiogIg7TAKjtVOTZJYgY1cu0oI25EwOby3k
fx9tgV4gi1055rNNsL885cw4Y/mmiAjHGU/6juAfBFhtuR50wNawPYvLIzlfvOBrwUhs4rPVZj1K
d21/m8E4FBD9BpVGDIpr6B9KcteXjxL7/Z6ueooHXEUmbKFj7vNdbTxXw5OufgSEk9WowSKGa7V5
EvGFqOEBKtZMGBToo5E78nCHsZ938es06IHpIRHFZH0Wm3fWqJHbdKRnUea3kYkecHR5SIg1n/yA
uszJKjaduPGQKcWsTGIKA0W/NjFHJHpEJ2Bv5UexPwqyPxvU+5xp+9LcaxqLh+jgUZ7P46Mk7rMc
ilq0uVjHmIYjXZRsQEiYv9X1Q9mhKaBxpZI7aLH/FLpXk2zny7qjOTOe/vgK5J8fgQERDHvJtPOW
vnCH/9kwBF5X1ezFkr2fPbQN6F+wu1OnE8tZCAdLm9eXQ3iZmfG9Wji/H1ueymhXo8rU8VeobfIr
gll+/z/HVpT2EgR1kuxHYK7mfT3sJNzycFmybNeIiJse4V3Gw6lP1ypGuIoI7GIp9C9ms5BodaAY
FHc0Ysdwp//VW/lpD2efIQMhIxMG+ZJ2vS9v4zgRpT5K9lFzrM2XomvtbjRso3+Ihnc5ZHthbIwM
tTUaLpo/xmM34K7RoIkcc2rpdJSNhYJnPp0zaVzaDWzSolh2+UpuANjd5v5djx3NdEtsuNZNqVJm
dUX9JtB3aXnvaytf2+ftUtfnPkHg4XsjrEXrL6D+zwFwknwg+lDYconA9r7f/1YIc0lRvHQfiy8p
wbAWcybZ4bOeD/ECw6z3dUfWV8K03I9N1isPNFZJCcS0WjLL4TEy4af8/lL845zA5dCImfZ5E6nu
+zkZWhB67G7jfWndpPF9bE0YvoZw+JD17O+H+tlupqOHtpjgk2n458/vx1Kk0DOCAYNSQbwqpql8
k6+KXbwetgR8aSw7sUV0O9GfCXhKkDYVdnaT3cVOt6XUMs8W+q0BiHzE5vqSrktHZ2Vvl87F3rQO
Dhq73JaL+qX/QKXdbsX18CY+Bi/dY7TlSjAbfEzrY6SGINdobH+ob/yD+DiwSbkP8Gz8fq3/WPmp
LPwmkiwfOx/dVZW5MSxVTyH/MdnVtq+dht6cp8y1lbJv0juoKaXktsKNoWwyjRGNZPpxOJOLofen
tn/PRnZGw7t2WRhiPq/YGlzMJ6V/lYy16k+Zlg9jvzLJdTd1lOX7WHrrkWTjQzeUxz8u5GfxSDUm
DK+GKW6Sj149NGigedtqSrSXxefEfCqbYl6ij6h7PBfGq4UT0BgIp2TNRPSU3ZtY9gNaYKG0GBI0
sxoomgZxbAYOrZpnZTZvM1RsEb00CgDsfLLq/RKvR3PfK+vUINHhD5zGz4DSiRGCqoIvz1JlOB7f
3zohqarcLxXa2PoynfweIsEPrjRsEm1NyE6PW7K8pe6OQ6/NQVB4ys3g36TNwhOdrNj5MARTl7IC
YyVmAYKn7Gq894KzKT+CvE7SYddngy0rmxYVa4x5zT+xYqxjNhzS5Y/S7dcQ/X0InxrjGo8E26eJ
8+77xdS1EWXkV4X7Ahd0q7834lMb3/s58Q7FthF2Crs1FgNC/qwld+mkG0l6O0ke8IlFA9O3PMsE
4Dy3tUC9pUYRSXVHfjLht3fPCUORx0ToBc+/v0Pqz0lvOmvEbvgFZV03rgaZMPEU8qHw6JJ8/4De
O5dtpOANay12MpRU1JnkL1Rx1Y0O5RUyrVgj5OSzUCx0TVowDesPt0ESadgYNM7cZ0oNA34vR7uH
++E/QQlKYCJRA6JzHO5Z34lAXPfx2+8X8o9SI++PhnpPpnU02U2+337NHEM/yMaAxGk2auliIBw1
rfyZVm17yOPlzBBuI4xjFze/wIZkc0ws7fAXIeanRgLXL/lRjNiGCO39enCpLfZqWq74+5wEZMc/
NPGKlbExbswYq6Gbv8W0P06FRQFqOYGXXLPd8WIUwnro/3Df/PQ2UMgHGDv5o6c1/XWtcAy1xMgV
EfCltIkRpqS0T1aWcl/XTuav2E400tzDwtbPkwj7lk8pEeyC/sc0Jk3j6fcPQ4NZzMoBvQSyCf1q
vG17P0yT6CJ8ybdMBzezpW1xHrb6uttTWcBOL4h/TOj/eK81OrYERIMHMjXShr6/DrEh1G0XB8LO
00C51jdBThWD9IS42BXdth4OSCnC/mJDNR3oc5X62TOIq/VcSfkoqYiUYG/6QLTdKoXl5Z3U7NjV
5wiKSTE+KeINFiQSFVellcyGnOiIwVyZfKBkwIOjmheXF0NsgKytBoGt9YXIzjr4Y87+R0NcQ5I2
qZ50oMDKFw/mP2tGOWrUKBcib9fqBNsyg24zqksWBd6bsHOPdffHWPG14Lh6kBwQmB8adpzY1wuS
pijjQqo5YG6u8kwi4KO6K7udMa7VdOPnzz5+CyxuOIieRdIYyo1KrQKw2O9f+s9eHJdt0ZJHHcf3
JV71MMzOh5LCemXHRpA1EZ84gTdm/ldn5ufAOB1GgR6G5A8p8NVhSN3tQ+xk3s6HlZrMRiKQX2Lp
IZFYHqy6fFtNVnLswNIfl/fPx4rdB54HK24V+cH3N5ewNymTktraFfBSMKNQwQYpqYebIH8Q2YKL
4rvyl1HvH6Mn68v/HHTan/znXfIyNdASobF2HsF0QPw69vUP00tVsVqziCx+VKVZiX1TXlvNS8Ek
Nx5+f6w/2zWcAXd7ut3oj6yrFXgTSmIvKLG1i8ylRvwoTA3VFeIlhcTiryXgP99kVtSTjsSS8Vxd
jQ5KbVxMP+VguvGUoR6B11E2y4TZKytcxkYx2+Lmli7Agp2kvhOy21p5IogzGP8aHH9u/KD9TMom
fPoKTd+rpz0IfWd5XkzZ9wwjtw0WLTkD3mTt9gP8LPs6WygfSegaf+kmv7Y0379mjsxuW6SSRbP1
essJ6XuUslDXd0Is090hfzrR3YuvHDBezrXK34DgxqmCpqTX93nMh52Lb4IuM8OHlFiiMF7prXIO
veBoNbpd4y5ptI+wD1ZJkR0Dljq52W50fqwdCQhpfNoXGbCIIMB8pI/c8KntUS3MSHdSGdOvWt/m
4l/xW9o0719fJlOfDtJ9Wi3rV+uCpBSEYixDfceLzdrmJr/Fz/9ovGmP4Qvar724JU/oZH6CsdYn
RYbTH0OHplVko+oab4S73oH36miz0pbdrlpFh/SAw8FOaA+zbWGXPjeehUm6lc9YSWOxsOkQyfNy
cff7B/LVsLy6Ei6DB8bVqCT4XS0wpTJU0boP6i44GZnNuLts98VdeSzhmGyHeyqGN5Hb3FmPFjKX
HmqVzValmqpgE6MAXUlAEWmHCB5dBW0dg/b5ozmJdOfWLn0b2REAjnrrnvGPP5OagnnfeOne6Ubn
D+VD+iDcUcetX7sNLbBXQteUTyzTr8mZ2/FQ3kj3lzuSr/G6JGR3PWrPAqDrs/IMT0oiIeFRO2vn
kfTHZ+mWPsQAJAQlyJm6v2e4Wm7zMw3tWYKGIhhttk+56qCckzf58JfC8afbcjJ6ks0CjlHR+AKu
vv0OvtYoXnJlh3yoRlhVOp5JrM6M8ok1BxrVtiuzcQmOM1K30uewqjBLTg5L2ieN4xNgm86VeFbS
lzQdo50ZtSMkrkkMIRgG1QYAKtQO0vBLvkyEQya7FNdF3c11EudXI4CNaNEUdio7QUbQtTtGN+HG
K5aqtaWECJNIE50k3YflttdNtOUYZF5S9s2Ft6ih/Ghuz+fTzgJtruc3hQYwMqH/ptB/dCp1qXtk
Nk9nC4C1UZYNwIS/NARfW4Kr9xBRvsY7KIooVK4n4K7QwibvYmUXwHCigEkQC9198t5Dh0QdknYp
VtIkFrs57WGT1FRzgy8aR5A/zrizgjAvlRn7NZZebJOzbtn5Sx5EV7mS5tAyLuK11tILczXTlUq6
fZuuW/UW2Jtl1h/1/rHF5BndA2jzxVu9OEW+KxOpRIibSROVHqGMk/yzRCUmLjSioEc25Tadk8aD
SDDiBIkWoCTY9HPXVLomESxHZxgOab3nlknhuuo3FjLLvwpp8jSWf7txGoaGaafLspzZ53qLolwG
ftortB3Rt/TIKIrS72s+OuAQCw81fhVSiEgjXqe7qDVnldLAnn7BhjmlgXcB33kCVRuPI+DZkUbf
H9tx7cfKihU66HSLNFedQUa9am2E5diKYVWauzB/L7J12ayTvpuX3e2AeR5mYvjRCgQOJKU79cWK
4CR5ESwHJMDI2UwAMdmzkj9LyYuQA1IYwBpNvhvxpqGBGYKoStNFGm5Lu13oyCnDackaTNb/01gc
yEqPrcQOaP6btLg6tAYl6AsqvpfEadRdnq1E+IWvA+Ei3jtm8rG/u2SvOdacDuM5Xglb8t5/H3F/
LEmm+0FRUCbc0BTJb/y+KBLiRCmKITF3g/YkyQghBvD6vGFmdVPKNzntit+P99PPd3XAq6FJFj0x
yoTI3KkxxfC1V71YSPwYiFVMdWHHuKhrC4GVYXmSkndsFhgyqc6xB7+QvENCX4pECTnC76f1tWf9
/t5+vw9XS+FKTv04jrgPRlKBJKfty/SpjlRhEDcSMIDsMCxnIIncgaTKwMd1aBkrr3iKqNmXFZHe
Zbwo1HouJW+V9pKDiPr9DH+uZa5u3NXUyN61UZKKM/RL1zAWQfeopKeHnIE13VkRTdNcAPBwHiNw
dLCFWnRAtYKQLaZvisSiqauZjM6wuhyKEYJcdXOBnGYKN7V/amO6oiIpxoQbKeFnraPzxJULS9ST
77vHMlr4f6VsydNz/nHD2cTIwAAmU+XVh5gOoVIWeWzurIQWLloSsqhl6MwN4gbwD8ioUoWCFhyh
UJkHrKnK5j4ZILn3dKQRt1hyynXF87w499MHFT9bKTYWtEIdTSyIh8ZJhbnzx0OQf561MfUvMLFP
Cr7r/WhoiWlEwdHcSfKDlISrOldupeSyYi85C/PXOqbQVQCG4maP4r3a4lhSoGnwYRELRTkyZxCG
k9KiCeAnqvfW22i433po01lo7nqcoin0haikJyhKq4aiGV++NjAFs/L4/WJ+qiFBQUjk9dENkHWR
OsL3bz8o8kIXKJfven2R+TcgjHvzFMXbTtqMtSv3B50+GVYYM1n+fuSfYR5fR6ZMAu+D9vK1bk1s
+7jRA9HYScneSPAw8bntL9CMaAP3ISQz4bYveWfR/ARoSPqCCdcDjkDTPAgCx0dIwU5rlgw02FQc
EUqKeOZoiU9k5s1+P9f/5S79z7myNP1+l7pWyAsl6IxdJy7I/43LW++yu6DUSrpHgfQU3/XqnXG5
NZTjH0f+UVT6dpdY0H0/siSWSt2Xo7FLEFAYw2ZkskI7NBCvCClKXOr+Lu+fE+n+9+P+FOmjJZxI
3lR4GfJ/SP0ultarmRcYUEmRcwsuTkWQ4XdZjfz4NaPd3ZAFA2z2csHoD3aieRpShV4Z5CDhXBCk
ijetNMS5XrHfhAeHCiLsNea5g5BvelhsMTnw8tPvZy1Nb+v3AYWzNnUCj9jzYse9ek5RlPjkpsj6
zlI/CF+1dn59vrDcVylDZxIVHIfGS4iaTSeR/fX3gys/xwWAiAq9wyluHA3o1cFhoepC4JXswDKn
CD4FGmZK89GGmj1a1jGtKpZoBJUI6YKs64UUn1LCyCVGCo9af/ri9Yucwm0Q3l1oJKdlvIy8h7BJ
Nyok7NaDE1IyD/Xovge7SrYNSpWqi28Cont+v5CvdsTVXaTQJsuKMhmQKA19f+eiKrS8ygq0nfSk
PiQP+VO9ofU94V1z20IEePDXiIXiO23THPo3zOP+y7Al+Ac113170h+KlwolI5oKfLZoHHf9G38H
YUc/yic2/K0EwNVunmEPPQwbeZ0+WNTjX4MR3Z7dqbOUhf8JEQG4Mrj74wfSrvIDnja9fRld/zF7
EI6oQuWdCV0sv8vRcOW9DTuN+nJ9AH6EzCxQ7eat/wsNq/78GhVsgXhzpsY5K8ir+dcILrWiGIK6
s4xFkziiSsa1U5dzQQbQuwyspRVDFZyLjznWgvGI8JNsHoW1QudORA7Abm8Xl5wK7KYiCm9/ZpQL
tXaDM0LWsnSA6CXwAiRbBIkZO2iaGn4EclXnGFAN6bXBIN8Qk1KxZwVJ19jED9CiRqzECtScBK+z
MXAJaDAg+IEFQSTLDoD8A2lp6W4mujnGsN5JD5m1YGlnqg7bh0BwBBFSpDMas+YyQ+2UkkCHRuVU
3Blv7OGqjxoqHjkPHTUzBI4l5WQ2akRi0mBCFvLV+YBsAkeOAeqVx0AHFLCd6dacA4w9BFNvUj+L
LvOYKxQIhJg15YIAP6hItEuafC6GTvxOXxRAElut/oQOCgzaEK3GchXrayHfjrHbEsEBXVueWWwY
6Eci1qcoKjtl88cO4R9eW+rM//dBYxD8/gkoaSmpLKbUHWTjSRphF5+XM5sC5d176N/iNSFiB0OZ
BaBWX3oynIebcGdurdv0PkVWCiv49rLpn+JXb1vs1E8ReB2NGAoVhHq/YklBHV489CXcIjt4Hlcp
MLSPCNQG8Cm2zMz74axATEt9hfsQ2+ZZP3rHbnX5lB5Yb+DrU1fjQ3VbPBdHBKAsi2Gg2iYR63P5
iTq+xJY0mJWCQ2YnVDwKUb5s66f0rT/ExGQ8FSd/U526wC5fkFOWL+3OeGi35b0EMq9h93XkEfKM
+PBqmpUH6fb3AUb6KkZdjzATLUEDRzXFm1wVq4bKS9OMrj/mm+pGOUpHZe/dhw/cagA2EnkbGUio
yhGOuGtfwgfpXSzxNvMLNo3S9l6MY/gqPaWreIcW58LWwa5e9U/+Mjxs61Pzmh1KxiF4oObkrJJa
O1yr9+rrJbcnRujBfKXhLW6FR/WjehEerTfuMXIdNMPmpNyl9Bfe5+twFX02z2zONKd6Hs4qW/d6
rhwqt3vv78ZFjYJwolvmjyiF/Xv5fEHr6Oa7/pXUzFfl03/2b+UNKmni857L1/ZhmFenpHZkMFQ0
a99Zcn/q7yh+Idc+UXLy9qNDuUl9QmSdnfxztTKX4gkY443iJM/ipt9lZ29Nz3Kd3pcYEO+wWi61
Zwohu+Ceok10D5Bvyyh0r+8aDJHGRnoultbSOInrs3zInN8f4k8pBZ8INBz2+RO4gG3j90/EC4SO
3kUr71imk6MgflIICTSH+azVHAG7BahGg0KTPZIQoBNDRfbIAk2aN07FD9N0UKqLJCMELpF4QzTn
VxV/fzTXDcfvHBy35hkrGUnODIvFOz28cHT9ejmKK8uYDWg9n4mpgfnO1CCiiWQbEC8YGWjKlkQ6
4w29TKBqspv7foFZF0ZNQfI2q0VmV/4HiDBe4r+aNv/YQ7IC+GoAWtybH5sDcYiC0tckqm7JYpJ3
hnPRcuR4UWHbSedQdWF5idEOKh1KUqRC4IsJh9FRaKMcztzeW8Z/+Q1Zr/Eorj63qQVgmGi+Jv7b
1YReUWERuo5HBQB+cPpiVQSz7jXxjg13nnQ4cEUW0ONVWWzBp0mkIcgn6sTiZ55syP/J0Ty1TpQi
ZNoXNyBmR/FA7AV8JwxyVPuWYM211o2eLMZyCHsOERqlujel1WWYGe3HaLz0GouHZZXstOMFXTTQ
tyldm4laqu8Q7Gv6AlOjuiCoJkO1z0iosKR0mXDE58ua94FTIohWcWi/R+KCPDh0+SPu+2Sugw7D
PrCkaiIhvQ5uAEMkeI7JNOVEozMq9HqvyQudqosl7cVmTZVMGRahsRgvq3gPEjDdKqIblyRgLDRq
38nJHzdZsPY7Fqlzvtign9E1aRJIoSSO21XOgt+B6o/ZhDgPiHlb7YzOAkR44c3Sj9+/s//l4Rmy
rIp0QUX1qlgyGo0fFH0h74z9SK5hMsP6kuDUSFzq38nFUWSHoqyBF6VGecvqYcbM3LL/TNyGMsbo
iiEVXHCRK1lfeOrs/5B2XrutY9u2/SICzOFVEpVFW7bl9ELYXjZzzvz60+j7UpYMC+dcoLBro1C1
SJGcc47RRw/kk/x9h7/t5lTbos4xCcuIRvLnTpARrS4MVsU+ZGxg9OUfY8ksa4XTNOte8XbMmlL2
UBFl0tEwj0mEh8aqrh609BWDjwazmUB87sn48Z8KBbLpciopPysEbvgUA8DTMKfvUKop6DcGHExl
3zQbqNXhyOYpr9QGiHlnpLYrvLjVTtP3ebvRsWeGWaK7OyVfwgHtyq2SvCNIUPEHb1ahtKanlvS1
nAIeb7JxbyiOd01r+Fu9+OPJnO2RjVC6qI1L2YFvDuk7csCOMaTOZXuI7Fq288JGwyIVK792fHEh
3rtErU4fvwA/DZwDRBLeyQJmqvI2YDzIgjO+c2UwADKJgJj3RI1mC4OpjbrAht4kyp7w0EWqXXnH
yi+VL78EvgcgAaYQ581NYgld0WmZ7CAEaGHAYSpeLsN4qZULdFMKuavIB75NohuIs7nNok5au6Zo
jGwBbQjGlyR7tTMiLeRkTpdfyAC/NvNsGR97sv+ya4PtS3Bp0nED0tDEMOI+L+FkZfQaKYxlaCfH
0j3IFGAYcUlL173zlx4y046oxl0J0DA84mA7Wo/gdcU1xuEvD44FQf+MjQCjBPCin4vDGgrP90NT
opGeYbWomnP/oSENusRDctE/o2MwR5shYtotFUyVtQMm0wqRr/6coG3euRsvS+kgCfAtJj0WiH5F
yTassnaJKAf1yN+LWb58bNP9gvgAjQMJncdaVYwrI601JMcqFrDpKFYRxQIGMvJIX4BlCLv28xmj
D3oCju8O6towK5mkRmvMmbN2rrMT9eSs0a/Q2bJ6Z/61qDF5Kr9/Hmg/b/KsD0sNqSylenqoJSO1
OQq+FmYqxy1+z+hwWCZUr4RI47rdwD7f1G9ibcNxTqAAIvFRVlce2rSOz+9Hk5HzkzYOYqKfIcdm
mofEsbI6rGhZV2hhONf4tnfdQcW5+V9Fib7Nmy98stOnZN/Utueu0m2KhzSVq7FNiYC59uH9Up8h
9iETkSQa+psL4U82qnEtRbrklEvFs18plOk2xpr0ClQOS3wuK+jJ1NsbA99Iu95DTd+n/ypt4dPP
TbkZ36bv7wQcflHS7inPsph8vc5f0EOoSxnl497YQskmRdisV4Yx7+/cf/gRFftIe2zIn/sssDmE
L7cDFu929HriYMf79iVvbYWDHkunOWOq6EnqHXX43y9/fjI/nkkPtn2QPH+uO3HMgggaI6CPsLQE
1Bjaox+fuuJRDreNaQ/8rsoph5u23ovFS5bsdZO3Fqy9a85wl/Q0bPbwIRPZiSBogav9vBNVSF0l
1kvR0QHtU85mVpFPNRqyHY648aMnUkY20OEUmIcQFisEZUrVd7eA0PV/eCySCd1ak6kkGAufndWJ
6nV1HXqS0xurtlq7KfUbKqsVuA44hRojlA3JLMae8jUM7qXqUTKfG5xH/g/bjIwZrDQRkyGm6Gcn
oxVmQzNYmej4AENl7c37UZvleOlrybIqTkKj41Vf7nTzSyDgemQ7tIp2MTCggEkLy8wOho8kJfpb
xpZFQxzgnrzWieSTFx3J3i1G+aa59iZ/Ke6pbzB21S1N52g5L8WMKk8ire9GZ4SrBB76JCSz4lC9
5nTStnIiXhS+wkeMdFPTqCpRYi6g1lxNmr0s53/extluI9I8D7nKbUSOT0LERkTD3DDfRViDcw92
xvWc0EPI7Lh03wjLK3vdLwfEj4dwtvfGUdnrusfV3VfhJv83KEuPeMfmVfY2xUGzdQ/LpJkWz1Ct
HYp1vQTrEG5bb2n0c7dd5eNMXadU0lvv6cqN/fpYphyQyURak89TxWqEVFpnNqNDI7PpXhVKKJA3
d9lFK98E/ii/6GNQA+ILzK2x4pQH74Zo80aeF0ueGaFHOZ//y9+39cuwk7f1n9uanud/KGdJaQ6q
FZWj4wvLIXXSyq43fk1Sx9PQbCJUvnbcLQhVceWFhVpriYzVN2xtIV6zMP1levjzTs6+m3HMjTqJ
eEDyVv0iI5RPmKZMWQsl8Se7vvuCBIX7OzEbZXwM+nk3rMphD61hAjg+3TUjgIkQpTldtm67TW0S
FLcfyNhlRN0jMztI0S1aYxlwaf33Q/zt1Zo43gFHT8qNb6nDf5+hn+V6X2eDU1UIVUVa0ygheA+D
oubx7ytdsnhJv0X2SKGLBRcMgbONqfTEpnK7kCQFg2623ZcNoJE+T3EJrBj39/6z2TmpViDfurI3
GxPqdVZF4EfGUJEfqGmA7z+/FC0sBtXN6aDiW+EGnSjOqBN5FzwKG9a5tPMQNaAaXXtH2Y4fgEdz
nAZx/yEiFd43qbRKuZNxFxftMtpiOZ3960nuqfdggcjnMXWS+2VhrqrnxlvQ0LfNl0RpB4SNuRuy
upluYW2HAHCmWQdw7XC4xXaGIDPQecTSKRP5yQ0HpwTqwhGBGKXzug9XtByIKNFFAwQTK2IwohfW
MtZgqMnjg3blKV2aJ00v6D9P6Wz/CTJfNrGoHZx6CXahdguhXITYeOPxU+WPxF4/RutomxwClQQZ
W0Zr/QAMUQeb1rWh1rSDrYPQV3a3p8GnUoV5AzQNovzPPCXJBsu/v78o7ZdiFcHVZH4uGdSI54IJ
QSkQTzb54ISVPZzAUCCcxI3TKU6BPDT4wFq+xjfe3TbediBzQ701YZDhGxKDzKxk784YbhpGLhBL
gnlUrbN6a8Rbq1uX3ZqBSBBuzHxeVPuaiIF+qQBulgS7HBF85iHuumvADS9dmz0kvvrA1qIbUNLh
KS20awGIl/I+3s3kfwIBSNew95nW8X/WqYRGs5aJK3PKClrrWuWzE/TXCmUsPvr5Qilu4pq0mDWu
O67xSA5MpXLwb4nTGhhhEMcUf/iaxrcIAFBem2v9Mh3k7giYlRG4Mie0zmqfxqhI2DWpNklGj4pH
L/gKB7wWkqPsO2G2Rfwol1uivdPsTZRPf38FlxogbO9F2ORwX0WDkudsXxnyNO00uewdcas9q5PJ
yCLU9t24AglVdv4zrKdvBzTwzRkZRUVot1AEqbTpnyZtD4PVpx7OhroS8yecXfpwZ6EWzPDksqXJ
BROzi2XP8lTn4JqYDGz+/gHfleHZ7qTAFGdTFDWGX+c/wPP7Ms3UaHCKL3TAwo352hzlExFVcYOj
YPc6fOb1Tsu3jPyA8RR1VcEwXqEWZy/CWx9ZdG6Pd2Dm9ZewqtZ02i1xGuWuYFD83MA24hQs6dAI
xME4i719NPciNqDGnOqwwmFsmAKel94Nm0195ZD+hbIGeiWhoQDhmNqms3mP2Jhekfda43hIlM15
g/XSI8RSfDzT6lAdom+vkfhdrLZuM2vfxAcLr4phRazct35PuXI/bPnnZ4Guo6qBpQaHji7OOqsa
pCSTskJ2XQcP8QzrJ9pYfyXtgUvjZj2kT7hCDoSza6cuvHXddf1u3jYcD/pGa1deZlf44CQ7qbmX
FVDUGyPed6AN5IN5G9N9NLuXuL5XA+ZUzVNROlKY4A9zIxV40NMkg415TqK+9Jod6MubUkU+A7kz
ybyTZEU3MmynAe16GWunAfqrgAtszlgmwGRBErYN4wBrExW7Jl5nyrESb6Th3pIJe9gzHfWH+7B4
yCbftoPRrjr/UBkTgpQluL8sNAWXj3lioq5dSDiHEMlgF/GqxdwyWSfmDqrmzCgf2vjkCU7N8c9/
Pr6GzZbMO5VE4hEAHYn7QpFm4mvA2sC/LliK3NeLpG9KzZ4i8Uq7I4ej2UXitlN2uuZYEFQR+WIj
TAqJBoqZzKCCC/U98ZIi82kkgiU5gUmHzv+fZj4kwooIYkg5q8SzY8Auf9gXzQYAwNarrd7fd96u
lG6CYafEG9NzQjmlKHofZXATqNSmsS0BwoMvI/rnDwsQHZ/PLTkZZBUl/W2PlW/lOynuNwHfYS9u
POGAhsjQd7m88viJ0k2b2WJ+46cr5rhuuFfEjewBX+6l9h3hV2jsNHh7OemVTywcuVonxI74bwLp
Ju69XD+HeBG4TuSTroL17j5XZ18gcqdO24TGPFR2jXtUcaFTFqKwMPPtgKjV2yT1QW22YX4rjBvr
sxy2rNM+p6zfaJbdNei1FwK+V9rOaLDSWSTqPsx3BH7JwQDCmc0H7UNJPskaFoabussXIa5YJlMG
QWmBO9+L/JgKGM9r72nqyKUNMx9/mJWhHTviE8ijztZdeBNHj5W7GLJNArDg10sBbv2ACE95wzlG
I8UwdjIX2sChjm9NSPD6oiyWKvGt1gbxf5kuInwo4pU0PiTmoehWRfKQGDc+IVUGMQ04N1Nf6uMT
dOQ2cSRwimCfJze1chfoR8PAaGlSirwLnM9B9px3h76fZ8XCl/hRNiwgTIxBgLr2FIevfrkJrZuo
2sPp8sRTxVivGe5aci26WY5PqbvIRtKMQXs3br7FMMe3jSvKuG/11489e3LWltiscbid8uPPtjUr
xGtTrXuXr82dN5iEqOJrxdxkRGaq8Prlr0Relfohb7du1TwYYrg0UIXjeSzOUwyBaF0Y330puACX
FqXnKKJtv2tddR1020gq+Z7NhUmWsbktdB01OSYurvdWijnUMTIN0wMaZAjJ7pUi8JKQNbGLocmY
lozmDsrNz0Ij9ENVG+XacwZ8vzWfZNAQU0RaJo15TukS74PXfWg5HQyElpT2VBeunIeXtc50CzQK
uiRpOAV/04H+U+u4ljr2kZh7jgRtZSglplLIajx8dC33QyfEOSMqOMFR0v0sW2MTwQfPBmPZItAL
TrF2iCobLTD1HZtf/WzGgx1yChqNeKX+/PZz+PERcKPTbEafqh7lQvPu9a0pZ4EoHBKQvjhNib+O
XxMhW4q05hoUgTFZt5KxHWNz4QUvLoeBYQq2wvD17xLiUo7EndAJM4ikFCYf6qwA6/IoMN0qdgm/
fCw83C808zDq1lzJieZCXKujLtSbbiMVWOdgOV3vS8O2JosbcFItfpSuGvep58cs0+vJgJ4UCI0a
/Ryd70hiGy13cA9u/qgIp1IynVTFBAnuVr9Omodu03i8XTyRmrLZe+JHXV57KpdgtjWd70heFJG/
4Cz+/JbjvErkuAndQwhAq0RwRAxiYTg0PSIhMzThavtKxJCkHaNWW4+RujaLfpnm7HvqQxN1iyIV
7Ix8M62hAmTg/vdbu+hKLR3ptGFMSgiQOnF6hP/5zq2KalYcLf0gGfmqIv5PTD6sAK7O35e5xEmm
6wBVGxKPA3Hz2WPI2lYrW9/VD1n6GMtfjbgJ8WrkiT12YbwuAZWKaMW207JFaxrG8bCbaiyEPGLe
UsIeaYn+17nj37ekYhFOliDr52z7jEotchMg5oPiv7mwo0iaYlYnw85KYaRdu9ovy0NHpsMujfW3
gTfq2eVEPatdta+1A/aKJdtpH5KzbeDnWb1RxtXaZy7uFdr8rDbvzKGYx5AZxfTYY7NU+vlWpjn/
+51cFKEWXIHJXBLKGx/A+SwoboLMsNCqHSIU80G8crtja5gLoloEQoGqevn35bTL1Qi2oyiSCnNi
mnaf7Q/iUNQhEHR/6JAqGyOKK3x2LO/ObT7F6i03gOumurfPMDRe6ulol/V9zkjP0kbbr+W1YYyz
Trr3oYZnLgUlW4qJuaAfj6uGVEatvoUsJ0YkmU6TM3EBsXYuMIJ2pY5UUJ/TeAFFNM8fDYUgL3wH
hWyjYILTi0ih+EN1sGqr34jGsVc+8vI1x17CUj/GtFlX8PXkuIR3pWyu2vJ+O1z83MKn0RKeC9jl
y3SuZ2tDRgtcJKrfH5RawwGt+Fe2DXRg0fvUaZhGamZF5sSRK5gYRdM86QqjhiB1QjyKXP1e9+4q
sQBNwHFViZaeJNw3VDK9RgYL5I8xd/BHWEXMdWs8Her0MxVVhEO05LE3ryUEAREznu//v5meXU97
IeD+5zGQFt1PC+5gB3HHHNGLax3GbB/atpCNVR1Itt5+ZY1rX/lSviuXH0+EygaUAUILtQ32JtbP
XUlLqdRSHpeD9B+/pnUePNb4D95G/SLtnVherjty6v0n3DYzVOIjPEzJfEU4boQ+QwN11VXmyldz
vMvG5YjJv9e+SiwgDcoCCottaipb/VMUzHlKfpuVHH3tqzCqudTCVzKgzRUMbWlVYkfS78ATWvlR
Z5Fo3Y4gWVC/mWAqt0LzFHnevo8rnKVmMvOz0nwjm202WC4OQcnJ9JWHxoxXNaFQQd+8pU2x8aP3
horbzImhZ2TJH4ztwNJ/KZk5GM8l2bSKLr93BgEQx5gTIyUlID9oFSGsGZYU5JUrS1rtHFZFUti1
AScQH/A0bzBIRLf5rmXSTsXsW538pvZDYuAfabCabkTixqnxCMURKjI3WeXYVSqrQqC5sDltVPdQ
1qdShcdYoWkKpGAV99ouKMonoedjyFBm6shrs6WSUUJk+wxbR6GyJoZCkxdzWe8At6N5reuzUaGR
S8cFTB5LQFKzaQnzDIWDjKXcSOhYi3uilb25ECzLlAEvRlhEvTHYkTE37bQd6D1rT6SmjvKnoLw3
x3eFILbsrQuUrdJT6rxGMaK7zMmGEer3UZaPmb++FcnE9Toijvx5lH+VhPfqbbh1KWELybgT+QB8
mKhx8eynJ6Uq6fG2LQ4JdfRSVacmHWdtfUjIX2F7hrSy6sxjGdzJ/n2qvKsAkNEQLCMx3MJUXBCj
4gHGCp8SU6JQlObjs0B4va+MgLAMoQkF7XHHG4InUwAgafT0RRSRaPOUTKn+kGTpXYAVUYqPvp86
SXmnwqBoZWHuKu2af8p8b58ab3pq5wq57oliYjE23kOfMbzhGGj4XPQqLfigo1p4LgzBpqBGezfX
NHtoDyIArx6B9L9o1mmq0rkCzQC23LM0So61jBVs+Dmk3iupB37dYOV+yGTLTvWJgeCTU/sWSdtC
OiTyq5Al711b7ZSMVk87BI210IBahdFfbfqSJCmO9nnU5by5p2GQ2XFi5t2uxr4lh8qsLtJ9Gltb
PZIfcLOOENfGg/jRmt0qFZBX9/rSl9JtJsIIkog2570k2Z3HBjYuhOYrVVkB5TwVni2+h3xoXkoC
sqgUiPPpktdg1I9ysdUq4yVDTYRnLQpEzymsfkGIg2okC/a+QVwEZOIYW6M9WKGDkTz2omQZJ+WT
qBHBVrQPzc7jRbKW2GtBxFVqZlyigAQQ8XhsES3jJEzNyvbein2MASOsHIfuKSPSjUy9fNSXZvam
MejOC1K3CoNJ/Ghj9kinbK4TAnwLFfOW+K5PTTxxQts3T5XW2IJiktLFN8wf0MfxvB6kXT/Gi9za
9eUuLY1VVNQrX2oXApE0sUaVApKmR0g9sWhkLcE+/MC0a5USeQtXYKapp0zU5rRPTE9A7AeiT5EU
tObRlL+wm2ci5k5P3T+Oo0UY5ogrZUTH+BXmLA1EZvBS3PLIv2nkJ5cBqIqXpxzMx1R3QhXcaFMe
BmvJbtGjkGtQNUlCdCtiIqsPxUbyt03zaHT5Mkk0jvF4k3X+rg8fPSW8rcBCdCbjLlNyLZjYtVNs
a50na0XYu62yDTl4YMOQS9PBoSh9u+ItdvhAlZhr1xb+eiuTNrRHVuAqqxRX//RLVJCc9qHo5AVe
puMrGeUuma4yg6sQ3xRLzx6VFAJmOoClBM1mumuVfTW/00CbQhOamGkHHShtPqzj6g2njncJqnE0
JouYYXmLQb6K8+P0kqJEWLIIv7c7idzwaDLww9g9XukD+Z/lCX5hwGxUi3Zt5R8sk5dggZZbBxen
gKnKEi13kYiUJh3e+Ji0enzZWlTfBFa8NrAnnjZSo9jHxlxiLvP3qXopyeJQxfdkykyDO3EB8Y5e
MAiCiGxGGgJ5FrChycHRUKF8Yl7NJ86WVfQ1pLovoBJLvtXIFh/18D5U9OcqHhZ1W7y10PLV6qDB
o2hUyQ5k2hVOGwCza5y0y1Edchu8PJFlUQcQ5HcGqZd1J5WeLiCZA/QyWlxE422fiCDoU/X44jai
bUXtgpSFOLuaoXjRFk0XB5yV2YgtdHNnJZnVCVaAe4HphAIz0WamTT7Hgnsw27Vm0Sf0/6zsXxHh
IVUrvH11FeIbldu1Psz/fmuX/f10J+AgmmzRPer6WYNWR53UJGZrOihPEvK7k1uVfVz+GFDYuzof
91dtoCpAW9Rhbw1jygjlxd/38E3XOCvHGA6gfMLUUcLk44zlprS+7JUdmkhNuSPsXOw3eLuADf7j
60HmXZJRFvarNkXjrL821CYKzq8xqnTfrVYAy9BujrGVb9TmDYjWAMI1XG9Vqf68sr6K6HFkHM3J
4g9UNLCWcrHYGgStdf1WZRkQ9TfXnylj2WFmCkcZg1FxU0nFQYauGAmKHfDL0wM+vBvV2pii0wuO
LGDqrAmfwOoChIlmUvU7NcNxj/7rJTCPdfxRtt2VJ8XY7xxyQJyGzyTlK+oHhsxnj8qgpkndvDMd
YPRRl2xpxHoVNnGvnVwPswVxl0iYh6GwIb48oWwQkdskBN51oKGUTGkmYqg1uTLKB3KQdTKOy/5f
Gd1UwdbN3qzxYMXbQPhEmz/neG7aYJ75X2WqoUJHvdxNEwzCf9vCkYBYc9zMOw4W4j7xFqbCCNmE
vLJax9I4b4YDBQBubHi2wqXQzX4nxvaUl5HwJ4rgJJm1VXVh4YnxfkQy1HXiLCj1tVSFa8Nauv5k
rivsIoT8Ug7fLL5TW5cg40chxp0+fNNo53zcWGJ37Sr9PsYDL1fjfWzGN02ivzc1mzkefaYwbOT4
oISORlAXn5jQkEiIRSW5GZjC6naOciQDUxaUj7JS7SFmdI+9vMK5xuoFouXJpNx4gmy0BGp6LU0I
6eq9AgIWCYE9MremiPd075gUBidc/pQyftNLypSR/a8Jj5X0NhDpFgsflXgcmr1AVB258ocAQLxA
USiauKfC8xNziK+Yu0oftAgx7j7NWtCvDcEvoYLpIwLbnXYfNuzzmXJnVSoYjGY4YfGMT2DmmpuC
GjyyVNsSno2Yan/ykPbL8dnDYAfaVOhG84goGd3jBoWdq1wRx12OuenX0edj/QAWisLhbPYri2XR
CmaP+GRqPWS0ZOw6WVcvTTzeWcJ5JE4RwyMAxpDv/apZEfomsUbV/iCb3abzqBERcgQh2e7ucyDg
jlDBbEDrSFS0JlTHiCJ6wDFcEHOnCKqt4B8NT9/HkvBSKKeoxJPd645Tb5JkA0Ywh64jtY/vOBeb
A2XmVL6T+R1RYVTyaHvUMwFfh2S+eQAHf++IU//5Y0M0JUTVeDxJ8uRO9z1N/Q9qpvRyrSajZjlW
vEQgyFQOgREcSr3eyv6e4vL/73JnR2EEwyDwFC6XJNSDtFpLQKrAsJPyqIuL4hrlX7k4/aafZ0FU
UfhfQzsnvIZ6kYdWSmCnIn31lbmPYODq2BpTsfhqv3DTHVuP320z5FYxZPcVOzWNZK4e3PqBLV1i
IwvTdYupkHmf40mdsYIFTDCtDeVRwlke1dvSiBcasue4NWZ6O5+yIFF5/P3gMP/+5U3Jk0WU/E34
OYdfo94KxZ7OxulLm+C/uGdqF2x02ka5fLS8YiUxrXdFUFnKdvYX1Vj17luX3Tb5bQc3OqM1jtEU
hfq7mzhBhsNOsW6FpWGOK4VfxVyyc29jdwVpZV4I94Ox0/N/WnZTG+zjIj5ruNgEp4wesFO1palu
FZ0tYwXk61M4QaeApGs6TbiSGGccTPerbHpM1Gd6ZG0GF2924zHDFKHwqvn0d88dEBMZi8zw5662
oScOkbcFhBhKHVhiOvfRsMcnhepOSr/S5AsPlkVkDLOhzRZCW68E/cEscNgTdGZzK0N9DjVl2fIe
hpHg0f6Vb6qpDx2NYsB5QU0hhgbu29sChVDZvFIEAiVhlw/N1WU0HJRTqOPfb+2bbHC2vGRx2m5M
kxXGRvgT/vF8eVQtPjwHQyM9Fu8NPdpAcQK/6Bt8WOYFvGuAwapc5+MmVp/NACn1TaTdDyFqY5LF
uPOoRHHm3w7RckjQiC3U4d6sj1HTz3I4KKGQ0t0cQSNn2njiV/79C37ZH2DgqoRQGYhmGIn8/AFi
H2tiF5ls4Hg2hiSqIqBYqsF7QkRz8jwG739fTroEzEyKVBTdho4NG7XyOblMKSJ9HAXDwTdBmCZW
w2sfvXU5p2O+EllbPl8IgcqLysxWPVE3JWtaG7RZUmDiDjlXct9FyAiVeZvjl9Up61xUV9R2StSs
Q/VUJMHCdf270kqXAmA9+3QV9AtQgwDYsoKfxb4u+uZCANhKfYnt2Mktb272UB55G5oCN/TVNY1/
vpFv1WUdqCv6P2xZ9SX2+iQAuTOCghFRMyz/p1rrXnvh45XS7J+PCj4mxmet6ncSKRqdMB9dAmXe
q1affbkm1LakfeQVjgyADbHaC90Rjk9vcVOUw5ZLPrSWYlL6NlTvnRQtp5XeVtjYY/NiBR/oNxjR
36eI0avPsX6VARPD4aXTX0N+Uwk9J4KsJPhfvfd17bVdbk74L+CKDTGJ0Yt4tq/rctX0o1hhkkG7
LX+NzZaSD59XcLkJ/R8xUmAKfeWi07d3trh+XPRsceVylEuy//8uKrQW1qDT8AncgIoznXLi9RO1
OK1hFDpTuZgDyI8Ju7lAlXQtLu3Sxwyf2f8+guko+s9Jmpdpq5fygHOgQWhYgDeRC2QPtJsM9aoW
XNwV3r1G3skKaMyogh7EFigkiJaIaB6grMYQ2SxXGOIqzNIykgpVY2nVUFDQYcXNlx+lmzGze8nF
wqylRmEpku9cKXsZJ7lpDyYPbqwATAnzeM/9ZJF1/Qw3RfSopQra70wj9ZKYqC59K2thq5XekgGR
VRIAjFNIRG0W33UmtJR0fGhUAL0YL2fJ3NWPQ+eMh+Ye5a9Ac7NSuuNAuV8Zkj16Dxa6biMI1gxg
+LkyPaQIUK0Y7ioui0VB/R1TWl15+dPLvXj57ErGxMvHcftsBhNiGud7JkaNHTSMZDtGA046eOZV
Jzzil1VY3LvKp4crgycvUxqDpMBtgdbkym38UmDQUH57V/Ll47Xw861XpSxGgWrqjhwTb49dHgoj
64Tnm17xAcJ2qZmuo5dv6y8dcw8fDD2R7sLT37dxKb7k42NcjcMx9QHF3HlRG9ZgYZ6rO55rmwDf
ZvVvgJTm+VtNr9ctW9kA+a4YjxnVt2jeZp1NNBU5HTNlhJbK+L/1ibe4TcmU0dnQJnde4Wj4nzrq
e7m7xjW9bC5xf/z2SacyM5ikno1FFDlj7CMDwwXSsePoUkdh28VTd4dGIHG69i2HtVW0DA5humma
t0xCEbT9a2S764tT3fgPXb0Sq/BRcF/64kVXtykUvGkndTkM8rGaB17OOLbfG2x6oMhSFm6nHrUl
0MnP9ZOmvYS0s2G4BdX7+3Vcesby8zRADmpPQCrSan9+FX7aREpQqsq0HfZ0WWJWzRqTIca6VVeN
DzQbP9K8Lq9c9qJlJ6oRtYo8hUOYNO5nX0GUxpLZGLHuxMwi421ufor1qwBiXeYbCYs3T9dm7MiV
9glBcgHYnJNeFhbpIpjqIMKFuuOVO5r2/Z+rlDtS8GsTpxzLi/KhCXql0FKgffa7QLDZ7JhNM6Xq
9VdaAfxhlm1n17hKkdA0OVVeufz0nC8uP1ncsDR17uBsdWaWVwqeC+DLCIDJiphs/cKGg05pWFVb
Jkeq9vr3Ja1f38F/Lnn2DsouRLzQN7rD2KXqivVA4JL3FUA5m+ZuNfOivMdEjjScTqBqYEynIMiO
JGWjl8YDZyfbRx6QODfOUhPjWT7RrjCJ9RuW9Ko1Dl0qkxcBQLszOnI56n0EDCuL3mKUix0L6/tl
VjX2eCkZUIEtyNMQNJu3fQr/iSiNwJxHxa2ikztDZA9IchGk67ANd4H+1McPbPhOwObl9ZCi8kM+
fDKikLpHF/ZjiWVQX0xLcLDAwKxFZzBPbUV3mRSHuiIxUMCfdJDHm3hKvkPCoivFkqZ3qsCNliQ0
rVwWYZ0yWUEvkOS22WZLGHu+Yj3LnG8thpp5SdQnWBtDymiuj0dT2rYRLDqw7gCU2ZNhuBF4RroZ
Ep+FWJOhxkDx6rd7Wfny6f7nRZ5VvkFfJHrdZzrpPbRWnzHOuO0c1Api2UiMCqZaf385l4KBafVq
WFXwF3pI/exjjeQ81cnH1B0xe4TKNVPKrV7sBFpVsEmzJ+8JxCuY57WJPacG4fFrxAFkoDJWW9wh
gfMnzry/6NyTS/UjkNxlFve+hc3+B4Ugb2DUsvdobByfHJ+07O/Y+0QViuSVVX+pP5t+CQxycMPf
MrkqzpS0V/glzDX96iCW1u1NaxU7RpnTIuCfNuYii2wLEx41xfvnZESfeL5O5VlvJ0G8gS5C2fr3
A/79tvCPhLKBZlg5P3RaPj4tR2rqxEl+H7XAUNAGywAeeHUigoQWjKdWOhldfULBkjWrkTxCC2AG
I0IXPmqB9IryeTqkqhYaKdDb37fI+fDLjqXoeIJBr5HQY599BPqQSIJWY48MB+1RaIOnqc4fjZ6g
wVOPGe80vekZ5RXdlzINfxTHMGkPunEGHm3WhCKWOEkoJtTo8qVylafab4/yJAKU5H0O5x3C0rDx
B2kBx2fnytHSknAArQ/TKSmLX31drGVcJFjzgh5Aj+eSOXTXQtykymMEsIWrKyf0VNnFAkE48UiV
oamAH/M2yYlzZUKVHNvmcQLFqMVFP+clx+G86dt1NR5HkqqY0TCsJ5wlZsMIDkmUHyWKJ4ODG77I
ba2JJyYRs0xBqYjDlJB+lspIs58TAVkvxU1uQkqlii4Zl+g1PgxluR2Kcjv3ergOheXeI/eNKtgm
YkYUAJkjzTR7IyJ++nukxDbf2wCI8k0WTUdKdAYPbCJudU/NMUVKuYRrSq5FZnd805Fq0qb6plOk
TeKlOw9ZyvSRdpW7C4Z+XaRTdkSVuxiEMJL/+5O4/GqxHaT3BhCi1rXQw/6sJeJQNJMm1btDqn4M
BQZdgbVTqucWfngQEyUxHzCRLMRqYbbxYjDepqImV147GS+yfvame1DHo21gBFjYfPx9b9rF8T5Z
IkKBY36kwAo8n2z1RRl4g1/BL9aJJRyIhCZGVmaiPDbyGy5Uyi1Im916d1nROXKqrgXjo+res//h
7DyW48ayMP1EiAAu/DYT6Q2ZJDMpcoOgRBLeezz9fFcxixalKMbMoqOqu0uVDsA957ct+y1eZ0fh
smjdbRQRHUTj3kSisu+ErMynZmx3kq4eEpC6upGqyrI8MuGx/VvRLYl/RNhiBBEpOo3v7bhJ0CjM
fGBNKR9UXH+J8ubW+Drr8D4IIVzIeLOXogWGD4fHbCCiGA2JJdZm9Z1/USOz/p93sclDBmcEB+aX
s2OuAnUWo2mdHecxoaLJnHwkXjohBJlareZOP8RA3ZnvVQC6M79LyDBkEb7Lo7Ei4bIdZaGdsgwo
CTbgZxF94F0ng0SEDwVKnVIztzEnq9Z/9qFLjSixWYZ8KEVLl/tiJFkt1N8FZZBmZT2rc/rgUsge
xcMS6/K9ndXv8jmsY6LI624/KpDT/Bg6eZ6Q6g6ateys+ye9epnKQ5ixKyC2BvNeOG6143LDZnDT
EBjUClR2gkcIrNxHGZCrRPbEEKp6gmn0Smkg4Uo96kAtIFYxwrhOhcGhqRlIsss0XFLnIgUqqUXd
/DwtU55Es3Vnuum7WT0Ntr7parQACutlmeUnq0BIR+hc1t/lVJiZQUIeKY8n+9To/doZ9W2buEfe
d9Z9DsitVYT7ASpVgyebvLnBm046WUtJuVLaZpPwheUELNLrRVMwWb7RhTJn3gwdwYqPFWG8q9o3
x0DhxAOSh1lBwqj8w66YVmL+YLTnPBtzQuM6OmZRFbXt1a8weCSFZ0qqpXiT4wz+yWUDq5XCNNdk
UOQmgbCBHEc156Rl5z5/YyNh1Fik1XxU4MSyhymuVn63MYxrapBiYAa7hPhQPX2uwuHapPmKk9vi
FfGNVFRgCX/t6MpTXRsnQ4+8ZtZPFVL94UkNIQj3WXg/R/u8QE+4zoONG7wN4lT4x5BCKv/O2rfq
OQgvI8FeuBIJzRPDa4fZIUawmtHak+rcz2id5DUqkOXF3WVw7SeUR63FNPQmxgvfndRmdKnF5vn6
U0+chwDUMgTiZWL8zQhyBbnEb6WFcpQwRNS/omNdwakYJsbr+AWqLCVfwXyVfyi2PpT+XL2m3BJp
j3ilyNZKGy2H/hIxwo5ok1KGS5Npug2MRcRu7+Mla5znpPoZIIyo/dckflbmQzQiRX3s69fBAJw3
STTIy8XB4A9kA/tH+8aUNeqPevQwz4/KhI81sLcKZ33OAz6ayntAJcEvl4X7pr3OBqFgccniHK2D
dAIkGXdD9YtsdKm5UrrsHfkdgFOH9qOCl/zNLF0kE9wQOqNaCrIkJjiOL5dMoIlmp1zUG/GujgTy
dcMiBd6uG8afbKfG0TaP3R92Ft8S6EfeRwwJ5Mtjr3oOKGNjs2hKeHSxacOb2jwQLQKi7BDPyYdD
4lMbPjE7ZJIlt5TOowqTCVg9Y0U4ROuwhGLr6dpGjklQCPqZFXL7Ba2ykSdPxSJ4s80Xw6WmXcfv
CAvOItCo9n5svN650wqUpowJjdOfemoIgo0ChSCi9mIylchHWGX1+6TkfEacIiAkh7700lRfykUm
RVqodPG6B79sSW5mJfmZus3GhiNubYYA2nrZQAz0S3Jbr8mG58bts70e7cOMFWD6UIatD/rk8gTq
cs0bmtmjqHdZMRELdp8mtZaUqHIynCuOo2A011ZZkstA86v7y039pUXQ45BvBjLu6Y9aW2hwayoC
EvzTg6zXWrT6ldj7XrvvxgzBjEUKD09Wd6f0+0y51eUP/GdTSpgTh8uLGnwyQ7WcaaDUVX2VfEfu
7HvKpAjQnzHdkAIXH5BiRaUJGkHrN76bSrtpm7l7S8kNE+K4IgNxWFsjptqedCW2n5BkqZgsORMj
ZeYkh8J1vSBu9mOOlQ1qPW+e7TbcpeV4ph1T/iA8VmYe0L4UbxrldrT1dSSKlVj6ar/TAiQg3F5y
k5g4qVPIYIFUqRVnTeqfonNNcnPF42xCLBUXT6J9GM2HHBPzbOQPmTGt26TzLAv6gv6DDCy8x1UJ
Rp3p88p4Tnvc1MpnZF8qrk/T6X+NgViWAs8qCUbZi2Ff4hmHpAXi6D76g06oR8bjKljZ+WlUJU4b
jJcGoFoC/fJdxohauain/BA7O1U9aVNFVRVEfgXHxJeYERCHTk4L3/AIifyz0S8+wXQthB03QsrD
jH8n84kjXk3rI4FgQmeqZv7CbyFZh3jtwysZ8EHKPp0Qozr4l20GwOrQGMQtcFKNGYUY6V09dseW
til9yJg5NNZvqB1E2bNnkBYTkUQKPLudHHFIAZsLnKC2WCC7zLHPaEh4u2o4DIHrtYny1M9iXdik
Z+KFK91V39PzQdBXW6E+4MB3+/hFY4grVISh9kdMTviQMgnTLRvp+E0RsfxCTe2T3y2/Xkc0u8F9
kncBqNRGwxxIMXqsr+tWAEkC3yEYT81NZX5Y1gfT/tpSf1UEOZrN60yOSkAK0DAI2aE5Mnuj2noI
BkQfZDVeCQFeaGOPWJFQSaJyEq5LpTIRhXY0soSeGXymLRnu3XM03tOZuhj7h3B+soJXzvqJLvHe
ejGt+9n/zLm+1Jq2CDoLiN0gMC89IUJVkyeVLGZV3IcWEocQDe4iJxnU4LiDRe8QFiecGnX8YaO2
nHRuse6+IfA/C8OLOoB5h4JNt1pPVnFKBsPrgcKr1ibwHAq/ARPOsFZm7jLvp6UhlEXqvlfKc9EJ
TlZzY6PgHDgtzIgr7eqITZPeHP88BMPestHAMlPaPJLdudzYPHgt7Sn07xQ72anKs4MpNFyq8K8q
abNhux3STZcSS74RzAEBLS4NX1A7rQrtKW3cRVc/DE7wXNfOYp7649TeT46CWNkHfq1WivEYAWH7
A3kHBiEpPL/llt4KbZ9BSmlDvTVG1WPiQu2i7kb8ktr82LqflnZV9HM+astsng45oYkBLrjS+DTm
62ySz5rcBof4ymLgX1YtgyFfEKxvyCAbYxNU12DRjz0bHV5SmNLRolC+AkcI3qkmD6JXO12r8zZF
C5zvp7jcpyT5SbbNYTAYqs+gufZQKTH18a65dTQWQPRlhkbaaXAQqSzu5A6Z8sewu/DPDrFGvzs3
JQkBlG0YgH5Of5cSbDY9qegqTP9Q09Y8Ymsi+YzBomtUT8nkr87Gi9YfsXDprnPO8sD5BEdrjVOa
zrhveCaa5aLSYvIqH8j2rMdDHo/PufOhUQvv8Gfn9rEeRo9nfLxO+CQ+Vv6UEzXpn+DPsFt0PH/j
XRGke8w0Dz4pEf0iyN1jJUMt4pa8uuwza4jN5o0KUOmYnYKaaWIvuKWR+GjcU8lc7KayWaUMCRUm
1SiDnuc5rIfKqe3Eq8FKmZXtU8hOnYjXKL3lPBSETrE0AkvUi6Knrpd41QrKIlE+XIPL3CVZue28
ls7HRtG8TWCFa2dG8d/f9IL2evwiRe6ixkYCqvTQwMgYY7S03Hov5JQsLVOh8yld0hLyVHGCCIVQ
FFKaDV1ZhT3hUrIyeNtX982uLs6Zfnb8bdwuwElBvCLzw5ie0+oY4ltpHyKmlBoJQBhg9oZbciyf
lGBiq6ZxqeLtatxdG38EVbLUo4/GJ/sIkLMJ1nHYrcfKwZfr7OmLJJGlxFq9EHP1EtA4UE/lW9xG
a4VckMry74fW3FohPzhqFOqi8DBsq3rX1Tt93o10Y7HRqoykgcIRISHHkEVfwK0r7tG17g18uXND
psfeIp1b3HoTiwg9FGpD5yV20Zo+hnyc1jZAnoOUZx5YuVzlZjyyfoNt7tJaX2lDCXiFeE8E8dXS
UUY0R7pRyToIvJ7I4x7hVhCWbNWoCdtbrxdnbKArl6od3TEuutnvS9YK5p5Vhxq+MdP1iFAkvqli
9moyBUOnJYRNLDtD8WaTfG5Ss6vAvarvjZeIdz+ad4ZSXx0eQCMoWdv3h7R/q7EoA5BAGm5hI0nD
4mnau3e53dsoJpqVpc2Qhgl+ctVbBKAzBpRO54QoXIu1QrcXyXBe0Pe4XT/amoUwnbiRzYWoNXbI
bsOVMPHF+z2ZJIOx6kW1ynvWc6TOFFc5xkBukpI8OzNwETrpuVP2BaoSjC7slCPE23goNH0fOcqp
6eKzOusHVX/3DSAf+pR63WFLfRzH17D7WRP3ORnMR50LHkyKwXCN5mfQNotni9MdVY0OYqrgW0nu
o+XgDfo7glGZ5kMSJyb/yQXZp7o4SJaRv45Sd1XRcTW+cITFIxAxXYSUrkfIKPHnhymKOm7GT13N
7uoU/Myd6UZAGRPG4SbsAspTEec/OyEhdyffODkxKV/Ew0fue4+7kRpZb7Z/EJOyGoJNFveXzv6V
UcOX2Q8wDC3Rn8VzzZSufPg58k7/A8voIkjuOAPdKmRDbJY5bmoDrcnss7cyGPcELMEQhhvftkh1
yzelBltkl7hVbPYh3DfdEOJAMZXrqMX7uK7RaOtPfPHrWdTrQHFWma+sO8LaRySZ1DepPPP4KLqG
lcZM1sBUXsR4X5CUnbQ4wEexnLuWke2xCLyE095ahul75uiAfxyC8UdesxDMhyy9JsVJ0V57JrTA
skjh8Y8xprKgcHaTg4OYAAPz5vfjxqnxN/5EEUVMmucywrsEVAPyYNV3GTGyrW0+zjoic5tcPofe
jLpahiKlMKTh3v6YFWUlGIzV+aArDnd8jphdI7aoXxW1hqXJXPlVuxx0onaVjwCXQ5shyNzr0KlB
zW0DqJm+ODfrYp3cx96lCW9REkiPtJaI7OfSAjNdksAMdjnGK/ueSrEZf064Ds2fowlO2KMb+RE8
1Lv2WJCC/6MhcrlIPoXx6nBRGtPOFLeE+5WkCxjdi1P/CsEIUGH5YDk9fqBlT5FYSoArId6cvw3Z
xBTJ2tRMF/UjScl5EKySUMeO5p/nnMYU41zj/B9PZnRrkImEg/HcZs81TZ1ttjVM8a7HxUaj+rER
mCpyy4vY9YORK6N5dTU8FU1zlXiPO1pkjPAZBPlqM3PrwPZvpyOVbT8N1maf4cIkwjlFSJCS7wxd
TiB95Gn2/Rg++gR0+vbnZPEXjqM8QV/KawZ+t2zClym/JQqoENtTS6hLkWNtrPnny+OEcSh607lp
M6MHZoWWMWh7xrETALHpjDoF/pah+WyKW0z7UUpOhlPKsOaMOmNnqXR8Pdh7+H5AyEbzXAcfrX1f
YeaBGBq5eKrix6w/Ku6HDnDVPvkKsU7DbZpZBdMHpRoIOGcSJ0DIf/P9x8Y41cTJJcBJt6IgE4Gf
6TyhvaEVufY//hvy/BugR0cohVCu0CTJ+tVra2VVYbpFh4Y7ww+BhK0n9s9olz7RdmUzfyr5a47X
p55ukXbDTr3C2hNOxkUE12AgsoCgobNEk755W38hjogcCYbBJm7hFCfT6E+UOKo0uolmlOFcl4Z9
GIgVZzKZNr2xNeN90DD3HMJob03fQMB/mxu+vPAXJt9O0jorGrc4O/nZbveOQyRSuG+znUTfwtXg
75QJIcK3aQF/8ax/vO5fsbmDiR6SnqLyzIU6aBiw0PpsXbbtjIi3rlgTq0poncq6CGBsb0cReIIc
FzS15IEM6Xdxg3+HNsn3Q0eADowok1W//ABllfhTKKrijAp1D7cl6DsZ4gJHDhzJPglesfS4TDgo
+UfFXpTNt7DzXwJR3gFYtEWyoCqk4ePPS8DBvtqFVsMYgk1AXGp0zNC/JSJMJjkbqdBAiyqDev2t
EOtfFx+vCJLJLcF/vnDefTBW+jTqCHHEpY1iTy+HA1I70wbixLrWnBQ28Mj2pIo5m9zvSLO/pEB8
cALL+PRc/nz/XxgSV03BqIP89wdXWIRy2fCdn/Iy2QGQ8wNA9KMwzepkWWo/Zr9dcy59c//963Ik
zBFproqb96+UjSwMJpYPtEgoDRQCCBjm1lJq5WLlhf/vh3Bjkn2Vnzsix6QkDvOnD7OYurHXXu2J
ga7//O/39BeVyDcCySnb5BGEoJT683oIVDMYXKvMz03OlpPRSjZ81oQe8nuUtrptaSzIg2/kov+8
DUiPRmIP+yG7mf580Tg2w6E3zOwsCYYZy0jGeYW/Js6l8sQZyHE1qxcMjTY2mznBJ/z/TKPzsQ1K
uBEh2jKf8MvHnqmJTmIBkZKAY4WZujB/tbN7Lk0NZxzS+wGEHUg+a8dlCjPQTBercFEB15tOP0kx
s3Sb0JHRqRTk5jcOeYzUJY+VbCvs98G8grZKWNwHXJoDAL863s5RdBcizwgvRjJ884F4jPCd/aFi
wTuucU+7Llc5jLpk4f5HWaiKfrINjcggjVkwDM1jpY/XLCIp2nfXSOrBMKjFtT+M6AOSzkOdfYdf
gQj6Yp8f7TDcOs2wbSYGBoXMeTASSlhsoey0qHkZnWaDWsiqbtF8tTGVQyNjQ54ExiM691rJhgY6
ZtdqUVgOoyGfXP1EPbirLeXSZTZ9q5i1wrPM48HjdJEkjgECkSXKewJ9I+Dk0OIO8a3s14ANTbuJ
xZtkm+EOJcgJBFL+lkG2WksSGM9uEPRfY9dieYxO4fyRl9HOYYazK3M3WC8DCrYGO3aUH6bCxmmM
IB8xhsQ6CvTQhswA55+e1WcjUNbQJyeJXrdNQzjUJsIamFFwoSuU1SVig0FrIcUuc67K/Ws9ApFY
6b5uL0Yxrtz6Mkx3BiMr17OBVMrelfqDRvMQapNsJqD/lxM4Xtnvg/xTs4PDTBKI4ux6vF2glpq4
auqbCPcOmRyoEihHeoMblyLlmIEugkHDaBLZ1pbTK0EhhDaKbNhdGecrCVXGWnZPiprVuRsxDp5k
V5RqL/BUspps5VcnL2AcAF6m2+tu2HQqwGp80ENz0Y4YkaWhhQefIml7fufOx0SCAq5DO7bodAp/
GaZLVz1mAawQFtaEkbpr8HtHIOhUOpVZukWJ0fT2aQJYr3h6QAMmd/UwPWkxAh/NgkBsfyl5SrUJ
S6QSGMe2onE5xNynB+feJC0+TgiNv2KCUQBH0r7jaHwfOt5iGh/7Uj86EPXBbK1iRjhJPYTlsI0g
N1EpSz4E8+Smbn0ELG8dWIneW9u2kx0L0Y8A11znjPshmE6pmH+CZGxfaIA7Fc6AQcLaTMzTbk0+
6eTydaI/8qsRqSOicLBsIgtDb2og92BRWuConNklIz0ChMrT8milCtTu8b4ELOu1Vx0eVomRabEr
IR9Q2It6K0NaV/lUe0CjkGVmKNj99q7Y8/dBh/GH5CmVQDdcv1PXL2vbgIr4JD9l4WhXl+z1oIXO
8bdQnsjCaHTHUefkIB8vhExW7cEfWygQrP4Z07zNFaQ7n1gPETCbKlk6dnv/30eGJh/PXx81ZAxp
zJK4FQh4+fNREyapHQxZn5zVwfFibulBmbYJBEIeUWlmfDhlus2imx2qxyEZblk3HXNzROPYrkH9
//vN/M7G+PPNGIS6cIbp6GRU9asVIDDGtDaqLMA3u+qys83+WM+snTG0mVUvZzTxoe11bPnyvjfO
uviZoKlzAqqhUu1kL2G0TdqrFEGvPJ1j4Mhgj05wVLgxehSY3VkvuhXQ/DcTyd9SLpd3znZg/w60
1/QvZ5Df9gRM5aQTpkjBdVJpu00DTl5pwcYJ753sqXBoKOe/xRA8CRlFU8uUqlyUTl9n82NQZZDJ
x5quTnp3mpYEN0A0tNvqvcvzoR7JMCH0jI3YVHCWYmCMy0VPlZN5N6nhd+fP38cPH4ZxUsagG7r5
W+z6P8eP5uMJbwcXPKcgi4HxxZ3OenZRmvu2IRODQFBARFelVCN6NgiotYAvVT1eK8Vt6NeJf6/F
qtcQGlAQIv//cYnwVTq0kzhkIH9N/glxHZXEVyjw0JRxBxSN6DmM0E/VCLzQwfRQcQS0R+qIITYP
jrN335BsLFnl1zFi9vglNV8yCIZB3EdU0NUcD82PBm41jLcx7G3GpGKamECMb+40y/77a5VzCmI/
Szdsptcvk1I0tjQIa3WJu+Qkqa45rnaJoy9TqDS5Relmjou13kR1tNZK+1cZvJWY2l175JJ372cI
c72mNsaXipua6rxPlAR6Ye4Ch1LBEiIxO89OuOZ8ToAQ8r6+D3qW9TJ9mRKsYPK8BrGoec5PTXWU
p3DIQRnazR1GtzepvRaFvxqcgQgTeFnOWRnmJL2xef7SEFijj+2DQX67Ojt3Mb+vRSQzkMSaNDmq
FBrcwuE6CoejbcSrQaXZYaPpCsKbS26GODUk4xc1QNkxbR1ENTtMZE5K5qoSbSMkVhGHmyI08iL1
FR8CyYjdjDTz9V7WvFbluCbmiYOzxXwtpbRyAQc2Xme6tm2i4HMwCHIf+4MkpuENlpR5PsoPDUvY
GajDq5tKClFPenE/pesG7fw4VLdUx5pWZuPJJiM/63GQFK923t8rbXCaBQa7sOIQBo2x3YupVcBT
/k6LrX0Ml17AA/VDtp3hFfmU0o6iudh3AwxTJ91AGTKeLOUjt/zfwDFrYWRcLXP0xJyvujZ/IAQ6
HLW1vHAjt3q0EaqN2wiKO56cVTNdOypoQc+OpoHFR//kB67klN3ui5oIBHEZC4PVZt6MxTbGgS5P
3jgsgUZyem7ovirEiWN4akKmV56aifj0I4cXIF7bIRHRcsVPN0R4axNbZeAntlJKt5iMwmxi5NB3
JAii2fNgb1bKrO0SnCPMM3790fnzvTNp+5pxqglHz44IyGOqlgNZmg7rhq73uQmXGgpLaWOxfw6E
XVTUd+SM1TDnGb0ISjj+iP3hkVt5AaBuh+TU+PUxRVwo/15+bRqcq+1jIbYYWl+Ry97V5ibQKy/v
uqucXmbLwOB0aXWVZrV6XRfzXm/4NxebEo5F1f2VzFbpO/MtzTHky45SYzpC3250cXEpGWxnD8yg
NaZVBgBpIlKqVdkMT/7Nm0PdW55mLf04QIGzQ7VATVfoeFFQjA71q172lHYtM9SD2cUSVwVdu8kc
Z9rxpjWsJ9Xcqu547LGD+Dm6xlHwxaCxiax9g5sbQvLELdy0cArcaBbiiVYG/yARspAQYc52RH5o
WvUwz1jj+aR2Gexlqogz5cuEsjpLozGKOdX/v/drM8JUORhTYGYbvmybqbMCdqsT652gBlgTpqU3
6bDQgltuv8q0emDbjbzPpDNaG3A9i1MnP0d7y2gQw6oR48s3cUSH15pSTa46tfnAuD+l3CskIPfh
eMjCx6IUNENzA8Ozyz9oEPRSK+px6i8m20Eh6VhCVWJjX2kh8drhcnTZGat1qqX3VPqeRs3FCE/l
EL9qH888xdGbkfeUMnpMabefp9fSPTpsQYT+wY+9mQGUn/3WMsyFkkGVkyRPwqR9nKlhC8Zl2Tvl
Apg6gFTmafbD4u2ht2ZUjn+a9BdmHABIkUMqquY5WzXktCDFcvNyM6uMD+0mUrVzBK0SjsYuNALa
3qi9J0A+EqbXFJcUOX2MJl5K+4gXI7bys3He0/idOrZxnj0p33WmVw0TREG56NytWgPsnnSdQH+T
dk4MMJ7WXPMRZSJaI5RTU0t7KtqnKdz8lntBY5pkHjAZM5an+GGpYPFs5Z4h37DT7agUXojuyiGX
ombnqp6y0np26w/UFH4JvcoNWxX9wxjQQAsooCfBlpgag4BrOYQ79UodKaLJGVZwk9YmiBnp/MWv
lnx0JIjI1h7cLlwTZeY1iGwqNztMeGqjiXyMLn9Mo/iAe9FlaK9zd2VMDhyEdiQSTyp5oqbzVHlT
+L/tYVJAb7J5SetJmU8rlha+HZ6f8M3qUjHFHbXOj1X3GjTmvkdBpYruwL3fofDItRXwUsBzwsG8
kiUfASZhK8HLjBkbjLv2q8tQIJ1BkMxCBxYwa0cH/7LBqGcWDxoQYFb5910+4K6ncKgXK2nLz5Nb
n0/eiHgHuJYCpf1AjM0wTSSa+VBkWrYao2E38qwK3nT1M+D8lD4leW7KW7ZTfijpQ2bblOteNajr
shJeSbOUreIQJzWVHMNVxpO3DstLpA27GVlRQAhsEu0T62OaBi7AS4y8FaLQaaCjhovNJzS5SrH7
eHKL6ex+laW8Z2dcB5BwhMBtY/Rhfdd6tWzt0h90wanQa9D3O3cWlEDg+ilIHKKhjVAxQsoO/qRe
uWIbLdlzy9hYAoyCaDHfXKk2hCQBlmnyoeW953Itym9GvjpJYEijID11sq1YyArFPiYopvi/C+I2
5JPOTdgUGp71lBsKO2PYpbKgFA/1dCXprGEnlVLRSlJK4sKDLZ4Q1DP+xvzzEaEPY6oc+HwkWW/S
KH9Xo/pJ/s9oe6ZOP5axujWaYT3EbITNynQh5VRlY+IbIqGIJJd5GSleU6GgrNZO6K5VtAS5tK0k
xhthaec+PQxRu1PSYomBfBFqd0lJEjKXrULqTBLkF5cHHKFWG6piF6E1HgwinbJmaw42zLX4va51
qNdJFFip1SYGkSDKZZW4AdfchzY6P+WjjgO0D5VvRt1/oXlkrprkv+JKweP352ammnOF/XjOz9IQ
Us2vjEOm+Qq5IB+lTKlW8R2U9y9Y1WTsJ0TfReH91dqYFG3Q6CZVMFAKQ4YGFKt0hYA1MBBb4Kbn
sNAbIvJSJCLVqWfckpeCXKj/e8i3xF9LqXBkWzrgOvnQf9WCFqUR23XQAGQ22c60EuL2EaBp46pR
nbvaiU7TUIAg8HZCnjpZc+qSBC6K8UGdwYfUzcXM3oZ45xNzArLD9MhAfm/Y5ib+OZmVN6Hc0jhE
ev5YZxgU7kDpjjHdE/Y1HamyHp+JSvKwzekz5YZkLc64E8pZ3UTRWqDOkUJKm2LXoT6BhXtgBtHk
L8Yi+BERAygP8iIZqXsjpSY+5oR49lgAp3p8TQDcakKo/RZlHGYc8xuL9L9QaSJhEaADyRKKK7/Z
/1ndar0r6jIEApbfWGJcGLrN5pPcHZ32nm9f7Z9cENYaXArAlSoBK3++XFZFwq/RpAJUvsmZSEp5
5fgt81hruuGjuyx/5YSIvrtW//U5gSu4RlHcC7rL/nzhehZaUXZBLkk5CTw7AFV6498VDU8ydn79
2wwy7V93h2U6xCKg8Dd05wvvVSiOL2qqJs7gMSkakhQb3W/UT+1PZXQnovsyCHdVfWIM4DSvjP8f
xoEoGxPPGH9xv1ZBDE1ft52V5FDKYJeNu9bwiAEBS+By5lSWO6QMneoG9B/MVzZgKhBWqbTrxIIy
na4kA0/2d5HnRHr943a12MZdWusIlnG+LLblULVEOChy+yTJqkLP39IRiS9d37utWHdddFDJ4SsL
lUIQf6mO7qZ2rhOqbT1dO23kdSJbyV8xrIenFuViwehRcohN+riJzNfG9kGaLdrE041EndWSdmAy
xAI+eE22R4IKDfkD/jgmhOdOLzaB2q2sornG+UbuQdJX0kiaKseavckGY59V7Kb9fEupcagmT5kb
4k3zVZ1dJXcih3M1I1NEDZc/8po9wWDcvzU8E9QouiBNDnHSM7lpoLSGRPQcsWVCaAAFLcm7zY7X
0sjBAiTF/xzqoQOI6tT4OWTZzd7RM5Qr6hbl+Eg76hDla+DmLYprOdgIi7OWxcmqCH4Kn/H+7cKM
gdFagANKuL1JQYETfA8Mw+VsI+YrUaV/RARBVJHjaWl0H/jqAQcweQSJvouAT1uavNgUtcq619iK
5FeOV9g30Bo0aKV5POiMySOjjzoVB8E5Pbk30cx7XzRHhZO27qxl6rcs+mgKEBfKV5oqh3nkdSTb
VKFS1Q2OcjHnrBhL3yO7Czxd/uIGDIvVh0+SA8XtSoLXRhpeMExThCEQs9b0JdAo4UPp8mvVW+Ik
ShFsJertIi9UjJPAmxDyexMgsilBVUekmLn7SDpskqkbhrfUmjwQLWJXC6YswLE3urDWpXsZp/cJ
TSjQOxAzmydvS3kNtQ3zl5JClpsvzNP2WKwCAOBs4pjvPN9FXzAS0JJ8/GbOWjIVsB7JRcKd9Zeg
UFYYTVZDC17qFygedOO+CQPPEB+0LW7kbC1n+xG6oiPQSSo6RlgFxF2tWT/6bsvJ0XgWg0NvGQcq
T5dZxpcFdaUTMDTd2TXbkmljh3Du5xwDpe7vnCR4KcaMCQiUCsC6JIdyavdlbu5jW7wMzY9syvpF
BZxBUukbHy+mhAIvNlvfq2bRJ6W/VMytZeyshM/fMjK2wCL1TzY7wRHv0O07taj8GIVmVTvI4VPG
7xSN2EXkYGldu2EJk8Ezgsw6LduT8NESvyan4gRZlaAE201UjxjgSwKoFZbhqfM9Ia4s1NSw1oAC
cpiqfB1xlLJSeDKNmYZFIl90Kr9/gmwX0kqt8ARz/Y8oTAq6ZPWowJg5rogBKAmiC/rRM7V042oo
w8zu9yYTrlSr/OYs/UeXA+niwgaKBg5lEvvCr+dp29dmPZGdxBUGvGPXa4pL96NzoZRpVk+QAmWR
beSyVIAQ/fcQ9K8TDoDfpRKK840wtT9PuC7n9MP6wvEG6KOdOFHhtXmeMflxoP73a/3zbLPJ0gdY
JVpDWPLs+5+xoev7YEZczStZsv8mr/ZZcu7dA7o0Ol4CeroqryeJRzso5jFXNt+8/L9fnzohWE9A
7L+aINw0NeK+HbNz02o0mASCQCsFTVmjrUWcPKvduMy7YktWlgfB36RvUtAJGXxnpXgfEXHVxqtk
GJmR5Z8zQaMS0CiBxNw0P3Ag+IPXT89Q9VjFGp692kka8qWVmoZEBEv5ylG2Tiq8UT/Fk1iOlkIa
X3/waxkElq2EGt5lSLEzNFdNVu8g0d5YBNjpyZYAU1I0AKeQsghVQlFMXsjOItZ5JmhtVn/IzYoQ
oZSGFZ2dcgpfW8oCpKM1z8szBvsDTlyg4NAh8Ale0w85V4A3IAT2ZAJJUtbkX8eaCzKApStagwZK
I7POU8gu2Knw1RQ1cNytolOuqnCSUYnAYneri9QrWHYapbhyirilvnHH9q4qrH0KakQqHlVzpobW
HdtJFuaoeZO16N2disjUgLjSUjrMdQdR3dHUwsN///S/qwP/pHy4x1yuctPi+jPsrwMrYm11qIcM
mUR7NamPSDGA6POHPO8j2R2G0jU+aiB+2MOlalEHBCDi+TeKzc8nB2udb4qTUS5+MNsiiY+yVUZy
/66W32UJpQDVwejhAOca3ZYpEEHDYUNX/krRzxUOdPdYkIA3LTVfOVRTQmIrzp40be+H2dwqPGk5
YeREUmlvw4S0ZYvSYQkRgRZSXwmWIidJ17pi7uRK39v6jkf9t1ETf6eMuBRvWQz2JIwgOPqtG/if
2zSyTBGk/4ez89qNXMm27RcRoDevSaZVGqWkzJL0Qqhk6L3n198RdYB7dqkECfeisYHu3qVSJk3E
irXmHBNn5FFXaUHucgPJK3y2F9HS2ZcNaCya9N/foH+BjuJ3UmJDdGQJ5Cj699IATMOehgqAnOgF
0cnyuRjsoiFboWjyis6juLwmnSY2hxzcAwCCQh1BeUPG6XG1gB7+/jNpX14IG40EBBw+HfCEvz8U
TJSpMGPo46L1ljMg4WqIEnjEBiT0SF2Y3mbg70QAbbsSJr65lkjmLe8kS19qPGYmz1adh5vZoIyE
Ih/0Oyq2KSmAZaLxU3YG43keKvEMir2MPq2YeXIyTiplaRAxS4uZPzaySTp+/tBajMuxhtQGc9s2
dv+YGolAGf3gxueTVKIFgeFo6n6rSGAKC+m3chCVHsGwuxaFOJqPUxx1B9N4YhVSGDs3xxS7qvBZ
sjX/AUwuba0Bp4Ftj2KwEdRQYqak9ogIx53YaoWjL7eVM2Cw13JGuI1es9fmP/19pbCXRom2GJlu
znS5Gbaasc6ml3BCCSDL3S/NyshMUl1oCltepofeMZ8ESSCK8IvAGCowZErwSHLIIUgtdSBCg8Yj
WBzqqkWyyozVhrtsZzuzjDdUvQy6xPUR5bQhTUey436VXIM461f6lD12cvJigPgvm63oY03xSmAU
FXR0ajwsCmXYgcqU8RBgGB2RUopnLPH9Lac0N6EAEGZeKsxZs5BLnCnIrqKEHQTuJ76bbHtdMYZH
5eJw/+aYHjQ+3gYIYE2ZrT7HaJWE+AL/nihv9VHdNyGmyPS3bkBnxe+IjjKdTU/hvGKJGV1tXnWH
SDvt0trTViDjiFqiiz+sk0vdYZXL4OCP1U6MOaiBYUikvbkONfXB7mOs1uWWnWvMt4WmuVNYnMs2
dDsowiZ9CZr4Nno6sYmN6YeSOe6ATzLyu02JImB4rKGfq1yDHhI/5RInmS6qL2lL/lAD2zYYe0It
VtDQyK7swmgbEEYYTKuEB4MyJetgi0ensZz3omtnURhGCRdwuJAwqbhtd+frBn0+Pp0BfEK5yqjn
nGwN4WDnSNiE7HZnTJlwIecJ/yj1TcKMT8m5Mpm3U41tkp/F0EKqqxexXJL8EkcZWCl7zdAP3r0v
eYJRIjQVvnIRW5cfVGcAk8oCyeDaNm5Y6bs03IV0aoROrkuw1CHLB57Lk+RQ3RsMoEx9k6xMtACi
Mqf+13vJawtfHDlKLEGAGVZCacMs4SnBg5buUtV568Lxd46yJYAtO9jOQzYVJ8pjFEeoxlWsD2N/
EpOiOVHZT+icx0wlRG+fxUXUtoPbAQKFD22Dihbdhe+Xs6+qHxEvI9iHQErUzwrjxk7kBpYC3VHn
wtJKn42+47Vmyt+jjXlHiqLqaL2WWSXcWMxzf2LC/kFKfNqFGanT2NBMEnVk+9N6agVwT9SshcOV
7ODeDP1ZeIgD0kSKJZLSySjWHWNhoT6iCq0q/yYA38GcwWDwgsA1H7A3dCgxkD//cHG+EqhARnFQ
FlIEg574e6mXSVcn3iDORNuFl70aDiakkuyjqC943iymKNPIkINr0ic7LlWNFLd2xh8q5H+rcUG0
Er0f0p7ZXsS//8/Oa1i9NnH/0qOjvYOyYibe95f/KcUV++OHryy+0t93g61NVpDlWGDvHf3Tlmv2
QNMLfU6PYuMQvQS8dE2pLMXiIAgE5S7A1xuwQknKWQBODLqTSodlvDhLjgXA4e77T/RHxPnPJ1IU
oV1AwoDO8u+vH6p9k7eSmZJBRv83tjeCPyOW7liM7dkwmdMIxVohNPG85j7JKglHWRmYNi2C2Eie
VGbOwXybgbMJg4v4mR7xGn6PYlA90fyZqkuEKTFj/MERvVQONdQAjSmFQZQn651FZ3Wci2s3JHdi
yCg6AqMcb8UxNUUMwik3UJRFf5aVCgCg0FNwni7e5oqLCByhYCoTUcIqh5h9RIvgGoj2Qj8+iPZE
DgxRInq4txPPkKFrMBFtp2Tz/YUkM+yfe2syVUeeS+1Cl/ZzF7HXlKbXa0AQSNkpGDkEsGuRX+MU
rvhfNcWdnYznko9ToDcVSQsi7iDkuKzNR0cIneOLjqEpTAz0tBjgLQDAEyMluBShht3ceNYDQDjD
riQLXGQjQD9inNudHa3h0uOLwrBvMbZsmn3T3I3lQS2jTUAlojcfrALrLD2ocH1lYkqFuacl0cU4
FPRndNK/sotkkVxyoStmKFepxsKxUVAnFLYF9oFplSNvtILeM+yOiAemmEqCJcAOFM9FiPyNuWoo
qPfFOlVi6tXJE3phdWJuF8Rb0ZkCFNFjSh2siLE/eSRNt1Wz6BRBvLdGNmYEcaLJmTgvyuCfG8Na
TWTA56tUO42x4vptesqKfB3Z3U7P1aUof2bfwsXHyewyTPUGIPjCJPvTnMp7Gr3btiCKQWhTZ7XZ
Eaux0SwvoOOXNwlng2AVNIA18YtzCSWlXzm2SNkJOUx8XLLSFk2dnJZImGor0Vrpq3fZ4gfp0PgQ
o9gLJan6sFHTiYC8gB8O0CqI8YLZSWfGOZWf7LMRDw0/AdFulTc9uJ/MCy31wswZe82pm+FekHyx
EbMWoY6JqQctouBLZIQRPhhusA3lTVj9JWFbHt4Vrqg4bvaQ7mWZsEcEI+Km09j7oRr/d2kkexl7
DFsYq9X/dIf/szQOw9ja5NuYB/E+AyUQelyopSSxzBzbUX1//wrp/66O4vdZuob03zTZr/5ei4Y5
l/qhl4xDybcNklQoXzzi8GA/fZQt9WitD8BScXh3o0Jc8/NIkYyUh9k/U8LQ1y51mh304Gq0RIQm
9c4unNWgIzSwMGoRckLLayhl1zT7s4VKYIwIpjCeHKe5ZEw3O1Cfff3WId2BlGkqd3XLCcPByS3b
SyKzNrKerdWO0xDbOMbFoJvRlOY/LCRf7NgI/VFtcgZCff/PiEwrkqQM5pJQwuiXRAtDQfc1LzXT
s0pymYctuQzTmxl9AN3nURsA8pEmG37I5VpPHrviLXG6H8qYLzSQkJxV9ghZiPE5mf19YwxtyOVQ
GuyDVj4ARrHMdgkHW81bBJwwurULSagpNlcyHjKrYiyecXJEPzLdTWBJhZe66BY1Vw4YqTdN54oV
OyyGtcxKl7xWob5q2nvLeLCGaBmnXkZWFQ90Zu+U+Pj9M+b8u0r//VU+jZdstUmtUR1tkoLuzJEU
3wHu1q1avzBiMcJL3qarImcu3bZU37Aa0Qev9A5+tU+YDt+phCtUD5qb53sfIBDKsih46MRbMcGu
AEiDawdz4quS3Y3pQ0I4jV4eFIlBhIOEgmlFznuUNugVaUnvDZPsJ2vw8DgsQj5BKmurJLc3Ej0k
AgF7S984ATS1mfQEJ76h6eUnxLjF01XHV59YWAYd51XtAJi8Bk7NgB5laiTfi0VXmTx5Yyquxtzf
AdzkKxF4ArhZ+yk6gPf8Y4JEruHhS3UtOmkpORmSwiggKRcPdSgxYNhIBTJtrVpUyLMj5GfgAubi
gwWycn5YbAzzn/1T4MIF7lRjNM7Q6e+HLInMio/e2odJUnaaTKSGpLlx9qYBXEq4U/QkPPLH5elp
9l8a3AXZoAEqO9pq5Jnjlazlnq1n3PblsJRQoLTiTkGEmTVvAEjWI1IhJ+k4vFtzS+jskUXYH1jQ
TJMkRc67aYMgHmEV+W+J0aKKO+UUxkM4LHc4J9+DEVsvBofXbBzJ4/yV6RdHDoifKzkFZ3tQ+Kuu
ZOhc05JsflCYfrEm4IpicaS0+GpAaDaZ3nVObh0g/ynFcCI46pg77ZI5C/IHMLSFq/qhpxrBIZUe
VVZI3KCBDeJ8jlBJohkkIl2r/JU0yQu7/DGb4d+dgs+HRppaXrNIRhIC2f/sFFTyRdFUBKlayFmi
5JEYXavZBPmrzj0y+whuHLdsuhm0HemYOx1tPO54dNujRZW/Dvoj8dcayleT+0bf3Vib+D4aOdwY
+VvCMIWktRB9SC63XtPtmvJBtYiGe4X8vg4shQAslqFo/mEp/qIZRVdMFr16vhO14aevVZWd5kyQ
MQ8hgpECwl0dHkPFNQHZtebD0D1OMbS09++XKOXPVPXvmpxfazs07QnxoDH3aR5ttEEXOZHE1cQF
TsA17Yr6Va3oQ3WBfGxjByf3Ws8pqNqVAJSb/rJOjip1TqGdYiy/MQ84dfeQdasUtqBB1jHrumuk
j7LyZtZQwnBJadrGzjvaZTVuUg0/hIHek9ooJwCwArLQEmGZWK9m9Zqyw7a2vDOBubDeA9VcSb+J
nkdUOHpZfVvnz3ZDbc+cRg1yBrrRkieRNIiOf45yqwBeoG0wxO9zPngavg9aBQb+8LRC7k5vfyJQ
kKyfGk2upp9awvO6fFn5hadEBo0aH/UgWiVmwyVdmSEk8x79E/JoO509rdEhAaAAkkb8FqHHlpFN
H9YcuCF1X6Z6ftOsdOU4TrVn+skJj444xJzi8nVg+EdiwqrWDbfm3DFX5AFBAhH0x1mg86LHSXms
pENHbZzfpPKwMYiuUzHAzfq5NBCMPOqNstBpUxpd4sXwHAai1ch2B3wL0h2hWQsNyIJldU1mesxc
47Tzcg0v5yJXSEqdLbL66iP2oAUKyZ2hn83FpuhxfQLS68zm2ZrJa0ynswQWUcBd7Ok0Yzhoel4E
nZbJcHWa8qR2/UNl5xF0CYFXTEmFrRDVBHJ2kFKW/RrJ5GGSW8Qj1mKkT8Spj8QarPj5GjsG9xcf
D8ySaRMMxYZa54X2+QLMNn8gQlaL/E3gicJ8CfbAHYp4hRUt6m/zKv2hCDS/2AZUg6GBLhsK5Y8m
/v1/lhK/kusEE511SBJjh/gEMxx5FdnwHiXNDZI6OWK7VC+JGZ2USKiB5PGd44vQqADrCgibZ/zZ
yvjBCCOxaBrbxqpLX8rsTGok072mYtKWnSs0pQX63+HCZq5gg6/9Af3TWa2Ydr5Y2O3SHa6CCqcX
P2Pf0rARiP6awb+cbp12UzKxyCjWIynxgvbRP1XYFTKT5l3vlshUI4BiDZJ/arR+WDMetYDQzA9j
/vL9cvFngvd5tTANkdOLQsOilfL3BYvr0BwyADUHp+6OEl9ayPz97iAmigj/C+1dD0p3pq3bRbs6
Un+r/UE0VhLOWiKJuODF6emsMwdVfCCEbLP+wDEMojaCCWd4p3PEURZokMD6zCVSgnJHV16I9duM
VZvGLGegDpxVijlOsFonjGcSYmX/sdOvGDG8KH2mgO3jYFWADvcjJP4SiYdPSYU4m5dCG7iQXCmY
AH1UuB/z8GCxGjSEQkbz4EY0fzXnpzms8a+6xSbZ+H+v3Key1mIkOcptZB0qWoWJgrsh2U/BOQk3
HWnF2bEcQ4Apx0JhiF2HXg1XbgjuYjL+cublxn0FK6FE5GEpaLZBENnNqxE+TPp9a5RuhTQU0Mqo
Lkv+9iHaKNZrOuOQGxYTKb/OpYqO8xyC0RwxJ2xhVHkQ8Daq/dyaCtLtl9Em7Cy+KcKOEyBcRa5z
Xe+j7iOC0VOTGAHEM6JgIcySJOpu0ZTxipaT9/3jpf/bpRMXie0d+61sOPKn95FRfGDOKpuROXPm
I5w+eTTC1JPNBnSivp7Nd59fztl8EXAKCMMbs19WMHNYkin+XTN87KS1WuCUnvddcFfJpqtRXNMX
WAzTRc9OPfhlyoCtqv5uoXxFFFHmfK8Hl4F938n3XZYDC4c3nu9lA0UvSnuqUM2/n5E+9/7HAB/k
++/8p/P47yv1v9/5U1NMt0tfLvzUOqRswHUmLesUyTtBnAV0IZnJSxCY68YHf1dDs4ru0kld5vNV
jujQ98+VaiwdHnGtfsipS/zWuEvCzgsjZ6fS5amtFQreqQYxREf7tZcfOto5cVAu81iwDXbtXEMa
bXhpApDgRyX4yGHMmGDUjCnYzsozkFlNvRqw25PxKmrXoKM/byBTtMkmCA5lZ7BeE6F8w/RfuCRW
6oiCtsZOL1uu2PUSBbxgtVWdS6sR8QdrFtuvEg6wIqHSPDGoBl33UKv7yiRiZxqXbXVXSRK8sv0P
l/qr5d5EWMahH5sCBOK/Vy9m+U5spVSOCmAVkErBW1uVtBUVL6lzpv7MRFDBpNdayl1maJ4VrCmv
q9SHi8lbE98Y070VP0T5UlfWDkiIUbuQVqLGR5vx+7zPckjDz1bvFeODM7w65iFqr+NEbxOpUdfu
52wvkRldJMRWSW6LdoeX0YJDFsw3HIzwIt/Td+3zY8r2mEIgzd7q6lpFvxUO5OljBJSvcTZI9waV
DMDMVfTThMURPzV/Pq+OlKpVgXibBRW52oh8i7VxKF4Lagw47iuSl364olywf55dyxDR7djfqMj/
vqAKMt9Ch1dMyvjLKN+n5s6OcYTFzNd+0LF8eev+85s+NbNR41VWmPGb5h7xAy++fcooViEUf/+N
vizD2dn+71cSS9R/SoJ0QqYe9ja3jki0pmVcyR5C0ph+rjRXpVPa1wXyop9WPnGlvruSn1a+yLHb
Pk/5ta2WA0TqaeE+t9qHE94NyoMTvlRxvxx54uC4uqUDq1D+ZWRrejWmtTPCcyLwmtPeDO4m423w
lIk1PlzGxt6ICUi8USxc0jtJP+vhjZK85eG2bF8kjd7rfS8/1tbWBlBWpmtqi6Hdltby/+ui2sTd
6IpmosX++6L6ddWMlmyah0F+GINb3vXA9ALno4hZuHWOv7Kb2j+87V8gJcRUX3agq9gAc+xPC6s1
qWOnZxyomIdlWg3Fb11MODPwXKnMFNgKDUCtTPRI6t5GNJ9/lMJr/3o1//4I4ij7n4dJ01pf6So+
QsTUibZIym2C8tR05B9lEJNowwNAz7BlNR0DyrJdppkOM/hOuMSr7E5KXuwQEoq/9sOneeIUMwaQ
Y3dJtSm6XzX2zXhEPu+fRhH6PfzQv9K+qll4rRlW0QvgYPrpSAqxzuzUXub1xgYT/vJz2JvqdBdZ
j3m/0HRabKQBA9kiDI2zEZ6jWUfAqqn0/mki2s95m+/SzvRCpzt1TX/EAa4j9ZeoUcA1uZZuwFkA
82FwEIeuosnPAvzVvFthejYDeYNy3gl+Ccf2ZdSHk4UM5PsH86uCg4mcQu6EY+gq2qG/b5CpQIDB
bGIeqnrYGxiQJ+YgjrFU+zvBQo9PfVqfaudZArmKGc70OzpUuHQaXLKUomCWOxpxvK3SqzwfJPrr
EWdM1sEU0JO/ql6H6jGALUajXysKnIt7jXQ+tgpckQ0GDCt5oMqzeDHzZ8QzbtDn+8BiKifXu8o5
f/9t/4j9Pi0ydHVUmdOOQgH/2Toc6F3UWWaq0bZ21gHThkjeKTMJX7dRQKi3o6AxhlB8nam35rZY
zhaouRbWpqNv5rJdff9xtC/ao6ZKnhPDQGJ2LPNT60EzMmuQmU8cbJo21hwz53tKoLcZr8XwMCqh
Z4v4cU0kHhHv/DDwJpjqfZHBDJXbRQtuBfGdROho4Mg48lfiUGkXj6XzIqLv7CVgiZQ/3DD7ch7G
7id2lv7l5zccVjQFxbrxp+T/z9utkNYcznavHqTp1jfvg+QXjdhc5RzPvIl5Uk/tVu9NmN4oUi3r
UmvNmgQGw36LORn3xiGDY50AQR4HrEAMc7DSTmfaVnqJls7BoUMamrzz06eUw1EQXms4flGtbjUU
2g4ytTFDfV0UnuH3K9/2Sae4fn+LvuA6OIam8h8Cb0kl+HML//MVo1YiEjvT5UM3PNvWvYx4Ay13
R8hkg/RHQz+tIjZu8axwgi/vES+7cfLbwHr8/Qdx/l2KeEFhEpmoyBgNfJ7flzh66zadZ64ldnuG
+Qvo8MtwzFYx4dpoT7h4ErhMfwBVPYaeiINwCI9KWdf9cRuKc59h7R1kOwL6FsJtTppNHUXgTXvc
PiNaPXiKI49QUlobraULZc1u7vOb8iL0EgFZthw3HvODU8oba5UML21wVwa3k/qrZNKInpCON1kJ
Huu3jkLayYNN0lerjEI5oI2igrtsqng5CsHWyTGaZUCfP1LeC+p3BZqghQrUnO5f2L175ziYLb7F
bmsU9z5wkDCsvc7G5ADCW0G0Bj2VIxukthoo1Nh0C1pJY/KedwhRUOD6Beg0p8yWWRm7AZMCeXKJ
V3DV8ElorB2dYhGrcgcDZ+/r6k7rYsaE6sYHPNmiMR/0H2TQYiX9e+0hRosiERYE5hdD/lTA5XpX
j43FDZznY6GC2x1fEu2+VXbhyC3AePr9A/PVrzNpK+KMhLpnGZ82f9+M55ZgjOnAOMktONIM8e86
PqmYc8NS+Gx/Er989aqYpghawfmGtuFzZHCXKdk8y/18oEqPUNObobojPfsdIYkZYaM9GD2u1fSZ
MNa2ek+NbKcY/+9fmkkmFiqbnq5FquTfuxlmzVbRhno+2HmMnZ18iDtj3PvRnsDDdZI8fn+J1S/K
GwcZAnof1WJT+SfGZS7GKO2lbiY14hZuET2eCrikiAJxKQ5q+1RdnZvuAgU6DdZFDl3Qq5bjHjAP
kOfyrS+eJO0j38cxLgRSLxd9dYiti1RtaudFZvbO1JRKF+gwbptLmS+M0kNtG2ZIt9xpfNGyVQDc
1KQ+P6TFU/FhZ5uC1gCBJtUNLpByusHFO82o5GrPfxutkx1ui3SbP6nv9nDoQ7qmt+F8rbSbrlwV
xi+rX9EaJt5iqG+Vxqvv82KbPdv1kVVB8x/88SkpHjLtVtGfjMyDH9Rth4y8p2V+JF0eu0iI+yC+
j4v3nr/xDNwgMTeZeas6x+4lMbyweMdyQ0RvsU78hfQ0DfdSfTeZ+0Zz6feWhWepXnIJ71CMN0ve
8awWcVeVuuBIH0mHqncbeNDpjSydYpJsfRa/Hd+tnx71Q3THfoeuhkFWq97rBrvIUv09ys+zfKoa
ryVOaTjb8bnAe0gLE4MM9Qye/keS46uGObUHpaHuzig4TCSYdM3LZdhAcz1P9qFPiYRzB+kSNA86
H8PC9n7RcTwuER/a+WI42c6iv7f5w9FxzI8OVcV0O7qIeHXo1A0JRA8WtqtiYz6xVVQZhKtnkGBm
v0rXlX4I8/1o7wtmTtGmMpf2/CusbkBLONKbEyO+uAlp+ZOPjd0X0PJr3C/CLTE4yklYZDid0QVF
BfLmbL5/xL9YRVAGUC2BpUOx9LlC0dMxksu5+fNO+wOmrp2VkDW56zJXhrr+/S8TS9KnFVLI5og7
RJeNBOLT21tVlpQFOm8v3CmfPikkSixFzP6Ln9biLzZTUW5Z0JpE6at/LrykSs2DPJoPDqON1thj
k3UhZy204FwpulvXhM5KP1xK7IX/fj/UgQpcQZZJoDviCPyfWgLjWQa6qxsOM225TonX6iR6IQyd
rXMAsjjrw1sxJacl6flteR1D37VwYLB4W3SaUyA2mdPddKwCgstTYvBuDbzf0imRUeR0izQh1bv6
mJQG6kW/UmiOq+F9nqprGUvRAHBVQlY/5NkuUKdDl/c7neaYladeGDuo/QjFm1gQGLDo7MRGDe7E
JnaMvsdDMNB6oz3JS5OfTSwh1nKWITQScZ7GD6VisPi5FlPfTHtnDmACo5WUZt3w92DM8ebsyTll
JtU0p/Kq/MgyqNF1vuqS6i6LJOQtzTqnP9sRyRWmw8IcH61qJomo8dTpZoQi7ciPKg2i4VR13a6Q
ei+gFdFmptskuecz4vzT18tJeQ4ndwp2QflgwWYbUEXbHllwC4eUpgEamqW5PtyGuZ0ufSWf69Gg
8fsxZzAMrX6BWemcIy6ooj2SZU4tPgV0F9Nhlm9ngHPGcDHqly7P3clvOALSwZtxh9kD0VLRJjYf
Zxx7Pbl8CkFj1KPF3ofc3U1oqU202MFvib4t29RWpKiJAWwBmhA7wm0nRaRvPKgUkHqWo7x9lBmn
g7UalWUfYeYhcgrafkBLo4mPrfLK/285COQTBi+ddaxoPJpCySP/avwzv7ugoFKS6pE6wNUADOlE
flvEVsiDv2zpgdL7ntMNsUg2ygihakLm19eZN/evErlIVSUD1VY5l/YHpnxS9TiNr3lCYzXF7wNB
7pmRnB4eRwfZYYObn13s6qunstUXTrYHpViGH2a10piIkjVreFKzCtiPQqiLMk0WIhfUlVUj+gin
ZQhnvvXvITuAw2NjMDzTOHSasepH6Gn5w/frDKazL99ERr702C3aMZ/O9VE9IRBJUmx36oeJGRUa
bqvmW3UY9koy7X3O52bUbtCjbZiQEYE8cLw4BlNiQQsqdxNH2AkhfCvlSwjTJ70LdtDS2DF9dpG0
tRcc+FcYgq6Jad/y61eVae5tq9taLYy1pNDdcboK74ETZb9m5S4MSI0aHlVH3updeSsX1qWFeeR0
wMc5cRugXPDg3+bYcWTgknrc8rkOTCzxC9or+ByqOd51dLJrLb6LlGldUY2IBm5Nr7oAgq75F3Vd
Rdw+fU+8TuuwMlQbMVWOpZp9VDzO8Y2SMob1QQJ0WKgIABsYkxjBowzlohzRSwPLSG8yodgqNQ/v
4gItTJ2/DgU20+YYitCWdClSHuQeMCDBeXhVFadajO24tIYEcIXBK2l7sh16fZms+2HfNeepUMhI
QilRPArFi64rpLJyBuzzZVjUnE4wkDT8XdlOrteYEiK65AxE3Oyjl4jurvAwLKU9KmBAAcLu8SZm
NSqLBY9R0FuHAN5CBXg9Q3MScfxQunccK3gv91aRujomE8TtrkKQQIY2MktvDP9kkZWRVS6hW+5E
+7o2gyVjexyXF8vZBw64SZXdgk/YGbu6129y7XFOmDNUxWqcwNIw3YwhdjWPifUG/P3Gr5hoYUAN
yPi2in0fbYz2rlvl1chC1K7l0PRk6aOYe7flfvQcc8qq8AqahNnax5+iZHjSI/SMe9tsFlL/O+B8
NiJR07h1FvTvIAPuqb5O9a8pmhixVoAaebOLGxnNR4ItBCnQwvafFTFAJBcDu5xZ9uhxZFfX1VVv
aAvuaVVeE5VZdXBybOYY1TVISBCc7mX1kbMGo3HEviUJS9O4kJCo63LJNA2LWHO/mivAdRhwZyXY
mHqxAn3FyAlOpMbEL3uOgbhMXY3N1uQbF9uCC4JfFwEQBxN0NFkJxwGIKm+VDI1uYNySWs5G3Cip
efHjZ5mA1iRh/Icum4crOyanlFiwgqWo15Bc/Rrnjd0uB/RvU3awVGT+qQ6khjDE0bPrs8VovbDq
jdLhKbfcmVC3yKf+/dHohXjw0+rCUQAZiwiiRadvmp/9rtY4to4ppd2hxzyCirGu051UjhuJjprq
wGpzaxv3j4NUkplHbLQLs9TYPC2cT/aiD2IXI+s6mMSWra2n+TJUbxGqCYXG27bibTFTmg22frDG
hEDA2I3onY616K2o64T5qcCm0rW327sCuVs1SOuRJ8Gfet70czbSFK9wWbXI06wtk/KNHjGRNcAc
VcjQ6CwJ2GsPad7pq5taMZcVW0mrXrs5eaGdY8DmjoiGSaEogjtqURFaeD4RrBOlCYUgaD5mZb6B
redKOQQURJLV60yM25TTqFgXyQ5bJI0+28um6EbnJyJUp2Yz2+D4Ry9k/MOS6Q4UR4YJq699NGWE
P8PEvX/vdJFvxS/SdknxFjX8Hh7hMYVxQpNMndCb1lTQDCvN4haSKeWBvrEy9ntF3oU+09LiPYLA
qpGkFKW5K0fUmTxAq9FI2RptZA0o0kYYfSn/XaroJRg0LOLjHHVQjUMPFMTGlk2vTO9K6VB076hL
uXj5RpZ+NSryEyvZhehWGqnympF0iGh4hp5iaTe+1N7VZeZCGKgKvJSY5hTJ7Q2h56erpPjE/qkb
k+cUFBcyHbxFuema8ePIoLbVa9ST96NKofNRD6En96cuADC16lm8Yulcm/JONvt1w+i/bu9Fv8cX
js1wxXsdD9VKImgPuUkzOqgFXgzePcOH+qSyCg1XI3poYfg1q7beZ/W8b2Qaa328neVbnY0gJMGk
Y4485Mq68tO1zfaSTwFN7HJRkqYdUG2aQo+e+isd51SybnNkyzuYbTEJtwP7l8F/UfBYKNnLGGfL
kKqE49s0hivRy1Lj5sbvh4PGsp3O0PzoIqnNtfVFfHXtWU3vRqa0Jr5Qx38UZ14Zxl6jxDSytkNy
NeelpbTPcQrEDvpWEkh4dZGCtz3Bly+OfbDrJxW4cw2ROEfEFwUH1clc2gNVmnvy0KA4ltaW5Fxb
CaAGTCpoIK2HTNQilYLerypRR2Jh9ilRSSgKeFiGiKg7Qmm6d7K7gSJcI2zXzHYcDUVINyHqz8Jl
mrDT8UJ3lbPWTJG5w2m26QEtw9Z4XOiBvmjGzE0pnKPxt877UHtYF0belqEgTfw6mOCzqhtw0fLI
l/aSedMC5R9vlMdkWnZwzziDUvk7hCKuogQu0yY7lefZ8HpnPxH086sYvIkSB4AdZT1iHZjL3Lh2
aYLhJRWFdI3UzWNPn8hJQmPmIkNKITheLWmljDw1C+JSsPPhD293seo5NY8XQFVvQDBHh4DXBB5Q
ivQbzX5JAbTg5JujrlhVGyEsQEbBxADwkosJgTmePuwzH6VGSFygriFMfmDeLKmcz7nuMpBliUxS
KqVhfo7RKBYD3uU4PyT9i41fT0nHmxYW+pA9NuXWd6TFiCTPoVUuI3Hr53sgG9YYotiiNwwKzKGQ
4Yhk9vtIgULRuJqt3aT+yfBXaE0XTrftZNXTRnnZKwRt5P2WHPFtnCV7n/6CoaMOKzizBAvNfObU
0/Y0dqJrOzzCr3XndG+p75olkXdGm6b8sEBVakT7GEuytMYa11mabiWx9Y+wR+/64JpV7J6kAtU1
HFXnbaZtGjjaXsmeKSoYYIp0zDygFgRCZt2o/e8k8ZEu01CLMZQMNRam5oQ/0FScsyP9tueeZoOC
Y1iFMcfzKHPbWceRxeoCXQghjhdKs8bdHKq0REkypOc2Asjw5ecEc6SVQRrlT8ZFRtTITVfjOky3
IQ0MmwrBInGnqsN1PQ6ANYKlXiXs8Qj0rvNkeWaJzpwffDIT/dh2jMQU/I2vY1msmurYwQkDhL6I
aqgC214YIQdoNIOOznE4MWAGmuoQC8NJg42PVM8lqp3UQrzYPxM2rNEEsfprimGw929yIKkWbsUG
vIpocLfBuA6RTaac6yp/A3mC4x+gHC6FTcJ7MHDKdS7zKLZB9h3/LZxajzZg2wGRJEF9/kVY6X47
YnFU5BHAho1MarwpGg330D0PDF2DX3L+ZEa/p+TZgFROpYNOppWuVrWxkBJ2BdFh16l/H5tmaXdk
VxJdRMpPJAW4cljGY8mzxoukr6wQSzyF3MA7XdWPfl0u5vH0p9tAEjblSkC/1MJh7TM8+z+EnUdv
61i6RX8RAabDMJUoUtmWZcuyJoQjc8789W+xRo3uh+5BFQq+txxk6pwv7L02tEWpMCiwCNVkEKGm
y1CRhKb4Nuf3gYTx8ijkTaXfqH14ekcIjyXWluOiyYSjwBiR2ys+G3xKQ7roBBHqqqeWO4mny27T
taI80uJXm96qn0VgVdmkv30EMvOGH4s5JDuNLLvTe83GjMemdGSdTkgW7tJAC3hzfmK7tXKEl7y0
tMIPn4ppC7N5q2Kykmj9Kn+Agqk6OcHLdYOJnQg9K/4Y0vtAGh1/DgawxbhtdKSs1PqLzFJY99tN
FnK9ciGION8LwIXjJiFGwNBmx1YGctjP3AaDCWnw2g18+Kzxctejv2IWvYotyx37mwQhUqwR8tN0
rWPb4Apg0WAiHcrX8wxlOYQUKV2m5BgmZ1971BL6VVwVM+ZmCI6URmX1y2tVDd8NHThB8xd/eipz
mqx8SYrVOSmqApaLzMDuaZTrkxU8OqbrYOZ7nnakoDRvrEgPvuavq+lbCf8SCjwKl8Xg0He7CoUd
QZXrAZHVqN5TW0ayG72jawepIw8Rcob+ULe/g46JQ3H1HcJ8JH5PCgdADa0lYHUfSRJEoaWJVF97
27WJTNI/ZEq73LhOGgm7+VFrWk7x7xBfztTtCsS5pqGdZM0hwdtd6juB8btXrgkxM+TvrXrKSKP7
g5Fb6hu5/I21l4F+QCc2qGdg0HKfqQo+t/Y+19RBuzFVuIrgCAEvTY5a+ZLNrmy+MSY8UpfTUgD4
weTaEPPZUY8NvTOPsDyInsuF7sjNKdGsY2c9tVS+xDaWLIIGoWAzQtinYTrmakB1FBdMO1B/4XZf
ob5nk3i1SfS0yFKAEsggV93awzbUDhLHWhr/lr1Y9/pewvVRq+bNz7XLogVUyC0dzK+2q51Atkl9
O2Yc54tiWGcxVBNQMQN1hk57nBilJrb9qkEzWnxmQoNXr+56afpum2Bjj/NnjBS1IecriwjJ6aaT
rkOtLbN9ZwVOl9z0TIKJ/60YF22WVvX8RXLYjgQvZ/Af/shgXSeUkdoRT7YXZMOqMb0as0oupm2e
tVvJuEMhd1qKc6Q9G4TdC/s+9ycGLN0ZSOJVjoddnivrppuQoF1M0lTlKNjLxVclR6Rqfyq4stt7
jD5LoD8YjkFssRVLOTiNzchgvDDLk1ZNXsOsL1uizegBy34+KpxvE9lpT2khnwdJOet2Dk+qR8ns
l0czy3a6/NcOv9SJBk1CbV7ooQyqFpMrxzDbtRRCQxLVIenzZ0NKaDiIx2ua+iciKMvnDJ7eFa05
N5kMtSX7UBHN5cyz1YxU5GgLwYDp9XkYuVBKhJZZdZC6L1xoK98ur6HqdRQSFSaZSODhzBjo0Ty1
nbYRWCWL/LWMn7ENKna/UjMyk7T2nzHSlBOBcTTMn5JNgqy95/KjikbXarYJ+jah7Eu7AO8r8+5F
ZMSEjowtFYSNHfUbtgWi4/QwOaxlZpJz8ZMS7SuY/Ejdb8Khb8rgE0mWjUrAJvtmedTis2kRoHRR
WgYQVnhUqvwaW8m7xhoj9je4uw+K9CYTwZc01Lnamz8Kp1WEWzTx84ykQjAY4ukvzc+Kt7vuH6Ui
wVMnHyIk1nZ+Z63l8OXT+a2ZjiQ1Z+pLOuJyD84NlXJV1j9ssxE84gf5lhBRy9YvseknGUsxtoE8
v/vWb6L9Tv7WkJ8x02wIAmfl8chow8G3cB/MDlxkN1ZIv1bH0yx6BtTo9ntPQmtDN7nrl99RcNfI
m+zm63J0ZMQ2McTsSu1ZbjGL+k+L6Vizt2FfezGZk5n0MOHH2tpAfo7uBNKqq0j61Mi3xjkUM+Zv
oz+wz5leY6phmsa002KPw3wZGwoFYYN5EJG+W6jhcZnmMGnEwjaBFNHD18Z4YA1aDQZzLAkvBDeh
0MixY9za6l9VGNG9YPF6jtAU1MllmuctHFXmM/6iJUzTG1vjczFUb/2bTLZFZdNbK93aVJDb3JL+
rhDdi86PNRqoVpO5GV+A18ip2RfI4VkkDPJ2/QTL6lvVFy04WYKU39wgDYSxvtGOSHIT3jQBMCIb
TWXithMAAsW1ez6YyFtRfmsFzwO1TkTUYDAAicLe2hcOyWTYdbCDqm8q68Gh+/N1HwAZJUT+oas0
YYx+aooE2XJbBFW+KR9jlXrQDN1x0UdUxe5/zE7RIP3neAN/IngDlU0v3e2/rzGSoY6liVgDVb8L
7GKSieuJcZg68aAw92/KgybTIihngVkqSQ+qvrHUzaIqDsxNGcUbVcWF3bW80dAMGJNnivq42Bzn
EGyT9TPQbEwQP3KI2qHaebX6o47JSsFuXtdvEyXIaDxPQbzlSl0UqtkhGf+iRIHiRLBFCC14Oqfo
bkv8aRlNw2LUbrlgJuk+M8mfByJG+g1K2HXaQLiD56i5c3weahWynwT05Nb0vlPQWSVMa3C4s4ZU
1gow78hKPjT66Mx+bRo8QLQMgN5xbqNNGZpvo4s2SnTIaIiV9zH4nCoUCnV3RApbo2yPvhcRgqH+
TlZ+ifV+y+iI5m4hvLfkKN2m8mjnrEfle4Uur2LymswaL92lR8nYAN3D85//ZvJn/qMv9WL3Rv/t
LHVwQ9C7NMauzNiEl7lAH1mrwhs5VSQAM1xkUf9nSZbT96mXJXtlOMvx+yCXFwO1ljFeap8iwb+P
Mo7r7okVQJ/dy2x2hNgnZuNIgvnbp+AlFiHVkmIeFFpJoAKrXof0A9NnPubsQxq18owoQwl9WxIZ
uswkCgj7anjTbCZwD5m6ltrWjU1JX2eWeko1hDzi22rEJmZsPrUvsTm7qOfWinSyEQnKH2mqrM3g
o1XoJ/zRbfPq0mFXm0gsloeesAmFJFmTscN9ksLN4i4CFLvXx/tQ4oIjebWGe4XvqC0EEYLfWn9D
dcReFrYswO5Z20XlZ1F8+TxdEhqXkvEpcblz/1Gr+4YsY4NOXvnMYoDMmeYEYjo1mrpOpQ/yiWRx
SRlZt01+sQbrgw6gJkRz4EheHjIf51IBZuOm5JyZWHwK8Yirz5okAQnB4/gc3fPsVvT0ovS9zKuq
7mtKVTyuzHRpa3OOI2WoycRhrz6eJJK5BRelGv6xOmPT3TgzbLI0xhZrKeFLxGSjV//M7BSMVLuo
2OLZmSLhZoBxsrZ47+uDzGHOHR7E87nyf8FjrPgu10a1LRmHVAkjL24AvQJ9lmHRxobR80gTyT0b
r9QsZWo5CmbZiErN5CRXQ/YSybgzGS343GqyTrfV6QM20NBdBEmp9iNDYIv80yCxmhQs7itehqDd
jFm7Dpq7wvu6EN1fQSwWn5iMFyVoD8hSdyVEMepKE4MvqAKaHjtYQg/oIv0VXLYmrrcN4H1KSJkH
z5DaDfOB1+zV124oMhwfXbtE5A6oznbWGSMMa83g8I5hpr/kWuaklvD0qdhqde0qgWv55o85U51m
DBiKA0j7k8FcGqvHK0vhzGIYP2OaU4OfmJE/eG2J6iXDV8w6BHI3FkAxvFed6TRquy6T9zDhRLYC
TLFY3WwRBE7DItFoF6dd9ClLZKSq5r7OAXlizxbtbpDbzyaONgW2Bpp8Vx4vVvEy1KT7RrY7jz9K
/V7avH265JTTwCPV0DrzpZbgppWIJppileJSTgloNDX1kOaNG1f6ax8x/ytPOt0CPJQ1ShGuvvyW
4srVOn5yXmKrQLcCa5ltO56IqPdPFQeN8piK05MsDxu1+OTjKmVlOVNX/o0U+DbtXtjEhxgpVTbF
zLhOEcxXfpR/TKNj4LUQMGUuX31RhcAHmd+l4MPuv2tmgCY4vKC6yxNjF3WPn8pRzUeMu7TtLE6X
l759NEMDojBdn6cCoKD/NeXwrmhEIoaFtmHzHrstkYxy/ghSeTu2x7IMGOlw5pU2ELV2pTR/oj3K
1BIVGT8hIyxaGRYAa1/rdxGPjRlATWW43WmMJXQnsYd9wphx6g70v4rypNawiZV7GhFbgbUm9F9U
DSVu8kyWlWt1ET6RZi13jC4ZE0qUMe3inw4Y5sQ7VA4rWn8mCDGJrnWVUgMZQJ0IcDdtEBeX2b5q
vbqGNUf8rIwXsltrnb6jyWc8YEYSLHVjnafsmAyWV5NnsLLxg/ElQNeZINcJSdwoGdkV9nQ0SXgl
pK2MsPjzhh20zSyl3sA4bQDAFQloVPZHkSA6p8Cro49MCI8F0V6prklF+HjwO6F9i4P6hfYwSkxW
YuuSxKEqYzgwPmIqy3QaSXiT35Q68gYfKiIZS1TjLXFtvoKqO7gVsLrienaKgtF5d7dan61quk0B
pQWJpyj5tmdRAMflGcyyZ/oRISv5LhjyD7kfP1rjyaqH56YNHDakH6lmvJNFeGkI8e32ZKKvGv9q
UNwVxPDkCXKC8sQSOahv2EuGvOUC3ZrFnRJO+VpUBMOygfUvE5pwpFt05PNx1hZDKPcVFDgju/tL
7u+M0Cf15O551gEh9F7up1uJP5hI4vX9X137rnU3zUKnzGi0Y+OD+BHAkg0oLTt6USUE7Dh8JGIJ
LDs8sVuqwxsOLGpdtGcdM1bCUZb8LDhzctDS8T3XInYDufX0ihya4jR1PAKqwe7ROMjGsNG04OR3
Pxr5q0zRnpOgJ23x0pt4KvvmiU1r0910xmBWToQuUQwaa/w85DFG80gMxLHW+zVvDoTMjJQlDvJs
n2jtO7o1QrwgWxJdH3LRV/x1uev3thhdkYw/ukGh3ScH+AhvAcmDeY0socVaTE/EPDVYFt1oMqO3
Uvoi6mfFMKvAB1w1LB4IspKHL3hYm2Bo3+K6cmSfwW85wMcrnbK2NyUX6yCxsk2kk5g9yNtPLWVA
1iIEiTVHpj6QFp5m7NB7rrCZqILPrew7caiNetuGkacV8mtdjYewlHaRDQJgjFxtEZVXZIkkhGHT
lZWxDu+yYYdFlnb3oUvpwy+vzA2HTFlGMF13NBnOB8/ZMqqpfM/O9NXMJ1+WEgRX4B+EtoO7wGaJ
sFibAlN1VZvmTmwkBbxSffatI1eCz5iAOPsn65pQY069wsLAsxjNz0ygIzIcBEiQ0L4i6IBAzWrV
0s5KMoOs0F2ltg4db+E6LqDi47FsoYINwwc5FM+aykQ5Y47f5dwV+bbM5YZvrLkTd3MCE/IR+NaB
SeNbE9K+qcOflefulCi7QEOxX4m3mJ1YT0/XY41lseD1gTg1oFvMSuJjNh0vk+py9L20lCL82gbA
fXjmviyesDFBHiJJbS48XX61R/g/sb5G2+xXugzQJz+HXeUhnH2COldW5Xq49LK6zUcCnFqKTpLA
pPhQKpkTM1saBA6cmdT3AWucr3tjHoCEoWGP36baxN9/ASi6k0R4QPHBjIqDmZThtr23NmI6mWUg
+Un6oHMvzltIA45dSc/CzLNVQJRjMaRnLdCf1Ew8k4NBghRZL/68pDJWOyPZTWr6OiYDszWWWPjg
3oYBEhMoPY6CSrMO4dwV6yyXj8rYnVUClxW7cfu52xZq9SdnuLdz7djW5pMQhpu34+vIsFtl0GAU
/amvGsqFW4MOgAp8Rv8AF1ZtH+VgfGa46gqoPdiiO3b2k0JJVb+p3bz2cbW10lrbxn5zzfv+KQgK
z+ArFQR2TIN6TpMC4GZ7mNMBSyeyD2Ffeg6xljcjsaDWn8L7FukHXBFlncnW0eou8kLCRsMYG0Bc
IsYwLbBrkAkwp5AdZcG+Ct+K17A8GP4jkzQHO+dyfdQG3QG/JXeAtzyQaC4zxm+Q6k86DtrFcWwP
bwR5rYbqUuonWf9lzBnJyb7T/C0heeWCQSqL6CTM9jYTkFNPLARnyY3bt7pkymGkL+qIa1YP5r8k
IYePa2/2i0Pr80qpzE8QBmTSTtIT5tottBMVQbcCxSqs6BxJTxo5j7ThM0txvUOxb0y8fXaOGCvw
5qZ+DITTaPw6/DoHEPMHbj4Dak3eoqPm6bZLSQ5Dd2C1gZuAgWKK/d4fTZ/R1EJrbJXtGObkr7IY
sw22ATbWTrIjU3ZNPWWhyQvZIVERUOHsJQxBLVcBEs+i+1uo5R2xU5qKVdTOwZiTgkNNu0EbWvbl
jseHUjs+URMd0Ra+zmWzQlfp+GW6V+XreMaovdHGamsg4zEwQhUyHB50u50T1PlhhAoa3jZHeOYr
7/itr1bf3ru3Wv160fr7+cjHop13XD0f29V7unp/X717x/fG5d/HZ+/9+fj8fvSWf+Urr1+Paz7M
5nW18Tb6KtrBKF8/H7//+QOPP+rX795z5fDXMqKdUHo4ONbVK8+ab3rxn3wl2ONFfWaB/GI5v9B5
HGb/T7Kr/Ele99rs5jULu1V9CPRV5o2H2GEb67VX9jBMd/fsDlbFKfPsdbTme203pjdvKrf16OtX
HLeLsfBp/IXNhWifDJm9toZ/v+s6rqY1tE31yszXOn7D6ZlfKLEie9V94yrViRz5UR6sFjQWFazv
PgGe2J/6T4MrV3fMGf0gcukVCiVmuwC8dN7UxhGpu1ZsOuBdx/wgNvxlBu3gBFZlvm2oJX2m1PIg
s8vqvGVGFge7BcvLw6/F2a4qA8+kU65mKu56WMfQMWQuXjPW3RCkp7FMtHa69pzHnLsVtPoy2ft5
yNR6mg86UX4+z5GQf0Ki+kbtVM5MloLm0OEmlxk3R6xge3k66HjYlfRdYbWud+pikli0OqJ7ywZ5
2/kaVtmPggwydgmuVY07g2BqVQyMb9mmAA6Sh2BnATq0iEaiyge3DRSD8cQ4w1mjzU5aVrCcr4qh
7cnLpeRiYJC76gKIHk9kHLhGm7xYueZp4/xBLvcmBQaQzp2n+9kedKLgbTAhJKxK6pFhkzoaLrAO
BkZQcigbI0LUxFMnH5EphJGYNRXGHwQdC0AY0C+K/AEglQ3CMMqcFmF6w4GgS2JljY+OCXNFHzvM
P0vVASi+7wmkwNkhS2ci0Q7BxDID8VfLvCEcdE8LFYSnEB+sv87irSu3e0OT4JC9LaEBply740zg
WP3dtaflle2yhbzNaqA+LFSJ5aKBwBnxJ4PCCAe4XVv8ddIHGXiSfUYGaU6+S5FEFlS0zqk3I4Kb
bBm4aSefrDE5pTkRiIPXE5RSDeZGSJk35Maui64UtY5fq08WChcFvGfGulKAieFg7bNjO/rHkImN
1DOSRvxNnR8STtERDdjM4qJKCa8ps+yUS3tSPaH8+cxhTAgikPj4TFtLexOKy0ingO6e4h2PBv9Y
tEDSIBGbMFeMAW2tQSU9xOcuXi4ftk0SuObk3AY/jexhNDSHdR3dbHr2KnpnDrJC4UBCJdKf4JVo
p5UOahCSkauvmwlILKtsHwu2374wWUQ7JW1Zgi1Ko0CR10SFA6qQXybd3GgBJDHGK0s51zIZMREq
6sG+WYSGDLeb5WTXQiTBO7CsEbluQ3ZbtMy4Prl6FMYP8OesZK1LnIwNo+kz+xSmAnwdb3GOV4z8
9P6FSEdDJh645rvEDqUgmh3mOx5YJDu4wktPTXH0XseZ2r0558ZJoJjyY0/gecVqsyr0i2/e8uBb
J3hNuUrJcRSn1ri35a7Nn/mPQPnGAeUsPvjMAu7BXDh72AaymoFsMd0ZUVhZFIkIIIUs1mRPrXJs
cD2RVjN2acnzmUW1Bq8nO3tblDvNByrDviX3RvCbrLfa7pZTQsgBIoWvgfCG3umml1FcF1WcFXwG
icrD7ytwRJqPsFKcplquE+2QKG8xN33f7lA8mulrxiwohVDESwxC+ViqH2nyPjFhEdd27sDpxS9s
5eSYMZW2bD4VWV5VXXGMjVckPG7C0SATUMYOwWeQUhe/E2qwCIVRoBionrFksJ9rB2UL/XeUWFVT
Fs94UzCH8Z0Xxo1L3J0KAp7odZ1QBRRfsoY5QZhTaNDqXWEveGzWBerBJEAcRR9PJVKFdVd8Jia3
Qd2+6jW5IuAiTW9izjerd0tkuGBBatkyU22sZ6O/SQryLICS5fye68nYqYQImGhIlMybxwcyTNjC
P9KY7a2R1UeVcbgjkJwBc7PADxmfI7VKUTmT/LrGg1H3hmMptESLgjraBhDzjPbNMD9Yl6xTxPI5
b1fmiFPVoS5aNArEpPHa/5GAdy5xtYTp05Aji4ccOUsfPaQn/dazug39N5uGYkTEYRl4Y3Jtvfjo
lyUXcB2JaJbOhFfCFSWTqF7k2W55u0iqo6C2mSzGAUVEW3rOmGOlxiba9vV7y3+X09OoIZCQ2jWv
zphcMe85S9DxXF4rI0QuSrGhvy+IkwQVZFy4SEYTzh2JSWTAIE4UYln2HoA54mD0TZgvkUpIAjvC
eQBbvewgDhq7H5VBTjxlq47ogvEedmc7/uSBhQC5DZHiSlzTiNBr/8pWSYBmMA4hB05ZwDO/pIFK
ZZSi8mYE+K1VrxZtRNZ+z9LgLr9uNQVc0rIUPNk9AG5u8BRhSA/z3mcjV88HWJLPGrAXIYo3BBvy
/IcMDw9/VKk7S/YhM91yprFlgaiVrAYj+Su6eD/I837G6arMxnmaySlaMFks/2vxxt/yaqj+Cf3S
XC2dHRTvgbJ6utblix/BiBl/u+qf+VLNxBeiVb8gohJqBV1rHYm1O3RVmIp079H7KJfbuLTvMsVw
CN66yvA7zD1qKuuiq60jFJuoD8YOkvVi5Keax2ti3QqBWorjY2tfAeseNK425Im4GblHZva+HxD0
UFSxwCCYqCTvIuYYzsp83WNaCNNuU8Nn81PDbSIDQQI7YOzlTBa6gmInh1SS4A4xfi3WzCoMland
WsHB5qlYQIN1S7WZoInMNcfi/x3HXY11oSaCT0GfpQPiLPhcJdHOtYIQg4mvGrRP8Da4SeZnM0h/
iynaERi19v18P5gW2IXpIuNhCH10V2q3toTNPyA7QRHnaKcwOzCjGthnLNpxs6NVptMvs+84urep
giK+3zQJP1bdH3rELLNZAzxUXoX9YWtbkx+8pYQaLNnRWa6TA71W+101300UGoU5Yr0g9rJ6LXsT
JASWgYJEV9SoGQJrkTEbZHCPC1ZllD1D5UtiLDHy3wITE0iBWPoy138e0/TcjZCWNvpPK/aLLR8c
5ZOCKEmk0j/NUTxJhGX23Pdme9bzEhKt7ErqKlZ+yvCB24+E4kzE3mgq61nSDlafnvrRP8xRusmh
OLGlaPWSnvNLGY7aEq/Xv3OuQKRk20HMUEHFym/eDbBHNFDfyGI7SKDUotmThOyNzS3m3TFP3QY4
QB5Iewhja3JlNwodUGlPmMV+Jv0m6vyKRLyIop2BO22S85ewCZ9H5mUZuqPFYt+CZvVbyZHz5CAl
1z5hZirda9iB+P1gHcUsv2OcqeUqzU853z6SzNrknZk1rlZyKgUSVHk4BzY6XsEEd6DoDK3WNXK+
uTpgerVbJkuFZu01oXvBzMktMZecUGsW0DZJRUpqN9dPSKoAz5I3NB0ry9ogpkMroC2KjObkF41L
Y48YBEqP/z50mhMurxztb0Pqld88UineVpQYSzoCiDYwYSWP7jJ2kFMCT+kuGya9ivo597+k4HyZ
gbGvUvUU6JmjlOJplsnEGi8L9lq16iMVozk9+QOVOiZHyNlfVkdseQB4FlUuXGE70aDJXJaEonoy
kTNHOz9/+LOTGAiuExSUFB98DdUOLz5qLENSvCVpSWFsq1E4SMmhzQ8ZD+NsgLSKj2Han4L2aDB7
tWr7SaveYvXAAndW3MAHuocMEJYE/K7qUSZEj4c7cMmsDaFMlBLr9gBQJ6DyKiGqTsZhnYntImOS
+8Tr6EiLir0weWTrJbFtGGhhNQnjD4P4YTeM/p/RIYIFcD1WiUPIOPpW+2gv6sjCPI45OEhL3i1x
PHmGVDXhbSQq0qfEGeQYbQj/MNq02UOxPIUBRB1EboVJjm9N/IO6XkxTydKfh4/gIysgHFrqwlbu
X0Trn/2+uKqLR2QKdyG/Eoxuy6U6skbJLoj/HkVXuFKF4tRqdwDx9rrwOyxtCeZLn4lBc5PHDkzS
Lkxxg1S6uxCjfWXkSH8zOviMtiMNb0tKL+UTs9zCk1P8WgItMoPuuIeAKUPgT7dDgQc+nV+yJLuE
6qGJ+e1wZyUpzFl6O4uxSgLTce5PQz0dJyZr8uy2nf8FwnVb4L3o49hEaEKpY03Ncn1uxlnZx4lE
fdYvQp9HnCOnrcPXaokZxeNR7Kz4jfgbOgZ6z5ESax8GtSe4BCRetSTJqOm+5DHfFKSmhTHuXAuy
tj+y9LCnXfuSV4dGHzc+X31IL6QvkS8BRNkmjJAR9Di+Nepvk0vPRpXueQkkrHio9LtT216m/hTy
/iKO/nNgYW55YPGZzg7IitlYfoSE2/aWchAhGqacR18KAzbXgEsyNVxXfew7+cQUZ4mUzlHx6OOV
UOL9DKNWIqRc6+vGKaUBkh3eNnr7KnvX+odOzAbPxpKEq4nX1lwABIgliBe0KyI7cSKKeNzIXGOm
9iQgX5OJg/xYt3dCwhlrhVLgiBQgcyVZcI05nMMKiRwSmMwOebBUfkHRQBS91b9Nw/QaGMwJUJtx
DMbtUcG2U3b9W9nGL0Yj7lSlsI85zIWan+I5/A5ypLGqeFSUw/MLJ7OSzmcFuXXV+M9FrHqtpBAU
/hWOJ0Ty17RQ/ikVJCNjjpbc5zBxQdGdg0p7WR62PpmPUdncU0LB7dLeZIes1o6jYbuBfdaEvTeH
bdsTmTq7dAsblNCwPMO/vngEY/TNlHQ3NdOuFPKTXsmnfO0Xd9lgFyEHB7ZQoOf+usIEH9nidak2
ln9gheOl3atlMvPu2OH20WEgh7ieUJ34AA/G2d6MbH63WTzfIscOf6HZzXDLLHtgWsYyEmdZO94r
FV0G9COj9NhKG+RN2r6/Cc1bEd8rNEa41JakjE/2mIOurgFmc6Sjm+IY6efLwHMoM34XIv1KxXxZ
5meTOnhojjdjjgK6CpAPU4fpi6axek+4DKNq3g61dKQ3wuYQwBNmEsX7O6Oh0rA+BP05rbF27+U0
31lEyI+yfzXt4i+lfCxQKi/1hQ65rvIvncW3NR0tvnWBJoLVjk5LNZHjNVB618SapdH8bERsLvGC
huGtLOLnchzeJHEushwtY7ChhYyBd9BhL9C97Ng3JXcJr2JG9COhgcpjbIx1zOKFO40c8GajMD4Q
ZQgdvkUuGrn99N5NFHP+CMKaTPlSSKc8A/NqFzBc1Kegu2WB4erGXUfzU1To8u1mkyEGS6CY+lV6
ilsdbnCERLfw3+fpnNC06qhPDM5HltaIUVx+OY2yVf33CquviFUUo7zWtY6RywtS7oStH79V9SUw
Pn0FtV/omCMNhHqTk9ALExXy6nQRGkNVhrPVciK1wUbpNWckTV1EaHYb+yXhti9RUmZDSdo4ikp8
DfHVx3agSuVzatSXcG6+gtB2EAtvjMbYYLgjcokggdTp/fMAgtyC45f0MqLOcgORrdebQ9GSbn5X
9MYJk8YZYo5YoR7sZHLpIxlTLQAEGcbId0HqW8czWBkqLqneGebNiRFHtF+qjDEt3RRfR0B88Ugc
lg3WLU/DTWYTTk/DJvPylYr5FFjDxk/wzqQK+gbkPSdNoTqE6sdh0T7HbeYiqox5p3Y2276XsQVH
dx9ZtZpfDbJLE9WXMbsVawxr+I7SeDvrl9iEoeh7uFYNApsILRK4YdseZuw94e1T+xPCk4Dj5WoX
hJNPv3b6EiU4LvsLH2eqsRnIzM5YT8bUJ0sFb1TobtE3iMFaZzGjOB87Hd7tzNC2LDYz+SG6BdRL
A9fRAIsPIwfw27SehHBFgMBUgeiN/QvDiqzECcngrAKa1xbUzAyKxHQxGITrlGD1Y6QJT1KS7Bra
fXgFogPu2NHb9Ihc859F0ZdfmRChWxmL+TjNH6aGNIVM84QB7xK7hDdKoDtWGXvm5KCahRex+ggY
vYzhuGPWk5M3CvZuVEsPxEmGUhoZXrbInZVTGTIJIPCs7tiYrefArRmkUGZLyvhV6CyV8qf/rlMz
/x8TnqIiTQeXA7dD/QeO9i9m+0l0aiGMyoBJ9SlV+36YsFWpO9ue16eQnSs2MTfrGCJ0ils6whC7
ihNOIqdQoYEGdc2bOn+vYZPyN/iBmN1QwLBSWmNo9AXpHOTi+WJc9xFrGHLaUiYsRWa+25WOCbVw
VI23JcqtiKlDU1zYDBwWQmxK3DUC7SXLfdXIZxEwT0v/hvCWy+z9koeijOTPAMGMmUSqH6Qd5q3i
xdBScvJM0+q1sX7GQvOaEX2VgWXrUXM6GwQu0ASLAHBFTBTDOHGZAniujNV/f12Vf4c0YG5UNAwV
ULqJJtD/wWn/y+uqm1JosJ/HIiAQPcip2/d49MO/QH4dF/eG1RyzbTu9EDlvLtPoAK8n7TgMlYA5
hZuM/4Nyp/5/v2gNtZGK1F8D+vJvaD0aeuIQZ1OctCnbinR0KyayOmSkL1naT6jouWQ5B9RCdawp
gInlNHSBtMq6/eDONojSAo9+0f8XW/k/8HvLK6UrEPYBw+DGVP7tG4tmJSo4VsWpZPZKhVbTdA6y
5TD5bKqdjLVhgSLpi/ujh+mBCr2l5f/vvy7t3wEeqsw8H6IGeSLkHFrGv1GHUHj5+SxJLC5t42LU
hjcEw5YMDia39ia1OsKvsZjQpXZJf5gRHBABz0Bta1SNp+avTatyie4C28WopTExFtcRHlpkPyb8
oolUuhZdk7QItafwStiqy8BkExL3oTZAXOfKy+Jt2/IOAUTOeQvE8b//gP/fzycMfjhbV0AN/vPz
/8vjCB6fSLm2GE5VHly0kBNZofvBEwvuwddrL7P/FxSQp/0/BLCUgf/yNf+NHtJJ9f9xdh7NbWvp
Fv1FqMJBxpQBDCIpKocJSqIl5Jzx63sdvYmt67KqXveku66vRRHhfGHvta2snOPhmIX+oWaOMSnx
ymSRBiZ7jYjEm0haarnJ1DZBJh5etYQhDUN4aiaCNh3Xa4GtF61+qsC3jfqHXNhMCjHX1deViVyM
VjsOTg1DbaohVL01WdgjAVlSFBT2HTvphYgw/RH910HsPalIYmT4IJoX+JJa9QjMwgGg32CrG0Hc
TEAHEKbMM1v4Ymm4v8ziJPK7EO2WQKbz7pqYcKKLw3Hfa4ixKR5xkBEdEiUnI+J/dcaa3f41OICp
CK+CmgQMVpnWs0+D13MjAH/TpJxQRTh0sTliMAeFswZPItzD6A0StJv5/fCsMC4gzwMlyhm7uMXR
b6PGSK6VkUAMh623yjAovtdzDkWmR4gPqYMxsvoYuo+zTuCKhhz+gscLp8Y1xoE0wEU8ZDIiCNKv
msbLDIyekl0Q1aMrr8fLOL/CAegr0ILjeXb9vQulPiJbpHaepGTakpgCs9n8+7ZE0PWfm0QVtoqd
EJ6N7cLc5Z//dmOSvRvqzTSbx5A5nAhWCYuIyJIXTMsvKJdK7RDXw3uPo6NIaf4VfydQTyaUeLxe
L+OorF37kHLSIvV2snvpC1bKBznykzbturh3+CITNrZuu2lZnek0Mm30FjfsxB5DlxxEBn8N0289
XAfMxgNsE41bGhSoQKENd6EcCjZhdrNRfAoHRkk1nQPitqsY9lGBhcFP93J/p6OIz9vwKpm4u1Nz
OduC5cGHatwksXV04l8OErl0dggPvO4nd2HOH5bNVBmR+nzq6d+T+WFKHwmjXxpsC0ed6fh7bb76
OB0sY2QUi4TYNonNIjic+ZKBzDZk/d5MH/TOi47/q7fuQivBMXFNNTIY09FZiARXwY3RfcbmbSfx
FFhKoHPfuvBh1BEBL6oBGzXy2s2enUglc9HwlH7eGLb6iahimxB5nfjKWq0+wp4Ey5dQeehx7mXj
zlHcQxLc6z0VDx0v8wx6gEgXCBmv1KBbxWPLlsvEo0pJwyHHxncRTeMxst5D0yfti9Of/AR2yZNS
n/QrHgjpZJ5GmgmHzaQ/e006P+lJvgAf4AndQkhYbVNcPiHHAWKMOz3UoJy3qxDESDeNOxcXl4Pf
r6UMztK6QZ2HmIf1lDO1yNHZzt+yGquGZE1dsiL2jKnY7QDTRpC/yxMqhcMTSfNuPa6irKNlpPvN
kg81BhRZjrs8M2DvgyJl1WdFEY33Q6md/SziiT84KZCiMroN2nSD095vMq/NfuX4L+I4WSl2sO6L
fcEG3RfPCLga9itdsrfQcFXSKflQFxRV0yYcyNBiNoMZgxh0f1SxYXEAandO+EtjKV7EK7kYtF6N
GMchq+shmM8+YjzXz7wE96HEJWDHXnHzBPZO9Q1sfjekxi4I6eCRssxrZmBRd0BpByk9LAH5AiV6
QvSl9bTbPg07hPHo5DJczNuryn1AYdi5JiMOc6kKzHxHvMUIthOmykV1UhClGJiqjNe0wXxqzKsq
vVV5qZqJvrJJKZWo+HF8HI0PnesGjl160ZmDY2RhlZiY/UFg+aMJSIsTKdwOQrjX5GzDD2e2qBMc
MtUdU3VGqapXkG8jumo/BCWQrZ6Yo+qFyvY6lgsXB/F1vE9cje/M4WWNDaF5YCyyNBjJtFV4W5Mv
q9Ot2+Wpn/yDhX9tZim5afKHSPtUIqRkNSYud4tZJZSyrAgDreoxB5loqKCQu+gmvlI99IfGvs7F
Kyph15AIE1OD8EOR1OFj93PmZ+hh5aRrUzWC7qmHEG/cgkXgZhiwX/qe6LjWYwEx5WVQvGDItrXb
3BjuBn8su46k+5wQA8TmibFKnQxLBKv9YULeaSGvUPLbRIE/OciFISDd8E2O9ys26EYKLdjAK5hQ
rWDB9dF056xZAY4mPOyFdMPWzIXMJy2+9umv0gJCBZLAlGw9JUMTzYFRN+6NPmkPYaGv+4iEa3dY
xBoGHoJpW7JPQpSZIx4bI7FOongssE9UYDsKlzTPdkLRduB7YuTqKTMOhubNyKSxicUeQtfczr3I
Ct71TBAvv5lwy+N8d8eBVEA87X60YsM2dhJvg/UpnzzTfzcnoviSs4SBBBhMmpAhA0+mOd4y9Y5x
rI4pQyMXiBK6kAkipil98biEEYYniJcB0LesmLFSPowoXCCuYBVXFolS8W+nt4rTL9rsyVZU9DK8
v8L03qIo0tHo5BKDd4lxd8xYAHywIj1lgln44Jdl/0OrN6boQ/FNokycuvRO2ObaSvx7ZXqdEAM5
78wsBYbU/JPY0R0Jz0stIn8jeraoF+uBwr92rzL5F/vKuY34lPgrjNq418d0ZxH3O3bjvYUVR85e
LNhDgQDvWoW72Tm6ansVzDEJpTH4gmYXtCBOAp3djko0jIKar9yqQrnSUq58bXmTdm8iMLBnSNER
nz+O16AI7DK+mfH31i92OLBorjx6LWwsa9VnsEUCeoQsODHx8cvFGEMCxUJbLQq0G+2iSMdlgHPQ
ZC7QWmsjP9vzySfkqoEYBrXEzbZj9jwxiheU8Ozyc9wLSGISturZHB1iKhjHuOCWXfY4Z+Ik34nu
3OJsI5nMkzkOen0/Wvab7e5rGEBXA0tEzWHCgfiJu2sGjqqGIFmflR3RFKSFjuYvDbWmkTVAzJ2d
wEmHDRaDgI3WGc3BALuIN0lW83KxtHVzFXcqiA1/PQafwfyhdPg77nmuJ2Z36SgTQU+6HiO6IkkL
57mPAzAmiJbv6Ty2w6sY66U73aMZ+MLAM9ydWwOKy7PfsNXreLX3+xEDWtwxU0acgVOQUoovjfA1
x2YHOq87ZhIZvqoKodToXtnKto1hopR7VrKqsQWx7FsbJgIMgiHxFNMy6/hblzbRPv6mOcebyPeo
XVT8Ai+ESmevVKM+J+MlYMs4MgTk5uR9taq28ewVCvf8uo4uFJ3WcbjuP8Szwntj8OxP/dF4iu9t
hbJhYfWLBsUMVO1FoK1tFE316lQjeP8VuBAmFs4Vrf18Bi4h+rVl7MSwbdQLBStj3cRudzWftsb+
4coNgUEMWmfeBBPiSxe97OBs0+o0A4QR/LFkQGINQStUpTvUDCuwW+0xb91DAYfl3zXnf8j9suGE
EqRh2dOgEn3v9dQyCt2iqsyjTTh4xYI5mffDjDZP3/vuvkwumfOLDu3fP/U7SlH+UEcDXU9PBEzg
+5ylm9PGqELdAPIEGN1n1l+xFTpGtEEap63ucPWqH6pr878dGD+UjbJhCktOI74V10GRaZ3NHziG
9m7MsGEY8Yod50QUO7lcKhFPoAzFTagf5u4qzo+iWBvODrNBoWgezjHUXQhZRbUyImyzDQW2WTOR
tFnDoUl2gOXZWEdUjum3uHsgNNcKXsvKq0l+azoWvUCoqpG9XPRhW8C/qGy7Zm0MV+DCuPNA3dn7
SR7lhX8tX5FTr+9k/tO/v3n9b6MYx7U0U1cdcJnqtz60rRk9a41ULjGlNvTnCvc/r8Ou+BT5jRQd
gpDL0acOZnIisahXXmzztR9ebXM+JfO5n4FeTs+OFW2yI0JkJndi7aAU0NDU+DSeLZsqksqb0HoZ
q4d2TnfdRD4sKpOmGrZRnbwLoawVolj//Yv99UYmYInfDdG7CqHvz95pCAO70+ZSpuXio0VRAR1Z
7e+TZkdXnzFbHDYVptMffqrEi/6OH+VOltMSgrBgscMF/fZTRZma1dgVfJ2RuQt3tagQKtWLjo14
jPub/nrCNM1CDOd97Tz/8NP/4qol/Qy5kunqfAhVXuzf+sUmCQfF4Qg7hgYYWBR16glJxIYKE30x
ccSs3OjDktJZ6MoTPrha2VmgCXM//GGiov31e3CE7ZoWJGUwZn9+kiJytET1R+PYm6y1yDarPrP5
NaSqKOQBwolp0LiMvEs1qHpWctWk4GH63dhcUN6BgObPhIfIhkOePMotiOCB+ve39behn6absJ51
E46r9fU7/PZtmTD1KkQRxtG5QdQJQalh+QPMMUPQll71OgpE68g5Lc1GjQuB7YDkjnXJ3N/32Plp
xorkB6qk+5fHUWMQqclRFCm+39+EgD2cXJ0asGyQohztuoBPMI0sHFv8cjPAZpbK2hysxvDSskdD
Sld0jMMxRCr1sw2zwKGDwneDomAVDW++bGcJHXKZA4SsNQjdY/PrJg5q5LUGoknPjpl+CV0vQVFj
XqclMhYsEiET+dR/J6Yn7J4HNkO/xHQJRrhQ5kUlVRM9YHZGL+LJmt7sXguWCFV/jhgZo+pfCl9j
7f+SMThPzwBRIu1xVp5RjCU15yHLWOdhZo9gnyTilbw9omjpLNk/JYAjS4OyqJeZrQf4qzJDMQXd
5moQpCCvj4RXaWT8PPlsIlDjAYXsIFKLFYYUWfi49rqiue+VVwXlan4ukT3Q1P771jGcv93fPF+O
aRmaaRMO/+f93aaWoRiV0I9InEN3q+TXvm1cpe3aLI4BGQJIbfuY3yM6W1yxHuUQlECvZ47mW8Al
fF4J0wvHWoHzKokwaKPetPNn+KoYZt4NCvNIeWxcHpPQv4Qkpc4zi2RxGwFPSaRjAHlw9UFruggj
ryCz3H4Nmo8upPXVLOZsClffXmA4we6Gghh/eMgwYWiwhDPmcenMkvNoIL1W74009rL4JnrqYDkZ
/ql326Vhpbvaf+BkVPu3CCEgiPj1WO4E4jXacQkKITp9MRDf0QW3s16vzNM4IORCP1Qyqk6c5yF9
zA2o8RmqEhuyxkMUPaZkOoimBe+p7yTfjjZdNG+18hQRTj8jD/qC1OjlskYG3xkngwYuNo8aiiAb
hUTfEpDilzur7rdDJbwsYg+VbUHtQkzBzZq4i0a5lQm/xItInBJ3kHOTVEQB3tcoD4dD6r7GcHPs
GhwnNXSaM+tDLn8RHdb9xl83PX/V/KzlzwFULYduRB95GjQoCHW5hL0IcoccNzlXYUNAevpKwZ4K
CKwqdyYtVAmyFWKPOTwUYFXygYnkdHZ9z4ktRNLomQIVINbKRVI1KBf5exV6e5ineh+psI2xKfQq
+k0i2ckZGK+lZE+VTpv00dIus0SoxfdlztONKR4X4hUwh96nkEyDY1LgQ4ISHr+JHsl0s1EL9TDM
kef7iVeN5Tmn3S0YnwG+RErsekQqjh0lyBr/aqJ7qLTcfpXC4EiXOjgQA+brun20Uhwwm5G9JETQ
eonTgWFE1tNib8LW8+2t1W5cf83NhT1TBXPQh2wgI5arZG25JrxQHuu83JNk2vXH+E6Yjb4OiuID
bBkywnRL4jcmdTpXCn7Fp+S5uDkWAMk3Eeo61IyNwY3QIOtWzG2CfCtmEQOKaSXwu/caEzHjaay6
w1Dlq55d/xBOVwqEmpjbWkBqcYGABZW7JSnxNLX5VhfNfQlkqHtELcauiWahhsoemmJdF2RWInEd
TbFLEAwm041uovboLZ+wM+UogK9P/U0QbCVcVZT1W4JP3RpwmIQKWEwUn8DweL4NhnEZ3DNRPspo
oYhSTkB+VZBf1c0ZqIgan6PqVbSfLRxapagXokvWMQNvibVq0kMuEoJV9Ws1R7hDC1QOyrDInAEC
ZfoLmeKmCLJTX/SnwayeZCJ0MSHEGlsQbeNjbUIQKSjilBHiyJCjXy32PfAT0DxMB8sA5bEbXjnj
ZxLT4FHs6omyROnIgBG7AxOA6WvsDscT8KirFB6F1FdEShgSCVkPN3O6wfi0z8fmaAp08tNpIrwF
xcMckK1aAKAtGVK4THNF8NTP2q3D/NUqIHRNA71Zdm8jefbRP8Q09EmAnTb2e1RQg7H2cfHnAcP/
ZocDFZhssdem/FQDe4lnyFz8o4YxWYH0EbW5BDmNyi5kZCDvIbV50yif1RKgoxtfK1G0yJoXPRqp
1at1Lf0wdXaRK3O9e02Qh9pGwEbbpYHsV1knIcMXN7nU6pVNvCV+gWeHN1bczTuRvmbivpp5KQD8
DFhDI16spJnAwfmt96fcUIDygbaHZZRn5N3G40awvkyfcM5N8ymyq2NPQs+EOowDMyZ/vBjptIVn
ZxGK4A5gz53jvtv4+rrTHAeHrJ1AYa3QWK5anAdqdKdQ/lfaIaGrTR+m6URyNVAmKCQ4iCGdIR9A
iKNLFpJbOBcIRrSmCF+y1ssIkBbIs632xjWLTekPjHdDtjPJKmmNAxjEhINcgNykgwYUo6s/hUTZ
ckn4vTI2ifexCE5yDf7754kZ+dyqzWTpR4zSNYAlJBNmPCHfvSvm1ylAQs8dQP935fBea7GmONPM
OwU8pGIw++MQY5xRMq7LcPAwIoX/aWj4+ZPnyeiZpN2a/aOJWSJmYI/SplXGsyaGddlD/UxNL5x3
g89uXr8h1GXpMkRKe2NFSYW2BhGQLpiP8rluC8KUJ9fmDn7rCixjhosk11lWSnhIK6KcmRw7sAbS
+ZnDMXO6tYLhwcBqi5dCYiQHcV/LOWPkH8rnPDTXU9Rt6aMOiRYzBlT9RS2zd7rXhmfKZGb178rk
b/UjXzLHMYts+Z8/v+WSiC7V91XqEpbFoE6IfNri2eo4E2P97t8/6z9hLbLZ4XJaEKwYztnGt71w
bRphWda9fuwwYHXKU4bMKD1joBtrBPjNusjlDijbqmhJQFzL0y6kjMAZ/sMHkb/V93uLpBaBnICc
if/bo/1WyeekXpdtwHrPjApPI9hUAqhTceegfo4SHVnrfd7c2o6+6eJmm7rTMgS89MOHUP9yh5OP
xzfhsLJjmSy3eb99CtXHaqZJII3L8kT7yLNpbZURVs/3idbH5H0SLCfU3rEADI4d2JhKwI6lLE9b
DBYNAyMVnass851Go54e7vQC0ZIBoSh6jYwjNcdSwTAwoUtmS6nXwI6JfMBKr0WnLP4sYekMdn8n
Iki9ZMtqkS3JpcgCyk1LbTCqt8l0jAYpeSQ2N5WvaZD58DNMz+6bO4NXUACzJRyyc2nWG6ZTMGoV
KZYzHrBOTljqKnNGjLiv7RNw3HUIDkVmGGScmIwcyTHBo2VATVF5p+Hg41gwiAZMwDXlDxLKHvvW
Dv470Y+tg6sv3qbxOVQ+Yv49tnAOG1gWZkHycJdk1SnPg/XEAxhR8U45WJSEhMP8o8Rj7ksyPik5
txZvcfnM/nAx/3JH6WSSCfI9NFMl7e3Pa9kqZmnZmqodxxrPX/hg0xZSz5cMvk2Qhh0bE2IjA52c
VYXC0LyL+x96DO0vzTyZ2jKEyCHtw1C/fQR7NI0AGoZ+lDeD63xMsbgxzFLOx5dBftdqNVEjBbsl
iaum/KKR7wzmRPrFZ88XI4F1gXY3IXMs5JWW7AZOLo0iqw5/cLkT6x+eAPMvTREpLzTTKl2/K77P
kqIit7q0iyAN5GfIOy0Da5cJUP+clOdIOYC0JXLCQMGR2x+gEKYAqC4Nj68Xm5zkibhwFowj7qrS
phJx7nEdYZNP8I6FjBHwCHa5p+rYZHsSK7pfkXMbpZjuaAYyjgZumCursjd25S9ARK1g1Irm1anY
wLz0MdUOUmjObOaMyx4gntMFWzJhXYRxob1EiMKPUX+YgnxFRX17L1nkZhkaEzyLV+W3N0JTCxQe
sy+Oeg817DBIvpdQn6Jpr8AqNEocnPsWIE3HOf/vG/hLsfT9R+uuaqqWw3TT+pr7/fYysvxyxKwz
iWOk8WTaSHdhbYXjJr+22va6iGKylaAzNdVaZYgwMmBMGMxIpl4jV07U1+GcLh2iMwycayWjbb6h
6NnuHK9ihFDAqtARseoO6RZgBqur1lC20+SAmzxnzP4qkeydRr8dKGr//av9RRMlSLfWNJP8M13/
z4ykR0s5i7gej5k97Y2w8QzlgBTaDg99gYCL/YegCmUBluKR+YKqJt0PA2vxX2WGlEQJHZOCMHhC
vz2cWPXzKMyj4eiI+4E9Tw9Ze0CSSaSNJFVG5Ao7JFgSfrzUQdt4PkehE982SK8l07/4SaOlyYHa
n9f7T42WfKH9dr0nve4VtQyGo4F+KUZxkM0PIoDCCPAcYAxccbV6FjkMkpQFGGUVLE6XJYZhQWVk
BWE+mVxhRpcICoNt5vWnDN8Gr2XLwUec/3B78k74y+fFcGXJchB1m/nt8xaMpdDIm/2xHYtVGhSe
0/c7sKZadjUy8p/YWJo1+7fkSNSgl+QVqGcktFj3Cv5UBAnTyH9B9Enj+1k9NM0rU/etiedaas+a
/IJPrX7sUWF2Y7DzsbvNCaZ09XP2eT0giPHtZj0RbIBGMw15B0Asd9L70v8wR+SPjXaQcHm7YbvD
gob4AEyKrUZYkBAnJQFzrh/y1oBVD0NXbKbsMwXs7I54eu+Q0gAHHwe2+8CsieDw0IBLDYjeVbu0
JzScQNauP+RgBHmK0J+kthQ8J3GPohCLGbJ6R02vrJAJg7nPcI02FpyriOARjOlU7Mh9+3o3VJDd
KvWqJdKjvBfwl2Frfcoo3JGtQ14BXUZ1a35M6ScioZ2tHTBF4x2i7CT9UjAgBIFJLo6DKMidT527
TOqIFQdhDwaS1tDYKPydBtPrzMd25YvrmhPf1m2O7aPFzaLIr5K9PH2G5jyMI9OG/qTq9rLAbUju
bgypNuzgArIGZsjoTzULa2enskZi4qD0W+SEC7WYrpPhUAMp7uLPnhmFy8s7psVD8AbPlTUpcopZ
dCc2NNYdL9t1MblrHvFVwU6/H1/Nz1a/ybhSUceVs/clo0jgdwGb1950tyPgrFRs6hAvwTLpCKow
Uk+1cqoK08vfNbaRo7ZOmoeIzTziC+2uKbnvXNxkSrfTMX1odzL5xZ9vDSRJuuKl3TPrTF+x7kij
o5n3wa4uJ1DazUmxMCGwvUJttgwLD4q5YCXSIt0gyLLdtuUJ+iNkhTO+dOAqSPR8571w8A2bUBFv
NJ7P6gly7XJGVo28dGodbFgfBaiT6gXxXzb9GvpzQQ1oNcw2uZYTtFQ/VNayf3ONO4atOQII8DDL
nJkqaosMhJLR3cx2BiH6Mje6xw8aMHyCgspon7Nx3OhT7RXE2zWE8jKDoBzMsm49J/VGIN9PWEuC
aVWBdUnVK97JcGJQHgVPrl4DxwzX9itht+jE9L1s2oqQwlBpcFGtWTM4853iIGeXdsccc/V7Y/Bm
xkE9WscovEdBrVoPba/8mnpnkYWAO5g7oMjTdBK8pEkBxkF5MGCDOoFDJa9vZ2s4hqq/yw3uGd1z
p7Nt1AeyVDcjPCiSUzYWmLDaij3EGyt5Z2XQ4Qd8H8wbNQkZLQ9qgH0GJK8K8xoUDRnxxexhayj4
Rnx3l1Y8JfgDmwHYh4oxlac5yZ2NXxGeY94Nk77Gh0GCOmYx00Lor6/JKq5YAJpoIcTwTgJpzcIs
qFlgjmvsUMuAQYGcv+qRjWDEfoEOF8QvSCCr6qkmABFhghcKLKXsqSYE/iPHsJkQcXSC03RbA1pX
/X1cXUT/3o13isgJUvDRlrGFKABhY/JOt7HFABEzS4C8aCjPWnoBGysZIVFLbFF8Mfqdax873up5
i+Qm+CQAPu7J18CnTqIhTD5BIIvR3ZmotyImFSoiJwvBlJa/RrzdsuarB5G7SmSV/IiG5wraJ0wV
7KXXaXsR/mPExwKxA+zB3gAHWDdQNdz9pDaePc7LzDAftNm4nsNuS0xa5iRMlHF0yvKMGTifN3Oh
QLcohnbCZDDe8D5i9zOr5MuGSEjBoKZ3Y3VKFAbAKF7irNkNXHdRfVhzdO4T5Nn2jd2Y2zj4Fakx
L2NeP6EGc+BOqP1mNk8uns+M54UMI0mhD/18zbIA+X2eEhryKBnRvNCI05rLD4m34L6LODFlq1Hi
nY5fCj6MNXxIa4xSnlx9ugrC6YTILKm3/ERGAToOMmNiLL0aKo7icKUEzQ4lrG0yfe4fS4xwLpIQ
XnnytpcQftNH58t+QMYRIMc1GK/b+hGHKU8A46JOwkrRk10LA3mSuHGQBKOHB+aJhBDKea6/9STu
KBMjOe50w2cLULiYLS1oADchU2rOiYD4NHXXt3uvBSIbisOoPEYkivQck0hYG76CbIZs5iIWoSy1
6eJ8lUiO+blucDS2vbaJY/U24M9MmN0yqh03eIvteq3hrLNxdqSNuicy/pzhKPNDgDGWicfyqY83
Fr+XrjdfgU26cJbkQ7DngJFClS/DnGQyxw+F4l9rDFs10c9qmqwU/6yJCBDKc3uoe7x3KK6IgQb1
ERpIE6u9QhrxOK3869DFXF3dBqZAn4b2By0psqc+efx/fBaXPhJdhauxc5S902/1mehGoXQ4TUHo
GwtjbyB0KBjysbU6u6jnAdQunOg1TcezYbyPrePZvEHLSruC5GP94Gv5StH9VizaNLe6JbhF5L76
zw8Tq3oSTGEzAOZCe6i8Gnl816nUSTMZNKsRxL0SM8RfTzNgDO6g9jpGvOTXLv7phS66LTGQ6yIk
nl79LORSMQNqySUuWBqQpJSm3apJq4OJqc7GWm4GO5OgmQEyY9mQ6N4dVCXYgmVotAsUhrWiv6Q9
aUZYiubJ+IXxorPtFSHAZfeeNTpIxFpitmXY24gzPmsxcLIvtD46t3iNQtWTN2uPthPTX4I9C6qh
SDAYNDz7Gp0e0iDSJIh7wbr3w2X9b5MubFvuuBF2oXd2v13WUc+j3E+0/jgBOGkGIFfoBKPMX0fk
Vpj9gxhKZK5kacD6j7j5WTgJU2V8+BDkPwwM/mbTkJtIhn/8xyQl+s+rqhfByOfBbgwgxjU/Mlb8
/lsdKWiV5DvRU9jG6CUcU3GpZRZT/FmPREsC0AgUZCoFazsDwy/dTIIyLXeBvBbPOjMXzpHZ/uj9
dpsh8ksOqSNeOQ1iLcLBWASPPvh7n33XpMNBgEUxsFf58dcTlvwuv9+1DjRVHmeXmcj3HFkkinnS
d2yRBu3eYsBnENZV8/E61NNC6rDAE7rFcwK8tGG3B4JRE0eeMRnv3X90JkgShMqTlqxJXjCwnE2K
N8a34S6ih5se0EwwVuZ7Ejg5/VV22/qIxInx4wXlgjxug0dbcjL80lMZHwd1wLu+oW0+JPJdGbzB
xCIVqSYSXCjWBj2fJg2y3cFULkDpFNYdOA98WoaRg4TA1QFiRdIfhumm9WPiIJjSkJuhSOjBwhr3
ChcAQ8rXkCdhIRxYT07e7VCtZ4SQPXDk+yyOUif1Osb/46NURXfhcaiireNi9QeFkJ2xxDK/fg9d
fa0QYlFC3BccXqXjPvXCX7OXoaY7VfWzbptLrdvOwbDIUYmS+0Hc3KNNNdtRHpPPMZCEHAiYxCc7
uC2pyPxoqcBybjUARKU4WJwouUQjk9fDo62pl7QPVimgtMLdd9mD7iqbmhct+Gvy5ohBZuQg7Kds
GjeM4CDX8fADN2fnwe+ajg8A7edkZ7TPap5Rq7JtCUZvanR+yHNDEg4niEPg2VN3HjoEpP3entig
HTPiyZScUbQCpivxMIQsf3jk/+IKRNdjWGimTN3WGDv/+ZzlGcLKDPbWsWCDkFFtG+LFTdSFSoAt
IT0Y/itWxsZ6nLwEmag2z+vZyk8zZYSLqgM7932n73HZ44m5VKay9Z1jKNWTN+Tl7cpU20FOKQVN
wUcWTwTo4Vn3IuYoI2YMxtyLfijX6pxdG2RxKmq1KPpx7ST4b7MXYoXgd127yvwIiK2FLS2joyIU
OEZwX6iYgMPpPY5BHGjjwSazgsZqig+iDIH9pmurJcsKq6gJdpleL7dkg2WTvFmAr+E48QJGZ4RX
mQBAaW67eT9OwxZ3ildATqiJnSzT24K1PC2dSxi3i2zQ5pj1j72lrqBgaRKLlG8y9VOgebOOHdW+
4QC/vh0H3CYO+Heq+jigGAFJV+Pn7S0H1UtIZbo1ifCtdW0ZEK5Ulljn0YUQc7qSQQ+NBa7c8lQ2
tdq1kcLF77aR8GRmT5I+8nh3GBgYv7GgQGy8lJE7IK/vlJ7b1F7kVH6VQj9C8e7D+1J7r3I9nVSt
wt9ktYI7+D1BRew6dHpcRwN/djq+psnzSPc8yhpQ4tiQj+bjVivvh/LVjnHINPZC4dvwGVCXpKMn
/GuKCWJC6l6ZU5h4uSLXfAxJbhjsX47y4mMEddRpNcWk3JnKDpXiqjbt87/v4b+9Sl3GV6qUZiE3
+r4m0uc0AF09t8cG7QUmlQXQr7jpDxDk2N9OXgNSNcVxYt9aSIiaBCM92wmnu0TKHdZDyeLWH3rz
ALUClwiHzdCouyLReONeN1G2Fy4hQeFb3XzE40Mrv4WsXidauB3GZ2BsffhcxJPHAlcQUuCgoQxH
GWI3XLdHDbQvl39MI6IaTQDq99qI49XRvoZAIozWJnvgFMbZwI4HnY1SBuRbwVKAzob3MIRh9u9v
60sJ+u3gYb3FEB4PlmFQOf35wKt5F1haJPi2TDbQJAvacMGymtumhx9J+URj22vg1k3PHJ7D8Sk/
0BnpEHAIx35MyhaN94sDDarKQWl90RbiFkpN57G1XYwBM32GTL1y03GgjowPzeGU6PtOu9PGnYa5
Wud80FlRFiEXoXwLO0j2lNN4i/FEzQ3gfOsuje6NtluXsAAV+07DoDbrQH94ckIBNC8+JS3hFgWy
1GFvDSlmftTrarWkRZZSVAPgyyC9txUIAV4tdosJ2F8HI3abtNsG7kNboeTR1X1WpHs9R2IOo6tC
x6lGzsLM1ZObfxQTkiz7HaN7aZNPWG9S6+Rb0bLMpk2Mxr0bQlwhzzpqETltJLfqh0v1JU/+z6VC
dGixzMNA/OWo+63MRk8QKVOswmtM4CHM03PJdkqTCEinODpYFEdeWzI72RoDryyVrW6MdFUJgFV/
5RAwk9jmdRnchmTSuG14cFHrKLRHQXoekODhCeNmr3Bu06jSN9LuozZgssIUJ0DZ4IvTROB6RQFc
MZHyiWAZibacYGAFZCEqjEQIDD13ZejhwcusDelTJEwvO14QWvasTPdz1e90lcAAFnulRRhKs6sH
OAEl+SzTk5zZcLCHRI50YKl1Tjct/KE7+Hr4v3+HjLIcTdcQY2vW9/MtGjq17/XmWLk4HEV6mdAl
IW2bSp9Ksb6bi+YrWgLn4xZc8VMohenMGqP+mBIjHUSPKkdcCNhlLHUP6jyg27UTdHcZrQSm7059
Eddk50bmsC3EdDOQoEPYhHTa9AAJ/v3w6n8xm6PtxryPuJmdgfvd2x2UPiuhOe6OCYUgzY6Sm7Dy
XGJ/0B3qzAXC5s3u43VNvBXRXFRLY/im8aubQwzuU2POdJHNhWuSwViQ4FFBei0e6yleY826KifL
S0wfrWKEjHEVRNxfNucs2Yjc8bV4HEHigqIdGEHUJl+A0PZIoIk6GkBeH1LqHg0cSt5XG8dhBsP6
vCZHmUGbg5s7Rp0T6DaUgQ3yjVC/djt/F0WfUS48C1NXWCCbWVZ5JkNFmCWvWoh2cwT3tZvWk5Zt
ApUqo8HPI9aA1lyA5wWCK4v5tXPT+f1WDsJ6OpMk649CAQtP+T8MLT6Z5syXheGEt1G0Jw5iM2MX
cRgbzDPOD3H3P8LOa7ltLQuiX4Qq5PBKEgBzEEWJ4gtKkiXknPH1s+B5ude+ZVdNqhmPRYHAwTm9
u1dLeb5qlYJFF0Y5Zdx9pf50n3o8JwlkLmN04zl21ij4ZRIyjjg4iX1b/kdi6tvO4I2rXua+cUuF
sFgewG324Lrhmf8YQ+wqWDsj7izitR3u0tlm4eEQHHWqdLUXmauR+Bp+P57sGyWJc0ejkhLmNSP2
3EtvmsEFJ+BIXEZA9ilbKqoR50dW0C/4T0vrK+rfWfhgJAY+MxxQbd7HUPivpufv1OoO/eg5hwID
AMx/EuFlDchTA/fnPDc3uMvf4mbz05FDNsDApENa5i2q9ZME0TWkTcNS3UBsVqBB2f6wo7LOHVUp
VYAvXvsa5nwR1ngdP7bABezLbgGSieLPNMshUsn0c0trPcHOIIQXZhukbfkIFuvrYDHYAiRY8+s3
bCDm9beBnjPXsQn1l1GeZwMY5zPVJDjA3UUVAyxtMCMpaLIW8Sh0LPn+s0mIvoXI8fLvEtnXmwPn
6NAKZqBZBSTQZcTfslTZVu5xewlOI7z2dL2lc8TY8hdZkYAhEpehz/KKJJ1o2pOSHpUyXKFTkT1v
kgrXI90f9arC4+rrGF4+6wbcc/CkTl9yQ2kJ1VnFd44xTou+BUvfmcD+6boTVppMNBgLOzjoPnse
EfEqtOjSL9Ykvuw4cbzkKYZ1YPWmLQYEzubOdSYGwTEusaweg9y0k+GlNl71UFga5megP0ppn6ec
Jp6MHlydkm4NiKlsdHvgixIlYdkbr+eJPUXP2QvheirpU7rDVbdlstB1nzvgQJa5/yiL6rmduWzF
F6y/LobHMEB4G/YlrvuhpRsnWEfh3zYi0u8nYFnBrq5qGsNkVTd/mSercZzFnh7XBxFOTrOp2TY2
hKn586TnHZ0OlVbxYfzqCJElU7B+8efF9D8s87jTJQlLBL4InX7yf++EDByteRRa1UEGtZk9eg6+
2EgN/+FPLpZSn2EP+wX1B0RA75TEX0r4Nb6WRHY946Ekbq3c/vyB/sOHLWs62SFJJ68EweGXDxQR
G5dUJSoO7Tg67XcSpx5pgm+wo8wELha5/wyEacW4x8L2ZSr6eta5qsr4ELJ8O8hfYtCse91bjQFU
upAKHjy9CWiFKTefIghMaval6OqtjNHrUnmLKcdh1kCDcDcKKw6ZWqhSoPAhGWyEyNuWyq7U8d4a
Ee+S6W0YjI3meYwBa/9doyuF+SrUVO7VSpO3OXcaaedp7K5COL1assaaBILSW5cmkyV8vp5q7OYB
S5uZS2PUTl7qLaMJ4Ijcbxp9ZPbhYRCUt8WgvIXck52Io472VBbY+WDqF4RrVY+ONGRwzLuOQvJW
ZgTxFxls1gv/vWOYHQ6mSYyCvI36c1f2j11X2+O286W8ANVNqG9efRAyjFXQPP78dSu/W6yojDNQ
yFDdMJr8ur0bM7wik1nnB6lvuU7iCmvQkgjzrqSXaCIyL1iWLaHQgAv7AnSDNA7dVCrdoSiX6syq
xdKnlBdELBofO8xYFVmJGNHHqgC8a+aHJSVA+G0ls4gP17yhK7dN7iW+n5wEDS95OwJ3+5df6/fn
WrdQEGUwD1xD6de7eIwjbjWz7I6AFKTUGXDRZ9JHSe8DY0kQh9JB1HajuouKS8MdLK/Zgg/mWpJv
UftFnqIvbmHxaKxXSzh7rABp+oi0t1g5x80rWNqRPHKgvAL8+8vnnj2b//7edWw+2EwkRQEk92va
qePQRBwJG7IS3bqVUF0I+OrKZawfKjFgdtWqf4W2aRa3NNRXqvIqePAqtXMa2WSNiTcL0s2IL7p6
JCUkS2cp+IqgO6mUMpXtVeBGMrRXg3FqmwLEq049dCJ4vrwvE/+aDl9R/pf1RJ99G7/9Rjg6RB42
WVKNXzRUWS4mBv9Zd2zqtSduw5zq7XuGwNTWe5HDP+F/V6sYEy6pI9oodMmHrQetsoYqrK5CanMw
cPM2KlAydHIBerjuw28ROmocsuEh1RgBn8C7PHdlUO6ilrMgN7IZvXn58ysOt4ViXvGvowC+9uoP
6wKAZm2woVQMAuVG4kxhxbCH0536HDYg1QkLS/iaxmKTicxGoeolBZY/PIPpSei3XsGO9i+vgf9w
4HAI1lQe9J++T3l+TP/xvMeDUIDlNIhIFpcIBiq3o8ZRuJCQV4maQVRTYMQY7W1SIrfVMGMhdvz5
3vt9yTEseEhzbtOYb71ZmP/HR9A6I5/EUK6OKVZzodml03kKLoP2F6WE3NxvdwQ/YsYe8eo1yfX9
8oPwb7TDOMrNQezSvdf0bMXZ6xgWzTbU1utq5OYTC3P7ZAKPa0PKQ/Jil8BMKwL9dYDtEGXmupwt
bibk24viQQ28YXwc2Wjz1JP13NGbt/CUSy/dAuFFKB4gWix5J/YydJ6XlJmgxSGhVx+5t8sTeT0o
n/DiFLrmSbfUyAPkOZADUJaMdYEkHKKlZLpt0kk5a3RGanvTulVcKwzeJwVPCNnw0QObz8hvMkF7
eCe/2g/QIRD55i6GQV5FnH2y4YjmCgSbc7+K5oWo7mMNYF6OfiyseuLRcy5VsS0M3NkzgxsiLTKz
aJnWCtHxlRMThOE1pLiDezY5smu2Nl1/wQ7Ty3YCNCGlY22pAR0tNwi4866awD7kINA9vnkkGm2X
1rGbriENcTMGRMM8AWP0hzrJq4RXaaezPNCRltvCKC1lJmsZQn0eaK+ztu4PhM1ybWOWOC9SQDFF
lD8i8SVjgoHBgLCAMJ1lADhIjgByArwUFRm544zcjwKF3J/lllAi/VzeJmVJOM3cdOwSAn7MtCdA
Z/TGIhQu5JdG6DUlAHyvhcJnbpPxppouPeGJZGuc00uQ78V5rhYutHvvr0fv2zLfDBU7EQ8M3fbR
e9uwBe5wjL/LtD/mzRO1kG10pzXAzmE7MRxIYPT36ZcJMy/4ToujospOCO4mFG9RTeE0dAYg1fK4
MXgMNfZ+2eQME4A/uKNUftTd0cIi89R3DDgoeiceQ9yFZKzNpFkN3zoiNpwKJ/J27LUcXWqXSYmd
IFd3s+4cwE5PXe9jKhqu3AbcxXI+ZoRms41Z9qQQ6QLuhIYHZ4g+DVbxIqTgRXN5EZgit+m7rJH7
r9sfM4RIV0a30KdTS91khvznNxzFPgK6WhT52LR3QdzHOi4bfuPwblVsay9ZLKz9qnfzlm9WOTGn
l43L/DWLqDoSmzkxD/hYFIV6fF1Vw0lwgo6dkLJ3e+Jm1b1nPSLAhqC8V4h4aOO1KZVtCSvZOtVT
vdez4FJyxrDUyk6e+5AjU/E89jqOs4dnzafv/RRrGyWATxF722BorqUHk7qVuRnuTPniWRoM12x7
VIxAVKuMAEIySEcB1aFZE52HYSRMboHwEKDJpJtRv5YjNJYC593QOpYfbBLICNWxL4+q1rgVZUqp
Gq+z9FkCYQqILmLGDwqx5LCvsvDVVcgYDt472YkIXrbUfwUS9wnp4oxhD1kixNjZTYNcBYWl79B0
FlBTZyHRMLZ4tmaBEHCjzvlT7KmbYP8eZhyz2TXKC4lWtrmQftuqBimv1BYAvtdBdp6yfI2IsZRo
V/Sin3d2BOQDQwU8ih8DnyDTwGWsxx50xfCCjdLOhQNJmAaXA4XSE+tJUVKod0k7CxDtAecMhpgO
a7UiXFPLpcyu8EyMzXTl8OAzOSCXU7AMZiKua6BFy0KhiqZ/iYRXiDAcILel9KRlH5IlrEr/CMir
YVhZ02HF+K6G28fBG740tR0loBaLYhGYr3VgJ8l9SHkU8r0QbyaedrElbMwprg6wB3VfdXMnlgw4
FDd1ugKWuRqNfV4wy0rvenTO848C2sOM4GnhtNB27qgziARbGL0juNd6D57VhaLBmjkpd1+ZPRRu
Gh2bEFiHgF4ykZI5cZ8xQzCuA85ZKd3480NYQaURH1Rv1QnesmXT3tTuzgx0WTLrnEkoQkcA5RLU
n28j3QhXT7+IyrtPXUIl2bl+64fvDEEo7IFy6BLI5/ceOUaKz1JJuphpmwg8ebxa6VtNc4EOvKgG
ObHpfHeOpZD71SomdESoxuiB7Wo5Azvl6q5jW5GovCEzFED4DtsrfoDUvKv4/pBrOkywLdZyhU3O
1L999yWZZDBeRWJjfxwYoNK3G4oilS62MaBoZzYvgyFep2L2UuAYmVXrGYnSdyy4p9A3FjFGvXh4
nhWx4DOHD0cUgVsWwKCKlcz8BDoaGbRSjZot0gWo2CFJE5lhsBdba6YQg3qdeNkCOxrEg8gJQGSl
LtLdWDBNBYA+AkQPim1tnXRutG2Nz6D2LhgYYWwhbF4yxeT1XC1iH2hq7+LZbIHO9eXZr7NVGnyb
jcLhl9C9/FKKp3nhNOXQGWLqJhtr3dT+rrEABDeP4ppAbSrxSmyrr5hlTZFOVnSFNZyKsxEUlAJd
a/59IHbNVIvqAmY0S+xO1PmBEWHiLriJ/C0SzqpaRP+amuLhW4bqOYFd5OATZCuRsLgx7gyw+HR/
jzhBg+bK0w/D4ziGnRvLYCNrV9cgtZ1MaFmGjn+UN2XEzL8gTrlX024hVehIwm6KV9zcap1T4EwW
T31lNZ5PWJ1V2grwb9pd7C547mEvFw2e7/QpKT95jbc9YV2a4ea4k848USeYUstsVErSub4tZJVT
oMAkSX/PUNVGA8HTH+x6VLZS7W8Q5tiJLdqsdgl7rgbMMHCTE56NrGeVDDjDESKAIGhMl3lsOCgc
jezZ+cEbfjHFoFg7yjz9z376MJSjyDikf0mKH/lc72XPPZIylByN4Aa1Besu+xbxGpZsvcea3vVe
IoC4NCHthLhRZyOmwTuMHqZxeKU6A5BVSr835ILo1M857pDXWvBpmlS8yk8+Tr6aCKlkOmOp/KxF
6aHFhirjav/Zip8zM9xR6arV7GZGiu6wTeTRj4xjQTKykYIBjCrYYtYfCVAs54aP3n/UxAP96MaH
HxA8Y/5w7d1YP1u8hZ7aQLNZeURymx889lnrrWFTYNuLZv0uqK5yRDJEpm+0cxo0qwK7EfWyg8l8
QtrXIaohSqKXMizqPkPaP0M2OBAQl3NLs1kf0EtDZmo6RUulB3L9tTKPjfgm6AB65GvHwRpuyczN
ngN1xM3QTwFFzvAE2tD6hybdPHKU7z6MuUK9iRNkHrPYRX0KgX60p3lr1zzzZVYSdacVzQszWCqi
WhP2COnkWL7148v8Ehgy+mDFyh7ZEff6HiMGMI2GEiA6W1CpMwEs39IbNsboDBY9Kfsk2QVWwdNo
l+Tz4rmgdD2aYHs7WuO4smMWrMaGitS7P20QRRTTDijjqA6MWUoGr30s7cfEwEiwn2BgaYSdpPQq
kVyhGLoDHTRf41LEujuxHqR42HG//rRTaAsJCEFgWgCKjlVHWMmNWozZhsli6KaCaxakKuIfQvPe
ZMDOpFOjki0fNkP2FUYvmU7Jg/9uBekpTx1RfamlmV0IyTPZ5emumN18xqYqbgRtCnDJ+rAvWKjx
H8jsjOiXqLj8FmFgfm3p+ueDl6r8diCSRZH+GcVELgMKO//v/zh5WWNKGWEgI0JCPhbhfAn6JwfN
sNnXbeAqckZwF9cp484hfMK7MRfYx6AFoCBP6b6F82HFAYbradkk1PIxyMAsMA2fs3RJnon3L8b0
xm5jeKjU0SWi7lY53lmqVdsOb2k0e1Ji0QEwUU0F42qQbSL++PSnDwADyV9+399FDllUZYQtjXMg
E8X5JPqP39cwpahQmpGR4jSfwsS7EbYEDb2digXEIDzacgwY8+NEhCCj2vEnNgipPfxWeD3NNUn4
k2rQdhTISsq+kvYaekLHKWluEtORUCvs5UQIovDLJ+QmcMk0qlXuU0kttwV6p7AOcWVQzhfS58LO
I4vcMvzQS87ZJr1pVaG8BNRqK+VZCA1UTLLdNMH4pvPnK2H9Lo5wJUz0VI0Bq2j+ahvs+Np55zBc
xYy76r2WCmzc1CzTm7ERjp4UMKePFgZ2I7YLCmt/osVbjeyBha3bhGfCIIp6U12Aq0pxbOFhbuXh
k0HIC7wCJgnQuEGjUEcTjsGEUFhD/9hGGoT9MXIaLrlffsi8wgCRSrwM1M8W1d7syTWHL4L8mBPc
eXT0O7Yhs51VmyePkIS5dDrYWq50qO7NIDi1frtLVHlVDtW+iIpdzNx2LldJk87pzY1F0ahlmG4y
Fds+Ub7Iu7G+KPAkS8wO2fckMTpLD5E0UYbDQF1Bf/RI/vtrC1kn695m3bWuKrsSCNgME5EHacPG
T5SjJ2QThnqIQ9k5xvuSVJxZRPfPXxQ61X88o+iIpCF4UAH+/CKLozdNftuxeI/1kzJ79ukILwl9
57q3zPxzrl2pTXrqDdbHtaCQrVHye9TXJ4ly5ELJNiqDaqOrbl3L+FNoKcIogbePy9DLL6owxxvu
Uf5eq4hYbNciy408mSe3d2Stcws/f9IYrU8cn/3kImjmk2S5yCZfUnEQDazqo6MTjJpHjWVeAbDk
NFCTM9KFsx8T0zac6bUKyouOYWTKGXnprzos1wSPSle8Jx1tfH5wFmGpKhG5bXQ4MOVWry41cdin
hedkykalN2Kqe/jNrDeidh9qGtXRGk197QfpUoyps11xeK8rMDHFE+7cm5ISXqZaYZ7gB0LpTiAx
zVpYtZ1wqjr5VgTqmqaVQ6eI95JaRbnyyMtTM/iQzWzfYeVICulSA4iXA0iaWaQ7eCaQa/K3EChe
Y7kJRnvRJxAdhRcGiHn1ZFI8XkEbks1HHxOpY9da8InL1nhq8oy2cX0JQ4ZD98nLp7UVULjid4+6
oD9raBcGW4yxSN0ifuRyt+ieRdM6mS70CKKgJYrBeuDN6E89dkMR4JZu92woZU6hYYRFEyxdZ/xl
uVT+89aTLWYy5Hnhx82LyD+WywixOdYbgxYm0K4+dj+QuEF204ZzF8H9bXLn57GeIOvYn4zue5aY
itZlFM4bm/M5Q1ByDpZ6JHdMzOhJK2GuQ5Ke+eCxNbmWEtxr8jA1PavkEOgpCK23ydgnQbhD1gVA
+RWGCpLLX1a/n4riv6Vh3NvIgEyZMH5J8i/ScCxQvp2P/GLwmaCORh+ZXoFQpvItg8DUcGYCielA
CF4wBcZIgyyqoZqJlyA7NS0O5ornoa/tmHuiV6gtyQJ51dFoYmCBLBL8clcBuaKGd94zOG26rd4d
KIVfpJCzA/lNGMe1CJR8Fs3ksXS9ZmV5u0y+dWrhRAR7c/Eoz92HTtMelQwoLk3awtw8nnwaW7Na
SeMTR4KyfdOkrcnYuXbMBN44KV0TAXKox5XSPWvmPZmERxuitvQk6vyCahMfZq28Iq2kRTRlGe1q
giYy0X5t+UhN7Z6zec771/dNJu3kn1KZZE1Eg6P5kMUPJJ0/r2+En39f3xQGkdzOGgFbkO3/vskU
lQsY9119UCk9Kjgwm+0mjza1mL+Zek2trBd+UQXFBUpX2lDYyQimjzBYQipOjCQXu9qHn9EggQ8a
LY9ZaluSoQjdVr/H+bQtRcjvGPfMCbSfAjqEuRutPpaBAwbqriiOrpIi3Hg4j0c4pRK17Bgx+wwL
e0RaRewZG0lz+IdwQ62tyqB4qXDWc0SRfOshWiNH9gBMFRAP7R5r9ZK574pK2FWcfzIAvklKZfu9
dpL68qAk4ypgcG96toizqkagTV9YFXJOy3kV26mCCNFoKw9DfuSFC4aBiEKtK+SPPmBAEUvrQuWo
Dd/IF6EDJPFuEtRlotTM0N0oxf9bsqGN0oBYiL7VoZVkjI9VzGexKl0iREqRgj/NuoxEhaENzJh4
JV7m7MpaxOEsTU6ZQQMiJbKHPISXib5CGVanJm+c5l0x1u6FYm2BZj1LWvUW9JciyG2xvgbBN8gu
XyIdFWKuwHMFt2uMCHNLbJip7R56kSgvYbFSftYG8SWA4Z2B7q1NT2OmqlymCPGPz9K/9x47qhFy
sFKyG2+H8tRlynlK8Y80EvoykQqz0XaVoq0yjtRiKe7VHBJ4LO9Gjl1zpCtch/Ss932IeevLZ8dW
DjL1c/1i0j9hoqLPGiuPmhj8Wetc/L//tsDRj+9/L6jWLQfE1Yf08AVDxzKWPMl8xREEpVJXNmMJ
32g65423l6WtxU2Zi+jTyktjUsleAwUOJNx93MUhxcOlll9mtkOHQUhZ6hQj+36zJNeK0w5riAmy
p115JrpKuzbAxoIbXObmXGZ590Rtq+Y9o02hcHUyjMN49A19FYT4lvR7Zlb2JJON6zAlWRA2B7aw
ubYTyGoTNZVGeskqdgrmlQM1LaMDvCjCGw1XfhbGs6qzPUgPisZ5N1dh/WL+CogrSds6na6BxaCU
k14E16sP1+2krAkk4zEHKoXrONOMR0wsi9mFQc/t7I2bxJ/n5xHNMNWnxzy8bWgq8HL5Ge8Gxt2f
nhSDmUL1OvC2ZCViBgasqfzoZU6CNKZ/VkB/pjQ9m/o8k+eUpp6kZwH3SCUC0BnGjcWCvWBZ7UDm
dVC6OMzVzVva1vicg6vmV64+0UTS7kEusIR1q9hslgMnyoE4mQTCbHZEs7//CeI0t3HVYhhBSqh7
CqglOw5xewf1pSgSd4ooX+8gt5qZraAUmH53UyKFpSameyi1A3MfhDFWHiQ0NPs6fBk5a5fel56e
FNSKgBJUkxtUaT5RQBHExYeo+PN5FCUUN5hBqB3Fk6AnlcvPQGWgH0QOUbECE42PDjxQij1Yq3go
D9F7LUqkHyMHHIwt9fXWnO5F2C1Tz4Aop85WY7sy+RKyDUL00iOnyCZ1FRbiytT3qvnUlLda+pzT
UXTDGcDdou/URD+P8rVFInm2xSRmR0VnsprGhPJiCmkMu+ZSCcH45LH1pC4AsG9Hp0bkisj0Iys3
PaYTILKOZAlCK1lf4mK4qNk+wvluVQZHAcHP1txmZX0ovGTX+hph9HCwMSDY0jzyKpeCX1w4Rufs
KfY6aV/8plCFRAHBi74BUM8ldqTQcrOiuoJRdiOxJn6qnMrUhKtEeaiW3uKUhKkXtIdAr7f8Pfwu
oCaiGCRmDWTjQUFdK/tUE0o7HwcSBgOtUck5vU91SWFzQYGaiicJzBTVVzWujIVWJGe1pU1xSreg
8Xoa3up0nuoLTpjVgE55sWT5jhf5rQCBqGKNtPhGm3Z8NqyEtCD7tTje9T3AaSiKFnuMyP+S1IR3
b7m18O6F2C4Fin0a5XnojGMpw2P0LdqLoxlROQ3wH2GWzcDzgD1grHJ6Mnh9BWlyaIvowU/9BgCM
WGWdI9wNHBXoYprepPrYIbxQ5sDbBp4VVVwpL1iTdbMYiNXihmJUUIdHmcE3EpCm57u2BCw5atCm
mU+0DqrPWUrFQ4xZW+QQlrScutqdXHynBmRz3n8sdP21JBMd1ygo40NrKECk/8xKKc/Bciwreyxi
AXcy93fEC5QdupFNqNH1MsdCLgjNylRuMdtGYaR+FmhaGuA5ckLJBFMLVjvrLqavUdeVrSm3P2tW
u9HSwQ691oU3Pl5bJNgsa86iapfhp6Z4TzpaQkNbOjK0WFyR1JCQh4PKwZrJGaDqkCgTViIOuptq
Ac7Brhbeot5Iy4LgxULZatt6j+CHOLGwttZW2EL6WdKAsszsG9ra1uOPG/wpAStiy9Vd6HceUrtY
vEsv8ipf0Wx6CRYiUaaFujYd7FyOD0Fn2+8Fl/V9ETz1K2UprqLFzduh0q8mm+EJP5izqDv/5eUP
3WGV5288Ruv5wxVHCeqEtVX4GAz/bHyaG+YXMAc3/WZwucyLdHUTFyrhQspuXFahE9vxhbWJ3HqN
jXlRrTBQLXTX4F8j4ijaQna1EzDoRXQAOb6YnPtL6GTLb40/+CI47aJfyDt6yuzMHRffqYPrfCGu
xTUONdwqDhwKfsPukWJ0WIwbda/wabnTN+rCBtm+4oZwRv4voTP/DZQI8AGb5fzbUGNriyvA3T9/
s+oJdtf2JmyxGTk8GYv5JxVLAGFLpm0rrulk37aZm/DbiGt+FH/jN1mLE2/4Cb2SySPP6plWkRdC
yi8Mko7V0WvnvJzjIwB3hJmiclrOk7wQ0z37d3bciUxBLaOtPEzJxnbrFq9Dnzx7BZD6gE6QXaIg
yGFTKWmYLWbkJyaPSqf47yuKeNX468mz9lrULFspdL0Ol7lJgFieCxe/Y5Kff94e/y5YmbMhZ851
YOPGL/jvzTHnr7TtSos8OovbAPYhvQMACT5lJlpFdculv/kS8db/th83Rewg4GYsXbNQiP79IyMV
ICIevepYOd09WjLYWgJOeDGulYLPcjlJjDpoJ11ThE5BOuro56GrbaabysZYlbbudo6yGFZgkU/+
sbQDF7TkAa7RdkBRIMCzKO7Vp3pQDxRCbGgs2NHqug62JEDkXbSW16RC7xF2CeRDcIQr6xrROIBH
1glc662WlsKzdBW3ymdSrRImWXfu8l3wRYk6g4/+YsEp4hh+V67NnS7dk3zpt/lL+VIfU7s8xDYs
rqPhsC/ZKCsq3TZVSsyVO4BMxlK/4JlYAJ9YkAyyJ6fZ+9MirXFuLCkVHNplu2VSdzK/6+MM+fjS
1kALLgw2nG4dOdNKcyyHDeIyPrAP2VWncNdWL2m84VQ8YRq3q73skl90rBOqyC7Ol+XXjADh2LWu
j83kdJodU/30GF3ByfbiNjjjC32He7dqbdS2Fd1q1/aWnVpEgqX2KmMNnRYFjkKSCffZq0RFMgPC
o/KW7/RjuVaP8rH8GF/DD+2abLwHSUfNWiA/T07yLO2rE2/CB371/jY8e9/gyrByOwaig7zVt8aq
4Ds0z90O+iT7On7RY/Im7fun/l2DPOWRyZ3/wQ4/fxdICi3V7+hHwC7TLS/MI7RdeaCQFN3j0rt8
1IidRcLNYn1GPzAR7fpD8wMkCffFuNSXdBKe9JfYdxp6DmCe1uvyyIx3GZ2aV/lMOxMnJUYYJERT
O795bxxysUmzz+yP9Fatpm32IhyaLRPv6anaha51kC5spSHOfEwfw2v7Nd76J06yz9Bauz1fm9vT
QbgIrjnftro4U4vO9uZQnPhoDl/M0lpKbv7sn+HlstJTGTHOaYhFQw08/Vk3aSe+VS8sw7i39U2z
A6OEaE+7JwncQlpkZ9o9FeZXz/VT+hBv7VPybJyGjbbDMp69oazW3FmuupKOKOVj5M4+7o/2lj4q
2LegDQ3OGgjRtNQtwFFc3m4kt9bZQd0VX8VFscd9elZeqqf6uTmK+5ETCsVVcCX3xZO8H59l5+1L
WIbLr2F5k5bi4g2T2nL+Jwvr4s1tVwxBF/PLiRjDz4V3XA1LhAtec4b7PmOOGKosugXrf3H4wb+7
y+v39+0Kn27FZG1VPlfvHl6ORYs1mP7lDca1QFxroy3hX+AB2I8OVaSreJMsNpWtO8UyPlOo0D0h
cuAMIjnwLbiT5jT1x2vEiVJb9GfrvX4DP/hZ3oWDso1eNJvK80Oyw7fLQ/nZgFN45dqbz9YxvvkX
40njvTO44YmIuEgLxGf4XN/5uqBBfidkr7DZkTwoAIXazZZB5AtADcSktlwZhCZ0WxIJYC7UH9Sw
YENpteXwVKLf4xTxSMrYbJ24e16jV/b3T3a+p0AMGKH16Gxo2d/CgbfNVnlvERGo/zGXxbtySXb+
c3iuz/yX7Cb46ogUF8OKht95FNUtSid2mq/+RC6X6T0m1aJeMM3lQulr/QMranvu5jAtnbNwOJak
dJzIjg4jCKf4xGt3Ta35rr5a2y5bGS/labrJKXCeJfegLy/MU74yzkT4imHRvnJu624xcEL0dbbS
HxrAF28VXtUd3Uu36FHP7eE2qE7xo3G7A6m/TXrmXcwW26G8mtNhc4tPpj9jo9od1Ub+VXwFUHSr
XPXVfJUOw6G7QTrE6/manti9v+prJh8ObSGfNTFK+3twomf/KG6jjXjRNsam595LHtu3t2jbL0OH
lL9DzvpCw7Rb2qQ8jiN/UXLJLtWjuzUub9/FWb9663xDE89BXFdu5U6H9nq5KyvVpk12WXz63yx7
2KP6yyhvVJqK1+lO2aD48/Ng/jriLr7CzvsL8ep3WXSGXGl4ZHH5Ug0wv7T/IYsmwQg7khH/0cel
NiWXvncb5aF6GFaCv7z/pd8ti/wsU1FNy5rHdL+aWONaCNuiC6rj3OaJSZHkEigTyF4NDhuB5Qfl
kJjM4F8DdVz+efMhy79vBciV6hJDCXYh0k99+B+/6NRrJebrqCT4h2FVfqO4RYkfQ4AdZDhL7W6s
KJ6Dn6sFTmawP+m+1IS2XpOgLE0jwPHSQxniTFiF4o/B+hv0/z8iFCYoLKjtsi6jHKq/TPPErPPK
MYvL41AFTstB2gyotgmzOcz96Yd3HzTbfCrp4HH3aoh73DTe/3KJfrsX5hGaChUQ5Ur9nZMYaB22
lkDpj81wTIKn2Fw2td3KW2GwgVV1xQzPGpSNktBJRQH2JqvgeL3r7/5FTpaaQTKAd/YaGj4lF0v8
Y5KAIflv9JT/+pBk0SxwEkz61F9pC0Y31IMuSP0xUQ3kkO/5zlGxQ7c9GuX2z1fkd5IsV0SXFUWk
FFbB2P/L/pGCurgNh7Y/et0A+4o9CSPRXrsgfX9ZSrHLeWtrzPuF4KL1GPQFieTkBrWPE/3lz59F
+e3pmT8LnZ+qREAawf+XkE0uq8nI49EfdbL3waqkPxowdAbKBiCPPducJqqgX4SmXNBYVeQrXb+V
/prWAprly+IyYktAeKyc6mlgk9IcQ5WrtoIg1QGrIqLj/+V5/z0VwSc2ARKoIkRSTf1VDVfFtFf0
oAHZl+2EE+G/Bmehoy6VdQaBzSlKl6K12qFFPelXwjud5t267E5pd2oAriz0Nak1Wosm5IhwsdV4
032M1rMJgfygp3/T7n9dHubPqokiMQdD5z/98vxZhaCrA0yeYzrRgOzo8oMmerE8JCVdMs9//iql
31dCfhpBd8sgMUXPnTZ/1/9YjKpOqapIqHnS9snnzCK1HIoitXydBusOIyx7dnqezL3OzDbY5sHa
3w7dtzYxv7RFyQn7jb4h4YsbD7Myk6tTtUaey+s15YKT5NJc3FbrjDGQvObuxGFioc6+hmsZUxL4
KJOGkAWmfPhRLfTcpaouwnIhXicPsMi8Z0C9zlLXhFQcHpExX4A1u2r0rKonmSN89c7+DCwLMWC8
sxXDUNhSG0VYNt0iJEk6rifCpui1Ck3Z2+jwP87OdLdtLeu2T0SAffNXIkX1tmwrPvIfwnZk9n3P
p/8GgwvcRDEioAonVamThhLJvfdq5hpT+5kc0OTmIAbh3xGH9TvvTarmKN56nKTn0ccewAaGKmKd
IflrgWB/wL5AtUFEqQioowf/IRtOxRUJVT6Fd95T+a/pnflp6CSlzKorsAduWoOhIKcWaBkwtLjI
PXYbFICvpAof1pHchOKdjoN7udTcDHPFZb+hZUVtYq0xAm8Pl/DeZPCvOeY/GnqgshgXRtY/j9xY
4s2rWGaCMoll0B6tZ/+orCQbQMOpP2i7cEvFSbTLEw6DYGD25rY9GSvjP7B9G/TKL+2PGB7qwloE
K9+pdijMNpNrHPJ9/kJtAYTF7A3W/yc/RO/Zu0ivxEmO5UtEIBvLy6/igOsmcBp6hCp0l2JBaeDe
i/9XCUCCN8soFmts1urc9v/DtIjj1kvqIxMz+IAjSTRIsHj9VPlQ8haEKy3bVkCfwmxRifSrbWU8
a95z90OvdlJ6pycs/VUe4OPw5CVFNkD3aLflgVRAKNcysH4UtGRVeJ3DqFBGAUjbh8NhEM+AOOFQ
H9HcHaiSi8Gd1q38V7uQ66saAyMcLigHb4+XccwxjpdBDssejnoFnZFV1KNbJYNrI6eW38T0aTIu
EUwFLzwG5WeU73zZRmWAASaVubxelAS0w/XO/vTNGTtbRaHQIFTjBbzZnpJQLyw5TqpjMWqXurRO
8bvYhmsBdjtlFkfxLv34CPqYHqe8GoLhsWWsWdQ/AezuFO1Fo9585xN9s0R1jeEeDkANvO3tmhix
axmnQi2P6PNxncMTrDWfO4A2zFUvCtotafCSSC+Gn62sLLbbBmZ/bf/7Q8jfnMA6Q99MdOrcm79u
Sw3CsU6yujwmFGuKjBKS/FVGr+WE6j9hFEN2Uv2/uj+XBUasT2NlOa32MYTtSxi9pYb3mtODr0AU
znPVd0OV754ZL5KM8k2VaEHfBPLwtQpK3n559MnU4A5C8ehTZ+pf5RLfAbJq/8vDkj0Tz6L4qFYa
o0JAAZ7AbHThPdzFXxTiX0H2XHojt6DsdrOD1XmPC1GRNwCcsP2c3pQZ2RKfhPQ6Ic02hHvv6zfr
CAwKg7/8B5uxW4jdGHm9n0mY2sqVucvlC/ujUndQzc61j4k3uKs+P8xtzH+/EJI1f5GbrdowMXKD
3iAZhm7eLhRPV1NjEgqkOvSLFtKwqkcwq7aEKVID089BcBW0y9k51FrAxW2gEk5HWX5Ro0017KZh
Rz3O+BRUx0dhi2qJiuKv/2b8CRsZA7oXBSTqOrCsfswVJgp/297NVi0Q/B4oAf3+D+ujvmJ4hCwg
oFd5NS/IyP2rfw6gim/iA4LHiX7yBYWu+hi9mvuEjN86Je/WSX/mbNin+8IxOC/Cs+94G8GBYb/q
lj4VHZViFMatxgHglf3Z2oYbbkobv1YXd93t5E7usA03sID3TOtsi122Lm3gMRuqCE5pW0vXpO4Q
2f6+QETwACaWsIF/2iU/aZnjSfGctSmdZO/RUXDPmUvWvaGvc8yeIHOsxr1/4ZjifR5nNQr6tCWy
b3HlfdZ7qipP7b444llLQrLIH/VVtS2f5Z28a3QsNxfM6JCCZAfe8lXkZofEbXeF2+/oLh3Mp/rV
ekk/yleRO4Nql7YgvmTenZyTPOGb94MNlD1DV5lMv/VyFKrEEjOrLY/6mVn9Q7tlq9jPZVOk8sK6
3oona22eg03DqFi0R3twqrfNqlkJK8InwMb863prrcU3JEgPxWcJy86VnoPN6IrH4cFa52smz6SN
tfZfhZ2ws9YYAzxKz8NDc6G+u+ou9bZGvfoqUMZm4e2ZO3CV53o7PEi8nlSlT0x/oKZ+q/4TT9V/
3sF6Bl1+Ep5Nt9nPoQcKH6ZDhx2QmkdkT3QeNgyb7apX40mkqXg0nvyD9xK74iV05UftqG5Ct1or
R28/Vy6TV+/FA+S8ki/h8tE/qBt1M160p/FR32CrupY3ypGKqKsd+8dqp26iV5H3q1hbS1h1brc1
96U9ueaedLtYe+tHXsVlvSrWqu27gITXmpOtizV84FWzzdbozdf/71f5W4Aa2t7a36NqeZ7IMuY/
Ge8nlz/hBK/Z2mso7VHnFDe6LbmNE+677fwj3ntrxQ334oP2NpxCt1m0q9pGVOAsmp3lDPwEOcj7
+4UBBJsy4OLz6n5S0nceMXRbUInaj4/up7X8lDcxZUtk60tjme1Y3mvtGLKskIotp6O+l9tFuonB
pECuoJ8TLfHuk8WFubYuOJGU6+BgOohzwagIe9HVXoSVtZ+r4HNFHedvmwnWHQG/G7jxh+7wXBfl
urClDVI8u1oZ+8AVdrmTLnSnWkmb+bXrLvPvQyPxYuyhQPJ7eZs2d/bEb84hpLimyqQpsZ4s35xD
1QAkzY/ZEmM0WW3m5P1BnsFmRrnq4hOW3YC6LVykephpoLD7tdSf8AeU5bMR7O58lm8ObHTghAwm
iR3n9k3KbBRCoKQeRZUsWRmWS5rr8VaQJo12MtizrCW9dyR8e0nidwoUZLwo0v/M7CilGR32Rfir
CyhAH3xjNx9G1VI2NkYFJ9CxqOkOdzaav01FueMKU+FEX/g6ECj9edVA1gUxgStwzFpXFtd14paf
2eQkOQ1+e7h20f/2Nf//BeU/LzhaueRFYUY1jRYsGoZ5Um1Z0Dbi+EMGTwcpwol7fed5fhOvm8TL
BnNulqQpvwoOv6XNWRQMZdxNBbqheF03uCg0GEOfU+GqHPUCc4CW1NMA/cOsXcVKDd1/f4Bv0hdq
BJg88DZpsvpLiP7b9asCmViXV4zENW7Qu/GAsBqrbJvBdpnhncL59+V+xS034cU82q1D5uXwkH8F
pL9dTwyVvMS2jvAiDujYTCAf6HFEo4Os45eCZSEoX1HyhpYsVE8gI5ZFuU1qV4hoseB4kx00Iq9C
eJHJugcxtgvBzmWf0dbYTuKTJFiPwBww1KX+MJNKB23AGP3s0XwLIaQw6aLrYEeibTmou9RMHB/F
4rDXGbObBGWdEwKrbXUdAuKDWdeRbms4j4USOxgwrWqSybBu7bCOXWY7cdvto2itZwCmNAmejxdu
MYP9WYj/peikTQZJwQXB28mPpfASS+ks0FtgDIuqBH6O6R/+fXf/hg2yaObYjcQLZAfV1z/fYVmI
c/gNTEhUVUJLhnhBIYjx9NpGLLwssx9WU66aOECQUKJ+Q/XRCZdYu5T+tujPU5g4aYMmglC73Jrq
zwavygbLNlBcCXOczVmgJjffUaWfcTjmkVZO/NzgDQ6AItXzlQXItBJUu8L6ZRqVH1Pvw0YC/J7t
usnfRtK4CyJtVxdvYZu4obkpPfBH/I82Y/dMeiSMWFWk7gGGHgKjUKoa2/UMOCjOOuVtUoJV6+WY
htd3XkwYTtyb2zfTIKShHkkrnwz6z3vX1bkpB1KQHwe66Amz5UsvsaFBYQHrnR7q4/gVdJjML6af
yqd8kn7W+Dd+mKdhH7/F63LNcy5fM6zDlwXiyC+24XbLEPFztEEPHv9gop+aALcJ/vb4HgALbZ0x
W0MmhR7mv0aPwgcsWsqf8CsmuJuWkzAgmm8MYVd5tod0iioWA8noyzXXkDlsHEg7CH9pOFTIkRDC
divmkxh4rZHK7z3ZrWnKEIoHjmwu5ykRiijgw36o79QjD9pe2hiMXiwSYYkPlY9wFsHbOr9aXAQo
O4cwMcFkz7+M2hYx7Vv3hUVCgPHGl+JWO+8Su8GxR31DAe6H8SP8j1aCA4J2P/dht9IT3es1Mx8v
il0SJUF0MfHShMLrWKXLOAYDf5ymeWNT1gWV22bLYEQqyFzmsp3rFcx62J0BAxgLU2BgTovKNt4y
Cw/QXEVb8K55jvYmP8gWUrxl/3Ok+bINftAzBDlM+5a6oIGYkH4hEw8nMonyajZoLR28x03D8ZD3
/GRiDaiN2C9reYVcmdJY8sykD/s+ujR1oz/3LcyvBRFN+ul/oud45f+/qq/ToX4ezuYaHP4qXKZu
bVvbfJUgrag2yEj3TBZvonNUolVfMFqgnfMH/WO6dmh6tswXIsxBwtu+dCdlS3a9N9fcgqO+7leQ
wImP06/0i0bFuaB/91q/Co8o7orYxpIseMO4yaD26eMwsTBIEvYt8R751UZ8YaIbTupJuGQDzfgl
4zIDDhNX+N3DtXgDPYA6tDgwXXKAcL8N9vIT9KaT+ERpLP2IX62f5av/0V2sn226UH5SvULtMzEk
vIjOCZFVSceSXUtlmNBYhK+atPCu0FCiq/qa/qhWvPAhXfYP4Wf9rK/Re/RwK/8jZSEYl59kRE73
2ibfhQgWURDJMWMlc5vpzxVr4NKJrD5pjwPz++1WoEv5EkQQ1S2qsk6kvXbZ+783WHzu/t4l8Hi0
KPkxmkVAdBMloGKLraBqm+NQOzqeyyujZr5fIpFb+F+UuaD4wzsjWfZmqYT5HkKTkoALPzB1ge8L
JhptsetmVE8Ntyo5VDUb586QVkO+DN81eRlpDq+uSATJukusF/LhqN2U4K4LK1wEkEBAf1hbuT/F
8n9KSJOjIqOy2BbUp8H4GAUnqXO7j34yFE9nyZnYICJ5WppjPLcgcLz1ha2usGTK+NF7tBg6kPc1
1GDknRL1dRBaB3/r+bGjAHtqxNRV4nEZ02wZNdsYRBwgejuspG0EXGJMxz3m2qde7vZ4zyzhoazG
CjmIjmZP1t06ZJok8qmUxE6NRRKOSL5rBHScp8RWFCKrn0ICcknwjlo3XmMYe8CtkNF+jAY2vwJC
UPxSK951LFQ5fyKKAtbUbrz4PBXFUzXiisA0Z4Iy4EdxNi7andD/b9C7RNfQlFFpEoH+DT2TIwMP
zMSrj6p88uvzkL5p4pcWnitlNuZyQWHx7jXatTCvCCD0eiOHJwEoCMXfNNMgCparkXmB0FSuOK7S
R4b/kczKvGyEjY6iRYjsUUaVI1ysqFrVOjkdP2DcOQUmr4EcbpL8PNx1hfo1QHhz2lm6CXsJ7Rou
9rc9xwQzvIoqGS2z4tqh3+q6q+ZdmMVa5JuwWgvaTn4tQro1b5SJzYFWBx7Gwp3b+10zErSQrEpU
qufI+ya1ENLOJ7miWt3UW4DqUW453EyVXiCDdo7u/+iKyFWZ/JImN9c3muiD6Nzkd4Jw85sEzyJu
AqkLYAun8duwifKl1Jlo6gZmPytwsSIAlmhkVDs8VMJL3ie2LMILVw8tQqcG+U8xz8rRr+y0Kxx3
OwbWY84D5MoBAlc8YTvKagC5NYqtPciMmTexLYOlRqK9FAgQzYOPJ1wsXYmBAgQ073jI8dSxYKoo
e/WCE/bVMWH5tiL6U6pBEcrxsV4YnvWsUiUjwE0CZScN8BmCZR/XLuz8paHXoHTlpdbJ9D4R/bH1
RvouCK91odlxou9EKkmaiffkCPLTlA5JKp76yilKvLkU9humlrwUrV42LCUC7ApkS8tBolGu6LF2
IgwDLDhm5Sr9zGrWQryRExWdkHovG5v30dv3k6FKhsDITHT1VttQh+ZIcTqqj+14gv8Rk1S31SoF
w5AsFuMLw3uVgcqlv5MOad9c1oJGpmJwqovSbRCIfW3R1wpz57roNr3rFQdu7b/PkO9eNouaNgYS
Ei//7ZDz1Hi57kfTr0tk8TmED6286agiyjut/r+PKpq/tKXI2THMUG9Ty0Sf2krqeY8MBOb6vHNy
opTGRhrOpcbMmnfBH+/f3+3vKvmfl5xv72/ZHT0ur02brpq3y2wk+yJ0LQ66j8n4OSzvhOx/30gu
ht8M24aGakK5OYoti9FHMapQwpYkdyQMbYXEBLEVCAzBvN75Zt9ejRlfxRBFYGi3pspCLcmQF7mb
GpziQKkYzEjYs2BAicpDX+IBkq8Gjj4DS5D5sEjGTdzgHQpoHq0h9mtKKD6oyLVEACXAsVoc4HPx
0EfxS8TMF1tN5grMiUgly43uGPExPEJL99boMqmQ2BEWBEbm+nHiiMkZGQJ01NHBQc3GX9bOmJ3K
aF3TFcjYrgJj2tCtX2gpJUOo5RExvph8hYjvM+8tVw8WgmmXt47lDEQznrGiqB4r16rfRAJJCTeX
ynwsgwRX8namA++n8lNRLjg12F1wyKqriHZkPi9EYVj7Dc2CFCsauK0tPfyEMERimxLHBCA7InFC
M6m707z6/omYJLokbZbxS13y28vWSf2Uh2bEPknS1dfD0si3eHZzc4zx8u+n/01blXeNdp0Gpxsc
pj5/lt+u5UWSHiTlrPNKvyBwOlV1MGYmANp166qHZwAn3BWzzBeM990V7eh/b0vz5YlEOJZFC5zH
n5cPOr+EkONXx6w4WIEbBQivpeOQXabh2ATvGogtY516O7ODYBftRgkqj9tGL+L0KUno7wbVnqOS
HCNfiafrh1cjD5ZViYkaU66i5USw7EckzwSz/TxRcihVeUHE7chz85hEY5Cf8vQipPi9PDXiWpBV
TEmp4IzrTMEBM3tSZzcse3CHEY9X5YdZvUQxkx4Ub0jA1Gjr8VpMHKmxD9tOo2qsPAUBMVN0CNSt
EX/eeWDfvhy/3bGbIz1NfCuNw/DXLqtMlG1Tp9WZaKhOgVqvBu9ctm8wI8u3quRtN4tlOFb7vmcA
UQFHXt07z7S/qwt4G4Py5SkySWvc5irpgK1C7k/0MtWVhwsB4ufU5VaFKL6YoQLxhjAALt4E6B9S
hw1+kglYVFchgyPWMi9XHtl1sTboIUWOKq0q0nMUBRe03Djo6EsfBWmylH0HcqJbxWuxWWNXXGFb
aK51BZtrPNOBR6016MVYfSC1t1alsdURgZuIcO/oAL6RA/35fW8XTCIbVHrE8kj6IcnAqa32HWej
wkIbflXbeMeUB/vkI63c/+HJ/36nbyvkUpbEZS+VRyo4FOEMeeHlS8WzYddZuBjxUWQApxgILKY3
tLg9DkARgL3lnY/xdwDDDUCVCc8EHQ7T+X8u2dHPQ00LUaGWpP1GMCL5cZAOur7B+JwQ2xZFtYrp
zyRkvYjvA2TvO5/g704dn4B+NQ4N8mxVdbMETEbWRmSL6GDzHwljga3PKRM7WnttPeqm4oCzyzLt
7xyU326Vv1/25ljWEzQcWcRl5y+OFZ1j0ZeMr4b2ZrYnrbjKoFgyX+egvOaWDsTn9O/v/V3YQ+Nc
Q+GI7kn+lXP8tlWLYVIaWWPQrqhOsXIIIfovUW/0zaEZqWXc69TDZeFJ/hmqEhVQzkb49ktHcfOk
e/JjqxnQUAT5ixwzTwUcOHyT42dROmnxigM6IKHS12B7GtR31SGf5xVXoM590nbq3KIzKE6d7AwG
bQS0aM+hhBWmM41QtBdjv8nB+1v7oVsJP2qsoRlZhtzioRl8pObcyjaepEW0jrtnsLSMQ7z4/hVA
YUqpEBZo4YTa46S6TXKalHewWCBU0QGWuEw6Bi3IYKM0Di6xnbgvxS2YtcB4oFCh9rAnV7FEuX2t
qMtOPALLySqm/uyBlhwtb7okBCWUeoKj0FywozJ3bbokcsGRQ1fdyTy0Eb9oV4JNEdeCwaM5ne4E
0lEtlyJzIjTSrGVKN6k6NNMR4Q+GPHg7D8ANOU0potbEFo5W2uIIceCkKqCcnPwi73rvVf/KzwF2
giZTOW6h0SJZVOPSN5ygdEmnhHSdKA+wNPHDhYiXVadUvjAdHGbH0jih+WuKdwOk0OBWxd4Ituln
+yo919Pa1HHZ4hssJjxKpF2pPiv9V4aVgeQnTvOh5LZpMQ38w2L8M9oE4qFlWE2jF8r47dC9T3K4
i5HwNNVnGr53wcmTH9PgMadyo5ufOf2IVHr1vHoRgGQ15DdPGRct4Zf15hmHpn3L0Q12CCBHdvcK
ivE434YWh7U8pefx1MYntXnE7fbfK+abQhrCNQTzKOYNQ6ba8edelWpg2L2AJUONbq4+QKyQ0VPa
GkYQYP/RNEx3Nqdfycftovn9kjebUzQowAdEi/Nw2sQZoq9aWvfUMgOANv1piHZCvc0Ze9VWBtS3
vjl31hYVph8exvlZzz6bDz70GJkptyDaYESDT+bHmO8ToLZd84ivsoV4GMxsy4R01H4qZKzxHYXt
3Rt3s9fFIgacWWmy9KFFB3akOKxSA01GeRiaFUhW0bjzrMzvdhtSU2P2ZWfs4Feo+Nv25o9yNsSJ
jCvrgg4Ceq1FthnFdfai/Tdb8tZOE9gSRbZ2KQiH8b1+B64nrhl2ymo7IMsv11b6MpY7eAtUDMZ+
QXGh7pYVzWPMIvcFFg3P/kp7DFyd+3xoThKdC7QtMhvPIjgOW+sgMOLUuMImfa6WxlfxI3pCdfui
P2tv40/NMbDI22PUvWI+SswXzOIWR20Z7Prn7FQ+t88UR6hCYr3ESGHECGp7p5rzXeiBWAsgjj5r
EcXbBNts8JOTRQIAZFoiZNwEeCpTi8OwBF1a+y7uCPPhG3Im31lH3wSdXJmzlsIaF/5VdPvt2ciB
Iqd9NRJ6TAchfiP8hEnlAf5LXguYanL4lVKtHOVrmWeP88y1gBWgR56Md9923hHQ3v/7I/0qXf21
zkyyVuKAueBws7QzpcnKKeYjdTEMRv1aIHgMQ6w4EHAFDDQbnMZN1VMaTqlMKQE0yQCrNbDUKW0G
6yzx66PCaFaDIymdhxxEq6JeVa9ZKcZPq7+GmJeYjI3OgjiNpLYjni7AhmGeAYw63VjltNayryzP
VnVJ+0aerkyJ42coH2gk9gaDfYbvrbV8OHmB6Cpmfkx7UHf9gyp/drKIRyMKF/9ObUT9bhlR4Jn1
0ejVSe3+3PKCIFfyXPWKY2AOdklrv2BNWDFK4ZGcPiuZU+2PUl1/lf50MBXKYfifav4yEjl4/fyY
9xT2jNQV6LzVn7GxST3vsVciJ+inQ1bodobRd0SXqfEZIo8o6DGKX6dnnAG80nSwCjBzIF8R8GZ4
DK26UIhRrJT2Iv4RJin/pDKkSWZWhtOdBfJNgCTNMpZ5aInvbtwEyLqneEpTqgjNxoMWvIcjlBvP
loKlIjGeCqpLPf/7Jfym2Kxxp9GZcsJQWrvlOeGKZIm0bZkZNc7w7rbKf9iZMHh3ZrccaN9MF5kg
Qjzk2s+S5p8AoFSstnp8JzL8dZ3bxfD757j55pqQWaMg8znoolQLpPHoF5kaN7+M/5iZjS7Zg/Kk
QgD2lgJMTkzkPpmW5B8N96MHel/kCqWwZCMBkdl/3LlJ34TrEqw/FKZ0G1RFuXkjexRGZiXNyp6G
ZKE0llY0LnNGXxLhkYYBXXIU1NBx0/8hYfrjwjdtNM9qzEYKuXBaSevSD04k9usuSuw4OHQFIITQ
GYoteEBsVvAMBL0Y9W5Uh+uymk6N2dPP1O5sW9/u4YbCwsTJE6XTL6HDbztpSFkzoRdfHO0sDDdq
91ZB8OgQ/Qj9OSsQIZTnorvYdx7B/Pxv34/frzon8b9dVdFqIcccG+B7tQ3Ua1xKqz7exOIWQpgY
ueSzi4Yk2yTULJAEWRu9Ywa7ciP/SwELca89Mt/4vz4OFSeJt0Ji3OjmwbTQSoywFLGlB6Dqn1Bj
MKRb9XdqtiiNvrkO7cw5SaSKRnfz5mtndV4OGpqcGFRcHtY7xQTSswnxY1iKWk9EHCyz/pR1ykPU
SntjY+VnSoUqAnU1gUAr7KtAdCTBe8xD+Wk+YVIMY2W61p3X2WYM6Antw7yJFjUqc37oCkxfSdyS
CWDDufWmE8zRR2h9Fqwp4SUgi6BDKvXUUcOrkmoE9KcGTcCUYdeSUwDtpqMCuV6D5N/6u7x+Q5MS
xvu5PZMn3rEu2ckGywHnsyxr/zRZzDSz33biU+5vhJjGrT1lO+qZxnSu697RwElMdbHSu8iOMjdu
LhFxTF4Ui7p2/Cxz87x57iRxUyF5WWWFPUE6eCIdYL5IJb6gkIVlIfJRfjLZNPT4l/pPdDb8M4N6
+JWaIepk/GxCEe8ex5wekQElBX3RUfoYJYFgi5NzmH2dZJBGJUudil3qbXxRs6PZrdhwdM5kr9xG
iUXLGV0BPii+An/WKAAAdPEO02Znat7mTs58pEQB2mqD/G5wOtCtdTkuG0BmNE8t/O50rG4RMCnl
WxC3xILCbmyWCXaVXZdASv+KVHbiWKcfdKrGxGZuU+aI10Xg0dPgKMxBSznDO76yGvwvGkM+D42C
glhDdypqRL5enj52PlFkPd3DYHy3MuhqSIbJeC9llpu4u0wrpQCYVnAMn+P4K6JpVuYn4V6UIH23
IdCrmQNJVIjUf/9cGUUsT0qhsQK5H3MA1dMkV4EqzX23gGwzJz+ZKKhWubRuqX93FPALMOX0qbyc
6LpKVhqNl/hukeXX2r/ZG2hTgeUDe4QK9FYe2cvRkImJnB+TuZZUO4iOlGe0028+M1a4Bi9wrLNl
t38TPpU9yZGOXRB6JiFjkIrtOlb7xz4MXgzxEZAaK8F3RHTsOHwnCwHXPebVYei81eS+KNWXRbfU
ZHrE0BBB1cRMwb8zdMfRSXJdMoUVLnVkzuAIMTJQlrNOCptgWNzwJ9KlSv4INEmGHrmkDKCyh5Vr
Or0jjX4NEDr409WEqEmiz+yiwZN23kY7mnsWVfWaPAtOhgQAqHzppCdzozzV/3mb7MM6NIv00Hw8
FR+RBNODipLJjViEy1d9YS4u+k/kzoj/yyvjgvwOuicMDUZkKtvUjd1ircF9uCAw4FDtvgZhdIAu
ZlrtKIq/GX3gJmr3Q/WR8og0UTFqZPkaVLHBl4vRujXdiKGceoznnmhuvER0jYnt5qctstl0setH
FyoBU0Hh2VuO7d3R828iWOSadJcsKJlo/W4j+8mTzT6O0mMTv9XB5OrFlfjet64x4TVdNwlXyLni
ZRG40LriYbhddccl7LuI6o8PcZPGYzlgyKUVp0dtevTlrSoime0AEY/LWjrEEjEEYNkxDTCWZN5B
2UzsK0exN+ZkkkbN0EHyIxnoxnVvwC3C9tqrA1g9b7PXkRlH69B4+fchL39Tiacjqso0XzWZxtt8
X3875HtzKqs+CNJjCF44z1eadQ5aXBTY3PxKRaakroQooeVluLzvAQ2O9EqLzG+mtV9QwJmehPDT
iniswgWJkFOcsyHf/PtDfldE/eND3gSDVSm2TOGoyRGIs9C6UTV7DG67ypUoOUVPCK2Yo+ze/Bq+
0erf1/4mif3j0jdRR+6HiVmbRnLUlZAaI+2F4jArCWY5JlHAvy/2N15UQlOOuEZjWNHix81bjHBC
idXQSufSU5Uz/GuPOkyaonRkzZ5wheN4RsW3KNSljC8A+zy2sAJuKCu4eAGHMPyfr/6/yFjkEsBf
R0OwiYcPYD+c5eSVCogfoQ3cI4U5bBpbq0CzOUmb/k7uz3jt31EUxWba0Qi5FQanbt6r1E/rspF7
gsca13XmGf2C0ofXnoL8gXG0RHhXQmSP0zlFKCLA44f1RgU+2FRaArucalHiEg+loECQTWo/kRAp
JN9aDb9pWM8JUzIWiDpRphQnxf8R9Y+TdQpNLJIETG0BRLLkVIoKtTBsSnkkuPAPhJYXHH36kZJi
+SCDOkjrfFY2ENHnVyJ7BTrRVB7y4a1FTH2yhm5ZNlcssa3iMn+JznB9emfWNRlm/2Vwa5/EDwPT
SCmHHN1jWseWIrpECT3y4Q67TOJi8hWGJlVS3n78yuIRINxy9HaE1QZgTzlA3dSjjybfUGZPUHIu
T3+kPELA9diNr0lJaReanhHO9BSoC0xM0yi3++RxnMebtMjV0nHJAZLrLcYmX4huIribXoI1zYmq
4kKkzTb3vOdQiCwD59rWjpHTCAw+Zxzac3jUZRLOQtzkHvdoATybDjIRzINneIBy1AXjDmnqrzL9
XKFA7ppDDpcA/RqPEDMLx+Svrkd+2qOUGxdEInq0FWrmafCpqg7ZAKdN1G14iatAtmYMCHaZkPiJ
ndOvoD70jKFVBRYJTY5bERAlf2V0vLpOiOirg6Q++s1TG24j4rTMTF0Nqz4/z49S2u5j9HuB8daJ
eGt03QcKyZVUiSB6LRxv2T6pNcmgg5nmDhGyRCMFhxyY7A8GUZdTS3AArjxiSCguV/5I636gxIrk
p0a2mU2Hki+R+nhoULpJ2IM16veeRFU/EzfDZA/6m1Bux/LMduSPvVOp6c7EdLCv3nR0gV3X2X6a
P+bo2dpUw/N2WFos3GH01pnKKdlfTE7JIUbzJGwsGE79g4zRWQt/WxAWKervFEByg7QY4hoDgKeW
RqeRqA8WFn9oQWiAAvuZg2VtdDWDcTuh3tfkKMEUO1kdQO1/HjAbGT2c1so9VpSR7m9locPgYpFq
T1Xv7WGq2JQ6OBBLZLqeX2Dc09lpPqy9XDlBq122vnGSQ3nj0egI2qvnm7y3287krUYJi7I2Tt5E
DKfndVFV4ZoQnb9QLFX8Vg79eJXXc8VH4SMlUfuRJszjJdCITO9ZLtA9EoOlmFDMb1bIXyhl1/nT
Y8z9EikE+QqCaywMWdQZ3kjtNYepWEW2QuUu0S6zx1/KtJHezq20bcEeIFG0bwOfzCXfe/xZMuSr
Wub7LACHHb8ZZNAcrO04MKpD+iy9GVQi8z7Y8fuqWbuueq7Qn5jcXg66yWJ9ibrAbRVyOGh83iph
xqIhH47m/QaijhBcR9AyOXdv4EX2Q3ht0XFIUbtXWOWkO33ETq0Aw32ImQxMWSxz+p7wMAbpMRzT
Y9+aR2V+fUKm8jxGwjQeBAh4PV+OPnBZ3gPyhmg6SVPiKsEGH4CF/6gmzJNXK1y2i6Uu9RRIRgaA
UWJ0PLIpgIz7H+M2i0Kn9YWiPfbhOo7Gaj68/OnqA6gV1dTNknGtgqecCqo9svCsUriMkmDVSTih
tMK+GQ9tzHID2aF1mzlgFr1Lqx9E/AeQxGiT+Cbhh2Cx+zTqpet1hICPQTM6iZ9uixmuQAWwjHXm
ZetVaAL4FUhe6wQvrNZWRHVn1ktqwPSnUXNrqW2o4SYq7wRn0jfqVe2PI+kmipCUtqhUdciPcWNA
7V0F7ZoBmNm7eC4AOwV7Z7Qeyv8y+LC1xqlYMMIROH7xWGgOnTlRX0XgYa1XFe/rhJmDS+6/isHz
+CCJe/Nc1G5KBchz/fToDXY7LSzhoycfyNSnenpQm6e4+/CGi+xv61zdSrnjee/C/LBEOB5KurBG
/ARqpj9+RsUPX2IOgPm1fguwNdSfPH0tExOW1plYMSoAvfn2viT5bveN55DDYz+lA5IToSu8BhLD
0G5Nxy5yiBqkHNMr7KYpONqDtjOad8FzGhSc7UortlP8kPh2G/2ETsL4T/Ea1073FU0PVX4NcRFI
fpjRCoOV2lwXggNOVlfgm2c7CdyLCHHXNoAaBHb+f5Sd13LjWLZtvwgR8OYVht5KotwLQhbeOwJf
fwby4d5MlY4Up7uquisrSyRBYO+115pzzJzJqEvtnzBJECNYyiFg2meKx62Fi6Pw70YNxhDPKvHt
ZoZz/FUkQFBYS9050Dc1xGJrgEkRnhpc5BQ/GgZOKbz/ucKSUKZ/V5kY9NJU5hKsbF+KdIn2gCoX
3Abtm/8cvKR4NmQEPQyqnQr4G4xiAnllJIL4mjgozn9g0Ma4Db9QvQea2b53ja0yB7qXvf6I9aSP
d93GeFM/SN3g3yGujXVAu+Pgl77T3rC7MyeC4/UUPme38kp/EABP3yau8qQXM18EX0bsEeNM24IQ
Hnqp5/5NuTUP0q3yyAnT2DHUE3DzrvO1Dr39RTvmu3YXHcDN78xzxzCBzdsx7vxnsiPxqStHE9ju
gmeeT/VsfvKW07eUNDRWlE1+V5/I+POua5wBjwQ3eKMnb+BXapbd3ZspNMBoFaxkZ3RwcNmdnS7N
Aw+KHcN4nL+V2VBgN5/lwGzUhjNEbwvgmsDe9Y51Qjrlj7NB2bxkn/ol+mw2xq50UY8uWKO34JPx
Pl/f6JSduemFY79jFGc95icF4NyhXuOVWfvL0TOX9XpYKtvISxeip3H5PevIhiEBF7Ls0dmCwds2
D8yHzX30wlWRMNKveYOgYU1H3Fwf5fNwxv190O4irtmnBVz2M3sxHvO1cFQekxu23hnQjuH+5rqD
rLmmZSevmOcP5bKwzeV1oW7yNSia+C4h4QZS30n0UAuvlC2pTgdqph0cyiXM0QJ+aGTfAJ9z44Vg
G3Qanu8yBxIf8kMHAMDt9SHZFJdokx/rdm8QxWcs8gV2OunON93yqWMGQjPdy8HbTtuedwLX0Z3/
HL2Z0jnsURmsdYxFd0wH3rWdfh+sopX4Ut3geILOubN4CxMsSMm17BIOZ3KA6QVFc+55TI8q4nxb
dtI7c3N1+x3X6d7fgHpcGQs+l75RHYPLWtmvgTezZSx+9zax+RDxIj7GtxASV/6G0L0nq5jv+Xvi
75xgq+3643A5ivtgW1KuzfiCRcGnl53GBhbYriBBpU8QaF3+3gWFed/uJDd3iTdZvUI83CXb7EbF
f1Wf8GtQwdVPJEbedy8yBnlxyRrEB5r+/AvFcrIXmLyWBT/D31Sb7Nxv80VJ5YTX127J+4E9TBAf
kgqopHiyr1uUJPRYps6pklUNnvnqmtNKRV/wab1xz3FNqvvCM47xbvbcA7IoNwqmK90Z7KRxsofk
4Xoy1vljuL4PXJJiHGmtcD0bMLDx7rpAlcH7gbl6I26Ihp2vvU0iiyO5w+VVWUSAOll3uafB/zlg
Q1a5y1MIxJXjPLhWwKZud9ZxsD4A9oTJcEhv8VbuMd/fGTfBOT0Oy+EjONcPjTM9TuvwmIHbVB7a
rXnSXrNVfOvztV3BJj4E52YfHvuFhTuNrEl2jBX1Gq3R9rVydcQXIfWtU1yYLOaJg5y2woBxpnfP
/+3xdX10BMDY8Vt9Qqxxo62yvfJgEQa9DRf6yTwVH9UHshEDf/xDcxkGb/yg1qRinV6LD3JwVtWz
ADEKEOhKWRF3+2rMe7kjtTbWNcqMtJn/gG+pvmt7+TicYravV36pU+f+FGFlIye8xvHR57zGcDxb
+zp7/+jQVhda1qCMEF2Uh+g532JuIzrAvy231c4kU1Z1/EeNCAK+S3C9rWO98BMnLtKwFw6x7EHZ
omREmEo7ObuY79Ih3Y6PRejqj9eX/BAe6vvkbrjDvSm+Mswi/Bd3GE0NZs8xyExeDojm9Kk+Sjfi
LcqW/BMN8fSZ3oPOOF038iN6StCTKEhB1LA5RLxPJiECWlJwGJ0N31N+Ey30vzaHX5zTQD0txLlo
GynwRtsyHdjd4Dax7I0I8x5Dy5H92aemfICB5wjCOJVdQUTNAWKfZp0JPaC/ke5pQHrGni6XO5zE
I7CNnk5ku5wMlwpPFhwUpbXlDNNicNUJ/u/imlMdXAaMEAikoGzkHr4GDUoc3FzuAwoN1JC2+JC8
5wXrLfXy/IsMnquH6iTDdWUfEte8Z+ke3PYtu1R1e32ZPuMXOAfr6TAd4HpaFNc+ZYxtVQ6TEDrg
3Z0IrQDPsQiEEVi/bb5DATUMT8FSztmSxwY2bsvPpk9oYycmW1knJJdHIj8J0Jpsf0errMWhi3Zi
TR/5IVv3S9Z9AR0TCOXMzg+wUSFaiwDWbOMT0jbfQ0zAu91OtvYZvjDEp93I9eT91C/CPY18eUF3
t1kHFzBnfFvJbn5WAI48EKsYnuJj6TW7aCk9JHvNMVczLXTcZjgVV3wf2AljqBPGa/tAkjKN2C3P
ABDTZ0jA8WN3uTr5DSIRvtX6peHClRBZpRtsjXbnqkcouOv8tjxmHuieVbsFTrHmxG045l30Yd7p
p8ipNskGDzB0leajunAuuYJ/KZ6byhZugp1/B00YPZQa27CYK454hPLgIh2p4MhMRobsUlIWnL7s
5mI+ta/qCc4wHp3rNkR96kj7bK2cJcMlRTCKPLH15uhHy8GczaXj7uFejrfBO7G8TJ98Fq3PUbL7
2qZ9715xTfeEagJ3Nx9owqXPJdMbDCjSp34brEGponLJnrTPni66XZ+5vHwZ1Z3CQZ4VmiHhiZit
hb6dL+KmfmAsxOmEj8hd0L7qLARb5EwBzQZ4CqXdoud7DHbKmR/c3oO7Z1mNbGkz3Wv3YIR1fFEm
mCbvqts8NpgK8hqNmCOAmpZmp2nzikTO4C6Z+4KopuwUtQfwdzc4Zg/5fvrUj7p7Urb9NlvrGIv+
vHRIRDXJJfssdFEHki2kAhO1M8XlxiXmNEaMHCH9Q7GNv5QDErIN+hTYcEVUy+LaRHLULHoiOpAM
MfBiRlR640jBPFs+s08s0912uhCqoXeOVjFUs4d+GXAh6Cr4jE/J27U5Ivq45p7TR+VpfO1eaUQY
uG4fxJv4gnU/KF1zke9R+wG9oaH3WX+Mt82t+orW4nk4KvfVHfd3jmfYSZGX+38IJG8jzyxfCm+I
AcFtuWdJWZFuQAKp9tS9poUDxIPGg/5scRPUi+kN1DGji9tma93qe+PRPw/bZpOfrgtxO26B85+i
G1Wz+8fiU9sF535l7uC8FEtCg6U1Q8rp3fcMBVmkHQjMf3BOgd+2STTlcJCCJwhYI+Yloa6d7Bjv
MVxQCcdr5S2XgRU6AmEAZO68yZSeLE/A8FXOsMggnRT6ANKT+eyOhp7UN1QlRO46LdhxbtAMxR7p
x3b+jPq0eCXAleTwOvZSwxNvfj5NKPNk7T9zJwOkKj45OAN/+G9/dc/1dqikWqcN1bFTRDArRB1d
kX8sAzSh8nRsApInAgOPYz5tSq59i+x11JM1sihPGzRPSvJbk5P5PI2M5HilCOYJHkBA84+j/Dx8
yeuLQVR1QkZHZ0lneoyDv4QpQZzeLyog6ZteN2M9WcfLO6u1v34aMxWHJK/o2VaZS3keYl73aUsi
uXB1wyuVFxPD/uSaqVNaB2Fa0odUSnCCv4zgvxlnIo1RZHTElqIo8hddiiD5Ql1AO8NdMnf7S+Ei
XJ+b4pde+3cNagQ4ugmHEd7IH83FX1+dUgOZlSs0FbRJr2W2atnvRm049vLsDbpcERyZxtPP98t3
0p9Z9fP/XvTLpBaTYmSSP4QE8JbIttS6ROKzAOwhC4pllCwT6guUurWmOeO0FWPOANMdqYbL4Ddf
wB/9zJc7d/6Gub6aaUI7+XIKDq7TWElBAxvD2tN4pOMtQm4TO8z8xCeJkel1KkKAeQ83UBk0sdsI
g2uEMKQ74g+QYFQXHJ10c8BvR4QC5k6RZiuzUzZhBV3h1OrX9cCQmLnM3Ecae3rkWrXzx+nP8EjS
uKeMX8YO3wyoZ8CnDkEXbQSQZR7Xv77TdKiNumeKxZ2DTfyMjsuUPnAiDeWGRvP//btUsB/xZc4u
Wb7Wf1/MtxJRKXqBF/NPlbSnCZz16hbXFSFX4Movflpsx/xJaS46cdazsWGgmafTHdHawfv5zfz5
ZF+/Tlx/ooISFnrwn9H9X59cV1AjRrwiBSmHr2qdmtgsyM5kBjqyXpZGtpU7Csiy47sM15L5lK0n
6nTLn6MK5phzjiWd6fXDUtJjNmT6NGNyXfqqjqj4+tvb/eYRJ8LXUg2WGnMGPf977YJBIoOzEfJD
6pNhOSCDJ5meTkoCJy1YqFG5OMrJO7eYke9ni1YdZ0TnpV6KSkROk1UAqAwxSK6fgozYH/WiFa/s
+fWV/AkGvD9f3O/UBSokalOfvSvIC748KzXi1lGr+aYJOFm1gXgjcNgoc+0eFeRAaJ9odIhc4o1k
PvsUZWIL6pzKoSWptTtHqBbneQDRmMMVaT+o7eJ6KWTLU1McYTwaBnOQyYLaW3A8Vd6Zrs4KkyQV
F1qD7iW8YlfinB+Nx1kKmBbtroauWpVnncRlP7gv/GrBfS4A8JzK+/6qPeIk0q+o8jBZPue1cgvI
aZXFxuM8/9EZEWDHtBEEPfx8nb6TqcEWN5FmQXASWVf//VaF0IpGoazorJksDIg4WT1yGvN8j5gC
+3E/4fKuWSyYrf380t8s5igpNX32kmGe/6oNqy1yquK2zw85YbfQI0BdiyPNaxN777mIaen88ln/
bEJfHjj6hwYTc2N2R3/dK4cmK1vi+LKDKBRbBYrBYCF2wQ/Z429nJqZ0vHzTMoTzvT7PAa0mW0m+
dBibJD04V5PmdlHnBc2ZuSJuFXmBxDCPrOPUwezjwk10tcoBmdvH/K39fLm+m86SpyyyyWLfNIyv
a1cul21Wx1V2MLFAkvGUrFS8jBFWeef6J9MElwWfA/RLXboGVjHfwQISMDgTVhBj0of8k6MBEOmB
v5ncXnTicT4jdhxkdc9EFTqsBkI9tLWu7wMq/u5U93dB8cvX/l3FMudCy5CUZ+jwH13zX8ten16T
UKubP+qFfArXsBvg1qeUVWgSJZTLLG+MHR0iYVHaobNgFVYI7+rQ+Csh3djgMs9tfr66/8u7MgwR
NLqCrePLFL/Hh10KY54d+jFe9cJ+Kui7S1dGIRT1RuxKLKgJ8IZ5aGIQMTIKJrHk8mwARMlpVeMK
xPLp5zdlzHvff25YRGIo3xWD3erLIlb6VZ8FXZIfRHEPAgxRyTwBDo3LrEasrBis2LT+487LCXis
P1i6CiqjncDcTqSRKQ90rfVTIdGdhZzUkR04z2DVGheFOK2SiXyTguMSv02v4o3YPpuEtM2jwVRI
l7NEbGj3Zf2hd8myK/JlGZ6bUF1k+qVnUlwx+VONd3EY1sQ1a/G9SpBNzyiN8XmMJDu/oscHOZQj
hUG3BGkM5bh/ddCCTsVyHnnhY/DLjKnsvi9obeSfs3baYk4XVs+zZHN+irQWT29x7ums/Hx1vyk8
4PNx/5nsZ+CevxQeEs5vvay17DCm6LzU1NXooTCtztiGp2rYQA35+QX/+Pb+83XOIdvzejcbPP5d
a6+tKndhw/pT4VwUowDAv+UJgLJ8xIzCQMExfITBhXJEApzEdFZjwiOWIM3k3+SH3y2+HBu4qxSZ
evKPeuevh1BLBEWQrCGb63WfuT9fV5tvmAAzDNSHj2v8y2f/s7b+57Nz3uIm5gHTvhY7aSa34Wjw
1Nd8r/XEKZK0pYLPXTCWjxFdzeolSeKhUkmFM4pFUj1X+vukq4THs0lS25SopqNoDryDV1Refv5y
4DF/87BZs8EE5DhIGWs+af11SQYxG4GBs+zPLlNrHq2O8T6L9kFzSfUPpVceZ2GLldIcIjUhwfw8
8BDIlVMrH0nuze50HQ1uE/eU3C9o2eSwPGS4R2e0XBWbHpXOvNhxeN7nrTWL3ipEl2FBX7E+jxQS
IU1gKvV2Qrv4kQAd8tHQIp2xe+lt1CzQELMcp/eG6s009J2QlZgzsmAfM16stEe8KXSHb9IR16Wx
DXRSGk3JLsTwRmbUOLpx7A4hQ+45x1nrt2bwmI0vLRjihvSo6pjTUuNfTSCGqQ5WSWF4lxB1TOcY
BvK1JAAg5df4R1i9ReueKNvS0/uHNF4Z04KmlmHMugQbjgKIKDnHNgpoKxvWVn3LXLXAslRtpOGT
iaVKxFFCvp6TASiHLZx59LyFwgPDNz5z6qeSEns21RPzlhb+KrO5ozYusnaBjIJ5H77PaaZa3srX
dZkNOETXMBQbgbBG6G147wZoihTSGZovDdwMaS0QAJjEMxe/pucGiXXQq4h+tXOA65E2U6phbn4W
+P1zYSab11U/JJuoBnCjNa9WgMDYuTYE7wZoCyjLw41Ovwei4GAgPJBOLG5ywk+NYMI2L2FSLsSw
2HIiXtJkcJOWHY3ReaHKC2INtjT3wC7wlrteBbf3XgTlxtQQblg6rL6zxsNYQydo0vQ26Ngc07Oo
TyuYLosBK67FJ7EwgUvmTG8A0DTuNA2dwYDbNcR7lPfEfpJ8WVOINkX9rtLyGS1Mver7rOsUpJIC
dYyWIbvAGA3erIIKDIiPkduC8JHKfDGLo+hseFYUOu0Lq74RYfmGOplzJSttPyowD+kHXq+RG/TL
nqOlIbwD3uCxHKuzFBBNUS99BK1ojlq6H+2eEK4TAcJbOb3QcYMb9UcsQkcYIIM00fis97PaJDOC
txEwyJBP2FHBoLEKpt1lanXXEvqVFE4u4QBrH9AguEwKtVMGUHB+5etyZlcm6EkUTE5SGKATc6jE
FAM8tk9HMTh2ZetBYUFPCny3e1KiewOdEa4eWvF7dvG8kDYFkcJZdo7YJtnmpHAz8x1jxP74nabs
kIs02oiEM05q81I02+u+aW/Lfg/NJ2zdOcHPcIUrAzmq/9lsFiLl66PwI6ujWW7tTBGbi5B6uZEf
YvFz1PqX1JTu1LwFP29yxwoLkWh7pUyX5bV5lbPqBP5s1UvqVqyGlz7KICewFKYku/FjMBgh2zDg
3P28Gn53NtVIZKKpJNFn4NT372IYVp2WDJmaHZRb5qkdJEku1PP0mDLObJExY4SQnDhaiLkz3VQo
CWZV9OyUFOErt7OWgCv/2yYifdO600SZWCxFBO4OVvffdzXEcjtN8pUizbzo2tNYZrc6bwVbCQ6j
MDrr4IHmxkVFGfl7Bf7ty8/gV5V0GBZY5csOkbdCZUY9UmGjWaKAM9ANDh9Ze3VC/wn5E12TJttf
i4EZyW+703efnM2TcwtEgLll8O8njyWhHEKrS4mA8qZ34RYrrJUtTFYCySvr5YC7L1oo5mJQXT1y
CfibPhkFQOARGcThvm7sQkHzxWwNCpVbmh40Rp4PRZkDNMi3A0j+8x1kzgXzlw1fmxFR7Kc6Zr2v
5dVVLRK+LCE91I8RMHlGZeeBpcROb5uPDr3ik9DO/niyTfkroi4UHO27wYkaMQWRTrfFhSmoeiHJ
EDlOxl7IHFxw8mghG16UeKrm8sd12yxgN3enCTRMhz7JZtZBd9+/of+ssoKA+kFl96zukjsQIvNM
Az0DMybdBjnZnaTcVR9oPqgGQFinEF1rBgOgE4lJkvfCPaNCfXKDysvPPgoDAvGEp+y3Y6k2f3n/
uVSzenhugcGo/vLlXnPq0LZLs4M83DQVETDBi2a8RwJ41qQjch2VJmlLWMyjmmBJ/iSElh696WRC
j4aCJnsvbNQMcQJ7UA8uQhzCxwI8Hx6jrnwfqGcwSiozB9dYaAM9j4+pSmlvMXY6mBODLIX2fgsJ
jZp3YHTTXiYGqWYOtQV45hXDaIOzP90kYoSe6NzMA9OoX6b16CltschiKbR5bOysG+28LVcV4ps4
ArjJGAUm6hXfk7bq1GY1hfldI8gYq3W3VD4q9puG3yCI7HgWByvMaFWVbttbQxy28pBuJbNbqYB2
K+7dUMQWwSEE99RsrxqhpPrMrhQkoDkla7KpdWURJ2cfLWSRzNuMGctrQQk2OamuARgGo2hBocZe
pOsO0Nc8v4VpSJhmToQgGy3oNCeriUBG2Stco2OXEIDUf0ziHnBjgfpVGKBZvI/xPTs/4delFpxj
WjP9QKaP+VQbxWGYhBNZJ5up+9QMbsi8Qa41LYf44hvPXU3Dbt7crH49G21jIXkZcBKM+bhnn+ta
JihYlptZChzyXITRmqK8w6fUFDdZ8wzjuKPjcI0Jeqs+WHFa9mzsfrekNYg4j6+cCvMVtchsaWRf
xqGlpbpTyk/teJm37rJkzoNBASVBGKAdQ0JImxO/rlVk3uyNmlXyWpYzlt3npnRkzqrStcMpV40J
wST9TWiEKzXf88/hHl64qyIiV0syz6/kTQEVRHfL8CPsn8VmRB2HA67UbFBx8GMGbwZmzwOXIhX3
o/lkqRgrwiUG0YWplAsr2s+HvPno01b+qt7yz6rGUakyDYg31kkQAC0owyrFlFEFvcG3/2Gy38+W
JUwFLL/iYALleBatc5vwraNtxNhVkJY7YMoDGDf2Fw7PHbHqXa4T7bE3yMqkcV+HuKImg8K9Yq4r
mqi/F0GRLmZZaVOF933XLsYVipOf18jvnnuN85cJsYJH/2sHTNM7vS37Kj34057NZD5/IpqurHmU
/8sG8u3epdHWAOFEupFsaP9uIJOc1wVHLjwRdGZDr0RkkaUbcaLJjs8Pf2xwHonybIQnM/7NC/tN
51jTZp86+FH2LnM+jP51sioLDbMBj+1BK8/+tIw0mMwnwfolOOqb8/zfr/KVExBr2ZQzHEpplpyl
Dqdku4+q55LsFWox8bc4pm+/O7hECNK1eV/+2g3vBq1Bh5semMLQUqZG5wBBa6rRf5msffdCukjD
QAaCJBK79e/Fs4JmmHqNF+JhYwnOg+dJP8vVkcf857vxGzAw1++vV/pyi0h9bEmYvbgdkw0Ir4Eu
l8nJZRTWs9WiXFL1xP1SJLqYMitFIYI0VZGfU+J6OZFHWraNrV8jOL8rI/5+U1/609kEyTA0yvRw
RaxVHuNm6Xd7pQZUuJteTGMxt11/vg6/XfD5n/91twq61WSjzn1EVW2kz0T9CeWSYxmngp9f6Jse
zD/X+8stJACwyzSF6w2g1w1D1w9XKObnCY8R7v3m1u8WP7/gd01OXpHWBhCDudr4Uj/7WXAdxjjl
QWQVYExbpyMHzqVEBMu0zZn2oUnmS+26xJHg3cmS0yMn4nCIL7U3NfeXtzPfUF/rHqCXLEmEksDw
/bIuCK3fhaplJYfZbRfjJ4GAKOgBSoM7aM0cq5mQmMGyEhlyQouFzi8MGwY1P78Nckp/fh9fHVxh
Ewu1akQU1+iZdsN5FD2kH9rCZBEh6M+1TuFHevFrp8C19jlLCnFvINW4JDcG557P8T58vM7y3pvi
PntRz1c2TvoQLmIQkiApLd9L1U0f07Xmcir2dK/x/E16NE/mrBe9j9+zjexE22DbHbrLoDPKPoTR
siH3mkCJIHeLm5xE0Q3NjREbBLgle5Zevo+569O5RNwSeoO8RPwsPGY3mKOmECeog5k1VJ0oXYXm
SlTuhOs2Rg3eERvhhuKhQNgzeUG6MnnfiBaTXTwtrs3KQq/XLET5XFf5Ul9you2NVTkuelSZuGPf
fZxFgRfaV4mJlC2uwtqdhu0cqsAZPrCLh+phYg99ElwKBkd0u3XqEQl9VLetozkFv2q55o2wqDy6
NQ6alCUKZEKXNHvclMThKMc0mm1006NxzO6HTboeiWKW6ci9qfdIZ9N3xnm3xhbjyTFdNHu+BwKy
XGNR7/SltkA5Re7iOLjMOF4opYM79W0gEMO9rpJz4iEwWxdoZXFeOdcFTZKluenXR0p+b3I7D7q+
LSEDJXB4YT0Kb9lN6MTuM90NO1o1h2irbZXcbh/iheJ2h3yRecYKveIyPkorlJhbKF67ad3su319
RN+5wknxhOxSWjUfhMjndk/gp2Fbh3ylHtE8eZZDbBEcRQ8Lin2K1ic4iA4pX2tEJ/yX1oE9/z0q
PFfa0H4T1+juLCLoW5SqV+5CirtjsTEQIKNWXQhO4wr74C6gebdHeBW8F/wwwoxMSnBXx/7MMXCO
oIDF4Fa5g3UYuVbLO8pdpPy6W6+ypU9gVL81DtXeX+q8SMUVuDpvp1eiLj3slOv0tj1GvO87yS6P
0zbbT6tpRfAAU1RUEREKRPSAYP2HXX1vHvF/3uuP/tu04eN61S45hQflDFVJvqWgLjbFGfEpRhWu
DkZpsP0BUtP21SfPiiSnNdG9nuBVl+ZS03hZJd7VTZ10TySlraI3R9Bta0uwbgsTPe71rl/Hd9qi
X+cLkYCAaZGvmYy52/vjnNtm07ewi0Pk6W60NNfGAc+LJ7qGo6+LJT7nlTC6xXVZ+4Rd280Tjczw
AalqkdJ1tsHPH2vBI/aWVMUr6fX9C0w1JJzcZM2bdcMshOHl8NE95ahw5ZN4O7yln8qNeCIOxBNJ
b5POyrl7jD91hnCjbZ5IzLobk4XE20jv81XyQRaw9WLeDo/SIX/A8C6NrkYtzCIExhrC5ksMWz5y
Y9TjxrZqVnTOEuJ1pPMVsfi8oEcrEw2/+i5HNGuIhYt3auDN9IeWHIpFzEHjLSMmNXNl11rLLt0a
WgPJrkHURk506+n6MtKPaXovccLhyIUcFEVNjEYz5DEz+maVZMjVW3ciF0PGVngwpqXQ7yp9rU87
eTip4z0+vggaN5K5bLzPFC/obOjb8XmSF+wqwWOFOwHCBPKYp+YEd7U69Us8M8EjIyK6bbQlelqS
0P1wo6jo9+zhTHcQCYv09POy/6e6/u/uo81RyAqgra+bYarTbEOQkhwMRHa1ne/0DQaLxbgfLw2U
aU7SMAeeyq2xl87Rzjr7x2Jn7JF/ka5mcgcZHrpUl3wxr3VqR7sv3NCbI8CQ0OlesRo35DmsxOW4
GfjfcG8erKf8jJROeE9ef/4o0lwD/vRRlC8ly2BpvTbyUYDrRs1CRzgbRGd0GPM5ebaE67OdnV4d
7rRZJRJPHWGmvxSq36EmqPL//wX9Wqnm5iRrOe9iHu10V4709bSUIETXCho0rGQpBtg2XYrs54O/
nk+rbOsGTrWJRyfgCRJVDFikvPxyeb6tIf96Y18K24QIzorwquQw18/W0mrX14hZMymM4zMmXyRB
TG1+Ke6+rSI56ohEA8C30L9cjGkUgqCYuBiUWQiLOGGBTOEG//WF/uSl/efLpyWpmOR6k1L/pV6V
1EEZobAlh9KtvGGjn+M7TMYvybY4W9vySXLxytxNd8pOeWDReQ1vaQ4AbV/Ka20ZH6J18fh2ipb6
ulx17rxDF4vqaG79rbyC1Hwi3nmRLOjiL1nzNv5Ndoxu84v4mu6b34LhvjvA8RlmRDRdMCQC/97F
5AQYUmkBPFbaZe6/KNpbK7xoIifWdRE+lMW5MHdY5CIfoIflc3w9MhlVPGt4aVHt/3zPfKcV0cCl
6OQomYgNtS+zWuaYfh82ACXDEvRwjmVbN20Nw4pSxW6W+J4yKymuyFrjG4P+uBKkuwqfBJQjgYic
6KbO3DykR8SzqCGdLUg26mUNhV7h9qXl0JLyKoCLMjIUpf8t6/XbSp/LiGgA7DY9hi9ni3RqpamR
ybgsZBDaMLH2UusMrEEWsOqPKnuge2MOTmWsDGkzo4OC9FlHPzr5vyVnE7n6zeqEYAw1FjGw5HR8
OcJNulUG1cx7xBAXK84AXXGAkeA2nzIMI7I1U4p/z0SOgwKQ/xOtR80mxQxZro8W4xG0dcM+S5nB
vYyTjBCF4r0qopVBunleuxXV3pq/aMICC91V3vGj4nGhE2tGvSYsssHl5zSEVAV7KJcVYogSCykZ
n+iwkABjlmJLPBvrZBHvxUPmxUcekfo1f00fxHeGdYgSJKwBnAJFxypwQzvyezNjVRz6geiFLJTv
74oFPPNo8ftCAPWzFL6D4DI8LY2LzLQMygzu+XcgLFQ4umvAjcX/B6v2AeYLMxT2aCF3mdvxI3vR
IeCyRCXhSdWinvWYbpbO6VJq61zPxqF8UO9Kj2DOwY4+KJr00/CkEb3cvfT08SSXuBFxoSYLTeJO
tJUDEVz+UW4caEM9Ua0wDJPQC0X6tHMRUakf2nQ0r1stX0LYLtMVZGkzWyi5mwQuzpQ42tC1LMmt
4oc7EetMsbKiLQZGkYywaon6vcOZjcfh14jpeef6urhBCFWI4CHaj1Xu3zVh6KqhbhR4dyoTuvJO
qvZyt5OjVa8ey/Gm8zf9dEw4QbTabZT+soR/OwRDEYD4Bma9DLv+3xf3RdEIu5A8xYlsVAUT0lFo
72CG2VF30wKIMDFZFQ2uqekYg8wS1gmJuZi/ZK/UNkn9WCa3DOAFQnU75RMKFGrx6rdB3TdnVwLp
WalmmCrhi1/O0CwfbdzqqJOTYC+XBjlFPXmDJlRVqhIINGBeaOGw6GfHVuX4QW6vHL/WKlljpKFY
beRVieAVweDmKJsk0s3Hj7H9/GU1/abVwQmflHA4KWDgvr7Lpo2t3Gp8LGFkT4fcJmbFkwPvAJus
kuK5xb8nRZRcpm8TSJOTSmzemyQShSYgX5GCZcb6rvOGg5hPlAxPXz+Dkf3baeoARtPuFpbheGql
20m6/eXNf1NdwRSWZn4d/wGl9e9tMJLimY3hxGS9Q6ZQgfZ1o5tA8OmRsElly4WERAfhKGrRK0yP
dFpEE/N8jNWQH0z9pkdWqUXT1tQpbmMMa/pplkH98i7/W+QwZMPVwBqLlFP+Gqsq5Y2iTm2FarGT
bG2gIYdFMKVTJ6uDowYQ9LG3ZN6A76j213O4D0pLAjKK69XTAiAX/Yl2DI4NZh6y9Mt2qs5r/L/P
Mens5JyBKcVxISlfnuPAHxVoAeiNFDRzBonnzGhKY07wudRjQkYg0xuM0FrmUCHTpofrMsbrQRAd
w5zuqaGmuvbmsMymuwsr+Dqg8VQBQTEyDxNPCsFD28msGYHlHym+mHRKucdkTkqAe/NPYQlr15PV
K3c8xSem/BxPTqnNuG66KtEd+ViQgSZD3MZMNH77av57B7GEsIQxCYWvQzXx7x1UdoImdq2SHBrr
NPY421DyleiF2qQjHsmZSP/o5Q+j04grHZZFMlP4SGVq7Wp46xlwRwlI6JgaHkSLVW9kxGrBFRoY
nXo/RvIHij5DnlINNEnwE0HcliqkyiPmG07/FsbaBzp4NJDFAnyLeLIyk4hEmaG1wpQJ5Y+n19ku
kijIQdjKGw35XfLsQ1CXqMzFAEZLTV+D9Ccp0P+U97QZN4VOenF2iUEFUkBIXbbKitAug1ezVrz6
Mck+MgRLEq63FlVEU3zAA9+0Of6keatqSdsDg1HF+a1E53ySN5X1lGrIgcGYNBWkjSsIs1TB82jU
+6R+Hyav7QYSf+gzYOILVmJMiyRSH3UNZ1iyH0dwaQzCexxHfrOMFO50wd91UvEpmNp2sLKnKLip
OVUbwklu0cvL0rK0GpLD4KGWjdTZQUtPA9hh1qidLRc8t2lYXuQhhiSlHEmu8kRQT2Az80M2Nq9q
ntky7keV7OByntzlyiLF9BhLZy3PKxiR2tLEfC9FeBhlnemKLt2JabMTATmk5I37lhMq5c1Dnhv3
gTUt27qtXGGeTCYreYoXsizeC7jIJuV/GDuz3bi1Lcv+SiLfiWTfFKrqIYIMRt9JspoXQpIl9n3P
r69BZz7YYUOqBPLecwH7BCNI7r32WnOOaS4iTf9AKbrwkcbmqbCp5Mv8ZscoP3kwtGpfxgjposEB
q3IZVQZXRrcxsh5+kYbKJriQRIvMfVf2sTugbRdaa98O73o6/WjC/NjpshN75rYZwHt4H6JCkI4J
9z535luhAiPSmJx3ZK2kw0uhTRsPvWIdR5s8pzMp7Ws4QIMX2JdIParD+6juQgTdCqa0OIm380P8
9Uv1D+zWn+/UTVUJnEWUArwuR7Wm6Cpi/z2rh9WgeXeG5z2q7UfUlytrZP1DP4PS0U3iFBi8Va5C
jem18FNFkpa02PinARE0tzTQW6JLjIVmtYyuvb3wUhrtPpLzH1Nm8UwN0D5xU5ox3ANQP0HfLRTe
3sJkUB/G3pOlJndRLNppyAIs0dCK8J9+/a3/IaPkW1vsQhjYRHrmN3tRHaZTJAZtfLTSU92Eax2Y
GuYnZl1IUfAg0JAGHVMBsZbukyFcwaMf78R8fmQuPePnqTsU8uPXF6X9Y3lDTE8BwupGjXa7vKmF
UFgG/N2jPM/OHypjk8C38MtiM6lvoIoq9V15D5RPGtg8xYtMxiyIM0LvfKcMOtzOHrFolP/TuJ7J
YqlZolqcTq3qH/LZfkj4b+0xISj1c0OXgMibCdtLWRwE7N8WiK+cbkw+rWflOJPFWazWCdixEtRZ
WUBI1SNTDyfG/Do3P1okNHELErzBeF0uFAZpaWStRMAe3+I39b8LHywzIMoUcL+WKd7uyp3hZYKe
TdHRN3Gx6rV1McZVQvODGPh+7SVblPdsxXO+mYZNT05baogXhNgqXZtNN3lrKSqc7lHwENKYHvww
0UYT6JpSLC9ihSBY6U4bruOQnCIV5ZEu+4uMqUM1iZt8Yr6eQd4K4ZZrC1OdTklLbIrOidOnJ+f3
zO2frbY5jdmTL2cnkT1FU/Jr7Y9LFbygTKhLxY6sBO6EZNPbVXX9plifJQtKr+OKUHEsjwGDOXrS
STRsTP5iQJqX8dzmFZ0mUnnLYPP10/aPkznFLiUOxwIZVJ148+KrWVbFZtYER7Pn7EKug8HDFunZ
Vp221vg+9d6akWWIdB6zPrJUsyB4aLowCJY4h/fGdQI0MEssPdnJWn39mU/vgZ5fZ6GgAegylImR
7o41zNmvr1z6pXm6qYIo1klonOsAzfyrDI70vs0QQB8lAyEPJbDS3ZmY7MfiB2XzAor1om8fQAxu
TPVpUmgUU7EpPAmeaJ1zQ7qajFFqC4dyufEmzQk6Um0H80qbb+mjGFUl1PXkM7acX7Nsg1INZbFP
EiTiA2QjxiooSU1NrbNeJ4/1AK8lhOgQpGdjlD6UWj+VCCG53XfXrrfcWg1Z8LA/NNrzwE5eK/uQ
/yljfW15LcNYW5aQUEyaxqQzoIjFWB3CY10a+nOkdouaxXKkqNeTl/l5GyvHwO8eiOl9geM8MVe6
mexIhlL7TSLsDXXVE+rT5g8VHhdJfEMsv2PS/NZ06TnOdFuMPJvez0Os0u3RYvRdDwI9qvwHhCw8
LS9yT/nUqA9jrLDXKfyR7ZgCLGoDuInRE7ccAS5IWOnRGoflkN+ZWDsi677Un2UBRKYLhTF6kFqd
eBi4rpK01MdyoyoWN4V3V0hLWuO4viZr3ciwXVCIYaSMLMupIrNF70RBNuk7LeJYxdFq4Y/RsTAT
VxDpZk/a2vNJygbkEU/GBhnNzzGvV6UuuZOXrgM1Z7PnvhgFbLjpWVHqK94EvPIWKuMHmoZaD8RV
JORgwIONI8Zq8+uE9dUS++tYn+UMQEpi9GTbtssmK8DS0ElBt9Wh6Ol0heRT+FNV0XO7j5UAYK7e
ayYgZL9dBcVeG58xZ3QBgEStWAVxZjcohqvom+3rV0/9rxfAMnSaUohBOKj8WQgjmC8tvRD8I4K2
ybsXxKs5PphYHtU7BF4hy0nRM5WIiKEWu+dUH67VMMLORY29sLgJxJWgXuI4JSwNH0FeCD6PoHZK
n43fYVWTL1Hs7/S8WZlCfmdo7amJ1wlHxCE6CCyPiINqkAkpoyejBt/FWGBdqSGz73xpWvc6PoSk
foGGIcXroSAJbiOKZ7+UFm372FNtq/I3q9nfPU9GD7/9IDctBjMMhGmkfD4O5aWtlmLnZJM9W+AS
B1nW1+vP3324Pz9r3qt+EzaIrS7LZWb48zaNr+GA1bah4/adjkT+e6z/x+cY80n1t88RBKGUmsTy
j/QYZwdS0bq1fBHlZyUY0XonjkHNilVpxipijhTeRkTVNMgZ9XvTniUsoatrgoWRMyhSqM209FrC
0Yq/6e/8Y2zy54XeFFNt4IVS25j+cfQcscjuxtyNadQR8zsropDd0aKzRNWeVAAhIDc6Yu3N7zJA
f7WwvngnDPnPn6tv+x4oos5VSFs4qHZstY7AKUmnwwBBtSTbqXoxLnHPoyoXMCcwuXubHJMvwkIE
/VJ/jz8TA7f1kWINyDmIfP3cSP9oLfz+kBo3h3ehyix//v95vKQ3V1l4VDyXp7XAo0le6Ay7y74b
Js3/zq9+lZthwBD0YiH0PKyocAqWZe+gS0SclFsFu8j4nFcXjDiJ4jGwQJ74zReeb/xXH35zXifN
JS3qlg+nac4xYmbaL8PJTYcN4iPeTsgiIepj8MnffPB8r7/64JvaxhjaKiDHmQ/2nRgdLxDyAP1l
vzGUk5o9oEKKMrQY/x/+p3+Y0wgVYkgGW1LGD3ZbxON3z1i2Nf+XNqirgYSIH4YYzcrt2ZmJBqrz
zthWYi99VExtKeobghwS/VuR/99LIukhuioi71cB/ok3P75vlQVE16o4JmQdjQ9NNxL0/sH6aPQg
irCIFA+tTPMm0cjJ9ZdFTyKNxp6IUfFhRBEP5+ibu/L348AVmexWGu5bkjxunn85tfwoog4/GsVF
o6eKVnOOZcjDF28g8oYjC7kDvbpJhm8exL+7Zn9+8M1LIHQ4VtIiLo4mFhjGyfEn6izACN98v783
BlAaOCBhSxiEPd4251SjTXAIRdlRg8HWbiOmfcJORUOvvoTemsTeCHUvK0vrqtGqUx89noWeYcg3
A8B/8C3wn89xPkAGZDqYNyth7SuersWAVRu6TRLhoQgZYOgh7R9euoFRuvQ8iTKgaIYiIesO3jrk
2UFl7gK0y/NWg/o7ke+hDEi41mc3fhu/IKGePYaVcI940BQ+RsJva69fzlk0s+aZOKdyyHajEdsj
ZrZvftu/104kryZTOJrHsoTj+c/VPZp8hepFEQ54BfMOMb1ULYBX44iqmgYCtTk/O9+eO/+h5TTR
uc1kGNli/vfryP7bHmxKw9RgQRMOUDUkaDsDALOw6o9hkboTCCcChzkA2jLn4UF8QHxeci6akN/w
lOfVfW3294aJ89L++uf4FRL75wI3w2pgtzDR4df4VTv8dl24Raza8EJqA2Zw86HfHKqV1my1hpN4
i4oL1U0tHXL9rLd4641nBgB0L9jwknDJpFeMRWJQHpWS3jYAuyRzO2BWYnnomgjE1jfvnzzfnT8u
l/MlkP05EE0is/hW5etNgym0ydAAXoKR3DwF0j5BBYNCBvBUClDZGomGqV6kMLCbIljWBrkmCMcL
xhyTRqezD5xRZwoDV2XcM0YKA1bU6ZiBSYTvoCKi1UZAZNSdsll892P/tZLOV28RJIppib7PrQUn
tLrM7BlQHaYUBABgAMkMbD/HGmp7iFvU6DOOf8Q8GZEwA65PKsBjY7R1JpSx/zPJS7qijDlT3JUC
HS3ojEwTRZBY49SufBqnRXqd41aS5psr/6uCJNdMZOKGRtU0IR3cVMVRLqZiHwq4Bo2f0N4XafE0
JdevH8W/yRe/PkRXLJK9ZF2+Vd/XcTj5nuc1wOkvSbcpZFvMjEU/XGTMfGL02qJbqqo9UPlv9hP9
rzWBT5bmQfi8IKi8oX+uCUFCiLmpJ80hzZhrynaTeS6RNc5Q13ZP3mrIDLji+BGZOuQet8aR21X3
Xu7j4QR52INwxFGhTq7sfQQFPR5jkWFrjDjQNMaLYN7VKizop1KlG4fWg7O6Nl7a6a7ghB4ovZNh
zTBk3x4h2VeNvulgm7OCrZOAAVxwKSzEX1rrtt268h6aksFBtFJh9aNqDRiSBGQmdryTgrwbrH5v
DAchUM95WjlV+lrq3zCg/255zr+WSkjIDI2g4XPzMAhF00cCMR0HizWimZF+AhUZc4lqaNcWnE7l
XQSIRiK9TvigOTxJ/YfIhMfAA+UdTPFuKN9KYavwcH/9BN1eGdQUFXkyZgqV20k39ub8oKgGIXxi
7F9idMGQD304ag+Z9UACjZndWaojF+/ikg6zp+9z5doI/lIgGzYSX3Co6j54mG/eG/Xmxfnrim52
0NEzpjYUUv8S5u8Rhdu7kDCMXLafwprUM6lzAgDWMK4XvFCr5Ken2f1wX1t7qyfXEYwg9txkobZr
wbLLAY1kgsJ1cOAuj7ayzLYCcFqaiyGsTTSk3gqLepbYnelokSMoOLq/2T1vmSfz98GGyn9w9xl2
3EpHUqaaslT6/mUq+EwetdWEKIlWmT49M+5ttYWNZvGKU5AOZKVsDNSu/oMuuJJ2UMLTVDwyBldB
v6auzP4eTQeGEckraL9p3X028BwdBJ/Iy3dF9+xrLwrhEV8/JLdzil9fQeNB4RE2ad3fKnHiOBkb
PZbgTQmO4a1YVCfoLC70XfjK3tK7SPvqBCgfw8WRho0PRp0bV0ML9dyQ/tiwNLRD3TntMzuQuSzI
5e36mdlZScYySOkCk3x87RcwvolC+JE8+G9ff4Pbps38DWDxYLgFpwR0Tb95ARW/ncxMHUnVE14a
7GATnGpYiWAsx30duebPWFhMlk3jL6t3VXog5t3S3JJMxskeR5eY1kZe6r1j5ZsJquAzBAMhWKGX
GfF2UhGNy5as3miVYOkUF2kJiXvVo0YFC2xt88rV+g0jHLphAp5u2RnGrZ9vqsjtux8ECafxN0fP
W+Y833cm6ZHnApeL+ul29wlSI/X6dLDOg+Gm4yKS4Qbj7DOYayEW2neVo5p2fM2ambP3REuxJUe5
3YCZPg6JPRb31sPA6JSOooro5im9F+3A3BFZX7e70mQmBivFlZU1gdNZI36zudyWLPPVzxsn5R/K
VvRfN90XAiCKIulj41yiQ63eWIuCZM8Qsh7XBJ81m0Zdd+ZF6d+jOZEEimlO/OGJQhFVvP4uILTQ
XJ4u3pbqoHCdqjs8N+03LzYniz8rq/kyqUpZOfG7IloUb1YqdRIqXap845wJLx1KeuNeHhGKLs0A
rO4WidEjbJhpIRJCEW6C6glAnJof/cwxygtehMZc5+YSNKpnC905JZ6FaK8JBmKUbbxuHc6p4shZ
CAWgRautpUff0ZmO/CTVFLbl3kAMpn0Ms2mQj4IcLgLyYToPozWDTsLy8K5HoFfxt69CYas56r0E
p/VYOAHeyVhBwYYvig90s2Hvwezvl82PYB16JJUsq0upvSrNqm0gOixQXFeWk2/GEmUV3NB59eTg
Ugo7UVkrGikdIAzJltnm4sb78Li6ZCk/cqxkuOxrh9KywZ8kqmMILwXr2nmSePuu0slwkWt3cxYD
3VObEnQioThwhG9cdb+c5b+VwPONQraBkXvGADB5udnkfJxpeswI4BxIdipvB/2a6J+1sk0wlzMu
ZwStXZVo6W+v5aEyF4G5RdVGZFhlHafsMyBrds0iVcWbrH+I8Wm/FuaOo3uCLe8VznzneEvyVHVv
Z4TfVe8359r50pEboTdRNQ7tBNz/WWcpYpcbjTHKZ2XBKPJpCPegd+TttCdPbegoJO775yAgCGGZ
53u+A+YKBAwwsKxno3PYLZWNJB/lKxZ5Y/P1ovqvn/WPa5uv/beDUFXmnpn6onwOrAVH2nothZg0
yNk7aKUL0kPa4Zcw4Fgsg2QhM+wNH7wT8DEylLYatKVzTOo11iROQ4Rf7003x/ODN3qV21B7oTma
y9fPr6/5tl/6P78n3jFOlHj6b2N3C9HT+i5q5TP1jlA77ZHZ6vCOkYQzLQ57ppeo9DVQbt9FUxm/
eBO/P4U0hGgqSSJECpm52i3/oJaq1ipTNbwEppsV9zs1cYmSGkHilUtxwrntVOD3cbKKmLs5srDl
oKFpF4F+ncwHczh16jXFB+8HB/L86Nqo8cYj6Oa+Jsn+J2kBI4DCaenHa0tasO5g2FIJXgch39gA
5hkIFdY2pRw319R1UeNU0wp0wZA/l3NO0CYeXyKPOapbYs3IXHFCo3YYgW6LmFB/xsYOW5Zu7HJ0
evmx/Jy8LetYVt6PyR0mfa+5itZxRBir7XL9SakOaJ5172gNdyP2LOvITqR4B1xWjDxl75gWhM6f
fIjR3jngPKrzt3YKJwXBGQipE7aptGk6t1J/VISe4/VBh0zNQO6BSCrisnqyEkgKUGCRWtl49psK
4BsZ0hv+YK3tGt9B0axGG5K1+M4m4aUkUUDTx4kRhqtMsvVx/vv8kkpojx/1QeYHRc462h3xJDSG
dymcmmxdt3jbSWVfThxFBKe/elv+BxEUSFSfM9VB5+uZxwy8uX7lB4VDGkqcRlbcA4N49saVGX+W
B0z/nnTwmn3gPXgyEv43QC75MXqvk60VPjAx6kfWTiE/dc260p3UWHnShg9U47vG2JQEipGRUZ5I
bpifjNouK971JXGNY7ZsJSz0jhg5WL9zn6nLuilcFCWNTMT1Ev+L8Dg/N9DyqFbSdR48ZQj8lIsV
XlOqypljsK/GXf2qYmzHRqO4ZbYeDMA1l0q4GgIXhrxLLeDxHTgkdE8SfDGvxhUkbIm1l4adSvxD
iAh8oZGACV+pQufoIMWTcblaCxXV12eQMvZaURhO0kL6KR8tcdeRso2dwNiK6toX96kOffNeC895
4STDdsofUnlNCm5yH49OIMOj39Tl0TA3IVkNgjsodxnfrekcaqm02AjRLs821jNODclfmdZas/ZZ
sRJ4mSNbfFGe2EpDg6fBHutXWYbVs9aqg5isveGQoSjOkBOfRYa+XQxpPN3lwSomQcLj3wrSeg38
SMBlhBQqWTK7tk2SO0LsGIeqtWs2kcrmRNThtmeCKVaPvrrRVXwiSyg8PemawlXMt+LwXjfHjBiN
YFVjsarQWi3b3FV5Lmu3u89+jsVOzd1OsYv+LKkM8FA3E3PsSJIzmStF2dB9AXGwNkAKRC5gV+1x
BrFJO9/fxt261paS6vbol4S1la87b36Ku/AkRu/IKCU27IIoric9WLdc7di8SPVjKD811sVK7g3M
d+k7ciO1vFq6C1l2CN4mth5/J8NoNNeJeLRWkfo61TvEy2W/lkgCFpodxN6gchLdaaYVlyf1xI0x
gb3PAO10ZxTuIOmIKVIVjg4r/lWWbGPuDLptfzVDbiWN58XYM47e6f46HbcjJIX+M7bABLqRYK+E
cCURQUA2HCG8vSs/9BPoqIXWVgv+kNQ8ck9rTDkToiZSTu0kdev3tCcP7SWQLmq5zqwziqkcNfng
TKlb4qbsd4GMnIglautV61o855ZbTkdV3uvEBaHbNDdi/mwUP8TsNMr7lrUXH2248Spn0nZYi1UJ
xPm2yo5j+jxJ4PF/xqrjm66krviHIHODa7+H4s6/V6xsC4SWssSmNtaOxJIROhZi+3AVP7DWiIit
mAHFuymGeegkpcOxg8lUbC3E2pFb18MdmwIX560rnsvxLiE6J3MbLB10/DhF+baqEJbh9yA1iTQg
ryHlv7viHYbsouG11HOO0/eD/pyJr6ZGvAFlWHnHQ1RjaSqdWFnxQ5qkR1lEsFHPbfL46JOEZq5G
cTX+ROincwqv0cNsabgYwRw2YQmPhvFk9K8YCgG5qKh6dDcZt2ZGoBpGiVMa36f6oYUmLR8Ga8kh
r+9XXXU0/R3qriw8eNEDUWyY/jYxJJ0Kd0pYHbzqEiqOQg7ou1HyXZwquPTy0mt2UvqWW5deeC6z
QwtWvm8eZYnyv9wH1V4V7EA5lAzbSJsV7TJdiY3DEYx/yDKHt7MmPUZ3NIIIGrJsnW6kfl0pvW2u
QX+JOUW1k0UOCB2rWFGXaMxTWcKSlfneJes8nN9uU3OVbu2ryPXXvfcsZ09mekm2WAZbcd8aWKY3
Vnk2BXyMsI4Jc2qEu1D7MHQiTHtroZkFe/bLiAS7K37k8r6pr0N9HHhJCS2WH+T6ZBqvpnXwRRQr
RI4aNloXbjI6/ZADGKcJNqxpjscgmsOQVkW0I2xN6Q8sgJZyJxWvvXfvqWtLu2u6U2ockvIaGm4D
+2xt4Q8hj8Zye+/EszRlrhRi0l/L6WqU7JCdhSeFcmwk02BrqavAO1bhIY1fq4ShzZbA+7ph0L4p
OLJA8fnpK2RsO0m6FeRth9YiRwW8T/0X1VtJwUUrj5wmgycj3Uq4S0cGP8Yutd6UeqXE64gj0LQG
FQPvh+sii8B7FJul8trKi0LeerveXMwhockOIyVlTFs4A4qo7JuhkT4f0G4qMhNBPzM6VVck7bb5
pVcmQaKqFV6GehPzBWJXHLaBaPNkBtuMiLKJaDaH0HT2KfXU5FtZcdr+UYAw2C791iXomwTR5JTD
26VHMx5B2uXRS1LsM9UmOQt9b2djzCnscWc+1lAG3/1HCjIUHzRDJGRNqJmAPh078ciIvHSTff0W
VoufKOxTCYyQM15g4Nc7XqM0/aZ8/6snQj36x7e/Ob62ING1sTFBjiXbaE+T1hc3QCCNmtpwXb8k
+5YDT3JfCXDSyH5Y0ToQNHfsl76Tk4CATFpY5v5dIl5RJoox3fQN+TPzg5XZcr8CvxuNDG44YS6j
+mE6TEujffXP2XZgb+rvFRxxM1lA31U6PIBDqKx5AsPzdwX/bT/xv78marvZI2uRgvrnKUVL1HLM
FW6yIe3JATSQSq9igdedLdfx36zKwSSfElm5ls8cRYYVh8SasD1WTtW6M5fDdJ5rLVSC6gpTvoU7
XX0kTofjMzc9dBVlDS/OEfJNXDwk1WNMGUK2H3Y6YE0NZ0y32fopgkKbDRJuceEjJrVBaHcKY6qV
BK+gcptiK9K/D1YhJAAghtKyaM81FI3S1c/tS0Wo0L7hmA+Nb/jRPCK9Y4Qhz6SsxaAQffzSwlPi
bwvYUUngtNt6O70aWAMEfL5Yrwy0Z53L2DWUnOFBO4/qx5TvhdgZPTs/iyvk18lVCg4wjELijWlJ
vfElX4AqexQP/OWj1i84mXmqm5or+qeAmRGR4wtV0ZksYnOtYYJWHONhQL9ETuslMncNzTAUXKSF
s2+xcg0PFXYsc2H88IRlMn5zVGbK+6/XGXMGSFwm3fzfn3c6bzxTrEojvFjyEi+dEsBd5jQMM5NY
A3ztZY0BHL60wzQOBUr7qr2RaDM94ven6EG4pYLVQj6ao8FjkLKHmthzMFQ5tyw7SObC7K5vaC1l
Vzow5RZCmB/vmsKRaDXnK4huIraazik/GEZIEVmPoB4oSgRUa8+grOcaDgObtJB/5bJzAEksN2IJ
TJYYgnRWArJFlEWod4egXcJESBd0hLAW1hVoOaJZHKx/RbUpUxfZ21y2Q6RjBFmvRoLNAjuFzE5a
5pL+bEU3Evs63A4+WyEglEnyArvmzr8Oj/5L+YN0WB0Lhx3INoiQhGwqms90YPF24yFA90/TkKgj
YBPUEtgHefAeZ9oxboGZAqHVBL5RnwMFBRfL9k8u5JI/jaEJ2Y/qxA/K3rrjH4tfN2FCf3joP/WX
cFd+Ku9MgYJnTnmEo94r6/FT/Qyv4SuAEH4xPCD8gxnhNrVj0po8CoUVtWu+JYbadBJ5CUfbVG2N
0vyDoEuu6YV8KJ0FWbbHZ4ZKJU2tOTYKxBwUriVGoIj/bB0W75CDEmN0XH6sSWhwhpUB2gNRZ+KI
8yGZ9xCv+TKK5yqIpOsiXeUZ/k5gTzbGHcSWAjhy0PmMvaFtYfMxP6D1CZ8wFhCACa/9U7BD5TgH
BxUuOcBzBhJG2R/0QPKfzHyEB/jX0nK85wp9nkUgIR/sunWyVLRF+dPo7VC2fTZpzYnEJT1MEW4t
T/BreodPsagXcKByDPBI/Ty7jlbohroO0Dvk1AWSr14ibcoRsW6yzF21YtlxnyjsCOkjKiAm3XWu
HxAfMobKYcZWrkhJw+5FENOb9z4A1OpWcU5RAGAU5gvVkDa4IZ67xlZ+koHDnIGBOgy0zFoUR6gK
pUm8m53pi3nL9hjqUVMsPQyttd1N828vh4xYiW9Zzh8ZVj+4UJIFxj3zQR9A+gzdo/nD350f0uED
PLFMuBUA/9a2IsfL1mNu8z7Xb7QHQQUTOXiKV0RBgWfZNQ/qmwXzoH8jiafE/MERn7M5MnwgBiYx
cCt+TDgbWHwW2RtFf7Q0iGW6U5/4M6DSUK1nqrUWRQcIXXIwAZI0wWpSlqUIAJ/AsmMKnDSyQTwr
yPvGvR/PjcpcWKbWnGgO6YGQi6Fzcs1tDKceN/pK+QzvK9gLEp31JV8l5+fKQNUtCBqSLNKJJggt
xNbPXPG54CTw9T//47/+7/9+H/6X/0EfJhn9PPuPrE3PeZg19f/5z18D/d+rGmYdomxKgKZFEc/y
rUJbBP0nTVmUngpw6sUkrOrOLsUnnTrMGLCTie0xTHF5Y+ZMeKKT1rJjYIwe+mba02WXEBiyz8eV
Mp4US13PevsxqC9NmxOL82kgOSnNDh3XU81uJkCeFPHS6m2+Lkp0j5rMArqvzUcTnZsQHBJy4msY
lyJZk2m0VIZwKdbCRqnI1/tMKt+deXVEd38zs7oFItHom38FFEGzZY00+JvqJsiSMrdKPz31A+8m
qX9GCEY0ZhfGT1LHyOBqb5l2W5OmTc/hW6vF1dc34nY7mq9AEZGJzF0/LuLmCqQhbLJR5wqMmMPw
XmocQKf8tG3zJJdOq3w3j1Bvtr9fn6fwVRXNEhVZvfm8Se3rqG+k5BQzMOlpWJtlclDYWZJ63AfZ
QxHfey1RrhFWi+EQ8Dj0dIXH4Ztu+61uZ/7lMZpikwW7iyzYnAuy39rCOuHw6CKC9JQNgi3UkTOw
52dRsh90V28v2kj2lnRd6e2bmKZYOoh8MB5m5QknCZxnRE8zTvj2qv4e1jC+/AXd5a2gOXtTHLRW
5Kdm4iWncNpYMnOj1rRBB3K8DXD+dRLHFpw/3wol/vUc4pPgbhB6AaX/lghRwPoVK46EpzmuR8HE
KbHCMUWxWJo1ct2qZKkzbQwCdoX6LpUevn4Ib4Wvv+4GfisSN3QDY+2vu/Xb3QiUrkQQ4ScnyXjo
ynsEoZXWzJ/cEYfIS8wQR2sv33zojfL1vz8UER6PIR6Rv9SG4ZRahhiH6clXaDq4kngsmzdxOUen
/ZitI3AEsvE1C+6S4pvv+4+XTtJ/++T5Jfnt6+bmkFrxyEs3G/rzDxS+vrzr5I1fnHrd5ct+/U3/
9XEGRgCDCY2ikdLz58e1WpW2RcVTlaMhKO/5uErYFfBNJ45+btWevv44fsC/X3KEPpIooWZG73ir
Y45NLZasFMdsYVMJudacffyUt6sWUlRwxoY+PdU5jVub6g0YmI8N1R0vcU0mM9sfHgC7UDfmB42a
5yZmN7SzRxLByQgZ51qltH5g6RLekKgKJY0kCWAi0eT3eCp1R+qfktoOh9fU2uk/SuoiETX1qY5g
fNVrknZ1kmZ+DEKyKMkXfB3rVcEYp12QYA5rcfzZNy9NvgHwjBtMUF3z3DWUu6+kVvksRWR/2Pko
oQs/YakujmLwWuIiUz4D/0DAxsrvLoLolP7aGq5ZfQziS5Cd9c2UHLo3P32j8o67Q0Tx+Ei8+HBJ
sxNFQANu4q7Z+bGLUFHLHSrYUnBTH3GIY6BWOFP9EBsK4X4pwborbSToqb4us1NiPeadwxyroQDl
KD7noYeABoEzr/Xn4BEM+kTqGKGRV/k+aa5z2xhboG5rwyaDSNPLR8YI6pPwqm4oSC3RGU85LSDR
7eJ1EW35w/zre7s+E5y5mOgOV2621aZtrMzFQq3uNVrbw9b0lpE1HxiN/pJP1zh9wjCHXI2AYApG
56mq5lNAwlx4PFiMuvONdIrR9E1naSUD0Gkdyxbu2xGj9amHydHfgYhibAKzgH5ufgo2xAblNtkv
kb5Mza1g38n6drxwOqBRQXdiZEAHCR8QYN3sunw/AZ6Nl6P2gtqBsTajD3TMbn6S2PsfZmWjBhMP
wFnRPKsJjcW1361IUIW2pzCCWmiLdCeO+x8kSVVw9egWe9KStAySkprYJYmyeIfjrKxoqnui4wv7
RiB6HE9yhxuMoSa6n4zfp6PsMhwt2EHXhe8pPTD72HfWUftk6E/VamzS5pwWWyvYe3Rdj6H+zWnT
nPeLmyqL3hCSslnWo2KH+/PNL/XarHRxjC5EGeEBB4FMyxakod2BLy93sms9UQ9WT6NxR0r9xBnD
hMxVHzYcpurermgHHUd/K+JRCrvLwNgf4Ia3B9dcRm4Kf72nc1ItlYMnLwHeqRyOnPSpexty3jsO
LHZWrZrtfOBHy0GnAc4yrzBAQkd/bIAs51t4XfwuwZoRGaXyPJCa9xriLdRrgZCW4c06fjOjA/32
JQNHBAnQXY6+TcxHJ626yMnrox4tS8+W6m/WsX8smwqbBAp9hXgz5dZDVYxVE0i4MS6W6TY/g1WZ
7XsbUCSpvcRif71m/qse+ePDbrQ/ECMSpJqGf/FHSpIjuVOx7CIDqDbj0SRBeXwr0kWdrawXQV3J
T61xbTkyfnBfv7mQfzwys/HZ0GWeGyQJNzIEpcr8ygj76CLsApxu99jaaP+LNBFmGVHOYYpE8a3Q
L8RHAdbO29cf/0vlcPPE/vHxN/Vhh2dZ9wOCBugcaCe8dtV98JPBJb0RNVnwvxn9dYQ50/IAXABP
X1xw+BPu9WPK4RK5ARAEzgafxRk2Wvzi49uUHLJtmNlwJNb6Dy2kO8HwaTF3OUo3MFfGsQlXpOoB
EUBkAVKIBxs1GxV/+jRdo5nvT1O6uqY/PQAzG4SY5hJh/AG1N4fNCNiltPLRmhXQQBYB58wXrFfF
RFdjbot3L9kLtG1m2yaDkAwA2jeHiH/IqBjZ/3bH5t34t2qiziXYb9avO6ZfVIg0vkufghHnE/29
THOEBdHq4cV7jh/ks3Spn9kgxHN/Vl6I+L0bXCaH4r7a1gQV93umm08sXXw3qV+wrH19e2/RdXPN
9ce13pQi9egVepu20YWJd3G2VpjxPtKtDzzgjhNP8yNaq2tkKxdOo/Hb/6PsvHoc5bZu/YuQCCbd
EpxjOfsGlV02wWBjkoFffx56X3xvV7e6dLRfbbU6lA0s1ppzzBHUzQ+f3uuq+m+rC25NT2FDBFbG
4e73W9U0tYB9iIy6x3drlSAgjVgNWu12BByFnFWtxt5Ywai3IugcQxksQYcAV1iyZrMXVYxMH9Dg
ZUpYsXu6J+MSBv1zIrfwd2dV5mAJ+GKRhlvlkIYkA/WOTLXeJjaXW2KiMQ2tPU43ZhM345hzFMDo
qJbapyQsUOIzP4Swp+drqLZy2teYTt1nMRjZW7VDc5ebt7fuYs3LEP0ts6tKkF9zDhTmUu9xHux0
XgoHI8B4UJ6157gZYoSvph9KNfOECecxOEr2uJTqTonHeKZl5MemO28dGGth5w2h5EBGH99RnLTT
agKih22Qo6RXLn9pHNnxs/uw5M4Qe4aGM30tn6q7fI5wBsFp1hzG8Mmwrn7Oov3bIQpasUl/KDj1
RRwy/HaH1QPQVG6HzbXUT0RPY21ZMaZiTi3j95ViLv+Tp9Ufk5P/0ZL+j0bz7WkbeES8g/YtLwES
wrkxhkPxoNdjQrbPrzHmUQZjKhjN6X3F0KuAm/+IZ6UwlIWPa+r6jHruC9p+KwyOGUYQXxiqZXbv
wEz3k5hsaVycsFVxqUaX4sR3lNGbqCNlwoivcnA5W7NHrJSR9wmLrgEhZ9Suzkg61vacXRx3gNz/
Xt7QdP9Y3vCwZBOKvUK+FnOhb8tbacNSqAp5+fpMl6fEfY1D6qVqZCj7iE98vl2tcuUQf6VbGC6D
6iZzqEPhg9MuliPg1Qdo41Cdvs7iQAqgyHeJ1NFKBOoaiAOzBEQtpnoxlG+Aawrjpfst/jJ26kY0
bM1FuQRKqMcTcc+olwLWevdWvYG0flM6Yvg8M6fyADQ6W7aIPu34yj79AMJjUDipfSyWXRziAqGP
wbH67KuOcWJwoDQT4pbMCSdQKkwE5hk5YI5fJnb83tX+EeI481jRftZ9T5SB70uQYHp3YMXmogVd
LDYwW4sDpf0iOIfd/iiu5MG7saqLCH0CIcbUd557eOx5tq8oxCPHG2T4DENbwKDHYpytHFu8ojeo
ngS3XKDM92WXui+mCpaqWdPVLupGt4qo/97l42AbltjyqiftNcDRBRUASfJ84JTKJZzjpwgm3xuC
QWNignnQ87OoGDFd82aMRqgJxgRtOMxN0vBCGuKdYQjHLolFT32sV8MXbuVu2FjJewqZE+i6xCva
aeb07G99DbOElHR5mOxTXl27nGrngFGxOJFh/cFbqPrlRPpi43Igw8GY0brdIWHMcfj3SgQ5+ttK
hLvWAQrkT0rfzqRaFqtc9hV5qZaW4Dv64hBs4st9lqeAKI6gW7E68p9n/IjxAei/8gd98KcWAwgz
zXz17yufndDyhiFI6SrBqRRbYKyM+2jqxdXd/7hzvSjm0GGk+9wfgrNj6hEwtFIHb6Z5ZrzqomuW
2nRa3bTDyzE0G/SbtDAst7eCq6XYkizjfWKbpIyePCebpAC7q8IKFnXnIDo04QzrFgNSrBrH9GLJ
Vbu7vCpKnzxQKIRYrAQsXInD0lEW8LVeMK5tDM31N5z5c55YuL2lLD1q/uGb79k5v7/SSTulVdj6
pJwU2Mfws5l/aRutPdAbqiyEekgjV4I4Z8qiau9WiMtLienlse0tQnS5Z3+AvUF+wCYE2Br3QsnW
w92dvyMyLcJdi4743k6b5owjkbSk2rZYcVNSH7OJoK0qTJhaq3RExAW/0j+tROpjYlF4NiroOh3V
jDd/cTqaaBIGMkyPYSBMZH9UnZOBMtDJ84k/EobplPr6mHQ5QXKf+rQ3koGdcXSWeIQM9IYMqBlP
bnUso78YGqnnZ2/eFWBDrHrnArbQjYM1lovkyCTtzYJgNDAKPLDz+fuNQeO2DBeM8YIurtaFx7YO
xz7vyrTYe44COQnRDV1ZSg7TYyquEUpN6+3jROZ9HS3TE1QWjrdM7ze6W78ICO8/UtxpOkoId+0u
HFcGBn5SnxKHf9Ibagv4MBTXdbSpIQRJ2Jgno2CYVoumN4xybEHmbyQ7usOUfSqwr+m6g7BRydd3
jsKnI4luqS7xlMwKPMDdlKlHXzrhnKbeniN91nx1Sg8VItFrDjXL36n6qE5QCDn14XGQyo3SLZby
ygczpWa64UChTnV6H/sxEZRt1BeYaG2EaCiNj4CCm6SfmrskPAarEJabTXOlfEQOVBhtJC5SaRzp
3YQ1fg2ALYpJ6Y9V+uN0KEF+GdfYeZc7iNAvblZg5ZhmuS+1n2sEMnHmD6tw6TOsYrqVTFLzixC+
+2Og9oivmiGlAIvRQhs9XhG4YmsnjcPUS4Haie9Yz333jXVB0uC8rhfk0/SGTTUKcOC7l1iPv3FX
a0m7a+Zpr7Tf/qWE7jPda0I/eOKOdewxkPYszSJaJ2Eke3gAEDMTw/v7wX5H+JSXH/zoQ556HuB9
P3oIdCMk8bGMJaAa1hgwThzt6ANoKpmPhfOwYiCuwyhjiofjUTJRc8PC3T3TSOjZSvitPz/FlGrL
TR8f70n8Hj4x8PwwXoO7YCucMymG6OzuFWstYLpYKOuccEJ6zfBSYLxujWN7zBgqDb6KYiGTrxvi
A/2MVwZ+68/xXTiYBs6VhNZXI/Wry11GQymzkVQRLvDKoBG3xXOVUdlFsOF7y1dv8Hid4K29rTrc
NdR+eqCjb8RE1a4zKOzkjZU95qUULZ4ASXXSK/u3aPvakyjMSpMQsg+Fr7oeMMfJ34xSvnwpI4Fp
WbcVrtCT4Kr4w5qvyk89hs2HkDv/3vn/MtdRu+QZLEQxZEaM+63mSsRCCuOnIC0ZHtyaz9g5Iek3
zKtcDROsvEQnO2bTiIM4GQrTMp94QZ8dk9sBpm7fJ3Gf8Skvq6B29OysnL+2AILFUIJfpDj40eD2
Fi4JZU76muAoqsP0cFvyntQbjd1TWZb5D9yMX+jo7z3Db1f0nZoRFMSxv1Of+GEksqk0laSrqdID
9z5C5vAQjIV8XDfzB3zMHgWu8tww1k8Dl1wu3AvcPql+6HCo+0H8CB+se4ecq1HNff5e1/c1LnT9
oo7GZc4KRlg0iKRPiP3JNPkSGD020+QxUrQpUyle0X8/rL/A7lwa5k5dtUgur/7tYYkttWLWetLS
g4gA2dZ9X57TJu6LU21PFfbvT/v7jcRAtXNhMVBkfuO4pEot97ySG1kRD9dSu4gRioWxfCsK17tJ
T+rwaXD/FBaZA/JgCkNGvBC9mLKmDgP3FkFTn3qONoR0irD/pD8fSXg+YzTWb5RpDJtYGvSCgUZW
whH8ZKOIA8DPLN5H6rHUf7ic/yln/lgYjC7Rl+I3hvT892o7kJskLVF0LXMWoTHyPXwz2SHXJHto
r10Bm4q8VWz5iGCCXlyTCtpCfe1DqU4Jb8QYyiwt0xxr2AFkYxwBYmEM9/gxemwgpYfeHOKoGI3v
8frVO6CplEEUCNfEOXRENCuscELHRkF74PdFYg7yfrJT1jWbFthI7raykwy9XYPb1Fq7PpZK7ys4
ntT+vXKiwm5c8IEKy0osy5PPpj5l4lIvqOCtp6vloHVwoq0KJhL1Q7NHgKUyKX/3i4q586hp0UmA
Q1uLu9vuPdXuFbNgTz/1Kjs/56hGcQdz4A2M0D5m5Mq+KO57F8FfBNQ85ybluZn1ltHeS4KzAD8o
WxONit8DMYaWGpH/NXurl/e0nsnFvFVXQbMqTiZ9NkEZ+agc3UvYyuEntFWYBIatQzxBEUo+2sBD
owM8GZMx1gc8R4klrPx6oE1hEc4IaEB7JY0hiT5xNn85Kgr9cSQtXlI/mr9a2rU77axuNZtX4LoS
X8d6cTERdkTcN0o+DqPM7yvSIEsnr3JQa4c7ioz2ga5gI2zlevouljC5y2xh+NOKgYbTSoMXBHjC
HbKpaD17I6kZlPt/v1h/k3jhc0bcGHYOqoiY7veFSB6v/GxDFmKRLETVAvx5zdpsmNUTQ+2/m1M9
haqZPKchPBsh6wstHOmhIkKQQUbRb4of3gxslf6s/vlC6DBxOcGZ3/xW/cuBGLdao0tLYRF5hJmj
clh7jwllA8RohAkpL7hNmyK7UM/l+xjG2/2DxdfAdnksfUgR+4wTIVqINH6Zi+NgZX6kOt4YVj3N
w3W14dW57yJtqB5gc6vQ4WQnrz9fzF4+w/u+zbA9nwDFtH05u/A+yjG5E81EH9ZrClo6095NjyBo
u+ghtDHJPw8KfsJ7kAyj0HY8Jy3gxJQkY6CScAx5SuRHRk5xAZfUEv1t2p6S5/GpXmCt9ZZEBiPW
eDrhtUD7y7v1GRdnw+JHkNNzZbeS2RHaZZiPX/Te6mwUEDgJFesae46mTx/mSlFnLF3hox0S24Ya
4h2OQSjfNO9wtUrbJF2Teh+a/6IeQ/vpR2cRej68jPdOyQiEgUT+YRB1xDCEjI0ZAN8bqnVeM4xA
Yv6cEm/SQsg1G9s1x/clmtbOzGwE6dEExE0McnneIF496tCJlCIWm6nCNYgmWjNM5Z0cYZN1Qoik
XiCNTjFH2WToROHC73PxKwXSyCdCOYQk4kO1sGoBnUhyeDDombfi1aDX/KqJPpQnyqjqP6aEOz3d
yh8aj5/Os7+vO8acnYAdE+Rv+IccyLKaoqxdPhvbfB2wtSzvAHqafUpWXuTIGxE4PZwqnpumS+X6
k5eSrPT+WPjdC9h5qogqTp3mt3mLUGOCEKgY/8onXOAw1dI5hyDFEb18wUD/De9rB3/9U6pIee4c
h6Kv9w2lOgQ0+HUALC2ymWVviwubf//C37y8lhjMPpyytc2AqGkr/yxk50X9uswW2pWCmhGqtJEg
phMc06+/1Dt0VzuhVrfxu4gvvasygQhGbaTZmLvXTl1ZHZsPwbpdoYzKHCyK+WwIdWA0lMO7khRY
t6PIrWFlmIidLX9FVBrufK9tBd6dOs8tq1ekHMWvNoJYY/U+ezfESzKaKRqWS7bRzzJSyaTjnhL8
DINJxO83sdrUtpgUvZcCHcMeel5+URpbPPgsIgJqyg3WEPh4EIODByeEtJj/lbBUt3QEBkIAG4ED
J3rruW3sQNtiD3+At3JI0ZPgxHe3ghOztzyeqbj8CxY58LTZlOS0rfpNGcO1A/D8aN3emZElMBFW
dqFdwO3otH34J9oVTsygXjwIzzVPncP/Ld3RoBm2aicLuoq3bgVX2pkeUNi13apX9ZPM3xij7NCK
b/dR4dbz9u2+YGIlNnxS9WXXtRPifY1ltvs4aedsqynDeBaYTDcjl+FlQsQ6jD66HT4fEnMDh9UK
KN4Di5YBjZ/61X55uVW2qABt6LEikwucqI+Q7f59kkjGn7gNbw8KdHTonS/UdycT+VXq71dTikus
/IpsBOMpy90urL6x1K/XXtXcxHQgX2WoA+O+TjYZ8jhuIXHvYORWSR2JPJC6BhiOrp68lzlZDRAp
7pZ8ro5I4JBZmRsab2WjuTo8FwsLRR8OKhU1RNFBOpI11IEWtkPPLbTNJ+JcsvOgAZJYevYwtN94
nMJZp2bHmJBfx2e2LgXTRvY4Vi2Gs6VD+DcmzPj1kpUl5bj2Yr5jdalZ/ACFXvSEApTNNYfKbeU3
lr9zn4yIy9Qih3rlXTi9DcbUrN5HA55msyRYGOhiEnMRgi2AqbCeicroo56eGRwViL8/KAWeqG94
Ry8JGyrrVBzLJSCoCxffRAjdw3KWt4JP4QCxgWLAKWAnxh/hkfXSwrm0UBmwHA04DECVeD0MKYu1
FQA5uqjriwURWOt0oB7jA8sku+Sj3iWj1Oo/R/GwqhGTu1U9ZKDDlDu3PShKKA+BOkq3InxVtT3T
yTqlQPdH1HnhTboEo/cmXDbTHs3/D7wTrNf/sh/+dzl9K5HNV0S++4PiMiKOpLHlZCiSRELyW2RT
SuIWKVERTHgIcD/YDUPKZ64Xl1HgMyw4sWcvOjYlAQb3W7Mieovcovbo3+2IpvKD/qE4sKS6KDJ1
HxuYjPYNOvV1eU0XfnlqtmxWBezGX6tBQSDnkrHOMkvw3jgxX1oKU29LBrSJ4NB675HGp3YUuCGP
iCWfOAfWM4V2gwp3gS+yp9s0JL0b2I2JNfVJPSNBO5At8zBHhTli+34T9THXJxkyJ2LFNkofMSk/
nX0fViXvxGMqNUBJNv1AdaBUe+56N3idW3UP41f7NENLvrXdyDUceyNhp2+NL/jd8ghpcoSGo3Fz
Wl+p21kpRtkD3/pI+BSuIt2+YunRmCXIsjI73rAFKTfZYDzQ8H7h4Ok7zDER0dQczibpxRWe1VhM
cK8ZuePIrFvlqVpkxFXo1vttVQmjzM5ShYDShCQUD5A8BEO8zyjx07XRMBW3vJ22K9b1OV5kC/kT
tZx3Q3q7Ck/yMd4LW3y9p1PGekYGr0Rd4YEpUemQImG1qxyi6QkGcrN+7mGct25UO88NrwiCqCy3
Miie3evBJvlALUwaENz4BdRZMV8zm8PDtDphNTOGY0sdy1YvG32Is4Hcf527wfDRWGkG2mQkPxZY
ls8pAAABe00ZvrHwZQUWtqlB9LSSC2SDdIXEoCDSEfDNNnd4dkFlePbZs0kjd/0vbp1wCp+YBlv5
UfyCFiyjOFuYK2Yg1FY9xdKAEqt+SLAwNd2xhZ0vWPyKzgJmz9slAgiZ2uP8OgBDK/M3INsALnaL
vPfttKR2c7LAZOfFhORDlbAxJq8h+zsee68lB2J908fvKb/ZN/bJJtgJM31sTDBqfS6MQ7bTDulc
ruweHl4LbgaqkaPy7uJiCnrBfN5+NR/BNdhm/SeCUauTj5UjxgIMPYCLpV+VnzeBGSY794u/eJ41
3NZR6fJgAMrhZrLg4aXG9lO17hJecITdMQK0OLzSn6xr/zLOhnBBlhJO/6jfIef93s2AQj41zUtE
YALb/8BUR18Tvt4bNzsPBLXABPsi84pa8VH8vHczS6aIgxf4/6ij1Qcw3GyWPmuo2SiueWMqlX1U
8/CgHPNJxC3495HZ9Vb/BQFMfByljlMHk1Rj+Pat9/LqpPSju+H/Yk6yLoDDo/qjfG2wbXzdN//+
sF9jkz8/TTMMCNNi11/9fm+CVtGVKlD9hZfcnuFeR+Ec4W2TvTHdx9YWk0b5GFbM2vQDCXQQZ3/4
/O/kEK7WlIFuKA4UkI/v8/N39e6lRVQGCz68qF99UULGcs2Jgxe1SYzaMel1PmyiC4qXxVj4977C
xJ8bwtYAJ/73l/mj7f32ZXrf8CT9qel5nBfBAjefdFr774+Aw40v4ofDQGpdncYd5iwsx6L6eKSD
jkzs4xmCUPGpXElWl6PFz6zS70fe/74VZGr4MzoMyG+P6BX6KUYeMamkHA/IzY18dzdwiB4VIGpw
zEN/Aoc3FX8YuUndz/22NExozD04qyKmf79mw/9hgdwJrFe89uEv1NeoQsInDpJ2zCZUT3z6PxKv
7ifInqyKezp83jea+pNO8Xvp2F04MKLUU7Dykf9Inmlbv5LTl+gv5OYkKVdfmmEaRCY8q1CIBpz7
AXKLBhFG7Q8ajK4Ib0vRUEIo4jvTgZqEFaCkR2R4p5QadzT9FBeUQYToJ+TwflRjvx71oNZFAAHz
3BiVFSQd4IxB8ZoEWh9DalzcpXAkvPpKtIqyiWfSAJ64ciEobE2t8fAY1PkO94po4WszQZooyOu9
eQPzTwYr0LepNoEyWUpwGxeU6QHWFGY//sl69XufaoKM47XGvepMNnDm+f01LpXS16RKEubZy9Fa
8qIWPRaKucAb69/vyJ/P5LcP+o5d64H6zNhKhXnHtkdMVjuYuhrsGkk/MH9m9/9wXco37phYGK0c
RrIwV72+rE14eCgJHvoBfODf1/Xnrvv7dX07I4KyaqO25QbKVFDtAjk6LxjxQ+b1/5s8/e1ZKd+w
rKzyeqHpcQtzYYoPQtOOc3J9n+WsrCfv9GULj5+kCd1P/P1N7i4O1yaxhyADvtTvqyM0pFY2hJ4w
f7YzTNdwTqh8hmLNRH5vZA1vBZKR7/sH5bOKZvw5/PetxX7r2+eTbMkBrMOSQhgCjPLtKZqxqj6N
+C4uH1MO/nSkLKIN9Dvt8/3R24q3+rHIDt4VNlSwrZcRhTDlZs+O2VzoaEsbYCHg1sRAdc8BTl2w
bft4PkqX8iZjg5jY8rnZizgpzoQp/Ih4ilzbXPRqt6TChaBM7x3b/g09pFd3VioFMkeawDN9wEu1
3k9Ivq9bvbyflTWNJgUKvQW0Uao8PMRUyaovQC/eSVqTko1uVno5HeB0Q3UIRKGs2wUVPYA5lBUy
mvIdXzQgqplWkrATO6use+3ANKQVafIONilnQHDvo7fEkA02NvlzD8iQ2+JcDWG5Ch/aEgxEB/fD
Ue1k7guYqzcfRIBRJh+S0CB3zQ1TbqhgOGdwrzyrJvbvk5+tTpudCDfp1jCuFPriKWHUvQg/i+nz
AzQmuUVT2hvj4YahfTe6O8ulCevy5qF1b/pg+Adai66fyIY94HPIEpcUdj0C9WNoYjpPlhCcJpuA
CwVsgZHBlGY6GaMas/MVHTJJDo8KDwWUoTZ1/evVoTlw0ZjIMxJKCgz/IEy5dDtYVvKnzRO/I+KD
Ucpi889Za/V2MaLFLX02MssKqiUCQ+R8gKFEJnVkHQton37i2hzxrgHU7G3VaaVBnseRhnLF8nBJ
cNGOKtAHmPrA9IB/nQ8x5H5sQrrgG1Ywqx7VNfROngkzYoajkNUAo84dLOVmQ2bmdYcLMZHtZI73
Y0a6re48PvO4T+tNy1ExIvCsfKSPX9TSK8bK/2vA8QwAEMc57O4PUEurSN4O/jQ/lBfCP0Lmky5e
Q30Rv+IpMytwoAYft2z4elsZI/avAKnetsWbxuUnAkXAoTdCNKH9QreQ24MGE76lmhPE0veeA0Kc
pS7U/JRAU5ooFupQxcmJea6Oi1FHnYgRRUcDtKS6MhJRvqRuIk+YujBDxUjloQ4C1OxvNwK58hx+
TRQQkZF7hMHKRGnR1nKDU30WHPBjyb6Y1KuF23zmmC8ybEkc4sXwFiOeuh1K6MclWBjoehjuuE2C
lniAdYzEzLmymnny+uSR49CW7s0tzV+UOHGvj/rCBCBHgpA43pp7GwYuRh0irlq874IbhJ1EAeFQ
w3OM1y29TeMWkCXwEzFs2R/UGAk15MBZ8Vwb8VTbpLtpWIhAV4JGUB4Y8VYowmEFbqpzC7nliZEu
t8sWj10/ujFPNUMCQIJLJY6UGyDb/ch+LAxUFwwIrCcyrAq1QmqJCxlwc8MWbZ4iulufbozH1uGG
XEbDBB0zc9LfdZROVqFawDsUJ8Q2lvepzpSZ5vj0cLNTsTLQLpgdTMikCY2smbgm/pFkv+MZJs3o
N8KljIiYsdesd77DNIFs9LaDax1N8LMSJ49VcYUarK7hMUnFAIIL2w3uwAt8eLJtKDgANsLR4J05
44PPu2Awu5oWB0YD04IgzpnwhTEyf7898g9z7h8RoQzaMJkFNWgcZpuYTwB5wkL26ilwW0B2CfTn
xbO0AEDzsyoMmB0+OhN39w44gb6UVwgTudV7/f6SrsWKfpd9+cwfop5FaMl/zVlZPvc1PeJZPBv7
amAy9YKoOYtPtNroXIEm48plRwZiAqvhp6IpxdWNlDe0sZRb5Rd4lvL5yJER4/Znw/sIaqfr9Cub
OxaQ4ar1n8u40+h2du/U65cWr0FmWMYNvY1yUma8QVFhwVfqbQxAa0vfhYQibeoday30OhG1v6x2
BkNDy2DCJv1ylsO8d8tgw8/tJ8oKdN17cWIwRxq9OCJYzCx4fKKYkADvRcNgA0rAbAP0hXnzzQOX
AZuLca+y8jGjBP3lZJeYZ/fFQcSND66CbMcAd/yDQRxNQ91Jbu0XJ2KXnHIBkMCgCOLkGCd0DsNB
OojHwQoPJkiEmjkQ3s4zH4E6ZCgnakfnD8nmYf3WjjyNMlt6/XoGy1SzAKzFdQqOzmPpHHki1Mpg
yhi/DLiXFM3pSZ7AKeFzufv1nOmUZ5DxLm25aDTJCHJgTGD2hARoJODOx1BpwQ2H0oIidir3mylT
Gh+4MN3+u4ygTvhLGYG2VOtBR6UTUr/NQiSzaLKnpLdLbyuwIx4Yx+U7wITw4/5pwAVlYXF+szFc
skMX1d5gfRtOwrNBepFlIIGdRVt182wswDJudrNS1+B2B2ESLrRJMDGG4p759wgNEL9dHKtj2KGE
MZi1RSHC7+FFxinMKZOgicKlDhADjTwcIZw02LKgFXSYY/rlaZZaQYPC85jYtu73OP4AGDiwpaCz
HuVQYvOkZgA6lLEoY+SwQYPAG7yDyeI17p2fcOH0ksgfZtgAusTMh6KDqTOisdx6fzBFMc+c+Dq5
9xyj27zb0C1cG0rBis6JNCl5UKzagtBY9OlWxbEPRVMalMzpuQ6OSFT4nZ2TeQJkfnrjds4RZPIg
0aedI2xAUgtS9VyaiyP0bH1jaUzpd6sb+5TC6foLdkuYRs3eaT+/Qm80P0q2XU5YyN1oDi2RCCaX
QXpzeNz4bRRlmE2OwhEnZvBRfJrjfPlYZVuF/QAZPLuRN+Ed1j/vfQT96QlbjdZWIb5+yUP4vAsc
dyfP0MVcE6ukddb3d9KSGg+nY0vCmwDzpvVrwWIcddHoHZbO7VtJc854jz0G64Jm4G3QK5yMqeFU
I2/1GJWEp/sjYy2dzJU5YPU/F/HKZKjazW9SiLCfHuc/NYwBYmw9iP1UnXjVXsOLyOnG3xZl1yet
96ReiRuZlGvvI983mNsznr8GM9wIdfWnYv5vxXQPeTUs9A41kbqW6T9tuWo0z1ozsGeJp/6HYEkT
IMKEK8MRbOBv3GqX9N9Dc0RSFaasPyAkeGP/7R1E1ksEGsET8neCz7vu3cv3CywtmArtvEwcHDoU
POACh4KAwSQHPhCazmSRypzFzWENWZ2Eb3Q3lPTwbDD9YtLlOXj4UZwEbLJfrd6VginsV/LJKB0Z
KOww9sATUUWB582pHOvArRK76nX/aZoVpoM8x98PL3zzA15vBufV7+YpPi6tmePzH28f4/IIwVhn
cEhJ/V6KF47q4Pwy2bKpyi1ln1wfEwZ+wio/dJ4M62wHusw0b/oYx6tCnohDDr6GCv2KSQReDz44
dm7djzUVaQ2rlqMHcwhH/7VEiIMoMjunNMbRiZGTrRIbdoZZp2x61O8KksbuhW726pZTDz04P7C6
E+lpA02zXceMrmpHWGHm8CLHgW7o3zuo/h3R6fqw3v89vO8Gw4Yu0E7feXjK+hf62n/N2duCJeMJ
cxMxve59ZFM8DEfeRzALPyGYQECeJLJdXanHONEClAj2E6PHDSU9mw/jOPOs801zR+3ZjyNgP+DZ
0tg8htg8jZrYbhYEk63LS28N38W7vJYUNXLPfo3ES37BGxt5qOpqPGtmKFNibxkmhEuDUFgnYyDD
aQtvvbaAGD7+fS/Uv94LpXN/xzeAtJruNfvPa/R+vZ+1nPhYH1L9UEmiw//ltklbE+BQ8pjQ+HUz
ykX+Se4xLRzQv6+M6VGoZn0q1Kuyx4+F/RWs3tg0R3+mzvGOjNgyKdwNrBFjWjCKI7cx8K6xRUdA
7GjaabNNk/H9K8HSZKn1o1P57Ka1z300c37SaeN+8bf39f8uU/oGabayWj1ehYAudt1e/MfA38HJ
LcdK3M8YVPLwGZh0Qgyaqn5Nc5O7Gi/utLmxMLJNgi3jDcFX5xiqD+kcxVuO/xGWnIFrHngh0y+8
NfHveZ0EUgNpb+92safji7+S2sLQkTGpbkc3cYQPCUClRRd6aEIbp+HuX2fH9oMXbwi8nc6KG5Yo
j3icbFq2kQDGCjNRp4PfBQwW3VhkM23t2FWPYT8eFjv+nOFOK7gU5cqt+uxNw4sfWZTWzwVp3Vey
b/B86Vhcb3lKOch7dTA5dB1v/1wXNJJMpVa9+b+XVe871PLrFUM71+uwOE3Wv9UohMeabR6xOyuI
KZ8WNy5t+r+siEYQIrjnRMnPtXE1CfrP7sykx33O8DB6WY/zY9/Og104agdBr/+4wWVjElSv8n6d
2sb6jrNF4EI9SF7u+2xWneIHI5Xo/QPs+gcK/v0Svh0wj0bXX2lVtcvsgluwv39cpLU4Nvu+G/R7
I69PB05hkR+1hb4qGSv9NABR/7JmNfK2VaYfHG+i9u0eFqkuPPMULXcKverwvA+VwAUTSBH2h66K
nyqzvSOyxBfev79U9ymaALZPTnmPQmkct6P3hRrXnC0pY4Iz3xYtBGzyEHCALckfYKwIgZgGBeNJ
TvAFxD4rVFFpuPSAUdH3SywD+3cYx+X8ES3/vUb0v5yhGpYc+GKAa3ex779vPayPRA8e1LGtafVW
yc2b6QuWxJSsvHkxanbmQb5pY7gy0VK91Bc24tFjqR/Em9KXUVsgAPwMjtSB4g4TShk/bOs1p82f
K0MrcDI3d/SVQtFFTwvi4i20RcLks0/w830TgDnQGRFkdKPIkRrrTlQTb4zvVCcECe0WLVI749yj
XPoBYTX/suP+dtnfUEg/jqpESaGt3eevT5xfKfvYPE/x0uigtPbg3dINfEKgMvkGLpprVsZGnNHl
PndQP9iQAL9q2eIIiioblBtEh1pc4uu31ht/nU99iPTrwSBx3x3uvZGKCVHd1Ro4hLcfMC/QcPnY
FNnZJ415mW1w0MJ6xaMuXmXndJ3QBU+64Q5mf/SdRwjxNEUQbp4KPTz6MIuhH9Q+cjUIOu/hrtWh
Pj2+pY7zKKUJRsxOmJICiaQbU1RaOzc2YSBaL/CVpw3XgomaZ/97Pf0xwzNYRZ3piCirJgFNv17o
/xxl5IA/Xqkni0sciR9HCK+9EfBu2WfTY0AjMEEe60dczn742O/Y/K+PVXUd1x1D78g9vy/jLNJN
QY1rcUmfUmerWbxEcgpqUUzey2pMX9n078VIaRE6b+ty9O9PJ0roj5ONq6YG7vzhSXcTu27xP1dN
dDAha3ojLmNAIADEiEZDg6mwlx/TivCECfbVUx3M01uqNfmyPSyRHflEaZ4XSN60rXzHAcPt4WN6
ktKZgQ33VLvixytRuwUjaeg9yMBFf9ook/drkgLDocUaJkNJOfvpoPzQglmln58wc3zxM0tXz+yD
/1cF+u1gaZyw/PZvBWG2mwhuG+h0Rqtoh70BrAYgi80d7AADtLQYglH7hMZeHof3c/yK1tljqsN7
COfdW+ikQDrhUKjHRLmV2Nure9ziJTiH+rAwz8lcLe1ImQIBMac02rCPdritJl4yCB+gStvXJ6RF
nb+eDe/PiQLFwRx6wboSHL8Z4laElOkJC+VFxEq+0ZKLJi689qS1di3D9xuZ6KhqR8o2IRa5/sET
AUWJ25Rn+YcI6PXOdxn9BrqduQDtowSJAPEQMpCSBD9s5kIPnxhdCXiPi4x7Q0V60E/7I83HnbGl
RpDH1BSD0L5GcGLMvV92DIBRGCLCkXeedPOlna4lfXBOpXx3XMHI68PmQu8wV5KRN2ruaOzxmO3D
U/X8q5rM7lcpWph6Z2PaXM1837l2DuszNsudlfT+VQ/f782dkl27Xwgj8+MB5FgFbpxw30rpIvww
QSRFRPqURg+MjDtvt88HFBduKMMKhr1lZBLgBH+rUFy/ph9VEye/3Xev7DWMzU/gHlYVzjTi+A4u
3EE4VeK+ldxV5P/H2Xntxq1s6/qJCDCHW6mDutVBOd0Qkmwz58ynP19pHewtUY0m9roxPC1PF1ms
MMIf6BR7iAUYK7nZkSgh8xus9CVnWEOKEey4xponTkPUyWgYEPjmew04E5u3sUCZAZgoKWGS6Kcf
1aO8lI4EFdQA6Qc0j9kjWo7qa7STX/pugfMUoY9GqQDILk4JFeBKaFkCfGY+kIH19wwapGv9NvuX
+JcNBQzkdPIlpT9g/LW0cqQV+p0wQxHt9o75lkNt/JsXF8EztSo32PQYW2gLPnivbEUpoVw6BNDl
Sgdjf+c6y6B5j+TXOn2lw4/ircdRmoGW2pmU+iwb8hULm4v+skDihdqK2ViXQZOjYw2GibUBLqjI
hkXgocELKB/MkLVMpE0C9dQ/oGCI2PWQPSRUINsCkIReg4t5L1Dbr8CVykiKNp4sCvV5tC3yYC2Z
44EMcYyZ8+7agT4r1AP5K9V4Y4GZAdi7CuyjcmvrFMSFb9ne1e/gANPYl+p3n5q+Aa8cqZutVqw7
Ak09fTcOWXKX5/eo5Zo3uEnX7g1XgiTd9NJNGSAOqO1sdz9YEB5vDHxNFiYbojPSjRE928Q20VVH
oorpQKjcWpgkrih513dAP9FtJphJ0UGkPDsgUO3XBW7HlOIN0U1WjJWmbTGos2jljZdyIy3wZ0Yg
+Q4ZRb9/1HXzQvZR74Rfnkjtos3h0QkgYLixwvteuc0pXnQS38B7DxKRpaSwQDK2qFHfQe109/ja
XlhvGhU2E5Mj/aWpjhWBQ6jD+eZLPpWbvbmVpefiKUVXWYhieD2+CGtIuHZ88HcJvPxVdIzuw3EL
UhPym7f6Y22i4NhsKYLW/XPePesA7cjmn/B23ORQYx/GGBSfDV4TiyukenwM3dfljRsuozUustfq
VjI/KDlkYO+L/iHZxsE68lZIJqikJK13cLVXgptqCSPlweUOvNPvs89xFR1gG7JRyMAte9+YaNcs
aSQD2atW5HPGCunGf9JnjijfPdqggw7LcdvCt2q3oO0siIIyXjNEImD4/HBH7mO9cLUug+v+OlP/
4Jjit4+xBZie7A7ZJv1PDR+6/JTtx7h9lNxdyBHkLyjI2buwvlGoi3j12g7fjBB7FSwnoHBLMorh
YD3D/sJ1MYyVcSr68NQeBZIbp3hK8ld2mlmqmyrJLiLjUz3G2lun3yjPZnfr4770QjJhHWiTFfkO
aasEv1eo+lW7pxVEgwuAqiWAr2uRUqA9zKnVxW+RizsJ3JqrjEafpOBRsIVeqOXLOtpbxX2MdGZ1
D43XvSr/mReat1ez187vUNk6RFQwkC3ybypMT17RYKrSlwBA8RAXaKwdvPK1kW+eneKD2nV5S/fG
53OGa5Tic9wd9CedPmJ67Y97NmDjL6DlcIk8ZFiHJrzhCPZq6xn+ZYliJWbf6SXqWFctiuiPcrZB
fRdhM0z+DH0B89dKH+NwLfnX4V/wZwgw97ibFdIHhQvc2wlq4yJHzJs90mPnzv2irYNgHZbEJ8Z7
pz06oMGGfOvV/WL4UI0NDQcXTVSaRM6DQQqBHAd6AxeyvsGBr0l26LV4+1C7XXruh2Rfe/W9s8EU
qgGoRW2+GhZeBybmBucHz7o27HUTXpXOnSIkMaiCac8U/Ntw3QNEbihJ/wU04no0BAaYpKC+xp3V
8W5XlbknaijHlza81inQk42klJKOAeh62N4mfapxA4MPXmdcvnX2LUHOSJFqXHjNTa5eG5BGolXr
fp4PvJQpYusr7PsWd4kw/3vcpcZVFYcF0Sb8aeOiz/fjZ7yxPlXvJZTeOauMZRZye4NYpK4Tkrou
zz+B+TuRIPKz8ZJRVVlXKYL+fIJQd7JCy3gC90l+FBIU9Up/ctfY7Br0MdnGwfvg4moIYvKm1pcm
/XjWRTTQr7I3IRX7h0E6EL2Z6/zzHwsGMeQQsfXLAM2Ovl6XO5WmDl0A60ijIMfkaoEfIJjmv9xQ
0oWUwKrlNqdZklzqXO4OHO2xvFCJXGRUfiQo7KlQ9Oofe+3WGt/gBpuUMakE5Jf6h9w9lXMIx/8Y
uX1HeIiPQiKpqDgT4fOmThAWpSTlQxxQ2XOjK905NEA8l0gim6Arxyt8uPsb68FHYAsqf7MqiUKE
NDdKjAlWgsQBVH4oJbjp1v1L6BP/G4CHwwbaDF1CYnNfj9oCT7K23DQDBxB0vuSvT/HHXGbvVMYI
lFT7Ojv02l9ff0qIheKjKJveWnS65bUK5J9cs10DIUQxLP7Hba9umyXXibSPRtgf6LjV7HV3C5ag
vW7a2wC14gzxgfAajfU42IA3Q6hJcZ7HZlhZ8tL/wL1SR+oN/Qb6hKgxpSiqWKuKIqMXHLiE4dOH
d+M/VbvUaGxdlM0K+QFILbV8Ab5CQ+u9RDTHa5CyWRnSsrD+uC82XOH+mr5x1L8gmUzLA6Mp513X
7mx77ecYUFFP3tnhThfRabkfoN/cKvk/LtK6WsXVakSOt3ymJJyTKfAhpFUjbUM0/eDCLs3merhW
kBXu/+F/3u0Qc+L/ppXWX6o7cMTNOiDvBVzuJ3+omdP0Va+lnQX9yVWv0JyFpHIFACXyZ0TJ1FN5
HLtJVTA7BiQ0LVnpTWfExRig946VcsJMCrF36vgmVlTG0oh2LQx8ymz5ocnu1PLFIvNG2QWLCOoS
6ZIigsn1aqyKG40evnOVkNi3f87v+V9gRLHAYY+wtGVd1xRjUjMJdDWB0t4ON31yHKBAZmtE+bXi
2fM20UivCgAy6gPgDwqg0h9jA3c+n0l4v8zCJ5vMVIAPY6aOnZr89fNvJ19daZlXl9lw0wFkyPIb
q7w1cSALXISi47eY2pRyp9gXGMQ42iZpNl78ZpcLtL2s4p/ff1R2eGGYgGn8vRJvRnUOvvpVyz33
fJOMOGrbisJSMdzUdO1aVJVugsamQXgjec+uEB2gPjG3epTfTVnEWGQTYKpsydp/CBvfJiUJtSHq
EyalHQ7YFcrjukF521oG2HAVCzd/0CHHbupmR3ckh9hzfl2csBlleHRBNYt1IZwff94FWj8YhTWm
w42PbAMJlK0eZUAkxiqAL9Cq+NyBddsZPR1wzDhcCF5ITOwVlKvoXQytflGg1oMUlbyPsElq77Xh
oQvuEIaoY4QkoBDdN1xzCq5WUEa9VReu1GSPHqRf8dFxs4jymdvtVDXn+xtNSe2DVqldSupzY5er
UdoP/UPk/TWbvW0hmrECUF9gOER7BNWQntPs/HyK6fqxhGww4KqMpzL7zEbn+ud0JlHRVIZVx0cA
PZWTXxoBokS3aohFGglke+gdb2bEX2WcrxF1mXe2hFvFZGO30hB5ZlUwonxr6rdjvxtlLg4Uo9fl
XOX192IlZpBlKAAmg3HUqT9fT6nzDiu8KD6CJZWrv+NwD6q5Cm/Ufo+ALZDZmsow17TSk2xLHNCz
T3DidX88gegffNsutRSqplTxBCmSQ4p758jNlc21WKAyY0f4jl239V6IjYeFQQgHO5gWr7oPEMsE
XJ4V9qKk53n+o89Oy+Srj1KipXWJWDLo4da6qrALLtGk0rft+AnevUUyOYfqiXoCHTqoihaVhfOP
oIqZnyw85gW6uaoYqEd8/fzbvBhoi9SW48dHQLEmBdO0o23rkLJ2ay2DYNomV8C1Le9aKteg8Yt+
Yft74MAFXLeyWjcd7gAYdmAwvJAlCD9zH+7kd1NNk33BE/5SNR8kT7ErlynCQAX0Jz5qQyQElh2a
JMHr+ck4sQlVBbSsY9vcM5ozWaWZ42ay6nvR0c+PdrT0UPFiaeKHic3rGgH1EmLP+RF/qyiyMYRg
B1xjcPa/9JWlIc+lXAbELuUaerjkyuYdRdHAv/VrcJXUOCX7WCNmFBwtm142UJu+z9aya60DQY2p
6XT9O/9Mv8KSr/gezTkTsI/K4f5zp5RS7/p9oIVC0prt6hoHJkGVxTI8P9CpT6vK/zvQZLq9MFNk
qaVmiJg1zoOGdwjUa5a9jGJ8dX9+rF/J0+SlJts/6txcDz0jPLrayrc+a9qUAiQWzsR0c3M32dCq
r2f1UPPPij5Kc6QKyIkqrKWUmabO3ECTZFAZNEn2G+ZOHt5QAa+bG388usXWnpMinBto0hPU8tap
uc/DY4tf6kgvEMH8qzK+SvLF+S80N5D4+beDaJACJ3dtPTyG+S11bc6fyP2nOh+zouZzA4ll+W2g
sMVkOZOZukjg7oMlNx/3rFy8xu3t//2VDCwhSJoxhCDQn46kh2nt5uERO4ZSuWNpe8YSn4pZt4Ff
nVsYO6rK9UrjVsfI+uvn394pLhMkRQxutyjcqoq6CBKUdtHGiGt0sJCCjoChdQ84JWzczFtFqK15
DmhTMkrFxxnky2rUixBJhOGVYdlx23AbkWk7R8qwrXsjfq/+A6LDb2DEdcVD6N5TD+41bNUoXCf3
df2oAAF2Teu9xwEDZJvVvUGS8uD+VWCKlNjYxtINf3Nwb2EtnZ9pQ2ys79eYmADNsvAgoYON1+1k
f3u1k5uYrjMB9Do8TUjIVOmm72N01z/yDvkmM70itVil9qPvL4atNYb7qoPWEKT7yiUVz9EK1RKD
Rue4MTwfVk29VPT6Mk7TvSdMMXtaXWp5GZT2VQC2zfP650gxFpmW4ehnIZvabxBuRV+4pWOg5sZB
ZfsPdbCGn1aV8argH29GY2dR8lfLYpNlDyH6JX5RvwYUBpoKYIoC4Lro3aPStegMl3O3zbQBLmYJ
WwpkmzSkHPWvEtO3ZSK7mhlUWRsf6+jNVtcGvp6gqliXrr6shz2nbhg8nf8yv8pWjKkhoUGmwvQK
h5SfmyAbRjtSuiE8Jv7e0f+kFVA0C92iCmFcMGAYMdYqVUYgnkXjroNoFyb+Wqq8VQlXQe9mUHzT
zT95mikSy7PcQEoknobLzaKOFJkPfrQf6ZnF5gwk5Vd+L8ZSIA/SqBWAiml7uE29NDD6Ojzag7S1
BZcK1+7Yx5QxeQfFch1G+apGqkCHay6n6fqz8YddpmrXFcoCeprsZOW1wVyei5eqK+eG1Ow9rkj2
uK9eh+qbP2tjM72S//PIjoZtNAhHe4r0bcLScJOkQLtfvdW0P9S+kDu6r5R7pfeW/+fb8ms07CVU
1TEAZUzjrdAI8nJQEAfijSwHJ+J9aLxpoNYNeornl6F+4oCggKCZ+FjI8JG1SbBhyKWvtnoXHnVj
WEjllTIWm6BATdsfNkNmLqzoVTFBWw0QBr3XgoJPWR5bBbAHzhNW/xbCdDCAi9mgZlPcRbXusyAL
LDsPZ8aHqjjKyrOEHIMDQrpT3nMEefrqLaHh15Ut2KkakJGVrbGmiaN1oAPq6uw9lMmyTF4ilE6s
4v38GyvidpkciT/eeHIkSprTBxKYl2MPDEoIwIR3hCTwRysIRpDwA+NJZBZzPo/TIFp8VNXSHBOf
Aguw6iRgKIpebSu1DY9pDqHiAadxAvbAuRO3QscBk63Ov6f49369poNGFSNaIDEm46VFp9WNFUMA
LjYdjc5+p5jXs0v1V6r29VowCNkTloz0nVhf347OyIQ4rme8Fgn6WJEHQRM7hHADsDnSjcuWpUHW
iGpy1dyUeot+8lyqdmpvqt+eYBLy2UGnpHbFE7Qq4okIqBnPrDniyzDcznIlf/kITd93Mq2Wpw9u
oIvPON44CmYnEfSQZZe+l8pr4LkiCqAhr3QPrTlzRJ8cGml3kyPIFBiXyVTXZpllEhqiaG1S75dx
SC8e1OA2Ul6KFB8hZrrFyboz0VPP9oHxdn49KaeOCnJA4G8KrlaYmk0m2keArdf8ANlaGbk7lNVz
urngJXLL3/adspegYiXp2m5sZMTcRTI4lyPUqRYKCnFXjxR0oCsYSf/V9PuCokba0+3K9iNMprRB
PV6CENdibO1Gx1wHP7bU8Kc0VDhlvG/RAPywwdCBytbRT/OdG2FZZRbdhaJADEGsb/DfohJOAvKO
Sf+nSfG69i6l8MOjq8muf/Trfm25yiqxki3xbem8uj0aGY2+a5snjjJDJ2ITVGwMdf0GsSdFw6xQ
20VZssGlFaYvlqwZDJ5Oxn/cOLhwsTB0q61VQDUgwRdYMymjwwQbMVaqCSID1bwZAkT47GcPRFCL
Y10R6gslbADdbCwMycIuWrqVtHAKoDjqde+QywavRB4pJcvG+GhVb8ufk97za+N+Ds2xrkSE2aWo
7TfHEk5fNyDs5JmLAlBvHzlEpAp4CEhFTrMsYUzWmoWEr4r8cb5TYcthUG/S5fU8/282JlehYT5k
Zr7PyM06SFNW7F/52l2Hql8mrDGYUjvuVjoCHqmNOEsKamlADj59FH+kSh+GcsW9O7PaThyX9I8c
xzFN9CdA9/88VxTNkyLZoj8vfOOq8J8Xa+vCczaNpexND+nzIl7g7YeWOXFzoiPZeBcQhzdeipk0
IstAozsISBKWRf/FkwnBb4PahG5RD/n5ZE5mGC5eJsHRUJ4QAby002Rtau4LMqMI2Y7LcQBZ7Tob
u3Rwb6EJYNsXZvDohQO+5Vs3uUnie8vdVmjtzDzZiZtNN8H6Ogq10t+6IkWhN5I+MGccDA61Yupm
Jdczq6ljOeP0xabhBmBnnB9YOxE9ohEK3o+LRuWMmHws07VSxUhd/2jieevCvek9ZGyGCxUh4SYB
IQk2uqjzFSue7oSz7FFF8pVnu3trEsiW3lEh0LfyEl9eJHdokYcgBGoTwVxahUOKiT1wHdsvbypl
9+nTNqjDdm9k/waOjKp5ybNkm7bPOs1XfX/+1U5cLjqVWZJVDTlX4r+fH1sfdE8zWssXBVrO+f9s
d3I8CzWm2ZRAxFqTK/vHYJNYrBrGtKszMRjYCcWF3+a9lM4bOx9kmYQYT/XE3l6UfNa5cuKpe5z8
R7cwCrSAOH9FTd/u8U7RO6IWyT/W6s4iNYX7iiljjgl3huXDvpExKlKQdxrXnvZu9VsD5bfzU62c
2vLfH2Hy+nHvxW2thIEIe3OD0zP5U2V/sdxose+WJGhjbnyIvWLNV/Crg1VaB7Xa95gZ2529qWDy
ViCz2syY2fFzzzXZ8GlSYu5QewG1yJfEeiFsI72XrScJpLS04D6bmYcT2ahOrUIWcsUsva+22rdP
EchKRWOL3aRXOwNWqXSdUHT3u0/0GIhMWx/TM+vp/KCq2KLTtfd90MlCNxqjxfaNQQfiiARuTQVe
bAwFkg3TOgC70VsBhM8dm0UYRZcmKnSBidOc5q91GM02rmwRLKtcfc2VtxoF3BEaWA0BtR8fZbWY
iYVOfpJvUzRZKoOlWbHiOv6xVHeRdAiUFz4JITz5IBHF/CcRUd3v2QEfL6QvgRZPDjiQaH0h/Bu5
fCGiazfFyHXrQZ4dP9IWU/D6JkLK2gsehz5d2u19mn10QJ7Lgmx6nDltf7UmCEGRz6CuBdbYonog
Jufb+oiNrpaRHPWPPhA6cT2akJ/KwYHiRvNZwK60v4a1VzV1aTSPYZQhk8CySe6V4I9LjFYiwZyv
CzLsNIV4WKFegAb++fV04tw0ZIUn1VG4Qm1xAolRzdzIMn30j+xgXAzb5oZDJLA+qXDNBsan1u5X
DcUmNxcfSDzMtwkxolAGCIhmUxo/jkTf2DaMRgrC46YL3swWkic6s2N6pbv7vHhus23fVFA8j4GE
TC83Vfc3wsYqdaQFBcEIBoIEhdM2vJlz5Fcn9evDaRqVfVJBFd+Qn89ZqXI++Jb8pS1FXh+UB2I9
zQbJpTwn402d/Q2wIM+eVQvXHuXxv/giJuWmr7oCcug/B9dyx2utLvexJcRn7Er2/jKkFAmlpLSZ
uTVP3SYGbc3/GWzypnHhtb5ZM5gMVULeK/JNmx+LZJu1i7wDOgvETtoD0rXYs5yhs3XPX9CDr6l2
FIMA0maLfIH1vy2JgCS8a9SOAwJPvsq+ohdAQsoa5NCOgNOKO7SZaXKcKmyxALk/OUhN09EnF4Wc
mpYXxj2nBGTXJPnAhUm49XCA088dnOidwiKheySEPnhxvcAKW81WBIdhL3T5tolIf3BklICzuJso
uqUeKXmfufySEonPBtmnNun3552caoETq5pTt5z57SM4rdQ4ipveutIwtpxjy58quxgIQonpwSPt
l+hdNpZ5Z5JbiCXREk1kIxYUf7nHhdoPam5IyrIMeNvzy/7ETWEomqmyFHU4ytMOu6PlVaw5CTEV
GJka491WONGq1hM3FYsArOP58U7VdRmQkguDKsgki6vk28pTiZKzpgcVRUfN0v+42MAQSRE0mEh0
dOkH0bhKlKsHoMfRJx8fhVxav1e8uTDixI3+40EmjaM0lD0/7XyC8uQgwimCSYUcJEPxU084A5Ei
iIFGa9DvTUkgC+TsbV7PT+z0yc1pKELtSYHpa1EM+jkdbhmpJVJungjqHBNVIIjwFGkQjKN7KgNT
tGElWtkNJ189tyFPfvtvyoWTGciK3Ms6V0eVX7trQVx2GOE2KPi7G1dG1gq+3Wzv9sTB83U3U7ul
3sdRPzkDUjspw1gBz0mZb4Qfitc4m0o0NGr3IFzamQeKKBfnV93vBOznqJNZzoOxL7IICS8WXeAB
FIyWebSn+r4imT8/1O9JZSiqejBK0b39lZiHTVfxTdHuspMDRKECnQR967YPosireZt4pux08s3Y
THTxyEu0abMglcO4NAx00Ni7Wfyp+CuaZ1q/n8+AfofdRCzUt6g2CNDhVNk8Ui2f04J2RM9S0R1c
DMBl+SuClhRdHuwnLzkXUfs7P50nqno/h50sUjlTc6fOxAuqOw0FjXpPWaeW/4oaKrJ5jbO2QHl3
VozI78P5sb8Cjp+bk7iJg/ELZyHi2p+b06tDL3BrRzokUMWMT9SGdXltFk8j3AIZ+/dY31XRsxLu
xvLWH++p7AYmktiXevliS29p8Wnm+UUl43oDa9GQPKRe0b4wVogQxrhZ+1eIm+X6vauDPpwLpn6H
5FhcUoEBHmYpLI1JPKN2kZu24SgdUMeLQAZtKHpkiD9w0wdfh0tRILID/4QLrchua29AjAXxzFnF
UDFJ00nUuEZFDxGzmWnrTKFXk/kBe2/sV4CoqIPb7v3o0EnZGZgkVUf0Gp3sJtW2RXtN6RP1hvOf
8UTizFQwOHBZXXZwuf/5GfsoKDrFKcGQA1TSSQAEUs4JMJBwkPGiAgQMgmvH8ssL8CquOIWJvei5
E3qB/7qMkCozdGTNOJ5mHu3k5OBEioGMqZKvTL5S0Tq+oRc52oJZuSjqDwtOj4WGUsmFZMD76Csc
gorLQSn2NaxCIWAqnkTOtyZyBecfxj65ZL49zGSeAHQZjSoViFJ290NyP1YPQXENFdEJMBq1Hyos
quzWI78DgK7X9zkyU5W7hNVQUk3tKbi6iKAlSO/mqDv1RnEbo7TcDEKInzaSghtdr209xdxB4omB
KdnycagALOZC7QlXkqxeVvWjr//NKGYPtnKnotgDuRxeI2DYADELq9rHhnrJHXJw7Witoo2AoIPt
pIc+RepXy/ZNYn3Y0rsR+AyBTD8kHI6GFr5MXz22mB1qPTQ2NIXcKrm8c2J/MwCRLMKdlN5XqPLF
eNZE6UNBwd2glD6AwNfyp95cVch7FzgSR5uoRi8B1xTfQH0LVzHlQ4o/9Obp/Nc4ERCyaoHImjZQ
XQ7eyddI/DF3XDshew8RvH4AOzdQxO8wECYdosRGqcn3sDJDiWNm5N9xLyOLXN5wqOrRIPu5X0bV
AUFchV/ipJy6Ans5LnFxXYIm3lE0JVhraFNlXr7gUTqMqQKWrGNXC0Dfy854L5zX849kiX3w6xCx
cJO0LGFmbk1ugcovUje12CeQHHiYPt9q6T6BrL1R1VvbvdGsfYL4F/SvEb462vmj9IYYZEgFYJBf
HXllwkIKFTzTEJqhq3DtWxvNvSPXtuUHI951yfPY/5HQEmOehQhtDdjkyaie62SvOa929aZEdGvR
q9c38mDhy/3HFm5A47Lw3jvnaES4F19b7hIyGegXwLC69k7G0uTyRWH+q+ytMRAC7Ax7kQCIH6+l
bqPuCm0xJluCrLqfKYKcXD2opCgWAqKUGMxJzq9QjS4MJUVCNLyC+drybRohR+hjqWgtDHnjIXvj
3p3/TCdP2u+jiuDoW3A/6okPGos16+K0V2wUfRFiYVDSqSG23iXA/TGMUh795qZrNqW0y+2Dinqa
dw1/K1VXM09zKjYiqKYKpHHx/MIJqHarDn3no31LeCnB/HGdHHLEXqMvQ3pF5TZ0jEt0C6ksELv0
4siDNd5uaQJ0/UxJ7kTOj5wr+hhANHDo/Q8l6NvcBEqZq7GkuIeqXJUgm1hyavAncP+1qH1xB0bq
wiz2Is73tqV+6Dtn+d/MB9LhDkEc7BF5sibKNDZkmmDSwTLggAz6QvZenF5FKvkYhy9CLJusm5PF
aQMUbmiUpW+W9GQL3RKUoB5nnuZUoMzZgi4WlR6W6eR8s4beNnvVcQ/kX1Ryw/x1dG+J7ZTsLQxe
xeFSYiDtIObsqwBpIbXTNQTNkqXmZYQepW9HlwO1s5nHEgnI9KQR4YJhW2gUEFJPlrARRlpRW+5B
sR7TBgUazlxaDswMLXP2MWeboSEWBAZKehrnstJTS/b76JNEJYt8tXdi0xXKv42p/1HbKyKTiFbk
bDnm1FCm7FhfmAsdsPXPF01r6m2akmNsmn0WxZ/Ev3KbjQq2iRjs/Jz+UqgRCsrfh5qc3kmvegj6
V+5htPdondprAvkIgyRsKguMHHqsL0bhhD5+An0LQvkq9ZDsCHHfqh8T9SMmTBslafHv/GOdWoCm
Qv+UhiDYjClg2SmUwa1GJmCvmFe5ddd0V+QziJNG7uPsbJ+6U78PNlntshwNVeMnrsh7W8zQUWbl
XYWCdLaXs2huFZ+IK6HYUF1Bfx6ixjR4MMzSdouewwaPngp9cVCxxc4MDxz/AY1pe5PGS1W5a2Dq
W0t4waU2g2LTTuwjghaN+EXmtJGniantjXYS26N7kPODu84adJBI+uEWxVvu27beQlzokV55zYNn
WX5yV6b+Ucn/CnebJK92vUax3yxeOZaRX/elq9BeK+nKRrWlwlA83MlvlXJZqHNH5NxTT+Jxs8Cz
ztB7V+iyy8UnYUVRPnr+VqVtXl2Y9UuHKwsOwMo1k3Z+OZ66PCnIkgWAHuHKMicbclC9qo9o2xzk
N89/IbeMlE2KGUjxHEFGNeS1pW66Ag2QpVg2+qaTP2QDFvqVp69tbS7vFifN5Bz88TSTPdtaQV10
dLwOsb1Gph/eTaatAcIO7VLJl0DeZOnIN0J8Ke2WRjBTJjzRxMFNA/SIDbVJgccx+RBlV3cGFTP3
QBgRdqhtof2P9rTsHor4GWmhujs0azdtNmZzy5XFLqL8O8ZLLjL+k3PD95FLh3c9VxQ4cWwqpgbr
QkYvzFS+7G+/XeO+5Zqx0TfcD8wBDVe8FRiQRms7i9z6xfLg3Pwx1iScysqgi+KWsWjjIdc4usdF
bjwRujDoTq1eiKAEKEfkrhCwgAp5fwUcxRs+zi/Nk++sw3ABJo1ZwRe+4ds7a4XqZ+7I4UVuBjKI
mh3cXav5mJ3cX7TRrzemH0HdAkU2UxPn2reRumqQy7gp3QPNbdMSa6u8oPpOoEKfm25Qrrz3wmLb
3QgPA0dvlq6CKA2ejeff+JcHzfRBJpvRLlIQ7iNXFusvd492dgMgvkxXo3GVZMsmv87HFb9JbusH
YG6uuvXH6yFbUpHC/MVo9IXTwRLwoLnWwN1MQLuLHCvylhwK2cQr2b4jhaylK9vYjt0msG8BYmkP
g7U6/x4nen/CleZ/J3SyjSXgJKFfUlvl3uGcwHYDFGJfb90vOGKGX7V0pUoIsS2lbIl7FhcEB52l
oL9whRUGKXmKXxec/fiWU/j8w524gHk2wM7kKQZZrjiMv33sthqN2sKeQswxs0tlipUFlCNWBUZw
Nok8FYH/GG8SXGkmFMFoZDyxqujuIATOmyPZTedBIY32G4zXgOD4WrLFvGfQu3UPlm02FZh778ki
j5tuCCSf56AazeLmdCXprM3b/18Fnz9ITu7fbxM9Wcxa1PtBLLOYYUz9xyyDQAdnnln451creXpr
IANoCTYJ21efhDnp4LhDSx/h0AYyrl9oTWrmYgzWhoe0KlZeNBnxH+mvwxbpAfRNLFRjUDpW1lF6
DLy1gryQe6krFBS2tnnsAjjrWEAgPdeF3YWao3s8fp5fhKcKzASBCi4s4oGtr1XzbRXqpZdpvsLh
Rp0FAh+nawu0j2ulc99BplXr9DLs9jgOzxwxJyLCH+NOVkFPUcyIktQ91P018VmG3DxJBkcFxQOP
lTjzmifK9+SddNccePkGSPafm02PaiBCXugeGtS6zJVSL1VrybanZkEtOuGNnZm666kXtBhIw0CE
43zazg8TQ3L8mokd7XfCa1BJ3BrclXRwZ9uKqpit6cLj0lCxGoYr/Cu7tiTDiaTKdw99uYztI/FQ
Uu8EITUimc3aXSP4D0tJ3/Br5/6LIW8hnVi576O8RzYQqSlS8LI+4BiuaztV6ba6pC3/m29g0GZ1
+BDOrwTcV5wwGwbFOYBsDbRXQSKrkdC+4spgN4pGP7nt+TFPBlLE4PYXQ5wZmuz9aGjyyLIl5yAP
G65RZqVFKgRRN0U4jhOKc6tKSAPHwYOd7ZXsWh7uQ/cZfyVKU762qsODVB8Jus8/16kClcgN/ue5
JhdTXiv66HA7fbXknINaHMhQqLnhqwMspqQcnCAGac7ch19q27/WybdhxaL9ttst2rt9XDIdQ7+M
APkqe6jJ4gKMtiaRJtwv7coytoK6Wi7UYskR6TU3/114LY5JfFZlFsL0oHQVDRq9PzoYJdXECWiT
I3ZKZRMwBAlR7YhIR0PD3B7xwrY+q6y7lprXmW8gvv2vycBKjk4lCri/moedZkhuL3MEkb4jG4hF
T42136GMGjRillL/h2uC7mybfRpSvBb9kbGRLkwKRbOQmJOHhQN3CAtzAoKpqElYmtJgDRxPufcO
xQxMJ+U5EeOxKwz9ZubFxTX068W/jTZZfKNld50scVpQeKLIU2a3Mih7jickjR3K/U4huonGws7/
m2Vvg66BRWcA85jW1qMmKuQIZBjwzOJCdFIF0h4RAXWTIKbWDfAT1hn6KOHMOfCVl0xeGcI++FeD
7wzoZ/rKLlcgUnYuCuJ7UMNB/oQOJ4VwU91YmF+2j3icNu1jHqGvatyCCOBn+LRxQCikHN0yN7dS
wmF1rSHJZwGmo3TubjLnogyvGpglBjIyXXKs7XsCScfYYv88GvsE98lgMRhXKNZK8n6MLxrUh9oa
yaZliApW84/gZOZVtRPLGkkMDTAN8gG0qifgukAvC8/yDIcTZUTKyACX/6dD0igZ3nNDWOM17R3X
PCq0RbxMo1cy6hTr5S1LjajXQ30acXP3lgAdLw6tQuBinyRIw8DA03dOO17SVUBlGPW0VSjfxohq
0evyA2vuyj75HnTaiUoo00EI/HlWSVrvDKFTOwebPKdFCTnK8xXXaOc6K0dL1p6VcUvB7EcMUCrH
fWY8cVzJcbwy7WQZpPV/cX/RFfrfB5ocnjrK5GWQVl9nNjvHVtZD96gVS0BbUhNcxmjrzpH9T86B
LSMXA0uXctbkW45aHaaRGFL+khRgyWnqXq7nDoQT1Q5VtkV+y5mMkMMkOqoMbaA5nonjeCWc8oTf
GnE5KUnn3Ytmlyso2C7M4PFiEFbMXrDs7Ifzx9KJM/DHQ0zyE7UsCJgC3lWDdlcRPGM1pzQrHTgU
5ITZYP3UFUwbgL48xW7Kn/akxlKnaWF5VugIaAXHEHAzk409Ri9gYUWv24z2KKde+M7d+fc8lYip
SN8LVhrQV+crJP92CWepUiKq4DtfSWn6LzLkhUIN1F5YOTaRl7DsL9O2XAN7Eo8RcyjLUIJmHuJE
xIhqB8kKq+urJfJzd/VqZdmhx0OQFPmIZI62tHIrJAiFEXn8lvWgNf6K5rCT/D/OznO3bW1d11dE
gL38JdVlybLcEv8h4hT23nn15xlewNqxomNtbAQzmEjmNAcHR/nKW2rXYgcW5P4WRke3P8S1RU5H
zoJHIdtYhVysPkfRJtmnUwLa7EzbweodNxjjLTgwMIe0WPUJry71iIyI4HQBJ+MUfabYEyGQdmNW
/h0KwEzYWVxQQn3gsrzlpEraRnnOfpuX1B9T/3kcTnF4JwNWKe6IkYfsLdHvpGw3zrvROFLC4Ab5
ehAfwc/nu+rzIEQC/df6kOzJrFO14uDzT1SKQXmihIBwqV69lO02rpd+8DOEaptOP9GvokXbMxGh
vaNQW8T7Hq1me0mTuknelWnb+6+J9hJRQ9SdZ9IPq7szpfei3qnzXTOsjPhIgDdET04A+jr36jBx
iwIHM7LT5kZR/Ep5CyAOk0qFV6PpcElyLckss6IOSMRjUdHurMXoCOwtwy/xzuiA3+45Rf1sRX1+
QMO0urHqr9yNn0dwcafksxL7s0z8Ozc72V/a6LFjVgQZ+Qd3ZfJmviXYft8Lee7H4tmMFxSDMBd6
bwbX+WHCBnzQhkV3Qktde07Qjfsw2VFO+LeiXfxdPev+jSTySsAOaUqA1gldkEu8BA1bBQYNUmg5
x2EkS71LjbPm/3BKTAAfyOn08IWorYuex+KIzSiqR9BdyGTlsb0xkA/Vjc+L8vNALk5nvwxb245M
5xjb9zPTQkkQ7MFkfUMFK3P2opSGU58ONBjdMvS9H8vpzRmeSacQdTcNJvN7Nt86ScXJcDko9H8U
FDxw2lIu1bja2poq3+TeMkE7RNhTZFv00319VWGdWY+/imeO8zF4SEbEvtsbRforRVL6o389/SIe
0Cr8AQqDwyIrjzIdnhL7xmDv5Kteu/PTra4/ytY3nbRBViISSduN+jNyF8N6Mo5jjIW8gAG02n3F
n4R7K3tNfCBFxIfYe5mAXo5xfeyR/+3WMB1pAW7aNsXM7XG6uTH/vXp5E0EdFvwuSleXJ3DeBWEZ
c+IkzQ9uIxM8I2TPLVBof4Ry8Byha2LAbl2qxTf/He0kCcHltsFm7xZU9crlyFAcBFlACdDiuKyK
QrpwCt0mCtDBR+T3arFHRSsLt1zN1oQ6MBq5q0n/A0BJ6Rb9eOuAkNUrSwpaihBNVKkU6ReHb6sa
fWkXkn0cKaOMb0rwg8ZdVq0yIFUMYzbRDFYCrNYfemyXSqTfJz4YhzHARyMHq45f3oy3R5MuleFB
DSzoC4cg+A5jA1ubGo+81DrLL133k3K6cIpy7r+Nzaa1dzV4ogG0ykMSfxuGe005pdNetha4r9Uy
MVe1y9K9PeLxh8HKmGEVYHA9HOoOeF5611gnrLehRrqDf0rrLQKmXGCS9T7SPTMfEvQh2H+xzSfc
gI71q5WPcB3gerqJbN40oyL0hL6JCPb6w1xJXh4KJ2qn2pH7DBIK8rzGKQ+ezOAYQhJxuW5oxPil
cKZ+ScY19LyFmp5Z0yRH3EpRsgbpgmU10nVB+GQHj1mApY62btJNoqyBMlnFNjXX1D6404Zx1+rf
m+CkSjty3yn4NU3fxB9mB8dGxd84Nf4565n1NacMUbejb7t2xVGY4/oEIpXchftZJARJvCjCP5T4
yeep6c8FLiwgkVe681LJe+4YHLUo6w/NllWUtThqIYGMNPcaXBDNCaNcEcfTgUlQkS82mbOZnI2U
vgTSUzOf0aZOHqCQOcGvcnjS0vcwCF0sxZ0CgVmYA8+0cLHYIEKhiM+fTPjPGTLuUgBNnd/8hpsd
egdcwGRaU3XAqwNtZM5va3Qj+S4cNriGW8L3ZY23Qt9tNQuZ8nPkwG08EyDRbpS0XatAe45wRFyZ
495S17QoQO20w8ZKiCX3SbuLmsUcrARsc8AP/JQXj7lxYsRcq2LvVB6VT/7fWLn3k2eUqZgTviEk
eb+ggijEDGP9dUz2/GTDFqbtfYigT7PiYZCo6x1IHcvsPeaLuevVNZc2TjUkvBQZbemFUlZoHqgj
2c3Wl54VCXeRlFb7Q13EaztT1yWLldklgIqsfT+/0hgHlAZrtuGDG8cyehjDLe7mGmJ+0VuD84Gq
3vMuJVq7wwFDbVimX8ddV+9a4N0O6QAYO9O52PrONBRT2xOHUiCAgNXou2g6yMFOyTZhvgmjlZyu
erpgi0xaoIa/j7N32s83BvFvXI406H8HgZf95+Cvm6QumXPdPrIv2f8ghZ30gQ3RSRs5XpfYXuXr
3vFAbkbJPTiNXrpxBF49gf8ewUVeFAVOq0QTI8AdQWxSa2P52wi6Cg690TaMt1mzYWlpGAyg2VDf
yrKvTgA2KYK9qAJfu7hV86xSzJpKmaiM2t2dX3iBc6cRb9nLoVtiJyC3S5ZcrO9NxaMpF9U37vUr
RDzSbVVGXMeGpfMPdqM2C8WcGsM+Gha7djF3gHx3irOpopdS28bI0Wh3QXIeFXSYbsT+N599Mfld
W4kGMJPflw/c9m15L9qs4eY/BzAz39hbViDnONDC/8PSo0eCiIhNVZZX/7z0+nLIC2dk5it9RZuU
Fi+dkr5Zs/JVLEjrPX3RsBbhOYcCGxf4zNcjuBpRofmkk38Ri4Ce+TwCTe3rrlJb+6gBrubdGUWs
niLwisOyVs619ky5HpAcpzrZQjne69JDQqhZvIDqHGeP35PiBy6feGrZOi61e4noVMbz41ul/DQb
t2mOeoL/YhAjKJJ4lbIDll/GR8f+/fWrXP+QIIVZP4Db/6l0tnbYTuiR20cccKfgwdd2xrDitmMf
4zXaOM9cNslw4gh0+hvglStNDwBdMsazHzrZyM5/nkYpNNoU8Ih1LJAVt9dOu67QDCtcdXDlcZ0F
G1a1MBlpn9JuM8M/+lM0O2s6T4BUc/xRUetd+u2Npf1BbbsM1v8e1cXS1qq8DMvAsY41lsxts86i
+7o5+M4eu4u63dnaWsrwpLcF3DocEVjpFg54e8nZ0KkRYnwiG09WcoGlrMW9cteka7l8sHBoVXA4
T3a6tUashOJrFx8BC6Xyd2IWDoyEtma7sfOHqMeYZj4Fynl2XtL+XtKO+F118opebDvfY5wC8mrK
UTHFRtU4okYgHDK/XhjqvyUGPo5K4UfwkTX50g5gbhXO97qxj0WCcy9FJ6gh4fuAh3eCy30RYs/I
6jS1YxMvJ8PjtOOM5azX9xW+KaBc5jV3oDFse+x67fI1MN66/resPn89zqvJus34hMoKJfvLztlk
BFbajbUtunWNhtUFTFSY/OFDhBeGQvlBm+9NG3jdz27+XcnsV3UPuPzGKK5lJn+P4uJEaKZw9gH1
cBbDJer0A12aqjxV0q88uVfgQKGzlvTo772mykaz94rdu1m8UZtjNRFg38o3RZL7zxL+a04u7ibJ
jjSEdSv7KCOB4Og/5RTdyE06nMyP2JS0mAZ2mm6d9Jgk56S9tXbEFvnn+Y6jOCgPI/3wUd74qzI0
OWmtJaZqoZe+J4SmQUFtqnHu8AyOT2h4IalFRlYbexK2wlwKbA3LhQ1ta/gsLNJb6ZIqEsPLAdFl
AKmko5QJmfLzSYMOgR+lpWYdk0BQDzhXGvmNbMRK79EYoJtMiFmRyORrwFr0R1JbdBQEuAZru2hF
6QlkNSFeHN+oV5i3RibCjL+myh7DfCaUsMgtdgnMTin+QdWJhJG6NSVMPf5eS1utxRkBXZhqP9W/
tOapwzQozSuvAo0wDQc53sv1Qi7ubfMcmqusvffhn4z5TutOCZquw7Br7Bc5omm8arl6UF6VXEJg
WHk6MNOBvH2vqE+h9dDa2Mes9f40dgstYj5wZv0V/9APtbnpZLaVEi2a6sXv/vjOa4hFVjg8+d1L
g8mhk/24saduTY04of6aGgNDFDkaWEVMiGwfJwYmb0mk6FmBpRvnDaQE2r9wkEPj1me5ll4jEoZu
M8qjwBsvLgHJ77oJMjDPLstXR34x5Z0/bS3zXe+hvWs4tKvPbbivOfhlLm7VT7yy2kzx2ur2Q/aS
VhyHDfKKpeRlY+7l5Lv4PeX1aQA4Iz/m5U5pzxlZdu6Q7fhQYPa5fUzUlxpfEP+1or4XoJ9g1+s5
fS8xfiH8w7j1XbV/BcMLBsJY8NX4mkJB13BnSY0/TXOeG9Jk5dWwlkKNTLJfsvixq+4rf02lgnHe
wi9/3AH/bCuUrWzVQWUe8ffPX8ges3DIooFvo5Ovfu/8E6UQmJfs+RZlHR0LcPuHVjzBJuSydJiL
ZVH+EHFyexyNXV+cKMBxFxbWi0oBx3pt6h/ESaS4YYeJZQExVzkJFoyxRDgoaRaV/DhZbyAdSG5v
rLarX/yvd7nIqiJlbmH49SQ0wRKYWx+ItlI0bIZ2LXB22N5US/I6uKBfP/gKGMsi7PrvJF4yL1M/
NhNrZhJ5qtSvo+F7luxRoHNoaqAlzFwWpjuhGRRNXgpuVNdeowH7BSy57pgbknhGRpaMkxWHKPme
NVA0wOp9eAJA8vVgr+gCfB7sxb4owsGem378SLq0eeVXzymQqxJkZ9//wtOAU4Ux+Rh505nv8x+t
dpTyu1K+kftcu26Fzg9a7irY28sLpk1afwod5oyOg5Looj0vAta0ASJEwPJ0462vrA0yDbI8G8lC
gtWLtx6UZqqKWMRC0jK2/qhN4lKHJ938jxTGgP3o+JbNeHkN/7dHc4kCY9aBYeqft1ho9HUdBFzl
QvFZ6DYh39V/V6nC1H8m9Q7gG0KkyL/c3hDi5rnY3Lw06iM06cF7XLb/+qqPAkniVAL3CRyRKZ5i
sRc8nB3QjUKUZ4qfzZ/gxBwJjNZEW9m4FYVeS0+gVdL5BPvHQaxcpAjDGMStMRQfg0isb0x+72wx
mMvLRfRG2UZoFErJ4DEP1Fq+/uxXFtmnZ1989SRXO7RbxbEc74bskZSOB5ZIQ5W3HSzE6fLPZP/1
nmIF/nXXNYnZqU0A0S7HgzF9Y7KRMOdxQfld91eFvvn61f4/82qypplaAI6Xp11oDIOik/Zp2ocS
5WkyjIPWSILuAgy5gm5dZs42HW1k9B/HIkdxI7x18okJ/Pel/zsI6+LjaqHVBoOa2pAX3i1Y+bnl
lh1ELuncBsdhWtf9KR5+m2q0pYRMzFigxPqjyCD5zq4WTptI5piRISwPzY2hXYGbolgGxYsMCEq6
dinG1LR1glUI3wNz2V7BfXhP7ZdzmXQeWg7nLD1JZAGDxxvf5UrWxXNh6HKl2sApLtZc39mx2YWs
OXg3lNW09mGWqBwvhCnrvCfto3TgtxvZ2DAG1H2pbt1EvV0RVODlOecdjKEs0dz4vBhjyVQbNBDs
Y/AyfpSWfONbIh8CjNzqWlBtVBPuu/Od4nffR+6Wujp9XFDhbdm6ifKb4kuYrCEFES6j4Kr3vyU4
0XnyAoTVn18KBMlFffTG1GnXVhOqPEwaZic0Iz+PmmmtmmqOmTpMPf0dxQzwuhElKdyI5P1kveN7
D1gIirEU3CrJilP4n5VskyaTLhM2XibLct0pelHbliA+C9qTRJdxEyf3hn6vEhP6S3VeUQykCi3K
3Lcef/XwQDZBYCSgJF2i8pwmizs74c3Bh3FygN4GF42ELwcVd+FNsQ/z6tvCjQUvzKxal+JAQ+s4
U1/yPIhiTgND+0ANtEpFhRzhdVo2AptDJSm1D3SOEM2YQ4obOxnTSWdNuZ2uSK2c0JcQaCGkk/Kt
1R6cYE3FDCzN3DyyxOi50J6BrT1Nx1peQ+EmCIz9E+oTfXpi8SOSR/ug0c/1iIvegf8GzDAAadYY
jRXqkP1/2BHjA5C3stjb5YLYSOoPtC5YA/DVvl5/V+iT7Jq/ZuVi/am6b83Aw+1jtwzyNW2dLBWd
H/oMfBAaKqKR4Z/zbiWUu2Ax2/hhFsveeMeZosFb/MZ+uAIlFJk3wgCCykwh+uKIl52MG0wK7WON
KTHuvW1D8HoysQuUN2Ru9nSfR0tKqEn7DhHaU9ONibQZPgH1S2GUnvAUzpe1/15pGMVs1WDJLAun
3Vl9ItK/j+AGKjsSeD6N3DyhuNBGo6tCzASAUpISYoj4QLeJ1d6oGN46CzpEoAPC/unrib96ViPP
5xCeiRa7cXF3dklScpIHVIDGU6bQiDoAg0E4qPlOdkjLiPOS0RQ3tVuuRYUapXeEW2ACyh+knr/u
7EDinI4qigrQ6Gt1QWsSpiTYZDIG7gjbWfP2hbq8/eBrJx2kTQe8oYCK/nM59dZoFajJiMAE4A2X
09zvANYMH0AQsuJSfRCnDeoX+vbryb5W+hY0AaweTJI+9ePv/3rpaWzrpm4n60jvFnA6I+AWijLs
bc0EBw3svvUl54Caretm6cu0Xy1sZxfgte1uO8vvuPWZ+Tkd7jCAayYh3UfnTZDFWExz9mfKvgNr
TyAzgliioBctImdl5GeSGeWWWqh17Rz7+10udkg7aPacpHzAsBNAJA5uTTsn7ksynekpcaRVJ45T
0lVExxi0BN5nqtww/8bJlBuoG2bUVtBM156ZfF66NH5BTUEuh/6TQXgy7Kn4V0CUqCjRbpaHpWzf
BaBwTd13BTJq1shwVVyc8YNXxoojLnbZUaJxIv3GOJwa0Bj8UjAlqCDZF9HrgBAf881ZljVPdf9G
HCA1hGjjPZztOEBS1b7jlKsaEw5PgawmanQOU7vPc8mFqnWTHHY1kMSoDxIqfCJ6MhclgGzKqiSO
OuvI6e5MR0DhVGhoqaPHSbRCt7ZvV8QD6Fhk5Y1b1xAn6uWtixweLRh48QgHXcYpY+iMli9bxyz/
VWhP4EKG5hyla6l7KKJvUrnrtF02bf16h125kW/myHDb/Fvp/DSopDf6I8ARoz3CJ0mmk5W9K8Ud
fQ5SK76fiV/cB8+Hrju9d1HeDkTJlMqZbi1ZAGH8VGX3Uv2iTwsDEVWj/KmT7JpHflCnBlgEH5QZ
E9VnWwBQukM4PuiWwCDcOv6uzwJYcYxIwKFcwhL7oE7jxEZGmGMIMIae03he2bSoASHvi/CEnAgK
ajhThNus3NKRq9rjTTDgB+Xzn29hk6EJLS7OpYtvYVfyaOUy62AGWgQY0NpKgxvGSzXapOldnCgu
7TmQgV31jLckTt1vvYwpDCOM7wBKjM0pir910Tr1V6W+yvxnGvdF9jCHf0YsGZvkexdWuPd8k/TX
ytnnAYXJ3L1xtl070AWpW/ijCK8hcV78dbYVvgbzMCssUc6isNCiIRk8s5fWYZ8ug3jrqC7dXTl+
Rw4rLk7yDDzlQEOmCJa0cqrkhQCGw1+aN2A2ONaqQLSCuTaJPInFpvHXHK+76lbOcO06AAgg5GNE
Fcm6uP+iILXqoc6oVaYLTiGwiqj/ANGiFkORFLQDCAxWMVjFm+Xra1gERaiFyqKHJ0QaPk+ZIp5r
BTybQILqLCyNNnuiBcpMiNbQ97I9t9WLUh1BSWB0SeBPOYho7+svd4U/C+zc+Ai9hc+hcxF7dbIz
x36vm8dcmxfChAhfKPOlib7J806LvjtYIRv6mxzJnkz2pq85DMwTdvUyxddl5sBf6U6tuZHsjZ4a
dLuKG0vrWoSOuyFMS5y1wTNfTFM8lEUThaopBAsI0tFDgTsEUJ02DOu8uSXEdK1y8ffjLirnUz5m
pkSoekQll8LrKJ+5rTBf4llcKV/P/bXjhzPYoksoMOofF8Rfmyafo6BNFPyVYCxy+hNioqwER+Om
DdqtB13szjqp87pueRAOX4Q8yOEQVKM5mt50/L22oUijuNCI50EZXqymwZqVTE8SE2SJ5k4JJtNE
tkQCwp4CRgqZL24ZgmclfCkcs/tfKP/eGsLFtepEhcppysvahtspays48r6iNmMuNH3fg3dAG3Pw
0NSlAvD1B71COABVgrMVoELqq5olxvbXFx3aRIqDghCPgAhkBfh2yuCg1xqkHbFOLZZckv1NVMc1
RCOUJ6QagHYQ117yaDpbKg0pay2BaEzpaWBjDumPaafICvfKThY07HAvCMDrcbTZqLOX1ehWdrgy
VcoLVufK0zezeK6FjWb3Jyxr1/d/6f457dCr8SArWtAH6w0ADOe3MnoB1sTNIrEPpINc+paBR/iS
5hJh047wExgTPXoKPqDTodf5zo6AhvY3OSa4krxa4cYILB08WylO/hNRas2zymen2wJ81lZKihft
+j9EXjwPEQkBnUSKkMcu+RffjcPAJvKlvZX6aDitDfr84caK9pyRYLtongpSheGfzb5B6BBwYHts
MUkGYTvu5HYfoFdWrogW8Z262Ze4hq/69D0ulmCXFXld+hWRHdHluArMVUinkMxZ3ZcdgqIbkpyp
2cAaU9TV7Y76le3O48leRRnMUS9VPYe4BN6UlNYR4QapfkiQc6g9inDAzAC6ETIY2RpjO0Q69Xgl
SGD20jLv6NTe2A3Xx2HTOUb21zIuOUdZkJrmmHPDwczFWstq18qTbRCJr6HIA/dUNU8y3CFYz1yC
6jJSPNxcwAB+PYyPGs5FfMV0/M8wLk6/Ss+7NBmITehdU14qgyUcKKpNzMtgPrJFUL4jAuF4Ypp0
oUUCrnIBIdjQPCICfF7BwQq2CCUHiPrAdwG9EvyCg+c9AE0Jic9iD1IzK1ySWIApcwZkc0vBkVIS
k83mobUjy0dWPw17EJwcBQDsWAOCDCEBaTqwmTgc+Ft+pwTYpx7jyKiGZWK4rGSAiKxgpf+OJg4A
UuJQNgHIjcT3+IAs4tshypU+BvwpghO8BoDrXdYF01q3WlPEx+aEO9ACMiGLGKxwmB3oGfEdAf4z
eg2wSrki26Qo8/W3u8J6t2BFCNgB16OD1uvnA7VJnDqXMpZQwPnSnlH5a7za3BImUahw7Cc0DblT
LP0eZBDIcSDsTHE8rgEOBhPIomE7lsBuVrIpilfpzaP3SnQiRL5hnVPTo6p3sbbaUSZ/qCLr2AY/
1Hxy6+gNLxpql2m3NKVftaq5s71S5m05jd5UCgG8UHrBNdnRjll2SIobid3Vo0ehvAG+HgcgBvZ5
wgw7GdO0DykyzI+4+fWLcCErwinqUMfbrt5K4wMpcB9u2oYi1o22z7WYFiwaiYCDAAN1pYtUxpTS
mETLMolWyaRP6LEATsMdt+2FLG9fPQLvrsgA2DMxtNsVAASWO7Dlr5fNNWTTp3FcxPXOYERz1jMO
UmsD7h+K0dEim3eT6TWQzMg6KICOwaoZ1iyRJEdk88apczUUMFHHJhtC+cX4yMD/CgWMIlAtCVPW
I3Vdzj+uM6IB1i/VNRYq0St5MXnF1y/+UTO4POtM2FeYDIpM8rK+VUzdNNQK63GOm0Uuzwu5BHAx
tUA698ItxB4/KksDHi+MKMJx1QbnVBdPTf2OoZ2S34cf6WYic72rCo6OovzStd+4tBSubz09y/kK
VcKFJo2eESsLNiFFaXr+sX7Hv8y+Bw2aKhqsNIxggefxtgQDinGgDYVLLp8cxJA61xjDbPoy9Ezp
gaIBjXiQO/w+1Q+cKkiQERHgRsPaUMhi0/oNhgVTebMk/5FA/DtlcJCh5uOeddnPy3OjrgyD6kOR
/hFFIlv8kyNS4DbdDz15NGjzQbKw1D9W5CrMKH4i8Ce4MbSKtb0W1PHkgFaqA3qdKwIHovmVqIs4
iGhIxFe8NWud20Dy92O9RwROU+9VQpTiaOS/mC7QRET+UvVOGU8YuHGYQWmwwzM1PvTHOFw54fmC
RDYC3lQuqAwDzSUZ7KZmCYeOMstQe+hucnMQ2kzGwSoOXA+ERZr2Ct4+GFYgmbvu5ev1hvEf58k/
s+eQmJE6qprhXJw3Yzphm9KInTaJ+wi8Gohezd8RfstCyU5Y3JXfi+oXrfCu7bwA0IWlQAxI0CLd
GM4zla+gfm/MByv1AP3qBno0ynMqP0jDC7XBvLzXgnUAgaKa3vj+wihQ/JwqGF3oLQL44e/z+cyD
KaiirRBj6tkaS6JvtjzovbLeDeUZqJow6TZ+4XHnhGchtU7RlUU/2J6luqntBsm7rZ9ohOjcZuMe
PlAoL4x4RfuwKx9oZ+pl6cbAF1QhY6C9QFISOKpgWepPtCTkWIDfaO7rmM/xVQt0JoXViPrHwAcQ
LIK7BrOjB51b9XQAExU9gcb1x9rN6gdR+q8RMaxeaoApzd00rcIjTRtqIf/JGSh+EKEByKZt1Kt/
WAd6IpYCur+V8sPvV4Fy6oI99m6i8BOg9PHI73R7QJUSEd/66NcCOxIdFUtp4kskpz5fMn6vSHMA
AFbcykCPk9lLtTt6wqLHiWIxDRyRe8QrJlGxzqjGQ/AiFkWSAYFrPiGWiUJonm4jFLDQ2vJjWKms
a/R0Z/VRh/VPKESjahCkE/6cBIGLhK9bGj+t6NnRzwa9rXZwRWMV0hWVc076Hlcy7UjZl9tHuH04
yu+43dHQJHhjQ4bTO9E3/xIMB6E0za4Hi7ZkaVDqINcRQmZsTJEaY5uQryXrMXxXS5f/HFsW3G7b
bslfomHEQoGvweensMmfOM2Zr9e0+ZJCnYM1WLArdQvnyccm/cFXpw8HEwiQIcB79jwQf431IELA
GVrPFpour6vDu9ZXRfEiqs/EdNR7EMAmumISaIE6v0HqcZ6TRbHUaCTp8PMYpIHeUfXEAQJliFCe
CjYdQ906BD/rt5ue9+q1cAcPD7AtQuoX+PnnD28VY9emxkQxRjlpiezVlrRQssyz8m7XqeYmsRuP
7mUH/l1giGuQGOZcbkpcQDXkzaUqPaop/sKt4QaHdjqX2ltfJy++/TOm1o9dj2t1zjIMfldozDXf
v163V1ctWk1k5zjZyfpFaUcrK9kuc5mDPnoFgPQfI5D/uGJ9/SDjWtxMFeS/TxIj+evun4ouHmZn
MI+0KI20WWTxQ5ndJeo2V8ulPgo64V3XJMu4uZe1NziIwFOb3HiQyt4d5Id6zEhNsWSfwKnOXLcd
iHFfFYKxsP8qCHbysojkvZpAPFCmpSy14OgtLy4QpK7X6QwLQoXOXvarUGmWw1Bu+j7A83Nc+b5O
kc/wYv3Jsr+ZvbJKwbtG4MCsBuspI/Wqpl+x772i/RbK95UReiVl8K8n6EqRDSuY/5mfi6g+nYMo
cyq+BFANUSPB3/ADV/2/gQcp4ga6vKHgDgtvBLAN/7jmzk2lR80wmh8eOKUZgrdaz7ic5gusU310
TbQciZcbEei1Zp/KC0JwoWyJtMdFJajyezl3hs48plm86MjmMjCkhv2eJh0+teHaYSObWrIKYtx6
500rPnfouP5EyFq4fb7LI305R4rQhGyBqnJEmeBCC4wHpqZegj3xtN7fSNo39DoXikNBJv4+l9AO
HSGhkm5sintggJeR/UykKQ/xjbrs1W/41wteZD51qjiJpTcmkSYMrj/zeE6NPdYsMPtuxmhXn4WA
ojAeBlV8mWVJc4pAzBSbR875CjMDDm6eN81HK+qoTt/4dreednG7yfaQtrZJAZG8O07umlo4MAKb
xszXC7S3r7fC9eUpuuCIJeCWdykiR8IkWWEi3m1apRBJg6OdnFrikVZI5Sn17N5mIF57Q7QvYGA5
KnnCv/M59JEfViYpqOjq5e2e5ow6bAlrZdgpgOfoO3LnDtoGsAciGEnz2HUnqg63O/JXxwLdgQ3K
nWIbFxvFadNBr5GFEy0YP1vP6p3i40G2kKiPpUcIvURfdIa4NNPggZUshZtsWMW7m2p+1wC6ePLJ
xDN8C/TCLi83s4zLLsuoXZcehfIZqbAA4+WVuM7NXV2tqWNScMM7Zcs1S7xL/DLcoiZeu2ERjBdF
ZDTT/vHYThx5qrJcNo6oL5AyZ9Emaoj6u/MwvrZ8rknLbmxkktIrJ6RtI0QsdOrJm8Xf/31d9S0B
3chnbpbBi3XfL6altVJWhpv86ZaOWy31db7t76Zlv7DXshdvp528s9xx4a+DTXpKzspq5P+RPc2F
wr8tNkBdxnvlXj/Ib3Cx3udH7bH/WdOt2SnbeuUf+lWz1NzMrRfAT9f9YuTXQfUmT10bC2MxP9qH
/huVQU/80y72vyb3+dcvfi5PsPilrO5XTwAYXX7IK5mRR6Tv/gg8RP48b3DBfq6gjy2Rkl6bS8jd
uwXytV7lbc+/E09frJVjdGg39f4JWvUCKw23d7f3wQ9YPS41Cc9y2xUSBEs8Il2FocnLJxTBeNxb
6N2/4aPtxovt6j1yV+ft79/xIl8BnvZCr/CQz3XP4SJYxitKy8t4IXmOF/IfAEtYBG/9HnT8hhB+
0S8gebtiztLt5Mn8yMZrXIlflit796o3eOld8aJ6/UJd96t4ux9XSGQtlBWiAO7klYtq2SypMa3F
/MnMIqWWbbrFQ2WZnIel5err+i5+Gif+R2OfLEETHXEJX5AZrdtNu7cX9tY/jRsQFGuqjft2b56C
g39nLjLPFUpFlIh/4birgwB7N87la/RMqN2/9r4XHOrN78BV3GDZuz8dL1mf/EXr/qwW+kI9mafs
ML+iYZAFXkW3evn0Nnn6GtzWaljqHo7p3ujq3+F8Hsb9yIQUXspUwbG6H1+D36bm4o5Y7iMmLti2
rum2rs/kxff2qdyff+Jx4T5Dm3ODBT5yHtqea2Cdy4fQ9ezVsABM4MU7+XXaxEvf/eG76gLLt4W2
1h6cw2u5xHvPxdR9o2/0fbFAkNDFcsGVt+MZ/Q06Bpm+ELNgLLM7+7HfoTawACW0td6CLSDfA0Wj
3byrFsp6PkZ32nr2bHdamd+GFSL/S3kRuz9yd1jIkMiTbfqS3ZFYuKTh6/kPd/Dqe/nxPmKO41Xg
/m7d0XvtFrk7LodVchfcUcfkF5T4dbLFMsCTVyhgLJWd+HHTqtqaK7ggu2LLa6zEq8orxYNCw5+O
y8BTF+gReKn34C+DxZ9nY92sjJ2zzu7KPRbllsV/2Gzlu2qFNP4GMv8mXMbLZBHyDxqEbLvUM5fW
gvx5OXrZyqLW7f1y7oqNtEGtcmV7/apemIfgJd6SOS3E7tVcY0E5xEPh1kM2bqt5gZcuw92wb/ba
FiTDylzWK5XVibz6vtpo22ltbP2ls41WzabbWKfUS9fBIl3nh3BX81NCV/xN6u2IylzUd7xqj3q/
2/Pjh0XgeTJ/ODAwnOfdZFF7CRMxLdQFX3wdH6YNjKG1s01W6l52v89ev5w4G7q9tAVA+sQRsuz2
6pk7bl0unAXp2na4Vfr7gI1cRpwgSij8obgrUFKfz9NqrOqmlQggLHou/lvU/qYfRG48uKg+uAq7
KqXvUgMMRERkegbrmXNiRv6dyrHf3xXhz6xG5tVeVNlPu7Zd3NR3tVPszf6xyrpFosNIMqiJSS9m
Bb/FQmAxGz3bnm/cDFdrmGAgwQXSXbT4/fOLGPVczkogaph4NOrBq51KKFuQOd+hLEmw3rbPWr5K
QKPcCIqupWqODoMWOz5A9vLFDGpZ5RNfcgum5fda3kOXyWXYxC/9dE6a+3E6DNLPqHXcSLPcoFPd
1lqb2r017OvqVnx2JZdDCR+oLl6HdNQuY6VBD0w1i2fjmLfxsrR/SWQQyfSUKfeQDYJ5LakWyVnh
OfVLjGF9Xv+Rqh8pWJyvp+RaJ+TTOC6i0gjSvBLXrJBSrCH93Cj3sqS4U/XoY1UoHNaKARih1AFf
+wCbNjMVkDB/zBrOX5ktE1temSJhkzpe3MYgjLKl7K+aOlt0gixlSbe+ogjdLvYBQxYLCGgVsKCL
NLhtY2nq+oHwES9Af60Gv+38te1/x/CdOkhqoSsnlFccyZ2T95uR5ZWoRgPUDRiBShVNiYunVxJC
Q2XfsqWMRyCKwChLVdhtNPZTFD19/XWuRG2fnnURQUlGU0yZ1LNRlBel3AzDopmXqHy4gQYTrV9r
ynBjcj8IgpeTq7IeBadKGFZe7M22dTIzIns4DtbjSwTjFkJ75+pc/8FBHzZxsEblNP1/lJ1rc6Lq
1rV/EVWcha+cQcRzNPliJSaiICoiIPz656LXW/Wule7q1K7svbo7J+DmPsw55hhjXhRbu/ti93YW
cqc0sESg7V6zabtJpY9rzXkgh3ywlaiBAHMnf251eriLzUQysX9EIttmy/S8h/AsjL52N9nWszf5
MZHQxzbQs4NOght9wz7/7olCdOcQeri0+bCyYnxtaXr3sEzBuwNW98ueQhAdCe/Q0iXQix6Cga21
q7NqnXuORc1Sy9YuRq9gXYXo3UfxmQQXLYDdN45qPYT4DLymO6lqX9If4Ig/5WDQ79AQoZIaaBTf
chAlA+zK0p1Kk8Ivgm6IOB31D3wJQYfEYisUzFAgrL/PGXnIkL+/QRrEcllRo2bzXSWWXlJVvWe6
mhRwfTuDOZOFDx1aRucou70kdfaxaXnyC73AFZd6Esi1fTfO6Glke2d8pfLZLbKjc5NZ89qml96a
/OVRO0Yx//udGn/aA/99p9/Gp6e+r9wzxse8u6VmDPwSkrSmXMnlpwQ2ae6VPta1jdq8UhEX6ORB
mR/2Ptzq9jyrLwuK4RnuDbUFDgojpqHy+aSVqn8rJkX9JvVftdrYOtOl2h1xdTvPlVQbk/7q6Vtm
SMNnUGqunpontbj3mlFVBwYWto9xVy2Bh+vGvouhdhmKicdrXCih3IW3ofOnA0OEqjQqypE6o8hg
HmO49EhtAZ4V+KjXoCx9QHKKJnAhYGOgcqBXBbpm2wCn07sFuPtQQqb5SvCkueLIv/7kMveHtuHI
nmlNDUgFbUj93hOkGl1PnZHlWMZV0TFj03bNzqs695Ha9ck7ylht2WeZrsnIgiEu2MW+BuUTKN1F
xkBL8G4dO7p9xcjXWOEnaGfwF/LyJ9Tuj0fQv+/zG4DaPqu6UXu2nKNGixQklVYO56G3AUmoxuu4
B8/60jcMP838Izj15wkrevjWVyfVXXElSw4k9+a5lBtLat0f5uifFtO/xvDbbt/k9wf13kJLEHrC
dGqUwSoMOKrvqcb/7wCRMhASBis9NAzfe08dL6lxNU6MQ09THjBZ81x54EPIapo0ddX8h+WHZ8if
Hm5gYQwiWrgQw/HzrwT9OnqIdNYy1GTc2nNi8KfjCaSJI4vknGSYRC+s7YpUnayVjBGLb4tSpfXx
RqhmTfmfaG/Hy+XB+Sys8dvkRbRlcs6Rpfv3rRSOrEt4tcYRZHjSCVpYEHgvg/Hw24dks7A+HSwz
ZztSf8Me/n1z5q1Fg1GS1AeIwPgzI+k424eL/Tl8XnDmL0N+SocB/+Hw22PRfv7KeR8O+QIfNRkD
OT0ODNbSbdx/LlyTqe1IyMhCWoCABnQBr1pLtkECMv9lvHx/XfO1ggx5QAxM640/PC5j352aHzG4
hZwMoSQ76rynOzzK69m6EK3i8O9r9qHlzofvHJLmIatX7ZokWpvWbvFOfxJueXiMlvRiyKJqq3KD
6Ga9HzISn4dTvzy4nohhMT+mT4A4/l9GLto976QlHYPOHkm24HekbrgWWLIVMTbDqwGgX155PYZ/
JM8/8VRDSjxgGaJtkvXL9pWsvuU7B8Rl+PyVV/fx8fYW5tFsP8OdwI4b6+jsVUu1Xt39RvFpw+yl
tkQKup8hXwGDuYTgNE6e9Iy2HA24wtM5O0OCTXzq6s7IPtkk/O7ZyzzBBQN3MbjeD2n2kPE/g6sP
IJAI4B+bJigmIAR8siRXPQIHpNHR2zlX/+TunK8TCAeNbb0jX8pJ6NF6RMLgb8wVKNe6dMG0CCtI
dOmcPdsMeW/rpTPRIVDnUdrY4N/XeFM6/gzajgPtnrx5SHmHHJBv8G7koMOESO0HqfWQ4b33LtqX
GC+IBPtka7O5MFWzXx93y3Vd00+S151VhZ2D1cOEYdrMdCueLZ6WaetWTwaJz7SVROAL1pkPw9q0
TBXT1yKdBJPeOPwwxlhMyaeLF02sepIrW+9cQuRjnUQJGTw9cy1SV1Lffz6AyYCdPg9/38/+oQ79
Fh6Mht5BiMghQX0D2Hd60WT1zVQTjTnSg5gNkxZLfdCeYf7fZphG84Yfce9IfHys6FjmfrDqIXQ6
HzLTDNU7mBR8DuClkm++8v8B0TrxlT26MkZ3mD1AF/aw5l+TzWxV2R9Xe/FgisVn6w5m0bEsJRui
btzzXbSXZqSoP9iV19sKef86dw5UK20nOIDBRCAgN3u5s+fjjnXJIidNX7OoWXy0JWZWb+dABLck
B77Br5KJ37redrxOXt+XIguGZN56+WEoh2zx20jSIJU0xIDkMZC1/rt9ZsVZvBmCAo+POjOgkxlS
m0ZZlUoeQqnsNs7NoLgFl8z/4cJ/iJsg1OOBAtROiGd+SwuMhhO/okyUUOzGO4ewCWktfibYdmKj
iXcONWHoj+jdFDG83Wx0Sz/cwXDsfX/0f9/Bt5ODGLOvjE79FblBIMHzENzhn165GIOKKaqHwLyP
hdKDecBIcFxDHHj+yJP7+33QGea/r0A4laOjSgEEb2EfFv+FfqvdYPsKhxC9KarTxhz60xDamQe8
OMURZmF0jfnphfwh5P7XCzHFb/y08nxpKqVS1EHwMxD8dQv2DtLS7ulVtS1MIDVfnvZoNqIH9U/v
4ldG9tu7MESaBZGuKVDD/jsGDzPTzL6X1QT2Q124sM6GxrCiDx+Ffn8yDsPsPHjxVauyDjqVuuti
1250ISzYj+5R0+7v/bzEw+EyCP9weqkdefSRCuMzqskfezP88Y1BJBwKbpjkqt/u9t5ilE6tRE2Q
SbJo7i2y4WWP8ycJHKP1HBxI4U/TAvp2dqGBQ92gGALj74cZrA9R5W/D9q8b+QZ8aDexe6YpNwK9
qGiJRPK4SLcy/J/T8Wml1y8ZP3tUDYzqYAi7GyjGmNHCQb8cG5LvD/IUTQKgvJZDWkKxGeoxGEl5
e8/x3umWuP+mGLWhsBrsOoQ4P4e3x6AF4slhxjFV4FDBtYJuhDN33y0pBXVgUco724hc7VEqn29b
QYp5qfjsPlqvRzUk0luD5jqDTov6OVJ2nAFN+DCgoDIyOc2rHz5N5MU5uQwcI76H7rR9515jCCbQ
kEw7Lko608wgAekmHSrnkMZxaGWnkMWkw9oAOUWLSvxFb750dYpiFkYJTGM62vE6kDdi2aqhvhjE
d8cQ67auiWDT5LkHe4xFDq+EiPUJ+0yyDGMFiqbXon8bvabyhmiW+cXtIoLjVjEm2DUBdYzHGDKe
o18n+mnN74KuB01loHjSaq7EY8qX5AkXo5wuSBvw4joUuq3Zzsmq9PM0vc5HV5jnIY4rqC37q90V
81JaIG/cGa98Et6KcZ5TdVT11c9NGf4wkQBLRPRWNH+nQ9W33Vju0i7fnTOyfCEuHx+j0rlrcMAE
d/By7nEILuFlOKfCe5hNoJNX0z7FsNSf2qDip/D7jEYDjEiG1uWS+TvjUBEFxWivciKM2+h4tdKX
PAvbQ3tQtkYkrej+PFY2uq1tM87vkhP+ujgVBFO1n82O9jPUo8ETKxztFa8IwILt4yprYDtZx1W6
eMSCabWHrrO2yh7rhOA2gxhQ2KISlVCPrNO4mZWoYeLd3Ji0nTXamqTUETZEqg2JzgBi2FnX5BG2
kyHEK1yF6UyEKrrZzPQqH9/IsJz0lc3amsrhyU+pi9zc1jEj1O8rGm+Toou1fX8fna2nfyO8OBPT
IUSkqqFM8jBb1E7lSX4aVw42yXfKiofje+NWsjOaC0PNgsgAjvwQZ5ytPQC+d3wRtycZO2cis6ts
3d4v0PgTLToG189bZUXYJnya80IjZJS3595V6TJ0dOpQjXcfin0cP+Z3pPWtoxHW32whfNiX9zom
Gb06Q56QJcqBT0XVlA5BzjXc7KaCT4eEeTdOHZCt6NxYTXxKLivQ5p2rJs/Xs51uWizI9pf4nrrP
vTFvtv3UdMBSw1sE13i5W1ApthAcj1vLrsfHn/bF3+BNQD9E5KKBeA8Hx+8Ek+5x0cVHhZEZ4aH7
DJXxbZm68q+qUelR7bCyxRBLGW6//GFHHg7J/2zI36787WTQ5ewhZ/eyT3DSCz+MMLfP5D4Hykg/
IWS/5b3frvRt6xehl9HsnStp1sczSMkxjFAN5TANhfXDTaoAeZOnzVIPG10yO9Ce4Idn/S10/HYH
w57yr8z71uZy16eM8oNk7zK7UbUDRbfaeCh0/dSaffQbjKxBqNRk/AkGa1wCw/9ezThfi2v/hAME
Q9+To1vYhJhfeNvWziZVUIw5krxH3L3sfGO+83sq9MMj6xNhKUzLFxFeGZ79sehWdkrZ9EmZ2vRk
9zg7BewNzsb0b+55g/WOW72VJIJotUjdJAb2bImegW9RcpqVFD6PL5D1HhefYuNB/1UtLKeG1xV2
NTu7IoW2v4/yLx3JtxkFtUejuyGUORQn30ZZ69BJdLXc8Z4NHxy6c0EJwjuwQ5soAxuBiUYx3sbM
fJq7SozhgCNMO7d+kV3JkygPF1TZS1u1s5lGCX4oGKsuXWvxjLeGHzz5I/dODXVH8ffx1lGmbOOd
QhpyW+Q7q3ilECfGw7r9VAAXHs7nQQ+09y6+JKJzY/Bvzt+fWP7DGkItwtGgKhxEMD3++6afF6UV
b0XTJUc4gZayzRfZqn55xo9ZZRe+7pytdHaaGeTd+Pf5UMSs/11aw2SjAzXK31+8be1bSL7T8lZ5
3qoukSdXWMgH4mH5BuPiSlbmDcDSRwpEsCPJzqLybEs+cY17iY7uKJR+ANR+ZWD/nQDIiwZka2jl
PkBc/x2OZpfhMqppTdLZklfauzDz4DBaCrks+QLzmabXn8JHap3WwsSgQN59wkYgh80WiqsAEpGX
Bh315CpIXxRL+DyvzZmw+gkBVX85Cn67UcXQZM3ErgFN1C/m57/2g0qVHobZlw08XusWH2edbayr
qB6X43ZejhWL1qNJF41vPmp1SDKP7RkPBbpoDygdeM/0Ht9XuwMpWKxHaUAPs7kWPPG4dc5TTIJJ
7s2zrUa0pnQ4at7vseQV0FBwN46UAEZz0WI7YxURfvyrKulX5bz6KiLVvcW3UIqVcbrOJ2fnvNKj
wj1Od8AxuIOMc7udFXETXTykmrY8PY/FKRbL55fLO7xPm8Pb45wiDnnteMX7lRQMfA7J7mgQ6R3H
2pfC8U5U6dChYFk+rT4wbWVB+4fJbXyGomafP2hS5Jpvp4k+Mz7ZVOw+Gk0u0ExghNSWkgASjbPt
xRltTvNmXHypr8fK7l5xjp1c57SmOtOTeJl/PTYP6kZ2gYdzZqXxasCy1GENn6zTRFp8nSL6eJY+
Gqql6cKhWAquTH3YMl5hmjw/RgszeX7cK9tcNJtHcAvuAcMB4dPiCI8Nv0q6N/1qV+vdazVRUI/6
ECNEi7jv5GcbcUo0OHIVgvXZQA6SEmVxLyxxStlC3BMSzE9ELDsLDsYk54A3ZJfeD9Z1I9GPAoRD
AvrD4NShvDHh/U+KTem9Pw7EMLTdXEApiwqPFhqLzQ5SxygaRTSz825vxzfTKcdCLHKyOHJw2C3u
E8GpIj1FtvZSA+L5iHIN074rlog1u5vc7TlByeKy1yxpmVvLm6X46pSAKtwFkg/7OrzA62jHqH7t
wlFhYpycu6sDrTx8k5jXPvr5R0NJqwW2GYXZRAt1VwOBDOoxzhdBSuTThmdXgCBx9Hd0izKd3boG
+Hq9uQP35fz+pJ8gBinOwM5AXap6eL3h0B7SyiBeynthfksUOrytbr3bu7Q5PVr92nRmvf1IVO8J
nUWkBIDno2sEBzM27PtCHYtjaB/+3R8GRAsPsndLar7LxXthApOrioSHTTvxCb5QcRvc/DuAITIa
dqr46WKT4gDuRrunK8+rF9kXozYSAozFsVG5Wo8hVHnGpzEsMMtYZ1BcnHShwfGS/auH4fzMRM1j
VSh9fDXWIcac7WPcS5b6doYWDclk5Ix+kFH8o8P922by7dgrdPG8o2t1kzy2l7g99Ns8EQjzBXfk
At97KbuAFoCYz4QQ4rBfjqVla/dTKbyOr4e0cHrF7rfDY9C9eb57NRx9pSQ75+O2OgXHmeE/wsdS
+FCCq90zpO5jLNjdTLXaQd9ksc8fgf1xwwtGqaUlj8JSJpVn2vxLD3ex+rpbleCxhb2baZVNx9ox
obm/34X3wKUguldDvuwfQYSFBcmes/P0sB9Xk/vy6DXBM7Wu6xyalLzEOZkFpjriq1ZZ8iz36bY6
OW5AlENpXr02UbcV5iOyh/vhdhj5gl+v/un8gLeEi+HtTPnMSSaR3bKDyvZtWwbVx44i8+S0kUJy
zmkF6+fqwXn+wDfu1Vw1NFmKjHUNdmmvVRYIdrSOMpMnmlOEmm/696ScFkvaupikfuwXmTN6pUNP
S33cAiubobCCqsTiO8br192SEpd18+tAC/8eBij6ENH9NgVGsJrh2IAQfvdLyEfm9V4rWZOob/q8
92p6wgi5d6Ym84ltpo3Bi3MGrj1bNAPjHFnr61z15IkQNK8qJZLH62lTobiD+aYHF7/6UMLdV+c/
Jaef7ka2MsX3djWAv8+9Sd7+Js7zl9o1ol2Ekn7na9smLgJlXL6Vc2zv1qJuPz/MRe6DEQdPz3jb
fSnL/CVdFDCALQPImICrgfhVjgvOqtEYdyrvsR8tD+pHygLp/IGPt7NN9nwCOCWE1pVbl8kOsJzZ
7OlzWIuc0aJvrJFflQE9yS/hMRqF5ifVWHFTbaDUzhsKT0erjpTpOVS2dKP5ALtO6C8U5YvTGN4+
0K37dK6AZm/PWZro/pmjovHMffeiUPCguBXVL6egwJKE9XSKighxUG6f3vIv7ercAyxMVudx7heT
UWKE5PzhBW7gcAjD3SQDVebKwgQ4P1lM0knqy3hLpW4fXWMEfbE2b1x9mYeYw3tlLEwwZgvO76S1
nKAydMDT7GmLn+kX6lsb2h6/JK5isLpVEZ8aq6KrKNZqlri9vVeOEdPZLJQWkA69YrILRpPz+OYi
d46bQF0Kb2XcbuEnxlev8AqnnO4szmEcGXrKYMmFBHNmAlsaswp+j1dQGxG3JuUnZru1ftQeZyPL
+R60s/tG46a1iW4diZoMe4YCbYec7p3DiRrOXl2SHr8J69rTSLIhdn6pUwbG7ggNhDdxK2/70pb5
mfGRwt+6Wj1fDK+eIUnA2/yeXF/rZT7Fs8lFQ/VSOOIYj8sxvSmYwkxj3rXbeyK04pYsDZ/vCAWE
o27oL8W2/fdF9Stw/bamMFkziNBgbGFB8m1bzZRWvZnZo0440268BNVuBKekqdCD/lhheSjfzf2z
sdMs0gAJZOweoRne8G61nngsiknFLlSgnBk6FmYbuZhS1L1hHv2kQ59nXl5UPRgd7bqw5X78lMKq
2Wamo5jxhe2OFVAgLgsxdUA9q0FNlYllPAUYprX//py/oUjor2iyTvYPv4k/hq//KxQ9iefmoj9u
dZJzEsRC6WeF3/RWJv0g6h6G6/tw/vs632Az/Gyfl7bmOn1tPUSno7P7zrr9CM3/nmnzOFQASEoG
2+Tv5a5Tml6aWrvUye3pXfugvPpGaquS14j+fecq9PiAm0oU/b97tjCOeI9SdTexONDMb0l3e7or
WomQJEkNOzecNPWOqKA4glHtCm5PKPGwJdH7+8v7pSr+76hSCRiE+hptjzVcV//79uos65+a1tZJ
bRtvwtHS4TeerV5yajOp796Vvzv0VcOAgtRM9wuKA4GMCXy7VjbPoKFTCDah1m0jwpc+dNQpdYLU
S0LDMWeo9GrR2TqKYG56bY18PK7ZEoQJFDGXIugYc4QVKF2HeGY+eru8tPHdfuj2w6+mSQOR+Oj+
1OXjD9DGUPlAfTXCHEyh899/n7dTymdzP17rBEMET6W5XFQkwlQGIlx1ZBSCrdEwAjYjsfzl4+yp
a+3jOD2tRaKauraec915RuZcmu8C/xaUjjIRp7XTxjqM5n4NRpFQox1na+FTXdycx/7hqZPWUj9a
KsvvWcRIxUQ9BOjjnfspLZVlRqwu+MpBJMquxhnB8cmpNwLb0w9n/D9k1W+vmtiPIi6oDujzd4et
yzWV9IuOVV420PPh9Y/HrQtPj320IdweivSSoyAJqG26D3o7f7pFarBaeZOhZDv8lc9NNGvSO9PS
xo3Kmk6mre+VFqkyvbMs2siGuT9IGwbUJ7oDg56tePO0KeHuY2neQwHfTYmWPco0lLk7eOLnSPUG
mjq1ck4RfcwuNx0S6HasJiW42t+nO5Ydv+0iNIP/1yB820XyuhqVfV49ksajDInY4h7nwSP+oLjg
TvlvM8vdfN5NpADruKB3BGS3bvqmvxbrnKS2XxA/hpVHFwv3scknowXtjgISWT4HgUF19PjEMwpz
1XoSp/Yvmn8ZkyPGzTuNW0FQtoJ/cXuq3+vnBGs9p1uly3YsvRIwoR+5xHRvDwhcHM16ERw2Ok/5
JT+hQO2j+iXCynwsRHySHVsK8a4IrxuEQgEWEqhSDAKyfsbZ599/2Cf+AI0xbroiQ4LGlhQF3H/X
Tf2UpF3d4V6kwTcRkcgMxAOkFHZmb2uEOcY8g3jj//oXXcy4cXMqA+e8mFO6BCdwQmbAIy6ZzCCz
iI4O4guwMpr57PsE7iU1/lP4jNRp5UDRcOACUM8DLIcW4JYxNQPYNFo0/Lm+gm5j5gdBBomBQXr4
+fdJ8gvl+b5QkF6xLwJLYWP1bY5czV68nPS6TtQJlBxuB8TV8Om5CjteSh3jTdnjjly+7w4o6qeP
sRw+InV5mlyJzjurx2HIxtlpPpBUCh826fGDLET9vIylN8nPVw9bwbEOn2Tn7hfezT9Pzts6uAK1
zPREd//+MLyc32c8TX05T5ByDTKAb/iamO/yhyjp94RY9rGX9nJ0XnWErQNfSXQHso8WXl0h6Fj/
uVsO9B8Lbt8QrC+vBOMZiFBpSwGsm/BkfYysKTgtTJ010bBmCYEGTDoap4S2EpSQNDjaylh0lSHc
9VEHFP7K8Evr6KX+CYVPxnf1HoQq4EWlABSizdTYCDlKApg/N3cXC+4zqIFGcNu4b9KJ7mB6Z4uv
t0ABP1nSkJTFBC9Gm6BvgamjwR3K4yNVGBEVRvfRIsyghhRg8eWKV9Cj/qVeyY5yDHYfhif4MAzm
xfQSQa3yL36+HDQcz2lFWDhMW9bOxCBWZKwaj0VmHVJyrpNHKT404FvdHTPoX41Fa8mb1hJiwitr
QCiOc5Vk/bgur476U/mB9/SHV4gpIgDpoMz8rUFWfiVoOJu8QnoNdzjJTCuAPKbjHcYcxNtrHklL
MdL2kDPlzn7JwUNAj3xh2mhu9Z5iFWDhm3qbGS9l1K7BqD0JsRkmbGDVGJ/YmXObZssdSX0AsCWN
8wjd2DKd3x7WILYKOOHPH/exGoJDQcG2symFeE4/EgrUSls6wVDGur2MKPTsLy/nRHKzha7YZcyp
ry9LqmBOy44PdTlfQcg0AsODUwDeDKdrsdvvrKWJIGbnAvsCiL8mcBg/1fHAuSrG2Zfm6KK9ezfe
IHN/ZGydwOwfFL2UT2X198UyGtbCt5UPTf//D/S3WJaehDgKNQy0MREPnf0povsBQbWxzaYUcE1O
wWVGogo0/X78pHppnj0aPl1W99k1QtkG6UydXuMGzdhQ/kitXYyJfoDmyb4crvhmwCN3TH7RydLw
2p1fXlB7dfDRAI+/Lm/SyYaW7KBYmsEfDu97IYBUMagLu6Bw5n9/Vnqs/GFaIUYfzNkGEJk68H/3
9LIxtOdIyqpEk6yWuRSXpZ2/K1NhvJtgdOzCsJgAj4JUqtaRdOsTEQEaxfARa1Nlfz3cYvid4zbZ
RacFk2yAtagPFBaCw720uk9vHpByu+hc3H0S4A1twDYQHB7tfP4x2l7Czr3PdLuklqvPjstGsvOv
vLSy6XVOtXn5CNl7c7hm792hepdkAg6MpGkDZ/ey1ayI2eoXAbwvwUtudvms3sdg1hvsaHPe2dE/
hohn66GwjIhUdnDxjmj7bvG7Ro7YOh2lDZxYEG/1rhzpk9H0AcCRUMcjO7ORsy+pZdP3Jh5N+62s
ecpWm2rW4eo0c4ARu9nvJmdMZmosDDi2oV4Q2xK8OP2MfoIABD01FHFSWg9Hj5g2n+DnC5QwGMiC
EFeTAgGxn6ZWOr4vdy9SUIEzTlUgEUpPbgUO20+heVggSDqkzUsoLNWofakTcc2Ymp4yVsYX0Mzx
aU33wKRYF+vH+DhtQIsFu/9IdbsDWKHRlyVwylYwWAvazRC2NZsRiLn0sXMIwt8yoJTp01ZDcyF9
QDZAj+aMEnbutQEZ8xQ/2Lf12RUGppR8ScFQ38I+bKuSyj/ArSd51K9aX/kw3RPlutPq8vI1EP04
AAAx364+GPnbM+g3g5Utar7FzZPi0bhk41k0dgnCiBfBXJgrsGLOVuPOqM4PZf/HrPWPe1NkK0oj
9dV4Lb4UAkakq7lltNYItiobcIZAJHiiBdUyzttVSf1Z8nrntqRnRHRbUnRcZGw6i36hh3qorsot
CPpofnw/s4nda+98da7EEDhhOPpSDm8ubpXOyQdycc/TM1vm268D7Lgs1orKSX5C2zYzFwNhEV8k
1voIKzjn6NUamRD6VJZI+tUH/CSXNVZ3sGn6OdnyknGM5JDooAW4HEWoQzugk50zFFKeoP/67Pwh
AKmzWTCqpyhbmtRgGt6WWfDl4xIrzZM7lAvkZ6TRVgxT+skTlxuoxc/YwEgTLN0rADe+8rcywvoE
OkTJC358MGD6DKVtBC46EEvAQtcnO49xLtAdHW9fi2OW2gONqp4VClpxZia7Fb+Y3gdR6tKPfJKv
M6/wjx7lkY/TAhh3MWRADYBsNXkG3FdpFXNksWC1bIBRN6Gk66rMq3JAnLqZtlA/q604LYjiiN+u
loDutLb1JbzfBE+u3LoDaixN0ybBoj+MCEZL0HdJUPcNWsur0xEO7jxlos2f840SHRN9ajxsnfpF
i2S20axdcBtZmqtOG1jfqGTnz8P5HVQJZg2Vn8prW1ttgsuH4Erj6xr/+hOH4HkqGi7E/ADuj0+8
RjmrmpS+hm5aWCgspv3iTDpkbkV3NxcsTsyA13Hf3Md90tRew6vZ7mL+YsuvT6pkfkZZS57hf1Lt
FUgyzg0sLn/NxjLMixcZyPG8vn7I2CogFi8e1tIg2SMKmeBJPy837cel5J/5K4QPewgr5JO1hvJd
OCPneAK3Wksv9Fx0ssmFnaaLd1vtcA66UIaUfqjCzcB+qBjcSXO4kG49ScFOYXeldzfMF0LspZp7
2pyYmnl5EN6UeR63sxvG4gixcnD3yrshwmYOC5CeO8/YQkae7ovoSZHtYtWrVwC+t95eG4uHRzPt
QTkfksjNBH83fb1bFYX5Ni7jUWeVqxuaeBjQ+vQBfdk8pK+xr8LAZ1YUoQq2TAB/9coVp6tPHQ1/
IZjNFzjnl7B672xiAfuczDZV/HypQ7YxAlKcS8HZ9aS1YHuNbxOTNx9cInEsfZ0A97oF4DNVq6uD
paVPQ0GfKsKrEJ7ntEik3FlbZ0K9gZ3RRTdnKblifHYpgrlU+GxtmjPwqLoIe0fOJyHeso5asPob
eRg1oS3lVO4z0a1XcfNYDzBxKloA21ySlP4LY/TLnOcPYLkMoSMqqPi4KhZwooB66XdCXc+9ciFh
dfwatbYw2y1O0ys/T7v4pbCs7iDQA3V/R6U5bO234q32gfw+Tetl9CtHIJIlBjUWcOeovwheRy1N
XmDJ5B19eQJ6ikr6IPrky8ydejMIF4gQX46T5/6TmDgUrc8B91T9T56anIXnYYyiJ8llZykEHTgm
eZl7KKx+K+1vMQxEDj2qQHsD0f/DkynMhKn3WAPgHP116tRXdAbPhP7gPp0P9QBuAkICxomIWZ98
UuoEx4TktB38Be7MYHBMVwpRkfk5KnlqjNmaSeTU742DZP6xMILytZy1q2oJK2pyG4afoW8D4JSL
rSDOxrfXz6D36B4d02ckDrU/XDAow6tzeMEq4qXniYoEYcnJefpy8JgPxU/UIRuVGiEiMeseZQNh
NZYwJSB2B6W4hhprSYHf/0gKkCkazS+ZHOfglsBC3AS580yaJH8FTWduaFPiQRar24Y4ojpPSJ8O
EyGdPkfu4WaB3CtJA49ds2tUBAqzHW1E62BRQH3dJRCcpOHAdUcqNTsH7eoxz9wLeIpEPs3Ln0B5
q9x59flMiH1Z6Tu3dEmqz1QbT97N+Xz4c9kfDyVBUkpcAQ93ydF9BYIJypQh/NBecr6PtzqlPom0
3XQEwpJhfZxjqPqxFl+m1VsaVH4zvSbVy/xAtZPxFZjX+RKeKpYFuddSTD4U45rUDpKrr73a+fLO
19QU+foxytDQXF2KYdbuTZ+YwXNP3CR5ANeat+VK/ui1YYYgqmRA020bwsofpC6yf4vTIIdSRBn0
U4bjiMsF4s1A97cKa6HFC2HQ8hhrbcWO597mF9co2P4yHPiYWGLc4huB4Yo5q1gNWByMyOUw0v5i
dlnZDJ4ySBRzvh5TT4NfF5PxTITws7OLZED7o+LzHEhreZxFZ3fYV/AIiX9tI1+3dTOXmTedFSV3
LuLerWjdv2dMgJTOnOy4Q5Z4ZOFEy/XgBfA5KI0Cvnbykpzj1pgV2CGy0Z7C7KUfvAeiYnoE/uIc
RJ1G9WNVEBZOTIgXZG3n0Jiw78xSRw0w7wUAMhajWc4zNe5xcSSZSu3+K3tT7PXF139tZeyJJ0ce
D5uSGlTcPSZ/m8dX7kA/OU32lA+XCuoICdcDOER7QDbn4dPThTsY7BhSfBVa+4kvcHyJ8cLkGYbd
ky5f48I5ZH4X7Fx+P2XuLkZWAoMEQRLb0okJJPvS9h4Sp5N8Tra4/H6dJ1kEN2CMj+zbS85AcqFW
tLoPIRvEvYLDXDFnMu8zR3m70pPBIoOtjcraZQ62RUcF5E7NtrZO0zkoRKRHTwfYmSSEKqP+xtyL
cYkcSHXsJ2/qvHHIJcL/I+28mlPnsjT8i6hSDreKiJyDbyiwjUASAhEkxK+fZ7unqo+xy1z0dFXP
N/OdOhulvdd61xskZn5CN1W5x3nyaavOuZuHx82Do4PiLeCV9yQHOJGrVSBMUNLg9IknBLsF+Nr2
1OKiS5bG/ZHLopdmfLlI9s7sHBJ0MbWbDFFayBaHU3HZZCaFan9WO07SxCkBwMt4E6cCDE33uLkS
6CJ227IncbawDaT0o393aOrPiQfZmHB/xEQA02HjCblJE+WWqHJ97lUtyDv2QvHrLpaGzBMzWCWH
gKliwzl/ZAHltdEBBFnHH8fJaXZbmMP94Lg0FKgPpCKEkuRUEGkMKKccWi/4A9pPDtn3n/kEDSan
TIttjFR7EkxeK6RtivcuPfIdDVTaPKxPE8kXQwSTRq+nj3J0xEiDxByw/xBSNTdXWzrWY74S8M+t
a7ec7r1q/Oiew5iPC3RFf8HzUszffrNOmDSBUyjy4Xx9b32zPBGphfG5l0Jbpqts17BIpZ44JXHm
vHYYa0az1VDnQBav1aNyeDfaesSR5RstJtmt68mrMQmiWure0EoP68/blJGvv6od/LozznEJKR8O
QfuCpnnf5Ljt6G21Gb8BMPsHgZcnWBZV4QXRjUP7JlHqH0DWXDRsb+kUhwcUbJkz11sPf8mDjZLm
rVMHklehQ48/TU4UrFtxJ+kD4ayxEw0ICAmgWYKtAQg1j5+NEcV92t2HRhQPqUJun/HbioZFG0Cd
xgEHA6B5zgwGxWNEOTs/tWq2+Kp5xMpkfm4OYldtfabTFXDbPog1Rz44BuHrbWCAq5OtMUDrQhcz
aQYBPKEHUgrsJ3qI4oB66ji+TdKPO8Hzk5j/PPw6yls8XyxzqMa4kYQQ9IyeHZ26nBkDioCesdm9
ZagwSeEC3uU4DocUwEJAWPiUhKHU/Lji/tIQBJ2pBMJH3Efr3JIm13AfrHzEKrAj8qG00Q4OMUwJ
p87NfSwPnHFcvB0obEY4+GhOQ243zA4MgHbB/6tsepeNTuptJKrAlD3kMjHDS3SJKIa96zQbSk04
U0kbMUR0ClWu4PrSo+InGV/HeIyQM1OY2OpkR35/I5O4NJSbaRa8gzLFdQXauN2tOFRvoegTNSeN
hXXSxoAUpo9WHSlquKe27teCzcRDEZ0jXPgjnWAJ5ZaubMSTBoI2PPi0VlD2wqNbhSkU3Hu7RIX4
eese3XdeqA69P20eFFzsZ1eRaOZ4sTZ4LQkie94kuzNKB4clRt2+tUiaSpPKmTvb8A7o/9vlVD+6
V4CGqIE9JPgplZJnorTsUcAhE+BUFixCHog+MD+SEMZMNlVGPBnyuVCXNu+Y7YdZB9OvkdK6+JfN
7shx/fde+p+svCdoj/tLLKdOzhUey2Kz/WdMTTyuYl8qq6AWgJE0EeDM9aMK7SAd4fnYPNDPXxbi
/mXAMPextL5H577ZhNL0RvaWBxIWCnIvxn/DqgeO4XEfHc0ZAYlXmrMf4lx3AN1eRaslnXGQdpfJ
iIfmyl5VOFk/5Zvkvs4FpalsGRhygaEnG4FrS+MDjRNUwZTG9xCNoVMAQwjmRTyVe4eQP0rTdm6+
7yeZY/sWbLMO5KS9kw7qziHYQ/cX1TdSo1ajrfZBpLpbGHd4ZgV03OtTKxvilTMVMl3OKrrPcd6q
Igi0MXAVfxpgO+sqbeI0rE35+aC5LHxjk33C/NNGBA3oUFo4gukVRrCAoJq2h2n/1tx1KpfSjxzr
JQfl+2OhDVPomQFkPd9c8zc7dtMY8vm0krZFmRYHyYvMoC8e+o9naoBemkQ7CA/B789UOZTn6qSr
xRc5kzyOQGSuU2MCfDPitB16hJq3nm+CvA7F0WY1jSnUHQusdsOuXX1OLlO+lOKTDfDKpnre3BFZ
Y9ZUfDRaj3VFb+9BrhwrnbnlmDNRPZ7uDrZS87pt08npA2ybaSCkwAzx9xrrFH9XP3FkMBEGmifG
RXD2bO7y36/zbxMBS+gtyBCEW6I9Kzo1O09jo9if0QOQTze77/zLkBOpADmBIwfvjf1clASNroLs
e1CMoT4W0NE/OVHZDF8x52WxO317EmSXIQ7GZhT3CIyanp7E+VxbhKcei57K2y41FP9wL52kQcpM
1RjGN4jdt53RPBjxkf3WKwprpF6T8HDYfdaPayt76KZgaq3OZ/dWE3JG1tGLGyb9KKbEL7TxLSA0
SSdo60nDYZelelWttOgZU32cdOJZo3MfZIuMRFm+pNlxC2bQO0XQS6K0vW8/+I7v7VNwCnI0e2n7
Nr3DFFx1VpPVhEHUaiANLlOmUxFpGPyLG/Un8rK2xoZyhy1d9IAQTK+4NL6oW6gUW/tWY46LIrZ7
eN4Bs90Ze6Xwo9VAj5gA96mY8o7SsoPYz9uYbrR1OLSAkzRWtLMPNgETobsNwmmFGcZn+NczkNpF
UL2baN6iPTopzgovQ2uFswBDnRS1gTU4ZkiPbPpGuiufmiRotG3PhmrLvBiuLQRWWuvd8EYjsA8k
7OMjCQo7zoWRHh3aGKf1GhHB4F7ZAp9jRhtCz2jf90eXYZAyeQylKNkYHdzJO/GHtag7We/IH7oh
Zr7BYyFs58uMjRq9iTwnxGEOSq/AUIrmDQqu3IoHZ5hgzIzohWgekcW1b+0krJoEULWt3uEFjUj+
MfXAYpKAIt3AEErF/PepXDVjvbCu6b3o2U18Cj/POPktDYjJl47sn1vGpuE9ln+/fOoP/dDTkk8k
m7NlmLdHWhe91VQb7teHNYONAmMmlOyTYnRk2mbgPqAO+TpWcN2u/srmjhwHJPVwW28dG8yZ4iYB
HaRgedFmyD8GxE+/7kn0IF9kbX+88Ot2EdOfRT64TnBy2+TtR0ve4vI3wewFqEkZ/X1Xfl/XoL+R
+DSJPXx6EPVOORt6XYkT2QjNL0kflou7FeAffokU4ASnVA5Q0OGVfkL+9YH8s/TTA7ke8vpAtCMP
hEFX3ATeGmVtDA+9Hnt125z8faVfEXrfd0duMema5GGgs0Fb9P2cSjCsOST2Ht2jAycCgUsxS3uS
j9YRqzR9nlsg9eD6ck/qp9Fu9DgO1Np/bHkleifq4XgpODNTvIZ8a8Skd3hngI6ciOmSTel61+AU
7+dnXE1ecIYI3v6xr4tfzpYJ44Ng7i86zT9V0/2gapdS50YRAQtad56YTfQeFJgQVIT5BHYlHc0l
dHiE+V7lz/JQ/qyjgwfeeIJRee6swuQEw7fe5pNscvOHgHzOhfIcw4WcyrCE7mJ3DDxajFB/PzNu
k8dM2RFJ7JBufkFygAx49S/G5BsDw5F7EH4IXgxxVj0ZFO+AbwkeJsA2YI/CRlIbFfMkbLShZXvq
Wkgjkm46V1dCT+BWUZOdtr/DdRHe8jteqx3QYwwhxwoAqLWAkMPhSCRAwPwXvQ+dm/9GIOrYAmKD
boiyC4iP6XunaOlz0PLrxb0zSwP8gLsNvTvx7kNlkLeNMfVkEGZBHoyYaarNI3OXi2ejT3mgwZhh
UhpJJ2z6nHe5ySY9ZXLThTQBaMFwMyJpzJxTLzbzNvMNY7xbq9tbpGL7SfIQLDmC2rsdolxQtA5J
u2BGr0SMtWCZnfwJ88+Z2W1MidiZQJsIBwV+KsqycQuu7T2A/h6dj8aGI+ZTgqYljDWUDNcUkf4Y
PGJHWu6wkgVu69tilO2rw2Ix4ASA6XLGn7WCAwV7hOFe6ScbufcYZjNtbI11VL0te4T+bZZDFomn
yscFjckBlYOYI3ZkCF+MoS5fJqVMwXhm/PTjkBKZytkWHLIpjU2/7kvjq+ASwOxgNon1KaI5BAEQ
h40JtTHEEuJc+wZTrrJ2YZGsOo9h4lmzfKk27+14emdO08z7cQvScZW7jzDLHDKxGl0dG9SyefJt
uLH+OwenHugQVvQFx7RfdbF9Zgai+/MGPw1O0h3Sy56Dd3l1k/ZhgFIvW8MpOUFLPnMXd1Acr02h
2DGZmQAiAyRDpR7nswgoFyfNFrDgHf8ifiHcf9Hgy8yRdq69Qfbezds3BmtIh6Lj4saboYYVYxtR
4AubmBVPc7AanLjMieyZQdyqhScsHf0DWdSNod/ey3Unh25Temp4jAjKcQ3v5NeICpGZkGPvnECz
nAYndUtrJq0ak1n/fIGvkruAivSynw0shAshLQewM6DgjQqqC7/kL4dx4edhr2Lb2ehAk2Z046Ot
fMR4+BW/pc7NdBoTOr5GpDGVQC7TsrBgd87w8EUnVwKm4xgRbOtho2n2Z9tq0gBesHxIYjsg8tzP
CWQErWx4jUkTIBVxFaz2IwjHu7ize1cPyzWEdgBP2f3MvE+krluFoiBnH1ACUhNbEqOHg1sRIs9S
CJ5gpQk5ud6/vqe4voDatlbdfQ+lardEcQki2jHBD9f3ySnAoYHN58IudWnG4xaLzaChFH7euTPv
0UZnLwCIQZfCEUSnhNaH0Zujb7l/V9DgurVdtwL4T2eo6MP9qHLp+I5dL/KkHp4d4OY1XDgBt8mD
gv1MsPeMkO5YdS9byXJnOcgXcLPcghWB+4nXfjP5Sxl0NRlJOWyQgdHCfgnpUzJV8G6anxAI2S2h
wESlwJiLDUEQnuL+pU1icE/DGi66wGyAo0znlQYWgjqGNAhHz2FjIBAZmIM+UpLrO8UkyoJwucXd
vGlksLbUQIGiwwaCmMlnZ8bFaTXEvfldKAsrJhYMPZx4rA6YPbns2u3Cfbv5dwQi58UKCbB4m5g0
h7rT1F0TYyOCgjenz7pNKJu7Y7hkNMHXgyM9FrQBn/K1f8Iv6LatW5YryI/3/k5jiaLPAPcjA58W
ZkMV5tzMHXjm1AIA1HK062hvM8tnbta3ppx3i1V4ig7OsOypPmXsZ4bekbZsPGSi1BY0DRyv4Bef
HWBcpZO3BNBboMzC8gTEechhMb8xZHPMpiCpwDkCd5+p/o6fQv4jwN/fhYAi6oqfhcB/j9MnEKJx
PJXyubgWPQvDbyYxKQxTrrt7d0D8jebDz0Ynd4rNVDDlxX+x+k/uqyj0/jnMn/g+hl4dzrczq+cR
apxFGXF+sim5Ie4SnQxfe6a2L6ptQ/6BtIo1JRx00RXpRJ5o32sfGrHVyrDzoodaB7oaUSCdMrC6
1ACHbfl+WJ/xfF7xke8RHTGliMzJruHwmh4PvhhBrrB6G8G0ih+ivLAnZBQCOVxmxGLNiq09RrUs
3iGA28Xj3XxfpN7sgLSoj1IzRMmMZQSFyQFS0wXgf9eB11U7WYdxlCt3hMI4RtBymcfjywa4g8Hu
jMLB5ZQgfd2BFkE1YU/sTqOZRA04T8heoSddwoU5qOfZW93Em5q5M19yMW/gAQeyxKAFHjdb7A3s
dXOcx/20v4edG28sABfNZJCk1Z76ccFKDEGSe52NTe8+EBbU+gdfLGQkhiNjaxiv1Y9zYI71gg/0
NIZu4GDBeVogj8RW2+qpy/vyGsNH1J3+wckZvTJZmTCq3VUuPvfLW4v3njHwZbuwHojYh1ZwghGR
OWxQeNK3t3HAXOWtLzgzh1HOWO7E9TX6m2PYTwaSP7o6yvs79onublBwOziFoLIJfOwSdv8zExJc
XrStVEhoxoSnOsA+qeytSxP1W0diz1Pc+vONDdnbaD7GtzhgL6lnLIzNAShwMR/tobdog1hUMtQZ
LoRPmwMGycAe1LyBzBPd30QafG5yXh8hCheFc+ULjtGFwT7OI+il0jDtpqFB6ZBGVQfjpNR5DAX3
IA2WSjTBIz40hyo4OpIlZ3Tx0KZ6+RqChTyT6EnDjaBBYlbAXytkj3kTh7v+zoIhKQ2SefGuv41k
kFHhZHZCfiVs2o4hBfjsRAlRRgwftzqWYeNkfITZnAraDOQZYmqH2RwSIFqusmV3E1hOIx31rhpK
UYzGkbn0FjYGHvggT4DUlJswE44BzCasEaiqARMpuKACjVGcd1f8zY+5UTng7wUV3KRsHdncFlkP
/5EgXjLHZnCp+rrbyduNz+rdmqyapX/4MNpoV4VDX7bOLHe3PoEDjCF9PEZwkh5DOIgQR7TxvVXD
T8JSvnUBgiDqBYS5cK1IfUAPYfFQmci9s3/a6l1oOqQJM1b4pA7qVIV3IQHovTh75bVzQWlECesD
vN3xact7RhP/UEBL3T9BiWLEFwpHEhzpF6cRyRLMMxSKp3dRyi8pqMMSLm/eS4lqnDDunMJzgiN5
jBphTN3SfnSVwB6uU862G6NJDcIcrAaB22Pj6KUTlUH4zZH7Q3xZAfCFAjD2vB3zSmvUAGqJgziA
XB+DhRYQFW7MoPG3YFf52IME9I58ufry5J7pQGuO8R25K3yynFluggB43FNDCh2kHSQzYCAJfG2c
3fvJeXFQ/NKTC5NvlYZRE6HjT3iajWXD1S4O9MY+87Rskk8eRK662RIL64s7SHolkprAgEdKFgX3
sMHtUAUzDfPHrwLh4+8fJP/SCPKDaAGJP5eEYuj7Nm7ml52VXpKid/U0MO3+IOthgn97cd2/LoNH
NjMQDCE4MZ6xCFU6yPsznfIbGBuvnAaK2or7ygvkWP3tcv5d5+lU2hvqTn4krENk3UiZPRbQitnZ
xYZjRabf8DGP5IPDZIhmBSfBeAzvgqwC6sxlPLZJD3lxf38CqFwvdlCEperMgKQniECuT3EtnQyI
JyF0+d7xwe9pwHrDCG5md7EObW7HkFYGJFo3/176J5bMAf3v0k9FSa3dtfpsqCfwHzoJLDntEbkX
iFKJDIFZmTAZqfAbAANyp7B+IDoyQvGP8/yVl7is/ILLfPspTxWKVNq32tqbJ5QX1K94vQ5NvMQp
jfsHtpMdNpNZB2DguL0zv58ypF1k2DCxCeM9GcBNH3JMs0lvaheMV5DmDts9ElcsLmQK2hvF5Q6O
FryYNhQE/FisJelXrQ3zK7o9pumU/Hlw6JmcaRAEnWU5mx+Gh6mJ6ufcvraq5WWpOVa/VzX3Xo9W
eXgnXJIbso0rlxA02fBUw8sJqaib8BrZRu87Vz741vhoc7zVpGUwvO1TWbBZMYk5o72SHGZnFcNY
2G3qUv9ACYIpQnShGDMdTvPGqzftt63l38f9tLXEd0MqVjvetP3aCvPBhgn2QKPgFva3XtYS2qs5
dj4vdCjWL6UvAxpSyHQDjx0YDd83EP1e2SgrcRcs3zEpIeADiokoaWCOnKlXSId/Oy12UaMpf2jd
O6EuM+jb0tDu2+Nzx7Y56/e9cwSfgAQdHMKaly7jzQ/6ZSY+9FagQELLxaiNnvryeZ9Dzo2wiu0n
ZYAKJU+7u41qOlXlypzIENQo/kpHV1rSzlMWiQ/rC6JX1a8Rl5iiDR3zcIrUvV1dBj3F/O9v7qfs
Unxz7OK2SXLlz3xcLU9O9kWWMQ/rQ6/r4Z+xrsUQjQn+bSa1MLu4MQaW/NyDa7AuJ0xTcHftsvlv
7b7qWcssSIeQvKEOglykUxkitNGhbNLG0tiaYEIeJrdABLzsMDOHJaLhlqETKz5GZFwlE8Okqz1w
fA20du6v5gR8tG3NSVqMaVXkQH9f7s/hNi2ALk4NYhBUjV7g+8OXGqRrmLf8RCimf86CYpaAce+6
JoHQqbO7uoe3jZYyvn6Q4R1IxFuRe4twVO7qD18nce7aLuzg0HBl2ruVdyqb5iudlCl2/O+tGV0K
Pkg6TYrJbOBp67kcd/vb4349iq1nqLl7p/lFKFLHMVoEeJY0HEfGJymvmRUyIYKHU3xaS9i1FKYH
+BbkwWJ4ABP93lY+rOWpfaahQL50mJ43ULsZK6rhDgXIAEZu7Wl4L3vXT6UNue3RcGB2NnshVqjC
QAj1J7YQrqC9ASIAzPmN9vkluKv93Gy5YuB3U1bFia4+HTnXW1JayuEEExD36bhXrWGPXJwKe6uP
uC3DOWhdpnnfWJMixUh6CVUfJhoBROYwnUiLR0vpY+TVu4em4C1Lx2bWpW8Gp6DrH+AUgjcyIoAX
H47+cxv5/qOfDivFLm/26no8YoJXgihXMzFKgQODxClZbqA0tExa2mk2VtsYRAuuBHja/rNAYjhv
zEjqw3jofTequfmQjzrXT3uQM6I+v53QLBZO2nAxryAf1zE/DkKCygAMyjbQw99fxNd29+N1wwgY
Y1PxP9rTF3Evil3jblyOKI3kxR1li/OI7lH1VtC/LW1Q49w7E/BCq7Mb5/sAtr/Fi8K7z9b1eQnl
dtm+cSRaEXqLzbG7R35n+7cKDS4ymuvmMVp5SlQNwLUQicBmX4DM+o31dYZNwmlUdxLkC9BxUt64
rh0BDZZv996KuctV7HpVs96kgQjvdSvFhxM6B8sDbZKaeBYjjzZFGaBPgJ3QCWLBMVAHtLtn3uPe
3/dJ/VkX8bz/uU9PBWFcHffy6shnqeOSuL0G5+DSgu+qCEBg3yRGvctFwfhDmYmtApK2k2d59cDo
HCdSBxaygTBbgzCFpAySdBa7Z8Qc3t3gUmqApVc73dc28ddzfSosb2j78xMD754CV9GkYJGdC+m5
OJlfzQC8FgW0UwTXbt61/OQVi8j6WdYy32a4bWPXzUetPH0djQex1MdGcexlUTK5sF1prdqfMFyH
XocMGSVXl8oG3hhCv/EE6YOfjeG+NBllMIzhv8fGEuMRWjKyxKJD/8tAA0/FSyR3LQhyHcGXNqNd
uB8ZruJfJ3HTXCyqdgYwqR+8aw+cEFs+/PJmsod+TnEYYoLYgp9ALeUvAv94xYWQRcHydMtxbbNV
TPtskZj4tI8p0rGITwcz65HxTfRM3U2b6cxcXEI+A048jH0QRDRaxSRpEvdgvHhDv1qSv5Z/uue1
Uj6KSjFYHsE7TedMu/QO+HLs3ErqrjJvV7X3lbdHzLOwN4/otrYXq1nxqSEHaoQPyT9gNQiOLOTz
2OFAz0NGtUVHXJ09PEaPC1Lyxgf0O0bfOAuj0tJy7xjCZ571cfuUscnhdRbXh64wW895SjloLNx2
r/zED67qnOL3v7/JX6an9Gf/3PCno3J/3B1U9c4Nx9oK08MPa4aiTfOoqvjhBkFYToGW6OL+j8s+
Fa6GWcZGdmHZa1Btb+HjSgK1v2qA++APqVOm4V3tq6rzatlfKgNME+CQCgkl+TxPW7Ws3eS9fS6z
ngrla1CSHQTTembBObQgQhL9uHNrPLwZI9mAbUKf+wHoDI+4MdGGEvodAM+ilwzw2rt6+7c8wtMW
mXXcSrEVoFiYUJ81HmSHOUdsZd3dhz3fa85DTBczK4jJV0F9BA9yyZ8j13akFzDFEoYo82ySeRfG
YogveykGMETO0TTsume3MsNqAZzclSCNHpYFDnyVZy8PYxMWOBxOhuoalPyyU3XVGyXG8da8wX/3
ODxTVGe+tKgDHDnWVacGyxF8tMxZLYqlGkeHwodgLxNAQO0DbmQ4ebCjpQl3XbyxoW/jAph07/17
L55opMWMbM6wqXl3d0Pz1cOxf6DLYOlseCb1CyRe/tf3wtJOpbQ+P+Kkd9gyyZ2YfYVxET55PASC
aLbWSgwpuL4yEBbD71ILn4IBlJ8AwZvMoWv29XcUvMmE6s7dbYpF9Z4cvBWcR+HSW3sFdg5X5IKr
MfPDd5RtNC3cjc5dSNb+w7ZkTIj7XqeyGdlh3fDo31r3d5gyTD6E1y8hkQyBxmXAr3LWeyyMp6gu
Yxw1Ow9hHXdlR73DaH9Vcluvbs3T50LGD7a1cYKpMNd5GSlTiJmNpTpQemJY3jVwVdqCLaMvNoZH
sL73e+c0qPZugT+jNtOb+B5DdcMH876gE7qA9RD/AFfmOL1NTRhSlyEt2NcQdheo8x0ffUtuW0uV
VIvcuUzR9JJmWXir/iWwQK6A3U3AZ0h33esAQD9tV1Aq2SfXqxY2JC1taPNEkIa65WSHOLQFtTrv
H0OGp8BA/aKDMYDdM31TDInBwZt34lbFS+2CjaIuNd80DDjwlWPmumcWlQs4t73yDK9alLVz3zAd
ddZ4swDs46zVZcy9wncEf5tQCNxaWXhyl4bqGB8nf6k115dgua/g/F1R4+z5dPa8D+UsxwuQoaWB
aUsSXngzYCFrwYWppQp13cRRcJr2s2HydgiYqfftaTaT+Fd7GNWM/mHoit4/8zEfBJbw7ggNig2l
1TjvGiOgx3e+qfyIfriMdMTVWFBe+a/H+650VsDmRF6mmcNREmOfxVwRz/7xju9zUWwV7iTwZeLy
cGHQhPUc/NLbTxrdZIZD4oA4KUhfsiGMFkPmsIt4com2BGHNbs74MTt6BhBIiEpiuurvNbJjKgB4
nzILN5rbhoDTr1dVKB/+3l6NV6/pE7CoZpZUHR9p0ou36JyAyHmRQEze0NANNAD/GVm4oNwzZZ2O
4nZCOcWcFVM0+JZXxFaQVidfWgIvx5/A9NVu8V7iDdDVu2WLfN1IWApNM/xlLnAdrPEDfseIQ5KJ
PpAxFX8+XY1owPZ0Dc2/Lw0K03NlQhupyVBTTc2y8Wt9rkzuemOn2PIOVblmuit8QzSwbKDlFu4B
o4XdMaPsiK0jltF9oyu1RF4OWgne5p2HG6BDmR3sUbyDTZWO+g4dvJidozPEPGmkdNXxik+a4FBg
6Cu2PYceW7mmwz8UpsrhHfY+exeaVJHaMqIeMxzBacb/HmJ/W/m8haoXNxsYP3F0oQz6INS3X9SO
3d+PGgtoO8ezCw2S2nkqwzk8rMkoFuYtRlBGN9xSHf7VClWD1uK4u8KNAHpWyR5GZsNAD/b+Dpte
YRjHgM/XPYlg4Hq7Co2ZNs2WD48lkSqExRQKJN7K+sJo5XhjcqScvQSaIrLMtTE8QaU4jTM8ZIUB
3rkNmWEson6A4RB2ApMQ/yKSee+blQd2O5betXdjsf8AQ+CZk5sLqIeB03CHiLnoHIcloOoyRctA
7duA+El3aPr2NHlEuMPjXBpkm/NGSjxYJftwD8VG7V0qB2qWyvukTKqFhBEWDTxMIdJpR8ksn1GT
SRhfXUgVst4TBN9MUZjZnfjrUODy8U8Y6HbOo0ukM2FZQcrHTj9kZ4L+0z77IDU99ezQkB0jyGFB
7E0JWEPBJaPIqpqoEaKE+d4Q/1m0B0jEeGe5OJxbcRJCDTtnH2F+hfbz2GdaAo2ziszWacQIZZKW
jvWeQloa4YESDA5uPoaIugM8y4IHWctx1+qYXbvLnzv7jWnFSAp1IhS42lk/kPqrBz9fn9fcTP6D
Ec+kge59icXjW5q6KsBn6xpCQXJhdlD3swONe5AGXaW57yfdI34MRJXiZp18qoPHki5xbEDBElED
9/e8k0fpSMRd6fLXV24QJwQm2BbeqyqQwhTczY6s3t4TAbrDCpsoBS5D2lewz2rGjOrejE09tyNK
PpNbM4AmYfRS2cdLk592fDHJ/mojvtX5Tx/zU51/tgptdyofux4ZOhQSjT47Ml8kalk/3saz/Vpe
AFMeLTgoeNoKvj8zBTLR3mwyzGGAIPaGSP8IrNYE5DJ6jJSx+Wb1ofxzUpG67RbdO5IA4EuIVzwG
Kn3n0MVoh8TlGwQhoYkROKWJjFX43prsfvJMSPsMqL3EQ50wwe2JNsRJuVHrfJTDiVjPGfiu2lpT
2RiMvF5B9j+HB7BoMY6zuDkkVmIv9L0AU7RGI29IJQYpXWwqJik5EEU371/HK8M94v3AxXURRfbi
Qb3zy33TRvQIl2b++Ph7s/0JMdqKBr7Iz2Fspihfxm//MBX5Gdfkes9WzCbZ5nD6cBmT5huBeQ4q
FP8EPHq0DKtBVYXydj/QYzqGlpBwjqEdKK76AZBxAv2c/P3D5K/RzfcX59sv+2ra//llhyI5WXJ5
XHUbbWF5csVRJwI0pKAePrx6fWhKusB61PkFk5wyyAq/mJZzMAMbmxxUG4mH80X6ye+P37C6AIXD
UgEzMNVhfLtjLiH7j6Mwd7Dwzzh+mjiZ9vHGQO1Hftl0v2uBf8M2q11YbVUnzd0rFgXMcbvQwDtY
KieQiChojn25u4udunNBJ5u1jgxP1ClWSvRVAJKNwW66C02Pj+uGKQGWmvsN/wASdMS8eUKkNe0Q
lDA04FNz8MAbbCmAIrFEYgzgPEDngeEqYKK/7++XyOOv2ysKjH9u76oydWqIw6p7a12xzN+BCnIS
Lqxh2rwTHFd0D9O8aQ7r92xLcevFTC7r6PZhDxBvvGSXm+JIf/41ilBx8T2A7EtPVXdSPdJMR4jQ
PXOuDpWGb20fnZtCYkrlQ4xowSiBY6xyYB8ZLg7v740xUxjqsE/rYwU50h5hBYvt2c0DtOP/xim1
L5iv2qYM7VbWI3a7w7G372B4jrK4cnZzTCjwEsIMM+/12KpvUR1pzbiPe3BXX6cLUjgQ4Nd5U+Z6
Y+/LZWJ/Cf9+Ck8wHRzur6GtrQgDS0l/ToY8JQ25ru2cZHqqVt7sGZV0PNGJM3l8/r3S8/N+Xkp/
2nFs+VY3CvWgdhvnCBGsTFFESjxZbkZLztD5hzEW05gZnlzC7j+FCtg/IqrERp5gPdMV/4zuunN+
K6/ChBw5mpp4f//GF3dDf3ol5XN1TB7JSe0eZ2g8offTsCDMBZR50eXJT9Xzj5vxhE3spMZqVeas
dNvGo0dUEptoAX2eZ1ITqO1/u6pnKDauJDm+HrnxjANm8gaCDJ3sqo/GSX7V2Iu+/Z/P6Md1CUzm
n496t9MQfVW8T5bl6uyJ2/sWekamBP/bJT0V6CspV/fxgWXoms6lI52CI6ZPPUzJmGH8vdQz++7H
JT3VD/bVtMqDuCTNlbr7NwAIWtsT2nSqM0wvprvPS7PCR2b+97q/vos4EAtUWBNGX9/v5C0pztot
SdWuTXkMw5N4NMKy1/UkmQIE/b3WFxT247HZEnGChiZan6fdz5Sq7CSnO5VAJ//QJHe81hwbP5zi
4AIFVX1orC8+tece6z+3leYKngzSTkt6uj7rUuX2wUrUbnZw4cgwz7AcnIdK38KIfdW+9BlJvVhT
+/Xt/GfNpy8hN1b3a6mxpgoYqHgakkxaqkPEmaucAmLyZPjzQHgpWciOhFx4gfPXHn+w1FMSv0Ew
Ttq2aAVQQDScivyXrHlmMohkvPRTFJl3X8RQX9tJ3LL3vRJqE8Q86roHjZbRpR20F/CO8R0vLGen
Bo2Pvx/jL6+MzoaO/SUEHAXZyvdX5mA+DrW9M+kw+zsc7LsPxsr4MKRu3YSQ8Pdaz4wf8fy+LfZ0
Ly95neZlbindmtYg804fEry/dVm78MjkCxrWv9cTb+DTG/ptueeN5bGyi2vDULrGlLi1GGOJOeKA
/A6I+uLKXq30tLfcLvFDM/asZJ1cTAFEsNkHft2wbBk1/n1Rrx7Y09Yi18Zd0QuWqnCTublXOPU+
PYD0rq9PxYu1fvvGuYOERyoQlZg2PT0wax/rVhKr+A5hIpo2q5DJhrvvFANhA/RKrffbaf9ttafn
dcqPF0Xf60r3vABbFkhFH7wdONc3047I5imdwW5tjE/tUxPiouKA7RwncivFLxasBz4lOqW/7/bz
jO//X9n/3oGnJ6vFZZoUOb8JKxGErcRLB/3+5O4MCvQ3AJ1rBl0vlhSX+fO1/e+ST09YqfZlnhQs
aRy460HQj7lwwugX1+0xEu5AL9YTf99f64kd8N/zt0qs43HFQ0ZU4QtX6Cw4up8V9CUxvmQr/zJE
+XvRZz/K/9xXXYEhJJsSvhzK90WrfX2+3eSzghcj9pPwoGfQwHGa9nCwx3swAQSqEDb0YY2ogBOI
JEFR9/j63eH0xi6jC2/XzQTTk5AO/DpO4d8/UP71KRBXJcJI6XWf8Tzzkqq5fLqwMULPeXjFZwNn
ywEosFeGQsQR42HtvljzlwpPl/5Z8+nJp6qiymrNmowVvB2q3msbagm5xcKb7O+1rN+vz5YVS4Z8
Ctnz+wOob2d5tysLPjZ46MiYSf0AW6H9dG+tm8+wyMfNmRjHbNAg62lCbO4agr2+Z/bur1rn5R38
rkTXUcJQWtdqUOMPYkzE7gD0WJNKgXGYc97CWmb+gQkq7DjckhmDyHSmfLclkYqNIQyFW3QdlSE+
QsIHyxxAA7ZchrhWX3XLNwnPjuYFSkajc9jgrcSwaXnuNj5iVDHVzjnBqv/7vvy2vSokbcHERSFp
PO94xlkx77ezJB5BKR5BkDfxpyZf5O9lngfZX+//v+uIx/PvR3e6qnFpPpTuYtPdqN5kMhqFc1Cf
IhgjJ3i12quretrF1JuixOWBoNS7t2ql7U3qx/9H2nktt61t2/aLUIUcXpGYSQUqmC8oBRs5Z3z9
afA5da9L22U9bC8vSyIpggBmHGP01j2ApYSeU4SKnOCapTinMmKD7+arb8/0S6NOOsUYpJnhZYVH
t1CM8u37dYNfieS8FZxx59x/d75fA0T/cXW/DGnK2MlaW6nyKafcd4hcUn9UFo6QyamTw3UFvh8h
N+dKyNR9ic4ZfHoIxbAxKBNZ5Vz/5c3+0tfMXmfaHrgEAPawFwvJqFHxe86dD4LTLPWI9Jl+g2gr
ffn3keW/jSh/NrO1YfzRzMpSL9Wq4MYjLEWG9C7A76cWNrQfWKq7K329IZyYIUb7/G9v/NdwoZGq
hRpl3ATpEtxnd/2zul8VUFz0NTYjvrbH/Noh5hq/m7P/tk/A0fL/dWL1y568V0JDnlKOPL2upJQZ
AqIABW8GRA5aOrhPPvOMHYsXsmL/Rc0TlTHIms/q3sTv5tx9qh5WRfLk1E8KmMgDoufnhKGutRs8
3AXQqbkz2C+gciixImLNeIV1a/RAXYI7E5tngOSiTj8XR7gvzhPi/mZjUhVT7jDSuWDOI3RoYaTN
WspxP+wNR5tRPSwIR5A77EN0GrfsPiaRMu4NimWjTQ2NZ1X7Ns9vxaYhQAdSkwj5bth3+ADVj/r7
uAWS/e+2I/1tXfDnVfw6Red9mksJV1HdwM0C4a9T4HR96EgfUKlJv22+R/cotMevaxGFIjAJagPE
E+VLwCeeGjVWp1k+LUcAWwQkfSxDgQRU5/auwLhn+PHNSa5d718H/NpUBHXORY1x+PAKcNlLUTtO
lEXEDhIb3FZxgkNauPn85qh/u7R/nuaXSzsM0riUKqeZ3M3nNUI8HUfYP2ThHRgQu9pvH6H9fSOE
+Nsk8OdB12v/x1iQLSb1ugkHBWCCKpwSXCq5+u1360l5vUf/uqRfprY4FpNcb7ik2Ig0P0QHayyu
6+7OchaS77DDOgfvTBjI5JD+y+v6ZZ7rO3OQtez3obFrlY6Vf3nYYNvcPey3n98kif4W5ME9FAOh
ldcH1OLLTaxLqdXVcPzfpcLC9kh9m8/rbYQMT0yCSO6w+XYP/deb+MdBv9zEuljaqly6dVmqXCaG
JCbyHQry707urzfxj+N8uYl5TmWhtJ4cyEanu1tVaqvn2Bpg/uaefXekL/dMGwKpayOOhM8I+52M
jKlwwmuc9vHvI/21q/9xSl8WIopednG9XroZsaKxjX+2u2ETf3M6392fLyuPSR5lY8l+XzfOhfyL
R03qcaLg5N8n891xviwp8HFqpLTu1/uDtJ2FHOMkg/J3KubvDrM+/8eYYTTtGIQlh+k9C8s2ONKo
WQLvu4r8v8W2/+xLv8eUP44TarEilkhG2IMOl/ZeOYSetg/sYVPc4su/r9y3x/oy5KdtjBkCK8RT
gh2Qcki4dKt9LNZbJ+H6Xx7ryxgRCoGUNtrv6ydAec/37OmoY8jhRtODvznY2lP+Y+BdPS2ojCU/
q39pE+Nkxsk4hPKpJdtEqf+9sdXw36x+jUeKez4aR4Y1/M0x1/b8r2N+aSBqnE+tmkT/u4+PPgcs
AgDjueKd/BF8AAn3V0m/5Y733xz3r6PG/z9XY33+jwbT96aYdTrnuu5Ws0tnq1cVOQXVjd+NhGtz
+McZGl+ayzgHlpVXnGGNztc6k1bGq4T9P2f1nVLgr1OnqokQIZFoIKD6cjXzVI1HcxCkE6Vf+KpP
rvysdDttG9wVW8IeAbVc6BgeaiBN1Sn+GCBsf3Nd1b+cLfkWcc1nEov4nfP847oWSpYLwixJvzOs
/V67QB9idEEmvQ9WMBliuH8fkXXdOmf9eYWl1aKNYlt0Q/DtjK8x6KTOpDxXxvEYFcFmiEJ3GizI
qjEVXzWy1zRf0GtY+V0VQ6w6jkCeBfHWh68xKeptKEKitPrPvrhrxp8lG9wBc5lZ9+QY83DxZx2b
T4P0LJdU7CSpL5WNl0xnBYnBJJkPJX6d0XOEkzVVnoNIAZXy2s6Wo4nlRmF7IJBqn2eKVdhHDGS1
X1nbnLUFs1S88HKiIRFm6cHEDmF6WP8G3UXsoRloiLObpafsWznWBd5+sEWW2Y/M4clIxE1Wxs9D
tmpQuvZg4AeSl4NrxeS/QHzrxc98fgrNl6q4ynLqNXXolGN2qjGiEnLhxTLQfrUq+43ifqpeJ9np
0sDpqDVLzI+GyvTOKC8hRtq+77vvp/Vfio5tvvgX/t54hAdufAUF4pxup0tp+7Pnn3jByT/x0Mnn
yfUH17+VNo/B7lz/un55Xh/U9+2bOdu4s5S6fTrxyv/748etjcCFn305Q6x5W9+B5y6Zeow+eaPy
zCO8fbdb37W2Tzf+8EFPN8s+8Xd9lH94zc3n4934cX05Xy9c7OyTr4rMqZx8zsBf9YC8yRq1PN1U
Fpq3YC/YJN2wreOwFzxd1yPw/HoomU3M6cSJgtKiWkfx+X2JA9U2f3l+9i54xqwfpuZyvUfOhUv3
zsHefT7I5eJHju9Ltr/j2DxDYLa13/33Hd9d+ee6fr34IPedy+3i365UvNmX99ZeX34R7Mt6kFXP
uH4fObf3G4/waflJ9mSW5Hy5/f7N9/Xltf1+kbhdPMJPN3n92PyO7L3zTGvfFO7hie9V5//e3/Jv
lKFTD3PRnVO+vSqu/86TKaEGPijoUh6X+Ddy3q98qAtRpwtGeK3DT7F9ubQOAMTY5hR01LecBy/y
d8A1ruupcYLr9zViOX+383EK/P347rrY1+t1t6yPXtf/QDlwNWyeXv/drY+Xjr8L7R2/tth8uUbu
jp9D6t93u/X76/qSyeaxhadJ4q+v5cmrz9OLvRa68HKbh6BG7fHsYC1q71BEXXk8cVfqIk+vv/XA
L/7++n/vh4WNvSNa/7Ae1+bZh91g+w+87cOEG7UDdpWSrMm+rr/NEfjs/MCbPHD49cOs34Q8veE9
Ssfe2I7NH5//5b58E5LZKcafYvIe5QD1Z2r/5Nb9abRoaeZwMwfVaxUR40obf5l+8kpFuxfEyami
+3wB0j4k2xpVyFIBf7hm7a9IEY9yBwkwucvL8EGfZ89KNLubqRmPyk0lA0HqED1TXzdn+8nARVf6
GHNrK06in1aLbcWq35B9EtLTnHhD9jMzwvtlpFVQ7C/WN9m4q/pfbRk8FeOE6dtgnhPtzewaYOe4
doQRLIsmPhYxwNxOfson8bIYojNQgdtZ/qAKmP0AWddeEvOHFUFWjwDFZ6HkWt2vReuduMJcTXAs
Mz+I8kDxkekb48com448Y2E0yNbGotI6UyHSxFDl1OK5HniiC1Vfa3zS1140PzRqgbJEr91EobjF
wHBa66kC77pDYKqXqVIwCUPSNrFDj7rUMYLoxdBOTfY4yojWCFKDHUfobqcpFkJ2Tbmk5i4mlJgZ
UxU5OXY6FViK5HYJgnPJeBJnzBuqHEk3NetqsFPjn0VNpboBjiHJJ+RmMnzKlsIdXdzGNdVcyZST
b5IvaX0xc/ayyzaJF69LVF/I0aWMMxSwUXsI++bQxL5imL9CtWMKgNOVTOq57LE7MuJjzgxQ9/l2
qEb0Jctx1mU3LqGQMbNpeXMxrMptpu4cSVS2LRPqk9i3zPc+fu0zyE1ztA/i5THMxvvAlL0xFzax
CuKC6cggjK7eFjiXC47dBtm0Fqc4q6HAwjxrovqjTdu7iiZgBJKvleI2CNVNOmMUJ4W7hjS1LFlU
mu0WpTt38uS1xUcxP+96bkwpzVvF0r3ByJ/nZvSlkRhJHD4N7UVvBVLZFKPr1OACqCspbs1dFXVT
2sA0Yy418CiIEuGukigOrgwsd8FUBynoWJIEpPLLzk8ijNYrH2rnY7iAxJjGS2kqn7IA/a8rj+lh
CgjXdjSIpfflcvZb7gpl5ceAIpWs5krSAgudksngOdUKN9Shec0/s1J39Om0jKwIPkMFgZw02JTT
ePltlh91bvWMPn1YMLiLhPdCqU4zopzGCLxUjBq/qT0rrshc0OVgw4bIEBD6FmhHh9Eu89BTRKAx
KLX0mqJ2MnYyHlzReYrrj7FP/QJ2OmpsLc6fBVBmM3Wwibr2qPysl+8zpQFipuxCOdv1hr44bTkf
ZKt/1cSHWKWZ4/ukx8iDVXQ3EgLNEQnRiDeoIe76eClsQtjz7Ev1cqqNJ7UnuqoGd0lHOS3SM926
iJ3pOIN4ahYqm3urw7kBkZ7xWMamOy6vlWzYukynYOkiKJ0fxMVbOZSuFrwomugalL4mAWo7Xdvg
Tkh6B8vFSPAXM3EUopc81NB0hupDMpn37/r8TY/2egoSaBB/DP181dJHgnpukoxO0Eunqof9iyGg
qFDyuERPS0fdBAK4Dl34VFjbWOMaVQne5QrmuUG6aSPqCc3ZXdLBNcv+VOvUBWt0/bh6CEfdT43K
7xfDk8pTHtTk30+JVp4aUraWn7QQXCJjowuonRQU1nP9OKWZFyyjK7YWvTcZNksy0ngobmVgQDGD
DD2R/XjC/sxAW2RigygHriHXFwXVMBBqrf6Z1+ODEazygrh+aBT9ljdXgX474HUlWFv6+r2Z5I6+
RK6yDnGlAUzzQ2xxvdKf5unFrLTNrGAVI1u7KYWYHdyVc2XHA4RxrBEniAgaGdk2ONQpnPw0ITEm
OkLUX4LoTldaXwPXFsCnVoC0bSUBgcxNCmR3kpE9k80IMSltQFanv1SJQk5pgjaJ41pSH3tzcYLs
JunlZpBObXkLNQp4S4pYLMOrjNpTuJC6rWB4N6fBcywkdhjcK8VjS5cfSdkpEui/tN2N00to6Qdd
sBwF24BZhAGaY9+nDduMObCQbjO0Y4npp6LQNZSPWp7vqwjzFms86fKTEDIgU+KSWMUplgVbVV8z
2F5otpTJjtV8X7fnkJJ7IW29gcVau6/Kp4gptq6flX7FLKpeM3S7Dqy8ZsQbzejpk3dzqHELauYc
KFAV0OPqqbKel7q7mHXtBM0LM9bFbK29TsVwtg9T+mgnbzOz9OdkuBhYWoSBstWoHYyk597Ey4Kc
ZES30qLo0uuFa0GSGFPjqPQ4pUYw/GfaoUAyZx6cqHwrExDhAg0GF3dZ7c5mpfoQInxJqS+TTGm4
haNLPtpjJTm5Lp6pwPBEK0TTrZ4jmCcab1Pi9KmCFHsxgo9ZnN2MSlAdTEAXt04YezLMESHBtqBS
EQCi59GMfaO5mdg6ldG6ZlifJWGyk1G05ULwu060p2W0zbB0F3xzQgYqzbqKI4w8amNKFYWg9ZGk
WFLP00YSb3Xu6zypByBDlaOm9z+UQ1VZlEBBEM3qXR4rnhnHvjaq1wr84sDjFX7hYkRReP6cKUC/
VL8UHiIV21IOXIabWiePHdVoMaTHwkKlmIdUxgaHnMpj3QR0hZjMjJ51BPABAK25mHeGFTnxQsvM
5c2EY3kEWS7TXSGv78XkU08+m1Bxkv5JA8zai+NHNTNDLjJWPuyTU8sZ0O61llvRyEIqc1PK1Eyk
2KUk+Dlaj1lKfCGSNmPDYkUHYbD8HCVgWTUD6iRt9H4tgracGlGGkcRuw1Qi6rqj9A1NgR0b1T0N
LqoB4sl4sI0ittVhPqYLpFKUGPpM12cdIsNU6EvDr5RXNXuqRLKvOe4L4DfaCBpahXQxdvtUcTt9
cCqJ8ctCx7N4tbFrqgcDqKcsKP4YvC85ainWUyoieAtq5nxv0lFyuit1TXK7Eq5UCcuMDqDDmHu6
tq8yeC/5oa7TXdIO+5wKWqWJL3OIM5YX4gJXP9BQfxl6iLcecvrM8nAXfuxr8NQUNe2smhoXRdqO
KYboSQkyTBy9Hn5jT/Fb1JnHGhFmljZ79s1KUPtUy7iNm/WwWQKiFx3Vcl1qG+GdbIYbEXdoBeBr
3pIALOStEiBfYPyNUbEK4bnVsCmSs8c6rf0wb7yoSrwoAcKhxG4+BLtJGZ96kv66afqlAYezdUYd
+mvxNudQYozJlcLczvRPU4q3I0Cj9TPPOMrIykESOluvfZSlzgBFIqwRwbCW0akE06zBHmfkvo10
b8y5l0tYbSWTM1SdvYjXZVCddQ3WxWDhQIzO81nAWCu9TsEtC1Knk4N9EgRPSwIbrCfIYJxy1I8j
yqx1v86gVgFACxVvWtIHw8DsqoUgJwpYw1vKZmh2M/08xddnDrYtdok16yepsex5GU5LA4JwrGyz
1v15yF108Y4S55w5m/x8DSeolyV9NivXSvEoqsAtp+3WFB9L2JIKjnQ9TkljtO/1+NRQQm6ExiZM
DKcGL9bP5S7LNbQEsjvm0sWqjU1iQjVmqZ3o6afCFDmmUOi6/K7ticrLXN9OfI1LewiU/23si6ja
BcBQVlK1CuCcaT2Hsd5m6Bk00dfpz4uCs480nwpZPedYBInKozW3u7K9qaIExYmfCcrb6yfSRFpO
ukvTW5YDbFVVp2ddlCT9fRHiox5SMkmtioTvX2zYYqwcu/yoNq3XD8aLGLPgNRp3SbBBi4CbqL9S
LYIBpUMfrJJHbbipw70SvDRVd59DBVwunSVdekpayuXD1OjPIwEd/J5YZkmLjsKeds+AOWfRLuPD
VansVEV2qHroiWA3hlY+tLQagdqBiGsgCqdpYlWmQdeYyo0MVSS06ODiSrdE3WfWTjVRVWOg/6so
uDCCfV51TtRWzgTso643RncrmtCW62obW7otLkQLKPEbML42FXtZKscMW7ciEMiY3mqQEXvQlQ38
1oZW2OI+omW/t4qhBfaqo+6YlWPAIiHNykMuRK5cF7huC0dlnR4B/Y2z6Bnzc0JfUBu8wpCLY6Nk
jyHaD2hL5i5OueTBfNCyytGF1imaEoki14n9XCKi7tGxhcl40whxIWX4KnOuxtBVGrgYLKZtLfG+
D/DXHtAldsWtmfDiDLqHph4co9fsWmPgV7PxNDDsiBkWK3nD1ZIubavd1j3QpJYOZ0ik7q0ingRQ
oXqry2MoocGttXNvutn0rGWeBfxzOOf9SaUcUpfIGyuJccxFvLK0MnmcutFXCkpyZXkTW6zGxQZ4
pRVVh3Lxo/zc5rfa3I3LUQ83QUtBZQr4LiruhRmHvYWNRMJOavRL86lPom0uRp4sK4j+VE/tVKap
o5Rq+0lRNnoMyDw/ij0czUJlTY5CkllLjZ8ttDQ5O4Omac+MOdIcfAjslynCYkpGtlyLboQRhtCP
+w6ySZsGfpDqrqmIXoeMcYjgmEW1X8Y/s9Y8dxhQ1aPbjljioZI1+9GNmpdoLvwsNzbdQvtfzab1
iDVMvRsICHSIiUKZUVln1caEkncRM0mxC+vC/qlBdzOG5664UwvZFyw8bUJK3LrlXuGGtKZsWyVa
TS/Qt71Wuq2oncXwzB5m58SpuB+a1B2yfG/Uw6uWYD5S5OdoaO9ZGmxNmq6x3KRZdNIQ/5LkqPVH
yLGbHiNaEbxFZchuGhVuF4j4BpnxgeFyN+rmsUrX62frytGSblH9oM2JMyokT6r+B5AYL6OxpeNr
rlAkkHzUcu/HOCKPuGcTkR16zDksXv+sBhs1Py3C3UCkIixz37JeqmqhzhljLesZTNgaJWjL8D5N
DwmxZBEDhhD7wuBnrtOPYGMaBFXmYHZioXCkB6N6pG5jbGCwj4R+W0RvBbVu8WGUuTeP4cQOYqOP
5jZjCVOx4dFaOCh653UsYygEb4z7WMPESVo7IOEthjVBZFhnFxCMgAenGD81wHTVq1iwm1AhgECS
CzcTet7ouRh3So6WXUQdyvA2Y4xX6e2T2mobrB38BKRwS5f+aXwSF3hTPizqRxT9aQIlbho3Q06e
6MSHmBseE4fICe3j32Kgge1KwBO9tJdEDAwD2Tdmww/kfCOOg7ddGmm/sHFRIpxux2adudi38bnP
i4RklwnTGjeDJu9MFah/CrIoZ96Teq8Ip10WgVtnHsWD7340HLFbbAVaa+VJILNjdp0FfLYOnSoI
vQ7EZVhsNfnZxMmzxZ5tFuNLlqA+0fF1rDNPVG5dWrgtyri4Ej+WDEa7NkeHIqEddcOBe7VUFJRb
5R35Dd+YMi/OIcPPIPsMahV1BQ2ghUduWwm2LnEyiYxZu3w/LjoC7WIzNZbbSfOvfrK2TU+QTqZY
p8N7CyWd1M3ePGUHaygvYqxupxbfIbaXWtLsl1jwNLOn2dnFrLhp2yCPy8tjvIClI85vusWCS+Ih
U5qtaLG6NtBzs2LXFeEAKPraUH9HVXemSsdUxpqwDij67ZPzjEI/114r420mhtfnn+mMdbKeenNj
uk28IjBmRy6f+0HZJZSvYDfBLe/38cwoKD1nI7hUdoFys+3FAgSfdswG9LSd27NjM5XuYR4+LAsx
ao0z6VI8F8OuqtNrZin3ViS7gYnKQgQOa94vaWlzcwlnvhjT4IQGvGDzulinAGC3vNMNdgTF51I0
+FXL/pRQ/T6YVPgjPZnkx1F/LdpLMZ0MVhl2q7Q7cSTEVxb6vdpMLK8hIKY4roXifV9kPrGLwMDt
QHTDX8HEZzKEF2NgdapjbiNKHj4hkyz4Y1Zudas7DgGgfo6sEDI15cZtmO90ikdrlUChIOymaLoM
5q+qR51IJKNpbotcvSodG+KZydzQbTWKnIYVsfQYC7iJKtN2LqbZGRJmr64baa22giwj63KnHn7K
S3WKtOGeKtKEmNn4qDHRBuVwTSnPEq3ouzzy13Tn1xTZmkL7Iy03aumilPo8smynB99340avbzFo
qzx9KuFkazdZuX2TmPtapMQxURJJloGRmgTs+0vuerYGgtiNwpZ6oGiS9NIaL0xk6U0QVafugL/j
+qOjYx6Icy1HCgXsOKdYhIrsotxnCtt+QXEU06ssfJMJxQK+kYfJHbWnNFfcHB/x7z7zf+T218+s
k7e0qCtXLPG3hPmP69Sncka77vuj2LwnqG9j3G+nnbw8Sfl23fBJMAiNHDWttHyXCf+afefQuoG7
jShbWM+ZypfLFU1SkIRp0B17xpsFRsKYsSPQtuXyJhlo2cvWURanl2pfEy8lA7egQjEqiWft/33j
FCrG/zOjCirHQqCJSMoQfxe3/3EZ5rlUlyrplmMxKJcyhcBimvu8vjN0Ilma7E2FcB80wyHss2sj
qE9UR45vidw95hkcEj31+yLaLIjypRi6jTDgbebR6gtsWxLLozX6RZDuyim6U8TkdKqrQ5/86qNf
mcQys+8dnMEcIuRm1PtBi1rVhDUTkcaM6oREZenWWuysl6kT+23YjmfB3JbDRdMiRxHexlq4lQSF
ZOu5mJSLgMjbmtnyjgma3+Yqm4+9fm+V9Uas8J0w8YkQiocMzoNAeHgphW2gEOAXxnwryBGJk8kb
mnXMjInI5jCYRvaoSQwdrJe2g3Islv48htajbN4pmnBCWT/vKklwuDyNtU9VxK01mKC0Il6Ow3n+
I38JdUpUKvHQW+k2kyCMM5wGNYi6eLqrxPEzTIKTpj5I+YNSric9O5IwiNBnB8RBYQDEfrnlBAuK
huCA+cjScR9bkIOK6aANbH7l6pjhElVMZEvudPXQKlDh5fBxmepdkoQnXeu9/C3r+ASTeWj6V7l7
E1uQffFL3LCklofHRjSdQflVTsGbIgAFb3EeScWjSronmthdjk+6XmwXC5R6+lMzgeaX0pPBTuSo
MWnMHdlwPola6YyKIykOiXsDPmTGBYxctm4O24QIVEdQShWfZBC9lVhtJvmU5p9xBwDhOYjvW8Dn
xMXocqH6qlgfOTexEiixJRpjjhSu1fD9zVe9Cz22RYpIFMn4jGDiFHLzEOnpZgmHY6qzqhxfuuUu
Ndq7OIFaSXhDrx4FkzJYZgyVRWHWim6ZbJXwIAcMRIdlcufsurRQXzswTepHz/BNOIMBA2ogm8rp
VbKA4bJbi6T4pRhoYsJeFJRNFhdPcUFlK6jviv3lzChG01JzadNqJBIazEZSwROX9EnNrY0Ui9sh
SF6HPj00KtN+6I/GqxScjIgS3bS7W+K3vIm3QlGA65HiQ72QuMkJPsHnC16ENQNDEshYu9py1wF8
ScStpjeeOm0za9f3fkHyZiy7LUzdsyDeqRahqaDY5d2HgEJqbs7TWLt19S6gNxvKndI/NpPmCnQD
bYIZoouU0S7eEAV7yGZewZKvmBKPoHReA5qtM+TEXfPaLaSXhPAuHgn84yMu16x7i9LPCF7o1eIk
hME1E0iHXu/C5pgRvNdVw5eXNwU36FM9kzelP0cDwANiiybT9/AxF591DEoyYCePTL8lk2lCEDNy
tyR/MugPhl54Rke3JIwR0Hyr55oQgqjfh1H6yC7fZbdtTxRe5AGydwGVqQVBdx43nQAUjQRfWW6L
4MYoBoyAFF9NSu/XQN7HCMlrQCAbsHg0loSkA0NyUXohoaNx9A253I3s+YV5Y6WHoZ+cVkeKaSy7
eSR31mPFVBhk5s6dNl5bjcQMAfwIKYsZ7SPzIVbuIzPeLLn0nMuogiroYvJPQsxxQOymhKxMJklC
nR81dm4d5OSlqZ+ihQ3suBvTx7X9iqgR6bQmCROtrN3YelwGfB2JlRHOGo3cTsonswh2kaSe5DJ/
leuR8ZiAauMUkn4/yO0v4OlHGaGvBTIuYQOax62XV1ct/9mwk4zzOz4igkt2UOKvxoJ8trPmX6Z8
asgXaEbqpmpGKm2vmZSzN4uTxsW+gmAXwtKeWUw3a1eJbKp1Dqk+O5VA+oZtovEZtJOjdqLb5uZj
nMTbSgVlMU7bVFhtBsipCfWhtOJDb4YUQKI/DhMiB5gCdMcY3loyaTtKVoKWhFpya0rbwPMN5sFo
UKbTb9tF+REr5cZkODNnL2UfXykKLp7aoQjeJDPd6cqWDIBskm64VrpwsoYa0zF1HOlYI371A51X
PAoRzlAQ3Gn3cQDTXyTcXGzGIXbERfPIF5FM7S8LUZ5CXbZpyddoo+MKCbF3CgY/lpAyYV5cGuTN
lG2TLMdIjzelnp2ktt70yW4yPixGhqTBvkbcdQN2FN2HWDzGGPKwUnwYZuUwoWQc400bUoCSvWQ1
jKJA82NCHUN+1cbkoLfzaVqjXd0hnz16GUPqaus0e8380C5gkzo4pwFz3Lj4FcFSQ35o23V+PsZh
iKvYkwX6KqYXvRbzuSBPKBFWjgE2TYZMwDX2h/xJbrotlG7o5dJB1WAHNMCnovo9NL3LuGyCiipi
VmuLgf87RQFCA2BBsV4kEevU1niWChhhpPoKaSMoMXZSs9/J6hGpvpI8zundIrU3rXxpZCKA8tau
usltanZb7A+ahA80X4bAABfC/Fszr4QSfChuTRGHR7YJQNGDidj/Y07YxqxPGIUopx+99WtqXnTt
aHSgwPWIQifEGFF/l7bKRhno9rPpNbyrpj3JVbcx5ZiIwCUKDWL65HxlYrrlOZng8QwkCGqwwbw4
G9VN0Y0HohUn8rHHNr0LSKQ3wbWPSMJNudum+X7JIq+ujoO8lwp8lAZPLQJfJ8ihdPiWE4ItcsMl
8AhUPHalDD9etg4ZGEcUuR2QGQ6sTzpp7bPEkiebsr1ZEVBIcTinEQbjsxEnWwPiuUnwJbOqUxuW
zoyVrFHbJbkPqT13qnYi/hl06VlOiTKU71V2rC5q9TBW3WWst233OklkrMJNrDx0GbmubDkubHgm
Ulp9dJWJVchzvQmCgNWJvom7+ZKzFy/OqrRbN4LJ4Mn9mbk+VCanJOcdOLV6ycYfZOdEOFfNLple
yo5MI9q9sK98mWmhXJ1lCSWCoxSTc9REEDVg4rWNm4PMHkWY0RamgZU/qds5+dCzd9lazcYSuvL9
iFs00zsq2lQAk6vcmT3OLMSmlBirIHl1IgHx1eKJVlMIoEyrN7HbEl8wYgRTZNJ0qLONdYANexcP
zbEssn1lzVdhM4WZr0bImdqXZb2Sy0atXDFBR9qyY9bRehGXN7Rqa3SXqSVgWj5WE/OW6gwEJJTq
l5CRq+gfjewQk1heWvkhvc4D04/mzzUGXA0iBgsrDHbdQSR6EYCxVNC9htx4KXzkceixzd5X1O+l
9TGPlF3TdOSnAaYVRBzI+yv6xUDdmocdZzRzzWV2r5O9yAIVW1nO+ETmbYijo8FONC97YsKgSlrU
3Qp5UxAwbGdNvbUrbN/pJlKPM1nYeLr8U6xuqTAdRKE5C6tAOdqFSPhFeaQK5s4MP0LxVTZm8EeE
Un7IsfqT2P6W8/ofys5rt3EkWtdPRIA53FIMypZky+mGaLdt5pz59PtjbxzgjOegBwcz7W4niaFY
tepff+gUf+1pFgC16WbRC7sbFLumtIub+SiPdAmXd/rMjLNhOZnyp9CRlIYT+4pLRZNXj8U5V/F5
1E3s4HYSfRNl+TXQXlEf03yjLX4aYtATCn7UYX6bUJyr5b0EiqtE9UUqtn0mfkcWJsNjvV9SGRZm
uY7bOY5PTBBu0Z1wmIGbAK/ieVnO4kghQC1aMG3m2inRv+jkSe2rqJBkh5irDuKHbryk5gONv7Xp
QxGa66cFPgDtnqh8MB7CkawFvHSPlZnZJVuYYQI31yesm19m0OoIx0H5OQsvZYE9P3NgSQpOcZ/U
XfleJJGrzuo+K4Wjbm2CCtR8u8y9F6a0WUcvgf6VUawlnXUYJhKdsDKZalJn1l4f2y/FuhdkroWu
UI2HNBS30ryrtZfa+srkEIPRlYnCAxvStAIbrZT3kpZhR39oHIKDWRmY11DksoiGueyY2mO54CAn
vy4NyqHydcHoPKYSj7tXBc/wQDWcKPpOCWAPX+u4OB3LDiu/7Lkp6Z4BOy11sWkqtm+irdQFW5xP
SON2mgCXczIAQ5e8RSMoDI5hHATr2FuYexSRy5poa9wnWbjPbJSMg9yUToz5O07Y9kANMQDmqqbu
Lgt9LG24F/l3F1gsZ8VTL0orFUGJTHrBcbOPK3ySpxdZ+k5zCOPpMaNMa4YPM/w1tXRWp4c0porN
/Ywle6J3pQ7khrGTqO5TVXlNTC5Jc8rKz4nxVWbDsQX4DuODIZB7KFK0hjR1T2VM44rcLqPFKDQr
7NToaGqBFgr9zlK8dSTM2QMUYdZ8kDZ6dVshxn5fa2kAEGxtaWclK7xh4TZK7ii8rWbHWA2My0vR
lxtMM7Pa76iHGjLacTYcrf2KU4Oc2MBhXF1wmgHuiqmML5mOPbs0Hyz5yq3JhtadZskfrKMZDbeY
sOaVEahaWygXtgYAGOc7y9ybAhaCPQ5xjfJp6JCmYuoMfTxJAhy+Ky19B1QTm9MitS7JmLxRBnmj
OO01XX2UZbqNIlFzX5rcbnONVoQ2QNBtJ7uaGQlV4pkpdftKV9IoD9USw9uMWOiKOjaDwjzRwm8K
yWmpfFoLhB0SSkInZF4y0gVxN1mWTyPdmlpxCFTa4lV/UzOaDq3CCoCigr0olL6LrNE1EcLTKGa+
Wd0b4Tiv56vcB6v5nGiRVmG0yVdXcZdW/hD3Rz1B1FSWl1pKWf1h763HmNfVJW5hClXVpotmRw/i
gzCHp37SeBjCzSjjij0QU69GMNRm6YTabTuRnIkpLG7MVouPLCcUd+2zpSUPvSYfg6F3OtU3MAzO
48Cj3eHWRbUPxzcmXT3bWGK4F/A968JX0pJOTfnV4r9oTSQmBNJLmwOGCp9K3Lk9Q7Nm7eftHbNX
nAF2lgUioJW/BajiNI1bgMKAI69YHhUeaNOt20fDqjfrNFTikYibcyIMCVtNaJQgVVp0Ec3WtkSF
MFXyWo38rmtyzPaTAANqnIwnOakoO6xlWyyhK9XvQgdOK3qlFu3LBOE9SEs/p5tKYzJUyt2wgJeI
w2mIn2SpOwgm6t+AJJEOACaBEL0kfjh0j3rJ13UcdymmqnBypaHzrbbzke9D8HOq0HxriGmhj2Di
cEPsid/kl6UtQZOK/WdeGb40gnivpP1hdIj4cRQQN3VYbhiHvSWaCSVIfbSS7mp1H31gvrd6fhdS
07BDrYGLwr7GmhPbAhXu6vxsmplb58ZDWWa+XsovqhGsmXGaRZauOVxGaz7j2G0vJsaZBtUG7yVl
IO197TeGehbmyEvmZJsIfkDvOqOuRz3jNvFbDEQiJQsEQRhfIrp4WaUZwY0JwHlGNAIjHhN15im8
E1O0qzHbhoYM4ZYSvjX2c0o9N6eioy3trumNm2KE7jIyeYVUn2QwVMQAGeZG15AZh/FetgLf1ARw
ePkcWirpJuSe9PpdnfR9YJAg1xONbeSbnLk/HfutrrqxkQBvY6wdUZounzpjqAGkSavBsxo4ocVE
ps1wNeNjExvbyJKfxXk6IVyelD0u8RY2GTI2Q6ALdBUdo+aV1SRzwoUUZkl5sMQTnAvcCi3cXXq2
uPj/aZm2X/TRKbCxCfItveyifefj2LlC8TyXxNADuynw/XJFOEEA3TWzsuvS6JWMmcTL+vYsRwt4
Vdba7HA2detkNcuUnns3US/30kRNEIzusIjH3Fz8RdY2ggFqg98RVvRc0HmtNyyckMb62hvNUcFU
p7WMh1YsvtNOA+Vhu/gYSvACNMgS8ClW7jVYIro+8VOrNgMtEyQh2wRL9cogcm4Gi7Im/NI1Wjuu
FXkFRyNY8lslYymhv0rSw5TlrhZdpU5/V9snoeFJGT6sNvBoVzhSSj6ikNrpUO617lYE5iUVu50h
v5Y0EAdm4xizDNPwpOJ3AGtqTEx/gFIT/x6nyyi5xeJlOWzf52aOfaV71adjkVvbLnkWTOhbOl4a
JEtK4V4xUZDnaMmDvV4vPG50QUhsAMVQ5V0hHlQB+1Bd2+TxqySc5KF05yLcFhACoojpI4Lkh2+a
XmaeNKsHMRaf1GGy24dESc99n+6qRKcQsHgwH4MVfBMsumOfsczsNUSJbzaLrzNxjbsUiuCKZMwF
/rC4bMErpsc7XmKRlOjP2aCfb+JlHv0ei091YkshQc63sBnvQhjYpivDdWlLN1lCB/YzNtaw4BW6
d4t0mtPJj4zBm4z0FRX0ZphXd87G1lTpSU2uSpb8msdxW3SgznLvaExr8CANi95LAz19nSZkDcoC
5AhF5xzGye3Gq8yi1mUxnlwEp0svsrrRACDs5rSos6sIn+Zy1SMCcUPlXMwDswOC3YIITRO4EaD1
dSaFrRsI+FU0e5nSfRFajrGsz7R0HcrJFg0aidZthmdfv5tiuNEiQoDoZA0ch5Dhz0tHocqvKTgd
jRJpZxTpxpS9GV5EDw/GinU8PnkyxXabDjCCinrTxJOX0KwbWbJai+de8cpawfYH+9/8OtWdOwBx
pADtQXJZKu3BUKvnlVoZbvNatbNqRdJNYrFSyQmb8iGnzI6Qzkc6gaSxXxmDr5WaO1K+JbFxZL+U
DXgqq4QzQifQ1lnmTYufDMkk5mDZrPs3XUzPRSyc6mGlPYnDS6zAaDT6uyVE5HYm10H/bRlr363j
2ZyxEMVosSbDGqZfY151WtPwG2OT/dTC2iAm3tSWfkk5U6WnEMJKwXikuqRn37jjfDeK4SHSJleo
RV8QTK+PFFdDcUPqILKbHIfZVUFTI1fh0w/+RuxyGmmhdNdWZDj5yFHQnsQum9RVaoIABd0Jf/Nn
1YY83ci4W7UnT7sbECCSDz7jewhRvF294Uf5dX4jcfh7F7p8I1yFIaugZMevRY79dCOi+sbXcJ6G
aLuzVznJ+nF3s285EhZ7x8evVV7CBw89ye7m8SuIR2p//S7/8d6B84SOhIMKnC+PrR/6Fw5ilc/E
9g7dzXpYT8SXLrwO3z6sx79+Fa0NX39apTPrsa0alj/HxbdtfpD/0bPsEMXwfuuh8Vbri/CLT4lT
edkD2gQ8sblIXA4kMzcuQISU988vr291QxTD2XHoNz6u12r9wKvTubWfVm0NJ8CB/e+X1kuzvjpB
UQ6M4vXMbuS6b3ih9eAIVvDQzPjrWfDJsg1diP04Ga0SoVUkFK+XmJPhdHlNXvWBK0CqhI7107QT
T+W1eQA7vHGr+T88IHpSN+8nvASQhyHSgu7aRydsbzfpAUs9vzwJZwLXq5evL67LYNv4U/CRQ8YM
3N/ZfHVV/3yRb3rjU4Hz5HS/bl+c9Ve+WW/g1xc37uvLI4L2xv3l8jhcTm/aclm5697ticu8Jst6
HHp9nw6Ca/Or6+nmG5vf3e084wXRFRIx7YB+ihsm/blIKIk4w6/db0YKw+h2M531p9ff5XoxOHjh
P2Po9nVbD/DGoa03hLHqcnzr3eFd0DvZu8S5ffnrL/MoPNye/HW03HzbPvqMycgZ7K+I+8Fhrr/k
84dXZMz/eYU/o4Q4h/Vgbutd5cd4ZXf9lK/dEFht1nvIW/MQ/J/f4ct8gSMimHaVaHF0XJjbFwNp
vXHrCf0Z3AwQpFi3PxdzvOZCco2hGEbdY0zqu05+m4iKY1KzzZQ8JB2dtOJo1OyC3Im8++Ha4vVU
iLVTdK0vLAinwGH7QLNV/MpzZAmsY12O/7GekflUdLccRpBI92RQbwh0jg27uxEQeoHJZ+TFro7x
9ZSMjaPYWQJbYJft1GVXQpxWJABtGHRFLu5ZPBPpuUPvOY4GgVK5o0B4HSrANybC2bK2mQ4fRlxY
dzYr9KHDQy0hMfVtDoDJvnn6imqaMg11hw5zJ+68IlZOFe0OcTIcmaPS6PPlGsbnA0RK4UE3U7uC
01Gzk09AVAtxn+RU++01I42lKR6V6qaxiFsRaXFN44rUuDphCCvTnEwhZXlf9BwmKvzBzNo0VnBe
sm9jjL2wmSBuYiT5q5GgcLCfuI8VABv9sy5fNnnbIpt47FVSBMest/tR3N6ogv2m+xrV39mKBS40
5ieB3lHjqCmp3Ul7GEPtuVCKLRTSXVFWXgAVZsmfYLo5eiRDOQfEjTDJiR6b4SsN0Z+CFqfN5JnC
9GEsUBEDMguW+cRPnpYgPyyQxE2hfBnZrTVQsFGuKWVzjgf8VXRkhSIm+Xt9eRcWog7pldSaJy2T
O8p4HLJzR9Di4XthR+ZWaN0RW34B3H+AtCKTFKLtivQmsx0zQRHq9ktMQVXoca29prm9UcXv5Ake
t6B8pPNtpTKJUkNHCWgowB1KvbVwUGHs7JblWTcPinREu9NTEYdkHOe/Bdgmeaei0MWzBBrXIHW7
tDa9HHQB7lZn6Rd52cqp5GsCVa+CKkjbVZniJFR69bQdZ/q1g+Wr2nwyQHFqdt3JbHmzRBC3+DLl
CWM224UYGosxjminBCWZmOvQ2ElGVOpjoEuoX3N0L+YO5v9hzPudPuEbrTtG8tQPouorwO16cl7g
xhT6Hv7dYwUm2bCJLZOLmcvuwCZSbmW3765pSdk7XwvrqA57WuF7s09cg+ataJ4n4ZgFm3xIbgD4
xxBCKMjLVlD0ba2FJJoUqmXHCGstwOqVaZQNn1MTv7dyya3fDoD/xYrPVeelGQ/ysEXgnFI4ynF7
EeGFhpJ1lBfUejG+/U0l0Yay+2I5dvVy1xqwYUm7WRNWIzytYY0M3gIuWNGvFfladPrL5NfJnczT
XoQP2TT+EcvV5apMZFsGTmoA9PfFh1riw5zP9KRhFXdk2CY5vWoDu616vcTqCwecVkQENdEu6Go/
B0VNZFfh017pfsUDRGVEYGp0MKxLhh5JYwqTwuASoWyBPHegrEKdQxhNr3Fz6UEJva9RsMshcoWW
jTv0e7m6KuVzgG5K6qpTthTOIlinmZ+mkMYwl7ygmj1T0zlSNBxKbfImfTkFOV092TizRXpMamTL
s/IUpl5S4+U+F34msNEw5+00SZehUp6XcKUnIA5j1zrLLk+TnygtoT/WHYshV4t1rxy7zTRUx9Jr
m/QRT6cjW/FTJRs8e5GrzVgepa8q7RV5RO9Wt+Ryzg9C9mFGbyQtJIFGQAMcvDnfpBpiLxk9kQhl
HbHR8j6b+5WV30H5E5gd9Qpj3Fy+YHvBZTaUeyl+WhjwyzA0dfVULzud+U6Jn0swPxDVBq544raM
3mGkTaw4vfLR6Ycm3c7zizwXG8Viavwy2dobiP7oBEMW/AqbRy343SWKjZJKK9gFmoc6awGe32oB
8eWCa+gf8P/DhCpakbFMGRu8WLjvpoN1TjPoJPQeyYSNLBeqsW2InD+z1Qx3EJGECul1xsi3sZRd
LaR+DTjXFPBrOXbTPFWAhxpMsx668fKoRKV7zYB8K+butkj90cCvi34M+7LZam0gQFuojgUplAJy
kCR+RPJAs16HFv4aWxAaU2j+GC9OE/LJYKtnvrQ0rsy2o50ILdA0goWp0Zff6ddYowEu9nUyHqLw
M5EwSeyvrbmHrGFCLmmiaxPmtxWMDSI0BtZXsMKaDNnpDxIBCLDM+8ZE7hDOhBGo50lVvOE9+BAX
T5jg4FFymb+LBTNebQEl5l2QLb0VkzNoHtPylO8bqqB+nwcYM3jTr/4CUb17J+E4xvwM8rQT3L7b
j/Yj9Axi2AMXMPqenJKTMtrfLaFZPPfEIfrWE9sN4K4YIuhFuqA92eBSx+SxMY505tGybKYHmjSb
6Ov7O/Ovihvc2l9LYvcf8cP6JmxXXePJJDFVvfEvR72ppCUABscYdhW+8tZ87Znm3NgTLiJx3vrH
4zfolZ968sf3aBf+/g6suu38trDvRCI4Mv8FB7bSdgPtFUU+622pOBOjrldx55uQT46ONrVk1xLG
odP/1BxJw715khGHEoZiDnYYK5uIKSqZFFfs2QrqKHtJyoCDaWazG1KAqMZ3zALIJtcuOuaUfvQQ
lmRpBzUKjLvsj8lwDTNUojxWKTxW/Spw8QDbtwmBbAKBNcig0iU/SeFjPqrHTp1PLapRsY6cSl4+
InV0FXk8W4rK8pGcVKbPbKJvmqJfsJJrRl+gaky0iPjVsxYKdKyyEEiT6Zg/6KloPMTTqUxUMBFI
9iUcKKN/C3n257UrktD7IvMjqWanhGtgUMYBdhu+TGQRNN8mmd6kEV/emJ4cspU2TLwRupO+YlSB
6srz4FZKtiOd96YSwipkWzHrtxLbw2R51QTTbtvIy7LBySLdi2ngFTFJYmV2RW1ZkLEtNYtrGJRy
ZeppVCE4oW9jFdqxpGK4PN80g254DGvktzoTftNAQGO3aEJO1EIdKKVEfZXTIxLuhfEokM9oPFR5
ss/ib6GxPvu2vgxz9zSyHxXRGKfquNVyAr2Cxa5KCN76oD7VoQF64eTq0tpMmnamwPfJsq8GtnPd
WodcReKrh0DZqC0kHvCGNlMWJG7fZwjOaaJoHgIY18pIljMoCxW47oCwPQ2c3jSBEGgn6NLeqIiM
KCOvDhA2yw+d/B2FBMI25PIE7Y1OVRXob6Kgvw45zWXV2qjl6zTpNJhQLe7ylv57hagXUkRU+fL0
BSdtsgLYVuXDGIqUmKQ0i63XhZ8GANyycJ6KgIoJV4MBclKrm8/N0uxojvaG24qJXWiPwjychVJF
HpztRQUO/ktRYKqv5Omt5mzTND+1ydWIkFGCyhhR9oqaQAshUwHVJNY2lRe3BYc1tfzQVNNbJYle
JhJZS5Hdd+MmLBfgiUsy05wk7rEmnK/YRuM1y1chC7BvUW7zikZpz+wAzDunGqwjrnuif8bIvKfg
O+wvWT47KcQ5UIx7UjMP0NSQYzD0fKBLPoMlR4exVA5BD9wyZa8l4D9k1WhIMQNdNl2tP9cVVCV8
2qdq9tbRkJYkIQHm5GW0K5YYgcw1pBpBnZ8FJFS2tyn4nNURSo8CLcYNdS9344IHIAOzHb6Z1wcS
VxNkPwn9UDehijHZFKFMMYWzbBQA4K/adK3FbKuN4UaoXynKZOXVgD5SPxukfRALir8/IPcTPU4j
aC6TKbtBVW7XIfWsRd8Vm+NpV8vDru2Q2a36cuLQaljNcvohJYd5JgxPkwmQcQcm2ZRApUq/F6jv
VjGNr43iJs8aNO+NP04fQrRvpy9xEWAY6q89YWILjoX1AluT5wI8bRktt1XfZSpzoZAONaQqpipj
NGjI4/fa6TZPHFy8kznNwMtfMSSo6rRUJGXRTKfQ+5ji5ViLV7z9V3IZlNCMtYfgGnXMfRg+lrU+
Olw+WkQGuZvDgksrd1Y2W4hVy0ZFImRU99R8gtKjROc02cOPsRPukjQjQxqIYKnV/RQ3HpSIOqfl
q6oPSVDulYDMsljw1Z6WpFZEFey1+ChYKuxgbkUX3FGeQUm1R+W+iO+izB1ePtJ2I/P66XyMIZnG
ChNRhL38OLom4r0qIuS5nM7IaCYheK4F62XRtBNmCAc4CBuUUNuIt6SlNiBEbHaIykUz8tO+gSOf
XpKiZzJj1p/FcU/20cOc1nafSTYCdqbg4M59z8CFNdYhCrKPLmNPgg6moSXNrpGWqlA4FUmisB2s
m7nI7zVYoZmFhxSL7b+zjH+66UF3NmRDVvDg0lX++cOAy5jZaTTwHI7tPsne5WhPCxyEMRAcUtv/
/lbST1Mq2OeWrmPDrZFTYGK3+E/2e4V1n9Unc4mbhfzVtP1W7cjPgWMTjt1FKa4a4jA5OiMTt6UR
NkqQtk+0LFrl/vcD+Wl2th6HYYiWKWJVRcPvBws/khdxxpsClrH5Sy6+yxGpQusjDO3G6v/XzO3n
e/0456QZtGTReK8x2ZdZvA2kK9f7I4v6ExxJ5M6D6mdF+szQOVPTbUNwZTY3wvhfTmv/vvg4dkms
xaak6fDqfxwIWL+JoA38OG9u7MdUWvLNdYZLGdGuqJyx8//3tgPlh7D8IZj+/aL/0Rn8wx5sjeL9
vw7gh0GkFHdxbiJbPZYu42CTNXvgCEzfSwD5eya/E3DU5iem2P9433+R6H+87w+/yKSrrSmUOfGW
vvSwEeYF5l60MXswH+VeEOOW3YLwl2xiHnaX4msOJU3Xc/+/b4H504NO0lXZ1LjSliRpMl2gfz4A
ZRKIQRZa8pFZcIRsFoHTYMHhxtM9LZh5+IezKM+0TCCIytq5kj8i6YYNjjJcYs1JUz+WD/WplA+V
sa97ZzhglXYaFtRNHuAKWfMl9dWuwBOKmbwOnrsFC379aTj82Ro6DDcl2AilI20L4P3Zj/2A+8Gu
+rTMx6rad5qvdw+6ek7ykwy5FyuWvoJzLzNJ25XbbVGE85qDeR2FG93LiZ5Hw7aoaA8zltjElF6w
i++2GlQEVOArTOUbpAOywsQ7uYN65WQ0TW0eBIpuVXij3wSSAMEAnnc6fYOFNONWZVZIHixibw71
Vp+JJ5a30y+UZFKKaMHvfKhYIIGzwrA5qBIWOTaTVY00vKX+hy0ONoO/UvxWekRnTW/iAX4yKLrT
brvb8LVhzWlZ6Oi4nYTOSfYJ5Xq1V9uDuJ06xyy2rBE8BnRRO+kAab70etHelszjlWtJh+zUl1tZ
fTAzGN/RJ9r1BRr9Xjc9E34yQrckdSl98g92MVKxabtzAMlQ9f8+rs1ViPLP50mVLfhqqqrpPNTy
D6EKrVtzNCmZj8kuvGHYxsaVaxVASoICT9oiUg0kT+12/Vja+RmxUYmzVbSXjH1Ed9BAsvolSASg
3xlVrbDVMcDwO+utS68TJwL+Yga3Pv4trZ8Mn5F8Nytb3SnBoZDcRNrEiY+2vq3fMadhDEIiWFS/
2QJzpfTvtmy1O/CC4QKYZwcWVpkQ1ZuRjT0CROwAH0WlA9o5JQCOtcskX1dOCoW0ifZWuFXHZ4kX
HK7ph4oq13AXuP5I66HvyNu/X0nlX2ugTt6riHkhy5MqauaPGaKd23FKpkU+xmeTfv9LP/so31Bv
KORYoCYNILxfLe52lV2zwSMGHNqS4IYncLpfxjcWS9OXMlKpHSSwYjipbEXBiurwGNZ7+vwK9iiS
W+EeG18gmtf/cfzEJf57KCji6jNJrrassN3/57wy9kpjBkokH807jA5vvNEKhMAQsOcHL8HpBwWl
V3WnTIFy+TtsL9STkD7XsFBPvGeCE86b3DjHpQunvcP466PP3IpKqtjE5oXcdukGCDQ8CAB3QJ7d
4zScDQlmHTfDY9ZJy5vADQ7C/VDte/UMsbfJrmm0Da+mts5czC7qhLK4scuevfbqAoSI2A+v4XTt
Y0hwyYVhqNW+BdCqPI7Ws7mzii0p6TGbiUE7TcALzDXh2j6W7xDrTXrdzF7TfpDcvjyiH4QkHWnv
mFNl5pOS75iMLDccniRQUIRC0l1TT/zswqI7Qb+1UzY+uIjgADpsjZguqN9Fm3h8EVMPH7DwMmOX
8szlOTSEt4IVjydB2Br0vAl3kD4ioL8Pms8YTGDVsjpgFOVNC7ewBKryJprXDDQQvpj5TFrwBI9m
SZ5lZbuMTzFQnnqu9EuYQ2o8rbPFOhup4m3oH0LYPbAJBreh5Qc5IkW1cyIkExqXw0EI057vBTyY
2jsuYLYgeWMPbH5hZ4GVhWC4EVzc/KNOqbSpP2VYMTinlUwGFSRGO/+oUjcKHw1imx+qkZLy1KZP
2IH0uJsVm9H0VsSHOevvDxjF3X8M0B9rP46frTrEOAcVZM/jo8f2H6VMTT+oSesDeoVzVc7f9WKC
xRSHeAZZJBoME81g1g5iMzVw83UHHySPjfZRQGRiouwo6FoX4gSDM0IhoOwrI31Le+TpSoX2WPil
WfgvRrTJjauiSa99X+6SwTokRelYkfqcJRXbuuJNF6KDZlS/y4lopEXd50P+qOBlYHeTfLUE9Zxj
M4Zfz7EapCdsXc/V/JWmEFUBWAsLsgNwGx2fYqjZYe7DHkeX2J2yax/UZGjW0BqbgwmSaaFOkJMP
ma2uBlV2ymBdLpkzE5mdd9hVrHIqaAuUI4oMbSB1FmnET+Fe02cLSGrHd2Ddegfc3CwLr4PFcpXC
7U+ifahMe8o+KGHsE2YNyhgOtzyeQ0JzNyGYgrL+faLlIRMuBWwdEVbWzNc6Gu6yOLJEbepsJHMx
ZJCTK695NViKjtVd1epwvL/q3tzkFR0PTkeUB0dv3sonDd50QiWV8oSEIregLs+VBnDAdVU1GAp4
XYzwBPqs9kaYIwGhiiHFgHkJQh0FAJrtOfc0qX5Uk5BE6wnAmdOHUWE0DyWYYp7jCNiEl6oF8QFV
ZqESfXH4Fhf5YRAbHQL1iT7ji8bczUprXieJhE2djDCtBbbTzH5To0jTJPQaQ4/jb/WIydPfx7bx
7/JSVdZZ1zBkKFyq9WPxWCSgfjScBO94IweAtNGJ4VKCj1vnTEaZBbfiAK9aZtAL++qIzJvleDX3
ghjwUrsAR1R9ZJpU2D3hdALIxZChroE6x9agO0QPKaobWox4/fuh7HWH7IVJLaOIoQVXbFHEY56E
XBcHmER56mWnPZbpe32sQ9/Yw6BBOYkkQbNcab1iN6VwEzqgjxvKwHA/ld6IoRqWM4ckw5llw3rF
kc23v18ma91T/ahWFAVDZEuRKFUM6YehetUEi8BeCS//o/BAZjzK0FWlT29jdPKC+qg8aI1LAivX
Q8VkBZBndNTnIsUbxs4xoU2c5ZFvR5Yv5wCKUHaRS0FxhzrDtdgOzvwtD/dytWg7zi0mTUf40/AQ
s2GjuiN98T+XFCsUxfB6TyG9yAtED5jviBAmbOg3bf4kHSnVJkkhP71Y3MLOL5utiisgo3Yz/w7x
GogdbSaEDterjSTu4jdjrwVngeiViNrUDcwtPdNhrfc22nPZXQuXqSHsXU16IC0hO2mx8/crK2v/
3s6qiiqLBmx0WVUN9YeztaHAdw2rUTpKHXZAG+0RNJohKIu+Ap2U/ARKRP4SLFukgOOvhVDxfg8l
N8NJyU719UJq00ERYKttxF8jyeHqRs12C/kndBPPrFiDL8I4PgbfzYJcFtaUQ3nQxG7aeVLkT6he
2tOIPrl8XOhxP3Y7ClKgWzRa3KfK8jsssFhs9wpQ2T77lKUt4DR4aTX4EPunJyx1Zjs9g/ihKI5x
Y7LnX5ZyHAZbiH7JePhQMIob85uOO2Z84ZYDTAoP55iBhjEbyAMOCqIGQmazWxqNywiiyoz70ftx
vG1oAF8Lg7PaNt2B4kHEiEfZEaqu1C8Yjjs6DmkF5sxbEeDwgbKA/QsbpeJjKnZ0o6gZxGwzKxuY
dGrPQ8W9VwofH28pd9LPEMa20x+zzhMaCl1oq7YpXfLPAq0ulAD4S2fGhO4hgNRoBUX2cp9/43eB
HU/4urbJn3RI08908CpEP+1JugfyffhqtR3AovYMcZ7+Fu4VcAtBdZH5OPmb2W4tVHcXk7fDgSf0
lWfU/EvnqdoRC8Gp9VJ2PzR3c6Lmf+X9nrEdvlGvbhrCwbAVxFDNawYH2BvpjfSQv7Erk0x3fORX
pT2Y2IhdzPcA3J49SMFRuUNA7ganXj3vo5imJYfvt7v6qEt2iwPOkcmH6V52m/e2Qy9s02TM4OD9
kv48AdN8n+g9Ta7eQtiz2y3TzIgLDAWOtmkP1ud/PBRrxftzugFtEC3dUMluNn48E5Kit3g6ttKR
+GDmkuU3A0jeq88aOfaPmM0G+H7vCmGjOkK1MfYGoy7AlWPT70q84bb9QfyPCfAPqPS3I/qxXYul
dDZSq5SOsp+fMQLj+cliJxIpwKEpkl3gp7v+ONysbwwGMV1klEI3xKXtUsLx3/39+mgr0vDjaEh8
FVULZwHaKT8zrxUjkmsFidExHR0JdQNKU+S1EHSLrwIJrbnLuF7CkUoNvLPxWLGQkDGI2WDmbvAN
6dAEJ5po2+4xmBKw5t2kyk2Jr/O4UVmWJOy6aKdvtTOdGjjLsbiHH8+GL7yyzcRpuNJ4LBhg8Ji0
a6e8IvtcUt/MTzBSpOmEAy1SRY1N/Eel/Vc5+v86eUBIFGamQeyt/AOGGYV2UtvSkI6j5Cex2ydf
/DSKGg3NjZOXBIHP91o/BcL9O8PqV4LdL4GS1VB831MM7MLmv45I/ZfrxJpUJ3I/CHBdc3F/7OCa
fq5ME4HaUdXFzfg/nJ1pc6pat4V/kVW0Al9pbbCPJvGLldYGEQEB8dffZ3qq3to72ZVU3eJsT2Js
YLHWXLMZcwyyP7kq3VG7amafP63LwAJ2ZCjRxhhluJnNQZh3ekkB4v2yyk34RLcvO0OLKnLal3IA
85DfYsaygltGwxqn3rIzbGjZ3X5a+9W+BP1HRv7UWe5OS5s0dHpsX49kwS9quciucJRtPlObd+hK
1LZRAy+hgGS35doxR+ZllcIH7JxbWreWbIZZN7jCT50F+pnXXDG1ayLOU9U7pbP0GpFUPm/ow7gt
azpvcBDNbFDShXDk9BPqRRS1oBKuditS+nC+guCxl9dqBS6V0t/nhTyStexWMyWDNhC6mpVediWv
ZDQ4NTCC0MvdQP1URJcmgYIMeckNLc6ltwHF23xQBqK6fzgFWWX5oMDsy8PhFO0oLWcvitY7b2lp
2J0JzqmXpinyhkKwNVPrqEs3utlQY5/mBcD69ZXuUBKEGyg9m1mn5JcsKHdo/8J3hs0+7Kjbgvl9
oSmE9pDCIEysup78uXT05UbekLCmTbJ3m0DR6IId/7ym76Qof69p5o7SVU0bNDM+1hcLc8qq65GW
vyvMQK4Zwu2I9Q+szNX9fGRbAY0+3Qedlue47J8CfPa041Egodm0G2Dvhkn1i2t8F1n8ekIIWOPW
6aassy+Tmu7FS9PosN0UtAj48ApA7ND9qPsYYcpm2icVW1Ak5NC8PTLoSPkMyC5Fu1uQ0onogVKg
PoxNvr6U76dB85pkBOoRtA8/j5uqfHegIEntKiCKVBSiv1G+1Nal0Aq1bmJzsy7PqysrQ+N+3nCT
lZamQeBOOEnn7biGCnB/W172L01xHCHm4NJ315qVv0+LkAwuDtiOpVccmUid9a0enYulQUcRRTmU
6IwuGSQ2XlnL8P84VeYXxpnKL193WavZ+naCzpVPOp+4VXRIbel+U0gt5DTzXlTLP9kfHZu2mKT1
bHQwoNPaQ4shywHs17VeOsZAVuqmO93dMOMCFvmwsoFGCyysZsZ2BQUIic1p3ayt7n5SOLi621Bp
h4fbknnedIH9OtNGufVpghibWEfoCO0jwsSccZvZNKXPFPrk4dFyM7g2CAytDP5aY7SHpU2QkXm6
NCgqW/CK7fdReWw9DM6FkrZyoa+MZZqWrAkD72FLtsUk4UTVkZVYHI6/3NV7+vPL5EMLmxgU8hys
6rfC1rnVtFNl1zF7l3LoJ2VofFIRvXRZARGYykFBGuXkJX0HnKfT75zH9NLtBpTiyWJDtv5rEuS7
ie/+dUJfXJIcaBhcOZwQzAzKwD70mk/lCGDJzQ9R84w+aRogNgAQq4So9pcNxvq+5aEjJLxGFCC6
FjVH/IE/mIQ6zbY5bVKjjjVQrHucv+oFA9TS3AUkEiKYfFVTqa6yT3aPDOEUQ48OzpK5vi+XZQuk
L/FSfYhyQWBeP28JBDoFTTZsOwMa+4/kXOrNKWJnOVURPQ81fi6pECwkjyRDTNjrt+XntjFoiUx9
a18ENn2gRi0NMSYYUuy31gS5EzdAlvZHGA9Wt3bdKZaHAwnVI8zbnzpOQ1f9oEglc0khDdfwLTX9
iZvT2sbM5pu3Mu+dLdJku5ndxm0xpLEZuOGBcHNjHHu760iDA1u9zmq2lp+NyN1n+DrdcDZNlUIq
RvhO5fTHAHdrM4UM1qjiq/Zx6YxSo+vTNOxs/N12eWQL1jD+R3C8ndtLx8zjjILwfiwLSbax6jK6
EKJreSQ78ybt7y/ueb+S/b3UaaBCSm1LTp/NHHLfX05c+cfUsBQEacjaWToz40tuzsnBBRTHa4Wu
KmxEFrz7JJ0GlhPh7AE8yrohDDa7aUuBBCQMTVGoOIO1hRrPy45PUOo/XZqBumgJKOml6gnP50K7
uioVgaCAnlJkWuxIXcAwqbn7HtgAZhqEEptjP6XwdJgUfQjqLklsfyZjgAV02JxJA4Axg7W5DJRB
M6th/aFp/Ankjk4dJ973bFDXISHp643WKtsD3pV6WjG+bB7IYGfHgKQ0eC/S2ns9OqHfA00UNfag
3PRACWjwJPaaCmTBxN6Ely6/5aNSd831Hm00J0rjI34vDUVHN322PksVci/XGRRRZwonD275AscB
0tbXLjIOnjroLMG2XDJfee7uA+eFDhk24AHNlCBZL336jDvL7gMt88CBzj2nHKbMWyCFz+Bvq5Am
/m5ncHnJHrZbQAeEZbRAa4kHdag1ILJyJD/i4Xzsk3g71XFKViVtvalfheR8bGpqg4pGulC/h5a7
2oet87VIgKh4Lf3QXXpsewC3MiQ41fC8xk1aw1tS9j7RIgBox4bjqs/XOtg5bvo43LS+Y3o2lIAK
CL+AgHM3+C34+JdfYNM/rqmW09VJCH1xVJKMRJpzKi9UrpgSBwgyqCoOM/ZWbXgbXjlrhRoiJPrQ
uxo+iTDMx25lfSYPkI7Cp7+DKIkoO1AXGmmcGXjBwzWCIlmbnPe/VNnUf1htzhWQLycKa4P9BR9x
NqC9OAGnivWLB6M9FaIVtDes2UsPbtaOjYcQHsfq8vdhMv7hltjkE03NtG0TwUP5+x8mJanVdgtB
9iXGSzvH9kAHicZuW/RSMl6VV/dbnPDXzbQeapTQRs7aGR8WVaQO8VHLp3yk+w5OuJuvSW8wuDBA
tnR8BiZGpa8R4C8I5alO3KujuWeH2yNNB96GTPTht834e+G7+9elSH3gj0sp68PBgVAKUj1lcHIi
mMIP1axjzwrIq3Xchj0a1lKKwRcfN2FCf/ruTEktcXf4TGwr6Mx7B3LlNJ7+bP4MmWtf7DYOgsY2
o6EA2lW/pG+r9KYnh9umJC9LsYESunuj2eT5DPGVeA7pmDwUKE3AV+vDJDt5KWoMnt7LRqSIiBX0
QFtQpbIfsBi6ATtQiFKwNdZs10ym9itYNPDrpxFb5SkJ4C7Wk4Cg9udr0L5XV7ri5NCizYpS9K97
j96eNje0b8v4xNwg74+VtQf8zwyrqIx02tmHKqjBBzJFeyCKT+cAC3L4NJgHl/VmjLdB5YoK/vyX
8/rn2IJwR4SHTdHSv+ws9bXVN22plLG+aOcKX04mMRnswbi4twca15cWnv4m1hb6gHRpPSsiUF+/
6P7909jAVv2/k/hyg28bzTQcjZM49PEV0rEVHtjNSLmTeL7066nk96CXcRgMTH4JmbqrDywaCFzS
gxGZ4qABthmfUU09DHa5xEv7x58H6vsObHWhrLOkkq9+x2AVeWK1OXDW+FYNLtdrL8Wpxm/vEGDr
ZxV2to9D5+Pnr/wm56525TshJmPrNy3lXtb4Y0V2IGsyMuuWxbt8B84B1j27oT369npSl/Xm6F/w
XprjrFNAPgdTPIp6WrkgOkgS+s6vSHeYKax5nV/u1ndzaxHAgoyxTN2Cfdv+aihoqaGzBsGjWwVS
2jUi+C5BZ5Bj9xBkIWA50cgSYjLAvOIK/Dwo/yDchDMADUNc5S62QP+ahmkq0Dvd2zaPRyvKNH4Z
iICj342OfYhAlYER5UHlQRQMkuRInNAJndiJzWl33J0b45ntdUKSJYNjrETVQO3nw91I72c9pwfO
NKZJgsc6zIN2vusf+gWlEMTcQ2PgAJnpX/v7oQMvvauMrB5g0EF+F5i/9evJZVFM0lk10nsQViCX
U0/NodpTh9msXfI3sv4zM3aGyWw3OSzyZTrTh9TsfR3Y6naQzMpltTxNCK97cF9yFNML/+ppPSkW
DX8pl1C49otezeabwHXknviY3SJdOmNtqs+1qTW3xtbYnjrzy6s1347OQ5PfHZ6hlEfkDpjL3cRZ
BGbK24Ra3xmjDrJdc8w6vGwzzUfVqABW5ML48gyp2YXcJ/Ewiu03lFt1vhWvjBr8R8u+Cm6fq7y4
tOflhqvDNWm7pDJMytdXlwiihSqDqaC4HUV+YCtmucCJQpsHjyTADPDOZCZ5CxI+F3l84M0EWnyW
CuQEsS6q92S/wFUJfkWeBC7133/CLpO4RySkHuWCk+VusZ2lS0iPltt1ubw+bqaXYRIZvvZggYfa
RufAdjsD0zO9YwA97ASAFurv53EyrVcFx+0z3wXXT+Rvqr17+9y83T75gcQczxhvxtvh5bhSnpS3
w8oaKRNQRZPOrIyNsBuqaOdm/cCMHKTq6Qw1/Jjkf3/X04bOlBLHMJnUo8sIEBPdGk1vwyTcLiDL
WWQTe1hOrkvj8TDbzO25NXWm9nw3UvudOB82PRX+34Ey3E9OAz5geVjDlkU70SxZtI/bibz6vLws
80U+SSZUBpPJeXlato+HdbZIF/nC7l2jzZAqhF9Nqmn6nDzn78nz/rl8KB+gUnzXV5ByvOufxQvy
E1wk+9H79h30Bpkdulg0UvAURYnK37oLY2FzNOQLJurMQXvJLz5hKiv37uFl9wJrGMSAM2u2G9uL
elD0bNo43GIIT03PGR1XnXX7dJwfuNjz0mIVdmIM1OSyBHd0XB9n24VcczXQJ/ZoFytjY1wR7Q67
I31xeUpW+xf17fa0XVG2nVoxsYU2V5/zV+cZ3Fb12nLQzLij3fNjt1ZeD2vtVXk9f7SP5+Vx3X1t
INNe1KPjzOpXXhnAPjNpBjqtOix3te/Eav8Qb0bGbDuGU+JhM6MXtjujBWSRvECydn2zl93l/vE2
dR42YLVf01fnvfPO3fI61OjO0gGzSaVEskdZhbwRNXsAL3QREdXQ4kH7KhMVgTTYMxdyczbzzXw7
6Uz3vnH7xb8wvrFWi1UEr+sYJubPVPUv3ts2VRvE5/I4GUOgHW57296lL4+bSA1tyAkgbjz1z317
sBnU/aSX9LqozZIC8G6oWZPH20+TKSRG6fQyzqbFuEPiONgFw8voZ/utat+89S9n+iXNoSbbxjKO
aGP5NA8Gt1ANnTdIJQe3kHpzEddEjglnXfTr+Dg9TJP5bgr72SW+xuX4PK34l85VjXAVNzVuB+1g
O96Pt/NkTGQ6zlfl6vhwnObzYtqM9Tiby/v3487kgncOQd+4mOaDZkROpAfJfGRG+O0uLQhgyz2m
ePHZvqGvCA6AVmn2lc/uW/fJ+qTIl7x3Pgk2HflZdLk+7TfjSXtSno6r7qQ7Oa4gcp+D7hqmk2SR
Ti6jenQadHuXSOspvSQ8R23vFDk+sgPBxduHm+D9tyqzeo82/nKUvwztF2cO5pvDxTIY2l1/1z/G
dN2dYwUH5Ul/ylcVA3N+SObH6XG6n1erFt6x+e6hwOlSoiLcvDi9dFgNaI+K4WqNrYe6cXNC+26k
RcfYnu3n4EMocj5paJYmwdHPon0AHjhSe+XI7DVRFUGC6CfRB7QAHiSykRKWPlV51OwpQvbR2gzN
AERXZHG0IQAUv+idh5tYHaNDEFiUKq0VgFnP8h4hdg0Snxoob804oH3izUVPrHnSh3EnAgfF82Z0
GxiTJL4NIEmc76e7efZQ04k9bfp2mIf0vUZY4r7KDv/zPL7nJr+OtakC9gHh2VUA7vy94FJEgtry
yljDXG2eZ+rVCJ19vXUdqAT3gHK250CxUKig3NLdF6MD8Nu8lmpJ/1Qsd8bCQA6PRnCtUWDNmv18
cob5L3NA5E5CETCNBZT877NDqsQsz4l+jmEbml/93bTop2PFOzzUPu0T0SYC3uIlczW0ntpAZw1u
xERcfbLpHl3WfTQlCF41KBOzcRtA+u9ffWfSsFxP/TZoED2HpMa3JjYLt8Xraj0evStL2nH1kDQZ
n6HxjPpkEP4HogcsvyYvzgSqwjFvdUnX8Fw+hoyCr639wwO4CJoQTfeJnIebuMPKXY2enmZl8P4O
SplnKEtxVF7jISLkXvzWO/abAL5TDjDifDOAsFjEfyeQLZRQY8CA4pGn8Zpn+KMmRe+NZc2hehu3
cB+n8Dx8CPfCzVVhrHT1V0gfJ0ffHIIOHpQeXoqVeLunwxukaQEEp/7rehONLPcp46IcxJx5gXvq
30KYdTmzMnga+ZXro2rscH21n3KST6PRk/yuBJzWeuQPR7x7nbtPXKZQ8jbB+mnYelUgA5LNDW87
pLcC2gfIXGDzOPrCJWLDLpHhY+dejtnOBpOnFZuzJzrFJNjkWSGm6HiXYbePFJubeG8gNFxkUDBv
qvdiei/PLxBchixhMey9TiTPQ2bHK5zIvo/K0Y3OPd6LM/PWTh/LUP5Aq4/X9BW/EwGbdF+QJnCV
kAg8IB/o6V7rC0rh4NKb5dJQE4qTpaJq2EzqeT3LWMbn2SUiS+ViCz0jPvbSZ8XX+easb/Mp6ZSW
6Xd1xWf0kmc5s6qfPAO3CFF6mdo4WEhd8E4J9QrOuIlv3smN5g/TOlA91evMlPAaVDG82yv5bmlC
BbTqn7zP1l3owcuLQpsOgQHfSbYvcAatT/7sM3kf0zgUiJGCkPmBBN5D8XJd8YHR1lt+znqrn5ck
ARJL7qvBcJBMMKAjtGxgzH8vyaKq0xvM4SCWmcGpu7IWcOyj4IbWqAe3Eps2qVlXptLVx/flKBCK
RkkVuhaQQUyJPIL91C9ZmuqdYKYD4QtiAfyGKQ/S+2SRXZ0SkY8i4tgK6EqbQiPMOHfdegD3tk9U
iIWtfLjmiAj2I/7qG+QpAc6Hjd/4JJb9EzsUahKskYvHXQ0c/+jJoqtY+LKKG+9zMfg8eitWpVcO
Nt423N+P3QAGEgpmbtvbzaCk5sqqX5L431ER7HGOg+oE9X5HBxP+9zBqu8ZpzK2dxS2zX7S7QVHx
U85a2kTyuJ2vxQpgrxhCmNY9cBss8I8p042h+Mi8N2BRTNhnKJL44eyCUOX/L9fgeesRsviH0TY8
eS0veYGr2nv/eSY431IJVH4Viy6brkIVGP3ev6/gqh3NbdsaWdxdnn2AAl4dysiyIwcIVGOf4ej1
wcC5uguEkLnRYoZL/oEK81Hf83VftM1v/s3PvQOkS6S6ZvugE9h+10dC66ETOIHFv7pX99KRxH5y
z0u/DeugYU823Mea0r67fWhDC251H3+G5rz7WjNiSD1ZPxuPlnL+MTujLd6KtH2TiB5VnhKZ/BW/
PaA+8Ov9/V4FY3S4w11DMmUGokt/j06epPm+UJCXMMm8B8c+jrg2QAwjTnHwjIHGcSYqL2Iqu8Ad
UiJwcT2SQTZKZqfJflD3il4xLHpgyM6INxqkrU9gWkbGQ+KdevgfuBL0mQYISEc2ndJhinMm7lnh
YaBCytn9Xeoasd1r+7thMebX4TVCu/Q+CjbU3t4uovJBY/3B+yW78b37SK7epONNNzARdvfL7Da6
iV4ZzYFWNM+aIInj62/neI3SNybA8GR6QFfeh/OTaVKT6VbY9fC7MBlVYMzkDbKdyl9vTBIie8/x
MAIscMr3g21/21fxn5J+G4rnlMWH8XZKm1JfrhseFN8IbaLanLViY2yXL2ePnhBuPPKX/LTx/jNW
Py8I9VsO0lJ1BS/FkvyzgQDO37dcgVG02eudLE5vI3A0zQHoaZs8nM9RZX5YO3LhJAPqPZUoOzTQ
6f7l6w2JOL5YZlozbNQ2dRoeAQr//f0otZwMhIezuC4UdkwbxrljPVX1HC4GC2rsZW2l/QziEiTd
iGuvJq0xXS0Zadqa1vGmIWxGXq9fUBTckd5ooHxAAFkHVaBZexRzTwM9BeBj2T5qbs8OZc6E+JTa
P92PCE73TiCGihm9dQcFZ4xselU+V8UIADf4mK3KVosTeSkwvIfZqUIhA6A1+oyp+V4UaoO+ByoQ
Jp222+6gvDR+lqEHfit9VVej8xVnmO4Jtd1FtkL95aYEXQj2D0YTOccUAjoQgscXC82s41kNktu4
rVRXMz6u+D7bBFxk58Mp1/p1BHLmAiNh97g+FR+7ywXtD5/7legnv2sAgaBdHUqqypy0KG7pud7b
boE74/gqkbYFNwpqHlLL2lD61QZBYtQPku10Cx6R8vHupEe3iii+WsM8HUJo4AlE/5z3oSgaAupG
ireOdQWtoaRcFMYuLNubp2/fM6371CFr3aKxSH79LWtgPqGnt0Cz+vhwKhDuOxOs2LYvb0D9yykm
RyQVTXKGSXKlLYN65BXkfYae6oZG9cu1JyldQ5t2ELj/eaJp/5znf8yzLzF6ktp1CQM5ixsuK8qu
NJfu0C895hUaCgZimlZ0LoAD7dHc2vTz3WtxpMf7oSk/TXOu7pcKvMcqINjUgAwf9a1OWv5SalG/
FYFkKf5xirJU/kg566c0tYwTuyuMB5WyvqaT68NNpyQlwnLTLRkPZ7uVO/3z0Hwro/G1qkahUVFM
tUta+e+vdXbqKSkVpA/p/zTLUd6MAI/dtjOZhT9/k9iSr2td1XWN9mLBuRsyAH9cYJ0zIYjPMihi
BvruECgABUv4/xVa3n7+Jv1fY/nnV325KJuTb0+qTuOTBeq6+7zLVMC00JtCWAYqadkx+qkVcK9x
rq/u+eZfrOcN8pL5o3162Dwdqomer5NubEL4sIGGoSiggoKiDEAIpLFFFuTw/Xbq3xI0/7KGqqWy
B+Fpmd8CW+STLictV7LYVgd766nsBBSJPDgPuCWaAqzPovLRmTbZiMZNp35O2uSXe/TPWcjuRyO0
qWia+tXH6xx1WynNKz6eMjuihrQpPmiU4fv1Dj5fs6TzHaDINV/+fMe0f01DTaY/WH0mYffL5DhX
Zp7bHZXmd65TywuvY851B4qi01i/PiX5SrGmav0pMb2jgxW5xpYCIQXa50m+8Uw4YjUN0DV382oB
J8HoH+E9S46z/ZFOmzV9Qs5vK0f9R6Sv/3nOX2aZclCybb2nYT+/vEASUjYzmItVnaXrF53gnEQb
9Zdh+of/+tc3fjVj9G+0xZYJYtATXJ4GqrYEU5HpH/tydCzXqfHbjPztEr8YJSXRjfxQ8YUWWJwd
5MBMRvAWLalnhGhL86M5DzZF95dZ+M/JAEYThU3HIqn6ZWCdLaZhc2uYDBcPr2R7HXXO9PZMQbH+
Mu3+kRHV8fosjYIaUnr33O4fNqkxLXNbIHSJnB1svvRfUsKEqC2gG9ih0QBwH7P/3q929I3rCFcp
AGvb6F16IQd4DiwHK6l9RRf5tbUOm2F7oXZ6fUPA5JdTlXv71XxqKlg9VTeoxn/FpNfdxIDohmZO
+4DIDY1n29OnrNDOaX2mlaBjwrxXp+ENMhnAwscCDaAcFZ8lYNotqybNB3ttfNAQLi4OvSLzLgnS
ZL+M579MvKZpJmqKqoNf+cWdtIzm1rkmRBCWswTbxkwp1BEn8PNQqN+bu7lZNC5Ieg2GDuXeUPnH
bUMT7ro55eUpRtji+p4Pzs+3vvFyzzqD1/GLqTjtGjFdPs/ml4fzVFltos6TTq4NBviweJDMmx4q
sPDCrxtsjqSITJKIAgwm6i/nwDH5FD1ux/uhRhPIGIUT7/jW9U7+ZgUzL31o7Xrn5YOTj0wrWVlA
eMMDKQFg//yTNEBKLuhtqvRvnvjzkvZq4v+SIcn0ShCkhBpZnhwyg/5llT3IU+xNLWkALSzGXeJC
SXoX43qs0+Li5VNzRSOmdyOrgkYtz+yGW8ImSB79qq/FgMWfoUc5uKDH3GukuEZPcxOf/z/CFb6U
343eacDjUBsWMGjK34oRmd7h3j/MdjOYa4L9Ar4o/+yRNPc4RslEeVSG8vNlJH8/BAv8kP/X3ezS
+UbIadFs/mXWZB1wg8o1P8V4k+Q4JKfQIT9J3s6Dd9w3JxUBV4cUaO2rhF+7KTQQsFSSeGg/t4Sm
DrULNcxIQFz8YUo6UF55fbKjZG6SY4VualX0pRSjhoD21DCZyzSQJ7KXG49H6FPvgS5ahX1JKTJH
nk59SbT+dw6SMV1PYDHG+HFQdSKclVS7NZKQ3hkZbu5ToBtdC7cNOzMQz3Dj+6DG5oAGudt0Twct
2S65yfI80kNBRUKo8iGkDi+kBs4ByXqvDSueK0kZ0Jbnkjxi7twoE1EmdCWleOS48v3yM9TlzKkN
Cbatlz43/bZ/HR+Gh6FKGkmJd0ONFBJJeI+7NkMewoOYdCwMdXQyEkv+fA//6XCRNjCAd2qk5O8o
yj8WZOJcoZG8svC10xg5ByPqUu7Fd83IEWUjlQFEVKhfwunePMKBRH8RW+Xx1Vzfxpu9jyIRPHbW
M1C1otOD0Jz2pyt0RRf/59M0/2XuzS4OqGEpmmV8xU9UidHVj5l9IhEIIz1N/rJUJXfz8XrqO8y6
al7e83+SA8SOTMJJ7kkq+w2mQVaxxOYplV1qYO6jpLJkGV24AQk15m0oZZNdQLbC29wffz7770Am
YB/A8xGqBYgFV8qXDEV1gYjp0uZpnDXL7urWeSWQQUIJ9PgaFLB7g5WsBfS3gynHRT0RqNYzrg8w
YWmvyNgjoFxxaS87mASwk2M1MZB5uw7A0EDVBEbw59P9jh2T0wXIiCOuaDBtfPEdNnhGhXlK0rjo
JH021NueNhOAViV0fbXe28CPdzygA75rVmDMEOCIyh3xn7Ium27fANFKRuWwjSq1opQzscgHALWW
66VPBmYccPWN0XhJfKEBsTKw3YmygHsWUOeZ3jqyCWdoYFsj3OyOvkLN+3rujHO4T1LbfuhCrPbz
5Xa1f08uMJuy8UGTIX//cw2ku65Sq0yuPChIL5cBeSFy5w8XVCD904MkcM9wkeweupFNZaUMLj6I
KheNEx/aAW/fU/1qfHtIe9DTkHQOpbSAhrV/WsDpCr/7LCMJfe3t4IGHTZUjCc4L6PZ8MB4UBUN4
O4HhQS2+cB7ToJzRWRZIRhopZw55kzyWPHsKLxP4BUlraVjYQ1+sbhtklK81klrzt0fDfetgdM5s
J+igY2w+Pq5D2dpki+ORVZFHkvneu8ryIR9IhQZO05kRFM9nemsMfi8o7lLtPlHoeDZDit6rw3M5
3/fqPnKM0sAKHcTLpb/5RE2xuf9yfN+CYN5jbDN34pBYo0tWSjfg4ViC/1VkJC0vCdjcfX2Qyouk
3hkNKjW0NUnFJpSsc2ecRQDFol1o+/ABT23+SjCFRUXFyL1FYmFJ08JULu+R/fu/gaJ2Q9GJJyGX
5aNkC6cSzVeT7eWDHE+D1nwzpSP8ntyTOk/tXamEwIDBq+R0rAA++dx9iGM10qMplSG+Vz4EeDrW
mgQXBRWafTmK+24NfAebLxZeJUe+fQD6crfuu7nkzAmGKPls3Jeu+/golTMa4PkoeREd3mOFDaPh
zdOb5CLvoALbfZGa0MmTTPJifByLnXrphvJWRALnKoUFsKSUCOwxUNaqZxNOeR2foo2C4yC+heKn
77dA6kzZFPZrnhcXIJkgLUmPNqwnPoke99OaboKjZ4LG6G88x8+GOXXDDlsNHx0I6iaZ7HAshIpU
th/y2u/2vaLh+MSvxLFDMZoC1gjBbSST9u5pHBgVkyJVFEUUpegtds/R8vkZ+m8ugCvB2cGvabhA
Eljuc0yxLH55UdzPd6lQ1hRxaFakYokwPfvcbkSWh+L/1nem9xMPzl7qv0glUqfEJp+Y4vA0royW
DANwOj/xxa4fXF72LGuACtqQChsOFQ18bLuUrSh/Q6g6GI+fB++rS/iOd4Tp3wXKa7LYh9AYz9Ae
pQQH4Sr7MOhX9g8I/GGyn09P7ov8IvW/DZ/OyPriiKGXe38xdDgcmv8iL3mUM30uOAX7cQEV333z
0b2yf+YpvmIiz9AhyOfIJ225UEzs3cVjqg1AuTNQ7EfUNG7vtmeM6Rpg0LcLcFHT/2oNvzkD6t2y
fw1VYFH7nyX84tApdWkVnYt1igEiYlo6E2LHPp2GTJoTuWwEljE74lrhxrmvac9xuwPFm0ws9lg2
Xqke7/zbkG4D6scUEPrX2YW66qa/nx0QdXjTo+vg9CnLAwwNtTVxlMQd0lA3iKS4+Sh3aBo9Tm9j
8ICuE2DOUpanSEJMl4VHW+Znw/k0rvcS2+54Ubm2t/noDDshTJF+ObhN0FYcn+9zonLNKfWYqSTg
P3f3gc7DgikDePyXPCXtrP8KoQRGxJYpsOuvoc1FQ2H2sjNP8UqGCDOHEb+X2CjT96XyDkaEMcVK
cj24L1Sqxexk0Q4Lt8E8i0XDM2acmc59FgUetLuaiW8tmxIQMt+YJe7iZccFyNVSBeMVDRcmhkae
vVDSgMn2zP1jmISeuNPj0T3MpChxZFnRgcJc240cRsiYS60KXmgfQhG2NS3qzo59wReJJ90GzpP4
49TZeJ+sMdobOUqOzF1B7uKuxedS+e0JyknWLoQx97rhlfI6Y4Cu+BsVx0CqckDKORtBKsA1z5UZ
A1nqZe9ArU7hqijwsvxl0l3p5XLZQDZRS31PijcthRmJ727IatBu6u978qwUbFBuiDtS1K/j89Rg
gzxPpACcBvZKGcE1GZ78bAZKlFiPTbX3KkAL2aKhgWAXbcZSHpJPsiOpIN7CK1d+7HcjiM5Dwb7l
ASzKE0CfK5CvXEkenP3rRBtR2PG0kZBC35hhqHjFlHkiE7Mqa9SZduCaPkeEZCH4Q4IvOejWJ4ho
fUQ5Wff8Y9sgsAAhWFFdz/xDkE0OgdiEAqzTdnEebcFFyNidcUrqJ5k+OCaRQEqoKHP+/5W2lBeJ
hSUskpGimWwlGDVZfhA1MdFosmK/h3pkIgAkEFu4NzZ4PTsSTEuzQkVCCeq46LeE2v99jA4Wjn7G
YM/b6P9lmlFkZ24qHlUL1j4IXAJtWfHynLggNz+bC8JJduScYQUQgu8ju7vs0qcwnck90H2o4bl9
cuLJvA328yu6rPf5RtkSXu0VZQboMipOsWJCFpR6ZRnI55+mcsFdL59XYyT/2Pchr+X7kCqVz5BZ
CxuJC+pFdg+ZbDInr74gr7oesyKCCVnOlW+A0pRPxT/BadL4BFmTogRTetZQzhm6xlDcJVw45g3S
pDLRQhMYjtQKGWIP8dY38Zd2jSuVVDm05Tl0wnxQRfCy8I/JhwAMrW8MkaxgHUtVUwvAM7rnJBD1
gdY/kOK0nLoUrAXCIDdT91NpKODIRjSg3/HL5hBhPkbADK9xxchQKHrUUAHvIZPKvoF5C/akAGhh
Y2WfvXwimDmZTchBsrZkWJR1xWqv3HfxXqG3wDl6XXXYXaHIwjjofVmMYm7kkDuAeXkTE/BfAC/z
gHsBIGkzkwD/4m9mbJ8N618GkYIq8KU6Dg/v8IcR6jNifJrciWN8Aa4kN0lMACzdLKY6FLNSsa/I
t8tPKGnwKof3lLgjer/CPDhsdQfORmbgO+iJ++4TIMkYigPceieKvoAsvNtCGws21YAOkHGG1elR
PBt7DJ0isd55ndPbZjySKAk1HndB2xMLSIcIEwFNiGk5VoIUIBGKD0NBDMgUk6kgw4Q26kgmnHjd
Mv0FVyI2UIZRHFcoxi2Bdb/VLDhzfHrFyQysuQO8oDOnyxhvNo1sLDx0ubuwfv3P1Msng39nCpPy
Zp3WQ3GJSQqz7+FI4q+yPUTpkrTUEpEkwgaJDVhis5K1XEb03cg0uR9ECEu4LzF3zlAW2sk3ZBJt
3WbshGI2BZ+VE1JIjuvIRVlDubwjgYXM+7pnIyUl4YGAYC6vMNEEWXSQjRvWv0B2YjxbyVzY7naq
Agpq/cP4GuieulKgpZfcl6SzLpg1A0jMf0AYFdCROLyGP03FPa/BlYExX9p9UFlBPpLBBYZzPwR5
IqkjQc/J8EMEIUGVLN1mbsaEWiw3GDy9ckbmHENzCs+TfHYilBKrJum9/ZDMQHDfQfyU1BIIL9l/
U1YcmxaOiXeZyMIjC4zxQo2cUcq8D9oN8fHp6+R1AqqzWK5Aaz2od7AvN3e0OgNJE9id3Px8LCks
wcasZduRqAuxKLZuia/SESpYEufsh1hB0g8fzIgPkomIkLnHsXiS4jaKJ8I+IHAaZiYe4BY384Cj
efMeyWcmMakfN8a74cU9Dc8SdMk99JD9og4y0PKSthLvCToahl4gZ2X8318B/gP6hIGG0ITgQ5bn
+2Is4ch1ILeQqfmyB9eS+/oINTQ+6RzEsTfmtS9N3Prn8f9xdl7NjSppGP5FVAEi3irnnG8oOQEi
CIGIv36ftrdqZzQuu2qP54w9tmSgabq/8AZAa514Tjd5CXms6wF2APkE2FcgYapeQL3TXToLq130
iN16XyXREuQqhXRKZKChOvdp0bNXdV/up/uC74p3+lt/Cw8JyYGttRCXIGpwolomanICb1GSEIlf
Kaps4itRYZsLUBlpkJh36Ll8Vc3GCoiTeuqewNh16XL3qrGo5ZH5itsoAkUyPYB9r1Z7J/KDN2Bt
Xns31QcXQnO5vSPPGosFkc1CrA4ESvlww/Rtk0htCDAZs2HJXRKZQToQ/yZg6hUD3igKwg73ze/z
PhEVe9wC8e3dJh9+vr4tEhqqrtRxwyEVjzneHwRcyCzxWrdDObdu707iwfgsQ11JBWBzf8akb9pg
lS14Pb9PpH6UpHhx3b5w8cy4jhi1rCuJyuVCfAXPjWz43kW/llub9gRwkYnUE+8q4YjHA5QjSesi
Ug3Os9MlXSE5Akx966egd7QXgL5DFe8JbRIRxfWLQXU236szff1B8Nqc/WM1qAblG/jDuO+WbZNy
T/t+ErZEE6sfDsNh6xKjftEz+qiX9BCwF5hEUj8q4KqKeG67uIhsFB+LtUAgKgNRJq+5kV8I+pB1
OOgzIt14njDjgGDwU3vgraMtztosKHJXFEXV/uk07fFfu9Nrzy9j8bTgRtGJSNfg/fK6miVHoPAy
QDkaeZvfCd6KC+hiZmVN1Z2FCWwkC9TlccG1KhtJAxWLno9sdM3aCGh9AObPp/o4lofmmDfRahZA
6Rq6M5/GJn4TbXPgLsV3//zIptjZjkBTfhSUisW8r/va69ecV8DgMI/xF6VmjHb/oODBiUafA9Ar
t18nzODsRUeh7hpH48hnHhXtFYg8OMuvFFNEM0xhgRVtZip/i2kvxkm0G8T1oYG6AnYkUkK03AYQ
t0l4sDBh1olMm5Ia+2M+FvukyOTE78vb42t79wseAdzPN40u9M9lBagmbaRnkN49q3HUstIYfoi3
9dezYtSM2GhmzQG9VFDRM3aUbBeN7+NqJAhb97X48OOuhUb8Vt7nl1DrPNAgo2G/T7ZU3vb3Cwz3
sfzhrmVQZHsDmVS4hCoN/U6yvYLKz+aYbRp7u69hsAmjzJ7cx/ZEgRu6MSfmkC/MSbp4LIrFFWj+
mF1wBuhtlk4SbObhjH4hftuDqcETdGDfhTSPZR8VB6MjrX1kKG9daV29RLvoPXqvDreds4xYn5SO
tygO7vm2q16um3gRL/RJNJYhZw2LBQ4HY30I52xijQqEDq+b7N1fCcZa9q68XEtkI9sygaXRuZ35
HK30Q4qLC3y228o82C/R+AYsL1yEGw8Gm95TBv4omkozb+5v75Dk0ZxcSDNnI74DhQgsv32Jh+XR
XqHZhmrK8rqO52JNLqf44IRrb1JPpTFK2PP7tpwGS3+JFSnkla31Ghpt/vA2QK1HwWcJlrdttIyW
8vS+BMq3lqfpPJ3L04QddPKYa1GnHlkT7IwW4Sr6JFfdSdFhb4QoJfHFdXU9U6DY4PdNx8Ka4zOO
ZbcBTctdJLNoceNvfamMPEgAbW3WLEyohtr8/mKsbaj7awM6k8smOgfSsb5RWYOBSL1qHe7wfHYX
0LjLA92uspPcOvHOXqL3gq3oOUaNgr4XnuucVXh2INnBJ4nHCR/VgAVqTI+mxTjepyYUE2NyW+RU
SlfXVboruAWbdEf9Byr5oT7gR+ys76BHodlAGrOXHHQYzpy1t7v9Qgz9DtjaMmUZ4X4K7fBDRUf9
j9pz3LSMIr97MclP2ZnR0yp7Vxzt2tYs2lsrdXzk64fbUxbKQl7JKwPmVf2RXZJtvsdy49V+zS7h
2319Xc6slTe1h+XYGAcQLqFAziDu8FSJpyRcKlN9SD0ajmPWb8bmyt1KK/pd1B5W5TSfOgtnY89s
5tRtaq/87XUe6D20/NK9NKsBMW78rUUNcl6M1YW+iudsACz/12G8tsdW3xoisU5ZyvsFxfCvvi7t
4j9H5wnYakhFLLsqozOTx1zuEQlissqFcrh6bUy5194mWbiTdOvgo7cXF+tRIE3JEdO3bF3Pm1Gy
aR2Ul9vOn6lLsHr2zOTinFcQfs6xRS0cu87HkIz8zZuA4uV/eZsxk9Md3a6DOlfn8rw62dscxqGC
5MR7eA42rdHbzx2I7xCsf12mWFj/mARadE2sQuEyS3C6zsrbSotk1HTd5EMULBS1nV+aqeCfQVCb
cn+HAQTUAnqpj9bquJiYc5dMEeUGKEMZ60RrJo9YE7jJwTQm4vbg1+3ioTTzt1A359bktokpvizy
jTLTps0s39w2+STYN8d4ijnyMBzf2MahB/S8uT4uR+E42iQMSX4wGJCfL14TM/y55mipMhxxE+4N
wnV/X7xfhjHu1lfRfbkz96/0dNlBoh6UtG0Coc1htxBZtXMyeyaRHYQNoluQ9z6zU+yXae8uOq+f
xZVW57aUxmLnpN5CfRiIcjiwevov/Ujl32Ifp6sA+YIrpPyra2dCS1CylhNO8W7vx9VcqM41Pgkd
EFS9i3tLa6Dr7TB7ASjqRHLvit144c2Qzvp59JR/cT6cCKh4E4UEm233CXEj35ybG6hyOOUkquic
o6rp+isgHAlBEJBMOAEwg3+DPP7bMRNH/cRwWLDJ7aeOGSpASXYvJS6fTHogsWx+NJMIBcigB6wJ
LaMatd7NJn1v/fKo6P/OFo6sYw8A1I0+sPl05NS/lWp4b4XT5FjoPcqE9sKoOzPQsv5ambrpvA4F
kr8TVZuKoIpo90UhMFM6JyKGttylLcCfC1X54VxEqlTo+Ue52FCj99ofH/sPr/eRgJmQujcJU/tu
c/r5jtGt/mfCi0uwLVWIFNAPfroEOS5CranVcLoXZKazaHtQEiHxFCXVPfgFW1CdXjCxbJ+Lkdkv
+lF7wWsx/umtpFHQNQ7Ma5G85O20j4gHb/uqi8RLUcwEWUQWugB63Qf5IBriL+npsdSnZv+Fr4Ga
kOaL6gKQO8r1lCzWGMMNSJ8ERqKYYKv7jkEv+uP8XPC8cONd0i8ZrWmnP9okpp35Uvg0r9cPvkTP
Gi5Tb+p3sN1Yj4r2Uh1l/YPRHnTGVvtET0uHDKW2d5/D+5ly4T8nshrRVuELMfAbtT2et8VtOp1Y
dT7kkdY9IO4Co4p0ga6A4Jsg6tcnj+1NYUGKHqfob8ntL8gL7JmeNKIaR7JGnXsgqG/qYI8DPbW+
42eyLorlEWMmUSR7e5vsVxMxzKKELdq1BiPGMO73+9UbPJ1zq3t+dLuTt+xA5kbviQ7RZ5frqyEm
KCa/Qjjlf9Gvf8+Mp/ZLc/MSJXaY3Cn86XpiyFC63UlFzwmkSlajGAN9CXme2j7V8WOq+Oswx/u9
PmOiMLnJOtrbpH7GqZGENBReu5C7TRT0E6S4cauruQ3+SihR+o9opHvpNImahfOoAFril6XbbWH6
6EopEEEF6xGSI+y53m2Nkpo/rRu01a8UsfKkc9OXrhCdROF2ibZTg+6iMKCksZkswZxCjcMJrLqp
gEHQ5q7eysdAay1l/eMqQakxYZO7frcSKqyoFkQUcK/eqMztNnrVt/fSsAi9wk6s6L0w7cT8muZO
byPeCwvJVkX3xlM6AMEdQKP3eGElwMIbq2e6HCsMukqWjGu8OWS1E0dKX5Onsk4GpNRd03tlUd/K
4C3uxm9yNabx7+0D06YB9ABJYxsA/v7eycrEVIQTbjwV1HyNWE2BRIuGGETi6/ZO+Q080LbeR3MC
u1WNUOy0tcA99FVaSFDpsU4WTO5mqk9v5CkFtPOAnrvdj8gl0u1tLj6kBZawW38eT/19PvYIGMyF
t70TC94uOO3uy328vUP3Tnnc61lKeCR0KKJhM634TfHpvoYpOa+mCZurmXeAUaGjeSypl15ue8Hh
Dy4g5xfBHhkB2HathbmB6r+/U6waQPCZZWM+WLaG6jxDBcSl9VtAKzb65UgbJitjCNsEPZkS2R2F
evYhQYR6XiAvDoIJaYcDnWLiRGdNi2SZQPeuR+Fn7FhP8kk2kUgE5HU+toW0yFR8GDNrVhydmbkQ
14nawAqV9bX96q/9dbTGiR1N66k/8SePZYVIG/nmUCReoqB5HxhjbXxdenwIJlSCugiiILNs1pqY
vKPF+/SIWl1rKsakRrG+Q1UZK3fWXdTBBT01/mQXHmd1B8VUAnQ6J5Dsla6o7FeTYhgA7Ah65jAb
APEYYzBCQUtwxgRBMhlqdDmrztKFKEvyRE9U4MAEfgxmEUGMeLEAAYhqKXELfG0RySCeJu2RU+MF
Zm8wSibq0tlqy+QFBWJzrty6j4OxtN128O6crKULZxwxD3/HMxorHXvtvyegnZbFocCPnAg5eqfN
uImo/J4RAqFKTN0XNZEdlGuS0GSDKpl+kKj4LfJdcM7fo1W5Szd3aP/3+X3uwQSeF9N46Q7xH1lC
JwOcSjIupANiEnR3og/DDaJvQp2lnOF5Dy6BfbhiIrtrFM3TabiN1iY5K5l6zoc8KzY69+g+JqKd
x8AujjO0cNYxmM1mhFIt9ppirwLB2fCF+DKfP3hzNr+tszkzeRQNeT4OGQp71sjosnMZI2TuZuUO
IcdFBhYPlNQ5e7+L1smhebnvPlNvLhYT4oV/bg6owCww9mFYtLZ7jnbOKZrZc8Zulg5zVMIzUmRp
0BoHo2YcgQZxR6hgqaN4oo4gyU3sOcMqptGQsvyCg8jtZuKMhMZrRPjtIxA+/yxo7ZM5boH5SCTQ
0lgaWzT+l2jdsYjhIUU2FbDvLonI77BppVWwxZJS0PGLvfOasNHdqcOi4T2O585rThl43qhjl6yd
F655H5siGTvHagCH5FN/WYDP4gfOAhPCjCh4AeCMLEA+JvsI1fNVvDdXzdib2yvxzfs0BGNC8jfK
R+Xo3q/QXMGACyz+6rYwIPKFw4bqNg+pAZdPSKoUs3xhDY1h9GoC5kBYdFrMraE1FGot0cZf5KwI
1jol664GLsJsiAloiGGEY86dIACReQjLIlfkV+1URB+iTUBegWXLzt8I9Y81xYJw524kVgcLnXqR
00un8iBdQeT3pGW400/SNJrY/K+tW0tp6s2krTS9DfOxNRPrhtV5wxz+8FkIQNm6XZHf2BgBAK+s
5ga6/1ONk25dHut0nS2z5WNdbnM+U4+75Nt0fV+mawPc1bKY39/Kreq078t8e1/elwlUR4TA+UuZ
PdYPXmnuCbnnDkmjN7nAwYb6u07HmdzFcS9biApDsipmN8Rs4nG2YVPcdMakrcBFhJkvnZKhPBGy
NOZSX7ZO0S+VhW+rcXg/YaQFEL9l2E+VBT0L8G9/2KD4aOErfWTfRjS9t3afx49SFVk0fUVnZIxY
ZjSqm3SnKQfXfMSzj2G0+YIjF4MbpxvSN7N6PwfC+ne4+D9P8Cnxy0Mt0xLH4QT75dg5awOHegc+
1MgTzLbs22NvaQ3c9aOrDQq68sHcGoMddmhbZ0AKrrxMNIKkTt6PULe4rmmCkAfiZT6WQBlgxbvH
2gBbAPnII7N0Jt44+wX1Aa/mn1hebPn/G+SnzL2O/MfVC7gGlXN052zzbPVswRcX/JqFknzXPObs
zbBuu+zRbLH2JtirxAb1KhvbQohenStLRUhtzc2Tv/GppEULilFMm2JVzDMmZC6KZruQ4lO9UogY
AgKBBGPLkBVUOobLZEr6x81toTRNy3gnCpwA6RCnsuHHx8tiWqhoUsC84c4nC3VXzpXpbe4tbfZU
n6X3wUIeDfN5hPKLtHBmbP5QhFlpmSXWUp870/jFQBQrRU+JvcZYpgfIdXOZ7u2klNqttTMNJzoQ
QIS14ok1lZO203enQmKkNc6nLVFOl1bKWEc7xj5T/qQSp68wqIVZKyqbxsJcORv1NQdgdIyo/uYd
7bWkwXb0t8k+vlivGIuuq4s8LQYCBZ/TPxlrE9aZmTYxJtgJUwWnuj/wF9kQpnWPLGCxoZqIUgQK
Mh4Sp9oBzC8lAnAXGA/nvOoB2rcc+n3aJGQM3Y0ojf88w2FdfTM9bLWFFB25uWnqTxFhXniqHKdy
zM1CXAY5kWoqEJXNqHqjm++J9ucZliDQ2vZDacfw0q2uPEqAlYsOSd394gkonftWgfSm00N5jLFo
+ZzwtMGIL1KChuITIgVOVGlHY7ClfTgwNIvBFrCYAyccMjkQpKkWbIyHG3EWuAEh7qaggUUtZcIw
WXNr7s2MeYbx/EQaYQJCx2iWzPyNI8I3HcNbKrO3yW1o7Iq+PHYG/hAldlLM+yDfKe2RSvUVhX12
WFHmViYAPja31W3lMUcWyaLc1WzMO40T3uQ7NmlK4Wyh7mrLS8cYzw0Mnt0HTR/EJkd4J4+cTbjP
j9JO2wRTg/bJOTpGR2kf1x1cNduxxyd1U76iobWWxuQfA3sUzj4/2EACFL7SnYz6ezGLQPGtHmcr
6DQz7NfZ5+48YcUsWyg7oNXp2GKx887h7rqz1sY6gHDBJ4Wqn3+Q578pARr/FjCgK7VkTTY/TQ5t
saL8UeurFEWKnaAS5a4QcU7qF97yfjGPwGe9kz6lu7+SdyWtgJyQyjxEdBgMAIIvyUvLbScH54QG
XfAupH5feBKZ6IMMnnrWPaX7Hs1GOsWoTaoTi/CPi6x2xkQ7yIeULjk6W9xUq+cmXRtiZSema46+
azK+TlSM73+e+/8WyEDkm6hjwgVDWuuz6vfHZZpqmrn3yrhNH+bAQY2v2EO6gln381H+Hcy/j/K0
haj3OG5q14SZCgIHUBVogGqQ26PfmUv/PskcyWpRshHakjAdn2+bpDQ4rcN3p+fIHmR0PHOc0EoD
0/DoB9QUtF9qjN9dG1QBGgM6MHxEUP8+Yh62qltVcsSqogAc7HVg9OY5vSIn/PLzKIqC098VWIw5
/jjS0yjmV9N41C24dBkOSta9q7VYK6XXXw7y71EgA2FMokJYlpHxeJr4seOWOaYKXI+0elg7KbRx
TmvNbonZCVZWcHt3S/lDbgHnDMcPxWhLeBwVZzWk5ntDQh4f6dId3zEVqFqzNEgGBsT/RgW9Q+Op
Afn3eI/LnQ7qzGTvrZJsifclgnvB2lW1fhVUPY+fQeysHx1sL5pm4Bld+4qUZGH0Mx2/gNKdSlmv
MM6t/D3A1INOejjQI/TzgpUcr1QU3r0m/y1M+zcK+ntYngq4GPVplSyowwWuho0icar0dVkNjARk
bLyS6HhEhA/325XlU5/pWbO/h/vMXN6LCuPZK3VuIRRpnK/y4HGFb5XIiJfY0GMek6ahYob/y1Vy
JmglFBlrgLZz8ls/UNCe1hlsOqk/32jl35jo7ysSV/zHox86ll0mOhNXGCIWgDG0lWUsTbsbpStd
Rf90GttTw1z9fFgxSf+exH8fVVRd/zhqlt30UnfgP0NHuaU7QTkOe6E/ExQaP/jlYMo3NVyhHQjr
jVo0Jdyna4yvdnBzWmiOhA+MAOKZr84chGWvPewqPJ3sCTVqmZ5AFs3iGPxYuNLzX87hO1YR1WP0
cBB1hVVpP80cTHB8O0vMaBpnNP7llXVrej6TxmuQl0qQRNJAHQcxwu6ALxr6nfKI+WSVHfgu3djY
tbAnqNX3m2iqZ8D1Yp76EmhngZ2ZqXyESGQWOVCteMaj8PPN+gx8nu+WISxJNE2l99N6DozyKyhq
bBKnroZDhHROG2CLyUBwhgVROTuLuaMaAAjt3d3HMP4BUdadK4JKDFEIV2P5o4zrLq80eKwlZjEc
dxPLCa7I1e2urp8lQI4OUteMTtS9q+ussidwka9I3tCgMJERL1cYL2rxx+OOPivEnmCcUMRwRsAY
2uV9FSphN23CkYfyRciSAWRbyAo0ZqegfQaB+udB+e7BUZHnJU6kv4GN49MUjvK8fNRlDp0S4JEE
jkqZYUglmX1WvKu6TZ2NhfDYb7ZR6jcr0F+HFQv3H0+ObAZBKt0KSoo465kvqrNJCpYMCpQ6/pWx
WvVSiUUYVSzgEiyHZvDhUzvykS+JZAAbqt7GDaUKX++tlzzAbYPqgr39ZWzEZH6aMCpKnToiC7KB
ysDTZE/kukgNhS4hRh8tkKEoOum9CDQ1ZCSz544K9wil++qOfj7uv2GMDpgfeRuV7ryiPPMOU1fB
tKaVEK0p+OKsMEFCn5+J+vNRRJb4fHGailuFhf6g/SXf/McduCdylRpXeLQJ2GKzA9dOUXdwsJGC
MYxz/UvW+m9gwTURgcKlRCAbb8+/77dfJVrl2zeGUl3dy1lB4h3skHH/9bK+PZCuKCg/kCX/05us
aUOoiRTFaBCM8c7C8YrQTCyF5S9PzvcHQvgK9h4rsvzErzSsODHUksI73i5c0VcLEgOtX9etb28U
zeoWrgVWC4vyv4cuS63KiyVqKlnUkyPcvs4oHXG4Rp61MtzC0/PPE0P77tkUjJJPTQ86rU/Pppvn
eqtotGjqadJMLvFbCigxVRIeNKca18s4xCzXfHexdbqCcA8v+hVArT9Qy4GS9O466xo1q8reVvog
kN7rYoUiSOgBm4zHUnjviHOvz7jSaIi4PbSOqR9bAGvM6LGsvbNbYk9QQKK74laSIJsASq5ITjku
192fL/S750xvodiOUwuS/8bTwOby9RFnCgNrk+yUcAazcaHMmJQ/H+a7+4c+CvxWi0/4BP59//zc
dqwssCKx1MnyLJG6hvTOiKTgJbLBr1nDZyv3+cFG+575j8eGjofB38cryjKp3FsrwouVMkk6vOFq
B8S+wNxqWMDh0yQXfYd5kk/yVjsKgn6ubWwEX2ECUwhj30pmBph9Z6GEczVqe9XIhRpPW8nF1BoX
q55etJVDDtJ8t/TdrjW5NMmkVgniZyHWBLdtjlBbq19zs7OuaozzaPBANXZDmHmP8CjrX2mbBXTi
2va9e3O6akAl1ZjBBWjNlccC78Sfx1/9bhlHskwjBfhsgT+lGkqSKnc3UIhZ6GKG7dar6P291bt8
FdHP6zuvxYd0vl60V4RZXo1X7z042Cft5eez+G4WIEKLRgloRXRrnk4iabnWo3HjaGqhxYXWjDws
8p4HxTU8+4v7bfTz0b4JTFV00mwbjTrS/ufFyTHU3DRuhDoPee+qK7xdXey4AJziuvdrDPHdSvjn
wURs/sdOEpppgCgbByN7IkrCpFWzRuDy/N8MRr57YP880NN+nLsJmYvEgbCHY+VhHUF+6//aQf48
ytPzk94jWUkrjsJ6S2sJeAm7Iu6EcvgLjubbKfHHTXpaGAzHtgpL50AWff2s7SKHitbAR3IugQ/L
/Z9nhP5vMQHfEFTzdBRP2bA+I7I/7pJrSY3XGBGVb7+t7eWPAnTxK613sj798w+E67MDSQEJJ6G3
UJ60rX023F52dPrqK4A8fOUIbdO9vIgPzSp4KxfN++Nd2dn7epNtDMTeo8PjKH94RbteyRgJvWNx
Zb/p25+v5Ls86K8reRo32TJcM3e4EtscIEVuv2YQY87xC3gB71Ivqo86wkmo+9txv7tdgqVK/IL2
iP0cll31KLvVcoKhlTW4h7AQ2KRa9wFWo22xZ8UBmf9vkkPfzfg/jynO6Y+bVl1lTfIVjplimeX1
mnh7DUC8h79sUZ+pz/OeIVJKGSFqxFpV8Yj/cRzNlpOkzhnS4tX4WOjTx7WfeNSJb2dtY2zLy/Xt
scFT8UVZMyl2JStmcglO6gvFPeuQYPXVzl7wnHeRi3i/7mB7wgF4+/m2m99MYAbf5vwsNIOII/8+
x8J3pTBQeFzkD5WmYwJAURWzmG6833Yv1Ss5pf0qvXpvnjOoNsnJe0NMIT3Wa/2UfyDguK4vxdJ8
8Uh0XtSTsVVPzfx+xFtyVR91nbytF1/MD//UUWb+ib6m81pvHyv/FL9HVM33/pt1tNN2dXms0rW1
VTfJxdyWK9VtY4R3Pyinn6/X+Ga+tajEIeFBeI7a39M0T9PEaKoii6YODRSE2XFfrdFeJDmfFNKq
8KGwIPkjfO2KwOjqLq7BoUP5fXa95wOj3Fp53qtuWh9BqtsV1EuWdvQGclNVI0tnf77Zt7ZmgvQq
zoQg2b19GYzvYLmtB1RFsLU4FIpE147PqNX3wbj6sRBKJ9jjXGxH6SOzJrREHtcbdtTrJltaDWZ0
XmV2fDmetFJexZ4TBTvX3cXquNTecutN1xCtwd9Jvudd3Q+HTqx3y9RD11sZFpTMcNYV1bSHb/+y
3iqfQ/Y0zdFEQbkLdWfhLPg0pJrh+F4FDglFF0GLdmbqGDDcJO12bz0oigwun1ZWZz/5ZBFuUpiH
gmFM4g2TwWzPFouX7RbFb5hWATxVtgaodIKsBx8v7isC6AaBrZvPbmg9wXXrXheCbwZAze8IUYd5
DBtJ4x/VWoNDk3cF60LQKoTQtj5O2jB94F9NUcFGT6GYw+xve4J6Ijg5KBxj8Bq3f55nX0KB/4wK
GwJ5LkKmlJb+frDqMmj0e8moFIE1xLayKqDyKuEAD8BaqdCfQAKsjpye5JRDsFR9rTg7hdXN8ZsO
FLcvSj6JKQ8ltzUim120Aq3buiNdIn+0MooiJoTQWt55N2STzbxr4JBclEtZDbu55Y8cNZtioDqL
UVuNbPX1gc3j42Ht09ZOJcFQ8YpWoQlI75EDcKIaykk/1c7CX9qotbaTUSHp5cwmv1EHajHwfHRi
UIOxzWwoKzhCjiSpWt7Lou9LmBn6rwLoJdBntlTUMPQSoVnY2OWb5rijlvaOTF7k7G9qP1LPWCvn
Odyu+5uqqngxssqYw7AZfv0dI9D1ABovFB+jbGi1W9JBwZVFgd2T3t7REGz573YCPiMq1pEnj81y
WMjZMMrVnulsUBfi7PVh7WKdRcXrRpr0WRkOg0EeWj34C1GRtS0ZKoPndW1gZ01Cw7Pl9z6ri/FM
OBQoM+c1YAMSRdaWXQ/MJuk24YAozzTdERZTwqAzPeePj7KBe9iC6BytQhMMkAtRNccbCN86UypW
sRZ1WQDiEl1LECE3Cpi1hSratH4UvWEJyNiu2401I5O+Vc0wf0Td35X8lG/cUVABsls8mzaSOSxl
f09FqbKau2OxD+Xg6m6usjRfH63rLFKcaXI1X7MAnKmHpqYNw7Oqx4Z7LPLj4zZyTOgrRGo2dTdW
wFoDhdFQiRQYshaMuNTqlJjTpzY8cbXVV+MPBxivoQDBUseBHHcbAL1S3LHVeUGza6YpY1a9uoWD
Z24fG/JvxHz5PZTsmXJ1nvW2BqpELq56aUp/kiA+PJcGT6lX95LoIzbR6YC+2KIPTaOVxdW8YxoI
5lOClafjGrnCJDh7EDKEeC9GY1971wBYEdbMZAfaXev9EQ0o7Yp6KUm/VQ0iG+J+MC6XdXbSUenL
hsKfmCodNUjKpXXqdZJg7hjJ6OrB91SDpaXgH3+Vhxb4GeCM1tEtoDXi33trkQXe0aC0dqEMHfRu
Lx4qLtqMQYBvuceVWs6t58UqBnvvGBpXTTb38c5I3D4mim1Du87wFutKyJs6WWv4+YRSLLWc8y24
faKxqYuyGZUR3d9Gahf6OnbX1Gs61worEYrTeoIa6cPzh1KJLvwdUj5CnL8sbCLveF7XVGguVDYV
umfGUyD/CFi4vKsdTgmbTJBtWdPHUP16G6OKiphxUEDgQFqmpnrx85GNbzcaaszwa0j7mchPG413
lfUy1PUv9Q1IFRMVPr8QERTMfgBn/qcqQvZJvKf8Bh2/6LM+PfqPvnxOXgW9HjDpfSj14dmvs6GH
PVqzMeAUIF06aI7NseobA2PQehUeHYLenneqvtDNECoS4m/MTmHmpwN5mL67fQa+I4RuhFaD2U/6
2SrpWxchRkhPkVMSLHMFqQQVMSZjL/joUOchwDf9ElMRJDeEGoEx8C9Ux5vXelz01ZU6ECT4pEvR
/DaxOqvrYH8frnLBoe8GRR/pGAQqkJIpkSO/TwTv/Sp06gdsJOjOCKa8sH0zu9baRm4HLRp02/MD
BMIBIQSQY5R8BFACO+mTdw4+fQviQT60TyU0ehfBoHBQDt0Fv6rnIkDAL+JoVg8ifk9dN0sFvwCU
M0wf3I7w/xD2IYLIgVH73ILoboIwkU/y6Xqw+C7xECYM4qcYr60Fdx7K3Tska+ARQNe/lBn4Wmg0
CNY6XPUZnuFC6UIIqwjrD3dMMtqFyD5zurSATlEHnIFAeX9hvV+EPJUgmkdzwMufMvEQtl0w4Ax6
pzX9uglCI+EKSP5d3UYdLE/At4Dj/BICOB+RE/8U4bivFeaUAOvnkM+/tCSckdeXUMARCgBC+esx
NEZIl42Sl2KIDilIUH66u6IeBlGf31JfxHHTpbjpGeYu4vaLmAXNHK6TEdgJhRhMu3ASDeBKx0O4
HUQuzfz9/fW02yEeMhYSdoJKXkP7FiKTQmAyg6xNRIN6IXx9KLgZhG4huCOMTOL2tEAprAJTIv4h
vC7o/HYBVtTynmC8O4AZ3wv3133ez1/VRd6vVkRJffQSQRzUC8pICKz0mkECPTH99Eh49PSBiVR+
fawhcwttE2MDPRu8isDBCm4s3gk0X+AyC63ErBtMs24DKVjIAJ0uO5gAO0ENQIgcWo/4bZB6eCnv
hAes44SSjqPurjgLaYsa7lJFUCaws/peGkOLhT4g6OeCpC3I8PZKYG1l9AjEv0F/jyG3r6relzIj
NMnRF0BXkAuEmcvJwdgg/S+rQChnCWICp8S+xUeCxJTbF8oiwnXmDvlfmNUIeRurc+vd+BsP8ZMJ
dCZcQUUQMjD/fRKEYUXRBzvdU1cFq0qzSRADEZI6FN/gIgg+gpCssAj1+Ag/XSR+XgUVRSyw/yzA
1BwsCyiB/U/R3/I8PTUCI5wqSjf6eBxdcN6P4+1wfxFfF/gYHfOP4ujui1fEbtYOLrDn20tydM7g
01/RgrM+vKN0UHfFQnvPVwX4/7b3Ku+0fYSbwiV+K5ZYFwqLQfLOuC16Q/DRT6Yr3CQUSOIooB/U
U/xCbeBNMdtXRJ/QeFiHh/hAydc+JC8PQGPZkbm2rdCpueCk1+C1Zx2DN7zFP1DKXJQb60V+qV9I
e8pFa0+xAyuQjbJ3joirbp3D3WurLxqKU+htcevYrl+qWwfp/XP8nr7z03r987h+0qv+GVaqAkhn
UuGlG/t3kEQzMjSkRAuntw//Ir3mF++kfWgfFHLUfbWpBXSnRuWfa/Yu1Yd1JESU2lTlwkt0yjfN
u7gaZDOlt3qtXAc/n9wnlOj55OgM6xQdNXyKn6skxu16T+wH95xSt4vHo58d/PxSmVmf8DKcXVso
0ET4I0fIEmvngMGsFDSE0CH2Y6v/SKq+yEAp6iUOJlwkol7zTrkPK5JeSKBrkJenouYnkbGXykB7
YM1TVd2kXHoI86p0dkVkV2hepyV/0Jp5PAir605zx2FRr+eVUB5CFcdyBran0ryou4GOdmB0QS1z
jq0HRoDvDqGW/uC35BhqtZJRdn01OG1zpBrwW4B1xmcr7BvVxL6+bdo00jo1KZMHArSF34LdzEQn
PousmUH2lD0GijwwVICZPoooZHNBdBt/WoyBRjEBlPhN61AImwBd7ZW3nH5oiVz3r+HQNzVhHfdr
aldwRawv36M/ajyhlN4z0ytjQO6IHJBUJe6F3vzNfTehPDcyS6Qqdx7ojaioKoG+BhLDGqp3FROZ
1fXd+AVLoIly7dNU+euEnoIk1XKBa6UthN+YBZ53Catk0JQYO5j50E2l9jZWWM+ZGfivDLwUGws4
+60SZayr1IsTv6f9h7MzXW4b25b0EyEC8/CXo0iTsqnJFv8g5GMK8zzj6e+3dfp2STCC7K5wVIXL
jtIGNvawVq5cmVzxWE3XJYpLgfXTLaRVX0C8zjVRHBvRnKiBhHAlRFmFmNPhf5eCQ0YKnfQODsXB
uhxg0IIm1Y6/7sz6LhuxbZX7904Ojhp75Prm+NsoGH1yA0zeAUQEfbAnlTVTqofeq6h6p1GwTUvI
0Zm3rnHSyFjsmAUr6ogGtr3JBvcHtJxvoWYsmyhfEoUbcbrq/xNmwbZSbzWBqTPQGkK3Gj2dCvCw
Oi1014ksNf6IQrYkOUsDD+6GJUL+jjC+EsM3Q9Bp2Ibo7yKeGpIDiUqCBDl9aJBPcxAT9I9t8QJf
6aYu7OyUmY5umqKWAUlhskg6qSiNoozSQ6LKi1YGfzOelRpFsZyEgzO9tlDkVeLvAmhixRrjSeZv
bT38bmGv0njFpkY5K8zern/KGWAW5J56DucwxfMP96tPm8nJjUipRokiGwzjaivx7fpn2biBWN0Y
ZXrS6+qQSKHLKJx0UH1IXcBdbvbzzgCNvIclzM5R32Wav94ndZDJfRfAJy+UE9QXBhKnZCvvBYul
Mc+5F9xIzWbey6QopQOkQ9ZU/2rlNUzbS1Xnf9/LFkIQ8dmAbvf//ZW+jDNBtoLY6A1NlM65QcQi
ppnE2d20dpiZPyZOx3OcTWSb2mT+jLBqC7PJkkNPL5VyAlGQ3/NvVr5NqXnfpJ/OzR12KBq8A0XH
iGACg9thZ6ShLoSSQWTwYKHiFnoN/NDL9bmbuS7ABFHLxzsT60x18laFNpjjkLMqZEr+VNvER8Iq
gNIeDEU9ytfXh/soMUxuAyEBirm8yqKQP5hnn3ZUL3m2MnadWIVHA35h71DoiFCmkLNHDAKEy0c6
hE/aeAEM7MJgW2Bh52k+56aExkysbu1YepTlnz2CpXDcDUSeADMyCvuyHK67EWGNDLDLdDY3nnwm
zIUDovPUsKzx9p2sMs0sM73xjY/6p0yzWtbrJ86Hj9PKzt9Tt1za6q8mpD3EbE9lReSv0dFbofMH
OtPG3yo9+FHrryZ9tQ08SrQn1pYhrcPEvhGdza0dQgDAEIJ1eHBiJX+a47ZJa3vQVJgd1RHeckvT
LSCid4MZM7cfPo3yUYn8NEpchRAHC0aR82+Sua0KCQz70a73vQ9q7GzHW4yVjxNqunY+jzipQMNw
ynVvpMKvFHeVcz+E1qIi63Wf6/aHZj0pobKC1lTZmz6kSz9idbT3sftyfR0Yczvm81OIeOfTe2d1
JA9WxDqofYCPEQSMfKsFrWx+FA5JnKxuNPoverq763iR5bTk2W9eDPHEfTH6dZFTAhgfk+o5V/ZK
Sy6R27QMdwvZvYsNLj930/RP9ffOfIxSCMIycmkZX/IhsH7n8Y5U4SgN5xjvcEBxhRJFfadRGOo4
JiIXESQPeQQ8cnLGVqV857QW96K69BB5pt0nOQW0zHQjyUK4zMRYQ3Ur/JlbfqZsqNQYKOGhvvF1
gsJSLTy8d6msSz+yCCXJlfw+yo8GQgL9wTe0hVIIM6mheTfdXWbWy7ebXAVlbnES5cDbdSBG/LcY
8ukjOSNhWRI2dCkWQIILJ8ZRHRTXSyjoUnXqhuioA4BHkfSNJdOMzjfLpg2VWm9pAShbAzQa1J2L
n0a7u7F+ePvpIobzR3XTRqGBp/s6O1oshWqhlyzi6pSaAC6Yfma3bsS5Nfp5kMknsHtZMy0XVwDf
PVIYHBzIViNUXVqb9Ocm+RckQxMgnzuED26oxmRLmEOU6GXIcJL35vrvomTTaPJa7/a69Qdn5pWV
G5vr08iHnJtIOK0qciFENdb0NLDDKossbkiKs8/NRX+vSODN84hW9CUu1snZ+VnxT3PJzuYTZCjR
m3wZLpCkuovx2wOXrhcSziDn5kEQJYyn7Gf5S31pUcqXX93XJyrjCZpbGE8kC9Q1y9/iZ4BooUpO
I8DPkr9Gw0L8qYNaOUThc3siOHzqnqwXkYFXSJcAIIxvxSuQ77P72/xt/wQ+sJ7KX93v4cH7aT0B
JXiv/dvw2D4AIeSXBLTst/7T/Z08mj8p8JDi/4ZX9zj8BstnJSPLbr2GAnzgr65P6FwhGo0czVFV
XHRUfbowdX3o5bQOkwMz2D82J+mn/tJRgDkXb85PnSdhDl6pOQjN/vI1/NWd/V/Vueak099Sci1o
uxegGOWhP1ln81E6k5XJr+Vv88l/4bT605+rx/acn0v22SW+1MUiPbcXmw5nIBckyh6bH+Kv+I96
UV7Un/pvbCmAY8JL9N6i/IXMMbDR9ZdWxcr8azdalsbFjiMFANbX3Sindpc5qR0f/Ccrosuy5e5Y
JHTFUZczF/SJ+8lJJv8sd+hHRNmmIUh6cbbVH/OnH611Z3X9eWa6+gguPz2PCEI+nVvqMMRpoiL+
kzvfowIKT7TKKdJR/1HtnV0/uubRVW8kObrYKdcmYXIkQadLfC1mEgKqwL5wWAgeShRwspWMmgW+
rsiDtAtqKxHYarCV6fujotWtdW/vIEELo1tJ1r37WDVLub9vtAWut3f5sPWijX9GJ/fUO2hW9N+T
aql4d3zSAW1l68b6nemXFXG5QMqApbigJ1MXBG7UZB14WYictrLloZHvhtlVFBs/XpovBk7KG1gh
2oMHIA7tfVj1wbLAOzvdticpv/E8H/nAX7P66Xkms6oliRKEqsXzVGsS2gARSaoH6iatlpyPHkKK
oOY0q24w+PC3wzONAj0lo3ah+m/UFS1E9va+tTCJpMyN5C0zSAUovVPsux9o1/PoSlio2Y34fI51
RRKO+SukcdilsrjcPy9AH55GZ0FFUrOXND1Lnb6L6eeh56EtLqMPsaTapoByoAAUib3idzcMN2bO
mou0Pz/DJPfpcqeqjYrysByYC8csF4mB7rj6Mg7WCpSxLI+KuU5llB8UTBTooMDIG4Ibq1TtFlLw
baRXptoP4d2xbIuFRlejH50FnQHZUBMg3XnOymSVWm/i/y0baskJRSG72ng2YqfOOQZJzBRqW93F
HE99RECQ0ohgeRsjOjkJbTA4sZYcFM69mZ9wlVx7HW3hFrJA+qUejpB2V4KsAPuXJpIqfJfEFpay
derl9/VYH8IU6kxmLASZrJEvmgHfrvidIp9n4yS711Vll0PDu3G2zG7zT59WBA2fPq0e+2VjmCSw
JRksJIiwOfVViRhPDwT6MoDdFhoiHrdNEcX3mu4ESyablclFHCKPrwMbjV2F48D3VOplo2GISIrp
7DCxvRn3ibjm75F0WxfBD4aZk9Vr0RVaxioxAZAwGTPwIBZ316dxrjcKOTnSV8uybAAV9evbtGHl
90rIOWMm92hJF94SJD6NEM5u7gf9SYPthHAMuiz6FoUA9F6bpzi507GcpBnK/WGmANpLnDaw5vH2
3bf+9frzzV4hdF8otHWq3CWqiJs+fWajG/tSpy59wFqJ2A/yCgzaEF1PvFdoUNforlleH3IuEvs0
ojapVEROKlVG11MAqpf9n7jaqqgnwPSyH8ezU+u31rE4OP/6yGCriE/gJ/KXFpJjlZUl9y1Vd46H
2nmHy0RHxZ42xQASkuRSu5aP2NcuzfRI9+nSSrf0yl1/5TkqJU6DOiJ9BmRbbUq/b9rBk4mwuajt
rVNvB+lOMe9a687VjwO6x8POVDfKnRlsu8c+BspetXAt3VP8O+NLVNs+4/xZBL864im04fWHeFi7
lHMUWHePPVV0ZPats+Ot9WyvmjfwgblusC8PP7maVC0xlDrh4U2K6hUVtO6XF/zHth9S9x4JmTzn
nh4WSXMrZp87gbhaaFkwFPiOU1BLKn1XqfTyY6HoSGQSQFupgLZYoTBroA925tlNTte/1ezr2hjQ
GQASCnSNSWSgtHTNZ2WGVQBnnDrsEudXLSFxHT8IS7ByeIbQq0U/2pvOLeIomK7UzwNP5tmtMttN
9DQ+VPkLW5F2Yik50USqGMdUfa3h5EQv3niRbkEz9q2BJ/lf2MGT8QYmuirzTdi/KsmrP+BfWeNk
5bw65Uk8EJ4rmgkiS8mtMUHS0rs0e+PvJOucVd6D2iHvmL213Zm+p0Y5C4823cqRY3gJqKX0Sb6k
tewbr0N4TQ7kH3W8xVEUM7JlBDQ2XHIzWDkRzVnmt8hsNxFquhVS8eFF0SiPwSqozl2z0p/Kd0fe
09Gq5fdd/KC06sLSIFblv5R+kWPBbPvVyvH2qfFUCDJPLX/LmgKJ4++9d4pQgbBpipVfelNGVjtb
5B0uaiWS+RZqISiHxbgzuf7e4x1lOd00IIa1ZOyur7G5K+7zl55cPE0eSFqsJrFofINcSIynQT6j
B+hWc8RcEcf8PNLkMnXyLNKlhMU8qofQvtAKszE0ctoesXNSTiXD2dODP9ATOhGd2Rh70W45GH/U
IEJsHaHWcCO3766z8omWrs/C3EUAAiB2Gh1QeLF+vXr4k8psFS4COilbGzkiG7pdvg2R71WPpnc2
jRtNbLPTTrhPAyDlBaptXweMS0U1GneMBVk/LU8F9srt0tNv76jZW9XWbJteaFr0EBv4OlINnhXa
sXg19RT0R3Yw0Z1cHNnEhXdAUUrzb6jXzvEqaCL6Z8hJvBZpRV/R744Uj7ytELiXNxo0iPzNSVcF
fJdgUUM0iWELrpPmxtiz80r7NBCVZdHROXlbM/Dk3C7F24pIl6aY8AVvYwh1N4+q2ZGggCLdgOGy
M21JMBKnzIuY5Uw3P3cBDMguOdOcd7PEOAeJ2Z8GmsymGfujVuU5R2LyUSTy3uFKyGiiIGpyy+Zy
biwgFERk6SABV5jsg77rjU7JuF8lRRBHEVlY5wAdRP2ICKACc33X3Rpt8rHsKg/UNuLNkJiggsMt
U9KfCRCuPRONXB9r9vj5/GqTaUz7QI5HlSuNCFsh6yHiXjYDbetZeOdnzlrIhCrcFFLzTjOVTpd3
R/XYGF57wIUuQ04mIT96b0k6Bim/oXgxWyFwVHBI4YatwJ35uksTW2uS0uLpRAcmkuP6MQF/F/xd
m6qjYpza9jlsnulLDWiXkFatoInfmqP5p6Boh20xCk26NXkKWfak3Cjj+OCG+c5ti/WoV5tG3vfu
syDzmq65+C9B5M2m9OpBLedr0Q/B9Xv9a81m86Lp22I26Eu1J+ejjH5zTfNodFCTRzf9Dw7VNAhC
+ojJRRwHv0VvCU5TB/tHBzXL8OXG8LMrEyYEwBpACNbcXz9Ho5dsBHRVgKF3jnfQacuEVy3SYhxm
9Tv7tXod39Vq5UXPaqqgqvrMLA3k29m/SVGcT08yWbZd0mRSF0jRoa+3HkGfWtBRvWzHI2eaLK/I
yK6/+txNiDiRaLQgO4Ah9fXNwyKrXOR2I9GfXgf3BLt2/syIQ3EkKgAIuz7cR4o1iTS5/Uh5RcuU
QUPw1/HyUitspzaiQwEq5A/+2gng1QF5552zMIw/fdMuHf0s6d9K3j6O3UWEMilQnGQ92hrmzM3C
K79ngE94fVLSDv/0+KPq32sMs1966JTDslJ/SMF/rj+3MZPLfXnuyVbJLCf08UOMDrAEDXMtWPxy
E2zgJ2AOnKY5GCJup/6e0yYIsm2iG1vRskGImRWi6mutU+DHUMSj1iVHW0M2Xn3//kOsuDg5aDkI
pMEkq/LXhjJ+kPYR5uEbOGhtNB1RUIUQpH9KLH4kwAQlEs3XdoFWbAx82CRpRxveaOdL2zsPdb+K
fAQ2yawFdFQr71Fhrh+vz8nMpvkyJZNNUxll6auJCoE1f+k5O/E0RlQIgRse2rp1U81cv18Gm+yL
LKcXI49G5l9/JczXKOCWdwq9MrDXr7+WprEE/16iFhQ+RwULmpLlvdJUffL26GDrGyhaNnpy5s9A
X0fBKgOfpVX8UdFxV8xOHfQfKpjpUVfvB1kgJjJS4/4q1vaqAUTqLrPfJg7EOKO1CxvJ6V8SKjU5
Kfb2+jPPneRMzz/PPNlWUmnLXWEP0WGQjyzIutyKTjma5vpmz79F2wYLRh0vWn5pNWup8gc3+6E/
eFnXZm6yScJylFXJYubM4sVzD11rL3I13XDLB84zMFrfgRZEr03rYQRw6wyfydm/TMFkOVqpSfMF
9VKuEFSFcdomXbcR9eBeFfstTLdusU/ZU/9GEQMYC6jAsQUz5YMz9gnISpTcrBu9xWcCua7+aKbU
GBBlWQullPrcuasbH3smabZ0yonQkjSddpLJme10ipH2NKgRPFgcguhbNDRNyGcYcYGi7U2wXzox
pRJf9+hFCPf8m/FFVy4VTQt8RDzfp/etPGrGVV1/oCOavUP3ife1jYN5kJL3/zbap+rG+35jWGsG
NLWgNcmKaRCCI5n0dVw6aiQ1zAn23TS4S8tfpRGchvSb41Xf2+JUS9vICdDNhPj3oRuUtnslldc9
YHybS2tNpSs07VFaoszeiY79isrGkcKz5xl/4i7dDlQNvDRba+6Tn2kPhaHtJF9e25q20/E7HZR9
C7XTq94Byz9UcJCWDLNlNxabojGXcoZzpykYDNuAmnzs/YZ5DE1XX2ggBXL2oEjZTtHOrYwOPZV0
tX8e22hbaSc1Iu7WLx5Mo3q887kkAtREE/XOMaHbkxXX1GV0GMAp6pJ5+JtLBh7ij0bj6pR+OLFz
LGpOlxSnLtY3aZDgBUjmS+2Uh87XNtE4HAvy7lqG1kzPMMInSYy1N01tXUpjfGEu80TaGKaGBFQF
IyRY2mTEJXJyybuNGoQXYqqA1Up+KpU3w1ql5XOsnkmAsl0Drmzkoj0MvR7XfLaxNpSOjGB7W4+m
IU2DM6X1SwtdIotOSA+mr+jBzNB0ywN/aaT0sqravqhPUXeJdfogEOf3E6zJVbrE2mNea9CPKD+o
2zg6ldBFjFTbasZTw0ct6etHq3BVdtayDi8SXG0qHU1q/Yqj/qG2KWeBOdC+lsuo1ZTyMkJhBDo2
uuyVuR6CtVnvMru/FFq0coZ8449woq1wq6SQTfcmVIQu6PcD92ilDAs3upGlzF2hOoIvSIChdgWH
7uuKhrcqNRYR+KGhLtnsoTqS6zGVbrPt7Fvo4twV+nmw6QGpKtpgWBWAjH3si5Otbi0YXiLYSLHq
CtYyGdHwJ7JZusqeKi4QZ2NErPd+IbW3VFBm4k5w8X/efHKfd00XdoEA/hDGbIL9QNNuUB3j6gwI
zhEiFzduyNmZNumAow3Asulg/zrTZpo6vT2QcCE/kmEyPgAdF1DbV06Nk2p06zKaPao+DTf5sGNV
5bovk1hzOLJb+bAwpQWd2m6Ofn4Z/G3ZHZE4c7wHljilSkTXrh+XZPG80vQ2BkdgXVmyo6Df9fWV
0XJsXWWkRF/RObWN8MfqD9mDd+dus3s9XqBOfwdb4K7e+a/VPfoF9c7dI22WPSD+Yb7byN/jpYKj
FCIPPzCPSO7jH+VTjJIy1lu7dBfcD+/ZG10fuEZn9y6eAFD2kVk+dG/Zg8bWxcZhPFT3Cr7ouAso
B/NFQ8c+4Hce1gPwJ7t7lHk1+EWrfiecC4w7/Xk4hjRSbesfQuUe9eW75K7bdttxhyXtLvjW73A7
KP9Q5fdwh2h3wrWgfpLfxH/1O4Wf39xn9BE+RAgtC99OHJIKHD9oZi92Cm6oOwfDQ2uPzefB2Sd/
qp1/51P9oMsdWAANZeGe2PCHQvJc2pvfSrS/UVi+878ZW2FDp6FF375I22LnvXaH9GH4+EHDQXkZ
Dsmf6A9Ql3/HKPv0AR8qPBbHl/blw4IODXsE09MHRNy3FNfvtT3eitIpxmy0eMIaydmjEyKGR9Qk
Ry2fGvCIAui+vhe/uqdhF97JB5VfMQ4T8Z0BUa9ZCOVn804oQEMjpEMC+XJEEfgNqtDiV7xHZv4u
oykIj8vw5N7A3z4KlX8vMlRh0RGikDctZIZF0CmlAnmAkhqKppBlrThfakhQ2KwDg5a3+ki83sLU
t0JnmUrdiijUir0TqM/1FT8bBMMLouCGnhG8uUl8oESx5XkqOCQbK/bXMa1v6ZpjTu23mfsL8pOB
262xboe3XP3uYgJxS1prDnSyICQALIPzAqpNtpw1NEEeVyBcxCOWewbpzds9J1xl/yh6hBruE+k7
CRKHvEsKB3c5RsYYzjAN0/GwvxmQzx16CG6rBoV4KovTQDFqXN12/OBjQsjvRUGnfWfUqrt93syd
NoiJaYYFFosKnTjwPwWFvmvobRBx4rEEhCIlpdwPFDZp3q9/5tmBNMSDFFPhhP2royvxdDOBY33g
whTrjDAf6TILqsp4K62au6RsFjUN2zrs9mkfiu6kNQ30NZngeMxwjsAsHpqOt09Coi0S/VtVAmWu
BwkTM9mATK8w8ocZ4KdZNGkt6RUBjxAIb9pS3eUWnWNJt3YdXjUTLGz8IaLhFKLYm9SwePVgGcbH
Pow3qHV2DUuvNndJD23UwIuTBGGs7SU1xVWEzklq0nQsiL7+PQrDY14sG5QaJLJclkdUZz/k6oKj
G8DoqR6Q3gVHqKLop65RbJPklekh2A0ip8L5ERounVV/jx2UGuxhZ9Cv1jfyEelSqcV7sT4NAkg1
Tq5uHBNaaisHJ2I0Q2X66+7BAH/p3svQDEuzfI0MGmiyoxG1K5wGFh8ILPgjAGhPSG5nGC1Too7P
A/1rdVz/KJJnw9M2FizYFEk4O7CWpnJRuNlh1ztwVVRZ2VlOivatvNS1LVcsP95FqUHhyS1ETCNv
WPtURzR7GYMqyS2We9lb31prEQ8kKBXILodthOnDoG8j4iQRBjmeuSzREO80YxWy4HJF24wuttdY
cY4orsRIhdSbAi5PScXYIzPTq+xO6DGHdnuIfZjMqHGMWv0YD9QFK32XIsjRyvH3XFXXQkLHD6KN
2mfbTj4Jj1f0MRBE8Cv7ZPGtr++jOcyVGjdgI+cVXS/T4LNPXdfX0uijCEaxSKjsGHpPCxtkcP+d
BYHYJyUq8VUGaqiyuXOqG2WxOfqzTeeNKhR8Id1MD8yhLswwbjxWrR59dyi8RfWDiXGpa3orGTKw
hBiPByrGcVLReGZXCBawGyLpqUVqq02Lg1CVaGrq89R2r0/QHDHOlkVrAh1oOiQagTh82owe6JaT
STycHG2TtNwIWhfrmuYqrUfCOf0O6UYwHgs/20r0e1E7RHAToFbnZs+oCZu4haHOEjTrkboupkTq
uDCzP33x5BvFCqRkhWSxkFKxRGNpfxQKF86qUjApunW0qCLinFzUKAypsmhxRHt/ivUj4ZrremAD
UpBiORxgSeZtFGgcfPqygbVHiKqkO0k9B4a9HI1hlwf6U/rzQ9oGfQie0OKyopktTtA5AD8SyEKB
Km6BpxdweEvOef0DzJz0NpxOi2mEKGVMNQoVpY7j0gOVZy1yyhcQ7EiMdOOsGjdyo9mRUNyEfw+b
ENLU1y8tD1JdVjbHbpVsub+oTAGBZ8qPm1H5XHnWFtEBQhxIcXDKfx3J83S/HAxA06Q/M/OkIgKb
IyAQKTZ8FiT0b0rDzmUCXwadhCVcGSZRAK9HGG+ay/CgyttUX/rlynoK9XWGSeif7kITO5xxrV63
6qoJlmq3K6WVnf4eaRsJn0vt5BDZ+nBCNpTNl3m1CN98jKFrAcXX6aLKtrS3tDrW4to6H/ZpSr3t
oCOZmt9B3ZF/SgDX9Y09OnND21iQskvBhSjcTEK+WouaMEpBHINwXFfB3ooAUxJQjAiq754cWtN/
XF+Uc8cmXCpaq2DoOHTNTobspCQcpJhKgOxin1Ky7bH+GyKhL4mLNz0bUXMSGkiFqy1cXfteJc9C
vqiKxtWNJ5nb0nQsqkifUzmjAP91LQVBN3SBJUcHiUSBLDP27h1OHdFKUVG94abzzpZxruiXJOjU
WuObuFndCp5J/y82ELAcjfaonOnKNA0YvCAfDAN4noIIpV0QX4qqiNr8K/DTVhzadmwbbcC/VNMV
/CcytU8oBDD1HAx18w3ueVeeWzNf6r+wB3Nwo6u2Nymbsx8eoEYhnhZqxNMaZaxKeuGWRINC7knK
0O0x9aPAyRos0gWDhKtAxCsZTjFqIJoi/CX6cjeZCJpYYdOj/CPHwNZKBoednFairuznUo61kJBm
Uu1vHklxoSPO5jdEgUt6EvMUmp4v6qavQeKtQvMSwl/z0l1ZW4dQzXcW0BYBWEwsJAKmEbkJEQwJ
bShCjm3SJKuqfgsi9U4EO+JsR4c3IrWLDVzsWc/X1/JcXRBCDrEv/ctEBNNAQLWjwIviOMJMWFvZ
1oamrZWhXIiVlmjThkgTmE6+GHDT9dNV6cnL1sJJLrhU7dMYPfrGq56ey/SiKoeRIo1mVQCd/crV
sHaHTFonCFO3Z4PSJs6N1i0amyZO7b++iIWaMrLs+CFPbQiapg0zKYuigxfWry5CHBA+5Wr4LtSq
EXRzQWUr/PM8UCcbtbMieqmgTY8h8UQ4LgMVJR4FKZvR2/+MpXhl1uFTJsfr3kOla4xwOfKdRWYt
JCU8Cmhf0KIUNOZY+Nc/w1wKjcGLw9UEw4Vm28nSapMxt6zSCEUKXSNaARPAT9EBWOAu7iNQHK0V
ZF443WrigT6/EBRquJPceIq5BQ4bBcloFDvE/f/1YOs8p6tsSwuFRDV694selb5nAXd8p11tmebv
krzjcCEcrRu8Ud9uDD93rv4zPKvx6/BRanmSH6jhoRWYM/qUPld0/aE1cG56fSHASi0cV4OgAhpP
ABmS+dwn6Bh5yam/LRw2Px0mBB2k8VWihq/PI6n6mOG2HR78Jl/b/Vvub7VqqRfPZGs5W1EzTuKT
tGO39jV9QT80XgTX52TuntUQ/vzfRxBT9ikUDkO5tWu3x6213MvqnsPEzIU6fxQ9c9xK3Y3rZHY4
dEF0nMUti6j163BtWcmta3HHEldCxCf4C6t3J97Dt8oK0W12/e1mozINtVnGgqZNVvx1vNjxG9+U
GM/F+ZLYwTOeDIhz/cYyvvnmZkTZI7nVBzQDzqC8/c+Yk9u7snLdrGsrOuT1L/guknZXRWcbpBJP
oHpz/QXn4lvBPgQFJo7Wpzyvqlb6pMgYKwyogz1DbKEajBCjrd9oOpi9JD+PNJlJfaTzHQE6EUmv
4bvT2E1ggrJLz17RMUXDkRame8PRgoH68v8pQhCLY3oYf36EycS2kefbocTLxhjT1m9qsQSEIzaE
65owbts9I4j0L+aXUFAlHBPqIJMDyy2LMm2pIR3qah+45MrtkcuVJpvE824MNWeHQLL8f8f60CX+
tBVp1ZL6SCaYdx1j4wsvkmGkICfYvLJXbnuu646TIIaoj/bREvUUr9t13dYXKuXRyUhLYtEzdWra
k8YRe57mTFFC845CUbEYRC6SBC+GgRRps/WkbVr/J0LYui3vbKgn7MDRxanXuiic+xm601A9tCzc
tv2tpSSykr++owDfICahBDMl6aau6g6jrcNpGM4mMnLtTrd+dRouE0s62auKihE6l83OuNURN3sc
6AT3XOSIRgFLfD0OtMBJqNUQYAH6JYi4IMwjF8s6of86WnZY+vYZVnLr62to7szTERsVIDol5Wm2
GxiyUrdeQSpD4wWwEKerCNdFj4O/F0Ui7HCvjzjXbwABkWxUFhqnfyl32Unj2IlqhwfLX1CQjpBy
NHdBfgjgVnm/YuAsWkdvKWvMnXswTjHGs3TR+SM++6f1m2ZFN8hD+pHVUxwAK+YsIo4A/7jJzNBu
DTaJZ5QoTZuo5ktaoEZhjOggdHMzt9A4PTsqlGE1ocUf4ka2y5qLp9HWTDNr0nWbMabDl9egOumt
wfqo0oLpIFMWtG9GOuwiVkThbdFTdS3acNU7HSSyGF/y0F/o4x+f1iICA9VL7spEuwsH9Bx7iYNh
2N34iHPbBHQKUz7Ik6Le93U+67KUeikl9kSFm+ImEo5qTxRyoepCFV6AkTlQrQjsb3L859SQBFkT
DzBHY/1Mo/Zc1SKtlPTwIC5NEGVJega9Q4VaKN5SbkiRL8zehVnHJa2eY/2kDa+ZdUY+F5LK9XmY
2z6iORqHJLj0IF1fp0Ef9bBgfljL9Z4ncTyMtUWhhRJvBuoNe/r6eLNL6/OAk6WV14XVjinvLvpN
MrNZ5fjyxe57ahTfID/VKKbxHFlu7/PCWGnVdmRjl+MZPEDCTztEetHv97D+XLtdQVrneElZY1D1
qYIP7rM3kjAkb0oJcX5cJ4ElgCH75GevaXdy05e+RmRUvXW9zJH5+aT/zON0OfluFroer0VBT7xR
D5Oq806cgXmBm/Q2g5rg/LZ9Ggbb9c1Znb3dUK4RxihIF0FI/foZq8CQPMniM/o14nO0ZlMP6IZX
isLid0ooL83hVcqqjRLrG6KLQXE+5OTLJLxzNNGaA+UDFFtGZgs24kAGwW6lDgGHmjXaKnAyqUMY
f1L13EAJdwZrg8x8V1nHItCWcGSCEl0TOsWpZgu2MzQVlZ85UGDJyn4R3OwHV+aCMxi/ikPsIGhk
k9jajarUzHyLnMt5NinSEO0KNDkfld0B/T44bGgzxwHCBqhDCkm5ZxmNcRSvx+DfULvwGsHmU6gs
0Qk72UWdp8dJUzH98LrQeWYv5dWaKj3MVpUahwzegcBqty9ubafZu+jzyJPtlAVu4TsGOV8yCk8i
l+/SO9lCpzMrFsZLsbTonYdUSm9cu7OXPfPONWhRUvyrZqvJXmzmDtmeYkPuotYAfxI+G9+es10w
lOjzQ+Dx+ukxm2hzVovrHrk2dZrhxI1bQ/plm4ky3WiNFPtWMXqLHkbMSbGBS8XhreFcUKBO0cfR
SpQIpDTc5/hZ3XiWuRvEpAIDJC2CrSmO2MiyZJvjEB5SrQLGRRt3aNeKfvGxJDfgcyRncPDBrleZ
Eq7F81wf/0OcbhrokeoT9ZhAKNYUE6+SIHJVdNVFuMWaXqlDfUj75C7GwkMtDLT0n0eEsZPyEkjD
su5+lch4iLPJcndjN94FNp7LNm0L5BhEFICPtsgx2nydUqxs2eVcXTua5KWw2FQBRc+2/EZFibij
w6vPRBFEmD6YHBs999ZYIgbNERu6W6nrVqSgcdyvtQoDXx3T5QIkphBtuyvHjO5z8Bm468dROosm
/169aPa7FZigafpqHLYQA2/kcnMhzefZmmxRU8LHMrUVNoqyrwEo6PDiXRrJxl1jGxQ3tsfctUqP
OqeTSQ0Mz9qv53HopW4fIHR2IJVA67+CohispUiQmOjGoNnx+lqYPQYQxgBH1hSIHFMAKurdsc2k
4GM8o7KPnD3sBaoxXvBMKOEjfMxGICL+N+NSB6EaCnUD/cGv79nreWV1hbj2rGclfG7ljdFfQPKF
TxwVPaJwcFxhRXBj3LlkFez+/4wL9PB1XC8M/ThxOX3S/7T6g1buMjRPkflHXKG847S/XTWYWz/w
7oRvkM0ET0khXWxVVoOM5kHUClLIsD0SHy4osg2XNWssLHG9JaefmbxBFUmh8MQozsg40mdH5sAS
wp+34KXZz06FVsAhaBf+Re21qiAMfDkMD/kwLEUGLWLY+EQOxJOA84niM30QkvRwff4/3nZ69hBs
UBWFuAJJZjL/qVwaae2bwUGHPduE0gbRjeYc61jF4ALCaRJ1KOih76sfm2pYelW9wftT1MTVEs8P
r8FiYcUW2Yf9Wob9L+u7rHtvpPrGhTGn5kDhFrUEHpVLY1qMHoOgb9QGiKGMYRzvU7vcumjKS7q2
Iid24cg63+Rhr5u7pi1WtCAL4jvev6n0nkU7O165LCz8h8KVqtyHp0SvFxrC/X69cIIXv3y+Pq9z
MQ0nBpUIWK1Ubo2vy9rxW7UYLDAYcGTEQsfqRMOkrLLgbqXNs4gTHUwAhTJ3mD3t3SqywsPFgSoY
iBN1Di84YYG8Ei1+oS58KR3mgW424iYu0ejCbS48iq6/7lxJxpFVYjchgSlS6q/vmzmZHBYVzQc6
8Iqnwgew/I0D+4TT0qXATxq2bIz+G1aZaRILcRjhOmFzuCQ1WvLbNrDFOWfKSM/DiUmbd4gGoEh0
y+0QPlhacXzXqReDYEFUmfj5Zb2JYfnQBt+Z7g3u6P+Qdp67bWvrur4iAuzlL0VVW7ZlW07sP4Sd
WOy98+r3M7wPzkoUHQtYB3MCM5lWMsTBUb7ylgtHxF9Pc5YD6ErS+6FJV/V/AWxEQ9ypBP7YAl+F
yl64YPCE1GnksUoQ+z3bgF0WZvYY0xCvOyHsW4zYogSwNZZEXyTQVnfl2S7teAbk7KOuY8PFPgu3
7dIMTMOnVYmg8BCVCPslq8p/QnB215XYPSkT4sHLTAamrnP8DMsJ9X30SOb3rPnZzxtrxrwAAbBM
G36p8XxqLWGlkmyH7L9p8KK7R7FElGxRcjl7DyXsgzjQByqZhBZQ1QnH0TcoIZJhnjWMO7VEMaR3
jZKSBYc5VFECZZvcQdl+v76Bu7GAz85JvgqEVVkD5Weed7h0pVVTreyoTgEdCKxVVR9b4zPiqmCh
Qjoag+g+RCicCgTYJtibzo7NGE2vQzPciZ6VoscbxeIx8lMQnZoe2Bp9SRk9ekhBMY1FgIKwb5Vx
8Aii5JByVL4WcPxupA4TvRRttKizo0CvEPZZwN/M9gWqTYkotwgA2T1QfJA6Af8Kyyg7UtRsptST
raMx916RZZ5coq4+roG2B3DlbCtHYyPdNjROZ6yNkvqtnj6FZ2S7NpubcOAAia2VAqoLc/mlocLK
yN+TtlrMCi4k+hux8Qq/PUhgiWHuRvmYzIdSPyWAHbK4fXDydGVgT5UNWz1oXQVzH61JPNI5Rzki
CMFZhGRF42wFpkbEodOoro1aET6SoWRDICogcWGUlpmeaEBZtbVvEwULtPfoMx1eqrRehZG1VkLA
O0r3s291enFgjLiXxH+tOloIJxwuULvQXaeNjzI5M6VAV6EPKRBq0JDdEu+0IqhucgFDivONMQV3
cerfSXhNmNLvOfrd4J6bIfRslUczS5fSRGvb0B6urLALLVSav1BQhfaSaRji53+WBaU4g/heU3MF
pYugF/w5acmr1XEhwsgXrgzmbsaVW/USxOuvUc+C6XZuJqvFxk4E0zQqMCaVMP5iigvov7Bgg8xj
OUhRzqJ75nXBFleKFw6oZtir0QEpnxSZLeG0RAEdygls1Te1Jj3el7UgtUvg+lDZ+rLFS/K9MFWn
5xE71y6gC/et0CUgdqV5K9BFZ7PXUf2aYmavZP12BKpuWK394P1qc1T/Ykr8fRKI4gwdYiAwHKDn
BzYxiDqrNlNm15arD+YjL0vuydI0ZSluVu42qw+phdKklaxciK94WQ2YNOzd7oBYcrOypfiG/Vp1
b4OaLRHDEHgZoTEGGnFTm4cinNAXdzZlgSra/DmnAYDNHzEl6tKqbyPGjE1tl/jyg/gOWeys6/gY
ZqvW3uAgoN1NEzUrYKaSbq/ow8R1sOKVWngdyPbeRyqm3avB6AFUYWkJVXEJyy1Kc0DLuFodjJ+x
KlN7/NVxy4pFr0E7aEm2Jnn1qviEmALM6Dcpf9NCoa7lSQW9evouBImoqQhVtaSjcVysaydbcL8X
urUW0mq64am4yfTknTFaZqSrlR1SZoDoDMx3wEsilx/CtFkE8ps4Ab/MrmfLy+AClFMt4C6EomWW
LbBPnpSVqoFnx/lM+zTkNWcUIoJmvi4Gc20YjxJNr2DRYOfVryccWWovNpbx4I6mlyk87VLhYYzH
AhSf3eHIAuKvb1XeqAuGScr7lW3ZNwja3RmS/6SgSztKbwIbSkQD7pKK0F2K653i/6wTFfTJ6NmR
vCWVngfVleTHiM6UpKnrnkJVNrxjFId+4b3BiVoABq5QArbxoG7Mh1io+scgZvwFxguLNqyX5Wiu
Jt9Y0aDxhkjbxoor18D3hWy68gYzXxg/Oqw1W32bYeFzIQBsZ07ywngZ6xxEBf5VkLItmvdILS0G
8CtNKwvZu4SigmAhhEGxUeFCFZpb7xPEhS1ftAjHbdQHC0Gy1rR6NWw6C74JD+dTL2wn/piUH5SE
RcsF4yRbCXAGrXnqBUdxsJpwCskWxUXYGJ9k6UIqKst/ziAm5xtEqwaqqXazt+t9XZy6al8l+NhO
gReW6mMW305muqoLiSKP8WDiaBa2SAC36xnpQkSjl612dKhly+hW09K0MlkEvFaIgDISSFk5L+fo
VS8eu/iT40s4hmCiXakvkYxPV79L6tcy3NfpTnDoWC0cZ9QOEHqqzOdGXlhkXoYJ3zlaYxix1RF/
IAiTmes9NuhleJI7eVlV/cKE2DAcpSzdUFFChlRZ1H7qDfKwaMYXrGD2ZLuuYyFnkRluOr7prfH1
SyfrOQgOgwNIycTjJCC+S2BNFq6jigqTrxwnYxcWkjdjxt6+BfkxBgDT0bGZgQKLmcwOhAhZcFcH
AMEp577riM1MdHiloBcbmGt9SvdFdur7ZEHz8CZUFc8u7RU+LQsfkdheH25SrVoMPusRdUEei60u
kFrUWLMB3sgx0Cir0x/H54M6/AQYoL0TGF0cP25mYDC+Uz6LxUlTm8rZKrf2dD10NoZMxRjjDnZl
sfDLZUlnwMgWIsuWFZysgsyVx2OTO7D5qd/iJp/xRp3HyOZyCW9A+KTwVApv7Pe1gykfIMu3BnFQ
tQ6QmBpcyx6+ojwzqXc9HV+jXnCVrkIqlsgCRERQQ6puBFS9sD+JcZR8uOm1mV33CZCbUjlmc0Bu
XNF/n+1pI5YsTMu5uMnUeK93+drW2SnA8LN+F/TBRmMHR8jqjFPhaeF7COAq6B9HAygotqtMMMRb
OsDmUsm7bbCKbIhVlM8SGABT8SlVonqcRi+Rfiy4IfBcipXCVf1kq7d4reXBajCOwqzTNEYvnaMN
L4Lw1cmjW2qgqcPqGtwSrHHZL0Prtk1XGdhSXHsSgl+mrxEQNXD+QOwcvP3UtFzr8whVA0t1DeSd
T2xJ0QorWa9u1P2XDQelf0wFQxQ4NSGLMFbbTDnGNlaB9cEu6odIbZ5naJDfxzb/pjiCdiiaUuTt
qn0uHTQaQVdUYBJuQSsFDaSvaifkVWj9iJfHeVFcU5L7N4ETI1JOR2xKgUkifv5HMGXavp1rQi2B
yxhcgN/E75RSBNCvK8a7PDx9/4CXhqNaB3pPR/ELL5+/h+s1SZLSIkpuFRAX5akeTgANELKgWodf
x/djXei7USIiRgT0S/n8n55jXFX+HPRUi62iv7VgjqSNRimWju2cbxT5PR6qXcxZVoUnkYkQqIlT
maYKeQ13DhsyFhFlaWpfsbtauH71TFBmc5/wiB4t+C27IJ6UDUdfXU2ehM9XrXAKyf3KJAhhUXM0
VDJnE7L43z/eV0H1LLzi8WwSPlqZKBacvbp46osyjHwWS9GvCpTfp4bSzrHyzbuca1GgPKa3GDZI
rduLVpeWXYcdooFvcYk+znsuaubhjhQD0jM6Qhk8s5gzYYqCTZ73HIC4NqLuH8qTi39tj8ovcckw
LQgiEpVyRHLUNNjRVNcpugKrtcAjRj5+uLPb2c6ux0eva9Gprd26pUn3UUbOQoRvYDFCec02X+qy
j+ctMWjpie1tBDCCpngxk319P1cX9CZEtdBQLfYUsZdzlh+HgZrInUK3qh4VdM3eO5KWmv5E18mL
LtbWoNPi+WCikpsVE9HXlaWoinX9z7v6Y/yzKlfm2E1Na4GisZJ5JhzOgIuEfB0K+8T1Y27CBKgM
DZsmspgHkkRtnzhH0DlJNXMAD4RkBC0HpHUlPoX4/6KtxiuN8X9Tg78n6azeoSIBGxaGGd+S2mrA
kunhNhzgkYViwTWDoP/HG6GHo4OUppNzloc0dd6UjdicZe2Z0z3RqK7vUHZlLSlEtxFUnT0Xz1V5
mAvlUZ5SpzYKUAgQ6HmfomxL3R4z+hS+9ACzxTUPg2EswK72GNqK09Y2t7L1Ho3JRlxfDp5iGagO
6DJrtuGylLcdPlakmSK4E5eprB7TZlpPPg4d4q+odqBucygo36/hS3cDvVYNTLs4sM+3u0HfTQ5n
3g60kzA4klAWxEXoqWMCIC3q0b4y3oXGIxNFr41at2WL++Hvs7owZy2YLBodpLfkYEaJrS86S+0N
+odUJXSKD+OeR027vd9h4kdR+Zq/1+Vn/s9XOFuR5RibGAaybXjm3P6cx8+pE804lIsEu+7q4rhQ
IuaZuStsfD7QCj93gImioMXEmVVJ8Qp1DDIjAdfvgPIKhBxXA2SF3nwVuAFm5yv6vwppvXxY/PEl
zgoc1ohkh5XI8W0y70Ue1QaIjE3PnBaCpUiPc6CQWPj9rS/8sOERtnG6UQtpKXIGUwt3Zv3EvzVp
DILmTv1JPeb7tXihFf73PInz7o+wIUYuxdENWovAGHk3c3iHkBCG5iADwQLW5EfZf4E4AN/75VcE
8wqHjLP6b1o6dR8njAnHNklw4PjSVhQokww1m08SBr2hiSFck96vPK5YZ+fHt0opk4DFkCGunF21
XeooRZcKXDV6JEKZWWhhSNTEfHi2sPxGs/T0ARcAaKchGeeIeU6bIbkjHL752PUyzgUsCLPBS6C6
4lBsPSeiZVpV9lnXxcK7K6upQgICgiZGmqcELyS+nKNc1ExNA5KViQlBCOTAu5DXRFDi+/m5dHH8
+V3ObtfR0At/kNsvLgCFVhJFGhJBs3euL4JLASQARFCeotH8j/4ebIRcoaNBT7LEfBAGblfNC9G+
IXJTCU6MeCfO8QY9F5FQpm8zKfCYnkxSy5yXhSsjsgLOlebsxQn441udrY9A4h11ZcNl5pCGhTua
ICBg6KldpfRcWonclwTrtPggs521j/SgbLIWxOFtNS0pKxrFjqNYKa8teLGXzhf8n8OcvVFfrcfa
zBmGFpQf7GZ/od4bR8hj2E5iXOrPVy6ba491dtfkKiZqUch4HLq0CfCPd2je69qV7sSl1fPnY53d
J30aBb2RoGksN+8sVIDO28b/lPTnasi8q1HfhV41xC56moQZGnyB85axM+ZBkLaoKlTFQ5Gq7mQh
SHVPg8Gt7QXCTwlQs+wjHp6/344XT2fgyFD9LNgp/3ClM8lQuqJH+CCOj/YMAoZyYhTS0k2ctQRq
1ZBztwJEOFzDQ1+6r5HbIsMDEwZU6uyILmIpAOcYIyOBNIDGdoyHVX7PUSTlimjTOdcYONcGPLsq
Q7SqhqaEmf5/6o1CCovMTvBtgmxapD2t7Gv6cZc2+58PeXb3mWh3NGrMIgL3SCcABiUBkegdZ9eM
GS4uIGRf0eOHtgoQ+uxcyZqo8CVLKFg4rnYPS0IlbcCNgP0RawJdcdApasZXIC6XH/A/o4pJ/+Ny
n3yTwnAKm5p+fCEyDXP/leUJSQb1SiRxZazzLWJWyahGA8Vxogh93IskVPiykjX3/eH7bXHpjDFZ
lTRIbQioXwbQfzxWNhe+Q3xB/xgVXxG57qHh99cAKuKkOj85/xzlbHU4etFiDcYotg5JYl2GBxD5
3z/IBeQtARABlo4bBuan55gJBMmNZobRDMfKcftEQvFgQ7kfRxsZSrOwjIjK50Jf+tRQSyHW+v34
l97Zn8OfnaKZE9NKnRge799mOnbGA12siFVZXlmIFyPhP0cS3+SPV1bXraGkKpMpbWqUSUu0JjaI
QIm6nkpdITePPHNt+Isx36j6A21dOGaFXizKygUIVPW71vlZUxq++tWUr5LBvy/6Py/hbG/6SRCE
usNZZyu7IjzoQRG7YbSci2IrhAM1H1n6nRO1N4W6DrN3isB2/TmVrTvAAJc4kQ1AwtbwUlYAPoJ5
MQdLOzJ3NLBz21lF1AiiEjPbmT4t5c1MK+6oW6C/llXx0Vd2EdxbUdwpHs2h9mims2XgI3oD8VCZ
zm6qnqDJUkzoKOTD0W8eh+qzozLc8LuqKxdBSyerLNfdXLhx0jxkcr7T5f4HQhOpUi77ovua52HW
D3q8a5PhwR4/+tdsQKgFQVn9psxQPdUbUGD3pfQs2qJ7PW1W04BLjPxil80NwkuugZaWGFYUFCrU
OIJ4ftKzFqW9ZqOM03akk9Q0NJgyiYJwuQnK91GHrK380vLxLpMDV0fYv0+oxKufPuiGOPmUpGjL
xp15PEu3dkm2SObgobeUJfUndhxNhwY6NUcyojg7oUsx5Is03zRKIGx6JiwXCtznkM/TKG51hfUa
dscgwp4q6x7EEWRU2aOFuwIW7k5dIA55mFtzlWBxInoJIY/lZNmaMXTH92LV9JrhAQhcR9ifzA8J
vXxt3gNmMmn/lTQn5S2P6ubzh/hOAmrFqUocslRvyJYURCi5Tldj2j1OM1YG+QG5P9R8nUVgn0Qv
M58cnLTDPd4eXt3bD7PQW0FdejDG21p/dZhq4fM4oToymDEq+rn2K1TKTZq0blOai4jBBTy9dmhg
6t0peNLLDgWf/C1CFOj7w+Fi8CHqkhY5CSyl8xr2NPh635mgrHArV40b8yU11gZSmeQjv+hxm4X3
/YBfbeR/NuIfA55tRDuRlcaJGTD0dx1NE2jUEY3V1j+iq4ykFijtoTVWwkMZNiNaJsgH0kHISxSP
CIacwXLlAirctfrzFxz/3y8GbBsJAjK0c/2HUAG2PQm8mRLKrklPOdR7L+gwQPNtz6YL0bfrNH6n
b3yjBai2d8A/4NKFtitjFMaZGgyB1xm9W1F4KeVkYYcLEQBA5g3HzAN7BM7mFtiPm1ezF4H2MGcv
9NObjH6f3qPzDElvateFQ60a4SFF3uc5IGR2/l0xCoHNck8Jd5UKu9fQWpM7isNISC+hs02X+Zgm
xTLpMlelLdUIwzCJogNl4O/f4KX7BOFBGT4Biq3gEv4+5Y1e1+ZEBrxEKgvCwoWOEyUfanMYKbF8
P9TFiMpSgHFS0nKoaZ0lGmOW9ZOawJ0zppViQL/fS/OJ4jac7UZ1aB/+NK2dqa+/H/ZS6AHmQuje
kbTSj/j7CWenChO1K9AyR2yBGyqgbSa0pv7/RjlL2tC79eNaUNic9otbSviRA0G7evddfF88ChQU
XTf1fwyvGyuMi4YmDgEpJ7+AlaeCqQXb6PsHuljkoNAjyw4eiP/qF2tFVNgVkLnbPHis5je/fhSa
ZIAyQtVyYyRvC8qsoT55nKlNcTDp4AX85Gomd/GJKTk5IDZRvj8HzRjF0EuTIcHzd6iCjrtMPSna
q2ldt3u7lNCgK/R/Rzo7zCTHQFF8DtCMwayQ9jNsZJF/F8ueznkxfcLp+X6OLw4o5KhBVKLbcS5J
LSftFI34jAuDG6IIgR+E51tIyEyCOUVvNAM29/2QF+NX648xzza8UHNQy4YxmwqpCtCioMkSG+0u
0CVN/PWcEzhcJGHUBlkOe21ygX3/Ha489jk2KZusUKGkHgvLOzI4KkgdyA8NjTUueCAGRnTVh/LS
kKLpCQDZMdCLP3u1ZVAHTkCTRfAOS+TncFhXmyPQUxgLpxzdwBD7BlJlzN7AKQmQk5iAPsDS4zg0
YAcxrRRNxe8n4gv1fH5LweKDmmmL8ua5MJJqFD1usfDwkWLXgR12RBJh1bu6dDc6z9KA5h0gwLnb
pbiQyuGrAC6SGDoslKpcwq+Ia2XVNNVi7IFnRr9DvxKoZYm+4MoqtBvx4cZAaYegzjlRVy/liimW
7qf4pQUwOMuWW8mzl6kWstyYeLDs2qi5UQP85Eqvq4odjfuIB5eGY5lFDwKq4GNtKVwqC2QQpPpl
Gj/HLl6kzgBC6QRLz28DtBgwcq2AQ1CF1IzmBUaPkcKrLBfNfM0H7mIQYlsyIGFkXajOnd0rlhNo
81wA6yZoDQOq9OCysnEJgNiNS1Z0eFIJAiDn4tw6e18aaUHFp1YkAQrGyJQmK0xRBfaAZsr3r1gV
VZB/XjFyo2idCnbOufdRNqgmSVL3hZxOAEyhRBW5N9IzGHKlv0N5Jvwpv+JXDOhCuaG9UjXrxln5
thu12+aaoY246/75MoLEqCKUCa377JbKWqfLI8HqBoWfs4jakYZr0K1Uc6Tjzu//t5HAHIbkP0pd
vlTX9F8vXcd0eIQkFx2Ff+pjTS4XsT0TBFCT06LMpZxCG8HBuvr7ib8YCxPTGDJyp6DWz08Z2PRp
O0toFZXWexWbQi2T4IboHkHIgyhS2dkBCNP3o4pz5HyCsbxGWkulTix/abz9kTTHkWmSBcAStRHI
9hHfg0u+bLKVqi4me/X9WJfOtD/HOjvTuqFPpkhirAToVGm1CBdtuB87Nr+kjguRZV0NPy69PUE+
FBRYmADnRKhQ6Tt/iECwdvKOUBi8ZlucBF72+0dTL1VyYF2qDu1i2qDmWW0xlvqhDGSCtpKUEUDY
qlk+Re3CR236pw+8yYJ+7Y3PGrKiipdEyyD0AmPZonMBalFfmoAbRQq9NqQr0eTFF0wHBNM8B0Oo
cx6/VphNKU8Im+GOReUh6t/IB6n1KM2Rg/D7Wbg42cCsEQcn3mO7/h25avaYJF0ZA7ZOtk3/GhSr
Gn4JupP/xTBY7BHrwWAg2/17GDO3DL8x2JFTfge5OYnvBAb3OgXo4nqFs8fx46AYJIuf/7E3Or1v
rHngnU4ZbXPB5XhSottu8PR4O0lIdUAw2Nf2U6wduvnOl1aBj3CDi/QWaMirvq9fZ90/W/U/X+e8
Xt5KKHiWERG7Hzjrvo6OWuUvqBQ5msIdeouQkgdsZSMy2J7QCHy/wT3YVKicnDrOTfQhN7hWoLim
4nyQ7ZDfpUmjg7+BjXZlJVwg3AvDK/RGyGEM4Uf+99w1s10XuMGQzvaSF0C+bqRyp+UNEpDdqnFG
DBpyT0Y/LazzNWHsoriRnNDNmbYpsTw99BeK9KLK4brI0jtVkl3MtBZhn++cEVl1Q3O1UVnV0eAa
/e++7T2/LRdhUG4hE/XCIbCRXcWYWR/NobPGlQ9wtCb2j+zgXuoJMgbJzXtr5czD8fvVSa39UkOM
jIfkFIF8la3398NLQEBUrWyS20Ttd+Io5/AxMGALIywlyFv9qr8ZfKrywwJXxZ3q0/0MUehFb69T
1pMxeZU2eTn9+zI1XN2UAZWA75Q/AXGORnujRu2GcCotUACWPvWquhc2UQ54MtXX1o1ievR01Vlb
jIOouoHGNPJtTEEqSeKPlIvcp7CR2yaEqJiJteRFzXpORmerA4jPeuc+rQ8qeO8wB09qvjn5sEmt
VWsCGQXORvvNbdTcm3S4ZtlTBMdc3MdqUB6QNRMnbVvy07laioNWtxYlIE1/cis8SwTEGvoXn7GI
YmiKaL52z6LfxXO/ChVAxW9xd6gNbdcXNULcmRsO1V7CaBLlk8JNiuRFFHMtsGeGdah1bUk72yJN
Hv1oJUgzcoAXZWm581QsVfs09/pWqvFGAs4minWBFS6TDP144kIhhSH5gdcIXPK47yShYFsC9ZVu
pDTejMWrFL8XKPRSL1q0xmNfZ7CLxpsUGKAmh9tywkPEJhVJEukGjgn1RVy9sVPR98htVIh6F3Cq
QFerc4JDa+pZ2rw0uvytj7OXqhzv83srxPGA4puSSotOOQmdx9Bs7kQD2pc71NuzpTnkL7kA5iKR
IHXFs6R5XRpAr5QhEKherT5aer5V7E093SCFNYCNA0ybtSoiLdi6TIhFcc1OwNYo03S8wlI60t5Y
T+OMzdQRoxWXC6oqqBaWS2BkWPZ6s/58p299Wn4gCpd8KS3TVhMhH/yEVpsXPswretZjw2qViF3l
ZZAhVvMZjNswBvRSU6DeS2G64Sw0mt8ZfyVQSKQ9PCAxIobXwclO1vsI55UItxi1TSHF3pC/Z/sE
UEbnsHMlaVU7eOkW5W3Rv3/h4FJuVFgOSrodlLcCCgRONm76OoePM32grJjdGDi1Sp3WzowFGXBE
XZYatWBb+RB9pyTfhPk+rBFRKadHLXZuA6qndGFc9OACHBmM7IcZwhPcp+0OZ8JjChK0llGdUY/O
/N627GVsiwdUUeGe7pxM3kUVaYVvV4viKHVgmX3rJsmhakQvYvOSjAvcJCsmIEBFQ5VLd2CpzqsO
qgNAy5WgnjF4SvQVuENH2P+U3huU6ADzmJPszaq6RnSH0SeZDjQ7K+MsE/mM2ewGHYQgLRzQlJTa
lsJPMVPzG7X0T4lxS2uJFGfetu2ROhZ1j59lEXkxeUVBgZsCp1DeLFOHg7NbwQpPB+DtaHKL/0VV
oZPNJ2QdKGxzp2lon2CroyA03u9Fvz3oTQgl+hrtUiDb96b+IQQMJT17zkYIZ8MdabKVIHSA3zFd
gOFQZdYP4UrQIAudFixstOhVKX1tsyVhvCVDN5wptlOaVMpgpRcYKNlfpkGDVN3F1qGCdidyPrgw
cZlQGjuyYzoNSgb7Wzx5hy+RVEOXYEbrZBt1u9GOd3lgLiYpXMTt44TNhX0a4qMkPQ2E8rVSrEM+
QafBrC3MHU4COY0daovIJ++ZE4ZqfgvVhHfIwustpIfYmfqedrGg+rBIkh81bkzVU+NYoGBfR8N2
TSXngn2lMBAle/h0qCiUnlKMK4Ijj6rbmznZ/PXVpjH3eqsdxHcX3ZkABpIE1p+2D65jG5hpU/am
x/JGMuoVwGt2zrSrAatYUvYQDix9Pa3Q4H0UcsGV/iaS4WQolyO2lr3RuZkDqp3OjDYADofnKFav
MN/EQ4w5h9cwmuk206lnTm8AkVELquB3LSVo59O0bmAg+dOu9+MNaUhZY7bbG5vE/Jxjyj3acNvI
L6nTroAU3NNsU+w3VadgbXidSXwRb9QWmhCrFeMkauh6GW8yPV7mke1hOhUW25lCwZBoXsj/8fV6
oZPoOFpDx+OlATMZz8ecluFMiRfym5h2gcbpR/u+nv2dxO/hykSxtVR9tBwCFYrSs8nqgJ9pdMcB
9+V0RGURFPH8hKmCVc4Art2oJkrojhF17mDXTIcKmmIMPk+DDygnuzkr3EAOHygfFoQccRivJEn3
xoJ+Se94bVFv5mILCnpAzEPsu0TRdyYS8X5k3fhENLnRLNV2XJuIvgxmRifut5b9niVng0ztDxvv
J2hEA72w0Mn3Uu5snCLwnDDEBsza+Gl/P3LNVeyEqR7u2ziGKRF+BN06Tglf2ndZcqEdaeWmHx9S
zSshNyn+e5kci9L0grx1zVf5V9EcmnabqtuQ7AJczCuL15BjVym9adJ3YnPLhoOH8nNREA0iKiKn
MMrT7CHKYs9PpzcFCe8ayc9aQ6Wn9O+nznqSpWKTIUkdV3dD1S5sGEaWup+NV7l6nVuIqB1GuIUg
KEFBSI5+/ZpndAIhiukkBDl6KxVaU0E2wv4eN07SLJzSdsXRmqav/XynIEDlc7i09kJXWYS6gp83
VKNkDyG3TehpjB8Vu0L215l1L3F/dCmR+PQ75+zLce7RpXk1UQR1jNgzkmmVPKRmgVx3dOM7dDrM
3AM7AJyrXDcY9zjYgMrglVTI2LVdciuEmJ4l6xKkhD0rbuFIiEa4Q4gAF9EEyfPS9tEIhY9ptMDB
Y68rcVcLhmUhl7u8GDiNk13KSFH8Y/YPHw3Shi7aCssS9pBEzzId7iJ1XtU9elfzsG1gCIyxsWgU
ZGFCyMCT7+q2z1rz8XJ8Cmm42i0kshhIZ9a7STc8jGq9SAx2zaID4jkvkqZ0C3ywu1lZSeycAHT0
ZBxohC+Buk1HS0tX5hTdaFbmBtaNVD376trqH6bRuS3CBD7cynaQwUWaSnE+kzF8KCZtpfBpxczx
BcZyPtjYHIVFpa5k1A8qpjg2DCTnQAlWOBcV7BHrIaS9pMhejpCUVhhE9/5SCaTHOcL3jZ5ZnWPY
0f000vSnVRS5ayfAUsKXPpbWUx2tZLPY9nOxsZp4YSvphsakW48o4tVQCqrDEKI0F8qbVulWclFv
LUSN8jjnxus5zH70KJo0d1GD31KMRB3xYE8PVnbs5zT5cEaYkYO2dLL9VD9Kxkee3k/VqihlzKHX
rd0uY//NUZ7g+w36XZM3S/CTROmqO2qvg/FDCe9V+QmhGsKbMnANPOlC8O2QJUTaaVoLucqWWUGc
q7DmbNxT+zUsEm8OojWG1/e97S9HBOszioqQOJEQXVhgnCaV16YDHf8ZOhAEjbvCWA/Mui5h3tO0
tN/DY4JWWOwDQRwgWN0jTO4yd9sWD8ogX0ndcw39Jlc8FE52taTjxLJ34neCNRik5HwE9vKNrWi3
Yn/FdJib9mgna8VGfrmLvda81flPNv0eht92/7Od1in430p9lpR7v11rHfZWjs9n840sf/TKT6Pb
WB0USdsr8vZBwaWclS2RdNSK7hXDirtoCFzlqdlhY3IIh0X0Y3xQnoqP+tN5j0/jIzwh/Vl+Up/k
J+kID+8wHvSnnGsrgjaOL6E7vtfv2okj7nk+mj/aQ/8+n4aH6Z71bZ2UF+ulfnRe+sN47B7YOf17
+xj8Gp6K1+F5eM5Aefwe33XAaqkL5RNJQj6hLFUkNd8x1HryP6Kf86f+Yf/Asqolmjt2T8Zn9zA8
T8/KMfqpHatXWHr2R/ekHNvP6JUz+1h+5p/1p/QaAtH9bB+H5+i1fe+ejZfmyf8Rv+WfrEycCCuc
DNz6p/IUfg4fauBWp/G5eGs+OVDQbLR+1D+bD/1xBKb0u/owXmNoGx8zlCGI6L+d36iPa6/K63BQ
foW/2ZpH/YiQ7kE+xUtd+GuNnw2d8Y/4c4Zi+2s4jXDVInhlrvRrOk3YYvKL8Zf/s3/v3zElU05M
FA+qHe0f46f9gyvIeo5+lL+mx/a1/Bm8tJw6BZmvy5/9pdK+gbMJx/DD/LBeu/f8d8CLfJOP8qfz
o7+XPlS+T/nb5jXCVc+ZkCTnOaTfiFKOD7zj++RUnWpeEV8t5gyuCXjFt3N+zRAhIzd5J4MxxG/0
03BiMMiM6W+LP0Cwx+n8K3mHvSf99E8KB4WKGoXLL9LnTY3j2KL9LBOX2svwwWxxQ2c/qhNRsfUr
fvDX3Tuf5N/mXaIg8OqfKLClv+PXiLDoZRI/hJjJDf9RvlkvgeNGv+ajz6SYeI+4/lH71XrSTbgW
/7QrXD9/GiWN3cajXEi4Jy1IuO6kcd7kJT11y3hCNUTUEFVC6Z4Y523oXnTTX8RZ/CBS/Gp2tlbH
tcohLbc3tt+51KyTwlmkI7ciMjkBmzdvCmA+9lK3DhQq6DgLyfOjNvkLUAEIJhTcnQiWJOTMeJ5m
P2ySEQAqs3wYslcfI2pR6erbU0AcDbxH2DhRjxZRtYB9+Hr1axiMDdAPIshONDopHQPwWVaEUsQP
UgJ+hokUhkYBuQgBe1Z0G5G71t1b0ONbiH9Ti/oAVf+y8vyidpWqWUpElDU0ZaDhRI4h3kWOVGE9
bRPw5Wtic2goBHsRbR9wlDPpr72XSM8EdIVao0i+sZESxSazXo7xTrQ0eEDNeJY1fxnGAOLTPXZN
hEe1AKbnKEvQYSI+FnoS4QzYhqwwyh/wZwI0tUDRf6GUa5NWIP6hglVvo6b226TpVVS4V9kWWred
oO4OZbcwfC5wgEXh6GUcdU3/lkPMztDn4E2i3xZlj3bzhiJAYdnCSdGu5Mekq39Nq1LdQbHSzOg5
1TjY4uUcZB7hJfmh7OtPomEDrDJLYVKkb/Uoo4ZUrZhyuB8BfFVx7tMhoSOlYPdc/A9p57XcNpat
4SdCFXK4ZZQoURZlU7Z1g3KQkBOR8fTnW+qpaQlmief43E2P270JYO+1V/jDoG8ylNSs4qWnKDOo
pNVFbuRXuT6uBVuT0p941cpL94GPOM54TA3OlAlRldrRzeptQjVeeXth0yGREnKJuUUGmdB+VMOv
egxw6DPdH1zPTa4w0i8VFyPUbxXjWQazUngNIzorD1gWd661OVnqUgHmzxfjtl3Y4NHrYJvyqgMI
uioonI9bY2cHX4xShFpHZ5Ck6X1jLDf1k2OfyAeT6TgG1x4nkWZ5P1ylq29+8yOJruLxcx3dhdqO
zkltPAf67TC1ZMSIwVt4al0AJ55tWCP5L1ZAuqm68udvOrxO11dqUIZ0KZ0jvRCGET68amCBHz/3
a2v2j9btm3UEMvBmnTFh37UjIIiMg0Szio5bP2wo2E/OanoEZcMO/XjJcw1YOpDAqjTA3TK6er9k
jc5L0Wo9pBvepJHmVG8ZyTkmNsFX7GPS9rqiVB6NKz0wvhTTlxzMWtMAMmy5AbrPhptsjPR5WDkK
lYUfXYPKs9zNlLjLIvM3euCgAfFDH+9iKPJ24t0lkO4152vRfi1KvHrKBO8Sd9MXDUmRtx5OT4Ol
ASYKqcz1ZVR+/vhxz2Au3j2tzBHfvOCWAVc5YicrKGSEKTLq5GAxBQcoTR8vdGacAiJHR1AOQC0U
n9mc5zRi6DVGMGlEwNS/pnFBVICTrEyXEa2vmK/ZtnFgeKN3YNiYNMznxD1DDrzg2J715H1KlG4Z
ZsVNYY3byDnh/45nRgiKtWvTT1Gor+kwgtIy1vHE1x447ycEitTgd6tyK/PxI5XumThzFcUmy1Ua
eIchzr76fXvduMgSePrS893NaCL3oVurptI2Qb2a0vJOp9O70I0OI2ZuH8O9d8r0qvXvg2D85E+4
m9LmRRl/n5wuCZqe/a62Th+dVw7iYDb/rQLFLpKKkSHAD9Ju4iq8dqLXRTjU2e9qg0/CZwW9oDno
KjQp+KwJLh8gfQavQX2k+TO2KJFEL2byN5vozWKzpyoCu2/wjGAQmq+buF/B3EepWcw2BGqoXCKD
noly4mIlsQCXhj+kaC1lqMakhxjp2jf9q5McEQcNlI9PxhnVbgfxR+P1Y+EKOh/5eOAXcwzO/wHq
wC2PUTwRhJDmYluH6kdjf+VBdeco6UDj3ZlluWjDR4hnaan+yGCYA8f4+Ded4++++02zCyfQxkSx
e6Fotj+Q8BOqu00OjvuhkHejsrvOkKVxsnwdac6mw24udEUCTeU3WxDWpWXANxk8CgPsdNSqXan6
cCsNeIEhwAwCx2YzjBguDeYvvc459TgJ2yLIA3BP9lhBfkegdAexutIOWvgjULekL8jVgmjvGVv4
ACAU/L25vMje0O3oy0voeosI+kcsYsItMAxEZo3ZVdlCiScbFAxU191o7suriLe7j/L0KqqtjVY8
SbbTnh7dEIcBOpFKicGQeU8+wuDtiYEI2n+fBbBFZ09wNSMdewPhXVLpguTj4w9/DroJchOONUoO
tsDw3l8IA2KvY9DhLCOlzpOKOE8nmXL9a9D3Oioqt/5F40u5UedvSINjISFb2OKzJZEbDAydPu5t
o4FcQqJHu67dezaTYA4bAA6MSkiGU1yb/gZziL/Dv2vL13tz/+l962m+XkG/Ng4w/ZA5ZfCQcAAv
rnRmKP5updk+0CLF572zEjdtU37yNWRmip3AU9Rp0wc3Fw0s9EsrzpInT/PqcojgS4qwiqEgocqg
E2jysppO4FT8B4SzaAYC9tepBZDXUqhausjYk9Y6xapTfxrGVuQvnRzHaM53RJvYguGaNsMS4LRS
4oVKgq3gbBA+OvElHuE5nvi7VzYbB7uZX6dTVb5eYnyc1jZvKvPOX01LpJukTuFOYzxm0NNUwheF
jt/Hh+HcJarhTY/2B1Bma36JKrGSml7HJ0PCLZaBWEj5NlxY5IxlN+qxKH2Tr7DWH2ZlAdh1cgG2
fxo8yLQ39Y0buUZBY2ogwiv/Sm2vapcxGnrSxKvG/N6o0/3jgEfcx897xpSUn4JxhPimiRb6DCDi
npJwHCIeuPbuyiBdKaTAYV4/2Ogt9psUlEC9yq89T9lo7edOcxYJtRfzpZJ++bNpNAv05QikPwFY
LMLgBZ0qOUrK6eiaF1DYZ6P82586yycjI1MmLSsQKbfjpUwjvM+xg4YH9HT4S7uq0W8QMhBQfsYQ
wymXYneeIHcWW98N0WjyreuP355xNo4BRNPR/cMy4fXP38QSXBoss8xRcmY6r1bWDpM0sNuTSyO6
cn7aVbxDeWhbhMU2jk9fAXRbpr8SHpnp/fLq7DoZ7bXbLdXMurbKZxNVGI8CVzRlGJydNjZlZf6r
GIF+UL8mzN1O1J1p2t9//Byv2fEf8RjsF1aWGvoMc6bAKTIbkNiIP4O4CHAedeQnqk+kkSfmbtUT
81eE26oCDWGqsGKbZYeLTjHn0MtAPP/7I14r4jcvs0itzPY7hMddBHc6UDiohG+d7M4Ee1AGbDj6
OTLjYliY0NrqhfJlapfqz3OXtzDgPfOVWjKHpJfxGLt+EL5+UofNMxb93kVc0UkAQvBdWxNxEPUK
aNqgjht/fNY748VAlvzy4Tyn5cIb+fe3zKJhDK7BSRU/ks9SpDtT35ccz9ik3QzcYNj6xm3g2zsz
32fOBWWdc4FQR2kWegBsI2rC97dkSzuqYqDPx9B24LhRiEQ5hwaNDenr4813diXTUqWvAE1lnn5k
wDyLyQAtJuqf+bSmcOkR1Ue78aI4zrnsHs3h/y41u/qL2u6MsGappENiQr/pPeA3IYPg548f6fW8
zM/T24VmNz+uNLrWNixkYzBsoxJ8HzOAmnSGnHt/1RlXFT1iNdja5jIPFqGyRiu0VD+Nwa1ZXMhG
z6Z3b3/LLCewmS8VUcdvaYIfBeAB6wGsQh1cmY8iZRE9aEwAVPXCRz13igwKKcS4oQNRKb7fPkmq
QKadSESkRrT23NoX0+yz98HbNSQ4v4kXnt8AKHK5RU3awrm7cP2vtu+jOjatmonJJO2UKlhXar0S
S2TPG1ejvwrA0GD8DAPAGPYDtrEXvrx0T+ZfHt8ECB+Ih6nw9d7/KCu0/eik4iYAR9/7ZFIXRekj
coOM+65437FSLvJx54f8/9Xa1Y4Xlj+XABqkFpaBHhemBvOPzei9ygaaOxEqdwwNCn2TAixBVmYN
J4JBfpSRAJ4UWiTPp4QZMihIzKGQ05A2ZtxfO0O9LC+mVWcznre/axbJmqry8lJHHApLWyX4AQh5
p7bg0oF/oSPi0DG2koPBmU8REnTABDE8SFsm2ckjqtQXXpJUF398I52oBlsERUV99o1w4h4Du2Dj
4K+DHDyimlawBUrn3E0QX3eM5LmBF6KC2e1NY/vx6q//9Y9Wn/Xf7KwrSzWm22gLh6xBjtg76mOy
iRjoyHQkYkZkYSQduKifDrsusBcPXRLfjJm3RtJUbkORvmlVWs/B0Z6m64vcpXNNWJKZf9/QrD4L
WzOPfYPWna4flFxhuIwC3goYm3jgIIdKKQBi9ULMOHcR4G7qYgCq0cebK+9ohmpZdceiUrjgc8uF
A34p6rE5udDLts6e0jdLzZ4vL5AiaixKXtjVfpgyhdXAoyBjW+4HrQG1koMyYsTcBQPE3mOsmQ8N
HFDXoUo0UCaCzcl+PU34HUCCT4L8RtjRgCCmmrl08LiOhxemI4CFSvp9cPkNAGE2NZQYZAEms04A
kPFiyJh3VV38BbYPGeSY0Dn5bRnMoSEUD06zzYDU9fwGdB+vE9C/AM/a5k7OR91GXz7emGfzL0wP
sXtVUdSjQn4fugZn9Kw0ynkpPZZ7QBAPpvNYA4uRgcc/EgBO9oN8Wywvsbr7eHnr7KkU7Thkegmc
1uzKMBovySzDjW4dmnv4PGqH0NOvXNMGIzDsE3TY0zbcRBhdKh3IkilHd/1HHNVYDIE7Y2au2nut
txbJQJPWONIl7MyB9goICiDVpJNdd0SbQgSNUhtShbVvnOm2p9iVpFIPgSWQxdEQ0q09dZkIXo06
EQiV3d5coo91n6r17akyV7Yy4Q/WXvc1ugiwjVwmeQlDqTHyViM2hvmFg3HGnona4s2rmQUsxQls
oWYQPbWtgdR2VYBhyyC3xwsVe6zGjfZ9Fi7RJV+kPc87uMt0dNfSZapBWgEEpj0uuk2x8R1g+SI9
Pdu8ZKmPkKQVYckB4VorWZYuTk3U1mJ76SLdma6bYbjOEI+luSdwcYe9aX23871UxfK+hnZNd+OU
PrQB0DBxZ4Th2PgoZ3cvkBwHFbGugb6BtUEZkn9QGWxTOrjA7S+nOmfA5LwnZCiFJa/jTf9+B3uj
G2mtzu1XevUGuBLWnd5CdbYELq99OtnfuDaX1UU++rnr5M2q82QvLnK1DQjornKf+hsQdBcFa842
dkx67aqqmfAc53IukJydzjIMKBXak41shQ5hPMZ8vC79dW+oa/FZ0JC8HKIJDtpWb55AID74fkGH
h96JFl3p+cL30iX80I1YbYVxtuudZwfwaxLuAnE34OalQu4HGs+YF3x8us+4y8OT44c7crxpM8wS
gFJt3KEIJjJicJAlLmBjmq08c7wGIrZo4k2UIA9Nf1l3Q6AF7oq3WJAhBeAsiZcDDmKDe8CQTXWO
VKKuVW0y7+cp+OajMe7jE+Ti/8vEPELkHuorXi8Xu3mvvZ/5xW1hMUPHxmKLzenZfTDiETElpA2a
B5JMe1LjxzoMVhUqogWaF6YTryozWI2PWHPIeQx14N/FuOrBCYt6XYeLJIIFSQXMFLlWsJShoWMe
AlMVJOfHL/xcIvj2x8qfv0mOYcZbE+NtEVx8QtUyCHfIqDjEzOiApu7UX/i+518OJA5xsIP/M+dx
JE2RQz9U+b7ZnW9uignk2z50H4z+W9R/KhIAmKAa79i4cL7AtqAYwayVhEJZM2tLx4NpNotW+Rn4
Cm/lLwz2MLTEzxKCMLm5acxeh6/10agp/LzS26MgMxZbhyApSHUTmDBYR/MZmBhmmiXto4+/xNl7
9c3acw5WZpf9GOSsXWgI11tbzB8XqApJK9gHnKQdK0JmAvHWFWF8ZOP7SyXguWoMWzUM3bjcbWcu
Rm0OyuSnUmIL90UcTSxkMbyu+ySuJkP7GNW7MMMnFsF4zluGwL3puo9G8svvmgu/xTy3McVhhBjA
qJJU7/3GDN1qbDQg1reMDjPH44OXyy7qNvADcE+otyfl9AXHYAEdp1V23eBF0dGPRuGf0+/Sjq4Q
4cnCfoUioWi1EiR8PFgLtVqKN2qJeM/N8NX7pZZ3Ii8KAAaKCuZbUXvoIFV49AUxT0stHU3ag1o8
hcxVQjpLTRBjnIDn5zoa43UHJayL4Mf//HgznO23vn382VWeREnnRIY8vnMsBnvr/TKb7BppPksk
2a/5/cXeNcgKrXpTercMQQIJaNlLif0Zz0MwbICjUJmgsa9oxsau1tr4Ja3yv9m21K9EbVWs6uZV
kq6HTjh0g/iynZbgOntjTxShEygbN3ihmBXH8lbCiaNcaqDILpjH2reLz4qkQU/zU9Oz+Mk9ijRF
rhxTVMOJuKyL0LVaH0z6zCSjH3+fs50bGKAIJdABBEswSyFGM+yg23W03BRgTqDzuiV+SRAFPcBP
AInIIPkECTQEKYXGag9hA4PjqX4meHByK1rkF36S5A/zd0EbEJ9u7k6bouz9iVEGw8WFSX/tAqb0
X2vNAaC2BEKV8NVtHBKjvUjmI5mewMRxX0RcWiPIIk944bfILf3HTzHwnhFgEq3B2U+Jh6GPuphA
Al7PhqIC/ajHW4VO7ULksz9+8LOLWcL9J3S5JA/vn7sLNTWBPcyVQohw8BpgLRdml/Dq4IxklwYM
56Ik19d/15s9XAtBoetlPX2AL7pliwWXvDzPlbigXrCbRMCS22iWBblZcbIqs+dM6XvhjfjPdrCV
SjpyLmzks5vmzUqzC69L1VNlgaO6NdUt9L4xlpq9TC40M85+ov+ugv3f+0/UoI4VRA1ZHT0M/FCS
hHsVXOdpLzg/xx0vZBlnr1JUsxHmZWBlMLl6v15mT3rkwfkQqUFIR6QY1QkniVdnDQq+E5Nj/FLC
dJswu7u4Qc5OJ0HWqJijAmz6g01dKBlcgJIsHLUNeBbLGNaAVKtcZVPsiLNZI+hP4xgXuyDt7sGA
WhdDo2zD+RlEEcOkj41LODqF799BUHQl7K04ErlmoYnq5o76WG5GzgehCP3wIbkzR1g//cvHJ/Jc
X8jVGIywdYFY2Y4coTdZZQ6Z3S0z+G5YBTKeTZV8oT2AzaMv4fvfwePDAPp4yddPOnvcd0vKRn+z
JMM3v7ZdgF34E0PEenZPD5RIyN+F0D6vqCAWTzFCdUFg084tF3FabeLuuR0OCkSdcDNQFIGsW7SE
p3D4FGsPTaSsKu+lr3+jPG8DTeuLZRSDNYxKnKJgMj6iAZaiKWHf+V+TuIRNg4EN4vSwqWiYh8cs
6ASvPOgrPzrURbJUynt9UlZR91whEggjxbccyFX+7YinTxgA5zmGzP65OhigYBO4qqIfOvh8JO7r
a0Cx6CoPCuYg/ucT1Im4vL3wCv/cMLxBSlsUFyxEAGZvsC1Do9dCRJYcEEZ4R7n5ssRpqwZ6fCEc
nOurcTR1Cg9Aq5ifzOKB6qPZh7E2et7Tvec9Rda3KT86AMTbbY6h06TsR6VdBAgCGPFqbB686at9
uh3Soxt808Z+0bfqqsq3MGjN/CGFLOR8q1xpQsZOeoWSKVqHiRKurGzdl5/UeutNB83/PFYehERQ
uHlGfXvVGQdg0gtrmhbudMdvAsb/S2Gr1tYL7klYxg4b079Pw98nfa9l+qUgdaYL8e4lzIKUpuq2
E5Qe79tb2EQFeNl0/8hbxnZZ/9ZsvJguyeScG/K8W3N2dyVZ6U0+jyoHs8tw/1nnEDXyJdeLrazg
Bej+CirKX2ysN197FoniaSoZhfKgSFwV0xMYz3GAxgZN8C+Uc7FnMEzwSYJvfA3Mb4KAQodr8kMQ
VXTb0I4kDwVHip7jRY+Ac1jgdyvNItzUduXY9qPMPVsgbRzXq6nGNeSxaD6Pp5v2FMIkhZD5OQS6
awX02PaDD/nrzkC7o1Ruo1JflfrDyf/eFHeoPkX9ctC/0UcMUopifdEG2yBYtw6QW3zk4N/pNUn0
Vs8PACgUe6e4nzXIGIiOqkyblexvYoEnaA9xmrfm021HOXWe4fJ4JlxRZJ7KLWNkMPIXpevPAXJ5
kf+uNEt10PSsR8+nKya2eQE73vGfJkWEPncFPUtP8ZaR9ZT50HVPh5gWiIRUG72F+qkOrC0Vhvje
jJBHXbMVpnMB5D9Ei0OE52UAIr7gBV3IDgasz1g8W0IUXUhmTr93aF4qIj6ZiAqb2+OvRvoeGkpG
GtkEvztnfdFG9z/bcH5XYRike8CobAcxkfd3ldFnIAI7njmDlkpugC6Xw+8RCwFKA3EZpc9DNEug
tPn2UXCV4B1WeLSI3R1JRQ90vGwRE826B0jUrzCn4EdEw2+a8LjljhfrNy1ZmYCwit5Z0xTDDFtM
gnLwjnuL3q2TWtdgE0FtAsod6YftbOcAIhIHaGnaFjHZszqsuwaFRqIT8+c+ntZ9nG4Cl/qyeJF6
L4FFV5/cHWaRiXmQTyhC4GU+rs3oWZ7HgYQtPS2jCL7UvXld4uEqX1EPjgr9MOpCbhe+rDVshyha
2pAA/UO26U5PuEjU5WOGNAAFnFXjNsB2AGkChIeBPwZtHHDeEaTQlfg2p9O0FI8p/o68HRXpTQjy
WYtuAfllDId70nOi3bNJb0OFCguWclIZrkPzWWXmWjvdJDQ5PJzUBrrAW60qPjUmYp/qD6dOd3ix
b0VWoKLNjxNK3OyYhXI3iolZE+1QbYGUiTwEbRE4uSmoI51yJ83XDAQWSCP642/dvsFYjy9JDYRW
QQnFsDnd9PWvLiwWdqWt0/EevNcC8ZelApU+yR3A54dWn9Y2H2Kstpn+vbObhdL/chS43/y5YSP4
W72IqyANPGco95SguaUvJtpk4oZRp8Ha7w4crLtctDoSdS2SHmLla3QuicWzYu6TalpYNULj6lIX
rYUeB/WnvkcVo79hrjMU2S3j4P4hJ/R8ZssG0HUsdJ6/pOPXpLzPfX7TCaE3Ulx57yScGA8vTlgV
yisTQ7v6qNB44bCOERNmV72xOde1BSyeMQtOAHby0oXqa2e3KMct39guYFh76wDomFJswuxBqmwx
7pMPjvvjqqJhzW7u6UaFLdjMhIEKB4f5CkqCiwKxYvs+MKp1q16H5lVYf45r5j/rjCIxVuC/KI9o
10trzywPYl+JDkfS70L1yUcbOs/LmwzOclS9at4sgsjdw8mS8Vw0rGv7s3hW0pKLU21dVNM6Znhu
gMBjhFe0487DUbV1kcYEtMfwuOgPYpMh5wYK2Ov01ubgALrccPqEw4V5toV1iweFFu/xkhGjxb+Q
snP75kX+0S+3WfpKTkt4K3LI5KTDmeWkRJBT/aK5V6Ibu7mn5FHLdpGYyBB7i0ZZmsg4Rb6zshkU
89/Ig50hsoegtp5rF+lugmltH2gtVawjB4XjiCn6cgI0BbzR5hEhZ1E0lNWObhRckF5xVuLcp7D5
DUxBaZNSPjKKxwhayQ4655OTGYLu5u6Qz0BixplHXYD7KkBrggAVAh17lZ6rj+lpm4VMGZCAwUUT
MX9KNulAdl6xihFiyYbmNkYaI6+Ve8zqt6VZXhNwVEQT2Cg0mT/Z43f2Fpp2AaqFvYY6OUoIDvuc
p/J7Z4fAo44VAvIYVz1WMUNrLbDx4acqWQjRP9hCw2YECMm68CAni+SNCGjkyKjlzpPnZaux1XdT
gBYACpWIV6AKIz3RljmX3+4BEX7RnfsT/ZRsRAgpRCO1f6L9JMZAVHsBxzNGe6VqoxWtqTIsiBAo
x+hYKmrPMjNjiKr4sjMS9iKNTuV7wsFwkgL96r3MJg0PYeDsqcTFVIdTiJDXMQ5deuK0mqo9X0aJ
9Fs4hkDbvzOrG0GwU0cgutDheIxJLW+AdyUvHrUUFSBzj/Ij6YbIImt2BfvI3liVfYMophhmJ+ve
71e4XyrIVlfptSKI5B6rXLI2u1Npf6509Af+sfHorIC/D+UYOSldgd8CUh234KZiCb5FCW+mYLzh
Mf6sGYuSlUny59CeeX2yCk+MXc6VgWPElRLqQv8B5diU2Y34d7PxVD+8QkmHiSI1Hm5QjNIra0XO
KnIwsBWhMG5KwgGC4JqtXvEHHGuneXRp+E4qc610hzy+9IM43njS6ER6IRO6MeaxKBDUoAdewfN1
TX6Ag3nurwnyoCr0mJsseBQ/Rmn6Bz9QmV/rMRKWyN9o7soocIFotpzDEiRu+IUZp9s/j/5Gi19i
DuowQgpzp0Vdqfsm1/ecPLtnxJKt0UEvGG9ZIepIqHTZq6Ko77UeAoSD1Ia9TGmQ0LbsbGZCw74x
2UGJDR4Mv2T7qRqfzXSpEQ1L2cC83CDFqbTfRtOw8Gl6M36+EwD5MFlLan2DvUofHHhVFz9HcO5p
zyoyjW6wrynxD/ZW4UONFrrH3nhqR2/TaJ8KHKEV7ZDjFi26MjYiVx5xl/8csF02N2NB5fVKhh3P
zq9ThByrg/xCaKfLvHeu4nw9ICxkBvkDDE4xaMKfytVfqpJGPNU1wKKWvZOJ+WO2R8BdmX4YZCy8
6rRDiJ27hJaxChYiwak1xgzUMSwUoIiK5Y7G40JSAjCPE4V+gNIXf08DG4Q2CiGvTqZVZRnXkIyl
3xNG5Qav1TR5ftV9pJQkfLSw8+hJxIm7SesnT882tY8ui/qU0UsOo9spZtofreXqAfcjEcqymBRM
D3p3rapYUyMXUB4hqpCaJU9jchNVj1VdXBP2DG/Y0O2SclYyDubfpEw1kHpf9OL6eCVWtg3xQ36O
EDckQjIfL71oy3wegpkHmSfmTZLpFgiMuB46EPSOE8iB9XZCzydujlVwdGGoaEUm6XFe1reBfcWM
kRBAISmWXMGj2BNjQiZ+s6kXrwLujSBzFoPzPDhMcxSQRfVWZvx9gGuW/YpPATH0StuU6f0p24ZN
cZRtFZmnT7SSvOy631duvEoKpnCdvnHsbAuHl3uOo+ZwqoZAxppXGnlm7/5irh5XsPlIYX+Ty1rT
E25qqLBy0f8I6w1qHtO4Y7wHwXBIvEXfL5JokflEmUXttEsXeDMtVp6mLJcI4C3i7EenKuvMaxeA
b7T+V2rY29apNwGT1JpMOTGse0FbKMCDZHOIG2Bi79VsL4LGI2JRgcpmGuE6G3vXxI6Af68+pN/d
gszmaoo/nZRIJvRJxr025ctO33mIXdk48oq1VZv+4JnopwcI14/psWl9qhRjAaO8J4tll0u7JnmW
i7vFiIe7jPtYiPpME0X65yaoXn3DR+4ad2/RB4zray1DMAJ5R/6FFKvojOjVRncSrDTwFtaYb9LT
55xrguuYYG6iVFwPP+LfxteotI95a17HRPNXX0CHo4oT9IH4u5GYSeg8efEnHRtiq3nUnH4lgKPW
2CvdY4l3u2I6K8ZJt0Y9LMggwcUQVuVctt0zVTqnvcXnLlbuESsah3wtqQIkehtiXT4GV8jJ4vKN
87oMHJjI8amo4NCDM0/JZwe9Aq1I9y4MdOZUmKhvpuHIlA4RnSQNjsXJZWs8a5F+xbXKPS7hw2ng
t/NyRnwV2yP3GEgj/qhHcNEi9Fc7ghURvkPi5ctdgn4J3HzBmYAqwJqPgMGXIpRJJdNbw0LgyPx0
pZMMDBuLY6P3XyEl65O+9VW8qIfs3tHZd/ECb/cO7iW6T81NGH2G87s6Jff8cCZruRORtUbXRYX2
Y/BSqlA/h0NqpV/s6TYAUtPnX07HRlm4lDxalKyRaryzTgpyK0x/rI1ebZkqCxYB89iNEe2i9iZo
rya0X8K7BCdWc0PMtJpNj59FcBvFyyR9sXp14VoILZUH6lSluJWcmAMtBojiJ01sdumJ5YhnNSR+
BaMPp/9EUGIDdmm4l3gpQzCZVYpTdNvfFwgW1NC42F5EF3wH2P8ySSS8fZds0/WLNbq4bHC65aAB
4tzYKhgekp6N3YEoL5UhF6XYyeY8bheDUYA6IbMukr/TaUI7NACvEW4ddYu1alOIEW/UZA9ShRim
gm4S8kvuPflPTzbGT5VzSldnQ/RQWlxhpxNmMpTt3dEegzvAhHBsJCHOXes6RnfPyn6IB+UQF+sC
l3gdqITnoDEmGUe7R6AHZaTgGqNdmoGt+q216tWolgtKEc6OgpQqjb5s7cbpktu2dJ+9T9bpmmK0
HbI7KcG51tHgChGPdk71hkQS02+JKX7+yHakTvey4bGow+XIikArk+RH9r10f1T08JDKAhBKT598
WVBw3DHwMVwUM4odtznsoVVvgSnIsIvgGJr4UDjISCD55bADUJBDywmRwi0cU/jsd5X58+ScNnwc
uQPjDKbi2s+fZMArzS32uJoeJb6XQbG8ustQAhFCbwy/VxQs0HrUxZWPaZhJJeNsZSxBaavjRZyz
xyYX9+Rxl4aXprNnRhBg9f/tc8y6jTjd+IWe0+dAJInDLhULmWrMFUo3iePI9+faxWhW4vbHPcdz
MxjWNjBCA8phg2h432Op6wL6VAfGS1g2pGVxv8PBFwG9gn46NG+hcP8zCNGGg+1f0/y48AvO9Xff
/oLZ0/tl6hqaC061pRaoHilqOGsEVwoCEjFGNkum83+zJpvEAa9s4aE6e2rgK4FaRbxxC52cZsea
gvjSHeAQ4Zp4J2hFsSP6eNkz4z2W+nfV2ZNWbCK/xiRF3Egp/AxrD1VSypJyScT7/601ayYbQeF4
Zctakr8APS0PzJVYiNRILy/RvM8ZYLx7stmYP4djqlgGu0iwxnVH6ELww0Yo01ppN37F7CzlXDYa
dcuhDbwVwDi6ihp48WZYhe7fzNVkuq+ZBvrpUAfeb2pIbbpfCG9T8kKmieYkUFU+7dATNbHaQSjn
0gt/NQz6o1upOwCuQV0D6HHeL5pobavgvirdylGSg4F7ncsP76rlNJxEW4YR39gfkzuUHUPQasDa
LOih5LU9WZrX/Pa7b5mZb2JmLwAgDA04NIUoOITA/y7Ni493iPyej37vrKOcG23vaXZG71qlVkdd
Z08qzM055peQB+e3ByfNUKFFM8qazbHGeEK3LYN4NXYr83TfdQtSD9/a+s8Nnj45NzFGcVdEG+lR
k4406VWd3Rrj1rg4/zzz0AYDZ0ENYE06x6PQifHynFkzrk97OlnAsLkuGXtgDv3x233FbsxfL8wV
nRa1CvdVnW0HF5mi0WtADEqHQKhmozje0kVEdYBTQF4sH5Y2F4nAhaVlAvnn0iB3YZ/zsufgwbga
DaOIoR/qp5+GXm+SNFlN4Y3WoFpp0ILUlqQrKr099b6cnMVUtYs4uM7VK53J74XfIif/z9/i0N23
GZGYc3OpCscNuCEOKBC0k6WbN7DfDS4S8uAIAdxJv3crGlTFzh6orqv7JqQfJfXrxz/kDE4OU3J0
dizL0jFwmu32sCfeZ7lHrRo+xNGalB5lW6ow7Pe04Xgx/J6jgGKmagEihgIqxvG8lzcjNrsKXZjj
doTbl8hIJj3BAEWq6BF14GagJeY/d+U9STSFODGZVtNlWyJZ4493/+Y3zMJgbkZRM9i8e3qd5DJ0
X3AaG5hcWhMN6D0dGCldLkbCs68aFjZ4EvAL2vyMdV4zRIMD8yBFbM26knGLR/v3G5UqfZ2o1y98
2nOBDB0lYMSkUMguzD5tDG8uMkYAoQFQzJNyg+AfxB7RsC2/fryJzh5qDhTuSh60DlWd3XNFoxpe
5wI4IlOaVCQ9t8i6SJYmyT+iVyC4APPTbR9+f7zyuWc0dZCDKpBvA8j6++1E7R0OwwD+iNE/wx32
Lk0aVrxIA7y00GzPGAWqv2UGBIm8norAVZ45JJq1+hv7D9yc/n2iWYIyRH5Y5yGQRBixjNrAnnL9
9LCw/jeQ3UtPNftu6EaEud3xVJO7J9kjGRCRikAi///vO83m3TmcgHw0+U6MgvlIw+uNyjT4Injq
3CF7+/pmKJRBLVUzw5BAckkA6RnQRUpOvhWbgiahNFw/frJzyatJneCqjtzkxuzJVDPKc6xAo1tV
OuSKdf0P/iYaw0V64SWexUW9XWv2cOi9lFCXWIuNwdCEYN3iUs8xEzxW3a6okdFl+4vnQ4hNsx0e
7w/vu7EN/STKWJNgyQnLXksxgD3c0n93yN6sNduOLrBlP0An4rZstwzl6Cow0KX4vbjQ+YAl2EhX
AEt/xEZNqRCpyIHYkeT9Y3kv0UPbkxGjty2t5pJGJXuGy+Dj93kOXOhaGv57cvV7ZOLvQ9bkRznF
Y84Bp9shjBOSIJnc2Xq5E3Wa1L6ymJS3Ld84QqKGtNPvHj/+EefO/ZvfME88M8+bJtspCJunAxmf
AIfIcHt+jPM36B0LXy3gvAhQAdV4/7h+0CcNOK4QmNIRBCXzEsHGg528SLc8d/Qtm7sVJC8QtPld
kJ3CIR8rOwQPd3BBbQCopvnuJAe9gobAope3kQTjeSaBGaVpkNC45LSzDWuOaa+fTBJ4BtA1YpZ0
KehIeXj7qoyeEmlHwabMDn5Zf5MGS3JR1sA999SuSrlvAZX0VFs+9ZuESjGyHmWdiFueEVxbDmvj
tIpLRprWMqpPy7aiT6HubJqoWAr7WHPQisp7hS6gdlCYXyiNvcpywG3jA8NJE0/eE6g2mU7izETH
waKDVZvuUtgP4TRty8ldGsW41inDpBmGDypjF/SbHaQ5aSf1VYxrSLUNmI6foI2FKNSWaN4mL4U9
bVFzJgm4T2OEP5HajpJiozQGKoTfLHocUWrcaGF0U0Q5gzesCHLImD/xqlhkNIZt2Fhx+9MofwGC
nRi2W5mxGOCy9AedhhhMRU0HfpHQHy7xrtK/q7Q0TwiJdZ6zHK58MEAyEuq857zPV5pmLU70cgwR
f0KCP3HKC/Tfs2g57nL2PYBIqYDffxqepNSVzAlvS+QPmIvxcxWboWb7yH3UGfvC0TYDymbGBVGN
s82rtwvLnnmzJ8Iy/s/CJoqt49HXnzyQS0Q45jo0rXr92QEBwAgRmpbXJ1fmpaL/7Kb898nnPMLA
wuBAGf85ioTXQRRNcpSOoJ4nUJu3l7tl565hDgGqMrZoQJqzMKP7WhP6pRYKipPOBrcHehB0xZnk
Uj+zjzG9KOon0aAcEItVAcS+4NRnRM9QL/7vwfXtT5mdyFOsVl4Q6+F/Mrh/dCkoZ7L6wkJn+wdv
V5ptMM9MrSi1DGIrjrGwRnSm1xIGNAUwKpJ+IVJwaeWuLG1au+V+irNbk//J2H202Ic+KGLG2x8/
/TmKnos5L5UADm+e6cy+RBFYToRnQHhrABYamnpZ2ACZNayQyfr0aFn4KuDGYS/jUAedoqTcM5pg
GnSye/AM3Tru+426iolYXQqzEbw0ZQtKGgII+vi3nr2LyQA00jZuDTpU7w9KMaSeWqkWvxWbc1/P
PwtWLjFoMJnHIQBXxICCRCcjdMdVduMC6xvd5kIGef4zvvkVs1skqKETdwWfURRM0abX0lXg3PtM
OtLht9aBziGvwy1iOEYwKrt8oi3woKjfZJzR5Q8fv5OzB4mABYeRjwjG+v0r4Z4cI5KjUFrApHww
okjDKEHAPdDp/nitc2kIzZj/rjWr3ny9zVrDMsNbeF9oWlGCM/c00i3YuI8XOtt2eLvSrHwjNivc
NQQkyjdS2FdIoln+D2nntRw3k7TpK0IEvDltA9OeXtQJgpSB92g0gKvfpzi7O1KLwY5/NzifRqbJ
AgqFrKzM12DkRYtS26MF9KFMtyGP7kAZ56EOuVf/oAB9fSEfq/86Y0DtCBUvUfzQPhRM/gjN0RmY
RN9emN5aBCkEfILMkBba8LuVtfsifuis05y9AetTxmbFjhxSmhoVhKs3/eC1wncWFe/i8lYJszuU
C3raT+k0+7pGq3ZUD31ikPmwip2VCoQFz6X0pAtYB6X7fDyFMqgT5PHJBPwcXrSZrMXhCP/6xPxV
kiQJVvQl9lo8YCDk69LeabXHSWm2UYXHqUKvu5TvQddpWr8VMmE9LiTgDmKT1lph7xVsVuT8fArZ
hg3j1RqduxHxF2AZm7PZ3FuVa8xPKdoHQ1ZsnDAGyWQvSnqDX8/zp7hg6Cu82tTWwAdfHcvSRMbj
upPZDwB2JNqISS9NDOzRzmrpp2BXkQcBxkvpHYwLu5K5EoRVgcEbnOCSmtil4OjldrQIiwg0gp4o
R+GYAOgRNe7AbqS1QE5g0lmjx1758OHmtNkVgxcjKl/NP89OjQFFtTJBFBqJ9hIRkwXeZS4HgGui
hC0HNLAutnr8+tY/W+sO+hoUqQWHCRbN32+wPba1k+f1x/6TR98LvHRZW6tqAWffOIJYoBkqJF6T
vVKFa9CnIIL+x5cgzov0zSjykfJfe28Wg26epdD88Eom84nAqvB+U9pUWoom+1T2IjvA9lM4siGP
asx3vEO3grvYaP5+1f6+iKt3vjjXcDl1g0qzvHGie7quQqMIhorQNMMqiZpzxGo1ygmd9SfaEbr+
FIJXmygD3pgPEcG/upSrfUarbUlGDeWDwsBezRlv0YJmPP82gWgjawxR2W2VvZAiEk5LM1xcoRNz
4ypEOP3qKq72Gccp7XbWNfqp+BdcElEto+CNZVfV3tEBVsFIXmir36zJfCIrgdwLZxRViMyLU+/f
K1Ix+0uizwjnDv1lcTYP2M65knmEfFNkh2JCMh/AKW/aOXqspZXRH+LsPj+7OaDxpDs5uu+Uvi6f
0BMZQwwXZm8Ekjr+tmJfKxM3jmIwiDd7d589M0I0SQHHK57O1Wy1ca7QEoHDEM2copYpwpPaWhoO
wogCDrW0vhhrOgTaJahj/3zLmfcThjBz9sfwVwHMUIpB1me4KKWK2omJmoqxL0BJ5/OPjpNVuMzK
56HfDi+hX1Jrtaa7vH5rwsMZjvrdGD/cWDv/dqPF5RjQlSld26iW/v0IY0oEk64hZYSAkKJ3+B56
IdpJLBdRMcy/o74CFvnGoJ8+ApXWsFAxxW766rWBjAuJxBEKWjLgq40Kh16IzQDwtGF5gIeiEc57
K7SLBdaxKFfIxd64hk9v/I9ruFoGadqZ1KS4hrjnQL9q8kNhnkQ+FAI7IHzfnfvfN4b8NwVjrjk0
ykIiCQ7oVQY9Jin494YhpctLaz1FmhzUNjol+xGcoRbY8bMRAdSynorcRTWrVe7OyimsjtnoNrr3
9cX8e5IT1+IIA2z6FrZ1dftmb8EDMRBuBZPIUdKc7yJB/mDe8dqhoNKYNx76pzePKJhwqaVNeF1P
nZpktusZeSgqczoocHhLQtgHOgYQqv85sZi749TIMDpE3w8ZhT+yMTPSK7uu6PUC5aH7FWUgH5dZ
iJbxGvnPr2dSFav1Ovz+OdjVuTBO04sqhTTC8ZiPKmUdz/1aAnKUy2QaOACjhg6nV/jI2Mmzia2j
MAsW9qDiLcPaoRzPLtgpjc1UbBSTU2BMq/qSbLlfX+nnseePabnKIFLdwTbNYlpw9MJG06n3Zwc9
hiPltNReaFiVRDUGOpsiAnbsDzNcDYTyQVnKKyty82F943rETv3PzNElF0cSXSzFv4OP2V3OfYNT
7k5Tl3PvmbhZVcUCB92Z1mjqy84b1cs5X5OWfj2y+MH/DmxyNoNoBUL2KoXQrDhs0M9nx3w6H+xT
8jjeWBS3BriKcHWuaTW3BvTFEc4VpeGlKlSOp69v499zFsucc9b/uY2rl9jO5zbPIzEK1jswcyNf
/VlF2/FWl+fW3VxtEqqh9xRimK7qPrrTj+1mfv36Rj6NRn/cyNVCqLNLlTfiRqjq4XLS4Ji3rbOA
ih5n1PpGvnRr1q7e17yKlMgsGQwSY6V6CPRyJIiVAGHN/7+7unrdbO18Lmy0F4X+bo34nJAUxboF
5ROOEkA/IR98PaB4Dl8t66t8zCotTAtlBhykPSw3XFluQsluTN61yl8L7PhcpgyR5RhfLvv8mI4/
TJzwbjoG3Rrpqohw6WUnMRVGMtG3wA2z80ioh5huxo1Tzac7ExBSE6MZUpLrfjoiIYmlnpOP9YB5
xXzeUOYmgcahGfbj10/ok9oxryw7rm4BlnFob/8d8uaiAXjYAtWyNAzNIDB6OgW+vKMuvi+MHUbK
/bRBTuDrYT+dS0RXMAtBCQWt8b9HLZTOUCJbaJ9D9IIUhKEXDbh6De7064E+fJyul6BIJImqlAr1
j8rcHzuvlKtmVnUtaVW4n6GQXQCRQqqF3Kj9akdQ4BfscUyIQRdKgb1ojAlZ7NFSTj0HJOFZbmLf
Ltv7pjQC5/w0dvfFWWBXtGF06x5IMAbPYSEdWseLJNkTks+guVDLVBrKkHiuDAUU/pRaj/IrbBQg
GE5gJPrugiYrrLF+EYbRe47SG0jxbLL2lKWEJipnRDAN0GpWkzmulO5XNjwIl146H2OLByYn/FAU
aaZmqUBtw6lY+I3975Nl2FhBJxgrIcpzxrEonIUG1ofjrzjtIaa2tEMg5KVhuRIlCOFAXHJobsYS
tdhl0SMfVRYLevUtwvi9WvtfP5RPuqI8EhyqhDaqrSMI9/fjH4ZzhNgo8VsbH4YcvfhE2MQYIRk3
VKHnJDw2cCM74PJFcSPY3hz7KiYNWlmw/0r0mZ2NoB2X5pNsnQzUatUeoqYnzsWAkkzmmpLFjRv/
bN3/cePX0cqW7A43XV5tin8ZHByLqnW+QY180D07/EjIYgDpsJCgMgDPRFpSP7/ZxaEk6/n6Wj7b
4nj9kAsGKkTifVV/Te0mm+s0IjZbHiULmjYUTDhjQW+qyu83W5j6J7mVbZno4QtAHG/jVYqTF1mp
JrpZ7Bwfi65d+pg/pqfyEd3HU7gxfMWv9tLBrBeDD27cq56G7eMvOPVLuPNuFeDs2QXnoD1cgtHT
tzUYH+mUPGAPeai2/+OJoWoqikmOI2vyR9nrj4iBKW00Ti0XCsmcnjWxd3KdbMP5Txr2UvD1YJ8s
iL8Gu0o0EllvQsNgMJQg6M+zEuibAS0ShJCvR/rohV1Fwg9ALjYgFEn+wU459WyOmjYWO8zS8PRN
forqkKpd1oq6Opetl0EGbxWHtoTXh14eerrsU+/NrOiuDfdyYi40GKAlVob45Z0dmNyEFNH8osGp
yN0aUlc6lSvHLoIZrmt3rqEFad45ydxzXK2TSHqU5mwzKRMjPs1Fvi9SWB4Qt4Ujs0DCIdyAxDBH
bmM0V3rvYAHt9pxAI/1XkqxrBBB6CzJxh2ctfTYZYo6BY5+KWIewmZqCcwznD7Z+BpmNbgrfsO5S
N1e344BWuiVsPJqs9nCwIxSiuBeOL6bzGplH2UIiANolPIB1dSPYIaVENLuaeDag/75pV4lDJzlI
yJhEu1yz9vP4IHph3fAjQTvdrqFyS9jRU+BOlWdhh2CFQThn+yK6nxycOwvSGtkVv6U2kZ1/0yrR
2WZkmuAGvSSSj8iRjglWGz0tJQweu9FewdjGl/zsnnV9RRkQXXZga1KO4HYqI7prrgyMgS/2KqX9
3a+7xoV/bsf+kAiXDNw3OSEWo6+2h65zC0hx56UyuX1y/y1XF7YfDXiJeVIchJcIe79vciHEgOYA
s3YNMYvioiz0zjvjW+5ID7T/4Xg9o/gLj7z0kdPsJNmtv+Xi6bLFrEOi/oBncr6Nhofq8mzaB0dJ
3UajgzfHBx6znD2eTfu7DD/ISfHOqK3FBSKiDQ+q6l8n/D3lql7W+qbsnuVxXhYqdq5z4zqLcnnG
27ftGgSQ4jd1PC+SCcdr5Bkvqhk48rBmKSdlC68qCjIU23OvqSBwtRu5WGbSJkPzwuruCgMhE4x7
2wyaNMIGqFrr6GBEyGoP1OxMFBqSw8xr0GjQHOlYdEiBpvcWjdh+esgVusHfJMj65xSVypfcwHKs
TBd6/G2MDOxDDwbmr63OmsWH3YTKpi6m5PUcbo322+gE+fCQ6j/D6DWUTka269vXOH5vgdODRSji
9TQ82xeJRqfweF9MvYWX7GPDe2L1UNK6U9ghaaf49vioZt6FR62mrI+f0PSwaPsd6UdBoGoGCl5A
3Y2HJE09Tj8LNUITVtY3KbUBsSVVFBAuvXbXFK4m71L5rh7TgIM0QjCw2ZAGoPzeoH56Ge6Exc+U
zCXdDq/JHaijc7PG3VOoiFCOWkWNtUwie4vCzwc2abK7Z04HeGRZGVrisFZBT1wsZBaa7pTFj7k4
8etvwp0nm3YNOVbTrsw0QDJCey3UQ0a+IhEQFNSjXXC2urE/hyspRdIKyrBQ4TD3lfaYgETolgmW
EbQ+Va/8KankOS22biVEVEtdRVvJEbw3QCeKsov5PbbbaHBNdnoXmUszbLFsspZn+bydEyj/lk0Z
DF0Obfba6nwazO9gDyREPun6LdMZC3T9VbALcD4ifzTJFR04F8admZerEleQ6o30UIdOi7Eu2/Fi
oLjhOINHDKRotxxtzYvgzdPxwXDh2Ci4uYayN0OhQHOLFvymFSgbqXe7nso+eaxVo8uDU3ANz6zo
wmVBEnUJm7vOTn3Y6MsphQnXkND+akSeVfxGknJ1iSpPWCdc9AkFgQdG61s4ITxy4Q1ccivnFAXx
yzt9gxQ1AEEAi7/pWnXK6VInyvMQ0kZWZoSh7I+elIIwQHguD2GfrqhpLEoIwWXyre2SBUslkhaI
xdfpcqxW4/0ElgYHHGRcIrSfV93805x+jsOep9ihpBOvug0IfVVe6cZ67N6GSzCJqBFNC1090USl
wSPKs8M2pp/SmneIZC2H2nOcNWopcbjN4l9DJz8mTf6SV+g2dMj4ITh+Rh7jo7rYH4X1olGsTFS9
DB0beqP2YmfyUvNCIbZftYbzI5eXZh1ueslvEF7D/6/IppPWVOB/CXEI3dQ8fB3cSw4LDuXf7M6K
WWg2jukGIAj1Sb1EK0mq13KTBpfWTduYrPz7meDaonXtsGNJQA5EeY5gLcOQrwBS1dsRAQHr7PHP
ehJMFF/RfTAD9AMcOLhwRqERRO6Q37NkC3pL4eQPzSpJg6Tf2dNR/54by8Zxm3Zj1+WylTdohbAr
ckQos+2ouLYJh3IpvyAsG6/UpPZhYpQXDLGdTQUKanqBk0hyDNL6omQbDcmYVEq8r5OSj8LnP3sj
a9wUPUQTysTfJ4FYrY2k1MlChSqqpqFVgI26cic2sfncwOEh64jfRHHSIaqqFWzSZyTskZkSLO78
PPcLrBsnw+C9WMWH2pBXubV1RiQiQ4Tu2/hG1vxJvsaJBUV/Ff6KDpbj7+ulUGL3bQGNoY/XVLjC
aENFUG14tDdmRtz4vxPz34GuJkaL0slSzgz0H8D5h6UIzXBrVWZAy5obhbvPT0WYM3MU1yjfXR9M
jMjpC9jpyU6SVqqK8deyuawjUgILQArZysYMF0/1TXdkkfr8c5d/DHuVGp1RJCmm2MYkgW5PG/QP
neZaMzhczuT3A8CiLR4uXy+5T8DNHD7/GPPqIKLmZmFczrAybDjX1TZKlwMBqVhE5DZnz8wADq2+
HvKDzvjVbYoM8Y8jRR42dS9PPEyn86piK6xRpfJ7xyatDL/zMoA6S9Gv+gAiG7si6paXLnA0t8xW
6qgHGrbl8W+0d76+rE9PgABZhSQymE75aiI6Co9l3YNNxqBwITSpC7pbCWfwJ6udl6LT9fV4n747
f4x3NQtZCMRKh5YuljSHbDY/6pyUHW++O8qH/vm/E/7fW7sqRBtTLF9SjWdc/ziPK0BgMfI4MfUc
sKiha4frRkVrCtY+ZidUY9Yh2xwnZa8r8JrvfpSPQtIrF07xxPK30grQLeBxdG8X3Vdhu+Nx5aqz
Pxv3A+o5xi+JkDRmr626bqCTY2WhLsP+QJlpmcalXzkviloigjW4cuUg/G0LwfTU2lccaWqyF1lS
V12UbRwcOAaswpHRSKJ8fVGfhthDss+QLq6V3uFftraNMTBGeVlEO3t4JjVZ2tC+z8rG0aqVofbr
OaZN4nyPQBwh4SG0VEeEBepU9RwzQ+wAjbPLZsJKRGzfk2Z7ZOtyHpQog9XYcVTROh7zxSTRheTz
kDXr1F5PcfZNITc1sJuqycFxhUYmFPkBTT/Ng+RNWAIIv5iQm9GMR3QVmhqxcuc+it8aEvSmqxfC
rfaS6t/t9vKod3sS+6wOv4G3G6L0B+pIgSXF+ybRvqmVtqrPdxEKVjacrUSz/J5Kncopr+/lxYgd
fBOtqFMgLND39o3A+wlWT8QHB4C3iWo2sMe/X1azq+tBa3ReC9Iox8YpffJAL4mJrDc0ZB3g9FjU
cfJKKuM2e+vDF/CftYtFtK2aGMf8I4iLdpcCw5XXUlTp4WlaQhNBRrA8Mxb4Mwp5DodmmRpK20SG
I27b+EkgCPYfJ566P6mJtJBhk7MzYVd7I3x+ui/9cXVXb1aNXLEZ61yd1K15ryiBUzYD4oOXL8ID
XweMz9oH7EeUjMBMav9g2MIO92pJtAcN9CUdIO1T9iZNt9CtnzWTbED1iHGSNMvXcH5bTyUQ34wS
TmvK3zxk+hS28/j1vXwa/P4Y5SrY6lXd68bAKAQ/QU6uN3a/gXLi3IQgflpuAJLG0hWOaddECLuf
cSM24ApQY5y136bsif2GdsV/lq9qPZHJZ8YOjan/B0Fw8GCYIAv8jajvXq0Ou+rUS9OTRqD2SHyn
jUDGIreb8JY7/Cfgsz9HQuX877e0jvpCKWZGys7FQohXa3heCb05ebwDt8FJLGx1UczkTE9hnAMY
v0L0/J8/1f/eL0C0v6/CkWL4iAr5CyBWAVxINqgRh9kTUe3rgT577f4cSCyvPzKI2DAnDZUMeERU
p+W9/YEw5wVHK+HmWJ/2hP4c7Cr3tPTOAcHIXWEnRmlYw4UK7Rnguej/cIQ18+9lBVyxuVUd/+xN
xEFDpCKODAfsKhss1aINDZEgSIOysnsNKo+DMsP7ZXgrGJAawRAjKGphhFT8nrXv4bl4pmbYcAYT
eLqvZ/wTP0aBbRRnE6yEoRJfXc1cJVXbVWItl88TigV2b9zh9adWz5gO+rzDZySUxhlmbfQ229IW
SPFkZavhjARYuoGMwzn260v6LIb8eUVXMUSL207C0BmzjR511e88kDO1e+V0s1j/6R7kqDqWU2yF
Nvoffy+3qJubeVLhaxJD6KWOSg2KBJXOLIbNMR+Ks/ENmTBNHz4ct+eQGgQF49qRKOKhR7rIpB+a
+jEdOvWjr2fh02ya0rzwfkHlwf7Av/zxLjShohUCPb7TvnXA1WOFogSHBkFwV8diYebeaNxrzSsY
UEJeqe/FcdBRENzMy0MXdotWalaSzuXdKZcbq+aznBromgwUGLMNCGJ/T1zMhmtMgjnJKdqhRghh
bWkDJSNvMPAdL7NhDYTg6wn5dFn8d8xrEoxmdbQrK0jR1eUJXiigU0IdBfP5Foz+I/W5Tk3+uDv7
almoaj3Y8oR1h92oSxXQQGdvm3MdWCRCodTH5Gep7+TTemg6D61RAekv24lSkhkiHV+uJYQQ5+E3
x95l2PauTtmn0RddiuzLs5Gv4tmPLuC7qbKpDSrJlJuaanjKJ6RAEQ9Jnj6AtYN0RJyTUwPIgrvI
7oOzoa1auVhbCA9VlI2QoabTuoyM719P9CdmP6iskJgBGxMnSP3q/ikcN5qUExhb6c26OCu5fgas
nheuU363VGxdLicpXfaGG1s4eS1HLVwU9WVpSNtWpZ96CEtX0pIVcoYA2+i1iSS9OB8L/YGyIDg9
OvDPiMlByJCN+yTMmVR7Pcrdkh4+mPE3Uxa48mOHhEB6mtWtEkHdYMcZx9cWbVy9mJZRvy+yG3FH
+ax5J1ikuiIAbITEq+3nosZ6M1K/3V2s6k5OUVdMqLo0u9Iw1032ECZBbFHbxyrP0ZeK+TaDmcq5
DaQnoNRBrtEqwNDPNK8V5FfixJWO41nHZM+VCopcl58ZLJP6JX2RNCREn9RsHReuWW3H4rumY6vK
bbkObarxvZF/aRffohYng137odNHCCXdtygXWB5ChiJjLueXizUs4CHGph8pqM85q6TON21MzRv9
4HNa7uooWtWtvp0GY5vK9I36R8Xo/Cib77W+XES0lurB7yVn0+rINBdIFSNuJ+ulb+f5iaathcZW
Tl5DlBmkegvBZyfZkZug25vZdMRyzmf39A9FgTeOCj8BPAvszkGLtuQkw6PzqMXOGkU9gzhkr0xj
XCUsp3b+/mFlS01dWIQr9OCQsaHKNWv1RtEvO8L1DnW8PDE3ber38quqNG5ZRW5dT/dT61tYo9mN
DHuSk0qUXYJCDx+c7+PwNNnaUR/nZ6fGai+xKF+H6xkzcJP3V4sUJFB9wxm29UDdH7dhunJNvtTn
3P/6PfokSOKAgy+YgLdoHFD+DpJ9h2fWYDYIVNhCUxuGOXGCWgCgQ8oBN+PjZzDDv8a7Csr20Ge0
RBmvmdYZJ6imOrB7oUMAEajCIC3TUQAGqu9saCBinSbmU8oEeTCXEW5Nny9w3L6egs8KboKxoOGD
yVTgHPb3HMA1tbOoKQilxSHqd4W1tThuK4ZXpkvjfD9ER5OsHQjAOHlfD/1B/L6K4n8OfW1MH85t
ZcUXiOGG8pyi65bJ01bDkOLC+3uRM78ZxqUFCKaFvkOQqrRfarbszmh7zN/7sVn3OsCE+OzZs7PL
p6PmCLsSHuR9iHkpHsD1isJWWPtOtTPH3Zm5a01eQNSQcVmlqmQk0IXxMUlvisx88Mmvbw2SvU45
C14ZSNu/Z/WioM6oFMyqIWdej0ikUXxzRlzJoT3UKxhOZOsLe1jNOY4cAmcsyBpnZ9WOdKMWsO8s
dHILZX2ZJZoF0sZ00m0+QdSnb0maJ7o0Zwdrc30VOq5xEXilDExRPzzYMnKoHZriogm7EZgZFYPR
r5/cZ4m50BD4v7d39eIMRpFXRo1XDscrBDuayi01H8DApKJevgBJbJzv7Fv+0p+kF8LxHD0Z+Oc6
wIG/59ScIFWAe0M8qjwITf5kjeCwSTerM2/tM59g4FWYVPDLQaTo+nXaKUd61p0L3OToouJaheo7
4DBOc5cWNf50Q3Pldqr7yaHjrzGvkup5GM3RHDqkSZpHa0yp8xwd4z5u7iyrW+iTl7QHnOPAJ3jK
vMWzumxfUnNjy26mnOJmpzt+QZ8Eg8iusCG+aQsbTXyrR5vmVsgQ2cX14kY5S1UUGcy0c+22Zc32
ubmU0Lzji+Oep/2ALC4tvf/I7ZgDqrXR9xlG3s3D9mfxmlUn1KOEE7x5ddZulUsVN0X/Qf8V+ytL
oMmEc90M1w2HhJvKSR/kz6tbFZ5Q+PQBwrX/ASeFqBeFTnEpd/0P5cfIf324B6Elv43oBb4b73VJ
22dR/EJzdjh19xrooHvzWepJQNnIFufX9H0uFlLs1i9Ft674524NE4xOHj01RGD7X2axqPVV/AuP
RPSR9H6hvkMManBhwvfke6/TY0GY4MYj/ODy/HNf4Cx11VA0g2Pl3+9S1UdGa2VduUuTxfyjyRf6
7wqjgcuaS8eKhe5HrCzm9/HdKRbn1LvoKwRH75uf+vv07tjr6EeFUd538x2eIaXj7sF+54qnfpGK
+7gRbKxP3kaqbwrwPC4Vb66rYk5K+mBZRV2ybbIP0MVfOtUCGqL8ZLwrj5TPI3tFC326Q2U2HRYJ
7cuBpEP8JvzdvLkjqL58ET2XP9BXGI8dmuXwG79Hz9Od/YRJM4vHflJ/4w8//eaIdEa3WXx8uidp
NCNg90thGICrFArvb/GPTHpoy6X9NP/oc0A9fJPyQ5B02sVwFuPLXMrvcaAji54Kq+TxzHXKT2fy
y/ez6jaosf+qkYR/seaF84TEqoaHhbbKVMHCoO+h/6jx315q1MrezgnIKPwCFmtq4aYDiW5l/yjf
+J0BuzNZyJPLP47TGqTEpVurHWoYbvk7fhso5j+kv8Ny4c0HO8aIetXly6JaZHzQ4QhA6V4Dv/Iq
vzI2qdvj5bIsX7Rikcr0tRfqg/JsvWlP02NoL4pXu1hCYg/fKxyPuuX0PmTru0lZ5r8swKOXADxD
iuHFeyryvGX6K0Zpl3+ols3714tBQ9zg3+gjYHuAaCnRwFS72nvUujYvA+pKu9a1n6ZNuG93+kbf
xKc2sDeJX5+GoP7ZBlgebOqd6embOuh3dVAG6iYPBjf1zHXvql4etLvk0O+Se3Mz7JJuYfJDVL4l
OtB6do1V9t742mPr6p656QOsQV3TA1hwCr3zOl+iF+hfthcf7JQTSHx1vrmmwrkz70ZW3sEkS8G8
8WhuioMYoA5sr3pTqgW+uLt6hxbcXRyIq68R51vUu3Zn8xdiZMkvfsteHJj7yyblom3G57s3hqus
9KXlGm4bhB6dCVddayt9nWwNN/Rm97I2l9ZL6SZbMQHNAVHbcQeeoud720AMC4KJKch3qpcyHSV/
1++yg8pFpEHMn+W15dYuumIe4ayOF7S9/f49PSo+jmDvhu+4l/uzp22zDSBJj67TNoaIuM1dzQf1
4qm43HiWr61KFzWUTRovZl/bdl7tir8ovARM8lL/2fr9NtsP29HnMw8JP0v8/BJuMm2xzbyNNmGA
ATuHHYPIecAHajv7jcdgD2Egvmnmz5lXr/VVv+19Yw1aO5h+dK65QuGQgWcuDpOCreEPQeJbbsef
Uk5Sm9EfX1JpGR/TbMmP2GhbzTd8Ecm3077w58DyUaTfjoGyY+vsH8/AzhbKzlH5Zd71jxy3DkhW
NoeZ1ugCnEww78JNdYDSaS5QOde+DZGXHZxju0JB/uMLlfClubbXerHQXtF49aZNcqh38WNyyHc5
S1jyJd/eO8oCjdKducfZhvPaHlzu3WVj78WX+Jx2FP+Fe+28wGR5g+b8zjpKD+Eeu54OYfbjtClZ
QNIxY0WnXCZ25SWw1n73sfSHRb+LT8OuOnDEWgL6WJori/lTA2vd+5w9vPklDDLPWuorwHouYEm3
+YZViIcsqSu7jtcFqlsEwxK7keWwnNxxbSzVVeyjah1Uu+G3wfFzYR6TADuuJJD2SaDzh2KX7UbM
RBbZLiEY/o5/Y/bhWmszAFfoVb/CoOdJggLkWppVvY68/CXxWl8NcPMKZg9YS82H7WDYwj5fWQw8
uaqrrLV1F6Cpz4V2bueyBHznbfY+xogCFCz90o92oR+6oessh0W91QPzp3Ho/UWyN8Wg+2xvB61f
+61vBya1O1fxMW73Cr9c0Xh0RxYla8iHm+JlgbIRg2UBuyDreAQYHG2ctZhBZ81StdZiyuQfYnpa
v9hZnrjGcJuvdT9f+w+b3uuX8grwEDOpbQwPxlv7O+I5BEAlk4BZC8rfQDI9IZrLSg6Zo9rnXL4K
V7Ebc0XpinldN0/Upb6P29gd/IGZE1cARc7VNtMqeVVX6qo/qCvqC17m5mt1Na6xQVpNqyqQXcNr
1+bD5Ue26761PDXVBTm25jjiRcuJa6tWmSv7pSf7xjJaFiuDv0VbaSn+PnGxa+Az/DSevLWJfWWN
KAcs4CD1q1dtfVDW4t4sT/I4u/ri945XBfPvbqf/KHhUFuvozFwaa4OnjBEJU2+s4QqoPyMPwQ+e
/Hu7Tbye/zK+0ML0St7c+qF0tZW6Nlx9XROcjO3Zo/DiyxRPiEQ5HxHxI9mgBe+GJ/FtKJJ7zfdi
o/kD2fKG6gVKUG5MaAhXrCGmLAmyALVxT9pXuyxgF612ymbmuUSBwzJr1z1f9VrEktKlArRCFNxH
HGPZrYalwxsDlX8rFqXN0nQsUF9hUOwLbKEWPJuSsJfHhDKW17r7eJfEmpeWv4ZtsRfhS+FL80mz
ijsRbEVsm/kRo58eu323z6gPLbo9qaVBqNW20rv6ayIl3MyBFi+kcDEHyXY6mG8iUBGIRv7YnsaA
NoWb+d1B2UVEscuB5MNh2tgRCIkFU4u28Fpg2gsWlsTyNVfKwVqeQrdfkCEMYNxLXhlw0KHfL+Rj
vW5+zMxJFMQ5L2+SfCzVjOV65qUj1u5YydkmfPiYyWoBon5P213F3w8vSr4t29VAmSt+j0imNx2T
pXpcu/riBOaMKMFHdoBtd+oDli7nBYo+u/kO3FnAH7iIGs8hkr2f0q/QNail8U7PXG7tI0l/rP18
aycre6cdyhfjUG/578W4N+7VU7gbw6V50k/WoX9JnvqXsluSxdqv2ZN0r6crfMwcMIGr/sUAcfMe
Gkt4jr/MV3qE5ilVlvoperLu6xf+bN1T7lSoGN9Pl6X5ykedg3kS/3dvvib7/j15ouhpnviR/A/G
zntiLsNT8TS8Dy/DO3/xEo6b8QXRh/AkFspL+CrdSwfpngvKnhLW1F66Ny98q3Po37MnTg3xKtuz
072mD+xS6RHRk46Pfe+esrsK+EQJFGSZ3DUspFFsla9sau9hwD75i59sLeLj/FJVy+guPlJU4ged
2m7JGCfz1L70fInfOQf71Xzl0rUQk6ilLC2Sp+SJBDDZG/emuCPrkOzbFzENWBrsP24z5EQJSvhU
yotoH+3Vk3Egd5VP5Tbc8SKHu4jQCnjiviWoire89UWotetFy6BMpBiZbxYfse6TvXNwDiIKD9th
EfxicBiABxEb+KkhzzXfagf5pB3sHXly/oI88M446AynHcRDnk75Vg7CnbgO8XF7Zz5WFEhP/JJv
p9N0kgP90dwBEmGp7PoNXW7/orDMol3EvgRyboMoC7YcYDjZZkJ2jHLLp/vNsLH2EZvXyHeEbr5V
AzxXvHFT7UTEOFeLbqdWwvcCt79Dfd/ea2/ZyiTmyW6JoRd2EEf7aEInwppFW+pHZ68fx3iZPkfn
pbVXj8Ze28v8Sk2TRT4d58N8yCQu03xUDudX+aQcppP9eNZoMQKFXson8aXdly/woxx5Wb+AehHP
iMeXPJmv/UtNdKc4zxK3X8NT9D36Dm2ZxO1deSmPlrwoj3ioHIF2PUx70F13l721LTbFhnC6xy1k
rxCAqn16ZEndiYVV7HGakFi0w0tBT/OUHtOj+Bnnff9QbYD/bbWtIy/YkbzHwLnHbEPkdPGRD9sn
sdp0npB4JrygM01SAOnioRynE1Dbk7kLd2IFcAN85HJCSpQ3fo9J4THaWfv0WVRGF+EDlk36MX/+
X6SdWZPiaJOl/0pZ3fO1kBCSxro+s9a+sBP7DRZbIkBICG3Ar5/HyZrpSjItY8a6VBFJgJD0ru5+
/Lj78Zs+l27T+H3O2EP6Z34pU8C1sTbX5vr8/ERvW/P1nTU3p+u79d32lTeyB1UuMOCL6YMxtjjo
e1y3TqFxASLcCNmlyvzcGhvj9AEf41SmxFqeZj2qYXo4eZIz+gzMKFKjIEvyUAfeSgxaKJN3Nx5E
q3CDMLHGbXwIsZuOyfFxPd9OAa+ZO4PInF3eyvFmDj80ncr55qiNTyBI6ES7EYmNRsXImmtxiSQ1
fdIL+NVHL6Z6lE8VUYTzOcTk2iF/z+E23vtoEkHht0hpqT0bUuCKM5uoinpBGvbQO4D9esFuJjJY
Q03SuAjJb/pOkdvHcTo/E7EEcQXjTF4dxmpiJvprD5mdhYMwj4tpsSQSMs7ieky6XwJdgiNhTvAW
kt30jL3ToSKck17E64TYhy5c+2t35WTONwo1+8sljIdAtTXnuNhTjYmrbpMu6sVH1kk9oR5AMet9
K2ZGySN4x0kB3X9G+bPD5DjZz3az8u4wySe72X525J3DxtkPYEHy8XaxXew4wXySV/u7LV4pO130
cWkswHJTfGxeNmlGGTzy0YBCLdGa7EMxQVprOkhitfLYDMl65bEYYjMZhsPkNB4mw0Q/OcOkJTsT
7x848rgdn8aDJOfVMCmn5VTJoevZeJNJScyb5Ow+newmtwcJ4ZXY8TAQprspifPH9CA93gv6nknv
U9EngH2SqMk2BjO8P4x37N4kfwo2O6cLs8/1tEuIGjonu0F4TpSkJPvjC2dN1UQUR9Gp2qBYqozU
agIZcpYxYgMGwoiOfho0YcNwUF6NvUcND+MuyQgLOydpnM6b0PTAmSMx+bYRJoa38jrOh4Myzvlh
DpwV+/y4cXOcQvL6OLDz8Xq5WqyX5+R4X4Ahzo+06YT+tKzvqTnSc+v7/XQ/3c4PnzDMyYhxf7wf
PKr0XjHN5kycOcEg02J6eJF/1zXgulNM289svuczpta0XBbLfuG0n9XOoabZdp7N63v1bajYu+kQ
XXSsJNbMnPQjKyTqeJ6N9lDtngZzbQrYiHnUxOlon2jPVKuabMfbMSE6PP94sCiTXlLFTSw2lDlW
5+2TOea75tCFXg8GOm/iKt4nfc02uEAVKxOyRY3zkTXtTasH6tdOrKftzHgynnaL/K57qKiq92A8
pSD2d/ldqYRd6RhP3cNmkd01D2dq5RBBsKgeyofh2bOm5YM1tabUvJruH1ZzY6rEaWvnI43YIkw1
q7HF0hfD+xyTcJ+H+ftxon5UJIOJdcfPKB0PJ+YkHVPVKr3v96jBBNfcNmYy8pQxl+G3ZquFIC5k
QGNb5vNnkJfec4dK03rdI1XigV82y/w+H9gZBSDve7O1aW96RAx6BCky6BfXigy3c1SHItpB5Q29
KgTmYn5x8ZTtm0cYLoYL8oVNqoTsOm9UfpsUPNJ46CVNnI306SAexutQcIV2dM7sdCbwxR4zuB5Z
hX24KycHbOWcwMrmQYca4RAORZTSYr3oH6Xjsj3vaE/G+2aS3plzcy42bRdjCie9UHokf29skokB
LkSX2WAi3bIdV0zvjDHXopO/DlfxGpyjjfZhGZ8iKyliI+RIdDRr9KTuHh+KGAs671qYEO00dzEm
wCYyd2MPnT66cROIDCTfyhV16C3QzMMukKueRnJsZ/pTPRL0piRdKpWsHtaLA0hQFWzi7XRPAQf0
t53oR+zrvVfrFW9MFF2wRmTH74MwbOY7YI+el7sb3LX2Ki4nNSQF27yiQoI4tb5bgEdpSzWo/fyJ
1FCOOi7CMiQGIkhjtu39VA3lAGAl5CuN87FAWEOvA8tRQXV6RErS84Ju5SOZ0cILctfAEKv5btKO
8pnlc3cwrDWAiJhR2fSEcXnAajU8MbeAS8ZVQJrUAFOCcaV3AyNzhkEOaCWDPQTkIBwnsnyKzAKZ
bOIcUGjvqZ5AU3JnhfErPN2lDmQgMoGE8TzgIDiM8iidrRct3XiM9ovLyKTRlDgM1CBhy0WcIS9C
6lhGRIqHelSGjHXcBiZbn8geRcQUW+cA8XfkndKXg72E37mnhlSm8zu7SsqkCK2wCHu+EaXjlNli
RF2ymSI9ScfP5orcC/dTJWk4RQnkWS23CYtECXLB63rTPX3FOJeTl03YH8kcoG+n6cx6uox24Skq
42acTTfz9Xz3Qum++Xl8HpfxeVxPtVE3Od31RxnRAqBHZpyD7JF7xB+y61oRIYrccehl4+HbNj6M
lRCYNI3JuudIB12xQnowuMxWHr7zYO+r9g6jupseFkM/DckRkCJY1LDAqK8DaQ5SRJW5oIbMBtq6
UWwjahDN7P/AkusplPZr9131BZcvxnLvNJbWCwwF/vgi4GINJlTKsVjFAhMKSEi1BsKD4tqvfePO
9ED/Q8SFiP6Kbx/9JgaeDGAY+CuutI3M+TC+AJPK1QR7MsFiQVfdzBGMqI98Ul2KtPFad4g2p4W9
KAuqpPVFPvEUweGp9nsgs650VMdUwisBWB8qcfmN6Frm2CYsWKo7zPxLUmIhZ9N+cpiSNP1pF8rk
BvtFjQcrxT9wZOCKieHLAj/4O751BFxEdwVKSLpgAMopq2EY53cUmkxnO3YukDMi8Fvq79ktGC0j
prumVz5+fFAU7NruAnl6mda+gLRDT2Oi8v5b8UYZ0xDpM1K2TsWildNFMFdMtBXAX5VUienJ4Kwm
O39HF6h25oleJ513ek8j05ljhSG5NyhYUFWJH6M2dgkZXv7fyhagJscTv2QIt/EgbFEryKeMKoDu
UZF2HyUjj6ulmttmcgrM8BQc4lPQTkitcAr019I/R3IMRtuw+hDVZBumHPkEuCYQUAd1VA+qwk4J
WgXpUt7xVAmY0wsGwH9nIKZ1BBLnCjhnYNoNAOswmIBzOs0WDEoLQAE95XqyoAMH7xR3fE1Q2g0I
3xCkbB2sfLH1D57xIoDAOipBVg5vNZsRTvIQbnVv0oYrdlDqaz5u4n2wupPdidBpwK82lMuULlHh
PDFR087e37H6s8BwUUJ9klwAYkEPZbqpQG2d23D2xhFQEyjDrQB2Dt86X75tBRfUqwvwWDmqvc4v
3cGS4FuANNUfgDBaQeshFEcbOkMP1CdAzkiAtMYlzMuhMrXD5HdWTuVV3tlpiO9FGwpQX1h8TWJF
R3YulcHczgm12KJ1qq7J4Btu7R8IaWWrP/pWeHAVtsGcJdd8E79RfI5rJsTxnWyR39LrvKvQ3LZo
egT86WwkaSALzrAbrze1LOr3hYhToq6BlPFeyQX0af99NTYagYWv6tOlsZvYCo/vpJcISHnA1tfz
6+ejf+ZaaUQwOB6noMKnyVJkNo5xkHlbHCXasvDYukYljo3aL73WP3GUnvhGDu7RveARaTzNlmO8
mTQebz2nQRmWXoaDYhMC0IU5ePPZ41QwPIV/BRdnOdyRXp29TowJckAFjezKH6g30Ur49XYTGogD
OajrJzt5leiRHpEX0OTheyEbRLRCe8N9icyjzq64UaQTdpPNZD/pHorJiS2gRdiY8QmMvg80pvtX
JxCtVikNbss6Fjhe9A5geJ+iw6VXeptXxB46TorSTHj/E0WoWeBnkm9FPR8CYRHiT7fokgNyuz8d
ertH8fvkG7v8to0OIzqS3vQGQeu3/upe7gKcH61eKo9hy+yweCzeKtqHT1e2VNH7ldB829EZItMH
jC9PR/AkmYNGQwbf9BpnOK48MzhGBEsGtdt/Yp/z/eJVPEmUp2BIT889dqUi4QnLq4CTpunT4lva
OOyvOLXMOd1DQdVRyiiTGD4wx0rg0mSaJ1O24far8e7h6Go26edtW7dbNnUlIE49oigRCsZhNOCq
Oc4rfJ1MiVDsDbE4ckZuG6AyevnTkfetsPYvzORsdN3MR9KVyA5SqIUa3djzKzpdJjqv6IoeIuVo
2efgzL47UFDoyXCD9O6SM5oBgps+EqmnYoeSDC0p/VNweRE9wCSEyqbwiBha54S0mDsk/DZeyvr7
LvZFeyKxiT/AvB0mAw6skGlG0INE+6rJftpSHlXh1WYqBXtWi1JBnUAlNifGjImZrJfyiSgQbRcq
GE00V9RlbcasKJMSpcWKqhrraY/OgsHmn9n/KZiIBC3pWkaZb+TjzZS6WmgxKS3B849VOJeX21h1
rWA70eLtpBw1I2/IVeQK1zkna2D7uQ0O7iA4okuJp1OOjL5Ox6fnKhTvY0cH7fBq2TKXFLte7N4z
b/WYebSSJtgFaSmIlyIAPnSWPbd5zBzRPahp7CoO4ZWLnPXeohjIfGsS5BSuADnaT2xSikvH63cR
OTQgYbWGnaM4rGg2vupt7S4xKAOilb0U4U5k13jv7sACdtNvDAEDSD2PHl0kh4GzhMXcG6VB+/wV
n0z9RZiOaZpCh1UVsrvc8gR2xHycjULZCy19AAynYKnSTqLHs/WkPYKJkGREIuxqKIegnwZpjiFm
kyWJqmPkCYCTN9qgHGuJpOnNAbh2xqIx9ecvwzX6lDz72Y1tSVQX+f00Mj/q8vk/yOP1tk9F4ZOZ
jciTYKtOz96heVNj1Cvs/rviFLbFu7p/uu6znSd7b4vbuvVJcML+q7xsHexfx3Qap3Yplu0Ris9V
FOcFaNKl3K5zBJcx+JEwQYLHeEdxShtrzB5wInmAbSLYcRK7ZF5hM+nZPbu6Hl1Q2RdXvM2WD1Dk
dRynv+/L/s/eLxscSVfZHwZsPspLgyzcjj/IHY9hWTmgO7b2jvnn1ZzacPLJHcYaUkDBSQ2ksxgg
FeSiaI1zaRJkvnd0mYTwGTYeCvOOVGcTVvYa7YLg+6Bvw27zsLaDk28tjWWLIDoH7cEeIhCKRxEr
zD7XTF6JybBXNi51ZxhiPtgb9FAKTTut27on17K3BuDNtTkIswfpuByDUjpX3Pti8fC3aq/4A5E6
iFdX9ztEK95Q48vTya8xn62wYQmB/NgfgIVuR4IuGwBsSVpf22AQINTa8H3pUou/pacbO6OT1jxN
7uDWdL59eyg4sXWHQYEvWbla5LBfsQpqVuWFh5XHPDJMckNZnQhNRrtzLu/SlM1CJPBxNKa6O4Pf
d8GonDuZAQMHeguDkLr4FTzLgUI44bfX83BAoIiRlwWwnQrpvLZEq3PA2J2T048HQOGS68jiWLnG
ZP25d/bOxX57033SHzgyV0v75fPu7o3/cNvZFBy2P98fH8Wxt3EG9tB+1733Wcuz4CDEW7xz2vBE
b+zirU/tAy5X8zXyLDGi0BceZNJJL51pdudB2h5dGCmZra2b3ZkB2oObuyQyQfQRQUvTTnxeMBNU
7CzlGxVFWCIiGPt+96BBkiD1Nt1HHojFWa7HnJO9ShYHgfvexl57fcZm4JixaCXd5DrRny4ueHeM
TsWYtr5uPzw8JPOP8ME1DUfrM4jwTHaTdDbgSp3XMizyhDIQlD/mqfcY+aRAw+Po9+03y98lqPDc
861Hv1G7fUYkbsyoTBRPw56URlPyHdzSFh2JhAPuLhyX9iZk/Z72TjtihIf+gIHUVXu/WAVwPlhA
0qCTe2bAdeCoM0rVOpErcc/xy4UPFG8TMlhY2tnsMlJf2wjgoY12ECFUT6z/wb1wPHYecXhLwUXq
6R4eiTxCO624eg+2AzRkaFHhmqO42Dr4yfcz2Cbt3H1LZ8w3SCc0KTjcHaPyVYOUsg6p+uIrrGuY
Lw16MWlybNCJztNQviDQ8HSHaL0gET8pciKUITQiG28NKyK1MXX4kZXR2VuHQAWmvznP7mQtsS1J
A99k3N5K2wz2AGq6DdsquPRs4VhsWRad0wsZlSCRlbIFks4cRBUbgGwCuWO54cd1yYnIS2edp9K3
Q3ZD1qmTuc1YuuSwhNLFfNt7O46N5+OKhTn1AmwkvmfOkXHW3HIu72T+YSlnHZb6m/4oRkr/sf+I
A/q+xKub+eLoJQqrDPLl1SMsRBdNYKFYexPXtZBQsE53jvFGWJl8mi95QTl7plLq7MPKyVnW5/vs
6v4/f8qD8qj8fb7H+319N3PlUXf4uOUBtjis+49VaWM2TfkBgcUbSHWgoLy/MnL6bzyMv132wwuO
apgfrEbOdIT/cKX2JPiLsuluni03pEO5pzbpfJ3GpGCAHR8UbCpFyRIqP/nBvNbB3+AexztckpcE
97fq7Oc8No9RT+ktem5F7A1/ZvxcOzY5PA+dTDhCXhGcgDH89vH0Zj6nfs8jXQ6eclMc9ewcA/zt
BCt4R8y30tXHhKNEG/gnrVO6l4l8WmJ7Gg6WpitGm5htFWdWrph5mHBeg8nW4rdvrhwI1dfgYWgP
gs2vYTZQ9f2lm8JkHBcgFLsnQSvE/FP8MuoRRbMQJ0rfI/WNc4LiIBQOiA9e6XtEgY/ahe6kiVyL
fxFUfjHT8XsI4LF2+uO+NyRzEd56r7xrogF2pRztq8rFjXjzofqbj/r15Km++G7EYhXChRA19KB5
6qBL9KHhHL3qqYF6YgT7aPiu+O2DHh/JUIyrxwpM3shfDb4gJjq+9+/WrfpuLs/+4aEcZbZpn/3A
c94pZD7rQ+kgDww/kHlcBc0aTRQVPkM7TU/2Or86hdK4F+EJwKWxmeKl4JU4ivLPnN9gcJ+iHeIt
2buoSHSO4h5twXYogmmj9iGGMcT5RIxw3nO3cEX6D2kokIMY3fKqFwz/dlsJlaeJhr7GGcIrWT/X
MB8f5LKnhwHgVxWdvIL+EiTie18xPCgtXv16eRC8wQo2H2LIy9CIJwR3KXcFPdvwD8PkDlJ5Plue
KfO23jZGRQWZWtl9hxgfhlae9DgRFswFtkzrIcMGUCBgdGLxn5kuutNOuqnubL3h49le++aisefJ
B95bB8PBXjvHiVxJHk8hRaCwbc4MoxWs3mHZRFbQjMqoBEDAGXydBIfF6VX4OsWHPC0TxT8uFHdF
q+Dx3MG4ejo8yIAL1CEICsSnGamqOI6AFXowkemsx+a7FZTRgN6gq/rMSQgR6CSyE4pGMAw0LGko
ilgIabzDuyK8IP4NBmGz3GM+kUbYa4FU8VQ5JnDqaVK4g3APQrfz9/7WK5e1Q1A9cNXO3XPOYHSk
zbKZikbZXWV06x5HoqB8BwIa+0OIb5slEOTLIfgWxiF9tNyDy2gMTyEHYOQ5TPlRwuOL+VhfbSam
EkEf05JCSAO/YrmcRyaOTSsWZygW0nXNCuSrUy/btx7K54JB3jKZTq8mDj6cfHfyV/9VdbtIpp/m
WQ/NDBFKilXGQvGFlnUC9ClmKmscVm10mjAeTwa8JdhKd8XdmXvLI2qfZGuT7UGoUPLV7z9CCxIU
iYoM44pNJpuYKJvSJSSNSsKzHaIwLOP45OX2s3nVQo+sE4r/eTJTRMLJLMPvhZwjaC+hH90jPTz0
Reohrpz142n2Qb/lzgcWoJ3a97CA+WaOQPs9k7av/ILGT3xjnx+FojGUG/jRAumf1UOxPWKB6Cio
ZEpDWuvkqhsGqFfoLPwlgzx/eHojhtJFDUhEZzP81LnbB9AA7b0zW1+l5wUl8DRfgIE4yAC7DoMV
rR/4nhdQdQu0cGC/B8+vr97k+RWutc+qCaXT1uwXW49kcfY9A29/I+mg3VtCjeE4O08IclljO/fe
iAlBcu7XDgr277vB+IXR+EMv3Nhhp9NgvcnJ+jd6OkToFmAsqbsKisn0ZC+g3qW+KLK0ix8UbPQf
0XqRW/bn6ar8clptj87+yLSfX9m3Rs2daV/gijwf7Pt7GWdRQ3qYxJSbtbPgY/5S2WOM8pWXBaLu
iDmQM/xfxY3/IlyGhpFQguiuPsmbb0KQLtamNNeKmkkFqO+RbUP0kz0A8xdhvxTy/IUt+89b3VCy
SVSsdUXHrajEGIlJ1UfdE22EtAuo4/Cv7BO2K+AngNPVa4UXzbiqivoUXjXwveL1UcZ1PFXHCPrq
Ykgeylk6296R7KU3zaFSL4cpUKd4V0kCGlOGQgj7Jx8kJChf8VJhiuLxDnpIIKI58UTpGKpkeMVT
Lq9X9xoOJgMYsQCEErdnGnz3s5mOoCsAausQBZjjarFdbTZQSosrkTXNzT5xNaH1o5ViaVzcCkVe
eYCXiMmeo4hV6HubWMBq0f0IFwX7bAI9yf0LTrdTtH0XV+Tx+eB3wQW35SapPwy/pSPq6PyKik3C
o9erk2xywA0DsIeOLICPmKc4yzrnAZwMo75h8z1Nm6slKH1deWIwixXfecVDFolVqNG3YlKoXg97
ayZkcc09Y5CRrsdeJwNHG6lee6d4p5GYnmRl9sW4E3NUiXsN3YrPPQPerrmlNiO8ziFDyGztNmwK
tSuAA3o5uuCWBdJzhtHeWWB8vrEDiC3CmF/IYthAlBZ7RXOr+fB1gOEG3kRn5VgblaPzCGISiC3T
sy93Fxd+PB1L9gy03p2nASAPnd3VZhkSZsKfNU5cfXR8FutOsARsC/ZFw2VYhP+OGYahKMdUnlFg
isYbQteXH8yNzsMk4otilu0xlAjU9iub/wl1sRez4BPwFAU7ZxacxxWvRf0W/V6OzN36U9iDU3Rs
NkPZCgXokGPri9K/FbX6OutF1yVPj7eZy9fkkmLAEGhj371IZ2Nh8U53BTUyV2AmFgoL061Q7Gss
Cp4Bzvz33we/xUzbJUOHPOjeeSzdhw3i77FWjMc9Bl1OkVDac+Atkk9gm6zxb+898ndxmthtdBoE
d9nD2NpcEoqKav1hQGUVgvEeSx91e9LDNDdnKxevtrwJFcxjbwvu0l7SRyiK+4V43tYZjmakArTf
La+1+5ONQ4poB3fPXPeOhDJ5ULLdHW6T2lOn5HayH589BKYoskJ0Jo/HaD3bTnRSNh3t1bQ3J5Rl
O9nsnQbWUCwUHj2uoONqHNCuhagHW/cS98YmJ5dRMxL1oIS+bHDGd1oxDieIqumjkG3JvxdrUJ0H
bg3FuPFJdrjsB+Wo4Ds9KMkIewCJIhgK+9uDBxxbeLnAXOei1zdT9GOI7s9k+4uR/boDC8ttg2Yp
jtQ6aARqrgE70SJ9UZQzgGZxOJG/HQtiCGX3tXZwu2kwgORYPwuzKvdQQLuleN4GaPuEhiy6O9Vt
ItFbmuiCHmPFpJUmZkj+gc4FgzrGWccjG7GKGTES/ffCt/nz2n5ac7SNuH5V3MPi4mnfoH7BPBID
QljKoitCDcRhJprj0XuEmot/y8NvjDaFSlz4q0fxsKvh6XOQQA0DPydTlrivBKw+J2ofmbTxBaCu
g/VT/fK9B/Y+rLQXiuLRV8JP2/jWMyXvvT0KI5i7V9+L6pi9kPQUYrkoxSSmdTu3T1/uXBzUIg6R
dZ1z9MXNADg27djLqLFrC761vbcizoINGRw+hfO2RfvcwmKTo1l+/5eMnfDcRaFEf/ZxynknhzFf
w7UQ3+TKZ2zDjfN4ig/UBSRAoQBTidfQOA+oGI7u9SH166h9Yns1d0JXF8VPFN8DWHYWWCCsgIKs
UhBZwVcdIVAZbCk1n6wQ5DLg8mh5YOEAAXrPIJ0k+AYoEoQ3y/SUiTTHBIoQZxn4K0ytI779AstH
5svWU0Lh9Ulz12jltNFt5wWvDgGOjHO4WQoVYHf1aBbuPQN9xlEgJtSeflyBCJaINfHOC2lfGBTC
oRB3YXZ978DOzgPJ2+LdMb+Q+sR6/krqk4xOM0imTr6qm7A8Vb80TZcp2YhATMbwiBGgXzdeQX4u
M1Hm1JgMrlcMA4ox6tLuCjfIjiggi4B5e4DA0gEJuP5c2BuRBUiF6QX1UrYqLFeh3hNXgZiJVm6w
MMAXHx8fDzZ0QBsta8KSO6Iq4/1xxRlu+vL3FjNBte8FUtpgkeSfoLQJ2Zmd19cJ3cvZ3759/F6X
/B6JeBNWaWn/6BJRNv8B6q+qNs3a4TkbCSbbPIiMglAzEuhOQ0DxHm7UfEQQFsd3+PYQ7SdHyAjU
T6hH7Ujze+/KVQ8aeN2ia10qI7TAlvLe4JtEaA0fdqHqEWZKL5IRxwai/ewhgxAJcQWjSQg6ezCZ
fZi9HyilCfRHfMAzgt/w+WWhcwgYaPgEmhvEB2iu8KP2SEPkNICYegVY1zh0W8S8qEGd7bIs0IWy
QH+GXQLNYM36hG8Y6MQYRPwl0W8FTi/xiorbWJZPg0C+IH4GzgU8VXkxmSIn/yDYuoau9V32C2Co
PIBMoinuAWc39nF5FbdwNaw3iB78K6qUFhqPFUqVhEtoV6jqMK1AIa7NbQIhJQt+1chbx9TWwov8
yn1ywfRDsmcDAhBMIZwsLdEhk5TxwTcSgeMk7KfkMsC3eOVI6x6SX0P91MP0vV12dKgWSowbuly4
RwfRw/OnnlA4Pu8jwuU4Hmw4Ve/1bHBPhNyLxFzgQXnZwSwrx8BnsRQUWMEEXsF1ryHHW54anZ9l
j8phUwhpGKY88VcExdXJQaJgiDA5vhFlRCTSJRQW9nDG12c1PN77/X1vsrvf3adLaPyQwM1ZutzL
u4uTAl4HBZuwgO7K3SYGAATyklRjgvUI6yRSRlae2UXFC8AbkB8oGGS2iigU4/Hgv0FuRpEVIFRi
//ZBG6biBfBE33l7Wz0wR+iMa/wKfSdxN/3aFghvSrJ4CSBD/AsYpfjDp2oEq5kQEbwLUTHmpBMB
g3KcwjYZRhLBRF4TWop34FEgTyN500e9t+5l6BxRweppBmOvpAJD6ipbO3gctc5zRt2F+3quO3h+
bLbyATF/RNk89e7BAJ/A/K50D4P4tvWoxFRXkIqy22KFs1WLbYB4wsLPgfEu41VSuORmZsftRQp0
DYEl2k+k+3dP6lWSsS2niUgy7WEbAtSwsbwKenS07wG3BFYa2mfkUA4CBZYzBg5AKMqent4Lw6HH
Zr3BJYyDaPjWg6myQpKsFjmSV+jcCDR3/dRNwUfutzahYughZMBAL9g9b/kX/PG1gxueoiHklW19
G/rytvVNTM2MB/oehCVfAFcjmux5yxpHizAgEYS92IjNAja0oHAQfhjfSRUJw1qHJ/7NiPMJWd+x
P3lXVI31jFctekUG43o96823k/VM9LV+3IBpCeoo+onAckJXV+5EBTgjZTJc9iVy74zPTehI5CLG
7V7lMKbRHt4HcNfw0SPyukTYeSSHwm9X8lqoBxBP52t87Gm8EXKxeMpxaPPlDGe5UJ42U2FZ6a7Y
b6uJEAPW0+14QGg6RpwW1T3YoiL4yremRvwi7lBi0lh2e3FBgzPxUDXw1+W+DWTot0yDq74jvnNz
z2bWg7NDpWSmioKUBRZCSOvoLHuGMIN3I77xM/wZoawJ02QtlBtIjeuQdKyRmBu4L+MB1OMafoxm
f+B5hXEtmlRKk4Q0II1EqF9VLRXu+H56DtEaeC6QVdz3cTaHMy0PKtSh3TSdp3OZiWEqsKWnvgGt
MmskDEAIRSmDT3lElMvcgwcmuJ2CtMffz168eztDY9lGmNuocXJ3md/SraK1CiFBqCe9SDSNt6u6
ATlYWFQrFJbfS8WrJ/t3QvEmN+FgeKnSXEcoHl1hlAxgsIgo7DDfLHsdlvZbiyqwxZaU/a5H3N0u
6C+0BYo6MRzmdDUVDJ+EsiiTgkde6QUgRxJ3gF4VNFfF0YSTJx1/ffj/eD/9r/VnQXqk87rIq3//
J3+/F4fzcbNO65s//z3evB+LqvhW/6d87f+e9uOX/v1fTVUfXzNSbPxhN8fP1+aP4tsfy/q13lT1
5r26/e4Pl+KOfz+R+1q//vCHl9eb+jxvPo/nxWfVZPX1tjy7nPn/+uEfn9er3J0Pn3/9+V40eS1X
W2+K/M+/P4o+/voT/e0//nn1vz+avO751n9l68/j5vXm/M/Xqv7rz37/XyRj0zRJ1DeE6aACNXWf
8knP/NcQ5GlgmYpFWtM+aUD//CMna3v615+a8S/yT1Bs1iSfB2H+FvhjVTTyUd/8FxWs+6SXMXVC
/Mny+uf/ebAfhuy/h/CPvNnPik1eV3/9qf6oqJI5QlV4Pl1TDVUBCLNukLDVsBruBofug9oHaB4U
cUUvKMY1XO+tby3IRE9gcxntyWzsklkG7mx/xkL4YhncpPM1qANMsgK1r5k6Rc4UQ7t5irXZy7Vt
3Uk4QgcLYuOdEgKPB5jK25D8mRpcon8M0N/98M923zb79oY3qFzdFtv95cQN0zbZ1M+b4eZ/2qSb
3FEHoy603eaU2RUYzgB9lKizwTMAeUSVzhmcqC9Ba+0Hm+OnThzc5ADKh+tTd8y548EMDhHYSKh8
5I/KtBlRQ5mQFMP9fR/2v+jEwQ1Irh66fXfI6URiaII+8E8LfYFYwDJqA8gcwF3BF3eUK/73dvlz
E28AaXL77fOjdCpAKVgkKJuPFY/VeIBh98W9ft06UyX74zVHuXT3P+yVU0oa/vJIJCPssqg5Oe1b
B0PLsA9hLerCXHJnA4h+uRZ+2UZdN0gTrbP6+zdrwVSrnBQ0dQaaKBZOBgy1EXMcn8hX/fljzqBr
d/YVZWipJr4O8irfzNGtkSkdRcDhQAC0aiicnch21IkvuvIXM7NPNYaBCvcMC1C/aVJ61A2DhKDf
mySMjI7cYzg+AD9GGsE3/dkXN/zRcfG9Yf+84c3yrrq8pmgtNzy66Ux9xXgpAnA98VpKlbK1wC3j
/Rd7Sv9HqP/vu5KHlgINQ/Yz7WbGrKwDJq7kDhQfI+CuTdEoaPM2jk8Yf4PJ7xv50/xUdR0hQBpe
xAP1AW7s6XxtZQdjC6fWUmfV/nm4/Sq5kPrTTJQ7qAOyuJpIooF5s75LY1/m+9ORWF44RM1LvjTI
jxl0kOxm5Mj0+gtzaT6ZgCuNQUcTdjspGv/3jfy5T6mig/+Nohf8pmztzRSttXN5kjR8f/dp5u4/
6xAeAyIpHxePX9xNJuIP+wt3I+GToiqagRiybkbQWilGgTQVBnSF4U0Culm27AGYomXFFzzUKJmE
cwMXfLWX/pjHidapOilL2VKGLA+y5t4skeK41y5GwUTtN63TnKkvqTZJ70K9S2Wa10SyburkvLHc
dqU5v2/0T2uFO5M8iiyPlHdhp7u588rQe9tyBziQ9wCdJDSQDHtkqvv9XX4W8Te3uVmSqVK3KxIS
YglAdZflQeIbR1+QQMSrlrg6/4etupk326wZmM2G26UEYG81BNNxrGtflUj9ou9us/oq5mm3P0rf
XY7RuZsXVahmX+Xb+8Wc/Of43K7CivqghbXmHhgH0XmHIaARJQJ7p4++fwEHHoS9Z6iR4Zf72c/r
f6hBvqXkj9SLRhT9KAGVjXnWVhakK9LszPYeGItNyZm7Grzrq+H6uZHcyqS0kBQ+VNBHf7xV2p6y
5qBwq7rA0UbcTgEQTWjSWf9owZ3+v+cidyN7uY6OjQZu3kyO4elw0Zs1RHMha7dRNj1OEbKOEeSL
2jncDxa/v5/68zQh0TRahK6YQKC6ebNVUz5p1ZApGCwYkd5G+fLYc1RoI591bK0BcKGXgsoWmPYE
k+2WWkBeZEQU4QPwg6LfP0z/q4e5MTmVrh2U29Ne5hOP4tY95/SmPB8fNZhW+2mvcyrF7j1/CYn/
LK5+7IObbSY7H3S93XJbYjSAWasAZTEdRBYeEJnIlWmXBIV8ue38mDlS9lVJYGuSjtGyBuZP2lRv
062yTQ/KOkzqBxjbew+0bTjbBBKqJDHke2i3j1908U+KwM1Nb/a6WqtJS29yU2PZ9/HkhipZXjoo
TmSuxCvx+7v9omMHfSSkpZjDgfKTcrWvtiWlyYkMyvqTjoxLJtjP7+/wixnDHUyDrKaUaEZA3SzO
fNCxNHtwbdLxbmM4q6Fmq+pXSuIvtoAf7nIzL9f6/kDZX+6iDYOjMVqf7xXlvrAgt2hUsQuNbjVt
SbV8Zu3s01FpvJ6o+VyaU732t0r7hfj4hd4xpLiBJsVlyGz5k+5Tr9tTVfQZQiVmlcBeEG72GYRv
7SiJ9oW++oumE5NBTlWS5eMruu3gPOsPh+fc3Np6qnhlMyqwKvrHxjmUC0P9anL+YjR/uNlNP2f7
tneyjv+btPNqjhtJtvAvQgS8eW1PikYiZUi+IEhKgvcev/5+1bN7pxuNIDSzETf2PmiX2VXIqkpz
8hyM+WDT6L3Qu4f06KtCAxgMGYgBiXrhP3YgTKLY41DL0BVz8pDEadIZekZGb0jOuouvtOHWzRc/
2ewuCg9VZEMVedu5m7q+kzZRS9el2rpfynY1vFo00DKYd6BuemRk8zp7bikmmguB+Exow+t4Ynhy
3KswqFLfOhoWgU11HC6oV4j7XPE2b5a8ZdHe5PnqlSavpeNCmchFY2kNLfoBSiaRUEnAu2Gc2VtL
z8bMnWaQCnAqhCyxMw2NvQHW2SLmfjkOON3QCdnDfQ4+QCDIl8ozE22w47VtGAo5KXmHZlCaOv+W
cej3SVcgTKl/sYCqeAzFQKO5c2/05/wzFGf8A2nVO5KpG/le5K10fgE22esWWjaIlrccoKvxqWEE
zNgUdIq9jbng1MpMeGTYlO00MnX0UKavehYapVqM/BTpkANjorN0qG5KGq0CCvTxAZp7tMkPZAOR
Vsa40Ck+3w/DDmSty7FlwZ72vQc7QO+4jhhcSQ/Kb4OJVUCo+e1iWjJ3pk7tCq84KYKUpSQZXg/H
uL73Dt1t8Mn44WzJ4/dqzn/wfn6jwWlsfPhblzKimZf7bMmTkLDUYn2UBpacPgG71OG0S/Y5U3sb
3QPQ7q0ZUXQ2msYIXvMvnqIz0+LJPVl1gOqa2smYpioPrOEJilCgTBCAbChcZHvaddfZlcSoLHP5
/+OHnry14RhoUA9jGg705LX/2toMFAiBnc24zr5a0OeAfOAoLL13YjfPM1/BHsyJIwkVyouTOwXF
FSuVCj60+028CgnMfrCePQPnZUJbQspiwaNnopZTe9qkWIl6pyR7wh581qtM6HBE8dKaZm2QVSAb
JiuyNq0djIk7yL6eiAfB/+ruxSCQdPeurwAEATymab9kcO60ACiFfls8cvq0npZWpakEqSruSDiA
Vvo2ejF2PAc7Jk1o3zMCAaL3h/0g7f6F15wYVia7WddKYlYxhlnp5/CZuZLNe/fu7kYg1dq2vG1g
6/3Y5NzenlqcXEihojRhpuIWBoqUns70WLxUf1LmboBTG5PLJ7e8oh4iViUmyMXM1JbBMR7X8hBB
sdeA+VHhibyvFup4S0sTR+Xk9PeqnEm2MBsmL7L6S9bvP966mYfDxjdQHlI01bRQ1zg34IyF7dey
K7gFvIM8woQDzes+PuTxp2C31GJctCaWe7IcTZf8WG2wJkOT3FEQEYOHYiYAvszFssvR087vkfO1
Te6vMgoa3c0hGBNhgnLDRNce1ONVBi/Xwi6KvzS1pNC1QsiOSIEm2vm6MoqCvuOzruHLyEyfctCz
nQUg4Td8/yDGEF0EJbFfvCgvnVJkkf9vdnrUhtoeDJJ5Zv1gIIA6fRQgrkdwvhtYfdfyk3iI/S9L
JfRLn4Tan1KvSaOQ+uD0/c/bpndMCbabMnwY6tsueP54N+c206Iiwj6K1thRVOnEScymsqw8dkBT
dt/G+q4BZO4uHKtZ1zixYUwvKccJx1zFRgdpjfzNvVLv0zsCZFhePl7MTPKGrOLfq5lOb6RmMCiN
haV2B6u4swN+sxZPNgUOspulN3th7449/pO9G9UkLBJhTUeAqO4Q7gEJ6//6eE1zbgeW0BGpGxXx
aVfIUNpIlOqDlQ2GS1x7rb+PQ6bfUuNf7J7B9aQpDleTyozE+cHqwl4vXBVfi2+cJ+D79+2B2tCD
tm6/eUTYH69rxrHPjE3u+ERWdN8IMBYOn7Lw86B/+/jvz0TO9pmByWVrGJ0yBtXR69x9/Tm5hkR2
bT86ZEuC2lk9ND+WOjMzD9e5zcmV21q1n3LMULSAi8YHjgWCo1+ZOQP78AkxLxfsoEy5Woo/Zhzx
bKni308cMS6UQa9CljqM6UqRH3woc1N/ITheMiIc9cSIIgHEMB2xNoox9UC9yX7L5IeFr7bkFpNc
Xs3M0RnIelZwtay7kTkNhgqArb/bTETDlQxkrfMWQtK5l5L2pEYJxoB34qKjVipqrtsoxx3frvpK
gf0dZTQaFOVyd/kyeQS+cWJrso2p0WRdk2ArviruykdvK6rA9qr6DIfkUk4hXHzyUhJqyMjMEnKQ
QE4OtJabrtL3TNyWlF4lQJzBNoF3ql83dF/z26Xu65yHiOAXXRKhTDLNi3UlagcgJ4wWwkPEPGoL
sjZJnYWvpYrn4mJVJ2YmO9gXRhT3HqsCXo2fgCljwP/1SLCBTvzeYBwP4qaV/6X/oiH4cVM/5LBh
feynqriePvoREz9tXcrOgcta83fSpgZSEtGvhz58VX6XgLh/ZdyaEQiRQqkkyuvyOIf68Y+Ye+6M
0w2f1J9GoxgcU/yIdgflpASJGpNHJKlrZLBq1DiMrx8bnDucqmyqlky7UqZ3f34FmGpYZ62EPdX7
OsDAuXR/ishtuqnkobpBLRQIxPStcxEHI0Rh6EvfM/sFJFjAEkpYkj5exkwdjUT3xM5k3yqy4b4R
HmQ9yhSWvyNkuaa5/CQB0QdUKC2WteYtItBEGAe066KSbja+KUeqGGdb2/vogUHSt+w2WmtUUpjd
9Zmi+HiJMztJrGCAP6P9xKTj5PErolDPW0PhlglfSv9FthAi+9LnZG3EeBxNoYT2scW5t+/MpHCe
k/dB963Q0mSWWD9J7zpoZcVdmQ2HwkSIZPxd/DQrhkPiX7BxLVieueZMICZ4JLk3deZJQpDWmpOn
Law92iPiceD1w535rH2B+RmmwJgpmgV7MxfQqb1pPGsPjt+6DfZEGmd8ysTsGNDff4OfQaabRhah
OW5D8D85cG0bVgU9y+DYPyzRwHvJmP8ouFoknsY/aMfOOeqZxcnRcKrICWXjaFHMDkJxaUKVEzDw
DaRWTPMs5lWzX8+g1utQwUe/bPJIhbUmO5aPxb/AM9omeJHW7+49L9S6g8Ro4ePNPFKmSUsCoVhC
TPTazt00trXONtoBN4WnhgNig3KRNiP1ZIEScuB6bFbyV+rI2wXDc+s0FVvHSdHPo01xbrgI3TCp
4p6Jn3tBkKOoQAPdjfp1FD1giAygAVywOLvUE4uThzJMhe6wxFJ1hnP1b0yQMI8ZrUGDM25vM8Pm
AmlZOhzCQSZ3OBfO38ucuKxRJ36aif2NoIrWvztvSJB8bQ8ec05Al5nVerXQ+nrUH/yXpebBXBx3
ZnvivJkdpXFrYFuwMHifCsRNorXBIGN4vfiGzF0Cp+ucXDqmz9Nb+MfN7WmKiORCNNLVT4uWLkMN
IZhJY0vVYXHTpq9uryRZl2cuwzo0fVTGw0REjPwH6wK3vltwmsv41KHKYQFPRpVV4+Y5d1Mv1d20
VeC/FNbSz5Ai7d8bqED+oLO0ZEos/OTFkLIq6EabhaXVFm0ykGXGXeDD9wIWYzFiuwStqucLE+fz
xFrqciQlB2vN9S1MVYz0QFYQrdPvLnOLEjSk/+NGTt5DtXbSOOk4786jGPhCNmljChWkTfiy1Gad
ubXP1za5W3zJNfo6Z21/3aEVLQtpbTEAWlwxaQKr6b9ZG51Pk74UpYLpixvmyViOPWtDi+uaKe7r
v4p95qc/6IBd3psOFkwd0XbabeYUqF47RpvLsoMWD+gx8dnEodZue0AcSHtvljAc4rOc31+YA8Qp
U3NRQQJM7q/e6IvCNKmRBuqzZHBBRs8Lmzdzns8sTG6pInRaqWyZL+lo5o0whoC9t0DDqO0qhPpi
qV6qzm2gkLOUefVMB5DqueN3Q6NGvk67rn0aIBooXvxdsPZpUlfkC2gsbUp4wVZE9GJy682ymFUM
rwtoOdb/YuGnP2RyIsi9C19DhpsK6sBcZYBcmPOtgV6GCaiV8XPB2tKyJ2fCaa2+LlysQT37KvY4
QCkNKP4u/LNO7ZK9yWvb2FrWkBKS7HFxIjUnvYUU3FvmczLqP/8ujXG00/2cuKrj16Wd2gDJ9H3y
UPsw0UCoZv/s6f00PPb5lb84tzR305BTiKkRy2RAZVp896040AAnIwcuSCBRDEw37QH1miPW2bOZ
Ovr4M17GMKzRshhRMQ3kLacljMovwAdKOsDbst/XGTRoMtwfY7X52Mzcqaf+Q9aJ6PdlGbzXbC/u
VMi2dRhmnQ5im0U456x//G1imjVkgSrLxXD0R+/gIGNFc1B//OvYb4c3yESW6u5zFw3AYm5P4Aq6
Na3HDJk+xFImdIg20au6Zc53DRtF+p0pyYMCf8nHW3iZABpi5B1j/D+6W1NcOr3AmH/phTkLnsQA
PnrGcRF3ch876KdA3q9leIyX3qILD8GeqYKxBKcKonOKTyndupcThyJL8FsMV0NoeStG5C0YOMQQ
Kk2Z5VMwb9MBSgo+3kIl/vxK1eqkiLIILePuWvtaMEx/p0MyGNzGn4p3RGcRFwSTsoQFufBRsVCd
nRVYP+cCGuMYlex4EQu18/qrl4XbplUWor/ZdfENqfGASbsA3ceDq0tpzvC15z4W/iFXn23z+mM3
WTBx1DU+CcM8OiayUSlwZKE8lT8Y0WPcLvVZxVV79oYbDiAi8kmuDCbbLj6PHvWq0eKJcPVA+OJt
ywP6cgQNUNeLKed9eCsd+iVkgzpn1gTsapsgBy+zddnv6kIJrd8VVE/QBsCbRXkSEsr2IH2zrxge
J1L6huAjnCoFlMGE1EfuoPuQcwGV+sf7fNl1YxNMk5ahioc6F9XYzK2rtvaN3zqs89EXZ8sIOg88
lNRLOPWZL3pmaPLweX3rNIOu//5v7OkBYObdk+DQg9cQfgT/5n9e3OTpU6LMrtXI/C0Xu1EFKR6B
X5S/SKq6llHmrH+EQfTWZEuo/2O9ZepYonRAFMpVA2rm/NzboZz5rWL91u7B+zE2aa7z5MuDvYmg
Co7voMWJ7gUV4FKNZObkixv8/81OEqXarE2lj63fhZI/pOFKqfTHj53lWPX4aGHi8To5lXreSKY5
0llxX1AoWTFcFDxA7QDuKgZSYtwZkOj4nxCzgPdHkNQtrfAyO8NbEV4HYmgRenPDTX5AGgSJ65vH
s3O8S2F5RJIWuAJCAEgv/HOo18TgxGuzISgHJTPx2naDeAIvRwOzA+Ss+xFGJYEk7GFvXwpnhF9O
9xk4OpBqS2XmdXozjYrvNCV+20PAaCbXgXddPZcB+kputhDRiPrDhSXLsYCbMHrATNP5hrp1nZVj
YKC/AOb+m8Xx766WD/+FZ5pkFYClwUI6tphlOrcSOrEZU7f4LcUvafNqdV8+9svLJq74++IxMvg/
vGNy4FIP0IVaIZkLkEt6ErND45tEW0D6oq2Lx/E2YNz9Y5MXX2hicXLW4iJLlCobf4P/FC13+oWr
NEMwvLvVkoWI6Yh1O/tGpkx3TiHiNJg6YwDmfPdqaQhVptJ/y3vaEKTSe2unvd22O7QHPos8N9s7
0PTaDemZBCeJtG4gEYF49dZYI+h3iB6lrx8v/jK8P/4iJrIFIoTPOblXR6caPa80f+m3Qk+s4Teg
ObqqIdFKUC9YrFuIBZ5vgKrQmxQNH4tzP60jJIHTGGWt/0Jo4aaBXEVQpYviZL3Y87l0VJWHkAq6
KabNLxoizEcXcVaNv8bivuLsdcq3hZ27qAfipZYK/pzOElnE9LzVTt2rlVP/EucNRSykf/wDiGB0
PRYMXUT1lAJtQI3smjHThIurPPclw/4Zwy0+fBOdarqdTEKLsaHFDvLMB7KJHZjCpDgPKmTiD6Hm
O+2YFT9ZVbuq9qJnxVt33Tz610sFM/WIzpl4w5mxSWEEGgq3TCLyhrjNy++NFjh5/6AqHcOu5soY
24DWbjlKmfeUeIMZQhDUl21hbsoochOkPzu1kUJvEw1hrJa/Bj5VrSdrq5ACF/lYtm3oP0lxEXvm
3rI8WQFM0wxBp74YvVO06bNfxo4Pj6Sk9h2EunXf+tCjGX7U37SjNBYHJQsLk3kQo7K174OTBKOP
GqGR6NZqHEbH6dbJYPtW/VR3WQG01Y4Ho0WxKlMLGVXBwKAAslG1ugje1LjwK6RSLLdtntWq7pkx
T3xN8zZlpVXw8OiFmn4yEykDEhyFZcOobR9Gja+tvFzSQCd7eqgYDG8SpQTPje5LEZz+dSj1wZVf
aqMKg+w4WtUnOpI5VKKKzNWGXB8zcI6xGQ3Hc5BDbOIwRd1V1cO4XNuBYvnSqus1Bf3dTmdwax2E
FUMjqyDI40pZlZJZyz/D1D5UfIj80LWGm/zwXd+C3crI5QjWGJo89tVg2aqPuoORdiqspt4QebAw
Op4l7fIxlscvqq1k6l3fpiUXbKW3Pi2t0FOMrwPfAF2aJurKR7vpXfO+NEdlpECUVVEPd6Qh6QY0
Z7WuezGsgmoDT+KQhrL5XaZd1l/p2VACPNDCToI3rCw8OM4KJ2v3Wj06SBRHRWHnJPl+Y5jlViu6
PrlujEFBaKRxpAauKy0uY/h2JdcMf1ql7Sufh6o37IeB/4FSrOQ0KoZ7LR0i61vsW05637ZepHxv
Uisc1ZVT5/m4tkrTQycwGIYEmqm4rupmFVi5kyCH3oRVQ2YgKwmZuCl7EWQ9YRkjpilFA1TfmTGo
kbHzTMNTyr2ZGYb/nsRNxGfwOy2/l7u8De/GrJTUO712ldHcqq5WSw9DwF+7MhK+lrQuJcVJ6fHw
5TRz6/VyBxN57AZ+8Snp3EQ2NoYaShIsnFXmade+G3ZIuPl10t844DgQcnc1tf1WUDjXN2niiaJP
mnoj05NOFbs59IaFZLc7Oy/G7rddGYaOQqHb1Fq3qUp2mZ+rNA1ZnqVxN9V+F3xpq6Z1N+lQwU4k
FYqv/fBlN44fYyvzgBWEpo3ubTuaKU1iLVJU/6lQMx8mT3f0a/NXaFpR8RRrjgMOyLfKp7YII6Tp
ZDORTd7IKtOTm8Y2Yy75LlA6l85CXcKVOciqeZeGTYgSnlXi61TIky61fjZFreQCvNenzLgzIuWi
KeWbVf2YGlVmXZuRW6bGfSFLkh58iYXCzqfIh5wGQj67DIf+axqpRkSmaY+ad+eFtlbeBHlVxtd5
GJjOreybqXnXtK0V7owidrzfaegkJSTXYWhbV6oZhvLvMuCL3HVBqZXIWvS2lfprZhcrVVs5dh2G
/l2TjqkHRavN2XF3tt72yHr4su1va99yzW0/pk67ti3bHbeNoXtOcuhCOajajaaUWTpsKotjJa9c
Xe992GpD/sIu7QEHWSt8YSiMLfeiVUC4qLdeCLNsyG0c0CUNFDE2uhtsdRhSZ+fbZZ71DV7ZBEOF
YJukNfxXVrXsh4FBi2/0tOqmpkBk/tRcH6VhAM+9cVfbTlndG0Xne9lqrKQ+vdUj1YE9P5Mbv9jI
dSKpO13t2vwh16QxesxgsIGhwlfyICdQrgLotjhg7hfZ65zweyh7VXoflEzP3WVFZeXWVR4w4hDz
zXVV/+aGrTYyR2ulGoSaklWkO2YdAgOCuiDgxHz8Ks+EFxRnNEthblDRwV2cR3JjMOq57vNOZt6t
44/XymJN4yKeN2mQn1gQv+AkQ/ODorWVIeIlNnYKarNQLP+CLmcVQALlrsBdK1Cy0zgjOVtKWmai
wnPbkyhfGnpNyvvoJ206JIiKh4AhEYZpBVttfv0HWHLx9yaBAMUbi/qyIgg1zEkMPhglg4PYg7w6
Wct3cL5su2+KaBisgXX460Ffww26//gTXib3YoeZOoOUSNMpl06i8TQvdK1Q/Z+FoEZeSe06xW5w
LT8nTwKhl38Sc0/olC7ZnQnozuxOVlsEjaqksfdTkOnoqH+gAr214IkVBdPFPPuiRjVZ5MRRZats
ICYP+ZSU719lE6GdBDbClggfTCIK4MKHoHZb2NsLVICpyQYc6TS+HNu+iI5H09W9MPJ+ihqR/d28
ZsxoZ7g3Dc1ehq2OJROtOLg/lvuHl+dGACAJ/XUN65Y9WXCZNL1aSCCSKNekUCNpTC4uQ8ouPVaT
BYMVETmNQ0qP56czdlKXyVq0J/TQW7dEN4zZOly7H2/jkpXJHdArfUCUbr3r7ueU1qSs3QTl4/9m
YnLUowjyFypc70UxwJLgqajZFQZano3Trj62NHPe2DM6SKpFoZIne2KqLyQztwzr3XwRdXv9O29y
d9CZdFx3wSr7rB/onG1Qh+8Z3v/HrRH80SGxkQ3bhO1lWoeRIievg6B9T2GXhYj+IJKo9rsKbPTf
eeCprcn5rqO+CmOvfZcRe0t3NtxmFbyKi9eIcLHzS5MyDyhfclyYnZgVOXfBwUexQdKtdzF/g3DA
qke8a+28Cp4VdJWNNY2thQ94+ehhkdSd0qQOkdw0ex8SpW+C2noPr+qrTl/l99Zd+8O46xASibct
o5qboF6wOXOaxagiX0xkilS3zheZJb3R9bbBXpYwSYj5X1B+y1fyzEGjRABLn2w5ClxcEzNQR1BK
aLt3ITAaB9DdZ+AZBaaiYgI1eDJMtDoWP+Dcdp4YnTYIY6n0eqnp3u0Xpf8UINsOhb61Eu+sTYqU
7OwfKM8v7Odll4Bxj1OjE6+xXWPUtapnQwWyKL63kHOB0BU59QVnmXNPLkhENyxQI/bxNjiJX8K+
tPJh6N9LdPxe9G87dI3X4xckZjZQJy8+c7N7eWJtUkpwiGXNUe5Im2jGI/egMEzLyIJ1y2AkzNEw
pJpvi0Ata+YEni5x4jVBEDWVnSqcQKRob7IXH0lBvXkXE/MdXR8D0tkSPlH7zjksbK64QqZn/8Ty
ETJ/srmZ0Tqp46nv5RMKx+1NTs0eNYJ8S4DmH/4AuTV7DP/e3mnh0u0ogAVGB/S9+K5/V7+gMwJU
1P3s3ogD0qJjXdNlRttlEQ13eTKpFNLM5prjGgCDfn4BhG1vjo1cvurlzs1ebfQetQVWh0vXERZw
UPoQ5iUnh1EEsV+P5WsifQ8oERm2v1n4WpcWGOdjNpnuMXRjzpTzSKmrgqpa/OpCsPQVTcvH4NqG
zNXaByCmdyIaWqqtzVt0FJPapAL10cQzE6ccnUyKXkdzH2RfXSlbukYuTzdLUh1RxHV0WmOTz+I3
CklbEL0iOy0LjdJb6BkeKdpda0w+RPeLYNrLePLc3uR8Fy38VVIYvaLATbqjfnGQlczvGV1fC6Mo
siNpVSMxtbSRM6nQueHJTo6W0puJFr2KcNL1juQAIGrLG5EhNJ9hE7a+fuwtlw6PFwrFIkg4qJRM
IxVPZ/4PONprr5ifYfrzBtTO5HL7j43A2y8bJJiCaGJKYFg3dALcGCr58irwh1VSPkfDQrPjspVj
yaJJRALAOBIl8unOwarTlZnyfNS9XbeQMR5nuvVNyB1dIvMGf/m+WWqDXTYWMctBg1lEhEUXh81J
wjShPvCMdjv0/uGuhl3euG2FSN/BRRxzsR1+cRdPDIqzeHIXy0RhQ5tWz9a9AptCtjdI5hTUzf4k
nbu4hy0gSxpnmjCFQGV67CLNt6izxWJP6Z9I22bX3fzBdX9xuidmJqetSg2AZlX8LEJL/zkB0ID4
5I0C6bR8WI6XL8eaJuYmnlIl0ZAZmENY/btoyoI/zu+EkOIf5MMXxwtbJmANHISAEqLm869le3Tl
Al16+oust1rbPdtYr7Qvog3Fa/2oIMTyzyNnfFFkixw4S79s/I2JV9vwKLwb/S54oxuBX/r3YJEP
dg+jvHDNxYtrxi3PTIp/P3HLKMu0XqnDd+/VeLKQ47K2JSRCHAOVT7h4CC66YccFaqBvuE6YXZl8
QrdSUr9OA+TutR0aTPsKRgrE7/4Fw+y5IUf8kJNllf0QDX0ckN737ar9jMg24zHGtf4XlvYPHOai
gDIxOAmYtcEixmNlGsJgImSGHgYK5CNZ7zpoUfhTwdgMiwHt3IYyOgK8SDBHXMCS066pCt9z38RJ
F2WM9rq7USFgkpau6YtQgfWdGpqc9dIfc8jYnDd5b+/l7zGsk9Hau7JX3Q33M8XFpX773Gmn1IeT
OPCvahyH8y8Iu13VU1B5U/fKE6VNBnFG5DJQcWIk5p83nOmznxqbrK63zFhWU2GMCip5v4uulRjO
XF7XzD6eWZqcAOZuMkYztbdMJ+ovH4b86uMne37fqF4wTiwa9dOSU16OTUg14C0iwxFcFBFjU+0a
fdRt+mvp9pi5JSksiTEUnQiE4d7JNwozu1Uk+W2Irzr3waAQay743dx2Ad60BFE+b9m00TyETu4a
1ch2we+lVas+Wir5zFhg5IvuP6AY+AynOUtpyeOYON2b89gA+UkehMSS+hwgdiZUT5fHrwTB/3lS
RtgGcxfNAIcxiYugW7bouI5x99Y/aciDxpv+h4LIIDfFZzHyHUCqajJ/gjwL4Pt1is5KuKb0fGd9
LbZLk1GXMwDnv2V6TdbjoGZJ0b116/SmWfc79/rNXDfb4CHdBOhL558aFKIdce7i1XVPgXQx/xcn
6yxFnfyCiQu5mlcbUta9mS/h2tzbBaJKIRJ7wFtW8YO/eze+gDe9Xv4MlxE7hik+UxYjRLos9Tlh
BzdNVbyJXDVA6idbD8/92n84wjM28sPHx/LSyxi4B0HrcI3y7afUU/pQ5Y42Rm+KRQHY/mF4jx//
/ZnlCF1aAIggQBztgmqqgCLSjXrrtUbRUkYU0duaV+i7IefLrPnV4nMgPsv5Z1M0cGo0o8m1DZCk
5yffN1qQEb79at+OSDgxJnmD+g0XpqDcW1jZeYQCJsegFAv0GMAXTDTEYuemjMof3bGqnwQij3IC
x7M/iOA53Qa7Jaqn8wvtaEsn+4YImIyVGduJN9auIRmd2j8Zcr+T1U+h127z+PM/XxAchhpTS9w2
Bvxq5wvqS1dtylh+ch5NhqQUNJ50RHBhMIfRf2nKZ/Ic/LWiU2PCMU8CoZCZrFLHWPAd4TQKecRc
T8VVvI3uhbbgwsrEL//bKy6NTT5VbYdKpCfyU3iVPWjA1Dr9s3NrXKfb7pP0tVmrxgJofHF1E7Sm
Xg9dOETyk3ZvokoWXEO79Cg20r/+gxBvaXWTiIRJHseIWJ31KKYSi1tpXa+kWwGB+yNzM35/5iaT
mKQB79OWqfwU0RfTWJu9Ue8FZzCIu39KCXL55aZhSaZKkstGCmMNKmfQX6PTrEHEHN3/wVYurG0q
TVKFbtVIbGXwXQiThPeCTDe5EVVfAGRLEdHCd5se6qzPa7XHmPdawtz7lzEDMXgUNA5CBX7hEJxn
Av/ZSjGbT0jOyzK96nugKU6cKE+JzbSx2M1UQjU2WIcJLyni7i/O5uDDYrpgdnaVf5udDlDUQ1G3
oS0/6Xvpyf1ewAeg/4xX2VUNFd9KuqqXxhrOw5j/LpPGODRTBOjaxD1DIxvTHnuatFP1xxDg3I3S
p6CGqlVY+O5CHDiZIvqPOaJ0VVEcQqTpgwNM1ki9jlRgFSUbG+7GYh15LNJaZyX7itIV1cR0mfD0
/KH7y67Ie4jYaPxQaTu/P+uxCIBd6RQCRNkm3GnNrl0j0UrzLLJ3C9/wPEq4NDa5rJkjAOIg60/N
gOLXSPYYpjDX4DhI0W5K5PL+AFQx5zenC5zc2Zkdhn3Q609evLKhV0HZLKJDgJLYSroWcPd/5ain
Bid3tm1mfiDp+tOwt6NHNLQR0+wP8ue6/dajzhagdPfxrs5sqkl3yaL0i9swunv+Be2sMlKzDp7L
tmmvBGOabDbd4WMbc+4ppv5JhTT6WOQS50aiqMp8xB+erUf91nsVgYpwFprxDvqKT3BWQDzo7ZYe
3JlwhV4kYmLkEch1THMX3W/btE6Mp9E69Iwme9JrW7wsrGzmnJ/ZEFf5SQAhxX2k141xPADiTTe0
q6G9sm+Sq3I1vogUue9W6LHYzU7L/0VAcWZ8cvqUzi+LwDSectRV/8Nw7F4JDi4kGev1cJAXSWNm
XiYYVUyVKhyFh4vSaa/HQdX3/vPgIrauUD2tD7TqfLhF/4QN4PIDWrKg8BNFaCb3plV8d1DsRo6K
Z9P+kWsb3XoNvKV34XJBmIB760hqQjFlcr7DiNmasS6pmkZ3kMkLvs92haLEdnz5g8N9eV2eW5sc
7mRAgMhvSkrCNiQ41Z7ZRzRCuj8ANlz6paUIAkxeIEGGM63QBr4X6E7N1tU3mXJjRQ95Mqx0DdB7
veQUM1+JIjpTSLBIwoU8Lal0rT+Eftw929ne7T/n/dbyF5qLM4EsE3knJiY3/zh4be5FHV/JOyTJ
KtyJzp+UIGKeMCygjgsHa25FSHxBZyCkInDz80Md1Vbr9ibmoh9R9mDSRgqXspzLd4W5AEGno4v/
vGCNDM1eKcOWMSZIbTzGwb2t90tIbhEv74YfxpK580KoeDqP5JSGKYZUKBZNboq4tQcbRNJz7NxH
0Z2XwMAGXOi+zstVwWBHaa/BbmwX7saZs0UGp3FyxSzVhWPkWNRLt3muNyYC81TPHWqi4Z27apkR
W3w4Zz7ambWJj/h1mEWx1Dyb0cqziIFoD2zo7TyDnEWzXVCgl+uOatHHizw+IudJHUEXyhdChArR
humslSnF8qDX7TOTCtz4UId9Bo1I5AXO5kbdJtfJnhjsSlu7nxx77ZiUuRdXPnOrQNktfgEcifSR
J2l5GUFMQ8bAT3DeRXnWWbfI41xlzB61zx8vd26TAZjq5HJC5+hYZzl57gwlzgqEDJ+NZOeF71nE
5bIEVloyMfmOilMlqVJ3z0N45YbAHJMrz1mUmxR/ZPrVTtchfsTJOoaq83MUNI8XSssXC3cCpSQZ
q/BOnEBns3inTEpQxyMIIcvfWze5+7M2M8s4FSa1XVXiH9EeqKNouTOGW+7dbeJsPv5YiyYnsZ0q
W7XdF3wtit2i6yILwdJm10eHAY7F7lCnSyH6zLV2tshJ2tPYhee4VXfseQaHpL8SwNx+3dlXylrD
opIuZD6zH5K5ULAtFKXQTDn/kCVY6KbDoIbItEtv1bEXNnHOHSFJYLhWCCIxPnZuwI8sHym2/llC
+VjJ1n3xUObpwntz/JVTdzw1MvENr2X6QvaGZ8VBxaD8ypjHj2zdfhLcX4MG34W8E41c90GVV4sl
5rkdPLU9cZLU6uocXq7nCoWMTfPdQNVWDKzJ9+4jTRhEmJZZwGb3FKk0XljABYzanu+prUGWVafD
s/vN3os7kuJyf+37kI5pa3nV/kJrwNkUS1e12MSLTf7b6hQpaGgBw1jJ8Gzrw0YqrvMcvjPARGOy
FD5MVIL/OupQqqEABVL2Em6Vykbaj5LKKVCeRmjOpG2GUgTsWcG19tDtGDxYxy/ttqT0kK8daizN
b/9LtpDYzSRd/ICTXzE5GmkSUEZV1ef6KaTnebAOIaQz2p2YFhW9m+IGPft/2lq+XPvk20bhSNmn
E2vvN0K7tH8TYY19ZPcIdspSYDPnvSeLNEXgc3KRS7YaVOhIY46SwE211lBjW4970TdvX9Bs/7bY
DJ274k4tTl7bAKLCJDLZVoi1jjwV+bV3WxKK6ge/XxkgcxZCjLnTcmpQhFknS8xTfTQblhgoX6Ru
57s/Qm3h2j4m+dOjcWpCrPnERAn8KAOe+Cwr0j4368cACPIY/oiKm6woN8OYb7ysX+nqnsGxVcYc
ovPb6+6MBIK2Ztip8Qtj86t4KLZpuXYr+BDs67zej/kn3fkcK/om8G5kDy6pfleF3xHtsqJbTf3i
t8/yGO0ky9h2lrqwaxPk1H8dEQZn1El5H6ZAealujSysVWoOJdFgNULbJbry8Qp64+BrfChJkJfA
rMK5L/fxb5uTezyK2zYf2ceQKWOIgwDU+YflruARmHphhiEAShsiRZnmxYrZ0sYeVJKH6E5/VX83
e2+rf27X8q7ZeV9KcEbSHqUAeluRsSjpsGh94o9dYvXMBKvPXrfRr/MdIynNjoHIhAm1NbnzbXYF
WcyttgpvRko64JTTbuHbzh76k/VP3FVSvCqnm/jcRSrUvK+BvxBUzH7Gk78v7J8chyFpKkNpBJPd
8DJoD7q6cypvm+fBViaRVrS1PfxaCNVmD/mJSfHvJyZbXy3MjE2t3//CJRTr4DbYCtIG8jQBBw02
6sPHNpd2ceqs9HgVlVUq+hrOcwZsq4XPNJlV+esIHlnNAY8wRDiF7IZpHGceV6VAEYqCn6Td+2/m
Slkb4D4pTyP9lZMcOptFVq25tZ1annzBSDdD18s0Dr+D5Ih1EDo4+pUotlRfQ6qoi1GUcPrzI8kK
IQuDSNkAuTUNaQx6GmXj2ITa3ZbKzjrYRnv3IO/S7XBYzOYvncUWhAnArbmYhfT5ubP0DW2AaExe
0AaOd6ZJzzfcWA/tOocLdJ3sjGuVRtESy8XllmIU9ZijzAU0MJNDl7Qa6rZ19lJYjA6XB8N8/Ngd
Z7KVcwOTb6b0Y8mgc/ZSZqsmhl9c8HGKOo8Mmc5KEGksPawzYbcDSzIRmlCTZsBucgKUrG5SvRyf
AVHtKElfhz//mlfhPtsXN0IZL7lv/4At5fL7ndudhNzMpGv/R9mXdTeqZFn/lVr3nfogmHt11UMA
miXLtuQhX1hOp5NgDiAYf/238b3d10Japuslc2XKVkAMJ86wz96x3g6vA3voq5D66kfJTt/P5ujc
Xe5HDPEpkQ04BToIJ6vVq1rQd7H8mputFxXcEUm9awfVQ0HuaFjRQ8WgFvj9kDdu3MsxJwuY1TpX
cya/6gDF3PVe8qpCEsI4pTsQie2Tg4Tk48qYMWI3do2tyCCxs4CA0HEAJ3OJLLWtlYGMWMJY+stx
RO0U7tBlizA+WMwZlhsrB1Yg1EtUC0yOV9keu8zKvmmU10ZssgIU9OYitmZWbpylycqB2wbwdVAD
ATwiTw533sRSgHbpV5I+Kj6OWk1m1mnc1VcDIBMIFAe4Y1RtsuuzSLCRJ+O1hTJI0dz7xjIK9qD3
cP/z7QAUzN/jTFYGOzCBsgp5VRVwG9olwHZjB/R7H7jJb+vP9YG0jPf9qNdXt30x6CToyU0hMROX
Wh4/K+GRhb7jEzA/SwetwF/phgBC/zni/3vv/iv4yI9/zlz17//Gv99z3pcgVBGTf/57H76XeZX/
Fv89/tr//tjlL/37jn9kj6L8+BD7Nz79yYtfxPf/Nb77Jt4u/uFlAkQJ9/VH2T98QDxGfA6CJx1/
8v/64T8+Pr/l1POPf/3xntcZ+JIePoIwz/7466P1r3/9gZzil8kfv/+vDw9vKX7v8aN/Zx9J8lFd
/dLHWyX+9Ydu/BNJEw3oVJQGQBo/2tf2Y/xEwyej9wpyYoD9VGV0zrO8FOxff0jqP1G5GPtMQd2N
P1D8+eMfVV5/fqbI/0TyGlyZKHKD2wqn8I//ef2Lhfp74f6R1ekxDzNR/esP9fKojVRAMHc6+j9h
PNCIOfWjRRiFmpqm0D6TnzUlvcv8dFikHTspqf3DkBtzr2j2WR5SeEfgsHFBdQJRCBbQPit2ZhdU
tM3JupbarZWo97KVaoes8velD9wSfzB706K5BEHFRE1/QB1+7Rf5ouvkx0GT0K1YP8cR0HtmescI
vjMi8VPZc+fLkvz1zl/fccLurqNtCTrCgIhCenVURJv6Cn1UBkktZThpdewJOTrWnVj1JFgWxNwG
QbJGCYRWuvaKJlm3IPGMsVEvrc04Psq+o+A2HAf0n04vomgoDZ62YeDoQqBfxc/BERKvcyk/xHaw
DhKyEW20aHR9p4W2k6vRRtVQYG+NJc/11yIhW7vGhAeKw9LqFAR8S5I1y+plksZvUcZ+lEZoU15X
e9/sf1dV4vV94ICa6EUz7EXhd4egYCkFjbKHLNePorFpyX5/P8mfL/G3SR1fciSnG3kzUWzWzCmo
JRQgjW26JnZIWazaVn/rIDJOK4P7btGawQtjVk8rMI1DHNYdUrYcuhxEpKfckN2h1d2kWNYa+o5N
e0W6Hmo4EkRHEgss1wP3KqZFDsCytMg4CFBG0sb8EKr9S2uWy4KbC9+65yB4CX8RwWaW79Kcfr4Y
vCOAWODMw/ebkuHGpRKFSoYXS9poz3v7bNjhMrZ0N1eFQxLZRb53pybNDHLt0nv5c1iUjNBji6If
qHjHx/oSDRk8iUAcJmLHiDaN/kRA+91FkC20zjUuktTWZu6qz9zfZAHHGtX/DDjVV82zIJCNEgOW
te4SQ7xnpF6q1k9RsI8+bdYkzp2kw92hBDpolvZNWphOkQX3CmTVPeFzt0kVF+pp7igslMooIMAq
FCFbgaTnV8xSTqswpaIWi6IF028MTRlFp1DsdBWLe2kfn0FTG9BSrY9D/xLlfGPZ7YIX7bGQTEdP
A2/o5EVPJOhEJRD6afQ36Nn9ZI19x5V8KYfg6C4qV08M15e6GSNyfYati9mZpLxMu6sQ82B2umRH
mldSJ2uj15ainvPIL92rq3VXyeW6ZwFQulqPgeT0Jzo6ICzCaWnMtZJOzT5OK5LOsEUAzI8srxPf
2EysHFQ+Sez4Sk27jNHcvv/eIEy80j9fBA3b0NqERMs1Y2Uf5BARsdLYGYFRvNnY3O1Ww8MoomcJ
L7f+L/wvN18LdV5w1cvjmZ34W6UvJ4MdY8yx4czPlqOmT//JowtOCtcQXgiMBp/tGh+/dnp0YPsQ
PZkwfFcO+AAEQtUzzGbYDDRM1dfAMl0hlwuR2ssy/s+gAOPM4jIDUmlsSUHMNn3LmENBrO3l0Bkr
5zqoIdIlQWAPcORCWs+Bo5Rr+3c52sSdHErgDpocoynds9VhM5rca5t7wziEpb83zLMEho9C+1Um
Gm1IvYh0c59q+ta0+1WRgq8M6WJnKKVtxrLV93vs+qxcPtrERtoWk3oVqlRY0z1cGwfNxJ6dP3w/
yPXJ/zoICJovD2TQCAlUb+NsV7i8DUaVBFT95EdG9JmbZoLxmC6sPS2kB3FQwZXAUCOPGxWV31Ip
M8+qMXhd+8vsfvTB1vQL14IIgw6aOxEmi+9fdvYRJuZH8+VSDGR82yTeskE+a4jOxYBtjR6BeKva
+RNn97Kx6UVLSz4z1zdcNUw2uDZNVMXQVzydgbiqdaYOGD5Zh1DIisBHIChgxl7zMZeoniRx/5rt
L2NNXjWw8qQyzT50rL3yHh/SB+L5xaiE56p71USHDYq2LtmJmJof2kpezXFRX1uNy3ed2OAiLFsj
huiQE1lg4RIV6uBpRTOLnM0md8JEmdteN48L8mJo5AcI5krdvPGFVpgDBqw8baPnlB/HnGAGZiMZ
hNv12lj9H7porkwyTgwoYcc6IFzDq0QdzyATT7QQQmAtqv1p99MQ2jHJ+IsIFOa0anTuc4l2Ibqr
LIiQQgDKokg+dE4stfuEzwEiJxkarDqcOcRWMlJe6BSBOMTlcW4ZJPx8E/ybfp48RCbSbFbSuWqb
LIYWGcMyXxlWsZAVcFmFfJtlaIfI5VXKATyNdZelzYw1/yzCXFwe6L+2kCOAXJuGJs1pdFClrREi
sIb4pCw8reYFVXXFNToLqRXuNL66qgbN81VORYoUYJgtSvlBIjC2ib5qJMnpLWglpCCCB+Gn2pSb
JimXZqis/a69S+rwMVRiGsv28ntLcbV7x7ZxqGhjaYGtudKX7q1Y6QMdFesh06jWvEYG9UfJyrOa
/cdGAQByBMPoXpLRe4Ms+uWSFZJugKcvAD9WVx+GMFmCRdEBgetRt1/tkh07EyzPEYCnlXaU01mK
g6tjg+Gxa6BeAhzmtQRjWEANXSlaCSlffSvCdGGqiE+SNLwPbeEISTvkHHXtSnZNK2+ALswX8KMd
pSBOG2seYnhH+NK5UC03U9+S5LXqVNojQG5tjcaJWdNILqjITKqUq0oPjtagu0Yt7asMGjcaykrJ
SyT/8M2zMlJN2s8keg+VzsmDwrEA1xTlstEtinz1olE9U5wlDVFWjJQWkv7dXZtrJ9btJRM8vH3n
glnWomh8myPzvz7nUBlTNMhaIGUHhsXJIpWBL4dgZJSo7/eulg2upb+Qmm/jnrh5l7hWd6wJ8FhR
uTW7npqGAdCPvqsz3f1+Y147nlivr08ysetxUJI6rfEkY/1dbVCAr5eROwJJgMs06DxF9PVNMhlx
YsntriFBhX4VyOV2bha6lUG1jnLNMZ74Aqn7dbbS7qT77ina1uUmAIfnfPXlyk0bn2HcqGhBQHPv
NGc6BCTJEh/0qJYZwREloatIAbhoE9fWcaPJRz+CsOZ5IOEhSrWTLbfLpEpBY6s9pvIHuEAXAoCv
yoLOrzQHILrxbCMNO8IN8LyA6W6yIioojRu5sSUqAmk9DPUhMgVtInZG3t6TeXunc/R+ic77fidc
eW6ghoPWApJrAE7DKx9N2JcQmlnozsMVK1EzV50x2Z+K3slNCKsFM8H6DRNhjAkeWwX8caSyuRyp
apIsa1KMxPrHsEVRWG5prLYzo9za2SPfHfL5QOZCLGlyd/V5HuRaaQdOn8tgnIj9N3+4N5uXPLRc
s49yAA/EW2xbnlJycPUOd6pIXspUnkGcTMA94x2KexNPgZ6e8cqaFhyYbvUpl0YvrbNPSDx6lbrJ
bLbMDcCKqsjpazSiaHxRxqarAXnaDA8F/+ircx2GEO2r2SYNY0TySuAwA62Ng0qJmp5AKr3UugEb
MDh/vxNuzNzlE0+CmLhXuqqDhfoMDMHc54QmdJRK6ESwVSu588RJk8La9RxNtkSjQ0QBHMF/jog9
1z4pILprthol76PAbLgQ0GGU8fdsf9lobi49iouXnQKCUr3WAmhUhM6o4II8rKD1Ml+Wqwaqfoln
gJp/ZkPcflkDniXwsJ9NNJf7vzBNloc9nDwR6E4CP6kB/2rfQQ2LnQJ1HZGfYZwtzKbb6lV9tJPu
IMLmzQ/BJqLbL5ldHiCj7jSVNuPyqteWB1Mx1pHg6aloDp6sQg/udhGaPoMfBSxWhTRvr+46I3b7
rnYzuXH7qFjprD/GUrPwGXS37YgGLXruw2ph9Na9jsZRE9wc9lOuMUclgmrVaZCWusgdw1yiudRN
oHxXB8AkoSocEGXh6+2qZPI6YSj9qf1dqaLOHz10jFEjy92qfAjb39/v72v7g3KcOR5JcDrgAp7E
qOYgSxzSihCqs+q1pCeuwaCk5Yf/+dU6RmYgujXNsXAxzaSrsYZcdqEyJ4KCI9hL+N0AbbDOAXbi
k/RmVroKIP3rzQxQK4qBkLBCvmtac5eyzFD9AUP2CaEdKVdJJy/TsqcgNd2hd3rLq9aNpd7zA+hk
NjVVC5l2oIvvVODfAL6gPg9cWe3cEEQvLEtdlDE2gyxQEXsF6YOX54dGv+vMp86CV2ncm1q0B8/6
EiLYz4Jbex4lm0QkIAY315mue74M2S4sez6AMU/bImJY5+kACrYoBXF+SkuhwPaH2yaU3KSJ3YSk
ywAS63lYvWpyBZkva2GEvwFWhzrPiliFC8p9txiand2Fv3IL3OOQE5da9K4PNg2Fuo1YmdEilO9L
TfkQEYo9yKGWPjjfwnxpphn4/+X7XEJPmfwOpKlTAm5W4n4ndr6KRtuK9gZtUE4pyR9ErDtapLlm
Oax8HTdJdcdTchws6SVFgpfVlseCJ0uxHwB+XxBpWDcIin3FXA38aFSDG5NoHxqtYyBmjZMcZLWA
bjfvCX6q0zErvNol5eCmnN+l+i+70b2hDKjMdCc2M6foiJczG68cuJnys1OWUZc6vv7SNa3nl+Vb
a5O7fpB+akF84BYc4MToAWlua8fMaq8g0kEY0tHIkc8L0+fYt07ysJf6GMJ4ZEOCHERnsdg3FZQM
QexuppWnlsW215Ay56qnx/mbX3duowV7ZqAYUUr6Mui05SCDFRcU4N8fyxvWB4ZnpCYB+wlB9ejS
LBKQzseNBuszSm6MYDhgFwGGm8tk3LrdLsaZ+AUmSklaWdoMgX3rje5uDISrixD6NKJrQSTy+v17
3bL38KfQUmPBvUK1Z+LsG5aZ5EwyxwHHDGTlAA8exoAWCuZgqgktl+1KRdHPkU0qzVL/XNVGoOcI
oAPCeMQaSBdN/ElOtLqtJYh6aHoDm6Dtct/gTo9bVo0NF0lYKAJU5UyEM6FC+bzRL0adePkm5GSL
GorjTveiQA3i8MkxtpVwuYpnuLMgU8/AXJk56tpXAPDqd/VjtpxjPSI37OHFU0z2VIjbbIgGPAUB
1iMoKdnUqwLLHq7GjmexDTfNc5Egc9Xv0ga5doi9g5MlXhQ/x+bgOVGZcbSJq3HxNJOdl3dlmgc+
nsawUJgrJZfP3uE3MjaXqz26+V/ceJkrZgX1LySLHA1ksyAf8IBvXvEVMg6gkS/PCVjXv9/gn1mg
q/cCPTG8BgQu4KW8HLMwyr5rJZzc1IBkEmpbSV0toVjl5JXt6M1jEkRun21L8cj81O1jsYrSn0yL
qZRbazuw9rLtCYs4xHwuMntZ9T+twWMNSOnRUJAGLe1siOjq5iovdKcm8lJKS9ttJN9lZgPQcSV5
pHpRVbaMu0c1hdfBqodefdd66B+2kNiV20UEH99+0pEo4sMPDfVBJfqlo+jAI/TXKCeSrlt515Zg
zJFr5ZHltRMDKEe4vcm1ZEVYTpMw3zdJR+v2t1p3J2swH76fx9tr9/c8TumDtDpqFDsE875w1Xex
BjbptTC9dwPssuUSiaP053/cDPbXQf0y6MQ6WUFcNaX2uWFkJ/rFF4Bd74p1cz/v5pPR1Ew3CgJa
EDYpyG2iHHO5UVrb71sAIuFgAuApPddoypfP3crgFKwVEGptHL2EMSgHqn6EbuJoe/s0Z45vXTMj
ZxCScejPAZX85TNUom0KXccz9OkqL9mLFUJflNeeOUQbZp0KS3HNVp2pvdy8AyCeOmZ2x6D00/X+
ciwlLbMUiWOWO1lBxiNw1Xw4w51BJyVokvX4l07WgD1QpqlUrcAdZfgLxScLEqIAKNU4Bel9a4Ko
PZ5T4p5Qd/65Ab482pQ8RKQ9rzJh/Xk9DQ0k1OO9Pabzc1gMcK9mlBWzRcBJs8n1qJNtFw9WJ1cJ
9jrbGaBxru7BQnSw0HFCEeIC7zt8RB3FMZ1tfry5B1F5BHcBeBORgLhc/4IpVpcTuMijNoMcOMEP
ba2hHFifAPCvnDkA4E13A/nqETwEAwlq4MvxsA190tVj9h5VVpRYkXlGaw+iTHDPBO98OdvGcyO8
gZwHorhRyk8DnvFywMo02qYTGFDuMaL8hPjDNX0HRarfY5dL/J5tgkU+t8HnRp3ctKnoZB51kL6K
1iogBz7NY3CAZZGjQfN88My3Glrv2PWLbiacvpVfGetflg5kojV2b1y+bwpEbmImqFEY99lxZCoe
afrUramNuiJAxI/7aSSMGZzBC0uvOoGxGG37S9wTM/b71taCrC76K1QABkCRcfkkit7lAOBhawF5
iqx2s0oA4Uiyu0HfpKm/6JH4SbqEKsjcGGG3tKR0/f0T3LJtXx9gsghSqMpQagNMM61+Ivfgxnrl
Acy2TCDIFZYw7LlN63yubfTW0n8ddeLWsAYw73IguP61jc8OFRi2y5neNP2W6wSGOUBQQZ48Ettf
Tq0wAXINgo45OUo1iGesQHIk/72p9nbzwf18GZVkJYhwy3Hr9eYqVvkprX+LDipsWu/EzPcAnXVN
kq0b9b0ia7UK1lINNp/i1KihE+o7E98r99IxkQpaDc+WsOAZvA+KSiVDOg0+UuLA7LD83o5f9Aq0
GaRAGHQIgtBBsQNSZ8164IT2IfOySPdqI6OKCbFXMyu3Pm+8KgeLaSU2JULr79f9uhANH3+sI6De
M3Iwa5PpKTQzSyOj/tOoVbTeoxuUKvdkkUMeQn39frSba4FUJvK3EA65KmahwFWhDwQHbhh+k2If
ovr+/QA3bSaSF2RExCBtak72cdGwPAKoA2XHH4hObFQFmFuj6uuhcOM0OLyzbAA3giQUrZBQQaUT
DVLTQicAp7wLOfaX4R8Tf0ALkk7LaqvwdI3Kahdwd+YVxxWZuEIYUJfhhCA2w8JdbmipEzYhRgNX
SPvoswB6hcfBR5NlCuUn4OH9Nr/jdnZf9vKiCesZO3FjBS8Gn8yvAXr/kKvYLkb8yKDfFqBUNvN+
N2whGllH3VG0WitXjIayFkaSZSDCHQFNFTW3xVly3tVNuSk/5pppbhgg4HvRKo/spQZs/2gWvzhX
Ikv9sNUL5oCciIKGI6pHdb/SmXmlm8OM2FiwgdvgUJwcsoAgFEECCTaoDIGzDyUnisCfhZtWq7WN
2iOqr82NWYce0YP9YMpOUXOaSEe9jvdETZ6/f57rx0EbO+YYesDjtTetK1Q8lH1fRx5DLp8CcVcP
j3Y9F8WPd+flLr0cY+KwdxxQS8NmMHDLbhEfkgyQfDChucnh2GxN6Fm1i85rlvJKOqV3c21L12dy
HFzFQSej7zRtyER3W07qAokLxehow+OlGglvsAPP0jvXjtt7Jmfn7+f0hls6jgkAOhw1G3DyybHM
IMenQUwSzhKKk92pOBhO9mi9ghnESVF1W/jbCogLiSozJ/LWYqIkhjeF/2CDsfxyC2dVCu3MGO/a
A8hrBb8bX6d+kHjfv971uTfH9RrdQiBbtM/+uy8HBbKXTd1DuNLhyP4EygdAuXPn/rqMeDnEZMdw
u24Js7ArxwZrRdqPiiUMmFVEd6N4Q8K3gSOvqnAxl+u5cWlg5JGpWcOpADRkEtixtolEScaRN9Yy
XunPQlDyOHYPAgvxIal0Lu+h3DgdwMaA1h7+NjKX0yoy92ufKwGCOuE2brdWVnzbQyKY3c8JcdyY
VNAL4SIEbBLl2SkdGgNoW42hfOgQ8ALk6aEKkTvhFbX0mQN/nS8DFhRtEvC0kMfRpyzhxgAoMyRp
0XmToAUHtT7TDz0F0UOkGG7UzTZ8jpZ5Yl8uxpvsFiPHTVyV2PaSiBYZ71aSqTidxBdBmDlZNZz1
sHBAEALF3yPjaFM22oWGmmkUa89Dm1E9qp0o1x9itXkmljpzXG5P+9+zMblXjKqJc07wdC2ESDPp
VABtRaS73rz//lgC43s9D+BGM3CJYSuNnReXx7+rAwiC5OPB7MlKUsCrEdg0b+O3FNiQ1FA2nQ/O
fX+vJNkvIcRa1C1NxGMxiEWsSVSTf8N5WdsD4FDm4NpWRss48SBnSlMbp6CxqDlA/yOpj8EQOFUA
XpJq5/fWsojTXdSqjmkuub4HO7ij2MXWyojTR8BhsPQusaI7XIq7BmQmaLfccB1KhgpYaPU7bJZl
mqKKFKbpD9YZHkRAUCtuVlJ8FkBjl4XhVCxeGHqz4L50VzWoxMR54kR2sdNldrZ5dp/4pwJZNbNg
PwmB6i3J+LpQ7XureQ/r5FFLoVWcOYNtLmM2LCuUBzsUcWI7WebAzA6wYFzrNoUJISYI7qSoCEER
FkX1dJXE93EsKIRE3Cxfw21dQl22pnIR0ECvaI9oA8qw2UMU8qWk9oCoc9rk0DqLOs8fQHYBaJuk
kB+yDZnZrnPLdinYcQj4Zsi7pwENcJZ2agTKTYl/F5u+O2Sy20Ihu0IjRtkzygHSyAAvsgN5rUob
3QqeRpF7Bb+h+4dc0teZckwADdVjc9krR7Nt3FITrm8oO1nUXhW1G45CXhXmXpZFlFsmEkTaKogk
z1AgHB8WUKrRwIharm053fbEdxr7sRH+fWC91dAzY2Rp+NXPsCn3nXjQyVG078yynkp112aAhCWv
g1p6tu3XFOxvTpLCmwcuQzJWGUpe3GZ7/JcBuBge0XAGpafClg+xAf5F/qigw6kPSkdPzsTwgDuj
FgPzet1QiIqjo+auly1XSQooBps0QiAkxwf04VhvJIL0Rx5BnUanzH8MU30vgnApWphqo91x9c1v
VMo4dzRlawvLYa34nEihHi3jHrIvTpqua/4mAWAslyhYJv4iznc+0P+Z/xNQfdQUM5onxloeiJPG
L0EJGtXhbOdnlVPFR2NRH/aUqR86joYV86OWIuEfhcxNIvKSk4UhlA0hAzVD7CuOllvTdksh7eoA
+QwYnlz60RpvYUIWoFHdBpK/TFqg2Hof8F9gqeqt1FXrAue3Th09xl6KmSsX2BaW5VTGL5bjMI19
y+WzrGWbvLUXQxzc2wAi1sW9XUrLBnz1ifoj9a0F8WN0HNSrtLVpq4dO3LPfqZXfQerzIajkh8BI
z1bXnCVwVlrDMdCfFUP10H394Pu14lRK4zDTcNOkcmQk1e2iXnBVLHOLbYbqTaAAbvb6XS4kJyue
quRkKSW23DllqddKKB22Y4odgZHqmrrA9aOfx5X/fMAO/RAoWObQN0bV1tUtoPj9bC/L4KcaAjQg
Bfs2yA+kN7xmFC9HITnGZuJdum1M6F2IvQmb38m/Ox+gfKN94EW5jlCKIaJZlzaQJ/C1ErNw2ixA
8XRfN2C7ywQth/IARRkgJzon0AfKgtiTFIAW+hTayM2CKVDpLdC8rwLCFhmepf1sS4imyY0Dovp1
Q6Cj2L4mSx3MRRSpK5AZmBs9KH5E0CIzUWVu+ROksCFyTNasB844Pqe9vVbtzEtJtskCaWuJdpX6
gQchaS8pWtrHp2DYkew1SfluUMBPKifnQPf3mZXd682DKu78XtAqQ8oBoCTwpNABMpyNivKGhQCp
1bxSDSu0/LRuqGYLYv7ORnrJXHYrGzVCO4APLNM0fuxh54AL3nFN28SF6nS+BdYzf5HUxTK1wn2m
ZbQ3yYYZryChxm/YmwBfyORNxTllTfgxKKCiDcJ1EZwCpHlV8w5WHK1i2F/DXdyB3yEPX5vYOlo+
24U9cwfVXvaD4rbWuyJwLGOxrWRGB9t3CovR1C8elAxpYzPZIenqyvjcR9ys6qlXqB2tJOPYmD5S
Q8Rj2S/VEj/b1kDz21srUNYo7pUS0rjwfAWwAT3WjFQ4yb3u2FLrDlK1Eqq6CKNXrVHWA6jkGqEs
LSGj/63CqR3BCf6msZFs6ySw+Pm/hYWuOYZCK+T5NIl41iiHnlTLXq49dGLXKt5MqvZ4Ybfq+rWt
o+SsJx5IO2iSK14q/cxJ4vil8pY2OaFRprntAKYG7SmFMFhK0K3VdxBmHzFdJ9MHTWHQO7yJD12J
1p0eG9tAVYGxUyuNG2NYtVzeq6VPLUBaLN7uYg6SCWj2gEIjQFNeFfuoaw0z7st1fwCyZWgpAl0v
WgyhgTQJKgZZB/ueisx+Gbyp8qORPRH0J1QpLLG9s0zdlSyoROTYeHN0lTdAnhgaiSgwWwCODM/1
0qExDI2DFWUEohSLlEWPZsbRsRrDqDVF4maS/qip0qrwcQu0GsTkYMRJl621Rj5LhXzMSXhO7INm
xI4Nui2ZB16kvHzvdd1Imo3PaH5CBG9QwYUAOqpAjCBtEK38JYhpAHttAYlZIkcLqvZ55MHNeOHL
gBN/kilAHYQ+/ElrHz5ASOwB5NdP4N2ZBwLd9KtBmW7g/aDI8dnI/CXQG/JMKtApzZygRB9i+qBW
J2CzJLIxIUuvBF2EDt5nXp1qpQUPzzuBkpJd21ujO5QkXASA1WdxAHRsYsy4up8t0lce/5cnGz3h
L0+W91UcaWMoU2XPwPA7Mt8JwPl1Xjim/qDh6u6IQrOypoBPuxyiYNzcd/a5wdnUO2MR6u+MvDQk
oYBUUiZkXOcgb/CPff4QlZza9cHMGe3thwr/rwBfAaid0xD05UgD+oD6pS1VcGQtV2XAuEqARrWD
w8oH0zccMHe7vngDn75TMzSlAbGT6z9C+UfFfvFga4AnlNdLAwlPm9wXpkIxxZTAU0KSJ6rv+vQH
QV/bzDa9uWvQDg9QF2pIVwWk1I5FXnFkmVjU7OoOXKiF/TSk8U70P+2oeLD89tTFtYOa+OvM0Dfy
BSryaf879MSA9BryIYCkMyfrH9M899oYkVrdvQjzPtR+S1pL0X3sNFEJByNzrQIEPU2JiZ6dg5sP
gpqtPKLaZARJl7smMgc1slqknEUub5VIOlotX4OZhKkrPbQXaOygfdnSRocejNVIrg5YfSLQuQMt
x+/n5EYNG1bjy6NMLFthDbmiJ1gOBf18GbJBVZx7cps/hCZoM1GlRwv5qtaqpabFgOEV90Kt9mj1
R3d36WgM6j9kEfVgMANPh8/EzoYwo9mLnTY8fP+kN2N5C6BucO2D6VWdPGjd45wHPsybyF5l+0Xz
SwrVRAQn1QhFc78f7DN1dHWuR1oEAI0UpEcnkfwggZc7aTAtwhWlq5Uo8fdeRVULZENiVcULmD3F
4Q+5C0DGXH7kRg0QallI+kBIGuCWq74pqwdsoqswOgdDToLjGajHCjjvgqOtRAPYrn8O+UAlEAmw
MxQlHiwL9zMu4Qat8jHEBzNZ9kpNdnt2UNr4lA62g+D6EFZ7FvQzW+hGsI+HxRU4VjaAA56cqngI
mS3ksbohyQCAgbxTl91YtecMx/g90yXBt6MvHF1HgFVMrhsr65kx8B7JHPbc9dliyNAxk/UbUPy8
ti1I7WSxjoOcikLcqbLg4OuTARRUZrbGrbM7lqassd0XHsn4+ReLr4Y81cHQC1xfvc4ViHGR2cz8
zTcdwXWQTUMeZZq1rSvY8FJDMaVbsGoNiN2yap2kp8pvEOY6JWKExRyW61a6EUzcf485ea2asFDP
IlSMxuTfKE3YKKixCw/wFdqcEZPOlVRuZaPQqw2/DE0hEEWYbBuOZ6mjYhyw0bwEUFubo/wIIUZ5
tv52Y4depFInlzTBCQfOE6nU0m09fcF+tcvokQtawG9wOw/iGR0IJpy5bv4bACiUd0FRhk45EJAg
S325VYQyRIky0gy1Tjg49sr6FLwukK1KKSK3DGLDxnPg2r9mjNdonKYnBWgkHWYd3SLmVWXHDNPe
l+pxLU3QvyFCQ4LAi73wPi6ockAYvgY8+lA6huJZMy2Nxg07jYNFzLElBo8wzSKXklUqCABA8ZpY
VI22JK1PUQQbVrzkprRNUwCSZV7sjIDdSyYyQiI72LnxbPsfVa9sgg6xt9HSKDk3qrGWjIH2ueZA
78gJ+k1oc0diCKhGELQKSows6cA9kXyoBTReVMjDpwKRqrkwiL2JWLBNtW5fJR2on1UaBxbAHBVH
XiD5/f9JO4/lyLEsTb9KW+5RDS3GumrhANydWouIDYxBMqC1xtPPB1ZNpRN0I7KnetHW2ZEZx+/F
Feee8wsjFG4DKYXYDWxL7N0ytdy0u6YaXTQ/zCx4SPLxSej0dtO1OQiekX+tNTadIDoWdIGIZ1qa
X/QSnjaFd5IODym4ULn2rrIxdxoec0Py+P1n/aiaLj7r/PrgAOR/s20WO8aMp8wbdRlCwSCCQjW2
Y3xqCCVAWHFjJImj6c3GdPnmKHCMN1qBTx4IIEAbFJaUzczi14KIjlO2MYry1OdhLg6R2yoSIl4v
qtRuzZynvSXuEtF89cCf56Vk94bpfD+OY00pmhoIGKDQxliWEgZGP7WpWFa+DcLmTLPCBO2f8VyP
rjt/OhFSCYXSZCuQRYu1dqmL/dMYKY7HmzySqZL2wl0fZu7Kb/rav+aYRQ9Mpos0q7gtsgs9Nqda
Ljhya/V0yFHrKbTzoY1tCrJOEOPnk/U/uZs2iZqcFPGqDcfXEx+fComw1MvJCb/0BsNS98MmESiE
JPe5NUHoTR8Ug2w4Mc/gsl1N8n3V9gBCrUshMs9KBRKGb6zqws+F+cMlxkcBYjXTo+lTAk1ZLLEk
qaxpKig6d8EDOONNbqrkPDemheG86OY4CJCN+Pqt4P+mr7KSSCyPLYIDkCCV+Oh5cfd9Pi5jP5Mr
cyK4IL2p8mCXqbFJ+zttevFG9Qo5rf9lRrmMN0/GwU0+yEWiILpAhd2qT1Jw02X6koS83im/sulX
RjdfoIup/TS6xdTmkgADtyOaEd16ATzfNf3BL+fDcjyLK9wrMrNpJCL4scLBpkW3/Wg9izCYqNNc
B7p1p6WdayrFc2GJW3+4jvLarWh0R9Nm0tqfo6ReesGT1Ip2J1RbuQl3mY8oQveiDa+9eDPSzvD0
1KnL1rGUZDtWkp1M7SYz7rERXJmuZXqwHMziztYrXae8wmAU6Twyb8f+ZsrfqZl9v++PRpkJjehz
ybxHF9veghXTRXOTRaFvwGN1o5sPkE6cQr76PtDRtX0QaPGe8OEfDRadRwoRCZDx+7LwT9JO2phh
T+ENNLa3clvMucWX5XYQcJF7mI3ajwza27R0WmqvsBWtcLvAty3qkpHcQs6YtlK+pv1+bJwkkRBU
ga8gD7D4bIKXdkPS6GDzqytDEM9FCFul9Gih2ZRlFm0zc//9xH6pCs4LhTODcgI2K/Stl6eG4OVp
XqjA5FAPQ0R4V+ZvqpQAWgz2ufUY4ofS5L8ja7T9tnpdCX5slg+DL46QOu+z3hcgm6m7SLXl0z7Z
1C+zXe/sI1i4u5KCOuYn7ZzoFbu1XOtL0v4xdkSWZoQAiLml7ppSBaNcabKHGEt0S2ZTbsayelab
xyKM3GbonEDRTiuxUjZpNN2MRfADZfOzSM9XyMnHpsFk/jHB40EkL5mW+pR7nlxGHi0eZCxKf+tX
Kkyzcd/HnZ2H0U3VS64Vx9vvp//I7iUq9eB5CmahtM8HeNI1UezVqkXBQXajbnB08VrvKMLJ8UrO
Ys4f8tN2onD0wUO0yGxZaIuDIuuKpsa02dx0enrRpdEFiMlnKVLe/aiDfNFSBah88w0Vuw0do6up
9e7yoe3hfqaqbdELt5upuJCTl0mlsuRHl4pUKzsP4yi6xxoAnDz9OaDpkMsDzTiqfJxJXaH9bDJE
eMfUEQz5UlLmjpmUIno37fo82fTjQx53p+kUPYQjcuP63P3rgfsZyUg1xsDpd0pt+icIrmWbJlDs
WJ4uejWMnV7L9lba2UoCrMsTyGt7t7aMfdNS8aqqn5jQum1BeQwLmnrCO9GSHV+yHKN4RNntIq2q
Nz2wbmP5UQsxU/IpNVvTfqxyuinoG1ZdedoYNFlM+OixdQZMZ5/CvLWEYReiaOSNwdYCrf79eviC
/adqosoypHT143+WgKBKh8ELE5gXBCinhp745D+YOsXSXCyueu9dzwaW5r1ayoAHwLZI3P1tjdgy
xMnvf8p8zn1eL59/yeK81zPLa0AMQsQt3pMYEUNLoRG3csZ/PfsW410c8sA5EEcECbCJUEwSfvmu
ZetX+ra5CNZNS5YZ8sfcKgjaAkVCTuTLo3Lq6kDK6IzOBYL+Eu7vDjk31JmqhzUA5NdzbR7XQazF
saqiEC2ZQC7Q1Ji2sq04sZvuurPQNnbJvnkIVmBCRz/WQbjFOWImoMyjlHBqku2TlFbym5ivqWt9
0fqZJ5BnD3h6AN8QmpcfSzSLMaZQsIkCdMrb3ndUL/+Vjn60H3UNQ3dtI0a1q1XU9+ctq2vXg0A9
9TcL/gyloFkmQaLppDwmQa5tiLWbFH3fprA8mvrCpwQWZHipWGvyh8sX/ccPN2d1F5VSDXfs52NW
U8w6gvvID29pZZivQ0IN1Jd3Yd9cqGtXiXwsGlUDmKXgFdGNWn4MUe3NpuNjTGGDrcjQ7HqLrs74
0KXKdpj8U5RkaVCi9wgW3suyszFga8n3fZ3shmruG9xL4OCLGJ4ZyqilELip9BgNPfXJn6GVbqRG
2Wd6ezpJ3YpvwtF1C84bOCISU19r1GYUAicAvb6p3Xiyi7dZT0x34pN2CyWTW3q3Jvf85QZkTUEg
ALbO/QQZc3EtkUUK41hPBjLZL5aCsg6xWxV4KenO9wfahyz28kQ7DLU40aygHyQLTV/I6Ma5kYjb
ipKMGr4l0U8RAhgyvqrCoyFKL3oBmlXEh/KB4OjCFkmFjRpdG4FwXabKhuIqveSfnqqc9Gph+yAH
RCO1cfRA3nkveNqZlF9HZn2WSIbrow7rJ9nZVKr2/H+X2W2Q/yoHrG5VddMCHMypvsBEKNroFa7I
0zRZL2JdAdL5sTIBX050FXw7uF2Fl7pOZe3zLmjHXlebtlA3eXcOtINX0Jqtx7Fj6HCGFwdEZzTG
YOjM8BC8pMONCRAnf/5+EF9KkvNePohhzt25gzdvVlt6mWrEiE5acKUoVJ3NfWJ1k70MLlBWCNtr
ZdDjw5obGbM40RcF5ikdkgxVU2NTSNdtTiM0QR3jbWVcX17XH+P6M8i8UQ7GpQA7q1uFIAjKbnML
f91gK3YnKOhuQHlNbmThvma07krYedF/3RR/hl3sv1FIByWJ2X/Da/NKvcR/QojADU+ptwFmQ26h
wxjJvwbU8jDu1zb/F1TCx8dUNchxcCt4ACyePhSzFGVMPwaNw49LIS19oUtlsyvih+mSCspJeK/Y
OU7tYFEu1qzTj805LxCEzSlG4vK9uBfAavVD6UPy78tza4TENKorh86xpXMYYfFVM6OpE1FlerXe
QqZP3gEL3GVW+r99nLN4DAkWhAl4kqbsYh49qfNNRZ43hSrvMae4D8vM6QO083PRlqf+Pjbuv184
H++FzwuH/IZ6A2nALC29LDxEbS57STAigezzHu+AlmxCU0wcpbEo0VQvmZA+1pHyEBr0HlWNenI1
ZHRWLfE8lt/kbNjX6QTMD3HAjhLN4DVAYJM9wMDeNrryyjQewwCUr3mXKuCrJD/dSbp1ERvRs149
h310PQrlmeTVzty4LVLhwZSDXSeorukZKy2BL+IJKFhT1OSlBtnk4676vDnV0rISPUbsSbvTd4a8
UfbRFuAeJpAIKGzRDUGvYBarEE7UW5AHdumeAdV2vp/yL03Vj19hkFdA4uEHLfMvecqKyTe4NQpf
3YTqTT6QvQaw+tVqG0SJGwC3jKZrGYxtjVewFd8mdBP9sHD6ONupFeLYmWHL4rveVVdM3AAtx1IH
Wx4MZy7Hfv9zj5zUTNqfP3cp6zOhU1/NmHZOtHkR2tUP8WHa4+i6zV7a8+K2vVNre21Lfwh9L9Yl
eRf9OMTadAhriwNNUeOprhsmSQXY5wXRTurrp0bNHT9zYh16kObvhva60LqdKlzJWboxYQC2mu0n
DyKa74DEdEA4hohi4vAoZ7Qiuud+fJVRJTGVxJ6Sp5S0LrPiTTeLyIzv30/bkSybUw8ZttlonWfg
srkQ6eYINJMBGO1woQjVhiefWLxDMQByezGiiBOJt+FwVxlvejpuTROxbR2Gb4hZGMgthGG2hi9t
whxqZETLdcT3rbtMQXr2JesUiO/3P/jodz78wYu8CtQ6mt+hopIzDjReQ9d/8DitIVRLNjhJezyr
n+SVHXkk6OdkZj7aD65LkqQqMs1cRSZR2s5Bm715XW+RnNxGp56d7/3VNODrbfE55OK2qJSmxxmV
kLEu2o0GCGot0fhCYKH29ClFW1wXVj7h7BKQogUnMwBu2Ht7gPI4h9Yr/N21sSx2SSiEviKEBJJp
Wo9j4lR6u3ZcfQAJlluRR+lHNUPn6bi4lcpx6kwpEkHg0C6Whue8/C3JwUYTHjKDfq75s6ypx6Mg
OrUIC2ih97MdlR8K7x3TH8DGWBsvfc+ALeemuekBysWhapeoOFl1cM5fvENby7YmbS8p1/kMrAUH
1gflKZraJ3Ij7mMp37ZjedN3nrhVvNGdsuwcFLG494LqoUkaVyt4c+plfwJsd9+U4b4FdlxU7UPk
545h9I4R3at1dZ4lIS8htdl6febqPtQlrvLY0ug/Suf9EJ4I9Wwv8IbWldt5T9WsFl/1kMtZm8hg
x/G1H+cwVuqLOtCrTd91vOeCSy+NbKnWKeX0l+iPbnLrpNbORNHxStFt49EeBlDA1LP6Ottqvgfm
u9+03bsn7kWlsPUaDkR8rvfsAe/K8N7F5N63rhtwdL5+1uSFU1avUtuCrb/HT2Oj0HkdKZPRqXMF
z9rm4kXs/2w0KlxA0uX8PS9+9S2gvCC3hekpis6qYh8WCIVpd2ZxkWWPfeJdlLrmKO2JLPlOV7Lp
Nc3WygEEn2z7HXjd+jmQqdtp11Ow89SUV7DbABRDV16p021F+wVQ+FZqdTul6GYVoqPlgAYDb6sC
BBSR+/VNRLVog6fZndz9bqKXsp82RRfZClD8KQKqHW9qdbIN8UwIf+K6ogi67ekMMGJSQCV88CO0
S0GTN1L1s4NxkxoX8Im3/eRxJzzNSrQpeBAVssq8FIcoP62a6kyFVuT1b/l0JYLh0KXrcnr1vfwC
5BjPcaD2xn2iwh/n/+xUTt+fqSq5eF276ug5vjjMGYxTz1Di/Ic43krAFk1Ef/RZZwwca1q6ohfZ
WV9s4u49jH807bMS/B5U4UTpuI5Y5VN8pfVnuWJsDAT3WtZQk0QABuASgXU2pb0Jwr/n/ZnWTzSo
N0J31TE5Un/y/aEOpPDLwwDHTUoApD1Yo3zpZXZmV4LWHhBrkPr2Qsrw1Q67baaJBlmEVl9rU6Lf
h3IbgKur0OopTiXTvKzMInX1obsTw+bak83rLpIuGqt8EwLtURiCs0bUXUtrzU2ohMMG0ZF40xZ9
aetNDP+k0ME2iMit+CTVt6o4vUgncRKS/SvQsNL6Zf5RG1Ot5K2pIxoh+PkJJJGtoSGHKaS7iWJw
4v80utNBejBjBEtCxZWr8RRUxQBhtCuuISE2WXhdZAWEzkFiE7VuqJh2mJk7WseuF7UZD/bwHXXQ
bNMrAvmnDIvFtDP08jT+zsx8yMhkEZkb6ocpfgjiXxOF7zD2QW6l9Mf46v5lq8OASAEuN8/tDB4J
WHIGana8qlRPZX1bmBD9zMNdmJ0qlYJCQb7zxJs+fIHjvpmM9nwQ6HPF465vc7fTaqrXGoIopMng
+YCObAYNeR75tKL8oA3xrIW7MRprr+f4h1qiWxij3Ua470RvJaTBIP/dojaRmhcKYtcUXt3evCWT
1muoPNqpofhO7Z8r5oAQ9lWNfLuhtE6jFPvGs84aLDPFASx2p1xUnfAstf4pGpED2udBw/Ir2OdK
TrKRC+zK6ERts40lpdgTnUbS3ignJzN+iInmDuK9EYOQHTjL6TpU1ZVsGhfJzLFilts82kcjbJjg
IlZzO059h2KgUxVg40zFLpCN9mXT9igcpg2cs54ZSgt/VyfyXasgsqAgCV+MO0Xn9UjDJimjt6zX
d2WnnDWG6ERR4JhQEPxq2lRA33ndOCIcLb223EiNbyA4DZp+P9UT52vk+Eb8bCUkrka4nVB3j/Vm
E0rPIsp7KuU7MYIqwZSWgDm4K3CRUDZdhS8Mn9nIHhWP54F8GeT8U0oWOcX3GYJvuWjacm+6hh46
kXkHYZVjq9qY80PGxzsJQcCxlm88+ak28ls5rZ0sgC/nta7cRHbIXgB94qTGiKDLpYx8V4Meda5f
4Iji6Jnu6uH5qP1OsF+h11KHvyvxPsdltWmmrYl6l1qOjlfvpOSsH3ZaelHJv31d3MmpfOJ1J1Jw
W5j83sDbDEWws8ZbDfa8mpV2Ows0BpWd1L8pLqeNuYkzSI2IpErcU2r1LMUSTbxHKblWh6fJe8tE
d2yuwEGyBwWW/g/Pv53VulLjPBBrYE6XKprnkwezlFauhsxXdVVT+YSQFpVvSv6U6o/ZdMtYLCpp
I7jwplE3SXQj9A8K2mQTiYuSVZyRxUb2YNBcS9VTxQHet+jOm61bNLjZ0jqWQ9kWeZN6guEkAfqC
YuQM/MdNQuequOzU1sZo2PbAXqkzETABmQ5fMPHRTY3r7ZCY26FMtonHodvAHuFj6b2ITll6BuiG
w+iuxZQFB/uwpByV/cjI0A0KvlX1rvBzgvgK+ROoh+FWk92CZ3KjpLe9CDnwdvRTILCTzfOSbGJX
WU+eYQLoxmcICyAxvamyxknVnY+3VsR1K+K6Z/4oWLlhf9WrEjD7jtvyV0Xl3TIvy+pK9x7l8iSb
3kv13AzOlDZ1UpMmngLoIb0djaeC7EuVkNUl2cmG1NFCuHvq3ajwMfRf4nCvV2++lDuWcWqau7Zo
HdNAFMuPnaJ7rmKZfABaXPkq4WLli5fwrvTueWKaRe7eCoOazgj3Uqw4su6fqS0C7sUDXFC7biDX
6aad04HUsptUEJxAl3Zd6P+oNEGCQ5faOb5Jqr5rxB8YFNuGFOwU9Xdm/dD81s3xVoKRh1w8Ok2p
tx+neB+G05060tHs4FCgyaVRN/bLbJ/WzbZRcDKORFsZH/OIQiHa2Ti90/Bs3jphsCAYeFvuHRDh
pf5rHJRbMU1f5LYltWvRLWrAR/e03aqYw3hI4uuw8TifcJcrJkh+QnTO2bcGZT9y5UL05rYV4Qfh
DL14YEhppoRpSb48u0/XO7zed3/FffpY7s9dTAGYWCBHFrk/3QllKtuO1K3UyWz9k8lYayN8LXup
dCn/DLF4Eg4YVELFJ4R60aLqFbv5TrmNH17VjWSLDrKzWC2sPUOXtIz57XQYc1F8jkpJHJWKmMFJ
c1LvAie1Z33sdffuL9pxi0j6ogQdCHIpKyWRGmf8LbvZVbwLfmuR/TpLiOVOd4FtPdVMi+Tn/2eQ
0Ad0+vf06r8UB9LRLNCJrilENcG2qcXTwhtuJL90fDnbNUZEKQBeeuht89xaeTIefXIfxl58VEGX
qqmUiJ1Md0UHx6YKnCYftzmMaEB5Nh7Sj9Xkn+sBwP6s4uQcHgU67+pAyqyI7vcZ6tfGETWwuRBG
mQTgxhI5Yqhl3wdpxUzwVlLDkyrogN01ZNHJSg336Kt8BuzPWGjqq8piw0R6NY3GSKjsnLMNg9rY
1naSS09z//2YjrTfGNRBpMUUS3Ji+JNMpNp61kV3mGBJN+eVcWEE/SZAoLgQfpfNi9YXtqyfkfyv
xJe/Jv2f4i/2kOinUZLT/6OUozyTtKEYl15Ev2cX7Kxclf47+gn/HO1S6FBrZV6D8yfEW2tjqQ9R
r9pd9yvw177gh47l50rEp3ldViLMcJqMsiSSfBPdZ/fCtjov90ix2eE+dXns2rzOTZxtt5DMwl1H
lz59ji5BZG17qKJ2bazs42Pn48F3VufvcFC9CorMalSDedZjKDn1fSVrNjDylShfCJXzQXUYZtHx
k0vUukOTYau79qXdAeWCETHZ4Q95n62TBea/7cskq/glYXWDXvSylRuZIaYRIdGMK3xEKMkB376Y
I1o7xU1+mrffL9YjzSNGp9LMRNKKqEs5dzAEdOzAaTE6tbi8mMAZub6rO9pOSTelI25bunVAY21z
G7jWD2HlklOP3aOH8RfFutowylD1+YhpYmEv9z7BzdelBzIZuPVXAbC9KSlsU6kcDcZeOT5axksS
v9bJbyveQUNyyb3F1nNasds0KYWD0rOz9nbk0ZiRoXQUnTOYQnXJ7vAGnixtflF09FHiwR69bKMg
f9Hc6LWyGXLDNSJhNwrGvqWelkC9m6gCqaQonmGsnIdr414ch36OBk+qUTvEfCDyfwzqWkX56O44
+LCLU5AHgTgizsruUE7jtt7X+i+tGVcgM8fPWsxAZqwV8pDLdngnQe8wM6Lw8jUoNf5OnPJCcKkh
D2eoRtjrmnZH0E7ziv0z5DyzB9teN0XPLy0qyHOPt0aDrTub0ARM3PBqzdTi+Ef6M9Q8xwehojAe
kTlndEgr24VWkBisQCbnz7zc7sjlAUaj5oN27zJCHEesN7ZfZl2FoOybFDVcXhZ08OxC7nbf7/Zj
ufEheGGxJvop0fSonBfdR27c7NEd2q7ndscH9SdGYnEByoofic28KMr8UaSYMwkXFe/rsug2GsWO
78d0dAkeDOrjhDv4SEJfRpmP9TCP7YviRHH8U+nWJ9LcuNrIzxSFdpS7vg96bHMdxlwU5fuxncxS
JWYhYQPmn+Uod1vS9vsgR2+ewyjy5+VXBQPEY0DNm27bOf7e2KY33r1y4yEXmfPGvv4+3LFE4jDa
4p7rdDkYQ48xKcKNPxaOjJJLZKJYof+HbaePFu3BFxMHeUyzOZJ1F91P5/1u2Bv1Jr/Q3PIEn/BZ
QN840d6+H97RBPRwfIutFoxCZ8rTvJl3MToF5slwiiDNBdWxlcUhrYZaXGq63PwLJJR4PzXxqS60
Uy2jzogmtIxnjGy+SPqulu8bjzwCJw6P8gXyOHZX/RBkfzvm3WmOxI5lvYThnZQ9GOZrKKi0mnGb
rqg7irTyyx5QaYNa6aWaSaiJmfsB2j4eR44VjE4MhFGMlG1C/3YIr4wpQzFnom6W3xXKU05Vp1Hv
FDl3Lf9O8x7E8D4cqRkJL/EQbeiIujP7JxEaNxVvwCgCDVBcif6SkF9L+bmh/lDGfDPE27zCfu+n
IIRPRdyjiKLASoMWMiFa05TXklbeAgY+6YqEGkJ/oRdvFKxP+myyx7Bx555LZEEvopOAHNCW7sdF
1OqbQvddtUje0D+mXISG2MazqGzEkpA73lDveqm8bmP/HVXBbZuDf4SJ5ZtgIHPlR6w8TWi4aMxm
OD3k5d1I66WiPzIq8inSdvusyM/SsXxfWV3zXvx6kP/7zJMX93kh1oY3zE1H6PJOc4//xq5ylVN8
8M6S3VqL8wiI4VOLcyk53xltKVkTOwgFf7AUqEHQCby0rmS73kx7inBNYMc76wW9l57ndHrS7HUJ
++PcoS3ofj/0Y5ekJkkqVHjMz0A9fj6lCrNRQqnjtwhjY7cxTaZ2JUk8em39GWGJgTBMvB9UjQjq
rsI/AMnMv1TSOZoLH4xEW5zqij/KyAgSZ8Y2R9eKM3ujljeh6zmaq+1GJ3OLC3U7t5KzVYXzlWnU
Foe9TMsNAU+Cx5gDxV7uaDCGv/9SR+/lg3lcnPBFJTSqPN+UbX0eVOJG92WsCu/89jdgyu9DHb+V
Zx6ldZSPg3pOWsd40mya184xT5V9EW5pPko7YVedqg0AwyxyVmIe3YMHMRdTqIODloacmLM6r465
WzQ5pAW2To6jYQG4siyPgEzYhQfxFvOZepbmYyc0p1PJfX2K5/cvfaehrmd/yAJD+cEQxjxv3NJR
T1oH9/FtepVdrGqEro17XloH92mbhn5VzGePfuPtMmfWldYdCUdfxQ3v/oXK/+/X4f/47/n1P8+0
+h//wz+/5sVYhX7QLP7xHxfha4Uf7e/mf+b/7N//2uf/6B9XxXt211Tv783FS7H8Nz/9h/z9/4rv
vDQvn/4BsG/YjDftezXevqMz33wE4ZfO/+Zf/cP/ev/4W+7H4v3vf7zmbdbMf5sf5tkf//qjk7e/
/4HIwsGCm//+f/3h5UvKf3f2no0vX/7995e6+fsfqvQ30FLU59AyVWbuMFuvf5//RFH+Zkng10nw
aT2jacwiyfKqCf7+h/Y3VOoV3nnYXVsQf3X+qMa3iz8S1L8Zs2D3/DJAAQQevfLH/xv4p0/05yf7
r6zF9QunxfrvfyxSO51Kp2TqqGVB6p31RBYHm5ixFT2xpttZIBTYTSdlHYDECC7qyjs5mJN/hT4M
tciM/xkKazgEsufRLdGgciQaUT038PRW3w+wtxMMrYs4evzPwiwyrLbXlB7VMl7nou8EHQ7Ieb0r
TXP7fZjllfBlOItr3VPlfqBqGW28n6Q0HCyzEUNxXeM+0exLpzw3n71952o2nOhfa1jFZbH4S/TF
e81vzbaJ5+iNE17O5SAupABXcqwQTjJXPJPP/kIFanGafAm6uM+1KJrUeiDobO0h25kzD1V1ciKu
33qLq/2fwdgU7AMDf8Yldy/o9A4xNxQ4tBhd0jHT/cuuzjXUYmvzZIolbHQm+bHvsW70kjpZqcYf
W6ykLOCm8SWnDr44wC0hNqt+ZsZakBj8PgaUXpwUQmZ/v4oWV/s8SICmbH8aUxhYy4vFyh2ZWIKX
YM0tGJRESutKr/of38dYPha/BFms1MQk0S1lgmAAl2xk1z+N7dqRfvs22cp6nfLIh/s0psXSlL1w
8BWLcMPr4PhnJSHxRDyLf2KEueWxn1xSWXiRXJYpd/3qzlib0sUijenX65lJ+G6bvwzn8D4d320A
yPFW2AAi3mk/tJOVGV70xuYZNi0ufJolYGK/rBbFqEJYNmBZ5xS/ozsW79JzYYfB0kpVbb53Dh8T
RJoLdxKKNNB5MAhZ9MZSWUrEOidSt23tadtt53TGILsPz3L+f9JWdctduMvPw4vpViOlmouz/V5+
nh6rnb9dfdB+nW0NYpFuobjEbfRFcsSLPUDKVRBupNextGVXdeMb3zXs8CS5TG614S9YVyzf0MzB
55iLpMYcoAZKc8zs3Nu1O4Dru/IEsZBVsPNSiOSfkagMcNXiZfjFAaGaJLXpOvirwyv9P/UR6nCN
t07hZi/WZGPEybvpOnFrFL5WDoav5w9jPIi8SFij0ajKsiQywE/4gGAca0TWVtbtvBMPXqZfhrc4
5ARTjocR12Ugoy9l9BzQz6+b2FF9qL6FYksgLb7fKMdHBUFQRaML6bTF3tRyvTX0nIAxzqsRInZB
/SblpFb/vUhxDvOM46P6d5Clq1yggKLEVjOE3LsvadmqDcrH5bukAg5Kko2F6vj3AZcvmo95nMUK
uamgbbI9P2fZuaWNvlcSEbUMnzRf2qf2qwZmBMlbN92uW1yuRlwsD9WIo6xViQjI7qY5VwEAaO74
PNmyEzuCs/aQP/bdDge4XCh5p8qA5kHu5M8pzzSU/701gMGxk+QwxmJXjwPUYasnRhnSGZ1O6JW6
K9/p2Mo4DDEP8+A1hAla39Hu4TvBhEVnBezU5ehW19k2ckwHiG5rB48y4id29vMvFP/mWVput8Pw
i8teQJuQhIbw7C1uRQ3ZQDvZegTO8yvjdL6b1m7D+a/8LuTi6kfDmZNNIaTexS5q6w2boACM6T+u
TO3XGxBph4MtsLj0rVAuraomkLoTnrNtt2+38XVxus4SWOpRftlsizMksvSuw4MG7JBRwdDXBWmj
yvkvzGi3qpcVdorSYZs8lWDJfCTaMX52S6u7pQqXbADEbz2VdnMXZ3eKFVyqafaY1MFTmEjnnqds
0epYOfK+XtifJmZ5GqUi8of+fFkBM9tjBktjJdjLq1S/lR1qLY4gv7AEK0NtFw445bb4ZcwjpzZ/
rnzlebl8s5ysxbEjTTkSEvPczw1v+bcKMdfVscjpfuEfv5+N5/zQQex7fSGvnA7LfDyUBzR259Mh
jH7X6i2OK//hd1oeP60nmr5IgLkBNi9gZaduG8xxv5/CI8/Gz+thcQbFcd2m5UQcICBbQIf9A9kp
Yn/iczJtwuv5NJgfjfEW/X3H3FXG2iG4cgpZi1PIh9UzySM/oHK8nezGp+jQnHWnnRuB5bIc/+n7
AS8lN/65X1Vpdh4lh5KX5e8eQkhU6x8D9nbaftrT5jgxLia32fmO7q4vlWOXIwguWTdlgH76l85z
4Ks53DhafDN3qb2ViGg6EPOeIdjbs5zuytI5sjYZmgF7kWKMiWPN52sl7aU27xgicHv9bPBAD9dr
wiVrIRYbr0M1whp8GiKl+Vzkr6m+Jra5FmBxwzd0h6Y6JIBh7gZl9g7sVxbe0Qi45/FOQHJSWqK8
kqwSqJOBz5WE9LYb2vumD1fy2aMhEKGgbjZ7nS4RMkqXGSGGE8ySmNGXehO7lUboh4bJ4gDUwTKg
zmHNyd6yKY8IT5Klswi2edEaTsd5fm7lG2M7+26WuIQBiMmSU/8EUVn5bSboFaf9mS6vjPPYu4Sf
gToXTEyAikvrJ3EIA6WS+BkZ4GqKT7pt1fZ0Jtiz4Eqhb/JrmXaOca2vfMMjZSd28UHgRT4h8bQO
pbmbOJvJTufN9fjQvg97y22dyRXv9dINHdP+/gQ5+lUPYi5SC68X6kmr5jlP7rr+tye+ff/3H7nU
dEovEOhQI/1K+7XqwbLUmr9fBd7ooS6KB5JtZdejBhtumNa+3Uq4ZcvKm8osGhvCza37SAPgOu1x
1rkaA9dv3P51VlmIgBttxKe1bPDousHlTcdpEjI7hpafT6oaR1lUz9gg6gUeL8V5vM9vom1zNl6n
5/g+IGVup3fIztx+P8PHviB1ixlKyg1gLs0mOw8GZK9NAVJ9t6NAdHFNfut4BAQOZMRPqY4sBtbn
TTWIMfoKVSr20GO61NG1ak13ednWme+yufjAaU87F5X4Odk7eEAUYdIWWs1AxNPwVrXzm/hGup+w
6cQwGse8OQGyKHBhVIbMDK8x0RExAQ4hxqH+tZpLzKnC8jA6+DXGohZUDXJbTSK/pgMtPI03vgKB
cHXLz1P3XZTF7caNV1En5WaAwd5oLtZM+NLvdMfYierjXEJcz/GPDsyApU1/g+t0CdQ3YjjPZsqF
2iIeiccv7C4EGKFlfL8sj+7EgzCLTCge8zEIYnbiUAcuWmp7azwXelB/g4aj5Rr29+gSPYi2ODoF
X/SxDdIASgSYrmwU1R3df4JjGWgM0fz1L3lwHP18KEgY8tx/sj7Ss4MlO+SpjAg/g5xr9tk1Lhyu
emdSChXpVScXa/iDY+keKg64vNIPR6Pp4wY9iJf+X9KuazdyJAl+EQF680rXVi3v5oWY0Uj03vPr
L0pzO6JKha493T4NsICys5iZlZUmossCTVrAKtQBSlt1gCkd7THE0aHZilqI29Ug4nG0zj3/KRk1
bnimBf1QD0M1nTaZuh4STQLrONSc0IeR7HxyBrRhrE3mdWBl256Xx44EK3mU7ZTyEM6gzoFXAFgt
A6NJtE1NbwGWtu6Ug9tj0uUR+6sbMCu5oGOcbIBuDeFuPMjxM0hwBmzfVS7vccE6BYzqSiB3ES0g
ENHjU0I1zQBMn8j1rACe1ScTEQTAPFI2jRO7+SPnFIjvU7HhkzziyKuPXarAsxJ7DNXoPwhKQFdt
eyAwbeJ9dxvuUe53RVd5xfRN6hilk/yYXvnULyTkfvkJAFDHuxYwj7jIP/+EJqgmI4zJ7Y33NSm8
/7vBRdbVCThqEJLg2hTRtqWyEC2VOqNqkL628Fs1vphP2LSScL4GlhXA67QD0kWkHvjPGUbc+CSY
unOGJgLgBiF+Q1nzpgVikFZXnHEFYqz0GQKb2kA7GuRJ2I36fIa5YeRR2kK3yvg14Wlmgl2kxdpf
wntkMwI7wObR0wPtqwigF+pj6UveJ40AQSDrsadCcyVsjWZAcT5vl4zADjGow+JVBlBO+qmh10Kl
pD2OLA7BwWjaWAg3sn027AiE33lRTLuQCY4taePJX7rai9kWWoUBSbwImh3A1G81sHcLnnIh3C8O
Hpx2cwGQR+uOI5YR1qHih1gq/qQYBgyrBSepboajMdgxsIl8YvxRi6lTG+7Grzqzj/VDJnWDKVkF
KkUdSZZUWndSOQGT2JmLzFtGrP5GpcdRkWX4axUpj5saaekTkRj+OwRJ4k8KeciPvujm4GZ19P5q
Sg7cHJltox9aUv4mjJVWRCBBtRVjl803GXZXs8hwqvBFFwBtI12BWmSrWAdzuq2xCtvPp2nCwGPM
YxZmOeVK/fcu2Cq2ylqCSViyz4p1RqeWdTdT5o2JPd2s/Ib7ryVRGd4w1rWaBwihGYhYNXPMNsMM
G+oKrO4aIddjON/1/RJbKYZSa49hrPfvOrmZelTcZdvZoLAEBC4axo5+CF1eO41pungbAG0BpQEg
9X6OcELRTblCoreRNA/5rIIJ7sbI1ZdJVcGtyHNOnjRyAisNMwMsMxnJXwmHOEALn0cTfCnl5gVL
x372sziNdwtAp/9XvDXyPEGaB4hrILASTm/KdC09XZAEQm6eVH7WWlhxHjnxjmmV2AfEVAQm3Ay6
xJLVQa1VBkQABvipHQGE1HbZZlbUk24uvPeWxDzIlTQqBJSCIEVdDsscfMXvOjAUTk50S9AIjQ2e
ealTj1fdTa9ux9r7Fw0bmXEvon2tiEgsAMlKF/bGHoFuDlBIJG19w+83Cxp73TumrfrISymZyRtm
ZJG9yRIhMaTCq5AWSQpUYKIsCI8vx9fIRSMKvG8b9dB3tn7Dia+s5G0tjzpcuWzzTlPDGGAKllbs
TRQmBhTnWgMA0B1etAC+H39WIsFcGaMlNdy0S6tfamgBTqYPkun+/O9hhgXAx2LnRYeDapSL5s0c
YsgPjyNwtzrNCAiDqvHPi2Aar4ZJNx0MgSieke+98stYAnNBRJD0oqI/yMl0mRj6nVkCTm/guAn7
YwJQDm9Y1Fu+TISki2RiZBi3CLm8yAxKM/igV9nkV/IWtZ2RF1VZaTCqz3/lUSHHKic5SEb45VLa
9WL63QAyZLIlZ2LEbh8OiVuWivuN48TEC4YRQX35BVhfUat4AVYNjjMAegTwlYoZw8Odu0zP5wUx
TWMliPpuDVjFpn6AoCII/WF5lgFie14CO9KsRFDW16kJ4Ghi5DbZrlw8EOSMD/3kkquJ5PdIqpqH
cHDCCqH1X1RyWC0L8DEhaCtg5wQpA+X76tRMtQJosve6Kl6VM+b3/Q7lJG0vup0DelcekB+rlP1J
JOX+XTklc0CuYaCtXpkP4n2BfFl3rjrE1s4BhsBV4WBbBIUXL9pnjumYLe/QmanWSmvqvgLuf9/L
0ruTBNfBNW5KbKXYgUsezUCTB4bIho82y6pQABdVEmVQAiCDppeVA2AV5QqJAoAXcII9EpzMJ93/
0e3Ricf8hMUtYbO8cy2SMmBTnGMQOEJkXBxEeKhp4KVsvBHAMJQt7Vp7kPWG453MELQWSpl0bSkg
kZzwMhkdUokBYZtoDyjDkJII7hNu4kz+Hv2KXMujQtCQgcUeiE/EhifsuYynsvbrDUnYVTDB7KsN
jwWRBop4z3fWEol9reN52GgB7ivkWUD/wj4LqNsEwr+Y3IJr9X4y8Uk1p7sYTsMm9nkQf1w7IrfN
SnqSZbNYS9AXsF274C0B+RJA6GtSbsl26hEzq9/p8n8yXSpMzG2cpAtJLLvyMgfYZqk+zAB0+0Ys
XB8rFRkSo23kETzB6BAPbnkjANMNq4wYVAHa+uwPD8J+2jQX/a/oXtlxRLMiwlo0FRHAM6qJQgCb
HXzwogP4xu4BCHa5/MqR8w2e4onSDf9hK7H9E0V9cAdj1phOnJvMGMwqxrm+r4dMbuuAHD5P3fTe
QDdedsVt+DI+VgZZWt6pB27djpXnAmL4H/n0Ww/YyMsUkiICUr/jrANdZCM/5FtgIvoGngxRaAfB
fXTAktGG111jn/iHaOrxFyiWFEgxRFczMMkk4djKwQaAWpzUi9U5JGjUf1WkQuAop3MHrt8/dTrw
ZwXpId/EDnqknvYKMMIGaHU9xpF5Lz+mfmS/AhvU6teRQ8GKG6khzXkdsPF6aANK1c61+/N2y0pQ
MJb7jxC6CFlFxZBYJmYcBllyreGqjXjdc6YaGmr4hMYGHTTKJ6d0GvqWdA2Rth/CaFcnIHXWeNSl
PCmU+0VVrcTaDM83rdyvhdu5EZ1Z5uWNrBkYA7PC6KFjE8TARfw5cup5Ig9aTxJHFE5cQHFeSI8S
qMIeDUAO/pwcjMHYNTazCifHaysElqQtcSIN6ymAfqQiIt9SwexFXY5aZoDykCRcfdT8AF3im1lL
t1atnJZO2Zw3DuahrkRR92IeiLWMJzsu/+ohw8xhGm7BvsC77ZkhZCWFOlMMXchGjwlDMtuIOb/c
Aah35VcpxpWJlwV2dKgjb9HR4gVS2u/zKjLz1/VxUnehij3mIDGgIyio9+Z+uJy2EZlqim7GHVqg
fto6HInMkL3Sl7oKe1npBVTriUTtqffCLciCROAKbGTk6q3bos8FrNgHZXFGrEb3h9TnDcXyTIhy
SXEQC4DZ4cSreryTxc4f1WUHkvWXZlR5zUOeDVGOGS9huow6ohjpciBjrMaTHN1KB9JjAfdk5hUD
Gt4/Y5+X1XEE0xhCuVyFgGUmSo5A4WtqEwQvfWZ4QcuLPTwbovPypcOi2gDY0fdLePoNVFlCPEGQ
oGLJ1rexz7sa2C6DQhm4ilA0o3ffsJhsSrj6QcrQlCAN1xxRm4FrYDpA03Kj4ifHYnniqBuwn1oZ
tWXoR3KbFFs4huWK4uCoLhn4S7xUOMTD1SLYgJkHgGfN2Whi56vYP/xHXSrkWY0WCkB4xnvArB5n
1Hb7oboWhM4tA4vgm2tuHi/HNkC/fRyq0AbH7N7STazqhxdWLHHgTZhX5urXUFGxsKy6AWMKksyi
8SKQEgz1wEGTYNvuh8JUSAQ07lAuI2x3zoBDtVjL0cpajMdPRudxvi1pXH15+6y0oeJfmwU1IIMg
StaB921hnNJqRifMrywsIHQLeDEb4DdbaXc9ZpzYwNQSOINIXbF8pNBE9EOHV6RKZnrK2pSnQ5PE
A55CRVRHmNMvh4oXeFmq6jom4HBxiwSC8PPlLQqDmioByoYYlD2QhmuGxJxgxbQ8g2UFWN0A3h7G
S1T9S/l1MIRMMGJsi2RHQ3ILDGV4GaZsYqcC1K5tvqA2QbZ+/sUKG+tM15IpVy1HsYv1CbVI+SI7
Lv7iiq/FZejFF6otvgBuetqkPkCqzxsRyyPWQqmDzfEKGAoyHtXllZOC/0Adr85LYEWgtQTK5zpV
ywCRi083lM8qmlaDaDmdeB3WtS1MM8cnWF8P28tYfgZqCZb6KXWwHhsELaDQAbFhXIf6BEhUQDEJ
KBMuRuieV4x1dIRlxgDDlY4eNnU9AiY8BT4qLMUMKjvL3kTAd52XwLydDAXMdqImYyFVJCazeu2X
qS4EbQYRmr0owLWTDoTebtnPMWZpcjfmLzKSA6JjyloiFVPqUSikMITEubGDDRCgMGSKV3DyQKZ3
1MKO9vWWoyTLt9ciqaSq6gwtT1OInKLhaFmyXbbSpleA+qbe5Iv2UGnKzgT5RP2NbWo0k1bHSyVT
Qj4L4kiU7dxiV25J1Vx19BLlMVt6LK+BhInKVXGaj+bWLHf/oirIcvn1D6BMSI2CJZ5y/IDWax9k
R/XGV+s02PkOE5o2EMTc0OfBKrFFYokTHD8GSJooD+nHqA8actpgbXCCZZ+DPU9SOfcs0w2VDyGU
zzf90A1tAiF6cBUvdxhrttV2J9e6c952eMpQ/pFFlt73xAUTjMxC0NRo+8GQOG7IimDGShvKJ5QQ
ZBgtWV6ogQg/99Y1aIX2nTC7U/IW15vzKjEzprU0yh0mEfNNuva+KqHug72xBS8qKUSR51R3U1/G
GGThuCDvGCk/MMGJO0lkPUSZH5Vqr5R4oXIvVma4xEKGjEYJeDTpTLtIjESTieH9qQy/T638sk4G
6qV4PP6Yfwm/v3OSK4nUhVosc2Xqf7yrkl35J7rhzmAD0Ua22yO6Vdf8lwuz4oQm+F8tKfcSgR8g
Rn+0XJ4mbEZ5yzEDGcoBvVQ0N9H3t5Wficct5jHj9kou5XERymmKSORq9ug1v/t7MNk6IAE4gRXJ
mbcqJ8vlfUzK8aLWTMWZHO2SG34L3sM84syHMOs1ZJAKO3R4PGBC7PPd19eFIoYRRHQu4Kb3OMtg
L17k1+11dxXuNfDITR6gdE3gdh3krbXjvbSZvar1D6B0BF+koaUCvELYLj7qRRvlkCDhvTbQInsU
nAyNMlBNHtvL5JC7teDop5LjlzLzq+KOEjFoKGJKnvoJpTQKcU9+wugIl7PhCChZHjFoWsCg9F28
E5/EF+lH/2o8/hn6lLy28ZJrHgAAOw9Z/Q4qAlpdASJD8i0Gf3IxawZQzcittg0A8or9+MityLOm
BLBi8ldvKgbW6CAn+QS91U21Ux1la+7ImLt47Da8CQhm7FuJomJfnxtimZNVycgCwU+jJ7ex0gO/
Nw298+GI6TIrQdRdn1UARXo3pw512gIvtgRkBOdFcHShK8KZQPgmyWcK+ntVuwP9ui3qu/MymG2L
1behlz5TSyzl6D1DxBZQ9JxdoVVDIMnICiHA9TFrcAkIPLgGOIHc4Tvr1Ng7+2sa9DaoHhVpNpEB
kvghPi1ufFC2+SYFb9s2ddJjoduK0+zlAzaCbibOS4Z9Na9kU8E9qRazspAwEiav6+aOoO6kzkuL
ZyGkkrbxdwpha2WpGNgUoWggHUCY1XdScTFM97306/z35JilRYUYKwgWaSFPjFYox2WTg6A8s4Ou
DHmoMzzjpGJIvEhiIxOEhEk8mWZj58pVoF+fV4b9hQCzDAAftH2+sCm2YJzsMVKBxPNH7w1HoKLg
G5EHTB0Bd5CMo/M+EU8kvVoVThg6Lgm8BHD7O3LbI1szXfUyv6tOzU2DpdrvicTUK25FEbUQeqOq
1KOxwGQKCceKj9H/jXIjqf+d+sckAUBwBFtdOMGFndqspFLGKLbyf9+7nWteK6U9LgSMyc+d2o1+
xnflHcY3+ftGTPtcSaXss5G6WgP5OHJT1bxJ1fSy1XgrOTwRlGUKXVqEBrHMZZDspT3l+T3HLJlP
3JUS1H0WDRmgpMh9lj6Y+3bTPbYuUDOOuc+7zbgfibrOQiXCfggpXwFwHF3dN7Gx0xugnr2XsHq0
t1uUr+Tt9/LPlYbU7YbB7ElG7YoU6NS37orIIzOLg24noFDlj0kyo8lfeVi+/Zwd6nOlzhhbxD6h
1qe+qAaHJqhdjNbFLufbMa0D1Om6DERsCyOSnyVZoxgaPXkcqRs5swGKk7nJ7R+oarQIALtv87s8
7KCyEko9XRotykOLfEZxY24kF9gu2GFvHgnQ/+KNaIxcmN/J6FcSqbtNBEZg3srkA47txih/m0bn
/J8nSU56Vc0CLramlN0f26zAzujMYDYFLKbgoSJvXBemKx/lbc9JotnJ60ozKoLImjYtAOsnSbTk
x7lNsHAL0JqRRQkn2ge5/Z19NGAOamBRxksQ+6GUNxDcNak3IJIgtwKmz1HKXYRRTAyTOMurKTnR
Ne9SII79pXD3IfKdQnd1uMFSNQYuPgIzozSXi5kfxmTaVlWyt+TYaU2p8MV25LQB2OFmJZVyjsQY
xLJqidS3DjVDLw9tyS5BvOW2foZXUQDuTiyjYpKPex0RFzinMOUioV4ti0L8knxWLCuAJHJDnrwE
48FKXOs3x3rJLXBOHuUgVjdhw5eoOvgBkHwGJ30Y3PknSTB0V6/dePGLm9xt7v9H1P/3gbOVMSmU
28hZmhEYJBhT0ts9qCrVnAPwxgymq69IeUho6Kn2/hUH876Wdwko5YSZU9fiyaAuWa0JJN0gzo+q
uZMZz6PUgNe64iQp7GD91/EU6qKtMuCFp+QjAYDcy80ZTDsv5+2Apwd1wWLyuEgE8vyZelComT9A
1WxHvGUOnq1R8UNM2jlbSDVHUZutUpZ+EPZuHwi+UN+cV4d1YOh1obqJ/zCjTn36bDSkcSAJMxon
TikdS8zCnpfAHAlFDESjBFh21pf99aBYWr0gysz78Eb2YgBBqrfJiXSfLVfw/z9p9LbfuCggySZP
prFduqcxMr0ynp7bPL6WtdEB9Nw+wrhmhf6vIGs3MTgw/MFMeL1ZhXwhOlqslDaowDiErRIG7z/D
KTW/uJtPNXYZyjeSr/dOsQNLu44Oi+7mD0sOfD8JUEaGE9xih1/D6gMAsxDLkFmrFoCVtlpjVyA5
dGvNS7Eu4URbVJ32vIoX0xY+PpRBRVRQYlV5Qn5zPvROEO/lOfM4X4cnggqiYaVlaUFK6f/Qiks1
gjbBokZWeghudMxdPZ6XSVz+3JcgP2l9MVaLlBUjRAYYZ8McyfgYhEAkDQIgoeUKKB1FXhOSmb2t
Pz7lVEr2z8fv/PxneVLxfSNffEY30mkxpMt/JDFzHOwImyJwUkjJlJKo6uES9TXWeNSNhFqlsgWF
xcXsoyqBJ2+20dzzZ8pcQF3Lo6I5MDeCUMohr58dMFq7S7ctf2DUGwTxT9YGnMfazyXDS4P/wmFZ
0FoyFeHluRfqjmzs6Gl8WWiAMBB4rQqeCCrEZ51RRMkIP4gBvzvKt+Jk8aIUK8CvtaACfNAExpCo
JEo5Gcbjn8KbZUCaSGoV4lULyaoz/SRYVTzsVI5gukSInUTQFc0Q3DY6iG9bgNPr6ANa8bUq3p43
EhZcgbFSkq4UtpEa5NoEWeaF9pRgi+UG0C8e2NqPgzu5xuAoh8ivttI1WL/3oKFVj4vpzMcMO+0e
Lz1mZqqAgyFQOzLJzanI03Y9eAcjMuj11j60p8gpLqNLVGowbvHS3lX7/LI9pJzQw7z61kKp2AP8
4zmeUSy1R5GwjYstlsGtI/bEEwdEh49WpF9mQgPsvAbrZ5qS/miE+E7ppt35L8EODyvlqfCgyGOT
l8Si84fRM/xygyvHTXeSA4Y67GzzjIz8OTrkrtWmokNT5pqpJzjaAf3fIAjAitKA4TyOOGGIFdox
pAOKLaAjAF+IumQNKw5qK0MUmqfnPso3Q+P1peCKeLoCHtg5f4hMpTA+DH5VIP2CR/3zPTIPcS2E
74GnOuXaKQpu8/zpvAhmz8vCIiJapMiT4DyfZQRAHh/TAN+JvBtBjtuiso68QMQ/ALWO3az8CPtw
gkPkJSnIP3hewox8K/mUvS5g0U2tEsFVHO4bzPKOwfN5DZnbM2sNqVMUumKQ0wQSGje8qQDU3dqW
X2DNA7rtBg2pNNp6MaATgPDoamC643xFtkuCaF6RMeQFmkHq/hCzJBgCMiH0B04eBwtydEhX9skB
lO68nIppNStx1F0yKQQe1ISJ5uG1mD6U/YjW0i/OoRKz+OJvhKABa20yYLaoQ60CoQxjMh3XuaLz
nm2koL+c0FnHqtdrtrE4vVlmDwgjjn8FUg6eVUlkpMv7V+zctLW73+WP9r4JXEzOqGjVlbv2SrTl
X5aCyYwtv+jOPtUP+dRH7HQrTOcWCksY3geNVT89WSEveDNPFXQX6LyivgiEm8/OOIQFQosGZyQD
C8Nd5ITXABx1hOtsi9HnjXF3/isydQJuJADhdMCJ0bNeS1zqYL1F0IwVcMMoWyG7XVpeZH4Hvvxi
Kisp1JfrAwxXlTKUUi+Ul+iu2U1PZNRQ3otvxqW61y4XPwFe07AVfpq9XTyYigMQ8Hq3AHWr4oKJ
MePN6tdQ3zGI8m4BeXiE0WMLcE1VVWJfod+cP1ieEMoF1T6NexXY3Kg8PCNqK9Hv83+f9+GoXA5N
wQGrwjjSuItdVb/tUFwcJd7eKluKCn5oDWvqX+BygmEx1UaElGqoGslpJLPV7WKczc7JUkvnYX+y
8yWCsI/deGBP0uM6eiJrS0ZShgRYU+GNCsBAJPe+BPYiAhZYITzzyqbM3HQlknp/9rpRFNALsbJ+
aBA6MuGpmQl+8sQrSbBN4kM56p7V5UlMgLYEuJXLAOX1cp+gaQf1XOxpARHbyRye4zF0MxFCdE1X
Qbsh08t+6mQOYkVQHTpFuenKFGPagIqOJscUF94IMyNwkfFlNECxnI/dQkq7zhJCQeih3T9XXIOl
J8A69C5WU7BX/Z00Fzw+wKlCfed9XexzpMSSsYbECMrpF4RwSjsEO6vFIo6Apd8RG5vn/Y31+DSR
IyERA/otgjNlJ+LUjVU6Qdw/k2QSlhiCB8vrPMmRbfkxMNF4cuSWj9NDAhIVPj+Jpo62F6upahK8
IhQ7ljb6XvWUX4Jol6BvrDQbSAt34jF9yfZiZ3Nbe0Stc7KJUa8KGWlTVFU+Q20CBgbiJDIGD57i
XbQdC3CacDMlhpN80pVEpJW8tsVQLmDEyUhZ+dDdpV5b2yEGgp35BUDY8x10DJyeR0TMyoE/iaVu
KMBKVlZDMkThIO+XO+UQ742T9mv5pV69b+M6YW/nz/1l7AZe88I9ZUarFk0bQj6PRwWQbahoHgLT
sJgrnPJijE6tXGY5SE9yAbQKpRMmh3CobRHbOxEPD4l52h9y6f6N0oaRlhCjtkDK3lRvjczJZ1jz
bGvNFCqfqStBqYIBB5scra2+kZ3IUR6t07LB+DpG2vCVgZBN5mfgtFvr2IQuj12bdal8+gmU505C
q/YRQZQGu/dbotjlspm0rZ5emaOtu8q+8Bb5MFeSPW95M66sN7CJGToRr0VAwak02kUq6l1dSvh0
WJG5wdzSM+lRpwiKooyRTD4PJTPir+TRaUcjG+NA5AXxa6poGKh/FourqeLdLEzDMUSsBwBkCqRV
lMHmWJXVmgHRXrUGe0ZXpZN5Fwr5E18iz4eILzV1bGnrMsEpUTfBXgaC5219H7jg98NOALAONsWJ
cHEpu+I+2/McknmMK9m01Wb4buOCiFukhV00AEeRAz/BwGNRO5x7hXlvrkRR1lk1Q19OBMk7fFMu
zQ34TcC32WFfDgNt2Hfct7yEh/Pp6Fl8PTKqHNUNDJW22FsVNBTlbs/rxDs98gtWMXzStR771fhy
1QR+XjFxdERPBVXvgEfTwNOFui1GIao0q4MkYyo27aL8TDWhsc9rw74bVl+IuhssE5+nI0Bggz8+
ROBmu0rcyBVvezfamo/xb+nNuiDZKYagnpsN7y3PDiEr8dRzBTjNTTwE0JFgVJAxWAzBPhIUOdT1
/Gyj3pxXl3mkiFlAln3vJlDJRppPIBohcE5xH7ujgoxK55gHOyCvRFD2UczBoBkTArJ8rW+6XfYi
bbtD4y1OfjWcAEHxL7jSeFpRhlLLgjUJhGZZkUGFI09A+2t35w+OhNYv8WqlFWUmbajoXY9ZW3tY
iuJxbAv9aEpB6ES5Aaz6vIoe1bqUPTHWay6OCQkS52RTNpLO4ILscqiH5VJgAmPl1usOlUfwbwSX
C6fGk0ZdMro4VDHyZCINWLhH9JluswOmHXe4wztuMYvV2EKL6cMiqbumL0IzGYd35SR/2C27obBD
j7wsJGf8vQBplxcimVcPXp9gJNVQFKGfoTN4Ck2FAEbJ4eL16UMBMulRfyyA0d2QMe3+1zCpnDBD
LPDrJ/yQSQ59FTRHbczzRoGbD8avTL0ftZuINzjDE0G59iIAjs7M8d0645c5XgzLRcXr7LOfSauj
o3wbiBpAnJMhQxtHVN9TdbLToI82QVjfBq14mhLBV3NxM4umoy7lNtL0rYIRwajUb5pRexmt+IRC
BGeImnkjrX4V5f561E2RSOAiZcvwaq1xMMoHqAQgOCe8GgY7413JouJAky0dCIVhrsutkF/WyU6X
NoqvgEEU7++dNXuGZss9YHo9svj6kt6BjeBfbPayI96HPVEhIaoNowh7/IwiOg2qsUVTiFOQZR6q
JQICHQ9/4GNSEkJlAjQ3IfkKSjXfmqkVboZaaC7Sru73ZS+KnLkvnjwq7JhSOLZhSD5i8VILE/b4
f1cJJk37128E8pVeVLyRktrUhgKPInGZN3ndPcrSMHlqCYxBBdVYJUXRLcZ8xHmpEskpvwQAC4g3
ZOdW/bJtHhTozoykLPlntCz20lf1N8GEELfLd0DkSZEZ2DToLQE9ndIx1QOt/fPelew/YOLKhXTT
YbsdOcWFfMPRjUQWWreVOHpcPTDkTtcXHCkpDg27MNoRXgUCmi6KBIYO1MLe/ymSSuFB4GtVGnnR
yxed2+wIeaaA0RbhQgLyXex/A1wKUzvAnJVUsIMijHwO37U8FaivQ0M925dK8xwvL2BJ/dY5rqRQ
LlBoaqwbhKUTU00CeGmgFV6TqMYuADCsf/OB58jP/vLhVIsstYPG8stqez4No1BKxOca/Qb4KBsx
1LfAb90lWu8ZTVl/4xaUVvKo66NtBC3oCQS8LmuvfVO+mnXwViQ5J5TIrFiCnVCgLQCDFkwtlP23
egr2puXd2Qa3uUsbZ8jvJdWRX3NC6noDCgcn28Y5hlmmVxXvpOvEckAwq9nKQ+p3GGDguD8rXK9+
EF2JmeQFmOvk1ohjQLTmUpPamJ1M/PNewVbbBN8I3uxQn7LSFGMrjUZ65Ohro9F5zKXfC9m8qTgp
PstsZDAMAVscUGgQ9tkbmhYfciIVSwkt1Uws3QkwBUk9+mEvuXPDKxUwDg9TfsBAgkg0CN+fUKvc
SejLYi5IxG7c7khKTIk7AUeP4HvK7oQCosvLuIkClF98kkjbabdkZkNq+W1RXfVG/zTE4qnW8rvz
34snhjrH1sr1QSe4s1r6o4zuJs20I0DknRfCemF+UoZYzer4xhkEAxHBVWkwIROWBzzJ/MjNHrXG
B8eP4iR7/X+f+/8kkbLDsJfnySR6ZdWzKlZ2yO1c8UyCipSqPPRhq8EkSgJiIv0KJ24/h2HkUMJA
/oNYAWei0umu1Lqp63BsnUtmwWNPfb4xEzDTdxi4Tw6EYlCx01/RhvO5GInCJ7mU7XUBGWomtqcJ
gFcq/Hyj3y2AkfU7TNXwdmzY5/ihJGWBSTSXZlpA2KIotlndBSIP+pwpQTaBfIP7E7+bCsVWpY96
UMEWyt6wzSh00Wt0OEcms9z1QwY9gKbnQ4gZ7f9auATQyzB0DA8jUHggh6BscTnyGPmOBXj6f3Si
h9C6UpTkjOQ7jZuekmdpG91azvxUnEB4dm1dcScjefqR/7/y4AClh7IJoR9B9QQq3CVIMRz9VvZL
P3nlvY45H4y2+0DAupIiEPsLcEkJT4nBywLYEWl1fuQnrPTJZqUUc6IPkPcfCAIN2aaM74SLfwdA
w9OIMvK+tsJa1fG5snB22xhzyH3LuXmZkVzRAF2FDg+G4qgvtIS5Wgs1NBKUYpcX064W0uMcqRwx
rFEnTON8yKGC0qDnuiSnkEPYochVmMe3iU+6lIs3B754Z+0RosBkZh15oYKE1C934ko09dHEbkQD
hGAugQ1nUJAIq2BYHzVjzLahCXyu/SwuiuUIuaY/K0kh/+/7JJ80pz5iGMpWhR4fzFJUbsIkfJKk
9FSHwst3fHulJnVbCkpLmPcghwAU6tiQ0B1zNyBfVP3CKy/lkr/nyLTPlUjqukwMq0uEnNSGfO1J
jBzjqT7pSHLMHbYaMifRfZUvlBnDVkKpG7RqaikpZgjFm222NQBck4xK+EHmu0owvfPCCqvO/ukD
UhdBOEaj2AjvQVN0FB+Nwu1yaB6V01Ds2yeCvFZ4qQ8Ovk1+GJDZfesi+lCYTsFL9LnanpDk1YV6
tRTZNm15UPSsQcC1jnQ7VIn1fgnIdUoGXAY0fTysZGCTP31O9v1WsTm2yok6ChV1VLHVyuE9s9O3
o7xTN2BwcwM3T1wDVCahWx4lDOvzl8U5Bksjok1SGGhCj6NMq/aiM41dZ5m8rStWwQSQtuCoxcYj
8BHox4wWqY2VJKg/iXsS6IpLsv1bH6PDvOVigzAVInDZGJQDawGtUJqNepUC9xhjCcN7WAUGa/6D
bFcSOtgEqFmXvCSC+e0wCkAmjUHmQ/c/tWpJmrEn7hC1bqXtK9C/W6BeO28iPClUmWQcQQ2ZEgZp
qS0cXXjLlh/RMvBSVhITv1wNK10oO4wxY6zpNewhuDeAg9xghRkIbzHgbNKr6ETmZ1I3vuWd4DuY
+FexIPAxUVLDO5S6EgBbW8s58ehuTgC/lMuGrVfBCeTuriwohtsrWmhP+XKRddaxUAL3/NmyL2Pj
Qz51VaSJ3LUz4CfIVTG5qe5ndxWC6A7oRWjyKqfgVjIOCwZ3QPOVXfBKUkybXUmnbg2pNAJV0hDA
hbiwMYroyLHGsR62D5oYawayNJjPvzSTBbWO6hZ+EUcACbL8cA8w5PEFS0AeamycVyM7elqGCHhc
7E1g9OtzWljUTV/PKTx+3qexY/gksemfCIb2dMGf92X1MkAh/CGO+nxSXYOBgFBAJ7vypAxOvSdz
QQK2GNQWIEQhZlaK0WsPPAQm5odbyaU+nFkqGEkkNNDtvJwECbAaJm9cj+n2KxHU5W4uaitFDaqj
0QT8ELWKkMosRuvO7cgrbPO0oa51I6mGUk6gzVShsDVeaP3MsUKOMnR1GRToQjSghGHL8/MS36HL
lOY8IBme7WlUoCzTxepzYnvqhQjcb8zBXbx0bzMoa/hTcDyFqHCpRcAGGUjtuhDFgyb/DHWg/0ya
fz48scay1/ZNj2wawzAOOeGobNzZwwz/Ps/d5E7SPOUobU03eSNT9fWuv1w8bd/KtnWBQqgHBkSv
wGvM5U06sIDHPv0eYkmrV1+flmIIxjpSUCkRENNj0+9RPvRzZ3CmxjYA6THg93QOViYQU/0O1NdP
IQB2+Cx6LKMFoRWIFMCCqih0RbERsWtQKsT1QQFWjqXbmrJz/vh5Iihtx04W1JRsT2p5gbGE+8hS
viNBVjVMq0qImfRDPYsBVKmZ+L5mF7iL+HNKuDUwVi0K0d8CdRyQb1Ht/fzJBN3Ka5U4t3X7Z8er
2cpPgZ2Aoy7jaMMMx+RTGCbo+IBDREX/CsC0JdZQiHnIb/q1iWRW2r7GjvgyvpiXEt4GemjzLlES
negUYi2UugPGSFONuYZQYEBvCSQc4fjJ9ry3M9MYVrpR52hZStt2I8Soy+ilpozBrJR3fsxvtZJB
xfxZC/SgKSGj9YJr1Zu28o7M0jV7/lA98y23PjYq6GMw+788ZqSZCbAC467H/HDrpCBMSG7Tiy4F
ZzW82jMXv65Am8DL/VghdPUD6MccthYGxSCTYUMKdohmcaNYBzAsb3CYVfNYi6FuhWlaoqknZxrI
ycushV4lAXwzzndFbdX2UOV+IqecNIhjK/SjLtWTFtU+qIax/wEom2OXAqVbHxfe8iFr4wrR76/H
0a8erEVM0bhAu8EXHfBciRjuGffLk+QXoIsbwX/3GAJ1L70asI214WHo8PSkAmSBGcUgnyFdG2o3
X2onDzg3IFsCmlSiAo5mhUZZGkYzSgQNARKElNj/QF9/qbzzUZ7Eh6/x40MEdZVjHleNFgNKCNpN
0yXOlNaAuY3cKOMBijGLpgDF/6uN8jkWy1ICsjfCehAbaHjnHlo4op08Vl71U/JkTDenIifx4ilH
fSGzEbDySF7FViqFdrgUkm0qIfC6m3Kv/Ie9L1uOG8e2/ZWOemcdziRunO4HDjlqtmzZfmHYsswR
BEhwAPn1d0FVp51J5RGr+r7eio6KdsnKnSCBjT2ttYr55f1HubrAxQVQU83HbfO6HYs7vkljGmZ4
oiGIEONpN9HAW5lwuXzlYBbDhBwRkL5Lwi9zNnMcaFi0bofIP/TbDLQ7FNpnrAjUsAQioa0QUAxc
WenFB3tid+FWDItqtqGp4QXAPbQd32sgAKMvyZVicxhuJpAX66uSaxd9mQOyFNvUIQG7pPwZh9Id
RjXA6Fm0Daqme+67Cpl5U3930kkPstK5RWd395+sFXIOOppo5lsJ876mpigNXV3roDaCkw6do6s9
qIr/HIKk+X5qYgQuSRGuXbqXJguJdWJ6cSMyRxMzyuXIgqC8AN3AHLMw9ca70e/050JGKDge1skQ
Vq0u7kYmMo/wcULYbV7pc+h+MnZqMiWb48EPzecpUhp+a9XVy77811rtBXddMopqGCwMGKjHbJGt
24Sm8do9hBTkVZJuq10tg4FG41VzN39clye76GxdzAMAOK++x+L0uj3xsXI4i05LN775MKRs5di8
NlHeOFsXusK2Dmohd1mNECWkWRMLOoUKo9Xf4MiU6DBHNEXTIdDLiLkhgb+Q8IZGGnYvQNe4LOLp
3jz+R5cXhBrgM0An/WaEtLG1PK0zfBXMjYVlOW08Ku7fPzkXQ9MTE4urZQL7ipMo5KK9ZTcC803W
FuSfq3DZi5mvdWJnca/I1u/tSuKAqoZHFVlPwGOVeIxiD5o3NCFWbsxL4+Hk1N7iVklqWeWGg/Oh
3iKDIGAb2J9U2dr6WtyMV8ND3v+FgPGiyz1Z5WJ7ykqz9GqAL6i05EPqgbUHJZKHsgckdDKcteL1
mjX185NUFzLUg98N2B6VDpnd3JCfkhHo60IHm005fH5/o1z2OJALsaH85OFwLDwOL60aedOsnqix
aeZA5FB9kLsOxWyAF7t7SwJmvXqJqZzlzWn8ZXUp9ShqmSHBhVVU6x7EQ9IELGShdZ3ceVB6bG8g
L+yCmPAvZIoXM50Ty4vrk/scLsiHryv23b6OwGIRDYG1tTfsdu2cv2ad761ycQoNCTJGSMqoGFlG
w77Z9qHcEJC322EZ9z7m8OUh24FMo1RV7o0Xu4HqoHXXa7fZZXfw75e8LFnYTj1UhYcvUmHRAmD6
cu9u/gLpqlrQewteHE/ZuSjDDnitHaaFTMUiJjBsgOro3t2hLrS2rEvz1HAHv9a1OJi55KMQDPbU
bMN8VWSoiCHgDL0ntk23Nma8mkfkHxkPEzNCB/ZDjwh4VUHtYqX79GssTuxop32Xtvga1T77wTcS
2SugzaBL+guiTGuPeFENSDTAz+z81bPTG4qT2m96MEmbgR5UgIm/7x3U81u+Txvc1TZApoj9liUc
w2og4KWwI2QCDR+AoLeemYQO11nwvqGL8fuppUW41cuicGuCHYqB3CsPozGgl/WjLpZio6p46y3l
S1721ODC7+lNa+ezmpQyiXYYE7QnpLnRx2nj2musQCum3EV4Zc+pK1iP68Mr84Oeo07pvtTFvVf+
J7OOJ2ta5qzCkpmpDXiIqmg7IqcERQ9GUz/4AEW66vYAemoteFxb3MLHAZWiaF6RGWj2w6R7obAx
XWJ/cdhaN/LSlXG6uEWoUZSWhaadeopJsm9qAD0B9YaancixMjONVjbkpZBUbXtgFwBlReZ8fgsX
sz2mskBko8DtVuQcXzXZVd6RBMOD/lRcrz3Ji1fxqcmFG6n1YkI4gdenJFMG7P39rGgSoOCpSJZ7
EGRt1jzo2ioX3oR2ej0RXx07vQlriuFfspbDXfQhqgFIXAdzuMtNadZtVTcawhmh+ghgaO+UuL3i
4g7NCGib7+vpxEWHDC1A0GL5kFp+w62G2EJMECH+4+W1ahZeVRTJ1h623XZ1cEP5pnMv6TmWIjlE
EIUZkSXHq540zjiX2Jki1m59KE2woPmknPP83f3SROWjzwL6w4HGLwota2/wQkh8bn3hOT3qCcYJ
RqtUKfVWCYY1oXwqD2oAAV2Zb87HdfK6t4f+3ObCeXpmI4TLVYjqgtape8zmZw6ORUOskiq/3aBn
lpapaeE3HSE+VtdFyX1mQ3Ku2fqRtS1ukj5UNwN6TSuX3oWk5tzmIkT0zcQ3qHqiyXUOftgZQh5V
0KMA8B+2k86tLRyonzt8ytWMa5NcZazc5s64In524XI9N7FwneDNIDJXCxoP2m3zoGDC4HONjZ9G
rK7WVaKOt0f+3J56qScZTFY5ommVPXsLwIJDAgNNQxUHQmBGf7YOitEhuVkze2lTEtu2DMjY+h7R
F77MLymxxYRN2Vf+Rup22OtGSOwvsvz0t+8GcBsoUlMDXH/WG+a9UmdzD/gisl5gv+7zGxWs1E/g
W8k+mc8QAQVkb41z++I7PLW5uBwsT/SMqYNQsAAEp2AaU7kLGPjaMZKxkrMm0fvLvPg8T1a5eJ55
2pLRUhUwoDkii5KAaRMg+y/avJbxXtovp2tbujDeY5pB7ZfKfZD6g4Zy7VSv3EOXHMmpjYXLoqCM
YFSxX0ziu5Y1QUm+vP+4Li+CmL5nKz33ZUfVbLombzI0DGTxNQXPvD3Vsd9u3zdyeRW/jCxOFsvS
RpQNjIheC5qcBnX39f/NglrmydnVc+nTmWJve+wxb6Hyt8YpubaExUY2tZHPprot68nZZUW9n6Zq
xeGtvYrFzgUDFfR/oR0BrFSzo1219wcRtZ21sqVeq96Li98FVTnufnS3ESUuLgqM35RWZSJGVD0w
tBHDeedAeIrdNxDcgey7CETUPVk796W6VdqdztYKvU+IH2Nsj6MV860XNTzE1RbXazDOC48Z3w0c
5xBq1aGquXgG4Bh3LAwj4/SCPL+0cHclaxNeFxzEmYnFsZVTIQuuI+2Fpwi1uTmkOgn8yQUUbgWj
faF6iywfwqhQaoS6rb0EjWHgZSrclCnqw+S+uBMP07X3VFmx9SQ/sK29Vw2X+isPhyEqv6BqNitg
l1jJry5sK6j+4UXjjnEMSE2fH408n3WAk3A0UqBRupLHFfvpyCp6/wBeXOupmcVj5Q1t+q7HGVdp
gOlHvheJG6A5X5wndg065j29Umpm4wcfnF59YHzLP087trLWS+/29Ess3OWQS9BSqGyrBQ9TQtpg
ZM0mLc2dzM2VBV+KYEEwCcSxDgo1RHMLl5Pbs58Myv0X+/JGlebVWQHv0wEIZ4wgZ2Dl5ys2Ly7v
xOTCCc3Z1DBLw/Ik4HmZ6l/tClA+ZdYK8EC9q6WHAN8dSOFM6D+DJ/F8yyRCdn2iEpGxgwRWqk1H
ULwrBKtfgX/JjEWBvmHhPby/hdRGfM+q8g0nPjzTGr3NVINBK5JH7vLrJBlKdMlInOnkoCvwzPsG
L56Mk2Uu3mCHDAzkDfAEVvHNBl22xrZyGFaMXN4nHkj90G1F8LXMJLlvVI43w4q262OgEY/jTXNf
fFANMvmT/RAf6pe1UZELOTkQSyc2F9F5ZRjDYCsfx+JiP8b5zuabeUfCNhZX42OpQ/J6rQ6g3s6b
t3dicrFnmI5xwhoCT4HWkQ2t3Ksk81durovvS5GO+7ridX4zJjKxKpGqTsv7w+TcjZAOLFd2/pqJ
xSps0pYzUw9uGOtQLyCA54iNK1e68Jef1a+FLHa6PkEuM09xjmuoJnGkG7QP39/aFwa11Q74ZWKx
tx1hMj1RC3FulfQnPTQfoZ8RKZaZeav0k+yr/JmHJFqTtL3oO04ML3wU4cPg2hAUCob8SvbH3v8C
dqCIol2ZeU9tQlcWqjz62233a52L222cnHxMVYPUHrpHP6vuxxphssXKyLD4l7RKv1cTjVvd76P3
n/DSF3tgiAYu2wLUHtcrSkTn3sqYad9UdqtEAqvvZtaCBH7wf9ZgbA/9hq2Rqi13zKs1G0U9kJOA
UWNZ15MNuBZdiRkN3ey1Kxy27oBkr125Pi9awYAoyuZAnb9xVfrIWpqZmBySVqOHTNL+Ns39fmXa
a3nG1FqgA2dgzMRxMJexiD8ZOtqdGHMo0RfDdT/TKG1vRmOO//77ObWycIF2QxNfr2ElYfmO4Jxp
nRnZRhbV6Yf3LS234HI9C58Bklgk3B0sCVMLjLwCQfJV6mm7hKDSJN2dz7fGj/dNrj1C9SJPrkqM
sTWdFDCpcxG4XhuY/HM5fnrfyKXdcPoEFzucWBN1Gw4jRU5Dy0EXMF8D6l86RKYB6lmEUaizLmMo
tHCtzspgIs2uu44cvDIJiF9Ho1Gt3B1rltTPT55YoQ00tygsJdzdytI7dMacBoNwvpWGXElGL76d
k1UtfBLlXu/XylZFnb1dVF+J5nwGZm1lh198PzaenGliphHu/nxJlPYWB7yvACWFV8btbOQfC2fW
79/fBRh7xuecutjX/e1BH9UFkSsKVIv9nfssd2wzwz4wkdCE5mTQA3ed6oFzvXiyWds8tkVa/NRm
Tfuqizy5ZZAoK0LHTmQaZ6Nb/zDsMfvckimsqBbLuWQvpBS1EbV0RJsgB5tOAMK3kod1m01gJnNE
1r10TgHa6hpPsw8aYTk5BuYp1Lsw4ltlJLVAISEKvQqobSRDH6Ss1nrIQU9tgZi/mc3qi8HmwdkU
STJ+E7U/m4Gsc1MLPYPM3oPTdvN8OzPG6ee0HAvnW1qQHPMmtae1Y0hZLr5XRPfTcDLHXER+4jhx
XdkAe8xcpnY4t/0kNxM6clMgONqRYT5JicFON5tuy0EUn4hIe6wJqlnuce61tAgIL2wAifjs3DRC
0Y2Pmp8G0yCBA+CuWV4nBUqAUpCZ7M3EHXNAnA2vh62551Hegro0HE1MBe1n6NmVseSgHd/o7jxC
P9bDLRubNO2geIHooj0KWrJHL828l1a2fRHSlLpaMLlag+5yYuEm2MrKy/owrxsqkzTIU55qqB+z
1PC7BxvabAVJw6ZoQY26l2wUIJRBESlvSdCWmsxoOKUeXickzxIX8NIyEdotmORKuFqNSuNmnEQP
JhoLsI9bMMg3biBnKdsd6TWQhnGBMsddYoxC8miitrC/qmmr6hNSqz5Jj7LnqQNNQj9rHTxjWbQy
TgxStSJIrJTPe43MyW3bj3O+9S2R23tdK12Ul7TU+DEMnWGBey4f2Q5cuGV9bzvUR9+5RvM9Uv1h
EnVeNSUsSPUWBP0V4+ZPT2RV7FaOzbY6JxSyky7L6msPVUSUgVvf9IFckfM4yc9lM1BqxoZGWtKA
blc2852m+0O9A1mNN98PpU219NotpG/+8JkQNW4GqB8aXVCOfWVHrmlA/+nQC3d4nEwoT1xlfMx/
IOtpUH3pNUcLqeDi3vKSkW7mllX2dabVhnuNyKSpwODsadNGNyT8Z24/awkodrwKVD51PhXfqmRG
QyUTksQMBETu0ddI58cem7ThKvG1CcpxsvfsjecWNo91zS9B+QFGizHwc6vyPjT9mJc7TorMiSyb
CS8Qs8GKD+ijMMDvMUjU7Ky89IaNrfd2GXfQzpp2ndYkeNdlMojQ5aOFucuSeOOjzedp2M2aFNmP
ObXG7mW2tXKOMMVj12VoOLTqtwzT/NYhrT2MD+mdDf22IekqY+N5o++HrdvnMkBsMfQ3rpzn6arx
StcJKNdm0MhwPmlHUY2j+ThMtqh3GU/msPAcWu5G0c8gQfBlbcEJTHUewHE2+Y1GW48HDTf0Zl8m
iSxD3mgVDc0ksXHpdYmuAf3Psqn/NJIR2Ma66prpQ9lSZzbivu6I10eibPU29qjr4/4nmAoNTS9H
PYjF6cC0Tm60wvIx5hsSlrXDozG0Rgb8+dSmApzY/tDfFRhL96IuqYgXGEbL2aaxfE3fu9jf8lhN
Q6pD4zUf4QC2dDJ4AX7WZuJdsn/f2V+8JX0DxSKo5qCpu7i5Mh/CFlAfxn4CD/F0ZXp85xTVxhHW
SgDzZg759VI5saQunZP72KO4NlCDRARzgIZfO31QeivzDvPAB/2z/2zUMQ75eLveBLx4a54YXpSI
mKFZJpwjDIsSdZRNN318/xleNgD8tgOFLGg+qJ+frEwyU/aSwNfr+ecBY3YQKFrJeS7GF/4vC+rn
JxZ8cxClZcPC4H63/aMjXmr6/P4iLm+EXyYW4ZJltO1c+zAhBEQcBNgL2k8evaLeSr69rPm8bgOI
CoOYFKkN+FHOl4IbFCI0PezMFKAWAhxsAUTeUEYFMZDSuZv3l3XxyYFlDBxpwPe6ztKcZWZZKXGk
61Lf1A3bZvUQjbq5kkedm/Ew9g0WMNcBxxzA7iikLY6RmXqMJ2X/Q2auwWJLU76kK4wqCYs5o2P8
/qIWTTZlTomZOAQhpw3loiX1YZJp+URr47sj68QwP0ujkLikqsFnT3zuveK+xDiD80CSbtT2mWAu
NOLwn+r7wXKnKcIo/OAk21YyoY0Bx/1AiuD1K/7Xs/w/6Qu7+yNaFP/6b/z5mXGQgaZZt/jjv67z
55YJ9rP7b/Vr//5r57/0r1v+Un/o2peX7vobX/7Ns1/E5/9pP/rWfTv7A/oOeTfd9y/t9PAi+qp7
NYJvqv7mX/3hP15eP+Vx4i///O2ZwZerT0tzVv/254/2P/75m6Hq6f91+vl//vDmG8Xv7UX77aV6
8wsv30T3z98s53fXt9WIGkY34W4VK+/48voT+3c0QZTuNfTYHM9W1fYa0uEZfsn63SRqtge9G8dx
AYT87R+Yw1I/MsnvtqrZEqguGNA7JuZv//PFzl7Rr1f2j7qndyyvO/HP36DPhMP3K/D3ALvR0YtR
/8M0ig+L54eTp1bZNFMHNKrVMjvibVL+NBktH0BiP32G3u2MCKwjsg4NvxAzZtMJf7ATr/jG00QY
W6NR6imdRvq7tmJTiCjLuMk1e/hOsmnYm9wZdo7o0mgCRzcY6ambbzS0sL2gNlJjxxxXHIzcJQ5G
3jt2BPsZwEwVpMC+zJlbMuALEptHFW2gPTZYnTBj3F4N2wxlx3fF1IgvvU/0PCakG6LashIS6HUy
RaQxym3pVc5uLMbsjqU+jYayp1HecP4F9R66qfVM7Bt96r7ldYKoNTeyLIvAEV0dTT/VD8PI2JXd
9U67ZSOQtSGn0nlupcYwqmmAbTycfWJTMDToXhH0jgfWkGS2TSPgM+v7rTYx47Y0J1QMcjcZhxdk
cgkLe8viNOZaO9/pfZawfSJIDeQyNgQoatzKTAPERh67Q0RtQ+eS97YOqSfbyre55abV3mgUv79E
/S2GJ50OostBDZboeWgOvL9vywHRZ8d8oGctwW+8gkxQrShI/dlEzP1lRGiN5knVjjLodZfFBMNx
eLh1Od2JzpAQ0xU1utGJL8ofhCc5VttW4kq4lmAYmSAdD6yUapGVzQ1QU4iSyoBCSYIG1VSmTmhU
s/tAe5bf9lqF0kiRZTdFS43A1Ua0xkyr23jpoG8EhHkeiw6LDRw5vYDsrMROIt50RZmVR6lWsTF0
Cs43RgICCoe55pcudciVp6XtAy3Suos9eyoeiWj5pp7xLKOxKDBWkQ8kIKn9kqRMf2AJo1uEwu4G
tZv5diCiu8903xQBxPXkdpxFoTJKs7vSOi3/oJP8S6fpQCjWBom1Xu9fOEt+GJ3FrnXZOPcJyKIf
G4jWBxyxI0K8ij0MSQuy6LrwQXZiyQFquaMZd4ljBGxCG7WlqDJzw/qBQ1gHpQsoQiqHIuADNO5s
u/tEjBEZCkV2NraJCFsr76N29CoQmGZPxeD96IGtR1JXHkU/QERdZDc56uTArSVWXND+w+Rojxik
LoOyA2UNzgEP5NCww+BXTqQXDtmXTYvNVGdu0PQqLfNzLcLsmA8MqCUDvZmfbKG3EZTiNcgw+9+z
lOO4Thq4YqYBlbVZfC+L+bnukS+MxWwFnUi9e9zCadA45BFaaceCk0ccQyuAy/lSOGKKeD+LYMJ7
BcK0RK5gggSdOPrBgMh12GtjH3YSKb/WIRnvEBQHTuqDCC5Nv5tCe2l7T+I85oCRTakVN3oiH2fp
URSr8o9d5cgYbMDdDpFSvu37TEaCePUGM8gpeAdK76ojYEBnXWNuiV7QXU1HD5T2BPiswbJDTur8
GhNVHabimubB0hN+dKqx3OA0GFHNGhDz6IJuUL6ikZm7t2bjsBt3nNqnXifjLUMjP/LL/DNiaUjT
8gqxGrLzMp5q/atVinbTzSAT93LDMsMSKVAM7kgnytKRPxdtD0b2pnAVjanExughmBlNFqS2y17V
OVLvC9jkkKWViQ39TNeLEjsfd+aczs+oSMNN5VDvnDoE7kAkiauy637OoL2KoHRVXMtaHyLap3SD
CMbdJLXbHQyLYVpU9M/S1yV0XTKNb8EnPt2AVbbHKIJbXfcWiAwDtUcOSeMlP3yuJdCX0RC8W8jO
n0zJemRi6TiFQ1aIuK90uc/07CMRdAqqqvR2EjO30Bwqah5owmlC7ul9bOODA711fiK1TGItw/et
Ko3f09qHMOgIwRcxTC3qDBo4jG7SRrdCXo7VVWObPIsx5+M+0UGWR3Mk6dGZZxFSQ3ZxackyQvqS
f8zTHLiwEjndnFZIYbWp2dvGjLftt7g8BCaExnbEB2g0/8oLv77qO2lMWzspsnuIpMhsl7EEdDqB
sHF0NqZW2vMzhnrtMrTKyb2fU5mUoTAH0r7keB2xO3h3xoC7zMFHHFzQ04ea0WFQ1Zqs0DBT6FxM
oPqSriyfcsH1awC6jcgElw2WbpfT40isxI9NNZWDCgIwLdKwwf/qDZQcqg5yD07tu88Im1MecLMC
YrQwINh+a41masBMh3/TdJaHwYFWyUPD6+m6maDT3oJo3JlQgcMlDv0yU6+LJihSM2dbNRRShO3o
g9YH54OgOODk5IE2Vk13zMyc7BPCchveCTykujEGgImBCVfvJt+MXN4Yc5jZM7L9gQ40BAPUUMRF
7RSrmP/z9Oo1KEF0Y4LjG+E1VOAWVU/eochkllYLvewh0r+1t8MxvdZeyiu6l7HSz0nMldLxMpoH
lhqgN7xcIGwQyy9lQSkjlqENQBQxIqC3rjTQBZnmQMcJWEkcFvxOanWODZUSYDjVwAb+33nI1XZm
B3rBeQjtrffZiuSuOjLQlfyFaUeV6pwHd46nppuR5yPC9NxFVbejmBO3NGcIk2tjo9Af6b6PEkyL
4nZdVTJeNMFf16XyYWR60I4CsdIilEykPdqTV0msy9rwyN+mR2PnxfNhOAwQmgGX23F1IFatYLnC
U5uLHFYfSV1kPmz6Xzsw5ka41O+V3FIDnAHoqf4CvdJ5J+jtKhd5X49Ov1mkVIbDxtjkR7EdYzXv
yML6+ysRfTTucqhFd8CmGX+mWGcZ1lm4vrLaRUGFadYs0har1al1XQpn39JPJ5nLnwnCqYVLm/Ps
JS5KJwkoicoheX2JgBKHAmp940bs18Wq3mS0OAaKchVZrUp1bGexmKFozaIcOBCZgDEYkDPl4ATm
cX5Xd4CpQzVzHaJ06d2dmlwsLsWMRleisB9OB8XCYmNp7oZv18Dh5lv/dba0JazGxJ3Qsg52FBZU
g1h9AggjJAAjMx5liGJ3SLcNdGCsEKDQBh3ELYsqXIcBaHvWNM8uHkukigQazhi5A4z53N3MltT6
SW/Vc/6D8Hn8Vm/KLfnqgf3TCumGIyf52+5UPYB/21yCKEuqy958tZmYGxPvs4ZQLx3XSj0X9hCw
FAhhUOhRI0zLyVajsdKpT+wJa7M2CK2BL/hehs9zqOdgV8hUOPxHleN/PYKLoqY6/+cmF6W/kc5z
lcLRwSTapWaLWA0v+A9RVO3e+ToxcI+jYfcXZPneXlLnphcONhOkk7gulWk1/c+2A48Vxah+1W7z
qHyyt9W1sX/fIazZXDhY36HELG3YzL3PxH8q+zjvN++bUB9x7sOxLDxY6AxiaPuNqoEtilGmHhqH
RI/6Gw2oyLm5Kdemft6eSWUFFRjf9SDztLzhq94B068OK1R7kmh8dCvX+qUHhZIgCP0tArbk1616
UrAVlt54epqg/dmNQavdu+kYVdnfPlcuGka/jCw2H/LexoHiyhRmSYJRNjdM0DrTmpXe9gJm8sce
N8FqDmYLVEL0V1aGk7XwgvmioCXkObbd5xYqJOp2M2/HaAR4fg05f+n1O7blQkcUxS7UbM/9kzFr
faql1hx2LA19bzpqo/aEWTpc6Nbj+zttgb76Y2GnthYnSE+6NuOdCdZjkAI4xxLkA0oDD/WV6G+K
aL61tTg5czrkttHAllKPISyoEX9BOzSUn1zgMNbhjhff2uniFpGJ4TWt0dlqcfdTDEXGrROrMVW1
vHVra29tcXv7KTgXBYexehabzrA/os36NSXykIxkpRXy9tZ2cXRBnqZ0fyD2tdggE50mszJzHW6P
Ytp42LVxf/UXwHLq+Sz9EEJyD8VViBmBovd8I9IBnX17bPVQSRYqbl6F5xqzfbFJt852jq0ZXrZ/
yuJVoNylh4k7DAVYgnEzVH3PLZdynjBf3gGEuCV9KICeQQ0nYhjVT0WMrDJ5NoGwTGK/CNegSerh
vV30L9OL92i2aS0TAdNUu2u0ZzRxV47cmoHFU+0mBhb5BgYUi8OgOoDVh2Fn3IP+KDTswL5ab/9d
CGKxY349z2X8lRhgPW6q1+dphoi/rj11EmL9uOa7Lp45HxPimFiwfFSpF29O2g3o2hjFMYCCiwj6
ay1WJCNTZMTFIVtppF0Md06tLV5WUTZ52tNaua/hCoTq3+0hdiMRNfvkyOrA91a5pC68PQLIEAqB
SgwYMdb5zqzHlkvNH/WQS4GR3G9O46yc7jULCzdJE9DEjzMspKiileRhHD+v7MC3OSKkz0/WsHhH
A+qXpdtKSHgBC6PHZQwcOIlFpG3bbf3R+fJnxP3/G2G/EWy4/70PtkVH7/nltA+m/v4fbTC0reDB
0AFzTQ8VFuBk/qcNZpDfQZsDKjvTQcfe99Sd/WcbzDZ+99AYw/Qohgd94tvYO3+2wSz7d9SnXqFN
KoM0HPfvtMEWbB2Ip3x8KTh+C3o42CrL4NC2BoPaKeam0gaFzNydoxkYpQd79KMEA17AsskyRn+B
BcZEi60/2EYopvqxdXAsSFKTQMqqi1Mru20MF1Th2pSFVS055lMgDcufPBRnV0Zs3/ge9aXxMF1Q
SruoXy1n9upKF60xcVC6o2YZd3S8teqZhikwinb6Ai0rwLhSx4osf7xLfTIGTLpsZ2dryd6bqEp9
EfyDOTmwzFvAXJ47CUS+KamdRAuKckYekk4g5nH0djN36EmhUb/zGvcnGbsp1EjaxXUt9cgh88+T
zXahdLG8RNW3wOANGv42WuSIv86/RZKBLCxNcvBb8wmy8A2Px0S7bp2ZhDbFKN/71oC0WNycmEEi
yDgJIhPsHMxmn9sbMJ2WlGaThsKw+hvwUWdDYn/Thva21boSZesSlAIg2HgsdJB59un03dSL5GoW
HT1OBhbs6gc6jk8YCuozVhyTzLwebfRAvGrkMUarUR6uJn1XjnxCq0D8YGj4cGEYe0NzzJ1L5yTG
tgpamT8MelPtWzQBjpKTT3ovtUPdNOmuLEofUwkF2loYB7RM6h5BDbiZNHGTVslmHBrMymVlvjGE
713V5XXLBnrEhHjIUZmfUabuPLQtLD8GW3py5VTkU9ePdlQZ9M4BP7tFKxLW+ahDuZ3mUea6QDMa
qROLZPjZN0weTPFQYO/dNWO3HTMzxfBjYWzNetwi2gL8IgcPj/CyD5AKqfG9ZrQPs6Q8aBRTWvN4
XQDifN2ikZxUZrcfHbnTtL4KR4+Ou6qymnBsxdZNwDhObXQ5y6aEerBu3XSjHDeOkV+PeqnHwIpi
kPEo2iSUNXDfhlMrMjfdi6SbPpYDe6zs7ejb2daxm69za1K0jp2nxJQRqUT1lQ8SdBCjC/2ZtK6j
CfkK+ou9GdepNmzmxgdot2/KvW429jWYd4+dReqDl6Zz5ImivnUkvwMLZL7tmC0OhPc76U/TsdHq
eW953UfpasmRtACeYzJrY0ydfmgdewyswaE3Lmn6sETD8iCeDI4hNd77QZ+ZYKvnZPrQeTWYANlg
BBlp/djv2kc2OpCsHbh5ZJp59Nqp2AI+MW5LQZLQ6JN8Y+ka8h8QfG5t1DJBsa+Nm6Hm/lZL08/U
HCbYd34mmI08+MTTAs9nw24ERdEAAoJoAOruvlP/skftMzqhnyYMqx8wKcNDQ0OzRfdQmUD7m6wU
X14FDk+jVXXmfMiIIVf0UTB4dYkniSmrPZPmHOq3dm7EdlXse7MbjradhNMwbKEeCOyqnzab1vua
c6YFOmXJzVCZ9yOY8wBDGB/HvN8XAwH7/iPPTT8GQ6SnaCIZqHePbV7RuHnUhQBxka9ZAWZP9V06
82u/nnLgXDYrTmQZmii8mGL8Q7gK1UEo0p77EF0HZnMUZRoOTVtHdlaTa+3Bex1dbGw0R8XgofXo
7DVMSdb+cDV6M9tqJElixssVaLL99stgpFQHBFlB2ABiUw7v5OFWgoHBTjZ4ak41hWBkQ0G98+l+
6lN+O9H/S9h3LDmOa1F+ESPozVaUKO9S6So3iOoydDAECBAEv36O8kXMxOvFvF4wUlkmu0gQuPfc
YyK0J30Qn8LnpYlzh0G2H2y0lxiMs0XVo0i0YZUGbDjk4Hifhy5sNirCe23zU9OZ4NcQTU9Ga1vc
amAY3hwCGI2zjZhAtFg6P6og6z5awJXnSabDQ1npnTTr2Eq1XfQ2ok+qvMD/m0VjuDKRJR8hAqo2
HgaWWzoQ8sGH8QdbhLrFOdif/+tZ/bsPDfEfECScBODqFDCE/O/7g/U850vT4JgL0PN2frgnGXgR
YA34iAJEnJgmcV1lg/DfVJ78gly9/1N0yVrkwuJc0BjYYfBzJeDb7BfUDZRN7XaQnF7jlJF10OXh
a+uyDy9w/KK0N78MkBhUEVke9eKXHDTY3QC6BF6vmb9Igp+YJzrfQgnoHjm5GbfR7s+AJvrqWZvd
4W5jL1FTVN+fegLDlYK5s9IphrpNiv3neVfTFjPeoI6uvOmmU2LAawBDw9/49RSubU7Am5FN+qB2
Zuuxc5vQEsC5ucp/Rs1w55CB/akVAuIsWy2gxN5ny64KFcsOU2a+HULQOVph233n17aUKo93MjUD
XjUHxyLfyLVvgWEFszecmR/gko/tBluzX/lT/Fd0ZuXnXlas8Ex41fZjWBbW8lVrFrpqC5rfSY+U
zsIWwz+Bt4Ovtb4NVJBbPWRduRRuX/BRndOhVWcP56NHWLAvVCzPITbH9RgoyOQQIrGTnl9pyVZi
yPINC4mpIIuJ3oK5KaBeiE2FIJbwTZv47vE4fRRLJ9eRD/jew+4sTYJFLoPXh9eJCU8WvsmiV+lL
prmA2iWA14jGxJ+P3YunW/Ugdsl3Uw6vKAFCwT3NI3ehBIE8DbJd/HBQZ2QI5fcwxh4e1cFb0x4x
chuPGShQx/D5VWv/Z87TNxPzv7fXOEhRhYMK9hQFxf/qL2lqRyc9Bif8JHltZLMbJWenBpSvnaih
8Kub+Db33F8FQzKUnl/jSRVjcV6K8I/1QTAHw26qdJecOrUMx7QZcFgyyLL9NBnA0ze9Oqi4fixk
Wj6i3LwITCbuCQrvO2vHW9jN7BONKN/5FmQRS5ZD22paZaDSgyhKvLVK2nTj2Oxevi+s76tcsfGa
USD/46CPST7lJ2r4sJsYVB0oLrChLb8jN8M1sqX8ZWqScc2ZrqvR/RgN8Huqp2Y7owapbC3c1yim
Em5ow7vr/GVlQTyKuzDfy9mzx0CF9lh0+XvW4XBJaTHuOQx5zn0asyq2DIsxZ0kpHEg31NkEDsCW
7uuaxBvpjPma8nDjY3b3TiIe7QM/V//5fmLGXTsG6Ru0GwOyaKb/KRX9d3GMkF7k3aC9KRBDj5Hw
v0r0foIaFRrHYhWOUWVbYT5Sk57Bhcc2tLBmQxrLX1id8dWY1eFNOb8vhSXxHrqzWIGRHnNOIQsC
tWZAhuTj/7+3ov97Lq3/WnoRghggPELk0RN/+/fmGs2qaEiGzdWG7UYjF+XEvZAenhxehTIJNdsS
YJoWMbKFN/2qHeP6Q3e8xfa7vMls3NVcPFUFuKhmjg4cJ+Ua5L5rTxZynJ0kxy5H6DQRL8ko5AY0
2uYtC7EDt4WAbQGt2TmltMpRSa/yHHVxMcj+LezTectYhgrrCkXvcGzDBJOsOpTvLuNxWQux7Vyk
TkQX/Rbk5qSK+dJhLsSjN4n0BSDORxJCE7DSFodbyNS6a0bYQjw/fV9UAp5OYlDAEeymJZiKwa4b
qP9KGpTocR/DtqPoMzigguTSypmduiRlJ0MyvTYhYy8cLKkahPRDEAvkI3PsaiblH14vv7Sb0xKE
o+FgggyQkT/aak6m6B6ieC5BNC0++Jz/arN2/t2mTZnCT/ajiZL5OPTBUNJwjj7SRcMuRo+oscLx
rhLf2xRWutJan77x7B9vSnYZB06ZDcuL7LDW+6Ig+9SQFI7YYXdopfidAJLbeoJg6NoSjsEILLoH
gj9gRgYSaYsyOmWD3DSyjte+DMrO5fOadDq5Ooin2zTyjxOMA47fX/niw2+MOg4DGDgCsostkj48
3A2T70CjfRLgRrLSqg7LKXnaJUemeZDUnAWap5q38JPT3Z7V47SHvTMoJhQULWgi2rO00Dv1mUb2
6cz+TgK012FWqPZJePAE4O5ZwxzRd9FSWbqEuwwKk/M42GHV2Cw7UxY0x4DrYyz9+YrDE1Fhc/dz
FB4knGExffTDU8Nj7sIb3puCiY1hSu2JJmlpwR48akXD4/dXQ0wXMOZ9/eFdCojsrngEGCbXOR6D
Hj+abk5ODgXLilEZvkBWXM1iLq4OtMvRaX7saLF2oh+Oo6dA8HPFrM8RE3brcfVnyTN9hl6GHJAE
jTBZRDXxla1/NWAnLjL63dbyqz6CZDRtnUGIjS3m+CJkE25bD3qpdFhoidPYz+cbqhx0d2UMgl4N
xOaB+p9fUUWsI+7u0ejEPxkR8AAdF3Ub4Fp4ajLQiL9/IUxvcSYqMOije6CCYu1p0ZcNuK6bGgq3
ndrn3BbrWXB19URdVJTofFVMfVCSoG0PlLdgfKjFVTKh2Q4+p/BzBWHngUR7qAzkEm2CaCIbmS/+
1jLBKs+zBDeAwpDOKR5saZ101aQ4KCOJTcpYufrqobnTblr+gEtWSt+SVzIh0AhaQ3BYjKc2qRgM
XoHcXnV0AZwUXL4/wIY5XkW8HcoGQaeXqe2TvW2609JzfrMoki/9rAQYndCKjHFcr/OQ+Tt/GtzR
9zJ3MDpdjb5Id2yon9K9GbQZBT7eol2w98JUlNbPxW5oxgmlc00vc1ggQohgZcZdlqJm0XcOOvcO
uskVtmyz8weZlVCUwbCEcYk5P0Q/Ng3oX7dDh5Nv5qSI9wNzn0+25Bld0cr6GHW0bNwOvZI/Kvxz
+1PPw7dJs+g4/98LhU5qpSl8H32fXluAPy+IRtXXOOLvdT6xnyn2l5VHDVll49SsVRfJ45jjlSty
74xVIh4xGB9ADkBGreSQuI0kYQF8AYl2vci+/DYJUTg7V+lei32bJdelD3gp64mfacpAdY765ZyG
0OtlmLSCiT0mxwFpU7AEQ2GSmcOcyWMjo3aX99nf72cwgGu+LvCMwXJn9d0QtuvRtsxZ/ukPEL1i
uFqD+hX+zUXvjmNdr70xfJ+AWx7m50UjmmjVUwPVj62LXQuXqK2cG7ECrTm+0J79djTNLnned3u8
p8FmwFPYx4Ox6LKz+SV3I4h7fIbKzCXrLGByb/UwfhY4kluXv3QKFT18i6KPnIsHHQ32hTj6iCDP
RKWpvX3frOt6WsoptP47l9kFgJi7jknWouKeb3r0ktc6qi/14Mh6GgOJdKblgKQLsREgW1dLpsQl
eF6SfuYrNXz4ZAo/yKLOaHs20LgvR0bjYSsgNq36Kf4VC81/+sJcM5zIV3jRouXvIgHBZAFCSzGd
WtpJkKRFutG8s6enU3+YD/0dZwEcGoIUnEkyb7MCdHGs21eRWgDwQ4AwQXD+39HfbgIRqEdcB+fO
68k9jRR80ICaVVkwgI/7vMx0TKql0GzbYBrnIJK5ubQ59zCRXy9yWU5s8QDuo43fqoH+4WNzorFY
NnUD8JMgEeII2fFH6IEAvUpn2p1q59o9UtA/0xYsz3aKPlsGL4nCiCpRPi85kpPupB4IyqKBrDvc
u9KNHdkZBXI1pGX1jiUiOGtn0ioyKZKAgN8h5SNc1wXo8gHP6Lnt8wOqLrvPeIYNaoA7QZG3P0ni
9AECU/7CO331VZddoHVkm2l2ZBPQSVc6kTiWhvcB9otfrSfvs9J6Bwdi75BpLy8nMYPH65ljMYPB
v+gi3Yqgje4wvNzT0QH0VY0sPaKBWkv5cM9jOk28Yzd/NHWW/+wj/RZCBYH+cASqhfcF3jXj0Rk1
nkEHQOKAcNXY6rwqlPJPwBnhPjRm/iUmOdAtBfqnm91tiRnZJLJec8rzSkrKD5oFCab4Dfz4msbc
tMiKgxcNAZ5EuDUqVu/R8LPNu+gxTqarPFGkd79F4lCamY3RHtCjuLenVi35pUkKXc54L/9R01Cm
9YitEmMi4AkcoA1If28pCW46m+oyorarqGs73JFhhlPf4gFclPEpJ/q1bR22FPQg06pPBOZyI/So
M2sPmHgBkIg9vsqScTWnoz34je2O6egq04/yVMuuvk0q9q5jfMcaDD8B1oBNnKGeIIV3g3eCd42H
lyzih4EX/jYNl1U2Gb4ZIDMJFz8vBW/YF5rDfaBbjJQdSavaLMOhmOvfFPqNYzTObKcMOi5/cR0o
5dDBxNgHzk1Qz48st2eJSLGNLwa6RufSHcGiJqVqBWjfMl1Waa7zS+zwhGBg1e1m3sxnxn9baOqF
Zp5cxcbvSj9Y0pUOtIejLmsP0yLmqwYXuOzisVglI3XoBNCnJg2jF8AM8wfMYZds+IACZL4sfbqB
VPtgQZBtNt4YTdtx9ucVqLR/4LQqLlQUWA7qpS5McPx/lwwuATuNDarLG+zvAZC0wTdvdZPyk4gV
VAbMFjsS8N9wZyAonTg99bn8YhMI3m3jTZdITz9SxLUfkEtBsbAo29osim7fl9zLD3FLc/RjfXiV
85cC+/nS8K64dqb5NYfBUmW2J6gdg51ukvgQYV2VwwCKUcDHFcNrfO/9LN+3xPwDjfAInZL3l4Cc
fSOs/x3E3Fszr1UHIZTaGR6aslCwAoOahr36SsFIsfCnkxzSGBYgJt0ymbNT3tbxGZ7CMyQIxXLR
CZwpBeZFZ+3BACjswHKC2xAXIj1lC6y2mR+uO/Unh1oY1PqQMBx2dX0Dwg9x+pR6Wxy/0bEDFR1T
J/7VBGjDPUBfT3xDrgHDkF3t8nqXxf2w7mx/cx6sEWnYmzPIjvplQsTR9820FrT+JPNugc7rK86z
bhXZroRBFvvVSANNxSI2M3N4eXOlbkbNybFR6dlFKKXgkPOZzwGMn3UwHfpJR0gIqxO78iLDqmwB
tNFi/HCDe00IANwvg+43tNttxQuwGXwDlVSvmTj4w9L8MEdVd8ulkYSXyywm4FC4Ddnf0MniGheL
KHuxzCcQQuZThLF2kDqxSyOdvghgW7tw+q1jeCsE0GZ0dc/KLiw0lDAhzpKsSX92E4pdUC4xJPrR
isBfR4MN1iOFf5CoUwUpGC7P4QsJmD7FoyiOaRKdxtmM1yGOxXXae7kgFbq0h5HD8p4se0dDubES
pYxM6vAAfXFwGJ9fjQPtIW3I5s3i2NZ0VN6GJh3+c2lkd+x0o69yUjmmgJ3ZqCD1qmViekOn2zCn
UDyNg9lHc/qzHbP+s7DvS80hCkgTUdUpIARD62EzxxE51L3qd7LADzQpoHVoyvjvKL5GrazflJzc
OuTS3Ftk1K/EKKGGm5ZikwVAGjqdp2s5BxS9CafVKH1WzWPw6J8YzOLHPxpB+7WOcyTa6aY5w+QL
axWng+zm6CRlpzcmXqZ3FOJfXoxmcA3lMEQZbhwqPfv99vujTbwOmylJLnqS+VGI+rXOFE6EOgDD
VIbIP0mVPQlKfxZiKMeUqbehnzpMLId4BaW7qoRH8RqEPR8PLatfutCO1yJL6dVd56nPjy3NsqNr
2J+sM/l29OQvRtu/Y0PQp0BldJwK+Gg8C/+1DPNyhpvFWQBZSFcKmeLHWMQHvNUgshE/uhaxhDBi
QL+K/q1Y920TvVhgIetl4MlrEHo/QYnYuDTnpfEp3ZKM1ZuwxxHwXULluvkNiTnfZawb17WLeZUs
rHhIQFd2GdS7JN18w4O9ZkGo3hnmTmc5oyH8/kUMd4qsi9b1nPgfsZMPKtP2A5q2ndd3+aEjPsJa
+4JtYELRr6DimS4JfMNXCGH7Bb2Tf7EUApCuY0AsivCkFi+4YoLWHLpJ63VnWvcJw6x2tbQ2Oegh
40CtF7dlPT3gR6rT0C3Tq+Iptn9VIGOE0PFKm2XcdalhJQE0fWwjh5x35vefenSrIm5eoDYaTwC/
m12RzdlvmbTdpheJq1rTvcbWDedp4W0FGxav7FiSQcE45bdE8O6QDvj9nps86AyVvMZiWE35lEFH
VJN9hnV19uTfriPHJu3CCpQQ6OymdgAhukOD1vTR4fsyajLtsrzZW8gb75AfHvnzz2Cof8AThhIr
GHfLDAAgmWBZvzIz2HdAFSHvmyRG8RLVU0LF1QIu/B5iAWaBvEZ1/Sk0CJj3POAW1GPrpQNuhxR4
+JRnzfSoGzM9FDj/tDd7jrnTe6hMVCpVg8OUhOmamoy9Si9dF4kaP4aOmJP0cwQPBpvJquRP12/y
3rR/gCYjY6Gm6QOWhK7idY+OXk84SPRRChbsoJK9zwP5k8G84zrFCXuBVc7UsrkK+gG9rwGNII31
HVv+AOUQ1utdcwvDK4O/2E0+Yn8IMEr/eckjCLXqqUj3KXQgqzAk4yevAxQF+ReGCs117mi3HSUE
t2PLx3IymTpYb5mrXIbt3afBizXt8sE0Q/2t5HKqfYGiJvXpViUaVRlR6XVsPI05EWt2MA56CxYF
bhLGgvWaRS1OEJPER8QGIdTGqx2qnKJYE563G/qssZtJP7yQnCPHh1PyvMz9wFEK0vgtkNAf53jx
AHAs/DZzNBRChu6r7brfyQAfa/wVqwJKyZNqPHWmLT8F/kIO0uW4+OKvHyixjQqcikpUsdHyrBOI
8Hw5lcPYBNsMZj/HFEq2zdC63wxw1JYI396J16IrocM+hEwPCdoBnEgyz1wATMDKxMb0PBcdmtda
z6+uEC/eFL8qZ+MbMr4M7ArTdci85UPCtw5mJ0O56Kg94VTvTp320YNwgxU9X9px8o+swYmMeuzL
elN2SryMbdrc/4E7EDwK2OmZwiLmHS9yHNjm2gxZczV1W0rus7Ms2M5gkv4eW3VUAJj/9k9Avskh
yPbCt3n+DaTzn8yb023gLTVUtiETF0xQkbtVnHGvCrRbAMYsRzGGcRZCuDKJIAeYum39xNPrHjvA
AcbR7nNo49WkC/LauMtUzwJ6Xjqd6+jnaCX7RVy8IKZhaW9+cO8hzHyAB0ThuJPuZR5sIzLV2+g5
uVbgxaxCg2mLZTy7jnWRXXU4gVOM9vi5oBVe/0+dsKUayYg2KaEXlVrME2X/0w+68S7r1FSM+D3e
hy+NDNO3ue6rRgbJ0cuAHeHGbpIniAmGyOtAbXbrwPcpvRT3JAMKfATtYVoBYIN8cLbLpuU03dCO
JvvBhcBZ6xyIpMTxJuCI8PwkLP01wk1o/eQ0bVyy5B8Nfiu0zLNCfRlLGLQKDbGjF5wLL5s/8Ff1
LSIP/EWtiCRj1cCcdxvDmmnVh6ZdA1cItri7yWPmIT8qroaVMebJLIr9svG8ZQ9PqO40Eo6lE8zz
CsoR+MiwX+nkeWXA4+QcM/rZhJjKFMsIO6xWwnvCwVEG6yIz55BN0xkODuLQwqunnUyOYnTRpRid
2lhMdFewjIogsk/q/fPuQQibAirBLYTQ76fnzf2rZ7n+IFl816IDivv9ojwvcGTAUVDb9IAapuxn
If6EOayo4B3A3sJ8plUTN78KTCR3PFzEbrb5LxZA4WIbk3/CMzFd5Z7XH7IxGldwWboklAcXHnRq
1cUcdr59j90fLNyPRo4+oL6mPkNEPn9ESK7AibtR9RcxFqJV8HFWIMTERx8/MO+svSQYcWwQpoQ5
gmnKOs3rAytaes5jW9HMoV5s0RtPH1mAMSCGSfr4/VU38+5o2CbAbo4FFMFAjE39beGed7dw+ICq
srl4UYYKd1YeKsQ0WKPBl+e55eoEeKOCLUf0rpl6zf3Wf0nnNj1jCE1A+WnZJgXUumUhKtjQx9MP
giZ9hW51xGgV+v/EJa8ZPJF6btGxgYL2wAN8D+Dr+j4R1IZtv6oLkfzmqkd2uWqiy0KLg+sLAhJK
Lt6jp12frikSx4cMgVayBxF08ktD8t8o6bzXBCykCppqfhAdx+6VcSAWYcSqEL0iVkQGosds4FKQ
e69BBwUu3kHfothnLK9UGmGJ2WT88JdPXaBB1hM9R7Mmd+nX+tYq2HBlvXcvnoJt1kAI2zhy5SZ+
Z7FFtd8BD1sNDlSBEW5GPhwfUCY0XglnIrLVDjr6osNkt8Y/pykmu3eLwbfs9OGF5n1qO//UAJ55
bft+A728KgfswJ8I9SkuhLT+K6Up2HdGzsfvj0HL0rVSDEEVGb83YIyfE8+Elaobt8X2WbZPXPb7
QmOyS+GmsMGDgRGSG1kMO7W22VCshl2+QO9ipPqiQMy2saD1W02A/JhI4BiXcpuIZESn8sScC1hm
mXxCK16L6WbZyE8YwKFARlbpLuisqEhe7MYucS82bHZgzcQw0WL9j2WaMINzwZpAcXfo28nCbpm2
JZVxfqt9P9lPyGiuurioz/j/2I5oSmHOJdiLRRBn2Xt+saMaIBQGO/CgGuRRo0Yhol6HtBOnMUb5
YXsALxjAwtgBmOgqDNxrD6fsB6qbTYJSdLGxOlHl4PbeY6rvYq97kTTXpxEbf2SXfZp13oW1pj/N
SfjJxkyfeusAFtmv7w+FtB/LDMuvKQqO3xcv1iCPSV8eMJo6i7ylP+Imfic9vxlKjoMnzD2YAYLO
bgMldv5GWAOLANtEWG4QZ6xgJDntumLRKxwZmOB6HgTRbmx3BDWM4Cl7r22EVLHBwCwBNcLZpt4n
hx1ZC9OI33WzXN08fiEeOVqLLvkrAEqc0CnFZbHU5D3K/+bOw7LxZtPu5xTcqYC2avvM03gB3SnA
6CicD+kMKpM2ctnLOCMrOavkgV4IXOvJ2aoQb0Uu6Iu/+OqxqCRH+bXIqh9z+fD72AcVBvGZteUV
t3Y6Rc/iug3RytTPS4vv13XebsmTijCmst7aGc4NyZOikAuAqmn28ozLvrp6Ephf4/cLERUr0+Vk
5fRQ7zSsJQ6zU8uxiXgBIKVA0BRuPAoZUBYypTGUFOOhWQBEh/AmQUshIKnpi00bYaGYtg1OWsfQ
jflZsuODBD8CliGoJ1AGqwNJ0XGNjNJLJL+mbmGn1GRfMk6bR/IsGBSU33jvwv6Q2L5YswEYoszr
9PB9SXRP11oStf7+ExPBYhS6tDM0DDOO/p6J+jTWrFjj4PmUgZNbPVO0eLRIDqZ+Vtv9BzBFeoGW
eMHNRnpJ6xpxMSILz172HxibFshtSSlyGSPt3SFJllgNXbpnmLXBBDFxJfr/oUSZMdzbPtpjLLT8
4/EefVAWp1cOq8lTvSzhWmJQv0KTPgOai/0X0OkEYJUiqjLzB6i9O3R2mJqyH9w24XxvjFqDtdWd
Ay/rjo3nbtEIX1sDJ5WdB+vBH8Y/EzjfosKJ6nWrCrrzOcqjDhSeG6b+y0ky/ww/1HrL4DgAomRg
bk3Odt8T6Gluu0OQATGX2SNik79VzGE6jb74BL9DbGMhCKKxENgBdeCveocySLXxuujDV+YF2U+I
wY9kzLGuB5jWWSl/MJgJa463UmFhHCA+Z3SHolaXC8uWQ5q5YuNbLssxtzVwfoU615tPKQDISqDz
OAzTMGK2IKFrCAbkpcMRCBIVNV51jz7P6wFtjCa4gQUKZx9fk93UJ2/Z9yC5kICTncwPuEd/IO/a
RXMQX2t/2Jkk+Yy7EY4WAhRWvAnYNn2HMETCEUERChhtkOnsdwJmEi57fB8dOXrvsqmTdYBe6hDx
EHCfdBjcgn+962bSwJUzXC4uDl6DWpv99yeiwo8OW/3pqdlEA1H3n//5yqWvwazCW5GDq+i07rdL
nZGX3Mrt1MAcC8arzW/Tx/hpej5gKsPXmNjwG/ZsU04Oc+9o5FvznFE1/ATbQAaqGp6Vacm0z3Jz
Mpibv0Pu05yKPoIEK8PoUbII0/wM9MJYY9JXdHgn+n7cjFEfbCwQfEBRwz/KOHtISCxuMkBWLeBN
6JXEqdExJt4ieSdF9N5DWb0bQ3CAJO7rwk+ZLdLLNAv/ylEfX4c+S480aQ9ZhzfRaO4fKW2TUvU+
faeJ9FdL15IfcD0FU7J1qIYXaL3R/2xn/DOrIoVvKo8NX3VT8MJtHN6oVOStG15QEyWbYWhAxIi6
9oKSXm9HO9PV90dRg9ik/TzeBm4JHtie/s4cJL0iaJa1yWNvk5tu+kHwtByhyz9ySeHHUvf8Eo0y
LmMywsQjDLy96Wu0lCbhN4LTAbZNYXMZaw0n0Gm62E5igpbqW5a5eRvqdlj3Iqw3ag7J2tYkOn1f
kpDDAt2vofNw8mc/G7KbhwiNKzqm7QQPtY+kHkEObgEEfn+Uc79DliSa1emh2579gnnXhy18KFPq
zJX5sxxv5aK/7MBRaKl+P3U5u2Vk/oHhOzkwKfg5B00hXUZ3133s7jGA2CFF4V4U42WmoGJQmrEt
BWVpjU1Sr2Aj2p+K56VlzN8Q5WlwPRZy1gN8RTHmtbXZQ2qNT9+XQaHyhf9tOepM3grAM9SHm45o
JnshNNvA8tFucxeZKnSJ3GgZhC+OLlFJMvSKghfTauF+8OXX4k0uhbkGIfmVcjafO/A91gE06CE1
w2sMBx3ia3n9/mQQuVFOXheXNs7dYQnTVaZDg5F4HIGIB55bFUPFdvi+0Bqy0do2sNBqQXgL3bKt
nxa0OhkRKJszgxRSPc9bODq1LzEz3QvRy9FGwzGz7E3zCXgtMPTr1GLy5lFOqghTzIP10SII37cw
BlGwCx7cgxdL/lgwHH26qCx70BjyByZ70a7Vs8G6gkdYk0enYAmnR7SAXRDz9M+ip2A3tZ6H6TLF
ztUHiNNWmr571FegEkrzD6ZMe6ERBYhYZ0wTUYP1jjfn76++L4Is9RmdytsETUTFE2iLLNyregqf
w95/yb0amAevxVZ3Tf3H9P0jMigx8iBGeBt5Tu+6YTpyEEe6NmV4y/Hp+/uUZP5a9AhVb8FvemnQ
Y+48JbPVlPBzHXYY4Xv8/5B0ZruRIlkYfiIkgp1bIPdMp/ftBtkum32HCODp58seaTTTpa6psp0Q
cc6/6o/z4kIETHb7XJJ+G8a5Ne3q2iD3ihzVx5ifSlYZ4pykSj1KXj9nLS51V2sHmDBuGAmPJdtf
161Ih9LmiKHOO4PPIdLTE+uhcNZ4v3oAAesI+T2puzQZ1U6aHQ7WtkquTYa0bxhWiebdOys+wovh
ONlxGEncXoiNOtfoLretU9KFF7dtF1SQFltIsX9xt8hAi710X4qyOwHpw6mMWgM0l8/byR1VgL5k
OhMmOzEnGPqGRK3AjntrW8kmOzgN7TJKA9sSfTWKYDWbnpPBmgOQOXvrDXF3V4r4GR1CS1wOJ51F
XdhFpfN7P3ry+N+TBT9/qFK+4CXlNasds0Qic/tH1rU+aHXXr7f5QCAbwtF3h4d1v1RFfKlczdjV
DZ/xf38KYPm0s5+6U0NjKwwbYBJhUrO5/+/Xqw8jriyYdqVrnHtWu7wWo/WMCdQ+JnKB0lrG4mIb
wKuDRAzdMR1UtbNLW88OxCAh9W5CbILTau+obH/fQf4XU7IhGW4JWls++tyIiIFDbdxBQgAhFIei
Th+LubomGC68BGZ25L3146BCqdYtYqevxaZY3TtSyBBYuBvZvw0zQMIZWv5+1rXvCnVFXumsdtI+
i+GdsoxwWQh6m8cDEg7pm0dHetNNqxKQQhUSJrmpXPmONufYjxtZplchEWMtnxYAb93ah9LSQk+e
PG+jnPdsYNlHxO0JsSmKYzv5d+M67UmD53Mff/kWo8yy7rz4lKyHdHxvxKc5GvdQgBw4pEGBXy51
cvKbDyKFMTiBmfggLWkXuepYZeo4kUdUzN/xZe33Rbtu6UkJp3JgTUefBSjcx682alqYyIWfRCo2
XUJRk8uMtrJ+dOQ3IK1i81ahBP+Xq/s0dN+Dica4j4EFvKD2p90gf+x+ObqHTBAuJzh+q2Sbr2j4
Zj3Q/TTSDP/e+6dsLyxWULKXNXvRxQfuhf1QHoV/iPWYFBdth0wuzNQDO7s7rUfP+qm/qgXzdnuZ
qjoqiPyulqM3fhbmePadMRz4+LmmN30+/Oj9WUcL4DwuxhS51hhl0xj57dNqLFGqsasiUjWhq0e7
vSRaFdbauhuVxsRKkDhTw+xMR1c41FLn4YxGbNUJFhhhtksg4AnVm942m6Vz96votlwcYcbxTzbT
yc5INBOB2/bbMq3DMX4jkxQmCPXmwBJ/SnPOPb51E0f/mmaH0l93qB7Jwasg6oA144LkKBtotn3O
iO1oKtLtijw+MOp4Yris4MzB6tCWlTcEX6Ugnw5au7k8oGAiJOwTpvps4pgwJWmJ4GJfuvQ23UrB
KKmHvgY8lzuhw54SaCRu1Zn5m8RVQj5QL+ZtzVuqmXtnYiC0pfdCrNlhaYv7SjM2Xp7h8+MNU1z5
xW/By4IU6g7kbWtkBmuZFvS2oULzMC3fS4Z00U+ua51cRDd8KT3fFVnysugwLcklWcddiUOl58S3
i31V5iLs2CsTORyKCcV5lmwTfqLNkn843Gnz+otK7Fn30lM5mY/9NEfoe75qycXSzM+lnxh3fBqb
1fhOVQCNwjdEqL5U0x1anSibrXtvpOIoG4qNPW8d3tmp0O64H5rtwMVea82h7bVNsyBSRRagzDwi
SnKLlIWoL7t88GR8TF3cWTFwnH+DdDEJLemxJbrMj7NN7rGgjUNInPrT7LQHUteDCr1OHhO0AkBX
JJcuxTaPts1JC8Sk+ZE891BKHIl+4x9RF1YzJxYi8SPuiJ0OAQHiub7eSgmhV05Vna4BE/gf4fQ2
X4L5Wbcan8d8ybLkTI3TcUj9vasDTdvrg4Wa3HUUTz1HZO0nO5jMfVulh4YLxlJ7WL0jPpOt6GsE
WMsrpDHmwNHeO60X5dqR/2jOV1s+S1/t6s64FxHTQZDRXzMncUjSUqDZ6V8zxMiu7Pu5cpHQlfzI
Jk5q+4LGsA8QOj6BV5BVuekzZntBVXc/0gxuu8fSrJ7bFclHimyUVwu9cFBquES7nKI2/lTmsbcs
cYJpRUw+MGyQFLquPFylBQUDwDngn1z18ikuxbtMkl0GlaVrLTSKPJmL+6/UtcibP2b7q+nrb7WW
B5+YTddYOVuk80cayVZWKpo07cQreIXiDLP2F7AIVZrY+V2Lbe9tWTUr8FO5nfrmpzA/C5mR/2ZB
B7XXLPMocxz8EwrUrWUkn6AbJMU6nEz2KEOS57cy75qIKjHILvC6jpOYxzart8IH+pZ+5Br9pq37
bx+Qdi/X/qyQSrhTTRS/AcoL+TKgwSG6LiCSc5OSw282qHM0b+PG/b62640aKPk0qm/FCYT2ezck
aShN/LWWtk1BcTiLC9G9LzGbG5uC1eZnze33PjS11q73SdOdRV6/9LW8r5Da8fqfM2Hfm6ke9Uaz
1Uh7XOsZTMu9q1z9t7TcXZE/JZLZOU6Ba4xgJfzPjv1TIZf9ZBqvRdHvHBdB9HxFheh13p/S/Z07
Q58O3m52CBuQFV2r3AVTA6tUzC26RHFv8RJ1oj2sTf3X8xUj9w9qO3lKKvXXztaGUwjv7pR/41Zu
Iow6wIq1cTQT/3EVCFfTrIKvjWKz4yV2g9WKDz0QoGE5UWOaiPxG2GjtY3JLTkXogclmEM6TwOvl
cflNqgoE5ptisrh8dbKMcYrzS2Q7YY7HuK2YRAEACPgNqhSJtMM5raHdcpsDDTE/Vmqe124ICXOt
EvqPUoXyunwmSiOyp+JQF90u16ktMgjAzqlMSop42/ScT2ZBnCR6S9cvMcogmTeIyEzkL7vgcRH6
ttW8V6n3X2gFiwbeIt7qsfZXiOHctv3GdpOtvTgPo8ojeyUrz5y3umVvlrS9GzwNFMPTj/4teXH5
ZxtjZMV/i4kxSpa7rPIvRTbustHeKre7Oqn/RLTNtkEvOdrg/HEVad6jaI19jLqXMO0K5UKPadAI
us590RdM3M1d5QB6VNhyV8petPxsYCBRJLXi6H6ctQRp37yZfF4af6okhMDypFbxoSzLw9tjXbvM
TPn3KZNETFRrfSibiR2oNea9AcezE8MpmVpnIzMG2gqmLRLJXQpCOWgrXy45i/4Sxa3aNQX0Ru4G
VpEhw0F6236P6CFB0jY2XgMsVoa9blt7NIK477a20g+2Hd+WOpoX4OaT3A2N8tthe5+KOGpb/9ga
L5mpghjTKTkgm65y31Lmz5o3qOdGaafX2mC0SfRDr2X0raRbwlu3w9DjYyihpeXVqZPHGQXN5Db7
QnMfEAwjks5Q8g5bu1Mk2YqToSeBVtSfo00KjqHlf711izLx96rFK1VcdDIrmwJEK22Oo3wsvexx
cKdTUqD9Sbjw8NYjsUrxQ8oxu+hT8mRZ6Fq4z6eBIgyn9H7LnDFEgJIFlV+AYqLZsHL9b3bbl2S1
s83Ut8thQK4Srb36UpJPeYX/gl9z0ZVNuCweM68+LhOllkNNOCoTUjy25W4kfnPRiNCFXEBASIqZ
m0JJ470IIBfTi+s2p4q4qiru/hXYAEIKvK6Flj20c2Pj5DZfE9QIU90VQWcgt1qAfWsRB8UwEnak
sy8r/gFlz7/Gap4qVNuBgtFLZu3gpXO7MbuWdWQIgKT4QpaSXSKD9rbc4ebo/nN6786d9D+0Vw32
UUF4wVxyei1hTOC9oF+2aPT3yU9e4r5+12fvqSSISEiEWzwvs8YBNWLHj+YFmVZjX/OS9Na1yQmL
c+uzh2wxbNouQx0PTk/AYtIX/9CSJ+HrAPx103z9E07h0hp1JLAcvFPg1FkGmMdqAf8lxzjU7apD
5c3imRopwTboWMoxpEYDQm/AulO6uxqjESy/AM4kuBSJtBUIofAqVf3GQW9qNKbCs9Xw51BKY/T9
t0sJeqClxL+a+RrpFQtlmTgbwqkPiTP+0QnCyNQzAFlzkh+h4mZDbVtBz6wpJIOu6t+d8sWVGiqp
BVV3xX2k0nYMXUX4rEYCr714b35SaAgG+yUQ/Zl6mTzKTHMIR6YvJBwFR08MD6fDZ+XLvMHDmQeb
TidtuK4Y5xffCVOojqiI58gsi9cblWyuuohghD9mUPAd4vj3kr+MmnW+r2S9txWbsq1yQmaTmxVD
TrvsDKFOhk2df9bAL4FbH2aXSXdZ7S996Q+m3l//I+IyRHZ0DgnEyHD42edgWnWElJkNQonXpV8u
Ve8gBnQyJg0nT6NZRb3MeCVr2wxXbfxu0ObH1j9nPnlj9lLEyfW//weMcRnM2slKqmPjVF9Toh67
ZTk3ucVmCFSXJR5nl3aTOgg0O1nvvdNTsx1gzwLQhCvFdn/tVHxwzO2ncj4g3GDEiu0TjhcXTFbu
elO9z0aygNmKZxezD/968SCsrJdpdpGQGaUZpMJidNOcfdPMYcyQFFqAdqFeiJ/aSJ5veF3gCGFt
M8jaaez/dcomBhsB+KFEMZXZ5skTy4NRP+vzSLRr1m2GxvuhQpHkcv/e0PS30p0xG2O7CDUANjlW
R3fCuoNbvgoEtKiDxkDpciSP3b0uZPXiaXzsZEsigW+XIR4/ONZLPmGFzHpe7Ba8pAPnHfPqYDUx
o8HyptXKDcvZmGFa04sdN7dJpIxiEQOVoPyr9PpXLqSA59X81zjfrSFa2rJsEsHN8R9dPhS6YsIT
+6HIX8oMfhdS57NA7IxSAFGvbmqIyFJuAdf8XohDzs3xLm/QJPhalRzLq+tAak5lzpuWt5siOWYN
AhAEIn5QWiseC8RZuizuGrN+gHzqgsy0PpOcZ6AdnFCSHx3YGk03aOZlwaAccwBU4Pihppj1TDV9
5c2vXrYq4AbG4IorOOjw3kGf4K5fjk1lU6UEYeGZmgo1McyhljTRIgRG5OnVhT+IFK+Y5BwoWrPc
grqwiNtc6wSbB7nRvbU+w5sZj5j342YXl8tXZdsv8Oa4h+QPc8gcrt89XDBbT9eH+Oq/df1XTyVs
ub6a21izq0DvvL0q04UvDOtNZ7Gqd82XVzuv4y0hG9Ph3lyYLJB95gG5x9fJQq1VPbv9sCkfMhv7
XWdxxIi04mB8bvL0Q2bTq289yIEb06neiyJBHyIlFmA7Z5yqKxI+BgRJIyN2pt+7mg0mMnS7as3f
ulEctQycHVwZzzj0fO/q57EzqEpIzCtNDddWmkVozJUd1DjjpxRGWK+/bIf9PTfTYePnnMlLgdzD
AZghVeR+iu2bf+oqAHSLnI2mtYoHXMtpqu4U9c3dWJ7WGYErIgDNnj9nvJXKny5j6h1j+pJsD1WB
a93bY7IRSbnPtPrN17sGyb46iBnHB4EEufoyRrwwsrl5ti/pdDOXODavrTlGq/D8G7IQdBVmW7ub
PrMqu9QGZEgvPzkl1aaaisc6dtA5WoiUfFZYGX+kvmsAkGHiHV2bZ9cgLp+2Waez7ot64QXXrPee
s29cfpSnfdjTclDyoa20y9zi7sidp7TSvgs0ZZr9Ig0ACFP8xJgElCO3bgwdH6O+nmcQz66Hme3x
NzBDmPNLJvTn3FvPRrw+4qc6pxgTg1nnGaHK4HbGjvvBN6NWR1Gs5SyqdWvtlTvzK173gUt9Zu1W
5IwoPETT0urcxqDqTmY94mr5Lkr7sfBQ2GLHVwSTlwca54yIGO8l7LIfJ4OZT9ZJRe08vjrNcNV9
6sU9p3mn6+5N0qJYOY8VUyK+C83kWXGrmfdgeexqE49+lvyzyNeHEBDYyJSzIxAIy5LQnkQJgUxA
DJDp8M7ag6rMJHxdTUmkx+VhbLIJBVUMrdTf6ZV4yYbp/fa/TLivWjeBKYGe2c6T4zfbaRKv2LU2
sZ1+z6b8rOscWZ1ZbF0NDYlSWmTkdSAbdfar8k/j3u+rhiMvnqK5ZsX473tIKqyazfiQIKYsB/rg
54uS3FHk55Im0NRPSa8drFFeSSC7jGZ+WBKSntPqu2dg0GfzPjbQvo7jpk+ZVAqhEmBObw3QzEdm
x90JSNZk6lmrmh+TTxZvvR3TFzYWGMq5tJ6sbLyaJm0aZBgxj9iyZOGajqNeww80VmgbLDimvve6
h2zU4tCs9F8IiKPf13sN6Q3tSY9O1v0wbwAjrX+3l3xg8Cr1d7NnQFokruk6Y7sqv5VMLsoTPzLP
iqgZO/RTE3siQoFu2M2sXAxOakMKDYB1NV5bnresq7/FxMgVlw/kxGynETBLrOcmprGvbE5N/56t
YgoxQKGzyW+1FDyEg/Vz+xr12vjnZ/FXHecHEoV+XMPE/sQyMhs9BYFE6GP9zsDlp0ikXjgRFh7I
NkX8yuzKQVz889xNZpMJwcdFzeP7YDlHPtA7XLcHUyY14cWkkE5q3kpTj3jFdyi6j+tKoEdyg+Ws
gSaU2tyu4FyWXvDBpyULcWJ9DhalC4RHBtKYSL53/Yt9e6Rdv2BSN1CIF5fZ86CZJaUYY72rNUwI
pjLqYLRtdjf7Ohf9n8BNhqvWeDdmuDMyxHa9a24HrYU6sYhyJzHiHfUCQGA9vZtu+TfbmB4E/uBw
7GWEyXvZIqeaQ2a9k0Q8C0d3Npz5bOQxfl7TfjBTsGOpKwc9A59PacQZfVzjtQRjl7hr2gntm1aT
cNLF/ORbTz/rhUNsynwLS2m9cyyJyyl04LVWYXMYGWUbJD5UigV+x6dQEwfd9hM6RKNld5kXOh0k
K8es4u/emqsNWEAmnHrT1NYcznZlb1Yf5sPq1gnAFJ0b1ZxuKJKeBpjGTQ7FgQXH3/itr7Zmc6rt
gYgO45IMxb2d9l9GIuOwRMUXJZ+4yK0gtuyg12wEBArdgzLxa1Y6cSuMKJ5bfieV9kCVDdM3KDOS
tqodLWDrq5u1MhoHqw572vc0fsZ4ce8qL79XE8lNud0BdVnPRenpuylT3nbQ11u0BuvVMsuXybWM
QDWi27hQzCfz5oKwNefQNFV8nCqd6PhK3qVra+/SjsvEFWQPdFa8bcH7Qr86YG1gQSp1QH/oQOSH
Y7azERLr+tSchu5zKW7OBMl84Lf8TVqlHajSPSUzBZkc2Qro5JMO8G/pW5KbhN8jlj1xKcamGxnq
rNR98ERMWuBq1IQ5i1NrzYQ2LLieZom6HLBzNpwsrJzkN4dgDbwGx3UCrqf7853tQ2absBw+v7dw
hq94ZnHrENoyYhF4+Cu8dyh+vrhX8mG0UNdlFmqVtavMmlhC7K2Ba1WfzhC/osPFwpuQPMqCvltK
dYMSPFRubY96L72aPvqDaWSzaj00E7B37SPIlbGZhuV3rAkMS+GeddBefqxlKFtPBaXoznanzXxp
+R9at2NX1/uMPsqgxLMR1A737jBvllmhoCcoJDDa7E+v8Gl09Yu52EembXZxq2s28XqXx4a2GzVq
iBod4VaxvCakrgRzcZQTg0+dsnRpQ/uIrhRZGy6zjgeRiCH10uOE4oaQjC23gAXmaryNzq4wikNi
sHhRE8WPm1W0xpOTkuaSQqUiDmekqmt9MzW4jmQd733LQIVfvtEtyx1SiDcH/tgi38BP6LgxF4Jm
GrIDoAdRuVgzW4o1qcCIWYoGFdl4AdzZOdRtfAYVugh02u3qJuG9I7OBe6r4GuPlaOjpyTHTbaXD
55vDA3WRm9j0aKfE+sNfLuQNRQB3s6eb3NUZU64TQCW9H7cON6JJ6zFKxWMJnCCvqRyGwC7o7UKB
Bk1ynJXbowXD1pMWIsqF846t/tvLxj/Gww8/y7/xE4Q2JsUsg7bIoMfkUvDt6/9cvrcwTsrjNCH2
q9cWcz1Qm27gMapQLboTqTY2pk+F/INkgPsO1Wk4ruFNcBb9928zIX4A1boA42UywoD1CQR7RVcZ
qkgncsjWWnV1dJIMNxaCzPV2OdVuwrEkXtCOfuuNkUdJZh6cPv+iOysHgPsoy35PV9U51taNrvXP
CMp2FnOinIdLZ1IuVKxveTG9WX0XZWyPeFnZzVm30THPT32JvbeecwLh8mMFiMhroD4put3FuAYM
C1BpUthum9QKPFj6UFYpDiN8RgFrg59g1nWeqjpzAtuN8ITqwdDhTqbmhFSY/slYFT4q6kUp8axB
TdT9MOwImlz57eWhkcVTUVcvloE4Ubv9AJWJop37l4yCmqM3+ypX6h0GNJ04LfOHtS4fxtF4ja11
79nd/SpaLZiMc1voPMDGgDGqwQcBe+8o/kihj6+L82PIiZLd0X0e2hRBTgnfYvkaKRXmKeadiwkX
pJz0PA3TWdbZtW1mrtVkuYxzpA/lE8l9Kd9a+Tio6diN8QmwCOXCq1+kjAd4bezMfbXVZ7tmV9Np
TprVPbd1fTYSLNzttNXUyg9Dkd7kuvLLMqdPsn3Y/XKgmF7zN4sHWqR52QrbON4P+gxRzlBLrod7
Y9O0zrtniuAdH1N8vGWUyu5K/9lIlKv+2qOj9W0RYXEbSRphOs5ihtj5sjL7BtqnVTLoNXhLgMiD
Mp2R9vNmO63NHDbHH7lHYKF4MFXJlbv69J0RVBB4H7UFFp9npGAlkrctW8DBebhvFFuXBTb6WLg9
0Lkhfswbjul6PndkZRw7333AqvMnuvYyessPcTT4vN3nfICeg85BHTuZezdFZ02lWIZJxf0iYesl
l5Lj8PZp2oI2qb4rXglsg1PhAAg8TjhAboWLx22fcWd/TlMyHtoMJU5MSh/Bcusmjzcko3obDJ5x
QEbQfmjzi80IvhWet2uW9GSYIErryI5UoVLtziWvf05EVUAI3hwRRwEGsvWS+G7WtKNyC7BnV7z3
DR5oA2oy/SyG4coYXAQIyniYM+9oKCg8bm6uRmdn2NWLk6MLVPk9oTIRwoj7t7rWaN8ULd641kc7
4bKHJTgU/VG+F7rVb4zRLIK876ptsqyfKJ6fq7oaIPKNn8qDQiQSlU9d8INRDUOF5+xkS1iTstJN
E/evBMGga8O1d6qxhKDe1Q68d7u17ngHklsDKFcXJjDw4XUOHNP5waa6sYC9hF/vfSxHjakjDVi+
Og+Q1qmp17pZaEezvTezNeoKB01CarzkVsbYUiTvgFVfvLA7jVRmqtLRqPJ3NqZ764KSb5OT57d6
KpwBThehsjklyuvhAxHpjxKSReQNgmngRCzrdJaZ+Lhr42ONvbfOOjspjLSYSlCPTnvyphKjXc74
0B6HZbn32jINfJ9oPpk+YNi7Icjx89pv/VX82a3CcWHzqVVru+u1/uRO3ptRX5OBR0g1oE+9zruB
0uXYSO9Sul5Qydok0hCdSdVxRFDhwxmXQfqa5UUrs+3S1JuVpCR21+HBXbBdU4a2uhE1cOSlme5O
eS8lfXpMBcgqxlb/MhA0ZUXLZJGov25yI+8Wo5To6sUzpotSQ+hK/hbbp7pKuHoRGM6ZUxXYqzdl
4Hh4XHrRveM8Ye435IOsHOrTESK0cfI2T+Wjb2QnxFinNWfqSqciEEaN35VUrtDlmUEyCsiYXJbW
YInMgVAqo/yR0sQGjQcAattJ0GISBmCMy5O7Om7od3d9mz4or8IVOLx2eL1CTFM8100RrIgh8PmO
n2TXfGrLpkP+HOClclTPT6DnYBxdHd+fi977lVrWyHf8M1P4OcmL/TqmTdiX+FlKgqUMDaQcf1F8
JDKXGztmrvjvjxHl21KIZ1wJzOxOc1kT42+CswjTpfoE2yCISd0tvTkx3uOxyVT3GnvmCVWeU+PS
NWbBT6ESj24iEL0CeKjiRD4cmXGA2Uyc4zkFEAwyKyE/MTu69kIbOlOlLDAVlEJDnpeT6pO80Zjm
Ubp1VKXC79S9QQhel177RvPGVoIqyX+TONNT339EZvWlBvenRU+0+ta/5CMzWKa1Bdyt03GfmgaJ
efPOkcW7QHtKHCPPgWsQIzwP3xkXPILx7OSUytugE49D8pqMfaU1OZMUspUkyvO3ouPJzAz/OXFa
RqpxZw/cr60B9SSs6Z+svdfOMRl4MkNnlnS2pUQPWmDPmIbh24em1yYrGqzuYZLzL4TIRScghiCf
vSZaKA6zhZzu9rYxP+ZFX3PTsARYi3vSOwbIibhhvGzzI4SaxhaGSwzNTofApbSLMnSaj5rpf/Y7
7tYFN7i2q1OcKp4z8HPIOy4Zqu/KmY05BUeyRu8ylPoOs20eEFxYbhoxZcceMluxUe31pH1yutJk
LqdfDnTCilTGbe0teWRIgxa/W8M1AsOIr/2xrhuUgn37aJbNXZzE0MgE7eTSbYK4pIWhoTOQmvo+
jL99F2VW3hKITDBpyhDcXIitJ5wisW/CFueuKThVeIpbhrAaj+nSp9u1Odt++zm3CkuhzrROpd4B
fBS+1iMN14cZrobe2CwFh2oxJv+cCX12TDZf4Ff3U+ewbyZoC/HeQ0vbHqa4gTG+LB51zSNwozNv
VnktmB95xjgsDDYY3rssHMrxU0qu2KbgYjLofmfuMRvoIfe7c61L5th3fce3mWhOtzOk/oNx+nbK
yIJpkgQSwnbrOYtGCaJIsBkDorCOepa92sQ+wiobfJslz5uGHjuITSdkh91Xuvrl5CdRI3kQwidq
qIKzYF1M1rI4JhqcdgLihYsmX1m+1MrLTwARGuBJXGBl9hwSDcYPCkthr9HZtIzCcXed60HbOolb
BbfMwa0+OMNlJDs4mJBSbUVO40nmJdE8TkVUzSSYJd2dqvz3kY7YCE34kNn+RtjNSGagt0Y94XEl
lsHDQJ9SnyMDEelz5lsF9Xh6VNv81GNNR4VTdCitPeEDlc8x6oN12DSAaH5N9gLDlkaChwueCOqF
6qd/Ltn4T1wu29QunzQSkHdCv9l21kl7GOyY7DqRgTZh1bLaZxNA65R1NB+ttVFuim7ABZc7aj+5
PAuZ2/RsfdZ3IZXceKbVsgzSy2mlUNN6nJ8h/hpPPTDA+xszsf/19UrTnkzwh6Ti0UitZT8OvAYY
U0g1nibk8FaLwq5c2W+8hES5/lqLFnZYgS7EDHdQc8fWq7Q7Lvc2XPyFzLTbbhcvV6uGXs4hdY7M
A+3GHokXNhChuVX2LC0ADGTwdkSQjYiSMXGDSkioVUFUmaEdGK2CmRSewB3G+g2p4gS0SkqUTC2E
f2OK9mVZNyr9mJGaHwtB4C/zdpi7bbKJ/XU9ob8GxShKNg7f/ErNRoS2tXxkZVMF4E7zJtUXrC1L
c3K0aBRUu9blxCOc2PGGiL6cXKy0fMEhB8NhFsnu1gN+nj0iKpAmxvlmbMlQItCDPWLE2ANB2987
1OQGrTDMXYfF+aANJL52kIUvXrdupWvcaWtZ/XEybcnVsb7yuScpt+7UJa6Ln6yfgI5SfrdhNADa
xgzX4yfm/3+J3KfCF0TCIOFUl4qWx8eyu7eSfnlPOu/dNz+G+a8jhPT8/0TTonvHr6/h8322hI5W
nNv4LLu0OpD7CqRcNN6mdcfsZAG3IjnISMOOm+7VcKuHJJUi7PmzQtF22vW//0JHXx7SgvQx7LcB
8nDnBeqo3ZCP1V+gvwHpOptHoVmPNXm9Z7la9r2BD5mwqeJdz9dPbVids5uXyAlLQUGaas3zf/+1
5m6OVLbZ1rH1tFBTT/cRkEpCW+2wsieq2q2fNeAGp/OmL/8eoXb/M9wGRjsesf16Kw2SbkFMl4p/
lSuuMb6Jh0n5B6J1l7s+JvaqHt4ZyBDoS8d40Xo33v/3y8I0uh3RvZyH02oddMElY5gEtDOpj+6W
ettuvzilAB61L/pSdIfGaecL3Xl5WI9Te64XRTybRfOuXNCtYm/5GIuTT6aje1sL4KrzwLZ079x4
xH+6XAdAhkzhSpj1PidTJ7A7U57QHtucbvXH0BFdQyDJdCdW68G3bO2S1JjgmnkuLmJQtzDGRMA5
ePrFb2LiEcz4PY1JQSmKUo/aXLZRlbEjD6mXPLfx/NStQ/21UNUWSg9TktE3651OGvUR1FTCf6Xe
CbcEgtf/cXZmu3Ej27b9l/NOIMhgsHk4L8q+z1QvvxCyq8y+7/n1d1D73nPKcsECLgo7ofQulFNM
MmLFWnOOGZmUihg73qVmX80oLW9JMT3qlgW1oGW3xsOgs3FVQ7RSkDnXuYHsZtACpHYD7JDcoA3R
yoR6L7LXiKryS+RG3cbVIshnDi1yt0zdSzvzCxmZYF/NUTa5je1uQIjd52ZTo5dzUGQWQ7mMK4nO
DPn6CudAzkB8iCH8++aPVsvTszS85Nz/z09+Wrs7io7//LmUybTLLJZIOx+SQ5Ji6ZYiqV96epqx
3kR/uUyHu2aBrMA5xCBhVizrM1ymareThbwEDG5ynyN+WPVlA5vbm0LgGwG5PVa7Ga2KZiFYmjEK
hh1HH55GGgPs/IjYZt5oD0znSQ/Y1gbG5GlgvDgegtKQ6TWnz3BR1WlzxbRS7HjqBWKYx9Jr8qtZ
FzScZk6wHz0SlWbzN4XAjXN+mcLNb6ICNmqqAa1pXvDv1OgiQNKuNE5Rp7ShS+sO9FpN6THP7r19
MtukhvAcxTX/fx4Ai2/DZOENw7i2a86UPQgZX4v2ERvNQbnvZTAA6G5U+OjRJTSRoDCt6rOl104I
jIcXpees6dbgrV1oS/SL9OwCAXwVVKJdDyKxT3iACRHWJ3xucQrbFQZESQOIH2PL+jvwkwMOxHFr
y7R/dgaoVMVojiCPp/5ZKe0NNCyMu7ELd1DKqqXDeeBpzMeZMNe8uL2urUpEzRvSktMXBJRWbCJn
FIO5kKpSd2UEmyU2XRwmhrstXHlTs93FSPJs43ecPmq3GwmFNlosCSOMjN5fRfzRoatBHEYj/Mao
08aj7THF0edweSn9vVEyXu+TZtfIMlp/fD3x8COVQ3A1wvRa5159NhKNeAPfEg+SRWOpVXF+DfqT
byNJA4FW4vuA5zRSlG6Z3PvTcTSLbNNrBlLx4dnF+PSQtYxRfLzJ28Gkk2JrMZnYkOf473iXeog7
4p01F/2dA7qhT0hl9hW6q1ZLb0bVHwYUzxxHMmaCnn0y2Y6G8MmHH3c/olUCq2y8UxdpT3rI57P1
ahcJoW0GM3H4ejjOeOO3sliCydSZkP8/A6iwuM2U4xzqYPZmFsaDsJGzTHW9BfCEd7S1rM1Ak34n
XZSHaMf00evx/aI3coFIb0d/enLxnG+ENdgH+gbduoqpvwtsGYkj3YUid2Iy6/Bkmdmr18XyQY0x
FjMNp6vnGumxdIrsOAzriYRo1QHgbS7GE8fCOjlOlhw2vta5+8wxXVzoGdGbZT9clVfgqbAsWH0c
kRFFLglbZ22Zj7EVgqxbj3kD+ceYMaHKloZfIiBFChQM7Guk0K6UoNXgMaVGUjPm57g0HtDXx5sP
01ORodYxXXpWs9+3a+z6EoDiyslyrmYzUyDHatMRjIHRVp9dpYwym8lGiW9yC+QJoQ6uX2wUfmam
qtZ1JnuuLb3j4jb0AFyXHpQmg4itp9gb1qSOcFVsDtcls+jZjWS18SXLI3s7jHTEp5by00yqHRS+
CghpRQMDJbLY2tbcTUtRC3Vlp5hpx/mqnxkLBoexhWXr7v7jLSqmXQVv8qZUMRzttOxOmciDIw3I
BSJPzxfNy9ip8eQX5XzVPHHEnpOsSyNH/eD04dJokMBoGcMbcwx6HMV8wzh9u00StN0Bl8QKqE/w
nOcQZFIfZk4bSv/ZGLSf3Ih80Fkm4ftJfwTLJdYjvb2bh+QRvNGoPxMUtCtHsfEGFNxVYscPQ3jp
RQ7yO7GRZ9LFLI+p1WUbSKCcGmowcCD2IXiCRbzXvcQ/Mbt+qH1uKyMexiM9lX6XUOggVpT0MWbe
FAeeNXnRrEQ9mNfJlP7abZN40aDkBdfcps+iVcig+2YtK0VbSa+GPdZwbc3E+uLNpi5adXLNuPTn
B2OpLettRSNKqCB+cUh10IZpPNn5stU1H1/IEKxZ3I5hMWOny4HPxykpb70nMPP2PbxiVfjuQy/Y
wlKjMO47a7wUwOjYouhmtzlUMsddC1JHlp3AdlnW3BNRDjivat6Nys4vmmy2U8Dl6qbvvgApaDn4
8rtRWruw9TfV/JAHo0MgIl2IrQkx+JqSAez2h5E51bmEm8tRVDP34MTuk4J6SOs5WqqOdngSN/1j
5krQSeH7VIv6BUElOs8WAFtq4/TJLZRi4XDIsR0jeEmaTdfQUjCHNb+XPH2wafARe2y7KPEz28R3
p4fB6eOn0OTLo81hRUS+N2aYHQTNkCWSkvQb9f8LDaXjyKSvGU04fKpE8NbRqWWp9WPIBneONsX7
AYrHQ5vVNnd6QlMWvXWTQW+lcXMuk6piexhdWDeQn/3BbM5t4RjnwQTp7bmzUY2cgoeARX1qKyYQ
ChxVQ5P2ziJS5N6qRxwrWQtCqE5bmOI6RojIS9/JsDim3ntPpzt3G+gltp+R4jOrY8IAJW5/iDTF
X8Ap15lfkP4mUCI6CwMIb8GKEKcyTeYG9QsU0CR//896Oi+qjZ8Pu4wV+a4M4b0p3JGr1nasB9wb
UCJk+JwqTTGckFuTId7SGk1/P7pRBPzQObcyzo953iA2QYhCl7YErDNLWdz8by921UZOnbN0uhqI
qk6MTJiWjxndekj/ktIXqgHy4D4+frzopod5e3QYJFtZdyy8kVYZQ8+3qWBmVbW6POsF8ihcNW9j
q8TbiIxuYaPhTaoCrm/0sSFGatMj7LsmgU22kNPXr+AFn8Mxit5NJ9hYVbyZFU/3DjwDknOQhUN9
ffh4N83uyCHMHz/ewaAGGl8/FVVFImtVlxyls5Q5ZcG0McjKxzbKWIxt/GIBPZmb3VgMCWfElObO
NZOf6KfUDMI1FVSMmi510GYVh87sjKeK7rJJ5/ToBtZ06qNYnMrEchaoKZolbaWYYX4SP6pAXNvQ
Mf8m4GfJQRbz5821tPE9ammv0tZZI7rBj1sOHnPZquIizC8ZkojDgHAfS1WFPNyoDh8/gbukSAgH
4LX8OXEguXyzoNr9RLmnmcZPzDs/GIB6V7Ytb+8FjnfK9OYFgJ6YSVHeiWD7hsFurlZg0aILMAN7
N/X14zi/cxAC3Llm3W3EjFoS8fQXbcD8WRnj7JQIrG1kh/FLUoAyAnRSns0meAJyyeFTg9g+aKb9
6ozxE2U1di5kKaEptNuoC4YGEZrF1DX5GMwDPAhrqVZ7BydI2vug776rWdQcmpVCyxiLw8dLPP+k
mbNECOn0SroNzOWJUYVt1GqrMiGfqkQLl+Mk1PaDt69FBTnMCNy3SUQs0ziQiwhxk8mhywOUpmqL
T0Q/fhwg9Ib5UlyUOfz/qbLYpu3krhlFdJSdGu5H8CGiwdFYp2CpRNjc4qSJt5ETRRvh6UgOh/w9
U4hER4gdNydULz3DwDt9UObbMCbLuAmhnni5vi8N2S3JNFJvg54hSOvbmz7q6txxHzDScLq54dau
MXP4F7ce/VNkdQvBLPDy8ZI6nP+tyKXl2Wl/x7ZLLFimtzeodeWycfQLd+CRQnU8izKmu0eCzHfB
oFsk9OniGPrjR2maNTbwByJXtAmWlSaMPTqSdKb/0+lPxze7rXZfhDrMuYp5Mvp5tvvrv//LNhCP
2ZYgeFEoxav9KSDN6rMuaeOKmtXTm+1YpN3VnW+DdmjuO5E091rrtRstdHZ+YnyDz76166TbhVkW
Hxin35L5oBf6gc5AjK/tf9/mIu84wBd/ZcXeLl3zvehLd6ms0TqYVexeUofZJ9xitRsypvuNW8QY
Qfz49PGTaF2K71DxiMqy22tTxPEii44uZ797CswfFZvqJsxbdwnhAoih3j566OuBX2XO1bNhigVQ
Fhep9hSjp0xZvbWs7r2FQ6BDE8qnDg3aymCap7NCnLKokMtkiJzlny/v50QPU5pSt3WTatOE+iGI
TfxnWlNfTV4QKWAG0AadrTLbvevqP2kIaNg+cDT++W8zPodD8dfZUhA1SH1M2t/nEN4W6zAHCGLQ
MvwkP+DX3yknbn7kJRamEPL9/di7wSYwm29FgwBZSZiXY7eqysJ/YSrhO9eJse6+KHW5C83kRxEn
aBT8xN1FioQdwy3VrZiGeK40vgi2suZL8euNaNuOsi0oMIa0xec42D5Ke5vRQLdwG/3Yc3H2nJwD
otiuFMWAdxJXcrrn+5LammsnoboWL2Oet6eRGd4Uscmlg1ktUsgFOAoqbW1aSl9xKvcQuVzHRKg3
zyrLZUGg0apMAlxwZhfvTJB8fjCEGzsof4qaWYhCJLzoG81YpJ5GB7Vm78ktc6KRQCJZVNYHbSpc
4u1qF0WWPJqG7T1bslolubUOU3q/kgbNiipy7fZeT8MVn2VbznVyAcW5wPLKGUGodVoLAsLL6GTq
am0EgTiFxlis+wjOa5Xj1xRuQlhC2WHM17HO//luQZn92yWnhcxE3FGmFEL/HKgZ66COdInRQ1r6
WfJC68l3aZW04XrApYczlRK1hYV3MYDEbUUzUp9gTUozp0YJmC3pPJX3NmlaG68omTUmjAa7kjNp
XbLwFcPYXRvQ5qhBEFz6yfRS2dF0lxEjsGwzBixgc609pW1zotPmPPp6RIcZNakFcBjzdH5pmybb
qaoKNygL3ae6Lh7AVbU/EvSTBs2x+FxPkf6KCjrEcFkm3w1EdAZolU7NXQSv1k7jSJvBCYxD3aXM
queAPBen2UqHO3zFAngxGl/e0XbhWF174j7SlX4Z0FwU1TJwaliDuTgAXobkavja3pkKbd/J0YeK
Qzux7x1GX5rj7i2tFbu0D3vcBOk8ICOvaxXWclpCfKju8d5VywmDhPSEDso8bc5JY6CCCXVUDZha
k/xqiPoYOGHxpLeeft9U1oJ2n7PrJHohTBcXZnbhkyy1cmcYQUIHb08/Z9iQmUP9E8h+CynEXPU+
4wlXEwX7PiZAnzXjIZRE62YiMMke4CfkSe2Fndi54xCx1RwnO4BTaw5/vsPMObDol2faktLUdYuF
T7jK/EgK/EdYXSGl3iI4hyCdikfYxPrHgW9Vw/XigIFjt+2rrQSEizGQwMMYpO1dwxFtFbWlt2il
b59zTZ1CmHXhmL76E0JwZ3oHpTHOWUGhnW4H7OvHsdGWMHOYQxAMkzXCuwwkk6TCbI9a+CJ1z73i
sJdt6XLBxGyVh6QVmKHxrY4AVth7qDivmoLm3TkuzRdI8YyP/WD15+uh5vC5T9djDskl4lAAXnfE
p/RTQV4P9GHUim4JBNQ33XGv9R0eJdPWFr3fv7o6MhUvaHssq+DtJFrCM1LZgwW7+Whzqbel3vb0
zbuXIPFHNHbCPCPhjZaCACswhMbfDf4BSJSAMYalCviaVT0Wj521F9J6xtChYZln5wmF/hQtaWXq
azBgGqjXqzeBVYqS4hYJHnZNx61WBnbyjkkRqlRMvEIZ2/d++IZRztp5rhtiydWjc2wG+0GY2c9I
b52lxsjrixDdj7X/83WT0mCtEq7NZftUpHBQjXTPi3MsKMzkWZ9qHMx+/q2s5wSs+Qig+tTbJbo4
GKzzJw5a+/y9B/Aeo56JnIUFtYQ+pJM98cD+nUdvEUWsEahn5BTGou/WWZtBUWh0546eKZ5Y23MX
he0YS4e0oL3V46SpxThxwZSHeARbs9u+qapGh52T2zR2ZJnpfEAK6W+hNUdRYBxLQo4SVcMyB/Jo
NeodNv4OMJVH54DpnEw3bugaG0935iGU9T2PZHvUjWQpTSaCQljZM0eOqxbrxdWTOmy17IhxqL5v
u/BccHRf/Pn+1D/ne1GnsMwbuitQVgE4+RTCHSN0FGbvFwtThN1x6OxwV8X4pZvYPWRliH3ODFJm
16BFAfEecn/sj21jvyd5BMs9tKubnlThwstj5o3YJSB399YW9fCXOY//9kkJSJsLViCxFFc8af9Y
WZgRMO7AKopLIBiA3wS0pYJF6kb6o2cX7z2zkWNbRvaK3oZc4cbdVcTQXNxJPFiZ1a7yvkto50Tf
MJ4yzWlTJsWlJ78o/34rrrmejmGw/jlSCdOawyr/8Sm9FKua19T5IpxAKglFKFBMzvXSr8nSDHBC
LIoUH9cX3+LnzGO+RVMow6He5H+68WmVKbLGrEZ4Gfxd5cab8oBzKc0PSCitSXgODFlzbXRJAYsF
EFw2jcbOHNQbNCtwr7Vm0LvAtPnFh/p96TNhWrmu4hOZwjY/5XJ2UV5VxghYI7KaXWuX7SkGmr/z
aQ6tRmJFtoHeDrsiiRrkr+auH9unLz7Bb8WxZVqsurpShnQcIl1//TKaRsDIpD+5SCIsjy7ka2xt
HkQP/ioTSdUmNxWtz7jb0UBh2wyGF86b284i7oV0MfnFw6bmr+HXRY3oNkcKx7JtV3fsTw+b06KI
MZKQPJWgPQVWV26yuI3waSX2W1IBxkcKsxNZmJ5ogz7CLtRfwMBCL49MdYq1yd4Dcn2x0i7ZcYbR
aUXEwdoiVcZiWH6AzRAwz3MhAKtab1eNHnrXoXvWVdDHnLWl3FHwwbpjEKq8+0Zl2k+nPGEXCJ6J
b3udjAF8xZxgwwFMg6kcJcehb1+LucX58eLaYF9SS5FyDc/wvnJqdxVNwTWhc3CWxGjdZWIIXyeJ
5FGr2/7w0XL/eNHC5m/TSb1tL2v/+MX3/PtDZ+mUNOyzHIc4BX26/VUsQ5xNCBX8rM/mrMmVHGT9
7CAK2gF0n5Y4sLs7oyzcY07auTcO6YMxj5WdIKNJ8soZIjC9EpCbo5+cNv7+588nf388Ld1yDAfm
lnRstrVf70MtKyBZTRwJStwFJ8fOb5Oo21UwlPBjh5aBRJP5yyp0/qJr1a6dOdi7ryskInPw0FCo
bmW11CZO2nmX3J9N95TvHy/QqFH8jiLffrxt8ucQZKI0kO8T3e3f+85blUr2owH6HOw1dxcWdOpS
cwrPtrAPFCfOme7hF7e6/tsx2LKkoRP9LnVTsmt+WgctjkuCPkTIMCvds0BEF8sr3VMPyTm6jviy
tp6fk2xee2doWDtilOqDnP+1QZ/eMfC+YmnhTDskty++i98LVIudzrYs1JImTv5PWaogGKAW4D5f
tEwTTppWu0DT0SFL0m14Oo2VFpjDkUdy2rkArZYlLc8mexMprCDCS4pjMI3Tse2FPKOmyYBihuai
shzzBMpIneaxPZ0w21tnVPpp1gE1moZvUdtNKwsLKG2UUN0PtY11FSjxEhwI7Bib7K+Giduff9d/
2dwtpSQVlFSSzLjP6aJlZZo1U5ZwYRvWggg8GtWNgS7NsLULMu/10FbufVBC+0TneBgCLQAo8xqn
ctmGRX0kZk2e+6HBG5EidEHAQjqrHjqXP39M4/evxCZAXFCM2Xxaqr1fH480QLDEXTnHx2MkoXag
Hq/G5nnymFOl5Gn4Y27cGLDotyRKOfjn8dJmUbqrYu+B4ogeUZ5D8XdiRU8Lxo05TrsWEi1oY14U
BzKauCbqDZf4lT9/+I9o81/XdB5oTjuSdd1gH/609mihRhB4PSJ+p2sNahZJeNsOj41rm0cMTn9h
OALvgqAxqYjO48Svn7KwJKQ7wtX5588if3/oOBAw32W3MwV7+ucLGZuxq5sN8KbqlCKVvssTd3zu
ffQPrlI9kG8sjlqe7GtHTy6d79gHuK3PwnPpsUahcYxLR93cVgciYvt/AczRdlZWzXnTwbQy9ASY
XNkeP/LmxMQzlBvWGwzbY9pxoAvsLnxNWkHGnYQiEpdqOKap9QZE1j61RQVzFp3gWpCDuPaTmhHR
/8evz87KPe/MFgbxac3BdxYnZZUmi8pw/p4mZZ+IKva2HJh16C6mBg/RLdYVAIibmxsmyaJD96Jb
TFW8VoWbvAiY6FfFnASOnrILnAdNjQzk1RtxTskppjWyqLUQpNT8tg9zex/Gsr23dOSNk0jtY+qo
alslqCH92ijsFez1FUf7wNTfbTIv+lEcTbTkOWJd84tOoP17fUxpzNpmfJTzlD2/PkUjHyeACZ8t
vBZw5FRc4tL2X7FRJUeZgtB32N02noKUxVc3LIwifwXD1JzElKMxqRMSrgLyFJohCl/drkYPpJJT
MLfLktHFQwCqW2nYFGOCILGChFt+2eFgNt4EEzFsn/ocsVhdEHFmLFhkV6SQAPD3pIE61idaK9Xd
W4YTYanswj7Xml/sCc/wwUa14sFMceUCbx3Wfq9YdBsnO/tmQ48DVIAgfUOrffmMv+mNqPHHTnok
xuBTuyvzukYbqVe30C6KrYParm/r2f1WP0oR27sYstnaaGO1HyEm2Hkg3wrpWRsrbsluGdOUs1jA
MJLJ4CoK4nqn0hmDuyKyflpxAQMwH26Hi6W3nt3Q6aA/6NODrhXmEi+/tfnzLfxvS6Fls3nTOZY0
3c25kvjH8aEdYwIYDQFrl4hKVXjWLeuqv0SGoS9DcLOJ1TWdjGJTR0OMLZQIA3MwbpDU5JPDgK7N
qj2WVe9+gJ0Podm9JgQVHXIHuV6PA+vjHQ3H6e7Pn/tfKhwbb6jr4JCVhv1bZQtmEzN+CxVRAj6u
8CHIoVy0Y+2vYlGAZeSr2GaAK3d6rnZBAOWhrpnm1MBoF0Kz3MP81p6/x7jz/vacHilHM5LoVRlk
nGP2W0Rji6DJII+hE4298SQ+MUYZ1Hzc7Q1m1oPuO/GVGXA/R8wO2AOMbzJMJqYUtdpXJs6VP//S
6rdm6lzGC1Owuxoc+T762//4shgdjakZgvl0BeHYPeyGQ0gi8F03+u2qJipwx/gsOjkerROnD25D
Z2LRrex7Jjti+RExU8yJp5B6Qtjx8NSJS40WTk9qc8iZ7ZC5aBTyBlvzAtxzuLJEHp8mhYWzwado
r4y4inb9oH83A6Omf+TXRCgtoACQ9x5s6yFlBAIOb8+9XO7KritRmtr1Zhw98hYqYVCRQNBxAypK
SwREdTndzVWLglTEV9ltkcmIF41eEt02/FuIOtsv7veP3fHT7ukYsCwdUxnUx/LTiUh1NcQaJ8sW
VhRKdhCSFYSews0N6uAaZjQNe1oBQNt7+Dta3D4g+onIge+y+6mdjLvRL8atq3XhrTewLemogzmb
xFjnqsimCUT+wnokd3lt5n1+MIwYqUDXRU9OVUVr4bjToeuAkrilnuvwy/RgnfsMnz+OMRg53VXv
ZQasYNdZ6h4G74/2clWa+Ra15PvHuz4yXAJOvXKR2nPmRiX0LQEP+LfmxpEPleurh+1f6iXXpr9q
upYESmt8WiQiF50jM3EIBgTvoMl9avMGZ4aBOOHjbZYXWxX67bV0e1Z1zVErDXzuzipSa2XRit9m
Hbi2BM7+N2zKZiXwZufAP5JdYvfW2Vdxf/GnAx1jyARM4Onl5tc+HH28JNUqjwClIfAfdv5Ebksk
bCQ+8otfUv/97E5xbjhMh5RtOubnM13nWVZWxBJ9R2FOmyBO+p0VWq+jyt+4Of7zfNjmeB/m3bA0
gQUdfMsb9p4NgQY/9/RFLf37oM2CAe1iZqBSxRb4uSE5aHkZsj5xBtCSDdVU/qBHQXgxJ+zxdYDQ
KpLV1hxGcQjS8q1Q8tSxKrxq7XD0pva1bcdjZQ0mu7JrLlVXEtlqmAgeaBwythzJzyXwvO7/hijk
fPtioZpviF+fMke3KAy4kMri2POpRrUIssMzOeKxb2F2o8xy1oDh78eyB4wbJMF5JDn5nJHY/J8X
5Vc92NOiXAxgoXAmEG0agFSwL4aU1Qu/abcvEYXBNOJtKBVmw8kFFHlofBP4PjHdayvK7McJPGwB
HO9BJKTcDJ5Wni1Nf6u8Rt03BMrclW6VXNybQor8QiWfry3D0HGwTM2ybnjcETWT1uqneFncRzII
+nOYZ+Mm0V7KpMt3PpT3RSxri9qqaBdF5jQgRTXrFpOq64cN4fSM279YtKzfy2yGaPZ8NbkfbNyg
v27Sg7KqYkA2hi4Y5DAIjhltqu3pf2hXE4zFSgS2uYgyEyh7hUOKZa0+fGSV1JBCN96IJ7e1TZyg
ogy2YwTqfW5GaFMTXuV0TTRw0prehaxF1v/NxQwTKz2mqjuQiVX/JyoT2TCllkbSYE4tffjfl1Fm
PTGgt5ZRwJ1M0/6tiZjUlTaelKYPnacm4iyKhefNDqE0kTH3zqiF/oPskvuyBzNN/gbGdkRDEUi+
A0zxcpEgQ9po0gWI1fkufWDnNKDbj2K7WYmqlavYcLBcF0G25hhpnCB9sypQvdUhU8WxfJjAzxJ5
C8zhi5VC/stKIW1OsIinJJ2+zyMWR8s8tBwsh85sqhxlhEOtNbqzDIdu1dmjcUN7BIlg1Vq45kDB
FG1fHrSCkAeNrwtUkz5tvRG3yRQDR256otNsfWWYAyhO8mXxHLviyN+bLoOqqNf5aAQ3G0qIqqbo
UhsshSib/QeCHqBIooqucxtmxAQVFUzqV72u33uIcw9J8Y+jWCA/V4hxQxhiiq8BxbGb3Cyn/h6l
jv1WzvqRIHbtfVqEs9sz3nGbQbZE6r2vnLbe2/JuqFs01rINSMdp7dWfVxnr922JXdzlw7ErQU1V
nw4g9O3hGJE7tSj7aBN0OL3qRhvuFRHKB62DsQf57/7jj3y7gCoaWuQbJTWVReiftMLSyfZO5EX4
xmUAh0DMSnjVHfNngbQK9nFirWMGeHc6s+27is1rXxY2JNrIO5Vxo9/JSXMvndDz04BRfxFM6fRO
U3VPYl3ybPSa2DYE+t15TvpOWO9wk/OLHVvfoH0GRGz0z7EIfqBJzS6KNAAiDxkNJd6SBC9SkYoa
LWXmPFWkOOzJP6hWgaXn26zvKjSljn/Kw8a7S2qxSYp8Pj+37TcmoeEZytiuiCwkbP5F0/0vjvy0
GX5b213dspXJlUDUY32++3kIe/ZowD31WHVbHFCcx6pg1E4VPCk/NE5O7GbHFCOAQwjJypy0cWcP
OVh1M+zVneAwa5jXtusBOpel3A7TEpMYVLqss9Y6UX5/yVJ/Z8EeqOIxh0yFj0bTqQwYSW3x0MdL
dwIzNIhWPmUWjqegdcVfsie7G8j/wm0FDQMLkZPOBGBhzUaCFKTaxmnMdJUYuAOKrtQ3dZliPR+G
4r7m8tEPxN3kwxEhf2OrTx7j4ngiojEzIUQ10OWPjN3n3Jj+ViNzxf9g49wQXr2UrfujdKnmoqIy
b73HTLiUR+GD8btru/mJCCEKxQFQlCkUI6dRZE9el3unnKwhhLPfrTS2QF4rde9iUWRyPMH6Hre5
agWdVyKIGePCq2nRl5yS2c8BONC+I9ub1m4buZucOS2iTzWbZoxF6EQmNloBzwu2FC7DKlzVcB6v
jIH6dUrM1D6GoZuiloNYyosVCNC/gnm0XjfMqLC4Pztt9jo2nn7CsBsyvKzbTcoqvrDoI17Ie0Wj
mRv8xypjr2Dps3g1EbDyKJltSshbAPXAcZziZZjo2b6dYmiZtSjXXTGqzYAFYmOmeng2snLLzeYe
5fwSzhHtg8mtIJNs3IeV6h4zbWsJfAUDiMxHJiTf7Zael9lu25aKp/+fl1ror39eXv6lAHMN/lHz
ritQ9X+qekVcGVHdWRwrU3kifRxWSJPYxLAMJKfWhGGpqB2eEds9kiULNHlEw6OV5c+cOutmEjSz
nGooW0plT6Ev94gyiu8AXIjixUKrvOfGgN8+n7rMwvyiYviYv/1agDEPYRhIc87kfGx/+uyRN8w2
gaJepMxg147GTVNUs0iGSmHZRizdOqXEHFTc3UfdMFK01wG2tsxFD2XhJGEDask/XGYEsjDztxMM
j8juw/knze81Vh492RqFkZzKbIBl3tnInIaREXZ6/+cvQv+X0ty1aSlTmnP8/X2shupW6XRj+SaC
cDw5ctR3XsAQGG9BsBhcJ9tVmVndaLYIaCBwCDHH7joUK+d01PetG9s32ZXReWBuuCAmZGLWFAcO
tQrBqzMrqHLf27i5D4JuOqMJnx6thOOVYxEHzX/5IqJAHshekYcYBtRdg8gPCw9vLa/4G6xJdrDS
0loFWthupiD/aWPBvlbiXAmIi2WRYY4a/KM3Guk1mipWeERRSGExBTi68Z0D83rSNOtNDc99mw1b
VdbOWmpWBBmi22QiqrehEZPk19erxgSEw1QzvRAHKTG92dBEcePBoeppsUJvKrdAbtqV4dQowREu
7urAwIOI9iBHDkpCVNhds8mRsO19jcpRT5eydPUHeynabnzQ55/LLmtQgOTHIp0SdklkIAR0xnui
T7KHoQQOQNwVejItnQMszBXxJN1LNhuaGEAcYnTkK7eCApRrJmfZ/K+AQfSZkK3xmODZX6RhNgPK
3Wo1Ecu3pLVoHGj8XSc86BtkRANGCJ1UJDkN79Di77peIQ4YA40MjJ6Jhha0YALt6MmsgXr++W77
ECD88ujYaBM4A9rC4MjrOJ8fnbDMk9KADmUaVbfrM/gUg3wpYaIvkzjzyw32xH4zumWy1e14ZHzT
Ja/6jLpqDMyT+UAHOAaRcJcrANF91qfvMdpHgXrph1+pQ4Lw8KfmQO6JCtBXuKVYFA914Y+EAA/I
Yllnl4AF2m2dh08KA/sb4q7hjtGcOpPnbdxUXFzt9AxfZNoLRscoQeYfg7KZ9mbiWXBdBC0qFZHc
VdOUd+m/bkBBFZsstQje/j+EnVlz21a6RX8RqjAPryRBgDNpDZb9gkqcBPM849ffdWCnb2yloqrd
KFl2d0siBZzznb3XNuuJO28m39q6XSjpCZyvmiGSmYsB4p4ukIU3/dEeA+1YEuMqNjJtTR8s3px3
syx+zAwVOLXDZCIOUn/e00Tgz5Le4oFd9uUL8+J8L1lD6xpMvRiyFONZ6WhALMvhrZebgZPqaTmv
l6iMiGRFj0G9T+q9bcS1b+5DeJeVG3IoqlJu47XWj214s5Sro1xDQpf31oQZwU0sgkhgwFGrBT7g
6Hhm9JsUSfCbgOC4Rtc0fxEwPAW5Q4wnSk3G65J+51//NtQ91umiGndJzSmWkKl80qInvRNSV1nG
U5o/o2F+jvPnUPqhpXkJgudWf5mal1p/KbJXVOov+fyKkuy1kcg2QCL7XEivCKLGRmryYaQiCYah
A+nh4USlR5WV8zXPcTcSbHsz9SzaE83pnvsPxz6q/G7fabHJwDCLW1ZV8VX8MixTDJUhRIq3XTEx
SB5pBSdLB1FyzE+Tc9T4Ieknrh1o6vgcEC6jZ6o9t9KZdi7jRN1gU13aRWhyLmZxZcaOdPsaFNeh
wGp4s22CRDe0EBR1bpVzq8t7w7J6uU+rluVuB0JV/QgCXgZ4fI+Oj5VHyLmEm/EzeTbhuEB1y5/b
LtcPahqeJbJVkJfN+hBWVnQLyxQPvKF4pXqQGMgdZQG7O0rD0aJ1PoCVyHteKKKcxDkG2QnZ2SnF
yU1JhH4ya8rFz2FwrmQhjXKK4qIUF1BYMyQrApXZFQHTVbNrb15bb9ROTnqrzes83Kz0Vpm3cbgV
FE6atzS7ozi7J+O9tISi8Z5b99S6d/kDmdOjyR/6JES/Xae66vTInIc8PczyU+I8OmVQTw51HWmv
MWMVFlTuNpTj2WD3UykZqEUyuCFZcuhBdEkfqoQjI+yb0SNhQV/pJ6P4pK1Sik8osCCXfbKtB+8y
nH6ESXXroaePbBSS0x8qjPt3ZcbdiWmZuVvrNepuWnyX2puu0Qh2I/GYx7e0u6bxLe6uKOzYHV97
/dL1F65Vf2lTIQI5GKjM8ayvymCSOSfGgyhtTnFziuITh8TFeByLYzYeHaqBkg9s4e9dMvihcA0o
DP/YSjq/5hPyEHZYE+nYOtWofIrK1HaHTh7diRDH0zz3zTVoHb6dzHjiBJ0aMuH5a8a+p3hCpxie
mYqC4+K0fmq9UACkXXTtFM+GQwu8hV0c6gUNdsPyiBy7vUp9v68VTNrRDBsxgxwDQKScv0ZtszWV
1P6cNBxg8JsZ79cgkvi8lYOinzvb9Nn0xt//vczCOjLbY4jzcp8CLt7oVjXc1ktBTO8WD3rodWpr
bubybWGleW20OrsTACMDk34z9Tr73E9tc2jzD4wP79fP4pAdj5ip4WbWOKf55Q7f0vmL2bvcGovx
nKSJg2Fo2esChxaPbF3lGSzM0tTkn4prVAwte3h6TmZauKZ8elJN48U2jPRB3C022OBqae/qVW/A
OobrNQEovuHLo7W4/ODZpIj72s9LAFXFDK7gIuHA490W12YSXPb5BOWnj3qvWxqeko36khFfcXWd
GEeaV+adjhbgyU74auBGB8PBbNMa8o5Bz0Dhr6jVtlRyXF3aHGvRJPDf6xT1/QOUIyDGMgAeSBnY
vx4GJdYys6MAdtTNIIRLk4CLEdqh38twc+DSWNe5ZwrHGtkd5SIBXVLO21SwpWGTSDQVvhl13nij
0uvQZgb6Fsb8nDi409U5+AK45taVy0fnL+9tOrwpGJzhG+QkAR/0L44BzpbCpW20fJvITUAWDXyg
bdCL0GoZ9XvwNrccvI4HozsVLTQ3s549o9bxgebWfC5syW8w8RO56alZHnku/vcP9b2BhS+PhYmO
hRoH9btDgIU4NAWTcNuiPqhegH9TrTU2CSODYHT1VsOOzNbvEphUGhISu6oDJ4tJq3K8aM9f5bgH
9hgw0yt1k+NdUBm+Y9hMOyf1gx3e+yEkX6kjXBc8tlcT5i+/XTmtV1MD3zOaxS22xoHstDjzrNRo
SKbpTbaxrSXfN0qnYkejQIpMFRn+ARbpoor7NzYFcfik7LpqIPcWUcnaOLN1UXRVHMPYIET6AYdC
lCuym2PLuYY5hdupbMzQd6QNmyz7lREOR9RKoDyZeqLthpljLlWKHaowjGJvRWxRPniJ/uV9r2H5
x27IgbXOrvDnb1zOKyan+Oi2zLGHU18mNlWXHYNXeZPH2rcEs/CeWDL5nsE1Ar5bOwOf9d9fhPkv
dwiNmxorIFxE741OGTYuO1NyAdSI9rJKaQ2Eer8zGtGaUoVH2J6MpNliMjek249I6B4nTfJCF8S3
iLrhPyBNHFvqR86tDHdyZIfLRBjqqdrpv5d0rjww9dU3MTjZ8Iskn6YQu9Lc5OMTWG0c3t2O+2fl
Vjpjr6idz6SZq6sT9hQp5mTbZzEu6aqeTgkoyWlG8iGqyW3Aaz7YdifftUxznqW6SjYaxndS0knw
bFkcvLSaUx7Wv9XlLnH7YJN0BaYtK6A9kWC4z70x8UP6RHbBpFm3JZLOoVzVrxZxGSWPZNEww4wu
Vj7hjbmMMqTFWc5rHyOJ88mszRl7Lo11//2CEPh4f882OKuBCcHkw9J/HVNDo+17Bk4V6DPMKEvo
XGwd/9/6UaX3D1Nj2SqUDdgDD3QMoqkT6rPD0h0Gx58cn/dOt1epFO+ERs1zAm/WhFg7wUylr4Ft
C3GairY9BRcH3AXlMTNwpuvty1SdvksOT5p2NFallNwNR1yJKA4OmiJkKAdKeeaOmJsv3LWKj4LO
D3vfDhgOUwrvTZq3aJQweWbr6a1HaWNpeTQoLlhh2MjHPnlXY/Ljb8UA8JEWpQPqokNgHJbp0MRH
2wBBejTro14fh+XI9jC3hVLUn6LsFNOu1J/G8JxpJ4RR9rvq5axVQuVyzpezBZ2FXlCoJPkFgSdJ
oOF98BKu64Ffnro2Dk2evNzYxPnhz7/YRZtU1QyFFsdmO90c4C/XWjlGuM6IhpGoSjhKeTApJ7xW
2n+1g7ZPe3DnURCnZ3Kn5TExM3q6wi5+SoI/9KjOL8xT88v6kZRl8ylULR7kQXo0y/iLRHbnyaQH
bBdZnfxpmQ1tV9PJ4tesKB7VmfRiscG++JmsXH0vS6u+z61T+1HMRNjKxvoehvpDnkF5645oDLV7
k+K29luSVMutiyX5jgEi2lhOpX8hyJbtqiLDLZSzn1riZbJ3zD70Tcc3C2oLQmGq+1bRvahgay/k
sK1LYnUWiBjd3OeNA8cBAyK8PeO3xCRkqhIx2Gm0kW9W54ZCrHfDlr17UEn+F4Xazj3JGxyLYlhd
ErkjeloYmMyBRbeDWvj6I5PpuyZ6WUgeVbnt1uxSCyah04JogLfQxqq2JwQJt2wgu5tqQ3lXcum1
W8z8W2xX33D7Qg9TA34kHy0d5XeHDGRMOfbmUWPYxBpWE+Q/nC4AtCQ9zxWqd+jgk70wob7OV7iJ
1D6GizY+dDQIAQGKD/YsFMyHyjoQYreTI1HrqT0u7bEIjq1yBMheF6dhPLUFu1aykLssOS/jiaQv
qmg4S86DerZboTq8LOoZVfWlD4UaDOurhpqbmdC8ShOQ+YsVXNT16gRUJl3y6gp0S3I2CviT6ppI
F9RW11jBj3gdq2slXVCzqpMuaGDrZlIs5Lb8m1WjckEzdX7RBfOmHl3M6KI14prp52C9csaBHAWu
TFOZD4ue7i+zlcjb2mnLR07xF+XTc/JExae6AcSn3hej+lxpcLxOBbPM6tyHZ6c6W3ywnA1Mxs6Z
X3rJPjur1Pwir5pG8Rs/jELdyH5NqDUvU3rl90uUA5mX3Lx06TUZwVbSJnwp0mtsXkITrIrQA+ui
bVzMVVJyFX2X41YZLqpxWYbLtGo2LprFI/vSZz80WWdUZxd6GDrrjEVaxSVdCkXleQ5OaAxOmSIU
NCe7OVkxhbTQEI4am0b2iqvy8rgA/ZcOKXlj7WD0BwqP4s/4VNC6BPUX7rmk/Hq/ghDK01rzdM3D
tvTRI0pseH6+wWmywmPOIvXAmv1Xi/okL4ORqD07OdOSdsS2Dww25XNCLdWqCK4BRW0EtUQGT4iG
mTAXmgJvCagF8ErNi0YhQtYSOevYSyGpyUJmt2+K/VzvNZpvd6a217U9JK7vajOQQ3Q+wyfzaGG3
TK+OfQPbTuVTRVwAdzTwb/lxhClTKKp+CAsdwkfeGQczOpLDK/TE2Y+LBERWrWFTFMoBVcoB4nXa
HeLuEDp+REUv3w6uXLAvnV8p/swTNfPHwENz4GU82TQv5BsphYLIAwmHWnlvdHs6TqDgxRRD75HB
N8K3pe2JzX1X33po4VnId7QonEnYo/MMgzqyP9yzsKD7lxeOtaahs9uycEn+4r+oFXPQJQroqIFh
Ar2dYZXQpQ0WNNxBeEBavQvxdCq7eOQwc0ftQMitNISf6fa5OwKWbt05d5lvIkV3p9bVdCFjlcXC
THdTyc1XlVTzAjJbRetVz71Bci2I2hJ8JpdmPNQYbmewDHcHQ2jijx39Awwu3JHjDczTgKHZrRZu
hI0P7BxNtzQaazvEOh1N7Q8N8Q5BcXP0repsa5kzHCDQWwV21KoQonsoxHmQVO3sdNfJQs2qSqIV
cBekbkEHbUrETWip3ZEBCtt0GihGlz4bhlhotl2gtBWfhCpsu+0qhfOPGAOJK/wPtouYwKB4VWi7
ZOyRtoq2cNyDHcQpF34pzYhITdwBE0zizonr0DTr7EosT/Mu13dQWLQZa88uK3cxvX3JLglYMtDD
u80h7YhWly2g+mwmHrwlZh34NiUSFBnyuoa7Jdvp9Q5MOI7dBNa7sgNgBGRWhQtn7fTQpZkFLas4
nZlbt3hN8Z23zAlcamw5d9Nmlw1Txis48yNyQ4MuHSEy7iLmzkvGy20I1auKxW0NsOVub7htJ9Qt
dIa6UFiVVTOnbSR7Y7ezd3HsguUJNSGFdsFpN7YcWe26YjcUhCp2mEKgzNo6zsRtI4ur8H/N4lpY
+CBoNN45LNdTqkV3ySDUyruaUjVDqJT4K96WOyt10cwLOorriFS3Gd1+vU68jipfCYRHviqhZhXj
q5gXnSGW7QJZQgn/EpQWZevx3lRcXXEdy1UG1wLzNriywgqKFKs7VkL9qiVxbWcHUhILdKHvMn2n
zzuazbtu11AAzfqN15VXNyBltlUOTD8IE/fy1hk+mA6sFsBfbuC6g/XHNMhWM9FSf16hVnOV5eBz
cakFKileXY6eyIZHT0GjucM45j4dBxGGM1t2CZ6wPGkV7U2yHiE2jCBg9ZVpy4PDwdKz5ewwYp3z
0iFkmQpJDGt6dPv/S0YeYmtZb471lvZvec//zNsSvtX9mxK+aavoAAN/uhJQP0vZZ1N/7ZfPWvNq
60KB/mrxcfCCovnFOWbRI5lf2uwlm1+A2Fr6M2pbDg6eo/A5CZ/t5YkQoFE8Wats61M0CiXjJ01/
tOknQ3+UGu04gI6rMqdzOTbtp3SWqMoogz8TMy5e6D30G/x7dywqWKP6Ltlm5Jg//fej9F8mthiv
OEZ3CL/qzL5+mSLJQwtYMxATr8K66RVRrvUyZ/TNlBlWn3LE4DzN6qtcmTRqdoZyquvkS+Nwg6bk
RduNrJBkBbRkS2sTzTJp8jYDftnZNJQdshifCjTzRtWUvRHAOE9K0R5Y5vKjzxaWYk56yo1Jfqyf
avnjxoI5Satr5HCYYNNrIuHosuzYfpqnydh07IKzIHmlYd04URr2z0us7ApR5r7UymZQR9ahNNwS
lAiPTSfZz3ZPb2o2NNxDoKbtwMr6RlvlLw3u7g/e4Nb7sQZnJqR5OYLHNcCx3M9v8MlUg1RuFt7g
tc1zTpg0S6udDxR+osk55MphcVifCLFu+a4Q6q9D1kmIpQti3RJk4sq6Ben2rr+yeJGGHysXXICx
tWflgnR6cdaVC4uXJBXrF9Yt0fRj3TIEe9Yt3arv6xaWLiUb4NjvJ1+rxKIFZYafoOoQrkuXIPyx
aBH5NwiscTHvYQ1Ca7Ki83opJQywgVv32OvsWbr1gMAu//0utd6PJDRmicIkSEDKISbz808zpVq7
Aw1Z0YkFgiRjpHpuse6eZ/s+4AgEdVfNb3GzYNy1Bi+kjAVys72c1kvfZByDJOm4reGz+Y0dj+SE
8Jm1mar/1qnKtgL6udOXsvcsjng49CTMyO/DH1EmsFj/+9T6+aZpgm0JONld/4Kiwr8mdaZMJIn3
rVPA3O/p97AprD4VvGxkk2ec+m8OQOZtnkyvTph8K1sjcZdkDp76UaVBI144bTBG+xhCeeEI2rwP
KhaYNJGLF7WQ9FM/iD7epiheZKygF/ub2TIfK2sn/Upn8W9BP+ffpi44D8zhXxqcBStxoyrwdEnO
YvlOrGLz7dQXpVXrh9MWzV+GXMubVMchkBqwyjHYtW7V5dXzf7900JPeL/mwnOC5lXkF2YL+8trJ
DBklyuyr7aioFeNonUGZpZY3QhF96S4cATi72mTt57KUb2i2X5VPdKm6hJRRw7H8Ja5JD+6XcT9h
vdKEhnHvOHs7JRDkWc6eRi89xaHraY1nz0KZ6SWrxsjvV0kGK2QfcdBEvfY4+kbpa6va0ccUSKBy
Kf1y9KfSH+jfHsU1Hv2u9MPR10O/wjhYErr0s5JfFQ+wzLgqMjx18pRqhmEJzQlOOj73NrsZfHmN
pwE0bTxn9tTGy03PmL3U9OJVQ+R3q5rIt0uhKvKH0ScF0o3MA8jkqaVPoLga/bkUYrCSkS8uhRL+
Cd9E6EuDr4W+M/hK6IP9mjC/hf4Qig9Cw0OBLrRgBaw9KDQG0PhdSYo98bLEA3ePUptCZ6GZIqNi
P/b7Mdr3EXuJD46F3iNCGCuaPPtl07EU1fmVtJVlVlYMtQqoucOGLecpJQJJ3j0pnF8VUGl92gHs
J9NKJIw3S/zEGQNNEmOc+wbW0mNSY79JVaprGua3XyEEnloTkEnU0Xo2W4tyi8IvDp1CYCHnazUP
3ZnxTniJFh5HVelEb/I48gJFlFLWndJtAwXM3SBDfIB6ad5srNfHuu2YizlD+hLa2Tfxn4FJ2pZT
JOuG2Zi6p4Idcy87oGIH/agaFdW5DJaqXG5PsvmbIoDXWWdTkxFyI1iimdqYOdS+hIb0B2GD7ndO
Su9jLn2LEmP5VKb8d/W+Su+AV6WPcrrvR/1wFBweR5zPYslZz0D+MQWyqEfJ7F7mx5mag98bc3Ts
8FmBAoyfDOizcjTv68ZZPpdhXDHlAexAlfKANTxO6S/CWlRrpubjEppfy6iFwWtAyBqMgJV8NFyM
VKJdrtOCD8ZX7yO6oHM1yAs6+30o96uf7R9fd8SLWZEQwaCmW6D15lDfTjmnnZJW10cwgbBdpuSQ
xObwCSuX4ynlC/NA/UELpPQB1+Z9wA/btoN5WyVMxGP9VwCXkk6Lno6pBOOQPEYWVeXFrOJv+AHs
vZFpBSXZUGpjp6v9JKPJFAB47sUzeYwMALU4k0400eXdpxSuWMsGYqsKE601D4lpxGy9FudLl+kP
u3GqDyIwLOfe3YUhzHEXlnXguOq7kXAXFllbTFq4HZdArrchfE2Mo9K8s+VaIafZA98shRVi1FVG
Plx6jX1nZFK3vP5FaeDci3NwElQL7pXBMo/LoNXgtEpnlxR5Abk1ZMAg4myauGAoa299vPxBj4mx
r1urO2kjw/L1o14Z38qx7Tyzo/OpNJPPWGTnQ19SOF5VGFNhN57qcghOnT4AAAmScW/SO82oP3NA
uzKv26wfFnLeHmVrj2U6t5/K0plKL6wk2eUMw6ADqTLOFBYXHI2mzEJaEM/r5+Y5qXbEhaLdIjDE
U2mSsuAszLWjRrkmdgCYdTZpO4q06F6D3N6GzUATB+7q+/q5Xi2dG/Fcqf37EwkzAywIFoUYdkeP
LHvdwOZOq/B97nrG9ZBhuZhVumFJS6vLMrlJYlUPOaeRWZYpUEzKlidb314bEt2nSFPqO9xyqu8m
iswzR9p3ndL7elB2z4pGG+BQ2qRrjD/jgllKtoB8b+J08kdHtjYkOLVdMQ+MsAxlgP8JQ1/TBIK3
80KtK+l+gB9vZTScchM7Tph1jHDRn/JAYz+ecMyVmZj4U4mqP0GNpO2OprxeVWFrOqxNzDZ5M8fR
2k0qQ+SeU32woTwmU0t+bu0mvBeapL7qzm+6YeYvOTzqMA40P9Xb6DiCvDquHzGJ//FRldcOd9+h
/p6JsXKgDnVX2YeqWka3aIkIdmo3nOAv9Kce8MspB0pON8zieFSJbOD+JV8zsiT7wenmw5KyuoIA
95m03SWPEjK1waBxktgGYIb0OT3SEiJDW4Z+TBlz87vscPDZzvZ1jhNMOnnRXW0WJOuf6jlfdnYN
VsrMpI5DOkUne2J0Co5GfdhEDUZuCS5JF87PloyTgnzZvXNIsprmQiGQ2ZacarN9Ktl+Dlo5HsH0
jUd2vD8+UvtpPBYOb2L2rjxw+W4fQ1ctD7tXvkl6qx+xVs+P75/PWsLxpXNe/7R+fmbeZMcdNSb6
gg+L/W7nZPM9Jg5zVFSe47NJEIIn28OxLJDnCofuoVYHxzQcqGpc5IUGgwxC7yYWn43Xz0YU9WQK
jq010W3RiuDN+F45hYG08v3SDsu+kEIQZqXRYsziEI64Gq5aTQpAFTEwlrm1cS46UQVdDdbkQcm7
1UPeXhyZbVA5yr7TjXw/6ucl0PnBmWonMOHWsa4P6x96+S/gFcZBnntd8UNdLP9HherxbP5Sz1H+
IhXhnge5/dYQi6ureDzkEmfW7CiTsHZOhKKSYbN+agEccF4vffy1Hm0IzbU+RLuVIj4KuHzLGWAh
mrxGimqcvvpxscUfbYeGmzrVR6+flvrU1eUfvSCu8s4s3JZSStcU6ZyxsamjyevbSv3mXEf1hrjW
sZbQtR1KUKtN7NebzqwUvDhA1e1ICw8dBoMN51DVXaYyOs6a4cpK+k8LeOCnWqNeHMhle07pBDtC
OHjikKIF7GURhi1AdiWtBJBXY2OcR2bhOfwf+otK75pOm9vFKZKYwZwi3ueyNm+wZoUcXClMKbWQ
yGPdL6eUorHjQvsfMJIZ/2HCSYb4aL1gsWZVO2sLkzLrsy3FhU+RqHGxpca46IWqHYtyeLGVbjlJ
hkXQlk3clpzRcrLWAkp7KekQN9XXKs8/1ybm86hTU8anAVuwSsdOOkUnrWybo9wN5VYHcLODIUcJ
aRcw8+psmlNoh2DtUsqgoGK5IIGi1Viz6trtu4wW9Z5IV2WEhDqAzXUA8fF7wzBiWmHtymk+ajll
bQE1PNehGsqrpKfh1eLAWdlSct4vUuVGTJ32gdNiNR2H6pBYnIeSnrH8CJjkZtAVh9LV5selp+dr
g10DwL2xbCc7bMSTIur8Ms+/6eJ3IaGIftOVVeHTCNzeQiOnV5qVBScoEf6OMPndmvQ/yXHoXwbd
7GlpmKPXOj4EFa/GbFszh2rZ8v0i5UEjbY3c3lr8DhzCsEqola1E+3MKD28pmxOkymAxsiu+8N7Y
6VrBm2JrbJJ0+s2Jo4iKyja6hwzQnVgyjpUxBp8wZJyVFqyuIg3GHtLSdJ0EiH6el2ln93Qu24t8
CKwazro9jVsp1Ys9mKl6N1vlzAw30C5pkh+UvJ8Zbg5/OhKbMb1KwOcKhwXmkU+KFnLumOjBsQwJ
IwHdcaeEfE/aU4Sm6GH8BPOdwySRdiiiNnjCdvO7nCbW70ZYAA0OqS4eHHr9RKuJbg/2WYX8uasn
6tamSP5adU75R9votLdb0VsWDL0bmCQlM0Pbqjg8eIEpvshziVDQ/y4VHXSnpDJkBvWJ6Rqh9m0x
9epJn3TtoGi0cJWUingkWu1TH0sWb2r106Rghy1jC4ctyR6f9Wa4Sdtk9j/YLb8/raWAVLbAMKjs
l995L2ihMu2up5Upwqp1jRrV50cq72TYk3ZccjDSnzTIfVv+uzSnOsQHgPIU1LkCMlDmS50kXylF
7bf14DyVrfpVJg/+wTp4dQ/8PLt1WAjDyTM1jZnMr3a5BXBKYGE/27JKZsAvZVfTKHizBRiz2bu9
THoSnUZYXL7Ju344qSo1kJhoHGNqb0Dw3JlxwVYb2MsvBHDdiFnuLs1ozotpDwLkGOW7SvkUTh6V
KTIsehb9eV5SfxRPOr8pyR8w0GAraOMGmGTsyp3+h+0EYFoHMcevE44xVBWj9wj3IzPPUaoQyHHI
btdWxKC+mrc4vxd/IQHBkCEuPbg2iWebZLzmVvUIGsyuUnlqzAGYFRVvkZNxdmzwDgS6DTfLNdv6
RQmmb1k1yz5WAe2oBzDNx7mAYjsCOSCo9vTf7wz1/QKer9DkhquZmOpYw/88AiuVpbN5auTsy6DA
BVb2FaptTDIw3BUcERhag4tfqz/3Q1FxY1jaK79zjhdpBadEWRa+5ZOjbPZuYyb4o+HWHiIzsjwZ
GOQ9d+YXRScka4QKXfXky6Jrn9XRtcpq6wNzivnu7NZmEET4mjS7yYhU/+UIUCky+O6pVWyrSdGf
ad9ctL9ix8ifEo3aKquI00sVS/e+/MayMz2vF1VhG02duOKboz3c6+6vdCpIIbXGZZoU+pPIhAaM
6pvZyA7OqO4s0ZcE5ofoG3kFq4zlXaZ1VCUtIJtBuq4JolBVvlCjJj8zZ2Y7QdT497m/Rza3ESWj
E2mBLv+U5DS6MPnDGZF1f5EEGfftUCluNUfqNW+p39Hk72wJrbZZUI883XMrjp8hnXplOT+1eXru
pKE8Rmo8vVL87ZJ6sV7yMf0iGdI9bsPhec3kDcFfdF22H8xaFMX4detny4QOLEsHaonP+d1Zix3q
oUQV4lZpXLjXlibkrIphcXMu3AjlzX7W94O0l/X9JO3n3FukvUYRaUcnopDFxiH1c0j9OBrcxfbS
1IeZlKc+WV6kYtFsfKaNFHZHLZEeX7N8e8F77ZvJwbL8kNWe5QfJQbJ8FNl+nB4S2+eBPu0ym1WF
X9h+RZ2zzJTW72Wf9SG/YchqIaz6TuuTFZJa33K8PvMdx5NWqaoXBd4wCJF76lcNkYecZa+ae9zS
qO32QKzmcN9xkAv4zR3qmb7QSXYgoXYvUZjm56WtduXg1auK0kPwsmv+t8x9u15NaKnLvkr7aRPF
BtWytt7+MfsWlXEf/Mob754GODMhVpg8Eph8K/ovVKxSC2cpnB2gk/VFly8amENZyKovmGOc+hLI
whYDMixULjhj0lXVsGnbfQ6srKH3/FI1lxoTTHbE1BZduuYyNJcZP0x0mRphjJFgokeXSD/3/TnB
7Enmtz/PfJwJZYAkWYxQATWfYI7N1Q/JFdCeE1ZAlAzCCojm/PjdDcgyxeR8YzUEjpzPZQeMgAot
6cIQ2OZCfe5jCJQC4QbsRgheXmVReusVFjdeX479rPbtyTcnfzGExugwVRxJHtTpIK9y6qNlHCyu
9dGoj5VNOhYn6DHFjbcq6U+Ig4sMf8FZ6k5DeO7Cs1kJNeEZImC1nItVtn2GN2SKZYbQlF9U+zzg
y8kvXX5p8kuNKSe/lOOlyC/p6MY0wYyXeLxkOe0SlwgvH8WSw8UeLlJ2cVgdAwvmlyHWzy3LkXOZ
jc+2dlYiEhvnpj+Hurh2tNDzcSakWHzZZ806jfPJ4Cc9n0hnYRod/nZCYoNE+CExQ2KDpLwYP2QY
HHBCfjdDjmy/6E772wy5/O2E/KcZ8n9OyHb0tOyHGRInZA6PanVCpkxW6/85Ib+bIXFCKlThVT/M
kOa/mSGb5UhmGSckkmgk0YQfEick7qhk9UNijarDn8yQC64p+2ysihcQbxfFPqOeH/vsyb+3/NT5
kUNYytfwuBqR5vzv37GVUvTTYoZfMYvJosOcEcPrr+A5MOd5BxOu2tZ5lFIlZKlPRe5Em2iqrBMV
LskV93XttmlUce+ZaFhUCS33ouQd+JV+wwquURBZUWSkMcujP22C9TRlt8LBSADpJNwzITV4x5XZ
vjVM5zZH9GF1ZdgQd+GOHDr0W5N61k+WNGGooOPy4jBxr9IAI9wSDntZAgokD2W5M3Mpel0sByIh
WdAP1nWcqL17UNAqIPhllIIT4LHF3/9j2IpBsamTrqXoZNh918y5jLkrQndhi/IWsn9o3GBypcZt
idLPeJqFrHTvrGKIPMIyn9kH7AN9z1GhJe0ZW6EAJgDVgAWzGi8uvKL3YIuhWfEaTgAUT12VON7U
exlRQsUrHM/mYbOqcTyj90I2044HyipVvVz12OsK/7xrF+RdPAAHKCy9KPJY0yWRR/w6i7za3C/c
+yEiLPu4E8LLr6yqwz07gFB2MyLHnAfIbkm2d1XA+bANDVEop56wFWLPgOjcNiSmYOycxBXQNqLW
FZWOC5sa9tSQ7DvE0JL22WpfJftnkAG0z2lsktS94uznFGiXN6Zen3pT4w2ruoYJidc03jgL9bPX
rleyG4rhJY23GF4+e5PhpbP4IP5b4Uy4g+I2T6uFlNqbE2+pPXAeCFDxYO9RZ1O2tp//j70z3Y3d
yLL1qzT8n26OQbLRVcAlc1AOmmf9ISQdHZLBIThPT38/qup2l+2G3Q9wgYBgWTqZqcxgMGLvtb5l
7Ea68f1OqZ3V76xkHfCzanfLkMY2YVTbqN9qah3ymYTYzkcIt46GLOJuQ6A2xIa23hjDhrY7YxHr
gDjOiJqtBPxH7O+8JTKNMUTb6Xt0DQTJHeiNqdn59o40EM3eJc468NLEMd3bfVLu03gvmSzfo+73
ZbkHnNB/j6bc4z8c2Zsb+7nf+8Z+KveasV+YBube7vfkhnrfYzZpmgZuuWf430Mjo5unYIZ8j1Ig
v9tVgiS8HbLzKxnvRnYIxU52O+pKFbRLsU3FNmOW9OtIvwdGINfb8FWjHY8EjOPwTPTwOqZhY+vr
yIkXF5sG4uT3IN8rbbaptdXGLUkTub/t5Y7RSprX66jHnWaSebnzzZ3p71xzp/u7iUni7wbmCVOi
2ffMDWYLGWssD3sg+aQPsVKqZm87+2b+56jmPQPU0ujsc6YPE2deR/I9NI5V9d6f9iaZ4vVepxso
93O9H5gjEov5vvcI4Nix0noY67yd6DGa7UoFiZHUk3XoyQ4+JkPrt8gt4mrrc+5mmsh1ELOC/Juh
teugVPAXK/YfJIQI2jHC2S6LlMUR4nfKCjkXk9bMuPhAwh5dICPnKonJWdcnwhLERnR1dv7+3ynt
8X/8F1LSqQ3wu9wtpupDr2VH74zxU93W0eVgkh+Zkyr7Yq8m9E6ktBIczQ4TzUVc4pXNYeKjni0X
wmg+38nGPi1TnFx9p1o5SR9T3diUsJiObZxQXG47L3CE9uplZn/T+7K8t/KV5r78VWv9jwAZz3BX
eDaNPTo77BJ/u2D7TRTnUnPJ8TaTFIC8wS3Wisa9cMRjun73/b9MWJdQphiZfUyS0zAclX30inUQ
X5uah2GNBj643UHk63D9i7K/iM0LGjEZjD5nHS7Jw8nBpYNfHSpx2FnsxFLS5tfhLUexHBfvSPl5
zE+MPj8N/Um31uHH57o+u/FZ1evo/XNRn1t/HXl5mU6XsrxsISlXu3i6jMZLTawjy6/S7xFT1hqu
ouzKy5qEcHNXgz02mSBhKe5sYN1p1SmKT3Gyjtw+9sNxHI5ucfQLjlyHHk8yfNJ0Y+UHrztwPhQ+
cRnrULBP6nVQx/GcdQj+vOSgTetQ4mCkx0IcCjoU32PKT4RuD/yB3nHsTwabm57S2zoqvMM1pd2z
vZz1+iiB9ZyLEpDPmZFMl4y0vNTWnNq/OCX8DwILD44Z5CTu2HSs/oDFNuZyjKqc9HlqXKgQBy1j
k1LY10k0aptBVdb91GoKcyt0BbZATwLd9OKly00EkvNOESFixQSb52bV7qkcdiAo4XKOkPa3E87S
6z42j6Xjtg/UL7uHVmPpstruSiwlK1aKoBgr6YVyF/Xs1flO9vZX16RPSvjxA2zGhuyRtVYUdZRN
0i9VDMNHiV5xFpA7JixSK5yB2m5cGx9Z3h4cm0WtG836pgLCFy5Do+HjqYsg1aZykzl288BlKth3
j0/K7R4JkKC9ZlIjpvSJzzGpBXA2q7tanLIK03Jx3r1IXSXWE+gMf0307I91Ht+a3ujuXZMzYV9a
zs1caOOmMdLnrGzcSzyUSK8bHL6Vht7CVacZegPmhlF/ahLzCPpbkA9YAGWaFca+KhFvpoZbKJ6t
61kfjFOf6NPN9xdZE1RYUenaenZEoEUGerBvylMyz/p9WxvPvD/jcR4KGp6pg5a+Nc6oJ+4nMetQ
I1qwscKzA4OlCzlds0pp++JojYAs4j5t7pufwwz81wMDdPP9RZvj6GiFcqyXsI/s5USBzH6uxIkd
sP2iuqg6zs7kIeyM0zdaOs96VeRXXTJdg+SsWFJHfWtSEiEFHoqEPjS3HiXH2ziighZlNUCSJOqT
kLukSeaTOaryqoiEwsGBlbGylXihfvVlaFb5Oan5SGhPDKbZufQ9XBV/fjP4H07IlF5WhqsOPs7E
PvjbFbBzB00UTktsQjybt2mHTiZaMJZ7ADxfSt34XBa4XpUmHYxGmn4v2TzmYJC3hFto+CP8feol
McCyW4ZRoMokBH2gkHL67y/d+i0mabr2ON/3VpTe58pw34wMU7DSSLHuxt6/pR3yNVbeZew8+vlT
ND+5+ZOMn5PvUXfPlgBYvY52JDp7X6iXTL3o8nWWr5bxMkyv3fdoplfuZjmL5NiqK3dQzX3r+Dd/
/r4BOf/DXp9tPpJPPM8AEaFu//aNG2vicp0Z2+Wga9eNSIbdrC9iPzjG+OrBbiUTG75yNhgwRqcc
QINLDdQYjr28aSoPHk9DhLhhqy0kZahknQEvaAbinqTJh+W18U0lYzOMEZldt71LimMJ47nRYSg6
jnsWpjW9OqMloO6YQVXzfiQuWnHCI7u72NXefNAx7Dg4uUqz6AhXdb4iXLLhImCbaoQnZUZ7ZYuO
25RVsa9UjXXhRIVx1xTR/dJJ67k354tCK/VPw/vwdBdMsbfMZFzzpVP1fC5y4ZKtbhYHaZDXNWfp
I3ri5NGPb7u0yDlhkeNtZjIUU1Ne+z1i6JKA1XAQPZgKR4yXejoVZ7rsoW0WX0R7Tg9tkdZ7J+PW
SL9IXdieFt8YXIcBlEV0YTYWbfCyJ6uvlk9lq7ehgzhJWb9jl5dQaevbdt+s3uJNMlRhr6FXDWVe
Eu8GD76v5jeRjgrzAoW0CVU3QtrvPcj3F2GYMshGNJJ/NVV+P1PAOGAew2tDX4L0ybW8+C+nQh68
r0a/6UNbTPXFHGlP9jD+TBYgmITa95coIhQRe/vMF2NY9Qgz/vwF/JF+QEuEvR4vgcnKve53x9KY
nMnWAPMQWmmENyF2jp1bYxzs2ggQB5aD0qGYLyu2pTUrl+eOm7TnjAwRqd6MZrwZCNNGY+Jtvf61
6PA55qhNbLbZY/wJF7OAizlXd/1SXPz5K/9D+Y4XzZLksj1DceX+XuWWoMgcDJz/IZtUpGoCiFBa
REHv6Q5HbOsHaoX5UusxVn8/779/Tv8Rf6mbf5Qv2r//J99/qmpu0jjpfvft3x8UZsTiP9d/81+/
89t/8ffL9LNRrfrZ/elv7b/U1Xvx1f7+l37zyDz7P1/d5r17/80327JLu/m2/4IQ+dX2eff9Kvg7
1t/83/7w376+H+Vhrr7+9ssnCOxufbQYYOwv//zRmo9Ky+Tf//XR//mj9eX/7Zf/k3+8l+n7737/
673t/vaLafzKtonJxdoDu8Rf8T3j1/oTw//VBGRi+mDzdOHYNDNK1XTJ336xzV9RMAq2XkjnQcO5
XBet6tcfWf6v/C/89BbMC8e1UZL9v5f1mw/vvz/MfyPX/EbB6mp5Mb+v3xPFQv7RincyDZekjd/d
4+YccYhAKhBaeXIy7fRLJ7Yhn73LZS4uzMw9W1Zxo+kEzUFQyJjZQZ+lX1HdnodUfHR262OJPUsR
39o6PAZ/gsDvKnH20ydW4Jcyz03gjg6prtPyF/hig/rY75YPEGBrtikmPTqG6PjWvta/LB9LNk2c
U7ATl0nxasfWmdYbOOIusNl1j6VF3dSINmMM1qMciiRoUlxBWh5vtOhLm/PsWA/QpegwbqZFu67J
7nZLuS318SuqfJz+biizpQow30Zhp5wq4OMywqzNnrw6slkqosBxuaM2ncSM421KVT76clhtBqW7
sQb9M9FEjSoWSdZsgPrQxaXt+x82PujQsrMoqDJif8eBYIkO3GAioOxqPhWRRtPSYLkHahWMtUUB
RPO6EAPKnZhatfXRiAZVVO5VTLcaseWEWeim94Bd1gmW5VbKH7VBznk/4uyqHAhuhQeIPJKgdg11
kDp6q7ka0zObzTddnYu5SXbo+AQAYr3iVcFisAdxNce8N3XmA/+U6nJYimSbVXG3jVxwZtqHyYYW
+krJaTzXwBHxZwJ49UAPRvd2rq7yuanuVKkuWdDvptnaVHoiA6hIUOpnuYnNDFlrhf9LYgMPZ6dG
sJ0396OdJheaA6aKaK4jZ+gcnxkMBL0HDUUsNlDDlsBDerpUJ2Tb1XwubRE0Wc+XQ7mS2n3R+4HE
jijM1yoiyUIbJQYSTalgmZtAo6ToLHcdmLtgqQGOWbN7imqgzGnWlMH6s8qE263V+0a09MC15SJr
Ws6C1mVU6l+oZW4laggm50XXtugKKNxlg71vqQV2KdGxlbBYjUvvSbf7H107mQE1W/YxBn2unhhq
X3vwFPnnw/gc5eTKawczYhapKLcuTL+IwrQ3PRQHLVZZFPyd+1FaxN6gniIBV6ksFB5cG/REk2Xe
cm/K0fzNR2GjcRzfNd39YTRWOKbRZ2mN76nv342I0UrXfy4unWKdW432YcfIDNv2Oe7nR/osXTZ6
HAXS59nK8HUkT5yGXRQvKGQ1kNnKlsdaJUEuIziDajiLtlKBO2IWqGVxUpG299Z8WDZKFiGRfDiK
uC/jpp+cE/uUJ7PyJp7W6gNtma+mbgBHVr1FFsJoS4Dznes19DYFn2E9JMuz8Ps+IDcEskZC1reO
LVwr3h34XjOyOM0Rp8Gg70isDXzL8RwJ/5wZ+YZgm6GNfiZgftqqSghS4mHK5nZ2R2TgDjsb7a3u
xzetigDLqiYj6GsI0pj2airap8krTkMlbyvjquw0NyRL/R5kV0No3s0IqXcsWfAK51w06lOLMYjO
LgQvTOdeZofkqWI4FWMVThByMRNm4JBGnTcrOjlVhv61vFNR/JwrKlo97o3EHDgb5CW7j+6FCn8X
VEKgKJsAlRriDJeH1EqC7QNBOiVTBVURmyJtGR+9jHkgkCRYYv4pkjYNegsoqGe+d001cgEzQ8bq
CfHBHsE1yQVIIRxOibNxGuv2Vh9NpoAqt3GBpXMoLz0TRvbSjQjFYCLWPTPTzNh+VnjxbSC4SLGO
w8wGI24ttEF+NiMCvR7c6FkjLLZ36z2JzTEbW5RDSW//pDw/qvhxtol8laO8TQrqghWrSjfPN03f
wEouPlqNItGQPBBG44Rp1HBBkzbQAHEvzdcls3h5dkUOH6RF6RL3WSX2sWADvU1GDz1a5J4SgRJ2
Rpw2CInhyhgwz7v1YdYO7eINnBpAUDlmsi8b8e5l8Utmk0iQJuZjXfklsip9k5h8sBpq/16U2AA8
F8nW/F5Z+hWxXTuH7gjKiwCON/Yn/5N3hxlvnZrBnIOazFTgpJ0MEqPFGk0BydTzC32ys5PmRu1W
s6xqO1jih5fS8HcaSqb+hOCLvNYjKMMFxEF2yNu6uku1O4JnSaWz+tAkvj6cVhQViv83rRwe0DRa
28kxoM0MwdyVd500ZNCTWBYITIuB0o5TY3922k3kdNu0yMAXV2GW5sfBVrdqmThdRCjZ5rgPeKsV
DZhIhR7Op8CMFpt9LAVhE76daH6Won5HHjYEHdl0GGeyQC76M/L3B44pzRGYzhaZ+oJwc/7hjoiL
LUUFnrDQsyZz58h1+e7COYdoAo20bGmFJ6lJzyYZiKXIWW2VRIpbGQu6SUq5V+mw5aP6YY0sJ1Lf
aZH7iAgcVPvUQbiYcIyaQJXR0zJ1UMttWhrFTU+cCfUGbiW1eW87w71EdDp7iQrKLpLHjjgGkSTu
RYYSUNe07ULOMx62SnFsFOXwFg/XpP06jtkENnCOgMiemmQnpcIS8W3raiCkTe/Dj3H5jpIajEmD
JsH5KmX+as9cAUlttmGVVYG9lD+iuqLsWD+QXEwtxcOmMZi3WZleW5ilUXtcdPP4pa0Y+Jq9OkJ1
jnt6PXK2cEn08fediC9q611SdwlagFYa+Jmy/5lMKRFrffdaKfezN8crR1dvbhv/qDw0Wa1xsAf5
sVg2TY+GKxet3uvIlAxHFPHKIROSk4mO8VKfL0e3ueqtYZeqrNw2cQ4n2GHzYrrbznbh8xvkXcZC
0YjSrZ8WOYihuvUhdx3HRb4nKPHJwOO1GpP5YksvDdKpJ8MchUwWKQvtB+3HvnFC5akyyHKB8YVy
zJqMESw2gZCcOrZ6aWO3Hr1Xo2tugBYRk2BhWq4WY+O5+KsLCgawVrBu1tZWdRqttDplVfG1vaLf
5Ho4QT0Bpi7TLqra3kHnfUwMdW9ZEy0E2ghD5A+3s2xvewtAxUKRgzSJJMp+DFbzY6zj2ygFP4kk
NWjs4k6brZfUdh+NXm7Kbrzze3D9Uk91qoXPkFeQ3hQQzav190n4m3S9pkfj4lI1FwpRw4j2s+/C
YVlq8oZ6XLrpT9rBO2rkVij8ZYQ+lz80L26Gu65LQB5nTk/10HFQug8ZlI6VT9KGVC1oCagKl/RA
iXkYrUCKCjf7O7Pcw2GnPwrN+FmUhLPP5JBXjsbZshOB2asfBULroHNIjHPqat+7fRma7fyjquur
xpDc7+d7uMYYXt3W474abWRBYrY/Ni5xBukjHQpMwcTX9Cpv2QYToms+um1Opg4oxSD3RrpZ02Ou
mnc2OFti5HpIxNUSIgwOWt+sNhMGtVJMP5u+1YLSA8QbL0ZYasRq2liqApI9wkk2SEqnhsZX3Mbh
EkFDAbK/77K0CKij5iwT5qdv4VpU/Rzw3s0BFef7zChecA9bYTMBm7VlHmYOGfT0Kk6pQdrPYtIh
S7RmY8KnD1PHPjU+yi+qj9qO4PCks5wtjOYIwVoPKcDncyz97lqnx6illr4tPW+XuFp20Uo3qGHm
wLDQyLfunPtp5cQg2bsU3avUHcyLQ/bMKvxCVfaZ7DeaY1m19ZZMBKnEmCxugAi39AimQ5K/FK38
mdrWD2hIYawilO7LorFIexfIBXoyxaEBZr1z1XjLVUYcZFh5rCUOuTmpf4n6K2lXjo5/b6n0TQ5s
e3Xzg2KIHsZe/cN2Yz00ZuWhL9cvKFSbnPl5N+iCplG6yaLxZ1TN10Q5PTTckcNML0ey/ejvs+/c
Cg1AVbs20PyV9Y5rt4p5Hm0lLMHs8VZ4KXsqdrEbc0lqwtr8r8xWD6x027rk0AExpQisTOYEJrQ6
b+3JyDjvSL/TcUVXlxKJQp9Yz6J0uqAAnJTZqEolx42hqD8wg7T/OEVmK27LPReumJC+pG/xOBlI
hofn2AEcCLNtX+A22SYq/9LK+mZ2tJ/j5D5H7bWgPhqmRHHnfrcu7yCn/NwP+8p5iLFEJ2ZtQEty
s03jLO/mSHu+MrL3SU+3lW9/2GZ3IANaJ1q4MMJX+ezkUUZlqTs6XdmxAxpIgDU+jal/1+2Rj6m7
5zhxhXLhvrNL8k7mzy4TP4aKXeWELWKLvPdGmBl4Pq/uNiOOPa1F4p31j74j97XVsK6yVram9jOP
Xu2s60nNNJ8jpwHLkuymGnxsFHTY+qrOORVWbrCmiHNpPHjRErpD/4XFKA7S9UEMeqex6/6gKAkM
8GQ12Tb77gfaz5FldYAYvA8J+PKizXqEzQk4IfGmSncKlwrElVN6bO0SIt/y5b5tywsDJkDSujYX
oM364w956AAGUsW7b2JmrOv8RUvQDMkUhdK4G0uasjx/zVm2fB1R3puj/SmtZQ7NIb02CqgyqXPS
E/swlCvhlo8+Y5LaUklMVgYdVbu6XOrl0c6tK/KFPuJ5QWCGO5wXk0/1M1KaqyrLwnR60Ft2qI1V
vozYaHDKKHY+2spvrB/LzGNzKwq6773zIwZTRBVRBr5lXHuy+UFuWROSx/GUcukRy3jZK/d9JABu
19WwSVzqY1NcXmC19I65+klkDbjKlgZID8W5tp9s+BFA5UsEUcuLkWTbpuDdBPq9w1MGZoktbw4r
ZlJfZaTrgErWVEEA64SGB15BTu/gWnu9JYeOptpp6vofQ8TKKvGhbpIa6463hEb+PFXycxoHsUED
tHGYB9jMnIj9BNIOjUndorwTJED4sfPe995dYlhaqEVbVpqZNJsRypiV9YEdzfxhDntnt35KLHIB
C2+DTZR3iJsKBjr2NDVqIWuMYCo0HwO/5UAwlKa4mzpyLyPNee2NZQk6ryE1ryCndjaiZEtEZx20
vclObgCnmchr4GUyEAAVg7jWH7N0uXXslgsbeG5gLhFng/l+7uEItHEZFNbAjtOPydYpilehuK96
6WOaZm++dl+3MtqaeX6Pr7UCVSjbS4RQzq7r5XQN8nMAL1pGT9wgnhtOX6dUrEfJakjPU41CJObi
cbHevGaRjDcj5ZPTvMamKsFeeZGvnr+fm/zeS6oXZdcns23fm8x7JZN1gJLmHU294BaUjzLo4vSu
iV7qrnhF787fMtZJ2Lb5MZmtIInTLEiEes9Xyc+ikMvp/jl2uEzk5C1Ym+SXKIZbjuQ3Mfko9cKB
MS7kS5nQeMh5+6ocuH5UPDrNcKIU0weJP/ZhZwyrs1G/H/JSsEHKr4YOMF3bU2/SSgmZ0esCH4Ns
osfPNOVKNoW2Q3LgY+z7UaCliisXPw0XNRkK5WMdTWFa63zQY+oAP9KvKyttg15UNMBXCxZik8YO
26S8XSM55sp/0pHI9qlzKWn++cWzV/VEXaYniK9nEhh+LIseB0s+feFYHA9Sww4+ijc8FsdeI0rS
HH25m5NrwlOJkDHsi9TDyZGOZXpDMpsdTDh1drY57iVWHlJuWsroozagA61xZqgiwGZbwbYx3jp7
fEqi2Eedb35ZrIJUgg5509gb362jwG9+NNkzv/2UZvNLtUz00Zc3lzUeOGoGjsimNs8WaKp0Gaa2
fWj64SI3ayRZA0cYFcH0MEpEJPrEQSu24a52fkvfF4fdfLKdvtmWiq0zZukrI9K+8AQse0tviELm
peLJQbk99SX2n4pbq9ayD9Qeawf+8VLMeuAp59nwa7T/ekvQQ/GSiKCUZbqZkgJcTk4Z0P9EWE8d
zkhjVMJkUHoVbFYnvp86Ey2ciR9UOrdNT/aERD2yyE7jdIS7Mwaj09At9g03sOg89mPHUdjhj22I
LgNfOx7mHgGUWwKgUakINZ3jT7xIERIgUNHOavTuOhrbayfNbtshqgMW6QA/xEccuaANtfigi1sD
LDV7BJVumkrZQaQnzx31OH9kngraS+HCaSVcXHGXzdR3azsLdQyCJ5omUahHWsVV8gLxmh23YSoi
L7RD0ZVFwDX8sig+JzYjzSbiT5BQ/es03WCjuy1FettSTq15V+yBHmHW3ci8NwM3Y0FxC3CJy2Q9
5TGn+2ZgixMTctEjyI2JzMjE+DQk7c6orcMgu2vE0i/tEgPbYCnJ/QfhljvLHHE8TUB5xouUZ9zk
hfwip3lX2eYjbZsTHoUvf5BtqDCyUhFkpxjjqp4ycjOaS4sjTA+0YWp5T9MFGv3YXU/KuSMIgpKX
/dzL67k1Ely+PR4y3QgMfYSb0e19N731rY1uSqp/1Li2/mSe6W2nykZ93hYIFNOGSoaB6R0Dw+H7
uTV3asKIiOIwdym8WAU3dmXcaBW3GU1ALXN8a4/79zGz57d+wQcNLqLXHyjFqqD2AWDGfXnlltyT
nHpTDRYe7AZKPtFWlsTVxp/CPsxd63/LfWbhgGnmByfVr/x8erINzMFL1T3I8VVvnuEEEZGafPnS
wHYzqXilT5XelJ7J3wFZQFsA8y3TmPpGJgA9mRRmLDM9VcZEGX55sEEzBzP+1UCWJtcD7qmtBoJh
dDOoUPhrZzoH4ZSS8yxphwDhml7yrNvTW6g32bSmIP6UpYPrpTa3uq9R0NVuag3XVdboj+xRCBIs
CIvVi3QzD4ItQZ5vUptLOakb6J1Z/9k0SaDjDAqFIx9IC6UaEPFzWUWcWqiwj2K9GieHch7ubdU3
Z63/GD1xT4wGsxQCMGfohiT2zApnmD7UcOiz+l2sb2I/AhhSU2Buxxw3A5eXwsoOB0VRcJmedbEG
8E6U2mCDXuV1FZ+xX+6aHgpZGXk3jSY82LTiCrKZbh7Xy8zUn8zIPrQ2yQzFmqZIsQR9GOcvLb6s
KZmsjCNUEpeD357NfHrxRGqd4+uUo28rboXEWhv74771+nZjEvlKrvKhsKV+5SX2Yx8nIyV69UVB
/BjpfHprxQVDgzFDhuuuC9Xf0NNwSOALm9Y6rCuG7tdVMGTanjjqDpfScEm+IxvKVN4Wjefh9aS5
ni8upuSrCEzBxov9W40iAtdvnBAIu9y1q6dFgtetkQEg4mExK8tNYWG30oyJtAzknpI9qZZ/TGVJ
JWkmSH5kKXZldar84TLKHweQ54uAkK3PBNgmS1AX3mXTJ7e0boK+oXFBdiFOOZ32MU8nnaulTG7F
QjhosrBLNS0+nW6+rqiOmtqAwMSZXgY/VYFywXnmajeYw8vsijAa1XVHfQMe9ELZ2K93mcXm2UuH
cCmEu0mpGqVfvd2eE73d9Wz8uai6HGoIU2XCYbpw1Sgfi585vzRlfEorl1JSfMpR0VDJ3aOW0I+V
n18ky/Kak3O5BfZAjb903mSJ9KM99ylTj7jd/kUvJ0rYAG61FVUlr8qMHn48Fbs40R6kkdyWTbUz
jPQ0+uOTqKAKK33QucVwxIOuVomYorBEkyouK1KhHLAzNk8IC/q+IKlrsT/Gabwgu2sDvIRJ6HxE
uvNh5PrbkFagsHGUltfFKF/c4VVozs00tBe27r7R04rDSnKr8tcSkHCT2yTfNDZZZDILfG9NiIPT
5AqedJ1JOKAOY5d/RQ0LOKos6gPlU88VwT2FBclI1o88j7dx5u9Gc3zBWv6lu+NFy4afWLfktkUz
Zkzxba6NT5ZJYslkQmBG0zsGRaRRRdRY/iK5vOEp++erm9VBJ1sdFWvMZgwpaTuH2kxHy0/Qb2Wo
XR07VC0/0sr0lSrqT00IFYC2dQJReLh2sIWk0kkDsDdGLBDySj7ntBRHRbhBXHLrletKyikTkLlh
PYKSaKiW75NKfxMj5/zJKT6J674cSj5Ql+3KlNEuyx/Jh2vM+nb21nutZBcg5pzzu4OUXOqfkY8v
RfLoRiyPg1QakqLlhWTb7dhbJPpyK2CRW+OeyPYw6EdMFD/95KvwbS9MHHOniQHx6TopB1d3gol8
Bs8ESeDzzZBBxNdwaysH+vz85UfLW9Hz5g2LTQnZmI9lanGP43lq5w4ZDNC+iSYq1u9gSL4gD+zw
a9LIsQ5WVD91TMc2jJYMnzH3StFcrZ/MMLo8eH1dyumO26NjESM6HOqlORsqOReqCTOkvFXPNaSN
F/RktwPzVwm6MOX8mc34so30y6iWB79sn5QXYWYRH1HEVItbcdcB+N+OpfhoOhtBEy5F3bmXaXLZ
Rs21trx2ndqaln3XyO5ZNDGcivasOeMFxAJ6q+lEEt38NBrpZzfYl05PPZ9Y28tUWNlBk5Q7OCjd
ED900qN+PJdZPHFllLsevaWoeFPdKWe/w+01hNRRI5sNMst7yK38rBvre24OTaDKEuYnd0BTkpvV
ereJ035kZGlTX02+pDE9NbpzR3z9Fj3gE3q9y4x2tD6MB8oUw2F9a0QMV65m4tTL8KTzGQV2RRrZ
EN/layKw5agHUCGhoekPZUr2WT7rD67qt31pvAnSRgbN3PdIydXMi5oA2wXrKiSz9JUq/BAAsw2N
xMvJM0Hk6HChpvPyMBneJUeHr7S3Dn7j3NFMDJNC3grWSvrbvFQfE61sHkHc3y1Q1dMkVwGhqk8+
XS5UMocB81WpUQ/QaSmsi8CcmwffeVCOs/EjQXnAPMANn8MOxHyI53njFd11U44v60IhHTZ90pof
ShGT2HhhtMltzY2w6vqfKY/cRpA7e2nfrX9Zvuhvy+R8wFfbN122E0V7zV/CcYVrzneGi8lihVof
HjQIO4R4eWtwo08OLfZiAdtSOvVOWsGC9nIClkjjIHHeNcr+zpTeOq285TD84Dracfao/8TjE8Wu
zVx/tB0ybzXYd1bsfHRNoTaWwYFOJ2ZiGJ5MknI5hDn+ZlT9Zt2a1jWTtur2lN/frGl6Wt/hvuUd
pb3AjSrMOIBnE1c8+2268kl8iiIVbTIvzBalDjXAySGG4ag7Cu5e6vhbaZOay6ZzKPyXBE3rVT4d
xw6SRpl68UaXZKDMCOlb+vXB0or20pDcNZzYZfNVttqOHdW1W/5/PdD/Sg8E8erPFEEP7yXxn7+V
BH3/k3+Igmz9VxtxpOdBr1tVkit76h+iINP/1TI9B5sU4lMhgFn+lypI03/1iffi/zmmzb+0nZV3
9385O48luZFkXT8RrkGLLYBUVawiS7LIDYzdbEJrjac/Hzjn3M5EwhLGmcXMomzoGYEQHu6/+F9c
kCBJ/88Ah6daKG4iYsg/8ifAIADeF9gaDfyRpCpQ8Wd5d10GbHSJrckG3dd6yOi8cvEzPgmYYyT7
oqCifuzSvlK/ct40GvlRQZU3a3SrcVXeKO+CQcsKQpMBhctKNHX4OflDMveohmy4T8WhFb6q+F3i
K2uVsxAzyj7hi9UZKWCAMvaLIzJLk/4F29qJTkFXqpSpMwvpl18eD/fOKTXIFrQr4spQ7y2vMv6C
tSbkn8TMKE2az35YAvCwpmZ8zEf6or6t6CZE9dHP0+Gx7CrgC2mgzo18JfXUr5lgyaOj91JDC6Wq
mq+arhWvRREG+l1MfT7fZ4EaPiaGHKenJGtE39HQX3sTNAAXNfItCXAiEzkuyuaUcQapIhszfdF7
oReUV0e8dOqvGiYUvKg7D95eFaOYP2vnmxCjUDah6z1IcE21WQkFzfA0Sav3KE2VZ1Mb+5coT71v
A/YoyQEMOWbtYqU9BVnVeqS9Zgp43Ue8ZK/o/kC7TcANhqJFUtylWpT9aEsVAYNRF76I+G62dtTl
PXwrQEv7RA9GtAvaIXNSTekBBDXActFGos+nA/aPM3ToFD8zMY+batMWgxLN896fxVi5MFUPtLxP
+w5m9zQbH0pW+ENMpPpZFc2ofMmtuvmrLLOYa0cH6oLkK57Zes5R2AdRgBeOMP2dakZL4YgSsDgi
KOT2FKExSEjq5DtVRfokAzVWaW/4rRI7CLG0X4xYoHhHiYhrsJNNvNRJztS/Es8SH5VM44k3jNkQ
2HDzw8+lGBa/esNCtcAKZARe1H6g3wQWpEaCto66FFROPH5RxFG9G5Ato4amD8aHWejRj5GX9eeq
R/xDAQ6F2CXXfrorCtSUJIb5xRgCv3U6Qezu1J4tQhIQZic4DsV9WwLFRVI3RUChzPvsi9eBPion
DNajlmd0xpvqWHTShL6TPljPZTBGpwzLnBOOmuKHkYrFIZXa4CSi7fpNm3TJod2ikPkW5qHtpgD1
Yvymi5zm8YSuXGILgtXeSWNPmSeM0DcZE7/vDk2qZx8KraMQrpqpG7yVzXB0O5UEBHntydRhNrcU
cdBTq2hhD+GbpaCSLOv0UxUYqd9NFFwEp4pDQBSW7Pt/UaEtGkduw8ywhS7maSCYAB+4uwbbVCVk
zLrBDx/kVOnnRiC9WLdFxAJ2j0WBXzZAgqEGH4FZxgA+/ylKXc3zPUgHvFS7zn8JFUOQ0BMN2TZ2
NTRZcleJvlDfGdQSB1tqYijrYy301k4BYRJSS4wT631U69Z/FaUM4Ilc+QO9Bi/1p8/RUA89D/LQ
A3tUJjGvhjTwntW8gDA9KeZgfOso8KADgLARrjKRT6MolPUBseops1pHQnOhp90fxTWMwRiVGT6o
OOB+aeKw4yoeusku0hDjs6Cq8uRUfq/VrwCZAv2Q1G2M1YThowBhealsfgnGUghdPzLbeUEBjjRB
rPHO+Gn2klD8MLLJyrnfp6nb11I6ADSggQHppOklQIFiRuYFpEiWQJ4pIgUrTU9E/2TVKZQ+fMQ0
zQ7rpglcowQA5GqhOkvPD6llvvZyJZ3QNwoQRG2qHjVDMcCM5EjHBKTZYxj2GDlD++x8UbcFVQqN
XV+qGm9Jf0zCfTuFWbsPxbZHotAcsCeGFkTdWUoqY3on++U5Z3O2mhiEoqQiIHnS5ppMo0GPs84Y
v3tQX5C5rzraZ/HR67Nuit+B9lTwSAqODTtNmk6mN69XNIfzvQlqyfwyylMuvclId+q0KpHzC5pJ
IaHPwMiHL7onYU7QhWpouW2S6O3PskP85uTHXd5+ywKzLX6II43XFzh71IyMaPCglvadhMW1MEzB
XhNy2JUNuiq0fsxOBUIkWxVc6B6HUdsUpEqAVBwWaBijOooHY8DLgALlrLIlmhBafR/Jxee2L6Xi
gZeJZb5LY02nwFT03oRy4CXiScMTt7xjD4X4PUylKjhjMHnYMkiG/MtsLYyHBb8B+YZch6ZwDvj0
WbiX8/Rt7MMSjFmuFy0+KZlcYqI5Ffl+EiLa+6rYCeMb+PK2n5tHWu12wGFrEDsKlo5WVPkWZ2Kk
i4BS+pqHoBSVYgVRWhTDztaqFuwDFjQAvrouVdC/UKaB7htUngl/KB1F7RPWpkZyT218xnYiIjFx
SalaOTclslpL2RqNXJnf6kC1JLhApLE79PkQLs+7ZpDu5RLtqchOC0NPj00aVdITRB0DaUZaCNPX
oaJgDOqrU8zkC2UtGUhBOXm9hl90EgLqtVueGtTeIjUNWHlIHoYomaZ1bDYc3Rw13cfAARwIbtGo
mJZmfqoBxAykyXREISknW+JkEnlgIV4f9lrE69+sLSRGQ7wDXR218QkRqUJq7hBJpDTHiSXOTbR4
As2iR1MxtwL87LWNkE+BOZO21iN9NbM+hBPC6vt5+tK3NvXS/LUtU2VAjLLwH1NRRPd47Kb5U3Zp
x80cFfqArXg9etp9NSGv5KoGLR/qooZZ/xP1oOsoI+ZJ+ikxpWn4mzQBzWivQh/V8SIRfCyAJ1ze
WyGQxh0OooFm11OOx2WAl5zY2mYX0tHMkkDJQUl0VKM4P/rmH/QglV52yqr/kbaySzWloEAsZko6
HTyIVAk2E5IBdjSqB+9uxFfDOja6UAGfSiLL2MtdypNVQYBO+17pMtleU9SZ8MlMBzSLLZYykyf5
svKYhWWmU2wsgVZOuTFyVFj0mlndvhb8KNgp4vdw8kx5cKs0na9gxaJRpaXtoD9R+RcSFk/exnfh
NPRPKcqKiatLnhwf84DuLpsTa2cbcp2FuC86UcoxzKhIOxXUtJFWeIOwc2k15HdxFybIVLY1kmK8
gobQxX03tRwr4twH6+5b46luRng0qAd6/6C70G7ZEFzlz+TpOtk6OTQSOeZSFbcRwDrr+MhQTwY0
qyEUI5YFFRo8yev2n67tn87eF/8L7T+H8s++W/+KTZCv/46H+iYAM4gG4iJf7wq9IqnmSVqESrjz
NLQIpNjfMt28pJ0QheIRIg6igkqXxMgWhJ1c8o0CeByjKnqQAXApjiA2NDdIVAMfQTBlsZgaTi+K
xpYxzzyAiwES2oRTpmsg/nkXLag6bZ03ddCCPElO0IN3CAGcjIfeVRzRlo+CGzm351O6JBf8Z6jn
8ea/n5ELqnz0zbyAmhXFpeFarUS/rHj22njfoNNb6CpYdOsDUMJrX9Lr1UEtUihM9xs/42odGajl
GfN/kFaWjOU7rBK9ofa7mGLzR/BF/lG9TPeoKUSudOh20y53mweW1/iXddJ3tyNfUkPm8UN+hGEh
mrxRsRtYUEN6awZFY6YBHFlQ6Ad0LZ+9LRJ8RXLTQB3udriZq3H5ecEOmUi5S9ilIiK8+LzJMKiU
TqBTZ5KK24g2F+wcQ/owR/l0O9L1Gr6MtPiwBe8KnfpjQclIUWzubhUoL1Aur7SQXmoAVLWQPhCT
3FrBV1uUGT0f4mKL1hFbtxYG3l97lKN25QG6zal11T21fRfezGnLfXYr4Pz3syWsVJ6C1QUBI2F4
rHUDm77or9uTubY8z8e0OBCAMUSjUPc1CCdlP2UaVjbxHn03G2azPQXJxq7c+nYLxk8xFEGAmCtt
56D+IfWTS7+9PPL5PrzeP5Wd+l7g7Xd7iAu72f/sBFoAkIGBBHOiL75bhnNBFEGTs9s7/VCcwvts
H+z9N/EkfPc/dTuQXHb2EL2V98MGlXbt+50HXnw/tE7NRuH1SQUfJJ3Mw/nT7aGtB6CQxBmjq+KS
ReiVIvBZr6pt7BZtUdJtE8HH2yFWzlHmDXW4/4ux2G5NPoJdQ/LUxl0rfVSOgYtYPSARJ3uUfqT7
9rgRb+Ug4eyyINRphgntbl6xZ4selWolaFvoEer3SLaxY9t5X/rGlR4RFwje81PjhHstc+YS7Jb+
4MrqvAg9//0s9GiFIy7ZFKd8wA0AXY+mEVFmKnw4yqqG2AFKJyAXbg945ZzmqDZUTcTswLi6kosA
crUyci+G4zdD/OGZIIz6jY+4sk50QzEhCmI5Y0rLS8iPAeo0IkBPmUoeqDw710L39jBWPhtsRpah
iJro9T2XVn1KvsIrQ5hmeEDv8gg/gpg5yHRBbodambGLUIttNYRSHLUxmTMRf1S5fqcbs1FUxnPh
vwk0C4CZBoYUS3axRfER7idv9tAk9Rd9PcJtp4cM0wgbd9rv7GdxfTKmf0Mtdhkd7E4VI+ga2gsw
nwTFisGNq8cRZCx8wZn1tTM/p68+EP/sRU73KUcobcK38MXc3R60tPoleeAassphSRJ8uQumeTrK
to1tP3XFX/gmD67+Du7Y+TuZIYg2WHPf6R5629u4HFbuIkOTKVej4mPq4m/D+LPt1wtChqAz1qmh
UVOdmjL8uibrh5Anz1KTIbxZjxveFysb/iLicsMrnRf7ml7gx9BR1mFigT8AwNWzFgcDpL1wrLw9
uys78SLiYnItvyrrqWJyg99EAMOcWz35xl7cCLLU/hFCbN+tXI2hanZfcixwqAVs3Dxre1AzdBVy
M8n81anVhvlAMQW/gnA6dmA74jFz+jHc2ICrA+E8MYmkQZNf3AUQ41Dh9Cj8FvFziC4quuX/xeeA
wE3HBeFZDuHLtT70MiIh1lQBrQrAvP6tq1sZj7Q+hn9DzNvtbFU3kecLVsN9Nuw9xMn39Vv4BnLi
Tt+r9/JfGAMGO+O/+f5no1pMW662uaVVqC0I468WrHi0sW3krTEt9k1TQ60SOuhX4h0ku6/pXfcS
7qxd/zeCSkflcTjm39MDTua5DbTWye6o9akH1XPQP779/aRZxmp5bnJcWPPnM0n1Fh+woCKgeyOz
W7TyPlWlL11rPOSQyLI2f5F8sLFGfCj08B4QsLQxzWt74Dz24ssiAdzh0D3TbUwpdMXa+Fk3yUvZ
6/vbg7yOI3P5qIY4v50Rc1qMsbSCVgPujDcIXQkVTdLI4ujPu42j6XcWcDmXl3EW47EiSBU8rCq7
xen8kV7hJwWpPZgmM72aAhgOl+I9bK1+BMWKXcyGEc38z1+HNyVV1GVVv+pYAvNu/RFuFTXw+mHS
Oso9Xg6ANBEHl85Q/F/N6r/h5jV+ti/1wtL9Iunxj0G4uPlcgkAlCbv95baGtPhyFCNHU+hrcvMx
LneNlNIirPN41pvMAXfQLW22LtHrrTm3fHWM8LjCEUZZ7H100CA+Q9ynPdE9edB2PRKk26Oad/fy
Qxmz7DBuHqSUv0UpzmZOgRSMzzXW9DAMd51EOikDejsNTf6XV0177nDlcQTRdzvqyi6gLGZSvxTp
kWNdf/m9RHHCQ6Tj5jRw5Nr7jYkrlxl+DuRgYx9cpyE0YGTRUsliVR1J9ctAPlATgwo/2yD7lYNM
UYTPST85Tfy1ET9uj2llfRCKO9TQTTb4jEk4X4PSCMY4mUOFQIWz6d0k87eQC0Di6XaglVfcPKj/
H0ldyAGGPazmQidS5bU42OrtgyqQn4eJa3oW0mnhU5f7Dwj9gHuOjHs/9l+qZvqx8SuuFydG87gX
WPiJkjqYi/0Qq/2EXzqs+PEOXLAbfx+O3qfo/T8VFGSQAJ7/8Rk9W9sj3wK0grb+sgrWwIZUPZD/
dmsJKLQqAEzNmRAe4FO2MbjrBXoRSllMsdVqLUCCtrA123xSUxe87PfuHr1XZ9jFkT39UI++u1Ui
ul5Bl0EXu0JpPEWuYNLZpqU5Fa86pf+OLmmgiBu7YjWQAbDFQLOFyuJiqUKDNQJ/opYhRTgsN81D
1TOfdYzIbrqx0xduanPBhkH9G2u5WPNB7zW5J5b6pAeOtq8fxIfyHzwUe9UWHNUeP6xDdFSP4z1t
e9FzwFaimXDYWjsrFyIVa5EThwoZ+9OaD8Kzg06NsOOBaYCB1A7knbyTjnTXflgPoDV2xYPvqs+3
l9D8710erJfxFnOcquC/IJDx3hQPcGJsXUGeHRY8BaT5fQLJ/Xa8tRX77/h44V6Ojy6z1XUeNy7S
AvCXHhLlwwteb8dYydAYlKTzuMVmQOLovgwieGrYqzk7UD74R+2IRu0dyHQ7dLWNZbO2Qs8DLQ6X
UCh9Q24JpMTPNdmR2Lzq3U8DBaPbI1qbtbkiRjUfCJgizr/jbFU0JNe4zEbI7IT9rkweawzDy+HX
nwdhm1HS41agtreYNbDBEZqVMTeDlTpt+SmCYyyX8cZQlJU5sxBIRIJJ58oT9UW24HVGM5Z4H4Pk
BszwkI+FRF4yWghMnJjQBg/HVPFkiiuzdQjogR7JjDiP+D/kVQHsQinG4RjEYfdet5YhvIsN+pH3
MphxcUeOaFQoPRtYzjVQtWXceXJEZHJDHwc0BXF0+ywGJsaZvM9G3xlgJcWOIUal9Nh1SUVTqBLQ
xZPktv1nyCzBf4zGKXaSUkj0fdA2aM6JFCsmR8tpVNuKVIQiGo94JG4IqV6nBCDpIMhQP2MZq/Ji
moYhInAKF6+MMunYxjVOd7oIfMzyQYSKQqr9KFDCebm9BtY+DrJi7ByJJUBbZbHQ4Gv2Q8DuFyaA
U4N5P4HArkXLgbi+cbrPy2lx8rAz/w21OOlSX63BQ+Q1oF0QgyWI17fbY1nZNBb6gPLskQkuYpm9
CRNLS5fSWTgq/VqjVhVNyH6V8dPtMCsvU43eogr6Ukb3Vls2ONlRctgCqrUrF1VgpH1cy1Vs/3Fw
VQdiU/Izcf2d7uaYLDiquutd6UfuokEa77fqaNdTqos0WwF7KvLvpuvl18OWKqLbZqJpkooY3oV7
YdwY7FoE9NOgQsFvkEiLLyPwIM7xP4eWCppuX2ncjebWDbEQWJyvYgq6+ERJ9C+pIC/X4NgXLXQK
Oof1zj8quKmB3cOg+EujHSibQdVJB9v7Zu1K13gaPyWoj/vqya8OYjUgQLHbOuNXhozencj6EWfL
o6XeXSE0hoUfGliqsXCBrzu+vlHbWIkgyxJnO/ZVc5dcuZxUOptRKwqkqEYrAV/REWMzN07d+btc
brZZ8I7TnRyYnHy5FzwPg0JVmCU7Um53GUSSBMnxTkB/RxNAMkl6mcCn6+6zPj/c3h9rowOabNIL
oDUEOWgxur5PMC8HRZ4m+fsk9V9kvw42hrceQ2e5WCAZlOUMwq/1oZnwKvSF4hXc43Mnixsrf+U5
g+ShyCtCMXmiQV+7HAfaEBic+xLIx924i/6Ov5supFhndKcHEb+9jVm7zsuIplHn/B3QWKYwVTEY
ujIB1fUGWYHjjTGgPsqfqji600Wea7zjYUqibvPH+RnwE8bH+1ACPbAsf4IEjDsRDLTt4Uot3sv+
I+JRtxfEylokBB+KYoFOLXexIKQWXllTBkC0/HetfGmSz6bc272VYEQL5WcQ7KjWNhbIfG8t1j+W
RQZIeDziNCD0lx8PpbAg7/S5RBF9r/3SNrpfCeahugkQbyONur5CecBzdVpzR/G6GqJVvW5WDTFQ
Lkp3TRyVz3mV4G5AUQlV2hoy7e35XFsq5wEXF2kGECHpe+YTXyVNR+hjHHZT8NmDRRSouLhX+sZk
Xo/QoN1GYm2xRtkIiyShQkzQIE8AP0YdS5U/aog5cOQDYUvs9/oGNzCYo15mQSfgVlu8NIXassh+
WqqdanlSI7QpuhAolrcxgdenB2HmZqikURW5ql/JA1jlvuP0QC3oTo30T5oRb7jZXH+judVmUDEm
rbpe80apZmKtsP6U2LuHRmZXuCb65UNTANXr5UNebhTMVsZEho1SrMm7mbba4qJuAl8EDs7UFe1X
ZcBoYgustrIIWAWSRuFUJh1QF9+mGyOkBkc0JRDMw8kjluoXAE+xG/mJ+DWfGmlj0V3vYPBM5Bcm
yY1lScssq4v9ahoGSh3IX0/xN0ToT7L6jxL8kkJtf3tDXS2736+fGQegUMC6Wg/o2QEHrUH7hNU/
VffFVH6lnbxxzkrz/FycSASBdyPSZaLAiHLv5YkUhXEuex4NMyGsU8UmeRFBF8nZvV4r+CSonfWk
9B1OBOQkCGLJ0g46I+2PAiT1Rv5xXXSYf4vBWjEVdQYDLk5HaUrGOtQpAnjf6b36x/qQHrKv2bHZ
1Sf/A7nHjcttbYLP482L9+w5O8R53wWkJDSLvuoBRFO8jDsv2NjWW1Hmv59FsTIwycZk1ODQ5gTn
YUqaueq4sS6vNtrvuaPWoAKiF6/2QYD7g5L1ZP9BpZ3kSJrQwsn1rdUir60WOpL/F2X++9lYupgH
ddExY73T7xBmcYJ9dY/A1kk++vv8T7siiyEtlkNRT15qogWJqKd5UN0ufMHLG1GzrUFdNdLmOPQM
Ra4Sker3YlCWBkgxRAHdVigS+yVl7+SpFgHLW8+9+eANvgP1YFY1vr29rzO5RdzF+KxS1IpkAl4U
tA7uMfvATR0E2hJbu5NdkD6njXjzv3e11c/GuVju8SS0sdkSr1ARITSpH6YPLYq0o+CK4pMOzkH6
Z8DP2muUI5KEp1Dd+AVXtw8D1iVIfnMGLlNVuFw9eqrkaI8kSE/KML1i8bOgGwcqCI6EeLDT1O9h
9nF7zGu74iyitSjzKZOKgGDEEjK8U6pZCJhtdUKvn4mXg7IWByjye4Ho9UpsN6735JuOqdmFbKsO
QiiO4EDgR9cb+qtL5fR9epoczx5f033yz2Y/+OomXPyQxTJu+lhpq4G9qVJtJPpD8WrdR3trh8T2
s2A6vsNVv8cz4fYUb4VdrOJJw0wmB+pnl5mFdmni+OozNTe76VLndqS1g/T8Yy7WbzsGiZ8nXFUi
6j6p+XXCOw5m/kaU9SVjcBWC9EbcfpFVqkOTimXFePSsOAUSKlNI3NweiLQyErqIpg5NVZzB74tP
JTWm1mtwE2zY6NPfwJ1QCLkLn8IHpL91dVd+SSiyJ4fp5XbclaFdhFUu918Sl6NZWiFA+wg+Jbjh
SfrzI5si1wyYpMsFrn/xiTLL6wrDpEAs+Cis5tyqbwjACVq0cZKsTuBZnMWdmqUdkrkSiE9eOE7l
Ffe1GkPleLs9XytLG+i6jpkYnXnjKtebQvxdJAF1gHIqXNN4hN93nAp0vse/bwdaG46CkQdVEaB2
6rKcpUSjx22QIUcu+E7dKAczekONa3c7yjUex6IyMQPbIEHQzTLn8Z7d3n41mAV6oC1HVeeWz9VL
4MZO/TGAA452/V/IE/352UApRARBONM6QLVeBhRGJJ9ji3EprfQaIEMypcZRNj3MEP/aGNtVXs7Y
VEpUVOrmnpW1uFtUuMVJNquOS5Kt1yCOZCdAC9EJd8NRdf2TdKficOgUznYjci1vZYjUdynHgGM1
FqsetdQU/fj5lild9YAG2y59EL+IL5QvhINOZiR9uT3atY18HnCx/JHZlDTIgPRb4zdD+d70f1x+
YTbPAyxWisgM+6ivI99e/apM6WDC/YTG6t4extqy1ySqmnD1f9d6LpeHCeUxs2Q6uKEf3RvR9KZq
1l7ttY1jb/37UMkF/surTVy+K3IFe4RBIANH5nQn2ImbfO7uQVjaeIEc/Bfh9faw1paidhZusRwk
Le7DbO6GpxEqNOSNYKR2iQ/5fviMCuhGg2ZtEnX6caTk1myrslgLgqUOIkK3tZ3K37QcQqT2oVSD
c3tIqzfWbOhCyRZAgbjcyQjjlXAl2F5a4tQ/ui/KvfBI6UDbwa9z0m/SG+oj9/HX21HXzl/EHNjQ
VKUtINaX60PQYq+y2iK2e7VA0dMTqCME6ag/9UqAVTdA3Y1hrgXEVkYFfT9DfJYLxYyNJpcqFDul
ID+NWv1JwSIlbIWd0Y4bhZHVGTXp11C5+t0sWaSmyDpBsTTayk7fddrsT8ZX/ykEOei/Nu/SDull
ze2PW0niSgZO8YK3vkrlTEF143JGA7UpdLGO8KjCuqOa9F0Rpw9h8Yr6URSJaLtvXdTXkGpOEhBZ
Cuj4mf5mLa4AT5S7uDeI6D1Er8kpfq9O9QHFOWxfbO0JpdDjcBCPykZ+sLIFuQUA/FtU++dFezlO
+H8oxXsZcO0M5cgIzjdVO1T97AwCzhBsrNNZvGT5siLc7yrrXF9bVrkkKVPHOk5AL0RhlDwaamSM
bhtZ0zEyO+NTkcHV/CxPcjjuPX0oPjVeMisftFb1kMowTO8rofc+QbzWv6FsZr0EvpyD/VDC2WY9
t0y3wTFrD96/opaap9n3SUVuvva0saImH3r+45R3Ugqz30MlXcjMJD+MfaocUX4uekfx6xQ9BAU7
0RGVPZo7RS3KmHEKzVfTrwwd0ZMWfqqu+fGTHOgUUHGaQ/scyXe05aoyFv+GeQ0gxYMQgoDeEEEg
N1EoUmGwmoTskyYfSMSyAR2BKKqfG133HjIGG7mCHqK13XYJ+pC4ByFLiYw0rkJRjb58KzbTVtax
+vF5yXMq8uXpuV5+fFkrMXRQwXag2GLnUXPolM9pa8KKVmjGb6RuK1cx3xuoHF1COp5LXJenBojL
jqyqDjXnhkNftarj7WNwTl0W73aqjRIgXwisOszGy/FEQSpXWNjlFGv1/QgjOAnbY6pJ75067oF+
2HR9n8Zx3EjeVs4KwqKgI7G0VXO5c8GbRFVgxuCraHdWzJ8ujPuiHZAbqHYJrippsNUeXLnLAPki
50GDDheM5fmL8UTSFfitI/aCfiUaxj45jiht5Iprn2xuixh0YXjhLa+Vvq8Uq9PgtlRyIf6slHAQ
T82AN+xGsX0rziKJ0nIftWmVYnvZPSMSLChbx87KutBFhW/zG0G5PMybSGtIu40Y7R2cEDosle9M
RHJ2ctxPG6t8bQmeh5Ivl2BXD7pcZFQXo1N45Fg5agdpJx+3CrJrO/c8jHIZZkDYBoWV+fsDxcF0
dycHqVMk97Kg2ZZRu7f31dp7CLLNvxM4f8Cz95BWaYj2pYxq6mC8TGmmOLXS3DctlkWtnH+t1Opn
LEfIg0xmvssy7FbQq+jiZtpJOeKytZ7tb/+ktSWjU3bgNpnr/kvMpmaOqSLpJAWTVePX8Qvrko1d
vRFhCdUMhHHAz4QIgfmzzL7V3hZrcm0Pk7SRkJK50eRfnL7opQchOKna9qajhaaxxS5uNt4/WzHm
o+vswwnID1nYsCFEwuWhBi/o3Th5/Hr7W6wuRnoitOJMehLLYwJF4MRQRrgHppXipDvOhnYKUhpC
oNxnrW8ezGJ6vh1y7eMYPFB4vs4KasuudxmEdRJECEtYveYaGRA4Y4tB+Pv2W94m5zEWc4e5Xtnp
dcW52tU4/lo6SiY2Eju156p1pQko0NZT9GR6qJu+YjIS5a9NaeURCYU81nST/fGtMcPcOuSDL/0E
WZ3jxWMiqH5XKWof7bRJ2QQerm7V2XCV1weMK8pml188nFBhNxDeofEQvMq925BFUl095Z8qZBkP
mrONYlpbZKBxWQCg9GYdgcuQJfeiXw41oMoRM+raTQJvN0XjH+94RRLB2AIGgGrJG+4yiqcJijp0
5A+oCCW/yK68r0EdD3+8sIiCLwTta7L/K4kCNIsQohKZPrzWnsrCQywtf7q9dq8yfYPGNVomGv8L
uOFq8WZVqYuYhqfUn5U9Rhx24OR3/h0Ca+ErlQoH9Sj06Dehysvcexl2sZ7Dth/TWpNTZA+MnYHe
vEr5vcGcvbDij9tDXG7PZajFt6pHsSngaOMiB+Sy4pIwra2H9kYIc7HOkfT3x8wAZOr7yYSJTKu4
vVmHG9/qes6QVuOc4YAmq6Qwd7noBtDCE68RVPc709trahQg8aYHSFhjLd1ZaLv+6cTx2ES/ihc1
N9uVokwtm8UAzi61O097UTGVho0tZhtBrgfFvz7jeanZQqRaJo+DNSb5iPsJjgxD9wOBjAFp1VB1
zEmF1Y7dxu0xLY+H+VA4Dzd/ybM7iPoBTMBMAxkVjJ/RzW1t9Lb/0lBBux1neQ0t4yy+Vdn5eTT0
vC1HLFvyBEuCLj1pskcHDQ17xOs24m2Na57ms3Fp6IKpUokyv1fzng0+VB58fbDRJ5gn5/wS+s+g
oPzTBuS/l6iNsRfVXPSwh+xEsGVdgxB6ELTh8fbUbUVZZK1FGReCqsTwxftyz0vtb88svt0OsXLq
sQxkyImK+B9+yOV0eRouivCm0fuqQNyGx+IzBvGfunsYC5ajPSHCdmf6NpZ7f5or/76UeLzQTQXr
C2f8MrAxhT4S1KDVZsNQdPV3Ok/rPvo29l+reKvJt7IoYMTPbQOoIChmLxJzX0mwpRNMnkxqgG5h
iQXjW2RteZpf1cQYEzAU8K1c9bx3l8uiAJlUw8qf4QWD2z/WJQrbNppBbv0ppydGUUy1xfstuPIV
T2MOO+sczEhDOhXL8k0nG6EgwZLl5hI+in16aOzWnd4xEDjdXi1r03gWaJnFSK2n56roU6gRrZ9W
MSDdHiWfkDbcErtanUnaEUCjZx0kHtOXq0NrekvLunFuBit77ROmmflb8RVesstz9Ev8EYGQcqSN
4f1m1y+2tUoBbKYoUmrHE+4yamclYxeb3F4zPKQ7VZ9zEDzRXtvHu7nVJL5Q9DrQ2+TXBHZ/X27s
95UbQAVbOaPORTCdv7/z2dGVx/HY07QrbM/ynuUxOkpqfxc22WMZ6Rs36NqXPA+12H1yM0Zp0NHd
jyfZVWp0gb8Jxhavbk5drqbzbDyL86tRSymCE0ptydK/mJh99ZV0qBNv39clHqDqy9TrGzWLq0R7
3gsG1RFQo4imXGVxqP0O2O2RTjWu6JTPmRt9TnCUfGh26r46JAiVO1tks/XP9m/IeRrOPluT15JR
mchK5mG712v9iDD9ZLdl8I5X8Ob7Z17515P6b7RFEmeGg4FaLgOs3BEIU3uATHvUdsDcnMgWTsbP
21t+dXDAcAELgj2/EkEL5UbTsjk9NZvGHSdtryreW+8rxyrbQrivLhfgBHy+mRixLHqriSyg8zsj
w/GU0wcX25QOJ/VUF5CwvrPqrSahMq+/5VSavMkQAeedf8XCUDvfYxtyXIt3wgcO1/va8XfhW/Zi
7awHa5cf2gfzFLwn78odjq02x7dTuMGrYkO7dalnvwX/yGgm727PuDR/wcXPAqGmz80+lP6uus7I
Jwt9pSt8zcaJPlnBW5bsx53ulAfdbaaTVDglNgHoV36oH74j2tsKfL/fhlc/QQNShqcnoFRxsXOl
0VcEAPORbSjPZYRU8Wf5aXAltzyYbjY6oXFKBThlNsZdoDFoHCfusGucYLc1GSvnFGjfGRzNPMBd
Xbwn9HrU+lLhEzXFk1V8VEqx75t849xdC4JyO1MOfwTK6OKy8eq6wkCALlahQScKfgk4ECnD6+3P
upIHG+dB5mTv7JQQrTBJAwG+XqFq2RcDkwGgDs44JT/DCJMTlGQt93bE1WGRECiU3GitLtnwBUK9
ZWsgL0aPRnaD1HrNsUXam+m4Uc5aSyIhVIJBpMNKJrksNXiZmERtQL7d31WfZrKt9yo9D57TOajM
25WT/RO8BQ/9n9YCOes5K1BpRQOGF/vyGdhaild1VHjsGrdqxJE7y24sZWNw83dZbIWLIIv3RO7z
pkxml0sUZw4dTElbQfHavv2p1oJQpqOaLymIVS/b0zEi6sD8ZreTWrNRFnCAcG2EWLsZofGCD4XG
L4nqMuHOTaooXVVGJDfeYcIUfN8d5c/Ju/d52iEXdcSIOv/658Ni43KOyTQx6Vdcrvk297U0bwhp
+rBDi59++3I7wBUGdV4CZxGMxfkAFQv6j+BHlLhxGfYnO28w9sb9Ldf+hs9ha8qvxvvlJy3+0wBG
p/3t+GvfbYYuoJtmydecxVCScrHyoLJD/ILwnWHH/qfA6N8j/C2iBM5khlddzmFvSBjx5D1z2Ac6
/jWGjxaCX2ypTKykFTyOZlq0xDV/VS1WhsZE75ckRjjqd9i3hneBWx2zY3pC4kGyxa/43t+eu5UD
ETAGnmokuvMKWSyOOAt4uIhENEIqXoIyvQ6qeK9O/8PeeTRHjiVb+q+M1R71oMXY67cAEJoqmUym
2MBSQmuNXz8fMqs7GYgYoqtnO72otiqS4XGVX7/ux88Jnq0EhfZ+MlYgC1dCGd5+MzJ/tgef7vlM
VjHit1lSpdCqwseva3asB26Q+W409n/f9ZIPmml6+R8wycWiwVJOv5lJ6aAXxAer0Y/qJN34irS2
/a+4+DM7i3s67WGQj4KfEYy2ncpNeERHYkOuZTu62aahn8St3685q6vzOPeeww5Ai9YS7dcbomIV
I9kwq49ueZS+8cPxLuqCTzW81q/vkWtOi+KFhi4L1jgFi00ihe0glioDRA9zqx8R/913du327rSR
bdFeB8NdMFhw3rjBLPr2QcJd0o7AJy93qibEdnYz3Sh78yH5QolSRVPPVvYgaZzwUN8gU7dN3imN
q3zrj8ZN8O71YV9xKyS6IR4j4UjB4KKOIvQ+smQjL4rE/Ggg95WH6YqJKzPL23ruTbcglaRiswh6
hCkWvVQkxBvfNC5a8lvosYUPnWPt5kgXGcobVVs5gJfDwiRXNUePgPuiIj/5qRJ0cxU2lY8QnNu6
sUb7eOU+wAR1AqjtNJ6Wy8AV5oFcH9AhtDPlOSOHJaTNpqjye6MqXL0S7tuWVk8z0p9iJHXDCg4p
JPzKldN/JR46/xaLuQ39LLHUGErIHNIVmtZ7txNupxtKPptqkz6JyJnmp9GF/MRde4xeeoRz0/Ma
vAgzBUVuKlGfcAGB7hiT5bCZbd9sVoZ4dSlfzPP8NV6YEQVUtzINcEUl5+6gmrYlPL9+BtYGMnuh
FxamXItyiV4du/WjkhEE2zzk0WMo9ePrhq68t86nbL6oXlgKdPSRDIF+kpk/+XnGV+a3giPt/Cfj
1nzwvmmbcTvgbjrEf0/D305Nzo0keLaZjo5juIydSyMC9tvxhrJSo3QqNUJuGorBggfWyjgv/PbC
0uKyiJFy9aOGSEJDQkNyw/fJjVrZ0hbd4sD2j4gp6xMD1ZAxXtuVF09amaesCjIcBOYVlJFf6nlQ
WzwQfvZ2HOEb3KpbcRV/cbFnMEOLK+8dg7LnRf4VpSEpN1NueGhIdbR2idrVBO1tpJY3r0/mxf7H
Es8CakFkKSmyLva/ByI3b6iw232utU4i9hkJkmnlCFw1QvWWRmjIZHDV5xvTTD0lDwW2hhqNJ95f
D72Qiiu74poNQr6fdywpkGV4CaPdqBXWQARrKLbhv0EaZ8XCtUV5aWGx7WhKRucHOWQb0Qpbgggn
gJ88jbQVM2sDWfhcpJege4DfxibZf0oBCY6VvLLoVw4Q1YPfczV/hReOwhNBLKbJGCGtLewMYzvV
yGsrz8h0uK/vrmtTBnWHBYvFzCytLcaSKZ1mtTkPllA7Tfpey47eGi/Otel6aWIxFri6ZR+2QZJM
YjB026LuRvSPvEJc7dC9iPM5KvNIIKmhewe6z/NZizxrQj4pmt1O56rCRodvfzvR1BB91pWNet+7
oivvjW5TfF+rMV1kFGfTZPMh7QDiSJ7v3HQimUIRxdwhplVVbL5aG/fktYQtaSXhaCn0RdKM2u87
rVprNb26hC9ML3a9mCRx6kVsx7GadTURtOwFt13LXF3bkUTHM7yHNh9o+c4HWEd5GDJ48nTFpL1t
5V5WaCmShQ9GEnk/tLr/26/ReUahzJg5tVFOXsb+dT9kta+WVFbrd1L0BgflvL71L3cLn0oy1qRO
NiNG5xG/OGM1skN1LhI3RbX34NWfZMvHs3ZONwG+Tv52igzwOk0H4FbmShMglnNrpLbl3ISsCbjC
4Jr9vdcHm2B68/qQLhdpphGiUYTEDgNavmGy3EN8MOcxiA4bLPR7mnVROf/hr5FOXRbN5srRb0PL
8hwyhGEcxhjS34CJir4FDnLscbBPgavzIrwxhkPsCodg9/r4LsNd7M50oiQPdAXtzMUjbWqTDM1B
+a9iHaJ12QcD5j81QPwODkUkVbckuGy1e/Ae8y+vG782uXOvD9olFO3kn8+5F/tlsLw58CDJaSWB
f68hEoPcn6DLoV0OQfY5qGVjjRf68mjPVf/fJhfeuebtm/QKSZ8kQBlTgUZpVKMnVRbWUnZrhhY+
uhcHVfUMDQBiPdKEa4bfg6QxbL9oVuAMV1fw5ZDmb/JiFgXLz2uvZQXFY7ivTFvPneZG3ST34a7Z
NJ+ru2Rj9If+tJZKuBD4MNg6Lw0vjntYVWmcVRK79aBtjS/psX1UfQeitvEoOKEjbmW3y4lPDwgx
BjA7/e2LlpY3lSrH7M4oNS+WUiq9INF0ljJDZLpMfxgTta1xxci8TGcZZMYIMQq0gxZX+kUY1w7G
aHkxNYVYyJ8TiwZMbqzvrx+DywD73MZiHlGHCvNAqRI7Lk4zvgFnhB49yo7BKcxRjAvDjTbU3/7f
jC68p2IFUqxBsGcj23MrF+KnEaI0Q0IZSkduBPaGxlQ2qZ6u+Jtr80lJimc+VzoR68JsmrYhNCnk
fNFnfyp6KbDzETDb62O7IBaZd6aKN4WDlhogd8P5kUBQN8Jxz1bIPGXfkpktIoWoHIUvQtjNf+JU
NIjyFToJZ8jDwof2fSwbhU/IZ9S76WB8itLNzwH919fhf/vf84dfG67+n//m37/mxViFPro45//6
P7fh1yqv8x/Nf89/9q9fW/zWffE9e9tU3783t5+L5W+e/SGf/5d993Pz+exfIJINm/FN+70aH7/X
bdL8NMI3nX/z3/3h//r+81OexuL7P/74mreImvFpbOXsj79+dPj2jz/mC/W/Xn78Xz+7+5zyZw7/
rPLLv/glBy3pfxJnA4GyrLlLj572f8pBm38CFQLEDDEPInLsNHxDlldN8I8/JOVPqlwkCcFpEHXx
4vyXGLT054wd59NmWP4MRZD+jhY0PFBnvgPEIZCeWZmFGgdmyBCc78KgMrLR6uWt2BOOuVPgS5Ej
h5lUHRLVDOqePPaUia6JOgz5WPBUph2rRkIXb5/o97GXkLs3okJMHQJIXUQcyi+VcRcPkRbdhq05
Ue0sPRM1acSmcyTkoZXt+Yg46B4pViXSBgbY3LurMQwqGlHXOi8cow9D+kIggyQgcTtxan4Y0FY1
N5UQBcNpSmREH/VIGYy9UGedcgzVKC7cVB368SkOESIFnjdJufFJ1qqhg91iSoOAwprlR1u9N/js
UTL86oBa7Gh8gki1Cx91gEfJ4+QRCR69IPc/oxKsSR9kJJbz21GPg+wgI18YvAuZDFgVR7pOMruO
4esLbEAaRnqnxdykBMiRSi9EPk5Z9NYbYpSLBTMnI+LxCmodMREVLwTZFxfo7FFL87ehaRbKpu07
72uPKJzuomMaZYjTtmlmNo4QTkb7HjbWuNx3RlROMmSceQGejVVp5O9cKULEClRW1pz8tuuzez32
u84Oi1Tpdkk+FW/bKaHC4rW+Lrqoq4p+5wql0kuii/iokB1SsR/VW0HNytGW5rjAiWsawiqn8COl
uyk9vyo+A/RPh2OQdg1E2WqqerdGHJdwZAbwPOWha46SNn6U/TAZb0yjkpMbiusI/TRR15XfYPst
M3hMDDSYiWl8UyrfhMpP+YKsylVh1+Rerewjta/1N0MwUdPzoir9loChB+cG+yvxrTaGnv5xlH11
tAtvMFK3Umuzv4OE1VfsrhLz+kExC83/GnS++l7Iumpyo8bL9LsoDKBRSauySpxpDGjXjvsorx7r
CZVuB31VXqvojdcoOytiGW2MtKG9qh3iUndRMaZzKNVzPbiRkHdOgRX6+ptRzgTv00C7YkPdWy3f
iYWohjeV7uWTTX4xRXerMGRvIyS5VzgTItBwtDZjrB0CVLPfjzo6sI7oq162raTek/aKV3fxKUP2
c3gsQ0UbFcfQPF3MDjX/12ym2jKHTRjmYeRGbWf1jZ0rldS+yU0/elYyo0Id0qpN0VYz+u7slPer
fzDHmHqKPPE7dqKhxuLQL2fxz1ZV8lvPkhMCd33w7uN2nKajHzPGByBH9BVpYjghsCsXY4t8cN35
ce9ItdWKdjXBbfBDGhGk3JR0/7UoYot0ljoIM6u9g35iDdv/BHzgNJI0tnYDKqWTPakDCtdqnkr6
TgvNJDwENeLPbtPENUTv+SCOT3nNq4mlUj2ajcNKRkYmCE2xg4swir9anYJOI6LhJf3OipayB0Kz
RG5Ykspko/pSBmZWZZMDjtTIOxCtTMn0zVKFgExkW491vRGCzPT2fVBk/cMA3mvctKGUSofRoivz
jSCKRXTs+tJSNmVjcHYLcRrlh7hoCvXUF5IRHjyjqSD79er+A0l/Q3RjeabWKwJ5UE9C1whP1egP
3Ubgxcs73Uxa/y1M82J2EnzJbw6dkUkydUg/w40UEw34H1EM17NNXQ2ysSnkJNHuOCxpsOlMsw+/
8jImNFCT2BccMxTa8YTIfGw4yGplhhMpRc9yTwZSVE2ilr1LR0iZuSog7Apcz5B+EbME3kEh5sHK
9uWQ2gHZipbcem1Q68qTaDiqVuzTXiZldlR67BOlFUZaoSNU6d3JkPKnOc1q7pB2GH9EyZACaZK9
7L5OLf5ET9ME2CT6sZ0NXnQQXILjunJn8MvgyNPYKLeh1Svju1LIK28r+Z4XHBJliK3njF8pnmvJ
6wYocooJ7ydFong/skPlbdRPHi21YmQGPe0FkOlv6SeGTafXFQo+faR5pwQy5LDcxNY06bZaDiMM
MXC6UCYZikgI9wkh7nCcShibnWzqu7nDN9KpsUVJSQJA64R0T8O5IRyiUfGiUxkDyT92htqlt3IP
TRmtTl0pN3RMJxqZ7ajtg2DXSBa69+kk3hSRqLbu6MtW7kwgk8M7P04yYZal5j8LMbmTIjfCxLHC
pt5ORS3zgdHkPw/6ALeymuQ1qnbhGJtuju9EVyLPhYTGFyjF9x5y5Sm3jaXfBAYqKEIqjXeyMAbb
DBnkfRQK8LSbTbvpTY+LYeQC2cQV3wcVmvxYzsUiXRaEE8TDtWtQhXR9izJ1R1/020jL+h9Dl5Yf
BD2Wj4oWCJ86T4xu6YRBDN4sxkC2DbXiHROYUvQpFdru4FPd2wxZGhyhJig/ekbqb7pI6N9EkHie
zBTtHbswIw1AVyqiqp3F7XfFR4CgDFUR+m652GWlNW41tIDv+rgOno1GTtOjrGXAsz3Cjju1C1G2
b8UiC1APV6291TSWtdHlpry1pkj5PGVqathja3b3desp92ZVl0SyXfhZb3xvm4nKt7DwP6RKmuzy
wMu3dcwW55FvffRiOXlUPcu4y0s51vY0i74plVy60atu+lpH6N3YVWWZWyNoi5u06CRrmyaT+lhl
lX4gHv35bA61L7Tkjs6ojEDcPU8vN62mjvvGF+GzM7xZEhhh+bjTAPdJKqSwOlB3QPfFAwrkcu9U
zSB+T+TO2wlBAy1Vlklf8giayU5qs31UdYVgj4Oq7wXZUw9tWZSuYvalaWtG1G7oYZHsnjt7H/jG
KDngseBFIkwAxNym0dNES9pOzE3xQ6aL0ZvMnPV9s3YY4fOXwOOUXTRtNbGi2zGHE9JSitKyRYR+
GIuUqo9+l+kcrlbvnuRIMCjEUd+xg7rltZxPZfigjykeNSmV6mPNqX8LgBPV7zFtLCdAPtSVBG/Q
N/RTwi0WS1UGzrmq2gdTFFhXw4ruy8iKDkIxqnu4ESq7KZFu58RZ9qToXAlBqb/TmzbZGnmX72lP
kN0MWt0tQ0qeBL0y3hoeBIJ2WVrx6ExRh9z8MPlFtYlUudwrEDkdu0o2ufBDtfsxTdb0ENXFdAgL
S91m8JJLTp1o1MMmCV67shNgtc1aNAOFdNDcWgj1HTh0w85bsTo1w+Th5luj3Qhd1tyIVRnS/tbw
BLVpGRrfZZJQvauqoGCW/Ry0jmHk9zzylG2VBb1lK3kl1q4WQ1YQ4+kM14jU4ZSlnjC42hB2iEka
Upx9b8PGqGxwHXPzMgRw22KS0CD25bAKn8dByDzDhkYg9yRoKWNvn/hjfAjFruPWn3pgXuLQSaEN
gcBEO4JVfahKOSu4KHyS1EWu0gjRq5wyRSnIoflVPX7rhKZ+aNRRuY1plpgedb+OCSBl098j/tTF
m9AX1INQVtbg+rDYfuozKf0apG3UOcR4aU7RXRdcOOg7B0EQ67nOtGkXeVr+QGvE5ORlUp+m3g8R
RxjKDyQsxLd9qIDub4RxD0xB+mGo/pA44SRKnypT8e8nVek/jH7RvZ0CsIH9Y5iGVe5GDOCbQsvz
bVFkTXbw1G56kKb+2BSNiJRS1IXfE6Vsv5u5J+Q/ptrQNFdVhyq6Ff2Bqp7Tm4kePyJmE3QbLZLy
6Lnspia9qSZ0ir/OFBDiPtbqRnCULm2qDTtEMJ+8MvLqQxYWKE/pcjeB8cmEeHBm7GDgFEIwPulJ
4xfZU9AFuumGk97wlLHMMtplQ6rXn6RBqTk3aZLua70Ymp0XdAr5E4HM3uhl3VMax/KXpO2mD3FK
8LNrKR37+Og8/jbVHCg76ySpdaTJoyGSL6W5Xlvq/jbzMz/EywTjJ2kShO9mVyOOwKUdRNuyisyv
cmhw4vQyjept2PKHj2ojVvJno0T7waNyZio08tKpagzvcOJlup1Q312jjltgX+iupIhAQZPeFZC2
dKsuch6B5xViCLOKuivvkuA0UZjhOnD0Z3JyQmOXu5ktXtxqP8pvTbKJ+hu/dKOTuP97qN+/vgc0
v9SM4C9DRfD81VsOQjBMCcs43g9+bnvQzMlDvZLhmQfzOy13aWSZ+wtgV6zi0u0DFkiLtkJaPtS+
8fZFsuGvrMv/XRz+0sqczHqRWQ2zShmB3bph9ZB5J2/4/vrHrw1iuWKDVvOygrarvxea56C/F9vn
1y2cZxZ/DsCiwRcaOR1oKon+8wGUrVIVfVm53dY8KmjAKLtgX+3WKnWLdNulmUW9jPvR91WlcmdZ
wgE4wiZ2zPtgX8JF765lnc8TiL9sIbkMyeycXbnA/ddVisyimLgFk+cOlU+RCbGw16dtkdmejYBI
ppUYdCPQUFFfoA3NKChkuUjcehM9cb+8bR/jowAWyebJafsfg0d4p7bJbfahfP+65cstgWEqghQf
AbJdKkv7Ho8mI3ZNLilbt4b3eTaSAPGklY1xOYsIU6EoNfMLSGTBFlsP/vDAJG51vaaxLTWhGlI6
r4/kcuudW1gktaGtyQmtEzc6zFzK3V7Zqdt10o4FvdqvlQKmqFA9Aqp80d2LxvgQpZiZm74kV3ci
eGyzvbHLkMRo92ubb9Gt95c5VCSQ/jDoUlo2mcWhpHfoFeJk5/6d8KgetJ3siqfVIzUfmXMHx/Qp
gEdIRJItX6aUvSiiU4gF6h3R8U/EgYHb2CnFuOzT+pma1+LcGG4aIAxghRkTukzK6zw5LISdXavc
6z2wmGJ6ihP5q1+s6Zpcbm8LVhi2nETfKnnWhT/yeolKhx660lTw8J30oS53htkjjTdOBgiu17fg
oqY6rxa5f7b3DCokiFlWiGhKGuO8i90ZvJAm6KhMe52W9l1xMli1cMsDW3hYK0tdcR5zxQG/ixYk
dc0lAHSYhkaftMxNDrJDJuU7GUyBTsi70kUp46Zxundol5aNPT4qD9Lh9SFfm2AQE7Cf0NEBt/oi
5QywUuGly7aJCo934DCeSi3ObmGIrNYm99KFMMxZS4IKHDiqJfhosAq1MHueXod4cCdXsqOt3DG/
89lDbkGOYbtcU9m8dCrYnBPrs9uiary4aHxGVKtF7hJ9NsmHyLL61q3Jtz6Ok99+z3VVv+ujrFZt
SR3H29Q3EmUFBnt1gqHLALSB0hE18/MblexbHAgZE2zJZeBMfjTehdYwowt7Q+1X7qF5tRbnEgJC
OtxmeQHU+Rbxh29W3WhakZvLAJaqSSwbJ29iiyYCyyhOqqw0CA8G2hq8aAHE/XluMAjRIg/VmZFw
YTfX5d4qYvwBfAm2tpX2guMfhMDh1nNJuazcFFe8z5m1xV2kIwKuRl3hepOnwPemHAmVf1AumGwN
jczXz8eCgeZyaIv1a2lrDSbkR2aXMLmBk2yFu+JecOSHaqNxRYl7CaqdL2vch1eicwpO1CRRdcLx
XaAbSYMnRoTdeiNtA6e9BbjUUO75JMnvwk8zTfawiU7JJr8P5U0t0HQlRHc8RNe+x5VDe/Y1Fgeo
TrIoFs3cFYgZbSpLErUmq1k5I1duSQZLPQ6yTojOCNIWh0QvxV5MczcjrYXEd2bsKz1tXB6yw20V
tD+yCNVo0twgkSQjpsVMhsDv9YU+R4/9tc4vvsLippEzs67MKsVTxN6EO1D800SD6ifazppvss9r
elbr3g08sn9xov7/Wu0f0Da/WIS5FnxWrH3Df6he1nZ//v6vUq0m/znr+tK6BlqL3liFjdl/r5t/
/KGJf3J7QBlJlzJNWEie/atUK1PfJUzgZ7ouQQU4B0F13s5VXFn9E2FuKBaJIRSdriDz75RqFyhy
FL4Rvpmp0PkkEqpEJ+cbNqyBy7XQaLqUb9ACsGytaneBpuFu/V2FZkZae05lVU7ZfDDjh8740IGc
qJsf/Ux6az2m/rsozna50a/dsvOBfHEF8M2Q1IOlxOSe5UsuWSmmVBr0pvJy15j74AxBeKtSfsJV
No6SNWjQkbtzdAs+9bEt4cEHEmf3Uh47Tdn9eLGaD7+MvnwNL26jX1+FWQJDiA11CYWzerEzQjS3
3NR73zc/vGRPLtPxzNjhJyt+Wl1cCktjSzicIBPW52NId4us3QYTZJ+6NG6K1ks3Ri0E7ji2m6Cc
tkqW/piTRmpiVpS+LbtA141skiOIg9MliaMFz03kO9QCNrX3Xps7DFPqxKoVOWrdbEQp3fVdicRt
cjANkvAD9Y086+6E5H4ckOBMTdmOkq+ylx5Mb2qODfJgtlT5rpU0T77Sul38Rcy7e0sIvoyxdRzC
yvGUcG0+LrcB/KQwLCONDRzWmAOjF5kIPc5IFwdm7cohhKyhTwr0++uruwhs5gl/aWHps0O1b8Q2
ISdkZtTTtHwrZW91pVmJaBb3z4WVhVvGY8hCrzEOqgvwjwC89z6+Po5rFjjO4HDm3OAFwCiDS4rS
mVW5WU/ATZeXaBWb100s8x0/R/HSxgK5m+ga/LF9ULsVSoi8bj1X20Bj1Wx0Wsv8euUqWwS9F9YW
a59I1HFFGWvRQdm2tCHVW8r5q/wwV80geAdkhRAFGO/5FvPCRisqvUcs5DgT3MW7amMdq127X5m8
axuNkHJ2tTPZ6vJRRj8BIn4QorszyUem3vgn+IncwA0dY1cJdxEt5+sPh2VI+2sSX1idt82LA2RS
4I6CCX9CyWVj/si2wz76YdqSkxyFj6tPwPm+WHhtGGTn8EdCffWC6rovoGqLw7YiTyA0R9VJ3PSd
5QyOJh99J3b9+zXy2mVc+3N8dAOqc/bIAIM2z/qL8al92talCVPgHGBCnLLNvnTOzHuj2t1G2Yyw
eVeusfrevHbaEIKcn9fkqy4SjE3igd8dw4J0HC2dxminq/DW2SUs5xJBFAOqgBnpuURRwXUaRQX9
9SQxlS1CRdt6VrSpnnN33IdrR/vqeAxajAFC0/OwREN7hjpBMMh1WyQfs/xu0tYyIFc3Ij2U/7Sw
bGQWp8gcqoThJDeDW9uU+GFeH7cSof96Yueqp5rbUGdFXJJj+iKwUfOgUwOO9s/DJtES2+z7bXvj
O9FRWOtCv3JlzyBZY6aSoO9FW/ipEHUPPbY8CLM2omOEduTZKZAvO3M914L8ySoeZNd8P57Wjtu1
RXtheJmtLaumU2MAK67U1K4n+7a+mri6OpEzpJBEI9Azko3n52sENCT1YH8Y3OAOh9rxDuN9eTBP
/f5v5nDmowyqGQJqlT7tub333FSRFFMQjF2FBK5/iPObkfo2v7pyq1yJec/NLC4xq/aUYgrlkq0h
bcllwpLVKQeSVVDVPVQn1Q4P7U17yN4A/rOggcpW9suV+4ZhckFzpslXLAlA8jjy21gI2C66tvUU
xRa0alfJH6zpQG3HMQKSHdablcvnimMGy41TnrmB5jTk+dyOBS2FcHjVOGYubgfsQ/Y++qxuo6O3
QWr57ZpfvnLZYQ/tAYj5Z67nRbwzhByUVmaQXVQ44nA7hok75ofXR7V46/7aMC+MLB71MK4mNRQM
pQsRfuyQmEPRqTQPQEa/xY3BK0y7yaJhjaL96tBwK+SHaHe/YLoHDilERcL+EWQKS31tm0O0j6Q1
jc1rDhMo9287i31aCkOt8/SqSDS2zz9l/1zlcaYAr9/+Z3HCmbWFExs6vddgw6GWpdmzWoTnTo95
wtWNH9tku3QtIXP9GP4e3k9auxcXd6aJRe3FOK/G9A5F5kAhs1E4j1RO3OZEGfWep+kBihyu8Z/p
t9VvcOWJ+XLIyyIhPfSZbgIGdcHXbLqbYps7qWN9tsjjhm/XaPKWBZtfm/XFeBcncBCSoWnSGNSc
m39GN6A7RPedDbVizfiQPr5fLaVcuR5U7nNybhQMZ3rA8zOPaoQ5IA4GuOd+QplJcWnlvxsfJt0d
UK7OUTqRhN3rJ/LKU/nM5OJEwlHSBYlF/Df0wy1KGae6+ajW2Q7G9+Pkv3/d2Nr4FjNaTYMK7q9G
XwhxdsF4apS17vM1C/PPX+zRyioaf9Q4go12IOeMwNoaemGZMvy5LV4u0uJ+TVC+ETOZTThX1gRb
2lcEKtImOq5uh6trQ8kQAg1aB7Rl6VOMEkNoIk44UFvOGUf8EM9KXe8LtF7hy9kCOIqc+O0aLuLq
zqcy80/Dy8ivib1o0D1mUd6ld+PtfMoaCsrTc2QXTub8R+f6pb3Fvs9HqUt0BA04af1mfFZwKKkj
fZqfAxXC4ytb/kr0B97j9+gWW17L04iWd6lyw1F+ykLlsU2rByHvPmrCGizjWjCGLXMuO0HKDg5v
sR9nvE42cKKTQ6Q66k+VtTiAWGamYl/tspevbv8X5hZDMxIvt1QfF83ehMwOngXrMFRgAfcaPEtP
M/EgUnZuKbt6u4vTbWnuEfKNKmfINv+e6tu1b4Qvk0nDzc22ywlQ00iy8knlrR5mslP65ocyyZ9e
dyvXFvSljcWoxRpmeCqNjMvUKmeCc8YxlQGcU/JYqOZKE+OCznHOwNKq82JECyemVchLh3gB0jX1
JmsJz4roxitBkVf5IVDLW603ZjTlLgCQS3fDHiDuoWiFQzckYMvCWy9C3W8s3sqCtc0jipCCfhCL
ZjvGxY4i+zGOYgSnVCdozF0ghtuMz9AC8UD7yt3QZ04gjSviaMvy819jMsgBkLSbH0bn21Smq0MP
BTyN+W4uNtV26QAz1ij26Lbi5PBQWoe1U38tKpubov9pc17VF646KeYuNYMsTl74x7gMb8xcPgwD
cp+v744FBdE/F+y3odnNvjAU51OsBW3LS9wd3OQh/aU4+9A5YmiTieVW1d+tmFwb2yISzJQ88bxW
ql0ToeJfGt3Fw8yEp4bu+DV86B5REbtVVs7B9WX8yehJCA/99GKktdq1dDg1sx8VHbRF+rvsbXcq
9sqI+IM81wvVL729VhW9OlheRwh7UW6+qOT7pRGIYjpULkpHW4JtpDkt6DE2r8/pFStsfhJ+8yNM
v+BxQzhSS4e+IB/bB64s1k4sdG5L/+nrZq74KwAJChVsHrYWIITzzRIVnVLDWZ+7gfUJ2GgXPvwH
n2/AjkiVhDrTMqeY9XnFdvRJqsS9PWlAH8pqxUNdu3QgjPltYx7jiw1vtkZPX2nQuGbhaNtsK2ym
x36bPuDhVyl3rsUKZ8bmdXthTCwEvQxljI27loRDeJJOzXsLIgB9630Joc9+ff6uxERn5hZeo2/M
3urY4/QiAqMavd0Q3nvisA0BILfeKorqyoMV5kAmk3cAeb0leyA5vtJTelLAc7Jylkltyp3ELn9M
vqQ31o5LM9n07wfCwMLuh5W8w5VU6dynSy6RHUeWb3meCzWMo6aqczAAcGFApxk/zgRqoaN5iMl7
p2KXOLRD+6dmV+9fn+crvmS2DRaTgaPWukzTxiWNUE2Q54zc280XQjuRAozSW9MtKT668xPPDD6u
2b085jBpYthQyKSSqF0ETKgGGeiQeoVbTp+76Emg9ciQVm6EyzN+bmMRLwhK0HZCwLSqJm5EMp1C
W8PDrJlYuBHEQTJPKDCRWZ8S40NTfVpZnkXHLje2guAcs0Q6g+fiMv0rtA3wbB1WNEt+zMydot15
2bceYQX/qwFTszwclHZNs+ranpgFl2YVAKC6BLXnZ72bOr8IaSxytcYxd+om2kaeKx/Cg7FDdIMo
IXTbvbV2Cq7M5ZnVhTsL0iZJJ1opXWGv7gY3hS1/E2znekFe7+uDfvo3kHHzSM5T+ZQYYZMFBADA
9qLElGlDkAMM4ZUqOx1hQ7pRY4J3D4QrB9GOv5K3XUsOX53el0YXUQN4HGXog6Qgeldm6M07cZO4
/qY6GZ9MO9g3O2S1rKeVjTQfqMuRwoQzI/HJ5C4OQ5aIAlzvjHTGpeK99/5uTlnBzbj5+w+veVJ/
m1psH8EzB878PKnRO5GdI0ai21qFqzRrvGlXUnHnphZ7hsYiqZCirHAl6ZnT4YYbyODyJ2M3Z27C
9czN5X4hXqCHn0Z6jge4kfOTkST9NHi5iW6E6+2An53YK9sHa+edst23NTqmZbs+h//c2uIS9IcR
YrMEa23X7f2a3jraCen1cww0xtTGSabQTvreRl70KKNYJtXCJs/Cr/1o7joxvDXk/kbriEu7t3jC
N4XV39CFTVuJaHdTv4mnemcaOQxqrTuM7yJdttUwc4RqWEkHX8mlnA9kEbCqQRDTGMNA5oA13E8n
bzvjXcf9KnnQvI3Pt/lsCX5y5g485BIS0iFy2uUhlmaYcvkI+SLg6zlXOh6Co75ZOVSX3lkH6GMC
qiUoli6EYOI2NTO1BKXj3VaH/h1xvz055cO/gSq/rE1gyQL/iEIndbPlPeAXCALRQ8TLLfGRKyY3
Ix/lTbKt5lK1vxPad95TdyxvZjhvsFnn8L8SbM5fYBbig8afa3uxhKEW0F/WDXMx3jymxznBgIC9
09xV6zHJtWkFYkUtBvop6k6LUyYNRVAayPS6FLKPeT0ea0gfhqDcBqN+ExJ/AeZ2LTU4GE29dgtd
bqCZMOW37cWZoy9zzOqyrinuzrjI8k1EyXp6Ux6SDYJtq3fB/HHn+3U2hxYd6YZZIXIRBwXVRN/9
/yHtupYst5XkFyGCBnSvtMe2dzMvjDYz9A6gAfn1m2zdvTrNZgy12jeFRpo6IICqQlVWZqSAg/gA
tHmMp2sNlPA5ATDbK90qiAI5tMAYKnv15pTM2pm6tL0ICbLBRNz2eDDPrScZwzgzjeb2dn5P5bFE
XA4KsmwwLy+7h2nB046ZKKREbGxtobHHwtSuAJy6S4g14nEEDvI/38vVhc1kxOBImgP74qOCt8Kc
WDiif9BVAY+n0Sai3PUzv2yZnqo0DTD9nDhRzDfStdWlXhhefFFegUplSE3mVuSkxC8RB11DBkZw
ArhXFG94n+9vFnzXC2OLMMsbtQVFJW5JxaBJM03afTtJ+wSlB71hByPUXabHW0RGq+f1wugi4NK2
KgiZe19a+SPUmB+BfzFvWjcGUvrPm7jqcfB+Bl/NjDYHdvxrrGVhY6aY867dKrXuK4ahWSr9FJIj
g40l9HKrsolleMqgmnatx3cb1le/7oX1xUITrSlKXgN9xtCMBp+FF9KH+UIaYBGDknpcHKQedMXn
oflhKEHl/yuoBDb44ics3GBh0qGaVPyEz6h5zA4zfRrmmG//ga1Vt3dha+H2MhFmeiHD1tyDgOpA
4fW7WW+DoiWA1+fWg3v+6d/c3oW5RTQp5KmTSDowl8jKRwXqHvAVV17SJBsCTque4MLOItUGbFKh
BC4HLq7d/zVvyPfKTttvnJbv2TW2SgMcEhoEqH9bi63KmkLJBIgeYEfztR2AC3ZxAjejP+y2GJ7n
g/ft012YWuyUNXWmOao6IkY0QoA2l/cgd9lCCayUe74uaLFBBmsQnWNsULwX0Kf0okNvh7vRV3zt
s+e7aXD1AF4sa7FTcq9OshkJTADv8xt0hqDqVe2Nz/pSfKB6vd+iSFtfInidIXqNrgX0Cr/6l7oi
4zD0BlwZJi+g2IR333g9IVVsneJ+u/u16jlnCQCMsUAUbtnlK/KoAiMPgpJVQv+1FzZPh308mDaI
izbi37rrvLC1OCNaSEGgWaroKIbjcyoSDJHr9Bwn5SklBMPe8WthVmTPefF7aA3Mx0bhRv1z9YJf
/ILFx+VJTGtSEZSoJfVabuQTiH56MKk03p9v3uptmDXaTAzxzTRqXzcxaQpN1kNAk6hRn3pz8Cxj
K+StL+VvE4tIAJ43IzZ6XIVQOivgFdPMGvQ+WzC8VU8FXQodD0ugj5b5NW+AbxemPoNKol1xMPfT
ge9ZoG3sy8qLGRf7ws7inpWJXPHUwKnHlNwVJLicyqE3wpGdefJ+qxKw+uksBDFw2BmYZVjszihn
RM7m3Wm4n9LrOqIOsejGEdgystgflQMG2iPxckPL+mim9kfcmI/wJdZGQrJlZ/7ziwp4OyRDKss4
B1FZPzfxBCx39mswyq1ZpS07i8sbqRmoiVjyF7AvvxmuGvTlOcjKghlgWnq1Mxy3yu2f3NWLqAJk
31zZAEUFJtnn43mxOFBu93HD4Z3aGhwqffNUDvQujHQQVvYAGenFTssh5RoNuwa3fgfeKd3uQn6q
jdY2JuUpYnmQgJTL7KH8WlkgzCKATpBscvu4PCbdeAajuhSAjimyiyxJQL0m126exieQuD2rgpxN
E1PzbRVtpOQrRRSMZmJwHbi2z5O4eAyU4DvU5FJCHxesKLYSFaXDaQVqmkp6hz7grleNnzGlt5Jo
9yxtnqoSE+htAhbnrOwhyZtGB0biQxWaD9IoHUMQ5XStsosy+iZY+AjK19ss0a5Z2J77qL0btOYH
SPl8i/bv3SDfF6a1cYVXzsflVn0u+GKrSKOTFsw0AE+HeD6NKujP+y62rU7bYvNfqdug7vz3qVgy
nhtxpU5SB6c0vxC1nbCBS9nPhA38/97LgiVwJyAOYewb8L2v52/oiI46LJsPfRg0h2kX4llqj+AD
IXvCN+LjSij+YmzhMcCE2JgCFD+uqv5SisSpMWmupcJtxi1hk7Uk44uphdPgIIliEitbNzEdiLH1
ruJM++pM91F7kPwKI9+bJYU5tH67yhefcuE/BgCXolD+/JRQvbyrLbuaMBSC50MaZEA9d7EH/p7J
mUdDRL+VCa/kcV8WvAj8WTjOrIeYrZwXGx0/m+G2fCAB6rEu3Ujv1xIdWANOY6ZVBRB6cbmLuBAS
S/+z1r9B0NM5D7ZA0AtW6xlfMB/Rv23NK7+4dyBezlQMPP2FXmIfxjE6pPzY4kvmd8ouJ7s6oMfS
2Wq7r0XsWe8O0Gs0kjH9vPiiTI4TOVVxCaLXwTP81FfvZtIPvm+df3B65ou2PD2X1hb5QSjJI2Uc
jesZVp4BeOYCYYOCOqCXrv62/fL8hJN+M4ihSY3KKCx+02YGAVbGQq7VeOX+lBwl3w3Nr4lcQwl6
hlElOLBKfc0nC+0YUR/1XXveHvj+rCX86UcsPMIot7PYB1YtW7Zyp9zJ77Kv9nbtT8+xWzLbcLRj
6ppuj0QpclTgZcBZBkU0Y+P6rN1dTJf+92Ms3EUCikdGkhDPrhTsl/Qpr16k1nCr6EqvNvKMlYQT
ulbo+2KSFaKDy/eIibjIwF8CuEx61/HJocZe5M8NRroyOx47h3f+n1P1FYAOQEcYQsKkCZLmb9Xy
Ke9Kk8X/mVhA/iD96ncWYGqzZIe+kxBbNvWr5n1b7uulycW+dqzTshqT1y7PmpNeVn4/bslSr23Z
pYnFlpnQiFZbCSZo/aSCNjCbUqdIDFB5gHKebakMr3q8S3ML7y5GqHGSfF7RXygM+5+PfaxvmK5J
4P2BqOK3OrwCyo4+BP0ibOUPipd4QKqCtGuA+EMBjk6UN6qk3Gwfru7ZhdXFCstywAfNYVVnkZ+K
zGv0YOMkrpRrFNAA/HdhC5cadrweopjiyWDKkHpV6S7jzDc4Uw5GErp4TQRhI2cgGC7fwGS3C9va
3vgJa3Hy8ics/Gzb6KxmoCGD29ODmZZlblUpN3Olv7jeHHFc8+qX1hbpPWo5RWiCOtmNNL+v7Fmg
D8yLDvtN4WQ/pZa30pBV9/L3J15O71ZdDnJbFetDtXbffdIt8X3hb+FIVqPjxcqWGQBtwnSsVJQ6
wPId3oL2FcAZahOQdEIQbztSrCZ0l/YWWQBIAY0yngtjc6Kq/AJTMXA64FhFgMx8crP1gp4P+zcH
hkkBUDsh9fjWH6qFVcZ5B8xrbPWgJEqDTlbsBpSWJv0XoQfYvv9aWiwMo2Zhq2RIivtYoTYe7eeu
aAYbsoiKIyARC3buLtt4Uq/mVJdGF2k/lVIGDWTUTRPIZe91TAECER6WyKnm6RboI7ilkzvsvPVZ
V0/nTC6Fh+1MK7NwADQB/YZkIktN9+0+O8ytrw7Vli0z6+u7sLO45VUYSaOYs+FP1EUmvOEKFGdu
eUR/D5S8uy5HygOw/XZetfZKhPCugpnmWZFg+aDi0PnUoixr3Q68THZCPuq4pnZk3m74sVXPAugM
mIcQ3MFS8DUrVsYilrQK/dI53wcJsAzepcgbf3xK8oGR29uqFK+Gh78NLnkYBrlo60rAsTQVVOwg
rArFnI01rfSfUUyceSUwFwtc/+J0ELkeMlND2cqaOOhtM0SGwaH1g9r6vTLYtH0l4kcSbkFfV2P7
RalimZIZYx5DzQlwAiWo93P22x6q/ayfihbixs1b+4qXphZBVskVwM850oih/F1A16kYifvnr7jm
uS4tLD6iqbeJqoYKx3tT2GkMuTK1tnHh/ay3NqoHW4tZ3DLW9CqCG7xIJAcxtqyRP/68ltVCyOVi
FqccFMVhCiZ7fC7ASgBgwTCQFqjoyW8BWNau7YWh5UhOKqhoqglN3UStn9XQ9JFG/wRF7UYNaUkJ
9/mYvbSz8PYpLTrIw4CeeHpPbwBrjYH8jO/DU+eDwj7oA1DlghagO7Jzs7FZqxH00vTC53OwPkeM
oYEFsAPgw6ON0UIE7cYN09Pozo/a/+dhX7KHgYWWRpikxmILwzeSzq+zYOOArJ/2mdIU81vfAcR9
y2IBRVTulp3Tsz2AOpUEcowZwZg4jPmJYk/1h+TOVZB/k2qB2u9/bS8Lgl0XDRMc1ozjCA/ykaFN
J3vbDJAbS1wWAyeFoDagjo0rMNDOwixoOuuBEWVvdT/+/DXXL8HfC1oczrwd2xrqsnjj6N2+181H
qN3aIPV/+bOZ2QMtc6vL77Y4iHLa6aPe4Vi0HdTIdExMmODfeJhq05/aYeuErAaVi12andhF+UiL
2UznDyc1s5kg2Q8SADBVLz9sNqPXNgrZIkgPwK8gS8riRVpleUGa2R3O+NI6saWgdxm634XTAwjj
YcAPGX/7a9PuvC3L73lpd/5dFysMZTPRrGT+npae22AF+Y2340tmVXeNFN5WhooiNTF8KyMeSKdd
jU9vXZtulATXNvXyR8x/fvEjSFsPAwIad+uSHXijefmIvgJ4+3aKPp2ShG0AxrY+9iL2jLnV9JrA
Wa0Z2rkqJEW4csVMBRAgsZVrrcW5y7UtopCI67ZtoDXwWY7nP43n6Vg4UZDsLQBQrJsJAuVbgW8t
vbswufQtU6N3RCAN+iw3WKCIP5gP5VNoK8jsDJc+b71UVz4n5PMgbAnO1xkIvbiTaoHGWpjO3RoG
IHZWOyMUzEJFRdNtYxhu5WPOkw9AbJgQ2YKexNeD0ilRTatyQm/DAgl1F+44DXd/djArfuzSxDJV
nfpeiaFdAMwkaWwdXfic30XgH/mzlbUyDWChIC6CuDNWs0xXW47hdW0GuQwO2PpBItGAKR6v0rmu
xm7NN7LfrIWvHIsvJhenXm8BHASKD9sE36KC3qcZAxPvbivIPTZAzu5fxDjMuaF+NlONAYK62K0a
gSdjHYrgnzQZ4IKa2Zv/FVYRVDHg4jDAAqJCQe/roUihmANxMPCLmC0itWk4SXqYqSBb5TpUcu/P
G7fiqr4YW0SECvjymFTzwIMmILui2FxvIP4JTYv2TYq35KZXj8nl2hZhgSl0HADJwEvtWvbrG+mx
BNnZjXyn3U4Ou6p/gkevev7zCtfu2KXJRURIQyFPkFSt0P//GCKAP6FQ9GcLn4j7RdD5D7kPXrrA
gCwORjzFUg89kAp1tN6Nazt9SV3icF8Lqr116IP0UD5uHcaVe60BQgE2bE3GyNYSqzEqxmTGDBxT
nakBjP3aNnsdyg0bK1sJpyZm0VB4QecHCOHFWQwRSiVWA0z6V9uQA0pqEwzoqwcFI5ib4/JrefkX
e4vjOJA2KS3ouKEmMj8JSpeDqWunfDBv7nRE1nancsXZY8JIBlAfkBRIccxf4DJWy7QoMTE9t5dH
iIy6HPxgeQhacRlHUrxOv4Ce+yg3ZxlXTiXGYMAHC9gXzszSLaN6piqFgQ+LhMUxeaC3YuNUri3s
0sKiLSkVLSd8goUuvwpjo7b1ofXUFKD5Kt5o46wMD86SFjiOADtjonXJkhdXRpbwyASYYj/TdzVO
goZdCHmowRaOaStuHWTdTQY+gMLOz+LH//2UfjG/iAR5JKkAbcC8eRZgL65NeyaRmMdCm9jengtd
uXpfzC2uuwWRSTTqoIsEsQ0bc8qgDN5nEG/aWNVKfMM0GJhXP2cd0Pf9ejIBH5dBiYZVQbMJWBUf
WiV55qhn7ZCDc6fLzkoTRJsNspWAADw+yoVz7mN8k+dMO6krqxa0Sdxje/lB+sWB/Yk8Za8G2cNn
0h70yPEABdo4r+uH6MLyYheNLLLksZgJm1APrSWXP4Y3NbbxJn/CRLmrHBPfRC3iyozsLSjw2qJl
sFCDTw+joMC/ff3UTZ4QWYMCphvy4h60aX4SQZVmAjUhEW+tlTxtbO28dYuAYSFUgCQKuPLvA6/a
ZKVDp4OKk3vxTQ3WxXA3F9kKILj/Rd3hi6lF+JuAYI8UAkyrbIR7uMHUlrNucDYWtHYlLhc0f+AL
L8qmYhorine5cU0DCZPgMzv6DZis9wKe+x81QVY8KJJzkyJP16Ayu8zGJvBwGCSByZnIRT5henHw
iINBzR40EvN4qASinK11rt3JmXIZY0iQ1fjWCqFaWw5l3uPhaA+/AfT042sQ/fr0RZmrKptFo7US
mXVpbxmdRjmBNGqHg3k2XjrhyieQs9+LXfRYewWeXMAjXEFGTVz9A9trlwITvzPNMkjRvvUnegBe
5CnGWpvf+V46hEHpRx5Eph7LY39oj9wlQYEqlrdFCbQSuCzUKOZR8Jn/5NNPXJwl8DSrViGDvRik
uBg1ex9Z7eha6cmQsP3zsV07QgpsGCi8zfiDhYet6TS1kCZr3AJYg0ZBPpNumVjLaKxLG4sdNDHd
m9RzsFAVB1fDi1JH3YGtWHJUDDLXNbh5tj7g2mW8NDkf4osPaLXpoEQmlpWjsDmElt2EQFpZm+xU
q5fh4vPNn/fCDo+LoVDneY3oNX/oH2YYr+liLHWCJEKGptm/QSFh2AhLM8FZBo2NxbfMqqImocVq
ZIe0OkLIC0AAqKKaeySjLvr0W7d9/vuWbhpdKygTgAr/O0caVF8yERtD/flaoU7mTc+WBxkNp3tQ
jvFGLWCti2xdWlusTkhVoiQhrE3vcxYzt7Dy59aLd+Xt9vDL2ksMcz2YH1aR3GuSNZcKLzavhpRN
kkqw5o6fIkGJRzzrSvM6F81/33KlrbfE2mUDfGOmZsJo5DcBmKEhU5uBdtpN+OsEuUeolW7t19qB
BLYH923WcEJc+LqmKpU70heAcdGgukruqFcFM7ZHgtaam3r/DqgGMWMoYkFlHSzDn5f/4iP2Vmvy
XDX+GmgXD6Vv7tG2vkZVACV2st9qO649NL/YW9w4sDPwDklMDUAD3PE8CeZXvwxPeoErRsQzvfKX
5v7ZR64ey8s1Lj7qgJbZhERmtlkgsQexN3F6pzX/o3uydenWnBdKYQY64rh3uOVf97DAzY/jAlmv
XimgOWkku+jElc7yf5ODgdMCD1uImVF5ybRqJgyHdTAbtzyFQQ2+pNZGP3c/086lG1f7+9E3JB0z
oBAIwD8APvl1TWFFw7wmQPbVif7GshywvnALAvb9u321sfAeci2VnYGBRFcJIZKrvvYyQAz9ZqL3
PTh/NbPYnlbJKe21mbPoRO7rB/qaxycIDeJEKL7U7jFfAzDWgbibDJmr6wPVv67imkG5b/Ho4iNo
TswMZDz6Obua3BACjvvkZxIIZ/Kguq090gYj55sh57tLwXpnmu1ZOwowhsV6o3giqsZgVvjCVaoA
I8q/wCaLR61cekC8J6W91ZxcPS0XJheXfBh43aQT6FY4/xgx/KBNLxtX+nsb6OuiFleam1E0RjEW
BSU/cJTNzw9Uj47bj48V5wFL2DRocJoKhtwWu5ZwqDUrIeCWSUdftIE9jTilZzArhc5oVqmTdHJ2
hcmHyS40JdCmHuQFQ/1UGtNGs3kF4jv/ElxAvDDBK7NE2+gdI0YnA9EfnzDLD++F4T5btqtA37eg
LON4qoBuRfZYUAfaXkdTIXvb+OzzA/ZrOvH1JyweuFlbqZkmjLmPARF7N/PAe1dktnUHVcO/SskC
XiiIgMbBU9fZsL52rGaqfwvJNbpydBHwm2wIhymC9U/Gl3cNL6bY1ySHeZB2xrQhiXaht2FzzVuA
vGdWT4BgHxL6r45PHsK2IQVsziz1uLYnGVTrY23j6j5I7jzrVT7GwRhsmP3+coEpVEZnMQWo6ywv
bRE2Y2pVMEuOmArvHd3pMV94oHDv+dG6LR56CEvNcw/y5qzF+oqBf4XUKwqmSy6FSdETA9K3f604
dopbITszfdDcHSvPoy39Ewah73nqvN6/jS58v1WRQTfmrZ0RXpOLxu6ZYXJa8XNIHOgbzc3VO31p
bekSVbM0RyjCf9aEiR07rMQ1MiBUAapPyd6CoyMSb61v4RGLqgw5T0yIB9aCDo4h58WBa8k0OWCf
k6EACRHuVzNOMBfZZbo3UHKYIHKjcyDI03FXUP1kcAuJe6NaTqSMPqkKzW3UUHZIJQ/7hBf1PtP6
K5WPR7XUjhZn13Ub+wrNMdlsXictnBMdDCfUox9yb1EHzquw+cRf1VzcW4nsG1Pn1RWw1lEqnLxv
jyTpua2kxZXCaWYLCdJIdMLQC1OuTQpQY8LGo2bkiRtl4QBQHJ41TO7PRlH6jEGbJ6b6dYy/lPDE
b5oxAnwj/9BZhYCA8S7VzA+ZWpzKNn9MTTVQJn5OoJdeCvmUmKMnxPCRhih/WqF0VGj6NuUVNLhF
c1em7V62yoCX+Y3US24YgkY7jOlbQgBGpnr7WJnVU6p1Eh7f2nOcdk9aY9xb4fDQDNZpNBJf6gbw
N4mKYZyoD2pDveFaN9gky97SsACIMTK9zipqv4smXy7QDJH5i6Yke63j14M5lg7T9dsIxTXkkfph
kqsdH0dMVyhSEbRE2Q1Sditi6xr9gKNc9Ye0BfleDAXTorZORO5PIU9+4wUT0Dx9KOTuAHllN5bV
I8lw5VvlEJbmE9QPHvC4T/ejiCFcP2L7VDk9Wp3+HI76o26153AaX5Qpi5ww1+/iPHZKFZwcSahj
ujYyb0BBtle6kQZ1CJV20Y0fbOhqDww114k8nOD5AmsqTVsMEQmqJhrPuqC/Rt6fSKKmkMBSblpG
D0TLKk+rxYNeRdRW6tGrJP3KEMb12JQ4mdyvcvKktOY9C9Xfvaqap0j0r4IVMgCvejDiKEHIvXk0
WfhqaGFAi+FW7wApoPV4HwuUKdsxmFJIummTuEstdXK4QRS3TYnwM1PfMbM8dy3k11kUdobbxF2B
iayKVIEJLdBdHRv7uOo/QAJ4MtXsurcgFJuRAya3eyfLxystLnW7SMoPq0/veJq9Ebm5bazSckgz
Oo3EruVIec9LS7Zbg57Dur0ivHwmCZ7LJH4V2nhtceuWtNZRmrRdooLRTUlwpuofRgdm6alPi0BY
sStU1LrSHDymouFBnZc7CXr2QkvAvc5iFBV7SI6hOnDQTXLfs+gESiBEbZRSnbHj0IE360cWsee8
CSEUnB1RyXMjCFn1ow4ARlw+DFb1pEblB1XLnZrn1wr4+ByhyLbRS/eS0lQ3bZ7Tq7Bo0jvDKslL
EsqRD0nPHVGLHsr2fXzH6sgDlOYmj8v+2OpDAOaQezgcF1x/z2iz/xhLzWl0qbHFaPmaeKo0DAJj
mva2NXZ51dzUfcQgBJJqdjvqHu+SM6vTO1Frj2kPAEWpsMlOuPokRf2vrh4qG58/v+O62Nes8jEh
4HeZFkAtFlKp4KHsDBTL+wpwl8zI7W4qH3TrSRihM4Th7djyO/yHjskGhyTEJoa4NvTyHmgDX+sa
4shJ2dwzzhtbK6fyulCUs1nGLk8MD4ODbjeNAdGepumllEBpZrW9Dx1qp5Ziw4HAF6FqMIL9T0ag
gdR8LICV1ixHLUa7aipnlIDX0MP8xRR55JX1b3Ua2j3lsaPUaeWypg4xyaRMbm1K0BOIu8jlXXUV
1TPSPKkjZ4qbxOdQuxcTfdWkSnFyNlxPnWSTkgQNuSGkcyyD2X0t9pYgDq5Qi6ZM7pSS1QVKHALx
UGFi3ioVuCLxzBIJh1675Q2USvFh3tXyN/7Kl9gaHyx9eM5o96Bjup6VzXs36UHINNXmlnXKwF3n
aEYoOaHVaE4y0p3Qm7eOJq8s1DRgjSIUYmnpYIL+AMDzK9U538lF/LuhIP9SayeGq6AloqVi5WCN
1gOEgZMqhWdT/U0wCuJkqekZVX87WdF9lEJQjVROX95K/Iemnbh0WxeSn2qIKoVqj1oEaqHprBaF
z9AYTaDY7Qxjgk1r7VqM9yk9j0XuDJbu8Aw8Z7Uo9mk69QhQ/KoDsLjqQKeRgw+ZRHsTGJLdrEsZ
T82RkhSnootsKYLL/6nXmcMInlzl0zDG+2oEPXw4eeC883mfHcrIsJH1vDdCZPtyymxKa+2u1ZFx
MZn4URG9Wyg0od4jDU6nlm9hmT51KXvMNBP9ldQtx3nXJJ9Bk9gij2pmeE0R2sZgHaHx5WmEHcr+
DnyQrsK1R2WMr9lcRNW1m6EcHSNMGruiV4l4kmRoWxfak1RMNjRifR0ht4O/sk5W+5Z1kpMiw29S
DKOKQjpGoFUtAJlqIZAtRQeZ/6Rht5/k7IFmUKWK28QR/NSK35q+Dyd1R6PhpwTVEluiYt8kRmdL
qLOC9/a6Midbn37UfXut8+EhzZUbK81cTFHuS1HaZAjtnEOEWx+8ruaOPGXBGEWOCCWbKvpNz4rA
IPykTTP3HTjopdEpo7skwgpyM+AAZpCyx0omv1VUT0rvorjbW8XkGvjXTfyuaI/mwN8iREu7U9ix
qKI900HNh3GUKlO9LhuvaaibdgW+Y4dmOHw47+iTQEDKybP0XNbmnreFXUMOGo3eveAmc9qKvBIF
npgb8XuadfdxKXM7ywzV1iV6a8rWL80oa48bShtoFZFcTZ5XC33WtoQ8b4MYc2MMzWNjWddaHz1h
xNKOErQRu07Yk1HetJZxFXfWnSroT0iMvGiJ5PfRgCA2wIm8MxOMdiX1tKHzC9rcoojiRRF5LFn/
YYQc2Qxo9mDPCqyk8GMt9UB46ZtyfG6Rk/VE98pRd+KC2kZd/DZ7/bEkeGhivvUpmVi50wr9Kebm
LrcGu9HRSVEl4PP6Hfgcfbmy3IZYO6trn4Ta7riqgzfc8nSQowf5OJzLif/sptTFqNYzKKK8uo8d
MtT3IA8FMNUAMUNbwEmQbE8G5dj22Vmq2H6ahLBF1T4rMn83mom64wCcmQlad2e0OPrngzD9QaM3
moUQYaZjYqtp7amh9G6EpLOhRfdApaG3p1EcrDi7ssLosVeR2gmDvI8mPRTJ8ExG+iTn4jQM4N/S
RKCo+Z2kW37UpVcJ6Q7yhPpaNUHJywxP42RiW0Rho+wOFR62z6jpxrSQPYTV3pkgBuuD5h7+OM3V
HfC3JV7OySk2Y6ggd12QGPFZYUMgT7R3Uz2905vIQ05716Wl2xuaL3QMJ8lpkA6pPVDVBSh/z4sQ
PVaAoEUcO0M23cuZdE0HdqWr0YtS1kci2mOVYUKsAEJopJh2hcP08yEN9Kq/twqW22VDfS23ApBS
Bp0GtaTe4KAgy8CWKmJ/lCbUwdDOraLmAVUrcRxZk/k01X+VTD+NBbtOp+o2AV2lyNNHCHfJNvLy
N1ZIv6xp2KVKeiZV4iYTZygP1BhJrb2oqb2BR3FAqYSHe5Pck0rxetwCWnU/GK6pg3dAFNQKAPO0
H68rS61c6HQiBVBOJgqbHtdHyBK0PtHCO94XrwOVnybB0oOmg0mTY3tspiIMmkR3+1xzVCW76mWm
22khXFUTO+jiAK3V1IaP4ilIEKPoRdUx76npXWaPsspsNSZJwISaOpExGK6mdAVGqCxpZ8TZT1Ei
GIhRAQScqxN+QjS5g0jShwlJPZg1Bu0oSZFs0765LlR6ttrs3ShJhCBD94KOLiuNIEa+YmvEVG2T
t+dGx/CG3hU3mOjwcTFv1HIMdKnjdm6ZD8pYPhAaV3YiOuNgxsASNLFPjBS8XpXEbcMYxmMhTSDm
JBp1Bo1g5DG13tg0VI09cP4SyzVOJJJN1rYPPIKwOsaTEQHkKsQHk0HwOuLIItOXfYE4FQn9IY/x
WRF24KR1A7ryIXno5PaKy/wEKbufZlOCZLov5zciuDhYr0HLezCuhRx7o64eADc9EpXv2rr2qWBH
NbH2eAf4uRadZjKOyJDTnSYyOA2GKexaNx/UMedeVQ+vKSWVjd4YajuJdiNLU27HcptCERUyDQoG
9Wc/FgoQSNbFWWTFmwHSibNUj4daA3eeZSFES7hddlJbrxoLFV83YnZK2+JnpmavA5lMV2bd70wN
n0zRD2DGkqsCH0mFBOtIw/SmrK0nDHjfsXR60HT6PIBVAElyL1qvFDlgi+aYelGcHKcOQ6dGVbtx
Sz8a8SaXiNogZIIrl1J6lyWScujyToKMRE2dMpSoI/q2dZuWFp4lk8Jtcs0ruvIgOtRYZgV4Q02P
FUAc0NlqMHIzUPg7SeGOCriTG+vVCV1cvyx5oOnxvZwAwZKJd9533tRpcG8pXH/J02IXRdWTYoAD
wK5HeXgfYvMcsQbesMWkquiN3aha2cw97Sm9GjksNe5FKj21des0Kbnt9NLrEyCvYyvpnZlHL2Ac
ISpM8FYss3uJlreIteCPKdXCDpH31d14JSrjnOpoGpkmbhj1R6gD2CB4RGLV4hk3yA8zk6ICskAn
D6VridDfWigfy6z0TDU+GJBSvu9D6z2Hoo2NKY0Iz3qTwo1n1yUpIpsgA/ytRvor4sEpSvIBtzvu
7zAdD5+HezFA+bwVimcmuUeHMBg0XtoAkjdw72PoSZmFERlguu1s0D/kWqX7nKnvCsImqzs8apF4
M0UFx/hkHNMJwzO9hbEa0BfaeW08ombzUivxA+as8yDtq5+Q/rxiDSug0ktRuqnaG3DAFyDims5S
K/2G6LzqQnC+R9kAxZOIpcdEFycjb/NdKJJ+VynRR6+0sjcpkApBMJbsoazuFEIfWYn6SwHCLFtR
w+umSSS7G7vEbtTuY0yoK4XWU2WR26ETqsuUZkRZJDfcWIQoxKLlhNZ1LhwAo3aJhHIB10wkhCIf
7Tylt1kV3ocjKBfVCYyPkCgBMTjERfH/mDqyFf4qpTqeVrwLJin0LeAkbbMrEuj75G+5WoOjS/kf
9r6tO05dy/qvnLHf2Q0CBPTocx6oKurm8j124heG4zgCgYTETYJf/02SfU7HlYy4T3+v/bLHThyX
SqDLWnPNNWe+81hzV+TVp9GB1I71u0NiOHoUY7+DzH+zEBvUZ+TaVcojQVPHbe0WC3EbWGcPn6QH
zqKLbp72xg67GBL5DtR/joJEL55wnV3SqzaVlYfFv+iBDWX9GQoT9dofo0fVVjda9XTlB+YpaHAO
6hyXydA5kB5CQ9SGUGApVmnoEWoOk9LBv/ecsdpI3pHUH3I/LSpfb3iA9WWaHMSCKStjcgw80SHy
j7ZtMG4FAknQ1ndhWR+xdi7BUYU9SKM1zpZuBprgQZ7YCST+jvmr3BMKjG1apoPN6aZ22IcosRcO
wad29ENDus/u1N8kTbypevLR9+h+LMbP0CQ+IHY+tbGr0sQgkIBZ8kvfkttonD/yEU/PFwlF7mV2
Lu+uZh606cCiIB1iEHcg9guN82J8piq/a0soCTrwI88C6dyBseGmzM43IG6ofVJznQYiuO6H/nMs
upvSb7OkpWgD8oPbscdZ29bcpr5xXvKS4mQuM0W7fT46a6pQa1ZivEhor4EDey8TH5ZIWvK16doL
WyMhaynmHwzqOpcShnYUKq2dZ5xNOyUgbgz9yWWQ+iwCMFAg8oWovjmViKi3QyN2GuI9s6uecfav
zVzt5nA8kGSCyk1Rfqzm+LZJwp2Y8yt3cG4ERXhie+R2ftM/lHVzl9Po1PDWzZJyfvbG8iPeyhXr
5eeyRFlLWnfa1H2c5TSYN7Xy6GrqY3/txN4r/rpYeyLft2SEhFVUAIZF2ArD6naF3X+/iCmsckOG
lIn+1NroA0SbyE0exODvDrRPg8ZBibXuyo3SsUwR2x5Cp683Fa0zCtCkCAccmOJSQZbIUseHMlZ/
6w/A6HgBgidqq9O+5t41GYodLaf1HCkEdv4xxm7JCkMeZR/s/MG/MwwL0oeAA9UbVlO2RVD3dUqA
sgkc+vEcfyajW1yVtn8MgekkZXXXRDo4wDnyFAcBz1wB+Kbx6n3ShwcUoz+BTfBYl6pIgQdnqJd1
Hwn0/Yauvsfp/6JH5I0d6eVGzCLZQ6ZcHCsCmA8iGRIBJD30AWy4khjp4Fw+NzSCBVgXPbZoelyZ
to3WlHsdEFLzwboJ5MsH4Dlc4l97LT/VhdtsKpdPGzg2AyDhcbwhpSxXHN9/bIL6OBmEcqJ1xkNt
kudx5B98Dy4ysjCIb3ryuQZ+gKATzne6KHbQAgZ0M+oPpYjLu3hIsMFz74GqQX5Iho6vc8/MmSwR
8hJ/Ahm0ofOpb2vvKuD1xtUw34lxeGx0O1zEoiVpKyTcovuOZRR5zOVY8wddBhvVVTeyYodkzMXK
B7F6aOVKoESMXZfqJPTSPOlxENcOPo/prEv6S+MDX429j3Pd3wovuAyJ3nURsOi8hNU93ZBa7/uh
3Tfg3Ob+aYnYgkI8+PW4jrwpM9LcTrXObBlcxtOQQe14TfV4w5t+F/ifcQ0iaUe+RLtNHMyrkMD5
ELlMQMWKFh4y7QmSYvBoFoB6uPepyPmrG83A6tT1yKGCG8Joho0fYo1c1vXvtNsfosY5erq78CeE
engcq1GwDYyh1rQadqU3XI6JTpNA3SovRIvKjJQNV5WsahxVbeo1dgSDsCofShUlOyyxaR1BKufS
FH014Rwpl+SmnUH6ldEEOKbSS3AzWIutZmt90wcSm9u0sn2XmfvLAt4PVZ6zqm3ThFNZLe2dKEav
0ZntXMFeCnWXcWP4bQjFdbl9j4zxi27wt5Wlpdz1A8GFWeLqyUE7nXsgKyiRbzH77SICWN29y//9
mRT7dqyzYmEPbICbf9aVyp28Wlj4C4mb37yrifDeWGel2MYL29BZxlpsfqdLWDZcBt/0M/4HHoC/
aNx+O7GzInjdDaisLDVBvi93/i5fvyyuF5Dxe6/c+k6d7LypQEz/fFtLHdBZLHSKdHERbSAcP33+
64X9x4v9T/baXH+vXHf/+C/8+aVRU1uyoj/74z9O5UvbdM3X/r+WX/vXP3v7S/+4Uq/yrm9fX/vT
szr/l29+EZ//1/jr5/75zR82si/76WZ4bafb126o+2+D4Jsu//J/+sO/vX77lPtJvf79j5dmkP3y
aaxs5B9//Wj/5e9/oF/1h4rz8vl//fDyWeD3ts/z898wn1L99Euvz13/9z/84M8QvXBg0CPiB/kh
xlY2cBT+9hPot4Gd5kNfEOcGRfFUNm1f4Efen4vsKkRKoVsJD2aCNdk1w18/gmIvBDFdDx1vXgjp
sH9O/s1r+u/X9jeJdBvCR32H2Syf9CMRAUgr0IwgTNDhSMGmORfalF1Po1zBrpREQ5AxlxYbiBPD
e8ahuB4cT64hsU43Yx7Wq74ibOVNLYweNPXvnTGETCGA/tBUQKM435DWj6tVyN1DTcHbV8Vnj7yy
YciCBK7OE266qtg5XryTYXNFE4GCJ66nsujg6tT7GyJxJwbTEVDXY4HLznS+zjz7KKzYeoO6Y4FB
/KagbFck8AVBjoSLDCWjaoI6pgu96wUtOEkSfG0t8EkEa3I/R+GnWslgndReDbwbt04VOxr2TkRf
61k9y6IFBbcDhhjUKt8Asa9T7onXhPCPOMUzBhx9mqL7Wk/IL1ESDCMHIBADCot7HMButZ3hDpZ2
PqoK8RhWDyHi/CkdHHfkaWE+dM6X3sRprzznpiTrEBDnqhhVcaraGLAybOAtrGlid++44gBvpYwU
zolH3hXR/k63EnA9/+IX3Z4RsrVAMOisD/EYO2sWOXqP9mJ6oyqNmxrRyEejgMFASzkJOHu0pvZO
LfpGLO5PspPRvQ6+uKzaUEQxrbuLERg7+Vwg7UV+IjpyNxRGHZM6mU+sDCKEPdAN66sjobrNhqIr
qpR66gatGV6qx1o12Q+b56/1+XY9/mI5IhhNKNr0YA10TvmzhgieaGBn+bf2nYWXEuxDcNsJ6BJ/
iTX936n1BzSgf3jwP51aR5xaVdH1z2+PuuWXvp9acfQnqjzo+YEXJihSgYvL/vupFdA/0YCMXgC4
cRGs7sWu+69TKwz/DBZT56UjIkDT0NLo/9epFbg4BWMawD8RLbPLsffvnFpgKb1ZJjCmh4gQAXsS
Usrg2sKv7W0s0tmpEhyq5lsnd7TZhSyK2IxaGCR0LhK/LueT9MDWO7YGLQ2pI5IAzOY6UHzt2jyf
b4zicDv16hHd8djMudtkxjidvhjoSNsPcTXNFlAda8VuJM7cvSoJbYMtL6sueUWQPsV7JBcCpZEq
YBO/BqAEzJiHeZ0k61B0IeClPlH2Czoc2/I2djXzNsRDEg21A1lXqO7UQt6XfZCPV57P2/wI+I6F
N0VuhDhMgcvAZA/AkHtoprl3d27Zo2hbOUmo27QHN8V/YfC0j4AL5315ZCTOq4tqDpl/g9vboTt8
NxRr0tgVfvPBMi1nkF8EkdPnUg09CCYNUjsNUD5o2VdBZg3uyGhcc/RYnFQ4Tsux6r76XhVrtWZ9
P0+ZCwqXu5vmIYLnoTe7NG0iYePnPKo8b+0DVRg/F24M2ZteFWjvUz5tQVBxE/IZFqHa7mtGW0jo
h6OUQH0HZI8d8lEj9ZAa5RvE3XqsClSUq1G34wuKBUgrj50mWgL/gnjDiecOkcc8gdIxXKek5Src
KMst8ZFMadE8TDrkYbUafZSTt7pl9IqH7WuZ4BefEq6tdyshzvMciFz4B9SDapzRNCgFIympAYc8
K+tDaykddY0OWtF0Li6Guuvd4OjGdVlfcPw/QAuCKpeznRn18vsQKQxmEuchzCDdYYyAbCq2lPtM
PQgeI1VEGJCigl4CQNOJle4DnYI5AoxqS3msYl+Do2UGN9wDhu1wT3XBPOaH3KmRIm5msIfwbEwl
iPvFyZkIdgW0O9gdXIAHCBrVHnwKVqKwrL6bm7m4Qy9NY3f+6IJMQwnkhdEyyNDDc209EcPOMUR9
4HJYXIuzYC5o+4jUDtdu27TBfAdtmnb+OoreA2jLJhBDFgOXYnTJegYJARkpKeHKdIJq8mggjjq6
/Ysf1o5/YWml9E3RlW3+iMETuetjMQMxZX3SwQut9aFNkYKikySXUN/O86vaEXJGYF9PHuQ2+3nO
Ew7l2ikUKBW5VrXXDWlYtPGdMRnufcoE9FBdImPjfCN69UDjdGuDk0IU78iscs2AdKwIwlnblQj4
nN9wO2ugHKQE9qxSz+gEdVswAGTQpwlsRMNyQ+C9UKByHEcO0yics8mNofLIQ34oy0DrfTyiHAFX
d2wJlZGS1rwDOjaUZRbk+KhtroaquvaGpoFBZdSh6SYlDTJvGDR1pek/OU2HqoRoDag2nHUVwoPR
BBIFVYIp+1ftYIHrgDGKMC4N2Cj4Rd/liTo5AAHrbTRDov/jrJWrNoMJeBen0CTwvOPsAlb9UAs8
8ZOyqpruSWtdmqGOB2w+TXgR6q1heSEhHtDN+XrqJ9tfcFlN6iaq3AmLc5CSNCrN5wZYLAOyBi5B
I9XC6IjE9KTicV7YaAqRoBMT6V03xWyiTaK7CCDBNDVXBgBEcVE4YD48TsRCuqLFqqt2cS0mqANH
LZnvbRuGoVyBpNlOq3kuAYOCDmSq6jRLMYPQ4tsZ54lJprpOq8St8Oy6KifgjrDWZfV9k3Df3DRK
awCkPYaCZju3IneLVTDXwU1Qt3bcznDpfWWsiIodtJUqUNBdt0gs4KvKQCSLDdW4C0dDW7LKI5gW
rwEP1DXAxpLqIG2BAwRriJdH/VUbNlyurB1avLOJFCy/TGwJE6XRrV31MgntVCtUriDYufIc0J3W
U4wumpMofLdN0R8SIZEEMh2VqGLkzjTo66nOi04fSc892UF/HvfsPaSNdRhfKujjdOPWtEXuyh2q
oxUAMQLFvOm+VBWdV+Xsa/9Fg0NIH6SLNoy1al1/zDQzRfNcBjPFep/hS4LaLZzOvV0bJrx9bVTn
1E2q4H9RgurTMKvuCeg28wGwGHlCLchBxT6HFBBkyvqAm2Tnl55XbqeESwL9GLcpPrWhKeZjHUhY
31oBMsxTP7WDf4TsVGlOcxHiHPE75jYrIOGBt21zLwRXo07G+rHDzkourZ5I9yB9VzvrsO46J1Xo
vkeIToYqr3YROGnLOS785JPvxDNPmWd6dz2FAdhHhI1kPHIOH6vVOAaTf8R/4kimo1h8RdIoHlFd
nUL4ma9RaiAqa1A49NdjOQ3ORV7n9lHWnpbHZhYoj4Pa1LaICRCHR5tyHHGZVTMNFHQNGj4Vt/kE
7O0xAUfPW49Q3jMfc+m47CIIx2C4DhrjVNuONUN7KSSQvIuA8egrWni9WaTwfkjAWwBHNTkksfLA
wiPNUAowJFQpLibmw8+wzpkVO9XjAMpYrRvzYK3sJ3TK4h61+0ijSnGR03wYPugqByDlisivvxCW
19NTiESsunZGjiqLaxyn3sbeNE+Q7ABWuSp8rYpX4jMQ0JByuYC3YFpc20zxnERrgj0BMxlCePI1
cXsV3cjQq8HIKGK/OfWKS2fXdcptWOoxbrwPtpaRfS1yNlaPU0I0PSSlowedMidxununD6y4cBFL
qXrllxPnQWp53zl7yUUlvhTlHFcXvdEcLDx/kiYDebdQHycbu2DxhTYIOguWoI73KOBydiwFt1Ma
t20Bw4KhBSbpJ9INUyEZbsgWNhQg1RLqyuJ2dB13TjmpG/4FVQJ3BgOS5o48FlwA2Ue65fLmnqlZ
+tkUi7L/SulsXPWliKep2PF+BPkNV01hLpPWF4Bspyn3hxVcoPICFXMRoIRRjyoXV4Wj5nCdJHVj
t30LhiOQf945IAtIpzCfe9iYTjf+UODQSmNUepJ4zZxuqnalgYvKVi+BTcVMfuHAHjt+aBBaCWel
yjyPLloojvI7I+2gVohlowaEzqJFQYYa0YHZ7PoShGA3cKKtaYwOd01Ra/eQ8CA2h4KMcCNc2zyc
2JZUNvQ3UcDb4ZMpEzFCQTv0EPbKVsSojib1I4WpVr01ajbyYAJWswzGDbV4MgL3G3iSoR6yHATL
8gKsBNlsompu5/WUMIgeN6AZ8LsSVQfv5JqmjK4JNSCxoc+IC56WSePLTa4Rxl3jqckK2aSL30x5
N8FsgyI7Hy+0hEHcGi3Myarnlehvw3B0ml2o2Kzuw6EWza21FrHpUNq4eXJmIuSjwQFdfuipjQHu
esAKdtJUKCCEAjoPF62yXY7KDs4m8DNoOEM2OXI7cjEHUd9hTrx/RVpM58tCgp2002yR/OpdUQYn
rhvXfNIGvMSsjaJgOCahk5ebUo4V2caznM2+7qtBodQY8X5hAtVef1RlgBTYi4lItkM4+9M+8tCo
ctXOI2LsDoHScCzo2EH1qBM2CjcRjEn0k9KVS8D8KixvQbzrne4plj5K9OjzNGqnZ84b3IwTtXUq
dFIGXzt0iAZd2iZ92Wz7QsK6IxsTCpocGqCi+jYwFFwqeJhUKjzMIA26T7lXdN6FQxMbuKChk9DM
F1ET9+O8SQyz4LzVbgD9ICgUq+6BeSGvbwwrwViz1QjGAUVf1ShWQ9+Y/BiCSs/3Bk5YbYqUgiUX
4PZN44cQWhQOeii7wjjXpeSGXns19eDDYbTROwNl53Zjie07PG74Hr4gXSrUZTsPtj55Q9iEl6Qa
a7a1gx/xjTE4QREP9Y29M3DOc19py3O2DXDTNqcYJ+TwQv2pMVsNdyVSpZH0QCaGk/ZYvU5lCVJS
ambkbXNqJkxuZ2efO2lIqyQ8OBX3pg8Gh7HO8snL+xW6UQv2UXsERL8gmnIgHC1qgldW2gAVM0SJ
A9j7uGKSHeJrFd1qVH3b+67lND46DpxbEDuYUE87L+I6usTJRZEjTIRABKcOIlC8xllysq9hUNq+
dH5Xm63PBpKvGXWG4KkuEyV2Tucz0DcdJA8SlfwBUkT7EWkY280DdUkDwMbToO3S2jeIzlRVwGrX
dlZeK+FN9WU0WQj5rnoQPLqF1Bm594wwlCtTHxbqfMik9VEQVmpyoSNMceTcTuOMboU+dotxHZt8
QMJK3ATnhwqpQv1pLILTUHUgR3Y+XscRMa+uqwxM4ClKQ4FU4Foi4TI3BPyABNVwm2h1ApdlKI9D
OVT6yYVpNr8KZWznO/jtaP08hlSHe9FwCs5THoMM51WdM65VJeGSMXLgVigmCAiaZ6BSxM5ehU0V
3/C2D8aVEhYDQE+iy1OoAcUghcB4wblueDSO604R/6rkaMo+mijkwzas+aAPwvECiljGGCiUhDNa
86BIQcy0RX5v2NfO8txDi5koKiTvk+qi42CGxu6ranaHbCp9NJQUfqK8V9f4c3XnQq6/yME5nqJ2
W1ZVXfQp7mXkK1PhwSN1hiZT/dV6Iy3D1DK0bl+IJLLJRnS5oij/Sle4e5+UovwIOZGWZwrxjnh1
6ioe95JVIVpCqr6t/GZTF2roLtike/oEYnYTKsCac+BkCLyVOJBxKvVj0ZK8BFNu6iNcGr7vaQZS
KfN1/qTraJ53jhHxKFcs990543ryxIstVV22qVPD6Ls8NV1BJ/+i1WCrrv1eF2YfO0UQXwiNW3jX
jqaRFw6LAcKnYTdhGdVS492uexX3xU5R3L1r7CmAFEudPRrIChVnhn2IxpnZlBnLKx6sxh4c5HAz
4VYGr6iiSJJfigAn8iFvUIS8c+aQ08sikrV9ZUXrhs/WV3LehxI0vjp1czsU26YC9gjWK7he5oQj
fShI6jg4S9fBhNJ4kAoY811CvxELEk5VxX0RCTMgJ0Dr+doiGwbfnOB1AeoA+O3cVU0IvccQ2ROo
MNVIQjR8NKabLz1Ok/Gpr4sk2ROG4zSbIy5ZhlBSB2vb6mS8tRqlxoOMizqEeCUYFE3WgOQRPAPI
N7eWEoRGQrqlez+xGUVIJSeJmmZX8hKJYUAK/4EHpvAQnoDzFFyY0nYueodKtK59DsuWe6h/1tSs
phJgxC0NkM5edQ4Zcn6CluUEtQN3UnPm2iaPVklVNvuxY0l0knIU1QEnDsMXnrmodyPs9oCa89KJ
AS0kaF1Je1xT4XMvxplcCVaN/KoPOZk/B9Beth8GzwnylWz4WBxBKu7MldvwKgYVu3TZhmM+csck
UqeV6yBqvhJIauG53MU+2wjUVvghhm1HArZlUzbupa+AheWrkQ7KQaieWOAqqxxcb4hbzT06tT7A
StSdvg6hHOY1xScAQGAtsJjF58rwJxqhMWtA7jRLc1PDtCh5cANdAGmvGeyZLoVrQ+hl0Jyiv8PE
4M4eRLDIzkhbumCsTg2cfE/V1NR2M81d1X6qSp6DNaW46wwG/m8d9z8TlQ8QpeERNn5qWIR6wqpB
Vq1SVbROCOin8sKXxJlVv9CIYngnrVUzVN46orMP0kFRo+iBZhCw/Hs0PJOxVzDpago23cppTMyX
mRoHfMY5QmmcV0qAMcgKWm6weBtw7PEULag6g+uhecVCILIuUDpwqqBeLelc9KH1nbY/cE6EeBi9
ErRIHTtJ120YkUlXr0Hanvvp2DAKefXjLJgsursuErz5TNvAQAunFn1RravWK3qDVwCSUwN1E6At
WT0FgdzNOGPkBuWTgT56hIdFpks5qz1AJqqPg8vnyIl2jU9YFKZMj6pPdu7QtF3+ETV/xunD0n1J
QeicJgiyP3A6MQWmv5YUnM5AV3OAdx6O7XBDBYTpzCYM4OCmHl06hUN5m4MdUapMx7Tx6JfAjjDM
y4ztC4rCdh0CkPDdrpzQnluMxLMHpdB1gaY4HXZDKvN8stUqmYVXAU7BCnI2sHFbVMsbOxfBtC36
kSXlxrh+R2/zPC84aLG+C3bXPumi0F7XkOTvFNRRYNGs0rmLEnbCG6D9bQxRhyGrK7QlrJvG1/Le
7XHc7Sh6p3JYLFTOnNz/AMT/qgKyVIB/7AwOUSBGVzuQd3Sthh45EwhQztAwYw0aKmDoAFL7op/k
idTeejctWGEp2Jsr8JK24Zo9Ai16T1r8vGn12/DgI8JfBZJGP4l3CpDE4DiO4S2p08CEK2K2Ixyq
B3v7+4meUxjAXsCBiwVN0IqNkuZZJZwaEkRoEhMZMprwMfJ97q4orGT79PfjnDcAL+NANg36w1Bu
QeP+WYsqwP2CUpNDT4twc0L6DDcHRNnXsYbGX4KuuD1j0XvaCGdVVSgkeT6EJAjqFDT2f+o6VgGB
oTeUTbLYwH/XsbizekDieXFAPo4LoZrWZTHd/PszjcHNgUpctGgmnZEmRsg2dUWv8ESJU+7y0TZb
NKk0KEX6YX7AFio+NEOuH34/6k9CJBSV6KVUjXr0ogx1XkFuY3CIxAgh/WIfb6dyFeHwX9ud2hSX
3qotPi4qGu/b154vn7NRz4WALcuZgx5R8MEWzhrEpUnyTi3yfOFgBLjwUgIXN6hdfquo/ch3ceCH
iz6fts6qmnnNhpeTutOjDS6gmQfz73aYchAqhkG94xD5i5lBOtGLFrm/AHvjjNvjBgZ9uvCryYCv
s+PyVg8jilPvLJbzfb7MLgyWDRhBmPunxSJA4jMDcNbMF0R9zcNo+jINIRh1jWjgXFN7+Tvr5FeP
E7oPUBeimFl4fq7NZFBJj3pSRsukCj8mCMAj9L/4bZhFAXbLKi8qnQkkLOodvYefutQxVxykkQuJ
zSCEGMDZxgh0grhXWJ5F0GmEoVgGt811sirVvbPtrti6+fz7LXG++5fxsPExUQoUMzrXeAEEn9tq
gE8HkH47p9ox0XjT5LIy18B2SLL1ijY3B3+ibnTrIOeeHv+tLwBWCOgh4I6AtuYv5nlnE3ZqgZvJ
4oJf3DtSDozF78guGfXXYakljvpGITD//Zhny/b7mGBgxhEUgjxcX29LshrGR7yeI5PpUMAqRwgD
1wE0ufx+lLNl+20UKLVjEDCCIcVyNjMfBGwylh5C4BgcyElBF19VBgyxUPv7iLnkndvj7FV+Gw8W
CtArQcXbxfp5Oyvf4HhBj4rNRqC4BQMnUnXkiSZfAME8JSS6ZijtvnPw/GqOYEBgp8SwgsXh+nZM
QpragKGIdnmvhxzIGMkKRln4EjeOaIDNJx0C83fmeU5MWyYKeX6oTKMg7i/Op28H1aiV9nk38Gxx
IBpO4GTC09HAg+g9h6yz+OZ8oG9f5AcaoR0RVsdL1xMNPqJG/eCie0KCCT2AzFmX7KmsIR5Xvaug
SvD9fwirvg8LLbBl0RAfTIS384N8ew8kEvNb+HBhBj4cnJ3YhZtJSAW952r9izcYJFDnCt0YQdxP
LuBaQGUz9sc5yzn6xlHc1ugnqLiJ71F7j59Fx+b5nRe43Apv5ofbF0qJEP5IELn9ZFs52RwNOyDO
ZtLUG4qGbAh4byji3t/vv/eGWX7+w9trgUsGYgps5ntfjbdv/JcmeUdBeNnCv5vJ8nB/GKKzpR4J
SBdZoij/iGQ1T10U7NJ+dsctW5KPhvjD+vfzem/Q5Rz4YVDXbSLCvcbNaIfaGszDdxV4GKSil7xH
VV/G+u73A/50XC7REtYHtM2CKIIQ3tsBiyIeS4kesIz09MRLeRGjc+h/MwTksQjKw4izz95Vibwt
Rk+ezXibPFG0kx7yzjfv2Of8akEsaAnUVzEQxMffzmOukJ43GgdyUz9WqMAO/Y1qundm8t4gZ6cw
92kPrfhlEL04Kl3QPN7k8Tvr7r1Blp//sASmHmQA5uGNjAl8rMuZPC77OB1UfvW/eC8RZCShXwaS
2/ntjEJ7WHVc2oxRovekqKsrpyN29/tRfjpnv4Xj/z3K2YoOeFTFrDXYqXR0dwEuzf2EFpRrrwqd
NaZpH5H2FleuB090VnXd/vfD/3J9/zDJs/WtfC5lCXpQ5iSAsJgHJK8Lgnfm+PtBQKJ9+8qW5sK5
ZbidBQmTbWRNcOgoSry/n8qvFgacLGJEjuC3Qa7y7Si1DSlEKPw5a8vxBtSlDYTK9rXw3xFTem+Y
sxfWgAVUmOUELwJl0PnvXpZux1OQLrr/zwmdvZtJKclgLTFnfoE+GHK1NBrr+NPvn9rydc+P8R+e
2jcRth+2U9h4hREoEGdS++gcf8gp2MLNpZJozryeI736/XA/XblY7j8Od7YUYmsnjuTfgpHTI9uG
6JIs+00SySGFGv07Jju/ui1+HOzsPPL7vI2cpkLLRwEML+oIqDAFNEW4ehgrmjXTe25N783u7Gxy
0LlmwZVwM88dtkzzQxGxe4lKYB+/13vxiz1F4WuCi4l6SAvPkxfgy80M6sAEbZm8uZRDW+86t27X
v39dv3iCFNEKYDbYbAeRezahKKpa0o7wWwMqB4+3yYPEIXoOLiG0YFZ8qL2VH0ePvx/z5xh3QWIi
Dxk9heys/5NuZA+V0SGHGojO9davnxhqCeih0XGyNr5ex6M9hCTrY/nO2vzFI8W4MVTlcVOGsC5+
e4DYSguu4BOZVf7HsbjS6r3F/4un+WaAs5AJSshBN/hmApYW7LxiSBuZZG0dgGSw6+OH3z/GX5xT
8PaBIw1owQvN9+zG78nAYg5Liax0rvuFfR/eosj1/Yj6P2r2HwumC/4yCHrou4gBSMZ4m//xzx6O
n6jal037tamrv+27+ll++bHJ5Jcf9J2+DbD9T6xlJHLUA9riJliR3+nb334CLCtE1wmwCdxp/6Jv
OyTGL8F/HXTrkCAdTMi/+Nto+/sToHRIkwSAJlRQIWb4z698/f3U/94O9Ou2k3P+9vdHEKOgi9x6
0cLFSG9iLQvPPpXL8hFSIhuUKG7qdXlc7FbgUb4Cjg9axnqRDrfb9sTWbb+GBqbl71yDZx1tPz2/
5GxfggClktwR5WN1KaEcePp/1J3ZkuLIlq5fpV+ANk0IcXlcs4SEmIO4wYAgNAECITE9/fmUu627
KnZ2pZ3LY1WVGZkVgSSX+/Lla/h+oCQbR3UNx4iv3rGw//Le/msQ/tbb0G2r/7Mj/vvlfqxSkmrX
zfDE5c4jCcpw7b1d/auKQOvEabDhIHqJXqkw4mNE3rfn/PPVlW5I/+nqnQ35y35cKGVOHDrLV4X/
caZPGJnv4T71ZOvs0Dlok9ohYruUrHbc/25MZfX9Jyuo/N0M/vvz/3BwLr1Tex9WvHT4uaOnVVrH
aGOS5QjuYCpJ6B02VrGTfKjjqC0fvXaWw/C9/8Et+eWt/dM4/HB+dEg5tODxFprRJrh8aXaKgEFN
7d4nhCdX8o5RusvHSvinuMcvu/i/X1iXfkBXtSztvQy9yFf5MltLh03CdOsd0tEDGZ63pWFIYSac
/jDHf3VC/LwqfV2Ya5XQp/ZTjuf4ulA51Xvkq/7synXL5XUnxfpEMk/T02c244Cz8YfxdGirMRik
SJ7QrGU1wdssk8qpS/dyGCS9+Z9kCWjW+M105GBKXxyqOEhX/RgN4lgpa4/7or3eJopQhfRqx+RI
QN0/ByxGorWhZtY+5Mfa2XzK/UyUNwcVg8bPzCogJU3yK+x7Q6f0aNm6vsXbKr0MshrqvqIKHu7J
u03PDlXSN/MUDadoOTkZrN/W7o/T6RttotTeYHDoFgAHS7V0nDlH6wFL/eZms35I5dQHUvET2Wq3
AKqSd2NqZruVvhVXFUg2WGn4tBCJuNA42uz748LUpy2qUVdaY498OqlZ6xY/bErVrMKluTR5I3T2
svMpmbU2Vh3ZMr5rPnLZXUkzT3Yb5eizDkzuKYKham8SHeE8A1TSQbLp0HPvfhUf543FEQeShF1b
PfqLze4LJVYTfZUC629NJNOdl9mHPBN3MgUt4kBCN4cfp+nD3kwg04QbM3NTR5nWwT0qx8WkZGyd
nqU4Qyyg2QtVQWXN9GSr416IGsaqH8ACuQSSVx+Oi15Sa6LvU/LZH1/81/IGCSw0/GraxseEgRpT
w+o/x9LGbKjCSm7M6pu5OQnvejM1PBQhdVxwm8Wdi6Ot7GA/WteV7J9W2koaQYYMBuvjpBCnpLB7
X4/JcEYF9V4da0EO5n6bzcFvTdNUKBGYwx7EndFpe5rWo9OS9vUwywXtG+qYFnYpNqZoQkb3fTba
fD6WCHPfotdWFqeFkqhx492D3kBcPLggcR704mdQRsyg9VXIzslrt8C4zEEytP6leN16hbmJz4xb
b6RFA8DNlO9fl8yn+OKcZ9cFbTYrPWEjAd6R22387CzsrNxWoUYZZPTYFZ9wdMRw1tq35Sti1UPj
i180drAu6ZTJp82XehaXOS59Sz/H9O2f3OvAbrxyQRMTTJh1u1d8IHmOZEs2dN9utj1snhqV4h4y
vgZNKE61MYHJSPFzXC4hfsYy391JmV3dyqVkFcGkVpSmdAaWYlKyPDSrfY+O7jH8DWn8Dhr7BuSl
tcoplWbOZdxxFUS5uIEspi+Tb9fWuW5KibYGBTRBXXg4uy2fvjFCB2BgpX4/PtKsrSdNYR5DdZLO
qTnUP5TROUZxLCKDrYyHE4PEj9lax/iOKORGVJZqrpEGE5S9fg2nJTgCW3VuglYVhGIpU0jA/SI4
0zNplqHJ09atcrQZtxaONL+8wb7L30Su4Z9Mj6E+utj6SKdg11YnsEo3s+En15Ep/A7S9SDS5+8B
QoOb5HogZzk2ksH0tEiDI+ZkVYw7ChG4FvO5Oo4yn4Px8cQwmZqtufduxnfsd50V+mjFvRa8IEYn
mJcYlnH1/aC3oUuDTpitn0bEMf6Wm+f1Y5p+nqn7p9DNvTM53cGk9zIB18yK+BzTvJv0l1uqt8Ne
dBwbo9tQACta9afyNJ9rUFHM4tuY5cnwZL1GA36hKGCSjhBYml7N5xzbMQFNvFR31aScANidSsk5
4xUZ83TRewvI4lpyF7WXu8YICT37TqOtkKw8aexjmLqbORYmn1SHfCHH+t7wFK+hT3yceac5mJ7T
/L1s4jqozePkNe8FmSeNaor/pidfGRNAT3S/WpzHj2kVYTV3kn2eX+a3+IY2ESzDaX8Ke6zPLSmz
/kSXrSKWrGcEyDLMZ+0u3VjlWJ68vjRmxSWnudjec/zajJ6B/nGdPXH+sBzlbFsvmaHWZq1On4bJ
kqGMXujjci6N9PBcmVlwnfF2H0IPq3Fu3VZyUgppWvZYwNq0on1O6DM6S6gase/rDfJMiNj72ZGB
bC31JTi722RzL9OXVUwfH7WtBm/76qgHwMez60hzwLBbN+/mwTVKnSwoncGhr0E5Dk9WNbtMmgWo
PzpPZmpPDC/ixuQvxcY+R0NrM02hfLJC6/i8PC6f1EKL+/RYm4zwonbkcc/pJ6WzCVsKHoPTWE0e
gTaptoh6JKXXzNNpSl1u3dkNU4krT05OCA4klWwa0ybSRlp4+bwszosCw7xZVfw8F/fqiFLK6OXT
NWw2uNFQWfYPC6oMf0Ifx6TMqlPjklGXoaoNf6sItVAJjd0DaSIPVbf68GgE/EbIdyPaO1rROFU4
/Gq9lA7/O5XKV9GgeEcxlqDF2OWZriJ7CgryziAJAWGg+qOJo3n8w1n6RzL3X14kPgMHaaVPfcXw
h/+WK4/CoDY+X20OwDFfb5CBooZi8xa3PaVXKWht9vI/5Y9+qYn/mx/135cd/vTepPJ2p2mUy6of
hnuaquDm4heGvDiZNCfFeZiL/PO0QKROH9HboH+cEoamDorJPUKRZd77JqUwyx19+s9+/UD/nVs9
7GSQupwvZ7rO8f+LY3/RjyfpquHQfvjjgcjFxyzaLZ08vorS9hQTExFWYudHu4EIb2IoZHweWxH2
LLmIl0imeB7mWDHpP/FOIjz7nyh7uid3jiJC5kzt0vRGPXNcij6f56/EgFPaXYxPwhxas5MYbxAP
l0wEI2p8HlVEKZe4iSiMNDus3M9JKcaU2/LTzkDoWFFJTJ7WcfR0ovGd3QvXwDI14SWquT84yXq6
Z5vAZPUdstfC2nFbQjErEd4tPRjzoZ+Uz+D0PETJs0bLiKvOl1e+3tfIF425vu7jbFRifhRO+LHB
WftwNn7pPsPdSXzIDhxQayyhqaSYb3EYf+JsikllLb3gJb6izzePYIW5ZfuO2I4egtJn33K+giU+
l4h4nO/tywu8r05jivpA8yK8xcUaWssP/vt8ermozKQv3uj3ecs3fxijgZlOOh90B4YjFWc21CN/
3xN+X0yiGTqxkd+IuXsyP4feZ2h+AXfkrz6fPI+Ez9lYn01YcteyN/6ETGkxxKZzMl06zxyo02I6
sIEWxbqf8yo1y3+aDp/fCJsekF8SrXZi923bNYT5DNaFmNlBrIvS9ffOU6y9xcacqaZ7tfybSGgV
hSLjruJZ+BCxSEZvPmjkBeC9zYttBqPAno4MEQytj6sIvVbMatvv2yO+yUQrA6OXmt9bGI3mFBYW
o+NeKFq7WWK2x932DLE4m1Er4rOwvb4weLOK2ZrxTBGevfh6O32GUw32meU29mukBpjmrYgXr85O
iU/ce0dn3OyDq4uLmKW8tkIswcWbALLMTGyEexiYdnBx35EdyCb3ZR8q02GK9hiOXhSP4kAgR3Yx
I96Q/W17pntINugt2l+RKoLWHopFvLFxe6bsAC54WtNwrnbUBpOXGVF2bt/hxDxMqxReVIpQMZVg
GRnmi6NLxJS9WzjfL1zyxTLiqw9vwHyl4N5tnJiTwkAso3ByEUFmW4WwKY0SmQhbe7wsLdzhb1XM
PiZRLuzMZGZyEre9xdK0Eybn0Yzd9SK1TuI79D4eguFlu4q3I9qORLBOzfXLefJq5ehlGeLNPt9D
/holuxDzzmjxLtiJxNH1GGzDA8psBZSJ83ktv1JP6HBDC3vB3TV2cDRnk4/dQywVzuhDlkF3dqIb
xR+HEm9Md3GOrQku3+zCfnOJC0xA8KdDs9YFE//N7P7FuHXG7y/GTesZOh24GDd6PMwPJfp4W7sI
UQtG8WKxWqeZackWtyjeYjdnzpz8/ah1rv7KECMSx7g7bOPM7z+cqzvMwb/fGPWIZD1VowMi/P3G
pNfrfdbkTbYaegUqMvQl35Z3v3UNv6ksfOlCdnNfDuo4C7Rpb0R73z/bffXvYdj/2gf/cgM/zP45
u8pSk/WyVXcA5GhotRGDwAS8UheDx/+Y9iQOyOkEURtxfTlvNnm08Zzm8GRvzj5psjQL8VzkViu6
U+M/357+2/P9X26ve7F/eXHZ9XLPQR90L+7VTZaX4EhRTbVtc8FWF5ZhHZ4ngY7BOg/w2yN9bXz1
7PfO8N9aJMlOHcqxMpMszkXWa4UbaBP/w8lqw8o2FpQY+hJJl0Nh9taAXQmbvaxStr1aPObtVzGt
BV+FL7EdUrKcbB9Ymn9+wP5vt92/POCPmfmqa7n33PCAyzTWgmydI0GYWbr/nN7FvAoKKw0MiwJ5
YYQ1myi2WgxCCv+DW5Q5afScnHerYC/NjojRHc3C5PTa2nR3QCSDfdk952owH/gPSeTjR/gnldvf
u1GEgTv0gI6k54/4y0XO6CCSlGyVLu/4gpIoGoE/K+pt9nnaFWb1p1Tt3/OB/zVfKWgi5U2nAxVc
f58QdJTdoS7K2epiDfYZZUWZX4Ic94+jt8PIKaY66jv0doPl8I6/gpIPp2u1sSRH2RuyeAetAwkg
oLbMejnFEhrYx2WaogIOJ/ThGbgWBG1dhF+upflH4ZnfTue/3P2P2KVG62k/BZaw0t0HeLhKqE7N
+fhkF05tD9xm2WwvQ1Oxhn/INP42Rj0k6k5hFtVnVBT+fdikrKAsn9L91UU169E7LKPrXp/dRsfg
Fv4pRvyjlPfXO8KzJe+v6wNycz/z6XlmnLtOx2wl78HJy5WoPjlbrQaleE8RmxlGhX027BtdQV//
vJrIwP1mfvzt2j/s2Qum7InitGwVplRfbOvULdX5OwMrLO7vhBba42Vy3w/lWbNWigC4ozqhjUPA
3q9zIdcWIZJ35QF2bDnjliZ8gTLMgFK7NK+dJKGjY/Awr+Ed0KTQM5NJn9Ho+ILNKIi6A2XmtC7P
Xn1Bv7EE7zczjwpZXbOcFhe6PKgak62TDRbU7FzoO3vOK1DFnfMeB65scVyQaA4LT36I9xcM24we
T8aOb3zUohcWC2RUiHtJuNyah6QMO/LJeWEbj/Pi45JIZuZLYuhXhOF07NbR7Bzus596EndAR17c
+6hIELCxCCaCidTOZwlDEXWwntWGNBFJAoNocOr9VDsAK6B7+llETfCwJtoCaBRv9f4QtfMQw/kj
uH9gNnGZ+t3dR+DBLYkP5mesl8UpkX8vWyoscVRxJ4FU0ZetJ2i4b7wT7p/ipKYkardnFdHVo6nm
+BBabb57jCqEaNYffUInQokOnE5im9323ITXwlJjIlCX3dEChGMEaM6Zwzn9/gPr2YpnIk3RDLlj
CLlXxA+AP+WjPpIwwJPJChem4tdVQDOEwlw0H8mDcfwiot15SgNQtQ/kesLB17OLtfaP09wgxDnI
4gxVl7UWg2WUcYoq0vRhrzOxWSAptrQ6R0U0nKc70Afj84jVjbif+fSbcer2VqdQmlar3lcbXvsI
lEkrQiOcL5vSalwjvCbP7dC9hJs5KIHgRMwFyZqUg4e05rYhmuA8bth6jmblZJwp2MR6omOtJQjy
LhG1LD+GSetht/oEj1F8yxuRApDHDB/N/Ls6xwNETlBkQ8rxRQcLyi3ADSz1CODeGiIYXlg6AWXO
8Qib3e2GMCDR5pv9OHd/+cYc0d054PtnlGRptgTszO2TZPuoG1tWBGTS69seEDjPpy2ywARLAZNY
Q14lh7jGOqLXEql+z3pxHkODWVw+OHQVZsu01VwtMwd7qkVzobn0pyDVrriDcUM06ootRraB4w3O
UQ9qMg1Wpuq3dB0RRKkudq2KNymu+UAVLSJ/bHZnTpNZZNjHj7yTDQOcUMO9Zx7BMHqYcH1YlKYS
9VkU/S/DTEkcEiX74DhpNnjnqBl1iqfM5NZj5Mgs9UUe68EmyJLuEHUZNUO8XGox+36N1o0Yjl9B
n0Msqk0eK21NdCcs3KeDEIwyZTUV6LPdwqHPCmsJ+/Q8iMc+d3rev4Knnwf3VcoPR8PVsTHBqrKH
baKHqX0O1V/Ca81oOL4FbE02gkHRhhjt3SLjwGGuN64XXYje+HUG6XJgtA1DgN6wFFJLC9sxIACO
kzx7d0gl9tmDMG4RZr6J6/Sd6NEjMCZvEPrTdksvmJlSy16HlzA362WJ6HIvJp0XPv2X3UCcEcpE
iWtrM6HxdsR/zmCczflpzr6EMQurjOrwse6ZR+c+0visMiJ5cgXvCTIGED5tpluWoXUJjzXxFYit
eynJo3zRgw1uXzi7XCwjOWJIZi3N8sNJPnn2QsR+TqVFixYU+mGoLU6pGHR0YQ8PMDebvo1E04Xe
iaCYM9OU4FLRrztV6fOaITGeF7M7ZTzReWGQ1GiI1sGYHQ8tFfJQnFpnt7R6lhZXdh6nkEcN88E3
aHFvNGDYynGzOAdHL7NTC46ArX8Dq7cIig4EzT+JjE4uMoA+W4zqN1HzEJmteR56ZXzOcFQTkOhG
JuMAhwUYNWQPNryoE27o2ZNNilCZXIZ94RQ4HBfum1omjvBEI74f5q8MNdK4ZLTRwZNFTvoKegJ5
GvDBWBWnP9ajtwM339fdiqQ/0RJ90Qb85ATeIumkh53GEDg4YL5szcwnCMP0pmmkide+CaQ1WQq7
y3fViW6mIdPfAeXjNw7mIt1d7TM94+xNQ6ebaNcYODB+pZGKWc8i3exfY8V+RD3mDRoI5nPSrN7M
Gdk9cTzQxSM5mcb8ETX+7nZAbjokboIqJK3puxtR+KN/5gO6zBgcJ5Jslxmt69iIR5x6zYgUHmfC
V3g007gLWDwJNlfuFfmfxXskMQjsCvxA7pVh2v2cLI6KdR/xUeI9QnDTMlbVTJsoAfjHQxWgy8JT
nCZVAA+etzAUMLDE00Pg23w5F3ZAsiTjh9vfISq1OI55JhIuqPKYGZvjncQboy+TYku7dGDy+h6I
V/AIcADW10YY9tNallMNIGUtLrmQOuAItApx+Wo/VQ+JkXsjStkpxlUp7lCIFAdhzutnSmrJJsv4
+HwcmP3keW4AL33FftnKElN4M/u7R0Tr+dC5Tor90XoSEFRXT68MrovGqxUWUxoeE8nWaKyz5RF7
4gY3skIha4RMBCNz9NPpmUjz9DIy3Dw+Y1knWqS4OXHqcRl3M/lKZnMwv/dNKGnXu9unP29A2xyi
XX4xiN40J8OWbszq6NH0UfQ+tIFnnCftGO8t25EDMYjlwUiBh7VmIyb5Y7KdprYRKQ+LILOciz7p
n0+SIXlU9kS1P42IqJajB0l5KFFdRv6JZqdzGvUmxbS1BmhqozS018jbSJq4zJiiIVI+1nD6K0Hq
PJOnw6KiyAOBOQsjZTfB0+TDxqA9zYbMa1fyofu4FunooM30MbKcnRmaoYByFe+d3P121QQtAjp1
gwJpq353EuisXi+WEJ3kBlKEfWIlYdPlcQy/Dpswh0UTNrPK5I1eD5v10Wok0XinSE/SSC7Mu4CZ
r+PwPN3+Lc52Q/uVkJ6qd/fwLfEZ1/0NI8vM/SbtVSMqRuqKfA7IduIl6/tAaF/TGsmjbhyJP2tf
XOe2H77FqxDXfKkhDWhBm+K5zjUxYRQLOc7ic9E2iikF5kBqqas7OK/wYvfIGejheyI9BaRSTaiM
63pwhurRncvusk1D8uDXw+lP985zXN0bWmwET1/MdF2L04WSxwPw8DD57JwudKTjLkGqzbSH4Lll
LDTDwIpECuAqjobAdmsomzHVIfD00HawmfZcZUPz+YGQutxRDrr/+XrYw50KpI2t/yaeKJHlDhov
xccgZ6KUJNlGnRS4Hpz927Lxu7P9wCSL+Lbb6XHMfbTr656hBrEosXLD234zvp3MfLFH0EwQL09Z
3CQ0TXnP7EcrI2DputTn1Z6C1U2MohuCd5zmOEXiNbquhwtSmLWnJwokCLysym3d4zwjmpt6Dxvh
G/CqnXN/Hz1YnM+RYtNRYt69CwAwgUYeInqyqYtzHL/NWiDcctVMdYkQCymQUyIHlxdlQJqf7dzL
CkFeoa9ZyvZ1cSQXvz6xYrzSZvfPvu7kPLtk17ZOSKH4e9l9OOgeqOZgoozPXu09iUWzn7L5Xb42
32D4oEwN9+cxQ634T9yCNRlYyK1I0mJpSyIIBQvHwFt4051yMpk8Ovd6xjMfupq1K83bghIJU98+
nuLu4f1Zq6NAg2d6ncuo2CK0t2YdC8k/7xpBAYGjJZVp+NkM4C3+PVb5LJrlg+X8DB58+Kwb/h3N
oT07S1qg8njqzAfEAyB0mZV/Wd5GBYeV8ksX+36M7+sbX1B9SAt+QlKLDV9aD2LNP2HzeZlE34bu
2678dnQWNE6HxqjxBgRESBmDdDqRa2SJkpMsSbgOUTq+IT9m6gXrst7hVJgbbtdXV+VCWwOJ4QaR
42IceIb1mwvkfQuxAdwT67bAxHtMvGC4A0yH0SW/G14XGIJ+rCd7mX2IqcH6vdjy9EISHXCPIdDg
9ZjY/ms+OBxtJNEcDSAAW9fTfdoPq/TzUfGtDMVeGV+QJ87dOryLFfGpeLgYREAi+xFFBG4xZgwG
cV3g4V92WBJbdffYiLN3/M52qZ/2hDptgt6NhS8liLS8J2oMOH19uO+KmQEbTChPemNZK9cFKQOA
WsDyRXMyId/qWMPaHuJFTEt/+EmaVUGLurI40Dr1VuewuyDZyZWMj3dAGH90DtVP2ZWnN+fQv3Ev
G6YSsfpW5dnPfbEh2evXnuRr4nDcIbI4mMKk0Nj20+iC7KyoDl3HFbZbDksbVs2qqnidVWO1EDII
YPVtiET83p5NcthXOiflabrA0hl+6pJU9u9iMN0bvmw479UmObnv1WB1Mwc0WT2mZwKR+hJdArAV
tCZLS84x9sWZ01jBBv7oKmVIVB2OYmPJU9m9tJ5iWPXXZa0s+qvK3aAtxQGQ8wWWUnMHXBvKG3hK
u0WEg1b/LZEgToPxg+KIXvTGVH/Lbh+ko9ifV5mlpmKv+1gdh3gGx8gDOfUIi0SMgCgG4cQ1WWEF
LaEtBIRDw/Y6dLrE56lL4xJWJDRAm2pfcGj2Wu8bPUUOq0eBRfe6wCkAa2cBH1J0vc54vxv4HQiD
msOlyvYsCk8l4fNa3+0hyk9PQSx6GFyWxdRAjplNxpF4teT9B4FsN9sr8WKsz7LrvEPeiGH/5rd0
ne/BaWUL7iYbtb5qbxQqJkoLrkdUeCVSHHEfYugc7D+Bfc1TwoyCI2Ftwsa9uzpGrR2fgyIo9/ej
l7KP5FDVbGmEGmbly/Z9+YB2j3gCxTlEWLm28iHjZ6mBCidh8o4Pry+m02rYdFsI40Vw4rsr0dRs
VpfGkXOrcOhJ7i+TKJ3aF2ybz+9LTDxixTCSMCcukUoQMoQ643h1/ugehA2G89oVZC8EA7RhcMRS
xVWiNuQgIPpz+q3JMdht0Hqv8I5DGejO1bnHhPQd1UbRw2vNwjVsPUL9ZWSQiDmaqJYDpEaaSyoD
bZMAAS6bKYVM8XnUkKxjy93dVvcJBI96ikVm+DddRGYjQF0djHA7POh8tmr2Td5w5+rrztAwNWSa
Y8W6BCzvoJnk+1+vzCMrhFQ6H0McpHLyr+PTQjHykwIn3/igakBUySAovMdIQsl22frI9p6Q1Kmg
dJvpybwqIv0iMTMlTMNRWJ2/dGtAkoZUOmR0sjeISQsDcQCNHYC5lBTYgDORj1E9wfkbvSzZ5lrz
S3yPbrMzdRstgdJ8ju0yPjZjHo4vBEUlZ/6hHAtQBqcYDlGCMFfhG5EWoXRhSszik0V5Qy4Whd0y
Y3R2sGq07jJ3hfjWY9knxWkiwzyu1s/tRVRf+sfNv/oaFROGwBo9e7YxzqbKnhobHANcOlCONt3V
I2PWctLd1mJd+Rux0MKBr34NrcI8u3ylCRSpLwcj7s7611+vQ/Eqi11qUbMtn5ynuyVZRTqxZnUQ
0LDy2YPDfWoR3Oqt66ieVJyVNc9YKYRyWsqXvPrzBQqGWrb7pPWJfPkXU7a3l+l5iv9zKOwL1VvV
7Nqztm+WztVh909AbVXzEumyObNhW2/fLI02UW1tpDv3LSxeym0wK087n/cDvjY4in28Pmrvxksm
O/GBeR4EvW9iZuBll4+x/BQXfKWxsoO6al0WVIyMXwx/aeGKZR51EWa92NxMTBXVKMPSBngf8OKj
s9lEmc3PEhGgvEIpTUi1VE7Z19nW8N5LrnNEPF4NcHYzyofUoOau70v+kCZXn/lpU/YxL1f1Xvoc
jt4zg+jWafYKiRIa4h7JNgIty7eti2ylfkLjcXBDn2QRbyNMj41zxozQY2l6I57yCmqHsA8qgGHf
R5KKib59RrwR2Rx8SzgFZP2wSh4e47hMJOvqSOL4KVH95m9iw6xRcPmuvtRt+vE8vLwelGXcZtVT
7ev44iKITQGPq8VEdxT3NYG2t1AmxDxnaumeg8HhHilsT9bLO42Lq1PuUZ8Z9YOrXyVEFIK+SbR9
q+1vI6n2pY/Sfy6z6c3XPAbdW0DpIiJaYswu8cPqRcxZ2nwhUcPiYk28A4OopiFu/ko292zpiAxF
94Cyb5H7x+8zZqE5DDb2S7NZsL2njSLPZVmz6z6habYgdIVBYJGnLd1um5i35n3/oISIc6SLi3e+
WWCLpxxcndMKWKFLXTdxZ1bdhPkeoQFFeWVKioMd30ZoeZSGXTSI4BHj8RyrfjYqTPhelNYZE3SB
XURGKceGWOoXeNiZQoxid1tyJGUxoK1EPOtKDI/AIIGsngckVU2ywzGFbcJSK9yUaIkRD9bP8WWP
v7KveKPXXbl7J9VOzd2+yFwC1kQp7k5BicNE/hp+EcR+repD48rESV6wwLG/r12PcPeaCjc23uRK
6GcyXPeJ3RF1NlvvYQ5GctJFvIb+i4AKJamUjxJPDfDEonxJxKWrz8hGLxLhanLzSNlwVDWLoCBV
DYSrNbc3f/FaDawj1alE0ryavd9PCWKwMA65c5pRyBQpbKrU/MzPNgvJZVJln4SaZpoH5gQak62z
06TYZfkqsIsEd7bkBaLmsxf0XA4LCRqJHFkIpy+vHy9H/h5+F2zxe/VQzfRGMH9bqoe+1BnFncT/
oQs/ziTfGqfbQ2qnl1zMx5eEUlhXxmEOIvnzHTztbv9WrHxP9dWnXHfG+0A51HnB7fVJpjP5PykU
ptuoK72qcPEcHH63v755xwUFzVilZjFIMhudvN0DM+4of2oPl3+TrvxbeuVHPhb2Nl1d+iNb1R/y
fgjTfI2D1x0pOYzOH8lzUe5uO9blP+d15C5r8yN//7fL/siSvo3HEXrtnbxZjZiggJTGIHOig2IE
JZmtFUvZA9f+h+sqXfr953UB0qgqiTOKz+Ufj7vp1wa0yVe2agPdpdmBw+ptcrakxc2tDkO7dRob
N4eo3PaWKGHtXtzi+YcM8W+f/a/38OPZIZneMjC6ZOiDdIrT76he+rlxBsvrXCe0/IeR/k1BAnX+
//PEP5pZdLmGEzzgiY8jyLNePT95byrRxO3zPCsjOVA4UFLSvzFwY4og/UNP8+/KEf52+R95ysvt
9pLO6jNb9bxTnJLLEFfqwr1N8EIQ+ykUrJ2vBv2AiI/fm1YjSh2/6Ow3nNIHfhrdw9Zn5yv6lhQ+
wgpXYZiUf7hH+TdJ3KGM3kBf7dPgBNbn77lUoBNqv+1fs5Xx+R6KOtGsa3wlJED3n3glOLan+YCa
GvYkmgn+kOGUf5ff/MvFlR8Jd+UIL0gZcvHXRP98TKQpsrnv+WBffXPAaT8oGcmWvU/kWb6eW2zQ
r9nx/9RO93/aW1Nvj/n2/B/IuR227X9U30gXbZv81uT72/8HWkyKhHn531vlEvSgmuo/ptjZv/bJ
/fqpf/XF9fT+fyoKnTB0xdEMDJmTKfKvxrhe1zIHb6mvo/zT5do7k/Ffwiay8Z98K1gNCPzgGij6
+O/GOHnwn9QAwdwCwwS+V9UH/y99cfIPM43wgmxosG0gsRgqHefaj7Kic35P0ei7nWzjOhDFC1Ge
gU7Bdw/opO4AVPUR5PD71WVWtvCZiXPfsteYxxTofNs3ZP7OIAXU48XTBsRUc3b0VCsOersZXdvp
6fUKlQ1in7omOtEf5YIupjFw7vcWz1a3ZOkJVvls6zDRU40+LDQ0tFpCiZzs02WUAbM+pmTkB/ar
rBJNHTiZqrnVg+OM9rLfzcA/9s8erHHCpHUwfAOMNG4wzo+B0j8BTKwSXSlH8BBt5IbCzQtFcWhs
j74sXg2IxAw3pSVzeMbLU4YJqrdJmT/GzTvSG2P0bE+jR1bMe+kxuRuc6Uvqq28U7jU3R37YJ61P
I28RK0c0OsDVbwzNRVzeHU7QOooBMYcKrLCm7GDvECaTmuRm2bu71fF7+L54j3s1o4N821MGjvpq
rfPgODo9oSYqzf+l7sx640bWNP1XBn3PA25BMgaYuUjmrlRKaUlWWjeE07K4M7hvv34e6hygq3R6
qtCXDRSMgp1ScomIb3sXsF3iVOQdvr7DVmrDg/1tiEb8M/JNMTAwCCnDVX/s4nL3h9X7+M9o9UfC
4CcH6j+DmAD2hseOgRCQtzClLPsL6GQobSMOjDjfTPEBnWB6RtlqFkASOms7Ws4G3661IGVp+IgM
PT9SNAjLb6gZ+j3XnlnpVicPyvh4hhsHIsx7rXo3vUtAd3ecGj+u+QEPkXp7XpWYyRTVhFJls/7r
+/jzybfcBgY98EoxBDJMdJu+hAYsGbQ2nzA17isB7N4T6z7IzqZbvI2hcxpofs6pmf1NBvDns/7f
v/QL3KiT4xx7QYYVZlt+6+zriLxQhRjuysvl81/fn7Ec3X9+T0j8mKjuieUssO0vgb7tkPWP2jjc
FDo9cxXm62A4SDNdd5RIlQBchV72R1VescW4/fV3m0si8+W78XaHr4/8D6gd8eU+nQi5/rnMyfED
7TjnpyjTj6natDrYiTlcNt/dXJZ+Gdp3QSx2aUAQRn8dMc6XujE2nUweahIz5N2fc/Omqu4UxZdY
g07ljY9/fa1f4EWf7wSjObmI2hnw1fUvIdBRvSFLFGnXMlWnEZtZdGt2KJteZuE9RyMWFFn9xKGU
MKC4cxt5NSbvV9XetbV81sf0bx7df305MJANiRSBabpfHl2Mdnszox+6rjSaSrYL7r2KbxEQFDXV
11KPu5WGIH7mPgQhZKUs/2hKbdOG+Ul0yUfvVE9/83yAM/3725TSEZ5BADB096sqkFWMmj1jLbyJ
W95d9b0U1TnLHYD1oXhtzRfbST5y1T0r4PG2k65xzIEv7UAHiiwGrG5prdDgvyoL8zz7dS6xE06/
21bC7CE7lTiP4LdEWaXP3nPj2Zco1zc19YhoIPAPdvZ7SCzfC+xja2S3KBHPRuhekIFmMMSw1doY
SX6qYnHB5Gsrw5unOee6eyt67bve2GerKH2U5oH35z2XOGXWSkXVTVgN3swGFb2xFVFx7hznVLu4
YGvRB7oIB2lUOPRFgL4MSeukRi7YekIX9V0s0cHUhnXV1FcxqxMGDZfZouNZzJAGudc0ds5p4Hze
i6rh8ihsQXDIudhu+NI5l3HMGF/2yarBF7zrmru6EOcoc86KSVzaZefOTj+WSx9auuTLnTUGrE4M
ZiTHvwWNo3MOem6+N4NcYwhyEZNzMAriXMTrUdVtHhnxKPfsNmKXTfkNx1q6l1XBH1nwY5jNe6R6
TT9GUN2PAnFouTavSneVgVA7iuqm33vuwaurV88b/UmHAxRnhT+n4tlJ5KWNops2tdcgcucNTwIA
TQcDr1ZMUhtWBX7Wp6nOgUaoLa5ABcM6hg1mYt8bafiONPVpMNKPuKKENt2dXeFCNXiM+Wc6gql9
6XJxZ5bVQzrFEp0Ze5e2uCiY877t27dSpk/BHJ7clhanFvpeh7YnFsm0xYcObL4WvullhTMNRhIb
NfnjAOqugCoXzElJl+SnpvCuksI5VxYZwiycH3rA1BxXnkM3MgH5vFbPHIFkVbu2VXTE2kb6uq6f
cvdHaCPen0dwLFKqw66Dsoa5wEOI3W3EsDNg8ldU+c3J3DO+6mc15SerQmko+8hLltFkgjGS2JLh
X3XR3OgwVfIBa0GoFw0LJ67pW6vu4LKCTbYGJuq0i0ZJyRLltGcqbK5mhsTRVGIk4NBW19AVNt1V
gTnEmvzxbAheMqKSJ+kOh1Fzx9XsWvgw5p+7Yhh+jTVTjFEySmO/uM21lLRASks+Y/RFdjJ9i7El
X5WKacEYirchlavIpX/DFQVucUpaF3MNO+Xhm/zyQIs/OhkgbewyNc8AOyOpvdKs6IYwrwyaa1/a
2saOuGsbFW5/XBai3pp+qTmoU6N1vfLcBTomj06f/myt6oeKQzAQjfZ7Hp9CzUg3bsMRuJy1KMsf
hjC7TTbWcJKZUud13wwX4X32WFUweYoZ+tnOIRvoVwib27Bo/GogPwb3PVBsuGqiiV32GaaW/VYL
itNyjVPBLrMAL4RG8Yb91bY2pt8isS6Ei+cen6DGmzhryOU4OuA0gRXhSeD2vCs0aEb9yqqTRxm1
V/I+VjL8qkGOPxQqguvPT7cqfrFDMFcq4bI44qLsAy3Ae831vomCTszUOqCblkurg+xm9dbDjKFH
EAbjSk4dNIrOPc1Zd13OlCDnb6cK8+rWAOCSnWfbulRV9qHX2WnJec3IPXw+8D7TYl+rh4Obq6PO
6aCF9N27gcvHsWqkG5QnhA0mYVO5xaMGqxMBD9Q96I579rTipi3Mzmp60Wde35JSYxzAeJh3ZuXu
Y+Vs0yA/4iCDMR5HvZ6kH9IZ7zukrnmaRrtpPUR+5+Rb6IJo1XkaXjJVe5dNbjA4MIdfuuxaYCEW
YBXeB9zV/ITnSu9Ppve8vBhluacxOadLpClNyY71eCJujJRbfRxnwFwpTMWGC1oWsC7AAKJNmayA
8qWTF/vYsbNHneoaL4O+qC1W2Kp9GKJ5knV7r1CRjvQZJ8P6ahFtkqxA58e+tCF8ZM8h8mhZ6bs5
MSiWJlLncu/F4UMjY3rM0rhUMei8xHjoA/sc9zwFLamsVVXmp6LNb7EdQOgNP2ZiWlkfCze507vq
GpR8ZnlciZ5tLFwglEh2U28xGzVhDdfP0syeC7u+Zgk3HdaAKV3QFlOefoiefZDN/Ooae4LBuNd/
Lv9X6RL5xv5XCWDUOMsmDUnGOZv6KP9VVeeutS/Lsxs5YJc7xTPuOe/EZXnRcWCyGLr2PunuvOha
diBThH5nJO3W6JenuhwbnnO2zPYa4m6Ik0EIALOQZ2OyLp9XaDogVEMe0eTyA9gn3YKZ4WxAZDTV
ydbKq6YNJg617CasNnCs6BOrxSOqMv2htd6rfDoGTqhwTyEKTNLeuLl46hsMJpumpexja2LtuO4c
+VDL6m5xy420eKuWeNwmNVO76FZYxiXMmcQjPOMvN1rH1aPMWqa3ufbcIak5j1QW/IMVqo8xsd70
l6QM1o1nYEroPueDus7dT3eM4XEThUm3wgEaacj4r83A3BDok9y8sGLOy+erVpyFF17KHuzmUOKw
YNxRmZFXAIGfgt9GDWyyaK5DYUN9ruqUCMmPV4prrgQLNJPjY5Wc85gGechCLXW78ufmvNSqiHEU
qxT7LmBj5ERIC6IqgOejQ597QKsgZN6Nh8AZaXLw11tdq1qc6TOGvpgJbBz8+9Z6iwN6ObYbwIwU
OSujNN/skPdDib+2B+1JNFQBfTjsvDA+NnZ0E5rcmAOhQ0PdHpHk65Cx1foyuy3ZeZJov9PZvaNP
BIw9un0e/dInswA3Pjs/jILwvqT1ec+CErqxiZFR9svGTjfacMpELXGBiw4xD2GM7IssCZOe66MO
hRsUsAI3uvVWd8XE7JIguqM6WuI2WYiL5Q7hh8joRVycldvnOe3Xxb3l0ocwyDo/45FWck5r3vMY
y+dY1z+kxwC/KE5TTLSpem2DwswlwIDNCK+kqcmqM1g0S9SNSl6LxhsJcucwJOFbBXppXC2bBC/X
D4xozy0GZ6t6AGFXG9xcz1pPsY1biTr9NRfu76ahd/+Z5yqsRVf5WO/dCNx5ZeQSYLQHzikC7ZAQ
9GqnvfRm/YFjaboxbcQqSvvgzsqvOtDAaYsERBx/4E/xexwNFFO97yHJWSkYAmXJR1mTDFgFZ9KE
zbThesoXrKPGG/eBzpgqJUOodQftCroW1bBTtdXiqBzesiG+ZZm9w5lnx577GUhSMt1kK+PQlW6a
8oKtCBCcHMxB1kh30wR4YkvmDL0tHozYeIxdAlsZ9lAlXfApy5I1Wi4k08CEZQBnnCivtiK5gI3B
XHHcVOXQrKOeNm9vM9ev+KwdiW+h590PtZtC1+je3dpGHaIAFiiMGDRhnHyIsmVMNQ01+UG4y2oN
TdqANR6f7JSKwvJyE2shcTUN5ObQt+OggZyVY34tsXnK62sUJ7dWf3EaZuOjRUMH1kSaKYv2gYme
k+pASGnTyg4wzLQCcRF1xiGjSHLiSm4MNTPnspcER9bbGMdnX07KpUptebQy3NWOcXQa6W2dMLgz
sXddJXGpr9HKpkowxJ2jgeBSs72bS31BpB1Ey6lW9Dyv2KBtlDAzHngWallyeB+NK70BVKHsoyVm
b41KVu0j7Hpn59ZFTQJM0RIOA4CWU+eQco0B/FwRbto+Ya2Ys41iZsPqDHRrU1fNGWtLZvx98U1T
GRvbxHvKFs6TqMVPKQ08zoy8WRtB9tyHLv2ZvpSoUwS4ohfD2tN7NFgy8CfNWJXbsWpAFrZ26tdV
FO0MzRt3Ro0TO/aTWNJI/NLED300Jpy4GD8XNjUNja37bJC3qWGc0g/BT9kQ7RB+gynd5I997ezd
jszWyvzPf5lJGQyFsIVK7U3WcKuff00/FLh7vZvMGSxG+5AY7KusYc/FffZCpvmcOsbFwjNtlRWC
pegAqKq/1b19cQIJlrPj7PLG9Oiqql53btesy97+OaJKvgodOnltvo5jb8L9bomxfXCZCmdThBQM
ZsADOgXG4G1Do72ajvdbKJgRedStgp6BwZBkt6V8q0gegWkSkasZ05/eIyvEK+KjrSvycZAOfX39
rN7oQWETo535i/Ww2L8HY/CDAuW+0Tmcsrz/GIDJLEfZBOEEE9prmhan5StyT5xlm9yqhEl3TSbS
4vY4t9eGvL/vvWNgNNdGcBlLNFhWDIa6r+iouyK5Laktrs67LFNHbyk08c1ZioulXTHleCkNnOYz
a3NejoGuiD7GJv3oNe5iiYBDqCnfCoCQ4tLqi9YhkSySmzum3y272mRj76yZsV9yBeStqt6ReN5Z
0SVW+a9YQ4Qk0bcT9KSmLnctHdq+nGkcg+WbWt/rzZd4Dn7prfdcmKE/jAhkyNleNTThCp0jcXjr
SvPRcKJN0nDXQbJXbYVUhruua+tQuOldOiEwNM8EnWaMKGUasF060kJNL/2kB4Jcx0TanFG9BC41
pTyjLqbMaZbsTnOJ587K0RBXqobXPKLp6OjVt74b1p2evdAT5nCcXuMyX1d6V26n0SWC8KaD/AnH
x1NX9D87w9kLY9uEqAOFzQHfuKfeNl7pKzyPUXC0rNPA8QvdoOES4ZoEnf4e9XTc6gp0zkCiauN4
u1GQVsryV1Gy9N2UJCtF06qnZYIxCd/H1uwG9VgH0Q3zQvLGMH90a/cYluPaGCi/OgLeVEa3GJba
Kq3jDxzV8hXWonu36p7KTt9/rkF0/9tNYdTXyUlv4RRsqx7MataQY2A0dAl641DL3/EUfv+bztHS
YfxzF5AhJ4kIngNsWrh7/Psf2LZWzmSiwO5mUw7JRu90QKCu9rw0AHBuPgQtsAxh7yCkuXG9H2LA
6HMMDiwZqXE06C5/fTn/1vB1dGQomLAxwBAwCc0/X41CV8/B0womm0nV3Gd5SeRxoPL8CEXympRE
xWUX/PWXMpD5+hD4Wpejm69erDOsL/08s7OKtgoybV0sJ7rCfHfFICU+Y7vV+p/9vWwivML+8ShY
/IlLaEdAmHRIyCE7GjFLK2iqYrXKieJ94J01ahHGdv7nFhZDe13qny7pXyt+i7E03z4rwoG6bSkP
cxOUjXObrPSWakxFaCjVo3zO3fraF95hivt1GjVX6OSXtCfU5W5+ol1xqEoqI1h0QRRzEljVtZvt
y1IYj95yalD3Y6ikPqtha0kel5S/W84QFfTXnsLDqSnIIX6ls3xYOgja7JyXhHq5R42hx0wOs/TF
Olld7eK9oRlBSctOzTEya/r+WpAPucHIOYbt7gg0ooJ6paC8hcGzKtSVbud1plrMLe8CVrxK45sZ
V9dW0y89vzNT9g5PyueBWYgNKtUsrw2tNnPg8pfCbPnxZiYWh3W1C2JSZXeZW4wmDq9l+PFZ4XDo
rUZXT/x0CUNhnk+7MCqRuN3UCXE9DEhDoKz6DVm3Xwv7MoUcJJr+zEnDwAMfW2mY+a609APGYjyt
loxBNqTEcUpA0Sfy8snRXjWnPfUyvASFOpotrzBO6u/ZREnSZ82a/uKtZnAy9UTKUPu9FKAWd7p0
ikJVXt2e0sKhP6JoYRVZXiClAyZGcKPS6yO8RBLZvEac/3+zqYzPMcKfNrmDUq4NVXsRDWdA+GV8
PU5F09GfJJdz+4dEQUf12zY6xj24lEhs9kmoP2iz9iC96pgm5VHllHN087DMWBk070A+Obc6Bszq
hGszJQp4JA0K/kBZbTQ6HTb1c2JDEWz0b0ODN8ryxvLGfU2H9NuyvpF+PXkC37g89DFZ86fqVHQg
v+qdkzwYgLVF6q3nJty1WeKTvq1xb/Px1kZuwGNfkvAZpBlLqTkkIHeCYh20+i8tns7VVD/pMjl0
oVjjDevjxH4gcAzyuQlrUobAr5V+103huhPsz2oUx0ijD1gCmTaRr5A4HZoZWY+iwwLoOg22ptn7
Xdr5qAwCv+V6JniCWXzrwopcJV4Pg7MWDsW3QM+pQzmuoURZ2nEKvUS64e5dkl9Tm7VIfkoWqZxz
P0LqG73HZSfgC3ewqKmsgoYqAzp01LdDTP/ZioNNSTtSJPYZ6zBO4PjWG+KpyqZtHBSIPiYdx0Uw
bFEVv2/a9AEx6Y2eQ2Bu7UJft4qsihs6hpZ4CsUuxybGFzbBqpKSXWb/xrZ+X9nloaynewjIYVKd
rTHzEXXHF37cK1rIYC7s02SEpzSB/hVY951m/lMv/7+FKXhWOf99hQ78Gv/3L1VOdYxi8/+9j3/V
qlEf7V9+avdbnX/mv/8noBBsxlb/fxCC/zO/qff45x8RCMtP/EuYV3f/4TBpYqjr2P8ST/6XMK9u
/sOyYPoz+2fuozt/gB/Y/3DQykWbV8gFFQDG4H81qmuj//Mfhv4PPKqYIwkCqCTU/rfgB5/ogv88
YVwPhzQkiTFxQCgbJJHzBUNkulkyJ2MPS6rq1TqGGtPkJFrumJy62obWMdCUNoKe2ifKkBbDTch3
ypEphq72ZFzeXjMCOOLeAD4/pt0smxAC7Jg/inpEbKQNFMnWyC+aQf1nXtbv4q6ZfFXMVzWm7Qt+
yuKO6RLoy1HeDWmI0x1OS3yAcqlKnMpPFFvOLeMd4iuAmhMBjLQJmH9H7WtXq30RkC7+4QX+F3N4
scwlvzwWl9QK0WtT8HS+zlhRre3yuIqafauLc2071T7mWa51m9rTsjpULDAwXGFvUNMO8MTd57NS
+iTuDKOPdynho5+iY6iXD64RwaqbQ5B+rXqNkUprmqw+lvEI4tiAdz7pxrntrXatCxlv8XPWN2Nq
XKI2yO9DjzZ7gvbZzqxo6zFfcdc573GFEWWxydUQ76x+uk21N27DQbv2UstwK+tPo9AOCIgdQhsG
jTTHdNuGvyHr75J0Vofcil4cd8apfXQ3f/3ozCXn+vroaGOxqHSTtEZ8SQV5I5WehG69x4KMYVNX
jBsd/g724isSOOxrQ5sSwWvVYcIuczt3+bqkp1NoJgD4GChkQUblIiZZh/2LDIbw7Dn7sZlg1rCI
Vzj7xfRTJvSDMZn1+cPbIMyPDJxhG5g5q+xvsAx/HtAuOwQYEDsDOIbAVXDBD/0x0c70LjHHyGj2
7vLNzhjvK6fmhDUVXKHc+I795krLRbbP6974G4OILxCyzy8HIYTaEM8KYyj9SwLQml3XulrZQiqU
EFfH3DzmLV3s5cV/LpxpvtL1naHtJowB48R+DDFq5vxX2HIX04fDCzikJqYcmtbfg/bQ17ivGvu/
funGn8GX/7xOh9gnUBIHz/RVZz9IRhFiINrueVB0nwdtPkQdkguVQ8k0B9BPKYhdb1qokQr0Tg5I
3dZj/68vA8TWv18IplbgItzFtQP94y9lkVNmdiHnbNiPYcZkBpVveo5abXnrbtQT2JLFY4AHC9wU
9CYN8ulorn/XvUBWyxBnTbRPYTplqwSbt3tnphRNe9AC5rzIidRXJj2JnW0td3qLFDqAwKVcmpfD
Nnf1g9L6qzZYD23qnHoNBZXYI4noXJ9szDyCTAUiXdvRaURUYg7EXVlm/aEpnW2uWm8zZxZ6m6Ph
HiKySadPwjVt32gNnvSliumZ4d86HAMa3sdo+b+yoLCZvAr1B6w8kCmZ63iDa2t5xoYOZ4WWrDlX
1BnVsE7QVjxYnqrWVp5ar6bANiAEhJMMpUsrKCK7nxECaiyzeFBZiJBCiNFvENkQ1AXTvHKKkKuE
nDzlzZ0rZXKR0xB+VwHcS0LfdpKO8mXn3fdz+wHw4sl2oseZc/6Q6iTtTvhodXO+MTto14le/shr
J18X8XjN9BCzzNsQ1el6ko3F4QB+RrFW/dyjmTgbWrROlAZDOsIGt00NqOiJY62DTt2lpV2BiYA/
ZzLKHMdAI3O17sE8HeYJAHuSdshSlppYuU2A2lFEuWU3OfB/4T3ltfnBzLFaKeqCum3fCGyoQbjw
weIOSmoGzVgK65aoXYQn+WYZQtG6HdlZ2iXm7mz3aQrkRZPmk2tN7S7T1UATzUJwq+cot9PpvuX7
tcywHkL4m2NhblTPNJzp2+uUFME+GerfetX9bFw5rvusO0jBQWmWJQD9WkPlIiAXx0wa6IKK15Vj
v8ZwZM1JnpOwzFeurJCvMWsqvxK2Y6492S3UZxPU9QTW1baMF9NoXuZSgF1H8ri9Bab4mUuZ+Z1R
RmusMIAG9udaHuo8esjFtO8FXc28ndG17hpnM0P4wp34borG+D4Zi5+eNbq7QHfetH7m9G6R6Z9O
xmw9Gt10H2n1j1lKGmFaDI1+KF5EOXS7BBHfIjqVuMz6icwAUjRv3VQ+hypmlolB5BpcwrfW6RJ/
CCH5OSXi3WHlRrjQw2rv5+CeP4AHF9HWTrQ3fSgRojGhJQZREz32ScTwFLfTlQsGciVlbRyDCMZ+
36iHJCJIO4nDoLLQ92FsmCvZTG8YPzOhDhUPKfLA2CXikSnBnWu898TRlZ5rKMHO7v3AJHBTKYl6
S6VBHDQynEFto95jDxr4NgxpwI4oi9dDtpkisHRa5e28yDgLJ2tPeguDnC4XfUADHR5z+j4KZrKj
pu6DnOuSeQjnbIbwU1buq92jDcPRM/iyb0dQ0Y8Yb/dnJ5d3+piF95WX0fRfcEmIg3Sy1ny9Gw+q
aBklD9W2wW0E5mLKSOcwdeEhn0ZfhMojJAT1vhtXxii+R1Mab+0eUkikfjdJOD4ZHFVZNGgMN+ar
GNWrHbf5LtPSwS8d0b9pB6eBZNIE3aGYKrHGbDnFrMj4MQIcBaGUfE9l9iEib/J7W0/2ndfsnWk2
joOCsd8kNdwawC102+rXVGeGkPTmejRR+MpzFOIUQqkLeyXSadp4hua3DIDPcp5/jKremOY8vGNV
DxVV6RengKGc9AasKrt77cvB8LUZ7SevMe8DMCipJ9K9m9SnumbdtNessKJ1DEJhG8TQMDjPEZs2
4GhQZyLl3ttQElT6lpDGFp0ZXczsLCejv7MKaKFwaFOo+cz9NznOMUzNmbdMM+ImdYr31GwE+9ZN
0KIo0sm3mv5dBTo7R4e4o9y3MT/kiXVtgLtwqulqDU5uBSI735fhJbaKb67SXlwjPjfx7zBD2TrT
6l0fW2ITRrXPPBeVXb2+TBNsyUkE8+OwqKuszDouD2Ms1NbL8ah9ZqDgbsw5Ag0wZ9siEwaP9Rep
p0e3S52dNmZC39aFz+ivLZgkmZrXrhlv7GstRQ8kbD0io3ufTZTSgaI1K6byQKysd4ae3DWpnNeB
abNLZXdOXBUCBuuJg9mykQexjpJt73jxukiFva698HWUFadnWF3Djd7X43FipBUjQd7XSHGW8ODm
Oj0GaDa1NGdMPXxJoHyJLvuuu+6TWwZPuQx+VvU57IZkH8zOW+rKgyxk9khs2DR9w4AldKt1W+cQ
NukVRDTegYR05fTulQghZG0OWTX+iQNe4E+MYFadcJFcirD0Ngr5W09aZDhQ+DbtLt01jEcOBt5/
nbUgf71q/5hXnXWRkLCK/igGpDHAZ63L1P6umUQeGWYPlsuAsCohsXpa+ywc+HsB1pyMHa+VC1Ww
sO5H1ep3bosYU7mpmKLsMk6ArVaYB6MStK5ye52FNlSioThovftkWxMoY+DVKaIvYHKvs8ghewpt
b8YNyjQwNZs5freATaIrMJdrDM3vY2est54bfVPVWJ8hUAuJ8ZtoinpdFsiedUnUbQU7jL7Z1Gwc
oSPB0UM8lW+RaOodbYcJRS40So2hhvgnMXs/hZgwjWM0v/TNtJY0bt1yJmYKpz4YWZjfK4m0lCS7
W7MA2oMyJFQiJ9/VozLvkoqZXh46yyG6G3pTrFSSeX5vdPfjnGB60WsQyzuHV2vX8J1AStz1w2yf
uql4i8s5PkVOH5yysln8XfNdN2kBykBM0/POOnCu/5KReOuUF+xynRVbhB6cmpasaRjLX5lrblI3
hhKaHpVpfGjR7PkJVuCr2mbwr4/qHn7Qizf0tu+5VbYRMz0pA9TFWu9E5zM231epYD3OFsP8pHH9
0f5IRgJc6jhvVpIdOhOOXhAPFYDiBjWgrLi4mafuywI9kpkuqlcOH1NlPHrmIqaQ+Xrtvhljd841
PBXCctrVXcYswWLJVgYzWCMVgPyn5jtigG8Qh1YkXNopTjSIel6f7bqBtGKE81smT45Mf8owRh+B
MnllOdFLbdIICqT+XrJ7BmF2m7n8poUTuIGyeKu1bCNzpiLSNvfleOdm+jd7bIa9CBD0ECL8IUfr
KOtFIyV4zjMEfzpA8HXNlpSulfo59APfNXJGSPFhjiYBQF4hE9GZ30NKAJjf0cVT7GN7ujJXBWjF
yyg/GLG81k4HiQ5glV7Pte9azFMd47HSq4fIM9+SQf6oPPWs4vdUdr8NO/jRSmsgZFkQo/W4Olal
/j7PiurBom5E5KhoCns71tfA0WHIBonnp2YBjrUPPlBp/KV37Y80ssBlLjFiisDvJ0hdtBFGQ0KM
m8CZ7owOfq09DmcNhgZqVHDXa49ktYoe8KX+HcwPmjE85EV3y7UKj5BO85hZJ/pKjAU6EwOiEVY+
ROsi+V7Ju6gvXtqk8Ru7sLHdyH5R80+euLTZjDbfuJhrZMDOHBZWQ3uHXE3e4bFtGpp+CMIRRKTY
Sb1CCMlpioPoF1J1UTV3Yk4f9CpTa0Zca1PVu6Ssv7WGQhog7Z6qOGVJm+8zklmZGI7S6V70KbiO
sw3jMQDtVhgMOhsADoIUY9V7Utul4fgoPNyTS7AWOYSXVacZd53CoYJofcaT5dHAomglcuSp4kw8
RsEM/d49AU+7LcPveESx1B5uumsc+3mIfSnHY5UHFBuOOBqUwCs1gdDNon5YxxPqaOOIAQDWaK6f
deSZXfKjxRWy6+TJtTyEePAtkQHHgyKMsgcAHAIXKbvqPnXsR81J2/WsQRQs0hNY9aXlPjwsaMV1
7rk/xDLPYZ7UbMxYuL4y02nbMlyg/c9XMQDt7Archc60wwwXlZu+fypnp0RrsCjZPCSXUVM8N1mr
NjPFKkSB4V42vbEanaby+zainBh4d60JWaKxor0ccJtB22LI0q2X2lQME1ACfA7Xhp0xSihyZ9UY
BSrS8lcWLvSQ9ymI7/q6lytdT36XqU6ZNDg74DGgSoEQLLgZZG4jaD0mEolZM95PEgmrAgaH5TiA
uuWhSQBJOZMBpT0075SpZxxi3rHl37bJBOqvLxcuzbyJwEhE9MTH0PM2ngicrT2kwq8tw+9Y92WV
N9vcdj8yt7oL+tRjE2TJ2izwjCjLeV9THlhh9zSF1WtaRueE83VlG95D6xZXc0Ktrai2XtYezZ7E
SFfJOzKDqZO8V0EvVrWIaGGXMTBFhTqiEEwVuu5eGllzxKB2x7AqO2WWZBQbl2t++giV4ihDE7XZ
7BxKNDvqOTVI6RYDn3m+qf/H3nksyY4kWfZfeo8ScMAWvRh3OA/OIzaQeAzUDBww2Nf38axaVKf0
SMvsZ5n5WIQHYKZ69d6j/AOOTUB8sZ+zKQWY5SwXjsadExv+btx9MAsxr6kgvp2UQzTXrt7GAsBR
5UAVqGMG/iqcT+vCajz2+z7E2ryPsUMAfLXbZJmf7Ko1D/IcooKJHkdDFmXtWVUt903YbOAuNZ0X
nRwzkhsZA8rlOU5aji+DI8VtxhWbp76z8Jud55Uq3g+ZhRc4drZ1VyyJVKxA6eSvMgVKwY/wFHoZ
60WWGyvoXoOA0188e4S5tll5G7nhkMhsPnHm8Qs54umsbu3eJls8cNR6ywOt9lMaRTCeA9gghG3Y
NtESX3RJJ8xX7aEYOv2klKuffMYuzczIZ1b1AacjBpc4GE6iiZH+ao3Xl4m4yDhXervHgSPD9uJE
A1F50Q/MSi1iXBilH3QzJUOfpWc/Zj+bZ52XlvTWdUFcUsR24vlB/lAtV1HBDHEiK53ExpObfmX5
tCpZOBxJc7Ty6Dtb4D+Vmj4LOCtb3UIgoZ5hDuJxTd9MPvfbhFM39SmOu1m3x3jyfvY152bljO0+
dvpbaY9AgyfWtKVSHpa8mCGMVk9yztmltsQc45vM6805Qlig83VB+NjzS918NCJPH6V0ruaEciEk
o5/9Pr1DuLWT0GOkVKGELoxaE9+doyfPsW/s+KqyjeCE1+AWC7He4mvItipajtNC88+JIrYRIsfO
9PMeoQY6zkIp3K7Oe6g5/zQX0IQ0uGUa9OCmaNyjcA5o5QTqi3grreJkSX5kQYE1IytBQaWIyfj1
Niwn+6XsKE3k2O97z7qRTndYtf4ZqXBbWQPwzbiMk5dwJUfd19HIXdhM+9i9wsvMH78nXVEMEo8m
NjWPK2Wzrt7WYra3yzwq9lpZX67dPaJIE0lv8SfIodSJMKva8m69uEC0mnWgE8xRZs05RSnbsP/5
2ZVzui8meWqnHvBEA6Ak69rXnCDXAesS1r5WPkdW6XLLpF89YvgSu/HZLaJtNxSfvJFm46Uh+1YW
V6GR9cXBtuZjXgSvvVxYTmKDWEPneRmjEM9Mzmk6opQNFN5dGorN0NpkHyIL72W5EIys+Yg57Clj
EYo3uvP3gxoZ9M+Vhw8xeBOzDxhEWCFGWsKS+cQ4I7eWZ5PhUw2q22ImDWZgC1/bNa4T71TbVX3W
+QhI0TO3Tlsh9tWRv/UJHiiFkyG+3r3xYB/SJsWA5tR3Vf9bOm5wjNGU3JwvYXUQ64uHckC9yZYo
2qSm/fZ++jZPR10uJyPUWRcrg2bb4/i1OrKGgI+TvA8/c8/gW8uqr9mF0hI1EGsjtJmcpgfzl29t
J1xahCcUw/sqJhAyTDflUk7HPOuYpucA/9sr461Nb+YulYfRp+5UTXGOCmnxs/7sRAUuzWZI2Zyn
1iZAqVAFakC9kX0nppqZjEvB6/aGCDJe2E6OVL56OHE24Ou9Ong1y6ay+buoZbVjcEA2wKsFr9vc
bMho/HGtEnQvJmRJJ5QglkEFk4IQFwSaIIewkMasntJtDKcn3JX6acYtk/n2tB2X9S03HofEE8EY
OLSWy0qCrjj50dLsW9t9dUYf6Nfq/5S2+6zqwcdFpv4EzQWrx0O26tvFywDTOrhtOovlb7O5Giv1
sostLO3h+jzW4XiwrODs2S2rxFyUOO5fe526nd3WLIHNszNv713udNHN2Ng/4n6hIahBaGR8f2HA
TSUoMhJWDTdbvKWbnEawG2P/Dqfqya/MVVNdqVWx9JUzTuHFyXedlD/rWYp9aKWQpNXo7wW1xMb0
eyWvJWy97epwOOouurXMmITF+GJYnr1RTcr1d0zzmAK75RpRLaLwvAKwbeY2cYOdaPVyWDtyQlAR
V5dnsLXcly5In93Ov9em+j2uHUeBxS87T6k9ga4uyHiyfHeihil2zhS9+H6FHCyjI0HNA8umfwyk
y0JXfER5kB5t8JcD/fFY1gjDiwGfF+D1NGGceGsPO8/Er35ZNdtMi4hMhHtnPH7MSljifl7JYUSI
rwOupaOriadGy/pZ6Xxvz36PfCYfa1NjVS4B9gX1Rbd3VWjD+x3hNcS51W1S/lXF8ZtOV9KhFhqd
p4TlEuUvgQfRhX/iLpazdcx7B8ZPY1Cl1NGKyZx5YQZiEUkvtOiUKsG/LsZo5T1h+VY82p88OwFj
zjTjhEGVO8ZexSKLvL1zK721HVFtvAAPaabK7OAoL/FG9il5QwPZlmvGqjy6JAS7JowoA6Myeqyj
5bYJfHNnVpiOQ0d3KWuQT5qHdZtn6mleLLmLurXcE9UG5IeTXYUDaOCl/s5yCTNnTG9QATD4N/6T
DINXl65tR6GBrp9PW0+JKAmzs9Vc69Ew5khf8Se4Q0QJA1Zr6UO6hCI9tBZsSGQFCGzMqoqgdM8c
jk/KWfGUer9Xp7qL9Xxj6fwgZ7qU0Xr0DAw4ZebnUWXhdvLgvjhd9XPNzoss2LNYTA6FWEkAMi/v
wmD8jbKAMdpZJzpKUseTe2mvrbzxqbpMyNM5xTC8BopawZe0icaRpW3moZZJqRbmILUc8V0Ys9eu
/yuExeaNA/9mQMCpmGc/CaIZB4P3GmXFTxFBD6zim7TVRz8+6V7Q2hmBcmHT49QNOKU+jSX2P6Id
NqJ3UP8OwUuImrVmVGaHPse+C6+q95/ioQXXmTs+bDLtJsFZlLjFmx7i+UBZQzIvmacYYcBTh1ba
DZduS39oPzbuOp+0gTCzxKXB/ltG1DDtaZhK6xD2Nopk9Oik65PVFzkRYLz3YzXpY8cTuS7zoS/G
ANSEFybTQiu+LsfMn/feFF+aqThkPIGusOxLaQ5Rp9fbyY75ydmvTdA1SYubaeel7JDIKhS33sFk
bZ4zH1HJUpQq1syKGVVCpGV6YZgT7jhL9T4FCoCFKqso7dyJR7cq56Md9liaaGtct11PrnpCtmW2
UHXzTvM0zTFMsrznyU8FNDszkl2cy+ml7wXEqTg3DE/oFwu+3k7XbLRay8fVmCDpq/DRKSIgDe59
E2fUo0v4WfZ6543LfPS85TwqfDhL2m/GtYb0wWjL6cKn1GeZF+FgEiUXI+byovuVtm6cTmvYusdY
d09lNhkmUhTXjcVuOXvelU03JKTjWbbS183OteW8paaf+gH+zkLfxpsx7i2TFcwHREOrjKYZqTVp
olle8hKW4jWXGiCKoGYxIyPTsJUdlE9nSkT5CyeTSObFa5NazKwIsMhVk8PAnWzzPcwL1BrGnEyB
cHlmqcpPR+YLX7Mo1+eArATyz3Eua73rWwU7sXcvYUVd0vfrm2eLex5ygoU9Z3NIHG871UxIr6kA
ZwD1N/LibOuW/aZz5N5yPWB/FsfWoaz0OQXTHBxi3XP6h6l9Mld+g5OO20lHlFbkTgopQeu54Qmq
wIOdx7+pQtZ9vFbsohvVymxwYAVY7GIOqyh+MVRuR80H3loFB2s8E+KsiZ/U5YtHK5MUdApeVy/k
hY4FI619tdj3k/OmekYvBePwrSqdxKTldBYTHrIOgGvJgxCF6mPUv2pH7euGNTWqmh7aSf4BiwNF
X5EJ02n2ZpoOHJpiQQHPx6GWfXeuK+fZFf1jqT5SX78o2Qg86+F5imf7bKN+RyRr8I1k+FvLJJi6
35TC2JqjXRf5zUPhMQCzCv5GdB9U/mlF5Fi8s+Rnk6y+DHfRmn9EizlXwrKO9oISMAZVuV+ibjza
JobLHeqTbJFBLEH0J++qpKd/2aoifsUY7aWkdJf8Odb1vJ+rBmp+Vx+0szxjdUiUGB4HVMsCNxwl
XoAdAZXAMQ0eTcYNLjM/ZwR7ZsuAPSZG74u8IvseQV6lhF6jgK0nhJ95F3iYHevBb+mKe3vGjHcX
6H7Yx1Nl3WSdi8zcob+mAbbRBrlTlg+Yk9Nd7xw8e0zf0JIuA9/4tvDCeDv6R2mTnxHWWp3c0v22
nfV2beqP0IOJOA9UrxEIrxALmduG5OAo8rZpLRu+fr7uSk/dxqZafL9WdG7KjbdM/W36ELR8Q3nB
VsVavS4V212VfAnyKT10Rfe8ZAyImINtxMR6AjmJl3pY+i0vyMUUasc7x4vSLIS7xvAyeuyrt7lB
HGeCQ6qJDzGv+lJSBby9aDYKVGNPBuLTyj9FLQfwAdVHXZW8txFB4XZi3aLAMFdcv4w2cEH5uDVG
JCv/iFvzsxnRtbSkAYs5tFrnTQqc6PHVwb5+LFPMTGXpfxF1vnHVYO8NRcimkTMx/NG6zK7H4IcZ
SChO2bWzLhbKYtfWe4kAv/csF2NBbNiMmpn6OKbPbez8QexszwI+i4PerFpY8p45mCzEdRniXfUH
UNv+7N3m8qOw6nO2rk5SmzE9zAaFcPZ+uIpkXeEiczDt2bbxcixq0TNCzdxtXIoTN7WXlK74DIeY
nD1LaYfxnXz0zh4x7ncBeJOSnUmNo9/Eam3X1qYzxWK2qWjnMyTIFfpBPvfvvuQUq+fbZvSZY7pE
qIoCdWPRZj7qAdnNmnhmJ4Nf1zBlPgCyyAjgTLvVSe37NZxvsnBpbitVUamv903AJU99a0U4YRzF
dgozPnWuOI9zyJ603EcDC1gGlS4EVcik7MO4+igIBZDSG6ujGJ/GZakOE4Xb1i2t5y6yWA064C91
WnZEZJDedcbrI3Ww64hsbqZZ3zueHMkhfYhqJq9gEV9zVYpTuPc+K7eMT3KqQ+a0A/1liRMiJ/IQ
pUDFO8o7D8Ekz1n6OVDQTe7KMjmrBCbXMv3f+UzILuh28y4V33KJONlbWezYCYSJCY1ZpzJOomGo
EGlVvCEuApK/kziWfSSKqICm0Iz71pm9gz9q2P05US2d2b9zRJPtJOHN9sWKnyztPnV616/lZ7vE
l8EenqIY9djtMJ4si2DhbL6lDFR4YEMI6mkFCZ2IDzLksvMK8Bml4D+Nw5YHPX0bm9/YUDtMGXtC
HOHYu8xns20Hvy9HH3XCme1whDBaSz+GYSjOJpyZjsvik6cADGq0tCwTWxNvVv3BTPE73nlEFJ8k
1GOG0kvL5t1kwa7w+0dVgXjLf9ZjZZ1yDNGeJV/KuPnI05AUxV6y6DX0r0erSwTMtS2u0OLaxhr7
VTJY346Q4kCl3gmt7EO1Nnt68eEigCL0afY9MwHZFP4Kxy1cn6bcO2gyZbrgu9A7ZiC3vsih6s5T
q59yVprF5B3DVTC85voFwef2ScOLtg3xHoiG5bFOpN9GlyF7PEuKBNzCS9n4UNPrZjuQTMpbqjxI
BKy/8fJvg2O+5qxYRp76IqYyFikZAejIg8VvK+DiZpYPGFN6N12vXjo1il1Y8e32hdmPvpseAyqE
IXQ+FcrDTjdlfKCHcI6WxPa0WPObyhvY8EsaJKnf3ZmCAS2R9nuhC4LvPd1EPGMVVIN/Kix/F6yE
tsT19uvs90w7iO6hIEdXl7vSVYCZ59E6OKnzgFfwd1rCMsQrdpMVIt/PC2ANETEMkRmshtwqmSAi
LJk1u8Bve7BitgiPIAoblqkGNBr7gbXb0G0YkNe8+F72owoy3pQ8ejOUvN6sp6PNXIbakRxwW3us
RyzsHxA2Do4sQ9YPNGdMUDT0GDRaeyzZXcNud1vo0xChOJBH3iufe6d3h/EARu6rIbXj2ct0I5H0
moyZjYfAOI2/7EmnYDgMn6vxoUUwOqN15PM0LZiPhmMYoAUtCjwK52EIe7KysdUkjW2fg78cTg07
r+V6XTAccw0H3ZfM13OsqIyKQB+nsWE9R0m0woMJ6WoE2sxfGDnwNJHHtg65QAJU8ATCcb5U1dda
cmT0ExCMrozsA11D0kf2o+WXN7WFQOTCNkr8iskuplF6H4zsevrtzZHaD5PaOaHHHqXIYY13NDHx
KoYHy+c5p3pYpxD5UtW3terFZSjao66WA6GCmCYgHy4ePjSty9NaeeNRYFrkpz0/i5AIbrdI+6Yx
d75n2NO4qIcQw9kuigGCMlDaD574UzMDngvnN68haFvNTJ881IXw5Y4H9zD7uCuxAnxmMVdoR9qj
rrM34qPHMCf8ZRuXz57uAAjOzzhrQ0bC3CgqYttvIOV24flNq2rlJqvAP5fdYSlW6s3hZ81zf/DN
hJcqzPKjCZ5xKdSJUAr5rUO7EHKLk+Mr6grnwI0k6LMUikqYfXljS6h0JmScstAxZuY8OKQiV8Hy
lHxipYYJQCwYkT56+D4WdgeplEzOMvB1uFq8FiEGJtdnyZeAwxxa7S6FxyAMLx3P3qsYV5VUqrO2
Ju2pkMOIoZagfYuJKoGLk5/OkH/ZlfyFbZ810P1jrNRdv0ioCgMLwuvBO3V589LLqNmSwqbOyiVh
wgpdUjt/1Ho/2CrE/IvaGjm4bNN8xRfcj/5mcWR/Q3BVER8ho1C1YbJYAuPH2NyjlQ2baCIDGn1Z
HoPO1Ycya8/LC+X7LQMFb/NJEevjtnMOQgfqSkZ4WrVMqm46iJy2hijDMw8cyDOLg1cVFX105k0k
7sPdYJX36aRQKvjAtmtvCaag+KCmPuXzoU400ewcqtNSF6/c98dxcL1bcAoYsTgWohyAJ5XS0RpX
ePHxfCZkDWphcKEADdHXurBHAewXF47/cy6rYctoldWTw4lR93e6EhuNTfbp1Z1MAiaMhQJbSWWz
zYx6a2vsAXQFJBlB6tqh/lgQOfBEy5/ZSI9aFQRp1fI9RgS5aKbo/ZClAIcQM2UTSswu72numZzi
bWGDS/Z9hOv36UW6PlVReY8MzTh7HicEYfC5xZJtAr/82RRqPPA0JzZWxN3Va7JZWPO5rwoCIW1D
BSSkoKAsmToE2O+4tLFCyChhWMV+77aa+faYgOaq/qbVhNmWp8e+Li7WrHBxhZicvBV3A9MC1J7X
PMyGR71UbO3JcIb51lRt7SZ9FlWxY9JtEgas2Rbz28Zf2OBVpvEttGgvLr29WR2IffVnWjaQngLu
FI6R6UyjmJGyRl37U/sNq+dt+zEUSMJYdT8ZeSbRnJXPnhQnu+qfir5n4BN174MhzI6id/L7lrt/
3jEGhXk7F/4LZW6CAeXgwAbAK6zLHbyPWxUv3p7P55Y0EuLRtajx41ZjQBjZqBRDlVs6+buYV9LQ
zYkxANbsqPsjmpQdffmhGFjHVIZ2mpRe9RGl1jW32bOvgaW7LFEHxdeTacYTciuVNxxwQuPLW81b
odP10DrFZ24TD5cSn5PEzRZZLvCOgMRPSqtS+Plr1Hbf2mtXeBT9j6Up3my/qA9S5DppPOveuIdO
LZ+kti9+K98nYkxaN6gBLGlZPfaLUbX6oj30kcM016bbrMNrLnngoo3D4C0+DsPk8170d7bCgOVK
8mMOaHEaUR4rKP6u6xD7ZItpNY6HSCIpNhwFLOkmBT04xxh/WqKL8bCseHqaIPgJaucGCVMfpYJC
4gXFtPO5c4Fc/Ohi7R5MLz5aFdibTsj6LVWnlLjrfipAEoEtfBczxQCN3ryrU1jS6Nxk+AUD0xJL
n8WvTR4Z8QJjWdN9OcUP7XPe5hUqnOnOXi29XZ7zB2c4GUZo6y4k9h7Nw+tIsIN9KVLtozo8kNrg
XY0rmPFu/DpmEc9rZZ58RnecpQw8cqxfg/M29kdPDQeZZxQeLm1t2L8vhat2E2zVioTDnte4DPNT
BC2EI4I2SLkpiWJ6j5bJRxHQgXpExHbdeCg9u9pP3dQccxc8fchii87tt106oMw5LA4oowuYiX3Q
Vu4p+HbXiNQfAh3NS/G9Rki6nQWRLHMLfDnYatKANrIlZ1nCRNxV89UwnR+Q1dgtUulow//EPuQm
ZY/zQxPwhN13nr32fmJuGIs8v5H2Sl2cF5fS6VnjZtXHhRFZay/5tpEduO82/V2YYt3ZuD9F0Jd7
06L22kTak5QRzGa2VczRtLpbkdb3puXSDwUju6yhE4G9Wbo2lekAuMkovAgqx4xk3SKizBenjhHF
Y6buBbNRbF2G+4myD4sx4oY6u1n9013If5XXlD8R5FOqUOAiY39rmW/DGaI3lJNP2xudJOarTcic
QyMPND0GmHt3sQVVD42Gf7QCh8dIoWKLiPM+RQz0u+Kpt/PjTMWAl9ZimjSF36s3veHru3jLi9e7
JRHBBW+kj9k9LCWZmH2sJtZ31H24wy56HoSfJ9F0TQDGyE2Nn18dG/Ldxk2fMOqDOg+lkDMa/5UH
iZCfJt9lXyu2IC3YxBAGU1PMu8byqz3GSw4nP3tuCuTo9AqYqGdx33c4lTu73fv1QA22oNLg8Uov
DMv/GELPfwVHRKfvNRGi+9pv4YFhO9sxrl+SPIXtoxr4EH12bNz8YNmB+zjeZnJy7iLAISZo7pZo
TILZfbEaL7iUeroegdBFVOEWmAlPbS4CmDauvO299qUronmjFhfQWQZupajG4GXqXej/Z37M74Hh
YspivE+uB4Uqp/2c8ub2r9/711eaMtC8uDk+ptlnjgbvs8OwxCrJihUemoUINndAgmVu64C9voMy
wo7K5dYdcIR3Wi8nAq9POc/eTaynA5FO62SNhlEgGSVfT8ju02pfRH6u1TQ+2TNP8jWOFWFtgPmW
s58gY8HumA+n3ll/ZXQSZ2uhc/Ijdg4ojFGW8qP9X3ktnXOZCDd7D6/adzFpNmFNiD2yQtXCk0xR
DsLoRl5TmMCXNTcxxnN122QgmTL/kGN4pMYpzXMv1e1HRUjlbs5LAE5jLTfjWJRXSxjfdobcqrMD
xvDy0a6LJzkV+oDWyaAS7RHrHqXMIFP/Bm8bmy4YETSrjpMGy2dSIpISxZ4enNF5FaH/GpWyPlj6
4mkd3q5p3u70Uva7wWGRgesPaq9n2SXM7yGqzR8OL84D7spgPyzlT3hHN1Pn5c91Zb4s+q8LyQiw
geVz1ZDskGUVPBbSQDkY64e2H4tDC1TvDNQLI0Fh30UBykjjtwT07ewkvKE+dSoVDD/9U9C1/l2q
zXaygHtYmEstehJAo2Qm/sq9KTi9A7/9VtVxIsah2ojeZB827iIHCmQ5cga1rnPTKL7tsA/UScbL
3oKXt1eTw7ZSX5QHF3PdRbk27txGHJTNjlwHk0bD2HDC3Y9/SFn7nEw1VnYWxKZMRvjwxMMqe2gf
Sb8IRL/e5udBwTMCoDv1JuBNHdghmsbenTOOx6CwwzNYsKtfsR73tkZPd0REAcT6yCoP9FZiLtkU
XlrurTIFTwNkhQ19dXYJGBJumtH7bboZirlamlNwzfytASO10fVPnZ4wo1ggcVeh288+wMdb1Mw4
O47PYZ4aDOuYgHl9af2CnRKh3I3XD3S6/toatN4e8vLXX5kucc0nWmV2Hgw3TOmn2dPUVwcsdsWp
80piDmQzE7AP7am0HzgvMcUEnL6NMxAhcIKff/3Fukc8acJGHxqn1buRCBuLmMR6gBQLD2Opf1Yh
peRackXKFgOYNAtLV1feCIBmV6KjPtYELzf5mjeMVDeiox+fLBPeNEWazAXTRwfV6ITjMtq04Qy5
uXXOTdCUt/41HgmEEY/cWnGUBJJFTWwbQ+t4mkvq5q74JrpYPYERSCxNu5mlIyt1ul4/qCi+4SrH
8+v3T6Jh2v9XhDFltIwQCc+k5zyOR7azXLOZ6TDyfN83SPq7VTcdEeSyOVpde2NzD28Dr5svUoDc
YnZEujALjg7+5FIyL7Omkv9d6PUmDZe9CQsmmHX1BC1EboNc21ez0LpT/ezc+eijTeZOd+HE+L6o
/Duk3p1Th9Ejz/E5u6p464zFSpcBX1NX/jJVRDr++nQZMfjsYk7DxGolvMdafI/18iBLu7jLnAyR
DPoS2SEIydff3mkfY3Tu7n5ZPHSXaWoOa2PonLV4ChYEnah4a8qQB8TK843VdNyx9fQQDYF744N9
yRTWGGvBgrhkS3Cul+5SlIwfMaWx/FXwhKSDtbDZIrdpi/R94eGyGGPp7+NuffHW4UdTKTrA9LNi
Kv3PQNz/D2yDXvn9n//xs5nU2K9Pv7OiUf8evybF/H/Pa/8f87v/8V2U33//I78JBvznfwT2P+II
/nZsgxX5Vyz7n4Ft3/9HFLJIIPI9345d+xo+/Bcv3nf+IWA0eAJMg+3AZAaQwqFwDWx78T884QJB
BoOMpS8Ivf8nXvzf4rV2QFIFi7JNfiu+coP/FnAszeh205zC/Svjz9QM4X27VGx6mpZd57iHicmz
R1dZBilTPR86vJmqRMzTexZXTIRF9o4Vk4BXpju6hsH9X7g0f0vL/vPLc22WLjgedBrnb0SWGDLB
1HeC9a26fBgpLa+n/R3KAKyjmmvHHc5ranZ+TRvzbz/E/yGzfc3h/lvu2A4iEeFD4WMWRLa9+G+o
aVf7OKBxh2FS/RMz452axyUnNKWj/yUc7njuf4fvRHaAvhbGrhuCpAlCW/wtlltPBZ7SLmp3fiNY
dO1AxPoYMYvk235cy0T37XTWuutvOkaM776JEUOh/eE4YlLth9+x9PBwt7hsTk6fsYHMn1m34zdy
z9i1PTpj9mNGINguyATnxq6tixeN4jaYhDzarRutp9UX1Kc2k0zDLO+RJEbzDJFtuOAGNNSkpMi/
Y1EBQMG9hNpu1tLfFw1DR/zc66VoUigh4xK+QkEa/kClsZ+hy/X7ofLifFeNaD77WbeG7XeIm38c
GE9fMzLXD8zFhC98y9eXupwCiSqkOXmHxmfGHzOC3Crdrn+WsRp3Wb2GO78wDkgpEXUY/wrxaKfg
+8dowCSkYx28x8bQZ6Ykc0bj6J9WNpBe8a8TSYG7iokU5/Vh6TXLCkrTEh2zy4bYbl1M1r5PZ+bc
fheB1FMadSnqt3ScV8ysyZ6VJCMkC/vaZApj7WTWAhfo8vAjiGzGMKUI70sC3xiPPDJzJFXar4GD
Gg3fi+/T1Sp2oQ0gM/dclhGU1sIcK8j34cCVsSjdH2Jd/o7TCk89qiblfmkv3Xvt42belDEJZe4M
cvo7P07VF0y99r2Py+qXozv1aVDozkEwLPvQTPg4vT5nXxB5b2iqXUOlEclM7McutG+GvDrjEINh
5Ho+wRnL9ScmVmzTWdSsdmPYeeBR/GC8cbN0BgLbXGWd2v+YxtJ9cRjMraZFC6JhjkYK/wZp6KHP
SHZgwhLPQI8/jGcucKQI3Sxp+hi5NKn0z3n12VNmAXyrlpiIJGgVeunCYY3EEnTIRvaZoifk9qMi
XfEF7bpULRw7xDQYjYIqSDlzErvP2E4r2N9t42yI3fRDArbZZUI75B+LS1Tq9wLwinHp8KYMdKbq
B//TX4b+4sbgdrJuwOyzwHDMejwvdhQRWiF/JO3pvQ/6c9xAPe/Xo1e075rMMizn5QYdBGNUSmJX
Dnx2qifSJS2SmYwf/J7N6yHu8d5RZJV0Fl2iaoBZisdIxPEfk0/FGZPgqTK42tFfiIKk3n7tydcu
S7sLlvQgzMSABAApb3TqEkjGTQgAv7hr44bt8w7EPw7IZa8s+8c6y+yA0xt0hpFAVnM4BhHWoz1Q
ePPHYvjw5sQT+8PT5rFR7XPptrfack46zskVgyj0csNAPN6lFmW4W6ePdVff9071xNlveGCohbvM
2zYdMO/aljnCAJzZqUgi+Eb54H8wfNB7J2peJLvYgf98TRoq0BBE7yoQ56G39LatMFECx8KeMBB8
W/FUDgUWqsC1nEd070M4BwkrfyDVWOKkg/ZmNOoj7Nr0YBechFCyF7+4bUx/yfHhCIe8dhm+T5Z4
nwt5IciY9E5RHIrGDo81V/AN00/GaGWhQBjHEJrW9JWwyGtTqn2onOtEbgd3WF4WhvPk6LObsCoP
XVp4p9h3yztd8UZGZv122EGywf6xbB3HeU9d8dJ7XruZuOG8lo2VvWB6bId8hPb0aI3uM2Gv/crq
nCcL4APxxvUmr2BqZCQDe5xtezX0Bm+T+MMwD1tLc5ep9TkOADx1Tf01kA0TtIsTYYF0oVUK7Pdm
JgFgxtE7crGiSZi32XJuhqq60WNzE4mS5xbzJIg+PWBRG95QAJP6v0g7s+W4kWzL/kpbPzfKMDgm
s9v3IQDEyCE4iaJeYCJFYZ5nfP1dUJZ1kZHRjK7bD1lmKmXSCcDhcD9n77V7+RCgzdlWlnFlRhNK
VM1YmRZZyHWP81pcj2lxbK3yJpZ1+on0a3uVu1iFyDP0kUSjGc+4Aj41AdyO+HYw8SWatU61Fqfz
FP70cW84VmruRZs/0P2dgG5SFqltLyRxoNHSxyCx9mFL1rLoD2BQ1kWkYl0RtxN9xqNBS34dBvRf
m5jkStTvAL7n3TAW36You6bjccuEoRDGG8fdAzqPbd6EP1I+NLN/34r6ZhD6ddUOa70zD9ifOxon
Fe6DwR5v5KqqPT9tJLw/mquW9mbErLaqsg7MsgFla9IoMobhu8hEjCqcHf2kxgM/MgnXNFEwBbbN
mzXMOO6qfI+CfZ3m0HnxLo4Y4LOxPDS2nvYu1X7pF/fnm2YHaLCC8ZuhWtd6ZPw2q+a7Nkm3o6oQ
YCmH/gtUULEPBhqfnBF6az82zXvWVRsq9BRKFbGVW+M+7IxrpEFXHIiQf7c38jQ/h2pKfGCBQCLT
Jt45/NcGsYty1L+Oial7Vj3topHmSoPxQW+QNVneiMIEdXO5GpXoR2yV2hW+tteoq3+MHKsQ+OQs
kXJVHoiNiZy2WtqOaQJfo0rC65G2sUPjDG6DTGlXTfJD3lDEVyRSLJRgwkYrrhu7WLNb3aBo8rrS
uGp6TJVSoEsrftqvelB2ieiftTmgX0f/YDWE04BdISw8ux6/k6NzYD9DUGRAwUkdDMpXDeAqEIfM
evDPOqLdAr4dDUGlwKOmblXZf2hQMOFwEPqV2fWPPREDV4WCyiStZnETa5PvNG0xQVamn6SoUHLU
ELVBgpmKbiLqaCouHYuuM/QMWI9UrfLQn7xacOprauW6TRocMTPW7ZWggIpJVEC1DaujP1bJfUtX
Zh+B//YRa0IBIfBdY6TB8ZXuOE3pZsDYOBoJcdbq8F1Wh+x7iqT1p1rio0jyuLzWWj6odjzGHPyl
cJ1BLM2xrxxVuwu+CTV8qSKq58jSNKu7DfoBahjVTyk1j4JYJSUz8dN3zQMs1k0NBhgruYU2Z5wq
7bblt7vP6tD8HWGMdwUL7NrMSz4MfnpIFP6vTgoIV21y/02MWNbnqEp2wIZIOvR14jPGdqSugLes
J8ojnN6zzC5fkzYbcPlH0YT6EGAlTVVBTxeId5AZ265J1JdA0xXayn4wG7vESlRrmwZKkVzFZoAg
vqHipx4xX8b+2xgEOm1Ejf2nxcfGVl6MmF0DGzQfFzhOljxVVGpWNYYWncJ3AaAgZn8L2KB/yLG4
6m6JXQQzYhQF35AMk/eNSDy7RUtZmM88o+alD0YKC+askSkZVfpVAYjwgbdIZc9pptumokeChUm8
SWpLy6eQkr2uycWhp+G4eFDN2Wc6N8FuaIR25HsuAUJNrKcqjqx7K43EcY6jmuLdQPshwzn+iiLc
vrZ6v3gBsMFSHenDjWnyltOGXkTQVbbu62q+pRwzQVLIaHMjzUvqB5pf8TcZQ/CxXaprVPRt4c5t
ZO0DkMQPgWyX+34sojV1xOE3JUjpenHhsZ5rTxn3Ibg11TY7plU57NWZySITT3I7aVVO1iQZZLdV
zZdfrsHU121srYcIADOSeIFKxxDmy1BY6RvKxApGwzBsW82XXcDC8RoPie1JM0eKSaqU7/jfItmJ
2xl1dNYb7UFfCFOOBLxhXZdVilypm+9kWnjOHKvSQZri5LpptO7QmXr5YPs+ertoKtoF1E9TJFMD
SuK+PZWojAMOl2y7n4ZGmR+yNCyYksWSC5J38R1oJhuxQJK6GrkKhyqPQjpcKuYVe0Q8OUlTeZXK
tM2wPtWgs5KpROZNuA7Z8nSgv7U04Y7gDOvjDJ4HZZdipqxEalOzVx10JABmrtMFR67OlxgT5b5S
bGQAQd7Yj1ai1AdlbKa9NgSUX+ZOWBseDIUbJZczl09KhB7YQs+VJwvtXC8t82jINbX2Sfbf/a61
cU0P8wsbavZt80BN1UqXBR96jhlPCtv3WLhqpiMmKjSDTndAa1fDE7kaTA1ohwwjoDPjaqeO0sC+
QiLfN2cLpdHv8WIMB+sgUJJfk16jnQlLcle0jnxXpKsb3eiPw8RHO8c/6dpBsxiHJbh+swUFU7Kk
qwSv22au5nzXY3VbqZzr3JIsmVUGX/0+RsqwHgoZjZKOUSnEmLPq6cAgUFO1m6YGMd2P6XBl5ER0
UwHnxGQXszeFkFpDo7Q2cw/8p1TJXRMBffUgLb8nU9jTWMzYQDaD6YHpydZJPkaehK7HIyei3NAW
BdubIUFODRtXZQvG2Qqm4L6t0DfMoUaFNU3S9ZgZfAoporkW/QOXEBnWQfzbsStkvBlVXwWunc6P
LGryXR4nr1FDv+SvKqy2bK0tg+aBDwinWs1Sj9U0FGwJ+prOJxKpQ0I4zcZgefOMFD+KmcGYQauY
/6YX3d+TTAbpvYRNwp6aXG6smk6D+5xouoEKelynUEuN2tNNbdy1dmy4CNBAuBqR+igsE7I1LDYU
dqmQWKMVe1EXzwdzAMvIMtfudYs7M6dEqgh8YRtqnekh5bDDBB50kpRhD4RSat8jfKjoW9Yj25dO
3+hhSe6PHWub3KKBCNWMnYSShxTmFSV+sij7HwVwiR9T5ZNQl/n4dHxjzh8Na+5I+Rbj9KLWY3jd
lKX0xhFb90apnpb8hlKmPo+3nYAKdPfbTAT2QUOzkq5ghJmU6Sc2cEUSH7q8qsp9FS0CgXqGxjNo
7Hg8JWuxJUyRFVWuNSohPcdc17YqK/V65IXE0gLx+U5LByXgLJx3pRsJXWWLGM1uQ99ml/cmLJYh
LkG+A2RLf+CelraV6EOah9bQwhlvrbpycz7cT1ZY+E+NJcV3tY+jILFtGfNzCDBJDoryRiuQx161
ka8R55q2R2EkAnNlQqmZ95vautDvE9Oq3SxOMdCOQhBinPK73hqIQw9hWHf01k0d2XSxBD+ENklK
lCz4uGMPi+K1KhP2sgpaQZax6iugCmIxXLd+0t2oeqM/tHyRRsdou/g+h9ZDUFOv0pawm4Vlgkf2
3jL6hg4p9V3y2pvav1L03meiyRwRJcIHQ/hDHhrXaptw0Jgpntf6cy1JI1vmNgQdYzQZilLqkOGA
xJeyScw9cWwjhykXDZr0OyjaYUNgBM47abS+a6qUXNPfSby4tq1dMrbSGkaiseqjstugNkSIlWfm
+1DW4t7QG9C6YUW3RC0a4zomLsTxR/w0lRohYTISe0CFYBEH1xvJEehNj86nCZgkudEVkFqpQ+Ep
qpX6NhQ+2zC7L4VrUs92QmUYbmAetSUSVQOQUaG14xFjL+39gq8sfLXc3qXGtBBYg7I5RlR9kLWj
x8HjCcVsZat+e2V0c3AwCOtxWuYbzsXKbL9pbTC9WFHX0jqXkDZqbQpsW0fFgwHICrbqBHkt8+P6
zYj90XZzrY6fVTpXO4xy/S6l17Mby5ROdta2NqcsPLyrLhYVqn/ZanZajxqpmmmJmCgr34wRWkVg
d9Nm4DDrKmNIvz0ccJEoIO9fhtpXEscQAaW2ZDDz+9pq5kOKd/hRb6sZyf+g6DXGrtb4Peltozh5
X7dvsZZrP0WaCDdIdag+AxCrO12f29tx2Tk5He3sHTKU4FsnoyCbrakli8vHtR/TGzwapp4/FwOs
396u1VvFauurERbi42BZ1VVco5cFq9lTCGT/nv6khgP8rctzNy0ncjbMun2wK+V1NKvsTgQI3/Cz
w1dIk/qxEIg6J0Ji9oVUwk1km7Yo8CmqIdWKIGCDgEoflNj83QB/cmZ+TkHOpB5PKzr+oWfms7q1
p7gnDV6WryyB9kNC1017uczWsZ10sBb6CthaZxr+loO1j8YDix/Fc76HotT2RVG3x6zzh4OIZcpJ
aUeVZ8kH4AH3nGdj1IROH1bSm+oPw32SSZzGJJDRTmxl2XFobTRKVCEI01ba4RWHMAvLchjZUS5I
CFcJE8vRKyibMALeoh5ZTNsY09aCl0z6j6kcrLzBl17wu7EyK9K6wxhymJlIztwIZEVWCLyC3qlT
0oltHbWe6p2Z+Oat7C8m6hb+xSFrJsMNaILSsY4gTPWmv23SOHmI9DbeYXvWfo89SmgQwYvAp8li
LFeo2F5Cu8CBYCRleSx0kFBWNmTXnVabLjVG2u+LHbDGFW6ZP8MkinSnK6Z8/6cI5ydi/ibHMPfU
WfCd7gtYZbGp1zclgQwHvQ0HtPmi2uchjzbVZlDwyUIfjEcCY3uEMnMwYNYLc+OR7K/uiUJSyHIY
kOqmDPaqNbvykOSlfgvYz76vodZhMFN9i4ojyYOuMeJsXMWK0a5RCkjY8hCmY96ktIonRQHFXBDP
hqRfRpZMKxE9vLGailxB6Aec2WjTdAfxc9yYvtbc2ikHyWjswfaUmeHvCjkqro3Uzg4Rtv31FGDe
hSHGfsYU87iTAwRndaSkb/Y8tAcxKfZTiD7kNZK7gcWpTh6TJg/vqU3ot6zaWI/TZrpFBCb9HJIe
V/AcWtf+UCvDDgtHR/peGV7XDXIjFnUfSluKzmPd/NnaUonlKFypcbZT+E5uSyvjmzOPL2ltY+Ex
VOKux/Y1qZvhqtaLwWs7HyS0bGU7UlPKXcK+8Dqb4EBBxCDOXuF8Gmhm4IT1nL7VmUawfKyP1Kv5
RY3nIK0kBCUx0EXgIqALcFmjR8LLndtHrD/sHRtJkckrq4oDQm7Ny0x2GUlRQeFqZfOlrNE9FkGF
bhF6l+4SacwrJ2YDJ84cbMHCx9upD3GkZLZ+NCqA4KIJJ1cP2xYfuy4/aJNG49RfcmaYvKqbCPra
iPZyqHJqr0bjSrQd2QztGG9aVoLcNfD0+p7EApNSgO7bbzKUERQbyDLQrOio8VoLwg5fizF4A/uA
KwCQFkkN7WDtWtUf3aYD/+vOmTnvZP6G1axCxkAg0SJ5apJni6rnWpvV0p3NRL6OSDwAYq6O1YM6
54S65VIjbtmUIEBlt732w0R9HjJwwuRQIivB6kErxhnjUX5O5yi8VmCZH2kQp++oWvU7qEHJb1/T
GwpqTVb+qEcyl6nc01rgo6u7xUhXQ1BvAMFQ23F5gZX7J5/gU8/KUvBA2CaIWdlU9dOelWR3bavm
qLBRHCLO6krNS5MeV6uNyP0mNyf7vihJJ63TXl+HRpTAPJrlq7LPbmOMjQMylRVbghZ3Ila6AaiF
ZiuEnS1f41u1ypEcylLzMEmjsQOyN2CvlDGNJGRO//abqL0lCzWjxDPRpUEoQVCufWX1xZbe17vR
Z6AphqnzhoXxMyRGjpRJg4NV+e3m694dvdPT7h0tUmyQNgp4zdKtU+ByUCpUFcMm9qpC4sL0cLiO
jSDem8nAm5arlHk5iyYe+uP6ulK7/lvcIOJr4Nq9qZmdSKtKXs5l9I3EjWZN411cZrA7kyHd+7M0
7RNygdgD6jM/TuEX+GZgIn21m256CGDKcy4h+uRQWBGnMdVQJ+L68I4QHbesYEszDhYxnUKHmt3g
xAu7IUmKmfwuPPC+IEPKrIT0KGzJupk0Fc9TIod4Myqj34vUzK9D6nteP6oWqg0SRdoWLSDg1/yN
V16+k2kn7dnAUmgZBhkZ4GAO4q2jWHKF2Jq9cGWkygpK9PxrJpBsnwVNuQ/9IX4SrY7FYfLBuHJa
7sanGprYLoty8zFBmL9RtFFf9x1hNbQAVLpLMB2ucqgQGyrqPeHhqdKv6qHBBThHwYOdTv2zAeCW
qlpmu9QXxI0M5rJ25dhKaeYofCHWoJmHtYCz+04DpbymkIxHq6IgoPIt0l3TGvLXKRXzGrv5fMCN
QMOymA0dsy/YirCgvG1otdhoGqricEQONAy5sa0lUN+xLptsMtm1tnGv7VhWIKjp05KsJnMErPK8
fsr9xHeUum89DO/UMpkeh8qQGioqOHwaEQ939TxS2KqGOH8hLBFJLp60tTLL9bupxv33oiqVTaDb
Ma1IPBkTXuFd1DZomWrReh1w/QcWoelgVEp4BfKQlqMVb2n/waoYa/XYAe3Djoswh67794H6JPVe
FVQfGbLhVT1XlhPIUbJRCft4GBqSC+McvonfC2VT27lxE/vGuO1Da94PqoaX0c7xURdRVd5Pg4+t
j1y1XaQaRIYIOFnvmSZnO8LBoTpJQNsqDDvHSjIo9oTmSOvR0kb1h9+3/V0dMPPgREzlVg5N5ZfB
CWyVsMZdGY0/gtUeUZPpuWwdlEbBYtTikiOMKwAZo0NvofUzYMZUijz7CW0k2pax2mAtxcJNDUf8
KOdJ2xSZEuqORi33duZkc8v6erSz3F+nkzlT4JmI1igjfw/oioU9sepbVSJKzEpm0jyqlpN3UgNp
RSgctx48POU7TBn/Wwk0ZDWL2joKLRevYcIqZfeAr79ebZQFQf5p2aWPYNPI0wwFHYVtnSC9S2o3
poD66TUexrk1mxNqX3QX1oonb23uif+XDofUg+C9OKNNODciuhBw/vxjCv6H3+jt5z2Gtwak//9q
AwxLqoHKiAa89qDuhRd5JPpK62nNh3ZtXfiwKCf8emQQ4tN4CGI+jkcZ1J9pkavUdmxROviUjJ90
72m80zl1BlB2b1E8viq9Kv9ozTl8libTri+Q05UTGPfffouT+6yJmlSBgaumjWFthFdsxM7CCM01
R2vz0mhnnuqnaz6RnlAN1KJIZjTlgaPjJl/7u+ZldNR16lHtuvDF+hx4hAJkucF/8o5sVVF180Rt
0ndBL9kJTGdRFRBkNVMVKykr6juK5RgtpSE4+jPUcXjW4sL0Xa7jZPbypdSZuZqp8EaeDJ2B9iTy
MlA9mJ4rWSDtRLBhSduGKpkCHe/Cy/I3rctypR+GWx7yh6mrWVITKyG3tV13HiwAHqYTwcB0obE6
gVPcYvHJXr8e9NyYi8IGORXRN/zzecxI68ypENzdqq53Y9rAP7uYBf/3HccioTIJwDAMHU3VyStS
ZrEimS1j0DZeK49Ay7zE0fbYolx2oHvp8etLOrsEfBzv5GVQMlIAlWW8xhs84aRrhCb+mlmzgXfz
ZNx/Pdzy004nCcsMKSKGsjy+E5mYr+ZFaRMK6s39d1ZmRzann1pSPNVGeYH9f/ZZfRhp+fsP86Oa
QIUDgFFp5ZZXIo82YdA+f30x2rnljIVKU22L2BtDPZmDSoMZZupzBQx780x7ANKxXomNUGWYMw3N
DEIuMgIcTSu8JWIXRGXKOzlsVPrJNbHomXjSYe00IfESInvii01G9n0GpiDkJ8h1dafIRLe12OkG
qkwAFhAg/EqrMSIuWzUvfQ3OrYsackFTI+0S3+uyuHy4ZeUYUXhJasWDC+7KXuPMW3VnbmBtrsPr
r2/duXmwjKGrmsJ42slQNWC2Psl5ewcxHSRzOQv4t70lrxus8V8Ptbwwp1Pu41AnoriyGjStTViX
lMg4thlWPCp+ZjD9+nqYPw/7dByD2C9N0Tkyoan5fPfyNo0stdcVL7CmbYx3e1vnWLxSKwcwbnbU
Irsk3xo59qUx04qrcpI5HKVACuEkUIhROyh3xjhfp7PZXBszBjnQlKQ7WkTQOCO5Nau4BtJqzORQ
ff27n3tXDBAgBs+d7B5xMo9nEqMprpnoRvj5OsoC4/brAc58lljKSL4QlsHaZp4sMlGbzBHCNTr2
GcJ6yncCzEuNHRC1kuuHtyPdqK9HVM6so5+GPP3sUvym0s+Qyq3sgIZZpw+o1adt5/qrYj1sleHC
p/fcSgqtXRfL9QmFS/08Aeo4SumgCS5yh/PcJe833tjO6Ih1hj/u8mbq7BUiBVYELyyH9ZMVzodN
LXW1pvClkB2iVtxkvNOKve30Hr1Yb8q+t5cCiM5fo6ZqHHYUhfC3kzHh6TRoFXw2pPt+V4crENOr
0al2ihd6wYN/YV6eeXWF+mG05e8/LEi8fXObg1byag0EoPQejQ/oKy7sJM7sWz4NcjI3SwtWN8VV
xcOEBc8OAPtwSLI7lAcrUKoXBrt0RSezkiKtqSJNUzwkqOiL8BdR5U/MxwuT/8yH6dM1nUzFJg7V
RocMuUzFXf4Qum/ZjvrM5tIyfm4rrWMhtVGwmYYlGyfXk8r9ZGl4Mz3tlqDlLUcWinArECZb2rHh
hXf6zDL1abCTq8olXYs6yKEe+77hTglUAGdK4164d2fmA1+l5aL4AqIUP5l0kdFJTY4GzgMuKF2R
oe0KR65W/TZxcgz0HMeMdbnRd0iPxuPXY/9Npc5J7OPQJ1NxNqlkFiUUAVAfZQVRByKFXz9K2J5n
NFyrnk4hpfOvBz37DDUZhwDlLZTq2skFK8lQxZWayZ5k75fj0HIElM1N7zWPSFU3X4927hl+HOzk
Ektil9phKhgsk7xKLzxF1A9fD3HmHUN186/rOZmTZc3myagBsdtTgE0xNSpwtihQqyavvK+HOveV
0TU26TpFMDZOS77exxVqblpUNFUK92EDbzuDI/MeumQNYKhyMxytzoxq/MIacvYWqmhJidLF9GGe
XJ81WVDaOuLYWLSkDczx7GcAx/9CxtfZu2iyRxeyijnk9BxiRWzQzKiSvRTglt+59EVXwfDfeKO1
D4OczIaIWl9mDCWDhPGdkunE0l+sqpz5TOq8VqDKWBIpkp+sGi0JZQuVFMHMpsg9Th5byHTqVbEr
3HzTEQHiXnpAZ2eFrpqLUUdwElZP3qhiigzsXmh0ljNccKBLvomfyfpwjLW6Ne6zw39jFrJ/02Sh
YuVhQ/B5Fuoj6A9aXmzcldVM5Wh4QomyUbtV73ESXtdPl97ic/sAHTONbZIQqVjiT6Hnw5c57oxO
7tGGe9JW7Kt9sEcFvfJX8NEoasTO19e3PKGTnTWRkprN5lRRZeIqP18eIRd53EUgDGNMlPUknEYE
yE4f2HIjGvtdt/2FRWp5g04GNHmxFu0hR1X9dCfnpwpBfhoDDjH675J2xViFcKzlY1QUjyiSnr++
wHPjcRbWFVkzTRmi7ecL9BHU4drFpx+Q7XhvhxomZXuA02kmlVfMJoEMpZpcWrvUv18l1jAVGptp
smDaJy9f2JqjIamMGu7qnX4VLym+fLr97+0mdy49wzOX+Gmw5e8/TBj4BLFvIybnVCveUgFuyUbe
uup7/57X9g5O36+v7+mZ9cuirrlY2yyNYurJa2/MFZEtFTwyxrpthLGZ9Hlb6fGFZfLcdeHJo57B
N0A1jNMPQEFwr60TJqmapKAh2FxNSns1YOA2Wv0lRBN3YfU/c122jHKL8GVwMhzWPt/IqTLiyMRi
QEcu3oqG+5i0mE4vbb3PveGfxjlZwyZaFJOBFsKr3clT3Mgji6Vdda5Y1xtbd3T3335cn4Y7mYwz
/Xlw4AwnBfeKkTo9/a5OuXRVf96kkzf70zAn09APBpXsUoZp3cEznMgDFw2tf88pXPfi2/gFYRH1
NkFf1ZWpfbBpdmhAOsVvCEpYMXDf7y69Guc+F59+qZOpmoU04UtkNHwulhIcQGVPchKn9uQ1fqS1
cWHKntllfhruZLWJ9SQCX81w2vzgK8897GRpuFGr0e3Sx0x9zAkf+v96uKel4T7p7FkpGbFP+hUV
r3XcqZClW1qYXw/050v3xfO1TioZsh7URT4wUuNNPN94LUvbmQoL69pyJm5eo3WRX9hAn30jWUBV
VZaFxWfq5I3syj6X0P54UEUGWoE9qMbUsi6Mcv6F/DDM6QtZ+mU7NAzz1yyh2fZUHxq32mVrP1td
mpTL+/a3G/lhtNP3MZYo2y2jFalxZbH963bzsGPhvlAZOo2SXToWSzmdWFRTMWWhn0z+2mxouy4D
Qbtwgm3uBl69HaP1UjkB17pHjr4dDjYivc3FdtSZreGnsU/ehKbF6TUNjD2+gaV3BcqKdzzvHPDI
KYHcharswpvwx2j8t/v6r8s9/V7wKYkMpWbIfh0ejW/NNS5QZGC7xJPuTY+wlA1MmzuUnN3261fj
7Cz9MPDJm2H3JgFBMwPXnXj0o/SQRw+BX18qcJyfph/GWXYdHz70Vl9GFAT+vIHKOnSUbS52toPd
b9s/6f320jxVz5Q6Pj5DY3nGH8ZrI7b9yTJ/MBKum1Xqql7mhcdmhSp4LR+tnemEP7ur7sGCSk9e
0oUHurzcXz3Pk5cfJXYqm8tn0o8bYnCJiJYuPLiLd/TkxcdSHhEdyhCDs9QiGgcxa7QhD2pNDptY
WRd228q5V596Dn08nXo2rtvPdzQIRgtLD+NRAFHWyOiSTUasoms6swMwTvMe8h/54MVPl85Nf45i
pzfzw8inL4eRlbJUmTzL1lXW1jeIKURgEMOTuNRx6wOX7UnVxnJbTtcFhsOVb67UmxKZiTuH78ay
M9lFz+aFlffC/TBO3hw1KhCVacubQzRAp4dbfby2CgnGrn/39Tv651D91Q04eXlIr2hMG4rSUk64
wc7uaNvgTnKGN2ulOZlLCHFw8XR1bgZ/vOknLxCmlqJSWh63ZM8EppAg2/sX7uCyhn91WacvSRIM
kb08V9A18z6FAr0SEW4ww3pNZ1joHYBsRfr59c08szOnLEnDgZMVGt7TAoasSD66a66rk7djfJBt
z6iNbdbctfHF4/D5C/zXWCdfS6wknSZFjIVy47vs5UD80b64lYuzeQf52cmTjcCudxe58fulJfDc
yq5yGrdovdN+N08mzWJMDWmyj16JRcuGLhdkxEyMwYV14dw8+TjMyTyhfRMA22MYf8DrAbhuGhws
uSTJfP3czo5DP8M2VJOK8ulm0UynJJ4EqCJbeY+wkRfdhf3v2W8wMuH/M8LJCx20UoYMlhGsJ7wO
+3wdrn2Sy5+VG5KnaLV5rRPCh8PbQ3/qwqtw5ntFrUk2oTPapmpqp5H0ZTDYiakij5b32rpxoJ1s
qk1Pl1/ejXtEuh7APxqu1o22A0t4YfS/T5VPg5/2KLWlxRumDK6EG5UM8xQj0RC8fP0Azw5CJwz5
CesKW+LP34+wxObTCjF7HSVyiZgo4FF2f/X1IGe+ijolPZoOOj0BGcTE51GQmAF3bigka7fK2l5j
E3fguNHcC5zE1S8U5v8+Jz8PdvIJrnF9daPNYCkiR9UE29367oULOjeGoHtosBE2TOPPxPmwkTFC
si/0LJHZyNSI0Z/VYbt019ASrhUWZ+OBrPv7f25f/i0S03X0VhdN8bv9j+U/eyvKCTNu2P7nf3z6
0235nj+09ft7e/2zPP03P/2HzX/++WskaO7P9uenP4Btjtrprntf6EhNl/41yD//zf/Xv/wf739+
ygXWksoa/H+HLa2KNOojvih//azdr//9P5f/4C/UkqSb/6BibFNuVKg5/jW5/mItSYb9D5q7PCO8
7ULo2nKY/ydsSeKv0AZpoH44x1ATXXZW/6QtSar6D9hNFGcNvkYLo+nfwi3pYvmi/OuTaggVD66m
GJwX+DVNisyfp7819LU6IELw+o6l3otZcUjl86Hcd9d5EKmQmVEOy3sT+bW2ksPCAB2B3X161adW
vAZB6Zs/WgUrttdgMmkdEj4n9L82ARhkTk2F9qNVjezVH5oRRl5ZJli9W0pdwUqWZOD7Ck506aZK
rZae1FgO80qvNb26KnEwmhUp78Kq7wA01L9K1A/F1u+xI2heFUYCGo6Mby1by/4cmD9CE8L2thQY
/IKVkBtwK4Yma8HBmmGwoYGVDKA7hG8IUCgtbGnZ8AeiD9Kmr7apRkrvkkbqw4MLtaAxnnwzUWBJ
t0ZoYmYG5ajLv0TaSoS4tZlOmjvw9ly9mUpjwLTfku1wnctDluz6Rs1AwRHQo2M260MzxlONLcua
umurFaFxNKfWtgovblSZCNSgQ4nTvEVQNvR4G5hdY6vHJSx5QM8xtLISgTAhl8QtmjQtQS6zaHlL
t9k+AmNRajdJOtU+1HNY9KsCpkjpKOi2LRydOE6dpGX+4SycOxoHUUuKWxckJhHPBZm5UvNNS6a+
4WDuBw2WoQ5wXULmd7UaU3iBu1xJVMLfGii+reQ1oGfnLRwgVV9ZNnJWqFQawIagXmuTcR1GftVc
DaWdV7dJmOgEJBbJZL/aYUUWbo/lclOTJJYdQ+SYeBNNSyO0YlBII21EZglgDzmi2UduNS3KRFMb
VLXDADhdHg299BaT0CboNDTdgTn5t0lnLVB1LYmVhFxNkrlB6OAlIViBPPekb0msIgC0yzZBmI+P
TZUQU+1DqJYcNUA1SiqYJQIkUZVmV88S4Z7RTgqlgGgcYCzKbixmTXLGSszkc0q92hAuOGfWFGH7
Q8JN5A/l9qZK99polDGIWX2OYZgnuZxEL0EpoiXdm5L8RrXleHqEVUwkrD+EnMuzskuSw1z44XMR
dZW0aabSzEhSmETlGblRv1TZQJZ12Sv9D32I2VTjTlI4yxiRuO71KSd/sPGll1JAAvZsW51Cd0B6
fU8vESpwlkM+PNTYWQjAQnrWuxN85h3E1HTES9FP6Qsswjnc0AAlaCAz7cZwaqkpSmxa4/SKT1XE
TgS1u0G/QCDoJu06/8fsS1NxZ5o+e56yC+qf4RyBJ7AzqfsZJV3fbsrJ9MGGa9ZobfJxCN/jMkru
/bIqM3TvRkthqx5V07N8MHAbBPUDzMImj/HYYOkEkmF0E0nwc6b8BoDpDw74d5YSEAEE7Q7+rNvr
UtX1lri4CbVtSw2iXuNm4vHmcio2pt4uYNEer90VvYL8ZyMqrBF2SpwfAvrRMN28WOLsRgywK2uW
cb3VIDT4MyYYFwgjdphhiTW+6rM0QEOXjcCH8BVZ7aYLhzld4/dNf+mgfWC7I7+M4LnUvcCYNLb2
dpKa8CGTS2TpyMGbn1ZZ2skD4mgymFJ6rkt6jd5Gbo9W3t+McxfXv+OMr6lr9DMck94wLcnJbbAq
ZK3kSwotyIrmqapaPIqYNoC4S7JEJImNwIC8vdysfMcGD2BuRpk4WQAnLKH7PhPV7MGq1NXtHMh5
4IWNz8Kh8vJi3cbsqcLc0G3JnVVfStZxn41EScWTLwNKlqvIkWj25A757365lnS4nduiTknf8Qsh
PTQEcj3bA1mDq/9i7zya5MbORPtXFG+PDnizTQBpKyvLkixuEEU2eeG9u/j1c9BszbCyOazQW49C
LSnUzYS/5jPnuFEHhtaxpf2dZtIezVoy5u56mba4ZFmUxYcpkshR5EwnC8I5szN3XhLxDOtppbK1
ADbqY2RBmg2tJu29raEoWUI7ezVS4WxMZRtQ6Fd+GXTBFzhmRWeiUpKs6ovBcaNjq9V4D6c5zeiw
7nLEaEpbFMnNoqhufBITnSK3NOcVDd3wWv4nRZ1Lf27MWleO3PQJLHnS2PNxKlx7OPYSWXG0KRRe
vJOgx1HxbUt3q7tp8ZJ619UzVbsm7igGWFqSnTCnFCeBLo5mJ0ioTFDYa4jpu/AEzYej3mOl0Rza
HsJlccBI9XWsIaqsbW5lRuP6uIucviNlVpReC7q7G+cgi1aSc7LoT4Iu1WBs2+pSVNr4gE8xSeEP
K8VN0tmoFGtIQYM/Rq1pwCyeR/UrGlBsNG4roNcopezSb7NFC5ufmDW1oqOKhmp2aMrcL/Ui/NwT
ScYUovfKRm+ZOY2lgTUqJaS4M1BhadAPGcvyCcMogzVtfzFAK92bEGcAOUeQUhS64c+YQcywjRNu
qUXvWXIzw12glZQG/w5KlBsN33LOKHuuwfLWJ8ubNKhnxtwXj6iwCveGPGpRvHbcXrlxZkalTSQH
a37KkilvXyW3Dj45wzQt/fEc01UL3+aeprpY3hpmVKEPrOsR8AROUhEKE1ginaOFWV1kr6v9EaKS
9q216UUNKmkLLwTL0UGv9rRqGBBAR91y1lW0O9OjmWX0UNwuZuKQqUWEMvhmNVO7YA5G399Dm2X+
oRIEylttO1MB/W3w2pPST4vrM0qZxUFpmZRCJ66BuaUFncuPSeMpS7nJxtZogzJWjde0hXjOTRzV
mlbuslLv54ruIySGLT3FeQ3ODlLLNM9nJtJkPiZoi7KzkrZqehJ00X3vTSp9NlFhzY/93Crmyc0r
5GWtXmbEsCqFYJfZNiv/piplTgsxw3bjz1Vp2NtIOnyihkKDrA/getLCrHNU9zmrCq8/90NZA0iv
EOA8NKNwPsZZVUaPs9XN2RYO8RL7udaI5FMpwA5sFyjYPe/agMdK7auyeUJZq8S7tC9nsWwQSePe
DpNWZs5N6hUFXaJmNG8JYffuphfwOfCXW0MBAQNu1PQgCuAQe1DXnv7VrZuUAvnR7kj1xEtEKRMd
TeN8rh0e9KM76k6Bpb7q12Y2ltQsCR1A1qDMgInxs6iTLkJxa9d35nFYMPI6mve9NKDc0spZFZ27
bQD1tJ9awhHftSkCFa4hIqy33dK09m1VL2n80EE9mIIurwn/jFZO+7TJf5gg6Xr4uBPdtelpord6
2OVpl3zi7UZ3FBkjzcQN7ERaRGln3pbqnOVfzV4t0JEYZRkFmWzox4Lwp0bAkDp10D4RcRgBe+Ta
DPhLVuvFD+hWgY+1fZPf1uaMIyyqnamnQ1dmBMY93cpo7B4oH8q7PnN2FOf20YlyLzP606ZHtvGh
LZoR1PgINYFpTjCWXEHr0AdPm3W519zKisJuSrJ89E1lsrzD0s9D/8lpXdh7PNYETIYWu0OYThOy
uZl5scgBigin+TC1EzhZyP49sGjWlqpjf6hAbjKj1lO+3Ig8V4dHtWv4g/WQZKeYZ7rse9CNGr3w
KpyjzO5tLZRRQ16vo7+w34zQuEBYkNP/OCn8Ad+eacDH6ecWOtDAXvP83BGiglezGBBA/trE/d92
9v8RTvndfvaRPfvb3ez6z//Yzpr6HxT0W66rauw/f2xZf+xmDesPYg1Eoiz+tueaaxn+35tZw/mD
NpTVcesBdYLays/9mxzM72msIomfkVuxaFX5j8jBb3eytBfTakxxj6qupS/rlvbtTnaAe1DK1LF9
99zedLfDbjl5ZONvk5sxNHyo/j5CluFUvVc0tf7u/+yg/3Hc61iY21GQM6z6Hfts77St+kGejVNE
l/kOLH5I7zO6n8D5pu+VwH5Y/rOA0vVFO1chyBn3IhgPFsbGchN59EvhN/3p+d/9uJB/Yau4W11A
dOv94vI83TBoJiIwrFIC8/a2Wuo4alVaw4u4iXbOKTrQHvmk798NfV/l39YrYZxS7TXS5+m2c3Uc
WmOAjtiJ46cH3Y/95tkJ5dYIs8u72dqrIPs/jrQG0H4KkFGpC2VL8qKUvCbWJy3ozlHQbQHkLLu1
LkUPIEJto1vYCdOPceV/b5Rcr+LqZfF01zWpcOal5+V5e+wyzlldKpD7rEfxYEInIR+GKVlueUfD
eme8vFfTdxUN/HGxPx1w/Wp+ulhnsfWuiCEIy/4hUv5Mxcffvx7Xqaa/DmColkXlkkGS7zqrhfgn
w5zHc1trFO1XiNRbpkjC3+q23UCiD8pv3f73x7zKyPzjkAwpP19TpkIYUpSKOVjWrEM+m9VzJIyt
UUfbDl7X7w92FYX+62DER/gXNc02hZ9vD4aNQaNr2LPZDX3rZ30zi3NDzf3vD/LPsctiWUgvBAfi
O/CuXn6oMXrnSqyFDn6FyXIebXc4sxA4Ocl7iYPrtCwX9PZYV68/3NS5qi1ewcGHyXZD1/gWIxlf
HHluHILt9kfe4r3PzrX++YUzd2g6H7dOQJFCjbd3MtLKOkpqRfdNJ0pm9PFRF5YZoUTmdnUydy79
pTuEzNO2l54aUJ9sH1RDUk+UAVOuWfHbHdr5Qur2vWvp0znJLHO/ePr44iKmOxrq6qztjZq1Ulo2
ubPJWuFSfN8k8rlqp+gJIY394KBTBAlSdwg5hBIbpzoflsdCh5FZu9aSs1bKYe0mIPs+gr3LHjMR
O1hrOyIaAAOT6CFBzusehsJuIjShRjVXgTHF6cds6iw1TNh9GcW+swtTa88dO8H860QRoeN+Z3Ie
MxBITW42j27qriIzihJM4KVO0RTORqpGrX+v9EjH59Usz12neY+lG1XpocUocrJoyh0oCtLt5lyx
7VpuXdnk3WlS21rdWLDTYaHJ0ikv0B7LQJmmWTn2ipNZj5MsRn1jaMOIONEeSqW4NFkhh1thdOa9
6GbjoMZ4j30Vc3z8CmSyqOQGAUyZfYDcqZh/FnOjYNyzaNMAz7c09UGKRCxIm1DW66uQb/a2RR/F
56Gd3K9jC7Nlo03qCAY1qutv0mmWG1aVxodaLk3I8lri1PWwxhpef5oI54aEH1Ugm6XxnCZZ9AmF
a/KxGLIapkeuWH7c29mzlyKkNtOlq89qvihrfAXqkzePYFqraH7mLWCP2OdxeWrlOPb3oDIVY690
E9Qxj0Z9ANQqjiNI2ZYhPqVe4xKx9ToA/lF2JDhIFi+Jlq/AC8HtxXjRsY/mGoL4qKoNEQi3Ku/M
os53WtoWaGhSUHSaVPeqmOLjrBT2w9QBiYcfkJfZwc5V+ZhPre2FCMDS/thU2SWzVAhJTqx8cYsk
+qBrQAI2zohp7d6bCqEQzmvU9gy5qsMcGmGinqfaSZEHIvaG0UvYGK1XFWM0TGkX3fJPOxn9f7Gn
H/vEqNMj0HhNPi9WlJjfae/GSiLqMW0umhFDSXIFzJ2LKhG6QeFxz/QtZQcvXdJPqEGH+E+rq9ji
tBHijy3cckm9AB3ZhFhbYZ7FZGl3ajkmqM5EZJzZ+wrQNX39IcsIxnvQqhAhgKgzs0h5yIvc+shm
XDgQfuz2uzVVxKq9JLdu2bBr6MTjOXpqgNLe5wUfCB5q1JoPESCVCp2Tah6rxG6+lEVXJkQ/rImI
hVVWQVd5nQhGMUXfC3Dw91mji5t5TFWKnhb7MrA/+64sE1GEyTBrBgFT/WSVwnwUtNHfyNKM7rNF
A7lrq80QuKNVbqcJQBZceImYbYhRLhfmHJZO/71W2CVCphErnFUI79DhLtQIJiYY7lOpEywnVp08
Lg0xmAJDYtpXH6Mp6k4EfBOyEI38NCEGOI1FDOkanMcWTuH6VqM+IvCjCbgRZl3QDLeM7oPiOSOB
364WN2NVzR+6wVW2JHvRH8ae9lVOWXFShFKF5kiwr82qwHM66zXX4/zQG7EkgtUbuy5DDw8/zH4B
cVFfwMBr9xlsDv4EO3xlIbLZ5LDkxiYyd5TpInExm+bGmnNlZ8NvhCyL6eeeRl/QFqlXzXeWHn/W
sFbvMhC5vpOb9lG2bnkQvdXtXVH2Zcgs+toXLZIdYEzfcAiXHzR6GIIoI7nS58bLKPuFyJtBppW+
ECS4HYWxC4N7lM3opmHrEVnvP+Xs825zc6qtjZoORYAYNdo46InsuO02WuwQgDChjLHpcP22GV6c
vF6Ic8ePXeR8KCXxu7Ec7FOVJl+A4VZ8XMur1mf3lh6dTbjfvjYZz2M3DWGLLNJvXYDSiZFxzTa9
UpP5Pa1tSLMy/bYoqJpNqNO7ZTEe7TyZfFutX5JqcsCpjy+kRXSSDMCeqUT/rAxYxktF/5MuYQdy
mHnLdv1JjeovUwsbpkgsqn+ldluSaHqguy4DTCaLVcK7hG6hFQHVDBZo6OZDlCo2cYMi8odkjOCd
E9/npL7Blv8KtD0lsRR1R4AX0dd+dE0k9hpNc8Rn7bAp5/m28LruAK9MDbIcXJIE3vg5EhIO5zRA
AegbjKjgFHqv/hOzhwgyo7jvLe2wgPE9dgSYj6Us9TsDM+Q9olovLDQBbMhRtGOsWN/HRmlOaqN7
GITMEvN4Vh6cGhuXiFXlNPRI40YpFMpXtI7PQ6uLY5dabQg7xtqBhR/3K5PspMuRY4zLA25xy940
mupxjzXqtWSjBTCtaCBTtAnRV/K0YIXd2lN3yRV+dx4pPKiM6NSbYnouEhfPEtm31jeK+qsjHfMZ
wJS7gUcsbnDjQl7R0KjnRovbDfjCtgeZuBOzWd4SRoeKO4EOdsFphslUP1Kl8jBbKKanxJ5em4rb
1gPVvZtMrcFxB6iNqQWGf7G8jvVInzukK0BwurhUWa/uDOR+NF0LI5zpWN5mE+mGVNeUYyfUZztv
8Q2jxA0S1NunNp+/SxWeoIU2ws/okzkWIPD8yEa0EJFjPigmE2kHDROikkGlp+FRN2fujSyp9l3t
PJlNCRDMYFWTzw0B2UhcDIFmU1si9CbuJROj7WN7fZQN2rqhsl91AeV7Mh4RyWF17/rRt3SzOkI9
c/ZpMcJlSw3wxVY53rDKqcIJ3tJeulmh7KE4emCsCPyvUWDla9FOX+e5Uy/RmKd+WYiPKZ1gm3RC
Q+Vk83Gp6GZL6QLYekv3BbGy9eQCfTyIdACVVCzoTokWf3EHB6dCb16IZipBMgg3MGrlru/r5xKz
/aV21HIPPAtOPJb0zWKYpzTTp9sEmBmUA1awfdZeLEJevpY1cK8XZrVIqBdS8GzH9e57aYvkm1oZ
vtZ5xRG8XM8jNZRbqcFd1ccakzhw/EM0aOOdPnYXhxoXKPtLYJMrwbSJWoMk4qoWsgd/WZ3rNKJs
0jHilBz7ZpLqx0KKgpCrjZOvWrRNkcn7mtwkRgoDOq7q7utCztjKoPJ07aWTJBZiLJlVPl3wYTzR
09ke06Jphr2Q2Ed4onfDhEuSj+JSLyUJBHDezXmq3SO7iWhT9trXonAfyYp+53Z+ykSGjzWlRkyM
YdxbD3bf6Ehu6zuhl90NKhfhW1DekQQktyXudd9KigGndvvZLfOHPsISLg3vpQYKtajKnd4pZH41
fDCdlTyokfMCFhbqv+71G7v27kpa7oUxw7MSrmD/VT7lSXJi3VRsMsnjnar4wYpWXSqZewTWSUWQ
3rok2fQ4uA56s8FwtnFkCF9RWL/GAsOnmjQP4FstfzaXZ8OeOADZu6hznxfV7vZCHV60puZjk73Y
KFEOttWbXogKKhRycham1Yy45aynshkKXmb1gagmSmTc6K7AieKSWmEZD6S50spPqhaf+7Lrffhd
ApYGJ5ZqX0QZfY/V5GXRulutMhmBW0tnraE1/iKMR8du5h0qcQhHwkCajCH21qiLeTMpcGctuMPn
rNdSurCAcqRZ/VS4w72jyHFL8Y8CStqLQrD/2k6fE5cQNZTtLkZuFzfzxzyCsMxTKzdKnZxcRftU
ql4Tzslg+VqpdWE+JgsEYgsoWuroFz1yvqCqNj4icGiDOq1bPy6FtlV6RTLHscwsC5TWeGYOTdXs
Ac7Qp9iAQcb5bPhe2rM4F9i0jVnDdqGhzkIsU4cAym7xcPEUegXOhOmh0k1BtJmthbTPNqJ9hEza
p4iFEo1YdpAk7RsLjS1zcPngmXUboLN7BCR/47T1KdYXIyia+O4vKGIZUYLglvFR00Qc6qXJM5Qm
KPpClNihmxrxA11Lh2ZmWb4B0TeEDg12nxXVk0Gjxnz/5Ap4l0lEUEi8QG77MNNjdHCqqXh2QAKe
Y6oyADO6iCSxupL/20RmuaqPhkH9bEMnPsi04rNeGSjWhr4SRd3340y+vSPl+KFkJ4vynD8BmVUM
8a1rNADgZW6mLyOUpsAmxfk42qI/ShUjFne1201Q4wBYe050m9S2+po0Mn2pvaW+a2u3/YTItrg4
cbW85havO51Bbv/gZW12r9VTfJ9V7vIlbRbnUa+NldGRdvOeEpAZbKhqPmSNZz1rszV/qNzBPY61
Wtwwn0YXU2U2h/vG06C0g0i4OfK9u8hjVxMPi6KUrPTrkHf1nUU0NtoZZlEm22TSlmHj1Itt+g33
HEbwaBVoIOF/EljBm4wNpm/tB7A31lMsGY98BU99WEhehE2NhYni0CRTv6cMpxx7dix729nl1Aae
GoEAHAfV+saXJM9ZPGPaXWYnekKlqe70ylU2M9s05rNo2FazmpODVjTW2bCedFWJtpQ9vs7xWOFL
rKIPoquHh94db5E9Wo+tUsYnQylcuJCNpHq0BBFdoHtv+ypQFVF+mkDnPWpWbcNGwL75cSXPbwHv
4BZmLe3WGw1H8LOx5FCRM4U6FmTqMkkCwOljGWht1wIGtYTCkrNjOA49iglS3xmjLKAAx/lWQNP+
GtVwI7e/jwNd99CvwZk3MZKrcqwO1Hfeo77zexGsHbgpmNKN/YR/St/kx3eDrmuk7G04kni97oFr
IQxPA/pVzDwaqcX1JIfTHlf0R+zT7/uNDYlfPmA+O7xzcf8MvFJdTAG1SQenBzLs6mhJWRIcmHMy
ceWm/Sr/6kIYzpCoTT8LoyDxpYkqbstiDzBCq7wTY7tuj+Pe2rppmKZJe6VGQfDV4TVWJGxDO9e3
n7VP7aE4RkEdLs4GUv0txQP95r2ejususvWIpk14kB5LKnRh+ryNeNVYp8dYTPjLIav8FdX2bkgL
+PQDBpiA7F36+f/jka7HxPBDusXhnb66StbhaL6Jv3BMBmGx73ZrD2DThUtYbEXwXhPgr+6qSV8x
TkRXI8dDEudNMNZEHqfqNar1tRPSKnyM4Aftlhc2mA7LM4CLdzIev4hfrocDL0ReyVTxML49YE0l
lSEKysPIh2/ygx7mQXrxQis0RaC8IpEaAlIumOjfxxyu1/L2c3l76KvQaVOatjrkiuunNz86aKod
UOodFJbje21Wv7yvpMR0jTCvtjblv73MtkDxomqEhNVj+eRCVJz3tM1CyaU9ntqnbfFOIP+aO/XX
y/rzAa8ujhZupC0t95WKK7mRIcCXwPrSfIvTi6P6yaE7qPvcV7Zaf0lYLwXrSfxfGfFap/xXVbDF
2Pu/1xE/P/7rQ9KKpPzXoctfyz+7NxXF65/9u6TYNv8gU0avPfXwazv6CjH4d0mx9YcKZICGBMPm
q9PW5NLfWVjN/QOSFFxo03QJjZMA+O8srOb8QfM3ny8NlA5N7vZ/VFC8viT/84WQBSIPRGkOPey2
S2TIuorxY0XUCbNicfOycUvgcCfd93qv15/43SGupkhbh7ZgILQIZmjfLqWLoL5JK4RjhVQint5J
776ds/59Qfbq5rBsstdXw1uvjBm0dxUtnSRhWF4qk5BvJVGtB6JKn5Tq3fzMr45I9hpuI+0dJl2t
bz98z6raRl1oRXPH8WRt0KOCbaZwSEOCGEnyAoSMjPFUSbEzUWcmhbztpbmXwmCHHoVwBH0UYVRX
248/vZF3P27xz5ngX56YY6vkgS2LM7wakbTU1PJqmaOgipWH2sj3WCTCTBtOYn3Wrfss8vm9Fpu3
C5Qft5/mjP8+5tWgZOpCMq9OFMrEY7hYBOryV0dYG/hJdbns6j7x53Lw8TShkmdfO3vv9If86oX+
+QSuEra9m9lW23DRNdGNVI2PsZntf39fr4b6HxdJBf46ZVPw/A/8Y+rIsXIFnSAkerCU0RXpmnuF
Y2XpLUvPA5mk82gPp66Ho9xXdwLfrVPu3jmLt4nOH2fhMJ+CadeZb64/3da0Bj3LWiQI42cq2aDA
SbQa2FW7fJ+V3k3dxAfCAeR8jqnl8QKghZIfmsJ9pmvsnW5u4+1M+/fJmKRb4dHpVHSs78VPaWsv
kq4wxiIisXYqI3Cic7H3MKTQ2LiBbRm2zcQeRBAZcYkP4eNK6CfAEa1L8+ixvKSNDRXEfOvqydFF
k7wiIAgI+MLiKfLNqml+M9T9KSMeLsdV+OuP9bSx8IyMgwzeubW/eon4lAH40GbEl301iDRtXdom
NaUBFXsBozdFS6mfKyI09cGHIbyr44oi/nKzRAMVu9YZt95eei9xZ/m/P5V18LgePKnfAfgEj57S
5DVH+9N9LSKHD3ii8MzBNDxLtoFy57XFXV1RgJAWAVmMbfzO+23+6iMGbULWVzfZYnpXk4IhXC1C
/sZHrD6ldhFYLt/ylBybkoDvMm2LhTqP+JPWpD5qh2M6ggISYqtmys06oqUVvG+p3OjSuxmSYg0O
btePf0GAoGBmmh1xb2d0TnuXarldFWzSsNE9yJ0qidOkYqtU+d6rm0stiOYtrEx5rfWGqK2XB9Yy
hJwXUNR3Pigil7+62UQqXNhaKr1lV48dG4cLlt/xiBZke80sgto7Lnmxd43P+jyiuegP43IHezzI
kX8OlvT7PgqFVMJSDttkHg5jNW6lVtz02evQiRAZ93ENzGLweEHHt8nRU9RUUU/zBSKNPyumXxNl
oifDXxrvxgEJH6VT6LTFvnTGbd4ajNn2Hofeg2yz/dopsWRK6GR4S2vaSyF06U6+n/UxnI0lEJ3Y
lYW1WZ/XesPxJ1KSjVektwga05qiYBIiToCH6eh0dM431r7tLdKwW3b4+9ibbo1YubXRa2yq5kKu
7lZ15739Ip7auD5JXdnajnpQCZ3jMAnN1MYiaRwRcAdZqp9t5H3ZmPqZKG7IiKGXsvwq4TIMucNP
FK6nZkN8Hyaxmzy+Z0lIurxhEj+mfewzZvd2/tLIHkkYJgO9O6Cc2nbdvGsS25dxelxm/ahERBdd
YpXyDsjRfr3zPWYUwukB2DcqEBMs0CLMLbjJxrhtevOo8FMMSiST22DMzpamn10hd6Md79we4rxH
/LdDxFmIJ5zKr0xg4dzBn1AoyK7b+VafuDDT/VBoyYOT9RenEw8R6j/zqam7bWFjJ1ziY1ePW0pP
79syv6Nfh1BE7HumAGwTh4PoL66rHGD4hPac7RvnjgDuhul5VwkQO/XIO23sI8ULPP3ZMsw9HWcf
0nWGtDhv6YU26ye6CYY0RNlmnLOWsnrGyHW8rOzvMU93nYTWJ46KmYK+AJaU2XxGc/yUx+2+9pRN
QjB8fUXijLS3IB9hc3IteDIIP6wT9qTPaBazEr5g9UlN+BQZiDceiJx10UBtwimHEN+Wys16OARS
O7EgzeHXnDiC74R4zkPBR3ibhDidEHfrwRwLhmE+hjmKHroPw1Fwp5gMMsLwlEH5zVAeEm99jW9s
qz/MAPrj8ay1w2G1+CmVGihp4tfevCt1D2mBva/Jq4zOvFvHZCVRd1lkndCpujldO1xRk1r7VRVp
DvFD3k2btsRRr4jdMlnB8L3AcD4p2T0uDB3WPy0te4mGMHXHbTbuSgUwjrm3Rp43j2TuhoPhEdxy
uS2W/dzlMXFgYn2j4pyKKd+6+bSJWcrSDsIVVFidUr8erA3JCrJv3aFr2A4yG5a8nPNCg0bPCzou
e7KItsWpFkeNcuv1TxnVSJ5DBlRIkERjsiFHlUgZODVlCKbtW5O2sQyuP/WloBWbVp96yIlnx3hr
RViZMjAkJfVNEZQTay3yCVgFTpmx+AV/1TajjC13JQ1nWTb5rR6FEzY2TSecp9KtS55m/WvomI75
vZgLo10nSJm6c2vZKWN/mPA0aA3VDGLEpqtsabQgbzFv6ZdzN50nQk3n3VLpaXGOrfjObuiYySWg
1jqkLwozCXFyetUoCSDtV9y1qr4ls0FvCxBAZlld0HODnJ7CCupS97b+5GqDX2np0aINls6M3bqG
IGOCaCN56VgzmCtTmAIaMzpFDApjUeyniYNkcqfzywoFKK318vv5+FdTBA3qNIFSs+pgoH47Hy8t
4hO313GrI5FwiGiSqNwNdOz8/jBXhPEf6ykopCZluES+NPtqGZuicKkb1/OCprCORRrvYq4Qs92G
Wqe7dWyrdCZf4v2JLPYjfSxaG4UV8c6GtwJ3p8vSM+LzW7plB/MpHFUenBV9NMbss9Ceegq/iYde
IgYWt//ozBSLqkD8WEL+/kK0Xy1gMFp4rJRp6reuwyK9kcZlEbleIJL0JZouVhOHnUVuZPaeWEec
MzNHr2PuU904zvy3komtKF80e/iyGPrZtPjwU3Pvav2J/ds7q6urgN/ft5l+/L8W0RrdtW8fp27l
E7w/2wvkxGhBz3pX9b5ZLl9I9+z6oghIYYeg9CC5d345Na+J05PxMIHbKOHv79Qv36yfTuVqtzaP
hVJ0DqdiGfOt09DkGFf1a9q9xwjW1x+6WlI6KpQXD+z3Ws199QqPiHHQGBtesEz5S62aZ9tRwqo1
9xT8BZObca/ZoAGWc7Du0Mjrk/P1M308yfaCT2i7Thte1B4Uddwi97kR1aVqxm0xMETEwzvb+aty
1b+eEGsxCtipv6Uj+zp6aAvZ5k6recFQ8UlL0qQtbk+FCeaZJ7eR9AFWlk4ZJO94TsPiwLuyZPfr
oFiw3vj9M1pvzT9uHUhUpEFEMmEEv31dqAM2yPmpXlBon+cuDit1OK27mIQVb16+F1n4xf6dskvq
uC1oJvyP66PVplNleeMFenooBiO0UxARkRvUutwZNcua/vPvLw902a8ukGHFdYgvOZhm314gisG5
6Ol8CmqTFQmT4sCnSmfaFtWX4+k+8tnzFLECbZRw/UfWoEayiO2gF9SrWcdoyvB7s+rMKMukps06
SmMKpcnrgaXRkjnrmvxm8qiMyTzsw/CvShaHKpnyZKbGSt0NxUixwhiu4sGFNjX+eDGPIUuuXSvE
2bWLm9H2dssXQTViXSiPcxaHadNdNJn6o+vdJJlxdmPr2LcIUlEwZx3d2DCHzTa9L9Jp44zWXofo
oFJB1zropqlWcvv4gfEHM+oNBsDKGwL4my6vVz+znk/jsK+Nfc/cSN8NqmUUZBx0jV+sE/r6Tawr
8IH/j2q80zrC1TlbhVKcFeS8Nt3dQ38xJW8oewC5mEdNXXYuO7n1yxs8pmGqCxTWVEod+7aX+V5u
7tc1L/MezPx1zawu+Y0wlUCp2Bf36VHE2feRb9UgjGMO84PyhcjipWGZNHIDrWTZZem4tWs2DUl3
0LQRyXJ61HCFReq2H8ewHPN9xCKe4p8HNxM7SxO7fhJHhbbH3sEIpPcndJlWnZ7W6Ua25jHSPydN
9JCbIN837JROnUd+TeV2V95N1zOFjO6NkYpDPp8h0wb5MlK0U220QewiFhc5IaGaiJjasSfsnqQD
x9KjsoZZbF0pAoj21zV0PL4q9N/meKrZozRslxx6w7veu6FGCKFufJyM3l+fxNg3F4ACD56cUUVv
65rdAj9A4/y2LE5rnMnwHq2BEMFsnKfus2Hle4uNZ+GInVewlchi+nnNYzx+SSdkgO5TOzKzYrg0
aZLr1QTDbn8ApxDkTncs7K92+Zl/pyy0rEXs6Lnb4I7atL3cDXkeaANmH+fQsaYy+5PWyF3CeAWh
6Gs7xCzgjTMWLazazjPVSnR/sJEo5e16mh5zr5mxCEp5jXh+wqMkYmEBSn2jZc+3VnHp7CdjqFCt
ssXrPoMJ9Rva8tc4qhux8LWmnYbJdCrGQy3joyGtzRq7iJPsfpGJLyrCMoRcKiu7LwnDrNFeqz+y
sTyXYxy2qrVXWh4DPzU0OIUTJUo2psxeWPebMwpKiTlovl3fW3uWNO0vwThRic43ty5AKF07SCe7
kaw2TLXYNzYyMrM/2MwgpBDD3qX9lz1d4rLGmPKgVYbQLojPCuekdtnGqbjNCo8r4QGxPdLwus7T
k4xvF7V/Lx/1j/nPXvsC1oTmmkplw/p2jCPjmQ7cH3ZaQnlcdy1UjQa6OZwWNgLrq7auN5JMPDoO
Z2zKXRdZm9bwHn4/2L5tIWBi4zSI+VPvSB6X8X2NQf0U2alUCoZVA19wl/N2s9eJBEUPvKGy6P3f
H8rQ/zFxrZFKMnC66iLiYHR/ezCt9JSyVKjRMq30qCye3FCZ3NJ6HT8UFI0TKh/0hsq4CaxDdk/v
eNgwycSGvI2VPyc2noPVX5omfpCV+5SNjFyGflS9p3lggImnbZMT2pmnL7ZJMMcbDrFdUKfyX9Sd
147sVpqln4gCvbkckuFNRkZG2hsi3aEnN715+vl4pEKXTpVaKAwa6AHqriRlZgS592/W+pY9HMa5
Qos6Yft+1MrkDREeIY6mdEzSeD9Mzc4warec2m1ry1zmyxfA4EAIXq7Y2CoTDSHiEVsdNgMirmVa
PJuoOwd72ljTvEEnQqhHnm6DoDs4NBylpZ3KlJEEo4jGiq/0KOAVpg2it7Njzhu1YNJeDqMftYOr
NvIbTCZ/SB9gSGzLjFzimH1dQ/yn10UI4whodU1zPhfKdB5aDug47w/CPI5pepYNh9BPhi8FZ/uc
H5GRnUh3vDXGutDieyktL21NmrZN9W2g+zI10nsT3hes+02+x0C+UyG3TGpwHVU8znRwo3iTMcQX
g7Ti4nFhze3n0F+mGxmdaazYD21fvql5xIkd7c0EojkH+iRnW11vP6Q6+p5GE5qFzdhoemgXrL/J
TIoDRGJE14QSeuzmPaeUE0O+lfrgoTSpxLWqcwlqPQLHem61fhU7DBLSbRI1kTtUwVdQ9StOp/3w
NAi65zjZB3ZxaQ3oowY3/DJOIN7pMjD70vg9lsFdE4bXqpVhFKy1lDKhtY+S6jyk/BrMrO+VALQM
N1ol0yPW1XqaRhdfHiNWB8kcp7gmrUjc244KHTBPGhaslWZSmcaqP4avHakxmPL3glBeFO7X5Qax
hPWoDISXtx2wwuIYOaPX4t3QheT//FEOpJa83sWFvs8YOVqo0Yhk3i53iRPlfmqMfoCbHstK6nY0
6EsRMEn3ywzEtJwnsi0JmObPb7KjNXzJEeGwSZygmyRxdr7mg/0h8fJmRf/RhdITiraBT083b6WU
HYsy9UL7RzCUbuEMGyfQ0YHybOkBsxNr8Kf4sUVUF2TJWrPJwKVFro1bZusPiXwk9fwurruzlmX3
P2dHqCGjxl/GSgnX09LwGXV9J+T2AynRIRq6R92s/L6IX8yYuidqSgzvObQP2TVVAe8ju29b66nS
Uk8a422j2lfdCF8xGSOlDV4nVdX4GK2baecXvc38whzWvX1e5kvLbABTBK2l/TVazAyW8RHXuQp1
TjJTrvdwZWYoFEtSogcSjgXHa8l8VHAvmtamVLS9072ZsbNauqupvKul9iMWyT3eg72Wq+5SSi//
FBvD/dLVM/c8Ng1hopFZn8LPpUyJq/rdJgS+7qQnWx8pXVA45xfNhuJsNYwE1I00KT1+jtwPi+J9
Vut1kmso0w2qVz3aL81bMg9/08D9mzOWJAgaKofGABPQL3vAlgF2PjWEhdoAD8vJ8JbyaJmJNnpx
XMZJ//2h/kum4nKBqKwc6Qgxe6JZ+VU4ghk/GrW2cPw+4f0FE78UnFCIVrK5FFbSenlvzRK+ifo3
98kvko7lR+vsIxA+0dmzJvnVQzjhKUZJM1i+sCd3niqPwB6f6cN2meIQqrlhSopOPn3T5PfISI50
lcc4yrdx0/GpQHvg2f35afwPGMBvZc7/fgWZ/Ql59pdgtP+FuDOewr9WKfyfOv8u/uwP55//wx1u
/kYVxM4fYNnvRLN/CBN07TedwRN7Hw3GmPwTsfeHLkFXfkMtuTziC+0MswYP+T/c4fZvyHuWRpXx
3MKQdf4Td/jvPtT/6rWxhGMtRnhOghsifnRKv9RHtcm9LVnMuxsCBT2AVeN2Ij1s65RlBnRG+6km
LpHDE689rejoGs9G/Ldto1l9qSJDOpglUBRvtKTk0umxuiti5P5VFbd7xh/aThUwM916GJ3HOu5S
hKM/0+5zgT46Ze11EoYI7yE2lXcmvAnBxFuJXrK8G7dVqs5HIDcy69U+BLZjdtoPRGzJrs2S9KHq
E2nLmEVFgB7MWLQm04+QLR6UgCAod2rz6Cw4kjehKiHnzE1K707JLU/G14XPhmlyXuTVORxyfaWa
rHjBCoWlG9WperCtVn5p2UetQOWcDYFQV+7Fk2kmXLeoPKm/jBTjo5kkO8OS2sbNMRV96KXabMEd
UftI9phfMilLTC+TB2WnZBFj6gQKS69S8RWkAXrz3Cuzq8GCoXQjr9GeQuuHpA71SZR1e+kn9j6t
LCXrCvfiKmyb5iK1Qc3+lqgLt7bxlRHrovHH1PGJNkM/6Yre78KByl7owXRF9QJ/X87HNZGkheK1
YHM8PanUlyQO7LOalM3I9iiuY4SgOgrWeajUfSkHFdl5aX3ra7s6JQTn4sNQJ2aF5IrnYgKpOTaF
D6UtXqUgL987Krpph2p3Kl3cLoz9hVTtcKPS+vKUezlWg8cu1iNvCNXlNjaK55TD75K1gaYwua/b
TVBjbeunKnwKzKrfxUOp3QYrD+9MY27vRjYh91FmRLVnkK7q69acPAKhVe4MfSLoqM1a8wefs1F7
Zsv61I0Qwdwau5kP2WAVV0sPaSTHGhSTp5qB8xoPSCyjqLcqCoRe+GPeRzQnhpS7U2TE73OQZO+N
bDe7TrCqBlFTWIPbhdi25jCvHDdjU3xztFpbpBfJc2yyQELNn9SfNGwIb5M0ou5RWM9zvcvbYJrL
2XXirvUTvWwfsUpO76qaMt1mFIJAvpvDQ2JXw4Uxx/zZaNboMRznJ+uhaC65OU3VauoKZyewg7l2
HAGqFlo7XnBRhnxzkdUKN1aG4Qx5SvJmo6MjMJRkuIRyxeSDCqfxSrMrC180IQi+qTB6yIR9ll1m
3U7uKh6GTxwsQcN/DIhbR+711tJCHQ9doO8sg40mk3hNv6qBYn3XUJ7ONenjmzhwTEw2rbQujMyh
26BGqSeRnVRDsl9od+nYi3bYxEMBuk8MRoiOn22Op2Z58D608gRhq8kp46s2SiePweOYuFJTG88Z
QdMzc/Ws2sZRz1pPgn9SyqZgGoVjKmCAcQ6DdEC0b/aN6bZ2w1dRdSZFMX2Dq6WBnmJjkOcHSZV0
xQtIDC/dFDfeSbIrhVkPeBpa6QAoH0Q1XV2lnaGxZGI+58H9NVFNGChc3NRq2SzK+nhoFreGghup
Y8dr6h9qbASHrChAecEdnB8zhk47NdY0t6E83FAXmwyCZP3BsPNxRdpbd0mLTD5N+TicgRDZO2UY
Fx9fxNkxdfZ738zplWTUfm/mhXVx8O7uUFCUl3wypU1bhO0p1nL9i4jweJ20mXgOWPBdZD3FKBCp
2AYXudSqYPDutlGh7nH7NDSSI2A4LMdU8NO8m5RWPShljgvQcIr6y5lb1TWVYa4xa9Icl7hq1onR
D3uzdbIVMcsjNg/JxNiWh4fKVFkVQaZxnUSBIsLe8o1d1LgyK208YQ7B4TC29I1D1Iiz0+Zh6g4F
9bzLrF1g4wyg+bQJnrihF8FuHHN1RyI4WvnaaNcmBroNP7rJPV0XCg1mqpZuE3TSulQzm2+HhLIN
PkXju5sSZ9m5A7AKp0RwfTXmmIEDzNM3bI4VGB9dm4u1A4MLi6QatvIqHPOBxHnBnKhm0Up9rgSP
TUXyC5aoMXwsrSZ5HSymkSyn+m/cEdVV7ub8IxtV5d1EgzR55aCieXO6pjrYVcksSGuKY1ir8p0M
O2yvSBogtNFWykdms+qxtoJO+J3QpofICc2trljFLpUnIQ4BtlpGsFndkKg+pu9ZbdunuMdpygih
OPUGkbHKrMk+6keLHpTpqsqwhE9i1i9k8M6oDWbZjxq99vOiNTZyxDAomAzx2NpW8I7BpGhcDe6z
XwcJsUcDWjhNzTukBdX8aqlq61OFfPQ5M6Ks7VuNydicwfMOB8raYuBF6bSHIZ+5upLS5s1TtZVT
S7KXRKV062moAihTosX9WndMOgxaq2vOnHNN9ypdRkvPD5XMwRehCPGDMEzfAfmVzP5odop6Unwm
2/XOFEXzKFKhgT+Nap0deYJzdOwGBEpWMt6S3gzem05PeL77IbufjdI2VxzrDDlG1E52H5dHdNcG
Lh6le7BKKWfGtUCgwjK6r4p4fNWgI33WGNzOfII562HkAFmmdjs9Hc2L3comzpAuMpjdVYGjeSkW
j7s4xBSy0rD9rqUiCb7mWs121lzPpetINuHYsmJtYN1VG7PU6lWUmuIcxJFEB9qJbSUZzpPVOAEg
vrQ9FQOuw2wcMVfHhXpXDSYuPvZu38oshYcBDct77sRGe+x6iJLBGM2HMdPn9ZwN0R1wLd54Y8gE
rvHaZgCeV6ewT/JvoLHDelYApaGOsDPBHWU3tV+nlnYmOHzZdzElNPS0f57zOL53QuJT5ziOPxMV
ky/IsY4xO0dyJmL7WMKPJ594wDbVU6MdM4yOtwpS7q4YuvFxDCZaRa01IrLAadkfc1kW+0mH3hzZ
ufzFs74wrHRbnHPu12MYhcbnKFq8OUJRz4hIItpE26j3Wh/mH7VlT+81W+uVhQ1kFSa2WI24jtiD
2fK2qSknRk01J0/j4z4Xai3dHD1LfsTQXIm4DudNEdjGK3zDgaujzciulCXmA3L3mKh6bzJWgw8J
lZBhW8FwI3cVZg4HCfNtxECkmx6MOis/ork3nrgHRuQ7EQ5EtAbqtA+ZNu1jkZcseYvxvjRD/Szk
xTir5GAbET5I82foiGwdsod/hvVUnRxnIpQOP/s7AixUPoVALtMb0XBCCIfOSqm033dK/wON2f9v
oGlFZ4X7173XMf7+jNpvvIjfcfHP6vCf/97vPRjgaEIk0UzCUaLhYkL7jx7M+Y3FLP015heEiH/u
wazf4Mcb9Fp0RSoTAJZ4f/RguvUbUt9F073k5THOsP6THsz5s6iTJTG+lEUNR6ev/mwR/zw17uSB
DhDFgys4BP3OnJpDZ2lrHbCBUxb3mNgBMAdtt56E1qx0OfRzgxFOZGDHanUSA5qxVPxE9ewZtGLu
0JpgxRiywpWF5ew04Vup1vocppWLRltezyWg0RRTqdqGH6Bst06HjiUPaw9Z1zHU4A3npnHn8PBC
3BRu0qZHkLiuRCLclqtB88cYrn+eP48G9IukT5ncz+M+FZZwZ4P7oirkQy4P1jY0fCB9sPoUnNxh
qqb3iW27JmHYvtQukQ09YIcwL3/YARx2ZWZb2TcXvSDAbsyzwGtmafbaQB92XS99kAR6M6w2vqaq
tRMJfloTe52bGgUG1rLxtXTY2Ham301Vw2I/NUtfAdDg7MEiMeiVB5SyytC7mpbEm1IyBtfpaC6D
GcCoBHLPFdLWkMpjDCiA6kzysnBUfp/q/Edv6v/LcORPI5TNd3l+z7+bX+cs/wsnKIsD6q9f4/V7
XX7/O5PH8q/9w+PxGw4Ny+I1AZyngUvkjfzD44FZA5g8Pis2+YyJFYeByR+zFBOcnqOrtoUbXFvS
hv94iU1mLPwfDvMCFevdgnj/ieSHlv+H6B/Q/l8TzJbVzn/NUfBv2Ky5mBDKP41JeAf//BLzQGpd
riWyF+2CjVj322btbPpN6P9dis+fRdP/+oMWOcM/LbQMzM6jo/KD9P6qx59omtx/+uD/+NP+2c/w
i1rnX3/CLxPWQiuGjBhEpkE/kKL5Yl15/Vb/MlbAU3YqsKW/dwTyNfw3nx61+5//KJLtbYnBsuzV
uOUW61rFHeyzKF4thiqJ+T9BferfuCiWv+OvvzIGbn/+obaqlJVepbI37etduoe1tNbX7ebv/J2Q
SP7lB3G1WAb0ITJISVz55Qc5gzUUQs4U9u5U2to1VcpNnm+EtY+thtV7vxWDWMlQh+is3Fr/ivuR
8+49ly2qCBvp4hh5DbdAjV4wAzJQlu9l9VllGRuC3LMhZMEW86RIcWmBvXn67JXqeZTQogLUBjK1
Upj6R081bfeIXGPEZlzPuwDubphAEdARmSc0K32zmQv1fqSvHZmSiFADA83yRQnSlayM28hqwMvs
mvEwaPgnS/tMe79uJiYS9T3zzC9+A+A9SrcK5h1VUakhmAtcuVCgtFbBpiw/BwuvpaoxKbJ9icjj
ga25qb2A+Z85ert9IU4anP4qAwUk35TZn9oPubuALvLET178SQt3FloCvPI1S2QphVKYULMXDb6q
l5oymtWiEt9BUN5Ok1j17Y8G0AqqAkPPXUFr3FmBC2oaue9R11YtxV+wVnmLFKN6lqX7Wv6M48uY
1NvMxq+VaL4FQxd13SWIHmZTO8nzW5MeWgMsyL2TbeYAtlT/EjjR1nR+OIYBk6V6aJ14G1dr3Tpn
w2YWmlsiU5XBpcvfXYciOZ3BalwiStXiqVGo5htyhRZ0PcB+FhmbmKVGXz045mZQWDEE34vIkN+D
JhWfvn00aosGPiS2r9oX885SMD8BIaMZmafJLaUIOVHJLqhiqoAAQNqTFkCpfpy7Yg0ifaj4ldqp
WQH6p1yIQJJ4Rg8XpYE7FBiAwmnmIBPNO9mM1uinga3nq0CeXxT5HmpYrT6Rp+KL3kaA+2NoM9cw
TwwpYufMKe1VYgr9rJBPwAHGfMeAg+HT3rRn6HCYUxkmKtFdmb3REFjtsM/EOxoUCGJsjZsswaJi
aE9K861gdFemdF2p6ipodfQNyj4zhR/Nb4jSvJ6/ZY4cv54BJbQ2RVLymYIxwOwvGepBk/eC0IGi
uIjwmY1nMJzq9GSCr4QdzLDG60PS7OprDW9cKU5xAAoHjHOSsFEMYU+UDY2fHzmvBOn6gh1nPhx0
Z13Vb7pNfsEoXgYtWitFuR1NAjsKg587TvMq7O/ClLnLILmVST6eYF+X7vi/dzWkuaFjPdgHe/7J
PcMC9BrRSsNtU8rowoOrWdyFFRrlQF0LBQFYfZf3d7I8exbwTWXYL0m0wzwDNH7HwuCCCDgGw7OG
1L/Fa6x1vQsvoJPksywml9PolQH1XT/Vh5mEZVv7tEIQykgAiLGScx4O61DBx8iybaud1eJFN+Gw
mPW6TO4yh+/6ddCeNJRM1ROADwa7iY8u1uk/y36fEj848nqXRxNgZ+S8V/EALkP1VHkPn56Z9yGZ
etcMCc+kzSrtE2B/xj6Nl5aZJ5dfU3Jf2CvduLcaBNmcbm39yb4EttPeQd8W5mivy3xNU++akt+z
Xg3kD3tAGeYQT03F2Om7ulwNJEmFEy6Yu24mwY35COpcS2WkfFcFa61p104S+oH20QPVVs30o2qD
bQPDJnUiD1jbFkIbBqS3Rnkal+e44ISwOcV4XoklcTZp/6WQAGJJX7L8KaDOFPEi5YDIorF3VC4h
Y/ucxI+GBzMevztdrO2qxbLSeIlu7S3J8NXpi5gNghmGk1MROkCwBivotkSJjV0rkTGssJF1WLJr
bp2+yWWx7oqYb96E2xCgP174VfjWOQ7D6MEIv4FD75RQ3U15uFaAywgvMfzGee5SGbgY/I+nqgLo
Nl6bNNiV9nhNkrOAg9N92WN8iqcnOntUcDPsp8o1MFEA3eY/HWIafORG3NjxrmV2zlLDyZuVAYqw
fLdBKAWA1dCe+JlK9uusogZ7iaWzLTYj0Mhuq42HWuncmQ8aeb8oH0uHOBRzgSM+Dp2yUWLS76po
jdZ0X86cOBGU19xeR2j9q/6x0J7R1+xFc+sidI06uv9da3EURd0JntNTJkHpLoNkN5mF2EbxxVGe
lOwBDa1X2KmX593GzlIPRqHMIFg1HovyVq0be9cWH3N/CNGpVI9pESMtBJOFvETXvN586bVL3e5F
v5Pi6DzV5n2ARkYrD8wBNlr3EenPk3aUSoQ1h2ZE088Ee4yYSLFUny13MO+H8RAbpzxfPDSs6Cs3
Zjht1OuULEX46eMWVRBgK4Dv0Tquci63m56cMm2fcy8agz868V5OTl21TUXrKWG/L+Lqrflo4ak4
K6m8VI44DInCz8LXka7SzOHYf4mdnTwecUsRRFCurSA4VBrguFOl9bt5bj6aWXU5IlcZIPgcjHiZ
Y874wbMBxe4IIYhDDpdCnIwog+ZDoYpLn8o++wmvw9fBnGQzd7arN8rOxhc2xpkLq9xTiatkC6Vz
ifXyUyzZvhpZpzCd/0aar6AT+zdlEwYA2LJYa5FQL0XjP1W6RHdopQYAybPbo+CMoUayy85TzUPK
CZ50A/rgTWD0iKr2wEtXtnEO0JAbXHyZs9UM7EHdUZjI/167ic8bDSTYm3Q8Ek7n67DwGTVS6OBu
UG4NGgy8Dll0Ff1JHh/7kUAK80suQfJM94H4TvKPHC5fUkGrT3xzjI9Zd8n5zGyumPFBYKVI6G1P
cfk+VMcCr40Zm76QH6v5JrR8E8BYUuOnNrI9Bxh1Uh7SDo0WwyHyytDAT+iRvkTaYNdMYM1DTmDb
moo9g+kq+86cBAsHtHdO0nn6qnFMRVkJX+pds05WZwLw+Xamr1Q+tZxsoT67YBLdQX4X2WMNoavi
9+mjjywrGLHVpHnyBF4I53k3CjTCJsIGo7pPlHeVe48BsM9Rc2YTdZvYGBlh7xvRc6IQoZDvq7ra
WAswBqW+46CpLN6N+UkXbyEwtkWzrA8KhLvq1NTfQ6v7hUz3wLMj5NGNiVIX/TNet2wctsRXcKO8
NaPM1HjYBna0yrtb0M9uKo4OoihHGSDvUa58Rpw5+L08mbAAg8GwhmpIoVQuHDwy8EDjz1EmJyaY
vaj+sqy1Ul5MpDtwkPgcdNRmezM62M0NNp7bipK7AfdX8QHhLOapklHhpdRxwXEY7yPx1DA5mUi2
H5P3SUYKC/AwKSkhGX+nXfWShwAe4mOd3gIsTyUOuse6RdbzZGBHDzPznNfooxjPurjkSULqKCUM
+WUc20d7Ei+UkPx+HNLdsR4mN66OOauoIjqxEGctgtKMAPFtZL/N6VEG+xhYOJ246ozwSR7WMnvk
gs0ccpfqIsTyTnJIdy9DfioMvPdsyMqw9EsLDWKgXnGZ4fMQ+rmcSo+dD3XFVyveBMuVRj1aEgPh
hNfgCrh3Cb1AJleurOnSWTJw1zdyWd1G28gJCcpSt2kX/lIQNJuywqvGSiE3KVyddDVKPCVxx/Jd
vvb5fSS9M/p3I7311CVmvsZUGA4uYm6faLBVxJZQ2hdKvcHo5VW15UoornvpO7HvdHBpKfo+vNM5
AKTXWD7E5bei3lFmtPVLMBAZQZ1WEdZlcxfp4qgY16J6M2Li45fWhigWU9lO4hHzhR8viN4Tfhw/
Kl8UtFP23ODr4lXiDzB789z1zuI8RIdQuKqzBzGEmpKSA333oBAPNMyrchSrrGNxNFHi2cCiuqse
yo+MwtB16hfwnLtqeM/EXnTWdsgB2Ni9r6EZZKMCYwtGSUfhjSVf8D5yLA1D48nOUe7fR2QRXb4v
mn0SBDBHK14BmLrE0FjpCmiWH4zi3pbbrSliL08cIp26bQ9Q1062wjo5wJdVmE2Ee9yXCRoIQnW6
GmQpdTqQoCTrv6K+5bLDWKiTWVONW5W/IdWtNfpnJuC6W9Yq1NjdCMCM8CwEm4hJRwP+70mt70y2
mRWSD6cNWUBEO5MuvC93xoxglX4wSNhOw0FhU5IompsR7JFL6kbmTiWdY92w39CHg9F9teFJLh/N
Xl/nObSpWQWrXWJOttcsvfeZUgJzXOeOgcvf+qg55lPtllbt09Te9TYSECae0OD0XPOSJLifeCQz
TGtyiTtkcaVoyOPGNDjwzbtBKH0HeXZVy36nUM3UEPq6clNo8O74J9l4x9nTpBwhTGwK8vbk8VnP
NLb9y/KdpDYeGd1wWNpCNWi9rt+p0G6zkva5RGwRXCKUXjPHDsCQTyWBQ9URGZ1c9d5BS7c4r9y5
4mXn4ZpJ9HHVNtsFWXTD0cCSyrq22ianqsse5pExqV2/MuHEuQ85EAwi5h/M6Whrdo2DFsN5iMfW
n+fXrLumtA49wPOFGGkoxXeCfpsTQN/lDF+rcm+LXaqXtE50zhTij7p4l+trFpPjMj6ryY+cvlFO
5FMuryS1IGxauSgssbunxnlQJLZjpE2H5SpSvgWOEcPcRmhtLVx/cnyWk50NCjGgm0D1yH99OzAL
ch7oLFfAHv2gNVE6krBmrVWsJEV6tfmYo5h9poXc2KzedWtHKJJb1OobpMZ6AArsBKOng1ZVGRer
CHfal9B+0vBz6I3NSt3o95mUbmRI3XNsbTpz/JLy4qiSOiOKE9T+VbiL8eDFzQOFkksY3RZFK/OK
Fm0IfGu6F8LUeOs1OG1mEn6OkzgSgOxVM8+w0WirshowAbChIkCrSWTEFPaha7R1qOhuHyrHOLhU
0W2IVF9hB+9QVE6YTrQ3XX22zUujqK7ufI9mjTmg9HUWnGy7gsU4pX2bcN2cl0jiPrwsuYwChUUW
xOiLgsMIzBAhfGZpFNvGOila9lq0gMVdENDa42vQG9+xR5q2JxIDPaOt13J1a3rm7OcpTW+sXS11
o1g3WteVxrM2sDTNr7o6eJURu5U9rkvdi4C1K9XdqD6WwYPJwl4DB9IqbBlp3I2BgU2N2RW816ys
4mlPH8XSvi78nnclZjWcjSW2nRnXb4V64DUC+rvYontfNSHxqVxGRDtld0ZSuXywdbZx+key8a4J
Lw7l4TbuKXXAdDuWuB+wkBs6xraZuQLIV5bZ2ISN1bIVqwwsOwtbnA2dFGxsbfAVulSTkfsEPV1C
8zorOJgvDcP8kLRg27xVxYqFI9/uyqYDLr+k+g7z7Gtb3mnBWxs8xnXthRHsu0m7K4K3rjs2kiJt
jCGGbT/sYuW+6U+aBHbSM5vvXhMbEMxHqVBXBqdfyuGWzsmGe4wwgnXACU38IMzBaJcD6IsDVO9+
7XAnFXR1NqFKuJ6BODB/45FLy3FtqBa0jJkApHwtNfKzpH8m/UOUTatyJsMHrdqgnkhF2drTnO30
Kd+HoCcoW2jczftW7IhJgx9pciwNbCassr81EUDaeD4lTAtqQLUiTb1kkjZjPOLTXZn0I0Hjp71w
ZXk9FLi4x/ZLZPt2YtU+z2gOqtcxmVNXisqvAFh4el9pE1PD/lUPr8xGNO1tooXMjL0d1IzHNpbD
1fzBn7MZy2Mn9Sizv+TuO5SJ307oxskvCzM8sdYtxxk0fjTDU+lskjb3rOUBVm+WDBGrU8m+W9Rg
TCiddV356MT8cgEOm/02JB1wSl+SIQbkkLoxv54VN+tGfdKAGLLWrRGQ1FyC5JGM2gJC9wJFeW0I
Yiqn5wGhWzZy1w7yOsivEkLc9LpAHqVA2wwpLvEhTd3JaW9aFvq6dgKazDgToxF0c2dHnbK2Fd0b
1XPC79FN19w8ADX1hulzHB6Wv28wDip+DMQGu6Lo9+V4hczqTTFKPG10EfN4lflUyMI108aflfZ+
MAHNt50vxFNJPY61yI8M5S7Apedwbvft4Mu0b/VAlZS7fdWugzCizpY3OpBeqfkRVQywQOSO9Ys2
PefthQQRGAIfM/FsU+0W8jlckMxvKiqWITzU0aUeTkGGtFLedfqmTaWtbN0b6S6oHprpKYJcIKEZ
HPh65nWaMLVjtMwD7djJamKmrEVvWf4dWTgnFkHaQbcN3+AWEbbkl8mxo1UKJfrSD9XeaParUWzm
cGkoUVm0XN8X3d6MS/1a35vtpZiGo9L51LmktjIXk91i+QKSaw75teV96PnrZH1nDs+GhFY9vY3m
aw+yAzhmNHUHOsxVPe7b6NHW49NY/aiEfJKm9I1Kzcceck+7dofy7lmgqkBdRdUWXqPophL6WAkX
ex70VfkYG/xQhigDw4WyVLwqdNbkI3ojm9KUacZYN6upkiliCSxpaJwZg9jmqVe+DXLNUL/ocAEW
jPMi9wOsTX1RJ+feprp4zRPpvYNssbARBuujBEXP/p/B+2MnP5kGHbJWfNeq4Lg7aMVMEFrjY0pw
5flrkrSbSLGg8aVDseDtRi/1xhxZayFmFcVemEh68DAunUc6XZpF0obGaTobzCYt0tMSpIuGKNCb
jOPNEsc2nPcWCSEOf0gb7syRe2n5ShtwBKe8vXaMMGqLCEqT39K46oW87mSEpUTA4li31a+YMh2r
D+P6Zro4He9C9m2Fr6XeuHCSZQtZZ7MLxm7tyNs0Ow3FerG2aMVaywjJ7GqgH1egI7C9ARCF6xmk
WVutq/A97O9tZxfT287FdI0may2qp5EaOOCnJS99f5TGFz4FaoPojvgSqlydmSocaC32hyh7Ssqj
Nt4tkY9dcdPV9lKruEkncjONb615zftvTcnWHaWODFY3FjoE8VOkNYyPm0M+fQUk0zbVfmZg2kkV
DhvwQbE41LyrnDBPkRmeAuE7xUQ1y1g8tBk43vLg0LWUNk8m7XPXnCu9cPP8nlGDSH5UTOmcAoFo
ezIJrnA6VIqY/HoAZIJE0v7Y8uf9X87OY0lyJcmyXwQRcLJ1MOfB6QYSJAOcc3z9HLyens70F5Mh
1bsSqapEOIiZmuq952Yj+jrZkTnBx0BN0vG5K8R93eGkJn/KkPjfm5LbDr2XsTXXrwiE84i4OxYm
od3PJbvgu55amyCJr6NKoNdJRyu7Rbj3bEQUr+lE3u65wgfZdcQz0rRBXpucO+E1TQiuLE1fmGhE
oiLQgi+6eVLF7bSYIq0M4peZXm9swTTPJRtmMO8UT5H3vRO2HRElcvk1TADRx9KVhYOqfujWLg8U
it3zlBQ0T2mLT5z9psILldeektvs90tzK4nbWHlSY8gr4j4L3pFS8nd96jLGvrcsRQ6mAkI/V8IH
nQO45CQI1jCKrszl1tI+ACHn+uh04xepGgSqptZJzjkEbWRhukmU6rmod4HmZsAw0HZTzbtlFW7L
5Dlkw10wo0YJB8x3IgjPqfw4yaId1qcaNVZ8anoCcTBZmr8synbL3IUDfNxjLKYbbX4VDI2WKz6x
YldJp1g6oLJiqT8SwxzkawQBAgucUmggNfVpSPWzhnWLUJFofBrYZGY2mK4/KqsyIdyZBWte9CIo
n0Z2G8J/QbBJ+rbTGMeAMwg+G3IdG/ZuNTzW2msanUy+JhEpcJ8Vr30DSd4RQ9aw4GOd/k0Vyy2B
zdbiocR1gwmbFN96hBu0fyyy+zWAVq4lXsOXFh7tkjh1RcsRdbffB/dsG4vik9WI+t06BMnWwE0m
sWzgXqIaC5bSNgcODssO/DVdgpNU3hfjLqCdRu/PJGG1Dl+6/m0ar8YCRIO1XQSyWpmBNT+Y4C+I
A+uUGbst/gNLY2aO7OViyhyMYQYCvRFtzOiu5mXcEhzTnkFElurph6m0W3FD3fGDH/Tfk+Y/LvtP
GtNvTUUQ6QkyG5qKDMCyJWZCet8k1z9M0P/0vv73b0N6YqAegsd6MaOfmUGWPeWf3e91X/MgDjm6
I99pvuo1vuWIPwyyLxil/77exb0sl4U55cL1kh1Gs9fSttzYnXZ4lbYwX7rNeksNP7RltmVkeaQP
bVLxB9nA9zf2//1m63KEXzXxwPZBM0++Ndih88Drjf4HS5T8b5kFjw+kLnIN5Ba4i//sCddJ0HNy
7BAKlCc5NtiKGI0s0PkVO1sOgb8kG6DlbLx7edh2dGHScwBHPS1rxi/7pvcL4qPLcP7h7/q3KOPP
P+vCRaMJhKxJQi+SzHMVc5ZTyH394Z2Sv+uG//bLL7rhKBKRNzeFjERiduPt+mz1I01On2ghR3r5
+9W+fZi/XewiHq83BnWoUn7PqLz0yTma3uL2J+TIqnr4U37x5z27UMyEmaB01DYIWXzFY8PaEvOh
wtiW3GTfBj88oO8kGL+/NxdfpNKPcRWzCtMC3Mp5ToXozjnJODOgwUB2/n73vl/bfrt9F9+jpDW6
EEu8pSNsCdVudopDQcWozV0xxeTM75PX9qeByXfvIGJE5IimClP7EiMukygyU4fDo9+qN6AbgYdD
9qc/N9lUx8gwNrEj/7Ca/sOFuXyIeOvRTpoIK3GR/fk9Npk8GXU9i2Cu60c25319grXh5feK3d8J
zk/wwG+0SYCafrvexXMsM9U0BpqgtrXNjnD69H0OAXq+hsLHkdPP3OCsu39/mt/f1//5iRcPMwyL
WtMqLhksV1A8pvDp7//+D/cQKPqf97DVm0SeGy6gnxZP80gufqdYVTe0Q1xxS8DaT3vgt78IHQa0
H9PQyQz484JFNuiVihCBRZSsAfWXSYPm77/pu/UDChW8J9VQDNm8WKbHSjA7Tclke84rytDPmALn
Z4Pst7+Dl50NUAEierkZZCb2g34QoXAX71byLM+p85//DP76lVHK14z28M8bldJQLhVFYh9X5bMY
TK5MT39s1B/2b+WbH4Js0OTbNVAUy5e4s5yg8SXVLN7qbmtSgWvM12dUCpjpYnF2o6HZRNO4TwVt
J5BnnkKrk0dm50z2JnV0qgBzRr834/fB8hSQiUhUJk8Y3wTqVi1PHatkpqFTQbqKkUKvNfYoeWl/
uJpx1eXC+NPT/xO68U89Iiky1jZFWclq6oXgbdALXi+aokwXTBeYoo9ymXZCWf+KObSrgC21SYL4
fb30hAmm/HcL7cUEQQU6qC0htHuFiryCHriOZPLpFATzua10wnmmjao5koHfjWGLOwSQ9QdpL5SP
bY3lzRjASeabaHxrsd3R93UkkWwfZT6VGkF7oCoMUlfU19l8j+OXLjnSkF9KP1A/KJ4VIXVUOJ1C
9aX2b0bEUBkMw1te0YTsqtPfX63vVjLuEahZi8m2oa4W39+n2wiKsOfJIOSlsbabiG2wJ/Kt2sUh
iQgBCZH5cw36Se/2TfNgKo0tSeJm4iz597/ju1cPqDHEOP7/GBouFlRZp3FlxJFio1aTyqe8/ukC
6++42CFYBgxj9Sqv78PlN1RLvZK2BBhmu2YnbVN/VVk2/n8YDPBf7xwpycACJUOVLO1iyRFSLCJZ
FyroYp3qKNutHbs4u0Lvv2uk8od1+7uX3DAxYGMoWMHQ65397STRYFgcpFCSbFRpgX49xRy2Adn8
gHz+9j35/TIXi3U5I5XUpAHxqCt5uVv66PKKQ3x8oSPixM5XpP7ni55kKoDMWfZWy8TFBWuhTMY6
JMkQg0DHOFqK9gMKy7+/dtJlOauICvu4aECNWFM5Vpn373fPajS5gNsu2dqmIgncZWrpVE/1c73r
fMQO5g9L0uVrfnm59c/57WEZWIqG3OByffYlgUeV1f/NDwKrzU5EhbIyrf+8grKUVhq0vA7CdiKh
hvyr07Jn0bNzR3B+JCpebrDr7/n9ahcFeiW3csrrhyiR+sfJrnsfavZOxhDCeHIje6XXP82HH5Nb
vntq6wMzEMxT8V3uuOASwYmVsmQjSq12lRc5pKhYm5A5yZGX/0r66ST9r+Lonx/62xUvvrKyaDpt
bvihYvFl5afBOkzNiRhDX+nMT81ovSyLPKz2m3q0fGyQKyxuL03DiyUZbzKIzqqowU7NzmBmsHrQ
gzVuEiRuJ3YuGghPbOmAD0SIxu95gZYN3RsBv3zHaMNMmZRUmNHjp54od2TFnZs5+ZXKmZePBGpn
I8hZdMjKP62oBJDePO7NyWSgfOoXZTcMNsISz+J8unQPDb3dERFjPeVeLp1yFelB2SHmwhyLQ0e+
alX0mAwghbRzW1Xw5pFxPYF/u0kzNwPz4XFNa0oMb6obW6xf1dTDHO3Xa5jyzdSfBOFuxn0ImpEO
puzyP0xoohbx4k7Ss1ngAcZwCyN8xINDIxhBU4itZ0DiUdPaCs5SfI0Sc69l+tdkPco5zdRxm4hf
OmKrWDNQ+txNJHXxrEfUSgGG5b4hy1D6ElXbrHvvhwViXa9/3zcuH/zF91RVCtyIkgcP28jrrkqf
GMo760Zx521iR8efvqh/f1Aq2gTaF+R9INO/XPXMAb9hi3bJTvIXWkNV+hVo/g8/SbvcMhSRi+Ap
xcYCI0zVLha9khTUkmAKidIrsrW23qnAsDfTsoD1hBVI5bKC/APgXW05bUKMPyhGYbxAZIy1mw5x
Vh/t6kVz41h6hYFhN+O4aay3tCHkOUTUNpEYpt0a2T2yFCmDeie7VnwDEgwhZWaH83xCQ41FKj2Q
X/qqCJKfWSXlhuWPVNMIX49Mu3ALdPewtEClladSLmFhoHMO8lcR9asZoxAC8s1E8VZvHiI4gRqC
8lnP7tS5cQLwGkkdUsy8ANnYyCK7r7aNar8XT9V4ToPRjRi5dUj/5xGc4HyTE5W3JFcpXGdhjass
dU8Vdx1zZub/OhYvEpLHeXo3WGcWJJyCiqcL0YLySvunZvBTDNdTCpaw3wD3ustmQu66X0rQnwpd
dnF6OXBATumHoSdIFWe7Z4WsxhfueYQ330zQgQtfKCuD4r7vn5uVR438PWott2keVemx1Y5Scyw6
mq0aspF22YApOZDj6EPP/rQE62gld518kqruKslSTxcRviwHSXhdaASJ+NgzIcZTDGMREBvIzE0y
oRfh9pLKDNnpmAovtKzozBVOyri3GFHJhYsYwaqXbTQxsYE3BCxJYj0qIU2v/8v0+f9bl/79pUFZ
FVcm7hqFQ1ftz51LHDUtmDsWddFPdiHJWCgnzsSrbYjGcoTdj5vIZeNn/QrI7ORD4GhFhXvxZQtF
tqgpUSr25Ekeag1f7F30fHbpjVsrdv/+0eHA+tdCwuWg8MoiR1GTMvTPnzfQ1ZaI44B9suqIig/k
sCH2D12UnaxjwhD/avNxr5U3KvmKguSC/j9lYvoiLZ2D2n5R7QFyfYQNGVQ4A1S+gM1Sop8ey60i
jKeZvO1ouVYV4nynfiNnHzmdH20B8FmYrUchFY85EyyLWMj4OVTw0Axf3YToBGhnQ+7x0OySNMF4
iD4pNY5hatGcRtw98fI3Ge187Jt8KdA2ReYs4XF9k6W8x/8xMNtuVHR4cB4SoUamWR2LmsEnEuYH
o20OiCQJbdXwPo4wNcU1SfpDk3xNlr2C6QlxvDvIPHdWbd1a7Z7DGlwPJPAD4Ife52NJi8Zu82Vb
ouOLUHowi+PTDlateZkWd2PlIyywEUul8lZK8/fRuE6TfS/7pVHeDjpSBs1A/XCk1X8zx1+GIG/1
4apQFUCbuZ0216xcJ+gdNlKqgxBU59B0OuVtEVR21UOYKXeDXN0UEG4QNwoiwLS+Q4yjEhxXm5vQ
DHxJAadu9q+ViiAPdBu2/W0tGehyDXtBetm014L8UDcj0Rr7aPGqgXajtZXD7JCQa7uRmsrHjn07
RQojSJTFMnETS57aYyTcxylakHULGhV+stZuMullUGtnGY07qYeJLk74VtQO1UoW127OQIfj282s
K24LyiNMHstM4MXWxGNFVbIMx0AwbwJkk0BGMWAwkbfaVScqtqipZVKnlaMmBtdzXV0H5eJ2RBZz
/thM8lGCMALcbczOPDBED4NDheZKylcZH7oaQY+MW46JVVUQADxCaVyf+Zbeya5pbxsUTAVMkx7R
j4GuT5kLoDrT0zQZ25ZF0yym+3ZF70kLJAecPe5qIOvy9LOdzTcxQssWfWUInMKq9qfcbeeJ9Tsv
ttKyxrP2LwSqIk8PURYqN73Q3C2yipsB/5n0lScKItc3FVlY279CMDzI4XhMlsafyxpUhWHnPfPT
wVz1D9Pg52DoNgYgAgtQZ9wmj7Ox1B560A4Pmn4P3/RXHdzFUeKLzewFRXYjVDWCu3ss+zBvy3W/
qKNyDeTE6UbjpF5F8n60KCdUF+j8wTK0pd+WrT930YzcsD9rBqxG7nfWG6wQzyuRqE49s1PsqMfB
CR8min5l5Zel3JllDbA39uQo9YTSImJiIQjEtljjJTJ9N7PxYmXJI2vqe6OZcEgyXWImajKH7639
AP+lipE8Rmv8SP9JaJkXMr5bUPLms3VQC41BY0+JVxKGY3pxomxVfh7M0QehvVURHFaSsyr565aX
OrhRhHi3TCPdXR60tm2Vs4QmdE4yX8q3GhEGEVyHYLWcBDCbYPTObGaiOKFb4JUQSK6NX80qv+mL
fTk+itKtNrx2snbquHvYm/w83asT1X27myzdIVWCAwdeM7DDgfXW6NWh7W6l5F6PH3XpcV6fI+Qh
bbxrhtG28KOP+a251HdzjxnRrKKPnj7bxgyFbZII56TJ+ZuQTipwhYqSvDLD4mPZG/Euyhlt91/s
I4cQNQDVp6kwZE8B6gO95gScKTtNvSZJ+zFXHKvHJ4H3aSlyhB583q3GuIvcjjKOHlJDcuVW3SkB
iO84IjA0Hq/pylDmCCNRH/BMqnEnyOIuG+Nf5lg/6WG0pmP8fSPC7fnNRmSo+D8VyAGEbl7se6JY
oD+P0NwqEYL4wmjuh37yG8C+WUgg8WQVzxH2C3K/P+ZVrGyyoOUtZBVCDzkIIN0ZjFuW+qNucHwl
r4r5PRBiI17yTVHqbikIOwu0tTFcm3l50Bh45fJT3cM6XRpqR509HtGDyfAv1b+KqnSi8EUVTxP1
W1hiNbWkU2hN91MmOOzeV2kjelnRbFHjehaylNSQMam2biy/lsWMrQrdrx6QpaMhArySpTu5fyvG
c4K2hDOOiDRpTaUi6lIlgT2p3CK6HkiIVEDaE3GOIT9IHovuJpIKMEOuWLypEq9FsRMMz2zQi7O6
h1j003AVOxx067YcjorUuJloHRbIBGTpKJP2rpATpbF1hqoDup11m3T35G7sNDsSH2De+TJ1YG4y
AEToHWvuNK8k5A9ykIL816yIQCTHl7Ycd1q1VwwMAoVjNe9GTzNSxBn0OrF3kESTEWUMwMzV4ju8
Koj87vqy83qkuCLqcegr26H6WEpkGgrJ67i+9NJCrvOmdGwyVeCVcXgVJC8Fjlydv0AB+RaUZNIB
L8qirQJ4vmSEUQ+/CmpaqfxqQVjN0vUEyiVT7ot0seXxs8aZY1lf9YDi6s1A27Z0Hr3FjTHNzEIX
GA1dvooWY3rCxUOoj/shfqyNrRSrTp0az1H5nkQh1tJiITsIXFino/0Bo3ItLtOx6Mv8QZzTFq1c
1ToRCVOw1jCfheAttW7TjoeB5WTCEmpolZNE8bIJUiANK5KXpkpOhGNhbXu8lTUBD3PfmWBMVwvH
hLBsNsU3qa+e//5Z0U7+7rMyDCpJhWYSHv8/67s+sMZZK0QaZCSJzQraQpwiaYznUzn3vXQliQW1
FGEv0iD77ZLdzEPtJmwucvIhWyDb6zy67jjrVzlZ60lrG5gkB6E7dnns18MbFChZOhn8F4rQuQDX
KFJ6NzE/Y5SNgkpFQ/ZOo+04MY9IakQIR33/YoBAG3TrWoqbq3n9kpvdiAoN2KMz4EDKtjW7X6RU
5wX+fUGYTzp7c3QrLO/6cKhNlLFx5MgZ+qMbeBsauix6Ts8xi/sQm9s8rzycCqjXSs5MOXjYsI7x
HeqbEsMyvvFjhtA4gFWlHmpxF6lIWAJ77PZEP/jY7zAm+EGxVRdezxrh+HQl4T0o65CNnvW5f6iW
nLWfkRoH1ahetoTEndJJ3bS4Y+26SB66io5CkfmihltcTA91ptjVeFfJwOx+jZjR5ME6IsN5rjr1
TMAxWjtq5jZXvzArONnqCLXQzmyVet7IhGwllHySCpo7vcqnQ1a5Xf0lNuUMXeTKiKWNHLymIobt
1xEU2wg0cJNAsC/7Ej9rcKpk9S2NAOXmumd1WLeQdI07oGp3cepbITDA/jgGmb1kp9n86gRSnHFE
WSOgsBpdZGW8aHO4NwvsRJH1qpFPXwX6MRtfz9kQOm3sSRFVCbh2x0Axg2d6MYuHlbclzG4jdW9K
BORvhle0LQgNK9mP26y/qdvCHtVHIz5nyV0BZ60rqNhzaEb5/FRSjYOSr5TkQSElS4qShx++jHU/
+bODoorQMpByA7iR/+Hh/N7zFOpQNa1K5+DjSB7WQM6lm9jNbRz3V4pdMFsUPpXPHy767df420Uv
GpNyMy/GWHJR2Q+3vZ/7a2w2zDr/x3n3v3uRf/68i+9+wWSjLDXHyBZMBW77vWUvvuFbe75k/6f+
8QWLl7Yuh1Zanvrar9bYXy/GNWkt1tLScDXRx0xAuzp/Hem54v4Lj0h7neSmv5rfGdb+/X5+1zEy
AcSy30orifiiYwRaB1Pw+gxjcdcma++/NrdJ+IN24L8iVS7fld+vs97s3/rjUtcBEko5JENHOFP8
r5Bs3OX627ygYcaIYV0ZxucQLjVfaVu4LcxQO9X0o1SZ6CofzPFG7B9ge9r8p9ikDgS51063Ynod
Wm851G3RiJwgI297QHmJxZ7PEeDRg2S89vo2V+hjcf4hXW/U3rParTjKxOMLmEYYqUgZjNq2muQQ
aGdjsghy3Vg4jsePaM1rquEmROrDiOl+KEpssxhohae8R9kdESeEpU3hpJWJ+abM8L1LMYAI8yiz
cCYCOWcwJgLSm2qODS84RtH/gecfyyf0FA8xsaICdgdVutGMG116nYIDoNosuWrka4D2VWj6aFOf
p059zLLxV0l8Bp+Ak1UTEkHsRFYBWKnej/zwNnnP9NYepAcz2mX4udSU5pb+1DHTJMXWlnIQYvVw
jkCLyljWaz36VJqXkgJB7t8bzBgj1ZAZXcuo6qXmUJepF6qHzhw9GgsOynjUndtUCbGOkmsxoAxP
XofIT9Ucqwl/LvlhaQZ7Xw7Qaj6MGkY0TIq5Ce7omCH9y7VnLb4vFv1NDsw3RfwY6ntaM3Lmh4jB
Ma8L0a1SjwREQZGkd1GJpTuY80PaX+FSjVrOJmvVr7xW+QneQpi8ibw5vQVscI7hUOwNHK6jsQvk
x5wJNTLqSqHg6bymkcBtOsX4EWCem7AbkoeIuw5sbEt7hBBIYgyy9RlKu8ZcMXDnFMuU1v+SZWG3
JPdJEPpSd633tS3OL3Rdtlr9oXe6h6fSLhJ8+gZbRWWDl3MS6b7Iz1mR7/L4UVO9OHuGE2DIwmYw
cGsKRPqZ5U6P5V1CBRsHV2Kan1PjdlGetHpbQwQoRu20cC5q7krMV2PiT8rHgD0lxJeNYHlrrsac
+aMCJTotdjCoUHcjx8DfOrJBx1h3mF/ezUPqjLWrCubemPcWfI9KYWojh14lx9wjbT/16/vxGXGg
1cNDLSSOONaY3fZlve+Hg6wrG9r2agHYHpZyrCwesaDYfGX2uQag/Zw9TxLtSeU6S3YDlvrKbGDh
qf1jlLeJE7KRlnjFzexKbOqHplZvAnMvFfwQM0F5MnMeIirxShfvZYKMl2uF/aPs90LxIDLL6Puv
Qhz8Up42kbiHu/uOI/mtIIkUCTuMLzMNAOumN9rC0aQHkkc8p7cIvHULovZulF5EXL3mVL23IXOU
2c8Mzenko5X+OGv89/BPXdNyZXldwpE3X8yQeGfntIPyiNKM9qadXQkbQLg2B9WT5ZdeU9rJD63+
b69o6RrDBBFU3GWLcywjtqYBGEY6Ai6mq/TDVPibbQGB1//8+xe7LOzKGSMd/76lfErmCygep9Wu
sqB0/r79MDr/dxEB+HutIRSVIfvlBjRUZTnAJ6Gsy5VjuFTkFlZ+rRSOMi7FJqkVujaqSWoPCoKe
xrXyxRDM0OU9qSKO1ZouhNyvbpYMt8/icyPkh7mQEycNo9Ns8K6hLLuyIv2Q0z+rjB5TAUmlDynf
vxHzPjS3CHBsSxv3yEvtgbg4Y4xPoymzpFV2PpzKBqCQGvG+IeUT2minIZTR2vAgq6U702GHlL3R
8+UpLrODWil+Lxd3MsP6GG3MOCAjiR5TmlJAyO0eB6dmbluSF+h9HJDsHI15q1LbieiU2STCAbYx
SW3zs9HcGRzVA6GzISlpyiv0XMYvDZ7hwtPg2FTNUVs4fMwGa9GhZmFsLBF6RUBLF94MNvWCNtCq
VSizJ5HEy3R66lgqxk7HKLOeq3rHqiY7hVKuhNVeFrqNgNq8J2Fpi/DYE/Ccmx2Hxl+x9SZaN/18
DsSnpXqU++uq/FyDP+NZA8vB4ozUfew8gYUhEDirGkC8sN7qms/BD56llxqAvQyWGfF6VDHXGI/0
Kdg+fEvfGu37Ug1bI7iby/5YLh/JGgHbda41Vlf5eF2rropIp2/3slE/ocKZ7F66F8XrsNjOy1GH
AAiAniICL3KeB3fpTE2v7JaMfrP4D1NE/NDVlJaolfh6bm1EOt1E4xR+Usbv9EwwjGXtI6c/z0yR
vGtYqPqmT38otL4ZNDP3++1Fv6iAkr6cQc2WQE1wtfqKE+xwygz25Gr27HAz/J/WiO9KSibpTPFX
ySa5excFbErJl3ULVjIkEMcc9aS0ze3qYMbOOnwRHZyMfGGnn/SG333RjB8tQLiwLwm3+LPUszr4
uYTYyAwhr8uEoyC0mr+vGt+tToZO8LNkqrKiXUpxCEJY9C6i8V3oqF3T15SNTR0tPOfG/+ap/X6p
9cf+VrcOlayU2oh8CXgH5idfdRMkCQNdkpPoaTZN3B/mSd8IV1RERsDhUDXxpVxSSQJ5sUomiutm
ogEjcZet5YJ3wvJnY0n+WekhfjfA4kYixZFwEsCRuxhgweLFrNJwOzOxviFv4Gga1e2kp3anfUbm
sEuBIzT5q8VClzDUaUZO9DlbTw2IAG9WPLzzBlLSviapp7GNV6wKwV6ychYsnCKjLLzW3WdtnY22
dMZsxkGpwNZuNrXg9xJp0LS2rUMUfhAo6ibFdJDm4BqGn5vX7zoVTif2d6N+07OuqQV91rg/z1V+
zImitfPCujHMOna6MLBxcLPhK+eqT56j8KBgdm+6Gm5w64zhBzUyobL9cYIKlMJ7yyGZSvniTeVE
TgGVUh99NlI52uUEzBeiC7nLQfTVZ9VXXksPxSh5qSpRaGotgDWdkrXLoidNla8SmDXF4Avqa6d+
siUN9DLnBRw5zqnR6J5qo4DK06nKdqoxGiUlS3Nd0AokjsnrTSBvtUXLUhrvzXR56TrSk8D44I0l
xiFWpOu6fhesr6HhvkM2n4rGFYbBEXKD1h1EiyzByr1yNlh/Wyxd5l0OHSGjERHD6aEYpNcezQos
GsAPFeRTcVbeMiUdoIEUDOUk35KoUSr0VMgtXqQOEv/o6QGdGcE4d7l1CCVaodDq4q79INbAz9b8
C62Xr8I2n5gsMcKKTJDdyZwzYjRvorDMaVvSxmyiY5pUuH7I6iKmUGQ4FIn9dqGCD7xoFDiyaXur
elnAMQUi5gP1Ns4kGGEJm2p4yNKd0ZXU9sRhke3FjphLyxvW3K0clATIqzjhSRkSJs032l7aKHpx
DglDuTaD7pgjFlyRLvfKshBYGzC96a8yc518lxSYgzne9dA67HGg5aKg1UxxKi3rIJAsB4L7rDvM
fRW7lblH2YEvmVz3GZNZL7XYcDklgn9uUeMsE90jrHZT7abdAOoGmseUOj3tO1Gjn/QctTv62nZV
7+GJAbqzxT63pcryxma4M0kakqP3gTe64AWqhydYF8ywMKyC2O9hNxXpxHBfbO4rbCea0MDz4jfa
mbEcxTm+kUng0EJGuEY7brsy/NKl5jzI4SOpDfSPfV2LocMF733WURZzWEgyt2xRV5FMqJgPSALk
ZcDctZWUbBvyefaSvjNWNF10bEfkR5x6DDwaNPwK8hjaPfDOc8/QA+b1DvS9HaqnVqmPMXd7aDiZ
c3Qib7OT60+RfMs18WO25Vl47RaW6KY/hWXpN8LwgmJpB3dkS0DZExExt8z0CZ+fDsXcfAHDwZEq
NDqpkcUxN6iajAQEhTwgEZGTxZnKCHf3cBeo8k0qWPZEdjk0lwI6S0Op1GTSVlpt3uOz0dec/eVN
En7ma6tf3LcmQ29Fc9MZm7/w1I6moxAProlUQscgbDbL8Bk24DCNtwhjndE+izJLcfEWQpNs65V+
YKpOB+CNoVvliaZxWCirckYZpiPx+ia5uWahT+Rdn5Oifxms4dwakOrURX0QAcoVkno9ivCJitSO
LBw2luo09XtTbkvJtIOxYDL+RrKbFyvCSWUoPjDWFA9iCuEQUmVE8kWQzMyM90ZtHQxJ8g2O/qHU
bYKsd0sDv+2MlJce4LFLU8aAKQGWN8lo3vS6chsqyRnZBI3p16b0NHHfo3PrhtgLEHUBufA7efaW
AfxEc9dLCbpd9VpIhMM8TecqgHEhKhRKRtJ4MUgiHilexm1Po4bynj7MnoW0KN007X6ZU/uZB7R9
1573qEPOOC8zlfqwh8T3GEzJY1Vae9glI4fxBSBnu1P5Z9sYxqQi2zr3s1EV4os/jITbJZvuwrY7
1p6WU5FbjBc161ZRGGiy0YhLdSUPra1bnyPhZfJg7Eup+0hlkggmmSgza+5emxApyCzutbo41MF5
zA9tUl2LuLl4IQZFPxgEAgcV6EdjOTeawXCEl23YaxphcwqUM/BAkZr7SeRxOhVIw8zSZxG/u4wD
e/W3h5a8MwJXpec65LTT8lqEpb+4sXru64SJ+pvVSZ5ZDueq7eyBdkXvaKFAgMm2YocbFQ2HbU3D
/6BMT40CpImJppCarhnXdyWT+qF8xs/tBdhDG6hLRaRzsYrlhQnK2CRu0nf7jlffHJRDb00HhdIl
mYptqafPITtwMzXsffxRkk62krYTBWbhsKgF2vBlXfj6oD5Iv7Kg21nKxCTZZHXZ1QZ8h4ykwvm6
WADtcedbGvki/zw6QZJ/nsDX5fXKcKTalJN9Re+3h5vJGEroSD7BsdfBVZzF6zh4GcBSMAXCD8wq
GUArlHdqdAj6l5hpQax91lD5NGGwSSzYqLhwWlMll44oqMw8aSXmNABDCZR98hg2edLvp6hxuWmM
OO26RR0LiWEFg5RT7ZV8bclsbU1JOtUMaRLw5nL9jKWaVBI2JoZXFiPlLqIXEsUudAK+9xvCkX6Z
lUT38GsxtZtMCG2lAumlbrMu2bUo5pueNiNZS/P4OFQaVHL2TtYDvM+9zL0kihD8Lyg2a4vBWchv
R16jlrZkMuqOLp5B+bmdCc1/tDsWFal468DO6b2t8vDCD6t6NMTxAf30hxYZvPT6QaWzZQjCU73Y
oxA/NrVuW3K0Kxva7fxjAU9c10C110/yUEMnhOlk3BvFoTcJtUnerJbpRSiwwfL+A3Jx4vqqnD/0
9DAIXozgDeWLN1Uzk4jyF/pjJwW+1upoABVlee4jULscw5OVZlcPD0SL+W17ksvKDxVQRFFf7tSw
3g3dcOY072fadAiZUlVJtRenXwKOOGV8V8QRSAhjW2k9ekwwRO8sc3zMS2NX4pmfqoMW8MGJgW3E
0JeoP2AQlvV9DFpvzISTDnVACP8Paee52ziXbdsnIsAc/koUlYNlyekPYZdt5pz59HfwOxc4VSqj
hIvbQCeg25Qocu+115pzTG/TtmcToIT7amFAGyfr/nDqaIbClxU7hCuc3EXUfHFIeE0mbXtXA1zm
fZshlneCOD1j3lSrLMfdD7NBzk6S2uxdQ/JnqT9s4uhJhXPn+uO5TTVn8ORl6PVnH0rQYOVXV+LG
AgwzGaXblfrWaRHgeoPXyAxxe5Mw6bZLlZfBpayromwVMMXmAGELFlQefhUVcBDz05qHRUPSpZEk
VXrvlvScy5y5faiAlKdEdyEoh0HzLMcFI+dFJz6B0ijlZhckGP3amuYEXBOpx7iRhlINoRJSc+SP
6Ryf0SMpIm99A89BjI29FlSfZuftyPoDlwn9c1lXo2AbJGvyorj9Y8W8WMjKtWZV59KrXtU+faHo
n0FE+bLME4MJbOaoe6gUK1ncTWAxv3nUW+slL4W5qCLlCNKjFYic4ms7otYXThIfh1NAz2ePeD8U
8VxL33XeMog70x7kQ8OKSEEtsSiQ92VnKvt9pu1Sf5pu21MqGH3Xcq+62zR2CKUFaOdkdbwCfXUW
IIoxMQjBAytd5ljlY8T/XSATOm6bZZ6CVbBKf+5pj73MAKV/NdC+xShKZaI7R/0hjqe42HwK06ID
CqoZ131vHlThG2XVoBOK7qlPk7BO8Vdj7JRADgR311urVj2PnmG3IesfpDAz2A5JV8G0oc9NIHLi
X3356obUKExf3YE6X0gkCx1E8owD6zy29SZUlKtFjlKvCeesblK7ZvMIMA7zBsSa04cP+TAJFnRm
3PK5CLF3uugQKlIaRbRSBB/NmO/biFB7nis3WfCeGVBJeL/9RN32RpuBaUB8SxsLhJ2LNGtEMFSm
0rZp0RhasYkfAmUAEaeZBaEpf05692jlD4GcIR0ZtpH40DDmXwu6d2hFMCzwv7NcPQphuOkCxfbp
jlUUxkRvt8NaUdccbRakg73mAwo2Bt9GQV+JWqRnnuBaR9QvJTgMv45pmh3zkakNdMsiYtv7RWOo
Ta9Ic0pOIJpHizn7sMp8T/9Lj7MXGaoWMnjmHMI+ifHytz27hTSgBRtnZB+Buqvwd0yZwherh+Tm
Oik4BayH5MdMdDp8T0apr6A1iVTI0XBQeC5FQORCydAQQAC0lOFx1OWDPgQvOUhsEbmIW0Dn9jau
ePFkb/p154PCzLorzLnUFI9+hRuhRi6UKXcGZT/1TtDV4X+wEK+K+o1bSo8KYRgm+k9rvWPwn4nF
879bJ3/ZfZgzSiSVmLSEZGIMxJum0KD7kWx2tKF4//SluIidgL4Q+wLyCps7RIvh3mzz1qE1XZJ4
dJmLWRoNhpsv5WoM+DA6YjsjuiDbtKvCTg/1fYeW9F9W6s2UEWcWdlCGqVjBrFsFlCpVZsWIdR5S
70tNshoQPAr5MSR4OElWnoSQIp9gK69FBoOMM1YRDs9BGGyrTFkSwzSPoAKSse6DBCF1rPdhWEJE
iYvPJMCUglwVqEP9qDWgqFNG3hU1D/+RUV9OgDCWuz0wFVsMPsJM3Smdmq1wKi7ztnJyVztFMJtM
YyciSGsTjkRfEWfYnlpHjmh+8kypZAvCyUCO5ZePg/ciUUpMM5Wu/MXpA6JdJb6OSB+qT005JsPD
mF9EzXN6EWdHBtg7Qcn5aTAAVdEuTRgROTg0+bucHyzP38b4Hsdy5Rb+vCcNEQ0VNPyypLGDUOLE
/uamh0Ym3VHVXmnPtolo0yw6ynK+9kQKPA4Uun4mbyvX9ElZSouWl7zQhMfSfc1ysGJUaZhYfQ04
EcJH1BalothZ7tFvYcpoMFqKrJPPijxV+wiAcgBfzsDKJVI7K/tJkVYqO3IH8ChI5FdZcwIo/bqE
WGltSoMWCV0eTfO3NIk8KsqOFav335P6rdUk1JXq0s0+FIoZOTEWFnIiXdDgdSJ+KwImc9xeRpEc
c+cE5o0ZwtjkqMi2AlZ5ZAuc8iqhspnl2eV3NnT+PkOtjAo28r/gz1lkQxVQek5J769iAw7uZMgr
AI8xajMyZeHjcy4HA4ntDsQKTRocQ+y/WBls7JFbQSiOQ69elVb70oLiW6rGal4EWzn8avrxrXFb
2lQXQMlbqUMC/IswUkV7s2IC0lHzMgBYaWzKZRVfZXLWYZF3nF20s5nq+bwGHTqW1aPX1TIQZ4/u
wINWBcsBSBs3+CArUTivY+9ktNUZ1yzKAhfQGEjNBj5vd7R4TlmhC4e8eycRniXhoRFXRXWwxlNJ
k6NWv1TjsTfXHWQDCEOWf9BSSOJPEtV3sJSjFb6+mSptQv9TQnzSPUTyEmDuzuu9B/OrJZFr1srR
zhw+Il1ZxnT15b5B/pqtrGmZ9qFc5sfMkg9mEj6pqXyJBHOdi6C9jEr/NEy06il0ui3/k4zsMWuT
Mf4M8iLAgYTUNJ+424JRrVwim+00yl6h9qNarhhC4kvdZ/Urgh1R2AdVYZf0WnKrJ7Iee29YIXxv
Zq3qwvsBvAjlNesSdDUqDJOp+/Maxg4k05kSGGC3px0taR0JjhOr+AkumVd0RMUL+8iNOLUmhAdq
0ncmQyQ/lgZGJmNLZNBbjliwlEYnDLyTCUxYYXjep/Ev+mYwjF3Eq+Mi1Tn2hEQamA9gDlHbdfQl
EJdKb+JQ7YjQBpQhOXIB/LZNkH2J4kqSmeUQbk6CrVY9Ay3C7hOoj0UtLhXff0H8NW/0RyFGedac
TBh+hBAyslpz8JhlpbImynkR02eZ5TpC56kOUvUwXSTl1eviI48/gYG2xfEJbH1enTQIXY1kOB32
FVM/pUgDJdrKc93nhyBTZyfQB+k16GZghkyapQnNTCnKn6P2kutbDwwToRC6IjwapbfSxl81Mnv4
Qk7V5Oj5VWIDv2RA94kqnhIYoxFcqSJgSRnZhns4LNW7KIZXamkOAr1TM7QK2n0F+lAsczopJnkJ
IzTefYgPhsnpXpPOEkcBjxxJH6yU7GHRwH4TyOjsCbaz6dHS710lVvkgmAOKEUFDYF44RhGcxhhf
nCmd6MezpqkHMeaMIR0jyo1cTZ2+Ed4Dsb900/mWzHPLyVXlrKTFqRDJYCjqZ89gEpitEx9jiEtN
EsaVQyGxpVScIfcIqVEsCYdICBeTuElJqPAw5b/Qwe6IY/wMh+ZKNt7QP6RRuSADcuF6ez21dnr4
0bDLtOs4PwXed19ywwxHH/1Ho0mWcifZIx1xV9aR0qZnwi1q3XYLUjwMnnG2k7ow1kJMH+5rkv+2
vVNimSK81xL3WrRrxqOa0XQcT2GIyJ7I15HGnnoEok0ZT6EbbvPumUBITn4k2x5KaDdSetLCS9du
heg6tDSWpfcE6q0FNHSIX9sICXXFo1h08VrIu/kAji3nwROFS0QfIBDBliT9Km2To5lrh4bWFKPz
+l0a6EkBJ9RAtGkwOYlm7XkvY/p2Xb3Phl1bfSREDKjxlk7T3CR1K0Zoi0Sx55Ck1+/w30o+Wuau
4i4/GJjeJAjRWi9v3eFlBFVa4DRrMjClW2bqTjMdi5CEiGN4DqRgU0voS+RFAfFaFZ/dut8Y4bjx
vaOox6sB+aZcPprJZwQlyLM4ofi5LaYahi0CZ1aTx6CCrV3E+yp7FtUn9Ky22xHxCOmstPvxpeiP
I3ITeBkrlgLk8s/SQN+fupyep0f+gi4QNs06hGlm0m5wN8nG8Hn7I+88Jk+dkq7VjPGQvxCKCtGm
vPB9TrEtKJYBp0yBtVFDphm9xZqI/c9F/P6mloadmCtPcPeq1toSDPPBx9rDIi9GV9nwFg2Uw6x6
5BzkUGwtrP5Bm+bc6jILnz2Ph8sa1y3Pjr7s/ZOYUUJ7Lu3eZt9L+ExSFlMvvoR0ldB5YQuAFO5X
+AuzByJT4QEiNLLkXU51Sy267DSZZcbOeo3gCqrSghaRT1J3v82oPwJ4bpas0RAguQ7tNqGx6kLR
D0qAHc9o4pXLLi1UZL6ofM8+XFk84qmVz60gxKcyLkKSnJPsIdE/YWvOfR7NotyoCWrys5F8hyYj
hM4WQHMmCtEIDVzr9ioU5zr+0LBIhMFGLwt0Ty1dHUYQ4xamNOEmV82I7aDkhEdgQfTgMy2OhuI8
8miLnHf5PEQxYgOgDxRtkkDjqMT2VZ0Mo31pRGmGspvDA3kIW1bDsXzkR+pG3JpDtcGLkrA0+cWv
NuPd9D5HqsYBFLBZI1PrpWM/paB68hnKBsvhg1xvSYdemHJznvDh4oiEeBguQkjV6KXXPkq2Me1u
cMtzDTYeUvPhQ0msHfEFiB9Qhfd9fsiRMJFZESbnFqVuXSJToiGUwxTqqxmJ43hxEEfQ802qcZkQ
Ppwa13TY9CkPHVYBMpaLcqnG1tbS+qURPjawufhXfk7otqJF68BbIg2ba+J3XByKEgmrnxGne+zb
96A+CFKzVthzwY0/6TkygRESQY1tpdcvxnulHF25RSnV09posXyegqhcVclb4r+KNEArd9+nyDgI
GI7nYfrJ2NsuYJIaEg1E4ykIznrHOIrMMaDQPtnNRrLy0Qqz6Up8AS9PjoWJxsUU4AE/+znUVJiO
ao4EZZRmaUGdVz/FEunwUKYxQKn24J1EtNEoJQNkhK56ZRw978XvsKYNlwFLXNAt5yH3wJ4rPDk0
ZrV0Cuvw53wUzEf9UjBnIS3VQNiX+S6oYbbxTXL2C0ZRaK7or7qxizYicLys3FHDV+3GaHQqGH8e
SATLyMTCNvssvPZk2RjmaYyQwpLlGtUvIqCrQQopuF2QhaZ8THFuzNOezxIXDH3k/qNnHEfnwo6L
/leVJsT6fvJIqklygVolzJqSr5F6jBqAsGw7+tV13K3xPi5FV18FWrGo0eWQzaEjRUsBuiZRTeu3
Dp2qW7iuuvE0/HA0ASib9MAFV5axZjV2x+S067p9qgQw+r9V72oMD1r2ntC4FeP3XF4mWbKviCMy
2Z+G1ppXINZ7yTugGDXQyMSyU8AvFL6ybofrojQsXkNiagcP9CPZS/oiFL7iIVhnmAvlIsdPKxzS
qcyGAErCAyViBKn/4lpbLbQ+wwTd+pswrlRGp5p1EogrmeUKljFiUzKLsOhOmGe1vy2m3Ky66E8F
feMSD5sq4+tt7JTNlfmjBxxVxlIJJPts9oB1/HrbakgsOSMWCLx9ixhrVN1SkuANiYNdIn3o4rOu
JnYZgIflvJPuRepgCY9c6j+5eUVbI+kuFMLXMTfwOI/LEahy4GZfgSk6FVt+wFtmSvlOBw8ghq1D
ex4sKCohHYH5Lq53WsOEiH6N15O4o74l5lqnaURYsW7nxoHwK4apHDj9A3FX9avZRfMWfF/QXIPA
tpJDoBIgwXoJ5JMxdZIf/U6cNZP3WmVO8Og2D1pIGTHSZj8QLY6nGNeNQQvX0T1h34X9PuShHyQI
evohYGCtsPNY4UkXjoEPtB/LsTTCDGTWGg/yodEF4ko2Lc4WIzq53a5pNrE2YJTbiSQ/FWa1L3wW
/+o1CGs0lN9BKtmS+S5k2zodZ17lbyKKYjE6qpxKSyKwDJZjmD75ND5TnADRlN6TmajKzkhY+OSq
Lt8MUViog/5CzM1FrA5yzaA1PKaJ09IT4OwEb3zji2I914WCtqub4X7QYCUI1M8a0TCyH65EecWk
Q/OjXSZdCnEBDzojjdlDkRLThxjEax1yU5ifh8CWhG54H/L2w8eirlKQtALsRNdyNNp2onSSQvWl
1atzFNMy1rtXjdqQ02iJOjXD92K41ReQVjtVvnDLs/clxnNbNIsO23rGAnynW/SDpUwWJWYjCtCR
iSD1p/wlNBid5F07iVHyS+4ky8pRNoONVcE270CqJHVqPd10b4i75SqSpuv880YCb1g1ME/cG1At
msUoxAAzrHnYnLL0FHtPFYODgM6zyB4QU9K70aoBJ85oE+75qJ2ZqCD8ikml74KTh6kvo087vFT6
aSjpX9dLop9pQVAfe98+rZGUfrqsz4aGYqkm3Squv6qRJjIDbZG2b6lV5MU3p5Qm42DteQ+NZOnh
UEN+MZvkOQoJMkIIKJt9OUWUBgBhafT+ssK4RBJ7BjFY0V701jHxjBoh7mzEwako2pX5UEm72hSW
bVvuK+NomU8q55ywEp36v56MxMgIjd/FqwNY8t+Cji9Gm6jZaEvR6XdxAA/hUlvvfmMuRfNR0k9q
RvRNSP8CdDqdiZ5QKXrMDHponXBc8VV6wquATInCwiTEv8fARnTM991zXcN99zcl816yeudmoq4N
iof+HDXMbo4NQm/FO5JNbRuuuYJ+i4EQHZl2ycNTN5LDpaBgi9QpaQ+rNTkVlIghUynSAFwFKDPL
U9AM68Z4FDkOG0L17NVwnqEzDHS3kN35I/simytEYuy6SzoyhBziL5sTXVJ7APs53cbJhsb7HXXX
DwYWWTQVcO/gsSTDuOmFJlUvc5SYJHn+XsJ4PO7b7nLnDfqhoytPwbAiBCz6ueaN7G+IzU7QFZQt
7j44tLspe7R/DubtgpMXk495Or9HGvlBHSdLoqGqlixP3KgbOVeeV5pXIoKdV9pjiEvdhFk6DOvR
/7zz1X66fZKkEn0tQT4QzZv3tRqbCBg2jqz/oVBKM2+VskQwXbOjizKn5bDIPv59zZ/upsT1gN5C
k/gLgmTWwRDH2aQWlh/o1dk9UJJ/X+GHZjV/GarulJtt/JWzW1tkq9cFODFx462UFdBux1/Jq7vi
zKnpfbvYgcGiUQ2vReXH+nNl1d3KlJLp2WMO5TT9exwyC++hwxXVs17FNAQeFfOSD7zW9D0qXTgP
yAEbxP1R9NC3z2F3rQz9zpfXf1qCf/tUt/TisibqupE4YTTZycy/48QA+/0Y6Sb9RCqkJLPbCHn2
5ILXtrz0ti8xeX1U5aWL/4/B0MZISYLdVdYT8xUtOlvoMjz1FBeAIBk++WX+KuneUx8IPWdZ8zJI
wyOKfOxy/bfKSDR6KTHqBeo1A4NQUywP+lc+voTD0SpVOjrPFkEVKmkD+UvRbKWMRhoA/WoXpxD3
xfTBZ4Ds1x7qm84uJPEQhO1nkQXnuh5IdDCPQW8+xWoIM9LDNJzvq/bJ9x///Qj9JOGU4Y+g3wS1
yIx+eop/E402wdhUrdhK/70YFCkzd81k3pYJ/7Xs7P99ZCTLGL4VHAhkKKg3W/RokiWkmYPMrzM3
6u9ppnzn6/xUBMh4AXhWuZJ8u4QZHbk/QjayoCyGBUMPpwFcMu9s2fY38nDnEZR+WlV+v9rN8iUh
T0s41ctzBAEOBu/uENvCQl73G2WD7fFUL71jcece/iSBZbH8369484sFblt5Qx8qSKXJxdqgIVvV
C9WRt3ff+2m9v33vf7/Szc/VCPGgWzlXkpf5emLLKnvMoDPcaDYv2L2bOd2sf13tRott+oGeldPN
DHfxZYLGUePPwb3D6k5sz76H3plu0+3l2OYM09BkhK/GzW9XCqzPes3yrIg0sQ+KfO/N+unhwIU9
Tfd0U1VvqX5yEKWCZyE+RoWVr4m9WuDy9w/GfHq7qEod9VwGy38//z9dk3EsaDSZ+vMv/7evWaMc
pzz+qjENf4ieVcs7dfZPl9BYLHBgSgbU3Jv7FuhFUTcJEWSlf6aOoK+z1u5u1z/tOJoIdoi5LyzO
W6cNDmNrbPwU7txLa4uLamnQIZgXm36l7REZ/keOj1/cZ5KV5/++gz8uiL9f+qYIUvyo60q5hTL0
TuIOj6Fp01OmnzOXAUARxHvnej+YhGUN5j8zYJWF8ZYaLaHd7Woy0+dM+5zcwbK/nriPoFburI3y
T1fiSdRxO1DeUUP+udRXpRplXcTgOIZs1V29jT8P7fwj3Vr7wTYdYzMdlcJl/do61une6/ZTrcIj
KYoi75sk374NHs3jNkX8CZZ/qlX0decwLbpbq/xUUP5+mZtfrzQDV01UPBC5AswAqYsGtYl2odLd
edOwOv+wgBgc/SQwebzmtyWl7maxHhQdRCSyXzpIWgXt2UCFNUS3uaPVKI35Mioey+womJ5IwyCx
JYvUvOZZKuQHsThn3aVQL3WgbMsQ45H8TCPs0SN9ZIabm+RZWux7LS9OHaGH9fgLq8MkqCebfqng
Q1QeNOHl/3pmM/0kFP13buRPZhuiGvCsByHTjh0iEj99qcBVidEvTYScW8Ex4w+obxIN7qB4GbOM
vvAx1wlAL1b4jq0QNHIg0y8KN5LJbLq+ihVNDZROWsGDMiWFIyN3MUWEXbLwITNaU5XbIwQfTkZq
OmV/yejNu6NOx0An8XhAI2NxMgNXh4ZPtewCl1Qoc+gCLqUNhzTyOG6efLPfhsaTYQ2PERKw8iwx
tJaaN4FPCcXIHF8hpS6kGtZmt+/bzNbrZ9F/rsrPVuhWAQkWSv5ZDps7b+hP2+BvP7Q1vVe/lUh9
aYxSNz1TU6JE8eCeSstWlv0iXSBAPQTS4s71phX0ZmdSeJ40DkWWqZnazXtqSl6g4glQKMlam3Hh
tPNOuRVAfYCLOfdXhr/fTWDBOtsUwhcuevtuimILiCGcXIs8NgkubZfJhhbS7Y8WdQ7w8ziJD//9
Lf/eRnRJtZDx0UowAO7dfMlQMsIiCTE9I2U2cSKo2lHyT/++xg+v6J8XmbaZ33450YyyoLQGhWpQ
cYjpdtKPYAfTceFvELL9+2I/fSHkGbBoDRnSt3xDJ2CyGAgxx2fiMw3bszJbQSJa3EmKuXeRm+XN
TaywK7Me7ZM3G/HvN0yNjXuU6h/KWnYHDUMcQGciyf8q06tAlCMY0mwUmoP87KAxUN8GV/XYLiZn
V0c30JuhtPt/v4MmW4AhQq9R/jqjK0UihM0gKfOMaZQSeA7KcZ+Gz7+v8nfdp6O7EqUJYq9ofxny
2qgetTLibZa7K1HOlXX5//v70/V/f+YgYhq1yLcoJric+jJYzr8vIP29Pvz5DaaH5LcrDO1gYHTn
Cu7VXEq2th1XEQUKgNvpx7nfpPmhJPrzgjeVeT96XdrSiZjTxYYsiDh8jibHzsrVdLC67yv84SeS
ETxMnRrWCPW2+kv6NhnlxuInAkwljpzrjcWde/jDi0SzGGEh6x5S4ttHHL+HKXrsQKyxCKo49vKF
1hXTXiRYM/p6kHVLQDF3nj39v+CRP9d2fcoCmKIgFBp5t8EkZInDGBwobLsu3wSdOuMdnMWsf1Gd
knpJyi4bm7uppAHbVrY2XeTICZNei/C+mGiYzDySP7tm/QEG0ZW7aZ6cjvCKnbEqnNEnHbStxXSu
t6Vj5u45qIeVwJ9HMXoUfbw6SheupGHrV6D92h5QYP1Q0b5sBobxdTQyE+cvS9pZVM8K+hLdmvv9
TkPvb7nLQGYM/8ssmpdS/Ch1fe7776rpzX3Ny6G3flWGk5avYvTIRH8np/Uh8ryDIjkD+ufe09YS
kXFSNRxa1Nc1uVsVMiL5s0TFJIPaL9R44RuQeRTtYzAQ1lTBZFbwGNvJTbfTTJrdnb72RSxszbAN
DKKs/ffcGnYhFOGScGRX3zNWXPvM5hVr3TYrnVlX22zpcQBFLGwk64xoVrryEhMUGuo7FTMVHsPG
6hYKFhLzWKHfqWL5OKa9E2fGMgoSO+s0R5Of8uY5AMdQWdZC1C6VJW3LVnwScpPxjPvumYdOn3tM
3GVxH42bOkTlYdfCOm8PXbhx0ep3jUNCNoMTgnnVZ368WSrYVrfUELWjC6JwZKd8s8BDSWyLvnyO
KrhwjYWjZiDIVsiWGYIBtsu6RYgmJ8uU/pApkssYj91e9tCnm9hhMwbGdtBemx6OC0I6N0kwLnnf
aQ3wsShw0FtcihVwLcsVcbnhA1Kyfp52wgsmGI+5BeBkGaubax6JXW/adilmk3sK0orswZUp6+Dk
huFT34X0wv0KtFo5k2sL35QjMzQFxxXk4aIzo7knSJeIqRV8mU1do+5ODAv1gXzQ4vFKQmsl7w3U
KUZcUL5uWzIepcLm2V661fjsJdQ6lIydG56U0UCqwO1XGkRyYrITSI/NO29jwUXwJHDH7pI+vlPg
lFK0zRBqFwMfR1gSI1+jbfE03LdXHNiNRCi18tiLhGB8eOKhEx68mHg8c58UexXPpNKeW9y/Mnaj
h17GffDNAAdDDaWsjLMqhYk7Bo8aUXIJREB9G6r5Uzl8GuD16C/Fk6yo/C599WQqll0q6kxV13Rv
Z6ggDCwafo+pQ8gOXnuamNAtBDLrErg61qFgyTnQRv77VvoMk7XyoWXa3YugDdsepSwwOdxE/ueA
xqHsDgpRIiXeJfk9kMJVjKGzNKq9kHy1Mig2nZNkrq4FQK85jATouAWAiZCeZHAZ5IfEXZnjC4nJ
iXbRrNdaPEn6BiHFIcE04wEshWMBIeapYfDXiGCaOX2k5ML7q4g8eMtYxcVzoj3rveEgchHDX6GM
A4/ZXh4VTJcIeVKQ+hngmWDkmOV3DEk7Qc8B+S3Nxn3afOiMxyY+mxcMm1J8N8RXgkqiimGO8Itj
wNCLiwCMj0R04wjyz6UVFNf2JNgJBAgZqFwChma+Xyyw8OhaYevJmxHgipRNXKO4H+Jl6iW2Ub83
llMzc/eBYVsHJIxObL4oKJdbHfuNvtfYBOAEPo+89VgamOFkJQxvda3S3AWMP4AfKnljBtLqhJxH
+SsEgoSl1jLJmIQ0G0lXVQ3nuYwphJfQ4ISWibuBUVSOCrY8+lK+glW3ZYlduqw2krgRByBuAAWF
oJz33jlAz8AnQld2sBqkZgrqLwbw4hZTRdwVK5J91f7NJeFcAVbc4dpuUEcquHFUgSkVOgBsi9iF
Xo12k9Cb79IcVC9su3FriuMmMmvYHYaTJfwI9aNLBKYerFBS7gqphjEFQzOdGcovtT4EA5YyTs0d
JzkLV7vfszPxQukEDKONXpW900fBUiMjOqnqz6BykZah9zPyDyGtPuKEUbPMKkLiLKoSr9F+CSFJ
ls1T0n0lUf8WxPkyU55ygJRtZOJRbxdDHe8G1VwkfDVid4cSISN427q/SGWA7EyEu59/dKNOKjlD
bKGzVrkaP0COnXKHgRHW14KHdQQYmZnAuFT/oyQFVlkoFjoS5E/4HMtMQPVkjtdQQcczgo9UwfiC
z1SNc4IYHvnbWhb2ItE35kMuPRZBuQp7ARla4nRtNCe1hcim8FdvCLYICLYet8Dtn6HO2Jn8qxGv
qvnhd0e3IfWeMPYsvNRu9yDJe8X6KvPsiKQjWLIQ9EQCKkKIKAgRnoG61W2ba1Ggz3WRFQ1yifVs
eA/4ROQhm+62SvGvxsFJ4sGWtAaNOu++jLwVXStRmOuKfTZpsbTWmwj4Vy54tgiUqDI/au6mmiIp
Qd/IKDf+irD+IBI46AChPMO/VOh6CzNYqYO7IPNhlsOd4pE4GSQ6RA2SjoThcAvUcAjdB53/buRO
LbKd+/uRcYSHCm/Q9nroUKjbmQsoBd3jGK9qPOlt+a7zUTrxUoUXVc7ZtC5uhk4BcCMaALN0auQB
aqmTT7rSyGBWvEsMfJR8rrVvda89Cs479d50MLqtuywwHFMvUVPRCPxZM8dqMLTxKEwnQcnx57Ed
7eX11DafEgPl852r/VCh08hjhCorzEvN24FZmrlp28cMslHVHZEvzYG52uGHf1AWkS283uNw/FTM
WrSYZTi6CJtuj55I5PMeBa0yr91NoT021jXI1v/+Sj9ewsIXYyJ7kMTbnkQZmmNiity/Pr8IChRP
WL13+izyf/lKf/1InMsYZ5IKYVg3P5KCkzUezVids4TMNPJricZmyuhmV1FjhbL8daXZIbDKMHnT
8g49kr7N624F8a1uVhYWBIDCVmRLRFPX6VYNwrOMBBfNyCrFuidmH3I8EaCVVWWB3iLPp4IqA9lX
63ZV/0z5Ne9VGf0KmjQWVzzgdSFMQii7gGEAZAKo/boovRMvyLymVSI/qMgwVNdYkw9koLwBedsF
/SqKQtvM32o8Zio7F586qUy4cvos7h9bc5/DOS2afZidktqcIVAnNWaTN60dQYlP6ajXhM9iyafF
LgmoQZRjnQM1gN9W/IKsbbe+9ZBKe7c/ufkGC7XYWf582qdj7Q3i5CLDON5QTGSiY6RXGV20RFEQ
DkAfuImFhBIbiVhtbq2cdZwXtt/VQJFr6RqN6l7okk1ugKSzXO69RkAFijWopHo+G5EtKjoJzN8t
iChyWlD8htl32o7QXJ2CaKQxjA+ZCPRkKhoAl5L5GINfE1f4znceApam/AiEF+rsiHMF+IlE3zTF
UbMQ9b0brYaXadsV8sJFldErTpdISx0nJsdPpI0nvG9j/2GQu22ku5abFUzQFmVhlDVa1yLa9txr
GROxD5AStGvbL9P4WWusXeMlLwp5ykaUbdt+pefMX3AWwTWMqLb14JyFRwH5thu+DPxkQa04MDD6
PJ3FVbHttGVtXcdE3JJONxcNltzm0aOME8gEGFyAyEcSSuohBV2wbQvs8Z3xDrNsRJn41VJFIyOt
XRRhpFEb6rOKg1sEQaGW6FimxByk3cQC2AKCbWS/nB7nda/PTXXAwvSioYoRIlJ7eszMo3kyU3fV
jzRlzlnVIcjU8dLmd06qPxzBodZIOi+7DI5Jv+lmEc7SmTFg4Dl+X6booXYvI+qHBeWPC0wL9m9N
DMWrmcyNXIBk53mLJbk/pPn3vxetv4cBrL4svwZwImbBt6OVxk08fEYswy6OFM7CxTlEuIci4M5I
9ueb9b/XuWkzjoKRiDLdbaA+Eew1cVEiW/z3V/nBC/nnd7nRYEhuIFHa8F3aX8IvrJC2+5rMG9JS
ZoPDLG6eXvPw3jV/2MZ+u3/Ue3/+RmLW+JY0XTN5+p9RGCHh2j5bIyudp3uBPkE6v/M1f9in/7jk
zXPX5LrrZi5GYvmhAWQrrUQwdNFMfTSW6YIIpnDx7wv+oCLhvsr8A8KKSC/o5r5qkWT6SWvSa/L0
GRaCmSy3bwW2w1ipF1qHwYq1LUHmLGLjQR6K/oskA79D/0oRLRlLX6AwdYQExbbx1LbRc2QsKoAs
sSWxMakfAdjTsXvKWRsjhJGjjjU+ekyK/8PemSzHjWzZ9leu5RxZ6OEwq7wDRo+IYJAUJUqawNRQ
6B19+/VvAVQmKd6s5Ks3fhMY3AFEkIHO/Zx91l4zvb+iVgb7rta/jAaPXqQnPzqmacpAYEQiW+SZ
OtpgOsAKRSijIveuyO80fdiXOiPPqEBy/Bgj3oubkmqfzaBcZsqQ2Hf5HfXAff9ds8INuUDqSz1D
+2GQWcrL6o1Hxd+w2/gJYXIRxbeJqb4eW3V+GYeG65M+yG+sDh2yC3bIU5mZuyOITZCDvDlsVNpp
9KVjYC4xytAzceckyioDI/HPZ/TvwqO//Dnz3friyeIGrZKHUWKu1GzjulfMRffVAyNWGLDgaj4S
HHnTmu3vHmY4t5M8IdUvUOn9+pUw0qBA2oMJHeAhCBkbIB833gj9/+3/ZemqySDWwZDwdeiwyrrA
7BS+ZJawzdTOeM3TrKe6/xuBB24Opnj//FMuUdBXAzLjxVcarx4AndQbisqJPjXUU5mMmbruPPjk
cFuKkR8yZrBOnK3M4JMQD8DNTDxknOSzEiJHbq80wCdKwaRYJcJWVMQkzgxxrnIRr9JyLSrkoNwq
XNsfo3K+SnmgQFAs6t2oQxAxyAZ6dQg5R3Sbpr6oDF5C+5r04irGGIdqz6ZFmg444S1i3989zV/+
068eQXZedlGg8k+3+n1RHfHIe+NX5WL4px/11ZuPIIWluhmfX9YzpSxcu8Mbt8DfXY4v/4NXlyMK
1nZIltOmn8yQss210b7h4PG3PxLqGRPPVmH+xxWv6H4Qw9/iR8o08sbKekreSrDPf+V//E4vvuLV
fSytNKHQi6+ovvHaufg7cs3vsINC2bJBgrR9S6Hwd2mOOe/01/80/6wvHhymNfhEj7jBAn9j75xt
RI5Duy4IBiFVYAz0xj/41k/4KqtiNGo16ZL/r/YfQOEZ/w+zwl/+nVcZ1hRHRYYMfP6oZl7e3mc5
ufPhfrmY/+sXx7T63/9N+1tejFUUhM2r5r/P0bcqr/MfzX/Ph/21268H/ftSPEqqFB4fm/OX4vWe
vxzI5//8/vWX5ssvjQ2WIM142z5W491jDQVu+ZLgMZ/3/L/d+K/H5VPux+Lxj9++5a1s5k8Lolz+
9nPT4fsfvzmcj/96+fE/t11/yThsWz3Kb+G/dm30RX55fdjjl7r54zfF0n4n/Uw20zVtBNvGzFru
H582mb/P4ibYtNAzGBvOmyTT2/CP36zfHcd2EMoIDhEqKbDf/lXn7bxJ/x0tlGug0nTJWzJmcX77
8w+8ebpznk4Nv8fP9r9km93kkWzqP37j3fzrHTYnvnhnI8ZxNIO/xX01bo3s0AE80DHDBj0D4IEy
siqH4x0zoD4PWINQnuR3CsXjI8jGWi9DqFZqtQ19TcffI/JhloU5hfG4TJSmVLeDi4G00rjgsNtI
YFwI69Co8IQDW1CcO0MJv4EMKnE0anvsdboeA5rRYabdJPl6qLvwSzeN2Q1eZOqxES7hWM13b0gx
FRtTgmRJIehdNVNJ6C9Kc3iLKKqOga5Wp9qaBOOzND1WWWV/KxXGZK41Idg3Gm2XDKm2awMt3hVh
nx+RYiXbzAZum4auclMGqnGArYsQ3MilF7mK89X0E+OT2yjGqTbIr/WyCs95MoctQ/FVtgS96zpR
D4rF44FPC2+nHpdDuJPBSmbDuM+m2NzXkeseo65tDk1LUcDQaNZ2impqnYMCRycC7Hp6LTvLPssg
HK+FdClaUUR5MArwjX2tT4wpDQiNU2gdShuoZxnI4DhZsfmQ55Z1X7oRoPwocuADJGGi3HYhr1Un
oLIdJ+a2OQE9i8gxKonmWW4kviudgeV0FY8fXAXLTbgK6WZwe8cL7To/KHnReY2qmHssEFRIQGVL
PjAmits6aqJv2oEsQV939bBKITtdBCUVnAks2w6hYwHNr/XBK+Oq3HZZIEkdTfYJMkdDKWwYTOuA
Mut3jdvHJz2kojqQpXjXmBXEDr3QbilCB/SBBdY92b3g2kfKuAmFxE6O9NRQ7LOiI+eTl1Zw7GIw
UQe9nMZrJ82GrW5PzUcwGik0k1Td2m5qw7NrSUxnhsLzTyvmX9NJt35HEGeTd734mhjVcBMXg+tF
jpSb3JT5NgpFsjNKJ/1cM2z9kLQdKUK11H+YiRKLq9aukw0lc9PWqBu4pqMVim3vm5IMa+goXqzX
NokCvJWje6PVIFENbQPVGTcvRwUtmbkfIEZp74WTWddur2fv/aRKvD6f/PPo94qn1+Hd0AfmviK+
K24xYAJhO2ZGa1L23A0GLonU+5+TOiS31VQJvnHgcNOLmLTxtun01DN1Af5FDV2KhWw5dfs4kUAX
ZBxK8Hi1lDd+JeWHKBmGR8oix/ciz2tJfZKVX+sVgbap0nAtHfWCqHk/UU/s+wJkB+mlOSnS1Ml7
S51yjKjaHk9Y37US6p9JI2wltyESL9UQybqqzeiQGowX8WLpseDBAxJcYzCuW4rMCL4X1JKNpf9h
gqF2bgZr9lBA45lF7NHL+rPTDRokUnA2id0n/Pm57VUy+gHK+da1g+qbIiCaVfwyXlL3sBD7vMWI
rcD3K6moX8wFRj+tP5DYdzPjIizUeGSTQYV2w4ZaRUxgisTcteasIeNKtV0i48Q8sNWV03AxVOR6
A8X4k8E0NzUunGSQ/LJ4ZABrrNUYK55KYnMkXSrKRQDLTmb8zGFPIKsOMJ6OieT7YQkesXXaVYxx
442WwExRgh4cGxzIhJoBnm6OdRbxBPSTGJ2ir7PGAp6cZEVNnskVq6jM35tDeFHL/HEaLWulW8lt
FSUkKMSD74aRV7eUdmH1DlwTDCnZaXPaKArENT11MTEb+kclMvKr3JLeJOB0BBpmFpZ1ZlRXbaIc
x7IqTQmFYfMIy2ZW+6WhjrWhgwOtDJnXwuQChkg9uj6VzT7xVUKRTrCru0jD766yLQqf26gExRdF
Z64+nLFCWCNN0D9okd8eTE1RvcpUx4tSjEm6oTTaXtkxARkl/hJxja5ys24+hhIwWCXy9hoo4rSK
CHaeVeQCqtFfy3AYDqnTKEQwm3Y12L6x66kcW+F19cEZkUgUVTRDatNknaWltcZmEGCXbJNN3zbU
OJalvjNVzaemsn7M85AsO2WSN4Rmi92A8wg2ntZ0mKJ8nTgFrrVmkwFno/aus2NOazbk9vUUTXcp
MHeGVd+CUL2lTtlZ5VUSUOI/XeKqJpHQctOUY/9NTZT3XZ5Y78DW9vvSngMFZjKYu34YrU9Z3QFD
do1uPFbUx946SkcappS3PJsmL4ja6lggxNuINh52vXDSay4dLiLTtNZmXQXffXR1u6lOlIwgQ4KD
WRW7aMzDsiju0lxtegrBK2C6sjDDYjVMkXGTcc4TyM28fXa21jk2MznQ9XU7dHfZ1JH154HXkfjp
YONbkULuTCTOdMjkKH+E9cQJLQUh306O2W1X2zg2hg2h76AKhq85LqjKJihtBE+1UzdfspzAdcI3
fKoyGz5MGOXK1iphed3JwRwJr0Dm8Xo1tQNPndwKxK4+RsGmJINzj4tK9YERG4FxLVT8bh92ReFD
/4mkye2daVsnCWxvAGIE9TvulG8yyxRKEo0CAGPV1mA4iZUBgMhAmoJtSKiz9StE/gzIMGzrTBPs
QRwE8S5UleC6sBzysrFrnBqls4OVnfeKRbWlikeV26QmkAulzPaqM+WfOgJDW1/rLOrtKadZU2zs
YmebU4I+14sHHyujGFGytHNyvuYaBeMp1O+q1WU3AuzYZzBL5o8qyKNd6yb+e6QL7rveCPBWj+bK
2WIwy2OYpVBttDRsPwt9GD+YpQDtiM5EYyoNKljlQXRq7cjZxaOUXkWgVsCyUiMkQtLlvdin6V3Z
m8V3w69NODtyxNAzaGKMnNsKpz3HCc5K6afepDTSYdTURkd7djAYNbs6Nf3obupOUbzISlPIAdIB
BZa19jp3tAQ5W9wcujLHnDJoMJ2pBptYVapSqgr7Dp8PjK5txn6MlYBmORKCDtLZdWIU08oQ0/C9
Hwv7JFoZnUytHG8m/J4xe/YzzN5tPHsUdL33ZKypqS5B5MhGjTxTQQVbtBmwSVUUe0DW7kaKID5w
ZrSvnYmGhGpaBU21dOKDFpGezcLAhZ07+FANnYqqfgFQS/LOXVmOqG/tHhFLnJXIgPCeof4TocSq
nyz9PKCBIgukxrdaVk63gTKMyEnIczfhYNwLRcs+B6nB09T3x2MJox02JXbGulTNjT0lDfWgpnOd
SYGwTMN1s7AMcvRDPvXHQhkoqe8tKSDhZj16GmR86p1mlO7Z6ECYZn0ZAItMrHRvBKp9D7srOhc4
CHy14y45Dz2YVkQCReFlXWVjwSwj5Cuagf+jXQWnMUqbfYMf7SW34goUk5l+6bS4+ST9kerABp9a
+OoamYiphGDOoOUa6+Tgzq3N4bqZ+tzTYlRZ41iDk0wRqZ2SPNQw6tDz6YeW5spNJeDPwB9SV245
yMsUUhskmMbuQtzprmOlt9/9/+llM87Tyzm5+T9PL3fMkyUOkd9fTi3nQ35OLTXtd5NwI+lYlWof
dYm5/pxaOvrvzpxZEZSlY/NjW8xjf04thfG7haaSZAgmB0ivVTb9nFpa7u/UsuOp4NomKWTH+t/M
LN1fBeXUdxCgVNX5g3it6prN7PZlJCW3m9HFDLE/i+lTWgflcSxQQ0963G1apQAvg04LZ965c1mA
hoc4sawyECiOz8csfXhj/dzx+ZDCtlGb8ZiQXVfsc3WAOTDIsbwyUHYen1Zx61aPsRyJswfluHlq
KoV6dBSLPZf2i9Wng1LbUVY9hGaow2W8tVOonUDQHOZSMy7PWhJ082pWtoQzdWBvmEOO4P9zlTuo
BpqoRII69rHq18sxZWOMQKqEpiPvtPevP6fBQ4svG+xP9pSNu6RiHDLy9646pa1OEcXmPXRBYBO0
loXedF1DZcW8tSha3Kd7EyUoGMNlR3VuFdyqP/excMNsm3bA1mccryfdPsVqB9JCt1ftFBeffTO+
jEkU3g+BACnuADhtai3/bLfDZyeP47tGdNVuUPx+FSRddlT6WEC7AFuUZcelJ7Em+YYYgIv5l+DE
fA05JoVsXD6kIYWxbH8RjXMwF2I062hnO9GHbWb4aFzmRd3qZM8ZpSJnbGTrLVuW5rIWZdO4dtUA
wYolCm9Z6KlawEoO8vSp88Xqst3NkfeJIWowPBjUayvZRjJIL8ui7bX0whOQ37aAKIgAwxNNm1jw
lk4Zb/idi44qlQHK2QAGh4kXvRiwUogr+F2Rpn6scKfa16lqbVvfRoOow9Xr2y9jwwQkjN0YYhO0
DT3Be84SnTj5qoUh31/NpU/KwtqZhf6wtJ43Pu+rWDpGdz5anD5GY+dkI6z8dvR0kY6kYnxuuue2
1vaUJS7tp03LXn5tjF5XNH/uaszHPx+0rL3YpwHAd2gi0iwwHy513WXntBZr7nrz0sgkRqBkJ80u
nsSs1BTDIe6QbqaDHl4QVzzalVbdNgWZ7nECE5wOtn18XmRO7LxoOk7BZGic4w7zfv1kwDcJi4yx
RTdZKymbz7INGLmnaKeb2PS9bl7oCi99n+jMlR2LAmWeA/9qTPEcDVpYPmYr4HYmyhv5MPPXHCZX
rjCQ4vBwpuiTCgPxKqzWDarjD5aRnjWd+9bug5rqch+5MCMEB8kbSZPPQV9Q5FRMCkoBBKhG4FMG
bivrvje+lKmeX1udBKyEFjm/nvI6209++/2pzy12TlRp7zTtlpqT6p1qSGRzKiRyHxl/SqAh7Lyp
SVgdSlwApA6IeKisu7JKm7MRDOGHMAk+1ml2DUizYxYaN8Euw0fkHGVGckja6Ly0uEBfvMP+JuK4
qISeQ/pPv4wzq9+JA8zqglfvBWMs83EQaXruRtiurhKeUGbjGyBx+1iW+JMXp65SCvQoc++yGnTG
Q4L35y4wimSDE1a/chQY2uaIu04Zt1+TCPnjMKrfmajxGFPqYw9e8xJMhgvHtlyl7qh4mVIoXmVn
6OSW1QEFEqrgubf2VRedx7zX0+qLHQyJXZnOoL4agEQpoqmu8zGeTUtATYGwja3VFFmkgAHYucJp
LxpTeNDlbvBeBmh2Q/cRmaBfXw2xKU9hkcCSW1YjtaXis1DrrcoEiSls8JZmaylMe/lzUwNPUFe3
CCMT6UWI9utrGLZ3rJuid9EH9STxbV3Hm+7PRaFCMFqaQ57D9X1uL53d0vlq96c9l07DsrfRoMn9
8y7L2quPGdvcePqWmj/25bcUyJXR1xrGxk4xmK6bhHrCBNcJs+1USukh+516reC5igCr8+qKobtC
0HW9bIlHwRZLROnPnQZFyoPDTPupbzl6Xphl0fw85nlLEyTRXinsS7h8jLN8zLw3LDR3Y7oFsEg3
n3ib63U2m9RN3tImiT15S5NbUt/yeI8Qq07Nez3NPd9qjnY5KtBXcwHsJ42sg9AmqIxaoD8sa0tf
W0wfhB5QqBGNl5Z8eIle+VTlvblX+/iytJT5JbCs1YBwVv98G7qvX61cF4KXq+YiGKQE3n2VgRxc
K/D72HC8vhqztZx6/SboSCQHaQ2fLZAGvhn0aZQ9bjEsQfAk4WW1AcD1q9AdGPBYZXHdCgZBlCVc
JXOr8ZFSPG3IzTwkIA85uwuK6z7Ri91EAULWtgpSryA4LmupRfRwVdQGt+avWzqz4yaN8bEHUD0d
tIzyoyt7RiyGOskCbBgESUFIv1412o5nt4xH8Ktjpy5/cPXKBa41uUc08O6xrgn76HqsAqii+byo
BvGyuWxg7OASkzlM7UHtsvGExrDwSlusHUcMJwjqqM+X1WZMIGEVfo2YOG95hBtB6DGxxDZerZNd
oZmfq8GPd2ZdPliF6x8THxR25s+VEs/tgRDo05bnvhhqLnkB98pKxbRGJ07xAurOK7fws1vLaMN3
zLC7baGa/VVl6pSX6Dx4CKi8xZZxXr/FKGzmOW1TKw7ABi/AV7n/FJ9aPMMNBxOfOoVdkrYYl4xh
hUto3WcYGxmtgRGBchqKJMBvfrpuoJx/mLTWIv2P6/fSjJ2m3TXCHqHwzVtlKVFQq+VhcDsTZOZU
UUYGxXoq4XP0jbxeWkrb8WzEWGRpDUleQ5TBwEQvQn2z9C0L5jabMWfm6ZQYoq3ETObP3JuMKcH/
1KqlWd2W84K9e3Vwb9TeWHdUKH3Igl3YOuHXCAI8Rca9PIog0W41ERE/haD1Vaj997RvlLtMl/ch
AQyiCMU5i3FVn6zhZln4ZjLeiGz65PhF4z3321K3Ng5RBzQb2lsiJkOfc8Uvn/TMAYU2F2vCoIJ/
9nqw3BjKVFHvNh2KZMTdi+qgUx4IHrDLqhIWrPKWlyccaYhJ5EyJIM/I09L3encR63YNxK6QJxhd
8ioPQqJerz5zOXL5jM4ssS5Tal6E88zDnFQDHnRy0pZpytK3LLI+6jFAn/exw6g+hWZt7CPw1s+7
LP3G83FL++mI+VMHPnVpSWR9JyXrKKwqjE3s1zURF52iipTS7FbruNeW5rLFtt3kPKY/lkZZGPV1
PS+WppK65iGx+hsDQt1T1/PGBP/vbTbAFXzuez6euaWGJ2scrpety4blM5fmqBOztBzGpMuGvLNV
ambjzss73VhXTiX2E7C6hzESn/KucC9VoznvA/lj6XX0tjo7UYGift4pytxwV0xttl2aldlA7Exk
sh672W62150bfeiVK/I16q5jcKtcJU7nbODYQqudNy/7FLUp4SGEnm3mzllgPwIJEh+AgzInJZbm
sgXZlnOmbNo5T41BlAnjFdunLoXoonpaFmQq1ZPTa06O8TRA2T4T9jYG0Ch9QO+Z7pdnSdHYeWJk
A7c6M4GIMdWkxoMty6LJGc1fLasDYcedlTufn/pGw6lAhTdw1CI1vNVRNU1aqN9PI8TCzkIVxwv4
bmkVdonxWam2p6WZEqeFHR0G+6Xp8+DaaU2tAsznUL395MN0hheN6QYxsyN3igDoXZlMrSb8+EI1
lDedqsydjfm0T6bV8mbZ8GK/NrpWCILdhBlGK1WBv4IdCuUD86V0r0ZYci1NaFLTumNgtl+aCOcY
eFqmCfmTnZnfrzW16w8u+le0v7welkW5PM/rLI+OSnjfahNvjEjv7wykGdOHCMO0MbXS9hCVGqZb
vcxD2JqWc9V3QlsXkfo1Dqd6D2mjurRwTJ4WWgCWOU0ur7qdDNVtqV8Pv+49FA96ybRjOT7tey9U
KB0c9dg564rhnGPA+Sa3VGr2DRfQ3LVsDCQMzyq3nFXoNM7PzXmYcpVxiDlJKKnzh/zsmvcZY+U2
nEPSVjKcJ8vunxaBTRObz37ncN/qkYHesQkO0aTxnxvoAo4xr6RwnWp4L+nFdEPUf7yqMY6/Wxbq
UE+c2J4CmbnP783y0vKarEHNZ2Q0tQbJEjTj3HJnhnVgb8tKHw6mg0A/T+6jxvQfZds8WuTePmhK
X21IsEdnP9bkMa7EuNWtfHqXC/tjC7jQ8NP6siy6hlkHBcd4BZipv1n6OHnMRObF84alb9m6bDBz
wkXPR4CMo67RVfLki+7WuG/WdmBcZWlokZnqdUYgUSx2qap5vQyhuhNwCscwv1adKr92bXddqwMC
utwojHUxzx/nPjQT9jGPtApLnHnnua+d91ta43zocjz0G/eN+bBmzUOFF28ng1pnzTINl/IUyEHO
67eTAr42q6hq2lITMxKKV4uHPCiOSdjkd9DHnHd+BP06s/OHRETjiXi9cVUPsniQjR3shCOTbdiF
Je51ebQx55+b8fZDRHHoISfsZVFk8bOPXJJ5COdfe+mK5zVppw+Rmyrbqe+eti3dfx2zfE4/n7ql
669+fhPz8LzrX/02XimHpWUY9bhPlR4SpzU2nhU1Kdi3LL8TSSfBySHSHbMBGcLcXDYAa7jpeIGf
DGHLu0IfqJGe1P3SWvaqsybZxZJU7/MHTSG1WWiHs8Oyiy+T+zn8u1PdpDwuiy5oy2MzL9qELF3W
W9l62VDHRnkUtR9Gh6WdhfbE4z7H/kMN35kCRUVZW9phNHKaU0YSLBw/QMJm2DmMGcY0jEcPy85q
4ytbEJUUG9YNUoSI3AODfP/WahN3TWH7uFn64lb3b52YnLaZlNZhaS4beupb2hl7uxyVhUNynYPn
dZwypcguo9rMx9mASonyRB7s0mg2o7i/msvGZt4DRPjTHoEVs0f8ZzPvR0pm5z2WLkFBp1kX9e3A
SK0idcUsOMf1YmCPtZaTXbc6NeZyRK9zftpUm+bPTUtnJYsh3y2ddT/ddyrs4Xi0MahpGdJb7W0w
2Zr0OpJqbwRKjHlm/ssdA/7FQRdmE+AkT7NIFV8EPwvLiJg56922heC7pfRdPzp/LcJJObduFHpZ
YLjXLQWMlNwGl7qhsDFLU5uMriO3AanPq9w2SIw3w6NBlgsjcwZzVCiR4WqyjgwboMS1rhAvcQvI
tJK41sk1yPQp2Sxs6f2dC/nogVDx92RwLiBpor2wu+F2WQTBl34qiptiYlokuez3b0xT/+OxYaJ0
gwOBNl9nyDtr5F5mESz+AgxVqT036iJV1pXAMG6cg1uhbbaeakTYB8w2JHFuToTZMoPKd4oIB7U9
dwU068oG8J62tqeHxpwwFufKyXBzFsl4dA1KKk30TjvSihjZT7MFDmlEY/B7L46b3gtiaa7cUPPJ
CCfvk8EFS6oHj4Ht97sBJ1BcwdRPfdym1Go63V0s6gJvP33tO7W40zQC+pQmOaQuTgR60IKFTIl0
7dgFlXEBWnBnSkW/WDrOMU4qP4ZxaVx0qb13h3rwasecnf6oNVCH9JSGTbNGQKdfijDPDl1gfybP
Op2d3pnO1rzwCXKs0qChqJXpEPR+X3kIO5+Ty8jRK/0q+GjWw65redYazOEgsI+flu6+MjUotqXY
LAcRi4Nti4zrnI2KfKBMNbN75aGNfbFl4rHvCit415QTSWPk/Iaif8Keztkwn3qr+OT1lIZHHlQ0
OHYmIQqTGeirwgxcdOq89sdmO8YqVbjCGY/jXwtb1pT8xuRMUz0g+avXWKNEvKjt+W7WB0eeESmV
tuIcnxd66HDqBvdbUZrF0UcCdCUN/0OTjPy8aQlb3EcPIAwQ7pWJGfw/X85LcPPlPS1s7mhBcFh3
eBUSH/v1cm5SY1CcPmy31TRQhZjp8XlZhBTjkY6ZQH7nib1d+oakDY5grjdKW8h3pR1W6zKEoV6V
Q/bO6ML2YhbRXq3d7B3Rj/6ED1tyEBiEARvkzR5FrnN+NZa3s/gH415/pymogDBINKNz2n2folFc
M4gQKFxYa/1I2TEwJow8N5eFLH0cFkYXb8/l0DDGkTzqJ54TvRVe999qM1YA8eO3yiBPHDklwW2P
Gmbr4zZ1VXZZ+c7EATBuuGg6rcsOrZEzQfWpbVkvq8sCaQQqowiKwnPfPKKoeUTH1hsi/IUv9evZ
ICgK24gHmG05SAR+PRu+HvdJb2ByM6FwvzjpXTxmCbba7uytzaJwu2qDg4dcFUEd3HbIUU9OMXjZ
/M+pY5rvnUnNN7aCQh5lHVNZU4Ahiew1sG7/gw5A4QgCuF7Vpc0N7Uf9Jiz8oxoX017NqGEdAad0
hlVdjfFaGVyctYcUq15rcO4xix93ISiTtStKbR/UrnJVzM/6vHCcfag1X5tAAb249C0LqxJrFATt
aWkpWu6vk9LOCImARQlijJPyRNfPqYJRp6OW8SriVXeaKHQdJkXjbZBgR5r20arSzPEsM1RZOIzf
DQaCAwaduBqPZnTqy669a5BuSicEQ6cmpCUyPLwqKU2KR/1826E6vMojXpdzhg5j8qZTd8nYEsui
bpdJwah8+l/fViROVaHrrjXziV8X+Wkj2D03r6ttIMod+gVcaAJbrxhAEuBb2k1WVTueM/dlFxf7
PomPbtNTHIpQrfQggf+5GupxRckJnYVAjGMm1bhW4rD08PssvWVtWdSK62x9MZ2D0Cal+LShCa2d
SyJ6NItdaBf6Pqh41Y7zPGASYrhUftYR0cVQOhuz07JA/pedsDc0MV42cbxTD5Fufx3GBuhGnlfd
SbHV7hQ6LJamXW0afbQ9VxPZ8Xkx+bBrMAEl/aMg2/ONDpRNTBSx9w2vBNtEntS/6h1OOPqX/FSk
2rTX9cJ6433tvH5fE31icM8LG5awEOCbfr2lTDTD+DIHJXkBPfLaYCJeYflyXbShurZgIN76xuzc
oln6PnJtYCUQMQLLTq7Nokuvldrnbgkgetg4SvF2njurMKWeGEn3GgN1CxADgkELu+W9ylTh0riA
CYBTi/dMh6ziRJ408sp2Zi8KaW870QeXZl44mVZcz1HHNsjPbVXmZ9SS41HqTnkp2nSt8Va/19Hu
3RtO5I1BHuBBZstNM4er8zlGjVaUoPSkhgqZojlevfSWKReTYUfHUMbuxYQRImqpnYrIci9Llxum
CU7EuGPrJMaulr4B4/t1lxo8Eeajnnf+63iHEcOVYD69G62GIvFYfaN853VqiLcrFvGoQDhf1syi
epUCCF2zjXUXSoyCpoziPCJd2mj2920+BQelVPvVNDeRyZ1zIfZLNIhHhY7qOWiubHyu29AyvUGE
lqcbpeWBn0Th7n6C++x+rQoIHlqi4IsaKfslF7sssjBUvMHIzG1kE/ZA9+DeGZbpHtOu/hqqEUAL
NT8Y09AdhoKJ7KzfSKSxpYii+mBxWhjQNOtUwQXF7shfiFCB8zy2nec6+LQ/L2TSkP58bi/7+E10
ELqYdtE8fsTtlzTpvFiaz31J1jvp1XP7eXPaJIghi/YQDsjB44F3mt3kzTZ1o2ZVZ1CkdFODFtJo
HUa/EbBLLgMHDvAaXxamR2GsHpq0wV1wnqUwvcQUJcqxDcEODdxLjD5Zlf41Hm0fCfJILGAb56AW
QrvDbJVSfPlWSaH9N7csEwxqN1H9ONDKXl0GbTVitNmIdpvFcnaybtGJOQTBN6Uhjpml1scAwevV
yERlFVOGgIamZareld+WMXIuomobi+i+trXe0/Jw4LGHf05Wj9TTT/iujyX1FG3oIWSv5qfossC8
t906ZfKJQBHKMwqVtrhFtWcJMF2kU8azaz6dPdK/tFm1JvJxqFRYidnDdEqy/OdiaWYUDXbThE1S
3SMqtrMauyhic0oU7exBYjM6yyEHzZ0tEk0s3hRD81LNTTbppH8FvDtsiFuW+hSfBg1sRNG7mIrq
5p7FZqqdPScCzQ5PsLRMbc+e5xNNrwVeMGleNFBSmqN09YwMTY1v4bJGes8LUjwvA1/LVgSfsU3t
ogowX34vwjA/KgySTpWhJqenfjImO82kcMTP4mrd4ux61c7XhxYpaI6q7NAkzQCCYo55u+1szmWo
qHjzEt6HqldbSmrlsWlqMnFMWM8aSvxT16WY8LXxdvSrcMf1eMgC1/dk4NTbjngmfsSZ9PgDJWfG
zzzNHe39xIgk4q13NJOgKa7wMK2OydzunNE4gP0iYObU92GpfFb8vICgRauagG0Uipx2gR/6K0Tj
4Po4y/+Hs/NcjhvX2vUVsYoE89/OWa1oyX9YtjxmzplXfx5C3tJYe/a4vlM1AxOBaHU3mwTWesOx
r1BG62u24NhWVvfEJpszkIDqfqoVbWsmEaDViQTK0unvVcSPqsEv730LIHcD4Hjvgo/elKxjtEop
D/pchOxTDrLq9ultmAXdedSTb0MlNBRk7eahCZ5IOcLWA5i4UKpoOqElN55Y1tvHTD1OQWAhv+Sn
giUCRR4BW/731Yj+O/WSTDv8XxPpTLAD83/Gp5Q7YV2lKhyz3lj1WL8WxnQ3gvY5qHNRzXAlWcXx
xe5afR/XPsIj5VodG7Gd/G5cAJ7Itn5Ddi8HwX8O5l0rNtnuWVa1CX8nBRuSTqg6xrJiJcg4b3K7
YiHXZAgxRci2Al6dHuAE3Qft5CKLa4aneKaRTwXb/ULFaOtPrsn6zIn9tJqelWpBG0KABnQAUvHv
W/XGyfGd6/R2U9dZh7uj0d972hSeIrv6y4ATg6UY+AOb0BYGRkuAH9pBFvZ8NCkGtznxpQI0ezbm
DVyQqN81j/WD40/jAfEvDUUU4TxOAQpL6cBFy2Px0MwrKQ2vtlPqW98iLYy2Yk7bytytT3b2D3lz
41OWTX65Npm22RsayUjrE0HUhg7tCf6GTTloylZHVAghO4py7OxtX/Lc8+L2NMYB0RdU2BayqmHj
meaOfilycLMIgPtHX1XGZZv1t73o20vk68ouxQFuYZI727tTHy3yunFuZEHS/WgahcMqhKaiHb29
XWhoASQlPu3w/sOqcRGDc8GQV6TMg6mMHnu2IpdJRc4QD1f3Gyr341NQI7REkofHSojUgVbw0lVK
eDgowVEUf5K6/KdLgjykxgUBhRE6yfzo+VsIK9dxV1cc6AS9D+QrzfzirRBeQkiK0AtOtk53KPoA
OTu3srY0i5xgQpH51lEdDHXhJMhP4rHrrQa9c65GGztXOgEL1Xj1BghS6lp5nbCQuUYE8AE58a0Y
mFMVavvsRM/y19+is7DWOx6nQ/SHLf1npNd8QSAly8ZjhlFw5X+KUGnlALLNKZqNRyRrS0a8MAnk
z7pCrTBRAUiA089F5KPdxu4XCa33tj4utaVqJjj69Gly1Af87R3kG3F5qmq8YAlulQSkutDblukF
1JpJvtzCpA7GBKjwQfADCKeNFw7FiQi5u+jFgK807PULlP1y5fmZtcz8Pj5VVp6tBrtt1jF2DisX
/f6d6CzxGPjJLo/Li294eNF55v/H78W1+JANk/jNrIz86RKI4zYDHF9vhp4PoWtG6Oi5Fq/rErvD
3tZuJgV5QBQFcyxbLP9iDo3YNV6KhIYdIOWXtsPK1JHKyEp8Xk2ylwRt0gyP8848hBDNIEsat2lh
pw/m8JpHhX0/gMXpg5G1SDkeJsR+N22oPdaxPxwVJ2h2jqbsvaBel2PirSZcKMGYdNo164eXqESJ
mhD+q6Flmz53DIR78kspIusrdKiD0rzgD+3Yi8RY/eGhMW+MPt09XRv+LSBXAzexzz+VqM55V0Ff
b5yBVY42//248AwHdX4T8ki2kb8olkbYu+s2Plg+pnBtm55Y27urm8mfF2fxNO2yQc+PjpWsPTYQ
h8Kb/HPmXHzfUQ46XMbj1DUYBSXGoZgxlsUYJFsjzx7MiZ2lZhJ2tNE2SdA8X05KsUNVZ7qpcodL
3EKRvPHY8//7u4e0/PndgxWHBI0CC7kqlqG/XyVTkalFZRKJ6XyBC92IPbBdj+bSRJUeGfn+vvDK
W2g8LIEMke8rZCcOCpbDfDioXGmeB4BqME5G7Sj7Ph+wVe+CSxAmwaUAF6D67c8elN4pq1u4RHyD
iJDmbG+SXl1bQ6pcHHOqNv/+nuST4PdvFDaPTqiP54Qg5/VpGUCmMqzEVNQb069Rz0De0IU5AnTM
hFCc584hj2GHEms7NXXnEYg3fxUuxj/I5QV7QPxkP1JlwCodmkxVI76rADnGzzEMR/f0UThYEJMm
bpei00gHnXo9bo9R4A+nsCrRO5OHo1oMp34upr7aRkM4kD5iE9Sa+lnJFf80p4zSPkoOXdGWCMG3
Z5Po1E7xlPZYJzVcJ5HjT18ZOTnWTVZUADxyG/VNIl24/endUavJ/HpNP7/VYVHP8ELFs9NVrenK
Pkj14BIr2tqLSxK+gdb7V1TeoreiaoNXTR3iP9yfpe7K569BENkB5eg4/PPpa2gBwRcKP/dNzMc1
rGJchwGOKd5NkeAn3r2KqXsO7Eq59I1QLuB5vYPSOifiV/oxaIdzB3p5P/Gw39vm+H0iVHOSxfB+
1BJcWpRqaa9NoUf4vhHRVNro1M9FVI0PWaZHZzUd23NoV4jRZtqWrzdfOHl5+4eLbl5kfXq3IOWx
U0M6j6SJ3Oz97YlrpIHduiMXc48ZLMJdZoF6sN2fFNVBSfc4Zh7eDm76c/SD2zHbmil5tKjsV9rI
laBMir6PqnYXVMFAomTfK3l6mSxMARvR5nuAdGuvyzPg6la7JeVLcK0fvtgRGrhBmWIOlyNmNnWd
u3X1NFqFtgVWt1Nj9vYUpLrQOC0TSMS+AvBwLlqcIDZ2bj+4IbsJWeT+WJydojyP04honV4MG71v
xht9HLEaruI7H0EZu3e6axzW1i4j5bHK5z0D/LVmBZv0SRMIKIVTXrDVFN3eCjDv0qw8nGOnMNVK
AtWxF/1RLu2/F8AE3JBkQDDNQPrT/LSRLgL2oEbvIcHdix0x+OCoTma/C2CpjLmbLN1aIxllYXSr
DcVrYzvdTajjUmI5G4iA6ZdsQhOnzDXiloX9rdBzfV7eklbr0MWZIDx4zpyTGz2sGUu4Dd649hV1
3HcA2LA8OSK6sNcx0t0HIxrUVosMKLDwZdnl+s5UBtTom4WN3D94ObBdepLy0WDDWUIj23VD8Pp/
vxTnTL8NpkHjQ/kcVxBNDGmzSKsNBsf8AfVzVqXtt9gou7UixviQqM7JR0LmRvMSbWkNjrN1XCe6
t+quPVW1u/LVbFcaeQxFoAx2diqBk5aFWRv76WnKIP+a6qIsrPzRnAaEGVPXh+HZrfxs/N6QiNnJ
ZQDp7+Rgq9sxHPWDree3LkQMHEmKCJFeeG97PU6uY99q7CTJgEOMqXGMi9ZFnfQLxRNkyubVZT/q
X70enIiMd3Vz0KvErXprDMo5LAb9AHZFWQfaiBZ4CY9bEdq4zXsi5WllwnmyR+eusjznborWNfE2
NgwCueuxOuco4v5h2WV+gveyKp39aDQN0OZ83/u87HKLaCSwppQbZBZIbQ7pne1XP9LBTI5hW3C3
DmzEYXunOhsIy+51Tz1WidHuatvEH7udwqtZdQ9pGZ0Anm2LMkw3kPnFTu0tXFbiiVSbUz6bjRmv
eJ5NZDpfwJnr9xk/0i4zvqe5GZ5jX70CWAxXo5O0W55BXyrSzYcusSMwQ5A5lz5cWrfAk9OYfMKH
DolWv+TZn343hhgS7RzvsGOtPjmj7x6nrLsP/EDDsL5a2ZEBoxvzmKMshBKjVm3rxnIShGf+/VqW
H9en2+osCaSTkWf9zY3q9/UJKde2JAvPT7ux2E6T8lq3RbRo23JClpFdWFgqfw1O+ZL3CIzoRsQn
3NnNhthwtwWTcBY9Et+xwS05L7HVyZ/8JCLtPHW3lQDaonH+veFVxc5AVYT17sqrKu85ZVu1yKeS
ZRj+Qro2BDytudJDlCFvyrg+N3rnnytf41vtitewiv5k9DU/HX974yTfXQ0NIbJks4zNpzfOrykv
ho7ryEIYW8vG9jj0pb4v2+TclGG4QfdDLMELIXA69tYJjXSoZZWjkqQP41U5NJjENYV+H48P0+AY
21It0l3j69cm7tUFNGOULvtkOAOCsnalG8Pf8YLNYCfJTZlVxQVM9yYiPQBwMoQB3ZaAWLifNuQ6
Sih5Au6VO77yguLLMIlVNcBp4tN5rSv7Vg1xTeDNAi2Jw24dKH12n0LrnjlNmWOmByO1oUqhrzdB
gUbZZu0NOVvOodJD9CaifeW4HbGn/KGa49yALIxDU4JM/PeLS5oS//4ZaypqP/PPFW9NMt6/X1xi
nGoo7FaywSlu4xgwgQvIKGerZWnl9VWxlFVWJhrRVMgJZ5y1jbO4lc1q1AiAbvMJsvDMOsEoIOvX
b20OW8qC1eMyNKPsNsOUcekpZrvRky67lW3g2NVVz55xzTrfO7caaIiVYoz2KsqbZm+12XSNXfzD
WXeqr4Z/MHMkXKuyM65uoner0Ee7w2QrvkDjA45iD/heHrXDdBM7VrT9aBe6J7K3caNV/xSd0d+M
PELQR0nT+4B9JJbCintAbrY5B2aQrDNz6p6wdv+eIzyyr+AdBle2EDy/wmoEZT+2a0XHMGrssDfX
wHDvqtSznyanKxdxJ+pzFwz5KUclwqlUnVRThvScYg+HbLIIl4AhPDuGeSiQJCao0uVnJMLjeMu3
VGyQVCDPQRIWpyuyR3+4qWj6f+16bHJklobQ00xu1D+TxIwiKxTdSsPNOBrB2TfsTYdWzBe9Tavd
oCj2ZuS5/mKVj3paVEjJphOJjsrbF4kxPSihd611vfpm1AgP4z2rnkU6XYqBpJ4XBe5az2v3biht
bJWRWnph5/gwVj6mQUnJN53gpufEEyYEmvkVjLWzCFXhY+GMI7WtuMVRM7FmB+l0H0TG2UjD8iJr
iE3lW1drEmwrcrClLvf7tgswqADhu479TF0WrZpfkNRUd1zV/joSCSzIwn8g7KU/zjW2S/FZq0E+
l0r40Gnxd2ewnNNbrddaNrEeH8rciRSAe1R1NFVltXeImJVpt3SzUb+6UOaQJ3a+mW3QIb6rU0MH
u1roFb7SaaFYB5Uo/AlTY/VkAmNdu0GkLfR+VE+JS4Boga6nM7WIzsO1vK31Hp6YbXZflVA5NlzX
P1vFW1mx4nzXiRAsGofoQlTXyhpY+HhqPOJyhofKhm0Mn08ndW7I04Oodb+j2aHhCecluxRr3KVv
h9D84sy/VmEI8hSQC/ozmb8XgEkP/eQOR+7piDu4A+w2IKlrszbELb/1BBmttnhMzNLmMT3mL8BY
XgMwbK/wRHBcqLJg0fLHK3UT8kbJasaV9ZdnlXf1qAG619vviD3DVx7ccDiEWjWQsOMofj8afATq
//0Op31SWCUkDq+cEJDKPtjVXPczkSSzgqmzDdVbt6XXr8wAKe8h1O1tGtfIqgIjAewZxuPGYpXE
xUIgbJWAPgJAfCeH9NaIZnXpPNQlQe+PopyrrqvXuKugOvPeGUyufjSD6tdYWRUi9CB8z2Nk/WN0
X+Bi4mh1s/rUoRYuFFYfOEozA8YkakwWBvqKf6t+tCWKL1DxfkCpKS8XqR/yDZjiW+KJaFcVYbzp
UOB+yYvm6gjh3Sl2Ul0so1YXst0k2rnUU20E1u0PyA7ykPMzrbM2+FH86Dv9ANtOQCTkmnoNdD9H
34VNuCz6FmUbVrXUwZtiN1qLep3M1WGA+oxNw1ICoxo4lcsUTMIqFnZlHuKhajBi8AmFSWzkaLB5
GNnh1ZvMqfEC9senXLhIbatJc+c1uXIejAb+1tDcyaZG6x0cHGKeFwW2Ld1ouCe/13ej6YmvHlJ+
y1hFbpwdYL2rCS/s9arUbroIvz9F5UYDe/NbkKX1rgzVJxVdGnaGKprbvlGA2LN4PidNiD62HwJS
CeP0Na0e0KAwvjVNqa68vvF3HSTqdaTnRDNZnkJ7Qw6jjxtIvhVIfkdv6qMs1BnniBLXgHOGLeoj
5qa/euysmTebc71LgkMfBvlOnqJVE44xKfRa/k6UJwNdWeqDpaPF7oTGqcRgOslwF9F57FqWUxJE
TxNbQdpbw92nmNFnb4cazksgYWEypBE9Vkw8X3b/bYw8TOIQGXB9IBkwGJiJyEZziMQffpX//fjB
/QxgKRE33bYsFra/rzt4Voai9lV3DWJ7WmtBxVZs6moDiSQ8JDJMVAAN4YwVZ9kVhFkKYpAjjCl0
4YlNUurtzuxxqJBFrIzxNkZ2am+FBZHSyWNpLA913w8SrCEGgtWdnx9kozwaVLBgExo6CJht2ZWR
25wLhKpOfML+vRrZ8SLwTPGkQupaWWY3XDUkdbZ/uD0ZQIV+X+ca3JYwsmUJpWFsMAtX/P5ZsMsb
9N5N0QOyvUU8FaTYJu27X4Xm7Vuh9drWR6gODSYdRyXH05RVbCAX4LhtEi2N3mSt6Rvp7q2faNBT
3Vfi+DEFQk+LPnftG9lkRDFZXHZuOw1zkAgRfXzIRX1jzkVNfOwmTcubdKiNQ276zVvTe3uYeXN7
Mpjc0H6NlW2j3u1adLn2oRZ4N8Ks3JsWRZylYZT6WlY/OkYl3qhKp5CIFu6NiHNz7xfdvdrpxBDn
okOV6Fj3Ge438tBAYaBcDGN7xV5k2sq2WCVaGF2VzvNfxkAf15iQqDtZzVN3qfC7eOJdl6dM1MSG
eBK8uGLEW5K12ck3hvCpy6OVqOrgRQzFuCuGQAWGy2xDCQ3A+qGOQXOviKbBsMledUIM10Cn5ljK
sOaRo5I5ZYTw0+YamMVadsqmDPmuZTG02V622ckA3wC0w0L2vhVpcNv0qX2WL2COSrpFsg564jyl
Zxnl/bSqvE4ltBWnycoUYbmVk4XI3pzH3gQGyEhWx2urqIyrYypfJ2h+kIhV817Non7jwz5d9bVv
3VuDUd0k2nCocmKPS+gk3/5prDxVF9X3CRFotordvClIxZMRtHfq1EY/iHI+Gu4YPvlm2G9MiOqH
yo6jK8C6fClH8B47rTde1XSlxxaRpzR1rlMyTLtaMaadrIZ6jjBCNibfLeGv6t5p/vK06PuAgNFT
bnWoj89KUMVc8IdMa9kB3vp7pEaIYCCPvKrisNlnWoLumILCBRiWEvuKqUu4x7XxndeF8R0rsS8Z
cu5HWQN32l1bWN4+FsR9nOJF4Uy3amum93C29kpj6F/IUhCUzjBcllU1JmpraVEJfCG4IAdSHpHA
nryr06Eqh/J5Gf0c+CO1SXT3idXmS6IN1k5Wm7iuEVIDx9ublYdUelZcBt+uLmwkCSUQ0N0Udmas
ZFXEJVuTFLSI/EnJHyLgIm1rDwaaYWwwAuA7v9cDKODbFv7c4uN3Gyu5vq4waVk5qXlsvNK88gQX
j3PNQo7iamaq/ggy5K1PVJku+wqIYm99zaj/H86Tc6rzLP923vzq8hXeX0/+ZTDPihvVar9N5h2C
XMV3tBKS1VTl5jlEnQSxglRfsZc3vjY2hpy6qr36IQmwLnKcazMq4QFTgm7jIav/ZMbVVY6oh/yH
rZfVw1AqxnYszRHAahDeizbKFnJE7nYHG4DKs2FM5lovqscp7IFuGh05uipSNio3slszdtlNAO58
NqbmiQdI6S+ePSdH3k01lUdr6KxnUq3qUkEd8DZSTHejuOmEHxvTWK3jvU1TGoH2MQ20aaY5f0yT
V3MmUq3cY5qk6jIfnX+Zy61AJsk/yVHyp/k3xFy1wjYhjVg3WImunxPXug9ifv/yl0z2mBynVcGt
ysx7EYUTciQsjRY5IRDk/N3gVIaR/lixtVmQkPpVlb2yWtuDMzMcO6Qma38/TjoxDHPE62pKO9C6
WBfsijJv7mRhILHWEz5zwYCYunlvcn86WCMsPb9QjPsKEZB7FdydWnr5He4u4T26iS+oU07fulmx
3Ulj9epWgSAEGwcr2RH3IVs5oTxNXZjucmuIt9Ae3efW5XE4n2koIeujnk0M2+vzG7VNMxeKXapz
ZOcXNe69nSWJys2z5+klGXBEoBdmP3bLRomyHdIL3MmVCEolchvfFFX5WXRZfqe4s3zd1KMdwMVy
H2Nz6ap9/KjMRdQD9Xf07N7yImoYBzmu8G7kgDaDhVEHkX+WnfmIs4OXOtVBVhUlq1a92MY5miy1
uPL8Ij3gq9arglEbunXatywbClDANe5WVWkZq6Qwq68R/jyZFVuvJnte0B2dfhuIqtp7BuwtwMP5
o4iyFznCCoY7PW1AUVrdI9aByFS1ofiKKuOvI99Ufsqm9wM5KjB78fW96e0Ad4fausGIKXgcDKJW
tg9Frij6c5MR1DfmKiBJfZtPElvaFl+a1iYoVvruPjbW1WTql1kNe+2WmGkqXTnzCCt9kcUdiIJM
lPs4iQrrohY+mRS4hims46Y6p1r0qyiiHDqY1hw/2hOdD1yO+GirrelkqUW371Jnpvm+nx/2qbIt
YvUntxWPwDsFmyVt3atttVLM5leb4rXKLrNbwPHzENnh8pQ/q0mw/2iSR0X8vU8L7YZEm/s2MrO8
pzIpfUC59peOIN/B9cSzYwbWwWh5eBRJ7l1DGGrLTFXC7UACVVlUENjXTQTEVHbLgYmwkcMpu2Ih
CsNQFqmj1OfQi3eksd23aQAwsOxLGoNQxEV1u/aaSfUBamKuYXwIR+0/NRGlvayhm9teVS2qb8nZ
1Lc4XzoTi8xYEVCJrNhxb0q9y65x1pqLtofHFIk4u8qiNl3riDrySZ3UZYV3kVHb2oMfWfWdOWD8
OtcKG6XSAdVKOxjEVdb8ADuGoSp5Js6dmZ1bq8RNkq2sChtCg4oQzSrTyhfPZw9Vmmm8hT4wPBRC
+WkpRfUDcd3dILr6hWCORTZ1Uk5unZqnWGEHieJz/CL8jLwSQys3+6tVUvPB6Wxlk4SxtXfCsrm6
ygzEyfzsR7ZNHFhDhqaLjXDj/mDXYhuQNwdQPFdLgcc60q/nMK+GszwKhhF60vvgEhykedBSUEQK
zxo5BEjOxihH+1ixxb4Uc+F1WJrnamEtZThBtsmjrGwd5OHCt0jER7vsNI3gaYjVYd/Vnsm+bg5W
fMw05oFykW1vHWQPPmYaW9/YlIEpNuT2v6X54P01atmCrZ35OvHRcfdPo3vSytjlFrhcFChssq8G
udcN5fT0flKT5YSdUN/2UtBd8iQHeblNC7hhzR3ph16p4inKsXT1q/E5TKL8oJJ4W+WGMT67BSvg
MKnN0z8ME/Ow9Pdh/RDo7PZhqc/t9mBlB9Qhv5haU3HrNeqnSQd7Q4S1fy0jb50jlkE2s6xXXpzl
PwYESNHvGfwv3LTDVVvoJsxAJ9raqokNpbCS45ChUGZOYeNAi3Xaa1Qm13AOBatFvSr9xvo+CcR8
O4yn7gehjBs0fzqMFtP2JIqSTX6lVw+gBAC5xUH9I8iDhSvK+qfl11/UIBdf+jxpV10aBjdRZCgb
Kxt2kUlkKSvF+NUxX1XSjuSttHyHqeEAMC0fv0bFD9nsBe6nZphi2PUMU3OH+1u9Vqy+3mmemj1X
iXqBKVYRVrPSW38IHwthps9uHbFNFJ2/kVW0YwoQy8pw6dKufATivZJnd758+mjhqi6z7NlN1Wnp
dhGuZLGe3dUhYR9DG4DWR4X+JTf67WTX6j1yZulto/R3JpmkLyHM731YtPoqwt9NA/NG3ITcYpoR
oTCIYhpQDbXoJswTfZcZ4i9Zq6uuNRZZl3RnneCObPso0FeJb5TARESJTI9st+cm2U5chDCVsinV
hT2WzSFsw/G5CH743KifEPcfEY9uYBXNza0fpCskQxuSff34HI+v/3PU5Nm/5grHVx2536dMBMRY
sAzYCSL1t77tBFuL/eIS0QNeoPATIKygPzdvdQDMKV6U0E3wTLJvSy+zb8Ox2oBK0S7u3NShxH7T
Ixst+7IJlQR7mk6KPRVbje3zsbG65pj1er7lATpem6Cd7f58/cnTMJ4KULp9tfoQYJ3H5c4Ocl30
lf2K2Dz7rHqHSk76WEWDsgrVPIep4qv7zq6L3cR67WpNbbQy0z55TjT1CUKe8TMqbky23IvMi9Rl
jy0hJBStQXpf/a+j8b33f45TOuMZYbL6PizbL601lXddGolzkHvBchCQrbIIlbImTYxLORXxrT46
f8UkfV5GMZLoSdTx6LWR/zhq7l6OtxzDWuu1Y/HLMfKXhsSU7fsA4MjC+xlbTtAczn2b4z+MjcFg
jvHTOIXKwQjDalVPk/2Sq81rlITVLVQIk0eii2mzCJyXHmV3OElOck48SIyshW/LeTxPvHTNnzrt
GwERVpSvRqAYL0Sp89C5DEnD1+FhA93quo0U3tw2Fx7eWkffK5GWoiY7Lexi3o7qghxAWJvJTra9
aRUl4dRg3Vo3bzN/nCdPFjpanrDeiwQMolGM9fGj4J7T/O+q1tj1cZoLeUYeJeZ+6jN0csNXp+/V
M/8nj8CnxSxEFR/HuVplhrW0ReXsZK8/YB0YTiP5yLnXRMRqU1VGtpZVYUTOzlEcDNetLHnkk48Q
uIl1VkfzzPNrQCl6fauVfYsySXyUQ0cTJLY/Z1DmkUkWzHaHEQ7Phbnx/LhYGUMLIj/ttKXC7Xwn
qxjkBefWzJ9kTcwjEhPsUtdibijb3KBO9pmRsJaREH5TrzcVCabr2xllG2zI7iP2XmG3bbqxehOq
1p3hhe5z2rv4pHPxX21EkreR0s5UsVac67EpICHnxaONAD5r0nz6obNnlL8asHZ/O53F2HRF9uXX
6YrLJQ9pplibWgg2qeLnpYSBeQLPgGAXwLIn0VX93g9jZWnOVeBYxsaPNX8je/UK84rI9Ked7O0M
BS36BI8T2VvUzXOeBdWNGLLhaUD1pzBq8O2l7j6wKF30KjtAmH3lbgJoe4EAA09slu3RSrjVqaeA
M2Qt+CUq7XIJZK48yt4pKHY+6rH3SCJUd4KQgGwOQ007BMicL+VJvo85xaQoMC3nKXPE0OC2dWs/
GZK7GFuHQ68oJODmkJMspulLm5XDnawMKbYPaeL0O7kB9Yvx1/jQDNIKjueXIRTDnRkH930gSvw0
AzvYu66P+XYGlRQSsGngX9+ppwzc/t/aFB5D0IZFs5SjDT7Qi5gL2VGBkcI4xVzKdq0r1WMNyKMv
g2x2dL20beNcKr3JHvwiDVfoU7tb2VmqU7RPBqKFsneMU3PfWU6wMNo+OkKPtDeJkt9PrRkdZZPS
Zr+OZNtH1XMdXPM+xvzTKXAv1R1Jdi7t6kGEvfZSxU2xc7Q83oCz1V58rcNsxCoegiFTIU5OzTIL
Qu2l9eEnlqM6XsrC826Rxv4iT9fcIVkWsVWzhyJonRd+vyyaKDnGk9C/qLG17guRPJB10a9jPD3K
h7k9hmKnxTkx5XmUPMmprfgoe//7JDkqBdwdzup48E5/wRPaGZb0UZVHErwgj0TgxztLwwZnhjKY
Zc5V+jH438/9NNUbGGJ+3Y/pbZ4qOGvU5cLtQOuYWadWb4fO4ExAJFFvm9JC7C2ehuHKk41vXX87
IdXHCI/brlnJRllMvTHl57cJQfv22yx37ooCI+5o9P1xbSJUucDcoxOL0e3VSxo408Vxyy23yoGw
V/qrSbbXRj7uLD9//Wh/OzVo+c33NvcxvUlhthdt0V+gtMmKPNXWg5nfjJwg7D1erHqfmczAt1aL
QTLNTW/z6QLt29EXd2HscydvuF5iV4kv5CEmdTFrI46efn6ryQ5ZVE25h7+lw5lj7Ec7hsnxJe2M
H2Rvo50h5/gYYvHhLssQDYe/vYQ8rFs8R/CNCFHa+8+Eb2ezpwEVqzdi8VaXr9BBcbvUmXXXW0W3
aAHTrGWWT+b74tq9iTwb7dY5F6jbpX82DP/2IxcI/K1Yy5OaINGSZdXaNwSg008nNPPpcg6rN4o1
UMh6/THJ+6tYEYuZiNvqmO8jXL03UeE25zLxsA72wt1bLc/asy5CA22BuTe0uXzymFnruUe2ySKF
AzlA3k0R61DxANCz4e/dcnQ5n4KIrLMNI5yc5KyyTc4gh+APhD1DEgHUfH9heSh7a2PUF6Dz7XWD
EICh2+0xmP8qD28GQCRER0C2Upjj+LMYuTxcVDvOuuEY3Ur2Amt0lg3YOiga9Mg2y04htsg6wrcz
Cgo1wrdG2f9r8hA1qImtrxzY+/ETxF9wuaBp7zF5OUHcbS6ekxT3TYaOkqbMmgNZCvSwKx6mCVzt
W+dgQ87wVB/rLDO/b8ysn0VAV7JTTubNRjvkWVHvnWdz4sBHNDh+kp3yJE+BeKtUzw3iTjuZ1XIz
m2AftLGXsba6/aeMVlebb+1y7Ef0/X383+Zo/jP2Y5g8em//CMTL9tSx3+aWtbe/Q0A4bNObsEyj
E4uw6lZGYXqrvv2HpslxQtI5XX0rh0KNvZVNsiYjN2xf/+lEOZec+f3EtIMP9w9zyWneR31ML4ea
Zvk2/e9zgZcNT783yRPlXO9vqJv0r045rynnGNN7sxwpa+/v4B/m+1+fxj/M9Q9v6n99QN2gIl1g
Bd+sLt+ajW3cKA0S1p6bpRvLN/y1XEAqnenextlfsk+2mDk+Xph620BuWY52cZWf83F8kLWJPNV9
lY0RghhB+7ZCLQn7rdMmCJY8jZce0b1zQTB9WChqM3QrgbnF/2PsvJbd1pko/USsYg63ylk7b9s3
LIdzmDMJhqefj5Bt7ePfMzU3KHajQduyRALdq9dqEr6NckZ2XN0m2hZGOLatvMxkeNpqv1bCKT9t
KBtVC+nM5xl3ADQ2aYJeCFs9p8ijRTrC8E4YMdB+sEMXWIfA75dvSNnTl6WWrWWInACCbcBmDpz9
tmxea3rFsfTK8SxdyJJ1D1UeLfRWdx/lIr3lJAHpwbe7a4DObgMTtr2UPrmya1DzUpPS3dx9k/nk
B2D93CC/ynKUOY0v0pKlqt+WnFMaOAHmSFk6mq0q1/PrfyNvJS6RPrUAKDO6wVMxfolcI1pVyuQe
NWDtnDGil1R4H/1JnMBPOiVnAGzxpcnUnM5Q+kcCrYkvclARtbtdIRPbohVrlss/J+Zg9J/YfVvm
1w8LZr80gfcBHw6T1V/vO4d5jb5sBD8p+Re5hQWpOCqUNAsKFhk4XE89TA04QJ7RI/p9nJh+Xkpv
HGeKvpRRyOFN6JDNC25eGRAYta8vwQvs+Be622G+VSR9TuCSVGlicyXAaRzl0KSpdxwBq3Z0d/9y
5plCvoXOeV+0ar+Pch7coFMitlPB5BWgJdUexNDsvc3Ju9wuUx927LDtdy2nhUtd0pXQ0wFdGXXs
rLJ66rZd6CDT2zaOvU2c7Afdof3uNj20cNspoXoWhe7a2yEoZl4ZBKpu022V+OcJzSqInhFnlPev
PHNtGoPDD5L+w0Lvo43viBTMNBzb0kfr7s8rxdTHZlGoyack7q1dXWvhTlcL0jpBhiiQSevbleY4
MLE04N1dYemE16oeXrp8tFAZI2rIHBYIlSYJE7m/VRdAuWO3a1Qa2qVKb8slaHgPWkbQ3QYzzV1k
LSEq+mNCBruack7sKD3oEP5pC+nz9MKEtmQv7yE997s1lk3blmu+9Q5I5SRUX5VGpbtqHoJC8cdF
6Yzf9Ejxtx988rIeoaxNhmQpLe/3MmkqhQv+pSmUZdewgXbIScuuPhpIg3NiegHgX5r87oMM02PI
gP/rd9rMWvOU7ZZ269aUDLeoAZHyyJC4WKts19ZABMNnOdkPPyf5BMaFEzRf02Zc3uoXOooF19m8
lTqkaSnTRxMWh4/mH2t9ZjX0SxYtv+8Dtb3pmWKxvqyyLt6pRjg963qmHR3e0Qs5K3192hwTlGGu
0hVMtrlWW5TI6DmbnsPQ6K6ir/b3+KwHSNbFagGGlFv2ptcCjuWI1IrPFgl8bWGT8LlklVNcbN9L
V4DOSB8HA+Z9Yr6Ss2kAyNieqJet5LQI4mwVS+cc8+e6/94woR61DPVh6lZJpBgbpJk8F1wBwqna
gE7dzQ6sarxO5S7SrAz6tzkErOnPEFn8QTsKwTlomZYaFExkxpTme9i77gYJ9uYUjwa9xvMQGAgT
gqAa6XjqQ3J1FhKDdmW+T3nubBKU2DZAS413nzbIhdkE49mNenXvunG9SF2yQbEemJRvU+tSkHyY
GRyib8HMKl2UlL4npASjQGm2vW4mL57//f8DHfm3kM4Y+g3cAV9VlMw7UEpWw+Hnzx2iPiHFUho3
jJTcysmB4vMHP1WFbDWh7nDIC+8c2275FQY/lQqBlrxqcEOvAKHYfHeqYauPNRpDaZMfSfaN27bR
jauW+egv+pRWhZgZOGoj+0o1+hLG+osKFcdjV2v0oOUtorRzZt72TcoinfDPmjP0787D7bQOt/m5
tyFTlKd0uablZ7eJ5qP9fU1RKv27eyEjNi00UfqXOM2mkxXR/gszo4CGRzTPKhn/2bgNRvWsREEz
VxOYrwIdlc6aphzS4oc6oP8h8crHwDXaRwGtKCXyYif/ojGpbhp7Q2sp/0rmACFyI8x0L00LohG5
KBrT9rk0yp10w7zzc5HGmfvUxQkcp6luHUNjeA9bN3gaoyJ8qiwxbSpUh1bSJ4co1WLYno1kd/dB
PHEwvME9y1WxC1slMID1/UY+0MqdHoQ6tOTcXA66G2qruuRFc/e1qfrvJDxKhEGJCogIsnWVQaJB
3g4aARrggpO0SbzDnRdTQBtRmoPMfA5yzAxikXuQUUa0ysHCs/4QpIZBwY9jjpeRqPF5x4LNhbfK
hi+NUXbH3hR9uPai5ChNZGU435jdK70loN2zKn+Qg59r+UNmZGuSOf1Zuqbaag/B0D+WVlRZZzsv
rE0Izs01EneVNNouslBgyMJa39AqNH5x3FdoptLPZZ4mO5KUP915/IqsKE+/GnoARyUzmmlPUBR0
fOtUf2/PpugU9wIucycjWnFta1pfWl0rnWU3CP7ufwxQPO6sRKz7PNh2YuM4jfGP3b+1PPvJcU75
1c/r/AsajxkkcfpJVYZ8PWj/qINRn+WgsIe9XYVeEK0sLZtJC9P22Kcg4SCi/PjArT3y5WgkbeJa
xPRm+8vRgeUEKkM2qintH0CRt3mu9MsKRtu1nCxNA9CvGmkdTE/o1M0LlMCem18i+mBc+jROTuet
2AeZXzq3Npa+8Pib6nWAxl3wowgU88vgsYeEghpdqSwHMBDB9SQXxGrnIQ+VQp/bmaC1glZF4Mk7
p31JBf+3OTYBJfy0iW+zsZyVplUq55v5OziiNPkY9HEA4Qyi3bNEY6n2wZpuMe2l883wOMb5tIBY
VXtxG6d48FRnLyeDDlfQdItyaO0n6cqS6Edl5OgAzqvdFi53lhzRXoxWDk9SimN2oG7CLi1Ojmjy
dCUv6Wic1NQ43maDWKC4FKm8GBJe2UMd23RHJDkIm+qr3J/rgP2WYvbXApLzFGR1mhs9n4MPW24u
x7AlNRT7ZbSUU7mjWT3b1+mUQou35LfX7dsgom/Sz5qlLTLvGyX/haZ19g+vQQDHNOyCklVFcfN3
LJqlDehqw5WxAIzN11IlSZk37Smfa+gAmfYkUMQXigdAtfxRPKhlQkdi7vo7O/bta2NSoE77XDz6
NJKeDVBZC4mvMmxdnPUcwtjWF8arNOVsm+n6zfRhLloMjVGdIwFSotKTeqNENmwRXa89TqQDEZGK
8u+F3xwswzfe/xaRhRYkjZPIqT+QH0/7dz6AuW8fQw4yH27pWYAGA4jyPyZkAn3Q3uQiNkmhcbuP
HoY/F1gR9c7WjhVYI+fycM3b17JoBqJ54Vnk0wZSK+PdpDWGFluEY+LZVAb6uSCgdCh7f1xkGJn3
3LTqh0UD2jRKWl/LmUvZamBP9myQQ4mXoQFqzXTLVVD/r62kjVjJNf3MXEWS1FhLnySykr77fVAC
COgZJQSS0xT0V2Neykb1D2GVD1cPXjB7UQUdULaiPyslvtuEUhqXdDjdFvm92197wwlPQzrtorC2
o/U4NNq+8cLPLR2A0drQlGFbJ/R/y+DbOhupkDXqrNS75juDUuNPc6m0reiHCddZjHqmDJdD0Glv
QwZhZ6pmdDHzcch/pKpGDovAq0lT/iMNZL8XmulkN58MlnHSJz8CGQz96c+42+cpbWNed/+s7uvk
Enmv/But0Qrtt+im6rV9CjvNPgXjSKL2bssrvUBZNHLHaiPNIciqnzHRcshgHGdbJ/ZgPJ5Vo6J2
ZIKtv9jzkCqhssrgVF6OckY65dAAukHWyDO2dZ70l7oT4nJbbTifS1gYlwjJoT2h6tGnuntoYKYF
IFmr56nl85fuiSL0uikr9xZFFv+1S1KFMuCkPKlBepRRIi5zeJZVBLZrt1yFIm2Wk20bD3aYmQ+i
8TTagTl6zy5zdkl/7WVb9He7s/TLoYTuZekNQ7ulKkybatRNG2QvIAxu6gQ1w4GvNowMj3dfMmTN
YzYP0tc0NDXIEDkkaSKWbuJDSOQGlX2ZlQJfqqiFF05rVNiGB/1ohIO19uKifxtT860qDPtHmdKe
hBzf5/9raNnbbwqaYT84m5LDbX+GBgZNffe7ZoEj3ubQYr5r/b93LdveQ1qyWFqgHh50GqRXTi3y
dVUW7E1nXzFG7Q4i7ZFizC8ftAnNeUTF0JgjZJgcomqgDVQpL5XtOw8GarrHoUiehslwNkjKl3A/
++o5swrt3FTVNC7kpTf23tJQ83ZVd/4vZwY10FmGjzGYR3IBw1ZGS9+H1d3MBBB7yIqPVNYAYs/3
TeeGbqHpG6o62tEmpfQTO+pYp8KBLmsIxEF1IdOn5Sd/oovPp6yheUtpyglNV6dFZ5QlmsSEsMfJ
n1LtyPGweXRmA2YIOL8RyFjIORmVBp620rtUWcsQOZGpypOmejyC5vt4BVSNsGNv7n86cq3jVhuS
/vany0W+SQ8RUsnj7v6nQ7C96LU6Pqhe+BL2+nSWQ22Cl1lUgHurYVZmmCd0PgT+K5xZKQrS4Js5
DoF6WxI3ir3zpvAZ/VP13NgISdJKCE2ggRwZJElTOA0XOdidN1yigjoBypmkw/7jt6tgrUaJg8og
uUiZzstjUxxpGzSQpgdejpS7OPoZ724jiNPToIT2SZ+fQzRjWR9MPxfeyomQtZQhf4u7+2rKDfo0
09DMt5ODmK9cOqWQVbMv6H30C4skFWQedvgc9lFxaqvhyy1PMScrpjkiYKNwkL7fEbRxh89e4LX7
KMwg00PG4MHMjWzhhdn0pWqBAeuanl7StlF2lVBal2ZSMuMLEJrofRqOe3a8f6TRDDSkyyvXttMr
rM8bNLiK090lr6Yi/ldUobH7w+/2VYc8t/FIkznYbZpyqEuWPC/7flPK5hugYbuxgPzZ9upqWUMl
sUmtxHqwg9568CDm2piZVy0hbEWr0kVV4eRX0M/PIXIASBijt9Nv9TSgGceAV1AvOcNKHcloVvsw
4ojOC2Hsu1SvjJWGtMVFJVj6ZFgIUhJ1hspdylSaaGt7H/nNy58Zt6j6Mql8y2MoIZ8Aa0AT2Uz6
Gxqz/rJHcfjRm7lPYeTPzzS/wtbkN8FWVWt6fiYO6Jlp/Rh5ns5bjvZ0H7I06E4g/Tx9EzdX1zfU
o5xkf6puIh1KD1h+D2IeAr/hv1Fe2iMcnPIqy1IdpPtMySmnR6gvNk6avTm9wa6S9P+xqSEVAL6Y
2z8vvfozVV/UAWZBGaRLg21U9WjR8Hlpokne3C6wt25keFuDDPKrq6VXpw7EN6/kmJo1yfBQIfB6
9F3kLxw6j78FazkfQGa3cqbWOhYUHKg2wUgJSqGnidKCyRk5bjGKo9eT6+bNiEvYzc/Je5ivDHSk
hkmzlCH3CRqyy0ntDqkSxUfXh/UBVGF8vJvSZ88T8koOmT8BhgBCTHo0MtpVIe0/gvqpfvSzOj+S
Sgme/DT6Rx3hDJXWNJ/26aTQcjE9Sk8vhHqMYu+TnLoFxRz04rFJV/c1kZGHy74OSGrNd5VDrDV7
aubRRVqq7dkXXys29xvRI+PsEMp6z5xm21LJvNbzIK+seUNHPcu8TbiDTzf0lHwC+6aTqKvta2SG
zhVVtnZPsxJUO/9ZPqKBtXLyEenYOfa23DWMhxAW8cPPuznoMUYxGBAjQKy1itBUWBUNMiX+rHul
jNNPGSzFzbQPJgWllwGqwyhH5MkNzGmVqz/MWNVOGcWk80SOc1oVbqGtLF5kawnJ8RrLv+TT+LNp
bG4TcX33fQr99JxwBN/y3Jv7POiHTrqCTWJTfJOWHFIHlsyFvBx9ATpMD5ECcJXzPURexXqYoZk6
QVCsIVhaTc0nU2mt53R0F2PtGo/2bIkwdZaQQQADm826VSxUU/tzLoZmCZtPtcnYQsSg2VFL5c3n
7WvLwm4yBSCzLS6R2TqPQxA514rn6y3Y4xB2dJPkeyInk8h55BCSIvhVPQs/ekscVJwWatKBLoAm
W/Jlj7MlubElm3bOt4B+ijyj7ALHMl/lYHVbJmOyUP3rsplN28l9Tr6Wvq983eOg2wKb92sdqs35
UjcVUPq5tfvok9My3NF4HHu5p69ktBz8AHT7zYa3jnxMV7BtmG8mB4dWGZAT1C8QSjtETpecXdpN
ds4IBG62DCVJwClwFczDSAWD99dA9Sek3xNyAJz3QEF69YMZw4BFS3rsAMr8T5xckUN1xZuOh2Pl
+NZRKWZ1rgkBYFqUaCwyN0poDidEy4eTroV8436beZgrOaBXO14AjxS3QG+eljEwIGcdcOFfayzf
tNbpiIhFq0Jpu5C3RF+p8qviigiNd2119cWGvONgI7RzlcPYxPBU6skeRCL/4dInzAxNuI73wgdn
4+kvIVmhA4xaf18L9nalQOSQRJe4UcvVRG/GqxPmUGUg9OVbtfJKT+1ZdNb0UJY5+5Yx8oFrZVBn
0kJp95kNQ1baPEJjUu+roS+2nRNrL3Wp/5ARdCIeKaNln8LME2vUFIyjnYUNmQbbMXe17zW7v9Ka
3BhOxEyCUlNTzBcOyPEPpChy5gMNiu00pNtDj/fHfwOnGPqXyouhNaCOs41b65sys5XIwZ2ZSu6m
vBJNR7cCMtF/+O+xHj3ZW0Srv0lXRI6dWrhkQPl9O13vgXxC8Cj9ud9fmqFDS7kptYeWnuBVU/jJ
Wpq0oGkPGeo2NGFWX+8ueVUPI0rk7I5DpNYQvSkmPm/AK9sy89UHGQJfB48ATndLacoJNeOV4CrG
St7cGLNthmYwML9c2Udx/GDN8vVILw2Xys1B3s0DD7ZkhTywtlKrttQXcloGGmN5yAeYFkMn+DKG
CephUoPVcaud6o1kqpDcG2cF1kpK7mWZL+hMmqF7Q2gNp64MPzVUlc4W6NgXvwyDlTH12a6KJ/ES
DaO9LTInX8nZHFmCs576X+VkxePxpCnRVw3Gmquu2PHVnIeeQxmPf7uEVujXhLwa6jHfxSO/bWl6
E1J98iocFPs08T6VN0GbB/i+vFU3hVu0HsIT6ALr3MWfynwMji68Lkd7HuTV33x/CxnSjs7CeFr9
v5cOHbwOua6vpfrBXRjhbsqrm06CnJY2+eufWgnZ76v7RKbWAgFiDaarefZ+r1gd4U1zoXsOB8NC
a0h1i30oCtBs8EgvB3XK2LNZsbLrpio7QqqaHeXVNM8g1bUxHTDcnmY3K01FeaxyOsgG8jzVL3Sa
zQm5rE6cE9oU6PSV+dOojS8KBcTPiaMZ6z6Z+1Z7TJLxiy71KhrtRHCECydZodDkPeWTtW3hCzrW
8xBn+VjupW31KvRDnd5vol6P9o40ZZAW2j4MwHP87bJu8jfDTsa9plXU+tLSpw7fJw5wAwR52NVA
uVA1GaKtln8cZku67nHStDorXSq2KI9l5u6b0ureACyKnRLNDUaNKT7rYN5dNiJfe1Cg61atlZkS
xHjic//uoQbyNWsL3hXhkD5Qa1qoeRM+TI5Po72q5/kSSo5pFQTx6VY1becKqSx3xgXb/wHWL2lJ
f8ARbUHPUrFsDEdbGjYUw0Hij8+F2kxH+nXh71a9T3E0JFcgHdZxROp6gShW+0ZyIaJ8G2TUYDET
aFw2NV0gYOBTc2m5o7FJZReWqtI6mWftLhtD/yJ98irLtPfA9BBNDQEVO/Orx5qHyvTcq+UPb2nW
54e7H+XK/qT47lYGwDLb74WOvp1ZK95j4AMqjGG/J1EY9Au36dGwnJtq2yhMEAdQPtNQfoWSy3RW
UxnZJw0ZAaoM/rThhRGuJMFyWRj1Qg1pYLKmVn8dfbAZ0rzPCuG2J2nKWWmqLd02XWEn8b/0UFR0
TeT+zlL0aRXmNHW6btZDm5HHKFbS8llExrchcuurlnfJu9gN/VS825qprFW2ybxav08O+CHJPAE4
lX4kc9rcqSlaigEHvQdX3o8B7BZok5UoEKIA4nitdWPASIMe4rogRmtXMmCEdW2x7ewn5B5gybBS
nn9BaD4MsRfSjku3eGCV0St4LYh2Z18QBAP8279m5ZX0Fb5CB4RD62OiFz4fs94vx2EaNi4SbrCK
BSh+1uEUobCoYLs/hIl0VGhONbJqrb5vO23j+6ZoF9KX0bvUwv7k1bcY6dQsTd8LAv/w97UD0yNC
eFW1EIjHbo2ZRqBspkf4O6Fu9DMVqSYnPAMeStYBqvBLJUijs90oVM1VQ4sObRKRYMxrsckzNX2e
8sJeqNQnvnlKtPYhD/vXc4xzO3gxOAPT5BXCn1C5NJ1Tm2x3MUXEc6wX6VK0Yb5CXh4F1TIpre1I
Zcdko3wY0wgEmT2/+1y+EQc62xHadsdL72b5boyMZOoX9PD0nLJM5Rq3rXIdnPBTlMcIz8yW9Id5
Yh9iTq7o4xXognpW/ASYIYGREq16bQBDMzWVSJaR+2LAYfNQ5+ISqJa2CyuUZhOr5vAsLz8MYfGe
e5yb765xYucJXMyZWxuOiGVP1ybk2eLGSr+11KiL16E7PjZwQRzieVaGcLYiwaeGYBI6cM6t6+xR
oLiQAh1VimOhSuvG9AI3EcW0dsPDUnk0A8V/RPYJSIiufZGW9GdVZMK46vhLRCT8W5glBrFUq1xs
ZZyoGv8q6G3mYe4+mxa6mnGYaRtz9MtP8dhtCirs30IF/QA7MqeL4nn1me5hZSmP94lwFwnfxs/N
TFZvoHJ06NKsO9J78ilQkB7KzMH4WsTqvpGl03SCABpmyB9tlFKd8qvgTYtNbTUC67kmndXtJlGa
KHBG8CUPxmtjmtB4SfFLBGPiQwvSY3GrFXgjmbA/bTHPK+Zcm0kS8mByPfBle11OfraXdedISy8u
p5JjriW8WOzO17d1TXmpcyK4ydwhONzKTVqgP9t0Iu/bqrOdlQ0l09aobGRTqh7ontZnKxQpkZ9k
Q0aWsS0AbOrGJzM29r2SxT+EQZKrDbLkpVaCcRsAyNxn8RSsSovDhVR7MEkwsxNHXOYgbXmVU0/9
6ZS2HJByjtfgea4VDedjYbr1DThllmqxUrQ4XuXDzM81uldolnzIIUULKmJIpkM/D/JKDp6BcLId
h2Jx04utNJKWHTI3Usa1p3frpv3aNjzIc2fmrYO4YJAsBb999zC5SvrnewAVcIEKdpty3sJkHdpQ
qpSJkrYcbnZoN6hMJu13ybVewQuRL/SZ8+rGvc525KDzAf508tHbB78SfHYjYoegXcZVivTDyhzD
/irqpkdviiskNjj5G52ylr6gUlF3yNVxhGs66rf3QBnthcX3vEny/R9+Mk3nyhTmNvCmh8IuvzRa
3nI4DoxXp8y/FEMSoRkjFQg9RIHiYNhCrqmDuZuslRJGxgt4AlAQ8Ftte6Gpm6CLUZmhvvBFXuU0
kt+u7r7y7jMaKO0sBW3ZrtQevWS4BHbdvHs+tX7hoG0mTchYUK5NYujUMqt5B0Qxc4Nm4iJNwwcU
lbhvXpuVVxJ4P+Sa2rB5htWuvZJB0DHGKPPwuJNmo3XPGYD7UC+VSzvo8UM8qhkwieaTtOSQN7kP
EtAwd4EivEPumt4hnQePmiIvFrGlSYGKPGmujReXM/BE017MWbzJNdJkKWfzULUueaA+Suu24JK6
jXgJvaxYI1fWr01EzB46IDmbjG7n0Q+vgIzOihp72xpk/7WcB32Kwh2Ee8VisLvEWpD0LK+GGg/7
RqifpM6GdFW55+1TzfhiV2mxGs0IYsusqoD3qf0l1bRTQwH/WbqEP0Ij6rrhwWvTCDjJib6RRF+7
atUc5ADNvb3lLA1NSh4f3Lp872tVbEAJNTeSepgFIKkfs9e81DzoUuGtlwMvrm4dwILPc+OXr6zR
GS4TfS8XTfNKOVmyvM/8/1lOuaRekYvkmByjcNnGaBrLwVUBci2qcGoWGf/h0DcwA+oNJVanC5i6
BUi3Q3ZT6OAnZT9BZ6E45MN4wSH0F+fWHxMioFfahbq+zxpEzOQJY2qiSpzk4UOeMyajcnkS2WIx
tuTVyixZRFY+PlROTdNfrpPwtmkcXiBBHZ6tMt+1oxOhO+6L93piR3QrJRYTTcNWqhjvNpuX0Cyt
15w28OuoK/9ItzqRCAQuYawncxjXWh7GK3XO4eewfe1oFv2MKDnwmnDO9d8n0Kr6LC3pl1Lg8kqu
gpX5s7RGWQyYh/skNCjLYGx3CHH2B1qj+0MbBD+vtG74aHqiJ0MfR09uPTkeegFAi5Ap+RTWY7VP
fTE+lOKFGpZA8Wje0dkR8LCpmnj9ji5vM7t5acocGmoSj/U+rgJKkYXRbzpAObyZzPhAm+oe/EFw
7GESXbSoAj8Unf/JpdHyE0jJcUtTCj+81ovg8tfbBUoRIa2JSftWAemgbhp9cgtvPA5h2AJcZpUH
T8FKuABpxyh8MdC0WI36II7TUFDzmq/Uebj77mZa5165uNusd81cX0z6a9nk7TVRypLXfZV9bwbU
TM1x+EIyK14XlgvYRk3Y2PGTTzvFZNsK4CBuAvGStCDrugxGvNsswrdPme0t5KR0aX10SVIru/iA
mNBUteK62tLkntePitu2C92ALNDtKZHKwQFXiHSww585Vv/GIFW/A1x7adS2fy0KYDdD7LRbRzfq
gz/TbpXxj8m1k7fY8QJee9OMk6mMd2Pq+m1m5N661eJo7UFgtxKTEzzUxapBEvBqN15CycwetU2i
tPmyG7PwwelynKqI36tBKUjjsUAOWmoqBwQFHuf/yHydx7zL6jo/eEvwdEr4BA1jse2z9msAyOio
1ea2ceevtSxhyeH3xCS//aX/q8oVs8E6TqyQpa0pVeudcK0ft7d92ZTf+XOSfa+BUaOx479mlR/a
ymwgb8zpanaU2jpb8yCvEje0zt6YqSvoZ6xl2k/ptJDOe6Bws10dgrKU/g8hHtTPW7CTP9RYtyAX
5lYfQoQGJ39tZ/rmPhOYVFCGiUdsm07dguQz5LVDuRsKdNulZYjRLVa3CcMkZhbebkB07Xngx6dR
3bY3eUvw1IhedrBzxHAYSyfMU1zC9DSchuh0s+REZI7vkGQA3YK+i21+0v1TJEfHruofoVOTdIqd
4cnptX7r+5G1H023uPo8vFZQFodfDKfZyzVpXD0mZcXvDbrd1E/+qbpRUCj3xVNiuD9ycilH6bLI
rl5c291La0SE4sm3oQFqhBWtq6GJHxFCBYerPuq18Nca9dmVNG12lQvFMJJ9NMvMR2c26NZjMl8P
fa4ctdbcKoO/zow6eu/jyTlYTc+vvhTd0gs060DNGFEWcwjhtFPYqXYVkilJdRRaTf01ca8+lBIH
rxD5oWzrjQVz997PEJhQNb/ca5APLguB9jY0Jsh6QOk6ervGjt5G06nX2VzUBD/bIjnnOrNgedSC
rPERbpoPUXKY5hPS3bz7guY6lkl4m9PmqP9r6B/LK4+aZhnO+ZTw6CnOxfEUlyc4CbBkPcZmfoqn
sDjJq7wwqOFLG3xZceJsPR2dHFk6wvzWAzV4n7ythZF+r1nK154OehEk37W+1QD3j8k1qNzoWIew
iLaZnb8DtrzKUwA0e58cvmqvUZwDcA1ifw8RQXuq0alaaeko3seApztMc9XZHxXxnlvBohO9/Sqg
6rt2Yvwsowyz8XaxAwudNC0O1SuXdp69NEUCeMjRysfRaeliHL1bFOXWemO3IUphEJbFZB33dmvG
l7wKorUyFdYrmzIwn+WQ/zNUL7wyrX/deHytarf+VEfwnilllt5Wq4Nq7EnfxBe2mT9X13qU8pwO
inl1lkLpEdkLcyrfkzyLX2hWRk4+i61NbfFCyiZYReld/lZ2NP87lbAuGpyT5wSKbAB1TDT8ItU8
KL5MlmrC0lnWB8etvd0wJHRHpbq+qkZTXNNOKNuZvZYEQFKe7KRQNx4AkcfM8w0UcXX/3Unq76Cw
qn9CYO83dp5BpbbVGdHBCMaZVqVgj2zXY38Ug9MfFU5QFIKnvbQssFswDgdlXC3uMTf7NpcZCdR6
8/JG06CeCSEIkOYtSN7FL+FHaHoUT3yBNrgc+DWFFxuwnRvlZ2nc3SHQhEs4wS7RZK6+/WNCBqP9
pq8Gr3KW7nxLx6oylWpUFO7rJBZIG+ttZCx5m5zRlLTegiJuTlFAx85IHvItNapqZxsCotl51oPS
a13Gk7eVs1Fbu4uA58RRzjaOiyCRqz80Xkd5OiySXeLwpSkRuE0aPYRQftNakPIADQqdtdfSTZon
uTgFZX32ILgKlp1R6lffAwpSRY+dpkUkOxgShC5j2C0vt6jcKh9JDjrHKG9o3p4UaDGVxoj3Mliu
5RAEcX9rmpv7XQyKWOte6PbKRuIj4FEU5lu0JsolFcD2TK0V/NGcYpr61F0j016vfYgMnh20ah/G
QKwp38PbN1pUwNLe1fcyWOGodzBUWPRK6AtPfkkDNXwZP1qnCvf3fgu5U579ps1nL/33zfNvf9Z3
9dGL3Z2J4sVRDlMTUsb5ixmYsc6hx80WtzirNSA/mgOn++WHhXdn7Jb6GrRdtpA3VwvYWyrULFb3
CgLHKnsZD3G2vJcg/pRv/rst42W14lbMkLaamXu67919EQWUfZH4XPSzeJbVNV69HQenXWg9YBWN
Wu7ZTzTaveSlDEoWQ5DrIIvr9Ghz0KMN/CehXvCmgy/6H/48WOEHGnYsRHugYNvcCfTuK6WPhv1p
Uwz8cOVErdaoIHqFti/Y7V67yHmV6K06aXg9WObNknO/LTk3R0rYF6ypt0jZ/fk7so4yew3CwlvL
nlwEn3ZjEw1X2X9rpH218YzQW8lJO8uyJ0ix5NxtmMVeDR26VNmqa/sCrVw7epaTck3iIHGU/x/K
rms5clvbfhGrCIJgeCU7B0mjyfPCssc+zDnz6+/CpiT0tDUu3xcUdgDYklokuMNarlmcgSf/AzfX
j33KNRT2ty8DjnYIkrdXUhdaYOmIRzPdS4Ku3ZGbUXJADZEdaMPjrgPxNo5OACv/NSBzL98EaMhE
ciFDOQNRft/YaYp2j+AFI110gBhDKKoGXiUQ5ZGXSgReZ2JmAVxmyM/gtkI0haZunCNBpc+yNBfp
b7uzOqCtIOMOWtbGkPDjbwBCBCWkRFNiESkEIo2hmCpLI9snF3JGNVuAmsFg3lBbNwfX2hM3f67t
eSTp1U/VpU35nbD8a8UmFC/e1LL9y/o7DfZY+/9oR6QVeuYABkMfnF1sdzZKG7iNYgXM+jR2rgP4
BIswy09KP9aiX7zR6Mcd19PJU85qAyZ3kWsRP8lRQfG6ceH2jmfqiHLmdh48gDag8pHNQpO3FItu
QjGmnOXurB8aK/0bnW5gEiBdBtR71ApHYJIN4zEFY0oUPoS9qT9n4N3y8BIP3P46Zc+NNER6fWmk
RB6OORubrAgAhCUX0ICUhlf1yGUPU+b4TTZMaxDEao3PaQhe8rKKKlQc5Maw1WtebxwdvN4eanWA
leg2RyQpEOItjWk3BDUKswibZp3id5OsyDYEXXOPYkPKO6Qbwryx0Mzklz0a1To/rNCPBVzIDjeW
kkuMxFdpcRZr3NghmggiZBzX+0rWmlu8WooT3ULeg/N0k7nzOxRkbuimc3cPIt2CFNMhAJcbSXCt
Dr2F8oJ5Y0dG6t3ggNLqZX7iqFi6kPd7mwLplnnpPLjrvbKlGyI5phJMFLX7JyAcXUGpi548O31Q
BfZSVUrVGkOXYqSN6YOeA1AyiJMO7fFpd5m79q81v8eK5dAzQzxSes/Es2QDVEK8ixeoc0YaxX1c
ZD1SPqNOrWCfSaPUltm7uwS9A0BHgisNeTf/seias6cC/FT+7XVwemxJpMJ9mtGwludnYY3oP/jH
b3Qgb/zcaCbDeTCsHoAchoOAhe8/iVGZ7dag/5u45ghstMPuQ30CGGOHv9psaskzDSIyW6CLgKUh
k0R6pLPQqGO6TfpAUsTBZYze4yMaKYIHt5wS/K+goRxHYALexGNfP3OOliz6Ur2JdtYHmwFgUD6Y
vaNHGvgcxo9piJBwaRtid2cosijfRRx5rzvDCPQThDCQxXjbSUP3kudOIPyi+BQFtKy2OyHhvpxI
yikOQHEsB4YECZhjOf7MjKC+0oDISrPOSAz1/mepoRzmTk9ibur1FWzsaIQbUbn93vpmLhN/ThHR
QdlQ6MtjyE87AKnLlM3fc3DNbJkBzCc0X2dPzC7+s4cTgHCmFONTFTog/TNRnwLun2E3tN14Cgzd
q4oOvV7JlCHF3gBj1JS4CTSIRvBz04mNju6GVUV6gMUOWIfO8oZp1WUV1TKrEt+CnqPB5ddlTOIu
ADc+RcGn0LdqgfIrzbDajshm+GQlQ8ucJweFk0cF2VqOFrLUeXJakV2lKOogPq13IoJsDSW+K15b
V0NODWakI2vgmoD9rXwXDBqoYqzBKRoZ18bq2LXJOz57Sw10MWDg+qC6gE4aDGCvzh7JbGDRPp9A
xl0PCB5vyE5bmLrO/cZJ0FEoF9IwlVk8S7ibb9FSNniMYDMyrDuucuUzHGC2vJ7cI+um8Nlygk9O
NWbfSxMEi8Y0laigirPvM2iXGZItiEPGyQX3QuRoQRSwy/Uq29dl2PplN2ln0LpYXxcAoEvwTCDj
aoAr5l96s/gw2ShMNeIE3AJZvRydoo490tEQRHr3ZAKatgOkwKpnVvDTHZEkJAc2dxtHOAINKAgj
ORRLKiM0aklqdKWjGQL/iCVRQSvJQjoGjnhxvKt0vVtMzrSrgWDhEWRnewrXFSpAN+d/jMOUoFka
gWYyUgiPxFfbGu1THhn7Y6pR2k7uSk0LYaP9lO2f+416gVwCL/bMdF4CoxQdJTHV7Tjc0DTo7F3Q
BtFxQilqvVNh1PfWKavQndtlYkrx9kLmruFocaNpYMbT1kH+w6saB9F9tKY2l1kOwD9oLnFVQUmy
mSKugDrMckc+ZFaOJK6DpYHwLOK7CTFTBLUxGGEZrzNAi/9D91/9ohDM9DiY7mm7sHP+Wmzh7FDR
kl/7FgcHj6Y0mCgkLFkOEjbLza9KTzPSLU2A83ceHkh1v55cutgCfD/Sl0jI4RpqLc1GuiSOU16W
mPpZ4J0DqTBg1znzsql5hlcFlAYCwgQzFK64pUdTGpBVAMYKwINLaVX6d51pG1cWkJFZ7fpbnRHy
yNNj1MIpZ1pLK0rO8pMYfuIQqms+IG+WM2jkPLyJDieDSsDAY7+cs4ot1ZGm5GPgKb8RNSpwmhHk
CmjBzfTzagYxmIcG2nIrm7JP9hjwU22w26H8VSTrnU4to13I5U6X9SBbFEkOdCJ5DT1AJ7n33jXV
1prTlFtgF4yeLVEwhMYPYQ7E9bpzigdUeUgoBVkvVi/GarjVSZ++FYe2nRyAgEo3qaKdaCaNLJqA
pAPSpCFFCGgcXASmU6uLJRJteq4To32ZZuG0AAq7krlGHqGHtAXbbqcDXlzXZsD3R6XGULZT2Hjd
nqZ5b/HsT6BMw8IbnJSFHF4820hDU1HUbNc1ZLfNAsjOEjGPPp8WLxbaejoLMDP//OBkBTqiBWBQ
/EQ0mLPEHDFRWIF6flhWWf3Easd7S6YluZegHngHxOru3LQ24GhHsHzTLKk0o/JIXqekXazErDzl
D97HvzqRZDuykn51IbkZQUbhr1O5O/oVuvPkJMd5nuITWKTDTegE9WaSIY9hctFEqFGMo2EGiIaR
yCNL3wwANZQREBKB1jgfnQxHcakvY3STADlzW7NRnNUgAoFq9SH9imKYcH+n/62IEndxpqXk4mJ9
hAK2db3Sa64N/AgDXbLjkgIWOzYHfAds0eybZkA5rRGB+Qp97+4mxm9wc6NkSD0cMhMg4+QD8qjk
kcvBQG7xGk41Xj8la5ZUWZqjn8O02K/3c6cWyBch4+Sr2zbguNr1nk+69WlAUxetlJs50RL/7uGw
lHiZY+VQb4i9neMCwAOoLc9FVvgEXKgJh4plQs4HtO4C58ViQzKqChyv7NNkm0gz6W7M5D7pYbXP
kukHWYsW1SsV0EQJm6mQoE00Q10neOUAzQOEpgX0kz5QEXERZpcpTk1o9fHIjQZCdEIvWeE7phFt
Mo2hEhQdIaDsYFp4ptliGOEZ+S0JXiotN9PSKRKU+dIqWqCFZuu1Otq1ExvNDqZsnJBwM+uMdEse
B6cJred3+kguUKuqiedoIsuAG/+rgVzU2hm5EeQFhmqrLjaKKjmgCfkH1fy0ukzDWeM3qg9Co8sI
Di6p08vlG3ksVDP05vdbHW0QySojxHRv9qQFcwZ0j5kl4LgCHBqOfcunTp9HgBbq/6MuaTCkBLsh
HZedHlXxtwAIDl7FEF1G4KFA8UC0aYs0+aaFoXmK+tZCLCDRPg/lVzeTTAR4eZBjhONRIAf0Ifyt
txnfkrT62MgrCp8UarBoIclI9L+sVmbSrZsrHy0NnPUySpcAj2GvoZmfVKLpWLBdLwvSS73w1jkZ
M60fDjNof7XKBgFZ6PbszGWImGY0gO3nBxh4lh3pR6t89btZ8o/p26LVn5aKX/dVl7nxoSt2rviB
VBXKaOXHudn73SXr6qkPQ7QofjRsFF9p2vSpaIzwGiFH5zu5UX0Hbg4S6BYTF3MqrE9osj6Qvgg0
9Ks7k7MBYQ9qgX6MoDVB1zAKq228sEtklep7kDhPtQNgXMA5tA96DbZg0lttD87fahzPov2Y2Tzd
aEWin2hwQPZ5ivNpzL17mUzKU5lTgHy8rFE+6x5KJnebx9PLxmq52jJU171xr9PQ8SN0MPihMdlg
a0kc9HvyYhNarQBqOXQ0VLNln0an7sEUKZUk06yRFppFDJxW92vIQoPZ9YDpUPLvtyQfMLOgmkhH
uEStU1dV29xclT7Knc9qXix3OCLxBo7Q3jhllmGcTLxqcZ+mnW5YOdgCSztfHcirkF5kVyLNal0z
TjSjYV1H3gGbNmbf8gMtI1ULwA28Cr8tIaXdigZVduA11FGE6WoRQk5yoBlVYtKsFDU7KXH1rqhw
U60JaI/Vdu+r9qOtlKiW2wvf10MTou4a9aHKLTQsZPFtc/BnlNOU3ohoKVJxYxufg0SrAPQ9sPhs
yYGULJ7q0gPqLVD2SWEgmrwrzOHHzUq1BnU6/MVx3f9m5wpdimeUpnCUuEzfuhCprdaun/DvXF7R
U1xe8waPSU/JBf5JETeMtZ3S3fjQDmDrWXcgF5dKNGhKwxKgWBZ3lQAMKLhA1vZ/g++33jtdm12R
1UOjkGwCJHFgy9JtkHTMrrzB037KjyQwqZltB8db8kO7d45eRK4BAbmacUyGWUdZFdA2DcfrSr28
TjFC1aOYhK8+OM3WT0+fRYYvnIxf1Ie9+fBBgVLKJO6Ef6Oc27ruN0W+n8fZuBgg+WmLaayrHfpo
gw2yn/M5b3oQ5tKUBhREz+dSKUkmi1clfDorp7s1JK4LgYk9r46k5Dysau9m+Y32bpN1fch6hGT0
4ZsB6MY9lz096YIaDRpMWTQoAAO0Gioi42wAYHSjJMdO6u4MSkcuav8oY9tuQVdBZTsFiiUwWM3y
MqAXOQQhuZQR6l/QtAQK66DOy9VnzgeUbih3AFVOm85iqW/QOe3d0xr6+ULczWc03MhzHh3j+v4X
iE4lohlOHBG8t8zDWIDiokEKB+zaQYrvgoXVNA3HDkfDoQLMadFkqw9imCloRl+9abYuMQHv3XrS
u82SF+/7HeO8rsANjZZL8nHSvEbHn9wSQNMTmvC6z67VozGsYCiJjRsACYeDvYBetHKjh6XvF9/I
0GEacaCpemleLpdhDoXYIdLSIVBrorkitMA9P4Fx7pL3Ebz0pkOqchy+rJuQpStEfyr4JFEisTFd
gwxV/t0E2g4Aw+QusWTpm7P6mFgTAA7kMLg8RWUcKrdbkCx0HilvpqztGbQBOmeYjui8XFOW5cvq
FG9iAAYcBOgEpJJPDzjusTO5kfFlvVymLmqCN+3QhemZFq3ryftu+6EDRjTYDXYoFEQ2PV8q4wQK
XDxRfh2QTDBOjQDBNRnq3Hn1/vclZEUFlImnDq1Z57TdzU6rdkrNs2UPbM/ljbzMOtzYW3mPJ5lm
alA6m54AZFnXKJOQG81u5aAGKPeU/r1tSPcfXG4u9942TgaU1bFP/0fGG+f3p+9tcb9Sp6cZaZsx
A8/92Gf4Mr3+Yn7/i7q55NigU7ZwKtsrMiCuoPO5PwkQamRALgSchPU2oA8FSiWT5zwgbOLRlJaT
OTYA779uRzKZaaYuofa52ffuiuRzp7u7FOsreycaIDzIz6k+wm8vSS7rB6QlN1dXl1t//rtLtcjU
A2NAb80w9rhm1geQFFtnS8YbFn0ajpYYAR4BSQ08ZmiPIpmcu7cV+hDD8uu61VtfEIbfrfZVQ142
H9bdQ6MoGw8vCagBCVi8Xb/KIcPph6Y0lPJwUsvBoO8IyQsdkZQddXbR1shAPH6/R9nFbbQjbcNK
YflqEc3WnWjTm/0HFMBYYMHyeW2jljBBdoqG2mIvs3/XsToC8Cb58Cn4T0v+69Z3fnfi/+tT3q29
E9VWOjj8/DjW9Y2VhDsEutHurA8Ax8oFnhYApy4B01Z4qAAGgraboDeepuSTApvqsIzupyUF6JU3
zBlS2nIxDZYAmXDbAvZJ6dZdkYsewFRlOBvaSwttAwRGdIW2+B9CUsWmiEH2IE+PNLTyfLdWAuMY
1qAOx/ibdL001AnOPBsh/sSxWZwTHqMhFzFN1ehrydhuswwBskjAiJBG8tApwNsCw+RiwUBuZKAZ
ISvTql+3XNuI3wxjXyx7PuY/gY+CgK4cWKq3u7a1vgH2Hzw4WoHALhmqYhziHTUZrFquRdm6huxB
fQ5qkBz1NY8+It6qHSdtmCW0MNCjImHvU6Ba7AGYlF96BKwuoVYjJpnlHort8F0mHVnRVffiQrrV
PNpuug1Gy/DIx5010K6qzWiNEmnhslR/tmnm7Eif6ghC9RxF3mNio0KRu1n/IJAu66ulOusAXX9w
UEn2QPqwHYeLBrTuOz0ZdeGAkC0G/ZRa0NiDYBKq1di0aDjZrI5yU1uIkx5GQAT+NWek0kV3eSQS
HRMot6j5AjAv8kvKV6Wb7rYTefEILsJuHw1VfQZVc33W+tfZZIVAiwIZ0ierzoMdWclPudzoOhyD
HdAI84mZ6GdttZ1hDMEq6l0oHslglW0OJPFi3pGoDLw2j2NmhBel0u1kuTigdERa1EtL5pwoAEYz
GihQ5cpoFc2U4c4vNJ0FAJ/SkXzulqht1K44oERIAEYVmgyonZw7WrUjPuYR0FnXymIAMBpBDG8E
AKRA2d1jXxsZIg7FuNN61zylNQp0jBLtVx5NaQBHB+pS3wZyRDXSi06tKxsQyzTNFPmkKzRkxTxl
Vnuht/rVQvug/qA8VfGxwSPgTEMgyxIsJ3sRSWdwo9mV4/w/NnPRAEYNLmRQfu/p3pb9u+96RYS9
8YCV1wV1Xb9x29jZEax7mFfdpSrCnyQR+ju6Uh4t4PkBoRK47zneHvEmrkcrUHyKJoQndLuvq8k/
ZKge1TUxnWhBXSfxsU46YJOk1vIxW8BrZ2fVHhR26YcA/bSPcWAgHo4Ope/Aq+V+G7b4WODT+ew0
gAYYC/Y9TZ15N5hAqSI3vBl4ZTk1X82261FntWFiAN32W78OJZrLeEbgkpRjxF9zyTdpZdQLhxs9
12ufnG4s/5jiPecYtFZ4FCBaudDA32YGa+POQ8E0OFxDlF1IAxuNLgMu1dvUzjsQDlSO7nfAMum8
sMGr5o2dphH6IU4gdfcjQ0SdR7o6XHA6JXe9xsOPlAs61D2jZxWAB7DP6qP32XIUY1Ojzh3MhFe3
dlGJEhv4rkq8q2Kw4h2qfKwV4Ip0K+BVKrLggrYBUtFwB3qFLpEEfLtof71ByPr/bOoggaxvOhb9
Mbg5yrfMcfxcdFl5rgM3AjmhnNLQWPivvpHToS/PyJl1PjiPUZX+5kgGEqsAEE0Z+hXWfhErG130
CcquERQcJWh/q//QRC3cYyVB8bp64ujvWgKwhVZJvDoW0jILw0Y7Nhq7LrSaBgedpzWq8/cL4e2R
I+2TAGtyx0BX6q1UJAuRmchhZThZshbBP+I1qWx0jwFtvEA7EOzEVbKaSV65T8j9ZSnt8saQQv6A
1HilTfkXf8sGzl8mgM3DmulEgykGF+0lLWqtUZiZ5vhVSZvV6i8OypV0IEiAp/JZZUkyyUYge63b
oT7vZbUrDG5uV6ff7nl3CSWuHwgAhhNwBnsdTCnjsaBXZvl6TDMaRnqZVnL6Zm7lK3RDb8LKTLNM
7kMzoBLh5XrO/gDEFl/3p2VkVFvdrSJRuSQLqBW0sgfTqNshuCZLDnSjWs5UbEAzO44R1bJM5u4t
vb/euaSzNbyUL/DcGDV/3aiT9QxLP5temwAZLeGRwD81G3pgaEjTrS9dZfzuTDJVTR+DXGgL9THm
ObcAiyMXk3JOACEamzGKu2lzUt59OC5yY9vUQD5oRBHxbRUnAIU3waXxmLdWdwrcJB7/Ii3ahFBb
zgW6JE0rmzagEO+M8JFsqMvqT8wc3OOstdGQo4wKqDenoKr5NUYJxLWrAJVToTF6JXDRUB0J6C0M
AC0D9qxhXImsJSZ6l9Wnj3gEWlXctsZQgIM6Tk7AR/YEQsiVx22jPYOjoT0zOVPivZl8YpZNYHTi
McpodWT27u8zSTJ8TUMbBNfyNqPuMDd3ppzuR4YIK0/ZXV59Bm59vgdWengBknZ4odmdGGd45iZd
v2yzOAC9gvKhWTAix7hRa1wUuJrzDNQPbLqu6HHmwTq1esRR7lzNh64b9RMyfTpAGjpt37rmniTS
D29GpaPZeyLitAB2U+b3fO50tL/6BGrtv+vWj8V6cDpwHQWmKEMB0yRFcymQS2FelBsBEUR/IA0N
FCtOijM6ZZdVrQLA2MQBKczDUDaoF2DNid4S7CxGKyRotj2N3jDUu4h6ubh71+iQCfSyAofKmxeZ
mzcX9WLTOBE/O/qONDQYaQa8MuC52TFexO6C4VGSN8eiTtGt+5vAOy2gCD3uLrhtoZlhTz94JsrP
wQTwNvp5zXpEsryOmlWnfj9kffMlvfqdvumVCmyizd7oQRAFMH39bGSg6/XXaa2H9ZGmY5ddIsDZ
HCa7mdBTJD0nuxaaD4x9lGrUwas2qOQUUBmWz+dyXHeKLADQTrIAi1aCoziuj4hMSob7JTjgbT95
Bl+xBmzkrD9MssaadD3vtmnZZI8kpa2Ir5kWPJAE6u3qGg3onXdn+4ruaftKM1Pj8wn0zNjVta9g
O37RO9mAZgmWlWBQ1n37g8t1pHYkBXHeo7p11ObuwqSIO+6zadjZkwE2pC9M6F7WWP0nZkzBxzDS
wakAp6zLwHGjTZ9pSTba4YWlC8cLFYyo7wHe6jg1G7KawXJwevT7l0B2HDzWOvYFSAr2xUrwRhon
aGeAQGphWd2tB1l6VIEBWSYYtmopGdQ6mhlCKw95Kp5JsuSmyu3Ol6U2SH0M53C3pRmzU2qCpKum
I6NdaNclBhKMqNGZFQEctZAqGkYG0nuO4oAd+QLKFP1CNAXUMNJTXQvklWnHedI9OrENuAg3qj+A
xTYK+sjvNPBmC73+Iw0XBmqJDznYw8TeiZxul2dAOERnwfxAQwYkJTChpYh590bL9trcz+exZCfg
rosvVtkcQz0on4E1g3+GHlTssfXFySLx2C/sC/loKAM8a3MEwvSBiS+T41b7zjRQOiV3AP8pCns7
LTjoQn+cwiU9FjIhQgPwqlLgibGLjufogVQj5WfuXFDD/7KCDJFYLpVt9+B8e9Mb8QBMZwsBSKEP
DfoYy0JcHQv/Yg0AKIbMbDcrAAB193dGd7ACY7wQCEArkQCyunAOM3qXgMsoMQFImTsAOTcddMYr
ZABeLPa1ZBw8U6W+RzkgCMvjEjXd6H9IzzRUchZkTW2AwgUUrFauhX43oRCq/jnbAgivyAE5zmLg
QOkaZ3RN9eGGpomUaUbm1o4cUDiSU4lXyTRjmnejJCe1RtQDiPHu5cIMP7W8KPdq37tr9U3iHuuc
+3OXlvPOTMZ5O6cuDiHZhC5o3BeRD1oToaPGjhxkXzlqiZDLx3sipktf8tO9vJpIe7PgZkomWirY
3GyBgRB5N/vdrG8BCP9yQZ5tBagCUDQeLDdDKx/Pk20MOYrLYXmR3/N51f27iwmWnnX/f/dzA4Ga
lPWagB/YuAY4ct77CLRhyYA8y7PgI2/tbJfFOT9YiHdtnVgIX8eLMArznIcqFi+QwpFs0xmygqGZ
CVhY3RAdsszM4YWOPWrToxnIpdEDRNM05WhlS/ZCAs7HTvehRnvIlSRWD/ERTyTUjUnjmwcvzb8n
c1w26OKOzgqJk2akM1DNAwifN/NQ9x+TysR749DNZ6dM5/PSmcLvg0PYInKF5qSu92jKuvjqmIM4
AJI5jE9gpenQ212Um0ayVs1x258M7nokqcGU5Fi/FcmA7yAgMrMBFYax7IkCDgVADicwtbYcXfSj
fbaKfLoaQxee0PF8HnByfNSrPHzM6snYm6OOl4A3Hc00MNaA9Ppypy4MJ9qyDOBI1FO5dlqW3Wj5
+YSO3VWmdkwwnaGCUPZwkucUtrvIxRkdwNT9MRCoCUdO+mqgMBF4tnK6yrjsVfy4UaeSijmWAzlk
ONjbuSGOSkUeZCSdUWkVCCtLhsqz123J0NVddGmy8IuV/IF4FzrDnNB95AsLNlqAN2+3n23g2I66
n45Zt7Wzrufoq3ftB71Cl9dUuReSyC8e4uQAEC13A1g6d99Nw3KqzQwXOORah2RBu9Q6nnw4O2VM
OFsmeR4ySalBhpF1gS/MAIwtUcTOSVWzM80stJbgLmvGW6UjQ5yV+CulNJIit6d9V5kn05ws8E+1
gELfa6FrPYULuBE8p8y+BJETnkkHRgULhWboYEUAa2NbOtsOBKpiWwhQGIHF0DY1gg7NQr4IuIC2
wD8RehzxnzgDeuHaOHskm8HRvSzzV3C5/TZRdJMjIp8bOZ3Adu3frQRmZ7rJSh6C5Q6wFihBLi6a
kZY7tCmnqNx41ZGhARZEh4J8+NAg4qa8cBai0mbKDuMYBLXHA4BAzzRlcmpWHOjrE0ANZc1W2y54
RaepGlJZooUIKuq0pA+JfAZYQO+iQMgZRtMbnSjDPSFMfJwZuV9mIf7cbwMHdBXy5G8yzbhbLidg
A+CQ2Bqv5gqMO3HFxSFivD1pOoYUNe0AptD69jTjxzvRbFWSnTxJGTkxul7X6d1ycoppJ+VP2+G/
HNury4XRTi8RpA+adDxRcoxm9GehWfSWF1SG3+rIpXSG6CUveLdEie86qsu/aw5bx/Vrs3ZQ3Ouy
g2ajQiUEj6dPfybTrEt7S9OaKu/UH/TGi/6YZGmohO5dGck/fCvIlFO5nvwaIJpTc1/JVoTiEpyb
jqs3GVafu4VFumuDxD6PVt6C7QO8CyEPD6hRnvjXN1FLw7h71pj5wwgaNOsIPUHQ0UFFmM1dxBcw
DDq6JVY5LKJgVc6xAWjaKUUIJ2jxGFTuBfAtmlXWmgROtGj1N4bE3Dlj/UfRBH4396C7Rof74HEJ
gL9O6w7kCRYwiTLgGR5J0pCsusxOygawb2NKymSoUt92x2AzBVq9A0xj1iOHOQaaT02d1M5JswJ/
vp2YwIWnDKoVVFkVwBnoWarDYNsV8IdBnzpNfb2NdGd6ypkbII6PlsAiMIA2Zs1fCTl4bAOBRjoJ
J8wA6sPQwnJpyupVhzszelt79IMQ2DCPzJ9O11Q7VPSOp0nCow1yoBnp7kTlohnYGx0xWGdIHDW1
g9KFbXYZmuULiJD7C9BmQCcpGUfacYr/jPPu0zyY0ycL6H67fkhsH4jtJfButO8jnrVnADOiICAp
Uf2YSIYQktVAPvObowmaXUCrJJNf12X0Ya/j8fKBpra+RB/QcXBE5zsSxNLqSlXctH/hyZ93TbnH
IZ67z53lgPoNcbS25AaKnZLG3gHNPt3WEaLWeNQAanN9306CcBO1OdqJ6fWa3sxxSAKh+sv7uXxV
X23uGQ34zQqmSScAevirY4DZ6ntuZPXhTr8CbSq/u9MDwTrcLSFdH++LjgOOzuaF4fOynk/AHalw
igyXGTASRY1otNSSbEnlaielGvIY6DSr52onV5vW27M5HdJGbEhHG83oTAEFqdyOZNro5jOQRReN
6c866IsRvO/aBdUGMntpyeLormlfZkoXmHm/cZimIzWM93lAf8EHSJ6a6dOaGy3Jq4m8mJlgQZDj
0InjhbblDvthOW6yN2qnuaD2wDc0NAYj8Y0anDo8Fig7IKmxbQ2IDbVWeDTttGKnsXA6O6CxSVEw
cMFbjwP0fhyNaEg4k+xuk74hMSjigXtJY7rnOEVZvTwtrQcnpKpQo1rOtp+i9ia3UOKKjEn9REPm
uPFuKgAPrnRFiercYkIZsW48ktqovg6R21+mFgAi1hI62xj8HiiLHdsroqDtlQw0Ix0yGRNqyB38
V8Hjzs3opmkCscOwH7XsAQyK1j6UbRwx9XIEGVC82vwZB78GW7yvL7RsRmZb+gLRHv9A+KaTRANt
JPcgPXjrBj9ve3PTakF4AQY9W9Bg6yL3IOZn0qEQTGuvNA1KC5znaXFqezAemTnizDSQ2BSASsEh
7M81U1DYqOWTeYna6lAT3q0VfVJBKYYbGZTRxmmVV19aRruMxYznKPAal82gBT8z0/qW9yn7AgT3
6lzrZuxHFde/DPrk7Be7Trap0/8wgWN9KXog/k3sMx/RNE5CBXA35OuDzyS1ANJ6TpNq2dndiDCz
dCddOGkaoGKS9hDq5ScLVS+gnp9BOpmy3AtAEHgkkdgUgc6Ve0XMXnQEEgFuqhedwoyYS/FcpvYA
ZAOG4pc8bM69xBIdJD6cRVCiSiYzWd7TuWVfV+sWqTYy9N0bg+8SUKlas275e5ksFbiebSM8msYI
FoJWS4FWrIfboU7azSrXth2D4JpboAyWdkdDV9uYPhrCQdQ1CR4jNIGglSBK+SmhqZANpCTTsIqN
RGC6kaU7iTfLmWZYB7SgbpQfiGzRldMEz4Fm6lvWI5e05up/rQ54T2dSOr9INH3b5m3tUQXAvaNV
LpulAQyIK0ywTyLzXuC0CT4Un6auxOhD+wwYSkiOHV6cHM3hy/bGdXZGc+MCLcbvEgbullQfN3VV
mF8shKG2M17fdg2AsZ5ChP0+gOIi9DIXRdG8aZMPNOTjonl1YJl7pdPqqNpw0ExtizmyN6gvdUHs
IYJHEWs1WtyjbWel2iOpaABGVLcFRADw1sbQAb+DdJ5N9lQ6gOwjZ+EWw8G0XNubhlr3AF4zXCoZ
7Wsz7cJyq//AKrv8siD6KkOC3TICbzfSP1gk2UV2covgcx5aW5OL+dKV8sB0Mw3DoEH9cx94jeME
JzASLhfGa+hwylsurhzIncRm1L5Pdg/A7Tf9zY7rXkkPCB7R2iiJpr3v9ln9beBPbJMxRshPfazV
nxR03UXT8KfJ0NqnfNRnubmw8QBsMuTE6YdTHy2z0nyfAmcT8cbx2sz2vOn1yUDDSAq4G1IqC1h+
DF9QHGPEwXfsDL4D0mT3hGhEd2wtFnnASGcuauCgtMbxVOS8u8Ru2T3h5bt7anM8kVBTXm5IRwPP
4+Whiux1UcVw0PSmEWDwIaq/98qvm3WQGIdj5MUATH1SBnWdN72dF79cRxq0AjVNDYAx0HA9Iqpf
BH8XYDT+mGhsPlhROu0XHg2f5878BAye/Gfe2+86JMBtFg5QLfXCz6bB+iuMka4HamX4yTLneB8t
IYCP65E92gFo39qJ616UARJCxDKW7SA61TdRt4vz9k+SlJ5EGqKgQs8FTRFcLzeVFQAoSeJ6BbM9
bpoo13xNbxCkVzhfLujtT44p0Bj/C/4XeZBuMeZHwyjno1kWpY8zRrKjQDIFl9GdgxIdAdKlBaiz
pCqjuD4ZifWFVCo4jW7kwmcORypMxqrJGpaB/tiO/hqunmwgHsg43K+QnSTWS/NdtnIjPfuK7Ekw
nEqk2d1SpZPrmwxAYUo1xXawjzSkZiWHcm4sQvLsblbQnykPxMM49vfiCvoTgPOXnOnRZyZLd2Yx
f6ZsRCNJfasUB6j7DEWc8I9jxsdjbKIdaE1gdFmGBK2GQ80MzBALCDBrBLAoonSbTU6JMgD8j6VA
hNoUQzaDVwE1PoYcAg4sFRzhAXssRVX8QyKVAYk22Q9WnVxQAag/RgLAhW0NmFUSZ3thjzQrBlDY
CIQ27bBij64ciqp1UYPUzK3rx1EMMGJUv1aoQUBfMi/PbYtySLRKf9ILFn7Siil9iFj9jNtutKrG
pjymJZjpEOBq/HgorS2I5sfLZIF7kdgVozT7P8a+bDluHVjyixgBcOdr73trsy37heHlmAsA7vvX
T6KoY+rqeObOCwIoFCC5rSaBqqxMSGhJYDG1ViPZqRFAIUD9DOdZsKSfLNW3Kyux+/PQ5Z//3wlj
SiyPupCtLJp4zfK83rzjWVl0BEcPgqC+UtOGSFqIXYUaAebhPU6nr1FeZiiIQJh6UjFSzP9z+M5m
gJ44MjJrQzZqRN+LXeD3IEXXB+c+lfr0XPVbBzW+KCrBcZkmkIkL7gFbd24MIv+gFqCRghLV0jRJ
tQ1iF2yXf+yOAWGr0tLi0AMkrD9MVLXWrmoB56AJT8bNPjO8fhVUfXm3QQe9dT1ApUJTlCCyT7zy
nhaS75IuM2YfcvS9utyiGnnEq29kT1Mmm3XZVtO20i+xqojYhScV6naWMfXaAZjkuoP85kTTLjPh
/meNWcQ/+9HKdnRd9HObQ0JBJS2KepFjw5HBWQsdd7ZNG5kEuiaOVRscYjZuHERLT1HcDyfrT4+G
NEG2PmkAXlrGNL0sWXZYbNRrBHSIGPvng3nx//ATWR+P869CK5ZlywowIv/7q3zwoeHffkeymX7r
Hll1t0SAf6huWNdWKygxuyEuoQNbc86aNdQtkTCGtsFznOV49A68WhUxm57JVtkmiKoMgXrHmj33
E6iXa28sdjTJokyuqs4Hp7bB5LPg9TfepON3HweuVQ3Sozu4+RhgOBdbmQyAzuLHZLfGweJ9DDaG
f5s+NFtUnaGSbbFRL7Y692Da4c/FHhVefLcLP7ghegBxsYMWWgAFTxI+GE4TPjR9Z4AlhHFkhE0L
3cortnjH8k0RNbaBkhDVH9xcgQFDu9NCSImOlypLLhm5kE0rzil81frU/5SlSh4o1LxEopM/MWnH
xyO4M8E/pCPSZCe3tBDgaqaxyjVtsxP5Do534IodGhmiVhBw4ojF2QM1DZh5T5asPwejqWYT2W19
IbERqz+EeMmBRBG0BVCayT5LXmcP0k2HU5/hE0aFDwoMvaE64YkKuDyqzc9yDH6kY6Hytd0BBLrM
5iMkyVrP33phiWMrxJvB60TSwUsT2GGClCZicYst1p9+rx8JeWakmw8TdYa3UW2Hn8neD1a8s0sB
AMSfU8dyuoCMjACncS3djSyBeyefwvSG+XgyunzaTWHytR1jdR5LyGVBVaNKV0NsjtuIROVoaiB5
h0aryHW6wdfpAopKoN5T/cAGNfzN08CDzLMj8DYn8RVqcG201xOlEyLBzdMm2i/TvoSebS3vhQna
iQncGe7GcovhPMXF3omqALpxLU5Sge2UGxcpUbAquuZ0y6fikI24b46tNbgbhnTBwesBAqRhlsfs
xntQj0JYNts1/dRBhFivo8Y+tp7T3d6ZUwQ3Affu1xbP5RH/C+Md3914A2pO0AUw5zryPPwn6mv8
/oP7LfTzYZ12Dl4cUBdbvaMDpy5xhcsGxMuhA6WBv06TkcjDuw5BvjASOytTG2/85tvF9FmUoY9U
miqOTm6wJ8csQEExgQ9ujGW+9upE17O2YwtYFcjAG5tdBtSEXZok4Qh7mODeDyT+v7vSB2FWDCBK
49rRagAnxi5oVXcpfR+YWD0x+3jaSDOt2+QnP7AQaoJpsdOKv9mgFQc6uRJcBP8fzvQj8TjYjENc
nj78KsuPoJ7RAuvqm9U/vO4gPBi7xkvChpUFxsJzOuTqxQKX2zaoM7Y1gZ99mYIouQwZxynHLFzQ
N44rF/G1Z/dus1WSeObBMCLxmpYGAMUQaHKRP9pBYvedHWrEPUBSQQbkuC2LL5NqIFpbx6ARhNDG
HgH36oA78ud5yP0mO9cTVNPTSf2Eyswq0hIyNmBZOvYdnL2kA+NRYU3QTAM/5G6ovfbcDqI7A7TR
zb3FVgUsD5GPANOCaUJ9eJmZvNE7pFZdpr/lAPZ3ZkBCy2qc8NlJ3Qdomo3fepOXG7I72o5w52yH
Yu6bPbSkAQUb8xBW5b4y6vbq6ix82xjJsTZBikeq8WRLw+GRPMhk6rQ97j7GiiapiYLu0cZ75OMe
I/SXbRc6oaMOH+Ze1INBz5P1yo3DbsfSBgydZZtm2ylAtTWCVfU10I01Bwp1t0tA8dK64Tm2Qqx2
+6red7L8rSzAlKgRupclSbFDqVS3Qt0W+J+XaeoFUxZf8+CjWWo+1LrVzM+QGctXAfP5joyF05XX
d1tJvb/U+9N+5EO9eXXUDvG1cT7uP4g4BqwCGjtzgcIHUjxnEChVSId4D8aBCOzYuojhYz3D7PSh
3oGG0CXalwVklGhJpgSgu7F/9EvwdYGQ64ILGr9GRmxeW2J7rKe2OiLadZdVbINiW0+/dcMoQoQM
PBGJdn+3hpwSDe8KnSra0xAFalDGUIBv/4HOjoSSdYup3vIGjGsLXnbxoR41BKz94PLBb95w8fnb
1rTNh3U0jLriG+SGi12gBIfg6WDL89xN41YhmlUEuEsXzFt3emru1vpd987qllaIALl2sPtOnot8
6vYZy2+L6T/b01RNO89dvecAFWygVfRG84+DwGo6cQ6Zgn/3VonnrKOortZjaDRnidK9YhWnRXvm
viezHVmRTIjCddAVpwJFiod8GJxiRTPUvBvPnmRN9SYp7QdxymmNw/y0nsfL/Mf177byWtB/2QYI
QAqWGmDvhHiBCOv6ZgArczPxwuerMBbtyjGjeL/MJNqHhqK37tXkeEdaURXW21qa5Oxr0aKKkuaW
1cFkuGfE97eLaf5RRq34AffRb8sE/aTQQbFVjDx/YgJFrQmNztJ+VQVAU5PvIQyhm+FPr4QeXrma
3QA9Llc0T2PqJQPIBOIhuS9Llm3euekfNsgOUdhlevkNrKYSG+EXak2zsyNN05j2mX+TZU3r9HIN
CBZecBOqhAMOBDmpNc/CzFDwNBF2izduWNUXss3izQwlFYdGpT9Syyn2oSj51e7taDd6oXd0Kz97
tiLrJ7iNsh9G1WtMvwvcreXwUxemIMxCgOy7lYIBDg5Qfca5UHB+zosMjPYBMPmK/Zyc0XmRQCQ+
9U6yqWvDeSFTYdYbFoPLlUZiYgglWvJKI28ahrXld+JYGZWLd3JlbA2jDratXo6DU3aMSmPd4Oh/
ope4EJncsrgFc28ZZy9dmriovnSBx9HvdAfMmk+O80oD8k9U/9O0M/dC7/yhiuV24lBXIw9ElCEQ
2JnDijbD+xRatl6wQga8+GL5GSJCBvTukHh0DgnqNI9dkYc3O7cQTGC9+7l22K98HPrfwUMuevt3
27nfXTAdz2sh11LcUyNy363l/jBtPC+Y1+KPMlwBEYKIpUY9J0g+b/tQRdsF9Wy7QD3gcq1QBm5C
QrSst3agxkda0AyoO08r5zvv0gnoufwbiMriH1DGARlqMCSPuJCbeL7EFhg8MFFFr2ldGS+gVrTW
fGLVMyg/gnNU2P+oXqtoDGn9mo25ffGBmn9mFrSzYwQ+33y1zWz8lWr78lHWfvlsRBOiB+DB2tIC
jtPDQyqqrRM2Yp2zMNw6xdRePN30upgq1wdJ6pEtdDO+HnXpFU2kfgBVBjsa3GY198kLee/jqIbi
uOxDvWVvFjvjMUHeEL9xAeJXJEc7PH2SEKEymeDqRd1OdqKBevpQXGjsaGfLzKJV2tYAJ+sh2f6z
hqZQTYpTloMQy7vVek07dFBpa8wD8e4RDx+qV6Iz9ci2sPRxuy0g7ee9frCT79+WfrDZ8qs+pZ4b
EHn3CKbbCBsB/b7qRYkblB1EVzMPEqiNgCF7Hi8+ZOOxxJUfeKv/jVmN6NfaNviMfGm4g6Z8Augg
A+G7zYDUVKM4RakHcT59n6XGyI1vwEeqi7T8CHBNV5zAEPrm4Rlyz9y8FN8Z9HJWOXCjEE4sUpyu
Kvew3EZMaSHwS+M/s3RNgXY1JCBiy8ffP77pkGvdmUiCPtA3NzIaBE8HnoNxHZNpb9n7SEgJ4B8e
EmbY8xtQNPcOKOx6/Wcp+Wb4e1+LpsmP8zMA3+O9IUq5ybkL0UOjOeWJqZwrzgzbtOq8fe5P+8Dz
gwdqmFWBuKsJv7JxeDNZQLzdpd2tyAGyYAhsGF2zD2wDXNx6JfkOkIaBJnOQH3PIGM67jaGQoNE2
fSS/QE2g/KTdUjETlSxRRVPgOCVOgmyzmKhHbh4VQtGY4TE6V0OxFI+wzo3APRPVUKAL0y1iyClu
3+BPIhtV10x/JuZyEqqtcW073VYulKvjPluXbpndAxFldzBYZPe+h8xBE4GH3vLSwF7letoqwFGe
ZekP8kOEFhOGqsyz0UTHZS31lK7PEf5+Mc8bQZt4o5zJudCOy081DPWcQPwO4qD4HRb7OGX1yuIO
8KF/JuIuFHtDQdWQW8w4K1EE20g0CmUllQGmfdhogoZLQzaaJRsNW6MY13bUBmuyoQTLqOZtaFxB
J+ltvCwsUbJdNWW9+9vWYFdqt4Xi4GsXAJHbhdu8mj5L1uEkx5cmCVrE+qPk0cIBcOdWgX+FVHYG
rfcJXCQoYjmEvLrnPPRWhdVlDzF31AP4WLIHt3bPFq7uF7I7eNhuoYYEQS5Ssws0S3lkMRQcQ/Fz
OxtF49TbigEwRuCIFoUyN/Ev8hRve/+GgqkRZKrAFOtR4W2B7/RmjRWot26TfvpOOiqLZsq74Qf9
FZqpJ8Rj8K+G9goqzHMgZyZ/kyTZCLoogUhkVwz12nKQbO7Mit3IRo2tZ/HrdJ4rZjM5ZGBCvoEa
AESkYAhZLbZ5N71HGSNQKKCaSb4ALSZrD1kPRILAhkbNVAai2NWndKSrtp0Wuy7HDcB3Cwk64da+
oboJUako/M5TUCcbibBvi30KgX4UVvKTTDRJ/tRrpuiHpRctJnLLC2vneS5kFXToS+kgWBV30dwj
G/5z9rkABTBNUrP40jAozC9m3v3Ciyg7Tq3KIc1nbXKWimdQbZ1AH+BeIuS5LojUdoea8wcyLXbq
GcOIczz5TQrKnqkLTiCa6SNVAoSot1nWeJHVHTxm/W971aVAFSkYbjeGkZ1nPOXkoHjJHdPXykaK
KxpChE271FcPA/iezRAsLaPIsocWFJcPwvPyHfkVE0NCmfzy1pn9QIvgbEJj1LG4f5kwFnYMPPHA
ifGBBaPsi3IbhiGEGDWNxrKO6DFA6/skQtRufY4EwJORWd/NaCitTcxyB3KivD26eKQcfQhPoJyJ
23dqJs2ZUVlIu5ZIBW4+TBiW/91k0Xgku8dL+54r1NK2+PaO1vdeGMa+tHGC5b1fPwEN2DwxW1RA
njvhnmzURManUUTiEfyCAkRoe/oo6JOKow5kr158JBN9bmQv+zABDHf6jy/4BWffHgVtwNWLADIY
ntpWbVQf3CqxvnicvUJlPX+oTI+/QBUVUZnO+pJVmbFHMT2kT8aHtofohUPE3ohuX2c2bxA0yCsg
A9F+aiCTMhtn4m9ypUbFITLeA9Tf5nlj6ttTldVn07HiixJQhIxRD/iah4GziSMhjnmeJK/lpEHj
hffEzD55bDrxibyABAr3KYekMg2tMp9AVdf2104MeCcZMjx6PLMBbCnEfj5n68M2oEPXGAfZK521
fdvyb6opd8IMW6hKF01+KKPslgX9DezRoD53S9BaLGfJqiontqODoICw646zIFstJ8hGGEnxtHJG
BhlIcgXUbpVFrnP8vzK8EOELMcEsLiM0E4y+ZDO5zGL/my/ZOmjThQXozsG8XnD77DUI8VoDKMad
GihABHq8W2dZ3s2BEM0KMqXtfswT/0YT1JSNEAeEmtLZeVnR6GXg3kQRhqsldbETNbQ+jIIbrk9T
ba4ZIJdozGSLmgEUMBYCEmo2KSB6WuAwKQcOOXEytwO0Esk6jyEHufPaMTmSrVTF2+y8hrzJyKCo
u0VYDnF6Hd0L3CQ9VpW6g41uYieydVl69MwpPr2L0s1dU9Nw9sjmbMjRyxNEXZn/bOIStxGeUR3B
9mN9CdrgPuQdf+w6Lp69tJjNpcfqU28PYNLQXnIs3i9Sg3cPKmU+hk0xL4qMPFlBgEDJYA8epTVH
WP0rCtfalVvbPsgO++IpTeOXemLFVwhrOVsX8ebDpN2csV1BPpc9RkgyjjjdDlZzE96064Ha/BaC
gXjbew6HFHnTf874+Gb3QF6FIl62qWPHPrW66RTUHeaeHzvvh3qi+2D7MPzj8mGr/4/tyQXZ2ho/
cu+kvX2nhhmufW8anM4ErlWHDxOR9atoy+62mCGUVJ6GynshU4to6N0tDx8kPIQUxb7KnNeFD37m
jF/8qkoLhWTABu2tNHwljvh3dPE0Npuua1bUJceee7Njo79VtdG1+8lo4kd8+s7Nnvg6wdv7cdAm
6iXgVo8Q9LgvJt9KHvGegiTlH1fBbORkhI/IgrZRMyZ2sMZVJt/RkH5KOfb+Nm8thaRCJ6M1qlur
Q+ui3NauT3Xnnru0zfd+70fXpfFKFSNS3uKKOCX2r0jxfE+23HVxOSTHKhdfKH1JqUrKa6Y1QKWs
EjHQCch80sRgAMnhNRJ1tTC1zMBruC5wVk3LKoamqM56uiNAyCBMOeLLgOlwgueyF3JT1bWJzA0X
yr8EukrB9jv/EidFCxHg/qnN80PmuuqOMGp2p944SHn/tRgj2at5hk3BfqqBZV5M5AYUyE/PCYGb
1jtRQx5Dg5Qz6IRA5KAnllVJFA8b6FqMm8VGv4CQY7+rmi5aL1tJvZa5ZngIa+dnrxyk0MkZwCL3
DLGRw4dN5n+A3baoZBvGY60r9yZdzeebnnHrSoFy9zwoD5bo/ENh1y9dDGQoNVESTDhkE6a0I/yo
rZGli8NoHgc3ziVDYIijFsDOxWMP9bkD1Bpw60yZeCSba0qtOlO+Blw2JyHsn7l2RQnKcBWhODh1
kD7W8Zg+dpHXPjTVAaKrbQTcIezKC4EKT8Va1R1iZkCsdfYISvU4vy3FIFQ0Iqy3udB6VEn12S19
97FwEu+hnB5s2TYpoAz42wee5dM87MPS3VdWlq3Jtwoz77GqImsTFp21pSFNoHJ2QLrUl0cLZMsA
X8t8k7ctv1su6IGbtm4gxYChkTv8Hhdo/L6dNjWX1sbJIKrDaxB7VLp2QoWRhTSm6wPJosc4Q6lD
bPVPwO76x8SfSkg0CanMVZlE9RnYpuHAh+pgyKI+g98ECB9TX1hoTA35Nf4wFPOSv00vNsUeC4VS
BAkpkDZEXD9ExuwaaXR51vC3XpTIARPt2lCgmEFBKmaBy0OXfCoI8+G27R3NGhBDaGR9RWlo/Fwk
4ks0Bd4p0EcuZxKoDkCd3DRY1dXxrHZYUZfrcV/yaO1bot6iKAkzZEROElku3YDVydhBA0ygNPJf
W23r/wUaxwxZsixe0wBASyDj/7jRMLVjJNGTUeJWiMBBAeH71cTj7qLyqrtQb2kWG2j1sl0iFAoi
AQnMTPkb+AMcTKLaOfe6oZ7htlrJtwAmMLMSB1WDwt46CPDgXMUk6Dy1cW5oPC9vYkxRl6YafDbg
d2iLLdUHRka6zzJN91f2KC4hG3dCFI5QVWCgSwOpZ7N2PKX4npoKdfcL4sUXybSD6CEAdBp9QRMa
N7+F5Ha64eUk12mRmAec8ONnXO7CK7DIN6plrjn0NZE5AXdXOB7Au5UCdpq45yAD/2kxOM12ci0o
4WqbrQzg0rMrvfcDEyXcXdDxB9MzcRGOQaEAxvTxG014WddBbSnZN7UPmjuhKXtiBNdRMqu7eeJ0
3nMFXPRqstoIl/nYAPssAganpRmT1gc9pi6lIiOujckq47xDwqXIz4UfvW8aOwFP12L84KP0kqnz
fODbgXNBNdp0ko43nuKymcBRg+Fig3YHPhEa5yK/NzFKRf7mt9hEVVrH3P9eZF57bfKsvbJhxHWK
xlWKALtbgfo4G5B91g3ezNkV9LPA1KcjStQjIHSqGE08XDMSyJNAylxDy3P2g5s/1km384MREg+J
UT93OC1AcDLtj2QDStw4IUudo8Ct2EoInV5FY0AgyUqgmx20AOEHwmHJNhQ4fQ9Qa6zUUN2AwAL4
r+3kqrE8eWA8RFhxfFrCHRSmQOVcdXIn6/ohAkLDUgOAhoEdRh+xnBJ0KMguqz6/o9am39RlzDb9
6OE/OBhSZ4v3fr+uchd1foadHaUynCcn86NNmCcSEYbKfXLSyHycuhcakEMKYPdWAHqxrboSL/gA
rH8arpsqR+E7pbuxRuj6OCPsbat5WEzKqUDNK6HDe8RdbEf8odTEAry487gu/JcsiMQpNVUKAAFq
nqAgXmvakLfXksh8ABf86oVeUmTnWTwekgCaTSzqcYkpQ+gIIeotRjyaqNdI87tj1fYRoINgawXg
azU7QzxC0hTvxVyZazPqvyFuWwCGIoZH7tr9o+dkFsgf5a3hgXVAXWC/zpirdn7NFNAIUc/3YHkP
j4ERnlQ1srVrBy+BpzoNYv/h2x57zUpQJHSmwfcQ95RPYSLO0BPmmwx8OBstynKPdTPGdXeHsAMq
4XjFAVOBLTWs4iwM1A90KT8qI1Sv4wSIkRe74soSJR/ryBOr2MSZGYQmqFrJ7EteMutd00DL4xLi
Q3dsrzovk+TLIx62K9V7JXQfoi09UwN/+s1kiOSxfsLSw5GerSM9MZfH7Mdp7V0J92Z3YgOtUr43
Iz+9TbkSN+pRg5suSklEF22ZnrX6CihW18n2SEYN17xXPc65QGc19CUU+gtHspRVhVI4i7fhvciU
Tu9O4ZkafwBw6EhdaDSDb57N9kR7hMskqpDDcxnhfNoO6WvDihcqK61x3IbYnYD26piHe9F2/Ewl
qdSQvQytYO2jJnRLtkz70gRqU62j7VYvZB9qqw82PTZRehPyWHZaNin9blOyoHlyco4izx4ChNCH
NT7FQFhfkiwfV0oPUYUcnDID9KG1k05Ia4BiB9CMQTfUs4HcBlFYqraLLWGZvOSowgBT5h9HMqrB
lZfSHh9xxvH2NLnYqWczPC6NCqXMiMu1a1TOdxuQcDgXkaLglYEgMSuCCnw3aKg6mnr47v/2fYPv
Ptjx19w3K5wE0NKUStuvvjCz/bJ2WZK41nbgqGymipFo7HCDyfIDkGzDlUzvGlAmXcmj8NVhtgNT
tUHGvtosr1r8YSFhHI0FhJnx+jUMqewVs1H40zLz3EOh2kZioH97MRteuu01yHox9Wr45gxJdXQG
6DyFvG8PS6UgFRlC7vdtggLkNEsTtAK9txVz5SEZgzD/zzY04XtKAgrQBVBh0mw71sK+TE/HgYh5
/BIxRmD0QeLhenj2WgJ3Bd7WR+igW+d4Cqwz9XDXcqtdgcgq2LiqA9lc8ElUOwd/srNPlyX40BDY
WFMhJiDlbIvwh7eaay0/VGcWWQFdcAF+krBIwttQBlvEA50TVIPwZ0LVmlS3qRJ7WskaEFKcmp4i
0ywOVjciowcYP9RQ4xp4w8SzdhUqa4+Udgh9xS/zLKmh0phm/qffu0wFzW46fbApveGI+hmGb49S
p+xLh9rbXetnudo2AK0UyNBfuRaSJjXp1LfkEfplgDqSS2hF3ZoJQDvJR3oQWVuNNoLPeG3+dV1Z
BWLTV2CzpHoR6dnNVTb8OFeE0BCPouNcPkJDHNCPs2Y0wKr/cdZraSdgb1fgxV1NOsTtyjF7YEiu
lZOX38hEjcpLf8sax1vTEOA89UC9vpDvfMme5haErcDU5OnkDn1k8+et/yPoQ04rZMML4yd9+MvH
TsPZVf/XuDUYejwHea4g/BFDV/E6jjl/GUvA8yPDmw409KBRBY2aKdnSkIdVCLDRgGgu0CAvjsHE
Q983UA/HiDymMoNWZHjnToX4eZX8kLJY53hDfZ26ot9FUsoj/nOnl5DLF3IAAQruYGYZ3O3s5nTg
yF2SLJRMoSYCRtOWOG0tGZUhU0AiidDY+vYQX9I6j1EKYwNMuIzjEJTkdfuLJg2jxLuduh/HOa1L
c5mtB+asgOMET7Mz9Q+oRizWcSrlz8n8yvEo++XhgbbKwxKEk44RAVIdxM8Tt4EUwAFlSxe0VEb8
EgRGLvBslSgL0UDqjuq8cKSKpeHsaURNRIVdy9jW8GwaxqwH5z1qhdaU+OEdTudNYOMS8d+8EdkW
tx4P3iVvNCRBtAeBNoptOqO+tOH0PP6RMkflQQfOJwWW+77pxRrlgyYCZhWkV7QP6ZsjHgEhQvHI
WS4vvU6x+5Ms16wW6tjqoWXm3p5HQQqedOTjk9xxbrGq7zQy+VcnMf19KsR4tyI73hQWL74OjX/1
jMj4J/Orw+Rn3re8SoY1gqTGLoA6NfYD32UBeuPDgFI9PEKTZDj4CI+uytFB/SAZvQnFRwzHiVGF
8IGCk7tJuPQ3Tts2D0CRtg+liTtChtI2xettbSBboFOn75pW7AcWGpfC7BDN8r8UPP0Cwcn0NW2S
DomXKt3h7ZK8JhPywBMgNDdHNepzjKQmcOjJq+aGPyvAudbkJuXYbriP4mmaTYPh0EXG2ZG+veFT
8oh7Ob+ABZFfAABGFMIluDYZIpmUB+0Dbgs8Uud58g9BDC1xWYLiTQAVrklcAiEhgSp7M7mBNMmw
f9kWv9e2GT24OUDOPmuyK3QzrU9Fgdg+DZ2MvR/S7OLMtPMyjENL7HFynDbFUDVPBRt61CxM7Mgs
o34KehT1hvY3mgM3YP0k+igEaVxUujdXIQ6VxPkWDKXdixNa7TnqAHqlYdwawWOv3DWNksrpXpIS
VAUTKtOQ6OpeBiuR6xYPncNb1tnhLv7Y/mRuqcdLUOklIJPYomZpPEPRCeWRKNxEOAGYLwPCd/64
zYKwWcVQdL1SU7hleUUooFvHoGvckI3hF76OulmGTsa9Y2YZR7KTB01+GKI05ysUdEPoNmNf8lj2
IN8GXGq7qcYH92GChqEqQOIJcbYBONKmSNdR5mS3KGnNjcHT6YuKY+QlnfAfz4WQH25rP4IkQrQu
y9v7KJJvvV2+jPolSCxsTPdyUWSQJB/zLdmWCTBbH/GUyi6znbGtkD0/gleDnyenAeqYuvO4js2z
xVxAoCepqTngok1RqUUjPy75uLovUZIdlvJEa2weya0u8V7nNagnAHL4VgOTsxNAZhxoGCGJ34Vf
o9osDwYz8p002+SbcKNd2sf5Z1BdjCcQ/+Jepe25M71Eo1HekmncV07KH8oQ4MPSQ3KRGS1/MKTL
HxzwBhzHzBG4/f5rox5uyi0ErB5oJXNt3A1zhmIOUWyaKoLEcdrwkyZc+Y5zEwJn4IB7tkB7t+OA
K15A3BidC0jD7i0hikcVeWyd8azbMJQBrumDwfHwQVQKGV4PimOl2eK8Mvp45ekR5GbkJtAyYxMp
jKmoU1twwqEmhwTJyIvmG/w3oR44Vhs/tZtNq6zo1kpWnaswjHbIoESfy9b+6tam+8stJ5yofevr
UAVvrjKpKui1SRzXtKsT8q+VKOqNXzb1ttEkcFIX43EWg2NE1RZUVnTT2l34fjzRPLmapqP2ACDf
yXFZQpOznzNAbV2l8afACP6RRpc9DVPCz0OLi5EfiPr7UDe7IfCKL6AEyQ9RMGjZVdv+OlXfaL6z
UEeJvcCDlXTNS1SFj1471d8n6AesRTXt08xpUHgz/XTBcXmSg6ofiUwzEebPMXQRg6sqtred3kfw
PIGuRBpk/onGccFeTTPtNqD0PIq6iu+T17XhJhgPUw0E8jwaG0Azx0w1+NPE4wNvp+qaj9Nnk4nw
qRmy7JJDj3ttmBa/1f70k6Ih1DhC4c/URCRrCZgk0mo2BRKo+OAB+NdCwCGp/1K30dpw1MOTPj+P
xTMNiqKTx96xPjU5tz+N0gDHfGcmv/svjZPUv9OW/S6hZPEZCdsYz7fRv3atI09NM037Ckp6j3GL
T4uLxPzWdwDk6UWoADlMkKP4js8jX5dd5D5aYYy6vcxE+rYwIFZr+zVKlnxUoU/NUD1Q43eJdc6g
uJ0HYRusyIZCowRR07I81r3/5gfq9wrcaaBIWGzknIYKcr+Td1nsWdEzcI1zMC+UqnqgiT5nP6aq
ACwM/AFHpwNuOQXh6nNQo3DBcZQm6mNNuUGW9FNbOeaqAKAXN49Y3dNS6GKyyTgAphHfVSWQ3WFe
+Llr7J+WnbPf0zrzc+Nz3HKws4MVGhGhun6cGgkw+KjOhhPVj2Q33eydCTVnBRIt4KamNEM98k3Q
SYg+psK8h7oRsTFeOAJ8gZPb7orcQHOIwJ6LbCL5kW1uJJLGsXRcfJ+xdnaWTox/ad/t8x6VdIEt
cCcW/a1sOwSMXVSggYWBH/MseUIk5c20TFYMmtQeqETWk1UaIOP948M7hMgZwoT71lEgWA7FP/SW
dlr8rFKh0pTe4NQIaH8CHeYmJxp2oI18YKa1ohGtKiHosUcdx/tVhQKNq4EAAriWE3+PMnBvX3CR
HQcklFae69RP1EzIzKzzEtiKlslmtvXVIfWk+UgOyKqroznhCeiixFCu1ejIdWPKtwVyTP9JC4jO
m3asyeA0Bdy7bqHpAeexWzHUvlpfwd87PanGxn3XY/Jn3CdrFAqgNo81rzHOEXg1yQczhnIR+OAK
E4HyBtLjepggDbfG69xez19KUnpU+ktb+morMxCwQZweGAr64nKaLlLQgw6ZtS6GMEQpV/aLtThr
/h/Kvqy7UV3r9q/sUc+X8wmQaO749nkA3NuJ4/T1wkilUvS9aH/9nZJrl1OunPjcFxI1IAOSkNZa
c068bPVqNFL1Ct1dvYIFoZ37xoQ9qMg71s0jcm9a1d5qVGgcYqIABBMOtLIw92VYjvC+aqBI/pXH
kjJd1HZwo1kTX/QwKj9SDlLI1gy/6cD3uTQkdAcGaf0qKBuQQupN+K20lE0FKl035NxeKxXBdoI0
0bWvKRhj0yru0miGCYcmLtRQoH5kDGDBwo77kBWwnfrlTS0SMgfyWTUYsxMgdStSulAUIAf9x6TR
8S3WQR6QhEZ/B+bsaG5jcLk+HbP+SjVzsAMXejvnSp+tGmXssTegd1NEEJxeaiqsEl0P/Eb0dLSm
RAyMIQEDvPbIhAkLaOio/vhnGjdy8BkCZYzYpFtDGEinpgQcK+cD3WpgR8tsX1+XImVi21t6so6s
HVtYFprTC8PQhXlGK6v1qHX5iqfAiZkKtqFVXcyINoAtSiSrFigf+Z88kHTA+qrgnasnVXGl+jq4
vqcaAFzDGpewKOWeagf6PRQm3yd5CFqRU2kI+PcsbseXtqs7pzd1fa9GMd1nyRBcD2AeOGXpIr+q
2C0MXcOSp5axUw09vK+yeUUs7T7qk+i+yOaNSEA+dToM3X3T5BtDSaw9m7h2PynFMaV1hnafs/Rd
6leZkujJ3QgURIHoqVpXHsqxNK+NHvYXkgSPXRe2a0vtYOgVhX0RFyB7iegcqOJvWmsZHsIslRtg
ul+JGYxfGVWEFaoPdjLfqJLXpLPf5082UH/9YPeYyOA8Ew8tD3LlgGBzTwuJdj8Gpi9TAG9i5yLK
ftWUZSKlYf16T2AC206jtegGU3W5hQVQgDi0J7Ksa86fpjYfNyXYgFE0jE+UJypoD1iDuHok4fBI
ku5p0qJhk+TJ5AZpMj5pCrYslhoEC71RsMGD6gbwVYgQ2sj0hP6xKSFCDSUKUf4uzbXwLsXXD8o9
9bMeJcXudCCI93iXBCDimQchJtHf87GjivCxgFah/GDBANcBTTzpsM/98xE75Z2+YtMAYmMzH1wK
PpDn2haaE1r90oO/cdZGbb2GRL1yG7LiTi65wqovXGIY6RUIrGsEeAeGIwu0UPkGRVlyMPBcN8QH
Yt8Xazjopc9iX9/zCTGFHKbKXd+ynwcVkPtdXGNHCzjIOE/rUoE+nzzKSsWmGANyPEGeWutYAilN
d5xS5bTbaVO83ch/Twukd/Puu3+rxEbVdMx+LqNO9Rn4YExCodESWM9Z1He7IoajKwtpDGASCZaV
SNpDEwDtApuFLDUiq4W7NfwqC2M1znd0JFgcufkUQ0vMhPqVcBHIQyc5LqcaVt98wu6zh+fWkSU+
h9QTjeJwJpNFx03EGCpAVFEyuD3t4mWgdeltYeXhFc3JFWB06a0Nr+Ctn3DTifC5XMk8NoV8OwXJ
VzgDPNaE1qG3Eb6YdxAsUCpbfzQyv56buIuFTAKKD8BqMCJeg8ZP4CyOoGJiVduI2EtDLexrYhvE
xLTSVTPEMULgWGSeDkC03geKRr0oBju/rujmLjK5iYCEyDr+l+YTAfFNYnp9xaCnIItlxbSPnzJw
HLtxNqXbBkR7mzbQ6BzI+ubAQAPqpozFL8zQVyYt6A8/6+a1VhXfRiElm1cDAQRa78C6LANO5CHR
ibrqWLc/sZeeolHauGDLXul+GEGRx4kzEKhld41VG1cIBokB04S5DZDl7safRBDPVFZsPRnTTati
SVQEdrqspgn8AALN4mMiS9SUXksgi2LbzWIcQcp6grqoBWTP8OuvQwGGkTVyPfPdI53Dr/OPV6Na
szgrNWMDAD44ydxTGK+iwilWZHo9lyG8x4KJdbtgKGen0F75XwWKmWNdmVTCli8Re9G50AcDfAar
RSfqI3JrwIy/79VuZbXxpqdF+dCaU7P0gzRc9JZPnyzbdKvBYC9GwFsP645gO4FC9iYw69oBBVEw
N2Ch8xphnZIWKXmwsngVVmG3OpmuuCAVkIUy75QUdVOYNFanLFlNXrKv1R91hu0fXNkC11FGkJ6D
lovp+CYgDgxAMOaEdlAtGpYQrH9E2k7q+hpSrnQBHU5+TFqiuiwolCxfcmgYOTLPlKdEo6phY2cE
7y9hJSRbYTr7JivKBuUVeGNoK5hdH08Xlfm5TvM1m4Lb4zVlXjfG4LLor2EUyb6GJYwXCBr63lKs
Izrms1vG22GBdUC6GrqxuIH/x3bUKqq/E75WW1a9wlLXAnaXs2sdfKVrBQw6wJKR7t7M6q+BuBg2
dts+m6on/1qZS+4SyVoyWVa15LCRn1hP3lFvyyqYf3NE3sA854SIqnZ6HSSVx7QsQihf5Y6TzZZV
Ot5y3MPB5KG/Kwasl01lIs9gVEpdJTezHbPG4TYEw6jMHzWEh4RNRpdgAFOfsQQo1BxL0Nq4rhsY
zeX83oovwXHWl2kQ03yNQoy00yfi+DUoElvddKp1PO2YZxTGvGTE35a1WBMoSudKzjjJ6qYWJniV
PDYatII1yeZuqBR4bpJabppqtkbMyb0klJP1/TyNtkoI1KaILzodTnIAMu8secob6jhEvGh6b/kL
kCC6GeMN2RtlkV5hKQk9OBMELXhPWPz9+q8fA9cARm97ll+lWnFVpGBHEIWyflr6gerIf5kJciab
dceCmg7KLKOG6iKWPbmKfLbt9FTL3aTiGmLnKm0xsMo+1KaKXUxKvGNpCVo5r2B5gzkKpSl4cw+j
CegiEseccqCzwqrDmfIiqV164YyQh2NyAFnukVzurFjWMXXWAP5gF7NOgRw3vv+bUJDKgmHEvFIU
C1HiKtihFBMxhjIvE/y08r8oSFvIINnokeIMWVkWyGReKK4JcpltUukIl5EFrRLnXmxFOiAkuDJt
0+uRG9a2rDKCqKLylWa9eghaSg4JAcuoFZvmQiaDsDZuQmCMRJk86IjOnkNBJvUQqKMeiA0u7y4E
z25Ip3rLQ3CkwlGaCde3zJEH36fYwIfmeB/AxaaCB5OA18qPy26j+Fjnyf+g7SgWgxpEJG0wErsy
0xJ1jlxqp7Shat9UrUTYmXTbaND9AT6uWPaQrF5BJw2hLIgHhqoOnDqng8z7VS2MEd9AB7WagYlv
ckkLJ4fUSjtpqMn/ZF4NQSoSI8pAZknlNanBJpMWN43l1Fm3p3xScsSTIwRHIVkArsxpvOohU/kw
IGRBJb1/Z4Fi5zDAXjiK7EwD4hNrJHCMiWQJWPfCGqxuppQIjYp8pV/VAl8MzZktEKL0dtQaa05T
nXjVULPbPu+VayM0FzIF1Be7/b1+aELhV9aXhUFt+Fil2Mf68iRRPxHXl6lTfXNKonnWFZC6ERb5
3G7LwUHA4CvqkoXMyygBjYcopRQYA6fVEEwF8iDV6YiGtCw6HYweQKqfy8CCrXmeUziA4vGnOU+u
U9+lj1YB4JlBWiqqyvLjknVCyE8Cxzz4UDl4ZRBUU6wMCnL4gMVdiB3V72neh+UKs3TtcNVA+am+
30VYYOuKsdSFdaBRg2gXUBABidSQ4j05wliT2sDISXNCZfjmPo2B8Z8ykHLKPFnZ5tngkWHgM5k3
WOquQJjennN83grrHg8ovxkQZYHFnvLQkgqxqgM6okySETTfqTH6wJaiNEwHA7RufbgeM4oA2pGX
Pxnma5AhYtm/PfHNZ3L66wLEx9kgkTuLLpZrPFHIsopsO19LF4hchWV+iEHG3jegZRf/yYOPsOhj
3pCTYRH14e5U+B/rflTFsothHrZJhgAZG2v3tgTYJSLNsoxUWLlAALntSV7Pk7IMDy1FrFZm5/VT
WEO2ZODaGxVooCqDIjIikFdTY6kLGjba2u4tkMiQ8bnqLKhwg8kZzIl6cxfV1T0JkuhbzKExpud2
tS/8rtqmsVJ7ssDHyqEg2fisQ+hh3uhGAXRLzE9nWlQlkFiE1axuSLVWmJBvJkH2NS/5NTeDJoBw
yD2QslDPyfPvjUb4Y2MbsRf6RbOvKVcXw6CQNfYDYJILlXWQ2XAoxrkGHuGQbOIeaEjaQAA8iHi/
KgNITZUCrRYlBAemV/hKAcsm8+Qhbe54jnkEeB+44Vp+A1LpYFZHYw02rAgL8BzkNDMYef9Jn8on
ZiAizEiGHekRLWOqmFUqrR+ghmnkCwqX1lOslYexGPybEhzJ6NDWs8w+1eKgfnzSaH1QptS/MaLx
Kowr8lqDK+/a0Im9Z+6t79fBA4iSqp1mY68rd/8qbAMenDNsRXq991LSTxvek7cQ+M9b6o8wuTT2
sIgVwu8NxQZeN8leP6iQGVQIpRLY0GHn246pBfRtD1NG3vlgPRBJWaD3I9mmmf2okBiieP4wzghW
8EArE3abdZm5A7/8oZlMejuZObs1qm6vE/THUjJFEQh1LSGKG0L5xkoaB1xyIeLHcKBqHG612rdA
iDtQ76xAJmUVWbljLUIlZBr8HsU60BEwWhlgSwaoZjCTcG73eX7H4UffBBrseEliZneVkdHbWHVl
mczJYg0s33acbmWeQsJxpmV1CBcf6p9OP15tNPTbCXIXepvdqXHb3UbxDOvGZNuFzRzUYuMqExt6
dLZkK/NlEiEJmHKzAQhh4G86pxJWvaHROg/zZOtCnoduVQVx58cSU5gEj+nG0m8QJFYtZZ48b5Rm
QlNYDGU6tYtozRDVLS8js8JBEOFBtsErpxzBYJXig8KvRIS65hfwCITpzcgRvdlim/hdz0Ff1/Wv
Jmm5m48IZAkogpamyFfnQajW95OevCiIkfpeNs0G5s/uyRiqbAbKrHoLfyMH1UC89w1sOCeqIhi1
SvgzuN5ScLA8M2LHy7GE50wmoyacx7DqPXQNpwhMBX4tFtXAjvnUR2aK4MOR7SzGA1fWB8xUE3pr
05UCONkNIv2/y/y6hNporOVkrqoxNvv5gDCZZupW0Lr4+R8TeaBH7FZgBbxUykQ9eRXC6C6tNJC0
CHtWk0MTI44HMOf9soIBJR+Cpu2U7r9xYDC3MqeNEeiTG2WwzXihO3aZ8n1hcrrBrsbw4sRovz2b
pt984ySzPOx0NCxFC0TlpgCTy2La2AhOrZV7kFxai1TjCNOeOAyVsbXJR349wka+lwcWZnRvJZWn
mryEvf6ffIwyHcvVPlye8mBCrsD72lG3q7VdmY7PEtaXpsFjXBjsRoNP8dpWVLDoClif3bclQOSd
ts66iT2m2rPMplljLlPN6GcyKc7OzNS4wS6svq6A3H93tonfv7arvt4m2vTMSrW5T81ujmjt6nko
Y0gmJJ02V1K7fO5zvgE5QgCaaop49zoA/4TIjxuVu6YOz7U8HdBmmGpxehVb7bvTEUe/AfFCcDep
DVbFMBwUignOEpIsklEPnq3a3tCUkdsm08qrPKqASBb5XasXXqP7w1oxe/rUfJO5mTlmaxsGAE8m
I98EBMCu9KsJ/RpMKuAUkxZNKGpau7gcQcmLR+1izWLtsnFanGyZskZtkgWbRiAeVOpUhVWCJ1Lb
G2AK2iC259GsqABDxF25sWj92OS0vslZU9/ILB9ZlciazNJ3gPhBGFMLcILZj8XGZiFQDPLfdPIx
aavN87s8WfFd+vivzGVZUluuNZrFhjWTU1AAKuzJ0F7D1iP9GL3GemW5ETzuVwHokbZ+BkAAaTL2
3Kgg1G9r7bXwzdGx4fS7MTLOESjUhAuAr5Q7briQ+aoRLMziG0TLBdgBIpwoTTl7yUCiOEYBe0oI
7DkxHHkI0AgXra1m9xqJDmDEK7/ZFhjv/dAe93lRGZvEAA2lLEBvCRF4+2IOaQ20mcAPYY16E3M8
BVkhTbRnk5rWLX5IvYowKOdx0ylPXG2PV8j8xnD9Lht3UIAGgaxf1cDE1lcmZt4FwvABnGeQOFuM
JZyKRlam0JURaRbAXXhMj/CiLnSRPq4CoW+GgPQByLy2soDf8qfpuidZeg3slIoVJNwIpwKESqTX
sd+qTp12PwtoUk7XqSg4O0MWBL6JgrJWQUAHz4O8lBVx1avBObFKNfV+VBTjWUUMvQfWGxik4LR5
pIiy0aPWfG77sl7EfREtoswyn7sRNkFItz3UIEhe19wmnsyn1fBUcj84NFWeXgF8YDh1OQKXpij9
kuhUWQLwNrq9Val3imlrO+onzzLlczbcEoRDiSJ5KHV7i8dPrhWuq3c5SPedIrahCoaP5KrVrFHM
jsNO7Ux7Y1gIcRepI98kIAMQpAKu4Zj8vR5lSr+DxOljM078augjuowEToUAzPOkogs7Wd31W00k
4QbzuQ2aCWi1AtzvI8JaZCPEopnBVFUtZXLorZvQMOs5VNq6RSaRNDKmH4yrLrbu/abL1L5YRAXg
hwY4RxF9hq2GX25ygnggAvPcoQf2CvT/ZrHD1lxdYStNl23lN1eYg8sZojfTO2ZAD9bQJ/9rEys7
00ZoslOPi7Qsm306wgQKCCCAkZ1f7zPbKrd9mTTepI/RN98wsb6JpmfFUn+uvYMm1vfiKYwB8FJF
qCI6BM/ldAjiatyWDPF3xYDnOwwA1Bspeq/419AtdL0+reF0zrmjaq1yw7WBrnwbCFIbgQWPmoEo
dKvWv8Vg+c0QTQPWdHrXgp1/pkFjYVsrQbZttcmexWFm3tlpkTuDII/9MYBG+c2uw8LRFAPC6CEC
sIZSeUgDX3kA9q9bFyk6kUxCuQZchn2sz2Uy0Vtwv0dtNYfdJHU1kvYzxbai51ixXrIq9vdxZ097
M86/6xqNn2POq5kJG9sSXw0k4SUyuyx+1NCRoWs/UVeebfel5YAlrN+1Zt7eDebP+rzW+WIoEzKX
p6skva7w0bnN+1oDaQqcZsZhhMHxEHYdPXQQllG6xtjKVBUUgMlMIImWSaVFjcGiFj5YXbiSZw29
CT5zamFa+OcaWK/bnsJBcT42Jj1efIBaQ51Vcy0MQRVHp6d46sevJMqZaxhFtwWDIDmk/+SPIt/6
lS/q+5Y/fh0Q7e4OfPxZv8VITqGNtMZivfaGjkOXjFrg3NZ75SHGV8QNGQ03uXgnUOc7wO0/7du6
Gh9KrLhEbgGSpOvRt47vbRi7KzXHGGZgj3lsLZIAgKYhBoCo40Meg4NV0x81tfa3cRsBkCSSUekj
9gucOVD+RrK2AQf4Dye1ui/4nHFpeRJrjQJfkfKjk+DyMG591Vzm1qgsOhaC/yrOlOuuCnS3xwfw
a2lq82iI2zcwn96X7ZA9tnEE0oUkSXdZEU2bOKXxvEm06N4eqsjR4eh/S/TUaUtFmbE8hItEMRnY
q3FgvDO2CO4CKA0QE3fUUmNrB3VVebKYiLRCTITyI+Auopoxt2HfOkx1DzwpAjy/0XGYEYSdgNE2
uaoRifhcK5CmarN+2JcsT5e6zgbE2DfqVV/0mmP78Y2V5vV1ZurBCoz26rKAJfUazNihF5aG9pSo
kJIiY/OjV+HgNbPidYxxoq9p7S1cXJghYER21BZcRGMTWKFrpoM7YW6CCJVIJiY48KoW4hZ9d8O0
urgB7x9h7U2UpN2NDhHWfe4H2HqJlMiPCeR09IpjkWYsKbHqOyD16ruG8iXIY6r9MWtCfLeCkK6V
LAwt6PMhyMr0ZCk1c2wkSfBDFhrAvdx9lwUQa61xgWzjc38FFlH+EKp5v2yU2BTcLhA56hugIfj0
kkPXFgwhqr/GxoIeKHbEMt+eMqgbDEGKeEWarBBkAeYePtwd7U2EULLJyPQzWfLumDxaq0ILnjpR
mVlgtxn63tOZ769TMqrbWOP2LNEG5ZYbWInQSgVOP9M8QwdhYmljoNG6/mpbUI5Qw+IN8tOF01jY
OYdUB8WFqj4qnaIfBNRlK/OLthy/jq3xaOeUzc2mz7wxtbH5iY2vLbQbIFfmJ9jzd/a8h4rJBsvf
GsTvGEQ6scZbmwfUoQrRDkNMIPee22Dw1ni3UcH1BVCJ+JcLuuUxA7ycp0rrdIX/LH1WJxfWuxht
WZIQwj0AVltXJk+1zzxkMpmJyroWv6/8zsOmNRV4J+PGlWg3CWgrO7AqCw86jOJKo3gDcI9H/Jss
Doq+hSa7gL7loo4l6vRqBsFhY0hcWGX0yQlDw97JQ8WhDawk5jDD3trfxaRGsfy3Vc1mBcLs/bu8
47+c9gdY5ZPV+cWwoKWAOeSBK6+dlmO/6+KZIvj7dRDtQFm1epOk/fIwcSi511YIIINuHwn+ZX5l
RbMiivOrU9U+hJRPmcfGSl5MnpDpsOaaKSvnMk9rKIyoGajkge83gH0UjwCDysc6CDtNU6/sn6BB
WUJTZYq8U/m7k8DEzNzCaiiwga2O9XXjb0oSZntqU+YAWtJ9M9Ryp4P14kEx4HgZQZO1pHWr37My
2csKHLBOx8LEvffzDMQ1lq94TfcjUBttpumJNR9qDW6+mEDg2ZjWBEFqa5lkIbVc1Y5/lNWYOGUU
6/cDyZOdTPoYMnfqcAOzD6CykNby1CgPn6fAbxwwQhlXpt6DgTFSr3xgxp77ujTmXCPZQiaTroeX
BCsf4kOe9PhwoYUSJEVzfNTysdIcYClYx/xVNMVM8GVY1J1sIUIk0/jtTAVX3zCqwC3nQQrZCt90
jURFTL/IkwfVrNLrIE7GeTjYvnMqkGdgaZussQM9yHyf58xp63ycd9jxXBmMrQEcUdeDSMks+d+U
QakoKzyZiLKBX0UwnF7JZJ/FyqqEP0jmH2v8KsST0ebQUQSV+688+Z+sjLku8ewcxPKnPPlf2kDO
VcEP8SANkDsGyFkXMpKS+KA2dmCWQximmTu2YUc7GXx5LABiVVvB/XgjQJXMkyW4TDJjNEZIrQ3O
ky9//c+///d/Xof/G7wV+wKu9SJv/v2/SL8W5ViDjYSfJf99B9L6IpPn/Krz+xn/3kWvddEUP/in
tRZvxdVL9tacVxK/5teV0frPX+e98JffErOcR3y8ad/q8fDWtCmXvwL3IWr+t4V/vcmr3I3l299f
Xos2h6bG4S2IivzLz6LV97+/QH5RPqjjcxLX/1kobuDvL7uX7y/BS/P6Uv9x0ttLw//+wsi/qK3r
QNtoNtbnhql9+at/EyVU/5dqUVvDF5USilI0lBc1D//+oqjqv2xGiG5DdZVZwAEYX/5qilaWaexf
BjFUSlTdMEG3zb78c/e/vcXTW/0rb7N9AeH4BrdjffkLbmLxssXdMarbJqJu8DPw1wCdqory15dD
lAei9v8J0zFigFymrjHFC4vBnUigw0QJTPiARVlZ7ZoVlI4U+Hqxm4gROxyp84b2bjf0s4BVG4R2
rSoYzBwOVM67R/nzx77/cXgA578NNCv40lNqMjHv/f7bgoIp0OSE0SFe6XN9CTTQHKKIi3jxeTMq
/aMdiJzjieIBwMhG6NkzwIgpWkCdfBfwrAcNFJqzaQnWFBhfXfAlBy6+Lp7lXmgU7/3s5n5vVJS/
e/AJj2HHDaH43rv9zHgQt0cdUB3dZR60opeft6bpF1oT5e9aM2CCjRjYQFx/p879NbkHYw0F8ToI
9xzuDZ45D9ZAaXUubvnOL69NMHIDQY8oay++dOd/drnf71y8jne/xQdnBsOs67v0JryDNX2cHHj1
wFU1y1x/7t+SeX0FvgUNLNW681+8btFtfu/yv7d/1q1GrMDCJMaz6N1prkYHRDa48XXiqouAzZTe
K/ZgktkVF17Bx62C4lfDrgOjV3T2d3cdwTdealXrg0sggZkeAQk2AxZi//mL1j9+uL+aUcnvzZiI
EEc4JZrxv8IGvuBeuA/d1COuNau9eusvehdKeEsEFHiRC6ZW5UZx2S6eJzNEYEB/YAapJA/uOTd3
2VsyB9jBrR4//41/Dmvx/E8/8Wy4mQHY38CI47vAFy2Myt6DmEt1LBhmagOR4FXmIu53LljeP2/3
whtQz0acWYxxa/poNwCtj9l9t5vXOoydzxtRMTN/0LtOd3c20miYqZFlohUoT8xDuJGX8XV0Xy7h
IJmPXuGxyoHGyRXPLwwr/eMJ5dTw2bBCsKsPayca5l7zgHA7l2+xI14mSwCJ5qkXesECMJEDXFhe
tgCjl2svlHXtBp4x018LDyTP3rhUjsuG31YN76fwi4/jbLDRaiyzTsevigH2c8D8u+quwXXtWp6C
aIdZeGWugeKHe/3C4/gPDVv49MJpZZum+ftAaC3AwAC48l2y8HfgRl4x9PFohqih0OGz6Dudcxfe
z6sLr1+83j8nl1OzYny+H+a+FoEevRGvHzKM/K5xQy9zqdNZLvG0peL5l2704xF/avFsYgnBQpVB
GFq0CB/iFZsTIGpmnQMRhHnggtd1reOYeOnFD+fH381fLVtnc03hjwHlDe4VXnfXSh7Kil64uY+H
7KmFs6mijehohfB0Al4yYJe5nACqs+y7z9/ZpUbO5oU0AfWjKm5DgXxCuhvrGxY9fN6E+vGcd7oR
0W3edYss51bVTrgRdkvW/Ux7AKfjkn2bHqMdLLeL+sAfNC+bh2uw/V8cChd6iHU2MwAmX4GcHI2L
pUa3AtG0B+fATewpLtw7M7Kly36beeWCHj6/7Q87iKmaJthsTUulZ2MQ67owsHp0TQjnAq8FaQ/7
wnSriUv8Md7eNXE23vrMCkvQ+fouzKUedct56aWr4gUKz/NyXi2gkeZWgZthbQUn0jIePNgbvPAm
u6YYi+2FX3Ppfs+GIjYAmOzE3D+l1BHxax15+vyJaheaYGdjbuhY3qdw9rj9OtzrmVi6yNc5fE/x
SaeOgRVkt4A0hAfHTeaC62eWeJeXr2ID8tlzZ2cjc4pD06pgFUKfUiEcjnmOPVrr3IOYK5ZyUMJa
NF5ypy/KQ+0iqEPdqS/0G3+oD8Wtufr8magf9wFskwwYXSl2vb8PLtiKtZa2GMDawgixptVmUJ5S
HL5pn6st0FRuOLN7p/6au5eG1odTBzbTcKsQir3dWctjCk6FGBwf7lTEWNQ9aFmLoIC3C/d3qZWz
CWqA6K8OyhsxwxPXTx2EBslvirrW5rrbLUAkhAjQC1Pvx1uGd/d2NmUZJuJOaxv3xpwa1vbIodgW
QUL0ul34z/A+LaqtshAfGOCE3B7GlTtjmcyt2ec3/1F/t4hm2JbKNJ2ysymk9qNR1xoIz+mR9poV
0yor1QtrFPmWzueQ922czSGkAja/Rmik280D4DXd0EUvngGXs85vrb22SlbxQfPII/yFd/HM3l/q
RR+uVd7/gLN5Y7Cnmk+w+roAN0+AJnQOAuWTGbj0XD6LIzd4njJP88JZ4IWLz5+vKrroJzdvnE0o
MeymlgpBEHSucZYsk5nvGXfRis4zRPFe6FO6uNifjRmqTlXNUC1N9PR3n0EfJEO6Jd4mc8Q3CIP1
2lilHsSh7wDV8/J940ZryC/VDqbpObioZskdFqzLfAGn77qYFdfGpQXbhx3MpBb0YYhmq9bZTwqA
Rokh4CV+UvTSz8rvKlZP0KVeYR8iejcoCy88hY+Gs/WuRTG1vnsITWfxFJZnvG3rHh5Lc9opzYX1
xqWbOhs1TWnQcOLiphrLHRDYQqr55/3mUgtnYybxrVIvLYR8jgOQL+lexNV83sJHS6b3j+lsUPgg
0jAA4MXarz20E8hWjMIZy0NehcBQQj4vcpR6uNDmR181rFQ06D6ZhsmY/vurqQJeFXWINkcTUbEF
cTXdq3w+s8BT8fndiefzx0h415J4vu86gd0N4I/Q0VKbIySH3hrKtarem+ou5g8G+/p5Yx9NMFQs
wmzVBAYbGl6/t0b1Ifa7GlKD8TZfgYSqnLNN8abM2rn21G+NefdV7A/sCxPrBx0dxksTitoaUTXr
3LZoKE0JwAS+W5F+M4ZvtmA87qP//wfJLLjroGNkMAtOs99vre9YOaZgB3GLkm06fYJwDlkCGO/o
E3i7O3ARP3/+MD/o+QBmi5UGonK0PyymqYaAqCTHasMyNuX4fSTfP7++/MVnXcOgcHgArY7HRuyz
wWsXYGAcORqIV8ESWnHx3MJiDsQoe4TDL/6LtZx4RH80iMWLZTA8QyYM0e/7otCy7yA3JLbKdMFe
jfW0zT32DcECBXavUIqGd8uBQhLsA7XrvwIodZMuLq2dpfnlk19hnn2IAvgciW2jt/R0bi3orHIV
Fz7yFDYpDSbRSwsLaQn7sz1mgDoGyjFAuP5+1wUI7BhUzMTuNQOSPnOq4VuozglxdYavkl7oWxUS
CBderlirnbVqUqKj+zBi6LC6/95qNoLcJy4Qayt2KOOuwE3yroVFYprxRbMkdnVhfPyx9YQHAS/V
stCimE7l6vndTNPnTPBdgsmvmcH6Z7tAhG+y3di7/rL1fIe7dDkwr7wnS0Tazy/auc+Hy3nzZx8K
Q2FVxS00b9yAzXM/gU8hvlbcaUHmyXP5lfCN7WWbz5/y+cQj2jQt0DTAf0KgHXM23Wk8S3kUIszC
DDInyhFO1gjd+gufwD98J8dmbILBipUpNc+mnoAxhO8o0yRXM9EyFsFZczI51QJEszNaiw2nw3eZ
NgsU7/Lm4499z3n7Z9+QrjLsIbB+tt/Vu7gDd4mnzapFsECIJ5vxCNZm/IbECy7udf/YH5y3fvaQ
WYHwOGDiJmlViDbWD3vT3xfTLP4Ol3nVOMlMmXHsukc2G4x5CLh26QRPlupedil81Mcw//96EeKz
/q6LK7wBKWLrJ2473hN/GSaXpuRLDZyNWvDuZdz6f6Sdx5LcyBJlvwhm0GILpKpiCVZRcwMj2SS0
1vj6OeAbe50ZiUkM+boXvaA1PSPg4eHhfv3e6Pda+12QI5m3RzgAlu1dvVcPEGY0DcW9zcaUmC6b
tHodZ7lAqXDwr+BgwPQkw54JgXrhP1hacUI7O2DOcUZeLn9DJkTXDTXDVp9fg7IINiLH9SmC9Ebn
7lYNR0XMTli07TRzFAxm6slQVuXkqe0OwrDd7aN69fhijRxS2+KlqWlUaoU11h09vipnhHHpxjAk
hjptfMfYq9scIdIYTxAr76RfAKUCnzsIbtnH4dPmXSDegL9/hKKqmmLLJp1Q4R3f1KOO1h81eQAS
hSu51hum7Knazp7zq/0a7ayNVS836vkt8NseT1pN4VVL4iLYC4scuqVa6b1mgjbIeTcovylNXU0u
d1ESH/wJVNPL7Z2+SgIXo5aMspRDw1eXTeGUgKwIEzOel512nrPX7ig9mXdz4I5vWnf0ph3aRiFz
8G7x6bbh68NjOqZlabbGfynHC35kKBOoyERNvVlhcKcz3YS097aJq+TBRItSlw1DNx2VTFMTvCgc
ewgWTF/2+s/1nekVnvU6H4s7zYNL1As/3LZ2vSCM8X41VUiibHVBCJyHGzmoZYapHdmDp2fvyHcg
wTb8Y+VbXZgQy3wgH4MSEKxMM6dnvOkw7ZVdcp99sPb5afYUL/msn8rjlluKzx8TBirF0TkEhNLr
zJMS2jwoOuTFcaeh5AMRKHS185eut5i2jbNk66tdRRjBnpAbaLkULFMM3e/UJNsrb6BXoA2ZeM1O
8Yp/ZJqPAUQ8W/f21WnHLC8S2VCcBX4hOotty5bBIHPvjT/6XdqytSkpdu9Z4Ay8bBcdtuoeVw5j
KBYMBZwAy6AKLj4rcyOYG0eZuJ4znKZ4Cz3eRqzesrD8+dkNmFV+Jc/zTP9eNaDQ0WGe4PG55ZVi
8op/XKxDuPKDbnRKLcFKf0Dos/cY6ifVCZ+y92ngbqfoK+5xYU4IWClyi23mYC4pf/UygiDql3HO
NpxwxecvjAjRqZYcILIMxUG2GbhyZx9AortdnLtRKm3s39ZHEtzdN5MhbSvcILVbz+hrEIz3tyPT
VTtE/EJCaEJ2xbQl4/cXMj5PTKhFrvOGJrDXfO739VO3q3bF3XiC6duTjuNTcoiP6UPA82p48/+R
v2zsrVhbRGdbj4FC9DRnsm9j6kVPjkvPgrLfTto3OxSSxo/6QT75+9vboGx4jni/MuFbgPZiG9qd
f0Tq4NjfITKaeUs+6v9QH+pH40t1um30OpO5PB3mcnrOzmAEamvUNEjbeFq9oOm36/YBg7Kutlte
8PBZ78xDcAc168PwEHjbx+X6pSf8AOESrFoznLNuCTO78sFO3fhRc5nYoKiKWPV3ILhfwyd5l++B
FB62tnxtx8nfdJt7nrgqPrm0woCAWmfHu+DFzl/T9FOifri9wWveROGYTBHyX0sWETQBRRG99PGm
EDbQVoqRgWu9yKRe3up/EU51kjMMqUstRviUidXFVrsEujn92kz3zvTt9lKuajzLOT03IHyqto8n
014MxHfJa7Z/9u9+LClYc9cetx+KV9mmYEy8HFppQRtjTD/69/mhPyV36iG93+zDrV0P54tafOTs
AAwK82oDJb/f7+HlsfQK3fVSY0SYFfHZzXTl+gEsLEy4IJKxYPAXLjXuI/VXqrqIDvxqCC5U7mk/
Vg/jN/0Hb+BtDNn141ewLNwaeddPLRcuoRw2Xzfbdx/gr3+b76qj/rH5ab4H6/MQ03msj9qX5J9i
p+luhMrxccON1k7d+Y4LNwoqQh2etvyMh+zJae6Mh3g3uo4336vToSQRONTH/NEqN47Hllnhlhnb
sKt1ieeLOWd7LTPcRBr3pu1sLG/FDEUcHiyWQ9GauHLpT2WSAVwtrcJrK+ttWBSvWQAoMR/njTr1
yr1MYdw05aWqS7FaeI3lctGCYSCwdMX0xQggcjcT/f3tT7VmQ1XRZeK156imWCtKKkQQojQheIUQ
cwauYqe72xZWwiNvn38tLL/g7PT5aONKo1YSPnpr147zwdfmnaaoHiCdje9/1TTEqRwAHRoIZIZY
eMFe2pKSsRpSINW8l6OT9H2Bc428Spq38Uu3ca2uLcuhcOksbwWZJ+SlKUuXpiqDoc/LkU6WH1B2
cJPRcEsU1W7v34q3OWeGxPqzVJSjM83B4E10RuQfGeSRuvl428ZV0XnZOMeRneVuWe5KIW5Ekmr6
kB0xNMS0sYT8iSQr76iq7Kc5OUGz+jnp+u9lnr4g7b7R6VxiwUXNYenC6CqG6Zbgg8JGavrIo0iC
m5ccob93YP9/zuQ+OigMhbsNXJjQQlnfusFpNo7X9WP20vLvrvCZZyLFiKR70I8Ma6dO9NyYaaJ/
NdPRCEIXKaos3Ed23oU7xUAqB0IS1bXV6sggyLfE+Sc1Tpr5uY2Vn5mZQCSh8OfqxmdZSd04OTb/
6ApbpF6dzs7sQegjoGF/jV4/M771bdxJbrqjE7wv7uPD0oePpjc0hBnj2MSCLx9d+DIX1oWT2yQ0
ZrI+66HPgWjep/tf6q4zVfsOYfhM2XjwrCTHtDxkR8cRDaoMYlgtgmLKVJ1il/k47HVveoRJcAce
83HcKx56Fh5yFR9u+/312bo0KVzUhRGZvTJA1Kc2jroffeiMxiTT7ygwzvvbplbcXKUNyJaZCxZI
bHUmKhOdpYMpxaelY1ZIpEAf/Nw5TLFp8S7Q540313VkVzWaSHSLdQpPV0Xa0EAUsB7gHg1goXNh
VjmaTfjp9qJW9g8b1Gaox+qqLCKcjEozlSFReTXWvVdZ1Y6uY1lKGxFwJStlKSbxwVK4cJlYuYy1
qa/lyC+WQDE4A0sfwaa+rR3H/VIW+f+Arq4uiwYxdVcdXLzYDKOqnirQHC4VyR7wHoOvutvorn9X
7Ybd9FAcIMwA3LRZ7t2yK6RNfZF2qiMNbKc77Lun/FB5QOU86ZGGzX14j/rL1s6uOsnZSoWdHaxC
1siNB2YesifqTbviqL+FUOShultAJtLuT0GtJmgpUidT1ngo6Zp40SRGWalTwgNJNXu3iH5qw7eg
+3OvpJWpUFfGa5hXWrb5LK5rfhFDs65m3lg+dtrRsD/Fxrs/dvwLE0LggJsuklqYrD1ZfYkhvG3J
Zbta3vg8K/5wYUW4las+UqD5wkpVoRfQZV8hfANeUm3cwFtmBLeDdUKxtaGFPbS+U6zp1VR+IuDw
4faOXedLKpmsTXWaIj9NZuGjpGnY9RrqwZ7KBTIl2RHt9gMSn3tJ32otXzs1XVbHUC3yCYqaYuum
a41cQrcqYUTspct+WKP2x9/FJPXXaIH9RkOIddN2hmN4NgBiQa/nlukrg9gddD63N2xlFTaygDAP
U7ZQKC5cejFKzhlCIwpjy3VDRCjTr2VRPt+2sRzvyxve0rhw9WWSz6JsLxx/Kai6UZOpzPSH9i4/
tKfhoB/U01ZgW8ljLuyI0z+KObS2OmEHtma3cDX7lDzp9CnDnb6TXpgvezBdGrC/GPWQvME9pVu5
xfVm8gMMFUpBlTYCr6bLzeyYpPVLWCf+b0u8pqEEgER69F2VLrSzm95s9SyuDxUWqQYBL1IU0DiC
xcTqk06N7cKD+RMOHUi6JN+D9nx/+wtumRHO7pQXgwxLQ+EFgY+0k/p+yIOncEze/29mBEeBNqmV
k5Enr6Yizjsx7TB/4ItuuPzKYpaRU5XXrqkY9Jcvv1ISAtyOZKxEUOnFRbtvmsfIVzdQGCu+gLur
CtAsEoorqEvSTjEnbkBdfj7U4L7aZCs+XE1umvz4cxPCVwniWq/bjIVAVMo4vl95cPfulFdmfDTa
f+hKUSHchg6trMwxHEZTDZUdvAK2dWU4TchK8ZT60T60751PHe63q0/SI/J9Kjkg3LTuVoV1WYsQ
Q5ZYqPN2owiqXjm6PNCqgD/C6/wHLWOmJ8xcw3oBNnA/p29zKf5zj7+wJ+xtD3lPCCiLegJUXG4n
zW+1vPoU+rax4Y3XNxZBnuQPTh0QUZpYfkmrIrWNshy9LEl2E9Rcre9TMCwfpDrf/fHxAuG2dPlp
xclUpC4dP0htBV4/ClcLX4Bm3ddOjJrpxmtybT20lCxLJWOHr0w4XbpkqVUZsHFVNbxIefQ+6Jyd
WcrHIUKN9c8XZAH+pwgDGzEgjcsFOTT+AhQsRq+KpQLG0rI8Qh2bvVgztBy3Ta05vcWoOmAUinFX
A3Wa78NFE7GsPjJ/JHb6MdQ2kr0tC4LHyWiQ+wqC7d7cfcrN+3ZzWmjLgPD5UwTk4tkZCi/pX7tG
dtGA37oAlw0XT+nZLokzcUFkJsiBwr6FJg+D5Nk+DF3J65jxyvfyJ2QpNr7KSg18SShklOqJsbS0
BQ/QJw0ylJbPYrjzIXtqnqI3jQf50DHxcPP98Dx/q563ewq/ofriQs/tLnt9lvybVZjUkg03/ICw
t5veoehImqF+SQh+ups9mu/VL8Nh3jOe8rP+mX3JDhIwmvGtnW0OuKlXOCmDPQCLwftYA90spld+
EuVlAUURjS/7qL1X78l5Xr7Lv/z77lg8WnvYomLTjf5RH9Q3UKRs3HMrt6mzoAgcBXANZT3hvGt5
EcljR2m3MUYQh4OrA9nQ8y3E+DXckFVSAFiabERKrr7LHR+UYoDHD8a5wcshRIClYDcfeDUfs2P0
shRgh13dALFLnrdyrLWIdm5ZOJilNfIocvrWQ9woPgLnTI98hOa5Rd7vmKaK9McPpcuVCue0C4Yp
0ybIQ4N0ulPAFmjQZ4ZWs7sd0f4fO2pZBuGTkpg4jjL1VjRO0diCP4le5wOTwsf2+Y7NvNPfOS9w
gSxJa/Bsv962u+YwIOqoUS2vm6t3Ewo0KRz/OIyivsqovPZHfxMWvxIXmChaMjzqKivzz4NRqf44
U1vpUy941eEACHcwHxtP8a8OBZD9srTwp70ff6hbwMFrd1mGmdhSmQuJDo7QT4FxNrB7ye+8SkOe
sLtPImg7Yt3LJfXwpzt5aUm9PBKF4sxOMQcEIfOdZHWenOZuMSYbfnL9vS6tCCGW0rTk64vMSNlE
b8OFo7wIXTnsv99ezPXthJnfJ5wxJAZmBTNmIJkwySy1jpZp2Sa8VyX9dNvESv+BGiW9G2MBOcLU
Jnwap49yX611mNr7NnqIjDQ5ZLFFwb1RuhfdQP6jk8LmZKSTcWI+4R+pc/y7279hbTfPf4LwzSwY
d5pOoWo0te1OH49mMOzmcAtBt2rFNmRdo4EPO7mwmX3Vd0las5l1/BrQ2tNov2bKh79YypkR4Q4s
4Qf0OxkjAa+ctiPqR5mXIV9528zqWeYg/Xcxy2LP7lqj8+uqnNgyKeSZc9B/DcfK02LP/Ed57U/a
0f5sPnd39JitwdsC8C+3yuU9T3UETCXDQ8sNK2bnIVKErQSi3jOkRL+XEFS+LxX4mYf505B+gTFd
28JGrH26c4uCg+i+guJjxVBGfNd9lNzw8/Qh2ktevSdIlq+MDLwJNgG5KzbJouD+oYzPxI0YsqzY
qKJEYZWULzy6ZFC5ScfESrfO3/Lbhd28sCOszYSvE7ZkSoD1YT4Yh2VmW/0nYdqyBh0xv73tN9pK
RLmwJhwCkONTKpesyrLB/MqT6WaddMxn+2mSq3e2Pu1THa2uNDiiyLhTrPCpgI0z0R9D2MylQnbp
Y3q1o3saEnAg7O+myHyr9Mha86LxyxRsdo74HPVyBlfz+UgF7NVJ7nw4JCNIwJXY8poe4D+qxrdX
tvLwZ+br7HsJJy8tTJhqU/Zx8BCG3ROSd2XjlZ8UEMA0orW9dDdGG9u5tZvCKQx85LTLFpu689GZ
yXGlYn97WesWTJ1ZHfpyV/0XQ5creBkXL8x/2FD/Dl9u//0rCc+ybdwxFCOZlxcbLgmMaAuPX/Yb
cEs+p33PhjvI23cNytKH+RECavwQ5TrrPS3ILRaqlc7jpXkhj5TGsorVxbxtefZL860heZ1hzPuZ
GB7znHPqpkyYRfAjxbvbK18yxqtzxySDSr1IVkxxFDGUwmDsJiyHdPB2WaIioJKjFuX7VEn90WtK
2XelGKVdWF7t423jKyGUYtHSWSPXc8B/XIbvtKgaaHuZvgTW79h3/RS4mf6zsx9Rv75taXWZy9AG
b5EF4iw8ERw9tUdDTjMIN+D1kGwXUmIvHnTmgsKnZnLclJGRUOk3OvyrfntmVviuoR2PIyq2LFDV
npIEXldUI26vbDVAczJoM/HqvMICBU2nVWrBB6y1h0T5rJqvlbFRpL82ATADmgF6xpYJFEQ43/Bf
57IdFkySpp8i5C3kxvQqtGJuL+R6VMG4NLNkz2eXuSYpwIAMvpGPVue9wZXLtJQ0mg+phIiFJS08
AFrlA9AN5f5lmPKG0R/NfIyrzkKQvSr/uH99+XsEn4HFw67UPMy8tEMZ0bXisHkZRkW6u71u9frq
u7QjOAkdSb9MKr7gwkIz7xTXkt0i2Sn+LjPeju2bhd5vGTKdC68sD8HO+Gfs92FyLLbhe9f+yk9Z
KgYoXK3QEIyh4iSOj9iSVafJHrhMeBcWc7JRF1gWdBlzLq0IH7oeYQORl+HS1Ooe0ulj1zBaFA5H
O3x4N6AodXt/V2I7h56BMSrujFJdPR9AVuQDqgHk1Uf9RXoGLbdvHhFTGt8w87m3jr5r0OLaJ8/D
aWu+YeXkYBo8CZAwFSSN8KroNLPMDJmTM9vf4ftyjfmrA7bn9gJXjTCFRgAHbHGFs5BaRU37HCNq
+KiSCKNCpPc/b9tYQUCwiWdGFs85O5zwV3dW3P12UoXaCo/m5+TRYR5FOmZg5PWtr7biiURq6Dx5
onPni6NEtqSFUQDDvxeEj0XxTdkaVl/BXsE8SrWbljAFjitkU2NmRS1bGGj2DuH/PeJaR4YbHMuN
Q9faL+1Au3ctHdEGr9o4AGuLo8xBkYMhKRlAyeVm9s0YjOocMF0dde+GQuHTdfNWber6cmWBCzeM
ajkWfUfhci0NKzctkCTIJCvvomJGgnhwp2DynDI/QeJ93PCQ6+IG9lRV4amwzGWK1b4hRz6tGX9v
6LCHlX0PPryHO/vY7qVj865OXIjgmSSJva0Bg5V4cmFZiCdD4jSF1TnMY6Zvqk6/j7RH1RrdCv7w
RN91nbIRsbdWKlwM9O6iiYBDdg/rmg/ZvZzvOrl7p9XlRv6wdrQpwJHf0oMHgie8UxIz02ypt1LP
6Pp+J6nIaEwtPMaICGpf/ur7/WtLOOGZktkAqPCX/2COFDd9pmStG8xmuak7QLMznebYrfK7rVL9
6n6aTEIuk4rM1wmeKmtDHCBZmXpj1tvuMPQHJ4geTICZVGP0jVt9zVnoFDKLQR5Ik1IwlnSBmVXK
4iyz8gwxvhdTDtkpeRS5Tep8DoJ63PcNage3t3ftS/IVTYbhOZDws1we+UYu+jSpnQlIiPbWLJoX
KzJ/tnb4z/9mRsglnFiLnGzORi8xzdNgk0i08Jwhe3nbzOp1oJNOK8wJUn0R22s1c2C6WUboNQAI
RQWTUcXgPjgaLwpQ0FTlxXkMN7qHK09bSu3LlAvNZUpsYsFlzDu11Pp6idglj9jdMHpLM8c4UlDt
7pLdbO+H05Zvrn63M6NL8nZ+77V2QnESo6H06EQGrP+PY73ZwVjOsZARXSxNPOe+rQWOjpXxoJAL
fZYfqddWwb2+c47aN0LnUN5vPjpXjh0sLQvdxsJYxqP3cmltHQGHSrOUAz/COZXs5+9+TLbZ3rfg
GuHofKx/tsH91uW3cgDPzYoTvGkRMDbrFKmX/UqVt0Ea7Jv2WS+Lg5I3+y2ixZXPd2FMuGnR9lJ7
K8aYjChXr/euMXzx5a065JYVwUnssUWNvMPKNGRuoXU7Q4Edy996xF5xHEJ6wGqgRSfPW57rQhDp
yrFCEyhHWHRnucO3Ck4fb6l4hjv5bfisfKLfBSkA1SfO/EF9WKiLMp66j39xKC5+hxBlEp5pfdjj
OXB3ji6Ip2MW+kh9jy+3w8xKnnRhR/BQI0bsqu9QPu9QvuoVpimU7vA/mfjdQT0730Va2EXhsxQz
NB/71nzNFOnzbRNrgYuP5dBIAw1IM1pwwlbXEUFMWMYyrr4MXQYvaGUl3sioKYrDpJtf/uoLAYqh
X0Kn62rqsO+qxOiCBJNIZGvT65QwqI5QxO2VrX0fjWUtBIQL474QtmZQ9BZ44cTLeucYpdO9UZm/
bptYaWE7pLD/2hDSElOf0gDK4sQzv8LHDl4PNHS80we3+VA8Bse2XLq7SAJDRw8H02st/c0jTmUX
Fxo8GDnIpS/jZDyPUwsSFi+08lNezofOTh4mtBdvr3R1M5erDf0CgGHi4ab5A9leYzOR3KVIqj4h
mHLbwFqBhb4neSTvHsa5xEu7akrNMmPYYBZ0t8o+Fl4GCKC4y6kKb13Xy64IV9qFMeG75V08SkmN
scmGMyqBWM2p7mQkMlzNrD51Wfw6RzTl/TTZeIisXWvnq1yC9dmJrirDmVCrSrygjhF9gtTaeAT+
gwLtFvRx9YuZpmovvFV0ggTHsPTWbIzcSaju3VNcBGVX/3nWSHnUWdjUZGBZIrLBSrqyQjqHtTSH
RWaiDF7arZRxNTydGxGiuaqYUm+nGKkhLwgguqzh5n5ewtO4Z1AzcdPHcaNjsGlT2Lq0ptAoSTi7
8876PL5bJlP9k/6MQPJbyFJ3zt3Wm23tvX++leLIPdIKI0z6WKz2+r0GZ4gf75zMLb8zrOlqHvMA
rZs/gn3KtnDUa9nB2f6KLbQoCpMxQxvY8x1Ivqqoi92iGU8az43d7RO+6pAWaDcwmDKCCoLrl7aU
ot1sccCH8E7O5F/NMlF328bqas5sLMfv7HiRhds0BdEjKEZZORlOKz0YkqHskJvS/uJuJiJRs3cW
EjERRp8j1KpV4SJ9IMeuE90hN7xxvtbeMVTlFhZuk0kNap6Xq4lkvWllk2BR73gSRiflJHkVE1/J
+4UAbpvwZG33qI4wsEQni0eokMFpNnhpE1k3rwEpUepkcWqNBOo/t7/Rmh+cWxFOdBE2rTTJWCky
YDqV7IWMif6FCepXxlLfpO4oXP1yqA6lXKuJN+TOuyLR3vapsf/fTCyrPPO0LpkGyYyYP5Ai3R3G
J2sLTbV2UxhMpql8iRXehDA08jnpZkICBJym81kvDW/OIQqvxi0/W/xIvA0XtkELICJNFJFZBwbC
KkjbKYFpIDhJDUobbx2IPpb8r2++bo2/r31/KqcMuoAZuQbazl2g9bPaAHQsHHeGX7DpNr7N2u1+
bkGIAsFcBOHUtP9Zj3ZqT8ZRPySHLeaE1ezPVBm8U7n/ABMK90RF/afp0xo3ozdiHPLd+GbR7mge
X9FxADtaQJLifEn3cD5tbeJqbKDdZVgaM9b8hOUsn/kfYq8h85LYXmZTJMUzuBs+lPvZq8ESFuVu
+L5Vsl3pAwNXXdZJNcB0eOldmiyqUu5KVKx/P8nr98lpqcK1p0X/KHmr7e3vdH92t0+ZugQD0TXP
bDoLhvRsmWA7mrRWsDnyOpkgqYeU4n1wCsmwv8a79k17l+17wmKzm6BIKY8QxjfuuJ8/FiVyfK4S
ECa3IP1rYdLiulaBblP/FMMyF8qAli2/SWsSFOaPqRwf/XlrTGv1C5+bEd7tjRYa9dRhZmHdluqd
tvtdcplIfJaB5ih3t77wEt+FzeYpA0Z1Ua7WGT+83GxVqdpaKVB9rBncspvQ1dtDnyi8Pr9lm1TK
a6fHkCmrQkYAB+RVn0GL2qRszWTx4EWCoDp2r4xsP/2mGfJaV5tgEy8O5VHN3GAHTeZGJn71FYET
MIVCBEKqDIY94QB1QVObkd+kXpol74aQ2kRneq0Zb1QJ1sws1dwFSUBzX7yKEgdB9NIOKSihVp44
0l1cWd6izX77oFwFVVYDMTsj+xTNgCsIny7VKrkFhk/xBZaFXuIdU8sbJq4dkjcmA79cEFA6wLch
pAejOSiwWUqkipPq+Y28s4r0ITU1d4yCh7SrD0M/cFNp8JZHrqF/lBBlQ2V+426/figKP0PIH9Du
DHxt4mfI9+3Dfx7c1hNyLPfVc7DbGo1b+Xwcc5MEjDqFclWQj/0oQjqW+VK9au6csfkcwElrl+OW
ANXVbc+iYBnhFmYM/hpskg+mPssjyXEVyw8GStKZ7vl14ZbhVq1/zRJFOkW2KBcgZSgklamU+Irj
k1TOc/BDM/PPOCTUaUH7jkvm7o+9UqUeSDeRLqbtiF5JUyV3/HJZlTGgvy5lB7+bm630Ze0bMb1I
uV9fVNpEeNQcQTnDHxBIYGTeaYceWZMoOVrQMLrmj3mvjFwCMpztG4bX7cIqvty/6hU9e6RPFkUX
7EZVvWsly02pjQRGuf+LTVzONJWXpScsHG3HH/zCtzATwvqpyIXbUoq+bWJ1JdQKSP0WlLHYdqLN
XahJEKReZXZ7RYqfxlR7X+fahjusmwFJBY0JRRBxur1qgrzJZN7ypaPdF2bsppa8G5FWu72alVi4
6HL+14wQIFQnGhowXTzfk/I0zeiCyOqGibVDxCuWugdNbJrKwiEqBpDyc4YJUPMnZSLrMM27vstg
+XX+R1Pq5aVs10YnVSpnKPLz0HahoQm6gzX5hn9fFU1ke2FmZPLG5XiVCRCOOK7wXjKdSyNN8Lm8
c4wsopLoxRNZlJrJ9l6J6MP01qd5kB+aNNuYHVnZUGC8ywgypVqQYoJBW24VvyrQWCxjRH/aQH0J
UY0wp/rbXElbjBkrq9Mg81mmMiEEuxIPiXhbZaiqQjwdDvNrVqbxfV5r0Vca14VXObLptjNjLLe9
cm2FzI4oQH30JXEUXCaubDtqQ4wmWsH3K176HgSHPL3N1WHDZVYOwCJWucwWAu+h2HLpMoAiM6gy
gACQdu2MDgHoPN84yusmUNuADFmjHCzkAoh3jaPkgMVy5NCrh8ntnNPt/VoJFiziXwvCKR6qeZAg
86ShOjRPJbrsWTe8D6otecmthQh7FcZxFJoFuD4l6tyRemIfvLu9kJUPf74QcbawSZIaJXs/9TSn
fq8m/imP1a9GXT51DIvcNnWN1jNJZv/dNHFQpJrjaFJCWrUmX4j5vqKvhmOdmgtDN0qTn2VjSl9t
uS5eArnTmHkzhrZ2C1PJNQqrnfnN8LWS/y1LPstZWGe7qgjK4ajPYKBcAlFfnKpOYSK8LpzgrrFh
fjrMmVTuKTY7W3x1m6sRQp9hlTpkgXwb/Rgz+IvUCsSYw756dQ75oe4Plqc/h0/2ZxsI276nLWx+
knbJxmG6Hr5hTzm1CzECVFNXyiFTIVdJshT6omz+HqrZaZzLf2Jo3YNQOmpdeQh7/U0mmf9Mo3K4
/T3XzgCZy8IIwgvlKsMwC8nsg9mAqqMoXHXiy0DWMYc/bltZOwIqEB7kLZgPvtK4HXQtsfwYBzWz
/tsQ0Yhrmc//8/C3NIYpNRNzjas55LCwqhjtFB7NDCE0QeOmjBgUXenW4/vby1mJ7ljiSxl05hYY
yGX00/00MLqS5ZTqx16O920/7qrxk5WYByX+07YYvnFuazn7Z+WJ0pFqC7HrFNqW0mvD9029ETxW
vw0zeQutEz1a8SKu/F6VpwmMVbxM15M7Z9G0u71fq052ZmL5CWdriKvGKvuJNcT2nY98bz89Rls1
37UYyBP4v8sQvkle2UWqESy4Kj6NzUtaMiygvlhZtOFlq9/+zI7wPca+bYY6X1y5eMswmZvB6DAl
P3ggvKmjv3iz6eeLEu7AEVRj2y74N6k7qnG2V7vCldPJ41beWNbWJxLuQj9IjBYEHA3zDM7UJjH2
vQPjgllA9X7bGbb8TbgOuz4ajXxkTZPyEjhvePJvGFhbimbAPUTzndkKMTcZHG0KFBgFPTOf0fjU
3TA9FZsaL8vPvKhkcS6pUvynJc7AjPBppLBPMqNQF/RQ8NQ/VB/N+/iL/VE5+V8cWofRIkph9q78
Xn+zPWS/5uznxoWvVRdpMMzlgjWV+mMQjfs60x6gVp7TP27eCcsUvpY6m3ZdSkbqWfpe0yNPKt52
cvEXzne2HDF/0Yxak+uO5aTLnKL51pdaV5U3sKQbeyYmLkFeVMXQsJJ20h9aq0e58l2aavCOb73a
N1xDJIkG2l8q6rJnqm4krq9JnyMr/uLkwQ8/bR6CLPcPjgL7jLIloL7q+UAsF8lROFjFe2mSfZvx
VvbRRyAiT0M3Ut4m8cY0zNr5BS33XyNCAIySph/yJfWX/PFBbv03GZCQ2yFiLcaemxDOFtpJWVwN
bOCo0jBuE3cMi10OA2s63kUMZd22tr5rtBxAoi+PNe3ydrJCv7XMsls+14vW/qrjxzL5ftvE6p5Z
S+eLzicINuFlVslaYlfh4nty/daPQJ+U+saebZlQL1ehNjHd3QXPPw/xrkKKyN56kK3u09kihH1y
gswZpZy4CtgPHHRf/qqKLPC6SN14l20tZfnzs3RBmn3V8JNlt6TIU6p/+mCL52o1FpwtZVnqmQVd
Ky1GzdmsMJUzlwO599MfkE5ObqJWu9vf/hp5sYRQqCSg7AMtfDXKURjxYBgh/tXs0/f67BXtIVXc
5EXaj/fDjioscxZ9uq/ebWv1btkWwabOqEwhlyRbCevM/DDfle8MxQsPQCRdxVP2/htQhWCE/qL1
cb5mUQU6Q5RYyQt8JXDCwpPNLIIldNDU0INhtLE3tng1Xvy7w4bg+0FZ20OQssocicA2zn8as227
nZ8elDb/EdTN19ufdP0k/PeLXgPJmN8qqglEnNnHsztVVdx6UtY4YBnySrE2EprV87A8DeF4pX8u
NmJNQ4oY32IzLe3X1D5G4cbNuLocdG4XliDqVVfL6REGsWu2z8gojKXFbl6eGl35N3EWjmtm66ig
X6Fz5KaQgqHmqRnwjueWn+zJjYOtwam1o831R/oHx+81N7w6Gk1uNOTn4/hpiO6TOHX7+ikuvt12
gTUzTGByYSAtBdWpkBc5Zqrk4XJFOTQye/+l7YqTajP2k2wNuK51oyjnUSvl+Yzwp3g/yVlfxNa4
tBEfuo+ItjC2Nx2K99q+9LYjxpovGAstLAVEWIvEmyrLIBrsdHwBrLVbgQVjvNarrI0D9Ps3i9kz
0pM8bfEEGrRCAAadgTsYxMT+4B+Xzqy/014jxGcWwoPq+9aE1PoentlbPudZwO9jripb+x2D6ZGe
sn31k/aN5xyrQxp4fxP9zlcn5C9mmwPU1nveogQ8237Tm4Dvq41Te63qwr1ybkV4BKhSNHRFz6cK
H0hcfsAq5mWn/IAishozwbdAX37pB/OUvgyfNERR9rdPwPLX3/qEwgnoM4aUipFFllJy1zFD2EjD
nVU9xWa1M7UPgbylCLjuNBAUAOqhq0gJ//IjDlpIry+mA71wO/jH6FTc+3caeqGa1z1vs1CvhV2A
hBqD5egnUFa6NOeUoTXPS0al5QwOqpqn++Xd7T1cXRIc4UvPG8CiI2bsWshYtx1Rf6x3CyQ536H7
ymDuMveS76N3W6Dk3y0A8aOd2xPOAawGRRzZFNUHr/ronLq9dshOzYfgKxAzlCSP88cOCaJih+rg
ffYpvt8iol0Lm3AM0ROmF7jgQC73NEP4YGwR6/AmrR7cYAgTT1X6L3IUflaKJj9sbO/aJzw3Jyy3
DxodcgPMMbhkuAvDbmXvpW/jvXpoPUZDAKAEhy2o7Vo2YjvoGS6svtdTKoE5TWPjxJln6uOzbjV7
01LvKr25m5P4Tp23xMNWvymsowhpLwNpV4Ouyji3lTL81vGdbK8t3LoCt9Psx13xap2y++ClfGM+
DJ+dEPqA39L120Krq4nm2Y8QCYatrrPsLORHLBx08UO/UxGBy9FJiI7mO+s4PFTA47a86TceRHTn
c6vCu6otzR5ACSVf6TRD0P2m5RSFnvMdbkUDbPPJeKFCp30s3qWPfzzaTvQ9Ny3knGpuDFrdsGCm
AF+iYPyQ1MOzrGy58IoHk2eCpaAzv7BcCFcJKrBGnPpgNFtjONECcM3KfLl9SlaufDBZCuAJ0iXQ
SsKZDGaIJfKOsBohPzOk+m6cLXfKPv+5lYWlFhYligdXszJK/H9IO68dyZVcaz+RAHlzKylN+aqu
rmpzI7SV915Pfz71Bv6dqdSfOr3PzcxgGihmhBgMBrm4VtxG4wyY9drQ8ZV9HUKzOZgbqfLKWmC2
BwwigZeY4Urn8SWKO3+oBw58HafhrKA6RG5Qq95nxZjUjcr8ui2mHxXABpdsdkqQ5H0oMNY0Ke+x
SMQcv0+Nsbu+bZeKOn9IACgczDq/EoM45ytiLHlIzdqn09rE9NHy+imH/qc08k9xpe6Isq2TmzCA
6U34bJTqD/SntrpkKzc9HC606WGYVK0LjpzEyqXAGFiolhVHMeC2SsdWsGVSXcaF3S4QbsQwPFxf
+EoUPTO6OF9GJqiT3rLuTmoPZZW99hYAn25ClyZV70fUxP6D65yucrHRMEfkndkD+rIidRdJb5qY
OjC/bDyCLjGJ8/c82cz5wJ9konEVT4kszevaVzdp5yoA7T2bZ1B7mBnbyo+92+/D+9ZFWFnn/3fT
zNa2fsXKNTwzZIuKRoqvgGM5/xHFGBZp2nHki0rx2904BJBzKFIjfteNmpA5xgjPbKx87YPSlZsH
5aBJ4IVxbhPBXEXvTZpAmh8Nxy4ToZeEFih4IL5ZD3XlSXeq5G2pvqxZ/SdSU6un/LK4IaxKUJMs
IyBMQfu5KqaD4PHkKPXXSc+PoZZ+vO61axt7am7htSDCNc2n2ucwzIaa58+JceY6q+Hk3moNrVwM
s5wDpPrwEjFXv/iEcjDkVhLDzhPm5QeDnjvc8xsXw4oJBl2gCaBoCfviclgjz6YqqwNORGYZ37pk
fM4lEqbrG3Y506vDwXhiZPGKUXozajh1M/OYeZjczFWAmSOK9xWgDIwkP4t92B8tRwVynbup4OoM
D/zosxvhOX7dHAlfXTFpFPcsyKuLUt3QULao84jDaYEDSGu7dkoI3H/oLYrfxu9ZnPM/vBU5iBg0
VJBJF7DaLOrAu85IodGq9jQp7Lr5UqXC4fo2r9xVDEPQHFVISilDL45BZwyFH8egyRg8ux01ZMzN
6FaJvI2Ee90MQWVOJeaG8vkZL5tGrjwD9weKDC/vNzNuEVZ6+w9rURTgY9B3wle6WEtRUWmdBOCl
ce25OlzgfaDa47TVRryc0cMzafGBiZgz64uA5fex0nkVGZ7xpN+qTrqL9oHLu/p+FiAKYa3eSilX
gge0MSL62jO+5gJUFUjt1IySwoPeqn5KhpDY1OwGm2znxuzKrTtg7VuR7aHSAyITaMYiHoPgkpUk
YBuFGvmNqgfG9UERN7K+ldSBScZ/jVyc7iCo02K+aHpt3EepwDiTFUzCN1TMx6daVsu3qAiDCjYS
zws2bpy1/aRgxi2H8g1BcnGjtwy31UJJiBSKurSLzHqfBOmlBSUCk5u21dde20+aYtxvPOf5Hwu3
1KOy8YYSEK3oB444fvTB9wXIjP218zM1N6N0QQVfojXqVCJJqdjQqtFcv//eWuqubbcE2C/XIsHV
AtXkzDaiavpi5wwhHSrLHJiJSRieUxHaVDPbN7Z4Iy7D7Qz+nBmoQBEyr7XYskEXlAy5P27Leeps
VKD73YJrrJng4URzT1JgQFtOFI2ZknodcixO24Ruk6Ea+PH6B1kzoMBuMKdSFJ2XxwipVyqlsLw7
YnocfRlJ0q1Zs0s3puY7g9yR0zLnWHQeVHnmtJFkzLuU/uoY2VXqX7la2d2WDuTKaxpDQLNnqUMq
XsvHUw33XRyEHQjZz+O4q24UF2qNvXoT1rv+OfvEEKIbHMXjoLryh+ubuFLLPDc978FJVmwkUxA0
GabLnfWK8QkwmhP6KC3mh1mjSHuYnCy+ocHyjyraVuhdKRCf/4BFNKwoFEl1wg9oPhdIqDDzRY7q
2/KwNw6yKx6p4F5f8qrfcPNTt6Ecxmz7+YoLNEysTChJTJPe5bYjLG6lFpe5L2uap49I3viky/jX
lXlZQlQEhBxiN9/6RDcQ+QHTKQWgju0GLGCllInfQEpFrAXHeDHiCYhx0JImJ1sM7RBeeWgqnpQP
0bvkwCT7ts0tuG6QgiE4B54wF5KpvjjUsV6yPPUgCruKkYzA1V3pVtD2EBq6/wV1wwpR05iHWIEY
Lue5xswcVQgqqCZaox2iZTWkx2J8HPWNrVyJvpS48QwaZeYc7c9dYwxyM5L8dIb+W7bs/2roEYM3
3HBAeS2uzIkaI8DmPKW28EChiiw5aFhO43Zu91E8TPQOdvEtKnrRU3f0D8Nt+JzeUPc+Sjv0qimC
26Kt3cpu/LrlqmunYQZRIfTDgBKA7/Mlp53SCUXAbzF0Em4J/eDh7+/neUZoJsrjNCGBuAijjdxn
kk4SDISJGOJrrh7fa+3mRP3aShiZnXGuZHAXUNdRjEZZGMJ5hFV0pHtQrvUhP8yQsNHNv7RP0Cxs
bd6av5yYXNZey4yucaxjcrImt8k/13XtBtAnXw9YK5UoNtBg42gOcgyWbhkrnq9msKEzv/BY+aVv
W30IWHrwD5Ff7BSp2Cf9iDhuG7+ISeT0+Wa5d/aC83IvcosISsJYSdniAqljpYWpVBYnvtyl7xoP
xtsE0Xr/JpMOwkE/ZofgcH3N6trXJLSI0DriOBfAHaGpjaHr5qAWj589ofgYtFpu+zIVGc+YHjTr
KevzewGVMTFCU0d7aeS3TqF82mlMBit70dccKAztYmwdif+GKRxg1u+q8I+T8FrTthLuc/GnF1i7
qAr3qnhfhOmuF3tHqrojb7bMVuX7SUTBLunsoA2cDjrCshbvTPlD2gV7K1TsVG5vrVDaKG+upgNz
ZYGMgKLfxWPYD0VzFDx2e3SUH3pllx+yJ5WlfNJfx8/Ww+jKNiPJ8VPw1mwVN9Y8etZDpLAKVSHD
H+fhQJ6mcRgltt2r4X7TOgfaIQdGh40QeDlvruNQJG3khcBVLpAV9Kc9pc5ZomJQgxPM13zKdwGE
8W3xoTOgCGpGuCatY1B1bpl2eHyCQHvkVlPkWNVW8XrlxcnPgU1i5jjj5l4O8HRxMlKLZzpafEFo
OrSTL9In63F66X5X78WH4TAe00/XHXw18To1KZ/vNHOpeWBk3DXRvVk4Q+uov7sbBJv2DL4XTnUH
k+KzVNnCIfwR3bbHrXk9efVInyx5Efg9RUnBAmO/d/SDMDKnzbSD2xzrz3z8L/HBvzd23V0Fhar0
gC7NW0t3G3b44/VtWLsKT3dhDgMn6SfaKjnPoHkXVARcxi99ae1zyD4Vaev9tpq1nJpa3LoMz6hi
jryKI413XtbdjqPmaBGj6VV+r/i/fJVT5SPiERhA7D5M7bH2io2TvXq6TvZ8kWwX4GDjTOAnyFS4
AuOXoDLdsllPX70v4G4C3kGV8pK8qU87L/Lbedaf9lWVlU5tPrfhQSogfCsGxBDxsLdE/oVo4sZV
tbZACng07methAukkUFBYDKZMHJi+SZF8jGLHvTux3WXWfXcUyOLXRSLwtODEiPNvq3stHT635DH
Gvv2QXD8Q3ijPnn31W7a6XeKE0Ga8dg4BXrOWy+XrbUuQuVU8GpKI35GwoxoWZs800Oo7uLd9eWu
mgHuNDMMIIOy1EkI0yjo1TDiUDaZXVtPwnBM0m/XbVwWiySJKiWPoll1V11WUMxB6M0iIMFArWBv
FNyzWWIrkDOUou7U6mj31hZUe+3gw69NOgGfJPC6edknB59ncAp82YscoyudaJB3eTjej+JrsDkA
vXocTk0t/IXoEvNkwRSE2z9UnpeNPQ/G3eRuuO++XN/JlbSFKiIJC/AV6qTLVK0zkdsd23lufOzv
B6l/HcUtapqVnSMpAuYwT0GDE1v4nZ+WQyILnOy6BDvCMGhgx7r52WN412514+/nEJhnBeIAaITk
+uKmTnqha4yM9nGhKZ/rUn8c2v7rZNZbDrGWEmCIQXWJNjVMYosLKTEnYVIK6vHKU6zb6ku/G3eI
zWc2YtMflMqOPiBZuPn+2TS7uIGSSU78MsNs97m6j37KkDsKju4qh+wbSrxH/S592gIDrRxpmTa5
Abkk5JwXyhlKrgdB51OBqHK4bUpAwPT8ZFPfCMZrjjITT5BMkctRkTg/Ym3GJLliMo5VmqMrJC+Z
lRym4HUKZfe606+th+oYONm5mHhBHpKNqteUGcmckAhHqcv2o/GTpG9jOWvnGK7Df80sStpRWCJh
NOeM0U133x7Sw485R4rsYjMrWcvAZ+5PsAVUHMgKF0/Wvsqlop2/kMprAoY26ybI9gzW3jZ27Xbv
Kf+RHwAWyW6ws1xhf30/19JRWSUNRVnSNGZw0fmX6+S+RoI3+IceaHJrZ5zRaaETf2TQLdjNwMOt
RGxuEC1eeGcmF0Gyr2Q9BEc0b64PdGnWQw+O8vE/vJhnTQU0VOYQhhDi+cq0ulbNxOOmkUrpI4jo
1yBKapvy8cfrW7jm+9yZlG4hPWJOfrGDORFRmhrsVI36oR3SV6Yadl7OU1LqNwaz17wfeR/aAqhf
AVpcHLMJjRgBvAQVlCl9z4z0LpekH5GebKBOt8ws4lTgRYmWKJgJzc958KsZv41bA0arPmDMdLMW
UfgCw6PAdZIhUTTfyTy5jLIp7TYx0CqJi0+BkT+UGeIGQja8EQP+w/eCkcLiUShC77EE22RSLwg9
itlOLHrSPhSCVzNJJ14cam6rRr/FPba2mQZz18igzyjyJQxDUvOmsUxSgjH1bNH/XfHalcf36z64
As2TkMD4ow5Lx5Tc6tzZK8Z2fEvRI0c+WE/y7+qj8Y8I8G2uON6T5sjH5Fd7tyUPuLq2f60uJ0+0
XjLjUsOqpiX73pL3SREeaXxuBKnZ3xYBQwGfAAofao95+vt8cVEv1n6gI6qhBv1triq3Wr5hYWUh
CmPjlLw00pyLzFf1O1PJki5y0Ip9Q332NQfrlFbZxsG6DBWU1Sj7giej7XbR/M0Y3mtLaMSdeBJd
v/uQZJUD97cdbKkPrRpChRwwACn2RTtJ9EKjTWQQY1CtWO8h1ExMJhmZD0F24qUPeaVvufmWxUWN
gQqDZcLjC8WtEui/B1FrHkrNkYbRhQnAap3r/r5qjaPPl0K34AIYY/qV5gkJqQyyqYACOt4Uk1O3
HWTP+mDdGEYR+H9dPpjnJWCdZdgYbpllLpzLk9pK8BY6cWEN733jq7bcJt4+tiamrvJgq4iwukSY
qIhSc39n6fSlpnbqNGFvLADJgBC1hy6c9jRq0StOtC1k3Ko5/FKfPRSbizSkEwur72ZtWFEQQcOX
XnIcm/iRlFL4yrxpP22lWPOhPT/UjLvMSigS0OhLGkgvtloImcHf9U7AbJwrvmt3EY3IBG0nO5ls
8bjFS3h5yM8sLkkgx143gkmLMueujZR32N7f3eteeRmn6ECjUQePF+cOgMx5nIK7i8OfF7NXculR
mIhlaU8bVy/31w2tAAxB+YCvJRqSsFw8aXOOtl70qQV5nX9M3Oi1eY32vNvhlLOtXXrvPytOuQ9u
c4SIvhtfNov0szecfzwWCMu6AQCXbuCy6yhrQ5LHfQciFQxQnWaOpcApzKR/q77WIvxixBsDQfRO
8vap/uv66udX54VxKhQ0PIlwF4yPqdU2VNcwHkKg0imOJajOlBb7LMvQ19ioV1w6DSs9MbaIa0mm
WZ5a9qlTDl/l/NX0VKbkN1irVpLwcyPLCy7mBRfmGDFeq3vvd3zsH/JD+NDdCi8t2la76oE65fVN
vKzDnJucffmkKFKOfTkglpU6LeJOKrw4QvBTiN9UI7/tovpGS7eEPVaKoucW550+sTiWZha1Mp8t
/a3+Vp3qNX2bHgen7Wj3d2+CuzUPtlK8mw1a9BvxUbBPi+oF4mOFmYwIqmpP7fuwh13t4O8jXh3B
M8Fmn/wZXICoXHXDG8rf/f14k7y0G9fGCujg/FcsnpK5lJmNlPMZpelZ8l4s46mOBtvMwp0o/srq
yZm8o9F/SIjylfz3fJ7nxhcRqeyp3lQGW6A2wq2VSk4CQuu6I20tcEnsEIV61KoaNsyHfmfsy4N/
UA69+58xHKwIolcCrQFw6eK1pQbKEE1YQx/620yqLzgNmBUDZqrb7cLr5a14bm3+9xOfTQskK+UK
a3Ue2tb4ufNF27B2sDlvXB0rEFmVQg0tV5AVMz5wcTpSver1sUAvUjgOe/Mg89ZnXMxwmZzc+zv5
i3TQbrPaRpnZYXjjdoCmqvpfVJpXYuvcAqVaygwHN9jizNQ6dZxG4lb2p+jLBBApDGWnkOpdp1s3
EKJvaCSs7C+TFSBjINIzaNgv/JOhhnYKQxKOoo/7D6UcqEf6nvJdXka63fb6FqPLSjQHuDe3AeG5
JdtfBFohFepQzbihtcS0ZQ8W6OFD0t1snIjL1IanBGR2GnqyJFPLVLHNaqmYLBRx1ReYdeYjYe00
mNDnyVfvbptJeiXvkNGPZBPpYF+WBSqpjxFwoTHhS+N+EFp3kjai2MptIc+IYqIpUMuLwR5BqKBr
SOPMKbwxf2wRhXdbRYq/GcnQuJEyQqsNuPY3OmpR6Wzs5urqTmwvbir6qBGacgRQzTZf8m/xEayF
Q0ka0LHDLL4bbrZbVhqmfMATk4vDyI0/FWqBSeso33b3yXN27x2APjx137UP4k18030rn4vb/Glb
UmZttYxMMqxFiWd+vJ1HHMbALC8cmKCIx8k49o087dEN7Dc2de3cgZadRXJmYP4yU7W0LlN8nwU2
VXI7iT/SOttpiucMnbdhaQWBRGkRANys1QGsallgHOEC06E1Y2hQVe1pZCImQVpeHh78QbsrG2Uv
mLVd9MNDVVY7qwlf/LC+xRM/WtYPMbOOpv+zqCOqyXVIRAj2Rll+9FRIXy0qG3HvtmnuEtIEuwu2
xJFXvB4yO/aIAQwVMMp8zk+if1XrfqAOA0++UHup01tacDt/GIGApG5N66rLx8OGs698mPmJSS8V
iLEF6u3cpDEOptT4g0cDKX6kyVc9NfkNTYL7mUYkOCpv2ddkcEzfzjf6xZeBH+Qsb1uK6iCbaSed
G04Gsev9ekT/Or2VfYi34+KQTuLEZEtPL1cx/zqvBnFMtEJcA86LC6ZWPe59uO+pF/ieAN13ghjJ
MH2hXPv3g22zIZ1iAQ0f1rY4UH7cFVaKXCRoM03YeVVpHoow1/diHJf3edWlH1XB8J9z/sj++se8
/JbnlhdPBy+N+n5KKcLAmxp9mgRV2cW9AWNYbqq/msFvNj7hZejA3jxzzWuaV/wSulhqUaWFvAqd
Xq/EB+ZIh32sbDbpVlelKCbwFXh2Lzw09fw+HxscZUKVneJ67Cs71WhmjoXRjG3OR7n7D/t4YnH+
RSfHsFDHrm8mvqDeTLtsFAaUwzLrbvT6/mbyg+D/aG5xEqgMh5WZsUBghtLzVPbNQYhqC0jhmD2N
njx9vL68yyjDZyMFohwozjj5hYPmrdZP+cyBK9Ciy+qS2URUKaPabtp4l9RQzwTd9+smV78hNSWA
5qpJdXCxRKHpRprHZHlJVthqah09QYmZOzVFt5e7LdG39QX+a23+95Pv18mKn6gRAtBS1yG0paWF
6wliLNsx/ZRbVSmjvVz6fWiL1jgKG/fPWlxTiN6yymuBZtAihlOWD5Ne5abrOwjnkKEQ7QKMwE6q
lYNu+Ij+6mW00aaZs9bzAgVfFHJCZotImC4gXlYy1Ears+CwUn3QrnX52ej6+Cj4onYj+jEQQVXf
y4OqH82s2kKnzlfEhXXY/6GiMtG4X0bybOBRXIn4b9fqAqLvfXCbRWO8L7Py71tsiP3A0UEtm3GV
C3R21QxVJ81Pv6kag52SklSrieDbPoTY++suu/IdyaZNxr45I5c9AGmENNgw5uDGqESOuJjSfcqs
HLoDqYIEbyho5KOgMh2um13ZzDOzi+QTHdI0ypseFii/Nw6SYLR20MAFP3jt7+uWVlo4dIkge4Ez
A4T0BXa5iiR628JMKONaT34Cb0d4LA+kaDYIGfj6aU+lz7JdHDareSvhwKSQh9vzgLgE/bKrVUQI
h0Aszw5GOQR2oqSflMHcTVFS2LnVvpbB8NT5L9VYHmrIxQQze4vV7mc25I8z6Y5behuX2dr3nmcl
mRqCQuQC3WKgqmKlCYRIXfaUFIkbhj/IxGxF7Zw23sDir9TfNMCYSFnAviRqF3caQmIJ9z/qKt6D
WdnFc3qLhAwqs1L5RyXnf8PBtPK5TQyqMzgDqYSLBEgI5cq0QrA13tf83YfTJ6XhuUNqwq4exX2z
G93kNnzdqoFfhqZ5bINsiNRrzjDnbT+JxXKgxE3fjUBQdClwJhX2VF2Js6M2NochrW/MPrY1nnhq
VG0WAC/d7Nz24h7IQERqeseKk9BWfmr+jro/HBGOvxMcQb0T3hj/eWTw4EnbqDIsDjGrBfgywxtA
V0DlvESnKFIoVEoFne6oTI8xTQJUCqPhpor42NcP8SIFmy1Br0wCzYeFyWM58AOxYNojw4d4vWq5
QV/uBrXaKBYvblNM8Di05oPBSeU5vrjQhlGfqiodRqeW8ztgWZ9aP92p6fAtl7N3b+JlUmlb9DOL
L/fHJtAsRgyo+ZMwLMo0cgIVrZ8VoxNL/WNSD5NdiFQ26PSin6nq+cYuXn6v2c7c9Jox2xd6L02n
hopZqoMTdaVt5uxiACYe0pLrH2tpBpQZD0MNwQjgUUwbLBIv+OPMbijFitRgvJNhYI/a8KPUWVud
vGXlG6mGc0OLh4AIksicvL7E/zx3TNDJmXJxdDKf5E5O5W95krU7XkPGo9mK95YfvahBcezB/bmm
1274z9JF//wYPubMNqJQpFpEAK8P0kyCitcJFGbfoCu6l5TuP9ggmAK3lDFw0U6fzGBkhnaqHHQK
PoRadFSS4cP1j7e2jFMTiz3tvDrPZQsTZXxUzdGpwi3C4uVBmzfq1MLioHWQoCBqPVsIk4fKkG40
QzjwCKh3adYcpEofj+hv/KXrL43Oyz6Jz0IU6XpflJHTWP4xrD0w4ijXbwkCLPFtfzzSsNDcnVWi
AO7NR+PEjIR2ZlpOrM2MpZtybN4NxX8RO9GNM4h7IM1K6r1i3eXj9CKH8evff7q5+ArdEQgcBHzO
jaMgPPqGz0PHN8r2QSna701QqRuJ2+Ki+7NC4u+MD2CwhwTi3Ag8tmWSDEXlIFlv58GDVza3RaPe
NDrYe3V026p2pX5r4HMtpJxaXVxxKtS5MfLPoDpCKMmzzxStdqm5dZOu+f6plUU49jSpHZseK40o
3iYoddgdfAwbnrhEq847ONNDWpC2gLu5gGilhdHGkx9GjvlW3Ff3s6p74nZ3xR3t3vAmOKZPyZvx
87prLCuvs1GVCgY4BAr0c7pw/tkMlFqUVksgU2FeUU9u9dEuPFvWbYtEYTj+gHbwRyo9B5Mdf2lf
g9stbOLKB2TQFJQ470We98voGKRK0kSSWTnqZEJd1bl58Oin1fH6Mpf3KaukZ8/1SMeHMspynnzs
k1SockaQik57DLPmtjX8x95UIPM2iofrtlYOApimWXgO4hFyksUtV+RirshwvDho1KhO6VV2k/p7
JvJ3Smc8xHr6KOjCW9V0W7nQ2lbOY6dYBRhM/e38U8ZNBmStDEGUyn5rAxN774YqtPM0+XJ9hWu7
Oc8jM03AbX4B9Kym0R+70CJQq+lt6OfvRTN+pG93qDL189+bsvhuAB9A011M7QJzo0bqyZVDScMd
2NQ6FI6m+GoIN9cNzeHp5BHPOZjLQdLsJjOX7rJAr6qDZCRF3To+Q4VJHRwz+VujKze+4O+keGuW
5nIHTSadgf5Q7eYdtFRTCDRQK7WRtM6U67yvIqm8Lfu8QaFRCVxNUJKN4HzpGmf2lsOsWpFMo9rE
jEmm92P0OMmHINyKJBtr+nMFnlxxCIAJUhVgw9Wewg/Vs+ImNFINhzK65UT0jXx3a67gMi6zLCAp
tDLxjguPlyYrq3TUlh1ot+6SqD/6pr+77hcruSQ25ocxNW1C5TIV98OeuzMPW6ioKWIl0oEpyn3W
Dkd1yO5aeXBDH/FCHg6EkuhBNIqXKhbeo7ze2N/Vtc6kLwRL0sUlb5QQKYIgClHrRGgKzZrvVMTc
62td9ZITE4vLtPK9yYPbj6Favfsip+Z3oSmPhpxt0VNdRsh5S/9dyvzvJ54yqFOv6yNbylBgNKog
4JCB6p5qvXfj+Au4ny7+S7bv+XhTyDJmXgjUS6ijn5uMeq6/TBIayudf0Yw4Gla9ccTWvs+JBWWh
eKy3uRHSScIXKyNwU8146iazc65/ofkLLKLU6TKURYivhqQtjRojytDsTC9wAziIDTl5aMWv/XiT
htGG+699KuhkFG5NBAUvmDLbKmy9MbUaZ6glXoaTXWafmvBT05sOPXDYCpHnbPSNUtSyPPTP1zqx
unDEWhG0Okm8hqRE2qOPYiGoykx65xgHJoV+5q0dgiu6vrVrzk8FlwEvFKhgzVt4SOkNVSborFSr
09weI6YxumS6zZBq2Uj01gLliSVj4SleEA9xJ5gNoGTl0xBrx8S3brlr7/K2v/k/LWrJ6pV7gUY/
jkWFmWyX1Vus67Y2bEFZ17/Xv3tnLN6GUhFPJpo2DWB4qhT+HQQzAAa0h/LetJUdUPiHrcj//zE5
M/dQlCFxXjw3gixXxk5gZb50UKG2cdET/wRF2mezRdPwIEOqsY1OWtYQ/3FMuutMsQFNviQr0fVB
G5GPctSv1tPgDh/Ll8gdjuY9w3rf4mffGd7Cpy3d8pXUhLPwr9HZn07C5aiNWmPMH7GxrHdJDp3A
aB+9UvbQ+vZvE7na/73TEClnblQQEaAyzu1FnhkYTd02Ttvnb+D0d5nZwX9spBs32to5sCSk5aBl
Y6JymQRp8ZAGvdA0kPRpgt1osZv2dWY3Uf+5q82NkvNaeJ7FayFlgQjlYo5tEMtWZXaCQNa+NsGD
EG2UPLf+/iJktajdtCM4HSf1KCo9xf77338UxApA4M5jaxcwvFZHIQgfaJxJ+qH3gCqpXkfJlsLq
+ir+tbJwtd5iwjursRIU4y7ViBm4wfWFrHnz6UIWB1cW+kaNJv5sVzdZum/bIBIJTQLaXkWmBC+B
1ARfTG1Utpjut9a2+EKBOKiWPLI2q67eQtl8iaqm3wjtq9ki70uQD9o8Kr/M0kwziJqsLzg7oy3t
h5v4K0RbhW2MDuxQREKLUuTP6xu6pCr/E5RObS4WJklQ/UkyNhtXvRWZqx3BSx7yl9yxnNDxXv1n
z+5/Nr+ag/c0s25t4X6l2cAyK+GxO8uDQHx0oTuR6nClBwW+3+3Tx+RHozrxzrsBIQ9WNDvOHD3a
t7JzqM5b7lbOuhpEmPSaGYiY+FreA3kQSiE679juIdgPXypL2eVVYQvKVu61euXQPPp/phb7LItd
o2eUKxz/2+ACpBkfYHJz/QfVFl6ayfZ/CO5W92gtKTk1uUhKEEQpC4oX6OBojSM2T5X4NSPtuu5A
69/v34Wpi4Rk0jtP8FC5c/SHzq3fPdNJi0PU7sTSTh8aSFot05kQjVIOgukMB/mof7j+CzY+4rIx
4Hc9eMeYHyCp6fe2iktHqqLGTnUrA0Cdafvr5v48dxcOy/DoPDpiaozgLLG/YZ9MfVFzo9ZSrtmM
VTBZ1GdEpOJn2lWhU0+l7yrjVOwLL9ADW42KLajbypeVqfZRr5lR1VQBzi9Z9AyMNPP1xonKl6kZ
7IyKqfz9+jpXIh42YL9FG14ho12EWkDwUl8xGAZTBi+S7M1Tt2qWa6ug60DljqrlZUdnVAWYn4Gk
OkYz1+t1/anJLOh9u1Zy/34tFmJr9I1Z0AUD2DBGHbxNXUNtxvQPclJkt2VcbME013YM1ArISUKZ
Tj30/KtUxTAJQYwVxAbtQRJswduI1iuuLp9akM8tiFliNtlswQqjj75H70uW5Gf6A40dKFty8Kuf
52Q5i+JuII9+pSrctVlluOKoAmyAHnxKdte/zXIiYb6B5hoM1BV01mmwz7/jJENF8Dtu0pSrtdtT
Pzb2E9zSpQufH9zO/4uyz0o35dzevMkn9uJprHW1w16fQEmYAJrPEQeFbX0oOnsQUcCavnqgKooE
CrFmi+N31UlOVrs4VqUUgrDSsN7qXybloxl/vL6dq18NOhj2ca43LUODWUhTUfpw3A1Mo+3l8J3j
S6feSKqN77ZiCEF7MmINYBoMpQv3yLNcmBopI2ft0xFGWuWtl8qHVKq+XV/QyoaBf0CWikqnsjI/
lg/JoKfEBebzbtOyeDKmrQboHC4XER3UM1O+dMzn3vLCA+NCHIV8woTVfMq6d716FxqardmPyu9c
Kv927KUbu7eyKkzO8hGkegBdF7GiN8c4FCJMUj15UEfjoPtbKcfKB1IV8BNIrtFVu4ANmnETh6nq
UxfO0YYsmT4MWoRE/r4HamKGsVcIWmaQ4sIPNMVMxK4W6PeIbXrf0Z0/hGVhPkGoFbp/7QqkiBB+
zukayo2LTcsYidIieskQwH0v5I9DsXG1r+7Yyd9fhNdkjBNdn/0A1kSypioOEA3ORQTYk8/XV7IS
yBlngbmFq5Xe+rJeVFe9AUvhQEvJlL2bQiluiiRp9pke/05K6+8TJL4Plx/tJKAEy5CgjpY/6RnG
gu6QZveZVjqGIbqetHFS17bvxM6yiOmbXqFliL04PoSTx7ZXX3VvgF9Dio/Xd+/i8DDWQoEB8RPQ
LfPSziP4qGpjJgV0VKO6PRZJ98OI07998fPn6YKRrvPqp7mzCNNhVAUQyowVFIdhFjlB7uUHyavq
LW3E+e+chR5CANXlmccSXvsL8Ew7GVojBrCrZEqYHhQhd822ccVIuh0kBYztOGyFhYtg98cigHBG
cWD2WnpDqilVg4xL4bSJdajk4U42OjjnovH3UGrPVkF5YAhV3oN+ItvXv9uFg0CSDn0/PB4cYQrp
i02NlE5sdSWhIS0U9oB2jKB8NDap5i63dGYaMKArYZyLoZz5V5zc75M+aVZfMzgepqhstdMjMM7v
KNXtgrgo7EiOxo2ixKU7YlAl8smUhxgLXETAXPdUMS09ZhY6CCjBewEAlfINn1/ZO4zQ3zdlJCdJ
lM5XFYl5XiCiCXi3B7cvZcND1mif6676dP0brS0GJAF3xsyccCl+4YHSMAeDiU1JPjRR9F2JlNe/
N0EPh5a6SGcMNuXzpaSmVtSBz4RAUaf00AvrNSuEZOOuuIiwxiw2ZcDPDoIPZPrCSJ0mk1IFPLSF
dJJ2bdreyl31lljJh6SVNhDkK98GBmMSc1ocIC+WR8rUg9RvYImFcL6+KwVmPeMosOUm+2s784dh
vp1jC6n38uVpCsDPcgEh1TZR4cMTd5PxRTWZdf3b76MAvJzjA+VCdm/xuuxTw2x8DdGLWspscbB2
gZxu3LSXXkapBx2DP2OQM/zy3AXytk5GOYNNNijEN2OAQ8Lott4vEjre/Jmz6AqKdH6jwzFNsf/i
qV7Lpaj1TWw4STfk8PZGYjFpYNLTUE9duIYSpGh9qUL11C2i3oIzOIdQWXjsPdk3D+bgaw2hsVcR
EYBiSflaZbrxTTWF5pcw1FG0N8JmEOww6/zsEIPcKhge8o27pPaa1k2qtPH27WD1mS00VSg6CfOz
zVuXDcGQ2XHHSMxg8w7tZhL4ZjSH0e7SsQyhfSvqGIL4JJhU+HwLuBXS1I5AZ4gBhLf4/XM4ZEn8
yY+rsLnz5bqZp/K0fqAWkGh1L0LSFAOYre2oyzQqMY3OP7FWLW0iMPGQmcexXZJJB4n9P5R9WXek
ONrmX+lT9/SAENucr/uCgFi9hJe0nb7h5OJEEgIhEEji18/jmv5muqoueuYyMxwRdgRIr541F4MO
dLlS4ou1TPMxRp5HIXmhL3rD8H30q+kUhMa9pbMt0U9ScByaaLisxb7XrUs/Nq5zI6B+G9G7XG69
zZIaai4v97FJTXLkUzR4vIWe+XhrqTM57O25YueVDHF42gRp/I6QMS5+BMliFGIzmRLTma1orD5m
I05q76OKO10WLG9M5YWya9V436wI/43pg1GqOCkQw4ckX/xLsaxdNUo1ytouJOlKFk2+q0xHzVoL
Qra+bJhrb+NO2uPWFf48ZmY6N3oOelgVyXindFZcwtYudkfYIl69NeFzO63JLm2b/FDMAYSoYg2b
nXVR+73rGd+PhpGbYAgHUbZe4otb02l4HySxiC22aQFbuuBfqfI5KamO8+ZmIGa7tWIM3+Js4HeZ
nWBxGXQ/nFfrCOZBnju0uGIvfY90ku9CQE+PAW3s7Rp3TYVIkWQfefxgo1lMymX+TPMIgqT1B7Vt
YHjDaeu7MsBN8i2KVgd7i2XJ6TOt5nuUqqgSkYheEP/u7pZ1pC+eSPtZvp571A4mtHvF4Qc3jPJT
FFYwBuWID9EJVoVVFtNXqdWaVTxdhi/zxFtWxv2IxUhCnXTXTgupdDQHewRO6XPQx+QBtSKkAzDS
rPCAIqPmboOGaleE8/IkoDK8+j7TU7l43Z3VGsXV2ucRauUyj9pc4YtTjKoNgjs0gvvVpOK6sYTc
5ilqPTNl2z1utyTd0ZavJeYeFEWQpa24Uetx8Yl+b7IgqjqfjHldRPMEWejg/CVEG7uuRp6mx74d
tyM+a/wOzsfLLkmRFF7Ibbw1wgfv+bBRU0oeFHfguHizI17A+MuN5V9gfcC5qlnH+GvHQ3tOg9yX
kCu316Efm66EAy+4NFh9YJCNE9hgW56LryZqELXUMWLfk5TN53zC8F7lXq/NIehT/cg8mPpDsy66
QxKebW9DRdkdd665b7MePTDTXATpjnXQGu3UnGwfomhTSGeMXMdy6nDDgosWISR5ebAMV+MhT1V2
yS44cRpfBhNru2++w45WOj7G+1Zp/hMhfetajiprkCuoeXKMs0VfUHaO3l2oukK9CyeDZiBkgHUO
treJBrvZMfFcJGp9GlPZYKng7Q4sK70ZUV/yQpxLrmB41ee323DUpU9a7UmzpPvBaGIeUtq5H5kx
Fu+7NMJWwnX+Bsdnj/D8qDuINNyuRbyBmkUN8c6xQKHZJROPW+Din13TTgdnUoVgmSJZatowehKJ
TO9SNgbfMQ6SMmvy7EbFg/hglsu6CNeiVknE7nBM9WfoadFQgUSskjfzVk+TyI5j7jZEGwXLtFfo
BbmT67bcmS0YEQDGIbMtBQ5bDlrOaRt2gS2CbBdicz60xRBVSWzMHSQjsux5ww6bibcqpMoeAj4X
0Y7MkfuJ8sTitAxpf8NMG/1kMqP7hMTzIUZE7K8J7rjbIpzIqUkzfkG0/fpFWqxMesRDeNttvS/y
Fn4fgqO9G812aXG9XAAA/Yh7lCQG7ebOWcsQ0MrsQveI9NafHQTqtNpN3jMx+H3PFnik2UYeMu1x
xcouO6eOTG9oQA7KXjXdHkA2rWw0qF3Ci+AYK4yDIaPpD07HyJfSwB+4khZ582nXzCeUqISnlIn1
GE6Bva6zgEzSuYC/IUum3fcIHqtom+clwmJpuRDS7EWrsB5GpHugng5fMinCa9Ik7LmxMCxg3Wy/
rH4KIeXA9zjMo9ht4WBqC9PLHrekFGWDDqZX+GDaAHvPAB597tS+W+LpjrBgOSNYcn3uWd/XstP9
WKISoatHFs81wXsdtoJMkKcwnlSQqwS/lPbNLmMOF1LQggRLFlqtkiRfU8QnibL30/SITz6/IEHJ
LmU69etDLxOURVOn+9pwL9+wM5hajFZDfpI3SWW2drlZ5YAWacqKU4s8qqpZQVx30cjvHYw2N6HM
hz1qxsgTZgG1X8KM71OnEDXrYLMkmAAOHbaSG/S5KJjnzCCe9ch1ZfVAjmuBFMs8bVLc6Wx+Z/D2
fucil2UAx+MhaOegnlUMrK7HgmK2mdzaQpFq9ECqkbQFO9MyD4850q+OvQMXl6ayvbQQ75Rbk8L0
H88oncI6c9+HibrEVqudDUJxyHP4JAafy0PfNd86TcWOi/BOjkZVIsmbfbSODEPelF2ZSPxbanP6
PIdjXwMGDfett3EFb3WCupgZMwsihyrVsRyma5QHA6cP99M8uasPN1IbytF3NIrpEf1w4tVaGx4L
KaJ3h9Ce7/GQ9NeVsrnMNpvUEz6HW2qc3qk4nn6g7Tu6Zp8K4XYS9gWn8bRS6dZWhjp5BUaXXCDj
m8uwQaR+u7B7kwb2AfsE7vBlDnilud5OQUaai1ZufFRId9zjE+R77ebp1KH89RuSTESNsl6OEjB8
5VQ5dCSadL2qXm0fhWHzXgThuneJw0wjc7kfY5yzWWxkJdMl+TnC2zuXFmvwmZPUHnQ4xDdDPOZR
TQpvbsg6ThX0P9EVI8eWlNtSWI/JcVz32OBwsachHJa4w6fzYkjyvbPh8hAWOroBrczaEvbW8UQn
mf7wNiBPJBw8mDnH3khAsxrbla2DIp6qTlh9DbcZiwv34dQi8BsVMHxbdKVVnP/Iw3nD3u7sQfh0
uYSh4d/M3Nl6a4v5IV8bKKw6eGQi6+JySzk/Mhw2LsWYRftFzSjksu2G5xbRWz50+haxqHSv0y24
sch5Ruhht/TvIpmBU1np58co6H1X5t3KlmOjNdFXmggfHXC4cE3VQYdSjejDVTudtqI94GhLplL2
OQur2OhY14Kq5j2ZpADSGjTHFhUH31m/be9bN9LLGDm45zpkcr6MKu0u3AtWIQg1uWLkGi4S9+Uh
o0iAQtLOVNthJCD2kvwBKSfIzUdEE+7xDWlmNbPTWJGG+SOOt/FBzqutLe/ta4QRqExwMZZDniJ1
uR2jfWjscDBzGB5iOokjovnDg0cP3pfOt9BNyhZFitp2D6bza8nDMQHB2KegwdOikqqIyzhek0dP
fIq/x9Ayg3O6+oxqv2LDWXZp1uhDyIsIPKjIzjOKpCs3h+vF+IX/1LgL0ziYq74ZbR2aQO5aEU97
Kpak1AJlP+jeimBnd82j6X10hBV6Pjjkf9Rp0g63LNX9/czbrA6TdaqZcllFdQ9rIAx1aanTlV0o
UMebQpJ5v8BImJfeLf0Ra1BeD5xFp77vo1MOfhZLQTusJyXH7NBNETq+nDFrlVuetJhCEDiWEY2A
FeQPHjescAc5hePtPOTLe1FM8KHTeJu/TVtEfgThrNFi7ZavLRKgLkMi3aVJfXtMdLg9jjJDl5KE
LXWK2VoPScpPWbA2v4Ro4ifUHYGGD0USjuUaZdOX3jVjNWxJf1pVJO/CbB0PgextaVsnkDaKGusm
6Lq93yCIXhzSAEY2jydU9rb3Qir0OExkQ4TXMmOKLMhaWbn0VZI2tpwDE56zlS8nRE1sz03GsG4m
mItRspRmbi/0MH7rWph9GoYeikSioT4LqDkAqtPVmi05pjjevfahoGeIbtrX3tq8zgu19ScIb5Iz
PlHsNSIQUj5Gine8bKaCvdqUJUPpdYQm1zGGqm/1anvtuhAdr1scHyG1Cl/9RtC2wSI4R9rg0OsC
3a/FMi9XGoXYGnS4biUQ2J8c09R9jg/vIBx23HJKpuALC4ftAfnAcVIuQY8PQaLOJkIQkRXv2TzT
K+oE1hcNfL906EbaDzCCHhKRZ+/Z1pjLAJedPpHfT6lJ5NO67wf53tCxN5AtS7fW0J6N94aZvoZd
Q52Q8RkeYdbzkGYV/AObwviKYvHsbtnatNs7HmevED6Ra7ahcrDUENT/aniOLwbbCamQL0LQt7Hy
ulsVCHtbyFdtTYJK5AkJ6cgeoXysgGlPRZls6EBwYbGddcK2I1NtetAcK3DGSdaXA4HqydJxGUvp
PT8XeltYqZBeD7ld11ZbrFugUQXS+3aUW3pSwBu+B3G+VUjY7u61z5sBqWUdrPGY1uWRfY5JQ7Hx
V4nF7Wy15TjdMkx7RonxK0saccybIr5GjKNpSbtg72TC4PZe+EXNOAGv7TT/6gWFUYylcAMFufqR
Ipf0pmATIo5bg95rHAJwSUSxl89Oiu5CFGvKJWmTC5JLkFwD2t/UMYJQbmI4Q3zZmQytNCPpilvb
jdPDaFx21ZMh/iFt9RjseQqnTKBnex990vr9mBg06OLSOQ8rzoRIGAXYsLimRfCAKLq7Thl/MHym
wx4etCS4H+c8Mud1NDjIjVLPlzXKEXiYMCSpjcFYB83iapbS4TQpGdUmLZpqmzd0Znus+M22fs6G
tL1BU2zzti0+o2WLnQJE3hY+BUUYHLG44dypEQe75DAjQp3s605Qf6EjiKsMs/sxQLUBasEk99cc
UKXeSZPNB2wAbo9lWOVlmHcu3vcFM7BHE1xd52LkyXXF7f6CEd2+BYXKnqc06098TfIfk0Qve0ta
V8+YEA8Ac9LSLjgmUs+zp9Ym5KiLTF4RClY8rMWWoaRPQI4ad0t3cFmbnXApUxw9ow0i47Go2nlJ
S+W43EU4lbQlx0m4QqvAWplM2qu3XZOUMIgIspsonb4hnratcZ4z5yCdcWVDLgFkPM3hCU4nWmAZ
RYb4ng4rSj9JstqHZEXbI24LBN13snlG/fhwFMBfHock8AcZac9KnxbbbZNb9rPhNLoxTa5Lta6P
E497YEigaGbtj87DnqWzYIBoGcvSrIBywMJ/G376Z1XfVmgREdVgguc28bKkiILcRzZFrck0O7HX
Y8LKdhXtDebktsYwI7FE67RkVMqbbk7kYZ7dsEtUQassmYNvPqG8jnS7DgcQy2ysgDUtp56w6ZxE
ZgwroB0KYB3F7F4RRb0AQmaRETWtuau3YcuP2PWGYaf5JE6hGfP8nAWFPHajIw+iRYDbLgzVSg8W
G1RwbIGnxZWKnTwsqOc+x0its5+UDhyNPg/c64gs229oPg/Cci18duOBAt1E3ZxCBT9C/VmiKhyW
rnxdmypZ22XaKTR9d1VnigT/IYtnHBmbh2bMoBEOLKgTItIREHNHcMbJ+KmlBVLeRJb5N99ztAJI
GEq6SgrhGZJcMnezCBNdiW/kWxA7fLM2lAyMt+6VPpJ+2Lb7Ns38l0K1ua0pzj/fJ8GXZ9+HW1dR
Ys0L9lmKlJQ4RbO5SNwLWfwIpFAln5J3umEi5mP3mZtJNU4oq0cDHq6tUZ6NYOK+mN38bGLb4JpI
9Uoxlcn1ncFafu1nbS9xkE4/4J8N6iwg4pRH/XCwWYtJUEztce2FvI0y/NIlFphgOSUjo34XeAAJ
fpmbWiOQ/gcmeuS2TK67iVT7GeKEe60MRGp/LlsavYiQNRtmWs6fwwVLsgNJAKILqtWhRCQ2oA++
pjddFuW7wKjwBqexLt6lInXhjqR9m+/AnMHgHkvi3wJcD+YWxmavz8uazPnRIo4egZPc5/g+dEP4
YWwVvPAQDpt5H6xFqsEMxUahMAtaz/VNdWAVXjIT4FrOkYuL/ralX+UhxNlcPM406t2TW1JPX/tW
YgApQ+0VluCxRcZe6Xm/5rcdY/rOohmOHqXTqzstpvXduZt6upQF/tbgRzYuIaQ7MzCK9iuPmY4y
gHQ4ZgABcnGW3oe0J+tDE7slfqBrmDcP/YJN5GlDumN004Q4RVesnZwqBcvhvOkaJEghNhlZMlcB
PYWp+tzhlKygz7XnoGsIeBf48uYGoqEG4cNfpF5XdgcCIxyujZnytFZkZNNh3izHy+ZiJtglSNzk
/hnNSTAouWbAroY+zCE/txZuldPWdVglZqTIRa9j0GGQ3vq4eQsoKp+eDQTBeM8WbslXueIAUHs+
pcdZEyzjxqXA4HFxzvSFQ0GMTpUuzJZ6XRCIU4k1YezwOUT3VS91jyO+hLSvjACqmFechh1HJE8+
xfhtXYsXCrse2N+uYCrpnlqY9MT9gshY9gC8JMjOZIrD4YRrZ/a1p1Q/87ALmkpRnU6HBX6ZGb4Q
CN9um2Ew23c9ADH6CnX253fUJm4J+yrcAqtPmZhgKR+WJiF7i1dmNzlAgvSWOJwU7+MR6r2KjFOI
Cl6d90VbN8TyDYhFhKnDl02yReFTYZp+eNRAddq9CmLzH4QMf7UA5xk8ZaiggvsWEvk/S2g7ZC/O
Abae3eTCr9b2p4TNHzQBvRz1L34VF0CukBBGr9RvUy2H9ppFAj0w7b5IHNrU9Q1213sxSP5AxPAN
bPt/IALzv3JASOiDvBBzL05+fxYLaC7IBNRCo5teXWnentxipgOzKtwrEj+QT11EjGCt/08ODZPy
J+EEd8lnpNSfKUES+Q5cDjiRHurtwdz4lv2Hv+svFBreAW6E3zNok7/GVnEVBwv10bSb+uzSjmpv
h+Q//BF/4TU/CcAIZSkwJMPX9Gd79dqN80YKwXeuaEq+0jIFBBCCGPz9s/ofP9z/bD/U9X8TcvM/
/wv//qFG/0kFmD/985+3/Ac6jdQv81+fT/s/P/bHJ/3zfvwYnsz08WFuv41//sk/PBGv/6/3r76Z
b3/4Rz0YbvzD8jH5x495keb3N8Fv+vmT/68P/u3j91d59uPHP377oZbBfL5ay9Xw278eOv38x2+w
Wv7bZfP5+v968O5bj+dd/NT6bTbf/vqkj2+z+cdvefh3iGM/s02jz1hLOPt/+5v9+HwkLf5OoBcB
h56D4YYYBiTtoCbD/vEbjfEQpH/w3OX//dCsls+H4uLvoI6hc4cMCBkBYRz99t9//B++pv/7tf1t
WPqrgql9/sdvf7w8oDAEeY+RHBYcaF1hfCN/JHFbHkmsR0ArBmKzG7S2FfVGEYbJMsi//+1z+ddb
//tbobLhj1zu57uln90lFJchcp+wtv3x3XwwQL6RUnacp2lw2Ga3reaNDA4NUORjPM44xqSSBnfO
oKKxiycLXRXak9Ee3SM0lfHnwuvhTY4kuF+aRmS1aExTG6GjkwGwGoOuW8ytEN30q28FuADVInGi
bTTS3OdROoUa7WB+3aiAqdDNKOra9U5Ph97FLyjSGkOE03H6Jra5+zYnHBL0BKzowzI6rstIF8HZ
RpjpSoPVGSvfGjT3Qx9FCPKjUJtGKzlCQJwDLZF3GEZQHahMQl5HLuhHxHl7mC2qpkLSqxNxhTtp
l00Sif6hqLc5Sx96lsXY8Anoiz6bX6cVoBBOdU1dEO2BkgwuhNtz6uQzhiT+WsydYWXfMccq3OTm
Qa/ASHwzYFkEFvMEfDmvhiXXFWCF/hSgpjkqYwEjzDEethnKuCjwTxzj4ocTwIQHO/m8VF0ePoZb
RIcyB42IsN9l3b6ZRQ/nwZHkpZgSZMACUvtpXLw+h8YltUBN0/1Kp+gZ5bb0dp4zVOyuig63gIRQ
jBMWvBait6cWNPvZZCr6CDwzZ4ZPAESrH8ZdCvRRlEtk+U8kjCAoEaT+vl1S5IxLEk7lLNiKOrBu
FBfae3YgcxZduhn6IKx+yG5Vql3LxlEJgq8h0RtQ+GUfJA1YRNHPAjtTOF/Qu7fu4y1zSckLWLk1
PodfXGEcLwHyIfC44ebOTgVKWkNL5rccTtRDH4isSrRD/F2C3oDd2q3JD5bOw2nssMXHtIsxI1nI
rKvAd/FWIlgu+hWMNj2DAViOeaeiXyPlviaizYaSFAjQ1Vm/XNqiiwy+4WY8qTUMTqkfzLNZaHKT
B2p0VY8xq16hJbqTeTbVal2yvRkyUYWqEV25hOM8Ap2d832nhYbbpgmjd4IDyIXNAzQmqhijN2i4
EvCnEndHvoplP4NCnGskFoIDDnIe5mWf9/p1nfRU6VEjDkw5+AS47+jRFm7IyoXPyKfd3DIcw4CD
kM16+gzRAKu0RAkoIoaLN58VAOb1CIXC3BvkTXIrKu1H53Dso11lPemqpSvGp60bMPnm+epfITK1
46kDyxRWbA5BzCvKP7/eaL+uZt2ZZQjfKJ2TawBlBiAsnGHe0002V5Dl4iHLVnnBYIwzrRrgg24T
0tcs6clZAZ+sSAbOoUzXQD00elnPGIHIDUs7D1pY0Oug5uluTtGdmjjV1d08mCP+L7whaZfdFKRP
3iRO5UB0sTYpbehttvrslPa9ODC28cO2RexguYivrF/sB4QG8W6wsrh1NtnqBOwMvGyBfpmDzV4C
ALeQVcQdOTjb2LteICwA7CLk6moA7w65oH4g3epefYKs6NIvW/+lUS0u/7lJhyNmwNyUoVvGtGxV
zutcB58J0oT8Ag9qb/K5EGcpU6Cli6PnbqX+EI/dqzB2vEI3QL4MedD0WBAXVHJGa17j3CXwkUL7
UEvWmH3eiu7EmgZMhQviL5D+NrstgF5j9r698yMZb5SItgpBov7SxrI55mHPcbXPLVBe5BeaeuxX
9Z4vyBhKO9zaNUXYTRV0OBBHI2HXYmr8rWtC8cLQRQ0KmWf4xBf1BQFxSP2WCuiDWkHkfZYC/fRG
QYCFC6AZZ2DW7PN6tkH2kqmR7h2edwbeU5S9IfmlSZqpRkIk2YPvw0mQhZu5W5bAp2WAA/oppxxE
Wi4MmBE0NV2JFsm7VVFxJ5oGcAWb5bYPxKqPyYY8psLTFC7iKQreOG+KOpzQsVTGxeDvZ4Ki5I7Z
fKjGTkbvI/SL+1zycdwHyJLe95yudUTa5LRmzD60nZ3RIt6Btg2K9gyp97BrNUIfR9oUH4gqQASk
AIIPtaGkR9jCQQXION0H7TT+4Iua9suYxMcUix0v59Xllz7C7Y5Aiux70Tp0pff5IV2muMIJV1Z5
m9FHKISAFS+qfxbBFt2LJSWPuMiKWzoC7QZyrbGLkEwBylkwdJTO5PJkGoy7JZmwKCd0Hu5HHI/e
xsWKDxEW6RfkFup3SgcDkGltY6CBGpKC3boh5KkIfPIajH1yi7NfAAjHRnG9GJ7Ws1DJpVCCXddh
C4odFGt6RjYUSX+ovikesX7yuBrSpalxRw531G5RXKIs1p8WsUwPbTPypVSTLPboJJX1kGqG61Sr
XziLfiJhEhqtz9qtSuK+3mPxWnDLxQSZjq0JdmsIEEoy2pxJAZf9Zub+JV+8n8scAjm92zLdXpjj
8713PDp0qkjuWFPke91uXyfZQ3NvtGsfjGzYGTKE9dug9XwgvSTYus1y7G0MpQYwcYBZqKEtZZr7
Op9AwNCgKW7BbKbtDi1tnxtkApZoc/qVUwlarQ9xD5HA3Ii0Gc8iii2M88XyluNEcAycYl/QWxpc
HGHhC5GG3/cA8S86IsFuCsLmNcROA74rBv0HPG+5wAsTX4MeHHGQ2Hhn+Ge8cEccZFizzvPnVqz5
V0MtSiZVjvquAuBV3UEluIFPDiJAdX3zVBTjEO4amYGHXhhkZbyhyA8aohELxdKP4vAJgDyQRqd1
RoXNoDag9ljAEw+4Me4PrQdiXqUsy84iV4gaiDs/3wH86KA5A90CW9CatufGkZ2WKXC0teAgNDLs
n0IDDNqHwF/vVyS/7iIgcae52Sjqy9W6w2ws9qEDNNnaiL+4cHBYa8G+LGm4/qRCWlb7wYYvcQJd
nrQ2andw3fmHQrT0kDXADQFtcNxYuJerCRXT+5ZKcgi2Pkevo8XoIaGc+QXodqkYJRq5BV2Rnpai
GF7zSZMDGC552y9Jf8c62d+idqGtmtbHY9lkMjslQWMQe7bF7CPDGT2/UQNj2DSzRZsSao+u0kTY
G26S9onMPuGoJ+/aOzJ1E/4mCaYuohaMEp3lj6FLoRaCrkKMlYReWe7CZtosGJyIvprQtxZKP4pS
BjBdCPSJIR8E8YLWEtPrPXcY3XH9seC7zfPgPprb4FsjBbvNRr6i66uDgLvuW2CpK8iZFJ/4wbUU
KVVSZd0ZLzldAOMOzyLj7JQOPHrzJDZ3n2TrYzQU+mn8fRODeq8tIWcsnhq4fq5kytkHdn67x+oB
idIKqP4Afet0jDF+2TJv4uFiNOwZCLEkepcMkahJn/IfCN+OFTR+a4SNLQtuwKkFFQdnfVhsp+rF
0v5xHHVwjW2idrlwkBtoOX1BRRT50gHd+yAmBBg6O91+DVqWfW/7jiKskwpeOpTJvESDZE8KqrkX
rQeflD0OzL8IXYojkxYrhs3wcSdpLO4mUWA27jZ+gh+V7ftmyO8numF/Y3McHl0aNnij1Mt6S71/
NWOCUoyoIaeBAA3ByFCcJt6JJ8SXTJXc+ug7T9IR2qiU3FPDgh8LAiTYHqI3+GzNNmL4zUZErEOC
+STVAFZl8FFetd6hyW+FshFa93m47eO5303xJG4hlR8eLDDQqOwQ3HYTo8HlGZ3R8hr1I8DmlY5g
XycuD9MarmdW+PkInpEe6DTlx4R6uydht1aa9etdL1teSytnwGUalb5AxhwiuuP0wiGHfoAnXz7l
hERPScOgwoxEXI0IYjq2Op9g7Fswqe4cYKurd8R95U0bfM9wWn5oc28+Vp5O5zywC2QG6F/c2Nq8
QE4BKQJ1Yf7kxTI8Qdah9c44Q/Yad2+loIg7F+Amjjrv8iPcaUEVj8E2VOjlgyq1YCiJlDNPd/kS
JG5fEIByYOvJMSAWX+y8JOu7TBS85jD/YjvcpvBGLzmjZe5UBiYTQq+Dh1oXiilXhJUK7ZLUQzzM
wMu9Y/Ip0QZt71ESMlEmnLJ35JosDhIWmZw6YgyIP4aCazhvsv4dlHRTyz4a3S4QILvqmCdS7DDh
8PQiY+iJTBB9s0QtR0Q/srtZI19sDhw9Jiai98wX9uj4/2LvPJYjR7I1/S6zbrTBobENhJbUagNL
kpnQgEOLp58vqvpOJ4O0pN3u7dSqLBUIwOF+zvlV/Dx0vbFQx+aldePrdszvkkpreIONXJTwwI5K
WMpuRXUvj2Od4IlJrM4xC6V15ZZmcKijyXkgk6bhDdbxNsl8k73dCL1cGeNFpMBp9qsi3DMtxtDB
cM+Z7MLaQyvqD5rZVIegFEyHVNDNRc4KmldV8Kz3OgtGTrwf5OFe1+TdCdPmK9/y/ZVIk/ClHaFE
MKJtiK2v3MIrmlYcgD6zXWfr8XaYNCCtMe61LcWID23KmcJN1GfyTAQhTRqcxewLQK/YH2cjzoTB
XGRpctXEUplPZRiUmA2pwY+iZRruCW2067mKb9TGtXpLe1Daxu8ew0CRDy2PPZ35vRxfKrwOfxCX
oF6HtPqbUIF459ZmuOvo70xPjzu8kOMirSwPWp/de1WM+X8iIUvPpBL3tzkwzArLleKna+TJyQnO
7JkmU4Np2VVZdNsGA8hIKv10rhia8HzRwDNVehjKSVa2b5lhNMtEVdpflUm0dNMpzFGDdnrQpnK6
61oSTYb8bHdo9HbnWUleLhNW5HVfSAiXZPe2/G2Q/k0WVyb1ehpgto5fxvRY6hbgbQt3GSC91oJr
25SyYeqgdgKMrqADcofe2ViDoPaSIorrZd2zdhaGtKZN68TZM1Lu2PIQrmkdPo+DrkM2R7DSz+i0
lSu30+rnNLbNU8Wn+u53sXTAzIf8V59AU1/aYaPfhI7eFRClXayCz8hcMHOzCK5tO4TNUYcIQdhM
0hsYiLe0n4gjIws/8Vx/KkTt29g76iMdhxXLfYOHzwvsXfWKFtBYqYkqHzQJCTNVcnfpSk5OsxzN
G91pxbuc/HZRQfTxOqfw544FCxC+X3gGAlzrBLrgHBNYKRyWgVVfZYpmbH23V8BpsHKP+S8BCFdH
1XN7AyokkaPurZ0i5yKnxLXLZQUgccASOFA3WaDHJJdQgT01YTjSy2vWrZ4n4i7JleaJT6M9Sn6U
ZRxW6Uug+cmGvr/MqNAzd9VGQbdzQcmuHdh40cwKk/KaAVy569Iw3k593txHrXTetaiO933s58t6
7LNdWNYND15XZiOv7SVNjC5dEAuCbWphxe8dvk1bzZD9VjeNtwSy40yVnVg7ZllACu0CICwfnnDf
gFueqy2v4qtmsGHn40tZdS10mdK4os0yDomdRUdGJa46IxiteK0Gt1m4DhYIpTGNW7SGoxeNA+o1
Bu35yNBYy9+CBM5f1o8ZZFopVtAmom2a67CvAtiHeMfVtzAcW4iWprYn+7b5aYbk65Wggj/8ojK3
eDlFi0q1VbZLCIMHaMzINSy15gCK6QbX9mTQl2olJAqgbOXEDuWeUsrhJ9dW5QY5HVKNYRLKfBzi
5ijpJpyZizPBMW7C5Na02vZp0KB2YLnSjhOZAQG8fRzhkmLewyXhN61+HWFqBk1Gi+eUv6mn5CI/
SkM9c8bFWGxGPWCqYkdZNS7BlfqHshPpptTG7mGK7WRfMfnZllCmi5lqk0IO+dIfbiDiZSdGXFA2
UCw521TvxZZPp1iqmBrTuFfVbNLasAX2hpOu1AC+rp2nKyO1IC7SdsKCwOvfsEtxO4os3ECkG+8s
yCSbWNTly2BN8iTKhEJXHQvKs1oz1yYA7KNUw/HgDJ0A9WaJqkJUO6Ho4X1fEqMyT5jRzEsnwIXG
dCa98PzIP/PpfNvBpKaRPzpbKW6pEKfd5Ebdc9WM6U9XKQmQygaImBSiaP5migraOdRNHHiRNuYr
IcLxMczbXw5t6cMks8hThTss4qonoCxi40iNSV1rho7nPO6rJ78fYw39Rhav41bImko+8a8ZO6uz
WoXmD2Iq9jWA9nxyVHuWTFSJI0ZcGwZruvSiIOVZM/po6AjDOrgxR/QDhpaYO1205rq07WHh9JVy
1TpFe18q9nAtI797UMoou4Y4Nm7oiQzq5ZoKZqIsNGM6ywUSH3FPQAGSwjC0xDZBQjCz8mPIAJYo
oXiPIoYMFb8d5wXu14+qXU/VSlG15BRObndoQit/1RrR74w2rhNo45Y2D8NcOcV11l25MFmpKKvs
KIvC8pj/k72pWuFC2E2xzxg0zAod1l3I+GVXkbixRYwNXcOV4Xrykf9bUZtd+74yrPogi5cQ+7RH
ayrso6AQ2lGQpmvbajQvrnVvGA3s+Nox3NfCKT1jQOuiWHFAjqGhPbmJEZwK5Cxm3ZVMCYZohSjJ
X41McG6runFfO3/wb5UigtAN6fhUoDh/CyLT/JWkaXc9MKg8Mb0rFuYkm3VVWWcOiBnCfDCtdA1Q
7soZjFN33RZlyNxoCKKXgp0DHRVTcwPilN4vQiVWdrD+kqNRWMVSSVL7R5zWxrT0RTHsdVEC4QZT
9Z6aqTyNOgKzOqv4NVVay14xrI0rFA0qy9A90OXCe8It/Jxl34V7zcndhvq8QBlFNeAcoqkw1kCE
qDXgBv7KDViq/IsVTKwuzebdpLqeLmN13YyJ3I8VEi29qMbruou6hWJ31kGKOtGWTWpU3sR+mJ2p
yfARJsXaSxm0kEPpIL3Qb+3XqJDFJhhjH/zY6DNsj9CcUjs4Xamj/TDEThrkykFbERv+fjvnXy6X
hd3LJWepOtPb1t5KDvUlKS/BZnSndm90PrmMJXXtAt6lsRj7qlv2/RmyiBxto1fBOfXYMNGL0HXP
YjurbuuwT0OvMY1gR5GdXY+p0bGT5VyfqcE89AH7I2EpACC9zTzHaut3s/KERPk6DI294iFqDItN
Oq3ErY09Y+d6YUWm7pFKYx0pDDnctcEiRM5lXpAN8YFgqmZf9MN04ug3X8PKTW0PWWM2zoOzinNR
dppzhNeDGgFS0ixNbYEqDppFB6fZz47CF/4Kw+QAPf1YaNcizKK3FLY9ijRFX0HLZB6Rt8jRUG+m
aGmiTr1JaEVXjWiSVUqW9p1aO8apj6oqmcnaMjTcKQvADzOELcJt9gzgOW29VHTlAiiswuFM1+pq
lpFpfBwc6PfJmA3vCsUWhAMTI7d0nGBpNYXyiC5MzFNX0TZGWhqIduv4WA5mvkjj1nnrdJFKrIkH
zfC6uCuulYKR3FmW/moqGuTuUj3nayq2Om2taWxeI1vPb9PGT5etPqic5NpYzhspw23aSDHvJ5OK
N/MH+mK3J6AkGttFnQb2D1psfzXEKG48U03jn5GfaHO0e7rXDbo17vowbuFI9lNQwDGGJkGiX/CW
x1p7q0WRQUHZ1+a1o9j6oq7GFiVj5B7RxHY7vw7gq8sz4CISUyJrpJ4+GrLK39TeYs6LLw+Vdukf
fIVtzMumEJljONjNs59KC+Fjq2KSy1l1M/g0z1UP+TYgsc+jNuofCzbkrTsFtgkjeII5p9W+uBZO
blyDvOlz6Inhwq7d6eQmUps5oi+ObtRH0Zzvx/XsxM2ei2TU1xyn2cEwCyXyrIneypO5QQFQx+ZS
j0oqmDbJ1g0i7G3V2Rq/ZsV7UyrWcydlPO+SBoqpVTDRGlWRb8bBHm8VZF0Be4A+aJje2Vk3c2VG
9FhD6jZTtLbYQcpTdxFKtCOBidOPEq3gvcmbOlmjbj+NvaMvmXeJV/6c+0bUaf0qeWebqbOtVRv2
+htLv3pKmhqRaZv7t2PruM7RVaUGqoAV7gzlVHuVcTA+ZonZ3OB0nRwHG4Wim+TmSQvTyWN1iA1G
xcUbfLN+yZ4sFoHZPJpOkKRzu8kp1Aantj3poFBjNheaJxcZ5a63DRvqciruOBq4o8xPBnxxShRM
86EasvfKHIFjJ9dNT7HPXjzLqyK5B5iu73jQsIWCUDY6zNsJNckwVEpzyJOqVpeJ3wQ7YRfowOH+
+4dsqp12M1ZDrRzzkAlZNxqAkXFhH1ScodulUQUJdB8/gZKklNc0TPaVMKNOmeWcH+9q7Gd7rRjM
a22MYoShmpPNq0bYq0ILevKQQlpqrTK2wi+VW5s4w6tRaPk7gK+PQLPNjNvKN4y1lU7WolD6ZDdG
oXwNInq0wfGnHaYZ2SN6SBDupjjD3DiR1LHG4wlMtNioZBnrw9zObLtGRpol7U0ZaPEaF6160aZV
fpVEhXYHNQ32oIhVwl99E5asEm18PRi3VQ7DbAxHbZnKMd1Ag6dBCUYHkTzStPRZtFzB0HOCTQen
WVNDawcK2OEUOKW/b6Vb3I6licMtfFONQVUXHYK4HgNP091pjYTHsGfhFKgvCCnbUwagslMUfdzW
KJS3pd7WS7s3xGsKh3U3qH1y39TKuHdAaIiZzJMNXu7u3IFLdTwTi9dTHkcrPQ6aJUBAyAY+pvGm
UWMNGpOmOQvdToJ900OajmEO35XUFo9SGrT9uuXvuyyIlhi/NncpkSPPBjfzs8crdJZ2PQznyEkY
gSesyjTIrKM+1vZLlYCRB1PKngaijRmiExfhuhJldwCr0NFXt060U/pcuxnN+tyOCP9BU7KI4aDu
DCsJofFJKStkJUzSnlwQVVjXukLB0tvrOm/BbcwyU59bBYq7GvGjKqYSv2WVMtwpjPDvYt3ol2Oh
y20EYdKTTZod0TWe0QBhzE1zGGCxgkfHI0OsHrXYjjC7+A1xazUB/Trqj8yxp3Q16XEezFo+89dA
n6pfHXXvKXINNARB1v8QqRu9W3TNbLhuRR9uYmfnpsWbWpj1DhZcsgGIsuqZy3hcnSUEd3AeKlV1
Zvc1a2Dz1saHQtW6WY6WYimTIFgbecAeTe6mHq4UhMNbVCjZ9eCGyoNsfNv1XCXJ7uHOiV+NUNy1
bg/GfLSLbgXv2DnSDg+rCdrgYdDcaG7XQ6F4el6OZ31iMTczc0OBUGkwWSFdBEafv+U6w6OAXuaH
tDu3miu9rHaqpoiTGQf+z7IIjWMkg45Lt8ZwZRe29d5aJSMfoxU0l6XryJnMNP8UlUb/S3FKB7mt
4CxvVb1V1kmgYLImhqkZvczpwvc86otNVJjtUqsn/7ZL3Hwt4kDiemSpq5xJ5B0p0t0jGkXzJWyz
ZFOZRrtr0ZluOdeZgURO1F8FIa6B7IbUH3brW/PBdsp3Jrn20gxVZ6kNFferjuKmBy7ZymqoTv/Q
s1CMgaG5KyMImHcGfUUcW6sTfhn1ux4lxS/VKtXnLjPHdVcM/WlqtfhRMjV9KpqEpEXgLIYiCL3i
DSGHaLMHrZWbfmQK1zfRsLDcTL+v21w7pQnaXZUPCHJK4s7hDxvKrMql/qpTme6ZAhe7WCuT938w
LRF+YjnwEGQwofEVoLimGicwP6SS/6SkbBdQ5gJPaf1p0ZawqGVbKQhx9JLdILIXkuAqz2+nn1Xb
FUdqZvSVygADFCBcaW4LwwDqr1orUklQKeU8biLtBSKeypiTymGvYq6wtkvNBh2LxRNq9W6pRhH6
5MIJwxs/xQWgPTvTR4NMrwsjOGgMQJ/5Z82lYnQKip1suDezEBWD6ON8Getlu89KOgeLju2sbIB7
KEdGznEfcN4HNOlRTxFotuaSNGPFm/LGeZY9JE87NpLbFLb+NPsHRnpZUAs7ouPAUU8vFXeJKC9e
Tgp8HR0B/gMoQe8BjlDVNH7Uqrjf5UyPjFJ/paYallHZwKSq0d2i0OrNK7NS21t8bcZVFyVTTzfV
Jd4/mjq0nFBPw/UQ6O1V7Ef6nWKNycLRg/jXXzyp/0+l+z84WP9GGftEpWMwlv/8gddGXf9oP1Dw
zn/vbzadIvR/kt0Kb/KcYyRw/oY09zedThHWP3Gs1kj2wzpIEIMFvexffDqh/ZPwbc5IPFdMCK5n
Q8F/8emE+k+HvA+LbF2imRz+wP+GT8cP9ptbCSZT0PYgXZCWLTCtwVHmI8PNwYFDxFFx6LtiVfbs
3eq1U8RnJdw3vM6P1NF/XYgr4auHNZxx6b4iEmwm2qA45EWJaYRbvfEpf2NV89GE6X8uYTGZxMkY
C5YLDxmm+w2Nd3GoG+OVRMo7mHk3Ea1QEOdzzEpWv73rL+iBhv6R5fv39SxY8xrTFnw+9Qu7Hyj2
NrBOccA8ARkHM/EgWLR+rT4JI1GWtWliRKE3/f0oW/c5lkO7hhOk0wWIOnPpIt0cKrWaPNa1bK/r
c03JF156mVsJMszxR+jRtUINiYZl77TVlqzxsZ0FKMUW6dSNt0ab53fM+fKbOIzA8Aaj1K4N0eXQ
nsapsV+TuFGTbV6S2z3PGN6VKKtDFyAVmWSyon9y2N0NsjP3tibPJkURBtqhIRngo6fI1FlTy/G1
j+ppnAEV1q+qlpYbqAvxQjVSdMStD+uLfFWrp0gfs6JmbFCYxwQZ0HPrllinTC2BWnnEOISiB9VQ
Pi0AKeVizCptJTG6OwqWXjxTIjTjfqGbDzY8xresCIqjifXENspqZml2gt+6j9PHsi1rpaYx5W92
TFafBkOJiMaDkY9inpD63jPhRSClMWO8nLOgQzAUhdpVKSHyA4uMb5A6YhPhTNbe0I7FqteJxJ4T
iNJYsyjOXBSfWn+SZmllM0iQEOhkkuUH5gnlHtygX1AduIdYptZDOXWwUpyR1h7co4ccIbRlnBnR
AYNb9Vfhd+PWxfrsCamBNXcpELOlcANtwXpq7lq4hdckCnZv6OEMwL4gz/DysPRjptjGc5gpEIrw
34pe+EZ9LyrtSgcE6ibcBmK3RWox6O0aaWbZVF5aOanFjKqbor6a2Tiy1+vWsBV7hxVMZGwtP5yG
JVWV2t1GRsBpbGuZANq1nBhsF/GQcdLpVxzPVvQWYcmkp7dZ4QTDOuxMje7THViIVjFmcp3E6TTM
3LxzVrpPmz+L+wEMvelaJFiZGBKkichWUKU3hgXXhCHcxPsLekrG/IzzMYLeo0CBYQeFYwEJb1Gj
TQafV6YfIxZehzhSipvSTctbbVKI8sI15K9xBc4kcEQWbaYvc0x03k3YsLfyrG0tJYKvJInc+yDw
RXevxNWmrRW0knrURCvStHZjmfZzZmqpZyTypJbiOAzJtMKn1PFy3M5YKefJTwu85Mc4sZIlcjAn
u59D2FfnNkz0GVHC1Y2PnesJg5r+gABoWrmuIvNZj1HGWfjf4RFpl1elD5u2GodsWSEn2agx2Zgh
djbnukZfYlZh7Fl9/mOu+PVSNekTMT3Ilo46jPcoFshKLtTc66Vk3onMDi2fG8+1UccJhRY6okZ2
5kUaA67bUh6k4mi/GiM3lj0iJIq3oHgk9k1fVCOzIw2y7QKJpohxbc4pUzCF+WXVNl1TX3T9oaSo
OYSIQea28K3XSkeDGUKauFVAW3fCqN9HH2jPN9VtgnPF49gZuB309as1QWWyGlpbhXzRcFZOJkyY
3ufnQwOBqI42yDqnWUZoTBa54axb+t45u/fJjid9oabidSrom2NWy5rGdd9A/V+krorBNa4o866q
90LTT4pIcnJEHU6ms8FMgQx0nledMqdIZ6hQ5bqn20XgTS39d0OcIT7I+mNiZm8d1DePqTxrq2+H
Owir7aaqmAVGbmKtR9vRH8bKVnrSYapfakMLKPogpl+vi00VVNjyNlnoxaT1PcEXB9nMNX0RDtW4
SetgmuMsBAMAucyr0k9aTlpm8MutkLjG0dR5uVbjZNZUr0jof2QqgKCFucsiDMbsSjLY4e/7AahB
m1qPk67RIEOjvifzV99qgT0+IMtXACetYZFLpOrQDgnyw7HhAbp5hu0TbV095tkLz0PcIb5z14mq
1Yug0XuQBj92iKKuOiDTjg98VroydjzdYovx4rQkm2zQK41PMgp1G2qMNfG7xIeh/0lG6nFEsrDv
GgcaTWeip7LgO5pjp/NGNMROWtZptwh2I9yicl4L01Gju2EClZ505pBgmIMxWvOIkLcX+mmByDHQ
60ck1QhVcfWyFlWDINPgvKGw7/QaoxVqA2GROg9tJFrVnZi2IXDxGV2IPQbb6oKWB6u7WNCCaPk2
nFCCBwbTz8BwTnRi+E71+oZpMPQTUJiVZUyDpzrx7QBHagZbtthOZx8htoSVD/Y85xmF+BAIMBqV
2MdaC0/grOCISDx9FlYH4F7W1l3S9XgqxVEQVfOpj5VVVTRO72XCfqqD0VwAjzHUzxxpznU5XNui
yK7gAaebrLV2fsL2kVqjteqHwNlCgBqvFFh40E1Kc1WVgX9KEHi+N0E/Hkwn01eMcCucWe0nKbTs
BVgIkR8QoXtnZa7YObCISPIK4mkGz1K7SW0flhqTmvLOGMfkhB1Sfyt9kZ0ymv5trGXlFR8YQd2a
KeuO9ZdVcmFiJAc3twpZtmxUxc7BaGhhqNEELNUkDxaUz28lFZ/LTSBQzVVNDDl13O4+lpsGNjcF
ANvB7ZzgDbb4SqnBsXCkULZh5FpzZRr9Re3yEQcM0NbQVOtFbVjxj7GpqjkS1+BV9l3s7/CPR2ow
+CRbItIun6029K1vStaLnIpzgYfWxKIAd89x66hOPv60Te5HVTrahwGClxv8tBTVo8rxenYndnvI
9298gbcUcmsMGeYJ7ip+xycXXQdlzVZ6bwePAwpKmLTzXvjrMYyXf65BP1fvZz0MLtWmoUNduHS1
FIkWarHtHgKrN05DbVQMoXz3WZdqcKwmp/tG/nUhvPv7geA56RiuzsU++bi6OA0awGGHfN/woQ6C
duEWBvtS29RzsJgfBoMgsfaxzKo3xrJZ5Z7v/fmOL6If/v4RLHomE4kSnvfOWSD0m9NqhBeXFqX2
AVnEExNUpO0vTKqChevh2zS3H/pmYeLh3qNxnOnPf774V4/792uff/+3a0uKwRTbkUNttI9CA/SP
s8bwWlwUPHhk0ze3+rljApz67U4v2ouhgDo/ZTYczreAI1SX93++m4t4kM+P8tzf/HY7hd5SsTfc
zmJcRGv0r8KZBVtYz6twjRd1d5+vzM2fr3luwf5tjvmvS5Idgdmnppoowj5eEtE7mqTJObAH/Bot
LD4du7bnljv4RBnzHluJFjPslOCusO3vLn5eGn+6+IV2TKkMUOUWkLXVvPwsys4c8he/M/S+yOr4
n3t0cSfHyUB8sprtOcpKDVWFkWxE0Z3KROGAuYKyN6N38ZT0hxqUu8C5+/OT/Wq12KqAln0ObcZ1
++OTLXqjo/lVDlOodeuYxzx3ka5d/fkinztslLe4qHIF4cApvPj4wCtQWxfpsQMHREO4ySB/wzGF
egxLMfS/udoXnxs+2+pZUMjehir04y25ZmCMWZMdfT/wGuW1QK1NppRX29/MDf5q1C8WxocLXSwM
vNqiANOko1l2cBXD0XrNc1W5HW2j3NBkOjNLKZ0VkTOWZxolps5FaN7acWh7Pt4BDMNxBZgM6YEq
8plCcXLz0ISTETobU8+eq4kItFZo3crBf2rlYIjxjA2lu5SgZsCBKdm+qKIkf9ppza3alKonEeYP
Y4W1JtCpvkKEPc1EURvXgGbZ41QmySoUU/XNBv/pC+FZk1TCt+kKIRg8fXzi6M6LxoJLIrr4WNTi
VPh4H7SDfvPnZaR9sVgRcGNCrrKcLKitH69DyAf+n2V2bBKz202dUYJl0ho7SjXd6JUdY/9lNwgN
A13D77Ye5rU1VLvQmMLrNG6sM029htSQp9MJQR2vIXKjPTUT1nlVUIcliVlqc9VDD9y6uqGsXLUu
DwORbh6kavldVu1Xd8PDwibJ1fF0My6+CqHizxn09RH8CLvbCHPhBM3Wnx/Zd9e4OHqAy1w11fGI
dYrXIRwfLNEu/3yFT+9eI7lDp24CtUIAbF8cN/ixpTidVJDU2r0dj3Ba5G3aO9d/vgqW27zbi4+N
qSZBzPoZu7PFxRqr9V5VurY8woCuF1kKjQ9mUhF24mrMx5sotZig5OOVleJnMCARrYZ1BvNpxsT8
MGYxae3ltdpq8Cp6wh4E1Le6tmbAqzuFokQH3YzUdJOKFEtWM68XUmIvm2stM8CsJdzXyZ+SMdqV
cYbzJvuXjkWlXeYnV0nvMsK2pQiWiaY9dhPzMvBWRHBudmBAprP76BvF1OIFKjamL3oZMlDr33GW
u0lsXHF1zDr0fjOlyqMd4I2BDYl69gxWnAzgAElvkffXUR/uK3xrKCwfW1M51oO8hnGCXCu4j3J3
hk4YC7r+RZuibBG3kEB8S3VOY2c1a8ykJwK6B33tw0zZKRUS0ETvMdA0iPLIDWI/MGULb7qkv5YK
QLbRosQcj3E7rkNcWWda2eAeGFQz3yL9yMZUS6vWicDwv9AS2gPVfGvFsPHN3Bt7+F1KhtrX2roN
sXCV8dSjwoVYF98bZfRNZfC5sLvYe87r5rdqBCwWxXcPd5zDeTP+MNf1IZw3O+sOgap2El52Nayy
235nXkWPf16Tn86ZiytffL8lwE5bN/lx7K19gCHaMpaqOld7lKRdHOXfdBV/LfAPH8D5cmhgsTlX
qVYvXeIzCU3BLOQxeujm5rJe0YQu22U7nxbxIph/V/R8urnzZ02lxcSPhJ5PMeFNC9my7KujT9Pi
kFKcKld4xgF0fhcS++X+8e8LmWct/W/vD+6dkxdqdSxL1JPQS3r7Jqq/ydn98uAgu4QEGxoznarg
40UScptADqujrvfGS+12DRNDS58ZDmxhRaGfbzE48TBJwhtQJMEa6ynVs108beKi928c3Os81BPW
DF0UH1Hb6deViMp1DKp6wOPUnUeu3W5T7Ll3eRAX82p0w13SRd8W358e18UquCi+k7qGSsYqUGX8
XoxtzsTRMD3NqQhvy8pdZhsHuHN73IL209Q8VNI/dlVz67YVjNXqNWgQDP/5M/hqYzao6cCCqIY4
yz4+24ZfNJIpQfejqDdhBlw81qWx//NFPt02y9EwGVTZlmlQrl6c/BgqxEPmtEezOFWmPlPFVcWg
8L+7xkU51xYR0QxnL2TNOXR1CmMgX5ZW9M2J/OWdAMzRh5xBrcsapqtau00mcTSMZ4H1X7Oxytv/
4D7YICgpaCPI7vn4Qnza36mI+mMTdCtZNIvJlFut8r/ZeL987b9d5WLfxYIWpYSoj60xrvELgM2o
fVPuffWkCAaz8QcxbBI+LioLiOv6EGrjsc5uFVSuQfBaWNU3b+OvL//DrsrCokdgA2IAwP+dO8/f
th+ktW4SDOJo2V43J1N0xaw4h2y/yH+Zi+zg78v5uDSW9UneF4/jyp4T3jtX5uZV9s0e9eXd/vsH
uQzLthstwN9hPDYKBoLizO59t1vjmyX+1Uszz8lKjuWY1GoXj9ToYYvU/nDMFcADpVtY6jfv7OsL
gGvia+w6n2paNaUeqGws+gfMfoorJ/vO5+erc8k8w+Ls47plXpaBqY7TWC/NIyqenNmxChiAyKj9
Zll8ripYFkDbVJxY2Qioth+XBS2cqALcyvxci0pP70PmxbW44nyuzuaM16kTDbMwaJJ1pfgK9iy4
OjPFds6jUWyWOlwnTYuRbiS2ihEpcydP923XBPM/f+pfPe7ff8zz0/pt9WK76gxmXx7VKTuVxnVW
Rff/3QUuFoxWKZh4yPJYCjR6roJD3FDL4393jYsjbZKhTMHgjzam1nX8Q/vfxQz+NVhxmcbCoQBw
dzinPj6kLk7qqUnxOzGes2IZTI+y+OZ0Oj+Fy03k9ytcnBzOSPaiZTfHIgpfApifJI7AEkoFhu1x
v0YuMH3zHYvvrnixx0eIXQQOuafeG/D79pJ1to7n06sz77xhAebV7oEhPcbP39zplwvut2d5/v3f
FlxkB7lFV3w86ygTgZOn/02j98Wk78PLuvjwdF1tMqi5R7846ogWbPDbAa9FDAIF2lVZYpKsffex
f7X1/v76Lr6iCiGFisDt1G+bvTKzvPFnPE+8alHveaXkSAfL+JtLfn2X9M3aOe7+U/JlDWVVRlN9
lEFaeIObLSRPFXib0K8pqtY4hi9kPK1zx3n887f21fCW5/v/rvwp+K7PoLbk6hFBmrwzPPcxeAE2
O9bFTFmhDcRs51H8B5XC75e8+P4qxhwlYejHbHzW9HJmh8nizzf11ZkA0MLMQDurtq2LNSNlgaZq
aI4++RdwSK8y27/viDGZweP4TzZcCgUm7MwxqUQ/rv+6hHVZ1e0xGV+ikUbgu+NN+0wO4uCxdBOe
PVQkqp6PF4BcUUiEk8fGcrpVjDZylrXCXoehpnqKjosQuodqoTI+3AalScqKjDYjid2gtFU87/2a
eQXhB4hMp2ylqgM4OwRnT7pY+uK2qWwGxuz/l7Tz3G0d2brtExFgDn8ZlCxLztvefwjvxJwzn/4O
bnwXbUuChe4DHBw00GiXiixWrVprrjFXfqoZngAV2+mgYqypkpV4+QyRNxRNhyQJXdLcTN3L1+/p
bPPg5mqRwtHxNuYfT+fmj1FWYxlwaKxJ/x1oYfRqDZN05dOSz7ZGbkiKyJVV0q0lnjrZGke0xSmp
wQPkzm99aJavRiuar3DL6GNP0nK5lfVHcjOFFylF+Zqqyl1Nc/9qNuJinzex+FjpIy3usVK8UFak
StWCVnYHXfX/6L4iPNdNJN2oEsgONRiy37DehD/J4Id/uq6dAX32LbL6afr5Lx/eEpFQ2UFPZqg0
7Z4s8kmHW5r62bHWf6ZwbwztStb87LHx9w2RSIfcGpe402vc0IelLArcfn4GzXiflmx8ZHN6Ul76
NF45RS5tuB/HOjlFJENYet/HQ5tF7zF9kuhdH2neWv/7J/ZxlJMnNgLP1GHUHhq65ds7Sbny5y/t
Oh///MmpUQphY1p5foy6cB1Fj1b5Oy28PotWX89CuviwcN5cLifcGk/DlylFgjVp4iGTfEjRQAyL
TW8q400+qu+zFJnfBEU0jnWpdLtRT6O3Cd0PRMjcorOqCJOtbg3KwfAxl0mVNPi38f7ysUk6K1KX
DEKrZVV9iAdULRMaWaoO0K4p/CO4J2y6EuuczX8ZQiblRT0dk8fThZ8PcSDAcjhgFYY3sJG/NG1K
j5d6+/Vz/os5PQ3iIFpITEdnJn///YepJIacC9koHoxHfacXzvS9OYw03TvNWvDSm25l3SsOWGDX
t6Fs7HuqxhhZraZN7Mi3yjb8blw5ai6uL1J9ImU5NsvTR2vEIzcH8h1++ic0jghJ1x2dj2FnXnm+
l8dRkALIMuTO0+dLi9WMfrQ7oJpzgzyh0xPaOOKnPPz99RO+uMMY/wx08sHMONn4+qgemiS7UY19
RAjSju8+Uf+iqf96rLNFs+xmy2QkSUVna54co0qsZuo4iIe6tUDnThu6d/YmSs6vRzk70BhlqUWJ
ZA44sE8Djz6pyliJtQOiQ6qN0lYx+v/y9X8c4uShCXpeyVmtHfqVupMdk8hUcEov2RZb9ExOfgum
efP1pKRLC4Kru8FHLYJL/VuJ+fAhVElcqrI5HurX4l2fnSCzA83G/pGmwo1y2+zV+XE4pvdQTN6+
Hvn8pQE2XDLbaNj52k9zMXTWTUJVBUdr+BZnOZLP2h6M4srKOA+wGITzE229hFL+tBat1FqJI8R0
EGb8hzKgkMJvGX1pVA64ML70uGz++0mRREB3wvYtn20rsM9ykAbTYRqrjSQJa63fg0r9eozzL4uw
6p8xToN6ISCtO1u8sVH10CyuRPOP2tNoJGvoj8IrEzpfHp8HOwmB61I0gmGYDgZGOgGiRuBg2xbK
PajOh6+ndf55LdGigvCfHVk8q3gIUt0OgEgO2CYCrekSoPLjfK3B4II46W9MuiQawRNjc/75CCvk
TGjhExzEXZMDtbMnr3Fit5wprwR7YHGTN7/gsO4GP6of+e9ru/x5WUf+PPzJBz4FsynVDN947R6a
l1M4gocu0KUKtwJl//z1I73wcX8e7uTArmQBS72qPmYYc+h2gxHNfR6DcKm0rnClqczY/PtIxrWz
0OJd3qbF+yJ1i+y2FKBqlxXuWMZoJj/lQMq2+lxbd7TwjleC0Us7ATUnixYXSlBn7SUB7X+0Bw50
yx/bAETh9mpJ6EJYtTyIf4ZYFt+HXS4SZgIjVTmo62CjbbDS8nQXa9+1vJK8zJ021vbapf/SzvNx
xNOFBgW2xpbm0KI6HhD/YUdJR15q6zSEy824G3vlyqd6QVP0eZIniytLsF2I1Z4q3m0nDh5dO06D
fW1OYqo1vMlYzF1Nt06uHb+Xv9x/Hu7JKqOYNqFAVQ49Cwemiy48/adl/M8Ay7P+8PZEZJyImcZD
vMWoSp637Va5sR6Yitdah/xl9pD+PPsPuvf1uNfmdRJWYGGjlxPp7V7WHV3HQfLfsfiXXOWnF6ae
VEONtBxEg3mV47gzovLOQiL09RQubt//rPvThipQ1oIM/+SgxtovAnsHeTEWuXCN1GuB++W9hsSM
StMKMczpUQu7K2LBC8Quk9ff5atkdEISlIidHO093+FRtppurn1lS4vbSTKWR6hzMyPsw2b7tPxV
WrEOmFI4tO7g8VnvTLfls4435XO8/vpRXkjWUJQUVcRtkgXS9lSWKC6t26I2HfqFvyvTGkXPf31n
RvINoQAmo5YtTtCyjDjP6I9KQGHOthnNSLX0ddzGT8mQPkxKtKlTAQeNH7WOCyMN/a0xo7SXpT+G
zvYw+bTCmKnxY/RJ0Ijgyb+excUTiBeEtpL3bZ3HyqlJRxhrDmSLawRrYwW+1OncUfBoeXCAVbhX
BpQvvCFquTIUcsQ81Ic/f7xJVEMrZ11Ma3xNaN/aAfdyjVv9J4hIddNciWcvBUfUSGhYJHlM2+TJ
tgvcnsuV2h5TBeRGTl+PpNADlffpJp2lG6O/Jgu8dHZ9HO9kz1WsplCNrj0CYf6BL85LVGS/cE27
8hDPdiISaLT9qWCX6VpEEvX5GWaIRUPUBweMfcqfubK0wWB7c2WBn2eLP49yKs4YK0Q7szoclMfk
pd1rm35TuRaIFM/YFVRC89viyss6e3jLgBYMRNGk2A42+/O0egmgCxWtg45Jzb3Ra9muLSsadMoO
0Oq10/F8MNNEuIAeXDJMKkMnp1QSA76uwvKQjtZzVuVulfnvdAu6YjM9Q4L7PujWplfGP7EsvxRd
8ioVEzTGcifVqtsp85Xv8GydEnyiwpXwGOR94sfyeeqxjPIx68uDZDYIxHu7qeldLLFQMqAeKs9f
f4MXp86mZchskHyFJ88ZSFAgLW5MY3U/do8W5odi8/j1EBfnA7UXyZ5M883pd6dVeVWrRn0Y07fW
giTbmO3zRLNjJITJzrKK1dfDXZzR0t5M0wWY2dNtX7JyQJJBc6h0emHbKfiDgO0m7Ltrq+baOMuH
+SHyKLp5AbNC1K9+piMFaEjhYiFdW5pnseKyGDRxaZpQTJUl8XmUxeG1otv5IEy+sArnEpJqCl8s
HHNM5TLT+pE0aUQ7Y6C6GYzT9Yz74Mo3sNwEbDzvISLnETYCY72h/JTggJHiAQrKT3PReAtX0rln
IcXyY+lFF5GBotA5FbKqahfWU0tRMG6cbPiBzeCqq3BieP36DV9aUFwHKMkrOuKZ0wUV+Zmu+2l9
6KT0IVvosKX/JM36Q6Nab4aZXFlP58fichlULENB0Qz997RaMYijDx+/OSy77z5RRkosWVutjT6d
oa8O8p1M27Fpt3GPDevQjpJrNqCBupQurwjI1qMAhvZaTHVh9ZFtQl+B1paz+nSTKIRYGSZthGSl
St4ARM7FTFN1ohJZ+NdP+/yAMUk3kyAxJHbkswMmycIJfyTpII7EiOObmk3e1wNceJ0MsPyPri6+
2mWqHz6kXh2ETmcAoa9uYnNpRg8aUMTkYvQyOSZZt/56vEuPjmIr74RoDezlyXiR5hc+JqIHLa1/
BZK02HuMMliy5N/v42Sw2FJVXhL6q5NxyoAOvSToD8jl4GpgDD/8xgTQoPqWNWj+xyD44/dNs/16
dpee5sdRl2/0w9PMaqnX464HPReuChTymA/H4pOWQHYpr4QeFz53nh8EJhSVUBlOX1xt+PNID/eh
K+/U4p36oSPDJcCY5comeOmFAfAiwv57nTvd0cl9U+KrGCfDuQIFJohXdXrNU/HP149OubTUUcsp
tKeBwT0TzBHMdUBgxYOS9kq5MkPJvKm0tHkoW02/z8UK7/Y8Vj3YjulWNBLJa8pKf+4BFx66PMV/
M+jqV9oJ+3cfE8zR6UIDOJQCaNcdiz6Ftq4ZK+K11qFeYjpmk6SryjTrdxRBltcpBPpJMP+RVNCm
3azWWxkpujf7Zr7Dnk8+jKIQr6Nex+wpHtsr98FLT5kzAHEljYpLKufzwhHojewSjH9nC09eEUFx
Y62EcrryUVx8xFwxGIkM75mWL8N+K0h66RAtHqtRFeaeIhTvX7/H8zHo8KcKpYHyQGN1Km4TwFqE
OsrKsDC3Uurf90lx/7+NsJzaHz4ybYZxmVrSoVV+KzhShdPT13///EJpMgWOGvAq+BSeyee6Avsf
izcu3gMbqF8jqMHcxyLPd/0n8U69Ex6AK9yaT4vu21prDljGHUgGlD7r2omuylQuPlGaLpALSstV
Q/k8X/Bjc1Jo8qGXdBi/xS6hiP6vP/JlxgYxG6q+Rar/eYhJLOYpEOWDCkZBh1uhgqqd5X+rrVwe
69KggkqZFPzpZSmECqz4sC+zoXCk8ac0KvZYdldmcr4DMwiVQxp+RZLVpyF1roj0l0rywUQ8fhTz
sAvsouqEFdRuC+RuP64x1NauBNmcyDygT2XLZW6gn/mqSJJDV/38AHG0iPB8lw+k5TWnARLriLX0
kPkz1bUq+p6k1kHIjPumDO4Fw3oQ6Cf0TfEAp9QZitxuitZtG2DhSU+Qg+k34L1c0bdNpIErKN2u
G3Ane6PYDCccf+NovBeC1AknCaSd6WD7uZGb6thV2W0Xw3ekMXsV5bIzpYUPN5VCqjr0qmP602Mv
zyjj9Oqn2NIyU1mPQeGvWBFePo/3Kp5Dk6Gspzi4gTkj0HCg21nd3Apk98AyOgpqz5iu6B6LEQyp
bmY4WXHpZELwAOSBfnnWT6t/Swf5u1/nR+hfN4k2ORhM0wlu5rY2WrsWjJ5dSZ0bWNZNNQlPSps+
YO6Evw8QaL94wHCA7tychmwA1rgCbaxOf16MgejWrW4rAGw9ctApHF6GPnV5IHfDmN5qtfTYVVg4
FOinLDm65eFvwhk+lzmFZHzC6rEdVBnEcd7tu7TDGdvaYXHn9HmyIaIG4SUIjwjcHy1oBgiAHRH7
rDjIN1rS31tYszhNCQllJrKE1OelxrAfBNQzlbZDe78pB8W1UsMWg8FLS8UVzew3zMvb3i9fsct0
iwxPYCwHIWzixcwjLMef0dxhVpL2T1HDP2S+/62J5H0qTIvbCzFY7pvfxqnyaC2KXDjoBwxa6J/T
lZtiVg/t0Kw4LN2C1vaIw60aa/wnfKf1K+yIsw1PyomTaAUWwsF8yJNKf8UZag9ZD1LcvwHKHNIQ
RC+tIO+MQfHIpHEFNaNr1b7zWMValANEfFyjCFpO7rnmDFGxTeZDpovbaH4D1Ou1yeAEMB+/3rrP
FcN8hwvige5Hje3y9PQB3FAoYz5TTxCmVRu6yqq8y93Ypc1Ef2OFeXx4rD5zMyEguLlWtF3mcboL
cLhyKVjOcHQSn3eBJNMKVG/hcdJuFn4xsif8O178+tmvwWDgTl401wTr548W306kCSYEK4V66snG
Qw42MEqjxNCZBRwU4rZVi+dci9d5ll7Zv89zusvDhQ9KWE26kHzN5+lNnUo2QWsOiT4Ya03vfvng
DfDSYAPjbuFVGDXJtfm7GOetGMDLFoVrKonzMOnzL1i24Q9Hf8YWkslie6il0hujt3zic5zfr6yh
Jbt//hb/mebJW+xLpe9FOlBiARulVN8qYvk9VKLckdN6N6biazUOz1pevGjataTspaP+4xNe/v2H
+YEnrTX6KwFB7UkoJuCvvp7b5QX6z9ROwswuGzGtFml7odzWrJM1/kmrbHUt13ttFsua/TCLqMXC
yBi6w4RfeJK9hYHpfj2NSwNw51kiNDLY+mkkQfAnTYJWHfrkrRQOgnElk6JYl5bAhwFOM66Vquah
HMVH7L28nEYUDN4BBcN4RqvZTOkGGl/idNBYXDSLXiB6+AraITQeK/wB5IZZP03RUwLuN1lY5zlO
5enPVBpsBblNLd0ZQm6P6bjRdBPg7bjDDGSNIbmbthwH5fSQFd2vOuxtfDltXaWLMQ9aGlCVYN0b
Bk5VsQJAluOm1bZ6VH3TgZ1QQioluxIxwyy6VdFLZGb62AEY/accondQCQV8zm5HywSQViuy5W7v
a3e0XmvEF/1zKGpP4BSKZEMv/3qEcg54GwPb7LbvEq9PRrslw5LnL2IsuGq306TYSZPeCWZanASn
mjpnALI+NjRqNNvOFD0je1awYpuxcZcjG+u9uow8WaBllUDCT4FwR9t62rX1xkifpPxZTB+E4FHJ
3A6fDb+ZXAlHEg1aMi6S7lRSRQppHOjKNe2vDoWgvT80mD00z3G/ENJh2L133Z2Y+ng9WLaW3E/+
D2rott/TFh2udJyIKOu51SBtq37e1GWPneNTVtI+q02k6XLe3l5qYNhVcJpgdzbPMvjx4Q7Bnp1G
m1J6MYe7LIeScqvBzm99/C3fR+0xFiHsCZ2rB09+/qu0WjzdRsC8i7foWquLTa1o7tQZj33ru1lc
eBJGhWm9D2p1LWf9WjfLfeTj1cHTaiTlRgx/y0q0KkwkwllrlzJVBbjGwiTdpH7x5qtUWWM9xMoW
yJhZtvAGJcfQ5mesf7m6yvu8HuGTlTtgsbdYz69q7HdCUXiI88iNMBEELrFvlL3fKb8SiLmgpbdZ
ObkTmnCsYEEkCStF+5mK49MAnzazMrxdMTLDPVgYZ9xtKvptKOHMeu8lwbeue1G0vRXXd2mLrDgP
vyWWfEMbvTdaySGtJ1Zkr9ncx2NbzOi9RkTz2iWY5aT0WtlD3XA+G8KGEgEDxTkRiOLOcaA7Q51E
6yKni5vK289BGx/TcDoqqMiaGkMesUmcVNxKxlOXFHxp2V6XWaNzXq47cwn5VSe1IJArvrgC47jx
9eglk/fwf3/2tb7HOm5bFFhJYQy0NZS7Cihb2RYkF6ZvkPpdgJSuEomu3y5LV7zlG3zzAwuH3WcN
x7QQQw1MbZWY6hwvT62eBixDqhjWU6jbg3Ibm7ob1u0N7MbWkSrdzSX9NsiUnQqhTzRTG6cIOH7B
JkxmN9N+WeW4HTXZNcr+pp6zG13pXby2NnOn2HKwuDDhbss24I+Z1yxWj8Vshxp42bAHdvpCHhxy
QuGhHnTF5CEysf4AwFRUKuz+2o4ta9Va0VYKBhrOa8ev2rsoB8SGx3L/LWj97UK8yKo/KWiuJqGU
Wlaubwl2WAS7OLrTpNbRgf2HcegVlmoDcTvUsrQXhuzOAjAN6lZcx3K5pZnCE31m2BAXjDAaYVCk
b8Sp28RIH9U6f8Kjw+uJXxOxX/Vm9ij30jfCXQ9XxmiVCdVOC7F2qSWzXhmpWaxNpdpNrJQ4O+Dz
6CVYRNkW4vl94kPtCjt6bCuRpGW3bZWcXxbo75U/YOr1qpUBxm6gdZ1IMJ8sgffMT7SnQsUKzyBj
BhE7zV29+NVTMuZ3XimkyZcOEgn9HqEvmiY6nz4fhfOgDp1oKciajFdUfBoGE/vpmcrLQbudd9VW
XxkvyjMwZzW021vB/U8BBe3jyBVQR54xQahuRDJZDmKZ29ovV6F5reBzIUFPSPZhhJOQRZB80cQI
+6DZHIYP+arfmI+mLbpkQtxgpV05+S8GMIoBvoaWeK7ay/X/Q2hhgHGPNYH5bKMNou91eJA8cVNd
iXQvdC8wqQ/DnKSYYJ6WsN81MkBz8H+KMH87HYVD+AjWwFaPkaPeZbc/RzykbdlO3MANb7uNtY+/
XwumLiU0SKfpSGiJu8/kG2Eil1pU0pdnSD+avsd65tEc3zJM5e1GO/5PcZV2EuDnabG4MnSHgl2m
yfcj8dv/NsBJ/D4aoyAaYXcQrPh1lmTMCK6RKC7dED5GbifBuwVqvdHG7FgUwx9Ry94DMXQt+D9f
z+PyKAsABUk8gsXTz7rUTMy5oqOpNCTcsQDLtqJaqQ9mI19bixeq/9SaFi7U/411Ek2bdMDizCEe
ZHx+NbuNbJxh3NCNnEr1htdq266T1dV79MUIWyYliERGkc7UKMgScVFAuY3Rnpc8jNvUhVUCpE2o
/y733LkqGLq0U1Lf+/8j/g3JP3zZ5iCkOOOKKILj1dgec2LmVH6N8NAyRxJjubQu8xvMf7yv3+Tl
x/th3JM1rxnDlEStikZ9cQkT0mpYYa47rYIwfR/LuN0IQTys8TFWPaqPoz1Us8LZOJFY1MOgE502
INLD98a8//qXXVhjkDKouyxAMHzxTrY6xYysofTjYyfusmynWRD6rzRbXNhaJFmnBsfeoihnQECz
TKNaacRDo1NV9TW7TnZS9a70z3X7/PVcLiwnNNcauEMqO6CWTr5KccDtuEvFwxjmdk8asFDuvh5g
2ZBP7uyfBjg5hVSMxkydVk6/TDF6HsMbo4l/KZW/DSQO2AJIZilyCfl60EtviESPCCmOo/Ws1DHS
/YaLBF+m2qHmHGmhwCIArwo/vabkPBfxkXqRuWVKICMp8Z9m0Dq9FQYuFn/ldHCy1Jf2GOwyx3Bw
pHghlQVZlqzu6lr4cJ5d+jTsX2Xrh48SFnYPdbY4ahEE1zpdzVa81QLfbUzlynd4YYV8nODf3NOH
kcqRDLPfq4cyLB7avjq2+rUmjosjgNtcmPmyjGvJ59BBxuQXuw9G0EJbFF9jUrH/ejlQaiYdR6YT
r63TrIRfxkkcWuIB0YgNo9uO64chePt6jHPBNAthqaEgeFwavk4LhWY99kW2ACqwgX2tn8TRld8r
BJ26y10s+645pZM7/2UZUJFVJRFSmgSw9OTR5bB9JZXSrPWuKK1DesfD3tWOwmuzuxTefRzo5Kyr
UhVfnk5d4PDmTi5j/06ZSAB0MMJ3pt5HXovZst/9ESLhmMZmcsQlOnSbCstleiTD127u8yMuIabp
KlwF8MRTJKfrZMUVcMG9sqlZ137tyQ5dA/8qAenz/ZshJsXRKxbXswsjzdwIeam7Lbi7TYBHMUfX
rNpS1oWONIPKs5JoxOKkKLxwahanHnxmpVT7MxtjuutDiTcI8NfzW/131Zryjtvg4mfYWQeoaYXn
S2mK7TMmzZNf9u6kYkqOpefO6ANsXQIrvcsHw7/3R0kE9A3BchawOSxkKfoudbEI96wP8Gyu+8ht
a0uyC8MMvMTPIHsOgHlnPGNdSuT92pgMaaOPlLRGPYgeEHBOeN/JlqtrkfZsyUK6ipPBcn2gf9tC
1PHr0nvzlzk22lr2jWmVldkv0gYJJZ5u6XzG/EBsgmyNF9LklbDgnSqV2r3Sd/52xrDzdgEzc/HO
x02BeZXTDoHp+XU6buU0Cw7mkkzR9aDwFn8gTwkS66DTXepMQq9jWA8aShQHWXCGvNZXlVDjptPE
pjunVmFLVTfZspzg0eCX6h3oUhOPhFZcbozxIGITDd58a2Il9FMSppaElV+uGz8Z9tUgV7dGDHj/
yo5x8fL0cb2f3DOk1vQHBRn4+BOzncbJj+UP+Vjt/Vdzk6x8b75ySp532Sy7h0YlWUZOZJxVC6ZQ
0sBZTwu9rFm6bMrWW6JJn2hSAiNbkx1yaJ722nV3I37zPWH1X7avDz/g5AJQd1aMsRNtS5I9/Ul/
SdkqdwN6PloY6TcR5mW00wnu1eDy0jlGWxEKPuaMsPMkyNMFTHa1VuSSOq9S1Sl/LXNe4pA9jpHO
eNtsWydfFz/+w2xVoh6ddlYDIdvJsIFAwQuCPtJ7f6075RHUOelqmBa9p66qY1nZ8fO1R3zpmPs4
5skTFgUthmphHCxzF1eja4T+lXd4IepBFIHWkD5V1tFpiU0dEz2pZ+Uw6M3BTP0VNa2NUg7/Pvol
bWJo9AKT3z+zZxGgNSdlYh5qiDIbrMzYL7Nc5vpjie7Xb+nSLm5wboO0XPC7p9hU2JNiFDT635RC
d9tuhpW+kq+WBi89NaipiDPRFusQeD8foXWQVenMjXHOtCej1vYVXguB1VyLQS6E9KK1gBcggV7g
E5SVGheUfPGGbqJt0omNYwIN8rjMmW4wFKsYQOfXj+/CeiMsoCOcJg9aPk75YMAQU51c77Gdk2kt
FpZUO0lrTo3z74ch8likg4TbZ90Kk0SlXhJDOuZ6NnGJFrj3rwe48ILoHTGUhSnCV3laSM3SOrIE
8DOBtlKhgXfarxLp99djXNiGiDvpsAbATNfUaRTfUFls1Kw5TH5PN69BMeOb7L8Hobz+n8Y5DdsH
deqFlDq0Gkteq2ALIEirRPnR6fKVCV0KR5kRrcIq/6+diY4xKGg1rKHxvKmaYyyZAVoW1aiOSlf1
dyWOjW5vViEp9EKxW8Cs21EtEi8rYbHSYjAczKH6qfv+vCtC81oLyKWVyW1zUeQgKWRP/PzJ4YiS
anhWHBTUJPBiVnppXdHTXUrvLmlC0gd8cudIbSuqBYl1T9vo6ErNk4GtrqWMyDZsxQ12dIg/mfV9
mO1qEudW+Scq7f5QgSj1rmUJpWVbP70Af/wly9L7cH/Kml6xykE6TDt/Xa7GjbidHZ9cDdeB9bXj
9NIypiNYpVsDwODZJ29WSpWmvnJAilnDveqGdaD3lothUbbSE0m/EmdfXGQfxzuJkjR4MVaE3w+y
7pfyF4j5VWtDEkfmdDt6sluuzYdrp+iFfAJUKAWDMA5uVN7LbvHxcWbQfDhGjzWVsHx8R4GOaMSg
yjHOtdMUeGWZdXLl9nNxTBR4sF65150feUOslq0eHyc1bo0Fo9xtNRHzo9KQsdWQOutVNPPat4dZ
f/16v/jrhXGyemhGJMW4pBdY0SefCgYUxmQa8iFSZ+E1BCt2I85Yrg6y6uOZDm6jTVLVTfr+1m9b
6QaVKmWdIMejVEjhGmGpVe0pRNd7uS2zNcbl+g8M3ylBq3G48isjcZXMFO7bpo5sZUwmV5CzzqEe
p6/mRFO3eRpiz6s0yY0WJviw5UP/IJUwxuGsqmuA0ZM39NV0dfu68MhxtSOrTjTM8XXKOkBN2cXC
FB71cBj3qi4096k+Vuu2MTCX1ugr/G35QgJl2qc4jgWqaidlAFVdR1emOxYzKSlSivGrhbXOUct1
badlav8d35d5m89GcZVMtWQpvnpTy4w+LEwNuNEYdtGxdbE+286JkyX2UiGzzbvkXoCV/YNmBHty
FU/aSV7ixiNcDwB4Lu/v60VzYXslCQEIifYMFL+nRJwoqA0svSWaZCs3TRq+DPHa6XJhU9P4/pas
IRSpM+WrT7lHCqzgSPHYE167dbae19ETNGm+ef0K//DC+f9prGW6Hx7srPR1VdK2HI9V9g3Lc8ya
rDgw1vOoSVdCpmtDnWwugTxkCleSox5vurjGuP3ga9aVeOnCHs0+wovhsgOP7TTeDAXsgGCqHmNh
V6vPpajYRfzWo1C5sgjOfRQhtyJ1A4kEQ592oJOtox39fNAl4YDszknnatVPgDC1/rahRxYCe7I2
hv5NQ6WYTbODAvlOUzGfG9vdNFRYBP1A8Oi0dbytSmUdFiKGWf66KRNXK8KtXJTwS+NtPPt2nDwU
LX1W2DT2aeUZyTffT525Gh2IMuvSwu5PGm146jjXWogsG3wFyMOk38S8WenitJ7o0EHkTAm9WUtS
fRCH8NBhnpnxqWMNczsk6DnyYGco1W1slPdCLz1m0U+lUO6rREclmq9137Qls1xL+Y8ATYGFQCbq
dsbcutFo7iuqA5JQ7Cuhs2Wjf+jkwg1MjioJgqJZel2o2CX1RIEdNDUmB58mF1MOV1V/IJxch3Kx
nTGFTsPEbfG49YVymymjN8pYFkfyLrNUN9L6XRu07D/t3Sj8ybTwiePETnPxQeyDbaSbN4HoE/OP
K0FJcft9HeN+z1Vh30Y3dfszl4N1MtXPZvenm+m9kd5RGq86M6ERIMXLWFxX4StVupWZ+LdYCdpY
Zr1bcBBzpV9bQuwoSBtwOHYqMdvISfRnCqhIVvoqlhEINYPvZbrAh1OiK6XGrsblb18z7FH6Zfb6
Q97gBFy8ci1xZrnCmTm1B2wZS/GPLMdrQQ5XQVGvDfCgfUWNUKi/9cKPtEp2qhFQc6mFHf5YVCXp
95vxiUaGLDayIyTvhT/a8gBnE+wVNpTrmS7vIv8lJryuqtvGUbjxR8upDN0Z/Yy//jAZWADESNRE
ZYtVeElwau2sIjkK4y9pCO+k2NyNdbyfge4I8XQ3WutGE157DGjGVtn1QuvVPrYDsua04rBJdJy3
R5Gj2bC13F/HeDPKUWuD/9vowXvRDG4apd7Y3I+RYXfCXe1zQP6wUGmPk51Hr6r6e6DAF4sevCTH
MixX7pubynxMRk7MJluPQeio8YhkIcdo9EU2Eq+sczdLsHISxrUu1O6gRc4UI5ea5ftuHHZSYXkN
pBahEleErwixyk0o/GhI8UWd5EUD8pnCBOCd59q2MqyAtT09E3a8kX6ubUxLnsomcoqEaEdYDPRC
CLukZ7TgGCYYaxfZYj63xmQbd0jlNpXwfs5nd8ImMTOGFcYHdhjeiblkzylWzFF4K/N+Rup7Slsi
GDO9ZknFz8jGjT9d+BaUCfm4WLZpFnYQoGGurN/Gdb9JitmJB9NL2/u2ajZ92rnGxH8VQapV3xvz
Z6kqaxpoVmHSrfEn32CWtrGS4lnTMaiQkF0Iz0aebbSi89Ja9DqrcaekO2pI4rLh0IBgjqkdwQhy
I3lchahKgoSfUCmrTmpdjXtgpQ5umGDtFlRbFC/bxu9fjPZnYr75I33sDQ6ulr+t9MqbQNGXEEyN
4BeuMYkrAyYufVh+yfTW9r9o5N5qOD1GxkSXBS7S+eOgfJOkl25575Astfq4mLXCcrfp/OBRLhZ9
lCDBndEZYJuYg5Xkb20jSynSS/nNhJcpndmqO8bCwWjLbwNKAcvgDhuNeOcqdb7zs2k/Ek/ZCVcZ
21qSnWrYPfahsTH8zq3Qt0vZ7EyW/yal8T7ssQBVe+PXmEn3ctBs2kjZ1235TL8nafd206blfSEh
N6rbvTnRcmll7iCb30UYMXKYOUgzsRpbCSSOJ7pyuYlBShy3BQYg1HSLxdlQ1zfFuA24KUlkxdpW
+B61+LrCrV6k7K6cvfYlCdA2XcvD9yzd5nTO6mXt5kG1LnW0kFW4iX3hDd+iedwqlu/OwktW38O6
cMt+dMda2uRo3lGkdT4uskCY0AEdi77YSKFx5RS8dPsi4bI4Pv8/9s5rN3JsS9Ov0uh71tCbQXdf
0IUPSSGF3A0hKSV67/n080VmYU6mMlGacz9AoYCqTCkY5Obea/3rN8jX0Ol8OtENrZWSMRLg1XYb
8QyY7rRuehetCb9184d/PnL/dLJfMp9pTmB3M7f9tVDRGl0Ko2W5KpKePM17SerWVQK/j177nz/o
T2XKzx/0qdQU1TJSq4KKqMUpJxWhB772ylfmOH+swBmhXhTjKHY+++tFkOwqpQivctOE5jfqU/fQ
J1P1jE+d/DCq4nIjcfqf0z4cv6iQ/jRT5S7idHARTUu/eXkiY5lnJQiOWl4clZZuRxifGGsxPKnZ
A2SXfJkXWRtJmMT/I4/AbIgKvUplbnYfZeZGp3rwdCP4MZX//4ns/3lZqv/rf/7rbfrfhNz/Fshu
N33xHv+cxH75+z+C2MHs/8KNV73kOBJ+/F0f+SOHHerCX4ijManANYWCV6aH+DuGXftLVImpsC52
KpdggYtY5O8Ydn4G+vgFg7soJ/iFyr8Tw/5pJfG5qDZl4ILvLz8Sl8+9A2k9kSpxLBTGS2JkfijN
r7mR6bY2W3cdPgU26CWzqbl0ZCPbUYN4Ym+JK1CUR/JrCndZquNsJc8/3b/rH13hfxR9fl3GRdf+
93/+ulP8fVkAs9g/QJPmJvy6U+RUkkiK4nwjtMXOQoql6PlOs6CJC1/Kkb8jIv9qTH98GIx8NsBL
Djp3/tcPq9tEEaO8zzedGDxEauHJk7zPy8DyDQK6u0i/kTkpxmraBiNWOlVAzSbO2T5P2zc9EVtP
IBqGk/pj0JIHfAcY2AmUDq0ufGvMD2vgpKjMcLYJVLuXlST497bw79dvXEBsKqFL0pL+abczLKGc
aaeyTSpZb/owkFvUza/ZkMuUbm6zDstygwgHcyvc0Kn34RjXhfdvP7BfruEyqvipBxX0VJHmes42
Y102iAHlvTqZNxLJVQ4DmS8mLJdz4tMD+/nDPkdd9NIcZWkjZZsoGl8n0gWKVniJik2/GN+y+CsQ
Dyuj3z6PgxFvcKJjAZlYKr9+OUb41LCaJaxDSyw35Fd6UqdETt01ENLFZD1p2uBWeN95mBwErJ+q
ZYLRJXSCuP+Rtl6hHE29KC1TZ4yna42yflejZ9u3GoHSlmidCzkdXap48s8IUEVzgckVYJSfmEPo
FnzYUDS9HdfTTT/G7TnOErjAbXgKJwXE1sQmbZmoP7VAVW/UAf+bbFtPSr0ZDaX1AgVRVSi/Ff2E
8mQS0/tYta4Kmd8oicENkhfXMqvN1NQke6Td02Tq6648qq1FmFjY7fu2Mew5Xx7UUow3MOJHRy0A
MY1QqnelFJVOskzbIppJ4pbk6npcygZvkULxy7Fxw2xc7DluU3Sa2ka1GLBYFcmDEfEyk2buq36e
PT2sXiLBDGwjbZ/FAItirR7XupR/U8lx8euAc5Uz3e4XKXeQThewrk8CD2PJ7GbWsj2Za9/SscLm
VG+eS6Fq/ZHgeQfoi4j0XDlmkhTtU7xj9lb6lEVUoIQg+iJ5wJDZpcxNLtS4KrqaTKIRC+FitCUX
t2ol88boNITCUm/VtFjLcvYkFssGG2Wni1VPmLNolc3toykRbcUymRHpN7tUURMf+mtI4pO2+JOx
HnILrN0IZJ/TwgmM6myWU++IUkRCYC45mSD0K4YBzUmsFsKiaroJRBdYUFf3Rj+Q0xXrNKoEvqLY
MC13CXHfWy602vakRaaNJaoFv6Wn0Wr2RQ8QWpfpE6QbB/SiM8zgvhjjj6Ys2Yz0b1FTH7N2LaKU
cIyHuu5GfxbH5yhPNZvLGQ5aNvgYmAj2RAmE2uREfrVoL71Fzs1YiHZNVrUip35Dr0kWnGqsjIB8
BTghSY8wo9Ao+xkc0u8kk2fq8UNU4SjaFeMzEwV9Vc7dYwJRgjtmfeM7oRHRcvo5DHGdSZ5QIaTK
3fhhaCgh8yIuV3kib2MrYFiB46SeReApan+XttWN2Qihq07LNz0pC0+SR8WZ1AZPNL/ptn07I6Mu
h7UkIoYaCknl3QoyWzPMfcBLcDnz6lDZ1+X4mrN1KKgspkU7DxXyqRbjm/acZzQCc54/62r0yCZ3
NI3QC4WKYbzSSrZI/LltkLAqZlaPVVv8UofZQyKNr3UlXrI576h5yZVePOxoqQI6GJf7oQlSJ61i
kzYwKF11yYNdMWpXyoX/g9K99dSGC+pJW4cAUh36erzbi7GoXlfBwxhH2W0tY4ZQDRJsmlr2xE5+
KRTrQSUo1QawACKoSZqdBwAHM33WC/W8NItgV5H1UHMXaMzNLaOQWwJIJfKtydsbi/Cx0vGniRp4
Oc1Joc0U+7ZCCJINTixhnm0lyj6TKCKrdnJAmh+mrHFboZ/csgnUjdTSYqfK7M2RKT7O6jexfYwK
Q3uSDEXwhyH1tKKVvATM40mZVNeKoNOEcXEXSsXJDPXsotVpjnFaObTegDvG0GzUWk7W4ZCmNrxx
3bWaodvGg0ZJAuxqa9IqFiTIY91y0JtlU1m99DRmxVGNR1ZrXEUHU6CHIw5VtjNVXlbFtISrAqaW
L9TGUdSDftVZQDoQPetz5w2K5hddHx/LQGJcM84dlKfEOBJPv24zcYDZO6BUjfP8hDFKgFtu4ASV
zJYxitV1VJbdJg3Ht6WgkQxkVF+X816Rhg9LCcWdGcp+LKnkyQ7hdVt0oWNJMbIcM9o23IBtyCDX
rhJJd0LM2hF3iERBNkLmtOn8QakRO1WoqF6SarU9C6AhLceu22TtfqEXcVj76BdGppaSIhDPIOQ+
I06kDDWJlTJ7mqPn9Y2Rz5Mbwfr1sjr5yNVNYwYEUilFvlPMfHaTOUCYHQsHRqRrnQgrOalPYpKI
hyxdXvSghcVPpv08A89paKsuG+ASLr0rYQmaZTslytXrpdPPIVvexiwqmm0Tq9jAMnB4Ik6iswuo
HuiMIHphb8J+Y8Z2g7gva6F9JHpnOpgdroVKvi+E0FyJQmu6+kAsYt9FHD8l6fHD0YpVbdvPwk5J
AUX6Ls+duNBu5Hg+kScKcNraBC09Yp5c2SmkAq8ulFPdBldDIM12N8mvnQkOVyRa62RDdysybyik
bmNV5WNRVVccW9aqVrE0BDXcJSMggGzgCyJdEboKONHmSITU4MZUel+u4uwaBgElnhjYZoBIDVIc
krgZbDLTLbtYBtlVDOAaJTIQ0gcAq42aT4AB06MZFI8EMyJTzKtt2bb+JQC0RIcfGxoJORDa7Yw6
Z1j2qtoh3qzNCJbdY6snybqgCuoqDoxQjUSogrYqDDJWaQ2nU208VOHHAqzhYV7wklcFe/1yFYyD
thGbdBcskq8m4/s/V4LYPv5WLsH6ZiLHfIrhB0Dip3KprjHE68uUNyHi6BHxoquV4BQnErkhhXyj
dcBynaED2sngZqr5aIpRSRSQfITicEWcbu5E2YAsJQl4iBbyzIidMs+LlKhk01N16anVI/m6Vo1b
AjU8ItFpT2Bu7PHU2RkzYSQq4A+gJb6aoRLWa0NSaxuPq9IvBShNZLRFRlTALgzcphBDr5xDn4Xi
SdqI6jIwbos5XJftvJN4meIFkWFgjGtFwY+LXOAHo6Vkifr6m1E+Bskse1Odxc6Cg8cu1Yf9bIjJ
1pAiapBauAstDVg7M8hVjjLHsqIHlRwvc4xfZ6IjAfWjymW7Iqkb1J5whkAnOC5pVpZovmet1gPL
thy6jZfL2aM29K2nDDmmRr2jj+lJkcFyp2HYIMR4MeXsAHCr7utEpQSMgKhSzjC1Ha+FyivVYGv1
qbDpanWxs5CZcDyab3WqGVeCUY1kuayVsDl0l5M4LuOrKCdCSIyZ9SwZ+T7itLnUYdpYrbSwWPUC
WP08IYY0TYHgF8xXEiHGACSuQXfUD31sTpGJHA7J8w6rjgQaaWiHYlutqVevy0QU7KFWEapPhzCj
IOvlFLmkdlCCvMb5YgpBxGdnxAvCZn6j2gw8vdpYm8GTkA/Pl49JK3U3aAvmTv1ax0ogz6tVZSor
SBVvHBfwCDRkTXX6PGK8lna0QPlV3suRnYfUAPBMQNn5Bu6Q7LQ+fAwmca118bGuwkdlEfdDC5jc
dFyVGG3JKPy24MYRySiRpW4lNPpDEaMaDdFD1tHUeuFg3GSWvm7l/BzpuEAG15Bbgddhn9qNqt10
BqOIuc+9Jp9fx5niMNVby5bGzB1rboAijImdF+yG8pw8L4OU2mm20zLzLAbtq2FViS8V4qtsFMcw
5I0IBgMpZoRdRtJhDC9g/Cii54TAcsVMoKIVKHvVK9Lyja7U2OiREducf69Kn3wLo6BwpkjnaQep
nS8NSu0YRwQltDsNp43MUt8TDaluHXGKaGikg2kYSTd9S3l4+J81x7Fs7oSlR8065J07RdZGL5dT
sSCeTIy887v8WtX1xh1CArCjtr3RhsvIYJyGVa0PG7FOsrMQPlAAyEYc7enD122Zjx55Q6GjJ5pT
MixyspBJRT7G15SmOk+ZCx3D5Ajv7XrOa4OgvLGw5Ta4L2EOu2juD4GVHCfor3jyh4GTabAPBOO0
RHnmyJEauSl/1Bg6enWzvc3M9kTl3u+zSaaVMMadOWvxhbf9nIlzZWvye1HHH0pbmE4Z8jJVSfGU
9oRQdLCBZEZGKYZbolhJB6M7lPoY+X0sGiicocxMudXZhPi9Gnkg2WqlXBdgKKrVuy1tyTTod0uR
xK4i0vwVmUP40Zb2OfaDoaKZKYj+q+gbulOlNrUrTh1czCF9a41xpdWW9qOF/7fQu7sy55//uvzM
W4k9XxxG3XfY61//dYjfEKKVH90//q3Ve3l8wSXm81/65Te3//P9j/+G1H75D6/o4m6+6d+b+fTe
9tmPq/j7b/6//uF/vH//LXdz9f7f//lW9kV3+W1hXBY/Y3UcUj+dcL+Be3f98JL1v/3A3+ieiRjs
bzjP0P/ChhAmnkY0BOwb+A9/w3mC9hfwAVkfF72dBMpugGf9jecJkvgXEA5MhIs1CU6J/xae931m
/S9oBO4kcitYeqS9YYv4e5o6k3MTDuAwnzliNGlf5FgEmI4ILNH4Ak6jwALilZxu1Ny9yLid7jp5
g2fbay6zDHN0oNyJGmppT8tWLXl2Fbz/U/lGpd6Hrqivm+kqwAx7dDVh34yu3mxmYUtB295Zut3c
lP50zm668RCZeypLNbkLY/h763xxxexgSi/SNTNg3sqfnsgf4MJfK47Lt2akwAAfF1GZY/ETFP/P
v+sTs/37L0OraoHrY+mLDcyn8kUdgG50zC/OylUz2HFuw4ALNqorHNrHSz7XISLb68e79wMv/sMX
+MRF+P1DL4DoT/gZgSKBOqlqc46JBbr4UaxqwUvL1WKtxGxNSrtYOhe35maliTaE2H1VO8ZwtgbY
MauldDXRE6+KDJdwP209Yjb7xOZg1G3TsgM7IJ69xggCTqPA7An9n5qT0rb64s4BWP+Ey/3+JS64
3U9fol2sEtaU3JyZB2Nf5Bvd8aK8NLaa00xOSEj2F8/9Uy7375/4CfqUJ8nCQkpszqOT3Flv+XFo
N2a6zYVrVPT9Ef+kWx32F5fi1bHNSPItUN+X+htDedPHP/7un+/ADye4X98/xjI/LZ5PUGGYG0sr
aCyeEKA4thOsVfPttFiYuTc2O56dPAmt6NWzYZvqXdfeJPVVEmzSzp8oI2Opdy5mlVZd2qARzpSG
TjZFDjRvewliJ56fWIxpXXuL8JTXYFThJuDWFmWFLZW017TSKWvB7mPTnevyOk7vl4w6PH9dKg8L
cR3TtR7NyF5q7AjhBJ90n7txZMevioIHhksU7jJsrOtgOUnwGkYbc0Bt3NCQ0JgKVCjio5VcN2TC
ZKmXTHck0za86171PtQgOBiRpTuY4VwgWR9l4lMKdLUdYAmX2m1EBe7zC/v0SimdZfSEJ/48VTzG
8OarKTjFs/xqpNdq5QqqrdfbXPG6Q/RczatAcrr0Wn7oZSe/hRshyD6/F9uQVcAo/8DXnt67c/aM
+KV41rvb8jYHIXG6iRpgI40enzNC7KAMm+zqWQ9WfXZFEa2TzUV6wbQOBEeR1tNRep9vidQe8d+z
M2boCmbJtlHcaqCdZEE22s0sX0vgHSGz2RV+0bZEG6Nsy41+VR0VbzhrTno38G5u59bNv4l+5wV2
Y2fbcVMdO6rHxslORBufM6/DqILi8K69hom3q/3Rn7zlWbpXGrvdCPijV051oARE17KdvPa6OJHW
vniLEx01rBv1tQLS5wqGKwnXRuMn4LRU6RTL2U44Lbvc6X1h1d9O70Z2ZG1lGumO1D5uJe3y17nZ
tbvs0L4qlf2VCdEnK7Pf3srPcUJmXUN4N9nMlskfPQRMkeaoqMhqL7st3weEXmAxWBPxLfrb1A2y
x1I6//Ob+Ekv9Pc1cBrQnhKtBQvp170otVKBSefSnDUsjVxt03r6Fk993zT2qQOuAdEQXOmx3ZMB
8jx+NVb/ZMPw4+Nx1jcIn6G3/M1VcZLMEoPf9rIxMUNTOCANJyP/SrxNNSTwjeUqa423ZG0c5JId
mvdQsRMPZsJSOIrmhKkTIuz5Wqz+h6MSQ2YUmIqsUvV/nmWMMa2lrDXNeY5gNBFWO2LHglKN+ZYN
3QTbK3yiUseiDXbih39+KN8tLD/vjrjbwRFmiPK75ZsmSumcW7C4DH2tUln4XesKeUnnh8OJX65H
lKHMVZx8lRjsOI8w1VQJIdw6NDct5weNeuNKjrI4Ks6C1k2S3H/FEMcP/A+nGD6+OHEiqYE//ekU
C6VSbvBybM6tR4pd3foxvGmnkV8Ly69G34A01VYvcVD6S3YXtZKb9A+meR2Zh1bdNdFRr17VwhWC
laSD8eqzJ6TMathkteHaSOFNEfSJBLBocjdIXpX5ZI1vg3rQ+vt8qtZMhGzDwBPJH1XaFTfgEMGg
ZNrAEUu8ApLdWT7oq/qInYJcvUXJcyAz3o+Ohnqtxk+Cep0qV0FzMmtfm1atcTcl19L8WGeHygAB
WLNfinCIMIG1nub0brGwoFkZVA5tx8np4G1psAzYyHtXLVAfLH7cbaAXXYI8lHAjIRWlC6ERlVdD
fp9az4oJxqxd6dAYC6YZXvZM7wseI+JrI/ulcm7SlVxBw15NEQ/dntiE05WSuBiF6vljhOJ8Ft+I
RfyiNvjO/P682C4KCupuZIMYM/+6A8A4p/0qY3aht07Zj4abtr68ePKLkN/J4aZqVuF2FsjC9EfN
wbeocjUTKmYKMfyqy/cqRvTpi7Lcqulm0TxdXonq0yBeR9/am9jLDxRd3dY6azfGc5slTk/jPMnb
sTlk+UPWvnOT69adjgEv+XsVbiLMe0RcsV6H95yRX+nzkqWdUzeeruwhVSk2HFABU6BuZ56ASEkG
AsHuWwdeJQcgNkzcSFvR0RiaX9ypTySAH5sVbIOLHR3KbDR/v96pZmabCKSgPmu3s1O/LANDf98S
7ax1KESqFzV3Mrav5/aqOpRf7AnKn143tiNTIbSPqIfPKiypw8wKkVbNTpm+zJqPz1lRXrUUKBTf
DEOcDC83kcJ1l3ATCttAbKquVR5ZiJRCsm4lZ4g5vTeRwtBqB8SaUh1vL8Y2X3mLKJcb8duS+ula
P5WbGDflY0iW6GXzjAH8Ii9Y1oNsT7cSyJktwBeVvT7Y1ylDQ2ecV0biWBBtnaZ2VOzIQneGVECQ
AsZmVHaaXSNJJ2XobX4NvuooLsv7n671UyWqmuMYJBkPFT/bQybbFMRVdVdsqut2lcOjRA/hts8o
aQcuT7bji4o3SFfDrfIQueL1PO4Gb3rRMrfstqM71TuDdfG1T8Mfi4V/PX/OzF8XXyIkTTGjwjh3
bl47FMxFZbcTtpwweImyu0TFAMBliz0s3nyb+v1Dk3zBoIA589vN4v9BgyNdVEcNJl5OzZ86l0Jh
Pj3kQXhuHid64bztnUJ6H8HBcni55lFrNFuXnqRm0ygfBo+6idzewFS42QgGgFzu1PdmeEBZY1vK
R8j+HxRQ94SH5TIACK6kzGdulWPhWlcQik0K7ZTt4Ba/wlK+ybtXo0zcuMW/5TCEq1m5K/s96Fiv
M84mNmKd5qRFXMQbaHmiLWP0OYVI+s0ynsHyo+VbycFQT0/tfBdTJBrDEbq1I/K3VbqDEpXwKihe
E7IwNYwHqLn1Wzl0RP0Iy7NpV+J8g/UaRMcXdcENeP6YBIpKtyf76vITeDF7wUWP4Uv9bVbe1MDD
08CZpm5jZMnGR6DbnewAYEp4f8Ko9fP5oCV+QyxevK2jTYzhYq/sGNczw+ijGRgCs+F5JZg3pDf7
VRQ6hdbZ83vGULJU3TB578lyELrOi6QE3MyPk8C1VLhskoIp2ntVc+pqxVXKiZK4ZufqFE0nZSVs
AZfpPPCksjtcDcWTeemINPriwW3es+EKc8SyWiuYG+YMILGwFO6ZRk8a9Fl8UPgzt3jmjRRpRm4i
UOjF7VOnu5HXTepOoWO8N88XPiFXWwc+rHk59vnJUHQvGpIJeUC07bE3DF22cGP0gsAdsB7Sr8Pk
SZpXKYUVAz5GEaEjz3v5Nb1lQh7VtrbpO2zoXDKgk8zpIVIYGm3rRuvdYnATzCSnQxMhmnGbeEvH
xDkKxYLJ+ngLO0KvNu3V3DmV+VBeyXuRZ3Ej2/23+Kl6lm3hw4idxnyQXijtQgYt5rrtnL48dNku
xKXa8qp4LRuHxniQrP3UP2f5fS7c1fpKW0Qnw/5axt/a1te54DJqxtb53H4DQ+9WHGE0dRZj/2lN
t1VeWazK6cn0yfzaDNHtgJ2fPc/v3bSeWIvMK0XTLkdfIyQBlwJ9NS57q34xZN8Kb3PZ0bjB2Te8
a3P8E6YNLaUsOTSH/OB0FINVYzna5Iq53wwnDsyQ1mW2zSvrRnWbV3UzX6cb2U22yAgiIhitzB5W
2raze4KWG/znr9BD9VQxznwLCtww/NM+SuFiQeNO00u/b/dYoXb3xUO5N2EEaF6Px8B9b23Cb5Ax
WpdhgZf6w+hkq9ydYmcrLV52okYrs/2ovRPJMXde/e3iGMrhvU+OlbFrmxud+zLbreymyl4yHQbR
xhbhhuSZCrb7wrK+GLBmW/N29nvZ9iz+B7GKvqw4TJpnn0DZ4Kq3GBzYdb/SH2F1MQfJlLsGQHqg
fd5ruTfXipO3j2nkYh4YHqZiN22bdcyYdi0cwlX52DW0W+k+XOWO6JFURSZ1uAJTfpsVu/jA2RJe
iHSqPqSb8ZHa27yqH/N9w5xxNWyNG9VmrDA/att6n2d+8aFodvZxmWw8Zh/zY7ofe6e+1OXevKaV
Er/SN11IiL8eZZfdmRDri5peQ+j36+6sqHD9o9wKz8Uj7gv97Km5NyV7aEqMte6k+qDVh0l2g+3I
6iADxld56VeDTcoWB5ezvEiH/NqYn8XolFZwiMon3FGL6lpaja6xNcoYGcpKv2JeZHjCmW+tbLnr
KnyElXCqsadRiElgYt1iJYQR7leg0e8tGV/PZIJlEdhAqfPp60152DHCrcLz5PeZXdzV98znHYrv
Gto7us1dzBvhsD8yyHe0rew2q0hzgVnmh2Qbf2k5Yf7xMPzpej5xQvG6bbvKLMNzsh/v5+3MepHa
B66kTgEN99H8PvHmR+aWyTkj7IlCNrW1127XeKxGxcnW9ab5mG4KHAcFTHe97KpfRb7lxZtc8imM
lN2wo31SXWlbu6xlP7rDfMaObyyOt8rGxP8RIw+HEomOxHxNVuO2OGfJSnwI3RR32/OliRHpYxy2
TuxX2U3HxQVyjjzLLT2elFS+FOlbGNxF1d7or2acK47dqljV6y86WvVSnnxemxaZIVBndczmPtfO
qVGIfWTF0VlcDTEdjy3dFdF+jtfaK49vTAgerrfcIgE1VeoM6lop1zlHQuzrpjflh0x8s7SVCAFK
JKS7rlY5naI4HsJ4SwpCmF+HtZ+n/OZhO+dkYm0EijeBprA9tNNLAkEgUe+n+CQ17qLsdZxNhasw
x4pn1RPCONIyVLRvdx2T2Uhq7WxOV4ns1IcYB21r20sPlbQ2Wr8bT1J5G6a+Pn+I5nPbrnTLjwhm
PlXZajjm31o2jv0Pv0jAxuxmuMnviLxOjj02d+1af4yOgyeSOoe0yce5Fv0UE3wxPffCwaye2Lfj
p8uua1LdewRNBOCBq/FueBH3/TWhjbirnThl2rvhvnvR4dl4IIXqjlySl84pb5N191JeL+8AgQas
PogNdmU47TWnQ6BtOJk05nmgivCVkmXVvHMTdYrVd4yIFeeSvozLNCfssWGC5gcP4j7zCic4NRTf
PbkPEKOwO2LlJl5yE/vjDuTNkzGC3ZVXwJ4FpZud+/Oa02N0omWVnVM/dLkLTFxLm9fygvYVviy7
nbgOgXOsXbXL7LJ3cB/mGxyJWj+rLHHTMR6R2KD3sYU7qGnziQliEG8M/t04yYGVDSsPn+XrcV3c
zIUtnTXU+MXrpQ4uvMrpY1+GVBhCXPFIgPhiOV+agn9azZdm7ac6uMxaY2DgH52HN/TOhP0ejcf4
hJ+mu2C2U59VgfntN+PEBa8guvipn5zH3JYNOzsaH7SvXWpXeDt9cV0M0f50YYTX6Nj9qYTBfmpR
S0MtEYNFXBiSouOkWXeK1Hhy/jFwV+nG+kmgOV530AHJ+oZYtKWQ9ad6O+x48byOfxf3sHI31Y5N
BunlAuIrOGm2QqiURWwYbuvnGDI71Kq1izflxYxMQHbkj4h8VibPlvm8F+PCIx3MbtuV71A9y/qg
nLoPsbeD2/pO2bZPhI5sKq/dS95yM/uiK16lG1I2aGd5yegaIcx120zwyugykSg38puhu/U+Wi+r
fAOF69C8lFAh3pYPLKHMxrVu5iv1rYgd843KQX+7kAhJ955dHGXew1vpC58l7XLY/LYCfrrRn1aA
kIayVcthBPoVrLTAHm7HciWtu3VrOTPhHI9AKSt2bL925TcFh+oTkjKkQi5HwujKrrZKGPpA4VN7
witM4noBew7NWlpdrJpat3ohRsVJ/RFMa6VqB1H2om1+Vd+Ou69waO1PByv8o/+7aD4drD1umFJq
8l0aX16VXhHvoeh2qicnD0yIDPljGrWj2p1qg3bd7l9gGjXXzeXUYmo18m/1snSOykeyILW8EuW9
Xt+oxrqTn5rulEB0bqCLYaoAa3mLgE+9/GO3tTs+5XvjuVqXb7ijOcUpZ7OoX6PE/efX9Q94hGoA
28gXSchliPypx9ejwWiL1gzPwSF/yclVDWwRxYZrbtX3YQPLiiNpcbtvgO8Q70ZOVDuFkH1HGUrt
2n7TX3VhR9sjefVeWMlfRuf+AfD95QI/M/WVyjCzRuECG5bTDXvJuvAz2ZtfhAeC4tvnS5XW+6K/
vMi+eRu/Jw/hPrqn9Nbu40fMCHMTesWmtr64cfoFw/19lTOP/26T8ZthxSIuET519PvjNskdJhTj
qWKt35Uv0eCA1qMEFFvflA+F2yPKVGzAJl749rZ+nnAudJgV3Sm7nNZscOqkQeVsF9fGOmbEQAFa
cZjB+1gLnsquE6NjpXozrxrdLqLDkm4K09Xgq9li7cmRB7qh+nDhYRYC86Ikrc50VVroV7XfFgch
vaaV1QqguC/uwh+GFBD1LksHlJspyWfUI2qsppcq6mpxG8075VIT2+IBEIaB4GH+BqppPOd3w3E4
8HJezzuEnfGThj0Dk6c91/h17fld3P/pweAxpBvAkAjcoBD+egAteVuUWqeHbD+s3WyT3U25k1xj
mn3C7s0HD7Slj8GBImqZjvBBTed8ddj8CQz65Ro+1b9xaAZLanAN+iG6G/b1B29560mKw2BeLXcA
NCKHOuaN95jfe+EWbGdD5t5lpGrPm/qO1lT26b9xbnXadbZZXBWDuve48y+c+Wg17Fkj1mviC7BB
7fTG8IxV6Kjr5kQ4RbYzVrKrPhDXJOTubK71fmU+0hEGlj3Mz2PmC1CXT9S691HtMEOodMZHmBdg
wV7TbQdgpM5XO6n8h1MBQgtmzpBUKHa/P7af6gKdLEFSQw02mnN8xPgh1InL8HQJyx7VG3bsjbTY
y5pRTvNR740t7SKU1O+OeF89Hu0PNcov1/LphOqslMStnseT7c0t48vlG61gddCx2KCusuy2P6vB
PsAjvz3VjFFGNzwapFLdgNgy8YJiPGwiWjvdDa4y5L0HUeW8zuuDfKuJl1bZ8NXGm7Zs6zTFBFsU
HxR8yOA//g9157XktpZl21+5P8AOePMKS++Z7gWRFpYEARCG+PoeyKrokphqsave7okKVZzUkeC2
WXuuac5IxyfkdoUIuIclfyT66DbY8FHtOPfT88w/7F+/PenNZKgL9Rx3Mm+9ctNlOFYeBsdBOs8c
vMcQTCfyDph8EB2s+BGktlrcGNRgIXxftEKir+uMjGwnd7sycmv4mSpt5SU5DQ2ikBdCutRZbg+7
HMjGgwbqe7SlJ+gCtT1aQHcDYKiCKe7RzZGoWJsj8VXGwtRiQeubQ2+nHxfVO85F3/gIJ91MdxmJ
7+L1pSQifdrothVO0PifpSlIARzgSzrt9QGdEDy6+bi9XsfVTJSdbA5OvjJX3ScdPuvvO+SfB+7A
iBqUjsRw3OyQYnLu0AQI4eEIk5SO57vqEdIQzpVDtY3dwRG/s3HPUN5l1HsEJVuYjthn1TEd8fyf
3ctgkEQD9menI7sqYgaZlU3HNnzl4Zi5BSQrjHnUZXeekgXXzwa6DOPVVjXbaNYKiCcsw7Nm68/H
x6t/590ME+V2rYUVPBiAkV3+I0D3WkPMhI4+2qtSBePUxo/V1SDqW0XrDilV0EO60r7iHl4OGBOp
YPqAlTESXIVIcWVxke4gPTf5lUMnCjkX6z//qOzOt8t/ouOaLnfqaI/fbNq7x3hRZZBCQ7zLQ1oC
DuoprCEEw01bt1WIvfAvLVleTgzY4/XFrMw+Svxc1dckW/f9NLkyatdJaCf/0bsjb0ol1pJF8bZr
1Z0kRAbiKTxcnvKHdNmTbV8cmhWqvMw7+pepukm5JY7th+ZgeNn0ZNfje1n38h+qmG+iIXFxMm2L
bybbL6uyXGhyqhTaaI/OiEXZzGjf2mnnFKGnU2ixHvs6GU54eVitq7F580ERsn6d9/Wy8PveQYXH
eeLydYzcSPW0nliqsa5DiXcKkSMRuI492vf32i3yz3WNWGNEP8xJTMOYlr9v8vooPMdtkIWHaHKe
t4UtksG9LcVhT3RAhj7CRf4Uh2Mz8uC9Y5OWT1LCkbxgbJBewQSZo0waR1hH8JuBfWJ64MaLGfE9
F6dv5ezvM4SJQdizqkMwJ8H05tQpqFKnXgxe8PkJU/8KfvDktKbbER6tZi0coudk3ay0zpbfqgIP
mU0zk7cYGScPHAOSV8yloFjWoIkgvPCzS7oFFrXtMfSlkVe/a0RvpGOsgCCy23wKedtNFU8Z40So
EH8Ftwjk4wtx2wnHW4p00Qrf6qstcyyf4r3knN/jR36Ot+8ZcrxgJYt7wezSn76UznSEVYk5p/jd
Y/9lhNXlSRKanvl4elJ8nMz8ofFxqPqn82NT2ZruCs/9kmMV/cOPdgJcgXNS/cb0lcddws5cR3dy
Pv5QIPJJFIIF8PCT8Nca7viXO2rJ9pTUTGJYtrOe83Lk9EebJcs2JhfViifnB22XLVuEPct8MsI2
2cI3ycnsv6+d/7jO70OD0TvYikO4Bbc1bjYWk0TuMkcovj8miAznnbmSTsymLoJX60TXxxirndyi
TlJJqQs3WRDQI8O7BbNnoq90DJauwkTNrQbJa46I0BERF1UuJBCSwVhN0PjSpPWbyJZ2ihM5iWHB
WDhR5JkYwywV0x2F80CeVfTVssIq5QtaIrYv+z00V9BUEsfkVBfGhLVB+w2JMLK7aUfZrPL3WNXI
usxkP0BDor+HMh7swTiXrGNrt834FHun0awfzUTYBzpcfvDInSz6VAha8UxwmtDYCETD8Ui1ES82
7QJWHehZG9hp6ZXcdDzDPyUMPLJG6cYRJS6evVOI//40isgkXSviVruMgQ3LcJPS5Ovtksq5PHNg
BforTs9C89hHq4ZTV0d416FAe2lVcGZOG9H04oFmaIdVjfC5hAl0uIKIBmifrfyF7fRkTNMXKUFs
h1GXffyEDWhfZuobooKagxdt+JFLMzwbTaXSEzbFuB4nL2B69WNgX7elh4D3a1QtjCG3HgUJNMOL
q4B8WJUfurGtAdrgZkPY1/WzfenGoIbWQOHyzm+l6hfF4bjpJx0jD+29ltKc9aKKk69ilytTtM/P
Itl4byEdRusi4lBkcTYYE5dKZWdizORwdhSv84HkgNILRohsA3c5ppe/cE6103k/TfcmDXlUbTXg
hOoT1JbU6yRZSV3ohyqGJwVdjFGICnMslz5Bf5G+QIEtEewLd3TKM7T2lXYOqAVdDzqVSETgBujI
z9wyn7UEiMRbOkt0TeENJ7PUGU0Cu0dXgpldYkt4Ix2XJVgm3bVkchIW/ReFY4KX+sjX87HazcXG
M45vhuRxce2bvYzFYIhM2JidZEful4X8nJG6SdEauOFXbUJqSt+VyOd615gEphTBbezx4/NGNwZf
W6ZOnc/q19OHSZKKdTyA0img4EHwkaM/6ryz6Nf5Ki03gvyQmWfLAEA1Ps71yMol27xCJb2AUk6j
Qkkt9OtWh7d6d20srQ5nuvDU0JDOTa8/datL9KUnR1eBg4CrSp9oE7MdB2ZsX/qpcdkdaaAeMHmn
dyxkNA7bsQgUUDukFxJj2g2pXAR22DRWOzq75OnaA5OHvkZn6aV7lSZ1urjgP4QxgzYeVFVnHJom
l3uE8j9weob1iX80ifKENfP3dbKPr71ihKxP/bv+BI45E2fGc2P15E7JX6iapqlnrrs76OEfYNrf
r3pDkAmvp/5oJFxV8KN1OkY+NosnkhfaAx2nutN8uXu1mzV4RKRaGjattK+nNP5oMw0FA574jubR
IrsTOfOHauu3Z9NuiCpKc8Uxt26kPSxFE0qra+7aTbpU7GJ6uVj9HnUuDBl1xpI2zK/CtJLRGhRx
CtHMG+1Tb+SEb42DvmkTfwSiEzxdYAKnbPbbO5vTzxMyd0oncQhdGSyEb/bIayUFSlhW0j54OUtO
TwUyod8eemRUzzTyU5XcF3Cp+MxkS5CnqQAV2s7e8VujIhyDZ7wlX/BjWdMQIpiTQFhGF2+Uz2Ka
0K2Tf2TTYBa93HOx/PPX/OWubyQQR6VjqxVLaU/gsd/Nwcrdow+A2j/g6X9n6PyB5MkrIttu+GUw
97ip7ESliwQlSKW9uhs+YbOuP+OXaHV6wzVucllCeLGIk7AFYPZ0h70ABd/z378StLHb85co6Ppg
80yGEVxc8WaKSpdL2WBip+yll+IruNrCF0niXTc7njDPcOAL6YPYMXN6EwHK6FFoD2mM3J9tD/O5
wdxDVL7Mqp8k2jbgbQmYfUCvqBCsv1xoFZzwr0R5PFGNScZuFUmQquSH44O6yybG9PRcGbYyRRtf
CC8j89CGT2JJF91Cf9wJ6/aBHHXJsBvVPffepfeAQ5OPaJ2zF73DyzkdB16zpjs1Au6Gdt07Fjg4
sLjYyG3geU8CHWXKVwxx9CNkH3Jw+aseuvkAAHMymcX+1esJiHfKzlFkW3sqlIHziu8lXIIa5O9K
66Deiv0qXifFUpY3HVmeEefUGqv2Z/lLEtea6Svp3Kjt/stI5vFaiy3jKbnqdq/N+ItO4kLUnTa3
5teCVpvfi/619jN9BpI2goeB2qlrX4u6Zar6EeQyGTomHcqTm5g23IzwI3weTU26RpeHbAAyyveL
WbtmE48F5WKb/UofPcZQjubhdZbEnDQH2Et5F130sfCRJn8fLz+H7M1wuVlbr6YWauec4TLkFQrp
pD5FfprP4D5IJz+ovMquDwE23aV1kjchVQYglwYMCdkwB53CROCeh7g5IKG/FcHft0Q5rtOTg9h9
s9ActSu+89dS2dO+rNNpjLY7WOmmn0OciC2F5ny1iMVVLmCY7Mka0tJVVzmgUl3gy2iqim1dC06c
fEX1Y9q8aIiWKnWT96+Ibe0a+xV2x1G5rwjBUrMXtcMx8KMki7WGw5b00OX3MssvsSu91ZGD+SbD
n6dlftScTnaP8O1l/FMeImzLzfFZ3x5Pu077UM/Pl2Pt5Gk2TmnBKboDR5tKvKCRGFRTgwFUSX6f
vTDM1eCAi+WxngvihNDcFINYYQWjO/QzOmK5L9dPJK5Alp4KLvhurcGuoo+YTcJiZhbPpPxi++Po
9tVrJ8D/KLvBBKJsjJlGYFjtHruISgfbTedATyVNbalc6OEmMu3jfNg6WohasaMPNRSNAybO+RO7
PlhcSKLlh1r9DIMjYyFztG7Gs0THXQnJmTMI/5vJsd1ywUG5O7u25HydZ3jDtbGVPlcCbc2xEL6d
Qw96Ocy2NvDhjUX8V9S2PQoipxSw4YAPzSx1W3QLlaO8w2h2r5Nk0x80aCgnZnB0dCTsYBK07pLD
qMNsclbtRutokY+jjfpwARQ0sU+xgbA5/tZ7cPuIEzEDE0KVbJ+gayEcRHl9KdYw2cveMk8uqhxD
ojK1xWJdxNCl4US6HZLiJX4/CYcLIc+n9EPVMz66UGRgN4nTjsb6F9tWPkdmTD74pBSsTxGCxGM8
1/3OhUw5Pu6weTh3drWi/zpTV6f3fsUBekT6EDtNZ8FcI3jESt9igmUtJbBhqV9yW8bxc1VPJKv8
5IXQrHRKSzXd7lObZZskc85bjvs4dvYrFBR4i+cfwSPUhOTliksTRte2jArq8Zg8h5p/rB7PBh5R
GNcio2rcc+LG90By6QctZZiZmjJYT2MVh83x7+Wf2R5bqO+xshdXePrSRZm3S32sQp5Zcw6gL12+
CE7/NSyoljT+P+hMfhagv9/BrQhI7ZFCVxl3kEzSbe8p/aLD46GnEtUVsqo3AXPlGtv1A1YKytWW
GkfZxEvli2Qpvz6750MhuzAgZokvTrCMjFn0RAcX6Hjcx9vFqHJPE+y7I04Moi8bk7JfdsZbOVpg
tMHWJdCHH+Kmxoa+Tq6ffUv3HtsPVT/iI0PXWj7gKTGDeWOgyLqY3vETW3j5pa1oDs+Vp+YVI0Vj
Hb/zEVt6d0hZL4OArW09YY+Zu6G62fjoCWMI+i0K19jFLsg2HR3fD/tCO3EabHGCprldjJyBP3l+
6+IprM2idju6tGbzFp9RgXPuDzA46iLvZDxpowX/IpJ35ZUMF/ce1V79Y8FB4IUgikNszC1o2Zjq
+UJOibyvXP1d+woRFU4wpzM55a3PH/1+aIXO+3f8VGsX0Qcn25ENzEO+cfAcf6a2umi+aFbBDx9g
83gffgQ0SJ6YNhBAT0vDq5th7YC9/0ZytjdA2bkDq2iVuGjnvOMrpwLNwcPZvbM1/gBCv8favx7s
ZmssZaEW1TwYHgzZzfxCyAo13a5/TA/VImqt1qf9/Qxt+/gU7NRphKZXozoaxyfaEJl93Sjbu8eF
H1qBm3u6mYFZg9yiTAxcrOzWxQWccgs5EaUSUOczMFqmjFHODFm4z9GXsdPemYvi1/nhtEVGHVmM
ACjZwVZgcfroJK8d3yX7DLvzj91bN6BVYiyAc+BNDXwiqDhIUh2yOW7Wr9LI7fbNKnNg9cnaNDuN
y+tAUR2Kz1U0y3cEeipv5iSzybZGyHCE6W6lj3e+5B8ril/uaehZ/ALvkYhm9ER4y3vWRk5KNp+y
WAJdlIrdTa4H8XFkCztlxeqOazS7xVR+aDZGZV9Fm53sDsr3U5swfEMSMg0aNpJAws7vd9OmfZ8Z
pSLvB9a0jytStwFrymAnr+IpFaVN11Ow5QOc5vIQQDG7c5L7qWK8uYGbgV2FoVKeOckwsEVPosO3
rF/D2RHdIAZ78zRyw3U9OU2HTlr7eK/re/fxb4Zwq4eVmo14fGC0ws4wspojB/G1j1EHSbNzh6js
MGL/qDki3Xv5P1t3PDvHV3KTSOxihN4UlxguArGOahnseZjWZ9ZobSK+pYtT6aef8WYEDap3i8sE
S+UVuVF+t75csHKx/j4k1T9tpb/ex825NGn65Jil3Ie2KF7pnwg2ByF7ILdKk9Oz1AHT2bldtJMq
deraiYPSKq5T4v4i1a/i91pGFCDil2UpVy+GDvVcLrSlvi6eYfbD9qgll3IgTFZ6y5N0DYVb7HVA
dN0qouMhL5CKH2EAZm/mx9+f7MaoiW7b8IYVQVUB+Mmm+kb/f51slTjSG11meOMNAy8cwfk4eWvG
AeuSMwxu6r/wfDfZ/Y/j6tfr3rxR4sQEPcQvd6+u+tzC1spNvGg3mKxZ8aHlXGiMu8UQ/4Nztr6/
89B//Jy/PPTNnM4N7ZSdei6u+MG08lMfxNiqJyCl4ztX+tN2++tj3kzeIjnlLQET8l7yOWFALhPn
la0+do+jytIP6VzwyDztvoXpGH5ReN65/jA9b9f3X69/M31l5VJGKfyffTYfCkB9FnYW7jnwHwGW
+9nAx4OyO6hLqIkR3Ztr7c7GrAzL9V9u4bYIDJMLcREMvj3nqrOtkUhQLKrXdgu4WqHROSvjM0i+
7ClXv16e92d4hdgSDOwMuBoLoIURUotykYxlycebdANk2lscKWQNL1RHRlQyem44wCOz+4hp78//
/grVP21Hv7zCbwLeLzNEraF9K43KGvSO8gAsRgoe6cZlAalftkIUAOyPFuavL2ig092uf1Mg/9Cx
wwGgtKBttxg22sFH0fltJNlYqxjxg7yNR9vzW5LAJpG8k5ulg15WbOESzoNv3L18rbEFEODG0Q3B
vu492sgtT+w3RKaLdz7S9yn9bx/pZs/FLjK+6CnjtHw6vmqgpwtz1TuYSiLNVx+TsPPyK7IpaB9h
/jZ61MfJiu7T8ugmRFEKEw1nlOsq7Zc59SPtzvr9bC6HpBtJGQN+igvIqwnNTHxTogOWc7SMRObc
VKEjY2mBwxkf40BT92Gy0C9j+ewdjvXom2mg9bv8MViep+WnPhF8cilMcRafLOGIMsIeNFYxVgt0
pDCnpHk07W10Oecpv2HkU+W6jZoJ2PvfB4Uo/GBD/b5ufmdS/TIqwoREKmVYQgp6RdcBDYZUREb4
hQEsowBo6FnZxqc4BiRzcOdYqq8hlnRYZFknyQ04a/IE3eRE0sRaeOZe6So4nIhHwS7jA9gpQu+d
jCvc51GadBEaIe/6Uh/44wEkkUdhwRXCbYPzIwKfvRlibegjp9eftAfTS7zLY/RWPko7bXLGK2af
CDSSYSNGfNFwHEKqpJVFa7KagKocXaP2UadGxboWlnmDPyaq9G2rb6WjhyUB3ZNmMC/jxCLYowRQ
ZdHTPelwfCS01y3DsRh8jji3lbaU3xmY/8s+gRafFivUnVthjDKS2lzRO3l/8fSVMg3H8ezkFX7k
nGbJA+10fZqNo2nmj8aR//dv/Mfzs6EPemjk0Nj73xQf+RFPfwkr2b12HQeQmaVpfp4phqNjHoF+
0r5MWaVK1ZMgNkmZh5zB8ODvv+Cxqp3uLOTfq8yPCfrLzdzsl2qidi1ZAjJ9Jpza3KMA82aYJNBM
E6+CrKRNyeaQRmPhfKAn3xOx8YII4erkz/Dx5QNrJoATLYA+deuzUwOD0BsfjZGWi+q9mvmPuw5y
LRVXeQqLW7HWNazDaCSUw64TbK4Y33bIafGZIHgbcDLyYOUsj2v1gLpHPhSr+8L/b9z85+v61x0M
i/ov09OUsiQPde6gtcldDdkw5idic3Oblh/Yh74pGqt5Vealf+8gqv889CFP0Ey4CVAUYK/eFBcX
uUjTLDum+0uzE/x2BCOhx0aC9KcsB/Jsd6OLn9V+HuxSpM36GMqO/ISMvNWQA+H3uTPzJ+WzHiRA
5y2617B7VlqMRz0j9zI8tFKUrIBtb/lTL/g0qHtOtbXkaPGbVG9KcHMtelDaqZw3bmw8hJhBNDvx
OjmGW9mA6V4gwDxUJM3ksyMxQBLph25RjKEd5zSnWpyQiRQGFoibZRUjQSxGnngG05ZlTAU5ME9F
gv3ukb7kwTPtpkpA2EcQAvI3GiE/3lolyNkp10DpVbhxx1lfTLR4Yl78RPnACCsDMvTRURF/zbAH
r6BLchpN6UngD21MhoN+3lsq/biZ8NAuknU6S56Dh2LLWRsAGHqIStsBgPe0btan5xgiGfsKVN1X
FE577avNmAg2O49xZVIl79fPeBo42eOjthO3zRvpUOFsQHFNiP52FU7QVCmH1ISSbQFHoeXSntUl
AM6j8NTOcdqYROML3MbcNWaRCxhvmYveLiYUWi6cbgsjJmuQl2D6My7GF0/xzQlLPMDqyU1X7aM8
tD90A88D3DLc88ORY9cU4bhEiQi4KT4AP+Xr0XF6hTkCffXrOsmmwmPzUq8rDstrjKWxL5yVhHBn
G2N8pfFoOnA5nuOV4qnQT6YCO+s0XQxbk2GFiKsKL3/KJ52fbeIdf5dz0R1lEuMJg4PYAIvpFkwQ
nQVnHDmw2sB4SUO6ruiHQ8fOXmn7cxTTvypCzabJW7sg5EbHYpGx+ghpGxmICUcCjsfW9E+z2vtm
kCt+KdpATg603e3VO7sgc/p4oFOACyfwWPInfTN6heP3qYO4H1280LYGG+iDsYYks0WkOR4t60O+
FJ1qMfw2zQPhqX8cwYDGXP6xIWcLcHDVopUZLQYjgc6FdOOp2xa4U7B0eaIWvpHPcxBJ/DZG9vXz
mM3i3scV1+7LaZRYpD2oJbhkzmecELP4ycZ9BhMr3Kj042m1qWlxPHLuK/yqoLCxsx2jZyOc50yk
kS19yBus+/tBKhvvaQhfn+LA0swJxANK12ZThl7xfEy3EF/4wrRbi8iNI/eCvbwIk5pfAPVD3OIj
l4OhkO2LVWQ6JYB3YSnz0UDT9KR5MhUHRfmkNffCCSvKN3yeJNGGEaZyjEw3wdYEksR8rQhg9QA8
OZpuEWN7SZwcYsdafdalXYqoL3GbDIFX8JGOnv6+nxo/SyamOPYKkqSomoCK6/c1WVEq4dz0dbFv
KYs7J1028xK1oq1+aAd9cnYqYHNvcKRS93Q6doVLmEExThbseQlofE/PsqEVSzLUOGPIXHHlX+RU
BC+Rv2k3C4rwZK/Ykd3NzuNyVqcwpmJMMr0SjomXrIyJNGEkmwvhA04e5i/jM2pA4FgIGBtaCgbG
WaDTz69YINCkGKTgHrVk7w7Mhf8DOn7vddxsUWUcKbmq8zqoLYiUcyor2UnPQ8fZnJZbVHV36hl9
KBF+3xN/f/839YwiXbFhjjuWWAqpbo6jAke+zBJEUscw+bEkfLR1Yi1AeaaQ5kN6ag/FAwczpll6
aGZ0zhDkklb7BMchVTEe5xDJudFrgQwqJxwzgh3cfRGnhYqbYd7RWVo4aFzLkV0N8CvpJA5lunp9
LyHM0/8aq1MQ492lcap+dsl9+icV+jA0NclTJExbMEe45pEPWns1pqN0NnLk9UgnZu5OQS/dezk3
9VUlqmF3Fnk5jUGCGRPEzvYv1TLfeOb2VD9IxbhkUQGDmekbNICh+Z1NbCyFrQSczeJHB+Dx7xPm
JxNa5IMhzRncsoYwzJvDextclQjj52JfD2tPuo0QCi0TurqeML1+4ZKCmRikJXOBhvod3YX8EqNL
4f8RXYDJVWMYpjNhe+eu/rhT/+uubuO5R9Klg3HMuC3xLtjlr9yXrc+Oh9OjNseQWl4IT6OpMAsd
ecKxwXTuAQr6zwP5b69FvMGs9ag+xXQxin3/TXZmJ2+XF9mSn6UlSrbSSeY4Yq6LaX0IN6S9sewi
ulSX6UZYnFfp7PggbNDOKpvRSva6D+2THWDCyaao7QSjl528ESbK+rgxvvJXeUXQ5RSngbHwEXxc
jtZlGr2ONudXlezgdBw/0zgVQ5ta7TpHM8A68QkhMrGNhbkHwK/e7okZjHsPf3NQJzukTckxLMDr
TiT2WeFjerXL0qFHIO7OiJOulsYNV5/B+rQKpsflEZhk3Hx0H/SLTyvO83LlDzVLavED+JRyuxSy
ZYUEAWuOFoKfbb6SmrZKCytXqdwtBn05Q413teHUzkfTZNzggOiWmoNTIqCzPmmR4o/LabsnRtmj
QxZ6lC5uO8YH0VGxtKedx+ZXjA1pa7wJ1LWE28xQcePIKBX8d/cU+eofl9ZfhujNTmMKxzQ1DEYI
cS+v4UP1oHydq3G74f3Iu/zBEBbhg7kLfOOzpf5ZXxEQ4ddlHw8cm3clYyTbNY8hqpDDaXbGbTFb
llvVsC9b+KaXrfjQ0RzfHxXUJI7xJC66Q7O9HIQ32lxOPvv7dPsm8P9YtX95lpttwkQB1OonnqWe
XkBJkd3CFK8c7ek7Hf2+OeC96X2zS8hBTZ6AyKJDdTap/Wb8bX5hIwy982SSMIzVvz3azZqbJlIV
CmHBDvjSutHZKp8FpH1wS3HnMb0CbQxF3NmKIIWWDEz84BlLlqKRbeci4aWbJntDiKizR8fUqZOk
W2JoLF8xpkPm5Fxi1/ikV8MYBjaBgkHvL/E1QDRtnTEE24ko2rTDhWhsnkEy1kJhJSipCGfHbNTD
YwHCdQKfF/pya8GC5o9G2JQOnt7DbBkiYlsLEm77DN8T97xyEWWW+HJu3vFwh3ZNcRG9NVe60Bbm
ep1LVk1iXXfNCwMfeyAWCGj+R8lNIPG+wixBEc2P4Ejia/PKFheFPlNrpDi4AtUfcNhHxGhQrTeL
wdcsfqD/Jp89hRuD+E3iA1sQ5/td+ibvw9GjAogWuohuj1/9LsGc/bnHCBRJCs7xyHdGmE09EZgB
XylYjfzcQR42G43Lz/DoydS8J/SII1gPh1i04tKlvGywd809rBAEIDiOBBf6PcELmsdz7PMnQDrj
HFaPy5Pz/Lw+GptAuAMMgY7d/ILTgTOE+KoeLi8Ur+lT0jiXF/VQrQBXqlkBPZGD0tkyUZHhDvqU
vv19Kv1UIv++n96S7bJcIivpwtBGyHGZn0PfXI2KoaZEgbK52uEWronVjVWEf8WcEJ3Q76bqFIQn
W/JhY3CExmeVRw/z9xv7QxPm9x3tpktwvNaleLwyEUZU+8Al2BbgdTaD6ccuGtnHNfUvcrR79EPj
T0UPvjPIbwbRlXELYmb6xTga59NQkXvpazfHphj5mbAr+NIUgpa5vVjt++mNORmnZDi4rej1xA2F
xB45ELwMww7PSzjneYH7ittzlCzmheD2p0XdHxrtS4OpAbsVJ5JYJmOHgjH0+Jc+eq01ixKLEl2p
SPmeJdpCxPuznRw1gFy/bzzJmMewa/adPK8x5ZEc44H5vO4IVRA9XFQiuz3aRHwRRAiJQsxXbQUW
HaCrK1ZqN76egse8IcW1IpDGvyRWIU41022lg359ShTnzhf82ecxgXv+9SZvVunMqEtVjvNiT7I9
+Qbr3hsUv8dpxLGjmeLMyZHnQ5td3xAVTv5+bfPHtUGZ4PeQswLbB6rvzW5nxGUrKoEQ7OhQaz2U
tK+L8pCRK3whsyleNG3sV8HV0Wufl15pnhFtehGFCXEiTZvgtPaEIWEwqY9LMXyJY2LfJjF5s9gL
YYYGcK+ZHETR8wAACLhzXWbF8a1Sdn2/vRALTq9DBLh2qgbrQDuV7Hg12l/ehWWwMPx4G0wF+2rX
HPKqGVF243Cubwb+WMA5J8DMEeIZAh0MvIgCTg4hC/klWozaV9qVRH8M4cOEqBvxrO/dRMbgLnYy
08b+K8LCigx60ICoes3Cx8t1X+eUNSqdwwZCVZRMNc40SXEgWtZqsychn5aXO59d+unZLoEMU6CT
nUmp/iOFtVSzQu7bWt0ZC2XazPs5cwPxidJt2DV4kVK4kwN9HnfPicFSDs+NaO7B3qfIIAdCOUSZ
x9ZRQIGsssCpcsh6p3hn1NcpuXNOnbDeXMhZBp2K3cHaOwrVsYwhbc1Sfz47Bk5KmP29kawS7N+1
nd6PBXleZQdYOdIclACsN4nHSb/X1R3FFql6gbbQqxfjjb2meDbpo7nHYCKfZ1wqI7wLYwNER8Tt
FS5ph0047pGh48FAcVumbpPjuWkj/WzyV02ZoJKVEd4Q81b51Hg50NZ5cDXIOovHRYxn0sFa47Zn
vFXGllNcASSNyBgjM5w0pMwmL1FcViCV1J9sae2iahen40YJHkaYZsBaIxAKArKfCNsI5y+WJC9l
b6AIgmlvi1+ij0/H2zGcKFi8v+gCBuXPpmC17N3Y+O3UmfFa+Ka+0W0sSrAiibBNfzvt8GuEO3Z1
K97q5TG1iRJ7gkK2NbBY+JQfYYLpa9mwBvskkBwPuD/ibbU2QhOOtoqE6N6St5fHIPEpIK7ZA+U0
1YXPhv2uvwSV45OWSItXfRmG+wNbJnoAkplIXzqhB4EvYJKw7iXpLCKXLknfTwZOc7Mw8Y7AHu24
Px9086FTKidJ15mee1qrL4qE0Z5dardPczfDpTetSuLdMArrj15q9tOzb3LsUylKquA509aF9iLI
Y1IGaa+JzyPv7+uO+gPlH8Y+DCYV3xGSnG/XnS4PTf3axupOeWEjfaqX7QEYrO0WkYadpF+1YwgQ
lTgTgq8ud0bqgq2jONlxiAZtbwTbLl4xsbGXKJ2UrqHoRA9y5uB9RzMl/GiW0TbBi+k6NlwRyvXI
N5Zl4qeq3yvLsp0YwFaJk4mekTyd60U2GsvN4pTMJME2ro4afGHSd0KmcU/C/ZPUyGPjKcykJ7jX
UMwbfH8UNkmdGpG6o7LSrOTDeDh7GV1QeIwOs06m6WkNVk//vkXvcGEgcoTRvGztlqvVxcI5NUeB
smttzI185soy5FzljtzTmMEQgF0Zb3hL3iOSisPm9VudfnPhmzPn2RgZYHdcWC7HA1rU2NjwppAB
Od5TmGsfMgc93BXs/2CAKcSSo7yEofYjK1xr5TPsIFnZaYWHvxNmIGxg9CmmSOPqDTKy9ORcX67F
9noAmU4xWMZcuXyRGrotq9AYjVE76ehXMOMosrfLqR+bpCI21+0ZNm4bvVfC7Ny+CxfHrD0Z5yXg
2wuRWwtdXCjmODhRzq81FSft0ho1Yw1FmnlCzJDQgqeVZOhIHYOJKKNxC2YtKopUeVEirxx9aNpG
rDd/fxu3nVAEpoTPohVRSDVHL6LdfIVKV84X9axy0GzVNXGzx2nflGDs//j1+wf/+qWoYgzLCg3F
9x9/n0NOKhH7VP7jm/1bAUL/t3Sg1fnztLuUn5+Xxev5/4OIIKRUv3ywHxFBy7y8RP9vlpefr7/m
BH3/qX/mBMnCf/EBdcolDb8AU6Aa/2dskKT81z/ZuHDcBq31/8QGKTJZ33iX0/gWSXb+5mf9MzVI
1v8LjxxxcDZnQOj8+u+kgP8+x0co23XFAJq/AdPaJo7PbdiF29GVfefSGYrfBk11x9Th94PGv/72
AWz4pQ2ra4FABFox2uRn0ilkY24Q/HW8gBFds/7efvTbKvU/1/jmT/5yjUqsDUGSaW+mtL51DemG
JGAYpJ/iO+fH/+UVfU/MXy4gX8Aaj1ITbCpyJ2GrxOL4FNJd/WW4rP+xnP4ad/6//e0328l/c3Zl
zXHq2voXUQVICPHac7s90LZjx3mhnIkZJCEk4Nffj9x7z/bu4+6uylN2vB1A05K01jcQ01VBnuDz
uZ8b2JGNd3nSs2uh9EzfzOPy4dOjYELQcCrcbB0vWffWad9hKNusDR/I7vL3z9/5zybxT/ef5Iss
3uAAIgssSpf12J6RsRiA+hnzAIj6zByDor3SmHNvmnvwQ2O4iMohLXhyLL12Cy39XQnP5ox73yN/
iFMHIo6XW3Rm0p5KanSJKaYxh7VEaFp3IXARAdpHwRlxrJY8c/9y2p6Ec90Ow9RATvSYhmK6Q8uC
pyHI9QMLOv/l7xpysrYrXPgHXdVQ2O77exeM5KqCOTvLnqoEaeLL7zg3fU9WOG6jTdMELDy6Kfvm
VAaCuSp4vfzskxzof+bWaQGk5Er0YdebYychxSnzNVzFYa269/ULn75UlC5LWaxL46zDDvfU8JFW
45XJ9gcA+8m8/mMI/2G2ydbr6MQ6c+xn+r/VEF19tMUdS5HTJt8HjgKsgySNvzf8awg8QAOFuErK
m8S9raGB/X9/SAOmng/NW9zPwJscbLFz2t8EdKgrXXSm/92T8OFylYA6YgyKUtmekO8y/0YHs0jI
cFDNxrPIPuJu4kBzNU/JTYirB8CMe0vy1eUPOEFL/TNGJyGmiurCUf5YH90a6VmwTS36i9ca1ifo
mmmJ1lv+NRHHJN147SzlINaFUsuEArsAwb2kQc4XlcFyk9nuyuCF8yL6bPBOglI9hmXeOyI/Zsb+
RA3tzg7uVy4xXwjkeXTlLq2C1kUGKwab6pUgvbcwdjAxzEJfIC4icM3r127HH/pi+iEYe/BH566P
IEjYpV/C0vnmQZd/9IYbC2aPgnIe95y7sIe44pB1ezhwPg1R8ausQbCKQOrIA/jVc47Y2DvjMk+S
neLFTTZN90wPT6Dp3LjQNu/78OBACD+D0ziERidcjHvAc+xB9xmExhKgHuUd69vXKIVNPEqSkQHH
PQdkgwE3KR2+CSA40fjS4gJerlVQZEtt5cavkMc0CC1krhLpZEdgtl1V0EbtC7CDdfsySnYlrP0p
A37W9SdR2rN1KgNdyriY2HGYMhQr5Ig8RAYkoU6RVeorv75DeG2WsI82UD2ENdjluXhuLZB/bxAd
TNvDYCySGO6/GwX+dCPr7eVHzxPns1bNE+1DNCisn9Oo9kVMbf21Z8Gro+u9L8Tb5cfPi+Wzx59E
atrWJWeCgOgo4RFTBWI/hmLrt3oNa+ArdZdzTTiJ1Mbp6kKEgYzhy9VBLSd0yFF1FX0o5Gzcc7kh
n78EvMN/9xOBi0ZI07GLR42imSMOo+s8SHYNm3nu8SeJ8lB1XtTJUMaOBKURjsSPiYf6awpNjb/7
/pNw6gQDdwqSdrGJwA13gtIB7ql0YRwMHt/fveIkYA4Bj4Rknoq1M8aTM/NolEbWHCWGyy/4fBmg
5vHvMehBCG1MOikYzQ7QeGncYmNVeW0Izj39ZH0PfCg6TqsuplP+xCDEwlj66/KHz53836vgv/za
6igbczfrVRwVyW9YWgG3M05xkiWxyYKfll8zFTjXhJPFHHKn0sYiRFUJ8qpYd1ANiszr5Uace/jJ
Ui6I07Q0ApG5HKCSEEJraWynK2HiD8Thsx46WcOVr8aCtrmONVwFDdxyQnj+mX2CzFemV46ffE/L
FlR4XPsTfa1+dqZFpzJXpBlhn83xUj+CwlHnTyCKd+Pqr7rrjxHBh8CaktybSsWxXUhv2PdFFkJ+
irIrS2EOO5/0Fz9ZzrWBYbSFlUEc9ZBjC6Z2Y6rySZbFoXHZq+sARlnz8R6mPMEVkbJznXWyujvG
xskt0Vk4ld6jzPJkKTQQLvfV57vEfxUbojZMSwtGT9xF9GffAOyhwp+q9+DpRq/c5s4c55Bw/Hfw
0H7O01w4AichVXwtoSX6o3HhOtD2XbIuMf/gxSX9ex5GoDDLEXjHMvAe3cSpbrUZW4TiNFm71pOv
rG6mvfALb22KAScvC46PN1X+kRmPXZk953rkZMfXZR0Og+Pq2IJ+KRx5SAjUQgTKj1gclzv931W2
/z/fevwkWCR9nahI15j9OPbt0gA4gLBxdj0JX1yKwn0ih3eW5/qKsMa5+XMSPiYNdbvGkToeAKDz
FOS6PI3aw+W2nHv4SfgIfZo0qnc6lBSKWa29g2IhBwz68tPPbM7hyd7vEUdOVT/qOOBZjvphW6DP
4HSGa3u+ufyKMw34I9v8IVr0RdBRDhvdOPWBg4uSERqp3K+uDPW5BpxEi0QSofOBd3GoAbD2SAOf
Q1SBqtC/wik7M13/IDQ/fD6HJFyd5wobj1HmBqzi6PsIZdod51kJ58hOPF7upnMNmX/+4T1tWPUl
YUrFEoSRalBbrXQ8hc3x7x4/j87HxztIh6ha65iUyO842baJhhRWLObnleef66eTZW2TgfQJ6tpx
0Q793pMj6iykgYuegPcXpQ15Mym8GkMpYUEVps1a+6VY4MAQLT0CSWxHQ/AKlFeAZWhUHbTx6gMS
qWDoGlbd1jlPNjaCNoQK4ArjJEm9pKTDXuDIcWu7ALVB4UbbKguepYG4ijdZeNTUHEidXoX3jQuN
Ol0BqBoNFm7GYaA2aV27t7lIsB9nFLV+4Qa3ogOGR5iogvFlUt5BeyJcqyyBC05bRPegiRxlC6yD
T9p0k5R2vDFa918UcYp9QTnAnaVO18JA3tIXYB4iC6mv8djOTZCToGZURgG9YiKuedRtNW6mwLTL
dGX7LvjLaHASyPy+qkrGXRHnXnefQYR+4XFQUHnw5fIkOTdHTmKZ1l7HO0tFzLGpLLNI2WUoO7ZU
eZJt2YBC+OX3nOmqU3+FYSpr4YZeF3dCPkQJve+G4m5kyd9dOP4IhH1YS0Ne4gAirYwDFSTfsgFS
/1BAluu0gm7W5Rac6Sl2EtY661TjOLRg97XktqldteB5/d3mkIjEJfbyO+ZnfXLQmisYH0MCywSn
pjQiVmFX7KOa00MTkPGXwLUZvAQFhq+k5C8bdBLeYAKYamhOYegpuZ/E8BW5t3s1tgegY/9u9rKT
EJeLqdN+hWMQFQnMSnrhgzOdhgelcaC/3GXnhuUkyPXEL0N31Cz2cze6BZPuHe6aiDMhr1fORO3f
7TmnZcMeIrWjGn0W49gGdV7IeibdeqDjlyL621ecLPUpZDI3Aq+oQ2c7TOoRsJU7p4KXhG+Wlzvr
3Co8We3laPuUoXIWwxoRSuVZsQTc5PKj5yH9ZOr+gTl8WIEhzrhjQEsW55OBv2zxKyVRfPnRZ776
jxjPh0f7w8Ck6lwWJ2EB6RengfocBL4KC+rE5TecWXfBydpWkTMlI4+C2KkU8N0t1CY997nWwGlG
5W70sivH0jOn4OBkfRPkRmVQ1SwOU/gWpTAL5zDiyrybCDJti8aDrHGU/N3yDk6Wtxqk9vtOYKxL
oe8mgEyWaaTyXVvBC7jvyDWVkXOjc7LGXSgHh50hAU6pkLWF7uv3xFXerR19tb08OufecLLEnSgq
faigB7EV+TKAoHDT8I3jR78uP/7czPX/HXTTHJ8q1BjE3QjEc1pmICoEnrwyDOc+/nRVFwW16dgH
8dTz20oGt63UT7x1r/TNmUSx90dz5cPiKLPIlSRnSFMVAHXPhCNabSa7Cad2CUMjcIHuHGSyBSBN
l7vrT037k5VOTy4oLAh5VgScxTCObNiXFE6vLofC1bDxm2ekmVadgLCMs+TJ/QAIGPlekVeXTgfC
9tjVFvPf5E0+lZspuRKcz1236bzePnQCzYZ2LIs6jDkg5mwYlpH9PUXPNAV6EOgpN7lFbYT2D6GE
hJq5bxq1bIHYtrSDN8LMAdwUcq6dSNZc6aUTnNN/Lrz0JKTYomgnxqo2ntWvbfbsCIjOpyOEBfcN
a6GHnS4lfWskJG6SN2QftsQFeUaBzVrf0GS4EvDnMflsrE4CTkN1LnBbbWNmjlDcxbkeIOAW5TXW
bLICitX910DUm8szg8wr5rO3zWvgwzBkScmsm/M61qZIgJlHqSwYGnBYO0W/iokMIKoE437Ixfcs
Mc824nIhMzE+aJWqVSsN6ipB+9uvusc6hcGMqBRAeK4HOSiXQZuhnuBhBNnpQDSQwC5w5R5KA883
k/1kEpRs5fjAXUeqhWI4lSueJPiNQME4MpvElR49Ey3oSbgbgGMI+kQ1seNmv30/k4uIw23xcg+e
OcyccjunumUSknOwqB7Bah0DgpsFzKoGEkEUIrVXTpnn3jIP34dhGnyRubihVzEJ5H3U97+Y3DH7
wiZ+ZSKc66PTmBd2LZGOgeNmPewtdW6LBOjcy110IuL6z8I6OcPkOptkNuHre5/qfTZMHoBtk9qH
TgmUb5WnODd3wM8aB/YB1TihD0VFbougVgAUO/k2E72AoHSljhOSBYexg6wrXHFxU83r6WAKLSHV
11OcNFrLIDxOhit3oDPdQk4CZ1pNie4bU8UJzBHbCMJ15bUM3rlHnwTAfJoaUqm0jFPr7WijnwNd
fb3c4fMjPlnU5CSQAa0PBcxKA0AroDJq06UH/CwJ9GMo6a0p7uqhfPu7N83z9cO8dO0A2GaPfNfU
q59ZC8v4Zhw38Ca+y+GZmlTia+Z0V/bNcx12EqpIVTUZJTaP266CY0QqvVUuoZV6uSXkzK5P5td+
aAppnEBM3pDjLL8xAQweYappg2PT75ne1AA7O+Fwk+a/ohBujoMAoxeuu1Ww0hm8V9kLBwAyQFEo
jSBUA7Ol1ntyZlH07LmErSkXr6He4CwPy2r/KQGHvgCC2uLvgd787yu8NPy7eHdKbrHI7hceraoY
tuzfy5YsO9e5tpbPDcJJICrQRX6St2XMav9gu2ETQpj28gicOxfNsMOPI5BHZcqcsikRQePafaAz
7SKJJdQv5BQXjG0T9iD6KxH1XENOYhJJbZGVU13hXE9BSivyrRjolVLImal0qj9b1XmZjQGD0Avb
A6hcyr28BtE689l/mNMfZmlbV41n2YBcSVSW0I0a9E4gNXdlCM49/SRwIFnX1Lg3lzGBt2vj5TFY
ij8uj+65R59EiqaVdVkrWsdlVokV8U20ZmMj15effibinYr5ZQGU7QbjI+JxcFk90AMcmr70ZLgL
C3JbsvKHKLor7zrXkvnnH4ZAtD5zmOyLOMza59wAd55nSMJebsi5h5N/PzyZLCd2Gpp4UHZcm+wd
JJz2L0f3ZO2W1AW6z5Nl7BWwdDQWm0IdJf7u8pefm/Qnq3dCsjBlXl7HVFKIPTffaVCtMx+Mw8vP
xwaCPvhkW/tzlfjQ8UkqyrJnTR67vrOVob1FMAjYi/WhZcL3bgVKALguwx7/azXAtybTrwyd6I8+
/KSm1UjdVVQ7x3GCLRi7JT3ZKsCNbPeTlM94SDXBWqcKQM6Btr82COr9TgM2T+txb+zr6ODmQcDs
dsSyhGw6jrIEfuxaw09kihHnmS03JNi3PTj1MF4ExzzEJQ55bvxk6gFFs+4ee4skILCzb4YFhwRi
0LKmoGfd4Xd8MGtDX62MgEqHl3gLSh9wSb/FxsGT/nvuPYYwIcJ+4WDg4P4B79Vsjb2jhQ6Ll1Fw
C59lqJ+CFJRgf6/q8RCo96LeAx0Y1iEQBWIxSqgr+2SBR3oDrG0SYPSKO/wOhw0kPiHwZvpSOPej
C8JSHr1Cy2orwCgSXQcKy4Yl90XyiwVyHXov2PWMK24SaKr0uYuSPOiuCn4g7iYCfRNNnffCEQn8
2lQPrQdZnkG+JlG2hAtM6T16FXycJf4WkIVX5+vUZ6/4hjTCPTQDz0GBqex9hZMHRMWCt9azu5ba
bQ0iDXMz6Hx5i07f+ey2Qw6jwU2whwRP6nrrYYKYnOqhzQYbtwGCpXLfu5seDJUpKBYYm5x8mxvp
2hHF8A5+O48ww1nKup3vVrxkd0hfLNzJXaHBl+fumVV9itTOLMrXMFor4q4AJ89Lgm8pEvaXnz0H
0E9WxSlIu6yzNBoaXEAMjV5Q1YCDUVSBpDo2aFrD3CuvORNhTynEvFUMhh1DgaoG2xI41guchmEl
vJSduzW92LjQG7/conO9dbJVyFKKsuk7nDH6jO55C5gcHeByd/npZ+LUH0ryhygi+gFeEvP9GiDB
pyxF3rmXu1LXVxxzzkB3vT+cog/PlyjLBwFgpnGD9ZAN2dJT9gYLLuthfhdu5jNTVx6tu0kZ2bTE
jT39crll8y792Uw42TuqQQP3hHNlLHvK3pKoE8+C1hbhKZHPBLD0e7Arr+HdzrbzZDdRUeV4amB5
zIPcPdgoCI6up/h6nPoWVlgMucsCyiI06aNpwZQX7SdVQL+vAvMyHKGtkbcRvzJjzrX8ZO8JGS4H
qqqb2C1acQfCSHXvpJP7NJYwuKB0TNd9ATrl5W4+t+BOTo68dCibxqIBT7L8WXfqpeNyq6Bu6kIW
9fIrzrTnFP5daTLVCmCd2EshNyRmry63oMGys50b+9DVhcSV315Jxc132U+mzSneOxy8MeFDidu5
q7+3tLu30bD2avOgIrA+SkiRBqDY1YndXG7cmeV9CtyGxbJfB9VYxaVt35pGvNeu/+3yo8+s7Zlo
9PFoRjLVgbHXV7Hw9CHqcfFl5huH297lx5+Jgae6mGPvlLqgfhFrj96lNZ030L2u0odAIhk4+d+i
ZtTXjjtnTjvu3H0f4khbdEq7rVehOrNrJ1Da9hkAvvhDjHc+yHsM+Vt59e51bsadxA4v4W1fRRR+
Q04WPgVTx36wonF/Ow2vIc5XNAJsZ0Q1MFtgTJJBNWqRpwhnQBQI6P+W/i23CulS004bY1uzSiwB
fbvTNL9yYfuTvfhsnp4GnG40FobtWdwPECENsOGn6a4p+WJojjj7jAI6DDiFqXdKIR6Bo1kQ7FO4
/BVzIh9sQHCvsPl3Uyxwoyxwu6+Kcouf4KauWb0uQ9iZt6+Zouv5fNGmOc5QoHKXjz2c/OaiqzY/
3f6r6a/sFOcm60nQYnXoiqBAe1DZ00hvFUtoE1yeqJT9wR591lsnUUpFrbIp64o447O7t5blircc
ikm9v2PECY+UWb7zWflWkq7f8ChS69Kr3bVnq3QbNsGjcsHIXWQRJ1s4rUFeQg/dYsih1CHcNtoX
WMSzobhbv5R+Fq21Y9LntmghX9j0OAl28PKYssJfhMU4QLUAMmbUM+39KKGuUASl3OoWVPnI8360
Y1AeoDEADRDQPHdR233PLM5s3B+am8Iyf6uUIvA/KpvlQJ3pRnsTuTcB5po/dV+7ojGbDPjMG8Dt
nC+0G6pZfEMBTp4FCz2BvRRWAln7KVM4U7T91nGjAl5AEeocUHLggUMWhVHuBojhdOP6Ag7hlMEI
h2TOgYUjOMYGisuj35Too0J9H41bPbYure/CyC+g05CZ9OhWfvHI3OQ1Tf0aTkKMvBS1gzuQp+GT
MrFpMzgo03cZjEWwc3ZrmmhM0skebeNAPRIFzUVCyV7Xbb5uCTkGWYpbQ5+QZZBRmCx2Ntx1Udrc
AKYYyiXc/3IUPskNKAXptpTyHfntn6WwENbOK2AjC997lu1QPbhWk9sIaIubsq7SvVsXRsAny5qH
xq301uqh36F+Bn8o3sG+NUnuM0eNG9o77KZMJggOO6JYoa4tX3AHC6FVwwV7LzLtbScRmk1eR/mW
6p6uRw4lmwx1lHU59t5DoVHgt5A4KADKQnUJFgVNmk5rYYtXh8vvoQs5zrAEN6uDgk5XV8sqbe7c
EAbYEp5puR73GTc734RPILZs+7z4ZgcoJ4wlglKaQpVvqORTSOBCK4vdlIWQ+fANogOBgxHEMCKB
nb+SBzcjyLxF7VomDUw5zc8uhLM47KGHCPemPNl5dbjmkKdEbC2aYBPp5NEAEpWa6D4Z9cEbtLMs
s+kn0F+wAsahbUo2KXl3UajwQih9UbIhpNqMCJAphfA12SR4tbJgmjTjCh5uDcxBu44tFAgIpIGS
I7QlMvymKGFHCNdMt38dErZshjfdI6foItBCpSSEjoUwb/0Ubh1cpeGe265qn0KFGrWxFrKjo/do
fQlxWwirSraTxAKfWScHUplHH1lwFsFnITf5uE+NgH7uiPoZfHz62yRjzjKHmBsd/B1azT2oQdYk
u6FpsOzbd1pUbz6WuhRsPaGfJyC6gubZ7SBW4Gic6hwI2kfvxsCdpMoX0djCLozO/Wc8jGQ+7uZf
xYTcVinET2EHij7pcIRJywdEpkUVwb5IdVuBA+lYMAB6Z4/nci+Lt9oT+1qhIhp0d0idWaPisYLM
SgWhJ0J2Av96kjcNrh4R5AEdJNiGDJpX4ZP2MBrEQH1xI5Jm0VmzZN10xP8JsifdfY+UvxxAykQ7
dP2qeHZw61+DM8DPB3ZxAdkI/1eZFtMKabumi7aGdbcND/dGj8H8+YECRnvyIOeelQ8Yfd8P13K8
8zIA7/Cv/R7ColMO2cw62fVOBHl2eL2x5EHn0l8M6MAKQrjgH7YMSNF5xJh/xx2D1Dx11pjXGITy
JsuhsAtRzgkKVe4EqRP409Qq/GZ6daua0d0hDb4SHj3AvWZZCAPSac7vMorZgsoW6rmwrqjUJm+C
pWXVA7Sq+02GyQaDoN3I7Srv87sh4YhAHuQ3gIjqEURTuilyBZnm6rcuyxt8p/DKO5UI+DVh9Q/w
L/b3GauSbTJPQzS67Q6Rb1dE6iPGqGyTG9xq4ViDUqEfzT8Kne4efyRFsHONEI9JDgnJVt16LuRH
R6hWQJ0PGpzadtC5HDacpnYVFvanTpPfyMiurAduKIF3gAYHIjxEqTpYmBxITLYUskh57uyzOlkL
8zJVsJHmg1hVWuwwdPMpJYXhBHXHNy39raeapQcXnbx8yKCsjDljB9shGQAJgWwKfzEKXUCIg7dp
vSTpuBx8Z54BVtGj0Ec7xWEjEMTtjZgNIse9z/INQY+lYfHFwTHCrcr1mDzlpFxEwO9nAUyHsbIx
tzrIkDWggJnmRyr7vc2hvoosEipeUMiBpkIHMffBW/C6hwQpttXhbaiDw+DaLw22EuhpY7Nw3+cJ
LyEqFQxPSYS0FCJs5f7E4yksnvwvoHyt2hr8QgMN/nEvMV/m5TZ/yvySUuJw5KyaqsZW7uxKXKYH
WMiFEi7b9Svh4VeNdYIh1hP7TsNk1ddmX4AVyCDb5EKUFXeAYvo293sDVUtPFI999Zyx6QiI8K5q
/D30IL7MQ8R1+OaQ6d338ts0EGxpxylfdVl0JAgFRQSTQB4KXCbghJdVw65nxZOTIKmGolRONIzQ
IHTTWGdlXfjB+M2D8ooNkDcvKPUg9c+HZeGXKE6ORMJDQcPhwOx1QzlwiZ3zKAdM0aZsdmEJFz4V
TCuTsNkswCydMXHRaJwPuacg4JqZl2aaIshoRXQhywDmzjUCrefJCiLcyAhlmH/+FO2cOoXkXt7D
wzfzttYzh6liK274waf9k3KHV9N2jxNxgNRVGzG5uGZi+ZZpFls7YK3nuOPQL0hIvVXR+KXLYC+L
n/eQrkG9UvW3gvEfYz3eK9iF1433Bp7kc46tDFCHemmoGHHUqtbBACk0oDTCe9kgSjPm5GBoisdA
dC/YN5tnZFx3PRwYBxvdFhUJYa6A3WccWLEpiWsPVRJNW5yb0h8UekrbAax+mBsIT8K4p6rXMgqB
LWM9nN1yWFv3cvQ3hsGyOic4vqCOCHXwQGCTIkpYgNDgYaGiwGwBRdcQS5v8ZadsuARvIrgRkGxM
F20lhg24QPTGhu0ekG9M276FVaT0Ftr/Gkg4a/nZXinoSNYDgxBmHk5PHvJux7HKmpsmmghsGnNy
B9NhHBK9McpvAM+ADBSzXvOUqhp6r5Z3qKPpsH7xTAPbeIeqbZsbCkxIBd8gtIoAqUWz17DK8q8W
jImboEU1uaz1kCxFgxwv0JT1fZZFZbIzXsPm/h7KgwazF+s6HKa9S+rgoUqEJmuHOj+apo8Wber5
JTSe3OSLBsjN3+iuZU+Y1zDG9uoygxd97rmLqQUxecp8ZPykqqenMZrgMSTt9LMLpgGJ1kqMbKWD
wR03ODeD1sd5DQkqxh1cVXzs70fCRNrDfGTQPwonBDRCqqB/6aOyjt1S2d9COWQENtuDh6XxSX+E
fxhb0zSN7DqXtFr3VFpYhFs17HjQIK9cWLfGAs7VfmxbKKpXpWo3kmMu0rAD4Ltt9F0ShA2g33wG
/0B9Br3jbCMxNVszlrpatNzV66LIcWXSFup8je2PLopQKzLUPUDqU/sFiJLmS6qAVCzD9hcfGqRo
a4sQTN61hhGg0zbBjyFryn1XddV7mhF9W3TQUgsdbAMjA2Cdthzyj4nwYMRumN9gg6/7n4F0gk3n
p/5jotsyXJApYEgHz/eIHnSg2nfYehSjv6ophytJb91dmoXAz0PbezUwt15BSCFCk1y2Ehkaw/Mo
g8h50Wl273Uw/Ajwn9+01f2r7Sd7WwP+t3GIJA8wlCyLDQhbzhPUROhPn6r0jpZyOtTK76oFdbMU
CsXO7DWKzNDSqbBdOFGlF17OvHfcm/xvfRUkyy4YvNs6dSGapDjUr2COfM9CBT1dTgGAFa57Owww
WoAhq7XfDWuSjUvgxJ4p02z7svVvRkX4wVHpgLhDRvin9PIR9Bxwq32kThdoAoEnHHbEUTvkPknG
8Wgohw59Z+Fj0+c9NL9CZ1acdsyeV7p7YUMCX8yszeFU737z8uKHW4cPjYdLIRrb3VYtnWDhZXDQ
8XrYQGZg5kwEJok1raDd0TUIt1FQrIIZRs86bCGk0iirdtDHCsrHgsPgEqeTwEK0gMMt3Ic+FWnA
YcmcaVXXXpwqFq0Sjp0Oq2iMyruItpt+wvm6Ys2xCCKcIf1tInGV6nz1VPQUYlvJGhJKz3BQgUFu
h1PRxEDxxbFjiHYdDvcuKdeFjB7TarhTTQ9wUmqPOMB8a2hrlgS/Bj+JcOv7cGYM1ZHTMVoEBuc9
qKOmcro3IbS7HXdbZOMmGSXMMKNsTvugzMN1sSSuguaD5/5KBYUAm9OiSGLH2HdSpE7Ma4VAEJXu
o+H5hoYzNqiOwKQ3iZ4n0WNdTcsaZJVVJQK+cTXMCiKyiXj0Ekk46BoYZ9QQIzRluDYN4rrWDF3o
ATFFi7tuEg/OlN3xsDloUT53tt2UfoSt3bQQGnd5s+VUh/djQ9Jt0bDhoU1dvkfgR+2KJsRdELck
Wz/ocVrQiePdNI0rngnKJTC+mfqHKsSVYYwgEmWgAHjfE4HbgZ/dizK5Z232CCpSucx87C+ZPRgk
VxdN4NyxYYI1gs4PQJi+cZL/aMpWrIPcgyBrU/+UffAwDvld2QUbliO97yfQWfTh0uLS9mhrmG1M
Yb8TMwpRs2Uky/WAvVCP/cuIByrT/7CRCaEdGKpFUSO1kLZ1s5j6+ndpoJhbNUOxEAmO/k1BfhsJ
Kydq7wJ33M1ArN40a1rnv3wX/yZX6pDDL6AnGWapDLfzuPMKbrphmOCoJFz+3EUyWRZTuGoLYoAq
Dr9ahfYxbCkLA8cmyvgWYgsbZL0fi6oJYYFA9RoHpd8dsCB+OzWLmYofsfA9KvlmbrXri2PdjG8T
a290jfmbNa56BLGruKGhYL9D1y92blYXzwLhHBryzT7tHbtnI58Rm/o5le5tEEQ3jlY7p7TvujJb
bvobBqGDMZvMWva45eFMn290UkGeksJU3Ut/Vn0Pb/eG7KAsiYAAf0ms/XfuA5egR+D4gFeAFIIp
v/Wq4gcGZs8qiQSBaCZfKFvxJS42sFCeD7BDcXAwXiiLQsqW0hZ+O5N3q1zI46a6fjO13pdcHng2
3RdhtstN8H2owZSizZaooFt0aXWPNm2ivoCHNa7FAZvWRqc/IHPSL4AucRaA3nyrsvbgAn25ZlNG
Yf3cwGSbdwimZE7nUIDJSwiTrnXJ4avGhmeBWgPc7vEx4XZquhtorgJlWB0gD/ieIj/SZQrgpDZ9
4Bq3qkC0ZhGm4ZHL/jaMmttKjffESx542+GsiNlH/eGh9r2b1Gtm0sv7EOW7ehpQuzDRWwEeO/Zv
VEv7WW657g8lsBMLrKbjiMTOwLyVUfzWdPTo/w9H57XkNrIE0S9CRAMN+0qCfkiOdy8IjVYD7xq2
8fX34L7shlYaLQlTXZWZlRk7Z8EG1qY3iKI3gk9vWe7NJB7seP7NTPd18iyggHw426snBfs7D2Uz
vdX4ycrRuaIRazDRABoqvOKUWvOT3QcHkbe/fg30KeL+EbzmG+0hqw3evSuGL+KkLuuVSHXwWnoO
4S/OKafLxG/UJMCkjF/nWNzjsTymeX4cU4WtM4YzB/SXRDrVcufNGpNiqV5c5d17mnhcMc2rP3Y/
zpTjEkz817bq7e5YAlUd4ZvFFjUvjUKLWx3C+76nMSbknCea+HCWLqrOrvBgolVxDWwx3Nn5kbzH
pUvwgiEAWzvuztavovihq4PhlA5O9WDVdrst+1Y9G8Hs7Ixadwin9FxsArdpHq0hq15S3yEXxs7+
0/n4PswpCRpVlXMAWNalWhVofEuedWOW1oMYAtbbBrx820FXt0LO8svoa/05mSl6ykAXZ4C64L2d
TOsUW7oIO7cZvr3SzjRRQwR7bPTgJj+Tmki0Lnl+GruYCMgWQb6fy8gBBrPHc9txXLrtXOOLaY7D
I3e1/VOhEoBKEZ6Guc/Mdt/rKr87ij4m7+g9s9ISEGcxpilmtWAb0RF9jhCYgE93XazzSbUaLH/B
7d9ICI+2m4lcdjv+pG0YX3zdVSCZA3aylKutTP0/tBfe82DF6lMMC/48k28W7WZSVpSdmszB5nhx
ZLRs2IMi88bG47guPPw58Wbi2FTDtLXdOjukZoWUrR265CIbV5xbpZtz02f+6f9Cy8kpkpuWlrmr
JssP427Mb22Jp6A5NvDrqafCMlvEbRkabytMogY4vIrnYCn9v+kkHpNo0Xpb+9mMR2gapLvc6UdJ
d2apfaCETSBHZyYHn4ktAPhtdpaL3tgyhH5IfJEfTTOCZawCCu08iZ1heoT5xC5aUScbvWOcDylJ
WzI4oIbURNynuHwv2bzz8wx9H78Ma0/DdbVspTD0mA+5ORuh3dvFSaZFgXMRm08fSRebXy5m9A/D
VFrvmZxaEnOyOX8yPCJkCP5rb1rNP7KdAbH4Bs3DIiRu5uw+fGG20IXGOA2Hsom6h97pneOMJ91N
qbi8Ibp2zlleqPdhlPabqvvmYe7SYKNiAmcde6h3MYuzGz/hZBF9W4R2XknAYVTYi2/jTD2xWghw
SYFuI9BTj3Utxxqsd39qlk3hu+Khmrpq58erY2SKIMXVKtnGXV1cBNsm90lVaOjtrt/ZvMJhpejO
yxZr1twhGC/THqb0tsdo4o4Sl8lW1hv6PPUPiRLWT7qP+k3fCYYOn92Yd6NwUBp2lU4RxUTTcrfL
iGiFplO5tbESVZHBmZpBug1k3fzN4onkR6n8LbJpFeq6JEkoj7tzVgALF8Ked14tx10ntNVu1TTm
f+TAtqOoDGgBhaoLz1G1kNmnnfKlwvXnU7ieuecoMu+qMeCjvHblftE1Ez80LOOhXYL/pihJd6WJ
vz4OCaR0mJKsdDVqnru4fgJ4XzZLT5K9aWIz7OZc0Srrhy1wx9obpeS4DR7TdTPX28BlBoA1UV/a
MtJtkiV43RtTGmqu475LG3LxrMXaq8hzuKdxd/VGbwwDBO63oADMMITv7qSRqnPrOd5G1ZkPhCfd
b2fC1r/PRL6TJMZuJSTOY9PVCQGKhd6X3USKqdQ6hjfqIhVGXcoVMjntfRYi9j2yhP0YaUVNxsLX
Mxrvo7eMcTs0NejsGPONk2T4LnU8H0xbL4y4zoCBEg3UqNx5I6DPNwKgK9HkiuQLa4xl4f4zyqw7
S23QikbRdeqa35gRNq1KrIvVsxeY1661XlPowF255E9NNp8Z4a5DWv6qmppWtuaXzOmki3yqwraN
aSMazPKnIqvwybWaMJ9a8gU6Vqu4XBx6tnhlkHrRhnHpkiRlZSX/KfyWfZ+ke10ii2PDTwgnneu/
Of1zHSg2aaKd41pHkQ3JxizIIRb6rxE7uzywCBBN72Wg71XrgJxG+KJzBJdTcpwbG04E3ZE9Lh8+
MiaVNUeY8VMkQDzV2pd76asqWI0I8vSdrZW13yleGnocUTDZp6PJh+6Th2jp9XYl8BngOmYoPJKb
+M0Y7FtcNO+F4/9OLfFbfv5RTLgc5JEhCGCDOFYL1tPVMH9kFQ11O+ICPbj5dVhrMAAC+QCWVthj
VSlDo/cyDi2e6xLQ1W3eF9O84dP3o/Ppu47nz0EvJzXJY78AS7baex6r7MYu2W88G8/W6ICMp/tG
1QRQrQcHnbPeZn76rzUr4jJTbPjpakEjYUx8oIqFtqDzrTcrK9GjGZ89NCpU4LGM2r2ZRe+BTF8z
Cf0SBdaRpwqCVTbttsFQMETLH19FZn3Ohvchu+zD9uJp29L1bhrOeXD9s1SS8FeQl3Rp4wdkfmXo
1eXeq7wfXfWax6B1wlkpVqlx89zpFhFZZaweahkthu76SzYykZalg2W2+9Ulxk0IQS5uQmbfnI39
nnPOwoKM/DMW7GEB4Hh8UpuS/srf8xovyb2kfmznjoBbJ/MO0rN/qwB8Hi/yuRa3uQEsCBr3TrxK
DWzsv/VN+tb6WuzaPBjCJZ2/VwVikk73cZSYY2vUJ068C/gvm5WGVjENkzW8GHHEZKv9p9TPKpI1
UBj2tWgoZdXVBtTY4DgtQt6nc1/h55tDthjGrci4QVCRB98g8bCuvhcLGNWdFLh7g4V6TZxYmkMg
21NCuW+Ds4PT5S7Q8XPq9p9LKwoA0WgF3NPpECScmb0avHCsxXoCJ69d1ZwCb7i2Ke1lU148nva4
RW9Xeb9uk5xja3mDrbsJhP4BGrBNbkYFBifBk12Yzx07klurGL6jdE3lKNInfpdI0CI7N6b/J2GX
bYsDAQ2YKp/VaN/dHBi7ssSt8PFO9+L+P5AyVo3JdFxE7J1kb6Gj10W/d5KIVFuvIXMJAK/M6SLS
2uLEHplPL3NmBjwF8buhlvfSnrNdNOOOmNSt4sRlFip8RIhu3uc3Oy/d/ewZyb5suOgg794uiSAv
Ws/fTWn+K0rrk76p27JBWuyWVqd/pzqrjnWS9DesVt1Q9mO3b0SXo9kfcER3gr+xnNTRSuUbBUkx
TE3dPTbRZtQZeUjxvC4JuCkpJnGyvPUO00KSy2U32W33apnDf2wQBw+R5+GcPabdDhGdPA+eUYWF
6yAsRu14843qXnPXEmZb6WxiBXblgoocEhmPOzrRgENGkdHq63xr9pYHxF071X7JWzIXYNJ4TMzy
VTh63iSq/ZclMefyGG3jSRL0N9fznSPc+6/XnfPilQaCHxWR5YDjGM73qd9c3JYkPpUbxbFjqXrn
F1yj2AIMEtCDJ6asaIuPdfMoS+OrnSCSyjjJX1PW4He18EC8mkCHgB7TxY+KOqQ9j/fdrLxrPRE3
Flntf+PM7nfZxSXzSEJmSp9Rhqyp+DJEM9/MwfytprKGm61huqfE3/p206DNaMedNUoBmJNf9AhY
OTo8XzAaPN2Ubtk7m0Qm9CgOI1k22uqIyAU0h3Aholom0l6wOtwOPUmwFPRqJ2qIcyAu0poTi1KP
d1y6EWVp7Hs3mndt7Y3b2Mfc0KRneha97kMFjQe1bROqOMs5VAshS1PHE5CPvUOqjddMtwobzMPk
oOWy+/mz7hCwNGYcPLWBwQhvgS0ruEb0GstJ8gQefTW629GD4qSPMyEBk+AxsvOXuSjsXZQN3aZo
5JqxYPohJE17T/kHUgHnjPRmprZWdD0afzgrS77adcUuNVtxhsFzmVKGcRcbnLr4HdlbxjfKqKww
aGyK6bnN43WkAd0hcIMkZlzawsYmVWD2zd9WGUQ5ICDGBh15zOLRJ/aLgO8OxC1NK7zRI+M5dka5
EbLmwqH82M6uccuk0iRSBAiVS2faBGkj9iXfkVN8eGfK/JNNKCPsISUcQFuPfqzTg+7Ss0zr9zaZ
/sQx8GMjkmZbpg2TckAYKQ0MQOTYLduOUXhrmt58iOfpP9OieQgq8PYezya/GuUu8bMRNhRLu7GB
blWlmO/ezLTdj9xjU07mRksuiDYCe5tV0cy8PHQ7qeqJzNO45NY5cdh68x+ZCmfnSd1tsPeLDn1n
zDu7ECSi+s4ZiQcxgOWwhG3HF4hy48ltLWAH/EzqvUOIwVaL9m9a+eMBc4WJbltzegUpUm5auxC4
5ItO+ROEiL5pLsDLY+uvaYBuJ/HqJiVyyHsQyY0lqYl9alfHXnkfoybmzeqGB1Qy2VY5eUNYK1+H
qWdNUApQr5j8Nd2lsoge7P30atTdi+Gsp3QzHe06AbZaoGIaQH5mg3HAhEO850Wtd5UvqjBo44uX
WeIstEEUZebUT6qUONJX7nPgEIwt+6zYsSN1b2r3b98TzKEyLUisBfdIXAQZkY1t7FLPJeE5I1/C
jCVwRAYbpINibzmAOFFZmHdL4ADiZSuEaGVyly5FQuZUG3+lAVEORiABdRr9L3PoWZJCfyRBUwL+
1jBSyIRD4Ik6rKRDWnVUALeNpsWpQY5Ubc8cJwbSePCF+d2x1bdRCvOpjqJ4Z/dR+VSONqd9ZA1X
00u6A0kERei5bn9opwQl5ESkSo6ChMjHZXwBqFb3FNO+g9FVa7BOICE+lA5dG68JIw6Czykj/jHu
kc4PYJ1XhUXLrjdLeWqKvNxNdbNc2HVelftWCYqV6TCuCZmxJnrAuB5epjYtz/1UZQSeiGhrzQkP
s210O5C2HPIuDjZxuajQaziLu66zH5gP57tIrJw2tB3Vtudqvc6N2z5Vk+jPRjAaWzu3CDGJvPYU
R33wafX4kDp5R0JznFSHehnzt6UvBVEjfr4f60Q+RcJ0d4qVwnvQWPIUGGBrRqSDMMEY/FaOfI6s
7/PfREXuxtJD+z1CI+yTuGteFJgrHkQN4bR4CSPj0AUEtRws6m5J8lLbki9s8EAcRLkCiYbh/4gg
cVGHVOZr3eFRFK3x0VM76wd4iOyPF2WI1lorCeeqGh/zXFzQRNyihFyV2SN7RtIZOsbIJfEjUAJd
6b9x7wR3XUJg15HuTgpElVZoKH7gxP347HbW5H9oZeaUNQ88tUFkOJyqOnO+VBy4F7BRSWgAMLTa
COXKUNSufIp7rN3MrFWhG6CDS+c6PrkMUTuzTpmWRr9tr50Z4dNENw1DH5Ga0HhTcHNn678l5h1z
TOyKA7i+MO8lLgl1hneYysHfzBRDYcEJLRVik8JIwW7nyTyNuDaGevLHzSxI+Igk8Ye+hZLGM/F9
7RqUmZMxTzsvt/29VnAUcxIRkGPmlfOwjNVycHuXoh70PjnQi5qvnYUiLxOJ84iHbHeo4rx/z1Sw
wlSRHI5VPS2vbpJVDw1D3n/mIurXgInpk3VP/6lPCe+mi3wvJu5wbuXlYaiUebAKZ3ngoQo+dKaA
LLTdEtet5pCy7Z78uUUnY+t0p0Ve76OuHZ7GFB8N2miQ+SoZmpcMxu25bAOfdEcDXeRgS8Qwjnkw
XVv+0XZl7ZEWJrvYnLOtaxjMvhVmaB3E0x9HUMlGXNjDLC6TH7+tuiNTmxMWMmne6iBTuwkIDq/q
bHzJ5nTaTdpIvoQ3yns8lO6nTrvhVgf1hIxF1YzWkoekNI3dXBbOozeM5KBWtXhtusT7sUup/kSL
5z1IxAdPUyPtLx2Y+V2nLlKzUsBPlHHwGtV992U78XJA1FgfA9+i2XCSfo96bHxtG8JxnBLWEDct
TVK7taQPoujUsS9sM1RD3X3W7Pjs1eDgwh1l3cF0nOJ9EqI7yQislZVe61bC6e7wuhv+2VXRnQIX
7CVy2/KzXCBfxdDOoRgn+azyHqAscdY0s8lGo1NPYWwnlMm8SS6oJXLWm8hPcpWMPzPPiahXkzSJ
4Omcm9PlsBJsExBvY/Rn33OJAS2C6XUSXn3QvkvqoDEZ4h36fXlg3Z40zsQ1cIKxOO1iw6yx4PU7
Frgj9E+Z7Tn7Cn8TaN7e1Lu88fKj27EiOPWFgq+vjes4Og2pe3zPL6vy2TSKKvAcK2vHv1XmD9tk
UuMJw2+oHIml0Ak7u/YGF8EaGP2z/MDxLHkQTj0xPkrMIyHxDW+rqUNkzOnpUU9yOUW2qf3NWE/T
HoeX7jrKbLmLJmZGyCvjuujok9d7BAlYFl78JhqOy5giD2zYs9hWqdvg8diMv93CBvS20O3wNvdz
dpJOHfzzpZbEjSXJZXCBv0BuYPgx8h2v2iHksU8hHHL0/jvAF17xxAhKimxvPia9Hbw5Eb3O1tE1
F0ksPutNWRZ3f6oSOd1El3O12yp9SJqquURR7dF8dcPw35TQ57dW3pDnDVVDKpZbIwxM5PiRGbl4
HALKa72Y/pkljubH9if5EzMh7hoZk2yUef5/i5z6ndNn5tmrY8zY1vfEjLFpBCArq23SjO3NwzcT
6MaMDp2fFs8FRem70qN/KMkO+5iHqbsmid0cdTdYF9GQQKlxevws/WX8jkeL0IqucZp9I129D+xu
ecNosgp9ES9PXkAJ9uEUL+biiH4blOZMLmVgRbsMSUsFMZcXoYtRfrgM4ElN2s1nQ+QODpxJvC/s
FM7a0v0djFGEjlqQY9QLOVpgP/e2MsqDg4dWiNtVjSbPTg7a4kCtZ4nAtPH/9S6Cnpqu+Nr2TfCT
FMFBUzQ3hRbWPZX1tDFk7mytYahvEKki9BQNblEaA5oW6MgGCovpRCDbmed8H0dQ853V5AcilCoU
mjwHedf9RIUnv7sWMhx/KkT2o+thh1Cis3DyZZ9VJoAxg84uzuiZaqPUu2AcW9jvyX1K63R6cjs5
DIyPbD6CSRCfXi2j95LlyEnJiZBbTDzmMF4W660P5o82Q83JBIMUpOJ/grKVxqwc64PNHQKCqlGg
Ft5zstTvaZlaz4aQ/cWQvjzMcUL4WD2V4TCrUwZgvikLUDBml/9kXb4maJyxcMgcwjorcGpAOZxs
at+yvl0X/AQ/6WH6a/gM8F4UmaEezeIg0sA9joY3nZgsWesfqmVAsIZyMkgXGnmCuMYfnFXRDuik
uM+6tM5mPfTnKqImbXzZuediqY5Et9RbFTtrWqX0NmaAwQcjN71mG3TmZihIp0r9mU1FXIqfssgd
/nFxlu/MdxDMGO64bRysZ4KiEiHoSb0FNB5Pud3+YD4IHTY7459pCRyWIaOPQTv/RdXyN+CmMZn4
1cZxc/d5GIMze36vumbF3y1/AxqdbZJHe71YV2xcsk0ywj1aU9nSwRPtjkrJuJWN7T/npdkhj8+L
n3io4YaFYxPetpTEvlURGLVY8HbE3n47tUoQ/kjW14wXJV1Oeo17vECclWaofwqrOjSo1M2W6KdB
DOTMBeLYexYhhy4BWQbibZrKQ6SzrdVS+hP53iULR6w5/6OIn1SGpsqvlv/mpQ3xMDnkVfBgtgNL
QOs6L1JB6UXE1Y1bL1PnCr0DnpXnkQzG2hruRueqsMqdJFQtIswY9oEdh7OXzSRz95gO+7L0cCBK
0AF2gmoaoPk7BT1Lwk7hXdmEW0sZvzX122zspp298EPuwIweMPRPUOejHSW7IBN8COIGyzK5y967
47FwIKfrbXE1IVYJD3hwtjvzmCZdODTpLa/4bwvpshbyg7qttyC2xXYe0oPFJ54L655jPV/V6bGp
FAlrJCQ4Bmr2dl9mEtQ83lkrmbmwRrzUFnulg7qhgdhPvG5LNN3NOQr9AAW+lemNQlLE2zsNwOhB
fPM1U1kt7UsCDwlcML0ht2Kza7p6LjsOIxedwDwcfcm51atIrrb0wdPZVyusd0U5Qni3YI6wYW17
P8loRKQw6owABpseB+BzE7VwtJ5uv4yaOhzMycWVCbccU/e3JiK5d4iihySK74ujrI1M/CdZthAc
pfvR9Y3B4N3Mz33mOjyR8bnzHCS+7bLnmH12dAyU17QbtJvGUeQs8ab9TpkaJcDSnqROaRWT5amK
091iuG+Z00H3td+Z1H8KK7lbaVfvRDuxsoEE16JN3ijRX5p6eRhkEe9qp99Z1KuNRadodiKUgx16
TG/g8PGLmyXvRcUnUS5DvPdWlkMJ11cTWG6MF2MGQO1LiyRryztjI/8R15VBB9kK1Om56JOQdk+8
Vyq5pmi1WVBXXKZhIUNHP5g+YmvXsraLZZw11lOOn/7ojKTucfyG//jmEN03pnojfi5hyK8qKikc
TWlQ4EY1N3cp4+d+afZjm37lxo+NJSzXsVr8EIZ519CSI3W9muDni2mEVpx8dMydarEAdNqvatGP
MjBgfEkmD35b+2tpdDhlClGvPuQso+eTA+zmOH8mO/9Lys9PlC9oBO0v1cp9muF4lzSHmVvbZ8uz
XurvkvvkREAdnf5tJbauWPfndfHi8jPg4c9DTBVe4L3TIXkYiWR2Fmfn9w4zhXh2cGhbrSS7PoJU
UuTdduPNiROg9XHaeGYLe6SrPzXwBpKuPYPKg+UJTBzcbbN4Gwy6vp2yeF6pOo8s9QYRVaKm0K6H
x1oi+JHOznWWf14XpywdMD4zos5afhvVp28NW4udcnrH597LXljqT+fs4AlUO2saJj5lZTqe7Urv
M1Q8CN+elyV6MZDr5VnyNIzppQVtLt2ZZV7rXs0WGxyvM0tJgwff1aY6jDwSk/ri1M9LSFMXOiZb
G9LJkHxj5WtGRACjWET5NJfpewHVneXB0UpYVM/UU+Z5+/VWpVof4PkuPpk7KhlotZdQtKBKipw9
e7z0uXMqi+hUAqGmznDSTsyxRutq1N9Qp5eFLff1cSjIvXZ8XAbwi0kFGwt6jqE6fUaZclvKBUXq
i8JJct2VR/sQNjxONR96vT2W7J6SKg6dxPzANyBmIz/gj8VOffMdYLoGmon7tUj9M3YepNlCrio7
4V17sKLyhsV2vGndNnQrDk0egW4y/q2fMS/cQ2zEBx1nO1F55ArSnthphnkM2G0yPQq3PMuy+48F
oIs1EhfoF8f1B7tiBKzS72u5BSfeU2+2QdyEmME/QFNttMVIrepDjuFN4GbHqtNobYftIMjQtYsz
AP7fJbKP81SSEGQ7m7oWjxjWbwuqcT7PByejRcnIVp2wEtAc0lokYTu3F0KJSp6s9WrXAz3bMJ6a
FFYPoXw3RldOTsWnV6EJR1bE6j1vnKdmju4LrmrSlhC5DWhq88QCeA88+Jp49rMmZpAtGkFVyPZj
b71PWXuc02wBY1mvUi0exnQghcAWmE95B434bUNP7CDmK/4idIo3UcqWjjba0FmMAKazQ8guLGLZ
ZAhWdqgSdliq4DgF2qbW193WzVS4eMmTjP1jlkbv9GT3KIa95gv8ICK4xVmxL9o0ZWRK1NHpA3M7
oZM6NDldgYvAeshWaSWh42aX7ro69XdG6TxXaryUor+2jnxvJDlI09TslLb+6WJ4q5aKK9Y+FGP6
JsviMrb6D/Tuu2rqNzMu5CZahneyD44U8Ie6Z23AwAV+saMzc8lvYka/5PK8CmN6mpn9Wru/GUt/
KDJ3XxTWFVgSlE+N7YX9s6uFuTx83XIQ3tLhjsS+4YTuYv3YgNSoQEf75hotsruERiNaH6pUsbIy
x0xkBK0i7jUVSun6FWHNS+Msj20Qo+Ce2dFL5+GQpcYN1sw40lndZgocu3IO7GO+9Jdxrk9zAb4S
kKgR4OLV8r4lSj23U8Aph6MGp/IWTTsa2JY30XBhna34oMpkP2u4I79gmSOyzBKVIn+L3+39qTjn
Q3QHWn5F93lcON4E0BbLMnBycWtqxBmwuGIg0Y6H0x8CxKL5eHbF/NyaA0wy0CuTBac3ctm2yiXf
UF5sQ9zGBaAyU8Z7wD5oMRTnIFdvEDv4jtQI6UwKOJjQSyvUwemsPy07RpQkOW3SIrFY70r/dIYB
9cIZZXXAiwyND1HBez7E4iqU9SxJWQZltPdpV/yLaIkkNSfxnWG7aE+HVbSIzZBPewO/jiGeSBcd
XckPqAoZl+L4WLqvqOyPZWl9w8GYu0Swa7O+hzWJX01UHvMGdU3vyRXajt9Sdi8wan2UdvtL5Pol
6mK6Mjr71pyuNGFsq5jjeRpaLJ/6p6jM3w2jYPti+JvxkwQ/X7A1CLF1u45Ngk3LRJ63UsbOSMdf
ZUKCuVlwMrPufSXdWsfo0ZAXqw/cvzrx0RMq41JOy9nS5iqW/odo+JAnzSoePli9fayc6gmo68i2
6frcmVVHzjdRTel0hhx/caj6Nifqer1LcnGEj64J7X5jvLj5ZzBy3MX7ugu2Ac8BV59mE+kUAbwF
6VMYkDysZiRrO0mO5V7q6Cko7Ss7CmerHl7NOdk5XhA6aMlQxbA84oWGarZGNYUT+1bz2vGepRF9
RuhMUdLZ5dEb+xfh3MRUYXpSfqEI2Gm1Zg6415rZFJT1kx8djWp1tFl397sSW1/2EKvpnCBRidz0
vAph0CJFPbB0Eb00jNbsP4YBYdjue46/SlGrd52bJzlk3zgqHCN0TRXKiqovHyrwmtZ7ikyH9cyf
PrsmDuFeFRu0xHiz3gA73cWXXAdbnGVc1pLmxb9PtFK0rHvMa4JUHjyvv/K762NWrw8/F5+SexxB
MsuWAx+NFk7KD7HsfhQ9Obtx1evIEZmM9ZU/GwuL/blVE/oASL7ueYSWCRhonOqxXh9o4W3QdZZh
nPrEehN+bpY91pI8y02Hoic+BFUzboqoQsNXNRubN8DhKOevzrzyK7bY9uP8sZPhmAz6GuPhgbj6
I0jEY2xP/B4AzuRdEPaFXt++rv+2RXkoKezoQ8IZIkJl+S92+heCqnfrV0NCa1xmsNHeKw6jLy6t
bR9dbYedh0i9Nl4Ki/vJCzS6H8OqCWX/ah0v3Nf1/+bQY1VjfYabRwMyhZaSt3T0z1HDVr4Tia+m
KvdyCMKmco5+NB+WucRD2DgmvEIeLbOL1FZE2UtBYZl9pmwseuAFurhfF+luynuq7a9yvCEKQWdl
bRbrw4qjq5ETtuwiUyHhvvpwe0AzpmwjOrXy6vW/cCfbCjCXj7+w1QcOvkUJHlbJLyagIQvoby7s
8WbJOnDoYKd6Bsio2komr0C2pyXt/++P4va/fXNfD/WpiUI648REOgKkSnocb6rWnxZOcOZSnTq/
v0S5ibcAVSNpemRbebBr4py6tUJxUkN6Q3y5uW8+gJ4AF3tffNfZfV2jUVgmJ1wMCVwL17C+US53
eOal7SljkaKx7R15iFCfhexe1QRIodyFf0IO2mXbiPTFojjwK8uT7a4Q0++46pm5HJmwX2weKztg
qYy+IebNBcdDIvHsYKGL+o/JH0KGZm2rDU/uojFGYSJ2BfLqCOF0wUvHptEWp8FUo9pGzh+gPj2o
vJ3gj2qxUZpi5mHUumFTCuuCAOVBijSNLuuQZjUetNjNMRq+d6WLWog9gbWUBdgIEylx8CyXjR3n
4MTZ+2zJe1lZd77ITCPkJs3j6lKTFPk+HYzzWoB4uRxY7G5I9wLugtQaNqlZmGGiGSzGf3cYnmLh
vOJQW5Bo41v/FYDAqPnPMZR/Tmldn1IzngFaBA8fcz5WiHpde5mm59gdAePACeoa1FH9K+1VmU27
3cKBrgUvunFNzcZbtq7qy9Xx6n/snceW41iWZX8lV4wLUdCiVmUOCEUtTJtNsEw5tNb4+t6IjMoM
jxbZNetBD91ppNFI4L37zj1nX0NpCidIFdxkmM4tsXvPspxx6WPCopAbpF1q0mtiEL5VTRfQczev
Vo4TVnwuMwhQoMlOc1jzElP8IrJiM3tkwryIxy0ZFIWMY3HQQu0uF0ln68ZdquA+sIT+h5Hmd/Lq
8o7F53lRd1nx2JgvmvyVDjkXS+oOitMqQ7JTKdPQocXhYUD6dQX6Dw/xAljQCOX+05xRInNhweU3
V/SPZ5y3ma63D0FdJH4zktGWo+5JmvHLTSrzXZkU+ElLS8UY2Q0+g3ez96WulscSRyiR+2qm3gjR
ffVJfdMXg2yJlHbvUh3Wb4LaYqySUxErWdiLCCvWUF91dURGqJqerktHpYILrHbFee4PjNYYN/Na
mXAB9rTaGFaQzFm4XXjn/pRWMY7b2kwuIS3ubZdPAadxqafZXXIK00DdBvRWXdNaZAANi/oaIo8m
fhuWyueiDEvmNMWEvpsYTG3s5e6oJr32sLo82INmPC5SSBW6GG1kq1lD6lEx34eYpbNhniKTLXDR
YUENi4RRJ/0bM3U/zSCEs9BQl276PgQJrVfjD1Fm4OKmSnTFjwQmCapaXGxywyIMwhWr+HmpJbvM
DGk0Kz2UrI0chkptF1Zq3NeGKh2yrGQH18J0i/EPB2VUY1NdZlNkXYtLRqfMkk8+j/gvTgNY/4N2
js1+urBPIjwacXNrq0W7r6chppNVULBDYd2ZVqNtlZSJluszWodBOOGBRyIHA0XmqeOIGDAFZXSa
Ba30e1apcMpeODflm7acrlBg9hNiRYFmbmtpQ+ZT5taoEPiWg9iUT6oaHNbk2xRUh4IKeEGhkRsq
YQP/qSVdClOKmNBKtGYwqhsSB7KCaT4ZExHVIdut96dUaC9KTUpXGDyifz6T2xxNNP2Vgt0Q0gPR
0R44j2/HQTsGengQdPPFbETXChNfAwMqpOFVL/WNRFIlquX7RjeeSN9sFVU6K122VXRhp1OyLYPw
vl53q0RgYWbeyDJiPMa1puguWcSU3ih8I4xDWshiY7MS5oDWEdUpx8ZNOxk9m1KDXC9qJ3nou4s8
ymcm0uyJR2R+F9ZemzUHLnESmlr9OsSCJ2FlXfoQVS+ydgQ3MBYZYem0kXqfmRH0PBlxVAM1wFQT
PRMunZRwJpUuuQoCvcbrEPPcQcu6vchAgx17JWcRtf9KZnAoQ/HAWKM7sL1QaNRbmqDlm9NhGrrH
PJsgmVPO4Iw+DxYZKOAmtiq2fpS1N/wqGFMJ5+Zt4i/m4EHJsex61poNQUL3twpMUU6hxF5FzmIH
lPv6m6TAzp535Cqyhq5MfLCK/NESq9ehzPjCuN/jnGkjyXwx131iqnuviM27IO3PayHU9Opsa1Pn
JKNUupMhvq9/dVpLj8oMSi/TXoUp80S1eDLadfmLumMekKzvDAH6kyTurbr8CrT6OtbhfkyMK6Iw
xpTMwELG9TGrl7rCWCYhK3DqpzIBYK59z3xCmdE8R3SzOW5e0alPQzfgw5e37Vzj6VAF0hXxC59W
ARZGJsHb+cEoO92SPCbs6JAItjkXxwoSVCD75LgKOF8NBDuVNzOd7xMz2/Vd/BjExQ9ceSXLfbbL
AALOnAZxs+1Sg9O2kV2lDu8/eRSCoRaxEU5GslV91vUkOVrL+4+SBU0nKWwaojtojvbKdjeiFCMt
Qyx0Cc8NUI79KGbIMpwkrbg9Gtg1epMdmR3hozJ7OvDTmoQiA76RRlbNdn4ZZuOI/3g79MAIw9FV
TOEidt2zxL0acsKkHqcdJHyuEoyewq4R8Kp1xa6Zme/UBSbGrv5l7MK7PABPgP3mVglwdJTZ5MDT
K1ukIUz3dfleYD+ATJMeEkzM+0Iur11FMnVKJRq4KRN68+iq0COTjO4F1x1lc13e+PA9jC6R26Rm
el3xzS3tGr5xodpUS0TMusJVSxyI+GSM3TDiYL5E351mXrsI8XmB7NYUxb4dpWcc437Z5Ndaf6fE
WC/S1J4wlE1zTB/F2I+S8EVK7nH9PkmJ3gmsbVjc+m2j4ezJU+OmNvnZ5KPvV7Lg+k0zSUW7a43y
FDfTs9FwDBf0SL5pQv+YK2BAC91Z16EwZuYzOo9EKD9vzNcoWkjXW8lWEjHA101zk8fwtWvSM0aa
h6wuX0xWrvXfFR8THrajAopyBfpXfUnfoZiOwWQ5hEsOwaKSAFZfSiWGUbIq4LTjbbMSvsPS8o1U
52AMxSCvDkLdcSEU0gW6yyvxg9y1SnJRTdTsY+ZzB0vE7ZR36iYsBBhIQmsSx+jP+F3p/TWuYM23
SJn9qmqPVTjZ1tKu496Dyg4m6VNUdWu1AYHsCPCW64T51oPLbJrvcHLeckJ6Xdzvus7cZ5J2V0rc
1LitN1rC4q+22OAEa7mi8nuWVKS8/2jbWXzA6qL6TRfjh1YJQlMR09XGuKp5qRiBtBO3FXGS9VX1
qrhDsPWEENklF3H0GpAbSsIKYGXpTEsyAVIVoOrY3oGQw8yr9Zc6ir61sbka8EqNKnUmabSLKDiu
c6Q6ThpFo/vinOyGdPkKVf3VWo/2vbKvy5GNZ0o+JCrwvOD2kyNKNrasxRp2uP7ohWIOlpXCToJ4
a6YGEnJGxzOyDsbc7ULker64WxElSBWGSSFRmj8Us+jf0qYYHpY2wC+i9SQp450h94On1yFCWrmX
5jqzWxlfYSlNl3gZNxNuFd+cl/TblNqjXIceq9y3knPW6Wv5UuFX32Dgr3Ew9P4IaqEplbtlMPGf
E9bbF8Ac7ou2NG7YNWkBG/OtkwgO5cU6WKEI3pcuCe3cCKlzxoDzZS8RLKEy0ozyTo2Hj/U9gKXx
Y8E4RhIuGzrWnxFJOCrvkeuomUMnZuL10spn2Wwlst+E5NtocuYw2un68tCyXtBWr8ny4CXDuEJI
yHqLNeEuy8cdxKNNXhp0O5VzyP+JwnTXRDQQG42yOyoejSQmjsd5Z86BuHTroBC6MZA8wgj3e6y6
eFYN1FT5i1iKG8bxaWj6fRt/VPgp25LQbAUGV1GF87qiLixHCjaLlHXbGHuvk6ytPuJsNgrhlsmB
D0EANUpOHlUheyVc/VgMOcsqwV+p2XIiupCM2Is5IpPevEADOY1x96rnNJpWpL5vZlxXozoBry7e
6gDbY6Jja+9fxSzo3Diqr30N5LBH4OjCZG+GisIpODP8pE1FT24RyBNdZWpgeqgNzOnjwG4a9FQk
wbzuo7F1HyjhY4/TmI4ySYZiOTWVwkwus2JGQAOKbBE8oZhfojl6EiIT/sbgTKN1wKT/kPbL4yib
CDML27CiVvU2KIKeJphs65DrNiXjebnFVgP50Syg3Ymod02DpxYrXnEvDE3tDTTenUED59NrwuQP
JcCspRuYl95UoL0Cq9S9UKiZ7RNUyz4gYbtmRyBrYTslrytqgWeIOcgiYUCemhlErxt8NrTBMxLC
bG8LZ2qbLCJBt2H5MBpkjwGfwR0gjOU17CzsQ6oGZHgaDTbsQNs32N6+S00Z362+iB1Vb8anhpPK
DUzBvNXLtN0PzYiCZiTGsgqD+55RnNuoXbQteT70wIAuqKdreeBIUZ3uZQ2pQEt7LK9DMFbbWIRE
xjiWbnBI5cAFm2lWFH1COo6TWv2adlSBnJBV6skWotS+IgPEmXEgrS/FsWuNoeibfSQeLIwH1AP5
gGGnCXcVOtgLbeavQR/ag7FUnV3GQnBIUkAypYTosUhhfN8V/XicenLYVd7hvctpxqMY4+sYMVNR
h4zHmMVmLxbo8LTzXxktbp05PnXuYhjCha6ksg/NMINHLUk7vW4eGm1icIyVdq+YCip7KTELitQb
FwKIDFBoxNusVDSde/yENa2RTTkC5+Kdc+gN9NLlMsN4L+qmHUioZlEI9KYeq+Q8Zgoo5FLJnkXB
TKikO+WjlAyRr95sI4gOTexObfJD5L7d0BGbHjgZgUeOUPJMC6C/qOEhKIkb2KgQLYaZCCU1NxOC
uib0trW9I49laPdmT3NapA83VYDEIyxZeMFRfoNKAUcjmfo7ljxu/ToZtyEcD3tagnivAffw63hM
d8Wqp8eLNf2QqwW1UmSZpNiITGdeU1SVxVQQMnEk7cqGhJTQDhgY2gSuUhwt7RbD8rAvtXB+pqY2
bEELXiRJbdyhTpVdYJodecwJaJeUqJar6vWbhmDnYMpLXAhGebRRLR1v+5wbBmFmaIdJI0a4k+Fw
yBE2wmSMSa5rsOpx1PabOpHzbZbKd+KgqTdLAuklLJwGjPisqhbDQaTwHRTWA4cM4uGh9tTOCDEY
+vCoVGbiqfzzPhOShzTNXgdJVLdJs06v7uq7dFTftSHvWRmJmxEfhCkXVk/KJCdwLcTiLpULpmss
sfgyM6R4Y1ZGweU+4RYrNZXhj2pt2v/WcCIVWrXqr3Il3aJFckxN2a0aDqrgNsyrUxaTO1mi60JE
Qg1IbtM149wc1SFQ89T+t0ppqyhMCS5LknJahaF60r57xNfGyt9MpNalS+mdU5XOq/7KFUAebnSn
nPRbLzT1pUsw55FNfUpX8phiPClEmjed2rQOmYzMCWX0c62qHqMKfsKqFVntec5zCISFX8TVg2aV
4DsxKWWZDfDdxff7mHb9SgcjA4a1JEycFPM1eITuzYhoDoJkuP0Gzvz3z+k/wu/y+ndAZvu3/+Tf
n2WFQh5G3Z/++bcHPEtl/p/rc/7xMz8/42/+d3l+h+P15x/66Tm87u+/13nv3n/6B5sltdmt/27m
u++2z7rfXp93uP7k/+2Df/n+7VUAnH7/9ZfPsmcD5tVCwE+//P7Q7uuvv0gaMNx//+Pr//7g+gf8
9ZfTe/Y+xv/TE77f2+6vvyjarxZDt3WDQWGqAfYTOuz4/dsj8q864iHMXkXUJCKqoHKhuHXRX38R
rF8V3VREyzLAkooqPc5f/tJizVofk4xfJdnSLFPnSZpiSNIv//XWfvpy/vll/aXo82tJhqTlb/mZ
kavpuqZKhirStFVF0fztXfyRlVvh9mJ0Bb5EgIi01qI5LHE+UBq8CWPZvNZsUwQ0C85hpViaeIJF
I/RYJfPM/cOH9vs7++mdrJzcf+JWf3snsqRoqikqlgzXYUUH/4HaG8dzq+edhCNs1BQ4AAyDhUAa
jHdzk2dfIKrByYba2mmCVH3LOEncB3KnAK0rIGxAFRjA+dT1v2DmIlj96X0Z68dMCY9uK1qS9Wd0
cR4kSbLIy0RNbRqJrVpGvhyZ0FDStVryZy0eW5yNQzdtI84BXroExb4m5XAbEyt3ClPOD1xx+UXS
td7ry3Ta0zyAtdSb3R4OAporRDIn01ROAnMJbHXmNnZLfMy7PpQUJw3QxSQJpzj7lEBBy6LeraK/
do1NUTqNegF+VVY1PxKX8J7jcOBFdTyBK1LD4rELaOqPqRDvLWVOj3TaDBpiJX3xikyEk0lCRCBB
XfuQ6iYmZg6Qco0dtQScykj29Eoqdqi7+LxDfNmYg6fDotfGtq8zhbD/CMooEXNC1DinIHDE6/82
HUhP0oeI6DAejJog6Ny/jTGVt93LgXgniaurPx2xusiVwOY5JvPy0odDRtGv9gf29ukwyHQpU6Xr
dw3EDhIYsX7MsJ/YoJLIjNbB6C/cILdaq41jNfchfirCmkG24NHBbJbtmiHS4cYnNILkwngu2tXf
0SwDfYNFJOhJb/a+JOeBZWK0si+okZKv6ol8LbVGqq7K1NYdlUVYtgUcpHKlehqE6W2ROTIkQrNS
69FOgypqlcvQLABHFHxd2ucimxayUo9HM0CJEmJT3VnBJEY0BQsdQdIEylrcRB28x8WQqpzWDbI0
qWurqaUcUkC1BKavpcXISalTgvSgqwZJUcZc1J2CfD0byZmkNHFkpBmsE2XZ5aRhpGAkzqHLkvbM
ABpaB02RLASQVyfSQUsWngxRPqzptuhjG166XGhpr3BJS17XC1niRWVrUJ4IsX5XIUsFFsBoTTir
0Uixr4USiepqmtBj61b54jQX3zpz7KrXSNQI75uV+MKcEThm8CGEjcHZ08Ng3/wgizpSXurS2pSr
shlNtA+T3q4HoTqToDH3NI4xMFryBG4+UaSFdBL9iR9yY6iw//Qw3OQYiR1G0qYntdW7LwpyYoHd
UASGbUha9aIoKZ2vbEXvaSJiM6bDQj3X4jT3UP8UyIxysWoqpoFdxFRlWGdmStCzpLMoKfnwRVI3
fknlug2282Rw25U6wdlEnMEwpUNC82DSxPQ7ElvrsZysbnT1Scr9bgH+RI3TdQ2MV3kcM2TtuUXa
MvOhiC9tEaBUGl1rEMdWp3A7jIZm4ducl684UHQfDywFYjyFj1ASA0/PhfSHgF0RKbJCLTZok+9F
PRGeQgNgKnbwmsCCWTtLhQnCUEEDFqXRulmqyaQ0tWyHvaMn0Jxbi6sQsOthvarMeokSC0yMWt0Q
NYyzBq7kIjPEaQdzJL4NiSTsOpVvYiF1utgwL+pTvaQzVOmhe860GF5Z1AWWj10ZR5qa6swnkZCa
pT5IPCtK+l1SkltzQHwtjiVX1T4Sof/KwzTjTtQn0qMgYbwp61jaDWHB0Zjopbmn7l/ux1gpCPjJ
zddUF+FHEor6oZoKcrpJuABkM00TI5OWLbG5Uep4BTy2MwAmtVRY6sgWBGCImU4+h1rEubzOI45S
6vKRMvzulMx5+1YlOSiZ3BQsCqKlKH29MoZvTRUttyUt4S10ZIkMy/LDEA4MCx5zFmPo3uRTlcmK
WJ3BiXlmk1HoKuaaA49jK6sveYkavcHXw9xyM68+c846LwZTE6jdZIXRl0I44waHJYwZEI2WeTpT
oewAOIkvZqfolO2JRsmejVl6m4w8/2hkKMsb4iMcHkiCLtdW5a01dVZPO2s2MtbWWQnrPcQqaDGF
bBXKZqC69pRFqfaWxmzDfBGHdUht8G2EWgwvIISuF+vjQkM1FeqYBGUl+iEStwPop8v3hWToTtJP
7VuqRsoXdpHqEGOyeWjUBuCOqlVXFKZhBxNc2S7xjFujIhR5Nca5l+1gaJWnqetU35Q0WJKwqsmO
F/GwHVbKWhw33UGr6uA7GypyJDWVwJocnwN2yBLPDZtaPj6JdIUje5SgpONOIn0zW/rSbScT21MM
wu0ptfg1zIzK96kWCp9ziJCrFQGD7bQi/hEx+Yn7bwr2at1MFwvs4zkmNuP2S7BcZrpKqFyxsjwT
5WouettgIOk0FGCI5/0Bnmf3gWaCPxfuGnJkK+gFROEZ2og/taN+FUcSE2A3TAHzuiTkoH9nouG+
2DYGBwzyAemmqxocYEVXpDXGjzzw52LBmdzMiRjeyhgv+6bErwhFuGhgZDIpAIiBHmarcpJVNMAg
Qa72wVbcwxrusain3c2sJ3PaznKb8xtjlpcULesHnez+KWip6tAlpsXt6pI4ohji3SKRrAQ4vJiv
bgvdSoNuU+lp0WYLM3DZ/VDY+e7o0IUfKaXr1pws7jMjL6r6pcna/n6YZ/NjSUP1rpsZJIO5emRr
k2eutoHD8k3rs5yohd7ldmYujQ+pE3C9FJnTaepyvKZCmT7PEGiPfcznryoGZmemu+hursh8qPHQ
QVRHBLjojTUBhcJM8sVlF5xJETESpFGk6hQAWAAx2DBhgHRd+qqMgcnH3GeLj4e1ZxkIeslLm9z6
CONZIYEObRh8KKmdumgehZa8KztQY+2xBCYuGmBGt1Qdtj1iIhd4Zbq9NUxnfRwJu4dZXDsl3ZFd
AT/nURKS8hXSWwx4SJUgfGCAgf6stl4vqdpRGwRUVq56pleMBR+1Ji3SRbS6blc2rYXnW1J2aPRx
ywAt/Jsbme1ZBEqsUr7Q52hfK5xpNNEJ9r3pcSO/TLAFW8ThILnkSQOJIGSyyJYQGLAAhPVwT8Ek
mVQvzXDT4iQ/J2mcv8NKYwYCSSaQHEA3O5RcsX2toQZMWPTyZpdBuvFMdSiQj8ziTRvL/KOeiW8o
FH5bSRby+zbuZdVRqi7yhjgfjwxsWPZGq1mIoEb2WCYSWv2qf3Gr8hdvJhCfe405NG+hnHbfQjXT
RYKeMkPCraYtKEDhYej1ASIoIICdLPfCkyQBkbOX2ABSIU/WI31kgw5nAn5+CjiUAhmBb46LW5kn
1c80EjIMpqF5OdY59aoQGyG0edw/+DCim2ZUwWPfieYXSazynjiK6plRGt5bRikp9Ee43blB0QfE
XvWhEwurdaXJvaxU2tOYEVwYIYeIlzgphEdBEKJw35EmOYfzmu+00jl7UuEKICUKXLiCBIQTI4O+
ZT6BBuujM08FJzd2B3o600dRz9ZZywaZ3iCzthhMASQ3HyXjZaR5gNdorL/zxezxiykqy16hSHDf
THG4mwqDRlvbIewtcwluz9AFGsaV1OFamtWtEITTIca+55VaBvhvmMUMFBBbL7g7anDLNFOnGMbC
lQzmSWyiqNdOizgbbguLe+W7NMYhreMGn2EpZCkkqdx8hsMWnelPJzsOrbMPuQx8rMjNyEknPFki
dq9AE4TQ1hpj2gZMJ9vlaoVjl6EEOJxZ5YJZlT+1QVRZoRPzHBoY6ZRBER9nVUfDgLOBUG50gX7t
BGzEedgQZQzq1Kd1RiCxjNUcJT8QTooIWqmirX/GiEV0CUV1uVOZXovBN6mib6Xv22spaLnHnPXq
UnUl7BCOYYdM7Y3Xdeq0py1RuVsjc8xgY/Q00HyRQ1pfnYSqbc+6OlcPpVKFOyAC6hUMHX67kTxg
hPOjKdlU6/7eLLENheTdtviRIOapvVDLOBUbenJ0nHcSkD+yHnVJ3kCOLSxVgQn+JinjhxzzKIec
YdIrImD69MRuVm3FzoT1OMisEUKa9Q8L9o5D1+vpM8m65Qp8DYG5B7hKuL0HiLxUOsAKpZbzjRxE
iFQsoDBMglSkcxMK5gn6nHyoZJpNnKrkEHW6n76Foe0/+6xdycJgnF8MJgO/IMpD/wsSCMGmAV0s
1pi1sfSQ5piYm7pcCvJT33UWhjt1OTbhmD8HWLF3MUTFL2Mq4pNKAWaHxqz70ojJtxN77RwxheGS
wmuguy3jiygVU4auN6fkopd0j5sluhHoh0AZifiTDZHJgWKbpTTKuKxTOh0CcXUgDzQC+s9haej8
N6Z+0Cu9eqmg2T2HszXYw0SoZdBiedOJeDXTSk8OsjHnV6OmL/z3ES//LaXqFH+Czyp/dH/WoX6S
ri7Vd3HfNd/f3em9+vNP/r+oWIk6VhoLJeN/L1s99MXHX4BEvxdf7U/i1T+e+3cFS9N+VWRUKLQo
gyakqv1DweIRqjR+j2GgimDdY87S7wqWrP8qmzKLma7IprTOFP1dvlofUFRdNnXDQOMidP7fUa90
9WfRCG1MRT3j90hwUhBpjD+NeupUDV59F2qOcl81u3K2pWsXOmZDMQ3baL9Y5BchmbVOOzqaYsN7
zUuXgRQQO30maOO9U2+jS8PwSMjFwYaLSdNmHoTXe/orjD3mFw14ol3d7rzRXRzoQp7pdBk51U1P
IWtR9ZBY2SavPcZLBmfa9EswldF6cRaHXEq4bX0GV8Rb9da7QuYZXudAdIbP6ca38ICMJtx3udeA
zaE4Oq9AeDsnq5SC8dqoT/lN8SI7ceSnNrStQ65tZhsWqF3dBw62wgtGSAeJ/259Z4yEVbbpof/R
HQmfZDvRTV4Wj8yRuYndwEma9a/0BHu+wu4D/fRY7NChCg+TCAHHcdud2JtuHMrkW4NMImxKyaYv
XAo0KzYaQU4fdq057BM38wM72g93o9Ns8pjw72bcVXZ0iz9Ge/HIBAdRYedn1e5v7bSbTTeyvDY5
g6DwxW/IjCvEB2vBefKI5Aab9px5WETdwK+8Obalg/zK55Lo/Af+dd/wJgcx6pB+4zieH3EtHaod
3VFYrpv2bnnmk+HXURuFbredT3Toh/v6FJ7KPaHg1nITrzuYRCV8kiTPpY25E6qR2xyYCDGMXrgd
/XAvQXUgH3AU3QUjEK8j7sK3XDlE4ZG5ozbHW3d+DPlsMlrBOYjfdCamjcKQsNHb/eQRYwElo5RX
TKiAVQAnMU0VxslG2sIbvst+FO/dIfuRcPXER5xiiV1sw715DN2cSTxO/0ppK921Dk3gY/zGgusR
nfBwoLhYSD5IJH6CU4Ke1TsQ5d9HD+yAzbEJ03h1yJ6qTWiX98Jpeq+edK96Z2aMR9LWDE5hekyv
gi++FFvh1ik3nSsAHNou3M10oF+kBCDBuwzPR95XjN5unOQHPe3gS7/vX+PH2EUcfGY6KCuyfhTc
2Iatazcg5jdQ6+k1g+6Wd3XIqc8Jg73whKESwGZxEVxwo/lusBfbgI1/1nzKdRtiuDN/amf1ghkl
P+JM8RuXgUc+itrLKGwWH2GmW2iYOe1Xcgd78J2hAeJr/5nzI6BOnejcPlin7A7PLAQ9FI4MxtID
t7gtPdXCXrmbrU3+0ByMGximTb1Tt9Cmd3m0Va/qZnTgU+tYpw1vhI49zI91xgzUTTEcVWtbhYCm
gYdt0tmLoRVQYnU7YmfIRIhgi59c1GuT+4sN/dKO3PxjUjf9fXGnjQ51i1fZgDLUl5DC3R5uwP1f
KcmJcjc14m5st56272z9ud1Se7rTRd/GHvu8cJy88oyyJr2Khi2XDkFyMmOA/B3ls/rEKqDinR1d
uXjJXAwbfjbZIXHb1AXbQadvcnX9FMV7ZoYQSz4xhSix3FTaJNtkb+1zr33GZd581ge+562M+khf
yG4PhHTd+pn60mHYG31BVOXardncj9RtoPJtZrnkvOJoE/K3GUjZha7ZHvirnMwNHR7Qnf4AJIWU
9pXgozu63UNzVBy8+NHgNi95YKcIkQKNv33I1/3Fb5Y4QlKSv2LgUEuw6XaxS16Xe8l8ImT6tM4+
+lG8tLPTV8+xda3mK0Tv3p2faG5G6p0scnRNQdU8qvPJBBUkwyE74IuHaeh3r/Ct0X8ViiaCNoy8
+hfj4KSfp/v910ZjyppsGoYpq3/aaMwlUWj3gkZRb6aP9dbp/dAVuFkBFtLH9yd7cZn44dfRv5iE
Lq2v/M++yG+/WTJVeiKypdCDMNct8A99ERPVOenqQXU4StnkKdzapyjbCCfJxt3gG9fE/kMd8L/o
xHDk/Be/8k9/LChsQ5Qs4sSDp3jNtbgwaC5+YDYUPvvAlU/6XUQqfkOD8YcjCViJThJRzY3qM5EP
XPcRLgdxUnu+8T+TjzblJMFmfqcjX57X750kwxXyh4053mHa0H7ZMcqLS/AOD09n+hj74K82duxE
jxTr+xEk6mYE5cqAtMFOD8G8IRc2HCsv3Kvuej9JTuYo3sAWnWMFdmVbtTOHqEOueYHPreEAqIxv
7Dz9+/jdkzKmX72bZwdPoKM+RUy0s7VPthSb2TqdI1/mV8hidBKc2AYMv1LT2W4Cx7AJYAAlvyBO
D3wNFy46zzxi2rS4sW7Vx/JMpnUSPyI2NtVm+3AYHfEj7Bxwb6HsyetbYQP+StRdcqVv+9vOJm2i
+/oxtSt3nfvwPd7V/jgibthsTLflIaEw6a7SNnIMV9+IXvQD5OUwHRMGmvWO6Zj3zYEFcM+5iUeZ
n1dts3N8XM4ER1kzq6fiY6nsOX9Xi6OVb2gju5ZtnAyV8QZo+xtCx1CFSohpm2aXuwkLwEe3Bwqw
w0fnG2/za8OcMMlfdQhXdZet+cC0bb9w611yiPb1NtsLTn8cfqjQADa4GDaLy0QMp3kCxcrkICCk
xGDteSt4qNXy3Vo+GPf5M6wX+CcU/eWHSdDRIcXkx/fCDV7RBsyU6mBm3chMGbJ5Lbs5cTCXxSMC
rDPZgq9+Sm7iNq5kM3eh8RN/fmHkiDMfokPkJo/rMys784G1OWTBtvD1vLLbpBs2663oF6fu1dr1
1xA11E0YZen2OxU//Lptbif8a07sBO7MQp+yzlWP8KQ2bP740prHprGDa+WODn0LW+1Y7hNXJ+Sy
aeyh3pAQskkRXmQnufGx2JVPx2uv7/tt54UX3WVAxVbZNTaPseRaO6Y46cmrtjyADx93wT1jfh1h
p76I/PnkbPKrvmOiuKMeBGf2x8DuXo0duVxPPie74lNT/v+ZaB11SBdfVmgo/5+OQ02af0O2795/
av7/9rS/n4R0/VfdtBSRw4ZOb8RaZ+T+vZevyb/iUuEcxAGEbrGpMSD495OQKv9qWJauG6zdaxd5
fRe/n4XwBtDJp9OtaPhMMAL8d45Cmokn4Kd9QtElDmFYWS1V0zVJ/tM+kYDok5tAar1IjoFA/A/2
zmQ7bizLsv9Sc8TCQ/+mZoB1NGNPUdIES6Tk6PseX58b8sgM0siQZVRNa+RruVz+DN1r7j1nnyH2
K43J2FJ8dcXyMoutGo9oleqGOj0GLv7dDdVjooCKYmGK1XmZ6cDyESDhy1es9lTjgEBoV8lRvwEe
29zVij6yOXSSBZ5tNKSmA7IeIGKr+tSf5CyNHmqWTY3bUJ26ubNJl6KUP44VzdCyV4fBpjLqa8Uv
Wc1ts0l1AjmKulP83ZhMZXvfF5HWHNLGAS4kp0yrHxI4JgEE8NaIfbepkBHcxF3Lxl7gdCgyqkSJ
MvzICstsgxUVYF0m67oE1nIbtUSk7ZpGtKrbFdRUORGqiTE9qFCvlF3l5IKmgK4PPVUpUdQgYzWZ
fmmc1GFfT62R8+AYAvOYilCNMX9AcqZozXvQ3th9BXcqDJup9RyhRvdBj+/tSNWrKNZl4avtL8gt
kdxbCNXMgxV0AhDdkLO42clU5buuwc911PK4yb/i30YwBY4+I/4u7MfwoFsg6GdgbWuMr2DYzQx9
JciJif4P2Uh2vk7KIP6ZBMPY5bBYGCPeGqZSjk9mj7CLddJEf+z5MKVyzgliHkHQRAbA/btcL9mZ
WX2o+EtsgwoGzsAXNKB5VtlOj89Jr4ih8lqrh/GSSacIQCWgEtmUANL9o90rUXJI0rEKcB1G0vjh
mzO+JHieg822pOtrSY6jMORJzWBfrXIVSOS6461N3LIlSZJ2zO8cC+xOcBrJ6SZMqNX6kjSuiF7d
NOX5dRFhR9yQEyfoeFVJTZxdFwXtQzlVbXVDSggEI5Unj+284QN7npNMUvgfLIvaAzpaBJM7Mx59
TJ2V2haHsIybfi0oWUY/+2DqFTc1bHksVVt5sOlZ7mm26tFfWUbKjtv0dVueoiJR9Ws1Tlux7qj7
EgdDG4sdcV+nA6EocV+uKb6JDGhHJu8ov6rZnuwH37zuKGipeOG7gnO+lvjPo94X+zR0Jvx7OBHs
q5garrIN40TXt6mmNrlY1KsJRFZUn8N1ahbExqZtNNyniUCrG8VR099TGkymO524LMRdZWotGjO0
OyV+ClXClNLGhvOhD+N+JwoLGhc44qQsHtIgNh9qbA/5lzJG2lHinNf876hHnfBakyPwwN4oFMmZ
sKnUA7DHIL8KSv4Xux5dzLgtgryK1tgpA45OzoB7pZ9mX6IOpB2EC6uccZ4pzt40tFRgc5U1+F76
Kgh/S6S8YNQmSi1InadiExJCmW+mbqJtnYQkMSIfTG1856QPr9JIZWeQRM6VCT7d3qcoQvK9IecZ
jnIA4oiMtXgkzXg1Jy1JRBjvIIxYfulkWyTATDN62iDXrWYDAEPsxxyMnFZL+30keoEbPTPswpPo
pbE11xIsbhr1dns98J/4q7CJR6yfQmpAMXU0kLqyCXtFtlzprBFnZkZjf4Wqzgw3s050YtMliOTV
WcEbFyczqZiNle9wrFN7z83aOKVd5985jh0d89xatlbcwnUEUGgz1nK+66mi2esYRwIMYqmEx6Bz
+idHU41T18sx9drIX1Lqkjm4HqKun3ySy2UaXXe4oAEPU7ejeIB0pZ8p0RRBgzt18E1+yxXZWGU7
XUE20RrnRkcZNb0Q6oxVtm+LRj+lRNOr2coYZuy2ha367HjaOGEGVyAsgtLM1Am88azWt4WfkyIb
GGq6b+jTck4G85LysHq/ZyK2MKCwMhW3ncJErtVqc0OyO+4/GM87Svvma2lIcyKMh7asxPVLvM4r
xwuVgyLaG6xb80AHuYm0Ry3rsY3OnYQ2bamKzgGza7/3gdqp7kAWBUSakERCKFqZ7rvBUDo6MlUd
wQ6QiPk2p992G898KqxvavgUOqJ99Hs4ZkyeYbANhdF8RVoy78qk7keeGYxLAkny5qsxqA3bcNss
5YOw/PTnUHENnt8V80nDs/61FrMNnk2oKpEeyGi716lKiulGKWUCvyazgvmXVRkNtMY0C78x4fvP
ZROlBQ5be3Gd2DM6zglA9vWsYXpfsZI730u9VDNPj+r6NBUxQW4NLEOxMwExsrOMELmukEvnNFvH
SbP2ZQeHgiCNjhpJiod3a+SmppIdjOJ98I0ZmeesxBYSkZoOg4NXf2tATad7ntEaHshMfyrjXPup
009mu6pLmg86E9dOrWr7K9Sr9isdJUkw0vIF9yS+3ctYtA/14NdHOVZ0g6zKuqttB3FPGI50A0s9
7r8iUs43LG/zyUeacdPbDkoLRfoO6vYsPWUsuaSr2JO9mayq/RWmc4GifspeJf2TO99U8adWo30Y
E7V5FA2xoHqd9oD2ygx9jt5Md/yBYNWREVRh6T9oUdI8OIO26KdHBLp6lfenCq/izy6xjVMGHGHG
xTLBcEBLr97NWVrTXO5LIlOgbBMGUY2K8qLBASiZ9TSmjlXuZDhmHGkV7mgmA+8XqAv4tvCmWSOx
MsaQSjsiEYsMp7fmIGsmscRTSbmhFFC1grJNRct4BeypfwDzPP1wGjqTkzWZLxFV8XbLLJj91Q6+
Uu/0cOavzXPOwlJQ3SYVD8Ujb1ig0Uik8K6RgTiwMePsONPjRUvKpKxPMo+27DJYX3BJx0e/a8er
yi/4Vs2KhtsqLFRpeSKn50ZPF1Fw1ztkWprESJjkUEN/pBMcADHk389f8xFtN4GCKiBeK1Hyag0V
xm7X9K+0J6Qc8HPx56TPLdPnQ1ZK7LyEo71IkrKXdIWGDnsmEYjd6XJyenQOsWl0YIbloByGahhh
vSaKZbN7Mmqz/IbFsjIixCitNv7lh/b0LAz4CHk3leqar3km5ZzsDaRbbFXRb/PWxibw3hLwXoES
WTyhKBqyLXE8acO8ARz0PojzcdhoyUxApDYHtn5VlaPFrY2glOwHqF4JZzMZta0b6HPfX41puJDg
om6YrGzdir5njyoHMfavA87RdovZLGy8wGxaIERGYrebDOUN4AMzK2BnRVrdbaoMcP4mC8bJehJt
xHm8biwjfqINHT5kU9vdxKqwcNYbvZE+24qAUN2bua1vuffT+EtGtNK9yNaH6RZ5IJSzepyJKjLT
xrDvp9h3wOKRZzSti7QioRF5kRp/mzIa4Wutcwq3UMrHsmbTfsRZmfS7iWyW+ibQRNas08Tqk6s5
n8GejEIrqlc5YajaCXSKhExOUzWRLJ4mnflT09LIPBKS0JO+3RXiV1tAoFwVudoV62KM8QFqbY0P
KeYPw/sKTFThpmrFfnQWCZKjSTqQ44y+QkSXRnwEqCIJoqUgNyrRgx2MFWIXqTUxy33bdRUveou8
RRs9WIXo0YvZ1gjLtlKoXrOqRazIA/sSTx1gKHpIZfXkIdFolG8RS2bNtSUN+we8/0U5H/ayfjaR
YnZboxeVpNELMh15ci+YEkKL03McpOyG+enPCVoAvqnM5Dt6Jec2yPZJ3GbmzvYbyzmxJxACAUDS
ypuQPbK/h8iUxRdUzkvr690pzeRIoxk2Sz6HQU1fzpBvq3m+nTtTauo6ZSuSQm5O0W50OxpL3TbZ
YWte93QBptfocamyU1LeLkUNyGAXSnxiEVO/LSqi1xIS7ACydLpn6rnYOlFMW6nywfQaYs9f0sAI
njH79/WzDKJG8tL4BIvrSv3k6FggjBrdU4cudWeKZH6KTOD8dGgLOOVxZ8ibBo0LMRwtkFqCaUT9
bSx8zX1zHP+kKinOz7f8ZM3Reby6bvKD5aJkf1MHTdmtWKyFlke1GfngZt5B4Luh8O8tlUL7wnDn
VVcTbQplV9RPKL+F6Zw9J4QgFYYdRXrC6LNjV7UL+zoNLoyCWP/sOTAMpQON8z+NTGq87y+K82Uy
zRYuGTssx6PZDNrt2BnjrorhqSKA9a3vxtjoB61X1JchM4ZDFony2WgJx9j++QZ/eDOXn8IhCSA9
BQ59KVS8vb/MHsQQtY70fBC3OBhxDKU4qxSDkDFKAOnflaZ3NpF3ev8Pz/P3eLqkp7yMev4loHho
sno0GQ8R7VYP4v5U6vO8SSSZk5NKKk7V2oRcG3aPwhZ9LSZfSrCZSvet0+zxwu85L/AvD5yyibQk
zWlpLc3st5ePtiHB3SOlR9qzjcEsavfA4PPnds6DqzKco9ukIWXqPx/VNjWhcfm8avb5TY9UEmAs
k6K6OqjBJoLGj9FMQ+HuJzRvgrA5+Zw8kgujfni5LZWpRzh07bGefPiUJvjlSh4gRWpVyE7kRFEr
j+cLc8yHKeb3IEujn5mGlv9yw998r4EEKWL4nMZVdLvjEn/Nhn4B6Rb3pBA85SltUlB6l+7op9em
A2hnm6NLqVOKezusOXHDYqTCni9TTySHKbAuzOEf3pTlwv41gnE2EVklEnykfY4Xy162z0Sbpvci
Hnr74GsJ2e+kFMHFwxpcWz/+w0/UUg0hTMn91G1w58sn/PaWUqgxW5vnVqoGexIvc9JNZ5/+PMgn
N9AQmqWrlCwlBcqzecAsalC2uel4UvcR4Mm4YlMWINm68BJq761HWGW5Gp0rEbrOTKsuJqe3VwOP
Hj3cNEjPXA1efxyuJS2Y+qbaBr/sJ2uV/4huYUPedM/FA1KvC2/nMn+/WwAZ3ND4BIRQpSrNs6tE
n6hg01tKVZCs2wctpJlZXemGvHCVZwarv6/SMDFsWQ7fOU/u/VVGipbOvpliotxah3xD7M9qpn9R
b7vdn5/bp1dkWUslmTK1rZ+9lmGLMR8zjgQMrDi4+X1OEdhxD2neQCOK6/nqz+OJ5Us6v4XLZGSz
KvMuOme3sLbnCpsF34H9wPmC9VhZw0hL7vIH55Yev8uKiUiBxfkB5OX4z07Fv10/Lo1+9p1b1H9C
rWZ0UDO7CiXBtBGeetVcuKufPr83V3m+7TC0OK5xXDAO5hRkD9uA8E4oSYanuXTbi82Fu/phGebF
/G0qEAZ5E8iu3r8vxOoalF9Uhw0i0tWNcGkPuu0VwWU3BN3QjwKreH1hzOVLO3uSLD08RdU0LUNY
yy7lzbyiWibs6BLlgH9CteMV23IX7MP7ReaQbusLV/jJBdIJ0W3Hctj66Iue7O1gSLWVrFJLhTA0
Uomlx9kJ0trrny9peffeX5HAt6frEJeWN/N8cxHa44yWdVZwPg3kVfBxFwR1AhpLTzPhhzognj8P
+KFNb+LHlGxkln8goVvsnG8vqwWznLRDHWyW2YyitVijcgo38En2wyOb42SLc+/CJPbJVTq8LY6t
65RhjfM9C9G8jo8aOcAxdAj9Q50hTSm745jL7SyRhsnQvXCVH98UgTOT+cXQVJ3m1dmbYju99KF9
hpth6ZyvSSJdc43etNG9+M65sNB+0CHAGdB5MdmGIzdgMTobrSOHwx+sNEQzB+IqvtfoPtueAmYv
2eGF0z2kKnR0KaZduMzlHXz/+mgYYy1VZz41NCyd7x+mPdgD3meqtI2H4dsFp+j5ewfdluYWD8Hl
49il8c5eHuJZ9YE9WbDR7pJrcyN22foVPMPM4Wb54MsLj/HjDub95Z3NnVEaDaJLGc4JaZPnzo7E
uo0WX5ed/diBQvjz3VxWuH9/M031bGHibcpw/3MzyTjeUtB3/fj+/22Es/ck1rpwDBQZbPqyeTSV
iZT46fnPQ3yctbhlJseCpblKusDZEIUBJLSlnbUZSgSIE9lJM5nPRN39eZhPppH34ywf4JupuJsn
GFZUunjlg3xL3sdGeYk8ytwwEgAnwjFaYcj7+XvU/6+E/j9CZ5v077v+V90A4umd/Hn5C3/3+w3n
H7ZtGyYbVTrr+u/W/d/9fsP6x3Jc5GRDUQJ7vuDv/LPfr6v/EKpOy1CjrPJ3V/+/+/2a8w9TY8FD
JCB1ysiG8580/Bni/VelWhLzP21T/qeO7iwv7JsXRfSQvbNuaN0IMx9957XS3LbIePomvzQbLu/2
uw+YoSSLmykMh6t1zqYLPPG670xG40btBjYfuaBLhTzHi62uKx0Z2uK/z5EstaiIxI83D+T272He
1Qk+zI0qogq6tssZmRtnnF0oEe9Ah+iBuuoh6BY17pYQiXVNlk60Gh77bbK5uO58NqTUlg0EpTE6
OmcXDCue7BWFAJRF/wZfo6E7uaiCVwN7zNo/lttL5aaP3z1X+WbI39vQN4+T2KeMbDWGNLZwTjUv
OlhEL3qdSwT6CrLhxrk3Hy/c2Q8T89mYZ3Na3TTBLEzGTPeFOIFEXy96tRYtVFOflp174F4qPF4a
8mx64xg4hEsv2y1phQu9pREXf7lwWZ8+PZ4cmzDqq5zi3n8ZpLGVdqeh5TW7VXS/KAH7F8qqW3sb
fSOHcHfp2X08yC73kW+QstFSy/ld833z7NpAtwBMcR+LHAoYUnBgOHs0Wjq7o3G1Nx59jTzCtV1c
S1ydnBvABrp/vujljXz/iTJTQRexDYMfws7s/TVHlQP0yKDF4RMKNVZwPAeEFPQvY4i1SAOi/Gus
tOs/D/qxJEvH/vdmEGoG/JDfotk3F56mpRLHft648XHG2TDvEF27i1yN5tTm0mZ3mVQ/XOPb0c42
SfM8sg9Oi8b1TyNbsuRgo68ERr5aVcdmDxg0uDjmJ68rmi6pQQDh6C+0sy8EvxUGtZghC3zT0DRW
UK8u3MNPhoB4orMoCNM2scS8f3J1iU15hA3gzujnb4z1sqGWSATc0psP8k51tV28vTDmh82Mar8b
8+wr1NEiREXZ8YWsoh+LuaInZnO9KOaN13AHd7pBnHvx+X3yXb4b9ey77CkiWLQrGzfcjxhTFmfM
ImS2cbS4mQsI+cLr+WGXe3aVy51/83aKQdamWXGVNFPxswjKyGOwxwu+yYhhJEfnwl29dH1nCxW6
i2QSE9cHv+uf1+dzfUa61tfQ4i++nJ99fu9u6PLBvLnAshetP+kMOLBELLpSKjC/x1vup3Jx7r44
3nLD34zXirlr4oAbGu5xNtX7fLMIpHPbndzifzHeZ2+pTq1VwprXWPvPvgybRCpLTAAK6rKDEqas
ALrehUjg/vzc9M/eE4NzOys9Z3d2OO8vC5KrE1YAM9wmxTWmp+LUzgPxwA10OzVbqBNxiL57ZisI
7xIqbKSQN4uMSbh6M7+0nJUxlombFBfFPAVY3vl8cgWlH8qHzNoX1STQkfXDg0inA12lDQG5KLa1
2CBAsm69WCe9nSjNcpU3+bwGuI8YQYNMovmIspU0xyMiILlFmZ6eCmKa/nwDPrvPDqJVPhd7qcOe
XT+wPmUsqGS7nUrn1+iS7zqI3XYiWu7PA/1eD85WKbornKDwBVJm0s++EDppY5LY6rLJwS6netmh
wzj2rN2om2IzraANpYfwXvfKbbW7MPQypf1p6LNvBXySble1YPH43rvBTuysn8DuPIHcethd2kB+
MqfToGT/IdAE48Q8u6MjPLwedQbrIilZ+aC5qRJeuJefLIbvhjibwnM7cwSlwsZNHPDmi/68v6PT
EcCrvHDnPhSZ1KWuBV6I8RxLO/88SGGNhtGCwE6XyAtxeYxryLN1haWQyZuKiKAfcRd+l8YqLZnm
fO/CD/js0b39AWeXSmfOGKDPc6nYC1z4rBwAMKIVq8UXcLnz+9k+490Fn61TaIEb0zcYLz2Obkju
Cysy8cJ7fxXdqi6+lW18h8f0wmq1nDM/vKGS86RDSZTT5jlnzDFnX+2g+f/2opDzXd2Dw+ydVerQ
OFtZLkYU9ueGvrK/y621MTCQYQXYjBtBlQrWFE4ok0jRb/2vEknml+gWCQG+iP+bh4ENiXrcssG2
z9aAKQF2gNgUJduhwNNGqUpZ41o0N/+7Nef3Duv8u6WC+z/jnW36qiEm63DyGwy+6M6Ij9lUP+xo
lXm/fZWn2evvjA3Zwa+9t7wOimu6f77iT3bWnHz/9QPOdtaCPiWATX6AsR2PS/+GaMNrCOyXJqhl
TvhwodQE6Idz7PxQcsxElgHjiXEHc+a01tVWotrDfURTYzeOlx7jZzMUHSkdw4BGuwjvwbulXJ8l
OiwHY9Ji3YM9QMIkCofF27yYn5NxAyG6vdii+jgqDD0Ep0vphJX9fF5EhxsnucW9rGfYRDG9N3nh
K/o4WTm0nDSTAjXbBgiK768rCkU/5z0jOKm2QphPmCCqN8T9QuxyQ6zUzLg0PX3cPrwdkmrB+yHV
1PA50DJku0n31sFYE2e9A9O/4/PYLl9qtgmx/yibP7+Xn16pFHSCludomGcfokjzcnassnVroR8a
kC6cPolObk3zKdJKV8cNnqrtpffms4tdZDjU4ukQoxR5f7Gww8bKL5mkSnfcGIfJaziw9FfoV9bT
xlkZGza6buBe+jo+foRoFTDWoFUAeWnLsyk5luiu54rVzhxSgdBIrHUgOxMwWhESyITBAC6F75WW
8fCf32UsA7SpBR+Kdt6j7hJLG+1gYMsLEHGnOOkXP/Y9M7HutTb8xjPQvdFRLkw5CE+4je8nA4dl
QKOSuLzJKHLe32ZAikOnpjGhMq3Z7aURVE/dDNQESF7vkE5KvNizqCvnZSBQ+RBFhf+90CaCgybw
epbWkXQSmfm+SpBv4fi160Pqm0/dmD4GTn+fy+GhTspdHal37IvTqypPD1aRkyKul0cHFsSDECK/
6rOkCPaVuWDIkNUqNxOJZN5sWSkKLFMlhjoMvkWSGqSsi6fRljUJXxa50ZqFvdvJioNdgU7qyL9Z
TbryaqR6vPMjZNRkomDXNwm4MJKUuL3o0LZ15U7YQLw4ImekNNuDP4DEtxCUglfpX4uQnMRIHP2o
yTdKQ/xJMUD7jr8QMgjkKipuKYGgMclUseHekhBjDw+aIBZKUY88R3zpxPPU466pkwfL128cO79J
Bu2+E+p93IQp3k6TFhq1TGkM13E+f8cOcEss3DekZ49kT3pZy/1rgalpdnWlxItrooPtBS152TbT
IKrTn12zwCPzO1aU26DKfmoLGkfxFTdMSDlUSN1D34Ti35HrZg5+4MO5MRM1X+Vjs+vD7HoyxlNa
ZCc9Sk9AY48G/vTCIq9rql4qpeUI0X1FqPwqCupnanFvBvMhiBNSDMfuTu3Ne22UmzaxFFw9KQSI
wPllOtOh0kes/Qne/LQKvLQtrsZyRlalvNrgVUErNV8HqEZ2OxIXQDQFuklt3RawfIiu4lGF8QsZ
TYabiHFe9TBg141hPCp5ieZZ757avtssaGmntSaehRW4YaVACyywfaXqQ9STp1iE5n6au2MzE+cN
DvI2aY1nxYR70Ot+5qlj9rVSyq/QPo4p8G8XhS1aUtUwV0IPIOdJKKEVFBI3jUNjM4w10U/x8JyM
JI+JKrHX6Zgcmxreh5oNN5TqEKxHxyFzCGEK7uHxPzgseAAhxiVvSp6qQmRgD/CoNENw7+dLSIoy
ALsAGR3lRJha5VNsYE5qsuKXH6j9yq7aIxlk8SFDwLTuDMgIrfYDXbfjVVb3c0zkdVhh3fD16jGI
o+dWb4THw0k9tW7ra2F39RJK/FVLAYINk0FEZ0Nlog8arK1ZWuCHG+E4hACMiq47xG35IkRRbhzQ
36so1hpubUVgBypirLawhdpA7rjlNXI5YbuE1z/1VXEVxqRjVHHfe0rQlXhspnmvtQIqj5/mxAfl
mctxFSF9gMYfciV5mH5/hEF41dEeD0rx0EZkcvETTgmGES/wI5+4AV7SbJINoi09yV0bvNaqMctp
089GcQ1d0EeKVDj4qrry9s+T8EeVJIscRTgmfktFJHde3awqHRcCARTunHPje5b9I0xtxR2nAoZJ
282QVUDJx21wJ01Fv3LirCMHI79EAfitoTmbl5GUWSobJhoSKFHfz8t1bWZ9r1cdcuxkPGI2+2Kb
c+lanTlhKDABylBSXzu4s4YBcGia3EQDbLBUVM3BGFsvUSBIZVq7sSKATLoyoy+14QIWJK101vwl
SxaYyTwihY5iXO7hsE+SpNlFGgfJsinxc4bFiw2l8BDO1rc/32bt4/YM/cLStqLdwv22zrYUbYfx
pyCM3rXkjG2qBNE4Jor8nikaYX1jCNvBypXrrDd+kOt7p8eAKVCu/9WGwbSSVm/9SMa4uaWw2G1o
px0NGA4NmtV7PSzMddEbiWuMOeiAcDG+zPEmt8ksuXARH/fRwIjsRdZoIeB1zuupOTRhEOkzjZNI
RCwC5rBrnKDBqxcWocFcIMfHzihe4yWiAWcnifR2pd0NYG+3laKXd3bdpNtiDupDFsPmCcaGOBZd
7FQ9TV70oJ4IkQyfZpE//fmXW/LDT6fNyL6Ksy7CTLBJZ5vXiSQWI6vZvGGrS7OdGSWjwQm3E5IN
bNc5+pNtNNlDkkYPk2y/jXP+PRxYTVM/eSnUxPQyzCyYDF5ifazWnJsPyVDc6oU1bO1WO1Zmr7vW
mG8CS9/T4YYA24++Jzqyg4g320FFLD0kEeoqKf1rxNY/i7l9nKAsnkTbP41S3NIZu+2n5OQM8Poq
Ld+JzvLwUwxubOevoRPGz7GtNxufVOCNBvDW1coyPLaGSCLeX7kwbOyIwFSgvASuVf0XcovDm2my
LETGRF039Zht5NySGF4KCGOjuU06q4OR3UfHpjX75zSr+udai/V+HRGq8he5KABq059UsIiRyee/
+jG9mrEUGPnsMr9inhXfkwqGZJnthJ1eVyX+WN0efjS2/b0NOSJUBPN1zl1UmzaAVj3BOGW8FHn7
EJY5GRQ9YXrGYJFoihKDBGsDi1YKvg1UKV5Le5uo2dfY1E6NP94UbXUVmtlfdRztyZDfBEZ9RfAb
lNqAGx1fyTnZmnbzoPnFdRsvSzygoKH4alryZEqCq2HJHkZqfWiRq1WPIW9lDSR8m9l2qIi4tl4r
CI9erUtXbXh/ow6T8rwdiFDQwmAP7JuSfm64zBWroIWi2sMnUZ/ZwbF15iOe7mLDXAuldkewP8Qb
kZFCdl/ummZ3DIOX0EkJMDPIj4zmddJa95kxPkRsW2ZTXrUJjHPz6NTxta84OLTj8Bg1eGFxMtTz
DgMobOcA0kEuSUowr0xK3ygy7oMwXPnNX4GsV7adbwqiAGOcl7ZNGicEORJZ8Kq1pNuBOBf5wZqK
lY0R2ecIV0Dc7e3Xeiy2CqvnSMCwIQNgu6obNJxw/K3ITaIxmhuQv6zU5C6FZE0twS/wqK8SgdPd
tL1sLL1SkqTdmNuyADHjP6TDd+otj6bhe/msbOcMjxKdOz8QK4yiqyGPXbWyjr0GGOjRrjMSz47C
uMoD3/bMEePxUJz4D08WXEwg5BByBgJ7vmbmEm7C9ihMCEiPDgbhjva8VWS1NcF7m7a6VpT6apzi
FS9vrJSbeaFzUBRWKvtUqJ3nK6SsKbonmhMJHOzR+GYyEu3JlhFZcvAxEpn+izLOh6wjw1a5qbNf
7PbdhM58pAKqJuKeeKovUYkZDHNZZMXbDtbpMid0Jb7htvTgSlJAi9eF6qznvNwa0xPw7F9dhEmQ
aTGk21X5P2VtE0DeuXJ86RKiGqvWw3a6KiZqYOWXomw8U2GTUVheS2wr04RUKZiF2coefrWheiMd
Ep67R90hSpNwNJKOPTC9O5lkjzgWV3EC4JcCV1jeo0dayf57DwClkONDgb6mIyk7CsPtQg6EBXzd
VzV16Xpv6vlu9COP1KJHNf5ijtVGb3tPat3arNRfzaS9tBH46mbO3BmrRE4MTjuiozLbK1ByN5aG
1W3xMZuAu6qu/xY76MkcvnMTt69fVjd69tL04y+DLMxaU93lxdLH3BvCg+FQZUraVd4RgDgfiywh
GPxXU8AdUa5JVCWDuiVU68cw8MKXP3qz2VTOnVrfwlX1kvRgJ6E767+EOnmh86IzEcbJd9zEbgrq
qCULSxY3Xfkjjbor8hJ3RX3rN0a7mrp2o8ekM/gTC3FZ8VWqDmU3crMoqJhXgya/WNinuuIruNx7
ti1XdYR9LK4PEtHQZGHtXPbkEQ7FIjX35XiTcyjKM7FDdVG7zmQ+abibcUduNeOeeHUvUgkTE9kh
HqyvyVx7dk8uTlXlANHUF6xSm3HoVlMqrjqTKKI62LVqez3WFRtW2uzzAVsfgj3zL7u1bycC6Uzt
12DxhSGeJYaCuEIyHOcJW6cB/yWKt8msPoo0JsCbfFGn5c+/gWC4Hyzdm+t+U/oWIXrjX3q7ZKmD
tRnA0ZXqF05mARF1zpWGfGKda6PbmsTgVgXogHblRF/b6ksxKaehHu+l+lSK723nXzdW7/XWtG8K
zk3ghVfkzlUBp5wBWg9vdQXWOPQfshjLvwPRKziCpdiQR7TN9XwbWO21Vg2vQ8u9HhRyvkBEH/GX
ghezCfChH7Qr0+40jdWp87uvsqzdYBwsvJGQjzthfNEseIUy+j5W0z0YCmftVNgG8rQC+iCBe/ZO
1G1M8snTrr8a2sYjz9bVCG9rq2DnBPlecWxPY3e5E5nYRHFyisd8q2gEXxIjuAIeMXlVKbDTFtOP
eol1NrTC9GKTwrBiTrCUxhCruhnABzD7u1prf3Q5GZ12emuyGeg0UiZjhRjeFlc5s/2rpUf6a12N
HGuNQDvmnfBh3fg67CYZsFhUiobkfESpg0RGm22K5nHD+azusxgxQJQppKyOPW9iC+6m1EK4BLFz
jOdedYVWWnwUk+FR0OOIbMd7UeW3XT60p8loC15T/5Hfu681s9+YVnsH0BpatkrWJmzUiN13ljb7
rnKkmxChsholCYFG1Q9bYzSqjR2SlFKQ88kKs9wbnORL1MWmbxSXrF8Ld2lNUEGsIWBynLD73gx2
chKAkn/6sOMRNMVkCgTiJAL4uXk434xyuC8hxG4rXx0eeqmW7qCO9o6o3XYr0Q7SJZnmksBDeD19
Uvyy0ukoW+btwEZW7eTRpu1Z+2ehZWTFtm2sr426CqyHgFs8/GRNTC1vyGxipduuve2yOcu9fjCz
U2+Wes8EHHYoLLrKvyn8IXieZO3c+X4kTxSUkqs8jIbvpVOAvBZjdcAFGt+EmI+ghcUzKhX0u/lR
JXvjZHdVcCRiIrmF6jpc50axQMNDPTkplsIHJEVaHgdc7ncsGlWLIVwPbwyYx0dLhslmHv+LujPr
jRtZs+0v4gHnIIHGfSCZc0qp1GDZfiEkW+Y8z/z1vViugyOn1c5b/dYPZaBgyCEOEYz4vr3XDsBw
0VjddloR3JZDoGneNCgsUlo76YAUe2o0NSiQW15WwqCxUqkb8g9Vf2t1k2gdA6P6mcLVKBy1l6eD
lJugrvrWv9Wyia9x3RBqSfT6m4oDdHrTyDos1kYJcHtDyne9xmmKelyPaV/twafXs0NkiIUCu6oJ
sbaz3Bxf48q4MfBio/SKJCdWdJOwm4RgOTQ5FnEy1dTCFutiML7Yhpvb0Cjj2SmhHxBvYJfBOR8k
/Psyhn5CF/3AeO6boAJYgzt3Exdjfc1X8Vu/SzEWVybNNuwTmJguDplzEeGM1RZYABrrBfBJ+oaX
OtIG9N5aOv751PGXGuqXI+0ymoGEz9IUG4vKxWjySORtA2CGToC/6XfFfvkiewnl3IlNvRvvr9Vy
fztlXgy4/P07FYHd+5Km+iBZVWoJpv49rLprLcsPDlK/XNNF+TSw4jDtc65J31QvsOHWyQZqw+jq
a3X7b2TW/2hEuXoHl2LuuwuqlK4rRMtohHwYyFq0LRnqRHIj+yi84AvM/itV+N+q4Rd38PKcbuj1
aPXL5RnY1EeojMSphXK20Sqy4aMHm5gwsn6unKw/HNVEhS9TGUDvdnFTTegbcOh5bvpmke4kG20D
oWdz7fX4+Ha+G+fidipT2LMkMs6wr3fd1wWYp21G+mALw23Bpl2ZAB9Ot3fjXdzNwe9IeeQTQkeT
6MP1uI3cpW+z8OMW0uWfR1tu0m+z7d1gF+1MMshL+CMMZuaHqH7pCTskZ/3PY/wus1jeD8ICMV2i
y8Nf9+sLqc99JKhPLFN6WimPoeZph/513poeKrOV9hShJj+rh+b576v7Rzry/2usbJos727vkh73
S7rbw1v+Fryk7yXif/3ET4k4HsF/0XujF67QxEEioTNrfmrEl6A2A38TbmKaVhSkFrfm3yJxBZIc
FCH+gjKVbpq8BX8z4RT1XwtkG/k4yzEeG/ufSMQRY/7yuiFeZrehY2IhB4Cinv7Xm/JuaVJiw5DJ
EzkacZQM69SQxOeWkQenq1SDbWU67ei8U2kcYXnMjr9kYhSZquz1MgkeTdUAyzFqIpg8XRq7gW2V
pnTbSZarHyRXyHt0p/Tl65rE8Knqd/DZ2DC15Mg01nep5sQKa46EdbXI9lXYRGvyeqvCo+u114Ym
usuAcu2AydkgQhVtJObDr9gM6zpcKzlPSk9UdvCNKAn2HnMQ9uuWsuGtUUvRm97FzVZl97wc8H0C
JyopeiYRYz5qeoZuOejNY0uVCFCVStZOCkOuYae5UsiXeDJ8ztspTaQtDXdxMM1Y3xQKmcJD4Sen
jl9yrYRgdEYi3G7YUkvk11fG2rCBzODxldflOKDkCv3qWYR9+V3rW8XLDaPfjRkNZtr78k4WU7CV
OkNZz1U3nuGP2RUlM2JYtGqONqLU5K82/bldGwX1xlSDcC/1SXOjpRlqWqgDnp1Z5kqzR/s+JLL1
JIk5oOyUUiEJNBTUWZuBwlRG2y0Ldawcw6qB4fQT+/HQVuMdOBYSuDV9XMklWOUcKoqnD1W3Cdto
PGZj1NxPuqQ/hHVnbAOrpZ4PD0P9EmAfvZeUUv2ckrW9jaLc2uV9yu1sx2mXZW3pTeqcvoCxCOkN
BNO32SJdeKwTmmKFygHEAgG1s6hW35eTRXCg0dJoqBoYXe7YAK5j897Zt7JlVis9zCvJDTqwH8lA
uPsoFRz1dbs62l0Dci7yi2+CnIFHWoPqV7Pr5adKhrJd5nV88GsCYdZV21vbYexjbpistJzlm+Bg
VkWR7Qi6yACRF+Z0oGVTvcGf8hGB+uXGllQ6fpWfRiWYZ9Mit1yh8LsuJpDoRt2A4qusk2R14q62
RkhECfHPzYqdX6tTocnzYykl6I8jUpu12Ai+8XT7VdJV9h4QCchu+rsrUiZSMtDpDEL4i9/iYRoI
DAUzeJ+0SXGntJku732zKaiEJyTTgSZojsVIxnenm6A+zYqJmeICsMoyv5Hm3F8HWqxtAyIXPAK/
5A2F1eiG4kW+iSITnK0glsJUAv8MTKbmDKcGG+Iwwm1p9grpNTlZM40y3MVmJT9HIlQ3TUzZJlC6
gv4PaoE+Veo9nEa6muUcGJTpRLEnlrS+ZaPdUl5UKeWFyQiduyuz0rVybXhiK1Lch0xN4pmSkvAj
OcOKxXwuZKevZhVlUFOpqkvr2TxEFNobb0k6fhFJpb9GKmidtT2Ug6CimXWSm5Ntd0Obsf7qIzeN
Nl1a03Kd9EHb5UFVpkTAG/mb1FmghgNi/FxlHsrXrPHFUpNr84MhhmRlqASvpuThkoUOUe9bgNt2
lYQtFeiZWjWVRSqdI4LLmXBANYfiU0wqedOqTB5ULNf5JzrZ7V0QZxzIYVD4DWm0vXFrZpb/wD+r
g1Ea9Paxh/xFgAeEvRtqvQ3EAZQXrinkLqZSIctrXAP93TSLYVOObUxAwdBQv21tnIUTTeuBG/LZ
KhtThkUp5lNNytpt3aj+odGbApVoInEaGRCZULFTCoX4KCkEUi6Y8ir9wwL2GLnu5ywYMCgnWa1R
qTCq/C3S6WCYHIB+ICrt781UqjdMLGNThzZJMaLL05MWhcTtCjvRW5eqTDusSiWbHxom3FNja1go
mirQVzFKVYokKRt1XZoyLoSm8VI6iKjIzsF8kPQMoSpdd4kW7QyUjWJkTmBaoZN2qRVqfErjrDks
3JgvwipTD+BKtLF9BYh0UDXJuWmr4QeQOenV4NPxBEOpp8dfaUc/LaunmRhygOyjrp2trlSfpoAw
UCesVODyakRbVBmEfzfUcv3ZCNLmjmNudOys1vhcJ1pL0rAyxfshLPIvfjs3Z96y8eugwkVDWFD1
D4QWKfusRmg8Z1G07QI/fc3QMK34t6t7yc4WWUHSq8JTmkH6NFM9D92cKsBDCYzrCzdKYbWY5vq7
IpG6wkFRe6NzkGxKstG9cgzTU2Hm6sE2J7L1hA9qWAR9RaIdsos5iFpPVYvYi0uJ7VmaikMrqnoD
lU4+KInOshyBSekdm8TPxxnG2wteLP1bNwB60sI0+zaUQFTIhqOMO1tLacSM2pcqUeMzUV6k1HFQ
zY+JLAoAz00UANoKJ1V2VXnsT1raSrajjBN9f+HPvZN0/fDUVGmEHLdnPwAWerb2UdjKnKMS/M38
c6MUgphakpIIiNOPKrGsDZUrM9lKphk+wPSw4M/S2DzRc4lHGtNUn6ZUl28BkeZ74i7Fj2yIBCUf
GK4rQqnnczpIdA0NI1HgevWNgWVFRanhxK1EzICVKPYDaVHKPal6zApaA5rNQqADPEuyJlD5U5q3
sE1Ted1KSfiYqErsNZEvvVpxM5reMMVp5LVjnf1ghulMLK0Jv0xVUQZuWUekxamhTESAHGMkscqh
uZfDkY6JatQG+WRdIr+kij6HTifq6S6oo/62i6uqcS2fDgk7GhMxitxvyJyjtmaSPXTXLxE69NMK
wkNYiqE7UT04lk0lAJHRYb+P1LDV9lNCwfZs1XwIv1lTYupbsKmK1Dnl1ICRJCtIHju3Ji4YV74U
0DQhPU8HRa0NWjHs50IZH8gm7Z6NHGk4UbO1BzGXqixRWQ8j696aSWx/siOpva1LY8FFakRQWtFA
amhUJqu+mtQ7Mi8JQU3YhLGR1IDD6cFWyD1BKFVCYhk8mlWrI+foqVpUThF3c+sStTSbdE5mmiSd
MIdxk05+/OYDN6WRAoiTAJBcjzNk0D0pwnpk1pYnAkHcVFoD4XFrs5O2Vj35+irrJv+LPMrDumxR
n630IACeHeX2DbnENNJU8K+g+9qpLbwcfuvBiHr5INFMHOk5KeQX4Wp5QhmjeG1b+F/KpMiOJFR2
X6o4nryxT6KbtJGDylNmoH9enc/1qQ183ck60qGWxXz6MVB0xe1t5faPVLMlGtW6f2KekEs+q/mr
oB64BvZJFkQymQ/+1FAjU/O0f4vtXH3NSYDdWaMyPUALCjdaH/gK0Y5KwWkcf3fNEst08HBJkiNV
0pHlJcwMOicqrxD0QRJGj1asKWK8aYiaKg7FNMuf4nlgh2SNcjGu+9qncpmOMQl9FY1VR+k06VkK
a9LerLr2cwLaLStbV3037YokTa0Vds4IuwaU3aepUMOTiKzwrRcpCTWlIDJ33Wjsagn9hezspg3x
qCi0cnoNOdqWgm+5IhUbBLDkjoYiRHNhJr7KdEIp/uzLFsnykKjybGWKiUY5S2Nk7CJzjPOVZoQ9
bJACTMcqD1W2DLEk4CYCrdkPlV3K67jXJYBjA0bOLlu+ybIFuYe2Lv0eV660qnW1WEezT2Bo+ZDq
fCRdvetMGKJqKGyHmm3xaVJ6GWGCX8+Bo9RR1a7ZTykCy3Ri+Oy22hQ2axqWS4pHnZLTOQ/UguI0
RvgzSFr8mAuWwFWkqSrF6ygYOIHQdyezZgoGWi4siidZazS8UWXJLmb2hdq7Ypq6cW8oQZ8fsLdP
hauNw5vP59h07V6Eq3EqBbzYTljKTgYTSDYMr9Ww0kg909ko5kq5q4bA/yKQ5+4i7GF0/Uw1e66Q
gb9OHZVQDyZylHkiz3PiOiW/th8T2efjdQJ9Yr2FqijPpcQvNmjqTOBby+SibLpleVe2U86ZKRJC
XY8RW6tSjapVMdv+09zayPnUQDIWg2BAdio20GJ2AGeH9FjS3Ab1lkhiF6ZJdBy11liCF+T81Ku+
diQAbz7Ow8w2CqEvrO02AhjgKtGs8TZPAiAo07mFt9Hw3jq1oAvvSI1usqkaexF5piEVsdPFbOI9
uiQi4QijWht+qBZuyePKPwU9jmenS4to3A5KnD2YktZZRLOJ0OJAWVN2RuJlT+TUREouMy2UgY1u
3WnVyaf1Zh2GqUYO5BsWXFInqa3UTG71KQ9hpqWyiLRTMGuo+Pj2OpWtvfa9MnnsDfsVuM4acmET
44WpFKxNL31Ys7+LgRO7ckCy7pR2zdcaeIRTYamJCevW9Y2Yi9bL5pjb4cOopTuc35t6V3l+Dv98
WT2rN5qSyFdz2XQ1yexvNeiYIM6Fva8TmWZ4DKTkxgyk+DbpfeuuL6AzDGAZNTePdf21DyJ9o2H/
3EJI9F9oQwT3emYqh3hUzMStIvZTUQEZVwSZvvFDNsZOGfvmcyqjxGjZh92VUaA+ZZATDzYHkacQ
UiyCgA400ZZjWv6dCFC+t9TP851R20RMSLA5nKYa9FNGeimgXTVvvqhWnr8Rj0IvhXxQwlg6I+pW
hd2l18rgv5bKqF2gMab8DdGd2ooCZ+jXKlZr1UMN3+Wh9cqdcTL3PaFOIREc0zpFQOkkHjz3K9W5
X0vTfw2pq5iT0FMvJZ3LEidtiE6fa/NMW/EpteTXvgi1K0NcuEt+joHg3hIQ2Mh5vLTTqHYIbKNU
iEYxPlOeGG7mQ3QTHPVTsZuO1hak0M3SnLsC9bqoqv4cVqjcTJwM4FwvPfxmMrUR8dTnhn4qkT6k
nZ3yw4CH5tRjSE7WWn7lQpey6X8qnf8ekGoxqQeLp+GirEogKLvuzDyTSSA/c7bPH2MVtSCNj5ET
pj4R6zGUufeuNnf3859/Dwv4VTf9+6AX5VWZF7ctdPNsZv6xtaZdPQqo3pW96Sb04n8e68ML1FQD
yJwJJe3y/cQnSNboKM6xWoTr2lR2idbf9eF4l+fV596Wvv55uL9QkL/dUJBsNGuW5LxLDTx8r7RJ
ZetMxJpG75+wlnyNcvfWf8xfyXWR79JDcVTggyAZW9vxSroLz9c6Dx9NEPHud7jo3eAAtYc80M5Z
/5qZr3bw9udr/K1cyYvy/p+/mPJyblppIfD5jFL6qoY9Uqwg0WlCsQ150yM//1KHmSBOlFPOn0f+
8MKol1uANHDFXAJ/pkQuW47raDXG5WiUtpCgA1RT/6zb9vcL+m6cixcU5HFAAUThIap75EjeuDVu
OSfvlsAZYnH+N9PBMOnZIJ2l6Hjh1hhD7DDdrJ4nQYe5+mEXe2ukOYrg5M937+PV5d1AS4/lfZ05
n0QG8+vcepRuF4de5qq79NDStanP12kHHz6td8NdNDgsvbWtobHOqZLIX2ohiseA8vD0v3kn3o2y
/BbvLooQdjWvc+081qUzD7ccJq4skR984dCf/ufxXLzu0F79gi7OWekUCdlWTuNVnlelFG3+/Hg+
HIeVH4iLrADPvRgnxuGbWIN+hvF2pDC6yRHslZV1hYD24dr7bpSLvl0faYE+GfY5qWCBiW+h8VSx
uzHMK7C6a8NcfFeqWFWSVlLPCtriyibY/E2SZye1xZX9x4fL+7vLuZipZIeEY8crLXX7NkqdvKow
ycWnYIrvy0Rb/fkJqWKZIb+t7gIQhGHSK7LExSvNwbMZxxR/e967qd2smwbFca+sOMus83nelL66
KVVqk9Vi0cDJxn7y0I/Wo5ROZ9+iH+sHp6kXmWNowdGePtWIxYGYrRvg9fb0vVa0A5w/J8dAqhBK
kBdvpU1Dx472Qw4GGto3uS5OYH+O0i+F9M2uP5UZSrdi2guZ86cSrVJS2CLf3oS27PZ9hkq4WdcN
ToaR2PGeJNBSfzTb6HNIOoddJrtsfPH71kVX58ps2cxu2NpjearC8GmqpfusUtbtyHqEQHNNloEL
LxZxGFms0FPDVN5W6EDj8Ltc3lbqrQLirgKql+QigeUQbBQMKiF+cqJSM9whdf7Msc1ht/ssZn9X
xV/14LNvxC+NGq3GMiBB2Vy0QUCV49mjcRYQwKB4I76RgbOAUX8C3eBESX9U8ObDfn5FiEiftKU9
qxvVlogAt1mQtZ3yAOY97aetyIc7JQm5N+aatB320tXWNMmMDMRJZCb50Rwl4ZZXQtwFso9qk8eX
ZQp5Gt99aql52G8MSVnlQ+zNo+2NTbxK6u9iSnhyanLvJ2SfzpXT6vNK7sWKQKebbrBP6hKFMj5W
6g9hZM5ErLyk8JsaxlYNIHff1OJLQSoLFeq6oL0s1iE2gxr7Rl2T3vOihT9s5UHyT1VDV6TcNknF
oTh3rfCLVX5TyM6YQh64XN5VGomfOTZiWyLJjYosgBc0ak1unbN88qpUv6dp4PSFcYrb6LaMSNFr
QfFH+BDRC6rITNtPMTHlZZIdQY7sfGIp0d0Fxa2xHMzmXR19KZIblr4tn1/XF3Kxr4nvyVdG80kU
820U+JtAebDLYRMO3a5Nfe4wus5F7JfhqYfDu6a7tKsJh9LrlUUwTYsGY5aklUENJ0pc4cu7THmF
nYhS4g3kuUenjUKButeD+0ZCENeka5nq9SgqdnAWB6rY65Nyh4Q8Ju113ufKwU+CNwP4t15lt4ll
PUk+cYI6QIbiTOnbpTN5MBP5XGpAjnNmA0WQLcD+Q9ZCLIyLLZueg1TjIyjuGxNxerjWta80iD8n
QaOTtGtpblJX+jYO+Y0n9LIemR0ttxy1U0i2jSOH3TnKQi/Sx6usw8Wf+qeV5+IzJwUmx0GlvU/n
O1mhYt4gh8TP85CU0ie5FhtZzded7V/ZMnz4CX+33l18k3yxlCF8+1wkwZMe4upe+jB/XlQveCV/
bbbwUSz4EEiqnMMvtj+ampsBYrrHcFfvkpXyPAwu3WJMqtlaJ23qytf8gysyEA7qhqLiqqZm++t2
IeAcTzCUehZ94e+7QkpWuWLE185x10ZZ/v7dpoTpmaSyIZ9TlD68D/d0ysETVF5GnoDqNEdM8NdN
/x+8IthuMfwLmTzS30gsDZ91tczts491hU9CFZ17El2YfjLazNSsZTKFIxJfciWtiZYOEoNWYY/3
7MoD/WAjgzeeo48tK5aCEfjXiwdv16Z90N0bcCAsYBARMQBEVDmUnmrCG8t783CdBvfhoJD5yeMB
+k3U+K+DJqbR6UqsnUuh7dOm4tRjfbJGsfvztX08CmQUcDckMiw6kvfPNTIKmY6Zeg5xI7lynCHw
jx6pVP/48zAf7J4M6N5UZ2EaL7ubX4eRA7PskT2e7XI2AEoGSFt79UnPwN4PZKL8ebCPjgXvR7OX
9+rdyxoPYdWoY3i/6JB04lDpVW7JUEXK2G4q+SoO96O5AVaGw/iyq8YF9utwRovfuTAsBMxKW7pZ
k0U3tE39Kwfxj54UVSKciCYUrd9gyaZZxb7eibPmj0R7ThGcLimloaIicP3z/fvoYWF3pL6AsAhR
+MX14LaEJ1WpD2Gr3ORjdJ9I0MAIs8Orc1UztqxOF18BvCcgCPHZQzwzL14Mph0KH9V+YD8zr8ng
eiIITTwn5HNPnokL5eqion5w2H8/orh4OTTSbprFam4/1Dv7ublBcy8TeeWYj2hQVpKrPojN3Dik
QtxQJnNleEHhY186zbO8QXH9eu2w/NHbQ4XM0EwOyhYn5l/fHgwBsSrLOg7r/NyFypM5V9egPR9O
iPdjXBwqDKmtSt3UHpqVtrY4kG2yjXhaEsXn+o6cFw83w59foeWx/fZY313UxWMd54lum6o/INXa
5qd6m+04nF2V9H40Jd5dlnXxKNWojUtk3g/LrjrJj226zQfrypVcu3eX6zDShzwMDO1B30wr0dws
9264yx3FtXh3uHfJ859v3YXr+Of2gWqUtYj4QCpeDigHuj/FgfYQs31YSm20h9bShg7S6iqd6sN3
791Q6q/vXhjMqcBWy7XFdzKcn9jT744byynu0jOLzJVbeW20i52KMLq+Sbrlcb0G8mfJ/vznG/fR
svX+vi3Dv1v17VidqyS3H5Ag0ArB61G/RuK+9a8tj39VWH97uQlGh78CCte8/GZiIwaoxmvXfi53
I8LrutuoruIlq/k5wUbtlVv9NPHICErUt/19QnWU3LcTB40rW78LeuvyqrBsKLCCWTt1iOwXewRi
fKyJDT+9CnVvRE59t4R2Y4M9Dd70uNBb//li9euAFy+M3Vly3mf+QxHTLNDwX8WG/frnx3hBX18u
ig2CRZMCwjxBBJepAKEcNJNO2l8xueVOOZLJ5pXcwROMYaeCSwuO5f+DTXnxIUJdjvlBoMZauH8a
3OVf355InuTE4lYq6K6q9hPHxdqgy96YGxAimzQ8cJD/lqS6E+ZLAuXkqNHwc378IxnzTfStLpri
R/tfy499g/ZeQ91u/99//fJ//9fEzgvn6X+mYbvz27cwenmvdV5+4KfUWbH+ZS2hOoCgf6Kt+ZT8
VDqjWV7eDlJpSNrFcg/X+t9CZ0P5l0z8ApOCIggkmyXs4W+lM3RtA50z1EUQN0sCtvgnUmfCspbv
839WAyGr2Ff4JYhWU22Wa+NiSszFyK8WW7lbhT0GYnVwlTanx0XH2G1Lazc0cUlQgtx7khyfi+aZ
UGXswkvwXal1MEEsdhtBkUx06vUdbVRqbJP/iUC9BMaEvSrD7KGVDN+bw8gGVUPtI3GJrsw/J/eG
PXwzCMjbK6N05gcOchbvCGYQhDJOmZtY6iFo82pbLY7oAoMSmc+xo8nqYw1PQFES36XGCNUHg6Yl
v3QBVkhN96QII1gUyj5Vp6RxCxz8Tq1TJ+606NTXoXFPY8QNOJs5oWRVcGbS2p1w+M+zD7+h7E90
prE1xdE+N1A3QV+8n7sgchORHdKkxu5OZDXBet2wFn5rO0PZ3IoSXWQaHTJdnR2jaw+dlpprEl2B
+NjUAWS/j53SDjk62AlQzlH7HCSWFxhib1rGD7WawRSV6bOvFN/NBdoyN+GPpsk+t8gnNgNxZy5u
14EvhBeoGVHalCErw76xR5izPQ5bv61VDzUIrfpileKKdytNIFYf7E2lzK9xKj1rGWr13GrWSjzu
G+y0tppHuAGHz3VqbH19neRvIQqPTayYuKsDzQsbW0LjkA2eRXh5H+deVCg7f4j3EZHv4Mu7pyYJ
tlUxftXh1NjmC68a50xsblNdp4cMnbVJXDc9+3pYUbxwuiCf1plvfbF0gDlFkphbSNBnMnjWQ519
TbQaf/4Z39tDFEEuJF5s9ACwvHakATtmrtzHQ9c7atE4Y0FwR23HiIDo8a1tH8mcqakrMykXJ2Pc
U61tTtAoMoyDiyIk4qJH+2zMUeT06SThnwSsZN/CDHlCO7qVSP90baL63KSI96Bf5uUO94cMaEJP
Uq03ZLoNUMCnx1VRQYiCcpUWvJW69FaYoJnUfd0OzwEpUdiyYxWpxFeAAHu5mRrXt9mSt8FrnodH
Slf5jhzNXej7gH+g3zhiDL4g7DDdWJ/RmZTc7aQfb/Wo2hnVeBOoULCDot0A5nCHslSQjfY3odn8
mLXgFnnTdrDWiRz4O43+WCCi7TQiXGTufi5nU3fjdIQ7ySzPNN2dZARyOtU2nIqy7GSz5cqcxfYF
8Z+csr9OuYLWxKcOq0l6gZaBpCD+Q8xZrtOg21VtbJPtZzpVl+JFk6XNONGK0WP1E8zBYx8Yx66f
nWy0xDqd4hVZh/IK6ibB1USYr/Pe4BA7VajyE/EsiY7ua2ue5rI+BEN5U2EsX9Strkiykaop3gg1
tXAXRSwAWUWtUDOGeKUCpVgZocSWwZK2o4pcSooOEtSd9fwdjX290xoDKRyvU50kN0EQtyjLUTs1
k4lAflZufL09I7rRnHDf10JZhyOCkrm0yZzuczJGS92VjuaYSbfBeAzkUrmJ427fqF2zbdJkb2pj
tpIo5XhKkVEP1R4gb2kI/x9b1rwVCkakSkryZZh9ZHmd7Eyj0bpTZ+F9tbuNLPLAGbokdCQNlMCg
5uU+rrt9NDT9FnYYIvDZjj0132DviA9K3unuLOip1Ua6l6chdtQ6tTxfTKcM+pZTpZNry9m610cJ
SG6+VdVh64+xI3TtJY9kf9MB04jH+cQsnj3hWzva8KMjJCShja5AzAzCyIsyE1NcBNHWb7pPs10A
gjcQe+HQh536rZdLhMF2++DLc7Sy+20LDCNYHoqw/N6x9PRbrE1Poz/cKyKCNh4UylGV/JkLb8e9
flvXhJvryh3i21tNG79paGGdXh04pSqx9IhYiPrtYz2J5qT0QX+Xlu1abo3kYPTq7RjCOiFS5HuW
Zcaq7+3kME3ot7sxN53MrDFmNzlKMnR0Xo8g1zQsLw6UciUSiDmVZmUo2CRSiQX5yOKxAD/IfKdP
w6rj4Q4nfbYwb/0ZfkWHYacO+7OKuqvOE8TutX5M4s5aCSM8yZP0GWGB7mgDK2+fm7Njq1DMhn7e
zXPlBoHSIyZAJSmy8WA26lLx71xVL9tdVdiRE6Y6EZyDwCHEn+sSIbzTDqa0tWfrDZMAVv64nz01
Aww2f+G9AHVmigw1WbgNQs3akiF8qkef8qVW3Vu9AhdNcEY1AQOQqB574gT8pOYh6smqrP2niDWx
Syx/Ew9xtWtZ0cZO2Y+Ska7CyN+KYfgaNerakBBnDU3GpJDxLFCm0TchECWBjclri2Zy8yhnHteF
6cTRiJLcHzfCnn/IzfACagQqnVBWShbc1wigJCvT14Zt7XyUd6uyEi8ZieaO1fMUp7Q8KFp3TIo+
2Xb2wUYxvZH6Q5wat4TixpvI6hxbC3eZ3n+NpR+jrd2hZSQaIBryVVMoD0vTKE9tVImNAeGvrUi6
tz4VUkEOL7jDvgv9rWKG94IY5DVKyZGGzxZJJSyUQkXPqxOpbCRxcozmaYuTaHgQpfFY1CEOpr4u
PEHBaluPrOPNLNwkm+qtPtWuhpxjPVs9WZ9+qx9YmYGpAPOzKvrDydwOJx8wmBMTCBRbifGCmnBl
xp14mUxpYynxJm3z7kVtiZibkaCpifUY08VckSRWeTMSaBSTObwGrQIN2Rt4Yecc5nMTedmYqdtB
43fAYZWvfP4ECfR1bElJgEEi8flriB+Ph3RXyoB0hrw5dmnlKEXcwl1L4vWwCPjywr/Fgj/tehlF
ejKxwDcBQshB2c1h/pIZSrEjc0h19KK56eEGekHZ5WsNXaGYh/44KYIOZxyxug5B44ZlfdONMa4j
3+gco7deSih8W9rN4LgSExhjqhlMf99LJqs6zEwBObDtXaRPe+K24EmoFDojhqsMhHSF2blyLpdu
GdYk1ofI2CM+D56RFIJVtu3XetzIjhVqxnoM5Xs7bX/oY5DeYof7as3duOlHEAAo1qvloypv1fY4
SIG+pkytunGc0H3FF3ZTBsaGZNL4ue5zihOFXq2kGW9APCPURrbv9r45nRAibnxQSDeBsNG6I0Gd
k3Q3KElMJX3s6TAJ4qHjEfm1YLWzMcbHuB1/DpF1uicKlczs0Ry2eqsACZmr1axX4db0h9VUi5RN
h4ihz+OcyqYnAOkSOJZ9muU1ev4hvddrAq1whcC1m3obsIbebBEiuhhmIC72A2q+bLDX5jw/mPB+
HaWCb1FKzFYp8w9lMQ9bASdjn1TfzaKy3dksg72RT9jLCmOTxwMi57nf43Nv9glEOr0bjkXd5jdN
YSZo85n6hLcfZ21eyxXf/9iPO7ft2sAdEnLtlRKFczqPL5wu5hsbOEIV5vtk1nMwLBwgxARRSsPW
15f3sp9YB0uqdynOwUNmpIXnNXR00aQr/03Zme1GjqRZ+l3m3grcjbyYuXCSTrlrC+0RuiEUUoib
cadxe/r5vLJmpqob1ZgGEoXMygxJLqeb/cs538mP3LdZiL+9vxdFdltU9QSmoBhxGTIlHnaEpNpZ
h6PBMpF1t+Ueqznjd8Kgde6CKB3UBz+ouNKDPGHLb86EYv9RZkkeZ3PJHcQVcF06uYeBwWvizi1E
go/mc1zwkaQmfLlZYfZblIiMCgnrvjjDzdQZZ6slJYAlwxAPvbgvh6m827c2sjM30os8V3AqjD1Z
9/ptCVCs4wa6qVEGH1Zz0AfDs8N1o85qS/HajfUUA6+kjVj9ZGb2AY2wBFNpD9cu/foK3gHf0RQu
i/HeFpN1KGfQHUR9hmu9upFXt20MVy1xhsAOSaLliPOoluY8zLriBnVCEU9zeggUa9lLVvnR3K4Q
Gw/H1MwOcrQu2BLKh8E7Fhhe4rp1dLgJjGqgsI72kEyb7KALsAzWAjDUTh/TCkhaHAx/dN8cxIwV
sOjVUfH68rnID4tTnYkER4yc9lezuHiGimIA5bPcDlNKj6DAHfUjO/Xmd2ESq9cPmibJ2qerVug0
LMcLZxWrBCAPw2ZIX24figR4qIBdN9IyNWakOZ0Ooosy0xKR34FK2jI+eCUWukOzjJSnqf8b/TF6
YRdJRyfvuwzjhxbLazqY/WGbtpdg7LAf1psfibVm2OT7ZdxW3snZxI+AeUgl7AMK+gwwPcKALJoH
gCvMZp9kgwdNn20ReOHY4U3rFgOA2r7fb6ikk9ULOKeXCn0Aknc8rU87qEi7D2SE/rmMvGn9lD3o
vsnq6Ica56w1FhLfvAaT8VyXS3ZpIq81hocWK0EUdN+OsK5alyp5MKHXuaIJuxpN3TiTaLlRVGNm
e0fQEtO0k1roAmqt0vR6q+2nSa/VHUBHIGjlt/PiUCNGS9eic1+Em+Qdags7uwXOgq3DwHGX1OVl
wteUL8TAIXbJJeLsgdpzHJrw8hOsu+uHfdMWoTJ2hPhbkMCqQdvMGxDLngFrv9Okr96H4ATLZthK
0rNIFlycP+mvcn5dVtAveL+aUEOSC92Z5MNSQy6CynpydiPJevkrmAEVmLXgzUxfO6P6rVzqpv3S
+ud/CsXfZ8sSt/b8sE/c7DIbuut8ae4zpw1Och3PBjer7SKXz1B9g9B9ANxE8mDHB6tNjyjaP1zh
vA+qOrp9mhRrG9uo3AMIXWGe+6SozNvnuNnfQrcEVvPnNhT3B2FgJPDGjpIWG+so+QjVldcmmeCH
+s2YRYXj1Pthrq3XC8h2xywUQrF8mEFLhVW23M9taZ+ChjaUuOo0VkuHe6UXOFCDc5UGHZ4XmWBz
+tFXgmjNGbweoJjPzuwAj/lVuHgDNZbEgJ5phP3KR7FSUUyFlRtJBJ+JDbk6DtLyfjWcpCpUqMim
h4bLQAJ2ENq+7r6rXK6W4CPoBYK/auU0qr5mV3hh3Re3uX/pIjDPplX3DJruChHc3Th1wNolDp95
QYiI/dEsdOKO2YfEB3zynernugNZR5D8q4fveij9+Vrs3cfYNVnIOo+m3hLl9cC9B5z1ZcrNryyg
nLczE6VQ3m+HTHS8PLd9zrsqPciU8QzY2/JQLCo0LTpOtXUM87t5itZBt0dRuyw/KyMm4pWgUMUM
pWixs+hh3OGwWW/r4Ny7ZW7Eft/9wE1BQzEg9t+wpNWt5seAdoOLigoWaq7pf1Sesq58W8e0gYnh
ag9EmFYxyIJItVkayunH6geasjVLOYVzjGhlnNNWh8441yHOEI7e+rUtaiOZXUQ0nuy/4ZCBwCTH
GnjTceiemsay+WBCiV8mjjoTSTUmVjZXDJpEBnVxdOev1ezG80jNSjZn/l6Rg53Ahzyloy+vPA0J
QB+ddF+QBNlb2DZUAXtHGHh/Ke2L5pdlqnvpotHe8ZsK5nahmPnX3nao7QafYLGY+HY9+9xeFAhp
6l5P83xCzOadNlxqEUKP9mIGncPcqeuQA1fFrT774qErujnyrO1pGOdIA4nN+WF2tT6tlfd7MLRJ
agL2F98SqNTGXwhJI8dW13OTfdnF5ByagjHHLt8rpjSM4b5ZoNrHzDVGKHdBEwcjl2XnD9dYcV/d
Hv0O5thrRkmPi8/wpoGtIF3eMGcsYWIHGKDQvc0Jhqp4yAoXSiX/hYVlKSyBHFuZ2UcGeaYYKUPt
QuG10zTOlwG2vJn2B2vlAwQM7cXXTFhm7nyq7bE7U/Tf9nu7nUgEedzHXb8oLVIQ2VAVaw37tJXT
s23Gu0XMuz32y3luYcwFA/evQbepjZFcScu/96ZyCAcnex8c97iUw6usqs9qt+6AHYTd/KHQVEUa
8+dB2R22seaOioITxJuhNzBDmxrXxBNT0as473nlVjEgxTsEu/XRTTGs4QT9DS3sd7rz+VdyibBz
4jszf409kM72NGelioZxjUBapJHLAR01yt2Tus5+pCCj7ty1ThozTyTie6oNQMuKGZHXZz8mpxQU
BWXNq5wPdgk4UuHoV2Ozxp0Fu807TF5dveI3A6k3F49k6hSo3vL1JndAUg9OLiNgDLEHPyXZ/Ja3
sr9coU4ed+MWTVWG+sy8G33uMb+8ZAsAczkKp3zjoI0qKAAgvcQP17fy60WP/nFlRXPY9vV7LcT1
JrLlVF+SFRYkbtbM2Tam9kEwvMEzzZqMFeAh47n4sW4yxKqPpXYtUpgM3ZOH/gq2o8hP1B2MU4xP
RLZ4U02H8F02ypgtLaoan3gQj/mMQ6W1TZzl1ug70d57SY9y8TyKkw98HYBmAEoyZ3o9cM4fFfnu
AulaOLlbZG8jSLy9WBPTH6LJwufdCfWmzfyKGwwPlkNltb4hUcOKky1GWGqb3s1pgYOqq7ynqiNM
2gQ14oGTgFm8zOWPtlw5WPnCfGcuiGFSR8m4y9HTdjO7/puzEyigi2VP0MMRse0x1uQe9fK8jAaj
BajpwKqphvq2sVpG7iX5i0MD3turrul2HzqkC+EEDZdskvzGNLLXZZ7+2MCSTXKqKpXfIjdr7kSQ
3i4lDZiqbpjBmzE0cQ/YnvholwwQnaYQK+tj50AjV/34pityRZyVAftU3ZVMfY5TMLy77YT1aaTE
rTsZV2sH0Y5RcmgNF1UZthZvWoJor9L20Eted9o1+CqZK4FaNENoX+Ew8W6V2/q9CGxZVmWcOLfO
XBJ3VuMsRwD3UQ+fgpG+QudgMt6SoPSNtiODqiyPOS6XaC6wa1Z794P59pOpV64xWLXcqMIKJYTz
KDVWJmcKBP9Wzy90I1eZ7e9RYUEaXGT5PfHsZ9X2qEdMzo5RfvOIYM4cB8x8KXtuj3lNTsPCCgSg
h1FyINsGZNAKMzPX25W/oULNGZFFXaPIKUnhuug1BzcKJrhJsY///Z/W3Hk3RHuT+91DpeUa+oWG
XFmJr91rftSSyzIzmXz4+8zMtD6uVnfrz3QqsnWv3KZ5XpU1hI5Vqnhzr1tcyncKs7lqlYqaJ9Fo
Buwg1C+Xoz0XkBWP2BjRUdSTONbVhkhZZlPip1aU5Utx5exWFUEbIVIAm7cxbPDO5w/Z+xXcrPWY
WyVkVrYOhrRFOIBQD+uHqq2mUPTrh6Up24I+w+OtyWSxc3Sjuzis6w5nl89lnXkQl/F0BUXnXgHa
4LvzeNCx1N39FBBYBHr91rCghpZ6gzut2yHJmJunIgiOG/PBdpipUsoJmrZVA7rQVZeIVoXuXpEE
X0y3nW3PCRaV+8JMn13OqLDBdR452aedl8xHDFEhx0UqLoV6bjR9jGlRMhhryf5dcawsDY7+dewP
Nd8Uu/4wE9Tg66ifIIoXhhXrEWm1z0AJiC9Fet6mB5F7X0zKrbB3WWp7OzSYYmdWtVsnm8beM7f3
bpwvut+yToZqYdi+3FAPAPM1mcHqdoOjZaaP/IaHY00kTShKecsNgLrdbB8xQqpLF/aeWUVz9Mlr
h3sdTakwz9J9pbcAjOzdc+FRIw7edZZt/sHPAjPh5HYPq6/eGj+LrcWu48kqPgmLcv5CLxq7fY8A
PY9AQfCEzgzVTWav6hCkzGKweq7JPtXXzCU2tigAbid73R8sZT8pgknr9ignkEcYretTFSzvlpe9
BV2/xvnwZgbVfGAlhol05E9b3cOWeW+FZsSmOnO6gFjuxoI61MM3OVLLE8srD4XD9tBQaOG7aXxS
I6FyLZznuJ9sEnhyXcTGEjy6lrxSirWJKfjDe1PBIs04bX0+A9VKt5L7tFmlX8pj5tOlNWLYI3Pq
H/PfBkEh8b4XM3NwpH2dDuAWuhtLEet3j1d0aWQ8w6A/LH1/9BvSHXpAzFdsL4/t3rw421wxPgO3
aqk3s5j769OsXIjCFTdTrRvSPQZ59G/MzvgaJ6ZLO7boyNM8XAIvadCksQdfNNoXTx9nncWa955r
DmvqBcq4WvZrPd3bLqvPFDx1ub3NrUqZrYHGVJZ8XKbZoz0OCNvaOcHqMvgxMc036udgYoVlLEpf
m5lTH9N+s7ErNO8GVux096dzYbJ6akefb94RDWwbw4u/Ts/mZhGlBOn4kHeQ9Y1UbMylrISD5CCG
xb7biUuO6MTzNd60ESJKG6MmY+FU02wwp0JfNLx1WMYOTX3yKdHOHRX62l686vN2XHgWF6/+KAvn
s/f6hrE7Hzdgm+9+B8iiESQxEMYBLJVHZSCwB6hPY0eLdMl+QN8fzSLQcckiicK9e5L52sdrtvxg
Pn8jM+vWNKkl3RJQA3hPIk7dPBmCDJR58Z6L7rZqf+86qfoZedIg3/J6ujN2fYH4Vu97bn/zys2w
X62nDIATRcL8uLHUvJoztPHDipKCkVUjf9rsL9N0eFCrvsF7uFxVenlstvIGcAo3LWBlpYfrymtO
NQa2U+MuNMJBt8bZaL8ZKZ2ZO3Rhe7muLnPbBvD5oZE9TE9n3UJYQ0tY59Zdbm5mCM2eVbvjdYk5
GvIAECQsxO5FRYUsn5F1LJaihIR0LFuQKd5ghltnRn6t56TxzTrUMEAjT6y3TseuohsDSCNG+jY6
mg7KsN8KAnidzqDy2KHO2PBBxJZnd3wB+MHddF1Tj0zb/tViBw9ti6UZi8K3zcCycDGQh1XvNvA/
1CekmPOyqTQaV/0NJWVgAEBREsjqxZC9dWrSp6YQCPfdP7WLs86xircdf8d8VZktgdHmAvSavdbC
xUeZNnAFCYCtNpjnqC9NFdeF83NuHTP2zJHZLYfGHHxN83JaGp5XtbmfhIZckmD3n11eOXCowTp2
uS9pDHDK7LbxkBnYSKTEsV+lQBzKARra7vUfZZsyPFDPlwuOoThOoMLDps6hEPUHLadfjdMHsdSM
PEsL406+PNlDsSUVTKxOyhtGcigcoJdzwHxCD4KGNkBE9Hzm/yBrR4+8B6vZ+lA4FOjm8jooAaKp
9u67vHlwtH5zPErvDkxy4rQlMO/ROqsspRJyxC0xg6dh4dM4lelhaPOTV0jq8JQBXcr0a9jdp3U1
6ygDrTy0FUWTWSwna6xfG81soQqsN9AW36K0r8l5eC3q9uei8zokKG7h1W63I0VWW/XxkCMtsAxq
DOCx8Im3L6ByBhP8U7npT4xEZdR/uQsljzvQaXoDNqO+vgbK3l4Ve/0Jo+MGUFN12GRmHDcgf+G8
0UUVgcMWC/VQrCfSpxqIPjN+msb3X/PLfleLn0Ma7LFCpRK64/TZ1MVP282CpHKYEjjtldE4DFVP
Xk+YIoC+Gla3KcNpJbdLFvdo3STgr/I8WBl6EHg3XSXO5rjBv6t1jPxZHhYaiGBR0ToveZS2Iwvx
kzbq+cDlzqAm6nMBk35dhthkvKSLE9AwM1wdy4rrRn7Lmrvc3k3ewlr96Fa473U3hYGSPHqsMdgy
kyVWRjV2u3BzKGbXUZ3W3P+U2juvLtu5JfDzmHSSLLYNdvE60/21ucykBjC2bWsMtJtrXMs0O22Z
SUNi8zrmRYZwnGBOWNX15NESeIKtuSnKr0UKFzYLJq1eTT9Xnp0jmAHMVwGcMdvpdCSN/aPqjCls
8kaxQqbd8zwhI0+NrBOHS8Xp98d9OOCkbA+crse5V6zJIcGgV3H2K8v97FxXhpysVVwzkYo9N3MS
oau30cagVRV5E69FB3waCC6+BjO26KWPTkOoUEEgQKHS7kTdAx1NLYkvHH6yzrRoaShh1e9BSMQ2
mc88k20w02OLpYPbvVor+p5FN6HDycTrt/eo8qqnZvXXsAbywEZq4lpv1iWx/PQXKaiye9sg6MfB
RBG28tvHnGbdrJn9uBtEH3gZmPTGyFSUXY7njAs8br0h6kr/qeqJf1jRE7AkpCYDgRGlHkS6IL9H
b63D9IIfG3MerHwkr6bKg6hBFxSVO+IWU5Yjqxkeys00D60JUmTPfR0GGZNyIGhPHivLrpVNxDjw
rRYNo6CVCQMgdIeQtCrPKXea6Vt2yCy9CZLIsGtGivtVOdQjn6MyuzFk0lik5KCq2MLabE4me+qz
J8w7c7Vei2E5IAtKj5uYP3lnEycQBjvry+8tAyiuP1LFZGKOdSDwaRFH4MsWP3z53pvmHWQgKxTB
bhxYySuMbMlQL+eWDdqE1CcOtPOT1c4jmoHm2GvzaUmfmbThuQq+TOskb71cnAx0hk+80VeV6F6b
bvna8d5Zejxqi27S6lm79xNiIuRfdSzLt9zl0XN8fo88GRRHw3JcV/tmtFm4W2xeD+2OV8XJRdLb
Q3c0dPWjce1b0ZXUn63k8fO+jJHFZhs0f1gLprc9rKXm0k7pnh7FeemDzYu0ROHEh5A+PV6WguGd
kTeRhWLqYHbNZfsCcDs1vwRnI3KM5q3dVdw4bBj2FdVO7bOPdWmC8/1rJvfRrfHQmSY/+rAbN2U/
sUK3X6Y064+jMG8rf/zTcwpH+yRpOYu+BdIoHoBbfZcwn1Ql/XOTTiB8pmc6KXd0GfyhDvDKLpxY
14ixvZMGo01rkfbzYjN59HLWYtZN3dc1c7/xw5wHUIt+Fnqzgx/ZUIe1JhVAzZLkje5IalUIhZIP
TYAqnnw+K3JkkIWOy0gVKCbLLCjrR2SB9KHBmGGhlDphH5fPqjtKdlehPwXvlZl9lbZ8XRBVkaPz
hoCX/JuvvepIwbLQzVniXHbKO7lt92Jn6SdCkfV63ssgxpr9CV7nCbngmVwItp9786hmV54cfHhx
ludTyEPHccIZ41qvroOBdurKnHE8UDr4iWgibPJ6gvWLeapIhGPfqkvgGTfp19Y6It4ZRaPUmclS
mMmLyuosIbPrN/iDNmHUfDtc3iAOP5JmZlKJfL1aB89WKrFaRGEVysbicggNfu/Hhj+1V6KlKO3m
Ry3QdLBvv0ADS5Ih6yGEvhicVzJorJ0pPuLHC+T8Q7PeSkhNaw6GdTnuXaLbRj7frcIgZGZwPFsh
Dt2yP9v7kmTDQkxAihJQelW0lfPlJGSkaDrT1/LLHVFvbHmqiI5IZQIfjYDgiy8Y73R5R3igAQOS
mXdj4aM13ZYjSnUPsuLMX7huTcOkZCy3LRlG+kZ3nl6CJYca7xHT4IOdQ53phmndiEgVZX5QfE4G
UgEOJJE8gig0DrmXmYh6tEUymjwxS4PrNRf3qZNdq45dWmDxrUDg4JalCUulx2L/VvXzz9ViXdKg
Bjsg4jAPSquFmr3yDwOI2ggWLmrj4NN1EBJWzX5fq92hYV8mrNS1EXrtL2NGAGLsY2LLtjh2GTxF
3ZThRMHB0DaI6t5pbjyDX4jF143orD24VD6zrBD7abgX3gXS2X3iBKIzmVLgVh7KqUlyvAajc8fq
8piDBsVojHKkTsHg5jUKJknIRFXuL3Jo8Tx7/HbGp3ku70oqAW9dihtUKFEdaO9UZJQv6K1nVpT5
F8Kct1pad0sBy7BNQQgZlrrllz+EtYFk0g/SpJkCbpnAPEkOjANNeBPh9k75PJ7X4s3MayYCDdMA
melDOs9Hv53rqCVmiB5JXhfz8JIu2JeH/KqSDOPqtSUiQZJYvOXdwU7JIhTs/XmyCyhhQX3htPxW
23JbrEwJewsAd9G9uHPecsSnBYlI7c/cvqwlAZO2pBhaDQNjRxZw65b1bUMHcGKL45nspzRv0MO0
GYfefu62t3TJfyKAQDvAnNVcUbrhFUtETdRHk+c3S/Er9WV36jamEUjKShE84v0h9BA9g+a5Kyn2
cC0zOoV2w3h1kyQzCLKHddNhiS9i5IN1DJALd/l6i478R2dArMS7VaFnoXBYHX1dpmxP+o5+Wq5V
jIo2u7boYc++2T/DjAUYp0fUVbmMO+eiNdE+CU51hEqXCitFvVvZzIR2troVbnKy+Jh7ZdZ07kGh
MiHLjr0i8C7dgPrkTfrHq7xHWgZq+nEkDbTCy+zi8UV8hwCJIg801aEmPW9pH+rghUEe6/zNYAHD
9SFS17pnUkgxt7Z9iGLvz2Dln8OCchZZBJFUTJirSWvg0AzWx/IrE2ycpct6CL3DYeH/Zt5JRAwg
x/fNXGgZnDfHqL6VWl9riWdaaD2EuYWEoQrMDFCp+bRjN4eqhuBoQMq8Omids41BlElD1hJslNdO
fZWSUsZFAWdk8fFTY/1XTSli6RFAwqo68Qqbx01ZR2PBE7p5LvvvZT93kyehlCH7GHaF9LcgtaVr
TlYVzDfGpuKVS8owptiWen+k+N0fg5Gp1EAENzsTsppg5YEk4z3JmXtk6aKPlrvcrtpOQ69UfAER
mPQEdLhMa9dIjLSXWs+Q3WDTDimfEqR8CwEz6KwtQhix17UDmslMtHHt6zZZRanC4ifY4xtpYvkm
auNtIevnMNbql+kN1+wYyTpFW9JU2285gwltFXTf6RZK1quNKnYjJprr8JSm4CJX/a4km8Y0lZoh
aADBmKQHwqCCl6nMHuZmY6s5Mn3RyvvSlPyhZefssf33frkw7OqOlR4DzAXFejeU/XlojEg74rEq
SO6ZphunkkeH8ULqa7ARdU2O17TcclSuNFAnJNzosdnRcKCO+RVqRtLCCEEqBd1gUboMCPb2t3Dr
cBsRNPeO/yzd7HF3yHNJV0zE3PI/VyHzm0YEx94aphMs18tFdFl5DEhu3a9pERsZWyXi7moxklxY
b0HPyxIpGljcmZwf4w+ycL3EzjdwAxe+hILgV+rx09LLrYfeCFEewoPKkmergD86EiRygHFwRV/Q
RLbJSDxTt4uCG+hpeKUDARphT+SKaC8rJlY3S+78Wkc+tEIaXFCeF1XmsJ6nvf1OSzu9ShsmP6Bd
yTFi1xniIlLXpbu18bzpqJs4stCJESMyn/nEP1g9S+O+5twhpY6ZlWDK6LsGKDfJKW2Bm3NsN2GU
SnfrKPnHd2A+koTYMQnhf/p1SGlj87dpcc6cGffasO0Dy68/jire02KVx2F2zqk1n8jkhZ/hOUhm
6XIY3zO1csZzcFrqYr8GfWRE9oy4ayUahqexapjYbVifDwZ0ZWKnFmJgUVAyaa3gM3lIdJt0fsj6
qsNuUNcRvE4/2SRbNfCAc+dzS9ZoBkYHUbSZGrduijBMM85g1aIylvADkS7Vmr9h2EfTXV5e0d+X
qQopXkFLuxIVfAV0/6leuKG7rnrcJMVXs038arL8iCGBGdR8LlyNmAu1vk+uMtvRyyw13laTJYfz
OI3DabNR+sKAwrqQGiUw77q/2kT+zvQEF724ydrgXJZlH5qlSW2BIYAdbHZy56UNnYte6HYdp4+s
KB4FQNFTjSp6v+xO2nxYwThIfLNYp8hrpGYetupEbfbUtaSZZcPTGhTJZVYa585FAM2GfsOyDM0j
c1B80LFAoQjbrrjzRJpHZZB/Yktk9ZUoG+wF4yaie50/1p6Wce/nDBnVB5ZVhkQzrVSxhS40h8hs
sBvY1mjdWat3TK0sOKMju+khsVIz10m9y8dRVwl23/mQtvurnECi+HP1XQTU8o3JKRVcJD6W9dzv
e3ZSwBWzcBKvqYnyIbVSC7KMAl1esHVRXEpbz1vCtnpIWiVy2gX2aoZ1X5sU4YrCggG5psIwmKQ4
5mlNZc9T2qNFnM+I9rJ4t+si6jrJ9LyybquAgVyxv1o2SXKkF5x85IKmp+ORsvvgb/JGFi6xQK3z
k+qMM4oi8Ey1tDzkFSL5Ll2vWDvOB+3PKqFnjhFJf42dMhPBwhD0463KixcUkw0fWpfGt7kkTBuC
RmnvE07Gcy7dZLYwoHU1E2Wel2+M83Savf1YokahO/7KF64eu0EiY7S0uKrtPkdhcKXZqYr21LvJ
d1MfAMhfmxs3Q6pJatzFRb9mzog+4ZRM9pdo7NMQyHipsJpYUNzbaWVF5/WJnMWvqaRW1vspEKzo
xsuYBK/SFVCq/eBJ1RzScs1jLzejTBTjzbSK2LLQIMERWAn2Szzg0SxYSENsKdMzaNgQwr14D77X
dnRvLTSuxoCWo8prM+nA++evus7PPfdutvp1pMX+25PNU+7lX91lvF5rxbQ9NOc0Pe/9+Iq/gylp
ewzcgLgpv/6LJ/XfcuE9tzV//ZcWvH9r1PsX3974v/7+RYj6uiR8/Ms/xA3kw+1B/xm2xz+jVn95
/P7xX/7//st/ZIY8b92f//k/PlvdTJevBmy5+Wc3nYXJ7b/w373sv/9UBYfHf/5Df3nwpP03dvrS
w2hKRKyDO/P/ePBc92/Y71zXcEyXGhQ95v/14Dnu34h3onEwwU4a5O9hjPuHB8+Wf8Pp7pI0xd7Z
NgzyQ/5ucOTF//jLWsfv7d8GIf2rCxxBBgaMwLh8b2AhDpTCf3VuTmPuIWZW+ZWxLOV3BscIAj5n
CP2W/vFPv5d/fOt/5jxefPL/z+t3+VYeL1VeHLc+bEn7PxjO7WkOZEnpf0XZCglFuO1gRstowIBr
ggB9tSK67BZ9steiI1PMMf7739/irkbK4PCm/kd2AVd9zXTawHQ1ou9vbQ5Fg43WjunQt4fPoMl+
DLiN/vKl/ttfMDP5//S6wYZKCw7LBeNpGpe34J+s1cWwiU24Y5ukpZf+nFmDm4+z61CwYLsr6ZRm
p0cEDiSNK3iaVdl91As74+lg5yxjYzINxjYyPbcZrga4XsHjvOUGGmOsUx/z3O72TZ05Y3e0bQ1J
u7XcdrnePXt+NdyZEPJdDV5+7WcOTHSXTMiLSGErem6myxSAddlCkmqKFS4eaMGsczub7Rlje8qg
wptQLZozppGwo0SqKYKVlFfSG1dqNnbP8uCPtFbR2pkcNJlR5+KOvLoK+dposMFFG7uevMYxiqSt
s80ipHKlr8HGzHCuDshzjlvZjgDMjekkjc2/AgTeE/jbZBDicj2bYLe1hQqkxHlXoHUJYFxlM0Ax
30cEHho0RjsezbHNcVgtBe1NvrH6YwJayjOWzmG6t1a882iBqpV+IOvF9tCa8/YhxYarLwAXUD6R
Z+etWEI9Mo4V4u7fjCrH+bbf0AMnu700QTzxSPnYZszaRyXt9ySErG1JsCt5Ivo608H0nAatfryo
oAbcIBn1gdnaUxZXxeyyU9/a4pcPvN6+r9NKv6ODtVI0UVPQnJi0YlZx1oBFu9qbzThmtQho6dvB
Ny+CHJfIjJkJB1/M2L3h1nPVeu8s/oZE1XYKooRROO0Mr5xqm39npqlZVqtNEyOla2aKwjduSMHB
FYE6gI6bETOmh1GPLdogr2zebfovlE1u6+G3W/zcSLSXTuLE7szAKFq0JKmYrVpQqxWzOnfr5iG0
+LsfVVtTwKR5ILCHtX0+GOgotuV69rgQj+T3OGM85cja3oZuNgkxHoWfxrM3pdT9q2vMzhP9xv4Q
0Pm2kTXxEcD/ZRu6T5wsV+VJDV2KyswSuxDhwsP4gojIVk8oQQP6wtLyn7esd5+N3ul/Bq5xCZ7V
BGTi4fO6NIaw7OJNvfRLb2qApx5nBdEcDzYN0ICI18Gqbmd25REcYrF7m/Ny9J7sJZ2Lr+ISHRKt
zcikGREzzy9zOAI9GYavD5DALwJhkHJ0Q5sYuWbFPmzxjD62RpSRoqzxi6WAEjo4fRYOgyPQyXot
PY03BGMab1M23Vj+AMFfeAQYRI4ItvxY2d6OytQNAELv80a+cInM8g6wcvawOzqVJ7B1aj0XmTcb
z/MwuuvvLsvRvG3O0DwRWo+Wta+zymO9Dv/qpnL5UMe7e1luQLnVf/DqIUjqh9y8T/v/Td15LUmO
HGv6VfYFQIMWl5sJpC6t6wbW3dUDrTWefj/U4SGrwUKmce7WZoYcaxqBjECEh4f7LzStpcwJYg8I
hFf+0qlZDUABMjqaKn4nMNxYCOL9aEGHdiqlSKiY6kpHCkRd6ZVDr5O2LkLttKpSPcebx3D1fkdh
Lu3tCgNHk9u8qv3MCnO8MXBKxoLCQG8QEBIJiq8bPQjFEtLZUMW+08Vu9dFVHVLxmtbl5doVc/rF
xCczc/oSHuWYximSbVYq3paNhpdxiFL+XouHHmO7JHPL2yyH/HlQtKjRb2Mq1RgjS1Ukb+gMq+TE
YdE9NGY3KK8uT9FeojIHXaiF6XAbaXF+Y40hqLwIK4Rx4+Ht8aO2pIo7Wltr8D073GdsPJOUbIvp
jggHDnQsYKN+6OR12Wald8uE6MkOC05MTSOqyS7wsepVzcZ9nXc6PeVYl3hrnb7i82xB9OzrhrIe
CIUnAPuVAj0Th2wKzdVYbqlSZ7DAvfg2VsRTIvtDaeudZQV7UU3qCcOWk77HSSc0Th1p7X1hqcK4
koCXi9sO48/ULvQKkLaAnYZMGWW6V5e1ZRS3QavLxjFSRMPdFMWAxr2CpYOw73AdqrfuEH/Upq7I
zxIuAu4Jl4/ive1y1dw2MqTfoyLzKcEM0lY0I/SoxVgwrwvMuu6rtMq8Ux2INXQPkVKyM8hFXh4y
tYZ8x1EBa3yAkHXK4mwc12Vamu4RbXE8YYEfwD/TRiF7RVypTk5N2VktrtA4gkLl6iynldIReBSS
qzQoqxFLWCmWRvF6LImMUEFDGnOOYNYGkBHBN/WfELiRaIUeKb6wHSZiY0OWgiNrWYzXiHuFz61m
CbTOij4fb8NiBNdsAS6QnAbYIUBLjNXSjSfpLVEO1fTwrhhqNPhlqiMQzzPZusqTyEr2FHfNirJO
AeZdZA2zSI3klKdCm93QIe8GR2kySgbUwMhG922vSEAMidiebaagwjkuej/dtGzIG08ko5gA1doN
J2kF+yHF6WtjoAM7bhoX8xz2XE7zvMyktF+H4I0IGYnevhecEqh8+GbxgGwAkVm3fAUCcJsoA/1+
mhZYWKAwOh1ITWlnql9CIPENOa+uKLabz7Gn6L4tF8iVQFFMY2NvalwZV41fj8T8vBTgmA4jRdHU
mKpJZewVEtw5o/xL8nN6l1YHDdLBGoOWWuaNWrFz9TZSNk2tgs3o66GqQQv5I8xP0vyONqdZ4nPu
JSpV11ptexDcjZvB/qnCrKFGCT7Loo/Yma/DmIkv6GPm7y36pGgjCSGlRmyN8fOO6gIelmamlKtx
UgA8wlECzZzv5+9GjKsKcE3E0CuGIXa7ruWjPfhai7/Zqs9Npb9tZQszir2XpxrXXVQMUiAoA9TC
EV+TfvTVYevraTnQdPVKXXDEspIxZB5QSxAHfAQsjTDfJYOeUIIET1nFjgmqnpYgtfmmBW4BtRFA
R9/Xvu6wTfXc3LiW0YBFsUKpVYFCapVJp08rgPHRwJYDjZUWjlXWmVdUOxuZppHWlg1qcJNEQJT5
MlRxAycNqdyUDVl8fu9BG03KHxGewVq6I01DuvYJulKQjXeqCw/Nv8n8ycoWXEmS0I7fYQcjjvkK
F+9+MlQPAd21hJDUSuxejuF1AVSVxWul0RJ6hknh1phhUnCy1UTOcF/x4rTdt1YulI8dnQtt4v6V
2QYwrQW8UOAHbMwuD7IdNPDShQtWak131ze+MHFGwRSY3JhrDrY+Csxj2Y3Ck4mfyriKaxEIJDqi
wY9O67gTB14zgjgcPDHbMCSaZQM9eA/lOPxJQERZ2NbBkUX5VcZf5FD36vgjb2K2AYRIX1235Ihc
5PXJTT4TMOtY4/8NjVjIMg6tQIvNdFtYYtPcNGomgMIARpuCdx1M/zozguCOzeTRyKzkPlHvR4rK
/HtVm8KDyAOofoBKqbtdUrd1Y2s+EsAwuC0QnHFAD4XSUaVUiaOhvV0+6gLOTfdRRKX41VUT8aak
6+3apVB63TWee2R1tdeOtQbuLlKUbTrgyr1FHm8wYLi4eHDHMAzyVQLKldIXbEHI0bLajdcV7Cpv
H2lFfJPnij6Zd41hSqaYpebG9/0KblXCbXU1mPLg234Wicp1EjcqZkjoB/nb2C26U1t3g/jRa217
7SGzaou0miEgRVkBb6UVgw9kOUxpVVAnv7MgerkYPEcWMFpTKNQNfs4klkQz05doYFQoyryMkdBR
Hm1z2mBKPqTDVZ8mY/ektVlFy7pW5Wbf1CnivKQF6XXQcEm5qgely50KOxwKn0BiFLs1JRMAL6lz
KTumqJvhASSEqz7kgeil4NW6OJNoYzaF+MwnttQfRq0N70ozAFgDPD0ouDwmVYO6BRoOe2SgEmGv
JGDM9ihCTfzsEXhYUj/nuq8MG8V0PaZWrMHk4i9CkDC27si9CvgziNDHDlwuLjtSbMQuyM8xoD2/
MtBUoXQ0GnGiorAAOxfoKEDN8KPvGrQw1HEo+n0NIAQFPcg2Lmh6n5wsGbQas0jwhbaGBaFPaTCs
0te6SrruJHQYoOwKiI4h5e4JlheoQqQBGAfetsvkNjc+QnWYMhTcoPKTKWTBPQRlsEKxlIRvnpv4
oM/A2JmQRItR2RJ7IA1oMhWvm05TTf2kWZQp97nU6d2+VMlKaB+WTbaPVNzknJEGJeDuSLQGO3Mb
HYJwRDkMq3e1C1A1NrWyucfQhDLl+eu79B/1g8mSVVQ0SdO5HopzuX9Aj4OuCqaw5coq0EYTChgt
WpeU5SFETwUtkMRXqYAjlV8jKzJGnE9NJt8IbQKXR6SRPykrl1A9Y0uRmyvo2YZ0QDG8OMHKdd/S
QW0SID9xXf2PLPl/VRVbLHn9f61NJYlUO5bFqXZZ6v2f4/QfD//3/mtR7fP/90+NKkn9h6qSy5mo
VKFlKf1bo0pS/jEZIMgArg08NHRE6/5pxivL/9AokKmsAxJQRVb/XR/jf6LKQunMIlkxeKz039TH
/izeCFPl7lPufyYOJ3p+0pEXicek4kaOLogVXZAq/LPy9u8nz8pgLb2ztEBy5CiFoKx04V6n5Dt0
7u7LRH9TbZspwf3r+epMPbI1YFJHUSUevR9QC9uPDgbde/NU/tSuoD9FyEAxIGMtvlyyq5ke/O/6
3r9fOO3bL/UtRMdDufEb8Vh4o1MAzNStD9XqQSvdjQJw5HQVtL/PD27hq0yV2a+vShWpkPFmFVHa
ua6rW4OM7vyD/5RB/PcYpj//MoaskUc5kFXxWDd4mIMbtrQ7twWXkvT782+Qln77vAyomK3QFfz2
5Lk/1TcpB5G6Kl+Q9o9u413+rk/C/Wvp4/zr5Gk5ffdVpp/xZURCGOBBiFTTUW/w1AP+1QbWoTOy
nRa1Nw2q+1rf43/m7Rj5mweJ09LykxxWMD6QikFMjS7NQwhuIK9BZHjFz77LLyzRP8Xf/j3Zs5pz
BjS/NTJRPPZa+Dq4IGZYqIIyriaE+YDt8fkpWJpwQsTXGaAeKdWQRsSj77+r44uYXviSS8+dhQYP
7kYVV4QGd0IbtH/11fP5H7w0L7PI4PVZX+siP7hplE2IB5lSv3CDpS5Oozy8ZJWxsNSVWXzw6kw2
AIqJR035bSrjVY3Wg1gP6z66Mql8cSVAWGIAndFwMesU7qQxBF6N+2/zlESpM0QWiLDKITW0fSmF
0FbtgdRssLq+MYA+hB0Qa5D/iYcRgZpeoceAaypoLLfDcFq0YGnHjiXe6wrATECWfR6eSpgmSou/
VfncDy+mgJZEDAQ0eqqq9xxEM4Ci6wE7u0bAXaKHSe0adtT0lEwizCVkrD4Vp3fbreTVk9oSLbli
PbjHDvHJinlspOwqlo6qcTPS0ROKt0wWV30ZbMPgV0KDtTYNG5/2VS3/HK2XcARqppR35z/qQrhX
ZtERnwgNkcJQRJznSU+fRvdUBhfWi7z0KWfhEJGmkv4eG0kH6JiMCbpv/l9SJWPl8hsk3rpogIBz
KwKfAo8JbAsmBlxtHY9aexBpWzn5oVETCA1qNTn3XU3dpZF8bIwQf0Tl3u3ld26V9tC0zvnJWDgq
lGkgX4JSWnlFk5es8LbN0e86JKC89VBcpZ4HsuZ1HAEtqMaFmP554n0TApVZxGWb9nB7a/FI/v4y
4Mniu+D0wnd3omjhFDrEv6XQOCaNdoM+4HULB71PtL2nG0fA3bbr4YiB1EzciEBH0vfC+mi8p9CD
s67goOqijtIMbzL1O6h1kMIoc4YHS0H4R31TAT3qdbOPWODA+9aUxlfUL9a0+yCnP2KQZacJHp1o
WNU6FqniQyc9Y3Bv46QMhLtagctZn5/zhXClzA4ClBWarkmYc6peK53KWR1tzz95pun7r0A+d0/I
JLR3EkGCMCBDOAByrpDSWOqHEL5lFt7I+brtHtTivh6uvfBVgpsDv8xCb0JuhjVEj1Vg/hoj307w
nmyKbh8Gd9iWr7NRQkqyviTkvTQBs3OAcrtSGLo1HOko7zy1vgqFX+cnYCFgK7OTwArCBqawzP5L
DmbWOKlxFcGTyMyDogcXnJqW4sfsUMg7LwwsSpfHWrgJgg+8bXUIbud//1KuKM/OAvDUbVTBoTuW
G8qRe2UX3qi3yj1KYA5O6NtgM7z88y602A9dmKtPZfkvWz+P8zTMJV6FIP46hHnYavFaF31HQhV0
7P5etJVnEVGP06qVKt5S9y/oYgpcRS8dnNLSCGbBK9M7fcy8geTziIPzZrTzzXiMriBKrnMH/oBD
UXPTHc0L3lnTVea7DO5z132ZsYJruCG2PWMBVss1fwt239EHpBb0Z6nvr0oXA9jovcxeFexUvYnp
YqGw8xxAfUaEAJQ5ZUqQgE1LbdWttnIhOyDhEWBw17FpOEoYbdyUqsGIhqxrYIyjHLz6FtbdjZo8
UvYCxfijEvE8T05TP0oRDAelBUvcqB1GSf1w4VD4VIn+Jk7LswgltEafDPgIHcOTe2VtgkP4wMsT
dVWTHgt/4Zck3qoP3UmnM4sSzckQkHzdVS4ELABqq+jn+d0wMzn4Vzj7/H1fJlxHpasMUFU5Iqe3
jW+Te2sz7qNjslN2/bE/eg46dVuqVDYNjw3u1qfuxgegWqzSO3EXb4XN+d+xcKp/ekp++Rk5WHx0
jPWRqydQxS7atG17lPKfYqz/vSNBnsWtoh5HQXYjjmE0ORL0Ox7O//KlHTKLVU0SwMrIyUciesuK
YPvaqxorVJWphlPLPf+ShXA+lQu+5hCqmtVaELrjMfZ+tdWxRAXq/IOXouFnAerrxIdl3skJ+UJu
V0507e3Qw7WFdWHXjrVFUWKNDMGFb7wQ1T9jzJdXdT2WMYYrj6hz5ps0NWw5Mo6y+nR+JDPoyb9W
8qef7ZfHK5pWVlS1R0YSZiuoAcZqcASMd/R1dHQP/UnaBD+MBx/OxSnfRE5wSNbl7hbF0L12kDet
A37wWf9lHOjErXtHORQn6844FI9oSq/j9SUXpqVZmP78y8/0cMbOxMgauUlFK/S8VqrrUtHLLqyU
heX4eRP/8nhAlp5aDiU3HZDURvTYi7daQN25gLjffVyY6u+DtKT8OYRgoGNq9Lwjb187apCeHlxa
jgvxX5r+/MvPD7K4bIaGOFDa0XW9b64KTpr2EN+bnDKXjuWlssSnocaXt/hjm9QmOlEEPaSK1tLK
ur6fDrTGRvtzgwSxc36iFl80Cw45LZKgsLSRwxOz5tviYG36nbcNWFkYod/UT/+d7+2/Fr84CxCw
zLy+jBkRpj8odN9W+s35ISwsV3F2lRPkPNdA3oO09m5gKHoVbd/7849eOgPFWeIS40nUtR2zAxti
XWyzrX8Tb9DQ2rj78ihtw2su2058xbV3U2+jjX/VHf/ulxFniY1sVSD8pyUg3+lb8araasf2CB/1
ED0KRID0qX87P8qlNTCHwnnJhCHJGaW8rU/to7VJnGRrrcVNfe0fuS1tzEubZ/rY3+QUU5n66+bB
o7wqi4I39RtjA21gDSxnU57Qod4G29yJ9so2um3vxyf/cGkeFw4mcRYKooI8HSgO57Z31ytQMn6f
n7WlZTeLA3WUBy4dETZOfADxBfLhJobLf/7hn4Hqu4ma5QJi3+FvkHFUDNvOGU/5Q/XkXal2clI3
6R1FAeGSm/JCNBZn+x9979GNW3U8UjVzYbveu8/WsXgy9+mu/wuOKzIMv/DBvAqv6gvL7fs1oFnT
n38NbUE3pAZkbCSIYGojBS+O46oBfF5CMOpR345R8OtT48Ka+/77A9D983Ve7btBmPE6HX/2/jkC
2Xn+G6nTFP3nN6IT8ueT8xZ5gLHKuWevajtZfXQrep8rhGBWP6UV8j6r39RNyFVAG63T1QsNVv4y
bZ3EBUrGit7z1nfQjd99xGucZ1b/9F5ZvNMtLB7QkX/+sATrS/5WxqPyAHBu3GcH7geO4VSv+mt7
nz/JF+5CC4FDs6a98eVTNhCvm0LlRd2h3wxX4UOJsP4Rc6CDvkufzPt4nbycn+zPNPu7yZ5Fjklf
QQAMOB7Rotint8rppjgYu3Cj32r3FTNqHKxt6JTb4CG8g0n71FwoVy9cP/4Dit3VidSMhdUfn4/D
mvrq+vkZ7sfqPXGCVbzxN4BvnWCNiN+qsd+e6OOsY37AxUCwtMhmYcb00wxwKlM8Wj8E6NEAizd1
ifxvHIDveMXgWsWGJahvz8/z91ENt/M/vyiEK8nF+IDdoh2TYQ9nSUp//r1HzyJNUnSIgOREGngf
wHAURx6Oaa5dSN0/M6NvFsjcjjFKXCsWPXJ3PK7WP3+CwVn3cESRvsdl7L/zjPrfJAY7nj+nJ0Se
I08NvkbmbXrEYNX9+blZCFLmLJTUKYJHbm+OR/yjVhCnAv+C0+LSg2ehYFBkXSKT5MH5LbJLbn2h
X7GwTszZzi+BL4cGWo/H1D/GDX4VQFCLS65kSw+f7XU0MyvFmuIXulMrGf+VNsDcNr1wIHxeSb9b
KbOMQDTkzgPUQEbgtodQ09c+SFYh2TVg06RIciztyfLAuSbgCiW2Mmh0T7qH89QL8Lei9QjzDJ+E
IPAu/KKFE9Gc7XHgNJmglPygxrptIDuC5M19eTeAYeuQbwVaVysXD4ell812eJsFag72fDhinCId
hOBdqWEqmz+QwOaakazHrZ68xWQDA9ezVDooWzxsVoF9fqEvfdpZEMBDAfAVmOZjkBzc+KfXvJbC
x996tDHLK+qK5mozLclagUqLSmoS3wdoOJ5/+tIBBL/nj7MuNnSlrEoZqS9EWgXQmmMLtQEZ+Tor
ADLj+072B6IOCZ8XeWiOIuorouc5GB/YHWTHOsfBSpY30Mius0l3Abh5KKA37isX5nbaHt+sa2MW
REZdquDhstd9ka5RuO8xfT8/+KUtY8zCSD8i7S2WPDpzcru2sQRwEELfVVfQKVdbaEoniRM4sfOr
4EI8n5783WBmAUYdYTbgTcIbhxt9eAwFLJWQ16svDemz9vzdC6ZZ/JK7FGE5IKvDCzrWeqDeQQVC
WRpT9WwNEQKlxmprKdFPAQ5QK41Oov2VGo/IAEk06QOsYuruh9mq+8i7DqIrdUwcKBI28mTbAguS
QjSu/PZnqV5If5ZmYxaySjGsLDTThuOgoWE+PqbJRyLVazRRLnzhpbUzC0H0LJsC4abhKKEO0Nc/
hO6S2/a0+r6b51m8iTUNAXUxHY7Nmtbcpj+p68jx7X4trTu7dF5OqLhum793LM3JZKOEB/qQUys2
0Btt2w+/fnab/sL+WgoBc2PfAOETCUb2QA7aOOohx8zU3ZqH/DbaBY5pFyf91Xy1Ds1+dNzVj8C+
VJBb+Dj6LPQooETLspHGozhR7k1tbcr1he++lDbps6BRxAmswCLj8zgI4a9gXDuw4lfX+dZ0LgSP
6Ut/swImvNjXnWa1qlAh0TJNW2+LT/IT7W5HtKsH6cm68GkWhzELFwJwiAGt1ekdoy28VHcEXmd0
xqfx8jum6f5uHNPn+RIxrDCq26hwkTTiqKRxE+L0RSsgEWDiRGu5vVNtkLt2smmOelg6CCxv5PpW
uzDEhZNzYqV+fXuuoYSD0wjdAYKU8NZC0TPLcXfhGy0tsdn+b8I80PyuJ8BsMXmwFdu1Me9xWufw
A5Hy1SXb3KWr6dwItR24A2Qp75miwQ3KXzb51BZVkhUWIRfdeaWFW5M+TzMQ6WdJTMNZw7NZI7C/
xrJrnV5c1AtfQ5slGx1ueXmpst5SRMYRZin0H25bvZ7/GgsQCU2bbfhSV/654d0qWxfmG5jaU+Dd
SZDXUY+7ywoI2JA9ymtOqBUAZsc3f3coFYRi77imiGpy6nhY07mPIfTPIr0K5Me8vxutJyPuwOE/
YsaMRid6ymJw7ENobgJAfPwHqTjdeMFeN3cNKpP+sKs84UookZBDJzEw/bWLw0g9HgZsO4TqKeGw
QA98XYl3pXhh8DNg8b/uWNosItUaGHx0q6clgnzVprbFNcALB6KuTYy1UYFYKWttXdLxOD/dS6tF
mwUowwqCAuYCvUQ1OejGg4fYla81m7j5Bet1k/gxUKd372KDf2GzabNg5fcg9tOCWoYpoPS/U4dL
xbyFNEGbRago6FDDtAQKPyusVzfVWjmOK+8AhMyOV6QLR+T2hf3dhWmbVuM38VCbRSS00ZHx13hb
5sAkW8trLt3Z1rgX39zN6QScZNXt/Kvi5/nXLe24WYQSklAa4mlZpIgR6cjwKcj6K9ElWNLS4a7N
8hQlGT3dVBhNaXeOYqNneuXfmHv1FpWPK8FBbWjrrRUn2cRX5r3/m4w+250f2UKGpM2ClY56ki6X
Y3+E2bNSC4hLSDR25WMs/aWhXnb+JUvbag5AtuJa4dZCRXn6Vq2trq0NCmy7au05EG23BW72/TY8
Qm6+sK0WPthkZfz1wCoMsWqh1o5Habw1ACqIhYI52UX+wcJan4OOoSk2iR4xHv2ut/sT1cCf+U27
+9XYzb66HR76K3T2N+cn7xOV9c1SV2cRwo1z8KV1MxyN8EccZCcdTaCkst3h0dSfxgwjuaS0ZYTr
IQfhFzFZcGHjp+n7AMPETKOvkTTbxI+OBWL1SoT6LL4CupXcyeDAk/KXj1JYlv7ue4T6rw3ZmehD
Y6rbbS2uzWq0VTR0zg9FWop26iz6qK3UmrJCdSWpdHv0OswrIzvIRbuN30NXWlfFRyN7WzjXa2OI
NzKseT+evGpPwzCuBignUDRxYfwZycHe7yJEXcpNlpHcST+qEkoSXP/akUVkSQ3NqUN0XPV9I+CU
m4ZbH8/QhicX7WMh3loRdq3FwyTw5sUfuA6syk68xzh2I3n5HSadqyiWNmJirHyw/rqgbwpXBpXf
4jVd3CpQSWJRtSv8VAPcK7DuMZ2w/Ij6AWnBjJb1Te6+CPFty+xW3BwzC+2pWseQ7U3C5iKvcXU9
VNhCyhFyD+1Jw0TGq+/jOJ9code+AfwROydY6Cs5fhq1WyOjRmJ61+Fk24zke+rfuKgho/MA/1+7
bsznwLtmTaLFjfp7hQZas1fRE8bqBdXQemciK9hDUBw9eT0xMo2M6rH03PrmLVwKvFuMv3cP+kQg
fElVRx+dZ+QCOGGqU2tcBfVrpV6IVgv1I3UW9QHkF9qQEK1QjIVGjUpg3m2S/CrrUGAqIa1hj9KZ
f7Ne9InC+jIQV4Gu3blDf0zTtyS80hI8gLq381thKYLMIr6Jht3YZmxq1LzQwxRtM3uEfLzWIeH+
vTfMInvVtGLUTGdKNd7A0tajfRf8iC8VBT6RWN9EpTlmXE5rAVoUIVCjAYVp2Zq+4Ap9UDvceI6w
1vBz62zEwelGBHa67ugwoTZ/YWxLB+YcQi3FQaxEOW/3T/6+4kY8XRuEtUA/BIf3Y2Fr2zcUn9b0
RKarsHBhaS+OepYfdpDENEWnzkecsQfHOxb3wQ6/w9UvYy3v61U7vdFdE3dtfYNyxU64eBFfOKn/
Ayid56WUoqR4pNJow6G1dQx/BhTy0/4+HODcnV82SyF6DpEuJ5YgxSWAQvVr572Jxa3b4UUktqQH
2qpE3zyOn4Pmr/OvWzio51BkPD0bqlxUaJIU3iG0YTXbgPy7lCYuTdosYDRDkaWqXw1HaydvpQ3e
0RsMBa/TXb7zTspW3iAcdx29KI/nR7OQlSryn2mHFMXK4E/9OjHIryVV3dVYAKIcj4p5tYMkjNN5
fOE7fWokfbcBZxFEx5GzjWXCrKGcTM49wcIlVLxNC+zJx3qTWz8hh5qBh4z6jchpxVkHNBn6PGjk
AHX7YRNhjZd2SFmjoKBhcUXNykC2WoAOkKr1tuTwrRrdTjBQxmqpS6sLGc0CSeE/ZJ96vU8VE6zq
0dB/aT2iaL23rpChbUYTUfifZsOJ3xnILfoI9T/IyY2efwgoTGPJtg4TuCljBDquOFKWhGjdowaE
dnmwEoWHPr7WxZ0LpeT8B124Lc3R0H0vmKVV09hTAfoJSEVeCCRLtYg59nmEsZ2Ro033F/ngHggh
TnkMTo2tgBnO1+qFLvnCgTkHPwOKNHFno3qX54+ZeepxJIQfPG56aZdFeyR0/t40zVLUQENEu9dY
i6OLtZmEX2t/4QMsZb9zyLOXlUjJC4zAEN71Ek9dxBsop1jvcbY3sju53lQ4l1jGL9N9HvADqD1k
pcL2gA7FWx8k12lb4VhCG8Tw0bdE99VtXlXhh1vpuAdWTui6a8uMb7LJ2A7bkNRCg/fgh8+IeyIM
pTp/b4Jml+NaNXp3EMTxaCGe2LiYQF34wAuEC22OUHbj/52f3Ba31Cu4PkaH+ihd9/eoc4/X7YFc
2MbEYZVu1WsB+KdyU25wIb7w6RcC+OcJ/SVJgsgfYu7Mp2/iv9yqs3FW8C7JxC3tvlmIc2u4vtgS
8+3NX2l2K1xKvj41874rH3xSJL/86rEW/Wa0uNCXkowrAdKd5X3UvSfSDdYpCvocoJN/IhrSeDvJ
vY3z9zucfcSDYj4NKdbu13H+LHnvOKJDoMIhwlq1/JeBg6wsI6QloIXyV4xscpr8iDuEl3FdMKI3
rJRxWcRYc1sV29BDe8HCS8zK1jjLI+a2RknZ+ytrjwEyEB5XNRchI/xeq/iqH367wsm0Dn55J2k0
YmwpJx895umViPI5LprD77rc5epGEt6wpAjGW6Gqgk3ZvRYmniFR9mxJBe7Z0Q3Cu46WYG+HN49U
n/C5MYzoTiN1qcLDgFnHY6m/Dd1NGL4MjQMZywofNPO9Lk8lpk7ti/hIQOGmgxC9qSO6QZ0WUbLG
3Zs+2EQ2aH0feBk/HovHqzE8qsC+cWRrbvTKTvSrsMd4Dt0IZVKsbWFSufgYO6L3M8evx4dXGtSP
XX1UJbytHCw8mMQhPxXd/dhwufZuxfRhRAPV3YvCdZTuPLR0ipuheAiKfRyf8H2wOx2fGEwbw71M
6TV0QiCfVncTIQM6lk+ResyVD9TC0b49jelD1xZ2kdvqxEisPpCxjTDWVM211hvXRii9DlL67usv
Pte+Srhj/GrzcT4kLOWwc9R66yldkYlENv/UbyjqU4/GuNW21r/Lo3XPkezwU9ayjR2gbTrBS5Nc
SB0WttUc1K4mXP6znhd38iGyrlCPuDCihWxrDmEvINX5nt+P+C5ItkXKgAVUqo52QV1J4YDuhscO
C5HiQRpXV8p4Eow3QfsljSDTxL2fPXtUnESxvPZTSEfGeyxVzyPCQkJprgpEopTywqGyNAGz48oV
a4RnJIBGSd+uNG8jehdudUsPnpU3ijFQwhCKIS6h1irHttAdLoGxFtjb2icO7kvICgolasqqHo/C
TlshM8uC+Tnhv4D0HQMwfiU1T+wPuWl9XKqiSdOEfJNjfmYvX95p6mmqGjnlGuivtvUqoTP8maqo
drMpTsbB3FQ36eHSffuzOvfd62bpcxTr6f/gzTxQmawkJ+veS20bWHz/ZFzn6c9cvQ0sFJejG+aD
MkiB4Ajabljp5HiN+n+hSD0gQyly9NUjhfThVz5c9yFldDwWMI3Iq4c8vxKqa0tGeAfR2wDmMeKC
9hCPp7FM9qI8WfRdR72wVkUZsbSfjfjTr24xioB2ZXg3mnLtB4TcSzIDS0tmdsZZujBIiTthC4t7
1T9SPLmwyxfw46iM/nkZCdse5WCPVT4tlwnIn9qRg4kIt1WXzteEGoRjv8XEeO0f3LVCo+1vNo3n
eHtF05XJI5t8UPyV+bc6imDnQ8zCBWuOtx/MOBdwRB6Oyq9Be2kQnjJxM3mUCm1jXARAL6Q04uyS
nzbIwCAIROXE5HweyAXSl5ZIcX4IS8XwObbeT5Fe8zXcaSJhctUwjmpnIDmV+7bHSwrzN5U5tKdw
D22w49NKBaP32DZCdDpKIbutcyyePeG9Qbdu5cLFPv+zlmZ2FrpGSDcJDLDhaBoYIxlwPl+kkVSO
AzTM99HD+bd8MlW+2eLitA2+RBSvcyNVkzo6HUDvlU19U94gpb4q9vqmuUkusDKWbldz3L1n4gOj
IBl2TE/gYQ5Tn4GUgz4DRZmNsPe350ezFJPFWcAKBGEcwghEmfJaXRtHaafwj3cX3yS/w+vklqRn
11+Ju/zK2Fu28Hj+rQukNE2chQy03/VCyBhd4dQnYzOxgHArhDSBYepa3sWHBFFx5/zL1Omh332w
WRRpxRB1/4Yh6uWH2+ZrS8eRE/Ny4xQZeNNYb1a2t0LKftQdVP/O9HVbj36bk3AuG6egRyuKGw2b
Z69/kvWD4gG9768ypFitatjG5qtatw46EYJQTALo+Ixf1+kLTuVjdosdg4qShLQd4KNW0WPY/Riy
i7CD77c5ntV/LsVQjkWlwBHpiOG9Q/Fhmxzim/4lWitb+G1OvVV32qVi7AKITZ0zAaqhD8dgnGCW
a+A7vCx+MH42v8cXEr6r6Lbfmkf/EL4rb/62upCOfZ+NqXOKgN8qoVRLCqW1CI5sQdd9oBdheBie
Y3O2qv2P80tkaR5n2ZTXKQPOvD6wSquzmwEZs+Bnaj6ff/jCYlfnMP+sGjUxN/hK7abdD9fIUB/w
BdhZW2UdHs3dsAtuLm7n72Ogas2Ck4AM8ohgNFin9WgnO+Gl24KyX09/4QO2EtaAUtliT8kmdfRd
YAebxE4d/qHgK9jnB7w0m8qfq7JXlMYbjZbOZf5WYkwy9gq6ZhfKTtNA/nMzo6z158OVDOll0Wvo
n9TJla9Yjmlc4uAu/e5ZUNJoLlq4UhEnlLd0hAUBcce81EBeyGWwppr9cC1VzWp6+pTL9JtxMzjV
CmVDh9uBA74GsFBng7wlBy4/ew3xxVbywpzNsf1IaXp1EUyXmiKibResS8N3zn/rhVQAfP2fwwrc
TOs7mQVXbgqnckTHX/c70zbpJFS2ubrWWFh4UVyAQy4EhDnQ3xC5nBgZuKF6g73ipJFq0ymWLiHn
lyZqFgd6a4hFvWEw/4+z81hu3Oy26BOhCjlMEZkpKksTlCJyznj6u+jRb90OVZ647Xa3SILA+U7Y
Z69ieB/N0xL9TVnyu/d9veX+J2dYhba1GnmgUN5qPspYD+VrkO9Hh26e/c3Y9Rh65l/XLH77pVw/
3/+8nLnOdL/F7Ppy9UF7ZjPaLZlqsWjryX63be3RE32a0Myz/nIb/PqMVc0fz/xiYDOgGOlVMdbZ
95GNMoev/QF/+L/lnNfn5BcP/v9X+WtXJ2Re4fFVsM+zfajt1P7+89u/npe/+tk/nvwJB781V/nZ
IjPAyP56OT38TR31j3joVz/7x3MfdrjUY2o77ycNhFO6dLYupW+mBBlLtx7V4dglF3oOnllN8HZC
u+zQAukhIICbGhtBu9OrYEkvcXovmHhXFUcrfp2Xt7lxi2bZ6yjotbnw6gU8K+Bar5bIUNRxh6Wt
O1drn9hSEldOhtOnVd1Zuo5ZrbTRU81estVXpv485j4+FTCBFpz7FgWr12GrR/RACxp44DwX/DRj
fMbnWLtXWfzAl7jUN5Xytyv0T/n/iyv0c/MAU/+5SCeu/vPr+33kfT0ddrF9h+v+326d6034qxf4
EaMqSCFKbCXcOs+viX0bBMHh4fvzz7fObw5c4/rE/8+jBqHCaoYxRtqyAqq2zkb+jL2pF+fvavm5
rsGfX+U38ePnAoHWh0ozNWydlHUX1FgFVwLCkZSpnH6bL89/fpHf1Bw4RP77syQIS9U55YvY0zO1
O3vlWq2EqF3p/OVq/dNH+9VX8SMyZVKoq6Byl30F+wHfVl9PtiM7+rkreBLur3oNCgjbNurKmbPw
GqH+W0WvGj9ClNCJmq6KAoNUpfci6/YKYfvzhftN4mD8yEmaYWpnkWX3fRbembNpq1pn5zhq/fmn
/6bghDXz768F4Z48SwNvXJeCyEc6YlTn+C65l/F5X/zvwgr+Y+Zm/IhVsrFCqJ8jdgyN17mkz6lR
uMzh37q2/8wcf/Ht/9wAKIDtTmXCDVa7oy8H8ZZ/XjNTG19rZ8LLA7M8+jqq2+9attmxx/PJke23
zK/5jOFfLuhvov3PfQBhqeZMCJmoh2bImEN0E+Uyz1eqtOxN3Hw67N8O3ONfvr7f3B0/VwSioVr1
sUMfICs7eVrsXIltQ3gQBAMwb2GD64AzXgZa3bppMnt1L7ogOZ0yfcxC9y/v4TcR8OcOgaJXE0bp
RMDefX4/39/evJj2w91fHup/dBW/+lp/xI02nefCqomBdRkGGDjbqfQYK+lJKZ9F62uuFgidHds2
sVOqmlcPPB0QfOb8LEBfNNXdGk+u1eMXy/amIj2q5sxu3VaYPsr0NpvHFyuGDWbp+1Aa36fxLevu
0CKILGYnk4frvZ0O5n9ru6j6j/iUQhMoFa2lHSLdaPJd2rzIYee2WHlOS3ps4y+hPRYddIAxGJRt
It/++Qv6TXz/uZ2Q4te/dikZehEfwRvYmGW39V1u7Sfzv56C+o8otWim3nMj4O5lg6sB/Pv19UES
9XB3+fNnuF6iX90FP8JU26Zdnism0E2guUt02wt/GRD/rvPwcx0B2AKk5+mfd35NL1OXXIbDiYSW
ZrBul15un6gxvGX/35yMIIj9O+Q2WDenSDVoCEy5LZZv8/xQ/TfnC7Bh//7ZVjQkdalck3PtNlUe
0vkByt6fv4LfhJqf2v+uzsS0z1e8XKSzvA6uady2ZfS3IPKbm/Snzr/DcHzRZE4HphN04oGvbsyr
vDv4eHmIPWEbnYWbvzXtfvdJfoaUYrlilfgC+nGnpPd9vm3khz9fpN/1Y37K/Fs4bT1+wYyhEmAX
E1StsrEV8bHF22ItR6cdZltJsJdKVN+UPq1GdYqy2snjcIQR+ZdD6DdPy0/1f2pGUp/qVISi+SxU
j8Cy//zpfvdzfzzliZhIViTx4eT6EaZjXGz+/HNl8zeaJ3rc/75x1Ukti7wqUYDw/LXuUAQ45g2Z
JxwkHFmhXr1Et03vN9pJDZ1ytGtgatQvM2wCWx+9qvMj80ZJXRm5VLwRYljjHnzpXHkDvZAfkk01
HZtsp5uugaTeCoBJh4DLoyBLfCsBKMdvUp3YyA6kDy1ywmqTpt4QO4buCPFnK+378DMebeHdTPdd
6g6qLT+kgOFk31oOhXWf4uHx3WiuZmCe4KGViUGiX9LPVn2ovHby5vMkPdc0Mcit+0D/htiG8RUo
6VzbKuk5TXwVs7zCtDsBGHTXOsNp6g+56YwCn85uOImgjaCFvkk1pKOM4qVtdDMPNyWokeFEo6qt
d7nuDUobrNUQCKsPH2/T3Cuta10iRdyoM65YUnUYH5dvQxl94xslm/zcW5MvfDB+rpdDrt/qUcnj
QOriaOuyldoPAy6BUh2u+InqYHyPjdekQZ7u0hsYImnhdKa7bo1bDGqa5kbTP0T+WiF7LXawWJbe
N5Gd4wgn3JolOA7trb6RL5CAG48Hor1Pqw3JkQ4jvnRW2QYCUdd22L0qqZ+RuNe21XiAVRv9bug+
TWy4Q8gbdop8A40nuN5Nccsbm04Mt2KkALkz3mOWOSN4xy23Q5m8LSCoT3aRY1T7BZjatYznmccy
kw8RrZ1VC6TvrN5FiL2wOfO1T6nC0sCR3ztfBP7sGBeYxOXGOkiNbZXehJ2hfFwNJxovU/OaTVgr
HJb4MnZB22+EFmtI4MtuU7rJ6rXCZrp0i13cRv7YP0OAzeMAA4H4JUJz3tpr7K6VO92We+upMc8p
UG3eQROUhac+z69j7LSCN91o/cnEehcJvQxQdtzkk2uUW/A+hnpG1KhoXqO62lMY4yzdnNTFWwsf
Flj1nrA8vXoLtVC2mW6t2JYlrKqoxAEjm7MPpx3TyAkI+SlHkWs5INAgNcN0ma1N1D2W3EHZruND
3yJz7NqPEFoqIMLcsQ59CDL4M6t2wOeHXYKI2l3Kx4zRGIAJCLrhcZ7dqjya6rlutmsYAWu8dJT3
pptill7YwH7L6hBn7ijZo/lIj0J7YiISP+uYqDXBUrjpB8gVJDAC66irxzwaMLFc8PDYUniOLu3g
xJ1bN8eloVfvztw52q1l2FYfoFnhP4XoVvMRu8QFiOOghh8b+dgy62/5c4aXqrGdDB6/jfxd4TJx
U4yxbWZcDTt6st6RJkStY2gOO0yhdaev3jzyOPElHLTu/sooKh0ZI6HPatqCpuZCW8+rsm0aWxyO
7fUNO7xA/DxKn3W3WecgfGwTX1i4/J20K77yrZEEouEwfctAt9nRcuGraMIvnhatD3rVaRR8TO4E
GSC320oPybLrsoD4FG7M+EvHALmKP2esPDtMDTQ7YUqf+HIFwIlnLXEm1D2xL4gntXst0ZgPXqsd
IzlgYR6fGrMLmsJp2MKwGBCfoE7jRsA9NA3nunME9j74MxLcICf0u+GqGa+QLNpyAlQt267rthtt
Y3RNKXO69DDLFywCNWFbFRfFxHLr3E37KvXGdJtdoo/UdEz6UIqtKkSBQDsYo8/bqIddGrlKuwWq
N+TbkY7e3lQcE/FCA6MdVS77I7a2bJb0pGZBqn+G9UIVtR8RJ7ImQkOzgY6I+zN0xOdccYeHuSAC
AZ5nyIKx4EYBmC37oK+Rx+hv2KUTaMQvfXGkfdra17/3NH4OjwXa0hWndY/3ZZ3Fo5UfG8B/Pcjt
R0PZsFaTvhv7KKDTOfq9gt7NJugJ5YOIM+S3arjteWCm09rFRhXs8QPIXzw5LbL6ape9gY3izs42
FmKL2Zl6r8x2qhEUabC05zV1Rv0VOH1f2qvsrptQdpaHhp3l6c5obwtwhQLu3l96hgynh3u23DTW
w4joXNlnt8IBr/t7/Ekc/mCmO8b1lCSFXZ4LxGNy/bbmh1pDvXFoW0+7NS/jU/y5yPtm3rSf0Lmu
wEFrdadMd4UI6vmiOWVPw6/mHldaOIYZmz44DraDKxqKM2kkMDz7PYilxiK8iJqXXI+GrrUlBV/d
qPQ7ILUDbzQfiIJ6G+SoxYaEeCHPtizv2zazx+zLaJKTysQyIZXX9MuKC7s6ho6e65zBb/kcqH3i
9oO2QaFxLha3E92GpraXqneNfuqTjyR7HNODFt2F0V3UH5LwEhbBwB6PAR9yOFXVQ52dZDMo8v28
Ame957j31sYfRbe1PGfQTqNwLJbBiSLeKyGisw7q2rurdWpyDEM4E1nhnRHJzOW3Kb+s0rscvphm
MIYvS/giDd85/8+QAnGovAQY+5LfZKFXGIfY+FARz9e7SkaIG32Sk8Ti4Ia8NxkivGF5RXSuWFad
E9zIeKwU8RRi9A/90pXMBzrrPpCeTcYBbIRfHaKdGb/WAR2geb+Gx0yuj/GCZ1mGIi4rt+twKyqA
ouopWOcqsPADHIMcG4cy6OvcqdRpq6qcI+9LhWe91fjrUN+1PBhlSaUzv09Ct6UD5PVcZw58odsB
wN6Icx/g1bDtSiRpFnwfUwtmsXWWXN+2w1fIZ2cZ0zaSc65Ye2mcetvA9CA3JGcYiLuqBoZBt1vx
XgnhXgpggwX9YCU3mno2xJtcIt5wCBiCiXNH4cSJeqxN4Rx3wgYEoZ0u9yGtrjzlDOoPGvfBlEuu
MG9bQXLilA+C9WlRf7ZzRhqQB4wiHHM1XQ2j9mXF+IsTNwpVNyLxLjV2oCAfgXa027z0peE8TkjP
atYpk2FTZx85oC011XeAPdmuM+2p5asKC6dSXhMBCWpe2cYwXnlhthlxzGqNo7SHjM9sFW9q+V1W
kzsOcmCY3DGrsi+Tf/owoGG9biQdJTHRh3ulSzbW8Br3Z6vcp2Vvq4XkpPNdlJpvTQFSmUU3o07d
3Ew9uTX9OnvM5MpNhouoNk+JMb4tlsHtIxznOpLRa5rYphLfOADCdtikYu4kkfQilwoigegxUkBD
z3z84aiw0hZHQlAXIRQzHrbMjqLMh85YXTmEK05lfPKhKZ1mjncVf1HugVXBM9Pb0BOiJ/hqhzH1
suy0dveK8FrGF8hc2KwYNgRe5gOcm9KuEdtzZ21n2TzTwffwWuF7fKy5gfP2QY6fYj7zOD3onREs
IYYc4BY1/TnmIZXj0rNYP9VHAYRt7a6lhOg3C2J+eKhyoIqBqARrd5IF1qiuvyE9GP+0TKRNZppO
zZJfZNGriaqHRHktW3zl8coQccIRvvF9gVF5kYSzMb8O9Wev7eJ+MwCx7ftLHX3UIGTC9K4yIl+X
tmv7Kkhfs2Hs42sAHI+1zk8aS0YYj0a8l4xjy2hDUx4FGY6mMgHw/bTCnbneylSsdFZU4VAbu3y8
CAjs68yp4NWI6Wjny/SxotkNJxzCQRAKOhhvTLuznVK/LOmNKlNIsDodFu/DQIxoVFuYv+f1dAVt
SjdjP9uTMLkJ7ml5NG9rhcwwJnRZRwO+apFipLZ0D+OY2woxLxw/8+jUsjDJEssIgVMyjx0aB7HC
8VBi8MMIuLp2YdOwdLrsrq9Ur0Gwl19TQL6BZU4O/fA4p7cFTtr5QerRKu9joIrXpEUJBuJXiOpb
eKyZkEpv0EyK6FCuj6t+o84PmfBSsTUrvFcJdJF93j7p0kujSyQAx1aS/LZ5mXAluw6Xlib0QkzD
5S+xje1hUL+6KN4UcbRtuGpyL9iTRp5Otqynwr7t36JRcKtWtbsciyrR2phcFS0uuKDGVtSmQ4He
a21Kr1mbs2UmvU3DGWhFvO2VLKi0rVWcLWWwRW7BKJl5ZjiWrQ7Oq+bIxuQnhMmM0DFdp1XGbbOw
I2DwgLxWMSKexRuk0b9G9iXnCZ7aU4UBM4SQTYXUJ4m/s3AfD6wRvy7ic5rsteUxh24okNZ2URpE
9VeRXqb5OFOjpJ0DNxKa0KFJiecT1yOFOrXsJnIfuc/sKqpdg8i1hNDpqBo1ya7V9zqjg4cXc1Xt
eigQlsrG7nSUw6dZPSe4QlTbdGKBpTirg2QvaPel7JyDwtGXnSRUp0UZjoUwbypr2stw8hYWb40U
Xl61IoxdGOH2jb3WjOOq7hYGrTN08FMLmjFr9t7PzWYePEMaSIlBToTNAb6eLasfFqKjUII3qM12
a7zEKFATEM5mD9FCETw5fFvmb7FEpCd/yNLWgvFnqkdMI08KNYuKCRBTzF0PcLysZ6etK8dUg8lK
/anvHUkC1ZrvsXZiLXfhKGFDQ39qlNgfG9Fdw0/A6sT8gdOOJ6p+1JtdWT0OBvxSahEA107bVefp
upvczyBuTnUYByMlxNgz0JQtJ6llr9D7O9OIocGoPIiy01DNrjAp5bzx9bz3QJVSOkGVbBXJM+k3
pD0TLHKFNQ7o5FoxZ/uSPMSQcgVrlw1HbeGhmWby5WM/P1jTySo2fYdPcBrd5F3Ep3rEow/QAHV+
qviUepkyHpI1ZJ0csUwnHCijIxrWgKvn0oka05sZ+iAApuBU/ExY3EZVnwfO0YI2h6DqpJxLCazs
uhvtdrlxIyyyy7Ah7G7UJtvqRv+sTpUL2oMGXsYCWedYw0FZZoqqj6UOSI7qpcc6y4Adep5H/M85
DgdqZKNsqLPGm64q9kAhgfgqnpCy2qHPjsgS3DrfzgX8yzbi5aXdqBobtVl3Kxlupd3ErXSjamUg
NArQpGGXlQDAWaTQ2v1IFsLmDyrwxlnj2W0KczvrOOkWJEe03tWWMkdOXSbOAtE2vcpNFZEmAsjC
cJMnktML3c1gkvk0+jExSha54421cp0GyTFH0+notkWlSbWJFIZkBPKtmzU5tojlTpVKb+6F3ZSE
j/MUPxvT5HZjDqhxAFWT2xonulQZNkDEbYS2Sl2IRoiqWf3Po9zpMCHL6vFcKTUq6Z53VzvrQPyY
QltRZozRxEdLaJ4nkgPYXfRjVrsvCEbPnUKaClFVkiYPs4yNcd1CHx7jqvUKc19ngh032CYITzm/
o4w9N+6LTIRq8iDsH/sq2eX5+KJYu3nZ5tKTICieJuys2WugcC66QmR56MJsZw2GM8UfKe2MvjAh
TFlukVubCocD42xc+cYrHq2q6cmZQvlZOlaGs0Ekbkbq6SJCLGTp/pxgcT01p4VQo0zdZtBGN5bx
UtLkzaqAeWX+3yx+CMqm4V7Rii8zIilejeAaBjSRLliVMQwNs/lpGPSnqMMIHEfm8E5rJMfI+2Oh
xjeAA11Tfy6bwKyvobDZ4AAXDB0do24x7gu8+dgHPyrRmW/LjlYCCFeja6njlcgPqZ+k+tSy6iiK
rxX2H0I6VxTF11nQp5Ewbp7xwGMfp5ITf6QLK4g5i/ATH7dlB3ucDq1MXiebmzEkZiyZV/Kt1etD
WZGbdauvTXe5KXtR9dGX6x252J2IGWU3W86M7FgXuIw+9DeE94Zoi6Pkl/M2tAZsG2ZHm7aFgRrL
OIzhSAi0HFl+aazMG6zRsYzJKdkzjcPZNudvI0atSvdKGKOPTlYOI720GEagBfmpl4UdmFHe8pVA
lvidEHt6qd+nZAeJaJ3DaXUk65gWBynU9mJF9dx/NVRfodC7o547a09BM6sc+YkrGQobgy8qllWl
6PTZeKivDg40Gq3w0tJTzfpqkyu5G2aKWzWTg//UJoF7Nmja2YgfY2uxNUk4dqvq1PWpQXetQNo+
RdgL07i1yEWTR029rPkLg8Fpua1q3Y61XD6kdeamkrabJvVuGZVTSNGbVfkNjtPsHPV2ds3uV+m1
DbN/kv8+i45KJm91fXzW2P6XB0Z8whTZM3ekVJOn1TdNaiFeSdBlX4MGj+xQ+6kq+Jo2XkY08bwy
7VJWrQryWyM8VjEVXOpJ/XKQp9YRpdzRGnGngpSwK0pyUSj9ma0v9TDqpqfXHBLzYrer4UoThX6G
m8KsE/uns9ZWh46urEF/Zj2L6bIdqXcUS0A31jhir11yWglWTvZYdldmdnUQ5ZDei7QzleYkqjq2
watAlmScWi7RFH1ZlF1SljkDh0odXyIT09F1O9MhUcjc4jI/diE9RfoQQrYzVFAv5YDzBUVDyKSh
fJ3qh5KTYFmoE2TNy6r3FHLiVO9F6ZATD9f8ipekQEelZexn5o0qir0ivq3jJwVnkLQ3HRGmFJJ3
uzDelOrUj3Rm9bdOaj2TLFDIyVi0FXEz3ijCoZu3FUT5wVS2+lDahqLaRvc9U3mRmKK1xhFogqK5
VsFQH3IW8WvhRZbRCl4xc9noaPWJqaQj0RCFFRQQ/xwFGLglJP6qflmx7JjCIc+RlGq0/WX2Q+vV
sVTsTnB5GbQqECt61FC6gX6bVKzjR4ZB68D63zwc47AOIp36mYR+kDKfQaIjJ/n3TKNLNR6TgoO7
u5Xq3pnU/o5+ed6eG53OffRlGnSfRewKSnmXAAWPxy9ZogMTF56RfwtrkFqsGtXFVqmaXSwaG+xX
zrpxGCZyGnChPPTXtUaTo6zc9mXhDFQr8sQG6rQe19krrddSolsh0s+udUyF6Ccm0cMATFIrX+s0
3uhsSY1pyFbk4mrTU0WYs+bkSSiew7Qm6t6Mprop0pRRQ0Ie9tnigjISh8dnQfdkuq1CdsxI1+T0
qZP2GlIL7VUTj3JCkc1NZjWVl8a6rXbjaV2/k7B2OtVyQ9gzc626EiG6Sv2R5p4VRwdx4iAuJ6K3
wJIfiEi13pUSTalx8hrCXFLk25gELUcrVnQ0IHTmeOPsFpJC+qLxK+5mjXgo2NSsRtPPu6dhBWs4
vxY9jqzhuU7YvC/PoHHdKrmDtU5bKbZFuptNnx7MET401VokAlwQx22vZkz4qbkp560+c0ZYzZRy
raeK4jYDupiqn+EabiwzMPuWpjbv0EAUOdP7tFISuwREI42Bpqd5oO07Pdw18bLraVcmpuz3ar5P
G6Y/rJ4WmebX80CHnFs57ryqmh3BkDYadDqFym9mwVo1W3uCizirzGnMZAPpfDPoD1pXuHDm3V4g
ENS9O0/qSWyYnahvwkrQEQYXaElAKux34nWYNB0mNKclfbdOaexYkR/kLr/Tow+T5utoJX6FOkHg
ZG0RM5lR6WolCZ/53Rqvffecxtf6JX8plcQrK3wPNM2OeZ2+M26LInXFbtpq/bTLOvNYkOqLmFnR
S9g3uM9l5UQJlR5rEWUMdPfeMo459gyysBUGc1eFitswC0NV4hozvqvUr6NcMVOgFV5E43EtMRqI
4qDv+xdxmWlcZw+xaHmKRZGh1rqn9e1rbygczkPtSnQsinR+LMeYIu9aCxpjsinUldISQ6NCZitS
BJwjQwlL78c1OnT1GAVT8TrJZTDJnb9ooAgzLxKy2JaE2M+pxWqJ/V19Vy0sKdTyLq32FkdXL13K
8VCVL+P8onZvU4vZQ/QsrXjX0XbRWXsLC9kXrPIllbgskq3RuaW9keqlF4ceUvCSgV52mjXJqc23
WnxJGOC2au5mfc7aZUMP9UNYtglDB5lvz5z24byzUDipm05OKFlUxxjrryGfvIqHC+u6Qb21sv1I
t29lr/Y+Ux9HeuKS9ayOFoBU1vHj8q2KZsfUJXqS8WbJmVmJs/QEN9gbm/YuEcX7GSMkORFutO5G
Ivss9cRLetZE5pMgTQet6oNSv4TrQSpMP8zkz3g65OOxYPTVNMPREs3OmeRKd1WtvYkAmzIRfTBW
jaRx/S6K2LA76bGew8+sHHjwRtkZ28UNORYsGhDsLs9FdappZVuZvCNP4zI0fkdhZGSg0fK7fMw2
kd6fqpjONPmmC2uT3jkhOryPhZzt0hudiBsrnSf0SCG0lrlDy0Ssy3mgmGBoLX1vdfKjttrI8mVl
dGjVvkmePlpiY09DFnnF/KBF2SEdyzeTte05G/zYkrcLv17/G4Kkr4TrtuHXPkaczq9wzd2JMDLA
krT1dl/znfRJqTnj0Dt6WD2uKGNzI3qPU20rjGSAhLRBzHwrYo+ITj/OOsw7kre5NtyQ5XhFxkOg
pvuv0/umCYIhhptFuI7sscdiK61Y/Flp73Cl2gwKvURGiRQtvlwvt3O3Y6C+Zav9Oo20zIVpzHwI
4wHFWIshUPGKWkufvxPzOVreS0ahXSf5vVYHxYq0kepLjd4q6dLg8GyN3sK1bKejxTBI7UNXYcPK
FHyDP16vXwpDNmtdsFE2fI14JfDWsea3S/59aQd6PsBmj4VmOIq0uiWZJ5wBRnVFeSj6zzF/S4Zm
o4DG61l4Y+pr0mMbKZYT46LkpzJ+izgqYFvYsf7RagtJ+MC4qbiTotAVJrLUOUzuR4N5XF0Km2KN
T7GxHeot3euKqc3Ubzv2wqLp3AokraL5JCRYj0bbtd6kshEMAo2HqHfLxvB05o9S+gHJ3rXmu5lb
dWZ/PVOfFvWi5sPZlMcN+xZuXrAxn/CAKww3kvRR5iSzr1mnkQ6elKWyLdSqvTLSlSLFH9atSCYg
5Ltx2o+T6ItzuwPCGBAaheHK+x2/dWJf1dWbVbqPKFo4vlINUumSDPfUECpVefJhZsB6UvVDGa/1
olqyoSha+3UtN+VoEj5FSEHrBUNQybHa1JvhAhKxD1WfXeBLHqYuO5j6uokT7uNx3PTTXmipTbXk
WOjKVhoAwBAj05kqfm2CQdWCFY9QCLWq8ikwvlIesoVU7r2T3lkJixhASMohyw49YohpoNY8I6PQ
9Ys2nBryADmazwITGoHJX7Z+pN2TtTzl4Rcnul0uJ3XcDDE74GeNCZ4VbvXsUGI8ip6xlSiepBtE
A1LL/K65MYUbE02ZJW6FfjdPl6w9RvVJzY9SfEyko7h88DW5YnvXDYlbWZG/JOltXL2W0XJYxRS3
AxTs1pK+TLUIp/BDX54bJbeR6d1UGp2SpvByppV0/egA6rdNa7Bvd5eY2zreiQ1TXypdfzLhqcR3
eouRA1PKJrutZ8G+TglWFvPwVCZpvp9o5QzKjvs2tHD0j27V9LamaW01D7WhX4ZBvo2k4hypG3Ha
1PyRflS4irobFt+4xFNAHgbxI1uq9658ToXLylTGMrLDjOlrkahBTDixWM4T6mNuXr9VEMHKScBe
HtnE8JBlnzVoyjWio7mfMuq6tt1KhsATjESgKcZdLCFkWY3dGl2up6NeSIyxSzZgUuttqIbzrLbk
yd3r3H5YzXNtaD78Qz+ymJw1j7p5V1ol47z3LgYpH1mb7ppg5aVbr/2+K2JIs+ZOoohS1a+KSAjs
t98ZIjlxYe068WRapzFl/XAiJxExHI5r/C+Ue7HsHaPU/ClsNlH6ZAGYiNKNWr8ZHRotTdlliF6F
qnjn+GfKw/xeTcAmO2LQlBgsHVPxTjZv9G8j8/VX3WQEEjlEOYP+EpWlkG+lZtNU+0JcXJz3l4mm
Okmw0zY1Tap9yUeY0xst/JJT9TXLbzsqO/ks4lX1SGYyyr4qvitIG3B+Flmk1OX1INchYxNO6ycO
4vRhtdD6cMpE6a022W330RiDU+cb2drky5tkuMJ3rPqFcO6zTX/B2FE2ycCd9VtC5AJds3P0M6eH
QOcwR6PgpLUPKIk/JJ9NrjE4bIRK3IUrm8ucXQ9LYHLrdk65OpFxhNNMZMuxbJ62MyuhDDy+15BO
qidMm0xTArVMCdYsJNqD6unvjSLbUe+EdyNNltp6LHCDqAGoe2RUa33oKv5V5DhKpQOboWK1ZwxK
Dku+mcFe1GngPQmZv+bXeTtNzO61ewuzvZzv0P5qGeh6d2C8J4f75RFu+MlULgOaKFwvKsONk/0w
PeQ4pmdezlJR6tTSrSDezB2JHL7Hl6ja/R9n57XkOJJl218Z63f0QItr0/NAQlGF1i+wiMgIaK3x
9Xcxp+ZONm8yOdZmVVmViiCEO9zP2XvtvmKXQa10LaVo+mFnxc+DsDHSD17eHLq2WyKHtlP1IzwS
qqicoG1aBxGRqI8mhFPxhS1Bqt92463GfntwpB7/COcrP07sBViZi6wFLJfpNS39rtqztAhQSaRr
JLvx9fRWDt7yaFaOajxk2jpmz/vdAm+8xOuQzsndThTrahS2TT8id5u3w0O6o4WCeCLb6ffRnbkT
P9i661fWBRfXmWOpJ6LQhLUU6xSOZbZsBXZCcUH8e06QeIp6FeNYLLWZDx638ZW5HW7Qywwf1fN8
w3P1PtyyhK/FlfTjz0q+c9fsFP1aTEYs082l5rNONgvpmfm29SKbNtsq2pkw/y64qs6ZPU6xr2Fe
K1NHM2NXCgRaqexImD0lnR402TBd2PtST6Uwk93c+jKD6b6eKUJSOInQuqSUkFCzMojU1YXzPrr4
fiNQVk80pQCTtCw5nvfslU7nvlzTnVkf/6UtYl+Jq9tLjqZzD8rx13/xBA3pqJtpyf0U86tI9Vrj
koHi7K076vt/+WRz0Vk35jkwt4OIYKLZUJXfHYE7PJH2EYSRXTBanrtWpzJSpTHTQAbVMhDVYgCh
VcyrOEhWdXUp1+CcIfanXf+Xc4nFsBOGWBh3RnA9IXbqS8kTQFWQ3bcyZdzRA3pDidfHRGoKpVJK
3ux+a2dEKzihCim1O+uIz5XjazUU7uuAsmlTUV6r9mp+QSt8Bo+g/gyv++VLsj9axChEppvwDaUO
MiedMTkAlEAsKrRi5ukDrMeovxm0+xHFDPRcNn+0tOd4ZVYo7xJaneqdZDmi1Nl/fpLPfatTcil3
pqToZGFo+8mi3h6txGjhXdbvBPou6xth/RyuOy/aWpcOeUb8fYorrQnQblsR4xa9WRYBLgRnHMyT
bayQiW6y/ZElyoj1jt6d9qX7Zptl3ZrX6IJcVhLOn0/83POvHL/dL7djLJvSaBa+xdNgo8HyFmwA
4eoGqP66dKv1hYnrnNJZOY6KXw5jjKmkCpY+7XaI7lbV5k1eX9NCWkXu17D6fFahzvAms7dXFL8+
LPuHceEqHyeI38xQPw02vx63UdN6jJt5p9IYzLPcJ/bjgt787DNzPOYvn03wulwsPYyD0qHhvRqP
ePZX4v+uOpS1yZVs02xa9Ttjkz4Pr/kFt/7ZG3YyYUUWW+RwmPH7OWh+7Zb5Nl9/6qtqddWt/UtP
5zkHknIyXUmxLBjabACkUbHfKYnHGxVpSmE3E3KjcmA7pZYbLRX29Zz4fWh+auhlVSPdZcGedlll
OI3sE9YetT909sUx0XQynYxW0vcZbyMRNUQ+TlehxUpKHMDOvS2spqxivAkb2anrGLJbyc5FurAm
OGMrVU609oac0OMe0XRUxatO13RUELbPYfoq9/JHXGnNz3bUn0fVuZlYOVlEzamW61nNYzfYuNPX
g88ebZfYrRff4uPfytfBNUhwOznU7brcCa61Ly88H+ccgad0UqVQ+0JSY+ieWJLgBx7aQ7ytwcFM
PnpC+2vwc09dmYxv/bkjR3XeHbEI8Aq9zENd/a+Nu1OU6aADTIJePu1mc1grRhetu4WO0p8v70+D
6W9G9SnBVMP8JikaI08zZoogd4iqRfWhR0RQJ9QdVKrGyc2SvNJwLYiMLj6i6IMuJa8P6nBH+UtP
U2V6Dqh3qu2HqV+ZyTarLeQttNJ06suCTqRR7Az44iTKcvqNYHwqYNv0wS55eIvyUQuwm/f0xLoP
FWFMREsqK1+6GJ3S3hI/4uQ2NrHa3AjLbT/wTomuY+OZbFYEKl91Pl5bwU5Rr2qa/rKkr7QYk2Tw
FlDHlZL+TjfqbWWYqzSm9ZL50hz9SLN3ArGAmXu5QkNs3vz5Up5zKP+csH+ZxPRY17qkB3pZoyah
voG0NbOTXHTi9kudBWeOvDF6LJbcq9hcqcJkW2F0YUl0ZnKWT5aPdJJLYcQUtpvqQxj4o3zppXac
pH73fJzMzHIZqpGQE42nrRDs8V6bVtxY+7VZiasff75wyrkvfzIPqzj827HB8xoGzyLSCNTnZUFe
sbwAHNBdq5/8tm9c1aSHN4/uUCUugkNgc5so3ViVL3aels2OKKMIgzmblfV1oqnPyljdWSJV1Uy/
NQvW0sKXSbqq1OZr3RBeLMqX7Ff3Bs2OoLuIxD5e8d9dsJPZnsbPWCyphN8alMpLTepWsAk2hvNp
8gpLttbm0rxw7vUln0zDQ9uWaRNxpKdjaO0HxfvbyP58Ddepy6W0/3xzzp3OyfTbEE2W5jkPFpoA
Y/mBK9nXm+nCpvXc5vKnqfKXIRO3Y9/U0nHIOPV7BX6kJpAl9gp/dFVX3Se3gXMpo/7MiZxSOVkS
g4OpONTI6KwohHdKuZLGCw60cz74n9vMX85EJCUwF3tyhiggrlVWEsc8o2L1/r+hjJw7hZOVXyvI
RZtNmLXTFWu/tw+J5eW06lafr8cc3Ev20nOO1p8365dTSfWwFYaWUylh5pgezByG/LTmX9ytAEie
G954qXvZ8372MTiZZPSxLYPxePGenjQe5WsIKnefz4xwADSXLMZnFi0/Z+1fzirvTctSg5yLNzdu
BjjXQH1WP47loyGCBzIv7X/OPgknE4CaCDCuMmXaAQw54iDZAACHXtPZvvDOPoMNVaWTgZ8MoS7G
Jo9yZffrlzf65QeyRje1vazv6XLb0eEiofTM1CydDP+8iQ1LLFkik+lm01pcZ3bpTatPlJC2bKfu
JZjamS29eFK+krWwEUZZpm2i9L4VL35fX09HbxLKjn9pIjtFW6ayOEemVEw79Np6fdSFrGT9gjP/
zLMlnuz8ejGJFAE10G6sKzdVX1LtdlZb28hDX0SHEEzBpTXGuet0MgUkmTrqUwpmQ8PmnGWP1Fyx
gETrnOH5XG8CZQKK/Yz56CIU5fhQ/eZ9Jh4no1/GDT2poZ9bibE5r8V1zJ52YBP/fn8xtPjM5v0U
WamrZRmadPx3T6waKbZT2P0cJzpFJI4dd2MAoR4FDEQF4qD0ImfjzFwqnqw59CAMGum494tTP52T
daA/SXXv/PlZOzNqxJMpQLbEoEQvAbJJ39FtnJULL+NzE6V4MvKrOdHodXEzkKm7wmpxi4cIQpu6
aWBmaevJK5xLIJJzT9rJyIfnVMsAbjkH+VU3axQ/NwuNRwFv2J8v0u/vgHLKh5T11Azpch4v0stC
b1aZj6aluz9/+O/vgHLKg1S0uVbCFrBVkkkxMmjVLlEg//mz5eNt/P+HhHJKfgw1nIu9+RcppthX
dr1r/coOPNVpvfIRZvRmdJetdIvvBMB4fn2pLHnm1axYJ8Pf1EmBnmdOS+H1r/iKn7nl+o4i6Lpl
8kcqsEb6sQvuLh3QPA6H353qyehXu1GzUmucdmKLgUua7QTB6xTukxCNW/yVGST+ipj4qJ93Gbud
ondQqOsK4gSMvOH9kpVXU/pmYWXSWsztCdz1uGW7p7tF+zrRto9GYbvIDc3JgyrAM2/yGyT7Tjpn
aDiwd0iGY5KUKR33iypJFOMxkrVAAH+Vdv1aKUpyw9BEpPIamtmuR+afDdYmHsZVyRfqo32koCrQ
kRwuSC+N96UH+CjeCIg75hQmPp3nEA1jBOVmxsk+CJHfHRmpAwrqdp+F80YMik2PxmERsCQ8Ei6/
yq0fZUlQmbgvKM4oyXMQPMxDu+oXdh/6VaDGcNQ+/vy0aWfvwfEZ/2UGBnokSazzR+DVaHyEz2X5
DKqvCAxbFAneOCjIe4mhMfNVxb7aQKbHYtSZrWN0h7QtCKPJxW0XBWs5pYmndKsiIAz+6F6WkYlb
t0JdIYZgD7G8ScpNA9+glktvyUlZxr9ktldds01G1R3DzMkbigID3W4ZE4mxBsW2q9XdUhMww+ST
Vj4Ul60QQg604OTqpIh1LOEKYz33/VptEVRTWTAmFMcaHdPYzfLBJdQksGQ7imgO968QFH1VDIDG
PWp0cIf8vZQ/AtRqITKO4SCnd9J0r7J+j+qbkf5yOqL/FUyyE9DMlpqbtsX1Umn7MCYbFs0RibSr
ULLWQ2GshgqCF1EzjSSsdTwzMyk4VptcFfNL2ZokFwSbjHQJNW5JRdDcaNSvI4R4IjkUY6rcQ7ob
zRdJohQ5QV4pFVdH1CmiOcvipxJJZtkQueMmNZbJyu/xEoHytQ3rzVoQQVPTGyvTtvQGB36zL9OK
cLpROZiomnrEtup8PeQfcxGiNvfz+nMq93PzFInmupYVtzSv+h7iS+ggK0NJLz2LxKabnHw7C1Rt
9Cc1Fuw058TF+FvoBq+s4gcy1YgmbO+Snv6u8Kho7d08EGuVGLY6mjgzqWXFN4l4Nbb09oXFHzBV
j/GwSYQJmES5blJ64dYmL2+spnYGM9pOMIbUK3XCG4AbzZQE7yjv1mdhJTUPca7wn8JLI0ZXgmLK
U7reLsV8KwWtq+lvlXhf4SPoqe8C4xBFP+tzJzLw1OnqetEbClzLWi8RWerf3RC4eZtCE6ArzmM7
qfWdpdFMABscovYQ89IdtBj/2psmpbbefAcw24TSusrkH3UFUaJCG0HoYTStyshaJVm+Ng0SvCn+
YI5ZS/XtUWAztK9dll814pcx36UMDQEDjCAcrKQ7VBK2icnJ1RddHO16eG/N66L3xUq/yothM8iV
U4oT1mOArLGfLa41gXIQcX8avlFzD1KN1tCnOKKZHL+Hpt71OMWL9EMvDjgPEFcqazG96cpPoT6M
FbhFdDhL6Wg0ZsQgexBpJ6XRM7ZURxZI+8XtkUcPVvgutls9ZJaT+LAHKURmMZR+M7YuDhVHT78N
VAY6KBSzfBranUaXvzL11yVFrBQTKZy/RVHjcnS/bx5yPWEOM3h6kSalyqYStkTOQLGYbZOZNk2+
u/YOBLEzJsOqq1xNvC0qNwSPVYZfg0JdA/NdzZAaC5xPnbUW8dXLgBp7Lob+kGaeWXwZhd8MOOdQ
pS7ZhywQY4dZQOkwveQkuMTIGTLqfsNObveGVeA0xvyl47wI+odFJFoJJRv6dMLst9mIekCz7gdj
1yK4xJ5RxbhwfKWaXL3RDz2KTKN9EbKUxiCSnAIpVwHEY8Kwrcf7JQy/EhXnSv+UTBUvgWepQ8Cm
VX7ecjpfEMdB6nQ31bFJJv/Ip9sJmIBKjuDR4zLm/iDdT+EuDXOUwFsrZ1kcF35H59iYpE013w/q
u1i/zKikl+jD0lX83JT7ct1XoXKzDFkJZemEPSI+4yYgOA2RXX7boFJQwD6YaETEudjFEu5hGS33
0D0i+kLYaJROmUZfmaRsmvY+D19UTfC6ANMPs5zUPc9FDj0k9LJy+dTUkE6g8WVK1krQOrcrg9XY
BuhLS8GWZWS46lvCaq7IkDLm0W4Om88ct86c59i3MTxRAP4Ixx4OgDKDtKKNmU2Qx3HAlRrXtEOm
XDTZTTPoG826TdRdoEifFN3suE13euEqMRXbj0a8kutnUXo1+uguSnK8hMW+1D9LRF6ZVXtN+Frz
DZT6yUohrAXFwepCDFSUAIfHvnrQoG7MheGMi+6E6fGBrXaThERRPgzNhzxsTcSAi4zfT2FiT1Lk
sFclmsapf4zLD13HENhlV83y0AivRbnYVM9X9C3sZUBNcsAwvZoksve6eZ1ZGOKsB16cvoiGTJ+Z
m3V9O0MfWHX6wEtOchPi0WI59gLxS41o0ycJJcojlpTerm491GnzgajdHbE56EwMeWVyjRaKfmil
8uXbmnNXzsxVjjZTR4FDAsFaUrdqC12GkLigeCm1N3maDjFQEiWMHrKYfVw7sIUckCUF+7C6DbDB
6hoRVJ2yadHrlAdZ0g5IJnhlHz+tYMR2L42kOVNC8zN9XUxcgIH0YbStPzaoMpN6G+As0QYMRmmK
Xe55LgVXGjEbazROC8qV8QDJJELQLOxCDaJ59PnnlYxqnlvyn2y6yi7q0yoaKPfxyEby4sbpQ6ME
97OaeC16n1jKuWSCmxnXdbXs2/rTSN9DZgE50wlUxQg9PETodBpTso1GsEPExllhkeiKCvB2wU0w
Lle83FA9vQo9rBctXk/QcYTcs8TCwT5WkTKk6HQJLBJM0NHmAIEabraJ7yE27q1h1/XNxojYL0As
sKx3MQAgUQ/fWTEirdno0nOTvE4yVrBlo8WbEX5N3JFCy+uFkT3HTwEYAassbjSca0n9pFUwwsRl
FZd4MXip1kKyMXvjkKRYuY79FVs6smZKfEyvsgRUwaCLP63bwOQGYAXMGtAU81VCx4P5aLQqu0HE
V6I9ad4W9h2i5paYbqwSOokePAbhUeYHLCXV7F7YxyKNFjPHPhJ4gizt5yFcVYjBDPN7nn5kyl5n
rAnzfdjsNETXmlD6ihzyNjdRkJMKPx3IreXbQUEo75KOiKcsdMfsI4xfSpS/QrAvOGuxRpKG0Eyt
Kdxmz4n+pvZ3o/WlIGMLpd5OtMZLGDRss4VqWJc4rOJ03CmmJ+gweRRxH2dXGRNikHe8p0Yb06Jd
DXcd7qAE6aCJZwD4jICL/c5oMbghu4ZRRAqpca9wI/WMaNQEKTPGolm9EcdHpOvGsG1NnKwEjk3W
mzix0os/usGy1QVranJryqynP7NhwFX/JIq3UfihqIdmfA7q1M0y0CrMcz1vGjVGwn9HTh6sghH/
lE+Qhx1BR0hwZuVxx1RmCHjPAB0PFmHD+Fhtg1AsIQkdpiCvHbeWLLmmHtzFguzErPjag8lsZikG
bi9x35EfvQzWTsZB1w3LO+4Ne5gN26ieyvbN0u8E615CV9mYFQAZ9TmrijdVzTAVvWYkOOnTLbpK
nmSmwIKARx60NhywnT6oGH5grh09ltsAdbYSy7sApW8shPdFUaOx7297Rb+JRbgTlmTH8rAOpDts
GauG1bJlBOtOfVTouYkLf1pM94Fyj6y5ze46TPJs3WehYzeY70ZVsAVJOaSY4ZfKzqsnpbqvIvJw
mYWOkWI+z2adHAp2rMW90bt9dCsIz3Kx18ardrlvaOFl101xH05bCaSl9aynO5Pubv0e4gUyTcsG
DF3F+0RCHzvd9SGycfM2QOcyCHd959ftdQhUJhzKO0MNHwtCVmAayahZ8VFrdsEpVVj/FYBZTwEp
hqyy89Tjd+bqNgZsghOipj+XS59BN+NSG2Y2BiwjrCul2qqR1xQMJDzSzVpvahBUxAeE6zy1I10j
xPtZSlv6CrJj0U3UqsQbhvbRFNqd1Ot0p3QgXt+Vss6idtVgUYxqqUMOhIVfo5ZmAPQygy1GCow4
Eau23pbFyFMttq0tSxGIJUOnunXeOQM9WlqdachaORl8vbc2VZOCtNkOGLmJhxBUp5wyO7ds3YjZ
GYjHTMa1QEvUapygR9LJer5iy0sfNu1u0CfSqr/KLUT/MR5costhV7Kd7phBzI2Zbocc64KOhn+J
EFuvgui9LWD5gIhKWOz1971eucOYropwQs+PwBE/QnYdD4/ZURwVb+TIkYCPyRJWe9TYkm7eVYu0
mnie0p6FD9vwlaXDeYN5V5BLwgWuSh3nH0XzKnoEIWPjPd6QknKTZJ/NsomJaQtaWrtPdSHvTXMA
xKBsp/BB6IjMM2o3wLWeA+siH1nkMqnNbRnEB4U4u44U7zlziCYkZpyuhp458RgRPWVuVDHc5JJv
YTRcWrzMCc7QwBu1V0FvVrE02PH4mUzdQ4yWSNko+fNg3MfQ2lqreO461c/KcBMFw15mA/7nl+UZ
8YFiHYtPv+z6S0MHHmAyxkqn2PB4OKSq3wXbZV9sKiKZAw8X/y1K9bW0RXp+Vz5YW8lprvp9e5Pb
uXupbXa25HRSchylQR9VuZ52Zt896iEK9FzGfoXJbqE9IwVe0RVrMwePbH7VARbxBr8f4p0RuetY
GzeWUt6VCaRsK7yygu8/X51zC4mT4mSzWDWOG500JQAIiYxrzWIPGl5se5z5/NNQCjU1h6HO6HpW
qNe7RXyEbRjNTKycVLbcK5hTe3WjUiugVdFC+l0a5vTwLZ4vrJXOVHqV0+gKwmxKPZC4/YoEPqNJ
fFFKNpPZ4Pcr7ADTYqPqNnUzoFOaK7OervvGwRU81fB0ZPFCg/ZMGdU8aWxECcWEFGXBrgoeOgA3
woU+hnyuhmqeVDINvcDp1Ydww5tPBVdx1twurKomI7/rc4SCWc3KOOY9GEJ9Y0GnNqyucAG2Yfyg
wPk3j11cinvGrZG9tToyXTVnm9PtGuZOc46dTCmu1fwzhYrUjp1bGLpzDJ4sNL9t96n5Jh79pdMP
ctuHfNyw4cMSCcqt3UviHiCKUe7r/Juc7nWlXE06aL7nBvWvjBXNgrtWt8GmxxTUGZ+dyH5BSP2M
GuPUl8wJIc42Vizht6Rb604XViYgiqCxVoUh2mr2LodvE81nhUjOccKsGB+tYeNVp0+bTMMOflPm
2kaNXHUx/ai+ispNMamvQ6r4iUJwZ08Zo38PhiuT9E5Jwkkvle1DoQ42ORHuAIcmKF4NxWGzJA/P
hibbJaZEo9pZc0ClyXBjcjr7PU/KRjjamlOEofNGKbaWmuHCgWpKISMRHkpLuMn72ukxJEQz/lSe
wHkRUQlRolFs1ak0WJsUAiT66FQSqU315tukYy1uIBweSR/15GbmbBdDvJqVxM9aAQ9vfZ9CNglm
zc8rCpK8GCsi13tQN0rzPqSU+A6IiKGwBQls1A8ll5wJ9JRqflvRp0qAYHX0gyP2KADvWVQRMha8
gQhtpvY6o7JNzfiqFJJlzckRE3VVDOIGipgdFIqTGYUjIVvijUpDidaSnmM5wocWknIzTO5YBnfJ
IhPgMq6KTMECcSwQCU9WvazVqfQt8boO7+owsScaiJNwH82ZLS6Sm3WPoXrXxfGqmTFhq99FNW8W
Ece1zoqXmDclKdy8B22Fe3jCwr+kmpO0+kNv4OYSuDHiqxDE24D92hEL12isZbPvpDy00m3Q/BjF
2RNbgLCGeKFpeXYIntT2RX0OxaCa5p0mA/grqFTVD13cQyph9bjcjdVLCMlNCeAFdp3fEPzcFrWT
Aa0YWe8KI/blJoH/lVHgKZO1zl6x774XvNl/nuTPTT4nde82SKSp63DDKjGYunoFf+fCy/WnVvY3
bY2fpfZfXq5RUsVBUEExSpQnRWjsmeT2wMQNav4YDMFVR7+BqidNEgY2jO4Jobrz5MhUq3prW6WQ
hfP3REaoNiQtgKNxK1UyIbeJn5QEkJHNS5esxrQzU9HpgMXprIMrahRWcG/NGHsErFEC5RRpLQGZ
+vPl+n0TWjFPFgx1mgxMDwHnRLUvJlulZKlZFTeCyXaJkZIay/bPRzp3Y06WBKSKFLJFIXOnNk9Z
FNkt1cp/7ZNP3uuQDtjQsvjeaZHH6VAfNC9cnTPf+TTHxQilWFVyYwRYcciHh5yV75+/8vGF9ZtH
yTjejl8eJZ31zcjLZdylC8tk6rdlEJGLQ6hZIdp/PsRPYcfvjnHyGhbVxrC4MONOpAiXQJbVxeNk
uVUTqrzQoBKgNnqDJABPnyqu/3zUM2ug01iXYpFEYz6emI6YWIbv1tMNiuDi/Pnjz123k9mHClOU
L+g5qTGJq6DaRQvtS5JiSaO4cIQzSnnFOJlAkqBDs64pnEEaApcRQcpKW0QZ0DzCeym2XHKU3TxX
vV4fbyRehWaTef0xUDxWbHh6dl+B4EmUDTyZVSrIXwju/A7AI31Y16S7OGvvhiz6xdxfuNPa8UH/
3Z0+qZDVEXFMvcpVifD/95Oyb5vSsbpxA11qQwog5cvCKdT7eI4/tciEG3Ov9eqTVRieaWU7GIY5
QeCTgnauB7jopqCxa/k7THgvpfdRZLkztVSJcDLzuAWKeas38LRaagcdwJ9AdBulcfXsw5jfUo3u
xgjlck6fVDnwSCBbh+DJWfzjhHrQx8xJMnAsy/TBvu451R4b4ce/9nDI/zyo5hSfNYarcSdlZAhT
oxoQ1szyTRZ9/TzAv39O/yf8Km/+65K2//kf/PyzrOYmDqPu5Kf/eYg/m7Itv7v/OP61//fH/vkv
/efV+xAX3+Xpn/mnv8In/3Vk+717/6efOEUXd/Nt/9XMd19tn3U/P57vePyT/9vf/Levn5/yMFdf
//jbZ9kX3fHTQpb8f/vrtzY//vG3Y8zTv//68X/93tV7zl9z4yJ7L7gP//VZ//0Xvt7b7h9/U6S/
k7RhiJZl6JKly8eNz/h1/B1Z/Lummjr7UMugoKto3JKibLqI44l/Fy1ZNjVJ04/C47bsj7+sWX83
8CQZlmZapqoY2t/++zv90235n9v0b0Wf35Rx0bV8kZ/JE/8zIgzeZ6LMWlUzOBT/dxp+wtaHwgDr
AQdCRREe6e8SBcDatqcQH7QDv0LWVvaLgmFVcBXBzSWvljzN9OggZq3vznSCWcB45BSBBtN6aLee
EXpCyEbalA4JrwVzJ4S7j7cpd8vQFTrQR45p2rTB4FSCn1CQL1Apd8PMExrv4WAeQ5E9+0UT3Agi
fe+N1BxSf079wvL01KdqIB+PIvReWHpJ5E2LKy0/Pxs2yPHTBzS7M1Sc46eDUYY+Mz8O/W58HHQc
4AeYIa6rj1hCNnW4KYAz3i/qZkDto26kYiMPqOohZe/qaTsowHzZJ+5a4nc/umZHQ42Ov5H7RmFT
v1DM53ECxgn4jqjqapV9pLAGOiDTdgdCo9mB+LbeEyhkZCM/hsF2aPfx7LJWzcz2tpTJ5oQan9kZ
vGrCA95FmT7aQURsLhxGuxM3dbvhKYeORdvOdLXkdhY2WeHX+GrHtfCu78laLnzA92NoyzWqD1vL
bMA5zrDOcidtndWqJQMdOO5aatbgZKniR9GaRFx6dHRKIizaNiBUdAEO/LvsSZXsgSMbdhw5k2GX
pJlHDjZyQE9EnM0RVjyb6pPIjyzNZHvrxD+uKHVtjK3SUk1zLeZwDRIE4m9HQa2r8Cq1y5DkOihw
9oy8tXYMcp9MJ6OA6y4pyG1vmT1d87rZiyJ/1Dw/aHeCtGPBJ+36dmffyzntx8Psq6U/l/5Y+lro
f+uK739ToFh/g1/sY3dthVsj3ErhNlY3fbGBZtEMviB4OIAouWprG4KzJ8TeE+im46/3VKN5Owor
QXSpf9EAIr8gxQoBDOE2Xdl21HmT7h8FH8DCjzA5U3UtmECSR7qvYHrBbUz7fXbpFrStiyLkJQHA
v3pLr+r37KGQ3exgKr41+HZc2YLd9leydui1Q5mR9743kTWwxKVzfiO4T8cMhL0q4hd36HTBrbbh
sbkQo+JnqXdG4Abd6y8T1F+TwT8N/pPi08/Br8iSbDEvScwp+sligWkdOkFVwDEdOJgd50444xSz
a+flqQkZRE6l0jAHFcrz4cJbQghyyDYvM2iE1GfMydseng9mdcPuIvqHbN+cwLAnqOlsjyf7zWh9
7CGC5dWlF2Mj9yhGHNyEIuDP/xXo3dH5wJrbOEbiQoE06FPa/BP09gPX1c4EDPm2nGKwdOrRqWon
H527h4LWR4MoLJKd1HTcjSbQ8LelyobLH4m2sNhWYBuLndh/DfFyIxSbzcOY3pTpTZzawN0Ioggk
Fq474WooNuPgK4wklaBOXfDUH/m4Xt1RWKfI7k2qZ8Ze07ti4XqeVTp3XvjIkOxUL5w8U3Q9pNyw
ZhMvMl3atJroyJtUW3t3Epm8DL0rVEPMApWziter1SCuaVnfGOs7RE8enU844QYYaLed3JX80GQ2
9jSgFozg59rY6ERfObCO4szVAjI2V6OrUxZcR/lxqE6jvfAjAxZJnEwv1k4fNMOuZSI1bMGwGa9H
BNSELc5eO5W4Ydu+IAJrmB034z4evKikuQ0YzE06twndXMd661DuheNLLaHZjv2uqPfRdABIlqbX
sTuN/rFbqK9j1Q8UPxr9vPRjWACh7x+FR6wtBjeIXBMYrOFkg5NWDoUC3UnAqTKh+k+x5tn338m4
0aGlC/4g+Hby6NsNGKTsMAbsgChUbOWZstzxHzACOwx6jVesqQ+j+bZhEWejLwzHwWW85rHLAqr+
AFzQDM4PH9MTAS586EyNg5rChJjGS0137F3kryzlEcYBuIgTpgSt3wS5b5ORgeblzwNM+6lQPnm7
MsB0VdF005RV5XTdmdIZVIKW20fDwqAXso4U4glm1Z0El1r6QK+OtM10CyU4LXdIRBYAmdHB+kRx
EEP8T/fRj1DaKKb/VoU7xdqMaCEs0g68KPZMhVoWmS0UeeC2MVV5cFbzW7FyVdmFzdlZLt2Y41Cx
3IBn8zo096oBoGLfSzvjjgeJtpCy2QiSA7hyoBJHf2MlVhRVeHVwDXcKGdFUfI6kW8+uuRFgrYN1
xVSaJB40xtrv4t3AFXzHu1Zqq+IF7Xxmj5m94xY5MoLDgGWELYV2+FQ00Ek2A3PkQZivqvI6C64J
TFmuxupKrq7AVmrNoVH3XbYvCDN19XyrWL5+VKBs1GXboNOq9/20ZnwfmcQL4pUD8UEJPx7ScROy
kh82JEykB7Cimzvz59heuWDhHq4t2VFRCCVYFNwRWQDxQIPby27iKv1VntLMOizaAX54ttA5Bgm6
07Tt3YxFVPq/hJ1pk9vG9fU/EauwL2+BbmxcZkYj2ZLeoCRLxkoCxEri0/9/TTp+8iipuNKZuBTb
0gy773LuuedI44vtC/MuNDNAsYnXjrC4pp5zEHuH9Qvvu6zDYP1STcJiJ/SKzIew8aCBN5i4n0jM
jI527C47QivkcpZMNDULq0PDkqXyzA0s46Cjpqkdd9qx/IA6j2UyEjws8wEidbFkt3O2tKkpoduZ
0IAg5hUCL9B2ESO71jthYcZDXHyZ0Vfz5ObJmyehEiGqek80XInseLQZ88buLb6D5dXxTSeHybDj
fgwxDZtfMwuMWKH19ejuRcmbru8FsmiNIf+E/qRybr0mYH8uCj9T4H3RdWm5Ek2w/pK2ZmKf+AnZ
d9F2qvK5v44YirRxTBiMU/eStUZiAuYaDOXC7fGzsEHl7sn8eR6SO+Y8qIrco9aOZKCf5UakY7wF
zW3eN9fD7ny0neNqBb4dd1zvMoEx5Edp1DRx0cTcaxgv5yPSeN4tvl1xmYmH3/F8YAiKWPKMMFWO
Kns02qHmM6fUUGwR2o+aIO7Ag2N2fxVKjkgX/VlCzBn4aqlSqGujw8UV9880blURn4v4WsS3Pwuk
O21ZbrKz5fmj27H3sj8X+/qc3Q9NHmtLbDtRo0WmZBHSyKM7k9tbcsk6O+lv6QwA7WbG3gQJo/Qs
0mFNq5diiPMrGtQxhjheEcwtF3g/mgmeFYjmapaqWagFUGPRf0AmE4JH5xgpEmijG+39NRZ7v4qv
M0u6DtUDkKyPelWkvfVgblr8GQ9woTmwGCUyie47ZqgScRuBTHXiVem4peWUQWmtWU2C4RBafVKW
aX1LzTJrovNyGj55VtrZUPRe3s9uVrmZ52Qsgm6ssGKdIN7EhnGKF3knAgeqYkDTnPN3x0g6bDeo
VZWdVjgHAjkEAyhHl4DP/Rr+IFoDuRiIw3XR9gXSo9bH+g9d+weo030sg/9HILYtw9QRmrT+w6va
sOs+33VUOi1N7xlPJ5h0oj44jupz+GWcKOvUyuWACvNdlTlIFCZalR7xZeDHZsml4MaHpgMXLO0w
LNOzNr1M2TRlR1E8vr38J5w1fC+rP/MrhXB8/rPYkqpO1y2tEdAesBNj9oEga+jEHe4Ptmxtue6k
KL4tljSGv35j8w97lLO8ItWJsOIlNufYLHDYjP0iHtLGiQBJIH0CvTBDvvohB6+MbQlRdkK2nZFg
Dms49G6JceP3zirUNYsDtB/LO1zXYxChnDWvybgmpZU0a1KsjFmTtUgWxNPk0kuWxNBtJPR1i6R+
R1405RXxtINAs8MgRcAOek0+CYhuS9KP9ET7CSbEnP78ONuq9EJWdG1kijMS6afKeKgdfFlK/JqH
6tSnqT1+SPnSdDgD7F07s8+p75IPI4syFPmXxCtSo0ijLfis3aVrSZ8B/E4Ohx2fFKK4KISX/ISk
XkqTUEHVYwjmMS6rUxfsrVAnAlCGQR82ifcbSsLtGvC5zwipPhKwWTAuEh47V6uw4m1I1i1hOVar
U4HCeX2om4M1HZbmQLDwkrumSti5TTQjvi2x5iCmGOlioEyaGTsIbHxwzN458QD3uk9vV5R1+veP
TOuFA0ViBw8P6qhcV7mgGrDKKut7ES3nI9x9yibiGZVTl/RdohWPz+Ea//yQiwK9Xlyn4OPqEcwO
GylNL7JoQ0Gfrdh0IyP1ffZ6QspFAhhC1JlkdZxhlYiDA5a2dHcu3CO0otHxWlV/SW8Hdv4ZvKm+
xBhoFlOGvurusr85e62NTCvu8/2mvDhe6XPPdmh9LOLX1x4HKKGfqFVfaSDxPgp+2q4qhbWUmpXZ
mN9KAP0Qa5jdNerPsYlC8hAVyI8XYtkwFshKyptddglesV2CWlkdnn8yOt/nnwzFxoEWgtqVTxfN
srO8PrrOy6PrHC7yFFRpACaGYH7aTBnEjnu08ba8tBhT+uSbls5jeud4yfkVfWVAVYYP8Ue0WVdP
mlWkU7dCxqA29SSmXx/oJyYDIE5eDKkj2/dSG5Juwtclf8QldZaUT+T5MrRb3GP/5sGeZQYYFfFm
oHsVxx9IKhT4dOK3IQRNY46BajZCjYEq6WOW8EXLRAoRDKw9cpxwUVQopIvfL/3UENns4lIFzliT
6/gq0k6+Tys+GqqkLyADrKLhKz04Oh1R0b802kl+ab+F8Mf2HgZf02E0D348tRn1/GwIGe6MzG4z
6CsXrHTZ4W6TlULRjdqEHhyjBwOb4Z2o4Kxgg1NH9OD3AOZNbFAFOPFUJsk7fNv39wIaLwPJ9ejN
J4gw1fuai7aRpVLrF9QABk5caOL1cu2lWiUWCQyFNyWYyXaK6rOnRfaLFOhFSiWZMR+t5vg27RLn
kiQ7lFsQbukigr+7Sywz8dCJpG9f0jfMgk+VfSzdA7ocMyZvl4zqsgl+lOh556S6rDBT9zDtYlWH
Go9CvqdG3THSCBFA097wJCLPGdgRQO7A/CB1xgPET1yaGN3cFsmK6m6XXvitxdsbbHeRXOGAePK9
5yaskqKnfJzCkJ4u7UX+OdYvBTY00lzUN011/KZd4xWBR4/11shOryid+YJeBSHh7RWxtGWNISIx
5BIQs4sgFGcnS5LlrvCNux23dxy9c13yr2wh29ORRLci6mZoVRLl5T6bpzDLxil1psSAxcZnF2u4
LfXp1cuw3JiLg+8d+vA9QWH3gZ4UTny7x8l7825oQb1KDqJb73hrRi4z1yaeGvU38NsPd1UN4mvg
yWsVJRgxnPz6pNcn53Z4s1+rTcydSN42pDzLiDRd8z0jHErpqEU7NkqS4pKQ7e6a/N+dkv4Ld/Uv
KMLRdc2ELqA/CQ3/Nu+BttxYeK6MYN+qTar+3G4RlFWhsMhFp4FgZ1XeIkBBZSoGIqjHx0sRa6FX
HJvyeC2PzN6vVMzufu73uzmbUrQK8daMovtNTJDfoDwhsC/MUegVzS1ENqpBkdsC8xqXASy/E6lE
bnQKniRsAI1DIG76CJDx0T/5xN86/gCh/JJabCmYSW8mKcLJusIg4MLm4Qc8SKxF5ojY97LOhYFX
KasqdxGxkyCMSUydGDq+mwCf1hs2oLvYo0CkhI3QmqafIIeXoebGOnqwW2qN2fzZHg/n69HucFg9
SrmibBj5Q7QbIuMe4QXv3aMCxi8YaFixdlnsJzPDhmfRU21KkBNSZai4m3JABDiPpi2+90luAaAx
+0iN7x49HwmdP2ouegwWSFS5QMA5eXNGttP20Ls3iul8f9HxGsoo9SyqPAb7COWn9hdzUjUdJm3w
QcpYZ6pPnQ09bg3FRC3ooTIBnzc+z5F400jxvxfzP9R25i/72n9dHc+zfV2H0KP/imJdSgN5u24Z
Zd9EquzV4taL9+2hHlLx2bAUao37JFiylj1xa9Dky5gMRrAQyovYsiOYGYWDl4UqrgaeZNadMzrt
iOm48ssUfaXuj22FHerUmOz04ffjJM5KkV/uCOnoIT/KlBf4pX0pgcMsVyylhCm7GKLwFCJGmYJ/
CGYY7Yjpuzhf+FGGOnN+HBpxTYl1BPnopxHxRQN9y5Cxbk9VEJXu0bJP0UdjTWDE9ZDirKTrwpKG
r5FVI10o8aBpBzfft+N+6bIliO60eF6ERZwluHboAVPFdbXArISM1axhHDRH/wR79q7jNxaxED4k
CC53qldCHBih5le/ZzVAmr3E+oyLzL+Ji4wRTRMvrJxYsUZLMkc458236HKOtzqJDzBVziO6ehrV
tS5onnJMFpHlxzcVxYNRwqe+q+6p3jC2kjIwMXhMbnd8CjI6gPWvDpn2eB4lkmr0xw4HnrLYtYLU
+ES7cliI4Iuu+EKzgnNA5KNRJFdK9DuK9xEt9dxGZE5idRtp2C+cCu3k9idndyyrozsfnGI/gi/w
WUYhu3hwTKJPu03aAB5x7dJXRqaJtVLsPPqg9pY2VLR8qfrkPXyi19c6UvZLfWSCYBsRapg7/nSo
UFNKit0XQF+gKXdJii7xmIMmP94SbFU00gUK7uRLD83hQv1fA/XIGBpUXtQYaKJzqcBX+DHzQeCl
UHz/jZI2bZcEfWNbJAN4pvqIwo5Ouxa0VspG9nfi8bPlm7jn6Y8LnzZN7+Mlgh1p0aWJ9tY16izi
KSKuu0ogSFvb/zDRNv9bl+W6HmCy4zm2Zvwq77cM2+z1qLXJ/CdsbYCgG+IJmJEhtqULeq01K1P+
A83ojnopmykKXFatVxtxgJitIaIDO9vRQnkXbX9c0VdmpKGLK7xt3oor4FOXDCFcUTOTKOXlX6e6
SB4eBgP0B3zl7WGwjEU1U4xHq8AbpFvgVJ5o+GtahQ+R/Zm+ipPjJEAMdaJhI0KqIIDc53SmSI+2
c2jbEpFKDMERSu3iuxPRAuB5TRfgnyN0iKZHJ4Dcjb9DDIdHLntTQopiGoxy708cnMgwE3VXK8kz
ZBljlSZF5+OQazhlHY29OqxEVXL8SftkoxP+OHqO5wN6yawpUZredPjR6ukvuaATA7KD5FWq/+W5
Mlm+0H7X4Et4TMk7W0iPgy3V85B+6OHoJfIcB9cA0Jxr9QF1KHy7oCKzVF/q6uxA5FknZG+Y0VMn
8T4Cs361UrXk9n13ET7murT1bPExKnln+zRcX+cv62uBSRIUDYQTaLP7sKMmvof5pL42AJ8IVSMN
7aLihMWQmD/f4MVT1CfDlvR1OrrJRBc2pODZaANDGL8zfaD5yyWaundgZ6LZC24eTf4ybS8uBqds
Mfav9vZi5S+7jTWoFzc/lbvT5Xoarifkw7E7A2v4oTYTCb34El8Esm2KAOmHbEY+j7WEkJw5PWtr
6IxjCGuoU7t49IRuI+CjOkwWepZXBDRyvm62aJgt8pny7n/WrETg0JRiarcUqb6yQ5Q6TBRXBe9o
FsyvFForaHe5ph381isFoFODs0gTBx8ny800xEUwWIME52Wy8C79M7knO8zpBiR+YySfAYeA5zhA
RISRG3+tRxyM+zwk9ecIQXg77b5Tvo2PQ5ggJRMGOC2B5V9pmfUbCmY27gC/d/+g6KY/yCu/wCyu
p0POsBzbdnXf+oVgMPnVVKtNLRtXAsJ2AnjCSGnOJUJT7cGdYnG0xwzuSOPsXePweXbF8xXzeLXQ
RUeyzUo/bf1UH1N3THMtwcBbYw4NVzb9Gw4uhwy7MMY9KFpQsdii3ImPVpkw1b3h7gDrnPlAl+a7
ZJeHZ/aR4jsOH/XpZ0obWMCtryIQ7wB38UMXY0JGHu2pf+hyKH42lTSp1XqMjCUUQ0a6Gw+oYzgu
PKpIDRPpMPwJwHizs+GcAm8y02EDKDHWmEHPoMUQi613/MJVOrQUoHhmdjNE6z0a7Oic4oxwbg7o
ybeuwg9ZqKVoG05sbg2wLyOSUTWzUg6uL5ZFWNy0QRpBjoVeuy+vhxEB7fNRb05Lc7o0p93rdT5p
ANgoOt4OSXLFN10wkbmbCfdWcnwiQi9ZcuwObfjO3v3fY5f8kiBlT/4BYvzBUmx7nBlM8nunhsGQ
Jxn7+H9X+s5DMvk/7ggkCNPQbKQWfpVUrsp1QVB7GWT7mabNZZX8HvafcR4oQ2aOv+XfyknNYTuw
gT9oogpsY89xO8W+y8gvsR1AK7H8cd2YYoXLZ9gJTZ2e63Qa0oVub0svHlr4GUsWRauOiYL641zG
9KuAS1g0yUzIwRjogfrca7yu1fGHdDeknZYyz1yljXNhq25jPWcrX/20C44kFmt7qfuXOygro/cX
NjHz/IT/a1mcyvHYVcdiOUB4uHqoUma4NdFMfFsvbFuqY/lhCWJghP5++WGzOs7WRBNYnwY2N0bs
lYlnp9E5Wo+mmw/2MovipSW8N6fz4xM269O8n4qMYdfbnwDxDL80M1kDQltIe7rDpfbxYbu1dPBi
+1CSXJiw7JLbY8amYxlA0wLUtySWFaPiTu+6RzizPbqXA1KBGGlhPWqm1jk1zmlzUTcgN+OhitGM
29551FNB6S+sr7uk+pO3nd/U82654jl9g3rkkH9ziqyg8bBiIUmpt1456rkjZmnyEPAO9gPMh575
m3o5P6vMzVFsZsx+mWGkiOzyo9956fNHTzjwNGJBqjE1aVKrSV0v6SHPEhqcQJO4p7nFflgyYkRh
qDDRzsmEGD7zjzK9qzVm/n17QsZs7nWgUDzCJdvVNZMkhC0iNndY3r2AO65J3asQ8uSGDBTcsMS7
tEIu9RlOeDv4IaPXl5B3CSrQ0NNUpeOKwWmIDFKqMjR/BYaOIbQkRxNcnumZ+EJ6JjdznoGGWEOG
JtaocIP6N+mYmNM/wo7pCyJP9Qg+9femlhYoiCD57uhdEalBpMzO/EvmGukZacI+gMiPQ1Q8udFd
I8FHFY71GikkWRCIfG//JB5x4HowS4buoedqzMFEWR8ihh2cmW7yRYM3bqv2EndzPcNbQncQ81Hx
ynf2hKza3RO1enc/uHsl+1XsuwJ5qcyZs8s5084hLFnFIaeckgSyAa3KkGiGUoKPSoMnaoYDowpr
HNZPjZ0Y3pBT/Xu6w4AHTHTrEixnvSLp8Nz9kK+YD8buo/82PVq1EANvwfJkxDEe54LoRRXVVeS4
tF/qXDSkDMO5yK5F1hXZvKTjkla7pDSTZkGMBF94BdN1k3j10ro95sRzM/VZx5cf+HSon+h7yseh
9aF+8h+HHmjFxJjim0nXl/Z7i6VHyKGt4gCQPg8jwWcxRCUELujhZ/U4u0+UQ3wg7j1hz7UYUpav
LDcFiq2489i/Y+GEesiJSgd/VCod+ib76/Kon57Fk1MIOiK/VYe+qBrIDqwHCefl90NRUjRKrCQv
Ad3QeFdgwYGVi1alnidqwCdbfdTmEPSgHRWAsNl/YQjACNbnPlAdGojqAk3gccBVp0ZBq7cm1bzE
1hLLS25t0k2JYwSagL/yzeRTtyZ5rmQHiOWJs6mOy/bCRRijUFPLCsIQex1qdlm3YvnKkueM/kR0
aePzCC2EwlpBE+2Ntihhu99kBNBBokjNNZ3KbCgzpGWo7dn0vgJbEi2nn8b33hYO69e2QjBaW4EY
tS00PjRWEHltP3HJWhGhyux6z9654WTuLTNvWYnc+BnDoAwc46pReOH1gDvuwqpLlFNP/Yu78KQv
gIJxuj0x1a5lRalN7W2p04Y/clYx+f0oz3PKLUGqPed09gKJkvJnHkI/6OuTO7OaeuxujAj3CxYO
dmaBIsi1YIIj4B11zE4//+9Ea/j/v7TYAxehGfs70T7IsP8GqRmFpi+VQ6J9zqUIW9ggjpmAaeRC
xOUSMwHBiQxCU63yal4xnCeZkkmLS4zoQ5NtiJ23Kn/ObdbD15VslgyTtEs1EiPye1+tN9Lx4DGK
TUaG+25CJlU+E1wdUBf1z5E6L3769TOuefVHbXvxthcjPy3IqxUnEibZssSGUbCfqlzPlZW2+P4d
ShDZ0fqE/oR2g7GLukh2iYwm1gdsk2O2Nlx2qnHY6Yhu8fkT2JztRRq18hIFES5O0xL1VaR1KioQ
DBZdXhf5weGj7zObLf8FeFAFASKAo0X0I6RnEdsMI+vgA/4+CYqMeDout0Oh7501iz8w9Dp/orfi
WDV4gxgfgAhwHpGg/m4/QgCzAIz/ePnPBoi+h8Nb56EzubD1bAubTr3sDgH8/jU4lMgN1IfDAWHW
31/R3OCfg5lHjPj9lUfPmORsql6JSQoPnVdOdOCZA3C0EXFbzcydwAUDeSCCFk0Srez4FyLIW6Yk
bKO/5yPL4wW7mnq7Jg7LQXji1fJe8VHRRvVSC7V7hWqTMJAIQSYGmol6krxHHmNlpzzDCp/dFKQj
eWcHPccobQOH+H+Pj2eH2cjjuWlORrHyxj6Seme55H2Bd7yB+/81Aa4VLWi+C3orVblQtvC+no+L
AbJzB0AHVxfv1VUBk2gK4CrCY+OZ8cZ4YC09zslpjmpYYGdssfmqcvyHd6SppuXXgpWlccvhv5qm
Ob+sCbToFhmXHajG6oYAGqAZQBn3rEYw48GOQz5r/JP5LZgFg2NA6UhQCDlv+FCBXHCALehzKHie
aMXwQCieQ0zIck9Mgic149eTfgWQfM57ASSBIxYQibOa9kZf722yQbNTE0j3HD3nj0+8AbABTucD
ZHgiDGALdR0ZFPJI2Cso4WzDmZH4WAMiUJVwKEmADilJuM8ABeS6vyGCJUA+PfVpa2C/2B8atMBc
1pxlv8cS+ewceiN5DXqXwls2kEsfI8hJjR2ft3/37W+SKTnvmbqeSctSzf60wflIfbxTHwBh2NEj
gQU9+nw7Ju/128sN01ZSX/6y9i8083TyELlgsV3EPDJ9Vo37s2unX6dTx9aTHt1u/mrQn305rFJM
5jvVjFuWasPbNb1aqb+k+iLpum83vLBCdSGTDhahIbG5YOrz9k76oAf/M4Fv9qRl0HbTc0NwoNtm
bjUm4N102U9SKUMo0O5nT/0PN8/+bxHct6CNQR9zHe9X+c4m79i5rrho11awh8hqquJwpLmj5iF7
0pA02IZjKqJjrSL5+9x31g9ga7YHYDO/kMe9hajt/sc1WUumyOBMFAfitxn9CC6IfGYeP7m7qluH
+D3ogn/5eJYDg/ZRHn/j9/sMlo2yc2i8eV+PAkpXNUT6HHgwNVvhtIJrDkyHN9EToEMIYEsXTzVS
qpD3Utp5R8P5L71LgDUus7VJB+9kMkkFUia0i8BmVaN7idixvKBAXyVLn7iUANTe78Y9pja0bcSv
Er3D7vX1A3NcBi7LFETXI7eaX32O0C10QYuktmMGtmcADoWGBykzGBbVH9ROdFAo3AC5N5/abWfP
AUg4HIYHnF0y3EW+vAxXPQguvojjGXcVMnQFs05MWV8nzjWdIwTR4+pwRj3lxncT3xj81IkZOy8H
fIzZlhYl0gCtCOJxzEZItTPhlDUQ9Xdx9W9b4gTX7mXt1CV3G+Iqrr0KEm83OdryyuomIRnBSXqi
4DTCP/BweFYFlxkideNvspjR4pYlAfJRR9eOCKHhKriKVf1rhpNa8skbkPqK32lxJL84xDsIGE5c
MPohYcLXtJIL9MlX4jQ8HgqivMvsL1Q+XG82ZGHn3MvoeWVgFHFl/uFma4pZ/EtM9TT4OJ7j2Zpl
q92Kf1/vuhV2kzc7G31N1UEGFb2jpa7x4sIvyax7+Bl/6SE/9gdjS4w6zbckR+ElLidZT4r6MaI7
Azngwm6hon58PVJp3NuM8fuY2H58N2K02oBr3U0BtaC0DCQuEBIizaQojk04OLdkZyXFLcVFxYkZ
r1BRQIwpgmi8x7Qg1BXVPe5tbGDjFSGdOsbWHZOEwYtmgLc56tjZOaeBYmYAmjKGqWXMVbpX8abJ
V7i8kP5NF9f5tKYP0aOKYuQ7uwQb3fWcsEOgfzXZ9eER36KZIkxM8LnSSc/uK9zkAw/GDA9oOvA8
EQcnp6bBYZdL/mlaArq4nWSccoaGBpPoX3dn2tTd0S/INzDVFgXpdRROhB1zc2GtIpqu0YbqHRPl
npYxgce5xZ8EinO0y4f2dtQCzYC2L2EAeFUEibDFsrtH/S3apcCQCNvtXLnTaQ6jG0UWmeF3huAW
zOiZXXC5BzmYMAPXQvZtz4TIhPnfHUv61+fA4VyllzHblVDAMsuKeHmAIvAl5a3ab3PaMesOOiP5
h9umq9v0H7fN9UzTcxzX1O1faLi56Q2ae70/KmEAJ1hA7Pmx47L3EzsHdlcT5x3SSbQxPklMUNKK
PXQ1UdYxnGFPsiDACJMxi2nKKzzuXXQFzQMzTsTnsUqdOjNffAeX6nRuMmhhOK+2u2y57ddu76GY
kU5jys/xpWQ9WlO1rz8osMhkZxUX+3PUOxLXZzdygaiv8AXEtZUlWwC+nEjjTKElw0DDPpXNC/Ie
RVZjwHOVHiwGqiYYK1CCEjCKokh9+NgC6uta7wdedpepntZIci4cXnfSO5hU1oMMIuvV+HJe4Lwh
HQOKHgPwc54kTQirPXnEAdfc+LMUshiBcuQo1nV/YA8Fz2JlW4zxkqbWSpTVdR363541Lzkff+Jn
r1pgxQkd+DMDvZUcP6qBnmfJnGR/l8MOdV18c/uL2ivRGJvy9bFUwl6JJpjUfYNReetipAdgVNrh
GWJFG9tbPMNLj5Yb1lBpvWUWbzJ2mxN14nbo+8PgHVrvkNyd49U5avOpbk5vPHXBCq8RXZdIh2vI
2A1KEBRWcIJF0mS+omSrKOIXnT8SXIcfMB5m9x9m1Vy2f7iJvwDkOv5XZol/qVzf6MrIu1zHGwzh
QoBjBvdYfwcTfV7Iv+/kXokIknd4ZJq0WTM01bRvegy7dwmTNciGC5sq2DVwZ7mbXMcSDdeXO3oO
YAx1yr108XRtMjwtuZ2KbM7axk7d0a7DfHuP6Bk31QfsQTqUZIwUXkqQvXNxURBl9HVSIg05ao6n
6npSKo7DEbxzsQ6dr+Ziz4vcMRQrorlQ17nRGNpQYwRu5H1jG8t/3GwWsrjc+k4d1rK44qUpGTNf
QscXF4IB8ueP08D7/87bAXasYvfwY893f2OxwpEuXvYMySwGvVFFgNUD833HqxwC8xZBrJ/5tRkd
VoGgTl0f0D2cjAPb1DrbimgPIGWojgfdso020I97tIhogqDppZuX0u0C+zJDvKF9hXAP8nSdim2k
Q8KbK0QO8c5ImK3Sm2yviY34UaqdVYy74GZ6Wr4Q6HLoh6hgwJ2tUu2uIt5V/sbcFW/GHLCuRi0j
xGXyN8eMoc1ja78NElnCBRYhX5HbA0a1VI2lEmIbFg3iTRlp8YL/CUOVAhbZsb2q9Nichf/ioQix
JdYjT3qUFzVkyoSDxjuxB0VXgJmL7C4Ss0nOhQrjQZ0kf8KeJIXqyL1++PqV7xXhI5Z5wiuKRlpi
srXTJu4jmT7z6bLEqxMtpcqqTEA59+eHfQ4gROJ+rkUe3CbuwDXardGUR8MYr5vKthR111tyJud2
qdulpF0WrCvpQlgiE5X8srJ0JQWvD3rqtk/p7nUafDu+Pc70SMeDHcP05pCUMdnlzI/UvAtTUu3w
Ox68Gjp2Uf9I0uas8jSDzRuH1v4VAUZJsq45j3yNZBqJW+9V0ra0iBLwNXBST2DmzD9osb77xdXC
tdp3K4KaaadEkhEqS1wzHpFk/Tog3XaT+k1l8bWJSOQ3LiahTRWFGal8uuxVNrf3c31ARUzP8ncU
e8np2wZ0j/9doD2SezlGErQOTW328MBVHjHShQlvyyfj3PpcsGHoSg1skwQLYvyAikGLwSv5rjig
xS477GAR5mm9hLA4pnM6o08Ggn9H5Stdr+nIdQK5qSCZh3ExA1nuverAVqLTH/P+OHWn1tn/DpmC
4+bqgB1ywBf+hg/RZnhSjwAPGcJ6wYhOok8ETjCh7rdwNvg1ytoJonKrjr6TFT3sOVptGH/q3DYJ
R3PbpDbxoOXkifmjBox8zqocZnDKukM+JV4eb2ZsjfHZjZtrgrLJUKYsYhnwxHcIosWrGbwCVp7Z
qvqJWi65jDxHOnNW6rm4Wx+bVh9ZxGphp94xTFIbCM+FDPsrGQ4c1nhBblWS4mpYKrraxmoeQC6t
7L8Duevr/cftjQT3zHHMtp/QDpmOqTYwDfmO0h+kBmz2mfV2X9fPuKqjGc0h+8FoYbVBe+RA0qD/
5pYhZRy5kE+450dkq4yoFJAjHV1EyUj5jFyg9OHGPjJk6YnpImsgdE+0ntq/fK5gki1v3zTRwgae
D93rN9YvbTZkjRjlNVJnpal9hK4POtGgMr3GDVyjNt5aNIqT4pqQTHHKJScW8Jpwd1dZ9bJlJFbP
feRWDD2SvhHa+UiRiNjzAc/XG5tE90P/s78GFysAbX1/cyqohqepUYzRtjmxwole9eUn+1xTMC8q
8Y5L1D3S73NJjAKSJFw88vAMo9SVV1C6XqJY8APFwrMXsWRUPba2UK4lK6N95sibSfCPF74Hgs0/
KZcwqv5vCZoRNnAPDiD2Q9Xl30BTX7v3w7k2B4nq7WVC8iglrbC7xOeM73GtkknxTdFUWpVDRvYh
Bc0umePMOquXHr+2ynE4+dq0iT8mY5uUuWpDbmWMFbQVwiKDp28uYXQc2fVsJWyRM8w8U60/+0PM
DNvcQxWfV8VOZi4yg+F4svOokAE2Z4yNkUI1IpM1u+9XGjlW8dYkZ56hIcij5h8lqCfSrrUIADyJ
DYyR0Jc3XrU5BbchENj3lBDAbmEQzNEfBIDGOPjbMb+fDisNB5MhZkJwLp6vnsDEe+ele4HdJH6T
nFiFTfTQa6PiTAJWb1qz1WvWN/WUQ9vMdF09YF7vblPvdu5T55p5v49rZPlq4dekznks/LbE/bTB
3jNZLUWOMC4pk0poEM/2gqvBpYBIzAohhuylxaaJ60pYvPCONxzaa0nNgNIt1UK3p1B4lAn/SE51
ftGzeSDpgC+2DW3VZGDt/9I/jDraPc5lN8jtndqMVQJqMxemyKOVABrhsFPwXCsAEUFylc0CzvbH
AgESl/DYwwL6sczezn+xV8c2+Nwf1jvioyfff+Gv0eoz2MdDwVXAMmwDltWV/2j21+WaoDwoPJ2p
KI3uE1VnKlroqT2qBcENfdkzW3enwkC9+bhZahCNA10BpP5lxsAdEW+0vBw5zOpw957g4QqHz1eX
kB38qxmVeZQ3MdJhDWtkWJsm1S2x8VHsUp1NeRuLxHSHKU6ZdUDBCIz1cPazoszyIlv6DOVISICM
V9fEKdheStjvVaDM/YHLlA9oBnRmuKLzG59J3XqEBr0nvB+sj80sa8FBpPSr1anz0Du86lAw4eru
t+LAHovTH3IP/nc4frKRUDdQr1DPgcOqycjCtY9zQ/W1O3bsOCAUq14OnRIUXZol1S/pqmWComss
itzIgajLqA9Ev/g57ZHs0mEPqPHyzkusNlmmBJl0ULE2MDw4oJC1xBh8xcPP0JPxzHIcgvAxKyAN
brHJZvMth5fIuoWWuR+vh+FybG7Ha3s6tyfHPuXzS0sH17xO9stjDfkVOKvxDsv9MLAbbp0YKBu1
Iqr09rH6NHxXC5ospprs/Kf1RY0sdgbW6zGjyx0KknXgfLwVQQqfeBcixcr/yUjj/gW8QanZs0q2
hpW+L26Zt2Z3zJK+1N9Z5OFni9JWR0NFZty/+iwlpjGE5HWXWj+4RbOkU8wdWf7+msa40lHtwAgN
/hjnhIZCFoXqIN1PgcLFGFnY1wgRhN4CaIn/cBnsR/43th+XMPij3bvhH/xefJT8XvkSQnDmxH/s
mOsASl5TotE8Zhc9GwlEVEbwuQXRqMqP3v20+CcAD4spwMvsB0QktT5oPWQO6lXMUAFxZQJZdwVr
lU6heKMkWtYJEVWn+p8OjnHIjYNZHK3rcVcc8+uxhShO7z0cl/J4K4/9fCgs5imHzgrN8GqxvbHf
EMpkZmlm1WP1cp3S+5TqejKc6Skl0BMsn0dgg5WPPzEbc63cPjm70GQD/XGMnu5V3BoR2rOokLiA
yEHPw7gExp6NmLSYfgKvTMjG8046htzJGb33/U7c92xaKgJ/+eDwQ+P3oZNzabm9vVpHgObBYcr4
nJckeb538v2k78/ssVf79paNdBlDODPa2pQiFlpGc+iiw2Uk4yUx8RWwYneNIWNPX/YJXO1yDe2P
gHwJgqkIcbHBdKNCx0kYY6C5jqC6XtcIpQaOy3vz1VmHeB5ivoV7cAVpHNRuwf8RdmZLbmLZGn6h
QwQz6JZpM2jITM95o7CdNkggBBJievrzbUjX6a7T0RVBVLvLrnSmgL3W+tc/6BYK+aD5xQJ23b4y
cnOxtRmoTZ+GLw8L6fx2c/bOLl1MCDkFCYR79ickOn1ElzDdfemZgCoXSm0fFZQ5ILNfqNhD3WWb
AUAor3xZ0yI1eb5bu3qRjOOmYO/xSAs3ySbAKuMXC9j1QtJQzjhaB2g9iHNrJJ+ve8XDtvT5OU3O
M4Is5zRHWmFkdpdVr/jsywqFqOJoCdcSTRHXRXwuQGrhdMQKIq1r7OQw6OWFEd5xTxPNuRfESNGP
LxaRDXCPF4kMpapfqpWGIuD8XrMAvS5fkD0y7HKd/Tc3JIwini7e+A29yKUJ1Q1Dd8BubGIv3AX5
j+llfGLFAGfPILnNhNLvYDIgJ+KH/5kbrt8y1UqZLwHRmmNscjAZ/2D3ZC/Bh/8PRdu4G8u0pEzD
/lsVzI/aBYc9qiA1EC3dCphR9CzYZlAzb4EpqHT4Y8CyR56BqKfd7VCb7fP5EGWOGZp0wMToprRK
DpSLR2qqiNll+bLcuPWispW1i8JF1aq+Ua8oViyCMZe9gRIgkTBkaQILGzlmZTkqUN8U6WWpP26e
FlHxAT0GkQ30RNSdinUSriLtu3qrpN0OcEMpl/NoBO+CnwUpQ/dDz6mk5IJEdSWaOrHldxC08TsT
ZCcPD2zBwx705AHBf0pfXcw+8mhjhS5MvWuIUVTv3YyA+THOVbFKL502rR5Sekm9Mr6gNqdS1RtZ
oHIPr2iyM/yzHubDe1WiJK1keyqR+Q0zCoJfvJfZ8V5uqvdiQksAbV5U1x97+GGP/a/oWoo5Ky34
RaK4Cc967MfzIfJgzHxMCAXC/eJqSQ7xR9yMxel5ROAXolNASzlD91HCuxIO4W5zPRTqHqVjF466
NzhZEHFDNvfkpMnqZ/ryB3SDH9Q7it1xFrUGwcdnD1VsnRlqiSxs9uNwRhG5K8sn+/yETYosZsVj
f+0RrkjqDcWL4oRugJq1etG8NBmOO7H3y3tBBFryOElCDnq5UWOjk1K8NrdMlq1vUlW+1A9ZOZ7w
DWuP8U9ckDNzSD3cNvRHKCJq1JMHE1PeqNCqQuHlSkRQSOTQXXfCUMVWAa5486Y6wua9ucBzqXy7
81/OP45bVOuUQwmB3nwMzZfCdE5rlJG+M+/66/56PZyOBwq1HPQEC50eFRIJGZhIFz5NCkk8IDNs
hilODhpnKfKnFMltxbbptpQfag+FRze2WrGj3ky82xk1Bm0/1aUDKsuoK3TLPdJrHEh8U/EpI9QP
rs6SF2WDE/dWyHKBhe6nC4LFQdYHLioDO3TOHXboPmVGVoSCL3lNOfTvpuDIyKhE3nOgHGUdoAiM
J4EftVQJABqEKx0EXTQCuiAz3rLnmoMHvlnEYXKfYnvhjujPDi8AMlL22jk2SSwHnWl/gWqIGg5X
gedn/F4SxlXQ3J7EFFbebkA6D7tbKbXCvTS8eXt+7PyY3Deyol7YlvB5WzGncceSRRabyxCNpRiY
FSZRl7KwwMqLqCuSW0A7YgYfghpb79PZw/aHH10WCDbVSOPx/wfqoOhSo/oo+N3oEbMn9YTB87dv
QhFxpTkJJYTmsohipG9UEMoH6sI41jgz4CGlQew8cagdZemggCByWnnVMKrRN2XPlTjuVyZllUtP
oYy1Wtr3ya1PpIkbAFQApLHyzSHArTRzCObqwi5nWw2vHMB2TM6nVCHYo8uYymTR+avWUGUeV2ye
xOaJ0hLHaHel+nAdfagkjD7QIxh9AiKa5XL34aG3YkiiaFAx/lSLYCJe7CVoTVkwTmCYZfQMWsli
o0fhxaCNUQxWF4PEJbnP/33vwrj87y6E6+Ck42rmGIhFmJv+ZjjX2YbWXAihDN1Pl3MqnftHCBzS
TAnnvPstCnauyoOJQ2ytRAzXy/p51fqxU3bykB22fkGfGxrgJkjB72HOhitqNiLXxZVjG/FxRD6P
nboujleRq4TTHGpdCBHjLjVWKLdWKThjd3vz87N/iIaNj5QLk3ikXDn6hNG/OP6JV3j06Nkfmy3d
etPvyaSAJHPm9GR7nd66FLsj4i06CZvvcEM7aRjbC83Ftiwu2Do6sQF/D0BMzEeECIeuOZyUPfTY
t9edS3iTDUMUXZFUlWCEdpzDC2YNgZpHTGP4H1Hj1iGsghrn8KYegdAXdtg44A/Ex1SqwmrjIOAn
9c+4n5K0/YgMauQfXgrr+wCYk2m05R1ms8D/VGVUmlEWsGwuvGPFAxIG0rLlOgHXBdMzZhC3ezpZ
WSORjXO70697e7OfWVGHqOC7crvjI56UsLPCO589ngWAd7zbdfh6uPXihqc+SU10R+KIlorhZyNX
+ddKyFU+UUHp3T+10cWATyasm0hg7cO7XZ0CjC/EUzh/6ClaRwhVAEkFPu0qxW4vHs0Gwl6aDTxk
hlRv/OBzhS/dGKrPec1GZ3vKd/QYDLQLBr4rv3MmOcm5Sz/fgqxFo3aULhSuj3QVNrtyF/zEvekB
xMhp7Cm3Dtr5KZdbIVCHFZDKYkh+z891nvJG53XCgYkbF5rmc4iHiIOulIwlrIX9lZdxh0TH5n8B
ARj/M1MVu4wFYQFqYuJ4J76eFypQ0DagsvJnwRInyjJM9sbojigLIEu+Ew7KM7qnxfcOnGDjQsKL
FCgE+2KDBlW4mrhtxA7G46FpYMfsry2P1+WStjj5BCgVW+QtNfw+/7LIFB840/iOElx46TZh3kbl
chOMm7AnkRya8mA+DtoPuoMKjyCkJq2gOcFfi46BWT9o8WO7iRKuXSuMVqyqws0jekmUa/qSW7IN
8T42MGua9FfuMeM/GPhfrhA2zQQN/QTZlllAdmBM++jn2YC7H5lDNyoL5pAwj+tJnGQPtsKy4lcP
NQKChVyon2idNwHOAznUaOR/AI/vnnUAruT1TE4ya6n6E7CqtjMfGX35EPdbAH1qNbpjzQLRSCLz
Z4A6qa6tOKQvyfCIi3NMOA3OL3e0m/hsTaG3HfjYP8OMvi34F2zoUJgDa9Rt3W1PxnYmrGMfhiiO
Hvd4W5NB5Vefz1b0CAaHKpJY50R5JtBRsTPrmqHE3RcV6hdu6DveDdgNPFYu9Fh122+IT5E0pr9k
R2tVmApgNik1Qmd0UYOR7o7BEeZWCecVgb670DcaaApmTFUbN4E5CNQnm+DUBYJ1MkYEo7D29LhI
PelpsB4QGKwkFkpgCCinZH7mJy7vUpqCLuWLMC7x44HxaOSpQ2royfCkGujUpKizdPnSBsLoPx4S
W1Jw2X9LTct8w6qs8j1YjfpR+jFIIuNBGKfEogMuo/4WXaQBBILlnGiune2NZXpebCD0LkUK6mhC
0USBRh+suhY5QHUhbnDevCqTuV+ByZb6SX0bHqGp+561+C1uCzO6QGs/x84pCZ/4y35eEGzckwfa
ADjL92S+kzoRuypUuen7hUUckYuFWIGvbjln8ZmD41Nlm3wLNrPu1QkLY69eWIfxCyaQPLpS313z
oUGoD5UNBZQ+R/I8+VzxXuRzZVsk0ZMJ2MVnXd6nT9OBD2t59F48TKKGOtps8M+LCKHbhCAd+Bfr
H3iIhViJ4XcwE+ih+INLywg9D77wdWghWc5AGzp/nsm/6iLG9BPBPbJazZ2sVj0HCKq0Rprk6TSF
5ADhAIVmDFChReUdaj+YibQmHZu0a1KbpiF7kXoo+AEs4KC2MNsCwLYi8XBMYoOmXYGwI2xGePHQ
AVY/OlNgdHVGFGSII3LEOlIqgcllAeyNjyVz0pA5DVmh6XaLOR2nHMUbXRMA53fkeWjzynLbLlIB
dAJpmKNzJvIwWemnZRfLtb4bKOm62Nc9g43hI5xx3sOgCxwcfv+XTYE6JS4DA4JXGd7bsIUE+i/Q
yLM/Aa5eoyHD3AqGXuCb1m7wVNak3hdcnHhG2WHxHp/cxLju+b5g0tuG714PODtIzzwM87i+iXUh
xGcOoGSyWsNrCUcMKDexMUMN9Ij0gXtzVuPQm35uwI7wLEvaLq31tN2iQ8aig8uCAOe8e+6xqWmT
76gos3MjtRE1QY1hfxV7HzZDjplHjUgs1Cp0VmHd4g0cmTE/NP2+2hCdI/Giv4i1K7EdTiLNL9J8
rjuyUDPwY3rfIcaDKY75dK44GGDYBS9kGQlWvAhwBUcvyA5SKQikR2MkO9kRQfgiDISnAwAEsJC9
VTTvD49l9+30dCfJCXiCRw916GKKyYIaU6Mr0k4+UgQEFdKWdMRho8608/Yr0p/hFh3N6IRy5MM0
hezWe9brrP6wlWGBeJdtmiYbtekORRkdCtL6GvF3G+PDqPswDCnvOlQRK9O58MlgGhX3XviAQA5B
elmHIn+B4doFfpMxB3ToEaoBP8VnhWlLuE3cjfHgeiNjW5HitDWW2a3MihTGMo6BnJl4hupGbC3K
bIRQb+hC370Bp0eE184UDHAVToFLDSWfiW9L81SKH60HUUBwgsBl6K8fZAhxHAjU43UX2RE2Ky4b
ni4a4VftMPBwRt8afcX2AQS5rUCBjHGXw4y4pYkB/VYOHv6JOKAgFT/mnoN3HYk0cHGwVSK+rAvm
Lghi7h/zCvJvmA7RDFrOWvoFygooEcwDG2wfGhKQGktLFKWzxzf+37t4ku3+w0rMgP1smrZuW8Q8
8Pv/shKrzq1uVTebR4tjiT0/zedWqr62zS2+eJlLdBSC35sn+Q00ltzTrk3UZ9iqmGZdqKi8iWh1
NdnP08zPmHAlxg1eptTbVfck2CH4rnLxerGztts+OmQsO8J4gCfo5hUiOsOex4ELYmQX7nZFL51/
dzueJWTbJmtmmERhuVg23LW4vMR5I9wumun1bFEHdD49EOYGCea7fuDOEF3EH8mZE1JEAKkgj70E
P8AZXluPe0AkIaY4wXxNAvI1lq1Y0uzR/uCkAPXpgREWMQA59wFBAC0h+r43wIbalHXzeov1w4pL
r9tfiHxDpC1rfTa+9+02v8cYkRdqnMPvDL5t/fIjCSm/PRQ7pxzOYdTUwhHshZVJes2thglXhuc5
HOsQZp8fXrf0O64reoxYWcydkxLKzj1pymTvmVCU1dhmSDqKRy8eBbiNNJmBy+NEbR31nDn056f4
NsabHLAoUYHMmIukkwETd/PpTL1A8FYnhhJXn05KNmsZ1jkTd1hBBS/PDyZhzg8ev4tcvfX1P3Cl
NGbBf3jw/pYBYObu2e1UBPPNTwxq9V4aVDfLBTem/8kziM2IxgZGlwdJZcewoRs8dZ7L3zx8kPRh
RF9RvGG/CRSD5SKpiyT6/L44ARdPI+4dDJgYePBMEkSHP8iGEi6NwJCwrHrQ80dbGMgykC2et4ou
n87a2Da4MxYB0sqrZ6GbY20fYH7bcL8QE7IQXR5apiUTM4plZuLRdSU5tQiqJztVlwdXv/OwRA1U
fmi9EEFCmwDJB5xhjOWSpkt4lB/L03weYO5CgohGNSIDnMdan8X9hFDKw0SEoO02Wh/xtb83gUxY
si7POo2+o/n5D4JELl/IxHgYB9YCzklgygKp0b17+t4OHwibsOFejvo7NpVMI3DMOPCRI6PaIVST
dTC6Mvpo1H1sJhuf8x8ht3kRGF6mbZsqUzqX2eRwSGePjj2EjzbQ9Th44RpzzilowZfTjhN4PYSx
x+AcNlhd55ghSlnqMXyjSrVMC60odpnBFo3waQ7QBQqboSAs1ZGFSv3KWcr2BPO05UTV2IHDAh/i
Fn8U6aoorTj4WzfKu0EtfyUuUxyzlETs0pKJJ7tHGQtUH7c/OHIZ+FgScN3ZkXjm0T/vIPwPC+ef
Y9d9yJOXNYr5AmrC+ctKmiMYVw7lkTgfeRfM5V1QXwaE+B8xl11P5OmFM7n6yql8/N4EZJFyYKQM
4nKErSQawuTHJ4u9Oh9udfWARVDQOh8+dz8vNOCknG67n8AikFIh5ud0GnnINdCG/wYhqU9kr8sn
2ap86IT+eryaC2JiXyRoAua+4iYuxw9sE96ZCoSig6OjiaMm8hHPV3gr0YPazIl7j4oLxGWcyeTD
ayshoadcgCoGv4CtQ+5hPH1vKH8LvkKSHBDLfTHcM9ih0eotVoT8E3QFzN/ndMTqTDrnrG2sBF1u
3kFNSX3Y3CRvDfAE3hpu8s7CW0MoBvTgAAQcjOPBbp6UBUuZm8Oo7m9J6+1OdqTkEMtCHTmK9Oq4
wav9ecdSAk8n3O4w8wRYebZ3zdcArwoquPqqt8TwRaX38Lso/03R4hZkpYfdNkjIqfC1D9yWEtbr
lFR4zGGHicecBYiK3GUL5y7/DomwPu4u6u4876t538z78XrQrgdzCIaQPPG63PaGBEyaRIMkR47T
+3GwFrC1hnEc9J38ONdiZsLssYlZ8/HHfgAQ4U7sI2kGT8kNsjaFwdGNMZEqgZVZkl/C27cfPKu8
J7/Lux9LjKJaYIoGxQ78J52SErFWAuCboFQugAWYxRmfpjdQi+N3XEOHZ5R/QBfgP6C9p9/gF8dP
qzXiX0wGljo1oZuGj/t/AI90B54BPqHR6U8Spai3fMUDfRvk+sJHgwLv9DO7oTPmqaVkR/OHwT/4
k0Ag9kUQ/7MSIO5shpb9UK17QXcLht+nPb8E4dA1YdJ5Lz7/AHxAHcUThqR62m2rRiIepXro1H2u
SNzjeAmgwPc+6AdhYq8KpkUB1w2jL7wDFhwErg2XRPqWa7Vu4ukDFtE+Fr5BDqUSNLg3ckEg3bCe
k+foOEic5LRAJZyjx0mopUAhwEfm4/0FFergPiRywnbl9FqOBD9Kj+UVQsHocvwRYSlIIjEG6iPG
tmKFUZi8UF3lKVgKl7UgKugVAVVmoHM3QqS0z70X3FFJ0fLMPFW5s2ZSfkKIiDsXgYww03HTldMp
PscEFZioDGHzeeYoFBQso2jP76yKhxa1i94gZ2/E9KaGIC42a/1zSNgsuAv68aYBepn3T+gXgVro
ZCBCAieg6eqmgIuWhpkb5EV7PfnTgcEVNxe43UgTueC9jXDmPwHEDBw9TlJBLuaFQbvBQPbwv8zC
NBi3kLz5OEojkY2vioCJOEDlIzybD+YnrpUkSl6Zu3IpTOfCF8aVU7FXfC5PWEpKmTp4DHMcKA8W
Gu5Bx0doyIpuqy7ADMt9sJl7ga9ld2FLtMeHOUCXD9fckbIJgBmUE4+HwHqq8JVn/eFbeF0uMI09
SqTmOGYOYtfWJ+V4JTRZnIL/zlOEpMildxK9IfKc0XV2Idp4RWZ9Bt7HTmaVpJENej3GfLYj0YxE
NoRE3jpAn7wtF4Ev5gDmP/l/ASo13yoWOJ7La0hXuMAqeLyj4d7sBryyca1AJUE2pY83pkB2BA4z
M+L3UglwLg+AFtPj0FiHdoEujmiOv1xgvwwJkFxtykfkjPMM1g+EWijSDhNDUdRQaNo3CCUXVIOO
9goznommk30t8Ma6HQXkwLfS/ChJsUTQyNUYKAzqAK7r15894iM1Mu1Qt0NQjsvXzitTPFi48NVU
S3kBRXCR7Fi+GncftpDVSFhiRSbY1rpnAhe95FR6118zpRf6IdwET74nf0AK3pKV6uvJ7edC9zWx
AugAveDfSMhiWsxR8TADu8DGDC5R9UM3CA4UTiNBjHbwwDHgid4VhANS1mXBhOoicCT2gwXruyqo
SWuFDg5/hRs1eZdbPONIUmfouEA5uB6u3AhjWiUhLcVk3JAX7Te9+og9ycdv4I4ADGi6wD6QbX3z
qDkRIMisp98AQrBNGErcpDPWYhgjfxyC6uQPi65+QEtfIv+HgxmDjJyOGBLEUy+NpHX++S/0zdxv
EVzkqHlDwJJulHjJCGQyRL0RMQmfK3ECcde8mDT5CbmiMPlJ5thdcAxoxgb6bNef/W935tG0JJ7V
FfXZQyDeUVaM0G09LKvwsgW7v1TijrW85kEpgBw64saQuMwEo2Ru11ZSAUzffZ5GuIpjK+mKmNsS
Otvu6sLD5JY737QyqqH8c+WlBwJ1Vogt2EF5uk1omXzlhbOuYRmnRbAXkWpP1wgFNxxGoLfTJ1iM
RbWTvrRfbAoOjp9Pw+ApjSi57VjQwgf9yB2u4eezd4DZdvHmvfaKKdXQAprJ44UYBUBe8wOcZYJa
8N032b8I5HiKioMnHZBnH7rJs3hBNRz3xU0TtituZXxcRqtxma5OF7+ws1rdPY4757rfACfhWj/v
rSFwOL6xTNnWxW4ytsWDgKitWW7tcnt6a9GeTdkwZaORDnmGk/sRXyMNDyLfxmfMO/ao2EWrRneV
pEqJHWA894A0DzWX89NGwAqb6p1yPD5XHjA5scb6B55YdflpIB5zwAIfch5zrpiSrcB5vHlFTEan
Dj978ZjlpwOiW386Htuezo8fHdH+Rpw2YrgFfu01espRit8HtBLXf+Riwgt5kjqddQZFZXZCP7Do
FOs55IKM3HZSrcilY7fr6Tgq4pGs448rAEfaQtwLoSF3xGDrKgb5a9ZVGHjKS0M5wILrER4V5NLh
jT6YBRi8256creh6lEBgeZeuEEoBhTQ+j/EHo8C3RirR1au0hcBpa/Ji/7fL0I7PqR510AA30U2P
WPsqPCjf6paU9QigjCXwnYfqGl1P71d54hEKcdIxYMsSgNCH94w4wZkVrwMfAGH+ttIyMlpsK73A
R2gg3nSUzcEntOV0TTslkemMd+/0BW9zaW+OeurTLE1yJlaJDp5GzddiSw/aiUmlzsfqGZAvLhwp
E5twA96u3TvKWeZQOnfa9rVzV4cAV+e4Q++tC02XIzwfJPjhzIeHR1QnP78zi76ATGkm+r8eH+Z6
bbEubO/CtoXeyAH/ZAGH4HSVYGJIQsA5bWtv2kjnwtsQyuRFOfS3y9yv8jJ+KgnHxngDuT8yDcQa
+EYsMICD+OELLoYWhMIFD2hxB7XT0k5BBfI7+nNP+wY0wJJ8RQcYirAdYy6yProqdu9SynN6RDiA
0oP+T3c16vw2S+fVp8tVGLrXJYPtEQ0zB6/wph9oUEILSyDm505OHiwcuaqTvM50tCy6yRQZg/ke
9KdADw8HBawWgp4dVg8suUMNN5Lcw12QE+Ik3BmRR0zUFN5nx1+DlF+hvcoyOOQQeofn6Vl/xd3I
7gFg/YCIUnLoyHXiHGkDBjBID1yMZz3iB9h1mWtld8oHkdEgNzrel7sem2HWp8Q4EMAdAO1yOldt
ZA4S4B1HrxM3YuffB9p1mgUUXOFeyRCEITH/H+6Lp4K0NdH8O1TKZRHGhuc2Bfdvm++wV4w2gncJ
3kR3MavQ5EV3EV9ox4zn4SfY0wSWzbnHxh104yK5KEQr0BchQQCI+ktlgtk2Pj/OHHMpCyJ13Yht
2IGQ5IJrqrCSsW7eBUY3njVSpMBxwLUeB8ef/x1s1Nx/T+hbGQOGrar4ueraxjD+FlU5P4y+Ve0N
tWO5P18hq/o5A8aBXTb3hoUMROs2yLHIhvVJs57dzvLzV3P5ybvqrlZ21zI5vaBmMv3XCyZF+6sX
OR7GTWBpyGmgbGH2+fVieyihrjgUMY5BWKlJmYdqHyiwr8egR+u48fsEBho8fUrktJF+jlRGyqKF
xjymGt6ogxahQi77uVaWQWnwvpvwktOB9cNKD+XOZdr2M1+PWpfriyHJUt+cl7zfmfXWejme4E1G
0JwAoIvI3j4Am3nqlvgfTz1QtuhL2ErcXbHZORehc6s1LJ3jyz1mHXkHSizjb3hrRcZFYO6cyyrV
LvUJ8wMcwqEfGbIgUYseueQc4S3tRhSfFQzMMVpewMDSkmCgnqltiHCctAr3yvm6oujxh67MWidF
eU/WRrVTnK3hbB8ZeSKPVqxKOSt5g7QSrB6leJA6wbo6J6ACrpHx8R+tObQlrf3vlESIiJZumhvL
sTfk6v0rNF1PijFXZ6BpnhaO3OMnDluLp+Mz+eH1LWFaZyXDa/CHQkK0woY3dgp3uLmpZXy7xz2w
w0O8niqMwMWDwtWLLuEUYnG4U9VF/ibHdQZ1dzl9TACTEcV0oG/86BXJI3pHzhsOG2x82Jo5om+S
YUzaOVW6LEfN0WxbfxoSw0yImSOoJkncs8xCcL8ZRE9f43uO2QEtjhK+4CqzGk2trjJ05EjOTtJh
nvAGUnj++MoYu63n6ZgCfqAPYKxwdhj+r1tEhoQeJ2gAHFxC5E58rfZgxDws4dY+b/GbQQ9kbEMp
PKK+rwAzlR2AeS3oR9YIooXbcRX2HO0HZH8FIj4kQrJms7eiWpvnCFa57D1v+FdDkAUxN2MK89FM
fAqXrMdU4hIiVnYKBqrt9b3+rmWXmovoB5jvufilkbTnbMkbotxSa7sBJUMynzKy0Sgba2397wfN
f9Z0mAae0dZGVzVnI6lL/7LVMHJV22hXHAh4dILMXsA47QBuRCBIiyUdriRAZ8fQPYa5En6d8t3l
PajJZoAP+G0wuCkkM4Q/gaJ0lZMaU3TbTq7P9lr6wYwTsH90y4XDrxen6Sa5OtndyfKNX/3Cvw8I
lJ0PkKgkjxU7+fLgwB5Xfgw0urOc7fOYx7klXFOiojD47H385jw5TzP/reUrbzqPzigy6xg/A/rE
OkBxhqUOYVZmtaQvlVIV6+4auYWJKhYMVlTk2AEIghuBXHb9vJ+wVT3uK5WTcof4l006IXbnOQKn
hlMFQv2KA1k2NdnOIPSNhQpge3imdXODHtx4EfUSvLFQfvKTtFVY5SIrPxfHjYVeskb1YKEO7AHm
wQDHPMoAx/T2cKQmc754HIAKgsX42OF8l7oXcmlioJq7MEdpjW20aSTRGWfZ5QBu4wW1gT+/WIPk
Kfp3hCcmHUsfF39erKoVL8mIS585+Lkbnkxv9Dw6SChoUBaloLLtpXwSoRRmey+99yI25U7FEPGU
PR7JU7LxRcI3KJLGJTYpIrqyj2tyQxoY8mz3SarTyHHE1Q+8rQuyZxUMro4/Z+xVC6DkNjrjY3+m
O+KrSMYQZazWgsuymCClfUoxbNl8mC4h7vfGQtGFK62YvGcAeZ76exfAbuC26GRclAmLs8WjPM8j
h9eXgrbwczFSiXZORHtxhyMpTSZbBP9VcOkD1wpuSpBE4FzoQlrPOyA3K+6inMWtib1Ia6XpPbVL
JZPxQFqGdYpaaAXRjOTs9KwpGZ9q+BdZudf8IkryKa2bFCazbkpTQ2Kz8DKEBGR3h6k7aB2U4J2d
vHCawZ0AX1jNxVdYAU4Kmq0/WkqElFvPeEWNlgdqG/ByRRYxYJJqECJc9VUKPrJK4kkH6SyOrThp
IQiJSO9ZQjDapcStY9fsZEevxMWlDuoNSU/4ORAXBlPAr29+uifdDitC0u0GA8+UGvOCHUok6ZBw
SZCyCC/hgPYvZtBCpnnJlfjFThwodqszckPs3+oYBp+GeM/7SVwU0dpUGnbZgPlojAVJHpUmKoJn
8Cqd4wuuebGlCS/UN557MMqUOasjNhHyg0L+Zdo+UocADzbmMZ3+d/wTXeyxT8HlFKimf16+9xPM
/xrpt38JNMQ6RuR/f6CO7YXNVPACg2jvm5HfqLF6j0fs+TbiuJG7c4YGJobbS2Xwkgiji05j5H8a
Ob59tUnmOb2S7LfZFputau/mco/x6JChwDi60W9JNejhRycTBj5BgwFOFV6MMPabSlQnOVQwUcQf
YBt/mH/NvxCM0jPgidwvVGV0Lh8+YT4jcwTLQTzUSEVWRkzFiJAisb+Y5I/gVAOqSB8SMb8RRbaO
bag/XBLIJnLjoaoShoGZ7YdNd8gf+/68x6k0eEb8YsGANaUNX/YB4sNKhF61Mi7BGgi8sEENHnZq
X9OCY6FO1CJCIPF8AySVyYJr6N9nIC8mAOWEBYXfa/8gmNCWuPu/dyfszTXbcQxH5fr3EjPPTj1d
u5ESo8IUiEkcCnERy7L5zfBYOhQOq2/of/eLMEniOseXyoMsCKHUcsVjidfNuZtlfFXj6CvbkLo5
cFrqoseZszlU+f5+2sGjQIRAqi5kUiQI+M1u/LvjY6LHy4/1OC8/vuPHMoxIZIztAsM7xHhJf01u
i7MpLQmQ8xDjG+IYcY3E5cr5LWhIaiJvftTHbLxlwyNB+wUyJb1H8fuShCysP15eSkQXtfQXaepY
fxsn6Y+MKziRRJDrQHahmjUMHyRPpBLLdT+ouJHOMXP+/+XcjE6AWz/RlbfP6hUqWy2mXGi1MHNh
5wDvyBFkqKwP7xTMCaLAuwcSjqIPIzDqYIR1Fltjgj9yVUEVkQ/0PMjAWP8UkVfWTDKvrPrFc2GN
6S1PKbZnwiHfcrCleuv6ygNDJPEZBeW7WgdtKZl36Rndgk/KIdOr8Qivm39wQYI98R8W3KZt2zwb
muo6xt/a19GYZketsctWmP2IfpFOW5BgWEvBJ82CO9UQ3J6kOkMSgM3d2EoDx46XlLUgn68wFvLx
+Y7WKz6pspdt1Xj3OlQplltkn2DxgLEcFkktCvuFIrpSoufA6uK7Ia5ONEHt4iWK6qN0n7ElywyX
jhks1980lLqgYd2K0bkHXBB93Dmb5Magjvhx+a+1u1BAGazYipnkG9zvfTi/bDrRo+PWJ8Uv82WH
MqSyd26/0/vd0O+oGoa1679MeaqgOuwTYlax5sKtAauGpzUihdaXJ4xsxOTlBZwXWmhP3cZKF5v7
1eOeXpmLcAt8WXsvP4vbjxtANy4dWDOBBg9+8qvpvKsSa3XMH8vHFI2jkF/NwuSJHVKp72CtaXF3
FPZV6MAq8NDA6xEYYWUa88bAyUJQACETNV8T6A9IlTLdjBXNZddcCFOjrwdRgNVc51sa/SRqmuAO
pRn03UxGM7HxPVzCpO6EERvxne/LlN/wWhGx18HXxQm9F0LQRFIstuP9VabEkNXBxUdQ4l9afXe3
HqrNo4GtmFkjF/cM0oym7BUitlIgEg8K3v0xuNcSC1EhL8UEwRWVr5RsVHx79G+QD1ijk6179Sn8
TROfSBqoAhVIbYiTAywLMgmmAa1PWD5PRbpp0sZJ2ylVMKh/OqHL4zDOUxopqTfaRMwwzLNJwrpB
V+LZiFk0OAgMTdGOsAZFx+1qVA9/LBb+fcw9x2tw9GjspPXxMXj8uXd0Bop/3EaCuos6C7UPCdsk
WV6kQtSakuGeamAt+vaWEw27c2iFpWmCP208qHhzmVJUhy5tldTu3ovqN8A6PGqa/RV9Opxic/uo
ZOxHe0wcLSaZGHEHa+I+GJSgqgC+ZRy1jtie8MMvH+pall4di0HouT75OXMrYxxvp5gQx7JJIDzA
diBCuKT1D3o8nll24CG/mFQeiWDwV/EiLgcwylGzE7UEu9x5wgSTo+f5d99LMaC7IYUoqE2s2qWA
nYzETI7MoOr489seRB5sdw2IOV08gwTy55PrJk6/k12iVbjzRMDF1NIM67cCW13NK1q8O9/DgFda
ouEE+CvBN5yjEgLQPbogPYB6B/oKBDKHvkeLwGhn8+9o6DNllOcpH42uBjbPRVQeo/wu7lBgilhF
dYQfdp6AfmErt6r51U00LVpQ4rtN5HZFTK5OlndZC0R4zgISzdiXha0OQhz54yCtGIlDWK0Y4WFA
wrjB0fAZeNTm/fSt/Gc+oQf/d/Czo3QGMvc9DwYKsyXFwPj4TM4kZzRCSkQwLvzgeFakJUSNkVqK
WoBddoDlZqQcI6nfAdt9e0bbQ/iKMTBxSPsAvjwaGohPD3QcIVILrBGhaiCDCriFUCzj32R13/od
g6lSb+M31EI44yECKPFM56vI5LNrnZT4ry8KK4Rb6TylHU+Gg/8+cWmkKGELjCk7DQtiVOVNeYPY
B10dfvs1yt4ATAtcm95DdSFi9oY3YEWj0oATCxTsSHUm5IoD7oQMCy3Wykv874Ow/h8RN8u2ddPe
ALmZ2t8sqbpGf3S6zh68awNSQgMciSfeDNgmF/wjEUuULPPHSCXR0gNzm7UA9okN8ZkHKlTxLGBJ
YBIYrrWQrxHIZEw5gHWDvAvQCVwyCJHGoYu7BcZihxoM1/202XfXQ3M8wEYh5FK3Ir1GbBvli+np
GsACYfTqHcXXHbQrFwl3SsZLAf8Pkb4aY7PRuDFmf1eMNjaCbEZcNroEb1TTlj4HrRpOS6w4iC/G
BmPh1U0SRW2TEe20wedoEztdfAaXOkbDKdY/TaS0Auw1SYfT8GFCW+mQ7snblc0/cANMhhyVXnL1
AfbwnDzTdXJvG5kcQUUi8Kv7weIqARDOGjtNgDS26BeP0EaNxEPVKKn4i7wQXSlqQQP3zDYIPXZT
NEhQ6uHi3zm4vcrzii/Cc/T453CU+WBHgp0Jvm+lMeDjmJJ30UqAz9NRilzE7TfxtLgAS1OhZavj
eluSFh8j3peZdpUb7jynf0vx7MbNKKhfUgBruVpgqcBShn9TJdC4orMa3pDaGoGr0pqF5zGczpH/
gdPR7L39vmj3pzeLDqOK8ZZhObmymB+4kVVhSnCD/AI+vtqZckldbPVO6Se8tr3O/wA7t5jii53U
acvyGCGPPDolJRbQW2riF/9gsG4uNH4y/oTKjjsthRKnIzKt0DHaqXlNB7L/jjHdmgUh7kf3+Ae9
mqFKQuHfGnZcPixXdUzN0Yy/+3wch/8l7EyX41Syrn1DHxFMxfCXGWrSZEvyH8K2bIaCqoIqxqv/
ngQfv6fdHedEE253e5AskZk7917rWWlbaJuh8UskCrdQ4ayBuvpFrASYXChc6slpGTu4t9tuuO06
9HC0gbiKRi0WMDMqme2YkTzH6hyXoKgYsS5JFI0qkig6NdE6d2Zy466OBRIp4KwJ1NoJvoaj5V5b
u+RHjN4KWYPlgTQQeRN5r5jGxjqAm4p1bC34T+TyUBpanoXbkNOfo/8jdy+10yHfOzvfjsOBpmSB
pINJv0EmtxC6YAW6oUtY3EAIXZDF0k2RGPsc74jSJG9tZa/dbIa6PHdVPO0SlUlvAGkLPBoegddA
eoiPWQ0oB2omblZAmQClX3oyECWTEz04G/y81d4ed5fLTmF+yzeUvXPkS+Y7pz1lgH7/lbYC0ooi
7VaK4gdIa8uSKQmTJaRcYv4cMvdNX6pv3YIIAXN1wpknQBaoFNalBVyCBy8RC4wHa8VqyqV9oCBi
qbwSfg+Dd5zqCzGCVgKjkXU6YoGOQLPSaUhb/m8IzByYLjtj0nUIfAcB0rmt5DtiPKLDf4V03uIL
iK0W6lh8lRmoxyckOQ8p/MO7GAZPp5162t3NbU/TD8/uVYyCZy251smo4F8iWTfW75FpONR6X9Wb
N1G9oVmyXWD5dSZI+bC4KVTO7MiED228DnAebMjK7xa268nRKNmIlFJ9k8bN8sDu5OFe3V4pRwOj
FxxPlbkVHnRn+lacnZwws3qf1XtrIzr5arWfSOMlJpwIEgqVZSzKZJSTkgOLw9a5liFPj0cgKsET
CiYPYlKldNCoCzcBDhIhiv+gIwmxh+zIEWQhvbUagylDU4ukQzzHZ/LDRcIzJ/Wd8qX+lws3bdv/
tX4Ng56uQH1u5D8u3Pe8a9thYBDDhVueIgjJuBI+DZPboFvcZdl+GxSnZOu1tG9VUnpasWJbBL+0
ZSAA3kVYjBWyOOm2MUS6neLygaWYKvv9kTOJZcgalBiB3f17Ia7bBUI7l/V2a4LgKCCz2Lu0X0sN
0+NYCtU5CGtJCHcGRBJL6CzjIbBOjIeaBt2bWDq2FaCCuMt4N8VKQfyAlgs8jpN6xQ96a9wMeLgZ
rEF+11TcDBxuOZJbck1/ZVmg21mXw+9VwPvPy2804rVfx4G87bzq8g300xAMAS+7je6BEC2FUbuY
D2gL4snfKRAIsfUoHu84L3jKm27F2QMvNX02XuczKPBsmxL5UQkfN2cbNXPh8dLyxhaNJy0vKm8p
RdVfLyfv5H15IfXlVSxyJydgttrP/T6bdoTA/3rxGAw88rKdsfQ88p4BBPPSSbxljJSoAR8ZEpDa
asaPPWYVDIVLUKnp8Y5hahcnw78lTCobWaAt/jwYTMaOtowDwt78eTCcem3TyQ0+ZuicqxuVm7pA
PsH808neIvYpfHtDKEppgzoU/yzR8472MiFSQZxdh6YZDomQpw4V9nq6QCTn4PjEAm3tVx+N6Qyk
3/rSCcenw0jp06k8WvdDWx4qc8ctgWU0wbhX4xain3P+7m0xB0NmRm8Au3vLhR45foJCHosOd2nH
ToMO5wrUh0aMNFJaz8vAose7p/vF10beKwAkr4fmetATmXSLC8m4yUVLTk9SS/Lvbt6VfWIosb6Q
HzQ6tl6DPQ1bh+Rx2dcH+v+cPz5QohlmjwcwOurReF/ojkcxFosmp7vMybEyzBrLj0voF49ZwhvP
ScH10ULBdfmFLCNxXH0viOegZ6rSjwrHp/rs6neXi8BHPgbHY0MyAZMXtyuS1koEEGrekYHuaCDW
nOPdjpo6YgRXmXg+jhBGj8TURD0BQwK5NfGcImZ+q7T0hFAFZJ4IFSoUETPW8BcZxAtVUZsK5a3i
WZcQZHR5EsjoFWKJDsqGg0UGOuIKasLNx5mDjn7XWbhvmPrQq6lt0EGCzkq5YMghZTDfYz1A/1p2
4erqReuK0BWuJE0uGvzXw16RcOCTS7ErJeEZB0fAiHH0vnzRpu0mg6qc8E1QvEYW7ZlvATNqEm1N
vFq/zL4oq8kk5cHILu77XPNxHF2FO7CS6SV46mIQhLCuuHEs9cGLyCk3TZBddGxiRG3RTShdJ6Q2
Of9G5jcCtk5fkGTyNEY+ws0UjANZpkQ9++fKraSAsEnhAIJPTSwxch1QeGjUzWf8PgzGJm4Ni8NC
eq6suL8nNzUZVLZXpQuzpxyA6Ne9mSZvQY8amEa5Aw8aO8EYZHjIEOJ14bUL7534SqFUx+2PA4Ov
ErjaLsmwPCtxUbFlRxeNbxVqD/IXA0tLjgzidqTFbYLfHS78EmuPStlgwkwYzzO3b5KOUBkzqcwk
Z6xNi3BMXuhN3au9UxAYBwwgqQkO6mMA8XpMY4LdNXjQP2iCTl1k3cJ+inZYcuHw0L/ZoG5HVvxk
aSIbEdUsLdAdHuVwnqLmjVJ/LT0gVUlfqmWC8TpvnHBX/SQZ5NTGhP9Iwk6pH8uSSCDRJCUIkfLC
fpTvyajSPkWQX+E59QFqOn6Hh3YHWplQkPvgGYrnh/RYiQqWeeuc4QmsIFw3lsqM6CoEu2rqdH4Z
gbEuhRAzfrmdUFgHaJdp52CEWuA0CDBDJj81cP1C5KSToKLRT0cghUL4Eyq97XzbUqKe426kjOFL
w7ik4NsqyDasbQ4zrFNOvP7pjK3hrz+N7PRO2VAcQZj14KL5zEyUJyh+AyIZFj6141DzcbLVC39T
faeqhWTVxXoXCR9q4Jg3R3layzwKPOA8joPAtqrDPlFPWOgD/u3WPSRJRboyUqroXLsqXuaTs+mF
niKLcSejUw5f0cwwBSy84NuXIJs8jXELJaIs9ra89RGfmJzNLrNtbJWBNkBAZEdBEY6z5vhicXSX
Qcz6L68CWzsNYMzhQPFZihY6/Lm/Xwutv2I46XeFkH+W7MH4ZbQD4HV8A4TnbCtGbC8yah/a9KWF
Dm8bF47C5Jy03ZYyJeymXypycg/Y4bHqRIoW6X1kAztlNKTvU2NHo948Jw4XXaz1mG69Gok+sHFB
XEO2SzmgNoKe5jNOowbePMJZGxe0DYkb6ZHjH5orsRuX67G7HlNHtkPiNInfKG5Y7nYlTX6hdf76
aTOKaCfFdjWbBpmdMWd0E2SJc6g+f+eyWlHhM21w4O4oZTSgPw/xDDnr66pTd/O6KnWkkF3xOIc7
4ZwG97kkhoYQp8VfENoLkIlvmIy23HH4tjkAQyLyQ26k9c2x75TZvkn3rJj+tpNmcOoODUJ+pY5h
xpFyld8Yn0IBEXk4dy5QjBBCCHI4rKmK4PPfw9oKXyuHGwF3AYTlTBY1Lnq5D1/foEZ6p+5v4Hqc
ouEW4eavkOQBHenDiheRfhzTVxoS7PiaR+NsRi/PvNG9NNEnXIbB64haatFQdRyOQlxVydFZjtz3
VZADeU59ZiLxNzM+0V2I3Cm8QO3WKsBGXwKzBPKVrANIOmfC1ARYB/RFu5dyEQa+tD0HCd9+Ur8A
UZcQfqFfUqnEvHb0wNj1hav4X7mz4zw+0NYEzIcwVllUsSUmzsnfhevmRXMZkTS2gKqMxiJ+JZB8
IyPtCfma7+AdCaRRT7sHT48uAMVIw9iT4NLdkw0fvhOjzBtBfcCjTtxrogwyrserMhTiVtPSySbD
iLEUe6GDbWoOiUnUaMX9irU3rzvJ2k31XoKXEz8zDQ2uJ4H/KU8hSahpg9kx0JuQ22TpiyA5972W
9mdl/34Yq19jVD42+lVu2HdqsiDHE0rwnOaN3J8MD8fT8EtUilyFkDEFcVYm5CqF96ydQC4egJHe
t2RiaOV2LLflJwZC9PnoFtJs7Kx3DJQONuN5jKqcxrOX3umD6rDn0asbYct47RLdGa+RI0EN5CKe
tLRIaKUgC/vcqvi7aGzOCFNf6D1S02HPxomHiIBwlsI/Ye7PvOsb3QZcNN0Sp+jhRMYXGDCiZzpe
UXd541/4JY5XOnBv6oHJlMIkrBV+Mi9TkjPcCrdNk3RDJ3aHckX7vp+5kh7xWp3fpilK6aon7YCj
c9er6Kr3+z2InbWRh0kMlZz889o7543wMGEdP+1MbrHT9p5tbzVdsZizNQcneXOgMOG5J55ThMqM
2ONyp++9kpeaoRaiAZtMYri9AVMUrj40FFTRDr4s7WASb6fXs+U/IqG/b59prdBJIHFiQTbxf7Y/
XG8c/En100KkUURXd6bgJOhvyaRw09fcSfBa33AlLPDFZ/dsiw8J9oSkx2x3mXdDvSfp2gH618PA
gt8Xz0T3FmIvWjPF02cTpf9l24xb6B2DZ02iW84ZS7fcf2f5d7doWpa/jcfV13ORrwHRykB8q3oN
NrhlUxxtgh1+wTwIEAbmUZou1zPjFxQS5yJaT16ZG/WiiMwaGWMteXVMDnD2r/FWtJ2rUOZKxJ18
3J2VrSda7m3GdCnGkRtFV8ONonxzuJVHzzUXJqQYdZc++KvuHDdadO+xWoYC7aQ9GHVsL80yWuEM
GU1NRPf0UoBlFxB1KrRLKsIlLnptQGxVtwne9lq6H+fD7Xpopf3+3O6pSdnqbyJ581a4d06FKrqm
obLDS+nxpb3uCi/iYsSXPXee9asHtcR9XgEmgoEJDNLhWrsBPp48uzdQFRAqmAkQgW1REvxKGTmD
0xZzWpL67DER8xNmJjYVApptU2iz2+Ui+IhPtB/Dznmsz/GS/sUeLvD8sPmVB93Ek0G6kNM33JA8
WunMAwiSmqjwk+wzPTvzup/cLTbLbQN1x/bu5daMYYEJEthjs+GUE0GowBQHpxYjUjE8GC5iJlO5
t9RdZc2fPywGjgh9VFSbsE4737r4TJNzU6T7fXwUSCJhyIl1LRk+/sL/12yqXjb7qvWfJFWQWJ4w
ZRXsCp1fIkylhidVcw9GL4glLBD01pBvBZAJ8k+oF6o+fvR+ElK19Gdm+MhaNC4Brh4TsrAvw85a
2Gtu1jknVH/Upf88I9D/Z2PFUrQNkT0b3fovAPK9NNrZKtWGabIIK8AdfEIWBwiiDVpJvFI0RicX
dTQDAuyp3RIgxZig4wysvdFigxDBEyq2k7+CJ06zmz5eiZnDfQUT+SzuBdOZ7IZQQS5H3X8GBsjb
5oDOsjM22CDPQ8LZx95hlMkK5rTLhWA3L3zQR1yJGIECkVTo/WcihyLnq0tSUuePiw6c6/MMW1P0
+xlaI9NURyJ+uKOCbHPt1z53EElli1QCtYQ8+IXzwrdmr+sOkjYqaJurLeYDg9/cNDtNcu1vkuxw
E0RUAbab9FiFMvAa2cw26bpNSXfaFn6T0d3dXu/bE4TgY+bE891Bc8FoGCUo0+FsIGnTeRpvLpYo
3FsjFFw6Hcxj4bNcLlx4xaAB5yBxsum7VNLkFA5Ao49nYNlnpuNGT1ynQwRiLVxSPBYdOJJN0NOx
KfQINR39HYowCGHSTxE1dUjRyC2gx2QKyhK+v6F0hndd6DfuNTU2oW7de/4qfTXRkrw//LB2oG7E
9GIpJdur23M/wjYGEofGkzbhFCVOi4Tzb3AUQTUC/EUnwp/hD0DIUV/OEQ4xGE6LLMTuPR7qniHz
7UUfQgIcT3MTRj8eouCo4U8x80zuROmCFrqM2/Nlexu39zOaP14LvsCitmO7NqqACSd885AQApBC
BhiahSqUctHswwKd8yWsnizcu0ZwWhhD55uTuRUbhREwANU+52RkzQFT0D4Tg9AasUfHwJJNzWsN
D8HUeRSPTEywczv2J46dZ2UkeS1OmZnjmULob6MhDEz47HTVIX/wDZtDg7BKDN9w3wDAC/IHAVxY
1YE4YVUX0F9d+NShOUmSw5PRzbN2NGRxq0vK9qa46ROudaK8TyBNIT9lwitP6NJj5WJSZ2fEu4IT
GPsCHSOS4R/PoXQ/0jhqMBI85brDn4Mc8pM/hZP9Y9g+DyL3qxoWuCB8Qa74l2jOIjSm/P3ITJUR
jZZ4aL9VZTgOtLE2V4RcQX4Ru+zmwzqYmNvDyze88iukBM0qutQmWo0fdOlW1wc/4oFX4kcidYh3
Ag7SSnFDiIYa1Zt/a/1aYkr5Z4fOUgyb+aWKksb4Q847Xsr8qhjsUGxPRKgo2KPEQcd+xGZ0h3U1
+W+AhEEriC2IgUzzue9COjBsO2w47DbsM2wy+MlVF1UFGwt2YraUL0d2lHKRuxLRdBNbCPtH3kQt
o8LnVVvFboFyAkGFU5F3sh/hFo2/JLAvwdxt2S/sb+wUbBPsEcRL894mo4kDfnu+bxFgsSOw/NkL
cPbGTpELlHq9h6EKfMR6eKkaP3ucZSb8YidI3/mNmDtZ/UhKAiuLCCmTnriss/JZ86Pit6+sdpb6
VDqg1AgDuW7Lbyxv0qO7d1Y1DrnwgYbGCuVmjRbYxygG/B91LyitMQZRVvfKyyWUd9FksKb5nQy7
MwgKYg2bBgMrsXTx6GLQ5ZNQBAaMhaoZW3+NDaBnQT3lO/WyNlfc15k7CW7bPCwv4TQHjNOQICzr
D0aJvCy7dc2hE7UcN2cqHpMgQLVXaGKhscokNXh+/vRsntBfimQ71tYKgGBJFYTb6fB09ra5834i
REifWEK83ywD3uyPj3qpKkgXoKp4jDRl++ESUTpmieda+tG8H9MnhiEZK2OBAz0KdMTPzNgb1T6i
aKXpdolKWBPL0uHvxQHB38tyATF9+VUTaC8o15lZXWjJJl3ESlkRoiyPFZzC2kB1+FnwN1kd8Df/
fZ75P+wRiizz1qsmOnfVXFL4/qZxb4uhvTVKJgAqeeZzQdBHH/IBlwMv/dRNIvCshIi1TOgZ0htI
tqiLl1E9xEL4EqRIbmg7cqh/l5M7I0pdTPzRw5/IK5H8enlWzFMj0VcIVhrKiuVETJ6eovtuz9TT
orPg0uyEOMEJTzePE95enmb2EQYCgLuEEnI/Xooc96PgZGb34HKDh6CQSKUI1Rkze4Rn3D1uGt9w
0fNFfX6aRLbUxRDBUpqEFNujzio1P0PDhVi2DArbfzHZgLstIoDxmc7YVUNAGpyaADF0F2qklKDr
yeNmjMdN3IMEzyPx1ib2zUUcJrnysB/QEw5Yew4d4SYGDqNDTqlLE0l2WH/tJuQ5Lw825RItzIB9
VQbCVx6IFq+p56HlvFfYpC+BkmN+dGq47lIIag27Muev6XNiKoRPR5MUgt2fJ9G+uUbqg8Scl+4Z
R9EkHmVmOWDadfnJRO2JrjYN8NPXnKYnx6A4M7xwBHQTEEzIY4mFzCbAg8n/gnB28p4U2+vzgOYl
XACqUBW/HKqPjzS4vc+9VwCFwJhPo6n2U6INdOaNDot9+G6h6wARzCTVFE2T1V7GSIkHexndE2ZL
2MtooOAwu2GW82VGpmy2Em/PlkbFJIlmgY5Wi1FDhzgi6brEJtSiSiolzpAbiwB5sxJp4nRX1kBx
+gj0WHiqKCGnx9GU6Jw5h9OVBG8H+BZ+l3x71RO7cLHgm1VcTZGZ0+1L6jaRO+QP27YBubirz/vC
3HegXcVd7P5j7sRV7HJ2xh995rbh7exwWs9cV4cAHlIGtEkN1G/QQjm+oS+uWwy3fJ0jmY3gmBOT
YfOGQXwIbNb/gq7flGyEwYUplyUEYDwrcZgo8Lu5I2Tz8VHogrhXY1tff51uayGScDjbOzZwUwxY
gcyIEWrmMEVVMLDrYb4wX2H2jO9sLtx1eDJaB4zhczf7efHn48cNbjaowOdWc9LRyXSEMIRQhq3n
fb5E7uX1BFqHz69Apc4Cc/TD+F5i+qftuu0wuBBbhqkEVC4Z1F//+RahWoL2+59ntMJupNmmblqG
yoyWX//bdmSn5xMhKhxiuG3Yibpk3X9+7zy/N5zrDoYc+wvPb1Q5DLlB8r/sEbgqt2i/B2Be3wLZ
ZUfZLLcFiX3lggJN7B7KzCnOptFUcV1TeIUBzVyxT7BJ3JhKamJvIFpRvwYvL/A62oS8Dror8y7+
xiCBbJT7sb8jtQmu4E1iVEEMDtIpITdz2PfGnl2ALWBd/By+rPwZc84nOGEs9esr2WHU1g8MJ6Ab
gR/gFH59AioUVXpou+av3ixpBGJlGxpdAXSddLZZ1Q/hHd0aDEQMSS0pBaKvvdEDJwuzQcA8HZr5
oW0GIZlDwkIDjlWIXSkCMVNdBYssDAzv/Dp2YnmztlnYLOtGrGjWssRcgOW6UMpXBQRLF1voumK5
Z+NO4PhGqXLZ5lqyWVYmy5KMK5Sm8Euh+Yyei/gSyWfo0mi7ZoEGYdXFqjCkYuU1RjxWYsGx2lhq
J7HEeISZdfY8ZH7UmVFNhqRYZSwxrGI/ZYcGGsUxlTFLqziyqDJb+BDIgADaDcGQJcTi8B4rFMTj
TnsAxfTxWKlbVK4L3JuFRJ7U3xODWDblGEpDWLyaXBByHrfvHJILtlteclYJa8QiT9IMtecu8WgV
2HeXU7F23CvfIzLiEAhqHuHnISYrVg1kHW7qVLupy0IZ2n8h7WmL1O7PBaIqqmxaumLbhiX0DX9b
IPeiPc+93WEdrVxmbJ5EFh3rMneZqxnzfnNE18giTcVw7TwFp01g0t7wvbc8C9+MmeSahKsLU0Vm
nRvEc9S2hfqrti37MBivx1kWsmdN38lfi8w5nj/2VRqmSLq4I0EXy4IekrKNQSboONNIIYiDF+Zm
Ylp43yoUq7/mFsTtiKwduK0Jt1iAI1xHmQuhwNbOUQZNz7lvnzaauHIyQKOkfLohhHRpNZMujvqZ
KyOAWvxAIcKFdeSDwRF2Cq/qYIYTYsJHmKiMKtLF+cPQjMkBPFn683e/AyvZQsphhPwESFCMpWxc
HRdE1FctKrIIxZBRkM2MSFoUvdS5l8U+6TxoT0QQcEMVIuPN/+WdMhrpFI/hCYBCGC1X1xEwGspk
GCFQFwDLIb8btkzYLOT3zl3eG+n+fD3IAbdOB0ALn1eP2bT2sRKZUWpiz41rCxr+THfajnOGzLe4
VCKzikpN0CLZFHjTXNLY1FvIq2uGN+KDlkaZedqq921B3JG0LXAFi9ARWspaxs0pLJZb2k0g0lDi
eFHN3euVSnZwlp+LthU9q9WIO3IHXyz4autWxfY8OFuyeMl3Qzph+lLnZ7Sk0QoAcsFF1gQXPdh/
pv+MOgGNXrAZA/PZRs7ReCfTA1RAy/lCbhXggj1C4y3W98tnZtpl5k7Oc02vtRZFsknd7f4WEqHn
WLt3fUlf28vDmq88YudI5iYlB2QQbJGE/4uWT9/8r8NG1W3L1BVNJeftD2+F1uv5Ocs5bIgKJSe0
bFFZRTjodTRNrK8Ag6bpbHGT01UnJnRprRcEfHIIEW3wmztP7UJw2xTQpsLDSYPK2EBQpGQ9z8H+
I9eF5W/V5ZrjAyB2OvjwTNUp0hBQP+bMqswYFrmdJqevtxOpUmDRhe3YACxyi1bX8QDZQBJYdXkW
iIPzw6pP5eRCn0rKbSXaVfdNdL3GL8G1iUojlmdSVDixKu/liybtN+0e7sO01bVkqpPeFtFUKCEA
HqjgWrxpFlkkokn1nNk7alkKWapYabMft7SPzKuIwyIIazJ3A0lCbsyoeFgsAIyKsQDUU4LfD7sG
oCVNzBwvWYQ9KHx5eslOIK8TDavVmNDd6q47oHm7xtrBeEnNnY6tV3QytiR26R60IZwSTYhZA4IL
0R3fyWIf3kXox6KNRb0n/chT/3XQDhaTU1yZ2YBC9MVE5ac/ZxuP0apVAhAL8BzwETEknLsHs3ll
0Izt0LrTmAUnTAdWF9BO7B+rvdOh8qZhpRdbTAYUv/IDH5NOFWcuw1FmjpQ7qpuB+ycC95EY93Xx
pxlT0tVyjxhQMFOOMBAsQgjwW21oX8NJEZ5FuXOUIs5PiVTEcFcmAlVlg1uBk9KJJh76mXHrvfZ3
rT8mr2H1s3ljNyFL2biHTCHaAb+BqJ9hMzD2O2XhJQtvWTh14bs/QC9WwhFbRpxascPGLESFSLCa
aevbFta/64wG1cUnVRkBt2ksUpnhF0AwsDkWPlwS2qIgLBh74uJp/YzT2iZrJnj+Wk7eReh9S+cT
ngcMD+JBQ0k9XUGwpdnFdIVFU9B0hyQiWvhUyKmxr/tDBjy+PE5bcS3mNer3Pwkd6SJiR4qbiB0h
91uLpQU8Rzf8gUN8uBFxM7/Nlx0sUW0M2afSU+MwXdnmP6SHi7QdL7tGdjoUv6NgitD47pmVdULc
//kDbKUCKOTX4cvp7UHYTcr9TVgCJw3zFpeCiIO62TJS6hzrQM/eCrY/kTlK5i433KI7iNnJRj/M
OoJmhygQg8vE0kJjzoYpiczfai+Pu54bMi2wMXzkXj+QFHJIuUhxbXtfybs4ffmndc5n+6V0H7F/
4GqQ9XggFw/gFsLX0u22FyTMhLLiEMGpOAuaL3AUdHGkJP0V3PDPBfbG/G9SryL/bc/7E55RZGPa
Ng33/d8JyUjABllsfhZXIgMjCTw/uH4XEM2AUUA02852377BTGCySMIlmz2b4KyI/Z6H/T7dKzZX
EAGo4VlJCrBSVTKnHLZGEjCvWVj1Ir3adBG4nd/In4AoKDWRjm69ABxCFDUfmL2wbEUO9Q1NNH1d
ZjIqvGBX+55uHJCAOB6HxfRI0sEVKMMUID5eNsoRf9spyjDB2CFPLbg4uAZ88+IQR8GzAip/Y2Jg
VJ4f0uY/ugZspnQNTteQeSX7KlPwZQ6A9J9WHnsruo/geDLYTpknsI0ifWMnHe9xV8VEH5lpuEb9
nc2w4l82io1VzVx8xgylGS0k127LHosoLWUkZu/YZ5V6PxvittDQPDgdbvQMlj1XgsC9TcnuI7OH
9vzyaGJfc37wgXBZTdCGxLZ7wUuCowQHLB5xBkHXpL25uadjKsfoT0QU4AjogAL5RoUAktvrrF1Z
7y/L7mtWezbgatrl06677ExyXtIt7LczU2vFxXL1saImxpLcOw+XPLtyzo1VCe4d31ahMCUv8LX8
RpG2SqzXTZpLyt2RgKnJxO9gY/pQTns84UhY4Rqi+mZnvt9cDgsxoMDUnaRneu34ughOduhQmjXT
sWP7Tbt4xnvavceZ4Ur3g3kXoYcz/KA7NC6HzeJOGixbBgUvPIgPE6/UNzZw44MPSoZEERJrqn9o
T9M7jcz1c+TTZOSwXqTGp2w3PrFFk/HE83t7p6hs3sAzfyZG4vdGT6HHXo+YanjbPFqdk3GXpP4l
b2PBgSED55mhZJ1AtM5ip58q9/Vsv4LvV67ud/6LrX4zRfzizXaM5+G7ZLCleGcnrCaH3R6eXHve
atjZsf7vpC98rNPyyN9hb1FcFUgLxAlAB+VaUbYCInaqs2DwcBo0WdieEU2HcnD9PFmxbMUq5gIr
tpDWSX5ubiUG/ZBHzS3wMcTmuLxqgFwshMKVoMga3H7Cbg4YgXBG8Ax1MNVMfcVhIWEghut18bHU
cmR0H6rXfXA4GDdxclwQDXFGIKCAllkxQhaDfchkWenIvVvJy3lxdttWnBo8Y6ic0CC59ugOz0Z0
URwOEOtKmJGQTXCMTEuNq1xcDpPhimZwbxh7ZXMYN4f75mCVxx6wIfENW2TqHC/pRpwwSi8Omb5f
ZuOpa8a14nLYtFQWBYdQktbxhyZBWHDa8rOqH9nvOU4AV3Ms8VsHyuUfnDjNt7ral4ZbU1hLW2hW
HDgXxeXMaYyEY6cdkcIKowmHT1e6nD/8jYYaKfjLzig8ifB+GN85hjizmMNy6MAt1hG2a07lprzf
lBUGuQ1O9BP2MFKSgY6/OG+08jCXB6X0OHJ4uKhiYH98VJkqV3vaQuDGJpjaaN9IRGfIY4ozTPqw
/AiNM6cPmnqVPtC7yGy6Ohnmi0EcNuXF5bxhFo/NjIczBzEAx84MDHKBGnP48NB+RkPNwxHEU3+j
o0uAzdJS0oqQyTlJQqQJEhHF0fHPx5Km/zfTSbVs1bRoQ8s2rJU/ON5dey7HqkH/NzeRnTt2E6lF
TNeZ4QxiFsbEEx5x3nymCLoP++LiwFBGUI1vKNgchzkeTkmhwpdM9hnY6edq10FHsp2ZmyFYLmQw
PN9723nzjP098yuOuyKG9j2ctyQUXCF7n9Ac40t6Xmks84WYh92oEQ6a4CLtdtcXjdwQOIyKCH3V
Z+Hb4fsepqlPjkF2E1EGew6CxeoGmgOFTIVIBn+bgH5D/M6xVOI4lQBX7Apre4/7l/2XWfUUFSxH
dfe5MuDF1tCWITjrBWToyuBxJswkWPlBc+FjuL55Xe9xCpWtnzNjtwEZBKkaNC7TZX0Q6uoLiBPE
IJfYJp5Ei4SwWwx8xdiHqxwlPD0LFMiTpz4Qk04jWOL954KcuvGqzqR2hrb4lHsyxw/yJd4b26M2
p0vMtXwFgGKqYa9HfU1BzsaJWQ3JHNMDRgQIuFrvOojNCxkfl96UWoEhZ+5fch+hGjEYCNXsJbMc
RKWy90/yQeVLw21V37El0Zljb6I8xaDH5F4T0iwMZ324VqjuOyBX9/VWQU3xkfBV5E8fYALMTOq4
fKFS2W1++sIgm30okr8DxJmjFOBXFShELjY60loFbaTjnF9CcIAnzSTcFR7YTxprlglZMdqF+CJ0
ojQFp582Noi0tQCne93sbvMBlqzv4+qRyhjWIPbELLRpqTCtYugMGPnm5BixNr6fEK3qwNnX4DIw
zsrDFGKO7I/spq3/7PKvykGLoL4ZfAsTFW7Eq+gtt7iKBCi9h7clEWO1ZeBLJdyW2wreaPDonTgM
Ib+BMcMuim3UxaOK94HmIJd1WYw5t55a+Z53m7zP/OfRpPVTwlmFMeb/8wpWl5y2/2xMqbYsG9Zm
o8mmauh/dG5Lcx5P6XxBwXuCZCeU37rM+iQfA0YexSP9KVYyk9aFa8haNo+oynT7kKUH83IkBZSF
vYC3pJvAr53wsS2P6hY3eN6FGxRndCyu8obkGz0IbUj6PDmvtjfmPtLzAugueqvRuxzUbpdZ25RY
lTRGMLCQuI4IxoUEfCU6V4x/8PEvnCDSDrKdet3pxEbX+wp6GVilas/FNPVo2pJ801rBBrw7pgoK
DtOnT9XQJzCdp74J+bUO5M8HQ5oLDRPZL9Baad7TKfxBHym8L3+UmY58dpVNwuqhakIIXhqPl8EB
rkMnDFwpPScpblXARrjI4yy2p5hsSVStP+0yqXV/TNmz0QF4dLkKboB3oXqoFr1DiRCLfjnTbH+W
hL6zeHAdiF3872ZDE8L/ilaNhaBJPpkp1ZO5wDKAZHC0g1/hUG+4hCHscCHGpiVt8GClaoLUhNc1
Z/HVHS7xjIt/ucMwOS3x/I9J9FyfjmD8e4ur7jHVj2fXILnASCLEjFE0XZMbMN8sOdH667GjxzWi
BZRnj2m71TeJJbpLCKNooF4mwugc2qUlLc0zdmp5azKRQnoR6LJoPP3z24pR87/mDP/5tv7haL4V
l+58sZFBMwFRCHvDqbwEDF7q8C4FWyCxR9SU+GI2Cnz9YvB4OItW7ZKWCbo+JxIPdEfaXeZxGDxe
55X5bi3ZeNrlWL7sbdvhrbYWrD5QOdCC+JPX15s3nG3/Gu+5xMBgY0KhhCo0vUT+2S5vNi83jPj1
/cZdwTPnPm85Hgt+5Nw4WeJ1Lz8uh8J2JcTN22slXnxzEu/+tecSFeuMuwL967oG2itABHd+eRyW
faS+uZmnUMCg/PC66FTtezqtsigf2FXuy8bC3kKrG10HKrYPwl0Ir3DVAzuM6AjKQrwGmaR6I2Kw
Zjd1mRCtvzB3QgkGModkUA5iDvVZEef6bESbBouBmClffvYcELywyKqXr+n6ZeVrimqV+Y54MKa5
e/Knjwoalhm8VcJRf7HcNzmEknVdOP6c74R4cMQjL5sS7rPQ6JfLLGc810qO+XNHVZ1ogzjsexo4
3/dFQ56tiGzk1K8b8PTP8uRw9iNxHMia6R0qAAI8KAIg9lsEznS7otvV3Q4yW6W79tu9xjqBttfh
7D/nvumgdliic9nI1vOfEqAkEVEShUDHQHwWaTU1OEnqAgTwt8BkyH49bJbmnAVoSt8Rb3wPvqi1
Rymg5OxcvvGTeoBuESXBeakKIKHejIBMRWqDDYdNLZRsVAi/oabUCUBNmWR8UCxceYVJF5dFySCm
3lQNS+EgqaJ2MK5BWwbXIVBRJQFcd2XdqZixQEgbhAjlhqN9KSgIB6OmqMhTht4HPE2APKDL8xP8
h1zaNop/LgJRL5j+RKOZSDGcoUu5kXOTFDXHQO2J4QAgA3e+/htFBq15kM4GpzCsQ5Awor/II+KN
FwQ5jhCqDh4un9Qe6QtalXUuwGhgLUO41FGJrMUIoy8unmjPeLB+YO/9XZhQm5hf8IW9UZ/YQCDp
ZdDNXbwxbKl013ioVdYH667FeHtp1q91C6ULtAxk9o3qMK1H+oOsEKbKorgfclHLoKxHep99MIzC
e1F7G0EGF1WNouwN0uT1HbVNRcaHcyVQZQ6qRX+Oq/7OJryo0OUb+vMpZ9LhaAuAvBlFMWKYoh55
UGRRkzh88jlZEsuAnQhhZuxUJmtxwt2Q+mTlt64zdqbr+aHDyTofJPsA1b6nE7PUK1iQKQ9bGDuB
jJSSIdGGrGqyJUT5ApOaB6QSEBBJgoYZGPhZE12UqqKGgQnQvQBOG4nzRIIhBz05SryCht+gpxR+
bnZtUL5IXqyAA1KweWjIduKYVNhZTYcf0Tbw3eQs5ceT7mlPgYwYRll+D1Pri+D8jDm+EDGydNT4
KcTEwhkMAejOfcczQBWQEonGYZNw1Ud+VL0yI+JgvXEKvXRS+CPdca5yKssPmMFzLb7XIhYaaAxn
7H2KOGYrMj1C6NiNKRAyJB7i9TDLBCkDvofLcuj2rTMTXRbYX9azFxMIgZL0rjDS3YUhaxUfAlRA
Hg5ToZpdilF84IwPUCAupzJe700yLqfzJlFc7O4OrWH+D4CaN37SoGZ2OLrXLMj1mOak1rgHPFFF
cifne8BT4vnMxJ3cnH179tO7n7HJWh538hvODE3cxucvtGXQ72i4GkCsMwsQ5zmsbI50KJyDIR5A
nPnI0FL4GyyF3odzztyr25zEOd8tR32/cFjoWF4HRkHYTv8/YWe2LLWRdeEnUoTm4VZSaVadCQ4H
bhQ2BzTUpLEk1dP/X6qA340ddoSatuk2mKrM1M691/oWvQfYiC4iXvdkA/EOOkNko7aTePE7DDmA
XovXP+JsY/a+Azfh5W+U4v1/gwlUJnBcCo2cVFEIXKCaSlF7jZYRlkxo3+sBJJaM1VzGqrxrmKzC
W8HA2hCnzFzIlj3evyNiNUgWAcrpytqJ2kDGt737LyECmsB/KBAAPHAjlQ1F1+TfxILrcOyPdY+v
45edl/Q5WCVknax1nNPAFEOhYQej8eSSTHzXKYDwPoME6KMOf14fSy8E2OCoILoGTBsvlPGNceMA
XltMbMc5fQMRDYg3lobkbdlct3JyrPw3oYc+0OxcXWKnTHqqcEZXRpqoOPIT16Qqt8i0+APj+RfT
9r6kDecVsEhUsbhCoLr/7MzSlBU35WWDT8ty7hQ5byQfIg1R24k0J7ilX0+f6GGQW+t3qdBxelCs
xY3iLlx/xbYGXOc+xSrO4tuYnzAUk7lrQT76S6YtE0AFh1QGlR8kAuXqgwJe95D4b4gtZz0AKasL
RIw1hjc7lF4sItBuEWAyUpG/vNdo6AsBSGdARhwPmG2FZOJXeU9deFKjsxmlSjyodD3C28PYxZKT
EElt+rdy15PchcBw8pyX3OBPK9OWFbldVA/cxu/v5PureN7pCZ8HydzF3kx4E7fkpY2C7Zz7MuNP
A440vVoAxqEshz8g0oJgQ/QgXzNy6NOOqNWAPwgpN/xBptV1Jvctp265/4Z4ZLBOFdsHLeVru0cr
cIioYKRFWHzzlBvOF9zcBsTbP9C6U3zM34k1YuIHsaaxxcTPGMD8CaowzgKNKQljvLh3ogf+cyEN
vcX+EbLqLBHyqbh/0rDmJ9BEQ3o6UDRDoBY9Zgd0gw1aQsjRghiSQAXAE8eEItrJdATELA93iN+V
AshVNyHSMsZtJb2CeleWO5jClQ5vIAyZaqIWUf48HVJGeWCqlcrFX81vo5TZeMtU5KxmXj+JeT+Y
Mw1BMXliBzdGurFjuooelSb2KW/WDFwoBHFHkMGAvKpNaCqBTpkPUQJg6POd1OYiVBMDekEIQ72k
BGL+/wtcEIbQBUeMNLALj6BAYU2mN1MIVxChXQs4hjgNRNwod/6J5ZETWVBVeaPkY5Xb9HMOYKlT
upXQaEkCcih5xFCLPmVLexI3eeWC0TxuzUnyGSs+5p8RjWQgPCUHLDIat/bqSBqTkJY6JIkFFjKT
g09eqzN+FOLXLgBPqsnCPyh9GeldcbnFSqMjsHNJjliDI40JPjyRvrH7RHnSbNwRHO2Vt3j2S8av
HHEHVM0IIe3VcN1HyhuAqJjd+79wnKlkPn0yh4Q4mE0V7xQ7+iL9ERVlwARABh0s+CmTkBlyQfGe
gUprdqDYNCY8Z3/AzBL1CkWphxpkQeRsBEB9GVyTmghDEilIreaKTrpV+oBJLgSeZFEV0L9AA3LE
4CdkkpwK2q7AqNMGhhM80LlM6hugjHTBKielhzY7qWkvpc/oN03wcKMeG7DWaZ9uxDvUIDcd/3V4
8LhVY55Gd8EX7LqLFbiEy15NH6kT/XPpo4jIecykK8bpegy1NRqCidhmojZ32BR5UROOMwdTkx1H
3L22Nwo7IiXR3Y7IZw7Omssyb98Oj8imL0S/hLgQ4UWJdHSMiOk08GkJaT+6/q7feT24f2442D6A
/iD8T+dS2BDlU/79BXMgb0yYZSNvyRCVPprfao7ucvzuTwtPxKYP5kJVYRaHZKhGthaWnyboY/Bh
mBfTlKo/LLeHTvWf4+d7MwFx2K9Wgq756C1p1CKyZVfC9Ty5zy5J2e637kr9HVqYmKZA2fN/RBiz
0CorabEhmhnDLMTRe0fbUDKGfROJGjJE3oUou113h5g0HU62mWjHSC0FhI9NWDICFVlRcG9RRQfE
RFGIHZjKCMj4+niTd4/Y3rtrLKkC6knrCizDtHMl9ORzXDH03fdGXvgzMFb68Utmy+mB7lpI5LFJ
QBn6MvpDuoCSY9cFRYAhmxlKHxV9VDPNA5IE0s6ObNcEh6CGDvaf1xujFW49WHw2PVnpKahWFx+8
cL0buQyDpVt8ILfAkK4hBTWNw2qD0nowCvFa+MerP8l+J/kXyccDAMGeO9sczZt57nKJX/iZ6OPw
QqWBh2kGY3s55+fjXmLSYDxQ7NTXR6N5XPWH6PsFSzzZ6HvmDk6zH6/5MYQa53/HewpADrsVU+Un
ZtIog6Mnx1cByeGOJ5INhDTkPpih1yhiBP6DV0JGJtHEe9LI+ZAnUfbQD7kYLt4SVUDJvDbxPgoD
9RJ6sEUCQwu0j8xO8A/am6sxedHRvh9T889Dg4JLgH3Gzj0uLiEhJRNyEdVx5qvBEyBFMtZ8yq+c
H0xStJcQN1qUnop0rFNDJNdata/xgodCAhaCujUk01aR4msB9iJCyEIJ8O/tGP0fKKeqo5ko2giP
NVXnd8CcMsiNfVr0C9ItvmZoiARswsb3tJdqQoSRnM4p1ZI8ZPqQNV1+7PL6j/IPoNj4E8/kT2xa
HQjrd576DS3OpsjhLm+s3LC4ObsYzE6eYQtuj8N0bGNlQ++5DTHWxfUQK3ak2dFxjM5jhN7tXIQO
Eg3OFLc4RtciPKHIuoS1xSuR6NVg7YIKAwm6SY8TcCXxAQIiE6yFqFVv/ahirIGdvfk5aMyL3vwK
Q0G+eBj4icC651+Rxk0UBDEIB08mDqBODMBymPuP6UlLQaP2ZXa+ZSZRSJLXURC68wEApYhNgi+H
44OnYR3/fHjR2lCX4ExuxDmDXmzho5ER8O0NqAlMa0ZedfMZ6/LwuqURzsN9CpLW8VMf0RJHOUrY
RFuBNqUh646gGGT3hgGFhx0Fy9DDB47yHA8YLXOe4bP0OnwGZ8GbzyCAA6jvlb8mM3R3/K49MRBt
IdC5LQFuiKJWRAVu83o8uv2KLYQcLHfsA30MT1n2qH8Ib8/qO1J26Y9l+H7ba2g69owZ1ndOQecP
qA7LExwAxrUEzakvzB0GjKaVy6HXYIZfdmSjl/Hw1fhy9b6SV8lNn39ue6zNT8a/hcvxqu9EXjXy
kmDpxUNYfWXwo0sqqcZ7w8kdctnXAPrRfX6AUf8yiWfADaSE0xQaSCj5GSc0CHnZcamj4WqTZI3e
YLvrTXR9jN2MCIhe7PbMI/t/J28/St9R2zMYoEMLctwUtzkmrIJYTIsay+IqWrJc6PBK8zAjYLwq
V+7JVz7ek6M7+O0PM9WKuWWgAiThG4HfkLS3pLaTYkSdm17K7IbY4JYVFF92pq8ZErzWzo52Blep
IF4rNnS0RQ8oSX34l+LNtekH70Yvh5w0RC9IXWtu5jseVOfMHE6jy7QRiSAXBsaNjCIPaItZe62Q
C844gxABa37FCjljv/AI1CFPkqvU+evJJRqN5gdV9qa6O48hJg7oqIFNP56B9pAUH4uD66t5w3fK
9Oq4u02un36f66BClNa5T7gwQdoFpi2Uv0xSGbOgaaftjlp6k9QQf8nDVHPcHoQ19irkNXcKmUaK
gu7w/vWNd1LMf105OXvnkgsQYJt3mtI80kBr898PO035O0Lwfw87IdH5i4TXKJrpap4N2u4rgU/Y
jjngON16NSM41Ho4V75Pw9Oa3F/nGyfbsp1pZEdQp3GAb4fYdYiXzXZtgo2A9q6GBrb0iJOKY4oz
StegWqCFCT9wLCFE2E4j2nv09pgXNpKg/nAQcQrds9gOszhOgvhGqpMbQLYFxVZHM7aXWhxLnEl6
mx0BKqHCEYfQr+OHg8fhm98glxw292NmYl39PFr6iFOFI0Xjxdzv3G/T7Nnv1Pc0fzhTOE44Syxa
2K+4zjhBILFwdqgPHBsZJZ84M+Y3zJ/YPj99UggLHcMZ6AS9G1fYmUvC90ioFhxkxnhV42FQVbgh
rD5HCCBkjg8ODwaVV3yptAeJ57s8cWCUoBk5q5Zdp/ifOFQ4LFDqcUyIMyLjLkFBydHAuUDoFAWl
9OUTPhDAzvR3RbzfifJkmypyEuAtlX+gd2jpsO/Z9Gz3ddwZIAECtjkdGzY4WxswBQjdOwPhuBu4
RdMJB75y8Jl6sjGS60e8a2zeU5kp255lw7Jb5xTfGWZMnJho4zCJUHJg8GRrIp5lXz4x0wzYlsh2
2Yrkuk6O2IFsvFefbjy7r1u911dNFpsPvatjhWn9HaYBFQ9DVERFAsb6CieC2TmpJ1DCXsVk5rRG
Z/JaObbRcYiAbaRbKH/BMeXlS0QdPHH7C6qnaJkezt8oiwZUdE8CxUGLF8+LEBv82o3sQzYhFrcn
ejoMLdl8lt+jPcCa8njfcf++3xTrn2Y9umE6pmVbjm3rv8l8l8605A7MPj3cELJFyRBBSerXirph
DaAboIw/UiKUYgSDydzPFTtknNMz1d/XN4/p/mEISNq40LDfQpADwjiJIA2UrwwRmjI8obvZRpI3
fvS5xAMGnMkFGiIJLEQRqsx9q5A7Jrdt/DZJW8SECG86+nHzmQFWb4rgCiAEXBDjR2Rg1/3FQA7y
oOv747R3xj3vFhHRycv7jsEE8wcMaTI8Vrom4g5T0ubRtCPOCp8XPXRaWq7vtETphx5xHTZe7QiC
zoKOFUJdkyy6CKPgvVtB9/N0KvEGkg5FeExS/CjHZxAtVEawTJMVG9YpOYzxyYnWIqxnmjgBy6mL
Kte7PnnYJJLd/g7hx2s38bZJYVBrx/h2ivQWGE8yEAR1oFlLrSNqbzgfPAPTbtihUKQu3kECFuJh
14iKIaWPCF2FzB/SGQi9IbUYdt+Kfg3tF9ezzZrx78tE/QcnpOr8ZZkYv5EhO02rburMUH5RuHmS
ERWxWOj1sV6AFitDoq6e9TIL/pEwV/CwBGpDWCzgY7AMyMtB7Yi34tr7zgPcAtoDXMS3cCAW0f1B
JVJvq4kFRSsul0kWxdO4/dP9JFbhfRbIgJsHdwaOSLooRJYcYoDGrKyL6Z5qr7ejlTQPOXKGSETh
HSOJMOQi1MH4XMVyu9xccqGo2Qq3jlh0qgjKIcXE0wWU5bqFlrEnrr2I9rTwpTfBpIGND44sRtzL
0MvMkFcGS7J9QFQeuA/x6YnVaZk5HZ/jdT8Ze2cSy1SDWmCQvfFgIqme9ivtwgmdVo58T9qJAB8w
NjffRHn3Y/lCqeTVcKf4s4ir0YWngQx5UxRKA3/XyC441wpJFqpgpj542fA0EaczkxP8rjzfW/3K
1u3/sbqFOd69r3ESMUkiZqXfw4j1l2Egj9Flxc84viWmCmLdT7ZY+iXfk0vyChtgsqITgF1Gc1ss
MGGoRiOwreyHA06NIb7A4R1isOs9XwYOZa9EB12m522HVCexSVQHQFDcHGOJX4YtDwXnFLW8kWeg
g8HH3emRXoLjzXrWIFBgTluKnTIUMZvFQduJDg6LRxtbi9g145Gk5PSkekuJA9pl+8BOwdKMuVbQ
cnj0P+nes5Wg5vTzD446KHX2FE9Fsu7BgwgDcL0eU6dMvp9zFGc88IuUDWGkLQn7zL6IrXYsxW6r
uceTIa1G1RUHl3tlQPMnlqaqEXsPY9N9+yGv1j78+x5UnH8qjQzZNqAr48r4WxyK0pjVIB0pIekw
oxyZvFfARvDCqR9pOF+Ik1Y9e417CkNQECfST3ftwBQsytEmIy9hikycm/+mKb6xmZIrFEeM0GF2
geRhaPd6OSZUBodMYlSzQpeCt5wYTtwix2I24Y+1v+J9l0UCOBzFCiw5FA/J6+Ut5ALmPfe1LcH4
2u3coD7uj4eHAAMmxLcAmKWxQRGXS4Tlt4XwZIT2Izcwcf3abl33Zc9lC4pd+MwQy6DpEwN2ZRB6
x1ySZYHZEvEJyPTQ2DqzqG6htbE7qHFY8tQ46FcxBNLruTqPUhdM5IeynjnC6f0fRcECq7h4udsE
EIaiCl3O4ezTyQ6YAfK35uXBuj0oxX6Q946Sn2vwvllZpdrO5uhAEMMvWgTejyifF6994nYxiBC3
AcMxgIJSRKt2FyEJia5reKIj0qNjDWvfkCIV4j33xWQ+i3kPvKEntNCCkc93lDYw/z0GKwCzlg1x
pa8i3IDlxQDg+pny499X1T+d7MxvNDxzsrP9+FvBXUq12XQGUhcECSMeiGhuEti/SBLgz98HN78o
9OPbcdi9ohhgaSGBh1J5JGypiduLe86sF2YNeIPusW+n1/QNYj1EypMS2ieRyjPgNLXDDkTuT7E6
jf27m6eGubhbIIxI+UnJ2z4f+1yucpXWtJ6VgPJI66BLgXRsowgjAyC461QGwLwdroYki1921QRM
VZC8y1Vwhe0/8IR8YKVC9Sy5GMODxl3EDjn4LFmGAVYrnpKijfCYyQcfCL97haG+lf4AP3lGgff8
lcXNReA0i+e8lfc1NwIiLUMymcHR0CqMFTB8BubofaHvbX1/L0+aSVAoaPqdaIUd84uV2eesIu+D
fiGXLiIKt4c1fz/i77U63UT8fKxmfHcU7ctTe0obnN0fv5I5T7d7mlyzCOjz2hoXe1fGPfaZm36B
cgs6LbMu3sB9IEItn1TUIT5yPVyrNNJXxlCb/xytFA/2VR5m45jPebrabY8vNpg/CkFbPHe1NNEg
VD39kUM3KZ24dmJDji1OfxmQWzzE1z/qKlRIkW9FRqai0QH1pg9EceF5tccd/cgO4QUW4kU8sP4E
7ZjtABKDSeHRP3Sij2x86z2rA3Eu8rhrniEkPoNJglFFJGhcWgY8IkfjSmd5a02SpnE6eOgsaeIc
HpvDY3l9tKdHXX+4NY+z/nDhzYqomBc9gWmFeO56Xvwkd0sJ1977zfdedy9nUDDETGDiMpMK9fEl
sSTwzSToPTBeLcinVIIKczpNEqS+JpfvnX74D8Gv8g8+FPak6dimaeq6ahm/7Um5bU+lfRV0+gMw
Lv88JL7PQJE7CLgJ7N7WAXaPONzZe0xGU/6KXcdfEaUYGC6yX/Yd8UadgtULHncEuRdLyEwjQmyu
a59PU6aDhtp20wHWEy2W2w8mtzX4Yk4qNg3bhROevcIuYYuwUdgcPGJn/OVezEaAfGpnzwvUDxei
sLGv0aI3D/gYGG7JzZ6lz7qvldT9RmHDsqegwbqG2O++zlnh0xU8EdMK8uULek5gCJBVhyFClVZ/
4xqKlZsFDaKU3hjjDqZCLGlICqxnljFkbrytB9UtP7B+O1tQt49HUhtiFiyrlaWqD7FokrckXKXT
BxNNcf0DPXknxp+2JUiMMuF+R7HuWHSsOGNrgzPFqOk6P7C+tG1lGejIOaN/qsO5ud071lB7YBr7
3DSBDyDmK9LLkJLxzDIq6wcWkFg9qDem/1DtsSz+NpRHW2qZmk2QGo5N8zfzc2WP07iW7Le6d2fT
T8fJ5TTHBl0i0Wg90To6peU5JX6BES1iMA5xVhGHOA/L5w627jnKe79RXajPOFPBCM908rjCK4QW
hY2Dazk8O6GNtcMRD/7oq0NmOef32nkAoXXmRZwUfOSALCkJ6dZ9duyoH6ORLgzxF9fwoPHZhqVF
KhAAxIYSimaERl7eDwyJCFrEKLEIzgAIeFADDM9QY0GQRY01EDhNfQcUPzARFKkBLNirI2zVHUje
PmyhSfT0gwWYtwEg1YdSFxbUyz7T2V7HdZTIZdLAEDtjsIsHJjuf4cAfr8F8CZzn8umgptaAUzmV
m3Rt0quZ6DPjwMV9pliprjim+Xvzs4mmUCZcNeRHy3Kx5UD21SKuoTgnZRiBZYIqxxkf2z+Xi2DP
s/LVz4h3zn/eW8qIrDn0jd57Npg8uiQ8FZSQnatL/ErUOe0xJwWlvNBsSc06VevUnoWcR3u+g8Io
C7hDgD2huWMIH6b0uj5I38bkWX6kA33dnNt0oNlM4aMFZrEjmt37qru6+mNAzIz4V/cXlNh99CVT
NtJSCjouDJQdvJwM8VtQVfFb8NBlNjcarvUR3+sL8ZM81xVaqXjQYKFxRz2GeQdIJA/qsbtTB9Dy
dRbqMR5U7zwLohVV/IiADPm7gqsCsaPlk2Onv6GE5ym+oqn7Oqgo0/xJ9ZvFn1XxnJcfT0vaxyAe
6SRiK3kYXte1jwaLGEhG2OKioXtATqotDJJZNlmWJd8Mzp7aO2EjZ1MC+cDra+CpjrUtCe+FqMWe
oVGZ6besxY92BhGcT60PN0fyiMdbMKVhTcOgdtgfzPx82Df0Xy+CKknwkWzksyG8lbhTqO4MytMU
jwsRtGQ1Pdl7DakowCo9fjcXMPG59tlj/oVVhYPjfnbQNgaS+K7UKUG+9SXBPmPutHcax6TT0rki
46gtyVnnF01VttLz5HK0dNuLCd0PTNPXd+ZVENX5S+rGAVeE45LnwCcSHnAwCvX7isXg4fXo8Xo0
6EMRkbB5LYvN68KLsQlTOminIW1xJ5vJdElAJJoJr8UCwzENF+acU6yqkfr8ap0DpQ4dxpjgfTlt
SSLECfcf70Zt82D+r5T+f4854Vv/S4P4pi0nq9I45mhDpMc3jjjOt0ImpDJ1FlR54rXIUUbysDjH
thOM44uz66j60gPweuBJ4sTij5+02ykFtf4Aon+j1nMomexi36IY+UlC4vzh8GF4z1hpDhpG6D/R
3xwynDAcL1yMUX/j78bBymAzZfAeLS53Fo6U9Ro9O89ujPSP2ESvsQnJEgeMNqRTkzr7wmfiGYhz
xcVFzhETg6bmWCl1l+NEG/ccJJwiNLZQKXB84Dd0mF2J9yfdrdh17TptL4kKzQdtoa2kKq/ZGJ+5
xAUl5/jgtStLMafGzwODTbw8IRygWHymr3wTbeaFewa8TgNASokkovPRVFjimOCAoAO8UvDzrkBM
xIsCDNWmIGEQFULiZPodGrgLSddgxUDCoZeBXghdEPMnJq7CFM7JwLHAmXD37XEUnF+x6XEGAH2o
VXEAdBU4Pt+yfIe0B7HX2eVFL2DMvzY3G5pHuokNvV7FJkaTUhRQIK749Tuxe4suSa7bvpVvmW3m
fXiPsrxsWxQjnNHsDRIMxVwmG1ImvA1BGdEKekOKovfFyt6jwcjZkr5wjmFaZiOeFIjJstiFKLuJ
eBJZzT6F2es7iu5XMmRqgsKDNLUyj/qQPcgG5A2fNlge6t29Z4xkij3nPzEgZn7jAMlZRMpBk00I
D+qYlAMrfi9f8KQR6xYJwhFmtNNWs6JEB54CknArMgiO0R7TJ7tI6Ug8sSsNKX5/ol49L0mnxUoR
AWQPORLgQVXBf1wX9X+oMkyNsHiNeCfTkP9WZfSWaRx7FBJ/bQRqnWgEFk1C7/g4eexAJOXOQOhC
gqTcmVNpTpslNZrMaTKpydYxk8dMH4V0nMfh/8ybA+U5Ejj/ouRzJWpUbn+Vns1T1hyz8zEjPvtW
pkQU4CvWCf8Zha/YKKgg7FcVcnjrBgF/6+jeF/vVgdsEDsLFXGW4I4a5igjbeK0Tlb6RnfRTqpVZ
3WUnBx5Jrs+8sHPzsBeKMJHcPFy8E0kHVQKehccuE2Q5OrAEPebRr+KRr2KvQxAU6ZuWq63POlc1
agqowWpU4jCWQsdjELOj8cw4x+ZwtIRii1HPuQoUWWjJXCY+ukYLU2D2dayv9LQAFnVBcwo7tICI
pPrIVFwdRywqlcryETYzY0HVPGF3RTuFHeCnikdBCLmhxQ3e3wj0CSxnP+6Pxb4t9mOxL+X9rdhf
5L0u5aaUW0pe1fmx5jWVzUfgvul0BXbe36BQh8YlvI2BMgZWGazaTnGo+AObtIKvi4akAJJs2OD9
ZgIGFdq9yKAeA9CdNoQ2f+kInUJoS5Unkh5VK8Grdd3sWhhiALLQUW85sLakP0tEFJMv20FsbIk8
S66leGwN+HdMQCCk4gUdvXegk8f6mDaQZgNViLDzb7BcdAKVtk4KstmjEHCwl4WRppT5h7izzVUw
VcIrYwMU98mDZevxRiy+/fvOUPS/t+e0/9kZv72YjnNXl7dqQHy4pRWPFtqJhK0grBUFclKx/Ocx
Ox4yE+/kIfuS898KtapY6yx03UqVlWWJMCxenAhOrk4x4T3Yi7/ER80NznOo+X0XKW1c9XhsU9Yv
i5eVy0CEMpn8xDa5buv0uFW3I7NQZG7FM6uSJcl6vLWha2yKMrrHNUsRbRT7JMYUwBKch8pH34dd
LmDtLU2ED1sRC47VhlRMaOh/rrDrjoXFqmJJsZ5YTEUvlhE9W9XXuAzKYt1oFO6zWCxEFR1DFkpC
x0WgJ5l62bsXekyJgyOFFQCsB3nKD4I1K+HQJiO66Kv49sk5h2PFq5QLNzzi0ccMvesKH7suxyPD
PuxT5+2LZ2gmZY03TyJxmG/65PxHt0zZCFK/VR+WIQN4tk3ZMC3lty+5KorrwV4JZiLFBVMUjiiT
bxtzRCOS67g8nWyaNvHbm40D8Uw7LzuVeV/kN8EIxwuDhwbRjWwE0hqQ4XK8BWi2QE4JgyuWFowt
2JY0ElZtX95NNEvIIcCnUvsTbXFKfZk4HA/+AilHeCCHUDNDQnXsMi5ZI0ZMyIceyaUYUq/cWJla
hooRci0/rGG5hlrHUDnEd9d/WlqaWzugALy576mxd6aT+gECAG9+qcD8HZwZF7swDlGdYnkCAbYJ
YNUPEvu+i7NHRggU/7zcjc0xcq/2ebnzrZvpiKeCFT5m1phN3BQfsdZf1hR5vrQj/0Edd1zCD4D3
+bOS3Vj7pVdI/sCB2AQNQ1jIjFzfCGCpMIl7L/zUSubW9lMH/+X85fqtlGHl+oTImoUPRYQuEOmH
CNPUAAi+AT5eCcC8S5HG8qDrSr4IUgugfXoIngSGn/qMJuMuyKCcTtP/9NLRrfn7rfx/Fsxvzk97
Gq/zzYaLjW6bNYOSg2VDaDkr57q5QC0GagrdR5cM8+umjT9bUUdf5+0tNyb3rGbqIBbRQc4vcn6C
Bs5Y1mU1FehyGLOuAboHHpYV6gcHUQ5zW0MsLh5W1ZcLGFFYX2fhp+PvrbdyABoulho+OTxULDgC
rnlYc4bq299hTbxblF/b6muRAYMHpeIBfctblisVRZjsGbpYjOQmsR7t11M0kl3g7OZOhD2NhVia
7RAeag6r6MYbwhBr1EI6AU7JiE9f2he1pGCOFQSi9Mnn2OHNKrJwum8NF5xQM4Rc+rat3dMKvCms
1xA+RsGrdAmVTvACZ3wz6G8arGpu/wlMN7BuchF5fq1sFveEFguf1BaMTAV8X+W4s6tP1Sf1Axdn
ClWe05vaRaGsiUSivgoMQmQvO41Ez3fpVZBCO7h8EWnKXz+dHPd+57Xgmlk/Fv+vOy9GGEpcnqyu
RLSQ/HXmG2Ey4dJdbc3UbLJ+zG5mqinhldgvjuGVcaqQe7M7cQZJ+54uMhLTpKe0uwASTGouFltd
QfIP8HFgTvJnCIUNCWouFh74cCbvu0X825sfZFwKn7i721PE6U5Zb0673uE67LOxmRZCkLt7bBGE
MP2myXwfETIfrCoxBj84LgxZb31gSkhRwhZfH6qedkAwgKrHoiCLUJMpyNAIBzxEBoF4QqT6C/eB
hhvcR0VmzO4e/UgMBM8R7njgzL4BKPAmUnKMYu8U+1kWGTnSfc6iZyTl1LdUatP5Sl5rDJAUZhET
zjpUjuHtiHonLDFKLlFbxVcYMkQQd8ncJYWV2GOqj4L8ZioeBjXTKxF4qam5ZseWYKd0XjPnkg1c
rV40KErkBCqpQiaTknYDWR6pXrpPT7R9LklV0mgBZZAfpj33eP3i09jCmgVRCdzXIzkRVBsqsehb
tWF71JfkPaG1EfYbLsIdtAlmvq4zh2obigvxO+w4xCWX6PUVtyXUWMo9Lg44kQieddUvnA0YQXsz
IqO+BXlWkNCVqAZW4PQavDFVnxF/ZqcjUxnR6OV6S6+3PQKv3XEWjJCIVvF+mb9jQ+LwIwFChEBc
A967nxg6cQIyd0J0C0FDkJoYXkIVpPV1/kF94kCsNq4pJdPpE2oCTkZUMhyOtBtoOnDnoelALAQv
1bZx/714UjVNeIp/e7HaskPkpKnwYpVlce/4y7XetJX1qF4Qkk8eTQMmnLfOx0cEUfI+fYKtDI8S
/zOTcNAKqA1UOJTNGBJSeSIkQaQBzsWuWYNCDxy6xMhVkN9n05gRLCgIvEKUgCLhjT+QaKO/GUUA
2BW+nQL4NqubuDEZ/qcT7T7uec+kBr4f7AD4ui9au2RXXFDeM2Oc4sOndvQlQq/o48ItYZD8zviA
/xkyH3LlVOBgmQavvcDA+hOrQxYRd+CqK6IDNIznAr2B87+nC0ZiNP/BlCTc/1yr6BuHwAHfiDCq
4xV7u2uuhMTFJ/f6uXN8bDj8+VfLm0nc6vxyFv80RadvuIaLl1rGUx9yKUWhjANYfnL6XY2odPK4
moHzuDbZAdINV3Phu7KbuLIjHy6l+EQnsHtxVSSveIXpo4w/R3mssvvrxsQOuJO5r58FWsDc0AK8
UXBcX6BT14vPb7QlAhqDSARsR9FUOWo+GlRipb0JELPj9z3SKyJMAlN3wV3dRM8mNNxXvGMoGd9e
6VPBtj0R5YSuj5A8/i12zuaKCkQzi8t0RezsspuSVQ7PfVQ2Mc7nymZKnTSSSMnT3ph1QL4CezWQ
S3jb2R5fD1+d/2TroRXfZ6sIHNVViKv4Iu/mql8l3dEO01xzcyRlYgKqlb7Op0no18b0BuP49gbl
cJhhZPgDXxyDtGrHwww9f6M/TnM8n9xOja5WOEC0G5IU0Y4vIVDlG3jj27pvYgXfC9yvdgnAjDHI
T5UXzFspfQIPBiIWe4OJHf4MmjBghGaBVuQ37zDb8umzWjzzsp92Fla6Pj7+DF1F9DiT/TBGqode
G8XLQ3fB1hhYgQzbR/efikOunDPE67bK74VL0Pjgc6B+NmoEvEH6hMMw8nsSCuDGNq59JVpXLcKm
FYevdvsB2ZTA+VoJ/xpmTvSTPe3l5uHMta9G2u/MXuRPRqiVkbOEBME0+ZPoqzwNn2aSZ24iFSbi
u0S4HvskObhPdDzvKlkOHR8zjPtkfeAQcnyOn2Zrdcqbto7FXK679L6B/QLlL1lOTC9L4XHj4QOF
sJ77uAPxFkq9MNDlFwwwAdUR5yX/IyflATDypjICtg4VmfqIoGkCFpUxWdUEKbyx+zK3jyoXRvRC
8NLIRlcFVv0oRpzCVi65TpnmD9YVuvq19uVNFFGv3gUDMqKI1q+v/oeA6oe6xyQii1IcrSSjbzGf
GMiig7x6cKlrePdj9ZKoWURBo1qCD6J/oRl+JtginJGFLgGniwHDbw6fJJlLLMexTR1Wiv5Tw8sM
N6Dw95/W3ehTKaZkWGAvnQpOLI4kX2HwSVrS1tath7RwxGiq6E3XZP3z6eKdYSBnnl1tEjfjO1l6
ODduTUNqwU8rzhO/W/Hc94KMzcl8P3w0mIjb8cW5hcOPTx8PyezzEQMhWo4BbHtUXG1c0l3ddFkt
ZHKbeD+BBHB6LAWxwXSZuZwMtyCGH2TjAl1Ta0rQm4CqJ5WUUTVCXQdgligohxv3V1FHGtizAbnR
psGYD2C6DQZSAK94soLxClOXcsqmTqQ7+A08yUq3D2t0FTRYZ09MUQ/Mj/wKrboSQhRliRjuAkty
yNouv3Z5W/nGV8ZdzLoYdDHiukiFR8j4JEc5O0sX/wWD8MTdFOkYLZrA/vgE1gGn7WKFvL6X02cD
ZIYUaCOCwxCi0vPhFhtDcgNiaqZvGFylzQ4KHRBOqsRxdhIqnAJghv8mzCZsTq6vxiRusJx2yE01
V+HagIyCgT9XTTRU7JgID6nRgwRLX5WtwzCYKQ22gR6aJOAKkySYCgCWRkALjHfHXU6DCZN9zJIu
tsgAljRJAcASyPwpqUpesXEcmCZ0wSLcGzdpC3RUiUFHPx7Q/mbeRvxp46t2dppzYHkCk/eZRYxx
Dr8ibey7X5G2F9k4GLWwR1GBUkwXAVNeBrpqJMh3kndXuMEYohylkc0gmP8dKbG3km/f+urkz517
fnFuYMUBEPuI/9f/h6kS2dOPIhSINoEugoDoyzHTe8YGmy6S6K/TCb9CJsSmJKDiRp/GolNuGIk+
xTKJEsxIiJ2lu3AUpsGQcPKotdyxpf8dnpsIIKmLKX6ayLzYHYd9QUanj96isffdkDTntG6yssux
mROuVIbuJ7QWSK8XD2wpQumL4jNRO2G9gy7mfzGVWBH6Ke5MBnj50Vt45XJ5YFp28D/klYwjE42r
UBxqeKhFshIJlq7T+rrhBw8M3+MLray8c30ENCZhiAOq8YhPDmk15rqTFx36sOxDi6g/aGZXEXlD
3g0lHkcsdORaQNA6ZYegkGxoJWDoQy76bmz4GRDHlQ5j3KW7xun/ZLzbTFxDjhu62iigfX+cIqqR
lD/SjtoVExKShPqczkPmpyT31qQjgV3CFrqJFKjYCgoUaGxpy3Is87HL5++aJczMkhXVh/hsR2yn
uwZ4xbodNUU4XUIVBxtEYxO/sjBQWtGxI6Cez0eIgicq2PABeOTwxAnLJ4PsjA/HZioj0XLcTSTI
7JgCEwrKCJjRTAUBnSuiHRg29lmUw49Yf/D9FJvkzHnGxXfBZ4tnmw4/+Whb5ueCgIF54BQ0OnAx
0P9okYXSADsMSgOV4eWmNMhcRDTiAWBm+dktREHZn8JM3KFgJt4viHh4BPuLv+HuIuQ3/Art+lAo
7o6DdCNzl72Yj/JLQNe4QzUmysoduZWMQ8pxB0XjgE/ztcuRHaGz4CmuO3zK6CpK9/k+Q7IuyQGW
gOU6qx/H15e8j9s1BXgj0yxXQOhQmS3+l0AydjZQFkAEYrUNosG0Wx38fELWiqaVhKnNBWFuhJPx
EpPLCtUEpAl2APXHwGpekudnnXcNE2bK4p9CazSnqO9wMpq7kDhCX2FsJLJMvZhpM5NnQjZwWHZv
ocvdEp+Bu5NfjszoCmhzQmptv1S2l2E6uOOcFn4Sx98PYDmfjHUSmaJQRvhQQF6gcCG/6g+kvvCz
0A0Az0L+wdxh3dkvWKeI04EJjNsX7VGZO2X+2T1zJd2bbrZ7dD/xdSCFIh/Ailf85rAlzdSmV6dl
F9SPuBk+1624oSrIWBmLBrwEpgStNzEbZ0VoWFslOhKqW4Uf9ySEki6833/m3+wXuq2yfZ2akB+Z
bdHbJwA5Gv6PsDNbctvKtu0PHUSgb17Rd8xMZUqplF4YVkd0JDqCIPD1d2xA9lXJDvschMsul21Z
Wrtba84xhXsWcluaO5w8TvTgYpWqnSjAjI+SLUJ8uBqh5xp6qEsEuPAgQYIg2gX8uGxXkg+9dJgg
VReH5hlReUOUpJK0Tlyd46KDUxveG0DotyKx+7RphBW3X4UVd0CRPB8u0WURzCm67KWeiHxIO//x
MqgMKMOZLZ2N3QfrCIMSrkWV8TI80eO50qr1zr3bfjBQsB3IV7ryKm7z0wfBLIH2hZ+iE/JLK3gK
sbfIm5x5F+Kzw1MfYlSJ8kGKlhJtBh0nMd6wCxfhWvQM9QQLLTgThogcE+rm561PQXTRD6OUXAil
N+OaVno0WsDxs2i6i8RilbDMXxT6rMkBff6QFKSRO9HM6UQqXLLKSe0kinezso7hkQbAMOmapCTQ
jX+zWTQUrl7lphYaPiu899wexPzS0qKLLIKn9T6p6lSes3O+Fl7gIoFA/GCrAp2DTaA8pquR9TiT
+sPdw++C/41fURo7lkKCSVRxyE6RBIZsSgNksw9H6YAejxLGtg2Rjc7nHTyJvwK+0b0KoZNFyXtO
7Vfkuxkc4r5TB0NkW6mDRPmUd12u0suwc7oXtZSd/DsENW6ODBEQDjx4VQ2dHuwtedyWiILUaSDd
RSNd+7SULqZulHsK8hyG/1nPKG1K7wzqz/y7BJ4nn4XRbodeg06kOXqk3RtNBi7YZOnTijwfNYNk
m5RGci1S2vXIp2vez33gAE3oGJIHGigDagBMUfkINwvLjT6FWG4wwDXQ65HPMFv2BHYPPjXRLBfe
I8RUytAXOYv4i5s3wd7nvgWS9ujpZB6BPQPqycufh1rA43CPaYXUp1yEigqO3xWznIceZJ8Un0eh
AWkudJOvfdQReCtztxV5IoUS2FNwwyix+amQDVOD/rAw6gaFS29whLOEa5s4TI5KisRX+QnRRb0x
C3HptfvGZn/q9cBFtLnLNRP3qPutBwpK5AqyJ3MFvcfaRUzgmd+DEMDCX/URSd0MXNzvWMNFRhj/
dRd9FX+b/frD5unyT46iSckKM5W8aGcSIJSjYxc+8ZfDe6AtqbSBiDqhEN3v+71mNVKZK803Wnk0
8dhe+QLtc7E5Pnfog/uVSOivA40ESwQxKEbGeQZJ9yP7LD7OnCQxARagQ4g2IIevJzR6/Nh2AqTg
SDF1uDALaAraKBhsQ/keXrdeoFPF5K1fA9WOSIsSkes5v56+vp2U8C2ZGXnnIemJabchbaT5E4u6
75OnDs8jhwSOKZywbg7MAWg89PePein0B8vjeUyvRlareXk8mFjLAhJ1HY4oX4cGeWcmQXYTAp5r
dLQiaeH+AxM1gTu0s/9WlLP+eoRXHZnX8PbUkqlLnwUP7J3LjZCTAQZFQLbo7m4pMipEo48DUHZd
+DMaFDyAIRiibkRQesg7fwHBFT9HmP9pM9PNWERYPWJcdoWoBJxJR8P0iYe+MBnqfeMz8dv2mBpK
+kn4fLndsQNs3VLx87USncuEJL3PQgTFV6t+kO9YrT232nbVe2bfs3IRRorrtunjn2DTZ8k4nqkL
bvB1QEnszTz4N8874bEStwjZJ6q3xA0q8dNJIzagF0LiCNK4Py+KBC0RegjGHSWjkP8ctwYJGiVu
85d8GXiJJyRLOEdCZCPtpWK6hZlXoiFGKyuzz1BZIunyHj7g2UXdCQyqj289ZOFUNsCfMH7mDexz
7LGWFBcJCbKBCNxc/NXt72LCvf/CAe6pcrbRAKBIDVm0KfGSEFfO8Nv6DJOMUICW9+Ka9Nf0AthS
TS8uLCpRNK50zo5lThB7ezy44EsQCPr2ezAZCOBcDpzouZWSEnM+KpQtkqu9RmCmLbDqvPeWIBIZ
JYytMDbbES6XgDv0rxoVmvYGwmhIOaBryVQygvIaVIywkIw90ryW5YerGUoEh9WhMGrTDsdBg+h9
EnEHC88q4S/o8HHDvLJdOs4Rh3+hRjb/Aw4HMhOLqIMu7V3OaY+kgb7NMfpADAYaY8HZYKBy9eC7
XskHxojIcAWpSUbYN7F+ZptUYPsOgJ8J3wY2ZekPEKZ4kCEaMsAwuZCVaey+++Ygz8dEEDEaHQUm
LPh22TKg5TJ0iMwqt2EZt+CShCA246UL4m/0yja52v5KMBcEUZHewakI6BnxMP2/8nKvhlZbG1rt
kZaNH0FAm7wgcuSBcMP+b7zYllRb/Hnu4AsN6JuIvjDJmwncgfN/Ptgo5l46ySO9O5zsYM3GOW7n
WILLO8eXNp5PscS/QU+Uaw1vVM6eBeLOQWQjgp/YvMF6XE8uuWyEvIk9rJ+ZzQgGMIlUaI9rX6+F
NcVG3q8TSZxcj6l8IZs8p+XGGY3HyYlUKFQMLBCGNfGQgFXljYUBolzpSaSCRuTWdOIjpH8ngMYG
7pCYRBliQJeP2K09eRs6vlxnkUNKMiiEE2yovL4wiW/txo6Ym3C5up2L8RWr+3wNVh7jNlImYDmk
YLsQdiqSXnkD8yBlE28E+xsfO8ta8l8+7HyO/U5AzNq/t97/caRN8KeFYNgwTAyivzlAzWNTtuVK
4Oo2jPB7tmXgaKSv0Hu+iPmD5aI7iY8HmpaMHRg4YP5k+EgPDeunxdjhWTVC2Dg25mvoxGOoj+Fw
Dg0jaJ+Lm4g7X/BuHaPuE+3fmQ6/E/QOZoCw1oA8RvaCoRSCVyQxpv4sq9mkZuuXFi7HnCSNRcwd
JtuIQRlNBgZ/0gOC3OkuhmIobW4Wqzz7fpQS+9vtEnd61HxkSM3lBTRX5D4zu2b4xbUSuVt00n0X
Rx1HKq8Vxl/74IsXGwfmNvNi9IVhCPpKWTIH9BhzoUfXxYQLOzXjLduObvQV11irY5lG4CObAB6h
E1bYUXiEij5jZGVwkeOnIQLbPnZiQHVZU6POLDXjScfqkDKZRAEpaxcxgGL6xOjJ99UtsGPhphLT
WDID/Tmu8BDqD+02gnKSX/PJY9byiX17i8gmjDtaGY99Y770+sr7/N8rRFX+jnsTonKL/9McR3F+
rxBn7IvzVamwYxPYwkTDV17Y7EEP2Ei06be+1ovrw6xnlEg+xlWwz3RLtM2xKpwZgRpuvynMV11U
z+ENF1Ax/uS+yVR84IdS+3iSH+8+zmA8m3SvZTX6fABd/Be9WAudWmhk7qdMchI0Ms6VFReRJ8FO
hr8NKQD5LCCX+kBTg1UNdBC6ZUh/0CAjEPF4Fxa2237nembySIplKd4ZUGTxKPrPSB0mv8xPuUjx
7S95TPl79UBZwlkjLcmdm1fEYNT5wN2FByu0jI8/CRsFs7ljwJ+98/Qk5aG0EkNpCRomHVa8/23F
dV0s+so5ilgA3sbR4MCoeTvkN0UcGWsdE/Ua5LCYOGwAFYNjglKMbb6/Ctv8pp4YSdQ90W0S1hrU
Ez0b4ehjWIQUQdByH2KgQXDTrD8JXJ2nqeGELL6OxPHP7zBLryKOf7HTRFB55l5Qedi890x2mkBX
fKWO72foeQ2TqYtQu7wy+RPudJMBNB4rIP6A/Jl1YXsk8lB+EMMEDDH/Xn6abfzDaBA3JM7HzaC2
0Qh/GQ1elEHqLj0SCmZUIhtqowsqj3SfT9vUDNvZAeM9kwEYf04d+tYL9VYlkPbmNb7jW3VR6PzV
poaeS5OaaETmAGraSaiaMxJdXCZhLUMrO95rEMQcjuERGRxxYJFE0/8cthAa2uC6TbA0dMDgpX46
H3ffGL4YnI9DH/RcyxhOCQsC/gP2LqQL9Pghi0lwGgRnhvYJt2xeyPstm0cApbG6ZJ4vaqaQ5UOD
G18Z7wcC4UQ4HLSy+SZodODAkBLa79nNbov/RJxdPEqR0TA+YMObrfy7aGEFfDsi9uZiRijKcLGC
FhQCop/q3RAnN5cHBkYEdkMeMvKTUPnQBfteVO8HHnLIBdyBbBdhma++XD7qUsSm6VwwkYg0c67A
jfPEpkrIIsAT/8aUu3B7ze2C71ek4ZbXICB+fuKAhi6BFxOiBPwZXiPckuqF5g7yRTo0ovv65MLK
4kH0vP9URAkYXDoGe2gySg3+WeApEBOjvFBpnDOIm4USsuLKTOMc+DzXM8OdEcDAM4LUZmAndwuG
DpiSbaQISXBxx5ZEdOC1KI65Z9Ni01I6SPRbNEMELNcb3PXMqTWGRJV2maalI+E1TpymHMwXbLHY
lcU1mxc612yr9oubrxnimv2CVXKDgf/q+1z0ZNST0+O4DWLgPCCxZxCDvl7hCcxNJROSAZqteLZv
W4xpKZq0FqHfVQZ+Uqh8pWRFzIt0kQsb0iRmM6/fcIXSs8Xwzzpk3CwzC8aP64KWH7jBdwIOSt9W
5rFZhPDlEuYUmU+4BzFQ1gwr0Fu/sU+/TuekkaIx/YGKjh8cxjjaq+R1AMr/kwVz/giBgkH37j19
9UuGgx6jp8ny9JvPADvL2O5n4a50GwuEVma8vE0lw0jUeWA02RdaH7fBO3rLe8gbf/D6zigRBKfz
mWTGOIvvJUEx/yFSVpx/ECnbHGM2blcFnd7vxKyyrm6SPIrDYHNKMypnTu4v74Yp5nrDjx6PdM0U
dnDNzzKg45mBw4FRV0lSGNNzDvdV9NhpV9Njp3naPR1CcwucE+PAJl4QyYorzukU6kTOrUHZ8v71
j0Kp2QNKzOw/CgYLnVcDVFHFZ0jeI3PqtCLliCAF9z2GVkCR0SBBWQoU3Oozc/TgpjJGIgAOtLM7
2vx6hq0twJSo+Q7jTA/4UJiHwr8hd+PaybeKhhvpQHtD9ppBvXNdcJF05pouqGh27/iYC859kZEq
89gJHKbnDTltUc7vuS42O2CBzYoAK5WP6RHaDuK9a85LauTACwJrjduR+J5COQQsriN6MyOkKwoR
WWF+ehYs5KO74u1So5Xxm0kYASSwAGK+XYU0cHh0I3SphEA49e5Aoghp80uCKmWBnUNNye1TVQNc
9knN1CfgvTr2wWXGbxEM/DSoosM0479k/1RCRxGZwKebmGjcreBmMTlLTpxgoJF5DUARrDx+pX1U
vv9+FKmaANv+j0pFIwYcCJtsaKbjGNtR9ctRpMr3e7EcoYwh+7i9mB8KJnhcltVvTOemc9TZ0bGK
if6+YcBfxDEDY/XtrWkf1bQ4Po7rI3Nlorg64r7kx7V7rE4PzXhgJlrcyAATM+ZLQRuBCwJO7KBE
xSpUdi2PA54Fm4mZiRH2ZfyYKno8aKq88v+c0VnqNqNDJSlKCdP9YjMjCFcrHdFeq4hlsrZ3neag
NQcyrdo2b8ZMMlJVogked5nwf1xpyIi2DPfe2nWfUcsdSzIHUdatjHkObkKiFKI6PlpmO42Shogw
lLlPkftX21Qd8Sthb8khAx152ecFIQyYkiXxDVsgQ8tMEobmuwUPBNRkIEhlQp/oZCeme3l1b0ZG
O6hAB7kmJRl+dRowMeFxzgOf3lLeWvEyJKtnbldybk0IzAzu5jT5m1h1oqN7ZXivRi1sGcS3FOsW
mXJloeJe8TsSAStxT5Lq6Mhk3oxwFuMMnx7njdxMs9zO383YinXXRBK26YJ430KslMnlO8aEMJiq
uKkvECYZ0suUfUA5MKv1X+0PRc4uS58Tb1I2eTV8liWRkYD0RFa6Qs+OImhrcTJ7a2Y2cKCHPXoy
si4YgNnf1cO/ly6hnX8vXU1VVcPSZd0ioeQ3IeqosScqi1mJSzx3dPvD+Qw/JOrASlaJL53gatmf
fdiPVdrg1ihFhtCI+uj1za4EgQsYc386nEiSeSPWTgTdC3v/SMoPfZyzGKZjFEVWqUFKOHw+u4hU
9faBv8nj66Ef0byr3usOToZmRLDF9dOAIeLIpZKW0VUwkOksHTf5EuBgxDXoXBDXSMAqSIlw/QO6
KEQddJpcAg4KbickOtZp3aRvITc9duwDPy4xUIcRjTTmjLbm7MIiQgwmoWSeIv9AQtIaviEUOvC/
uB8R0zkP/hvCkJMUTMEbTGT+FyHLdcWLcjzQ1mqR6hNZNgpENQzi2xirP9DRop+Fjox4NjzUtOWc
hGcm/XNoBKCsiLAgDNYWHAIWKdok3PS1d0PJxpN+Owo0CaiAGHLrE24m8THibg3fQK9x9Pk3sFJY
sDpDmHsqtWlPdh3YESmuwT1mVyO9nJPa5J3gMqf+axBx7A5Cea156tdRLBRmlSa9zADqrcQHLYz/
YBF+yjFeBaY7Tp7pPtM4oY3ZLcId+pRwjExcT9ljodTR2gRGxUWMjC1YrVuAAPDFRozvUIX+5urq
nT/2TKM85FZJ4xh/Gn8lY33+StpvTEVLL9p71JEAkjHzP80Cb8CfNLecJN5JrlsgjE5dCYubHi5l
jrH0yThwN26qeC2TJ3HfZI6EL3/w0LtGz/v9dR8/wnHi40fIF7j2xZW+M0vikFNf0K4iXJ2HWB7i
kcE5DcUqaTCJA8kllXR7ytPP29ozcMn+eKBNM9h+EJhvtksMgGMwPhXhRVwQ4f7z/IIzz0DhKkYm
xoYk/OCVZWRpoZcyy1lUMcjhMyVPmgnFCQ2UKnPIhSm2dTRSiTEni0uaF7YHRp34YnywpAV5nrX3
spzyyslfYgu4/DuGQCtb+sxTL1htbvChXoZqybhuIY2Q8Tc0+e2WqenCMMZFk+ZAGY6K4J5xMWxR
PTME33oF/5ltpFiiP/TbmcjG4ui64Ti6I5u/oaHGwVGm0dHQim75lYgSkTUWpft6ujwIQA3TOjlS
q/gNWJbQBbB5sHOcSIFA3jP4Dglm6ntkWWiGaCmRSa814YhECJoYcQFPEsYutOpaEewS9dA/tRGM
V1TD46G+5VVBOFciwQUq03XKwlUVMqyTjEFGjLVXM7KL+HTnjQ9jXrgiwhUZXExmR6XHjLbJ6dCA
vd5Ep3GEJQM/TqdtDK+jag6QOuQyC6NKY+1R1qwGKpfV8N3pIr3EIR+uCHUCHjjcq3jgDNsDp1xC
UwrLKWIssg1w79d81PKpzqspN+v80mUPi/+JNCI8jhX2B5UDyb/e0YtsBkcmbeS3ROkf542Ycb+w
B3JvMo3YIkXWTnXKQ0RhvVA3ojMcbxQN06ddiIJ2/W73wYf4Gg2eVIhi006JKSMz9E5G0hVphSuL
5hkSqEfkzfbWK8abDCcPTRgeGmSRIGf+Ys7/+0FE3+if6sVRwDwaKh7CzWLzyx1KO3Z6MdzWWtTL
an7gNk4InV29GBBjpfBAc0F4KBFQy4EEC/YOaUaw+binI4fEKQmCpslRUMVmmaD4JSBgrNNmi4jW
Bnq2AXkAe6QQeUIiKAuAPV1dogAGBp5T6hTCYIO35sJPNvmjpbDXlPShENPQoYnLhdFcgk9wd1iB
itdMqKBuC0fKDi70luD5qYGEwMkODCV4vpfQ632+YbuQPycDhGgiCL+gwyEBCyFkLxqXdzsk7IO9
FWy05AHtcq8f7WR/pkuOiHExaF3jU2DTRKSdywyujqGJq9WMZ1SrCoGgGbYarAQO2gA5KUyXQA0Q
F//fmYXxrwXMi+5uu2PBXP0r3WpCN5GfSD9G0ZMtd46WzGqz0wmQYrbz60htxoSE/chGSOgr8J4s
Iqd8GSYXMVTZ0OfV/eDA9kCWGeL7iG4YM5ZowaqxEPMeSXf6SedbiL2W7QfzbBYznb4rIb49Tv7N
mMUdXah40cr9R1lZfzPa4EjVZJ57CjuRbjm/3W/KY+lIi7VwNQfgB+p16xKpkGV43OEC5eV/sMdc
U3P5dLCOh6N8ADY0DIf7gFwGmjs3hFRvUi0clux6ykgWGK7J1cFhykAqUsaIofJA3m5mrPnpfijd
hCO8QoK0HeEj7L5VnN98Tefv/cYj/uE2fCbM227zK497jKLYBohAwVBvpvbt3XE6mJe8Zd/eLCpM
MI7Nc8kJDMRPbpgKuODBJ8zbVsi0A5aDsIwy73XURJ94MwqhQvvGxJGthxCcHRpeW/E0JLLzKPza
CGEokzpWeM6uscMnjr34TF9EjhnzjoKLotP6usYGyY03epf+ktSINDz9yBknBAD3e1KVqVOTt53V
yBCiiyHsVgOcU+xWfx5AnEGNxcFHfLWZXu/CQ9FLdw8IrlR8BWVAmkY/IA2+6wAwaWoTJ90TMW7l
6JJxMWNdRvh7J4KUttgnmhNKHwNS4b/bwd8jT47/ol9p2t9Mm5ooF8dQdVO1dVv+HZpCway6SmSd
+hkRPDsNYLVde408ny2HD3ga7UPK6I5ECzwFrQMyGku3SszFw96soI8dNI8D7e369Q0k9974JiX6
bSYaJlggIh6F/4C7qDyEzktpe7XtEY3BX1LKh/LMFDkkzQRW4hliIvrdDbgJKxElp4NkGakqv8/N
e4rmCygTf8YFdooW8KqnSL0gtI5U78BDCHiNs8ENNtFyi2iZN+UNbZpIxzpKAfncZkg+1mQKySeP
zH4UFMTq0+h4+ybIPqjp3uNjGVc0lelnjAh/0ez4+h9cJ/9YUauUfmF4JuCmk89H633vvtOAv0m+
TWVI/JQFtGtLN5zuINey+e7xM6m7XRcfZ5GfteqM9iCviG9AZtYm4yzys4jlPGMFw616SWz8SOHt
C3uqTsYKDVO6SKv4RBYymnISwdufbQ8CHJCi0c5UP6lP5Dg0x0yXs5FG0yWdpqQ5Jwg5nD8QMCD3
jOjrc92EK4Q6T33pfdKMOVd60VSskPRvJmu6i7fNZE2Dke8vkzWdRvvRzfWvFyPsDNLeRL+RGe88
MLf/64/InqdNoi2u9O5TAC7z53AfwsmKfL8Q0j6Nx00RwMZG/AUkAq82vUl1pNfyjpEzsgkkb3xI
AXR6MGfx0YzZNQHozPiUH6QRqS6jZL6ZBy+oiy0OwKDFrPpIz/hUVQjQhrtvquJuQaYHH9qYHlef
47VcOR3PeCW78Og2Z7zs0ZWMb55lGoGt0TJGnkgfJv4NEgWE1+iMq2+NuFRwia2wnW5XC2KS5Fbc
ZrldHPEd83cbucwOJjkhwnUltZvrinmXlO2xwZqSTQQGj1lrisBgpEAARebKs75d0a9sD2Hygs96
tD+HaRD25/90HP3DefE/K1/8+V+uIbJTmNZxpJe6TxXuJ7HW6QSy0FnlBhDFhMWNbfsg/lghddry
5TPmAsT2mN2FhchGvYuUHD6hjqQE/ikOI1Z4y/x4BGrgsrhZ2cVGMIVd2l+iA49XEKiTWMos38Ph
dkK6Eh5YxMYp+lw+Hw6A+DvOHWE8YAFz12XpsmpZsqxXp+TJ6im6uKyQVfjlsSkDlV/du48NARcp
Ji1IMxzbCJBBo0tiMbISw6Rf08Zn/bH48Fuy7FhzrDYC60qiD8TNhSW2Ly6Tlu/6MxTFeJYv+c1I
NTW5LHQW99fa+U07IIFDx7y14udtybBedhwBayQnmHoRq4OlMaGNDm7kuewiR9YGTXeiYV1T81gl
nwQDhDJnlbA+9mWB6NWx/E9X2wscfkYReron1Xdp9axKlAeoZWF97ZrQfV0QOseKcISoEl0FywBd
hUtYDXJgUf9crG93UfZ7wVdE8AjBJFVurNHZp7a554iyPuoi09OaE20WF+WSozxfpMxocwp33kqW
eqVYz1/owLdbgf5n+1r9e/uaQ8nQbVs8qGz1b6BPtbJOej0gmMMJV+rhCb3QFWWhi++F2AdeU6+v
PdPpwiMr8oZXsKTg3mEDqX+o73h4YRmqF57P4tjBOMjJw2nF+OtS5Tc1J+5qwpKOIluGsuh3uca9
r0J+lVU8TOp8qHMIoLc6L8APvHFrXojU+gNbKKlLo2Dqgm12qE3bPz8zpAXffL8J7TZUXeTbzMnG
a7icwpmAX69jlkp8XxzW8W7+QgCwNPAwxKdVoXJxqZoLlPzw1IeE5Nwwyzq02uHJ0GYW0gBlAPIb
TUWMOmAseBDHtMZ5FQO32dJowc5JzaG0czJpmyW3GEU+4A2ojIjv3kdE7CEDJGIPqXeDCOPjLLkN
9mHGYBfCoHkHxiMvK821v12+cAHf7+C88/i4hvPUq76cJXd9RqBH84L2Ai4FZHbzE/okD4MweryG
higZPO5X+dt+xtDr4HM5ZjhjTrjjiUbbzMKMgeli8jmfSdd2CHVF3Cr0cx0utiGho9kCXUTACK0o
rVr2y7SV0qHNbm3mehqeq5i5Vm3HDZhd9Fx2jDo3wIWGPQXfF0RqfmvH8vZZcnxvYtryZ9BGaiTf
RHNeLaLb6OK0P3twdQ1QvEo88ZYyENom9YAGiV9wV6NT1WR3mPanfHCoBl8zibATQfPoYIq0A/Ix
H2bzcK8f4F8N9UPJn0Go8OUHutPT4493xx61BK+XCM4531pF9Ox7SGlPGPChX4n2PZyGSWhE6eAj
+ST8pScTEzYEQy6X6AFEo6Da4d1ipD1ykhMlB89KqI+qKxqEBDnpdCJ1zNVXBnAgVv/jjPjHp+r/
LMTfbod9sYxjV6D0YxU214jFB2UqY87VOS5rryRW/dW3b75u+uo7lh1rbudfo5phqSlqvh4PQ75g
+x4oSa7LAvxhvJFPdwj3MTN4asbMtxvZVmLIzMpRfNZM+EiGlCMJtyTrhEVCdM0cXufQGCJtiCpT
LIYeQKFYBqwBXDi2lbMijEi9i4onK6n7WGgiA4m5siaUV4yPKXX7G4098cxkBsnod5M6UNWUNE2z
iLqOEGfBWRFVrdJso0dHxVPOVPNeyhQx6tHGBal72cqWZhoaUtR5BD1Srjwug4Dcb1KKGL/etmeG
n5tvW5lSo/caeKgoTaXhMIoUitKlFilEoxAleKvJ3E0vvWCuUXDA2Bl+QXISbJ6HOL6gQUnf/UDA
QMTFT/3iExVFOWFt04vQH7cyooioIMoHQY0e0VBQmKIe1s6l+UzR0H3+9yeopvxDJ0y3HVU3LI0/
qZi/KanKVWvr7oZor3nDn8cjFG93L2y4qolMDa+kaItpj9rkAmBU9XCVQmOziJH6/TZjQ0aKiOuZ
2hnocwM9mjwsuwuDlDWW0926e8YNcIlsLGs4nYewQhOb2OQFr/Fxy1Es5Rghw1kWWoZeFgbYSRaK
BqaWbSO0NTNSNl6ET5gCc/Ceb7x1b6esP5OI7BFCiXLhmvRbpp6FZUGLJk28f9fkkeef54QaHcut
LDsmek4wOkHdh+scvg8fDbx0wEZxfIqWm1kguhT3fRpvfNz3p1PSeo4RceOfRW5mUp689SPyLmS3
8NGh5da8pQlkBKVLBBoCHT5K974Jqalp55kqZs8G/MyGLS3o3wVwyTknK14EEOfA0YrwDHSLwRnm
OS6TGA8uIaJlunQzYvF7cH+HCG/wmG5FM+gEGs4Rkn8QhwgNkFU3GU29o2BJs7vzUf38t+zqfKTL
8fFwuNPKlsLZFA3pySLiPr0psApQqnlrCjKd+I2qZosW+XX2EGv82hDCwS2fqww+Ft7huhVbFXLl
eN/QT+QofXW2xFlji5tFjsBwdaXVzHTKJ3CWIeveeKb3XJyQ2gUaSiDWYOKQ/QUs/ZQZ55+kdNMR
pHTnhLWh/kpAGw2cYusNXppgT2qzVRQEgYRAyg7ObC9VWPux1322nRCME+AmZ0GIFNXIOuHGbKrH
AQhLEett3PA7uislMj5e49GpnioEm58cnZeqb9HFOJKoK7yn0xercgvdtbjPo8CXXNxoR8ScJ9oJ
0Y09aiOv4bCHm0BsqXMRajZiS5EXgxFcpxh9gI6fJUBO6d/L7ETYgZR0x7iFve78x1avKqJL/VsX
m7Vr2A5NJMMytkbBL8+B+6rr87XRyoCVy6LVD5PhsmDVd0AFWaf4OM9YORFENlWevV2Il6/yg6+/
a6BzpqWZrbDN1PxAxhYgBjXFnnfiqmSJZcgaJLWSyxNL7/zcPvRYdjOVsVEiK8msiNxKVlhYZ9zY
tssROz4rKnksm+huoqsRq4gnM+uH9jXrZv1IogBC9ZrADHBOYqWwRuAM8of0r8WVhiCrS2Kp8XcF
BgjsqykoUd26z0fcqqZYCgxYoqjJLkRYMEOagpvju+FfpE/hLnCZ/pAtySHBOmCGwwqg9vmwcghr
DGV/huEWEeexSaf3DpPHxR4LAE0dUeRUOPcV+ysKG4vuxir0AsxQ+rNITaaIp+SE6PcmwjC4hFSu
upXqjCiC2C58vww8OpHZBhN9DqlO3QF+E5VbRVKOahsv/AOe6GTHP2YeLeQb0UalGXsSdUfFocCl
1s69sDyC5qC+3qEPoLSw6pJg8W6MuXn0x4wCo7quU/zvZ8K+5/9WV46pUVCWKqMasEUD6pe6Ms2z
1d4Xkur1JoBrQDQMrmof+KfAMtC+5nZOk47J54bbZYS6/Ok8RnDC0xMyPXPPS6QjQBXX85OVrfy2
A/6XTVrasm9fk8+TGnXvHSLR/ziicgK1e0SmHKnX8HgKpz4cXdLN8T1AsrxuiebTYWL+6AiSJQ2u
MlQ+1ifEKkIkSdMSwQkSSbUN3VC9Habbof7QGYf1nncfSVLRcNAmzSUu0NdSS2YZKIQW1qGquAzr
YEExt0dUj+CLzDF2fQntN+ruCIF9dWZ/ODitSNy+HB8wND2sl0ht3Uk6qDDEmFEI2GMNz7X0H/hp
CSyaVhstyiLsfaNFtZrPo44MOiJcVoGCoTtJLNDJTgkFqv1bgVU+RqM9zHHsMWXo5uBWB2cUNnGN
j1kN4o49bYiYf/yl1CaRQI8ulUBBUicIHbrNrsRt8/JfEhLnb2Jargamoai2Au6EN95v47LLXE2F
3hVlsL4gn+JjtoFglq/lQecWOJWFpqTdABgwMLgqgIG6vt15gpEIbMXnKhkG5hOJviaE5Na9R+6U
inkoIiIF37qqiGKp3sM1sBxwiGhUwxP+GYLm6BNi+8srAs7lZJQTO5IxEytRpwkYIy+/4zU/TblS
54djmxk1DomMdnh3Eh1xjPncEhwnub7vXYn/1+mUQpKJIDpXE+wFASjjs18vnQvZWT+FdzOY0M86
geygMgstjKaTa2UXxW1L4h+4jsZVl7T35GokJpYyAFCBbHrdSQRpzbjd7Hyx85lENgJyz4eznfPQ
O9FOt3LTyicAPpaL55C0VhBIYCoszBpkumQF7m9OjHvKnJgt7PIFKzpaKOhHXeasOA+EF3G1wgkX
7CXU8FUwa54QX4rf4twZmZ0FkS6sPP1X64MDMYCndB1iVR1g8H+eG++ykge0WXvOkXNQj6l2yejc
ATZLih46vyA+GUO49wm1wQWIdDp7bI3w9ElNGV6rBxm5vMdYcKxzByZLncu8vq0Mt+J99dCUfaN7
x8dq4NuHg3TvcNTQyTjTYCPp98+A3gpb+StDrW8zyZ4LCjea0OFKlioFYBL9Eo0z72HsIG4/ubcm
msg7L+OuxNvHgZ4UBSGPnhqvPXlvYkptsG5QyIcLFz41VNRwqGmuhN0mIG5qoJSkwxCr4S7Z7n9g
Ei19EgAQhgCEgNQkS/sgTLkH8DGXBkPBaJpt2YAVQOBY0kkx0L4d2NghbdUjDfEoGfWdO28IJdip
MBD4oFLw/Sev8Z/m1v+zEH973A3VepENiYW4i9b3tIsss9EZH4M9x/r6dl5jGPssNhAhxBZtC6xT
8R+7QF4AjHDv9hEfR8MpKh8KAYlIDoAj8JQcDiBOgZuynrQ6r7us78QSYv18Do+pDjot0ooo3Glq
jywZ1guLhZVy1N2ldvvU6MQCuRvMExP0cZ1YESyHy/lAx4NVQGT0iBE0wo1LwVsGBmVowBhyKfUO
Vniky+FOc6SwqeoSO0NO/bqRgSzF9K0Pu/t6+koxo/1TLiyZzF2hddI2BzTCUIKRfMyokYpF9wXG
bytSKpR08LvoK1OW1GTnEGLoF0xumaEGRLgRzfjBO02xOeJlMpSY8qP2KDzb5DyOyy5pUubXVFrJ
q3arLcTpVJVURfFPS40Es8R2NwXtDsOlhorvUHqpm4GKuXC3FqzHXR+LIenfj27GP3+7EnJkY3mQ
DbwPtrIpqn45uhv94lzHK5oiDK4xDSJmGYU39ElhJSclHd4yOAfoSlE7gGBiRATXB23DyebHL9oA
IDr4iFDj22OwuBy29EQNEcBqfD28ITZCH2jpYmLNPj0Rkumb0WftK6gECsuskv0OCUKFjCs9vZcu
0CUwgPHUpHOTLk26A/cJaVV5uCUVTzi4fxyfbdQjcwtQE4L3AFqzawrpIFfI4DZlYQsYHCgH2L+T
C4b/D2Wb69QMTGmD42KURQd5H+rQR64Z53CBmcWnzkH30j0KXgBK1gubOjAnACxOeN9I/OOGuWlr
tGXRHnvec+Lyy7tEbcQTcB+LcsPgG0pxzzhiAWZWagUE+6wKrnzowqgDBcdPI4ISyh3+8uEnAb+C
dT0lVzVGrHg7gzLE3ZDUx5gGNT4eVOjFD7QY6ITQ/ciPiJEdOFM0xZOrIt5p58lbHLf7Qb+a0AhU
6AJrWng5t5ZRD5RjUEMIAl/ThJpgEATHFwP4FtG4vN0wkJkZfvwjBrKNbKnxW9vrCAgv/K44yJyj
Gl5xUML5dcpHcK5WtiwiDwU9+e2cKlz4N1W5jgmb4ZrLoHWB+iEjuIdLEQ49RLGwPRJyEQ0rgeKi
K80tuEmhpr6cO8G6w00EesmoM60WIYiGyhA/H7p8x9xVXY5yEcwd8aUM6HTCQMRgHpsHn9xHCy3R
zTUO4YnRfG+HNwXFmxjQy3h7gepG19mF/mFaId4PTNZ1IRwg4Cvj9duCzi208n9faf9gQcPY8etK
Eyvxl5U2W7phDBVK/iml5Y1UkvWVZdpGGNr5TtkBwBF35X1FMSal/bFvuz6qPWUUq4glBBGq8Bmy
6Dy8+bAjW77xpqdi2YTjtmhYMWDfT0R7ZCHTFQA4DERZHjsAh4vMis3cZTVctuEmi+Bo0JYJmGlS
+O/D7oWZ91bwVDulvhd5xYE4RK64Pe9VfSnDpgypZ6SzexlTwOQ3ULrzFLtJ5LQBs8nSjEEhUK/2
VqgOUkuaOq8KZ/VWnLCdmafQhavyHNv5pIvypDCZsFCWWp16OVBJ0BXUI8VIJZ6HAyKjo5YrVrb7
GMoj4pGYiwSEGVlUGSVGfVFczT02/x9hd7bcNpKtC/iJGMF5uAVBcJYsD7KsG0bZLnMewBHk058v
AW/vOt0dvSOyHS63qiyBicy1/vUP9UHXzR8yrBJCf5tr2+xXw8ayqxgOBKnafYKy5eVFa8l3j61D
KoTVcSCq79srezQoG5lTTEbquiMF+u87pJrP4f//NgqTn/isWmmUq1SK/9JGPYiAmrf1gVj8EArm
F39Xo9YrvxzO/XiMQrQxg5J1duJVg1OargbjMWss7NN0EMzJXWiANOEUw3l1VBKZvR+/Tdt58FnH
fJXrCB9Uys9dYHaimjUWgW2moUITYp1SOKBWuZUMm56ksOtsUOeKYKh2Gc8Ok2RYav4O/aMin0c4
DMGLeX0f8Qxf/43/w3a3yr1a9ss+8H+CG8Gh1/5Mxdqsxf3fBvyROUVM7U+P41QzcAjThkUgM+5/
VD/1f+wZFuyCwwwCJlMZqzWNnHJIZ8djQqiItZ2HwzJCcZYFKTMSaPlHif0QMk8wmCm05b2oyeqq
15IQ1Omz5r1z5xXLYsk3W/RHT34RX1hYgo/qncG8ezv2Hp2gLTMpE8skk4nFd/a3tDO5He1ehhnF
H4rGjsHzPmntg/3kYFA6P8uUlyCB/NLq3chdBL0jJiKambyy+D70gT1OmHanNx6jaPrxOlEsYyiK
X//Pydp/Omjq5VYF/bnZhPSU85rwHwfN8rZpXx7Lk97PpUDJyCQnPm0CPnuoBKs9h8z+HnLTszcU
/ng6PztfJ5UUKw2/QsnHDmwNxan2p6fZ04Klx+GphUZUn8w8LW3SdbToZsueNJsGbQO87djbdwww
kqNrMq6lQZhYzYWJyPmMy2rL0HOr8ma/RR3FJLYQdeA4RNwDx2jSXUE00iI+fvSogn3J/85qA2WX
T8FKdFn3o6iHSsNdkZ8xLExwAJLD+FBDlBt0akEk5rQhhKdcXNyD1Y7b8HYjAtDgTW/p9BLPO/2H
rKDE3jBNtTdMU+2NxZ6IPe0MV5Vhuz0ozGza1+Dz3ZlLwkNPxBSj6NjR1nTLt2Q+4xlptB0wxCUY
mBkVmJB5aKLC66zCbGiVRivwYCW5M041G/qqGRh3F/zimyO5i+JR4k/bi/zMp9010ISuN7EPff3j
EL6/u2orY+51ZkP48yxCWBLMF/+nOPrfWQJ1fTrFR6fVbsD0/6VJKJ2WjXWrVJeYvQghi4tSIhg4
jt1Pr2ZAb/F1nYjjboXU++CC5atsK61EYVEY9K/RuLDRS6VmTO2pxXHYMrPN+YqbbLzfj+vN8SXt
Sr+rj4RzbS8T4VzV1vjGj387ugaUcGAoZB5UTE8B75UcIDQp7fBIdllP2u1JxuenOd1/kbwlaVQs
rtitLBqKTiySjRRVHz4ySyZ6zHcM6aEdg2iGOk0LfbuNHkJKIIHOJK4WWgQWTkCc2THsk7qnHE+K
IRHut6Onv58N/BvR4vsNZE6Jk7kig3YaCa22GphskmggoYkK2V/6aW6N06gE94NSxXRTCzpML6OW
O9mFXGHbA4nr72r9lEkuH2NjhHQwbwYrI34Ht/lk/5jct9MrORQni1MXmkMhlHPPWM8UDYLZmZ6d
o2FuMUlk92DIAcE0Exb4ldczhZbVhTHm2hjf5NzsYpq2/35d/cdzplKpGN3Xmm2oX+dfCpp9u7K+
rE7gyAo3c9Nu8Q5Qv7H9UNiIkgjFVO3hsMmSep7VRkChn7ytQyIi/1JKAwAOKnT8hxrNw7JIWWbs
Xcbs7Mu4DTMd7abz6J30IKZG2/1Eil6mkr5GSyrBOCX26iCQe6phu8xVlQuoy2CJoDdp3SeVe2An
fo5mqzgblObqjlHzGrKxhFu0a9HHQiMESKlshxpEX5UrMnk8UGRm1HQIYLYGTnX45AuOvauH35Dx
zGDWHFwfw+t6dO5FipflUPlyIjx4LrrLNk0QqU+CJFJpJBENT2s9uBOAm1tDKwM3saH5qQxSRi61
fgkJ5kxCdij3vowEceKSJ92Cpers6UhwpFQenzviQp7S61Pt8ix1Gz7cWH3YiAs1SIkXTp0vLZ6i
zIzPlL3uodhtVDfsJIOggGL1vIyFtGAnX4liClvM/74/qOb/rbWs2x6dRqPWqHdcR0Hy/I976HBO
s8c2JeObuRyYlpSSzHi5/dz61KStkIhuYX1c+gXiAFF4jwWovL2VPjX7dZ0LOphukzOuoqfxu3qR
3LbtTslO+I0llyNSckI3Y3eVzv2yiOMgbtFvNhQ8/JAbPfToXaNncPp4Ph+es/LTZv70qE/S9niv
Yt4M2XjWgj9cINKfwiTCVK+RD/OWUUcZ0t82kxkjVYOqiSBOKZwLVuO1EL55IAIAND1XIPl1BuXB
EJVd3w5BcC3UsMer76SYft7tos8ouze+fEJgF9H39BH+orPYvfrgPg/G8Jvnc3O6vk1n1ykHssdm
2skmEI9tZdzh2jc4IuEs4Y9Jf0j9zCLJcaa0ngtPvTum4+iwG7L/bMclSWvj+m3E03Fd6td44LNa
PvfZaCf9ZSn6EN0OEcF+cKosy3/akPGbgJePAdqG+/X7nU3/yhbsYEjeq9wH7dTuHHGP60X2/7GX
nYIdZDqbpvvn2TMidusexJMWu5iUFwb3/XMPNrcgdYwP7QCdZEjoOSspXcZfyCxZqw56Hw4GA/Xe
xAk5Ot3GFT418+nkm0ls/BUR6jiAkwwY19UQwgmzvHqH8vTOImk2lfSCQShmFbtwsqqGY7az+13X
HZtyB0PEWi84Vkq/3UKtdv07SMvZjESKTdo973q+v2zX28FwqnGbeV2GXBKz76qPjhGTTQ48wxmy
yHHEd4hdv+Ty31qV67oPyUmPgRO+ME34n+MZGOh4LtI6HM6DgAgW5/Q/9dDO6foTmcoij0d8FMZe
64QL7WXb1wvKogves15JfAuoS0b2rUMKhLwixBDvPxT843I/1Jh8biuq6MELBjojMj1u0eCSR7e4
kdbYVbzIcRbijMVFwleSNx5e+VdWz/+Y07w89ryPPLWeonUxZWamSY4Hm2svHjBRPi/HGTvw6iCW
tViKJLX1hZ7998MiNDjtf59O1hvNTqPTrEKiyJr/5bxYL9LKpro7tQU0/H4KNM0WC2SLE4IFhNpM
yh8bP4tTTNgNW2uSa47htWr42fy7F7FV+RMsVDqgq+2v9nHZRSFDa/Qgj/VwJ1110u589oy4Y5uE
AXjTcQIOyTkHS9ZaWxY5UsGj+V+iKXb2fXmazaY0c+fHU26q8Hg8pWrjx1PnEerkTNyQMKLFliyT
ifXYeGF5GK/m4520WNaK7CN6zbSbVoanynCn5vkLrXHXGSzletX6PLwWy/4296Vt1pKbN1Hcsikg
lXT39L6kSF/H1XXcOMQ1vqAGUbPkfOq3qDqXxByDR9vX3bNuJR0t2qPSedw5j2dVf7dQqUkJjApb
5ap3d/ZNkGnW+ZBhLRl8Lzh+8bLENzuM7vPRQmrRdbiWt5PcQNg7Jwme9GB/JSTqn+t9hxFREGFb
/duVFL+DLB5dGTdiPYwMY0tRk8XQrL+s9VvXMKDblRMzuvIpqlbf91wqjGHBVqvEYspZCJjuWfje
+UM1Bmk23GbDK/u9dHSQeKDJbI1utL3rcboe79djNsgqKU0j7jSnX1OKfNHoVz7V0+/tdWT+WEE/
OYDgWUSwLaMrk63AfIXIimVO3FIOhQuRM1/9HpMCHeVnfBc+WPt568SdWnwhFVQeLsM6owG9sZ3X
k3NJkl8SPNz6KPTYtOcfl5G/h/n5hqbcSLDLsu8nzpaXr8Z2zw2Bcy28VQrpvKezn2VhsfBwe1mM
PKg4WejeI0EVxyg9JqUsqZT4xoeKieq0vQ0Bt3bUTZBjsMMRXXDyNs8jzuElyqlaLC0oFHj0U6Ym
b7vsSYPJYnusjl9v+8e33Q/vhZfC8kY4WbxN7WZYxfkC0pXgFNxrENojSgDsYBQdpjaFpgQn2AIR
82V3wVouZ+soXTUxmWuvRzSqRm9l3fdm1DgjBgxXX7TDXLaWS47VoSlmfCh6onPwIHsocNV5tOm2
EXxn4/JxXLuNhAxoc2p21lKBlWRGVgA5/WXXz8J9wVM8vJXf5U5VWpxGBvflMLDTCKcJoy7d9qF7
oAo9TR6SS05clHsYvqvJoTpZz6ebNI8ncnq2uoYefsrZEzs4Fo6FI9wVCp8fp3whjvWYDVjtQyf8
LvzD05KsTA8GiA27xAn903Yp3/3nQyHFWd/hY12oq+7h/DnPw/kDmTl7ifOj68c5QYq6Ghbn3ffy
laQEl7Dltr9OK9dpdTO9yUE18Msmm/2kOjM9HHeWYx9620Cv294Oa3pbBuml/pJlOkDBXC1LoEAr
Vm8M+FeDJitPvhTp8MKcVyp8ZIpqqmOQeoaZcyVsD+vrUXM98nHt027ps5/pp7+g05xknPKP47jz
ubQLMWIWV+5mzkD0Y27EITm3ZI+T4+X6lIuUzXnPDMkUtyTXTYe9ZRawdzUdoy0WYSkIIstlNtJB
en1Njm/pMTr+/Vg/NeWEX7i4xfPgFjbX3BlIV5PAosxtD7AoNctYlFYgUC4D4+3hOyCVQ5Zcff5Z
/6jnkVXhLrWunCN//vyN6y6SEj7hpUd77RX07ab30Pf4/HyBOQqyXOunfItb5D1qt9TojEoVDAkV
Hs3oZp3YXd5wxmh2VwGpVU4j1Soe5ztBzP4W3gSJ8ZcumadG5/xmfM7+YjZCkJk1xjgyGGz0Vxhs
OwrtSj/eCgzOExvS/fhcwqvm3D0q743Jupk5Z3e/HqboDDiE7UHWDsRj5uurM6137ywhpS/c4HHt
3xAdmkldwsE1WuIXxeeEtnuw3A1SqXxSM2xA16ANWOxBG9Cy/cId6L6I8IvoHVfCNfPYDgkjLFXm
Xx2is7+cUaIeL/xKcFO61dyMdJGDDbcXRcr5mwzWi8lB7iqCN0TKiAyKNPblQC/TjOev2H7OEqJF
Z8la5Dae6+/n6t/nEPA4OhFDE7AM3orDWXWopLiiPzEBr0RvpfFs07eTQZoLfjxq9zRqHoaV5ajx
GN0v4xZZsD95THQ9i2w6b01P16f99ekUkmoPDf3L86XxXL9Pjns2vr3VrbfIl+mavq1XugZKxJxe
p9prMZZeRWmJh3zUMO679ti51g+9Cqzl8PtEcChQ+joRQlot81Ybrn2PWz87dFv/6WW8tJJyGlIM
nLhI7Dcb/zjY2Pg/xjSAai0NcmsRHePdmzvDJ0J2tY3cO4PqcthKhw+OnutRK/fObwJwP51+Ufhb
XPOds0UQhm5IUyOAQ0NU9EQFqMtZrN3vROXHc/3xvDkEh7E7hfESfvp8LT+9v8P/MWfW7J0WsUv6
0rfau/7i2i/Ng/SCH0c97d7+2jfZMbtewpxAp2OtzGs5uUcouxzLsXbLc+zmHt/yBgoDMvhRJ+QI
TXC5ECTTWrKaEV66ylFxUZxbYd0rYRUXAPWtjv8caTla0fWahwu5y9BSuJTPus2P81N305VE30S/
eXIMzjfT1m6CuiQhGHtJNmkdrfHzviW5W+Pev6qZ5r2YhDbUgfZaRjCY9dbHSE0cul4fHQuK04wK
o+vnfHppSTh1vDLyPjCQiuzTg9Rs+Fx1ULEfa/3qI1rW3re4p+ngnA6lxcjOYY5449WxxMtg+V71
f+YhZoc8xOyyGkrDE1PQ2XS1soPaPrEqMPAla9BQWpfcel8rN1bYOEKJiRQrY2X2zwyhEOL43S/O
ONV31gqgn8rbM0jHzI7gN5Z7HopT3PMt+kjqGM76jaj9RayNvcW2ieWHNLl6styG/Sc15oi9LXfl
BHJWbmAD/4+vmMiV5rsz+8y8rTW8f6o3Bo/FMFuO5sfRnlV0r/I3sxrr0K0SecajcoSM6H+wThYi
+2Y/q0dY6aVufTutbkNG9PkWuMv1y9M2D6DdOOcb087q6XENAdHn6/Tacql1wxO4RSdKBVS1VV/i
YSDCQ6UTyYfOKJAGjC7PbGlWxTeE44Ejv1KrCSeJXTuWa+fWbTq7cvrSTczT8LjiEvo7hDYTBZSr
SVDZsRvLL0fJB61hps00GZWA0Qh2/USyMgwvvcuvlpF2K+jzL7kNh/drUY3vtI+LnqQbjHb0JTEb
h77kGOhawxHakxfWbdz611AFmx+q3kKyUFEResELUWXz/TY6LbpCMbzeTEb26xCN0biNd5KJ0pso
I3lOPhmLsioUgjlPbmHkx0h4y/4+MlWfqm/hrX5V31rll/WiO360+ubzh5Mqv1vefSCIGZ5/OIit
4hjW5PxJvdfh1OkB4z9tDmfL6jGqjtJNxCDOMlPclnqPTbLHRfuxxstpD7cPNh5RjVBDckk5RJiI
XzAn2kTHPGqDM4i0jSJw43zulSUk8QHY9UqLsC7t2CpV4/k84mA3V5KxC4pT+ewU18v43um26khU
zdetW/0ev83XLr9+A57ahmNGp1+lT6tq1GKYky8+VZZpZwunuBUopwX/e9MO/G92dvjfjAWeqiVE
sMgQ9YreNt7XmCWMltvRejtanbn8BtchKdi4gzM+TluAc4cWeNG/PBx07VdBf9ZFrDP6vXKBX0cW
1rYVMix4u/BaLexW59f49H54lrLSbPLcHSIpbreBp3gJZNfhHtOzMqjM/Ow4L05Ny6lZBD44OMGV
t87vg/NUY7GX0sAKRnN+5Bfq9tf8VWTi3rwrur65i0qXqUSjNJuE3JS8P5dIPuuuOByUhrfasDUb
MOohI1bbzIiS4AtCTxG/ct3I9WBk1nvUQvBOponvhDrtnDS/zJQSZrNf+CCqlvQspCZwSxbImNj2
RamXibBsAB163blcD/6LkJxcXFlwswp6Fk5MNXd3FTt/OHarCBofq1HlFHHrX2c2dnL7tIq22DLl
RXRvEFYOH7o8wiHG1t39ZVydI+VFlXUwmitW1oitzYvaqr9bR/dq71YNIzirvUwM4prLxCyu8Ahh
8GsiFxz+l8Hpt3SLVHjPBG2dD7+ItIgphDrNQybAmltdvqTpPgivm6BRxKK/qflb/AHlhvxd9ALz
R3wGs5/DyvLFis6i73ZRHRthsaVrfPaEHT8KSDe9QqfEYCoi9RGmvT301kB7lw6mpaWzvFh5Z6lZ
U3EV+drVa0wBQEDOoGHW3Y5f5ZGQbrQmtxfVmYPeF5Tfz8mjojcLtWl5Gdoe496KtIAKakC3+Z7y
oiv3TyP/hjOyxA04r85bx1CdG97cRtcfvvaaIygcJdVpNN5HgVKxZgEImq8CBoGEFEeEk/7C344B
ZpjgXLMxE8l2c3zfj1OeVCOWQY1eYH9H0/po/1clUe1fI5qaPI/+BupHvcxT6VE1JYYJGpJMj/FL
+Lms9kubZHr/eEzO36ouefKd3uGHw43Rtj06+xLXbuIP4mo2Wewn8RzZ8ejwHrHVW+9HtcvwaDLD
/wymzbKZOWz9EOLAXeZC6O4fTaok00EJVF9zg5r7wLwq+5Bq4g9BAW+1v5T79fcHr0XBHThJeUcM
X3KCFh2xppgbsMXS1eKgtPzrBvJ0IxAjmm7wb2LvsjnGb0W5plbTHCvUUDVYdCjXHu77rmqNVYc1
g5R64l6NDzrI7NufalyOHm9RS/aUTRFmcJ3Idw5w8PmzRCzyAATCrWVU5nMWyhqrzHcGNfMc1gP1
GEN2GRFQKrR1vTORMtPy/gkfy37U85AgOB32Y4X+/Hv9KRibEgB+rT55bGC9LSVcpOa185W9IBJV
r4J3JcQ1Dv3D94eZlae6H706weMCKoGTrPL0Mt/45q35RaFbpXtUlTAJQ0M/lvqHkrSuhOEyo7Dl
LCAyOoia4J9WX5Us3q7T5CdHGxitJmehIHSg/O5zl6wSS3V8JxEzRtfHuAjB44NSxgnmkn4ewemA
+Mcoy411eDVb7HXeSybsEBiBlBRRCkMFOq+Ffe/xXDQi82NSyxKGXJBXf+GevWMtGBlQt8XghML8
i//XTIgKTM+H/WtahfA5qoNdvFe9mK4Dn1zLKrAiFWj+2nxXeXk/GXGz1p696y2arejytYnmlXca
2gxLjwF+4EavzbA8cmhumSDq/bbuPnInpOzW20oAJg5w/H26HpL5LbBUH1V4WnQQhBHt057FP1CT
Y2l6lmnodvQ55oVanbBK0bKTKMkW6yclWX03nH28XqetD78ano1khhuYTJiB70iWuPzP9m6QXf83
MDMVUxrdD6EdKpatATqwNcAkNoblULSVZA9C0vwm++ZBfdNnWppMrea2FVWfVrr4fcAR6nnAoe0C
loKVgKW8hLVPi73sEf0ax+rwXwHTwYNgcuWPZt9FU/onX9KLbQ5ecFrNoj3+kgAeB6FQpi/BnCW6
rwY+03CS5A7OQLeV0DYE/r5i+gzpGxZYisPWqcv2ExHDJtXE/VEip73mO3oW6OKyjbTZu1I46v/8
AGI6oCBeTihI+N7X0Wv9vfh7TKcuM86bibVCqbtEjx8nUPI26GtYvNXaYcm42r86eEMOMpe/vIWY
l0EBwxJEU2RwNDXDki9nvU9r+2ewWimGlljQkoUAVG6RT+2WkSKISAc+IAbZYMTVKI9EpmT9UGu3
2WsGHtMxL7NV2gAda5ZnrwnbzO/8Yy2qP7mewIle6MXZx+DkCQ+EBqY5bHVGi9uYZV69NGmXJjR8
s6nXtbACOCDQsvRwyDQ4Nv829niT2YyKzwWAp8fF2OVC4hzdNDZ4jsFIvdkIXuqywa3yKTk8Enaj
O5qZU4LTWX5dffCnm234I6tCC5avhl/5QZ8RdXuzHdK0yu3wk48He4A/Ph7ZkpiKwrR70iesFDSx
drRo723wKyWR/JEvrWa3nvYquJ7sjm78zVhKuCwSiwPZ8ZAwIVNm1JELDjQiHkV0/3rYd7ne3tn2
G/UG99tUFj0V0nXYuA7vu+G5RE84kJ2rvT1fBwtCPiq+yUtcak62XyNwopQX4HTuizuvBNlvI5Y6
bPgbslctEIxXKfQYIFHeR8X86rrrZwQyTBVYK7zOUat3BGwR2zYu7rveNV/GWs18tXUv+XCrmG8Z
wRlx8cMIU66/qrz4vD7j++enL83kUGcxP9pUh4vqwMxrcZdDwRVYbVbah+HXqR3mX8faeJFObo/g
2HbMup8+rV7Q5o3CAmf+GBbT7fMd6BcZiwmLhXAWvjlgF2T5gi/fzkkMpmSW2EZkeQfQLWp9u4zD
Pz7Cn7jzjcwKdoMqrILHsQ8L5Gdtv9Y+QMA7MOJl8EItcCaJbaH3x97KcSZ3TJgcjfiVntkbNhag
13DMFHBYQMR4YMm5+fSCE8oMHDqI5MeBx+cBPtRqS08QdiJQuM+jg6Ww4Zl8Y4G7b0C2YtDUGYyZ
MMWbbvOpBSf5uLQFsd3BLAwCmsl2l3xhaXb5MCp/Rn7N+vkv3duzSf4W6TInEh3Ygqn+GnHlb3e8
XgMbMZ3sd9O1fPfN0yof8G/XxLTPlctz2njeNp7XuR6xWX++8OwerP4uhIj7RxAgdM5h6Gjw7wma
/f8Z/xcMAEBI5ZujW+Bp/YkQof50cy67vusBzSY7L9BszAA/JDS7+DkvI8l4tUj/faI3QzyeM+MI
00PIbxi0rJNGlrSnb3x4Lt1XzI/i6gSVgknMTUzarMMeEvHPI9BQAxnEEdjKffKZT96RIuhHyoPj
aQDUmuqJ/lzqbnQLMUSUqcU575KvBXviUzSDS0R4ItSHqCLE5tgiJRQvUpRN1ODQc/+r1ejJITfs
3UT3v1KfYX1yao8xSDaLcUaWfR7ikczm3SbPSrktvUMu/AVqyfDFKbHa6761pMZ69Ie1MVMsFJPN
YXAjFW1H69GtiRUVhmz7w2R7CIwTQzakE378VN+8bZBPopIcdxnw9WHpqXTpZzkhIU2fCodctITl
NTATFotATrjm31ZnFnUSSaVS7KgmCn2RsdkOe/rUL39Jrp8Xzd6MBxx8HmjfjtuG7jk9oUWyoLJ9
JWaulUMsEJ7CYyHIKbq8F9mCBV9BvKCFtfCHuIC7IGrQKhgM2/eIovurlTbitPu5UUX2HXAbRF+o
5QyG+i0E3G/n3c2n7To+E+sLY2tOl7dpCQ4kWtyUYxNoDdXWRLJaI5ucZEKA974slnH5NZkPGGB9
0Jw/uDWBHh9R2oNiNT5dgu2B9nXFCwP+G81x4w79UytpzRKQsWjr/TFSUeiQmvHxh8py9oWD6CyI
y5R3NVM1Fjatya7UF1O8XA0kFeNBvprpmSetNE/92V+XrsHZReelJAGFa7cOPxQOBokKbssWH1fS
IRRJz4VPBsjdkl4FgW6IxAnlbktt+wsqX0zZjNisAo9xzoDF4Tl6CjHP7B1q3TOXSCDQ+Bomfer3
oi5QGngp1AX4LErWtynA4BwGNvvq6HEOmc+3asju5Z1zfncwN9PRvj1abcYL44xRx96bT0pMErDk
btN9qYtFtgU6I8e/8DGznMfczFSIGGWWgxlrwSpOZYQFpzLx0jw5fXddOo0f9d+nsZ4Yj8hR/M/T
uCCdubbWXzHPZg9vWkjT3OY0aXgDGr3Qd52F89R8ssAtH/yk4VnZM+OA6yUqAHOflKEqF95Y/f+t
IBkW5Z0vVdsVbEMFduFIFEyJphsHyqJLXpqRXpqR3iOAGY9f9fvpEciHC0nZYrIYDkiNpWTOxoec
iMgDJpM2xWIwG1fJGoaPBZeqqdhRhhUpPcNlUmINcx9nd/GAvS2NX20k4WUxE588vGwCU7H+1/f1
lhixVxi+8AqgaT4cf58aiIvLNBwZ21pSyo1eeL1wBqtE1Wa38R1mUV+Fk3x3eSbnLTEIj9pp8BYM
BL8Lf4DgGvdYadvQrXNSKNDh6w040ZoYl1aP4+tyXLmFaGudF4XLqquG81tldn07mC8S29vetpa/
SgMoqFUTTxKK5NmXJuXBa0Hd5O1UzLHC6Fp4B63LPIZNanr0thpbWcfbVy2nf9bd6XUr3rJQDO65
p/zunkxfKOICgomOpdrlADcXN8BCHSmLQSiX6Uuf4Vsh3OTzRlrW1qtr5p7Lv7xOmbSCijwLZTJM
gimV9nozVDHn7XX2RraQm2Ma3lpK/GP8aemROyNyF/WLNApqnVsvRV6/8Yb87aiuI1ruovsAHrSr
JmaNVjFr5K9eWKwzcjRuXF6T6z7Qc3mt8wjdgYqwHhBnSoN5bdAiLNyxaIgkEay/FnEEqLgGZBYd
gHVH/MqnP9B3z1p3K0asOW1/SevJrgTN6b/ejUXb/brhYgiKCWtZ6bfODDP7MIXa82VkKn0OGM2f
uXzrU+2TfgKAc5qFfgIzQD+BGYDzRkzdYqxRiTmihGb1X/pVj674AMHbVuWHM03U7imAEwU7jhqr
GCStyZMfT9vZUzp7usyeqoen8uypUprO00D6bh2nneO0eZm0LxgjjGeDTMCC5wJz6foseG79Lz91
mPTuf3WGojVr12Ehf6SA3NaCks3AZyVlNtI0WlgXoWPUZqzCGF2jWAwkbwZUOQpSny6/QyUxqr8Z
7Bhuzr8qwHQre5CECooqIM/ojsdmNPX7cGeEVhkdbuOLFx7IWO5f5HhEMpIXkS5NueIgx1B1lpMb
szvQHHILulMfTJgcQO9HPhecBnORnBcEE9vkwjaYGF7QH2rQ4x6EbZtr1Hm+LiOPcB/VmakBvqE8
x6jcvXG+ryJGzF5SarWJHkTBrhGaBy80q3AzPF4j+Yc/Zq04A5K34wcSWr4qVWRWLP34lMVzbpyn
4OC6WgYT142WhgaRO2E9uKNZjAwfEKNjWAsmN2r2WWTpeZhxZ5/kMbWjFfV4Y3A9DJNhG5XowfsO
3DjYIsLWB/v39q/GJYDXjU6gJPFFOfFK4lLDfs2hUouy4aYWnfjm3frVTUgiaga55uBCTZthYIxq
6ei4YtuG/hN6suTAHgoHNapcwXddw5pyXPvb0I7tc5rsaoE0P+vgvvQXTPbu6JX9x2KQLQY07XMk
JtZtt0Cj38qCjcvnaOUL84UoEFZd0SvTxyo8l0KwXyVQBbzExmsvLwQ8DcFZB7yc3q+tvMqn+eXp
eJ2y4dzy0BIMQEiNDV6OsFCEFAT/aGMoFtLVnB6rGq79RK9Zf/0zCy8fA/HecindXsCyPMk33cWk
/P7bR8Nln/sjufJZ4CCZsSb7s5nsJ4Kuo2iW1z16jf8fWz7yW7qLJUn0fDo9nYR/Pp/rwaf4unpS
t0Ojt+WIiUhcrw2bHw1OHUYc+RkHojDpS9y3tZ9OfqN0diFG6c1Or3wVch+O/TlGT54VBIhwrBgU
Th3StedGhE4os1AtglQI2cSUyZGJvDwvY/8/BgUaYaY5A2AdAxqxLg+zdoiyt7938mfW3BhGS/pv
gpzYVylbcWq0AiYZvKgzZorcjfiwsATv3IIJy6oD5EhoYSu58LpVDXYX+kdolhaS5poPZEx3bRUK
WR88/xUf/PJolmknzBdBdV24r7TqMZqzpeNBdtbxFE2PisWTq2KGpZHSpahe/Iku8k/1ooUM82C2
UMERo/v4tghUKuh8GLHCQpwuOfyhIoTv1HH9s2TFBqfrsuEtqJ9R0xi/sdXImkF1NVuNVIX1enJD
tZoFBVblNj6vJrNT+HDbL5dfDXK21OgoEG/UcU6LGWsd2SI5ZgIwsYrrkQMG+0SQCeV1Std6NSxJ
OvewYCYI8TCT1YPrXIigg45YBTpy2IagFs2OT3TGQGzQUC3L+P1w+h6a6vy5aAk9BeOhYEirtFhv
prvW5ARer4zxsHJazGPXPVWYLSfVfJmKeKsK1ylOxxbvKcONYr6hRU4Hl1aEXvrHyNJI9LxLZufE
sesshx+ZRiC/AeGcyrWM5kq20NC2hP2VTS2q71f0OpnjHrbs0m1gEiFJKZkLm7HgNEaP/OZe9HKB
5m1gk00bGF/N+KKYW0js8z5thvBv9bPhhYvxTNz9QK2M68wqN5GYEmte6oWPI4/FMvKEG9/CjLdm
V7MkuidlBvj/87B1mAVAhU5RAFQeNmb5p4rYwOWwkw7NX0x1169gsHplVN+pF8eLjDPw+GKdJ+Wm
PNNJq9b1aak010Epz3xi2xqvL4Tt44vI5vuYRtP48F4bEc63OmF8mHQGJnVBsvWQqEmnF1GO7d7u
LdTpbrk/RvSFWoCQgHkFagFFandDXPBl+DpDi7gMZjXHLLZp4t47xOZT0BH/oVrkVmQ3fl57URMA
yRH2tO07r0qUJ7xWCVoiU62RuZZ5xM/4NIJX4XaBBstFbGKssC/uXxNvwIqJN5SUryi62+g2YgU/
3a+7Wg8AdVGOqcjUYtvcmAQRxwoAdSWsNtyZJXslYOOb7ktlzvy9v8d3NQ7kppBvXjvX6sQthdb+
96v8T2oHViIyYa7uxewkmVexLZyc5kIOSuVF6khwR8gGSPZjqVGNcqJINrBD1jM1C5zOOa50weED
e/rjtBGZSRXM0gLcL/B9vYeKWc2lYraKsovT//VtxW00cqTakRXUixiLDuKNSFe7BMSbu0MgZ0WF
Fs91YakTi3kvZmAwfM+H9sCSogIxt3dplEfhWM4RYu4MTluJINf2cL4ZGdI7k1tnc/wR1W+pPVyQ
rnWGrbcp2UrCWlLnHChAWwDDKcapXkbFgB7FupjOG9CXMyO2WIdlvPh4Li1C8cq3xzXmTbQtLDUR
n+f9L11B+zE97Z8Eitx42+yfS53n1ez5eow1KpGqx5xPUXTnjkSIsI7b3xFuBaaVYtFHHe4OlIH5
ZAPOahXj3FM1mCDdH5NNZ9JmQ3+bYnUdp9cmAtNkdg/y3HN7Isb9nqeCL1hhtiaP/WR5p9QaH0Ok
4BipJpz76W7INkG9yWvjzgpQbs2C52aACtkiwbhw/ljkmbVev2Hpqj5hZEtG+aGe3L1pNuvv3rAC
JsTicOgg4WOdX3+8+XAyEtUH1kXv1agWSpZ9YNftddmVx15U5oydE61gX+iMYLVQqGoLbn+Ov+Pv
IEm1PJYv7i+mh45HFlE+GDDAo2BZXH7PBqBiEmHmTw6v1aV/qYTVaYeJ6q7KDG9FXDF7Pnv2s+fK
7Ll++ID2dTw878vhA1+WAqK0y2OXmF8DVfbtsbpRI6BsnJQwDxs96yJp0W8INh69OlHETipsvT97
r76UMAJvYaE7VjyFtIt0JhxAdpCsG5beDljUmvgQ7+vJGN3KHMcyxymwjz/HdTFMdVx7bEpqMwP3
cXm6Sqel+1N1/3S/cwfgt/yU7Z/djOkrf4hFI8h9rI1v0VGdK3i2jx7iiYiDc0Mawv8ST2pIyOQM
kQGBnwK7vsOf5DAu10Y0UD6matjqNnmxz3FQNCwdpanBlZGAQ+VnbcgQABSR9ZGPuQEgH9PqSpZz
dY1fnALZM1l47yV+fDIjMpmvvq82AZMoBzdOU00DxZL59TNuo+av/aW4zoqX6JrEr9ApxMZXGWjw
IhxIWIfCwYgQI8mIUMmwY9fQVRVcwIiIgDP+eib5o2L03oreQKGzXAk1N/HAjszX4hwkUatzyH7Y
nIOse4eT4wvEjUTk3YXCuxB5M7JNg64iblXjWxZW0cb5lSX6+/WzKL1jt10Z3jfDSkeh2af/ri8H
JOB3zjnN4WU5OrZHh/boVEOrCXLwZVSqdNu36XxDUjVZ9u6Np5Mo14BsPD2i9cLAPcjDs8PonK/D
wc/Tpb07s0ZN+4Ii76Ka+TPkiRFE4y2OOMLfF0E6zt+FenxuknntZfOo/dkvJJtnrP24f1zJJi1/
o+qkId9y0+HHcgzyziLStPD5JCAvVOXZC/uIHkn57QONOYvPax7sU+g7r0SsicuNA3EQmDfXbHmT
doX26eWia4xqiJoOZhC27u5T1EIyv4VwrmOez1VXlDgtW0F2zs382O6eItgr4PX6k9tI5vLuNx/9
G5IrG6jF8HgYNhpD+oyHnqnZDxXhuJWLNJpVStiJkOhUNJYM9f7lHhZLEStrBFeR9b2/vIeIzQZ7
gq/VOROhwaYB7Rne4K7xtR0VoCxEtsxDb+6P2ZC43Ad3mmjJDobt6aDK0ByMuqf5CjPVwJEWgGpc
k+MYoAxbGzT3Ksfi2K2pAypDKIffW+BRlQPA0xeo5rz9++66HkKiJUIzSLycukLWloGFs2n3qONX
bUKzpIT/2OrRxyODGjNb+KCLL1JZA/nxjJm9CHWlta/0rNW1d4l+Xup9Mgcv5RGAOA8wIoKCi9uk
VqfjlcRUyO3TjWaMf0rL3ovJbChTOCmVAwNG2QnFVa4bB1lqHTortQ4kBreKwAGXk0JgLu9LPsFa
JArkJ6gzXIKuv/MPQIyFEUI45Gtrzzchyscheh540ZF4hBnjOvtP55G/Un+pWK3rJlFY4tgfF7EQ
jlYacjg2pelGYVQJaRzVLaeJcbvdRcOd9cgjaCMewjPzVchSKFOMua7Qkfmg4MeiIDIS+MPsajV7
MFZFnQPouE4cQKqxk4KlVqpGcc4HV8/Qe3kYsCms/LJ7sPc6Qyz93fqIafsu2iwdw7YkZxZW9EB2
VxprAgOgcFEuQ1ZbadwOu0X19aiYiEQUrAfOiaEXOOdcp7Wschxqtlat6LYIRWkx7Tfwn/1V/Vj5
2ZkoKH1OClEVrWUn+VCchpkeoZ6gfSinzJlW3VpUYxnRpf5Q9frRAiEoS5ys9xfBbR8dzIo3bCGw
O/Z/XP1YG7LU8neruBb/j6k7W24i6bYA/ESK0FCabqs0VGmwMTRgfKNoDNY8z3r682UVzfkjMhw0
0MaSKjP3XnsNzaBbUHFh/gOY8Fy2qRkCz6amjjdG8ezlfT32FgjPj3SOQyVtBJgch4QW+Met+qBW
ytrnrCx4e5JON6lp2G0j4TP3zUNT9UrR7Bo+D1G2206zlNVL2T5tuQVYq/Vm/eu5R6ux3KS0GrVr
v6CH02pgFpzJV3ic1+OgQZEYGYZjeAPjzatL1IdEsAO76nhSaYwKcsxknnnqzkDt+BJEQaC/llS7
s3lbGKEpDAqqldrA/IyKlt0dqtXpmGIaka3O5B/093I4lVX9YykpBgQouwdjgsa4oOyWsNu2ycoM
68i6qFPbjipKrNJQioHs7uNxuKwk+++lXyYBqCrGAI//qHHGAOufy5/NXyaJh1NYO5NEanTmMgG2
I+SpZJ4qexcZR6E0lMrp78G0f/K4dwbdBlsOdrWMngFfCKnrdu379JVOlkLcRjYn8M6dEbkWKWaH
ItqD0dr3tI2yYcD/hiie70p8e/dFNz65BdjPFOgv7EebTmB1TfgMatVB3aHoVk61+qdDcBxcIbLl
WpkwgfnUWMeNaXyjXELc23XPMkbbnRe+QoXU0jbAq+APg+3Hr+Hk2+aJr3jJL4dm12LqTYyyWQSP
RefX41Nz5BHfds2x6rNP05+evfvnQrMVztUwcwpPQbl/e4beg3F27xu+djN+hm70rrxZRGEgsAVp
V0fNv4HJ4eWbUcGKKeApoIUpV8HwdPqtSr0DXbRRWiUejhtvlWmnvg9hL44/mHsh8dp/+HayEWf7
8YaT92QMst/Jkg9VCvUYLuX3ojXSwDS+LoBf/JRpGfRFu8ooeisoz8bqgfLceBNH5B+I8kFw5Yv/
zkOK9IeNN0MbUkwfqvYd+ZnT1y65+X6HjFKp1My0Osi/OndjGzMba7kdUs+cboF9iJJce73MOo7S
ZWW8zo/SU55tFM34so/uYseaw1ZzWDO5qZFbDhaTrLlOpsPDr12t08JeBqLWYozsOfVfIkWisAEr
nMDYgFmyXTiBzeN/toNjEq+Dqwk3UQNRrq4BOoebWw39MkYgonFeqD6AwIPA60PPmPbLqBodDRNK
tBiUTfchEgXApenyaw5FCjHVWbUz1pUVIV0MeFa/Jh+XSXxga3oK8kl+k5XOQ515AN4RtwEaYAyN
HGZQIO4bQxOtSi2Z/fM4G47aQkFdhKBJYERdVCsN6qVBUw1Zs7UkOoVQsOl68Ggr5ZL9U0tFX8lW
SNFth0VQoD5M0Xkp7von7rmnXqFAPa/6+1X3We1wn6fTerzTuCTRY1Da87Aa7s7D5X70eIwuD6Z5
EOtke4sfeZaBIIOy4kWICoh3llbK4pmSh6aeB0q1N2v3biRe1bAOhgZfWf2eFsEcewOrBVdJJvDn
e2VZDPP9ZfY1wf48DB8/oB6UXLXMxSU3Gh/PSLhy/f+RsDZ23zW69TiqziF1qJ/hUXaDDKJRZYWV
1T3WuvtasPlZ7XuHWm9nTLfsT9l6P9hk5RoH8Ljwl0Ey6y4GXxYDmdf3bVa54gxnol8aUVaNsjIa
UJRdowwPCAmodMnaZLNR1liobECQFGxB/LjtvQwdJZ1mdrnRfQ1uTKLNjS587LL6RBpfUnd5hACp
f/7SXRyulR+XkuYi5hlZcSve+u64ez3IX24/LrXYbKT9abtNASYPZtPTdF5HbOP6Ppj9xp2Bevrq
mMX8KOgzlR+1TwfCiTpbKD9DBhPRb7NUx/z+M39xXBfDFwdSwfL4O0hHO3V+6lW7pjzTh7yFsG/V
Q5EIl3j/SDe5EgYNVi4UZKxQNBWSh9pkgL85fSoPWi+YmwE7zrsb+xqxWDQ9S4dsXc64tZIb1JnQ
lbN2KyvnioPTCL9DpUQi1y4NprshZv/535MRuDlTJdPstfxJK8XqX/zwpmjeVIit5PLDy/KCrGKm
BNYp6IagnujtPMAbAIAVlQf1bYHoKPQM2aLHGHvWdJnAz3JVFH4mk7f9hyatdBy0KiGLz5Q+EhGS
wHmv07HEtcd+XLgo1V4PvQd4fK/lCoOqhw4SWVHPWPmiAPiCqWgZZh5Hp31SPnS28luXF/qgfo2x
gcFg7iFTdcG3+03BwVeINuNEHrcIL+teTVcMi6wH5+CyDj4n6ZfpL/K1VAFvGKjTMWnz4p3NvO7d
pr1VubuRV00pxGmUSUUJv6YrW7Fa6kRiCJL5Jmn1Kt+K/11K3rLWqegbf5FYzpmgZIt13IqSy1q+
mxQHVntmmTZWhovAwObCVM2RUEMXHR2dB6VEM1UGrac1xt7XdPlsQtuiLZebBE9NIv3gly3mTE5v
ilC+etKUotKwmqcpXY3utqN9nqa0LA0Frp1lruVpSutG2EdXLHDkULQaFW0tq+Q58lRcCjaU4wKN
GV5fNAIgfCgFEzWUY91ihU90IB27gS4/oP11dlBcO6Ey3dWtu2a4tujdLdr0a29R40IjnrS+7EeH
/uEWLzteGZyqch0/ruPa8qkQtdI+zYkR74N5C+gJfQ0N0XHL1j1tX8IWXRplTh2hTFTT477f+M+K
WS4UAD6qD2xO0fSLMItQNfwvFZM/syKerA1oq2Y+RgG31cicSb3EfQaNmYOmXWM7y8OhsHEwMNrz
mBTO2Bh5gxSoiloVbbkaaiwQ8ePaZzw/OwU19VbqbCPICoiVqKldyuIZ0ClOedL345ACNPU7yADn
HPZbEbjExfiiyH0C4chouOCfCRIIQH3ROnmHIT8FVh/k5aBEmgEAA0qIuuX+SK1bM6UygO06HulZ
BE/fw5GosNJaUP49NqN6eRhMKK6DTSlbrzNqvx3+eVpqxNsfnug9RwGK37brMpzujvat7mDBe6vH
pGs+obLvL4VBjzyz/8pEuH0ufTtSOp9DAO8axbXcn6STf3hFcabbIiTWk90kYAuABRkJsAX5vrCF
R+5VJ13t+slF9nbedx5alriinpl2rRWppnre4BjVH77OYM0xQMND6sUpqNU/tth09MuMTSxvwoK1
LdS5NxeFhz3LqkTgmhlQ7lnCLajgfN5VFMLXOlviw+yxFF6DnsmhZHBuZaMTGZdrv8RyUVzxoH6P
/XWL10kTzZbAc92bvJ+4dso9Uh/JZmkO24Ppr2P5abF/mpTG7cp4Mx9fo9F1NeJTXzKNuISMhdbp
T2rOpBXf3m5vhWv9LM9YmNoqqy5VrtmeVWqFnFazPVR1gZkYUa3YP/tzb2LAYbXMpaSD3dFpLo1e
Am+jxg3HQC3nbaBugIAv584XgYsWG7L1rgPq2/yJZPGGS2WB2ghm+eTju7BLmHZLuZsk364QRpsj
Nzwl55jIxmUafHHdev/k9NFyJdG6rLt1zAcVHA+A9129J8qiU37tCs2b5J4yuyc27afd07YkPOWp
su5Ukms1rsqCaju506jd784+t+T30smZG23jEvZzNV7kMeyS2E/V/lq8ja8zuc0Kn/6FXBuh+eTg
CbHsWxJGPDYkqWQxnMTzY3jLz5xr/920wpvOeqa9HhRv+uoeQmJKJFKHEFVkho7idehO+HMi+Zvq
5G95mKWqTK9hUQawsH5Ue2eVVbX3wf+uNxukMoxmZpPZyi9+87dtjGc8hlDyFh0U1HMH26hcHzOf
Mx/nP3dqjljQvaz5LHdScnstT6EDwdgASPCAQHfV/tfQEXddRwzEwiljgW2IVv8onqIOcKbe4fkm
E7tE5p1tq2E8jUVk2AcNDSwi6JrP0Y6ZO5N90bZdQE/LXmGBgeWCSqTbxXLR7e55vecwOFy86HaZ
vbNg8REFF/hHrxmP+f9uyBevyHgJelftNpwbtHFxngXhDf6FWEmA6ZEevx48oa6l7q4eQOVyKeDK
l3oAla37txYm6uRpVRgfii08dZSczQ7py3Q7+PUrUITbnSEhaGExoM5NsekLcQPk33Lz61G92ls+
3fRSLeeiF1rdqePigguk89w+/nSe7LdNIwTBx7I4csHR9UrY3NOOavEZfpKPjgHlvGdQdtbor0Fj
pBchM9KO6EUgw14ocJjnlZd4laoYFyiKmR8t6RtmAPDh/vnaFBWDHAk98luqJmAgtVTBZXLVFALa
u2plwcMlrV/S6TYsV5d7yxI1cZBs0q99qs56ml3s6aLf1eDqd4c0Rb5lQZu4fzZueKYv+CY21ow6
XDia+kOnMcbs0QG73nS8Hg4/i4dDv+vhMAmWC4goCL4rx1HOzCCERs64M2zhtBFisgqmMnhGcYdI
CVoyZ0M3QRRsx8W0NHTUeYeqCzWlNM7R/wpAvBhqcCtpMq8JQjg8iLty4NgVfth8nj4VtMEp/55c
/XbI+08WhjiDk8YQSYmZxnZYug3heEVRev3WWndas/F0Howyd6tR/T6MmKFPhxfKLrQbkHx/Ve4t
Nk7l3qPhxOteSN6cUq/S6h5iVXZveJyTUwignVS0HqonpJiTZJRtIMWIe1iXkjS9cZzfd+/a5E4h
/lka2iHJxIcW0r8Rd0IMiTdxrffbV9SJCTjvmpaYQG1Tn6ZCRLtwyldL+W7cuu+v8lgIOTWSISBc
kz+FiMfcxwkGnH8vVCE+q8bXaBlI4BRepvpAvZwGjlSlYDbhYN6AlElIdc8TYc3vgQss3MyN8p2s
0C1wK6RAO9kqJIJwqwusnU9mMvF0MOyq9E80I6IeQpqDPS0XxHtfxPYZoXvnj83gr7SaDmU3GKHj
MVHgXqLkrTc3gahkpeOf1mBdCS01zW+07VP8Tps9jkTRqVdpdKN2t2pUjp2UIEcfV92FTUHQU6M4
7+r8L5u4uo8Zm0ZSQxiVMB9q9x7t3nXZlyuyBjNxN6NH6NXnvW1udSphxJKf/UAoZPsN4N72BCNz
AY/8Qjpci1Z1fMODpkv5XNvyIJfxPl5UMGrqzzqM4zJQVxHP5v8aBE1QSmrJ5RUCccUX6EVv0EEA
deOr6k18VNhQBR1l+gh0FI4lp8nASOkWNEeXVqAYLpepVcipVVsOk2r76bR93j6ej4/nyuNp9TJ5
dDa3+Gvt2rWiatfd0oTft2Tq9GjPTl7+pdfi5fJ19TbnzjQbyEEN14uSfjeYzQb33UBmmVWbDra7
AerVjTxZqJR2lMYDp4mbWw/LEo9EJF4B+avf6+rSUOsFDBlP/hzSzDx4KuDKr4MrLmEEcKMq1T81
gxY2nBHvjUsHB5WIz3tBf+C27E3mL6cff2ULtj+QyijXQDJi5zCcfsMcLfJMNXXAZjNO4/vJGxjq
8W62zZO1f8qPBScDkpR1lYqLKuX2yE+GMRduqyCRUM8v/6XujKbjBTv0XutlNgnv53b36bj7dN19
Mpdt+EYAjrjg7RA64e0QOmGTRMde2+CSQv2ikV0PbusEIRNFM9c2LeQ15IuuaZWvx7FjiSimaypF
SdQO0qbJN1r3t72XNe1AZuQIGFddOpwIL+VOox7WQa1ccuaBRLrla/efSoy9P2l1T5t4JbiYatHm
GRUeYTPqHnAxoWjH7HBtTIhD3ucktP2AFRYHJXYukA4J56/lzbQxRGS74UXMgGcxvT6Hz9kxtybP
w9ps4duhw+TTwiBzgSO6zrrSggqEDEhWIGSVHCTzT0PILNBYsYwt0SDNLDEhd8cOeqFlnH2kUslX
LUqOnzc/1uaAl0CCfPzjBt4pzA14u+d9r33t3Wk4VnT+ffxHageEqWCxU+1Hj+QVpw1bWT8zRdCk
DOkiZD1eTROw2cllS/Jd8FY5aOTmR2yXaOKui8GkPMCi3vEUt8sQeU8BS27gkvxnDcIdhK7PYg2C
tVGXwN7KpF2b4B9GKkIsoJ7lih5uuzsCebnieZOnz9Ph8ctEztHkKY30Hyp7nkrGA7yyr52Wfyf4
xGvOsJwOzfTShI2Hf8k/04SnlrOSnM1yyFTwT05n49J+vJ6N97NxpTYqyO7t2qi9HN1Nj2uJKdff
px6tylOfh387th3YZg2b4GvX8RGz14r6WFVKFJOvh9rjBWhsmL94PB22z86Ux/Z5BnTFTdPH5Iv8
b/lUBVn/x7tiNRGW0kpftE8K2Edt1n6X+YDIgsUSlbNGOZP5UBP7sIQMKbHSaSXdndJmNRY8vU5K
UnrQVVc4MCFe7Jpn+Bm5irFfMMjYh5HrfhZGruu5A9WQ9IZUGqWNabawJ37Wttmqni3q2XU2MHVd
fNpX+5NNf/oNwYsrDwEvmKvEYqsZLGDQi1nAlOvDTTXXP7IqqsaF7Jqicx20nNGYFLTIVak8r37X
F1yPg9EzPiqv58nWUZ5+WTb69Xtf5JyLvcibq5aNy+PDPv74cL4q33dfdfRK7/h071cBqfX+vd7f
mAjX+80phV7IOkBzrWK20JXt+1dT40pvuC3HSOK/CLgL36JCqKt2V8A2f11Y4H03+qMtNA9bfo9w
YVhHBaZY38AF8lf5spUXGxtEqVpZPsFNzN44eRkhnEwRjF54mr1uP2x/dI5zzsFzOGI8+RqGoKbp
PP2ZMIZZgGmLdgjh6f85feucTKQmKDixYqSrqHNus3vQjmKTRk/6BmTwHABxAzRrnVkeUGWuYW+Y
+BjRgtEAvMXosJTOP8jOV6+7dzMUFSQd0PxDHcJ+zfiCQ5woytq7WpaFTxnvkqwBNJ/b7BkTaTP0
GFbpC1LLmWC4lhw/9k2GssF8CVveYkJr/S8Bo6B7K7M9s7e5I61xj/G6HfNS6uua7oYwqt6cGWmM
YOOsZyKLoMlHdj7tLac9VOkZwDde7OJCvTUVILztrrdd6i3rkpMIIvLBS7BYX+barepXVYoDrVYP
nAw4PK8ko8SHWVl/Pk9vu8Dnbk0zj3fdk41LjQWbEh8iqjioeq4/KKcFzSRCCkoZgg1WAQQbjkDL
Vjd+OXPENZSTRRhojFflLsuH06jRGEZ5fJauSr4re8t9c7i6D4X+3Hm6dtvbwMEJ0t1Hl0i38UC/
RHweMbJdDQ610akW6I+P2mh+HrH/Vrs1HT7E9olZMtfRz1Dx9j/+k2OpKTJGhS15CzNvtjvcTApd
Ee6h4TFmjvLTZvMcQDfHobPAvArYf7m/e1Xrm0mZOBVh50W57worbrEljqCPE3/nHowcruqkv1wn
LgNW4eZQPAWF+dbCwObYHXuA4FvITY5Lyz4AbtkHFnArkKmj7vqbQA7QD9Jc4AEEX1GE1Ns9LIdi
qBjs2Pp4h5K+Gh+ao/tthJLu9VaSl8VtYMoBoS88Ls7rDHDsM+vV2SH+Z6nG68nuLIgaqBiTr+Vm
snv9azxU9DgaHMsrVsYUr9iLbryYfhab0A607lAMsS4Ji8DLIWSt4RjuEL1zR0ccwxpI6TTYrgbl
hOHO7DxwPuuYlw1E8qBkKJ54hc3pQnrU8fX4b1lWWy7mPil21r0W0Hra28drTBKQku/STi+5Ac9t
Eorx1rY/b4ZiXIrfYtmLAK61XjWYiM2REluDC20bBs90dGyPFpsxxpFR0xZjZUbpwGWxw1q5Pelw
V7bOlG07I+G2HyUgGJ4p41kEimnOAkQE3J/Dw8QaB4HCG6mXqaF+xbNr7psgBCk3TUA3Z0m42CZF
IbtU1F4yzjG3S4ZkiGo4OX0yWplI0OQAOUkrP1iMmYRzGXPEOl8rn/wGpZbPEWaAloukT5uljnXL
mwj4yCwcw8IsymfmKY2C0aBPTVtadKY+sv3HZvY5RJvfPVkIH5te+an9D2cwLITCAVSt/M2hDkr6
IV9U2SIrqqCdosLQ7FZqHclE300/SsfQeasujJULWwReIhbUpbbFoAhRVeV2r14NYBJiPjCJsDvw
8sdEJ9Xevq1viueisVF778Mvm6SxG8CWDvdQ/F93gyb32Huo/wurnct0UMmFQIAD3EkZnjiEP8M+
nw896RDpbe3/aRbIHwRs6iBdvD2OAY29jPlBQGXCLxAeZuICUgUp2+u7can9h4t6nI6jsZcU8UgK
ks2ZCg7bmzAZL0ZvcA/HfI1ayvGWUyyLBtSUmy8HaIV5Eg77+juCKA7M0vOy65t6g3Gm3/UTWCj7
e4pZQ2lkJF+YQ3JO02ph72m1HmwRwoDL3f0a+Z4VNl9mXhu8mlAUiyH9Urj4+eoicZD4WoivCj5f
gdrMTt2xX5l4NTCsBoi97RODr4FdtzoP2Jk0Bpt/mCIuNcMj6T6rKJn9miAtYtR1VXHNWXDhEufC
fwvDF/PRKhi+1FrTYVsAdS7ZKvy3WHBt2a/yMMotrx6Cr70ITmbUVR6VUlg3HTGb4awuHKWatrHN
7ll1Pmg8nAMoltCN0WYz3rdH69WTXUkggS0JzM2X7A+r8p278uVpdXk61ykPns6oYrNwvR4Barj+
sy6t9LSDNFDwBv6XmNB4aX4purDhNZl/nJPDO3tFrjGLQzq5p81GihuDGGNRe2JOgm2233Apnc6i
vD5qX5Qj5j1CLFq5O2prnu0fhoaD/XKAvWUaYWeZRVj6OpU/OmrwMTCtitId46ic2jbVk/NWSWvT
MMtZ5/jJ3GinHGObdVpPk+5Lu6OvRWUjIMRmQ4sqMFGNLVjU/LZpImWQu1NfSF3qB4opu5FroLVh
WBUEoUJBiAAEo9u9+rHRNnBddod0ro9aBN7Z7iCRWIphsL+hDWZ/gxMMstK+QAq1L55ps5jqwNsK
Qrm8upVcSVbBUnMR/aWouYuw1BzRVUF8IYxBnF8kKDNfE0J8ueV8miRqV/u1dv+oV1rF+7nJNSuE
HrPIfaNX/fyA76IOloI/yoUqqSZy0ddeK/fzrDf7BkuFM62RMAK1BsZgaYonjnqjchoz6C3tAh/4
vg184NXjiaPPjtMPnuVqkagJ+W1Pd08XGsXdU+3xVH883WkUd0/R7qnld4SqVtTd4100imgU5UVi
GyWVKZOjwV0Y2cm5G2yHA+qQswwL9co6Jxoatu3wc3yKZL6sapCTOYo72PnT5cTwe1+tnlv65pSX
+cfuFaZQfgHJndfjzXX85ePUCuqGELtKb0gcEcPeVnTlPA6T6/A6/BASNHN44jlceu2Kticspjo0
W0hALEByAiAOIGdksy9WatNrfy7LstlrksTvezOVdHz9UtKu35JzNVkp4wwhAX3NJGVRvxl0jl8u
BrGPgei00nIIRJQTK3Vwu0uNKy97ZJT4qvEHSgEJc1sT7mngRNIMWiuteOTBxl5I51seM0Foh7/0
qV6iJKLuCbhhWfhyLa0IIxA4zEW7f06vrWBniQt1yx0tmVqiMYA8qIhqWWS2IoVgk3osTqXwWBgB
FGxppbvZO0pG0d/qn5HDA40gW+XcymIzq0Z2GJaVvnkhty7XZtxEDLv2wdeQbbzCsfL1Agr2aVnl
t8eXYsSvfXkYNLzJ2mzHk3vmsL40OfINbj4PKh0cungzUvZqZnG+KN4UP/x3LpwA/A+A+FbGttfO
IGs413tXSYZwN3P4h9yj+AAcIQznuPIfhPEXvwBhDD1HhWERXhYIHJURNYsvW7iAy4HSVoihDp3T
Dz89Xi0ZoVOBlXe5g7PGuM0dNgxc8W+KcSjP7+rY/wvQ4i6AvYDZck2+Uat2mSZF95TdFCoj5hSn
Hu1Ok53wH6qQW2iV4TjOs9Y9ay0GewrZyYBNNnUVZQmA9tDTgxX+PXoww1xWYaupMUlf806Lpn+/
cScsdXlBanq8cshNAd548ZCbAryBGFkYTsCb6SMuyr/Doyen0Vlxyjuft1eSOCNkUAHlCKgAbwlT
djV5PuRKhnuOmInpoGSQ1EGJP+lXEBi/OEoU9ir9Q0D9yFPMUcCfLwXN+ErxmxxNu9Avm2FVjb1z
ljGisZ1li5lYGY5vpmm0SatRmFzM931QY4hNMIr38DJIis69X/lAQ63IzicvCZBicYzLOpCHrB6y
KB+kOYmxhOLb0ogG1l7li7JgF+hwWt9ZjVoN285aOJsX4fCeNdNzl7CuiChc9f08Lo60+Yll0EXO
53+WQaFm3QS/IHlumzCzL43mqlzy9XEbO6A6bByH0XG46k+fWTWcf3qa0yWexZ7AMNg5hL9MRoXE
WRru+Y+gUCzi+GXau8YvuB3HYSOHI8qNwb3BHGew6E/ITWlWmJw6j66V7jlfhSiWPJYodsULbqGe
6lQ/LzhnM45gPQYoDuUhOilLWBNfHK9DQCqETheDB+ffgp9BjlSEdieWaFIJfrjB3DsnRXH2th6i
MImkMjVhuDH9c/kU0aSn/is4SvziT4fIU3B5jItweewIznjYtP8/MsIChTLsZ6GkLoKIimBpgwjT
Ns1+mSMsH74v7Dbm/EU3XEJYhYA1MBEDcVRleQBaYoCiJIA33/OCG6GY2e/krXBGgBAXRnCbUZkw
mrXTJUVCw99C+618EsQRUl06xVy6jd2swcrn0i2FqIk0bi/BD+YpP4B7j8FEfIdKJoINT3nc5uU0
iufLUeUUIg7PtdG9NpqdQ1pydRnG9lsJ1XESptKdWatzJ9zKV0hZIea4AWuCPWfh0Mmk8/HvOWtV
41K1b1WYPMdP02RNlQRZoPiCJm86ZfEG7WT/Y98z4p8pkHZZ85bND4PTarhbDflyCk3EHge1N7jH
6me7ptBm0Y/fvtRoyb98Sb6UY3S8KBbhKWhxkWct1mTabLPmNatdA2nu8D9j6GJOgGqMjnSm4X2y
b4/H5CEW5fxH/bwwG1lAfpjTxcEwete9CRBsB6dHD2PhV+SxwDJGMbYKfwDc1On3zWtxATgrXQAO
ytCtd3CBDUBBWVhADBlAWZoJO9MMADqYzwJ0FBbzC1K+4lMuNE7OK8inUlU5cv24Vv+5bGMVFCBT
+cSdCIrJb7DUjpvv0G3+RPVVryn8KTcnYnBptIy/tp0wiPpYDB7L4eLlckvYaB36wVGZ/Vg118SR
xRWaOJc0WZx7unA5LSxOOYYsuJHtYxwthODcvYWBC0F0Yat11AdPQuKMU4EmOthq5fLnpd/8uQJv
xcVWs7vtMrubx7S95jHm6ggXZAu5qPS4aRHHReVuYZioM749c6IMuRd32GDrK4EEMBA93TuIP6Uw
ldWeXyVDl+y5LgSWryYnRj6ArKOTDZrqBrVpuMkNl005m89jBjjnxLv8eI/sHvhykXHBK+R/x4JG
gOVkNwumuMyADYOm7ns9WVFcBir9PR7OPy77DLJ3whn4Y0dyKcnOCtaRKszJIo3EdtzFt4SxOodn
phjNsLg9K/S9qJZMt07rZXzrNR5Zy/Qsv/onVFjd13Bz6lRgQTw99Svr+LVAw4tBgWLbgyBJltmx
XNbPzFLIIssDiZXe/S7UJ/CFHUnB9jNRrHuCjjS66w6A3i27/NfLO/IDEGFyTC3GV4rwZTlF3JeL
tpjE1Q9uy4WyCz+Bsgt/+MBqmVn7MmusBpOVtN1E4Nk2BrK4ZZlcWcDFktwro/BTdw7haDHoIGsR
mRWWzNfWv4/s+nnGaN2RABiFOgi74zN6Y/kc1hSCWzISSKTNlJedCrZV/jU6iz6VgN2pnlnIddqP
AL80Hzj6nW29s85XbdJZcon6bZJ0TEDn1PHDUmPQWAynkAHXTmOw2A1K20F7O2jWsvMlO6LCbrIp
U75mvBSlwNx7WC0P25vBtpQdz9mqmq5IIGbJzlwYBRn9vx5PTvCKZCqYakkttxg9jqPZdDzfj2tS
rB6MgQ4iQesvG5L4qFsWNNWQSUyw1DmfOhs+Lpx8uT4uJEAn1uSS3A7JBbf282p4eynCRy+5VEwI
oDWvJct8RczTpx0xymJH2yxxOGPG0ytsI3yDA4vuStyPPy2+V/LvizHmD9c5k8kfEp9FjPVI/bzH
tSSKJ5v42Pt0r8THZe/AKkZs+X0+Kn2NmM8lq7h/iVc//8rclriLh8BGs2jciuVHnbNztuW+SAMa
CIbevgvadQs1CZlE4bxUXXTr/glqUu7joDWh+Ie0bEbVdH2lUwXuWZmaVQ9ZQ05IOVth37LWhFnz
I0FcFfP1eG5Mnve751X5+Vx+2jAT7EbzGPG0gtD+rXsoJSLMTtusV/l5YCkyZXCWLqfZfJrNorS0
ydrSgzj+9uq1tKaFqKUNt6fUIdIa0RX7fkvFM033297nJdu78Xo6OKXr5qjOlPOjAIDMwpzZQSH0
DiezAJvmVcx032kNLu9QbcfOHDnukb2CO6PPAD+KKYAf9Bhyqr/rQJCLmGfo0hx1GVj0NWjrvyKM
8ANuVxPAMXd8VZwBxuGVh8/Jyd4I9rT676DAaWZQhsJ+NogTqoP5EytSATsvJwrSE9lE0wHNHyCc
hwRLZtVFzRrlZCd8pwOCj4qEA43xgwWXKhug8wRTmvOnb9WHmiEPVV5kGnpDS2VRHOF7Tmq+h5Nm
OKwDjDnrEVQZj/z/JVhMv3GO+XvL1TARoZ3hAUXJ3ub0FwQd5Mdc+yCNew+rd20fPMtcloToh1DC
lvahX78OhnDBwimHzbCfk02ZH3Uzer3DKF+dqQfPjHcEf2gb52YgBuKFRKJIqWYq/1cioYEoOEln
rhb1QLuynuHHzXO/QS0Bmfp3fowX62D42Sh1W4KkElC+9hNUSkWdN3ndc+K+VG6ru/2kVy7JWhkW
PtgRss/xqpQpXu86LMqqQjDDmqoYcwTXpOdj190D7n+8A0Jrye011IhR7+HeUBtW+r+UFQRs7Wsf
fe3e4VA0qXpiGb/isQzPdbAe5UNIQ2vd4m8oR2jePvqtTIDriyqjsFZoSsrDLijMt28BisRqs0CR
VqT/zO2bzFUR22i4rtyH6QEk6PT29TA3rb+7TwqjWH/MJfG4TM/EXblLouxMlLdn4w/cG2AnTyNP
VD5uM9u6D85/ehNv0/yj8uyt8j5ZxQDo8t4QzZSVeSZJ9uOv3vHmyUWtxMEFwAPnti9aGW/t4bX8
cuoNm/8sAOlmADQIPIYugSqm//GWmz9YpWpYu9flY3yCk75rzzCAPXamcPcXdcO3YmfZXFC+goFl
397e0aQadKOjVXWkvr6YLZpHaUy1p3pzzCHtqVVHAdUTn951f7UvYbKXnhpp4ckHhp1/w+a3h7bd
oVbqnu7nGZOzE+sKIdibITKzqp8p5rdDLVkzK+cmBgCYBodq0ipYceGvdQxvYqAdelLMcvxl/bHm
2DrkzbEZpbqhkOYLX681A8mhscjaTXBkd/+No4hqsDDsVQsiO2iVAQZoIFar2XGpcwBpdi6555OW
mfnT439snwrnp9UvioFLvJn1z41eTcQWohLOv83R6G4a3UVwWA8B7tN2R3TC+t7ZIlz/5pL9u1J2
oXWeH+Ko+VMbj5lqwKXa/mqXSVN11yvLr8Zqv/aiKnApNnv/GUwd82u8jqiDfIsP313eErd4ZdJ5
cH32G/WO7OZJ1IFtlnq7Viiv6qd+SG3wMTWfjx9bJhzrbtmUXIB0ULA7Hg0QN1RbxEievQNxlOYl
KJTK/AwRlnnJIzc5Qmuw2KBQaqln2my8sm3FKMpYqicWDOnSxvxePH8ePgtk4vnz8FnfAGa698Wi
z96Y+JL0krfxohkiq5z5Hli9u5HbMZ7See57QlKoMNm0QZEpLHlU4vNIlphnXAOd8MLTUa8grIq2
JjZDXJB9/tc0ZosuWgq2zCp+5b4jzWqveu33Su+tikhSDeNgui8yX4mAj9K4jGIteF7n1SvOGigo
6zfkAW/XI/eCRs2yyzFn7HIlodT6i28RvJOtaMDB+LIY0vjQUHPlMe2XojP7CtbA37vkFD6cTO+C
LJVv2JgqeoOgv2pY/iP8W5H2Jr/5eqKT3NO/oNClp89aVIa1ebABQkdEdCfjXmcSTtTeUb90/RPJ
VuoNVrUhbcf+MSpyX7C2I+hLIwChdKRzlE6ud/VxE7+4t2hAYQfTjSKwJ8a2IgAwfrxtAXMKSG0l
DTChnS1ohFfqL0txc9utPeK7o3cuNLCvLGp+nX1IZ56ZE5jHE3WV+w0//QnowAQsPetAmumG8wrm
i+d/lXyvKu2j7p77XjznR3IQWsNLJ6090rrwkEca2bPCQ8ppaZHNW+mmzGgsPZTTfSvd8ZCFByTN
clY+hlDeaiutLbOVH2mdbE/pnq0SureYcCFBM6Lz3hqML593T8WOWBBHE3u/v2zyQEmvdeQOiq8s
qmfV/WDzGLSilL1mDsyup0LpRo1KsusffjcmgfLOnrM6IWoNDp1Fg3fPuzsNnoDlIl2UPeTi96op
Y84xfGQyNTwshvsGdWQQTtxrGdBoDySejcGwbNtn78ufe+zCfC2/t0eI3ud6MEJjK8n+ydTZQA70
Mm0Mjlt6wQyYwdDJliMQM7MUsUD8vSO47G/eO2n5s1RRLOfCNIC/SeBdqJ0stZNrozjki2mOQ94J
/3eas/+4vKwlCyo0LvzgIMU3FdtwOhtRZsh7+lTj+34czpji1QfzG5Ay21CCTNJtKa5m1V8Xd/G9
05gzAdKgx3ynkQRFlrQ7Naegblce4o89gZrUP5ARvSDLPEZvwCJ307cojj/F75Mjomv6YN01z2Z6
IILT4+CGF3KlMvFvD2en0eI0qiOy0sZO++163DBLVI/gtpjnl7qY8msZDIj52c036I02BAadRz2e
SdoT2wNGJqHhyvOyiSn2/lhFbJqdZfZ9U+FckdW5qkGYkiUTzJaEeIOQJHq/LdP1Ma0sU+HQ9WVY
7TwiuuQrQXeuQShX40nsC6nBReqtYM1tfzsLUoMjZvEpSA3ovE65zovUayvzYI4oYNf5QvgY1DG5
8DFaBOEjacxyEoSP1DETbGHyzH0s36k2EweVHlvmvCih2+Vz/fx8rT/vlp82y09ipqeXT+Ab+V6d
1e8rf59K0tC9QeSH5aPwu/BYHvV7KAzHZDdNy4uEpIeZZkHr4F/qCaN73G7S9caY7Q+gj1VHrhkq
V5bUEHA8XDXEMu4o0NHUlVUQiHayaKT3exZyrbiPAdqttPIJErffpGo2UC17J8+s8/7U+s33alzz
d2vxcPJ48Z0mv6VlYY6omwKeXP2lbvg7hpAC4WZDrDu1+m41MFAxdjccvKGH5/NB94DUS1w7EMKK
PoZD1R/OJy8enE8RbIUXT4k1T26+xIvnuH+6OjiSt7fVhQNkd2oCCnigNQ2Ba38veMbHLnjLBT+T
M5DkjMZmSGATDUoITD8bMonMaGUSmc5eqknbBAdhLhg8u/vnjXDv/7363f6u/jVr4IB/HxbaP+yC
sAr3MKcExRl7DcYrooJQcstdZEcON+CW4I410yDpEapv0emrL/8JN5Yfm9348sNfVf+G4DGf1zLE
lbS+Fm2U00APpdjDv1HvXd7Zpc3JF9+ZHmguGi5byKpGBIqOsNgMfRVls75K4YDubA7DedAbXQgc
qBssA/MZflEucKBumD/C4g0U7IF44LAy8vdnHeZGqokTpkqDW3mnuk8m687iFyYpQ81zvtBsy9/4
aeKSstREJGWBU/6XeXMOo/EVhKT99RWEpKEu8x9DYa4nRLW1XFSL/LH9WT9fiLj+aHnZxUdaBTfZ
fwSCzXQZT3fflSFF58m54ir+VSnG9YLI4xxv1KFga2GThY2gEVXIkVykRP2LkTBJ0tI62Kw6wjIm
La3rdMAQDggXmxJ2+6xzwFY1r7H+2gfiW5raEKOzG62d+/Wz9KN+tPnTap0JZnWhvF1ze9f5PNi7
Ts6jJsvjiFRhJawufxQ9h1usVxYeCtVaWE3xTHzzS4ArJWJ3fmO4gnaDqyO7dznL5rM/2b0NpJD9
oHUXUTR4xLzBL6fhqUn7O1yL8a0OgUK3SrLtz0wsKt2WTMYKE+9ukxvcrluVyRjMRMKKzB4mUKfu
OeqU2p3Jr03zZWVesWfm3Z8h0i/iz5PzeDlNd98jyPxm9DgMq9cB9Oh6zjbr7LpP1w1nflZZDBYf
/cX3Nc+gfF3kfDE0kOrFLo3rF0rVncf5Yz2+rMenRvAwny87vJz/j637am4bWdMA/ItYxRxuSRBg
luUo+4blsSzmHEDy1+/TgK2Z3dqqLh2fGY8tkWD312+8dXy78/OwuRw2iDm5T5fDwsemzJHq06P6
tFcV9W2qwWc6TEUp9nndT+jecrxsxbvM674qx62muTC+ntth8iQtCShIVUoZIrgLB2lte3UMDbPy
lbqoO40ahCSyzm/C6ZLpZx9zumUiv+On4qzTwvS0ug2VWF8uM6qjeL0Mc72hPt3HZe0w/joq+1ZY
FQmq0brZJrs4pb1D2oPIbLBGae/MmerjTyuSgdXpKRamb/17CS9000cQ9GW5kutXH54F3XWmwc4/
N7kGmwybAFsUra876FQmwa5EP4QskKlXeZE7y91IoS0Lv3CVo9dt23GlNlrW9+QriQ+I5gF7DuKd
VGIkQsRezpm+aHxuel98iEKfKwdK6ZVqi0KIsIkCLr8BuLTuX067X9UfiPnjr5JujcmFgOcWMuKX
56wdF3D4snoLEEcp2m0kSoX4id09qFj5UuWSUevJkCSSsIgkrHLQRkD7c80yqP/9cgfMyIF+Y7/X
bi2AoUvxQNdVHeef7FyxRBOOWiqCe94oDU/kQOwbGRJOsKQi9kzzoFAcSeBOOR03i2Nd4ovSeF8I
MUEVI+yyc2/GSHa5tjjMkG3Kk0fflcH4AcPPSsZAE1auBSNg0BJ5uf9JW8c3U83KJ8O480pwuys8
gp6tQvhxTk+C8DePkH8StCVAsQTRzt1rj3Ytp5ty6CqB/GZTwzh1Hq1uc0mKaai4YaiPXU7Px5dZ
xSwWV3tkuZ0FexWCWm9zUYhtWPOsTBLVEdgOSZDdTnTa0tz1L6sOGGqu9y1YQS+ZG/R0CCne/E15
irfMSMKKuYPsb2yk2tZU/0faXmatwWK8xZUGbjG0/sS3XTCYYDuoPR4ugZkWxytFiDMV5yPK5JDA
0Jx1hP2rs9jItNMs93d0lh+dZCuNZj5QSGeTCBIJn+ihCoKPhIZu/+u/DkakI5iDT42nb1h+Zi7L
kcnrr8d+jAbJ1fogJUoX17zKsUcjnjtwHo3QZgg+qDVCmyH4YLboGGZUC+8/rD9TQiCXTr1chEOB
s1pzYBsXxLuuTm28OlmlRVYJ9KcorsJjH1pAwwL6l5tC7mTRR9b51ev88QAxBkIrOg11ODnyD/MH
/oP9w/oL++fIv8YMWvV9x22Iw7UzL/1RLeR4CWCQdgH+um4DhTggMtwSx+PhxvGUyqMjq4G7rxgX
anAObx+opDbrH21WHd2hDSxxPWFtm9aoP3tWNVvHtFfcBc1Vugvu+VqAhGV5Yr3Q2KWsqFdT1TNd
/DxclqziQ2qwsYAlJsKGWY1qOMZ9dYxb2DDNKM7w/yaJ+iC9MsWhxw+lzvJ3k908q+65bPuo+Pfq
Hjw8ZTJe145FzNkqhgZaYk6Jy4dNsLTagtJnjVZ6uDi8s24JkBSNMP9A5jbCLVrk1nl+BNgR+CiX
ncTYV/piAUGZDqOMKNYq7QoRgGEYQQAIpPeM1J+BXEmNyeBynTFgyuJHIuoylgodI1szltqn4K4U
XcWO9qiqOJ1jf34yV/S1Rm31scsFltHtX4/3pxCugU8qmCWAFdtEF4k64OB9CEdyQtyV67tmWRnw
Q34kBS8IRQMuy0N4wLBKni6sUvPrct7LO2ma1afC+alYfZotn6aLp211UjxPULlYrVO4BLihrq99
XebmdflYtJZy9JgSgr/wn/Se2TmzngiCK1YvBlrQdK7lsXVD0GGKQpts4HI6qs/YeS9TyMhRnixq
hBvm9nJ6G9Y+3z4Q3ZwvveuhR7l5/OWj1n0XN9hD3bRqHcnHhWLonq+lA2UKj4sci+Tx4atK7dS9
fKG7IMqG3/rju97mTFLES+Y7oT/xbeSHyHvRqkOE2M4hYhU5KFRABPHnoes/wEL71jdvsCaEArjJ
oUCRX36mPpDjwDZksQ1dY6WBmX6HAgqMRs6Y6/BnD9H5Y5KkRbF/jShMXyCiQKr3FjwBkbly6YVr
gbsvjM/cVs4eyZFup4px2l9p50tZWBwbBR6cqNZh6Ydp/hDa4kEV2eRBzaM/hX4esgfVs4o69az6
gy10Z/r2eDGbzyYywukNKVtWKnv4Bfsogebzit11ExWS1tv93J25RWy7Z44GI2QzKt1Uk0UpM5cG
gW2UUhUz7zphip2jjDYfAUH85c5CuhSGDXywkpUdLZWtFqOamu9sCZLdcLWtRAycb53GKvhlW+Uh
RKVSHp6lKO5H1fuofB8VPoSarvvodB/leWa33ejNiWjIfXStxaV7WXTTRXfrkhzdWEbDLBJ9ufq/
l27rZ2UeFxfDR028Qv9+6W8E98ykSEqCWBTggqjfwL2hCXGT5U+HX8s3QJVEggIJ8l2CR/vaqTl9
7/3TabAvDQ7p8LgdCo7u3r/Ll0BBnoRLkIpnVGFOIrZ++t87B8at+7h1W4f4Ag6/xYeCnT65n/9w
eOnxD4cH9Dp3r8gD7qNFu7tttzvJVWRV/8DT2Nks2vtGtDlGuMqdBDlUPfalXblGIiusmvjmDmDt
Nmgfosqir6l5cPh1e96tO4+lNILhKh1ORYB11fEk01XQ8M6vIeFzV5uUlk+P5dM1y2wqVyd3Qo7L
5L6c7GvByvoQvbeUyCuSsnu4dnOsZmM7zrCakkFO6xSY5i9SU/686rSRm02+PSlyiOpzdCLg+AHq
OcUhZKPqlqbMHnbE34hzqrVr4+XbVjIAYqveqy3620e/rBN5NUBvolbPdkKkIf88yQ29Qgk0mtxf
yq6corPqw32zUxosf4bkznJ0zb4+yO7Fo0aMMOh+2r45CJmsqLtEc741281Kp3wb1pXH3IbbxrC1
G873wyX7i/tmRQAHT23/XNJr219LSGn1aiIKos33q/hAtQ1UgY74K6tFWHs5QrfOHYtlr8sUndNM
0Sk12fpUJb++CNuNJGdsGIDApUmCb57inn+4j9DsNpPSMR5Vwj9dHUMg6TmN6qVo/nP6ybtfAcbb
TKjN4RbMOR7MarfhF9kqkDxHNymUHDrZEi5UjC9++MK4e0WwOg8E0Ztd4NOWATURTySYZL6lH+lU
K4PldVAuBfPdtdVrnXuNaSJmNC+IOIJok/THUobw1e4TzKgi1c5C/LHSh27NGJhi/w7dkhhoxZVG
R+K9RWzxUR/2wUcdrNQSwHIr9fWPlfrKHXGN65Lor3Ho0+rX9eNmV6lbBTDbK157jS3+WStVcrol
h1syc3ta0PrF50t89HF2tQV2f/MRtjDoIWRkLji9/S1Mc+2yI803K4jeLppR6D7R6oDahXs/5Lzk
QLScl9u9k8izCJ8eH3Vre28nXT6QZEtXBA+9bduHFx+wsnB0EyR1UFR92r61U3SvhtNN8u0MSMyy
Sup88dzLAqAuCTq++XTjJ+WZpWBpJgsSbE1mdtiD+M32jLaDh67Q9c5tRM89ujtxyOIs6EOQqsIr
gN5kjKwWhV6q+6fQu9LtZq/L5UrB3k5TYqtkqW8I7056Tv3zrfo60/R0N322b3RWl96pkLR/u4e6
cf/uY/cFt2brSKOnMINI0IVD5HxxuBjLzPk/sTn1z5WPFWyLSZ1K0e1k2vkoZHWJcIm9FdNR+7cO
ZjOAqNFM0+Cyvg1I1Ggebucw2+a1U/48vX0o/F5I/E8+HFtRsUjeUNtGvyh22zDdkN7zc3+PHnaz
a3RzvGY8Qb79rtiwaN5X8bf2SfaCzUQe2jKspYblWudWDH8LAMBftL13xPjQW+xetvNO68sdnuvN
4mBEjZt8s7UMGfPdKkegg3/TTU/d0qZ7t6EygVPGXjWVowbDKt7jcy2+1uJbzZ1Epkl7vuggGzan
/nrVn3/8LnPm1ogs283trTKo/+KZqMWAsfihM+kelxiRH0KDYnFfLX8OfZm8GnoMHKD2O46qXXve
O1SVPnGYDCqVwbTVL+kg107V6gnp6nROH+rVUMNtuyl+VhH/uejLOWw397L+hSAgn1G8rcJqUvRc
wWYhqiffbarD6MtUj+Otd9j3qlXpVZz8/essaPlOuxCAJ1LmnEpd7RdmAwF4y7Tf+p4O+SQII+v6
RzEVMDSVjnnJ4yNTo92qIZPuvUpseg/JdJt/TsPoudGniM/D8ojVRI2GdRou6oNpbUD7sNBzSmWY
x7KWe7XoNYqUdgWCS9Yrvdqu+wx/e3xXHRvaY7OGbo4E2d7lViSNRqqAaC3BLb6yf8EWWDCanWhY
+uA3mO6NpCECV3dAmiC+2KzoYs/t2ocZAjRL0vP96rwNzSFScL9vvjVC4CldbC5FzKsTSRHlnCBL
dWD8TLFpjHlwiqw9iw7k0B3SnQAspl9kc+Lei8sBW6rsW5HDhV70ykeRWxAK8aufOU/q03V9ASwa
VnxCGzEec/p7+wvcAGx1Qc1lK7nZsf5Dnuubu5kbA3kMfyKy6An1Twph+BQ6n7V0tRufym4sNhjy
ZMHHiEclagMXjHQTbhe8Zi4YbheEbPntwgXD7WIl+UgFjJiwjtg+iZzI3N3PXTuVNcMeuFgxnPe2
mDTE2am3kTMJgz31ZOqUJ7Os6vSyaVdeqXmBOjDRxzaWYWwsVZQ1XPwzrwZRZ3lS6WuFsvbu4lmC
32bIxuaFReV6GdzT3UtvT6QKpAfD0if6CzIX1eHzkRtqk4V+3fla/nGSp55pF3M1Qy6AoIEw5uaT
LnJq+kOGIRNoXiZigPej524ZF6vZ5OXx0sryDIy4tBfY/ukjqPSmzowFf2Vvvem1aG9BnDOQQ+Bc
ZOsdDtGXoztCFikniiyPlJsfQqTcuuINbEsLQLBftIMMaWUNkGqR+6dVR1v2yvVivLlOFtfJuTap
G7CWT/PaJF0+XQxepi518pfJNFysJptaUMo+MGSK36rJGgjqpiuRzFwZHKU3oBGbCZneIrYqwEZp
zYvYavUj1/tz24U6d6A0+j0i8FeMzYFxZZk8awn9r1LUU4+4UYSmaj1H52qeSG9n9vnb0Oa+KFzp
fPVmZCrc3K5QDemv0y9ee/cdr/3wIkHWo2t5dMW4AegoWdrDSntGs2NKyTKRc+UOMYbHNddjTCm4
a5RSLiKkoowK63KbCKLSCRQBO8f6nLxKy77cAOfR6zPCrRnjwsGMMg98ZoOnPDRU5/26tc+YTOnX
Prvh8ybu5nvx47Q1PAxZ5fMW3nwPCf4szU+I0mKosqZ8eXxaajnl+AnGDvYO8i/eDomZrC30P5J3
ty+5SYP8GCgEccw/j8dozNrpg8na6ZMmTiO4W8KP7dV5iYYioYUTqa0Jng/wE7+R1zCHn/w57pD+
vWtk/tGGG1x/cXBrW/lVfLZ9ELLkkidEy/IiXbGDTGBOlBlTSe2kIaRjdR5t51GYydrukpdlr5wM
eaeRbO104I/OC0hOGTTqPpvjolzMQFF6Vqt5jKfZsg3Uk/vbmuXQ6GwmhMg0ov/XHkLuwh6jUKBz
+Fn4dRP/hrVjpOw35X0i2Vf96krqZ8h2KK97+lkPbVF261DZxs55GTDCkRzP3ZGPQYhXoBd6hLhg
XQnzpsqyQTmrgmclCXHu4c3MBeFeRf0b2Ba3XcJvhiOyZRfu9QgX9pLvBkXB+jKU/0Vp8suvm29+
+UUArr6esnsw8bBnj9ztlOmHL74SXQ6+Vj4VAdCibQ796ymojSBiymBcvSiI9DSU8I/3Z9+AvORM
YPhOkmPI6z90HR1fbEf2In+3YI8cJNo0Akhk+Tut97u3d84WM+CSK8qwih5xp/yPnaK0cvGarGuT
ZU2CbgQg5UWTwZ8Ot523GTVbp6dnUnwETC3PjtjUkuJBUVoIjY2em7cRxxeKy0mdt+28PkMyKn0+
9htqiZOrHUXTbgOW8yy4pzqP/+S+M0by2EhH+/x66M2T8sf/06a1/FuyclQRlNWTEenlkdZ0V6DT
qvQctUVtr+L7R8W55fTK8S6vYX4ioWFVEonl0eI0kdQQEjfw5ZloBppqe54+v8DrJzTjug5nhQCJ
eSqsXKhPqy9fimhnGzJSiLxL58GxIFI52faFwqF+j+1pGlXPo3050gy6qbdnqHa5VK1kU07YIOWD
LKVHYd6vyUrIXz2m0Sr9pXABZAXmsU5rNmxc/VJYQ1eF3jxhXDjrGrlHxWwZFSqvNYY8ZfLvu6d8
izxTS5OsYKNSeUEl2qbUFG6ksKD5I2XF6GZ+5Hx7sEN4nvLtgYc83x7sEO8nf26czV8+Rt3gcbVy
Gjt/cfITPX9xckWTRBZE/QLfJQdU0404gN7l6zUK/1Z0TbGvakg6770oHKV7IX8MGS34RDEtRV+b
vSb5+pTebah7WQXLRUKvWsFW77Durza9zabXrCO276f2liQXcN3qzgEclRDPczwl+9OfLIvdLdQT
vmdZnNEKbVjz823zndQ/f0luRhaaVOfHL1vnV4xynl4KDCyWBvctoVKP0qBt9E5Dh02+fJiHeRsT
t51XnNCAjpIYgIabRO0WewmV0BZw4UkpEwRQA8g3LmU5O2dGrqXsn36RHXeWvOBKCulwVw+VX497
nL61lqNUC4gokTV8uYsqWooVLPxpsiF6TVnpstDBvMZG6GB53W61fyw/tC7hEYPBesSaha7MgotS
gmpC6OAjJhElpXV5deJOJ88hDfcbxiMwRIE+wZ08VpINA3Gicstau1cbyuw93/Sxr5g6dZny5BR6
TSLsQq/1QeHWI9g7vVsgoT/Gzjoe0t1ZEhchzudnPQ/RK3cC01Xb9FDaBZrlPXEWqpr7SgjI9MSd
svaldVbAFCYPF2y3A8m8v5uz0VVtfGu0aIzX68l8PSnVJnJ/dZo/LtCk0Gl+D0249q5GdXK4TDaX
MOUQK51qIZhy/iUypVwqPRS8qc9c2Bil0yHVmrSMcm2wGzYWyaLS14CGTCy9nlpalUJyjF3nTIgk
IE8Snh5N//k6LCOh2ZDAVWKto+D4QkObmiKOwVQOBDUs3/lZdPiJnn4zjti106K6mh4jud+ypmXs
hCPX/e/NBsb8gi5rFkYtXuapUIgJm6NRNatKZNNW4Xzz9dDB4FNsasLoUT6QHHKbOWYpkYvb4aoe
CuQk0WyTdRaOt8fgZ/l4Qi6VOoSdqkVemRzljcIFysn8Q/mNnpoEwqNFAmF5rnhEPFRYxeOoKcIu
xHK65JiuLemJCEKySFcN9wmc6vTn4xMnugSVEA9R9Fe0i8tPWuVd5qggmnLWhcz9Nf8+rmiPHi8l
S6G3HRbXQbJZqBKRvd53IsR51pSRaxDzW5qtbkOtFsZ3oyJkPd/snPHiktJBMSlnN6GVKiRBf6m3
sPKZ41KXoApBxvhLpzw+dE8DKQ+V8MCW93wfYssVTYQbpUvauRq5oT1Qx6/1SeO1Tix2J78KXLM7
W95VbbLTGGIKLAObGSqzBl+eTjPchWc3THHmhVk49ELqBNPB9ZzYCCpPLxyC5WVgSsWdg1A9QZkV
QDSp+C3hjZfZGNrPbXY0VY/cnLj2V72UnfAhGGo/EnmePwYHqaWFcO64O1UunVLs6NHeJuQhXYec
h3Ur7KniHY4t6Fpv21cEH8nIQg/PSuPQMZD5zDDQF/sLhIACFUKQWc2w91VXNIy9lFpeICJqV+62
wjb9AnJpM8kRvVHNkfW/BcVEHrmg+CDb0gbe6lj3HzX1yT90JIDyDuZPw2ctrNW6C82riwnMVqXc
tYgQ0t+HW/u4bZd6Mp6Zq+PbMYmFQRSucVGgSCtOy/FeB7MEtO62lUkk+OBasdU0fzTjBoHSud0k
fvLG1Qc3dtVbZhTiFfrY/H4jMKN7rA/29UGF7qkDkuValXYSOqNK/GvspFCBEjqaJKpzErBwcUbH
uh5WnakwUwF71dFjPdKgi2WGAmC96rG13saOpHgmsCU4puoo1EpU/8mK32ivLyRLvdm9V5z367f+
/BgyaXZrkZPD0izUH6xao8ZmXE7H93Ss5ClygWpSC1Hn9Sq1ZNbe1pPyanhfDR/n4c6I/3p+rXcU
iJ+K3fuuW6TLwxi83O5xZTqetiZVQO4x5KLdxI4Kyd8COTqkPJbUnbJ8h61BDlHfru0o9troYQEN
hFGrX3VKnMbg0pAQPdyuhuvVcHUmIiJM6WyBAOpq/tCqeW/AqpbQFFduSemWPACmhyARkwV6LoXL
U6YPmxHbcPennTdYz3rXaex+YlfrlC/LD5XzU2k5UYWzeCqfJ/fzRB5OczVuiRzvqHSpFIfHhS1t
UC2r0g7XmhW5aSOh0D8t+muaL5IcSZVuGnGlD5kpfjT/U2icOrP9YKr31j+99o/8YVkR95WHXtTU
bB96YH0HrfPTYvlUOj81zxPEbe174ZWkYFaMqv/smcgkhCWpJq3MpXy7B5fy+R5cysd7CFMTj8ql
bCbOXcrLapsA6HdOGLfO/xLG2OLDP0F+oS3kLyRFLQuMEm8gUd1G6pYImsiTCQTrIoSfbZIO0lWx
bXKWmZzZnGUmP5ZDL5rvFzl6XE4WtXHQk+3+oZK0m+ZWV75rE6O1+qf2CmCqvZY/Bik7zfc83pB/
6DGSXfSDMsPUqKJWTI7UEHKy6ZfzL3QjcjKnSXNysvrMN1VfxLykb9ubGNWo+G2z6hyIstK+0Act
Xsf6hzy3HvMuur71ffsb4MBILoI/p85W/6kCejg9SKG2nfLuj/DYO+PavfnH7TkXHN++Ux1XXg28
DpzWyAtE2yOuV6iGM5igc6OS5kDLGUwceZaO66pT9RzZYBdmNjPWw8vbTQmhCgnQobr/I0MHrolM
FCYhIQiMtkv1LFHBGQcZhkShZpEpRkPHXbDG5DlAOHVC91mXh8lqnf8tWzxl/hpwQl2w4r+hCPN5
RISXOT/YPmjseHMkI+z9IotFIMsns1PRu+3f5lGerHiajyuh73W0u4RkxQLvdmOojPAKqJ0NL5uB
xMLruV9edKqd7b59n8VFvHqxe9l1a2CjenTq8r685zIwvvgGCpf2w9a5hHf8LXsKoS/IrP+UPUlt
2RsNVr1zOVp8dGER3WJnKMjRIohUAMMuinx+xD3Bv83JSQ5X5yYtZT3al/oPAS/lpFZO7tekaEMU
UDpPNvv2e+/DsAmsKKEs1JAug1OwtOzjhGoJShEOfvMnvx2PZk2D0GF8K46Lh3HTViYXsjjeCGgR
5xIJTG+u4+ma/yKsSsF70a1RLWQVFsVa90HCKTqOb4KQZdttLrgSGp3V940oxJYYL5UfnUEBN7Mc
LRWXXNpWzp2gqwosjhldhTap/pI9FzVbcsr7dfIaVdYNEoSg9wfB0/vvV/1rsXcr9h5FzTS91Yc6
JMYApXGSmDRbxQWx9ebz7NppvnS7j9L4dO7eOcN8f5LlkyZxONmEQc0dMFv3h/kpnp/jdCrSp5PK
vGDCrXdbJHRn6Sb6zOLqOQCGLANog4MyVxw+y3VUn45rxXGrOF5RfhXGB+s4PpfGt9J4Jkp60alL
SBWatx7t1rIHho1HpxjtRVI84suvb2fGd9JYNhZGo0/sETvVoRSkgEqjR6P3ELUUXRGaIAn5OgZW
thWqkWMMefkkomB16Zx+aTtcv6WnwRx6lHUYHOzKx7jEBIiR4MAioXtb+gj8p61gqyZqm4zWP3f9
kWuv6xYrFOHJsj9nm5iMkKfWhV66i70674b3wuBh6tmh6wfNwmCuo6lCpjloeThbfWtx7hdcPVvi
1z19ukuo2WnaZecTtMNXdZfMRS2JIB3t69Hh6H4fOjuOJLVukoe4or+0d5sh5Pv7Wz+t9S+HwUEi
jmhf4lN73w321A6yI1kV857gzTIF0e9lza4UFafRf5VE713jrPW5kig/G+a/W3ou2HEC/Dq/yhxz
Q+mfJHaM5L05KOGu3/+QAn9b0NRnydcER135a5780u0dBAonDCioZhAi1UU/5IudBsfTYJ0GKz3e
nl/8LWB+izfYKftuJjcjtZDOWv03YHsO0kA8ZV61VS2EadquIPaccpl3lScWyq1Dip8u/72gVC52
7vbZhCU/axLLM+fSDP+/Z1Ho8H8L/s/CrvgKWmBxdRJCut0+aEU7ucAIWkBgtIL+W0Rq67aZVo+P
kHSSo8XH4iY6lYIP6l4a1+djIenFy6hMczyA+Z0m0Ho/XZPp1suRteLYxeGXLXbtOAebRMzLa3IN
tt7ToWWD0oOOntOewANEU8CuvIW/QwaqQzuXau/+OY/rx+RRVdxCavhePOHGXCWN/XFMu/vswvxf
vSHJIb2hKJWZ+fcb9CyPTikth87vPDrlIahxN9jOQl/J/koHEyJjhIKwNTzk2O2/kUxOA2psCShy
fFcj9w06RNcSx6QViKpdqF46miymAV62PBuVz74cY01ryhwr4ToyVVP1a+i8vP41PXr7mz+cmEys
jAgusCHV1DUVw8PsarEwyjdSniDTE2CeR4OJXHel1BPo9BBu9DBKRLv9hOz0ov+iMD4XxtfCOC2F
N8r5NZtQ/sA9IZ7voKdgMaBv+raYUJm1jn9UZpCzCiXXI9IQ6UYYoqyaIRRKqI5RcrkLXeVKdqEV
4h8awuC7igKCpBekUYlczBmev5bH+0g9UiiEp7YyBzJ7En0RWbK2Fvj92ZbHoC4LHg49pbe8/moG
rWXqJyyFhdB6v3lxadwavfKjd/iKJKC2RFuRTeEOJLE9ubTrEHjBzeX+Z9IuGFo9E5mBJd339i+U
jqYHki35TCpqKkJT4hvTRC2gDAAG37vPNFhTqFOwkzLC9oACOAyGUsu7gcPwbtDync2CrU9Rynt6
GplGKm1Di3o+KizYtrSgWelZTLOU/F6dNBzkWgnFC3nkltzg2zUMlFie4y2swiLYwfW/z86hcFPw
YzA8ZtWXqlDzO/ZDROpf6W/eGBSYxm3bgzRTVQxUP2Zeb7hHGkR4021kGdHWL+XlmHRK7kaGogBS
1GQXfyhvOMM1twCkwAEpZMVHXrexa7o7+kplh0vzOSSEwFK8aRVcxgZ82qbfhBoR5wZ9LonHN4SV
mZgx5XKePOQbLZNNM84pG2k6fiBSWMetAE8db0yOftpFgvk09YljzBtBDbyVyq/6D9Qny5nnocFf
lgYk/Rpv3rzENwg6dT+zv4CxAdRHhqP3CORj4aMsu06+8gCY6vNKoSsU4McthtxT7rrEM2iyWxQf
3treu3KX65dyFw8otcRcVmuGdm7eTdnenrQFrZSKF5BSWA2bMx5/lhR4v2tx3c77iPMweHnwHO/l
kxQZWWMhYY+ud2o0qoUM3Y27+y4ih0eGOlGUal6/q/n7juCYtsJWsWq7BEi+4cBznGCCczLYy8F8
k78i+YvipXhkSzYCUuM+YC8HUrV0cK8GN/HfmYwUYJ5j5rZ4sDAAk50ZYJ4bXYEN0MvpUdVhC/y1
lkYJoVQY4RsMHrTwBHIQQXkaI2AKBWVw6Q6Eh9yCRtZWJpVgswzP3p+HRJ2nvuwfmzegtbuKYLIq
9xVTJwGb2QXSarIkBFoFgqN5mSjZ2l+iO3aj2Q54JkclmXD2gRHMKKMOWNVE9mvCuiXpIdxquZ72
0KglJVPo6pzb49qtqa5Wcam1jo8oiuOc5W/5gMkHiwRw5YmxPl6H4eqf3D2JDbTs0qhA4Fnls0pT
eliVxXaBLD0CGb9/eTyhrLAbCxJVNAXLk7PtR+XJxbQU+nIQqrKMMKtog/8dkjfb+nGC6tSVDnGN
2M65a7Z6+CQ3lSMSUZVz15giTzmmyHr8kiQBAM9ofM8p6gMQ5Wm18ZF9yiYKBjWQ07zFPNyTMkMS
LGVmaRhuhpSZV3s2hQNDEzmGW5xFD4EwvZHiZFnh0DIy+dW3Xc8mIR/ovWiFHL6a9THkhT4yuOYm
UXmkIQANXCZTC2Lm3cy1oeIixOx44Oqh+XqQMzAShu/lAYBj9tE9ankc115I3y/eqOO4OB+X5+P9
FEC+NRASsdLCS50EmPVareR4Tc7X5OrrnJo8Kdbj1kPCVuxeZcFX6h1tn/NFsmvEi/b2u/ZPnhTt
CXPqX6UJLyJlLuxTLPge56T44OnlPdbF2ONl4miStauCEjWRhuqPSiu+r9y6WCV1ktDrat0Iq+Ye
dE9KtQT52L7oByl1Fs/rQod7flEL6909f51GzSq1APAiol87vCH4HLG3F4aL93PWUeuQpdtVlRZO
2pI76NyJ96dHen4M5afb45hzXskng/n1OH4cw2A1nY+9Kqc3r7PSgfckZ1TvQ8TL/d8NSZihDal1
j7nV7Un5hsQAlO9J2ilsSMDDuypuSY4D9RSqVQ4URqX+SiySivhzqAstqVShFyeaPcdrfrZpXL21
YzKMFwGyK8qUQlh1KqO9eNRoeglrW4yKtaisCf6baAJLx0p9L5AkpBNs01CwUi+HdpVbK762YgUr
C94vrvCeaJm9tvFqby1jJjMyNR23OIFKb78LwTL1a2+5C8EyexXqNonfywc2j8gxuu2i8llQSXQi
AvCUm7lkyXFbZRXykELZOqWPp6kbDPI+GNH3rSipf57bDEROPtrTAjEbYywkDVqiYak4TneTotWa
aFK5Zq0HF+bPgGFUyFADkhEd3nLqUs5s69PtRRYBKbYkz4G4gZ03Kd5X2yLzCsuARE0PydQU2ONb
XnXWsz7ORhbnH85mq74v0DageBNBPhSA4uVwguKZuCvfIe+AOyEIgLv3HAQym2a38VnQFlc/S/95
yl7RllTzN1JPPaZjJJwk9z/1mKYhpGI+DQ2HfvkuYzAxyV0KOnb87O2XHSg/UnJiDcNoSctCV+eB
WdJ9LaNX7dQVdHV/88XB4lTh40y7lCfn2WA/G4D4zhnEZ4jGKv8xEGsDXM8Gi1O4TkHYlKtOe4tm
XBEVJAshU2nkSi/7shk735fzZBLJNmF01vj3xXgHIjKWAMjE/Zm0aCNMJuQTR+04ITomv3scX8Z2
vCzG1NCq1Qr4Ob3/8/h+9leRqe2yM9j+n7ZfEQg/yXtPrew2T7nSubzOacGUpEnWX4seDxEHS9XU
4mALUSHtzvTlceyl3ZNWQrrzdvUwOD5ctoezy1AmwGE2Ku1Hq8eooqSwOTpfoqXuuuZotRkXrmON
TtukJR8hHw1JXT302WiItzMaegqMhtdbkodb5uyL46uRDrDxEESjVM775CCcmWH2DYQWYDgOgS4r
nkfj0lvAz04Mh7084lqbkNRUbUIe6XXryQybtyUIbJNMI7sGcua0WfwkD6mDqtaxQDQgdh4sjOdA
xMs1k1azKDII9CjE0OvZ9v7gwMjWZt2zbOuXcpKW5Z20mQ3lmT3O3eq2W99yeoR1b0aWMpzqLbpl
TTjXRSjDKYNARYIoELsEJP187NZ/g+cKT+UfUj4MGt5iJzJJGCzQQC4QfN734M6zHB5AYA3RSx/+
N3zOT0RO+sFDhs5CLcI13eloAw28rnXcKobRa9Y5LLP51Agxxyiz3bJ3cPGo9xpZBGvhVWN41sKh
j8PYL5/kefcNNUXsKCk+yJF20fD1Dy1FgqR1MuvlWH0LVQfC5cv9EzfxpudvCOLBgUoOTuHpFxkL
75xl/tz+V7zCXGTBT00ds9VgsQr6H3m39D/3zsup+8LSnqMEMMXFT4cONYDLPajgXd/nfj92T9Jo
VDwLHx1TQ9wqo6lfZ60NFeHjLoasmV9lzQIWZM3qw2XeZldpbofM22qpnTg1snzZOMl+ZJc7h6Qs
HhaRKgJ3RR4nZmRKOvNIIVuYDVHs+0mLrmU/qcl8RhtF5/3TsTiZFSYFiNhhsqE1Xoxn19GuOVw+
hpuqH08QU7/R6q3uPSb4TbfVbJfn/aWst0XgaI5ZRfXioLuik/525vAkzyRxiKtfDdPV8ISUKQ8X
PxbPtMFY8iyybFntTbHkMo9dw2y6lV7z2jMNBLsup279O9SEFxBtYsA8gJuTmwzZZnxaulbH2CgL
G9WUpypq7p8GmStHpl+6Gv8ndW4XYPAQPGcdZSUCPsyRL+3So+3Xp/vgcR/N0u7lS+nI9dFeqoTv
FPejdD8q3Ef35mi/GZ+aXorRvNCZ3TqyeRrVp/LyA0Ny+fzUWDxtqpOSy5W9i32uU17++WaP57YM
Lt7r5XCzZISQ1t8+fSnzBs/6lhPWy7De9b0M811/Kne9vZDlfUo2D5WWSXWVCEDe+yT3muG/6QAT
z946QczxvRw3roHjMwRZ64zhyx3Qm6zqmwM6Z/h8NwW23lV3uuxuDUWCUQjKISTEtr+n049cARSW
m96lIkQjOTTiirRMmuVjzL9KDuNWSZxB+yFLvLTuSIsi4OThtag3c61abuMlV7MfWW5jlXsI63Qb
w67V96/ynN3JMGr62kWRscgj1abE1/XQ0aW8BVxuHQmuT/F1ExeIYz7oTc+nID9ezxhE1WIMWqbJ
xie38XcMyibJ1r6X3noVBtlmu/VNmmKl0JGmaElTfOzDql5ClKJVJL/ufBbRZA7aLsMcdD+009+A
vgdEcDrgHhYMV39GXGwg94EUcPH8r1AApGMtW6Exb52pBBAChAK0AfN1vyon0rbSvugL2CX1eVKo
Ix7izZbyxjbbrqL+43V3kD5xZtXqROftUlNOZr987i8uvVlBwTqrdq9c69Vu/etiMD0Mbo+BiNji
bHSfjdJC56goAnOjr7I7W4a6uJA03iFIETdevcZrwVPaYcvxQsaj9uRQCX2q9q5pT/Q45+fch88n
rxKWuJv7wlvdP2VrV/3TrH7XDLPts2nuM5vmmeMji0u+2m3ow7Fy+iQ2ADkDgw/cuLb80CCI3bw0
d1HTDa4wRGOVSsNHiRF7uDsNj7cwYYiQaqIcl1KKwGmuOGdPeHxqxXV+k3K8Y6QvhxXycWJRt0Gl
qxRQEGe3WO7eqJ9Z8bPcVj+ydfXt40Rjsa3lbBUXsUrGwi5OCW938VLkrUj4ZvddkKstvlgSdKcX
MPw2v+dyNYHHVBj33sxFQ2kgeN8g0FyPC43R5j6qNUaz+6g5HdanwwamJkgwHOTSsLuusMuZF7S3
vf3JQMQd6jL7U3pS7Goh4cGZbG6PjhsdVhGfyMTuH7uki1qBN4bstu2ENJFemosF5MYvkF07qaly
QRUo4cDROo9EKN5Ht2aw3B2bo21z5Pts7ME7adtQW1smdTul/WeZPJb+b9BvUB4XLt/nv0GGt8wW
kGvsS+fImzFXS5ElFb/HFEsqPqulQNAyO/0iuv0lPSeNr5V4vU42hGOP5F5P0n3IH2ZboKkuzfps
C7U0RBA/QjhlB4v0m2V4rRNPFV6G9YtYsriGWYZz13Aeo5vD/ZAE3uGK2/5t0NyFZSAt/82yMRpc
rq8pwIEfoZDsqklZ+Mw+0T4PpxKJAhZUVggWpPCFBxQyfW7mmd69gakwgl1HdfGjmdUyghtbgTh5
ggpaINeJlp/XL7nrXLFVfs1e4XLUGRPU5HhxKiGtwE0SJjcA8W7eOS17LuCGXVyo+HGSWYyq+gip
NquvGABiaoQBBoDsH2Eg0+4cVX6FNJuv+rjMcigEUt+x/7EQn6a6F/jINqiuBLd0jtWo9P0dKwAU
WDlWUBWqkSlryuJQt0EjnQukOSGW2Ne/pU2681Zv+atCamVt1IZNlpBWMtoD5WHwRWxTfuMREZaO
CBeuFV5xF2rmto9JvTW57Z4IJR7x7OPmq9w0PvOSbK8sjy+AHFJVRMsVnVKGq8l8/5ROJ0vhpcUJ
NvQ60hmxk2OKGOvInKsTLyLpyEWYmTKpuGAhY74FtLdgPnRClotFeLEZi7OMQWTNH9VvbQi+Qnh5
E4X2XiIfYI0P+cp1c3LPwZ/XXUw3V8XhExF23N5eZSPNmbW2vYvNrBAyMWCrZVYp1YCfxd3BPO+6
fVxEYIC115ZpwYzIr2xGvF6IpkM1pgUzgm6aDwFGhR5HRBA2SmiZ8uL8iaAsZKmj/+XA133Ej8Kq
Z/9QLqXzxWBvvDcJwzSpa8GapLWpHKqsJIT5QUmIUsGrJJi2nGIhBaZ5dDPHh5ACEtma02cT3b8S
yd7LCYXs/3B1ds1tatkW/UVUAQKBXvkWCNlOnNjJC5XEMQgJARIIxK+/Y4GTk9vVu9LpdE5OLMPe
a68155joji5FOKxx9C0K2axJjka8rmKdk+nElJ8BPh5yomNoyiy2wZpZmUqepDgHybA8INP84xwk
xnJty7objvlC4kxx/0pxZNs7LdHfux26GPvJhpfDtYUMnDY9knnIBNrnL4xsjkW0CYLeaf7b3iSM
jHmHdpHBVH4AQLtbE5Q+ufUnggZtPRxpFSLiXQelKvN6PQ/Q7SwXDnQ7d+51EDFw6q4QYji0jKAc
NMSvbTVzmxXxcYoPU2xaeLVF/jN24A8TS0l6PalTTVpqcYl60wxvJtMLgKN8uCISmLottkqlI4Ym
rMGZWMy3HdhnMJTEVjlC4uEjmm2VfDg4K1k6t2pIMSGfENZKTJWsoSWOYUfXgpzDoo2vRdwWsdnE
VJhaE9f3+NbEXRNfmrghy4m/jAG0l7aDq7gmfo9c0DQ4KvtRHJVgd7DxlTiT7q/qNyraCi1X5oJS
bsHfM+x6ZCpLu5rbMhkqB+GwTftp41lWgBBLRc1XkDxN7ASZu9jGg/v44W6GUIy7mUn0kUwYcMje
5juWuxWgLzYWKLWfaneg6EbKQx4a4zxUO5ew/k15qkACuocW5wwhiC1Y93A90Hv0rMrRBxfyDY25
QxHl0CZySEDutuYoILs2jymcRycHgT1sjxjYED5zWszGyYk6449xEu+kycCDkZHBFDEcGHNxQDkd
zVrGMQduMoDsg4EhCJgjr6KgCPtOHhKCnnlOrg6K56XxqJ6ZL0vjMfuKrg6T7P0QGSOtTjpqvrmr
vt7zdGzT4hnF1YhMa9vbDC072mdDaqxT6yieoIwWODJ/kAvkEoM5ocbiRUDcw3f6QAKQs769n1qB
o5i17D6LaneR7FJl6BjUUFfOaq/rrPZaRi+M6KRvBKCqEH4m7hjcPWtkdG4pLWsGmj6tcL7TuLrx
6s9+GOm6gOZYeUuGNzsj4ZHJhvln6eTvyPyv9OCCy9ptvhCwdkTmd5RWF9kyGUo/vk92wKIqgN6i
2kJvQUQMvSXrAwZDaK4wmBbBaAmtnkUyBH8XdTPb+Xbwc59FETVjkEUONbMNlkkDHhzj+78eHCyF
/MfbeP/mYmLmW+awbKx/R7FLhx+BeEJbiS8T2hBTtpl6y07MEGx4YvrHYO0rQ/tvGiAQojuF6qWt
hOq1gBWueJVO+Pk4iaHk9R0AE2o4vm57qYbmL5qvmy+aBcuTxRdNJjLUmvUntMtESVMytjBL99kn
61GQKM5hE5x0khokS4gF+IbFR2zbz/zO6iaHi3yAh48cKkTcfHbw/qEEAfv/+Owwzn2T2pgv6U9T
aJFlgeqxvRbKV4gfHh8rJlb9/uFjxZc65HS4A2TkdHAQD9BnN4MCoid1AtDYPVjwTCHiIy3IqjF2
qkEZmGwa7I7JlUs66Ssq5xghal6+EgQE60K65cG7zT/aBhdYd00Z9NVdVWhb/Jbj+Owjuuk7fyLb
7B1lEJ8p6lbTXyOapz/U+esOdpZfHzAneEu2BWa8kS7/nG1xfG3ZjZ8xvR4AHM9O+yU+qaQWQW0w
O+1XR1L3ZOGyZzXfNdjrHaKywNI/svCQES5hJ+V3YKfEndQkhM2JJ/RuWfRuB5UEduSVpLNekX3O
i2hW5JV8awzas2PYtx+zqIXAl1AHTJp8zxeRA/0mnG0c9ma8AUYyA1jp1tpV1EjryUfFXmoew6WS
q26EwiDhOURRyYATLclitluatUyxMdJgYxhznxqzfrf7L1yTCSZmOM4ilRjJMk4Ggdu27mZIYIy0
6wTZMsPLjEq13BH3qXc7ej+31e5Gv6ffkTrHeVk+2rZ7p63rMW64k07S7zgu701C2L3NoODCAJL4
K5IfqKcoN5GsIx0PL1Z4bqkk4MTlnPJmdESxaHN1CMlF5aby1lUkPSLRcuS+TWDx2mEqyiQUH0Q2
D0NBHekz5MjsfNYZvNG8Lm+Gi9lm6ILiHNxoaUJILsWhWnyEHTPggsSLAa1FNKVucayM1w/Hyv0I
JsPFSc4Grf83TKJOYXJU/ScQpA6ybAKhAQBBixkgmCnbNUzSWjZGojnp2UFjR5jJmj4jccVZArtm
eOKqKIZqBZc11lm4DlRhQroiRQf5yaI8EdiVLrCrSve5ApKtxsSk8a6fe/IMEbrSHaBTgORaJVvS
O6heDkaBU9/0MHyw7Mzjis2NswaZxR8KInaQNKDDvPI5FihrKEtlYctmEs/R1DpSkh4CoQnPi5IU
0cYypGROiQQV6PyiQqWFHClvGey9u0fd30AKmOUr0oOfu+JsnmybSw/+j0fySLQYXIiIx5U7zSJE
OKCrR54yM8ho4OCCgITTWV/4CRp7WbgrSongwbnDU3rF41d+pHJg2AJ9M9rbCdkc26r09UmHoWmU
O92V7HR8VnOfG4wQTe5FxrDMxvn3Y5RavHdkpCIdQTBw4WN1F14XTjOm41TBODJJN6d6P2oScF22
6SVLuW6sa7lu2Jv9IdtTUN4gkzCsFFT/lHItse7i9QDFeJgeZlNed2BU6Z8LIVaSmbW5+keYn/Aa
5sywsvPRxeAqOfusDTxwJnCLiB9VAAp+8mLwcKzf/0WDa7oHGvw6eiXIyqsw+ErGRGdZMPjKb0/c
ARm286P2Ge4/xD1C2v5KkAkiZdio+W987zgJOMsXXhyfmLLy+MRwhAwUb51UFNQSy6KWUDymDtl5
C+CV2RMxcNhARlqiTMotRig7flz+PchSmD1AoG5mZcpKwKL8gOsea2CdIPZB6UOlsGhmGDqo3/nz
ViguSRTcIgbnKtj9ImH7lMU1wHYUDeTUTlvNQlMmJDIMMoYWG7hj5u2KHrNV7jBbFUfpU+efmHdT
OtXOF7SBCk1JQPa47I+uNbpX7kRskqPbAgLmmvDCJKZi4IsOZvD1iSTNXX5OqbHKpx89+MNchJss
uyOGxwGcX4kKsZoliBVjhoNIEMuNZ6veWhGTd3cShzcCxIaLGg2ilqrNfoHgMtHmo99H1w8NROOt
MGbyE0d/AGBd2SE6zZ4cS2QmdPcxLiK4QA46r39VlhczQGXJ6ua1sjwXts/6123mS/CL5HSs64eM
B7B5qJoHLdu3XHIfzRMayzTP9/k1PR9ShVvOCXsSyOXkBEsBMbBTsHOpwuY2N/7hGOT4bLJA++Jm
L9dreJuks4J7yKu8Ay7Wa3ieuMSFfSMtFmWAt/tBhqDF0tfSZUFPzsJvpv5cDsgLpLeLiO05I+kG
oSz6kj8g2DBordPm+/30fjS2wNdIiaWrh4EM+No4EKJCFwrEOIRzmnRnnruStAd0E7IQUPAcnw0J
gyKh4YLJa74ZM9NEIIM0Jn/JX6Y38vT+gPx496kGv55f52AE1BX0WLgsM0xBXZF9OVvb4ztNFYRm
uHGFU6sE+HexQbNw8SIJKrdIMZddgpknu8RR8gRSjECzSZcZPoNPRG38ibkEmzK4XxbH6bLwSLMX
EHdfPluEfh13GXBXGEIMS6ykvCc5V+ImqZpEw/HcxxUj943M2xm2T5kDb/1HewabSJSPd0cMvXEt
YJsqZ59wgVlIGLg9sxi9Z0feW3fD6THP3Rm9NxDXTRm9nxRZpXQw/EJBZ+ffWv/0GXRoc9vjXrn3
Xlq/Y/Zlhs2bx2gHptDHe8dsZx2+ZtzJzkQwMklixu+AwbMP0XkdIV5daBYHRkDopujTrgC9bVdZ
pOsMshwaQgzPDgwqwaypiPX9QpMO2UeLbNHNIWGkdGbIvKS5mLRXyNfNYnMQd9xU7lqAoPozav0B
MTzeX3pcf2Tw9CVYKOGRwaOAZ9GVoGihKzHpTo5LywPGrEEHbfdHPb0e0oGJkp2cp6Tnalb6pKnQ
AqWfQhcU4Rwt0Fmkh1iJJFbiZzCg000DmElUBVPxrgtvZE2tvdVD/V7u6I6izqnfs/MeSROdKYws
kDY5V+ir4Rafh+P8aGD4L+RHJuM2fTz8zQeHr6Pkr5ftV/UD7aorvaqG6B1pVzXqvkYCrvgbJbW1
9HhIGYQd7KSyBdc7XlNFRyUXVitJ0t7QqOjYLxgfAPwE9zh+hvOowdjUPearzU3qHPoxbf3Rjykh
xswh9CTQs0igh/pLAj3IX+sq8RLDnEAPX3qlELgH80h4v01AMnA2SL4ECxgt+RJwaO/UKT4k2jsB
o1xSBiHRouHAvbCQaNsvbNNcE1vpIC8f0b/igXpWDvAG8eGwYMxZSrEde2TbkiLR4YYCv7VOtDFZ
UbIS8hocD675uu4YdaPaiioJR6O9G77fkVDEcbfZXU7782lvET18ZIL9cDcfevOhvT1W5sPh9pj1
j8wI6LK/v6v9nnZjTrL1fm2mm3I/3tLbLdVKj5zGxS1/J8gQleLkecAxQtCsVslX648gNBp/VcrI
lzJp87aMFKjoVWf88nfST+7b7Tfg02OJhlRWjqqI2y7GWT6fNIKsw6prIeug/QCug/aDw7cY5PxF
EIr2Q6UxsYrQq3HyDggN/SdEIHh2OX+Bfxzn87d0PfcNQE2W3OdqlXbs2r9944wXfeeGOGtXGBN0
nrU39Htmv0VjiYkJ2P/t21+LzvrL9BkFBdvk352SOQDCwvX3CwYdnmHAlXBRhe5NNxrRF8F5u5n0
wWAaWYX9neazxb1DDRdRH3Xd2ZK6jrhVctGUzyuy3d55n2nesngJeNJwrbqqmZzKHa5YyoBlDzp+
fUVbwnAPpQFTazUegxT24DGChM2fMiAohHeHF+UqihO06rxUBop1BOxgMtCjFcwu0stqh7yMQO3b
67KJS7XHPoZWr/A4+vDOu9q3Rax80Hx0ysyCtEfzTdnhZKLvwMvwp7r8+zmOD3h34OJ+Rq7HJ7U0
YDlW6MHyOdAMJQn0D1kRXzE7AouxCRGTXKg+0mdRa5Ei5KX2d4IqF/qnTkiJ9hEPgmpo/QTLsfpK
pi1YECNNBDlCjMEDah5kAgg3aJ1PDyBwlm34oMUIjU+72y8ugVBHOMgWgCiEGyRJ1LgXYY8gGf18
n7X+fAhoARY5AJ8iQn8WWgAWIU7odXCyswaQr/LDcU+3DFjOzCzhqrmATaik2ztsDWJONn8opiYz
WsxWNLsu5MRsPuOc5d/Ivw5rAQv1AYvkKBgD9IzV1MzSTZZidmakC8oPXuI6AXk+vR7I44XXwHev
i9kSzF9ICf7yeOjzsyqVTO6oxdYza0uwRSIZhD9EQ9raiLZk8k4E7q6IypDTddC2dw2nbXSlX0f9
Ft21aJk5n5CuHkLtipzKWXnF6w0VsWvQVDjJr8wyA/nUwmK97Q9xZ8fVKTn3CUKD27Trpp1Zpasq
ndbp6QE/JfIPETcDk2qc2SLHzYmeE5pey2MzHGNzjPE7so0Uv8cbXIEYxyNDASWLcooksg2orj8p
z3CwTmNcvQy2M7RxdoUalGk8aEmd7w5tfEREv9NsGcTdbBnEHar0ZGOV2jEwtKwd8EsGhhsc8DxW
LtW7niUYGvNrAmOrGGV0+kQoLgr9Czz1nwuCiYvd7RstsHn/QBnOc396NYvka0Nyi6NdfKz1ShZ8
Pbxzu2M8v9zukJlPMzsBRT43OuSpZwJCS4dAW7Tetg+ZhMUYdPN4/zkgGWAaWMJ0F7LzQK7g3EX5
20jRYdXR6UeOy0eIK1WTJiFsLlpmcGWZyWHBoNygV6k8E2nJrZXKcKFtUBlC22DB99mvnlG7MWpj
zrYoxHhf/0dke3kd4guMSDnJP6Tkr/U7u8VyTLFbcEaxOMaXY4qTfNG4LSc5tZ6NEev8EVPAva8g
gxHCYueT48jiyqdS34THEdfXvqNOb/dFvlcuaX1Ii8ZBs5LRKnUbKDV32FDcMV273beOFIFdNGZh
DfGR8X0RdmpwgVI2BmMGKS68T6G1DpGuXscIDP8g6lWdT92IkG48HcYoHyOduSiFOgg3GnkM1Y3t
ANENziTVT5ITzMizqGx5EHC2MkPXtuM3qrZJCeGP0YnSJ+d6fVw9ywwswYWK/QH5M5M9SmoW9bT9
JftifMe3saQ0Ly5UtqAKcPUJZC8Bq8pGAAnLpTm7y6WZCI32q+UsGg0EGqgzcD/AQMxDFhIN1EHo
M/5HooE+g8Xe8YO3HUb2Mn6ic1Q+3m4gC0iPlduCvaFR4JMey4WBl44Lw9f6J1KsRXzFuG8RXy36
qwULQLsXe8eF0RNjAiYjRaxfUQ7JhL7Tk4ueNHpy0pOrInHMG01iT5Y0HmJPUC12Y3yNbiM4THkk
SUNDuEcjT58TT7AE42fdIf5GN49po6ftK6YgJOGWx+8EjkzBDByZDx0MHSBidGZEcQAiZuMf/z+E
GGMYn20931OA2SOBWVQwbO9qjOYUKQzwJqT9ggJmqIv18v9LYdABwxFAB4y0ny5EgZ8QjT8uxioI
7tdgSQIguYo2nNECyaBfQwFcWBGaG/ks+TyE+A3OHuL3rU01jIzz/s3lOL3+4ypCpYyryCy8y/Zk
uFiL6iYhdIEgXdyXqsSdsti4F1EgGzfeVVymXL8xXBYMs0B4wBjwahvCl2fp8iPpHazL1avOHgEe
rH7jXg4gvyWCwDTc1RxEcML3Tv+9lOQUFtUwu7kNfY009hf1y4mh2lWSFaZ1CHKG14VXxcgRPpEc
4XQ047jQmvK2MDari7gqYoRL2Jt8jfRqJi4NmztupqCj7860g1/hf1qybAoIzd/s14gIzVCnsd46
9qPKxRUqw2/qayZUFqez32kfkFzYmuAytdwx9/ojTMk9YE2Eyuo32E4vIIMZtfV/kMFN1FXOAZjn
p2l/XfEucifD4h6dhGG5wdqUEf7K/M5vX9czy7IcPOv7mrZK7WTHAG8n9NERmA6GJHhDWD0vgfUE
RpYsrYKqKPdfijLQ1um4Tm/rdDjuVz1F9J4cONXHDupfta1WYWQewUWcuBIhSQ3XdWgx71UDveMf
9UvafW2gDEFL5rmL6Bm6X4huUEbONTYkUZSw0uM7HWuu3LS152g+hAxQqWB9qGs6qaKeqGh4s3Vn
P8wVwa1RuY4a7pv3bQ5WuXDJAmOX9W684rBAYJbg0nWZ7/CS06ucvjEho9gpgsV6hvuMECvIJxxx
0jRAgMmhOC8GWDX1tDd9ppumfj++IKAml+Lwk7bCGzUyTU52ByZBd8LQ+c0Yn84YxEYxPqEwxreI
6GKI0XosI3fKIEbuJEuinGXiT9GdQa73IZU3dxImxN6NwIIKaALRCNMXwFs6PZBOJLU20jbK57vk
GNY4/fA7pyQq03dcQ6bBhfOELtf6vOhKFrPZ4v7jAKdkA3z1SpHBv4De9Qwv6n0UH/cpAl80zhal
p1sTsE5HJ9J/EunOxWnJc2fGQf+G5s1xlh6dvxD4hBrLymMEWQrtGs5cIFq3rVG6nB2/J3rCqHjw
O0zy8bPYYZclgooa3D4tx3AZOFII4fiyfeW5+klK6ZroZYmuMggfUf2YbhsnF4qWKqZF9albhWUT
NhbpRERfucdfCKt12ut/suPuZ2T5Tr7yM1201cXGb4eA4U01L5MRTlQ41YPnqhGNd7ruMJLweyIH
wittNm54fh/x1Vrb3tpiV0r6ITlZYFDp4O4Gggzy9NqmnZrqWWpk6QmXJF1onBQFuEmBKo/vVojR
3KRPjZB19j7/dZkfGT1sR8wXp3h1imnHtZttoW1PWIds4r22mR31XWRhZQF7dwvNWkR5E64iF2tO
5XyJx/2pCSu6JYiMsXUH/HA7RFkTNcW2bbYdKJJDfG+hwcVQ0FfHRCRsOAj1BBD6pQFHlDB9PYjL
QK+JmokUpvmM8hcGiMmJGrEYUuGWyk0xTPEdYsm3Z6/jo3pW3ozcISaOzn0poApMQqxuNgkh//nr
E7IlNm6J4+K6Sc1gPp8U561NLpbPVQrXLq3gU4nXw7mtnMVFBApIDrZRDH0VNHojSL/OFEg6QbTi
cHke2ZHGgE6w/jTbDSruvLWGvUKQldgHmVgwq1jGFQs0A9gRtZ/5tmZazQCXFxxfgL73eHga8SpC
G81+fK0SthBkSdMDIbt4AlmXAE4U/HD3ikNjSMohuZJ+oiADSUkPdyCEkku6eKcX5RRvLtdO60Gu
Lr1LGhjx4CdbphWYmyADwlDgKtSHXS+CzJGYWw3avqycS2Ev8KYNv3gO7bNELyCYwcOD5waNHF/A
7F7+Y2C+Rpu3pe+5xmEwNz35Iumo5arjMbIBK8JnQJVDEVG/LCOaxvhvuD1+2/Tol9nF+PjxdG7E
Ny272gsbGfscC/cHIrPm1/mVVLTcq4FzICfjSt+tcYgKp4XG/FWLSVIl54Ng1IyWMuqf/y5y3L7R
kC9XR67ey71xuTqq71A8QbLdXo9fswkAGG5gt1LTV5wiliZsQ8lQ/9M0pYTGYEwJzYIqqb4TlTY/
Ujw49ybsDuEmourk9lHQUUNH8WfqDrCJ1qH5rSv3WUarEKj7TiVMHPEGkyJOVgIDOUsLZ6Ad/P3y
pLJ10BAlToHR95xS0+LVOPoaUwEEOYNoO+/zWpShaoI8FHWnfQiYuLFXNimN8RUgI3ysQV8GV865
IVAwgB1xRDnGT+PnzfSaXCJu+ny3eDzGRjwefQUWgzeTWUt0dwyqA9xjRVQUGCIFTLPMkdt5jkzv
iVEyryjvp3gaCYFmUu0gkSh+L01zSCwyTS49+xO/2iHlqAPlDePBDaEZeg7eEYgtI8+ZFJcU9vhq
V2/i7qWpgeX8TftGswrPCy5tgKnVC68sLnvOSX4DD8pEzc8BuEAMloEzxSgt9QlE/0wmZeZcvV9e
54w33DVwRKn4Oeu6+SAyOPQuH8cd4sJq1hO2oiJwYa7wE1B6ZJ1ecsk67bBnY+iGZsEjGUPGAjaI
NPvmvTJ744FgKfNEjWhdJmrkV9Vnf2S+y5SX7vqj8U6wSQ8yiYJxLh4rtAG2VI6mLovicfineFR/
QIJCF5aFBt1T4I5WQPkCCoryBTRhMQbqTCccJkBf4fEQSaloO7jQR7ckpvrn7ej247Zqd1fmSGOq
kIJ62iPnxtxPQsXoPHeNp3LaTfS5d+W0K6ZdLRp6g1Ewc2DwA4UDmHJ0BuhMLUHwiO7CC2Jq5ibz
KhEc3EXuhNLpeA9Hx8R8K+NsTYmNOlnXSb6K0TRWK67wEqA7braqHmJa7l0uTxiOuTlh8bOBi/NR
o2m/OYBI6eQQzNH55BGqzCE5zUgCs71lBVTWiu6poI3x5l89Zg/6D4g14Cy7g9+9XWzNzdZO0UdD
Fa0OHt1yNgzjLnZysv6Y3BHOQoMHK8pFBro0/uj63WhzzQPdxt529vZmy0D3eIpBS9anmO4Nf13a
9zAjLGf5LSju7S0/xVCCgQSeDRS2WeSOwh3aYE/KF8CuhEYfWwj7D6xPNh+sy/T9ABzQ91urqfKA
yQR22ukitkkYFcxiaz5/hApUruGtdy5jAD94IHKWRhojubuAZidSdJ6EDn3ZDnw9UCVjUE6Y9pDQ
vJ7btFVThLPseODyG/+J6fhy0Vz6D+zQNB8WDAhFpsLoa64w1z7MNx4w7PIX1PLkoHmLMZ1OxDDH
moMm2EC+EbEv/bXi0/nsHzsf8szl7N8Lv2NnfNMhsHpGQAcY72oMVkWFY9q7xafVO79FsTwWSbZ3
j9mba7TE30nkqfbEVydBIqaKpQTUF3isaITni+COb1bl92zohsDtdZKE5lUCsJzjT+8wRhS/gUsJ
7husojsocQaQXyepPa56nAAfRY6ibsu5yMkIH8JgDCNbi3AeqF77hurnCDLhKovsF5Q6qH5WpHqS
hUPOO/Vdjg8Hh64TD595t1vO/+hWbFcjYZDxDb+BHUPNxm/AfmoS81KlFt2uIdVfDgTD0mYhOCm4
gOLOpZg89OSIy+qZcqNsQjWJIBtbHmYSZ4MushUFec2Qk77eRE8lYry5KMjXBqXRh4J8qAV8z1bt
uDjRJ+YD9x0DdozoKGcAy0FWTrJrYoL2KhOdGNR1jOqHlL3AuITHtawV6DEEiHV0KaJzIXFXlSFZ
V9RkaLuoyXIdDhJGPkhFzinNAN1afBt9AzE/s9B50R+83fzFWcZZ9m9jw3qbczwztCgM5V6uCIfP
wd94ThiYdKhZiMqN77RoSKX8A9rm3kD6DwkvvUNh/EoB9D80Bbpg3NbogN0CDygzkuI1vB0v8QBH
Mwe6grQSnTYIElR0RG8yrRsSmNNduYOKSMqdTX48Woshxnh54dcHPqLdRd/VABPbtLl47xh5Wjx/
TOZdX8NcK+kHRB/4SDffT9Tt1D/HSMU/eJKIZiUEzaQXog4b53W2PZugFhpxunfh5yT5jF6LSZBd
ns7AvK48bBvXQGIGeGtOYSEZoYG/P2ciEMRCTUAmQs84WHG77yc/e+Fa0TyhF2COrx09Fjoc5vgs
sxcdDtN8RDganmZimznm57VkORPnvMSTLUYDLAbno89aspwxGjwxcTr9PuGFoKWcDqcUIywqc18s
vzDa3IbsV/wKzLTKh42xv5YPT25OEpJoeExwy0ybbr7BCU1/K6cvBUmLfLTtFSM0qkP8odiWydZt
Q4sSfPVIG2pdIVn66Csxgl36SsjK6ODqo2+tRJmzGoOFrEvFTQGKWZekEdikDGLmKyuFG/YM9lUu
r/HpHmekM1gOeQ+g5ctafkRsinQRaRG6IhaCdwp1hvmsRVokLWy5TIwCMuFKzbgsQjvcCp0B97LE
0vZYT+SijnxE32O4NJoPLTzgFQOMjoIIEPmiQ1+MTZTNe5SxB60A0EmMPRJoD/kptZiusN9yRjpc
W5abC3iDhXDAtWW5uWiPbQLQEuez9OaprhOmP/QJcuofzWeQ9nZdgcwVUsRNbNP8wDtWIrsENQl0
ZS3RExhn6AQQNIzOZG6CwuBgAMQNnnV5ZQrE5wlGZhmJ0AtgtGN1IYqWRemEI8Pe4rrmBKLXcXQo
qqoCpzVRBrym9BFKgwhwukluilbXPNM83KFDu5uoBEMmezQK0WBHl55xUO8+IbGhPBalqiWywPzu
cNCgChoD+wsdlQyhuJhHzq+Q93sV/qFAprtffyWDt1+MqejFtLP2AfkDgzjW4qyTYLNXSTUjtzKT
dl/e7I/Nvmr2q2mP06LB1o7UJgFMQF1i14miSBQvdQkkgeY5o2A+yAR7NJjvuVlMd3uo4vMNAyll
S6RrUV+JYFCFpujN5NHTTB5F8L7ARyGPsghAteA3DUzeyKZlXC1uANp1EHN+UmhRfeEHuKZUXgbv
EBssG+8MDzighIV+SlaMO9h+b/uASGnltfOaEkpdpO/EKwHrdbAsQiTt8GGRJHCTZfOQiqLao/EH
kgKQPbBWQPaZSh9qa10FZH8iJ97BTtJ00UGLmiykN2bewj6nbLi+Lzymohe+74L4xV7BLRE2BzIG
LoqHtYMrBUnttB+aPaUvYC1bJ3JQkCvmim4rycS0RDEPPiBmQBSmgGk4vSENo7alsCVluviW24mO
JjNPmlu8SDHHg399AO33soig2Nc2a9nX9FmlxKaGPmlZ4DPZ1FhsatfGw1Eje9vZ9AxgCvPG9peW
xsb2N3dxoaURzgk12AKNrCUjqCzsaOv4b1v8bwQg/XB2I0FlzWnJvM35z1JxsKADWsp+cxVtCSWg
OoKupHBHoxuwFiQBM0t4dHiquURcAmalHsNSvNyMmTmkWIuEbxkwLjNGBsMp79TDgNBnscYwmV2Q
PzjaeNRZAH8YymKdLi8ymjVRA87yv34jbiMmFF390MJQyR64goBI537yMZggQeuRAhseK9U1y8oR
SclcQndflYczRkmo0yL/w3+STgEl7oJdodW9ZKQwoLwzsqThfYqAmqBDpXSHaHKt8ds6/IHkrBbi
QMF+ssGCSpPsLMTIof4gx7acxitf/1J+u3TQ2bdmJ5T16yo8D+KbtTGloNo6RA1+sNcMhXJDoqaL
euNsRnhUJnN7M7c2Te1JlqQ1d0k/O6Mv/ETHLek6wfHIrXJ7Prr4l/kn6aIBG0dp2vot6ZutX5HI
d/QVDqQGHZksrL1N5uHuPfzufmI5phHe53FbJpB7j6mztVHW1LuRCaSGezHOBtCysdFvm8TBTEJO
k9ijVVnZTXKa9E7s0YQ0QYRkrdhcwTzdXS7W/hn5Ab1t14LJhRHvENo4YKyQmncgLuIurT31Go80
ILDC390RU4hbqinZeQwGlg/ImMLrIVJHJPvbqhDnDh9MBaChc9E41BiskSzE9wKrTqzfCVSPL1B2
72KiORyT6g6WMh4TfCj5PbYZAXXOpxMWn1t6t3bbY3pLKvd8dTd1bNZxlcfaaltS6jHowcGFhjJa
v+GlOQl+x/21xhW8vemRzL2CYQhLNdwAQXEJ6+NhcirkHM/aJ/3tdveOHVWvt2b4wRuTU/oQahks
5X7DxfrV/K7xgM/d/+FPjBW2muZd+a581+lZodO6bA2L5uW2I0Wji7W4rmn4Ma2POvz5poO02WvT
CT4DTwGma4ekBdog8+xjPAS3eTH4OOD6xYtyCBh8rOjOaf7a8tel42x5Dib2AYCxuTwGwxgrmDZc
bKObQLEDnhqwOEfbX/6EZXrCn7BMTyaaNvS2yA7it/F8bTydWJrDw0D6IlJBcML8RyOwHpeI5p80
FO+OMjk209XI1FEXOwf6KR+clzF3xtK9rLZnoPSkRelRTzU5hBv38ZzcH8sXMsF43Fg8blyc1gyK
aBcxo/hywwbfp7P5HVw3XrNZ5jT4W9DOaoGEKiqaSKnlsKmQnHK3mM8bSDX46POcCAIh1UD+qXrw
LvKGWI2s5SXhPcGrRLNyE7TpiSTP4Px5dQm3D+eHhaMNDqenOY8R4SK9AaxQEIeu97C9c6NDSS2L
3sAN1oRrK44J4n8lCeMTn9FKqAWYuDLA6WcXj5Ji4CVKm3F3P+/GS3I9JE3ExBTaOy1E6Jo08++k
CHnKD21fvPAKEpLGIiudz2TCjNW4v0YaIAhRIGmwcQ50ISUnjbFR824QAsYoIK1ItL7vx82+rh+u
NSHpD2QrwszU6Ro/TEilswcje1Cmh1J9AK/KbRUnyVXdK4jeYD08mnBAr+lq8pmMOKNL6yuA0dSs
/IYoo4htrDEj9rB2/NjDuhntsLLEZ1ePIBW8xnZuWMuBBfH551uwBod8y/eisJGusbU4dh51Zmjk
UTaGZ5iguKLwtxnO+pvOqAeR1Rg3VxfUQO2tO7yILsmW47i7EZaCssvRZpdYD3ja4h+R/7vesalV
hBLQKflEjAMGh5JxmOEG0yQVkjUJ4UJv9kazt5u9qqVKHnInEcmXaojkiykL5mlkEMugZUMa/Dxo
ufG3AVKf2PuDFedWjC6sxwNe77R6N/GvVZJcSabbdi3eXIFLk7wLXHrTpwXCR3yts4UK8TcdcsTf
pfGRBXDm1gYyn9szMnL6/L8PeBgQM9PemxGMhJYxyqcdz0LjpTMgcv5qewaaeuzFwtuDzVhf4LA7
ENIb93iMrSvxkLGWxdaQVGvxl1SQP4qbAyDfOIqIBwLY1NMnp1VDMgsSI8bBJdi7U3AFCnwS1hyh
BnfowIqEGpCUwRpNP1VgnPA/MAh1/tjhdvenjr+crN4mH9TpngtUOzMsht6VWEQOySEq4GvP+lnQ
MdYsnt0wKX7mzjw65FbaE6GI4se7gv4at6YpADB64n1yXSUw3kcgPA/g7dUZATZePhBgG/q19/CZ
l75nowxRKaGOJR2JhPWLtYXiypRz025R4Mzqd2aL+MK7lgJV/DzEYyHjAZycHBlTzfYN8qxZ2De4
MKK+V1BD//GnY07HwYE5XSn9dwgKF3AduSiugXizFlrUaSDzmesjPxD1E1dNPIFRwuOZxzwf6IvQ
+9AsReURlcCkcKu8oT840T/+xu1m4zFpYHjA4or0dMBTCX0ReuPZNSqUyJHZR+Tqjf02//nXZMGF
7IDlrZL7hIZi6vPxHY4m4o8lUoqbBOoEEVLjJxgiYs6Mn2Ptukqz66edSy71p4qOotzcM+qrkWha
R4mvfOfOnvajjH7QzYG11G8I3nCI6j2WTr/2W3gFhBac/Mvot1AuEaDG66jNgjqD2kG+GkMbZBjM
bcLsEpYc8LRhikgrovGI7ShELnoHPyGp5KK7hIZe5u49aX4fW6ED8D1Ybuzn30A5uXoDkuD2Taoh
3wIBAWekDMqiCR9hqUQY2tvi6PqXIcUHu3pk9IysihEYXXfjE7ok+oJr/2mg6jnHZM9rW24n3ORW
ITwmFOouMhsbkQ9Wn3k6RWNQ+2ykc3MG/wr9GR4pFoNzZHeVY3+Y7MVnD3BpHmfxz9yf+vjySwes
qIHPhncSHzxmPXztNKVIXaCksB3AQAm8CYGbqQ5c/YgyfmEh8KwJC2HCDi8J6vLlcnhNH+lQjKag
BpZhL/gxqImYP+g2MGIAS2rszS33fPxDzKOYPRyxjnLQESZKF24zSyh/atv8hX5o774dX3BZLn5S
JuusZSC15KnRVkbyAjVykVVC7eQ2vchLEVWylvqdyh0iIpU79TtjqZQGrR0iDdV+HSvPuggJUVhE
EzHg7NVCHQKBSE8YIBXQ4qmAKOvgE6v2J6xnNJzU/3SDCs0n7ma6gAZ1dr8azkSwgAbbLlDYfWoJ
kNjcHIN+koPnt5+94f2IU3X2hg9iDD9nwSkLWhwVU5gVkV1EIHRUA7TdNTRfAg55OecvPAGCFeSQ
Z7GtQBbkkMfAzDk/mrI4rzIcXPBJYoMhPAsMJtanrX7b3pICXkm0frwzmKf3nIImMrSAX6Tgsj2G
9UxefRbBriwV/C5bCb4flMTIIyzRoTSanz1DYrxileYmarwzWcE8lzM9qZ00IBSI3Mf5Qr8MGmos
sNq2e04nD5oEAkuu9Uzw4VbfpWvEYvhD44j5D0IHhj+3e2ACZv/F1Oc6L0Cpqovai+nPncjTPBzI
tzDxiovg6+/YgovVwuQxrsLkwSm4whAoWk51xdUY1NiW+0/XIeqU+49J3Bz9PpmwnYkmerTIqigf
deNhMCQvgud4Rc9RrcEDyjGZkzM07upxt4imMccSEIp+jJYUniZ4anijc5y2F5jJ37C7MVdmusxo
eTG9IUxhQPZiIbk6/6Kh37O3g/14p612+cWYjJsrqQx0WJYtEYmzSCvmSCYophzlC8IUf5XNUNdr
sQGWiNzl4owYFD3ZcnHOQGuA1tZ3Z4mCh4iV3hnD8oSH+fMOUDURn/ZWO8alHpvkDunxhcwZPTa6
uFdkRrCae/XHPt4f1L0JbKvZa1q6oggp0quxM/tdYSf2HcWt3761t7jNeIy2lhbZmQOy7FudM6oQ
AsvlxthQlmJ6g+JlLYIWH7+ii2ohRzprMc4KTMZm11CbYJpG64au97ZqtsdGoOybIr628dqKoe4w
0AD4BJ1H1uJkpMvQcaGcT0M24+U0zLGpcCBi/HFPv3G3/3VAY3ymDfrOiARTMou43PPest1pDswl
M7euYGD7LdE4s3OYitLo/B/8V1+EE9kvkxDm7Spo1zSHHK6Lb8bV087eCm8dXbnTrDdBmv5b8G6I
VIMqC45ZcMiYpcnRYhWRWUQcLZW80pE5RISwRBO+X97qY6huILOHeIg13mSK9gsPtSwmviy+uIiE
lkVRKF8g+tiQcI4b96Ezd3RIoVIc6sb2bmzP+KxmIFJrbGEiWbet+AGAJuKlG8NaReQgIwIkGwgI
lCcNIQvx7/r/sXVeS24j2Rb9IkTAm1cAJEFf3uiFIZWBJwzhv/6uBEqafrgROYruHnWrikUmjtl7
bdKRyK9mYL4ZwV3xueIDxl6QT1e4sedTTZCG1u18mKKrBqZFkWaQAVLFkGiuOIQYhGg4WKbEYNb8
G+k4N99mzP5r2CQYoWY2lFxuQ3MLG6oiIKfdewAOWdY45SFyxLJm6o8sa2D5ZjCwGOl7zbhLrR3j
ZGbJybiLxp1u7lBED6FQRF+A7swJMOAhGRDvpevhns8poH0b55OII71M7j0bEdYhCL8+sSQXO0fa
JrjJABfMDkQu5Gid4HHFikiyDxGtGFm/BlTcsuDl8EDF5sNiZL9PhaIe/ExkbePvo3LGxU8A1NAI
Z+rVFuZU5rWT41bfIDzRtBfkhigbIgjxB+NfwIzEWXiH8GfgHTZcooBoMGIzTUXWOp2v5fkC2HoF
264rz5V8HuQTYDtDPmU34UdCALz+JbkxHQvvyxWPF9KIWLh2sbDk5Ehx/PJd52IDe8gcRMXYzpS0
v5+zYJia4Wvbs5WhnE/dT+Uz/POvsJd/4bicJ2kscQSj2K/f5HuaYbK0+SOo8fqNhVCYraBBJCMD
6AEKjyUiLVF+VNe9boi9DbAnWHYjMoiNYm80WwBi+N6jm3i6/vveF1HnRdn8WuT4jktyMkycXeJs
mZjiZmLGEK3YP2MCR9j5/67nRwgBOF1nYSesNmi6TPIDjYt9FaB9z8+4fhCvwRkTqDFVsLoG1qLd
ulHXubNmSwEw4aquQxGdsibK5h7w2JWQYygnDHQeE2TPzXnQTzAWyOP5iXM4BveCLd2tnPlcmEPM
Kxe2LuxbOLaI84EJ9W+uSQbOz/WcC70vgqey93hYIHPDy08KEjwyqw0+ewYObfAihDeIjTBHE/1I
qjFVm0yQBHxy+RcbBGSPIvMUZrk+iE1bxLRxkUcujw9qaTz9gpV9E2Jf7BwM5s3LD/VukfrGJ6QS
eG9d5eMtAaXEZ0P8Rh7E/Mb/RrkiCF7weCCG2Zazi+sQB7kXfWPrIgvKbKE8eIIuOmNmlyIPh6/1
uUdiiaI5/ROg/PoBwoO/4qmZ7xnlIq+eVxCMb/+7YGLRwOQWfJ8g9u/amiHJCjg+yqqRJTQfN4zQ
ktBERiH+wQ2NVI4qZNZQIQ9Zw6TEHWcxi515TrjjIuK5HhiSywzgby723/yEepkJLOLlhWKMchmM
QHFaH0Gr68RSjvu+3BMy+2sdN+uJWz8UJ+OKk4XzrT8ZF2jzq451seY7rKkF50gcPHQ8EFq3vCCO
2NymjWJuwljEVC6aYaPYckzMWlzXqOpnzs4N7I6vAIeg5k7FqAYZB8eGecLLyzan2qgJn6O1gpks
ZwnFyG2bxztjj/eN9FCmt+nGoNdEUTRuTKY9JqaTTUv8+3wMFsn0NAVjZTfewbKJmHZ8MWNiVn9b
850DL2xyoda1uNN5/k0ri3u8QBq8Um2foLOSe9yTXBFdqnC5KDefwglENme5Yip2SFA7Mj+iEp+h
TI3MogGUw7p7hJ13nK7uU/RBeZtwblyFG8rbeNroUbCV+xUoR3Qug8qfx723ckDVgJY7ZhQsyHTj
NUdjZzgPFKvKhXntVkioQMcgcmGoCAmSJQ8CQipTcAt8ttzt4EbrBVg0uBB7pIfB7faM0lTKg4uv
AfKlGvL5++Y8NmcjPlfJqUhOJhO8d15w1xn9CloAesb5CIgR6VRe+5sRvORsIi6ZeQqPVOdBZ+t8
2YTahi2OEW1syn9o19e1GTK9FOFKbH/+xRgjqCSEZ87f41eF8QXzKyYbeP6bldas7Osqi1fVAw6P
nI0Q/wl+LPjMJ3HR473krq81/+bC63gjnAHDptBvUiQ6yV5kkNyEvsCgT0rAIN8EmK43BZiOKBLC
r28Ss8t1S+yeuq4cwS3kLkzSzYLe4SJc0DsA+WYmTfsKE/HeY7G555elp6XPUyAmzn0ekt7oC+0c
9QTS3uIPyTkUaJwlXpQCTaysVYbvc1QKP9tuRaPsvDO+QmNqa0FVBAXv0EJoTIeQZjvgbpkGmnNB
5C8qEfqQePcMHxCfldYK984eNiKu4iu0AUHT62IWpYyb958+/z8CNmW2E8eI+nqc6BuA5C5mDZ9b
dPnN1zVQfhCGpKbQbt9Q6novPPiox9kisfwEiBbpYquKVpBriHEWTGA02gi0OeCAOVIjnuzJvKKz
ZvgHuiMIaGzp2M+N3/mEqWNH6g0ylilELyaGETq9XOvuIDE+14KlIOQs43yk1A/F9l4cG7QHShjk
AwahungV3JLYF7a4w0pzVjU5L9W6zFaFmGLgvkeVEsUBXMOWEe0zVrqSW3BtQ6aca0uVm6HmaxL6
ktAEshbY1JYFhqsNgl9kv7HP02wR/vITQVVI/jM/lP+G/1E5clD9LjEJzAopnDBMzIE2y5Yuh0vX
bxBfsqiLopfpsa89ncTce6yPkYsD7L+PK/meMHKDjTOPruuAve6QOQc7FwQrKDod5BF7VZcCtRlD
S3XxvjKT4CA4561aoq04A4mClwQyAEgUyCSNNpZ7kukKAY53mbZG9XydJc9GutebPVo01mkDc+lD
Ux7QPV/5C7i4/AVKy/FQjYdiPED+xAGHMnRQ9tWNvRPqALACWO1gi2O1y4DHY7XjYYe4gmE5o7Ud
f7yyAlRAZ+bw7sMkDoAN6gZFCRYt3CZkZOoeyWSRyBpnqSSU62XNi+fFTOAou0MPIEV/1p4XHEWL
4+wRf3nIR1dImkCoXrN98rdKvnHhTAeq5DE/Nv3xZh4L81jD/cLHv0aDj+gCDX4Ftm2e6lkseoVr
jiqlkIQTyVD2/W2PRJoERamk8RU0KITSl2h9m2lQYLQYynDyP4v16R96GtIhUMGERBH1FIuZDMLQ
BebCDxu7HLXJ9Gg/C6mFKQZTS0A7TgWJ7eNGeUeRMMR7nd9LSYCuYv4AUw8kHnrTxWXxTwMHtgjT
GPWq2gmV22LyAJaVHOxj/RHXQokC5xcLYT8HPONg4PzL9cHCgH8BndRBImwXDdHlqBYnvRCR6CSD
kwKvHcD/XbVDqR0ajdzhTf7bwfGAF8AmlXVLVUpMFe/0hX2W2kJ1QsnG3/bFDm9WhxFL9pSYq3YX
crVePWlN3UYDQbYODT51m31awmdVGHl74mfxPDifvG9vHm7KJR4S1fVwYaWLX1tcYqU/BzvxWr4A
j/hLUFuGXtrT9Djc/ZvgIRxFiSuL7FtEzvcLd41/haFDTAoHA9gc9fodIZvsvGYyGhM2FN4YEw+f
rTuKuh7YOIIWvBcdo6A/yFZqpDDzup2bkrRKWgO+KKaOJW39G87NHW0Rwp/ZywLyQMN7cmw+MPc2
iggVp+zEQswh/aCfU8LaUQSKK9Rw3/gj2R55+YxBAsUG3AFpNiwBHM6xAHoS7xtddsT7oiwZadn+
l8CDVZxDQiWHiR67eEyC1iOXMRFWXMb2Xzz7IpngPh4VEWHFZZw4IhX5yl886TukhSafhA0/baPd
AH9AXg/kUaS2u/EDxCrjYwluZNBEcOMyaMJZCP+5ZoUokDwtcSMeN7wElpUVuQ/8CvZ5+0K6lexJ
xRkkw2U6qxeBZLhcToVLTMYNaL34I440vKez6hWnPbPL5b2tQ4A1xQEuwgEuksI6zRBXoZRDcMne
9Ygqjimu/Uu4vgnz4plvuOxV8NbpN+Gtq2ZvXfPXW1fhE0Bf4IpUIRdLAd88mGdEs1AtY3WTqpsr
5QRbimHVkI6Zrsl9YhUBdsCxVwt5AEQz5IGlabK7tdq4JTcvAdkCQcXhoU5sOP8YgjEHnbr6J+RW
mm3FSyZBmP9kElA7KB5PFu/7AljwHngj2s6Pa+/LWEBxN7MQtHybBy/jMLT80FWilXoTxpkJIdlL
nfuHV8EaFQtEyRQLRE6Ht3rWoiJH7XiPLXJUfiYfEtkKvB97v5vPgGNf8ce1O+zQmlEQrWpaohtc
UHEcxo886VktSeTVrSXY4SyYcDUy14DnnbnWRmYXNZ2ayynEHVyeLBZz0pGZmAHHLhYzsVuGf3p/
Qeip7+zce5B+2yyPgK84gkrJZrjJ/BwEzK9uR7wfnzxWn4VbvIlMRo2IaE/lvczImmE1yRCIFFgo
9XgXfJbvOns1vplv5EYs9kkgqLyDyet3cLz+fVFAgM/Un3gv+82861dOSBTfO/fC/EPANGsMhNsW
H0AEdGhtsCAlDTUTO2v5MQO+wF5pWDf0VTnKOrfFs0nLhekMJDqzWOJicZRGXg1gCQIO3nrLZ+bL
G2/+avmaL5Uf1j9fLcZAvmAOv4tj88VbPj9NbFCcHNExWx60+IBvEO7m/tXlSd7smpXpPoT91mYk
jSqIxVQRZLQrbM1CGif2Mr5zGhleMWlNGMjwXlhPLbGu6wtRa4wTN5Xk6q1Y1PNKVKAruZdlL8T3
WFMFe/lV/Io0pGEpfRDaEUCkHH4DZ3joBQf48zr6HZ/CcOVkK4vaUF/VvDnSNS8GrwRHBX5L6Zdv
iAc9mDx3eOIwsXiJfuc1+wfx7Ra1eLNNkBt6f2w9vjsVNjTYZT9V/VMDJYm/54X5kDE8+tfo2KWs
GQ5Dc1AaFP848z22dLnXZLsu2w38+uJBcVR3VSu8YVa2a5mOKNurssUbRgrmVQn6JgDY3l82VkFT
tcEbhsvy9zJ3W3JGmu4nZ4SicckZwQjHwQhnUGQl6+ErMGsWkqJQRIhsIBKISC5Ze6UAnrMByx+N
9NRj80xPXXpKDFFsSHcxpgQMCuCykfkg9pnXXqyCkq8bKPLERZWsoMuAx8lmjPtM4Jk4tArEuaOU
DIw7to2sGS8r/s/bfrFqFa80u6yb2yN+/eDTDFnQ+59UKlj5jffPHvwb2ixS7TywUCGTz3Dn+Oze
T6RLL9vsZUyfQj1HqjG51ButsTP8T5apey3eqwaBSNtQ21LLqCccQ+Erj8TFPwTFGSA1xFKY1BQw
HB7FIAA4pA7ex9/LXU0aZXKgOVBlset+ux6prqxuRSGILYwataUUQ5/NQMicXwNeBg4vgwljTRbB
Yx39lb2ueS/bYhvIIIi2jW81wfK4T9w03pgMxtEwDMHIPLwUhSDz0mYS2nZGycV5UbczM8Y5NLFv
rn8K/GlEZ7aJVqPrA3l5ZJ3XC+gfGaZEGRQei01K7LYWBwtnNwpSJUNm1n2jIShcLPlEZe+2CHaR
P/4BwlC1J1g3RnIiyLvujuBk4sNNYgVPm7vhSLwMt5VLmLHl2aHfvnXMquAh3HNRmI+kxULrXX6b
kwSohuQ66FALWYEKkARYpq84p7Y498W5mc7DdFYQfFCBdW6ECcNYJdP/InehftaT0HX/o35WT79P
DgNrOWhMt7q4MXkL6Covm8EEzBaWbIMFrK3kV556ABbm6XSPFGAk4kVMp/mUdOzbeRDLfrfxdtjP
ZvhnQr3xCq0SuUy1A9GTZXv2F0yX0k00CfeWR2OTbvjoSIhrsIabiPCwIgSs3ZHxD/3/ggtSMqn6
QGJVf+cg4hl3ggow7FRzR1LoMsXO2XM8L8SKBfh5LTBwrAk7YlzIdh2ziC2m1cie/8F34VEtxaYY
3VJPdH/1GLxN/+kxoq1Q6q6GD8TDzLGnYV3V7p4HfvoNlIeDE4uaAyvL+JBb7icFubA+O37FmYXC
149xo/4yZkIaqyoQopc5CJNxY/O37oMewyFkg032iOnHEzUNZXqBsBhX8i/qt//G0LCLRU7JOpZz
g3djCUVlZQmvHy6d9rt4OWKf6APiHkLCvPjUI1EiW6ULCPFLiyAmzKsL7BPNZuVaCnpwXj16GfsE
twR3G1DgCW1ZhB/2p/qFbftDNBQsYQiFQJICHhoB7+hrd1SHQ2kdHNYG9Z5QHxvXY+J7zEAI2lz+
VBIJrHdGuyAxEa0bSNisH9E6W0C6xInQwE/mvkTUF8J8xwCD+SgDjISHlr2G5UDkFh0EOa/pKz7Y
5cbBBysDPbvz1QcQS5c84EfA5cOkZw+ESfxcZd6Yc0YAPRAud7zcImmBGEsiA0hfY8xLKTMnguM9
xTWO95RNKhNSqP3sUzsgOTCz0h8sTka8crOrChhyXoKJ6qOGM2b5HJOqKkJS53PYQHDY6KIl5kzz
YTpKieygRhXzUsZgYMJk6tqCWHD2EWhRJ5L2oo3uEV7HbGzWpEJFB50D7RpNamOuahhGLXiTFVR0
ZKm9s7LhofvSK6gFQuA4+nyWHLh8t17nO5nYZUMg6UCH4YjjQKUDSSenq4ZZE9fbfEqGTlBSvadt
9cwsNR68LQTB1o9kPFK+NIlTo5uSKQto0FZmtR4GCglXvucdyxqHN62AQMuEBM41+X3A0gnxcgpi
29qhqRIDNnw7LKC0AOPFxMK4OU/N+fLg61AEyI/k0SV80bwHmIbR8bFx4mC3tXF+NbRb1mdD36gG
UiuGV4PmAs+JX33lPZ/fp/viVeVrALLZikRcbAZCGfJn0sS0K9fFtIv5isL2UXgbEIGwpCJnQHTc
XFbPSCAWrFT9ln7zKWeMziEFh6R7o9kAiwpRkAvlJjpqb0x312YnXXa5ukukHRorg4VBsTdIaMex
HDEaFa0x7c2k/UQ73aw9cN9EsHgZaaqEg6fbXylKDVahqlvMQMJrI4CEIJNYxSyxN3Ep0hVh7qYv
feRh8GVDfDkSLYp4egSZOuNdsss5Uf0rqYQ+WcPw7dC2S7MQbqLelo4GB3Oefqh1wd5Hvu6MyEX3
kIQZgtfkCe+MZquRt9bCGQwMI9Ag7JvbqN61m3ZAPA0q55BWh8I5OPmxTf0b3E1MNLQt+VG1D7f+
2JNMYh4TOpfUL45RSuTftqHKmJnvlKf8TAXuoy8Ft44wI6cTeUaEGSHKZBqdkF6Dd+w4taecgUx6
CgklNY6TceyyY9UdW6AuwyGc5X9WvTce0FYgppApld7tTwPLLmNV3Tc/ZUJa0LsPG8DxlPFj6U4P
BuP3Zn2DYIzGl8KWYCjdd8sgnvW9+qzvbSuffgOwx8dHSUig4zrPyFLB4M5H6oQYkwczXRQHeoca
ii5qaaToojhF7Co7kufpiiSi0JA/k0WrHsbqKFdHnXxJ+XipjkPup08Uq3l9rCliSQC7BcnDhUkK
PxioRNa+KfdDuZfDfZfvhnzXN9su21ovvx9g498kN/tTQtQgapEZ0rvJoPyJejx5VbGd609kBOhP
l3h1WcufCGIYF6e9a2RC4SxdDvkb/ZSMtAkamOJbpjg9/A/gblAnYzfnQuSCGlcaX/98qM0vfMo/
sheaqNu45lyNdRpuchbbhEF5VbhJOwoecUIDAsaKVXhKtO5ce1CpE8+E0+mpmbyLUHAjh9qn4T4P
9422U9udBSF7Z6p8ljcW4vxuMxUIfjexvE4hp5YuCiU4qiXO4I2lrSE1aBMeYobcSKncK9o7rzCC
/8XR2678bnNb8rSwVpwbsOoger3uHWjEc1vzoJx4OzjwUyp+OrwP1Kc7/VOON4rFLbam18tTsvZ8
V/mF5FtDmMCGihaUdBiQiZH3YSU7Wj39kVctI1cFEjFDmgsZmjhnuDJWr7MAPvqdzp1Nx3r676Gz
gf0+0NeBolRFX6PM+gHamkPBFAWrVHIXpu6AEsxkx/LErkYkWFAPFSJdoUHIxvA5hDMVZAZqA9Hn
wb2RB5AwruSN5DFwx2Ibe9paD9YJE8CXec+KEuzBLBECR06TWIsJPXwYjWnUh5CuYSuOt2Bj8pQc
jS1MUiKw8HFDm4q/ueNJKwI7Vs1E6fx7hEk3Y4oYpFxBR9bbcULsteVGRJyJ/xjioJYcCrjL6qG3
PW6lAkqWYNxJ59GLfyNS4tFK4o1au/03Fl/c6cvkiCUkkyMOEqVlcoRKCW+6ft2QHIZEycGnjsIV
g7Fb47PGxjit7e+euRT5YyH97JoNf3Vzx98ZYryYxHrv5ngKOiVZnKnzCgaoNLbkzDA/jr0LGz16
q4ebFxOUPAR9tFWHrWPgSBbMuYyhk7a3y4NZHlTgb0zZmXj3R4xNbcHLLfJSNRpuPaiI2aJI1YKU
uot/zs+LEosMyTCgEUfAnG7YPy5S+4hmjycqzyfqU0WcHPUwkIk9Givg+MCLCN7qPeOyl1bS6ktT
aMnxBfALbqg1W05h8R8T6M3BsV35+LYhNcvm/h9Vvk4FVZ6JG8GrsdfOkjtsMKD6VFnYYDi8YnT3
FFs8fN+ZH5NagAnvPY6fmC8zq8ey17rk0s9WvvwVfeqckLOIsxhf87s5TLC1p+a9Qt6GZwarDB+d
dI2860dy+JPjrMlia6QyQLlHGLZ6oRqHd8ABd4cqur9v2PvCTBpEVUHVi2kO+CsdojwjLvV73O7s
2QcGJDySmSXMQTo/ayTVZZ9OzCZoWsCHrGMQQw0swgJbD8xiqxdbq+c96GW/wJfithpQnsIeoxj6
j40UnRAHRerSki9d+TdPHvLMcFawpFOIesBR6AP4m6yDORyyAvzFXsXsKRrqLtyx06AnVxOvepU+
F1KPMmN6cEX+y6Ik/WhhoTFupmP+dJ6QM9CaMMym3wZ1r1vCWRwApUfp1QMRoV4h8IpXaDjjf+TQ
UJdv8ffSj1B71ZRf29ylSwC4zrATTCQHqxYHVBnjQJJFecVElfYTadcqIk7dOR9RUvPx49fO57N6
CY9hJOJ88ohlPz5DBUmAhrT6ULWH3trL1l619i0PJ+5uDYyiZ6zDkEWzrw4+uc5raAYcaAYcSMq9
413faXQ+tZvPQVZjzifNsL/6FU+hzp9k/zKnEOE7JGiHcyNMZNWw5KpWWiXMh6y48R/qtthySzGZ
HvDz1xzhNaShKMVhtV1Qt5J5SJ2GhpNR7RoNAN7CkFAPfxuy0t6oCLngvOIbu275nG2712h9ebdZ
WBd0T0x0xFEZRsx5iSYKW5j+fFoRiKPkhOwy+g8PKpCtxpfRYCxZxzyMX8fEbViRShC7tu0lkHLc
KETZbLLZW4SM7Uq36zLA5EkiHsUMkIlsIJ7dZKG9jaatXfntzUVW2WqbvNxol7XQy4O7qoRrqim3
goER7+J4V/brexMp8jPVMqLo5u8YBDGJ2PPi8M2Fj5bjxBvWEoCB6K+4FjGtf1IjANN50o1dileq
FWOc+A8AyvmTLKr7R4Ll8z1+WxiENE/lB0rnCTZSEjhVQDPaYskS7FWst4tUWKwUfhmPV82DXZPA
rlGFiAmVMAwacrL1OY8cwgSGBPLIuapQp0r4hq2Av5b2/5Zf9jMbMPyz6PZpIZygIwFsFNBr5RH3
0a4UYcIcJMq8z/mjsRiGL7COeRxxOVjvvCSh+GzW7CBX9/bD3EuAbKGdQLInshfKFRiJxdXPqMgH
WUiYs0gF0zc3nexFRkaIwgEHu9YhYSiaU/b6z6rvPdvBjsf2X7qBTjoEFtnUr9aw7oaV4iCcWA+a
OEtaHtr46pzDNA0PjSP4910KWhDvKzE/QVoGVeqZssuko8U+EwIk3ea2W37BP4Riwb87SwtQFwgl
uQMihckHy0kp2aPig9ppdUB2z5N+Qj1uvXMryYBrOlRYe7StUCdx/HVbT5ttDEJsgLQcA9gcBIjk
gPngghBb7NpcTJz8Fbkfe+kLXUeAmqqTNn25Yf9/0dZ7Fk/8fUELD5lISOfxIyCD553BUR4lNkRu
H2/3f0sLwLVM9mYrCxbSiUnXbMjGk82NnWwpMW7APvKVz2MBwBuPBZ4J0EIwAimk+iCZo3vnsYBJ
RpwP8FGI5qxK5P2w9ObhAEPEJpG22sIRA33KD2ONzom1TkZ5ysAZqTQqA+477KKt0DkhcuJQXyDD
mrgr4BHsOmnnNDtdpfoU/t8rb7J2pwP1z3a4jZFf58rWJreuc8kq68CD+pD4uiawsyDFPtAJGB8o
m1oWOHDdwR8tSHzNZV3fNtBsQNmYVKi+/FXKvo7DV/JtEAUSRJ+V8do5QahurWa7dFzW3HHJ8U6f
dp0NP3cvQ1AUl+B1/Ym1oaPN0RiKfsJILhsfVxHrxeX5mb2pLM+YDiRkkBNsilMeL0DJQOUAXYgP
PFIxDsYY+vYwCWpTfJRTplpEJ/KsBetEadc1WNwYBpGS4L7h5F2Zv5iUWExKQKwzhZ8DPGCt5wyb
+Ncsn5+fOh/gejBawhMcjv/oyaDIDK04SLqL37LtmQ2LPnaHQyraYWKOjfRwHfejta/KfQ9XJ9wj
M48DhjMLBv5CaEWyhWSK52nOXdZAGG4VWHAEBNC8AF2mPBEqVZ8ogJ5lWCTAVuM3n1Pi4NHAPy2J
ggyis7diP3EbQzug9Dd/QPSw6BchCwHTAfddw5VJghpgSXllyisW0iWC61EESC6mCaSD+ozaT1nu
YDRRVez0Ivm9Cm5bmeAccpTmU3xOv8eLC3dOyoJME+sFp9jcZKJ8cXmuY7ZG2QqKEjo3Uh9IKSuD
ekArS+IAXQH35mGcDk5/XGQdaSeCyWpjDiYzTjArSCKDyFIGIaoV3U1+NWQqFUEDFOlX0wcc0Cdl
L6Z/CBiYR/MrM8CIGnUWDDEDXNRCkgbPiy0BAxfw6uwK8CfB2WGYbj/0M/iMWxPDEhcn/0w/TYgY
EHgQ20Vhie1YWG0W7QHJEPhNREyY15BZxuyDqRDghBJ1HmIauO1CMSRmRsRVM/7ON7q84e3WQPtw
Ker8NxLjKfFYfi8IbaSULL9BwJn3KGFxuOVseeaeom0OGd1yBAyBDzJgIz7FYKzabNdnOznboYC9
bAjiBFnrbEg+V+A+MufzGH+QpWRTxSBQ1KjWUN6KFMAx28JZktCkaRs1DugCmjNV84K8zTMRa9C/
GI5AXIP3x6pyvWtp1eNj+XeYYo3sXxjcVUzxoo05BxkyslsC6vCrdPWPWaVii9j/mFWQ8iWKi+yP
CS+DcPqDenPB6Za+8vazntRTFQDERNV6wbjUb6ife5p100djBbkCmRUaK+gy3LThy4KTQLWKKwQx
KjgJxKh162mshr7rBFI1Q9UjkZO3bx6/36hbIEyiAY/nFdBStCJvx3IUZyjIvcclAWnxDVAvcyCv
sAkRyxCWVL3IQcLUFAMaEppfBynPuNNCcXDD8V+mHAaYghuOFVUmBTnkFOJNO2yzKFZCGcPXhmQn
AuaIzUWLYYl3zurGsx8QxbdqPVJzaNZmCX0HQMr+nghvwtY9ItGRSpPV3KmHrNkRibx4AMTiLYW3
hC1dHAwAiLSE5ikKZJah85HuvuEIofODI3QDsMUEnFH7zWO6gM4Hz1AvCHEsG1AzX7+SHtUn3dVj
i9iHWgs5FbhnUUgISiffKa8hD1peQ60Thf+SrsI3W8+xyRKPUMuVDtM7wa3560sQI8d71e54HXrK
DcLuJZcXwsJOb61NqAt3utx8phYBlWFiCuYmqMnbRLARb1/AHkX1Q7G+tIchA3O211/OBVpSYxWZ
QsoeYoyKf6TsjUYqs3tU/yZ2NGAOmCmANttYPBDVjdQKMCLNtHLXzBgtSFrik/zKM/7qKVy9wuyG
uI+x6FJzUXChIHkr0ZIwgqz9lm07jhveZAMsmCqFwnzz+tS5b/ThMauvOgHpaEyDsA+wS9MKJ4wu
uqBlLY3aWXZxSxks7WbbOW5cH+s5PnOj8rkYsAM0b28wwhJ4xvXWYShhYSuG1FHzYKwVOif7YQpp
PqPrqRnTR9XIGC+sJstlIEg3zRm5jnxnlXpMBW8U67TVfH+JH87sgxwvLsNANgmz61o40VW4yW7+
dlFxDwkAAgd1gZL5tzcmJgx1L6uG0cXM9TXP8t2yAue/wjQRP3tdiv9EOf7gEzLsfgRx7Ixqd7V3
/eCVZ6JDmZ8uALsraTDGqTVYDp6N5Hxrz0V7Hv4wQAjb8zU5J8m5+WOAkccfT1NKa0ozRBWHZjcV
B+FX6sU8xXmH8589JridMlJLDuXIFXdIxoM0HC6wORkjJFzJ2/q6VRK0U95ISjbx18VaRg9qrRzU
nPQ/6fHyaTm+xc4KhyIeBIoMbgOSx3Bj0bJy8c+vmHjR5m9XfkQUgFFncIFYaHijpT0kxM9wFn0j
vEX0jeqW92TUCuEt9gpU3zEyC0oRx+NDfPVD3O7qT6SORJ4O4dupj6hoVWqkfaz1wWtE9AX8bVZs
LNpgJf3D+zKFZz96jyMMdRplHnfgjB1ZPIsWTcmMHaFyEEEQo5d8MUbkaV6B60Zli6vGgvFqbvN6
J/Pjafd1BYv0kF+PsQVB83TrmD6f0vScPgbJToNGzchHFWzKARgOGutSRI8TuB6Va9LHhcdzjhUn
U5znrfPOBjviN4qlNgoeXEfki+A0n3AE033O+SLWlvaktg5cuazOeuYh122Or4FfKzyJwIVcIizR
DG4cwXFiC1Iy3+blG30+spwFwCoQeHP7BmSZboqca0oZyHsCvvfMBxiCEwEC4eiS/Vq7oMgoslMM
n4grSFcSuZgctqbs+zisTHGZVkGyifigcoXp7Gg9rPFIljE90T98ouykhwBTSwPxj1Rb7StgOIFe
C4kAX7NU12eUa3kF2LihNIyiXxdDIt+vtl2LRsfGuI1iJnSvxFGOTcEIovx9m44tA2/D1l9K/nE0
4c+rKRLYwWndSxIZrhrCqenZymEuTD5LtsfNnn1V0rJKPzDnm1rUVMMTgYsTrW3lQCC7fcj1p9Qw
YbnwmXnCymmxbsg7FlMSSIb4JdK22kNXvmZV0IQP0Kd36XiOYr9KXfKmUP0hOc83DZji0I/eKIkT
8yDva+a05GXMnHRo6qVbRlAZ7nDaJ9ED/krezbo2iXUJ/UNHH3O71QxyTnI4Pig1rAjlQx/PmZW0
j9II8sLMPbPQPxxWQW0G48Nsk4QJbSHdF1Z5GIhBu5A3NKQ1Bpcq2tNXZzcF6VErv4xZ+dVNCRGi
WRCZQ5Alce5JV9BguTruZane8SdFTsHTteQNqzbQs/FKmz3fc5HcTT01f5Jbnav1NbGUsSejB3fG
7KO7TAgrW2AVGGGVJGatEtGk5eBq2owtbNTw86lJ7k4MKI8g8e3La6eHfwxVB9TVgM8EUuY0fOQd
/foEh/5W9ydNR89sJV9JDRcgj82Q713GTq0Z57F/bgz9mJkEkgzX4k3Jz33OPXeNldd26I6JVHhG
jpzFNsaIbsr4HRb5W22QB3gVkAG5IAZ3cqBMFfVLX2H5MoQOQmdfcduWCWu7zkyodtGE6jLbERO2
xZttQ9iwapsozQLVoG58VRpMWQm2Zi/xMl1661RzAZUsKSzJecrIOL8QFDit2eZK6qti8lZ2Xqrs
zWlfG+VbUx4d5qMRfGabli3uBGHowcx4Uj8WssaOCEhVl6oVghbGQ2adqS9tc3mrr7+brj5dw+is
hl/jNOLuB1pUD4n8MrTq71witEqv6SQbjR2xBVQy7Udy8wzezVSeOZILmZkbW2KjAAreJjaCkm4V
1mhLZRAAMhMJ+4a8ZGibN5Pi5dJE8L95BpPhk8kPl3C80x0MfJqBNMuo72jP/c6xmQfwI7NUZoMV
nMlukN5rovXsGsWlJtR/VDFRZll7SoXUdn5nETbO3rFgkzIjjgAMpz2K1T7clRYQyLBFcY0+dSzE
oz7508kpw1/ZIJTSfLiFzl1eU+BH1/sGsoBtqc+6VbIbuX4rzV67GdtyQM+FhlhL83fiRbu+funy
6FxVzV2bGXdGrRyvvXV/VRX2vFcVqhQToKZ/sMZ0Xxq8S6RkZ8rOh9NJ19fOykCJTKZ5jPSo2lu8
JESD4GRFgpDmxDmnV2Mlx0S10g6I/40oDxqjeTPq/uwgygPlFPYqUGBDea16Y1/RSHfxDeRGMxxJ
Bxry544MyjedHq26H9l6mDp1nRI+ZHFDoUuSyFTed5Xw9Pbotq/jjZ9rTHM5EFNgZjwW2i68+XJa
fetG82ANzWOsjQ9pcX1Uum5kt41ux2mVNigIj0pvFzay43SMQ+3JHs/VjQhZNvKWT0wMc+LUgOtW
mNKebY2tpa9D1MHsafAvTeFNvi+vUR7A++pUVXO7sYTeONG48i9194UzPAzKEB70qn504IcQfWEn
QPB4APdI4m8YlBvtQQsfwvpDqZ8YYyQXhMSBxWcGeE/BOrySKJSSa/I0TP1rLzPfS+He8Fw3MrIo
2UEqypcSPbToUK/j43DhJe7WsW4GRctWjLmYNGm+wWRRxlea4SErZKaprVY+Wym3Y85EJmyphJQc
zXH+RfuOzC68mcSiIwzWCUzFDd9B1IzAXFdT8xzmuldp2mlo+21t3tzrlH/J/WD7IzfXrQjRuqX1
m2L/qTSgpkUHMn9o3iwzpU1JJYb+bJRAW0baSyPuXMhfDsE/11u1viKYGYgKjcbXcCKaIFbS1yrF
U6Nfr8/99XI9SB1QE3Vs811YV0iUK1KcL0mVnzr84Fe9te5Gp7i/FWPzPvXwm/KRaECtBjmX9QB5
+zIp/bTNqt0QtxXRMmz6bcD3N6g+qUki+u36eSGLvamPevsg9RUxFHfHvPmdp/TC5butvcvsIyl6
muFUJlRMF8qDwq0B4iHQSQkBrH1TY3il1ar05CTm68T+xGKphxVGazd6Gk+PtYlylB/tqlFJBwFf
GGn5czn0r7LB6xEy7zAb9bnW0X7oIZK5PCbJo+EnIo9IIC/Wm0pZqF+ikyElmOKcjFGbFH6VoGll
vs4xpEKhq+Fxl063k+KA1wkVXPpmPz5Z9sAN0sMYA/Y6yBVX02M+/oJowd1L1JbIF8SuxDqLwYYp
JFlg5uluwIYzfKe3thjuNG/FAxzFcI9gZ9pWX/IXa0kGXaxKuXrwwd9dH5N3FolXvjw8nPonsSfZ
baNOT2V2I+SaUTn4n+ypK6lpH+3oUZFxp1R3CUuOzEBJbsnwwH2kH1WILKFfywpOBZYYj5q9rS2K
rHWtfY0CiJxzZUmT8PQBUVVjyuEU5gCd2MhMf9Ie2uI1f5hAejfWQ5wMGEnX8XgWd2fbYcbiP1H8
H1PntRwrEmXRLyIi8fBaJVcqL6nkXgi5CwkkJoHEfP2s6piImRdF9221riRMHrP32hmSsc66yRhl
tun1JlXvFfUUEzNSkAMQMo6u3Iu0BL7FAGQOkwHXfeqZqs2nyv+5EhCXu8bljp0XK9mUZcAXCnEV
Vdzf+LJVIrJnOX9mDjKXSfPqhvDcDZeSTDHsHzY3CHEx2TWR0AH0r5i1RbomwgtLgiMyQSldMTl3
H5v4G4SRTQweT3CNeKANruodqdwnSYorx9p4EUEozx38pKm8rpC7VajozEOfH2VR8UHNVcw2j2/M
9KghLZOxJVXps9L1xUpsyre8bNcVYz3PDsCu1/62t0INB47fc9Upmrv3cmSHEjMoTWq1yQeaxrgc
csbeKFs8/cX7XxHcctu1uB8bAqIrZc6jS4Tl6Mu/GMNecV+6q7EjP+qmcmo0DvfDOXpUTzrlkplV
bLHRbdagna5E93jVcetCheRtN6y5kFeOin2fsFovH3vwXOPNOzs8oibukCMyvmT0fmVhUMXrBzCl
s9wwwJ4DkLT3wj57XPXO3/odhRZD0BvaZswmC8hUVvjhjUUkO027+LCmAwPj8DJ2OwZvPBD0/cyy
MUtqVnzzIcofQTo2Bq8TJdMdSjaW/4GFec5xCoJFM+poVyWaRJZU3oaSbYArPEAjlX6Ml3g+LMTy
FsojJLPhcU7OoaLWEm7y41LNBNF4iUM7BUbQ4M3WSNq8iFjMJbCt1dAt9WM+xivldVAuMvWVNLx+
LQsYYhxwjy2lv/OnjEVy2GNGI7nFrvNLGqXnrKCwbJv6p1TSWfdLb45qSH0an/Jk2peINYktTlVu
eIduUyTPzrYibsZxiBi/UcgAe150H6O7JVYuFt+SpVwNtKxlZWqmjqcaOCBWj7MhWmC575ixCUiP
7HPCR6/dpuqtTC6i+bXf5xw3uLyM+Dd5mzPVULxxECo6XXcUITCqhVyishD3MqXCtFK5KyMO98ny
5TafBFQM2bzWTYqeRJ892JfCwQoVd4++n4BpC0gmr6HqWyXEbdBskx+/iNRO92bID1UOylX71hpb
lquvr5OZ/DOVDbyqIiz9xZQyPkFtWQ0trsmK8Yw2wE5FCaF1xv9bz4xGXU+fQsONIQZRIJVq3ic/
Ge4T+pAxV/06DZdiRaqS+GImKy6osGz7yzY/DH2ybFyV+FHROINAdm8V6nSWr9UN0MHWsVce5XS7
msKPXHzlyY331YcUIo/KOxXJE/oW3/vMKE3QeB6pWlOA8oCCXkTBJvMcmT3yLTwd7ckJ77W/D6qd
f+3fcF1yhWZBwtKiW/0mlUyQzPv5zrOi9q0h8UZP8fTcT0P3VEbxY4yN3C7pW5LWHYn2a/Ebiol4
QnzdXtB6b65N32EQn44tihRdJh9diCSe0J5qdiwc61xY12FypSbZrMaSjf+gq4c8BR5jYdPo8X4m
skSzxYw7SnJrq+REpwuOpGRhJfVTk8OJXLCi8zhU6eQenIz93b4IhdzlkhVau1ifbuOLfzlWZqAa
Xt/8ecY4T0E7/vNl5RzscFpNYmt3H4m1A++Gcg6F3czViF4kpqSBPYBTPozz0cynIsfz8FXTEi3M
Pazyye/3tQeyD7sPNIDkNNHlhOrYdQfLdegZ0DrgTQWyxN3wwL3D4hyJ93KR3N4e0xPLRq8DB6jx
W4Zw5dq0SGQ0D/Qe1Ko9ntQ+AIXHieWk7y61rk1l+zDPLza6aeumzvcOttL4LNytG9JlFw/TAO7F
25tki4CM+wc4PrYkeg8m9pX7JGR88qccK4+3WoZQot6GSBKTEpH7o/3CrdqtOzt7j3EDLg2LB8OJ
W0RB8t46wb5pFdHqEoDvktHAj1ro29J1Nrmo/1Ve+czLKWs5uUeMpL03Pvas6D0nGu+nprtJK813
bOLyjbL4rZQdM9i2nZ9TI3kvLv1PXNYuVzfN6e2TG1/BeE2tZLhNJyMPFnXjvUsMWEQWW5m139xA
CGl9oh5Dnn9AZvRwv7jpBusE9al59vz5D8yhHXJ8MRlfcV4+z+IuhJEk1vXP/B7uG1wBzNs/zXv5
HpyRgr0RVBaulY1Ie5de3N34BHozA9CDcwJsywMSLvtFVqxFw1oRzXrNOomWEEhRGhBL2WX3vkRB
P8/2rlY46gb5m0waKq5Txvu0wvfGCyPb9EIzootH/ZTJ9tLkdoRtTSGigjbTzwhAor5llZ2Z7/zb
kmTMJqF66HNyZAIQgTX5Fj2Tw0M6obaOQyaWROggDPfDn6nf2v5j5D+DC4vhG5kABCtAvhxsSIa3
9w/5hc/IRwdYy/txLSe8R2geywSQsU3GI/3ysLwGlf1Y2bQH5TAU57zrCY8acwyoaUleR42hV/wK
q9iipxpJmZaBOSdN9G01AQwKYt3K7r0YNdLzpNlYPlj8ecG2Eg40CpMJ1r1AtV1MpAvZ4+M80LpF
5UAybogDDsF0CpIBWbtdZP/Y3aCfg0OdFZ9tcHKCExRa2/mK0S7raQFkEzHjJuig4BBIIkZ/5hAP
HvNtJj5cXsE9o7PHav4Z5UlY9rplgu/PIDkeAv7qPlpNHG7pni4UfEFP4k7HLVGsclBovmHIPkra
+GPYHZCjdRmmWG8lmAy6uY3u8Vy2931+lPLHbRgMuiftHAdzxsDWwFhIqFK/Zue5Kd6ZRPf6zS7e
S/7/YXgJon9uDw2MVXRpXm1YvUHWr9DUaAcQC/zRO/etrS+D8+ZFe6faIfEFRKPHX2X2EXYgede1
a1XcQEQV7slRX5m1DaeFrQGVPu6ykCbTR20bVE/CnMvwRY/4NerlLmJpTVndNbsGlMfyTtVs5XdS
PZgyxs9Eh2i4tW8r6iu2mDx/ADtqFou8qPBWjs4+yxhF3EPbyHm0ff6sXypY42B+2fi4HJLNV+o/
B3ybznMlXxD9JtlnKt4n71jLQ+q9zSi1wVuY4rw4l6U/1Cgth41AB7OQr3mrHbIsUCdTtjxm9QG3
A2dqOdw5yUNT2es5eRrTPyffTm9O/gqvo0S8ODwklLpZ/C/L2Wozq6y/KuvD4vZOOrXW3VMxk6Lo
Hnt2u+I9pwzziGe0uBQNFyFlOV7bfrceWupuNESozfQxsUBM81MXZ1mefIbq19opbxDDPw3Jqwcv
3JMkmd9XSInGfZq69Bg/C0+RXYDM2ZaLzh8NFfJdUPUOsMzSsMKx34FTDFl5Twstkf8gjpjY6WZv
WDptiqZbJztYzsVwW8B3DxiGDvJgszoe0YSB8HGS8sNvMA3F03edZOJ+aeBLOBN50lTZqzCczm0P
TVf8S5EYJj7CUOoqU1/pFK8BT+B8onnFvNWyYybRkr8naC41Ou8kIe2JT0go+Y1knL18DxaqKh9l
tKrXQpqHzKGUzjCOu784aQdsJMbBIdmurYRsRgxmDpGfNRj7s5jfy3TnsBTFAVrTx+UEk6p/Udxj
w3kNl++M13z+omeSph5r522Y3yWII6QyFuhxTm4REonMIH3h2CVOtFiAXjzK/qPyrrmO1rpF3Ke3
cbBPFoz6Wz9/zqJDMN3zXUTBe+b+OYC7ruHL1UoNL4zxOoUddlPTPFwpuOdEfiNn03AQUbmNZ6vm
REaeuab1CKIbRCJpFBLb0iMyTYIMe68IyyMTqYOlqmhf5+Wqsku2x7H1lnbp9RS//nmcuU81b82N
7/XefpTbVJbm8N+HZjD/+0/J2OmHOBl+Tbc4tyqHupaOJadX/ppIEA2Jt2ALMgOa8WW60mbs7JDG
NrV1CO5BZlfFdDacA38ef+06IEmdmrerwHbnDoVjWXhUMx2r99Iv/FPPhijH0nRM8feCdya5Z4to
+M1vcJlSAs7s0NH0vNbdynxTV0LqZrBXIHd/LC7dNf1hNX40lFdI9iyK5OZtIYyMtaIP78zGfbqx
XOKQzrp8L4hfTh/mYTMmf1G1K/y1h0PyNH4iBJQArmpUGJ1tkK4ojajC15ynniTFztpNaqhfw4Ej
NreuUPrJeeslOmq3xoqaZ1F2TPzqMkVKXCp/PwHLCp/IpPJ0h6RsfO4lKmPE/AZY6PzS9FtjO0c7
Pyaob6ffxrWJ3gqO6T5soA4uT8kISTn5p2fc4/2/YYC8222F/zZwDNoQh7ktZZ/eW4jFLfVuopci
JOzJvoTDP+3BbwC27toXN0QL1P9yq1uUeT0nzYDv+rbEuAEX0cLqMlr/mMvw3vlqr02IQPssh02r
nopsU7PKYGid+U85wz2DKXDHm1hg756Kz6j66ytgoB9NgQBJDBe0ARn4ZbeTrE0cgUQtVj9unfuP
ljvimNKu9ZAXV2txCx5J96yB5mWx18tErLOq0ub434cmbpujdkHlmY79j47TbdFk5shamclxPXZk
EfR3Ld7yyoV5Njf5uGe6GdcmO2RuLg///VNStMdAyfR2sar+bHK+Z6tf2q8sYSeTxb0+OXJ4amIS
z2yWmeF7C5KwdhHoZSkO3jFGMNVajGwLf2Yz6m5zu0SN4qnp4hH0YHvRaxw6kq4S186EOLKwU4GR
ps7uFj+8722IjxQTnO6MaMMBIIiJJ3Jnm/gwZSjPmRmvZ8tuLlXAwHjOk36XZryllFNI5oxkklhz
51JkYFwzlftu6eCr7rxsXXso0eukjikrKaYyRvH7yXKRMY0bz8NfmHpMaVprIFwqgDtukjgAEsHu
L0iiYOuF+meMinn7/z4UjdnK/YRxf4wVpUt9NW1YId1rNSPKpKzhOPG9KTilWRycBCl5baVRB6vu
bioT0ChTSN9kUL3xG2kS3med9ONjkQxAyB2WwTVmY+PWCmkQH5SbwxqGf9Yj/fA8fW4Y69AwQhZP
m2A4VxGvBLe03+ZQstQfePnQf7q5r5+KwSYid+yYUiwVDvZholC5GvpqJ9+52vqZbabEDJJACM4T
rcVcwAvVE/SGtZ1jzQtrPz8P1M+FjXyBZXonx+iQACW28q95IjoZLuxUdOnaG3KWMqcGlYHXCfdZ
scI0npMeKxmxtS2to1Dcep7X+TepQTiTGpxpg8Rj3TeKlrR3WcJYbPJmN3kMZulCA2QYgYDSL0i8
Ngm/NJm76CyldZ8UQpyyOGLwJzL1KxEwzwxkO99pD4UtSJXMfXko0+u4wXaznajRpWe5/ZYLFxso
2cE+rIGi0cnztchjC4JTQoBmaeMYEQJvEVGNSAMjXhlNmLBscEkYMyXcw1Ti3akt/DSuSxdeZeyw
R0MSymwDrBD4TZYEU74KsFiEwZVuGjagHZKCeBi9snClRLMZD8gLhvQcOHPA2I4bNVuQvRrPemq9
6jWZlTzqIseaY4OIDwSfYFqJiz9o5XuZJ88Ndfw6zJR/U8TVDe/azzCkgi2DbgL6hW0uZoUas0Hb
Vtw/1HMQskfOit6u34jayAPYzD3Txrji7of/3A6LXHvgBkqLB0yj0apsPse1TXHXXtOOXZhp3nhd
yoCcCtuY3rPmvd36KKHjKjqm9oetxLbTcbwdquykWodkUdf535n7f4P30CLxrGArttKz1ZzqhuFx
Ui8T3oh0YXpXwVpSyIRkSxBPZaHgR+dDNMx59Iqzj6g90N/Y9ZxuB5Nk9N8j/d0hhKqX+zk/tSLA
gx+vCCVlL6QKbHMRRSb/PSEcK6wPeviqjXRx1ETmnKZKrLsoR2NbmfI9Qm8e10P9WWV4m/wfGv5x
Ew/948gv8izkKWJrbbfJru0G4neJ4MPhV2U9Sk1vCokvRNJYzRpfl01WT2O9JyVJbJ6rfm2Xoq93
mdosozik/OujjjPYBEMKOdJy0CTa6uVacy9zUYF4g5Hadu22r83AWNM6R7Y975xAouoOXAyLpGkY
kbY749jJW2Gdsqx78UdibKosxFDnjgJLAltb1cS03cAd3BDDA6/pVe30b1XKTNV/iHAXl73F8jGl
Zl0W+Rqn15iA64Um0cjTGS8oBLFtVTFBTTCXTiVddhI3FCp0wAGr5t64f5m89VuSGI2QzLUZp3Ed
izr57SXlZpQxHnUMgiVFnyUtUgNp11P5GrDeKLohR6zfPPtdGOzqkCGVlrl+Ld32oCd5iFq3Rkur
BUxpa7K7l7BoV0UDRiZJFkSu2WCep55j08MdwhuCFB8r+TcTMi0Sk5I8YPrV7CC6aFtkmlk8oAkL
Qv9eT3QVScBbKHFMyEMQIYviLr8VzjCvo3yuDkOYos3DCxp50yXRlc+2rMP6RGpCvTi0iRaSu/+O
zVosX5wY9kMnCvdQ8HREtdLHUSdHZdDw94Vr7S0UCZtUIpy4/ttskB7HHrZ+E5M716IVrxCPW92Y
bd3eRq9fg3NwDaqUmuJhwOGhE7MpzFXODDkqqg2uExcJRt2vwpgUABN9qsHHsMLXdCcmD1h2hix5
ypx4W8/XKr0keiCzg98mtaKtRxVqEXRohcGxI8LXHwcUF0PKgq2bf20ejG2bZUB0LUZhtUOmdjKs
+xjGQj1B4NWDQz5WieaogocoXMbpvSHjGBtSLE9BhWsoDVu5D4LgFQp1/Whl2W6yI4tfYv4ViXKL
Qa4Csh1U39kYImkovFMXOzh0uU9DjYUyG6unNpLPRrKJ0yYjd23HO/PgasEDnbtsDWVTbDrD2bBw
DL6XEQNpVpEL3wOaMWTGwTlJGxoo7om7qq3FurHdcn8N1jD5cB7UsIlxpdCYpGjLJE1YNq+TgiWZ
i8hOE7A5trTpKqb/zyO5koUXnwobhGuv5/xB2UH0XFtPdfA9a3T1TF5yjHYTKuZ5FbH4T8n2sQr2
L5wtxjvS2Y5M1W0b0qJeKzo2NIrlszKXtPmJAQU1oGFyiDKJZmBxFUX1LfSrN2+6AfFpmElFgDLo
Tm0mAXawL/40tzSKNwRC4WqKbyS/RoyNwx2dObI69HU5CLH5hm+jytYLKXIoT5h1/auIFIRWsawH
OZ7KNrtETlveKoRZziB+VQWsVYCvm5so3i+yc4kJwYQziJXOBpKUynnezew+iy4q/pgVXgNuLCyj
vkUR7hUfslDhZmpgGXi8kh5ykXnHvmOugPzOMUrBsiaSNe/4gq7KsvdcAuNtRf+VFuyJ3IGiuTKI
wVzXJopgzsVL47CfHq49P5ItlVC2YdOJwRCmN9dZTE5vXvQ/4wxBMQ8vTW1R1XUPI5aTDjJuPHKQ
09jBxJ+wujVIDLd+9ZNwu1VD9DJpJhxhC06jpd7D+JM7HMJ8o1yqlDkrVoJSMLeg5bzNwyC6KzC1
y3kJVmmttk1fNTex/U01LVN8hRGBASBrl9bcdgjskN21fbdLWLik8TifrKQb7rt0YYBiZTe2bn20
ihk6t6K9BJoTTywMZIJo/qPoSm6l4m4cSNeQea0uPT+nw11b1rE5hk397JQwH3MQCzNyKIIRgvQr
ZsMlEiBJVvnXAMnP3lT0FeTfg/4MzU8Yko765cVP19owPFMpZgRfFs8LzBKbnxkJza5w3ya1n93D
wqBQ3E+4YRZsYWcfExIjtOEyqvvA+4hV/qe6ursJg5a41r5mUNkBPY1cbkbm4WH7PvunwH5mjJtb
cO2PfvgxAErF/cxCwhtJZdvppDlcy0AvXdvRh5XTulRHtrPBjkcwI1IXhs2I8gCFMekO+MmzdbBw
Iob+t0ulvOqjGnqpAwcmvW4s/OufjbYJ7oa+O3kxuhrp+MGTx1Hb+N6HCCgKF5U895RME/svKrZ5
EyN2jkakq7nu1vYA9YSu7cG7FjjmXCTVQ01ApQkNh5q0xY1ceHN6/+oh+Qr8qyApxgDrsUqlYdmV
FmIYfg9s/hYmwgL96zR+S5EGa1GzEl2WSn66EVvaiVR3M10H4lEBaiApefibgkGIgAbt2qEhuC35
0Oz+Lwqqnld74mwX/qvwMYXEOTB0N9LlUXpdz10XP85p0r4s7AgRn9klW9l1aLJ2nVkjP3fCQrpw
zlGsbCRRNklHdOSurL6ywVafDDVQhyFV9DwbO1SQ4h+SRfRANbpP++9YhtXXtDAFxITm4smp418H
XGbM6stH/VtlH/n8wzh2zO/hHDcY2IkSaTwu9V5ArbbX2JOTakuqdexdFu+17r9V82pTkGFYSeMD
lqLSuhQRcmhMscv9oHAOlSsOq7VMX5Dm0vfhak5bsgu4Urc2J1R5Sc33TGS60v9EgCy72o/VP+9R
jsN6TN9FO9NM0L+Kf5Z9AnFrE6ogIFADhGJDHaUbvzwDuo3tv2p6p5tR/dFOtuF80MlnxO6q69G9
zU+J+YzLr60wPzVjVtv6EdVrZ18yuWMZj992Yb5JOgKESLnxsxfYB3B90omG7jV03pzxZyz+ZR7a
JSq8nCFY+x4gzHcWUp/vx+DquZDEJ6M6WQLsjvZjn7224TPGBGTxUHGoC/Lge4xuGdh1/CUjUXJ/
yfw9ivoK1XBQKGZvhmEiUJkGYIi9BvsD5QUTumX/i112WJDoJZJnbHQMKY4GJCZk1x9XMHK8ELwl
uEykfcvNqLZTeksoNrJDrNKW+ig5g/g71LaKLlnFBKDYtflb6LJIxK78wS3N+DodEYqy4Qx2efVA
LNqwx2Kysn6KPQd5iQ3G2kAI6Ii7i4HL3nOSBKBL6o2LyFpvW8cheqxcSQaE0YBGYE0iGNp7rI3C
3dOEx+ktjif8Yqzlou5Y2RAVHyeDknJLFB7nMZoLgowLF5jmh02U8HR0I4gaBI39efVvGT954YsH
BMFhc1qfjXh1vfUes7uID0AKLZJDxJE8p4gkzZm49BuPH3d5dsMHLoYdfOfuDtyIYm+ubgyvpviI
+pHM4X58lA43IrMk3KPJH/CkNNmOKJcNus0zn4EHn9x3CP2u2eKSxB10JXE52M2aadV7J/KtwuwQ
YlvBBY3FjGYxf8gYTRMMBpnA3YeG8IfpmIEbxxg8b9r8jNkirrnVXgkeYOosIPTlI5LSTZl/zgBu
7BdiHd3sgMYB2YbMt75HSDwoujM2ISDSQcAv7nZYHliaavfH28/DBVS+soEi4LjZhkQlVCfuacvf
qfGG+IB6Aa7yKMQ5dICp4C8Se2AGLFSN2bbLflT/smbfywNJmRkeM0A3/irpv6sEyda2JFqWqxg/
Ukoh5wn1Mytt76kT9wg0cuc55QbIH8vgGyt+1qFThlWxCaNDNT+Qncdsd1z2k35X1i16IDDUVgj8
9Is3V5BCGbwjMV7WhzDEMnNgx0M6Fhv12N0n7jMrCV3slUPmxaauL4LlqPs0Rykh2/cz1oLmsfH2
ES1xLT8X/U2uoQ3ZkBgykgTQUfuPQURJDd3JhBWWARZZD2yt4bG262ZklQB7F3csTRyGFeZJ7Ocw
1PGrXo3jg60R6F6WBaMMaoLPsNr8zYb8dopCIF0V/zNK3BW/G9YD6K603sBOUvmmJBIb9JK454ti
3wqzSx8W6BqYsXJMTzu+UMjksznQbqH74nH4RpjndTUe/gMUfRqX3pwb+5WTF9UaVYGTv/WQ5Vll
ZyFP9gPrnOs8JIAeSuECgTK8vlPBA7CFmt7n6oEbsrdY0LEAuQHZQI2XoIwU/1lbpx3/O9ct+Df+
9fUNcYW0Zg1PFVksy8aHuDWs5bLp5NohkQ8PO0Ce/r9ET7UmCBXNHJAw92qR4W4FSHATDRcbZaKa
9locoPvM83mxvxyGvcsf/sYI5U/OwvsKOnd/UZJyKvAVuvLPtPuqfSEtVt7S7VsIG+UOUyMCobF5
mipcyLj1bixQ1/VbOd76PknQG9im47wPugNumauHf+M5L5N3DUquDN8Qxrk9AUw5Am11tA1qvPdg
5iZ7drytrLddR5LWzkJwiSjATAd/evbrBwbULUlOYIocpiX5J5bNOCLf4K2Ztq3+bgjtnN/G8RKE
zw3EzgU7IJZ1d+fd+xxvY4cVqGtXVvbklp+5/8sbuPA+IaBqoKsF7odfH2nEAi0MPQXwf8lo38Gq
5dYu2hxwzQIH1H6IgZteU/bKHdgH7hbDVKaAW8goaa0UySBIa4SGs2b2fn+uqv11lxexPbxkJxEM
yUYEUXPnGVazTUoQgIrYLiYa5GrTdEcjKECSroBv3EIIcJ2xhUuGv4pzlJ72hIT0VQR5f1owd/aq
Tweof/jxIBROrnQuqizfqonyV6MduVOlU6IXDpatiASxa4zARi9iooWEYrMsMPKzX6fsY5pbflWL
IF4n8VAzG4gtlTM9ztfhWdR8IxhlqYVahFAY3zpLvTDsZXoXhdmdjhtuAwYSd0E4EYFniFhzAk4e
2sxW6WtQdLdVhZZPTV8UN1ZK2ESZi7fWr4Nt5y3Z07xUr14dt+tF4OlN+wjxcdfY+9yO7wlTXNwx
ffrvA/JK3pZ4Hy2deo9tNo4HjwbCGenQCuXnH9FQ7FuGOCvGhfmLS4RmoPtgp8oMtYFmrF/OTnSa
2N+xhEUXz2DPfSgqxpr+cMK3IakJaZPixY84++w721liEErkRtQiuQTj4L3yXSPV7ex8N6eptao1
4b5zTz/HNTPPGSFVadW/VMLzfrNp2hnk56w+gW+mowj2//eh88ejjjuWPBVb1hZIHVOivbh+yNiW
+mFW79zc8ff+Mrd4+hxkpHpkN73Uay0SsODXD/99PWZZLFLq8KlmEz3OvvfoTbm3/+/DmDtQaFrJ
pE1Ozr4cqnLjCevUSu99kSy30gj1SaGdt0UAqs2L3J1BIET2fsygBlYYia0SeMZ/f9vSzihNOo8g
17mmiCprKZ7bnPUs7TtvlqVB/tRHd+hoTN2uUyf6RrjPUR811X1eDeekHpGadMMMHMn1jn6NKdyb
H7twKj+S0XjU0LZLEhlkfN0W8SVAGTsU85vNNOFc0vs+hB79b12he0oYsa+idN6m/kx9syQrDVsf
Ylif+kS4FS8ySzegBvoCnQGrmWf3bW6m13YmcLtYM6LxGEpmj43l/6T60jvLh+NlCvYYM3dFxJOy
cPyK2GDi1izz2gBlLfPNYiE5g3pt1vW2T6GXt+Jqd5ueq1H9zf6Mv5oRoOsHd0Ue4EFSy3fFssXp
MTYMTQhigjAfqSO2MQpBvPYx1wxjsJ/te1O657YChlQkTb1GzL2LywakVtise1VXp7GHO45DibZs
qPZZwNmv6JVui+tznBxnRaT3sDRvXlv/pFbxb9FseuQIFBClmY5wX3XN/dgLmi1DiqAHN6hX1HqV
jZWoHcpTb9mHqWHzUyjxVZf+8iAYfMSD8zxSqy4tL0TR0maH/GY8qvtyYuZWTeJSoJRM0lbxLMns
PkRmbrXqO58JSslLFtEeqsvYIhChkiiV+1B8TT6MqiBjEaIy3hwoQ8OBS2jGNl+11maW9mPeN/us
Fb+FSYgx689x9ajizmEikWH1s/qNjuuJuu9OJ+WpTn1J2MZy53XmtQSVQ1euUHDNP2kCEZsFHHDH
JMLwDWXPg+rgZdbRar5VjiNPLCxY3VJQsisS5PoZEsRcH7KCxWI1Ytos4l9jUc5QkFyWsWELNw83
RQWY0u2Z0WEv0qqYwM09abEydrrzx6jbFLN174TYX5AFlKuikFcKzAjCoCq+Ip9QBdmgKQJuMLU1
Q1wyqq1wIRuwAOtsFqSSmhreaea9oobSWmMvaICwaFgzoYX7v/fw7aW+f9UDIr7qplE/FPa5VVX+
OObDG871iHnnfcxXbWb3s+mGhyIJ+130ORiGXlNQoT/RJH6EqM7rdHFJDUlfprD87kZsux0PBRcD
mpk3z0RP4MLgsZ/INcWsFxOWVSfBZUCzmzghHeVC37/EwDzd+0Jh83Ab7uyI4DtDMlA3fQ4tJyMr
JmI1EJUVWbx1FUCLJcjvuPxaTwnLA951TUZsaNRAtXQi3jQmGhjMx7SDuW89hTkxAKj8IOgHuSDW
d0nITPv1HO8mTDi0WdPvykk0z33oz3euLheWSsRrOd5tMNr6vi2tdW4TDS6AD3VYHJjnlagRspF3
QquBAUZpe/SN3kWddkn+hdudqtzF4IvqK46TkZJtPmur0S9FdtWfdgxzShs4Y3n1wtlF++KLkosc
RECUQdg3109lEIDSv7U+x5Y9bJlPfNbcYPVnjsIQbTPrdHyOpAmfscT7mTJ7N8IJ5nNaH5w4s1ZN
Wi7vbkGsZhR9Lk5UbmQjQnw6I0jf9PoCkOa6f0zUVxihQ5BoxPzhtSqc+t3ImTK6+oSFbX9j73mq
Pe62CBVRmqMv4tFDC5lNjbdThuhdCxu1Nrwc2hi/ynRVeNUM5pKKkRmfDOrNtRlnT75RB5W8xgi7
6wrvqUAmuFUD7WWIfsetymNdyvVShyMUyOJQMK+jjG0WEKjdxfhz9xD2Ywc7UXX7xsrAnlwnsOM8
6/1ouSwuNJm4Lhw05YAl/O9D6Il6N6ovty/6/cKo9X9IOq/lxpEkin4RIuDNK0EQ9J4S1S8IipLg
vcfX78FsxO7EdE+3JMJUZWXee+68QWae32yZ6m+k+Vf/3zPZDDuk9niy6T8qmbfRhWr+k/2IJDE0
l4kZaIdcKsAm10KxSptwOkQFweFyBzA+n385FemdU0uRTzAXkhihZt8XT90jesZPsJwHSkFWdqui
ZmHUUNekDiUdzgAvHXsmDNAKUYvn2zHLX5Kcx4sGWydZhHqHP4odqiZsU8jDihcAEofaK9pCh8fi
tZuxl6SjFVTScdKHixH43XqQDeS3vnRkeKYvGj1G+52MA8K8Bjh8kgo0e0vG7TK7yaaLC/+ehiHX
zYhPQpk928kQzokYHlJz7Lf8lKXtSRXpj6H+UxbNb5dW5TaXkv00QGyXEO9rucCxbSCqZpC8wFHI
WptMVd93VfqSLDXFnsD4uanTT9Urfba8ZrBDgAFWYbBQUNUHHi4jFHHEZQ7KpoT6XM0+P2Kw2S82
MqBo5TBN3aFrqGylJtyJ8/iNv5UPkLM0BkvMzmryIlSzfykYi2hZsPdW8H/Mi0TOuzIAtZCKPZh9
E4GEoeY7RD9u7GMcD8xDRkKohz83svgxPWUt5zKd1uwoC/jdp2GjAnWYOiQGfo1toAlghWPTyMAG
DEiG5fAto+nIZd1p62bjoRhMtJEs5buR/nZDu+iM/GJxgovChAA/azWWwlLIOzAbBGtADPOL/GkS
xGN2xk4Sps9Uz9xeOTaN6qqWgGMdtGUxZ85IK+azS6EYlnK30fVgJwXA36XX0BcHpeApHvtbm8RX
pTboySJZLlkIk8z/K8nVjqVfraqPldAdZZPpi0gp57EDGVT3TaJfPbpR+ZQd4sk/COou0oePWJZ/
u177rZmK5Zx3VeCZin7WBWuHNuAYSPJhlOWzykEpS38tXhBlzpID8CaWSL7H8tg11nebWo8YmpcJ
d3JUENsnd0u2vhFoLRuiiDod1DgkHG8+eVo+nXpAlUG6GwvN1TJzpbNhpuRrmIxFWoArBpIR5SMm
amSUdLws2PKAzuTMrCJJuPuVesr6vTfMLsN+043N1aTjHUBt8cXx1gCgldBMp2i6/Gqbg42VJH0/
Nhm9TUCVbWaLHnrcJBKY1NLEEoM/06v/+oyDmwrlIcKegH1I+jfheepq5g/WnGTesntV0Pmw4Qhl
hHkvtx59gTInHyHSFJHwK+IBTyP/PfEYJqX6o6fRoYT6OxikFslE/daYDCRw1vXeLyz2bAQ2wGen
S4WnJp+iZ99ZkOW8aS/n5jqf95xmHvGrghuxmowVXTmac0YIzQlneGiN1zY5FMEPVm3wZT5sS+4e
aP8anSoyr1ufZDZvIM3XmiUZUwPQLVxssUJmO7P0iP5Z27M3abQlS5g7op4ex5HkjrqSvlMDaaZo
SnNvFMjOOC3QqzM1mJqrqr4NTJWeNR/GlU2f0yj3aOAiUUg9dKugJ2tffFSMrhpUnGmdoX6nTZF8
pSqOVmXCJlTWZJDwaD1VkTdbSWjPwWL0k7OiJTtTNdzc8j59KbvnQbCrp+Qt1LzCKdSrtKDUK+j5
wBzoCp2ahjz4BY4pEqxRCkWmSeu0PvT0t3X/KlcoMoXwp27LAz6o3ZiQEfElzY6ZlMehQIJZZZxq
Q4Z92J9HmaWlVhdVCzDRA4CNfSnW16qR2TV9pkLzZ5+DbRxFQ3skmQ4JfETDrGNnhghGMrgU4QAJ
0cIvO+UVsph6OcAgc/iMcFupfAllNNb9TAX1jWXOfzMbeR8qQPMTgqQC/WP0+IiMy3RRozcRbExl
iXR7o7ZkjQ62akCBpWRnMzEB4hV3dK1G85ELsivjUmOGtcigFMjERxYXy2yAn5M/gUuRUarbI8RM
/jw1feUTD77Q8b5P+nk+GqiI1YeVZeR8v+qss0wlUb8TNPUzRbPEqeKCCCajloWIBVR2YJzYTdNu
BICred+Wrm8lDgIY1LEwRfUBCrTOgM3sD163p7hc1sVvqm6F7hwMPxrmnJKLWCWNI/goRIOdlpvm
ImI38EQoXBrG8XmoudMj9a8NatFOSZloFfWjK5SjLgiXBM5vVVCxEWajO72aMHHCemMN8WdPQZmr
0woFBCd3EylyhDtH8FVsl+naM3iXZnVcuvWGbCNWIvty0jxCWlkm+cY0ksVp+ET/c+noq1Y8BdN3
ivkyq304ZDwo2iEUst/QYDw/UdmPrbrgvdJGkp2gL/d8LkEmZm2m22CwkhttTV9gI0Col2I6wrq4
YsZNLr1l82gyBTAXqYX3T8EBG1Fl0MSUjMTN2d4CtV+idZbMfFMD00vz8hBK8jmzGKBwgNAnuu8c
B8vNGNDRxFDrihhvlwZTcsa/OPy0f1pEFFhXfhXMMnWyWOQAD0rKoBqkIS/cpUl3oRU8JKn7k1Jh
W4nTsajPrSZeSx8kdjWKSHr+2Ji3Oewtz0MqPuaHiiNhC5gy6EnciERGK7NoHW6zh2Zr3n1bJrcT
nz6kstfkewvpWuc1IxQIHwQ/a54Nu1jghF7+SYkCBk1CYAkfG7dFPK+zCdop+qkdYkEr/kQp9+Xp
mKIOPi4H1Qfih/NHZ9QfyIKLdt1VsN722LGCtF7Iee02RbgWYfcJw1cpUyVRQAkEujdCyMBEOU0Z
2hgVrQFw7frb4sVAxDvJ/+j00cPFk4Q9XBFK29hk2vDNwQXJ71HmXntukRMHWmjbRkMlzyNbgeTQ
oquoEbkBmiBDuyzJ3Q1wxMaAheOd5PGzqN9GeAi7BjxnvAzkDMYDa0LuE/Tn0b02FoqSrQtLPSNh
ckiolpEJW1LkCpq56PHGNEp3aJg3+fMKqn+rUOTSMbYH/Tnw4yAUp0xEYOw7QfNdchqU/IHF/S4V
OD0hztT4qZpK5y3mMUNRXsJSriqUZmP3GDBi0+4PeD5qgn6RtrJILIwiWlS8kX4tM/mcKB4mW6tM
3Ms19BUFxPYs7ksRiREwXjcPs80cmURLXQLCGHPPFUgKaniTSwMGrMCmSyYz+BXMj1XyNyDbT2Rl
E3Lyg0eOtv7B+XXZBxr9cO2IrccZIWeEZQuOeMm2f+CQtDeMeM0YnrY98600cJPqJ8bKo6ZQvZuf
WvjSuWuWENteqaKQD1yUIjBitwUmzhqQT8e11+LebgJs4zS3Q/aHiDdM7oUzAkvH4mrpFHtJxRpd
4bwz8VRS6+tS5igq9GkuFh7xnpVzwmjmaW8J9udYfuaaDqO53+T8zHRB0ZCIT0su/3VTcIABwwXm
iEMd7hONThW/TlhbSwbsPyNZjImibAzBGfo1HgbUIvyr+RH1J/SVC5mPFxp/iAFtYUq309w18DuL
ASjbzOBfqmK8T0G9k5UYbly3YqbtKD2WAl6hPoESQtKoHO91nC8Y+XaTjoKHI7GCgq6oqWC0IKMP
tAqD8ai0ABi9algNIgkK+CUNaBlSllxR0x7CND/NVo5Op40CBs4S7+kIW1gWwFv+ZQbxqqa+rgJ9
EXIJAlHBktDYIWGYI0B+Ht6F3382VbjMSanrWnOZSUSR9aQWIkkPDQ2Q12SHEiNyTucC1IYeTITh
uUkJaJQkZxF3poYDQGZHRPSCkOSn4ajFiMhquLTA4bWCvkko0tGh+iB6hBKWRTl3NIHg4IQvgHOj
J8GX96Lprlb/MtQVfeNHJfSXljrDQDnRKuFFBGAoI7+MOYWr0/CrqOKm1TgAQmDqYUD2Bf3tzMdi
AeSSGEgvZR3U7V69WvqA+hLBbqadfVz0iU5inEW15kf5vsw9N6y3vfJuwSmHxQCKjx6ehlmuis4m
8fMRgEp9qnjxbGPumRRoZnKzZWJYuFYwxz7za0JugjnRJiM3JQLdJdCUL2tmFZi1ilvdW26tB9wa
xJlqwmmJ1kwNyZUTxOx3xddRf6Mn/eor5EFE/got2lgvWI4Ak4zx0goXsbnn/r5XHjlOmKGKXhku
k6EabLrvi66ZrXBPZZowNhJ1J9wrEbINTTrUdItioKMFeCswsAV1wDjw/pKz5SVAVBjUGmBEwxJ0
uHoKxuGOJpBCchsph7JC0/nhGzQiNYhfthBOW9kSv4KhtTWWv1na1RUVDDdzbckdVhVGUsU9xDGb
4Tw0LYgqBYSsKt4F14yRnsDCzvmhIqGlJRCyPTGxNYQrcR40F1CiPwRpXA8j9giBOld7yxn0UzSh
hsvHWPnmRlTM/aCai7btPwMFeIXH2dKCUIkKlMuk1dZJBFHtZ6sgpJc7nsS5hLb0gi4x8dAGnWhM
QFZkrgwSxUKRuN3+pof/CqO+IMqn6Wy8wnR8tdjZwzxd6RCwE6mDjVnth95jfaV/ohKyIp9T2tMB
u5kSbQVMFvVHHa7qjk40hWkPUq/oQzv22IQF6Py9n5LabpmvhqCVWIhBB69C5SMxbkLbOsyZBpSx
cT8sR3kZ8CJ4xSFppHWFYMIY+n1Q1wZJJIACTHmBOGzRN6hG2HxKHjtpSDYxmThqStU44J85jWPk
MNQ/JtOpyWqYVv3KC9KvQi2RuWI6xJoCnAUlLLL8HtKzXmKEyp2OWlowAiLUeDMIcKRj2kC+GCs0
fqi+KuHDgqYMIMoGZcYKgrOdfBwAFRYlRvChIPGKypCpBxxKgbQdwAP9jEqBr1PUoE1bsjd75dIE
+ipE7N5Yx4lFkA4oJksmrGDBsEzLWCP0NgA92NNy5pNiB47JmFNVjNIR34qNwgOUO0eyWjXb5E2B
r4sgT7AljUV6es5DnBpIvoxTz7D2DYV0m/5T2qtuPUQ1XOhobRQqOY2GrFHjR4g66MDQKHLZ4acA
g8LcEeBZp/OcCScZ5+zYeyj/r2mDHTdbCKTSZSR9VTlZBqRymXH2lA02I+EZ2cOcxkoXfRQfaIZx
jPVgYQvhryRysCjoACNqyoqFiG0sMuBm0GgBAoYr2aTgIdZO5Z2rhYsBT5OVNsiuSoqVNd/lcQGZ
6cYhUCJKhZNwrz4HvlCBH/Q/pfHWp8XRK3CURXM1UmrS28VrgXrTbfpLZX2k+Of5aAqunBIAvTlZ
aAaRlxUsBkBeSd7KileoAJSQEG1+5ualRpMcnNkpQTbI4zHX91rziNAwRy1t1OzcCZDm8Be96+wL
KzU9nGMRHBKERwiNgmijMPpV8o/a+M1RYU7KYPf4W2ViXQku5xkz3hIgTMZ982cfRtCyBRpNtv0m
+QvDq15fLPlOOGU7nXX+i8lO0SFDz8R/lbrFpRqbC9KicqABKScJQX6L8RNjTBqd2F4CeRtbjGmo
ZxnNC4suu4XVPZ8++eZZyupL5TPHPvKUMyUHPG90pzagJ7qeynfaugxJFxHocSEk8B3nc1VCkiiA
1TBL09VpHUlEbE00Q7IHz2XDxqonXIWUGht7Ne3GuaiFt2MnoC9KNtcKjaXsYeLWanDA30CaOEAC
r+AAuk2GDTiSRTOQzgLEhXB7nKittcggkatCw5rDK0uiH33M/TxW0WmU6DIBnjzLY9rZOldr4NxJ
cnYE+aejVa5LiFtAruHws4h+4/OFmyxei9Nq9OlqQ0WiV+EUw3fR4luRP3L9Rw7cdtzVzdaChNpy
h6SI+NrvTL7HkbZnSnjSknQDvIPgJELB0puq/5UpCJeAefadM4rbccqK4mPSX0z1Xw4IUxYfAlFb
MjynTrh22lGBpxE+Q5ikmJPyymdIdWlGCzkB3VMwhJx/zPFc5D+m9xp5udurjzCXpsumRbnX0QHI
ZOFcsWSpydMjQx08b3fqabDo1ldOr2Vo/lneh0Cqfe+qyl6IbwZv19z3G+BNioxDjPRPTv61zSU2
Dh1aS6t4iAGTaeY78RAs+oCdCXgYfH2aUD208CL+U1pMhkz0Wl65jCe1oRCNOWPkm9F6GJwaiv4q
JuyfHfqUgxrf0UZS3ze2rm20yWV4OzdOkauST+yGRItgUMxtWT1dSv1fI54UyZ1pRaiQzWZuPfCO
ALU3WeHno13dLhNgalX0pMRbhihDaJUvQoUbDOM5+2rNR6p8TPRtpYMnHs3kVKm7VPvIiPNqnRzy
1ogKBA0KwWcC+y3pAwnmKOsrrNygQlEJxRX67trA1eDjH1BogqyyX1FEWOPoC4xASGZJ//5WWatB
McUAeBlJlR/zgJoDrwIZB/gAPX3AiGdiikqAdiQ3gRkNfgTIVIIZLCcz3xKuVVXqAgfFqmpyRIR7
Qg99CJ25G5Q/MbVZOw9DOAGMCDlk4qaVnwDkDY+XBtm7O0uMUFhurfoxlFC/qSgZvvKkwweuaQDU
goJ5k5ML8xJEW27nMWCF9c8rIvA+F8WHVhOlTIp8xRKllCERF/STsqMfvFuR/WB6aOKlQhxZlR9q
u23lR93/FNnVsyBHU1gl/6TR6ciyqyXmVOgBYEeK4bNlwaj5vy80lwkhtioS4nxI1F2QODz6pvgg
6Dp7WdlrVF4Fp9iydHyGjbXIdA72avQleIj4tH8SJlPQ+1TmGHyCX4Yb57LT0UWFqNMGaJyOQU8s
uYnmt2KeJ//UIz5k6D4FvFP/CvpcAq07KaOzDWDKkNEURfdSfoBhsf8zuFWAaUjyjUuHKLVB/7Sm
rZdR+0A5Nz4rkVMwkcj/KNk5+HjdudLO+PWoOUQqx3sQvoOc/DCKdYOXd1iMc0A8VV/Yk9+GGYdq
lAaUmByUDiXsiv+J1iUm2k/cVPHnZDyBk2M+Abtf8aDvOvy9AyEvBMRSZjDW/dOf1sXnzCzSiFCL
g6RlqLq/MutY15Gj5/eelt9444C8yJtbzNge/e5CKHZTMfGQfOXem87DvJPoaDVrYhG4kxzR0uSf
kv8yXdcUEkIqzw1QBiUcpFF+pAl0kJep/o7SWcMGXeMN+W6xgnXoKvwj5s2u20jZPmpI/jVAxdJb
KVYEr8I8nfq1rlMReNCRYFcyVDElpCcf1Rada53e/a9IPtT+0ZzeGqZuXiJ4DcZ0yORLVhyJi1W4
zZyB8Xr5wklDq9sa73Hke4cXubmJSIIt8uGZlDpDeE6tL+DZpGTqKjv9qzL3Olcre0oKer/9qDia
uYeY3e4YzFbjVh7fVN66YMcwYKQtAP2HKTU7ET96BCCak1Pr0L4KJWwmALHj6RgBaOp6EALLqsJz
SQHhW/fau4/fVfkwp3hZQF5KhV3MFIyJoq30F8+gcZFawSUlsWcoHv6qpS2boS6M+gsOLwuRc4hM
ALMTMRbmegBPRbJ0fxP7Wzx3TynjPvrkMAlurW3T9jeQd63MlOcqRZ+D9hT+5Wz7gvZUinPBWKR6
JMlHU7aLuiVQZlUzU6BejgOVsybaLuVHmpi7kJHKQm5exf6px6fEZ3hgybaAwkQVHdlEPD/Aoxxn
bwTICKlsVq3YLEQWeF8gY+NQSH959NQJPBa7CcvvzMwCHKMeW2kRKQiMrnWzq9k04glHmwLDQjth
TuFIOUQfIh1Dv5zDgDOc0f0mrT6r4VKkH4V6mYydNp3E6BEWp+BqZbes/IsaGhr+i8ztHjdQTsSb
KpPeEez4MzURlLORQE5xV9fEgm4Ubx+jPxOip+WfgvwjgINtYh0Ts6++MU4948UemLXGwy1IFw9h
dVfvm9Lm4r4JIEpGl3M4PrjBoxeMWsIsfyZUldPwr2NmztF0YY700xV5rQmWIzEkHeStzFEovorp
P5MmYZb9kbjGQqE/GRVmGL8MdcTTBFalkxYjZKmofAsFPm/13uTXwfvr9E/fCGh7AbwoF7q2zrUN
tZpBg4tYmGuRbhtKzBooagfaOdgK0dHs/pRgm/KEaMRZhbhhUBeAZYyjR5duY+YJavQymE6WlyLm
HPiZsPkU+W9WvS3GIXous+9fUDVIZBjmCLPsOdh2OuMz6QrcMtpegFqk11tJ/Ff7O1k6i8NOKH80
9VzChSMMIbmO8QPg2yqxunVhgqSmuZBCEMtIxuakJS9k0SDmaH6pZ2JsqfzRKhGAp1GjaurK58wu
YOEP8JTSU+fUWLAFdZx6ppPmS7ZWkuT8G9U/GhP7DuiMLjw06D4W3kQZSHl3zbJvyPARg2aZWmKj
0W4WOlSWDyOv7N56pdNx1nIZNMdUiX4PYeX0Q1oJ6F4aLtqlmvE4bFPvImKs0hEp6wDXsZTZsQJe
MwMOxkNCfu9Q7L2+t9vxR/7OOSvW6zraB801RBje5MCLhRN3VKEtEtI7rt9RqqwqPqtfkVYlWutB
HTZwSyEnh05lFfQv3yXH7YhjdkHh2b4NYvzkjjaT/F9z25i+VAUiprAsUxLh5M8INbFIy4jnniOk
6oZQNoywng9D+Er0oxHcp/a3zkG1IdlC5lazDuMIJ7R82VE1trQLYeyuC52WIk1UUQei1UenjJVv
/FKx/dYQ4UNSoyLr7jVfeWg4uU6sjIQ/eT7xRorbIeZoKCGSAKCSRpvMwmdHyzkE6wRsClfrloLv
W4JdHSbfFUomXXeC6bcM8Ujym7AynAGJUzqnIwHh7wXHiLHXUNDmiK1w/Dk9gHo1xx8QMwEL5E0F
31XjYWrZB8uC0lMgNYIIRRnLCWOHleWZroRZved4pBNPoD5H8aOilSSm4sqM5BXzYS0/O4n6pdCB
5j+GWcPsl4qmvCnlrQpPkXJSGcF5tbINanOZ0tXULcvOVHh7H75PpkzyWRsH/Gg4BWjNGFi66U5w
SqbpTVi24JIixqQUM+Yc/rOjT4u3us5OHgaIgJbrwHspYycummLZsrMks2WWYDeD50br4cNmPu1y
lVOKAij0HUlfWvbTsqW3D0tfFspOLg7zQ1I2ROc4gbEbjKcAACd1FDRLgAES+kKOgIPWKwl6tWyN
ZB4xrG2Rv4dVhHZ5GO35iFmzJw+L6amnXn0sCsoZRJBGay6St3l1AC2F9Xha0rK36V+hsNw0+Yc6
ntsRO+smQ3WV0uUGTfIP5U+bU4Wgd8C78a1VIfZDn7Bop6Kdw1LTjKc2O40Fanpgs26irgLvTKK2
FK+zeuWThlBvM4Eh+Cq1DpCTpwgRL5ZVpxDdVlh55aap9wXLT/U9H8y0BDsGbw1Xzkj+lHrFo0Yh
zEiBTGdhU3GkxMIExK4jlI8k6Gc3LvvuMx6B9szOGPMlh3tZYszZMYTHqijR7W3RCyjJ38gtNqrv
dM5WJGWJhl0CY0i4MjmG7wayvWyO6AGxQeY1+vGVZx3kfmcV76l56ebJKt8GbR2aynryiopbkmNN
bjFnqPjWMMuzzCj0nZSeAErsfIX27ON9VXAuuJX+K0hulraTrQN3s8h2TX31LXeK17X8KwLChadb
QqcdSYNJUPxp3JWg+paFFWEJQ7pj7NFbh6zeG+OabMyOBizIWniKtI85vsvEYnkQs3DhRVv1Ngtq
gHZIl0a6VyEbSfewZnvxRrigwsmwEOCdnTZkrSbReuD9rBwwYmZqlwBDlE86SAFpAzE9C9eXnXkM
JMw/c2feeiB0HpP8gyUCeYEC65b1Eh6YwqPFExza9GD5IiixLQIeQRczhkNrAvSbAcRBkrZB5gZc
MzT3SHHwtUZ7flLONhmO/spu6caLUOttJbSHOVWQPSXAY8UDwclLRuvv5AlLgVPU+9K/BjGFxXaY
1kLqjHcaZt43NTEqMrJBabYjsJgKVyXwlFfQsdL/fhbTJhg+R2GHsLpfcoyhKZCOBKYcomZfm48p
uvHq8Ihy8mZAyQdGVMkTFrFF+OYj4jiGYzLLj1PqMOoDYKFFa9XkHGvTYhnvNHVSrFSX+M0gd3oN
9C8ZTWlXudlO+s6KPvk2hcxhah+Oqzy40q0jtiuZO6CmR+rKtuYNN5ZFBLZ5U7LX0Yx7I0ebidSE
iyLqBf9KkKNqA1wYu11KVhdXfoRoClOC5uQqrp0Z66OAtD411jnxzkxKmwqKDk8Cny54FECSAg4G
1Xw42ATATrXmJSXMidVnI134mKm8lOk7Fkfd27bVgTai7Sv7FvEKsRG4ITC0pS6PI7hyJhTsUIjP
6umMAF6q94JBd33JmTJhQrJU/vUKsHbHC5FPbqvmBSRy4VccF2G8rtriwPX9tEifNKBvLVknippW
MyNc3IHLio4NEnmONanr+UuZjBRp2QsrPnsNi4uKQ2EhQujIZMdW35xVCdHlavL3uK/UUMKfhzrL
Hust/MQOMzajinGFls8slnLj1KxPBjpGmwMLY7/xnn/R0cHCbhG1hrvTQp8NiWMDAk4FA4upfJFu
yMl9EBfMpRBhCxu2CheZWTCUV4QRPzmkTcp5+SPj1Z87GWukN82DW8gMVSW6VlmIAHsEUo2X9Rl9
e3PFSiQDj4TTinUFJg2HmnfCoQGJBO5+5KaCm/lrCYfyR0ugG91zPh5uM89tLBsCP39fYGXl7NEu
/Jv66QNG3qcjoiiSA45eD4rMoUdrBOu62MzQLiL5SJXBVujvqv5hUgow16rX4Rc0Cl7EaUPaMI0E
MaWAWhK+2z9bclBNd6xwoq8AxPi0GbX5J/EQS4F2NRcmibAqpMhNlawxaJami6XbQ20JeRJkM1in
tRqcShVN8JVgYQ4EfsA7tE7CLcXmINKiYtK5JgwQHMoItJPUh+C/64qWyb/Sh6ziDehUXpKYyjU7
UcaTHY08lhstcYgPlko6u60AAPICZ4IDuVR6cQLmNW9ewbAxU3Ybp0fLbaLyWBSTgzYj4HGhH4Lr
lhlvhlFvTUObw1N99nZ0p3fc+PzcMmAuCXNeaSoGG3DELlMLEbzYak5j0m2bbMH4GeG/Z0Ur1u0s
ND/2mmMKzHWZPV87yQ3+GN0zqi91V8asHJqXPDloIfzVu9R+SdqZr4Nr2kSC3e4hJfXw0886ymnT
0WInZqz1AolGv1bDDUsp+ouqO+GO0/zGeC07pQhnnKPlphpPUgyc0Z2I85PcSj+q1qYaHpV3pNcm
hHY97lmoh8zBuKI8Bnf4Rx1h9+AGaKN9oQxyWiwIsMMXumSzzmARChlgrcovtgQQOJbJTHnDzIHr
EBRntgotv7b6oa9vYnuMtCUWgobZ6bQdwxUpmuY3yxg/ssGQn/n+nGOrpXvMZmF8aKtdikT5J9sK
P3jGpDfNaROpoTmnySBD9KZr6M3XoPBXPOiyty3VdYRboJ5fgCx3OdZ1ZLiLkH1H4+U10AYxo6rv
qX0lxhNBQ5Vsq8lBrgDgSiSVsPjSOYVwlufo5GDG7cu1V23Nct33O6oVXlNGsvQ7C7Re6rHfRfiT
CIuYnLZxcUKgT2nETUT/rQZysk1gDlkn2usBVuSPW3mrP40e2vMKWTFTGLTqdDBNVL7tnjE2Ow1o
DZ/EDPK09jHG0WxFd5mla/gXy/Td2BmeGlCjXrr6/iMaD1qyDYn5SfYdwWg/6T0D8KWvOEF4I4Ya
+0seKCk2qfYnoz/ak/ZitFcRiIixY3FQPrAL8bwCvaKfWK+7eC3Le/ZGloOspkW/amSX28yqEeHB
pU3GPtnMvViec5kgZTIuZPqwtvXnFK8OBPY6iHZEfGqU9fhw6R4UrrbBMLfmSazc/jbSiF454ZvK
WGSQBLOPpjSuFNYGTryX4uho//Sf4I9ZCGU15R6/7TEwQBcCjzu3uRj5V/1Tn+tTf+dcPt6olmVx
TtpD10ZCRP6d/Y6o22gqvHkr85v47b/HPdZo1IIMOFfJlmBrLmC7IjbnF8EHEui5vhCpuLf9N2Mu
vvR3ihwjPkywu7+Kg7zDn7ps8/nnCc8U9PvwKwbNrDuYrUw7qle4ck83vv8vah4TKKtKRbXsfgOs
n1eWe768QYweTyFRPthu2Yi9JT2n+rsKfkj4oU5jVbcSR3JVMmkW4ZNtpHpFlxDXEwyuT0/8rGr2
SHu8w38EB+/duG3oxTSJQK9t4K8iwolbkoe3I1rWdGPAufTRFy65US0tuBg4wnIeNRUz5ZkTCKKb
lPMaFvjBTt+sKyA36vFTZ+MBfUyjEoIUVdpc+XiYIoE3PtE7auw5XG9jUQ2uMfxX+5UuihgfvFSD
aZf1ELQn54LNILnwNMBH8E8k9Xm11sgVUJaMe7DG9tSfK409gA7SvDbK1op/Fr8hM0nKrsJmKfQA
miCwXGj/QIPtzGzJtCgCzL0Yl9WCHVu+vdWleZ+O2gFFerSW3xS91gXX1LdkuOQguv2TJg3IFDrW
0WtwhTN/IEccWhAsRmJt9w8FIrIcw7JLaCCIvubZ5Za4MhWpK1oIniY28fAeg7Gnz+8vKSostl6W
2nksv2akUDNoJzGHNhiRLP4hYmmddQ8HuXoigGAW3LKm4btVrlAZOJ8DUYm4ehimejfbAcizvH2A
LQ0bQ3LTmZHxlP7U1BK74Y/xfF07fE/kS8WVEQLkR2Lx5J25Hj9LqHl08Cgc6OPni9nM9sG1nThW
vBRUjX/p3Xipu2rrnVjmG4d4CCdzhZ/RIDqw+Strx7yFXN8t+G9iiaUfSgIqU/zPzGT4XKSwcNBp
HYYGCLOw3hhr2rBTtuNjdX8QlhlX8a90wskRaY7qk+qXii/mLWoffESLnaqAdsNvogJcMLEjuTiD
GW5jLYy4J1i3cyqkpXnia+gnZF/F1iJBDkoTcapol13a5Q/o9zxXCIiaY2oSGbUYPuS9cWFcFN9L
Osz6gvPQnNWNPpGw4rmwmVtIh+oyMu/7nMs5eyC7mHRr0L9wvEwiChfVQyanDc2dMy/Yr/HOgyER
65jYyQefA81x/Ev9Jqjbiagl3k+Meb/ksigl9NJN/cUzRafQZ1H6ia35mlNBGP8mV3MQv9PUWg3X
ye1syhGuunes16aTWAt6ifbf5GguOauL4o/O+ZsDOpv0d3/ubMWtPqIFuQPf3Mp1/NeS5A5IZIGw
KsEzaYNMeHNdtUO/stxo8YfufNN9wa3ByTR3llx9JT7hZ9O9dppr82LhRPw9i8rJ9qCxYMP/WAi/
NDxHbkC2MJExbiQaI0C/senZdeRygg4+C4Pzn53JaxUCLnFVT/GUfAqRraUL8TxcqWm5r8YuPKYO
mO+usHF4K9zV3+nb4AXFs4O44pzT3jygoHqSZ7pMdsbBZ75iqxvzC2I4yHdnjHh3eUiIwVwjC9zT
RBxIlnZiVzqaG+AXdrY3btWb4Jxv7Ry4uRNtjCfJdQvfbaiO3PtJv0CeWxhHTifVcI1UtxY2cCJA
UeB5QgK79p0TMQbMuFZasQz/qV+8480nFklmV0FzNI5Ir0V0mq6+VK587qrfa4yMOsTW4PAdnWXr
1P1jQaLLNF2la/0/ks5ruXEkiaJfhAh480oAJEFvJIrUC0Ku4b3H1+/BbMRux+70tJoGVZWVee+5
w6p7JpfuwlZASS9CkcGIbsDORiqGx9hFL8gMqXzwfCRMQH2bWQ152b3NykShYWGdX9FpCE/1KT2F
DzY5tpaRVQfP4y+iN+NZR9Y9NOnQVu/Nr25xA1tB3WXLqf9VxGJBzvlvA50nW/1o35nL8Ohywxj/
2zKrN1YI2wmfPsAmnH/5BXoJ458MxcQxOkHPusmvAYOmsAIPxasBhMwXyzB8CVtEdUn6Cv2hhTbF
/by8tjxB3xD++BSxfoM8LBxkYA7z9OIHOgELuyRT7yMDRs0DRbm1qv7pu35PlS3/clnj/saES/jr
nqyt6czbiB8A5+DTUpnzI7OnjOOENuIjfWjX7Gltoju9jE1sc0yvpI1+n8alwcFHTQykKKF7sJke
5elK/eEHo3YvaUuAl/9HF3lphzKCZja3Cy7aI/4kZH1t/gxe+Im+r/t2gDkdSPUzqHn4jzu76cl4
r54Agdrlqyt+zHvqyg6iE0SNx/wDRSyOhkdwsTzjYL7r70DQtmwiJoqAnbZDYdn9jO60py6JzsZG
+SRA3olPxHYe6h/6v/Mr/is3oB92w1qxmYlepc/+wziZZ6w1B/NWeBaVrfBG0Zt68UFzFFd6pcci
Yi7GGtJAJP3EJ+sNEJn+nvAjou8ECQU3zL2BwAyN/Npy5rv6KX6CpLSB/ZxQ+j57sADTRr39w6EH
FJJA4c4rd5wTI1HeGwsmGZPI02gXT7ac+h/1UPchveaX5k1b5kBO4Bk2jzqig/l6WRzptnKsXRb6
CdWdTWN+xXQbHocr/ljXYS2fxbtyUhVH/uWxGm/4Zw4wGJxwpd6GvWQbV3GtXCXew128JHbokOZj
N7a8eyOyyTbc3j5pm/BhIJLeQWxdxx839tQfcUdb1bFs4UHM507sVuMu8oK3xnE5qN++GB/wUpcX
k3jcWBjfPIJN/kHexXrc11s2CXg+/E6+Z/Ozxy3iKx5c4aEiQrhbh6/g8u6fkFk6Ba0xp3llGy4t
jny1lsecq+FG9NqVG+5O6hkuDU8Dn5l+Q4bjyMcrFRSavl12oI/xPV+xqNncGFfqtXW8zP5LP4of
gq1sxS48kjRX5fYWrrn5bzbLn6AXc/5rXupFdWo3Pl024Zq+2tM8M189/WPScS08dCpn45bvMZxm
WDZWxYEzPnxw343sdI9+1UWqbuO8W/s2k7SV5QzOFvHqpdpvy9Vh7p3h1e4Tt7zQC3e6NY8UHeMV
uyKnCsX5Dj6Qi9DkhcHN/fjiTnvlPFRXDNKcxDPp5/KqGG264HI23b83w+VMRB4jHDiM8OatpF9I
88/O/uUhcXsCUP4NHBTsLLRyKoIjLprrH+p9R10FMPkUHMZrTgj1VXX+ZgaUt/O4zj1zl69Hr2Bf
NA98Yp/0qExugewMR3h4v4mnv/x1dKAXQQGxteDOLL9PLDboWY4J/YBMe3UK/8rPl7KxNgDMCK3Z
gLM6kXqtrDBRbRLU2xQjRwaeNioc/Ok3lP/mBeyivqmOxBI9k9X1n7wnaNV3Oblslje9QJa+/su+
4+lOeD8jMnfGs3Wo3Gp1m4Gq0Ca+URTQf3tgas9O3btypJQILsan+ZYdg63gSiftU9hwXEZ0fT+t
o/jUPtutcMKO9J564il5VF/DP+PZnIZjS4KR6qHEM07+et5wLHLTOYuvfm9uhHAJhgdgCZnT7iBH
fRN1CTLmiLKExq4z80hHfIQEyROCY3PLtlMPSPdtWV0f5krblK6/5sW239INMdyam9VRuofYBH6f
xoosQocPRjq1KYsNVvF2XH0jNjHxh7AOFJTHJ/pVzvRL5SBelvLhzPUMkcxZv7PjCkemvOQ5U4id
48e487dk/jr0dpceBFk9jroeqQx5XsGpvjFjd5sf6YQW2SlXd8ux4xOJsCccAHB7IY2sOrd/mhvz
8k0t7ma8r8jmWmNP64/5lMUOyi75FyHmQTxrPKT1Hp6hrZ+lTWZRHq8kcidWl/xbePA6uAwQrxrC
kGNnQaJBlgU018ahV3h5dc/gIHocFyv5Brt9K66XR6TGVfgXvQefePSuxYNWA1o6nj3Zq35EJrdU
MMwX2QTE27A6aVeuuR/qtnU5lyN7ev38pI8PEyUPP6r4IQ9DYo+I7Oj9hodqC0BPYI0p/5bt0/qi
eRg6wLOOFN58j916PukOngHiopb67PspbAc2FK7b7BxAPEUKCIDsquf/MqYYv1umOq55JSvIwRkq
v3wvopCZryBZulUtbT6CCy2PVQWQfUUlcyKB1yXQ4oSGk4XDg3OFRIoR4oIXX7oZJw6xbbahkCla
R/eEGxBHWoB2+S/csq7uhnenDGD45ei/2XO+mQdMnnQR+390IekP2DQnvfaAL+/AkNVBJe2ytc4p
5ZBreRT2Hi0dh8KegmQpaamzOds1DgfBSb4JNljdQbA9eWf21vq1PEZvv/pB9USPOK7VDs3D8kd7
u3tpt47mnJ1uuAtRW6c2jRNW/QXHRrknmOUQu8vvBf8078R8xZ2yc9LsIolZAla1le4xP5tWrB/l
VGa4chgH84Uop55q5iPYsUYoyAe8kaQ3nsl4abjWviFavtWE53pM+U9StjUPkeoEGxU9Kg3cubRL
bmNe9RbvlmF1vlYuywifIxsf9hk9b/IxLfLf1bSlPfX3Tr4C2hGbK6J7Ia6F4S0nGRNzLo/DqnDw
H9jqxaNgt8Vf4908cFDSGePx5fne4cnb5I9sHd9KF4EvYbV2tNbPsdu++ngV2POVm8WVTHtEpjdh
kcrJ8Nh+5lvvCu9w7y4c7dNFvoC8fiwntXbFYFqshh/1zlLeInanVqC02ii/8104sPowOVypU2Nq
mQ+5XC7KzUt/i7/1V3hexo4BB6ZxGx3Vk24FRXzrTDQ7Lvqh/Jgu1pd4ZojAq4QssRY27U6888GL
ZwZLPM/8PdKVii46ND/5Vl/twiPv4v0DdudeddrduGtXFwSA6z/Lbhz1zHbSu/2xcAwS0+zUWH11
a55k+S54YLdO+XH5W8ynwYcQfytH0WEEof40HITbeEsf4L/mAXvXuXbzh3hmKPYtv2U2K9QBe+S+
cdycurX1CS9a2THl3A9PeZ3wQuZlkECbqDtYR6q9IxWVcNR2eNR+lo/f+JTpFuG7PjM+aA4wYI7z
jhYBmkPP2KAD4Py7TbSX1GWr2k+/PJmrYTus+bBtapxVt7nBGIa0v16uXigSTvEVMfnqEn5zVc68
7gK7/ALdeNieWtd4p1CIXeFP2ZAPY6N53pqMqrl2UHeorFWHYQ+7KlhF86BeAg80+cnfCg+K8HRD
++2Z7hek2TKHQyXoUHa/UxlYG53vIRr20aE4UGIXz/Sb2+xOsqUdspWDtdyETuKdyYrmIkdi9rae
fiO7LOj+dPoYH4bYulW6qyQsgEyoYORsE5B89KsZgKgBwquwzAyGmNGI2QM9cz/S8DVVUojj6DVN
ILTqOm4daTC81oQLEektQUh64xEUyLwvBBdkLL1zMIHTHHVHQxsR54jariIi8RziSw4KkXK6nsUz
evu5Gg9mTO+BgLXPUrHm8/9/6f7kPITBFA4xroXpjLvnL7Qy4Fwmv1hlQzCo5HPT0dj3shAabl8Z
+Eu4Rzt6VBcH01+ENnG8T0tGIdnQM/9RykcqFv1GjQF6p6paePgJto0eaXu8z+NM3KbQ9M6oa+pe
UbmrRBWShVBeiFIqknSp00UMiMhCpNacNqkJuGvMiAytacyliC7Ay+PT9i2+CUv211qDzy00xB6D
Nf7U//5XrfT/DCMd9mol+Yeo/vTV/K8PkxDYH+V4V2leochstIYSrauJ3ldj5freVC5dMwX7rvFZ
/0ao8P5Rp9vEemH7asb6VtRGApd41gAwH5UUc8Vg6R/9bBpYkJjPGFYDapcpU8lrueCnJtD4EUlj
/euX9buhDvUjyxkPFYnxXc2qTGNOoLXdjwObQD0PjpSk5b7paU+KBnOlOesZr4j7sC42E0R5eyHl
Mb0JK+6QTDaDWhN3Y6kgaFzwCn0uePqQco7LLaeKxA8swqmCyyWQLdYOC3x5QpyIc8UMNIu3rts+
koDBeE/8XV8i06m/WR2SqGqn2K8SdMYkhNQF7SrDMF5+0wYUkYqNn+SGT5NmZBvEZ03EVN92eLUK
wVSvkjKAmdO1ta7mk5uIybw1RJ73AOKo3qFRNCbzMcZgn2epOqjklQXWfMlrH0pSiZyB3MbbtMTK
/vdLlRCHlyM9VxE84DKCf18aae3pJKkGRb3D/QRnY/k9aQEC1Um1CeUoP/XczqtkkrbwWA5+o3JD
n/HuWAnzsRhRp7X0LdOaopeCHQCKm1eh75VBBigdgRl7vCqFe3P5g4EonkvYza6AXqCRkP0uC+u/
X0riGRbqCPIkpU8Q+jNZ1tRBorVWklLTk+66nK16Kx1xQ3ERknwIaZ3V0KpJgHf6Et2tgAlbWzzb
Ru0uEWzEtarQUInqnMC2RP5reOgwmMkMeaWQMtWiazFJkXFWDMCVYLD9unkPkGdkYxntwZHoqMsf
PMLMeK0IqEsSCM8xNjajUEhvYnwi7YzJPzUajHU6MSGvVd6asQGMEWgZrdhwadK3sKFJ/yjbQXo2
Ux96JDTFbi+a1S7U6aubJe4Q3H7mSdWBNgnLH6jDhdE/UPQpdezk8GLcajR22N9L/OgGibZVkTE2
GD8aEQXG6HfdniCHiPoqA0ww4DIi6s486mYV8BDHwjEtIxjoRXOpak076E3ICBmHTSS1CGd1hisK
CA5sSfG/TBYGW2zaeK8mWPLHOTXRirDZqgnk8VKJkeQQgSOVmrhXIis7THXxJSjVLatp8dYZgXBy
MJ5DklZR/qTnvme0bSg6nYp4QUAq0UER5JtfMOHwZUQiNSLLPVlZBg2jIuiiw2zt0SrPuZUCKEyi
Q7b8Q0XhgGxzHdElO6YY+cVhzKNn7iPgLqQBtO7yj2rExYihulh19DGUbT+s37PR7Hcgiz47kXUd
Asnf1VH3JoRNeOkHpGthk94g14eXOoiiSz5O1qETkRVpCYYFEKRhrbR3qNfj1vSn6yjLDwgBmKGD
4GpIFibPyUs7msEcRtxZE8RVgtMZfDnVML/gw39EvhheEwlXS+mjy4I5H7Ovd5QfhgohMg0fHHeC
B3B+umLC6rbjAHEE9SYf7W7KjBrPI6PvqNRIoZ2W+U3RIgvtoo2s8iWWWAxR8pz/+2UmbcPr/emd
jKLsbEpgt8Le2teVxkadTAhpCSCgROjx4mTN+IMVOfbmjvjYIU3e/JADkZDM7mdKe6pwWcKhL9cu
z0akRTszmNFhPFotrc/4Ykg7FujnjBAdezSWBmCzW4ooUS6FAiMLFlxNeuMwgkoTgwgh6dMH87Wu
pIy8okjbmEVn7AZ1+iexNd5icw627eSVHVcxcIl4ThLUB1H3SM0HVtfRdGEv0ZYL7Sp7lvlXKSD/
BiguxruohgBBQ/mowtcs3pPcUyIaHDKYtqh5tq249OqS9gJetMfCCAu8htbO8QKm/CaNJyBw8RJU
eoetmeC4pH/ORC9JjqQulDKn4VbJDpbvAfTqlUus2TIHx4jaWpDW5KGFNI6+B4Xl990hSUBXzpxn
Zfx2BqT3DctCVTYjU3STyZ3ePmB38xXcEeIhkJMY+jB1QbkIzfRcoV+j4Z5N34gZw40i/ETQRBVA
obe832YfRsAYZS+ZsSvGtevH3QvCmyNxhZNQ0Bf15A3Nv1A3HNnnxNYCV4RQOIaBM1rNuUnxaeco
aJhBs/IQXehr00wuSupvtLRdS624kX6TFH5xUR9aOTtaGuZfsXqOoBvSkTxDwt18sfGMUm3RQiv3
uhXRqvIwau2l9BktARX6rVpraUhreBRIxAGDthKGyDNNn7lXdqwi6S7X+a6ZZncgNN6VLSxbcXwa
RbDKk7FbcAOiBk2zHLhedV1JZ7dX/4Tea/P2nGYVUKj3ZrqJve8uLgltftJPn2irTd9992qVjzzF
+4JXooneaqak1p9unFpuPyEj8w2WSzXfJgKfgRReJ6q8tqzusH+XaFYBPk1L+Tt1jOGBw6W0L4L0
2oR08Uska+W7OHTvVc60ngxkQ8gI1WGLJTHeSdEDacR6KMOxKbpNPiAEKwgJq3U7ZrCcqzL4tQ6t
T+iKWf0bDz2EQLqEpv/RW/eUPTtjqzUTuKkMKy20cBLVG1KnkGpaEJSXL0sA8QsNimS/LnVtX3TX
AJkCo3dTPqjImYJwk0sifLZ7ntPE5Ta1mB/jDN+KRz3CrJNcblz9NVx5MMHNV91QIrzHsxthmWov
hb/3yZkIj3rwQpEsT+tG5wnCDLtB+p+QBhye8s80ucTjVZsYYHaj8488MDw/KB1h1uCsNV6y/AWX
Y6dowd6sehTCaOosczt0wjOLoEWhAePhFg36AmBdDSzIERAdq/2szcmOEIBofDK69A380UnEb5VF
r0rvJvoYWEqIABsaUhKOX8I/0AV9BWOEfktem0RYA9IF2F+ZwUPr+80QYi8TnRqmD6QDDIxM0/Ep
M1ps1pBMqJZl3qmMIePakz6AiE8jXV4HRU7/cfEADkxGNZknakdQqMhwXUcJ6nOnAXn0RnY1ARx0
I7rqy5Kqq6CTSIMGvrMGVwn6NUUn7RdsQuWlNt4L/JWG+KcrzYVs841uqVeLQrINfvyAizpK7HwS
UTHhHfXdosvXTcHHnSvrLFcOpsRxvYwk+l8eRlPDBflpLh3JEPEymXDmvyI886vucizbM1dUIu46
GWhW/DnU3x1IgDxD3J9d1PgqJ9kloY2Me1wa1z6vK4Iq5NO1m8nrVonlmBGksItZTBqNuyTTTK0k
L64Hl+BBB2jOZ1LdI8QK+QTcaPxZ4JHRqNqZAs6A3TnHJyGR/Sp/dQmqZEbxVPeI9E5G9AB9XrYv
iprU/1PoSMbEc6NV879GlhvGodlTI8IdIW/7MNtuQX6CB8XHCW3cVgAstOaCP1k0pejz8I1MiBV1
YhCUGDC4qGDBWs/jU5I/lICzeP6eCQiiVYcbvQsOOs8+K27sXoL158tbgYMXpr5Yo+SU6ZMMP1pz
tszHhMWxdHOVUGX0DfVHp3iouLEJF+7M/tvjcfBhi+9jln6KoqEYcegyQA92yGIk9O2Gl7aH+pFf
O9/miOunflXSwQ7pyJIzoPxDw2sS8Dnkrc1HmejxnfvrjqKovHMK45LYteN64V8nRyA3Yc+V9zhO
dEO7bd/f9aiizHgaAh495sc9RjMmf+bXIG3K8piVH0X3F/DJF9quMQJERP2ae8uEipwLcYnEluUV
MawLk+9Y+RBhrGnL+SF/FNNt7NB2S6uArksQIy6A4Tdna0ni8nKzuldeYPRePhRSBTMkE9ZDD7FB
Yh9EqrabsCmgP4NbkmM4W8yXbAO+cY3KXc/Tq3DNLeuKAiRGBfpKqo+y+qwQ6AbEA0y8Ul94ioSE
MoIfBeApg89m+deyfcyEhQAc5+9HMW3k7+Z4E7FXyqU7YrlTFLJRYPFZ0l1Mjom2wV45WAwm+T/l
nT3TxO9fn0Ud5K5TtPuaqTjQPlJeYBbTEEkqR6LSnZqTUhxzi3x7FGLDX9H/9tZvp19F/a1ldh8v
pgnRjuikMZGKztqyIOdbJb2LabqeaXvruWcReTe+ZfGbKta2xjFtRZvZ/yWRdVWwPKi5PVV/U2nP
Fz9W+zbmmCpwsvXWPwnZUeYvAiUl2TF9nUrnN4xPsbhvu2PDcSzxkB0zdSM3KLHlD7X/ifrfPP+q
lZPJF6eeDEQ1IQO/HI8pgracHKDgBdECzhUri+Qz+PLGtcCKgVMKOY8m7WV1gzRpIHmq7LciR6gh
ApLrnFZH7703Km0nJXt56p04S9bNd8I8Wla+4kWlyGnY+Mq6UM9pcRPrzZhvrGkrKzjq1uqw51DK
cGlauEy5qa9k+t20d40IDJyJ5BC1gzG8ZNodizF+gpGksLKQnmJZdcGbkaOluZoobnXNXPesMfzy
hoaMHiszoRJCS1eU8RqA8ApbpTVcE+3cj8dioBwgoU9s7jPz9n0GGQJkMu0BuGGdJwGhh86ohm9E
nSGGgywnYAWZiHjMUNZnIOsAa4q7FLn6iLkWbFOEByMf7qqx4Nkw/LG9YY2fkAoQIiCIhzB8kJDQ
Wrcg/at5/lWkXRYGnrE6ZvlfJ77MoDnW0j8RfIYUHWpU2uVPP11E+jhQe6QSJ+Gv3PzB08Y+8izF
f+p4KxIMVMLGwgA3UMMV7Z+SwlEIHOqpSXiCSYMBmm5RxvX0D03MITW34xgGAyeS+aaodwKxLDCl
07nvvuiMzF/ogfAEiozT/X1FO64XyJ7rITksa4+qO+ZpnvtrllyFIOIro606PEquPGhi2pK9BTEn
DiH2hay+d6jJWp46Ry55O0HM+mc+4lbJoWEsphMyUKLJo7Qbeot7+bUwf1VMeTnlZnHusvcpvgHv
qGF9EsE1bMfiq+EeE6aNO8lfUpmcVEZe/dEatoR198o+8T2r2JfBSIxyhTr7a053eJeF4iawsNr+
zYzOrcqmGncXhXZ6qCpIwkpPl3Eqh38a/n6UFd0hlK+RvxOw8jW7CnJQ5AfbGHebNucr0IU0G4eR
E5Unco4JpGZegjmdxTwXQOOihyb8+em1Qqc14SeReAHiVuCP+vyoCvHO7De46W5IVmfzkFlvhKy7
uf8vlE16cp8GCsuuuiN1lJgf+cK+id9G68+qqUrYdKy53BopOimVgRUbegGGqI4OCaHPrTP7f7L2
afVIIY2X3j0EMkniiFNR/BJQFGPkLKyXRqEciN85RekAWK/r/1lsCtGPSfxveOEFAzgzFvs/Sb+g
eleSdE+RhDQ04bXxac7vcf4+IcwoCNMjb9INTephzlqZlEkddidpFr6AHRNwjUr4mSb8jtlt8ZQH
vEbBq6jIRKlzZ9p/BrE/gT00J4uuuL5ksZ5B2yJwspxJgOGHhjYIzwoD8YRJ3nA0qs8hOS6MeguO
uOL7rtTvR/8nx02tCFctOwsxYLLoEEQM8v18Lec78HwC+UDh2WzfNVwwqfyri8dpOgfgmgO0BjiV
OuLU1tUHOl9tdChEJlYSxlnq3JCdt+UT9Kn4wvhb4nz3FabD1CSGfjHoNCK2+KgLOPvT9FfDCqJn
9tNH2k1Qp2Xv+Ffm7zJ/WFbFa2jdxBGzYWUIRGmDFik/KqrWiRLXXCLe1il/G2gS7h0FH4hyDajq
5d0sebLQQTsBkDUyu4bFr6KAqqSvuHgzAngZZ5oaGFJAWbJDtkz9Qq6aJdEFk1Y75JaRuIFy22Uf
arTwzdIRfQ8HEoyV4WXFrhxBgqF4OirZHXpFHG477TPj+AgDa2s0/I0B8YRM7MeXYrrKvKl4Z22/
9dmpcZagwO24QNH0SYObLLXbBbAjiiwpSeF6RchHPToywEJ67ANvf+DSAAIYxr3rFx99/9HLJx6B
VjmJ0TlEmD9jNdO4ixdoDuNg2rIJOyHKda2/kh7TCdBpz0PP9XQbW67IhK9HraFPaIqgiQ+bmAuD
jnn+ICrHJZwHwzKuuAsWzRgGN3pH+Wv6xo+lYaiNd4UPi6Xa1v6wWhAeAkrmpkbyhMtZ5GnJiMEI
Tha9wTbbopyWo4MQvokKyAFQFFidNqZ6NAiiNV9+ch1oweRPkUau5dbZLpzdkRFJuW5JbW7PJQ0j
bZuhzam4yqxD1lMI+4NzDUUb8aVm/0wUdyx4lfHZ5MY6UQ/TynfV8VvitftfHXx4zIwFjyiJSE16
DKVn2FMBr4iUr0rCgL0Y+nEcPUKDPJmfOvrU8dgJ4UnEtyGZR2ofFaslJsnxIHePoL0s1bGBTCQ7
zNwzzFnhccfFxX879MYmzxUVhIm2wrrJw0HGlTLwivqckU4Imps6LGO/VjvmQBBPAOiQoHIPplsL
k8DsA4YWAc6e2Fm6qqG1mk3cHKxRMapsmmY7gh5SfxdgCdOmCzGsYfcWLie8iZeCo66U/nSB7nyJ
r4OEdOlNQpMx9F8F51TKbB729YqOqQOnnd1QI8Cj2fQ4KM3mKwzI7EMVtKjIqVnbf7X4sMA1J7Sg
LBCSBjq7WgSeFWakSjNEx53R5A/5KPtPOo9L2TstcAjUiiEm1EFDeE5pl6JB8HnxNUMXEyDBgDhZ
ugykA8y3MSFFzNGab9h+k4kKId1N6AqTkxCxjcaOVH2GykkLP5v0X7Ec9LCBej4MgeTYZPicmobt
jn53/h7LH1rw6MWHJA9AV09a5Mz12VzE6d0vdkun6qNT3wzuVN/1Zs8PttiiZZ4ZxTj0msXeiPoZ
zBCm0AQJJ7T25jqPzkwfNX1U428GbLtfS81AgYtiGKhvzU2LzyohYbyXRbc3gqPGxU03SOqiiIiI
RS8YtcyAn/hrElqvSoxBfSnNEmQrgLUacXYnlHiAvQkSIMCNqTtNbMcvTbfhfQVUtpFva9zJBnbA
OrtV+yrJ6bkV3vJYV0tqBefENOTrqfuXAznw+fHttNMr4m5QlNQ/OB9EYxeNvyKjJXP8CSf5IMPq
TUukGdpuYiiZH1t5P1k5JPC/KX+mGl5MhsOGtAnA8mr4bkaGBD0EYetfGW3q7Eye+lfDeaNUTx9Z
i7EFM9zngFM6+7/9OhPWBtmGBEuOFRKF4qBhSJi45sYEd9nSBFGEpg1O+wwWQDEXTj9mlHDv9eiD
WAuonrhv1li8aMrvp/E3bz5BWNmaJeyMxCBjiCZMQTINAfb1TJdG2cpWDfUNMw0HaIlYO4wfAfT1
9hwtI7nh1TUI/4RbACGqrT4TTAMDYYKIflnCxlWPzmNxmLFtEIM3sU2ZEdP/6KfGot3/+saLQJTS
AEaBg+tqxT8DIuaMMkcHzXJMs6+YZjmby4DF0bJwN/wZxrkPG0rfT1mkEwurQayv1JRxQ9vnqBgq
qvf+5aflOsVcPJPc1GCoiLAjtPGnWn1XxUdu/aU1Ki+fbsKSp2QwFw9LxuiUXLP5N4qPjPtep9If
tG6txc30CuYw0t4r7QznhVZeVO+l4moCFtd0enHXSGrczLrLCGiS7WTe1V4m0t2EQ7AgbHaCcpk4
oDQu+Fxr5QLkofU36PMqToj68npoD/1n3Z8j45N51KoSbxZ8yEayA/HQlmt0OpCl/JuS3bL+kSXP
ZPhput9R5GKKPV7RQqelgTKwJBnYcqZTAaZ/Y/oVGK++ORvxN4nEIG0+W/mUlkeRej9M8I3MwkYI
mPTTMurij9Tc6D19aZpIdSG7I4bF9lZpVHS0S1kmvJ15sRLi0vG1fRnetOVji/k52bRaSiSFzztC
MmRxMsb4rkmED1XU1w92+oztS+FFpCn2L1hYPjSCZDzrCgCNPYNE0XrNKLqVAVNfDwIBlICprEuf
FjItKepqZFkWfptQPfk4ktPgd6jAMyJnCz8kJO9qsvEnf82seSe30Tptuy2JchIWiCZ1daHw6nDJ
i0lcg71QRAyT880EXJQi+mYpH56K37Zm8Rsc0/IEg3HpDsv9VfWNUwDUS9G+BxqUSY1QOBbfK1M+
KiH2NZqSJe3snmTGmmZBmyZHgoRb9KbWZ65qHpA3QpkdYRDdqkAqEhknWOQ7+OheRppzHW1aCuOU
Xb1AE2NyUTPSxOG6u2A9EkyAgaeOsNdiIi2+VONbgY1rAWM3qDMUnaGLBbxX4wtnE5wIuMTqkg6Y
mLrPIbhEZuakcbZhKNmG4PuqGRgENAqy3pMJUTO9kopRDFhbs7rKIec2joIaLGC71Yc12Sv4RAO7
1xHBUeGHWIlTjKTUs/IYwDJM8K9ijksHecPLAKZax99BgiiwSMu/GT/rMtOdNILwytYb/fww5WCU
gKzRyC0+8fcwHwjk98F6NekzVk+gcwt2ByNf99wQBIJ8WxwZ8iQ6MT3gHHrnyKPT+LhwYAgndhnw
PoZHrMPH8cgzWkkkkpc3yX/ksWGnYXkIA/0w69Pf3Ikg6WkS+uKwM/X5LYBNlO4lH2g/l/JM+mLo
wBfJAYIBZG4R4BY1rkm8j16IDB/vm2qqu4QPJu4jSM0q8zZ5J8inUJvIvJZRjcjo2xXtPaDMkia6
nJ3uHwuSAIjEgDrKNIpDPWQosYTJza36XpbM6Dl70tBY9XzMee/THRXJEmmeYo4gRT3VDGfSZ6UT
7tDYOlE4egevh3z0SWjACZPC0WzY+SkIyFY7+OJbipk7iQ0AX9auoWdLA+NMNhbd/s4RR3btgQBY
w4dJ+8PTiJ9yXYiDQ6t0CI8+7fzR+O644vcM+nNwZpGobGKiG0IfWZyKmp+uUUY/WVzUezB/evEZ
9bh5TWBxQJfK+tL9xiiqhBdYf3xoBVQYlMkLUaPq3QrP6zTWm4nR5xjV0EvZJEsaj3Gxz8Mfn5JD
qpVzS3mp585Mc6mLrVUTyFul9d8HSX8KXWlX/psGBVfaSgh8odD2gGtTXrOV/4PlF6177aMIXwk1
v0w1Inbzm/YmF/PemIBXVdYNWgi+L2MfM3wa0FxxlVSajK1G82ICu+wsowUkER+nAZnoOkfW4DXq
r6LQvvN4oMsWnXO/I+nNiUoYbY22taJ0NwBCFkU0r2TuaWRgEhqaWMVFTuLviQyLdCgx+GILVo1V
4/M9yl+N/E66kRPzzQ5LJ79JAdDz2FTDcC/E90GVNuLYe2NEwzRKZ2ykYOY4HGRST9gMOo53v3wr
0AgZEfl9FufsjHOSZ2e6TypusIHsSo2MPlpZKsOKdPC5Y0hLusY2bBTC/TrUJz23c2lr8DSr22zE
bsQYapbogi1aByIxZUHaMmm9G55PGpmBWAK4GOdRjeSOfxWoBpbt8H80neeSo8rWbZ+IiMQnf0sg
gVQy5c0fokwX3nue/hvsc28E0af3Pt271QIyV64155iYHwv6EN1TZGHdieG7UCdUae3VSuNam4sp
JhEPR52kiSYi5jv5t600e5rDcrpnWva6LtPrwKk6B1SWaQAy9Xstq3/ikqW0052zpSqXBYJmgeXW
oRGmNJ8tB+a12Oymj3Z+WRJaYe0taTjyPfT88XWDv48BgN+QcGnGv2V6U5sNfb9lLNpP08Arl4bd
m4lwIre+mq45JpQwstVqRgrANBqBaqr9C2kvSJWVcDFf+nwmjvR1LRoUmaWr6jixKRotm+xrhrcj
XczQQPIF76ygJlQw4tbsX233qQPvUZ705UVJUGBG/DvmI+r8kqLo0E2CUWUgI3oh3bMiPnuc5K3T
H2KZHlLtPespsLAItDRL6F96LU8CbceBZ2mjvaVJCEOl4fT5j4A+oXnleG0HVNqbn7odvUVnZUKs
86oAN9Ht7lBEwCskUj81CfSo3TeODRyRhWjp8FFK9F6xm1KNm8PivQ5zelWjHnxvZnsxSbWNBBNr
umRuNpT/dOF1OnhL/VZT70G1lTXG8bfU5PFJja+mtI5KCZAknPYziZtL9xRKHCnAhCxcjMQ8p3Ri
+nTalWrl9YO1YGtD71cCRNLPhoI7FklIMdAuDd2ecOmsEuSBUe9TI4bj7GHcyupDXw6eCedMLum1
4YsPMXpQ7Itu40t8RwyGuOUgv7RtIAJSPvyIKfsyhwFbSoYqs/Jx6citqoOUW5IxzcIl22b/Ko3P
E7Frb+gPthAo93etXbrSgedMpHcK3niZ7QdTBdriWwNQ6iZBpR1BPxRbJZfCxFmUxMusz2UpTiED
cHb5mTDerDUOqTPs29nihs4H0pNQIm6YXYD3lF6btZeknW3OLYR1T3PLtVvrqR1sd+wQKjOXfbB7
wxu00e/iht4ue3nLAC61u2sjOz9lmyF6gGEIKaJz9V6buNCsv6r6JvTBSuc7C+tNZL2HzaYA+YuX
21rRUuSc0TNJIv5Xie+TuDs7tOCUhZ0w/yrt2GsNhSevPkUz3E3taJT1QXK+IY2Fdo81/lilfJUV
gbmSRhc7ljA+SYcvLMzwrBLv0J6ANr6M0zPBRHdxh6shpeSZDw51vr2Vy2XxLWR9kmwg5oDzpPys
gFo5C1WF1oOqnQ4GcaHdsB7S0faSfHBVixqW/LxkvoQMgGKg2mZ6o9PD3z88hlPymMz/elPBqevs
B5sJ/MgwNU4YIuByjayTZol7oU7nApGQ7CdcYVt0Zhmk3eA5HEiGTcdhrZ6tD7QUeadjTCIVEgyF
bgeJ2VDqe/ypdTaTICd31bC6ToIndhSA5AiV2M6/w95ETaFT0/BfcBMmw5l8iNHazeANoHhbkB7D
n2ii4e0PDaMfAp4ggR0NYuMjAQ1eRjje8MaZrbHZah9qnYMi4h+SuDhqMnitjcNEg2OI2Z8wdnfZ
x+xo34PF3ZGc1KzuLUE0pDDMw2V/zRF2qusE1s9XyXmzZvAIDEUFU7LBHr80Tg8ikZeajDIVnTOh
rGYPmostXC/sNxJ7TioK56F6LNqQuRxDonWjRVRIqHHHOvRhQyANWMk7csfidgNxoXKaaQFitkKJ
ngpEnYUBWrYH9DMewzW5CI2gkZSECA1BJXJ4PtNQrW7H4E8Z0Iyu+VXX63cNThmsTqaXwzkCKpGu
0DMYUhPviaDNJiXqJ39nddwZQ/Zdyc0QmJuPOsfrVJi7YRMfCI0AYIJQOd2XNEP0HFmgigBZZ/dg
QrFinolw3mPcWqOZ+BjViwyyE5T86Jh8/WOX3IMK97uJ+bl2s8BQTu9L+tn3WGbWhRQknQiR7gDy
ml2p0j+EVeD+JsMENU2B47ASI+ElH42ae62F5FCBGEZYBtlLjTUcHAJuBloiC9h/h2o7zZxdhist
s5lCSqSi5nvDmW36STowjmv2ELFu9pzq0nA5NmGMHwXjVGmSsRR3d7aqkwB3mP5LgLFXIvnqzQ2Q
83JG7JGThZCotEFYEaFFmd+Zw6eg3jPEP15WkKvWDrx50mn7XjW9NaZ9M01vVmOrfNfk8xlZekMo
FrTCvBq5uKtj1PNAWpwFC4FhIJrYBgV81ZcKalg8tHSlxXuh80LHeEuNWvHznLwsFmCl5HCK9F1B
OOZwltLoQDObrpmo9NpzqnCe4aSJnzFpYnA+yjYWgKtCGzX9UtTrrLzqMYIdg8GlBXNOVoThcCgQ
+WGYMZXKo54QLIIUyujbIy/YoRqcfVRpe4PQm2JV77LqvSxhJo+RXyfVrhvB/aEjizX6DSpfQua4
aZmfxuW47cXGZFzSuiU4SV4ssLIWS5ayfOROFESF2CEnTjghoWLdjSafjkDB1iiOUvlaqk+1AJBk
bDMsgnam85IQn5BkOLfQYAlfZ5hasGtRXG+g5qgyN8EyagXc4ThrrGjy5niEcf+KuikwGSWZMbhq
OAhbJEmr4dXqHmb16ugnAx9+sxBPhbmp/G/n2kuTx5kp0VCX0HmQGucgdW+I7zy1kvQ/qbHZKxoN
5e/Y31mSfSP7VxTXaECp39BH6xY3a5WdEQN9jpqTusCaIBQ9X/+ThoLS0u6q+FvPf9qGpHIa7zT2
FcqpiIk34+50eVepGeIIQjUq8A1imoJC6PntWyyBFPfJdJtDzbPjlmaXc1bD5CgYAPfNlzR5eTj5
hHClJuUlNmDSChgSjFdW01/XZJ+atMYQVXcmObcs4ONknJbO+WgLKrEFtic3g9i5EaJX6/+ZiIQk
b7TdTwC6WDIYJFHAegmngBFQbZ5psLyRy/XFbuF+Z8p8iyEPaQNFNm0LfmvHAHfxlxD8yK0wsaai
Z6e3s9Pwnde9PFSddmfR2XY2iR7O45VecauhCrQUXEAw5g6Svu1Ko8DCaKjpL3FyNN67zt/yLhRR
HFlzBUrnDLZt7PC4GfM5yl5WG/MK4Im5ZSyrNrs+/2W8v9M7y9c6YGZpf5g521X1BHLgPmLjqVCD
vxkFlhWUcAQ/DOUnKvLAyCJUtzh4BPIEXiq7QruuAtYCOdjhDt+gAP07GRIMLFjG13QvB8PriG6Y
2v6vM0hsr0njS1Yv6hZGrpeUttjMVK2x6f7QYGX6yIKEIZpDgsqmMNHkYdlGAEWsGd0I9W0wiDNf
jVtCA7oLs6NlTadqtQ9L8UF+LGoX85KV47Y+opn9WorPRT5KidaQuXzbVDd+/dksSUD4GJjvpzJD
0M9+TFRFDuWjTqEPdNKbUqTeKISm6FPi8a5TWiUdvq8+pkXMdCkV9xXrtGjBhdFhrCcL9Og+nYvj
QKBIZ1knKyJjxUTUuOx7JFOVGV2Be0xJdW/E88mW/CYQve3wU1Hdxh3zAo79McePmbMzC3jIe+U4
Hc+l7mEJua/q4ZKnbytpLSspyzTHmBbK81xO+yb61k6T8aKmiReyhBrIYMVaPif9BM+UvUEHX7HQ
9DHs60ASaCXFpemyo0B80AGSiJejij+omIuLMM2nIofGpiofBqrUjiFJy31RC9DfC+uDuWLtR1hY
IZwP7YzhGA+Iiv1OY71cZuKcGoFosk1o2Xfw9uYBCxdlRWFiuu/gkRZZeE0dZCf2rhrN6ziBxi+p
77S1u6Qa8bWOhKxnNQ8TmXINW3VsJ1+9I3CPCzo280wpwCktaTHVlPc1Z7C7VA6kIQzGtE+K+kdn
YmOu62e9Ts4OqfB9Zut7oxC/jVJ89taAxqOigyzkV9NIPu5YA0ANPcO5RRmhfLH50Mk2UEjsKghR
bIbqzE6nC8o9EaGdMlnULKLuZ1leCNUedyZ6dFpBjx1OkpKDahVjY2tEGJT8FZsuwjqYvPTah35U
CS8wGRjvTftkYbHvA0OHCmUT0G4+pA5/wjazuRXXgmehTB6skUYlEjbw6WR8ziRf9IaJu4Y5N3xM
Z8L9FH0pg3VYUvMVVONOL3uG7Miruvs0VI/rMHwp5UXtaXVtEeUPpvk8GfcFq/V/pxEwXkD3I+xL
vypnNHsUB2ulex/i/qDV3qFdkiHWsvW9zwiGc1vs4wKZhabT3e85bLfjjTbJrlG+o4Hd46DgPRfF
c1I71IukNMT/YsQGLT2dnJSmqF5dOUAygbQOFGrIXtQBCA76gKW4W5mppB8IVMBuUGxkKjUQjlc0
qxbgH8JePGVG1/wC0vbaiefSgvE+eh1rNBm2u6cC1aTBfEeFRjjxSGAxoDn53ia/+YaoyypXMKlp
0XJU9sPIpht/5wMrW+x2xl+MEFUz/jU6vKpwvCo0h8fEflHz7uTQszWLf6U4M4chVKVOjpF9bolV
Sj4SjoCWm+MlxTGuuRGcPfrFsN1wUMIMFUeL102/aQHWdNgLBuu5sLcIrEqDAAFDYufEG9LmGcDt
Mh7y4shMYfplSAPfnbHR+mXbriVuvBx4uGjVk1kAHWNIHsGHScZvjF8QpSrmBWRc3+0nZ3ZnvLTQ
C3LKVMZ2ILltN4y8ovfiAhncT6LeSoEm5MGAYg8VoblH8aD3+4mgMmoxpbfvKoDGDqFnh7GCCj7w
Z+jPPVWCUw1XWyNI5jFSvjLR0DQhsqI+sy2g8z0XPInmKVnRhdI0varquyWD0Xbz5SrEv5FQOtIQ
7whygCe7bAKf6iVU3zryWh0E1C24n4rqHK2YQfqhRguMN5WDq+FCcKc0m1EUzkhjaFUwQciTINfZ
yiMEw/rqRwtZhJn2qNJ0r0k5i+jjzwkRXZyiQpEFAlVlos2uSjRKMulX00Tr6TDCUCAbXpshvicR
7TnDJkLCDFoE9jarP8twfRk3NtGj4SDX92vEQAv917RFKI9FT7bXDFxehW484eycAcFVk4nUUxfK
aV38WuymISMmHWWIpOgumoWUDsTeCtKvFXu0uYGiyt8NhZrnZMwBkZckVDWk2ubQh6spqPlf6nZi
A8+Yd/rmRWQPwzYhtDDiQ7sgcH4fsYCP0RPHTXIHZPZZYd6wap0i9CPOGFKjgtD2SV+8tAlODXj2
8qmTB5tiE0oWTFLweeVwyLJnxvxPzkyyMRrE6ChqeSHu2ZkHMIJ/S37eVIfWIQoDtUZrFZ8npLSN
hUgNxYEdM16fUk/l+Vm10kf0fDFBZI25gewUHyWlAZX/9EtyievQCUv5XhSAaYov4reUWUgp0eo2
xeNQAKO0G5egD62DTCOnvWJEl3xkPjZ+cKQM6ilYIQDkym9PnTWa0ytz3a8+MtwcZdw6P5dzsOk/
SFMI2UXiIfySpQw052XpcXxw9AJnW6knsO/662D/TsOxDJ8WVhYSBGuC6WryTTWyTLOEUIIVa8FG
HcjetAHjCvGwDbkszJgrls6MgNuZmFY7PxrYXvE/L1m1V0mOIx2mM9FksU0BPQCxMTgnttfHyGCc
Ihf137L0TNeXAyUSnoLXNQaMjPCoIH+mybLA2WrBeHxsu+ymRpxR6VKteBWpwZvtVYDjOQ6Tq8T5
CX/VkzmjZ2CU9mBREiqOAfRCJEFMa5qFyXljkl6O7YlPdMgFla2pUWaWFoQwffKTHg38jIi528YB
nV/ngHG74klhuHc3ZwxaB/m9LEtg0iUrTLoY2hzSquEF17STgsrNaky06x2bsRK+TpQZPaBTc7ae
RUgPbrxq2fhdxOMVR+VTlhOazt+5skC8NvIyLMxSnH459yPkg5BOnaJMnNxZKpvpNFuxX8cc57Lw
07KGxyFiIeg7C4MzXFtNd56Q2DqN7g9WjdYAH1Rm3WfMgcyaY4uDUz9ULvkynMLFeco4uBpEFA0x
0iFz882e86h1QzncYULxzLi7DWIMaMPvWxXMRTx5YpzR9xVeR7jpqnRXySxnLecfu0j/ajkxH2Aq
mtEVTeb90zwSf9RJUrOQOHe0IipxjvY6k6V0kfRmJz5RTwBAfu0GxetEeBXz/Bcp9Ust7ZtSDsGM
8FATuf+bm+FrOP8UoEv7dV55skGIMb++6n36lRL9TvaU/qgWLJGxuleXka8+QRWaHR2eKVT5x1Qi
2dQM6O41GS3gz4aT0qPPVNtTUr7bc3Ng+vtD/VyCtarlHVugT7Tzd9E9GRxnDHhLQovRzarOY2fz
k7gtWg67yaNRBts36KRYvsf3VKXp9zZz6jZphZogX2O9ONbQ3Or+x5k/Kh10Sfea6kR9ltG9EUIR
kJDmeQIM7vic4KMuzzm5CkpT/ykz2shGx+izxWW0N0KeH+1RuROh9VANw6e21p+FzXh3YdAxp9mP
6bAaWjVPf2YMn8sHJwz2TX3+KBpx1PMiUFlUyUSmLRcReZlCSA390MT8MjYvaze/hG+6NUOwxn7u
jNyy9EyPhVBrsvRyCf4z8TvFOChs7+tk448JKUeso6QJK5P7jbpuIecSOfQzVTDwRTLhFG5BUtpE
WSyH0LdHrAWMlNtPJV72situBdWRLCG/6kD9e9tbB+edruxDmszIH76EqVChAsZ2bgWe9BirZb1h
/B18BBRFcr1MLTVOEl24v/uYHLeRBVnPuDvqo0KZNdBcjVkG82DViqNl/DPWU4MSQt1it8OrbnzI
+KtZb3nF7qdeauxalkpWHEBOo4KrIKFT4W1+LQbqDQl8UDXO8aaBQwZqOhK6QWU+9MDuStiny7Db
YuCdUfciZXW1SgmytHwcmuSB5LD7irJE4YSFOtaJQr+Sml+sZGJOndcY3ZOa0N3Lo/VfPvkA5A8y
b16Xk57q2wc1ujQB5DU+1LXB6J7GgxVhSnuvLHXfGulPkrAxIlDp6UnoXQbMmNy9wgw0A9EcDEoN
L0AmQnos8bkZ37VRPScLDIVVoutdA4vBbVFOBBPm34pBwpd5gmxezhPZlQndN2QxWN53xiaL6R8r
It4yBt5hjF10aIIBqafAf83ahnyJc6LzpZk/A+zqbml2qAhRejYc34udJAnSHKLA7Ow71g8ElGx7
yMDM4k/nNZjil7V8NUmkGewvgQSs42DcVqDNwosiUDgyAGT/uM6xHxO7Ep6gDtfE/c2ojJbhZoie
Gb6XOmz91xr6YUbY1g+2IhVkncE5BAFE7bzSVGmZXdvZrdHL3WwgboTkQOeoBdQ/vxWSCAn1SMWz
s8UxEuFbO+qBNLdESuQWGbCzlDPK+6T/hjNCKb6ItPwHmdlIGM2L4zoTsEs1uNzAkDvqsWVVQpnI
zAOoIaWNg1OQZjpbOP9s8hV8tcNLiWfJlm9j9RPxpSqA72ayxMTDmuJa+lGdk0y/s/V9Ns+p+q2j
J9Z5Hu1Pjmtr+izKryJ5zZx/s3wjT6z8q/tHOztmJP8xqYkrNNqccpziTUcvk8E9PphpgIY/W/eb
mQOb8nglTcWK7jlPxM0eMija7Tl/sjUROEYGU9gMJk74zgi+TUO8F+5LKSA/h/QKqkOTl4G5DNDe
IVyvzEFXESyp4AZh0uHAIgWjDwkSeJVAd60XUdPN5RDIehisdnWe4ebzRxzajC/Z0mBOYA+meyJj
51LPYGJoGawRCUbjS9U8m/VtReOqbIFeirG3MFI2D6Fztfpjnr+pgkOfz7I5InfMCVwEdR0DNdlH
8EsyHerN5wAC1lBcTdwXGesJOc/51KJdOVULdQlSu58ek1TzXNY3p3lt1NtqPJAhuqv658XxzVCi
rr+3rUtTPhf6raY1LrZQjz92eK15U3EhMW3Pe1ZvRUdwABkKuUYHG7ACNKhWo7+ZG8wGEwuO+QLe
ikJAmE1G/ZyBEEWW4vD/4yIcUKH2J4V/abKtCmqJ1lpowxe0RiUdLXwDNBeMfD2s2pvTSfpxZ9Ff
TB2pBAzS6a0U9V2IHUo1KeRLcu6HH4tpr1P/hea/uP0tmRhG0a1Y34Z7YdE3VrfJId3Ci5QoTdfF
d5DUDPR7aZzc8hVZsRlfJppZhIqc4wmoMc91xoOxAhA3LRi2nLjE2YLSwCzklamBl2Hiq2hcqRzO
ZIcHCp2cEwFNuBjr38CAdezwoqu/EAeIm8r5pGP9xfe5quLu2Kraru0YXk0zU0V4rQslEfQVFtkK
2G1FOHBOat/8PRpMYW2TVJy/pep2syi8efiuBumbke0bU+w2K03F6atqN0R3slfHaS8E3ZDzbF4m
OAEJzsKZ6iYGKD9y/0ogXAZZbjmnUjWiUWkiKXCAYOSWN+KCdKInJXudNGM3MMswIAOMvET8dLY2
pQ9lE1N2Y7MUOInrxMeG2drs9np5t9LJFzHs7ZslLmLknPueN5QK7T9tOG4v6wizKy3/ouUJ7jkP
7xaUQ+Wb3jA/tOlJEScyUpEhYvj0Bhw+068OqG4Tc5JXYiY/8fghxt9EzUFWgt9C7oX/0p3oUUl2
Q4dBE9aeTU04MfE1N+80J7vaQSRU3evmrQG6X0PQXufxAHlC4XC99Tes/l1a3R32CJC9ToCzB8yv
c2fRsBMGXGBggv1TxUav8ZblI66Rmlwd4HENO6Fl04TYUvCwFfCft0iaI0ECg9YlksQRCeh8UOUR
5GNopFWp0ECYbV9DP2q8IVXGNbbuVs7FiyB29lMVnMOWLYgclijKD2JpZzWw1ovXDWQfkdDaqsKN
6RfmfHB9vZKVZ8MZ6v0epOuK6phbtf441E1pBQdbJcXhK9+A/zLxG0SGmf1swKdfrGfHZN40d25t
vwqZ7MXmpNY/w0jHjYJcW7IG24zyC+yCulTesF8YHSDFtT0kvUoYpLmf+Lk1/to46XT5munRK06t
ESOITqkeTdMxQ6s6oX3Koo91ed/UQcRulUAwxr+W8C/9amXnCuM+1uZN3hfi+cO1l8N4T9+b+bFD
G77IwbVSLLnASfp3DY4rwhM4yWmJfKx8aVb2Pe0t7t3OoYkD9QMjj2tbL01KwCex6rswCbQkqIw9
GcDz4Ccqu+7eQUdEmgv4r5ED3KHRv2BQt/NxRg1c+tETBbli0O/ZGWDTSd9gyUFwReQiD6PC7M3l
R+pDlQBiuu3zwSAcfXjNErDxlxD+tDyY1TlKfaSHS/o+jjxxlzGB9xBIx9MtZMh4Zo4TtAKyUZ1b
pz7X0aOSpDsLoXhPEA6IFrwLP/ZM+NvHKP61oe+U+2z8NYdzjYFiNiEXhlgHGDwqPwwI7xSIOCZH
S0V7S6afIj0uhzl/zHnmTHq4jFpRHvBUGDFtnPg//DfPCd3PGbNNeFUovhHixtVXTtNMuJxtLXnI
TTq8fxlZksYuLm4EcCbtVel+pAC597tQK60EIdOd8ExU6/qmEoUfnfP91A6A7a8EQiQBUctLS/v+
dUx8R97bKtkFhGPUOeX3VytKjGcE+eUk4urMBRq0lx0HRsHmUnUgrazP1byYzS0i8tkQ1GjoKOmI
AqOF5OE6cpsLYsHwqvHSpdeCUomVYEU7aSXPA6uBSQRGThFlRv/0+TlZX5sMuenMzoPNvxfnTkbX
kNxXFtVuUZmMYnUuXhI2E/IrRDi7EcuxlfKparbY+p1e/45zIJTumgElg4fnvPkaGtAj6AslLj4T
oZFhGH5IxkqJdVJ1/hqIkzFxEthBcxR9Gn6uIUFIvb3+HTAhgZMtbCTpjMY/lGuG3A0OLep+dhsC
jvq0uoTMu0MSttHwcGaMj2pLpy7/KVg8RnTfGcedDugCCnw8OAUrdAza7a8f88OCi3zUy9csbL74
pje91lmnpxCrA48PXwHHlaTk3vcWOvXQYt8y6jiIoz+jsqhumQey/JYDWYgLT0mxUt43zJJaeA4i
vJSG/oO3t56OiHjkBOHO0fYlKr9CQF9H59qxdH+E0WPiYDWN9llJL0pZH1OUhYS8kI/HMqXGfiEo
QhHoO+1nXXkRXFu5PgGXmcyrSE0S7vB90Dvpm6elH70p1ncjTnsKZNH3hGhc7OU9ij5UfXnySyQz
bXqzWfor5m0kyoqGkDCK5PiagV9vlu8GhR9LjWtQOuvhnzKSfp1H1ybE62tH91XyYRtvRok4TSC/
RqDWx4arFCSx9MeuzBBEJ54WPzcOsJVHhRQpqEYV/froq6vR3tNTltdmviIJr9BpmJxkCYS5M6fn
Ef9Qzpw4xgu6eRdHQD39tBmFpOnZPNsOwyKpOq66fq3Nnwr2d3mZOdjAyaEvXDDlaTl8r9aGpJc0
NFqQ69iXKt8ozn2CP325J9p8lzDHbc2nNn9NJThCsa+x2luvUetZy69o4Tqo713xYGXPk3IaQjrA
VXKfD/D42Fv7HiE8TbZpW7ARgZksNmrya5V8D/NZVu+y4rC0PXawYfET77SBZhU4Juut6N60UMcz
emc3L2lI3mUWv9jphVT34/IWkb5UYRPjv4SYttmR31iY2oMtIyyZtwmd9BhFp5zusD3SYg+pnZtz
qp2pcDypwupi72Mug6WUmZbXZfeGuNkzWO7yBfsTCzKgCtFXfqrrHL5IS5QdM91NT8TAk1wzBHPM
1MBVqhySOjhjmZd/ps0Xuch0NsgbA5yAMCR6SMtwb8zrYUHlg4Le+o562PitwmtTYmDKEaeROOuo
Nf005qS7DrftWNAV1SfVZw2nHCF3KOq+0wwP7OTgv2gHjtKWrmWY/AXGl62TwxcM9TLHKkTa2x6j
OAXIB7NEGCzExkuUqKWPqg97M/kCaKMVuujJIUU/XO7xvT6bA52oO87GNlsK8EvkUnRx+ZsA9y0D
YNU1WzPDwUju//ebWIi2CEsuGAC6lxh7hfNOf7DxSrR+jo0uoeuzIxfPQcnhI/ZcSL1aA1TtWkYU
0bHvj5VGxUcc07FVsA8dkTyvyhEV+ex2605qRxRg9XBsh+M4HFV8Jxgt1KBQAwVgXRZorwwvC5WQ
CX8MD3NIZ/SOdJKVPO99Yu/rklyBvYYLT+waiqKRWAyWKreMPBSeLBEIXxHeA8qcEYTvp+Kg93Da
D6PcLr31uZYV6bGv8SOIdCxdILchmGPOPIcAyOBm5cciP1b5scHJ+t+VAuR0AksEYb8fKWbo6Nc/
GnZxYjAsN/tbKAhXIq6CrgxKxa/KwHbpLHY+ol9mSg7vDaqmSiKH2WvEzeM1BpVav4HMSas9obez
iVMZdopr/yKobY90FDgv/ED1EMp2JThsczpFHgoH1oIm3XPp9R4zHhdUkJLD7h0BTsoU2FMwx8cE
JEHNvfDSz/qF5FwrdI3/rj7zGKJtLdnGK7MtWIMknjzzBmSAGe28O6M7Uc84dEDp8J1slE7VHrmW
/VHSqne5+JUOnxTeREhcBscLl64eF8c/vgWuDCBYv1063aJqu3oY6BW/fgcSg7+r3DkuoVmRb2yI
oAMQNr6SdnkHicAjHFFxa74W71HOhsBKEgzI+2rY8xyjWcT+MT2weq1PKavfK8UnIegYapoAQJLC
ulGekLbn2j2zD2uDb720wEzLUw2YsrsHBbfgQnBptf9sclX1/10dryNDqsB+toijol0HgkI5qNMB
swUn5Pm6ySo/tpELg11jnyv7CvYr7Vx50KgkV5+3IUuDIt1ehfIe558djB0ThWMDlRO1BY4s7X7l
UzXnTpwncdbJtg/BWFzQt01e1+w6yK2E0yQQB0m0pmsfGPjSRCC5iLMC575JcH1T+qFgo/NLVJ4c
v3ac0JhpcY0wY0j9KN2FeTcnL1TPxo5qxGa5Z2EDQIERCzfjO7Qa07/azKniO3HGGuFYh2n2a9NH
yZfEwYy9yAzQdkUreoGjCr0qO409ZrfTpJ0AKxE35qXsLlGQbnWMLxXU176t+/p/lzX6xugr5XY1
ERX+waS3SCXKOIIon8O/MSgtz95XoDirO5YXrFjF2xDv7YFpKEHMpDsjlHZRkgwWUEUMpJ7xyWbD
u/PKkQUge/pf3N200wNnIHPPS1NmwC4rgkLH2N7RozW3oB16vow/tyti0OWl9xg01nP4Qnlg2Uzk
KEHwgJOx4yI656r4VRhUmNoyu+UdVpG/oEkB0+BxpTECoO0Kqdxo3BL4RNhwuV0xePAY6Ldn23hx
rzNty/WqQoQiea9xmWD3KmHgxIGicnFBzQBEI0epz49jfsRmmRE55AQNt7wLVIa6XYDnXkq/I+wB
y6PxUP12nQvMb1eXbkfMGWHvCaq1HUKmWlCB0ZKHbwA2bYdeimv8hN5RkYLALCvxwZTklGxxsJhB
TrQIZ/Lm6CxHrIiAqMbsRN5w059SovNOmaSHjpU9cBSfCzOfyd0FKXNzYGfogG+3vSeqfF7f/73B
K9r+Wd1nTJvSA6L9Ut2TFsRxBFMOt7PFxpdnfvRGNyA36aPs8ncMKrk7ggJWt0uzXKTVcecxX+CW
YoYWh5qxLFGKrb8Jd1e/tXEv+2sbqC3Hj6COXewKo4RAEFTI+Yvd5I2kwNgud8FC7sydYuL9/6/u
C0WuPXoscGzp/GWU1EP+ylh4ODUcEMyDPh9UdPr0VNNDI/d5emCpRoDL2qxwrvq23QGNDJFdcl9s
YzwUZd8d0Su921Qup4Mq3BFc3gOtCnds/rAE6BlzcWQry+2aHpB4nlhQOmTgAuUtVd92aeSf4Efk
wGLvVM5GsDKQRG4PJRcybC4eyvUHUMWh/Wm3RE5m0d0xJdpwOgnzJIgHBIcTnQtxjtfLHJ7L9SKd
S0Q6WXixqyviT3y2aEmVc838uD2P7VmLz4ywcuM+cnaDfkx/TQ1dk1v+d9X8+Ku8IyAFicXEJ/HY
kifpxsQl452BKYy+AB5257LKCB7JjzRgLRWI89dgbOmPBDUgruyIKiu5IBohLwpNgXbPJhtG5+UP
OE7N2dEl2UwLXcBbiltbu2VlvOpNTLnYjNZtM2J4xv5CaT+SXcXGRLOCkZ3qESML4YMWEIfyKHTV
FOup2xoupA6G3S//24EznYhZn/bjgGh+PsTcYKojsbfFPon3LBPr5sn2WHLAEzCeJv7xv0sbd+I5
AWO7qfQO4wOpaBWBBt7yXLeoCtAB7Ih8I74xoZwnAAfnB4Mj0oVIp2dMg3CZO4oEJ3MNZadmzBhc
8d9F3BRRnFzECXOCxg/BBf+pNomYcluSL5h5w0cyDD4PL+uR6pf8sKm/YwzfgB6mGGaQNwZExBNR
ZX7MzNIUf4XFcKq+e/bl/55HfvzfI8nzOJoAS4GBbs+jgJOL2/ZDe0Q1qF3mj5Lhnc4UnuETUhwX
izZAOE5t5TsqumFnmF5v7RGHEMqHbs8o9n20LyyPAG7sCoyD4BX1ezsCVuCBCwjT/arvZ/yXORHs
JPJxQqDb5v8fWWe247bVROsnIiBOInUrcaakju3YbvuGiIfmPM98+vNt0uk/5xygEBhJbHeryb2r
Vq2hWDxTA4r0O0wKLZDa/OymjcfCOaq9bcYDkg7WZ8Th0KFi7hNVFJnBxWc8087FQ54eWGd+QBku
G/fzcjewmOq+w2uVDZtZjyDhvrHbvTAHOJE5Nn2BGEhfy88djPkMDJh/JevseCtxLKJ4Mal8RX9s
Kd/b9seKNAKfxRuaCGpcoRxDyUImBr2Nr8LCqAJnmoRFcYEPjRX/o7ms/Wkn580DxqJoJ0VHidks
VpOFkz+THjmAf3pjNF/snrVo7vB+D68ssQuuNVH8eVw4vD1cOAzdXDWGLDqRiceTVQlKQ3umL4G6
TNJMZZ8MS5j1VHZe2Rx23DecdNSyF+edzLUE0eyNL6LENORhJo9Kwyrh3gCPEA5HJ2A3JLCyuScA
t3OyAnszRyDfVqZcUY/H+Bt1AXoIa/m+mH+hmIfaqWRO1joY/mLUhheRkdNSX5kFYVWztL3cMQ6A
FEMgJr9Y4Yd07tiRG+VOq3vW3WF1Fd2Vvk1vae8Zm4elmuFKmxcZXnbyoEut1gnqT+8skk22XFw6
G0EKEltIaLtQj+6Reo/yO+OaaoRTA6f/Jttci2qBzYgrkbiHf3QiigdSHsAubVQ+xzOJhqjFPCly
IAxUgfybkFLiHlUiFZFH8C0MKcamftv4w+JnabDS85iBibZhCDUCQVgLdW7+aWjuWGBUN34fLDuD
FdziEUupaB4SuCWGzc3j7S+z39Y8yn4HY2f2WYRx8uNLXntGzBvgqbFX626pE7LhSiqXCErkjyhL
TAfe/lA74I4No4Bha4ROyAKbJSox4QFni0xgycUaOd9+Kf0bWtgJFRyf+Cea3x5eFOxTbv79HuES
oeIvBMfnWzhPATrXQvETxcuIq4E9zoLGnr7HXDAYKjHD0AzycewfyieNj2e2cQGkSt7ohrj2W/Fh
ahxKVpwIsdbkLIozYSd4cSzQXyBwT19FH4EFHH0EvHcyUUgPIYpA8znDZs0fNZ8DDGdLpgoOMGpg
LVb5SAqnyatpMTiLMd2/9rQcfjb58l+MRn0ElzA0ZsBx/n+CMj3Iicpj/Uj3H6OJCTdOuMmmNFQy
3/gHTECKo4BIRarQLIUDgcdrtRoYVDXcvNt7F0KbeDQhy96HCJE2+fV3TgE2r+KXVHplj6WcIFZ6
DZTUzZsR0ywOJ/is2EJXS+euiGLQmggtgzj8+8SLEdIS/+cKYBASJyXuwjHczVaclByTCHEHFEkp
vqperHtaOH3mJjtdCTRVAbzwSZq9VRNH5ajRavlUXXMHeHntp2QhSV6EE5sEXAFUAeVSOQf6EhCg
GtWBqfpn1R8mUuD98kcMTXVm2gNIdBf8cXGta/BOEH8u5y8BoDVKzv38lSRxBBt738cRTMunS5gg
fGGLkdei9xsY2tCj6t9lxHz7j6+bIBJ6Eom6+7jGgZvXwUQoJPly+C8SnnZTdPEznMDaoDQLPGLb
IYl0hIF/LV4JDn5Ev0t4SB8m/Dfhk6U+OoejyymrP10Oa34wXSyZO2/kB4Gw/BNPb/0SrQCH9+i5
TTZFY7CA/+29AY0BEuP6q/mMmc7XPxfkqbxaVeYyjXf/afGYKbTTjS8Rt0AIUMiq9Vulk3oPpwEm
6Y1ZxCzc9uReWg9PVfnM0+CXKJjwnf1pEPAjOQje2DCm97W/x/EjaR9V9DiJHJH1tq7sJclqWVEM
1C8DXzShxJ9KwokLZ1mdbYW846h74YJEVQIYeVG2lzF6RtuLEj216ElwJMIbFGywRTgdcgqJe2ar
v7CemCG94hx7W0Yfi4Op9doVqzs/M/yWdDU+2vBoOP97UNBzDo76S+YwKXkSXLCN+UOKQwN6QhSA
2KFYWLPSUeMN3juczdFenNAcz1TOL9BUYtgJtc8ZYfdvzgWmR++QYRvpkFcdnFCjwY4Z0mobfitR
tz06p18QiP9mZBFt03X9xEIOVVNP1o1qt6qtZdgOYP/i5JG4buLejTq3P7u8GPXZpYfo3OG3PFoR
TF5d9E9HC1XpAuKgrwTfoLUE4gDcoJCB0lLyT/CKA7XAKIkCrwC12HbUAqKZhEXFQ59Eu3EqHmey
z40PsFwM4jlSB5sEapZFw8ERI/P1GyyXafbuanU/deGUhhA7xHMj+XXpZ5gdV9bFohfFaQrrY/Ub
EEeJ23wmUDrmo3F0euYLwx6RVNbWgviQ4e6WsEr6AAacIcpEaGcD4amqxQwFfrd+RKxBFQVRVuEX
Qv5Q5kPGi25QOnH4FMRO8cRS6t85Ll9/4VgkUGby/hzerFP30fwMGR1LW+p9Lk0x0fkJx4bJdCTB
V/iQMi/YUy8KJTivGr2Bys4KvqjpJj3uhe6cEyWM3MRTcmwmvYHMxtxbemijntx7SKjYfqXs8W1K
TWDV2SVsAIgApsWs0fJrBTcti1ljXSCUWzVtNuAFHSgay8sNPjxyKAoAtO9uwiEHyGe4LYD5wy1i
wFVu43e6VvN6Wvw2DfQ26LcgG8NkDPtH03gSizwIXuxLm+lZ5C8ZabbjS6PDunvJdID+F0N7iYaX
LHuRUmK0n/rwxAM1t3V0AE3QriQlBGAbyzVdg6YRhbxrCs/CbsSBe8TeHSnbUvmoaWGnc3+nToMb
P10521Ic92ovvl4VgxvlORJL98SWwJu57rD/Dn+v0vU3XRO6drFQGSxmN0dImzdn7Z2s5E2C7cuk
YXEIgXUKITHexZ8RDRNet+OdAvLsbKEZRdEb2cDEAMTTT36KFGMjP0VMFSksRyEF0FfCru9tCuMZ
BV3mik2srfcEQPLrq/4T9BM3yky3C51VsV3BYNjsBgWajiRHVDfY7UbEMz9bUFuTbo3YLh1tNXYy
tsI/ydIcbBPFDNaKyHhN3OlFmYulQRUnP9O4uCPGA68N+cVNeFIDRQ161EolWKvfFz6wPKgV9lo0
cohqwoG3Sg9w3etGf4SFwrdIWNCNyKCoC896IM2B/gvkdN5nPDp+8gj8Gjl5Y+u/eja1/I4EFBhk
wlJ/SapooSjGHYpF8Om78r141R7V60om5A4X8VqAPnzWJmgnohK8dCZR4+QYtUMccTs5QKLsdsvU
Qde14s2Q/GbPC+x5IJ/rjnkCe8rQt3fME+RTrBBBeQFAbvo3XlMBGzwj7cGKW/uoKFx7bokmmKTv
feQinrsanPyMiNjOSMocUXzb7DxZ/yAJYPmiXLxy9IzUK9g32FDIU4MYem8Dx9sbWkX3EYXR0EZG
gDnMxcWgE9GHNN4xDI3YomhBjy3E4J8vXj16euKriV/S+oNlw05g3xj0JrSiUIkBGMh3uSNo6tjc
ZibeBtBiWcPu/Q8wMr0FyqbWJjWdgjCbK/aedU3ctY1QxBSTO9k9WE1u+M8XsHwfi4GX9z1DXkJb
hx9GaHYhP86yDjB/Uflxw7SX2Pnifna5jrJdLQEGxfSGmO1Et12byHgfewW9tUqPIY5X00mhWVUC
fqL14Gzl9OR41eOfuE2OiMmBkntxiauGK2M6aG0wsxZ3WlyLgcZgnZkzOnjLFiBqLMdwpf+P7whq
6CKg2fGtwdK0SCLfTJvNzzl1MMfTUgcHQuHaxzUBUQ8qlHyDTzuJhT4ZHsTNYUacuwjJ44tzyVwD
lExxzqZDKDsmTRTTAMnreIPpikudJnfFH4Odxw0ZXFZ6jcoH4RaGM5+ccnHQpbTyFUcHGV6+AB5o
NsEeznvLCfAA6kAjD/BgjBgy/EEdph11iCKL4tZcchZfFuZGXJmsBI6tACuBJse5QCwGuDJZEseN
RZC4SdCA5MlAvBL72y+wF40F2rZAzc5iM9B/3cgJwdo+Y5Fy/dBlT55tY3yY+aNc7jlkRRAKLsFE
8laupZkEZgvTqQNf4wVF98MLSvNFm9+Xfgs71MBxya5tAZst0J1vNQj2Cy1ikwv8XVTpDthd+Nxk
Jgm0Z8QPNiZk7V71arerPWmizpEok4kX80wgdnEI6uLIg+RkIzc844Sm2Q/z39Ovl8QBSM2SOP3e
D0COvoml4mYPA/iUPQ1snOxlwGXflhIbVxkKlKz6lXqnf47rjLuMG43rTP+/rzNoUDBsKa6z4y7j
OiO06YKSUrqdyShjDmPjwIc/IpWyViCiEcM0THuskdnjNxQjtraNI0FPadB8OwbnkyIKzTX2AdnF
QaJcUjx9Z65hF4+G+h95dNfKlWNX4V8QbLZe4WUR9FW5MSIgBOycPpsok2F8c9KYLCWMjByUKsZg
00EwKqVvS+uz3Thn0GbDBhgSjYmPCyTcaZphwfWI7QGLW3hovT3zg8AkibaRINoqlF9PQT3c2+E+
4hyeWOsb2488erbN09ieMOr01xO56glZYQ9DxRHnPo73ebxrRCZowJHRG5/2AUhixEgTrZAAL7tc
XxvqOKRmde9QLT3o6lwKZ0QNtRc3KvXgp1cBL+j2cufL5WvFeAqQ51iu4tgFIlIIpZ1z+YQdhd2/
sQEAk2EJACYDHHPmtk1s4Bj+agpEBjiGJUAHqW0HZUBk6r1AZNrK7iHS8GCwIjCtowsSG8/E7nF9
IOf5F2T06fYdPJN5bZp8FofMa6m6w5bIZyS31QR3aEvd00eWZpxmVwuj0PVicZfN+10W7XcZwyzX
GegdHkP8kCo6BBp4FF/Q+iAPmq75XRd57KKAnYCUmaQQ/u/YE5uOd+zp2HTwrQI7sekAdnr/PoGd
+D4plh1g7BlXvYF3/w4+cbtyYHf0RTYwLQVMe5JtsvYYwKPbcdLjzV7Ioc5Rb4NksktoHhL4OnSr
WtyufSpuV8oqvk+JN2G+5i0jIOZTHjF4fhlo38aXS/ZXMr7U5EgNL5P2RMfOwcOJkxJrX/nJgwsX
yBOXR51syyBXxV0yK942Aim6Ytwkmf633NlqhzcHCKi95U7ZOavm9MS1cM5cN8nBAPYD+aZthDGN
Q/YT/wrFForZt96OYSgzo7JwVLLgmFFXPUwyMfRBKYOAMcKnDy5zaLD9O4fFEs5nkmlv6Lug0VTY
LUIU5oLJx7BSQy5WHXrBdicn/vPMsR2eLo7A0S7OAImbgX11205AaeBoZec2q7vqbgzKxrLUIr2L
DU0ye3UthvVjRseKQOBL2GDAR1v2x6pUPQBx0PCLBM3IldVr0i0/5b/4/QJo3+chliIUU1H2e/Rq
1Gy0N7/bPiyyEOob9y/YTA+ugJpiX5DCt8FZRWfAg0cDq0sUxzjwMmMQuw/GEGmfnVl2bJ+i1Kte
j6UcezlObZZyuP2xlyvf8JsBTicewi5Xu+ptPGooTfAd5i5cvok/L2PKExM5nO12FE3JKb5XF9GU
nPe+hPXc9wWKovcJNJ2gSAhbXH4vUfbS61wcLzinxyXG8h7WCRJsSjyGvQoIpPb6vfgA5djzoJ+h
IoTNB930XAdaHWRxQMu5AhYTcEPccu2cuLEwTEVaxC5itMXk/Wsg7Jsu4YKttNUsDlS/jPVvHwAk
d69M4DxHJ83prPN3BjCjg4thAwoj5QUXRopskFEMmox8XvAq2CSD6EU3su2EmQqSXIiJhN3hYwNj
OFT9WPUtEU0Mv177SGdJf3n872AYFEA3wwPVwN60pdGOmz9LUtjGf+WkhUfeqXW0QrwFLFdhTbTk
f6ZvsBlYxjFT5G/0wXAk+S+QKTrJGSS8/115cDvTRZSm6Oiv7LgkueTRRA80gJhZF9sTaIPdk1y/
aORtgFGvND+26S6xuHiwSDntF4++3z0ZalV8GzfbAnM7YDc+LTAJAUu8qi+8j8w1fceLiYZBlC45
ZolfvJONbjG6o+w2OJ+YLnylhCh09OJ+i0NuERgDKVpBAql4DOYiOBVBwW61CKKTH8s+fBO26CbZ
fLIHk5sdFzv09wUX7cl5hXhlDbT0X2fU5Cw9+PnQZUK0gatwEG3w5oVlzDLaELCA6a0qSywLA3E8
MUbMl7nWXAO+GimQUWKp413nGltDcw0lNWgnjJt9bUCO6C0ocuHett6W+ICL/pRyRYLRphw4ENs9
BTlgZ+ednSx2quKRSrKN02dOjyRSEaVcHKB31CEN4TbXeP4D1PYXXLpEQZ2kD9Vg4APLgh2y241r
H+wQmI8sB9o6aqE121lF8FuXSRCL4GbwLQM1wGveH3vssFjHYbzJmQtBFvxRre8yRq31PZVCDgxc
cQRRhDeoJxUx7M8cfwENeoDhXDGUTg9lX7aLB3/RxF/KYST63jvUGPrwFila67J4BZXDShzom3Fv
Xe5MfHhr/WDTStMonnP2W/vTzlrr2GyJ5da+0wE+WffNDqMy81zxmifJXwV2gKl/XkXPMv2ESQUn
Y5g51O5wMur40VKnx9DCW3vGzTNvnmd3cRAgmk9mTf3GgrH+gZ3HEw4lvundB4kng2h3/VHrj1J/
sHhTM1SB4hM8vitsU6BmAWzzCZ40NiMu1AUclCcWUti1i4m0MOwD3oHrwCSqIKbkgxPDIhR3PA5W
PVDnwFSQAvrYkq7uzdTIMBTLBXB1QHUpDgDVe/aEswDVUZcBqsOvxXdL5Y0Vy+wuc701ZByhmYey
cxQnPRvw7LeKRUqCNanmp5qPDw1gfLtzlw60il59MqcPKuZ3CIhwVaQ5oTPhgmXYVmXAMjy2L2Jp
qn9RbePLsTplNQoToYFR3wgyAgURl+J1iOhsaWv3OjcW2Sm4S0IBpTYdtrSV8uKwg8gJYuNGFtg6
E4oXFN+5B1V8hLgKL04DYkK2c+fySHMV5lDNMRvI3Ih+mGdL732I2Qzpx4TOkM6EvtUcxg5jSlYI
+cmfVqRZgl+6f6p49f5MnaRMFN3kGn+LRSGGQzNxGjeOSraEYHLMINfOIfAHE44P4G/IJN4PrWNX
QBsJmYR/vjdZ8Ene13ts+GgLhL/JnwXf0U8ezST9JAWjhGaSgsjQ4VwAVZasalmUPrqp4l4460Zi
Z9xkwoPXjWs3AQI8O9SG3h4/2lvdX+nYt9KpYycC/ELfB5UUT0r+UHtQEWFYk2pplTVPVtOiX7GK
n+xYf7ckL8Iv4yYIFPgjip1f7AEhR+YojdPMjsm8uteCG1ru6vDWLJL12tylmo7NtSvzFsPu6SAK
uhg+EWBB5RhBEQWseR3bBaZZGwlmPtuFYqfIYGc7UeyIkGXgAdk+I1dilTMBwNkKQD4oK2EoMVP9
Ep6R6Q5EfTe/YJsi6y3x+CEbzF5j7MNsSk1tMiBV7ccgXzUGMOZCCC9nv0+DzgwaM2jx/4zvUXNP
L/fIvKvlY54fPfUbhhS2ppnkloUVPVkxX3ROHB6Yd8DXIND6I6gva+bzxWKxxJqZ3VKGFS++pqtY
LAHUTd/ObMMWkcVlM7sunX1abB3KHo7gDHuhPPq9QlQ32z08u+ghFsix+3mA1Mawib8gIngU7CeM
L4w7S5olCWLdh8ZnNkGVBBiJn/CBuaX5ja0rOqB97QT20Jk2FuVUZdozUIQJ0g55nmQLWzJgS1zN
BV4nLLyJBOhHXTw6414Z9zESmAtZP2d2tiLlb+DDjTy4d3hskiCnU3xjuC9ez7onJyiaxeU0FCEN
GJsj/OkJT5udNBJ1yfEgdOEk5vjdEVQsFlh4/KCMYtc0a2LXVOIG3fwDy4E1KSwH1qRsCKtZrAcz
dqdk57DP2k8yDlKxIWRCkDzF4BKCYwT1Bm5D5cLXTvKnAlafPUkE6abHZNyZMVrobVwl3FzgOSXP
3r9gO05h4IDZDSQIRlKbOCqcj9E2UmJWoH7ZyiImgSXnFuW/3qafzAL0avQ67cpEwHJHJeuHvgO4
YXSt8gfLWa4ndi/5D2yGS08hylR1U2D9HZ5Z0KFuLpvlqPFaXTCvMIlk38waV5if7PQrUEpWzbxe
X9mdQsBid9rkYbFXivItC6M+1DO2nzdIQb/FwmKnWdKd09azszjwRjiWhCEceCMfDjRLCJbyN+0j
TEow0fzHL/7zwcIUWGQt/jNFx3jcoRXu/Lx8o6+Uvk7Tb7DrQ1t01VVLt6DJzIu9feLfsjRldVq8
xnpA4iOPNucgXTy+j5C1Pjc/j8ETKlf3Ew89xN2YeDM80d4yPEkURyFUuTxQe95H3rRrz+KK7MU7
1+9BiRxhItbPCRuo+tqQtIl7suwuo2vKLrBFDDDG2WcC9wRNeTtJiAREgUP3eA7vIDh3O/0is3wH
wSEAe4hstAtMEP9rHekeaR3xEo6fLN9wH0GlI8ZkJo8MKfI+f0CMYPgAOMK4mOrq6ymQfx60jOPU
Pqbjg5TBqX0c3IohGl7oZ0cdDLQDBcDYHSAAFgr0JV120knUsfA3OQYMwgpE8ZPgsWK8nyaNYbe/
bd9ocBiqmKgO9g5DFRMVPc6xB2Lz/77TEx/758EZfvINgYQt+/fEKHVMUwcYxncDElahceMXfCqd
4GWdmy/pD14KeO8l+hyWEfX+ajB2xebfv+ofljk8q+mRTQ/MPq6j13/lQWmI2OQK0B9p8biMj/OT
5X2+wDrn+BvF4cbcURl/BiTImcxGPFNssmBsSwjUZGg0jA9AaNcWRc/JZdrnwgePBEamSL9kiwce
udIE/gCRhKRM4TIKjQ9OcvsSKTa5M/TBHDkbcqwNGj/yCMVhfKZoG2bWhLnbszrcx2faBmgo9AxM
0BVR4avoGeZV/wTDChNaaGYRHuOyU5MrUTsGhMZU/Jzo7/lRQTXaDJsfFXYiRJFAMqogdZN6I6eh
PgfMY5EicEt4GQy67FHhFGF31+OJxZ/F79y7EP4s/iAKc0juE/4guAqsKwZobTCiNUv/1cD6FOIj
Bj7NxZvCJcE1n7ziRsddxcHRh6WVAImI9mPFAUJUE28GQgRBfnQsIBf+sv/+Tfxl7CtB2MGwlfLR
gOG7FVru6WmOT6Qxmf6UtOc4PtvxWY9PcazqeBWLH3pJsw6AS9v3m08TMAJSz/FpAkZAdEgt4G0+
UhAJ4O03PtOM/wF6yyJKad0PcN+I2Mz3Olq5+eJ0/FguDjrfskgsEZWXOoMpcnwOCJ3suflVk5wz
457kXEpGAhd/QByQJ9ktlevqNJCboofKkRE9Ugl6GDLBh647WCZ08gOF/4rzSMK0f99wTCvuFyPE
5ka9YV1wHuyahU1ttym6RRIXrA26ND04jEDsmflFag0MDwUEKLoiGTU6kQ/esC9VqjSAJdRsAWYG
Rh4mwDdKiAvbBEGouS/EYUm3T298JgmBYfsnw5M266JB5YM50xOhBWzFB3NqUV45E+7baC/c+SvX
Nf4wlcsCmsf7MrwkZ6za7+l6l+WQjqT/StruVItjI+Jl/e+zyP54+8FkBM4OWjLqAe2rIK8jvLQS
TNj3TRdUl+anBUlhf/+qn2jL5U8VeO3eyDJ3HwXdjRYWxhv7YIQ3NLQ0RTtNDc7bK47Omr1g5PfG
oQpKCnWMYTzVHVhj6V7M4wzjJ9kd/j2/6WNNF67apX45g+ATj369aN2Hd9UJkhNOn8tZXMkblswk
obUAg80DlSBC8i5/EkDDZv6488sm0FSMNh4xaXZMXqzZFzIDw04OUW7yDKHighPB8LgvAXmrOD/R
vZX+0dYQLEhbY8EOu+mXW6zfOuNGZnNSWOlPcFv5um0uBoEsgWrY8I2PtxcKZgjTWH1DmMb1dslD
XNBGiE6YtMHBFaQfOjH+ydIrm4HQrutXj2NLir1LTBSVC/WrhWEce1C/2JvozIML/tUuLi8wiiEc
Q0VhyGYzchHqj+LGfMVWioEY0Cm+sQ3aamA2RDzONKDFc2bSZenoF3vger7YTetUcIrQiXOZo471
qFz3JCjcEPQXn8SYWvdLvMr32rgbIX2vAd1GshAZQb4IvhV4TxHKhAoDyxJ7RXAU2RcQ0MLp95I4
hzonYTfdOzpBXU6xYWMdTjUv1lUHGV9CjTiYOiTBrlCDcWQvEJzGYL2Acfj54CeFj24ZWAQVOvdU
7EyxA5e0olmGYIw/OM4roG+wwa6wGj+8s2sh2L6za48lF3ry/7Jrt1wQbNlzYViK5Rken0h8Om/Y
PE4OQGjWcVbFbG1tX/Mcb7+/zOwvDUX5ZiUWvn+kqHVwjqvrPHtl7BeaRyUaCKqQNaQsLTlpAUTY
XlkaPtxnvGOCdQn0OlBVfGX8GnU8zSWbMfWl+tHCBediRO8CVBndcCfDEIbaMJ5n6wOvmKkSUAUV
XXM7fZIu8/Xy+Tyw6BOlgw0aEOEsLbYiIKfCwpmogjQ04yh6Q8eBNBXD0Vj8l/51qXGiRD61OpTJ
6ttwhtLvFA8Tx7X4R49CNQpTPlvTMT7mS0DMeqP6nRhoUSb0mE46GmbGiWOyZuZ6wZffsC8n+zza
GhZ3F0tRrRMTIxInTHfByxf7stj4w+Skal074HKJBZGrDaJmOCHoYXJmbMwBX5SfHWT8vVKWI2zK
DKuEBAIDhAUC3RB4LfsRFmc0UJVNcqSDivCk3jX1DuWzG+/kLchGuNmaSVoOq9iwwxivDGTZ77Gi
4I24NaV3wbeYvoWTkSvW3iAR7Qyi6WLDIGI2gYl9g3yU8KCxTEztUbVYopu91RIycLLGl3964gxi
HuLgggRN9nkCAeR69G4gnLf0Z9mCFe/F9o3Ae1hCyABnaC2E6SLp8IvC72RPGTwGAaaAOHUrw+Fs
mV9OEVwO0hUQMXkXcHabVxRe9KkRvOhqgRXqm7V/hsk3+7nup7rffUZo3yXBsgZaI+a9siStyjVB
OxXXgJlbuYqzfFmt4Qw26OkYfpy8fPCAGgXaqLhL/b+zIq7+nBXDCUYpHxNZBIS53chouh4vHowC
hXePMxJW3WPhtuuAgm3yptFLY4ayzg6Zs+Lr5pG74zGGty0G7OcwO4cNnuV3LuVBdk22S6Y7Qf/J
vS335L303Bthc+ZeJxKwEKbYZGiQZF5rdpQ7MbS3zsESFf/vdnUybhCsqSwNuhLc6cw/d36G2g6t
R++nvT+c/LL3lxOuAv7Y+13ur70/m9B/r9xXiRVJjyx9FCmtKLmrodEIgsM44cbmYyGvkgDhwer8
WclBHgUyBj9Uf28huctMORZJgcRFDkE7BLEUkPBbSkEr8bqEoxQsdbjVWDoHHG+mFCRqwPGGd+5q
4fB0QUeRPnrtbox3kF28HXAX7qeABwlkN8fStBTILswKY/HxaSzs6GuySwTeT7BDIkBSL4cY4gD8
+45NPRxT1vTD7wrePKD2gIuQaR+kA5imR7vkdaVbz+HG4MvQxOYKTZosXsN1fxNR3VRfvuKxJEPr
2otYcBXmDwvwVZSx2rFuX1iArzYuE/woUW+grjn5iik+dFIYMe8hOK33+/7PJ48xB6WevJMpnr4K
0w67g6zNVIFD/s7ghiVYM6OBemOfErvn2EXAG8UujqcwBdUbT68JHyUSNU4uadJj4s6JK5/ZAdon
pAjAihvQztluOYpS8WqTNatckUXmhnu6wha0zq2VoWyRReFuSWnAS4a1odCCv7Z/02WCpThmiw6Z
9Y3ulLFb87VcYe07deEYOEWjFWUEwoXyOjLtsfmXGASdhs2/xOjEhsSB+wjx8eA+wkuX98I9ZqWB
vmVNWDXhAI8J98Ay0C4+J0KLv+B+IhT7icATiLsl3rM4eAFNjjjsYT7lmpgovibhPzq/IfL5VoPn
CSZlRIK1C98DKnsQ3xQg5xh/dyGC56PgVeWsqy31M9cjKq8ZocIOr26PW4YWsBBf8PEzgEvPjwGm
Jl/wCJcBr0nJRk1PEVyJSBqB/BmTZnF2lPvZoeB5kvzpM2gyKA4O+oy528UdF9vA6MWlReIrP5/R
bdLPeGjKQDTQlOEvtZDpPFodVtq35B/uXql089Et8Tkd3UV2e6b4i5tfXF008Vb8V31xJRmZCC4c
Dr07AQu4Mi29s7HD35wSbmkv0n3b0kGLQqmbEMGbeAymV5ldj4xHj8cHRuw7fq54BVUlAUfiw24M
BzMwfXPhRNG7k7dzMPxPrSBEybDZP9O9Q22HEo1wAbMsELD36QbJgrarFk66mBXp43Aan7/SyR2T
DYOfCGaDUZY9R10QmcqI6/lKnbhC95l4Xu79cieAdUsFmC+oLfQD0pUleVSKTTTACQWlONvV1YAY
ENDh8EkdtHUblUbJPCz2hY8vD2NXX5urZ34HsHhsrdXIojrUq5++bC+gL8UrSGP81hTg1ZB/ffkF
WLRgZ2Wbny3AaxWGD8wowNMQt/d+p8/0pUt+W7UL7fIvSKqDmFOaU2GXmmskH1ndHPZVGOM3UQpC
TdeL7n/ksNDYExNpb3c8YzxXPHX8AtKIABZQVK9v4NggIpAFDk3eklj19TG+AZ38V9Lyjp4c3AIN
J/nboaN8F7UAoUChoJC2wKLYFCs3LbikRLBmv8yg56zgIDK9ilhC0Dyv4VgBjFPh0LuEbMAkxOi9
omlG1H5BZ+tg6XFNrxjPCNb9lWcAKhV9FA5/i4fBXssnfCD6rCEPRB893gHqR99fQZGtEx8sqqFC
KDpzyLM73TJFLgrfAoE9PpFvmGqC9+O9bPLx0REvYbOwRSc2BJDvvvHr/K5juGWEpREmaxhzc0y3
y/V7RKrnGg5rCD9yZVFYCn6kdPGHwe/ojwevLsFF3SJ1lcKVe0Zj5PEKbpgRR5rb9Dz+pFx5Mehj
7EtQ+WugRz+afeFjlgRjElwAkzFXxTffmscXOXvB0Lcccep/qbKXVXvG3EBh0/OHik5XL68/ypaE
LGK4fAPY8oNJSqKJhQ3yvjBVwwjCQnNfm7tEgtV6H8/QLxBb/D96i9oODxQLUgAo1twJTSS8ACAs
mF2gWIhXkEKeXDyhESW76t8HQgs8C1cDhBZnuuhzujI7gDsI5XVxPz/UT/yk/v8f07F4kaHu/Etv
gcYzvgGAvh1MHgiwE54c//AoHmpeo7cpHkK4PBB5pF5IeSlMt9h1v/EMUsirNmKL8B7DD3OwKQix
kMFWVL+JfeI3wwWC2wPF3bQuCk47gts84KD062QXEOmhdELm5CQHfMDDhISzi2XgQM+NR3PpKg+w
VbyA4FlxKBSD22de0nla6gOiztfEfcNhADrHQRSCzoHiVg6m4b4Nd3m49+p9Vu+reo8x5oJ0h3mj
P9AvmR6dEvc13WI6eJAMj26RsZJuEZ4hk2WKvh5NtWd8kcme1QikEnrijh8VmVjwxZGOx5aU/08x
dGJG41+x1YvgqDUWIb7RD82bcS/MHGA5HWqa4nSuXdAXqXcReB09V6atkj88v4/sJTGcm27yl+4f
LMmnvZYKeYMoM2GZYXV7YV5CiejXxcq/sW6HPlx4BY327F5qt2dsGMD/HJxXseYbe3Gv/vd2moTs
cICfTeh0515Wd0vYq3jwi4ZESBDJssFrF/0hFinoD2GEoH+JTcKJIpS8OE+w1qbRJbQZHxR22n2I
7lQwXDsBIkLDAdcxW1wFBbQjZzu0YzrICbh/QALgISNFmv7IVDs0qhdREAwoCAYQZ/BtFt770IO/
xT/YUQCFwOmSnOkbb8xqOCp290RVtE6uOTEvgKV9hzrzzp4xyVgWjt1CPTyKDFh/Km4cT2Qqwy9s
rZHDi2XffmHAkgTpBhsG6T6A4eiRwxDjcX975ZSj1Wt10Tf0umgajr5hheENFXwiRxOtCha7ntIi
TMWp4Fp5Jgtebp+raxRw2NitkwbkFJ1TdWIyVDWHyVAFdJdRhbt4otOSkozB3ACN9jWLHypT1oqm
9NGcHvmGXPnZo7B8IQCE55q4l9HhdwMF5n6FzHIjFfJ2JkP4ytwQSU5SuVRRifaigtgorNlFe7Gy
KZVFaSxLmZzwU8QAGR9WMUTFk5ij4gTvAZdUA3jX6+acYDumFoYlrBVjUTCvaSrim4nzT+ICusNZ
QllXWBqD47+tJw7vCuR6fIJi+wzijjdo4ZAFzTd6xqS+8/Dyz+jdzVuk3PX4obWPEZ0FX3uLj/aj
SR40yTNCm9ua3zsCvtZw4kaIw6YJtTHYVHYdAR3lhrJHBlX2zoOncb9hypuCkbBvR4rMSHcUMMlB
B6YnPIaMgxGMDvmgAwOTk2e4E4KBS44xI2agZaGEKcguQwaDhxAMDA8hGGQIaS7/RKQNLTjRd332
rqd5JxMczDFkNBS7KRqh/gfwMzPt9mJGL33zMjcviYSF+LNryXV4QIHB1la7rxoizoGQtf30ufW/
cKlbKlFrah3QHLgc6BzQHFVNomYmdskyYMASPICxwjUC6M9vg6t4OgyY/RVX4AUgMT67vOKR7vJ+
U6BzWDjzQVxAVcGJcvjPYuCqvmPrFsNjgPvln2p/hR1jn1CqX9ufKeDGyY0Md8k8afWis3d5TIHy
gjunApOjv/E3+gm8W/iLiRM12C0QIYKlL6JID3nHuOCyTfaF2y5uDOUbkE92htEBYvk4LnjDEYRG
GlGg6LdLF+p6YM7BipuW5JIHxLKN4ye6bSccHW/xfMN+dPkY4xFDY7F68urLWbABCa23tL4umrPx
cpYuAyAvHG8bM6COK9YnptutJur0wZvVbs/L5ZlEz+7L6fUbcyAT4ASL7NOCjG3zCf2W84DHlSI+
4Gjamep5q3BnZqovLy5+4SYWyZi/7XMGowaHBVMR5wVzhiqJOQPZGEPGiX9T2RuiEE51hEC4pKdW
l7JGIu/6zsEGlX6fTPh9/KbmWphCcIacDGk8JkuYGkLRwutkN8EwCi9R8RLENs+Vzk7LnrUSwvMU
KAFCONmGdvzKY19gsSaJOpgm0EzemSaCZnJCgiGYJjz0029+3//h6ryW20a6dn1FqEIg0imIzCAr
2LJ8grIkG5FEICKvfj8N2P7n21U9qhnbY1Ek0Oj1xiuDg69YXtf4AC9NI+T8lECro08FQOWZExG3
ImynLvzNDQuPkQOKoLFW/TtrwRwMaFMT7uWRu9s6l7fM9AvTbwmN4MDNDeeRxM6ktr428bzk5YFW
luKRub08hXS7vyoYHQrsFxHG/An9TNjl+/0Xo1CnBr0a0MdFZzs+gXq1idB1zo00EvUl7PlAqupu
X34ZVfGH2jG4jaK74ZYFsyGMJPy+cRGQa0GgGeC4A+7a15yCxHhtkb8Qo9a5zh7A2Wb2xn23mb2x
3uH3xpban2jH4xm6ac3KItCfnIjQIKLFCFlIiXkNzV1wRZVqcxJmxnBZ5PyzpnUBirJom73Baq6X
Nlc3l/YsLm2dXJO3pnKH1tVGt+Tslnr3IJgfU4xAz0Rg4Ur8LfGQ6Tz9R0rGMCEjtVjcfrfaX0yk
yljlPRLHpvExebE9dr0vmfUyEMKxQp/cWxBIDqVRDNADFIpD0r38RiVSU4sF/Algywvj5fHCAkJD
txcHNMrqkDUtILb4ICk6YFqC2/4K4fgzeNoRe3fKf42H/JdM/QCE/M6ddoRuuhkSXMKyYObXBTjM
oj2ZpRNgJTmkfW0IcbdvMbjB7AL5AzUXtHELhJiMOpbFnO+3bmS8gCQbL+V+97JtDAnds/xY6K74
9DirLXuFoYVzNEMKcm/eSx7qk2v/ME+/bJqTAhts0iTjlHBXsGLsHT92L+KbYTwsxF/CtyRsvFv+
4NEg0Sz+EvBm1hwb9GDt6w/7/vZFPKI8XIe7F/zaSZAgR8pRIZLaRP8Rc3ww3gKChZAutf4wh1c9
LJo/0UKl98KpBK1XS0ijR4pnxWmPvOTwjk4kjW5p1GJ3rqPb4F4tZmbhamDVqjA2zKNfqmLlnDBH
PyX8CqNW7Vcor4lm2fNFVXw25j6UfxW6mINmco5dqiPSOUymkO+z4NlPoxG3fg2mSP4otRVkmEQt
pRLEbIDHkqN1pRALveQeeuC+ezBGpigcnA57PQnaKH852yF1H4kj+iNWujceaweZW3jDzqXuhjug
5cz3eX0nB7jA6GPiw/QHwuXIu6JD75XL0Ya1YXtxPy7Eh3oXKol2AYv/oR5fru/derVsFwxXZknD
yLTn2uRa4YrhU+NygU0gOJfPTn1eHtRnPj4gV+iEf3SBTR4SERYrnQCjkNNBv+xfOSgpLgvsDOCM
AwxZnlH3G/iMrhgQNHKblRUtNDF1rI8LUjVBC1kJtkEMM3evWFfZI/71rrgEe6/l3zF2UgjtcaIf
SHDgID+7PznVb0f6y6fiXT451dMtJyKSc7cIzwb8LgoEyC/D5UPMT+bgX+CxUetkfotcErX1yNGV
kMYPvpaFx+psN+3Fuo+ugvFBVPC4GQdarBmoyFHv7xgc/Z0DrvJVkzmfh1oRDl3IYfJCfB3Jsvdo
wpZ4jyjTpbOBx93b0XwEIOVH5gnJzzt0LlB0Wh5rUYnomIH1UVP6QptXu/e6b6kkCOixOV+Vk9JQ
640W2r1np/RXlvs0QcgmibxiNTQbN96NnCrsioT+LuuGg24e9y7bAkkt67bDHc1is1H/3tHmV/tr
bTsJAmFE5XdKz0iJiivn9R5coF0M8csD1VEEIlMliJMuKruIozJP9bKPL8ig1bhQ46OIRZfi23wA
2u5rwdzxKEeFTsyBSXXqIZkP+UJS5yFPxRF0AzXh7gA1617QHLUdGuivfcyH6Z7mSJNIICwoyDqw
oPA5EqOAfFx2ESw3yJc7jzTJdI2so03v6lDDkbzO6b7DoTiHG2oINakRVprF5UpNTiRImHFrxjWe
RTMm6F5C8cKw4YDASS7GTxd6NeHeWz2FOolO8BO/hOOEW49CqnXcYuhiodv9tCPkNunoh8jIDaHl
V+tY1qIFtcaFoNNwwLH9fiOfgPPjGviWYLTLA53MQ1zWlKat6EOrO4dPsDvJ8HaASLJHMR+/iYTk
O1IZsiiRt/5CkYMmFCADWShYBrhE8rU4lr/B6P6NXExdDSojTl0riw6Uhq/69htr2oakIcihzI5L
WWPbOdT1oZ8P2vfaKV6w5oJJpHdhSyt6sbClVdxaABBI6PnhKTATfoUaCSYADBITVAL/5Crw4Thi
Ea0QkfLG1ImLSI/wrd+vx6UjlAqUijRGGhv2KLreCMUp9gdgCb+HzIIbJvTIP9w/kVcjhr0/G18n
zLLrZAkUic8Ik4DLG5ZfArLcFhl91X7aH3Yn8B3eG/Cd5jvvyoVUgzU2r+WQKovYvB1QJakaRXQl
3Ytrlnr3LrKoZChjAr4SkuAXT7sJg55CGqQSkXTdVCDsCO4c1b28UbcxUsnmXd5kcmDqAAgY4diT
vcYzpdwNFFJwpTbA9Gs8E4Fbs1gQyDxnIsQg3JZPBO0y73WpD0mI2RaekIBZSEJWtbgzg4dBlJPb
U7taeQVHJECaIHknN+UGXbPmptSSy6IFT27FWloaJD0SQvq/8SDwNq3KUUvIXFBrboJNYRbNwdKE
WhPNJmpN3FMINok3J3dgxQ+4oLmsNxSBsKst6WoLu2p2AkIYe3e3uFngfiJ9TKvTBjqr3cFqAunF
OPNHkBSgmf+vQ0fGir1GW2gvhnf/Qt8V2iGQhhRlaunLwSOSERZN18RJdMgA4BFAWgQeZSyhbhCA
EZECap3QR6ZMB0qAEYRkMsxUFyQDhEgvoZSRqOpdV0mezVGJUsTlj7cu1X3lY6FInoOyCPm4KLH2
gOjacDt3KETKaLIAfEUFaW9AGZRt7blAWNsFYtxFvBghcD1fCUysYsWKCOwkPPG2pnVeL3soicRp
mB50H7FAQ00xJb1CJDXnASIp8JRbfNjQmO195H3iHeLWAIqZ37TmBzpI0sHIFES5hmyNGx16UvVM
i+cOTDUZWD5Oi56AnDUSh5xwInEwjXccSlRfqNZCsn+ehdDsr8moZUxYTUZ00LAQgSQIt9bUOfJI
boffTNU4uVChTSH7GldCKlSfXA4IyFjkmiBJBkzq14UamXQT1Mi38LF9RREkkkbR66Hy/GOW4EDL
kwV31rqwSbCKSWgJuZUN75C/c+HgmeA6HIUHL2WTftsU9LjwkM/XuVjo4NaNldxniuFDbSR3Rjgc
tvQ/4wmzRy0sDELYzEbzN7aIYJI1m8QtqY9GXUoyKvJfMvp8VjeRScJG56Bgk0Dy1g9Hl31i9tlu
yK5QL+GVRxuye8AfvL/P2Bur7zAdsBrgWSwQMGJILcriZ5x+It1Xvh005aAJySzybZ2RYE3t4O3C
P87bxZrXd2y36rcRBxkUAwi0uiXMAs1WYAnGy2dDqAO7jAolrBTRqTEkgYU1oA7oD2X2vCGQBRik
oTXQ8lDVARQjbY6QQWAdWb3jnYZgQXjmb/cjmeao7hYDidp+zXjDx1Fl8Zbxho/DTmN8HFoaE/C2
+Ti01Y9Blix7L7nJwSaLlq88uIBYo51JWBI/YJr77aub+maEgZTrAz0ZYjJR+DKIZaDuWKXmfCKo
MQmS2oxgA1lSqcNFQAcnY4j7ieKU35nWiCkkYzT1IktnR2dw4nM9q6ZfDj5iYLYH/JMz3h+aZwUm
T9MTHBV5uxPp+RKyaieLjIaHT7QosarEShKb0wEjJC5IrTiaBdHTx6U/XrWj2h977Wj1R7LMrSB/
sh3ckWRnsnIywcroIoe1HFZM/3Sby+Ekhwu/UoU2EWI2XYEcfBx1X9I9bfjK3degEO8+fcuA7BvO
XpF9TPXo0z0noMKhuwmh2ipRK68ce4VKDe/wiImMTpFvBoiJx/2BXgXGX4pl5PpSrEsirFgaiC4G
8od82vgnLLwb/6SpLlkm/81NrHIy2dwrCJb/QMgVMpMraIYINGGZqwm8lkUmK5kmA2Mvup9FfL2A
c32/Es2KA3xbJjiv0GgKBzgttRbSC1yLZCbK/LqXkeNPzgDxvSB1CGZ5pgVNixJMrCtYxCQMFkUr
FgaLrPUsTkxcAakT8ZxsyQUVWSUJIl0KQdhUDgQydYGOONbAFg4tQNJVmNFWnoU2+WWkfe7C2yRW
zeb0jMjIURBSX4Whb/OT79AupoGZBvjIc2DV1UpuIBZTMYXxnIQv4PLxTHjcHoDbo6x7Ry2q8HKw
IEZKHr+yx8el5N4fYgRWpPKMXwq1sbNXYdUt/Kl08C+hA8jDeg4zPbTSyMDQNguOa8niQufRFN+y
GDlXhiH2Hf0flzkO0u2RJ+JxhC+SpKQaSsRnn7EISD0B0e4tPW7rWJEi+ULMFup5boHylQySusAr
HtWUGnLCII0Gb+vTSPa5U4fcNtxQW4QiYkt2qet3zodXpo7WJ1zphcACFocfmVBFEn8GGu0D/ZON
ZN2eeXksXQSIEtqNpVtUPi6uibIWPH8/vdNrhn5+CdMukun9Exo9MOcZGP/iDYjcoWThY9e1I8yA
gQflOrgcD99VxUCLAZgzkB1yBhQaMzbbEe+mUDTAuLMA4GDcwe5g3AH6YdzB7gDuYNwpZ2CZUGG5
WOhmKTi5aNSCUHolgFoUsygpkVGimC2/Y3P/DleUEz+30kUbN8QpiUXquP6zWNxJ+yO9oqthO1Jx
qsLWyICAmRTdNK4RwII5RLtovHP0sgrfmPxR8y+J/0wgVHPn1g/sLLw1IoYPqMx6xwqZ9E7JmEkB
GlAliH/A2QuDL9pXhsxcrM2vlu73MzkzSpijZJ+IIcR1GMqwm02UIMDK43ZN/sCbPaVHsxHhH6U/
ExZI5hqZyBmdVhxOhTxLbeKMkM4mHppYJHSStk0lVRpjqOMNcEXp6lfwcNZMTBB2oZP1JDZ0TAD/
/WVSSEgn2wLKFCZZ+kK4jAhKeTOe8F8eOO2Ra1K/hvxO/Y4oFNtOpohkPHlNVSMyI33naiYVBUUf
orj1ZPfPe92LdGOPwxnkP1//bdkKm3USb9nym8t26HzWFn+ATwJhL1smLlt2zYnt8TdpDvKa8X5R
/2S8NxJ9Knt/5BPd375dbj5Z7ztVeG6Jeb8OwnbbDbFRxZvn1ibV+BbZVkjok0gXYXcqxSSHIdFY
I3lxn/PmiIcZ0/36to07l9UTAouLdvnz5nDjsB05mAJExkwrAmbwBVhEFDMnii6WzdHKw5L3ufiK
z3RzZGLjkjHz2J/kqMHBcfBjkbnOAZqDX/mejp+okrFU01VYr4YIdgq+2WdDLEAikn1JES2IWcJH
hKSwEFat3c0hfxQ/F4/azhTPWR6lLALZMu3cEviPIUALbmQ4yGJHKOkrnM+XbI8n1VpEiEY27O/2
iVzQFnnt4hs7sTA6S33ApzAszmCf5Q6WzL/ofq37VYoI3xfJTTuRXlJy36K+mtxBhDgtNEIQyebf
gOQxx6BxQpYFf4eY6cV0+DcyMYhzwj7T6yLLace/9CLNRERi9GIRZULwLxpQqrXXDVsn7OEuNuyU
wShHjelecTprrnJzZTK71vDxCb5s3b1x4pUQjw6/PLNN0Lk4Cm57qLwKXUvnFWDPdNYVPiKCHmN1
46caaf5Yq4AAlx0d76ExCRSwTvcDhdA78sMjvINggSVa5jpK04iHmTy5FpDUStrjlhw8OWDKJNkO
CcF3fYK5PzXVeRjPpn6+lBSOPmA9wzlKEsC1/JKVXyTqP1AB7x7uxReO2BhawPj6ByN/KHbnK2Fd
dHydaITg7L0tkWWBSWdNm8QOa72abC+IJOmVKXwERSzkTyWZ1g6TgYZAb50MIBaYDFg4PEG1aVTQ
PKmhE0CQ5IUmSHKbcXB2TmooO83+ufDcTpjn9OnUBCOZiFHxiGtMmcTkIWObhIl4+Jmpp0o9yVSH
V8cEYSdUWoGFkbQ4wkawtc0CmDFuApipU2x/YtEXT5HAAoqC8aYTUyzz5C9YDtYOHLb1VHKNOAWp
/C04I6A//48agRdhlQ9LmPMXcTEGHf4PXVDguBtQRmWLWFDg9iwocH2GNQsmNivLf7Se2OO4jdnj
uJOZFaz1TubO2h6BDCncW+ij2L2wvjAa8BgkEg/TGTcQz975jVw7/GfYYoQXihMjffQR1kCSQwm2
wMVL+iR3nx6jQgfGSvHY1wdEBwpF2fB9ERJRC8myFdpyKMkhaALBsW0S7MZAqQP43RkNQe/ra5jx
lUmGNlTdkWZxtt8c+QMm0upQDwdSJ5b7MbmcMvtIcywUksmJN/FYcL+K0BPy1QGgoQtNPU7tSYPl
lk+6fLKhuKVT2Z2AChvlRDmukp207DQOwqXSkm/jrZII4hPPlBiZ1Ca7c+XKBDGQQz+6tiHWQrrO
Raz25t0AOQnMQJNLZBeiOO4JZHaU0HsIPQExQTA3mg8cE60nuG2uC9yWekSg24WThPWefNwvbvJh
tRXsDrsQEUcrmbeR/1ByG5+3oHNZV8rpLBdnghHzzKfhc/0hwys0Qc0xIUF/EXZKzR3U3Nj6iuZz
1SE1uYvhCGOCUD+TavCOH1LikNauYbsmtd0HCv+W/qCoh1lFVHlUpYMsHWifMYkIo/VRYaqz4Cjo
TVy99hNtv1pIgiyGTyyimJxkjKJpmKWEpgZpG9CEYmGJekd7x9iZJxXxWDd5dtwDXuKF5lfAZnAW
8BX5L2xIbCiwISjLf6EBnhAbNFC+MxsqUGcSVqTcoXfrbwIBB0IxV0MYvWrp/ZjO7StoTTaeKvMI
OIcZEyUgoAxKwB0mAAJKGjweumu/8E/DgDd98OdF9Hwb8LBnEUKRdleCIM4Dswn/JWJHBp/YETJH
cAvzALII1MSzplMQOFfdyf5yL1BY+CCeTIGAnnflT6LwdX06EXuaBfn9XeneZSrFFXv8oUE3EUE5
+BJD0+zrLQ8gR33+kDSf5mrhVOiaP04FmCVYBRapU2IlQF+XCCC+JrIWi8DiljR6X+l7dE0bK64g
8SZEKIQOkmed8ko9ZD9gpD7WT/+JMlWOqJ8SfQ2LK68cITQhxglBxfGoXTlC2A7oLpruWbwWaELY
jn80FZ6J/9JU2CKgqTZnBAwH5onl43LEFIF4JEEzZuOI2PdY+Bd/FIpfoPRvF/P+qDZIir2c5zZT
kTztNTKD0lijPZg7H9IRdqjNYr2JL3SqZHG9xEka9/xnvc/cnotl9zDvHuT+Qc8fyt25LvDSnWw8
fuTxTd8srhagB9Or2KGx+pEQAwCBseJTMtBtlSMHCg4WYS4RI3h91bWO6D0iLRFKjZ7NvLNHSGCl
zAFQjGM4XkP57Smp/TH3CZz8lzmp1oL6soGl+XXyo8GKmOlwlAGJ81fdK/zuzsTxBOIF2yEGKdLS
0fVDn3DAWtwLx5/148v1PR/fSBXBj+x3S4XAzjpKxUOrn7XiQbm7NUKw/VyHrHIKu1qs67qWNCx4
ElBGNNOKFHQtWDA2A+dKpgdeqL31WUMIT/vqeZkY6zkhRAP/QhwPciuUimQNa6JBJJ1EiYiF4WYO
njK+k0XidIT7xuAYp4VkbVIqYq69ItCq5AvAAjbw9aNgAaEAl9ovch/uRYULXlf3l37hXb1Z33gN
OvgGGLmg6oCj0KmKN4omqJ4/2XhTIUjkZvyGBHJNYuOrwpQxiAy2yLdKjy67W6DWWHFi0tjMnmaW
w1IeVFWUpNCQokugB4eanQzZmHroJNwGB+WGSW1ffqVNfYs2WMgrBpAi7IDcJduVOfzagi00F8g5
d+hd9QutjbX47w78diXPq1fow+Vt46lN6lLBPxADSUHxKljB/9iMtltlfqzk4PKdO3FZl2a4ukH9
IQiQl/EsPTX6qTWpygnzk3U9dslB7w4t0Rfjbq9+gZ/WziPTgahUTeikZMd15J9qHShHamYq2S+u
vpH6A6gZuDhpWoV/pWDRN0SgREFijSZWaYvFWW/3N0uCOAnFZpQPiJPQiWEn2452sDaWF6FOnTCo
4U4z48KML0tcLuiS42SOrTneYY000cDQHiFWpgdzG8i46Q5P0v6yd7pXfhSNpCSiP0lbp1oIs90T
nDsd1B2RNhHhRkEOKctmA3FIXg0zLBigFNx1CkhjW426SzQMYUmcNT6mZ7zJKaQFtEbpq4oDpzrG
sPGogkb4C/pVhBcKatV4YbcyXqY3DrBogulx8NXB0z0DPfj+yyK6b0oCRp3xIrYbiPN64pf4LwxY
uuxplHPl6GTQv3gacQQw4tl+IQBo9m99MIAsgvY5xnNG7ApsERFmPF1XA02N84toJkTXHU8lgox4
X4jsE6K4TsdyELRpMA1Bfw1GwJohuGPJAPpKA7wZNzqrObbuqZ7RqliSMVZFWhmh21HftgtxE26g
jHiqXh0i24hgB0mvvS/X1wwZZLPu/cCompvvO8zPfk8uFgcx2dMJtsHLQSViyhwifqhklQdKxAdg
KWWbANSIOo+wcKdYhC1oTry7iLEVziCAjRs+EZiyRcAb8k4gHIjp8Jbx4xXXADdHOwQNUB6ZuXI0
kLE2H0zjoM6Hjc1sIyf/MnuMdnI4kiMHeJiQVC2B85THvDqiP5UX4Sqbdnt8iWdodoUAEf48Jnj0
VehaxOISyXgewbtz7iSvGvmFur+vRzN0j/qPwnqW+Zg0x+FulO2nngTYBR/A1d8Z3vyEWaSOcxLZ
ITGxoCa0yFO+RkYLY6Zw2vFW5jz4bfeD77/kBy7BG2G36yWIDZfDsr9tYstKI2/79w3Iv/izf4OW
vOanFOHReMrH04wZlmhDjH/rbWx8Fu830G3KHf73R1Fflk9z/ySRiorh9H2T5QjF2WtBqZwQlwh9
CQDlalnkFIA0RH5m1/2AYK/RBzDKERIGgbl4zIHANq37xdC8ofSzzt9x1Ur+IPlyj4HCoZHp+yY6
aKhM7jAVuIbyZ1mkFNJ2sS5MgtgD76isTReT4OYQ1NAmoCLIALhR/XkWZYKcgqDJXBkfoeUuqiur
eLad8gvtoBhMLaFy5py/WVtMYnNU4YnD2oLKuaT8BZTN8OiIwNeiEWHi4Cxq5v+JHUf7RIc8gSZo
n6zuT+w4cSYlkSw1bwVRJDjfcWQhGoPZYzKC2UM3RgYsizzDf4zKn8DgXJApUDpUufdu0p+N/kx4
FOdDMk2w5pvXY/06klW4ZxlAZ4QIpa5NC1DlTt8Z43TAAarmhVpBv0e1FcHlT5jVaOHVftUEBa3G
O61Ep8gQhPUO3x3rajgKyjPiIoOiClU7YCEkQyDGqmohEOvXsOFNI0bFCwKxDGIBnldYBC/oe2pm
XNcCgJZcss1wB7JwB24GQUbZShNzbMquvxcqa9tHIYbKGgBOX4QKs4JFnPddRs1GaMDS1EJoLYMn
TyH1ugitwcpoJSafnTBf6mciFvEwouiAmX8tOiCpjEXQ1ZZBq0MjMRl16BtpDcoabuUjM0JF1NBo
2c71V/u2kbaAhyCMFy7VWWSnXW0e7WL05oOt4t2B8nACaxC20dbrXh+Ze/87+iYYMYn0PRSPZEhs
eQWkMJIhsc2+5PmSecAW+rmMe7zLTUexhFgIcjfmuX+8etMz/DOy3I1/3shnME5c2psG8OISQ1gF
pOeQcc/bhzK1JQ9DoAkEWSA2JAdSo2xjfQW8CPEKRAgxr2GLvxL2JMK4orShL+lPLM5MIA5BP9Wp
rU7kXZHbQYqZnBzS24EMiISnXf9bocsPAnwQVXfM2Ir5TcR/wHwVjnGmxaskmmCi59AhOEeEKZNV
n/kGqBBW0jUehBgBkMUMbR5P1N8IHrBmXC7BVIRUZchFaMOONfsUap/CvbUicinjf/Bh9rJD9A2U
VoH0pX1+pl2lykjKAYkl1ArrushlhD+lbHvgiH2+C1vKmUyKuTiTSbFNVtw2pKUxVs05Hpv4PkTt
JfqGMgMo9Bd9DVkKiuX1flbrT8obPCj523zdrRGJW8qX/jKr0nMifwW8QXtJ/Bhrav9We0CnbNHW
q7//QiwW7z5dCgyq1EyK5LEtztli7Coo+A22OOdtCmMEY9EAiRKDE7aTVzeGNxFcTuoS0aQUm0CK
wiuQCtUT2ib7EHrWLoDIL3bLL3LvFERBr7Z51CkZMI9dfTRoREkOhAYw4ZEeQMIbM+NIZAnaYmqi
IK8cArIJ6Mzf+S3FJ6QKYyWfH1IzU3x4AwcOdKMFNYvesE+RJ0OMTbCYASwf4Zrle0f9JEfPM+Ro
jhphjY4cVo6D/JbkZ4EC+YNqPj7/Arsl7zAP9q+UemhvvAjS+xhSWWRwsyDQ+bbMqQClS8A2Qs4D
rVHg3zQ8Zj4tpBatHWJ6TzzSG/KbuEY3EsY+IlCZA2Lpto4YYulUhh9B44nZHjJzeIeOVlbNz78R
niGaEV7AxUjvDrbiE4q3hduBF/Ft8v4aS5/gUADtG5xMpiBY+wq37zLEEFfiniLKkoFtoXsGxjgh
gEE0mRGixXNCmDBw5kyQOQQN6PyJHSFCxXFCj0fFK50gxO0SukuaaU4zZ/17XEv/FN4rhP/SfEbM
UJkhX1ODUkjxl96lR3AXk2dDcq7ac85+v19GhzB4TAnsz0Xvyxd4KiFRQZ+SDyIMHokKFgDIlE2i
wjOMU8WPboX5MkCi1aweo5THrQ5UiYyZJVkC4OMTKKOEl8f94A9poOj+kiIZdhIAT00hJeLUJsTo
ni73M6ZYqn61aIsVuEjBYLIB0hTpqCoo73ewKU5zYFM3pnxsEA8IzmgewJLysXM46iHBYxmotNeM
Ahs/yJrpwpE1H4Q7dISDVQKOcqnN1ubc9zdCoUlcqvwsO/1zNKlrLEAzHI1SNEFhH+oa0QSlaHGK
y/sC/omfgLqjPDvY1Akk1KiHFVKV2cHBpOWxfY9n7OvkxoK2q5zg43SI8yEe2z0N4bCH1Gx9B7/T
mXX4SuQorwGBprTsy5meAoLhGx7ANNiei+Ys38+7+9m4n6tzByu2i+ckuqhRroYWdtglSugyrg47
7XBrjxbuvAK9daXub/bRJgTtMZlOpnGileL2da6jST/bePD0M70U94Iw44euEE68qsCSR4go1cSY
8UasRwVnXBE7wZHyrkWXNXZCNqYn835/qfTmkUiTJ3yRKYYtxsJO0Mz/UsZnNGr0McPSmfuc40UJ
T7KHXdYJHObpx/Mdgll2X+6NyBjvqNL1xsY1dHLWzsbwoJK+rIvyjEp/uN/dGZn+LFO6HfYYZXVM
3mEyMzAFShswtzOTjevq2amAo2BUwH16p56G3wvCuQKXmDjCUmMtUAgkSisEwSxmI1K296AQQBA3
kGtIgZZrKW8ev0jfkIZ3lQCW/osq5Rj2bl5FzDixNLhSVxiWT7LlA4QCxU6wEzkmEllgkliEmEyV
L6YG6CrKz25i4Zqm34al4qXALe+2tCSi58xEiNA8iHkBD4POg13RTjUKc8gWRluytICSzLu6L2T7
S0HoK/y8JBYUPeQ8a4SOzxwlHEjXw6ui+hNwhe0jaa4IZqURgDhLHvC4SL5KiQtPa3mjipLDm9al
5/5gQYj7rAK3gldwYFrRErJJQEu2bBKAWxoVMVCWBOLs7VeGD9zYlLgiqrzHuhlrAKz9Ye4FPrGo
h6Y/aLRnSYeLeihXfMLCYKKACGtMpXyuDM2M1aSatjzRAyCY0UK55iPJ5bNElctSVlUuktz7haQj
0BCgXlF5sgE0mxdA3wXYXySvRqcJJFkECJ3B2zLYiCHFtBRakxBjw/WUFPt2XHrTaZhOS3lujJNC
GFV5lnQiwl26HOifTyg8dYlr2UHZ0ey1c2XoO6Jb1lXchd5+RrDC04usWBBE+jhJBSQ+LdlPutDb
s1Dbg3oin2YBvaGgRj7Nmr7oWI/uHC6E8L6m1GlV3SfUzbAFrAdzNNQXbc/Z3Pq/s7m8nCtrz455
xVWcnOzOB62DBaS0UiQu6OtCSnzjoaDnjv2YYI/WaZP6O+RpRAQsYUublBnRD69Ml7jC43cJdHAb
PDyFkCqXdMrStYOg8ZQlE6c/B2s9mVhY69k8yd64CwXevo/H1S2gn4wXEAamyiuwEoEnvzgbfIVP
YG4VfMLD9SBR+/lmkeMjfWOkrdCgEDzzVXm54jRvw90cjjTiNVGdx1pLdzck5UHqhdu3SY+4fRHO
I8HICSomCYuyvPKQagetPxjqYcAIDPZFqDnJVcsxbY4ZG41HS7yVijQdtgqb5z6gFTj9ihkC4mio
2LlBONEIGUvQcJJgMCJ0mGQ2dfixA2/mNEEgAYfQQaAnoAv8ePxseeqxdp3IpgFgUEFpSh9I4YoT
3v7BR4bmfZO9z5m4CvA/YMEi+Ea9+oAuCkdakRzq4l6bvSLxcHWkItxGfqgojHWZf623tCQAAWuj
uN4qGqVwtXCuIj5oXX1o4W7h6Kf4Mv6u9S6p11sE2JeFcJ0FVAL6Y+A5c4CGEtKu+OacikhSBKSg
douQTrC0q5+u6JC2oieVjelCQCcsnJVFh3cDNPobAAP/+4X3EBW9d5+BD8XkLc9+K/lEgvSkglhi
2WsYEklIXDudJX+BGzKS2L4etoda1XwKayLJ9UAi5RF5oQ/GklLltPMuUXkLL7ewvomSRhPamrii
NgKzWW4I7eL+elgmCLF9ZT9b7fdGbhKnnUkzkkFnrq9Y3XL4ByaKzB/eBGxIulct4C1eLu8zCwRo
xLSGdAzdMNc8QEH6cXsDf2aXZ6/X142eDwH6oPrNR5JO1APDqwuI1qmN22te1K/qjTTbfDSf+XAN
+TB2POKjj1qKyoTWKqKwovtCmXKc2HGvH6z8uKN0QMIeDRFH6eYjgUX33q72N66XBSFdfCG0P4l1
HdHPkbdNJEcBLJQwI7cM4FcrBtxmy/u4MF3f6PVF10hjyRBejDA1ya6J04Rwrb2tyV8wy+A4aLsw
N8OCjowiSi0xwyvZXiCelBh6uw99HeU7ZBPoVyWKJ2NFFacTXaUgQHRDt0MMOmeSe5kTOjNdhDdO
J7u8j/554yDgoOESsuGwq3JAvLyRfIPAZUsyEjxmE1klvT4kELVMmn9bB5HZJEQEoLQhkJWJew0h
GkmaRUdFhufCrUaxhr8Qf9pj7RHGQpJlcPKCwxkP01VGpZ9/S5PZSRrHJBUfJN1cKQZIqr8Uw+6T
K/9/OCKkcDYMg6pfztZ1CCWqOWXC8UDdhJchWy0OoxJDrHIWFqwTjBdqXiouXsUG/7aU1iPgPyTN
AqECPYf9dEXMN6xrebO08XH3mWGs7l3r76lixwkM+Sg+3lZwqvbo1sofKBxO9fr7Og+OJLUP0jeO
IOyKHEHYFTmCADbID+wK2g/Txj7XD+2NcBv5UAKn6olK/Ul/T/fKjfTkab8heKYaNWqoXMRVYWEX
y21nJD2dSqMr1tDAmILZpMjPr2cfMi0DSn7LGFi6Q0rRQi1soGCpHI9UJpEmUJrAkAVPp5LTRWMA
UwjKnEvQ4q2u3Pb7vRDu1BTpJBXZMYat7aqr7uLhAXJ0zzBN89RIB/HU6JXAsMRTI/lPaBPYEeuG
uHJFjqQyBDdS9iDEtu5Lup9hurz7t7so+SOQhZK/4eLPPy2QPy6OlWLjb+dM/+8b9BTEWcEWCZUZ
hAQRUEPjK98iRwGEnJPt5aX6OWgz+fgOgCLkkUAUs2+9+KQ0p2mCxSQtUTjO5zy6mdixIOL2KuHn
5FL5UJLa05KEdzWURCYGZuX0kL3inlFWWJOTxrii0eCsPDJo6fr3OCRd4PZW767n4hX0nwW9CGGy
5bIBdcItHtOvGwTOxQVGygIFr1a7TvFqElrHM4l4IkqIn9ThcfXjbW7Bzb0DZMrr46MXrxLz1WrJ
45PBkmdx7f1Ax1c7WxAWjCQ8vn5i4wY15blvy4R4UK65Z/tu7iLIrqNg2wyBRppvZNt9YdsxXmaL
Pi8RNi3YW66KaufjWIap2BzLNebzPOKauOCqoJa7JLgQKRYXQnUBEz8VystI18Q3uKCbTYJaeWjn
3Ym3t7se2Ntlgl+Ko3Q7qupxkzHIKBnkk8ohQ+e4KWa+AVWCIRZ6RPQIeOD5OUDuN8wePcKdLPQ9
mV7WMx/9cXob0JoP4sbg1LO0YW2E2hJpBVJhh9jp9f4nWmCgW+gZlgOT05DEM4cV/UDgWNEfq/5o
2I7++Lp7sJ75vtfFayDyd56G/gI2hPAZByUgoAQzKBoJEnnBjam+I9eXaA4qN7GG0R90FdFztSqy
oQiA4tC2LKiifHURa9R9g0ZO3cfipeliEU90puWydQGxWYDYKqPuurKfesAPuikwkV9il+PZWUjC
Lof8clNgorlgwOgRalGkh85K8t4aou+IMvre0M1Ewd4qskBnMSHBugvfNFILHcVVLkQWJSPm55K8
Z7j9tVi7iKA6tneC6hQN7YqD7Q9fLOcfsvkYuddgPk4Ak+RzIbFv36hsLEPWeA9JJZhMsWQTJxzv
PU88Ai5J+RoRgbRcFadLdzrCjnLQyX9RWvZrO1hztt4O1puXlVM1Z2s4SZ66LE7VA187Lsur8YgP
9y0NpOzlyjXkyFHNh5tke2V+wi2aFsIzWqI12sGWcQ5lsdlK39SX+mOEO0u9fz9NDilEAgKHVE4E
YvT7wc7MHojVD8vrxKnJhAhiGsMaDCmBY5htBOMfuwh8EsY/EEb7B3Q/JM2D/oMDB175boUkmBmP
Zgs0h2QS/olnJ1lwnKoCXILZPbx1YjvFFMmYx5zxjCjGqhxOndkrXND8hMxh+oLlclvzY50ftRN/
0/JQNSUNBKXDORm68Kg0PFo6p4YLQS0s/WBngdbjtfCbXWguocHG3YFNRVf2wLiPof4cFK4M2Zw4
LJNjpcPr3j1j5dw9Q6lUv6Fur78tyCqqnSVYRk4jTk9NC8JBntYiHgCaG2wy7H7fUdWyReN5VEj4
IyWOKiiTtmBxl7I27TBSoZxwP4Boh3eNMZpVk7zxnRGae4tZmrUlpnGxH9mX2CV4Nhs3gJaYoAGo
sWXw0DWKcyivX302v27AEM/Ym8vV34ZjHrGHIwBhutk9bzQHp3NGKU7nf5mO7jffErboQxzgO58f
avhgm4QYZKdkm4QYlHY+h7Kd9ZPjIuyS+InBDqla+sHOevteDA1hJPbXzQLNrmv+uN6elMeJ0eqx
z/blgPXlwDuBlBpWguvi8nb74GgrfeUACB3usWXbX4vffHjaEqpGCHxFdCP/p+LiTIX0YoE5/H+U
5Z00bZSlP9gJR6Y9AAneTyZkHu+wgw/oSGziFGef6wAyd+IkBT4I82a7yyeIwgdXNMQaq/jdfq+/
K2d1Cm45mjbfItSGH/JyqN5NGfWNvr8gSl8XU52wq0RXNbwu4qSbm1F9iwtSDrlYxGXBBMmVjN+V
xwh+16YQZtflr981kyOpFMdO2cLeGZcAgl7FhnQLp5t4PMu3UKWckbSdKtzZgWFTEiAWEQQwR10t
ogX+H1l3tpxGEq0L+ImIYC64BQQUk2y33bZ8Q3gS81xQUE+/v6ySdfrsHZ2h7oi2ZASVmWv96x/O
kN+upELU8AzoGcaq6SLgct2EbdWp2zQPRL53WsUF7Xo+HyzLg1PEof+vbGY1ap3eAhePtfHCnbnp
sPIWa2P8wTPa+OOa27Pd8ySsugz1cyAfFsMPccC7xeSeGzBnuQGz+PF9p8hjFN5ZqOzSn9Id0cQN
V3AuMcTLeWgO2ze+1nc42zMvh+NyuJaj2WPijIC2I9p5CMucXB6TUhSCbtofmIQ3uHQjEATmT7Di
D1TurHf6eUuew+yiMdtenxuBB/TcUiwMonWnhslDEi6BiXlet+CaBdJ3vgDVuGYW0jcN2o0A7ee6
hVrsXWMwe43JDDy357Ab+lE97IJ3V2zwaYGgsuqAAFh8Ok7BWqcmzrUSpv0scKrXYIHTvA5qr0b9
LHAK/xt2jPxvpDbzvzmyiLh0HpOddrBnzavBbaly710vvTNVyphj6B1isALABHuooyn4LazHP3KB
v3CO4HDBeob7hi5kjqoTEmAgr8QAaZV4L/wfYgAJMOZeS+qtYxBOZn+yP9xb0ABZLBuz4glLd24O
Hkcean0MzVIV9jxge4yhiZ652QfXj2B7/IOkvF7tKeOaPFjvvd1v2SLHju8qEqfbWXB8LRKnGdUD
FVs92oPC9vV2exMplwNoHjqiOZ//wTkblJtureH27ikYNhYkWXH1EEfmjmm8COasVfdnGG5ahcUM
C6l/PJr8PyyjTTZS5zRMN0ulzkfvAAGCAZ1hVoPCTVrbuw148zQ4ITQSy7cH+45aAEVxcF0NSkm/
4laa991pK+8gNM5TabrYQTdxVUS5uLsexa0oXiWhpCtVRvM56sp4fRjvfc3c5Vl3f22GqfFVAY7C
1lkjsRqXUnP8g8diPK/rVh8wjFEfcAz15/R11fOQPZPW7kou4bp4UtCgjyponuoxvOT6UiL0ztup
AqHNr+Ta9CQkiXuV0ymAu+gGuQVy+SVbdMo1/LvBvj4orwZZ1K/nxarfMByI9+DpoWTVyOC4LAAW
59ArrzPnQhevRmCl6yUd7yZhnnAZYfitJuCA+j8KBPfJKYpTOERldE0DFNFuoF5NqkCy7wgG+1Y3
mp4vk6+riYO9soq/gi2Koz/cW9ox6e2Teu/dOQF05m5mm2CdvpXdytfuChSQjhfryaE62S6mYD5e
Optlr/rrdO41/mOoU5d6xt5821dgmjCgorDGZhxbl1yTM5IZx2Ik77kTRp3Hvp+Vn+6U5Mjw33gj
5OSuYEAyD47RnoXazFuHmwHMiPaAgBi3D2Q4eKSDDd+I+8/7R/2Fl+4V3z9heFX/NkneE85c3pMd
FvBHlww6zYpDD7/Tx5vRLv4Mj11cCwAEklDBork6HvT2/LGUixNjiFL9eXUVkt27G8Z24K5AsAJ0
hYNZhcmJr0AwtaGvgY2n6AymKvufjb1XRpDB7ejaL9AwNg5IkJwcYMYgnF1u4IA4lOB6w2tfjpEu
3kBs3j8rW6OBG3hducfKJiiR3uiRhMYIIKorKuy9T7pJouB1XD3HkP3TxIU2f07qyBsdNUl4k/OS
pMGsxau7Evp7tx7BKMWqIDmCRPX20L/c00sFkVZ6W+U9nD3q6WfOr6vm3StkthzMy1TPPL3masPL
sJENkQ2ybvnKxiUAN+W+BtpnXuaCXh01feBsF2ojRuigm/Y2GKFnon156AnR6XL9y7pRbXRnaM3i
izd62xM3XCCiZQTP39eNziHiFh/uyEUzSJMISze9nXI5+IrAPfY/V1Om4y1RjNWhTVYuDVrpICVx
jgKm8PiQHrrXXL2HcEkMd0EhE+rb3eQ81sUSWDxKRO4sRhh1yw/V1xbub67hI+Mr4mDJ+Io42FsW
EmFv+CF/42Alws71RFm3seuK7n5UhuXKsDEfHNPBXt3ysuJLpb3sRrKD/BLHuNR4S2nfbMer7XhX
GyeLyTmb7LNJszW576aJFMfddLPpHQYrZ3Lu9sLqZZdbvSS3ftQy1ejPK29uL3ie817crvAERUl4
EzO2ImNWxOcnCwMWq3MzSL5Gh9H1Pqrgjt8+o9Nua8OTxHYxQSR+dyBKryEIg6w7jKEsh5zVXIkV
7t7KVFXBWmSFyMzgrWA+vcL3sAjZOBB6D/igq7E/1J/fn593SxWPkHFAtjNSCn4q/+XlmwiYXUMW
WTw0x5vNBHmt1AzktXU03kfBRp8VB39hVhyHRXCDa4vJ7LQrwW1626YVuK+6zdyaY9ceJpVhPQk5
RMyGGXLg156465BQibhWoGyedn/EIKy7PvCkot/qzG8xWu1DxpLUun3ciDqn0pB3Ewz+hDrQ6pfT
Tvb4dPzpPC+Y2X/s7ZKUoEfPTm7kbmXrWgxsvcyHejjuJRy8EQtyUhtjlrqcMYwBzlaAtl8yxHmU
QvkikW2h75nzEFyFvmeivr5+00+o7gnu+J2L6HhDGoGzKRrgq13HNRA27V1bGY0vgpkwYuOZNM0M
5C+xEbexIl/SQ5yvYDp97kUjntNRAE/rl8BupAJhK0YCcuGlOh9c5m8SkLYgNWaS5NSL/qMWqGGy
aO8dJsKLKJgIE8x0u9mXlOXsddxcTLanyVGU2G4akep0hyOB6Cy7i/Q6dnqM9E6ntzwbXnpralyj
d8rd9E21VrCemExK/Kjg6OQcD1kfv494HocRSpsp8Gy7njU306i3vLMuHysJP9biQljfrvXG9Nmk
3Nddpzzr4ehQzqy+nogfajEyTPIyFJ6+woXorhGAvveqxMMmlQIlwmIeuMICyhlL/AMXWrNjKOLQ
lSSKX3ILwVMeKs42j1u5OHG2ea2f+P5hkhsISggOyuhQQ7f74frsKJcY2SuXCp1k8zgKQvdcJ5n+
RydZWQSdZCm3c2GMjB5Zi4/07/t4t4/XnkNMd1FkHJVLA5SWEHKzHwq5YVTBwiEQZUCh26dSuYeA
Ikco4lFxDnlTZ068/Ov1+bvBMbciWYKrIWGuc/j7OQ4spblxSp/N5kd8HKvK3PsRlLHGvzSxq6zP
0m4F3KSMdcJJfffIDVhR/2DAtj4M8DLOzsUmMXPgZWyTN14GakbBy9gDObotVTC73tWwsYzrxzhb
jRpZSE47VBGveq2vXN83vfm53Hn8TjCo8hFWIx9h8c/U++qAcyBnfqefCYsN5lYWICWDQq01qKvY
+i6982a4ugyLUU0pG8JYs+AEDmXdEs1fAtBatHEIgNo4FUi12mN5XmwerGB3froY3IWz/t08hWO7
330353KIIdwAjQeS5fEefJyszaW3u/SWxGUX6FRYu1XvTDVYD4sPHU5c8ZyhxVnFQxaYcdu35+yd
E+c5m38lD+eQdx23JPqeJuf2pJROF9H0dJu1xW5unheb5xZmxPX5zKP4+ry+Pl+zHu5dhnv/vFq7
8gOjsp7M8MIWjSnmVFPIXNpDD73Ee1MT+VsxCP1fNcWRBVTe2LdOLEXj7WbUuiCdd9vG+v5lLnN/
Lv9TYMCFE5r6AJAAu4W1W8jeAjmggWw/A0CUh4tAA8GOlpGOVcCOdWZZu2Ah1boEzJFlloXMaox1
iI9Z11m/jYJe7Ri92S5lT2g4hZEWePCYhXVJwmKjBRxkoQUcJBJzr78uutFJBMao1Q6O84xxxGJw
nE9qg1062B4H1Xm/fAkm6AvOUTyXlnF10+1SGTSxSycHEsn2BMo1XW9ntcYsa8xWmuArrUcI2ta0
3GbOh/cjgpdOcUQ4JS75EeGUcD4sTSTZ6TDbK3U91I4IBwVnTU0cj9Hatbcoh8VjlMFoK+u1TPF1
zcvOqv/obGcCP9ZoPbUJck+LMXY0Ru7xCxKHO5le1dn/VbQjbCzApQzHMScDonqq9l4EFzTHj2xW
zVk5rWx2IbIrzx6laevc47J1Z5UwW5dmq0XwH91dpslqemyNsYU2y/HjNpongS3UXsYtA+/zyC9H
ELnh5hQfV6P6SVwGjGS8uI4vC2l1EL3JJptUWpPrbhoCn9Qsu2lp3Vs9l15YlCB2VPtLX7GDTcAO
w+W1FxEFaYsu3Xbv67Una4Ip1/qHhsw5q8vJ8eNWAKRkULxrBivlaVMo7Wm6OE/vOy6xKxaaraEE
DIz2U2uojYeA9JQnl5PxtfnswECpbE6kAN4GazB3baBhwYcpFiydDRSx8ISDvaEYe5YhcAWszROu
/OvCx74bVUamxK25E3q808c0x97gNWsdbi05JhVtB8tXupO5LuSsoSkRsIXu9cFG+t5vbwcuelvt
snsB9Jf+NV43U7v8UAF4YTbgmdM0M/tTrJ21Ad0l3aVy7DhIDLpwYfm5RiKzwkbVqNZ996aNYa7E
7GDfm+CZyBniQRcJI02IgpqFMvK8e7JMBCgjzQwfOf1nN+HHq60tavcaVRcojFWeYozci9Ncirp3
GN0Oo6QWL24xVVvrOkylpGd05F2cKL4bGD3pH3vpJ24Umg7RT3seVsQMF19089TQFJ2eLnnNteXH
EUwNn5Zi7GTY5at9fMJc0URZmCv4BAB2fAJMgjRfOqjjT2xf88VKIMyg+hNpIUlZBCukWs3P5CKt
yTxQd4PdrGgY+9NVWovVZfqABWOeK9asUOz+B0g8pRAlwu/6ZyOp/+US6WQDLixf55Pqb51+jwPd
+idU0YSmGJ1vq8Nb1wu7EiUJfuiDL3clsWsBu2Sqd+237v3qZVRgwJwoEAE8QEbqVmKakK+78JAf
t9e5acxZX8iFKdhb0roh3Nw/roMyyYd5zSeypS/IHbfq8OHNTwf+H3j/8dwSy0QowkBSCOftjfsF
59/uwgJ/NwMmbnzrgy8ksT57shGfvSkU6hfelyXCyl2J92UhvRB7LXt7Qc/oPNiJ+TCU81+GxNw/
b0YLu9AM36/w6BRciUO+CypcbJrj3WbSFn+TdU8Qzc7NGcQtg4VGbmb7PszhgOu8tkxyOOAa5hDN
Wota795y3YWVstC49NJ4fuukPGJUavXguW6Vw8cTnNdv342rtPp/g1dpkOuLyfoUNMjtdNpIp27I
cnO6uM3Ojdke+ugrg2c1O7+9YOtEgVCIEAo7J2mEyz+L4zDhsukSGjCteqfaS2KVCy6JtVEKueDc
GDLOmEFqYziWENwouxemtANa+iEipIFp2vlltP1OmnLIZB/b52Zv0dbHffOUPfLmuohrKfqj9Bfa
Rv/Sa08PvPByDXNaf/vAEPWOaq77Ka7+Kq5RyhBQhWvUAA+48i4LMcBzk4bLNI+PogixzvsnopAq
aAPcFwzcuhhnPckj266DwnjZOYEp6FmBjNQG129OPk8tuMhyhRsb+tTPeNT5KlQp/mLRVf7iYlGl
CK0qcqvK/bJ0UDoxjysK13kVRw8pOSPFW+Op/NvRrP3hX3s3Jc2da03ozKYsjFiQbhHchRQL0uVp
fmX6y2B3eM0ndI4q7zx30XUslaf00U+wA8FkK/O8bGjQk/dN+fSkJL7u/+w+2466ZsF+xyswCgXq
5tKaStSz6GoswW2FtOZiGhqFRVhzilV+aTVIa1a/F/VJ45U3M1t+oGuBuxagKwNP9R8DTyYrl0sv
IftdBZMVizGftfcsg7FV+FqNbYgDV0d/hGDLfTLHsbtgfAXW4gSxzq/SW4Ry97NP7zN5Y3kXmAXr
skh+FWNuslCPHbvbzt8stLSf/lr+jQHys4y39N2a7iAf89+PYI1ToJmscSyFhMGspZwwmLWRfbWX
CwG88qvYy0XtVYVrT5AIaPoKEgFeFlUb3llLXuHo4iIUv927oXKYwUtJzaFclyEod1HqQ3GT/M5r
5z4+q3OcZAg8o2RjmAsiwhox8CfHR38ohRe6lqNkU+CncuPZ9o8luvTO+d/Wr83k/snQ0ftx/3jz
w2iWK/36C3DjxK5Nx5r7pQLarAJou7dZLvPm75k3lX7MN2Gcaoz6TrBFcDGsQ4W5/FobF4I98aQQ
HYVKtUuTymUyKWXT22EG+jzw5+s1lt02H/4sJrtLW/G+HGZH9Ra77rjVQkmKK2XpULFUB8LVDW+U
vzwgL4TUuFCKQ1es0r/7fQ2trXPQ85htlPr73cAMFp8FFgwILnhTGCyV3J6c1z9/g2SkVtpvvj7M
8v5Gdd2rbvDxAwqX53S1UbxLgTUlqiskVVX+wSdZfvX8ljuR+1E4NI3LeoCVeqgEYiHuHdliUC7y
0DiEzxi6ivCRlmJXYspLDN+DZXKLbOwaWHsmnei/LqaCdLf3wAUsCOdu/W9aA4QPzsdwhTUn948+
rGA18LcG8/CCsq1iCqoMKwiKpqDFYeQKdRg5iZxHhT7ODnYY2cRWIZErDkKHUesXdOLVeVSchY7D
+9O1SrYucHFI+FXN1+bmpH9TfbEPN767NUPrKgyV+/2uL46R7qvRrc87WUWqmAjawf44qF803Fj0
lA7Doh4WgLprjVYtDLVQD+fuSLc/VHHVcbU+bORapUIw9SZXOlOABbOQTZ6XYRxiBmIZgFwZVpqG
0vjI2DghI5fGry1+HywS87Dc7NAf8q7K9/EpDP7/Qcv1Lt5ZVP//tFycXG+hSnaeM3Odht7C0vfT
nByi/mmfz08a6feCWLtpDQyWwQi7uFIdxio9mHyzeh/mh072KVl/85Ts1jgnst88R7HCkCj0vpn6
SgGLb6RaLdUGp9XACFDRRNxZDSwHU3AMITSI1u8bxzD240kgrhb+Ama1nqyChWToG83aP1wNSZCG
LgQHlMfvCuT9OoD9jUuncGaI2p458qCRIjg9iW8cqk8i4h/k+062/1DRvK4DJbNg7qAtFsyd02l6
X0wri2lWDsETRVLuUjRuiJxAXty1hoyBRu1kUkrEwY9FtcifODzGp8dY2ofOU8ORDE21izlM1BhH
l0k7pwRdTlPOJvfyWwSvcICGg3muDn7TT8gNTbFJz6F0EK6m2W12oBTYpAWh1JDZgk5gmgEo3tGJ
9znzOoO9eAVknBnOUqSQLe5Tlykk1m24lB6d36eFwsR8tBiRuk/dLu7Tip51Uv71vpGUo//dSMWF
aCMVt6GKwm3Y+tVizdwhkf7fSGKeYGdeigCXCrjK+mxaUo5pyHBbTvz0J4tsvBDoBhpxNVpmqG7H
yo8aB3FuUMFCsjo53Lqz1J68BElyE9X2MgxhjgRVHT/8/Sf7Y8qUyi6wLhE6pJ1tQ1CKulaN5Jqw
FLXkOW6K/6VnAGhBsygZThuV47K3O4dTpPjlM0Wt619mlbqq2ru/tjrYP+b/q0u8+ZwuddU3hJ08
7s85nl7eghYpht6Ftdl2yKy7WDcHCTeAZn+hHU9CPK0gu+2Oqvb6u6k4YA+MP5kPXNdyyb9nxBoB
O7LW+7CO3M9z+OgdO/LuvPFXwnyw6BbxMBqrGGQML8bcMJV+GA4FQAwaprlLXnf4MKUvSoPAk1Fz
Yto5Dk5vRyvKljlo9AWl2EVnNXITBCSgo8rS179EMkwXbzEpPefsc0IwtuwJpjHqK8+n5uvg52sW
5D/bOU+uXqtTL9e/uCuNCHfVidbh1mnSp7FA4j3DzLTcx9C7vtjpuUW5/V4METy95PxEVSQIOOVR
h7IKIe64im1whLhTmxem6dz4ItzxMpFVafy4OwWJQTqfei2XsyEvvRR6JY72xtjfRMom/Kv8dfZb
++qAuwk0M4FZd7lzXOGSo9WdzBzbL3T1dPONZtDNqwLVpN5eaBgNWBkDem/4OD42x0lz3FpP/OF7
HjN12Eh06hrkQiSOz7vjc20+20D9qLFPs3DjmySEeRiZVXEfi868K8GGh2ugMruRzcOu7ThtBwqz
lYYQT19W7WGaBKtV4U57u2U5kKNxyHM0hDstUGkug8tl0GyaMAmfJJYtb5iJxw+IMwW2n/KjVJ3S
6WxX00d9kkr9ztxtXQBgpTKV1HmoT2rXScNZNEQWECXo9rOWWF1jf0705IE5Ya3Xvvfq9m3uncU+
SxL4DtrHPqvcK8nA2T7JgS1kdazGClkdE68iIOR+7AsI4QzMCMyIjV9KI54fR5TPFzOOzZdE4sb5
fpi2v5g8Qi6sZZ5iiWld5Rob0WGllx2bbYSBRwWBTjz7tGQEsJlW95M2+cphHjd/b5ipgJQoD15I
+7eixpZMU49IFkCB0z3cXLdavLrF0S6uocHzTDE8ws+jeyna8LegiZzDZvhtuV7VJpbxlmUPebQB
RcXdWpC0ijYjSUOTXxwszhanqqXTuL1GzOk6hjMGyiYzjCejj3uR7IFxTKpSMI49t7xWdr1GOVjn
u5Fktx/OU8HtLLHulTfNFUus3XZSfYx1zUfOhhdomR+E8fJf9rKfJbA0/D15JgGHK6QK3lbWJnl6
OTc/1ku/RB3XV4OF0SHcgsizHIo4s+H5Hq2lNtx9AyYhFgRuQaXTIM7rqeeKk0GPWlBMAUouNxRT
+kDiQMYjvAyyWa09Sw/PpfbslhHGPc8Pz5GQ8+Pz6fjcmM/sCIrO42m2uEwXK7pOp6awzSJ6rQj1
ZkrAfMyRebvjc/2rYarn7JmiYdIzGcng0Mi2WefZNhFXvIFxDApNYq4NSr7A0EIw7nbVvV8/lWXT
5bgxUqne5b4P0DHQGHQ8XwYo4p3iA4pA8dm88M8V85rE17aon2FrPlD71QCISgw8Sz7Lyxh95LbC
YJApQa/SvbRGUIhqFlCIbXuCpXV+wswdwXDyJ0dhu/wXcocnuNyMLrCUfVCKoCFnl0/VZ3WYCh/V
A0HdYb/+t+5Nx4xb7oM+Q2se7cbZRwd5JzG4NQ3RTa/roY9ybvLBiF48xlJTcua2x7ggb+uKyv9c
d8/RFxRE7WP197lgFpykEYT5LXYdBp+qAUP09A1vEo6F8FiwC/Ek3BAPWIYjPi854Ue6R/csFgwu
zP+Fod2zG7lon/HmNI8Wbm+WA0FF83j4jPv40UxBo+cEdp4Wh28BqRr9Pvppr/KJSoHw0QQVZSEJ
RNjH78MvvSUibBObVaNaBx0+HVE4TEFfN1X6qsn8GFoyMt1Hrbsfe6AtdBJMB1wmVNtHfLqMcGbW
+/F8NVlR+FQ7+iy1U/QF/9QPVjqt/G6bvuoJFGHqmjt1lOPy8+UFAZ/+smTSGN5lfr6BcaiudXK8
HR4RxRzcuRpjOfLKKSOgnLhahzAqnxcOho//k3x0ipCHzFKc2fuEwVD7KRxPAoNzmyUq0B3SB6U5
+RUD9tymxJtheTMsr6P6efet/A/Yl3iN48oN2wA/J/wdNMiVyWpS6j44BzLv/YyITCmG8x8K7ikf
FHQkTd6JPr7Sv1/7xf9RhxcCsiLcHL34/BNdYA7cXgxPi2FKyHoa0C2SoC3z/rCwtaEG9q0AACU8
3uZZ/sXuwzz5jBCSl/hFbnqUl/hmSdcXc72Cz1yo08SmBzS+ILj7KFlqIyOjXkexU6fg0i/hThhE
OYn0/Ipaiw9bENsLVTK2uqoaW90tG47bXLyFwY3uCmhDFIMrl+6TiI0Tm4DK+JNmVyQZDzCfwLI5
ajdG6qRsTeoUEokM9pGPMI/KLyTjRAWk7yb8LoonBCQAf+0T3NmH806MwP66vhCe5RWNz9+2stAi
bKvAvUZqAM3Ir5QNowTtJz95pmNhtJ6atyeZORIgk0u3UWMRMb6Nd38KTSdiUbEg4zBxms4m1gHQ
+/DGLaqLeuhUOfDsJ8fc26aZ4j7HQUVZZdXU8VGeOflJiWavmWvh7HRmRPUgiNOWRxhFnRvflml0
HB2j0V7IyGO0jEbx9tg7PQZrvhqIeqfBwqEQlM0lJnziSkrD1WY2X89ajCca08ttet5Oy0KjbAaN
amnIbIrTFE5JCQE+7UaNUZV5dCnOWOMx9LwO4QCQh3m/8t0Q5GpQ8R9LvIBhv95orbrcnWW3tKc6
WJtwAeKXb9wjGbmHXwEDqvLRkepsXFUnMJkV7dp8On/M7u2ZWyjhstRtrifmNJtangW6GS4+NJJJ
lHd2kgV1dvXNZPcY36OQLHhZhAmb82fX3eTlF2/MeedH9RIr85uXIC5jknlIhrXtsLEdYmEKXqtx
xG/2M/zEBErTEaeutGT+vumzeLzOSVgGt9zj8WzUeB+u5C4dQrz9SWRsI7ACAn6qlKVB6DzVf+2o
5kKt+I4sk11Ali12BBowBXsOrjtT/wvIweTeHSmB6zigZx5sf/3CmIUtIVjmVnF7H/KbGlwfJO8R
sA2Nz0vj9WOyfEyS5giNdz6+VsYrmnqedOUOcssS5F0dtqvDaq2z/om5SNYcxFfy3K79qwTO5hPV
kZ4kGRlMJKFcgkNYPhtPvUJJuaTrKBTCOIwc1wxfAJj3T+soHL9gLnzHNS4bV7HY9jfrZ+5tlFLx
MYMJA4rUwoXEqh0sdyxddDYdmrcAvik2dG/cQkAbh5mKw8hzPw8uBMl8tijPGsfZoTyrl6a1yjSq
TOfnaeM6aV8neGaGfgwwm5IO+yUsbRjmwRA6ZJwErtAjtGlNcy5CnpKSoCNYktQuT15cEb14atl3
I6yxumvIYmSC0pXBExrJwrHpv4jUIa6NhAvpKPYs3mW2hQT523x21zCpzDlfBaCX8KC4XmHt5XRY
IvU+Tj4Tm5uqtjihdlbcdU1Vt9OVgVc0ac+7t6/Rurtl4HaLq5z19zG+kh145QoY/Gs69Q/rcice
JDDDCWlKdd8dRLTZ/VWuOhe4VPvE9pwi8PbkX/SdoMI4OncfL+uvKJc4rEqK+ufwzyINvldJ59Nq
UNl1Brh2kRiQcufTeaz+djP44fuv5ZdwdubhXG+szTzI7Tg0Cw1HaEhvDFoRQsLOrwGtoiFdYQDG
14+v43zY5Kfn6syhQmNPJBA1jGufBKHeK+5+V7S735MCPbFJtUGPfqMeiOCN3SDaDRZ/NXeKa1QQ
Mah8NDSF2WaICJ72Sm7kS7y7xLp6VeLlYjwh5wqZCXbLiDWEAnfn7QGcR1vfwO3nYtbjh7ZpD8Xs
LndDyTpidr/MfkD5xUBlSBxAsE41eSOc4RqsVoN2rR/VJDAErtTccIiD+zJO7nFoz06j2oGHeo3F
T3vCNbeWTjMi/+Y028zuplc/h8PjH2kY5Tph3yitx9IwrPYtHu677cp4U5JVNWFrevkqffdwGe+a
o82lW/rMOevIzZInszri67Dl/X+pN0a7r3xZm7nJT5196FckrS7T4UbY0L327wqLF9kuyexYnyXr
2UoKdufyld14FOBPHo3jlfOh0m1+2v30DdxfrSQJay298CAepnqWhdu7MJ1tjNgTc1z/t/b7wvUm
D4i6SFj8nP0+yBj5Vv6+w4J3kkfd/bcWFfKXi5PCJCPqrp3oKnpzeJwS1rZbUGJvybkUywQYn4ZV
+XVU4G87x61BwpOg9WnCtT9fFYYql/7m0me7fp5UfpUPs/phdj48V74dzJ3lmC66xz/GgJyq9tX+
gttEtc+naF3vPEIeaniLWWqx063ujVzih7SRmnF7b7Xptm/TdWtSu02rrJaa8kApiFhITxeHYZR2
uNxvjqPbYlQQt6pGD19Lv28owvM3m/YWqr1T5dCjNZp3UekC786VsqwE0l1xpcDDsPpdKeI8sfpP
R1dK+rs4iUQDCFySC2Atc+Mu3l2CpbM/K6yCtE/EgX1WRzq7d6rj+s+CX1JQTI55jC2KCQHzqo9n
Ivp15w1hNu9Mycl3pb+u8elXGDQDeu7zDdkYDEmEZCw6aadp6FQaWtyJbjfFSpeYAz4tA7rGZrOu
8UYJ7tfycDEOTy06d6as0dPHx9x2Aj+x0XqAgGuxRJy0Eqx9RfxwSDqrRLEOvqZRJyoNCvcltL0L
2XpwbQroxYLFe8AUy9qVzjsiMr8Fa2XhM42kH9yVC0Qkv3chIkzFICLV3Ft5h6S3qHRgebnDAnsF
i0cmVBsndv579YVDbfM6vcNU0WIPveb6SV4nGsJyrg8JjrzKQyulef05/8zgwzCpcK9dHp+416Js
W6UfEde8zrv0nYMFkf0uHRNb7V8TWT/6/wBjl374Y+AtxkFGpOr3+j+N7wX8AftQ+aaVnsrXcgGi
zALvo6fIfDYNAuBf90+A70IrqqnZVkJTkzUCLqZd8x1o+ZvTtHKY1UyospBy63K8t7ohBGM+Pcrk
49hz7lWgsF1YVEPuXWm0rI1KyO6gX8sglBoU+otOZC0/ka0CvpgkKKsKewQR67VkckLTTSbpZqKo
qpQ4KZHTbNpxVI7btFTlUDx50qNNfCejmnfKwihzftYliU9tp3PIb8bPumce9qUnYDVcPobMxleg
lma8OlPTBXap+in7w1UvyGGOwyuz3H/4k0USL1NxKv1KtW/EkjGS4QjX1haGEct6Q+WJWztYkKjw
JeNaBWEnzBm17yOzUiP34Gw9lpF0+bk8dB2pUZC0lCUUPDdL40nhh2PYKCqkJgCnE2hWpSckq3u+
ijKMU1X7QTzRfScnl7ko1UZFTuDO75nw7YIquCCQ0VZpYCTv2XA7N3r37wWWtsnhNFiaVWBp6+0T
LM1iUQVLs6RsHZ6r49Np1H6MogemSff8BZ5WSeNWPb6nsSpUakIstXN4EvVSH+7SIU9iFiMshOe3
YEvMjiZlCM5v8D5o1wd393XTtd9Jaoxz4vVF8hMiZOj4rvfQ8akVTAQNbTRJ8wnXj+qY2Ul6nDA1
aT8mqhPiiBOfQb9Ub9mcthvThQvsNk1v2oIB/+UFXTeWUz3mGa3V4BmNbi9RlGvy50iY1rG/O/Z1
lxQ2jP7+ZEJLjv1FvnDdW4ewCmNn6Tz6J+k8haUzT2MNkVDTxy24H+8Ww81i6CUrSG5MbvKEaUWO
Prj5GzBYYINYPe/+pcuvSQdX6xScxHucBnO70J1a6T6Zz6kcu4wbCldoO13Xt9D16QH3CsGOKkUj
czAzuwQpZOmPInj3TVvLcaX0JfggK6e54HT4L0vkZUUd7cRzsL7u+o9Mry+5U4CCGkgMDNbVQVHm
RGz1m6aqyaz121FzzdfjRUnF1VhIbS2SPtKPLuDEuP5ZRUbza85e/keVhEpGJVIMB4DlyADUq2SZ
ZOMgnUJXj09O97LkXUDCndvirnJb3II9Dsp/0X8QWnavPPRa/UclrDBCv2Lf9jm3OPg2XW2xQhGp
CiPwLxlLR8y0qv7boLf5mTm5BRZ59xDw+gq+AkwVXwEmBssqRr6Xb7egQcWcorGHip3Wk6tULDFY
1Um2mD5O0+opDOtEBZTK0/1yeiqFiPgzz2XFxtNi19cBicu2HjgLOckIMQA99y/NiFp8lj1VWfhn
T81GiO+pJ0/t/VNJGHerV2mF7B4wt/ieEcZR48cjLn8+CoRDsKDno05GUM6VfCR7SDxBslfqFpK9
U7l3YBT28/ZFQaesW/OW2oxrjK+TsYuWY+ZiMWmVtJiT7XGyZgREMqlyO0ww6BbdKvHjz7JNx+nn
0G09JvXH5Nya0Fhuc40lKjy65FouANT6FmqS39uPlWsvE7yX8JzvUWpWHkEK2moMbo9BnQ60Sjsf
gxZL30vfXRtoPL4a+KFT7P/17yT6f+D0PWe/ZH85MNkrqdyy520menc14CP8NZ+pcZ75tmt3tnzX
xGYGP3DZCb2BNoAbBMjKs2qHmfWuf16TlzYN7OzWoYZgkh0y2yWg5ObqQJQGrydESVBrbi7suwBd
dqCtmb4curvH4NYYbHx1EhDoPFAnxVZ26kiJl/F1bfgy2uONfrJ3ilxhL8UdrZ2Is9PT/ZR7jAma
PD0l3ovT05lTJb1f3xfGYftq8A47teSMkovIFcBDDvBGktGwBoe5evJ8qc8ayayWzOB0V5v+4Ebk
Si2Jg/Y0dCzNmB3Au1n5/f0NyV8FNqJGzJlaWooZ7xQkFJuIRsQOWt3C2v4UfDsvDehtBosvpfPY
rmcIx0Hs8L3MMjcNKzn2REDvb7NHg4/pM0u86/W5whjv+pwEJ7xnPaBO0GF7305v2ymz7wp3udx3
KQ42yRWWb2H71j+EHOWOU7gLMdpUxs3VuLoabw8jZA7wVjhTeH/JAzPN/+CkAzvCYIPqpw1j6a0a
MMdswKwgpx0d89QDvt+WY+baN3OhXbsJIubOmQbaLdFmO+knIy7pxWEZWjrnl5PLRRe45OV/st3v
5StQZ/mKbAPR6UgeiEWsNT36izhNn7hnRfxWvrg+kBVlBwq+eEx2yMbHYKJ189/Nbms9kD2NS7rs
xXRP1E/ip9tmB1+TxHvXb31gpcMsrvIkBQCoWWigBAGEN8SHyB6Uly69DgqDp8ChHy5DOBqxmY/J
00kF5bFOX9wThcOJkPDjZVaMKPmqMMydeOOQYoBvbgfulTDN37BhE6lgzuQv3XUqy2eXR2viwqn+
PpUc3+9jp/SDYhBvkGoRPeZYHkDrC9doNgd0rsB59SOxJnbXo/5LIWkU86rnffxCuJdRbfFkIqiy
CkEVlzVZJ9j2TDeKoBOEe7Fnc1rQZbeaU5P0v6hJ+l/UpEY5ENzgzRyrxBtf4srmDfPSoBSYV6EK
gnk1lwMxx/snqBddEFHQI978MhRhYSfpWH8i3WQF+LTypOPLur9sP5lHUshw8VWz6VGWT06vxKyQ
6/JuWJ8Hgv7xrSbK5dPOXTMea14KYx6HbiNfhjxOXN1t/uwBi03BiRaMaY+b0fwyquZjWlyL5Y9z
PqhFVL0lwcvLVFe9iqVKzXjgPReKOBWc+YRrJJNcTSre/IWZgQswOTOGAuaINcQRfIXBedswupJy
fP/7tmECeNuMUjltl/jP7YN6nHS80p0t6D163IJQGso52ajgcBQu0xde08vBZTmoZ/0mFaGvVIQ5
26jaCWyjbfCpYmTCEYDmsaADkJIcVhCXrkVHUkhJFn/FCAiFt4+AOBZUJdYRkgCD9sQ3oBCkt+5T
8R0kKIX4hILBdxCfpM/XD6wH5ibH36oiLM0i1v3rPxyufbJU5QuzkFM/q/VrfxpfirmvAdiRzw02
LpeRquyLng/Ip2O5EtN9p/HHHSnZKfnOH3aYMGNrPx1PfYF1SU1nPrjfO7LvRubHaw4m+U9T8/oL
eHFCybeDzWWwugxaP/ej7EvrK2lG1bFV4hLQKxts5DIKGgohdy5CDa67kIZCnOAzNYXlYjybdtHS
NzwyT6tSr/AvJkO7ugwoztIgQ9tTn20cznGVTvf6XF0/rxrP/iwBgc3FueJ0BeoE1vM8DSN/nc/c
JoRJe9X5nepaLdixLtWAOUf5uDfq1X+RsYoCPscN7mYC3kiLc8CpmEnacNCmZBNnDJ9aQ1w85uy3
pt6WvMPsv2RsWRlSzGaSyYbpPIQIGfzrdC/l0ObeT2HwD2E+G0hyQiGe9owEH2/W49e0DwxY+sA2
IfPPqn5V9LRCxNMpCVCDiCc4g20HaoAz0Pf5qMM+bodPu60Q6V7cMDysQmI5qKGUmu2EJZ6roVLn
4Jv2GVGgW6ZPtG4ndgUbDn7dYBnDu28bpvfrfIBPN7z+D/+0NqCkKE4pY0QMVDNEDE+SmHMAvcuP
wKgGemNUsxsiwYJ78xoqLwYN+Q0ZI77+LusfGG5hh09Wv8lY6K+YA1s4NBb91cqgLF/2jWUb2AM2
jW1gF7Alt4p9w5Uh6K/aBOHd90zsdR6L7VnMvux6Bsv1I6O44XIJh4u393h9fwtnb+iseEqMrDOf
qDyefcdJVHvJYalT4Cks3IsUvpbraRPQFP7MB7Ca42vOx5Z+Jaya0mkMEcmoAEBEw8piuDNMX5gY
hLywmqIhPPWjLlh4wZourIYoD9Yz6r3G4CTg/Ibv2uttv9R0RH/kHh36r22mQ5dxVhE1Ozo0R+f7
aDmFD5YYngv2uI9qwN5ryPVcq9UPneqv5Y9Au60G8wTOCc5N5gnYMHT7sGvEFeVR1HPRuG5IeAtx
l+umuGtcN6vPPDg1FLw3ChX9yh3XsTWsG4HwU7YRakVNNLomoxfK9HIyohU/xJCJQ23C2tiUY6U0
T/6HqzttbtvYujb8i1jFAZy+AiTAUZIVz19YHjnPM3/9ezWg6OR96nQ5To4TWxTQvXvvte41Qjfm
gdqcR6dmmNA0/9IAB8C/bmOIlB6redqv6fKPgVRfSFHhdnbMczs75i0ZNsqv0pPr7B0/zoBtO1C7
Lqo/VEF5VA6uJjP0ZtOfl3rs4yaA6/x/omfk3kx+N18ZT67NN9eJzhBa3RwTuv+6/FOtDNv6ovqu
i+GqgciQnHqzo6MqCCPJSzDqJiNgzivNUqwYqfHWCIrWVvMI5Mvv8sft9758ui6fCq7r5fzk6my0
hgWlI7l4qZ6edzxiJze/WIqQ5cZufOlm7qpojKt9pdmvNqW8laNzGxyGfRftZtSvR30X7Ypb9mxw
8/OQzHSBE68Oxe6Y+lwXoZLeL4aHRvhYWGeqbsqtlMvZFVQlOhd9vU2rYYLwoA7WK35CwS1GkjtN
TX2wSQflE+7AYPKdNBt9ayHgJwpac9XJdbBRLucTVMWOINL8YxAy9P4xaK8psI/52mtFy0Gkuwht
turL5Lcvji3d739z17xl5k8o8dDkGo+ICgHIpZ0Yv658Ko94ml2/aR53bKa+NWa916Qt8dGJGixA
1D4LpPQf7qXab8a/4eo9/VT9ds6puAUY19QcUMjMnIK1nlNxgYVUdP7wVGlMOteXZlL6wb3N/m4Z
8hZz3pI0hbvBfbhsu2lbhaQfYeKWjLzFKeKIF4DwnnqCn4NVBtj4GNT3RRqdOo36nmhHfosxBelO
JfjH3cDIfEufS5/ZfiRn1dud1m/3Jj0OrY3wWeTTFggkvDEzG3/SzB+Y1uO/IhBl++0DdspfExRQ
tEI9wVFL3mZ+0i00oty0pifW7l9FUQyH4dV9XB1plYHuwPtsSzFZqK0pRImLKOUKqTV9EVL0twLt
hv1hYDn5VWupuNqacCHnD0oNSJq5EUi63UpOPxqzzjIarS3itObwsePmMYtl7SYfDgiIekXIVQAk
1fJc8UbLCaVQkH5bEGrUCgg1wm8Xt56moFICoyZCnOnft32tMUu6OPOrU0E/WN+XAXH2lqcgUsFO
uq9nxZ67rGf6grTpYmD73erzodu9qJP6y0MfHIU1ATPQJsbCRCdzTyfMJ5Qg/9nxHtJHQvQPGFo9
X6QArs6Gm7cPPFqLv6zXWe0+etxHk+3o5LZv9lpJXHUDgCBnTOOFY0zbK0r2jY3koT5LNFUgDfqp
t5tkBxXBJXuGoPQ5RYPJehCt+s12L/AD08as314mtc7i1/bSmTY6k3rnUuq0mPMw72Vgd1PM7mHa
vcxi6PX5bQy8XoU5R6+E/hhI7ELEPjnHqsNzdXjUbBTgVRq2BXWVhtVFSOyKKsNLY7A7mq/D9YoN
CGo8pM7QE7jGf+wgpo+vSSmZV0JyVqU++BNALjnLxQvrIX2Uk7VE2tf3SCTet5VrfafKO1IL9hH6
9GDf0IqPMpNo40YJZBZMeik5fLFd2dwXWmk/ZyiuSEn1/m4/2OwHj+YgMvqWPXYfQHrPv6fbT8gP
0w88o9I9TTz2VBjbRlKSrots5jIub3cXVt2FfNF9PQo3Zv09P90kEJs+xoVf0QXTr7QA6FsCyaQi
5sbFgoIc6C85BXnB/egEFp/Koimy+slRdG2OltvRfDta07TPh5oivVYn1qjUopxR/s+NKgKBWezV
9RvxU5TZ1BAt7Xa7rHW0ywcQ7LXRo5MBgnUVPKDdMW1hPZ4JsZj3c5U5OXRkHvdmJtRx47DQmlwN
L24NX9y73b7ZVPlIN7nhGwFo8aBGCn7TRyVIXBvXYes63DD00cOfk2jhHCbJAlBSCfD5gfiUqWMH
9i6c7QKxValkFrktulZTbEE7KxEFt6XdxIgb/aNEr9n4kYd6NrYxItouTpYvdN2FtBtni2h8Ru43
DeiAqTCHhs+4O/lKnVcI9FirDjmAq9CPk5BjcImwPupOzTuXp6tCdiUeL0RtKpRVyY+jPeL+z7u7
HsuBu/6d4nDMEQ4lnu/cn82ivU4jwpV0Okknh5BwNBOB3cgecAPE5vGJgXsoc4aElXGmnviOve5k
IiYex/lF7nKgOb0GN2dfNEwp0/+oPNkBeH9ZZqajflx+ubpyJdmfdpKVX3a8qo0u1SVzBN8M+jPg
Nd8M0DZF1BcIlcs6s/Yt5KFsIhnnn//GHYHViTvat7zpA7A6+NHoNNis3hIcTiuxDgNGTCG2wUPw
fv+EanD/3F8Cq+6/909WF/fP3OrSuvC7MDnBsdKJ3yvBz28p+SwlXyPefrqpIoTURf2LkcPQSXRk
gQhbQ0MiZaLi8YFot+hjM2HlizUX9KjNKYQP+zscYue3Xhjykc66/ohPp9rXHml89Oh7AejJygIF
kxPzZGtwEzFbG9Yfo3NbjiimZF+LbHVNG0rBalplsGmL2U7ng36qBTUWKrA1/Em5jzdtahw+xOTj
SqKVkee1u8wXMYXYgD1b6DTkJ1M1CQ+YXGM9RMF4rZA2YDAhauAxNHSpS6wLawlmomKvhzWtB5LM
hMFNkO+ko31IuNWPd6VhSxJ5ZahElE6xVWcpy778eQ0bQhvNP6meAheq9VtrkOSP/KIfIYK9EOZp
PpU3o8dheJ4PdfoJRHNkt2kiQ2mcAerm6WPUM5YWWtFRL4gM9Ryoq6NeJH769h2/Ek5hXJ4PAXUI
lg+aC3V4wjd99HFjEkSGwiwxO6bqDSo6MszV9k0Dr+ona39A7rDBqMC3IT/YhEt7qHwY38uBHbCe
Pi2Pb5nL134JDTRZKJUiBDbpef2C9hHGeTlqu/Jp+otyRmugkM3UDbtcipbdNo6WAGtLS1bbT8yD
Jm0LmSlWMGzw7rs3/Vq39V2HcLwlZ/6YGJw2Eu3ysiHUXfxJQBJuHax22tLwtB2591wqw9ViuNQu
vg1WBDKLTgP7wHcM3uh3uAtx1dm2UmuRJY88N6dOB9GtXePSLkYmhCgwepwnJ5Sqejexd+nvNN3b
R5vXGV1+3GqFO/XZzZqEeRJnt/h12hq1mqOoOTpr9Que++nprLooKuMV86g7zYEoRzmO06XzG4CK
Ld5UiRRExNenR692SSuSak861p6xWf25HaEn/q8zvdWcngwJbHtbKcCV4eI4dPoq/qNSn9Qu0lQG
1VcRLhMDqyD09sodcGQIvkp5Pb3p6TzLd1Ti6t1Xvh6rojAGdRjjYH0KcfVnNsFziKvfWe2+uPrT
Olm9HPrPtVnnwQPb6lST798R9PuHR/po9ar0DEAMp7CqK/itOEpueolqt1PvNsm2taw9y75Xg70u
PWzSBd7eJL0cqR3ADGnKept676HZTZKRLPejx2O0bo8a7NyNcX/WyD72vfWiV0qCLTrSQ4AGNs/9
j/VKMnuMyrqqBp/6hDQAsReednEmimqfaQ63RQkvwjKNrBlp+Xm+K8kmsCsdfmaAMa1UOVHfhPmh
z3XrfU6KC0FIIMxpvj6q9wuBGluJjfwQZhh65MtTqNFV6vyjle+NkdE8sbHRPz0xRPqKUDnoiePw
StLFjc6/DpXA04cshJddjDjIAlQa7I9U1E352sFajs94GQQqkJxkA9uekGIPxUXrRzGz/aMosfXg
KEwHGFL1jLAPvqpcIrwEauhdar3+a6ue7PIb6pv3YTvgfVj9nH7aXnpRH9ojPg3dvNx9uVItd4r4
z2YSKraGE24hfH3XtYiRNbKR1xc/W4G3wBL6rvqVZ6lu4/w9DR5ZDSt1luBXw63SJNzM+Rhj3xIn
+Mp1zriOCrtEWbeBtXux7sx+PGxM8p/+JTDrmk0OmH2hazZbBudV0Tg7LPvzlyR0bav89jwPfswd
aLidionChIbC/l8Tml6oFAA9Lw0vi7ZmXQ5yTQ0vQKtrzZQonVzTWy3dQHQ8smojo6fhIhDIPd/1
N7f+ud6vzwY1QM77oH4f3L29IAF4L8PNcrhaDpen4dRqp4tp/x71N1v3DNFzx/NTaSHFyOxmTCZ0
pOZfjWuLuIePqgOUJ3UVCFTNIJ2gOqTFOwD1HuinVcfhOt7/DPoj/8+jU/pd+7bXDnLLo1yOaJaz
m0B5Ex+SbHnCv0lsTjoXoZfhI4oXU4hjwMjhevIWB9faDPbr/uncm0FJzeJajYW6O9mnxyg9R+kB
/ZIuGEI62bP7kV9iYboRnkxzsiX1XAU7tcOfSj1zz6bPv+6NnhpSC544kUhHJIEWTx77/t/kd5jk
812QWsq6T6a9nUpHCmJtzkMY9CZ2YfguLyjx2lzIyfrictzkxpzIH32aPIJMcl1+au+Cc6S57pSy
1ZHjzBA8EPfXL5tXI93FNN14BdOJKHd0CIJzs99Wp94K3qXqMXiXWO80sK3b98f36z+QPf8tCff6
2c3A61EVRvKfdJxzZI+mc/3cafyMvigG21daL4FrIZVRMvxGI7sNjpFt8gXAWwQQyujr/b0v7NtP
qLfXXo+iqr5QFqeREJdsZVcC1japSnXplpf0RiZFFi4ic5JobJsfR028xGG9GpLfI1tcd/cnmgg+
6JTzdXfVyFdbAnY11hpblILj8bSK/ah7UPjfivwCllIfrORLDksVoXLQOlRD6KWKUOJl7ip1NVCq
WgXlyYieN4DdPHR2cgxLiSU0Ds2YzRsmsL3LmruMJsFMzPzW5UWsifgYoSZCXISaGGI1ZrEfgZWC
m2hbCXQaJbW87vcOTiETDWIBEGf7VU9srD4NZCNwjwkiWnQB7gnc1wE0uU6LVXRa0MwF/tpV2O+M
If41OlMJa81zYlV/uRK5q+hUarUUbUrdlt1n3aNCzrE2uMxzvg055W+Yc+K3FnEY+18hxDLmvr8k
JKcY6MjRqOEMOsopuSXI0efDW/aoYvzY6t9FqK0TrZ2qGXcs6QSHBXFacIEkDb9vfl1Dweaqwc98
d2pupEIcelTgqGWlOhlKHNUgZwZuWwz8GzzN0G0IZBUtDYlX19bP6OsJtzgGQJi2QnaEDfJAnk7E
Wu4towSo7KBW/2iaVyn3pvSFfjRiI1+vZhStzFb3WVicVpdTOsWxbXRP4nMW8adA6Xj/HK7/msCY
Q63CAsYF5qsRLOby6auRdfvLQKTwvxX2/MKhTwxtkRgUYugHOdsmJNiSlvHmF5iNoIhuBsYGVAnM
xkz3MOeUQKuFCNt8XX5E6QJAYz5unkeL1nByH06mELSxCwMleiGI2fSO31ofYYoaH0smhCYXgATV
butqqtc9LKR4pmXyIlJl35usdTdhyBaNTGlRwk+Y9Zrb3lZFp6s/6zlut9eQ5y6eaYa9Kdp+q2s4
1GVeQSxd08OEnTjbHLl8KX2hPEWyx7yLDXHWo9ZuNKevhYxdj6/X8fE6PjTGm8Z4v3yaPW+v/fWn
EwPyBJvr+Tx5uk6edrvn1u6pNXmqt1kK4npt1K6NmstRaTkq637f5UcNq7XBtZHuXs5ryRD92ynQ
Rffr3lHT5xHj+v+ozTs7zuJ9p0IjCTAplxYcBRBwH9bqlOyefRBTg5yOTs8yqdf7lX2IsZJV1cqz
qii77g1VTtzfKbndmljYTHnsaku7f7Y6vJVVk7ymaiwyi5PAMmi/DMm8aMsIy3TX39vUmuq8NoW0
6VhJg/Yco3ST3nJDkqRnhQRLWsMgI11Ns4VmgSlYXIeFM8yG3Thnu9LgVBrcOWexgxWqpQEo67j0
61IaN3ZP98q4AZXn3hzvlZ3t7O7ptrldsqPvm2e8kZZ1GPjTp2lbXGSju0MsgWXZGgMasPIa+Pjq
GznV3dlXrbNrLa1s4ue5saX6W3Gwk/qatttps52WSG7cduLII1LtKkmvaVOjUdrlnxuTaf1pB8p3
fo7IM+qGkc/L5ct0+dJavESLl9bp+RE9l+bPzfnzWngrdUVwgS2ng6kSrvYWhV2vAoElNDL6+9Mp
6XFoe7fmmb5Z7VXbgKyG+EvpCYYQ8B2z9CV+0d7JVTrsNHYv7BKWbowf7+vx1+qI7guUkNmNvLeV
7AsLK99cLUrpB4qcGnf78CrLNwChkUJJG7agENuExqbgKubVGZ7cPYzo4I7eiUfmcxCJ5nOoAOZz
EKPvsTj3qm4BP38wzxywBhWIINjdx6NbPgX5VZN4oItJKeWGsr9jcWDq61j6OgVhvejuuI2tk+bn
OwNCXKgmaerLk/R+zCaNIKu/afrWezT15XofNf28Hxz3A8zNwSzMJmHyrYhR6icRNJjfuf68v7ys
68+z5cvk/NKInps0GsMJAkyze/75qnm3+2kUYh8ynMmvCLoVBUGGOKcgyIDIlLa56BeBrNbxjRDD
+puA4/ZaPbnfv2XcQCkz5E31evu3HQjU4q/xKMOS2rXb+tgsf1JYyzdfckUMz9dY7KOW/u2crptd
bj2/iHFuuuiKBnm8+j22vzZNP6Oq0y61NPi0Bejpbh9am2C+Og2V9NosBD/GVrSL1EZIM6RXhy9u
ZVJqG3lO5jY8b8tL32DE80agQqTjn7Xi83e7wno+eIgesDGchkLs7AobdK3pm96T/kb3WoidBLsH
5gdiBu54esrXtNUNa9l9NYkrG3YxOpJ650JHRcT8zznvhE6J38yHDkNAkHa3VOe+Dx4xBhCsri/F
NStMM5gSujDEnBTNlFHZ46+3vuE3CbsGbgiHm7Q714/Sn5DCrs3uwY/+uX0IcGvOSxVpEuUG0Eem
oXzf97dN+IaQZoZ63lz05l5m/z75MztGiKTfXoK+iwCIrJFt0gDM98IIKPq2THY/tWqsguRu8uIP
qnoJ9+w8eSLUMPngheaR07HwVDM9nsqJMqhsMH4LCW+zQ0rUwwmqNuBv904CJV/0asXd4nhHaYwp
QgKJKXKaji/TwBQhgdxRsMdmpSf7oLidekqCrS37oKxHRadc6pnT2ENzwCmKiWpAsZfM/xglRMT1
ScUOchvxBjS7Hm+DT+OvQsjnoaGD0rY3t6u/akNFL+VNctgOJud+ZQ3QHaKkoF2muiZdbvGdaLda
/PXMd5mvpiFIPW1zIguwtWmIujtnh3xVwSjusSPt18brSB+x6R6QQPMfTzNDiO56073B8+TrATsy
60Z/J9l1FVfSFh28AGBsicnTozQ+lJ+qkAUlgZLj6Dy6RKOLBNLdsD0dHi6Dw8QOau5RpzDfdByf
UWLt3dovyZkp+pRMBTpWkzVHmhGeRFDLnr3sHL8H6EAsk/bwvKwZiZE0AuJlNRLyRnaFH2zh/Axv
0+FjOlxcBuX8+D2v+m1airXMdpHEoN6HbxtYBFd8AMZ88mL4Up0m6PG9TXqosqGH5NsmuPdmvGiO
16unIkh2tXy+1f8XJOu8mNkQyN+v48ll3LqMDbtrq/HrfTsi8tNPat7CNGFfCU0f04RG3wEL3WhE
YhkPWrV7uLBTrtHlvZi3FILnWPqAoh5RcBbATjYXnt/7iyNFBaWzuOstvniUdTf8TTE9tMvcXpXy
5X8q371qBbhLJR7Fx/QB/R6eZt1q4QkMpZITwOg1HEe3BDGDwxudfZSbyP8vbN/BAqJHdLzZZOad
2j40WNPA3ZXSAb9y7dQeARrwmDyBBjzhH5zLT5PS+Cp6ywGYHtfhkj/Zggrrwf3XP0OeVh01X7k5
ps3RxqdVTgAmNv3CmBqccZv8CpMfrLoczab8SOKrWJuM2c3X7z22vMStkY+Ca83+67NiqoVl4nXu
n2Ag4/s3UWr7Eh54UIUXWkkW7XxWa6+2A/nY/Mi2LjQwz9B8+6ymneqz3v7111Qc44BpgxN9vQgw
k2UOM0GneSSXv9REIrrUz4rnYime+TIMXC31s5mr4hnbytoFtlW7OoATWdQGdaGJAFJy4iv9TSUk
IpIUbfiMpIcgHtf0OWItPI+NsepOwkc3B19zqHTVZyRlK2Ky+z/+csV93SW1TzQASxMfuSalZecT
xV+bG2PWlxQysG8tGBahBAZGJW9EL7pQBCaQYNkajZ58TCl15ePgVgnUg3MIV7Pj3RlKPEqnkLSh
8NAZMosuM2CYkhqmm6RbSATqEgPQA2HNq34oQv/8DrUwIO7Yh+beXCvintX3WenpInEmNoY4PDq3
vNbSKl2qtU5Pk3OAheivB9eBZGEiEvj8Q75a3wwCG6WQG2xJ7H3UetElhPaGxF6QbcqL25sVwgFd
ovKMQVHBCcLP/jgZ8lPg/SDwGIWD4HXX8/zgv7vQLsL75GVyy/ZYsLxCOGB4yiqU8oFdWGQTTpu9
ZbPnclj9WIQ0vOcjcWxfMUZbmagH7fzrIbTzvxTjQDQJuZCk80UqnB5i0ykjFa46alVHtSnib39z
Gk0/MvAYVhdzO6ZIIRdIuyHiwuDOEosTfZUM6jM/pIgPsy/0Dsdvxcxwfsp4C1Qz26/0qP44Uvnk
qUG7eeX9ceRPiKByFzwnJuRF/sq0NJiXBpg6ZoeusuYJrrKvdM7vSckGP0UpBcYHk9/SCQ1JIFGj
y1e8X6ZNIzGsi7XUnnglBAoYJh9+Nv4xsPiuanEaAdDJfb3m7BLv2wldPbktBjKfSuvhpR5QDzBE
D8HmybWUPnS0QIBPAZPEUaw9UPUsGo1IgWr2ZGZEh37j0IdPwfDblV2q3xSfe6K9XCiLKEL0iaF/
LD9dy09cxaXKeJPTde45XafSPR017lLop/kivhA8u1pvu/tzN5IHteoeUdmFnMhQW6QLrLxrOp+I
boxX8HFxe5m1jBz1ru/5AHIm66JXu/aE6jxCXEXvcgV9D4E695/z53k6M9M2z6r+z8U3YWczzna+
50vQEsmZoCVLozFMN5Iy+Qx+znm8ao5mzZEGYVktNue9SB6lzGASgnS4Xo03zVF7M9JCpLJxj2PV
Xfcjee6hv1HoPkg/yLVsQ3Qf4vuwRq1Ksh619BFzIQktCSx79AuTQ/ilhSmrOxW8uMeQrqlgQeZT
yKw7ENVwN5c8YrxKKwJXtE7qfwvMFgtZO/ffCymQUNCuZtElhBQIQtLQZcEXUsCCX6VjrcNnTYO2
lKWKUpVRu6xMPUgRzKJGtpr3yrtgxZ/u+kJeZ7meT8jrkiX3PjBdWny/tGink3l62PKpDA6EBHcB
1IMzZv99sOVg+o/Zs1Xra9y1YkJqU1e+t8c+cek1TthWhqpcNdXmZwVZP++wa7KfT0G+9Mc/KmYw
jPVkTQ6TArcIBelsNh0G1dBGA9VQOd6fFVyK2eJm0coJslphDmKHCyCC/CLv45c912DOc42eo39C
/mkYONhUECO3Bx75vqRdMbsSHqny6qKzDm8t2Xfhpa4VUD413r42Ws2C1waLnBSPXIcUb62xBMMb
axsWnUPNQ4Nk2H9CZmtD8D8NayFnqty9z7vtH0DGFjZ1NWdTS8g8agPKfJ52EYqdHPpjDSmAbAqX
3vrSO216aGH1XcbvtPjCiC5RUQFzTSaXsIrrVfkfygZ+K5+EeLooLRLkQAztkDpTVE3vd1uWcNG8
c22EnLdUYJI8g7h71N6lD7vP70DR86zTzI6jQEsI0dzTDxcxPtFTOXpa6OWfeFefHAjrP23uUOCO
XDBSet0nbQLMWa9OSBQojWFNZ8F4d9n2jPeom86dzRlLfgyXcfLn9WKtxqvj0DNS2Q4aZr9iQvIL
GWOJCxnE2qL27FrGVWpjdMEsoD3RPJec/XKbmIRbm19XLv2KfitBijbm7OetnKhWdh6a/F4EtcKQ
pkwTlO15YQpDRDmmqDQam8C5dlaHT/G5ycTznJA3C0p4CxHd/QXquX5txI1/tC5FJl3z5MNTV6vP
42Pp68MZuo0wGrhi8ErXwrlZvvRY8pybLHm+PlNus6TCj4ce46obxEBfHJhuecXlyUnpzLSuLyov
N2myF2FYm9vzoxwMte15j5KFPKj5ybNUPE7HX49VB11Fz0ObUoNZz0OPGdLYWv1VmNjzUejUV/tw
AkCmrspj6DqeWMAIBajg1GoTBKzXaPZcoiTxFt1UVPlWzP5UmFqry/8xILdBmpZMv91H/LOP1JJ4
gRla1Voi4C8HkESReOHpv+YgiVa5swEu+bP8Vf9DU80ewRth8Uas2o691FWzt6z3LtNk+7xj/vlf
TACJe2HjfosJILU09oRbq3dW9TAOWIbIgNkNO384bw5KC5faYX0xjEgyboMyXWpjMNkOxIhE20FU
69M07LODhtJyfHYMcGJhoc/S+8xh1an3pxCfPx/feNRX0sqQGviBhKRAbwdkQL3sMhxHa0+3u31n
UQmr7anqghp3dy7lP+BP/nvGXdrdk4r5mlLWlONZlZx93DQEW40fq7H5eHGZqU2GLjN2S2WBSyiX
VZXb6Nv7/HX1Ez2v2W2/3lqpma0weWNbuKRbqCNKSSGE5VIteEZ2UcuQcoIz+E1dThbq+sp9JAUg
+tgYzRF/P2v1m9V6cDg2mz8mvRxYfLv3hKle3hD651+VDyHFCG5GwXO3YXIDHgfzfoxQTdxZEKq1
ymgAu0VdhTdB9gyJ6GIeY+/AKKljyrWuas9u9eCsJsHkDxXeXv6n/S/92nABz8Km5TdCsFYZExzy
skgTzMEpRRioqWnBcDXa8P4VxoObmhl05O/m8/2cbKoD7N8d5C/MpXy4QGWn4JgAE7K04GhxegWC
TMQNOHmSBgFSWNo9LfZPjUNAo4Cx8f+wiKwH04tavX/OHdrs2a2T/SwTnxFN0uYjxGfUbr0Kpk0e
n7Gml2GM6oXg9FM8h8mahux0hBvH6g3wjw75HkQbom+cp0sKiPsALWQfX78c9smEjPIe8oT1EC+G
t4hjnelvzPLVrQOgOP8dJ/A2hbOTBkMbEbBNGxEWoNzBjmNOUg0A8igIqrNsmVcDYhEVBAwsJrww
82fYgEHkleD83g5kX6FwVbwPnfYT9zNBjh07BPAOi8eTfAMSp4BGrXONxXShkBxinGhiuwNMec7y
tlRDtfrv4EvutYr58UqbU4zSyHN05wpAd0lI0rM9mJXL+j9C4bfO65lF+H/0EoW6B0rF5IFCL3Fa
IcoWI70QkMhMDyhqjSqD+fwVvJ+xf1oar3EDS+ONtvhXd2l3RjWaRZ6rUivKtKJS2+rE5mD4y6YL
ZB6btfjLrtWxCpi5tizFHVwrzIm2rAVmXv/MqUQnZpLOOuJz/u8knXvElfnPDDmrFKCQbWabDyxM
20PYCdY1ptF0pqhHg5ykzPxFrRsdMvYhlwfUJrWgNrEEuUH1PBDwdaj0Gej1hQ2AhKjiHjb3yX7m
xM0OIWb1/PH88YcGACbEgVGtEQv9/XHSQwblklamYjEWznM5B7snHhgEJzaYArfhgdEuKCQBxRdy
KXd1QzX+yFDwnB6f6j9Uk9U5b0/Cpq+mxLtUU/IrWatV91zqNK/d1p5iqMumz3e0TG9/aJAtxqMp
dhChho26IxzzPR+zWo63rbi17W1mvSIhkyQZgWQDTwCKuXUSxevGd8GqDa5FAoxLoHAUFXyRlVpb
mNzncBGSsknygUWkouWr9k8qzCRyMi7dPXEZn4nDF0Gs3amQe5TiZaU7070+d6/tztm/y5GYTL9M
A6EjOZMDreSN4q50rRIlLmUiSo3y8kAUsNrG10lX38/S+ptEoe9n6ftN/+377fK+X9n10j9pxE0O
TOxgDZZse0yrfu09nfG7ASAf0xVk8FEeT3o1BPznKrno/7e1EGPf8Y9iw/ErPkDPbLXtlBY0/KTf
6ajmFumaScfT3TPYUyXXCdjRWnqE2qVfiyF34bkrNI/liz3jocLJbVD2jHqSxINB5QcSRYTeM8mW
4Az0MGP4MVFsjNRk39VVMu9zLskC7X5RRkcrHbLYdbpOEl7Jvj10StUazpnM33pp3a69tKhDSJzN
bPXQJ4Bmwx8dktPBbQhCnEA/2vtQYc+Dqxy71WC2HmjW7Cr9KSrGPOFgP8a7aUqdqaywirICn6qM
tSeU7xLKigvhjTGfZFC3BFBRt29i6bTNQdzuJjkwo6WbaQSCgHGnyQ0P4cVmZ3aytX/3QFg9gWsV
yCHr3en7QjZwifdDFYxBopEXqomCkaGaqN+yTq/pHSFIMp6a9hafJP1+MLyo8LJ3Seg8n7cQ0NDV
PfK0JcWTehLvkgNwMHCk+hLgFVWGQkOVscwLjfkXY6216AgZkJ1707U+jTTQusfBOWn3uMCVWJ3b
vvPYSyHsbBhfPancw/P4SIHCWHYc1OVMfB7elNTN9IFAqLYxX0w7N9mPjF8OHWkrq2Q2evxusQEN
d53SsPJP7UTv8rYiR3Qt+Tz5dPX9FoVpWPb1OjigjLtPyechmVZGHvrNZv+8HKwM/FH2mz1VX5XK
UA0z3G6HdfvSjGQ63skydL+JUhqa07FLy3DKKi30xaze4tjn5girvOgbfO7QwCbP7cfzdvd83D07
/UpSZUxAR7V98rSNTHiGF33onf/84LIezCd9gFIpmRMH9CTbX7PGMQBK2TKrpIvx45G1Gllj11tp
1M36xExaTZNUzFWR0ueiMV6nk3J8+VzXQRrX/wIRYqD8bPHm34JazjI9UHZZrOTGBo0XpmnmKOWX
op4ePzSb89X4XXvVQnUezrMgGwvsdvye66B+SHhzdk2orx5+DWCG6r70R6vGPKQwOdPIUa8iVX9v
vDRO/Jv5+iaR6icJffkUFq7Y++DFxcHg5d3volv73rB28GaGYv7i2HX40rFATfivF7SJAoEt4alI
F7j/OkLiK6ssNZXKihztS/WUkZT4A2p6YWpIbJVefwsaPks9GJJMHjEM6PWbOtNIKiMDnC/CHFu4
I9cHe9ANV/X7JdGLqt/74NVSc5GrK3VZd4FcDc9z7uh5upAXlriFQ20em74+U+RaZDxEuQV+Rh4f
Es9twKVD7RIRaQkOotdLKkCmuVpfew+U53QaFazD0WkjTmAsttyOCTWQ7z8AdEUQq/2y2ezYgmSx
FvvPpjY4rHrfdN/XhEL/pmMLyKaxW1EJudz/g6bJ2ElbLLDm+LX2QTWMYXuewGcOo+uQfnGRtxzp
iruVpz0Najlp/2BoXyx6Cuvyvs8g6lT4Ort2ZCvzdPrLr+KupmmBOu7iXoCFmRkKPwOwsDsmJ7dG
BXFy+avkM1+qlmZ9Om5Px6XpeDEbi7Ds6mOCK2tlCgXZ/PBDgNDCIv6LoOXyLlA9SCGWQkNJeT51
Nc5VPwTpg8pfhdRfrXQ6FEv5aRljK5FCyh+zSvRRqOfsCyBCYCJwBX1eDYO+KVwjTBlp9wk9i2GI
9r7RHr/p56VtPsmKruNCKwyEN0UwRGiXvSVVevP5LNSQkiaH1r/Hm/iW+yK4qCwuKhGMlq9AfQyx
5Cuolbp1+gH/ROZpvlTElkwls3W8k5t5equzxO7+XYXbVxEJK29EIalcBA24iaKozCORw02Ekb87
uQGNKSHZtGV/z+Y9zqrzrteKeqdpsuxsvmMubf/pqW5ItS06bWptlBNr+bzLhCc1RNVnRzCDKKv2
6foLxPT/adPWvuPXAkVWwxv6Hibo9fSEaVutrh1yUZGC1UpYBArCPwq/6XQWwgRnTx408xHfezlI
QpAsnrRQG+QVr1oXBhoCXnHwCPmVluf45lV6pBWyQVnq63RvjORjBj3PFygM9Dn9YCM1kyWY0Jhy
G5stQhEgXNzbKqSOgVVne5WnrKxLg8N2CLCtO7/KnTntsWdCkjIsr9vezT4SqF6BAcvIH8RtIGG8
T03SnZogc9dXeROMiy+mdSFwDD4lRyTSwunkNEarIaPVlZUg53LC1WoosgvoouPxPIIHSpHHA1st
hcmFZXIRBDi5w1UHphaFycVqTxNudk3BECwXasBKUDBYp3an+ruZuLvQ7YHFuhbXBNvnVCG76E7i
1j3spSY6bq0sRONWe7C8hs56+ztAKx2Ja6vkKgIH/qHn8GVOuiNaZ19zJH7AxtsmrJx2XGYtO2sh
BKYYs2y5brKW3e+lJDGqFaZB5UPwKmjLn/PUp8citOVlPmnVhe2P01wudys08HXv9fCFwz7TrRCa
Hu//05qSq9CaFnIVw0XT8UKxwk5uJbNft3KHWtlruhErkGzB3hn/BKnckks1aaERODaAJ2hCv1Rv
QTN1vvWX8yCNWD/eNFMIJaspUNHwuBvtdyPETjQsaJJbjiaZwTIFxO7k23KbbMdTDKFF5yxj7w5a
0D+KqF73Dr6Zn65YxYLNVFyrUN7IaJlyzo9YdLFzBl93nSYYhh33HooTkMTDVw0Odgj4ZPMxe6Rz
IUrVGTWTGXGuQHmzZLvo7xf9m+mPti+dviCi5WD/uZO2F6PraVRmsrZln/TqR6EkJ8HDa0O4OPYn
WVNzTNTFUj51glzGTvVIBV4fFAxHUM50OU3XU/AKVu2wSqduxHg779ZGz+14f9SU7mw3ndOxs990
Dq5P885VV74cZvJbvtpLUvkYRGuNtjZAGJkbnM8lpDU6t1KnEK0R7jWuQa9Wr3YnNCbLpAznwJx1
D+K9u4vT3fCyd44Qd2M/6sLS72nB0u9pwZLw0e9tIxXNrEXbE8OgHXRmr4GBtnLbgjhz2+Do/sMh
rq/EpISVw1jI9E0RoSGtvbQJ1y8IAKPzom+vmiGgV2YFx9K51N9PegbDSDBSJ9s/WOzEWagcamPi
HA1LOFyL+AcRt/SJ7uOs+LRPNLVisnlfIP3iM3uXR/4qwGzZiw69W66Fb7WyL+gl/z3VXQBb/SsV
yCZmvW38AnMxhyl6AhoCzTzm4pxrfNHo3O6jWcfg3CSlmcc8sNeWmsPoPjxSRPS3v8FBihv9pZ1E
UVgOhirNqx5ynk0GfwWM4LdoC2wICXxVg4eq06FT2se7QfNP1WSl1LmNwfrAjiVRNBphwgKXoJ2J
mNCeBlwC8Xxbnl8/oqxik/rZ+lajo6mP1xe8ItC1T+zx73AefB7SFIs5SqdvU8PHTBr1hDdDL5kZ
lPsO1g6BWld9/elCWN1KLcaOWXqLmTELP2YIkrSbbuJVFQY+vn3xU0G0ruHLp2Z9XBUvrR+/esNX
M0qs3F+CBCs77EPS97mS6vTQKlJMYPdQEei2V0nPowzCEeKo+psnu62pFnjsNs1iyKFS1L7WqC/I
1uRI+196i+1PDoLiGPATW+Tib/P7f/P/OO3mfRe0XqvRE4Tm2gm0YF4s3ecFqF81WcT7hCZ+J99T
C3SabbUoZot6tjBX2Fadljs1Xh6V5bSkJbhg2cy67/5tT1ChxSUkcGK2nRDJpTEsuI6C1x+ADH1t
w6L+gDxUf4iAhspRfyg+rHfc2oRgIcDVQvM3bkPquLHqhSOKPEjDHCcJnb5UoALiiYJ4jrlgjl/P
X5kG9gJJcy1xUfUBu9vFgd1X9beqL8TTvRGxkUEMqKBt1x0Ey1llfNuFXFtDQ04QDS6RTYxq5SXE
0jCAvR+Eh+Lhzapu1SB0fw/5At2x3Ky1siyzqvWZKimp2hc7heoJpam4uSAX35pplWlkH1JkZ+uQ
Ilt1vdpB7rtYFFUxw6Tl26hmuf/Sz3NIqRjMws3jCdNn5bHZQ0GsDvEYatoZXVKn8av6FTXjQ1f5
ykLLP1tYaIk7Kjo5ozMqBiHwKcAwiiyqSzNkUQkEBpg8T4eTc8g6JpEVbPZIax8KiYWKXPZU84Np
X+3RX7c49hA4B4VfdLYa7OIRm4UqE8/Scg5/NIgtthDhU5Rjd4/EqncePYnMKL7TIEfrl+bfa56c
ITxjOg9LQ25S7Uyx3IBYTKo2HQmeof/2+4STn8DpFbWm7WOm0rN9oP42AzUIJEgyiwUGBBxUw+u5
JbsP2+c1uIQJWApiUwL2RLBpy5TM6vesI3t+f1CZx/NfaEXFAP1A/OtXLlkcNN6Dc3ffyComcLte
Hfpy17tGYXa+mibrFi+3Irh/ugIESGkIYOVN8sRlrDeI9/QItSB5qjWDgD729h9hBKGgbz6KS3a9
hGAnbmPC+VM7uXVHZA2gUtE5aWbVQ0ff9bF7EhHlnkJKIBQQCAQH3WP5w6BAfjCwivzgyfOIbN4D
74JThKeYoxV3nJr2pWpSv35wbvVnT3wdkK3vgYfiNXy73Aj+H1ln2twmum7tX6QqhBCgr8yDJDtO
Oonzheo4DoMGEDP8+ve6wcnuU2+d53hn9+4ksizgHta6FoeLEicUVyQARNfw12ahbuSft6iz/vxP
65W6NguMz9dmgUEoZdlvYEMsbwu81/DrW++iu/VLymUsAV5MyXq3UBlO2dkZ9eEME5BlwXn6vtZY
NGSrnwe7wmxzXa571DU8/v9/MbxI7hwmiwkMK8W/uqW9YT/9e0taY0zXWxL3Iy7myxfeMkWVthII
ZGvaQA/JSFnM5qgMRLGydqur4ZxuFX/LHu2h6pMCTTo9LC66WuhK0P3rKp530XaHixGnewh6VsU5
YSPOYF3AsHeXwpK2+peuQ5Tsdjt3PAiyShsEMXFB7I+AdKbC5zFNxBLU7iE9GpR7j2iy+nemvBym
vPPFbQAQXgQv1V9cKMstQcd35jEwLHpKfkMYFhCGLCxnPC8Z0RDbBGHotg9gmoXC6+MJxBMNqStE
FsAj4DZLj7Kdmh0cXdL9rdlnpI1o0yq/NTxM/UDjNDDjDzFk8YBhqz7u0TTKEJP+RQdDbIQXFHmX
CL7Pqsy5bGRZRP/CaACfCVy0V9aiUH/Si9DSeAqYkmnF7IH56h6FbAwmeB8xm3ooZ/R498eZMWv6
un/YV2aXt6hgAL9DnR8ztkTmROY1miGd73kKtp9gQiA3BV5DRwK5hoUdFBM0qABg+PqS/sOzXu9O
CS3PotrbvVBhZbsQwR0V1v6GNUMSVYiUJXmFsYz5BdkVM6BVdsX+WMZAL8Mrezec95QMvJMDouEF
ZkMRBw1GpEfYHekePt5L/Acs2GvW5b9k+7yj9mNSEcBVRi7M7Iaqref/QFIQSrDmEqAhIpeADDqt
9RG5ICOince6STtfsZ4hg1aINMyjxpd0kITp6RfNuwnCOVTT0BzCYh9mKNW58SDzhMhAWHhU+l/m
eGYDBYpmCLEBQ8cFfTvGl0ESG1Ipn8aA4IbdIk5Dn5bB7+2ly0OZ7OvPVEsGhYplIShA231DnYZU
Z+HeKBsfNbPF4HByABhuX4gbsPbnDaNifiIGvDj/I9OhouT3yHTATZcwNYNlvXepbHc7wvYkhu3/
TLJQVkt7zLuAmIo3Aj8T+kmRExDjQkrpgJCgiaY3hGTvh52gcqH5o0JiHVcEMwMhPVgL4eIiskBw
pebnmTe9kFjT7N80kxpmLWPo++9fGbjzn9uIhhGjoBFwW2AUlKhHBdL17rj5JPHPOGnOjFGJu2cd
wIJT+Yi7Z4zKY/O+3AcI+jDxNN8ixut3MrAOsl+6XkO2Rxk//cRHF8m0baZhEEYzEH/cBuPV73NA
3UGz56NBpo+4DaC94jYA+GoiQR38zSy5oHrAfaPPwmQfmnvmBlFxjS9dTDIo94sHpub52Gxs+syM
nDq5SXC4Sch9Ajbd8jV/uOly/tLDQIexC0rhv1ll74GtZvYOgpd1vSoEd+RfueoKcYwVO/5PrIUF
/7aBbl0XFcAejMr4IQS4p1Hdh0MpMcWHXTTfoj165mtYvm5/MI1ZmZ6bf7afaN8JYyGzZo2DWm2d
KAOh3lCkPSap0DiiomB89YaY5+8Aj1gwlCKoEDmUckSwmTaPN5QijLl4ws32ChTpxg+giDrGWwjk
APbG+FDGaRozkqwAbi9bQFYi7PwUCDaE5ERpEjL5bq9h83w40x2mFtNhXMwTU2OkJiwCHbT5GPw4
K20GPSY3S24PTDXkvNy2n5lB/yWhoFDVHuHwxrhGWKTb63v5HSApgiUDB82iVloFS1A3yebmu2tA
aU6CAFK0D5wTmCd6rj9IFMaRrGuHTh5S5TJSBYnCE6pYTsKwElqxauVo1Ms4n6RYvaBi3+FvJB4J
T3TEx7Ldhj3Lz0PA7kc5FrdAXbZTPQXt3cOoN5JXUpOb5zY7gTbyrAKvCBcJrS5KEqb9SwrgfZYP
6aS6/fsKJZ7wKmNJUYVI3KrxSiS+63YyfAU2bF5PG+NoGMfpeoKhYI7HAoq8dzDc8QQsBXMsMWvU
afCPeTLilL668/t/OQ7qwnHAJOlTxH2G+akDP+As9dsk6CP8RH6NrnHCk8FuAl0PSBVftp+wEDyc
0/IaijMxC/Ia+tMMS2E8KgkIZCBue3saj1fE79t4l7NuiUaiYnfhHZxQmBpf7iDega/wUNe8AzHT
NwyqflMELHD2Vv39uuRLkCxhoEnzdAimEsrAQgouBDupO5+aRfyC7IWdFLKXaTnDsjt6MIBZDsMY
85/EJCLFf5TBDpnTn21YT486+gm8stF/gHFik4IaEGyFLGMfMYkbkPf2m/CDvEex5aYI3lxeCYt0
3d1jT0OhRUQpmhMEJI5xHFnsgREgVxmEMW3i7xS6P/NOBERXy5yC/q1Fe50STuVuUT7d3AtZcXi9
EJVosDW8qZaj4DqpZVHbAvnA3sUIg1JpMdzNkBVpNaKRgSvNvhHsjECHEWIECfTK3Nainsr/Lk6N
onXLxa/xQIG+HPwaO8o4Js2Yrfm16pT8QpXTjc4wOlUjp0ZDQITZbP+s2MvTFhzsHautZ+1fZkJM
g+YvBrBjS/3K0IhzfX28bFB2ZP4+g34EuJm1lTcobr9D2Ypw3C3Zx6CrObjbwtsOHv6Nxr5L/FC8
S4+HnxWO/hkOw3F/O6nD6eF7DfRS+/IJwrROF0KciXfF/Exn2KPDZNJu7UDA0tosx+RbzUHA8KLd
YudotgMhpE0DfrANP1XDhV9rLLwxXQO6xR3Xhg9wewgf4D6CTDtpsBOyj/2qCsCbXyPZLWW9v274
+dSwQyVzIPdUINQqwgs5LF+vcE9MQHDMoN0MKW4ORcflsF5V4MWTota/o+At96d8kegikPzZ9mH3
DMKSeQ16fQpMjjHaUCzxtXO4bkuVCaYjvvaFpDozx38aqWWBb/6HpboKzbDKERYCkJxvBq2ZlLKL
3IznEwb06uJyNmSbPNwDwCmwqgmZJszn4brylGY4zX3SvmKW5oMZjAApdsEOp3pj32DaIS3WI71D
AQL8NbzcQ6L3ziM6xzM/a9xieNzwJ/EN/tyiBGytJoCvOXZPJX7K/dO9ezK1pw6+FixHHYyYROFs
9nbTIM0hzs3eU+MsXASgmDASLmWQlywvCKRji8Edi/mjtX/tguJ9D1YzB30Eq/NL9k5WCwfKQvnz
wPjvJ7CYX9x0+Ldx5aOVRmWBKhFpzwa5ml38QxwKygSmiNRn/IgK1rP0wwwVmAABrrBboOgt/DZb
aRhTY1TGZYDakHQMTyNJ4eDwlT9/VW0g3KgWwYaOJAOPi0PbSY4XBslbI4eHdf5Km8xv3LvmEs+6
//pv/dIcJD2jugEksOzzeK6JaPozu4N5BbR+TcqEn8zhps2Bn8w9HMbB/K5YW80iUIPP8qMKoBvQ
M0M36NOwTeGHh1Ua9kNYluGFXw9hWoZDDO3KmhbkjoELaeHt8JYc6KksAqEeuNe9nIMfkGlqtpwJ
uilOR6LHXkFLgz5qz/f+VPSnymBgc9zfjxsl3ldW/EtFEpvH+yHqyYvriG4N+g5PhHWAcEss2MMr
Ne++IUyBTAqyCP1pb7E4JH7j4hUsT0m4XjQpqxft9vXk4BD6v8oUDMVX3Dv2AfQEWhKU/0yvYOU/
YU2r+KgRHKwEfSOn7q0fDdNu1b+o/ohYuPOzHouyn5Z+XvrXTM5D93owskqs7iP1RWQP4Dv1yHA2
+nG+E0sXF5gYQyKYTHYqyMMIh9H8bQ6FzSOZ7MBuy823bjwhmyicx88tQ0gW7lvi48jpJWPIhZwG
hGjrNjg5QRXADcyfDuzEqfLYg5dHNYkvTZw2AnVF4GNyQ92EEKL4rDO89okC/XndBJddUPV8WBmY
+42GLMCv+ZuC/jUrnE2OnNS+xcbRZKLJRQf9E5QDz6KLh0PbWVVEY2EVEiHV5rFEPAW7cLNzON3k
JHfHQGzFjft77fHo2lKRoPKyTTYWDJntkdEaljRW+MgAuGOYuPjdz9lwyp8uBzwM/ga3M6P9h2/A
Y8Je3ofJuUEPZBx3xjEZj81P5eda62ZLYBHlLrXu79/cgdYimZvQECB+EaoztTRpT9TF3K741ymn
Vxhvmlm/D684ZV8s/RfVoRitl0xClAmYdPQjGY53vhkijzFcL5trGpUR6c8UMrdvhAtJSMUa3cra
m5CKoZCQCpw22/QjpEJ/SEhFDrYKRhYDeJdwGLa2wIvzm3dZDrtHY+MyKGVmyryJTAoGpefeRPUg
a1vzWWCCSM+53VBF9KfLqWG5Vzr1t/on2gjCCIRQhH9cjAaIIjZge5bgNUpferueJYjoGwHVYmdd
0/vqe1Bx/yM7KOfxhYDAVp63Z9+/fsO8xkE/DscIBgYQI9gPzLNhYDC9XjOAaYOPLFIWRzkb+zUh
nGqf0y0QCOK0yQFeB7ds7BkNFf8etbe0CfZzoBlB7x7tI6pUhpxUxOgMEBmI3ajzqXtWUCCYQN4j
VrTzsqLdNUQF4CmVYTIrWobJRFPzNu1n2c9yB9wiBA2UNqAu7s/RABHhwwQykbW+tx7/EPPA7F8w
b5hjlmOie9vSZllfsifcy/3C3lTLoyJ1rvCiWCyQfJwPYgNjS2T2siii04a7i/B/Gv1hCYyC9VVg
0hB3oa7EQx4rAzEHYdeFFEvyJrIU4E00/tm8z2eMCn4bKZ9XIShaFDos+drZVNn/W4uy8/4LR2J+
r7xtfjC7zc3wYpKeRKRINJCw2EbYf2H9jWAQEG+A7FIjcf0RQth71cHrVK9ZqFEFBDwVi7BPZudF
9QzTSwk6G6wXMkZe0yhnTWEX4MHS8EZ00CYQiBSzBgYNlRbCHJ2X03PH5oK1ifZEJduMQiqAcIxz
HI4URgVgG+yuGZDjk2KGwqhoJFad3Dxf2bKnWOK8RcUPHYrgEJ11o9BlMG3QaGJEWCUlGjtllJWD
7PzJvDqc8ghoHwfkBPua6mLjnnUrFRu2nIaKCJEScCbr0FrlD3JASGuq/fvTw74/fdl/qwBwmEci
JFRiifyJXa7u1xww3hlXQHCtAjRND7fhz+JeQUAIn5Iftx/NxUEbj/h+idqYuo+oDfBrl+6pKp7u
xVNWPGEDMdpzV5zxkxovW8NKPuFsRu9TWpsnHZH45E2MLbFDT6J25PGB1LGY5SB1vOMYQAXJL25e
dfMOsMGer7+aUcplnpwsQ4GYI7RdquUbgMuDzaFepljOsUoQ5ie1smanBp7doNjgfAx2VajDJa8j
hWHD1nr6Mpy8H8bb9+bu9wvODTP1j+8/bkowMtBGN8lQFOtVE9z4BSuH5VQ9wdZCzajR1Wb+DgQN
dbllzHgUvY7aOxV0xr1zt7nble6MQI/I96UOv40u2xCErvSgD4tl5o8UIz7OBTR6WB/YEe55U52C
vJuNk20c9SL5LISzTMvXwgkfe2L+/s+PmCuXyzblXs/P3RRK62VJy811O3sKbyfioGBMcuAMcOAM
9JR59vbh61yllH+4QTsvlA0iaBLcnZha+ZRDeEw+HEbrzCv1ZaEIIAGuA+s38I0sgDlYquVa53l0
Zil8pcTbBNnu47emo4CooRFgQOzVYOqCYRBMa7Yonfo8xJd5KKKV8TYN3B7ipjhO6pExiM5QBcHu
6UAyGwShrx3u9hkSjIytkrdX1Nw7FfRTdOvEy/voxMtroA3dipc3aSB+ip0XL6/BRiLx05215d1B
YwC5S6bYrcImSeYCM7j+d3s+dSDbia3xysSbIZ2g2rT7UWYDGdfZMhswW4krGngOW2e4QVBOhauP
6CmldVvo+nD1UV+7//bXINyRzIMXkUEU+22rxLbI+FJq8nP22eP2eusI0grLd5iGIOpWNCaUuhpq
JpDHZQWskh7JehYcpkQf64V1hY8NaGfPEJvoMbC9FoPwpvQYaW7slxesIfjcYUQws5zwo7z2lmU+
86fk7/k71BluzxuNK90/nF/MsP7JtguexUZiUAkixn+EswwnSsAE+MVCD5QG5q/35b+yuQD6zrK5
cu/fqFyDFNtvZSHwX2enLAGn1zEVIxbzUA6TZSgIbGS5pYebf3UsLBLaopH0rX9UCjidW+h3VvuT
b4jXRcwak+iVgKMMAORHeoheMoS4g97vARtluFntSmioqdLole7ywmfN157JZ1WwbP4CyM4eAO0O
B+0OewBeFrLD4qcaCuAR/Sn8uGWWjRIhYbYHV1vwW0Ax3u8x8ksKHnJsJMomgTdCqiuqTBRGfzEa
/43lZs28/9Ggek6gcEfgq96k/lkmYRudVGl3nYQxBiN6xfpyKJ520D2iLQj66jhvYgQw7SYGGM3w
mk8D4UpwGDk3PvcOJEaQQSzsQcRygDGiviCsSFw9ZCShvnAQmcKCR15aUppoYpmEaPBYw6WSD5oB
ZkAOlyDjPWZ7DNvV0CdOnmGKLkKm1UGNwJRJHpsBBFBIyEEVETeJmhUJqs0bW/YuZ80wa3gDl2Jo
9dOt9RB+fg4r/jbyL1TvtUDKmBKyn+ltw357zr7t4fGwQXp4hSYun92JMMdtERH7CFwZ9g6PeXb0
HJ7xHHb01jdmdXOYtlHeRhlIKlZsDzsdY3aDpIy8shhDQY5JcZGPZzrm+wCdB4bZppElLYclrdLI
kvb1dRuhg0M5uAb9pPSHS9AP69E32ZbhsEcvhEdnudOQjNzzyWVYghgN9fcQqAPmqKDVghqsHRBD
7468IhUmLuUQpQFOyBFWugXzmotY17BEOlx7chHPcvT2f6nkVKfUpRSoFEgcalOuV2j664Gjwr5m
VwthArYLGxfsMvjikcoMz4Ph82klp3xlJeRHZgitnx8tBgWhZilPzXeSpv4KBHkjkZH9FQiyKECf
fyQzfvMPqluL8gsRBtcpH/+LuGIdANoST32wJBWqZ8rsUOaAyxw24llEMdcC5cZnKJkPfBKNTBA6
3B8QCBXotXHzCrYKaxnQI8NCjbyi92XI/A1zmk0wBCJlOGu4JJYQtOVzinWVDymXWWs9w2rCCnbg
vvzw8KwWtZefeJNgEnDW9wmZCX+A+eVirzcdrmluOuiKV5p8B9xr+X62uvPGeLq4SegACX9I2d3t
EqoAftxgU/BOMIRxF/EfB/FfsVDGbwAIf0Eet96v39AaknFQFm7F7ch+Q0+N4XZbSYOgKcjUvRum
j1HkDnymedvekXlzhUDN4yJhlVT+6RjWdDA6Bg7mTP4f3SNvOAUepR0Hwa+OaIWLBoUZcs5U4kyB
BRxO801CrxFIoLtczBRQrbPz4/t/tS38oP9qWyiMEYMqb4OnvKFt4cCZ46zyFhQu42/lOwv3WSd9
L7q9kwaGUXf8SUVv7CT+cq3oUUhS1FPRr5Sy6iEPenmTTFbh1v2b6Cm7kCzq4g7gKFC/oBUTGv8L
HJDKJVxsv6RYkGWxvuc1UiW6HHYeTuK8o2kiV+TPjQaCFFIibt3r3RvB5l/lJXdrsCPZt4XqjGqI
XWHicQNCppS6kFT3wFQTWTxeyWkAF7HACwhER2kJaCUhLya+NxLWXo5RX0b1LgRKsbuFW5V5m4Xa
bmOxOK1URJQfi1MWeELv8elFHm8GTuyUgbP4ZenoVgH22tGtUpxVnEA7x8EvPvHptVs9Nosjgoax
PaJOIbCF6FfUKRhlUadglBXZjRE3U/xYjLJkv+fEYrv1eU83pwSaSrzF5ysSaiNmT7yv4u0tavoo
Qn6ExBPJA4r1zadb6CKPSdgh0WHmFqKDmseW1EjEum/4FKDAN+1VElN1R/5G/DNotI24rWJ2RXjJ
rjMXqd9lotioWi+ZPXgMD91tmGowRy65SzqG31KMOcicmNnUEnmILpSlJtp2hO1zdPihPe0/1dxB
N56+8TDnsYUcbXaVhxM8diSqHHaR8NjzOui8b//9SbEZzVgO0+4yqYJzcAnMOthCd57FcExTbAKe
cJOn/GaL+Ae59+ETlQhAGVE4/Ub9j6ACA8AqqLg3MAZYKJFD1pNJILp3Xm6VndrsNGYnkzgNErEt
Hv3WKx46pXpSVYJXbdpqkqxIRWNRzbYCq+VnA4LW8px5HJXv2At5bkx8r4CJFId26WoAqj1frue0
f7pfnub90/ZniCsMkFrtQwXcYRgxotsF0+exHE6X4ZQupCK8vfvrSS+cDJqjRcxyEjIJpnR7fUf2
x8Wi9JL6MnMFYXheAhvBoTfERhOmsMARGF/wpJ9e92ddPO3cT7nJwNThKsnJu5G8lw/Px58nPo9j
zJacmo0JOstPCSEr3IHgptSaB6WkZv+zcDvhpgwLBr00ggei4jrkh4YoajOHjyOhBGgphEyBvQwf
OA/aQhEyBQ4Kxesfdt5Fl6Ug30LWoSw/hBTkxVKQw/+mICevq4MCzoKusugCyBTNbf7GBsGS098l
WBQhVEJLRR7VoqNECJXBRMisf3BHStJdK5NaQtU47Q8qdYK9sO60I6uDsBr/xyHeLMG/ikEQSdxe
4oroKYJGyeuAVS65U3BhB8ZHTOyJtViG84/EYX+804Q6vAXjTE4r4Ggh5DBuxKB1Y1UhU3rrU8BN
uBDrFmfLo4cnPvOMw8d+TFtWZAiYGWF2JLU44DpXYic2CQ4dgxFB/dtnJwt2xwwvYgl0UdLYmPFp
ajeb3W19ld0thuL6Rivu3ysogbI3z4nCzsKOXnYfXvOonqMRW7un/7woTr4cnPDtXg5CGyXWsapJ
FqvJvpDcYSyZLDKQkL23PiZMTXU5hiknBwoOybFgweQpvGGYxzx9OS3ZARCAVA9ypjXFG6rzg4TC
c0xTTqYKsRdOr7EcmWv3MtcW4geSHJ+2AGjFMlndoA0d/WKk73QTtIRMUcCm6JlnLNNttY4nXFab
0FTD68ZSztPLhU8u49rR+tqxZORuXNk5WwQQZRZMk9xRmYihr9s55S8WOyg4ENV53KBX7ir3aKZu
q3pM1Vy0xpN6zmFW5faWoHOoPfBC0Kgt0sXclsRKZs2LSPm1fEOlzK67TF2TvGI4qaN70YiLELc7
2IS6RtPvGXC9lvseyvrD7X/mRkn9IN+Jd0mW3ERCXJAu/vEqJ6bgIik6QRFz86YazZeTzeLHKWa3
RFMyyyFyEY0yi3AMOJhxUBdODIIsXBmMRTlQialr0RZQ2iKB48/bRePvNXcIhRgH6Wryxs0breTE
7875vXZ/jfJDaH7n1vfXyIOFJ2O4itCVzkJ17stXViuYnLG8N5r9r+LAlp2049WM0zlOs7jrkUmF
tp8uKBZ6iglS2hLUAXCFmwyaXpSGbxBWLwthtZO8TivbIsr3L7OvMljSMW3bV6f8MVeO1jnqcqDX
DzIjYWoObbwR8j0wVivTQ4Y3tRl1u3h8RFvrMoYNetCjqtu5a7TWyAZdlZSL8sK418rHsNqHasZj
M2IUaQ2ZlPFAbA+Ee+MhHoIdIndNILZwSDhUQIjfGWsahU2AO0ygXnpvJY34BwVio3vIsG/FpNE2
N720zVRFhSLtcvbwL3ywG6vvvOInJSD3ZSbG3Jop/tb6b/OV4R7c+3seQhchkn7m03yEv8EgpEzI
R4t3E2B4ILoCNqzTE7MQ9W2DnwFUQvcdJDLN0wR5eHimsUKJhQwLyREUR/4gEWNNgI6FVJKhsMJi
MlkKSvoihGuDsI05KcK2RxuhV6SSMC1oCKAQQCijkE88KivlM6+vAq4wBW0eGlO4ZTs2hY3UmthT
/iuiBrTAoaOg3FyrTOK6pu849MT0m6D2iXjdnDJjPn7SEsmmxnifb05IksmmrranBtH93VdyVtgn
7ocj3rKOeS8RJow/+eBZhupz5tJX2HHrHipEtXGIGJPpwuS8ASvm3JEfDlhHCb+d2MUi48gigiQU
IPRTNLBqNpjkEs8RcQx2TnrUf6uZho2RYVgpuefSqxEgt/ZqrBTanxvzVWYuYzSkqIcFhjCwOu7D
NQWPgGKdD4LMuRhyyZyLtoZWuThlP9cftZ9rUgSvOnuTbRctYYFezEnfkx19B/l8tH8AFdZUtbW5
eYcISteVmZ/43YzUC/jxf2YjyO3X2QjcD2J8Ge1u7VSNk60kTQ2FJE0B6FxD6oyXOSFUIl7zi/f7
iPxiOjIMUrwGXgmDLMOiCkdSiG+Ug4Yy49ELPQKoAIYInF3LYbmfMcEENM1yn03r6MyN0+eO9i+h
K69GAs4Rl8p/yZGAnT8fkCcJORJ+5F94pLHMORMubqgsf0adTDs1hl3LnHPDapy7Adqu5VQsrD4/
BrffP90qD3X4MtRmrs264sKuallXrHPPdV1BnPEKG+LHBkXPvoCnJ+FEt7fAa3mQLIEPdDQarLZN
gOeBEPuHcVxD7NNtrORxHVjvgi5dGk0CLejGr99oZrmg2yV0auW2Q1HTMfBcXfrwccLjbE1PpKsL
qoQLR6IdEka20rfWNff2gK88LqaNR0+CHpJKlxrzDvDThIcvxW59CVLmFbNUVeLbp+WTsDscl/Dc
fJXHyJ1q24cbjGxXT4mw8BMUKUsw1F33BvI+mZQz3IJwnuMiOmU92ejxZY6HHrgb+48wUwMjCzMu
5FbUnTSof3tU7Rf6/YKwr9tpg6CIht2m6cf4MfUCYlIMMqYjOkTGURzGUTqP/4eMIzdn3kw+Tkwj
jZ5yhvU4FYrrIcUvZf7N8PtBjw3DnfBVFH9jMMBBGbFKRcMc3c0ov8blLr7s4nombVh2ERqJ1sPp
DnK0eLpKosA5/YTCkBSBP1uqEm7uIPspDj95+ZkvQdb7rQRHplwXmIGo6K3k2SzZSXtaKUc4uwyo
c24QHi0oR2FsgSdwKwZtGab9QkJcsfbCB8xIBc7ewPre6um0rkTSRLernE0bNdeou0bTcrB+KfhB
jiUYAiVMtyHpLjqTZyXI/4TQpTt/3/taKe/P1HqS65JiqbTMf4eXzK5eO5qsTvQ67Q41NE5Fa/x8
QU53dR9XN0XQNAqdvac2I3K48rTKS1S54W0PkupUSuB3SzjXQlBnuQWjXe2eFDYx+6fr/glKKlsZ
QKlrihsDZqbL3Je40Vzeu+ETpab1gueOf0rzwT9l4Mw5pKDInw0KrKURIbadRmQNj2du9X7/yZif
IdBEZiR+9Nq93dzYeTDTSx2ThwRTJPzPzPKs9rvO1LcI2po4j+AOXw2PaC1eO30OE8yiRAQChDPD
nCSuhz2Z9lxyfZJGCTFEzoB5F+vFXk67B2aMUcmpwLEYjmY4dQY62eEAyDXZv6t0v6warGr5l0HE
I76a3Ftudxfx6I1msDUDXUEUGyA+XalL4O55iOw8AFPwwg6SawYGAmsEGIgbxQkU85akKkzA8V9J
oLaJOVl13JTHbhM3GwKoYiQ2O4L8BuvAeLmIkfBwuQwo8b1mESog5bmWXlF6teFWi5gh3aKCcAsu
Rmi0aAQaZ/6l7j99BVH0NsDEBglHhPLbRVAPO8VLWvLAvRzlBlEJYms0avdAXYqykVg7KJCCHxFz
IxKP5PSdrX3nKuygICoD0krctPbGC2wyOXPrDzffvDr515bktCJIGZ0eLBQXb87VCLUi6uE/3+N2
IBnqmJvYd2ysks0cVAZr3XCuQ3MOd6DymJKCQXUymCO0iXX44EK4hB2mSLadTVhewh4kJF/NYLqE
qiLv/7W3bw3PXYuQol/s8tZ13jV32OWhf5sTC6fpgMkr2gAiGkWYm1dRSqLVDq1NhLgR6dMN+RDl
GOYvO4GKVkYlIvgbF5+rnhELJrdgHBjoeMkB6IdVqgQP8A1OoVpENxYPSVQPccH3hj9+awGeukN0
KilcXDNxNWBtyNFrOTP4AezkyHknj7Ulh80la0sKalfnTk4Yy4HsOVy2mF2AUVrE7s12acTFFOcV
tle44HEHbbaLbreo24YDtNlD0GAC4GO4A0/vDzOVrvmVBymqvQ6uMALjSZ6fWerwIOXAX4bCXCuy
LeTwFJ3eS/2sPKx0J3cEEwPQAb6h/8CO+2Os/XY5w+RzugnaMEMNv5x8dgwpEcu2mUYsojQEcKyS
vEJ3s871wK2j/nyc+sdpl5za2sEJzsIW5D3SAnQFV/CJcm3e965xxdYi16ZCz7Fcbj28gBlasnVB
Q99bKH9uPKIW5c8M8/AX8p8ZK/l563xv2uOtem6V5zZ52irPavV8UJ4PCWoDLBNP2+rpsjk3j3OV
nnOyQb0eQDUDAQwGVZxrkY4WuwUuE7La1bGFZCGr3SmPsjrqzaju4tvjSDgWLxb14X+MsJJiwVJ7
IIqWFBXHSNAGwsFmZANHQfLqmgupPA4bOQ6RdSzluGHiTCaQjxigHfBWamBEO4G+TEYB+GEsOJyt
++cD9Mr0OFUCf8fhDPy9Y6vO4Ee3KfTQn8OTAcyy9/ufLXXb5O8ePktYjixhTWYn/ra1HuScXVjg
2ahUiWsvZKNeLxv1STt32jnZ2/mPh0pwDdfv+mMkXrDVwnwIMT3cNclAlUH9PaTGgSzImowdGYcd
WTn66L4vNhzNfKlZ2YXp7MUI1yO8hlQ4VGrlkWEplhACi0EzLzFfWEkZitPZMDpv+lD2gPwYBClH
Ecw2eAX9MyJ/qYNEicH0awPEjLC+hQNhwsD279G2OcvQ3PDwTbARGpi/PfAas5jrP1zGBGKs20m0
OrxJxZOunavujGFV6uHurCAkQOCzlGzJ/QiG/eDef67jMCihnDU2lbUd+TgchOwjh/vCjh4CDkPU
EOKthrckYJlSG97m6yreWYmIxkKzqzBNojXZub0d8pzL5M0UlPUrxeBaD1ISsp1ZFzSsZlYa47qd
wYXKggamyvhpIhlqg/Ecu+9FBmyt5uHl7ItgaaPWJRcWfxYzHPZcNFAcOqmKh9kfLyrLrf438yCG
rjwG6WyWKady9fC2MeWsUExgcmPcefXOhFs+kqfXhlt0cNBPyeWsX85Zf27256ZDrvF34TiS+Lcs
HOkb1vTFHm4Rg/d/EK50IxDij5QNEge46fwivdMBiEAAAC7f1ejL6N96N+9HgqN3dTzvo6yUnzeY
l6n7RCk5Qv1m2T/4LPvn3nmDL/h4YDtvhDQIQL3ImDayOvbhgkz0q/YMPWjZhLCp4UA+ZRPSsagC
DeOTz3OFEMMXVFa3LZYyievAcEHCDojjy/G/vljMgt8wdNGn8u4SdHT4wZwEWRmY5snb4EldIIQw
CGlKaVTvQiHEgsBhsLy6ECi4qby3NhNNtoeEQXWLUZwFIi7PCnbeQZCuw/FqAb5KdGhQ4U1mpAFz
7Txu0fshWldJSidp/UfzymaNZVS+leUaqca8euHa5Ra7KD4RjFzz8Na4wBwYut6ojpahK6yGDhMy
8qjTlFCRnzPiWxbPjjZ/eHZ21dmozupGXOtafcryE8KDLLj8WkNCQNFhNm3QJfyh0RESAteEsxrX
iVOBThiQo0TDQbQYu9My/G/LYTPhR3Jmdr62NBzMK0E5n+EXLh/A1be4miuxO6+OZxR8Cc4wZ6pP
yoIlLjUZbT6uR8z0ZFVvdiRKEGUfztcw71CZ+HtMfnjw3Mvbhf0XMDxAhYEWYPlg6vVo5YzL1Gu+
u2cNldz1gwGG5vfwG5nHRJTB47mDXlfxlPXKX/wdbEoO24+/40JOkx4iaFjL+gJpKGPag4MigIUh
eYTo+NgZbt5DVt7r1hsvHK7CVUeArx0PnGyiFPETsolSfz1q3LGDGAr5igBy+RiPi7G9/N4PP4A0
kVALwoBJDeRvEDcqjGdw5CbqTcjZAd8W8A1m6yxEDEgGISscHKSUDAskBZPhsIngn+H00TaRuYky
zDxUEF0E3wqzM4ZzbJ+wpDkQCm9sjeA8Yl6/y4hw/zvVjs0N2E+4vYQkcOpQ7RVh+UGDJt5P6wX+
qGU+NOgV/qjoLqB6A2HbWwlRhmcC1OENS2F3g67I6tAmRUwL+dxLxiF94xZG3kHWDv4632LExdCD
9b9skxnLfr/vLbridEPYnv/MzY87H5RlTJZcMPi9e6oxcD934SEh3uuMUP9MdMnHRcsWE4XfOlzC
xNYuw6V+cDjsL6F4crQ3XsuN+KbTTvkYKYFzvLLo2Z4G0g/q0zpPIiydedJDs+1vd5OU5w9MErpL
DqPZleesTt6I65gsSSJ6KO1Qp0XwcOi6abnXrpuWmyuAljtFzKxLgiItNz5y3PocPnnEJxLKNls4
noFtkxbGpCpf/LJwvvF61wLYRGuE6U3HhjF4xdXnYAy6OPUPCdKrnJviMMQnRQ9qUE9uLvlUzIP2
jskcP6h9g5uCsvxv78j9RoKYvGkJ7tniE4IkBA4dtAdl34RWS86d4m8vYmH8Nx09OmzoG8Ml4sOI
EhObBGfs3QmBdAjEjPmwtcUfMnj76n+G8vni40YiG4i/BUMSbiSORpfJX9ELVr0mcHZ/Hgrygc47
7XzYxqn3+1B6GDOa3Nsjxsm9Mofg7BlkaaDxNtxfbE8Gsoy3bE+sDWGN2xbtNDpjckygZdkV+bOK
3aOv5QMFSASi4mAryMJxib4Mk7Md/Jr1+xWFAeUtN97QnEKziB7bqCKyBmYCCjwwe9GcRMYQH4Z4
Lo4ZCQMuiJ5PBej7BUeXq1GOiQ6Ipg1WTllQjL2QvBxFdkSVs245kj8rDp30yN5TMcryQmOcLuQR
4lXg45uK/pzDJgjDQhM77SZQEe8X50Q7ARG+EUXC41KJ6zyuCPDpwiwJjMRjJ2Mr5/l5fMWddQDj
p6AIYEr9ZBKysWD5MDol78l7y+0RZkKK60kOLV9OiCRICA3o2gdm8krXt6j6Nx0lE43cg2rCb9HM
ZGQcOTril5t7ZRdwk4OMn3iZ9VwW09LIbgBZmwnLJ74Z8drA3NlTU/gTzPefHsY4EJQQ1m3YbYNU
sU/fGxexPCCeGv+P0wEue6u4pjywvsiX8Q0ds+Rk4KnyQPIwIEi/tgergPfAnOPmcnBjNSxsJgz5
bs3Omj9ksorOx5Nw7SQl54CFgYnZ1ico58qzGK7r0nbVB2m7+oNP058wfJKGv0L0zHfMrZDID74z
0zEyd3VbKeA+bUMVvxUHsxVndVLB3lntVnvN5mC1Wg9oybB4zq/B5Up/7Deqvz9gbbD3LBMgvrEz
p8GBdaB7e5I20a+yXefBi9bOu+sklwOT+nT9/reZh1kEkrFCkwGp5Hf1OHjVpbclWIH1OM+Ekc4a
FzrNNfBEGukmzBsJVrg1iMMkWKGQkLDd74HvQZUEQBSIl+fNZCFAXDWIGGKQIWKFKe4fp+LG/Drr
1IoWC/4V5jGm3q1zy849fGXtqgvHyKsVCV7YXsUqWY2LVbLwgFLDjQCHmMMZX7gRje4PG1tDGIxB
ewyx9uPnGhCF8xpIb4JJJd5F7hbJHnKj3JOwL+Lr4mQZAqlgYPdCE8qTxt6VR2OwAHKwcfOv5AzC
LEKa+kAoKEfh0BsVNAQ+TqFPuPfL47U81jC+mrjdeszveOgjZF/AJPA+VdxodNIbRwcg3jvbn+ih
O5PPL+nmFhsRVgRIt5BwHjwU3yjtGBCuou9kK2yca+8VvUjtCDVDGIvCFeb8hP5nBEoatTsRdKsJ
7mcRdKMeaW9S+NJU0OhsMPNLkSuRQur/4+rMlttGsi36RYzADOIVMwGSkjXYll4YJckCCJAYiBlf
f1cCsqr6RmS7q6q7bIokMk+es/fa9/XGVu431SNRQf+5k2guKjguJkxaxofaiuA7Xmg2CA0LdYNM
SQmyQ0Nf57WQ6Eef4E4I/UwYV4p2wpNwFUPElXmM+I0YzA4/r5Dy4BKGsQHIemPEFK5cZsxXBEXg
VoxHCDxDJ0zlXG64k0yjuJPw/zBkoQUzDHE4A9NGbEdkZ49nnXPp9nViryUu0yMgLUyPymV6RGAJ
WAQqltMdCo8ZyC1k11bwXTN03IvjmSBb6us1u4hB50z4TefU0F0BgcLe3hBlJla9A6kkcllZzC8R
s1BiovLABiHRl7CR8hWwKWZOV4deOFclYKt4R4lsY0LCd2lRtT6c7hnWQK5OqwhprAmzGi8NzTUo
cC8cYciSnClDMOmhcqaTSZYzegpkkyzEFMgmuUCiSEPuNbxQ1gwvTO3SkwN5LtcFxbB8nx8KPu2J
b7GzTV+hHjTkpGFzaaIUVMl5D0E/BbRInYGknQgZmprb3fpudW0EdPy2QMdXxC0/vrT8+MRbATuE
MpuGPXEbY2hqoa5hY0Fy4apvNwE/GFBzJ3vcmCZdxkqEyiEcxZBQdhDQRBecxfxjFV0xsaQRzkJ0
tequGPPQnPvCwqMYRmslYiTAZXBHtT6LN/SHq1APuRvtbwj2f2+5iwCRiy7qQzF0Q4aIzs+Cmyag
XfW7se86+33LPZf0GYQkbTAvaAOqPdAGiSmSEkgTuH1yt+XN+PZoMHukf6bYe0Rp3HPXBZ9wzW+C
cQLgBEQhEahUut/FrvwJ2ZHxNRUvi3KXxQ2BgTWXBJDcLEGoWajc6z2IS9D8D4xgi/i3Kc60KOGR
LVyt3amXnWGF5hlRig0FtrOJt25Ofn3yy0ZkW2fMK2qvIOaMTL96X1n7pDhsjQOFkIm2ab6bTnf6
/EWh7ao7k4BS6VjVR0Ju8kbMyIuZsQ+eBE8dfOvX3ZTbjD42Ohb9qNoSGh9nXdyTFng422Rifo+9
pc61ZpoYronDkvbUTASNm+suHarkx9MTARomI2siCIGnaDbj63Mq1liKGI1tEmqJCNMg4hz/TkW1
Uoq5Bys7i8W2dvt15Tl6Qfg4jEFVIxgSjJFv5WbaYokWoSJqFSBzzDrRsYHOj24XdJf2lG8E5eL2
H8oFw+ur6gzvv3Cr3HQ7ELJwrlsTevUltgjtJPBG8K8sQgVYq+SUizG34vVijMIu+0Q7zbS5ojc7
eZkwGjPa3DMIr5JDWR8Kmw08H5357ULqKu4W6k7FG/mZGI8A1dyKR4C5bOYmW49pEKt9qw+ME6e/
TdDiJvqgyStngSzaoPw3g6918SChwxcPUvXvjAQBIxNcxres8x9EvHDxJ9rRZZQnUHL+9Y3RYgJ6
hm+Mt2yVktDksuYfzQtCVFay551BjZpCiljEqPQAUIzTrKhvIYkiKv9PtpbLGW++2FSIZGr1uG32
ubK35sNmPmyn42k6ztYxm++K+U4dXC6RZxvhCMNCFqoRtCMIR1btCA9IMYu13qIBubK4RXuoOmBS
8ZAQDsBDQpwoDwkLLBVxoizIVDQLYMIDQS1fIPyQLwOvFMz0JZCaQJ2DpA7nESPsDoNERtv1HF0g
e5uYr+J1VFLnAtvBtQVyB0EcuA3LWrgN8RnmtVjYohOerlxQOPBEw1MgMEjNFnz2EsYBhmNbRhih
5zH4nEI8iixUW7iqFXLNzGiootBMYOyICQGe5mH4aZRu0h3n7FjrX55Zbhc/Cid81Ah1gDmPdimU
JMCiAQzvCqzCUnNQdqR8QWKM2WvVQVo8hcdadXRLYPyN41Cov7An1JDL/SvcO/ujZJw+rsiFuJBj
6xzrZ7RRESZOrjA0DjvEYgGjnQ6Q5YJH0J8qcBSQEwm7qIlj4tkLzTqc+NThp5s7FflhJy4vpa2c
PFZ28Rm6oMYQrgKiG6NxiLd6nBgxGt6MRrs3WW7mSFizu93GD80+HJMwIVtnDG5o1bBU8IJH4n78
LGPm7E+dbwFQQKCN/4UhpLIz9+6H8pBq7jS5XK2S0rVoiZzdjOH3bwlzg9ujTu5J8nFviVeKV/Nz
+6wj0C6gEdpXZpgNiJgI/Oakx2m2r5T9Tdnn0uEqHQ41ODc6V7StrOPmzrRdKZI1OP9i9Rzw0fDJ
vSRbLiVcTUyaY3w5ORGA1KG1Xe4l8BSAKbCAKbDW8EvK+5WnQJFPhf/NUwCmwDCJ4l6mM/Sc10Iv
N1QCMaPwpVyv2sLeDzFiuU5zo0Y1t962YVNh60c1xze3yF2ychkzHSbjIOfHKSSdC9tBVsYocai6
qGgIZFRl0TfEqLkO6jeyaJplXBKWWb1F0m8R0DIQXYOGwAbzk8YVcqo1NgKzOrERZEasC1IasREr
ZPKCPF4SYYOrUT0ncOx1PnzrH5FA/tepjk0dszpNhO2bigUAdMG8T0cQUYfsQt/8mOcMgu/6zt3Q
VrSvtcdan0Lh+c3YaSncRWsKpiaXEMS3K0kW5S0nMp0pOiQyx1lhc6gUlPWjkLcwO9Zs4QnguCgo
WwJdCzrMRYDynALfoYcCVtcDFkao7O5M0APnFA2JJGQQYvA9nQIlCZmE4GtitIEmB9I+vKZE2En/
n/aFgwpCFTwsGTuZ7BM4u33SKpv29C1Ekk5EGFoc5hoSnjSXGx/Ce4wxi1B2LeyownHzMBnAakAB
fkvsP9p9CobhHBCce4ZrSqQeRKMPWoMcVBZObQqFxRuxdKCTPR574clcDZkaFoOF8Y0hkwp7leyj
1wdHyUKwv+VhOdvy1YN3c5P/LdgR/qEG3ENlnhB9i0zarxy9003k6IEu5a6H9WS97qmMUflbRtf5
btqGNQ76oEVskLrdns4UvVn0IPBL2fx/Uar2wKqwjPjrCZ1zlAjNV8A/9FF6gxm+2OCoYBWd9+Yr
blJGEbhJcYewJGzLPyCmw5Bm8fLBSIHE7DqHlnsJutrbnlHr8e9QZRHWTAFMnxPz7tLs5C5x3t+I
FzDCAevBKHp+K6aTyAX4/kXMcY6uDYjr5hVzAothB809/pQbCE8x7JB+I5/nvsBaecTQ6yC0I4OB
R0zpv7akFX7g5cemIdfRpfPye7oWF7BYNZ0DHMMKKUiEg+/4Jl/3/CH8CfASSe9IPR0kDLsM3QaO
397mMUac+Z2yp6PxzhEji7b/CnfMLqFigVUMWu76NE4Vm+H5FeChiJ8gKxQ5M3kq1iUcTsGpD6wy
qCXgU34N3X/0E8wIJ18e7ZK5OyhPT/6T0XUwGC9kDVpGvyESy/DXmFb6idli3j6RHZz4Ke84oHI6
EVxzCPZyL0DPyJLhxok/7yvBwBxDCFrySHR4pMUwpxDfI0I9K3b7iVGKuwccRVB1fIbnGYPmXVfe
nSmJ+XiXMGQa/4SDsLhgXQggh2xZxvXuRd2ibo8n6HbwlqibK0HSbNXoSHOftgOJC7Qd1rU2HYj6
QqbC1mj4e95OpPpwDtcInm5xYn2/ox7lJQMdMJYkY33yleVqxQyI0nKdAZW/NSDDdsvBiALx5Fm/
2d3rUWzweH8vaP8+tM3j6dOCm7NFhs9XzVVGAVBu/gKUJ8thoUuzaOUs43T5CRHS9k/HBImZ0sZF
WXMevZRUXlWIa1okz3hyK5JVv0bpKGtQE6pmVGG1ovuaI+gSa0AmU3OB9go20MG7LMWjj35/grzS
xm0rbmgdkGuF/IJ4lB1RnvJbVB4LEO9oU12isuGm9q0MpLSc0J+fxOrQ5M0C80dV9oEub2rFTsav
64xz1faTU4w1UVD8JOHmwxHzTvdhfDDZeRNMbOKOD2Sf5xLIfrPxO5RnJDVIQUMT7RampEsixdk6
v3hSEKPx9yjR2PkRo2nCasFwzPrBzR3AIV0F4rG+uwqpGfO9KEyB4kqruJwEiovvBWBDlc6/rSoB
q/2L/kygSxEyBY7N8DpDeElAcXU30VwCxWXWXLzEc7EEshAq7m4H0Rtfofo5NuFzaC1Q/WwMwQfJ
yY60en3YUV3iYnh0EGfpX6lBxWjfnoFKUnVywfmzhr9p1Iq8q7pL2Ynaf0XxUHNScK6Lig/N/7pW
wf+q+Td3F4wnd0DbMfswX2w0T16iFhCSr9zd1exDg2PiYBxozZLLLGSNl407/KnRG02IlxVQ32J1
dNPphVd+XfkotPSzwA/klSAQnCuBH4C7fXk09aD5czMOlXGo82OZH8e38rk+nuDHkiiufinIEpOe
il8UgvGkWUA0MRv5k+rr4V23/PWNpnITdHOggpjWbDI2aCBUkHeibRqdKdOps82Ir+uQx5fHG9OC
VnxhGRDP4dXTG1B+WMORDtONEEK9kuK+dRpHgWJY+fh5jSAZQxaEAJlJHfgb2Dflbhp2VbnrFihj
TWcCEiPJkBQXzopLALu/4hJWHyEmQuQJ37BqdHdAF7htIULjwUBT+P1UIFNN/lx4AcQ8ktO05Hdv
P3aKw4M/kWFt+CkwxtaXEl+hh9mhReOi5SE8zEHpLMZ7GFhq5jcwsAZ/HvwrEFyMC3lwngOdiwBR
p0YwUc/8mC1fl5AIBcpEYy3g3gjQ1J+rOxWUZ30skuNVOcjaXkcBP8dZGtdadFV2KbX3ydYoSO2W
zFq6p6r4A/NaELdK+LwnH7m7dRN/YILoHY5bKkylDBJTmEJcctq4X3aPavkw6mX32OBZU2IkvmoT
T1k8GtEOjS+3TygT6vhuQPXDyb9WT7MgNYjFCJPuDsZdppjrCFMgUTFy2kHy3EBO6oXcUQdCwdsJ
DAVzJgvDEHRQ9hVsQ+wrYmu5iX2FhWeorehV2mhjZLqolZ8sC0N76tJo2C7FXIUlnT6vLiq59bUo
o3gtK6QVY9/q7VteCCjNjenjLdgEIDeFk/Ie2QSxQiaaKcBcwJvwqIrVYmSRhObpxjRSck9cz1Hq
IA9ObdDqMlE1caKKWIFs3tM1Bs1Hp1fxePaYURvoXPenrWBcDMOhvx54tmij8EW/GAdkOVfcG7uW
LvtWrGq76zktaXC2EYg3vY3MNlIUNFtQ/Un7sk3VQf10IRVlUT8hS0RdWO1GcnSVwChwswSzYve9
DfYoBSkERNvARuer/gGpPZVHIy43AOIQyQGQSzeHpjp21bH+B/000247/9SMZSpw9UrGNFwCGYXQ
Bta8XvO0k3fhZ1pEaYDpDAGps7mQ3VyZ2Qt3xoqNahJrJHn0Z4Uvpg1zuvoKQ7pA6YV6fp1JyjSp
E0E/YOSrFm7++wbxigRg4pt691yLtDZLd5n5Zhd8Lt629uj0q4OnKGJVzuMo4k0mHBsjc+tIMOsn
MQCYzCi/624MIoXVqlysVmkeJ218amKDmE2c52gfHSKBxyTqkyjRdoj5agLnC4w+grlUEMixCWK4
SylSpQpMLweyjVrpF5FUm94BLkgk1fz4OaNtEsI/YEThbRMawF1xnxZhBuxz5OcEv5RItkVhb+Ii
9UtuDNiLuHNLjITs4Yc0uTXEBMOzMMB3GHttnYaHY4WUus9XpCGmIy1rolKpXYkkDmbPxEfKbkKp
arrqwg8cEKHgudzxC6LBGZEcwzwqLi9BsAp2elkoB89ApoF7Nv4VYg/uzsmvSeUmt4ghMgFGjZ9e
/WxZF3xc4KhBHekE63rSLJZK38a9PZ1DU7ENJTjhhmDGnGI5Iepc7HkanycK4r8iYjPzB9SsdC5r
+4wjYyyAKHu5JcocNMRrmYOAmAKndoY/36ARC1/AIr2nY0aRw6LIocKhzqFDRiQHaDZmxFPQ0Da5
CSkhorZV12bWAXc5nWkNvUSN/iEaS2qHiD1LWRpmZRKtQZJZsYMsYikhoKVc9hcgL0LsGypsWMMr
YIK29SIwoAt9r93bfyiH2NDQZLC+3cEleAfCsxacgwj+tQRvwvoHYimpEvPoyaOYc1AGMef4FmKI
GkjzaMdm4SrF0HV7zz3HzbkqPEyULr0Y5sF1YZgnkdsI8JsJEJcaO7+G6RAkFVUJFF//Qml/CbTR
zoivIWei9unysttnnb15w+F0Xd7uVa/9XVVyvLAwiLJWeWbF8UNPkm8ssiixxa69yJUJslaNLWrs
pWakbFxPR8TZTDt4w3P6vLu7RnIaQhcT90y876vhoCBHPJ6+8/GjHafC5bXw6fNabuic/1a4iEV5
LdileC2cefmPrgRftDO13TAgp6RLI9jKpyRCXWjwtA5CXWig/yt2Si/UhQoRiQE+lqVipVTFygIX
BvvE9zAB7PR6sMjMUAaHX+cH0BAFCsojv0z35Saw/hEgMcl95xLukeE9fdjKbnghQGpxe1PeIuHD
tMrYQW//0JXWKYAIxaIAqmy0O0TwoDHTIK5hD0MBjMNb3Y340jcBjeyUjgFqHlgKuFxmoAnxRUzj
ppdkSqBg3kOnKZZeN2Bxx+BOx5xcME7oXmMAyIHGuQkTfdUlbBytED0B/kgSKzY/Gc1iIDRQpNj8
hsyNaCyYYBCk+2GDqy0gRpdZ4PiwKMDoH6AyRLy26tewaOGau4nqnNIcGdiow2e1S83jV2bXP7hA
cysf3kFDq0H1Kf6Dt3pLDX/YHGiM5j4JQtyl+YebV4SDqGT26gOPAxiE3nK/c7CbFy5XyhPapCAJ
0l/QTZRwA37RpvQCekBOCOY15SUlwn0knonh3U6+7mZa2V3YYNOMLYcopvSNfIDmng3xnlKsfeHE
xjEvfTDIJOyhQ8v5wS8p6rol8YGsdTDmlWcj9qDlhdCy9ZmMXmKKIIbqNJNBaWNyAPi2jCJ5G9UD
zymQK5T2ZwpMIgGYFnj3uC7PpX2tyApwmLARpMRQANa7j80Qfd1oD6WvoGMxhYljgviyMEr4+MCU
cF/im7nuOcg4N+DrKDucyxtXKHGLgryBTBTOF3ImgA1sOBipWUiZiEJGzcTAFDUTSyi7GGpSBiXM
jl3qobMjCCdCNfYP+BRjT2dsPr4z7EX983J5E9+HhRzD9YzFD81XeHxY3iWGKKiizkQzSQwwgyui
wffewYW9DmSRPpJrwRdP+iBuiow8+DTE5CUMyfjyiBEJQ2LeYP5VprNXDf1uARtnCq9GKE+7sYK+
0rzrKKn25gUHP8hV0QEamqjAyM4J90ojm3i99GdN+JCrPA6o7ezmnSznWgb+4bHgU187yCD3l0/+
DpUlwxgkiuybFLdgML9cTHwbr/vOb2n/ziKGhRhmVY402g2dQ9+LxDbR3kL0+ld7CQ67J+ERxZyN
DXeeYBx58iRMq8x9TxTPUY8aKLQ2gHz9DT8CCZVmaJAlA+pGOKbIjIh44FJ/9ZqqRHIltvXPcM8s
ffG0jw8G5qZWBKVVQuLda7ArdnWyAuTz3L0ORP0dUuOw0Q9GL+K1ybbRzD0WJ3Pcq+NePol47c0t
tvTIgqGE8VPEGfFtWXYNvh9AQBC3WktCY8VhkIXvRlQ9oZJB5t+okbpo/NVFH1O1QuaPRAb1Ol8d
xAfhiATPxgi0LYPcxLhls0d8jKprSm4JYOLiFTfvwlK9jMFLRhONeAO/5bC2fHT+quXXGH7cvoLb
f1T0Iwy2Ub+Dwba6fTIf2XgCJAwMOvsWoFbO9IVFA44GlyP+xtXluDClOEe2pkeiEMNx/FCYfGbB
Svy+ZZmWy7ouZKEGpeQHb8KMn4tdIMDVwlscbV1weRfOjCTiVJD63Y16bhOSUFD34VwgRA97WLLc
BQZMv172BhCFxWgdahCCQRaC681Pw9hxbEO04cxWDXGEMDo0va1o4uqTGNCvnwEbLU1cFg8WTVye
LXY4mp7EHGiu9ChLUXETvw27K00k6Q68CjlC9GpZYJno1RafY2ScA+2DGb/2AbXEeFpF3FB2xHib
+yp+2RREwnh7YGbHQwTUZULcgA4b/8yyZ48ALq4B4Ao0nTRR2omhhEMvk718Wjotq6CXZgttdTqR
aHt6fE8yrRHs6Z9AoezpnQHncd0o+Hn4YTjr+HmUJySlAwwc1IpikYrVL6lYsBC1R+TRl09+kPU5
5VFdgyAhrRMfgEREeucs2LyiL0WIQe8ZIlXxubUO0zvdXfrSdF2/e7u0RVVu/EtHVGlEOqDRiGXR
xH1kMEnvw3xdaTQKorNPELmTe2GQxGpxcoi0L8yRfQqvxDM6Pi7kEisla/rQL4H4xWMrR9pCkjuG
SAUw7ShCIbBC8vbxVNN94sGm+0QuBDsGfWDS7WjT0qNdXxGphYgB8MejB2DGuSZ08yszTsSvzDiF
GuBJ/ewWORStyULkAdPuTGlfdSJeuEYIJ4sxDQZnxPSEf9eHIXWTe530b5JzhVX6ukU8GcooaW5h
hn513BlpdKtFr0Q2o8vdUrHF19E5/2jAe6bCNN7gFU+Fb5zBe7sshhdMM8BhQsFZhxfcgfH6QuxC
QFRDYm/gL0cctRp0gw5uuE/1sAqLydeggmXDr3g4GrHhQx2YDeJWPYvG6l/qQPdO/CA9U74kf8n8
a5wJwiHJCFEbIzM1Sf8ji2/P5ss3lBohs46kRFz3v8hq7H7bI9EQCB8gsezIbGR7RYs7nCK0uHBa
p2x/IehO2SfqnigZ3jH28gVPwNu/4XOYxbpyQ3G89OyYpjswIkCMzV8o7vUp+TAnjCPCosrkC5fq
qpfFpcqdNHnpTrY0+ykhOomfcIob3mb2QDbcZhEmDniG6ynUGZRodApnUsNvHvFF23iL7rzanY3d
qY6abVRcaDzGab23qn1m7TXY5cYBmHhnHLbdsSXzDO1mYYv1N+6BrAcTnQyyAOQxy5J7T0EKtKy/
NA8x5QUmDLicZHBA02C2S1q1glENx2I0vZJtD3Zf5fUgZAf7hK0WFfsmKLVAqQLJ9HEUx5szz5EY
8nKz/PkTTIJT/CaRGTvfuMj/vhWAW9ASXCK56LsTnW3UiRLzT0fbpxZjAtfBSsJGID22OUSl3DZU
r3a5JNUjvdmAJgqLwRUbKm7Wihbkb+Ppu3czPmTVI46sF6zJ/a+eh0vs3BQ3a32DqInNF7U2q+VE
WVbzbozHdzY7krvQ8jDCGf/KtjE5ABLo0Y2mtAkOSDLk8mhnaFSroIbQfAku76NCjFWojIz3wmHc
df8bAqm3cYMehnY4ZAcaotay6InSENV7H4kePVG59+detJj63j8xNokt3nxcrQiVdsbggMmZmxjL
yo7pxuUe99tqfcP9xm1mWG5W0HdalNGTuFlxW0XzUSMsvAVMHpORDg20VxvvMHqR//EOA42nAKG9
yGG4cHc4D+HuIBU7feCWq2yuBqvjCYlUAlsIjNgTM0Plg4cXsV+OoxNfcYdFVczKJGzzH60tv1K5
MepA+oH9gwWHjHFY984MbmQETuzYj+QCZ9hHQmckQEIGf/OK+J19nMp+Fb8jkmIp72RfAV7y2I1J
14Ap2DVQz5gvfqVrUFBhFqKNDANqvqMtDR7JNh+YKfBzsHejd2OSsM5EqY8pg9dSdXVLcaKuty3K
KRAQ8GelRyr0PwtKuXrbiqlEo3Foi9+HocT378PJLMYRS9W7HsvrSXaJ31Wts81nvmGrPYLTWKLq
pMkEhQbDFX4PwFqwog0v49jWfC5K98o93UnuaznUnVYskl6TTJQMAAXZ+zY/OSDHB05pXiKtSQo+
dEffcSxSQKgTg8dTLTY4CtMbKbQthhBRmHYuY0ACcdjf1mxkgBRCjYgz9otEDSVqQlBA5ugLGZXr
Z1e/9xzyhgzLQjiWDEXwMXhVHR7VBnYrVCUlJBAJZRSBSCijmLvqWTRyYItsqTXmZ0VwoIVbZYFk
4zbI0Gte0uYnP3zCCSvehBbwN1UHkEyCoOFuAMmUkFcUgo3KjY9orwDrEAt0n7HnNIC3wiVEYpSF
WmQtfMZ/hz44Txj60O5Yhz6js2dQ2oAnI7oLDg6Swn3DeVgfCC0zTocTvFXpkG84Gg+FfOg2B+LO
GevJDmyObeoq/gRC9W9EICmBJBX+o/3NCERZnEkealyUxbfSYw9DjXt9Jx3T/FPx/b8RwOplo3cl
JSpDOO8PZHvRMlH9reWreaDdyIYLcoN0JRsZ30gTLjpTzu66Nh5pibexskE2GheEsShxjQWbtqIc
TyiBs1gYrhuHJJ3C6fsdMQ9Yg88qRuMwY86wCTZDYA2BKdEN8HtSMnD1IWijsUA7gCgBKhs4LZC9
WZYzq17BcVoTLrk7y0LaUg1C2pJsnRGvk1ujbZwPcfWb7qAKYPGnhCPYeNbZShMoXCKclv8lt3+C
Zhp4/XWUAg6bIsWMRiYvNPn5WWSHA6O1z3eFfpS647QYKHTteO2Oo3Yc9MO4KJnyi4ivsApB/ydx
a4O/zi/h21j+FfSzRUvPF1B4y7fAoCvPHSmgOPoaHA/xBBKEPhzSZc78xql/bT7Ww42DjLUebpxl
N2Syzg8XaD4ioUomzNXPnI8P4pVRBwJ3YqaAaXNRDjVw+dgHSVdDa11yxaRb71nh4HT21qHXSs92
9S3Qa4XYNPxoeeB7VzLIY8mFFv4/Eb7aa84Agok/zVNkzqMvUcBSHV4DnSJaJnuAeF6oahenm5CR
iQ7rKhyiudrigSQtAg+I4AxcBxiNbko3nM12Wc3n6OsXZ0KunIcuM2SH3wBHN75u0ZqlPmbHnfwG
w8/kq5NwdOPrBkdd9DaJvP8wy6SDh3d8EJLQuglQhSIJPcvA8t62v7T4DFIaTscfyGQNMx++2yoR
0fTv/JTb/EBoh49cfosn54bbULAEZsQvxEcgN23junJrMibs5B6TIYIDbFx/OMlvUAfJE5A8WULP
x9WIKESRWcf1Bj8VaHAw+xYMD1PsC8BzIeyzL6B5uO6ldyS2HBe4pCijaRPRJViAj6Pp9qaLjIep
fyJS7veETREPtrtCJRQtpIHoPhv74W0OJVQBB417R/ul8ia8e2vfF2H5Htzgd/ymytAKn19LY1+F
8OZOYE4IFrGbDie7aN+ANkJ80tU7yK6AcdnmwZ9Q9kNAofKn7DdaUflT9tN7ZbErf6GCCipsplwU
CTGhegpScVyALFx/f0UZw18vJoml+ue3LKPsg2saNH1ARiMwMLSoQK0uewhVFy0q8Iu3OxAogzBk
iWje1iRKTlDlWEw8knf5OflNvKa+QNLS3n3UNsgHXFkXjiwTzSJmIHDc4WP1o77TqhDSHKG9cNMg
tD6T0QldjZUhaOjdlu7zcy0JxFoJ6pvfYuNO9nEAzZIyZHfGnzhIt2hKFJsvg8ZXfD8Cd4TGiDmy
Fxlj+CNVOdTlL5lHWYfIPKZqp447q3RuuFNsyRDGMZRcbq246me5QybLhy6zhRJQivzssqyJPwMn
CrWfEpDziIAlo++QijeLd0oi0MfGtpYt1fhaipOghdqkIDALejnQZLbFye17sfAFKhuXRFFCgpeh
PebABHGKRbvNNxlus6UrvgUpzvJxpo1gEOlyU5GxqyOdhKIPSwWDiS+UmFtPgkq+5fomUnwwi1Ge
Yxb7/GSAT47OOrnn5oI3bknS2ezOucMMn+k90L7v6T0ROkOoZ66kH4bLobtAFD4o4z4t9+gxE9QX
sDg+1tAqoHxl6SoPRTAhCRRZFwhQUZ+e6K2jZnK5/ZClauA+c3UqD0CMWANmAQHsws/0OQE9UUaG
Kk6WlTuRqBg4bfXeVa72RFcIw+/DltrMHjOPP/IKNxCkKjcNZNA8UPaJZ7vEDO5aPKNOzrBgR9Kq
9Is3p6A1f2ifTSXWGfgiFa726IJNYE5OEXCVyY1DkR8zHN05TZ8DPy3ZMNbOoAIlKDKjchKL9J4e
TZ3+JfwcuSQs2zd7+nn7JfysQ3KRGe2jGKI4J485cQbuuWZkmMQlxJhF4ckToAhJeBFcNLkD+A1n
Yn8898fHR05mvD0tXHMsh2mIseeGpgx9OvPANJK0HR+UqyHhW1YxCK8PMU4WGwSzYVS2s0viHiFq
FtJdbacjok6iK38BkLXfyT06BT871KRKbEiVEUPBFEX7MWxC3uVa9urKu/QMssSRJcHk/pgAw/5H
usoJLg5xogCYiFycGk+TeOIrUywUJqxEPPE32JFmLp54HneAiCyrcx+RhG7fHjN7eMIo1csiMkg7
Bb0a5HSMThxRduuw4ffENMC8IV+XgQocAsujkqGMEc5JIlpADt2ECwr/ZuVEkCDYmBbC6nYWeNVb
6+O+QhXDZa/uhOWqEtF8zvh64SSjbGDiCGBUEqPYy4W5r2cOYg7LRwNU+/6G4IGxH7KEfyZu01f/
hlgMyYO4Rp+7r2d3Io6LEl3lO+hq+HeXZ5cXjNYmxWmEPoghIVFBRBCgx8NSgEBTKLpDPnZENmOy
m8od39B52I0D3wWRAsynWzyX/O/ZXUXoQ3bXgGj6Y71UfybJZkBfOptE5ASjyq61nfr3c+Wj5XNl
TFttwlIVEEgJGbDlbo8zUwiVh8OqXwmSIkmIlE/dibMDaU9665ImVZh7Cp8G5+Q5ns/xucS/sSsz
kF4/2peOa+/ZZXKbc/4BmSM0ma1YcRRwAlw0EDdSwA+uWRPuLtYZWSadM6IJP7XgxrEjRzqQuiKe
f1MPXMgQLeNi96E+MWpep80gJilfMtmdDBfT5RBh9myzAKCPxidGKCilEsYKh28lCuxza+dvGkXv
5N5asQgMYmFb5RK0p2RKByeuw436VW2ur799UQ6pZZ/Pu2naDVmUyJEiBbH6ZLn6S5sdeSNAj/LW
0JmgraM7PCGy6XUy57nHE7EWcTQpeCJY68MwoeN+g8fwgGGWVCEAmgAz+VN4JFgFvw8U1WVNlfO7
m4Qnk8S/2+8panktVLeoJ+npw/NBCwXCP4/OSLzedctW5pBf06eG0gyGQTQ5+VtL6L3uKJLIAYzF
6yZsCYtetWjizXMMmkcmDUXdTRCXSUMhoRF7iW0886Cm+9y2mO2by2fonf4BS/8M55P3njE867uc
PuGiEOYvF+VGROFlr0/i952CJ5E7BWu9UxgWRb54EtvnXLY5Lo1YSBcQNT0iZ6Aqc878EbNoIaXW
Xh0OknHoByH1HnPRQqIkHzqx6RKxaGVH0kHJTMPHXMvO6Xg5EODFzgvpiYX993T8tHb/L4QOr/N6
BPRsWWK4gRKMpr7HlycNTpJj3OLvDC95yfAqGLrh5oVvAXD04kF46qBrQLUnK8qflup4ZBzSigIZ
ZpEWzO8QixCHUNwWWAWYz1jEdTpKHml5hETk0C3eWly1lNIlAmCuo3KQA8yHbUEXcBv82JJ7BfNm
FicWvFuTvhY9dxxxyyL/lIS51ZvdlJjPnRpPHKUpxmwk6osxm+1ffPm5NVwQ+uAXohNMJwSBGplY
bERY4c7+ltTd5XHhiSG8DAQWv1cafHDFyLc+BxR/K983jFPfcCdgTYDldOOuvXiljTDDnmigg/bj
GIkHeWHDTXipzaeteLo+Ks3lgGe1y5NHgBaplMZs/xAZWbD9ICQut8SK69DgWPfZc15F6hL1ekvE
sc61kaoBv8itF/lhfEo81DzMF00s/cNKyNczyQ4Ocw2oFxpsnG5+Qo7aBemDPTDx/M3GU/0m0Py4
hpaNaIBTn6sk4WDwp1Tj2Uzx/Hhcd86wwkffRENwDcR1B/cZanJHN3cV6K99GRKnB9xKDVkqWa31
q/lhLD8cNQzPG63q8xvXVhWmUkjHoN/QaA6qM7/6/CF6y5A3mDtbfeK7xOK7pAOvRZX2OHPALC9g
iH4ar6pshzrzcs+Aebv8qOxeLN7AatnASDxLAPT/KnG104M8exvyuy2OI/9U+wTMVRu/uQbpzgKE
gnGVfPSg4PJm0nALB17l5PXvObezT7whvb89cFNjsQ9zX7tyLTFdM8E7nlLn4xpnh0JC6DY0kyHA
mGJt2LKR1EOuNV3JdKdPySHbOpzIdzb32G/YEUXPlugRzV3d99vJZVGCsfK3frDRAiEoIshNRbrR
gBRGULTYccS+c3NU3q1lcXaMibtRvo4PhdsBs3WuVO+Mn2iXYERT9ml9OOfhiP+HphUdNJxLdBD+
89vJrUMfgMVpxG9XCssMOiK2rvYdG49SOXMDEClqiODQiaKjebGX6Ucp+yk5zPVBhpQqASz3DOYj
RFmx9SqReUcQaYblliMKx2wZNyX3+rgkQxsHnG1wx1sAeCNGGv4aXi8uL658Cq5Ld3Nze1d/x4TT
zkc4ezAqzR1whLSN1JM4A9Mxzsa4M+KKZI1sn+V7/J+PpC9L14NDmccR66uKP1i+qOeFZR1+s33B
g5LbRLdfFbEIkKuAXY12GEq/SM3tlZjU3EoRHRskYCDyqK4TFwIFscwseBBXWr70fuknLIszjcUD
SOOdp48zjQeQKo+mCzUuTTrCZ9hDmUqqbjO5aQs8ISbzcJO7J4NvP2UtMbk7aQtSY+VYpKqvWb6c
o+BncxQcC2zpK8eC0NEeHVMaKnAsdCpkiHPk6mJP73TM8GFNHxU6qls8rxI2PYvxp6lZYN5zFAyG
CIqmrVIk0SWJJHJ1+10a5CdEp+jBYLRYW+fW7U/5vpviYYp77nhq1F7/TWXWQK/BVzwF25OAe2NZ
11F3asf8gHDKajn4jxf9kMDgPDkP/OeP9lL9Ul4kMpyXwBBmpAPEkS9KKf6Iyr4ts3EdbR+yhEVO
w/gNrQWNA1BUpK1IO3axFxOU2hL4AVGppFsChGEZ9K+zfsDZSJ4ZJwJOOgOY+sQU+PvXmuVMWDVx
zvQPLFJ2l0VO9RnVCxqDpT+Zpw/8mzbNxXsD6RUO9IP1eqq/7CWQrlZzCa0Kpo+s/1oycGWYAdXP
O7M77O3brZjdYc9gfEcngDkUv6ZSiKuAfgCugqkRJg1aAgr9EyUoLiHXXAMAHxquPiggBvPCgNU6
iRVmF8Q94eYSXtSgUIPuHpmxCTpSLCbZA6Mg1DvAbXpsq96NWxVlDPvr0ok2PrjXEIB+DoiyKgi0
QTUoeaudnhyWXww40dp/Q/RNKWD8y6yNfGq6zcmhSA6kWdnM2EakF3jz5Yj0QdQiKGAx2dJFubyJ
zg8220XbQkuX6QFdXRRE5vPmJ9oh1oq/0v9+WGfeD1e5g5Rl4O9fmisqjn7ENz/o6aSMPFFgzNwi
xWhGg8FtBmboDwFCcZBQJ4DoQUMOO2punhv4+VVY+Ncf5L99q5MzguAGsaYB2y2kbaci+GbJvMm0
cM282TBUYkJrEzN2PfCPrCbWshjxn7To/26NgxSSe/XiPV61Oj223EXtx7sMTgitzkoUIi1lpnIO
0WRBVzDICqNpqwZoZ5AoYVQvGNn0HrMXGE44iseF4aR8JIH0wegU7xccyMZlXHbyg0B9aDAaQ/zG
DIzCmTNiyZdhfEAD/x0DOwEslSO/zthB0JRgGipthAJ809DFyII/xnCC2XfxObybcLVzIpsiaRG3
FBdoB9RSfjP5ZLVXiwcAG0Cr+zXOpEmghHAsbekpJnwIvk64XW/TuCKiVjrW0jGtj9vNwZIP2flQ
nOla7A2flg4ysM2+/s2nueXOsaT8YcrKFjsZk3v8WJjKcDNNzdfYngk503IeGY7K8q483ZVcoXhx
eIPnO+V0t5nv6sWXblGv1sdzckwVYU2XNNzsDuM/bIzQKbXojP4Vz9z/sXVnS05j27qAn8gR7mXf
yp3kJqGgCkhuHBSN+17u9PTnmxLkrr3jRIzIYBWsJMmU5hzjH3+TBUF8vkta7BT/idtJPe7zKsJB
AZXfgw/Ikl2RpPDLyMzIv6cTl7oM0gwjY7WQZhgZ53i9JkUG3M10vRwvEYSNhZ/vn5e6703v10be
0nFMxOt39s/wmzS8iMFiisE5JfZSEWjFkBHzZB560tO/wpzrUXxpJI9bkt0kzwJemnhsh37lR5gd
oUfAAbvZ4tooIe3+7nPzQ4ZNhXfiwYHzHAd3UP8ipq1m7e1mZtBuM8ZzjJezTbsw1keAomusVC1R
znH9r6YEmP3EXd3Vo3kJ9rNFNLuDZPqnfSwqQc1XwC7M6CP9kDetD80RlqCCPdIRTD2830LN19Cc
fpcnNcoxSOE+2qIAMUTkH/0x//o2+S89ea3+vcIbUO8chn+Tv6p0yOiZlUgGYRcZn728bplp1Jk2
OtPrbnbEbrrP1vdZ5TaLbrPtz7lmgCuYH229f+sIow8ab55wBN4CN0qNN+VaavWsTkKXp89VCN8Y
Nz96Azz+IP8tvTrP0LALxlbjEsLCyyL4+gVr1tlGSbT99Di8WAbXKHx5ucmaJEJmv0qo2LRxDdQf
rCl0KuQdVMPdLeFAiZnJYVAIj2jM5tVpEhiTWRTw7ivSWO/JkZUcXmuJjZIFHt77hoGiOrQrpHNy
7D4mFAekokGIOprTSWUvdx0h2bU0lXssMK2TEuyzcpGaxvRCZJqyvqxYZg0vNvwWtsVpYpPLn0CQ
VOA62jMq4HuBv4fFpWp8zcan7yV7011Zug+W2iB3JW2QdFf7W/Ig0a6qikgT0zI+vMZSy+x3nzFO
Cxx+Y7lY1GE5mA5+e++JmgQPFyq8nY/t+NmX2nOMJudo0uZw+Jzsj5MLG9kiSOW+mDQa49XNJSLr
NL12k8aqxyj/U97tHauhJFvDk8Yb5M7bbw3xyi7kY92DJuz6LkWl/jtF5VIPSddwsDZiaBF2TUUc
UO9CHP34ifO//9r8zGkxJ+7uyKOPVT62sH7kqX0B/P7hdCzXmZQOp97xkzUDQ8rlNiSw7rfjTjZe
XMdzCotgX5dvY64ExzyYd5zz4ErAvOOaDTh3qLdntvQl8MwefiAF5hZrw9aHOpswzM2i/yFbKfsf
9F7iFQRjhf1QoxIQ1VCk3SB0Pf7KdpPdFz/E5ymk9JZUR2f8fylUWFQaHPX5Icso8gM/9pgmP3u1
1qTV0hMnrb/c4rvT7DMC2PKTdDXK2UMD6BmfCrETM5bK3hSZIkrTObFhfZInKPrmCStwIix7wOX4
4jg8jluGTzY1T+EP49txvHmOmwJjKXsW4ydbXngoBjOk8jfDtbL0LHM5j7xAfY/3/xFJUQ/ewdTI
HYIL6LJwehJ29zVgG4MC6o+kektOi0D5FXKm6KU7P7yQi3UgSbspt/8iaiMDoGgjA3R7UTWUby+j
0+1nqmir7u5+LLh3M0/up2S0odahJIiRasvbu/3juXrBfi0MdPDZUMHcugiadQESIUm5NBGRlbZt
Bv6rN5tTDHaJ7bikCtZDnfK1D0pql556IKQB3S4DPDYlVkICsRerGbhhaKOCTvIe60Rv0vZblYSn
mjY9Y9W0I+Simta4T9NMX9Jo7GqutSebzTRqT06bKRWjGC4qRm8YdWs+mE/pnjw9mOfwsqIN2y5x
w8Jm3T+A8Y3HSX8xciIydGCAchwhuFWj0ZazOXeGXlCtWn6VySc28fpBHcUirX/kpbRq9DbkkYs+
U1LE1u5XvdvUr13v7F8R80pWnqbY9a4pLuXQe1Lb4RZ3UGZWJ23laSbp8B3BX3QP+o79nAns6JSP
HoV10OYRrINuHZIODNFA7j+P0GFqyalH16GIVy8/d1jve1N8oNz85tsUkq58Fcg2TFQUdswtCw0d
FxW5sdpkZv+N2kDK9nMd3Ipvjm77BF4ShVEmZszaAC7TYhG4nt3jiHG+F1LH3BYCyO+vKgWTdIQ0
njloggb+9/7f2iK+Apie/fD0FQ+NVs0TozRpJa8TC2X/FFKFD2GCKSkR0Xr8vPwOSrkPNU24cXjQ
N6bdYd4Ybp6hWL2SQXN75ZRlmnASX/tYMdX5jJPqjvdosJrsInZ/QcDhN3n/7nlDq2nHbfEno2yw
/YUwbaTZrYP/jFc/UwMUxXas58KZNKy8cSa5WrXfPb9nmzF6ls5NeYjL55gjgNK5KY+y5g3z2ad4
SjbW1c+qp8C7iAShV37zLjhYnmuBd8FFFeviLSBKIkpz2K7H91tIaqt9645FfLezkPJNK97o9NXl
R9uPtlftJuxVbahPkdVxki/TliTb1TjPx9losNn17g1S/dlSINxy1txMDaqS4QSIS74IxLLjCEMW
PTGseouJxA/PuHMcfHBAOF/VeRe3BvkHp6o8PhmWhXrQ764/0xriCEM5GzzdgrRjsxg8KNtY1T9C
nZmrM0UWi/QcltZm3nwuv7/evkledu+575PvsLcdBxQ9XL3FJG1a9pPMwR7buHSgPZBLIQTkg9eX
VTao/TJnukQvIfnTcFjtBu9ea1fD4a0ehsO8zkhudLKQbQ8Z4+2zYXaJFz1rlM5uiMByag8y9PLD
YF3w8B6yGM6DvSetMagXcQEW/KyhOv+eaeE6/9oV2/Iqi+IWhaI43/sgWHfeB+f74HIanOqh9v7n
gStljyZ80LYPK8AHtnhAB9Vle9G0iQw8DiEbAl+LirxlRUnUskPMGF8swyYRW+PyGfLc3Nk49pf/
zA/9COd7AceAsbD4VE13RgRwNDzadSYd2R439gRo3+EPIED6A1UF8MQVuw3uOmQscJS3LnuZwa1C
3hnqwLK8NcoWbH9G9or7wgen5Iqgi/C7sQyZI5hRnRnMSMeGDE6zRvA4ZRu4z0c3rXNf/9wQ5dK3
svpart3CkrzYs/vG5byu6LSJDQlNi+/ddhNbPcoh48CS3QOzM+yDlytoXgyyOf4x8FkXvoEVD+5j
VAPQ+BrXoaxq7p2h7AXb14V1LHb3H50h0qYCCZIZ1iPHRIBqETZRVtANXrvvYT975gGDztHb1eum
TWCUNlFo6NrGVZhCX4EcFwj2Bleos2HlXxCuO3EtPZohwyMfbwue6uGuVxo1pLSRl/SOBNVbSpbJ
k4VGY7L7WEMjzqe/PnpmPC1XIkvPTH1gWb71zz1O9fWH3ay/PZKIhcXqk+UdB7B7cjkkp0PSWCS7
g7TqZAXFao1qVNdLPXBYr9rBWY4X/xTfIw/X9XOEwn+bPVuzWuSdn96i6fowvT1Gf91uyRZveSH7
KgbKvlol/7DayLmm/FODuOvjdQ0vnhaAuQgGYTDbWXU7a0RTn2rF4tXAJiGJZXrsqbQBqs/DBmhx
gS1CGMMG6LLuMZYgOHEB8Z8rbGFhgAoGWMKAp387LyL37B9W3O+wFQ/9GhMXLi/hHxKMYX0My4cX
6G7zA6uOH5C37jzpkDZdEzRcS9Ne4/2rzEsmBQ435hW655wBXDw/xLJyKpdQmGvPXeAgd93/DvxD
qKjT73b6y2cgPhDH7r6LV8b8h9MLBc9HSB7Pv6MVt7MPuy8lKiPCVUGA9hS65+FeYESBxbxF/cyz
kGt5lG7Z6NXfcXR07JWSFseeK2Orp65P2ZudC7PvenFFbY8h7Lw0+86PLw323xAD//EcWHi5nTFz
4kHv9Dc6no6Zk5d22QWRf3o0xp3r+CzzpyvqJz11k/o85puBKLFiutBH6mhf+iI9MToshusKqUPc
PENZJzRLCxym7sD7mnzcBUO8nLPCX5VDz91xltZzndTFHORTe+Js1iGq3hiFvaKm0PsuvKWndphC
MRZMoXMyG08aCPM269pWUo8KvnxMUTQkeMDsW04Olpq65n2Kpre8JYd9QpqL21moee9GREu2fqeD
SRJiJ9+sWiRPggDfUEDH/Tw+OvOLo77e/W3THuDPxsBXMSW8anzlSB0s+qkqgD+EFXKOQT/zrKdJ
06GFJu0akx8F/iuWp+bDn3tPmMbyJ9+CogMwZBS6v15ftTRQ1ve3EBdefV1j8X2WEFB2zdvPO8fv
xdIxgHpzx0o75OJJjCJMhcc+3zW+GkVwYcGvEL2oHaaRIyb4rxqt31NHWLQNYB8U37Jz0DOgoq10
ULoUmQSU9Tp5+j1Cm+c9DrqMsKEaVB1buxSCFtJtCwRtO3EVVxrDzR1iGKwaXTEPX1vQFxxoylC6
uW5dQqoh1YfelOBL/R/Ti0dvMG2/m24/6YSQaD3E3+c+he2ITr3wk+E9wvebIkp0HN0Znhrd2W4u
mEBey+Swnl7hC/XpCeV2YcUfKKfStm19YJbYYIRvpCBXe81QOEzqcRm+Lm4jVSlstJYHRp4yNTvB
pDloDOC+focTzX2KXoXaRGXwRpBYMVrrMb2t74LprQFy1x5s+EMEzTAOR3wuBoY2w6WdudQjxP9G
x8BmXoGTdQznrfTZ0DHUio7hshwJytUxoIcUHUNHauxOZuQAMR44jo1d4uM42fBxg/+yMgCRS28Q
U2tg6eBtL6m9ZpVqyMArDctvy2BYzsRJu3Tu36sv+wKt6455DPGRFOa17xA7hKzFJ4aYUFCA9jPp
HNNDO+R56U4y2QsM4iedxXQ3PIpRIhcYrfPAPMyb8WbYyX67hT+x5INIP1h5W+NYgXDDOxeGeE/8
+PNvE149SEtHYu3CwK+4AiF0rtc6iXdRT8EcvLhq4Xq11xVt1DQ3LUOJNnru4mu8p/hnpchqLUB9
uCHX47hL4xTFp+P40Ew3Rbkz1GWfIv3kaEKJHSwsLwo7Z9yGG+/I46DO5M54WxB99lnwqMPyYVNn
gYcOtHMnWTmHPxyjXdw0QPtxfk33c6whPOphfzmL0u51to6mh8e0Y7n1bxvDoDq5nift/Xjda/29
tPCldZtkBkDoMzI3HvY1yT9ejj1lo4oyYTWoJF61IQSLvgVhZ/YpfHkfXD07gvbm6GmT06NaG+2a
I+YFR+PMayAldXu4DnWaTD+cQmBJytr5uPyEzv/o1T/awTgKSlzJG0iQ1Gab3U6wxtdrLPZkmuch
uZGBqjn42r9TOB3kWQeDnutjcn9MjLb1h4jDSechfU9sexht9w1m6OPDYlIY9CxeOyyGN3zGk9yO
p/f2omAAHheBR7QhycFTYdsdr7A55xIOAvWp+7OygNuMVtHotuKDF18/tgCQjpT5sEIEfhlt89Gl
HTKzOtG4c+ldzaGLqa5ml0/rWcxuPPCdjgXfiQsQi2mc2RpD1Ljxz9W39hEKFLVEyyQH5Attg1eY
9PHpy/G0rqFWtjk/o/rwLFywPtktECen2HLVz6i3UoCxrL7Csu7LmMFFg9E1LyBJdVaXDRKn+Pou
R0Du/m7gq0UDP+8KhxLxFL5yTJFdO5B0V4ityySwQyrieNbBDH8lsnN4/Po89hX0t3YNNc/7ndxq
9HZANegf0RaBv9qPVvAcUsef8G6LxeUiXTWTuWD1BiZ6Urklfz0lD+vvOgO8Ry9E3aqlFaw094WP
ZrSZ+DdSy6FaWlMuk/khOXTijAXPIVGZkNJ7crwnCHaLJnPM0Ar6tGwwjyPs8ks2aVewcrlg9JWv
k62hL5WtoS/Ul3j85NxGFQsPjriJx2Fii/adGd35MyQJjARok39z/PdeEWQTc2yoFI4NTTyDe7Bs
AeiUWCxA5yKSrAB0qJIBOtTtDe/MFxN20JuhLweUQ6IDlOO/ohYoB1FLZltdlqgbpmwt68Wi+JqS
mynDXulrasiThkvzVwbiwg5bvzpfFj8kX4j0lo/bqAxabKNbg1vOtHTwpA7MBq39QKz6akUKOXgA
wc3Jj/7pB63aK9B7sZHCmWS6bf2Mrr1JFM/oIFkt0sWit47GgrJAe7dmegbK8a64BQ+E5r0XTBDv
MbsLOHPbCIQlT7b0MyLdfiTuhlH1EYNoNttR/WenGZ+WKUFUbcNI6WoU4s1B7sB44Tzae20WeOqU
xdCeEGP6xKUlGzhZM4lRH5Ezbb4ygO62RncEyqedUjCxDeJDFuswF792hAtNkjI1YjBGmIlPGw1k
HXaKBedDyoOsB4g3HtIx1N36xia9kL4TrCMl8HYcgmsiDini09AI+WlAohZxFvtjbBKHBPaKRYKi
sVcsEtSiMEh44IzYx6/619dWY9R0ngbXBkWeg4937pHLq4s95oBzdO0rPvvylw7kv7nKuq/jZwtu
q23V6R8/38RBrEMg5xPFrGivoL2qgQl5Z3TYW83ydc9WHGez+Af5YgmHas9QFL4Kmg+MLAH9jGq4
APR3X+aH2em79ufNkBeKpGC67R9bzSftMpCPZ8S3SyOkvGyr0rMGF6YqyWP1W5mjFZRjB+ezCWyG
au1G0S44tK/+JD3T/DJ8tMVWG7vsDSZT3OEm0qvVgwE4VHzQFcB7HUtM38u76jXmL635i0Yg+9bY
CgYIT/O9eJTLp9kDbZnjaRY2cqC3/u2DLfmFD7Zigs3i91gUm1G7n4M4gB9IoHlcegE1sOSXoxsa
ajZky5ZVeTwOMn4pjUFnXWz8GmF4f5iyY2QKh9OqBaBIOf5kMy9p/0Eh0+3tefc1e5nJIG7fwsKB
O2k76WUv/4fg6sCfG++3FD0BQ2nKFOB2AiAFpohx//OXcn4rEQPObxCDO2MsQluvCUPLaxCCOs/5
xX0tefsLnIKbXqkfYZ/xNBCV2eDcHIjozmu8j/wUJwaZk6b5HojpGCAPhtiPUDe+aBvxDWHYzsOY
7Z525BFyCGQNCSrbTeiJBIBUP3MtXhfmw/xSK9aIzPzWnxaUG6fBrS2VbnirD7OiaHGOHN26w219
KDJELeuMyeK1IGAN+og9HSDjynyKOJXfem+56Vcnb4R4nHhseLXvDESnhLuBsG5UcgpLLKcDnwL4
BCuK8ZzNyS14JwU2eiMwpUmdWCddmkHqhIEWiaApYI3TLu4mz5EuqeIxrnETQB5r/Sh5qIRPa7uz
VeBMHxd9KlWGv6Xb796OpDf3wx10T8LtipCbvNDr+nGQB6wGtktcGA2VP8AavjCJr8XNfmLs4bVH
/wpGlBoWadOLSnDAd+WUIUeSwL4hdlyvofHfdUPvf+qGxn9ZDywaEKAlO5UaI+RmaKU10WUfrZUW
D7C+hBQ0JQWtDELLLiGEqq7B6UVAhuv0aEzYTPNogoBzPk5szfwzZGIc4dJ/FGtmgpu90qp3/LBp
9BVveLdCVSjIa13iCSILDlh8fX9CIqb0K2jUmSzz8+AxYwhQzo0XqZIwjz4TdKFhEYh9Ym8kiszV
B91XZ+L58y8XoC1+aaxqjINxlkAygFNR3rv5qKzn8M5LADgHdB2oLd9icGY1qIQsB7ujcAmaf0qN
dUjlKjTWph+ZRAKJykyi/1FYH+Gam1fWwvVmqDWSrpe1WAtSw1RWPdbCujtrwe2x56fGWbj2j3dx
9f3JyxDZ7zRQBC1Qw2IHTfZy4DMByFsPH8fAC1vwFLoNm6Rstq2Y9wIeJnutUzZZmjA8MYlaF0tO
/w6S8TpUvtjBcBu1g+EkCaRZ3SA0mx9y58/sPB/C9/q3R0gw0ch/WKwCwvG2xHb05Xg9f9TjLvM/
4vFL+7d4vOwx2Ux6GPccau9D/aqUV3ikgFcMhu3YEeFsoFhRUo4Yt8/CClSYrtaTh7LXnyioaD0b
19BI3X6egzZRT1aKILRlgUZ2Tyge6n6NKlMAc2/Y3IGNMX3ECFP4v3yGRzNwbAFcCroFQARw5ZkW
oI9ji2Cbv+JuEnTLabqG6lBTuqzZA6zj7NV7il7Y+SfYpi/6zpbmaQT3lJSiDGZAz78Q89nU297N
1psBUgXuMlS4hNxAwqGJf3YwYOmJHPHVP0f8/JCKdPkI3aktx5sT1vd4cRrnzzE1SsbnjSAzGld8
WpwRbDnSjkCVK0DIGhwSpj3yFpj40Ww40GAPROQGTcZVAfQ/Sgl5DNGUAGDQL3QwJKXSeLrJeeGb
RZn1qsA0NKZmbDUjeaQdpVAyySNYU8v6mAO35BHj7Yfog2RKwQUWFqXNU+OlG5Kb7fTRgyz0Sx/n
VRE4gPJmPXc9BSk2tTCs9j99q0XkojMSWXFFbM8TXWspm2XuQTbLFdsXx0u42bX9aRFs08lFSWNt
SZtG67S7JsZLl7yAizp0oFLMm8W9JXk1ydowCB9aVbHeo8c2Wc1HrToUY3QHVrDUjj68tD5Vgu7r
sU2fXSznsLSPvtFuOHRU9LPxz/2jnX05KF3/TEknDFNBdEPPa5keZk6ytS+f15uEMNed93N1H95E
RlvkZb745HAMFd2DDlGvcMGwH98pjf649q3Fj2YTlMdoPUF5fNOR3ttjOlKO9+vmSy4A8zLZtMcX
fMi4KiCSeuf1weNiGYQuYTvF+vB9tWn+GL6NftoA5R4vOwHEouo+PveWAa0YZ9sJ6KKZT8/d6Wo/
271bXPpRLZCkMKS61+m9UPNVcsTFdC1sq9OPHlCsfutbNfurM4+jWmAunU5Js0Utlz5W41qOoRkQ
dyKnxkT3Uk+q+XTblTc0Q/bnF9HYvCxuL+0rmuWLALNKU1RmCDBbX127sgRa65fa+oUIV1JvXMqH
aP00HmDg4I/oSfp3xxpYEkp6fKRPyR72+6cgpRI/1yY+GzzrA12GqnWYZw/VoxMkcKqOEqdRoQC7
9IIVO0uEV6I0Lca2SEXwAldE78Xly9WFwIPmmRuaAk6jQ9CCoD1XfuCtH70DUgo6nMS4RodydDwI
Zl6bqCCFLqP19+0VgX05qq97ugami2XXwHHxvg8ytkUGZI4lA7zR9+lV0Pd33b7TBmhBXdPKeicS
+IIeXbPMjuAZffpbDOmS1Y3S3Xp3oVz7xf//if3SDG6UnUJ3S3rbOQfVbqm7ZYl4+nRgP1jIbvki
MkWkvL3jcjUkolZmGQUr9TlYDH9kcIEKFwYbPDbot5lrXIlb9hx7hPC4ubY90M2qiX1FjMbD0YeT
GZSyoTmKpJCuRs9ouKBAINmiZMR2RT1l0f4IQWodW33DX9DxAZ7WI/bVAfuIL++pqCqdoKIigiRg
d/3zIclnGoDLu/YGXjxYodRDQnq1n7wyPWpBr0UNxmz2HvpQAhSXjC3OooclV1ukeSGsatzT6yGw
5NrNlGzufCcnDcopWxuKOOIpmgz3xvLab6xDnsX8MJaBw/0cl7Byjrujxi+7zkMRj3nKQugjCo36
L4Xmf/JvHoH5JQf0WjC/yvb98LrJwijt05ggOuf+XCxO4OKUWTrlJzJDWC64hF29cgpkhCCP5d/W
0q8s79Nsm+53yXHHBGe0o4+7jCKLvhXaPwq16InUbAj+KvYMZaiktqkMldSrzwkNGfL65uVcy/go
5gGEaSxdPMmO4dw9adz1s0kO6DCSL5ywMURj44JapJVKstjwE10gM4gVxOyiyynWSdYMrjdlnfQs
EgYpb8huSllH7h5GP+Ujwt/rPs4r8kPTbJ7kV054QXrT5FhkRGGbSHXT+jf7XqMWLERHGcoy7i2w
HCi/G5wvg9l9F+LqaNNrOGBNKTPcjuLG98U7l61b2Y/vLY5ke5sdo+n9Mb08ppQ/yFhETKZpa4Jr
4CXOnYwUFt1+7cf++nf+UZKQ3Ve37z+uPm/v6fo5FpDiSgfxiF5iLs3/I/xQlcAIhU7ebobMCPOS
QgELlC9D2UciYd1EjlMdt35tO/1qvV82WaIoJMX5+QqLMyNuLbyYbKz6h1Xf2f3WL/qch9fvgn3x
gNp/R3ksI1njFEAD9k/82FYFx4M54mopXu1zSRsynitMAUM6a62SQ2P/osv7+7jHIx61vZhe50vM
yTH/UFoNL6aX18zzUOAG1jOlrYe+QFuNQFPyrrTVz++sL2vkVwmPLRxE+XluaB5b8vOamoYiP68M
VIDyYwpIEagC2EqcHzMALYC3P1qAXdFxK7A4CLI1nus83t166w/5ZQhLisaEYkbM4S4PVXNq5TLe
hofdsFIZ3KdF2q2ZXfy6PzYP1N55Qe1dXcLF5daSOrXKA3If7fDgAsP2SoPLnmTTA0fyNip35XpT
u3IEW5MvLNVd/TGYfsVWx7VD7+PHZVcQ6zJG0iP95ot+J0J/JBcUVDYJm16tyZgvLt+f8nov359s
kZ4Xafn+bBepl2clVqySzPep22XBBzUuHZFg/A0KtcIRqc4fGh3SrEsEXVABsAEUUU33R/SjRiml
E2ik+ZydXdK4gjVHF2v0PN5/v9tkOSgXg8gy8czWqMF3zWbU4hX9EwU+eBX3l2m/OcvtSR/DE8hK
aFg26lTJMFwd97N4iqEoS3GRC8edj0UG5Mqy50q2OSozIG82QF0SJ3YhsaXlrrfSfXWS8yXN6v1h
5V3F/VgZqPwQt51KcYVrCit1AGKRKbPOfgfKVL43LoO+ERjbeTOuyHLj/jwfR/PxfD8hCt0/2GhM
6u1Jsz1pU8hspotoEl1tfQfr2fMR3uka9mGG6xlTphmxK1NLC2Kq6EenR31k4l7jb+yHp+WQ5XC9
GjRxlhKXZ3JapTjHm2VvWxnSUh0IfjqjbWd0xoLnjKBZijvNYaMSvhfP3pqMx1yIPhT1v6zr8Tbp
PduDG2qO09REBrEBdBf5Zed89GzbRSRI2ufeXYvyCH39qZVyatbWa/pqz/ElCm39IRpr+irrySIa
a/qiO2cFeBPUSUyUzXL3VyNnfW1/HIuilE2y3jBUNJmm9WX/MKXggOFGrOaKXA1ubfit1lwM20yx
6yK9zf9138XqakD3w37C2Gc3L9JYbqXTaLeYVK/j9W7cvo43GZu8dNdN5ladz2D+IIgbySdk/1UY
p43b/4lD7m7Hle342U0XWbrK0uU23XRDGMdylyzE1/cuP7SIdXfWnkdvv+pkM6QvgsD6PEaBNz9y
PVg4gAvZNEDD8t/mP/p2fR992yN4nvoZ/wq+Du2wI2cpvQmkbOX2Mg17K7kemIZrzPw1sybtYVNc
anCLUCWRpcM8557kmwk7A8TPaUnZLpfl7Cg+n4+hL2zfhnjju4pZoQdykltQLUpogV0BzwNdoeJ8
gM4REjNNXqf4WkFIpBcYtBBH6HzCouJ5Gnc3EysEev5ufbJZTG/H4ChwPErhnp470ydF+nO673XI
jMCmoKZ7EOJrOyzlolvQ4rcZaDOr7XXmk/168oPCSbe/EBDfSFuVtLlLa/OkdU1K2aEk3tZcCj1d
dIyu43qKUnlQK3azd1ZoOJtTHtlfiWwrnWl9F0S2eAJEtoc2+sALZwM8geXmBU+As0GDjxStfe98
C2YO/nZ2TMeN3LzhacoW5Pln09V+hCgKm67ySdosLITCY9S8juvdtCqjJXhbvNnMoXj4KfsR87Yo
aRCXY3z74IdsxEKEYMvY7QFVl7hr/KTi5m3UOIzay1GWx2NNesGoexgxCkZdvaUXT22aYiqJXf/j
4jtfuuMbPQKxpzstyRHkAx2EuNRJrOU7FbUD297TfVFO4g57WjuFfZpX5IUlDQez2YNSlLjwf7GM
7vNeHzer0w3cLHJQmtvmB+rU7I/mlRJxxYmLJEyLgceLlxrscQaN8yCyIpsTVYCugrahERSnjy1B
xvhJjcRGZj+pM2BpS2CbsvTB80wb57R1TqNzeqUbnrVnb/rPWvHpNElkrNQS90KXXCpZpS7fe9FH
0b4b+3ULcWRdo79jv3Cv577TacXHFeAsjAMnP9TW8NqyfRwhkP21qkq7HdbHX2bO+ew6qtdGj6tN
aKg51eh1NH8O1pf0Wk33l3TzYvqkxceFC+vnYvdsGwxEUaVE2UcSZcL0tY/nIIVXpPDK5HADQcyE
wxUxIeUb53VTpctI+bqBT7xxiiUIDAe/zg9o/TNQo5rhB+QjGhg4B8MMloMF5yMUJwA5BZZTe48Q
Nun+vRxRrS44sg+2ti9Fa7fOgoixTY7x4MfEPz25cRtl+GfNg0EdTKfK92e1mK1oQuezPRLrOP9y
R6oI6c8nP8zNcPkctptDN4VrQi2vI55g72+r0TUaejNrJxFbSc4JGHZBuSMduzWJVtPGcRYumcvg
8GtV9LRlP/vc0eOeLPFgNMWn7BBhXH1F/Jju9361+7LPX3b5u1yakBRMUqP83bHeP3KdjDf5YGuo
KCojeuqI9Yqrz7j2Jb/2XNyL7f+EK5zIA+rj63Z8344j2w4wyTl1tcFft7ska4zWdpn0Hr9tNzbf
xy4Wgol8kyD/gBMvdS6C997x23WJXdm/1IMJpXbNenqpE+8DHlMulqvGtEtY2zEL4vqSIm+mnx9W
U00E79E1Y3A1aqyD+WfzOCP1KnVe7SKYfrM09lGzTdvraZZNF+DkbHpqTFuZ1L+JZPahgCpyr6u8
qlu8sbNqESnP3zXn787fzBA2lBLGOQJfw4KnQXm7HV/E0gVACLPkwcm/LsKqqIJZUhqE4KCWBiEW
5hzUoCZWHw6E72Yp91F5GRmkELbKq8htdFkHA55z72OZw9Pb5nx/Rvgq0JhFb/BiGzbnI5DCoepQ
ZAwAcdZbkQKjrq9CjMpyFCHCHgY8r/fD1gIQwPs5zrw7lytBnnRrmvdkfkwuLbYvqXV1tZVWliH5
0c6/sZlwtapCjqA4jM18e2MMV9wSuCiuJm4Jhitl7T2kjhrBf5bvVZm902C1gz2IR1mUlwn/z1uF
/+dlUod/PaCBmzzdzSegjXtL28Inzyuc7urJshJvg8Gm1cV127e3UM0iTOPwnzCNg/mM4yJC8RwP
V24DP4Q3SzHGYis21EzZiXW2Ia/BSVTb/o5saG1DZMPcdBdWV4iEm2Th+3dJhILvtkmjO7rWRxbL
cZh9j+nlmDZP47pWqzO+sbGLr5tesNQ5pJGr9p6uWmlm7Kd/W45p4ajkjs8QaGn+DzGYyJUHw61t
j7VPpdX7dXr31m8QgeHQajbqyYnQvyDM3k8DdT0VZOOCPnooyMaMlqyu7JU2/mcn5PxV+hX6qEri
ykFEqBVVlcTDZeBmKPDfizANUEtzdAY2ScHUwPZAR8I0Lnb5+2Fjb/M/qDGAu9AzuGDHa3zQWyDx
lSzMaxTny++NH8c1w4FgddJlY14Y67Fq2bsunun+i8sj6o7nO4mZ02V9eieu7K8aYTWvyiXMfdW3
ZKRGU1x81hrg2AyGC/ZfV1l8ThsPfE5kzpLPicnCUxaZkx/OolcSH/E6A/FRanuvBFXd+L/9rJC2
OSP8sbIqIQmhgLIx1nC04e4eqs3vWBbkpr8l4R6VFs9ODAIOLLkHRuE5nUe/nR2B1MHZsT4+WuvS
6lfGAp/LvGv73oih2tW8qHdG6Swp/t3lLJfmd512yb1wVheTfDc+0Xdt03xLrEDJMzpYQvev73r/
SGOV/FIw09+WbfgvtqpWqiWrBSUHqwWgEgSLAQYm4rKvAQZDgi1rsuMwrw/ZCKpye1k6CdpeshGs
QC6sW65X/yw5uxJ2O4GLXEKWUEvGXeWeUudoT6nQeW0pPatwCRRJ685bsjqEFNK5x0jIQBP/e0Sz
eVx99xZX2lP+Hav5JINR3sf7SromKrKH+MqpQqvi2TAVaVVKGaZWRcaZOyTjmTLKXClr4E/SOCd3
c3+UGAylu1SGt6/VVkj6pHNgk1blhRRvG4Hek/80AAVfpsKFL8J1MxAuk8UxYW3QKQg1VjiBUMND
q/9Ez480xpPFu/lpBAKvrSfrn2DfgWIW5tzCr15AgMPaRYXNi+glHomdIT7ctSOcITQkbz1JifMU
lLjSrap8LfhNqnLzWv26/cIl8aYVvfXrhdlQhppgiqLy3v18iim0REMHi5L9OX0S3uXpWrw4KhiV
AlrrQDm/NpWBw6v25YvP4rB6V3lYefWaf0Wh3dObMX2ocXreS6mdHDjtiZFFy8ymS44P2fTcmBpv
H43pPJvmm2kby3OwFkC4md5ppZ6Tw3HCRW+bZIvJAcH41Kswxz2EAI5RHaWgHYK4Krvh0qhbJe2O
SbMY9CMfuHza/R1c4IwSGZL31oW5/Y6PSGFuf2aX6EdVx3uJuba3hXNKzxaxNV3m02pnet7N9rvZ
djdb3GdddpjGCPrW57QZTS+HaYPTy/zX/tKLDuMrnrlQoVv6gQi1M08AUpAqeBVsGZnxT0JGBlZD
I8xCuAJKiqUQOiwh+BsZRDTmjUNgjJX2hX0BxKkUa1nhSshE3YOwVZGAAsdnAZoyij3S1WosZm2X
j/+uxZevTatExhR0lAMr7fNv+54Lxfi2lxHA4hBxnACOFQTD/GOEtS8zmeuP1KUCmG7YUc1Dj+fH
qMfTkLWKqmRSuYsi6AS3d3q6rM2OZnRU4dI44pMi+TvEKXURgKedF947ivGOJlmVD2RpqAF7hDG+
GWrkP6LFp2iPHjHMRHg+hhuW4tlo8Rw8R9XDAIGxhU8Ns/B2miIew8yLx809GzElOvv7BQLjYtXf
cSGCUe6Be//7XC6P5nLULqdtPHtnstamcPnW5Kw+MhncFU6xLJ2Cudp6WDI70DqCuVrh6MHOg8Wg
PSw7j6ad7GPXa1567tTjcnzjtHp0p44qKYW5i5XCXEr04TjOF+NHET2FPiF9CuEUMRT8GMHOhzcU
dd7ehb03xXiVq4BoRorxZ//6hyZhGzL/djh/sCoBHZdmVp2GQNy4coDADSrTnO/Cdw+M7abywJz9
Igp1Lqq0t0d6s/NHnLb2f/wCUP7acHKMrKvCR22ksinX1CqECEvLJdPOe0hBuV2mZIRbQmT6KRtU
3p27yGQakgaydVo9c05K5zTa/V26/QYL3ZqXimRZWCi6s2TZUh9pUUkfWQXp4Ko/ODdMz9n0Flzf
SdooJlvOh/8frdS2Hq20HLa3u3Gza+HWYyuAkxAyQJkKHH8HQ/rd/Y5TaXqQhbElYUzWzL/mo1se
Yw6RUmwkzYTQBDL0GhvlwNuHxeqMSwsPG0U9LJUWykaw5FuE4pN+KDjclvuvUB1bBpaegB2rwH2P
Dlaxu0Yke2b9+uviPqhsZ9F21tqGQyMiTu23iEj8NzqExzQTXvVPPv8d+3E8IKlAotIHFj1T08ro
fucaJFUvLhImop496oB1Okl6aZ2OT1/qit9SVLa/xNAvkpBm/CcUb91yl/SQBf3NlcGRI1ELRXDk
7z6w3D2NzhNx9kITISt9lRf1mPeVDI+OId8vsnj3jxSPJrMr66omRhegntd3qDUGKgbGDHnzYSNb
VEmdw5tTUPn950vzPb3eU7jSlQ/dqKuvQBQqlKxElhgVUogqITHrTrWSoRD5ol3NAWTHQS6DLHI7
mCGJwdzO5Jo8i7SjiwVbddjBBva5oEADn+jWk2BwDtQ/XECe4j6WsD4zW/QTlhuNUID9egHsX75E
Xy3gKYGRnm95Sl5u679uDQ86xDEGEfrQphJaqjP7o8q4CpgFB5ormbz5Pr20ji8kMpVjcNeoLGfz
8+yKPN+ZbDuTSIAt5vwOgyBtbNNlBBxs/XM8Fqw1PN8Hp0GJt8HI1eoLEum59dBCkVg45rERCR7E
yXEhZy/WYFIUoEozS11XB890MU8ZadxDd3l5f3m/E4okdvh3QCpUCv8aKgXcbHcDuHmyOqsl3CXL
MXd5HKEYoXq1CHOTBiutR8r4/lsZBkzjGeH7ZEHjuS5knmUU8Gn56D3/rv9H3m/do4K2H1UAr64e
ONX40AjV5P2ILeev1dDFHt7xJZ6juHKwaqXAzdYjsEFWaMiNnyH67w+m2C5y/3jlmTZW2yN7RbyN
sSoh2HVjXDv1LEZXGmPU1jT/ZMSMil721Ay9rDf38rdu9oLBx6fAhUoJ/GK7JOVcoSJZWvWWk0JJ
EQglhyDPsHFVNq7KxlXZt/4/su60SWm1j9b4J6KKKQTeBgIEaNphb1t9Q2nbMs8zn/787kT72eec
qrsst1vbFkLyH9a61gGGQkN9Q+fpWrB6HNgcTpbTbwp18HB7VkpB8HDVXUS41whPBeqcZiSqqk0X
fGxlZ+zjhnytyjmhfa/Fw/t9WL0Py9PhxZs9ZjHnRWEhOpWD/aORO0AYRv/bpx+2Qd/gbkTf0Fhr
0Lp0R9N2/IUgkhSSIPIdvuDaclXdBSJg03tmlNpwo82cMTz5OalMEgxpOvK/GneqjSKIvhAanfIU
eqJtoqqYZTTvJKnR+QUnFZZT6nCjXQr4+XRkcozXUNHoLRP81p++VCH7Dl+kUH7Lvo06MnHLL/cs
rAxuAvZStQNRVS7KEDUBP1VYXPUS/7W4wlhPz7qI2jYMls/70OzX40HR7NeqQ6CvMFguDQ9VF/wI
3cSqktEop30pLIiTmt1WpVu4WFlYsT0DeJW6eRcxGyTXa9fhVglv4yGo8Ft5hV4d1g9uZt7d8DQ4
XoJh1+vfhH2sstEo89unL8vDU7k22h+eSP584t5l4Cfq7ygtswnLTsyV4FSzNODx5o8MXK9J7Vf7
sV7+aLDQMQLSPs/bl0+HclqoTa1OV1Ynk4zfZsJClzy+h+2B1cGlI+ta5Im8k3t+iKJc+FX92h8d
777FeAfMkfk+G6Yty2zS7Eer/sYSHieddgt50lMjd5VJJsL8ORNb5qdgH/CMwx8cfl8l+lxzAgIu
AMGgwxStcqghoh/TEI5DKF+IBguhvF1LM6n8XllV5uDsgp1dsLK444qlZwHKwoP20g6+ldkw9kYp
oy3FzmqEVoZIfWcaqf2PVnZt9Q+8+zmqzKZ/bVp56zeaSVT9On1dXYIg5ui4iswYlin0dXWPsJ8+
chHMuw7m4SG3ITzSWWoreaJn35sXItnA91/I1/ms/bVaya8DQgAfZ2I7hoxAHBa1c+2Xh4BzILTa
taV7WKC2TUvtzZvGdUFAK9w1ByXXtqi7TKajyna0LA0bcVLoCbYZmW8VsHS8i8a4+7Nc94NlS/dj
td5Gea82egTFyw48rhWPuZopQDEI0EMDW3NQ1eh6W10mKoJhCmCCYWcmgmrxXMp++3f4+bwz/8z4
aGrw5v7pH9XKwT2FaFIT7hBN+sdrwn0NOx+795zprw0H1OVq2+KYB5pu4eRtiTSoZ3JPp8wIJbvf
jGUXUBcmmTc2+nDO6XnQeY1xTQZCsO4yuZkWGH1HpICiyQI6Vxhqw4CW/7Lw57bmMISIgn8IrRsb
+sZoRXq0zg614COeNAaNxqDeGMQEhTcCvDZPw6TNM66Pfsz+7BKpPndiX/NdokcTbh4rO53lobe4
95rCefNeOciYcmu2XtmUz2SjErrlwkAWC3T8xPG5umQxC1a13+K/KvWiazBVfcEYPa6TL7BKRKVE
1rBKrQWPYJdXns7ajUaj3lDbAXFU0sLdzITM3Tw/DpmQiT5saL0m4NEFHyr69WB1/odIyo6g/Gn1
bxyjqAc3M7KkP8qQ9nmbvyOLJSFg+Ev9jc6VygH9lYqkMZiMT+PCWdLwzCa7NYRSIFgtKhBsnOb5
0on31vzJatEzTbPz+L5C+35zwwWvxRQ4tAJJ2qPNndDAwvFAK26GPgHWiPxUB6+CvJZuVO0KOydf
dwF5Omh9QvY59eqyt8+vQ5fi8hDM8XNqdk/BfXgHYFCLd+CjV4ynb3VmZQ07p+omK2PV5Gm6rip4
rSJNlxEcedsAcHULM0ATwIj/ZVTZBPvc/DYyzphCTnOWfCNi1T/porw4v+gEdvUgFbCfunBo+ydD
F0tty1GZ7HCO7VTBV568AXbIiNjFP3av+7+6c/MP89ulRbJoMpRhsnxuRjiu7hlcidPo7tpJRSgY
Kbm0upceCpiBaSNjuhcOVZjuSx5GOdm3vn56XMPSkfLe0vHUHF3Oopuyy/UP1Pouvq6eneuZV8QG
1OfMEtQrcuVJ9E63iSFqNOBqdHnWza5zqgSt3SLX2tHoehUmWhI+lHFhIyTUfbi4hGr4hoG9496h
0Z8e6ADQqPuVfbafEet8bX5nIiSgc0riQVmyvpr07I2sf9v8W6AJhpLobGK9C1RYjF+HnK6RZ1jY
n5HTybAoEoYrZ1HgT+vdeDkZN68dZzbxBbKlbX0T7jc7NPunZj8+9m/NfunYP676i1N/NqF76d2s
IORVm+R06l825q71dmX0mMDhpys7cv+2LcpoOrEd58aeJNM4OV171Xl/Y6U1y+rEBeQeNBZ3Qsth
A+SymtVX2QqDRFHZmXy5PDff3uO9J8uQ7b20y8jjveuqHI40dwwb8z1FWHqY0f9/PPYoTaIJXU/i
+gFfaNmrMbBVMK6T1ge/QKjioDF4hxwohoLGQMvnAnRciY9vk3Yzjb/FH+4Qs7xjp5RBhn/+Oloq
SNeDaJn9OFQyuoOCEVk+hRYVI7JkcTIPG6jHvhvVxDQjOCSUZqyAh6BXfdSGhKWnFpjeqIVOwddx
GcfL8SUaTxbPjcUzTrpMl5LN4M6wub1ojuye2meb9BPvYP5b1rIbQdTPz7PzMyKCsT/RWOM47QsE
9nglGYTwOXesD847SQgc2+3HbhQ1R5Xm6OFCbo7WsIvXJ4/AeRDDMY14CjrhVTKzRe2ppADFz7GV
yt+zeAu/+HQermVt6TS2XWUZQjOyiM8xnMj2JylkmBahjRjqykj4tNpivYbZp3uHUyxCZ8Zesz29
VPgazmUbyOQUqWTCgBC+5BWlXDIWC2dgr5LOu2lx2zzsVPfpzaLVs3wfjj3Feh8Qsg4JrNPKoxli
P7rTdO2jXtzAzFqdYtZajFs9PRwrYN9vYxyXkupxeFsML+a21GduPeJwJkND2can5XE4J2EwJISW
rmVjkjfuAno3ZZkfWSTeVW/8EVRvOxq6TeCncUlorabI6SwSzzro99wstKxqhoUj8Qo24BJyXveH
WfDXt2i5Fv0dsWQDn41hrE/keukc3QIaAS55kAFZze55elPV/J5lZtmFjdJ8H7XgjGTlXoirbvbu
LaB5IbCzzipHkB0nT1fIoO04bo3Pj3HkvpEe9mKBAmjtsBpgDw+W+dKRpczSUSmq/VlUQjUa56Uo
YcTZR1yodRzGnslx0luYYV2C3mFbNr3tlhucyskcfJd2EP/isuqdVuJLAmW3QpAuRwF1lxZa6Td9
XZOHJieM0bmcEhHsQZvW3MKPZK1rtvTguIZ9FzBkYzdwwmyOm7xDffkSlJzbrDDG1kr9eq1veWAl
ZcleqiUVtc00bKU20/7pFlZStgh7i9/Joa1kIUJb1rJKNu1cFoH24gatlHCDduWqJlYmqRA2MvrA
QfYb+66Q0YeVwluYryRsJR7XZNKmyIzmecZAKbuVsqvSZ9J3S+qpgKqtbRIs5RahRARlv/OfsHSM
6b16jwHElAmFM5/2ltPeCrl2alEWfE1Ww0H3VM7SimnQxCQpAcbaWLJdCWX5CgFNW1U5y+GX79/O
pArMjiDoUoONTYgu85lJEW7rgnqL/AsotVVkv/aYmPWQwBYZTebZqEUIWxEniqHlesTQcj364/G/
Oe/0BqWPdDXtgBlaytM+SOG5J+safHSFPyEswk17rLXwY6ur9q2dCCv9m18d2U6sOkxkHWPHCtjl
H5TTyeNoGZgm2FsMkFwdDqaJiMBN+cmlGm3Hre2Y+xFdb22fuupCp0ae5XebQCl93UPULYsGBk2N
Ajr1YeCD29vFZHgfVZpT1sphVClFx6yh7DFW/t8OezsJO2xjGpKxBraVO3niFj6Bwpv09tdeI29X
lh5V+X6oGWWN/eD0CMtZXS3nWt6qm5po2M2ADE5MTUK3Xmo33HW/E1Zp1kth/ccVdGPay23gOnXn
v05wDmv2an324U0t3wxmbU5tB7SHARy0x3XOqT279hmDQHscmB1QoRb3wBOzwc5a4/J0yJXCNcTa
9rycKO5L/5AVTvcSo7uWsKSElrCK4VOpJ9lBYhlXEAUJ8HjMExKHAzjuEF9GeQYG5bIADMrl+seg
7JimpB6beXLcfphppnN9B4H+Kn1/BST8HJ/fXwMvQxGQUhFnVA6kpkLjpjKd4l49a4aPzTAyaR77
k2N/egpel+kkQDPQynhdQDPuM4uE7pmqdIGBPDhtjfHACbIicHy2CYHjd28WPNyx9/hoJSPTVPLu
Ov73sjqNp0c4+798Qai4xctmNv/QnC79ItygD01y+xsJ7LJnPMZwKTrtWs5vKU8R9sOJv8tA+cKu
Fwzq+eFNL7Ex5JmLp2tnTUJSCTla+CbOFEy9GhAn86o6t1PJz3/H9NQmhfaE/MQrURKz9csm9Zfh
ADAJfaMfCa7nx6C2dhjbCK49epa52pru7JA/ejx9Zm4y1kp2oZf2lFgpf/R4+kga49HzAOLR27In
JUZ7189wMv/6CSOQA5oQnEBsa3+da65UsyBdQzFTMgsqjllQcQpWAfnTIlJcpASHs0jqSlAb/hEc
vpHeyqs272UqyYlN77gmD3j6es97+vogrq8EZLsT/2odpz3SNGCwq2jgjYwD4F6Zqs19e10/vx5P
AntrbLihtYhd16ekdFmNduoEEOd6CFc4x91JrduaQNr0jhIrpCwwbQqUEwQnXSgIaCdv0SwRRDCd
pCe9AfJ1qXsQq25oXbHr9MOuyTrfvx36m7i/i/tHiSaL7GEx8giyNlKzG0xkM6s0s1ozIyC+ppFZ
8nZY3w6j0mBaG5RKCjXPmMFkNbi1skcrmyyzhbtLq79lNxINhPHama+TK3ZGI92c08uvPgWLxtYJ
orBFhyX82I09+Y9d81wHdqqY55bkcczTyo93vcM51ztUcobrIdc7sFTv8uAiA8RwqFG/r9g+2vqc
Ai62PJvTjM6P0VGOiZIw73P+QJh2JJ5FcNRvnIjsnG/BkFeYCGzBLtPQyYuRagD55fR9tZrjrXRM
EbyV6PsO9opTVk170DDT/RSrcZ6a02tvvmCxtsUqshuz5czPIVnR9vD60W9wdEN+W6XWKX//MkSZ
eLp+PKqg/oNTmbHM/sWpFJ2QND/NECuR83idPA1Le0/jwXkTohIOC9rq0dZ1kD5REc5mqdNg5MnP
ZK1YlJ+btnKtN8X3zNycz2WTknufRst5mzrtuAkCNeEIZ/LmWRrlZ910w+aq7OzzH6+AQrfO5te0
f6tLvR5O7LMug8Mkm+eNzaIEudCPCKEa2X0+qD4k3Q2vtWHtMdp/p7vb30PLy4at3CjHXS9NkThZ
33fX9e6i5OEmMmPxhC5/em7On3U22HqtDa+EoU5mqLPIQXW8WTa44isqoK+c2DxQ77y6NUlhWQUB
5/anaxcC+Zm2Jy6FuC3PGAMK0ScCMhXD52MIyLzcBqdb0OuUFDkWoOvMlAW6phF3hw9l+xaAFico
BGJKEHIIFFB2JLKUejOLJpHOhs+bW250i7ItpfF9EN25M4fmP2oJdGvWmqx9eQwA7marMLCOd5SG
I7Nqdg6EkLoN8dFi86vFjzswjK5d6fu61K7UcRO2LnUTtjElLg/k5N/nThXM6TSKp083goXZ07E2
grG810bV2gjsjd0bKvlmCBwHu/fZ2oXPOeD/V5X++RRk4Wpc+P94y3wc+DADWOsAko733futSw+o
ILL36vGfEgSe6UvyvaoF6zK7dpkC4w6ywzQnO5ywWCs9WLLyV74fshm3rU7toyTGuzgNlNl7d/Yj
Dnmt/iFGt//NORC0XmStG95SySsSk7T10X8A2fqRZJ5wvvl6HD1+e7Q4ks6vs5QO2vF0wTupWlJp
xq1JmuHR4vDy8Ex7rrDzFF4edh6NjW2Lxqawf3u06Go8Woq10eWTa1RcehRIUjWqmccARKpSGx72
o83tacHhHj+dL2MC9vaDK/XhdhxmW2bnDA9SXg24jNOo7Pnlb7m+ftoeLGin+i0veW5zsc5aNrKi
YYaP2+xH1UdomKebpwjW8DIGeDTSXYZpsFPojCjWCp2RgEC6tXedkY7W0ceGLAjtO/b0H4AAhgBy
WAEPa1AMn6XJo0wk92sIbob9Rvw+u8vNuiIEFjDxdCu5R7hZC3CQeLw02ql0txXRavBnn+7fjnS5
mIOUwp37h/CVaKxBCAE09ZTIVJPAnFZ1ODSojvbv8ak8eS19sRi+5JCRU56pHV86e5S3757og+VH
GF7nQLHngduW4nIqDW4lTrRBdTuslQatc3vS29Ey2NEfs4rCl+eCD69XWnXvHiIidtfgyd1GKW2W
0grojT0HnamfnMKhylnaMmwpnHotwrhHt0WAkT+gdlJ5rc1bnVapcwIw+Bw3k12NyyO59sr/NljB
rao8bySohUCVdlmlC3iYn7rg4V1nhhZ47pTF5T06rfxso06M1jiRzRzOMj+W1/PIVj4sr8P++iGV
Ibkc24A5rWZ3Wu1GzW4Nnr3Spbi8egiNNqXhqjSclYaXxiARM2RucUmjSnoZoh0K3trZ9g7200FU
y2q5vGcKo1TtL7WHG7ItKJ5eJTa98LRN1ldNS0W4RlYoe7wL2erSXWDwG9jNu2Dax22g2dQ/ND+c
kXIIlS6zpE67fX6Kl0+726i8GdXLlBbEe1nBvN7c++uGMHQO6IHYinvnbYNY6D5d6190dDpF4Eke
qLkhR/eu5vEcbKVbOQL77pK558DPfnydZrKpmdm4suqh0dd+4cfU2s35yENZMmpIso6sof+97ZbJ
/uvsGgrWBebg/70aCjnhavh8L4QoXOyFDpr6TtkXW4wmi5F7ZOU0qp2CVrnlJ7/tcMmy7b9OqbBZ
1s93coybSeH6dBux/QaPgY1x3EmYSPeSAYQFHDt5Pvp2Mdzwfftut4MLAolIg5/lbxpROTQ+Fquf
YP8+Nbe10UJ6XiQ1oXPVXxc8+3Tem7Wvn9a7tnNRm9/aJ/F61XDVxUhVttQKV4tGNwS9lzFYfskt
yuGqc1xyxyicvUsOhhXTVuHalfmukM8idlpDBlhyxqf2YhqEY8fdaLsbHXHDIC3uo9t9dLmPgnYM
Rnw7um9HpYl0+eG1MlxJJWgLLmgZGwg6Rsw1T+KwNPxiCIa/26WXFp9l5xRMF+HQjVW+v1a+n3VY
Nug+4lMTq86ol8A7Ljw9hCQY88aa1pDTK7/7fh3uF6PWMURu16uj8/7pvn/arc1ubr+xja3wilNs
8cjXxWvw+EZ/XLqMupy+jgFmVZ9bepr/Ku78TIvLX/phzkVAt924zZdYJL1iIUp6LT9CWKSQ7iIq
EuWtwCBatQOc1FLAgUJiWpv3Wzkset4IIsrmHrt/eKqFCtMwXYXZWD+x74B9zkOfe42eD8sPNJNn
OeuzlxL7TB6aUK8GdiZRjHmBU83T3t0BbTiNvfDuTL52eCgNowK2v8+GBVAUgZBalZpDv9bEaRYr
FQccmE1n8awsHGVeIo/HKZ5XflzLhY25uJbL82R6nLbl3S7XwavJpensc6/mbNptuEc+AjG7gGar
vvfzwM0+/nK5c3JW+ie+sRyavd7jsZllhddBsa2cWZ8pmkBkQrG9d21xInerL+vPUR7Y2iyFLfhq
BzY7KvHEodDdJs8sylZ3tgpWCo49i5WCc6z12T8QgmbdYXvzFPYPuwBHZMKi/W5l8IPtwnxUIjU4
hVrlzmpOkrcPLj8sO5Ll2rRduWVsR4YZVB37GridTC5DuEfPukioZhJSRAMzCRvP2I4IxKQu6i8j
C9WsKOLCYNnzGOipFQJ7r3k+1pmyzt6V4I+IVhRpUo0CDWkm7hV/LOpR8R/J+Xkdbz0LvfgW9K8G
cDrCgLGaPU3ro3WdMsQ6eVQH/3TxBzKOnKhN1DUiM/HZcXNuehrFE2MuD8WmV/X8nhr592qbXn3a
4/dqSbAO4cWzRnfR6KLbOFopcu+zR2DeSlmzwfc6l2OyFD4QAL4U3+iFuBTMXOrYWqdZFm7hUhQY
kI5qmK6sTtLcG0M8xTP60egxfapMn5SX2ykVgjC1wKuB9Zg2+6tyf9kM3B1o0H2zfyGw+DvlIEw4
rfqt3/QvHMHIipYKhCXb+iiOh/V7iHRuYS9y/lZUV7RBp0/6+aKrJyhQeYWWvpXo6pmBwT2O5jf0
pqf2Z9us0/fPuJ74VhQ5zmdzoLlMbrrmKNeDlIFZYDOeTk+MBSWXWD5ovc0GhbGguQvGglwEObjv
0Fj+SCDPx/bRbkFkCmVM1FteunMszqOAtd7xpfnp2OBXUIkMZnmPUGxiDyVRYMQKCas6QST3ki6c
YrSwLjVassKy0z5budlxu8G6ndvryuCu+J21m9+Lfk5LNzt09mrkSjhRfph9dAI6uLO8BxUtJ6k7
W0+yqDaucU+b7olHPoN0AQGYd3L8RdLu+GBjedCDKpOUXeBr8ZWLL340De9cIGjIJ80qTWT+fm0R
go6vvGEonAUz8GGWLj0Qcz+w+LwthoLIvPxoEqdIgX6Dp+FvQwNa6PNoIaopHm4U2QhVFl21wZ1p
teLD3dszedTCpNoG1bC68E+YcdidRpNf2BpTMhhTu1l3xtPRSGvntIqL9na5MroxJ5u7UwL2q/d+
eZ7F++wWQ463Z+KkN2zTvGpfl3GnKphOXmLn9hrI8ruuI3SogSdy6cKD3/sHFcCle8+PUG0gsrCo
hhTZB5+34tleyPIn+Lxz8DuboU+tggk6EN8wX3sieAd5Qd8AbXw/jWFTo/MTUexV7mk+vkQkKcaX
y23/Nu1PI2qycPb7cH5JTG2dnuPT83wRGlt/kR2RmD/TIlbxP2iGWj5yMDqiAfhlgczvU/o1uzxt
fwJ+w+EmxLmBKiMi9K0g3tsvrxiSmGIs/PjuLPyMWFjUbfucg1Uf/qD1OuXjCYq9obldtBL7Alhz
IaNW2fb/DY+m5U+/ZzuBJOgsX9YeQ4362U2BGDGjewj+FkrU3ahxH9kVl++jndjCrm3FNxoT8PLw
ivq0yM143cvgWPVoRgpTvhxlujq7D4sPXh+hWHYfe0TI/kZdsxxbQKPNiJalOiFTOZ/H23PI8wb5
OOFD+NevwuyXqZyjfALJrDDysMj49741xmWlygRYrN34dIN1nOlWOK+DlsGGzqezus6iXzp37gJD
LFPE/++jSr19oOiud41SN3J8yj0TM1IpVu8WbmYulSorL2TxCKgYzXfi8+aXwcP9qxJoH81TX1zh
rRZoHze57uljTiGQ8z52mbZ/Mx+4OWmtns+bZL152q3GrWgcRePt8rkcPSsYoFFDWDimYNQDswfM
KnIPQKQCzD7qhQvLbYlY9mbd2gOeP9r6WZscJaRZBG8ywnbHWATrbnYLCP8m6Ivt+COhFBHLSlIv
3ctPTBEvFhv/+AV+Tym0Zk9IMTA2ixH3JxCMfTxUgWTnEgvQIRgqh+vfLSnKUAXK6p71vNP8XnEf
oUQIm/l7Gn/+Wrea2wOBd7aHhEiygjrcWwFYnds7z5Pe2f+Oew0TokZfnPL5OHofR24ff8aRh9ho
MotRCpSAnVnt5UKnuTmLtdp+uqJ6W9l/WH4je0N1r5Gh2V0HBVmxqYtyZ7LKwGnh2NfSizzWa8C1
72x7Qc/7JEyoNOqCMz/RaLHPme0/SesUcS3hxg3JkuPJOWigquexJXSrPo4uT8d6AENZzu6uafXn
km+jB4pL6ENSyTBDUskzQ4YVYsD9PIfQlnTEQFT7EALKaWaDS3kyJT55m9SfV29sgPBosi5sQUIN
gb2IddT5LRbUtIr/mRPNajdsTi65EqraLbNbTX/vngiJgqxwGXhUzeP/eFT7o4hWUyuUnraG3e7r
ff1lb+bM21bCA+litgtX8FoU6GuQOkOgTzgbEzLlpd3fOoi81aQfPhBINymhY9ye5BQNZj+1LI5K
//ytKsgkVkx1J13MsU1/GqaC4c8XUTcAKPYSk7YtxIeKiV7OSbmsM38mJqtnTbRODHHh6WqTeWcT
VgHzVLGH9U7c6sSepfkSr9jjycLxtcQtlWwaWx3nwZH+tCRKqfajKglhv3Ht1a+9W8yYlhBVL+Jk
Mc8elJ3npHc9J2tFdWxV1NNrnl9v7AGvhvHzrHbPaovBqgIlFPCEs7iTRxti4B7CaOvWrrN5L7Mm
PrRCh+NA251sfpWqnTJLnmeeRpBbZtM5zQ0I27FSx47Sd4lWdmk/sFru7fq/+8HidX/pPGyJsAMN
BSyV9mnjGs6sksQvES/iouuA3S4onvA6eXTaawunawrEuycJuKY7bE7Dn2q68isUDZiDzXTNZCYE
spm2oCzXia2qFf9xeDfeFDh5Gxwag7UZC0ciDvKLwQ8TwEqG8g03IquWJExZI1qw0HP3byxBjIr2
2znBdmpaP016yQHwOQx3Vi/oNn5losz5acbT+Kf+jyFP/Z9WW1cLhHO9fZ39ND1yhTTmHRqP3lVK
Vgn5FkqvJBrdwqZbpF15Tz6AWiOPloMkQOimacONhWsQgwach6vz8AHSoL8i7Vg/VdZP9+vTGgDb
PZHjOovq2fGaPerZLT/za2ARAxE3cRou2bVkApEdS/2DpXmcmApitNGllfhz/en2Q0my6QP4lr/d
Pe0v6aNlhhX4eK5vyF7/AOSeHb/KqlOkwhYxd4jkL4xOkFW9ZT19TVxNxhFOrtIPjPJjKip2JzOt
9mnXx/px0ZqXwP3okh+fMH9cmYA/1w+He7b+epzaHAejxPHVNEQKw+3jxSBg175Z1X1+lD9G39/9
E+dXWQjCY8ECy6VuxTzWqpp7XItgqXNPzuf26XcBHnlgY7qD2rnlO7oiW6+i7LMdAMpdiTrupHY5
i2yZw0tA+sBLbqkWQzrYeuKSH7Fkb1tZiTfmmF1+pKcvGszjTA5NH5K0JWu21RM0u5qbVCVURLTG
0VptGNKZ1vUR6+Z2NXrI95XRF9hLyX2SHCr9O1HFut/KVUTnXEXE6LKSKf2VKpx+wkbn8t0Ptbei
yqe7J5+FEWvkuvug5k40cs160AEdl+3Ys+YYfO9CL65HouKQVTCTUgCRsur7vmptevwrkEolu/5F
ooi+He8nxtr96+TP8Nt3pKGM0H/3XdGTtBvfFzilekVDlqgD+QlitshzJ1FFate00K4CoRfaVdGT
N06npo9Hdt0GqsUxp1rQ06Fa7HKqRSBWgZr9R2GIKMISWlSCJYGdOTqQQkghSHSE+d+qjS0mpgS8
lVDkMK/xe79sWTDln+dWZDtw8pSXwFaYhBT6Ioge4I58c/mymPyiF60fjNCy4zq7f6pdB4dShueP
Flf7p3z4Y7erkeQz+tktvJ7DTn/IQrZ7Ak0vRMiFkl1q9apqMhQQY+Y55Ep2o5bdnQUWZk9X8Hxs
hRTsghYc3LO56LJkBXPoqQ4JXslS0ZOCQbTK9BP4vyQt11q/6BIKkaUuoSwmQCctuT1G6w7rfQVo
S7R4Kdn3fdPVnFphza9iGco0zF2DzLKKmpqWMV+lyS1H5RNL4ADzKVnivaqF1p5nIxrWoyF00HCo
61jPuuVyunmFK5KUSgkbNnstlt2w7LHc+6IPtIly1NYz6uWeN2BFZrvoRdmt0SY1pdzWdpjVF20H
WzCMoaZjpv8wYp139R259DrsjDHZeIILVa5pCPusZiQiUd6FEzR9voX/SPj8rTzlF4W5iVyo9bIS
azDamDG5Pqpfr4aYhVspLImvKPR2juEuATsjSYaDj31PZkSIhGBrpHUe+se9+9Ats4bEq03qgLff
UP1BcLZM5iJaPI2fr4tnMvA56yO0On1tgIAE5s62PWnaL2fwOGY4TXoLzwz6tt0g6LCng0beqBQ4
xftCRLLeo2B/bATauYYNRidBPUQ6REDkDfTWAhvoq5rLJ17oyof9T8RWKjbapfnzPPfqu4xWb5bw
VHBesXB8Qj7I75qfx6Byx+hpGz2t8XHiUWsz6vjA6H4k5BKq6qYk62itCMK9z/uXdS1IeZ1rvbe4
KQ669n115cOs+9h0b+eUdqTYpN9utOzJqTv512VUXEkuJqWuo4OnUK3Qi1VCH7+Nw7l1q5HmVQ88
aFYGDTva/zCzyo3hZNaWcTnFGLmCbv9Pnlm0ajdPHw9j/bDN50+fEbLy2ZsNugAo/4r9C8d1UFwr
/9XUyeweJk6rnrqCl0+6EPotvGhSsMu0tYUelDDdKdhlVxc5PP1fTXL+5tQD6dK2kwNQq5J/Clwl
C9d7/imY/my2D0gDgYDk7ZV0pQ890d5vsnktMLbJKl2xYoXzltb960pD1UFlbHQLyaib/fIWJKNE
cySjEKH0/9cuArG4DIg3cRkmdT7C+LjXNL4GDmJBkoKRctgMiLwdNgN3LxPat2YtXU1CxNThYK41
Wm6TImjqXmIzD4Gsxlpx9L8B82X6ZMAsYGcPM2Dn5endLYZt5FWGbduM5MsD3N71XPvQ+lHOWjSx
QzXz4mdry0jcre17RbjBg1K/yXuZyHw8vVRpLc2PoG5c6sDjBgXEttlsEjyXk1+7n/5T1XUHL6QW
+Ll5eayTsG+7tj+9L2skSOyvyfXbumQK1T70r3wJk37Ss0GjHk0rn2wPWtvUORAgkA8fw5lWOi91
AnQDkR0XWHLZ0dZ8s3YoVnGLl/vsy25YVrIOl+sfauhl27KichvdJsOlNTgLRKQO7LWYzzPlOW9n
vO6frz2BRdV9X8Dkxd6FVuhdKPTfGG6RTJxhZM+z7mFmoZ+KSGiyT/lu2Mey/aQv3FLQqh3Vdjrw
4qhCI0X/glM0SPWKKp9aLzQqP9eNbUiAX1PNl9O77IWObPkLIQlOd6fhYroHb7r1VeXSUTfO2+zm
Yaw+S4AMpNcoRLO3yXXQvA6uFIvr7OguyUzx0Ansbb+sH5VyjnLL+nFr2oZxOk2Xx/TS1rhMzlnh
AaW5su58tPNFmN2YJqWlnYnTAxO0u6iMkB2vWAjabXTUyM5MXIQaL6pmO8GDPmuVrrXJdtu1M7Ff
ddSY3vKpP/53xVr+Va9t+bCTxaxr534D/9h3r7ewdj+erG3Z7JWXJLLTQ8b/ecLtOQXk8/I0aOLw
oUlDadyGe5HPeWSJi/j0ZfNgw7I8X0dhS2IPYEVSUFFlCwsHwUO1KxGT5iDZIZkemp3W70bcCOJX
vlAA5grbWDnMdpn+itnuo9yHg7Q2OMPQ2sg2hohjrKZ4P4hjcGPN0iAQxyRUm420BewcagMycp36
DxsYCXOnRne6S5CTvKz3YWM6nNXllWb1UxZVwmL8GBuThfUCTvEl5xQDh1GSL02mOrc34ro/TkAp
khGHYDohej+GR2+hLzy9iQggqW6O9usn5cocBoksYRqCTrfnnil7LpV45xVZA9oBnr7I5i61xrPJ
uPoY79hWJuOSxSI8iB02bh6vQ9r8yguuDmbmrC2Dc61k6n3qGz2oITlgG5eeu5zMK9Eow7ah9h0G
4RPXxDewlvqop7sKAtaDdulcs3x3mw3rUVecdXr1g4t8gvsv3s0ePmq/TrKV2QB8dwQEmk4/Lupy
wPszYGoMiUSfd7Kt9TH5VyrtvGkgG45gE6dSSRsArxIrPefy46N2wlH9VedPkuRAFn7uPmbdt1kH
GGw6uOsK69m6vYAjumR78hrGF/GWzS/+wPYWlpl6bLZmPXYR/0Gju2yM7CwYth+w/t3EN9/0/WMo
NFKXcauVTjbJpH+QCntIu2VfSdPaWYAGswUSZtzCOfyiRPihZ/5v27zP22Y9czhV0u32moE9bjdt
Pu0zgbxFRFw6O9k93syoUzY3K3XuUoVKoBLpjbVOTapf3oeztCv22guZoUnqrWf9Jc53+5EcrWo6
pUlYmp7fUNGayfWtfn2aLMfyZc5v123bL13qZiMh+GZpr7cEde8vp7JvwmlSEtX69ZJIyH6t1m9c
+o9af1qnF0tiGeuLdEEo6I6Q3/yLG3/1W3NOf99urbM4fy3dM41ZtnK4q323XApPdnot8C21JX3k
Cs9d+qFyS2s48cIbbP1e3a+0gnEeindIXyMiU26YP+5xS/KCCyu5j3GciggU9vj1cZerTEwE0+GI
XABecIQtkO742+VUc7bhYmz61VIPDSRql7/RcsTpJal+K+YwzV/l6TwMlG6EbLwPiBBrInJwATVO
UoT5bURxq6ODxkA49KTf2xMbL9rXD1Qf1w9hFpPnC/pRX+sIF3SKcMEbera32Yo+l52WvnPxImVZ
ZGCyTAZTLMPbcHkb3jAXau3atdN4JTil79fPamO3klyqHQELjDY5cH764RsP9j1pTp6kRfpYX3bj
yWNcWdsdz4iByuN9eXwsj6PKE5b69Bj88Bv6wk+CMG6VLLAv25ekMl68kCr8vVcXMw1TgeO326fz
LvngrTreqE5675HdSPmiydyoRZNtD9ZkmQR4yWT70+B6Bo9wC6KJskw75aJuhQdA2reN+SxNferY
cTunUrhx30rpPgpHqtM5CjduZ5K0x7G2/myRyJMX/Kga7Lg2WF4GlqP2ZovkPbFzdu84bRwRsZaQ
ndhOYi05xssonDkirbpEXBHgOTANtSt1oZ/kcgmlHy5qQ1Fild0IJrPWHG1LFli9xTJMM/lMuVKW
uSsFmH1azQFArF7wuH87GMxcHcxvDU5BZzeydh6q1LaUlstirESfo04wFm5G20loPx7fli8hv5T5
PW8INHh+Zy3R4hVswgAzI/RdtXev9JPRP3culJxYSN9tKX43Jl61QaprsSF0/9HoV+dhW8QSnDS+
R7ncW/sHyl6Zuk51g2mUn/s6lYw6LQ1BPS+V4akyLHsmqwLbzTEsGsXDYrhaDHe3wX07KBYPNn9R
drqq4DzS0i8CSF6Kptv/0Ai1KbKF0Rc0Q7zKoM4tdYcc3nKKD3lOMRcGLxHXJTlpUWtrOotam5x0
4SswBlbHOOMhSPCosgOryLc5VjmN/PgbF23K9bElpHNOOk3P83bzUz0WJ/p1K6CKluj8f2EgEW4Y
FDeVrm+exDgy2j2n4S8UZWV9icJ4GG5Mejf26Snmd2MZ2DuVzwXf/nhvN75P/iVMLQD3Ud4DvTdA
uh89ECUk893gdg8A3QM893KINcMsCxmFNUNlyyyrS8RuL7pEvqj9i9dGw6idIPDU2ppyaP37j29W
OF5Hx9amVQvItAU90g8XxZLT5FmAsZ2P1tbxAgJK+mM8rblYt9Bda2bquV7Xq0usaymyRTjoRP9Q
C/z0ugUbpqJYvcwRU04JraN/+nfLv9xizDtmzpEyaLVrXwo5Oi264wl//yeCOAA3iL8skpfd72NI
7dg9eJsIXKBBMqf1yI7N7ExIXc5GQjFW4I7NbIfd38wubPEhYBPyrIjlETculodOc/oNvk0wD6/5
iWlw8mfP9KgErzmqvGSp6fnj/TPzFecVc4JwGodDA0/BvoSkoUBbQCm0zuFwJzR+HnrHWVLegyyn
l2s4tqXOo0mnnzJ/E5xPhofjcFNpl2B0kGOUbwEaJecOM2ouSunFLyuGVRR7r3EYJqRG8ce/4WIP
4oZTZyp2++d5DglS+qFqF29mhqpqvz9LWV0GZ1Vn/7pKFr9FrM7u6Rxpsx6SVSfLbgWLFbcroO3u
Mjb79ybygTWhGr5/j/vRo08Do4CULBT3vZ6TuO8IGQFfLtQImLiF50LF+u65uIQY3AYZzDzk3gEe
SMwRenfn628Tml+PYB9Go/xMHUJzp2DrRf+eTI748vKMrote0Hh+/ycwB00OMARNzoHnDxuhHM9v
AjgT7N7+f9yIS/uly9OiCVE0qurT45GE6MOWe3VYnwznlbZuQlL5+amxfFrj75SH18MfDJyr/W66
u6ltxlCCGHH+J0bc7ToIjqvcj978l6Ds/nF7cX+2wbz/H7bOdLlNre22V0QVPegvIDpJttM6yR9V
Yjt0QhIIRHP1Zzxg5+zvO6dqVd5uv3snsmA9zZxjxvaUuFNy0dKGc5ZZVwteM4BDNboRjDiO05L8
Ec8O7qnYzkmywheAfuygELVM0AR4UH5YB/X6cFfQNwXUYhS2asxpTuKUzbtYQetxj8pjdFuElcNF
tJW5+q6tBHVm4mj2ctR/SHUIPzcIq4ruN6plVIFxP8ZnAtQY6QSXMenwH4F9zNMNKH9J+juxn8v2
mXf7g56bw6J8jWLn8WaSU7vk5zE/LDFohWofTn2oIDDMwxMKu5qcVV5n5AM1zDD85s8EyJ0X8pV7
1bvtPsGEWbydGlUzr1js2h+vESZkvEkqxG3L5MN4HYwhJLGUrAz06rwZQZRnJs4u6MWBor61AWuf
Z1UBukO4KAKoHYwFzJbQFYab6MtxWrL9QvKHXbpkoisZ8tCKmblwXChjpN9IyN2KQaXL+OdIhI9R
arLdxIqIkhnxkwY8I15fA6ybz1cJl2DZbI2ybJ7HBA+X2aQt/jtap9FnhaP7NwJHrSTHnLavZrnM
6ZCITiczYmy1zyoi1OpJKZ9c89EoyaZ5HEyR3tvFY1uKzoFvJDoH/O3jec83kvDaopzDhlJ33xPL
MERtEXVg9HoM0OJLsZxIYTFvxybmziZxf/0YpsP5fwPwiRcB4WahA10M7JDtOVDcwPRiuwLibkKU
gd0v/D6OZbKyEP5oDbh+oZCCIDXwyy3HOYU3rCQnKEvsRbb6ckxlixZ4tEQLPIA6AdtO14vIjVgP
dONuEGZcd/H0+7bxOZrp97CrVL9CuwwfGh9l6wMeTUh+EstmjoALWESCgS9FCQO4/OOOq5yUo5C6
WGEaYJH6EXEHfWFlvIB5EUHRchBtcPjO8YV7/YQxk5QabjHwH39AJHO5v/ORl4tpFWMwI4XoypiU
GSl8AOoedvbjU9UShMk8Tw7TSYfNOppSRwKYCHjIaFjRlQYYYFWYU62Hbv/O5vvXbQPRfEOylcfA
hjrenNEVKF6rx0ZNPHWsf2UIRXEv22JZ7JU2BerN27BUZ5dOcmfHXx7uuxIISbzhFInuvI8mii6t
u9Q575Ys3lrHn4vxVCIeibQrIJjBvhsCgPiU76uuvwFRnMtSibMq+h2H7I6t8VfzuRxpv3E3OjDa
wLG5pB5KRi/N96WLcTfKk1H4lMXsd6onGEZHr0GAVCX6/0PypUlXcyH50qcb5PlKoI/wfkQd6Hef
sI9x/gnNuEJX59hqHsM5hseRs8ae2X8IMZqRii2puNVVAlk0vhADMz8JPUMDUC7JtngbZZNPh0jE
LaSVnQVyhEJoTDOIe2PqglTLUooe5vlgYjMjJusdPy5lWf1EwgCQEu07lxUcDQ72ghkTzigHFvR6
VU1FwFXV/LyrWyRzWBZyttlF6sypYeyyHPXHnt89lVEV4Fs4nx5u94emepyth8l67K3HxnrEa19Y
j8f+KW7KR9N8nMzHrHysgadFDqCK7kHFZWjJUJ6baQWU8hI49wcwTPfr/o5wP0PZgJkhcR2yJnzL
oNmRPSdGXVpA7ny2BF2QI2DCWLHxV0XsOrezcab4DNGZi7n78yTq43wSeCVlSK/tKnCj2CJvfrdj
788k1rDSE1U47DQU762/Oac9MXh6TIM5P9BsbqTPZHmKITvWX4ldZYq4TiXwkqtf6NsYFqotkEaa
9G3ehvoYmiPPQWT2ngS9xzJafNPRkY78uQL1dXUM8/d/wTtJ8v0cMZKEG3mWeJeMLZ3q8xSxMFbO
svEGgNcsG91/U8Y7aDaZ214Y9cMQQLl19EdCH+4yvdQ7OTMTDp3kDLKkyQMVbfuyT84SemKBGir7
4/VQHQ8jhmH62M3D7fI4XB7b+fF2fJznx+MktmB2oswAUOyQn4Ki4Nfp7+bbzCoZn077oyAY6pY+
MzzgzzrWkd5FucbG3XcOrGOlDONQhrlVCLeXNTbzln80CntBURg0gf6VWIWKv4pnbjsN22HY9su5
6yJSOKOmT8nkvddE2KPiFjZpXh/ADGJ2wJOquOHX7NN8IzArzXlvTswMU8tOz/jfx3QgCh2dr5E4
RoKNYHUS5EY8KJ5GbvH5GTXKG5QBZhSMehmq8Q2okDrwrkbKROtV+lH3bN7jXBzFXvd8ZosCaXdh
CdZldAZSsphZxjwkoYcZM8cB7c3AggAExvOvVHMUYcyL8cHjUYPbaoS5KS8926Ft9wxghf1Lw5Y0
9yPPhIPj0Z2FPTrw696ZkNHukdRf3H3l7m0QSxA54NpP+1LZrar6pbZWEQWMqXZJZ6wCRqJgRwdM
jrVOjBxMyCm583PCeGbgEmSmz7CZAL+ZuoG15NXTPiNR4PD15htHhN861x7YRG28J6Y5YUPsOngF
BFR/m+CJr528702klf3WuGyn1wrHP73SJDuJbrHv4OC5ctDqsJM4PdfEsPN/a3FVq1tD3ao9dWVg
nOTBccH8og7ZfMOUIY9IFmDNANXFYTWw+XU9T97mFysU/MNoaIo2WK1rJpOnl7oAJc8oCHcpKuOO
SI506sCmpXc95a4aAm6tTk0uN6FxkqXC6ap3i/sELIycTKTHXVyQtvu7PkaA2snvRVBMjdSz0D9G
x7tY2WA1sM1vJLwZ2bPSeGjENYIuT6QakV0hNCvCHUEyZAycSQAKIYogF64t0SbSEbXfSC9neIvk
sdo13e7SCcltjQBEctWDz7AOjuKBCuKMS0JFBzecsHHe9+cYcaV+jtlio69cHeraE73xkRoQFvsB
kpI5CoRpOu5Y7JO167PaZdF51wTSsFJ0aNVZ5XXesADGV4ksjPHV6KuQuzIKcvZOv93D/KN3F6cv
1FlUdTATCUBi/P1n+oAKsRxvrrIcJ7KOzbhOF4+p6ce9/qkybOPNfUwvf3PvypPEfuSdnN43Ak9H
9AaSDCgJs58O1RHjH3Dq7padLPB0eA5YRMplv8+CrAR2G7Lb51D1QCNhhJLdZe7BofYNmBpwh0li
HzJG8EEoGYnsE84s/Inq0CDzXFoc9TPzFfec2npCB4Q5u/S+YxvcguzKLilyhusxvrD4Zsz8zdL9
8w+WtdoXZ0njY1TB0n910bKqxULLsGKdVLi8YJdVLfOKdVurvSBZ8TRykuPzC47UawBMzR+m4Dud
5OaIxz5gM/MXA9AaIP3PBjSSmL7YgIAsIPGgz/1IHcNPyCF4jMixFqkCnyqDq49eHfYhvXrpSLtO
o0561QJUOCEy98h37u2oO4zlJ6RWbi8vKM6V3HFmj3wwmOAHMWBd64R33lzYzFeRu6EcWjGizcum
pFPYussegG0AqwD2UWwDsm8ZvssjOq4A3yyQlHJXvDGuXifWjKs5vBOYWB9fnepAxvjR3k+L54vt
Gino5bMQBvhOkmFmySVGRbneYCtRYH0hrDfYQhQo5wS5kkYQiiKnxBrKXuuFS8YhoWzjXQDltJEC
Ih8JIPN02T1AdeeNH49GrJzj6R47Z7LnYwMd9RgxLkHQCx76mfcV1wDvK35nOA65BtbDTdD/ROKW
03W1OyoG1oFUDEwlhtJDIcieEUsaKWurL06Eb8jYOP/ciiteZJ2rm3jKJznqF+oBts1TFZZtaI94
uv2s8E5/nYMM23/924myEGXIXjroNbZnvLpLrjFetDXX+OyhywJUiINHw3ffUi48dPPj6figzY/Z
9bG6Pl6uj+XINHtuCJiguklXRs0JmkuXKFWCcml17f4TLq2uXe3Gew7dkrUhD1dede0pupEYXiDQ
Em/LlVfdVboZ8q7Wboa8K/ZneIj74M6VzUJtYS91/eO5F/bSrXy8zeAgf4Nf0tAPXpmKWncWHUKI
xpHNeJThybsWmYf4XEZB3vhNQT41xpYzTrvsYLSs4VF5K2ZKUXIv44rBA/FeRdLO7xm2Ctb3QH3R
cKl/GIKtekty1n9NTviccP8qk5icyHwcT96UB2Q+trewmMP7LazmkGw6Tl3LcRTRbivK1qQDxN1k
bc1uC98n87kuZjs8kphAO9+FcxaSjdz0W1IQ6CdgRyzDnvFj2FM2/KxRJTArp7WGOEprnbkpA/KG
xjrbi/on87s3qE0QTvgUOUzJic3hNQk6ghE5B9EM83F0M2imXNZxaFfD3PYrKgZnfzwC6JPZs/SC
P9fafi3vjWUSRcSDrgvyoMoCEcgRvbgAhv7LlgQvuSEftaI1lcNPFX+q/h6x2oOOLESbhEgpB/cN
50IEzoS7IkpknXCOtu13PJFNtXeIc8HaH82YTWir+fBw0xLpZwk4lIMmnlJM1zFSsf+R8igDcK7S
xrKkRq+cWEWicplUqXtL1aOscPA5scLhG4FfnZhgYghzNXHb5Kxst2gtiDN2uJcQ5bqRguaAPnUJ
LRyYoToI12ALBKff6JXLXWehnT/cABESeKIxNJMHnJagFNlA0rMx1VjcsGbDA4uWFQ8sD7p4YBmU
qOKBZSllMJU0QtjO62/amIRC5Tbw+33c7ZQ9DUOHU8iZ21Brw8sUOp/av04dFX3EQrnCRu1KV+s+
who9s1vOIvslq30cW6tpC0xP+51MN8XelY6EcWXTrpoEe7ziv/U+HY2UAka/Q919J4DryNhtvp0X
0rfAwdjw7BBU4tgRUo8DRcrn2V6BU/0tcm0E/rHJCI2BZJ7U1ySn7l44tKTsEjrjosQSSO5AzIMe
IspDkcc5VWTKL6BI3roLs1FEeW6IzpxRBazIQTRcI3pDM5lRdVGHKyjLZCo/sew7kmyGtDoKXhV1
pxXwQCKyM5/wXNyZCS+HgT2zM6b1nGEjA/sbhepZTFEg4q8vgKMO8yN5szlfG/4+BTRDqi5yamqk
Olhe2fpmKLaE1MPSJhvk1zu0GURVQEVY+LG5XCA9CJ1T8lyoR9DXT39Ai0JpoQ9YdWKkqLIT5xZk
IY4q2llEddDsM4+iBHzhSmZjFIPo0vipvKLCQhGFUK2lO7/tlL3JCJEn1n9l1PgJvGCOJBulrjzy
oOaKec8784puzMMQCFpy9QJCl8QLeJrEC4jWEeMGyizIbP+8gOjQcAQSU7zWPfiCLgs2EUHaJ8Rv
ZGVhzAF7tI4714mnSNauYMe2m9eq1DzjielPF3BsZDNo6S7wa7yd9tNQEo2ygJi06XNFOKrI6jjt
/wz3ogBEHdlM5KSfOuYyYnfpgZkzz7Fjl90luWZzomHA8AJezBAzF4AmX566lcMfUSisPvw+bAxW
+aTza/eodTI1PGGWYD/DjvhyDpwndn3u51L5TGbmEl9nOwxNJf9E4GWLMQrSGB6kEUgpZSbbq8ZI
zM/B300yxJ8gYQFza2aBuSHP4JJc5RmZ+jAfHy7qg64cWIayQNHJY3pn469A5DvQUVDUgmQgOgok
db4rP5MLjAJmtQrzcKXE5eSXCPNkReI4IrVbiCUYTCnZeGtWTgXm8bLFN4mQa5bKSO8Enr82TIRa
sSanAOFQgKDvoAB5wiH/Akh/piVYxOeiHXpr5nRgu7ptKnKStjYSUeANZFyXoVJI97i5w1gOBx1q
dmjcw5sezhAIOR26GUjtvLDiDlQWrhIaW7Ywl3hCtZjFiolVNJ4AwFFCl0CvIlrleTcSxwZoh9sI
FxgiGcSjCxnfXOD43R9I+fAA7/HdQJf1P+orPAAXMBKkP+hxdl8UAbVXHE5uWABBZMZO8y3rQXQR
0RWRbhFNBYEb8mq9QaWjESvidooHMtV+ICo4Pa8fDkVW+ZxpxDPxfBOOnNCfvsxUcLDa+D0xO5nk
g12bUT5VaUYX3zwfrPmqPkmTv9LfFm7+8IRWYuNbs4c74WOSQima7YcnDOgsm9Qvyu+1NvUY2ayz
FcYrdKuUpStYGnoAJydXTQuu2K7ZN1GbsnJCSn+qYruNr4TpzLJyctg6OeJ9XbdNGwk62Sj7sQ03
GNcgGtL0ysRkDK+TV2FSw24cswgkfOLC2aPiujwQEnCGh/7QXB6Z3tTHR+o+pjfT8ZFgtM0sdd9J
fRyuj4MqDccNaCuS76QnT8AfKW8W5zaFDRIsChuqGmobChuc2xQ2OLdzTBl4fVeuyX8zileuScFe
lpcj4Real95eQZyTMgJPHmkAsWNgz53fihYzQ9S9TYZ9FAFDqrsCPumaPXlB2Yu7RJxx2xBxdiXk
sZGIs3xOidPUndTSd2jFjyCllZ2q+XmKWBiNwEQwbFB9YSHWB2DiAO0jE/90Iy38GhYL7FnTQw43
1CiqTvcZ9DuTVuaVDFthdHGgtmt9YD7D9j39qoSTqbmysaSkwV81PP7bzl1AtA8hBduVPJQquh9Y
fB4BUM+SoM1+jn8sx/yz4r5meiGaSks8+xC/2rc8L+gNPNMCWuG5wxsbknZJBT25+9ske7t62hf8
GzCCQcMrPO7/cLes+cAzBhLUD7RVxQuvd6CL8oan+dXgFzO530qQfSBRYwn8nQvAsyK4fq5/tAWh
rp6KkOQvzpITZF/sI/jpzC11CNtQ6hDjuKUUgZxjtOGNOHjCIQtvAzADRVv1izwTArVaXWYooC5n
PdV0FBwSqLVBHQjvEsxlz50WYMXOKTcEPOch/ANpgfCP07ELXbLQMy7rJQu9PQcc4P00sJefqEqQ
OjBUQhVAMTyGA16xtQahUR3j9pdTHlB8IkZlhnYn0QjmA1k9oG9HGUbe3Qf+fKgZidAw1KhyI8aa
8OwQmI5TfGd/0BClSUQNEid6quy2xVhTm9uRW7cK7y3p9CF6oCqdMdcNKPBFlVUjtaMYRlcuuqxi
0WUdCXCD80TjiC2Nm7YjWYt7GGk32hPekCC1WFhHtzLScYjBWnMNb20tT8Cgmyjnr0FqzvTiiu2X
7hRllA4jzStAx6wqTd0WeIm1qDRrRVSacJvwjjHyWtGkjctPPSJ/W20lecairIVt77MTQcDU2aJh
mjndvs9lN0Po4q3a99WeMvEMoMnZ1eRJTTu48zM5iR5XE6gK+BWoJ6EMnRbQkOHjQ/dgF615ERQQ
vAmXjHPECOrXDikVI0PZDYKjX/mOWOXZqcEVXtz+FXsjwAmIpzcSGeEgrL6GDdzsTbjRQ7AHPIAm
Kr8IyDwgbb44RAZQ9hMZwGGDjhV2XUrw+8DbA2AS1gBU71shNyZ1a75oj2y+Ebwc3wCT2gixmAVe
H6eCGbgIUkmkFOJmZEF4tA6jdTDLwDhD5MCNzI9gOUofAilaOUU09Zfjm/vKBYXkwJjkIJ9kXstQ
Yvg5nMDplfA6ZcKJBDnLtpeXxvLp/JnMs3PgjlKTjpkFUroMbiG5DYHKvHLBEPUvxonZF1fm6TCw
2QR3/qGQtoudXuxUyGC8Qn0EbyYTIgS9y1AUrds6FHXw6cEfKf+KuCEjKoXsbfkSI2vgWUbTYJJ+
xFiA4QBjgdsLg3i8XByoH5eb2MXggGa6N/yw2Ev8/jrah84+DLihq4e5f6gxj1uHjDBgpo4UfIk9
eKCCEKFz8rt8XMB7hNOCCns5cFpOvJw+34FVAHrWBBvEYTCk4ppAPeofKbeylFl7f0+wYILsYdaO
Gl0nUu/MRrf0VdQGpEieJRNnZVDS7OkOpS1TgG2x14rkNLObS2n3hiMqMp+lNGTyoxBNwZk2rGeB
Z8SgT/dPFNg2Tyza+q2FsYJs7twzCldgPwSO8lbQyph7Uw5XJXH1glrNf8Ob5MA8GxfwZAZ/5wM5
OTvv1El0gMRCGfzHv+OG2U/BbOp/RzkxPBYiBRwKyTihAXtAYEOSA0ZuDRd3FjZPdxItOpHY0HIZ
+NedKB2S4komjjL75OQ0i1rZ0eK6Z0cX21asX5PKTowZvPAOtTKOYnVGSrgfBIOCN41lSkU+WGKQ
4oQNLE9tMyHbUjcTleQtdh0obK7vCdNzluKiKXIG9cyolpRnHeQSSerHXantbCttB/ANpB/jIph/
UvajW1rPuhtmPWx8HYkfOv4mg1L9xUq+MBFsegSrXfI6cb+tM985Ew+LCl0OFTzN1UuGNy+/GL7V
g5QP18jcf7v4vJeIW6DkvAQmWcTLLj5ANqp9okkYZkndy9E48uFnf9XOw/LEIauBIIKBCAvq2eU0
d/i17F/848MKxsYnwmSYNstBtFjz+GcenEU6HTiLIxtL5pKLbosgZw7SrYqqkIe5kJMxhHw2ji8V
Y46ZFwMaDuxHf2ihNCZ9qOEww/EpUqCXBBSzA5PzYYmz2Hdnf+TvwpNE3PnzDXWNstNnDxENbaj7
LTs/jTiGTVxAiAcJH3a+OoPELWCfR/+Buarmc21AcJIE1cQju5YmKZDnc0md0A/w/d1d7BQhIZpB
UieQp+HW4vfiQqfNJP4RLSRilGHHPIhhEPhJFsTKnZUNZjriE1gTO2NqsPAPaFZVxuqaHDorjgQ7
Y/LNhUIOgKLiYOzBN8aoP6SBeoBW6KCZQg5X0PuyukHbB1lnI704DEb1104tz0Q7rN0hbjq0lWgp
u596bnx2GZP0oUZY4SY4qfbPPAK2gZYOHSYgK34SGfmRxtN98FTeIlAs7nIQPDo38E0sFhY/D+Dr
lmpu5a7+256vBZ2xJPEg6b75aymGgB9xhQFbhgiyTU1v8v6eOgaEGKKBX0fYOthMFmAlpdG7Q7yN
WWMxGtZM5iGYS0H9R1ojl/1AAUYAJUpH5ho0KL34MAjourGxZV2La9S3BwZHrENhPuMRj2uGGez4
gIUUycQcq0yHW3o+7/oB7/P+Uu5ZbRvap1vvo0nenEWTnH1lJbi+7alaVh0bVQuHso2qRX0By1OF
+JNGM8SidLH/aBE9FMjr7MBvrC4fCgfM0P6MCEzdsXmr+0NRPK2bbawkbLZXwlrmsBJLZZsrdZJp
85qUMdu5So/LmI3f0hGQFgpoksyxZHywzqpKWGcua+StJtREeIkcgLzt7+sXq41cphV2NORxbgP2
x5UbI5Y/kXq1TZIy6FDbp9jQBza2NT/QTcipmQQQ+rGckup6A509gl9nM+Zg61NG3EucFjUhVzEE
k4db+VCeDhVyt3F/Zdap7vj0lcsYYIf4GN2zxOWwweVkfDwKeYk+h10+h8W29etlZlUUXF40bgwM
BsX+rYWLy/MhmkNRF2BIWGBb/c9a+0JUAvXAx94UOa6GD52waBaXVCg+e3hWKlcc2YDauVxsUMfE
4ZF0jASUkZHnsVCBuHwltbC2Hghvw6I+oWpqEpYaZZWa/Dg0IJ8+C6Ce79JuT4TiR+NN17023tVb
5n12WX0hsjE9Sj58vMpu9D5nHplNl303vWPXWBBntj8plX+PEQD6X4tfl+Fwtg/FcFCsA5e/Ao8R
v8FM5mLK+rx00nqSDXo2pddr6iJPJiWZWwUuSpYOvILOCX4r+/INtgLPB9uTrIyOBQiOsCMWHiEb
8B3CyGnKb31yQkOx0BJg+W3qHYGKqPInmHH1xQNkTgHDIqfCMzeBWAzd5TANrXs52Gua/bNX/2gW
sN/VDCn1udT5QRF3jaOOoriVm71ypClGIGsAG54TZ04aN2EFjECW9qU8pXaXViCHg67BqUWahAD7
iw3jqBQR0IaN8EbM6Cag8yrJNTHhsAxR9OioMzsFdsVMn7S04uKfscY03j2WfT1mvAUDcOXjQ+Bx
BkYcXWgJ8KHhI1zwFiy6z4g67K0mgSWUcg/K91XHYd3FLYb3H6vY6hZb6zY8/jdT6jbas4Fu7eJZ
Uf4bRvaKyaZa4bDtoWBhgM2v5FhSsCif9rbgvjh4ARgf4wVoMsY44gXgYEKcsgjil2XheI42+BOx
Fb3O+QEnuwotnszUewTHjj6OzuCyHCB2nHMXArGjkqmN4NtvzPaIo7jZ+UgKGB3MDzKZK9/6LUsO
IDXtuG0Mdn8U3KJoxYNZcOhm+jMuHTANyWlMboQUMGYFpZZLoJExpazDRdvd7Wr0G91u8GL653E4
dHTON99rCEEOWFtkliRTt8vOIgddDB5XEhFaH1u/EmCjPzZbt2GXKzb61UmPjf7dSU/47fU9BYpY
qgpeVvsGjpssKCg5K5H7iuzoKFBudir4gXvWLYsb/f8bnL76ZrHOriNWigNON/ivcfMHBdYpS1Xj
Paiba3rZuR/h5zhhTmoCNweQ1AxjJawTyFTHNwg5ky2n+Kuoij8BaihT0F7XYYetfLrtW32fN4ei
Dmhla94EB/PycJ4f2vnhuHkoKIAYXx4f+uPDcHwo1Qfz+GDALWwebO1whKAQnlD5kSP6/VcHgYFl
oB40iJR/G6SuE/EG9Dt06Mdqwj+JQSf/ZauA/btgC2OyGLTAN9C33wId48fv8ybVvkKWvCC78AqL
hvb/EibBS3Is6Ogs6MChL4TJE0px6G8LW3KwAnFKQTQ9Bl8pDL0/fD0IFwUv3oTjEN4H7Lhbnu/0
rIoXq8MgzkCZKJgVrLVO3qFqYUJeByTIcBkGU/mgg+Wgg3V5CzMDhKK2538h94qKEDkAmsgznxRs
I2QUeLQnAOi8wFvb+4RxYvyPWhcsEYXOYrmgBlIMAT1huMAnwNqBGOnjG3+uX2p0q3fnl/XnljFm
YduIs2ra9kehGg1S/M4sqevIIkX4FP7YAUMSRhtjLORR/CApfj3yAqYjX7xtDnWW+70Nz1PY8la0
wjyLhme+ho4paTwWTaoZGMxSd9YEhkluXayYK6sYKuPKKrb+zluaEpt7YfbBb6za9ez1iGTG9sZt
h2z9FpO0CFBvjQ0wdIkNYH85kvrXhb9BVvJks8DkyWaHWZekAPr1C2i/b1iD/7PGYnzEYaS+BnKQ
xsFmFtME3dqEGt5Hl8m/ITrPgS9HLcN8cZKTz1twm5zTvK0XLyk0SbZsM+mNu/K6q7IdebestNRN
Ym6SusMyiWk4Zp8F5aMYJC6IkBbtoN28Fic8qAcJWXSHcDQEEnZiEbcEpAAJOy0BKXD7TDOe87j8
fbXQi0sKBi/J8kaJDzxKgjCulFVZpF8QvQYI3wjt5Y4YbomlEo2arEkY3BGYKDaf1twRrN40kRuJ
HbmqCTax+pbc1aRZBEYAT9AY9W484u9URWNU0Aa6VJqefd7T/DMVMj6bQ6pIME2CoxiprFLQTyaU
B8Mtx6bjEZFN7cDkiuSP+zK5IvmD27Kewo0Z5haOTVkfYkblUsgfRmgtZD0xf5IbIJ8ZtW0Hoibg
jfEnPoX6csxTaC/HPYWsY2cGvxfvhIWVoTCXAZvGYkF98lEwdqN8pAVsxYbMQRyyauIQRXIoZy70
gTTVH/4784ta6AxKQb2EHENE7SHJySZh2jVeaNzHFLvuINvbqy01JQjde7cvGHF3ezDj7IqVbp/3
e7XaM7kSzPjs97axKwTBilYGBOt/4duXW7DCtzHStJ+b15W+zeSqVAW9fWXJjg2b1dISK4SzhewR
ZLn0FPAf+TVH0YPSTPGPz8DE+MhPW9beZrPl6LqsvVU2gfrWwAi1HIAcDIkBcpyvwgHkQM6C4YZ2
mJpBu0R6TroP/f3xjv5INGOXc1hVIUhRmXEeQ22E2g08l6yyEx14goOQBPZPWtR0QDbI7IvzGcBs
TDIvU38jav+OEBozMlOFQozsY0UQ87NlV8wjNvs8ZDxhZFPyhHFWxx+P112RJwy7H5MxtlSrVRsG
HW5tcrluzPX4w46sVOnk0BeE2hDOzLqZomoeSi/WSyRvQUvK9gXjh2uovLQ3GHty+t8jQxM31glw
hdOpxkTVk2+mnmAyruFm6m/WdeSbtQVNoujgLVN08DUKy7vo4E94h5HzIpJ++XP9aSM08swNCrFQ
GcLuGLa3aMADY7Nnjy9jnANOz5LNJcnG5GzhZU4mUo3g/UEoLqvHO6rj6umM6rh6OpZPtlgPgjrq
buBCdxqEpgA3rY5T7AI1T8BVmpGU53cPEit9UxH5zubmJebTVG6xqDIRrHnZLuNAJoKiUcIStwht
82ebQJHyqAf5M4rbdSd0WlZCbIXYB3H+KW7ZB3Hy95XQLVB+sdpBu1gtCShMoez/xJ8c2UkvaKXR
kboO86n9whxqDUBBzc5Ain6LF9SagcKbf1iiUXNsRx8BKMUrb4aNzyEhGN06B2kj/vKKgJ4OCUOk
38Vfjm7dzKOC7+Y5tDIifaExBta3XDifkqV7diRLF5mN5DSD2mOkqcoxrOCiBrUSOHij36pw4qr/
k3tQCKHNkxD8LzR+zSGD+DO0EZmJX8gHxofTemNNOXu4tIcR9mR7OBr7wtyP/b467e9XSQlmgIb1
dCYuTuBKYBApw0fmKNfo6oT1iGUjKpwoY2R4ja85s6+khfBlyfaob8iY261aBV5AqnfPBaLHIR8I
GT1kPHb68fUN5n0JSgfPO3jyYuHoFGyG4aRvY0A6l+VAS4E9YjmkXpAI8Uf/eUUgXieML80+Hgxs
Qr7QFoK76kfN23xN7/RMNExfjsmM7zSqJt7DUUYuJBgIdvaA95jQLEMEAXy4YDrDQWMA77lBjwdm
JKoLcUv8GWAEFm4sb94b2jJQamwNKso3NlzkXEW6ytYTN1OYIX+rqSmFQIdtwrXFOYFm3naS0d/z
pWPRsV4XynJdZNCajbfu7xr1gCCKsSeaKKjPsLxW80RJOUmBIOhnKgzOGoiAfYJv21pkdER8uAEY
c37lhby+llf9IpkIrH3G3xBM2R24u2LelWbq1Gm/ZPvOdVz98MngVKWWVwlQgsOAhhJZ+EfAGfoj
B/Q4XzU2WyiP3kANZFjnJOPMvoiWllNYSdakxyXg7D4Jehe3DI5QinbMlUw/Qe8qUixVsIawHtGU
Pa9K03IxGvMrkg4kVCB/8Bo7/Prlb/F4Rhx/ScRncUkUBT3CoHpEenLQsqxyFn1BTLEHctRMbMcI
WlCtNWgMHS9ny0fNybSRyRajRvNj1KhTOgc2ik1GCmWQ/bn8wV22GszI7mE28SHHLZ1tDqy1325Y
pUruDuNW9xThgGpKQnXwbL07oGzuMX+B8ZLcguYU5tRK+mVk6miBwrIMiEotsN8Vxcuv8H7NgQw5
+DXhkQ2CR0VqUzzQZ2uR5Ua9xqwl6qtYYVl9i9UqLugqifJG43qo88OpPVzbA+FI6K74T9OOTBcL
KflWZ+W0BPdkdTpvko73PJTQLsk38WkTH7kSjtFMblgeKXnUqWF7phXzYBsy/8BUbcXjNVHHpCnS
fk7PyOBISzR2XbY3r/ujuy/n/Vgfuvpw5i0UNt/m5/q6nxltXPcMO1rSsC/x5wvoKBGPyIiEVz/a
hPZIASzK1GMX6Ix758DlNf5Ww5PzrNcakTyRb7IueEVSRG3Poba3iuBCcNunkqxBCCNvmJXdb/dG
6KWgS1tMKUvhnhde8b3+S+kuwCV2LrdtiwJzYiYHsFlyQzkGmxrd+2F0UedGGaNTV0yS1uKQxCR5
ojff6owtcEqWGCsXsSDq+cx3uY+QU4itvhzft2oGiHGSoxk3hf0Q5sb7aq3NfB8rDpityltZdhow
UV2KFgstdRlmy1mLFuEX39/5xayOe54q/qXaCEyMyTrIXSbrKLcYriO3ZrKuXdB9hwzVxWdWhGxG
tkibgOMea4k2obhql9Qs6ivI2hRX/JqTd+dNX4wNcaYAdXx+Bcuwu7H8kb+C8uufsRixMrWXRL+R
G18ROyqu4vZXRYHnWVVkE7H7gURlabgiUddkal7l3UBRwP6fNnQI3Y7MXnb5QFyGZgvHhQNYldOg
k1yCL5GZCzMVgsfy5JN6yZPP88/Dz4EywJicA29qRVutUaf0lix/UOM+EVILVM5nzrwmsfFPQMg+
o8Bp3tM1QRmY483jIwXURnYy/6AvkNq4YdhZQGrjrOlecsHw3zA15vN1sA6/p3uxqmBPwVkjoZBi
fecdoi/ALHYVmEeLi+wXsj+mGLxupwQEH9y9kVEbMxOs+QICIHMapAYEVDBByyAfyf/9CmsN+bmV
HhftO1i0y50p91cm9Bj/Kg85ACZSvn1MpfzGTufBR71GqJbyin5MuF48Hgw2O2E+c+o/hlJ4wL3w
EfQ5qBZ5cdkX8RHUG5bQDNsCHpuTJofHhm/nN8PY1i34OPRhUHt5nZU8DXZcfP+u7NjS0qd433l9
26fDPy+zy3AXxwu9IThqTP1QC5mqTEaCZ9lli0gmSRd8gllsWb7xE7EwCL31xSqJaMRL5CHvVH53
Vr8FNFbYn46/y0U1yFPehgE8L5YeK6GtR7MVWkTwLpS7WkXNHTlwl/ttA1eLqTE2Zycymriz4wGp
MXfsLb1pQkbHggfGwNrZt/1d38/6vm0OvXoYYILVwVl9mns+jZZwlod5lkGNg/7s+JAzpbk+uNeH
rHnQwYa0jOkZee3bE06fnTv7bIMLvzkl/KBrPPok5aI1R+wIY/GIXtwbKvIFue8aVJbhwCQHdTa6
lDkaeWxIBc1jx4zNLDHItr0kM5RsDAUS23FmLd2QgSrnzDNCHjr3IuGwBM42POJyKv7LauvACkIC
jATl9INdOuPknkQPTYI8apT+bKTA+VxSMkUgjErxU118ftpg87P0bCZggEy4glAYAJ0brEMI+40b
9N7sqwhUXLC+lhPeCKth5OUxLiXPZebPbYBA91je9cFXAuacpGcZzF5CSwvyVvW0uOy0HxmpExcs
yTtJ9sm3Pww2EkFO675kzRE05yxn4yYqBmjmCHrkJFRz+KZz0/U35OJl72GnHTLfUg7keG5jl8r7
VGOs26GC5B/B+xHGQ21GI+I0Rt2LYZulXq/H6AZBDMKjWRaqRrFjoTpCtoHawQPH3wuGYsWcaVhw
2WMIDxJ1pL+5+yBG8M5gnOGsS1TcJexR4WBYX7hgWKMCFkGgClgEHj2L0fYTJiOSb8fkRD7Bl9sQ
nmd2fAy4Bazi6KBb9lm272wCinkZrSpWAp5w1XBIdyKyeE0tXgH1KFh54+maHKHTo6H0Tq0/3NNc
T3yIPrdWhurd35w2hUSMVjp56kmaeeb15HNxkC4zrF89ucXXvg3EmDvBQB58+4XGhfYFkA5r9EaX
fTqNy3r6JbwRVwKNy4n4tzEoXudt8XodpaCUnJXbe5+/hjfS5JMbzFFNn0ObT4PPIb9x7fERo60x
D2t4o7T5KBSoJ9j463AM2kQFeDbzyiTZVNAZKswMJjfsB2DqLKv9deCDORhILdCJI0+a2H45tE/z
STYDWMPAc81Ll0/7NKL1h++ahXhleUPpnp6z7t5exy26McAOehmqQzgNIh0jGoW97CIdU5D3fhh9
74hiGDgT2Sj6M/T0ay6XWKIIHXC3dCccWJ/85HqknUWY8z9BntN8OJU0KgJjXFgG6HthGayHIpQX
Ooc69GwGHG6S6k/JkhP/7bIVZ2D67y9Z/yoWsSaCVN70guhnNc51U7AAY6n9bNpfX9HSunViHGOd
OKgFDQoXFKv+GesKg54acGTEy72ewV4ByIKrQ/46+c2fu9/8WDlrLKdCA7gkc64/2SuUJGY3vACW
nyxqNvY0mgz7FvF6AZLWkHTwAgczzV8TpsJ65EEoyFKL6f6QD1ZXQl2TTZ6WPBA3JBJHrN6ziKpX
Ysat5k18KIdDTsFAn6DCpHqXVOcL6dLk3kA2NHDVS7fAR0NNsMAVDIAHx4C5crugcpgrcy/fuyX4
gHvwEow/jfw7FzHoDECWeOnGJxKLCTR2YIL5bL5BDamUSei/jYK1Vlgv0/+JSwnbMGaZJQeUrcO6
cvjvuJfFA+NeAsAvMznxQf4mAGu8VAnpNRfU9P+HrDvbcRvZujX6RALUU7pVS3WZTvf2jVB2liVR
vaiWT39GkOnchf8AgUKVvbetpMhgrLXm/CYiakBn+se1pCCNZUmIxLhS8y7YxaHEOtXSvqMm8eUX
kgevSyeJohAJ3ys7Fs/FhQA8MAJyzu8raKupP2HDxSwLaqhAafZh97NgI2ssY9LH9i2uf5v/Kqq0
PZyynnZvLjElp5b4XR72xi3Y2M+qqlan1vzAI5Ktn+qXp9P66XEJqQxLCqTkKUqebo3ZpTE7bgJm
tVCnXBwybZO8Exrx4RwjCew/BgCnde/xZn5gPwrf7QiA8G2DUdy2MzAK33aR1r7yahqQSBZlHvF+
4EnR71M2VPJsDqwk2Q+0M+H7tpcns+Lrbr/ea988KU49vvn377yg+6x/VU7RWPRB+4Ls0TlSVV9/
uJ7tlXzX7gVxbinQOTCa3ssK2/3XaDYPZtZLu24o75Uxvu9CNk7SpJ2Ybs5TvekyPY4a/CI4IKSj
tcqT7BTS0bjSmfOiGgVCJ/jLgKoo8VFI8uBqo21GPfMBR+B8uM1DTFJOmJBU+itiir+5WgVxrPq6
OsA4AGq2g4CKeoo5nXoquvfLopbWA7JjJ5wYsiH5RszAMYcpuXLTeZlvR4uZ3owje+kttq5yCOMd
sXWpmaNe8NuAR3adGY/Iusu/m83nSwhHGez5msFWlRb52lcH1vUalr5xk6uzOqjuwzJpNTdBe5Mo
oth4wwg6PoRZq82HmZoR9h5yBJwgnBzKwkSapG8EYC/zAVdzYdIRVLckb6GRyTyEX+u8IHKn8cAp
uv8q9dJKiMuCHLDO2/5RENbMkHmBdSc5TZ4cSeZ5eFMXVwDLYlLugh40P8XzZ44yYu52FreisBYt
YxWDAcrERva8PTxXcl/B8vhEhF2g4frRZdq+TB+b6SLvjxQv3GjVRcb5zNx5Jp7Rg8tDsnXiNlFY
AqKLjOglmMAlrKXDqxyqWPdLyNStMdL9Oh7H9WhMO30XE7of6alyW+WKbi3qRhbcaiJxF83+ct9P
9kFbeRHNRaNbw70Ma7/owbqBqgmr6RQ6QlLCi0FCvf+o98u/z4zY4CB8XJtBJFocIcXQ6jFYppLG
ZYkfGSe2veYr/9QFEhxJiJ22hLqNy9M5LM+9DSI9uG4+zz/lKaARwVMSt7Sc6x+FoVO5f5tHpi5j
oVFLwmMU0BLVeLfFZ0MaMyxm2xxmN/OxxTCTbyUQqMMDYDixUO/fP7JaWgen8r9uS37y0pe5zlfp
C71+bRN85ZtbUOoXDEOxDESU+uwMg4VtUH/Mon+Zt5+zBwHTUAZmpRLC5mVgPi7DdiWsbNtbflxW
h61LWNFuuLhynw5vWIeD6E8RGlrPE0OLnL/0sxssjOX0bqns62knenQJbUxETs0g55UoaCJCzrtd
B5qokRJkwHn6WIeZCIQ+NW9mtFf6pMe72kwrZiV+Ret0EUKw1vPR4zy6b0aLS3zdxinZ4UomT1xu
iMrpXknLkHKDmn1XG5zXHTPf3O1w/7hrU2h0HhEA+Rss8rr6dvzO2WBd+E/zaERNxeqi39SxLBEP
1kLUw3tLFOH26A2H3dMhOyrt3hzFBEe3YxwmRjK+1XfO9g6T9cG1PiBvQtN10JVUlUshUg5XsayP
kEhQ+geGQOVU+rq7P59Vrh1so2sIvCue4BvB4fEt884TbJUIYCk/I5OVoMEtXUWB+mV/VvWTva1T
fma+BcIViuA/TalIaoms/HWFNBwsrBBZMehZc2JsN/ZuSFghSo02fgtc2mHOk6fmLmDNcxdQV1h1
t8bfPLUltA3nx2LIDWSROpOY5F5v98HBCKsVIh9Do5RE/p96+pIp886jfTu+VuKmMSGD3mD/KsUd
X4bOYk1tIYeeCEPlgo8kd/M+iHLmtS74PPftvZ+DSprsy3F6JNYPtoU1uVEmp1H7LZaWtLxrE3hT
65XI1+Q9jcblKM8UPgciwbU62Z4niPyL8ySRBlOd1NMJ8NQjndANPq7LjjqhgH7rjDgaFSN3Dnzv
yOJo5E15jJu/0bR6N9W/jZByOXLmJC4IYywzrNMfO6heNI6uyXEi93w3LEaqF8LQS7ioxdPlyXZd
m8WD9eg8Nb+bZ/GPcl3BV3JdGWal/v0coMM3gazLPhqbxX6wfy2DRcDXhMi6+TnsdmTkdrvSPex2
9yeX0cTDOgsnor3UXBi0xBZ2W59YI8LXr2VFNm1GY9e40w/pp+fZF2BD5Dda5mY0SENKHPWN8cwB
ma6bpvHOOCyNH2ksyaKqk9oeCrKrtxXnA+77MGIdptfhYT8sXztlMO/QKZ8zc9bHl+u4JAFKvX+J
l/imqAqa338Tg80L4Xey9vTanpI/8jEI21Rvk1+cJ85bvjyjOgM7ndFHyNSqC9RqTW8P9ls2PLl5
5iWMDjj8ZVFdbgjjkGWIhXIajhZ/Y6EawwoHVw5TeJA+coIlIRbqsXqOzDwWcT2PUSiSFDYVBvyQ
GC+HtNa5lwhQQ6ErLAC5S/i4k3CFUOj8vwJBWhNroL5PczUiwuHQqnR6dZ5PtYmjKYziLhfkOko5
mjpNpbKBjTp0qqfbVx/42D2LpV7Mbjl0vTnXGu6BNWZiICdtNgiR8tXxj8Z+Eu3B0yarRVjA0d3l
VxVs7YU5JCH242LgLW4GuirQ0PZkXD/28vG+/wMq4iXgS1/4ovNlSOJLNycxJBF1Ym2DIXeRZ5fg
Ypd85p1uudNyVB+dkz+N7Zm88EeRtlYohAoFMfmwtf21u0gar3UKONPe7PEWmguN8mAB5+nNBCYH
tdWVt3ADkXIfnJ0mu0ktrBYa46I3Jzj8QyHlwHui6rvN1pxN7jqNlDALKTIuiYC3uFCL8crHWoyL
ccV+J3wtXtcCEpMA5lH5p3FgfR+Edt56Vv1oVPGy/URAa717mWilCKWSfLGgF1VLidkO32HULukm
B5lKoVF5q1uQ601Rs1ByzvEmpn4/4Z7KRcnRNd7uY7/f+qjvQL/Mu2ld8xQM9s01e2BLMCym1uCm
E6N/f4wkwjAJDOe14YHCzij9kzN3vUB5rH5tJ1p3GnXvUqpCkpPInjVjC8WpGw9Ebv6IQeRqoRc0
Sp0wzuMGIHB1fPljaFL6NM879+fNYFXqRxxDfwFx63RwpD79DyBujkPQb5zMZGegrbXx/TSrL2fX
6ctbkfCt1V1/I3nAz2WluIRAQrkgriATXvi5IkM87cdyv2IQsGe+6y0X/eo9rC0E22mwDCKixVff
t7Uc9RYDlauC1YL9uvxq3ynHw/KcirUIDeCEjTw0gAPwRfNTy5l3YdhKXtZYnD3lHwZsEL03uir7
na7p57p0YBgU7NMg9q/1LDfgjaPFIMTvP2iGFr0A5lqEAJrTYnTcA9WGUdl6P9rJoJmVPrRhlvKy
NFJBNX3cjib3bvZ/2hZ+TdWl8W298xdDO+5Lw/Oj7FnPltF0D9ZSC+kaZxrf64xqizg94Z6BB1G+
asaC3ueWcALxWmmozgrDt7f++E0TOy/E6Iy/qcEAXWxCyTx+fNTsdoE1cW+P+LIa7alX5v3z75Op
Ox9IE00c6Fh4ZLfaQOcNiru9UqcMWjK7z2f7raCMbiSz1FGfgTOK21G8KsfLVrxaj/YEPlW7GPe1
NrQedP1jRg4Mjf7jFuiNGctmCKudZCJ3WE/Rfn+U510PBnG1eUCeRliCQ5xPlhIU5rFEQihfErXj
5BhCetTAlp84uX42ulrrgU/vP9SfaLsJLX7XfcT5bmxowwx75m/VeNR6GwORryz73eq3R2f7rEhm
Nb9sZ/sSt7lQ4TC3zPPivAmsyz6WObvo1TmP2uxD1wD7iunDDZcPOWADRhuWry2FZNNtA23nRrRk
P9lpyzYn9uGs1U0uH3nR+AbtxqtL8A02HJqO3UIFhh9IQF75838GzCRshYpNTrbpssOzZcb8fn4u
Bszvoh/OVH41zcBr3g8k+6H2sYylrOuLWYlptsDEQ/CelluBYFc9xL8plRt5rgQGlTJ43X7du1y9
lXSs1jTncQuiq35m67rnS7FoFbYup0rF4s3cL0RltIkRDPjKwojiqvFsM95l4SodchU9UgUSSe3x
rHceRZ3mNUYSg6C5yshs9WlT5KlhUFCmVB2Yg3uKyBotn85amNpeLycPPFfmLkgIygOAGWOWWk+h
yzUIiq+YsunyMW9HFAMhZ6OmN6b55vT1oSiCVEBFERQE71F3VQsod6czS4WrIYGnZZV+LmrNTvk3
tJY66AwfTtCfL+ceb0FHn+IV6Nyzz9UCjj5efcmTL/VWotaMnfVKQVxdqo6XtcAejTbj9iZkZL2T
ZtiJ9XgkhRHTXLEDZ0T8aHzE8isJlwSRnEi9qOxH6lW0UtXgXVlHtUExIk7Ffa76VEuPXLh0MFA6
gkMF1dIRU22uFB1e7p3q4ePj351srZK2dT+j5TLpACc2ELyFdfwbe3fAdaj2U4NSv+gJyZPvSuwt
NqlK8LdZ/G2sIxaLW0VfMF/14C76UC51Cvl3MdHQkigdQkuCn+9WVc3+YOA/SguidrCNU9Ltwrp/
zMrjBFTnOEA9Y9Sl+7LuSbw/xdGMK4Al4Mi/6y9Z8fjl3RhCOqtKIn8eEtKVf0eNMSnhWgATF43e
1VPCBWBuFzFLBUyT0AaGPA+4MLr78HwMdv496YkXUR7XwHuPWHc1uqM2yIl1rAtu+vJr25CuTaOW
CqNCgWXJ00za6xpfOGWHZx1f7ZZyuOtZ9ubHmGGvcC88NhIfPtCsaaH4OavnrmpLF5BSM/dDZM1A
aS40jQUbkKaRryX5mgn/Wgb1THMxlrdndrT5OzsqOj8nOoRr/IDZvZmT8x5IhpwFiZaLfRjmdLnN
t6E8FB0v7S5NLx2vELunC6SzkfOi66vAi1ZPVn6eO8s/YiS+HSpdWEizLFhIsyw3olnWeT8udD5F
bMulFH5mz9S583hlNeRFrgv9PIWEoMO8r1kmIeikGYn0yJhplVFfXtisV5sB1otFJKuOpJNVR2Zd
qCah3DR784TndFW9D+/7PgXrGQSaAtpk33ElV7Aid80P+hQhG36zmZSxCOCL29NK0647bjJhCgpt
DpOfR/+rxtDZ3rE+eSnrgD5CxifZk1+mfJIJGkSK9nW+ehSXVAvm5xrdR0N881Rvirx8ujaeTo2n
ZvJ8ujw/vnHaP37d0u7tME7QFHX+8oPkPT9IzmsB5EL04iCJ4iIiVpETnHFPaGtzlR8JTphh89oV
pHQj7JcAbSJw3gTRLS3qLg3La0AesGSYW216Ws7wlhTZLWqJdljbNF63h6IBExtTUu9U/pggmSOx
+x7+KSRwxRhJJ8UMySSpnKvgiklDKvd7uPhR68qJaacOkQM55lAcml8qQuUgb3FhLFYO8hYn3L8U
iyyM/yad2yci0YA/z6PC06qM8NunRZ6/W4F7uu46Ub3ovamgRiBYx2VHmgxrg6Ia1VdRzddwXk9S
wqR1IP1RKD0q3ZX/PBoA5vOHS68iR/PNWFW0fBSQNMW1rkLmHfUjONGcTBBOIY3eLybn2rh5Ge+2
yLgj4RIMGbyIrUAfz1o97HEqvU08l0s4H502Ae8sTZiCznnEgUnSk5iMUBLr/rFVF90/rYV/xN/e
oo/tDCdn2kYWypVbSXXUbMd79ahj831UYd6CHmnBTE6ui25VyfPXrFrE3zbYe8T10Yy/iVCa546e
Yf3kE4iXYyAcqfXlSGp2F50UeVmKfj4VHb3HIiydFEtsJKtKk0xGxoWvtrMjWq8OrzmWZbcPBfRx
OUyXbvXgUzmcB9fF4C6rnt1GYtSgPj0Orh/DUDDX/tKm+E6D9vc9/r0akLzEJxyFFkpE6xsuf6l7
gaUYoY3Zx7dvN07RNS3lN07RRyjDGjzN09HqjERrl+sXXnre3qasR/T/kTD6/78Pd1+OasDkq7Hn
et8aby+T1WUSavggewmFfDsv441yz2ROiJ+PKWiEOZFHUtFlhYpL8pdRXr33KYw2jPQBh85BaGw8
Jp4YqY3Q+C765cvl+bqK54d4zMIkjRJyAXjh7GhUDEtdFCvJL4rr0iDPzi+K61Jwil0UsN/7v14A
Zg6GD83PhRrc4IH+0eBBz5UOXHuPs+5dDS4wRhRL/RMvIxpuWhpc+CC851rDkjKsNUQyAOVKSZ/c
F8mogHJFqF1Iu6qm2nRfmx5r077ngG1LU08T+jaYL3RLQieaGzw7dfqyntHsuuhtWzl2T9vsKc2e
Hvvn6v55N3+a7wP+Tgd+LZaF3OL4lBxDBz5ZzRbKRnJs7Ip4w/E1Hy5rw6Q2lPVcag72OeazTAmi
HQjiWQtZz0dQ9Hvn+Hz+SZsIX4AUrts8TCM0pjfL9uI05lD121zb59qEa7tEwLadNW6zanOWHnpL
MksFQlAM7fPME0w3UkSaJFJEgiSLIAnTDc3NMqkKE15OZ/1U5B5e0yuPRs6+NAU2HhodRKpgxApQ
P7Pu96vbmc3/1gwNgWNzJmx6eZuZs4mJj/AMxG52Css0ejjDtD/x/Y9DDy+g9cdK3ypiHdlyF+cQ
4VcQ8FUaFpXPnj7aRHE92AoQO47KyXhFmbGb3Bp2rbj8sv2T7DvZs+yUTTpuPUaTyiX+ev2h3NyI
rBLR8+jWOkI2HyYxiky9eLiYIyNjr0UtBqS57Re6OqI6i65u68ioTDt2RR/ulB4Ck00F9hJUJuus
O7jpTfcXmuJcBZAY1Phfl2lMy6hQ26XxQnGG8FqOtzDfogbKcZbGtXxtjfWR8Lv7p1Wq0glw90sW
4O5WVZ7ZuS9pCt9d0pS1rIWwqfLLfDtp+uxQLEAgT4+4Gug0eiN7CvTG86LxjHxPg/poghbmt9E9
PJAEAZdP3qO9yhcPmrXUwhEmmu8+70DwT3bQxiVAamjNQGqgauq/Dmr0hQl5mKZeRNQqvBdvRfgK
EqDya8VdV4o3tzgqxUvSOKKdD9VarM2y3nOAhw5LAcjyialdCkAWE7sMS05bwKW8Q9Gr/bhHb99/
cQuYu8q5t0JdLR9wR31GPcYZX9FEPbFJDFjak9Jg61RaHj4SeLz+i/lxNU/cyeN29BWKuB0FOGAb
xKwOB8L8nUEE+aU+eBgGgZ0489o2ft66k8on+rH6NYjHCC7Xf9wtsj3qge/PW4Xvv3wEuP/m8cb3
b5dIWruK28VwX5XlcTP1fgzq+WLvYf+sjJNyYNgXZp0Taoc+4rHbvEjXG9f2k+0l1CxJLdAxb5dQ
swiaQ8e0u6Nj7kQM84R6/2QdGhmD0z0bRuBL3eRa5laBLY3pt3YfwutG2vxjfX252GgvmB7d8ocD
j30zAI8fYMkicGzlnMAOEceQy1eQbNSViwukwOTeENY+XS5mpWy2n8+u7SfbG/q9SZSzo2Xi6PhY
+Kraj77FVMX1wbcjoI8lTJdcMFV76NEcNE+9R2lWLomvm9VPs+ZpdvRi3Ewjt7Uc48OktZjgUBSp
eV4Pra2NelSfOyjsGOhaPQrT8eXD+NyNcpmLHbE4qTqm8lrt02G5OVyuYl4relIjBirtOq22t/6i
u9gp8J4uh97mJ69GkG03RvP66CCT4/BGrNCt1DyKFmOtypoOJQlZfVS7jl7QkOxOxJEL+vygwSwL
maVxuIYDp85l2+lOHlHUgbYn09IJaXzex5+oRmtLpOqh5BSq0XeO/uELpY2+h7fqAWG+Na0iw+uM
l0ANb/FuRluD7meR1xBGWcmXzRf7rmWv/O/W6wPJUfagpNI28xTc5VDowt8JCL2lRnmhrSl+MXo9
Y6j9uCsH50FbUayEbBAxoM8odyHdGHqgLqEll73uH73SZDmszONyFR5xGHqeGhx6ZDdAh+78HzLl
x1WnLrCaPUiiGmyfiM2aw4fvVSbp1jCZgvAVBIksHdfS8WU32V2ocUY7k2B1DCPRtn/nKHr0M/9O
x81GVO+vZVy4p+r9pTkL2ikYOY7ucOcM1hjUx8gPc2hzo2NZm22xSbXTc/NLUDzIesa/ken5QuNS
eU3JiNDrpdg3NfJpaLhzBxmcmaEaWvx5CCa9MU26DjZTIrf9n0dEuLOhLhaIPbDSP2sn+HyCkmzi
ahsF5n/HPzbludfSfXhQ2RIrDlfJMGlBawwgZtDNAd9gAIpVkN6cXggAKCaweJ1a9EY8grWf/kH7
AMQr8xVWYYMMVR9ktqTSoJj64wsLDCqm/lGDf+3UMoIMGNr2i4QkWAagk13w4JW/9x/fd19L9rD5
eHufbPaTzT/RcJp8fdwm1duknU7L1Wlirrtk2rpdVMsTygHyuUZwu29sSNSY3W1pXOZYl4a+mLWO
s1J5tjrNOGaOp1l6mgl2cqdsOllqxw1EWgu7Lft6b3ZwlDBpcZTqsLQ7Sb9imHoVFUGr949Ob6uX
vi66qyQwQJU8hv1KHvXO9RpGYHTaifHpRt+5n8DxhbrAqMxitVQYEQYIVN/iGzn/cPI2/V/70sst
Y+RTl737kcPPvbvgQ0Kpj2JhuopZZMCqOjbgryPbkf623mBWBZe1AUEmZ2PRr5nGLsMGZ9xijzNu
sccxjlocKfY48xbeUeXfptkRqFk/heV0VxO0WZq1SrMGs7PLVJ/e6tOkNYkOk/lCUPw4FXe1GcGf
BlBlp3DjIRqfc5xxszms59AxOGNCCjjjhBuhMUI0Xh8hZ20Q9Hm05HC8tORYvEFLnh/dHt/+nJXL
ybNDll73PI9paeS0cgp6pyxHtzqisfbPYfyiaBZGS8bMjrz/RVdd4UiQQ5G/kdfH4UvSnZ8myX28
hEnV07Nd7Ht5erLgIUSRkEW0Ey5U7jvqUSblLmfSvpeJPv+lE7sxn3pkhDuhIWGglHR7QbMnnWj/
TTv5wvxWGtmdWKX0zGsjYr5S2Hn84dkP0wHKPwMC0wEuFSf2TiB/QlNKR9fZuoU/sUxsk4+o0FXt
KN35vxEVSrPX8k6791tkj4YnWGbrQfs+KN0HZNGe4cpst5o96m+Cl8Vy8m4IKvCA1+HjE6eAdcvV
LnwBhdSF7wzEnNSFL6DSCIFjauy79e+aeglvI5iB1o3RVZLOY9zK/UBnOAH0CgyLKMzAlrgC3jD3
MQZto9QhlSPkv1EjAziA6n+kgqxDT14dEE3Vf7tceu+uvNOPGYN2uyu0ARPuZAqgH/z95g9+Dx+n
+O214dlo+6u8HBjzAMmD4ywOfdr65uGTJPWob/6y/uWYJXO+OGMZ+RAJVi2hy8eefTNsmlFX9NPh
exhRtEMmoemf4/Pij9nV4xGjBdnKnX4WXyuue2X8HRMCar5QBpMIs/1gk4m5oRt+Tv+kZC4a1FEv
0Udf9lvbsK691dPcli+6ByO8w+BzMKtuD89pPKdqCd07Ltbw/TmJnX+TIs+/UHG2YXrDMd0bxkm9
pEikttPi0bjuLoTQVGM3nDEMebQ8K0rHGw/UX+GbV8DkGLt/slonjDhrnRebRWl0lFPKRrfuKAV2
zbgoIk5pKCIejZx4QCwkqfNFajzZ5mo7K3LI6wIeZ74j78HKIEBw8xikBi81Ko8oALwNLU2NzUjD
OgxMLEfYlyZB4znArcL4C1+1IXWsu/rGxf9UJ/HmT7heJK5qwvWWrD7fCxPA3P5QDt6ruiP+pneJ
ukm7cxkz/O8Wfd4AZ9P/Hkrb63AovQ6IQ+fjx27i+9gozYVvkkwFv4IcHtchm0M/efOj6bpaGfQu
24bTBPgSDMF59TV6LTpnJJseSXPx+w/bATbyej++0lTNY0OtXck1DRJSbe64YCnfH999J8Vf5Yeu
fPCXtS6vITtyQ+q9Glaoc+KGDd0ruHMmrMU57zlTbWtx2UdLOjYkFAu3OjUoMhMS8PabQ1Zp+mIn
StQ6h6HTljx7RSChh0cAKYEu03NybpujBEKwn8xy4AcJDrezgSDqTi5zp3QvQMzzL4s/jvfNfLGH
nJ1HyES8LGDr6v1EYQsU168C5XRXpP8VGBzkKmFHAm+nWTKNqtM2IEZtWjvOdhyky9kyGEp7DGxH
wsRxdPEcjarlUZ2yOx1VtHP8sxWncG2D0lIzO9gsqodJYzFpXJ2bBBiM5pVReTNK9Lm5rglr7nHl
MEqao8tKsiTWbvXfrGWU2xFds9rAMfUbx34tXxUecYz0ah9/t0rCzVlEsP0ctTr3Bt/xKLLlZuM0
G682wdvGUd34ZtoxHjR+1W9ikJ5q3w6f/pAfG+TekyHSp3Fu6jyTz3LtPstS+Hogv4qqzFUv51UZ
3UHt1fiv8tr4bExu73avZMHU9gi1miMjWoWay627+85jI/fCKNT03NnRkSzkfNwHjU+CAL6px31R
t5fD7/JP3w3HW2HdKZ3C17OSqbihbe9c253TiThFPFJ8oJo4jarYRa1RHb4IoH09PqKFnse18/hW
HZdN/ej2wpdSbwgIDRtG8Xq6dP4wIVDiGgi/mRBy0TVex6b74p/R6KIyH78Tz24c29dR9uM4mYuX
L3lzjdKky2NxKHVeMv5tnai5Rxq3rgg0yz5tUk604eZ7JG0MKEv7BfSE8X0ZjNQWI3UBriq6yCUm
bc3lfGkk6yJb706EFfdBzhoAWRU3/mX1Qysjz4cpGkeF118Xrr0IXv/FfTC/hbwEjSOnC0PH1rfx
fUZaHX95kG0OT+1+/EBrPgwWMu5qg9YpGN7qJ0beIUqmxfB2VlTtY/Lp0xcthnt1cq6GyBixgARa
YgEJtJDeXuI/ZDw3qC2a73zVFvFe0Ld/z2U8t1zGk4KYeQ/xHHbJtni6aLYsJYpHefsrqX1z1qgT
GV9Gyo5W2vn64pbijrq0e0pjEe/LYAjmQOcJ1n6/3AemV22t3k8LoD+ilKhLV2muKBv6PR76YCoo
pKci9iaMFB3zCMwOgAV61RqDgPrczeIikb1ut+49n7+cawjFI6TIJp817Wjtbey0OA/Jm03NTJ5A
9s1bgcuu3dtvWk5iM1pOoXTToWJbh/MRkqDbUciANucsYqA1ENnv17n3fkk2dHtb1F2891lOVrr/
RUGCK5F2FQaW7M+tLmaac6E0S0uzS2kWWvJ16Tqz8mm2rk9LS3PNaTua1IFWD5OS8KCtc7zogm61
F3095APpk7ZwDkwurJKFFxKEAoqCC1I3yGKEXGAmpmNjdykCog9Mk6XhYbLVKiG6OsVu7up6ijtK
1QnksNNDDuuVdpSWAqz3UQpD93dYr6ZGQxqkfbGriU5/dq8OM6iK6vC0D+3z0NruQpqLr9BAb3w1
PhZThNC07yY2MMOyttu0v+i3kiGRduSQi6ij3dEzH7p3zFzbp+EqGy4kIBlBYa6IEdCCOryFnSPr
FkTd443xq5voeyzu+R/aGmC8vf+R/tQWN/x1kFwDfvSyt1EP2svBw7tr22l5qXbru2ntNHmsJsu9
n3UUpSH77OKEJjpSb7pU9mSH3Ph3LfhBj/z+0SgSsts0kjRUnkzNeWvRO36vPjPC0I2wXgDs1AMx
HC7cwgovsqvKP5q9u1AASdSXPszbig2E1tHemgbIm7kmLrFVDDV1cPDY5l2JWGCxciHM6G8qhsfr
VURa060XFPYYxqt6mBsqic7bfzPxb41Jlk6P1emG3OQ4S+ez21y5B0n7SfwiWPg6DbBw4nKw8CTM
2WvYyyNNLFRSIzTzs/VpVq5Nr8tZszY9XKat9XSO0hdNzocJqELtL5JU2CeCzj+6O/LNf2TtkEl7
EAWpR3XuUhsW3Ad5IAX3wfQR94HgvNEI6Ac2Dwv3wTI9vKuFbiHT6SytrRrcSxb3klgn7qX1rvOQ
c4/1NjrQCN1oxOLkNlreQrZVBVVZb1nnZRE+nEBivNQiidSoqolUwel4GFbzJNJmq7M37pDXFmdf
QIePh9E5Bz5wv8GFtxjgIvqSSfk84X6DC2+VPIVcit3VMzncchlGbrERFJlNMzcB5U3xxnU2pw8h
qjIyGh5Lk0hKt1OtIK504s1z/GY0Y091cHX0/5usiOu13gUHqtdHb9IY2T2JkvjaOTBo2x2YBD9/
o+8iorv/WHdeF95vkA3RoPr0VYtmtJvH50t8t4Gps5WFfW9lx2IHJ+elx0elAaMqFU9lNHkNpymd
VHtHbiFylHKs8p4uSoSvjVHiiYSRuAzau4Egp/iRG3z5gf0tp0s4X0+cwFvtLm0ZESXy6GL17fTb
1f9y+O30Fd7wvx/62V90jpa5srCViwubQfvFO6BwK9enu5zksDxO2tuxeWCEaTunGpqafvB1+5bW
kUyy2BeUHkb33J7Y2Hftrwv61RB1Kh+oKNbuIO45ucFctKkVnsd5G4pu8jhvLXNFh6SpkqCzUdmp
VGwTx8c12JqYNVVq/xWfFm3r7MNL62OW/08K55OANMEi3mwc0FWYThDPW9BSacq9z6Xlo0evX18M
qU96SJXBy8JeRFP4uVeaFtFqy8qgQXQt0q/55gGufd7378+H3u43ZZyVyR7CZ2hz/DtXmrR2gb2a
P//LwWXgVKZlXi2V4OFUpj2gmamJ9XGJSRf9o7ZIo3OCv0pRRkKV1vAvGnG6Hrpwuh6puUZYCRwb
Ypbmri5Rvg6yJ842mLAay/5j149oVB1uWCtRYqq9tqOMsTh35SuAEeybWXAlXm/j2ny4ubG0DMAN
J5JpZ7+WLK2LQVqWnNLZEi3LLRhk88GNuqlDfpOu4hvl+D1eL0dH36VUYNzh5bhWjy9/dA99+lq+
6gJl/kFAaPMzPKWVoa78LRld9527rMhuy9ynNTyu4wi8cR2b08wSOJVpilx6DHbpDOHu8JTyj3Ce
+W2ciitsxeF1V+1Vs+fl4bn9m1Zu3ODdvHZ+uiAuiwuyleR47u+zPibF6RyWa/J+QVyTzevcu3vP
+TysZINaJgOuL6g7BiyqbpRmw+PHshTU67DZRGwcPM6DxGPpm0dBuztr99sJj1HnNrz9vJd7c2LI
MslFKANOJUw0GQFhlW99lYAkDpWAMsDieiI44rc+C70z9gvM/qA54rqmOdpIlDkG2VFwXcuVodyh
mjAIVEpJF/Tm7dV06QgkuycZPhexWsLxBj7LHi0+N3yv4UHSYaVz/FPgJW5yjv7E52sMSHK/pt3K
D9WcpZorlvxfSwf6BHFh3xf9xm5k5vJKkcwW5zDexjNNAgZB9MAGapp38GmFFN4Iaa3UmQJb1fty
fG7dPaWmk7eSNLuIpB3aopwHZwe2jIEw4fPdhMxkHlcuTIfKiZIhNiJcJeL3AuW5bK3HltrBLVKv
kn7Ji/hLxZgvuzPqQwiSBaidvkWtLdXFwNEoZ8AJjt95Ir0cLdMRz3Uje3K3sIJvd/3rsn/P11EX
lEafjLvVs2r+3dl+3jF61wa991p/9AHnnXk5PnBenJXWw9PcMLg3EK7QMfMT6dww/kUPHJiUdJ43
r24fy3/XtoPkR7W/oSziooSCwm/Jd+Qc66LTZvO3CoVmoxYa5lr7eUFSOb3lLBqCUfoagl22wxrH
gf+FMny48OwksVU5Yc7Fjyy+0k5EsR/d1YkwfhIZn6Mk9ULv3vysPDSzrfZn1Gv/TtOBPG3y5Dm1
BADB06n8BAXZLs3azgkZnFznWp9eN9MS10E2OV/Hp/nozj87bLTjMsQeqWL3cOkMksuborvGhpr1
kn9hxPXsQStChXbuva6hwwHu65ykPZk1H26nvlUP+ZiNf7WUD9fe8fMRTVBcDv/Kq/jhaNMpSSPt
OiWHiM3tmEwi24walWBXkiRifvdz+5usQRouUky5H9a9Xzc6t+G+UCnQcDgxW7QKTswEHO9ahSBX
0NQ59HShrfPsPCvmUfyh933XHdFkUAwuedIKsqh0mnXJbUQmkNss82QtkQm0NpK1RCZsc63Nw5f9
gdpGsFYLRsAlQtbCj+6ya+gst85BIROt4sZyRCGTrcaPFsyswdp0d5ye2tPVbnbWsCTMD59p95ND
81+kknO+5vNeK1/vSW+QpJLeIEkJAyBJaQMWSyoLUwvn8enxocqYCnmTGiLkrTWfRB7k5TLAOpZX
J0dU+VvcfgXs0MQJrl5f2WghXkm40DzYet8e/Dz7W/C3pU3T/DLprZnpAW8umBM9E9p2rb8mToaQ
OoUJLb/B6qv4TzjLc2u4rgyLDWdtyC6QAoK/e7Ar89Kfx9fWSAtgTQCqEaBcIWOY3yAs39ikbsj5
ISAvihtyvZrpxcwv06Zh5CHcjYc5m2lXQYfvWB60FoOKg/RfMtxR3KoUihUaEgBx3G7ruN3o/Oib
zKYL/HqYlpl4ELHE3etl9PhY/fg/8iqT9qPnCa1+1EAwY4suYcbWDHlXo/qS8XRYnAC0a50A9gJd
7eQhtYb5psVUTqhTm/A7I8wWIiewHaQd+guwnflqALaDtAMPaJ2ZsA5hPXTRRpqZfMhkHrz8lB4a
IDQelj036OL5j/PEF0bkwnuuTPdcmST+14TswwdOv34cJp1dvdFFVK3owg2voD0sAJWBbrQzof1H
t3sRpPHVj3oHLCIbrdTmrH2duZcWA4GzUD8aCIEWD7GfTujTHX7TNIDmM4YvP9Aj6Vb/gmy1xh0y
9+YLZhHjyr2XpkFuJtclXaHVhXSXVj0suYeWmsLS1t/pPkUBJ7cFFtz06Fwv7Q6vqTy70jRZzJbl
EENd2T8R8eyzpyKGur4PMdQtyr/ezVWyCzuadMlck5Rpery+j+ulN/vhjYnQMT2kN5Gopisdg0EL
QxBNcbjC+h5KFYw2Q1rteoTfbuz+6/hdCcjY6OMwNtYZTAIQnGyJPjp7MbOq97LmZ4ZIdkaeyCZQ
lYbDUWgX0ue4oQtR+VoypwDEoIFezIhA9w41rRBNIXHwLOQpxLSUZk0afkd6pqCApm6/sH//lTDh
O2+qn/fUjLynmv4ditHu3oz2RCUrvXJTniFXkM1dkxGRVJaMmvLQTwFegVyxkmKMa7IeBTupdUkD
rnT/+UBOi+fcAThyuTbjzYZ+NEAuxAcSYdq3gz5WPVvS9tYHyuvZxblHp0sf+3gmTabU3f8taqXn
bP5UDaByAdd9G37GB7GXJvwXbeXOQTFc7i04qHPWueq2wJ1DlmKGoH8yXblKGkAu13sXppR3YfyU
BdxaI0YLxtKCseq/s+s/B77aw9ONveY+4bYqaNbsvgClmjDCOmkdpL78l3B5afSvu2AKRLgUKpnt
giNQ6D1zH4JHDdSjlnUNSok67OX0XxSTKN/RJhbz3MJE3A+JvwpkZ6Pd79I66ONR7mz6e2fBzajK
opm/pMq7zwIU21mIwlH5nJej7D4C8zyL7cjGpfVkcZnIhaLdqR2mXHkwFItsuln3VqJaYXknm/Vk
uZ6Ukkk7mbSa41oyiXRHVzBv8sW52nNnj26w1h2ZUWHr8XxbZn2WRzyMmryGdH2rMvB2XcVlaqay
ZfWLb49RqTly4HTMINpcCFXtzo9jyrRCSPxgAMmmze2svp3db7NHcwbNsGWZCc5AtkDrwQPyidDw
knsDxQ5amoo+2boxrN3D0qcm9s3hCVe7WG4H5QW1YbVfI/zsbg3q9jS5rybClYupj9rX20ZdWt30
75VOxoaXvI23Gket+qBU2JAERwy0Bx3FEXtWsxLIP63dpDm8/4a6s9Jbr/Lbw0pGepw5Ge2/NvcE
f0+qh3v2tJ4/ZUwNq+5Ni+XvcXC/6zsLOh/h0/uMJZt+KC4vOtIGgSrLXVwVPyfIl9sC9U8jKQqk
biWgaUn2AIr86Kjs01u3l51mhumLc5xXZVR7EzPRM7HmVV8kZntVOsR5VV5bb6/K0icyNifeomFe
XY+b6/H1PN6SIQ0T57T58/Hw4Sq/7fChNn9uHj6sys/b8nMma5wm9vB8PD6l/4+tM9uOE9u27RfR
WlDDK3VUkiXZStsvtLQsAUFQ13z97QucOr7n3rbX1t6ZtmRHBCzmmnOMPpqHe3ftsms2XhrbVXCo
Y4o6jjYStKge/HRwVfqvNHAaEU3NSltvfdNCjbzhkmtMzE8qA0HypQGzq16m/rLPTwqca+qlS6/Z
cCmGi5p6Cxo42CAnS/LPKXNhcHhrRzfYuh2Rf9GigKG1Ty8ZXTIaZKmNF6MmwHKNhXKD48mJPxBI
1Pl9J0R8vMEpgIvjSAG7Hq31GMMXso7J/TRbRwqG4n7ieNfcT8OdHLhgwszJlHnyPGQpBTKHO4bm
YLfhrRUU92dR+D4UhsNvKzdAYQ+jUL1I6iXVLonNRJnWJHORsDGCzgj2w18utLKeQpXv3ulc03Ng
J6dHjBCRePl/mYQDNbfIo6BJI0pv6UVunPlKuNWEhG8j8BFuBYSPcCuFNNQ8JJJnaQXplHBLNPfz
IvLeyBfL3Tv4k80pJ+R5oJGPCPQMwZKLaIJxFS5bi+Pj6ZPtE3Ns8AxCqHG8EW9RXcrqosTnnKdz
dx7JpEavJ7OXMcLnHJdfCTbPYjSPdHpOeCGJPqXfs/Up2L0+bgANGFS1YjjfxGIxnG9aMZyXCXYB
ywzMqQgltLmwLQS7QQnuNGCrOxE/AV7I9o5MQnghwW3hhcyIDdyWialB8r2Gj6MLOHBw2rBC7YND
F8ctTh2cuCQ+OjrNHitHZz57KiQoAFCzdyfEa1uEoBWlxwEKUjBnKBak4AztA9BmRp4bKTiF+0bb
i1Ei46ln3IlsG12YNpFUk1MZ1bB/EreLdWd92ceMJoExplgtaBMcn/BjjcLlmKH0NBnFDi7jksoi
G0aa5dQnzcJngect+uwsLlsQYYJSlW6yg5gMJRko2U8EIZ6KCi0mlBstgpwIn4kQTTWyVKG9xAIJ
wI4R9a4c25OJdqEtOja2nEK/cpy+m5duvuw7JCdpWobZL+Z3cu2cI0o39h8W+w+LFhR6AZICuhNS
fH96Im2kFM2nHIQCCA2EXrLTiTP9d2SpbABk07P2PWB9I/YWq9+qiBzFO/I3AzgqjVFMwrTdePig
vEMgYc6njKgP0iv0PlIE7Pi6oqIiAIO/9WdCUFkFSN7EVH1L6YGOv4fymhsgn20CxdfhJ+f/K1ZL
WpzaLJQhyApkYjzmgBNuqrxj+bYO+NnwpYojbrdGrSlOuQPI6/a43I56e/z7bN81Lg2ge8HB5ATO
jb0BohuT3TspHvTBCxdcMamC9blOzoCoY/vMOdldt+Epf2GK+tbEzy0yhXZ9xh5eJP9OmKiuX5Zn
zkB0Vkte+7f1ZWw81owJm6EVbh/DY/4JkI3PqHL2W0fT/kRa7bfOsDg39f1/3TJ0KLhlWGxaIFcL
BFsYXiBJFG6HSCxgqZVTH5UPnkmsBAMHVAiiPYAXwD/b7hhuGm6XG4PH7XbJSg5p4nbZ75hVE3eM
rP25Y7hpKiJvRHaeuGP4GifcMQhodYJEI2OONNI3shOk1drieHZutlG0xXnYvpScbIrrwAHhRHYK
Da4GFhB6CNG2mvL/OleNn09/YIFZTnuKec6MQpNnBI1ysKUwpyJr5P7Cp+3c55jzmzMz026EBQ3i
cWsFNUZlVBtIO4l/TYMKrSXOVWrRyQ2fD5Tx/vIjJxWKIDKaScI9x4KzPbfCPbe7yhjlMMf5a5Qj
5/FFrt2l45B+annQ6WfSlXbFXY0AQuhn78qppGckQVk+NxJ0mtNEeOYRCbBNNfEBMB3pLHkELAAT
auFpX4AUWlJok3tICx/Q2cYnvKXBgcAKHrM++l2mWSO4Hmc8hHsSvbQIo+xOYQYoYE0vzTeTVjdq
spS0pdO8cRJxumkgEiEXv8OoNW9uEWqSgztUN51nmiGY+k7afOrQxWK+AvRFqnpUYgTYPHwqCstB
vHt4+CBEF6aP0tjYTK34WgkrvNte9yNoU8gfgbkGVR+YOFmSoDb84uBTKFScC3GVOMB4b3OQ0qfr
EAIJ5nqVRfgs73qU0M7gyTVzKD7VMNcbgseYVVVIF71Ff9BX7/4yepgbDzzhzv0sUIzrfOaZnZhn
BfjCfDZ5j5E6+gcwcM8/STthg2YReh2dEQ6hh+EwKbiKCFXWu2sQp2gGIzIF0hxsn8aGSMz+j4qK
koal2V6P+oGso7E409agSGNELeGNLQMTjfXBn2Yhi5kfGcZIl56Y0RuiiAmko/6V1sfe8Nzvdgo5
JA+orSBV6PC5dIj7mLsisqPhDwAfQHCHSR/AaWpuWObBn3/wM3b5EAoilAZTKzCO60uJgxd1wn/6
XjG6QW7K4xpIOA3WLQxtfTl7ye2FHosw1aOzwl3C+UIL2BzRO6GyaINWCnrEd4QlHHjOOzb4c0l2
CBChIClkUZMU9M/byAaeatMRtZ4McoD/NHc/Y+no7NLp4Y/fJ0d73cr+hkR3IBI2ERWBnSLG/JBT
INfvaPioFPiXqJpSTZQJyMBQe7TaG5segnsKowUx3f8luWfbo9hDaTMjWiTBJ9DfJnxrt8uN7NH8
YjJSAvS+cvY46/NZq86go21uvFK0ZiXMgJKvbGv3Xayb9WLh9NYL3wV9yvgDjWSBQ4nSkL5S1BGT
qIaVGsZVGPCDLWRrOAUp8UgwUkIAn9IQpmN4G8OkCtM0vG9rBTUTrYWr2kfSCe5f0y9G5SlkuNHg
kYPFCpJRLB5zPRMcGufiKLAlxHAUuM/CHoHqKf8HBeJMzEEIgBwzKHcekN1djlnR9/VFng8ERaRQ
I4NRt8TGT5x9dq6qE259fQD4JLrklirIgFAIoAfrhOWEJN4j1ILNO/DUZ4LNyRxKDRNA1bMP4mNB
Xckng8ibFh5qTXrv6F3MKTT88UdvP/MRF8jEmyjPjtmH+kXMpDzgD6xdkIhmmzkjsrzxAODwF+I8
dEHMBfsfA0XGuwZg4T8ytEbsJ52gv8IWqVnh4qdKQIcI/5DOpJzWmYXMSWjief/2N48CgffvJt4Y
QVk4laNg9NIwQj8pb+JAGmz6V7n8tv0Fdmk4DTp2A8o15I82OkiuMahsd8/4mcYnrrs7nZLN7jG0
QlkX04SEM6kTPBVKEt1hNmQyRL3xbS92im3aVrGZIz+WhSKSY6Kd/PlH/EMsm5kbJtJNH5mmYua2
6yO7O4qEb3zdTxko3zllsPR7kDzf3jnychjfj7y8TsjuwspyGkcyOB06b3zi2MO5BrBtMWb8J31v
OtGY7Zkpx2cpE6KlrkJScbKHY7PNfYmYpLTbdy0gwzMq9E3Pj/268muiWL/uGwy1CTXJFFLxsSca
GPzmoNHIwgvRa0KCYHtjS0LUyG/fv4NdiS1J7fk+jeDqN253fmj9HR4KuVKEVlKyoVDVv0JUgRpx
sjhG1kFFC7MOiilwDcfmDd5yZRCnz3R6ZYE+w1njky+ThAo3tuijnLv5rBpnMGW00FeX/hLpLWBw
EFUR4FKjhckvI48CQHK++oRdBkLg5PeK325rsHwM+LjvWbjvq20xDBvxe1Bc8lz9R8JKQZfDEi78
eDO1yzAwqNlkf4axX/sEN1oqMXIvNgoRbkecGcRC8aukfvKZoL3cFi4dFhYdVi6uYO/2q0L9Sq7C
IHqaLkoSyAmd6hiZb/+727xpaGHzJm8am3eLrRmqKBwidrn/4mxMTviwbxdS2vjSc9iXQ8sKY478
wPPtcM0jmSNkHuns2HnU2SFMqImvLLAayXcoYdlvYLPg4pI0LI2AxbBBok5chVW5REqGDdEQVuVs
EPAq1PskhXMXU4zQ0+yDQxyAQ/3EgFV6ZE9+6pzgrzN0JB0SodRRvZ3Ik86h3NwuwNAu+I/K7Lj/
AiIqaqvFbbQ3AqcPvTBo0uLb06YR6OPRHJg8bR5N2o8qqPr2iPqEDiScQ+n+gijqhsJbFqKonkym
9KqmVzO9roNA083/8mrQRJnq6XPas8lPht9YC7BdK3TEOP5t1oIW2aEh3AUL8AYUlvQSG9/k9TBj
L524eOKruEZv4jJdSZgGJblFvQ+g623CRYMyBwOPW0OslDM5AkDKU1SbZH8gSZqiBkUHCA50HxKi
NJKc/wDPSrT9GMjayrXOdRMYk/DgKzj6MXkhO3Iq5A3pkV6akbsIXHMXmcM4EzN+yizcS0dF4cH3
aA4P6g0L4EMxPBrag0ZsqvaQDg+H2wPEi4J4IGLhrwYxMitF24WgThRN1uE88aCgcgcjaq7OIQuX
jFwGoH9BwVN4Dkr8cRAiDgISsecDSZlAVrX+P/900/nCFRnfHU7OhO2omkja4RCwJ+106Iy3w/NM
3hBV8+yOaONwGzPNoemxpbUR1abjNtyWNRDQKnCeE0Zj1jtlYe4ecDeCIXih7YOPgCE2ja+I2bY0
BosS2DwHeGLYgut552Ng5mEHM7YpJcj5Vap+nq+KUI2V/Aa+peK8LBb6rgMkIM5m9DFNH1lgMfrd
FrBJCKf2uy+Z0E0O7jkq73sqyOCEYysqriQf35zU0AoKYEj2BawA/46V56XpQ0IiMysk+ZkQJfIh
b7dj0x5BWWcWINqj9XjRn1p6zJsi0UAAs0FOIJz0SHqQxzNALUQeCnpRjCfoRdcPk7Y5zwcOCPr/
JJcRqsTipECuEhA6Gs9w6FgW35f69kfs4B9v8YL3f27lerub04O4m/EPTpk/YLGxiKz1Go6cBCC/
k9X9woCTxXST8owTHPdYJjzaLiQ4Bp8xMbOzMGwz+8Skva9PBymzT8ZTjD//DsWlCU0k7kq0AkGH
7wfwpfS9fRKs0Goh1GIo5ZaQIQGGointBQawhubKBBIyUEUnIKonsWhxQAa6bbdQBborEc7SOYky
PcRcus6CEWcSD0pPVxjjkNZwuEZnU9S+QsKuLfhM0N2UB55tYkpXCr4brSpx5O62+psqvCH7FKAQ
rnzmun+1MtAj7e1MnuvrG5cTwwEav7fLv3WLy9Adn0llxyUKgdIM6esoerQgE8tO63pqLGYgZ+gZ
4zfktXvb27YuB+PaYP4TpHQM2bulB1cPqQ3MXZnRsZLGj3nw/OfG3tURCNdmYED4ScaEtB43Kh4P
bagvIVFH6HVBbwDiMPSQ944u+mEDK/HelRptPQa5REqysHdj0YWTpqGyQLN/LGKUY2KWPpPysE/U
N39Q9au7SZfqF7L8/7fKp8TnnEGVz6LE51DD2rrT8iGFSIxgF08oal0WriluwbeFytv0gCyllpA6
A1lC6uz/SKRrLl2Zq1iApARp9SErXDB3gA0R/iL53RcxQOT88jN2UBM/Y/8BO6gJrTSLdDYDOiLj
vU0u/ZnOBqUp/9GOvNu/l47+kzch/8u8Uw3/lD3PIZO04NkHFQJ5RSeWTiZlF0gSHWQEFz5wRmiO
Bh4wDIg90xkRoY5njtNCC/+V6d8RyruFj+Vf8BJ2JWAA0/pwix+AAbTxgwTCkb7ZmZzlYaAlwDAM
BoWl+egLkxAKBQukJyMmFhSKPTBV+Y9Cwd/s1jmICumv5JfVPLfIfFGNOMjiVXcf6hFRz1Bv8CC6
loYIuNNuF8gvZAQuNKs5jJ17/nz93AGl6y6KchGprU5+pHyAD+biL7TaSF4R70QyafUmUbPH7Ct7
EMLPHNQEKV5WxKyvP0RtfuysiEhHGWYUAML/fwWRGP7ntgO2gm0H858sR9QPPAa2URYoozc2H8Qa
iG+InNktgBLqJPBSNttx0LCmgJgVnroHO6hnOtuz5tATpSEqT9E6cWIW8Vo0RElPYq/I0IVVEfvW
5UbwFHbPA7OiCIoYzRFSqlqa/oT14p/EE5jfLmp3KZNrnVwbVGDxlU+vs47jB1sxkczC6wY7mE+E
DlaYwipj8LT1kzjNoH0Bkpidgfa0G7dHBoTFQcfpadCKELcBR0vv4doQlCSIQDsUqMf4aDrTDyAW
mEKnL0bm5WQ41M48+yFdprYmj04IhmkxtYjWNm072CwWCne07WCzUJsnrbe8qWB/kcuFpSyqQcWi
AOHDESt+dJyNON1hwEhE5O+h+QMRM6FugyFKsBHdfXhCcJYQ0m/Cdak4W9ml75BDXK362lcPzMYT
BuPV4219rGFKx48gt+4gbRgVxY/xGwK1oDpmjDMdE/OeB0h4i4DODKLPaS3JON4gw6tRvy0iz5+f
4SmyFp6yeNgpikNcrB4Ck0o07tgW32/IfVbxqywFRxOp5uTbIiCpaP64LR4qRhTYfsnzO7j07qig
k2cphnPxICNd/j5nzIj94TXls7hTo4pOKMODfX6gb/1Qm/zQ/8YHAy9nWwvapSLQ6AvQOdV9hk8q
UFZdtAMUQNY05mDXsA2xnQFgIC0jKuNwqUJ1FNo9k1vBSfH/4k96RT7SqxtQjM1mpJXtFYaX40sl
VwnxLZ0OKgm2e5uHt4MPFsBwHbBiJbAoKxnsUMbYQQVRDHSy2juHrdaZlIBV2kHHqGQrdxDIs6h1
WMjjqXVYyPdEspGzlkfe+o5JzxiZZQTHSiVZXkVPVrvlL95OoTbf3k7eURzLvJ3yAW6W7KBxFwJ7
9H0Eulg8VIC3Qnk13NUpv9zH06FgNEod6BqgR38wMwDmWQzvg+kQcS9O3fBYOXVXONqyf6atW0Xu
yPQkzG2233KeaYJSEo7sEcD5QTiyQX3DaXJvrYBjSlgNsfTIAo4JceNOm0c6cUT+TrzD2ni17BlY
P9EKUDXRQ+M//FgLhtWMGFkLmiLk52JFL62wb6OKasyMSjNi9reP/+w7TaqejNn34p+9c2V+5X/p
h9DiQM/TGU80Bhcy7+qQTgV2N9pmu5Gcthl/QkfkBH/IW+efcSmlW6Au+Iklhu0cTPAziT2lC68H
7Ranaz3dU/op4cJhrRcvhKN/vClu+YrWtnLQcuPuE71MWlj0Muv8UjlXLY8mJBedyJHpO2J/xMoB
ZoM3d+3vCnm36G23hdS0sTy0t3/Lb3uehfiptzUxkiTqwhblebVlYQ5bhb6y1yTu40xXe4aaK+pz
m8snh2DndT/ZV97Rmu6WM4SmuM4QmrIQmmqb0FTKgg6VkUWYVaDz/xtshjxZ4NFwVeYhNXnCiQgj
B22brSbfL1KVNucYGHTBGJPQy6Gkd1ekRfrVfO4wxZqXOj7f4/MKbm6ic+cCIdS+/k20G7E0IZxx
TDcMessx+7Peny3lPNU83872cqnqS2O4aJWYhZLfmRyl8si4wGBWUB7rLMDPKFLbyGvDU6LgR4q9
ciXmRexP/2sTUn4MFQCNxMHyb9ooRdGDioxO5/2mRtl8OrBz80Q0jIu0OgadNSwEhNMTwWHrT+mv
OPMkREIAM3hAexOiWEK7GWxjCd3mDc2G60twIR3EtGF+vuPHJFKBbn+Ho7kRrI66CK2LSE5YPE7R
PC5g2Q+5OIoIornrYAlhR2c7B5q3PsGIgzIueJQMVsORB+Gmn+F8jUaIwzUaIUoGnv48NjQr3B8b
NA9YwM90rFPfmy4CKU0HAcDiJ1J6QrRy0tiw2WxlwfRIM+F67+7C9a7XAiWtFwIlLd+PWNLGXylT
U5TY5+EGYf7k8N/qhveRPR9AoGo+cTDtbg/JeJXy64DgKn7WMKrC44XKi5wK+h1SsuL51jsk3HNC
Y5GwkGB+WLwkDN/h8uOOQTPFP9Jl6T0J2wEYVoa5oMlgySZevzE01Z9orWyCAIRvK/EAtSvIFDCZ
YGrZEhnwxvzdbMkWQT0kbijuRdxQNoStjNBNLEl3jPTZsjkzi/gFaWXw57TN6/oBJ4CFV81ygMHo
uZj7LP2px5A44BcU/GZAa/St0H3SspryC/2qZNn6VUgegP/wetYAXjf1J4nPqFeBg09FQP3JAh9H
/fkZnwAoBTLWb8WhLwOigsI+auiYMM40sU6jCsWvBdeKgo7OCQXdbt2hnCMvmuChPaMb6RZ50ZMV
LQiVDihinMXrGeMVp1o+Sjlh1FG9QWiWmAywcEd5DbDh4Q/OIlkYlkFF9o6n5UwzuK9OZYbC+ZSi
Q9WiF+aXLtXjPRd/HNUjpSNYOUjwmpt2DoA1im4iwx8u6LFmgCDbkoHMUB1rfrytEg2Ajt5dLA7C
u/xqlnwWB+GOoIk7R4z9Z8loArYy/o/2l4KTnVe8i4RQYDiDTcFb2GTgaQHMPCxf9wPxAmUJbkjn
zeN+IK5P2VvK2Q9iPSUqz/A9HlTy9uAZrfFZK0ak3MOFvCU1N6WTksDkmovg2k+cZr/RGNrJ9sI7
KSM6dDiNYZb8ZJ7jlyT+x/Y+ug5EC0E4InQHPSZHsvS9+4UEnmk4zd4ngNVM8lkwYPCbM55ikg+h
uLGENEsb/kiz6LszHECdBSgFdy7DAdTfgurSeRx18eOuL6/MN2m8E1lHFKwsjCqfgAeAWzR1NQC2
cYQyVzne4wg8s5m81m98L8Pp9ZHXhhGKSAdSgI6H6qhOdKKP63ScMVhpZCKdUqw2uQucGVAckcja
o6I9LtpjnD0aGTkIDzpUbhdgozRcgSujQ7AP56WF4SWUWrqHVPkHwXsp+hP5DJbC0k+afiI3M1P/
DDJqKXxFD/QZigfoy/gJ6gvq7w+JqSl0NE0MTnb704qfAj+NwVjDF3M7egK3jdlMTwAX82dHAN3u
+rt+Qz3A2APD0gGZyRWoLJwC+bogX2//p7mI3RJmIZcEXGaQiFi55SMgo8WOUJPTC6AjoJmPxZsB
CBbvGjXf7BeqX9M9otndOLQOEDZOm/3WZujIHC5U2tBcxHEesiYLMQ/czDIVi+M8mK2MAT34pj/9
EC4hWopcP/RD4od7qAsFL5fK9amvwCxdtfnCAOAWMlCrwnsRaXGY07B274hzwWNSue9H72rzldby
dZRFKjL34gJxgfH+UULCiT97Q1EBqwNFhe1YT7/LmWAMDnbEcc6KGaGSMhCiSCSAs/IsjHcb8BjZ
Mjp0Y70U5TWdr4l51elOPgI2yfNHdXhch0egZdBBCTipvWQkeuih1B9Ax0E1sbUHNML0P6rhIR8e
kuGBlKYSJLd+XUAp2BhPbk6Lh2oUk1ljm8wyn1UYMG0wf/LD+Gj3XCTIb3y0xreaEOHyjanWPm9E
HPL3vBFHyUKMQEBo6j7yJDeVkScic0aehKYqMCQ/+hZXLoNykZsKgxuTCPA3Dps5PnR+67G0opqj
sUXVFo1WZHcipty2w2HLKFfgR45hsTqrp4rTAhm1ax/JHBhVOvMubS9MpAIML2pfXKPUAxK+jK2C
rOgBAK/cVp2EDRkgSTgzA6CoBF4JAwhyZRJavAZvVNDzRhVGW0BcSngfw4EpZRXuLiQicoPaI/yF
ipx7er/c/xbLVGQVYDhygZKvhKJ0PvCm5dRgiAKDtjAQ8Vaby1AoIRlr7TMtgB/I8BkEqke2Dkw5
UKUw5eSHkOQLV0KMyoSp9T0pgudhbcy9/i2l48Dr22bOTNsWRgHFn0xb/jTWrIlM2xKarUZzgOsV
C6s40CFwwe6FWc1KiUI+IgvEhoMhBcUlhrbOcvGqTG4HMwmBHT4QOhHAmBGlpgxIKP0JyRzfSDmE
/sTkjvF/5yOZXmhpnVHlrfUT55GycvBG4qwjhYwaKhBx8w5p4gjsWP22WjpuC/ntglgrExl21rel
GCcU7ep8mgzSs1wKRZKzmCGhlaDJLPt4AXdFAXICLlpxxdKm3DajPWa1/wHoDtodp13VedW/It6P
3ad9Zxu0MJ3DdgKdw1yVXR79k8U7zGcmEgrWiZCCQLmSHuxmv7gBWHwz9wC8E6aeGCzYxQeXkxj5
zmBGso/aa6xjhgp0faRGKB0evlNzRQRNdXNb3QZhxbYYtbE0mkn3UzKQhXcitlBGOWkTIENas0tY
qojb27P2SFFMSw92AVl75Ra0V4AO24L2aJ6lTAxHV3+lftGFRZ1MX2IUWY2ImiFIcc9S3JmpNKVB
Foq+tCnazu3PDfzEgIbxoYGrwRKL0QxzmXwKsilIpkBWgnVbPIFZB9KuZxecaVVcU5RGxdUcrwab
5P2K2lE1L/F8MeaLFouhadaJoSmPnZjOJmCdXkjiUGPsqQnalppgZj5S1OSDyAcOuUBZ0DSU3BbQ
J/MA0dmuOMuGf7mU9EEsyx1/7JmGCDNqj37p8kxgH423LFoRcovrs/auy5OxHEtCqLoTNwQKUeAX
gEnYG1gKd0nLfCioAQyi2Fio4AO2BhZbQ6cHbA3kbJdH3Gg1LVjE6J44Frg8+lDscZevXw67/YYP
AAdOSEamoM/sADXuTU7X3J7cNDkjKYFoxcQhJGjw3+baoZfvL89wNGvv9T6+xO9spXCY8vJL+6bx
PR/rIw9ONMkJewjFoSYUJWsfsrVyP8U/0XKwYpwPm5b6TrtGJoDeExRNBub8f8bjMhEQRIG5QMQp
K4m5YqRiEYgrhCcSABAs6VsOgnDcMbPa2rlLRgS3iHbHUN4yYPpOVAr2vQYtuZDIW9ilsxMjs9v9
jER+SDB+ErFwMWHurxfZuhDTeMu99CckzVv+BZJmPHwZVg+IIOFxFXI5sciOMCiGfkAvJcx1wV5t
+hPj3k0mxNSBmxrqtPrF85722EseR/pvQJTg1Gsf5R8FGXcrHqpfaC4/mUxoLOVBOH3RDinXG76L
xyV8/c4/MUhHn3Dmhm2D8ythEnxkqH5QDrGQDa0vrYe0ht+p3cPpid0KchOzjAmCdC9c1bXteCnY
TtGvAHxHO6S2hPRxZrq6RkgxCnAzQvyIHlpluIq344DB1l2DnjKgv7TqJU+vFplgKskYFxlnP+eW
/GJzgKnPHZap5HxQT11xihsXkagNhuNyX8+NdkrKU6WwrUQ2IQhgbNbTcj+n6aXDmFZeS5PS77oF
91UMhYgf3XyrpPatDq0E0U1geuocg+yJngLzejGpb5zbS0ZXyhZTvs+Owk5xGHv4/rZwHZ1ucNzB
mNF7DZ5HFNFnuwYiE9Y6aVqhxbSoCbWZRJaQLASEgcpEIIQT/5YQrlGwEiJFtMx2QueQfv/FCbRF
V6IeGdf3CnP7cJjI643GJYJBIofNnd7TSZr9C5lvOk82MjASgZ4bKDQ2KnvJkQYVqgAH051zLtkR
YgjZVCNWn8SHUI3/BpMK2QesHVQCq0SnPcQ0EGyGyPljMAiRjsUB0rn/OPSB0gOoJpWFEZdPDrM9
BW0c1JAx6dlNwav2kxbb3grr31pvq26wBkxYPXtedZjRM95E5rvFkwJnNTmbucHkcOaYx2OJaHyL
6oF5OdE81ERNbaBHNANiRGG05PqpR7Wghlx7e7IJrDC54Wl8ygCE+QQIySbkfyJvImBecnYxfu4C
YTY1HrufU7X5je6c8VRiChFq8ArJhxxW/1m1eTQTgIh/6eU7arhXHpOU7Twm96iVvbbD0UFqdnGL
AJatRpSsx9E87nYOg+b/hnakeAHt2IJnlZ/4urKfVoBrA3y9e4HH66e2U7fyDn8r5R0VBRErlHU0
4PbKrucgGzvYIgry0whYJIg8AKOLzPMgqL78sklwzuqu3s/2gjfAfjPQaJDNN4Q2cWJlaJE3hgid
RjfirjlUmhBODtwlzDZYWvDbwF3iRId0OKexRRgGmugTNDxOP0vx5/QzTzAn3T54BcRZvikbMIkH
kBDx4eyH8QGu8M4589n6qTCvcDB5luC7RSSLvYSD5PbfGKDsM8P4v0PGPm9lZsgRQyK1949uoWOI
OIlDBpFJQH0Yug7nA8KWbezaNeE4/wmdQbjIxv+bfc/8PbDZM6sheVEI2Hh2YtpDc0S5guyHGkWe
wo74F48ztXv4ya6FfGy6naSNKHpnrt6HFGplG6mPHnfmNyr1jOxH8gEJBm0j04joEie42mDT0MnO
RDEad8LLPwGuxEDhnZnT5qdFd7RbhNe48TjzfMNfCAdRIiyMo7QmrMOsXhMsxJWtcPljWUXqxkLC
yYwz/0dCfQa8NSAggBmhVtEcoc9gl+HNCFDODADgjcBmVki7pvgzbmf0Ba6dtePagfai+MtcjkoP
NGrgQzrUOB2qGjLe736nMocVhOY7MQxkidxDIpuTLrytYWeErkhshicL3gUFgrtuFAsA/+03l/xV
/ObO4Zw+wWnCGMAQjMUQjLXLTpiZS2hOtsQrPj6gImMigMzWw5OXfhsJf6lOMQUqcMiSjTM51dz4
4xE/HHwhcRXufYXfiknfnqk5QA/xRhnb6iE0buARWgasvnQJPRIFbOwSCukY/usZVewDl4PpYdaH
QYsADKsAY6EvHNHTkUGZ0B/OP+TfAJ55MkJuTXuedUSG4z+t/cEW/1b+TQ3xe/3N0xSLAtAtJs8d
vYLSPQtwALt5I26klQAq9vQNYCaTNCKLe2l/CcAQMa6BSdRwmvmoayHLeXgY4rN6EP4V/auHApJT
y7yhBF5RA3NpsuYvWB20u38GdcuiquFZik6W3j913UT4jwNT4I5nAJXSehzWiCkimEyxw2Iv+HuH
BUbBDsPBBAc9ZxZ2GOzz8RM+MbR+d9yEIE90f5L8mgbXShaAgEo0dLe21SPz2BZkcBaUjRQmOGJN
iBuKBxxc4djXiTWgrsy8MeNMIdr89Q/Nx1R/Q7aJQCsHSEVYy/HW4pQ+tcN5Us8y8nuA8cXVmK6q
IZBw6fhQY8h7ygUW85xjGezPVZg4QXVN6gDVPTo5Vp8B40PiBB8BwwjAlgCJnGH+jwhO4Yj+DwCl
jtIIQQZfb977UeofzP6hoPwGi+iWB8HSLW5h2TCwCRqMxKT6lQH5MEw3fWPwNbi/mU9e8EH15id2
XhwZdFipBeTV62giEDRwe6xvdJkebrfHQXvQK+aJasyJ4aIyQ+jOOc0UTCtuTiAUaFwig+AAVMTU
noFQtpelEqJx2H0GAnL1JEmnOLz+ZPuOCYu8RzN6Ons7Sxt4cgki93Jo/u1VolkyCPd4bgn3eMyp
BtPDGEiT8/Gh1CfCLEsoaXiGUWjJEARdHDqT83mpIv+dcCRYfy5VEZ2WBpBjsItgceHgwR2Qhq8Q
pvN/RHCaJFIOVYJwMhgqDnXf4ScHaw4gh5ABLnVidHimuPf0r+ZBdLx0w+f38RjmdJGDvH/SfnIe
xpyEVw6pa89sDgWr7I1vnC9MrnO8spQHmyvruj+IVSvUKb2xF+eCaX+D2rktBIw4SWxHI0JaupbS
tZWulXydpevYXnVa/se7Bh3rcjDP43Ie6vOcnCXimexjGh/HzTV4kNHohjW0pYyJGy02pyPUmY/X
L1X0rJjhmQmRCO1NV8kO8NqbdgDnS21RK4bGEk5pNKSRjmfUq3PX1o6m6D06X4cKOqtXbEslPn1b
TU4D2aty+slMYl0s/psLYf2Kt2tfBYmRKFR7l0w6ljELkVqy6dT2wGn+Js1POIrTTL77Kc7Pdo+R
4FwiNCAdp74MYtLE1GuC+0djOOqWsFl4YoXFgsIjtMndornH8x4xbxMut3DFnGIFDBa+FW7NhFcO
bEweXP9VUFQiToiFXZqVbvoBHNMkCkn/9s5zw2x3EQOQlCsdNROn/NdmeBp7ZF9oyKdwAId6COwe
Gx2FRGiYIalQa9nCARFoNwSlObabo167CTreFhMRymQcCrUjTBwccCvQYdUEUge/NVXdggX8JBJy
JVIVT2nvEqftJiB28fai69tEfQwNecu6ny3HIK1x+PDGCfBiYOQhH52Si4+umZ1DchxRieHyXRii
uPL8woFVXoIW8YseQPrGqMRSONQ6cBuG+OF2eNi5DTocecSejNk+kpWHflgYAaYmJmNixdu8PksC
hvWmTtUohvUJuHCsHf8qzOv97nXeumUAIUWrDAWOHph01AhHJf7HCLQuMLAaCs2+9cE8tbNQg4gF
yIhdFkwP81SGqeyyTFLZZWnamZpYOr0MoBzopXvxtrAYpO6zVGsbpNqiwym0jjWSOEws77gFmLvi
wwYdpp5xN8IAJxBBXPYVnFA7sPJQvHPou7Yr/m6EreUgvngUCkis08V1LK7NdC1gKxjXlI2bHXW8
qvfrMl41k1vvstDZmC/L5FqQW8QujCSZ+SV6ZPSOzC/RI7Mayh9mZzA8kMZtahQEKcpX2XzofjBT
JLZqZ2qrGDUKn9xko4FaEAN7C7hecKl9BTxXwILonDggJfmOAgmynCnWwn7DzABPID0nTvcc7Vlv
kLiPMBgnnthWwIXPVc+1r6NJx1IOq8fhryjmq9titsdfsQJ1JiaFjgVWWvZHumjbU2V/PQP695tv
/LZ9poUIcaA3pmW00xt1RMp9WIOmR6v5inOEEy9En7n7A5+HIAV/XlsEeZ6WosTcieaj5EOAwmYq
yFc6qW/Y5W54yugxdrRmoJyhqVPR+WziOZJG162mzOnsMlHYvu5l5e/f2DI+Zy2CkMFN/peBA88F
Mxo8F8xocCm98vQ6nAf9NE88pAQxVcG8kAIbhCd6Iwqbk6PhUeeDrkV1QG9ocmnW0mKh6BCLgynt
ko3c0yN4YBq4FR3YGlM7HPFaCfw+fsEcJ7YFm+xS9AJpix/bSK4xaHlao6l3AH/ROkhkzLtYSGQw
zVCSpIwjN4nMrPuG5MtM3nT/SkGCRsbgmOVrnH2S81CcJnhtzAjuR/Z5qY/smCo2VGA6ZcINOKRs
AkfYtJag26I0ifMwX8OWixxiKeFhFLAbylGZoi45LlNUYWZOjnlyzBIm+aDo6E3hCye0Br0kEwDY
UUzm2Xn4N1w8XN9oJ7kkaLowSdvW8BdqkWM+4hcO+Kxim8LviXnoX3aJAVP46Uvcf2XgTmyGPAtQ
P0d95QVU/21D9e8z9RWzgszBDc13BKqfsCmkdMRTKoV3B6d0EGpgFmrgzIzumyBYZixLwnzrqJST
WzQbWrx2W6gBmyRECjiTTEV/f4ulMr7nPzuSvHL8DqIau/Hggd7QEd91Vm7kXp5W4zQb7M8nkzq+
I84Rzx4LYkmSnGLpmI9Hszh+cSi20vvVKC/UYs8aAF/Mf8mpG8kTilI1kpSox3/ETU1YtBT2TODL
4A2upWoKDTTuQ80Q0Y8NEpc5uDtgRZxk41IqIr6vkF/sf7uG2YaXEauA3YWu+5MmO6D4YXnM7v1j
j91rNA6owdwGNERWmIL/8l4YN3iJjSsBXCBhp4Irf6bxjM2D3jMJyyMZ3l4PYqF+iLkSiSKitQ5V
vjrxAnipvGTVyTmVaiFhiDElBUg9M0i43wCoIwtDinEjz7cMFMOvMASjP9KCgkSIXqi2+YQaWmKt
kGzzIfWMnx81UOiKA2MlMSMU71V7XNcjH1zVn9T8hKVT+DmVE37OlhAXxftBMkqKP1hoWJEDoJtk
MflGPVEwEzpEDL/HQ0Qgt9VF9T1qhV04TOKwG0ODEb4LoaqvwhVUgCGIqMShxEXQIKM8+GPla9iy
OCy2DJj9SvU5LwKqOzhotU+M7l+WDXcz9QJkD9c1lgTXlaXz+GHaU3vVQbDszWED2b9j0Kepnp8N
YvlIiNvCu9stnwR+5a0W+STDciE5GSbAhKOsCW8UMMTLykFKp801frMtsyfv2/L+2EBy0ZMwoojk
UkSHKA4/RYfDW6bk8BlxKTlqE9z/D1lnuhwnsnXtKyKCefjLDDXIo2z5D9GWbIaiCqqYufr3SVDr
9BdfRIbCx8fdbZUgc+feaz0Ldo0kjAUrnJwq5kApnknDLghoeyTzmuTMI2z0ArHr1s8kblkEjaBv
3daEqrUmbjPsKRKWkEw/3hUC/VDKyzyeBO6MshA3oFVVZMGlQdww0sIpYbAgrtC8h+TtxuKBOAWy
8+IbYEXz1HHvMU8S8iPjpBknxQD0cuoJx61PHKJKdpizg/M4mCVfPZmu80P5p/6NiKfbdDxlJQoo
mLAsLMMs5Ek7/XVR3NLbPQQLzI5N0oNqR56FcGfqo6WPLDkyqngC+fAQAB+ZHjD5kLDbxfc9NC5P
P90UIV2t6TVRsmeBDb2NyeASXo8/NBlVT6p26awgljpIxqEiDLc66o6LtWBlY1eP6v3k0B0hutz2
sM/YrnawF04K+BxRYSJpIfIuupNfs60LA2fGzoybwTURkNCJ/Ub/d7/Zg2N5/9hveP8ULbmPSXFL
HDUuRw4dtyS5nUmR6Jk6V9EznTHHIp96L7qouHJTVFwPWipb0fW4hv01pHiTGpeirHQRWE4oxGdx
sWXNyBdu4m5LycXd1tG9uyyWxdxoq7caEMYM+y6+xGN/8ecbXVsfaQNWRI7bDUjF/Z+2wgc0oOJH
R3++9M3v9U+0EfTTWRbvER09SyzzPzaA3eFHJ2mzAVAZD9UPZoYcksxjGuB5cONRBXGYi4nbqLn0
WjEo/yDs8cc+eduBJTutBLMhIxYWlzBoJSxoJR0946uglTBk5St5o4w9WRrbJYXIti58xc6PDGaD
kVxRqgon/4QT6nECQzIQZalGwPeYrziRihiYWTCBbRvE0lyf6vZJzc59+9TL58U6EJsAshVwDy7h
g69JSM8YuRApvMDg8ORF9HOB42SVSH4wkSZjSZrx/j7ia5U0ONg/0/P2nSM4WmBvLDpntM2gvT02
xiN0R26kTC24rbJoWDogx3uRiE5X2FxiwxSJ6ANklkz+TKO2xfeyCGgLo1+Tjvk292X0W0MXQccl
Jr9q+tP8zAQac1LpyleRJfTfIKE9S4hCjnIOLyW1XGWIco4qjl6Lw08Jxo+UctvP0JayeQ8ppJmR
hUcXNwTxWwRv8d9T4kYhVZnpoWeQ4MmQ5siGg7FYzK/uQOUm3/z8k8/AOLTV0e6Oinoc8hM99NLA
PSVkA2gGGFgxraKrTO6F9ETrYYcEWc2TtYrLzZKdDf6NUQVKQUuLHEh/ug5pfk1XJ2FUX5R+pyRl
nfCXQSxQXuOVzMApkooIDz2Jl1d3aYLxgZHJXX4tDvy20JjCTgtrPumMpiWCg6g3o2/6JWqJyWnj
EgeVY54ME0HFmbqEMZOrMwKb3q8T5XTKJwjFYT5jPhMYbnYAG0yUmbIDUG6wijaV57TtPKYn1tXd
K3KsZX8kj2LeKkKjCO0Wgporvyy09LYqS37JxxjBntz7dIJE/QURlFbrj+XFfKP+auBQ6X5GJupv
KHqvpennQLC5ctbBpQ5scNbfGX0ysKCspZ0GrWNnUkLivG4kTjpqOP7/FjgzSB+hX4YcC6i8t5M4
u1uwwzi1IoBxgXIWDqfjYtm2ECOSDw0mpgjQ1GIj+QuqkwUE4wMbM0Cz7d4hGJBjeCx2csywYWNK
pOgbNgZmzJ0R3QbBoEhl0VeQLu99hb73HrABf0zRXEAmFN+UA8OPlCoHjl6ottQrYY0uaBL6b1UN
EX73Tvhw0Nq5qgHTVZzh54tx5ofDFCzTz4/h3A7nejijwO8QoCMtYedc2DxJL992zpX76k0sFW4T
qBugFs86M3M3X+JsTmh3MLwkhmO5xRPFUyvCNhAYkJoy3jxbTRqSzt72EBGk3cijl+4MZFo907xV
PpVQE5hw0qvd27XqSfR52QVo9e4MaTxCIsePAk2PajrGoAn+DUIhdIyBJsf2D/4VnZSD5XZF5B/4
1+4JvCtYMcRe6BBDw19PVDUsEnooaUjoIZ6HqoZ1ZUmAmvxS8sfvFvLqPhySpk9q7h99DHi81aKS
sQlFYY9AgLrp+qrL78lTOE8ujwDbSa6h5nOl9stKj7E+PLTDkhNHe+zWI7AyIi5vF7+F2Okhdhu3
pZIoNyULnaeJKWty1xMQ486YyIC6/w37oXfu+B8gm7ahx4kCyQVaON5Q0ghoIUPrlr44mwuECi7O
ZG2RP+ZX7td/MoP4W5F9a63pXJO5cGzvx945VpuiahjP9/F83fRUI20FCA0EKwrsUwtyVMQ2Jnkj
/mb2LZHwxRNjgR1jA5D1WwwRdGvZQohELkkuguNEf99h/CMWuEf6+w/Km0Yk13Cy0dnnB2YdnwvM
Fu/CKwQsH8KrdvuzQnGyTQEYztFDN7+rOhZgguL4eOeQc0X/hYu876M9Lo5Gesm598xpKJzltmD1
qpXI+YDVy2QQbBlRH4B6axsL7Ae2DEbzgkUMoi6eMIyURaBbPos337R83nybX0OA2pBQuf2OtwEI
BeFmf7Nh20C4YcG24c2u6H38C4RadU/gddfM3TdcqA95G12tMHyDu8BMn27Jtvg4WHyjiKnM74OH
b4HkB3LpemTHuVAe1d5uWODbI2jm+vd2expf6boC6ObMLy1fY9bLGHi7mHOW0ZdACgEzbQlY+2mG
YQB7wE/a+DYFoAg84YPA1dICgNKJI4zxGRvjCxBzgEqETk0xI5EZSECe9nnKMBcV0mX8A1QZqCcT
r8e2GOTM2GvYjJlzbxMvvi0g8jBGBvfwmdnXBiABDNEcDiT85W+g5pnaYJFgcMM2kKGAYdCzM6LQ
LwB9r3/2d9GkQAzCPJJWxe6OQEDC6FemM5Sld2h625E5q0cI3FD0bmgNvBld0YZwXblfbQv0uE/E
wE/0CJQzxeVIt/lGvAAuCdz9cHNnco4O9XJg4AoUoRyFLrb2/OyVVJVpW3s29232805EquzKJAkH
583XgWy7aJMIVWG1OCP+o01CnoQyCYUS0iQ8nrhhhRXWcVnjZ46Ri8st7L7dwpjaVaAO6NltU7sM
Cht9TlMM7aB3WTjSOHQxuTbeaHrYPgeEDobQPw7G0338tMTctsrxE1rZzEz5q91QZ5TJBgIdrKRe
E51nKkuXLNUnUdYv1VGtjg8b4JLt9TbMrZOVn8z7SbQMuKxSBhIIQheeaHO/NdEHC8n1YItbZ8aI
Gp04Iw24k2M0jdHCV1A9BZhs3kjaQwKf/Jz+A6ESuTlyaWaZyM1ZzDLJ5bNs4Zw3O+Gct/7hwMEr
BKC0FJ7XqU0eJfWNCJe+DIdy2HQ267FZhc5muWIoAyGXAv1Y7UDDy0DBcT0hyLqYJwEZRsmFo64T
UEqdIqM6yNApZwKQUrthNJP27KtaQgYCeA8QPm8x6Z0dW28jnnrQZ2xw2RcNFey/gMW18oX3F2dE
oAJsANuwoSKhRbL2eWari/0uk71nPKMsNGrrP7m3ll7XJ50T673QzV6n6FJGV+YuAXkeIPi3W/hI
t9EJVJyJk/j5E6bjMGh6RMUaLZJ3+6VgyS3E5Lb/TvqyckGmIVY7iSy/Zjf+bpZfjL9Yfpcf8H49
zNGkRbCAoQDvlUtuRGI520KKdC9Dg9/p/b91BIsZ6VrepsZIkNwJRzDhoWzynD2sYcuaY4cnZwuo
jDjgN8QkB7zFBW1yi0h7U5JbFd0PZBEU87vQYIZpC9UFvLoQRGuazxfXUM/oEBHCbDih6bPNWMmK
EHgg+kD3huAAmQmWdsWf6fpsi1qeVZfu5bml5s5SLUuh80PT7EyUkkcH+yXBMB7QfRqPe5BWU7zf
YgwCtgr/BqPWs2W0HBwAicZDLMe5ErNhG1jznMRwyAlMrnXSOiJdoPuiexQ7F0wyL3Mpyh2dAArB
ZwOk4FsQ3iV/qDFNBBdeXwenTDADTgaWjGxQExMmwwnpxbuKuEQGNeLtSzB8L91v/BYG920hWmKp
EHYZP3L5WcVi5LSv7g/JNn8uBj44n/kkg6cSOLThz1DKERxkfpIzRvPr/JyzB5HTjKVbqILnIloL
7C6QbkIJZPktfAwBi+K+szz+hlrwQEKLSgCOnafm3r1IpjnRAEfd08JOJYsz4aBf3gdSBQo34rmX
4+0RVb6vXkXqA3EJOr9Y3hMT9n43eQ8F3pJFLC5IyL3Wn4xKpSzFcsd9paER1xy6RgC2wClxdbLY
d9GB01OTxKy0/YaskioIyT9qA+yY3BSqA28wy5gxtaXKmIBB5DWMs1ts39gORZgGjxxAScIP+RY0
qnCR1UfWI0lx71mPRUhDHM9gISRtrEd4QphPcFi5iQsN+FWo2vDncF/FlmMLQROdb4Muyhr/pCtO
IVEC+PN/AtJDzkiAC5nBVRnLW1poPcfkg3APQxZDRgz+hSIlKhgag8507d1KX5MpVMRo7llY6XFu
dEZE0tUuu8e5gXwn+/IZZs5Ew+EAeudqpg++a3A7tO/HZAD0BXAeMk1I5WAh8hsC9QzeKq0onBD8
uRfhgcYAbcZI56lFSxQ8wF82F3SFtmtzQcMecVThggY8gguaOnT21sthsVJsJvAVQScQ0CVLh8X1
v0qfpOQrctd3kLvufr8FNXftDRLvXf3G7z9fGRpo7zHKqimSlMlQ5SMhSdnIE8wdfCAXcFNbcPKj
SNm7eaE6r7HSay8AwiVdaDO1O7xc8cBc26NTWEf1SSKWenOwWJuJBaKAZXheByAx1bXkiiVVIglM
eaE9w+oyD13IhzSEK8OOL9uTZ9DIst+wzO9UVBifGUEp/yss8i0ZjpssP2qicyXBFb0z39Gg/E4e
cnN7k/gDK3r87FCKlwm9hisd3EuKwbToUx1X/JYOYjC2dYnZ4rbOYsyNvHwdvD3AnWG3RAt4C3Cf
OxHgjtoLwujoROXsT88ybYv+Pfzj1z5B+oA4MUEamJOASyq4t3nIDGw1RWPAXZ/GA12HrE7HK2Q0
10FvbhD58L/x5T7BbEv0FWDgfXumx+SbpUd3zAFAnYc2bjB0RuxNvkVns4imLTxEh69Oy5jMDtjA
eO2h94qWANpAIjtKkatCxeIvJVkmJCyHU33Que/4TGEaPBxQV4ikZRCz9QoyPPa6WEMOeje547EX
dwsOXfjfwlpJThOhWpz6pOd8MqtP6DBcykz1oHWUKgebrMyvV9qYG84fUTRkN/VzjmC9PMrdUWpP
wDQe2UluzoYezD+LPLpuTod6czo0N+F06BDNrR5cPKBegPuUT5UnHW2gjE3KhkHSpR2UGlBlOD0J
JSp9Pl44FLbDEHZFSOqpNgiFLZJtwohQ82jA5vBfE22wCLU2Gwmr9w8oJ7jCItLtUk7HcUu/RkFB
H6/+iRYf9fxe1VPQf9T0uw8Z38KHdUH/TEsmbf7ynaK2FFog/0DqLpPFSHYiaQGb0Ju01+K8F6XY
uuWhUYrR+x+baO/957Lo/Xdb7/8+oG1nn6D27MhuKhJnTi7od7ig1odZoy2DS4DXkSbDwbkcdmHz
B/j7Srob/GKcFacHYueby50hR+xsHyVLxDmgfs+XI44hE5Kvcngo78gwUnu5P0nufu3fWYn4oRcr
VGQ2YPZlxMl715R+6b7IH6JlSlzpDkUDAkvXFCjaimPkdeMv0zUsuL8QvZLiUKDFig6FP28xUQbL
vkHU+MMX6z2yaE+W3Q8vvjKphZqmbXE/XAqcJ142Mvxcn1Ypuz7ycJaBwqH7WWGjNMJdEI+sAK/M
gEXGCBEArHmEAEBFwbdCzI4yA6OAazRu2SHmNK++RgWtH1tWfcztA0mdmYYuLiWmU+sTxYkn0S4l
/ju+0cLMPaHi9QpTZHVacM6Hw6U+rKSBtcd+PRrXk20fB92VyeY0T8wb2kfUbtMG8er0Bd11lHFU
clFvCIVIxnkyC4XIg1mdX/5hhqm0YobJ0ply6xiJ3+PimGHSWttnmHy9wWF70e4EQ3JhQXyd4bOM
K8tVb9/UbyZcG1VM5HG+MpTH/MpEHucrSzLFUF5Grcy1mfsnXWi8+HRgqQeAPYe7I9PEm1R41879
Fc5EDgZKH9CiJ6SGXlOh+aTWtG98qiV5vYnV00ry+7dJE+IereO5D1Df3sXYtyuSZaanTCpgekdK
wiWBwaAvN1CnSUtLF4yTPMSXw51fbOKzuwoD/MAEolTFBELTYmDR3ILRj3Bx5CIsfEgZO8Ehuwka
JCBIjPRUlsg6VFdXRBdcZA1z0pou0MbeQQoeIADZN3L0vLPPp2bAZKuFY8tyIhxbEn9wjMYx6hrY
OpyPvDV0MFxniC83KCNCiPWgVEGzOYeFFFYS9oBIsigIwvAZ3h1sAzAEQxZ8VX/gMZiQbBChcj1d
MaDgKdVdzjZCiJ2wRNe0rcwObTs07VDCz4kyaAzBRHKrZUE6lEAhe7SRSOzFOvk2xLfqUFWHFpdR
k5IxhiaT8G5yRe4HwPzSEDjo5igeHV/E/6BaZRrBv/3hZcObllAb++ygJpw5r5cw73B7i56RVCJC
wWhIb2182eFl0FTIRXNgSkOe3kTACEkR0fKu0/fl2gJACz3GKACENIVYs2D8BTSQ9hRhFNtCvUan
4UW6EjIOGZS/rQxHQ6z6p/yLnYR8XnkjMSJPI/5Z7CS/rkj033Cf4kHFJcMQBS0m44MaH0MfdUC2
eNkpmsrkviYd6yKOdJgREPt5EvLmQEvBjKa/dRHQKQK0QKdoXzSLaBOx/hvXBBmUNhEdYr7SB6ZT
RJOYThEN4I8eMJzclaqAs1JwkOkC0wKuXsp4hHtIyrvlT3fA4wSEmWo6kX4xsB+k0BpagA0OoZGJ
09HDShw71r0JeJsPXWr3xGCIYabAV55mDDF3JLOv5d3DurN3unFnoJaikhGKPfKpu9thnQgb9Ey4
VX+voMOYt1ui0O/4R7eNkr2SVDe+b7bJHEc6cxXVpcd49XYUCiMk+S9amzeNbvaGAYPEAwVPlXxB
4uGEnIIMqeW/NehO4pnvVJ+ECtkIRs2TytV9c262xlkXjWhfqlzYd1IV8VBn98iqIueTVSE1ADMg
0J3IdI0tNJvcbNCdNqsg0UoEe1MZco7XYzxsOfKc7XobNUXoE9NURmOJMIJ3yqWVCI0DlC1PjObe
g8Mz3SZsM7iXiANQ/jUwYfTzMWXZdOWWz/Kv6TPnP0YB/jluFIeKMkoM/9BNyr8G6+sh46eouHV5
bF/B1rMcesIF8xc4fglfIXFXG+YDWyQFJ8rfvUNJErFGjjb6GtXFusDgB+tCjW2DnHqaNP3/pDXt
ZqZhTqdS/mie+pdcCNqTDCf2545HjyeueLt8oUVpKmDMz5fy1JSnj7gsHjNc88wWx4jErNIKTRR+
eNsvIZFZrK4WJGXLpFURa21c/UtSHnJUNrMIqzpZ5im7nE2G3ZcnZzgb1RO3VOa8VHOrnhRNMupJ
Sb7ELckgjNJHoF+MnWzD94CR2RkyJQI5P8m+dZgVEFMjWY3dhNgqS0gVyXcReaXoKv0Hr77kuvo3
50bhCvjVfR3d9cxMZCG+DrDsHCg31zpkeOLbeJoZPicdOVZGMhNock85GoaT1fM2iWkIa7igRI0e
Dz7mTZ/sKr8VhZYa19JD3h5nXONqkBHRfo8uxHBR4AmJFN4EBP57qviu7mc6AUsotT39zLQBpzCL
yQSPxE6Go1Jnc2McZabwdIHb0CHSv5Q8wCizpCTHDXRN7mrMCYCTgcLQ/P4Ii+UTT+HjntDzhVOD
FfBGHEXIUHkvjyh3rn+lA7sdvwV0lt+lG+Gv1J41xRbXX+6+W5gUAxc8EruVk0YLJjvz+8JI+tfN
ArCouCS38YqhYzU9AHxX1fPaXzkBR3eXZAjM5IRD4Cdft2QIwiEUygp8HgZoSiIzCdeETrwR4nBE
iXMIKgE95GqKDUl4BXQttqCBj3EOkqmJH/yw9cjUox6dNp8rd3ZhTcFIjycIK6pWvnuCLgTDFOHj
LkADLL5DmHr66faKWwWTB4tLPPP1if+bbQhyGY7UnNJBuBz7n3yZCKRkILdZPLiqcZdDkcEoZPO0
gORFpzwrfgfZRDB2GMKr2SccIJKVTPTD1bTt0wIVt+gXJ1XzRB9duw/p8BdXIZZCzgHWbRsXsB+q
pC0TxUitCZNjmxg8VD//UsrxBcWOHHPVg/+5MkR1TZrtvNBhvRJVJcSiEKJum+gUvShXNppRtGcj
utioAIY1aU8lvJkGn5e4g+8ToklPRG5LntKmJGLU2rp009aiwx4sAx8i1RuEoSSIDvxCecFTe0tI
iLlr7x08+L41pH12yqnyMoKjqOEPCkny7WG9UvAx6xLYlXFLmbhblLnc5T00DXf3nmFKDSv0dyZ6
V6bHcTUTmRqbOvgAAXIwpmRqElPx0BIx5CeOl3VDAo2ogqlbS/gu9YVYd8zchq8gsGYyK/l2705g
Ot31ex/NBBNtj6QKy+cigJDz5X9ASGXwWR9ASHP1WTiTAD7WhlhyhvBQfKUZvtBDwIdH90Anzkdk
AdZ/8CvnIiiS/gLwQggZtBjQXZJYVq7Cy8NwA9FlRr73Zufhhb/+ri+/eVKrWcw0d1o7OIirmE+7
dJcAXeN85Vb34XydeEjjceYb6oFdBu2v0TleQFlMp/dZ23jmb81jdPGVy3ncljycp+FcXc5SdXYq
9tRzP57ox1ZRV/gFDTVbGKf7O/HMEbS0IWWttVj4plkSYVqEEF8S65IUSlwpsVHHFvIw1QXiKZOI
fVhGFGci/pY+jt0mWpk62zyQYLjH/djcTvVMAGO6uCTBxipDQuc4rUfbPGkTozqmlnSg50ugyzC5
XMU4g2DIL0929aS36df4Euq/50mkKSu2CFSmPw+nc7QRnUFWClSymbYF0XYqQ1rkE7McIcBCfQW6
0OSSgKQa1YMhZHp3JwI4PKgkMAxu9rU2D3J1vPXHpvCv3OrvHkAcmag+NZ3V1O7TrBeh4YA2rkOK
nVwjZLVOwU/8Q2Bpg8SfzCdsaZsgCTXS/LvBC8XHijtYaD5RfrLyCyDpQB2F5vPjysR9aeLxyF2X
hrEGN4dysxSqcHFVqV9wqzK7h1rL2mf32pb6ske+0DPmnBLI2o1d27PHb56A3RaAklvYAlq/Vr1v
kGvpDley6AvzlQgLWsPGbzi1f/YgiwWN60XEWRC+ys3uHpBggKWFUTYN/OWogKqyj3ZzLO2j2hzl
5lhB0VMOTnZou8OtO9RAk/BqMYz3+WJyADEKgbOmiox6cudqYqE49FqyEcnmohgIW+QXmK+wFaPk
fwQ/RtOHFTVRKMByv0YuBDi8qta2DNO3TP9GfYzfFHEwbfuFi2agkdiTQV8QTG4UaRPwNKgXpNBR
a9sAg5LFThwIGGT+UlESMSiwQsju4PwMnUBEorwDK8TQSbbjshdDpxIGCRShFRmevaWfdVlkjpFe
RGYRKX14xWSfY8nk5xn2+FdxtAIX6iI6lIYOYqi/uLFrcxxy2ZsOUC6lhZapyxhsuZ8MxDfc6sCJ
5NGDlhFV+Ku2uMsQybDEb5E+RMotMofIuEXj8wi55caGIlaNGI3u2SqMfKBz6cVyWWTsk0UOgfVN
JFNsATyi8UG7zBSxoKMMQhecg48upRLM5hV5hkvaWYuymf6MEXsP+Do80odWw4B8NNqjxE93yzy7
PHVNguOc3YPRV3s5Zwa2xRNV8vCDu5b/t/j8GGA5P9XDUzE8Of3TnRpNd+0r19lA3RaXr6ZDvy3w
QIRv3qzjxP1fw6dBWGnwRr3CaIsJ/r72If78gv8Smx5xbVcMpNTOQMagfD/c5wPhEJS/pMDVuHpk
7iwIFJLWEm5e5574/JnbgFIEVL3bItgC8u76WKmswJYDLnMkEBBVBrWCyxo8g2uZqAvqnLQE4ffc
ZXf3Nv7QT8jK1ifRwf3JNQ8NHDc98xeJD/mzzUnzPNlfKbQ55HfeAcQAxHYqFI9HrBv4P5MOo8oG
1lORgaEARfwIO5VoCPFjJ1grGlBRw0FANo25I+qe+YlqntmDuyYWTwyMcbAzML4tB4lBtTvpVDdJ
mye3PCEt68EQo0lIy8qYMUouGnS8RNtAfc3TEimFTpIhQQ7J/ZZUEoEQMdeV/3qj6Rpa3xic0R6g
fgMceJtDbqzcW++IwhVMhRFfFzl6/KT8ofZhUfbQ+9opw+trntNaewD/DgmVep1/1mRcLKF++9Q7
YpyB2ZBbx8T7BhYBzBtsw46suQIQKebDd0PsNT+hjEM6h8yfDvf0NDvo4EN9wur+7jAtFZej849J
0g4n9QkpDJe+K2OxbfZw2/CrpI1ZgM7bUIKjIS59K12suHuiiLh0oohwitgqRBEx2K7CsX/4epH9
mfwehl/k91Aj4LfC0M/VA+DwncmNmHrKYLxJTuuSlxcicNgxmm3TaJBIwwdjD8mw2IK7hYK2g3g/
MnxBeNn4etbA7sWCxbtTvAB51fHyDYLXeiOL1tMK4Z66A+4Yg8hmO/bqH2j8lxeCfVjIdD8k/qj8
HwyWNuBqS/VGQcqdEn6E5pUopGaB3idLUqGOfTL0EJGTa9M6V8SiXVZbPu22UKJz8cs5ZWRha3jG
IO9AATxVhIoTC7ier+vZFD8rwk5Bj3kT3WX0MGhF2DO0zwvt669XneYjOSxrfLUEwg03HUjLga5x
yOZbGcwDo5IAyiG6D9EN0o8STYNYliI2N0cRmxvBlPB6OYzbThzG2Sus1rZObTspZtr97szZKicG
3Dem2yRXcY+VAksKZE7tNVjxnPaBgneKNHeCK0uxVmRys1gWQrh/OAtXVwJ42odo6kXMAavfYg5q
cPeSgCN++HEw7+itSyaHy48BAi43w9nxR9pOml9y1WIee6PPINwCLCxGuAWwGOXQVdU3pRWBSk2W
lmCVj1jZmllY2YqrsLLZDJ1xdrsmUtWH0O0Tf/oD4b5Q6Bde7cKdVZn8A3TB8EtqAS29rbd3p73n
kH8QyWoEiomIoqGJRETR6iL9+IdaoC3x9IhagHVFX/wQC449FsG9HHiH2Pee+r14VTGmCzUfq6UK
UGdPoySQcDH6LED2y0VUBHPrF7xfgy9CKLZ5sfWfeTFGRYbFuBT5uvKyZGJYLETXLlYAOm44X8B3
B1fTM5tjKx1u0sFUDhQHY3eQxzghmVAJpIDgVFI+ji2Ojz+ZENomA07uW1Jr0Mi4wcf4OR56lIMc
KJnahwsH2S1c3qIv2ExRNIGRGAK7ZP4kFl4XyMA4XaBIWhCITzY9TqZcAJp4hIGZUSggSi5J1zBa
b9edT5tApSDLuj9S79nqEdE5R/IuOq+Y6yNDLk6UhWfwIfRwyfwTeRT5GLXQqUaxqia64Oorot4M
Waj4auR69DzdS+vipy/kgDCKlDQKB4XjRuybR0HsqwhP5OEXtSL69V28zqeXcXXdFi5L6llUfwSt
0kY/j8bpDkxsPCnzcZ6PFFcgR6XH4ZMtJdlEAEy6XrlHcQC605CwRQoY3tfsDTQIXfep941FNN4J
wILfiRAcRwDOdFpZZsBaGNs/hGcIQico1IW25Xea7tjgyPzdY3+rSTTd910ECIjYSPJg6gJqmwfw
myPpu9KJ/00TnpReVX2+04Hi0k2LqAgsctWKQOKHgA0c0A2w9JR3HVw64Elgm+gmqHFvAWkoIM9Y
Ms3OWwAwXS9IMyc72r/xa6RztmCmj4hE6WeSh/hGRU1ZxMQDD9eYFiqtrYScAA+s8aeCg92Fgc62
0LA5aD6rwfeDFqjz2XkNdNLoSwnWyTFIi1W+Qnf6s58p9BJpJNJOZJ7NmcI8G6o3I21LDRf0rdH9
a4N2E9VP2nWpUSb8K43DjKi6O5b3U+3+iNarW9Bz2DIaFAcFcYBYGA8syE/1DRvSdXI7GvJyaH13
FRSyHktHyq96Xe6DzWfy0b3OMBAfdBjCWQ8HKQRzAWNVbEmC62JFk0VTH3h/4qC5bD3lM4T1nzon
NOc0jxhC7bvfTlRDJHiIHIcvOSGyPt4PFsYPQW/dE+O+WDqxsS5el24WXheeAbZ+2KO8OjKfzCP+
1PyUvwL5ZnHgSN81+TMvFNwYHJaNzrw+yDh4qI1wvRD+B1YET5Hi/oDssbhXihuirLH5PZgDJG2V
DKQXPkTO816dS5fUigZOBupzstH+cjCwuuKdps+TwdqJ/ED5oemr/E+CDlENYxVQ32n6PBwsRHIo
o8TzQcu79JvSB6jPtXREpA3AY/SWbzROiPoY6IHGTpHcTfZirrcMYXDFH2FZ2L8ftGtdncCZNaiE
FQxbCibGvzbFQsdRNwk2/oNEn/nQ98x2E8+t7577glcOlqlCRWSE5P+wOP12lxynH0a5ccPmc7GW
c1HdazdR3XfQ9VBiCUitKZ0s5WQ/TnV5cgYBqc0W8XgDqe0Y6NWJgw+9JEgeJKdHWho+y40Y5TR0
WGwIMaTBXlOZFr6S/KPVcYXWSInlzN1EvB3vAtMVbNkzRD1f4ZPKxaprn0QZGXe+7EuGf6Oh/GMp
aG4J/KOElqMNgT/ajmjWaZdohz9Cfiw38mMHTdSFG2O/k6lG+1hNAlvG4NaBToKq1q2WCIQMMk/v
+yRowFAikysCvDmRinQAdIVHHUcd3WXXVrz6c98KJNoDfAO9VDVsHBEQ/9gWAyiSREW73g4rMKow
RQ2Ei+zrBxl4wR/sE5VrQY/+lCPGKASf/rplltu45futViJ/iRpoWxbFLHEThGf/lH7Bp3d0wdC1
Cc0aRLITsU4jXXKVd9XNkMcTpSmLi6RsJw85Mflap5N/dksuAv9eR/HgIc+16UKdphBF48/iWf9q
nSLq1Sy93Q5ldaTwyphsQhISzxV7qcK4GGNIR70ZvGhsmDlTv5D+w/7wcD/8/x8eNcd7ilkUsEty
nfH6MZgsVIqe42M9ZkgYp9NEO2U6PbBOMMw1T1d6PgZcS+EYw3Y9jCcDsmlMgAWC1ToE14Zh4eOy
4lvMZsXMprS9Kzg4jkgeTnfZ4pqNXkiYIE6CO2OYDZCJpa/vTCKhgYVpTLBLTIPygY6zi8dO9CiZ
Yir8Zh1T51zJnHWiX2UT3ZB2qjSmXaz5AmceDiYgABC4oYauAIEIiTByUA/BvQnWMpgR+SHuREyP
n/v7N+egFgmYEH19x4QY+fFCm8kRmBAmCFhHxARhPHfG2RjOTBAYjtxoXLJzuUBqXHzpw/BUGwLO
UQ5P+fDUU/N4RGWBC8lIrrMCRRGL4mXC2wnqBQcCkfAtL0hA5HrFcSIOWYWGn3ygkCRoEiTITgRh
s28dtP7uMkXaNZaB56FuWhILcJ6Ssm9Pr/rgEirLIfoskRkhR20VP+Cx2NGrfU8gH6yGa83oIlAz
vEf2aPjvqO55fQE1X1I5Sy3miNMhnw+XGavtkeCx1SOJjNr74jDDErV3g8dqEN2uAszmtrJBlDOE
YlDOUFjroaGcsm33qclLDZy7l48oftKh50lPVqKzSU2n1cCcvKYYpb0ea3P82FLddSOxGq9n91Tp
vxKAhoCRepLr1eDnEkYrsdQfXGRBPLG4YLFop/7lSkueFB2si1tNwUUVC4npDakb/mgFVHtgK4GB
HHZb1otTsd+6aALQHMtdiuZ4mQ58EjM4ck4ukS/B+6vbcDpE0FhPxIRN9HS8B41BCt+Dxia0UXxC
9LVce+uz0GKBlUSL5YOVRJeFoDGiicAlyVd8gFvKGMzH9PoydVCE/DSD6HSNMz7ATxYxR/7yaXSr
3zVw+N8OoQKSO3LMXOMJVS4ynYfXvObITk3/E/8t/6bGtyW+3xOgFYWS3v2778pPCmAwrshSKD/x
uVy8ZRK8EENPOu78RTrrYu51mZKHngCR68laaQj2Jd45LfREFjK+iJ/KxopX9f+B4mXdh2LzwYpX
KUVeuFlhZRqTJmqi4XIWcAYrbXBXnsoJeR0/s+jRxHoukkVkvhJ1UfkKo3mm/tCYlVAi0BBIAN86
nMEiHMDBjMEeI9IADE20sw5VS8b/K8r4VQ6gxN/iVwHJWfxPrw2f5TMZsQ8QL5Sbv7Rf1d+r4nO3
otFHl4/6gp11TqFYYfo53n5DXAvx9eL1xvqNimQPAlutUIeA/AIJHFwlCQ/3sAS2/6n6vS5+5EJY
2HuPlF3FD+l5h63j/M3CV25q65K0bPx37rOAx1PuvOzTmnGgnENjQjUaP3CaS9GC8vMHVXaHsmsj
61Uyh1rcmTHcCBKavl0mr5wwcHn6Ny7r6xeOoP0U4iAaMePQouUG8nVMq78R31+OmhXH3xLMJI7r
+OLCsg6v9IYWlIEhF2nqCC7SnAYl7UFu5QuOKpEveHN/tH+pxNu/4Ntrl94neHzW7ju2mDYt4bKE
e9sb37G+CN/x3vZ2Hm7+ied+bzByraEE4cG/nbkTuH0Xsmau5FzVuvAFSmrgtYJ6Dqn8o8MhwVbI
w4yOFw0Ob0+tu44E5yWWkljPFqxy8K4wdTvmbbE1o2EVevvsLvT2lx5RZ8+cUAsNMCuXCMyb+ogu
5ns9kTHEI8Njg0kDCAPyhuxkchdYxUdpRFQrSKgEhyMnJ/ddQuk2uffeZV4nDlPOUBoXHKNwYVUU
xMivliCgae0+Nvd73xzG5rBIqYyrEtHFHf/743lloLnVnJqFKw2usW8xhNvKzhzzLt4CI8zfavRC
0F9EO8KSE7VLVhjKZiifKvK7/1x56l3NjJSWQxE8kUtOyrdLYLYbC0ijTxziX14u0XSJyuCbchDX
a6ZCGc11g3sQM4GMtndQobpqMKjSrxcxyA149jbtSTkmRYvGXsNEDaAzjv1AJkrz/415HFuIBz5H
E6kPDZZ3+EGYo4ikIQDI+EJO8xsarP1OuKMkOKtevwCUxBe9agn7gMRNErUzjJQt/tF8I2maoCDG
5E5DqiJ5AH7LbZKpFfDIX5A2/uypPNy9c0ywSCYd90fyifQDLPcXj9ff2MIlbDmsQEZx4zwCt2WL
wQxK7MWmk0J8KVeHtTuASVCRZF9pHlKFnu6WuO7exxjBPnZsrlbHq3O0p5M+nZTtUJeGM7IAPrFt
5pKGIGfI474iqEWhRevucuit9IEIeKOC8Z8FRVE8QepsTrtF1OgOfedx4W48gqQn5p1IoQG3bx2J
ixSXNE5HCNEeR3u/dSQyTnFkhVZIChLZSNI/SAVoDKnfpGdjaxENjJRD+aWMvmTfMI5iGZ1IQs5E
Xg0L46hCgiGbA7ZLGjXoqgrvgm7m/8g60+Y2tW2L/iJV0TdfEa1Q4/ROvqgSO0YIEAIhGv36NxY4
OXnv1d2Vm7rn5Ma2YO+115pzzCeM92RogKpgK2LowTRK/dA8Qxsg74HbdznIMj9E3wzKablxsWMA
6+TSxaahtrJAdNymd0oH9eNC6eDRh/Vl0WhC8gPpOjA3GZzIOeRAwUqKuX4MbhpToMNJOdyvh9Vx
f1rtr3to6kW2r247BQhgD3o2PTepCywFUooSbjDlcHvtJFZhOhJKFB2t6JrHjYn+iXk9N/Fgg08D
pnYjMXPkQWpe90NQD7MdktksvkjskMxml/EsjkiqhakhUjk4b9b1J/IKroXXEmsDxXBvwmMvDibF
WfFU8IL14YeyeDoVT5kJCfqJmqDbuQ5qjpAFVrm/hpCVF6wyd4ged2oHlpAio9IC6oyrE5xwUWqy
ljpjKTIsSLm8WLMLByOOyYjiF440YIwEG9SzIlza6biQZ78+prQ3dOQEpCDLFO5uDVmuDm3OwVzA
uy6KX4RnfR0eT7LQD1n8OrEFonPYmKvE9v1YMSIQlHnzH4LS3cbMRAjZbtKKbfY1fkPnxlj+ft2c
BrERlTuGLO8Bg3BjUfmPUWYSwo6kONK6vdLtjwaAvF39601BajJ/x8u3y698r5RVJweho3f+Pavh
8R7ZuBwYYI5C+Lw30a2JGO+zCF4ABgSVEDoB3gACG87r11eY007wSjNo8skvBA9+XsdY78w5zLi6
xI8ZADfYiMQJ0cVdi5oOmTregzl9T4QWz9YXYEEomxjWjPUHgMDThFV641QplDjGEJmIdJm3LFMH
uX+skZRhRMSO+K8X8fbW6+tRR/qXquctlp2m296JLOm2YO8RT6wOu12xx1mvlyFZxQspyJ2ztRWa
yitJ2DZWAaQg1kCyySMwOFjR2tLQgsRPdn1Pe5jBCyclXakRNRQqNYybNLHpQNCbcmhJHT23fPei
0fQnuoM7N2vEqYZyMwsnLpC4Z4NuRqSYX8b9cgvvUNsgQAZCovgTa+UPc7TrEWz4H3I4TYnx95Hn
btbLaC6ZTdGil0Eys3hA+gkZRSRxiiax3mIAEckMiDfBQt94HutwSE/Wmme0mpfCo2W/k6ERRhJQ
gCQScAqCgj4Br7kCiYEuF4HNHL59sz3lo9ik4VZD9KOR2EqOIuuOefIWNbzt5/jK9AedywkdR3Aj
9ufIbAIpfWgZpAgiXRc+7iyCMeGurY3o67V4T8eo8Tk2/uUZ7gSadUyorGwQk5b5qQJe4UH7J7gq
RZ4Z3tTNoG6QFYqD4mv285mJXs6QMDCu63OCno19dfBZPCxa9DxsmNbxZ//NvYJOfpnC467ynk2w
+u6eX3f5T0ZaWHzhWoDzhz/lYAD5w7Ugiku0QqmtpXm2xSOJSofgKczWw05bkScXFUbMTA416uV3
VqyZzVnzQkRj4uRGN6n5JBrWCPYlEAY80A15L74LRDmtnyPTeQQLoh6dhYqLrADVGfKDI8+wi2np
oLQwQPDMY+iVRanmNd/r7woETTpdqENsaNt4Zj7txfPYhScmdAd8j+YDBV7U5XJZY+rbjck53wDk
WcebeI10ZLmzLRe2XJGpWKbIhY2R2HJdYypmYcedL20Fcga/tchZ3Z4W+s4qNeutXm+LVTrW2+GW
3m5iLyphsOjJh8so/iJkQKJs8m4XeZrQS2pY+5TQVOhgiFLSvTB2CrRRTFNoxvBNQWSfiPSdvP6F
8Sqs0kVKxbyRjy1DxPGSKshMzwm5F2TfcB3ZTJdUIzpySItuq5+3GPeAhckukO20TvDghrYhV5QP
5a+9XKdI91UordYGqrGz7wjIwquxSkq43LNHw9gXv6raz39BQS++ycMPfZD22yBLSCER1FeIRzqE
YzYyrIaASRhKV/LAej4KToRk04cmaF/wGQNDWzRiKDT5nm5kqlEyzDgVUCI8dkuQBM8cTx44lRaP
3yoAJ9Ju/dUnIGh8X7h/ag8zkwD2+Vlcp3C1CgvRtIQFt3nKeXpHAJxP6522MW+BPS9EtfjmVgCu
mE50QosDO1HSJIfdehGCK84gKNF4uZs1mJHWTcCMFPAMbsmx4ECPwYz0XdxLNkvkzrLOqxJeL+jM
xOZH6ieFAHHQj8j4DadhGkUlSSWMCxDQd5HL7wESIqLUAvgRrAtgKOLYiBPUZJGT3LsSldwSJ0hE
Nb0+N0xK8K4z5WNF7d/vNAYhBCGQBqiuR++jpDZSt+kJkyTGWVipJOAyzlKFTK/Z/2DlMf4H5ZRY
Y3Ii7eWxaZ3NsEsOA1EVIwpM3jiOL7Tt7B3hdZBgQywHRaD+iTZEyVlxY2EEQRUYtwZHMzsrE/fk
bMQnIz7OOW22Hpt6jOTf6uMzl2YchKhfsQqg8YhtI6pQJQiQZkn4u9o4lQIkDqHLjIoe+rxsgqzZ
38I7uTReQQeSSlB55wxgD0wRRNUS3NT9Rh114Vlz3vVPSKDerbi5WHGlurmK/ol1z0O2f2FjxRiP
P+B0LMiLoo5ovA+TyAruRnwzyOcRWQE0Bk6O9eU3io7pF6SIRdNhdgdTTbFjAQKh8pgNOVzCeNkp
kKDnEK7CvJ/AHgfiON7W2fujXcX7Mziw9ddn9qaHSGMWP2MmLezEQsAAAMIU816Pbe+0ca6Qe4BD
rdu7f208pQ9ZNHwxFZfMXzjFejnFml6KLBbpBtRZeQ71DbKet3rlm+JQwz59S+Pj2vn46OMrDs5L
TL21VFkruBrYp+5e9Q3LENgAPVl8EuYQ2VsoS0ghrC8f7NfBiBCNElDFjgVGAIYCdNvFF4mOpMHZ
QkOdyxDjFtHUaj/mWIkSOD6uINhIDEJp5U5BNS/lGLAmwnRrGPohv0GVz+MkMRnoRJbWKxkZ6EQQ
iZCRgSUInciVVvAMG10das9+abc9nhoPlwg9VRY9Vbi/mPt2NFWrfcZIpOQFxrPNDbo24sqI308k
nlI9Pg2xpYtsFs2srKfB8+3vLaG6alqDHlb/CDuRJKiyKOxKmp0QQDz7Ce3ixGz8C5zeNcFGVzxZ
l+2NCBLF8ykGtRZs8CYD0q0lTZXU8LVgsoLSaMEt0v0OXHI9WgJqQqx1JD2gOVatWLfQWuEv0KKd
aN9R0VFB3KDvbu4m9q7t+IJB+/jDQsTDCIyZeiXcfdWJzvTsnKgpYtehdRWXN1m4g3ta9yhq54yd
CwGURbKAMBuUXtDVnHh0JOjIUuJzFw8W/FSwRaOxzfrtimnLNS2YhlUbu0v4bIKbh8Q7wcbnaLOd
DzT1wDMcUcamkGP0VycwP2MDZXEkUBVhA8V5nlF94BLBK8tkxRJpPzv/CnvvIiZeitqlrsVYAamL
JW34VlKKcFWwcjJtIBMqO6PeXx77Y70/uvv8uK8Iatb8IRjn5FhMIcsmzg4OM2hZOq2Lyzs2yCai
HWFE7tFo350t2B9Mmj2Eqoi3auP/qnuv4AgQVdPx6uMT5eMYldxTZjVqh2/Y018Rn5Nm8DeWnPNO
iYC0fQMPCYWct3xGauRvJRX9JC9zN22u8yqnDdCPQZHm7Zn9yQm4a8EAWGRi3JhkK0FUzKWZLSaK
uTgZopTt5oVSloVvEr0sjh2BgWC15X/hN+jhkc/WvvoEIBjt7AkwMXxW9HkW2WiBq5Bl6/dEKDUC
JGXhsebdpCKEiv7ChYL1l28y0EWal68wluEZwMWHn4zfUA6SWv0GYZrYl/ptuYL8/dfx9YFDYfFv
A0Ox5z8AAg0eCrpsCE31QcfAXR+MxwGW1mWGm10T0WkTwIXqA0wr4180Olo0zKuuIwY6VYj4w0Ed
A1DLISk0dbO07TEOJWaX2EdO3v61mGBGSnivid555atcHjhU2oDjjbON8F6ONzpRLcbaIZxQWAPJ
Wxsn8bCVzeZhb7Rp03UprZLHN5JMoJUztDtkkmKi9mHNwO0a9hzOUEv6sJ0XHHUiUYFblhw4eWjY
RI6L7693hJDLWtDQBX6LNPFQIbAWFQJdW+bQdJX0PWDe+PxrmYv/G4XJEJxFR3iisdr7NYIbULyI
DoDQ5MjqGBN6CGkYKLsQGUHc+wXjEwJFf6BbRt113erV7rbj5P265NT2DEZQ0U8eQJbMTqECuDOQ
5VinOV4QnUSB1ECV8NqCAr+Sypoa+gYyLARwQ6UMivUjupsrrVDkg3Uw1EHh+h0gM+AaNLT9X4wv
17eFAwYEjPU5hFh3huOPA+4d2QC1QcjS3NxgJZMnmuapQVLdEP3gXkLa3ROs1ddqemc/XFseHUzA
8BT+P/0ho3vKNHaGVKNRxksx0JGSAkpBo6CFaprgdrwKlOsGj8EN7V7SmK+upDGz8oI+8nsszUhf
xMeHkvMxz+soNpk1YhRmALT+aTjS+s8NL/9tsMvhu8Vo4vDcvqNq0SzzRf5aTRKATVDz36xmel9/
s5ppfNEdP/1S97THVz+Jwc53Jf0FNTyRI3IXUKempExMkPzQYLPmfiH4U9sVgmvJTP0c189EolZr
57PDba7eaCAbLxKozbIgv5yImVlHdP9H/HpuQKu9of7CEFZIIm29CunSB78xmdKTR276+X4nDDxm
IMAfZjAxjoH9BYIuXbgXYOZzcw4C92t1T5RPi/BOVHeBWFb5G4fvzPSY3wy0t8gpBJ3v03EdvDue
S5hDFtjmhHmCqDdaAlmEBuUUm0bbaOAf/I7JMiK4e4TLDRDcrVnXP1M2piFPjhO5yTim12xsLzhI
uL8+ePgrAS9hnVt9OvN/6ncEs5LJ+F8klQux2pbF3oRzhF1HfV7sI9Nb9VOqB2a5hSpDWwvdwPp8
whyx60iSV3Y6o12uwdd9c90/+P/WBD3Ia4ISdXlNzlMKA1Pj0gFEAKMgRACj3FjlBqNgTra2mjiz
UfDkxhbAHnYqPcL6pQSX78DHwWBiBWIt5PGw+fkoJJ7pbIDd/IiVuTeD+0PWg/5LF0w0XzC74HTh
cEM4RXiELow4NPA3D0qc9nPkCuJRqikMhAliMcTUuuhV++q7nLb/5iWaRejs2mfCWL7Owlb1cFO+
dy/XGQAD5or2ArmB3MBqmqr/8ByJ8uMGdoReinqX++dbhtzovL2OECW22ox3Ivi6he0kYBiACSa4
kZX8bApSNsuZluAm7CpWgx2fjkrUgFtBkdh7BFCRzG53gcsFjI4dnl0YihhiKDoopI+RpkfKw4N/
AuINpkYTDnp4B4Fxi8pbBPlgRMgamcD4Rm4WMeADvWb+l4x1cvmUfIZrqREyFHBA9K/A/lSSYgHA
w3BxEcV5CiCpa+ToNPU8NssRM2LU073J4zpn0IdWOMy+kcFaPttQe0dCWQPymbI5T4Q7+f09TwRj
4YKxoDBzSUannfOYa7k1t/U7/zanKLaE98s6nEkuqCdmWTSksqi6RC2aGDSi8KPJ7Z4IYltzK3/Z
tRiF4hOXTSUuARKDg+I3RAyvNsQ1cEzSqVuKuIcT43WdvoLZGcpYoTGiRQ4HJ1pE9PmnCDjN0IXs
2QYn5JEaqF+HWdzP/mjVgHfrNRyMjqx2XjhGci3gxlRiLOFUcwKEJRNiqo1dbjC9DC5qKxy1IOj4
uLdDuT1Bj7CYOKW3ftMcE6tLuP8QuIRqiChJjgda60tizj96ZiRG5SO64xIg2Igu3bAE5jhADKaN
QFKYWWApJ8aEE5nKicOND5qZOLNSRHXeBaVy7b+tEu5Fd7Z1kJcomtCoSIuPeopF+Btr6e5J97kP
/K27g/0N+JtlmowQEZOVa6bNjJpVIo3sZLITkLxIIx9AzwiXJC4DQ+i+X4MNN4DdIeN1osmJSnYQ
RO5ORMsKIF9M8qJBJtaMkIYiDa/3sc6B0c0jhnZGScP1slB/KLGKHmRGSUOTVkXzISSJ+ykyem6R
V7StPf6ZyLXCCgvD7K/AvDBgXsC63oTjDIEpaTFAgGExu1ujCYcwmNuS2Xrr93VxWBJbDTD3Jtm1
1rqfNh/AwJBwMqzSs5ZiHGTsAgWs2VweGygUcKVXc08PtHR33YKWRsTEH1z5J2IY+YdnCUaB9GUR
yjSTvuAEQfp6jJQNmzLbQPqiWZqhrxeAzv+xcBFARhkKfQ7ZNNC5bMw/SVoesYNsLg1ejPDO/nVf
pz5XR9sW0b3OZYBTRmum5PhToL94npkx9UKqWwrYhai/3C8XDwKXS941Lpc7DKI0ceYSdilIQSlR
kOKzpiZlkR5AbsDf6ACIs2B5h/bFmSH6dyrWWzjRkmSMNffF/7bGgegvrXE2aC5O+JPL5xY+w1xY
W+R7ITO0BBxIYX1FsdO/kNlCB3YprTnHlkOMr66/5tG0VqFfzAgk6LMj7ZA/mWaZ5al3RFp4+eUe
x16wxJrVBRHPnhpagOSKrTkn+7WThLYsyX7Spdeeahe9kmTcrLK07ze5lhhlcrmDtGezc34WENHw
Bfb+AwER0ckIOVfcvnDpyKIzdUT04wSOw103bFFFwhgiVw+8yPozFv1ds9qSA8slFnYCGXV0J6E6
YbAm5etsx5VHzheJuGW3sY+44AD/Lp9BU9IGi+5vHNMc0GcGUQgYZ68/PEjOaWYULQrYk3g8y4rz
BFeiwzvvoGcLiQuFpkRiaE89fiIaMkCP6nReS4TP+IbJ3RRGXZCdQ4Z9pJwArfuyaFjPlD//m8mk
uIJl6gtkMdEdaivkDuxp/BcTeBW632ML7e4x0x/YfPKwqETJZ5PXUe5AsGDuwfOIvI9Z/JtwmyYt
0OfRXF7MlEDzQCzl9AvAlmIkMrCaraTARmm43jouNwQkhU7OvowV3GMTLmHI8vt5TaAjQPmSl/Sh
ROHI64vOpw9ZEOboBF21cGDHgzFxYb6OrntNJxmD+mlXG1sspu1e8S8ffyr+tdp01abpksaNIeNZ
0Gv0aCQBYP14eJdrpJYAMhm4iX7pfgX2nmjwrMSXjFeErZkwM3bn1RBrBsM5WHQAtfhWYrxQIEvr
Wuw3kAcQQZIdXuyrECvpvz5SrKTonqxfbWRBoJ9zXnV2axqKlN9zyOuFT0CTbwtVCIQTdLYrWjtE
mLygVi9ojRjhcSRjBOGgcbg8Ykj/iGcXzj/79w1nDXkZ5HSdE5XRbotyJXm8Pdbn417Dw/HYd8Ca
N8M9iK7fEOb8NZmgTF7dZP3rvUMEbmGg4KgHdKMH+g8kyCwYAciQtcNfre+49p4YfFP5MrZmnaGs
lKJrQVqJZJiFGaVgEjeJwBKrCQJLVGqoHV2QOWhckfkAzoELMcgaB38KkTqj+OFvYpVvJ4gS5Bif
OU43w5D28PeA7922irY1tO3Q7PDOQYc3lZ2r7IrV7kza+clHlDFPsM/zBJtPJL51G8TFyPy2346H
794Uopy5fsXiiphysaL0okhfbKHoY3CiOPPSkXqQKHoLlxw9VDAnekABIeMlZB19s2hsL2rSAt9m
Y0EUh8S2iy96lA2RS3q5HTYXGbxo3tEhOpGCRYYziGFqWxRzihkjhjFIHvfV3zfFv638hh2oCFw6
zkPAy427lcULzcLmCmixOvDG0OIlQS/3SwBYoPPI1ijSN/AVpwKgfpS1EZJYG2DFDK9Y+BUgLBZ+
BUI5AnPuREoi5/VgsphQEiESw/28ygOuD9CU4272ly2N4KJY04CFr0I+32WIM0M89/QPaR7SQiJh
sahjujWaxwDdJ5CZVdDkYDILJXZetSbTLpQ0LDA2yIu+B9XnHhfuLDFi2FVUYVVR2QV1BawA1Ghg
QEp8BFoXGB39BGRGvLGUBSRMDJ9RcUP9zC4hA9RWCW53yZj4W2FdSGqgSNCxipDD61UAxI74S/Fh
siOWZQrk86Knn8Yf44+phxyI9wJcR8TfZg8EMoob4fQI8CIUlOSPQH+zni2uQj8pXVBmE+rYe4gq
lWekwA7tIBo8gEpgoJkwE4PClD+Mo/j8CGokyMTjMU2Zl8pAmLYfApzZJyxlZLU+PzwLHjzfIy4F
LgLcdjoEA2JXKMgQpFadXUzYFUZSBDD6uBIXbH6BwcfisTK/8nNgOfynRX6ITxX6CMVDHpuMXa7o
BBIHfOkcInwq04HkLz1tSM8DwIWFjhCrCECWV/6gWyaUU6enyyAqCTalCoD3vBbUD413UD8sUD8s
eaYGL2ZmZm+dY7qGxUXfGHIKNngimHclh8QxRRnQjFtbScc8HcxNu5KWcKXR7mUA9t6La1/UA3e1
HO4LL9hB/8Qk5ERsO1beImxamRmTWUDYG3MTF52nuiFhvrZ9Lhp7k5YQT5bHUPyJ2gpqf8Pclyku
MjsCnQ7KD/7LnNEV2DehWQDvQk2w8LuoSZi5NajWD1ytIXg1b6TWfupDOrJYHC0gX0hrB6Hd0Kmu
xOXJeJGvpcMRQ+tM2D3AponGnLGPBY1RYBLDiF4lbH0SOnb/nwhgGj5LUpgevoow6yGLCCaz40Bd
f5hqv/7lAisAh7U9qamep+A7pJ+uJy1MIUzTbsqUlL9n5KeUBdAlScheaHVqIQWk+YkbGZ1oosjm
n91xR3sUDMgCl7PB0ZyYK93pUISQ5vDBsrRaVol5g9zbPBmbpEYznzFuZJQMvjk6xeh/VXa7Mrm7
8bGLrWPUwLoB1m9HoHQ5Pw3HE2UIhlEM5WtUwvwrle7V/smWWdBpio1rUlnJmMss6HZPrWyrPcT1
7w47e9i5nJ/9HjJPx8yHKyF1ESkc68sJ3dAsZqjjVSZiBuhOhNHiJ0Dyj/KFSFrUKotgpVbA+qf8
LE/GPkPkft8Zxe6qhkwuSM28tyn9eYQK3yYCHlgfYbaf4S4A/vr+tUNNpwsfix8sz+aND73xKWep
ZVmwODH/DufYmSTMFe8qlR6tlGlTbvHK9hR4I7uYjOk0FsML8ibIordjYjYxtSqIt+2EqQW/Of6g
y8DUB+UKo14o2lTpN87ANTXiojGgzZxxv/UVCmdyM1BhouqkFi+9P3MfeB8W2B5F5j7I6UcXZlms
8isybwEZAHSSRe8YLf2DRxgKFI2AwAKPXL/TGVswjWwzN1+/+TQDVE4nimZOaMaeX4zAxUw7BzNc
/lAY6Tj0lixAixnczUFCr5Z+AzNRNq3CQ8iIejHf2AydPiS8anQKwJpyw6GnpeBTshNSbsk57o8b
dUh1zvbzdmREr23hDl1I/qj8qd5r9b4UC+peoSNAmwosEU33yw9g+UMDyzq4N7LgErPw6dYwnxjg
aiLskiPL4kKYIh3nsnxfvYdZujwZaooq4W5trtBea4GeIms67XJI86+chjkDB7atcesqqdLKhoX5
PD1DHqdp3UmCs3Di2d6+1WPhPV6lOVJgNJZ3RqZ986jfCIkDrit5DADDt23M4jGACg9JEDA8JMGF
h84AgWHBbU4AVrLdpOw0ZddSmmyt1jMR/66CnfLGmM/l97eQ6xhkF65jA/eyeREjyOI65iAhmReR
ZiQJsvQ5SRBsxAV+BEmrjn/BMjbKh03/55H77Xc+YG7nPM1m7IzJ7dfUiN6rPcu6OWGvit6LRGdC
yzDKzhkLkNqYl/6CsF/P+HWfLDmJTOCtQg7B4GuZfXG9ZgQUHum6jKFJai3oS/Z/dZD9vyfkQIvJ
3zaasDJCGHTXThh00/zKkKpiy/6FSCjFL27DZ3EidB0M+rgdsvkE162f7btuU2lC+r1pm+tq09EU
Wm12O0eN1Ht0VKMfPu/8GpsgOMIiOdNFKpKbgnY4ZsZS5fwTGM3LANCYZ4B0jqaSnGxSrYgyRnUg
tFXwz+aRpK6UXtXq052RASC15jM91YXJk0HBwrR4CmDyMFboTsJmY8HIAszGJA5SlspV7k0lAISf
SDoVyXKjdc5JhgeeooToIMxyN5GiDauAxLoltO78JLBWCqGVZNbRD+XGzXWbxQhPCY5vd8iqM9MN
oBurRnSac6CsW6qE/20HXrzAJUnHc1zoYgdGlwEdpJizQjMOxkLQIABCoIOABZl+XwmnDe1fpezl
KFdlCSIE2A0FKnJlTnriH40Ij21D6XLozvsrFlXyBXYu3fZXfU4UhGxzr2XdyFbAB3lcK5gE7iEw
Jrwu33mOoPczUNf2r24Or1l0kLxt5qtSJZMWQ7caXLyLHiQ19ZVUZZCA9ECYqP5FMy1cJrcTNBNQ
Jg7u5eyGvQe2oX1ZXTzGNBb7n+DRnFEKi0WPRmGhcD3hZs/wH6/iy+Nwoy98aJ0DZ9/Dis1GEtnz
YkPf4rRFiObMQjTLQnEiWjTm0cjMoIWzkOssih3yf9jsSfBg3j1rdtjGyf9hjWVI+gH8OhYRSKzl
tV7e7OW1PgHRntMKl9caXJNKObwW0uuc36x2M5vViR4v1se/P1l4xNWvud803MNXxw6Ze64UmXtq
+CwoktEVzXSrBi/09B/3tH2WxGwP5pWtEa/FvS983D0SzWls6KPIruxPlGNj2JJlTZ49YNgfyPmo
ncxG8KfdsxKZnxji9y9UUqxlSsGpRinFlMLOAkanf3tPNJ4YnbJ4fzpm3Fh5lafr8TAqTyrreHCV
pxZh/S0+P+1G3A1cv3o4l8xDV63PmUU3FTZMG9CKJtcaeZg6f2n//micM80iAWqTag14xPQWHxuf
hpt/oXnPTJYPRI7WMmTxmXCwsuhmckvhAnITWejykSAL1WuPVmezXpiIjDqOijARGXWY3HQgwmho
PmTBVlxeSF7F9iaERV7IO9V6Cu7T1aAB7BwCDxQhxmdcVbnzhfC7zOPBuT4VyqEh/2piILUvVnud
6Nhs3+S7e47CaVs+iLojB3etSayMZ5BLtUKYmBD77QADqujZBMw/+OncuSSkX+25V8/HyQ/ob1Mx
R5FpEjyFj+gFIHWG2KwV+VnGpwEux6BJ7ZX6q6vyycQIkxqygPmV82oWqgAzAdnY0o0gcFBSwyXK
CLojUUa9/0wyZASKK2/+U+4w7JcwaYojhv1IjOaRv+J+R32ENprO9KI7lWH/rDuFJlYYB1JnrItg
1utfBmDuuaEKHgbpKRBlS4vvVAKuP35n00B6R+QHa9XLIo8H/Q0KE8FiIa3FSTTfLijfFiEOtewp
QY6K2K7GojlLcRDdoPE07eSITPUmpH92e5Cs8FjLGcm6IrbCSktih4stIx4SPAqGucX2/lhPcHTk
CV24asZNIuHCas/nyKr3IDhL6AB0AU7RhRHEHy+jWoV4GcnlYtqjBGQ9phcrcDGVZWHjHT8wDWEO
wmIoCPv3AfznHul0LPD9bCAwjnwFdxmZcZbAg6Hp+fBdbhoPNhWPNKiQ+7uppVm2NXCDhS06O6rn
WtY0L0pn1q0WFnwmMnVo8FTOyMbRjCP1pn7WjqmGJBu23iou9BjpObn3NrqnUeIXrpet/rrSBTyI
9gP2IAu1Bz9t7QeYQF4zoRECnn4ImufEfoVgDrCxKCFf2IdZFy4tozx/qN14+LintMYL/VM2Nw5+
BTw+092HlM0AKhlPIpGiZGJ0ymJ0yvqbtmJ3G5cGD01WAiyjHjoT7vF5OZfo1EcrPHx1ROJyjUT2
QS4lCZLho5IFivyMdQN6BIzZRjrE/TFxuyTDpoco7YqlJ7lxi0YmtNH0tG62d3fbuNuTvQOOwawd
lgdjcRnaxP0sBkQP+E/aa4IY0Jn1gMZqFgPSK/NzXI9qWJKS0YenHrEaWfMY8aI+lVxCnQ7eeli9
MkjHwYN9R8gNrixz8nUEaehbKLtQoMJvINsIDL2yfjE+yO23RSxLuNxcePYM4RS5Z7D9CZrfW2i/
yAgHScljd6Z05VBYpXxEyweyoEO5fi8KxD+X7vBML4xjgMEeBwMA2zcu26wVwX848MkrQ/k+E1sp
iCiFaGC7BPxe3gsipEnmfU0b+2/fHvHVbRZfKQr2qJjai7kogOal/GJwR/nF4M7FAwwmfo0Eiw8m
m1v3fDBdEzu/0e/wBNntf08QOR7Mj4TFyHV9IdMioCLwjjsVI3JaBAzI0VDl/FUeAPci22U/cSxX
zL2PO64ZDveNzcjuZscm04ZH7M4zB65YFI8MH5u5cmT+SPE4KcJbBssC/h7/DQHa+sa8b8j1uKuS
63FxYxWFdgcBMToPJDdEmU2Eo2hiH0eGANGVN8FHCqsP4U2Hk+yfR6+ED4pmvI3yVhp4LKzyNPAs
WLSDByhPCzGWMDD9jXILHBjquwKW0LoF2An+ztcdoVpoN7H0Q7VovuN9/wkel9gXcF/kNJwtX6FP
XQYZe34rSAsmAic0FWehWqhXmSJc10wQGAtgmqFHPQC4AFzqhlcEuAXDPkCcsvgKly4jLUYAyyi5
+JKM2XU/nuVyxTSsIUejFvX0iS28klBLIPf/+UGegN1rtInIS0NUaXt4RMYV9h4R01V4qVK4f4sn
GBClBmWmCd7EL9yH1jwDWPrlXPSkK6mJLJRJAD8iNKGn+QfFbM1ziAnGBTuHyhC01Ge07zzsN1kv
9hv6n6MtwsbeFmEj1poWf/Y54Hih4hx410gXp6biVJXWSBlou68o+pDzISKriIR6xuNgQquAeJX5
xRtF4aIg4HBBREBFiIigx8tpSCIkCwUBiZDwdQkuf6GJtSTLVJBnCAzmjMki/TN/5/Fnf4+77xzs
FLlAV6nbqNjQAFNl40KCHcnK8QoegRMT+iGiOORw7iulNVOV/ix323GeR2pU05c1C/QmUXkScI9U
6Rzwk3fWFllR3Nk+1inf9Pid6y1hafm85DRVJBqM3AE4YACrghPUlz9FA3sEWwgqZZEotygqFBje
AN4Rvc84Wk4FvnpW+Vw+I9oCrR8w5Fy0A6etD4uNnyJaeEp4fD5/63e4qtTvA5wBYEgXz6VNrkSn
7VfyfMYD9wVkfSyBciMzbrmG8g/0z/T7rnkKvYzggzudz8mfPi7lgAq0aqZkglcGlAlhGaEHPhKH
dEaEpBYct/fafVHbU9zA+ddkElnRZDEiapEP6gvbxkCXcBbVMLBbRDWUrsu0jqKR298yrWNgx2OH
9hFNh4NKnjzOGMAGub63RF2WExMobCJm6GJUfJdjZIY0z4cIhQzAzG835cv0kadssdIMHx4yICYC
fmbQHr/cFAJ3zmSOvQvCQbJxZwaw5gJYm8hxCi20UUyIgHlRlxFK3ALfXLvuT2wCf3MnjXOCLHZR
xpZwD/9RxrZoLIrkh7Ehoew0SUgZNUaZpdcsZZ/D/vRAsXKTI3SswtWfNI9MYUwVnJgcOb7j+Dm9
xlmFSHhR+aLTSBrhxYzrAzfOXlu7K1n21bcKP+M+BVv17l9INQQ7Mt8yz0zb56UVwV8QZUunZ16w
KAugPE2QD1jWggznXgF0amRsOUVuw+kmSztHesMPJ3qQKEcnwwkVmhlMRe7iTS9hM8+5280Y1aha
c8ndZgrWzgTKoxWoitCQSFBnBGbpUDCRwXmX8q1xEc9C+15nyXb1u0CGxTlEJcN1hGn6DF1jVNe1
obvzVl/QKyJWvM16xYmbUCaQyuYWtJSO87JRQsuu4NXb7q2z8YcELCBJ/4eTBCqJoQR+5LwL7vzT
jqEEYy4V+7S669XdQ91p9PIx1nodUSFYdkpA/lCEA9Y0yHpowagF9yFY5TT2QdiHg0MIQlABNULm
cvFM9/NDoakcZ/PqzagzIyuLr6YkO5Rm5HzPRCIUjU3UNxE/y+YM0d5rsOQfiW3famRiclJ13q0P
NK4iA0pABIAwMVx0R6hIlw9rCI49An1hoC4Y1BWmYr//VvzO+bhJRe+5/yf9RfAF0xgh05bPDbKA
xegeo6T3eG4q3HHvOjVjUwFefewLdQcqsYHUddoRwmWzqJHvW4gitE5ohlKJDz8f/q3ZX7M9IlrS
3n9ec9g+AUUMzHnb22nuvqsP5fFwfxyGx2E8HriStrzgCXUlyvpKkzV8NRHMaVJWLgU+lSUFPrCS
vAt1/PFV2GS06kABcuSTUhurRyqAkETAh1QW5PJw879dGZ/KlZc7IE8mtCEAmAwwdwrOpBOOzu25
3Bp26tipck0tfVPCCkBXpJL2G6+6+IjqgtYt6o64RXd4AnKZnK1EQ8byDYU3XWKY3uxZJp3Pbalt
nceuPO7uCMgZudIokm+cxTe+BJMs1iB8QSwKuMUalM/uoIKmExrCMBsJ/KUxgpOpIfmY6YCdIE68
0HP5wRBFpF4b7Qdb0ocuvDwfv3Bs0ZJh4JJ9tX6gc8e5yXJ+lNv6LWMumAWsRQjSzzGS9AmIRF5E
0zQJEKjQ9naBZyNK4YyWUAy222LPpYjFpYiVA8UD1nGPLExOIDto02U4HqXip6jU1sNPsz8w96vw
niB8xvwhluQcDIGZ3A7k39EVDfsR+RAkAsb9pOAx7q9h0c/T0By++2yLoURryWJn+/OqHrHiBl2B
BQaZcg90NfTjipmAV8CFgHB6DxTEii7OON9hptsyuIU8FsBROjchKCX+ylIPbaop+v4hY5UC+lq1
xtRXH4XdivZJO4n2iWBDU5IcnQ5BX9B/JFYVjHLN5+xsJmcDRplYVVDPxKqiezqX+6Y4gEkW1POG
wUlHVGGX9neffFUkFgoYZepK8H6/uK/v6HF+wqWA9ZxYSOAJiY+n6JpRzXnViivO/qruhtVOr3x2
OGet0iTHG1Fui3I7ce28pkqWFshqjomJMBqPlRp3PI0bI2fnhP6IB8hycBLHoKlU8nrNxGo2fA4M
IZeQxSaTkMWSL4y5OCm49CP+wa1RmyJfgcX9m0G4CY2TfawJaP0PWtCyoTnS92cSDu+Z1j+wZ6R7
BfI4BuMHSNyYwR3jYBgHuzvo3aElcTjb2E9255tPj2ENGB5WBD0GwjezPHzYqPs9SqUC2l4Tnc/g
dcJ+8MbqI0XqqQ9yiicqDTqTOabCTVFvdNTAV8CWzDZidCXMzmBTfGQ4yQyAYK658qCxltI2xMVK
3UGFWL3x2pCwxFSTygkz7OKENVchY6ET21sV3dToTtfbiTCzrJxIo4KOdH6r+s6HGwDCWzwU8UQ2
zIxUMmb7z4JUIt3u9IQiiq4zOpYTtCK/h3CGITmPWgwbpJzyVbEohiiJ6GVSEvFFsU1QEtHIpB5i
KoU6i1t+9Q2ZnqsI5NuCinz0bond4KveOPeNQ+S4ioRHnvuRsHGGfDBtchkFPshSuwJR9/qczzzW
HA9hFfhd/GK3CLkjbxjw1eYaozf4T1DDG1Yn45DAs+3Ib4Nzg68Ooll0maKBrgQe5ili1Ac6TOM+
NJJfQ08uwqTJepDm4EgUh/7dfcVOz2eEJUSs6AjQO0mGxbNJRDTadB1OD1Cx+hzeLh5aYMX7hOYS
kvyYJT3sIYka585D72d9/YK3tcKoWQRcPk5oL4og4wRrgiNZEcx/MDWvUuZJtgplaV2DE3wI9nHF
QGBtVGFHc4Gy6B5U9+CSeZSLn1v2GFzSONtJ46TfNK5dIcqRA7F2kHjRfJ8TovXCJyHa+dWjUPqN
EoSn3+Zk5CCHRTvIunOQ40fiREcTpsnT3wxrr87iB46rVQIM0uaypQloG1CN+vEjknrQE+W3G+yp
7+jvwcmqcELZWgbBT2ifHx+ryztS1oL3NwneL0PLjCHpS8M4gOTrd2IZJJwy2xXNrm529yPT7d2q
3rvuvgQTcdwb3KQf+xV94MBhDE1sHHn15DHqyI820/2dSZd3SdElC5JuRaDYGko1iplcR0NSomW3
MDCy6Yts9jqCX4U//q7oYL/mUeI5Oj9koZl9GP9D15ktx4lt0faHRETSwyuQNEk2ttzI8gtRsmxI
SLqkz6+/Y4Ncp27cuBE7dOqUy5acwGbtteYcky2CoytKNhZH1u3UStIdsUvkhhRnlRcG0SEDiePe
1UND24D4Gi5dfqnzS5FfRu1s9edwpvS4XrTrBVzCLT9b2kkysLS5GVNmuo4ECHPMUZ7t1fNFnlg6
+PMnspuEB6p/zaA7kZaIyPfwnW2U4V+E90sV/dKo+tUBhBUZQGkpToxkABlMwtdYP4ZdEl5/ncOq
KNwhI9NxvSPnAgp7jzCZrwNgqhIeeozTUmzWx4zckPrIfccoc+jiWnZt0PYcVD9CHGXdXQCAqlGn
RmoS3klDA7H+QniImNCt8AXcyksA3jl3Ce6wOt5YYlbQHWbeX/zSXzs/jma0FHga6amyY2g/r2Wg
fsG4xrSFPgoK9INtH/IpNq9HQzoyMsOTvIKhqQdYCCdQVUDDbpF6wQddO0ck/tA8oui6RSJefeHA
xgge9wfPcYZ6bl84RD/xgV7NV2Df5KhDjeAIGX/nGLQNWjUg3Q0KTG3GEw0199B3h6KKdxQ79Gu7
Y9aeaBnSsKJtZQEiHsRiV2WT5eNVHpFB2IVFDKuDk33rM+Bn51HfnvYrxPtCrBv6aigIBU1Kgpwh
+IgMB5a9BjgU9CU4h68ZDpjTmHSxqGtAhPRi3PV4JcqBjEh9F3PYptExv3IBaFtzDcQFuIu2NR+x
qrgcr7cuHG15Ggo5ncWGtpqT/9bWxAiL9j+hd4w/xjW5CsjGiKlHMBrIASa5ygBbzOIOXcSkekuu
ur5oqcj3dNSBsh//F6KXPRlE20mcMq6BM0xi0OCxCKPfONjM1423Cnnyimpjwg4Jm8WEnU+Kr2yK
zNnZFEGn8Eldke1kTlo5jNpRy7MyNLOy+Iqdj4X8/IFxFD4RlDxZ/NTz5MrmvqPXzLJ8EhL/nQne
rO8JmSXrAEutxN2AYprZBoIMEpDoMWOtb/gLA+TzuWf0Siw+TLD+Sn2B6WQh6OZiJR4mJJa9rnv9
4TnDhARSm+2PTTB/mbNL/gJUW/RQgfdVK43nOUl+NWLfzDSRUTCavqTi/vDvnL3pj31+mC56SP3n
rQxsKhdYAxz7kGeicdB8xPEr9RFOX0WfuhMCeoWhArlec3wnV8mKBs+kjKAx7zc8TLSQdgEMP37D
/RGp5GKhz6MLDtXvHsLVrk1wqYhHfDhoEGanFUgm63EJ2oS6nnkAG7iTSMS5BMC283UB2+6431fS
tk4tscK2pRW2bcDeFlGOEKyAak/kE3fRgmoNIgaHFQbNvgnWETOSHPQymDP+/PEuSGQPgoJwIkNb
oKG+ksiAkfGNmkos0EKgDqgR+6PeH29kjkY6JQrt4JXoC9QXli9EXwV5My1jSxB9gbZuOF+IvoBT
5n+6r1QYlNWUFw8aqWtZjVyX8mIO+oPmdP7NmSrLzf/kiGV+pcZbo0JB50S4hNjB0nuYImrqDjc+
bT4ejw80T09geMv21CWnKTnZ9bnj9YSkxIqSS5UIcSzCxIn/1LXmOMVRWcdSzbSN+INDr2IsOygY
d2zYi05x5AIrEtObwOqDSqaNK1ahOCCzOQMpR5nvph619mS1p0Tkw59k+myAbohJLcJdF8KN1rCt
2Hi9AsNmWhHMSlBB3Mtg6yGq8Y0H6ag+1Gh5X74qOFPwRWkupJjdSFaXWAXNoZtYVBBT7w4sRSxM
hKmoIQzJHU9pf2jSU156PNlMyvujRvQ66IvLiEc6PdUq4NEjP54N85ofWD3ehqNRHK0C03vcnM+A
IQFVKx4XCq4uCfTKitYt4BzOIoSeage6LmjdBrEQrz/bvYNQJhZ6FGhdVkOpTKmDv+8qflYpRQ4I
JMSdvtQe2T4zIdANDpoDB4ItbWJJjzc1Jp8tkV0CJwhen6cTx5fOONUG6l42zD0WDPwXLNJ7jTWn
GQvGDGLFazuXB5tUHk3Ajqr8bA6QPk9ydZwhBQq9l9gytvGh926/bxnO2P9tstFlBME+ew1z1MEW
LV82cTBEtsu0SqSFsijjWagH/2b80adEZndLCFwlzZAAFDdNT8TC7+9ioCgAquA4YHEwe8bqxALH
QYOXVfGVUV7AeZtXemYH1PF4+EGjouViYeOn00DjEBd/Tb/hFnZkeSiMCitcp2lMLE48psBUDh1q
POAvMTL1/m/YD58ezKx2PD/08yw0dGjnO6ZTUwjQgZWlIiciRZdIeT2KdHZsQ7AUBEgBcsIKUmAu
C0iBBUiBNQE8ZZbAYAo/9kdOIm+bf3MSEWt8vG0SrrZXxuv74XTFLGB8MPrQ+1MxIxjNW6fbOan3
z4QtC2mreycIrvQrJLwGjmqxHjexODIrFWdyDhJazm/zCcFmjpWIk7NdBMmaVt8amCtxeKHpx2Tl
clSXKeansESHJk68qJeR5yta1DCZBmkxiSQr7AdbktVDIu0z6qVwUMNODRk8c/q7uQIgOJ6K24nI
Z46S0DO29xoWMJbV7O+/N7YS0xrYSpxROKCgSOz+nlHQInJGYaLKAWWkCykQCabOhCtuZKyTh3w+
EFlfq5E5REjLunvMV4SHFAWEb3RNQNP9SXqU7WCo9FOhzeHqQkHsaf1l6S+1di60c02BOlDcngSo
xKXSQnpBpcXRjTIL6QW6Cxb9FCzr9HpuEcIH6DGgYzYlirz4hCmqCwopmj20o0y6x4svLf9fiRlC
lP9XYoaYkMUElXVlZBlp39EfIT5S9vKvlm7NEDDvaI6N/jyjAJPR61KaVWtuMvI++m2oGx9ITtw7
AG3GIGtcuzzH+hwrtXCcktX+rzH7MRxSWiXYI0sXLG/nFKlfpiJOmkWzjRS7Mg/NNvyvckfMEia8
aYelZ3uJu17Y6fCA3eE29XHqkyDXSZTRaCu+4fET8Gg8zXkszwcwQEZ9oFFgExsK8Yg5C4OTRSzO
mC2QARV6AsX1B78OhJ31JvJJiBfbTmx0LZBVzw5nNo6LxOv1bo/1djVG8FWTnREMFiSLLwYpK5Lf
okxCngLFj9zpm8/ihQvIj1XpAuUJCBqWH0FBGGV9koIIkfoFrxKV/XRFmSEKGOzK24IliC8DUwb2
Z9bj86P+1euOuoSKgY1S4ISNTtQoqoyFlxc9bw3eanj6WPj5WPpDLItQHSym2BgW36SsNn60BHKC
HyVxVv6gCAMwf8BNw8gs7XlG0FesiUw0u9WENKv9wrQIwhGCZDOsvqe43NkZa0dBFgo1EJ5xGbw8
GUuXW/eU8RTJEztxHneVYo/QDCzBzOXjqvUxqYmdEtdK/ABl5wGmBdSskOHdX5T+0mpnHeDd5KKh
4fT/NqohaRN2FXI4LsF7yC5hCNDxctHzf65/MsofCg+RN+1p+ANYaSGmoWedBNpnmMJuCq9pRJoF
aJ9iCm1oQgheAQFW77aeRYUPumbA9/MTXvnc+Necc6wPsxxgObNKYINV44P/+SCWM6kEWs6kEnsG
Xs2bIQansLIeUFfqYyrxV/pgZVEh65+wZ1yp1GgxXGNDP4iuEwe6ISLpOw/yFUmlIVXAZU7OIQkn
bKGvHEZvTMXwXXJ3XL8ufMTUjgciy7H6LcKaQNwKxhpA5kiE7Q/6M4HsMGXRUWLjvomYNzJXrB9P
Yz+XejtCIy1xMKUh/N+mDsc3mRoDRBe9HR2CSCQRDjdHdz3aZQe7c+XQfiB9OU/6WX5p12tnHkhG
ll8mp+hcJMpgWnEORMazAgqJXMY24FVMQY8cHYlti9lKRDMqpj833G379qvFhUYk6SwMPqq9jriA
/YYWgeWxrqqnzsImsXTecOVBEDaJRHPt70v0pN0seSoqplLZDzI7VVAz/vKjvflPpjTbctZhn5zf
jNwz/f/mp5WNGFgRobaJJK/IW5DI0aFZFZIKQ3IME9D6JwcvKAjG7hOdT3wX0oNXt8uEci1+EmRr
V1H82KkofuafT8WQ98m0YEE2ojtISRs/h1gyGNXFa1FMnhBgMTvGfb4JCrfBcY4aIg+hsD+g3OXH
Pj+iiknk11vmTenJVNAmnuT2hGwIfXj6TBIRyRjnjWJ9HYNJtK35kkFYN/zG8O+GvxzhZ2wBEWRE
4M7ayR74+/v0kRFhyF5DJ5Ae4p+nVpfqjncSPyjXdznOy3Hk9/+NfSPCLhdenI3+Nb/DZAfIboLC
BPYzi9Xae0sj535f7CKCfOliefAzf0x8ihmngAgx74ZEqMEATt5EkV8cDSNGcrWz3NtX5g+wbaoS
KJGHX3eiK4/zxXAXgGDmaRrP9nK4n3D86sNl0lFxYv11+xO1kOgX08WbxOqIsVMEEYmOGUdYBdmi
5rPtsgvB/u9+JJAGW/Eh8FGQlVGZIiuDBUeYz4G1zedM/hrZHv2gx1zw5jxJc6VOSU4PFai+RIEL
4VpSxX7BZsFKRvhgaOTDDOkVIgQtYK41zcEwByV9Zp5lxpGNw1DS3jOv5XzFKAnuveH3HAdwSI0O
UVm81TdNZffH/gIsfXGaoDNRpx9KE5AdhIaDnccm43/c40Ju4XACp6jbTuAKzHqA9Wv3AA84h/Ch
2VPPjWBv5FA5cuTAIohkjceImBUkl4iLZ6/49KRnhbVrZe6F1nA2/SM4OKbY/2ZC3/uwZyDFiOiO
r0dIsq/Yo1wU7KWEMctnbazNDbeJqJJ114XSWTj4V4UzrE0qO2qd/bgu2A8GbJc/RLZ3FvU4/oUx
4ZfDJoFJHDBN64muFu4hCnP6hoanOhx/SIgXsxbKRsrI084ZbwDAom+DHko1R6SxwIWAy2sPSpPx
ApZaOLH4aQUqdnVmsnvLxIYpH3ETDH0IysZ39nt87LfT2gNbRR20WTCjJzPEaS0DWIgoWYqugf7c
1IcKuSInfDLUQ2UQePCmCeBqexgwFfAJbJwBFBG0lIsoBuiymkiwie9aAyh4FLdbEIj96GLV+lOT
UYAtioSz6ClN+1IuHjYPpR5lvVvsJdk1ivhr8zhWOLpKMpqPfXlqwFAanP9OCWbd8aSNJ8s8Pm6n
bDlan5jiGkhPqcZHf0CJiQeI6h8eKLU+qkxw+zIWN35Wp2LOIyZyWFFYTOS2cRxXFSMKfC3UstJl
cTAKY96leY5tjPkSOiGS4ssvYNwSLbqDFsJW1hx2iEFrF7CCNFFpxAnFFWe4DtTJQZ8Pk3HIftsR
eyd9fOahUOqIJWLom/noc7SM/G2wGZ+ZyKSM+MHUgEUGMe+YP5mqs5R0P9IUgLpU7kd0N6iMtf2D
dx48dSzwPpkdZnEY90/qbjKtZEGqEfWJZ0B/QUHTO9Iz/wsif8f/e6OQYfKDy43vr7vmM8NndAMl
Ukmoc6iFgN7K+5Qpdr0vkeCgqYE/8g7VenmvbA/sTAkPBl+Vseeaz/Me8oxZkCgSjyb87HAnBcYU
TLykd/BvYP+LUDFuGfYTRkW024kESLi0WmhroZaS7BRZkyiGwHmm7pBGHWMSUnrh5fHPnGo45+BB
rkQQgAldlNG5FAoYooSWzfFhlCOzIqyWVN+dYyHRIcGWAUnPicLTXnN0/J17TQ8ZDpiS0ChUYZgC
URSaR43TcxI/7vGsHxLVg8kDbd/ciegtsP0Fecj768smkOLUgi5b5jZNyM3zYXYCacVZSmIfymor
0PKQCEBa3DhgEHWiTdkUnbRh2flnzBz/UAi+cTfpFzv/BGuQ0R2swTS/ZL850zUHE6FBeki5pejU
gyivIo5oGWRuYAsEr1ch8lQqBxraNwPSWdgE3JhAHGZrhThYR7DxN/JKwYkvR9M8go1PeR4IK6WL
UMOv8hCMaaqg4V1rIBYgTRClhaMUbodEnVwmBOUVR+kwTzGCBzDRaCCYV0EZo4FAHx3lCDYG7/t/
hbEM3HCRqQ5BMGVI6CPhdTeMz9H8iFIrulrAXQ+5QrLGYaodHLRVHU9372maroWqdjhmV3o4IHZG
OPQv9ZUeDkFJXct9GEpVvHwitbzUXUeJoN7xlV8mfkD7el+TzEmUgmY0mEFwe+FPUNc/ITkW2LJ9
2xSqF63yCWMFw5IUh+vtUNyEqqK+HVqcqgTbECZkRzswP7uosSOZ6v/htsJCYzPfYOfW9zrbuQBO
RLYVPhgiCMlZFtBQzHweXhSAqBwYY5diIEHFiuED+WQbUkNL8+oIxJhqUX/i+HHIBsdAv3nocc/v
MKMAvMaYMogg5i9P1pLIS9GXllfQ3TAoykSO+kOKE2Q0Uvxv2py2ps21OYGrh4HDG121dT6mVS7P
O5JEZoTj6mNiI5F4uIUVZX6VrD+b30Td+WPlY1MiFtT6JtM2w8lY/CAnDLAuOWECz7zmJEFoHkiU
pi++f9plbWqVKT8cSt7iUHy2J66789Qrevkwrvz7OZ7Rsv22NI/FHvRMthsRHZzw2X9YPKHsQv8+
oZEB2iGLlDlqcU0+DpXFFYJTBtfieE9Fvo8BokRyO6K4HFsP9HWRJSfrMDpFlhxSHgheUYdtnYa9
4JDNvPJ43dq+afsaHLK7WMYS5OgfIB5AomH0ajndN7J+J+tIQtOxtY5ZeYK7ekXXr/hAUFta1+Ib
mus3JL+OnNOAIEA+zIpGEYViHnz+ItSZvys2/uZQLYd8ObSNWHRJxKHKGd6MFhuYaJkw04VXPuFS
Bb2LlRhkcEEqANeuJiNQdEwGBJ21p76HHB9YeNOUQYwOqOlVmCsfJwHSWP7RXSzi01dEh9TfWDWY
U4MiNYN2JdCbczReD4RQcL+NarxLGRgdb2i70yNaB1oqkxg3FgNho4RUbZeWq2soe43GBh5DUklf
SA/luMd6Kka9vo+DBeyCDfBkoZOw3fnUk0W03zkvnNxB8GMWf+q7tC+KnEnPM8q0Snbf+8FhuLX7
SSnDNpF9v2JIufsvT7c5X+6zqpgQSqAJR3lFBy204WgCMWXj0QBPOma4oaCKGwWlI73lMqcRV3pL
cOo2YTELf6aSRhsPSpsiZYq2/JiCjoQMUdVj7ISQmpnTZgVB0omQGkfW4DKR5N8xZMPuyg9nIsed
fTJ2sQVXZsS4rZVF73OcYsZtBWMI//4sgObVfsxOhnpELNIPQiwyLLFuxnMTt6MLjANiUu8rgAzT
dULuIFvuPmHrt1ZGOsGoMNLJSUTEPLwzCn5KG/kxFF2GiAEhJKns5JezGawJlcrgbWv4PZDLR5Ix
AmBYGraABjf3oES2jJ4alQ16asgIHDPbwMgDkzsXFzsah6D4zQNHiy3xFClkySq7V6iMIY0DgeoF
UK0FKlKROcipO/Ig64kVGlH8OmTapCgNbG9k0MQUuPLIf+A1vkXY6AAYIZbXzq8b5YEzgJu8i3zK
RN03tFBQYGFpwDCsof6B0S+oSh1eUFzWBfhdJ3tjOL/N52nmSHda/QKZeHurGfRXmaNDvaUnDTzi
ygaNyRBMDj1hqirOmkcO5xCM7zQjbHDegqt8m/xIg6qqIWtdwUHXP6N1wdqttlGSH1IwNRjr6UHd
he0Stuq/ihQGpyhSHj8gDCMsoqesvKEk2samzEw3hQRjU/rzzV+FBGPTIfFQKom5KYNMKKMKrFms
fPoJN/DtBC9gpLqYj+Dl5ZyCM07ucY8o50ybvmTi2Qgl9vzKVnKtD/IgfO+oom8S47igMUK0EJ/5
ewBSpfDHj4ZmmBsX4wJfrVOOZctksxMGfuwAmyMg+WlxpmffFvcqW4mTKV8eDUI2YDoO4p3xFVMv
vqG7Kt4/t+vh2gNawObuzL9hwbBUJlANbyzcSYLU1bgWmLKMCDVf/pMNYopS/WeKwn2PWGZK43Q8
KKULMq90Mc9PPeqt/ZOe1HmpNVgmJNcxkQuwg2VibbXllHMU7CaHxBQIiDcKS95DzEHVff0rAGWY
4+1oQ8JsPdyxDLVLmVRSHlx8h1gON4cbvd7sK5sL7y9wUVwbQe/Q4IZND8/EW9oLYVS44ZNvwZOW
qdLY5SOyoQMWa+a1wWmffrp+VenQuvSR1MNTY7dFXz/4byp6CTA5+g+rK+RwREcVIQcrd5ZtoqZ+
FhJj2YqKM+L7TbD+bxcVrdU0uBQ795KYK5Ps9YNI7YKSzj3KSMWIl5ytw+/3DlNTYvfqI3npUDee
5EQx87IZYSOhVsW0xLF653DF3vDGdEy+sZI2BDVAJHAEHaoLC0YowqiRWGif4n6J2yYG7LlbJyi2
HQH2vNthb4d1GepJ0ExBa5JwxAgUSlSFSALf+orcY58FuZdew9mApx4C3GOD1aECpRFBM/dLAVn/
EdwNtHuAVBhWH0cCce3jbs3fUwidmMARiGStnLyTKUqn0wyzhcSjVbjMtrQJl3d5ILfBwwLzws0J
ttalKkvpyyF0xee0Gp6oyjLkNHZUntktpNOOzJbmkjeXdHepdrw+z+PuXLbnRD5l3am+nsYbB8Aj
hpoxUq6M68JFDvH8E8sL6fJ/pAMs7IjkoYnhZcDIwEQLoxwuORZGBi3Zo2hBxtH9wVJDRsItAm2c
uZYsGFcJc9ca90G8gVb/7eCkf/GRmeYCemTNyMRdSRX63IVwS340npY0hhlpK2Q3CQltZmDL2mOT
K2sCxUAc79GUj5xBcDyvcNvS8IzfsLUhbt4POLTGIW7bo4qesCK57GQRDqSfq7UNKeWXZbgMA4A7
H7cLfre1OkLonOTB89ecNzkqcnr0OI7ImWOR/oyN7v6lQJmOSOibNYJ8Oi/5ecjPN/1Um0feyIwh
xjHoswCQICTHpQ74eK/aoSGgsxfE+dsQzu/Ve/JHAk44e7vZ6zuvrbxruGNsEyfqAdZjlUTLLaLD
GwCpzRl3fG6OeXJJPuNrb5tPlAAmQiwLaIxPDQ2gTUhDi50/IzZOfT2layqweAPy0tZvWn9EW4r6
EsEdjcTPM+ysmQn/KndtD9njoEH2LeKxiKc+fihiGtIr8U4iCSu+KfFEP2EdhHA4t2dx5gIP373R
O+LU1aR4saL7GBUcMTVmiw4hQKhT8bpz6GqE/q9CSOj3LlGeora3Z6JdD+oD9Re7YWxC4EsFpq+s
TtJE7OSZSSVvFTB9MposWnt0GFyWBtfcdrJ/mGDTqr19lyBgST4xnCgPSOK8VeiwHXmiLKHLFIFy
gh3gM9hm7k5i8/V+Ku8nBtsdlEjLtdCLu8gcEDNqZLYnTvo6HSHvLHaU9uQNBtXzRhmCvWP4HOyJ
CLYFx0kR8FKHlnL3Tj2SLR5RqeoWldqKhJb+MycGNM6gYE23QuaMWq7w+p82U+yXFlEP3CsU85Ir
F5QXLsEaDzz2iAV4+i/9ZxCGXKuyC1jT5O+4WjmJR96E9aXxu8lvJ5Fhr9m+YvtiMk4K7ih0Ai2o
Dug9vkyPkAcCP/JwzLALfSre+Ws1Z8ZTZ7BCcBVpVvFbplFwFR8zIeV7lAbIDLSHqME2lWLK6NEr
ec5wpO72TS2ky5mNosErf0GkRZIHw0pHApP7ZFDrIsHtakTp/dBZBxPO8DfzJ4Cv6g9AZsY+GBwa
wKmLmPngcaAPI+Y+XEQaMR2NP0SvCEkAWCDpxoPsVjsRoapZyD1E4vvYojR0UjtCnMKlexpMo1jK
hhZL/iWlEyKJEQxLp0jDXDmKgIWUxrKnTC5P41vm3ZoDa0gPdwYsistsopgj+NZNe2A8YSyHenaZ
VzJchu+JhBgppUWLcU8IqMgBXVeJkHhdJqYwOqgj/lyHrhopEx0QMkE9LvO449lIhd5y5vXGFXTK
OWhiaX+tj6UcM2qSzK8PE7V42Fe8LALy03gzwbhGsLWI+GfrKqrG7lX5Stn4iYni7OfwH8tgJNwT
IeAPDJ+80ZgK5LAToCQkbnL1shesVt+pNSk0WfSLFu7GlZmmG94AwRbDPaYqh1P/9OlKCPyenvsb
YYUKbSKHBNLqlflDrwJRIFhB7KYDQfbIixi73/bdZ/RXTKTbkIoIUJjtbmbeWP4E4kNQPv4iPjab
Ejq9zcw1kDv9pboecaphQ+2YayJjwv9rodJ3dihniHChruwF0APuI6R/7GNwNvCXUhjS4dREkAvh
JayU2JJBhJdovHzEfAD2i4m6yznhoBsXf6ahdxeZCB2yCsUDC7Os6ETMp5ix0uf0e/EQ2Aa9O+wY
bsKO+cSzq1zFwhDJs3sfxcoRabv/RizZ074vHLklnslt1k1zWAOJpeUgF/Guj8GvNS40eyyRotVp
+5slEjgaGnZM17ISZwfmI7hUyLkODA7RmSAXsUjSEFpmBgD8ki60zFwKNAucTKC1tWJtZk+VyC7L
J3QMiSr6dVSHVk2VdyHeovkN+hU1Qsr0AjKlLFR2tBZuJ75sgaj0+rEItlih2DWNGDArge13mMV3
/7r4GipzPl7Nvw7Bsd8/1Um9XIthxA6nB5p2TvLzop2V/NzzhkMDMZ4e8zFZjT19aL2jRSiFvAD9
JkwHhAXARIc/rUVQl0NIBdqWf73rYg61etenKliqYEe6NWaNNNCQp4F//gHo4CQGjg7yFp05JKYa
JSAKAKN46maHBTgbVPWo4QSpHcd/csM3gWa8T1QJTbyk8RVHcAKr1pX33fvmfLXnD+crMVo61kOu
cioudIPfL3663mZzGjQ6q113KVBNecgAl1cDwZ32ntIEfs9fUl4ZmNuZXiL2HZGEO+Sr81VXLk04
4qAM6abdM//TjWRA0OPSDo3z3qyxdXiPZ4rQmaI2eac/N+qHKncJysQOKEA7kkZAt9uZbmuihvKm
n/MX0BB36ndngsrB7bk6H/8LLwE8llouR7ZdIBAXmJiFYNgiCzbjFINedg0MYUpIVTaTF4OxdLWX
Cocplsz14eD5uJ5F4WZx/A1xNQLR2fKZH6aIaCYWCIogik5WvYo6UXRuuk5Cd1mI3atvj+8a5if0
SIl4kSxjMNbBgl6NVGbDf6QCPdcO+45G91/OsZI5NhNSsCvqflPvPLWZZBf21TZIU879x5uceHSK
Ut2bE7FGsqXWdhj9eFphGhdkbYURMiudyffhTD6vk/yFpJJ1mI99TyZXjopJXXMZialYQxlhxpPI
CJS9d/qSft8eMg1arL2Mrx0hAmpNYhUBXfAeKhw0CJtsc8cMEKVwHyiyZ4BD/gX8Eta82folm9FR
c5zR7Tmqa+LATo49zvOfJEX69E+L1TVI/5RvZyqX3Tv7LUMAXJoTZXb3QeUBzHNnNM1LeufqmlvS
gR3xgbjy1zlSM6fgfXvb1zOGrv34RUvdgtTa1tdaujpVD1Uz7tRYptnXHAv7qJenCQ9FSvao0+DY
4RrqQpXcE505Q9RyaWWXiddy2EbEhcJ/FpWbiSxZcjhwb82z0vponhHkR/LNxIcFffxVuCXIc0FB
vsO5AjBohTu14RCKHMQ1TkcMEVHyNsjCxBKaGIYepAuDKnhvkmfz/cbF41HBafOOkwR7d6FeTLAb
t95yoEkBY1sGn/RAFcX8XXH43rnJNrfXh/3ArZ19Z+6/wCxP2MTAjByqDsCDO+B0ZYi+tp7aKm7/
1DjC1uB1NAuUDPIuYs8wd6LQa7BqYX90N0TnDl5L/z9EZ1aGtxXRKdWB+3RTJ3kqH0inzOfmLf32
cWdpQUa/qAnoj2941PwF5rzuEl/KeZwbbPe+voV5dVeLa43ujJEDVOAPbrPgV7PHG2p/w0XBlA8X
RftDaSPuOGioXwFGKFNIehSrWYERNw2ViUsjji9o9C6cQCwpNP+GSFHm8AAwPKYvZdOLAn8H/eSF
8TGxCcvE4XeQQPiEKb1BphPaOl26Ah/zB6bKHLXln8yWaEEVaPGBb2TCY22umrGCcBlTKMdYW6gA
W/u22N3xBwIrBl/DV6Z/LMx4rBF0DzsoEYA/d+ecm0oBhhcKKjU2B+xPKLUxLv+VTUrKh2xygq2E
3ods75X6AWGCCgDbMh0nCBO0MVDrY4DaOk4DjHEEyHIAD45uAhPluhb6sHmO8TxhZ97MmnN9GXH6
30UlgLRyIOs0DXD6K9RK7pzDsTtVazgRIErtjkPgoE6HERv/G9MaMucKojuB472bmDPIWieBqI0a
bI1AziUH78PyzOl491Oi1W/Ak9gDqaTrBCMJulsLDB23o+4gwYPFCb8GnRg+4iumYxGGOt4CdXZK
b/xZ0QpsodJ4pi4WkNeN86ohrsfJNglv2456FIAyBahgHsPlBBEsZqp3sRirlvQJ7gGcYeoIGmy/
JPOVNhGDWgaRlJTjuhhEpshXwfvDZGm9K0C69ZqrP4+UIB9KMAtZS+9K32gGFSBjhBSr4QOkF8OY
V2yEKJy37PRGFkLwHUhCOPShBV8FyaqBuEhTXdkAhb6HKI8tAOXU+fUp1/WkMRusnSL2AtuvS5sI
ov/3cgkL3C5GlOwO+OBuf66IwzSxHiCnyAtWnCc7LfNrrvdQKmp/hM7XkeHWMLLH5gWSzvJrmq8y
yH1XmXHQ4OMIGsvHbVwVn1V6dpzOFrHrbIQAFKkbygCOgdBDfS2aL/TaE+xDPS214PpHf0fGFnWj
g3LNSJnPB/qfM+k32d7809CqT6dWabs7ugIhK+apCreAN4QdJWmrAfJWJ2I4/Z9E5l16wLncv91L
9CREWVyDnkA8dnLwK7wPqh+L6a7eQTVaymhQQqskZxwTzg+H3u9yD3f3cCQ34QHl6P/iOd92UdpF
Q8p/g6qHVp2dDUrLR2VylKhgzwQ9Dz1P/JWy2bex87DrwjTjdWPhuD8qGfxTzo/C5TivzItqFHle
AC+gYs5CoWo8P6XaTr3VjcK7hNtiPN+KS15cev0yDZdKv9QDEfQIXEztYvUX5HbS9UNu96i9MeRK
YNOewNzJYkxO2E+L7yPzM5wgMlm8YnGM07BvkKPAKfqXVJ7NbwbeN0y6KR4gD3Wks+2ieCx2dMxb
bBbiFuVEsep0MEa0luiTDxwqgheZGcVNCHVYBZAX0t0dpidkpst3n8x0mgVohmAA84hRICOrp672
r4wKFCLLfSKMLL4KdW3PjbUcF6xVWPqS+I5Wl8lTHi/M7t53+GdK5yeVwRoqQZuHUAmD2ofyLsog
rKUIQQh4c6TEaZjKEPuwt74TMTHAqEDCTB95cSEggD4oYdMVHvQD0AdmIxYABNAHfOYWsFPJW3QP
+gGBg5nkIX3c6Ac9+iXBed83LWIVQT+4ssGG9e//VlElViXNo6SEtHO+FqKYl/XTrJOEcLrfTup8
lOfjnNBXpeWMBne9pdtV2JhZDufY3KEKo6XpvLWEfrR+huXli/Ad4d2hCbm+9AGObG98lEO89O33
HgsVk15SuBBtshCD7zhVcmYjsuZVt1X09AIHQk1+xSVXYDnCLdP6IB8BpXJC5HiIOEB41Xl4XchP
5GOad0GH4iVBo/TumoYoMWl1TSgB6ew69m+eSnQ+LApMFrbqrPVJeLjRvSBg8N4etcfReKFbn80f
XSakYbOOJPEycxujDtMvqU5N8gmRQffwUt8gx+52YjQxm0djPkLAWpI4JROcM2/fuGmHmvyAk66Z
yPuI5iTE9HuXgnkS5rTHF3gwQIaRIlnfrPzhfgeh2Iq3ifhL+hopxhQxNEivEVNEPa7yI09lm56a
VsTuPNBDwyG60xoMPI1PEyjFakHGhVzJPsuuAPQwVOcLeYOC11tT1LoFXE2idd2KnLTE3fx92Muu
L/Ie++mY8nbbkxAN5XZt6WRUajuESmL1N2FIz2cYUyRrgolwELj2LpTowkLBFGPG6FZ3tngbHbCE
4QYDubpZwYSOjvNC6r6+gsqPmYRlzGwQkzHqgv2xvoACJgw4nBy1c5yFOUslVMnELeV0RFZh8qZK
nhshghphvqyi6O7HI+egzJsZYxhAJMf4Uv2Z3Vp1jeZk6/Hxqb/VRlOrhu5Jzwl3Yb4X0pYExqyI
HEt/9yHsLIamPdsbtBzbm2iq2R4h9mgsWUJjmeNHpBtCMwXNBG0S5Wu5ux4qspDakKwmfYlafFby
AWuWhHgeR+JO9KDbep9iEOG+p6znJEO3hX7JKnG8YlMld8UFwMHTkxGBXgQ2s8dHoNEBYByASYFn
rRGosE1fDCG3/YZ+58bDR+YUHrqwpnGwTut7HZW3GAZUupgEGPNKMSGFG78zdrlghEj2P57Jlq6G
gPBvHXivRB04ls7v25frTPwsDvVzO3jp/DlFmLVuD5Lp1G+A3VDOAHbrtEDl4MQbBM1t5eduXLzU
6N6nYCadY/W6AuSpUaiJYQFm0LkVscw4yA268H/BR1t60hadtB1LS5DDAcnOC3FX2D8dJlqcIuic
r96LSRXeC6sKBfGvwg4uYjmR1SDygtbEW8mkty38fQzpsNTKUBXwh7wziyZZkNH1zvB6H8jEtRQc
w4xuxMoxZDPBm/pM82rrX+U63FVhshRgQLJTfmoic/uctsL6g9OQb7A5DREy5e5KXtrggeCfGTKC
AlFJ5To90tNjd5J3pyQ5pdJJ2p1q6VTJ8DpA2u+uTtnvewCwDMDXRSw4KiQMblLpAby3hMXNWhft
W3qxrAb/FCG4HCtoMaPbBsi0Lo3DJv6pRixM4qwJN/aP2k9/iNZy4+X0NBoPKWxLcAlL8jbHAaaD
/PBlP6Cjk6OEiqH09cZ9eepVVZFvkgnC+veji6PidxkscLnMY28cnq1PmyZsVYlhoojI/MUFQ1oA
uKzi8WyAGkfU/u2BtgCxCYGs0/6pstW7oecZPfvOBS7BPF0K/j2CczxKQaxwILlDKwJUiUwdPoYq
pJAL0Qd98AvbnuYwH8/uPnNwRLjMwecykHYBOj722YSRiohuUrPgtvOXHt6xgzH0O4dmFihb3qsz
ORNknCDUXjm2giq0vloFypbPp/HsN1rrqYtGnSYwAvWtCUzOISGHLEIOWZV5uBZxWsQSIw/SfCbX
QqjOD7cEUfJpQYvG+KgneMNDrfXb6IU0h5JnXtcI25aJ46v+fI891ABifF6godD23Ptt/YlALHov
rAkrBeWdGSpkJNHD+SwzPZ4xmyCAZPZzP6bkIWHzcs2vuTAIcwrPsDH8RVtyqpo+EzVIG/zPxBmO
Nm+697IaE/YdvXsEVgIoK7QXaCwMvDeKorLi/rYUOTQdABYF+m/1STc4O6FKyw6s1Aapqa8wtmmh
mUe4qUsZuAWNUAGtQCPA1OpwrWLkHuIPH5z/w9SZNrepbF34D1lVDGL6yiyQbMeJE9tfqMR2GAVC
gBh+/fs0+OS+VV2+5+bkJLaEunvvvdazrJSby6lITsUB9Cgn398N5UIBOf+/rCGTIhP6kQG3YvLB
Jxer/w2NGXaf7i+p3PC+lSiBhp2eVAY3P1wzyO9P6gvZmIwzRxi6DlRKdaIDFmiPxQlpKFOLlnn6
3ln4YJHPmsVYDsG2ijRGvBi+hOSSaNn35cmywF455xdKYPmNUkilx72WQphupIfq7KWdV65lyOa4
wXSD+MYDBXEOdGDuFO42phRKoYoalCLIhIEXXjC1nt3id1+GOXgMMIEL4+ewIJdMCjl0fvI/l3Xh
9lS6ELcnGA2JYZXTM4M2Q43fBhSsChc6n0pg4ABd22n00gQEgXN+vegw0yM5DJjlpw4YSxfrykED
tu+X9UmyA8kh2CgNuMulw3htWGH6vRoD06+tI0I542f/hDH1g5O/mN35+xTc7eZUarLzDvFwCcBG
eGwIM+o0ZJ1Q3mgXuY0GjlYsdV3b9bJF1SFKAo/rIfFA58+y9DblLJ06FgIaA60khqw5OK8rn5lg
gLq0CifBpcK48Bn9PuJ9iGhsL2BKlAgUkmaEu4eKOAFhSxspGsGaLKJBySdEOPN5okm5KQ6WZUMJ
Y8hcIFWBHE9jH0QII3cs/CE0yd4UREZyfFldFe6sAJSkpqAY58t0EzxJCa02yWIgWMnYPhM4hFn2
kTSKs4sOGDmDDriNBBjFBZkCL4U1Afc13QXakOkOv2mzoqJlhNgR3gj7NyxB3fQhQnTSDfdNgMrj
qVcFHXZRj/mKZ+2MGLXBZY6bS4xlc1aj5hxdSFAjYNgRk/hLnGUxBj+pppV/ypUTwcON5UjEENNr
/kBOj6lOMl3Q7Trz8pXbrpCguEb3/f92csEM5w3vERYvMxqquB8EqrQDClSfEqbgDLZIHTQxkUcj
zbEVTHcBNkT4NHQqTMng0CtBtDTwc1kBr59EM37NJxwa8dJZYFPX162+2NfH/e+Zjxb2mnUZ/ERE
/dBGn+yR2BFR4iQAOdbV0/C4uLs/GsRcDDCHSTskzOCyaGm9Xn/ufeV0cc/TAyc6JAftyvXSbxIU
BzY6HqDSTI0wPowOVtnuSIuoIZY+gHlH0UDXhR2tg9Jt8CRERicyQSAq7usYfC9DCfX9hfYN1T5N
dkZS9NnpIiZn0h/iF639QjVCu9lQjTTS2a+RM5OaJuHfvfpEPpK/zWK0wbiJCG46TORv014aNZ/p
hsSvM9GYwUObGEUuj0bykLaPjfRgvcCIXiRBcR7a+7oTFOfydtQqTDvxwvbV+/1jVjuWT7CjQpOo
C2ZEJRpCzVCICOldrvzTFCuH3fXiob3qvGBfcbNS5T1cicX5Dwu/FzHfpEry3vHGKRSp9D1tlShe
j5ZH+nfAZNWQRQlTzaEga74nRqQb0b4XI608PTK1Iufub+knt/85Hxhu/Yt/wbMGYNPCM2f6hULm
msh+6Wgk575EV56rqOmj2U/xta2xQpfGRx/Nb0cUJDTaEmpgDgo6DYW3f+ppypk+xE3KRRoQGwEE
Mo+4r/1BMP7jJ9HrEdt+1HQOlaeEIgjVdLfmMnETOzYHCU5+JGEzGSJLic5D1A6EiURqFd2AMy9O
RryeFZSMKgAx34KWDIws6HWyTgIm3zUVGfBf+HCRheyITfYbkVLc8G4Sxgm3gzLMC1hG0NfCrIoY
T1eVcMZdV3McjWbMcYATztaXokAumV+HxEGqDl8yUGByWMlhl+AAERGG3D/OUF9tQEBG7nQSnyfH
WrwdKRz0u5lFN7hQhLygPhNxBAaBEqYKZZ2xPBOuoT+QWmauaSvNiBQ5ILDMQGm0BpZdMxFYttcO
CmLWJbqRB/WWwgxtQW67Kq0TBk4wM54zWrf5ASDCDXwpzASeWrjMDGJlpo2ix8fBtmALtOxqdFkF
T3TqVQauP6/6qXIRc/SHnFY9hDYiBGkI0g7G28kf+02IMDqaDxwTIgAJlyEZSCyMhvLfmYxmwo9q
D3ZrzETbQBhOco6rUz2sa5Zd641gMCZxTXFs14SvPj1N6WngHWHOYiKRTZm0ie9YO4tzeOtK8h3T
k9xB+WfnRh6TnvbtiTZZS17gWfye+aWyRRI0lI5itvffqTOx2WC77V6q5DH7ieX26g0vPSg7LkPd
scDE337TvvH6aN9oxWVogZv7pbkvl3tem55+J6FC5gHUyGwK1YLyn2qB+cMiCcnCNn9QusNSCmrW
jVap1+2Z3xBkGuszcTexfI7Uc6Qxd+7w9wx4LcBfkzQqnoHhQ/pxebpwCBA9fYPBxGyHlDJRIlT0
kgj4NuPKjA0hphUho3tSv3NHscvCBphUMIbE/eRBS+Whk5i/C299wwggNH6ae1FcUFboN4GfQrOy
lRXIVvT4eF7um+V+5N7VPGijK/kYfFWEqBaWHign4cCZagXe3TT0qtLl9MHho+jwPnmknUMHUh6H
J+pumuA0quaonBEK+ZmLdQkmVpzjLY6axpngOuZ+45wQDnKIb5muZHJI+IhwwaEwN4/Ufg3fUt8e
9eXY1KdytfcZ2j3RgtL5dCc31+s+73ZcSXQu9kLcvpXLcCopl821Vl6Qkq/lMhUzrWNakpjrSuTl
Dg6XGWWtHFslMaFHqeaRI2QMroUwu5hSvGgiUHqonXmM6hhcFg2DjACjVXsBMWXVVSg/6Oee4CJq
LxNhpp3I3jmdlUC2voANTLQBTxK+0ydirnZLQrwfdMS4z9ORHulq1dznMY4nIjkoqcQpNalPzBVa
6oeZ4Sl2p/eUp04Wq/mrSwEhVQDjaJEhz93J5Fz53V+Vf7dO5OV3qgtQrxxhM74SQqQrDLPUZTj1
ouvV3X3nIg5zCVo3C90pCzvmll2CZmLXeTBss0ckvcV4ygh1RIKKVPpGuStcygmTVt5mHqlFXFR5
sCA2INBGKYHRY5ULbb0lHHfnq1cxv1c9SIcA4IqnthdFMcgXlvG3O3AVNomBw4aKBkAkv6J6A3LH
xxWhQkNUAj/K2wgSSSY4SmxE2160IDk4ezIlRiesXWxBWLuMYOJ1ufp3w6BpQ77cNDdhjK+GMx4s
CgY+adPxksRSHn9+MjDh7WbZ1HCYMBGbleRQ+mVJwExQWNRqAZJAZOKWKTrDOhl5BJaghfh8ylwK
VNt8xUNH4dwg8mmOPEcFcbB5jEK7DBYmbXQqaHunNhEKNOVwufxC86M+5QEX+HgYmUYHhuFfsC3g
F9IJJ6fYDMZdkDt4xtTFNtBt/aCOTlChghN8VT4QIaASoqnGjLFDoC26ycWLFV9Q1aAgo+WI+ZC5
xx9Gr8Iex9kq+0R80dagUXiO5VcBCrRBUbFumpjo8lVZE3sK0Cgjon2x1B9XY7KtsH6XDy3suxgP
5QvELcpOhlzgRz5TfKazCHLYTUIbWF6EH6tPI1M9TKAfcCnsQvxYdJUmFD0ECEDVXrXcEs+HJfjQ
ULXlD14E8MpDg8rNHhC54kUc/Lrxq8ZXMh/RA/UKKBbIpnZ+8dKLVzE8wKDLvRAKkc3WoRCBQbvI
G1/GF3ypPal9q0MXgq75gG85n+IWB5WVXHbdvpiocJAkMN4TV0EOq2eILjOh1wEUfKMLVHJbPXv5
RnblUkTKw+MVWhrG7v2f5t2ovPc7o7es6jJJ9FtGO6vDd4ZuNDwfgzr5Iuk94QqQ/MfSYadA2AVX
8oP/z1v8jioAlx+Pg/Khsvn+2BgNdEPHR+Rf84ekugm3ZHJpuANzpL89YgZ9lu/powaMmHk+ulf5
fgkElppQTFqroNFoQUDfKVF7HpiOM1RjOk4DoPyLbleM2SF6oMHDsZmIVaAFwmlLnwUhENNWPmIg
JDTsn9RVTFcrHPkve3Z9ytvuC0QDUJL6HO04uFaUWvQJRC46k2Gh3irxA5A/Y5JX4uzJ7na2Szfy
Xwt+inf+gxePjiLAM+031xrqT1STN+rvd+LVaBjzTy87Jjyra5OPNq7NK03e8YU38hfNNkJBTVmE
gibMpVEJwrAED8WYmhpxjZYkx4dJlA2RAsyVKiMzE6tDJc688eymj3fX87RYY02LFt9cBlmAjo4j
veJ8Q56DOY7FO4HljTFZn1MQRgzvUvrbynP5mTwi95uj5K0ZkZPjasIIa0C89FG+8nzznAJkSCQH
ZDzPKOajXOaq5LlC1HCNOy0CMnke/PQPTsBNPEf/ERON8sbkY1qD4ghiuK7yuPTnnn1uvVWp9L1m
h8en5LNODtvqJpHfzA678J6RLQztdS1Y9cnaoAnz1u38u3yftuYwXYCLcoFBQfcdNEB1qL7Y39Uh
u4n5+FbDwH3ZRuTUMLPmbzUMuPIR+UVUOd+KwHxyi1POmM+1v4mLew07xZZfkW2gGMFrZbivKAdQ
eRJfx00vt689+nSETNcQcr/gldm/0Dy0LxPQg2RQ3bs81STdqFEYanGaHbKLaMZRBCpZVLdCkbnn
toCLfYJUBEQOWdxBTKca4WtF8MnKXPNqS028b+JEiSwu/mqUobhw0fX/k49dueU3wQVlEnf9jCuy
31A60U1hEnIwHgZqeNWp3paZA0NI8xTJZt9rmVqiePXh/GBNRlwHEglxHfHpuOdZW4I6whehfZHB
JUNCYpoAH4koAoqaxLFEjKOIAGd3pe9IaAPtD/TlM98IEg8M5EpHCi5E9ejK7klc6xzh0jfwWUuv
ScZ7g9tJrB63ZCmkeryoFJFzaOohl/a9cYAJ1yNmRD6h2bu3y0pouHJbZzxazGKMnpDzwxi9EqA2
MUyXpH3fd+nES/5HjdEIwf2+kXCPcNBnOkJcHgwE5okQpFEU8qvrKoiEID1PwVQuliWDXhFS+CtS
Vji5oqUDKGNZp4pIBEfqNFzl61SRY1Y/SJqTCNShuENpV4cr4vhKSAnjFgB72a9yZ9OMYypUMAXE
UiZmvwx65wegzSJqmK+X+hHlDPCCgffBywuExK70sShYfoWOS/kB2rwwoxFsKvR4hG1kqIfEcgtW
DA9OBpWGEer9fsBC/MDg/sLdk4wIBqb8vJ9tC33oS+FvQs6hugDqi4ACxqrQ/HsyNEXiFZC1PwFG
zHIQJB6jpASGOZ4QMT292U8tfPLVKY3iRkxa9sKNx7GNZWu096iDOFQSG+Efqj+WrIiF8K9I3YzF
5OJ9qe3svWQbZH6iiXUhmGPn4vk2Cf4l2xBmxSgWxHZUiETmwIkvSR3199/wwXNWclCKsxIUCgUN
XWWGKqFWH5npQ4NZmZQTvjYGm4tgUjZ/rpzJo12hmZB9wMYIr0rwD69cBLapofZj7DubVKllEKoE
FL2cM/kvLFHEN7CYntCB3p/05z3aettsQRWJqBl0MqyaEhL1AjsyWVZOW0J7EVFKiRyZdTx43/hW
pUzskmyXSDSUp8vOdvM/26SYREX2Sf4mtsphzW2S/jMm5n/JYntnynRl+M6UiestOhSfCIn0l/JW
v/Mbq7URjipHpq2LArk9MGoVGjHSouuYuE3Oyu7IzgicE7yEIVqMk0FkggiuEs3FNQhhS5cfKOBo
KnI/pYqkwSgMzoT2pfSZycimZKYb/q58Q8PU0SOWAlNCghIAbiUbi6gsfDDGA3dufuxLH5VKlDcx
LAxFpqvdNrHLEavNPmtjbW24LeIcC9prv/G+GaKdhcizt2xsNwg86U6ROwcMhtZUlhAE5nC1J9WM
2u07fzcBSVugJFEP4qqfuSV2Cem0J3sqOZnW/Y26dbnHL9TxtrjZTYyLVOom5P7rxKhcMVWQPqtv
t89UEiPeBCHmuiZopysalYJgs/khDBUmspWLSnGweyT6pZoDt4Ikx/iSSAE+T+vC98eYj4X1D3wp
imTWAGuLzhEZNrgBiY4HyW3mD2yh5hFzGzQBbrwXJh/D4UrKF3JDeF7gix+VHwxoe2giypfCDq0I
2hDtDSGndiKPQTvp8hGCCyOkkZAi3pPZLq8HWhyoRHZQB1CLkV12FSHp8hLqlk2Th4ZBqh5L9dhQ
BqFEpl84Q8aypzpg7QndqgOEQfs0SIbABK2pI5IMOppHOjmOSGz8HSkYF6g6JiUIdEsX2ElPo+jQ
WAQbw/K01d89tx6ELlCc2AnXAn+7DbW0H/Fhro39Qke64g3fyamGfZ7i4ynwemA8xm0I5WbAcJge
dDAQdL2InW8ppIJr6/Q7nMn8l2SF4jM+gccisuJwTuz2UIKMXFGO7RxjQuzSeFGjKXfoRFCRrpRJ
uCUbaFI/C5VApCJzVA4X0hbFpZ2XjzltFdRSUBOkN4dLfuhePhnj3XhDBmB5dk8v74kS+EorCQ7v
Sozm0Ke7o62LywlkIRo8BXgcS7dKw9gzffyRZ5BqnGZv44BHhEOPoASJpXCx4tjylcavYRI+7WHj
giNpfFiuTOMMZnJTpPMJQfXIiJ0sOTweQHi5pNFpBK7Vk00q8BblWpFlnTBfkPKRnBrCQM2gKcMT
YUs2Wx0syLIO43kW1Qi3aXGhzgXrkRvaxaXXQmYN+5D+TMEzfttCpOH5owz4NkvR9IDJgcQaNCrq
9+s7Ww4oZ5TZmo59UGQu8KHdbt7M/14YLZNhyZ5K1+EIbUB+1eifM9Mbo7N6oB/Lv0qKF7CT6F73
oEQsl/hqENJWFvdYX/lW8ITzTmMy3fVHZaV0YjG9Z+LcIh9j6oXV72G+PHSHy0+9Pe3o7YEZeb7s
feuZWyJ6KgSAFXUPyLf2kC2H0TiUDPsy7Do1CT6VTQ/sRjIRvV/Cw7gkOndlMS/TPKEKHQumzLb5
CFOt5pNW3Gc4DT52TybyXajrVG5IiBkSr3AU+DE9uYAuL/tGSKEYVlQb4LiUhBX0dSjO0A3zYIPp
7iZbNb6378hRWfBtGMjRo+Q2QzhVzvQtP5Z78Svbd4d5QVBojyikLDrXYPy4ARC6geTKRR01l2Jx
oUFUgUZqi4chIYZmlHD1bWf+KzcBVHxL88Vy+4dnqhtKVr9B8kaI2k+BweZnOIuEWrzAO9wX9TvK
h/oFjjKWGEo+0MG0kHCCVCJWnEdCaJbW+FHiLtjGIWCba9oFIv4dTU6wLXho3zvvRbSyhX/+BqQ2
iZjBIonld29B4/xufh+xZXsKfM6qlL/TaL6BaVa/XwDjwN+bHpj4EvHNbITFkFeZMTLhlyXxA3Ng
6jGIJUt6i5N+Sd62fI1tKIuqFx4kbaGaiIf09hvD955cNyAHs69oYg4MfJzThUE1U2oWeUFiBhel
Oq9CwOgDEw5+HK3z9NmDnIl68yom2/w3nKv8B4y1idXE27NWBOLsV9/5BYIUL1MM4JFBt6aCK8Zp
ZPNHsMgaSXjXNS+lGb54xI3UGipx70KyEP/ce1JlJ+Pv280GicW6kge6+HpH0D20FSQDPghISxOJ
1iAgLVoDjMgbWNf2QIHc4+iNzpwjKO/lw7mCXcKw1k8+c/KZ+wBrhWXABgh5Ewjwfk/It8LZSiBK
6g3nr9eRYJIFdCGKJTxGRZiS4JIfZCjJdKx7LJYB5goSMZld8kPr36gyJp8a4aGb7eRE+BzDJBVc
72/eK97Zdk2j45eFexbz9joet+hy0YCT3a0xN9PQwLocEAu8QyO7E5QlXjOFouE4mM74FzU0BCb+
3UZg4tWr1kV8MB1JXjrQWnRUeQFBazEoUogXujeIL8JU27kaTu7daS+fzDO1sX3ZO+bffznDULgI
yyFneOpFzrDMlAkZS+2ZNV45tyLt15F+c6d1UzVQmsDU/USHm0d8kL/o3qTSxvW71jdG/5r45yrA
MZ1cxLi1kYRqg+bV1r9CuIEgkqU8wzt/O98Y5rtMC1lXIBHrbZiv3IalkaJoDS9qv/KLzqXNRK1F
nO2zjJsPC4EQo04R4k6u+PSZ6UNvvhK+Zt+nP6IdDSH4sCPNbS8G0tVewJGU26HDRHgAX9f/QWfV
Vyf9lXhtkdbLezE4C1003VN1j7vvbP4ix5LNP0bJSDEvvdUv6NyhHUHF4Gr0QknPaFKBmOFs4cEo
J+YZ1yduV2SE8V6LwQTXx151IPglHXO3owiz3uDAeN1YiCMw5SADvCiMFbeZNwNvQrpUyJrQMw5N
Ka6mW0yXtI6891KY9SEj7ywJZhJAEBvRKDxHs3yQCOnAoS0LZ3s9BpVqX7my/OxIGkM1xS6DXwHq
CMrbUtQivAf5WpFs7wEUiSpBdxgulxCNz8I96GA1B1LZ3pCpwjP7zxSPreGB0ew711OXhAJwqiRj
NEQVyPHcxbIMsTAmDxD2YxHQUqCfQNkyjc5PcLs4VFAZdfHuY6tWEnL38Pv0IsKDfiXKxn/iRo5v
SXJC9I4a8nLg7Bc8/hDURRID0SvmM6dl9bKfT3MAJH5AJPMOuIdgZ6qVzZGIYJ9qhc+5iQ/fVr7R
WSfyhA89OyefeEyIO4TIlG1qdCYJVBYDlnwI812g5WEDOoboHYgv9rXxkJClnAPovEVz61/IoiK5
mf6/kEUcheaaswhpjpDFBYsbM1Eotb5mUt6iHhewUOauwEJZN9y+NzF3vSq+hFJ5nbsCCgXbwC27
AEfahE2DEF2kAxSfu8IjiIC1gGDesgjW0i9xmj8GnYIEFbGn772BBuCOCCd0FgBj+zNBkUyiT1V2
mlXB/4bYwrUCsx0+4gXZwhz3l3hMY1WNiCZackc6lq+MpEDqFGhJ4bisC7r3BvjeGJcb4FvwyBlt
sRSxWhy44OZWmhMuaCga82FDgm8Ec6iY1vQFMee3ZzyNJNTUNmX/EGmtA3/dihjeylUIZC9Mr4cc
dlgGrLZjZkeNVxx33bH+WfLxSE8yQqL0hB2cYaRoDqbBxKiegT3K+TSQUthIqLWDkgs8fTKaoFRe
C6gHX+sYMNscxxiS5YNVHhIzzC3mKeGuCgs1SG4AH4ICLETPrMDPS1/l4efDIewdfLktWFp5POhF
2O2jlNC4FkSbDM1o7mmmy8JBrv0ePoZHtEqY9pnNogMqu9M1Pyn7Y77EvMBKIgoHPQt2xNVKfoN7
gO3H8m6tv6j+MygSvIVXsZReLFqCsuFw4fN82ppnkGBkD3JLQTQgpK64hlmiJQ1+ehW6MkLYK6KU
ou8CvnLiWkOcF9v53ruuPhC8ovB4mbcCH6EqGF+FttOuDYz+IZzGH/2ahoA7bs9e7cwf9GUwQGFD
XgmWqADThg6n32d+aXgyswpUuftgAYD4SOVg8IdUAaLgeg5rjtH5gLOO4Ybysdzn5H2AJc4PqXF4
5MIlLCpMbFlMbNEH4zFngekEnsa4+P8L/7PfS7TNBJYlFItj90Um54Ms1+JgUOQTeEiNPNs9Vk6c
3LRSUKTt/NyxqSRPdhK2rjXZvDQ4uIzn9t14Np6r+LxD/hvKb/buM2cGRbI0dxo7eOxeE1SryMo6
dovWNYho4Y/BjcGWwy7CKAJZCVIS5lMr/hj28e7i0MuymWJjv2U8vdEMeGqhGeBkstXMYVbv8j8z
kdrXg3I9ZNKhYSgWYf7YZs2b123CC/Kf123uDt3Z6X+fiQgwXQWV2frpvYGWAJW9emSRD/QVcQqA
bELkA+0Y7LtgqoKeApQDNg6UFUsEZFI0bVfUJMK47SpOY/EMSue7QdFDQwc9NKuOk5GBbsw43OQY
K45TfyT1oSmPbQlVj6nL7TpdrgMzYgMwMha+xC84MxhhyDYKxcnu9UBfRdH1JTRHrENf+clQDZt1
laiim4NwwokGMPLom4z4Kk6gBN3C5LBABMN9n0b7iIOxMEOEFgQCKiIEWlcErE4htgqZYhKBI0kX
rgO/x7+j4XKzYkmGy7wT1zjzTtRfrD4DWuWZDI8MIQDbNGAIwDYNWLO2mc2IPO+Wf5zconMr8t07
N6/dsnZRa5ED/C/nu0PIxyaBxOcAPNKHFSVar6SrPJjJ/STdN+19kd6Xyol0dyuH/uVkiPPXxRUr
I0P1Y++ksfITZdmf5ZlthbT3HICm2wfsoxtNQgAlsI/QAF4XfWcr2muevHjq4u3ZeMKaWCW+z/be
+IsGefmZwv9Fyg45uffKdZHGcf5PsozriQHtP8ky/wWC5avp3hCe8TqsauUaVAH0Ei4/q1p5D8UF
WYIEUuprzd+JB31Dr0hnI+OC5P47LOr/lwbB7s9JkVqQfqDpiTwI+bmghGJH7x1tEicGix+TZelf
FEDp8kUBRNk4YpqRwNMyJwDg6o4fKP3otlSBtQQjR8hZcHvLA3NCGuVqwCyaZCZhw2QruUV9ZD2D
XNXe6FUwRZGDO8ssxhZgX+1lpYNxph6+jDPtapyBHT4XzC3CM4hNQiagA1BAem3iNQJxKZYoB4ga
+j6xkfIZ/u8uQRVG9aB/G6lYExcLoCT6bS6b4lUgaFkcdJe3i/1qGQC5xRoVF9IZDF7ou96dYepl
XhhCGEL0RxtaJn0TR/9Ud251FayGdPIy1Tsw4Wj30VnBjOSoLpqyVAqWh+pFeqNuFTr54EbjgYDc
EYJZOM5hi3jOOKTD85CRsdAdO8Iy+yM9BjBWUnm8olUpjxW6RfLlLwJjhTchc7PLvYlTZblPjPCu
LqRdt8v2bHnENwgPE3dCPuD+hizVGoEs1cfDmEVdBsEP5gbUuYvlA2Vj1C6gbJafWT7TdrMQ03aD
gTtqMFBXMDbPh2SxtTzQoXKPDidv4X508u/lleH15nSZXkFRNIVjjEGMqI1udUcI8ToYxRygnABM
4r+jq0LbmyE0bRfSuLBnQlq4oNfz8SXL8NR/QbPQfhBbQXGPp4av/Wv6ayA4kTrC5cZZ/rGOy+Om
KbLgxQ0B/THsGRgb9kKBYO7F4m7FleMC+n7nXXeeNbrBspL4YfCPj1hgKiIz//OT13hkbVU8gPRo
6JfprVBDGSeCZaF3sBitsThBOoz99p3ZX8px2SWa+45oA0C2DKcf3yLMcjh1QOoe23fcxsr3R9py
Vh5yKt1N+3k2m2uLS4VkJ1T78LPQLTRHppskbe1iiVv56nKr9KjQoxuIRdmXDfuJSTvp4bhyBtr9
NCAYS0MPcxsGUas2nEfnKDSa9nVHYsr/euBb/+ACkxD7Iq11Ap7/Mpm2rAiz8ZV2Bv0whxYHhTNf
6Yls5XD6m0rkJwlh5zW6gtCK3XeCRCW8+hRh9HhmnxgVaqStTNo05Bh9tzLpNgQKYtEnLMD0Eegg
ICxiUQY37G5rB4EmwqX3hlqssfZmfn3V3OZMbBjIUWn5XO+lsOzDc8/sJDgngUT85i2QMkFauvVo
16k07audknUu+ddoeLQ+mUVntQcbja8EMBSk/vUio5e8o/RxomY/dTsRnjmR6QqFiKid7FSg3nXT
14SYaXbONfWHzMAxobFgJ7Wf72m5oRVB/cHtSzN8JATIAMbXjQPIAzVdqSVFx1X6Lh3a9/E/9Ev3
rlmP1V+yhlnZz/333Q0svGfp7q+7a5VWxqxaXNhiK0M972FmBEmEM2vAUuOjWBGylA9MmgAtMGky
eLvi58fFN7sLEZE3lzEiMceMKvfEGNnF1YeesCVe7R/0D+zHGMBwfwmD5ywMYDiQu9c8ye3LfFS7
mOve8WdCX5g6E//j+uZjISjWdghIERohVMWveyz5tJvbsMtFi0wvokaOmlogJmmUDSQXMAZBzoCW
gQWGDEfRWfkx/IVHsoX48tVc42w3bZNrdCLJlpXzpiwYH0SDaQ3oLkCJW7gORc7OYgnZFnm+BmNz
B8k+lsfV3YhaVcewOjPhgBAtvMW4itlXWHQByR6nEVi/tzF7ChsKqxkES1C6CDnT4m8KPAAZF8mb
D7+QIMrYecgGRVm4hCnaUhK6l8OC/0GEb3CBBcvC/qJjh5SR2gqv9YQqswxLK1DLkPRnoqb2ynFs
RZWjtCdNOlnS6YZkVT1muTO6d6qWLnqpouOnU5ovAnqklPFcQpyNNcpvn414niMNpNccVUwNLhGm
l/4SpXOEBgJwkvmqyuxB0Q6P8u2gqaCkeVpgIqTPHVEbqeDtwTkiLlu7L7CEUZYCj3JucORIsAAk
1hx1OQaTBJXpiamqehGLwapOmXrxMhoyRLNZYgFNb/EO8IT3rvTa0ZA3yLl6BMcEtVPWgoVFYK3u
cC4L8FN9EESE+vAP06lB057oIKqC1c38gEYunP0RPAJRFej9fmb4DVBqlnSMo2mg94M/+B3CxEAV
AwdxTWjF5LXQo2WPk8WYEewdNrbNycbkjYWTjcXzRqYrvQtn4tLP7WZdNBByNCJoVMgGWBc9hM0G
w9FPrzXX0B/o9gVQMBhX4gUZ7hB3Y2u7iskrTmEUOC8Zoibmw7ApU4EV5qYAVtjSBFOYBXg2q9hp
xOoyWwlT4Zc+dsvxX07WeP7KyTrrp1w/JdrJ1KDfnZbbCVOrzPw97x6VRhBBmup0MY7jdDTq406K
5TzG0UqGbs1beEiUQ6eQOhUqFX+nmAykM2ZuEWVHDUC5TZqdPsaQhaTiWPciUqzvj0dIADvSxoje
Vo8XAqxVMasgcAcG5OVxQRi/cPd9KKSH8fKwS+7bH3ftfuytIWmomQa/3IUN4+k6TH6IOEI8t7LY
o5jhCBcW9Be1RTNn07ADgXFT/5fmouIWZOT+WCBFx3dOwwhKwC3cq/YTM3xIAaphYzyhGujWaW72
QaOzH3gUoqSKJuuw64DoH9IKV0rYyOEN+OMjwXErjKf8SzimwZwccOkuwCZZTLSVbO0DWgkDgg/T
ibkeXEFyr6wUcCmoOlnkEmhEhWD3TnmYRMIuTwuGg5/l1dcmYWmYdv6y8zcQFjpONsu/2AZ53LFe
iukjfQqmj5AJTHuEtE1CmBKkNxEZh6L9fAvKLDivC0V70X+x3DaebvuBi/bGHTjar8F1vSxSViX3
7nJWm3HXDpqb4xnixVrnazsGHYDPDfFy98zE0U95rJppLWIIi4k5nQG3oRk3C8QtPAF0Sbnm3Oge
MOZ4M/bxLvsl8TNIAKxCmGVqfkgAaBAuhLieR0aIzfM+WiLRJkD0ceUhR+/ESwP1SQJAGeLeMToB
gdp14T/3ye0W4N2p2wf5zCgkrKwwPYcT4eO0YtA2XwIdSwQ958SfEjKyScoOmjwcplA27SGQPpPB
3fPogPsgWlXcTLvJnj+x2MMOLsi5RMpDoItosKE7TrmFYl80/Wz1NiRPLYGqSChlH40PRkjOInSu
ua8a3gB/EUmIjBHdIxAEhSet49X7Llku9vQ/WB9Y6DFYyMNK1sVDxQgQe7RcpA7IxnrDYxUY6lPC
zb5NXOJuodBZMZi8NZ5io/tGwc31A6HtTQSAzz+ooOAskipD+WStkTJUUDTPKKUonraOG8XTv44b
LnjqJ3iLxT0T7jOla+ZpeJse787qLlWkATVW6dzQtpIBLMfqVWh2ht2BMXCTiPE7KpYloCeSFSGy
xEfrNypF7gEsFPVIloJfeDfVK7fxsFbCliAsx6b7RMsH7jwp66ltI4dhAerZ2QZ37oG+pZgBEqg5
09uafGaAOOvRPWqTZ0zcdOmp0NFC5GYnH3OBrslliYicWWDwKvDHa0OrAe4N24VWmCS4O/TBaNc4
4CfEH8CfSHoxi+s1dR4lHn4/GKG57u4/ASvtfuVcQ6EvrEE+WERZPBe+8Qe+9LJz8EzhE5VfysUR
yR5YSQ4t+4egEQplyHUVh9y6w9QdxvIwY/2QQl0KTSmEgN/c77GpdGI01Z/9HP99KqZTO80z+q/p
VM8MxeQ6ZauJXXIzwgHSeCpNQihVlTdWggAllXbfBdnLZqKy1q68aMmvi2/z+n3gB2lEM/6iHWrW
A/2DjiwnZFHEgNlmGRhXArsQaJL3A60rFGD3S2gsKAdpVURia7OeKJ+Gs9jxdYBIpS9NJOJ4BkgF
ANWqp7/t6caqYpqJsxQlqNWKaeZ5FFNKLuzIUbmzy5ZN4AID7AzJguouH7Tr0X7qgIvzgAsRwYMt
Rm6bz5ZaBHsmxqawC4mP1SNxthrogOcRF4fDPI3MjUJE5o3IREy/M4UumIX0kE/TCFX+RgKSUJaK
fKhLIOFL/zPYGGUZC+S/JphRT9s2rLlUL1e+3Tg7hkMHqDnU1ZC/HwNL/7/UzALFDfJprjc7UhOx
y4gYXFor9FWmTz7VoWQTwYpJKDbKWO9jGfpWeqRPD+pPNY/D+ZR5OWTluC7jqoyR9pFNmaAHp0HF
FvIIlk/nKLuJEFyVQK8y3KrsmVCjtco+z8KttIKqrCqCR0rzeQNV0Xy21ubznATdo9QRtBDgHNKA
rk328IJFmpyTAce7sMZ5XILQw+c3G0wygdyknO6JO73CbQbWg3nqbh7Lom9mjMOg3v+zSIMe4eFn
q6R4t/4MJ/H0GycQXTqziepe0QQBJisfyBmRkCwO9w2BXgOEbriE9zopnEQqMHYZVzuH9PfU/D4j
fLGC7WZdKjBaAxIsuVmnDZmX8NKCKoOIKJZMyCne/c5WftIE49ORUnXkYl0AxBDoxVilw/7kqrnb
0BCQbJCKJqkcgAq55WXhdQznJtylYTWGRioGIyqWM26jnxmRanI8dmuYGuFc4Don7iLIRg+3+0kO
L2cuEaIRmvO8BYVmi8HOijVNARS1UWuCoo6vKpzB47AcM+u4P5+WkXApB6NdF43v6F5HIq+1GLfS
jFthNY8NEAKkk5583cpRIs8PWxd7ujhc/vPj3bBPs3Odo2Srf9GsH2u4XQdk/+MrKnGLvn7mXxml
Ix6/MUKWPBa6KLbSdviGJAfvPJKcrvRxBtUOygsJMMgqvkB0wYIA0SfO5/KjvcIJZSdDeYlDxskq
50yAO1vt5LATEmSm48dhe6Qk2zkJLxfdNWI2Sne5uO2b9kuhW7NE6RLRO7dJbzbWNcswocPlJoAN
dQoEPbhSB1Aj0nSBPbWeglRKxZ5/ZnaALtg1HYwJ//hyVEgj17ICPoE7zG6MSlrcxdmtKIsEH6u6
uR1aeAwcf/rA/EXLkw8jsdR0//hI5pJYBJwCeskwzDwrO8f8dddZrVwP5szBxGkd0MGJFcW52121
s6xqyN3KiTuZrWsUt4hGiH9U4rMS77qYljK4G0Duud/G/Ah0ivZP/ARUfHzvg/1BvjTfM2wIzaVJ
3EOzG3gzOLVh0zchkyPaq5Z8qvLTuD/i7robF3mnNBk0n5F0Vo/FVLEFYYrAvbG5rSLhuPrXtZ+x
yfCBZqLER1vBwllaH/RvWR9pSbT7Xv0fWWfa3KaWbuE/ZKpAiOkrM0iynTiT84VK7IRJiEHMv/4+
G9Lp3Hurd6WrT/U5x4Ngv8Nazxo/UZrvwLJ1iPhpaYdH+SMjK1m4N5AqyYxVN+sGck2Ly+HNSkOy
4dm8VrCcMbfMBIuG159cocPGRucWZSGUF5BSxBXKTigZxRV6ZU3di50Q12/9bZqKUBJDUgamjKcQ
cqm8/7fFi/U9MX9YwxI+9Po1VdoE7apdQQMDO08sF6/ToL2GsDxxPqHH7vmTShVAjpiSIx9YTLdQ
3eMszkpa343ORBx8zXcUAtQP/5HKFt9g7mv2PQ+JPAX0k0VVFilatG4W4nKNDVhdQFnL09qfRkYb
0mkiGJKCh+0cyy8RUVea5+iTWCB8SF75L10Kj6z7Efa6hLQdihOzCaRmcwgFJbVzVAI/db7f6yaC
baQAawjCr4wF8W9UpuwzDrq7PmNTRa7ak+QOiqRe3OQHBq5b6VfHP1AjyQgQisgFMb7U9ihzdHac
qPu22xMBCHMvrk4Ocw9GGLsGBAHIYAgBCAf1R/4IIyHdiO9E8aBY/LCH3l1n2pBQryM1padxig/V
E/e2hRL9okyXRb9M+sUcHjueFrd8Iv92nKKqjropum2HpELiaKafpDMYlFbbUY8uBw07+cn70fio
b0ft3alGPVwXJEOAPtwMf6iyQVweGDS/Z+jVRjwCz6b1y6D7yU/yFLeSMMnx8boP4cQ0pxV7vkwB
2BoXTHMQ4x7OWXrJ5EuekSKd+tkPLDsduxlfJ6uU/QvQOvYRm9+jYuCZeYoh6lcOM5CB//l7xAjm
MmDrlEu/Ddg0NJDZZR3O1fVsGdzUp2N6qsYYtyWLioe5UPuyVaGVVKgV3SMdzUbvAN2BZo3Di5ND
wBKHKcT165EfMT3wn/kjDy5PLf08eFUOyAKewYk3LldRVGQRtOBVcx/aZDKus84bDPIUk+x3GT1h
cuLnIt3gbyIqEMWy2mIf90sdizMbG2YglMns5sKR7rYO4c7zTsp1J0caJvH2EuEe/dPx1yi7I/+b
FGQ2awhO4FZRnQtdMmBMHlmkSZaOGjHK4SRcEDPm1NJ1xIel1qJKi+YsHklka+IVNcwS94uwIyxQ
9lzyechJJLhnO0R2cNrt8MFQtoPCoFKch2KVDo020zx81Od4ZnQ8+hhnjsbZms/tZolTklMhUlYP
XB2WGPBQwzPjoYbnHXSjgP/ZnK5fAWky1VRk1GBOyjPYOahJ549ypHxnmQyrg/09QQEsLoRmkH7B
4n022wibXvbtNYtaXk9vhxYxmRPw2OIpVgK1YLHutF+Gq9BOgT2omZOi6r559Q/U3ct2mAfsBXwP
He4TJbxi0jeGyMU4KGh6qgBHGmIJEs5/BDRWD6pIRENg15eJ28nDjKphDvsmquLpO9eqNvnD911B
g4iGcp3DRUBthSoL83nQNQjkxMLziqLmKHaeLDxBgHa1iHGDtZF/x/DCYdwFVZA/YYDyzvo78bpq
+A//jkCggGo39AbBnSJmi6bRHi2PDDfz/T5hLOYVGx/IMAb8qvIviO9jlJP8LYXSQfDIj1KQzsK2
UBIATRsiEkbQirMSFJ3+8Apb9yOzZn4rrDBwH9FXyU+kvpF/0UOJCpAFNxAw2VxEXeZANOLTSkBp
F95QpRdRU0RDF2kr+P/IQnfagygBwBoX1xgzvdnHfeuYdsXy+honYHV24LugUziswZbMkzGjcln8
55A/v0fQHw9Ydd0K9N6PoxidpxgWlXDqhUoDqKtRI9Vxxkceeh09xfjH9FwyNY/nmOmUc7cI8KEC
8lf+frC/fXBksdqL6J3FDHaluNkJpTjJxygITIt8Fkd/251nvInqg6tufz7mkHDOxnou54ueRs3T
SH3ZCGzfdKTqFklaEtHgGvAB1mehWotELqUO51qEcpHIpVNFbSc/cieN2JxqzAbIyn1c0qAJOdDn
OVQoicGC2rvm/oorB9E8hCdHJSMLrfP9VM5xzm9biswh+kgB+UcM0jk06HTkqLoxHCKwAL8GBDSH
j4WcFKveW2nZAchEQcrhsWOm01+xHabIomj1hUUnYw+TumkErsInGSR3f+Ko6p5BugJ43+VUGCHI
9sP8YVgXJvT7xJSgEKjUIKnBaCQIjDt/+J1oNqAXoNTpljyuLsILQUioCa/FRsXI4ob5PIf1Dbub
fX3DHG3Lri+PYZZGKck7XOGMgbnL1ZBQIQAUGhEAdai9Qj3uUn5l0CxH4KPDRS8ho3P1nKr5nCen
Pj/NeLqlCGLfRMeIGPANlZiJZ557B1MbIIA80hGlFHGRxLtqT76fkRfa6xu6bWDibI6fUPGReQXA
T3lDX17LlzkRCL+kFoaLeX1sm8c6ebTWR2l9PDaPevNodW6CWRSA2n8xK6A6OP0RYR2ab6gTIiEE
XjSHkBD5h2QzrWbqxcjLrHGq+j3K1dRHY9nR26ImRXXEvGo5V9XlN2G3oVPi5jLF2RHxQ4440rNe
X7BmSM88yg2BOmeD9vorkdNUiERO0yXVigMvHg0ejfdO8DAHMcMitY8TfqCCn6nwF5d9KOfKuH9D
RO98KvptYWnvhBya07j3uIAYkfL69sA47otyFXk5L+hnnJI0AzglObTs+2aW+RjlNAU3O156A7y+
tAcFnvttl0tZu3ZiLDEiuXpZGCZ2/kSQACyYhXH8gMiLOIlFhAiQWEWEgIm2ZkMIEz1PhIDFUw27
CcoFCUlWkAPVEFBasPRjGqzbISoInQZk+gSCMMqwlP+Xf32mzEdgyGxjpLh9vzOCAluKkHj2zCuI
8cCitMHw9DKwEO3CHF20cR7HC+aAV36e0PrL3M9zn7kh5+/cEO7qjl7lkUzQgXrMDTMKsPfCIcGb
1dEXKN629o/H96aH8oJZKeabh3KHByqH4mFAkBXUTMpLWBywuvA3sFXAAwXEGDnyGuIWuisfbmcX
jepvRJDUCVfJh1p8kEUsAxYp/l72HAggeWTr36Jq+J5cxVqOc8dduJ2JP39/KyLo8Sx2MU9ln1be
HPQ0qpO8wYW4HgJG1AtTS3sYEXORIejvPhmsMrtPZqr8RINXhoL7D/UE4gXgEzD2qOp0dnE4zqQg
w1F1wvZjIBEj34rArQt9s2kwEgrL7o8bsuebX6MDyvsP8tuRVxJqHqIfbGLlhw2aq2XO69GyWc0D
J+FoLIg2NAmFJyzPxFkpOnBkP0OhE1cdNlsm2kLBtsWvqt8Ri2wSkV0ggpOF7gcnS4VynUU2dOzU
U4Pii/mCuIuEE84NOTvOf36dEeotrjtpJbAiKqg2+PMa364x2i3STXZOOZedJkc33GW8yd25jNYW
woLPIaEbg2Tl0lRmoJHyizSc0/WEOPB6jBkBm/7yiWsN5geqSZep0HpzZWYkFjNlZ4+lZIuUs3KQ
3YmDW4ItUmbfXyog8iakHFapJ6s5G81ZZV9WYnmi88Td5wOblkPuk22Y/GekfBB6HPSYe4gN82Q6
bjpyQmym0nkp1oAstNt3GNaVcWkoDruyqum5dSSwsdWd0jn+WHy6oVGjyB19tSankbW38+GhVO/3
UZJzy736+gGJhz9bzLbsNkDXTXx8dP9ZfF7TEPpbqolxYP87QWDz4fBGbzC4D5WZ9G2WHujKka9v
8nRKtm50tNXH96tViD5xanmN7jFgveMkZfZuMfMVp+nYL3pkwY8v+DT3KQk4wX1KMvb/DX3v0a5+
VWyxUpjDm4ZQLdJBIDKNJLo+i8mU2e3LqyHsy215qstTxSSQWCXFST+wGt3xJJhMsTuBTkueKy74
Kdo16DoRE7dokEI06J0aQqxQiYlJxWHBCnmeYpnO6lPw8RAVwJuqqGc3BymCrh2TF+2srSPSNH2F
Qanip+BvgbEBLWedRpXnXURmCvLY4nxF5dufj/1Z789mfyaFSpDK5vJcGacCh5hxKqnJ05MM17vl
9WJXaBOYN/KB3I4FWyqHgczs1kXXMZQhV/khRkuHFWHmSsd4cPexKVTIaIlaYuWL+HPblnSj2JZk
hJ30mx+VYRGHqdE9cUBWqJHxfrDEah1kMIcFCeevF3RgqWY4SFKpi9dYN0QMC9lVS38atuwqXfqT
XYXqfGDYeziFE9z0xC0AKG8HiTTBCBzyEDjlKoTSI4vszRpb/yxw/SuQdU7g4VukaKrNwIXIQT47
6OHufl6BeSbIw9dr24hNhCma92pm3kHzltH2MrpXtLy4T/Cg9OIg+eXskSStivVbCH+JJKnJAHg9
2Hc+TzmGunDRwqGJ+u9owVD39Wts/nQKr/AcJs/teVoJ0CR/ykPEmfA4bAyowQqPScDskqQt/nHX
jxqtC3T5u1+t4vBVcszMBa0psEezl5PBlGCIsfMcya3dduF1DUtDFOjQnM5sRtLosDkngR5SCe9k
bSphXqkPhpJOdS2ztEc2Anz9BliEPDo0DgMwPZ9hpSWDxbMRtTT2G4He5JNi08TtyEJLfDql/rHD
nPmKzQL/2PV6YdebXLAN/WVSUByi0+SYdA9m0DIgJwATXMkjJiOwFGh7wAJtVUNjeCmWdHhDPNAi
XkNsGxjxL6NboSAiSKIXE3NagJ51hFNUdqt7NYnruVdYLsBosuGBKMYPbaqPylgiSqAXIMqIiNar
13UifEMrfF4LN96qpIp4teXhXRmxY+Jmmfxm4kcbji3Z9qTwnVRS1PrTEcHD4WRIJyKI7wcRQTyH
k4OMIJ1IjvFwGjAD3M0FHfyMxcMfZL1cz/9HLsB8EHeWLngLWUHKUFzQuJFwrUYfyErGLA2Id3zl
DiHZbDd8KjSHMaJ9Nbsk5RnZr8pZHXZ0P+iNSmCy+J9ucAqIEnbqHNajAzQTQeYu3WeRuEv3lxfw
PeMHxPi7fP/msaXlN2gjNYGuNbhnxt2TSwon4p+H2yBdk7U1Gg+aSlAp/jj46uPVV78emD5Nl1m/
VKXbfkbpJ7JXyUeyhClHoI3R+ZKFuJnxJFz2FKbsRfG7E/d5qQJ/xgbCDrbY4llNX0Omhxxte7cx
cGZiowifIQefIVaGomW2+QWNIEUjcpwvKVpRqBy1f9/uGa6aAXYeBZAzoVJ29j5hUckwEYcBtkks
u2OhTWxjY0Jh2822ztdaBhyZNORFHBAO8Bu6S01Td3ce0rYyl6WZsV4wk66FlzTBboa29+A+JN1d
udcr++AEhfF5MQQeaKCyY/WFu6VjXRDTl1ue/EoCN+FDsGOO7zZTEiSsJGiQawNqDIVxvG4Z1SXM
CnZzdAHmbAPRVTaIrsSi7oS2ga9hFCH0tItO1sUQHyf1VLXnvD1nt4tVXTTmgOVjz7bbVWV7WYIJ
LoUWEH1YPOVwbIBgaAHoLKQ7lHrGtEETdeanJ+Ey68+TiYXIxa131MmUOTUlH9mTMZ+4MbLlVIB+
hNxETFIgAXVFlUDFnAXzChTKTxHM9X8SHNuUBBcvGwQ9m1kVffQXlp5cK/Zx4lXLZaMzCBMr03EV
W9MKbnBIjvgBFTNwrV6cnNksSjtTbGBJvYQhSuolGNGuchIqEOKmT5a9B0letyBJdSEq5zRVMeGK
cx8pfXQg/plkdmBo7M8qthB+Cc9o8AoQq/jcbLxRRH4q90BHQoyPYw7bLOqaSGUTrEX1iokwtnja
S/AjuJrQsnYCwvxIc/B8h0HwdncaJqQ5AzjA3SGT6jKLcrueQ3CX+yuDbQqzaqHEMmKGPnjSf9z5
9NprLpjiM2F7dFis59gNbfUJQPG/7yATl9Dk56ovc8e7Pa+owl8acaicssln8SFTwRFPC3Yyeeqk
i/E8Mh5Cc2DvozwmvdyBQ+ksfL8HTzHFSRgy5L7OhKG1WVEhvTbiuj+VMDOMOEUwVohjkPh2ZEjn
Fy2px/GcxuoYJWoE9IlLdPhaLud0OSfJaVYQ7pyqLbE71UVid6tG1hCpODpgD+P7BzfvlFuKCbFn
pJjssWc6sC2ElWzvWRF8nkcB4R+lMKy0wJgDbSZDJZhEZchuJyC7qDZ96/2qU9sARRKaDbQanIq1
rOLP2JDpY5mUCrT4nawOFs03AEWbwOKIosLuko+Jo75iNONUP6HaoAsWEh+SdcIDD195EeoOKHpz
AIkfZgYHYuVO4kdFDKeLd5MidtR7q7yzq9B0dIaXjR6cC6BVh0f+XcA6TNAnAcFLWRpLbPu+Wu9H
7GqobjKfO00sx/Ab1uJwp9H4tXwOkFD+lr+zrWWrBdoCZtUOhiMvge7tCBt/sbGtq5/IAMCjTuPN
n1iROUxm9jPFBHom14uFWtHlB7ynyxHJzmEBz+G7oLQG2cmh4c9xSH5MPrKMQbrVn/ry1LH19oEZ
pA5skL9yxkH3Oi5+LHDsi0bE50IraG1ywRusT6ZMVubefh56t69dCsYrhgBWkWk8qlGvRkeiE6CB
O4CzKSdyFv625BnHoHbq1t6nX/voCywTo6/U9GiVxPiL2dc+/jpSWRI6oyC0Q6sMJBhADfKAP8ol
xEs74i2l4GRqTU7RhlPKnY+qGhGlzogUCGDJ0GhkesTVehaL2MIGRu6jwqWuyQ0BNtT4pYCcUQE/
onsUeU67TgWvFLfhzI4MmcaG7ME+j0GdY5FiRMbeE/BH0Q+qa1SC3TWj1sRTxg8V8ivYVdEPMgFN
h5h+sBzi9RorACQZVie29vtOGZmJs96Y5fzxYWDC4CTAr15p29S4U2MGoRpjsyo2WgcbL5v09b9S
sJI8Ep1rSsR57tkPk+rOaBxRwWzZDzJCQnvJ2Gd4OfyhyUvILCGM6EeVe6C1FSQqyDFn0mVECbvk
eNfYe33B8iiTrwErAZDmlnaKWJG1bUsIb6igoFODmSEsSex29aZvgAuCJnZydTaTi+Ypv4ilhXFh
NKDp/8SbWgd/pVzAHoCZ3rXKx3J8TMunjvhejV3W01I8Tat7+zzQRxZPyvFxPj4ea/eFcFQDoySd
q+WPZTB1jHLBLfW8zhr/hUjo66UCcT8jdES49sim6ihFrGSU5efHYQ5ubcDHD88afDAKGTxr+s1P
QekMnlqLDLc05fdgI6xFZNKDtEbmGxhL+NeHKF/ZwvKap76mA9oOfLrkyIu9ch/uQ6b19QH6QP+V
0a2Y26ZCzdihX2AOx5AyRIvHZ/s6gur1+VQDHEKLxwcbAeSuxGs2Jd69oJJHdYMKljViQHQD2cxb
UOkOasLbjDOFpyY3UVCIR4bHhc0mPI2FFQLb+IRReCiPItKepYHkYB93+vCIki85lcpJ22oT9SNm
JVTyauZZ34aNWMZUFPU/mdCsPrF6QGWmUIc7GFgkLqkRKug0JAs4vUXXMSz455PNh8hr0+bssRFg
5UFdJuo3PCdMzcqvqo3siDj39sAEl1wLofgmDaaBKc3mmBu9FkP8hHcmtP9Q/tR3gloKspQDshS3
6BXpwjfMQhLNtB51uVBsXK+nLsD1UHZ5Okso/RHdYIREssBPkzcC8cWNRxLIgFIdsyyLz0cLDRa6
nE2cTJPDObLWJB3HEuJkNUX2TGFGjhFSYlLXbkhQkOkVj1YvQqDL8VJcLysLdl71ZDuixij42OHW
ZBwjhJNgH9Pv6QcKLLM+H+vzoT6z1CuGx2alAX0y8ie1f2QXmV94je2aaATWAsm9ZjjdXRjkTzcH
9I5M27qhd1jScYj+4tDgcrPT47Kn23tcbMDZr/vwfEQpqwqZBqEanCtS6Dlo5gDqEzSxgEyNO1X0
IAI1DuTIoFCwEYGBfRqHULc8/SoONG6JDojeEVggBANGizZ3DhGuICN25Wql0AAIukqBqMp6IZuV
rejOcme+P0LTv4vBACN+ZgP3LxO7NiUib5mFzfqjQzeHAmo4w6hpmhNGX8DqVjBDTSWOmYTjLIDV
fEACa0XlK58Nupj9OA/N0i3VseDjWH0mJaWB3rFhXwukQXNw4NJuRTjYnhimR8bjQO8AehGlcw00
OqKYLvpnSOnwEXoPG68SH7TTFd0vttEPWRcWZqBBG4vaNVKBvUENJ95NRNbSo9WGe9iCT/EacFT8
nXdBxOCwcMRwgA2FA02VncaMlMROlCA9iPhTJswW6n6SbXnN1xg+hCyK4rfIglr3qZ39siVuPlgW
m/0hXr3MY8ICoxW3InMWUByYGzj8Ff49gFsxNvDv4eymFwxsSWejqEETwm6DXF4m5zxfpDpcDbHT
yJIYVIisCTsFtc7vApelPUKveRIqFfKkiqgtBDUQiJEaFsZ5UKP2BJSaLNXyWxOjPNPWYIRUXtrc
Hx2ULioUCUQrmdO7fQabNvaZjhfgDSPbqX5HPI67enTvb0P1yvuUu9Qo7eda+ym/YMnbgYaITSbY
0Pc33CsWFQ//VOyoEDj43jFB8bNEgr+IHGmZpe4WJY2xHYDoKiiQ7OhKUhbY1BkhzjQCGHLM20z2
rl8XJtzwM4Ba4MxavUETp8ckiZAL2fHvoQe7KQ7R2rgde9PFVI76+x+mHlAcXu5MH9XgQRua5qrf
0RQBnrsW4KzoIPwMVwX4ie1Ao1C5gmgrCbrxAcvS/dIDr7CQLb/agEc9/fBBuBWaUdCOZN7RvLhb
23q891eycmyk2QON7KbLXoTu0avgqG6q7CuvKSDPmyp7pHhlgP2jhI1koEVg4vZIoXIlOAJuLKBw
TD05ZSyqXpENKUh1WzakqIbOUx6gT4DGd5U/YeF+JtuExbJ0ExcECUMK1h0arKj9MfOzQTaMg5RF
w48ZKgV7kpvo+jKEPbjUt0/uuvoziHNmZcRzpCCCvVQWXR8tH96e1xJpz0cmsuNIxLebCNGwM6CX
JRFKDDuuDDsgLoOeWr7lvGtv/oAuPfMzyjDQ6ICz+D5u9uB8qeRPW66kCu4UyRKT6f9ES+4KVQMb
d+tiw1zBIuPL2CxlPLK4yjAJ8eDuT63+z4MLhOavTYgHl6fW0HIbRzCNlJo8wfS/37ySgGQyDd2C
5hzEjQjC4nT4MYCSiJex3TA+QwUUvBxywW8oys1XtmnLkZejLefs3Px/leX97aN+E+PxcnhUi8e1
oEZ5rK6XjCaIvDakKEIvrneng8aYgkyWCIzcgnrGL1J6Nyxp1TsjHpy5QCsW4AHbi7JnIjf+ITUw
6OEIxThhtHieHG7Y25Z9CswANanR+3NLAwQaIlhXUu2CeGUrMNvpNxDOe7AaFGfiwdDH0n2qvskH
2QetIPYl2N6N0bXQkfJYQykk/wUcH0/PXTjfByZ9V+ehPyypdVNLzUV4+BsLdSOmB/ioOfioMVFj
pcZHfWVoxfeSuyuAme3kLGlZ1oyOgsXYmxX4R17rUfgSpYQIYJzdGkPydvgRMOXiMOUaLcLEACk7
lRUqPyZyv8ExFi8PcrMMd73GHAWkdfM3UFUd3zW5Z9FAiYInQaBXwc39Ij2Tw1KIl1VfOahD9E3j
vVxD+RreksBk61UHeQhviCTAQvYnIgfIa7KPrGh12HcMrm2cAft6jw0feXgcovCgi4nWjSqa7Hbc
RMSCsl/Crxdfx3NnnnIRaRNfD9hzo0QLzSZqu7jqYk3FhHx+yIolO97nkewx4jubmDdO9nyXPO3q
w/+xtiNLgv+TwXbT6GJs69uy8uWIIJJ2CyIxCEzY+DBdH7XX6GerRdcPvNCDJqDZfDqirOtPM5FI
6Xk9nEy0hM0Zw4QU5UjRq8uVv0YaChEVplvj6qSmCKiJpSUEzHF/08naQTrwPfsC/I23OIe3OB8G
3uKQECq0U0c6ZfdBX27jrZ1y0m1uUQdG9Baml10uhYxMAOmq6HoQGjJYEbkhMtnQkKUD7ifeLA6C
WfjaTNJQpi2q3f6ebqdUP+X6aS7OpAsZpAuljEtZgDFBAyGbXlJAau2lAn3SQQm5qOpZU1GMhSNe
kQPQk3P2ofVxaXPUX8w83rBf7XLUEsmpp/PhA87JY3+zJZ1uFZ8PA50yeGjMa5qlElB6BkMiRYfJ
SIkXXwTp7Ck6/6ZdV7/a4haWtdMdxS4IARU8InZBO49ILRytjg+TjbZ3UYB8iThNw3Kno8vwk0Pe
24AJxaCgYgToFY3wX06vFJxoiZF40sHSyyAepoPdGxkZlidby1kwLGhfb4l3fMHJobfhpAu632AI
MpzWoAIN+KXBkVUSZGbs2EWSZkv6BtyUt/aio5tl1q04Kyp80FGhyK87hpHBuy89kzw+PIFeHTWB
XlUUmBQ2opdd3IboBeBaXwvFiyjZapitwqqXaQGH+jpbMahSZHPVFM66t+mHkF2CCBFD0/E+H4Px
KIyHmElSUhFhhhNoyidyFUA483Diq2Mef2e7iQAWqX5zTptzgtRBd1IPmTp6X1WP5QK0TQzxFS1g
DKXKaMJGE+s98mnqWeTT9G3ctTEDfnOJp/LUmPaiO/J0OZaPn8aKLcbjQIQe9kd+1ZRZZKwKbzVh
Bx+YYqPc4eyzCwkTG5gUm/qUQ31KJsFCsDo8F1GhcggmoDoVLlzWKhs6vmK4QZCwk/3km65YJYhO
kNufxoXJBn2FKACQZGyH9TWGLMQ70pe71UdwdbHVsP3RP5m5x6HgAu/BL129CODi56YUvHv2oekh
LBfkaFEyR9cOZMZpZDVsxmRGOKw9u+3In++IqHCtCgBUpoXSEcVSlPIzmoS5H2f/bu43GizeMCRj
klWLl/XuZE/rXRKuTfgdTPoJkBKqtjoqpwgTJ3o2E/BhRDeEbnCohXRwUk535QRNn60x4kaCQcVP
Dno/46ptCcD8H8E7h7oogRcFLBqDJQpaIdqhHW1DieFdHhltRCCQdo9lBYsr6XUEHJ6U6dQX57Q/
r+j104sMKAgLbXuZO9f6BAKXyde+lGQDyDG9XrIpUXapCw4/tCoZFAKolB/JIJyfR0EBZDfJKZFI
H5wFM9yLgp2AfvEG2TFkDUB2Z0aEDb6DIdKYgg4iAaIHwpA9q5/4O7kB6K73BvuqiO66SwmRFfx2
TsMr8kjr9wfhztro9mGdPPkgkqLJiOb8neAy7GCIe2SQ0PgHqku0HqxcbMSut88StSDxmCXRiELe
Sc+4D4RpG3dtp9iLUn+sBL2AubyU5JQpJ5ZQUn4aYALUMUsouvpOdMIuKh22LQQrY37mqJ+auwww
ARoi3w28wjt8l81Oi5f2+F2zSbbgc9q7yis8blYmMdUeTQWrLZQvlpCAXsyP6EqPiZgbN8qJ30Tb
P7KRlek6Nsrxzg3eR6rMSJV3E3wCEm1yu+8wCMAfF3+6HSv8wpfIwZDJF8e+DJSSJ/mnnHjkPMDz
e5tJc/DvMuYo3p3wz2Pr3DL/8BjBlj9RAPOYga4F1qqQNyOCCRjVcsAX45d6B34u3URsPQ5Qvp88
KNVoghOJ3u5TQ7YHsnARNc0AVnKle1AVdFThqocaTNY1yokaEmRVUZ7Ob/BCkJE1OEfAgEUZcH88
yLJH/CbfWJkxdSVfl+7bxtvM/7UKbr2gy107YCShmUcpzVsXTYgrjejKRLEXyOFMAgISH7g6z9Lh
zAe8/YLIiC90fZZB7VjU1XYxX6DFlGIXIE0Ru4A+BZXKBza0MNJgqjmG0zEc0IynEfrxehOPlxDZ
oZ8wfWKS7Jj3kw7WrTitxWksTgorqzmu7kyfZTHmX3FNbL4txuLMxHf2M2oqocr7E+jALxKRl0FA
GeEmKBnDIRPMhbVGHilMj3Pvrz1SAnt6b18RuDBpZuGNtIUDKGZ6X1SX6SJDyFrMM8kboWhN347w
UVjd8CpnezOT8xLVk49ti0EIP0ZuFRvdPznJvJPIsGOLSXqdRsIEc5XENXnBIhxAhvvrioT0I5pM
cld5aTNR4JBB/osLGYexLKIEkndxIzOwpws7CnciZ3cn/mutwKCItQIB7bPxuZDHGPEy/ptFGBM5
iJZ3Ti7lUkLWYuumnXubXPMFMOuBJwhyyxtKfmSh7aXD6C9fDskFCsu1eWyaR2Nyj2T2YBZgRyZy
roVkAaIPXJ964/oA9SFvhbPPkxkmUzpbv4lwRCujRPzk8QZTI1P/FhX6k6CED5MHkyyy60FEEV+f
6IHJJ+MI5Sz5qeMOIjJwEABphdsTMbrkaqXHUdG8UhltPRFtUTN5FYPT8omI4J7UGJQyWXzNYhnc
QBpPVK1prLFISuOqiUuk9pAGGNIQXsJuq/Rm3ZkHl5xoJmXl80r6ePlclM9S8ZwMz/rxiW2WiTpe
fv4bKrwLW1G1ctBv4bjSvj8opV6OesEO5fAZ5+cB52yFWt0nSO0O3bcWnkvajvciERGBVPS4MiIA
DhBgq8yXZa+t7NKwP+M3km3+OA6Oovl/QXKwoQHJ6aBIMIrSA9xRwIFc0ruLcvMeDsclSbiUyY+n
z8eWj8PJA5hAiVCZIEi8kmsGhSa7IlMcRpEMiWWMDViMG/ookc7KzaglJ6Go35DG4KHwMlKG8+Oq
IrYocHUzBOCE2tzIkP0jk8+RMxsBZd40YbOzF+kDdcF9BtqBsRh7j0LTwUsaSw8oenikkyvRujHi
5eszRNjO7izEVsghYKcHo+twBNjBTTPWPjyPrkEP3dkK6l10G4PAVeRQKpQAVkVBug8hem6DCNZB
6I/KH08wQv/6Jg6le9c4SahHaEVm8Z+fQJVE/DiTE9CHo5iMWHRPxBOL2QgnwgWeC886E3I864zH
OZRG2NYZ17FmwxIKdaOBx+p3PKRbaZh91V0WOM9YCKDW6YmwEMCzbopQW8IDqLk1krF232NFiSfi
TAhxKFyRb69dDuNFAaDA7uB6YZNvEiCsnBpGE1w61OJoWGVG8FS+BarkY8gUvr7g2xB4ClWUtvoY
1k6QROOJr5y3CL9WBfj9KMbSM1EShTfiG0dYw0twO7xD/r5GltecCFz7uO0iVHmr4/AI6uDAxV47
G+MFU4sS+b1F7FR4r0ILYg0ErOwkmbheQ5aOHARNEB+6NL7hz1CjAxU1qjByqA4h8Sz7oB58JiZa
BvUjSTyHJzayP6TT+nIYXU6BuDL1yFYuQTMzcLyityUKplojxYjgFmiM1120LXAvgF5wdt5VXrmi
nc2iDFccS50AbgIuOsm/Y1LQ4G5eauAT8kmVT+g3Vp4tSnjZBezF6XHu8mZ5YhdkJlzk4oChB591
APRM0Y64gr8O7jlB4GgvIYMWdsnw56UCjAirR79g+rKthRm31Ei3xz9G/hzEOIU55SNgcJ5+AmWY
CNkGq2I7VUUONlTR9hhgLCYHm/xrWneQJNPyvzDh3O7Ijaj3ADwAAuFwccMCQe8DCIQfyN+fCTNV
QCAI4jWGUd3gDIvdfbt1YbOpc7n0l4wbs0WKbyOW1zelPHooJug4AwlrSTqhk79rYo6uDI76jUk6
wQEktpCFYpLLbRc8mb0AHbXbYU7FnO57borgUsowsVTpWRaJogFvEIGZqIzwsxmMdvkqInmNUErn
v5EOM+VHVD1KAk2RIA/uiRkP+BUvTpZBwTvf6aPby0D6NfZW/MXJRUou6vp4ky6NdOmhHEm4hy+r
AB1B00tFgSXLTPFR5WA4E8tFmPaHcDFtCc/LpYZ8+rmfbVlCLPi/yG7K4CY8iEQtb4df/42e+te4
D9nwKdkkFBBCvw/eWnD4cL+Jop9ILfNYk2REfbSeRKYH0G+SoxhZ/SKOgLNnERBHwKLE2A76iJzr
ng8WfJ/tWO/M3Hh2arJeKEB/EO4r4aoqkPKKufJVx6VrH2rc+T6j5dtPCDZTz0LPlV8PqsCd5wgW
GtxIvin7xcBo35dVj2O0PlD2Cv215KsyaoJAVEywlu3JrwCyE1qqCZbpVJwL2pSNZKqlItDQbC9J
e8kUUjcudXcZ8bmZDuovJNryY9E+rp6C10kTNxCGVITXA0IaJuP0jA7gtmEMHgp1yY/3YgSEkYkU
+imNhjSigzKRIMu+mnDRCtkL+pVeC5G9DHN0x9DWxlnvsGEqbaX1/PdiU+ajvUOhACJM/s5MVt2Q
Nknr4wZp2HxzkcT4QQx06DKJlwNMIxS5msCtIlBEScmXCW6VL/Dgo58scIRv+x5IJhyyOcl3Jp6z
T33W1+XgXUEngTbg3+n34g5L+QkC8OV6MwM4SsRV3m9PR+U3P0iASliPEDdqifcwKNOathqePPIF
oEciVySTi0RSxecAsEcwWzA5G0VLyY3CVGUftTNYodkuYXOg3JhiExMrTC7YWFnjSUgeLJx9d8xE
i6Bj3V8NFtrChRfe9XAgrWcBNUon7FyPzp19w7ZhIt937slnEShtXB6ksg5Ivtg2MJichR32jt+K
QjgHWOeaX/js5MAZRH+uZ8xkIjmPVzM+4EdX/+T6pvNFoqLYLPqL9jhRI3qDjrZHyBCLF2xXLtsH
6o6yEQuIFbj9AVCKeyqPJNo4h+9waaar23oDXYPIocrMgDcTb4gvYNFT9k96iNsAdFtB5+wyA5ts
gXEQ+jq80rl/v0M3wBiuSWyyfGsGFPJHq7NsQh0kONAbGrQdis+zhJZ7Dnj9ty0XcIDgBucH4hge
sX8RKRMFNZeh6irvOnKTnwxKEae7wJ2hEeHTgUTX++hiWENX4lriY+Lz4oKpgxuEFxeGiJT6g9KE
0eh26zQBlL/7vDr5Twh/+CqWjzTu4+u9xU9C5Fr+Fe/Kbl+B2sMwlhaWH82OgyL6nGPig9p0nMSf
aU/ydzqymrXVQJvqodRggQQ0E6UG6012SJyUwcuB/ZC7zkDSXeWHgooExxmJUuIQBlK957AQt5MD
zOCzcHc1ptlbWAh6C8VyEgigmqN9brDtf+s/kKH37XDro+obmzQG7jXGYXTwqUDNAgrkRbLTZvcZ
KwDM7Mv0Bp5l900wl030kOjXqhMpUmMZVz06r/hGjYYlMC6luAB2gvULWoW7M8ig0u51HQwyBVsl
+WrfqRiNy0N266emlCaQOoSc0WbLTuJnL/9/q4WqgYKNQ4YSExuYzO9suVlxcw7gv5FzkSGA8uIr
vkaR12kjoZM35V2zKe/qDyGfJlxJfJpQfoEHPxYCF/7XTtMwWlKEnSYLrGdjvOgUbtpFvl76kcX8
+YCf9/qNsQZv+HQTffOS745Cf86HD9HGX4pw2ZGk4t5M56GU8/U2GUK3W5yIeLzhEH/F9/DPUll0
gPSxF/0ZiqJEKZOcKA6nMRSvEfKVTDpOmX5wG+vl+KgorSaUc3ZK7cfr44Rs0V0wHZMhaZyZfP8C
vxgZbDQyEVvWWmwbImDOi1hBZ+zgVoDvIlBJB76bxEBtydlT3ygPbvOp+AQHkVgFVJoGlGS3JzHW
CmBw/A9bZ9rcprJ14T9kqkDMXwExaXIcJ3byRZXEMQKExDz9+vdpcHxv1Xurunyck8mxUPfuvdd6
FiNnMBwj4a0Q5TdwYIgZA9mFr3L5xQYEL8tNi6/MuzDcUUbguSN3AVjiyksEmYgMBF7ipqJLg7Qx
koPBrTI8yz5h8ljmUPOM7IdbOeNGLAZEyEU1J6eVClShjEzovWOkEvV9ifNKOI+VKSYFDY0hzuPc
jNEYSljRBbLNXa+Ddy6C7CaPeh/ZEc6UD+sOOO/plXkBl44UlFGEmoSZ9T9vJj87Wi6ndLXvBYnz
JsFlF6uWxMqfuf7cuHhtlfdmTyJxAaWHmOKz8J4OCF2wnTNnx1xeuCTJQ+QDG11H2oJftvhk8h9U
Sb1URtPQwSI0dOESYWgOKNjVyVOoD+kaMt1h5H7iOscCe6dTQfRigb2j7h8RiSziErQeOVdqh8cE
/CLiEp6QO8ofBQ/NdhMZ3op9xIyLqJ4j7wfHDH5NGN5cZQiXpoAiIG1pXqCepnNB/4LgMjoXmD9Y
9C9YjArK30mRP/LX8XaTgc4vJuy75jE1yeFFCSf203R35XxrUwCRN7bkp1wvDg3iG2wkfIXl/v6X
OL3U2hklOL+4eiIhRaNgxpzP1JzZ5L9F3UnNWYzio0IK43FlJTPr++8ZH2O+dcbHx4aboe0mAB8w
QC5jvnvtzs8KB+BdpqPr3lRH/TPXEcBP+8R4efLhZFAQd7q/JrBPS3ohtfCwHXkG1L3KjRMuU74n
vQveW0dsAuag85aYBZq+PXiWpelryIeLdEiUA+BokLyuFt9nF37osFXuDkEanbQdUAvoH0Earb49
k7UNfSsgRzE5FgUXD+H13OD7nI/8UVoMenrDF3dcS3aNI8LhvUnmCe9MFm+2M3Mp0JN/7K+X6LpH
cVK9gw2OaipGGRFa2E1UX9F5EtTLSomvnC9wQzghRS1O3KbdirhNvQ6LPLTrUAIh2YQqkoc5NM0w
kUPJDCV7/TeQK9ZQaFEJNiJajDHgxCcF7TTEiVtCQChIet9AykOIGQDXAilAkHVBowQmVlyiwC+I
l1wTYIGIvcKWloDsMT5ir26Ng1KCKOo15LxrwwtuuMV7TQo1DdQuGNCwAGHjT8Q3BP6Hu9vJnk/n
84mOFM0B/o/OKW0S5eM1G0+CezH+h3wsI31qvHIUK288DlTxnzQVnm98DbXzB4UGUudXq0IAKfpl
LJm76uDRM7NggSoiDZZFr0KnUrjgsuPodao9Pm6N+jCLUIqkTZRYYdFEV9CAVlgSq2GFnRXOcogp
L3078/11Mf0AYuYrwnueYs3lK3pDzbpxknMwUBkif4+P5G1hfFTI0CSrgGT4heJUKpGUY2sPmcoT
g4lUfvkuIW4D7V/JvgkYLBE5Ai0wCApwOpe5UzWYV4JrGpajCBLAG/h3U3o5vDp8Hbq4JQvtAVkQ
tqASqYOgEk3GQckBNQH8kFsnYwJTIgN06P9LOCU4gLn/UrYhjr4LBx43YlXzpIBUsI3NgDXuCftt
o9s16gmtLzCi0bd2HuY8udvS9YYSpxLZkZUL/6uibfKacA3pnQetkJTy2lbsyQGKEiZmzEIxePxD
Cm2wgfwsTyMe/1FMjcx7tCKhMz266FF3iSvGRxwEw9Z+uRB1douYA1z42pfMC3h8XS80E1XvS//k
3dD4kIhL8Yo6zOQPfSthHGDArxP9c48v/ayebctQeLzukkPrScGbfBPdp0yYa1BvOPRjxy+K+VWT
hGNu3S7ZMdkrJZfEaNo7TFhV2vzwbH8bP+54Mbe0eIRnhY/cBhgyuOvQdkhihraAUqllMN1Bsqz6
cIZkKQU5krsx0NJgkwYQFvgyyL8kYk0tKGvCO/SPKVKCGi8zkcyYm5gL8g9ZrhiM76JJE7s4Q1H7
iIVEaBK3kMg5RNLDRB9++7nR4zGRJsFSZU3LZZSp+MDY57vN8QYyxRLechu8uOXJPMyjuHhUsNyX
Kwe3jglBAh4hknHxT/a0qxz23rLyiivWEU/h6QN7g20SwaWHyQ7lPc/uoicHqMYC6DZnWIr9CQhr
L4TxtP8txLSd4CCuqngMygzpiQQeBX47f9GYqHE1YLTNoNrYAkcdGVKqdAl8LpNnQszAyzztsHud
eZlRNi52Ly6etz92WECCkwKZTIyaYc02BzWQ+8oobgIAqdEqtkB1HFzK2st8CdMSWUKoDKRCEIGJ
PDVshxCaACtZlk1OuHsunMzaWgS8LsA2pRd5rywZ7yYQW+brWAIinASggc82gXGe+ZY0jAjlu/Ol
c74g0xnxkTAQRLOJcuCK7AYmPSN2j4i1GXM8DTDuKG1g0xexAnyYuJADoSKfBA4Y0jf0hDoaacqY
0Qyudto+aJqa22rBBsm9kwCORqUm9KCJk6FmMGZSQyiLZ6YsuDiQqS6cCFAR9JERyivcu1JmWKLh
SLeRGFOemzaEiloCRWvcggl+xrhtjFHnM4RO/q5UnOSbKBoWKM7mx2R9V0B0LbNnRLOMnxMKaEDr
94UHehOzZ6Y+WFIRBAkkyxWlny4/318Bs7AaWuqw90m1A8IIjsQt0hgjOnTBgp7XwWC7GH31ZPwE
JaGcSliCBfnJO0nZGxIm5UN1P+rT8XI/Xe+nZD5dzqe8fGzlx6Z81OIkdTmvlgJ2rWEhRqw1bL+n
yaMxwXXtzOHySiuQBxXllWyJbiDGB7qBjKp4XRl4okJj4DncY15Q9caQWADjWWAJGFvlOhd86jjw
RqTaemd3wrq/XDuIN0fhA78ApiLjYu6acAn5mOSv5r4cnM1RiWgoEzrCnxzhIpbiQYpVigUJxV4s
beKLKmT/TaS/fw5qiF5gSsOsBo0TAieiF1honMrZeWjUdlMTpcyme3fx/ubM2kh/E7mG+DpfHmyz
SM/aRrM8C/sW1nFu0NycocgG0quEL7QPqrsgcvlvq1OFfxejzxW5AAJLdTr2wFQ4K7FVcuUesE0C
G8IgEBJSGPFe5FcN3l76aTgmOkljB6/aOvtEtkhyrHxpNb+gY9DsbWlvlYeUAMbzobePkNEhwrkP
k3GvJjO1ScN5TRJfoS2CGHNxeZ1Bp6dbmRQTy6vfMGPhg+KmhCXoQKPB5A7p0rRFXC8q/B9A18ul
vicdkdVLW3SejL8YY6BAIyHm4Vbc7pOZ6ZbXP/Ykt6jbyaZT6Heqrw7+hJR1NzKNyfzVXIXBU8eC
bvsyDeUtxYKrvwDPrka3AQ7vdHnQ16D3groWTjrBp24dyNcZajHvnj9e9VOSP9rIurUT0s4IrM7o
pNsTdvGBzVKkod2ZPjSBYgRpCjuPeiEmCsVYQJ0qAVmeVWD2fKMpTcME+QDPn3iybLZnb6LNOHkd
hqWb52XY9RMRl4HsdvXmQ6/Elc+iWGDRUdU7z/gNjSN3dIv4IXhdPoukKQtPTenfloVMEbUA5cLE
mIXLOosGOpBDA3HlHkTIjGJd2hHfhbOralBI73JDTPBNSUzwjQJmUSjDfjWxBISM5C1ONjw2YNcD
NP2kBIPzgFqnMfbVn5nUT09S80N9XhsueJbmr2iLwpmjEmUPc0eA93/TF4bfuiGOA3Ck7O6cCAkC
dGQtktjduRaD5ruAJAiZf4vMAUgbvPeA5XDi0OZbThy+eeB1ebqxzqKHt450AcwIgQaWLab662D/
U1/ArxtOqG1kJmhpQIKzlKC32jI1S1qicujUn5gpfrIcySJaF0QIEokIsmfRSxhJpSp2yKCc6FbG
pJRSHABSxxk19FHXRxQHAJjumKNvxIJz8otWcTWg1h/ptgkE0/Xia/zTwbDSMf7mXF6ShYx13TU/
mJjB/J9bMnVACG4tHuecHG1B4l85RnPxvzlG+HhpDwKjnPwiCVp0XK8PdquVsiLRjaD1woiLIG91
3M9YSKIBnQsA03THDRfVnEHUtjgsGKKjRsLrAQASqxanOEWNyZQObopfXoQSS8FMAOAPuRHoWBWe
J/iO6hWIBmNuFmchi4YtMCIqsXVgK0d/1APTTLhVe+MncdLG/c/5W7YwZ61/CZpgSr43yB2Z5v1N
mNxMOCDd8iz8CkDOkt/rW6NB2+4QCUKeB48aEvgPXYjtAEdMCTxdUlunL2pUmmLTw6G37ns0HNeG
dl1xDxZxKQy+1g7jhT76Y6fHxg2HbVRswgtJf3TBLg4WCQA3528caLBTGtp5II5d8QTMoseW4PpC
jrFBxhnTYSuk+C7FXDoebqNcXNMrGi5mI1+4VoV4ix5S+d5Lo4n8FEcuKjmL+TZNwL/EW0v7jCqQ
KzylDw8+z0fYIrL0WqoLze9eHzZS2iV3E3ylCjxScjb6Y0JqDnoqGljZrsgo2ISlGPMdkQ9EifVv
c4E5TXQdqDnRmt0TxBGL/tXC6zYRxjU28J4T1KqNSH+4/zGG2rm8z2SJcK+qt9l7gu0gd3JtS149
C5G/dqIRgpsOppjKAM30GUB70MUYxWrPawC86BQuqEkQVFjzAAzS94Z2H2pvtUEUH2knnvnE48Ui
jgLDF1IqmO94OPtQVNMOfK02P5X5yehOo35q9VPZP+b54zl7HHF6gwUd/A2GMIbImy3ppouJZaY2
XAJTIa/jX5kX8jr3aW7V3RZEriTiezYkuyx+ls/A4PTXDUwkI4Y8NCCaCTY5Uzf6BCbS4nRn6ELa
NUs4Jlx7n/7mxVnBkIiAvqNgZ7RpCb0LHW1KWZ6xZqEHMTfhGWO42jM1hJNCpugLl54p9WE22eg6
U58ydG2ySybdKQwfZATwwDGpRB7AEHlZKJVWsVJDfZotMRW2p2E6oiH1SJof8bzk2/zozmyUewT3
QJkBYFHAAMDqeZQL3DZbvhICLEF3LfqPZFj0HxT2LkgALd2eJa+ptyWSa3ZhtsPKx2VwU/2USTo9
rDpwH/RsTLNU48EFhoIIUwkVRwMyK4tMe+1frD0pnixmSNOAJmE7Mnf4Njs/27ODxxt6i07TESUG
Xsvl9L/RNefBw3VIDg23kme+2pmCcSKVueEWigPNhC3g4Erj06/Mmhk70ae/M3AFi8WvwLIUb6xY
XRTTMGtIHQUQNPgVVmksGXmwsX1UuxNneR10dTBPOI/8Bl+4gJ5RtkrMrwfhQ0EZwUIZweoZOVBO
LbIIiD9g3UjvIgN32mq8EbRtJrFvuyLaYLarkdF+74yAw4wvuPbQw5rZ6aaf5uxUdKJKKLNTlp1q
FC5YttjmSeEw4ompINrUJE6TGJsqkiU27ozA3i16dTYN9OpJQBlfAjMThahz/Z0HlOv8ZSx6fDT4
WB07BTr2THQmgb0CWhSipBc0lWcHrxDNO4bG69yYoTF2M+Uiur2s3PJ0PgFpwCd4Tt/byKhcFQKJ
EjGAqJTwZodAmn/ThiN7R30tSXzIBVfmDFeGTyx3BDrh1lY40UhpQqmhU+V1vzqE85uAhFKNxjSG
p0To6nS4mENsPle/awWZwVv+pmE8oWIbvdoSdS+G16oRqWMljwK9H0YktkgdW9F+5nfIP2dHUmCM
AobmTh3ldazO2Gp3RrK/VXuZjIzhcOaiAZgCOJ9+7DsPeIvijmiFpd1G2mGSRs9u3veSQh/fbTUT
pAx2aBcs1MW5fbMNwEZTqujpKDqsv0EncnKfh4BqwViGvJCW0ZmxoYFpWO4Mk9ANJL+z2543b3J6
ICervl70lCiPZ+QwqyIme9m8TY9rcyIzIQG4WE2bX8QTsUx6VrSkLY/FZOD8PnRYTPBBJLush00X
If/o7RCsAdKPSQ30Jrgx50fOfYn6MrIwKL3CdQPxgXsL5+RXBkkTNFDLwU6gprENwmTkbYGoid79
+obmPQ3RqTICaQoKgucJYPutD6E6fNydywSYLDnHfGMuietC3eQ+25F8JgflRNKPY0Ih9R+y8tbn
7aWWPEp33lrIu2uqNhS6YiVTANpDrQI5C7jASNv0rwyM5xseD21LxHikkRxh4Q2Mays65yBWYrWN
QeCa3B43sQUg5u9A/AmgexM3LPJ7Isq92o3Buo8/hzeZXgK7FdNiRtIkEHdMGIV0i24gvX3mXfQB
H+ZpKGdtc5O8yMBinJ9m/cQMtSKXjMgJ7FMfAeIpogL8PS+j7FzQFCATRUWAvT/far1QD2IdpfWO
blCh3FwaSQA8KGTX/WodJ65yWPYohYbKe/7+MU8k+kt3tafk+oPw0PoaNLyAKeGXITpNRih2EoE8
aqBPAAxtaChtH5IkzYxMI9YnYVPphSuGVcFNvbknFdNLuh2jundo99Lr1Ujdxo21pDkroIrm7cal
7btynTrDZ4HKKt8uP9Z4gjU8mzc24dlM/PYYWgp5e9ok/omYsT6JKaBnqhIwVH0ECghJwGKBulIF
+KWwRx2T/gh5WGNb048YtrvsdEZsybmFvWmDZq89ndOTkZ7a7OicO9HpSjm4gEHzXvlXaox0mjgV
35nxo/JFK1EXwdByAQv0LKRrUs40f8J2DlfSGmxRZjWQ1s4nIAXPS51LkVvrPsGZ1f6h3HS3ez81
ON55Z6Phs3yYRBMWKzh9ROGg7Lrttdv+9gKMEwGaRYePNg9GYAY4y4vLS8zrywyHNWgezE0GnRi4
cTBsknBaFqZT8oZk0uiCLj9mAoFzJEYQqSkkgQ5d6RHTr5wdTV43KBJXQUIax/0FkDkd2wEyxI3Y
DeF0wKB30wIF8teOCReIHt3jVpno3hiikIOPI/5yZExc3O7CO4hmkKGUrm03nEHLskka1UQuuBFQ
1CqqqJo/eYwW8zrfFlPbQ6ofQGTeX2RuPeQbagJ+IXLxlon55dCD02ixuOwBZ46kbZBK4y4a9qjb
hFzzDLSiy9wCMoX1rXxFVDAnaMGEEgoP3hqJVCCJguGMRJ+vkUt5IhhHrBLf2oQQCyUPZACMZ37K
DX7xC8MSk01vAmvD9IGuDKkDoGwFeYTWNatIBVWRpZsCMYZM+wOsSLMGIgSjOeZstif6MQRX4bZ/
Ez0ceqeLjovbc0ZrEJYBRwk4LvJvK2FvR+rwVl0E5x11/9yxhwN8+6067FUX5/NtjGBifRvXCu9k
3dlRXn7qq87M2FMmO60QwiCo0mFtOffaN0dSTnzGOCIikt5fGyADU9NvpGbUZtgva2JjyqK2FjA1
G3wgo0eRMxLiN3ib/1KzrGULNcv/KFumQOMKNwUbPUi98tAPmIj8r8AQYBdR2Yz8jOxgTcSiiEaq
qIRMCo0UC42UWNQQ+JDKv8mb0Hpa/NuwcxuuDjRNF+6lgkE/b/XFxnRnRvj3PkQ8kVb2qGWPMh/b
k9wKN3uuHSveWdmx3t37KAGBxHtL3vU4F28xWoEkPbbkndA7XXwpyC/wI0HUaP7MHCDCCYwkmriW
FbjIXZH5DpLoiUbQIIY7VyiPTGD/AOlNmXLTOmdSlYdAqlAqpI3wABOVdpHDqgmbhtSPcGjCqQll
Ptk4QMivDrLoet6i3PiUbaDUZVFs2O/ySZ1CJY2sitfCMRJv4oTzEGeR82CzGpHz0Cckzx+m6iCj
zDofEukgkcGGDlb3H6rNLZHHDrnI9bfUOJwDg6s8cbMynlHoam8WbJ7d+bY3652W7hAX/c25xgrg
OL/QAZ9OtQaeklKNgBtROtLEXzlRzGq5afNz+Ly06PqC4Q1v8xlVH4DfKAEz+T5hdSUveKFdQwGC
dW0zQ5CjT9Y1YTX31PW/wHrxurAFMZbEE60JQD5FZBEBAyNWT0JCNO56sKJ3UnQZyDV2wHfQXwj9
juWTxUL8OugmwgxoYLwR6YJRYqB+CUomADgk9lUI//TIdWKNLLEaLyipQgyvjWUmTmCCt1CThSoe
pjSv/P/Xw+8fBrvv21phdsc2qNNVF98hNlFErj7Gt5SLK5oKIn4vTgUg3lV50WibN7FFyx3vaOJD
xgRIWc9S0VxQDbirdc6ItMccIRMou+4Iy2FDCw8XF0D08iMFr21ckZKpCdOWtej/0aag/2jQoSBf
arHT5O4KzkgBZ9TihZxACneoYn3G4Et7POHOvnTICc7m1Ew96bvevq32LCRseStIIqRl5XVoGMI1
ifUO3x2NhNUpqZ630iENCE6KUB2DOuQs0Q92fuBttbntM2BLejwNcYfTH+alQyqF8cyUKxncx5L+
yvII8YPux8S3CVslWGQB7OBat0sDpGelYGEI+4ItdMeisz8JDQPhEJff048zw9YlMZzWPukQxavy
k/59P4VtGuk/iUJi3CsDxGB7EQbCOz2WyPwJgJ1px+0d0aNFetGSGwWi/ZEfXC9upJNF4hHVxxTL
hBJCSN8YEBpxrYJSNJskRMgwWDq/voiGEgwWmbQBGkpvys8lftum5TIK92LJSB+n4kmjAXZ1HqHT
gTakPqD+3CZ44ERDjDUWAfwA2OSfeWTnJibA2mTddja3SedHOjoz4iAO2B2UVf6z/ACHyBk5KJYQ
jYfJwyQiHakeNEy8M5/aL2tYykTPtfQ0Aolz8HqQ25xos0C5Vi4XjQip94GaduBoJLcbDs1wKI1D
PhyoEc49joCjRf/YcIu/lBz8Lag5SnKCl8VdgwkgFw5xcQ3nu1hYKAUhnC+P9dTPHpUoXyW/k9+2
LopplphqzrTvxpCKB0AoCzUWxQd6R1aDjn4GEhmcUaYnIT1AVADMFAt+A+NNBCzUP2hYVgELxS36
d/spP1w8ipyBORJ9iuxIAcUzmZtLAXXesYVuK3O7eeSPZpNrQ5r36Q4KrKnHt3t8UbbXl7GIOsLF
8MAljvyGsoXCb0N6l6v8HL880hziB+MTcpcz4erjtstpNDjjF84JYMD6gR9PZFsRe9+6INxTou5U
N913dPagI6Pjx4u35BlN3wQjjUTiv01A8BshwDMT97N/ptBm+saTibYSjs/iFbzhJ6Z/LjAnn6c1
0gvdeW09uINfxnPcvI/UWLedRefXk7HRT34/fUhSUKVwF15VKUhSoEp/gqWRYDBxcitU3I1wZqPH
GBBmFIziHaawJPj63fdODhGrgH9A4t2EekOYuY/M4MnPn26kL4NHSWD7kb4UkxHewpXnMrLlTC9h
UU68scJsWQQhkWQXSj8+8TD/E4HKfg7/dFz4pxOaIhcxPI1zstVdZmGrCLpmx1pcewZ7wifzm1r+
LKIOMcI9f/ROVyQ2Tiwgyt9oscIagZ++skbgp5fDrl2iW2ftqXqHLF0NIvUEygq2TXNZ3XtRw1BK
HbgMBtZHVEU0cRpBZIBvQohDj7QHCGhHOiKikptY8k3AVNRE8FTMJIBHAUOw79HcHEraeQwFaMFa
UYFuDQEF3JTpoySG7gBkHqs8uZXALQl6zUPSIavZHSkdmpAo2LvhTDTWHDDgieHXs1jdryp110w3
At0+M92MWQS6sdAw+YzTWQOzUHZOWYzTWcBFGafPzHlhL9McxjlAbCIB5a+NOx2wj4toj5vjn1po
xGR7YM2eoluNi9Yl1fgbgooSZ+no+Eyj0lhnXjTH6XV3IZuqiv3nzsY+d5j+PgMDVGuCmPDdiEXk
ACtx2lrkDrB/kHokogf+bSFEjKAiO0ciAqc/yJAm+kO/2FyYAXRjzAQQ32cSG498l+7X+LOUgLqo
yRHNHdLJiSyWBcqe9g6ZjWtzZ7MJGq5A96C/IEn0JdToLW4pYbfKsbO4BVdBGWiNlz5dQUgmeLR3
5JaRjwOA/RYw7etAdhSeJInLAVShlJf2FhT8VCcW/SbWCEIH7BCOI7Du/IJN0JOW6Cm+9Ae1Y37l
/YPdP7d9kevMZP/vbSPSHVdLCJBBUgOY9YNMwg+w+WcGYMq/OgH4+IUu0OqUXelKOGVBJyockRzt
vH3YWJe3j4rq5fe1/0hTzRiRYbjRY/DBZKnWCVMnSOYDPg0x2GIGQWJQ5V+v7vcdA7AGXgg/TaIy
qULjlnk4KgbEzEJdqWH55/975tcd1AFagx2qHOfSPWtshv9UEuMoFA9I7puPmVhTO9w0oDMh7FIl
n3Rn7BtLDJFGbVHCmQnRWrI6ohKSsLqH93uIe7dXrqemhT/qL4M07MA9+ZWLS2YGWmYKiS2LWTd3
KxpcDCU3x3noXu03dol5SQZgl+jbj3CA/MXq3paMqozIdfKrYHctMVV8C4AU8g1gdeghJpecVeIF
OyrAV+3G0P2dmxXKWwpooLkJIQsB4ooLKiorzAQsHcWmQkCMLOjpk1D6oZOIFEhS6LjacL6GVRve
zyK5W+uDzSWghPmRkJ2p/QsCqZkNcatGm1G6t1LkAEITY2WE7y5Lz73zSxukHQIvH9aJCQzW+Voz
Z9c91qfXERlWO2y7atssq9psb4NYxYbvj0dAHZlLpFXQJ8MJDLbNELdZM0Mw6WCbNYmjM+I72ouz
h3Ae8Yy86JyROqNJqH4jSZDPWKF3gHHajNa6r0dNeI1rW3Qz6b3wWiD9nZGJb2/fR3p8WLiPFWLE
8ng5H6/nIwotcmTr8xGXyg+SCANMje9FeTJqT3Hxjwz1Qa4PqbYvWNc94OBGc7VpV9Fi/D5E4y/g
W5gxDFpEixnjbggnRtFt2/tWBn5Kvx1F2pVbuzDe8l+4IVXnQIwp4/ufNVyEkel6TnNUw+xwtMVt
SIUI56Di0aB3QcFJcXETHGlcFUj1Md8sXkFKV4yC5JKMTwFZUshLiCZ5vOnOI7eG9eLArQEvLVfG
DcqSJaeMi+Nqp10vjvZP+ydjOQrqyXYoPT7Go50lYl4yEObkYjgrUkqi3D5vG8BSNf4rZ/KzI1ID
ArbPeJ3kQy4d7tLhphyq+tDVIs5dvRxybY8Mpoj59snTju+dVEFfbvATqDFRW0+14V9aHyajTBAo
3/6t+l1eGGaQmFkAeuD5lyiFKOGRH9HGxp6aCOEQH6HwZygwR8HfZ1WEoiH3MVya0WLML7kg+Bnz
jzm9iw/nnPa75n7GjiMc3C0OH41MxOgGn4O+Lr1erLm5sEbhnePaT9iT3QuIHAtvFA8i26EkQjgR
ziCyI+ECjLVweHsKDaoDzWRaLsye6LoUiOeJoTH3I7XfuL9i5R2cyzfzR64LWmtCP2K5LeqPKPBb
cy+Dd+DiW+/gGHUA0LcbLVgNIEPmIiRIBRgRSWas5zsbnjZxbuVe2cCF29/Kfeo91L1kSYUBwWmU
cPd6xZfaohtJPRzhY2r5VwIzxLo8hbhlrkY0pHFvCSZy2e3ySpyShb03hoO6MJEBtKTxzXKqJCpr
Mt5ojPs1iK4dwZdU7owQq9wDJOZ3RCs+9zyVmWtdTucGjqyv33w6RdpiDQ5LLgSaSAtsqRRR3vE4
LzRq+AjqM4M//Zn9T382ZKgFGePO1HsbH03c7fwhGFfJKCCox7d7t3vGKaKO3tH6Q4L2pO7byyHr
9uC9IeSN5m4m0Aw0v98vbO+G0DSxwHtvCveIHS0zd+dxZ993JcMVuHBA5xyClBJt30MIN3c6f4Qa
P0jDpBRKXzNZQPqVA0VJnOfofkjWyKF+AZegDF6kZBfvKZKO3B/oM1qLWQq/FG4O45HT9S83B6US
a8gE1KSnNWkJWA08k5VXw4CZ28CqbH8KHI3Q9uBKzyANRrygrZBYZJrP8JtQrwJ8M7dI5HVZXCtx
edvRdXmJsEw8kcu6qOQl95Hb6gpAQYQm5mDcjvbfL5172ZevCMc2vPpV1LfILSMYYBmGy2a/dAPI
nOG9FqnCHO68WvrOavYVfZzk0FYHtNzIwklLY+DeucVufExe8AJh+7Zh/Ow2P61vJq1zUyxanGuU
N+rotonR5IhsXE5qFtlA9Dv5SJGrIHpbFuQxBLIS5xmfUGleHSySEX90h9MG2d3OIhzZYJsX0O3J
INdgj5GjVvfIxaXJ37z3+V6zoFzLV9HX36Defu4r/6IjDb7zVjoToBpohlAMMzcQvgs9ZG6A7wK0
A4lvuR6l1UfiGzZ8CaeiqyFNucQXxLdl3JVxUwoXPs4Lk/YzwjwZ4xZZOYJEAP+nIPMO4T0boi4Q
QNktyJOADvuMNB0+AWZRnKLk8ECsIOjsgNaEfZQA2vUsmuajPB9xgVvzsdk/XG9FYt1GApDvf7/o
P2b34bwxDdRBTB9vrZtBzJhx1H9EpZ2H8FYKtyJv9OsJ60/cNzEvd7Pt//CdBqLBRyL6qvf5z2d3
mS1is9AZFUJxFjSjjDYcVAasfIkmZFA+2fMWM1bSCTMWETQmnnqkVbz9wJBdPUiHWrY/b/aJuteq
Q7+9/krVfaHuybdvSNEgq5BT4/xVR0DtsfBjVZBelb7ItY5/GTOtFVMMzZXFhRq7Yf6Xy/kG1xP6
BogC366zuNsbtKKfDmv/DotvekRr7nJ7I1Ei7oxDORxaQLjGIWFZQtgN12V6CR8qYxx0fcJGiNrD
Lpx+x1/K3Z41WsLOSCrs+c1SHXpVKHeSbyMJJj73/A2YvSSukljJ3Nu0JyHugqhUAGgRjBrL1wt7
oKenTmbHwkvF67K2iXoToqCLjWQdNNOusd5oaSCuOof6JrwxQpACbQg64EwMaOmcEH9kQe/zaSpw
tmjUzKdGOw7tqQ/tJ/v49BfizzRyFye4lF6dT3izWezPv7hLrjocNBImnjwCJgeUR+fdVAv5Qk2G
bxddiVFE6+tmB3VwW/J9M95GMehu0dO8xzz418PN5NRxbe3RLJ0NFsKLAG7faB0uIRJQHtLfGALZ
qtmFK/ZqlS4g6mK6CCq4HB+nJEIDab9mhmkbIZnY0IGjl7GrlyVj7xh3RkeMXc3mLMX6fXeWYhZ8
5lKNz0LXMytFniHCBm6N29nathSIP0mbrIWQkOOH1UxYJHwmFq6C4nBrpj4CQ/5/+gVwxh1EZ5Qm
zJejsxQCT2I+VXyjWXPxmAiRBE2R9U35yncKEiL1NILadbEl6RzmSBmWRebo/Kf3Nd1B5tK8v3o2
Uoc/WJwJpQBqOmE22fYaklmR2oYLHdsMMZdWLRaulo6ScXLAy+T3HW+k+33X3MEDgX7ZyXcwA/hO
UQXG5/suV+O7GmMam0AYQWjcdeUObsFGRevq9Xu9iTY5SNVI3zhUHMgLKTpQLrREVwkYOfpxGtTo
x+GRg49BCinYOz3iTw7YtNyuAWEoatChwvjR08Dezzivj1nxND9yd8PX580/2DNh/5SBZjKeFkSd
lPGOsSWoVXpGdKDpQrmTqxQOqHTAfxKkYljhReFhDlTaAOdA2nxcIjRAxPhMOfrhV8rgfZn5Asz3
R9WvGDD79PcpXzX2kwy/1uVFskXLlLRmdULa4VPdpgitYLXtEiGJwiuxQrsQcqOdLl65ykCvYQyS
+/S3qGS1r6ho2yK4YgCktCV4FBAA1n+NoS4GHt/E5toFEhlnv2jKllum6f4N9zXxs5PD7I1y4L9a
oBrmXpLPlGDwAScrwSUPZSu4MjTB74tziPv7Fxug7PwfgOp648oXhiqarotXRQ9ymg6ZmrJnEoNy
9YdDct2ewTFgmgL7QqbAsNUsqMVIeNDwAuz0WTqqppuzoOKKS0j0BDkgYqTpbypRKLI+zZ0oMkE/
kTbNRLQwDlJ0iUs0rC+ojM70ulyQRZm91weRcmvmRxhtFxehL1FcrO0YDz4akfcHS9oUlpHxilq/
yJoYHbLXwcsEQn1LZrbzUPaqYlUtkHNauQM9M02g57Cngq2HPUd2ESZhOP4g9Rbg6mfFgeZ9berz
Aq7INV49jZbOq/Q9o/UVoBN050246UJrPz+9TpVLZ0NCHb3wUiH9rrzUNSXjDq3dnX4N2J6QyxDT
wuHD+G6xxXW2yzifRSMJ7iUTfrUXQd7zs+plrw1YbpMrLChusQqUZLSOFr0VkitelfWFUautPEAC
Qsdsg9SjUbj0hroL4RphcwnBolngAUUm5dpeJp+FxhDaQ4bb8MUvnjU4FHkoNSjyEoeWL5Vel/2n
0qPMYzGOWSs9pIT45MkSnR20MYxCZtO/sO0aWx5PnZqF7QOJiC28ADzwCERZUiUkrBgl8j23xXUC
qC5QpOo1ayCx/uxQYw4equ7yHWg13gKsz7rhIXqbBAWy/Gd+hg8ZRfmXZwbyhrPZBCMwqT4Y/zWi
kJQhPcMV4azRQzW6u39R3Fotmrl3XfRzb0mQ9c7s34mXYVzHBE33Taf5frVF/5GOExxrQdrsuY5b
4c0KFVxizBcXqZNuB7TD0NoL343TvWA3wGuAaQmvAQ0VQR7hcDcfiajAXrJGm7UJYs9gHIP7b4jq
FeA4VQRVXHgypeCLp4JIQw3+TxBO+wVDAiNt5tpLXBaqQ4ztGOXhjgFhM76ViUdcTGZD9GB2GJpV
qH7Fyiwa3qoRQm+B3vXTANwqYCCXCEG1wlRasFxQ2bIwCvichhyFNvFxhpC6ln9EeCBfOobFUWBC
+E0sMCH8PvjY4x/m+8J1v4z4ob9c99lEmuyOgEDljwH+ytgVBriwfdWKlakijwwSJ3Vur+6ryyHh
kqLuTXV/s3EZ262rnICHgB5oGmEDMebDBezIdKQ9eKjeYaVda8xJzjCJfFFFoykBvfM7EVLkR2mz
UGzijDzPwhaZLs7IQobpTToUKSoulzZ6VWu7qgAX90Jbm4ad0kVNEaENyL6BzCmTD2QONL8VmQPb
HjwMN0Cyqibv8w/hVIISOP7YITLIX0wPHT/BZiyL4NUfmwSWlLsy9KAAKogu6f9EKgZExrZNlDZR
3kR4EC9M8WISrWV139QHQ93/yqddi4GD3oy5u4Tb8VfJnW68hpQVV7CVyL8WelethC2n1p20Iu8q
qHqYe/vCIb2CQ2nmAETM3vroy2wKHxFvwGhNaLscNMB0YHjXIsXhjVs0J3mRoKP/5ae4uvH/V5UO
s5peiIJzDmBKVjrdiVcuUYk5GII/NU+SeFc2yXYFEuTNB5AAS9MKJJhp7oO5YQ/2dYYsPEe1SJjS
RJifQimPnWXjzaanMMNGebjE62IQZeEUNU1hE0V3U7nUWpjOadE3Ycsreg1HOdzQ27rCrQ8sO/hV
kjzZBzUWF/rQF7I7fVZRgknOMAGimmsjUwkL0NOp0AtuUMoxy+VdAuE8KM5+OSMk4O1LMluIzdLE
vUEtXsXK3c09+m4TuJlhS+ePxRyG9I57eapKINHHTj6eGdkmx6QRuY3Kd2LKOUIxl94tlEviS8Vc
ipYLX2lLk5riMNNlu5swt51R2DBsfkd6qEy7OdkZ1JOMjRwCizJYZUwd5C2BReP/EXZmzW0r2Zb+
KxX1LEQDIIiho28/AMTIQbIky5ZeEB5kEABJzOOv7y8BW33q3BtVERk+k48ti4lE7r3X+lbqVoXb
E+TBccb1WN5tUYOBYdowQ+fq4E2O8cTDjRiR+x4/rlUoAxeqUDkq30uaQ0WQlDv6f3SxVLYasDKe
vu4wE1iCDfoi2qgXWFJOCc4Mn/yV2GB6hTvTpqe4weQ8exBdWGTjrUQXI7q73uJLkia8dgnf3mIe
lwQ39BkQKMdRviMUO/+TiI0omIX0jiWuDhUTWrvxe5yX9yZqQ3LsryJGzCALnYswnOBgrMMhC5U6
FJLAT+Xhq0TYiCZ4VPAUIdgbYkyIm3Z3e7wtiZnxJBIzmz4yrlGmhlO4gXOdBgmSYZcuJVg7YNc1
Lts06FFWbXl+nA2nWSQpUTd55v2dWU430zSBdFyxdhIJBL8Tu8vjI6cA7Eev33+MR2G1sUTWRMAd
ghDHG7FDQGuTAJwxqnWrFLzaWBa8Wvkm/B1DJyweEIG4kLQRInj1mYuEDsmc8RCapGWhQG5AsoFm
EkQJCRHNNhLhJVKod+FIyWXgyiMmFdPKj/q7xnuAApr5Kd17znuRvINAuBaKkR3yCRbXkw0WVEad
RCE8S7Fm+93repPhrUx7tb3sHkxMvGyshTCyPs28ZHE4gHA+UGBxwcG87aNdmhko+2Xv59B7zv7b
5MiEm4ltxmiPZgcL0QXjPNawZBhAnmghJpEugHQo3CFSW3VqSNUYymG7x3wP/cck8OJ3MGVliGBK
ZqCMidYZ6ERtQdi6Ek54lh/LByWkKUeMBcVc5/xEcIRFD6n7TeQhNRAAGbtNoi5iaZhJuFgg7sbI
454lMGnC6cHrjSJw81Nqj/iXGr6tEqw44V6qeVtWIjShwI0fR/2wz7KDtqQ+X6pjCUT6uptILEGE
HZ6fj/tziPTt+iuNH+qvKOAov2hPsCi/aAexrviRl0WPgo7Qhc6Mw8iTwefwa+Z+wLYUeIMzGAr4
NQVtk+NgnfKHa0JDKFK7aD32gTYOZ99t24OVHOf2sGkPr7Pp1C+cjyMvEA97IZ3qDiqXclTOos1P
D3Bt81u0Acu9luytTZTHodyGcC5B8oLri/04pvLxC8NfsymHEvh4WKaRbOdE3JtR2u0vm32THDbl
AbivjGN+Nw7HQT/O+anPTxMBecWmVzZdilkXtYmQNvkfGYrqO+5wzgWN9jUk+VJIJwiG0rsdWXpC
Q7HdSYgr4l2z3QGkqLY7A4wFeAuRWkZxJBRoF/KJGMYhQlsUEIggeAL6sEdeT0Qz/jLofN8NGq1Q
at/HjBwrRotB2wdkoEB8QbWEveJiCnvFmeYE/ljG7sifbGwWLMwVv5B8XY5oVmmqqijbDSLfDlfm
IozhS/7we4hacRcRSoLQf7DKuKxL/rRmWIMjRINIgVq6GGanGMfGT2RbjDhQdU2v1fUbWp1i4D38
WNEjh2gTqLQa0BNoA9CCI63E4v4aoxq9P5f3Z/lkfOVVk+iI5WnpBfqyGCzBWOcyz9vIl3Ef5/tz
vpew+OTu3WXbKed8wpHKa5Yx0sC3iRY0+/qaMXxE+wYlTPXuCsvcbhSFW2T3iguLiSaEHDXcWgFQ
6HSBQuvvZ1F6oCym+lgDcknHlXLnSiVGU8Y34bPGnoZ/0QGsOZ1DdQzlERztMqNOoQvZq7CAMr5f
HI2AnlZT3g7ZQd8Hnyz0/QJNCJew7hlvfUpKgZHVi983L/43+rwwxJU9OGDkZZubk/XwWHb5dw2E
oWHP0o/NT9rsw+KLpMFOC5ceO7LOy9elL8LTz5QRbSqPPr1b8fQv8tQca0clOog8abwl6R7ycB4h
AnLbu/WhKTsBTNu4ENfA6vuZPovIvAvQJlJ1zj71B5cdDsbbn+oDGdLolL+uBzprW5iHyOTIlULb
mz6QiCrTcECqxeFNfEMcXCX8cx7v9uCqBxhnK3RwttzZJayP43RfIXJhsOsqVDlctGF5YqkBPWor
qJqWIRbFPIU8QywKeQG7IK9TwHoYs4roaQTR3RI9fZND2QxVMywvUS+HsSmyYu8UY+jNS00rj0AS
SY90Mv7w+42Rwvk+Roz+S8KkAPLYA6MNfta8w5YFYABDMvCb0R9GABH+9nEwDvV3VEa8evg55Xdo
OkfJ8iwLQxisJq7xNgOVtfIcQFbspm6n6Mdhe2q2p2J7yrcCod5n9wwKOLAPBYnU06EyD7hlYt/I
DzKHPxisgDhifMso17Eur7J1Ep7JIibHsTst9BgmUiLjWcGWksgIqUI9dWhwvIxsBuLpNSedHEV1
iFgUdFnE6z5dhqp5Kj/LijN9KXXnqTyuShqm5DcNbQMhLIGRiMWsHEGkgvVx69NtZDa24ZuwUM7w
k9ZE6NK4yLHukGBCA5IduvhijU74YlME3VDBcYo0NiP/9rUDCPzVCuJ3K+iihGEhUSpQVsgBOvvc
Xq9nfx0acvuSd8VPGGId7plGIMIwv+B86VJUaQ6rJBekd+RWzLKxdrD6t/ZT+mMCElLtnqLte9c6
DZGAywTx4o5HJzqD86Csk8SKaTUOIvKN6TYTSkapJS9nZ0a46VwJ1YNTTOoRv/zkXGwco9k2V5KO
/sJI6Cl6Gw+wHv1dbVmQ2iUBTEYQn/0FmFxXPrnB3F+AYVV0ePi5YddBYAZJ6Xs2nzqYoQvUEEYS
CD6E2yKmIkGVjDBj8VogjGOhxUeIjzAOLRraNrT4kMTYnx07E7V3+xt9QVua606JUmlJV6UzZyTi
BTz+yML5B096tVyJ19cwdxU0SEfjnkh7dVnY/FhaFkLUsWiN5SGLunGt9EszwNRU6XZ/wFxPJghu
KRWxccWR75WfcWVDX5cBr+/gOeDRbXZmG5p81IxkcgclTWfPG+FJWSEv2Z+Rjf4lRwEH7ZiX4ffx
3ZRxVvhq/TuElhdATMRV6T3FWjgyV14wyriTpiDFiVPA5A4MCQqqeyaUfTo0BMuBSrs3BYI+YqzL
Xa6C63vFgN9HjXcXt5l6mc4poXytrSOhpxPxp+P/0fTfYiREK/pAUblKQzey8xgfkDfZ2feCB17Q
qPjWQwgU9Ifhob4yZ0eGuUs4VBMXGxFZaBjgqDCLQxvvJdkpvwBC+5gKUlqaMNczEmawi9v4pw/w
regNbV3r2/iJPfhXTMq59h65ZCOFrfCg90fzgWaEZfhZHRi6oKGjve9mPjegTxE09AQEehzlv1+w
F6qG4/mZnC6kYIRnmfQNSGFGYkZM0SzCs1Z6BOgIABLgz/DEMXDD6h7j+w9H4EA4FcGv2Oef/AWA
ki5hjnTx1RATgE+Oy2sr4mqxMn5QDAAZ0HSqf9LGo7UP1WWzi2EChrA77GugWVR8zoUM74Qx2y7j
Mso2XRp5eLdYfD408rRBNFnRMvLxqo6Z71MgkIXztbewwrpaETF7R8PNO8tiDkOkHrpaig4aShCE
U7+JBJbkRe5oxorcN27LJP9mzo6Dw9wGn+Xl2LgZTuQ8zUeHqgrneeblG/dcecMgVmx5YOP12tdq
Il4IP/S3E/ouPMgiM6U8FjlnUahrocaElwAIAmZ5fYD45mANaZrTMe9HqkIbueZXzqgBlX9CriK5
Oruzwc3BhZ/NAqENvRTU1LbxDGSSM5HvnID8MACuIlFqS4vaXWd3W4exN0k/hB21fB9lkXS0Blsj
p6hK+y5vSlnLRr51UKTP3SnmahDWss2gGiKzRTm34z3HXwve6/jBv0PTwMhFHuCU7ZlSGS25k8ds
e4y7Y09yIk04mkY2UNu9mu4viFk3Qu89dYFxDaqN/WP6yb4nkQeJMoJVviWHRwl3w4E8i9VMn/Jm
RXsUIPKft0S7ROtVAJN19LfT7oPohu1odR7xKmZ6COQD/T0Cocw3HvmiGItzqK5J7ISxSwjrCpe2
T0JzsLG1ZyQztoqJK/eqkaLCz6B81d708OOdsFMMdtz+ULF9To+QtRtHgX2C75R9dBX5rDE4B1Ta
Lq8b4vKuYQ1pnMxJyR4fISih2l8XEpxVu48St4/qACzAdSl4aTUlQJsam5tSRlI4SAAOFHE+8E3i
fCCc3kD0tuTTo+KGguEVeD+eyKXhvDpfxX/CXH5d/OWEq/a1l08iXFXSPJMhCIWbw1f3DTPJx6+p
01TGrczcinAbPGkQjcEuu9aR7jyCJF5QLwlUxkpYzvGYsaoffUTvmd8UiII5ijVJHgMTHXk+k6IL
Xwmi1+NYnMx7UHw8rdjgv4AT5zu8QMx99ZlZD5X7WrxTuU8d22QRqluflTbibk+qD+3REzA4yIvk
aSeMyylPgaccbj+4ofIPqF5+X1FxULGoH1njD/ONO+oM0ST6yn2VYpK/5y32t2KSgTf15FpKop7N
v/U7KrSoc+S3D5/5B8c7nVzWwHeJAjz3zhdv4iSlp/nW/6Bm5fdbfxtuxutvQ1eXgpXfgxXz1fL9
qsNpDoc8yrhatlHdisyJEZyoxB4Pe0BuUS9FoxQhrB1coHyX8j6TTzf5VMuntDrpCoaZY54eze4A
CFAMfIqw5NXGO5BUaJUHlAITBNDewl8BWbMhvGVfQjNYRrwlj5JEWpHd7BkQYj5hQAjMZoU6wHUA
6kC6hLFAHbDAoa4RGhxKIOm8R3LJLcxq/AJDIcGIP1QkWIAkbtDJ4/cdg8QGiAjTPLRuhggZMRt7
fMgYDUk+PYPcJlzIgXqsVd5V8/Krj5zqa0008NXd5TZtBgxiLZ+FjmPSbb/yUVs1LzUX492m2u13
Lbf4xZIHVAd8hM4zwL3nMDgvtQd6Vn2TffMz9QqLeoWGApshHcRmoGRZ90JKi2WpV6ari4Ly99B2
cr7u4qMhoXj1svOOWo2GEC8YRN34zgXu+oN1DQm1xdOAegb5drAvXgf4ytMuo3/M4/np82cxgxNZ
q7wXOK1ZFh28wolIkWMIBxaetDekkJjDKNkpxCUM81BJRC7N2h/NIhMFrYrBnCxe2qSrDU3f/naq
oVcvJwIEg2Hrd7iDGX9jpScCakEIGw/OJ+OBW7agHTDmwdXHZAm7CnZMgo84FK2dzmO/SK/ovnf2
T6guAarcoE/Jdd7DH4rTw9gcYli+NYJZlhCxnLfeK1IVqEWQXzNyxhT/LjGKfpM0M1a072eU08to
jM5juMHOKWaasyqABcw04QApCKb42Bjgu5MNSAwzNJc+OCPc7jRwbSIhxUoi8xZWWoighvAMRLjM
ehhjzzuEig3CUmIGiG9R7LuqH69jHdNYu3mb+TCzJAeE4DuNkDOiUTj3JL8ucM56gXPSC2mIj/Uw
KNMNoRWS5ORMDhMpR9GF3PbFwmTpqGSA4ZA+oNT+pQyyMlD5UlEEatjWUaxBcBGJXQk5Tp+ypysA
Pv5H/JYRjpd+cbyYq+mFyo4CcBGt8P5EsmIuP1IEaq8b5HxkMMGgQBu8KEXofAAJQyaiIxjvDkN3
oJltsirn+ohxARUI1xyY5b9IMmKCs2I2Nqa/Nf0VZpkhwOdyLdoh1/KkzKciPg3lSZpPHB6zdIz5
l/XR05Rjkh5r7aB3B8CkWkmIgNM/b3u7wnv5R29eAKoi+yzlHudOXHU3xM2IlcOMG7xqw2jStr5I
rZ1vRMVqWAwmfET0TEn1CeilWExJN4TFQy3vokmMmfCtctDSsENZJI5brpEMNvALkMDSeHzd83yC
wTlhGiT6F8k/E2UhmCUpHZqGudA0qtrtLXHJYpUbbxo8hMYrTYM5N2psUkJuR4NSOsekfEoBnmxP
5fakQkM55rCduhPte1JV6g7njK0TLVJ6n2S67hg6TbGuGf1Q+g9eOhDxa1f3hAaa82FbotWyc+NY
POVcvsTTyqLFdL0fC55yt1keWMIsCW4RRQ3tI2rDl2EBlm0hmFnhK8Qygsqbjo846q4OUyHV7lW/
6kVkb4nwn/nLMnYB4a6TPpiQk+HyTSgwc6VuZu2sdxrIuGOXuEll9k1d2N5pwuN5p814GUPrHG3P
Edhga8KQ59Wf9S96EWpFaAzhdgjBCE+cKjCs5CB5ZkRjODUfrLBrrvE51kV4RetllQYq7V1NO7qw
74ak6zR1Q7w1DhASAOmfo5Yu7+P5XiuxrYoM8UQWCFFe+fF0SlFUF/cQQ+/6bpalfKR9RbeSTQIh
jE2iLfsEp4W19TkytpiooAwWARqHzGR+zuN5Jo6gEoUs5SxVLG4t3FVWyfvf5SBjMUZcz7JtuOcd
YLi5IohVAOjWKG1eSLfB0fD4Y6x6JNmq2FsHkGCoYGh6ffS92lfa3g2RjggWYzDa/LF/yZprXjiz
ENVGXSui5+U26nlRq9GsCgYdH6nBP7p38AW1WTK5PiJ5ENTqRAQZJIXHtRImMdNElNmJ339Ntp55
9XnD6FtUMyU19rJI7IArSA+2FAuF1QVcG+Ud19HCrRiLYnH3pPf1ssj9iHL+DxBKQz1p32VJLA9Z
LF6IaMykgEgrKtODahya4sDtdyRC2UOltiblwjQkBIYpDJ5IHckFyWHKXgCVOYGQLBe72xfGHgZV
6eKrZfLBzIPJx/wIXfl55m/+kEDRkUMiQkQ+fho/WZ9RoQoU0ceQBDslCy4HFW7vTA8z7z3wcaOX
MyJvfU7z88sDCXU6ojgxzcGcuKWV8hWClYc18pKRtOL4/AfaefyxF2UPUviegfgSMsyWBSAGN+xs
Mkcg9Cl7Yu8AWIo+4nMlqMREKW9sE2zs2e8fVMRFjHNHYP5ez7xSsTF5wI212E0eLLu4ROK1Q1DP
Xt54Go0EjOCw6qjf/rJdOdawBSGaJjAAw/gqB+WFDARORDCRJw7173gegstn9XLcGgeFXh91POwv
WrbFoaQrxublx4dsaYWZAvWPhKdXvOt3NnizBxKNwAeuJPp+i8bs731O9xZCEa9tStHsWGcnAmHi
/FhRKgXKq+gRfwEjWQmvMb8iFCPuKT8LfItHi9SjyidZDymgXO95LKwDv4gkC4ho56iPPCsk9b3w
65TooV3uJilASts6cMdDhr0ywcCCrTaUDb0xAg643CzjIW5b9Ii3kJkWMe962+ImvF6Dq1+aj5iB
bFGaRpPzK1O9LfgS09NM70PkYRE6d8VAuwf2JeRU8TLhJzpknfCPcvgKNOTs1NfdQHBKyZF+Oj/e
qWpaSmlKtx4e6wCvcVnmi0b7zTZfaqSAQ5BqAbdjPh6YuNKD+oRGhu30ZfPGFlhtEIe7scqsRttc
Rze8gQbiCX7f3sjnDIADPsQbzAWvd7OaZINuQc7Vcm1Picd8UggBSvdMw/mRgq3nwyIrdBn1ayiS
qGgQh0y7DXgx3IBYnvD5SDbj6Ct6BYemI93V5TWcaJF2jUrGSpfQVAIz8eRfOaznF9LL36Qn4J2S
dZ/F9wo+xwke4v0sP4ATR0lDyrIkP6TyfSHfV/J9Kp2yZrfhp9iXNsBvhwIHyQ1rJXMj45iWfFvk
0Cy8lKqYSzaqz0jy1tNq9WBlXITPkv9cE5AD4oIGrq9zfrGYGaOO5ypi7PczPhM9qsfonETssEsv
qIZMF2o4ajz1+DIQfmZCIpqKqAhGi5y0uJjYPpRuDBi586/zBW7qu+vTzHBpeZXKX3quYEOISxPs
7GUk4XCXjTZeDBZlDgu7ZkK94+BWQ5fciacOqxDgi+Q+Vpy+9PqKamVHmwWUA01Akz4gfr5lcYc+
I+VKAMX89nORyKFxxUSd3WOXcUmF20y29lXitgXef3ZzEJxkwkDamkU6HAwE0isyc9el9vwLfJ1p
H9SBvcAD/gsOeIqLp7CRHaZL3U05vEX/dVfORS1dN/RhwBHgCepcWltoEhKO+UkIEljjEwyBjxCG
XuQw7M/FofhCWTd5zNeHiSR0lIrU52L9QOxf/oKvRfIYjIfWvRu7pruYktm4SDYYWJP29YUkTPIS
bwdyRlPnwmdzumvqdrjMEnZR4Iq8BwCq6CE5ci6zeV1QmhFbI8bWBoJf0DZ5KhXFssSVlRftMq+D
q8XeVtjesmM5M5ae7/KD/kxeGYf/+QuiGKNg/G2jxi4DQwu0JFSTcEpCHdLGEMrc+bWwKbiYp8CD
VPeigm1y6WUnXK24kP3BRq+m6tVXnb6HEHvB9bJilKGpJz1yS0jUvfnafeYoQDXJbBnxpylymJqZ
Xm+QnMQh9cYOIZ93cpvYRd9LNNGJ6PBhe2y2x1t/JDq8NA46xTFZZVBPbMw4rFVixnFaVD7pK2Ss
c8WQDrGzJzyD4KtuiUvZpD7BV8ix0WKTDvjKYalhVFoCLjlElZ8QFQ2uI0usFtBnlG1I2RC3CdEu
RTiUcfDJjHMUKC82oh7i3JAuYHYJxiTklnmOVMDPIml5hZaPOTi/k4xJ/u0Cpx2KYuNesGspu8uv
cbtPsgNdIe0+g2WrHkY8cREeg1I+bouTVZz8u+pSdltZalv3B/xM3tRiLX2q5FDZ6pUGbjgTAW4F
Btwzx/yG97REDs1Y6kicS7ksVM/VL3RduoENTfzRJ6JZnwP+KEwDmTlaP4lNQzQiUWhuILLZxRe+
Y9Yg8tgT4BmOdlr/1+kRKpDHC4uHhVukuIL+mr4SKrJiQ+Yl04mMld42sPv+f6MbQxcu5oySsAg/
xoHxGRkIa6AfQKcKZ8nCojPeuCzlh7usqpumLLgspRNORxFTB8OCq6XF+PIzjcyJ5msSSZvfUHIY
inBHQcYhbL20NjHDZE5wv6tRsa/BVQ8Jslfan7ImuAHMVhjqMVthwlJ+L78z+WO+MnMjc2QUzxd/
mP1uhgdkp7an2DGkGMQATPR5zSxD/XlBIjDRV5fFUN9ihMg4nx/fmc7g4Loea0LEMa7x504I5QxB
6w6YvfBCo5OHqvC9qRjUOQMmFmJDtHDWwoQUkSFstZDI7JtGqnA4IyYhQOYLX3G7wSEr5DcW0W4/
GQkxspzQqnEkodUrSP4hz2KXO+/fzQoas4g3Tgyx+Nr5Eyys+qx14PG2FID0J3SyaWwvTMXYktll
GQzvaKK4yzPTfUfunGW8+93bE9p3WRBHuWDIi8k1zZzxwcJZbpPeej4g7iq4uX8QiBhS8y552T6j
nmeQ2LnAlvvSvnxFjsLcGrohOKI1DJg8YMKAz6mdvFx/YYmdF1csexalfrMsIuNmbvmx+8FRUr7q
k8iZO6NVRUDe+R26b0bFii+Z/plgRstHycrC+U5GDKu1fDzv1xP0gRhU6QbXXEQJP3ZRrgDkDy8P
8iOeN0Q29MRAI5HEBBMJDHlOVA+eaWFbTpfwuFYS+XFnVJQg20UQU29y7wySb1Lt7jtJlJiK6a4v
SOZZvUlRLDKLGZnFJWCRaJ7JJXIIq8gduYqmilCiiHT1Tb4njJ4zo8f+GL9oRDXTsVgWITLlFN3g
0ZPHCqm2IXNrh8WbsANiA9bsP7ovHFIsiRPiWH1HG5Kyv4vdL6Ccdk8bjI7fiRM9h/zs6aMgh9AF
ZtKu0DT/M2lHL39bJPPo5VnIOJEiqbYCQnR3wvIE5rVUiUCIQH03ErP+SFEjeaF8Wwvou0K/s4kM
miNXBxabinYwIEMijf1Xx0le5atTPhqQzF9JuLguazWL8iOjDcyi/IhTlAEHZlGcomIlzvDEfPfz
7tSTLWb5luTO3Lb9Gd808ygOZKGDnHWP1TZ2+ZgQbBz7gHmMws8MRCIekri7WDZ6S+tKIpF3aHQQ
6GwBSC8cDbMTGh1Wn9ObIv4ELl9PdpRKXqZTohor/OnsJzL6RK9vqRy9WnaNb84JWufr3TWziuum
YjJP9jjgks9Xn+aUoUcxSOEyOgv9n57vt63Ibp/KQ1eCDQcFI3QAynQYp0M/iWB1tThA5DEw85jP
+JUwK3EjYDG6ZGFW6kuxMCsZDBOx8liCacN1FfEN5hN0XejhYrKLdtNWVIWUhCze95R6iOFAU/Gq
V04Un/OigeDawFlo4CPahIyHKo6azCkR+OSfiBGGgJwmWNNcagoiVtGuT9hXd7ytRzFiXvvzCC8/
psxrzwg5HDxZSNmN6Bpd4Ds2onEUf9KZKWwFsW1zwWUn0mduXN+WABquufXWJYCmIkdu6478PfDO
1h3YQVBT1d0bPGiaa90SKiepOyw2xMn1zW4EmgkrMxVL+2YRAGPfbh538jM9f3Y6nScu2I04yRUd
4FyQpEGchPkYrDkdLbNld3inC4kWizUROLTIsdBirQ3ItQeJEIuZPUKsM/JDQgo8OgJMqpg2srcY
11AJWxitVjIuMnUUOikN2XsujWjxk19n4F6o+C9ORiQ1ifGJg4M+Vd2Sm9MraVJYnus3KB4JlXqY
gq7MfYaUDB8cMHQMDoC2U4uR8EeZq3o0mhvLq/BB08kD1T75U3D5NOfCUsx/uJ0sWorySZZPEuk/
6rFOj1l/mDBbODwaUHDjXjwd8jMEqYsB1MMbqd5jD7Vo1/g6rwYOqqVXxVfD10DDE3xAvs82+yo5
OLmHNG7WHSKXkT9xuyu9URX9Obp0QNlYIClY1HEXvljQ6zBnqen2iGGB3K3/gnA9/XLcOR8FpsLA
D08ftzZ4f4O9fb045qlQYc6GNfXFEA60mkGy0cagZa3+CYanf8we7JyJwRFeVF24JrhkoVr6fctC
nc0CNJVfSD+02TA42Yb9GbvKEx74u0Sux0m1SJXGaPYh9PhIl+BizXPSWBwDgRLbfXjh83IoYHGt
ECWCZaWh1RJWCe1/ZwS0sL+8I0fYwqdFwjfvFG0XEE+7AjU4lDd/FsADBS91JnT09Jj4scf9DyyT
pCbetcipHjtSKL5faCLcfku+OrqAdFPsImCQ52DqamPws06DEH4j9JwXoNkVkL1IsqJzzGzKk7i3
nd0LQ/q/xC2M36iQfhLvbXZHrTveRgHa6iBmGW72ncNiekCqQKrnmcwSsgRyYbtam0E4rzQ7EX1g
MbQcYwzWLkPL5EJEye/hAyZaHLT05KjU27moLMLHYBOtB6AFq9WdaO/Ph/N8aK/HwTyU12N2PRbv
G15l7+nIhRErVYF6prs3E0FlaSBCNKEshxli8W/tZ3z/Nx4gRMXvROauqbmUnSqEqMX8j/N/gi2F
w5SLDC8+oMIUpTzB77SmAaP8aWbgxGOv4ViBQ8FdFqHZFnsIvY0rsU/HgUyH+dTVu3/+43/93//z
Y/zfyXvxUFympLj949ZdH4r01jb/9U9VNv75j3L99+HP//qnsTE3mqEoprbdWpqh6tqG//7j22N6
S/jpyl2mlnN6LhVjV3vyG/eL/Z7jY2el4sIxGvSWA1zeFd/a2oNyogHsfpFanxECrg8sH1MelE2A
0wOYz7GwOUeJ8FqPz7fj9fSGXEDcdkbLV7gI/VEuIyi7PwI2hmrs3cM+LYGRws1Mdzd0u/JuljGa
MPDpM09H5TN4psonKqIgVvum/YyHCkVUJQizQbtwQS9FoMHVGsGscYdGOcAdlNsnmiRQzDMxMbLj
P3e03cDOCzBuPgkqLkar1WBFxDRX6Vsw4kwruUcJ0TiKcclyiQrqnVRzY2JQqaIBnLn24YaRPT4e
LlefKBlyZESEjLPZ2q6NMc58IoTDnE5FcX+b78nNaG9+f/OR8Ss3+tZeESMfh88qMmMbiBGHzNxn
GjL4UH4edLerCSzkvPdyEj54Weh+AZ2WobGYS5jZvbxQXq+AXtsTVFcSjI3DL3W50hE8hdZ25ZgD
7URae37vx+gTJ9ju01ovUim2dIrJcxZsCDjQ2w7FSGAcdgE1J5BRPPhaY//7bbZR9P+wzbR/3WaN
minpMMvM5CEwULL/6CJGv3ts/mfiQeN3dluPpo+gwypgz4Gn6tj9hdh5G8QUteB5rpQdtmAz2fkL
4yw2YqWIVQAopmKHQ4kTjEtjIxb7EtoUW5NmF+ztjjGfJF7xqI3YoDSwZOdI/CK7EwQVG/Sqij2K
0J6GFguNPepHZPaN7rFf29C7/WTL5peQl/3ltfzpedUj6F5iX3Rzt2nEDt7SQUtpujrsY1bV71I0
DzRnJLGh2yckiy41HPu6XbY28ScMFSX6fGKLT7k/W964bPS29lkDmSeqG6ZvHR6NZciBYRAeHYZB
dv0KxAWYyN5H/zcIr7l4AnBUIvoGKEUvYinK1qdh4HwPkshYcNCryXDKfBYCHfzrkBZ5CHCv4yJh
Ir94KRL0l6uXApYS04DFS6HrwktBVgYPh1V5uAmR0ULc+kSZ/0cEwpPCUoH+w7h7sg8cZeCDlU+M
YQlFTYzgTN4jeWBwE3+ZT8yMeWJaBB/TKWEEWdw3y6ODP4mnh9YaDTaeoSGhAPZnNNiJryYok8XD
hIqJtLw1MA8VE48U6iUSdBHRaIcGU5y5N5hWJvst6e0t0duO/HyBi4mvpxCPWj2Kp02nshw8QPvZ
herAuxEHN/PBQ6INKhg5JrjlNt994MyZDvIgAl3mWbx1ArpcAJjP7kcN1dNpzE7Vd3qWqXgYRQpc
KsJ7WfBbVJrtzFEMRplcKsheq4FCfefxRJ61mLDXSBVk2CycWPBGxXNqLrkHE01jjZQZYaDmmd3u
XuiBDNzJEDUbTBkZRFHWSvt///AqmvnfH15T0bamoiqqpunG394Rc5XrU5UDRcfhQeee1it9V+JC
8hvorb1VHjWUEF+5kU+xi7alpNG8WDsvdH8nt3NBCJLhwVQkaJsAmDgPG8QwWseTi1Udf8m5j9oW
f0kwbJhMUiX58AgaP08RNwUmVO4hvCzpdQzeCwfrLI8Bz0AyBHK277RTU7+RB0tq7HWM6k3IGCo0
NL8jvILd3cEvfmjGCDyuHgvYMwa9nnvm6F1bn63bNdGNaNfmkFdHzNpg6tpDjiNwcxigUWwOen6A
BDPj2Pec7oDb1BCpiTRxS3j5464lTHqhwlBArnWj3IuKca0VQQoReX8Wro7CjKbk0MwH9XpsAUoN
R7hAGAlgVEGnwg/BFU1ILE637AQDeoTmyBUMxg/RdrhSYUbTR6z5M1VUyAKJg9qGuxja+//0ef8P
dwJTVRTZ2uqqsdFN5V8P66ySroZ2G01qEK+T+QwDHZFHhbAjmOugX4xhPUi2+26+H+N7c76vy/sZ
vVFyGiFbzVxeREWk47NGPZ0Sme5goMY33eAhdTGn5BZePvFiVyAALecdZUy779T9LO3HPZZoEwUS
eIlsv6EgJP4jpxrlDw1PgE6nwYD3iVow/sllcUj3WC1E3EoshcY13KgAGyITPqcYR8JyZS5DFAPz
Rxu41aquZkTINJTyns+dAHj1QIfTKJhLC4oX2BRmigtVYgD/eI2+FSR1XDDuYDLzxSRdHB3NBveZ
ODEkhgsLwB82lIUPyKvxjuX+LoqvcDKOm/ykdycJHMr9ubvPM6IoeGUHbfZw0cQcbsOldxuZ+idU
pNYgJKRgMPYvWIxxxdL6JYKjzr2vQccJIOJD4He//4fP2/wfPm9rszH5vGWe8s3fn+/mrA6SZXEt
f9H7N7ph0PNJ+UBPRQOMji2tLwgVfePurWea7NjTUx++A2SHl311hQDsV7JfY1uIXowu7GPy/oTa
i9c4fGClieZhr/lEnl7tI83z1SmJJjy57jgpcvg2iY8DnETlFsRNR5KgP9ItFshDqXMU7to5EWhB
2QZ17CtnH6kAtxTSbmIctv40QrQN5yrK54hxFZkT+ananpTs3tROsiZow2DnGVjdggauMGkDimfj
hshcZpeBtCBxNxpq+deQnzePhw3cXgmsuP9eaj5pE2vZQcHB6BlSlQ1nl3dfbt7Pj00X3NKwlz9h
CgTfCO7UYYKxaBSdhFm1LpLpXXvSoWFHI+ihgU19MNUDcBuzOmpfZzqZkoijE8oOK5StMCG6tA3o
gp/Jx+DUCIiNmLo9UhJEJF1/Cp6URCgyOvBb5+jpqeFqmHlZNCfkbAmpejsIUVTHIteTep62DUhZ
ADO9qyzqB6QP+KTVQJF8mW+i7P373aQr2//+tviX3fS3q54xjMXQFmI37S/x2w2lHuo8wXxHpse2
KmnSI9tNXIJj2AtfGRhD5roSds2IGoxDGpgXH/AikjoQftfA3PgaNmHZz7NgAnychskc9gbRKMid
l70FvMPX/N2RX41D6sODO/84E2FdI5H30q3YZ2cwA+yzrQfbkt1WLYs9B9hyuPkjNwogl+hE0ZoT
YR7B8Aa8iTmeLTjlIQyVjRmwERNF7MXB3BWPsepvYB4WDIsgbeq6XYi0SJ/NWRiefPH1GZ6fL9G/
ICYF3/8YKrCh0ug5Z1aMVgKbDEJJEORfX/Zy8w32VYnsdvTqHzRnENuDLbIbhmOtgL3Kb9vkMxXa
ZiMC2volexNwJR3g5gyCGpmskOWjyW8WTb5lCLVorAhZvhRH2UKRASHTjvvr7NzQ9FCU/o6QAQUw
5wclP0AIHYx9ifWu3NfJ3iBat/uwfnoWeHR6tMQ8ELTkcsJLNs6fK1orhFbmDrE9LmmNdErMMz2j
vZ3+jm9N/WySTaSKRe+fXqeYABCZx3m5WBI7rGwXewXytmYg4y4HH9AE4E0Hlo50P5+xSSPYA+Et
PEgVCicdS7qbdWIMOtPNX9zZV5wotFywOJ9RaOgJSYnhWQ/lOSou+xtPUe6H9/gYyUyiSPT+6psS
AiNmvLo/nIMV12ERkX62QzIFm+GYo8FEmutspH2l7s/tPlf3qbp4uJT93OzJESL4q9ahEUW8sWZG
VmJqhV7+5fKdizfTkK7lOBeLlxEr+wKtA5n2pnDN1L3QPwVJWiNfx2qDAlEkzNEWR8NDW9x6M0oU
M6DLdz4zGSL2wBFlpNGJgFLpG44Q7RmMM/6hHiMujwMsB3Ja8F6h9UfYfPTfub2TCUb0B/mJKx6O
8wrxEZgBtbRxhPAr6Xx4GxEPhv7ABpeDdlzmikEfWgdbbStv/PW6yMgRirNquliAfqsdzEd+O+TT
/H8DoV+TQMqR5ORf7B8PqMD5YoRIG20ts1TSr1CDL0NoGOIMoDNjxwy6/jU6iSraHnT9WQrlwizy
5lmmZVuEj8C4KE9leWrLU/JAKLDw6FF7SymzYReBD/84tExa/aYObnNAasktC0s87OTDOeoPFGlE
UxNn3xvMqBGjcci6Ehims0uuZYVr+uZeltUcAJ9C7nzWAHeWpwkrvnRUlKNWH6UziUb/j7AzW3Lb
WrbtD11GoG9eQfQgi1WlUlN6YVglCSAJkgDREMDX35GArKMtO6w4ON7b2wqHrVq5msw5x1yTjG12
m8LJzIrII/idqasK5kBzIYl4mjexXstI4wZLmALMQ13eGMt14YYKkjcGCTlYuXgnbo41hceNweO+
wAPDhT7WP/Sz/NCaHxhLqotu4LqDNgrHp9zarybxx5dExSZP9vHML8FwS6YICJM7Vkj4+kyx0Ivb
ECvk6FHu2XTJSA4t2g1X3AsW5pzTeIuduSi2XeEbn6ppPa5kfAJUi/EJp1JZxnRM2QDm02nkdGqT
QytnFNcht4Rt4tH9JjTeSMee0D0xXrlFUmD9P6Q2YUd6purZ4G56dz6+8o1MOTbsXDmYwQSZBWLl
+zW5FXKIaUasXJPxKgcZx9tiu+I4U2aZL/1WDrU9qhBVUoMdJLD0bFVxEPOmmnr5JKRt1iy382GH
/mmgSphOfEXgsBJ136qL9VUEH9i8R6NNeGKIOPz/VdXt1pZVxZY+iJdiHimscv8dPr3+/X+fj4at
/Nv5aKi4fRXVtWxDWiW/dNxWRjdY453X1IeL/Rf7fUmekxFm2jH+cPJyLHi6pNax4d/b90z72OjZ
5UG/bD9gvMrhOk1I9RI2dnZ1CHv1NTNSbU4CYw9HXgO8nK27PqezX99A0/SZ8eveg6A8b91s2QVC
QQcHmOzUbNMtbPd5i2ZzZlvmQ3LJB14/Odpb0pqsDofs43FH7+w6SqIUXQT6MFwsUnWfru4ZrTJK
2va3nyCzN2Y4hdj5MPJdGoKlBLXOti6YnjKG1sAd7iz7OHyNgVQSBke0TuiGrqdKNmt26mHa7EIV
TS33a4TC4KjGqNkyGCmqmI05oVd7QPOTDUyuGt5uWXeEa5cur7zz4cOy5RLdwU4L/JJNlh2W7XWv
i+uEXVXheqFysSCgwgvQBYFfCZw8WLPLQWToOUQ/4SomveJ8DcuZ2MKGywZ5NiVNkW0WBRjbGhsa
+QvOnJfySHbSo8ek6xZ/YxFZB+RFki06PLtrHHjsutjvMN4lj2zfbLdY9/DFIF60157IXXDuHfIA
M9MbmkfxNM1uHDZLs/yhssV1/PFuR8RB1HYCr1NiGIq196hhGyDKpfCUHcoFNl4EPsg52FWBLM+7
qT7vo2yi7KBsn16pxJQRrCUivuhkN0zgvR5P1aCQQyYtGgI1P9LLZK9O2FPZUNlN2Uo70fWyhbJz
gi9j52TP5JNxxQs75TDvkbUhWyNdFzZFdkQGtmV0siNGE9JnKaFSlRHmpHxzuMiOx3Z3MwkZkTYK
W1wZsbeRS8+uxpY2EupeRbQ5UInwIAIox4Sff8U1bCXWraBfgQkO5CQc16gAqOYPTM0nfqMHelm8
1SPuRFVbM7SCCMqwghkhzhqmg8jJGQkiYwIDMcPNuf2ZXQTenjOXozn3GiIIB6boa8IlwTzBDCd7
iHHGgUkiM8g97aPZx7MK84vcLLcZNH7eTsznGc7TY3q94vBAWlqKFUWCDpgBcrhL38sGhlpvXyMG
FVgk8jwqL9HlEnVdNPL84X6aIB3Dp6dgd2WyxR/ndOp+8K8NCZ0+RryeY39GbJN9XmEOg3MPtiCp
zbhAP5/mnYzHTtOmo1aQfsmAj7TLPdIo9EKMcudnQV1u6TvRdFLy15960Rv3zU56S64V3MKv/B6T
QLDcVAlEa9VDPZLdY9LdAyt+90jTzWrIDG2+Gt1xxV9qVqhQfe2J33vGGv+9garmvz1XDd3QFU1X
dc2ypV31ywZKK+qcX+6MXxGVtiGBx/dj2vb1+khZk49CvssUf0IChL0xvh6xVyeD/QWz8UFJrCOL
XTal8ylhU+qd+DNZGiReCfFExXEAprShxU9DMeCKy9V22Se51DJWlN9iOCHr1ZfmM1dIoi74jvi6
zR+2ETwjZ54PdUCGHRp0/OVjhGCIKQM4NzChtDBs2lHXkPw/GWlz3DgHlly4J0CvCwjf4Pp0Kb8r
FpTABEG4T0AfUllsqYZY85hBACSERuggAS1xWQmtBjOLfHTfjMDdB1cgXzQPYYzKFYebzXKnkbmX
hgN9O6lbuCQFS6hnAjueQ2SFeRdc4LOMvtNAifCP3PfWU0ngweZ8Iajg4R0m1AGVdBU7jFkQkKyy
ArfbuLnScURgSOMNIcg1RcZscSCl0x4gW+xnLJvh8h6NDj+pP6wCQ56Rvw2uXEfXHNvUbEf/R9Oi
OjTONPKXEU1HhpODXcaOKXPtghErvw3Vm9pGE9u8HZ/ngENUFEQbYg8k1HDVplViU/ZQAEBXJSoN
PYiTIJZa+dETiloU2f7M2ym2q8SaUkWX18P4LR+25HtW8eQxjaphWRvoEpKVZAAzx44Z9DFgZrp8
DRFFoaHH8WrryX31FakEFNfrrJCAUMJQqiAGhNffPYpO3F6Qcuo0LkDtC4CdqzyX+OUGD119WsG4
SNnbl2xUrrsNHrQRHJ+EoI4hWXz4DMoy3eM2KMUt4ipJoSbrQLWRPGGATDU0TtH6oejZEjJua1zV
2rXSRHkdV0VyG5IL97VZ9JOzMYeXgsuYYKts+tNkWCC/MCN1iIx9VhIODBQVb94QVZfNHQvbDAHh
ne/eUrgsy3b53z9vzf2XJrTrqqqrUPGW6WiyK/xS9Y5SGavigDScJ3AHCX/28mHkU3nyXz02XHN+
C6OGGs+R3oqEEy1UfiI7M75PeIDjwY4nm+CW4AbIbo63aDsmH5EhLwmk+ijD1kS1GrwTAMOVDI5F
FMI8cxlpKsw2EYKYQUMveAo61CFtQLqjCb9vXX5FGNINvvKBP11Ra2h850/hfxs4R0QfQlgJSSXd
xUduTlKJC1HiA8IFUBWKdAumhrzFkEcXweSD9AsuVdIMSX5Iz0SQIMuyU42w3za7MvpkMgVNKbje
g4p9HecQDrm77DuLCFb8zbMIlnBFi/DMji08QsFXgpw+Sk61jg7R3FbltoYoP0gioz37rGuUv/c3
YtAwocAK4InI1QTsABZon3VLM5W4ANbp/RXmZE/AyLx56QokKf4BPO1Fuck+1qa0egkRguiJa54X
Wp10dkIbrN6n7SUb3wLei4Ut7z8GqnwE/PKxoEdO5HlZW3O2rwNosPTofL6BquPCwTuNT8ddxEgP
PQ/NeO4ibHc2WVY+x2Xh+OPcnlc4Mfmd16RJz3fGIDZ/ANyRe/HHX83s5gdtc37lPLUQoSjrs+61
a6Nft1z0KomuWA3yYcvsyHNFdUMLg7cMF+VKPrfzr8ysFcFJnFbEcvqkzpJWsaR1TngICTQV6r+n
xGfnh41RY4J3j/EZ5AaZeXg/iUeJXKwdrccbzwDcGfEZBLjOFs2BWV0dtceoc0Jy4fB9WFwvUZXO
XlxGQ4hk9YTAqhBojspWdIkdOCi5YJjOGDuGaIVACDlZUDLsAyM66ws7SNTk3THzPcc3/Q9jX9X5
l7Hv/xTtb0f13e3K8a5TtFyDEM8OGGvx3M4lSn0OaBzmslTt+NP28nfcDMVIJVqnmHuEMMp+Kgqo
OqRYQxvQvmc02Pgh7/EfpUaRUWGUF7VFYRkM/EMKit5bScirT9+tr+es7DaDeIGDeK6an8Xizulb
OcFvc42s9jzqJTEUigbwAaV4E6s/Bo7ZTh+FTEW/LcQT3hhs2RGWmIBSUEABrDxrQwVEHndzmAoW
0CR5hBNm6G2gqkqvYl7u90Y2b3VkABwQtc2wb17Xy6Lm6seQiasfq/jQ+AaAxjmAgCETy5Y3t7Zx
eo/3ORcExk3AaOZUFZamw/yWh/Xfy5GFyCpkCbL+lAygVXsXY0t5j+MDdiU+nmuyyuwhWrjArCz8
3WC7SfKE14yoJ8Zc5H9fYgrdxAQjJer2i6ys4ijLiuW04tS8e30X/2Hft/6xhEzN0FzbcTRHNS1X
/20YVZedelVKJD7mHAhwbLDerhk+8tHw5aPh24CTgoD3HbuoA1d2RrqdQFqM4l8xzPAzsLFqe1K2
igsHKcTxql532rTDI2/sH24J7Oz8nOJEG7NrlelhT4RDuTkYnP88tOMcQZvFZTHdoS0SXH74ch8Y
5RcXgMwPx14GDs/kCkHVOW9XeLeaLPecV/ZapNL1irER0a3slOvo+WBvuPQZjwwmr4AkmOyiEmDE
HUSJNUMuxldWlEwRPjKx4hrAwIprwGO+8Z6Rhy+6cDTkCVLy52dkl9woPAZTagCpPFFehcSzX7NL
87dgWBydUbhDUiJ8Fh2Vt5iMogLkch84AC2FPKE/qOekuBAiBtgw8jwafrw+IUXkoF3WhoCwTcKR
Zv41vCu4Vw5H60liPyc6YQJSbfiAbYLuIYCujU/IXdcnNy7O8QE6vRKu0XiGqdNBKEtyIEfx5QxK
MdQQuNhgeIHmJCiPTwBINgZTs9MDHoX43eLvboxEz1P4XRnYcm6ax2NmPRM7e62CryjVJrgaXJlm
pVo568E/PNmrxO+PwVMG03cxez75JCkdgRxN0P7r4+5w3FktMKzt+gk5HDZ27jUk/+iP/HJM7kKo
vfq43NwubswURO0TriR2TFa5/gJM4A+L/J+XG1MzTcNUDRUQNv/5W0+oOfe53Q8EUcIQbsa4Y+I6
Johg4BeQaHtHgrQK7+eIm82N1FXI4jcf3ew8nftNmw5FXkzTZbhk/EKRpxxURiBNSEUsRUFduCNE
pJCAvG7+CMgb5w/SjtbwwkCu6OVx7q4VRgNjtoeRmmd6no3n1FKTqRWHB7bII9gCtH6oNxnbMKqH
UlV7WCTbfWijnrAi3YrqAXXKonNN0LlWZqKAU6rTO57jZn1ITQCEvPwVlP9TTCWBKGN6h+SOqwFW
BU2QV4f5q1BIoEJByHmQS7Z4UhF42uAcMHZ7Xnj7aNgBV++ffiOdR7hBVsN+nauyj0OBuc9AOOgq
uFYwpmJpyr3HZwxHYkLiZ35BM7POI5tOoqc+8KcdNeUVH5fm+tJpWXo/S3Od9g8fXRqaQEvbhc7L
+NbI/+vriN9dljXv/oFNRfjy/RmvT7QCuMw4Cxoh83RaenZsRhtaLKtpe91ve/dhch9096G77m7T
rsa1N+3Uaaftd6RJFcrOJG5q8Mtn9JR7wJ3dhqgZ4pDG+aY/nAUzObZJ81Vp/D362n3UMJGdonMd
E2KiEWOivtfz9e3p5qLfDvncKjzq8lmMsE+CHbJHYQ6Nt0hYWDz6FPzf5xNUZeLoEyoTFSzkBT66
ssU9WUFgu5BmIl3pfhW3K+ZgjBgB/+tH4MtCkaC9sHQY+lZq7PTl5pLEi0v4nuK1PtsvtHMIvFbO
ych0kkmgTl6RDJJtDQRhgDkQxpumxShf+hXOlYhuKcYTPcR8jRX1sw/tjUgLxtIkSf93gaqu9vtr
87cC/e31cbwMV629UmtASiGUUpcUJYrWxXHRASRYb3GxalF9FocT9iYSHRaHCCWYz5V3Jo6St1oT
HiexSSpznWHa69DdZw7t9n1yeaXfsNpLOYF3DJk0SylRRxQRSvEDvMciPdYpgNBu98IL9mE67nIC
0KRCKA9qA2Y8Tm1KAkrE448/gwg2YnOvLx51YM0cpEqLsT/JMcE5c1h7ZPssiDHtpXuNvIFeAIZ/
aucmULplxS8LnakNS7wRzz7J0CqZcUVA5MqsqDkQghuw1lnoAwv9KKHxA98xeY1GMra26LxY4Kxu
lJHttNOnnYuMpNqdHolFYxWzhFm/LF5dRe0vK5alcQtKaBLrZZGyNuG06aMgOpGWMD2Y9dgsQ9ag
dpHWIUuveM+i+7nc9vTcWGYXWFOmkrHCWF51FU12tH+PTOH2CRUP0blkK29ZYywwYNmAuHUszoWd
fFCZ5nnnOc7iv9cV+tp/ritHU1TVcBV3vub876vWPhSDa9RWFdBdXEw9BBHisiZkdwz3hkyuMRSd
0Lxh7eki6INqpHbRQYtOGlewaE/nsYhqK6Qh1EejRTcndM8o9X5gODAmg6gsM/oXjUvo3AM0YFRu
yFjdEONASAQXXMAT7MhT9GyTPO0xNZYmFo5KPAY5XaoEaomzio1V/Lyqo2JHem4C6fQQhFwaZdfu
NUmeINngTKKVN3ls6PBjTzyCiO8jfBhvnuFbZEdxu17JtLRtsouVJhFCXSxjngYg6ug/twQdVoGH
6Y0E7lMfE1t2wIGU1F1sFfKa9DwSlg+yXtmMwQjAEGAPhoJFajk9cnKUult8Y1BIsvsteUVCENxx
LfOQb0IMW+l5yJohMwl5Agl1zQ40/fQUd9PDwx4yUrNVyk2+hl+tl0lXx0aVqO9zRpVkDEOGIXWD
cIc60B0xVN22GI4xU8XrvE6rIuVAw0nnbMwr3NqNqma9mkGnBE359OSMst0RkEIf9QNvffLln5rs
CUau7+uv5uPTxIXaj/UjbSxoAhH92KfYwM1Jx8gnnCV+eiqjp3g/oPKli8gDsY6+4p/y8b5DfGWT
9dfYrAiY5W9kGBGwczPVV8kAUewc8zwO90x8jsEfry264f7r6kUzZCqoxHRDpCC/9GSuxqE4VSc6
nQM+HFvgTiCv/Pw7Lm0+dIJ8+GdRC7I3HmakEkitBanEo7D+3n+a3vD4C+zC79hXSNN8x38Csnbp
088TJfo1heZj3YFljX6YDzmY/XbTJJ6WUuBbsmm1Oc+Ujh7xtG4O6ig6gfYkpBZqOjiZ3muT8uuB
x//8wcAi+6NmNENkLP4YpDswKzCI/g3gBcNL/AffHhvMjOFFy8CkzBp+fMgY+DAyLlZMxAz15wtT
TA+0ug0axkKAiOZILj/ul8SmAa+HerZD+SsnI4lgIbnV5V0+SwsNLSS6uneJwYv4Kje8niKCsq9R
6Xigg46GiB5XeuzqXKpjE+I5KjnpOJIxjfS3y+MGtW70DI2dEz1aPSQeHmwUdNejVBv6uDxPe3L/
+mT/4iUHJCoSFOfSgfROUeR94ylw4O/XxWTGWffoDsyQCcDaa3TvUdHZONfnGemBJWN6RrJFnXZx
xy+0Iw2q1yFZ5v56tVaf7uVaa1KjSe/7lLmztQifUKH8RWTZEQzKKS0eXosHSrIeMtXKdNIqThte
E7BMcPm5ANPA4JvByQzOZtCvxExf04+j9UZDYJIPJ31LG64lzTe4t8Ge1/MlyA9BSxw87qwXF8c2
UAXIX42AXFuucgd/wm1Og+BDSYYI1JRwQr0M1IPgxUnY9Ac9uGAFZT5VRsQSoAMmliBeX9LbugcY
MMuC7SJeZMFnKE9GbAJ6ypOWcTZ3WyKjriLBwiAkoFCfCDG6O/aKywxPwNgApHGNFX6C+Bdo/xBD
wisafErI+cN3or7vnv1V1WVYTfKFu+GEA2E24Y7h+sRYePQ7jzYRlAomi4wU1xOK0HJb2hsnwCnt
KpmtZDfcYMA4VsmKfA3GmORTfEFyxEdHfpnlLOOc6d0fDjTjH8MZU+NAcxRNVQzVtX9/ybjTeC1W
FlsCWn6O1upTBrWBD2QDOwHbAFg1NgCqv/9E0fPZc6V3sOvp6RQB4IrxOzJAMqeXcVxuhURNSyVT
xk5K24fa5VuqlnqFmb0//KhUapQCvc1SI0qTomwk2Y5MuxcCnXdCbyFhFg22lCVeapAt8Fp2nkNs
DxIEXGNzKVKHnIz65E9ZTYBiXBiiN6bBT8VRbFTafYii0Lpz/DHdod4SbznVhqsAHSOPuFXGvc9y
4fJEd5z3pOpFsCEf0eUL3CaKbrb3DYnqQszBDwnp4IyaZS6lY6rtqCDKh9oZjxv8Y06C3zXY9Jac
YjZ/PG1kwmNHuRkAnKBMPFgT0KYHqY7bXBrqRYqCiuhpRv9dBmCMS3l+w4Pi+Y27rvDe9zpvQ+4P
Eav7XY7mdM1iP6JrrWLFkAUO9spQgbglJ+i3PouaFc1yphnEQoZ0wMEDLdz+yrq9GpGJtSPwYzJ0
6SNlPvQ7uYshz7r6/tN+/ZQdcEiR1TxjC7In9qmPT7zGWcXXfcZN7ck3HrLVyxHqILkLnPbzyhXJ
3O0PgyRN+ddDzNEttO2WpTvqbw2mlXVyOccgHefHuDsk5rsOxghgK+i4DN4RLc9HE6sUYdVJkIs6
YCf0MQDptVRj5qIk1QurMyR8Sg0HMlU0v/a2qAYtRfSCmmgeSjceyJMCyHaNWkVYQj08xIOcD5eQ
tFSiUrU7vsiH57CcFRfMevY+VnjN2WDbh9FxiwrixrkkHCPtGJEtiGdj1YWeh+iBS1sfI1z1npcc
ip+OW/bqkvq/oDDI6R4hzZuDZHTCUpK6STfQk9CaAdOs/XVECCiteSbTmrbZbM5kmdzIGvBz+ugf
pNMTG23qtEQSpAGBSOLCMDhmTUHIYmZCHn/MQ+HtxYUekY2jtuGauda6olnJGzlg/L9eY7eo6pAe
9beB4ZjUojw5udDz2OSliRII+iwC4vhszK1xZqs/uuDEK+MghwDOJUmVxvcTEUH2Kor9U5P5Qo6g
KQSGn7Qm/2khHvn+9Jp9VR95S/FQEzZW7fof4E5mvhtnfmf/YTStaeKE+J+hJLufrhia/NE1FPW3
Z+JKNQ/9vYSXjUizBYeKpb2NeGKtQu1Mw48fG4e7uJTKhnF0DCUab3qJW0V0pteH0c7aPOOeso9u
bfI5bOckLfssYe7dVbB610GAegnaQImpX24e48kH/4BYh5Delxc8xRiKk5d9tdk7G+QRXviyh5pw
DO9zzK6iYRkJOy08or3HOFTQOCGwTf40fxrIId/7z4d7Yl6ScRX3eswVBCH+kPYI8c8J5ifAnTEC
Es/TjnhZxWqH2iZ63ivC22fBQZ326GmCNQPxwrPSecHJac4yR/QtCBw/dlZ82Kc3KGD5nHh6E2xH
+YEuiHOLSWpyQOofpa9Ijk9N4NdD13vBK8YfLD/4ffZE+hUQMRBFMesL9wdcYkh8wIuGpAXmp3B/
Z4geaVzACg/7cmcmkO1MyHan7HLKTm3mHjP3Nd+946QmkhUvy+kBpEtnbuHmEJFqs3WpeUra+HUT
k2VHOLMGPA45Mg974XhyEA+tn+EL5t+McMu9GGnlFFYzJJPJ13j1Ve7zXNdHR/IVV1+Bz7EDHnOq
dDMcsht99T+2ytV/KMtYfaZl6pams825cxPjl+v4VJm92li8o2iVo0PpUsLo973/ibhq/FNhfo5s
G6E+g1I6FwpWTpWXH5UTbcnvIrxrCuvqcYuN8/ji1tvjbVvdtq6+6brNsdwQkHTs08/nixy8XJqJ
yuPg/RlTYUlEBdfjg/1/CxM0CUSSoZKMEaJF+M7zR6gI78IBYPs6THhrMrjkrVngdEt4iR5O0fW9
a+yShFOXq24okQlO6EEfAUYUoLPc3dvd1D64py3XXU9IK3f0RI8g9JjL2PSV4cpY4lDDnkaq49hG
0YYd7gLD8EbidRJxj4ynKTH5TqnHgCkEEXbNo3snRk3kNxiUWnL8cG4GUB4sHh+4/DTfYcabdMjX
6GYrvbeW66bNpVP3J+TPWP8ZNNE9BJXtnWv/1vsjJnN66ffAgvM4IyKPEGyEpwi/ux1TZu9xy5yv
ECwro3aArMxhmPMdt8dtXNxZhkAaox7Af+Q8+/6dzsY31Q5YovUcT8duV1CAo7hFCMwevCdgJ2gH
//taRxP6Xza2X5eWbHy/LK2+acybfmRplZ9YXKXriXTYv0NO2frgD9vwgCnbCMtWlhjLrsYw7J3x
FM9dMvrWLDe7lRUHVGlyojOOzVsMg5SP6Z+DyBdUUHTU/NP+QSqbrJBtDi/gtiWqrla3d2B05AHP
q/H6YCixgSdrju0yyH3dYxtjpi9Lk6+bsxy5GfKeY40uy3RZqbznSFO5P+NLeseCPRHkOr/nuDEu
l8afbBqujnxsrMsq/hWtI2E584qGrnMFyruXdU2/QycqYf+j6zHQCIFfdvJopMj65ufPkHgGVskK
z9lW3w+Tf3LYDkLedEXhXbf7I22dME+TArMECmdZ7/3HZ4fbPwEpr72xuxoP+kEW/8rYHi9kc8Fc
ia892gaP5c9ghwrAwMzVk3WoiouZbwIiAxDnb8em9OfglBBzsgojIsm5gn8GjgvPk/I4wZlGQYVt
/pggnz44UiVnRzJOgv47lXLqPUAs0+hV+CfmklnszUon1kyTiOpwxK8F1X+uoJ9FJLSUQkqJj3Em
Yls+9GzU1PkrlsbJG6wQ2vx7MoIPAR8xYBTW4CCMkfebyYB3rrD7QYrspsjnfgDA8PkKbaH2FUU+
Ko6PfqF7l7pzNCk9AK1U38JoHWrvmDYnmFo/yKZEPMCNcwKrSoEKg4vrifopYo2LRxGPkEZ5XBM8
bUYMQFfog035TDaaxyOQOIbr+HHnEs3NCPbXPngCr2DYXv2Frgy1SquGcuV+AvWLj7kVTFONAA2X
WbU/jlK9KGjgdORfUGDuTJ/+9VLF5af/ruN/v+xaum2qtm2jrJvNO7/U8fVUNu6p5J+B3qc/3IIz
xDNtzVwe7PWnD6StF5uGBiReM7Y8EdB9AiR0gm8+YoQXc6dyE3Mn0Z2YO3sMz0F+CT6FUMgBkEMf
11fpZ99AM69u91FdxqMWtT2t2kihNXkOb/M9JjSlXiN0znVo38OweHMMD1ugSH3d0Mw0nBg82HY9
zxFez18QIDvdjo736fToHB91Y6e0O50aQHSSMsTkeeV0sQxU9xumsH6Uv+diYj4vZn5C4JjluGdK
LERqG5FSY65tNorcJ0ccRkfZPOtKVJ2D+1u0AWKPyk4nFYhxW+hV3wlTJI99T6sf+9Al0kj9M8Mb
Us08UmdHvz2bkLkEPwRoaacTIVWaGcAC4mQg8TaV/gTNiRvz1sGvng/EpoH9ONARXY8vRRXZYGEa
aT5cUW4eUlC8hp2uoS+cojtN2m+juavN3aF/tIzdPcPQRW9wIj8EDg8/xmOAxp2XFdIXpmEBDQNC
KfASgurkkvEVKeeBBkJ8AodLGdHVR1dOXsP5DxMS3f3nMwpBpqaaXHpVBT3eb8+o5njTLpc95d6k
boxGC2toLWYvnF74k7AB9vv0k11tD8p29Y4GX3/08SsgIyNNGpgoHrD7EPh4vsiTg/XYVGvfp2UJ
kj6jl1hDXUdxnfvbD0qE3/SNK/zcUbinqOJdRBaTpJAsXqfzNeuHjHsM7YQbuw2S5SIIs5Z/GIJt
E+sz8l067BVJqZhrIMp2QhAwXWhtiX1LCIOz6y2w4s8+7lZIxW2165WHnH5Nhh3KdfHWxTi9Fg/i
nUTDEBTsMEvVaSZgJbJGrp5x851K8YmsCxgKEfbdEqyAQR5jD0nRY6i/LaE3TU2QkXc6Jdsep/Fp
s0WfHgAhQm+G2GxLqx9NMq1+wox5ZSJPzVtxYG0XxQvAIRQvsF9MKBXjetDW4U5uYvN5xmGGmJ/Y
N8T8HGBYJE07vUPm0TIkqEz42NfGaDJ/6FT3qNbFX+whpT/n4mKiDQ+1jkDtGyNWKP+u73H/goHN
M2GNqUCah9I0vDNLCTtsfMwtjPDaMqAO+3QTDYin8InT4eW7el6vIDKJu3Bj1Antjf6CcH9jeZWV
WceNB8xaNGaoy/h4riJwZm9CZQ8hFneR5a8svz0HH/mtQZQvQVzgwXKytGVwGudO/Bq0+4cToKFK
YkEf2GWjFp7DVSjZE6inWDSQLZOlM4j2aOKNABEsKAaZgtq8jjxyB710vTIRyvqcHk3hFXBNVymZ
CnhTqf5cHiC8eQvAdCXZsKgo+PfXq+iZ34D7o6KEOUvq/QH5Ea6C2D0klp3osIRSImaTiTsRB+op
DZjpo9R1z1GrIuWKcjeyIxBmw2wIdVZC+x47IgWTFaIKTOlhAfy1C0asYqNf8dvAuEgPFKJT5B98
jRomNE+SFSPv6EqulaTWIS/z3xVVCIkAzZAmNvM7RjUrjfdrvA3xlZc2/JQ8JntaXjjK7J/J1rxn
6Njs50cOWwtRu6T1gvlFCW8FPo7uP9tGdU32h/99OusK/6tqGC76B0X/TQJx0veuur+guK7euMaS
g7xqCLQmpcBrTFKNwInFqoXlSOKUy831+41hKyMFKrp/s9+RrNzeYrS+NfOfW1LPil8LIyTd1YNH
YCQppq2T5ED2+AEQnoFEtk3vwXZLdwK7ChSJCcK2jGbLCf6DfAgh+OrDuvurOrP9y2fSayMy0ycm
FiiIYnnh1oTGDnX9HJ7zcMVfNuEVBqsWb1wAGARr5I0u9OhrdF68XfjlQtQ5Ady8weg7E3sL3uWA
hTm2DE/51iPqJCSMAEYmTcyb7j/iEJaIdxIR7mTiPjFtsw+hOX/M3NSDfFMf5mjUD2F/CB1CrxPm
dJBOcyfQ+DP44PwqDg68LDX9fo0sTj3u5q4R2JsJpdDAHGXtOV8JFkqemabio9eY+vFLQZVFuGgY
8VLiah02A/pEqXIWOfyb8y0uPe9j6ZE76dWMht86fDWf8KFwtcTpx7QYpSeQD0/oOJdRCFicqkCO
bt/BYF1Kb7WFFW8DGSqBlwVNGboAX/BLcCj72og2NjTG8NLI5wCXYAucQmHr8h89o3UGPA1iP6JB
QqwsqGQPXj/9GAuM7Y+xADfKPa+L+VLJUIBct+VSyVBA84L0+togHFCCPS/bYIgwnn61cFoQ61vL
p3G5xMS/whtJJLdcLvmOwCZdMtIgkIUNWJf3/TcdVn3nt2TCK+hr5atMgUL9yoUCDUWmwHfAUAfg
NyomQG+cEzLBhfDh2ubD3cY579ooXKUuOe1xt3HgY21DUXH9eG69ko2ViQWP3/UdD8zK47+TX95d
Yjz6iLMXrGwFiFcJRjHIgJYtSBPa/felUnX+2fWS0mUMqLiaaRjKbyrPW5Pb5rCndJGA+zyHQuoW
At2qjk1ywra57Wf4k6lU44kiLe24vaGpTyhMqrKf69F0kq1PIVKF0KIpQSrPaHikSMXxI5mAddBh
DZxGTkAXdJ8lNdbO1YWRjearFNQIJnWIV1+IDKGIKJ9JC6gaxQmWgjlV4QT58ipFQnFQGXANqQmm
zbo0UHOu+FXEQfTx8mU6e9GKuYUgQ5x7ZMyxTgXpM23EivdQtcSkx/pXFV4CIm5R/7DMMV15AHVZ
5SxxFRvQBk8G67oDjY3yA83HGFb8sVufX4KApcz1kdXL0rVTFu3SsKetwNOHVcoSZX2u/2JtkmeR
rs2/cF2ykcwLkqVIc2Gv/ViE7fsDIYSkd00/1lyL4pj1Ny+zw45DYAlhZa9nWbGmlogX/fVI/+TC
CLrJNCNiSdFUZfVguGK3X2xVf1gwmvUvK4Ztni6pbdF5V2Y93C/PEPNwqvp8qFGN3wgNoikYInsg
FYX++j7V9ymx9TYJPe2GtHoHbyPhnjHImC2PDlARvDtsaZ8eHUkJxDluNjFvDRcIpw+taVksxgcA
eScKmhMamaTlM6LW1rh3vrwgCr5V4sNHV6/HgKWnK/b+9cgoc60oRNlFHDYs3eONRYnsDs3dNrvf
RI9BDgNmr0WPgXWAORWbj7+9cXSvUu2KyzwdsJ8zrfHrwddnTwATK1oTjJrDzzgAbgcBziP/b27r
bob0YSpCdUb6J98MAFVMmJniKtJYw6fghloZgX89x8/cJdaC5sDAAR/CBVz29AFY98ziNPEXCp9X
j72El+w7yFMvX8iPXLgrgKdUIOxEqknmClZ3sndsyd5ENh4jz9gzqFzFOvNpncGyMqSDlwe1Fl7/
FuEhMXJUEd6hsnuueRgPKJMEsXNaJ8yx+MjbRVbkfTvO2mlCWMky4y8avUyogfJcSIP71mZMNvA1
zDM5gRzs39OzwiRUclDrb2hu8ksGXeiGJLrHxdPCfpOTvUTZ227O7ebT0kiH+EUjfWveEjKwEJ7x
JEMQwFxiFgEwNWzZTpoQQrFHcqDOTjIFJoezd21D8AGA1EkvrS0xn17guWDLyy4Mj1HJCZET6hAa
xYbWMZmOY3oMsfmggtFWMeSQZ4TBIVMYFIhMYYAgY+wCT7N4RdvDCwyai5mC9FcVuTZHwqakRyQ3
2g4axgyYxs2Dc8uqnjgQazaEzb4DaCgvUg9ZbzOHGCN5Qb5L3hkqLEfj+QpBdQnIQGiOt75HH0zX
VScu1LJi4sXflKTlZhd29KXpNkDLpAsPTebi672Pan0vGNao8DUDXJG/UKcHYM3cu7kw7EkC/9Ta
3iMq8kfUxqwqequEDKmjL8hqJjcFnEKxsk501NpzIsG6Vszsn5P/zaDHxOWGRusQ9QV0Wi7QqKmq
aBi3kaWExHb062ecT+iRmYFa2rp+ewPvCAsbI5wgxgpSO3iqhtG363VTNplrppWeACVDsYzkXhbn
yCaNXJnVJ28EQU4vdl/YCkjxhfV3W++BkZXyb3xW/bwJokf+hxzCOUFqwDI2eGvbfQCiDGQBuMgl
qOpc+HAeAD4ezd2qyeg5I6rjp4zA4qelq+IQ7p8YcUTfwNMWoHHN9KInjx4RLknv8Ze/RaUey2/l
jHxAiY2eO7//n6nLuInJj6mb98bvi0K3lBncLvqm6oiwk9tF5BcyGpPgmvwUgAjH3AVYm55SO+u/
j0SE8vdH6S3h8nQ4ec5zsPNPM8eqOPNqsMeYyxjLgV/Jj5xfyW8NUVrMMGZQhPiF0dOLwVeUq/T+
lrPLygN8CZ4GcYMVQQOFfuLyY8mrz/y+IrtCC0iqDMlaGNOQXV3u/i1AmjhjFz56OSu+h0IOi8Jr
abiQ2fflXvHwk5+3hBKKqdEShTmvOn7meKQxD9GetGU1YKnG5QYjgpvj8g8k7qD18W+LbINH5CIW
WQ3vXhe9vo5NXJTxemPevI8IDS1vw8PqFQqe9DdtJbpzUn/UOm/zyFE9KE80L9HodMEBlz3VWI4/
oO+uPtdRjadViexZmmvtiDHq72J3xk452ODYxaKB72haM3sfT/SKNmWV9boo22v0tjBZA8xDF2WN
IR/BACr4/Z70KtBX6yPpg3Ms8Irwbmjs78lxIxDKhHKJYvrbQ2tn/L2aPKvOaf1Y5WGbh3gylwff
xfKNlc87FZicIiFwV56nnA110N8haQUD90WNMT95TyEeX476oyPoH26QyHl42C1UBAZX8xQeAS4K
d9TyT/AjdSrx6Nf7bDRTFGpPy3irJi6cXzVrRnBboxb5AM0EIJId5h1qldB/AlJwq4H81CNTPpB2
dD3iVZ0gomOshIXnFitT7Lf83wfhia5W4qaeTlzlMVQEF94AYGONkHwjDlXMPxVdGNL/SD/yHEQQ
NAiOaXXPTG97oFUNOJAQ9k9wzklDmQRCxg0yV+RFdyrTZYzqcFLLXQB+DHcBTYuGXvqO/5+xM21y
U8mi7S8ignn4yjyqRpfL/qK4dtkgJAQIkEC//q2Een63b3d0vwhF9/VUgyqTzHPO3muTTya5GcG1
g8lC5EBrgiKjm9S4lfaToUWGYfFOPXRNSi0e/i+GC20xf0baYOMKxlrj/uaNBC+hrWJmAgeojBkz
80Zq3XeyDxkti3YVBjD3jcSSofsMKiHhxsQtRthjAZ3oIuwqwK+wq/zRvWzatne06us31ZA1k2p3
z/vLmfL9kn2BUxLJSIZHhsiiD8CykGxh1VVdtEulqJHjpkuMlsMFn3gwI8MklOgqCMijGl6gIUc4
OadWODnpVuPkpFXdkxKNnLOMlXP+4WFGw4l2a8XM6YYVhJzftR3AveIaECeEnQIRI4UGx7aInXA+
JjDCCLl5EHFmwLNZvRd8434HaQPQDb6oc1jD7nGJYJ4StYmvivsCKhn5pA26g+soovMulLDKwon/
BiWRFRtDjqfiOXlPDIL9WGil0JdswkY+I1BE4opoZt6gWLUBehLBL5Vlj0i6yHfgesjh28fpKn6M
/A6/otnJp2Y1GW7Jl4SUufQpU+hNwqLaKFQgzlT6chSev5s3v7hbCbSQcHHZUhCfcc53Nikhn855
vsanBcNcel6gtqVNl8aYoDUlO4GUE1dqw/CGeFjfsROJj7B/RoqiQRfUtDffuKW4SSaXLDFr5Xy0
KKIqF6d8QPuzJFtgxmPEWMG3LfR2AmjFagFa0ON4tHzL9RuaGoOgbjRm9s7ONGFaZmxlhoZIwcSE
YpsgTn0U/7as3Pomn13pJuoEL+6QkeuxdBO5bsC/sB+WCTmgFVYfCb0ZzT7xtt+fOBsQe/OAR+zt
NgNmztojjJkseyJ4xXmOnqRceUXfybnmgIW/vD/CLhVHKU/rA90yD8iOOQjCzp4pAf2QMejOYqga
LL7i9VM6OIk9JM4xOSnxtI9MdMzwWIgWxvEYl2YyE00wZc1LS0aknRNewqoh75jWRJlaZdroWNEE
AgdShLDwLK0f/2YpxXF9E2YEGS04qwczr5i/xBt2M0aLznwytCdhn9xCTPlZEF962ZM3konVzFIW
7fPDusp4ysnf93+tP0EK6uMU8mDwQTB4/6Mocv59eq8ZMoo53TZs3cIO9K8j1kqVjt14HmWqRbza
LNJgLAN+stMKAGPZXlHOzeJBSxNs8wPxpMXgjLv5vVDxVa7QTTrLg/r0TkAFVji8Bxh/bsy3l5Dq
Gu/B7DNJZYwq0WteslH35I44mvR2SirYOHRpRBltA4H5gkbuUAGnTy5Ggl2Hdv0tvuiiWECLutd3
hNFzPypVkRDX355UWETn5PnZOTwoI/OaQj3np/5FujMojI3uK+X0869uzqt99oteFLGbpYiBLjGL
UHcz9D5AYQu1PgQi3ouxzIToiXNiEbR0CumWAnons1WHIAg0JbXOGXTusri17gjhm4a9VIxVcVWK
zUkABhY90hZfXXO9sH0d2A0O7KvveUjfPKH4fBKB2KhwZAyin8fxjfxFOr/YQ29i71+QztiBg3uM
tgyeJHaw99vB2IIqHGZb9kRj9LPBsyG/qbdP66v02yXHs2bvhWdN+uDIQDTCwYoIjoOVhxaTDnGw
kjXjEZj739cTw5d/b6j+y3r6hzjbkZf9bF0Hyo93VhSLh4QTXt27lHGesZ743Voh/hbgnMLEHpD1
BdtZzLSG1dUCwmuiLVNkX4PyiRncMyhhXTHBYKk19C0W8aIglxciFWzDxXPGihts77BjGbLyJiM0
FvHaLGfYX3BjsgovV1eUyWItWutU3zmK9NLrkk2A50hvdzzzLpYmthhWJ84YFuiCLr8BTuPCPevc
yzmsZvwRrnZ2h1M0rnI61uymuK66REKJayQ68Ueb3awF9t7ZEBniZV3IHZrONZWV5VzZLisauxlO
GibwI71Uql4STnjqi/U9jmRePhk456/JSBX4zeBnCJFr3LW1WOvWsTjvM6qnc/+yz1nzBrlR7sho
MsGSQEiW7CYkw2kJK/50FouevhLr3pQiKJOMD4DBiQHCOkEBcW+fXaZ4P5lPUr/QYRromzKRxVvE
MEkXDdQtRYCtwZi68bVLyEu5uG3eH1yDGQmusv0tc6Ci0WTzpr5YesH7MgCdMoCTxW5pEPgoxXAp
bpdCq8S2wUl2POXcPQhF2ULgbSMgBB5ECK/9GAwH8WIvSbNfLf7WIaVJ2kApmt3qQkMs4kLiIIJ/
Kt/ZXMQWb/tLojGK+AcQtuTf4aX04uqrHQO2GxdYdtyfTffn2N1O3uOKreH8pXsFvIZtaIA0UAKP
1rJXvvyGtU+j68/eWxBg9MB5fF57NJ2Vi7zLxI6Q39t8Yb+i6ZqVrAdZArYPp81H+4OduQ072J/c
ernTMPL4M/VgoyKZZq/yggq0/wtsI7cK83+AwYz/1BQzVBNEvwHWxFH/KR5UrVKTh5lqCOwuT3kO
AGbvE5C9m1/ME0ritM6PLqSDyF5iefHeWuwSo5fdKaSuvr3iWgnofBjN+B1mnghn4EKxmL6ftcyh
luT9jSAhTLgLJl6P6wYKReOaMe+nx8K0nx4Ll1ClZFRa4upaCEoNfOakITUej7A8w6YBaGYICEIi
Agl323gS7tL5FNoRsm0VNge1UhXYFsJ3Yq1cgFEB8lkuu9xdsHNw0+WFheOAGMSiKyb+ao+Aih6d
7QNhaYD6xA4ugDE2Mbe3kVFBRgpvciDdwoew4g4PU1Hs8bISu/vMudSno5V2Vnr4jsgG7gUviBc6
fXIaZSBP8VbVLsHJRM/WCGaSI0N6es5IWuykcpLZ76e84PI9eUV27ROSKshqBzdPeTKTOHTLaDlx
/adSnBG5RjZp4TV1zTdwU1zypzVVvkIV8G5/3/C2vIPcJ30xoJbB/7hIK4xV9M59jhRxIsRh18Nv
q+eMfHrVzGwzK61MmrOyywBgWOSdi0GzrCQXgIJNfDpE9j0yPayARMf86U9p7Wd/qvZvE4bZh0v9
UBMLkKhzSo4OllgaJAghtgbJILmVwvBKIMhAjzkEmtIMiVuccQwfyad6vJYZWipVESBuax8ZA59y
4c2uEstIeohS2FmiroTmF2o/Fjs/8EAqGjtHtceF8pwQWMNIk2RYPCdokme4TLvKKNxnuPKCefQM
ZwQ5fASZPjBJeV8771vn8lc4dkl7INyesVxGt5wT+BaQyQemAfVUzwWc05hzeMU0aJij+CEjfUDV
4AgFKkBixqK4ttm3WCL+xtB5vmSoQbDaT+EeWeAklKhnKtZSONzVl60DQuueIZVJmoTgwGFp5J7x
ldjEM6zYEshNdKOqCYKIx21Dt2idT0EDwVkGE4boIPr57AFiR2gyMrv36y5ry0x14D4krROf0J50
EW731kfpQfoySo9uTmDXFPRMH6zZfUEUgm4EbJrTZT35i07spUAWCY7qtIhUnC+7bgznMmwnMQjg
46y4hwln7Eoi0TvBIIE+AnoE7ghJ8PZPwwj3P0flE/jUnvKdAKvUIDXQFpzCw6t6El823po9b7ix
fuVGMDMn9/DwN/tobiO1iuYx5E56u7CXwqv44nUMA7BsjUSNmwcHv3aIPeBSJv3qDfhduUcjGasU
ALbOUDNujKQ0ErtLT4RId+nUpbeMqEqUjtSh6LlJnCVqdoIrUzLS9hxCZYjDNepP4tyCHqP14WPR
IqIIOWcMZ1RuiHGZ1010X3l1hAlgNUWlwzz9SBdhEvN0TYka4hyc6BtTwsM6IlSGsIV3JQVVGeoj
Vah7Bjm/j05AUPfQ5iNAdVcWvEHekAASkINGlvdyoYtEAzPSDRFuRPwnThCyWxdo0u5iFCDUbu4T
WWf9iGtHeBgkWTRTKIonVbCw//vFTvlPShvgkZbM7Q6ljSL/Y1J+Ue26mw0haOewXVw8dvQYqBg5
J3DX4axRVsYdRQq3PQQvTKNwJOMnS6tRsBpPMwLoXOe5g+q68VCdKGE5uMURvdI5aM/BXAWMMLR1
iuFUPmo/f14yaSLIJxmdeFNv8URSMS/45tGHhYbGZMssqyTakqt34fViu8YP085JHuRBUd4KFL1H
j1cJ1HNtoh8LkLn4F9Bw6ZRf4IOYNVtiykwdMKDEUgW/lkq0vvkBuRbRzYwj6lBxYzrXT/TxzEMA
awVkrvOFxEaGzUyYkYicTlyCoo5GFDdWOwpo6YYmJavA7KHz3XqI6HwJZDEQ17iQTjtCQNRouEZk
qZv38DKGvRnQLqDneRYEIEj+zuwNqmdKnnb0v7xM7DMVKWOg4l7zaLpcGS6qoukif92uI9xFuIVM
uFz3NNh8jfAlfxvn0iegqYIq8ceT3ooY3Ld40ZKYfpxPl4P0JVP2PvjwglbqL6VoqFS1bzLNggO9
E3pu0KUUpv99aWnKfxBx/cvS+od/4VyfunJfsbTw1LO6+N87EvIvnGQsMV6bhUv7s9Zu/p37KQLS
yX1/p1xFNsirWYi3cuE4nciVTBljWLEJ/RxvyT6tMOGayFAII82Y77EKYZd2x5wDkIXouEUxH1yW
IdcIViKvO/1Wuq7n/7ckma0ZLE8gTx9aqNKM7bA3pyoU9UacmQYXdjKHYlkRK3VLlFBXFncN/6Bn
3se4bfrOtI11ywsWNasXkt+Wu1eD9JPF8I2VDHAUrS9m52N6ftB+jAxF7Fy3c3k15TQkONzEuq7O
7iviWzEfcoAgnIV5Qlv9Ezfhm3YpDgaPld6ZKYJFvBHdD1Y8NjFLjTmWKRfwV251AFUwg2Y2AJMS
ZBYc0WwD58uGc+awEt1xxRX5uHd3rz2OAC1lHmRiH2gnsRVsTYwXytaVvhjf2RIAAplNI5xiY/AC
PdT9bimZic5ilMmTko76uk1Mtglsl5l5gtgoHH3sFU4/qJQcgOyYKzWB49J735S+dODZPTgyMAE5
qIERcbkmvVcnYieZTsRm4oXwalq3FOJeGDAcYmYjzjH2Vk0Cind9hmBEuOK2x2iVn1Fnkwm6Hm8W
nX8UqetrPLrdk4JWmyHpLTBWRT3KXgfXeR1CD2b/ib7nTfQ9ec2qeCHm7b5cfrEbeclEq65ZXNu2
JL3ylrE3t+1pYGRZdyghHOja3dh+VrllrC82K6+tD6pwlQwyIrrUNmXH1pHISV8AjxJgUYuNywsY
TY/HbZnIsovJuJXy+ZvoiHI9wb/+FYbM+G3dx6h+r2ton7zL5oflfxwU+n/wYmqGRiUhm8zYbZK+
/tFR0nVdMjUou8y18YNsmQ4Av0TT+8bDlLKe6Co3w1cHfx9l/CoGvnVeD6pkLQka/rwmKDax70I+
5ROaBJttQXAatFKAduqs5aOW37X8OOUPJDiuAkryFsGarLQ9JI6t+3bK3+fplTzCiYw6SPDIjXmW
zGHfRO8wVflaEHHepe/SIYfT1O2L+r4r/PKvd/pAgd6Hbz6HKYGvMqiK2vOfrENGFLAPPIQSoA4+
tG/SOTfgu9ChREouJbBD3sD3HN2nNqMzCzXapa/XhhjBHNjHbVADW2ImxkRmpUoxDaCsYuTf0121
SFJPHcqANpM5JPGyPVTdg7wXoubvplJUQ3G0s32X8ejTouqAXyO8nYSSC+1J3SVXbsueApgwuGOD
wCvD6DuBFXluk0R4rwY1ZKa+dRpoMyBCYcLYeLMdDlwi1smt5P26tylWbUON63P887nL4F/f3OhB
csm/0CKHQwpRIBXJSejHThtgh3TtWC6TG35kzMiQtHXsNeKBdGy9O+rhEVPNzAgfREjIVdpAh34N
FFTE/Mdq5qpl19qdf1R8KXTxf6D65PHySGpGo2BGY9YQPE7kGl/jphSaMevwSs+D+aIYQ65zacaQ
AoA2essDg0iGhBbjj1KQ4cvV5aUjAhKOA/rKKGUIHj8mYJc1Lt0XV37XWFlDYFF+LaJjjOcbEwGG
b7wDuL3x4CCPwS+gwy5CgQf93gOC66lTqjsJt2WGbn9BpVLwlhxjh3YVpzr681UBGuR1t1Pvu93V
NS7Ekya/pIZhcjQyKLWSI6oTI7uFTpHbtatitzFELNbYRxgFmFBWIQRngW1efsDKhwNNBcWYExo+
nHXArPYxpIAYwo5x0ToIbax4gitmw8VCwpl+w9TeiNbl9h2CscvvY27/RM2GjfIb+vJ9cYDNCp0Z
qwuuq/2u63cwKRbBpOCKaldRmt6ucObBdh6O3JexOMEu9e2vUpnUc9IaCQ43am8wj1jW7SUf7bxs
isrOfxNAUxlk0JB/adshlImG1i0tLoSC1WoiN1LwWExVPp60OTXblPHL5lrAr4BZwebrFfQKH52T
lTf77Gak1ynpBBV5sby3yT3qAsizdkX4FTqz/4/+uLh7/EMgauhIhVRVlTVH/mdSYanPF1U1pLtA
pRQZYhGqbwtKo+UhIf5bVg3dCSBYdCfof19BQIrEi6JwmEGQWcEMAooA/wvJ8+o67wu3Xb+7Rm3L
3ZJucTiVIaIh0nPvBBghWxeXXMRCx0Na2SmxkRIsZUZaXd5TDfon9jhQ8h7n2l3x7lwvPrGbbknu
T717brHuXvWEG6/COEKKk/21ME6FBMFM9BVR0sCvGkm5JReMH4HuR/C2hQiaShbpxzav36Qf3AKW
uL4n9TFd9iiIEX84Xzjr3cjkUgNfMwTdjX1nPJLonAJZaKS04xE2ZzJ20Ww/Z8cla0r6Pd7VdNkx
DQivMS492nn1IlrjJ1Ogfw+M8zVhnOk8T5mT/Y8L3ZYuqQgvWV2Ug5W2dFusVEpoi/u/peTsfVKl
O0GVxptgoBdZx6RP+2ee9XYI0yR+muf0VIpTk3ut8aHsBcZp6KJqjDLrEIC6d1YlGL2jkICrHsU5
Jd/N/V+3XOPfAdKGZliWLmuGrsmmvGJN/qY+Owkho74gzCFwhV4bvkj7iKHt/K65/AcHkjkHDUOH
I3Dp0JphelDZh3gFcLC9g71uViMvEiRcAyfVLSCWzJqnV15ve1qdt2NekRyGBJn06fxQFTAsT9xW
STLy+jd8MuOmFlNTk0GvBO+eSHsRAc7LPqWHNQJcGpJ746l40N3v3+3fN8LS1OhyjXrCZta1ymAb
FVM/Av8IOzNo5KCbcOrQHFdeN69b2wlwyX4WzkxeWAJ4Hf4WwYI9gJsvLjduvjgEtpsvPmJeODa3
GGJMm9qPI5D6vfC5TfRsWfWVi5eRxO/1IEN4zFm2r33Jvb5OA0E43YFaRxhE8d/x6i8imPb+Ssgn
gfYHpv+xZsTmnNwOqdSnFzudNFoCednn13tu3gqjKRSzmM2i63yaTNz4/jWd+mCLdOrTktdSNtHV
VbLLkBF4yFaqzZTeUzV4+DVxX63PbSgndL5QLG0xJ/S/LjSLFnA54hk+mz49MPfZBN0Rot8ZrAD9
89W9spjPwJ3FOXfVBaeb85erujQICUlXofj1OB9bln9DQ19gUlxiJc+kpPt02TgOIxiNSKg3SQ8K
0vqry1CAU8R+jcg0vNHuCTk+8e2dfiCvMj/2OVlishsx7ah3J6OYXZeobYdzVhe/fyhkGiPraXRs
QwATIghtbenduJVqhDm4mP1Ok/D73TAACkOVsMCSS6C7w09o4VgoeDFD4IXyrFuCfhDkcDQzBiU0
1OxTeExy+eXWC5rLvQP/iHhmpkMMzWvF1lVKJK1YL8h1dMiw+SWoWxcueyQ6YuS8JAauQeRcjM9d
S8H5EEnrC7lODbJqiiysLNfoQOhzFVUkbFIVmGFDoHmHn0L6jWuKF7Y/XtoszH/G35x/y8GfdzXV
xrHMpsYLvP27TbeC6nBlvyCcReQN7OI++8osFLSbznvGFLrCX9pvrW/vXY5REE+mwbg8OXEVRc1P
iDerAgvxOwR0k/x16P+Sf7xQFEHuEY/EkxOokgdmW7TAZNvtvJL0QGhammAYgM0DY7CRDLQVZgCg
jNP4BSYrw+z7Pe1OGfNsucwlUtfvuXErHEpJs+hZ5bwB7jbJYJhBcPBWrFCvbMHBTBSpU0gNrtYX
pQp1SqW7+12D+XQvxt/wnw53/wpgfPQV7ISL6CSg0ICReUEeYNFh5GBHhumC1ACjJ6uxytDpm039
KAcmTUVUso6P8aIq6SwJXC+PQWDqLcuC8StzvYDVE1/8heQP3FZ3EUOC5+o08uDymIksLm6LM7Xl
O4W/+f2Gc6Py6iWVrFxh6AKYnsmjEhrfzH1mPF5qgCFANzHVOx8Y6je4DeMXXmL2svKyMJ38IdYg
+KaWukXah/Q6kfbASO5D67jh/0DHcqopY9m+qAdR47sWsl0GJsF+/eaAX2mv8AMx3nNzsc8pqXWn
fUwp8d/7J6r57zZpThYbb6WjqQYCZ6F7/tvJMuz32q3rsREAxLr36GhYXYlep42SNudsvGV4zq6U
IO6mJrbwCkmfmmIUUMiKEUFdpoiwzCtRFEpkri86Ily/B6F3nof4PsAuEmpolE4N/7t27/9+Plwq
UsncfbocvA5VmhIrI2HhUa9FB4h6VmiPIdl5M1cbMk4PAO7jDgFRhXURpu3yhau6A0JRwHDkDutk
2DwlD71GRnlxO/rIVWRXuUQ1t090GRjIKiEhbis+Qkwy56ESWmJimT8zao3IIbgSMoCLXpkbj6BT
rfceUJ08r3kN1NZ42SE8dtQvgfYcVorX/dBho3efjzue48gHbuecOarVRbxu31AYkke7rO7mWWaa
6PLqwFv28cQqDdjRgOR4boq+4bwQJIYryuOhToNhSNu9IJE3HNYozYf8UhbEcTAlneVC3xf2vjh3
Oy7kTEnvjS+z7HzIm8p+B3mTu7ktFWW5K4fiQCjNlJ/srLO5kWZWkzLZGWPjlPCQoZE3ubg751N0
g0IEIbWL5xV2C25/MRBMJ/U9rdCgH7M7pjygl+QCiDbi2Ikehr0quK4AiVYdl3wNj054Rs0FwWN0
Yf8x0Vo1XRLAb84p3nNU3Ku4aw8Grv+UeLE1hjizn++r6qVrGYIIfAo6qosVdKiEGaJg7UPl6/ho
ktC6sItRBKIQpGnxFQXT/A1uLp1IY4oP5xjBI5NtV727l0P0v5nh5n/Swfx9D/2ja9HYlmTqVc8l
fCHkJWHrEDIL83URUsF9Ex3WXQK6n/1hw65gY/S8d9uWcCKUf1yT2ANXpoicRMRjiTQ+U7QKRVrk
Ea5+yAqHiQJ5Dexa6b62fd4fEb1GVOtwdsyIjCFWNJHLhC2TRqozr/D+fmNnzYo2HqvJ8Z8JIROO
SBYsUy6WagMjpIZWiXpCrE+OYsb5eh/LfZJH9PCiLr6qMWuzrtdVieI2vZwJk8sXNWcNsgBZfSw9
bsR3wXpluUmKWGigTi5oWpqUBdbyw8LqELGoTlUir2sJ4/B8zOIXywa/JVYRS4j1o17Dbls28bAu
GJYKSAkWCSLAxhaPTRCDcEr2+HChf6N8BD2AlnUVqWmv1T72PZ7PnCbbqmBNoGBBE8V9jsvdFLMe
WAz//Wmqy6vk6R8ln4kcShDFkEVR3f3jcdp1R7uWuabgC2DQSrWHlFKq3He6WbAnLu/8Ep0cEHBQ
TejktlkzwsoJaSCBAGXw/qTus3LIKkaiU2J7UkhcEGzPDDEgzajjIhpjPn5jEGXGWkz6WSNALUGW
ATPX3E2ms5xTilsKTjrhkMwYtkAyY9hC9xvbvH9imnihTf0F6MVk74SXZdXO9Mi3kae6mH8hPzGf
MLJazd8z3A2z9J0EoWWPxkmsa4R9fIN8aL4j8U19f1MxeZYB5mG+O4K29kF9gpMklDcnEikDSw+k
9VVTXKxBFRcjaIHk3QO1F/5uEHJU65j/As1VkoHB/seM7lkXib50/sxDMvoc44yELDSavLU3bxzE
KXWq86ua93Jht7vrfdeTuZeUz4hWEFcdXIAcrVJcaVEggQ5gK34XimFuG3DqhBi0xSontE0V0oqY
+Nob4p1Ye21qj9O3QsR+8VB/dJHOFZmCQCecOUHZgMLgpOZZ+cZ7d2rdy7tj/WXPAfHv/SWs8PzZ
Earf6R7L6f2FCCgEDfiGUBNL8w43t3XElIgfYjV/+kg9bQ9cAT8d5u0OjW/6SwOR26J1aePMOrnI
FRh3YQvfxl1MGBAgMFggUyUvHLdTfYq4V7sJrCE47hrXjGgrsKRUhvfV50faN8HWVRjzctfldD1P
nvVgF3RM8Z+e7cQ88t4Sp7OqHtT0HRFEly9UYXmR3X/O52/k2BXoKY62R0Du0wCeHDnbjmWr01wQ
oxIzeu8XlwtRPv80+NCHNx9tltxECD9jBY4HUUCyiDrhQ/CT7OCFcSzgKxJLDhECEGLUWsU1HH5b
D+bTu/FCKhMGWsMF5dgn/H7Kwt3PjAcXAvGAYfsL5z/9uVxLgCmjNAYhjbmdKMpUwjUH2c1ChOKQ
ICiQMxPTWoYSva+bPj0YlNVL+sTIE++ujMybAMIUIfoEqDguCdmF+eCyyzDzI4ACw5og9XRS55Ab
XTG1uzls3t4NlzXPzHLx8ISnhstXgoIneSMfD4HKsEq/u7x5u79Pgf5ERd6c0Gawwleer7rERp8I
SxFicwoW+MEIsinmj24fbGMstBgWipnv7ziIn1grykP2tuld3mgWgia8ASwNWDj3nwhX3jNpjHol
MuzIsSNOXJq6RfGO7o0IWZzAVkyhb9dJZcfdkLTH5LbmlwLTvnospXHJcKu45N7JWErbSDdD3cO1
OGoifq9D6AheFgv6JZBQOPm49GKUEATFtkS+uFiA6SLjAnu9qkEoKd705fxwfum988MprLmiqSEH
c4ZXid8yIBOl/epWatEml2nXpUuZHr9o5P0+HgsHaWYIpXd2m3Ts0/2SHvjQGTiALXq7fNKyA3EG
xwflR+8NBdqaPjJbD/4NRYd3XaNdG3x0aLiCHxVmHsY4br+zf4unF3dX3hDpIVsQbGIDpgFrR8sx
lo9xcdgdup1y3zk/L7n4v/sO4zU3XZjG50R9avjRsJNZ2KeJCeN/VhhBrm8xY6/Megm6faI3PrD6
uxEQq47Zl24x3vhDQPT4PHzmjmOhzGh2vWIAaNf2yB+A2oEQun1ILoZBESNSdXQ1W5jjSkhw8gvp
VjihfF33z3fx0jncR39ivsMMNmmIowsmZkK45euAjsFphVMpWRLedUGR/YOklPYoSkTrZfBIoh1O
2aBxuORWU+gAx6adMu1aaGakA4POjew50ufoSk/ARgvo7j8u2dHDxXXqgpqsc82PlGfzFWA3Y++f
2JkOLlHX20dBu0inQ4h3mQj0JOiZETNzpCYVytp4mwjIKL7XiUDF3xOf8mJEJ4DPPWZHXEJc7kIH
qJRQydDp19lcPsL8QKf+xpqn+I+RFSQiK9aTAmx/R26VN0Z1fsPbsgIb7pgZLyKvAoPQI3R9rbi6
vXjbKBeEQ4n0deEeCp5tAqAD4tvJ4AZKOFP6HYAmCR7LPgYttsog1VfLezggczuk85Rd6dMhBApM
Mgv9I2GRsq9h2RM7Zw8+zAH6F4K1thn6OegGolc8vz3GeHaG0CsD8AScW7pzDN+uYTH7RMNeIsIs
K2rz7yS0hfyg4hEPxPqeODshZsYLAtyS345/taTowOQC5CaIuAemIMeIyI3zV65/EO6O3j7Xp4SB
wliSIeJfTT83RcSHDRSMBAqQM0zK6M1HCxz//cOle7BF7AgyOjuux1gOFFzq5P3Z9Er9H0TPW6H8
XEU+hS1QzR5cQ78aCpAgwwVjklVwu7d8SsvGtRKarBqnrX94cPBvosNCYKWIHj/FNo1XaLGJfXgA
r7k/Fpg9Mt7nOb+5XZm25wTPOIbxUsZxKAzjwBHvL9xzuHcy1A/esHCfQ/zjUsawzTlz2ohWASd3
lTeZvMPVcvHo5FIWTNRlBD+EH30GeJbL1o3hNqon1rqb2d4ZJ/skMNTt4mcXnCyxYz1MXEo0bFIo
8fvQzxjvMTewztRwIrxRoyfL9SUzhbcGq5G40fBfNCmOrs0lLr7eIqCI3+Xojd+mBWGFChG03vKk
PPKnfRed3jm77kj59NCUIzoRYd+BoBSYMs4/+GTuGx+3wiLYCK1lhUlkebqlZgDt5Qf/fmPYjlai
RhmfFK+GfuX/32ZxrNAsBiJE9sNVnH5vPrgH2n8hrheZr2oOpBjYkSWGnVwx0eGQjYv3kxvodqXc
5INkqwgjy7BQd0FRoxWdWYzqXeipzuv+4kHv5sY0Sgn+kGwaXZti7SrqPO7vNl1BsMTRE9UcV3h+
Os2Z7BVPS/jyGCKMyD89sFIDs9gA/ahvfHN8jdn2S3f7dLYgrn1SMxPhUjqpn7Yc9RBiI4NIgJcC
Uw4itgK+gdKFR3qO8YHsOwxC6LrYVGTeYZuX4q6o6Npei5czeaM71p9pM18MafxjtYBuTNHJl0BR
8fRmfQwxrEESvILLNRjIB+PxhhWV3ht9q+T4le4NWCwBxDpzwwiU5M0Wo19emxedmwPoC2gCLj9L
3lGCdQp4dBP3V/UqfpDcgDBCxbNEyR1xwTyjQkG8yRwCR8vJL4a0Y7EYeLUG/865u4YGKg9KckaM
x2omFo/YbC4zeqhygyBwVHiG5tUwNIZcGlYZTIOtifXK17TZlgkTAiR0if23FbWwLYE3xgfnzxsP
n11mSe+bmDh7SOkKUlP2LzrXSLMi+altordM4+tBzm64/hvOeOYhx3UAwa/f2UX8Udb5hJOejmFF
68iKMmZh/Bs58gkraCgniTh0pXjy8BSxBId08vhm2S33R8RDuPDe1B0i9h073fb4XZRU5H9z8xMb
sMEKB0WKZkDtffDDYfinr5iyW8k3i3yB0gkzivbK4M9D6q6Ex+nX9oPDL5Cx3yEB0z936S6qO9ax
8vjWA40UQODNN0j/z9cSKYyZ3s9SwmUwMZuEtgKXQ7ARtye+l+zN+Hh7alpKAg9Dlxm80am84eXa
h/Uo3qcMoBWze2aPzO6JkLCiMZzELzeVA3mAVFoz1zecfmDESfaLzCEfygLAS0HlpmOGYNcBXkOQ
wPZgjwrgzNmtcrDE3o2q0AXnh8YSDRaGbJyrfCofB27kf1Tw+RmOsytpOYlJFcwtyuTB8avRRxGI
ZwGKgKAhHghMagJWEe80Pcw/i4s0E1bQpgkWoouZpoocTazjfu13vKP+FYWg5orxKrdrLIMkj2dV
xHWecL6R8zjv4yE2dzX7vyRu6pzLF4EU9Z2c94ZvaXszDJ4i+JV4trCsqW/ZBXzmieXPCmzplK1T
LmMWkEZyUfOLv/F0wHNrqOiGYOYWvojKqcv5kfOJD35Lg493+43WMUcFhVhNerUnrZf4G61N66Xh
qT1wr7c+5RSofNyG1vBLL4rZEzlert9X4g3g3n8NtQfq2+rClX3y2GM8STcZmfhn1CF8RVzG+XLq
BCtZ6b+Xb/Z3u+DfOKWwUp5AFIcVzn8hOgOwhYsPtHJooVDjuUHBe3tiWfCBeQBToAis3SCWBX/P
fDolPvaqNS3SeDBebCm3C6oH4jAh+wgDFikbojJGHUIP9/PrWj8N74VLR5ypoBohcvL5BxHb727G
KGNTHoi+32FLCDl7LphbOfhTnC3sHg+lOB0Lvj6+hXq1gl5aN7uaMafMhS+HT7f9FbTk4zu1HWse
GMXkokwZjum7hBay2BuFbqANKKxkLNPrlciSBO+qkfAwBYFMmc3D//64RydCpmQfLwQwirWJ7rnl
bf+U4XAsbZulxg8vvhdtHW36VDt/IMVc2BE8D2H12LoNOOtjfH7dimXqZdT6AzFEYHIoZSA00tz1
mf1BuGDqx8iPMSQzyHlEDCNRQD81cCi6ZDYSwiw1WlWjuHO74e0mAC3Lymgh7IAkS8bq1arlxwZv
afGR/HKFnDt0NPHEMGGfSccC0LrkvR7uIhocWqB6i5lATjujfmimB11ciDHyXOh80Tq8hs/l05H7
/QBLPRvNlIlJBD/bfNwn0rhrrgWSdDAOixW4icRoD9mDV/naRnavXuBtWKtcBuU5snMdF3st4lyN
5yZC34d2x5Vp+v1w0fKgjYkAdJt07Lly7pVMhwBf+dcfz9UDv7qb6bFIRhS1qKhdvSb8IP11/wrq
FumgAVOdEqN2+deSh8zG4Ijvo/1rq4TPR8/h5ovjmK7sKg5A5k4QCuKAiXI2V3aY66W/LO+X5SWn
r6b/DLWBK/Z9EcE+7AGXGgY8OC/w4MwdwUBosscUM0r4fmm+8/c1TMxrDtYGq0CEKL+Q4pFg52Se
AhaHegT6w0aV4BB/hvjBx2GzxJv0nhpBcXw+J6JtrvWWB+qE82qlOlBEXD3k6oE2uOiUvRvjf2ao
BFmkE1kleblSErYCgnuTCwUCJABaot5naOjzXWKGwhiYP97RjB3DS/AochZLMFRi2LlwzxsjplY+
JYRu8h2JN+a4/pNqCcQf8OnQkDOsPThuDW+WiF1ESpOXg0ziJ+lyD7I+oRpz5zHO3Yc/FRlkwSdJ
GFJM1A5pmWBP4wr89Yh9K+CNpzKzTZHgzBcG/4JUmhJxAN0KHyi/6d8eH8sIhAfsj3uUoKhCrUkY
Pd9C0MX6qzN+bL+xTC48INKLP4VJjGBzQjrO4sfs6j5fCSJ4KPLARI6fkiuKLv6cj81nJnrpkUUS
CIreGtPKDJqCxKAs4e8fotPXslDUuNKj0Qqbd4GAiB+lv64w4hfwIY+jyc+H8u4vPuiFQudEMjFt
tOjXlblyTl14tILnAwue/qG7pRTyI0PxtQ8ft69teRTJIAhrAYKjfVZCbVqFU+uQelNNDRiaAYFB
/XVE6SeQ9A4BFe7BW9ZhDcgK8CCwIojg3Y266KG3kstXxOvg/bw/G8EvYLdgF+Kl3iG6nanKphCR
FktTf5RZ2lmUVFBZkLhV3IuD6FBAU6Epb0tRNMYscWQ2rNCatLc1iWGm73UCjcKGpp794yIBu7LV
s6cMjkhbBhgUsDlfAp1cEY9s2NLlH2Iccvyr+6itZesEaNQJLLj36wrVOYua6OpJUu6O6WWF7h6A
4+YXfowAW75RWCp6VNaM+8JNWMDqQM7L6tB96/p/CDvTJUeRrcs+EWYCMf4FBAI0xZAx/ZFVxiAm
CTEJ0NN/y53M6tu327rN3KqyKiI1gON+/Jx19obNIKcQ4Bb3euBpR7pjfjquq/Hx1NE6gZXn6qLG
pfvZltTqIeXt2n+9ufNnZ2ngJt8wB619Ory9QXUP5GrpEoHyYWaRROCoCvHH10ZOhO5Pn6qFs/rW
LxusKVslOh/XPAQbfCNZAmjCELdZTrQ7jx2pCOYe979D5ZF+MoQWQmtr7GYmoXH8dumWSecio3WJ
Tf9gETJVq89H0gHcTDIECJZc1urjAcEb2bSjPw8H1GKSywVhIpHxwK3AZD/h2MWHxL+PeH6bguVh
xUU2gt5SeWbWKPfjt3fxdc460GDsrd5MbS0N8nLC9dXW2H43BsSIQC9BIGleZm9AoRn9ZoiWVJBc
OfAWxytyLdH4G6TFojJCFe6v3tHCgqNdWbvT2NA4mKKKudPoGTW2V2ObbaHEyDWgn8C8WkfKqtKf
UHO2pV8DL8GCzpyE77SoD3lVjqhmFnRSno+KKCJOgB7klBb56tt51HS/vAtpnnnFnqV5WGm/r3fK
ANOmrTa9KnqsuipeYh1LKymHb+LfcIm3Oy1M7o1Oiq9/HwuQFjJI5xx8UaAv2DQXx5oPMfECPiKe
syZQ3h3O5Hb/utKj+jJxLYT0BkK7KPEUY4wCwECfBoo/GRE9diHUWZt+oPwT4RuUU3Skibt9Z1v1
efbYTWHayPZwcx1S/X7RiYddB+/4njGWXF2Bw4xLqG06l7ZNuc2qTYFF3dUlBypyTGx89iVg5ixh
wahPliuW9G0BTnBMLt3uMm5uTQKDk2vrk4WbaWJnG/u6PWdkZpHV3jKDdDmD5q2DDlp6ykXvbPj5
n5uDjZGhGvZBeo6updgzauBU0tBkaJAJwkCTAM/5B3dqHHvtvZU52DsJlOZMbPwXnwGDsRoqZ6ZX
jhpdjXtwe1fscRnr9ZFkHJ5itaD37vQ3weEvgYBIHv27COpK7vJw4RepSQM9rftjoNcD13jj5Kpq
5YomqVZ8Bz5Ua91WLsm2WYoHE7QjZ9Thjy8fiUlW0BV9bh1NiM3aIgTEsrBLruR8OLcrooquwS6T
rliurJpGTn8qgrLhrgcq9n0efC5SQBO1p3Z1YAfSqb5JT3rt5M+Oa7zZaLxNzV5hXVohPcbCSvjQ
/fnWqR6wQqn0jDqO/mBiNcDKxk38rytMP3MmJZiqDUpcJQWLFR9Ek/t7byGMHEFCWc8TmSFOJNSQ
hM5Af1vf8YHEdwaAfiG2+ysElVi8ZwFZ06f8z+40L4H0Edn3DKb1YKMIQoqrokFFLFuzkBGMMsvm
zCivBtVq3IIT2+mhmzbKDs0pGDOLtkbyAjRnijlN8nK+c2c5o9lBbwQsFE42ocYxsCO4sRdC+Qyf
UQd1zxqH3LgeErXd4Pf1ojdI/ly9bhK6XQ4xkn7fdSg1TIG518WSbDakyegxGHepUtXurBY2OdTI
ENRi00K5iE2rP/kwXfR4TLK1g94IUC3vhmPeGJBmBbNIMxHKkm2V8ll8ap7Df+cbyyofebHvC+2f
XMsqIkQYv3FzPyZmRm9YXL7OceaISSp5kVr0VNEkSjtoGTYLwA8D/9Twjm4AkH9Dk+ibae/5LJBl
aB92PBfYZYZMyquclFcKslsaTBrxNNGPNXeY0I0168enjwaz2kDtLnexAnPAo932vqO9J0XrZpVf
Vlm3Sh/v1c7USX0jHwRm9/LKTKyGhDfh9p2dfxoLHb9PZ7F8TWtn79SW2KsNepdIerIJNuKzwKAf
eYyMR/2yt59o+Bw9bT+oQlo4y1sPhWKEA9FqBv+k3yH9IDriUv8r2cZjXXM2Pq/uQq8Tq5LJWBWa
W1ggZ3TnC2tjbqxcQhQUmziTug1il0VsHmMjvBbrahR2Z5aZpBaNS8jZCZuJ8aV5GTFm/anpfi6i
3l5P9jrrMEoJp1t4r8I0uXslmggBV2JIUVCxqCZeVjje4xKe2z50/OwSXkk2HpdwDRt0naSYB702
CBrl2dFC5sLWSL3NBj9yob2sbRb11qy3qSr0AO54LUTZKemWsR64iIHxjQScP624OaD53J/CWL1X
3fIDT8lGuLmg9HzifqhuTo+6UdIhuoI/JGTOsg+CJhbSjKt1FPIwd0q5tBUZQbX5JNzn/FCtkJHh
RXjgzTFQddAful19m9gG8skFnMb3oKcqMO9crByEYrwkijOszawc9tPcV2CqfmP9kerCFKsSIl2z
WBd+6kO6wk89tX2u1HX0e/Orl+Yx6IMg0E7eVeoaENBzVAIa8HLU3FxakBDsSuENEOxKBpLSoLK0
ivU+mA4am8h+XAx8o0VrEXpbKNP3B03HmmFvclS6BeA2ZhpgwwZoA2KD3hhwDSyFgmutgBkGjid0
5as26ZCFuxyFsVFtCzIHd6BtTWaEYOGQ/4LTZqJ7Z+YvxzmcUHDnDDjKeg1XxUEtx1tgAI+SSObx
0elS1HD4xd0L6gjkCGkoEunIuVDEm7uDEQjFjYuGxJokiA9qWGDzibYkUhcEPxwhOdkK45tOTdI8
aSsKxM7qH+3oaj5vRKuWeKe5H7LXRD8klwhBM9qP74WPAikD+VveAMP5a0ih/+4j9JRCkt2CnsRb
Jb4YKk/3DIly92ivrXKdL0PFDJZdsHSoLVDlC89+nq3Pftwhu4B53OhBaQJSGgVnfNHqTOnIjtNl
Upw2HdkpTHyMtYGWEbkFYj74/ehyEi58J5Q9kTVCDYg6BxkSYAyuMwRUtqDNg6c7oAaBmZ7nIUgF
Z4UgFZnv0+KRSzLjlrCW+P9AV44szQg6HX8Umuf3nb7r14vf5y5R8sRukzt5hfxlaJPajLsxxorP
RhsR5ZshxGeKhiNKyvRQsyDQlfBpRAj1WpylOIhxTvGZMrRdaORGj+t0TphKyx5qFfXqVgTqXnss
ukPx++c0ba6YjCKMmCVr40BcxW4W3JgrURla7JB/O9VyqkTKl9cL/ZmqTTIzpixDbYaKHJCzSn1M
tHacVKT2owKF0tbPL/4V1QjHY+GY5JwSRjaaD3NrsOeQUgN4QWMnMg0cQWKnSDDS2KvL5OZslGE7
0DEwekWx90ecGqAV9D162TcxobSruIAop4kLyEEM5bTHU0CRQONe5BxPQiu6bHPqcVOo1eGiFjCS
eIAkqZaGrA6otqw79KoGoWOGSNmsXU4VZKRmmnNugfkUntHRXNPCV4B8UjTXHgCacjoV0gdBznGP
NTEFQV1JYHMSqESFYuScrYoLcs1X2CWSPlMykUldolDJ68yibzWOT/BRp7tvLHcXGrVcxAfMuBlj
RYkM7hz52EkVrQ8095qOsH3tiAVk4rzJ3Qf+Ik2CDYqMtPOGA+WxuLrG4yk+LiPjQNsZtg2ndTOG
Shb+6YBYCN080NuktQN7RRVtQ7YXtV6QXkN833GzOJJpf6BZ0ZDyY7wzZ3928SxRBwG6puMbRQCA
JeTFAPeZgeAeQDUoXEyUAChDAVdldNNMXjFe43wAHrkUzFh9tzBoqY3AoCDxrOrB8nMcljVMwVzz
7jKrjbMTzHAIxYuSRjm3JseF0CjrQimokEV+3/YWLy2M9W5tDABLwRjYoV9Tm6SawJfqqTUHM4lI
Ij0ne9lRWtN3JecuFk9RFKRu0d0Kr+MFievoTpofsHZNeUKThSNu1gx0UW2DYSGtuURxg+3rJNy4
SWX3k9ArMaFSBDnlQDUrq5pjjbHCbIGWIAs9go5GMwQQ+F/3Fb7b2g86H9i2jfYf2zZMso53SqVr
EqED5YUQpeojypSsXAFaV6DzRqCHeDBI7OjMfBwQbHtj+XkwAFLSzRtJm+BKvlrWbpBLEiWXlwav
RK+gfr9c8QeKBxQ8qU5Rh5jT9tS4SNvPyBlsyh3kjMPrMVaH5JZvDG2jxW23mbqNsk/djjZDD91w
M5iindMG5YmPKJR7SrLydDRJSXPNNa/Rwo5j/AMWfv+0+GsAPzPsmYlhC7DsmhWR1cbenALvokGu
CQOBG9Zp/gMPLVIJzFVAwlEaP1KkEA2wUNueQzsdtSLffGRB+yrDn7uoE0b1JTrjWnsT6uSVQMGo
TaBM5JmPwHmqEiW4GpK1Zn1ymQ7UVWiIB0I8kZgk07r0/ReKgqL01EIqEGT0osi6dHuKQ0x5mPD1
F0s0z9j8KsrGiCilJm29qtjeBtB5l16D3aEWmRKEPieyFVLos3wxLgkWFHa+GUXUeadDp4zdXXPc
ZYtdvRD8ZZ4J/tI+CcS3+qMkVhI9L3wvRp2zKVdXB6XcADOGmu0ZvYgi5G7IjRAJohbtybDC4HNY
P+m0ZiK6EDZFaDLppvBKApvSEdISaK0GDw5JBg4apARoyKOTirUHwu6q+x75kI3ZJGgI8liqUe8l
a6o+Z239/wYvl9Dq/2ev3f8GXv6XxIR9V1PTsmHIWtodxAIBtTUXQihOTJybBH7JU9Z9Hn9JCjMn
yqbALAeaheCYTG9uFzIvVFhYF0gFrqiW3F3AQKp3M3tJaYYaHg/AvwAmaJj6NNEWBj2Y3N75ZVSX
ls/DJZ4eeRz4/xSyxE8lh0mZTJePBk8HTBeVve4Nng1CtO5/ocnauBTzxz3/tsjEccvPYC6Uoo6k
gtU4eyFQe4HJbNuNo7rILg48vMoH/CFoJuJHKABlkAt0c4nHL82A5hBKM7f4IVHKYhRwnWSWdYFn
QttBaGKPBKSJ7wucZorYLB5IomV6KYFN6MOZ2eSfW2eNGBuUA1LjiqyV2RkAl9cSrXpwmbQHCm15
AWSCP8NkNhrooJB9XGxhM8fjVj1um/uuuO7u9xmuehPG2BsWS6CNL54vhmAAflOS7E+uD7fBz0A3
jt9UxXPHhbwUStsqsh4xV2EyEvSOSlRoSKTIjYLmDwDMVjKYbBdgmOg8QGIae7bHNdVoEEzQuoyw
nktm77iCsJgoVnH52EUs8+jyZYAyEYC4bOg00iG0UJTwVblCWlCzEs8EqmRQZ5xH1/g336BQ2ApY
c6xceM3pB8koBnY+QJuMf5VKECuhIGW9lchCrnSJZ3K1ITcZvAL8Zv0yeYvU0+7R2ESlHV1tIQOF
fbXl48FDR91hiqEwGWwUE+z7pjwKDnMgvRGkdmSTYtmdXsB92czx5xDUJVVDwEuuBXuEorrgl0cm
Jefvzxn3pRRJlZEJgeMPBT7ko/gxxW3R+M4GheGWum/of3fhA1Diaugftjzs4SdRnmMLBTpgFxV7
J7LF6DPL7n1qmIzTC9e+JTlGNc6lGg69o4fQN9CVXQ/2a//i+eA5QhqGXh12vIijxiIUH8CJWznb
gZCPyial5/if7o265u0Tkdu2cSEt7S2X4Y2KpS55y5HyDK3M0+rNz3747KO5VvcEEBrkTcVXr9fy
meBx5EGEsZgFQoxaLAV8PL4yOmLq/i3J6Qui/vMXr8y49uSXOC//3D/bH8DttzfzHKa9YC2Xdtir
IeLuQIUfuEQYDW3UHjqDClt/SXlFMJemxC6Pkry8EMIWELdr+EskgDsOz5LCvALghddnvfbGGyI2
wJj51/mxdhcvAJlTucZn1dRCsMwJf6A0tG4uIlmkHxDJWvo2omSToDQdCWr2kD+kzSX/mMMKNStt
9PpwT6YZYpMW4cW3abAmxujac/LZLyW7OQ3CwWVElBd+7WFfje7z+aH/xTPqlX50fhhw57kGz0qL
7rpXi3+UMBHYktaxokfOVWjPn9NYJVKcYsKzYopNSXYqj5f9vQkXAJzo/sZglXbjvi0865MaM7i3
iHsYUMuikM9B+bhSdTHQaDzhLCWV207ogRK2YD/RBnOdd2YsLQShcNkog6ENFghaYVyBaoeBaheS
X4FeuiTVeSYldgl5aWKReQFg9bczgJmDio5iZGd3fCY3P2Z+91VwlDsJB7hqIcxsDRz+HGhjYWl7
XQpX26IO4DKDk2QzU4iTVd55EJq3Osa5iiw+nKbaJXeOXIqoHFtKUlw3qgJLn9iVwDZvqgfg9w27
2dCSwaYp/wnBSTrd5OHdUm167ey4oqRz2mTSdrnAeZm2p8pbmtu7yS6/m4qdIeHMGvPS9bhwR2mQ
ZZ7WkIIQgoCaDBWv9prkuBidhDapd5HWNh6Nx0dkSfOVgYegD4KZiQ7y9VIXYzoJdYZbFYFjNpxN
9agdxKiwhkSfXGCINyM86y4DQJN3u8g3NEdBavKGwJoMEFFGzwnpSuUaEy7AzRNF7LWQs4bLrif/
8glbh3/iAcoFOQyTdLPqXqHU1IhdFbs1MhE9bpmQQ5jO841otAaCWUrj4mMdIAvIUmduG2hBl4iV
0Lt8W5BspEmcRQhgDsQoZDsBMYCTgzIAYmDH4NCBr413JYVLh9DJnxcwjhOLlUU5mcZ6eCVaUVn3
JDzO0sbQP94uA1JbAgAcHl4aBLT5ZP9073rrEhyAw9Wtl0ns7ayiKOECvzmUl2gwcIlAL6KZEAhe
cHB0CYLCcahn/yPDoUuh6Rlqy/Bz8ZGgHrkp1zXyx70uvKah2SpduGWhg5xRiJdYG8l18vTKbYvU
sOIjgAjYBnj0bQ2Cblvi7iuPrzBuSCmAuZHy4RzJcQZNBQ6c8G72gkXR5bQNS8XgwM1ASBtCo4R4
A62SZxfoqsLlvxSINIxkr+54INDlJnbvp1c1Wjzmg8DMGMK/R5BuPR3IiD9xy+5P4GpwPQzoMiIe
w31J0g1pBbBK8Lc7fmQ6hoYuEJwtZJwYHCbMD/MDmGfxMQHJfwwmPkfeSxtz5ODlwOpglHjFy9sF
igryhLTcBg8uiBgx9JtAHhGTSYCx1nM+az5Cqk/jnl2nX4T6FpVEEgnITV7Bqfik7Em8JNsS0GUb
MzWsFs84sYsxbd6+tC3waAUgZ+G06S4eeFt131EtcwkzFg89jnCCV4KIEyx/EzCPlQQMjgQJc5Mw
6uy+8BZMTmb5/Do4EAHluFxQQk8RLQO95ZyaC5Iyzxwp7nQjcHl6sLMF0JIkZzRaf+ig/aLfbXz/
I9jDMZX2AsNPFERuvo2v+a5dKZnS32I8IzMDoPgI4yZQNxR/+BNI3ZiF7OTwqMRzAfcVWk47w+kI
VJYnjv0aYq9wUYhtqE3wuIfWc8J948fqQNFD/NguQx+XEkNAnHPATLSsfdz3iHIhVEAzEI2kfwlT
AnKbhnYk5lF8wgDrk+OviHPPKwaxCJGX08YEKm/cDQKLUvw7WT5z3OI0T2j+6GweAIxzkX3g8N1D
jqVChYGYIuIc9m+PIA8mSJnZujhL0RDCgXVRB+CDCkC9azxTORGsmzy9MpsYZykrRPDAzNM/lk/O
etyDvJm//JcFEPaaXp4K++XX6vWEtC7EC0mOq3v+TYquOia0Dd2kYfaD3boinj2SDxBoHIPv/3JO
Rh51cgbPnA+QUeZ8MLNuTPUGfS+XCUE3LtMIuHAOWJk/UG90GhGqToY7U2/LPZLHhCUMwhLGW7Vu
MbsP7kuasAMTWxOax2RMBZ/nxOWA5jxxFX1ahPAosqIeZBJmecSJZ/cN0hTYzHjiYETMBeo2xUxR
e7uYAFV5eADdOEDArS17gccRG/ExTginysCop1WJvoitve3eAMXAxWbc7Qi/CjSIQhoiJ9QBaRFx
5/CQR5LbT3jISzK4+aB2M+tGLHrDxNT1SUwg6JwQMkV8y3TDR+8Nt49n5uz4C8MFZo4pPxkffn4B
gnYYB59y0Eb7aEpxAiK3whbAHnFqAizu2SZGEvaO63QeX1e0r3GuI/4jd05dRnJ690/mxhPnKzRk
JQTHb72h3U7CDnytu0WYUIGiaylZoeVhfhjxtp7trSd2M27wl7Wp6IuQ2xWbznkh0LaX2zvTYeZB
iZh5QHgi2FB4HBhcD2DQ888Qc5l9gz0JqJcBooWgAQXWTuZ2ZMgJ84YZdV+scxLwmEpih7y7VzAV
wZmuEyr6d0+l08X5vLV/2rAr0y2f9R+OH8glUvMFiUM0ERlbBvJ0jBmP60dByBWkV0myvlP5+gKU
q/hPSDzHww1qKaUyzhKaq8FxwJQu3gk2FHdjxlPrUROm4xZr5/UwinZtOLp6FCgdwRE0nWHF9hRP
RQJTV2OhHqsIFPyh6gDrDPbAi3uxXfyoweuKYZXJcSIrMmvm5sJxRqGdExsAkO7l2iZPQ+PrjWMe
65W7zD16jAxUQfpdbez6fq/me6GXPSGxuCc0YhPThB48VAWN3qhm35KoCq02gXlb5MmQU20S5F32
fSZGy35pgwtMZ0n4zo4ezQN2Q+R12Dvf9ffITZ8UzkZS7dW4Ij3qAsWh+cqAv7tfBYI3khjSOWeg
l+Gj+/nrGFGhRdyfnGJ0+62iCHL0sPUSxJ+F4ZB3zDmRxghupX6EUh/flIGZE19WXQpLJ01+Wag7
S0f4bo1TFd5WKGIZj25OTRslmtyFlJkHZWYG3AqjZjH6a/Iz2+tQdj4GFjAVDFguasXlq7LS3ukf
YmDJAxJhsUJKeK58pcwl4kXGEkD/L59E7wzgHjAULJ4ia77AZJQMsEsQOAcM3kiKOdEOBlbYZN2Q
N5Fg4O9rwhsyxN+mnnXhl2jC0Sj0I4ArMbVxXB2OSIwLpXKzj0aoB0xXNvnraRCSQzNxBmpEyd9O
XXpzejYJhNKeuvgYUISjdDxbK6nCq2rap8LiTnB1oATwT2iOXPVAdwkAiPY5T5GS/AC34O+AVvB3
lF9wYgiMWQLEgwJCgIUBjgd1B5GnP93iwzEYAUY9Bj8Ky4Q2aj4278Srw9hdj6tQ+YcXtxzvgGsU
ZBL83UQXrvwlfgMNRMRDy8mlSP2aedrz+IBsh5QMpXIJYWVhUhy26lODAAvBGHmjEU5uoOt3ya4m
lMEMEPrgcySPyU0DUXPz1wJjiEHwS1wkxvgIe2emrvOP6U/vNEKp0oHKfIYOKxSAQixa1hOGeiDw
RGS456D3+I3sDBV16srMkww7Kn7zPJD1pOQapZ079gHmWePZBb5DGXI8ufKlmWa8OveHd4dME1Ag
3WhVgBgMSjDowZykLxfoFH1b0Ha0bp1oA1l/U/JnIsAqQGQC4CgvhRdC211B1XuB4jHTDGgZqEwC
XqSxUAhBzkxI0eFoxmgSyICZp+MBBYKCqkOhTgdiEi5R9hfQUbpwhc+UnMIzBvJn/lZiCjN/GXxn
JhyPDQir4AdxGpn9uqReM1+JyzE+dnH1yUxhpAQuUmGNX0PWBnCjoa+5FUIPTDS0HlxYCahHkBmq
0Dc9mIVqDp9gIHRqAdTRr8Y/kemh2EzbHHcfBAWhzGlfIO0tSTZKz1B2/M0WpxM0JSZKONxq0KGS
Y8UagqUjRNBXYKIwKfrT/QGjU+7RIx+WwSNSvQFzLD/qT3xUubFQKKtmfYiWj9zKls3+mKhNog0x
lnCWFh2zFdqd17X5DE9HsVzlRMQYUaX2Dp/cWoA6BnwKY3y4eTyoZ8clUl41jrinmYAOVRSKoKJo
06OzbnFQZYcdSF2YoeNRC60yxWJfT44k7bskP23A3+rrprpuSsWT4k0qisB/UTgETB+pDeGQwCOR
1JxFJQ2HmhndcmwMnKvTPX5oDocdafkBF8cSD1fNQMMMtI3jdWqU66r34eLAr4/5LucP+a4ztl1C
jmTBjV/bh9QnLM1DBi9m0nZoBwyxaHOYRXtAcnLMv+aVOAZxmAOQ3Gxja9Bwl3HSWkHL3SUwN+KL
SqEtih6zb074k7Sz02WzpiZZ5+tv43HKX1j+USZPJyFODsgDO1eyEeTJGbE7BUu/CIgOZxuEFmnh
4xnR3x20O//Ofug5BtQziy60GhjdzfEBLFGHiWDwtHceAVZ1lnQWdpZ0Ro9j3/MnrYqkDCRPp1yF
gJRjBdidId5aKxEKEJBYqRkrRtxUwuMOGzlIPr0XH6K7CsSO2cSWb3AWQe7mJiSSoexKWGVOGEN4
Y7mghBDBIzHoEmXcOdZAsaImm/C4F6RpJUGpvFynzv1my5n9CdHCYlHRy7Pr7JbjRh0FTgd3d30t
PGTj2floXmRUsh0UAI+OUJ4gZhuztwh7uKrlDnAQLDgnQm+SaYgNDA+5htq6pKHfijANgsbrjCSE
gOHZB+BmpZ73DoP0Lg84gbOEaoHyYNps4soP9gb+N3QH8B2gbH65otDxB+OeqTz0FsXPWgHWgMFB
lUDzwRTBloAV1WQZry8lSc5PXDNwkBkoAEqtq5nUg0tC64phHcUw4PWocH86DYaWrtCG1h+nAysM
wDTxyfZEwhXCaVpDOqpZNFgIWJOR85hSXv8ul1JB7bEe8fzCorMQsfFokLAkiQF/z2Fth9C7qJMv
IJ6b4BNUhi89o4V8aQgWhorCEoGmjuhYXL8Zlrdkf6WCIok+50Pfj5CzK+sXQB3u4vB8tiWRPqqy
lFWBaH/gEXfwfNjowCGzVEL15akA+wSNXCOKJJxqHYI/ihSNgPxsGvrJ6SjooCNqDjbW/MD7FRGW
OiHEFColfIwZ9LOppMY36H+Vsv3XzWV2QTWOVwE2gujbx6DhwG/RT0GMANx8Hp4L9JnZMMF7JoG2
t+9s/gzuIPd9XtLnmzhDPFwCvn8WsW5OHvD8QOyirC/EZayol/UoQT/IZFg/9ilUfwhkiLMgAuf4
i+BLbCSNh8bGH0h6XpltTbgcOr8q60QvNewflwZUED9CltzxcWYAwQDhGnlnBl8aJI/vDS824JFh
Xf4hMGTZQGOuVD0AFDRurRW7IPIvbITfFv0YtDGidwgKIJst4Fx59HjuWEgY7bvYp2kDvhtxWsWO
FlUQtCBN2bqhLI5WgSXgwAw9oiG5n0O3p1T/xIZCNAQgyLhRmJc6qulLtlB3MGmKCSHlHakrduQ4
9uf7NLrVG4Aa6tDggPVbRSVyOvTvcxcHtCAP0UjyXoLug8QGIQdvNIj5ZqRQ3BLGlXNHNl+C0JFF
hKBhXkL4Ejy5BIE3AlqHpoiJSO7DsNr3ohwHrDvhdemzzxL6OIhDy9fpvZSR8WxdOkpunYugPecF
ebvxsDTUNc8YEydj8i2ou1MfNJ5xDSVSw0eSxom6AefFWDyqm+ieesbDpvyBLOQhBi6sJXQr+EJ9
tdH30+eCx3RA5cy/WGSyXOVjXgxgzVCoY6S78sxaTFAvxN9nNWshaH0J893F7bGiNbAycSuLYwbm
B8UGZXhK96FCkpOC0mXFr9x/UNQs0Tz7QM52Rgmdj059KDLbpc3qAyXZpvulqGSWy2/taaYOmUiW
ZA95lBlW6bvGA1MdZk1TxQcGRQSLZGifOE1iLzEEr/CFGqvWj9P8HlGLLgSLeItfnX+IYOU9vMvb
yO3WanG7W1qLCanlAGHk6gAXtyyQfGgIRZVcLNUSxELhFKGrNdzWK/3rilvBJw/k3RRhFqsqrCJd
Miy6TLCUQp474cV7h0WMERTNOpRnheWWcmHXBD3nZicZnk38udhoo0AZT3iJLTfLH3jGReZmh5X6
k2deSV0GnLEFgBRQ42CvVfyaFwJtHMt1SlvP5nIReB7GcAoE30VwerokGjXNLyXUCNfYjb6p+aCN
ALOg662f0pPKVZTs4lHii7m6rZptjZ1RG2HGfjsjuOcT5vMN+TpkeojeRoEZ6mTNSBwvhEginCLx
Fahi+sPew+BKsP1wJVia2GIEtShX53vMWYMlnqCRU8G/QSPr6IgNxTlsacHqKBehlUDZm5y2XO7m
PWsGFtmz5tcUED8llCfnI5M8KvMAp1GmAgQjs+CUgrYOPUzOCt/RglKnHCCN5ufgMxXhGpe4AUK5
8ZuSbpwBRy4iVxAgdNIE6bgA2NN86ydvvmxqqPdgkNBjfxZQCGO2RgMNyUFDCEptn5FyVEDo6QMR
xQdwQuLo2nUkVggPmZMZHgXyV8shwEh6fRQPVUTYP4tqCWr6Pe4EgpKcnchnUNL+a0kOMVlKaDIn
D5uiYbZAuPB2UPKDlR+W+eGeHwbJUDpkwKM+oVudvLoqm8hJrQNU/stUwoigWAxZCTU00P5P5pYG
8i8Smsdc6GKdLCGNBf94P3ksMx9AkHCDcJB8TvFRjf8FK+KYAhMJ0DlTizc8WQvcZtxif8YMTuox
osSIrRQDLhBUEjQQWhIxRpOkPmcjTHpPLtE5h/VjAp9XqN5ty3vNbwc2ymUBjLwZgo2cB+/FuBrw
UG4aQ4TPAOJsirlAj4dBYwqYxTJoj5KJxD8zd2ccctD+EJEzFAkXaV7FqBZijN+gmHS22fGxo7sf
M5qNpSU34n8sOYoVBIozRNi0lKTm6TJpPRSKRvcJahITF8BJLCFhJ7NK4JMISjBo8p8tFY0bsr0C
paT6Umgsmh0FfaEa9rBW8GN9vHxzhbg2XKGZn+QiCaQU4QfSNPRdyjFKlhIaUPliyfYu4eUXhNGR
nE2eLOmJzIFcSGq81FzHPGny5Ap5NArSDq8MYDtANPBKEwcaNlYlzHTiEUw5XVwxyAkj5fsJbzmL
WCprHy+HEEmvWHTJIo+hredEPTl3GsxJ1M9lgKxxp5BK2mujJnyf3v1RrjgtrKqW6rHgcWYkB8Bu
XWTBTcXSj27Kj3Zv2i5Q5H2MrllcZjFoZGbHlDsCHQPzTXXZNsgllbuy3BnG7lzss2I/GHsgybI4
wEk6+QFUsr9DcqKcADDJnNLlAJu0JHoKBQRPxRB2eS40kD8AliLJ53Jg96lIwU3qNbaZ0PiCnrzl
AqDk4bEi5XAZ1iXNsVS3qHRVa4fOCakUCL6FWOBRF0qBZwjkzn8ADiUbC0E5Z2NFxSpBZLJz184h
1Yh5aPFyKel1CKgGFre9EsUvCMqOlF/6R028RswRURzOS5S9EMjJVxiY3PBQ+U3zMXlccrjKM5hW
9RuKMt0+WNF8Z3uXd4WbBZn+KloQaRzGV7YjPIsBKRkj/THvAJVN5y8enYMoCOp0fsfCAvS38U4O
6jcEpSkhSk0P4ShFt34tGvahKaHGKGbQ0//whSIiFOVx4dHw/WgYnvIlCdz5LkNdzVYPOt27wtcB
mBJDH0t6+pyq2NYiqEqMbev87YoSraAd0WpgUJIRhCXYAwwSnOXMzthbpCEIJSXxffx1aUEnCqV0
X5QN9RVAritC2CjoWSKhzVcTJSI9pAZEv2eA/PWRTAbFUjhLIJEKOQslKCZX/EBKFzQnH+aRIiu4
ZfOZE+gSdD+c8nVjrsdaao9SJU23YvWUNC21SahnVs+5pgNeB3PJ6gkilGBWAXOJahwVMyo4CF4T
vOM+Y2CGy0SwvgAuKV3CXP5bBIO8ZJB/n6Euku+k4GFZgFzIv1OOIv9ORYr6hm1Ch6yob4AlUN9o
/nKZWMkNks6s2KYRE3YNfaVNAtNknOnL5vzIMUkRIzdW/V9qc1BW5zstBG5KIHvEqAl5trst8vnI
cjuNSOanSEO+TPQToPdDRt9CaUHAm6fMQ1h4F9xGUTksfmCL6Vj4QCMPcx3gm9h2ghRxxSLUpaLv
oglhIk9yNJKMRJjoNQvO7H7TpsEJ7bzlGPiENVQpOUmzTTSJhLN4tb8fiCutQ8lhycXLuJPUpKmH
lK3R90FkA6LZx4tQLIbpL+NAdx5R2y1qL3g1RKWyhposJDipbHxwzVLojWIT1t5iYMQj3YR+/6W3
eCP4Wkb862PGyFB0l2YAbMPPzSofhYQxg3NBzxgEpIhmsYI2pAOzFg71Kl4k+qt/2wIq1tAKKZbS
ay6q/hslyebkXb3L6EItXmiW+d03YYt+UiMssQAYccWCYZzQTvoPktFEu0h3+4QvPxONM6LMInoj
YUFW/X0isUTDmMQbocInSywALd1HTaLS61nFNyXCOfp+AMLkwHWOOo5N/z+fVGvxf2EdrYWl2Uvk
4HHUMv5Lb/RUnU+noksXQrMXrkq1QKaEYgJKEDegeqJ1nArdBWrGKBjReBSgAA+qpCD3gqR1H5Z9
aNnhQPsgBaS/mmelE+rwS6a7+HE4TleJViXOCKaSHGFfeUiXMQJxQDSnu1umYWUGFxSwO05EQYE8
7zmoT0FurvBuAUaqqlVNP6yUvqpO7vA4PiEthra7gmIvJ8UReV0xGiis0TvRKWF6Qttd8S5B5u7v
Q5CVYbS/BJdr1I4yP0hncHCz3RMOXtc1HhTRf4Ipzyc3iMr9oAU9qDyLPks/SnO3IHWCUxxVnLGF
y6KNNjl6CKjEyEGdZilKNcJQZBZJoEiT4sL5VYRUadBKY3w79NhwQqbIThkZPVHFfcyYqYbQPgNv
0UaBtyBHhkuYjTJScl7GXKuxj7NzfHeimop67cH4nr0cgtJZ32mROq+VW1gvw8IiORKUY5ATlR+D
Wys8WWr678Y1bTbQuqOnNGHzVNSbWWseJbaqcKPn6kHlFHz1zw+26S3vm9zanstdd9tdb7uy2Fs0
4/rn0auL5NrRdsrJJ6m0RGkT6ltIOFDfoshEiSut1o/RCX2O29Yk/rtt1XI7llsNF+5xQ2sdyhV5
myjIwhu4KcYLJUIo1nwuX8/IUcG5yiwuIgUkcjP6hFCsfsA56njxSG0Km0EPpVmdRCs635W/6GjT
EYPMI4MGbtKOeoQaBZm5eczZSOpDjPkteHFyxYgg8Bb3x/Gxfa9P4rgyyOrMWf2TlSt/CoFdegqy
JyrqDPGNo59sGFvQMJZv8F2+mQlKRQga3YT8APkW8tcM4RwOCcjFJolS+yYF4C2VDCojVE4iUTqR
mRpZOrnvlBf+7nyqJS1BjoojLcMl/EGHBXXSAmdqLGw5i975HJz3Q5E1A34XigW3xuUEFSof6DiL
ahaZVapcFIPI85PgoRikL0XFiErQp/HBgZnTMp+JA/N8Wp5P2hy2OS33cgx0u6IbOq02mynge2pw
t93mhL3RcnMFhMNTOt0uKnflsiWa99357L2/p49HOzo5UeZEahlPbaS1kY59w2p1dfXARDBV37T6
RrGSnIV7Gad6nDfeydOPdHZGmp9auJWgphcq91D54WR2OdFU8MdxF26fwckMep+TGQB/TT4u5K+X
67OwNHCp0R2ZK6GRoWYPcsaqE3VZ3BODlkklBeeH+6Z0Nia2CsN2smJPe511po+Z1JnOghF5YFKt
f3Wmr5o4ftAtcyI4nwjsFf8Er0UDF4XkX4tEo3mKuF9LLteNpiT5dTOgnFivLr+G3yhtUyzFXcZf
o11Px1crB7FjJQfdSoyM9ySD9jobh4igl1ovd10VvUJ3Cr3XFduD/dgpqPftpm53MrZGv63GTYGF
eKjvBgQfUgIjhN1WDORkgZuP3+YvqBZW8XoRWriiTGvVXC8PtCUw6LoRCrU8KlRfn/0KAwFKkCtg
IMR3gVyWB/3x5UIjnh6mY2hepR7eu+09qIZ3Ryy3wipOiOgTDdIZA4XfKYCWwmsKdVvCH/am47cE
5uHfIKrAKoj6eogQyUWARtgszXKYUr/Ihlc3oWXEmZhBIyGy/ykHU2quwangqeeEtvr5H8LObMlt
I4u2/3KfLyIwDw/3BcQMDiqqNL4gLEsCCZAACGL++rsSkO227JAj0IoOtaRmVSUyT56z99rRBVuV
lXBB+h7xB0qqEfbhlq4y5lquMFTkmeXqWsSDzY0bmsNgmUiIKpLB8SKoELcaFTnBgCNN1PaUE+CC
8Eg99fBrCgrmmmrXtMSBpkYv0uttSvgyHxp4shjREiZacg5wqPFthrTCAO0V+H477taCXHnDEQ4g
BN0AFixNc78+arZs8RcnQCa9UDsJDuDi/tqloOr/EnBuybam6Ipu8r9ayt/p0HJ7v1hyyRGJ3osf
NrTZa5k8yTEVJzRnM6DwAyczMH04pJzG8nfOYQ5hSUqKHHIa7zK2jEBZxHmby37BVOTqDxoBKmA7
OVsHHO/44KcfhylBKfGXpxbcnuIwBYrMS0bL/Qdfk8StIDZ4RdbDktFaTNaPOCMvnsMereymiOOR
s3E7FW2va8TE39iOQXRNHDGMjYYd2V3RsOLyM8s/I90zwsIQKlNORRSfCookFGWyX7Kri3lMngvL
fMigjJ9U/DvzodCdkGwNsetyKJxFw7pFK7GOZunt8n9Ed1o0hQXWc+v/bRFWNLsctH5GwBAPo9Ho
ZaiSVK9UIep4Nblb9Jjd4yf6dRiP6dfRrIPSQWgLvF53nlNNS/IsHm7Y3iMNxBjGzx89IxpGztot
ohVCk+hPEy3tD2GiRaabeXQ7rkFFckZQjLH3lkYIwFAmmM80im5lyLKXitDiRueZ6zrXBmE/il5G
RLEfuLayrjEXsaLR4j/dF7LuU91IrlrcCnz516cI/GZlPxmzZSj3WM0sZdx15P2kL+N6yQO8yP0S
tPlLJUVFHlnehrLM6TL8V44rHPN/mmws2ZFlRdMVWYaB8Pf1O8lK0zUlC4/tol+vh+wV7BJsEYim
2BwA9aj7ilwC+ZA3x8/QoukzKqLUpM48fMzKRIPe3SW6mtRu7RosbXKeULERvp2nFExPRTDwRfyD
J92ZPQrR9YMGZhEoY1CjP1xCIzVLARnuRx/G8OtHXA1YGgCeZYIcbTIpwn1oBNocGDOeOHifbJa0
IUcPmrWE1PBV+Th4Hq/3PB8QEkLQQ6FXMkW3QA+m76FkMJ4jk/WEreT6HRLnxqzGWKC03Hqh+MTo
+5lj1+lCVNUfbyhFH1+A4sQ6ZsyYKq/WQukSzo9gXKP2DLD3XtNz6ojEoHk8LO6Jshcldy4quaXx
nqG1VnKUcbNx5AsvRemWl6JoAwSmT8k8JRoXeu8bjkwosbS7AMJQvlG7yTxEndX7BxBZI1ElkFpU
UJRPzNupzRCtbAAp47NxGBIa/Qzs9q9mvZeZNEspgURnMkZ+QFwo1SjYBGKHzVjend9Q9qKdOH/j
dxkdw+PapEBbAUh1Np2hllCT0ZBmXMgMQBRiawk2Fntb3SvQ2R+Ha3vY+VQhSnP0z4rGJJi3PoKe
o8bMXijMEFxQkjEFQwizpeiSu9cscd4lYSjhNYEHU4PNGCwmgz+kK1Rm8xsxdOUCv06KfHfBKETO
C/GeiT6mputahUjPuLklMHqX4qvJAdIe1OzgA3MUehTALsyY2Yqox4QyB/gW+TkCZEHx1SsUh2JI
MSGAhLAy+5/2lYlUQVRZD23vH/mabPeICY+SyiKuvYx/OzoXCoC9Oac9gps79Q+1E2UTNZNsRBd3
x30XDVya5SlU9gBrP1WUsyDbEMUTlRMXY5WpgLerTZ/CCaUJ14YJiY+I5qFMqpz9xRFxPE1IbOhb
9NaoEvwtQ8Ec/spQyIMILxJtN/CoFsqba1Bfg6/fsfStuR0YUXP4+alMNNW8/z4DkA7J3at2ETUR
pdBWB4kGIi54lAWK/zWKStWXPo2y63BgcKNaSyGKINp+jKnjF2aop6bAlHBYqr33QulD2cL+RXdm
eQs/lMOPy+rEZXUPEhGNKHYaA3T5S9kkKN9W6zrZQMrqrvyrCkr5V6ibXmit0dH5SnIpg5GKakPY
0jEIRO/5bXJ4UioMzDNMBdf8hxeu6NQ/FD8PNfphu/310a7b/3K024oq27JhmIqiOT8FP9yra988
HipbIyJd+L4oensOYl/SiG0PoBUaq3aTdg+9HhxCt/jjIe/2gMfv3X78zoZFMGl5OdAcesYGOg2y
yvjEoHfo3yVNn5i3JLsldhkv3qLv0Y064aiK4BDC1UgBJFatIYCXwhvhpFBiUgqIa7a6s5gBM/FY
M9MITCMqrTdESPCWjwZKiny29a6MXKaDOxhX/TGOLYzlGVQ2ZE8e020ucGwJ1hFZ4dnU3LOLeoV7
HfARacd+4AYH9ltrDpw5kOYAm7oaSvQa3tRYamrRLKBsoU1AjwBD9nV3erjoSDcR6RMVFcEuoXpB
XEI3LVVYjsteHw+EuHXk9vDv7pV5X64ZagSoMdyu6D6JfZAXl6w0XtyOUYbmPblorNPBJUQx0DzP
MSKfDPVKEX4DnvhcBTJgsLnPa+czvGzG9fCyEboIWSEjetMPXXlMyixiUwE+5oKJ29n571UafpPU
uFWj38NzPcSEpBH8TfTxmw0Ile1by31zRn2ZXcNv3zZFJDpFJJjl7hvsx0xOac523tkBAWUcvsWS
Ho5TaPGKiN1n+yLghyEVQPDIjA/N4LB7KBxGApYDsonQsy3xDGQTFncT4ex+f911MBvgBs8RU3ky
01DFY9C0SfWKpiUarUgr4oyJ9I4UZJLlL6pIDyfMjBizK2fTEmi7Kx3TYQfyQ/PmpyfTlgOpgEDT
ok1nF8GgBe3OV2gl7G9W2lppPadH+Gt+dvE7Gh6UWpOIPdvSyoyd6YiUsuWatDxuJ66Ljo1HcAf1
ABOGyW0AmwpUJcEGkRnhEDSE3WhHi4/+nkLnhYLKDOlakgpKCfWd3Z0adQhG97ecvHWmS3Qh/9oF
uSluuyAbVOmTRcaFg6nXSBsHYDvUkJWGsegicYzmHfsCmwJbCoHHX1+qtbragh2J3N29cEMja1fi
W4Ji4eaTJ0ZPHADGR+g3UQ7SdU0PQwXKHpmHB3TmxR58f4JInvKHxzvopvARFnbYwlY2XK0MHpQl
axOu8z7WRawzo7ZFOLEsGCQX963d8oZgsPDUD3kTXfxs3tOlncGmzfs7HjHO9GdK9JglUBQm7Sj0
iBToRJmiyCWtsNmhgEuoI7Ur1O+nyA72bkM84HZYZw8lQxcjfokYm9C/JT6HyDGbaZzgm/OlzoP3
olV7bAsEjZF98uutUTH+pV1pK7Yp245sEmFpiwiy3387X6v8+f/+j/J/lWuhyW3NhKVmOPIjGAdJ
PXUj7k1U93zXCGTfTgCL+owZseXdLn5O1X6B6ezaMJmU8KqGZkWAbJivG8rDDOg23YN6bTvSc8T9
uFkfMT0+XTIfcnZfFe9S0IwiF2xxgl7kJaE2r8vwiX+d+pzb6ANRPj34oCYm4HwFsEIiMpyuqNUj
crpHv1CF5BxNIa1D+obdl+sDAAvT1gmh4rFEkDHt+2v6kLCOWNziArRPNIjUVxtkNgyzZyJdyb/Z
F/JBq4+P5Ug416rRuFXUG9SsXuNyNWEKjogA+QBYJIQDwyTygqtKRAbDRNJ8k7ISOuZKl2GW2rOx
M7te6TJ32Vu4g/MVS56Ck5PCuPR3EdQdDXyIEzQ0wcvwzi18vYJXdR8DteFcv18DzvVR/c25gFie
9pWScrGGZH3jXLkxz6xWB5f0HxdhzXD+eZEga84xDN3WdFW1fkqdG1TpsSjLIDN0AtIrXBHgNuhg
t1TcI9wE6m/h+ObIVPFfYG4FKPOWnlzC8IjJEQYSc3WP4ATufscBgh9lWOO/sQEPbH3ocZaosSJS
bXBQL22cUULK4p0r+fVC9eA+Hrvi9b6AIU21tYq3ptSklpeSrYc77G9QrPpkAg5xT+ji3rr4euMm
5hqB/BtGiI0bzBlm6Dtl2G1eCADCmxdiwwhzCJNmyjlcItNaHx3ZAQcyQ7j1IceUh2N5ey6SOJz7
b7egLXc6plpD2C5FRIoeC1OtHouE7IUiifQ0mqvkLbjx411lnArjlKFJ0E8aagQ4Nr3XfcnNnbQK
wZonxMEId3CxHpt0x9hvJbf68Ge7lZsCD9U8Pc9ZqNPFLR8IIzQLWuWxcc7r4G75PA7dq97PC1/+
imJcf2Wlx+il6QQ0EaJ3bhooRgHCDi5jCF+T/QFT4av8ZvyEXFt//V8putDreySNoWeT3yJqqT/S
iKXwF91PKJqbAHNT7qPC+7PVi0gSWQpdVRN3H5jDPySBdg+H362KGPWQtsQz1vk7kZKuRY/Fjive
/L3RuuqML1g8JnUKOJQ50IzguoinXALHCBacxetT3zkLXJXuiYsQhRKd1/KJq1hLmjsDt/jRxbUT
PWjqQ8jPwksTlihmtWC5hVdLqDnal3f5R87POyD4G21gApvFY12oWCNpjJQ8lrFzYrAl5gRTbR3f
od4GKmPitwKh60787Ou4G/ljQt4w0l1jTfCbeoy2wRriiflzFdNybKXI8b7SLqMNwPStHaIGb4j0
ozNoXMXRcKfU4CGZUAOq4Off0f+uQJrVQsh8FNcS1k5DxN5zI2Za232qI2nPYSnyHXZL4YrZNOij
a3hBbA8ptyJwgJG564E52ZQMvz48VONfWg5/2yl+ajnkuSUN93YUW2qI75KWWZMlHOBPH3PaxBeI
QYGzFV+mO79geSvBN7hftxkzewSHMduDoZAuhZsoZGNgV2BLUNgSSJ2W4+KVDYA+BK8+XTYxuHFi
jWx2JwL6VnnjWqVCBudhfIW3ifd5K6p5k3mNeXtNxE+8tHREA15ZTPC8rNjf43N5EQb4c851NMjq
wA1a45SX4iU1wXF94d3kxUTYDRSVt3G7UG9X9rGusDmk528k/BLlvhWZIbPFYAK+JW+vH/YD9xuy
bl69N6RSCcmkG850eLPIPVPKco19gwA/fIOthkFDvtowUJDKb6eXW+tu79oHlPoGWrLH72fEYMBH
UU5q68vGNZ53DMXyHsodolteL96tFnKiHTtl8thvbxLvEC/QgPneEO+N9gwWEBZYGYIjnUnxqvCe
DErUMu1CIH4TL8bdeye7vBi8FdVC4SNeBt4EbX0HuJ5aCffj9hssyHX1i64y39hBrHikPKx1L2po
s0vRTIqLzhyBqN/gugKJLl2I3ZcfO3cHZK7MbqGfnymFcMk29CxXmnyRRabjf9wRxPqFUfZWDb7Q
Io5EN50sGyyyLOz3WHuCXy9oxRIgmr8nBOqyzEXRcWRHtW3n52rImdpnrzXwYVcfdIpaxGesD49K
lcOP7xFF8OFRHuBlxAaLDZK+VsPKYsYrRAaAoNAWXIwfwgJAUK0hIvSei98vvowk8eJfrv5oe+v6
faxLeDubOJg4lVi/22Fk/rF+b+vpw9EDQ6EJHLIImKRQiq92Cy6FGOTs0eWJ8c6IwCE5jy7Y/ImP
745GFWm5ewZ4z+8yER3woBVM2XfYCCbYUsgs6Kz3keUPmGpUHGwspAjJ8Tx9xOLD4YC/xRJOLIxV
+KaQD2ewptf85gdS9ALlFjcwwXQ0gK6w6T99CyoN5M3On1C2oUX+iz2JQNNSw6kOW7e4E+ga9nIA
VrBmGrCS/0xmzKWnr1xE9HQo/pC2LYjiMo+SiZZu+SDh0BOSuZ5OaqRgrH98sCbkBiH3hygn/8o4
LKQTq90x00U4kYfXVz2nM4PNIbpIkSXFMnJ2XtrCy2FIqYw0yHT4r2X0z31RZ/DPIrJ0Q1ZNU/Qj
/qeolrpOquqsHX22OsyjuM/lF3yw0GxEAZVSIbGSStG9BPyChzZDX9PvcuBfSNd6kdqrAq50QoX4
XidUv2u5qK4bDkEzICOxuwf3PJAAcUGlvMVOF1VjaJEunV4AXESSgdggKUD1NfuKu7q9r8dDHTJz
Z4zwvykGWG2wYaH4IEyR0zTAG9PwX2gGWagXuHhCW47lKTEwlBSvdBYWaPckWPFSYxb5tsxC1c2u
hJjbhRwsbvj0/8UKQWa+w2AvXAuoXi/vmdvOildwc0BUszJAZSYrBD4ipxX0Usmke5ReAao0AhZq
9slxZygHInExADtxdYtZMZzhIxGohM5/3FCU0zuSb6slMfEmqemVEQMZTiJJCI3a24iLKT2yG7cT
0QJTBvEwBOTJVhUYSkESESQxljPkICWYXdxC0a1xCwWqx3yOWyhZLdMnYpgghLUBedtiI/uv1fLP
epvVYpgi5dkR//mJjnVvCkvNzGr0IdKBSLgiGUaMvuufe3sNcKzq00eEs+IepmF5AAWL2xpJMxeS
i2/8/qjCDjdFH2o860K50s4xAzuxUPBeiCn0YKl0THq5r1w9thvFM3OUOr4zAn4LHohbr5GjRzpQ
d5lMeu+x9p/uK8pcybyFjh+DRFp2sT3EsxQNVfyQou4RNnagzGcAxbR9b18CGsb0XmIX/T49E/mT
2sfWPcLqMfexK0xMBIai4JvFoEg7lJ1wnRjXOFNc5u+YUeP+o6Ik4d45WM0OaPRsh7cyUpZIZwwV
IrEf+xAt/VKFWhWaeehU4ToabyC2v3+InORIqUPzgj4kmDWfAesSKlO080YbzA3ZzMH0cK3x8F3/
sGl0YYoCc+NhZ/lTjGsMB8PaL9b+Vu+jF/V6YitxzP3YplG1aoPR3IiyCmVX9J54KSa7DIikgApv
FRil2PMFUODXy0TVxdnz09kkLmSmY+uarermT8uk1G3LyR/MJ4EjyO0ZAALZmgaKONOb+H5y2UKq
jwrOilC+DWQ22UJCxKyyfUaEGk/P6HqLzARv+VhxQfZq23vY3jgJGznFFDErPNyVKKYMVBR0tFEB
ERyEzkXsJ/ktLbW0NQiERXY6ieZfs95s2uJ08ebhQPPsURy71CkPt2l/fs0nQR4iRNJqkudKG7rO
TDYS6Vjh8hO9TJ2KAXz4+BJTgLH/4PRm/6HHiYIuR/pClgrtOLQDpMZxZaHcDtxY/9TkjcvehPyH
e5CGi0hOcYhQR1FrMYe89+CTdu2A23A1Ad+V92xJNyC8LGN/AFWpBw9cHFWIh2MGZrmcpuUkZ6eL
fPL9mlB04p/lqLtFsBaG8OhfoBYRlgt86xZ0zyC7EcYUjOy+7s0UKniqqfn+YzjQX/1e8zB2f1UO
SKuT3VDDLsPiRwhN0GgB6L4LoR9NVDIiRkgoFNuCKrPO6jnc0Dg4urd1xjTUbOueRLOdbQne5NGr
QQqxPofDhBqoOlvoDSwY44IQKhNjoXtjgRVcsDrrO/RX0IyO74HxiXMuKRJTr6j+cH8IJgdADpSZ
lFxbDhoUYeaGqNJw6AcwRgxGaHASTbwFApDHQBE6XrrACJ09GldkeXOESvZ3BnQS92vLBSXz6xWv
mP9yjBqyYtK2lw3FcEyxcf7PMXqV6za3KowFNNFAvWx4PtpSDorEUWyHwD1AqznHrj5V2WnITlp2
UrPjBC4raBjC40owfKPzg9rVgsOhPD5FsKkPgNwJJxqu9FGGsKTFbgql3L2jafXMg00fN2l8sz1y
IUucLEybvOs1KifM/JE9xlMdPy+CpLXoMW/yzVV70bVn4yQAosAQcFz6Y9cf7eKoFkdChmo0W23a
8S+EJCHQSMY3Frr0ti1L2M9wjyy4GFeje3MPlSK6ufg66E6Q1wQVro2yNtJ5s59RjuuFtCexDPM7
GUv+cbgc2n6f3/ZDk6JgvUWSGmo1+l9yqwIFoS/xh9TyyVP2ND4gCu/Sj3Yy2sSJVMO4QGbOGdql
nKEZJKxosAWlMyoQgnMhRsC5XQC4B28VP5ddhnmym6P+z7knRyWSgosDYVwItzde0V0RdgqMFICq
1ef3SvqPNG9Ft/65HRqa4iiILXVHRWz598Vxu9w0Vb9qLA7Us0VSZIlspBlKC8uKxzJxsqRgQBNY
2YHI6bE56mSgT1DYdjd93+qEd6RrDb5NOugSPXDBf0WI1+zuLPcCtX70uMQlAvwlUVy5ZMEEJ8kI
5znUjFAxwvwiYk8xOffe2X5+Br9V5nGeCxjEhoGY0MRUADZoI98OLULUMXkC9hWkMqY19PGJSEA+
lvv0THCVrjES+LhwneHgoqS21gdY/Z+8+rLzsUPVnY8fx6T7yrnnU1Vra1WtmcGSB73pj6RoEMEc
tvzQWbNGlDcxbpVm79j72TwALq3bMHqLewQ7DezZFVqFTaNcWVX2KvxB9RNBFKU5+UMr4ZHOiHFj
0wSNAD2qSNfD8gGjWHnzVYCGV4EDKp+tYQ9y6NfbgWrK//ET/2mKV+SP2X606iL6khUJZ4/4ZsUt
IeNKAmySn74Dn6FmXo9WCrdPmeRHR8JYnlzVRFqXw5WOIspfD8rlvRFR5P26NOTm+FQOi3SYlYOq
HOzLoWGI1+/bm1gm9rITTcWNscJy+XPFlCtgheOSpYOA9sQVbutC0FjU32nLt1xApiJ5QvgsMpiJ
j8FLPz2SHu0nUGWxqOYyBLs3Qd4TaMXQMsRjrOuLJbasq2wwwji+vrDA7vyQcjTEYpll/Dy40PAj
4VdgK2fAI5hLWXQgVuRBUFaagcu2wYc62NWeBaihhF5to0zLKmBTJoK6T9TvW2MBPyYrcqRSZ3ul
zjTFw9Kkz8DqFKZaTIBspAgkcUgKbyRKeFYukCEcZBStYDPXFas/fWe1OnIVxO2YwflHUfiGK+Fl
8VH7sIp56KqzkPl1WJU/E/12euvruna+L76uunkWEldQZiKxYGQedglZ4h2ppogA1oX+BMQFEmxd
7mrlmuACXCZWtinWvdqAvuZXmPQuL0CX7xAKmTtegwd3ovtBvh+GkVD66PvtM8J0makCf46OBZof
gXArpp0MkEaPoLjxbBQ3bp1ZtvOit8jUadkLEdHoEjdMThY9vvUN4Y/wkqirpmhmiDmIp8nFwwuD
kQSyHEmL6/sCkspCaL9DRLRp43BrDAwMJUHsAjT16zfIsP9tz9TZNS0NgbptyT+9QUbDGava1SLu
pVxCbcLka7f9+FxkwbvlWF0U7442y4IPJeCnJlZOKWmmVAVnbKZXSyiC8ibt1dAGgZQckLxNS3DY
pDW05Z4Knbnn+QnLdRazQsDPoNZvF67ZEa44tg0tioR0AWj6Y9VvMuJAvMm5QTfIgwsMlrgdkEsf
RtYrTHp8PWXncm/3+EEk+K2knhte2BGqMHtErmIP2bwhmysES8jTh7ILqBJGKxMGLqcCpM088F6F
gcdXBMgViqvD/fMjYqeezvMCDiRRbwnIqfpkLyJQecC5oRwmfb/c9h3OiIABFlK+cfiRsF4wJ1Wx
VgWnqqVQojyQALsDP7L9qhAMzsvITTVome+QbdvsFyntpLRC3EpoVJM4dRITCs0tql+TZ65TwvB+
QPXYCMs9ZnsnP/FpxGXJNvYAPACDmJ0wlDtzzPXaAYYFGCv3UCyXrdDX1Ug1ACmqGADJD/GwdCKx
w8/5xL0ZbJkoINtJk1QT7ZY8CXF+0imMKyXqszDhLT8Uwz7ftZgGACEGhcQK8eXSfxDuOwI0jwhm
enC7HiMJ1gqkJ867MTaqWMFYonHbFkU6M3aa5PXaCCWMAyfQJ7an+wHWsZbeE6mOZ+Wj5gRjySRI
bHXOvO9tX0Gf2gRbhBV0jswSUA6dlOHBH/6QNVLoP7ibg7rvOawl7lxhyOehpUEXzLIDSEwTeivg
nYLcGWUYC5/p2J1ATdHk5dYKj8mqIkhMlv753OcJ3/xSEkCAN7qE2E0E1TSXEmxHzO8R7jYwQWGk
wjyFPi0pZ0sHQorqwbf5Vvco2cAnGIEELnDt2HR9qCOm8zttz5qyLc/Q9la5Ny8H7loOAIP1rtU+
f9zEqThU3yGFNQ8IWe+ygJB1pYmyPL5OsV769kiHjlZLRMp6cXGLBuaOgExRWggF57qEDE18Wm7d
xC9dpxDRg1BhWQwK4PQw9bEuguCEQh7TPP3oqxkhLRa/BfqH3xpv51vKJOi8yUC5siMD7bnp9vED
SD/hUni0pxNgc6OIdq3yiVwlpQ3qW0DWDkZipljrrAbju8ygBxhB8uiTsU9YWQ2ExC6au6hr3zyy
2FGiy8xmHHMTH7RUXva2ebAIyULbgpppnX9eyjB3AhSZhu45VJhoj3/UGRXRBj4GnzXEAecZnrNn
fhEevqVlxrx2acTAnRQ4NHvImB6cYyimUfhMUzCATDY+iqwkdd/KBzk7FI/37XKya5wYp2dz6uWj
w/FvIkKnpEqhb90jB91OFxha8I6aCkW90QXDA4ptaNsUPAtfaHp57AtEXkLT1TbBpulq10QIBFps
bnpd7qZ6j4N3y8uIXv7WFod3ihGZHAa6Uc2ajizqaGUKW0ApdhC9EM8dvZ07wlyFpnu7IaLmlvju
6B6LWIgnDOI9mcJicB3NxGY0nCcvLwo4pB2W2i38AdMizE1E2aPwGpKYnorTRhWuwI7OVyZSd/EB
tl0I5G+gnCUwVORtXPpTWZza8RVj5lUIzb7xcUne5ptPcd8MgAeEtBU+I/xXLK8Esf/6uFK0f+nG
m7I4qjiUFIU+6t9L/PvlZmt3Z6LER7yK748WBwgWpLaClM0MuSXJrI21VsyNFTteAt3yTIoSeoyY
3VeAHhIn6HmlEk9zuuTpeE/6GxrQK9wPkLXri6dUrkJnaAxKLdDLUEPUZIYX+PqEMqRBzLVuLgnX
hMYCWcUDZVSvECP4bzYWFBDlYGqjCcLdGuqq+MiyZ/qalGTcfhzvAVQOueAfCAveu2GVUao4WQkj
Q2P9HAHeoIMkIYrMLp2IcDyZPed/mNlo80MrNLukvSXDLTHk+IEtpIyd7ySs0PLKijMKn8fVe9L+
ZMqEmBGSCe4ZMqGZ0lwjnVYDr50RPx6JbCWjxcQnnVNqfVHQ/yHyR/wMAZf6xEGUQIECXhToLf0B
27xGjBv/s52lq0JO/1M7y0SMJ1NyKIptqT/1yJvqNj7bmblJiXKg8bJrVH3EeorOl944Xk+MnpvX
8/79CTXA/kyFQp+LR38x3Go6TsIHS8/CWn0R/IrcmQflCg/cecQr6J43a4TQMX6mQURjTBf4akyi
9jq5IcUDRTIUcAjW4KsV+kL33eP9aATt/nDgnNXFUGe5BaDjQTdiGAXdyINtFMMoAx4ekNYyYlRP
v5NRelBacYGo1guEDcbChg2dZszahsRWYmWPm4AYosPQHiRtX+j73NkhHRRMcSeWngw+4/wW35Vo
4od7i3RSowLsaJwUrNkGZBndGZhA9DdA2o7Hy0dJEiMj5kUOjv11apSj5GJq1FGTwo0A2yP+bE17
wSYmLoYubhix9khu9sr1wn6mCa5Xle+LRXC9Zns/2ntt3l9L4Fr5JHjVcBm5hcCrtogPZgg3CV71
XAiItCq5r/XOKk50A5c6Wj7UdOBOUByz7nQrTkVxojFY66KTVxiHrD+0055AUGZPjm+/AnljtIqI
mdEq6gYeBNHbw9SJh5Hohu2DYaO+hbuRvyPCuOBjoAvEoIckrwoaOJ+miP+CftZCTiAtQfpG9h+4
DugaMrSgAFQRrA6ernXBYWPDnMXbZunCo0BHMO/DbH3t7uubNynhooQKv5ZkyzA7cW23MN3aYQqz
s10ygnf2Hq4bGrtXvpTqwx06W88gbsVytTCFGneYveLDs3BD85W2N0VEw4bwmywHoSVcc8sZxBCP
4EOhE1+/WnTgPBR6fLUTKTwuVB4LoDl5ECVSRJf0VlNxn0JZAeBqSoYW15rYMu6o6fFYAMkCM4OG
0L3KgEkrg6yKR00qVPaA1kSk39pq5CxBirf5gyBRCBgFYOS4Mnl/9k8p1er9AnQCDxaqYyKomIND
NzMTBHkimahxRScA14RdwL82JFxysVyJ4S+HDs80AHeIGLhhjMecGiFK4MEzb1uBRq+rcYud8tXQ
BFacCr59iCI+V3ZgkyG2sL9jaETmSRhpH3dZ9FQj2kfk1yPX7I9aceR+8IACZ+0bC2LMvgCdIKf4
h9j2P212LKY2KkFm8q4gUHjN/CCXCBQ4bHdiSGGjYe8A+cDAU42c3q/ZDkNjFOxhdBIoFiBcXwmz
qpNMFX56jML8/V+fbtq/Xcb+tgH+JLMau9vYK43CuDRl89uShrYdT+x37HZAdbmPzURZtNHLdA35
bEP9QqMWGxjPttFtuxz7G44yMvUIxqPcWbcz9jI4/Mh+D95mft9s739uXoymJ6ZyB/Ygeh3sU2xS
7FC6wuU1lA8t7w6O3mfAKBIIlIwgspIOTXuQL+KvsGexYZ1yJWKvYqNij2pliBPCKcu+xJZkI6aC
VNKIzehGzrzkMcV+pewKOXp15uoQusENkf/I4bQk0koXZAviSqCgLn/uwA6vpHz2HO0Rmhh67aCz
6UwH8WthAlQ8xOb9y9yfHv2pK052d3rqxyfxsuWBDQZu4hpKzpbCy4Y/lTeMnYQXq+t+a6fKXchr
W68ET7CstMStgNcWDxSEsXs9BWwftsYFSOwZqEqYWd9cdgvOZt4xNgl2CM7m0gltsSsg3x2dsFLD
6yC0u7c67Mwg3w3IujSvO17f8anPWLV62K1gHKfwfEPUqASAOS0cZ8SDCmkXvrcgNGnRuvw7foz2
WOwtPXCra8iHQ4JMMe+qMXcSLoaPyxvE5a7YSlbMI52FlfZ4EV8kewcbB7sGW4ZGsHMs4kDphkkB
txf7VPdif+PTW9xZgLuIjowgLVE3rY0YWotM1WyCZ1edY1N5AyHlJEAS6Y3m9612ZZbgX+PO75YI
MZfaxoUcV3KsE3Bir97VnXI5DD1K2XQBHzhQvsR5H5kIrU4YuTbyj/FwK2KAd8rK+4Fqw1BEzEVW
kg1Df2yMAHOYi4ypU+/Zl9iUFthpEFxWcbCWRbIaIX4Kv0a3NaEvq+Lb4WL7krcIBUr81ATCQ9Yh
DQhpFPsPsZKg8Z/ED4pp68X+LZoKdnoREEcIGxVky6ArhqRh3iFpuFgGwMDnNLTIGcv8jx6cgiYc
yuPcHw39aK37kehXTCJMiVv3eh1h7yFpTNxI/gg7AtINoITBsoe0awL0iD0SUBoauxU7M+MP5f25
0aY4vrCfIfgFVgDJ49fbjr5Ok/9Rd8FEY1yo2pYm/2RztKepn8dHvvhb58R7TwwAH3ILZcre3UlN
sTG6s+PFbRvLZVJyraOBypBMtEslMlSlAwMV4I/vcKtIBNSuVw9dA0cvaDgw6wHWcyOgh5V9o3Sn
04RqhtIdtTU5SYQP2c998zgEHiFEt8dBTLVpOZG3I9TFvu4clfokLyer31FjMc/JsqMNjet6GDJ3
uITOItwUxH4cli5+3qO6CW9oVNeNpLylxJ4ggMCA1Ygb9DOPa9ryZAHt6Jtyh3aq2KBdsfYDHnlk
UPOCNfTuutcz1kJcJ4IzdkhfhPs8C6CjYTP6gIrSI017K+b5g1yi4c3y0lJ0CA2luuMPYnDKx5Su
KZjIkDGtdxmFNRxHOO4kHOHTGvjc+TOHNaos1IyosozABga949ZOHdDE96uoypyOLwPtxmXZt/fD
7U7THuB0COBUL0Ko1CqXwLNR7MY15hvrJzaPjbkHcI9tAq3oJvvkavMKBAHVz4IFd53PN3Q3RmAT
gUJACjuCFX7oP8Euw9k+TyBxQx3ldsj4vUCDUkauy0w1PJtgTSEdfRk/jWAG1Mglex2OcYfbKxlS
mcHj6kNRV4oAzgoFzSVm3YV9O7I5zhraFig4Yn42QTAxVUO/T1tJZexPEyLfZ8wmRCmyw9VmHpT+
WJZHzTiU326EQoDOzxmkcED7zYdYHuIRkgmFBr0bOOaoXdefDMaR7SezkQKrstxRD1azCNBtcBCu
pjWUKCOGMW4ROSkzp33exia65o7kc5Rcbs8/kUhloneJooLrF+2y2okvSpy5jyF80O80gwaqRvmb
3hFdKCSlTNKm0s1MYZXgrtWvdy2LNPQy5a6F4oi3pA7eeroeI5azmICvYjm0oTQEqJS06xuaUwHy
+ZFogL9IYBCu4DVZXLAtJs2eygFKB08T1ox2t0HANgIYqLFNI0VV95aW6+VzLe2+7yrHt5rgOQrf
BvwoskwZPVjJMCfYvzMz0U3aO8ktpMuyrCUbExzvuzaFaYRffsuJg5ZEJ2s1c1OKUYcxbbtJwZik
WJSCpxxiiHcefFEeYSy0mDhmL2IvgX1j77wUD0NKCm1BdnQd4GlI1yBGQEX8Y5fQgy3VsTJB9a4s
oYYOFEzY2n//gjTHoui7hpYcfLeJDWTU5PP9kUCFYOTn46F8XnlWHr7xI/tvdDUOXpMn9RdqKXGb
zfGWVHu9TfVzihltwqHMngVAGa44bzcRxgwjdgj9PHZa/9fbrKJp/yLXMM3/2Wd/vt8uTd1eFiGF
+05ihVm6Xjqf2Wj5/mzzdDLwsnfKWzIgGoa8sth2ZQ7qJZLMqKKnUcSSFZMXxhaslonlfjW+ahJy
qh9xILMVDHgTuG9E2TeG77T0h1V5b65pKmy3PMhr8ccUPdTo5FGlppESR8bu+8gPjAPf3vOD4rjK
785b9l8ehEU8NP7FRvx9CWRG7M5xqk/P5VRmR/ZkqRYz9jk70iNv5WNH60w6XMgzUw+Dvi+uHlu0
Bnj2ImxvbNQWwgjUatjLyW4i+6qLJNqCmISasLJC+QrHlIQikDFTbLE6l+S5CKXJXUslBe1+NOt0
WXjRCfrDjTvvuZHQUJsU0VPDdDNAl4cE/YesWihO3ecXIHKc5zz0CqGN0WBT7+7lcA3oe9gu9x7a
aBiRRFmxPvTT+kyILqy1qVZ8ux0WGMkWmlxoLGbCAdevZ5x95B99fHiBliWyeHhrGIPSZtsGO80U
Xh8halZM3w3lHFCWOuEQf7lAtkFk2UdIosdGtN082ThcepCdr8DPSI3loccGIE7Kvm2ffgv/oSDh
2VKf5zsDvReuOGvfDQEGLU8W8o8G3CsH7vKV/CT5s/x5/CPoTTRSKDwaFF8muRUS3RP7M7mG5fiX
iKKER/T/CTvTJjmNrVv/oopgqGL4yjxVT2qrW/pSYQ0NFFBAMfPr75Mg6fX1feP6BMf2OZbl7q4k
M/feaz1re/axD5OfPflORs4JVwts8oFMCJspkKThVHB/YO0FfQGQhrTYOWFOQwUGnw0+NOWCDQeN
Wo4iy7wEQPVEgg1d96OPmZuhzVb37ZObgQMTDdPG9mKEI6NkYlL3WWUuxW2BpA2cQkzFOTk3utdU
oefBACSy95jrvFcECXgkI2apf90e5js6FPbvzHd4TihRGTzexEPgX/23iiKqh0gRdWWkwV4dIjqE
pnVOdSa8yH/EijYuDwx+EAiYFtOfrBMDoHQUM6ALV9hjVAk3JClkDINyZDBkcHdiJHRCWCE5OJtK
ZkElLRP3wk5Fe/8NPLO13iwGRBQcN2cmB3ES5x5PaophEU8JXJeY6G1kxNRIUoTKl9kRvKQCEG8a
yjKSBBFMxhDpUieYwlPaNYc41wSHPK3tFex3HaHmXGqPw5HBBu5JBh0v3SiA4YD1F+XTrFsMNRgT
6I3PPlsD/fR2rjP8YoIVoDqYwqZp/s3AaX6BsLvzjDk56UcAoOVp35k+Hf7aEcIV7NTfUygTAMn2
nPDUMRaFEiYexlIGLbuN/MBkimcmEUdxVkCkeAVROWwPg6oTU+Sn0VJ1i69bOdkhCWoYwhRGiHch
ueAnQV1I6kjFiWa461ue2nkjpkZIVxkc/ZkdMT5CQ8YECRkrQySUrCtYdwRS2yiJmxKPbiKTEuIx
Ln2EC3T4kHHLble/6UuWv2YOhjKmSGSNGHK8djGTJIWEZKSATmXjMGPOPjLgHcXUq04DldVNxvAN
qJBL7og15TZznj+jHrxIE3YNGuufiUWgNaOj2Be9vGvh0Z+jl9eWuD19JkCqRkhIcOWmdGIEIUZB
XUo/1GUblBlJbzfaIQ0ZC6ky+cqUD8Gt/iUI4G6LIIDrLRM3pkQaFqKTf++YgkTKHJlqqMOLHrwe
0ts25LpyvQ1YFdyiUCWxME4Phc3cVog5GSAResCwaPkipkggmLdkEurUP9MkeADfv1+/cddimsT/
y134+MoRE2JGgijC5ExMk6B2T8mAXXcIwbnLVdAsQcp9SxfDpXSwTbq4CxBSRh5iyiSL5VOOf6Ez
gM5UbPOmqvROQMZPHt7a5uRxeYa6vN+fu9THKzShBCUe1NcGmymUrohBFNc2ZlHDEIESSTl3yqjk
CrfNpVIRlRpMnERlcF+tSXkq0W/IuJFDXQ5WdMYLvLpQJw8nj5hX3csY8aiSJkyt0htTq/MA9XUK
j5wyIM1Mr9ue2qSy9omwvhLVWwi4iLk9Bh0LYmRgjeB7F90y5lqzIFMGAHU4PnbAJBp4YMbehXbm
C7RX5izFlijPtCUQzQE/nwiy8gbmLBAabXEn5PaFCQZJq5fPpD2L4ZRMMBpMiSO0szu2KjGl6lUx
qMKHa1TntUYWyaROBNQQxfMnoGbGr/pGIVSCDHAxDFDlcJfm/eA6zdiV94O6iHKHz5qqgkVAxcPH
vweO9JY/gq8SQw5+uZhz/B517FPG7E1UCq/8Iz3XLxJxafD/Jk7X73oVD9+pmHBS8+czZHIYdlbN
T9Cm80zJUyyi6uHBB0qsA482QZdgSGXxbjNo4d2mCmJMjCSUOoAvHwqGzFlJqAhGaYB0IsmAsigF
+YnhZrbKjgPEv/VWO0co2nGMZzchXAZ2QW10O/qUR6uOx4Ti1qsQahLUBbtydL5TDmJbpV6kq04n
makZxhBuHI5fuB3kt5TxfPurrjkprlcO8YxfPk3uq0iFvBuWXJ3R4zcQRayB8187D8UDxU5diHon
3UoejRHtT95eCh8ik6h9hjQgwYKxxFYD8SEVbI9wVZkE099gBxqDyv4piUAhUcnunx7v8f7p8Yns
xSofIB8dD68ppRFA/b1bToGk/3WH+6eIB+MRyPwduEattJdLYD54rlwNCRvA6PwBFr1I8q10Av4x
IreTIwOJFbU3Qle7NcKJkRUF1CvKWWopBliUU6gPTko0l+LtBPYzY7hDlePOYAfnbeydRTfiShd+
n2jUsW1HdQH2IioKwVnJ9AgFugcvkBlctj9QOu32L7SWpIQgt2yGh5KuDJDdbQiBMrnZJhDZ8MAQ
wkB1J2y0NsaumxZdudI1wBLYGdULc/CX8P5N4npHM0i3LGxU7af8zE/VfFgO6AeIMt5+0rw3qiV9
MQEm3Ti02+ZGNM7oVzgC8ws+qBe9eru2ZTDqECyXU2mpr4jFsZkQbeg4mHaxEgB6lcCYvFAuTc/T
M/VBvT0k2vHs0bfjd7is3N9JX2sJkLP5S4feONe4yiVNLUcgSoOU7lIX6SQgyhFhzvoUH6a45ZrW
J/o1GfokKxLQFcc+QZZw6RPFsKuHpSQLVDiTvi58DzPpzFG31azmIkaEEN2oXDs6ECS9zPZCJDDy
A29BqPOYIVrbqljcjhDFypopmyhnzRH1YEi7jaJ22JpupvPcMn66WYXTfNXx4b3NP0FW0+KjZqXF
h7WHshVONgJoZPjUr2WB3f4YQ0qFI3pEOMPxZrNlUbiueGyXKG2jdYk6PcKCVulRs0T5VscaWgTk
2Zwj+CRQfEsfkPE+jOCCzvY6Ik0BLGgrNSxxUddSGYIJpSzAsV990xF3CGTZn5nDBGqMRiWxKbqP
zlD5SlYpVdr6CcszgZItx5QWyNj4nR4iJTd0Lhur9QNom8ygxX5+RjFtCIY1VS23d2UQeFwguTk7
0uDCSrQ/ppgqVsdf0wg8Mw+1LA+wOip+JGYxRiZq2vZb4DxzKQsH5l1urFUWfGVKW6jNfA8qIzRy
sC9i/IE9zjFfqXGZ9Gu0r3B2TeLRXyl38zfqBHAEtCMn5k3WXaWZbR/PUH/XH/9V+Iq69v/pL+qK
eeQ/kqluut1/iLa7Sr6vas24lMoaaQLrmRBnPJ6sY1IGob+QgJSKFcyqlnWgbtHxJpYs67VUE6VP
ZjXpE1ZnjUytF765sRc2FvEAN6Tl1LGsnMW0JWJgRmxudg0byss15/GVuxQXKbUJ1iYIGdPX4TGL
2FCUJZq2feQCqEGLQquDJ75tIdz0LARigLTF7nG8PmBKIMCLVCOnHh7z4XE5ir2DjYNdgwMD2mZo
mXPCllH492/QRSfZO1VWAWMcrCuhs9tOUY0BTbCnDriC9b/tDlVJ4b3SSaf/D13yycx9iNJsFIDH
6UbEn+VQfVW2dNvzM7jaI5EtmthC/uPj2mTS//i4jipGNZmPy8BQAvVugwH84+Pqi1ZqS7UnMgIx
IHy2zXxEiuOF0AIBvkPitKZ/G3KkKgm7itqezfZcZecBcGV2NoskDbiq/HKXFGiRCfSKxyU2uX3h
Li3Dmjvf5Eulr9lt61WlD+/uQmDuHFwmbB7Ckut514uXkfu7+scsuKfMxJMJChd6/eIhy8njBI3A
EBGJLN0iA+awz0WWiQqC0UNoDOFxCJbJv6yx8vpPLRNTVwoapFsVzRArk6MRjfAhyWA94EAH8tkL
RBTkK2a6F46xEnBTZEqh1oU6QjA50DHM4PiKSyUsuRTmnF2CwV7p5wGYqx11Q8y9ULAwtXMuphaY
uAL0thzmjwbimeHxZiQ2AlTGjLBPWnec3EFxV4MhE6Msgi3Etjphpc1Jhnd3sPHChYZ9IMTS0bIr
0LxYBB8b2jm+IjOg6fNfa+BfUox9DZg4LY5oQzX53yOB21KeunymKPsjC93fUPI+FbhtMFboAUK7
kZ2zo6EJu9DYiBcsewVZT0IV2o9EqTJNRNGQlcm6QAmKz8JSAQnxCh+LdBxE74uIPsdQQeTSPRpJ
Y+A+PZ9h4sJTqwrGHxaDvNp/Rf5cZAGzP4PZsZu6REyiN9whwesd7ff1EWdQQwcFWf2cLHmMrL5R
gkMq0oN6ya9RrG1NeHTLDQITPTD0sOojEblSx1xLrgSVb3SBdEMLVKswR0MU4NxRBN8jsnRke3wn
DVf/WHUr2iqds964Ewv0TtE6h5NjYis/OGiM01NgwAjIIvqrHFDHJsqKmEYl3AFAdv/TaaLNhLQN
1ZboKiGfMESLimOCM0I0SEc3bUAH7oz7aWFO6LS0UTlR9t0bE8z//4PHKfF/79XbB4+6ypB0XQyD
9H/1KE10OfLQc6dI5/yTukV140mde//dvHiT5E/526ygTePVMTAPMsfZVFgFCVuL28BVZ3X4OuON
zl1ZK4tArGsEnWxkdUOmpYknzyP+/VCiq2Hi4a4nVyb4HSp7bvXhZUhkbCsj846wQB9IvcX8pk0A
V9Xh/RQuWZS10bJENz3i+pc9QusiZAJJMbrsBiXqZF+NRK4TKDz0BNWlsUQFtTWTC2ItaRGIdrK+
zft6WZAH/gyjGpx0uHEZsvMwZJ9AoBb45dZgBczEkrmG1y68GkFdhDLw9mTf1yQA0tlzZcSHND7x
HTD/dm+t045OytWspDT41dmhrUPnEjflTvPCFwTNCwEZ6jEeKJ7oKZqI4rxLI6LbcmGrFAZsHP4b
6INhLs+ufSGeiRypUamfObi8GX8KEFE9IopPUuKqiF9TrlImnSl/uD1h1cIaQaTwdXpDKqddBW6F
jlndv8AWR6wqyf7V9DXkZbLfm36FewS4lOedRyNQJHbwrn0YNMxDjm497y1yrqcYsJC+BSgqGBiC
LPCJuo4NW+ueOJsAMpFYYDIvf4aFCeQIJoVGs4OhAAiK2Ssqv2zOxV2kJM8H4hVDUw85VHBmOBPW
efp8sm/KzsRHgbEgcxU2I6SVGW0cx/m684ZyjALYXtloMuIp3e7mrjSO8B7wR0VE4mJkrLYYXMW9
EXQNf1V1KipTzPObSLviR2Sl6MoG+q9gEoUgAZsgImfkfRXDF1ygNObo3TFi2CDkl6uLDRUF5dUn
wfKAR4dIXo94TKhmJCgi7pnRjLQe+MWtuKWyZcw02tcPzFg2HxQfG00yWCgij84/PafPxRSkABWo
5VKsIf4d5hMVx+BNwxmD0Eiot71+A2vEfscv3eMK93bW3siiyMP5+ELEs3vfMKx0sKzcpyM5ihBX
wgRz6pybAyeiwHLNDnj7scDmucWnLgG3fbPICBORnqRzDrmP0gEjbi8MZ9U9uK5BfQ9zA4khgODI
hFLmzLRMk4G8gyJQuqBR/KYMLrU1/r38xQQigFir1uHKYHVja1w9yllKMWZ3ON+4KFGio3vYtZAU
pbsWklo0Pz7p6Nv5clPXRGtBhir563dPOXgv4L1FU2nLJaULSf8RDvgJSeNgkU21cJrTEl5clFUE
kfHa8TvM7g6dReaAoAuJBv5O1wfAvSLc4zJ6t+YPFA/zJuc6FUG38daqQQC2v6CGpz106yx9SC6L
iEKgGaRYM2qyGfi8p0xexsWFFl0WmFOAumKrkZoihigb2PAWcyBUVDAgD1znY8F2LhiNvEDs97nH
uU5aAec60AtCSOari2FKT1o654SP+7BaaiDj6OXpbC9Cz6ghECu86ZnNikCeC/DRg7DucYdYJ7ch
EsNbTCBEIjKBnhNhCexdsJv592HAHc+jnhxuSSYLWBSUAyqZFS9gguBBVDJMdzqu4gwsRX8d3wAh
g6HDq9y1rsHRa1iE9I5k8Fm3O0ooj98rqi6icVfo4Sh9IdwWjRrLm12JdF2dnsfmRKABvEdP7V1f
wqbo9GJGoM07OdMBPD3eJ/syIFyKjihm7gHwHzY2dAGklW7yvOXAjUHYvvE82j5BjqRD9H4mC2Le
21323bdCSdbhb1/RfTIUr2s4y9F6A9MSc5dLYX36u2GJsmCbX/NbaZt3UtEDTRfeydUujKAyglHi
hxLcS9St/jD6Y+1DUEdniXWeZGONUFFYQl7d8e/xK7aVM3k79figDo/65U5MUdxs0RzHLl6I5pij
Xjz+wrzDU1WPhnmLaJ1a2CI/CUSB0Qt7ZbomIM656xWxuSUTMVxisqSRdEfVAUvbvs4+++ZBc5ER
/MdMEoLX/3Lcq7J0VFRNPnHs/8syuTRNV68ylL/LTwlsL/od5JR3jyN/2ji6YHgmWj92dg+7lbGD
Q9SQNX4nHx7eCcVbvbiEv7eoGC6Q4ry8ckrQDILqKxRni3chN3PxOtw2o8U1gLELZSA0lAt5LAta
HjdfxVOsQjVL2AoVXtOLhzoPRIr2oeaWjsjx5E6ru6zu2rvHmysTKZaLp8wx4jpX1SlVqH4OpEqP
8Iby4t8uvqH4a+ZLuP8hZOQuGx/0o5R+qTsO7jDjynBVMYFR/qq4v7FkD+JBn7ZL1DgUUKmBC9rP
hf1o4HSYfg5/SQPDrgeQX0MWKFO4TCTQ2dAvUZQ0unC2t4u4nBwII6dHsUSqFpVcAZsIjwlnu66G
jRq8YDWhMoSkjPoL2T9yIzJQa6H/ok0uApY3bBeKCh4qllGjZ+0eSkCO1kjk5AEnH9cvlKyykJRk
qNy5yxAVR99Hps9rq7726E7foWygbaBHx4M/T2af/Bibz/3HnX8CexD6Lt5LHEJbCNz8cXlMiTK/
h40UHq5hL/GCA4nfsC2dyNhjd5yMQJXIfw9GXpYv7OCICgEKfVyhckK64dJNMuBn+47S/uZyeb7D
IjeceXaqHxLEYbwHfsZXN1Lb+VcKZZVXwqu2lwxIQ8qm34pEsgYSTOcrml/IlmStP3lveGQIMGS7
oRc54EtEQeSSLQNGD7aKTduILavlsIcDCNM4JGOtBg1INBUuGgRAEyZIoXF/DsqfdIiUTe+gzjDk
hFcCrYCO9U7kUTEn5hJOr51JqwiCEyJ+VrAj83uq4VKFkwLYyG8wBf2XKY8r9X+8lf8y5VVZMd0P
LV7zFU4AFgBeyMpHB72GbRGduZwS9Bc6Z20JjK+8h7yEXLvRsO88bd45XjiknbxqvGToujC484bt
75ZCQonDW0UXhfeJl0lD3cfLtL1Aa+c8MtHsHiQcbLbTWmUf8DbpvctYHg0jclNNvD6S6WbinUFp
DlZrvz8JLNEm6Bz+ooAj4GXG2kUIXGERWVVC6NGjYnsbNOD/20vA1Am+D7R5Wtmbqwp3GGs9ZTRN
sIb1T7WUz8cplnWBrDBwbx+IVKZfyxrD6aJ8ZjHTsWAN8xyeWb55F9ZEZEhhB76hCFmvVR/QZBIr
NWOFnlyb0M5Ite0VbqUh1ugFj5y95mz6FmsTszxLkvV4mcRKZBlKYufelx8Lj1UHiQh4I2sti1hl
GChYX5g9gbgKjUCfim28C6jndocM3b74OZsjHdAsQmP1v+zQwIT+t4VzAptwQsVnHqV/2WOa+bQW
5YHt/EjZofL1idu1Q00TH9pA1QIqq40LAoutXgJ46f13FHhmnrw7h9kj18Ds/Vb2uXl3RVB2gVQE
7zXEx/ByDQcJ3B1AVWzU4VEKrn2QoqZLqHsYg+t96DEEzdFR2HmJJQbFHLAoJy/dE+9ooByt0NuN
9CwbGCJAFUEcA1Vk2cDQaKOucBBopIJXk9JhwdYLRuO9taqP+MgAZ6LE9nNsfVuAGKEPJD5wYnFc
qYxdDt775wX4i2WiWgd7OFJSBHSdafUqt0BIvGm5mq/oKuWDyONDVxnjaKbr7oKBo2Tkt990ShS0
SDsbZDKqzXPkZmXhFwG1g566m4QWBr6ldL6tD+P6cKofuXwpzlcqkPYmyg81+4VSofzwMPknUxMf
CWQhtAArbBWcuD3kwatwYDxmbYALnLikuY08r4YBwlWbEtP4hZv1HN7n6uS1+GdPHndYcXC2v8PJ
9nYo9fM5A9DyKZ2c9+wSxM4PmIFML/el27fcO3aioX1ovJIwZdM7YmeKCiewj6xgNs1Ph8WXab/R
IsXPqQiFLQ+CGNQwz2ya7Jgo+7EvB86n57IFtIL9RMj7d7mawGjRlQHLmvv8DGsHCg7mILCfDkZI
KgrGfK24ZvJTxSrJ0Dz9hS5qsajqooeEtghdyYmjSpShZ75b6NRj6ku47O3lYnEOkynKnoTxUkNt
6yI0lq4QuL3CuSEmpNKYQgKEQYUKLRtjgKmJyqN1Ncgr3SJfmMLzuZVnviHQYUfnwgyzdoIYmx3t
tB+44xxnx5ig1AFjElwaYrU9gIlUqwhWUVAp25xlsnmbZC6o7Drg3jqUmy6OJbocq4edRkQnTASB
FMGZoQx5NSoGFvHr0arwi+ft19MVKQ78+nTTTyE8u0O2fyCEgZS4QKBi/YUIvxr2pPf1qzEgf4+P
VSQJlxodM6QlFT+ETVQyovu7evByW5uutqyLrva9j19bjOsklwq6FxAdJrxwdCR6SsAqdTe0UM1T
u+rAJQU+h8l++U36wkiQkb710jGU9qF4EeEBpBAEAOZ//DK0z+idkd7LTH65B7UejNfQtbLKH6+B
RbK1ZXE92YsubGsnbCmbba2XfQvFIrNNu9fivk/WPoFNzbl8PxdmyK3tSHxN2AxBo4UrA2p6PWZy
0M7ihnUgccwNvV7zc24WjkJPg8EQ5hSX8SmD0w7o+HTOtPNxPMMbIlBBhFjFhgr0FXeV2odX8DQ/
W4qnJmTgIDneI84+lKZUOwRRlImwg69C2Xz03x2HiQSWR85TsgORE42Y7fgw10DhzbTey5nyKT5q
wvgOfbYGTwZeBUHBj+H3W75ZCRuyDUkL4q5ouo+vepDZNIIQuL5+q/E4XHFTg2v1QD0cFx98CJ5n
klkKcGe0s/B+YRFTmvg2RksZZkPw7aZaQDLBSANJZMfDwQpiXXFlKyVB0PRyesOeskmEGtN7tegy
oRk6jMJpPigiWm03RFMRG/xQcAkJURAG6LmGuBcc6TkAcPuGoKW6xj/JVUPXfLAPiwj+4sEysXwx
0JKx8EX9/aRMvm/RUwA/+fSyzP4NI4+BAZTpeIxXXQPFqBGF4ZUMxbaxMePwJ85ybqpPL/Oc5LJA
TkhDiFGhpMhV3ekJBLPeek9P/A+6WUzRVckvEovLrjtavWUJR0O+2aHIxPB/1ocwvwTLI8IGjfAP
JLDJ993L8fSU22/oaa6ulhAdtoOf0CuxPokLIxEjnX1S2qcvNyxEeBWsJ1wTXK4t/06b5eATl05W
OoYqIsLJB59J/DFCSFFvKLbfEhgYdE8oQkFfJE9SF43Q9S4MXrG6CjnKG6NkXzFgpAQ53RF6bF1Q
8lZ3wRfZ/nKgh7k6JhpUXLoMBlr3Cs0prCfEOyT5/MKooR9Sb0HzhlLBRCzj5liaeekfLOvyaoH4
padTkVqK0Ize89bTIfxZxPCcJJsmCT8oyxd+buQ6Gd4lFxIfP5q+2Wwuy/90n4gKP3ylL4LLDXsY
5o97aWWbX+OGrxT3rBRiLSVoDGvpAxhdKg48J2JL2CE1+igUGmwJt4Wa/NKc28vZggZJe+vO3VC1
raS4RMNEJJmNetyl9Fg6F8afladgwjDb+mh1MIrPN19J/WPquw9z542fu8p++GLyCh7c6uSW3F4p
GCq7MWxokipbLVBNHFKL+LtYVNSPlshO6sOTS0wQzmD15upo/AhZcu1jGq0lgWQiF49NAYV6RIoJ
IqeUaB9wJ5CWEFiqBGd6jeSrgI4iOhzJQIvjBf385QeNvzmeHU0KlyLUpODWB49f2Z1phvaZf6o8
tGyQZkG/1dDohH1Y4hzPoR4E1RxCmG+SU0U83RldR1s8mLTARiZFZ8TVsoe0gNcQ8c0uHkM2dn+j
GFQra2fIphxOP5DuA2OxQjRZZuNbL8YluNMVnvyj5D29KJdgOvjSJL4D3iCtheQf7oF6s61XfkM/
l66uIbpcMi2urWcn28Dy9BugAWFMAlc2MZPpBa4MZjFDDdN2MQyTBMZUDj+nhwwO93gvcrkzcAfu
CelZ4cBRYXSvbgYd5vYM7XcrITJaoaSV7QNcBZRwkK9TGmI1NRdSp+xIBOodJZzgpj0Q9cDHFlAQ
UwtkVGZUVETT6l5uA5Rm6U4wDmWHta8KrybGg6NLQxA2YF5YWEvHOrjX6N0CREB/foho7xAqaWil
vftm3zKSlx0VYa5QuZjCQppAkSqahA0Bf3bCzZHBXdC2lAyR/Cx9khfRSXr7noYcbsSqFzQNuWle
XFLrC3aGe8gpSCAyFTKoyb9UmvDsblTZCP6YcSMc8JqLiPGam+DxFY8DWL4j+6yghAEIv9K640cf
jcfwfgz7jr0pyvgLyA0HAblLrTAcL2T5iAdjB14Kkd/xJf2JmaKyzXusAu2hDOVwS1iarXWZQjKl
TQ9Y/iuH4k0Th6J+OjO4ZmSmpeJnhF2OYanGRk23gQwLZAoguYgPa9yfT8fc36FjpgmFjEJMUtkU
UX1dLa4AfAzt950AxI8CxrD6TDFmPdFs9f3s6O1S0UvHP7I8vdC+8AGJnAHtvzDw8caBCywnsM/+
UaLRtlFQ3Y5ewqdjJE9WKHO29Q7+N27rrOTPfO5Iwi583JUWVF0E+oafd3S7cUIlt/QMsqEA++4R
LFl/P40CTfSCi/iFsTvV5O1tT/vAaEuLkly4NpDaME/eLJ/fDiXTPQA8ybO75HD2XHWLLZL2pXgi
dviMLY3PGvzWehdpZWztgAE10+rgaYr7DCkdGNtcizPtOonWC8cDWxFZOhd3oN3MVIML7Ekwy43F
y14OsuBT8sodaEFb++IH1bZ2nmXXhHp0XluJqvSIFTaeXpXKk3phjcskX6eZTomwcmO/mCIxGIxO
rv3C6PQ0NjLwOdl0ZuqllGeVHnJvIRwn+WfV6ey4NRhAE20EQxUndvhL/nztoRgTOhNoS/hZV8B+
OHVmC7F1wVpEm/0GSIOLcIHGj3Qe2gU4wsNBwefhO6fQyUZRR+FPg7d8yizMCzSpHSKxrPTb/ntP
m4ZbCLhH593pv58+YWQo1uBdYFLekcCJ5iFQ8L1tCC8Zyz2Nwne2z+D8DsJhcJvkzE7hNTijsK3e
fCBdMGEQy5VnZieD1UyOZg2OxSBCRGoqlEfURkRobmDGI0gSi1z48FoAwA5oAih8qWfrb830qeuM
4A8c9LD1d6nzaTr19gILb6HvEqeABIWI1X/ZmxUI664ANN4QD+5H8iV3ngTMdJgA4gVAG07n24fP
dI4rCk1wHg5BFNF05S58wZ9m+63F3EbtyLo2AGkTARMMTj74YqMuuGZAIyHkapbOJ+nsvt1/35bV
Pnnwub0I4d132h409BDd0faglafy0HzlVCVOMEoGGurcUPkjcVjJvBJsSnNvxjVM44+2UQYb0pkA
wOoOut6TYIBjhqdNUoQnZpols1nBS91b3pAiOzw2AdHz5M7T9Ab8rR3ZzUPA3ytq16Pg3E+xHQyb
AIsW9hTrpbsM1p85AN8/k64/cwAoFedEzUNJp5ccqbcYMz8EBY93hisBIt52uxIs9ACedvsposA7
fWDGe1snEfsp8XUn16A9zMU3POW2TW3Y0pUiv/jgRMeOPhB2I0eSxES+LF19ogXpzj+RkCkIx+++
jH6UNOAT5aVvsjPS7P8VskW+xuk3O5PK0DnWEQZGXAsnugYgkLZGAbNORHoGGXEtwwL7enRPhYcy
BviP845L59pH72cm4Ewwsc1gmTifiY+pLdB61m6YAo0P8Vn3uzyMHbojNPlYI8zRuUzwYoA+p45C
fxCVOdYUt/h8u5wdR4F4UjL/F+VJzP8Y+dWyg1XjnSQTQqRz7kV8Iax73iOyN8wH50xtzQhVt975
kzW+77YJSBcUrenBzQ+oBYk/8OB2c8bdfg1S6WQMWycDTApEWDoZOxGWQer9x/gKElZg7gQ1mPSM
HW+3J1flaBW5F2zJVUD29+QqLrswMJmmrvwUYywLhcLYUUjou2s8zFGeRvf4jjHACM/v6tEFvCGK
41JMDPaRr0afmkVMn3rjtzDhBQArgbQNvM980xNb7l1805X1zmegHwSAibE2zQTG2iCzDdk/RsuG
e1QB+hFF7xFVpCCkzYJpFQiybCL2W8Saor+eZ0x7PogcmCfNZCsvRAxBPkWHVSs0OlwIQjX7/OxN
yDaFK8sRDVnsMpT3fOTk8PHjhzyYp+d4IcXk7y4V8Yrv72gI9Huo6wEaAjQ/LQZEn3sRXwx8Fep0
wzMZARBcS7Jt7j0/Dxycsodx5qAlOQYn+AdVGD+jutCwXm8dFYBBhB4132HtOk4gwpHqiDE7uMUr
ndQH9TVjxaIHJZ6PCrgVC0z7Sv+CdRML2d9GtEeOF7/TLIyFEII+B9oPyuD3AbIaqIfkNkCnESkM
xCCRygJztbQB2IICpA2TcRcRTR0d2wK9Kosdm5Fs6Xx2OFVUixk/LjZ2/kwP+H0IY9ItXOPWcLfo
qNH+weZ7wouEjpXR02fat7TbOErovKWfYSWtxUPwx5tIDG23wmmM0iZaacPgwz4Ftv1HRTWR+wPC
xfnk8FfoqUbDPebeLlPd9VR8yqy3RnT6SfN0bJkLKuQSV/uGWOsTClTgl8ob8Ms7REW4ijUnXfG0
U4+M/JGQ24sdfMA6DcjZMRKjPFfYz5ZEQ/jXxZeTCKUdrOeZ9CZETaFEnjzuyMb/XOvW8sLyaQoP
rtIZ9hcHV7uIba9KfcNkEE0tNKQ+G9/lO42R6X7msCpKMhviYoxOSP/koGeCKWwIeBCGIbajq9V2
/jUPloZ7dniYwjmLaIBpTXRHR85AePRIEKRbp5IFg6Es91TKR4r7H7TTLAeHpwhBDhwksW3r/7jP
ggHM33OrN0z0gjuIW1v12Gishtm8945PMuB2QEyJ0fiOcHVj4voRC7Gr5IKRqrHPLLbytZRFswzB
GJIgjnm2MM5xBUyYFdcfnXvfVEJMC//Z3pzY/q0z88GJoX9QScGFGrqk6+LR6KTLOfNHqL3nixLd
zPBOyI8cmkbQgxO7+BpoLm5MYrZ3oDcyCU0hDPNdUxi+5mskFeSvxYsSZ07rh+WnrhE4m7a10jSs
aDKL6Fh4Tb9YmRgf4DHgCWpRY2UeF2TuAlgd/BVM/FaP6aZ9+FlQeL9IdD0Hz4LZyQvtDIiBteBJ
mIsxR8l+CoD74lI2cCM8iPrFILeZcYLnHQaLfWqQxT4FT4N9qjEF2r9QfKCDG9o9xha4W2qze4AR
roj6S6RO8XgFRERvCm2SfhfaJNEilmxiiPnR8bug4BlNv1b86+jfRqQ8ZG+RQVxseX4ZqZmDyCAW
yjsHsC0BEwiA8M7J+M6YolkVTRmQ4izChJ0jnhiVFrTLpyXIPzLqL1zvAZMzpIEu2y+ar3f+y7mz
f8hn5Xn/Qt8dxsW84A5dOvGWdxuiXvPBKlUHIQhTcfGUHn5+pGAAk44glKhAV7d9aJGKY15UEIci
3ND9E51c/6AFGGClNQR1I5rk915ACDjb9nbxwm0GVBZ37pN3JXvrVYJTYh+6YCgDBT0Tg/zVg5wk
pVSFTK/IeR1YJTCmTkFrXYkkVB26qxPlhEsncledFTMv4cOteJSGx9S6/VDLpD5GR/d6tRQ6mNs8
kmEkUV4MIHkWODirqIP/hG3DZsNRei3cGwj1X4Ju3jpU5z1daNOZe+fHs0PoySERSKsrkTRecfGI
WdEzMAaBzg3fJTOUrVAZHgZcCweaPSAMH8brA7SbDkphHuMqBUoT42ciKpykBSYrHCoRuyCS1a7H
yBQozqUXktVP5eI0tLLv7nV2m+f6O0GEAIeNNiS2lTgaL2NJEkho+ImPumPoUNJTDDsvAuyYuidy
ExCujMJhs5tLeE0Iprpano9zzNoFSLIpmlYhNBPjJmgmIBG8AYopOfQsE7hpXuI/WT7NY2RGGmSJ
e2glFF6U2qL4A699ccmKIB4RkdQJw+qEfdY54gBNmcaKaTVX3svjvXISe/w4ft957GXnNZ1nIDzo
UCKgMIOVAprelQHUwzLJ3f7BRKfYUVaJtlxDs53+XBksDklu4E1QehLj9sCvcI6AchisJCh9D1Vk
15OvkHsIokQE3/8h/a3TeeLkKKczB/nvvABk/LuG38SpD1vvo/vGJdaAuF8GwOMnAvGQ5AscN9ds
cNyqKSoPJoz3FVnJPmHcR9tMGJlmd9s027EPRoLxqGHaEezDRpMdCwNKLSLZAyx6zPbinJAXnQw+
UfYhG40d2Kjxc2EFiL9E2gVfEEuPlu4sXAK/qCIgjfr/oopo/w4n2JSkqmEeT6iHj/Lx+K9ZZH/p
j/f6PiEDbIO5DY1rVN/iM3HXcG3zW4BNnUjnHePHgbGfFmwkyEnYSLTLk7ICvSRANVr76GsPXWdA
K2BLirDq6ofoSLgqz0dq2DEK+VtaMCSEChRMufh3TfZ+OT5tcxrvV2YtodJciQfIIlCUNlWh+t6Q
L06Ua77ZaSTQLhXzbtH3R90onSfpvPPCj4t1LxLC3a8cyU3cWqiCo9sQ9VyUZOhsAtOm4fG5+Hwz
OTIvkZow0GfC38Y+dBA8NukvQt2XmQuVc8BCI/VJUyQrkcR6fBxe9g2QSCAPlQtTeSFxUYn5Y5qW
FNDgcw5TMQTIT9hJAY0HOz3axPHCuZYmbZPQUG6imhlQA0kmwjGm8ro2gjwIEgPBHUaw3ZSX+z52
VYNMjXvwHiPqj4803XndKjH/5VQiJ4I5FucJQmjpSWueKulRbh7RgfJl9S/m55wyCHTB1hgcFLtV
bMJ69rYgIAp8PeI+tXl52A6hUGRRWeBJYXZCjYZUXNzCqK8aUKWI+rAJ4q642BjYm8N3RKIYHbhy
DJI/Vl/u73HMbdPg5n33dNlCfcT95UBm2xrE+p0NyeqkLw1GduZi7N6cuYiOL66MBALpxMdt86nj
I0n1GF8P3nXyZMooraJytPvRv8NcbZlcunntnkFewZDZkVewobfrxK1jNuv/UjaSijKFIVk7fp0F
Ho08+pDeC4Y05D7cIwrNvj4ReXmldYqU/LfgHfWmHJ7MAHaUY8yOYtpMyr0zKT2G6t0cjiKTAhuj
bxMaWdS0wqKC4e3qDRsLlz7e7WCvASaVFnscpmOyUwlORYBAu3XrEE5HkfArbbSV9ursDL1cfcCE
NYR0N2scSsx9L1F+TdL23F3OruBLGlDkFo8OBFMAzHoUZQzQ6pnFE2KSPNj0O3BKcvGpegfbZkeW
3NET4WSHLcGMRt0ImbG32a7hSqHNGzg5BLB48MZb5MOF4U40LgwMQ/0rEea0A9jNYRT3iwU8DJM3
Aaqic+o3CvEJ1PGb03RxaCH+di7+MSzSrMNlqh8jleS4AyZp5lThG/o4DOYB8D2YFydih4RfsW6e
uXwRNcSshgHNxFf1fwg7r2Y5rXWL/qFLFbnhlRy7t7SVX6hjBVIHuqFJv/6OBbKuj8rXdlGyS7Zk
7d4L+MKcY0pQQtfoY/gcCFUNnw8xgJloyVY0IvGCQXFO74iIAV1sE5KFZC7LayxPVsWrgbfCrefP
6V1qj5BPVXfl0UVkrMaHKr49krrKzDXrzseDcZSNE6tW2VkikngZs5MKsmypIL8iw6fax64Of65m
Tu7u9CsAWNxDsK8SRkf+++LjfF2c8uGpipd91XIiyzczJqOgavKsuxg6yoq3XlAmG+yC0nYW+1Wy
kxzr1FxDWovsySSNKRPbqWvIeIXAHDYupOUoV7FxYX7dHc1Hfq7z6ZxVetIXgstrGvQaC6HAc6ze
Id6kWgVtJ2O/Xr8DG63hzpYSX5WQtqVnLZHOiUw9zg6XX4od17vz1BJiPO9Clyp7C8+Ch+965xmZ
cjAhnGVviZH/we8k5piv9Zr1l7yZcqZ7TBSWUJpD+F3LnbP00w2BVw4glYIOygH8MQ3xZEelO2me
JWP4EdWMRGQVWP0ulqqkvyctQuSgYNs5BqMa0A3VdlDixIbDa/Aup4ZO+f3p6LD3AkfAm6WHBea5
ABINsloWXbX/P+e5GvrxqpkeznlKAIIiHQYNT14FjvsAeo4/xI7/2YKh2L+FGmwvTmGVU02DxFVN
+40CqNeDNT4vJYI9Hq5byMqTE1166CaQopBxorav6yMaH/HUxKUc76hbgyMsx+U5quXT2p0Ykr8U
ZU5CuWK/v8tRL6M9ETMT2w5lVYSQLzQFtN7enup9R/UFIWqLTGSaM30xZ7fEREcb3yF6c5nnzJ03
dh5paWKgg3mBNCjMCzXeTQPGi3dzwdZGLJVLHx4FMIq5Tx/kfjtCpN6xETgvGRGKjz/Y9uzDVLY9
rGPZ9pB8crB9h1qRCFIV2SPTswfQKlxB9AcB+wZHGT1Ircy/kOawGyRZLplBC0yprmaFmtkl4Pm8
q3K2477r+JP3tMNGDWVbjNwbok8qgd8bjpPuMnxY/QaJJfhtiJNspvHsnP1aE4utWxAlVOH7tst1
6xVQUGzZkWWQed3w8n2QkSV4SxJ98hSgu544VW8o0pg34N96WFSS5Bb4zaY9mSIWXyOLvVL02MTs
dJxh1h7sZTHxsFcFRSOYJ0TCaWOaPgavAtslMUT0quFf6Mma8RuAaD9ZhkVAim7LFiE6yMf+4uzT
FltZVAkd6IeyeWX8r9jJaGJroXlIoABdHGjIQhtu1RFjo7aOVwXfI+fd9YBttlZAENA+DuMPTsl4
NiNyVq5TSjyJDhH4j3JxEPrsMyCCuKfFnaxXpgALL2PGlQ9w6ye4Owz3GNIzMNrETdcypPt/8lxC
wJ61h5Ry6LqkXQkrKjkQ9WZH1GzQtk1/EJ2rP54G0L7EURb8XNi7iClANK+PsDKFmOJCDnkFNj1q
iDPwbQxzoyAwW43fwPkpPICLzhVnmcIDM5HJPkFvJRZHLA2tKYlx3qDMdeKFSTClNF0xr8HeQRbz
9pYTTbXZMCzfZA//XsFnXLhtm3SNACgN91yWc3JEzlL+kHKzntHHYF/wTcm32EysQrlsXf1FpD32
2HoQ9GyJIfsglWZ8VIU47oG1AWVk9zOtdB+k0iQjckV32LJo8igI3jXtqabQz+5WNsLDWrLplsl8
VY14f29GSPhsOlI5RhR44UTE4w0avxgqIrDwV+C4s8+aw78pH34t9VHLs9Qn2APahgiwv0Afj+01
RhsgXpEeukpWKteWTTEMaX/KSiKMCFpTWavQ1iCcNCuIhaKtQX3GhGpYQySiTKpYjAvyNLGhUVfG
Il3mRq4XwcZkceNuPjga68bVuzDkI92KYYqKsiSH9lR6+iEeWG+EN14PjfsS0iT2pUglsUdgc0BD
+DKI8Bp4bQjDChXBlo1wdkLWg4rpud8f5M4OlHlYNsX2YSkSnh2dmY4/lntu3vPM37cP1teFVoMs
OTZ9V+yG4vHxXMXbGyVXQb51KFdhi4LE9J+AyZrAxs2eXBBbxOc6iZKblXRa2q/ZAWaymRPOVbOL
bY/n93Pz4kVMMD13fZ4uxukpMMinRnfwgjCKu/XY2vMStYKA0fpvvE739i0cD4U7pB6aNKg98r9Y
ALTD32lGdUvlLw3Tn2aJ19FfHgprP9WrdsZmBcetpPxvMN3F+D9kdOQkTBFnkj7NFHCAl6+QlMIB
xsMa05eV56QlIYPADAoA2K/0mlS0kz+dnfsH8GDqempAgnWn+i6SM4A13qy0jvrNAHzpQqUP9Tl6
dCIFB8AhBrYSyYQRo2E7bPlwSJR0IKXCFFcFU5M+zKSfkxINvRD1BQNo4Y1mBPe5uAYv5Fijd+FU
93NQSsS6h9iXmCywyJ1gqY9rbH/VMJ2cky95LuEtx6mMCPqW8pOllly0JKflYQAu59y/iPKWKqcn
G0dneWaIskwtmXWiLPxH7T+QKS/sRb2e80V9Y3pwuJGYGTHZUHqbolw7IPeRUjBNdZdJFeLxMdfO
uUrq15yFbM682Vn+ZCTuVTsiHtbSxDQwU0T8bzTMpTofQgkzRxxcnXhHiGU34xreqG7mNIXfPAJO
kIlEomQZxIDkId6P01fIFpUH82n/hC5z6MTP8ael8KGH3eEdDwZbA4kHMx+hs3BUna8vqHqodvwX
mgXmQu0VxluiGekZOByN8COgrES482S78gRzEupP0mHFXlsNsMfe9Eyik+W5rcSyHdU4F2cqSaE/
3Uwze3CwehP52Rbf2WBHpt5BdLj/QXwNtv6Bp5QFh+520FIHakH3ijODjRJhF/zRKDo23b8b7a/f
yJ1kyiH3poqyeW3hRgB08PSPxPcwzP8ZpsdUfwO8IWllFgfXDc8tq3jQKHj5RGIC/aKnDMR5iHHc
uf1jt9zgwEL1yEtAvJ0JxmExwnoOBzQNJmJ7YKjspRlbGwwUw0cZ9pTVTFLJpCyOjAAcCIM1USW2
9yTe8o8lfAPqgQlrv4gFjtQDTo/kN1cMMTSRIs4c9RNaABTqtuSjBSDHzBz8CqwTr+GICZSOnKSO
nl18rZOWx4zbrMnrq1Vm7VWYzy/jkU4KcIyZT8+j1ByNjUP7ILVSSQfkngXMmAisNVPlqFSEC5aZ
PdTbf65fVeU33MNWZRiqhnPctnnc2L/VrxbWcUWxDyTlbXYivES4Fx4eAwaVLnMIFSvENL5ExRL1
voREfdve8UnW9Cwkl26jnuvooEs6O9ypB7YADMavVoRCNiCWC0/5l5szWNFsRYoVLTDx1VDBTWIS
4RjobkG6Si9EsnJLYI6zkvQrCt59/rts81/EmffZv48ejAiUmfVIIKpf2wjCkSxjP0moJnQU5VuT
r8CwN4T1HK0R3IXmWFxdqon7IRuL9LszF+kBQaMUP4voaQN7iaTv9vFeCqmZqb7aDG2AijSCuWNA
i7sGlukvDxb03KngzZBhi9U+i336ObP06edY7LuOXfirmwl1A7o5u/mIvYG5JwNMCYEK0yFsGxgX
KCYqn/ki8W+EZf0aYsJoxmRGcgnJ90Cs6uiV/1QAm3XdNdzCqZkJk+fg3xgqsQqYhZOdvfmF1hLP
ntvST+GgsUWhewNAZwt34fMRJhOlcROYdmCrBJ3T9wUTlRdRAEv4I7qwgUMwx5QRjAmK6+7nxFF6
fqb+RYvPigkJ/9Lmv4IAhY99Q5AYQDffNJNL1lWPeOv6b6fyb19zBo4IsJymavO3/37N3fRxVocV
qQ4AZx2lx+ZA/oXZtPIPDUNwCLSzz0SJDCxNcSDl409m1Ys/eZUC+RIaA+UT0HGQE+Fl277Yj0h6
IHRlqxtZlYtawHaueGL76Bqz4Aj0bZk199G6XVofQcS4AMWw2S+Fu9RbQ2lxd6f/POefluWWIcN2
USNyES+nME7cikXSWLno1qa3cA97B7z6Hv4AOx1m3MQMmYC/TYBYVpA0ALnFvFbVKiGjkldS7T+/
074tLcWd2MoTYUI1yViJVo7JEgQUhkuVBGmdCVO7DZmQo1mcXrZk72NyhwAp4VafV5YWJ3BKoBfg
oTw3JAoAhjM1DPLGOQPDUJA6Cmt1EhmHvKHeorhERrx8Bg2Rmu9K3RMvOWQbtX9lh7AI26+O8efB
dl3kG3AhxiTMXtMD0hlYU0FdNx29yy2M4wXecbSX7/sbun6RQFSPzp1QKdrzs1BfsRJQ2QctAuuA
DKtXGZo6BY5E9ETIrUYHWh4A3832OctAyKOiF+ZPpvQrTxPKWTUcbsIFujLUMJmMslag7z+YTg0r
GV2ZuG0Qngw3oB3cK6C7vPnsj2f/ysaMoT4eqXvAxAObQvl0WK2BKcCpNonrAOmDB07DuIRMrGAP
DLJqkRl0xaeBoBvgY+RemL9VidolcpcwK4IRR2GEteEmjMSSgw2DoAXeYs17/C7Dlraw0833MDl5
Y5xjzSgOImmBTOJ+WpxRc5i/K5NIlNP7f0OH/D83GneabWmmJf/eZA6rLN8lbkKxC0YFkPZy6NFK
Lk3SG2kDMqZNCDdHUPBsRFCPbVHVh+MTYaJ4fdpWPPIa4zalHqj8Paynn70z0Hmmb7WHL41bopZF
51TBKb+6M9XR4q6qW7REUhLn54lK7J4UMMI0SpeMZa+xZDe6JClFMYreUoLLU4KaiUagG0jYLV4r
QQtbvHKmMWqFsSm0sfGz0EVpMCdXLdbeEqzVjpEEdxhDFw2ODLIFrSTzCm3LFWFeURMiUjuhQ1wJ
ikI80WjBrD+1YHiimecVbaDQcS0icBglNEM6Go+JhBEfcW6fmXNazCkTkHQBR6olgxKfz/HDMUHm
4rvbDpqbPBl8saSi9pEoCxE7oxQHU4YdxgRZwY6V/vcWzZNwPqLEFbguwBPoh4RA0OTmVFI6DSaZ
AUl7ZAU/EDspaEX0469ka9IyeBZzRFJ6+J/k3DNekoO/Y0l4SmOZeh6Cfykf/taSbOj/d35+2xs9
W7sdp5rzc/60nyAO0eRughJcP0t87hPbFmep7zOOk12CDI1X8KwN3ZU4V9MqjhYaQk5X9c4+icjr
hXGFqCw4Z+yRuDhqXIPqwH5Vf6Av+iUxgiMxb0IjfmzJxMbEqnqcwPt2CDmHPKbrq8czmtPIY3o/
kDyg92vFaL49ozmcPKaLmic1J7T5JMBUMOFVwaaq0HtR1II3+8paSGsZJgrMO4d23c7teQpuXw6D
SOAx1XTqxBEmhIdmorfEQb6ZfHPSynIGjvNNeDg6NNB3JLR4SYywMkKJOg+U9j28NYImcRt9x9ZD
GRLp5i/giK96yCmnd0JWDuXTAphzSw7YB0pS8IjKOzgcdSJsuA8GAta2SB3OPIRA9LLGihlAnPtf
kTog8bH+EvqMV2XTQO44APoU2LD7xQ3AVX3AXkFyBjeC0FQv7iUjqgYdIEJbpID9dlsgt909Ah3C
z21uzdRZZi3uHkwWLak+p+eDuFPqJeVeaWDxlqn8TPRngqlTt2Oe2xgLz7FMzqjbdig8/BsAENnn
LuKJvWje9M3+0CziPhoZIuDv2u4mBoHcUMwCqX8KVdxWRieu9Q62DtIQ99cF+78ZGshwO7SRP280
ADRsZRGV4QIFQ7MbjYlD5jndiPtO3m69Ys7mQ6YXqVyIVe3kvDm8oI65cYRFZDcIuh/Gizocl+HY
NEezzW/8gqsImtcBVxouxOQ3NCrmFni3O5MhpHND7q2F6C5sT/nGjalDkzzglvy3x7v5d9Np42Dp
sAQOOE2t3+qo6zyOlX1D8kYR1W76rusjgrmNKDH3UADZmPWwqWuIf4hQDFioUjdRNCFWoWLS18hc
Iz2hRKrJV+Wl24qqnmrIQADD7OgOyEY86bmxeMwznuZJvxc8JouUn2RcsLiNIYIRqWxkIEs+Fc2B
zk4gN8V+jPqEgTSTP+qWkoFsHfDzlDbllBNERcUCh8QgguogqhRKFMJvqz+ct1idqE9aQPp42aCr
QYO3f7JICH3RW4G+oAr5lAnmBAXI0H1A792fhd574PD2Ir0BBYJhBIqL6JiagtR4yxbVBIG1Fo4/
mQQYyoe2DqknOI0iOSWmcBCpIGyVhKsRk+bF0yZfVX+WCEUtthiUBaImGByMa2x3OxSNohQA7bpF
LQGP5c3Pa7/avJg9knvxqsfR1P2bzVj5OziYYduyDifOUoji++9S+nw17zerZ4yMAZeH8zOhYAy8
1kFkSKeMzlDsYX0kqWgeQxa3eQqMHsHsB1X2MSZrtxzy4KH2utKbrI/0HeG5JoaavSjqyhMokgFo
9wmRYNnE3UNkjtyU8IYhWXVsNTOZRWhZI8LSRKYmj2vqBHy37VtzA3RDkLLLFCYCi90tfghTTqE7
8uxwbOoqFnmaeLqFv7AaaZJPjeXc8alPcYmJAlcrlZQmkksZlzoxmTwwGcK388VZLw6M7MH2ysF7
kV9w5WBAcDoWMQJi21CnMguyPipLjAOLlR12SO0Lj0U6YccBA8Q/6s7LGsong7ErhSIDTi908BM4
FynwAUli3XLkQ1ig6IBQwWjRsfgAaxIFf2TiX6u8686iU2Ttx1LQKn30MEY4yLmCrJwEaylXuuOo
5AxjlGfWftOXFC046rhtIEM84faw24uGvcHj0UaDR/jOlKsmWWzHs3FkJA6rGHoMlGLdCmSm41iz
0fJUwdo4NRnmElPBUD0E3s8Qqn+uAYid4QT9jiA02X9pmsqewtJ/m0k2fX+/qovECOFPYiSiUnm5
5RYlOAQGNWoRohZCH9A8WFcIOAkYOoK9wdCZ4S7tAPO+A6MoKFEPl5YoKHmj8zqHD7UXlHubpfqg
u2pVoLsM1GBATCq/q3zoUjrSXrC0W0Wa3xxdBUeWdM+kkONaYQjKj5ElMvm0KrzKgVmCiPHBviNo
RpbGWgNZ2sFJSz2gDFYknJxbFmEBAOosLOUFb02WGxOGZKy2EegGQhg475jvwM2KZQpKB3Y0D5RY
cG0YWcOsB//K4/fi45nesfY2c5QenTnSOozTRHzdBLuLkRQe6vwTkmPs+zVDex5JbGuD5oI3V3DX
5G0hoQ1iISGTHN+DUnFu3X8h6p6rF7HocaNCYR0u/NSAi6q7g/xMeuYubyOM1B30/8Y7vEOP6V2g
C9+8+UX5lkL3f5MeJJH/7gkLiq1536ZKrFhNdg9siTdKAXJqXhSDx/uj38IakblDGqtii3XfRM6S
+IiQsXMxpa5YuW8wML41OwyM786uDMe1w1eIdJR2Tg1zIlac0wjIpwrvwNUpABCi1fhD/E7z74nd
RZcqXo24XRNAW2oAXL5vec6Eyh8aCwk0NSovMcZ0KMhTCPK8RnbeVnt9CxLYYQTdmYmCmJj01CLS
44OPo2nsQgaqD6QGhiOfmh9Md/a1vfFFes+c56PDiwTRhQ5oIwaTXEEgVBP/MyR8v3zHWCd0pyLX
i3xZj+Z6BMbWnW7ysbkfyz63n4ys08MlGd+K3t0CrJhRBVrEYE+xSTc4xrFTSSlg0rOZjLcEAaka
WcRMQEuQKbKIEAzJSfbCkDqO2o3+QyQ0vw15zs34wQ8+aj2Ku72BQU9BFferhCNe2qk+1IRAIAok
tclM1SZDcXDRMmPI2Cvj4fxcFImQk/gF4huOJe54Vv4hqH5vGQREnvE2Ytqd5cXY2a6jInLetmNs
3PDi/WluZdyts5reljfoAv0X2inKyr2mBA3SBt0D0ajIOcRyCwfqweS+jSxnHmgwMxJ9zSKvpXzu
jpMH0ut6lMTGDYKnSLgmh5iE62JE0YfJivtbcqfJfwePe1+xdXdAaz/Bb0DXeMwOJ3U4QfuvjFz/
bLx961SrV77fF2oUyKweqj9CPHS4n+VvbKd4M4QvOu/GEkS6v4bOcuJ1ALJMPMXv8YNQPjymyhtS
3ZCxwLrfQGtaqE6pRBOoZloptlL1I38AVn3krnDBFGdHJS8UZEagAzLCuWPjbuG7KtRJiJ3j0yqJ
0HESN9qwXZFHgdhDrRTJU0RoBO85IhLAZ5axDe19Y77DEidHCb0zCZoXsiAF7nxltiGDK7s4z7v4
FrByP7MR3JQ0MwMZpMww4+6wabnBbgeY6iLWG6xqQ0aEGa2IjCaW/xlPkxLA/FGxj7Z9xPZmoTYT
HuOKlgv9LgosGy5LDF51RQOcXBX+jRCRXDVhPAVsDzZLhUHnV7PP4PEAcdpRoGf/6ZYTDBcXxSbD
ToWS3Ws1byRR4+olmPvOLDsw+US1yf9JMO9hspaSNxNnHLB/mKd4gNykx08dQnd8GEVYpQd5S/oG
atU8NsxaCJnWQx0QBKQG92zgwRc+ihQp9pumSUszAX4P6PoZiTKLe35GdUpooJCltc48C4qWLoed
FXq4BFNTyvQ31prby1EjYafJ9DI37kKh0R532XJhBKBP9D5A34yN6RLoiKGdQ+1ASFgEAiIgW8BV
/cuDhKukKRLVSNsyB0dyXo/DeiSPZ0LxxoBHiApVF7GRcsEAHbfM/b8S05fh1d4iC5F74TszHYzq
Bj60PxWxEyJVpLFCEYvjSlYdHAgYEnEgIHjaawiFfKtZfKg4Ei/PVOqyglq3zAxLaHgu5LpbzhVx
ZHSBTLBJbjC2SHhOLQZ0hFUGhfuMNFqYKhCZPUSITreET1HKWEk84cgxJ7uDcHT4NAGjpqqB6P3b
VDpvoD8k2Lyk+K5GXgo1fU+WItTbSzXNS1OgLsxwlVccOsPXvnJUm3mIfsnHKe/NvDVzafxMX9aD
CmWgX0YYYw5s93youn0HlwEji8eutWMRRMt5e4KcoF20vf+5WFM3P2tmx7qFWzZSPj5N+GceSZcU
m1aXlqiSYB6wUIF55cyTgPqulq/+ocsOHhRkIfWr+olZJNqy1S1f9qPPAn39l22uKv9Ne2YYumZr
bHQ1Tdkylv+yzb1e76Zxb3G+XeTwjplGDz4IHRHhoE9XYG0QWG9yDE+Q/lhkkRD6XIRSEj8Y1Qd+
MGw80qsXtKZAcPcWzfMLRcjEW0ksa5A/4chkWUPCDmuv+zX8NP0oKERwnxGus9HczoitqSwozANk
lqMt1LGtEo0IBTg9VUjUSeWa3Nur0N83mAx92iaaooj5tO1fG1z5QTMJqMVgBx3fRlzNJN5ZY26c
8/mc45pfgMzj5GcYIxxk0kW8gZW3zJRfYmEDplKtULILIufDFpwEtqNAvQbxMnOdPggFEQGhIMN8
eKhmBKJko0jCBoYiWbxWZnoGOc5brcRJ7fRahrZI58dn1h1bPbuds+NnCAXmOZh9ez35Ptjo4p4b
i3NDc64Bxvb7Z6LyUs2gBsuliLvE0ztccIqGqsOwoYKxi8gJ5Dhp6w3G36CeUBJdXqFKYUAaaUnY
lOoxwbqKJPJBbK83BVQQgQApSvqRWos2j6kAaxOWKGBZU3H7UFf9czmuHERP/1s5bhiGbKHkPsiM
de3/bviuxcI8d7GMreEDmzcLrNT4FbvhtO3uatpejtfmEbufHcbg7pIYfSJfccKnFz7FJkOMNmzP
Jbbtu2yag5HnNrUcimd7s4CglMHnQ2E6D0IpgwaaG3DDtzJbY967DwIw2aNTa76OA7mtLjo1tDJc
MgApVr9Pj2Utm7vVu772GPwmWKRRo/9EBfDmhWhCESJEs78Us6AeIM1s6TbCF76hTpCaUC7pgxtC
IkBsgtAVugJy0+7y/YmxBfUUNGRwWURjwq9n5ghI5tjfTrfiNBUnA3U6OAg4l7ApjB/P0Tm2S/oZ
4g3ZgSA1sNviQD6wCNp8APaHXwu4bvTckrptCMY3sghwidCWNDUtP75LIawmJwFhNU63XVhdC3Vj
9126ZcYtu2CxVEQ884N8HynG8otfawplkuGu/zKp1XT9b4+Fruom8n6eN7/lhtrSAX3kGe0DlFIQ
pVyCmhV7xZ3SQDCjAQ0jVPw16s8PDspyBv47WSwAKY3kgplthhAMFRh7ADqmlRzaMlRAgjD6c3Io
O+eFQWjaXpIBGssWnF7Emk1PhBYnnurkdk6DjiWuA/jKrx48s/E+CCqSpQarHYy8iXxKoAuuPj36
Wf0QGviy50iy9/qzAqruIXbvGQm84NkgRzRknzHnQB86+yy2SJCHa8rriWZ068CBmmBHISQybH78
nHxSokJBsd8rZy8LYTRyVmTgABdf/npBnw+cYY0UgsHNYN9Y/2LqLTwG7oH+3d6i2MtzSgi73RPA
kkpLdsCsZmXDkhUEXN+yRUkfH3c9B7EC6Dm0LiS5C/COGBu8Xzts6+i1sahTi8JvYNaAUuqO3hP/
S8bkFck3KwiifzO/2ZJcHOHTJhcJa7jLf0ShwKMQ/ZefQd+lXPAdfmDLRtwW83MlPDpsojGI+yUM
T8OvVl9Yyw8cOOzChDKwi569DkHH7FXwwJiX196DgAbdXUYhnC4p/T+UxsZORxE+ejfMiu4B7thZ
7Mfgki2qP7x/QNy/JMY5HqjoyLtHqx8PDP3uyaFN9QGXLexUUXiYOfxvQXj8TtwvBR0dKvGA+1SM
OD42YazBQDiK7hRdBhnzsuvBq2aKmaZPBn8vPFMp5Wo9pI6AaPAIsGd73PYh7Tcott5JGfuLtRmW
PO0QShGObYyyRK5cJu+KCoylcDZY2Wv1huAnFCc4gsjuBP+L+4skQfQmiE1K/vceJszozRtjxv0U
RuKpfoB0gk1jAwH/En2BXuAPyVU+UqP+14f634hBDeOgIDPGnyPLmtCF/aVSeFzb2dTKHsjkXXAg
FCXbPTjYM/HgINB8bOSFuxF4OY6+5xW+OdNyEdObAoeFOwmOZwj/6kOEkQ41lRX3Ntpl442Dk103
i25GuytfKKKWQLsEzxKD9v8ZWk4MVuPqgZUmVdZMuuQakrnxeDOODYJtnzY8BuRIGk/Vnp7kAeDF
Q0HnMtnF3kLkE1Y0stxwo2FFI7/NlFPkYNaf9NTwZXpGUh1N9/hKUsEXFsoQhd0XLJzj9QPqUIij
DyELPLfJx1XK/BfuoSsFshX2zJZKbIzJgcHSnJpNtrqKEhoCTI5MQQiMyfdGIQhGB/pAbjyzCrRQ
8hzipy0kO9r5p2RnRNkmnuDE3vAE360x+xP8dvd5wDPH3dUTperbm3pi92shDPTIg2D+MqUkQjB9
QS0oI6geBTlaqWqSQwU9elVf0fdcrlE01+IA/0sFsA3cfq8ATMUkvcVEImgpv1UAFeenkkvMR909
LmSxfbOkDAlFmV+27qOwj53KWlks5Q5dnmMxd3Cs4uiDe/cV2BrVY7MIqY9NN8W+1zvgwGgjDgse
I3ogfT2V8mnsTrN8xJOPO2+IChX5ZliYwYwKC6L8nbJRsRKpzJ52Vh1IAxGi37u7g0afU7yPcQ/X
2MJVRCjwFgaGepfJk/3TVaKSbPjCAILQq4sBSpqVrMi4It2KBzYoqJqgPwrbAHjW8vT18n3VRE8z
6g/xnTAlAwtxhuJ8lfO7rb+/xFcoCoY/oBKUWEL4/YaiepJOE6qbaeSyOUYwjdBAcaG+6VDXUFpc
hefDhtE0uxbqesJlUDYDDMiMKT+0x30Qa+tHvJ5IwTa3Z3vOD1eSJ0leUEWC5g7c/+fvtGoIDfg/
fKfV30avvTYYxe0BQvRmOKztp4ZZZ1JcUr7llZrxXWfhipmcvqDMa1k0nyot/iO+OPz31H7ewrvm
4ZeLaDTIjOEbT53I934vFQ8kpxmC0MAhYEFBoLbhcBTAjSKgwcFcrAKe+OgjyXZ0/HEquQIvpHFe
u1Mrn8ziiLfhgkMYxRJwJIeDQhfGWdEh0KthyQTlFjKL5a26j2Ofsjg6Kkqme7Dhnmso5Wsy07py
jBiwd/TUWT3nnCcMDgoIpRJgf8xFqiKspoEifIo1HXND3DA30OPLhApcLAswxHLQDo07RjaCAu5H
jL3w3Lkjt4snEkdvQSm2pecx/OLp9NySwvf0PJj31cfmI66m3djEcdxPpPT97KA8Z/vKaWS+xIFk
AXuthOgAjStQJk7mhDhfFuwZziczpUMDuD7hlA5X9GjQNTK7z9QNKbMyh+HEVryW1Q8Dv7X087VN
B8PZBaTG8aVvmSX/erxd4MgJohrXsIpLrR0pbL9xonmb44RysUIxduGlvhuirpsn6vanLYpD3qDe
xBy1XbtRkAN/7YRdcGKivx17TIP9BhTj8HM9vvB+VBGLps094z4gV5FbQYdiRQRee3wYx9frhLzo
WBnHqTkZ3BrPY0O1j/sfoufxaeSMpM8jhu38jMiWO0VMgZRkgLG9RdBzy8Ar4Pm4oOzAXb7+y24U
Y+vf3TvmAXGZaim6pv/2lCyns8mD0qBPGr0PgB/m25tlQRGWeLnE6G+z8Nh3uumWtgDg6c4Q1Vwk
1lojstkIZsvzCxvEzRe/oAPdIlKY1uOLRyZGq1Sh4LJE6NWIEgFJX+3Zukvs67F1eiDRKC1Rp7GR
JacBtzycqrjujvfu2En5CP1Eya0qv54RxKQrhS8EUJHFAw6A3FrIoqwuIIuCFTRD8rKoqB94XDZW
5UQP/m7SnR4/rBCOoRrrbnEL+Xizm3asIg3gWD63Ae9jbgBSVfdz3xM+8XC/h28xncbq5/AtN4X+
AmWJG4JIUR7GOCtArsjO+Y+3zkJoG5HdWy49t0ure9Iq9m71NmLs7x6scf6E+MMR0gARczCJH7CJ
MrtwB/+tfPAHuL6MdDbTYuyApBTAR2r5e8ABACYXqt9aCZfgxn08vG/AE+WlE48QM0GvIFO7RXQG
7M+X8L6EJAleVJZDqYJpjErt4lzGvLgyrsJ9lDjf0UYQZro6RNDCQyhF4OqBIM9RxGkKT8OVqKrk
HUBj1j0+mnjgHOm6ZvZW5UhEEz7R3EA+dGPLyt4FzKB7JPSY2WAqESbRpuSTvX1n45pt0ksIWeAW
8fmXEXn32FQq2LxSyNd4ZngvObSqzGxRd3r4pRjdouVuFoc4Vcehx+VjhgdCvUQu5OfveEQRnGMT
3amRTPyFuwIwguJAEqQAUk+8EukOFibOBy/0idpos2YRvUEJpIddE+baDdwkGU6P9M7b8xRqAnKs
yP/c/QcKVXF6dqdFPlZqPtQ5dqplTA7n2C0RdhNmHEx92NXRueKU4qNM9EPyKuYk9Z/ss4t32NTf
Js/mTf0NawH49vPuv75KW/jFA34TYVEn5Xk6ty9286I0L9pwOvNIECB3pKymESfW3TcmMWe5i9Ei
a42gpD8cg7sdYB9k0cMOkJ5QEdpVEyXGKJL37n9YWnwD/CVhoxHSJ8QWJT9NJDHjRvCi7Ake4XXZ
kjYCA6YeK6KbYEhFSIqDohIr07uCmWNn88AT8ljRd3NYEuzaO8NEkUQcuMf/g7UqA2d6dYBbrMve
TCo0YL+3HGODbZmgAicxDiJdsTwBVWwNtnsRKYBeZNaEWh6tNl+v9IdBFZJAiJNRPT5JKNg+q52I
v3+ZVJhcQp+LtSnkt6kNsKfMMQJE4qROsaArZF9+yx+IufWcpLXseG/unX/pfLilosiE/Ma8u3Xk
MBrgWrD6/ysa658rEmUPG/u9JDnAM7cF1NySfy9J2n58KquGnvvDpLEpnR3E83dZ8LdUkRBFTHy8
HmLmTaReLtdU5f3HGmUbPBlNpmgu8V6j05Xhkx0QAvNtLzqXIWXWG6YNuxSsVEMVH8OVHLnQxPnD
PwDjuYYVbiYzGNdgHZ0JYexM7uYofDrGNdOu2UFOSXVXJt66rvZN+XaBbpjeoSf3HlFdKoSgn0Ge
c+lBWiL4kE22+UUpyV7vHw6/CmI2WogCmS85q9i/Sg909gqs6esTSiH3rQC3I+W9Ony1xj2+c4uK
35TIQcEqYCZL/4n8BsxOd3MO0yuZ6NgT8L9DmimgGz0CsjiY7aoPxG4OUjiNBKIm40chtX94UpHn
xRsmuXw2uPDK2j04IBZsBw+DwbIP5Grvt8f73WXC29DrD8Lio6DoR5J1FYYHmO1cRknwV7jD21u8
lqv41Kw+YJExbhcmmBmYN2sHlm983Lfwyx81E+Gtxi8PmMcDq2RR7tJsAx1aX7FemO8N5dvjK58K
kEKkJUJgcsJB7oAYT58sRwgdcNTNsthRBiEPxLaiEBDmym/0L7g26NLBXk3up1TaUFWUpNCqKEkB
VlGS9rjQu5wPTmb1voiel9k24yjG4Z/OhMijE/50VR1IYnxY4ImgsA8PT/tUjQ4TcJrjfW7F4dpP
1mHBAnVlGCM+l/2jsRaH2Bc6xzZ7bs5GFbH3hwLH1DYZf7ybPx+yiPu94MuggCVE4z0KjEBzlFds
mFiAEcff0TtQLYEuBGD5ifDM4SvDBzIz8aMYr5/sDGUEWxLlGxNgtiFc/FKTmiCZ3qhfIHvtcC/d
9LhAk/OLyYu9/Ji/Yitm0Q6PCzkC1/r1U1p8oUYZA7Q93GzstNqHc/1UnH39C98E6ns+0+FrxX7k
C0qfwoQQ5cFkOLwekNbrAoSnX7iN0KyGZ3QQ9rG5na63E9gN7kV5cTB57JLfXY3JmaPMX5HOEgRz
FXEwzeDfsDcMP6H6xMGA1p82Jh3hXlzWD5Ui1NEMnwsVg0p1tDkri81ciZahq5HyC9ICooaFbFBM
Rf/RECmAo/fPXx9PlmTAUAImbsYUXGG1Fui3wtkMFWdmUvVkm0GR5UiQOMvgLrPZ943aHx/+fcb8
hTeLpizQpuCOuBvZ/exMufwdPjmX1fpcUMpXxPTb9cQxPPmDSsCWP1n+baKE8yHY9pSv+Dy32V5x
y0qnOvG3QUpLFceOWwXt9x0Aq2NYIjZww8BCgjXZjm+XimPp5vFqB9TNj9ePZkzPAHIVu4lB5pZo
HLBU0zVwPUrH8BcYRgBWmOHjhvUXMN1O8fApJUuM12iREGay6dWdj6iMrj90WkBBIKj96Tvs6q38
I7xul9thAcdDwEUpyIWBYN08BBgIRJxd5VRegXp6y/woCOz4LQFHBFULQ9ptjJhhDuit5lDWHGaE
Ly901U1ase24CQ6FcUHGGd0lUq5Jj8c0wLqZrQ5RIZgGRqjojOCwzuDMBo/O6OoHXwnyAOAW5RKM
aKed25O5TaJTZl/T4n8ZO89lt610277QRRVy+IscGHayvKU/KMmSQIIgAZDIT3/HAmS1W/Zt3yq0
T1f7SLa4wbW+MOeYYyazfC3Fdmew2RycX2u2zNgzLrG2Pv0jti4i3GxUcQkUunfN3RJmxwWhalaB
Zgf/UmSTltp9aoKwVxIQS60T6118Iyueun9x4RXfXGb4ZLHPJFBWwEBEoaMjGZ0wwYpyp5qSfg1Z
1r94AOFu7tymfZvi6jK7TLlkzeTROH+SJlo++KARKwe8rYrh6seKLTit9erQvVZh72O888DV8vC/
U5pt1RnzWgq0cX2wRFCjoRYjxw2Q9gzCGMq/a/CZeyL6RwUnL7JPa22HXUI6DMa+HfajtXtYuwK2
UJ6dFIpSEsVdNiWDC5qc2hzQU8u+dPZPbE/WgfOFCGJmHbS0KN6I+uAui4IFXCByBVQbq6djYfH2
rCGT9/tHiia+A1R9Dd5GXqgvDfccMb0QpDGftLyhAWoMHsSdaDK2PL5VyokIiaggF9A23Kx6zTlg
FXION6WObZFqEzIcdF40y50U4gNFIrxoSnCDE0U4Ux6NNJ6JKiXI++c8Bg0tXUVqrLYw3L5zv7o5
1amMvymezRjaM0zomUKj8Ub9hS/GAAieKShWaYgzCF3AdqL1mIUi1NTJugqh0fKgCyXyfGDxHi3f
b5+xoWwcVigjzMud9cHEJaFtorGz/ZmZx/owPtfDzzv7jy0ovU1OanTpRSJtS2x6lbYOY0Yhabkf
TM3nX3wAlL0TElbiTPjmkRiEQYI4+9WNwDYLBc0GgmcRygOqnceyBKiWlQYLAB5YreILvz5beJsJ
NRKxIQuPP84MQWlkV1mO6C2uQhmC3/SCIzIXpBUaA2ArApTNemG5u0rB58iQZ8z4pRBtbRaB5a4g
JbbbmeRXwvs7oecS5AawhyxYwdaal13H1hRNnacsCGayeYbwxI4/Ha7pdE2hfwxVknfxnRQ7TcxY
r/Bf2rh/RHeabK8Oiz/KQVhG6cRbWbhGnQtDqADvqEy245q5C1trRN6tBnfOZg7mld+w7epBOPA0
K8gBcCQshx4F7qp+I7lPxzmJMiYGoagqwrjNNHZWhI6ACT4CbtQEzGNJFzcPJq4mjmydQkkIC4yv
i32NdX2v0GdNAhZJENBEjsFL0eHpFAgWHHtOk1Xk6Zju/aXUIoP4slOkdDh0w3o11Q9tSCDRpIUe
yLBhWXOJmni2SchS2HloIY/O/oHnDvVdMFaw6OVgilbsLeTTbgZOJOCnDSkhOGbcQhcZL0BQiXnR
tdiicR3IxsPqxAyu9PAVIS1uNZGaDiilxDjDwonAcK+QXXJSbGwCSlgT4tSHliniPfWL+3+6i6o2
tdzyzbdcZgWy8B/cQa5Mwo9wKcWSDT4corOX+YIlP6O+riaG/i77iJZpvJXoZXpV0itD5XuofXfq
LAfdVGRjD/7HeyQGdS6JcFi4d//Scuj/oHA2/tpx/LLZbCyUFfmDISjni4E39CGaDSLez5dU2OLz
dCl3tBaolfDuGCu7ooj8Pb4Sar+tk5DwMhWie6AI7swTEQifzB5ZV6YSOgW/hgxsYP3gakT4T4VM
jAIMqaDhd5JvAAXGKaYGD+RHu+XPnJMc/YOxJ9CADE0W2FPUtOKD5FNk37F56RCsdy7hGwiKoRwp
JLNE+MeJ6iAtwvl8fT8LRZoMexU5Jf5YlKTrATaD5LQZWQuUit7uETLwhRwQEZ/odHY0CuvX7zMh
M4KTRxDxeS/1O6kRUkSgQeI1JcHNKUKy2whu47WEBJZ/kcX7KLGEXV9DZX0Bq1MMd7nweens9XXj
XRMvGmlNvGKkNfFy5eRJAHUKNxLl//7h6vI/qRksXVNV3ZINW/918aWajX65TOjNN245lbXJEYhY
nk8Dndss6GFXlw6BvqqdXfwz6EiEJ5xAIEpsCux6Fgol5ZVG7QaMm4OQMMTvKHoppBWFHa//njHn
o6audsUH+Ce2heKR++JYdtG7sDJVBT2Ur7UkKxDbKmpo69Vc62YG5NZ8sJwjtTKF8lYi81ZBR0WP
TO9FcUxlTEFMWYyaecb76xGgbFAL83fYdLN6xR62MsZoVvpgYlDiUehS5VLiQky5N/GN4V5QhUnl
H4+ku0noLXyc0ShkL7wu9yBsX8L9SeYlEsUvlS9lL2k2CgqVPGyO+lrlUuLqOC14TceAnB5CuSlo
qWav9i5JKGQbLEohpSsPRSsPGMmf5SrMhjM9lShPZWrrAC8dNSkF6cR+LqIGZbv8qvfYPmGRUOm4
1EFUdHeEkKQQpsGOqyM0lNTM0xMnA/0sgiXmU1bGQUH/Pbsf4RAdnWjLMukuCSlw1poCd82ZzOLf
xC5+mAiNw2lo+bsdi0CZgVQXyV20e9Jf3UjlP+hVGZBxl3KLIl3EWdN52r6ToOwvx6U+3i3kklSS
4NYvOw1C4AUQX1ZfMaklEhACMV6FFnGGuomaEgEHcgkqOndBuElmxz0CXeNMxJaxH11dLBTUkJVw
sWygt9M/x0IzFMWhRRjLuhPAabMD+0LFfMepCHdY+FdQZFIfUxwTo0PdtZXDJpu41HoG6wL8JBjE
jVy9np2IpBpjrXkVdDxZR59K0Pla3lLbUth2WsScohOSTCrZgRrWiClgjVNqzal3BWu4Vq5qlyEu
GIhiPxB1b+mHa3nMcdoY+3O1Rz1u7gw546qQX0rM8twNkJxyRopX2nveTuHUhdxPQAIITwISQHha
UgDCk1N+Q3hiWCc0l4VD4xpKnB4s239ogjVWE8XAiSatoio1IGd5HSjWbTqB47hk5LNCHyzVrPqt
RQG4jr2UKXqG/83oN1HOH3JuaYJzarpEvAZfUAogE5BCMYmjLTd/+9f0VfmfBDRsC/A3GLptm/ov
PKbHaD6Gu8XHgJuhrr4NdOJgJvbkUiE5noLs/keM8pQBB0IFP5PhDqBnjGsINmhsb9mJpdv5O7Ib
5iJixpEOITMOBhycXSzcmGsw1GDbxjhjmkPlnSGGqkT7vZbv+b9wvD+9d7MQ8jHDYDQmbq8K/ypD
KjHOaRI4TCScf9p3Dv7KRIHHvgRGF9BaqzTYVJw01Q4qU9/0juHbXAG0F4l2GwSlWEQYuapmD91F
wteqYYga0WV66RbGgQU+jKtMtLocjrsTLXC9qx6ZZIDPSZRrQiVuidqVgXT0kr/NhgebSe1F5Mlo
RdbFHdclPW1RYcXOfoMV0e/AKPnoEkD0gNcn2iG8tjRITKrpgmiBsGkFyPtIRkwfHYdIi2QPmZJo
fFptN1J8vrPUP2AvtOrs8LGSRQwqGajkSIKLuHra1R+srC6yRUvv17R2YrOLr2PUeXoeIk/JsQOt
8pTcSjXG90KeQhBpe4+6CxxhgeWYjf2j2oPlGMkkCuChkidawJ0f/82nZQun7N/mpqalWqahqpQz
v/i0zpNp388jFdg2hGT2yGO0PhcOqhXEn/dH4GdbQMhJ9xlEwr1jCsnYjfkjxJV7bJhx1pEsFMtn
otSQ74QgEDKmmmLcyKyRQaPN3HGdLzJiZKzImIyB4uODvw0Ut1nYfj+Pfkm/44iJIlpRvvOMenKW
C+v0kNEhc8NtaJg/kBWEDAqZErL+D5kQWieO2FAxWUypq+Jr5uUqdldHhCvpl8N8OWAfiG86mguR
acYrxuRGcBiUKVNql/BTYpwK2nYt1fr0gRsqkAzxIrP+yifyawXKp2oFyic8tgoC5bhouDkQHJAd
h1uX0qyT/bvsc/OJ0kykNojabMaRi1bT3Gv9YWKZQ3m29s3aJDrmURJtsrbCkOvOh5hJd7zJsVww
ByyxABzMcMHZGXu0wvTBjhxN+RNxWlN9oHGihWpKQahsbVJ3IXIetBQbwXerPpwQoqpYYyK5Fxwe
Xtvq7A2MGb2tgTw/fFV1y9UNS4biDaMSHsRTpHWhfnIhfUBnnGViuJkUit2IjrC8DO+FB6CHncOA
bukTyuXmN9gD295h5MaVjKxDcs4/8g88Zx7auAxKCaFeTPCY71k4Wf3AdHGBENHT1Jk8ZQvXM9hc
jW92ii6CgV0XHBgMcLYJwsJ4itonMT3Jo/QOpCGQbAHlo/jGp4by/4bJATkwhpJYKxKLzbuR3Fco
wumUlnPqfIQYqZTRVJJEGJ1+YzoPFJu5vEF444v2FUfsv0JulJVe/LfvlqNbpq4pmuYYv7jU81x5
qMtZ9MDVj9ksg1k2vGK9yzh+9Gl27gmZCTCMpw6Xz45A5nWMyxaA6b/V+iyBF0XUixi6HIRkjNqv
gY7qDhHeOmgvXvyz8gM1AmekN9+ZN3NQbwsMTmnTCLdvjkiz36v9roD4UmS3HDNcfJIizYi5MaaE
r8tDy/Jm1yy7hSCycf+4HMpOpApGOJwahkB8cr5dBuYa//fQfR7GPKxnmSQqLQpopiQq5fkbVscf
XkYallG0ECWiP/KxrsFEEg0DKDwGq75ABfROXcdauFfdpkXdx6dxTzhTqyqt78+tEzFjO1Vxo0a5
i1N2UqPz+kooZnjvwocZ3JFuuOVMbgNvf2ryle+zs030VXZddh1oLXKTSFcRUQwONB5Kznq3RTHA
lSUyWuw0hU6GnKL/3UUY/0Q5MmwNGyyPIwT3/y2fO1fTWdcman92/YzGN8kLkR+6oMUwCKeP2LYw
HI7vGUkZz9De7XUigHCboQxjDTZCyPMhLZSMavqvPl6TSx9qMEWmEBfDFdgaJGoMGoQiZWgO53My
wa5T0uzDdRbxvbj1mLHbvGpxZcUbmc2Er3FJSe0VYQPG8dSl5i0junLmm8r0IrqtMQODQ78KF1Qh
n9hHo+eQDEdywApKkk0sSeHdDPCd5IJ6WpJcD+MW8vkC7w0yI25dDwDyBltUDJLkEMrFvEc28YpP
+hQNrej1eyX8hiBGZyqiCwmW0MrkPit0naHLJ/gckNJ61BK2mI0zGNfOoXIOaxs2VXhmn+46bCkH
wZxHVVDUn+UhccOh2N2WHZF6vMaUaxekLD4jZxvh39pqkJfGrPxlEsF6KoNlvLxoOm8xWIOfwNHO
7Qr3jqWXnkITpHnEBNtRjNo176LfBXYpeLI5IVltrNHpEBJkmHJU5WGjhxG/BuEBA4+/wOl/t+Ca
sNiVIlOKJpYxeoSiGFoIYjJLPTYr5AbxAvW4C0cWmRFfH6E720Vqgt2tlCOkPCRJ1Xn6oGMIsRCL
SRygm2H0aYR2xD1hrdM5KR6CAYW77kwTiN2ioyYO8EaVgKEjVjuXDNWSaM34bPlgSeDeONJ8tleb
tjGwGGOxGFACd3KrISyHMHnBNViuM3dKsD8ImcTqjJLggaAAAHPCfZyRi0WGHm43Wjb1aTxnjprg
Xh49kjifXJLrrVqAXnFfINjwGBUirVMBrP4Zk8bElChIzDOrvYKBc43Q6/ngbjyrX6V0WN5QH43Y
U8ntzAWQh7sCFE+OgtTkTxvcJ8wDbq3h7Q/PeUg+2gnYJBgUUjtQ6sYxZGF73s2/nxv3J1zO/gtc
jteMuSGj+HPKsVJyrBQYLHfXi4d+9/Qsl0cbnyacI/3Ab6Yn8eh2w96hGF11ARlXmM/T6AIc5z+T
D8/KvEhJjEJyJMRGZEiewolZ9BCUMB5pKdYcNcZkOGCp7QlHNlQPYKqfEbLR6yHc+gfWATGWy409
bEwU/Rr20zIznr4DawEUwe+IpmC2SMRN9RcsH1lfi2mihAPud99HVOCZh26KoLX8RLbyT4NCB6FR
YN+2G3F5tVjRoE6Hbrx2DZ3I8WCdXDLDBcb2WcJMRQ1texYzpiadinRrlVBDkI0kWiVklLmnI6Re
UCxkRh/fpYjZSP75fx+2yiqc+vW2tXVTkzVHlbl1f9Eq940lt/cbnITb9bjJlRkMnsodk4F1bYue
8ITVuRTpkNh96EjWWQzu4dqiRBLZI1SfUzkfBvaQy3HKj/lyBCG56k1z5FVkjJ73pyUrTxlpxJeZ
i3NCjaZ6DiRHJsmNf4MnIvuoTSXW8gQwMasQLNbrGBBuDxaWdYSIosbaLFYQ7B9YPhTfmo68bLF2
EAsHSEJ2nwBetNh6s2GwWAvNsXJG2EyJ9YJJoGP6tG4STuwN1u2B9Ny0Hs622w99PfuCbVPAjgBF
3oXRIlPyA2zWB5mIXWqoYkHAduBEJMEjye3YIA4tURmXu0sXorohBIRmmeKqeL8QQvMn5w2im6Xy
1cFeQpYnj0725KpinxEcrRkmD/Z7LPqg2fG/Y4AF09r5jMcpFKAWs4VEUbteZltG2r+8BWtN9fe3
wLE0h1gJECS/vAXWrcgvToMIuWvFW9tgZcWmwNZlZQiyvR+bJpzuoKYSsNik1tdoUkG8nbDorFFd
kpXcurTrUmKcB0JZdihMh8sOiwnCBbly9e+Pfscoum8yqU/BRjIhwtBbsEYVMzD2vtc2ZAZWQU4C
f5qZl0xudmD6WejbwqBxAc1DdAR7KcHlx2X0V8LnGbX29gZMaHvgJ5iBmOFYCC0Fd0S5/1jUsKUx
/9zP4MZgJ8MlwzWgY2EbxR5mMWyX7vWuoiCoXbCg0CY2ky7qLJYwm0lXrF7Yu1CgMxxTSd+++nLt
9tquO+3ZsrBiyaEPis0KaxUgkyxU2KY4SwT5nahw7CKyL7sqQC1s0bztbdCxt15XJbQFKou2dUMC
H4D2iNEOf46YjQjrEHYhLEIQpnMusv1QwV9SgbY6EmEsSX2i4Uf/t25X/ycwjWGjr+TNUCD8Gb90
u+XpoZ2kkXUwBdn2dmB21I6oZADQ9CSxyfs7KXycT6Ppm0TMcFi86+dEsRLpkRroZkV+O4AaILCF
/MPDADZde8R+WMoH671dgjuX0S3AtCYe1Q+vNlw+EQB/kQLnWLfelmtUsWi/ioAQgkoICGGA0ptC
rcCQlgEKA1daTya0tJ4L5jL3iC/yEyGua+dLY8rUkJ2byZcewgWWnqAFWPh6JtdwlSiEb5YRz+cU
f3BKl4ZzchEzXXuMx4IsnwSvd1UnS4aokb6R4D2pf9L0Y/LGNiebSyFjHCdQjuDcf0g0ESVzxSNH
RhZPwALTQxfjlNG5+px2VirCybvsjRUsS34eyi1SyMKBBet62N0JqZt2Rp5tTG02qmMeP9AlVlF/
PaImrCUxV2WBzc638GFNbxTb2zW4rlMa1tVQJv+YBteQD1jCgmV1/xE1ApmCEBSEruPNFz4RX3c8
hk706iEOM3FA87FYpCaA0WrEAV3SwquXaPw21174hnsKelb7W0cgw+XJRByoE+Q0ufaIEV6V4nNL
GitC5ZjlFGUiLnjEExi/AH6zUOEu2RQGLGYwAopykZX16gYgYxmRNQpr3AAQpA15f4i6756zd5Dn
52k9ZQ863+85ddoSuIHNSyKuVSG3dj3bZfeL2PojU87rEipIWqXggIhBIKxSSRKJRbBfJUo6AGSa
gHPKZ5+5sxMsmmBqb6lvdi1S3y7EMvj3U2yC/lrXeg52tiIm3M6Yovj5XmYVP/U6xd+E6wlJ4p9Z
bdiCfYgawtPOLgJNTxv4H/i7OhUCjrc76UGyKFL493AdjXirkPEP3yWfFMfQ6oC4Oq9MkDrEBL6H
qCqRgIJ3caVFnrstsBlBYIDg+Wn+WjmKNHbeZ9uJFjW6r3jFfAkBKTb8o+HbuTo/RMy4hHlC2i+d
AESN0ggG6cVfiBjtskHN7mrmg2JOvnOVAVYMNq+Vj6viEli6uKU0xAnIhxff6MQtZb5QTOLUHsQG
2fPas4ChmoQBQGRFIBtLU/Kads/d86RBT4lkMyoMPsaEYQi5F8TqoV+/ZEScOiVabTTqIHIEP3jR
hZvL4zJiUZnQyJQ+3N8BVJfsIYqUcXswxJT+RWquyKo4zv52GTqyYymGLdvqyvr/i31rOBfz7SQx
JcHojUMNciEjYORYm63bedUVPr7sYWYjkHPGDQI08DjtR3btbwvL00dik39VxZ8+GZQLG2V/d5aD
I4Ip5eFL8OxU73jcIodu6J4c6qewG0PLCTUnRKn85w4IjVPId2/mx8PMkNhVQu4XoREyFp/elXi0
9eHQAMpFm7ZthOjRYFRvG6GeD43qgdeTz00QQjZJMhuXiG9qRJRMldEfjQKXZHkGE13G5cJmOcxe
pLFBTjh9BUZA5Fonyb3an38bADf9RhNdAmhtkwcaRrG35SNhb9sHGSs/lnJUipvwrbyLMrG1fBDN
y6Fejlp9xJJkQNvJf7iSiD7SPUDDEwZ2M0QYxmJsrin+fA2ENBk+7UmQzGvkOxcB7jsVwrWpzLsJ
JXCZcfSSFkCWMJvwZOuUqQ9EhwvKH8jI1uqq6AlWHwk9s0Q6HKS4ToBTtkEMH4v8dPpC+A7klLMH
bIOF1cuoC5gZ1FUTmxzhXiwdme0yfNCjge8mAyUCOqmSdBG611JUGoQiDBDiju8Y/VgRoBNlD8CK
AGTRNl6yyWUJGKZ+XbDw8+nTSShByUpFAKwtTfB5mSk7NHdr3Ccz5Unxz6zSqLOTn+MslbGU+OCD
E1caonEHUVDPFydPKylt62ysM2PKDIkTD0NOOrPajG9drFy99uEufMxsmefMvKYWtOJzbHo/C7DT
I3KYv57ijW+CjQaSV39gsWDqB5MZe3m4VUKlbyY/P7zVZ/AiQTlP0JvRoedjBK6FKgy/X3WNmAck
wBp7GHLhXQ/vbMjoMXiB78myJOQz92jrBVbGkfcDlor7flL2infnkuTMwndfp0jqieyl62ADDNOp
Sizkm2vrQYKA9YNbxCe7JdrmK+S0kF63CgFIQtklx0/nIrQMUSNAmmcqUoS3PlDOgSWxIgsqGKNt
OIxhyMBao+sU8Y0kRkCR5A3s0JlO6xt4St+2UDBDjMgSAj0gZ/oI/lFrc777YPoyRMtfM36k19yz
b9gSGMsJsekHYG3KmgzLytrCUI2q5wMzJr2MJUx9mHyLQGYIgfjJxkaHMkVQIBBxMupH8Gr1Qgi8
oAyLNt9ny4jXDOtOuD6v3D1eB/gJut8gzCY105CWSkoYthdXbUI4TGi/yE1g/BdOfMnQFMgB8Yzi
p++rN591E1P6RWZoJX6pJT4iD0NFt+wUc88knvegvhyKy4FJPI4nPen4gXPTF6j79njW6lCICc8H
bP4LmZ2Of4+pfTBkEfB5IuNT5rVQfh/b2DUOSBTj5RZ3umD7fIs2W4n9xv+/+NU4c0cPydUtPBM/
QfxhqOB8R5JucX/ET3+YfbwVEcXqx0CjSBXRPtKJ+OhzVtUpVRL7rOWAjQu2APb1mmOTMakrft/B
pSlg7/ztR0lyZlzDddxR6guTB/uDDZNsT0Lm6O6QcqHj+tktSAi6FDE3yvnrGgDOfL49Bcznwey9
n5/QnrWJtmZcHD6Wtk+ZN0SMYOsTMtjwcCgcgSfgNicg3ehCdEf9quyoUHtB8YiNE1qmeMInt9J0
cCcAJzzTJ+8rNTzxY8REP4Qb9AUbhPTG+sCFfGumZxM9vogB1NDSF99kXHOrdAr/cyV9BX+xwM2A
/aGGjSogMuX6+31ng9uoYoPrKNmNkmWv8DV2kTNG1zFzpB20rSsmU6FEQ4bmeroZb1oBSrLLCcyg
eEgY42FP4dJRU4XdoD/BFxI9dQV4cvWsS9f/eNZnYr5Wz/qNKL+bl+cucV1oL6ZgcIAKiLETwSaM
na4oKshHf3jMj+L2ctT6Yzs8kR+cE3X3yIicipH+7xVw/KQjKaQtbzmN064cQIdGyzkqena274CV
2MQ1JIwia4WSjLWS3t4W1CTm5rdHGLARGpFv4sm2k5IMxC7tqvSMEBUga4o6qlohV6wniXaPWQaV
L00lMJSkTz5IpVuH64VHxQUEDlIbas5aXL739f5lmKfdhXAQnXkj1I8Kk2YG94/UPELbKtfJ3XQl
vKbYA0epTvvrnWMQkHZvxxs/m0Ede535xPRa8Jv6YNQoEJ0HOQBhzuWDwLsOWk0s7jU8hL5ChrFB
IKQIT7lpP8JTunF/Dr+DjPfqZafRXV83hA+q7cw0Uxny2pTeCA/HKZbHrOwvUNvwZbekS0e4ZVQ9
EYTM1TADDwB+CoCnaYj9ao/xBXMP0j2N5RxSYl0M8JjdnYcP9KrA6y6Ud2cdPRRG85B2Uv9UMiUd
RZV5RnTKqYNFuxFprlSAOTW9+I2RLsHe9J83ohCTfuR/o454yH9AjQd6scTtPVGWRCPJZg6tZykP
mPKge5hRiq7RpegeciS7O3lNnkNstVkuKaA3oyVeLTJcr2LhfD1HvsdAjBexakNeRCjjvIjSLF7E
6yu2n4b5L/gB/q2x0I/C8wM2vNrHMRoNug+a9yaki5eHEJFjT+nE5P0cxpAVd2Bqn3GGgcjc+zgt
vmExuglEljYkd6xQrFRITSMg+Y3xH28RXgPofagaCRiEfkSmXYa+kUZ/9TB5eBHwNNyn9/+fSlg1
/knO5SiGDO6IUIm/syIVpbzcehYx1Xs/wwwM6FVQLDpPCLtujsuUiDkAjgf8CnuELZFsvaLC6s8J
C7vsHUyXwI5CZWOMMordHTfc1fK3G4534O7u++D9xxARBCFzRK5y2JIAIllhFy/wIcsuuKGgIjiQ
KR0HDAtM299DsR0BYDxEyNr97BvoyGURsjYlpE/ULDbXu1z6Uj/jIFDHwMGs5jDi379hron6b30T
trCHB7iimI9CysjNogjqGdx++G0c9kTJIGX+SCFtdsISwHfZQoe5uvwKXJjI2OSAmfyAp8YMntiL
M7mpYXnyJxbMBEaTdwoAHfwNqqHyhlyQK5AlNVs+hIJupKw2gUHHwRORCflIlxsThB1KXud5U+yw
5bPn0Hv6/SlSVkUwJzDqLfgoD3+5/6CcKykKH6C62JWgiOys5wUBAcYVrEWsMAyxyGBVWNH1vudr
nkwBTnPNTByvYVOEyudmcT0AwJlEiibVb3iGxjuK1FzVjG5TzHJYtMKhgn2yZVwCSoVZnXjvcfUB
VIhjjmFpSr/L+jrMf6ZvG3TRGKL6AT+CuU6oWRUpYlt4ze6h7w8r/bx6Z1qESkl7fb58yUqSNmdf
fhxY2NHajRaDgn8BczjyP8k2HN5zFsuKoxCh8t+bRUOT7K47M8ja6jH6y2BiLMsI5RoVRIrDbCP9
j9RvWjwLgg52HoB9Yk9YWjGKIBQv4kwSe8gO7pWAL/MLZq7aiO2yc7QXIt+SAkGcDxkVo82G0F0Q
E1Ae8FfmWpgnEkTJOxqIPT0b84mw7DGZRnuWZndBVh942UgHOtBGyPlhv28vycAd8PnOPEMFNCts
X/tjrSSfQspaNBUKQIc6erihrMSsFcMvVLA3lKigXyo6usAcRTEH/IvqwhR03t44aOXxLTGb3dsb
f6mW3QDpZdwnYhLF0B27CUYTCVU/SJVL8O3yDfkUfkBUus4j3V9c7TWTW+7UT2yBjVFwMRzYLQiX
T1FBxAUpwNkwcCKCqINzi48cGQQUfaYNlzEkWjRl3vAab2lFOvcJiM+COeaPo7D93SgZj/jden/I
2vGVfRGpXrAlmS0HDCDq3P/+/D2ejINdHpv+WPbHnK+b88Z8xv/Of+USMVanaRwrw36uiJNOl/Va
KxTPal0QSk1cInlZfSKqlY5W2iBnUzPv+3klheSrj5PChLGVHXpGuVYaFz0p9MQXam7yB7siJn9l
kVww/5fOrX/fVOkfnuucKONgO6hNLWKScGfbSTpzlpWKb1yPVxJNlA8sNtAXMw6aFNEKPtC+Jwhh
q9LnksQIauIMm5BUiagU9Zm1zLnYE/Lz+E4rvX/HUocADS8dni88chguN3NcuL8xJYU7sASDgYYV
APgIT+Uk4nitJWy+Xu8RupNyTGo9kW/JM+1n2hUpYr0Lt5H+xLV/IrezcDGmKowcr8nXi1tnIMX3
glGcx1PpEhkKbVZHRgBwlmyRP/81ocsqHebHOJMGzxm8qzu/+KQYCpB6KeT7LPKsXtB+2NBhNdwk
UbxeDFkQCWO6Y/J1Zcnvznngk2+kdVAehzHTI7gYc31QHUFkHOhkCHgSDTDmNv68jSFuCgbJjyUQ
TGzhAfwE20HY+tHuqmiRYN6BICbJNKqsaKIuaqAbizALjBlLulhpjzWoy1q4UI/MeGSLSTqazLSL
DmbV1/6s5iwZ7Rw++ILqBiUN0ktvW9VWpRcphxd3/OjOpRsl4CzyQfBjeyk2hG5KKEmxxtAomZgO
iAZdfSSF5BqBm+hfZdBZFEnszn326CCmIJ3O7RbGxybdBQQi4HobL+v3BO05S4oz0DTqFZHpScsC
u7VEumRHN2gfJOkwpH4mnXbuI4qe3djukaFLRI4BBDlozWFR9gwT528/JMcwTjFzj0GDcZsZ4c3V
JDj7YX/CC5xWNllumZAsu4vb4dVjYZOTB4O1z7xE+RyBh4PiuMHhiCxFM1YI0O95Jj48MqcoITDy
JeG+7QaBBODCxEpUnkMsRF2sG17fieAF4bmDGM/y5sTloYKVQG+kBUy7mWCGLfoASosV+MrQCoFX
1EpgScSGv+i9ouFAz+AKi5BUQKJgr/bmbYft2AuLbzeyaX5rNsMf4Cg9ok9LZilOqvII0aCNFHwU
ZfRAtLOOvF4Y+xDwXcku4XigdF33nslc4krw4t6/SJe9fts9JadbAsJ8q/LH6+fbF0cVuFcFBweu
DVQT1f4bO0u8UhAUKAvmO/a/Ib7f4jr/CupOrAgqxg0YCgioQ72tSvzzAadixTs9qV81NXnhpVC/
jh/l7uPVEsgG2utcxi1GvMoCw0T643Fmo53cZr6caWMfEAc8VkDaCQW2e72EGw6X4L7JW674SqIS
7juuvIWuGk9KnFsxJyOhAU40O/hGow7dG+4DpkVLeHevZ1jS/vwQFNgCMuIMpsY/o8nyO5wxGDVN
gCnR1rd2haDAzv8hldJnju4r206wXdsZzhyZM5xESsqFc3t32ed//Q5AtK5jhw6WTx1waHekKCZE
mKJYIr2Kq4bmKTGPBwIbEzWPq1s8NBFFM0FbQvkB4gUFFeIPZBE9sl2U938039FFTB72xA07Ccb4
I2zIPdYobBhQJ4cevVM2YzsEh+Zptggf0kF2OB4yvgs6Fcl3DJ8RNmovI4FBt/c8dH01ylmymoTk
zrgFfDpgcvmAtOD+8luwbYgP3ujAnogrrmVYXXV0wtqPdZKz3H1gQDEjT22wC4E6hw8XPRoqrdhi
18T03eZyGZNGfIo/27K8Tr2vBekzIDA4DdvISH5CCM+nf9Fhqf8kcjVlVXcs3TBlHRLhf1dLunMy
dfsEhPADzEM+2VdUdvVqumc2yYPkFbkdE8qtwN9q/DMDkVV6B4JlG2chwFOvQoPHXGubWzK6pFzC
/X66etJx06wyxUQi/chfEZVuBzpnOupScKeT6lrv3GW4MjjeMSt3aHK6QIZhuS4MJRx+684Qess8
4d4RDJfuAaBRNAfd+hCiKztejSaEBJk34i6UtzNyO6ilqnjQoYp8I8kjOIaUo2IQTyOLR0ZFZWAm
9jkgSwmrqnAeo1GAZ42JEtsxhyUPYgVcGhyZ6BUgq3FwlneojTc8z2zTIBiiGQu6sxBfbQIhpFcb
08WlZxj/RLuwNzQIpLffvplP48rR/Eb9xcb78s0av5ojTrRoLsUR1ZeRjMzCDmclNNbOBDSrgoDF
CkoUSD2SUzJW8DE0FhJDMXurOVoeUVXS0gvXZQPyS6iXAH6u5ssJCj72fkwfV1+vEIVnje31uKe8
tktv4Pn5a511atpL4iGovPk8YCGQuM+EMAIZKlxWhiQ9Ym4PgWzNUGSImjpqT2I6YoIsoPjokJmF
UyEiOupeBMZs+V7ON37K34j4qmEJ0BpNHHCAaLz0/ozzgO/gjTAmoK4q2mjBdTXVQFu3VyhrKSkB
vJo0eWF1Aa1NwSR6dHqVGz8VVCT8SNZnQ5HQt9CyU94xa+DLRqHaQAKr9psGg+Jyqy+3s4njiTXX
tDY09DRj7aPJ4FE+ttUC+8Fr61Rbd+/4DVm/o9NhA3+x/mUt9f/6Ntq6Ihuarjq2gA7+ZSs1luX8
KAiOgeQfK698/aAFnAkNRuidIw4Va0MSIDU7gvkF/g0QKEl5jgvlPCDKfc/XiuKwA1UE+ByvbTZg
/SzIWU+HLnE6knUijSPIo3tWyrCgtnfIZRF3ujlH6hy9weE5pYaevITn1GUF9dag3Vl31jQLCAUJ
taNZGL4UqrjW5zo8AdU7MZwXyKBbE5x/+H3olzBmPZIJRjP9CU5wkZq+VaZoI7FKMZUn3mtF0ZLb
TGQ6U/iCjZLkqRefEuQ/e6BlV3vjDAoBbVSE4tYij20SV/iET99jT0XLbpBvz4ZFIcYeDZB/R0QV
ml8xWFO7oRy3aZUeaNp5zfURm0WU87ctVI13NCoxnuQa7LZ+NDuUrqwtIrjeLr9yNrHgmwEI03rk
blzZ7MxKYbMX7b7N9y3+KAdAPnNF00YqJGjsXfG+IHqA4FjFBB4X7IkQhYc1+1n41o7fgHugX8Mr
5fKyb695fJgmNMD+tlWdcCXdve4OTp6R8A/gF5A7Hr3xnd5vPk3fLridkmubajRZc1pdsrOVcoUo
ZcYhVwpSJm8zj8LonDebDRisIgzRLLCdnjxxklD6gLghPHzQMciN4JBnp4fui4Ue8muCNU5s3lpx
IWiBPvjXcMugVk7i8kIcmI5ISK/7E7w9esBXlspMl3MsKErGVIGfDgeYTeLDfxZg9AYfaHpEuoUU
kaIKcfmOxa9gnWLzZ8ZecfywfH0eHcLn/a+4Yf/1utOsf1j7miDEVFvVoTBayi/Dgb7Sbjfpxu6V
P5Ut4EEIG5mrRkQtmPGFwTDu/kvqZ5Xm7UVfkrMd5qu2xDNPiaU2kaDLv4FxYQ3I5XVHksBfu6Cn
DesEi5lORMJ+jn9wErqL2fEAjDGER07esDnzq94FYXVpBajTWEGd52dIVfQjCYuLRqhCuEEw4qMv
pW5eFDFo0j8igSOEDDsEL/ULjAk/Ktyhc1FK8SQP/XAz9lfPQjKLHoN9hPC0EkfxM4RJ21M0AbGl
aHJQgHFLF8J3Pwr9iMt3q7hEEtV7GRl26Irl9HYZcg3SKnABbgbF9jelPBJcSQYUMzS0yKtmRbpn
aFYSO4+LId42OWxXaWQiEjDYNLO2YdPsItYTSF3Xpe9pZn8CnUq0D0YkBrwapi2Cx5+QX/0eqVqQ
h3ObuH+wv2FVG1HywgUX0proqe3jH8kQE/kmii/xU9TDnZieEex8fojpGa4lZmckLVRGWLxhXZKI
eZ7FoxjCHWcZ4fQICS8rosoMmZRJDzpsMSljsn6rAxv/d+yxnnJLICNCJ9sic/6/jJ1Zj9tGt0V/
EQGKM19JiqPUg4d22y+CYzucRHEQ519/V5G2PycxkgsQhpMYHXerWFXnnL3XxnEI6GSbVogkdqKT
xOv3tiPa7JH8MgC6UuEtf+xecBj5eY1/JsDQFGdpLLIRrmksA11Xwq/P1oP+dKdnMghkFHXz8z7C
ERr3ZXO9o0SmPtLdF76MJ+XeC1JM52VwKtOhcX1zPVBXm9+OFjLdSdlNEj3ynjvJwZKnhHTi5o/k
xexpycoI8d8UQWf7/JnMDDbJliKdPNlp8BuJvrMYYfJW7DraP2n6vQXOtQcZWW3wNbQnJ8QqorWk
xAuryOHg7w0NBQ9l43jNQXwpz3IvbgJJa9DjJBwUbvZB4i1vkmSX6/67qHFnAv5Nx2EcSMk0dNvS
rH+80GteaQejuHJ/Q5F48Ni1dAGkpQF5uQYmezzYCdUlMMgTAdR4lOk94C3oRX8lOb/0hxN/CEJU
Qh6qaPl12hFa0yFAkxvP1O6hvIp4Wl78velXluQKlTguAs62PS/nytj9EoCjPoAOo7WaTARwrEL1
z0AZpWN+RRMrJA1tMHZC9L8m5Kmt8EPInkL8j+affHFRltJHg5uNVdCdsDCHyNSuRjQOmFJO6Xw2
jfN1fGAM0pzK5pQ2Jw3PH5Gcd5FX00KIkUUKISD/J/QcyNPoZlseHipmU/j/9u4FzQi6F/mPcE1w
/pft5ZwXuP7KFMM+i9UHRrmMUEeg+BvdldAVtg2DGgCLF7ZrQJTQOy4QSn0o13kE51WgL+Be7MSL
FW2Xg9CSuen454xvoj8djx8scJvCDjjKUXuPSG8Y4RZYYdmHZDptgOvGdulWQXJl+MOQOxdtD15r
tJm81oHzFAQXakBMbO/uNz+rgoA7LgqXi69tE+MLhOI/2dY0zECV2Nlw0xw2Nw1d8o9OnR2Z38IO
Ifd5oppgSMEsQvGQV2ZBmQXsAVnvp8YxQzOYH23LG5600eUIRu/UogZj+MQVOIHgdi6uDx2xdP7d
9m9lcC2DDNsAn20RGJb/HNYLgfffFU5euKhcGEV+M+gHj+2Aiq7+Q8K/ewsZucmm/0yPTR9AXwRg
xMKX5wX6/S1+WYfwBSUwDimU59xBUF7OGA5x0qt5sNJYMvgn2uj8AUizWGQYw+xk4fXLLqJAkGMS
a//Zgl4WH16v7oUcH5cUkWfqzSODY7RXtF+Z4LHroK7nEb6fDmERzcmNn/3/ikTQfkeI+Mtr+7eL
7lhm/WEeSt27feHFXdDQ35zEDnl3x9LPaoeU6bss3t9BpxqK0hdeYgRH+CO/INKC27Wju3iZrcZF
ecefxG5ZWEFZHXcP0VIFiO2wW/Iyv44+Op3ypRtcvCy8v0SaAsqlKcKvRSQiFfl1e8WJ+rreo4J1
WUZVGTX8JncvzAsxFnA7iKhJyzdyGRlyiNyGV1++ird/5e0fA7kWe0CB7/EGmdHJk5vqsBnQi+Ta
TTuSLYGOpDxHph7p1PVrXFiiNQmqvsOWs/mCrlDzHXkJFm66WL+48mbhHY4m0Ics5PpLkZni4hmS
RRX7wt0+1fZJMsTucEG3Qcwe+fVeHusMlQnulWhRn7hcvGG/MGrx3KSEXUM7JBKHd5HURYL1ne1D
Q/0HceIOQ5bv33cKfsdsGzXZpi1jC+FBYcZGUnMsb3NuRNf0NtlReAgvpcPJr4T27gozjv60dp7o
Zz0VH9hTUHzsoF52Fro4PDT4aHQetnbO7uVhfyG7h4hxcVMxP3EvqPBiYZOlPd64xUtdO8ULVNLv
So2dtcO2sz/GD9YOuw9qhW0D0r4orJ2NmtNIx+MNYFd023aikj1o24/u9yh78/DE63PzCSK8ar5T
v14zSLuwQAN2l64IkaQAOQcJQmGT8cI50xf2GsxNovNUibsUmw4WvoXfLGLfMYAIaiLHCzsfG9Dq
fryjpyEzftuEdkPCrqBgNwJgpNDqft13JShGKEr0P3njse6AYzb8xvAnVFCr2KOWCmyeuK3kTI+J
jGHryI84P9mybqhzH+R3VA88EIMV571bvkpzqOhhaUQED61r3FxhCCTpwckcvmOnmM+5eb4Y56Hx
qFtah41t4Mb6DJUfHQk+BuwcJZ1E8bDR5dwWbZ98Q7Y7Ig4RrzNhsDDaa45ZfN/1GOyHQ4JkgAgB
Nj+aWex/jPjRdzLhLmUa5y4Pg4ZUDVFw6DhfUAk1AZPBG6cT9g+Ia4XzgtbH/cqGiNqK5ELjeK+c
uxL2HxMYhhQQty+96qxf+d2LfQJ5giOQnbHMfNKN+o/8wn+ZO2J6wpepQP0hUNx6fgKzjknoq/2V
ygjlAvIHtr6UZfdQ/oG9kA2QKiVDF0cA6gXFlYOze9+Cb1/+/Qaj/24Az1ZIhMDB1i2TlJi/1vzq
oZ1ut5xim7RZUpsyCN/4mM1AItezCwnDmr8k8ARFB+DeCTDBFfWD5Ke6YMEzVWQuOVCyniaSNAba
RYK0WIjermMFUMDZ0MgTYEOr5ZAEQxT5gxxOcmhCabuHLdZFfKSEz2EehXFzj6DsgJiEutO981Hp
7xmHRMkgJmfCwoOenAc6IA8FDrg/Hi49DyNRH3iogOXchUINHDK8DkRqB0lAkaF2QPAdgsfljBxW
ee/D8Xoem0hJ3epo1S77ocrwQXG12s2g1MObUIVVEodIQarBcrKXEy6RW3UuukB+gx3r8pkFsn6t
bIT4Tn3EjpUoiNoS2IsHByUeD3AHalue0X9BTGMKCKSodD81NvwTncJH/IAvORgh75W77WZ9uKLF
3PQOnD3q4Kj7YE7zX4Xtn48gW3xV8nWJpCdOFYsikfqRQINDMB1EPMvCb+Cxix+rU30ec0cxEZgL
tQPaRUbG+zO8+K+cK/SW3U9nGJcMgPlUmAHLsnCTZmTskW6jOOAKcdbcRJoPz2Qhkfyu6te2jwC9
MRBr5P0K2WaEu8vu5cVwrW+IJMrGLZNqU0rcbaFABpoyT0L+aNtMqIO99YMT/0qy6zEyrGOx5d0p
k4i860hi3h5SXwAzZ1CuCFESwOQwncLZEYgAtLdocZU0JA6eyU/BnZZLLj3ryvlWucrkdG2ApZOH
CcaBir7GWugz26A0tfnIEORtXGpsAtiNbtBbneFjhjqmcCWVkCmHZg7/gs4nX8rELSoUVR+cJwyC
6vGK//8i5mEGSQr3o4NhJhOF5vHpS207KwqVNprMCHMYXU+wLWgvJv90tVA+C5cYe7WCYW9TEeHB
x3dgBWD8soePzu2Ff83tkf0bFxnmAyRGQN+xIHCCAFgpdZFcxcOefXCtwS2xOwGUg6x1Bc8svGNg
5bCPpb1wkN37EGE/nKeCwoB+6VcdfvN6Z5fzoQmAfUKNgT7woPoMDNBk3PIQWUY3IxIKUzAs/PDn
CBgxsiOEVZOvKmgExBbN9RMAM3sziSmMe0sMnJTxRZDenDTYsfiUz/tpyzlrvh/xrl1dIgYvtkgZ
5CADyVrE/f2EAJCmUGHx3ZDzFZAKmQ4BUCvNEtmQPECqVxcGPgrey+WcSudSOtfS+XbAZXmG62FJ
sVYzSDzy6NKRuYm8jU726QkDlJT0mK/m7VjmYpCyWiJvsP3aOdYIKY1OsRtj4EdF4iN7G/vv9nWq
7xnvJTu4epxtrNC+NpELdXzbucxrBsm7S57VHo32WBzfuvfHS3t8HzJzgYjdzZGWZEwwcRucbvbp
Qr9lOh+mM3wdiPjW8GAMD8UGxCcoQt+A+NngLeubrHZXKYREPSTTLRpUwW/jBOtHXE3i4Erv7pWi
fmPQAbsrjqiAbwWAJ5HQysZE0d1/BF88P7ERzY//fmAczN8kz3BggOAybVXRtX/4+JpWVieVA4PT
gqOCc4I9DKXZFhHCycCxkIJffpQnT7IEAYtEH5Qt2/bP3q9vu760udX9c5mf++vJ/0QYROts0/QF
9xSYrB+7DPvLvrk8QmJif7cRZDEyQ6u0hUWV9vGxwnTQHd+J+THh4ZvNne2bvZuNm127yJwrK5Ne
IcRwYUhHpa+iOWBESpfDxdt+x9XwRNxDJMyeHfLCj4xLdbSEVCEFYmXR+WEVg45iAVf3mCaseYbW
fiJI/M7lbmvaslJTKKTkj4nkUiTm1TvSGFmWeUWSsFiNUJBYhyzBeVt8qcu6K29+zBILWHf4ojtZ
LDfWGurUDkagWGSMAVleh+n4lnEI4VzHuOUOr0euq3Fn59ZRiYwFlpMyPLCQDtDopTcILrj8sG5Y
NDMYk21+gCxkFAuFVYLij0OL5fHvi4NJAbeFf/RDlIMIFldMyz78jauQ6tcpbfUVByrV8D32OkIz
oEFAqAjpcHovdHs5FPHvTTJ9/zDrQCtDT3SqF0LCu5Zo8bN9QXWRIGTJLjHJRQjXEUbdtnS6xX7Q
Mrd+wQ9RIT3Z/BACPmy47EYNqalveaca4Bjlg1k8pN5YYKGJE4pNetH4XVGLERb1lWY09y3sriU3
QoQmU7C+LYu3u5PK86gCfxpP8abGeRGdxWLnrzwV0O4gNZANAKr3e2L1dHx9pTHhUv7NnNCVYPPg
31i5faPkEuxQMpjEGAW8SioMV+cX0tX4o8U5189GeS4viT28a3pR86YlQZfu1LmS/B1McQcV636X
hxWURtEtA3oWl3XSMSSrEwUfxg8TBqxKVBJoaER2U814vXK1w1nqxEtG0qVGwnuEOuWWA6MIlZkW
T3RoRQkIvFWtI2OKbI1SPsYJ8eO81cmlr0OSZnePHWKAWTALcdkhaVckxdm5OBp2ayJ4OHkrd62F
jEE0Y+EBPsEuZoSBFJED82e3xzznOcHH3kn+CJVggYTRntrrg6E/yIpfI28unwpCbMWYE+IB7hoG
muK9RS/FTkcneo5XNeL/oivo6dx+Pt0uCZpJwpIz1NhvUKyyIjiiEJ/bgknBTxSrPuw+RloqwC2b
mASBe3l9gd6Xmh78LVR4nvV+p4FQ73M5Y3m2ZVz0MV4cM1zNMLlBkl0isH9MKwi63mExdDswqtPt
6Gsn/zwyBXPJMs9bt6kfG6wND6bgJkmYeDYwzCdyvSV6wXR/V5+1zrXMMj2jeYLqsaLzRhIxBjUF
mEI+pldi1kFmfWMq4eZIgGQXMNwNSOhRVkXu5qP/E9plmrGhkHHkXz/6KBMQF2yKVRIXGa0zge43
p0nX4jJCI6duXjAIdtyyxgc4TGbxmOsPKYZBkY0Df0MbQ5naiMoJZ/jHeg5KF8UJli4ChvFK0AK7
mAFiDymPSuWlw1Fbwx+oglUWiciQva4ElyNyZ5xLWkj8nXjcXn0QuyhKa64yAfXuCB+5Cy1+siZN
OeG/BAmo2daRRAfYXnDXYXuVJ1pEDOd71GzHFfhUBubVW2cv5UwY3/QP/Tbl6rB0weqjR9OR6ckO
72ukO8ZSmejNCerM4gBr7oht9kgTZoS7y03RmjK8FTLrVsxs8R4BCtwU4mwdNKmQCRYBFgiI6noU
w6XdobQKgnKPL0WeI19qHwXzpdCZM/69uV/InUSGm0agSvZmA50G2gx0Mostl4NOofRpeqV3gNGD
h5YBOeIYHCBD0SskyI6eIYF8KJOJF3dn9wcKWsHvpQvhrqr7+boPEzTiRDYOGyIkCbLJ4A9McA5H
XgokP1xk8Z7wueVG+MH5RtcEjwD9EgBtRB4yIeHNxH/Ch2myy3UoiSUDZonRnCtuW3hc1kfne1cB
2S+pgeTrMqCXuXUxmL8QAuWKi2cVc+XMxfACFwaMv8pDFLGbEQWJC6hm40Hi8h+HT/LsKO8xlt8G
gTYyKxhj597Y0EaSuzvuCFmB/7eerl4/PsgQ0fXHm/5YIsPsH6X8saJcDhAnoEwoa5EYiyBBJMZS
muGArB6YOO2tnWwizntnWk8p8aZiaAP+ZaZusgJZfLPsRDuspZ+84/DK9AYAMtMb8twbRja6PzKy
0f0pBcokxje27te0Q7zPx2N9j24lDo9QCioMEg6Rsbgl4MhmgftRtoNOCXDmIHJCoXAFg/ZZBWhu
HK+pI4OfQy07E8gRde4wJNf2lJpnwzjn5eMuObU5u0dBL1b0c/i84+ea8SxjOwkY1tA74FkYxX1r
YdV5Kbo4KGpaWGrh8mHCUrwE0hyYc7C0YhzKwGRk68YxI/T9HH2QEesjJ02/IRkAiYBkuEHH/iGl
R11TwwszPWgi4K1Qz7/6zP6zu4h+Y/Z/BqUZrxLqBPJKhVeeXAREw+kVRJu1Hj89Dp83oSjKGuaU
euYt78YZcJzfQlWHVWAESL+BDeDL31rxdQ/nQkmTitmzLYAGmEvmLLq0wlxCg3vwZhC728ObS4Iq
dL6SrGiUuiH8GMMW2OSSrwrLqA61OpTrEOddLWKjJcxgaUjqiv6E2qJtg4oppTv2Hh0XLyTYBbGT
nQf3gY+Z8TtSqSBJ6Hr/+xVJ+V3MlHEQqaumRSCvYv1N8pRf9absNCAkomOQ0B1KdqU4bQICImxY
oiBlrp5oEXAE0Ry4dWIuXDkvKF2T0iFMkoEavQK6BBxj9AcUjV6A11KJAviTREuAvgwfE9fvzA7M
L1T/PNT99hd0EWcfGatPvb/gIKYdcw1pSmw37r27Mm83bpoq1PIG5nyvoW/y6QL8sfWr7dBAsEHJ
/k7GQjbhrgubLlidkjIRKDASVDX0bdMh4ywEHqbNoiCvGLWLSpwCPMWNuokLCQBAXBgENHHZiIJv
iA1hED12Cu9j2XtU3ZTc9D8d8KjQWvxVE7A9cwFsGTlB+0VzEBhRYONtIhog2KtqSmoOlyOm8nAk
n9ARWHf6oTh1aINSQ+N3IDWNcF80moOomKGwUyuLXatx2tF9v9YBpjnqcFNUxpTF3VWI6KiGsRQr
dIqiDPmVKID36nfvSTJ8Qb9tMSqdhfiAt22w/AJNeCMk5mKsamNToAZ3oe5w8cRbnnBAe5hx1692
/h854nTufncN11l7um4rmqL+ramnj8ZkdTU1WqU7dE1CrBJCVgd4zBEp0OXlmMiym00iebptSKF0
NfDXjvpuJjXxGrAgCWa3e3dYXA86J+oyPj0huG6LaCgiAgNLORrwwJz6LRWa1B3z1YTF0gj6imlH
ut9ayTVLaiWym+iyxll26hhcmWc0iZzspMMqhNLm/jvIVoDDirc5zV0gAYqPuKc6XzVWU9TdgPuH
TM2DuoaB7Ix60G0TyxWBRysUtAeEZ5pn06nuvYFnglkd9Uo4oLNBfoZIMp715KlFcDIKATMzeno1
jPmZ0TOgD5AHwu9Cx4mCdcdbnYT5RQHqnNKlccxnnczdTBC7LDrr7qrE6RBDAhFHAPAH9e7rDO5S
38D0S4ruQ04fnBQU8Kp3z5zx0boIWWUF0yGM+z6LjDYuGbr0Cb443TrN1kn+o8BmSCrE+T4KD1eV
+2XuT+h4x2MzHsfi+CzMaAp6AWHhRt+e9YKJyCQuphnA+QdcPvPN/1xF+m+LOVMxFdLwKPTVvwFu
rwezu91UIc4U2sx9Ce0RSLsaExEmdqufhuLDD8klakvklWr7Dt41IhWajOz/iFQYXiFSoat7RwD7
Q6SCghKRCtcEVJNoJgc4OqZb4e8vUUMKiSRiEMSRyCIFrRqMDe6gn9JxCgQUkFQIyFZQPe56R5h1
VAioHFWQavKE9BCetKfQV0f6g8pxE5EhW5myrweORdQE1ibiGr7rGhFx2dxfIPUGeIExUKZK5qBf
pI2HcnECQEBqRtwocbuJFA81HLUY+ykp4dyBVG7aQtCMGhEpIjpEnJpKfsTspziC96CKe+k0+W+F
9BfZ4S7Dsjap4bqlyDOBdKwVctv/dIU/3SI9OsL/cZwwDCATQyjIymdWJtG+n2MFe4fy34ieg/67
TUVRBK1CNrDsbVreX9SBw6jcFqvONoDTEGMuUfAloOFxf8YWolegTmKkyTyzZrTlaaZ3Tg4M0KmN
SNlA2sA4vjjZCmQFf64duz3LcBquPgnyw91XaG9KRwOCCg0TuiVHRY2vY7wXrd0UyHkoTAJ6RE20
YpkKFMApU0jDmFOIgHD6xHNDo5J9Gt8YMlfWADadgrAcL7uIPg87xQ7GpLezm8BnLH3ZO2J1DMqF
jV+OgdJHup6Vocb3A60p79uIEJcWq/kaQhNIcfQuIpuFi2GdBndSBNJgSWlEBzaAiXOqnUAzyUui
qyLuYr5Gsxrcrh59RCHkKfxG9SW2uzVQs3CFqB9aF4Hs6g2Xs/3iyfwTy/NCs8LLKCw2HAoiUXAo
uN52eegBPRLVC3Wi3x0YWYvUN3PT1HFl6YT5jD6Ll9wT7m4GqSIJI/2qiv79MnMwxGXl7/0etGwE
KlgoYFCN/nV6NGZ9X09Wu62J/UoisE0p9WpikDJ8Pw3pGSh2CW8rnhTwkzFAE1iWV3LMIZuUsKOT
25Lc1RiOCVFgYGW59GXB0vsSoW8T75AYWwPn2JldKFmAAvk+5GBjIweXVKwl2+FG6MCoPceSy4Wj
LYLbdt2gvxFkujgqOgYB+YRiOPymHMQLr+VP0AHgPUIHuMh+zX+Tgsnk9I6wTAczE6PLEUSHKBVc
qPJ7sTAzEeMEZE4vR/k9emCiC2RGIn72YZJAdp+FL93mp74FwmBJB6bTIRdnyW5pwt0Wo65oLpZ0
0oSl3MX5Q1vREIzUpgXyCrYisEG7NnTfQ65hGpfTiBu9zd1q/EiCYNXEYxoDMTQv39BP8KCf4CJL
UwsaBKqthZvbMbnDI0hQXBZMM+tj8hXsXz0ADRyFPMu2/uTQgBD0HytiI9f8Y0WYUG1kQweMvrWP
f9kltEulj0UN5u1O6PYjyW9rK7joyCZut0e6YOwGHBrsBnh0d7oJUv21PXdz8glz5EIbTVB3xz4e
AHD1scLeOsSNAIwcurM8sHMkGikrF6jmoXQhRSPMXgFJlX8FSRmDl0kevR4TgG8yATJH4Qht6YG5
EqTpArUcoSl+abh4KQmUjLsm5tLRfwDgsowCObGvjdouXTSPmHL3GlOSxeToC+nT1igQmRSZpE9r
mxeEkrkjGYlpxv10p5fZnu8nyH5MKlo6wofz8ahdHhnYcGygYAfaw8XTDpuDwDRcsgAjFoMJ0lFn
sUe4sVTFHBmNqIHGLGryuLK4fIhGBhcHmaEIQnlBxbfuVNBHbji4h7QIymOD3AeAMYU//nb4jg0f
vAX0018ykQ/JbBk0/o2kp9H990+fJszv9gPL5raga7rg/P11P0hvc6roJe0RbgtwMRuJeKm3B6JS
2mgk3viW3IpTm577Fq+kABt19A3uG16G9LjtwWDXbFcFJAx/fjqD/b6myYJSKrjePQv9PX0xf7LF
/InJkxg7oQfYtE+pR4lnjqLEszQgAgELHlXggMgRdYgAYzGrxe3oPT+DVQONisIRbQmGZMQD21WY
gT1gHP7eOXbW0Qh1iG0prRnMJqmwDC54B0HvkeB4JGFwYXvGYwKZB4PgLsmdJKyBLnhgBZrAUSfu
ovrY3WMCRtoDcy8RcDzNJ0lOClA14sVEBs1fis4kzec9ByAbXP44rC56i4yFf/YWqcApv3nODF2I
laQP3a7RhOVoEcN4Ri5EAUzyOaGmQF5JvOkCGY0CADEdGZKSv/aBVYS8Yp0pTmkYi8v17Z2mhu7L
OpJb3/fM9QFU3qV5oGmsExv9IwHHbx35TsvObx8aLmpbVgmImxS1quplLmN4Rr/m6GJ3KVKv8RHh
zNfjr6Bri7+hQfPJN+6+6qNT5gq4+2haYDLbFVAd3RYsS++m2L5+uf9B7kRuh2BEZSWISTyTS7q4
R1wEjJWZKVOUghPai9LWPVTncfMZZ8bZoAKjW2KeKsDSGEWELw4NM4XCm5btkmu07WKur6vHnxhG
5XHURYbeir6QKrHznW9lGs6sJwgfB5/dGgkSThyoY+Ldp5/Eu0+DCR9Ya5dvbwTdgtlkDvU+o82I
iIq6l2Mb271w09iDT4hvH+q2p9oe+wp/BzTJWPbpn88mImXrK8pqrWZnxiIgfP4jhQCj5c3nnwd4
OplPg59MqcgKAR8tSmGpMSS/aQK+CH8nR2bZbAlB3RZx1i1HtJKdQ7j4Dr0bOZNBHsZg7/a9SfG7
m2itjgz5aUZT7igengC6q7stAE8AaeCoEZtGCBLpgxJRW3rFCLnJqyWR7fuTMVnAI5g0Gi6RDIbQ
3cPS9hYmRyKCx/pOe9+OdswJtrWUtgcwKF40fOfHvd0rqyfy+vDc5i45bwEayx6LPN2QNpqZw9HL
Es7CibsmcyESJDDEX4AMO7RVvXtg9s7wHu+UvUVdN61wm2OZ2t3mXAu5+3MzhN/FtZDnx8rgQ+Hv
brs6msZafCwsjUrOY5hA6sJmHacga71hi+1TO5FVYXfwVoWum+ATfpL0DlWdRXrmgtgVkb1GjO8v
jxwBCv/iGhNDofPWeRNUV1QWzEKVQEG2lwVz70+UCQ5VQtsJewZI5Bpvv7WeOvt0vYqEZJA0JCSn
+qPUYyXCbW7NJ2U+pXdMh42wCNHS+/+wOVX1N8HoAt6rWBZKStoJ4r//cqSbuZbpw0S4FfsJWkn6
TgpauBNBrIiC9u2H+Z3muzWWStuDsXDrRRgF8a44r8l8lVd0gPOXHOuM6be8A0i2HUwX7VUEmxLC
hDaaTU8Io9lMaZCWRbxvxExr6IX1BzGioYiYYOzOxCOBoTgEBAPeBeMYwx97MOMV/H1sw1SciAbu
0X1DGqxYI/uw2CSS6CM/ZekD9DTgHpWVlFpMbnQfVvg7N7P2MgtRJHsN2h8G0FksL/G0xO0S19M1
yJ2mfGScZ8YtgTTugbMWmM0GhpuJFq+5eUIRu2DUIvFSCpwJDuv1zGjKkhPHegImy58ZRkAdkaSg
bwmciMtnSceIcRwTHdRlG518QPPnYCTEzi5/F6hUpFW1wq+AGDmlzHYKQjiw215Fn9pAKikBO6uR
USYX21k6j1lC83DfLh0m2XwaAZOJkSYmFw6X8F6X2cYmThkuoncGEuTWn8z0nAEZxND1AWEnqk56
8gi+cWIDxAM608PLTFTgo/Ao57hKxberBeyMVh4QVLoSKQyQbRbEUxFgthdMBRH2RXTXvxjI/TYa
G+8GGsXs81URCNyuTohHPLKWyA2PV5Ty4ZWUJytkdm7QYr6G/TUcxoAQM8StG39ypS1H7gd9Scgv
hS87xBnFsf6ed0d/L3an3r1yfEiuTl0wCMdSiQ7MN8sEdM5IigKKLnAU1knlUJASZiNpPHPjU8OV
fNkLHU+wDYHJqESsUuM9x5MQSs8b4alJPZxCLGmutCxahrhogNuFix26/WsfQ8craITPQL0TmSlW
zVKKZ296edSub5ftpGX0V6wYOfwbE4QXbB1AJn8xdlikSR3AEjeiN1RWZ/StUwTA54CMUQpRgxib
krtB7sRPy6ddDR9hHf7jHv/7NjUME902VEMxdeVvERlFWTSTpNN80diKNFQxYoaPXYcIVh2NG93q
bXLAuBQCzzajLpST3ZynmllibD2fZS6/7ookGvFOFyJyhlxim0IKeLVC5prDqXbQnBpJ/dmiW2sH
jKxVfq2DBkcn1+HVl+DN+oDn6vq4IttZPB3FzfWY8z90STKTOGF/6QEsk+gBoNnYhMpYG3ZOo+hA
UyRbfvSGXg9+Vko/rvOs3tSpAV9ztE8B3eZBfeKcsVocL44K41VN0jWoP/EWUGnK5QMZMen8XG1w
ulk/LyYcnbglxH0O2jkgCbF08x8HOsMmgmIY/nEUS6M3TdrZLr/hSSoRx1g4WMKS0XJHqBlmVte6
uqcT58oC6fFy5Fwh6iijG0IGJ9czxXBRCldYGeXvtoXFY6JUZUFvwBD2tcqvjGM1CE6X4pC90sO5
QIjINFM93gsfC6sgg7NczzpCkeIR0dGtdi+CwHZWTRG6gXahPtl5gslUHyJyJzq8XNsL0OOQox1K
3wrwP1vIqdzcBxVGkOGx50QaHmHQHQQHRdvyNOl4A+UCIE3Hu9dth/blzyMhY7p5RVmT/8dM5fDb
TqWKbRVBCj0IzfjbYpWHwrrUA6ogBapOQxdn9onWGGHeHadVChg1+7IsFnDJHlREMpoTK6LEhD7E
nNUkyUO0qpiQMIi/MIW1vIoVCgiKG9DsoUwtcjGFb22XUoDjZAp62TdUcs4C+pTDpxvQ7TkCw7tw
mocTLR1Mv5MoNL9HGh3RLFoCdxLeGYs04zuNaSyjJ2QoVOxo06GIiuxXhiFXeNAHcOaw51msLTKw
H3Nc3NaWKrIgC5tqr/3LqH1fTMDJAMuRwauc1vSsIqaRuZWgMk9tsXbke3TAQMQGewlsBXfohNj9
5q22e8G73mPjdlPu70BsoBzbzJPJLooPatLbYjCpQ/QZHglWAtVUR8BdsinSboLNBkKtRSZi41el
wmLUQVNi0zD/rDOVy+mCFPW+xauKNYHickHTLPTNg/wfZejvbVmGodGCMGyWhfm3G0u/XPSrIoFM
5P6xmp+9GlMnDQiDotm/0c5BYWgF3iu1HZpaajt0OT4tiQnkKdc77iDvSBoAIqusjwuQpMtD2T6g
oiFkQHLko/8JkRr9yV2T3DqT4YO82QGZd6IzbMH6RJKmfavGbdztq/B4KW+YdEEvIsl3sxyDvr67
wxzm6NbmCDrMtY25XODGzMFnHNz6PQ4tSgicw9xZn9MpsqBWjNGdk+AC/NYhFgVRBoXJNyKkvk89
UKhRoxw8EsGbCnMlutSwYEMRPg42xp9RL4bEJuevFgcRS0CMWfJU9ML4asrNJwOE9tcaTK33TXlC
MDvqTPlDI/f045cIeQGkXkzPrEynIVyWyZYgEFJP41vXkcC5ylcBImlEwcW12rn+Qc1FyxU+ptCF
bv4LFKGM54OLn8LEN5jQ47ZcO7CFQmgHQp//vnsy0EuQ48JU5mpimTyazx1SsW2+R+y35rS9SEol
Wxu1yYmj072/XteImmiHnREVnm+52KhI7KDmfriKUoeR89ALFQlPbwkVyXD3ups3rg4/FiKwO/FC
LKLSWXM26cSN4WjkOhSsSM2YRR8svjnfyH0Nd8/oS7U/jb5eA57C+o+MhMwIaDnnEWus9kCqVWae
hsIV0rNtAsj4DS8BCvLnHjkyG+jX/drsefYULCajbIaWAE1qNM1pODHsoqmJ4xwWw9bESTQ9nqUI
h6OmBt4LY+QX4m4P6rF0XvR3yxs6e9NzjroDwHF3pLxomB0Thn1waG/sGqgLmG6KBs8yY/LKSxjv
iSVhpSX4LGklLovJgLHPiIvgCoBVhXk1M75lVocgRIwcaKHscYu0UOif8B29yBV4rl+JmP/eX1Ll
38wgUBUeDhDWLFU1N/3hL6VI2xHEkUktuJtXigcSXKkfOKAoIUAIYq8EE5i+LGjuEeLvgGMGVjtE
BL0973tF1TaLZ5V8hUbKAnAScJyQ1GsVuEdRWJBH8rpnkuQ3GDnOVSHvzRFKPu/sEULQYz+sHxlf
AEDoqO/YJJonYxWhJD1ppH4BK3A4DabIX2Qi2qSEriUm/e0hZjQqH6LGDqdDaNIHuAR5EyyrY9CE
cNB0SQDUWn+BYo7WHFYCRwEs8zys5rCcQyMlKC9CqHeoo6v/Tv0wlMFo+73td+AJyoBB/A05fRfg
UcBRjV1Lwkll78bqNrAmpwrMC1wVYjJO0AfL+gTzvz4kAG2lzjUfrK+8pyhflcYpeofwMB5eW+DL
AxFBy8dv8s1VEcbi7F88imTaF6ODNRIpYMD8A4TSDXG/y3yfcHbm+6Nbuvbnw8pFy4GuRPoSJQ54
ZuqDrgJKFDj3VyuHU3caunD6ggwHFThhGeBvearOQ49TENo4YdsRKFwe7hC95d5oLYAUErU/F0sz
hNhMCKEV5twucc5t9QMlxLxVERf8DECG3rU0sCofQP8+r1XXo74ejR6u7zEDaZofAfPUKjN8T2F4
+5nEFdKS0AG8uFLrKAQ1mMGYY6oOuywiJ1LTI7mN6dfbZcI7JIG2VQjkEFf30XCXEGc2kE5vtI6a
jiIcEly4IENJQ5tLo9ClsFu0egDqv9KFRifXA3UObO855Z3XPHycdxeMwYJH2vLRE1jcW3sCjTXC
r7aWfwNjgQ8AdiSZzptjm05m+WMCwBBgksV0P/3w72+hbtoU/H/t8QPtUWWD81U1TPkfb+GhrdUh
A7PGvfwtRue2CHtf5861Rt7rDelfEb1OnX/RhBicd6iELX0QUnDjEJyZ/FEImVxu0+BMKTBsfqA9
wSy7BPca/LKvAYTx/bISVy3fz7nxXlGNlbbXkW4MQTpn9NgdrYnDlmaELzdc8AVCv+58pqC8yUZF
RHnQioECgsyzd6ddVIYymhA7ODd2kCq8OQEx37DuooGuDOPKe6RcSV9aRXYOlm5O0rd/zuXx7bow
+wuWkM+wmcLrFAIAhCGlAlSbiEMN1jl4fsZrP8+BcDcc+Vz4RPYbENMYPgU67V4CSRUVccGuDh6n
o5aiocHFg6Yy9w6YKRGwjK2hwRbD9dQCBHHO+xPfA3D3FbEfAaj8yM4aqYIbhi9XAmDdFlqzOqgM
+qrM0K5wH22RgMkPzmKIZjnqzZFXfohLJtLKo8cS3t8ETuBoYbiButb4dyoEIKVhY5zX4cHUzwf9
HEVcOuiVmYhF4ewiluebgmq/eG9wqIqkV02KlkvYhO0lfNMfjg2sIRu9g2CeZGSRolbV3Rs8BsKU
oHGEdh6Nq9B3Zkr8kTxMOPnALZEn0cjBrgQ7EAvYGBClgREoMwIC6moKOQakdZjOTgZnHMPwxpvg
L/R9pksKgYfaeCd1CQCqM95EZ0U1sab535j19QC9GKGYfuB8e3Ka5JuphDRnJoReNz/A7iLidxCG
0FXBMVQAhXZyKXSaD1aDwyhyInnTDXC3qQ5UkN92MoYFEm4jY3DFsfmRcMcJIrtLLlPMTQwqeM+l
59swfEelSVXy9ERLR1H5l5PDROnwPTk75fq5qZu0WegRr06tYMQ9n5AtufCAtrbjqifMlD4EdIlp
EdNxtsm0HwV8DI5Gy1TiC23qdhEDacSK+0Ca3XC+BTNMToFNgpnEuGl3A0EJm7ACORCcMyS1qQgS
lWVBP8JbwKjROQWMtfi/KG+x2dPcZqpFTCRaVRRWzGYO6HeIww1nIa/6gNiKJijFKunPFu3Xyg70
X/Bu5Sis7aghLg6AC9DR+EUxi94x8OEbQ9tBKqt7MQI0uZvMShYzT2E3qrDjLbHVxFlc2f6fLiPx
TBc5VsxcTO17Qgj0JEye5ukZcY9gZNrkxP0fYWe27LZxdeEXCqswEsAt5oHkGTQd6QZlSTYAgsRA
zHj6/2vgyLHjv5IqVMqJIh+JbHTv3nutb21IWDH5TGFUfEQV0SbzROtbqK5e3hPUmJCgn8GMIPFr
Mfvk4xuDgtJxMFporScpnm56mE8zcDpRW0f3WkDSQFmqZBJWUfeFnTql9cXrvk2YDth232esZDzT
1+SuwewngUQnWif3O6cyaNckoWShWKEU05aQ7CLmN2QXvV0/hQ0n9TWAc3Fsg9unBaogkRO1AHfo
ja0M5H55yiuYjPUZDAedVVXyk31zN5gbZO7P1hJ3nP++zx/lfwqA/r7PC5zNX6otc3lUctVp1MY0
e0rb/NQPNts91vhBCvg7AK7Qj7SltpIKMiJGiWT9wc4Pc7baxlK7GYjhFEdANdAnFA/x1TwzPtGP
jxO7GsfBfiIwhOKZXbwINifD7hfF+06CKbYhzIn4RXfLqFAtYm8Yg3kMhu3E6DpuZjdEfL3/ZEDf
h+sAJIPx+Re2Z4rnFXw9lhmbGyqtiTZUKwftLPv0vlVDHBDocK4w7Frbw54N+DqR6arcPAW5O3bX
g79I785YvtLRsmla/7Fv4+zkdKeRuLCf05fuXUT/+ERuzkKb2163jZ1+SM5wpYwfBVIh55YzKQph
VO/7O1s8Z+ODKZ7uH8E6MYMZxE4vD0EqB/ogHmNghhQY266fVsE+oWPvv3e26h9bhxNAJa5KJilN
nAOdHHKGyrzvE2NkDyeE4TfYp5KnnP2GoBxwMm1Ixiwnw5jb6CpCi4229QzehMlTUSWhpSGBEh09
HopGnBaHwrdGH7Y1Z4bc29xMBncqLyKTlgSH7fzQdYIanMwuab/+OkWYuLBv71s3uzc2DkYvk8Y8
RZBCaCdnV3GqELFGfmXKJpqG9YGt8pEw+4LtJWpOopi3NOZ77/IwoTHR3+vioLm/YUzAdogrFmsN
3qLtzLlBqD5z8NBsIwckNWAAe1EK02L7yTnZZ79jdRdAMtG25xTJRoF8xETS2689I3RNxIxwmFhO
oDybh/f/gX79+lp9SQcaPKJ5CB10pBNL6fubnUK1dtfg2daeaTLKkGlp9Hy19wODMwNlGjdjRpH4
zfb7MTClY2OTXWXoMeeH+ZHrNofIAHqSFx/W69LYnCS3uzhMWtr2GTU3raCMLMmjCJWQa5IDPP0m
ThI8NjxXWDKaEMxOjAUXmzsy6RLEyE3Jly83Ob5VCR9KsAYMC2lQglXhMaioGJ9hSdj2+/1ouRf2
44+2BhotRqEMvdDEc8xU2A54xYCSZQEDsAY08C8Z1AgFNgva0ZYQz+K3idHGcQKhtNVvccfSpBFl
CW+qVQrxw7B5U82nfrvSY4EtuvDrqcDxcBPUpL0LytmywF1gfdmcL7UVkD3cWcEActgKblvl0IB3
UwKOGzqjnDg0RzXFxvIpjTaDQT5egkiOHg9nUAYkGFNnIZgF+0nEYUTfFIUW4VUcSfrviBBlm3MJ
Zwx902Cky9yQRCzu/386YukCcEqVbZxtT2fESkfVL3FvQsea2/ifhZKLYwsg6YGh6HZ4cX6h39M1
8ajbI7Ow8SB+N1h6IpkUoRfIZ7PC7GxzotXf/7xtc5qJkw1KikIDflMv0E/gbOMZRfIW/2PUoMN+
yb8xfN3ZnsRsVdvhZVaiW8eDOVA/2N2XXLORSlC/UrqaWoAivuKqfxW6eGQTCzp4soMAzeeCDnOU
PLTnuIordz/jHrhYkCSgi/ihlXbPzAdyBde6Hpuxg7wZohaFlU0CAUU7hI8j/txY2c606Uoopw3L
GkmKBL4vF+cb+jXCTU1c2Se+pYICAWW/z8/cy2fuMUwE0TDD2/rJntx//e+HnWJo/9SyHSXTEIHg
R+achBH+/bS7rko7TfXOcqoygkbIR/XoFxTDb8pfTIicHoLd40OH5Sa80bE4MNwEVg56JyNALAhr
u43IONVppmqexAtJRsQW00TiTstTBUdGHP/25J/P3Rp2m7C62LIvVTOyfty/aLjbPhpM+wefE4jj
B9o9ZV/mJfSSTLAn7gOAMZkN3C/uCgNxMW1FcMVN6Pz5QTsE/MfmIUgwuNHCu0eudNGPHll74weq
lLJ65lt6QPCx34TvEfrNxK5B4iLGaNrZN2y2IgsJjA/hCQdYt1xZVHhf57OAEQBdFS0TOIbzGxHn
2EL2GQ/EB4xZv25Y11EMdW5IYvG7gkGALB1odVBJ/srM2/KsyW9Snz7H8qlHGznBXaYD59Pb6B+i
pSHwM19qbtddYudo7ajDqoiXaXZohmgTF5VYWBYrmzhGbDe+ihUxI/bcpd2D7Iw/6MDYmKlpcEw9
8rzHBaam73/WSx+mJeqjK8UZregGwvOWocRsCyfGAf0ks6+RlW3/XCRPpX+h4cAn5HckZnoj80kx
Lk9YPoB8lI3fo2FCLy9C/XToAsRvezQfY0KabdhCMQZe0kqM8A7V6XCIfv6xs96ZP9JjWyqiIcTw
EYzIY4r586wQiApaw1GTxm/Hb7X1nPdEwKD7OCGyxIB42HCJpIdbvbjv6mbARZdC4nA9uWf1iQVo
fMBCMq0Rw8lMEcPJGuMoHFQm9G5DTzJNFD0e+aPs/ccbvTyOU+BHMKdaKon4yOUeEAEruH2RHgD1
bHpj/J0Z6hmPyDCQFMHsj+oyephhuthr89S2F9Dpm+N7R33k3cvw2xNg2xB3avsbhYxG8TKI+oXi
pT36GVdVHNJMmvzvjN+2GAPMjw0oDyw64ZgGBpkS1Nmlf5hA0cBMC8gNRBO3xhpw9ez0Ebkf8vCl
9B6ER9AYeMksB9nIxZRpwp4Y938DJB40zz0JeRsp7fs3/ORkUlEQQQp5yikkbm49ujN+qIP7QHA+
cR0UxnLLI7YLdIUJZmsVAPIlDw9cS6Gpmx63Z4qhGlAseUkk2I4+4HFCtupTfkgWOSmuSfMdVzk1
DDR3RoSULodK1C2MCJnW8TNlcfpOeK063GvCJlmzSidXfTGb81hf7qQe109IdhSXSalKH1s9HcqT
Zc8IzJn+ZX4OiadHBI9/S+BPcgdV5NqIqi67ec1oH4ip6fyzoToFGSdM4CXUOdEKQo7gvwiS1HIL
j0pA1wVq8fbhzIwUMdJ9flLkkJHI6AzopJHawzA5iLwyhPnpIFKVQRZjHuaTR3Czf/J8+LjdfiW7
A2yNIirDx3ChrdAxckSzUp+0LUILLAjrLRVEOD0RCi5Q1U1o1QL9UcKVcLAUoWrcFPuPFGC7KyF4
1wQqn+oNPhR+4d/YlTK/GbCReHSHGoaellejsMb9u7zAGUEkHq3YLta4K1HLI7VKQFOphyTdgFTc
uqG7zKcIBJ45Y1XiO4OhP9eCoa+yqUILBbLODgUokqGEDiYWfUHLfdmtJleRxVCiJhkPGQXDhl1G
YfQiqLcaTmbuFkx+NKcksVsKVxjdSoDJCMREQT7sgJ7FY8TXO1f8kRBQAdA2tF+FZmHUoaG5SMOV
7yCHSQPq+YRLlqJHQUFUG/hbvNIwOgl1+FI8q+nleDinj/OknSozIYKtcAfOUc05ju+zDIZ7KVkx
M+LDOLWtLamULihJpXXh4VaxUCsX7un4Iz+SHSsMpunybjAt7379caMuU2FxoR+R8q30oyBneJhu
FzF7xt5wqF0li8kiGCvh3iGALcNYNwfgQKlpLfp5XBxbRN7CcDpXz1i7MH91ql1kXGw72/IAtAAC
JKGAKBtmRahs5UfjrkuElUdtSiiBpciObN+UFKmWB7qF+ZExe9YMgZ3K9nA4FS0o4otuXdInHNOs
jKl+XxklWgbVT8tgOPd4JWlJOue3N/dB06U9u7NP223u406JdaQcfWwqsXQTtkaXeUJxyuhhMjYE
8IOSbvrCy2gTA55Be0z6H+knyD7om2emWTL2hLCUv/IPaJ2n5YnTvUd12b0N0lmS8Hy/EafBTY9+
Hrc7cvfUDM+ib9FDd878A9IQ/64wexBW8CupX2C+HNy6zEuRM4mb3Zl9kY+G7Z8qWfm90nC4+wvD
jQN4GLASAcF+XLJLg83cHttzrp6M9lzIZ1JEl/ycayfFSPhhBWPM/t2iQ/4RFh0D+To4MGp3t349
c7n2Lbt/nDV+33Bqbic5E+Lr6RYhvuYAZ0bqHSmqNy3otzNibpRYOIBQYunrBWuHQSV/8/M7+QFQ
J5nH79YOPKJXi0FmkE9imL5w0qLcO6LQmgLFg6JO1lLdiD1n3GPct5RgNhwTXrgkxN0kDbLnTHC4
YaTDo76g+Nybl5ChiQZmoyGBk1sVQo+HLgfDNoJkt0HCOW4jSPiSwCVH54eNpru396knEwpE/497
YHEIXsPaIKaO/djY5H5cSDwbwffhk7UIDYdpRBMaHOeEzxY2teDElQtpyHKVnGz9DL+RcNdrjM7q
oCdYh0zlpLTnmv07x6AhbO0PgxZW0mZJhdz77uSSbefyO4OydHAyB0xOeDMFCi5tAU4yNOUPwF0N
Ezn4HMxSIEgyzNr3MmgBWJonQElQklQETWoYfVRBN/hX8gBW8fGiVGAjmXwdihVEta3PamAUpoWG
4Imz3EXUpncJaad4KRCsyaqInijGsBBDZt5gdKYMme2rYCL4t4bWDA1lnMOaR3jIcvCHtxpJSy/o
PQfspxl+ydzTWBZ3TwWGAmzTK/CFgdXnGPUmhfjxd4+Ehvm9w8Rsl3MC5yc7nK8b3ifv7NNsuJDr
/knQvEKkMl2S1vpZ/OYbEZMkadKCg9GABW+s6Bo4D1p8iLrx4nNpgYHsgYRBqZ270yCukwdyKhTM
RbalizRnPH3G5ukzURJuoyHnsDrL6MTOA2MY+m6iIyuH+dD1ThkQECZm+MuHnMq7tDXZ/sLofCDy
CdHUHSUfxwSYQI6JynBPDQGryEJ/s+rLtF4UMmbSC1qjLnK8lGuTyycCESnMy9CjcZ9Y2GjeL9nc
sGnq7i4jQ+fEx8I6G8mjoUMFTyn6Deo9vvKKuE0uXOzEGmEhninbgf4N9GkQPG4uKS/UGkgD8ECC
Tt2lrHwXR9wzYkou9yf7C78ciBbKHbvTYj/4Q+hk1ZxmutJU67ZnKz/sE9bIwV1XkezBDM64grki
ZDWsGbyVESmLlYAG7rhAWIF0faGawgf85NUN2eQYfulA0/+9URXDZgOmRSVwxYLjS9yd3TkXiO8Z
W9cUFlQAWphPRHaExlcDCTYFFkN5Gq5Q1ymKGE1YrjvY/ANwG+h9phI9aM38cDVaX22I0RbVd+O9
MJnBEEGkPc/8lYbf3uqjz0etXl/Dt88Q2rgz9D9Q368HP2H7lrnDcvfJyNHC5wjfYzwz8OvPhGho
3wXYccs0uVL7Ak/jePduany4xZIV5Tfw6cLZYXxWXzvYLrD8yGwnV5pgu0U02AERQHWcDKFVQIVp
o+jhF/bXGw4lrzeyhytkkAxv2s8CxkDAZtQZwn+US+/+I8jvxmLPBy+7+1+fWXCGxFAVdCDsH00o
S9FkPttkvTDxEGdlQItsB27QAuoxEBDcDr16GzEsRPekZ8IqMbxCoeB9Q73NI95V3EydPX4eKC+a
p5KK5hoodAtGH2QwYpBj+oompfmOEu51wksBpIWpEfOgxQ1eo48yxXIejljyf7HaiMXhX3F30iKh
zJLvkTKEwe8H7tZ0sukK9vy+YvRyEloWgeNl39tyLbuvyxQIuDdksV0nwg6uZK7KbXWrx6jSKdO4
lJYsRWECP3CzhlcghY2NFoa5FL+ThCM001QhnU+DqBDTqj/1ei0deroad++LzfoPlAHQimvQYCMu
gvCNRNDKVpB5F2htNMKqFUPm09o8A/h55pNqKg8xvcKWxyGquOxpiOljXvFw6UJPBLjyiRqGyydK
t1h4iMGVWXdXRYvO0X2ZQ9I8yPHY7azkdvDMfAoNauCeEaewAoBZ1aKS6BYtkqsICl6/nBqCH5ni
hLMaLiOS2dB+VTRRLlMrIzYDjkSvxyYdZ4T5HR4cMc/rReuVKprkY4KFdNAyuwINDQc6pQ0NAh0E
ph3ptIb0lW6ihokEeTJ6Tpq7wdeJweSvKR5NuSMhc0rgnbQUMJGN755mpyR4bbvNgMWDP+6unSzc
ka6WJWUaKX3EZqAZTzBb+htAA8FsgYbB12j5chkYS6AuwSMPqzxU6rByGKEzPGcCy9z8SOapPZB8
ohCueJ6NU46WEUFDLaQx8ItpwF0+f1iRqWlRAZwu2ePfZzTbxCHWIn00q6KrQx3xiWYUBxwjs6U8
VZcb2blN0mVJcxeb68glKIUK0KNu5orRbhg4SHlrQI4uewEfEmlLNcwDVorY7ie/BRaMz0I6c943
zWU/yZbHGYPCZn4oKOPkUM/fcIjKMl9bYK0BPdxNbHRcT/ksBHerfun0pzui/9FzLESoJaT9y+Er
uyLIuHK47KYiiWy/3e+lWa7CxX5jSdFFQ1vXsBz3gRTdIJUGj7NsSYQl7YKNL65t/GGkuShGy4i5
C1d5UB1IEBnKd7eQoTxTFsW5WWFxZycW5ZqV32xcn6Ahbqq3IlpxdpGKlkW4L7LbgpUT7brwfZmg
+8wlNItoh2bdjpPzWHzcSnTCGvrGW/Y0wSEAkdBabtwqql5EwKTJDUca+v7t6HGBkrx2E9fVRwTY
4ufWlgdM8iYc4sQFrK03tSBgv/8ZAocTVnTl3Mb8TCvTgFilnV/oOdJtZF6XX5FM0bkjLZuPR+Ma
lu4fDwlxtGpG+Iup9/aGsvuccAboGHxELW+bL5iwTJxguZdV3hmzk/oGCOH8ZgEuOsQ+3e35dEyT
/Coc+gb80Wghw/sOvS8ART8DFKJ9x3aFe+YR0m5b++DtbVeS06iat5/7gBmGDjHrfKwNuKl3LjRE
aMk5a9blDE0RD7X6+9Cf+Nk5x25F75g2vL0EuMnQeHE1UHElOtjY0iWajU8lPYFyEvcT7iR3w31L
bl18m5K1eUEMWa+h6xrb7/zcV6R4+80P2l0ts0u4lFDfRZMrMleaPFEV0cDka6ttNNRxQUgvgh8y
nbG7tUyucD0IssvQhB/0xrcUcaZPDyR7wVGnqggkPZi+8yYeu2TPAU6pwgXtoAvJTYROxQK+ovCi
TYI1il4xl9hPt7cSQvdp/Kop0X0Jf9ZV1KCnJXBiDgYbKAJD3cT4KClUC4HOZd0IEiIMhNcRqNom
Mt2nr6jkVgLeNro3vVHjp6DvctXsv+7hBHkvWP5J0nCEoXFijseMSfMZeB4XYbq7L09DxXz2JCsn
KTsfiZFRT64STNxJHzbCss98CVYjER0PT1Q0Yxs6rCyeLXewW7w3DePvAWJWuCxRJsdEXvJWUm/Q
TEW10j8ieuiA1JHT58TVc87YZwgv/Co9PoIZz0Lnxr+Npty+RisyXBn4LP432pj0fLfVqXfeQKMZ
FwJ32DpJlZjw6nDwmkM8z4lA9uDJMh3CUlLnrp9vTNFfdKxxGPLbsyGdZ3FSAZ9yTnlzkdaLuV4K
rIG2UeHV8hZ3WH0ioYHWQ71gpnIj7f6UgR0/iobGCipzWwZskCwD4siqM+Ce3J5AO8FD4eIWpk08
L/HdiDMjdrUPtugHkNLBKdtyYjpp+NBtG02OCNgr1Q/o9wfU0MXnDL5o+V1jJqY9o8qIRL5AVzzT
Wgvo8gSk8oCEmmSfpCpiqkBCgXOwqSFKvkluAqjKKOnYQWjw023zaBcc+Yhpjh5i2wND6th5dvae
9Wt4Os0xgpKH7QSjjnmE+AQbGnjDQf9wNb5UbMyIxg2Xcola6esXC1MO1hZu1DyvHIZ8WEhaqIQ9
yoDGdMfZbTtxQSFqR9McHuK7cEvRAtxYEPEVTa87f8sfvrQBb8hZPPbBLTtzd+DHqXdxlxpr6N+1
qDqow7Pz1J5RwnVzMs2JTPxFH4+3uLSQeUeQ0JCx0w+k3Uh/m7/+r/sLtxmJIu4rzqDCIRP9Bqx4
Jp9aNKC2XCCyrw64ZDcgxQ67GXmRGZXe4ROej7czaejsc6Shkxdt6jEhIqBI/kzr/FfWKYrSr4Q2
0Wymw6ChTMJz6LBNNDHXxcfiHB/ev2rFMB5yQwcR2ovBMHmPSqaDesSi8SqAHghpt3HxyktKdwnf
LjEnuvM7BSZ2PSprdIiMaMF0ZnDht6rwd5h1yJntFNgVShvA4LUwLNVkjwJRdUCijZYoKjMSdg+2
jYpxrwHxT9KOlX7ZJw+C9ikuSnRkOXrYOPlASSPEhnXzkKjptNHJZx/jgqAMj/MJkwribwPDKvQ5
+lEUdAVTkQB7auSDKtUan8s3wMUlXnBv94kfSZnz8cnM3lWfA1QL3N4NRhhmIrOtcfk+hKkStloQ
urwpeGGGSwHkcjyXfAcZLl3xfzA+4v8D/IH/ryMBeXF27SvWuelOCPUxvGI3KfkKYg4W9UdBxhpX
7GNyTnDsGMvlFpUIzfpTyi7/wPQpzAK7S3G+hZfT8UFKVcgqO3LXCxjxKog40CDY68G7wCFGVc0/
DTR3dG9cvaXfQKdY9ZvkgP3pFhVDqNg6llgb01atejlXHVBS0IIRpiP/oQF1mgh0Op6L45lA8wPl
2pFXzV4QL6X2v7pFfRR3+aGTeuOPud/bamgiXu4+TA0W+1Nn0uA/pV+Z7BIZt21xGicjxnv5LOXn
q3ZavLscWWZ4l8PxI1FYsEeI+VnI5rXJcriDPavt/CHue/tB3xkiK1zYrc078hbhkajIkmUytAh7
GZ1Us4GQ5X6YHdpAWR9bsthCapxfcyLNSW4ks3fHyF4JVy0tisoUO4AJ2Y/UQObN2EvpX/4P54Ni
CcDqf0ozLXg9KDNVSeHt+fsQs9UYYKarqbmfKZy52nAPnsiiZgC1GbUoAa+089HhPkA580ewwbKi
27kyQTKEL2bBiIc+BU7HH4gRayA3ivhAJyWG9DbjGSb99FUlagVzIdALTK/yGS5DPWP6cDB3y3B9
ykg1Q5PxTx8C9OAhm0LF51oHKgw8en29r2U+E4bqugufFWCWNAA24fOg+hVpFR29RSF8NnMhfM5m
yt0Q4fOSRRFLfoIO4kMKhXW5cz4HHE4kodDosnyhfFZ8E7e16SM/OWbM5pL7pzkplhhXBM3+1GE6
Qxm6XOnJJeMxNgFcMoLYdokii1fwj5Xwh737xbfYK66yDG9aTDsEq5MBcI9AlekqEcqwx0IcDPUP
4NY8mMS6uH7btxGEep0YUHizbntMSm02Pm5TTBD4T64LPGTXcHXl3sDJwgME+8TpIv14/EFEorqi
ZqZAiAf3dP0tRVFkXbhySsyD1qcpfVLXp8Pk0krDnUpEaO8Bydw5mSw7TuqdlrkvPqwO3EVZginS
ol/27oYEy+1AwuTNw7iAdc7TkwD3y/B9INv0U+3rmSM1kToLHt9MGA1IPjWRstOwnjoY+eZpnc7z
dB6O5xpFOvnXEFpC52VJHlOYZ8xVnMPVZnaBPeJWCocEOdvwbfaHyAbjqwk+FoHfFXiuQBsJBQSC
c8OTkSGQagsQ1IJ7dT5qgUZzQxP5pDn1gOkTnkD/p/zCRByhH0Nx/aPp5MHxouFMvdp3oJ5bq2jv
Fk0bKlv9iRmt/0pxyNCTi9L/ylaQt5ftv72M/xEzUxVjV94bi5FVgDCA99AgXRLzIiBcbNSMUGW7
GZwDLx58v+1V4z2b6iR/5vXi3eLFSvMzdqPtjUp5o9Jg2d4iXqFB8uAeM/jYxue8MOn2qvCerHXk
84rwfvByVJYv8NcWUmC/UPzIFo7lLsn9V7FjGqdqOfEa8A7UlPJZzLrfOzforTgXcSoLOStr/FFE
JxbtlqjG+mZ1s7RZ1zRKnvH6np6DZ0w7tFREr4BBViaGYxRK0E2rm80yrs3Ilskr3FYuy5Y39tdS
ZZ3u3AGQrvvCZFUyvmI9shLfuQNcQMkMivoivt2SvBVLTrlvi+14Dq9ZxPJibe0LiwzCPYawTMU6
eglZQxDVWENcL9wXxDWsHxYPK4cVwaJRaHz8pGOQjFchDywlm6h04czZuosQs7kL7KPx/y47MaR/
muuhqUuGrB6PimqCzv77hi0bnZFZN+okyCSIRi1aUftFdK/5ERsopxq9xeeC68F2A+mQUfuFdL6T
lHKq1staP+n1U948SenlIV2+/YnR7pqL/kbtNefemnsyZ9nMmJIKACI1N0t9QTbotx3Yf3+i4X2n
vvPNDb61Iz7gQUp4IO1vTIcZnadKcCBNonA6ymBvpClGgrH0nq+R4zxiC3ceVz9VfNnyZ8tXVDYM
YC2EBcAkRnyoiEVomH4z+iBzAdsfQgNzdRXe6cbhhcSOi32MJlS5WcFIZKAJRWAfLnmnz31cqD2S
Pw/RtKmK8AWSFxg46OaHZ6uKaVkV7e/10V9XsJE0yOkZXI8e3mHTFJUbf1QqN7zDGfGjdr0ywgw4
V8wpnLJoRDhVR90UZSRkjz5H+B0jD2OvlY4NU1wj0W4h3u40mhGt3UMmVAiSiC/bkkMJ9SU5lHk4
synAQ1Sz4D2ZTQFgZDxVEWJI4JqEtpuh3jvikDYczdM9v5QY0TTRH4kNpbJLyH16Tq/PuvY0a08E
Bs+nTk5ok1I+MrvH7+vQEakYz2/1Jk0YEJ0Um+Rr0IQxnI8+c3vxd2WnEcRn4+AcvvdUc7SEXZJT
yComsOOpKfj0XLVDM4NEzRmfsAlcW6F98FuSiTFTEUndeiJ8IBlBFRLrNJ2NQcg8++Gi6me+wGPc
H+PIJsUJHPcr6Rvl9NJdLySWT+krc9/b9xYb0ACkZsAJw63QnRchfXgW/40LW7Y5BXYNJ6xkphOa
rbRRIHSJNMfRng9MUlVKLtskswXn0MPXNR/WSTYEtB+RC679qwifXzHbfN4HS0zVyHezT4CnOTXJ
FIYrkM4fGG105enG98jIbYXS4+83WGY8qe5lDu4/7rAtnw8ZJv7c+v0tQPmHixqQN2001+D+yqCL
4N/JWxg4UlxRo6DjbiOli5s/NLqXdOh78GCrIJOwEh6RfmUwILzbIIL3kppoVtVZLOrtCPATSnyr
RkztF7P4gTfmFMSGxPktuapJN/+RbaTRlleHyoboI8u3riL0iOHIeO5uZ65fE0unSEqV+57PbRFs
IePyQfp0g+rJ4DvOx8gaQhokkvQZ+wD7doCKiv/QpvhxB04VNEVkL19HopsM+05PhQYI83haEA7i
jJLbHY4moX9of0CO0Pkb2w3ckwfzXN9APCGduR7Ia8j3QLRVisMfMRBSbTNc3NX7ykyt3TiZxl9m
amnvBesLRzNQPNrtOMwzD4fBHmGl0aZcROxJptOu8HpI/zqvktfpHnqH1b+iGLr7eLj47o7bfK4r
POc3BJ0HCuzNV2AmTOOyVoSq6zq4Z0+etu9N8YTdO+7LhMDYh4JYwMaMJSLhWbx64JiNoO2J0Hhk
mt97MgRuZzesR79kT2DK8WpUqI3PcJR7WUgXC1KwuUxcQUC4YJRdkQCUpSIAkr4eIa4vahbi7MLW
NcABugbid4E/oeEVMX9KNyRfun7CZa9hhqADjqISlRjYOR7xIUfQE1wZ+BiSIjJZc382vAqOEV+n
BU8w6S85txJJXObpwHGXJ3Trtt3lEZO0XGdFJ86CkkhVwBFZR3szPM/j6mxdnxXtKS2ebmSpOvxN
WwbmBakCkWz+8SKwAFPn0FG32HsmCv9oIUjOHhFEt8zVohK0KlvtcfwhRHOeic4IRJ2Qr7ES58rH
i4p2Dhs+XzG/xoYpGnv51tijM21azr+WVDsqbY1EdmTzngOsznclMegLsqVck9eRSCyQDdcAnzIM
B7zw0JM6mo0QPtE9Xr+T7okuks7glS2SOLewBo6E3Yc7BuItYgnpr9HixMKDwYJ0OL6XbdyGNfh2
hCR46vsT0JMV4cj/AGgQnfXPm5gsqfwFEJNq+o5O/It5Qj0Uy6E3QZdC19XRA5IArzqo9iw6CAQG
ULTXqvPGbaxFuMHA5XTHsd/K9vQiWK/GxwnfdyEa1MSXg/RDp/BL1NjLLikTu6hR6A8XQSPjTCcT
Y+V6f/O1+Po4Dzl6r9MwIAQkoGtnQd8s1NFnXO235qlnjtdeVlqc73iclXr56CuZ3w9eB/yQyQEg
B8pnIaWSbULlfwGG1g+PWRTeN1nAZ5MQRTFgEuJGiFijS1WdJD1eh6hWQpASDxz4Qk3YG5HcxT2u
anrN5HnMD+INo3J9ypqLsth6j7Q1AdvImJeBUCMILAl2E+Yltbv3aCnrr5OD3JXISSulAA5ooB/a
qE2ll71jz6dhpt5e4WDpIpcJEyFSHKjFwpqh3D1p+TcvCIkKT7tyGxQN0scQj0NMCE3eI94N01v4
/Zt6F8OH2+BllktrB/4IrR1qiH/wRzjquayoXgEYih5wsn/pOv6Rny7KBaKayASmSe1hDf+081PQ
SZsUyrBkSBKe3A4P6yTERRO9Z9FdBpL3RliZi5RSxqkRMqdRjVAeHN6dS5le2lTQ2lD5HeK7UFbE
shUVt2gFaKQGWRPgQeVEo5Fb2WaLxgqPVgAy5dEAoAg/+tbxbJaX6ON8Pz8g/fDfxrMfEQGN285E
A3KMj3N8qONGsnfHQmSDL8P1L13t3eqvSQlRjJGNRY7iTfxvRL1+pSNHjIWboggbSHWgXfkFIMCk
EuguIhjXC7YOhtGS5H95XS+Hz8xiH9azgY8TxenjVBrRzc7uHzACMRA6bloouHFahyTHL1ickQVq
ufeK2tPw7cORgKyJFXx0qVtmVEGYVzBwbbaVpRH3IDnc67A7ryI1WekBAd6T5JEUauxHm6rwT0kh
7UUTPHHIzFxGiiv5xjQFBefTQ5Sc1YOEv58UIiO4dYxPdzJ3wWoSSRiocnAC/kzkGUd3ci9PGOLU
E+NEJD4oNRgmmuR0yZDAIjJrRPMH1sE02FybDqLV9wrgjJpH6kRgmM2PUA6+bZeTrZd2DvBvieSX
wgxO9t0M7CMbMJjATARpdxwZ+AWD4dswC6WjCbDpGHwk8WMdRE5nOZ9J6Cy8YXqP0h5MShWPVBTI
yYya758YNqeGB/ryaLwPm61tDP9qo9kcDr9XqAwZQ6NL2pAOzOiZ7fNFZzolo/HVnhXcCrAjvP5I
kILQ4lGtTT9W3aZe0xk3Yl56r9iYyK+IWMsQ1ycOjitl9fJlz0sgZBLJCPGSe7AkSdhcKItgwkpy
4/7JIR2SqjWQfZTROK8lX8LSAZ8VOtwa4M64Uc0LPns7XsotQaHUnzK5JIwvbpu4bOJMi3bSEzQD
lNYF4WDlF1oHXO52U4M0HLDW2GjRtgLw01zEasv9w5Hs9iBIdxR/84RoyUsLfza9EOMiEAhqeQzI
il9xzQEMP/oqtcLVUUwf8/YeVA1zks6lQRdSxHWpkYqHiDGbwHbLD/KGPqNsPKedLReBLv6+r8Jp
CFqFfwEtEPegEnIgonO1u52SKka6bB8gFCK9wjhIvtBg4fthaGBCNoD/j/5BDqjLVmeUg5Q6mUQg
3Ys+jg8GVYGuB+0SZN/oCsBELZOsTIxjzKGbN7FFVhTVSRXBVhz8qGUIsOkRWCfZtkrQI2Bi6pMD
YRvJa9B/4aoc2lG1uqBEjpukgD49UxkeTmnINhAEKCZ597nQseS1De+BbON0d6LiE/QRFTuLrQIq
IXEaJqeP3ew6Ca8ZZINma2EI7jLKsIOdUgspYjggLlCFfy18hdkhrBFE9aelSIZD1Cjhgr9vATEY
d1Oi2eSZtAZOZQgmzcby4xd4ientAzLZEkAQ1VCy/wn1NVUHNQAj+0Y+M7IvtJO8NbMtNV76SEXN
5jKnYWzzYIYLV+bm4Z3NLRyyLwxN7pNfoFFHfrzl4zHxJBZvKXyM48iYMI6XdYjxhm+y/33Mw8KF
5Nr2SUbzD2NUUjkvlRP+sU7hOIlUd9RPBWCR0/2QuL/pR/ZtMWUTMRpXf1S5wuOZCsILaSLzPXzE
zN70OVLseY6uhQi+OfYJy7TAXmF/AFrCwgVawnptNLt/pbdSEmPacM10BuWdmqahQMY1/S7HWiyf
fOJ3ZvV1Y1aDJlYn3qCQy4AeUFstRAXrSCBJMwkkmOq4WJtPK/M608e9ymxIkE/os6A1dY/V//Cp
/n+sMnooumxKmmKqR8v6D/xT213TWhqYMP6z1OJ4paePZGyj+8gb3edvpVL9O13Ku6vpPhpcGKUN
N2zaIJ04a7LwoEBrdEda9qBh0AmhkJccMKcw6tHBk2ZTjG6DaUxHDOwBqPc7cJ8nzTy1ZP0RpXVO
x7MynjXjBC/MoDd31QUR8JYmhyq22XNZwzl9jwRy4Ao2leng9uj+Ydn4hLeoGvguousDHXKikrgc
3KEx3S75eGnRh1yf+isUrsuhvxBwwbV8ODdpMhXJujIkaQTYDLVUAfNoC2Uiqql+RF+KweHNwFXO
7Q3Jl7DjowlAYTgEPayGTQmjIjEnxw8/H1p7+4K6O+mPbBUikWnKXd1wUTF1fD7bA+iaWWOxzRr3
OPUFpJSGnvUddM1WTsgu7+XWPr4PyaE55daJfjECs8nbI5hQuVSaXX0yOIno3EOLIlQsawTruh/F
KMxwVxrzwG2pCVu4GHHVnh6Oisj/EehLIC/YqrbcFzQGQi1Ek/nP9jI9ZSbcxRYDdyW4Gjvdbp8b
6f5zi5pIt3JAAA+0ZTvyzOH+ZbJnDeJ+h5Tkvzf+/r+MDhbtkYYfTH0R1fEfdjOjvEuGcqdXxKId
mr/dD/ZFC1AwPUvg9CzR4oMyQ4tPQS6aXsgQx1KNgqbZzNS7TRi/lTEEDL678E6srl1F8BxFak96
F0IVssdyhN4k6QI/gr9beWru6WgA4vHOJNOdkP8zu/HqLWwMYJVOo2lTYcOs2lXYdJNwftDp0pt3
Fbb400M8i/M2/sjqp8CQQzp++GHo+HWKmMawW/PQ8WPDPkKqL3zJ8BZDyNjKUdhh+qoOwa8jvl5r
QcA8tEJ8jYyRbdsmUKzRfPrLxMXRCbohRHmITDGayY+bnTZn2st/HcVbRLPnnoi5xvSCCB1lAhTZ
X8QnhiHMQFIwq6LKIMEaK2gxeAONMabwMEht7s6dIh7O/A8URELou1+sQcAAat+u1vrsHI6OdnDW
0pUad2mETyOFRbGia6AqGE1P4a9Z+C8frCUey6TrBap7NU/oWUkk+mseUbahBLrw/xg70yW3jazb
PhEjMA9/ARATyaqSLEtl/UHYGjATAzE//bcSkNRuXYX6RiM8dMhSFSszcfKcvdcWrWkAemDFv92S
qUmOW/Lv1x18ll/cSyHoaRpQR802TGGD/Ne9NGuH06rb2By5oC+LUPhoUkDeTg8xNbZkgbD8MR9O
YRidbeeWoZU2OOm+K1kG7e0lOzHL8RMcG/stP8ET83HoQ7xoU0+mfSRjC56RjSrCNIjZkQiigb8y
eqIXjZzeozxKvYEIeEoPwKjURPwwhZVVd0VUpYBumuObXBPXecx3SefLmNYHcCH+a05CMic6dz3u
v70AYON6YEMwRWFmy4rHgYDV6ZZidlsuxZ424PmPnfMyPEizjT5qVWy/4ncgaa+zkD4hzfIkBBrM
w3KPlW9qdAWE7Yk+avaavdLkpZc6gqk8653gp2wKN5CzsMPzfqZAztGk0KAKNky/+7qn040CgUUP
CRZ1pw7jXrBgYandaX3tHLRDr+CA9kAWDC+Stmdl/dH2jvNyiIRXRoSdd7ao5XmTcVeENo39VN5V
wc8nxtjr5ZReUiVK0ChmEbcu+ERthDWu2a1xxCWMLcE81/ScpwBn6bhHyimcPrydElSf4gJ06EQp
3bgDoQa9dyDwC8FtYwaEEcd5mz0u6+zQGLTxU2KKR1bc2vobRBN84eX45svQBVCUGdjRekYj0Qhi
FA/+HVhvUlk7tg1VwG9o1nNpf/+iS2dpRCzjKep/pPLX4A4zEnQGkdHkH5Mv5xOYAYyPTHHai8kZ
R4GxO8ThvsmlAMUiqc1AQmABfTL620NDy3PJtPjEqJ9bX4foABJmiUjRhvvtd7NQoy0ws2il0j3D
x8DoVhQv99IEbHGzTYI7MHG5c+6cj1tK+oJ4PqqqGKE1AE4Hgb7EVJXu3M3Obvp4ZaJbx90UI2Qt
R/FnNh6FFG4uCLRqKfCztSRSy3BzoYPjlNAYWnE7BRy3l2EZRIXGx8zlYtSf/DXk6GhhLeT+mPsh
EYPTft9oSxi2LTUZkTfwjnJ/Ld/ZadxpkT1FSPBIub+fGIOFJ3aN/eU0hhuv24zm6k4f+v0hIu/0
158mmzLhZZKBWdq0cU3/dIgoU6OUFffqViAWD/FkzY24+mpxmOBCpQe+heRE6T1cHBqKkcXeruIT
cZAQAMpo8SCjDemlxcQkLHeRf1OqOJEi1S/liE5GRv7b3snIgeENvkY6tQsXDW3AoZCBhWYh7J1F
Yml+PtBF9o4u6uzeiVjlEhkOajipiJ0bAJUk4aIKworGuwbfOa0afGOYfw41PIURanjdUG4FbJtN
6F3UIuL6BPAAXeqdOxOiBahEoptN5NOTA9IAlcHuuLPHa7pd9Dq2hsjMQxsU6NnivtFGqx4VbMPh
Uj5Tm2yKwOvlyPzjYo3tJc5J8qim8D7dxunhJKOPp+HgAXJJZEr9/1Muy7ooh/+fH56lqCapLbZm
/xzR0emKTclMjB6KSE71w1E+I18UfmjQLScA6/cvRyMNp3S+99EYFdqrGBVawDUEIXVRBCE1e3i4
dYlmIKeURxBSNZFTuk1uA0edCix1CSzdISMmJsxKpD1qiHbm21DfuOf9kTq5szJcOYmJGelOmEiZ
mPGAbM+8FEGxiswiNIiTXRJHW75luaAGJE2uMYl8RTXuOfCCvPsHLO07ZRIp2EGZ5LLJ1EKAJMvk
uj5i/CwosyWFEKfHgM2QQUA8EaLbc/gJ+cQBwqdQYCCNXufHQJr5EHqdYyB96CLoeGEKVvccw5bE
y4wOlOQ1sKZPHt4Hvu45mrK4zWKtjdc2NhGg0YIQ3Xwcm/nezX/sA+mhEA39e3t3YD++8Q7gG7S3
e+MrmZ/Bk8TAQvMRiaShPFOk3u//QzckG79A/ciKRISPLRFLaP+Me1bnJK8ttWFg+SbvnRIIAPs4
2dwj55aeNQ3r3H5SYKBGJFq08wW+c9HdhkTokVNs7W+25UK9YMMgbzBkX+SRwKGYhuSzf98HyRZm
47vn+7QmIZNlmDDI1hajRlp2xixadsBmaNn579jYmR51GfSjeKP6R5aQinSWOsDd8EjDt0isv3Un
dW4GF+Sej305IPeMHOBa8Ahho1R0IZVPAaAUECn1KVCJFDrcN07QSvgq3YUJ7hF8it/fZK0K7ODi
ypwEW3QwybUhhlCOpHKrYvwz6QVJGvYe5nd/809FHR+TPNK85Yg7uKwGdRdarPKwayNyuqstLgE0
B9z0k0Z4mrjSQ5Er5tBQEUbdfgyXMDWFb4zhKScIbrmaZITIfo+OP3HfXNSXhbwn089kwc6fe/cR
//5Et3ZE8s+HgqKqNhBlG6SfLZh//yoLT8njnhcTYokfd2jN/K9xhYa2VsC86USjJNaFYExY//EL
3G4mOEzeNBza0fKIVDDD0Jt29Re6L1xUmQh0MmB5QySznOLTrPoIVhYjeJDzdpYZqioiE1DivWed
j+4kjan2ikO7x0TfXE2uZWnsGA2ivgsHhsncwpPGZz91xBqBQwZLfHVXeuiMCn1iTUz+lX4/h8NI
QJzbGK17V92QNF8acsyrcIMZtiAV658pODWQtXDYmUKNjD/C93zqyD2wBqClRMV9uvJmReVqj9Eb
Rh+fj9StHiDXX+BRLBcCWLYTwMhypNG9Y74Y5wHNLhEekj+58z8M3TGfw3qfJtLKY5rnhYN8AUrF
3CQDv0vP3sQ6Cqv6THFOwQuZ4/7J6Pz8K8ohL5cI/7yU1MqwgJiRUNpQJ33UirhmnlVcUYrgVMs2
cWPs0IjhTHr/IJXXjgBoVZrL21UpI9MK0TL0CT8XIKSAoRamZRV5v2QrIiOOkixm9k58kuTZG8Re
z3+3MTXwplegIAflqq0QSw6ycwQ2kA/mMKzE0wFZA8AJH/7Sexx0tHsgJoFAER8zIhsB2KInyDCg
B5XuI2iZaWsLSf0ZBnPbvlt6EU5TS7eCe23M1ZX5gmjfNNilIO0PMXwLtbhijMAVcWvhhGJgKUQW
JTi8+5cxvSWgMq7F5FD0a8aFiDFzuVjNpcBei92ojuEG2ICqxYTEagLqCoyxjypo0EkCggpQ3jIe
UVIgS0ISMs8RTZwCCZGgjiRTdHpLAvl4CmduJ/dw0wIuDpIwTtWzq4LuxjhlgvhyOVqqIoQl38nv
6YdDPCUTe37EdGcpaE+MLPD1MfCeCDaiC5nc6jHo8KLi/159nPfkhXTNX4fgtp5QwQrkkfHKoMXy
qMt51aFDRPdMDNXhKEQxcSq/ZjhXGAgwX7yk2ieNAMwt6k4Ayl9lOS55XXGBwFZYITI0kTxT96a3
R3JbH69Nckvw7t2LDx0OTX4Nl4zMoi/h9BnJDRAaXKcP3/IFgLTS36bMaxFwMOZBw4GiAwoVcGpR
bp1cRD18PLCpa/h4yQVoF79mF+7wpzoTRGMXLuzUf9NqH29nzYHPODkD7C2kV6oo1Y5gDEvyC9CH
7lY70su2it+IawfwjMV0EYyAQjQND9K/MA604F0ylwnv4/WqqXh33YReLX+kcQUsvfZnJ5AieJC7
l++HfAiBfYLGHhDbp3F0AcQ4hnOI+vFAysiAaZZ890DiZkQDh1EhtFdiLOJB+HPzP3kl6VrwIJIB
lwLMZtrjTWyN0UYneua/IOe2JLhDO+PIRTvBTOTUugpbrBB3RzP3EWlDD2H21mhO1Kxxucb3Ni54
9b1Y7CIulGRY2h4sMUl3X7hf3RM3OD7WiKZdFCh/lYR88eKbuJnG8ltoZWM01U52Z+5KuiLig5C5
wSGpOfQW9AFNnANRDzN+dxrL8f0edGlwXdbnLSPEWgr0N0wSKIjFJKGICGy1n1Ce4l3nlagrcT3G
KrfoKrYeUcKJL4d0Iem3EKBpebMqCI/ayVsIUHAR0jz+IPRwNBABh/b8rYEMXRHp3tevwuj7LfQQ
Bd+RcAkeCxkGXTsvhJnzZplEssBxckOQl9llus++YXjvEIRyDMGyDjiEM74GUMFx5M0UnO6aNHgY
v/3EZtQAWI2vrXSrOhc3BUbz/HTD3tLLN+V0g06w5/VhJ6eN2cAEhwUOuZNmJmpYXhGoLODm4xlD
KMRIH5MPmAbvCISX4M90uOvPm0VwO+pp0Qei858q4Mb8zBIZCcxtob4LojeCjsqlQ44ohPxGSFu0
Gk9cZcz3yd+nJLINuuZM2PFUkBLGnKh0hBeJl4v1J3ruVLxbBPIW55gJrAycJHInF3MVhGGa8+BT
ddGOX/d2/GP/Y9A0ppKD6JHfE6AXLyvMzw1+xujO2TR/pKVSPeBWYoJGoJoyyk/PHgpVbnOcy3Mh
bnNkSsZ65tCQARYFDWlkFLW62hvE4uf3Zs4x5sufHwoRY8EjJwg0vmufanTlqEWSWH8+OEVa8oEy
YjO54sGkRuBzEg0bDHSb6nKtkMSEY+6Fj4gub4XR8g1JLgwQlhtZSAhZptbf8HzSbaHRwoBI8RP4
yHxfDxirBHiEb0Irddw3b76GYMxnA8+TYI8Z2EnQEL81TEf6nlOBothYvRCdMO+pafBWzrcX/hHV
QQkdX/ZP5nuwytDNyUrmxfX7usuWf3UZ+0/dpf/cBk4ruzAMfdbIyaPy4ukwkq2iHcwDUoTnQD1B
e6IMx5MO84l3YvcVopXuUJPlJXNzWEyiMgNERXFG2Ar1mUEEFfb0QtCZeIj+vuNCosfrjp1r7xAg
SgNNEiUbKCCqNpT7FG6Hcr/dyzdLEcp9W3G4K0+OAsaL27P0Tb6PAhnlfh1WwGIXAsiZX3Adg5Q1
iqVVMyFOHeaWH1my03eFE5fNsj4Pnzww5HeEI6LuuS+BRfYEV+ZAFLgsoDtDdn8Zzzw0GFFUDaVv
3Mh6d2b3MwWQCh+xFg5f9G4SrzUmqKoQV2Dr0D5KjBiLmLhBqiJSqy2RRKM9hLymb5z0SVQSPQcq
EzNRKDXbM911MO7UsJrpVe/4cCiaRqr9KqZXUdmRRVfigZRI2BpstHxDiJGEGqpNAsqok/hw5EQQ
R+udV11AITOd0aGGhDAgyp294rGhVmuCIkrdY5ukwYXYD9ONRFuKTOZADjVQ91WT3ym6g9ty22sh
Ov19chtXB4Ovt33CtkktdJRD41cKIgv7Skll6lAWmU7zPj+dTVJknFf1EyAwLSPKJRIWRcVpLA5t
oSkBBtPUuJacEqgFM53lgiEQLxDN2QGTziJKptoUVRPZixmwl1TEs3KbE+VT7aI6hVKCFZhU2yFM
a4FwOU1B0gS9BG5LgFwEbGTPRlkJ0MHCoTnIZWS+KVHxo7oFvZPvng5VCyHZU2stpMXN0bBXXKoW
8RTE+Hr8hdJr2quvdC/ArCkCLjTTvwyzyT/0wyRQUIzh96Ie+0J5gmj8AwYxqjLGzzp1xl6bgQ94
kKXEkUpoNlIw00HLfpRq2xutCyUUTl1I/SDJ1+yrMGqQGTM6jwEVCOpQ2EN0Nri2O4vA+RERWHs0
cWPkF9RSCxcNUkzr84wUA8tYRZDUbVkdXk9oQxZSBfgBAHZtHOo7cJbYBKmBYBtRxWB2pHprXtP0
ba+L4T5VXIIxEaFyLnqgjfnnw3bKPfwu79nGyPxKD9/Jq1MPmTd+oqgzyFjthI6S0g5oBEEZ7Vdj
IuEF+lR3q3Gg87qrPbqnFTZpMGOy/SGPCCwK7v+IWg6ri/IymejzYQFwGjsR3eCOuKmdJMBHy0PU
CHCaIrkYn/llR+mHQ4CCjAIQEe/4FwSrD6Lly10KoYG7vEUka2Y+FG7EwNBTbURdKGryANDTgnDn
BW0AJR2/CYJUfpPDhEdtpzGCSbFoCkkwglWKPH4uvM8ppSnbqKOIaOozl2f8xMsfY7wDLZVCb5Yp
UdzBoeSilQZU6qz0Z5VR+S4Xr2hQLj4/RUTjh7MSlkG1SyUo/0wdskn6jhqwy52S1l/xtzBb7vbO
Glz5F5tkalTi8QGnRfIyngLKO+kzhndkoP5Ad2dFaxxLqSjd0sa1XuwUvwVzvG9Rg+POuz2hacMT
wrtmZ4vTVydmAe0URZ30gqbY+wKkiA9ocF5qtyWfwS/g/sskQ7kUd3x87gtfy0jGoEuJh7JqPnFz
EZSyE1GYlUgtp9wb9sXUvVLzZRT83IzFhU8obVmw7dd+dbCJR20ZJ49YIQcOptWd5JkLgVRcFian
+NuFHau/4ReOlkjDpg4E/AD0xeJVY4bM3+5ODcT6aW2EH8mkQVS7PQmcCgZHP31RTnFJD2j8RiDv
7OjgvwJ/NUkhonUghyPoucShaqyckoYN/v5RYFkpHw8tb7WKIrLuvBh5tYLQvT9ni8i2mkpn+XNZ
HErK6dbzFRO4C2zh1DxR0EGcALkwtE+EMm+tqOxWKjsZs7an+PlnBtWQOXgo8nDHgg2a9moPeFDN
6Cf3mlwghDLWMRYCiC27vpbir9/zmqn/8gq97J40x9lALch63WtBFLfJB+4T/+AMFCG4utAM2eXZ
LM/UhjoB9tSGjdvfqBGPMvGhiEqRieGwPz2pMtaZkpHEd0YAFd2QHA/rmdqxY2IgiwpS4V87h0ur
BOJKaC36QmiLqSRpS1BMkgf+HpkRWFXG15SV5iiwqgyxt89r82ENkr/Rn8i8oFbe0Jnf7fUl6biU
mCOGcGI4bZHMWL1af6ZfqTRhWHrZF/6ogQxTzBsFB5o/yULZwUO9pKooDURZad8FZYFOyAnzBY5w
5rkp6hvooj2uBLTkUWZGiUQ31KXahNBEgwS98/QpfY8ZkZJzAp6W0jsV4lbeiJSemw18OBy3EO7k
exUlvobct75UJ2cZRfRNLgUwfqg0IU3w1lf4edw/PzIXasHqZBAzhS6LEpEn3R8KxUIBmYasz6Fc
NFGAT6HOhRW/k05QgagWRyOGV2u9Tc52JBNUAK25Fc9xBeEWQmuDupHehmVjlEAk59qfOUW5lXJs
Nh6OMwXzIFF0ktPK/l0WdSQ6M0rJ8gPFJEJWKgOErLDn6eXyCc1vfl9Xyvav5McK0R2GgrfIln5u
8id9Vk+NxJd4f5U+oi7XDEjGXvqeouh2KUzqeGC6AI8Ix1Eq73aRYdWjbdxjcF49/k4iDmxXoKKk
UOyzVWJwUM54FEzj9rwkIu4GtQFiEPBlrci3sWk0VRFF0H1GfLoAYmTkBy4e0DQQACyce3DNu3eC
7MrPhehmCGSoo/rA7gLoi6hkEcksIpPm1F/0J0aJ98bjeKSnz8PE1OHfOSUdhyZIvZsxaYK8RG3m
00JDJnAOuE04Ax5soTUjd4Yxj7nPHechOAsbP35/nJa0Nmj0Dsht+2/JMrniOfRbSJM5HAzwnAZ4
TsRsV+G5qf1H7RuCaCdgiSTFYBQhI0ZxyjwgGIrGUY7xWiTC3LeYpMk6FSkwBPJO/h+AawgOybj0
/stpwG66hMz+N/4uk/HCJY3YKezqYl2xiLiSIHFhqbBOkICzQn6/PjT5VzIAxdI1XdIlzaDl/9/9
3s2wmAyl3LFh+ucE4xUhpBBk/VYRJwDr0M2PrhbY6NXb2wNaWfN0WkXJnG/PhB8x0h8UAGTQbncj
GaLz5iGew05mV8JRdmD/itrnMcj1oDZtnCHSKjYM1Fxwr6azvcrlw6WvUcZoBghNEcnv2I5hMI6K
sB3Dr8B2rNEO5LWixCtXFyyTo9tHVGCSfFN3j6QyXrWRLIGLuV4SFaFnfE8iFbKOHRZ4zwEOM5az
UBkaX8rdvr+dUDyck1k8tnImRgZzPtJDwmTus28gXZl9TfF1APduSxm6F6j99wIVoxgEpp9qU1BM
1Kb2W2S0uomXS0L2aF7lnUI4JBdzjwcJ7ip+KNRwmw/vQONro4KYg970BWF08l7QHrmyI33RiNvd
Hxrk0G3ArFK5HRobZDaP/ekV9BSQbmsA3LRod23nuApgMvJODGeFn8HER1zFsprONmIm+WxMZ40m
0fdHxuCI2Ao0GkopwOSpY8pA1QH7W5zqJKkQo96JJ7P8bHCcLweoHlV/6QLhgNaJHf+EFZUWBZ0E
Ji68vf/e9Lsjf3xwXHNjNTx5f6hoK2Qb67nRkGCLJ63oFIsIW56NGAR3+Jpw/KNX2qGBCjfcByoh
QcADeJZxJbPEKP6+T+OHDl7e5qJXoz2KZC17u9SowyBGOU10olUNqQRBCCmiOy0P1xCmLya3+JAg
l4ysSuClqY/7yyIILncq/Z2UOIUaEGoetGoA2Q8nmDn4JS5DJMZVIG94pUKjDYclLNsoZ7xLPkFg
/LPpnPRefvIEspU4bH5WJUYE74FPjAE+aeB0hcpzMYunZLLJfFPI3NI9J86euPmKB70brlWNxIRC
PNig0asxkTFSUp8afiKjj4i4RQS8T4l5xxcQ0hBRAbdTnK3zddVXF2dgpgLNI8r7OPnADLZ1YexR
NeXqN9JeQSuuD7YvzCrRJtR06HQxtFRL+EcwlM58/T3rqzu3CMb5UuH5YpwqqbWYpD5gAMelGTPD
tgtsDrFhiEm2eJX2+fVB7S37PFD6eNTC+fr525w7jQnabdNYQU6GUwg2f+F2H/iG0D0hjG7+26JN
bTKv3rg/dL3IDP1f9mzA7r+Yg//rCPw51/pRaI2eKxyBC1ALgxaXwF0/CN0WIbZ3fMrUtbPicsJx
vB3D7x9H2qafkTXogmUqD9Qq548fZylCWkQzZbHCj/SR4AcJbw7TCpN58mtGDHgpTreOU2w/1DjR
2jFmSigLmzdoVYWwuClO5GiuyYcJabNKXrGfUtYszicOp2oWztrN4UBaZ3FRBvl5kOC4GnMvPp1H
85rcv/GVxTFDLBI3AyPxNTOQc+aRmBFj+KQmtpNxKl12KVv0CJaecKaTnrrvyYUQlqyOmLIwYgFB
deoJfoI/1T4E6xsFlUS4GtldFV7EAMKDxoTOL3dT6kYy2A7pwpSKfUh2OMzu8LQNV9DpzwuG2Fmc
XK0CXfuQpMN558ziwII7s59TxyHF8XRnRsifj8hbeT6ydjmKhhFrBMF1+RJzOGd+SZlLwal64uQR
CRzfvyPOmh/fkeFwuuiklz8A7p2BhuCKFedJSwMbU0V4Rv4672cJxwh+DiC6Gz5icW5waHBicFxs
pGu+cFRkdZjOQWWK02F+BBZdjSXkRKCo2U8CjgHOgAW/CTRyRA1gDnjR0HzcdzrbXCFbC64EN8MA
3QejfjZAuZsD0H08ViGTtpHTWhXt1VDK6eDFq82ku0cweaWApCFZmw6qdS25zTYOWVoKj3OKMYbl
uAkdA+gRjPWr16vxXRYD69rmsvXNcMpRUYNN5hOIQxcMJxervBciKWwFSJZO4jTjNBjpFnDLy8gV
PlfzWdXpz7bxCbTZrl8RW555pi77MlnN/7CZ37icBzW33120y0bvG+FZhL7AWSU2NW+Iu9jOv69n
iG/4xWZWNRTghDjoti3/JGt85MNqFB2DxvsnVE8k1Rey16ZnGxIP7xPUgCu3MH/51HCdxQZIlMnq
GwRU5ySFCBhXZjva4+/q9ciURBbDg94RRya4rYbryIOVKCLqeRTGrrgtMPMg+wSR/ASli4Zi2zxj
Z1N4KzFTdExOEia/+It3GHKlIz0WT7mdG8MZ39f8fX96VCcD4D+QeY5K68HyakuIanjQ5fIgCUed
i7oGHH6PPJxJSQ5F0B1tt/pLYS1zSwo1OQTIPMz0V0JrCUl7W9rokcfrFtfVBd1NowrpjUE44cll
Sv1h/HKfnorpadSfiJztbnrx3I3PS/G8QJv+54QRDYuLQ4zPx+ZLpznAgUliA+HJA1KFR9mfCniw
HiDLgeg5wd9C/lYEONaLhzCtMwfrm5iaZyhcEYrlSjNhqhEjKxmS8Bo+umgr4oz0+juz3kupXGuF
WfstVQDN0rBABgyJCyVwKzqigJVH8GhFNNHaZrRpCQ4qezgDkguRGo+oewbGPkH83A0dGipoHcua
q9MQF32LyDBFWuSpiFIrzHIXZzYidnN7Nk5x/lJIz2bydMJWd3rK0ydaA6o7Jg6TrWLvVDySwJgC
awK9zuUbhpxvpr4OhLDzE74ykHkVBb1TEynnVHlY5GG70NwOTaRqTWQ0UaNHWxbnepTCgNr5Z9Ma
92vMS/XkrQ+4sHG1xsc7Fa0QjqUlFaalPhUK+O4e1dAq9yxW3v16NJuO5U6zw+VyxJl3F1f55aXG
eERjvjknX36/x+RfSodVTbUMFOu2pVg/SdbTQTeb7sQeg5AnwVLYNxbocTbUIcLljYfRoqBAp89G
9hBJhrZBrvWlPUUZ7pvkYw/vZr+MsqvYUmymjuZ35d8uaXpD7141zwNxBwIijmK92DcNO4bN0qJb
387sETbIsTVGPAe0b3bBOnuBaRt6BirqXKx+ln5rxSx6VnyOZ1qs8/FY3/+wslPrHNHbF7CgB6ac
P5sR6avA07KqWc/KEoCnfRvpiVjIvGUIpcLado/bOqo4jM2IBZsWVxToyfqk4NodAmx5LNQe5WMf
SX00WpE0uizNv058PAhAHr5S+a5z7izC3kIWKYd3nga00kAosypBKJPUzWJkHbII++4JW5rFuDqk
KDWygPW2qghDxDKrcYsHrK4ENPISlfuKAqc3rDEO1X0JsX5QFyZqNE1izczCmVsAXAhYJ9q+Pn6/
OlgHvziBNdnWdFWzNNSFP62OXCunOpOY17I6VphTNhkxUERFU2eRvdzkcnGW9nA0I9BqMafQsPnv
R2S6oaoQP+R8JBXo/nCYRDApApQzfWJ90ZhG11L5LQmYQEsY+94DyKHUNuX1dsPgi+gcOmVlRUyX
OXZ3+TfL5/XG8csa4ve+U6/p54G/Evy8nW9q5nXbeYbONZyLz7r6JBeA/8QoSs/p2YuRK/0ZjMZb
FxLmo7KeU48mFd8Jp/6P74Tvg+kMduZodivt/Oj9gtAEzU/qgNxTEu8kMgNwKAQknxLiNtgivq2h
Md8IrL/CDIzI4jMuI+Aczx+Pf2xIUcZ8bBObY5Kt5QvhFNHAqgdvZBjcXOht3Xdj5/d4oAkIbsOT
Fpr0VrTw3ZzFHX32uC4vBWX63o4+bLwz6hUXDUFHEtUg+MrYN3HkHmoMkTEWBEsdNWTgIPyjUUcl
nJ6xmKJXkZNzia+894n+anV/cw9D4dMHxg4MHEQ/mYnDQ3l/YMI32rBvxHoe33LKHlRwgngt0oHs
IOUd1QSARV8gDaGeWb/1d1CLl27zBT5KhtFKbM82xzopYjYXmau0UKRjNdjTPVHwku6pqjiWv01P
0Man84XbpQOXnnaDGP+jgzGZA+w5HcSJufV+64TOf9J8xORMagAUH6AJ55y+I9DMrAWknkKKYgVm
212Ar4FqofcG5wxoHknogaiHUUSvGEYRXWIgjsrkqmfkDsoU4M+jsadEWw3aN8I+unXXCjGwAqDi
uGkSPaZb3vg5WwWrAu4jgWOZA0IT1YRp7UYUeq9ksNGgWM6iceLKpdf8Md4dUVmSTaMLgKaReD8S
QdrvSK0DXzHTzoxoC/OzVsN+ErFCh7Jsn6mGtHl/v/N17Vfi0X/v/J8YRuOS96qerJqX4ATwKL+I
z8q/cgC0r0SNcwTwsHfM7j9nAZtors/sI7DqOPM5FxDrEZSIQGpPS1R2nz4HBI+xitcBW/nYzRwW
FFNsaJ4yd5OPwDJ4/ZBQxPmg9MIJIo4InXIddCYap0Byvb6POCG0TdzBiF5E7JY7HBVGkG+kcQrH
yFGvYVRRkD7txwbjYO+BKMY9WMYoXzkJmC7nzJE+6vzk9u/qYOpyvPEtrZm7xnxTXP7QDX7i184M
ChgGovEShwMvSs4HKk+OCIsjgr4qyGw8JZxnRPoSgjcGLW1WxvROYQcYu4grtmTcFiKwmLxfHnJB
eEj9LYgGmYIsEydJvjmwWSgh7+cT/ic6+UxQMHUhF/O5mO3/kqaOOFoUrkGVSFRCA0eokp0F2uDL
ufDRy8aZrm1K78Rb/iiBWg/iwBGP4t79B7rLHoBBFZC/xMEzoHZ+w+mztGGSIsMXZ1AyR3c9MuaI
g0hn6kvDxV2pccx4pLYxYw6lzIxtI4bFp9Ni32W8uI4faWyrEQgyuXCBwn9mwzMi46zi0b+bSmj+
YkehE8x47MfRJT/B8hyU0NyTKfDJgxEYDXDhLkcYE1SdOoXSnQKeUoMTej/OSFm6cqTVlcjNJdyD
g41CkbNNemXu957YQ4Koqu1SZZdtIgkGP7TLR5S8f5guDzlRPClSYdonE1B/z6IDVJ150t0dpO4G
oa50yD6hMTJclPKiDhcN/b9ysU+kwl9ryhJMOe317QnG7YkK6YK0teAfZCbfOkXcFGGNJkSnxtqh
Cv/CxkYGhbVgXA9M02eQStw6vrmCGWvBGLTgB4dc5vsBSAZm3YMDwmZPjAMhAUKxnztMf/n2RwJj
sE7xbk1E2lS3PzYrtPIlPhL8w1+PUbVJEpymAeWEdySul+BtuWGW+yWTwxFvHfdMno78qV01T68D
3KD1XT5/KOgPqhvcSx7OTdhuqOn5qwE0EhDu5JrvOWjfAR2ED7LuD9BBQJvHY5Yej9F6SK1QAmFQ
lnXRu6LxRuOKuRq3VW7c9K64sHLvPnpXNK546tZjqMctnE5p5qzhOjD593mYBx2qIYZBJ9kPh7/B
dPJwxh8PU0EeNGAgOw9u7zEYhN3JYJCDn8EgZ792fXLTgoVGgo0DXBF5hBJpaExHrjehoYe1EW15
rFjOn1btcsY/Po/877G7DtXdRz4/Z/RjPJ7Di8j/26GY4bAHC4Qxgm+NTpBzzD3Rk37krSA+hFJE
RfHwZuDRqWF3oxGviOMtQQ+SFsTxriDUnB7k0YvgjcEj2pDfiXmgGHl7ZDuNsfhSBVnjirfInflX
BNiFu8dAmPYkFDs4jKolwITL1YNiCckywB8kOwvtYJj7hcMb5n/dPYAD/6q6VFXZNlXT1q39HfQv
fTozrqrQdA6FQ0rEOIt7vUUg1EOOAXJDT0k7OlC3e+Z5vAr6vVTkkE90JzUsR0tvN9FFSV7snICc
6x3Zq/1E4hOoN0PIX9AKY13oTKEVHtUYcBqCxkSon4DiWDWYap/8uRkuBPe8RyDAvjpJZREnTOup
/Cxaj1giP8J1Z5skR10g00bvhu0qzbeOk/RCp040vO4MfAk4V0RTnnY8bS6zwYoZKlPYpUJGSoOd
Bpd193umWtH0wTg5Km17wBzyOf3SknZQ3bT7Ve4vj1P0kmJoIoHW9AOHEopT8XC+aAPDezD7wvkC
f5TucYCCJHsv9CUfvpB1Aed4lK8rFJEk5uJCmeRgKnQQLRHEK27gOMMhm/RQkopr9igdkxYKb2Cu
Yrx4v3tqx4H+EuN0rsowpkv8gLkQTDI5BzCNWWbmzNTcGBGAKIcGFzUfcHh4BchAO8I4YByk0ciH
SB0peuP0yNBKfkWoevkjThMfBin9DSAlhQ9SIfxDsn28ezj3uj5Q9IDY7JR8SNAiy2dJew7fjOtV
bq7tBM9AFsAuVPbYKtaF3B1KAa7jAZUQGjOLuFTJ9Ke7//tSSFUF0vNnG4X2r2X6U2T2qCT3Zi5Z
piY9s133RsCmyNgEILMbArLcMVi1Glo/OYb1w9rVSLmkq3HdlKuqXFcXd6tHHcNVh+fQ1CPXQteH
npeQovw6P64mF8/txiqm9cRCpksLzXBzWc7tvqJRv/O05VWxCIXm0nApzUtj7t6c9ZseHk1XNbkb
rA4HtiiER9Y7mrYfqN6ZxJcpXh8Oa5+rCJRqCgR2AAmMksorQ9QBKjmMOVmDYjdwDVEvfIH/sB2k
0qsIBxw98x+MPSczNsqLPoBZ4s++ktZ10+ubCvG5xMehy8h9ovbkUqDgKNz7wvBpKkU8BTpamBoY
bWXxQKphgsX1wCLwtvDYHOwdAk3YPqe72EGmFtTc4yBQ7GMrxDOWR84MoBCoJRqpQ9wpoJ1Nt9y8
DiHRVvfkAjdk0UGf+kzmVsB+syD/cCVCB7FD8Jg8H9sKTxkAE55jf6Fd54Hlyy7rXsursBOZ6Hqd
T+qNDaZ+hGdEIVKbgABj5P/bihUlsD9yaRrAyp/+XPQL0TsbTqr0hlCrS25FzU4KVjCqiPKK62Jc
FJXT45rbwUBPcd+E9nou963IbgSNh3FNONx1wf29527+wqv4MQjyr0oGljf9zQbtF+9EX+ohRM0/
dmpLFs6+X8m0OsQu7Nr1Hfu2+YudS3AWT/zn9JbtW6ziTZYw7+LO6hDyMKh+D1Jq380zaQ+GiEJh
T5OGomihpImdPUOdm6MKvQxSPoctnsUEO51ruOgFrwtsOOKtjSF3tok+F/v6sW9tTLmF+I/WD7BF
UDTfVzLROaPEVscfwG5/bJ5Oac0eW68qSZuwru7oNge094KVx3PsfjTWHADEJfenjB3vcAjg5Fm1
gIu+nQfWbqkCuyMOhHYWZ0KJAYhaN3V+fzIo2i9fYJasSrIkq4pt/9SgVtRlOGlSgl8CZML3lj4d
MEQI3yWdN0QNeL6CPFMcMiGk+2ddeTitGXX7UcERkalfUHGu6Q3RdGo4FlYZ4NsknPYCcp4E4E+T
h78Q1pj6J3APO/w0h1zNrNk+s2t7+CGQlBbx6kqXaM1i4Ld7gV4NF0rzcg4ZtghCMAA+ohdkNVrU
yFRCCTux1cHFEQFwDYaLoPhgbs6GNK6O9Do0WywixhwDDA6IBne7u+t0h7Jv+Qf7RVaI1KUa2NcR
J7QjgonektAU7YFCPZFnh9BMDx6NYyZ4D8/5F5SIzyrZ9AJNpEYtDVA8vXsbQMq5+fgiJioEdGJI
/kg1jDwI1kkBJiIkEW8PfW/weSrxB3cq44zRGzCU+BwsZdwNAg/anGKwlbza2FLH6OQHLmK7n2XS
nCxvsDx5EaXrQDqD7VowsnlxCxT8CpWYJsMJcqRwf1KVUpJSjx6jE6aox/CUVxspMBNHkBAfdZN/
mEArlwEvbOtitJ6PdDJ6q8D/DtvfkVpSvXY1TfgdKtmf9rAYgY6u+ogWzh4reejy8SC8gs++N1cJ
003ylhlxz+dHzcBUWb4gbELVpDUYUGkJ0OkqFlG5qYjbRz/P/td78JetYu1fq13nPfnvcq22+3k5
gb7GTdqg0TIFAnAlA6gDNSOGWchLYEV94tKMmB0he3FVZYYM3HsbByESfHp+Xdq8B8RirUKVwh5o
7pdlBu0J+Ql1FeRG4fpC2JySpEjWUnfbSP7sbpp0Y2Oksoi7rGWxPYZe7BAlQwF4S21XJaXXYasc
uyUdxIY5UnShBhdEOWAXhXCcC3IwGcElh+jnVnWGVmyibBFvP6pAtpK+v/24A7OhuANbmH4BCaMC
0sXO6hHYnrkAs78GM2bI0rK/dtoWGYvLw2WvTbKbKpdEFsTLbd9zIHXnJR4XAeNuuyDH8hpZScgO
TKm+UZyqji6RIIOFYQxNlArgLjdHq/4aC2e8/x9j57okp5F17SsigvPhL2eKqj7IbalbfwjZkoGC
oorizNV/T0Jbr61RWN8EMWNbHqm7KzPJvfdaz0IQumHpL9AY8ZN/gmYGaSFRPiCLQijqPiG2RTI1
vElsyg9sS2RSIutr25xAmPf9iXMq10TK6s6op40Gzrt7ZUNdXVeePHqJA1ka8Aa0mKA5tmOv4/SL
DAChVoiS1/1W3FDWROpXTgJ2JhQiNicwl44bN2RUV2qFIw6uC+VpwWgHI4M3OcSpikTNzErYnmxb
dmjxwDQSRVDP2MgzeKl7ppCdbr+GgZsNjIebPXxrQYUnI5lVNIv+fj+KHJa/CTDsat6PoH8vmVs9
7e9HNjiPQMIAJgEmSN2ywfHXWex3LN+Q8XlI0WXXQ+xj4+91Kg5wSlX2Pw91arPVqQ7ZmdtBwFlA
qcpxQKnKibAfCkhAKVKxBzWfx9bdK1WK1R4g9zd0FjyILHhFUqaKSrVxuQX07k0NOTaAyg3byWFc
xeHBO44HE/nuI8dKzmuOYwRNhThJ8JPikprPAeJELK6kHerAy3VxqggH5pZYjzeB4wVjAtx7e3br
VzkSx4zTuDJq6TaEYAtshfOmu8BYjrLP6jm+AXYf3In7DBpGn9MEU81IwhUef5TE4HlEccirlVCm
QY+wAnG+3CeXI8aGGD6EMGENkynzL96sivaz0a9hwaIwNUIvjO0s+sdZY9aXpnNyVffxgWACqRi3
6KHv46KVaA6oHmFbaFixSvWbvBRUKEMqRD2XYKUJ3AX0AfGT0mVkUttJYkZ7o8bpxbSAAQHTAoem
YBPM5vnUdCelPtIWuqoJDSF6QZhfaARlAMCIuuGPIwibUz/UK/CyottjAXy4HW2qkq27cxF9HZo6
dHRoZo86wjTGBKFuBijNZvHyGsmcBQR5rlKaNTXNw61NQ49Gos25hCTQYhAVLRl61FwA907M3oPh
yve970LDgmVMq4IuC6sXjj5tGlyQAjb5/s7amymM+/d3FlcxFuTeOtnLsUaQ61h8tElokFBSMejf
jcv1kHm8sfBJ8cYyWUak3wmrOlpFLGX/fXUChf+Toso0me5bpmqauvNDjoI5VLY0zlyd0qpB0OS4
yzOf81qFI+96DDUKkVDxBZ4k2h0R4JzXB6s/zNbZ7bIHqPgZIPz7qSpPY41DOjUvB8wD9CxITZ9E
HUMR086ifOFGxDmyHs/rUTBRL6d8OiUD0s1r3EYkNHZIubaHSHKRSt6746cfQsmxyIo4Rc5Y8uSF
38FF2aog7uRnOIQIXjsCVcVEfMriVooMMONwahAvuwqOoDW+MBQEXS5naPeiuokUJbIiZhI2Rp8j
qTKNlV4WBKapPhx6JWl7YKK1/k4euZqAC+AlHO/O0ZlO/gE8FV0hoi4BVIH7MUQ7iEYQXSBkaEvm
SzRT7eN1OY4EogizbkGLjbSpGWfe/4F3idRAboL/7ZfgCXVj8/1YMDNQNh1dkR2Fdfvvi0J3q2/z
2gHqJoSPW87HOz4WtEN8yUxjIPfQpySGL80/roP7SohNNmMzVD3mCgToMVRg7jaA0372i1wwpKQN
fDMOL7wjOd4UTfy+xj2Qek955E5tuDcdPzYWHnyFcKQ+wZc6m0fb8W4IoT/DWOaoQGe+HxWMHTkq
ttMC0IV5fcich0v2wKqCvMuqMtGfhiigqJ1XFFAmQe7hyFYegl4LCENFwBeSOZ5jr0fnzFf9TS5i
c4oROF9pl5NoE1+n+DKhkhGD54XxM+FWswircj8I2y9LbuuB7x6RnW1ieR8wi+xBCdyyS+ogPqvW
h2dzzYOjjg3LnZ40NH+0diUC2NyImCNhhsIJhQ0KN/f+4qeOhT3LfZwKlhyap/wafnA5kugpCds1
7aeqor6Wma4E3A0A4GK9IZ5aD0c5+pMvAKonfzpXiFIm6AliYoBDx5oDV8dGQ9sTT45wyMCvHRme
1/x/v0/sVJw9g+ti3l5ykSHSdsExwg3luiChFohiGyrKOWG4OlZHMleL/DRfH1bnAQ9yu+XeXG6P
jGOkk6GcWv0YEDb18CVnS4spsnCQnBfRRGWUBgOKemRjuu0dU7YEgzT2BBuCiAfwdBxzbE3yqFBj
tVCmQkTZHB97HflM2haqxSY/yFqSqbGpxuUf8NuFep/+wE2MidFbwGNI0/KPls/zTxMel4ZKbwhq
mXjW3N8XVneODV6Ugsh/qUiCF3uKd+Ivt5Xys2pTZSSnqQpkcgsK+b+3lZMt5RmiB0w7JG/3IEXi
fTd5qwhTJKxx0sNc83kMX/sptU939Vi3p04+3deHy+3hyqHJ2sY4k1zr2HIiyYnGMTrBSEOHtMx+
3/m6h+8PhAKOP+x+YZOTjEYKGhFS7MI0b4/W5aSYJ7l6OPOKEKuc/qdY6bb+kNtH0zrK1nFQUqE0
ZvKvCHn0IolacpyOKmdzGzq/i/6KFQW0UlAQW0tyoTlpxdwlMTJu2ap4fTD6WJGxPto4OPm65Yey
Iy7xWK3pkCVXcA+8nvyxDs5zED+oXOlDNQvnEoN0PM6J3Aq5Pnym+Xb0YmzbsFF9uubMVhlRgGnJ
wWvHBrpKLt/4DMf4RowuTc2T0hzjVDKPJbTNSzK49yH5xWvvZ1leKmoK01ZMjkblx6NxMO5KLhkc
jTptUyxrMh2+mC2MKZsEvndsuIYVmOG75Q+Wj/ChJLLgYHBhxrwKnsZJGkc4V3UMbTipIq5EpCgA
kb2EvQkaRYDemel13mrjoDo2jSBFo8/UF1BX8MPiyyb7yvK4v8Y34js9etEI3D9QuLxoAnonqAV9
KYi8DOxtIChWQD2eCfEXshkoBJG7nzx7T6CU3k2X9GjdiCML4SnXeaQ1JCnSBvSfxD+UmKKdQDic
s6CVaMl41ucn4gJZD3TaGOzjZiNdiIa1ifMuDzpM8CeShj+hUbBQidE4NcLjWwd1Wolg7TtRB2la
jRo1ujM9HaNLEfVmeHcXgslMsnTCgcnnVWT7migg6ZLQLwSYLJRbnQ1MxENhg2BrV2txi+f6y8nM
+UylD6VgFZQCwKJqlvbcs7EFUTH2vt9hN0kKxij6SaYHcyV23EZwtFK4dRGX1d3G327T4Yv7DASq
4EIFVpucQ0ici/+LFWX9pAelYvhQVUVVTP4jJDz/uCnf7EKrehVkMZ6poSRd89AyOuGWm5ZmSgSg
mhMbMCOTPZXFqb6fNO3oaEeJzuZCH/IQag58/oho3oGYnTy1a5cJM9IVALnDBsht4SbSUla9R7pX
yADeuewNZMVkWlmSJJWkW3Uc8wa86/EwxZwLEqb9Kc4wYk1f1yYZm2RHiAzjC7dkxp3qzb1AKGay
h4y+FY+ETJ4kbAZZmQ8jA4vlSpMTCImJT9WIIBLeuHF51sYxR+vC5Jj8dYApGG+x3MJdL1A38/6j
0t3ff0YtFhUJbA2biYa98BMO2MTh6RB+Sm91y1dDWLsnq+2ZauhhneTaJ3JPfQSajlFEqK2oC2Je
tKPAgYlJ5d/iehpCotDTv0AFq4t3KpiWHypdzNkYsuUZcSNouvKkuTI9Cfmh0AfD8Gd64+9NjVLz
kRp7eGyqJ+n8ZOqPE5QGk1AUaOELUHM4aQ39V6RhUNpCWAwrnsf/H7kXqND/vZSrhqi5CBlUbGcb
2P1jLV3qodJrUwBcW6G1ZcDBQA6xllSFdGgAAoEu7g8VBbp0uEsH/4Tgixprl1b4MDFTvOblB0tC
K5zOkPFxjylI8oSnvICaErYbP+6RQ2rmp/y3EmT//59OfRe3cpzXsUGy+uohnJ3U6IoLna2dAE/u
R2qARL7QGxTwZDD42nrk0LQFtBO0uDOGyQtDCGKNkkdYLDzAcYyk26hjCtLL2+F+E17eKT+MIqoK
n7mACOpRpDbH+Z5GYlVlQkE1wwBiyhreUasusUGg73N5PgLXuZKle33g2iSSj/BIE+71Adh5/vtl
yzHB00s6rWibuC5/gW9tv8k18Q0nGzMGhfryr/WZcPvRc6BpWAlNTAlQi3ukQ6Js+Ua9ekDaFgJu
mQEvNZEG+8pAMxYpXSir7h49Se6fGGV/nZllruHhQS2ii4yMLpw0gHthm4XoCSWOe97m8c6uU6bk
FkHI/L5OM2wophcLiLn1hhJRNeLhNwjkFbESBf3E2Pd4oy5IW2l25ccyP9rLUV2O03KUnmwbM0hE
CSnjv4wwtaALB3aI6L2DGxNC0QJIgmc03T1vaO+4FFkkV2x8WZ9BuGgtML2jZT94DJw18xcyJs0Q
PckfSpF/regfTsflfO51qWJF16+saSTk2CaRkLOyUbrCRjmjI9GpeUVADwJyVjmyIzRHy92tkfR6
LHeCM1nxUGhZ9NdrOggs2f8qmAjxHuE9zKk2p+o1JYGk/CBcbTPakAPIhQxeGZSh4ZAD0NtyPc69
iPao+GOI9HDpEsnx2MVzF6+gULtY68Q24HQ2toedcB/F02774bK6rAwINmQ+MuqDuzkecpWg9sRw
YnaIZcRqkcjlQV8Poy0440Z+ZLesZAHT/3LZMxD52TaTGNmE3S1UPqk4mif4jUoMJ2z4RvBbBY9H
yH7YQDu5T7sd2Ebw+4rHwmF6KLbTbdtRy7ap0LiMMbGbbC0aIuwueiJgo2AFEPEDDKqZj9AGxEbr
GdzQXsBPS1b3tt3YcfOHnMAxl7oDyzveFtOKtCXWaDGD8iw87Zl4nepMGFjwyeVrg7yDpPMWPLkk
yemJYElVmEqW9xxgA1EKkMM/Yb26uu8+YW4n6NWtHJdLB1kF3DvgLPBYn8lJdpjC4q9CTi7wSezJ
qj9Il0iho7TNFZg30Jm8qSwGWnAutxG2Z7ft0AkMRB4tudinO1OU3SptDxt2GF1g68ZfSA15v/Bg
UQdDuStR1i+Xr+roDkVkruGtD6eXh4P2UUNOue3miv5aLjIx2NOKQ/tV0CmvWdgQnkE+hslL1Lc/
TbbbYzZ12a+EQrHVFZrWOImmJOeOo+OlZSqdYPKgQXBBRbCKzU2ClBrPvxMowIU5t8UOLzRxba5y
hp7HHq8r1oJtt99sseFzhrmPzuRaW1wZ9ZTOvdsWm58WkjCGKWE2hJwBeNo4BvB/gT1FnGbjkHeH
swdXbxB28gIqzAaUuQYx8znwcZwMPBhiOR+0F06INDVuLOr3hqOY5Xnf+40MNvg3/vsWpf3MOqta
GMe4enMzN360Vufmxb50Z8TU5u9a79GMmAc6qLc/51Zo29Et3/9kiAGLxphDHhngBF1UeqlbZjtw
XEi/UfcXkhVYNFze5/DkD3/tRHckw2gWkQH2QzRuD8rhFa77IPTDBjfaIdKbaFY5BABz6wfeg/WL
z6/ZcGCqGGsJcowSC4Ag++DSUoD72DFYH7xadf9OZTRVkeZIlChkRjJ5W/cxT8NBSUyss8AUkEa7
4wuXOn7NKCK5D28yN4lg2oA/9MzIHAXhiLcbHK+y5fSutgtSYHZLEqyxSZoRCTT0Os4IA5gJX2OZ
HoceT1NMMchz5o5Duy1H6lY8JuI6R1sM49Apd19I/eKYUDfi51lPCj2RR4ZnaJNjpHC8gneUL40K
LobLG5yXbnKzo/oVIaCrPUB5WZ7Iov3AyJ7WBIRtphu8S+lgcNtjN+8ND+58u0LYbn1ufs5n87fx
7uqP+uAyO6TMVIDq4JCvCWlKyi3feRgYPsB2QTdcYGfeYupqMhtRl0siqY4h4l2iDYD2NBghWqGp
wzJ+ePPM13xJeYpbWuYpfiweKBgqaIz6KFmpxQvgjZez7Zear81+kT4sx30msaf10snNNTGA3GcS
tHT3mQQDieXF+giajIxbQvt2WH3ugagYn/vnTnEri5zTuC+Se5HY0EjLw50KnXEqkYrRfgYMtotF
lI9uCn8zRY5uDKtUoUlFyiC3cz3uKdz1uNLjUifhTaBLbe6ZGgp1bAsulOJvJOYpG62t+rsUohrK
V39C2tT7tBL3rAXiFnjWN/1hfmPMuU8jCo71v6cR+afp2YHw6jrxf29aVf6JRvlfm/YHv/twvd0a
WWfT7lv2NR2B+3DjV5iHQdcRrWS26MjuDOArsStD4EdRhQQK+OJHQDuIcVHisv1IWVgQhZ8+X7/4
YQ4noIsh3InNh55/23PLltcr1/+X10uHxAw6F0XN4ylsnj5DgwZxD47SwlBE6BqHuUzrXUj6d8I1
Nve72EbsITYQu+emxxhV8jwpEAm4L4zq7XPq5gjbBBmXTcIOwXyVfWV37GOF7Cg2hMt+wKrCqXkW
wpXvBQ+LH9GX+Vu5hNHeeWa1s9TJMTddIhhZ3kQw7gubCEbW80zYe0D7GQYu7WcWr0cqDqu3fGPh
smoXbGqlH3jwAJmgbOM0ZJ+sWxbtPoTQj7fcDQ47SY+wQkHSe1zLeDIQlyRqexAvGt5KxCo44W/z
tgrXSaw/CqJcF8uONZe/BzSy1lhi2ra4oLWRHKA87TMu1hO93+UDnLr/XkbKHtv34yWRMYQDI9nQ
dQgb/y6h5WtXtEbhoJBm5uGe/NQpXMOK9AXfUXJ3XMMtP45/4nmhMDNcJg60sDwLL0IuGjYZ7Im7
z8mfX5A9icA3nokXAX/9F7aZxWXFIQXn9OdRFSEBl7309sofIRG7aMYVvjfE8lxEzJgUwPFPY/uN
gcLx2xMjtyfJ8Sfw21vbs/eGaA+hhhwQgAIpOazcU7vw/AJggUmJ0wvAQoEcbCCa4ADyjHAEsz7Q
OLI6Akk95N8jMrLDmLmnHmeT33wlRqXFT4J5OenqBJKs01N+RuaXR+ni8SAtt7KoZrpVUolwY4ms
KeTrNeK2SKY5uZSHcssoQBvm9Gk3e4vuWjALzMhSvDstn39/8ZMlfjroQgYXTCyAtKZ0X/n8GXXS
cEFpRmpUhM30GbsDZifkDbvCQUco/QDz21Nu7iJowS7REkS7rBqNbBoy1BvcKr7jWLhYkAWwfNgj
went1jWUSG+CK4OosBfPsHj5Rz7p9s68WrzdVT28/rUi5ugjq4+oBgyaCzV9RsLVvFfyx9yPZAa7
znHdvoRpc8Fez57mYtb6Bu+SB/0tz66/xR28R5AyZuWhWNofvlvpq/FUYhSciQk/dHgCtUTBVye5
X1eSy5qkahKyzfj+kediuAXLgzkQJg+cH65SNAJ2zk/2bfAGr8E6mMVXwJJ0ovkJSKi/aJTfvPU3
ZsLobJvXKyw6RtyNOwOxzkBpidEqRyVY49PH+ytkQtvywBLSjuRBy8Tq5qEpycM5ui/Cm1h4QOra
KuYpuviMF4hPsIs5PsvtBKWgucqioqeasY0QVZ179xvHRSmltUmJbwNtnenj3uUulZEHg5/qDH86
1u6CfrgQuwtNkre2BQkxgX6IXd3G5lni7nDvIPpA/5WeRlDfFpPDGY4Ry4IrAbquAZkZXUwmHtG8
hjwoQq6du5huSyzZGpK33GL03KIgMbjztNcgp1h3/MsCqMp1yDDxB+Bk92D6/MceDFWNPgaJkiKS
/i2qRj5qukC4qGkfAoHaXPAzs/7KLYnp9c7tQULhdDtMi7BKdAvmYu96BTAqXFy4JeCK7UhY0GIS
Ywim7v79DxI7dERWOHZpGfYivcP4YAIEU8LqGmoE1F5DKp9banyo0U4SwjrhwAUeIP5N9U3rn7Kv
WLB2FxaeMDhkxt1LCALOIU7gf1OYXmKgD/jCGWsrqgB186ik1NgC1z20QEaun/E2LLTR1VTe7A2a
EZXPrenxrle8c5+un9zzby5eS3dGxkcvmUay7ha+BB2NWzTNgEyEkNzooOIepP7mcPHthpeViCTZ
vzX+m2TGixfdgXgW4YCnHP4F8ia+KZY+MgvuIBlkYGpcf94eAk547O1PYBbgWW3UICY0IlqEeDwL
/1uSM9wGYgToc0sn0hWR1dJtj1OEIqZIAaiA+YwQQFzHHjZQNeM6RUqDQNcxAIPigqCmgFP0dqUa
/WJq/o1faN8ncvPz01NPBJ6Eg9OFa9eaoF8T7Xwgg+5GDN3iYYEZkNEhS47OSrTYgrcLjg7O2o3V
vRmXSaIATISlztmMy3nmdkfjEMwegTlI5XL3ckIXq28teKIa6cLzrIjLN9F4klFnuBPicgsYHS43
l3+u0qan9zKKh7yXG3ETwHUBEugi9YUeCN/d/n0Nb+dP6IUceuAebD4YMAPdUbi9IcyGmiKRbkSV
Kqgb+pT03kpNjU48SAgnRGfnlHkmQkJGmlWOxhalnEuYDLhiYMkkDF6oBJuQn6glB9DsmCc2YA2Y
j0mkzcf9In5c101AWwKmw7TklWDOJeG8rWAsXrH/PFTrwzr5NGIGj5obNVArHTrp0H9sOjQytKkJ
JmHy6U7hQGDOZnLBk4th/LvFZf6LoA90FbTQ7CVUjFAQ7MDFYApyX0otveVHGbD4eiRLZ6HCtaFH
HMEwAqx4zA/h+RGvEN0SEi0upwILSu/CB7pMicR5TGW9sSvhAy0Sqo9k1OIeZx6xFo0gV4r9ypgV
wDW4Snb2wHclMNsjoLAs1ZiLlSJnVRPBqVAHRzUGVoxvcgLWLLiC0xgMm7S56d3NObW7PK9o0PkM
+bw+qG/8Xupb9jJNInq9j+0ykhBq4bOlCEca2oDEgQIlOuT0V2iSC7A4St+XOrUbjgDA/aQLh9pn
3d2NCWQqqEMA9puMhTvr75XVLcOPqEJGNuoc6jNwzpAPC/z2Aa8mF08xWfcGPP70ZOh1cfVGxdqe
7huZMqNoBgu1iDungRBnu3mS/72XVEgz95IKtTNsi5VqaxVx4Ki5eDAh8IyAWDa9ptYAzgzKTcvF
5ZO7KVquicTGL1pgfNyJfvsNFO8Ol1BBdN5ysyH6Ef8lghAp6mnyqBy+4iHFR8R9bXYbC7EMSTyy
UFXsI2SmyMJrQ92DHuQb7zKdjMp4JgzUMzGUM9en+GV2JipfF8uR+G/gSJ7iMeTkEnh4gEMAy+it
fpgB4qHi3r5Hvk2+QRRrA7UkBHLUSHzjm16Nb5PakO8RWSoPkjW+zV2vxk0biepeHu56tZvsIVbD
VMVj/A5DkVNI8oEpXgBjaACbGKSE0xlsedhNYaEBdIt0ADNVJG+JejrJp7Y7M37ArLaKju6NG0t0
uZxo9NT2EfUIEmyCkwxLaEjum4wEybVF2UfqeTzdIKDAlccdL8CEM5X69e7mQN7xsEGLBsZagn1z
uduwyYVZvVI8/nWDsl2KcUHbwhI1acIsyyAXSxRf/g6CrBmvwKa3PPLY8EPxGTHdd0wAJeIzQvnC
w2e0IDLfhv18RmLez7t4exrey8Rf8ebZHjnzeZjsYYma2FSZX39z3vLKM5tEJw11TAwJ6KKBSHxr
YtHB0qzgmTAJuljSC70uI4+V7VnhpfIGNCJly33vtu9//xFUvTv3PpdQYgy1J8F72QS6e8DL+HZN
qYZ5kBV0mMBL174wZwsbObjx5G7u3Q/tG0XTzYLlH1krfD53PeFvooRSZlHhNyV+nkNlH/IhPWsp
IVfMA1NbYVTHe1xe//jvikjdul3/WxCZtNNV1VZN7YeCaGr6ZlhWCqJ77tMBI8wy1sh0+IvbGqbY
V+6HewHEtfB89+u7qEoodxaPMofamibX7o2nsq42XyvXgmiBI2RFqf8xXb/6rRovEYBykJfn2Fy4
5iU+v1EM89zXtzn4Xvpw2aRuF6UUA7yAKgeCHNWNhP4bzNIg0qVKhTk4sTSfww6jnzdcDndHVC7V
LXo89aVv6V5IZr34e3uNCgIcikRhDVwJLRdlSjsjgATZLMQ7BqIwFLxXMbq8XeME3Wrw7tRiMAmj
EBeXEibujAehFNNxfv0uu319qnAs8I40DjV4BqyrWnQ+x5dXULfIYo4uL71d7KAZKQwAiITJJ7gn
y11E0oA7cYNhJrA3DUCH+kdv14nB7teUCAn+hjfBuZ8EM3kfXF7FYZlhD+UAl35HfQtQdw76jDQE
DKOueIloKKmkkAa6ahJE6Gvn+HxOmnMCEpeeF7x8W9AsgK/Z/cG2kxl5Hb91lyw+iIqmfvf1d0VE
a/reixV7HQIIDhfXO7BSWabrSZvjW3noV7Euuxx9xnG4AKI+EUPLpmO77RN1xun7RJ3q/hnaAmKV
tJ4P1DkNjDAyaKgm5fA+o++k1mekvqvkWQ+T51POfRRjT4JVBJAUaC6fCCWv84tBumb9RJHIYtct
07RscBf2D/L21ep6bVK4rVZ39wabHMYkcOgFQjqSaoYPbQJEce0O02ZOtI00N1NSaDixbK/c1Opy
fsKTqMonUz45KNdJTCm5owCjEeIbddPfjEcy0RTG8CJszlc9XN7fCxRqlHWzeeyS9YLhxvAuWc/o
I9JdY+L4pfBUxFcbibNtQ4MKvI6qOtrDd2bU6zNwMFyHcUYyZZ5ANYyvuVfTpfcGynFEDrdjewOs
eOSCd7VhB6VShgyYMeIEZT2lKlGwFcwiKB4PNwZuru0VIw9QZDIf2/aPyJOuG4ApSUH/BvmUFN0Q
3f3BnefvqDDSwhT8FJz5yNF5H2fUzyI5TKqEBx0nek/0Fac8N17VyzlRTPGoYLAlr/2MD9vGFIT1
S3wn2kYZZRalcv3SE4sUXpg7aJwBKTCO0pOML5LLKDWX71hE2QvdARmkiO/wkQ05OtAo/4aQe5xf
1MldOOBJ9eC0R71Jbheqa2rpbZpkD0F5Fo++3fnX0Xe+nNf2FW1BzuWnZ1YZkenuLLFtxvk9mQuu
Q9cr/QtohwJDsbzqNVOzMM8JmI8qilCmRBAAmvcg3j2LV1u4LtywaFmpTbgWKVtLypWAE/18YwCT
amReMAaHnbAGuhHIfWBh/UK1jGTZhmXMe96/bI+MUKbxF4xVpd++qa5OfLnp2xIWzqCZgyszXS60
bShPYaMR7Rk6FeK9qIXXcqdAZmzr0hwwGXkIvVSOzHSb+tS3o7wcS8lrhkdemDTqLEn0hzVJtOuQ
TYHXJXLB4U3rkeRhf1Dn45KlTnO0yhSSEQo5ZzrMDabN1jV85whP5A5L44U9TSoTrRP5qCNYysMz
1Tf7eQhkkD4wy7E3uJmE7N7viIrUgtFhiE4CSniDksNgsIp4yKwuANGbDDuY3ruV3xEIiC/3chqn
E4dQa57q6VSZJ8SwE5a53HYzTXwLDLp1jLn89SgyJTQM0Dn6tQgJ2DjDe+PUprkeMbFqaUrwPzzf
TWUafociFBPtTGBsQ5LcGHHxxgfYKA3ClUMfqHN8S/OLXtDesi///WbGVPaTefY/DylxiP1DoaEp
pjTpLccpJxTHkzibsiXJK+GXtjuMppxEHEOcQRxANS27VZw7CmkoxUklMUv0QThjOGByajMu1DjU
Mfp6nCf08gYsoGuUFeIAITFpyakIi/xoSamCnHg5WguS/xgiOgcEp4MF3kHi4oVoaguZ78ASca1S
aWxHOLlwiOj01mDyY0G5svm3WLZ5EXUDsWxl/mVFC3EH2XzANHlVj9gly5X0BhFI06zehAXkC01q
B3TscFAgVkRVETXMRtHGbGunloP7lbeSTsTKLFbKuRVrJEOYC0SniLn6c75Np9t0Ks1TcyFemJXL
zIk3/SgSaPjkL+SciuCWxxk1Kx81VmJiWjAaGNbj1x7w4kbyw3rF58yHTOA5H+8vA8/xDP7sk9UM
hJ2WiGqzf/hkK2twZk18soukidgQA1X/lhZCX5gb0WXaTFURDgfYKjgcDDgPALV0EbRypr7A2CAF
C7krKxHQfgbNQ3CQ8DggM9hyHGt8A1uUIyczywYpzn4m70cxhzAPZy9P7XPy6rlgfnQngp8dPWHw
zzHLGVtA5eG1Is5VDtX6Nr4A1TK2c5RDFGqsg2oWZiOwvfr6WlzEgYlNXQzWXdiwnJCcjIA5kMGL
MGEui+jhoR+JQ7BaiKgQ6hagQqoRKKs49S5loLBICfJldgkRTBwOcy3OBD5sjjSrisztJIMnoRLE
Kebd2+GFmIpPm/mCAl7tGjuIEY/F9WjfU06m4dy6+oM4kjiQ7sB7RW3yq8mC/tMrBZJd3TQN1bTU
H+7Rc63P03nF5CCDat1arT0aaJzZIk9VuZPjJFqc6gbiLLoEkKxy+jwDwJKWcOjCW9KgfW0fMsyg
+vFiC5FHqQoBFCjuLJRXZEZxWSQvf0BkWekdCxogWfWreeo5ADn9jBOSABTouw59hs7tGrrgi/LC
pIkBXxRpHmINpHkQBNkYnIpzhPWyzISt6Hd94FeFH400Dbp7JMIJ7MpM2skZtpkIVVV4zskEpUI0
WuiyyHmE+gHKJgo20Lyq8a0x+VLDMxPnPCxkAUUiCIAUAEhMFONAV1rfMjjB/ZYykEbLFGg2n7lI
XEK6W+/RuGPoXJHOFYhY5wjaX4qS7mwHXRk6NMHHbxD0DSvo0vaP84n5wTTi+aW9f9/OdfY4giQm
krzjN2y+1P3q+qj+TDtnc21UbFOWNd384fpo24vZyyONT/WktuL2WNH/s6Mba/+cLGtyhnhaMZNB
PWjF5PgQ4lPY8dVVlHezMLCk0d+NnzS6WQ7d7YF497EISNdeoSfbIpxVUblv+oAv7Vit41yLCPB5
bIEIBGeMidxQwtoMHi/XiCa3sYq/OT2C0wMwyc2MCHgVHUl8xqRixBN3dy7uWnpxjroQ/nC72gG0
sy4AtPRW0b80Ce0thAD1kI7r0djUdUv1wOqqqgfNOF2imvjznKthNJE2hxTMDuFHQ2+90lS8ZjT7
4juMWuXQTjQQj1V70kDx9qS13iGO89je6lWFCHkHR0Mu2wBnpgmWgoFsAKJrV7shmkExY4bQKJTg
+pVU4NoPPuBMxqfsJqxTZ4MFsU7twkX/ySwU/wPj0F3/ebN8np1B7WxMsKIRRLBdA+oFUCPH1rsM
qD0CA4yr8Zk6D8DAnm1P+tuFtipxC44ffUDGoI9CwIC+CUmAj8DpriXaheuwSGaz6ojUmfFAMBze
fHqYFMZ/Ln+ukMwi3oIiwm57ERJOyuNw2N7FMwKiY4ZI50f1V4tF4lvsqhE2rXQapNOsnKzidKmP
hZ1exoOj4BGi2SXkAQRKbj0uulu2JNom9ExoatHR+o4WwyIEMWaJgdfLY4gDEQdYN767lrHVL4yX
ZSbNAA0h1oOjJlZsfaOlQ3rmTbzzuNXwzjMvD9916/I5xmbXR4zXmdcQVbWcE82KGdCwsj+nAwAL
2Km3J0KGq99KMsmTojgMHD7c38dE2xA0VzQH4jbIHIAQABqVtDRl7zyJ41hogTYlzk4cNFqfVKXi
nbyN2QmuiAQAfQNtQ9kGsQ17N8Nc9GBo7srqmwWkssnx+GbcXKP/vompW4jXjz0SqLTkaBsYMgzz
B5NTMS9O35dM8VpqldZ//chwLeUdE3VlIsAETHNbH5AYL27oYfAA2N88jMwIwUQ/CJ4MUKIEgAlH
K7Z+iA90BhthT7QK8dDN2K0ZBFk6sdHH9RSR64nsgNJEI3R36sNODi4xybsDkQxl3D5XddDSMiKi
uD0ooLl8dWtsQ/maCFsjuRwm4uN4fmzOj0mbJ1WeECBvo/9gs8QZ4Y5GNBM+YqsUgsHecybQxuCs
3sLfaSSb/o2kIPJb8sC+o2gVlrjp3XwEDOD6qp12MU5rIC7sAQxEcF4Jez8+YeSvOVBIi2ey53V2
dOX1x1+CosbUD8zNTtiGC0zERyN7WOSHQj1Jw7Fc0wnhb51obSoV9CiiESV2IXQv5yBn9mwkF7qM
qBQtAcss+bYXLPH0+ChTJi1eKQU5nnRmD0xjQsv62IyJL+FqJA0W8S8h1Bs+Iu5iJs7nK/ygqIj8
5yFLfVh7gfkwS5jEfdXxfZZxdIeLW1LThc/aUxvnECxohpNuRgHwaX7872Vmbte+/1lmJhpW1NqG
6Wxwmn9c+Meqc8xZX/EfbK0yvPYk77Gm1o1YyTh2hqjPygJKDvoOwt6W2npKtewgTSm3i5Jbofcq
L5AzFTsyYJWQGNXFlnvCXXm6uIwa6arlp0kWVYOCHbzkZDS+quvjlD047itB7xbcUzoV74sUaivE
zaUB4uJDpvtcXaMGhfbLbfR4/YSfAc9AnUGMxquJjODZpLcF/D404uvoY6ntAXvRtd5mjyhQmTr2
QPXR0DN1mgLGT/BhGLjY/OhHPI3uApOe9/1mn7ceMBWBpKg/QYyEk4YCZn2QnKBjnBskfRyFgL2Z
8xAMVGFuCXTSqmPSD2YfGS1fKBe+yRRvSUa/N1xatFjwSwey86/yp0QwjTQKjsNhZFiLVwR/LSwN
yVvr5z27bL860eLKBZ5GRCrYpNsJiLm+DVFkqnNMTjNTsfQyH3QpUQBS61FbRjnmayBiWIMtmCFb
XhNJTbOHNX5AbgxHHqSFdLAYe+EH/TKBm3aJLOmwaIzRagqZ6Jwj3wvOLEqXDvreO28chn2i3e+o
otcP6o/SngE9uZJdcGH6smDWO3YK3UgAerj07hcRGzZtXmSHl1UdKoeda8vUjDFbQAhlFLytBPlB
EhUjoFUnOtEb+deMFDCoqR69I7oi4FfZGedY6GSAuL1s9mbVcyTPufmoZ8mHu3EJTehFrddNi68n
JYwS20VC7NihZYfNNqllTIudlgEtbdzmyExWzxndEr8Zctl14NHMMWqbKrL+mGZPLeKaInUijTW+
5EmN+DBrxO9YEQOEMH0b/+6D379/R0K+KmAnyQ3dq0OdIUd4nv52a5usUpNRApHSy7s4+GbiULnH
Eqaalc5r7Gxor0H6kOHDJ2r6zM/O34O/8AaT4OoIPTKi/ztAdIZTcO3wtuKzhMB/eXOZijISNZC+
UrLiTaJiJURWFJ34tbKgv3xbjbSFlr1dkAznN/DWdH4zK67lOICEcJcTWejaTufhaGvHvEakm44g
L57yLOk5H5m0ebC5xGSIllpOShWZgAJaQGgVF2sYJrAK+inoVLpIIp1qoRJOmik5IxamuYdFZzsu
OQ8HvfRWWoAJt27rGgIpAG9SlSF37EEJOBWJgT77PBBAaM6+X9umAiyUL+CqoSGJ8d3NFXM/hn6I
KPc5GPJJetcMvhZuOSnfgKYdFEV8+aMWNbcI6diFyRewR5G0DlULyILZp8w7MmiKABYfuUZYObGo
v/XTqdkKe9s45f7wR3yVSLBPhw7pxsFHEoEqISc2lPSn53VMakqeJvG/7kYuoniwe6ZfZeMwv/HZ
u2mBJckKP8bzkPRDfC0T9Xx4JkccNZGYag20p6kV8SDTfiYLs2MD9X76TMz4/o9JGs8LISzaVUXY
M8Xfp2ibNDd9BqlAgwk9U2mH0xB+JAw+a0jFgUQcn3nFckPCVFx+gismbhJoGBf5/zF2psttI1m3
fSJEYB7+Yh5IypJdsuQ/jPIggABBDCSI4envSkCuW+3P0e4IRHVVtcq2xERmnnP2Xvux0LwSKxOH
GbiD6iNY7escXICiwkW34gZuL3WiEY5GWLhvmMEx+uNyxOiP0Ftw19B5cHvr3Ga9c0H+A/t3RPqz
M9bMcUyOp8/Ig8SfFKM6ULNresY8yiR+2WeOk17GTKalZAmuK40HiK775wvzYEkQjbgA1rDAO3HD
4TRyPjoDUYiEXCT+vqupBFCKueXMSghfSP0IFD3gFGpNGkKCPgChUWhQxU1wuCTcBB/hVjFXR4Uw
iuncIsWczvyBBd8JL/9u7hlcp3X9B0+mZf+2p2abpqJrimoY2i+V21QrF+1iQtOYiPBMEUY5mlBF
IYnieusjftI8RFF8CgjykEOhxtumUiwDSCdotVfNUyW/ezdGOeZ2Z3v7PTpt4leJ7qWVC/APSZZw
e1IOOlaCIGIWbZyXvfm4f+zgL8kCIXUDlYKV7xbligiBHVcNFAWjvl6r0T39o1e1ybNA67TqmxYO
PfBSS6jVIYkdTRNcwd1gTzTc+wMKpq9HBtx0ZFbZEpolhSobruYYoFMqUnmVJxFRLZlCkoSTY8hT
QixWHRKiolvjP1nccYaws4Q2J6GYFjIdnBe25rtMkIRgiYevRX60KY8Au2JtR6o6em7ZRcdTRO3E
f4EhCqED1oxdkjN8nQmu9b8hcxNybi6OgroGmQfD4WlmbFdM4QNUh5KUh4+gsm3ihNZhwaevd2b0
MldsoWRCxoSAiasE6iU8gpIX5lBaEzarlBWICkvKDLQsCCeyhF6pi6hW6JVyBLFc6MSDOomHbwGZ
Bt+FmxhFiGMFdRV/ZJBYaCPYtX/ImttJrnx9IJ4EjcXdSPIl1T6rashGiCeQeMBVsZQDZViFSvwG
CTdr9En6JKIUkqftwKO4NImIphoj5IT8H7bUJjVqcUdwRWInSJ8PArUlxBujy3mC+IjzBBYAM8jF
7UVAX2T9xSUcEB0W6okYVyE1QmdEkiMKI4tnFRbBofuJy4EhZ6IsQlCDxJFQOIkUO6RX0efd5a3a
XY8pGdrFbWeTBBabLoWMfggJuJkENr/FPo/zsAhrK1AOFSS3Klu+Mgbl1McnzBgUkRLypEkJ0CDx
p4sLMiXg+f3UJKFGMhxfhJGuADH9E9a5GzJ/JpVfmhcQlnkff3aPRzGy7F4YWrrcWj7hWXDCJJmc
kHS5cRbpcp+4nDHZqr/QnR7wuejYKhOS+dCbqkKsBHtJuWbqJJBLCpHtrdAlgQykJ3HiE8VnMnCk
CwkSAL8pPZ52zvKOIQCFrgqdEY1npclQcpA79QpkKGBCIUJfsSJfUSSRBBJyT4LaYs7hK5ua6Hwt
tDRNV3k7LWG1hMs1rOtQRaNYJfUt7m6xpEYYwOhsiVbmQlwKGL4q9yu2eoopiqpgHEUvk6mM2kfo
pHtk08yhhZQBCnGfTlpGSVakx3rvVAc5Q7nBqPVjvCHD/9nwN+grctPYF4Ydpmnx5iOlDMqEtGFS
uKG+c8ScQTSzu1kUNj3dMVSuNPJ8ZRB+eR70FPz2BN1AlhXqCaDktNt2cWxNaaG7W5Q7JTBKj9g3
XvmLRSdCD21JdHnvSrTbYejGe0vvhQgwcnp0rqJFANDJiu5NRtuXlA6pIaCUJJxER3cRleeE2LiQ
4VCDm53rH9Wu6Td9UGvBjUIj6adk6FLTSpdK3AlMCQ/G7vLXkVkkPStsJUwkLx7fLrZZarVTFz3e
yqBkZLK6sLMFsZ8UTaMAmLU+jBGRonDHoisG0fnAjCxAHISsILVOgslJ9Y70egpxAyJzQIeAbPmM
l4tbjuVLD2SLf8yfTTm6E6S6BjzXRDXT6lJ3lroDXTYGMjptelqkvuiuR1tV8AfoTdGxROOliCzK
CV1vGWwRlI8Q5HktQ1/InqEuaaTDyuF7byT7zsXl2W9HL8s1oXkuhEfjXemL0NmJM6bnJUU5eZln
7zoLdfMIoKIXVB21jioloui7h7W7B5kiJM19yIcvmKSYlFqat980w6P9IzNxV/tMGdMMmTVT+ZaP
d151ztxXaAZxZYCdXh5TBLzMWk7tu7vkTFNBj2cEj+/y5w6xIq0zzldIv7pvfEDqbFEPHePThTVJ
RPj3Pk+RCaEOupAuhPNbEepmpM2M+QeEay7ODvpzcYbUZ8XWyELS/IdS+3cdHU2VHSxgtgFk49fs
sCI3Lup1RvWyzdY4rbnioPU2sJZTePy1NaLo6hAYwdWmeobHxU8oJwznGNOoxzIqBONeaz9wl8pJ
CiOPGZUzALVEuqbGMT1eiCLN1BVOfKPNfyXq5mfCGClEWrr/spXV+y9KHh2ZIpuh+VYmLRYWmoEv
vRVz79P6pJKTRk74zxtXbgTkWJLSOzMy3EcKFu1kIekdF31iK3FvQT5Nih5fUqbkOwdGa4buEdFj
7oZG618oD+Lmy3VykQKjXpZOISMf4xRq9/DUhs1fR0a+XBvplBDvFlUAan3qHh71Jq4G9Ic2dM0d
srGxJ6osSWiPwjn/QY80ti60Z7XbQaoE4XiEyopWdc31pHS3iInsGRdEqIu7ObobEceyQFLwkz8k
HNcoT7VVc8oS4oBcRQccI7giUSDfMvoGNA0GTv0fKDmv8QtaoYKmMZ1kgc2Yse9UwstDRsdE+U/q
CuW/Gt0Sw477W7y1KI78jCk0UYB34f2hsryve8KaLron0DSJBgpAEf71RotqS0Sh02sjGrxIDKxX
NkqkTOX3zne3eo9+FAaq7IZPpJzz072iLIyrkV9uN7kJAZOoR5m6HNepy12L53tc5TH6WZrLaDh5
0x8KGtuQTVd+LepQzsqvEKXsKxHSccsnSsdNpoc1hLjNEUu7T5y8CIM3vSjShq1nh04U5fePgbRK
1N9PDWBUKzQvIjfuSdhuwQXRygPcc84QgrZ6uFH73LEU6Y+OzC2jwtNpBVSrqEGVL+hAR9Bceniv
I7fvXZwZF8ROtFeF2JMm/ha6QaHXMq+lHuDXF6rHTdBJtTfehJQTgeN91W5iLeIKuWYwb4pNOtgI
NVFpbhJN9JlI/mhicyBpg1BjchqV6XYmor6UXk9IALkSoNditIfeGnQEPxdmEICI2Vw5BsW/KkED
sm2xwzaKZyUzg6E2EPt9mVEg1uf9OO0e/TaqcUOMSUw2Njp9ghCrjDbi29sF4XOzOyNsAcyIOJfp
wslD1xHATZKRCE1k1CK9WoFHmJLhTHAHk+2IO1hOi23Vd+d2PF5jaDvFXlTBzLO9Vy4sH7q7a39D
EvoPmhTB6/YjQgCKOZAf0Sb6pKhH8QmVEECp5MO8EXeFMkTaia6Tu8IMX9d20XIu9g68YG8Heb2X
rF01C+lmc80ec+irXbSdKgrwf5y1QN4Llg0n/6P5hJBjqw0xXsHV9RBgQeJ3AWzPaJdrcoVpifJv
ZWwv4yC25q0E3th8jG29jGvCx4/ODCshKoJbEdurTrYsYj4h54P+MlQ7JC5QzpqVcmZiMvJPZsA4
cDyJcSBSUHSgaFgJSPkI4+2GNMbTIeJL3qb6ZBVscCeUnpvMk9+Sa4nE5Z3LyWfOfu45JOvZwovM
0J4hhvaqXbwsthD6YAJw3/izWD/VnDR/jVfkrHyTyFgnvnGm16uGgxvRc/wP+m6Q/3TOKL9hEmiq
pplIzSxZNtfYu3+1dLXjWJ/GAkn+pLjOMewgTFjCCYbZzMJH8MBJe51joknOFtzeFHdO9cb4Ax3A
/VtPJoVbz2gdXOsjB/htxZ5t5DO5d6XB5Sw31+Oc9oAC3vGBqp06k4fqW7m+ZzTRLJbgemAIpFal
EG1cOxrRydDjBUF4IyEwONPjhb3pVgeOKmDjS7UDNl7O2WBl0DmowxauBQJPfEaVUdDWhJIixCVK
Lbw11xwIT1AOAdXoxHtPfmTuAn59vtJKJqRPFU/JNQjEZuXba4GKtYaiTlhrZH9z14i8DXqs3mkS
aOPSt2TX+jq3YUmnE4VzG0oMhhlkIXim53QHIxVeofHSAb2HNAObzqVE6mCehzd6jA1JRE+5O8Un
UhMYltZ+84x5zkaCWcUvLySgpbN3rVJbSXGrtTsDunHtaw/cm3gcugEvkH1okVwpq9QdqaK4wW4v
z7dvt1uky9G8lvlnEpHbvTa4A9OOtZLvbTEmA+3LpIySnjNcFn+fbCmc1PYMfMva6+BNMN5dPIiV
y/HBXh5y+aFvH8zj4S4fGuyYz0BusTTNQUj+B1IGV367ifftfUrMoJgnZ//gb1SfibHGXBXzOIpr
TOS7bvLtN2TtgBiK6GqGCh2D1QvFR7Z9Xlha+bzwQi0nYYeih2CRhPLjBseXwRUIQRBbbeIYrNR0
WGiuZ6XqtR8lGeFZfMHVStUyxvqIXxXZPPB2AmASzOFMmkp2vXXYxLzJxvYAgRHKz0EvDxz22tHT
GAGe92f2ZELUeavP+2naqVjYPE7IO4A1ulVM+165XAwSgFpsiqFETeEmdObBHjqgWARaj/4Dj5hZ
fSXd+CoRlIJOP7KJVEDHIMPQFiQyPBAU1N03dLLVSqwq33I6lSeXSGMatvTL7SokZvTeI38h6R7Y
RYCYHqgDY32Cei6iIJxD9uy0Y367Sv0aLtAXxLeRMrsL2F4qMKDeewa4V2nfK4hDI5S3ZBcSdCgt
Qn+L8pczExuLaUc9V5WKci6urugw3J1TeEAmKC35B4BVHe9Lerylx2+LR7GpvJG9eaZvt0M4lXf7
vPANw72cXRlF0AoWhS26FaqYYkYUim/A5vH+bvZfTiIcGJiATVK+DeEDxoHBac2DO+HoBofiaVD9
7RlVf4ZIOfkXVDiqCIcgxZSnWiMi6qtff79+mv7OgTC59yaiLYM6maUFuLwWj0Iqc+1OB+XqXqxw
QYx4DO9r9jJMpWligOJCdryA5WDGHvJobSjSYbjc0dcKZ0c8hETcKn5IEWA/oiKaPpJll9jMhrZR
2s7p2KYDXJI5hb1EWCn6npExCML5RP1mD247i4icGSsKKZ9kBjWwk5FB+fiMwPnI3f7izs1DcTyY
zcOxgXPhA40y3fkaS9wisTcyRiL5L1SdyOQwV8E1RB3cLEZKhEoXmGEFhadqXZwQJfYxlCkiUZ5E
GAnZwtVXT5R14qlBKxEFxgaHufBMTiItW1emLeM6oFjG0HbeLRsc7XzzFcgPFJvQ8nuWFSikeJoj
VXznfeMxVIfqcSK2m4LOeGjNDxyHaC6pyOlUMJp5MG4Peflgnx7026EvD7gyykh7nY9ggXelkmmn
TDXQzaa5lgx1Qs4k3sXP1JE8VFg81DN9mFmkbVBpBH9k6Ou/I/RoqK41RzFMYsiMX0Cwdlc7ZjkZ
mk9oPRrwgq4UMBMZITtA9DhfUOZ75x2g4ou6A2pY5/v2uIfcqTeHFqXg6OPaw0XG7EwVkLy7lKqr
79kE2DOk8jlFb30b8AQIZl4FD6NKptozQT7sFhHDStwkMaybRAZ9HA+5kydZaGUqYKOrhBmtHBLm
8cn0lkT5FH5l4r4cMZtF9+s6dwc9OMWKLY4qYtsJNuGGBkI6TAhZ6THVob1dH06tTyTQc2wxkIcO
W+91eydjt0Gi+JNNO8UcUqXkFVh0mthmhrFmWOJGoIvIfN7CWNOgIvGN20G5HZryYA/7ftqB1jkf
hansFJmfoILiBPvglgjDKBBWex6GNMTagL0Ra9PI5K5PLxNiLf4zNF6QLRWUe5/oxDIDU6liZ8+F
9PEVjpxnBdGJeuKDEWyUUb7o5A2Y5c8CwcFX0rlFc8MDXXxT3sDfWBEcGJXO+CGx8LbxyFjHQJSN
wHAEE2Lw3SUMBjnYyRg7dykC76IThllr9cximO1mugsp9lLxo0CALMU6/SxGVfw9taXlVvuWb5Ff
n+qwEckGi4YMJ8H1+KP96sy+fBMFKvReme8rbhhZHb2b5TKJ9Cc6kphVk/yv/Md92lFzHeVMPmX6
mMofeka5dQIqFdfc2LpXVCT0XJvgwinjIRL29JNoyPJwemwHiEs8Dl0guiI8uCzC8RuhICiQyFKk
CwZ1RCNc2ucc4QErtDXEZG5kjO/Rc87B9LZ4fe2bEMbkfc6cT9mfAaH2+2u/V4r9Udud9N3pTMwZ
4uxM5ckzCXo6O61LUtWMCHoB1t5cWODHJyofoqh5aLts6I6b7jdfjQ8z3NN7ckfUUO1Pq2sLkTOo
hdvoMgPb2k3gdnArfff978yG1q+hYuD/kiCMDSH36BNbGPJMV/6yRYOWdDxqBiI/Ab8eGFB/MoXT
W0D/uWEp6aykOvkKHoMiic2rjc8M+TjaIuAlhALpay7QliSCeOTehjmZJG0IzNW+h3dVPDc1VO/h
/JlSDb8aot6cR4CJmHJZdOvtwFYICwV3iM/KbfChKYFlBTKKdCUYaU7TcctdheGg5MIfIzeBn8Dj
ESH3FC04KekZG5522S2Gh2LwxjUF68Iut8OGpQXd2XLVQwsDiZzg1r3cRQh23QZVi4JANMckfG2z
iLjn52Nf0LF655fxcX58LuiVDH/Ql/5Wg/Qfe+cvAJT+Kl2KrsaezMZ5qqOxjC0AvTsZtG4n9kgb
Ky3DpBQkBJsi8FBIEK2T3JzEISWZPYir4aoNZNfb9rvNrGFi13Mf2OWma4TKdB28V07QIhFENtuK
3cxWRWg9c5Zld8fxs2K1c/dpyXLu8+umJR16/Hd5zAvKVsU+xSYF/OsUsTkBDj2XIqXATVDY0bfA
n81GhYmYLYr9ic2JnUlsS2Q29GI2xCYDsssVDm2M2eesjSNMVb77gR2JTtK3C9fTFfzIDqStew++
ySXJ8YopKDhweWU9nTJab1PmjT5j6gIZ5XqZgTHJTYYUHQJACc+REUmSBkIeA5PRC1mPQl5HMTm5
Hl7ekGT49iRWbh1q8Jq2IKsyPN7fF2nthDGD4r1z34PIY0pmB8B0TuiORJf3dg9YfIJ8d4nrr/jr
YspyFh4SOFYds+HiHvs4o+Q6cXabMcqnh58wLA+mNXOdtcZCO9/eM9enBzq9Ghe7PwjclJXA/ovy
CA4kiFoSsVQ4O78srvmoN7WmUqaiPOpKwSlBeeTvRyPL9DomQ5fytFHSLNuSQLlKkRStiyB1KNxU
odSfExOVPPJDWuhUoajfKEE3Mv9LjuMVazADUVFxUmuiftuTbXWvdsWcndnbPIrLzgwpU6oV1kA1
SWlCHUliw8ojbTANrWVjv9aMzDXJcJxEUEcS2v8i21EZUhZSE073MGcHCHnbF/8p1NGskBCMrYHK
SMnsU9Y2zNESCSXp7Otm0FVhr8P/jtxooNOtpGfXnR9o/yDjjIjx9EFgG1NA3TBc0xPfiyVMdsqS
uJ+LMumIc3lj8GFUKbzrwv+Myzxifw+4inIPJaSxtSl6BPyaa6eyPCget83iHJvXWHfE5RLFDzfL
yy3MyVUUEbPF/H6P3K6POV0ocWssV4sv5t6PeGtEP4iLYluwRcJ5lNs0JvLqobp/AOyxXgh7/SDf
DtrreMz0PuPyx82vfL/xYTxwVI/5Qoqe7b832Fk8/9fiwL/UbcvRDFORnV/SpNWpadVyJl2APvk4
0yUWMgcIoyUUtReG69zCEHDsnumFoCwgnJmx+6ag3ETSE0Z+AEPB3odr3TxTtrO37bnS3t0ws48B
fY/9y4kxjQtbh/Zxmh9EfjS5I25G/gwsKOsWSbfo5ivfwkzXYbSpEdOaZ363yzUdDIpZtqj99S1T
H/v+BSoMdf3ZjiqOR7wVuwXlFke8jblCFPGwSTbtvjZ48iLqdYr1I9LFZ2p0lu6Ja+IOSKPEQGgV
5wE6FYu+h1coVv2RgNmtXFd9Ws5U56g7CrJfQjFg4LItOijU4pMmqnBqcApwGs/DREIhref2IzU3
Iqit2m4bIYKiwnaIF2Vhi6q6XWtot6bBLIrpWpTROrMKxl/wSZ8YgEsx/RBYBiakKZJJtfjpiVqa
Qpq7EyU0cIEWlwydzxXfzaz+tBbLSJYqXRTJN7J55/eymJq4Gxj5MfqjHoZf2l+ixQPmzSUGBfOM
6ZEKtM3cQCXlxbUez88NoT/Ye+cHKmLKYeyoup0EtyD4bD60CtB2ar4YTsbyJoCLyNJGH79qPqSv
r8xewToEzPwT00Y/lGpy8vqBXzjeLqPA4BCAmx+pkCmPqY154VQMMyskYnqD8AaIYAO7Uf1ude9s
BKJBez4UkzghsOM1n7YzggOC53TyoWWgakTuiPgW2dCHQRbVrLJEZgseuHREBftP2UrBSvoZpSqX
z7VCpTxV8NAwOr0LKRU+efZ1LiRMvoDQPz/iXDAZbzBbmX1gukPC64m3/X/K4ECl/Jv3EceYoiiy
riqG/KvwRddvczPyu23xZTqmVJHAYbiEHNN1HGsCgHBVgBxMLTDtTUa1NZ3D5cyLs4zZHhhW76P3
6Whn/JxvkVZYVLsLvUL3ZZzdzKIe2vXd/iWc871x3L/s+c95DzQSelGmSiLCXeXnvwSMxVdi8FUR
E5cTiTeETYIooRS7e8gKp5uHBIT5TI286T1/oQdKiLhwbTfBIszdxR1G4W/JYX+LBAbKJmqmJ9Kp
BFQa4R5QaRID88513Xv2lCjCKoJFMmDJJ27fBm7SIXcrxHCFbpMsw7bwyQqERNhGkUs2A6qVLfSs
+0Y2IIFKleYBxXDB3wQLQdI4OvCvk73JaCAZrATlKGMBiM7rpR+yOUQMpiXmNYBhlIrlq3A7k9KJ
Q4R3IJbt2JLjBUi/CikuAmTu3Tgblgdk0df2oSF/VCjrZhpJ2BegYqx4QUBtTYsyRVikbhYEG+/U
+SMYV2yUkl8zyUuuRqIAQoZCRFF1EwMOB1UtqsaMILG+FKK5GlQgIjGyf3I2VQAXnh0wNefWu5yi
EyYvHP5/Ms5ovzHOEK75/1fhL8a36/lyr0qrXtvhLETa4RNqPgzIATosliMsP24YkLlYkmiyGGN3
EKPA9RZAvpOuStnoadiyQp11kZL+TSajS/G4JA1o5WtqKmL4yhcUE8ZzhhnZjHVbTvbM81maZGzu
b91+lsX67Hd0rEnrZpVirGOhdpJYqyY1nMeCtRDfGWLZSueQLCGeO90zlvDZpZtNBbgOYZkbKk5y
vgnAL/RrCL3td/lv1nN/8rclXcsezxUxIUO4i9dww2zFCkc7e1fFI32uA7NztTHsNLHYiyO6koiH
Ja+Cbl13fqzd/7RaWf7dj0+52/0Yse3xBnBooflnEMkVlLZcTAdTYA2QI/FScC8HIFSg13h/L3g7
eDV4Tj94OexEokvmL+vbgRXgTuCc45PgbSY/TKwu7izhehbvCSQlXhUehGFLzvwxm18haG8Q7fKz
+r0eXQ4PFEvbu8NdvaCxucaSTY/dN/UjbxGemPv8bovhdSLc2tq7+kfepe6Ft8mEoECyiDQnUplC
nCFXTJTWvFQaShm2eRCG7+/XVldTWvOWUVRvdTU19UW8bGC172pKG1WHgNB52vreYfthr6093r5b
BYubnmy8VIkhx9Utns7iTRx070AHt1l9CbRBm08cZMiymdjJdG/xKt0CEDXyTbyPDDirk3BpM8Dj
gVLDu6n9zdup/Y1TG+kPTm3UP6oqXlQkQDjgWmAN6+tKMAQPb2xxZsTs1gi9vZx+O5kFBpq0lBfY
mtPykWpjRABD47MiATYlWKqoMkxxVom50RshPmC8ztRrNjM9v4q3u1uTAitSIaCd0OZboXLnezyK
6xPLwS11nwepx/KBwBPLtQmCPEWGHCKJuSOimr3nJnj+71dCxfmNQ1LTVNWxefjLSqT/1yzsNnfa
pVwwjNJFuKxQbnQTWMQfX3xwfP6zFFud6CHQQLgfGc6YdN+HyJc+lkM0gNYiSYns893ZiXTa5zRm
nUgJOU90Gtp8NDSsEL1RX+AtPwU0k31H9cVMOz6tRHom+qYmJvp0p2hNQXJcA6ApIehFoYs0WtGC
Qhf5CRUElyVaT/SdiHlZ83zoNRHjB0gsegLxvMb60GBqfFrCIipqs8ZEHEqtoDkhAdiOGjupYOv0
otE0Dwmz+IJYHhIARXPpw0aL3zpKkUtDiW4S0/ZRtJDoHm3hGDSNWNn42BZP7/YVU4a1R5Tru2kQ
rSFDS81whgwMhYT40yrUtNDG8d/GZZHEf5ncVKo+7c9Z4aYqFlIDtmKiFSk9dSu9VRnz7x7B9TXT
ylVRbaZnPJcWiT7e8aCNHk6rZdXyIPwyDwyJHZP+Y2QypkZqAFeYxY5kCfE0PV18dB4TZ9TW6lON
AP5PkHdlrRt+rVSZp1qqCbVDsZRfTpC6HPKiHtGiKlowTaH55cQAVKiO4XlqH3VI36sZC9kOOuXa
gtspatH8QAuZdByteTCWgwK3fj9gGyEk48NwRnafaXl2PiaqgpTmQrwHy6MXLPW62zUObbhDeT+U
oTw8JEnTCrXMQgo9db+xl8kWsnZuuHHbUEXyuaNlidyEhAt2XB6tDVRaAS1XBjKdxPCqQ1ODlKZB
8OmpH/BbAaJzdUZeqB3F5ErKQ7zx6CIjnI4RVxJ46ZtbYXokXIkqtaIuwYb3DQ7XTjsyVRJqRYJT
2hVVziBpzKPX4FXI8bfZjxj8UAKArElbTQjwqltSOXFRx/kYQee4+h2pWUxFJSI/SWrBcMIfPFRj
hvE8wJdsPn+ks4Z4QC0Vkwtq6S1v38kvKL9gCPPQgrQPMSovwlFH3oY2ULovjiRYlzBgaKzleoQS
QZhnMOccWOeseYK+uSLbIYuHjsfo+AQMPZlX94/me00WMQD/bQX9YtS+FeNpLiwm/8cfiL965MaY
XRgavXDtGHRB/KZGbF9YSojAGMQzjv/H3bctq8p6X1ksrq3XASEzFyHerDL6cCy0/Hg4HUXWmMOI
ifkSXwftan9d190WZAqloTzvLucdLGG5zWwtRdGtP7MMl1syn9GGuzRJAf4r8a0TS/I4JfMK+R/O
2ahlTbdTll1B5E+9tyAe3A/n+0FY//AC+/PwEF5anyn5tli7zhW4O3NfmHvzvtfve+y8y3m/iBac
i7BIWTPqTSuoPZc1SzCLQc8cyiRAHzqe+LPYB7BeknEDbwuTqP4ebbatZZYzKqT5FRag/MqCdhb3
A7lBeovaxFMZQpyi8SQqS5b2wLlzgMwvJ0bwwyKefBShLhO8OuZPqyfH+Yt1zpAMLI8UtnWkyQg3
IrhGrHm43jVK72d67LvJY+1XeJn6cNPrDpiZYP4ZIUmLTGgZz+JVB9zPEBXqYv+MYonXgQeDCg/F
4HxyGQIvWGlTp8l4Oy4aUaWpvIpUW6ZIN0S94k1hi+VlYZc9jdHx7sKR/c5Lg5blglbj7uP1JqqM
t4dRHy8Q7ZozFqF1yNmVIY99cz9yp0LQ4I8r0gzlrcDOob9dBNKMd0toXVCmo34yxMNL1v6YZffC
OkW+sTLNqgDOEoInwosMHWayYCm/07v5tdaXr4wegfTXV48XUSvpP76/hSoQSfs1v3ojrJ9GIJl6
iRktKi5XVeMmjuH38zTsWfQYV1uwgSmK2oiIL+FkE1qiOUcqFIjWN/zUr+pB+X4lnFTs/bypxx//
/cqg/c4RqWmObVi6rugqCZK8y/++MlSO3XUXcJbHHxIQuLfqcqhJFp7CDmYvQg1Gh3Z0oShzzT0H
wQiTZy0c3k0ViujfAJmtVncFOgw8kjRyLMdFDO0QQI/mRugxcDGX1+RyTaoqaa9UEpQayc2OeSa8
93JcAEc23cUvvxsMx/nMr8Kvu80SYW3guG+ZEQEk28aJR1cX00Se5ZNUYIjw7DNO3eQ0J22f2kuq
a5mEPhOIlrM7W/vpfqjOh/z+IBuHxeCI8knjmVw6mZgRnY+gklVWnfINLwoPlQwP4mTkj5KCh8Gt
/kakPFs+OmWeFn4AudcIRU7Qw48uIpMFlbuUahgNieuBXz+ktZaqAgy9CXtwS9LD2vpRsAXA9CCc
WHUiJcZJQpUHoevZsLn374U3fUctAjS3Xrm5V0bbfVBqQeMEEyu9FU8/hjl4FjXUnBDsWufxl6WP
RnRsM/rpaJ6FGBSdP3pQZX2aWcBlN2FoztfIomYRMeK7odndvi4MZhqROXcqsxwyKQCrYX/5ysgP
CQhnKfBbHkp4DtP5tZde7qhPB/awwOY7YuZsonEWaj4Hjq06BMsj3vzlUZ9Mr3NcgkfsLhESP/ab
Hu00lmVcTQS2ccw6bjN4WJrx+vdQi5Nzz98mM3bOJVmUVFNSBYnkJTuOWcvUodzJiLHgmrJNrOcx
m9CwbkKcykSHyDlIBpHyg0gEeIbE1yziKa8uv0fhN/qORMRu9f9rnAw5/oS041w4J5YST3VsnGIJ
fU6RQGWTXbPyaszf6HwSMWQju5ogly69rsJ53Upl6L63bGiS5Q0KQk77nVTcQiTPbugFIrGEjW99
9CLgUVXfepNIh3DheThXgfQYa1IwyAkUYA8iGnPYWUMwnISkD8AjDzvh8uXaPFbfED5wkcCoym44
r9cJdsNcE7th4QRshcSXtF9onNWjkDyQWWBIPZcJDBTCsdhjWsQjrIqH+PUtUBmlIya31g5yVTxn
G72nqyPLsbCzGwy/GKnIfqd49DcoggYz3Yqgkg5cniINhD1BsaRHRtI0aaUl9NtgBdi0/5HcTn+Y
1v020/g/Ni4RZ/CvjSs/q2Y72WxcxJfq875Ztyv2qlsfv+A6y2mlsl3VwvrFFoVUzMJRYMV331q5
1+xGbEXsQ9cqkeVYp0nkX9HkrPoFrfb4p1W7QMMMvE9xithf2FwUOx06sac050NbkYXxwKcDAMIJ
SyeUbEZ4VO3ICoBhNfHSiDxH+mYQY+ibXbv7QaVGvGOxjXFxQeS0iOYNjwCScDnTXJgfjDPtrOSi
pDRaUVOsUWu3Udg9kAWD9aBK2VAbrDMWGcuLtcXCguxBIo5OiALQWrGOkIOyiFg7aGZYOCwbsWJW
nYw0BvZ6bCqtEASJpcG6YFHImX71mjVem3VwUgNMFWIF8PGLzx5Ha45JNSPSmiKFW6WRLlIyqv8D
D+K3ww0dhz5MCIJvDecXHsScS4t065DeFLTVJ3THASMHNRr4X/D+VboZ8lsoiQ+X48OX6rlvXGw3
xJR0oizBVcjNEf068w0AETSgur103O8zecFEmN7QFNJ5hWOMoRIHEuFMBbmMPs82RSi+628o/cDD
2CnD3S9faEBRUR4jjTzEAr1aCPf8Zx+V/hJ91BMhBq1/HJDTE3Tfwxnt0i3X/mKleSXCW9hv2XXd
cC4/OKcHO9lMcujKeYwncvycFjrQZ0LqlaNQVLnuD5zu9oB7JsQzZ5tBzejDFWmx+NGJh3QZ/sLY
K7eMtfV6N1t/Y4IGJgESGsCwJUcuI3vPOvuurtCmpWOU766vrqvBe9JFxvzCfov9tReR8ui7nMe7
5Z9+UlMAyBiMFNZnE64hWWPzon1frCNeCDKwH7Bkcr7JoZOHOanoxE0RzNHG6ceSchEgqJt6Gzjv
TOnshH1Ok8q1OIGKGBaw/PmuihJ5xH90za6K14G2/Kga5O/QV9s06VHFCYaqYBUWPGLvOWJ91H0T
gLP2WRqSWY1hn/jWJ43MKaGqwIk7fXgu9Q+bJ2v5+KfEFEX/Xcff1g3VUGQIZIr9yxZ0kU4X42Ii
p8/Pswu4hBGcbvo3bhbI4/DnrrNbGezjfli7oU17uEj7m7QfFUGs3HNnMKCyJfMV+yClo+iwyIvo
sNgcGLB6IH8BJDz5Okoqy+ssD+RDTWsHUTZ7sq8i5K/eSfnXUUAfPil0XUwcqFXW3jIgC41JpvF7
dCRkIfgKjh61HWO4kAvXDVw8RtLJ8aubb4I8zP2RWuzul4A6X+nG6FJ01gV6Do0npzNZs1j4DWlX
GajKATeWseCusmoGBox7J98faaD0e9T5yGvuw26eM5wJFwx5Xu94BR0NchRWIQBE6TOuJuLTMPYj
QmfNdgGylaYM0aywGxdx3grhO2GPPbEuJCKNcYNUBlC3pWQbjMS+xLoePULIEzPYkiTn94HP7Say
c7bUnD/Hrf/+g4chosk2w3x5zb/619lj6Y12qqbRIOpXtEha0LAy/uGLex2aaDipTwuheGss9qIH
x2OQUxQxIbuGWLNXvhy97ws2/rXlDf1jo8vRXBOUmp95oVcyQR3PAr8fm1w6TulE7NyyyydRi54r
Dp4Zc6aULQxZsBjdhVQbixETeaANoO5Voc/eMoRh6Z4mETWrD7iPouM1Kt4SFFvbpAZ/C8NJLMbw
zdlKvtE//EbU7AT4smdaikZ8jp2TyFYk5cmm708gH8l8ZlYOT0xbLJrAJOqe09mfnj08H++QAmpA
m+5zwWiBnDTa5pgCuFaI3UNfwxY7pK5c6y9UwN6ZodBdkMbBJkE26akQs8nZFXyzxqGqHvrqwymU
T6EEtuwUwinrVlQZMpCZ8glX5f3uwloSPY9CmO3ob690QZSQf6STMcv7TYMDpiD+dkeXhazjP+8e
1q2w8qnE407JRHa0PVEt4kgs0DCBxYykkc6fyF8EQsC9BOvbdSFe3hRWtwHjJg0zig1ybTigNhjz
5oDcygpRULAzzHJCiB6M/iH9Kd5glE3VQA+DQfYZli1gTI8qwWAqRXyzhr+P252oCURB4M1rHYAj
zFjv/oshHGG9SHUo5921gV0iLvnc8Lnfc7nn8+da391eudEf0UecxUV+0O9BdwYoCEvWjMsq3dVI
5fVwaxdUTOzxRCoEJJ6xfsR8yXnBQxw6hD9n+ZTpJYXFAzd0rufbxZxbOVdyYHZcxhcMuHvu4Dab
RJ0qZ5Sk4tJtTEmN/xv+hL/8cIp3b6qiCm+qDF3Xh7ZFWCaReYx9yR+/Y5guQuQ8R1m04+lylfdg
42wNhBdeBFIKPV37kv0vVxVF/78GFEuzDIKQNIPDQFF/CcU83s3z0VgmDOvsAdIj4h4I3BKZDNwz
fLCE15K4ECJYEqfn+ihq4PMnMfVCEJMsa/acLcclWeFMKJvINMPCa8CanAJHogeAfB6zNbeBBZBg
XBpxNSVMROdIn6NPoZX11SsQIJz7/cMEj2UMTFt496+tcHHgO9w2BbQ6ODb6u4Bsn0/40KULbgKw
PBH3UFAquNnEBeMUIMRsqnCcwuvaAeViUFtQCcUWX5P0TIpvej4L4XwAQDe53kSEIx5vyEJr2/zG
wVbsl7VtjpyyuadM23vv/xF2ZktuG9kW/SJEYB5eMQ8kS2XJsuQXRNuWMREgQALE8PV3JVCSfdWK
VgRC0ZbVclUxkXnynL3XJk3A2cOskH/ljcgOgEi/LXCyM4IXiU+0ypigxYqomNOM8w8annm2Me89
z8/n2VxOr6+mJlC5/vuyFCVBhwhHoAspCp6CnRLhwx4V8eKjxhQrISgxAGs/ma6SX/VfL774rG0Z
lrsIjv9eXr2uurU97Ynzqn2ZLW/ikwAEwYtNsdkGEEUWPdAB24dkFR7JaEdCFemDhRqdOfXfLKes
hU2EcG0v0u1F+vMOMK9/caTztbhs+qncMsKBNH4ykZAN7rwe/notBE8JJqHqPRyod6KihxOtSc57
QkbpTDaXrX4xdcN1rgD9RNfcyDFoZ83CSDxBAmgQHUAVuU5ARQMJgyab04jfLZIQ2XpIRHQ7shHo
EJyqM7ZVU6jRAnLt0amku06D8uiu05o8uutb60qbGyUKycroiPebzRgz+D+CUg55YV5B7Pf+BE4A
qxNzh6hO0bvATUDvAjfBaSNaNMz2RFL5Mc/nEKGvjqTEdj8H690/Bdx9pJ00yMXHubuIecdSyHjH
6bQF4E1N5CdjIHVBAH8ZoArZ5eT3znyz7wsiSuuQHN7rNVoBH/Xxew8TPJH3mODXOqyDwyAJ4o+H
co7HzunWBzQKYePRG6yGtwgq8qegAUzZ7MbUqYXg+GCIqwCllkJ8MihCwIrnGldRm3D39SlhgoF5
BGiwyX3ScaVvj6AhfLCJDoLRX95h9Rd8+/D47uLiQi5UIwtBvn8+Ei+rS0skKR6rQXwdB4bG5tP4
6shkCoARnOGRHXxLERyNf9h/AGn+d9eQOucn78F3asZ8mir92h3vAZpcyxsRGVy5ZYn3oUcHQNMM
0cj+dFg5H+LdOF4PsMHA4/hBANsHbNBF1f6qHFkH4yQi3fDP5SWh3hGxVOczgVg4u9g/ubiXLYmV
jqfT799envkLRRQ8mHPRp6+vXjfAz4uAU3dAyETYBBsET2tE8hAZi9gp8LOyWTzscLDD545ugFBX
Mnon9MxbW24qocPxJwd8auYt0FCDiCkG1kI294EXS3otsLXuaXbs8qh12OhbJHG43FD5eN2p+ciW
j6CNXR9Nm0IowdevHYkELnNBIiUCcbeq89Z3rQfFB7MaPgqQtfzKvNzG/RBzKKzXmIjEax5tZHCp
0YaYjbsnq5oultfQSJaDfiIbK2iQSwtWIXNz4AGuQvtDIwNNcdctaisCvmOlj4syKRl+3xL1hmWA
XqGWNYH65UnYiSQOEChy+ixAchwiCD5hwGCw4CjBws7DgcJcjjOl3adzzDwUZnTPsOiFEJSi80CX
cMQcpad8C3mIUiKy3nIBmkfOfuTQ+pggNw3i4CFCi7MHbzQkL1zsBuGpgMunYP2LYwhLmeUE1n5L
JZiB84iig54h2aP0DAl9uNbJ455w/Wg4m0hegBbA3wsJMVnRaNvkRhCzLHJIp/2UQrHA76iT9yRF
yb+p3F9d83k29q2SOY20nHLE6ux1bJg3/O8ZVbNjpKBkOpzymtg/yRfSB3ITEauTfcUXSo9zEXtp
mYvtVAVzpIdjC6ePuS3qfgH2XbkwGS6ondWtW/+XxSa1V/SADB1khjty7gmhFEAXtkyNi9jXbKmD
7MLeCdqFbKlR9gTfZ1ZcZjhPThzTN6k870GF8ZSvAf80o7Y7EQshBRi7qsnPbGLm4zLkxiKxYFdF
Mfx4k3KgmeJhm7W+7rRV63XuTXWPXZYm09Fn2v5mt11aRpbne3nulfNSngUuTT+x8950Dz721ZWQ
CBhBWYQqOqqdq4/lOsW3jPbSDJ9FOD5A0T8froO7ogjJYX7CS39lY24+OVNrfSDEhB1SPesicIl2
q/tRPUMOcYjWhle3hJ0I1BPCJeAb9hqb3EYEL4sorJtLLJ4rTBkggvYpeo7auHAtzBnbKJhqR6Yq
jgyQqLqMC1DsjAdkjJxkmdsoWFYUu6//e5NUjP8mYVEsgL+Ag4Xs25G/82INo17lZlsAoIK7Xywx
oK+DgtFs8dlXXh5BmdCgHNFZmajGBODE5BI9nEsMKmG+vYz9C17HgMsi9SKXRcRRKPu4LC5jQODk
CO5V7AuiZCTVWb4mK41r1Adm0gL6jm8LucLCD7SWohO17qF5EMdLKApCuCS44+yNO5GohUXBTyGi
I0ktyJtoovO8Uiba6Akjc2YQFIITaklaOYwB33xJxd1XFV9XfMybSCh2odCxrji+pVUMAY+oJoBJ
hDRtNDdQ6VYBvnw637sq71gVTwh+dWjOIeEKNIx+XTSaYbAiw5HLBUFn+Iz7xCrT25CuVgqUQsr0
nVbzAKh/O2lK1tdZC53Oz5FQ8MlH4jY4hT2cop1UDXWXu+ByD/weiLcegRCvMmsWgu2fCv4RS/zo
iPzXp//dEakWjbY8F1obZKwyBWcpr9RHJKBwI2wZgIyR4cIvB4oC1Hr427+eUOVoj5TloMwZyJtn
fWJRGOrpNp7U4szSMIQx9SwN57Y8r61P7obKgPNlkc7QcODVi1vFjqw/1srAQqHDAPR6DOYtkLvA
qJiwjblLzDWnCsRr7hxkXB/XDotkdZaRWWEwSebLk9Kp5U0TKwrkCXPxgskxondXM2GgiKsIfU4W
GCYB1hgiHzxn8M8Oz9ndEiGNdD43OspevbvvUM19E83REWf50RRnBXI2AL8fB3wRojXV2yHOFZzZ
dEtrcUY8kUp+vaKwMgewGlaoQMa/P3VhP0NTTZOKNcpvs0ydkWlYOFNh4MxZXtEvf5Mw42ahF4qc
FC0zHVHcZKxemuws4GMNy39i1q/wqQo/Gb8eordjpzxqUvbLY103bHi4LYzgIILN7G8foU+AY+Rh
ofMsTIFGsdy/BZLd9zQy6W+2RtVl8W8EjN8iC1MGMh+u9kW4mgEvguIAxwaLGaIxD39NU16Ekm14
CNdcvA7bJt6I5yJeCjRIHVdCME5GMgzi7UDThi61W+A764rHa8I7o2MnP6ncnm8nuqwWr8vthKat
kTLeGxiPjx3ziKBN6hnaeuhdcNFAcvhKuEI+AtKB+xVvE9z3ohfo9xqRguN//IuuOSFqexIA/odq
N78+GAu0MbCh/72rmvqPdlXG1aZloyDRDe2763Z9G/vHvWQsSkX2NGN9jWO6vQ03vyvqZrpvCREe
fZ7Onmlki3qairOSnxWzj1CMaNvF2S5X+aJJZ+t+HnVCODKZdyRpW95Nf3yn4UTlqCFpukcjeiXK
QsR3EN+g3ADdJSxPUH9QIeHqkuzIbaAPUEMj5rhSlUl5dn9k1wckrWTRf9/Q+iFGY9g8lCmZD0WZ
jpiq/Z4sahBNOASQB8PKQgO34EQNCdljxzJRTwdokJr+FSqKvYTvEG6AUcWzNaZvcNg6wm6j1tEv
UNYX7siXXKVdFj6wdCOPJ3XyHrVr5DBjIjmm9tpoMc6353mwTpWSfcHNV4ixFBbY4/Xj3eOteygh
r93MOIKIkP7i/ElgdwUSxx9PIdCKZjqdgTP2uGoY2uPhRjijikG3fU0XJyk/4y16fZL1s4psKesD
DVipEsoF/yPSR3SPJUniil8xwQJMHwhvHeVbk3aYyvK0pakIuQxQHK5E92w6eO02O9EOXLKM8FdU
x2qTwEM+17qHvv1r74QamQKZyQylMZOZ0muYVg/4vOj8BAXeCoe7krANSw9PL1O2qcWiYs8aiGeI
PE2Rv4ICRhGBoIK413MpRLwAhcdXVlp8AY4NatnqVx0dhwV/DFn78oeLMUFEePBhQvWvBheqsjDN
glC+pcIjEsPcvXYAHiJJo2+H6zyGFOzsnHq7AFUrOPUjFgwFeBkOAB+UW6MKVD1DF3LLLPwslFbV
CyAjIi+N5iwhFbaWP9v6I8DcldnY5k8oUCh6bx5LseGeugvz7w5mD+47wLS58ihhhDYJIBRUYVYE
C4fegDWzyxUpiVSOCRYQbvAOQVJ4jbjCoqLBBcn3XsKLHuKGzm+ewtOti3Mnn+f8PN9eSBlwIq2J
L6e5PtnqySjONokzvFQ0gOj/NycVuoN/4afKdFh0A/vxJMZy588gAsz8fM0vS3/B07uwK4nAdApJ
QtHvSnK90meKmV2iTnZb9USMaYGy0EH29TLlLxBD1bSd0lpLHw5GskRqCESIpzxCDqV7po6BH6OM
txJGvbD/CY6/x+EYBr8xNEOSoLsTHBNY8adOOqF/mnewekeebJ2MWM0YZzCckxOpOJfKWdZOpna6
TyfNyp59Vj3TwjtcjTStj2EGlkY6W/CWPE+jYzeE6aQF/RC+9+7kwhReOu9fCjQmg0Suxtd7H5n2
PZJgMJoRc44NzwWT4n3OIQm5HwIk/1cm+mgEGefDoL7zsw4Y004M7uF0sfcw6/8G7UdatkP7VRRl
XCP26djrK1EtK+5tTVDZtXera5qpapJP9wEaEGGQLYgedlF/Mwi3g64hAjrRBaAIcHLoa70INyjJ
qyHsFyZMFU4ZmHeoxRqoIyKT6Qzz33SEznld/UI4a9C6znl6lxJSs4cVLW96JuRziBRCbRRECW9x
CLRoSd9uf7vheJ4hBk/J7Vm7RBSwhYP7Jagnlqa40aPstT5DH8RmPPfoXgKnEtBFUeeV+oWGB6X+
gqECbJqwuJaCpcStvaXdsrd870XAMO4T7F9u8gF28zHi0m5XJCskn4TjE0cxvQvzCbfJpmHfhZaJ
Jz8wNNRl4aONoAPpfxRGYvep3qdrn4IqsYmcO2vWqbudCnwKcJCxG2VWTpgXLb+4k1xfhFvmuqBE
QShGsTsjvwR5iqDDfC1pthc+TGLVROCZ1uh893HlT4W81g+sIJZGgoqlyYYja8r394/yNrWdNEKr
5kqF67Sm00fKxO49PRoXZu/J3Kd6vMDIIFLI9YfzA2MH9iSMHf2SyWamczvhfzcnbcHnkt2fbp8Q
60RELTlDt6zq2ReyAfD0bjhigPkyZAjhbTU2fL51UJAOtVkVrZZQv+caw0RiBohP/zTzBdRphRV0
zpzqND9OuXSS+nPR+tyOhRjrUGI9diXWAYucv/Ii0WFhe2Vmwuy+IZjpK7nniHgZdkOgwp8h688W
5J6NMJANAhO59NfftJtLkfxvzwl1MkUypTKXKyZxoPgVBnOgfvaRXEGWGhQWzykyYoPueUJyEIM5
ol8qtnWIgEMMWENxsVm2fzfEkjtg4u6fwByjSYA3jR/zNovgd7yX9Pj4zm6WGP/w/SFRQGbGN3ev
XDO6taAARHZAS16NdC6U89xf7tJ54OZNbgk3Q0gG+qnTTyrccisbIZQH4Ip1RNaqOARpEaFQuGKk
Gxm1hBNMsJ3IL9UhmWQ8XR7KhP359eTWOTdH6KtvThgMkDhhVp0GV6pDlx9Qf1LBW+kyZiMSJ1UM
leHCghI8cqyhwxr/yrHGm44rTHMfzOx3kD+dno6XgGYPVmzmNQqgIAHCy08K876vyrF74Y6ug9hZ
jnIE2QCCEWPD5X1HRNYHRwhdFWSRldC2TggveBYxjEa+WpdwBVGWrbFSJfUm9GKLkrIFreB3RS5n
Z3scWED11vws5+dpu9j8j+3S5Rd7u+TbBSdlK18W5awwuVDOeenD9xW0BpLawroIbTymNKLBJLlI
FoJ8DAYkNZWA0fDgIFY68Wy/kxvTfGICWKDhTZc+ffapWaR6ITLp5SKtYcvsKTfrkxFw3EgEECBH
osXly7MHdumIVIdezG/2v4EwhgrdQETogxpZOwh8+pCaGNNj02dSL32UihfSp/FwqOKZCwoHD23d
hgxh8MvZn1hZbDEssav/2xNWLD0gSItEFDxEM4jLDXd1uu2mHlz/06quzaSaWANukbuX84476+7S
4fKQHGGvoy1k83+xvRzUb+/pOHCaSnCAJl2ggOAA8WAKNe7hcBVMX6yhSITB+vKQIo5gfr0BFUgJ
a2QUyLN1QqandBEDQQexXhch06tNMRmc9ocPAWVc0WPmeKGdafQp8ZRkHSw4q9CoNQDw0nz2SLBv
vzwVD/YTMIOEQAk8u4BN8neLiyLLZAvGHorwndW3P3nnjb8RZjDdOABDUux1wyMIMwKIeQRxEruX
Q3IhkLF+hXhlqHE+CZuvzjbWR0+YIMhjl1C6sneLRDYiLA1oc1VCLht8FttB+u3S95PJJKMTjOiM
ZvCey0I0Sy2LdBYCCKqHsOc+5WRr/UAkWz+SgebwA0z/7p36yLgc95Qmx4YcVyTw8uQRD1bG5UYO
DGHHMjmgbVy30L+ihpEyII0RRWu4PiLICtP7goZ8Ly6KyBYbAtDoBTUeevwvjCsbiVKE0cdbVdG+
v5WuhpTtd/PhKYDfnBA1WPx+ZaPE+vGPgPr+pY/k0RWQJJQ8akj+EQ/4SOayE31gmuvPUMIBwh94
iunIws+5hw8Wa9wp/9WApzejTqL1jpSnVDLkZDRjFinRpqRG7mxAZaZvA4V3To05fUqCqcS1ElyC
urk3w8Xe2MLoGOLeAXSBRs+VaIdyP1/BKxPTwlBFasLrihQo7NaQqRxPwxojTLQDUhnhdDejBzGG
rSCccpjwoOslRYjzhAdTOeS+A96HtRymwkDs3qfDYoYdVDhC+bV0mTV+sWahYAFiITGARUPHdmsT
SxFW9T/gFfWPjXY5fC7MPaTBCwqVtgIjjWwjMhllrtG1jGVG9GUsAbpHR1jED2CuorHt/sXAycy5
3JxGcvfyzMyzUSEOO5OqDM053MXhNyzQE/cYK3gAQjY8ajQHK4AlijVgwMGBWMn+unrlmX8h41aL
GtmlF0agz8pYpopIB6YUMhCxPSBB8SPHbxgoiLmr4Kfic+uHd3lMRqZpmLqiW9/1yK4P07T7GiUT
4EaGKhRnQDEWNnS6jEqaUxfsNQgFiG2K0oPX95YVvSg2mjbF2oz1TBlRBkVEdSiiU3U1E3lLPyC+
4FWNH565H2k4OxfhZ6ZJdbSnxGXcpSA9YTHCcDSLgLaC69wzwfFZLQRchKT4+mi5QQHjQuV+qzxp
KHmc79bXjAaOcg5x/wxEC04F2+AvCFm4gKiwmpJ6jW9msk5ZP5yaDh/KpW1eAOCxOHYhC+pKCmsy
9yisoVYbpKk+i3R5Ju3uJcy1yrtPT9Tl8a0j1kZUTiCib/qn2kqolkSpBGidGGKf4ggRSY22Ztem
Uw3xUA2xbpev5Q/IQpAI6FvP5vZC+UPtc9jEj3pH74ToTOILDys9tVvqQLoh4oeJEWZDS8wlYTtd
2VyyK+pBUI7rqehP43pSCeqWMsg05LcBDN2JWDl3C/bMVYqOu+/4AAOFT6KrY3lXiBDfJqgjUSeH
XQcDLpCoSkCHIZOJaFo7OllDIi5zonFVIlsiWWo/U2mekBZX6okkolLjgUCLCmz0B87OA/vPgclp
WehfD0mOSIxXqrcwmsSNOIsTUYU3W4hzkEOQE5Djj8beceyN2HTpGEdoG1rBkeLk48zjORTdyLlp
8I2MmLcIqbsJY3RI5EcqzkIOwpm/CXnqfvhx8nHmQVhALHEcdZxzHHJ2wfe4H2+IeJDvLbQxINOi
z61Q4b1dXWWs+difEEcm74c+uW8iEXz4mgheYaj6ZyTNHDheW4/dT4n/01fckzNYYNR8VYCP/i3M
GH/sNzi+hU6FLDzc0IK2w3bE/gQVit0eHlQsLqU30AsCe1KwN9JM2jckdiNGq4xU0X+zAbH7sPUU
ZlpNfxM1z+5utu6BX2CLibOrdXplH0KTwz8yEM/+KtCNWwFqHNJH2G6wNxIOK3YZNWF/YXP5321C
Zbe6/n8Pmrj8kB6pGgxh7B2U9y+J3iw1sr1q2H+/yTTuTClINjQeQJe+1uTHuJ06/LhhIFol6pfW
BIBJim1JFNvrdOqvwO36f4l/KapZtcMgwsIfHlU0JXS1CSf5dDPRM6VIMTtM0l9TFKy9SJ64tvrU
xjf0K9yJy/ALBfGd8mMSyptR1L8zjkSBlEaJRw2MZ+tWu2DWDNlzPAxeNLhxd5FEv8JIoOqdrUR/
pFuXgcfba9yyv1DdPvtLJV/uJuPwwJbOtKNbUcuKydwm6lcqV1ThMBQpWgXbgPRg8gCRshkiNFTf
Q0P5/HctBEIIrFOHEAK7FEn0CBBoUCCEOPyIgNGEDWr0Pa60afyexYSf2nwKshiA5TKd9cQoUrJp
6EUQHDRoRCMBjebya02c9T9Xj3N8/GD24ogsQV0zdJsUUP79vz78e/40ulFSjDcUB+QZfNCUBXAO
KAeoBe6UAygPqHGpAAxe8P3g58gvuf/RfeuCBwnhaJ/LQNsjQvEi8cA1FC4kpickTlWC6mrxU5P9
cvBNj04j1hxCrfcdzAAgY+zx6n3aULP2aQKBOKXhmH8GJjDmvkmaiUKO403Uq1ihQ1GtEmhSIG/D
5UvvBRgvyShKMMYQ3lKi4wmJpzClKmV7pR6lGKUSpQylBqUApfq83i6MnJ9EBNbJhuVKToq9ylzk
JAhuCeQCOPcUmXZMZUlZSU1pMIJ70jmjjuw1UUFSPlI7UjYSdZX/QclYI+4SpeLRfXqPmjicnXBy
wq6J4hiT3VEg4q1DEYHKDBnqXgzSNaIMPER6NKHGXXiBSgvJhYgDZPhGsYdF5CM3qNNYZfIvj9j8
ilB6TvFPtoQfGJvpkVi6gVLbZhy7qzr/tSoehnMtihlcKEmYYJloM2E/LboM7NZzRnl+6oZ/hNpT
f6mbXwc51h6x8YiHa9w/o5GnjGQzLHghXYdcZSwJN6gJ0R/+jJnUuwEwLaN2FIF4puneAPS8UK8I
m/OlfJxhTzxPOf/cpiZOIyPu7iknLD7TcJtx5jLDx3kf3Yd0G4LngAY8uKuCyM99h85/C4+vfveB
ZVSSxQObFSe5IRrXWEsPNW9CCeLTGSZtiObwESkArhGf6E279Hq0WSH2eKT/DdIbW2gpUPjNIRdD
boVcCdEHMOw6QsaY3TLjwtU88OsY3Jk80yLhDsxYSQz6Dy6DsQgiAxAGotJU7qEIDNqg+6g4l82j
JfzIXzTB4lL3Ox7EV44/6xFOLfkYIWDbwmuwv5FLQrOXIHAsntAnvJqAZxqoRN4JMLvuiAS+9j2R
X8mddiKzqUBWg+Pgsiux19CsfCjAVlVOOtblfhEhEuu4gqDOGm8YoWcPEvvhGXhiptXPb2Ph1R/W
nygFiSr+7y1IV1EH62LB4aX/jgaEdaUunKsOHN8R418kDfT8KCBLK7FGkUPGQ1/IKkRTqL6LjtBE
gwiVmyIiUQ6T4VHLFVaGzumINEUsjgTAKsU0F7E4/AWqtpH6ARAGYnHaIYhgR+8lVDt/evoPhiiS
n3M1mQMwqmofXsOaW4uouMVj5DBWgwfZIuh/mOYa57y+zM/z/Xp2ITW/tBERVpsp5gQTmW9dwmKy
/7rraFHxd4i4UnVOSSV2iACi8/XFfIpRWF327uHHJypVUtHDhfyXYRwCp9/Ef3ZgKi4EdlySQ2e9
tG6NakUKb1fXNIhGjm4u144t6ewk36lkROn179T+XSW/bP2LIl+uvEs0wbZMpVEX1cRh0dTaBHfi
2icLo2j/8Teei6K/MK6y/hQ/V2xA9n7PO39ahjMxitvFAFHcv8j5ZZQvpnLmBW3szGCAjIJWhMLK
na9VfnP1FZyxph9yyWI6lBiwVe10LE5EVZTbiVCpJruCbCQjTCRuGJztQ7Qyt2aQjTaQy7Jf/Gp8
nSfVe2AEaRE8G4ndTJ7wyNAnVNyIY58kCU5+ylbmLovFr1jufGImmQMyt+5m351712ZabIlOWAHB
R2Z0CIAiZvsnWbEZ0xI4Je3bW7Yu2efPKJ46UCmi16L9reOFJlbDrwA7ne/mGbs6hAX3Zp/u6wkb
KAPMVclwoaPzbCJ4t3jPQW64H2qg43MMcbZ+mfRLb5xLyOK0Rp7CmAJ3PvndEoKCqPRUjQaQUJ0h
EDCyvEwJ9ZKbDEcK5RB2hSNUqo2OqDB7FFFhbFdEhZGuwSPYH/ihkjvCZE4M2gdMd8n1uglVOvrR
LeKbPowoZEm6zLd80DXuyajj+0b1dCR0PkmJpM8BN5H4Uu77RRScVvR4BL/dRefl1DYnZzw5ERjq
xVekAADNil0dmQQSJm7/VZC2mFr90fGee2HOJAd7AjMlZjmT6qnQXYUB3UIUN4sBDd2TDue3LjIs
wb0donqzO8HABQAkglx+Ac4plXRHAtp7D3oGjr+s5Jr6yoWg62J8k9CTYWo/3kZmmP5Am9u0lYCy
yYnCQok+K6/mQM3wjg/cIuXDjugzTVbMt6fVorEk0W3CPICWR5B4EGsdRpy1IC0mJRryTgMF6ZsY
kc2qd7W8X6ldSEGMVBfZvUrVwqWLvm+TFcVpod1LIFQ0w8hxcehf23jUwFmULDsozWi4t7S+Zk5/
um2nFYhs+M1AiHYIA6GtkGIZkBmCVJ9OEGp97TNCLfbhOF7zzKiyyY2ZJ+Gi9z06Eq9cgJmoYKMY
2Gb+mgs34+5xnmJ9OcHeQdcQ2NmI6KFK+w3YBhkYp4UkyxCMOZaxnh7KGtVrdDNwtkXrIGSfdJ06
Ysts+CLhx7+rXSnG7Mjmwfbn8ueU2avPBJrwVTwg0NYKMjMxWLrdRCAUc6gFP3dSrL8cwjEStZGM
gXcE6H0deQEFLRYlLxPt1WMny5kddRGa1tKJdIaxu/wb7Zl0lssdinI9rZQBgGVIHldiUPmOqCNx
clSLcHJ0nKTnShNDa2LiNTpFXC2Qye+20oG8tjk2uZLdwPXzPvMu48xGP18kOT85Cux+ctfnecS3
iaoRNvlIgwz9sECtYB4ymwuCWFpFdB/oUVUhhcVY0UuAoRiUNFGZEqFLcRfS4uPejldZ1D9gXMpc
1D+UO7oge2ONDX/HhzKRb6D5/T1ol2AjsgfPsRaScUSD9tVhz6SdKLlQiwXd5imGbrHdJ1ecRUKQ
XVYxgmyjQJWaaHRg9OSO6VEYPZB13fh1dBH4YgG4K1l+xyiCkLoOPsZErBifiWOpCCd9JUGVT41Z
JJYc6wPeD4fUET4p1Lsu108VfD1Mhdnx//podXi1AvmS3TLkLZsrBrhXMaMVgTmqCMwh8p2clDaM
f72/yp375F7X045LyiWRXQG+QkaK7YkZtKSm2jV18EM8ktxl1+AuD0BuevjpxbhSC7PJeesH5I4j
1FsRxjr3SV+ljF1HTbwyJVRaPmc4IgeH2aYhCSwXy7GG2DMeaGZN2X04ATbrQ9y6svNWebPWW6Y2
AoXo1O9U/UUZX/TqBcXOSgwEAiI0PJNuuUp9eYIPLmgBRy3n0h3nt5aobVKgQcWN1zBxf3N7k542
CyoRiGdYiriqMNPxQ2Xqyg91hDyyD2p9+ZbWUgzqirdTAWPXnLV3hxH4KUWvP9XRUZr/oJDSGV5a
MpRTxfq+R6hakuHcOkLfDMpreNdXH918NftPpCT8ZhHUCV04h64Oc4r9jLfo2ayii3s+24WQyw3l
efq4OJGjneaJrK5sKzJY5CPIgJD1yzUOJijvHkuYd4/U2Wu0mBGyH5IRP4QlA/m9XrIoWc5dg84c
685eMTGEDzF850V6Fw3FBLQVWCuouBjuFYEkWlzQoWhvQIduy8m5Z/aclmBBuL4loRNAFzg986zl
LhIX9Md7ccNH34Zg5C7TGo5hIMBkWfKgwq68E4iCyGBvmSIyFBcSAYWsAQzL2EXgD/RPxHLZkISz
inQgJpVaqhO4NSYjmVte0fGXBp7Xt/Ews4NDX54eiEcjFGReyoCgrPC2pxppTRifRUeI+13d4A1B
xgwFAHNISKdAT5BXEi/XaHHFS06e0SuXNtlIPy5V9lfcyvSUbYRPVgDYpOmDDi2NRliof+OTw6OH
TZsRsGZFHz85pZtl25zW+U/ueuA2f7BqqLtly7JVmkDOdyqxrm+Gh2xqJqkTSMSSqsv0VyTDi/n8
hSWz0tvjV7SqK3IlEfReGkEHdjMAoNzQI/lP8XB9GjDFWSfpLX1c09JJOvLLHkKCVJADN8bh77UT
59dYegqfTl4In86ht394KjKPHuyST8FVyhjrRMnL+qHprGBwJVWc6UoTdfzw6bLtG3sNWcwf0GaF
5SxyeO6kNt2dsCeDu4GwEklDxCiLORbNAbgsC0Iet8Ac1Z1MGQENzYnZa2YPLiAgcLCaQAFhAULU
5KAvvZNAocHX33Aqoy0b8ehZnrDxoBZx+FB9ylK05g2cmVXzfpkZGTCC7LHjBo6OQMjFZk5wKiTn
grninrKNhYdQF2h8r0EruevMzJlK3LrQ5mUaq9KXUtKHb85ZZ2Yajh3Gitpp0E59eVa1Uyd8O8Oa
zWtGYbLtmdVmHrEyG4vFmVOgLzEjq3lXNapWCqGPWoSOEl0dvm4uLrlv0XjanxaoT0HebS+0L1uN
+1o4w9m1yHdskPTTeHTVPinuKT5jSvblPD0vt+ZlbN5dm3dsoYR7zDFmng2dVxVSjjBAYWjCUYOZ
xzQZa8tB8Qcc/1omnnaWY/oWK1ynRZHAR/yse2n/wF+DtBEAAnueA2Dru9vjfWrne+lgUjpc5eD7
NHfy8iv9mQj9O6YTYJ2MSKBwotTwzVdiocsp4upk2ZFkRzWtiSZeKESFRhgeOB2tHqwiE0UGWtwb
SzQD/svN5XeYDXCf5Denvcd1h31KoCrG8DFxxvjWRx3htRCZo5kxYi/8Z/Qn6HG+VfREUAsxJN6B
X9kNzTpDTafvERIMUwvSDoOk3FXmt5oU63CembsU6fjHQBQcHgv+MOGVOyZ8qJgIEGz8jmDegmRT
PWDjKyCHrmHNYKKITLfFO8rweIqencC80FUw9rFx7lqt/x86+k9cAp/wfAAktiK6+mh16epDIaaJ
AZWYJgZV/tHE4LyGLrkg74Bt3/kzkCEERl6eu2i56l48gyoeB/PrHpwGWApQ29SLhtcBkyLmTueb
w4u4N8hf37NfVrROMd3W0LT2CpSsX+JHaYYQMU7NHGmLqEeHIToMi0t3GrpY7QGX2EjEvfn+E7cW
GKcfbYaWqpkKaFh2xe9W02oRCCN1DRHru0vrsCxeHwHOLBDzD3a/5bdWFr0vuGpACmYkEILSdCCa
1oYpkPAiLc9oE2uDFijxBoYuaKtFLYCrcFbx19EDVVAvk8F2jZi/fbMfiD7o0Hjm9DI072rjxazf
sYHV2WICBEvbIr1xmsDH3dHYrZR8oZf1QF2GLZ2qmDJ8FP1wokM0AgRadO70xcX9WfWQPDDXAWjK
JXDFdQYXTIgqTQZzSCstv1BJIReKSh4wFnjRH4Qv8RLsEUyQLABg0N53F5SldnxEC6tPocfGO4gS
W8OCT+lmeQV6zcYvibiSfXzJreQTZ0VesFc8InU7mQ5TrJCBLqh4RrksCbL6xAQ3PhjxB5/AmrBF
i0ZnJyH7vcaPe38mW/Z/tzlV5QfNb4ApqmNZCr0n1Rar4V9tzuv0nNRikU3/+unRwuYVJFAG46BT
ZihVoTFiuopaEtoK+33euAVdqKZ9646DrDgm5XrpTX8TYTsFJXu1dhq106adrKJFjxmVz6ggWriM
MKHAVN5BVoUc4ErPbZ+bzEzjSfQBLFP0AfCd4VlGeAtY6Y56Iq1Dmj+N4W9MDvbnaIbDzP2lIAU8
2j3q7K33DUxnxu8p6+m5jxprCX7c1VuB4ypCpwtCN9Hnz0t7vnEF2nsZ0q3xkGKEYKV2vwsaERS+
VyJwkLrCR+xwMnx8LFE5EN4rXGdbQVAJyP4qWeq0mbN1NYmwEz4qiUNyjycDgSPiqV0Er5jHru4J
7SiyF6Z9MPFO9fSRnirpBiR/TgTXUXQLih6+aRzS1pY4KOuuKcqX2b9f0+cVp3vqyInWQFqPayV+
5BHFGUT4QtRnE8gFJ+jo0OYhi4vbiZ3aY1a/VpyIeyrlwlVQRYnD7gVHQEARVq5y1dss2bFE+X5k
Y3Atgn/OtWhhiqSYL1zFTcpSBAJPqmW3/EJEModlT8qV9htgn0Og2YFVVLtYkiLr0XrGX84HhErC
2XojV70OJpf71RHLYlQ/aZtC0PjRVuUgBtDArWjm9z366dpIY/fA3zbS7MJUbeSAY9J+zmrS1AcG
3uSwdEy49uYdUn6ad3kvmndaOBbZo03P6P1Q+lEPMbhZaehAAQtagrZpWOPpZH2uPr3Rts1KvOiL
ZxZe5Qp2j+QZEtcs/yr7dEiPoo1WJUWbWK2ApGn7OAHMP8mnmRom3y67IBcqZnf+ldpE8pch+HD/
TCk4Ms72FKxMO2q62CK9WyOYDPj25VVQ2dqS/D/BY2O96+j0XeI3wHd8tWOqc0CEsI6nFwluFVo7
ZxLPZbEjPg6fJap0UonZHr+Y79g0tS7eEHH0wkug7qnAD/UC02Wk8iZbw/Rn2M67YguoIyP3t9C2
ZRYb5YH8afnRqf4J0hoH3Q47hd4A3vHbeYtYy9I+yE40qlFNXmWJCYMkbH764VXcLqYRgY6nMSLp
wskMlGtwX8jXhOAUVjm3rc4/4Ok3IGp4hCyRDgttGdQyjQIszLc3IXSHFtoH+cLvCfPgHiFTdLRc
XFreheelm01aiBhwK45XGGKOiS4HvRNpa3wQV8GSOWQ4x5yA2KPyWnkMMoGr4ujmOWpIOI/fBpnN
JrKdFIYDN+EcxDDoQyVMO+53z8TJ4xqMQUQHIVM62pI/q/qs/070sHSTCFNVkSFfWd/PrGu9VI2p
5XOqCCnt3t2QTDKnYkhlAOUZaBZiF4HDCdVpr/ZAySK806m+xXOuufp3d1wSqQrFXUo72CFgRG4Z
UMJq+RUBE2pY6j2EILwaFHtHXJshzd5OVY/ym8hk1rW3TnpTJjJ9KGl0WYqiC9WeF1M0jbcJIstF
YVaQyNwKlVBVQjD/3Bke4MvpHfeBzdXuQ6cGCtsSWihgYnZg0VjYR1UlnCExTqi1mGP/1k2unMdl
h89G1H9wRHTiYRqSyzyYgFp0iCqsO0P20D1xHSYVxgRm5ZMGUwBiLIPPdvEnzWE0GdY1sHBBV7bY
iZluVRYda0IDqAhY5dgsWOgbvgpY53tFYD8H9/ZIFBkGE3kZMdYVK5vAAMbPFuhgko8xNkS0GKsR
w7sLepb4BboaiD4lGJ5s5Uk7CWhJYyYAoHUcBc6pAb0jelm5nhApWJapU6RDLybgPSjnx5WE5xNp
MXQ+raf+QoeRGHYezKgmDdaf4mp0/QfryoBRRfAQ7RWHofj/rwjWtbSWsdNsX+ZVbLjWT/9H2Jkt
uW1l2/aLEIG+eUXfkJnKTEmW9MKwLRk9QaIHv/6ODcg6LpeuKgJRx6fksqUksdfaa805ZgoEnDD1
6SqMhkNwA7/fEYSXda6eC48hBsMBjyH/ie2BMFgklNGAUQ1uyxjeSDWVxcjvOVfPin4CXj/S0/Md
CKxwBW0GxrJEPe3NOWAM8eXNOWGAigE5aINP8cYtwA77LsSfiamsmANYPRNGAiiRvoOgjs+xR0aH
HaT7AM3Dogmpgo5GsOF49UvnN+zAusxtIroQWIfSr0Qx3T3pjoACf7py/y0oaaPvYJ5G4b8JKzGu
SzBNIn3mwYAkvvMdIkw+tfuQDA5tx8BxWRpYTQ6sv0OZer/zuPI8VB+CxwXxXOWmxHpeCL/Z3R7q
KCMXQ1XHPBcVlqM/CCEkfvDK/8sT2kzOuPRPgvF7Zfw5+iIprwMoyn/vbYQmI3RmuEc8JANlWLE3
001IhGeDqxNWTv+Du2FP2SMUHoGzL9YLgfX6TfzDPlu5y9/1r38c3c8gxcY1VlCOrZHcSIwcJIYv
AVvA2hG7OPLGmiVUkXqy+D2PwKTMsz2fqUBXRwQ74ROCIAVbXIvhejANxrCOWx0ZNwcSZsyRvAKh
gv0T3KgtXn62XMQX8PKT8cHLP7PquqasCrNpTfM8rYnHcyGJoeJGwm05wSy/7y0G87zgjYgq4JGw
YeREnTFb8E00rT6pBGQJ0OCzHVMQqy/+u1e2QwQO8jDqGIZntlCv3RJjK8WWeBM9HmvK3VJH+g4B
h5HBPA1PjdiWIdiB9YGXbnSRnsP7JqGRdG8GJGgbgZZudaivoaKHOnGZUEnr+EFOjndM137Qi9i+
IOJCpoyriW8HWRbcLR/B77CfonqO6oI8Cb4u3+sha21MnmDcNn+eBa2z7oHS4/NH8xoKm4uY5851
NPW4RZLfyzEhlpMAuavfu09cUY58WJJhIe21cClLH4xaemPDlW0lMJHVzz93l6jQIr2ghWQt43B2
D9EF6cYtYY/TPGg7M44j86zURAM/S/rTfXoqp6fBOFfzGd/m5j9G/yvqDCzRDYkWd6HLGjBtYPbE
4Kmw8fsTyBWtGGGElc7OanRXrlLbDFtC/FHlNmSDX06oyXw2+GuESRX5CPbUliNTB+XGCkOwAAle
sDuRmVKibtjScUsp+0PN4NMRmmGGiwsaYb5CYkVk70Cnr0hGAHWwytuEz4dy3FTAWcRJyUUZv9Cv
r06KLrhd/xKNcVBacH8UzTTVvUD/4+p0le763Mh0FocelZA2Ji2oIi4BmeCoLMkBRRPD9KsXwC+r
DostvACUbaNGCEBhSloMLZqwHkJSTgxE8GQHNyjrfDoVGDXAsB/CXIKzhAyFMoZqDNKYeFQ4xkcq
Kk1pjTWMirWKlvTC6KH2lRvZIaIlrfvVW1UhC6EjZIGjcc8pRUfI9iZP0WLqitjfXs107ZhEJ5oa
L1LEDDpoPTI9ufyQ5knNhYGPmgwzBUoQzXpzDzjcHXk2G07EtBgoKabwv67cB/tQdy9rqHJ1hKY6
MbYQMVJzHXdDbLsPFRGgcONxq8GNZ9TcdxKaQEQGY6Jw5ePbOUQGLF084iW5bikZNCztANk9Tvf2
fFkv8QRUrDaereqdrIt03Up/cqYzKQhLnxUPqA0LUZ1RX0a//ryh9f33521qlmoD71IVx/k3usuo
5Ga4Fhbuir1AHLHjA77mU52f+/2mAaghD7Q8OAPP3YMzPvlsIUDX+xmCjhusx/3uXH4E+QfbjWHK
RJ54lhvhOUPTcZh7DnEuewncSofIDHEuIznuKhO75l2cC/ZauJAJAU8GJVZQ+qPEpq42kWPilXBz
y1s8h5eZQClFGLWgQ0PhzZbxJI8nezyt9WnB6xNDsx0aqDjxPCMhjST0pmOILZKhtQUKOi7MJEzu
qfyBXceM+HMRW8b34YA4CTVjdH8A781u+Um3idg7IWxobaLbz4WvWydnJQshu5QZRzEGFc77bxuc
nd29z3xP8qC6UCRGxMq4ZInE0ZPxmiSvAO7hRyVu4uAd59pKWIMSvEIiW7nHi04q6Lm+OMJvy7Qn
j+RriA/6OLKhRRv4uvv49ojrpPjdhejvYrA4liDgqj6zCFEYaThR50TuZ+cl+LNF20R3oLhoIysz
I/rh73bR2GW9h5sFlNSTC1gK4+0BO9FQ2AlcIc/Ba2ZEBLEQXCHnbzeISMuuFLhC8czC3AmAwYi1
MoVkxly5tcRcGaG3Mj1vGUcclsHhlnaYvgkpe4/CCtJ1ROg1l6enp6salQjKTNfu3JsZjmZYga3K
Q+S7hneET30I5Pec4Qw0Yg24eZ8+tIx5UwN/eH6S8WL9xxAAZnOxC8pfUFfHxhwX346JOAYL2xET
cXRPJIfwSKFfdqJBwp+NQtbnL4mbE8c+0dQ8v37TWNP95E1jlm05iO9Ape6slH+crO1UK3djdqAF
qBcE5N9tniblfXfIYY9DBiUBLKJB/DRaSb9TMB7qaUWw9n2vhybKwYgENgVIw55yeYg0jzsNA2wL
CsaKhh2ZZo5aQyfBmuhPYQuAXsFSr39jBa6bnriTM0I2I0sHgQemOZGXhJwn1JirnrDHI9uBOSX6
p6Z6dt/jK8JjxGPSlhEmR+IiKR0Pn7+PRcRuw6ZPGxELAJvZk0Ze3ZXmD78nwxWHgSHgG2Y6enhA
9cB4/2OuTZpCs8fck+8nvQw7b/eYUqLf2PYuAGLmRTB2pkmMvuUpQqOOrmBvRpDUGcN3SR1OtZze
HCndPtF+OB6ivGrzCvqrWgwwuYyXaTdlVy1j9SzT/C3nsX661k9xfGVcxiUFob2oJIxLA82CsCF2
wJj6VXxqm/jK4BbHYqto/sugR1g7hTUB07gZj3J2/MKvvzoo5n7y1cEHgotVsxTH2EEr//jq1LNV
D+rKrZXvKTbe++bBnMTvwzcH2DPTy0PEffgp+bJw2OLm4csCnF9/tUqRsoyvF+4L/2vD9blkaDAW
hijD7y2CFiZkIFdfWj6hYMezCxcMmQhQsInjS1wjMAozpkU0ysE/pT1lkmMfQTETVc7jpQ857KGZ
IfggTIwb+b5+ZgPNLrGEELI/LF/YvOAxZfMinj06Cd0eFA92ZKsgvaJdHGhNCT6jC7759eybTCok
nyRW5R4sSzAtwYjsMR2KlBx3+5QvZ6s5h6t7oMdXF2sm5kOW0Ij26IbRDOM2RLQHYMKw3kvE1SME
5dHISoOguG8KiQ9ryR0HT/E2bJ9IX0rQj9D5E8w05bH5GTwQTBZkWAfMAvNmXgnWv9mnuvURR5ws
h/aFRLeohj+JVm1SfJKWdp89fT069aOvp7VnMm9E+DrJMEPvLpPfQV/Vh++sMwvKY9uDYItr/3Vi
cRwpUGpJA+B4xbVjpyViH+j4rO9hdpDocqpxYsPpkjKHisQ8Q1w1pDbBqvfNtZDtALAVQeaKJpqe
hfst68w7zniIsFdhobQcz4AGP2MW8a6ZpbKFioc9mJZbE3YGS6jyJ/nuHj8iF8/sfjN7cP9AoPdd
5MU7TxhLsdUus2QsrSY335Vih1ZNFbI+7i7o9iZrc/FhwnzoF8FKqu6dp9TQPJACpLoYDaPuYhBB
bBqZaQwirL9DCy0tBWxwmaPCCu/8G1ykWgPTxYfoqZs1RpXiLMkMdyfo62xUs5JhMazU5qxfmd8k
ixYPmmjtcXhh77ItglsjZ3rxmjq4sGchLQmFR4TGBn0Veiy7z3zWU4BfsOeh1Ga/owhfPe51XBqY
4+sLs28RArJ4oTJGo42qJB6t+JNuvtCes229kQ4he3ds5bvOWrW8uf1sMsWF8rHACDRcZrn663Dt
0awSS8PPfAKaEYEQ77AtowcmAk5I00A3WLVv3nwEM4j5UaFbXB+gokI7XYIbHgveCBtoRiDhbRMq
heMigecQ3ECOFxEeQBEOnU/EVkwjF8MLBSLOS86vNPzJsvaSzWU2YwtB2SKM/xm2uTvDmSUV1pT2
fwgTiOX9yXrGNB2D1F6aTgbc4rj7x3F2M/tGLSfFpqA0gFG/X604TgxXreILqQ1+j5ITNAoLq7+O
VN62SUUeclZb2ZezdTlf5PNNOs+7H7zZneDqjYhnrRWKFmKdUbTABSY95MpKbGVo/QMdq+78E7LY
ADShI4dIw2ZFhwXUumWM/AnyhsLaPdJQhnyzqpDExPdE0UOxjHoIYGi2MaSil/TDL3cMgkgKQL0j
KSYEyVueti4YAS3cw0kLjezAERssxuroPV7hOxugqWbPKabfwxZx2GKXvhnPef0un9Aab91JJdcM
X8SNuwEBjsJ1ru2SUXwRrBHfl8Crzd3ZjmmsCvtLeB2isowVkjhQSTyixowKItjGL0dFJ7mRiu4U
n/nfW7sF2FRCSvdM/qe4ZfWqeIRaQ8Jj9v2WhUYZwUa3PxqZW0xwqDqCnlwCUVkJs0DtFyGRs6bw
lQxITsuKGQRscp0dOSLeqFNI8BhdYu+EUOMimgQOjH8Oc0AtK71nqa3rIgkdM7xsFxYut0gtkeQE
K54ofoqEdT6yykpt0DJmWpMkyb8aMRfr4yr69nobXZpnW3PDZFuAoIPBiguecGZfQKPt8n8ZvML8
RdfH0ozgtAlNA+sbyT1O9Hffrr9t+jtIN6S6QNCenvrpqcAjJwzrh6fPtj9ysI6aOFgrYtbNE5vY
SH3X62ed82SfrdDdXGL8cAxuf4seT9z+OTX3aEpqC/QtuFsEUQLdgntjuhEWchSublCDBdWFtOlI
lyJcjSVNTG7nuicqOLz+N9+4+WK5wlgQ6u6bMWa6mjlgqySMoKeehaCUrUPmJq9r9cwftv6ImH5Y
fGSuW3j2EZirJIHQExqhmnI7d/TvMaRQ9XgwQsrSnpfLX2CYhFNeBuTzFJpPYYb9VApdPaL6u4yH
SDwSPJna5zeGKVKEYiAFAKNZC7tGjzWByWDEZqck2IAPCsfuhNiaSae4viMjk9g2eLMev3e4+tZP
iMAY6nWo6GMSR+tdwmnvEk5NQz9I2XaB7vL1gfODqFgyUqdNMP+Qqw6O0tLQunrdn48tvtxjZMBg
e4INhyplzfQ3ktWHgK8tMFX3xFIBiSufSSXiQs1RKINg+Fls0MkK3ZXlINBI/oTBy1Qd96NOpq5X
DnEL8EmOFY+V69EMcIvTvrs9+c5ikEe6BiLJZTDHtp4OGFsA8QFyRddL0o4v5yVJrgLyKX7Pt4g0
C/CZBpgrGNBBRP3wKsstDaFaqkg++rt3WPexIDUTiA+ByFcY9lkHeJ4aYvksqhjhg0m6uYFtxUWd
KH85dXxzXfVyrm5P+kPQhRRyYZ+K+5MFRkM/De9XJbkjP8UyzJvm2hCiemRNQXEnvEwEUwDkqVLS
i6Ieqseew6IYGYw4RwdlKmR3sxJd7MgpPPd4mdhAMz4gbjfiJSlnwjriSo+i6iYgSrbmW1d/fa16
94bHoSVnUKRtkGZ/pG1odSrMU+GxYnsYoedivTkS1FCtYL1BsgJNDm36DXbwybAyOc8cDQBRwy4T
DYZIFSTdZZxZLTPFD5wlAJ04Io1ushruCYwkhIAnzT6hGAUaVPHrS5Dj/ZwDBJ8HNGgCqpODXY+g
41Ia+fEQxnjGwymR1/wHUISbi5a2Wrx+Vz0TN18WnoWA0PUN/yMru4DmAEU0Azk0mmCAsw7yKe7Y
koid1EdtKXYASDZXxWeSgv6OSL/HEOiMmdMOhJiELS4hIbXNXnQtIUz1kJeu4+cNlwrm3g7hoWUJ
3/sMsw6KUet+/YqMMLFfiw9fVyVrcMEjquD3Cg9KgHzAdmUTeA2f1EyyvwkfRMi2yxDZCDDEE+Tu
i8fQkUaBkeMFTGTH2BaAv5ARy45AGn0Fd8INLEau8YJuR/x0bAEOfvnKfbong3FXmMUfc35hCl9Y
GNJpwBnVZc+PVymm9ZqaTw9M61DdMPLROlOF9vsIGsgdUV6UmcLmvw+swuUnyljpuBJzsbn/dfmC
wxwa9CcE3E2og8vewrvBeJRNcVo3qTWmjp2IoETEjCovbBtYrs8uRNrELgTp+YaamWF/g2WN72xs
6jGbKc/gGKoDGMnfDZ8OGSILYRKBYqOPCeg8ibS20hq3oplKa2rQWmNiJAQXERp+Y1tLxjlB/Dld
46+w9n/8aPkONFJ0M2NQMXH2F8J7ZOQEUu7qAXTY9J8EBn194WIpFHZsCs9L5fHz5nbJjxqElDMF
GWMK+kiEe7LsfYzpVrUlQvpK+ytTgN3HHV52a7n4Ley/A/1UuliQWZlTZS/eD8tph/F0ZseVIHNw
oIeaCSFeRJyvsYXVCc+/kVy48cKjZ0URTTT1rJZxXv89aiexZJm9ihXN/zHFuEr/szElUJiEeogP
R9AWtsgeVWfNJsDt1/KZhcOP6RXUB25tODn6pCt8BJEginGHm3ic7ARkrXay65NiZUsuEGMMTxcn
7hYGri9Cn74KcXoFuxKNAlf5ndvVRxZlh5kfhl1k/HaA8wJBCGoQnBeQBUjJ0IG5MWRDtUL150yy
Le9AUknXsLLQcrBY4z48IRbKwVeEh0JEQ1+DdnkWYkp+doyOvqKLZCx/fJi8Iw0Du/3uvNEgHnQC
RuazxoomheiEqVIqT2WOXkO/EpYs5pSNdvqExr5ZxWm7LAyBQ5M/wRYVgToyxRTxDjhNJim7S0xO
BZQSfc3+G+B1Q8fC7EqoObnZCTqIk5vx8Tra6B5OaI8P7Nivpw+K+t956hYLeU21ZQfWpL5r6/7R
rjtbPq3yDaEgZ95d1HgztikMl1Q3MpZvtkgWU1kVWSyyo6M1B9hECunqj3bsDMI2IQNsmYVtglls
bwawu62wWUVQMnrhCYTnrqqkPy4J5sq44Da2iyfvbv8fYYGp/gU3Q3KnxOyxPIoa0xq4UqDzMdLU
EYuLNgerLjnjGxYOfypvwJQ3f+D2CXzqE1WtoQaRQiNklUygRiiKrLr0nnyH2BDbLt3CW5xQSm8Y
Pux45SR4eIRzl2O82xvI484hojNiW4VcEuFFj6cFHXGPpTxQGSQzQ+bWDsXhxiUiZpZl44Y/tZjj
iClozoZ16pF9dicyfKZzu4oBP6ervv7RKssnrAXYncxTyS30mrZt8uvPUrN/8llasmzrpmmBRQMK
8J9XryWf7ssos8Uljg6JBVp0W8/IBw04g3PSjaB9tnTW2I3cygYty3JySNtrxsWVT5tmFUBv42UK
UwSY6dGouZorPyEHvbMPE2trXiI2ZTYgY1w8KCu5Kl8CJBusiUwuzL3L7sAlXRWflcAA96PAAFcY
uPCukQRgxZUFDRiCSaI+EgyQCDnGEe8wZHnCNDWLflA8joVRI4bCWQI+tOOrHQ9y3GPoxj8N2pw5
4oV49aeDHbbB7s4/2RYgoHfS5bmShIWylJ40+Wm6P0E1WU/rSENREm56UhphT66KbJ3TWk0sBO6l
x8DEdtXavbLvMLE4pVuT4VomW5M4osE5VdYZZljDdYx8OwPb9HOBstp4HiYfvK0INH4ujOd6ejbY
7ozPi/5kWewGdNKwu1NpsqzX3FF2DxjwCopUBrykuI3iEUW5Ld568ebfCkQxLshgrj/cqtg40Itu
K1bpSAYW3PkJZ8huucR16UwouMVKut230gfUslLEbrquSCVwLwOZr5win3vHv6rCvXotE2VLjC8I
HQCV8K+WvJmedI57kH740HYAGXBhdma0crfrR7NwRVYfZjRa7porbkhk5YMPWQofbaS0kbkvkrd9
l8w62TGY3BBbhZzt1I8npPDreOpAS8IIcZWXhngPwQblStSAI9kCBQQv5x//2UOZENnTkLVQZHFJ
omOkfCBWKEW7eJi10Tnz4NfmgUlM68iD5vkgEsOB+Cx22RM0VUZtCaz3zRaewutegHALjsgSQVKx
wJNBmiToExU6apZ5coxK0VRdQrweJrEb8R0AVROnchHZM6upkJFNC/TgGm4aGxxUBuED31oT3QcE
lm7LghtMrFh6Fw6BxyFGpm4RuZTsvg1VrL+PokndpEWtn2/8Y8OVX1DDH4Spw9LNnhjC1AWSHOIE
2KKMpUY39/komerQvdJuMNthdkVZuHE5vwFZgH77lTbN+arrXyrvr+WPCmMLZIXdGu7scAKbrwO6
SK7U7FCBXwjNNnkRGAfRqWCo4jFfS/Al3FpoRTHfCiYVliewVHQzxHwcKZfQjuEs/vrIUs2fHlkK
Ie0qcjAShv41LaqH+jbnd6Q7lNf7enW5/USTBZwIm1C8gL/jhOqu2bU6Nfez5WaTkrYuro70Brby
hd0qBd46aS7qGc6nHH/UKs4kVtccSKyuz9jQL7QVtMONz3V59idGsQJQzrHEmVRCRIVZZidmnW5o
MWKTOF/OKRs6hDhyrB2NsAHJCb8An4HY6hYzVncxpSqk81U65xw+t3fi2NkPHHHWoBmqHtllhyBg
HLzHfxDYq+5525wlnCIcIU71/Ijvkzg2ODMG/an+kLulfeLIyCvccWgm1+hOoiJnxAV4oNgsMvMo
fFLuDr8BR4MxfyVsUUxrZCVkWsN5wGGQIzhCqjTAgwL7P5HkGpO5WSnpKWEK/ICP3jpk41xjXn+Y
Cdu+KZ/kj7zvx8TaJM6cH5DCNyRSbRpeEXQ17q/zpJ0ULkIBInNAQZXtA8cTV+2qIk2UZfE+8eCt
JlL7JIPbM8JtC+cA+B55NxAXjmvfAczHrEDMAn4FXMnccjuLpFzRPoq3mH+1eHltO8n3d3bdFewe
rysyEd5SSRWvJ++mlYd5LV5JfIz8/lGwMtQjxWMJt91MKBA/dbS5bwgkb7ybdLA7v4P37OB3MLc3
xNsgPAtsdnmleKF4nQ53F3BR4h81/yN02R39AQoO/AKvGe8YLxh9o+NbIzpKPBHVFpHHcrhyUYAd
b5Qd2DgLiScSF63/seFXf5bBYBlEtOmWjC/Csf8tfetnebbKlmMe3RsO60/5I8kAkY5XXAr+dUry
wmOPT3zNg+qGhQA8Z/s9r+aBloP7IboPgeaEk0Zwt0pvRdbEvjplKQSCTt7ij1OKThNn4uUD5pzu
L6yJzoC1N20/ZtzO2Ezlv+uQfBhG3bZQYB7yiMsabaNCVLYVc/s9H5vNzj0D/N/kswm8QDm3e569
jhJvOvWJOZ1KOwPQpY3Jl7CHIIWs2QgswiDYUUNO1nyFqCUPcpe9Js/PiPGh/GjMK8XOf/uAMbeZ
sgv0rva8LOc760+x8oR+NiJN1JMHrGAp7rVYCkBYj136Cs9rpdJ+Zs+PEWxmSgi9thH9pIHEPw/c
E+jDiEwUwdYqycLm8iSKFygsatblbUKf1/r0pkafObharaBbvKly0bzdQb9sbKLF0KffEsKhQB1A
JSnA1zCaHb3y9sI2CfLBDWoD0iw0Nkp0U6JpQuvrk1H6+YTDY92fjpXfIAogzn4wildSfe1Yr0+b
6rY6aKzvSvunAB8IgyP0S/vg6ERoGayvOr470cRt2cE95W39uQULb3EPzXRUTkhZEOhzcyUBs0Fz
KrwgbFMX2QelZZMRBaaFPjJmC2Psms9mhT8t/Ly8ChSspkNC+zzrT3P1VKC5Kt+VUHxUHPtiJsH6
sRl9q/R1IrOf/0f1MH6iprcI0N137pbtKP+qHnlZVGa7DOgq9k0MYkwiVFAS8wV9kDLFD6NKeJgx
MEHQGEOQVYmIaW5Csiob7lkNa+Y6hgP/4MN9kA0c3REtAJ/kOkMUC/ibx36xQWEymsEASR8pnRO0
ASr5lnHUHZtZkDwPa9I9Usvim0szjdbkxV7PLDhH2e8RVNUYCYNtX3DOamAgOFaz7nYCFsFyghmq
kFHKLi7eGzSd+1N3f7rjsAU0rMFqGJlvBySl2qDUSh9YjIcv8SFWh/ciaVl3I4KDS70vDrsWf1Mh
eExYdsGzFlxuFhmYBbF2Bw+fusLEvkN1+mNmD8mBJR8zTdamaAc3SX0jjwenJHiOufFhrkqzGLbK
AFZZwXwvChdiilhYg5DLSXc6HRC5cgx4SGyGp5MPuUcOYgfkVBLROdojMJk+d0GHFxlbUzIsTOzi
Ddncncy9TLqd7o8TVyqicrkh3shWPZnEu5p0z5fic7UkDoBZFn5AWpgdX+H4Rg1Tq9Z9Y6hD0jeb
MjK+mQ/cUitPtTx95KkCtg83t+CE0wIzxjVSL7djTMTSeGqRWXC2FCLH4goQhRPG9u8DpinSia2a
iimaQcqMZIoyU+5lhjnkAYW4azR+8C2LuL3xe4nf9IGUV/LUmOv4qvvPRJc3DC60gzDnHqxZtqhk
JYviOgKACf2SksH0je4ONWDjiRq0I6T4iDbzBSkLYyLWjaDDf/32/JQiZsGPs2m+DJovQ/Rm/7j6
N1erX1AeACfNAx20QR1aa7jeXhhj8vYgVkGyhi4S4i9BIX8biTnHK2QYu42Y1T97f2JY4P/b/pfO
bdrQxr4GZpDSHtdK3CnxM/DsQUs7JZkYTivxg9Pmxu0hBNBOyjODetXDn5JD9/3/mIoh+OCmwpKe
vzyzC2vXmLgKDa0lXx4Ba9S2E4AXk4s3JiolW9h6elyRDJa6BcPPXa+v8SP3DRKdIbR+P9wZFJwE
fm4N/xzJOduS7pLKcLqH08xgRz4zPh4CZ4dE8aXmunHAEYcRneMZ1VS/+myxMYigEn2ihEQF/oJC
KGQPmVNrBvXErrecEFCR95swtr42TLhPlXNSIYlgtnzu5nfS7s71/EUV08kc9SimSwoWkh09ucNV
xtJFlIYUw/UASJL2ZBz7+DVe+E5fvGqOjzjW+Rr+jy/Iz/CllqWZtqOpmqHK8r+aC1u+2LbcMv8n
BvhCYAgwHi593g3xGVkCFna3ZIPFYiePPcgCQ88e+CxJIjIjb9O7krR84GNMkWPrPWFcEKGf4Kcx
4O4op6EXNCfWYTM2VMm7hRKjezUIQ/kD3wlwmZeC7JB4oDoJecgRAn1T4YcIskeHHoy/n3l5lZnr
brb0SH3Fc0uomdYm6hQfnlvqru7qBoEe6+UjTjFVMAjvrCiV8aWVSpcr80EkJIkENBFhJAizETeY
d78nRFGki6PvQNrQ9v7MnB86A3L/vzPED6sFmiZixNE0qeEPVdMxbeVqSdPKtLXgTZ5FWChQDrLB
vkM5BA0TLAdQUZ7DiGtMwoh7kOegE0Kew9QDFrMA98i2lYc88pALHcPPI7Bg2ufNIrCggZ44EccU
au6swRQuKG3t3HzguBSz+bk5WROcDsbEYuBcsaNm6Hxu/xgsxg/uDyXEr79LhvMTKSoV2tZsXZYN
g071Pw8be1HuRd0wC2c29QNs/DBj456Uj6SsU/PmISyCOPM3qx88LvZv5yIgucgEvoqhOdIUsLUq
uRS7SlqaaWeEo5i9DO2uSmo4QnRkAewV3hbv4/bSKL65/1e6iScu4Kk33L8Y6MVTQAtj8wBMuXev
lzNwLoQePOv+GD1BCnENcIhgxiGpCLYd2PgI5zDJhpiHW/Z+PshkxYla+HkXd57dSRXNAw+ovBun
QYEiCKttiIUEc+niwomlfM1zPM6CE8mnAsNFrc85XAlcm2tklGTrhUT+PEDJF6FKvdnXJ2XfuPYH
1GFw/Xhwtp4/sjTg3lwR71Gh5Ba5vAQfgBhWLJHOqyqpwmTvmtmM1y7pqnlKhb/oNIwnTK/oam/a
qQTXg7R2d7+W06llCVefLDpLVnHYA+BqDniKztVwvtCdzyK5Nb9n84wSyeNH+7G4ejwVFukSfxpA
CfFwro+jh84bkTfPIULggEftjQ6BR64BZngiwllIEnjUnSQhT9CgfDbGPHd4EugUvsEXJ6GVAQgg
QMQtQI+IwCxixApk/Iz89RbdjIikHwVpf+6iA5/DDpoeO4paxAShHSv6iMcG88F6CmnM4ha+WeHi
RcwqSHDGelLWU96dWiWTZG/usK96V5Jl+2w10oGr25S0lxj5VOm4k5O2nxYGoljWuCOw6fUM/Dx8
57hW8QUbxFIaWi7+Wa7BeLtgxg8d46UCBL6Lr+sZxhkPy+jjweXFY7ruN7IZN4RtEIU8lA+YTrjR
H0M+6tidJRNNG3cL67MIMaLKRjMbRjgZpXicwb0ybCblc4qnz1HLJ+ASgDOhGdMSZHLLnLR0QiBK
LVfycOegZEYbwWYBuMmSWtd0mpJGZULrqrgDDfReoGL22EdgGkfs49xGtuKuK3JhwgfQlBkkpmTS
cCr4CuXnBw9GJeBz97Mjn7l81P35qpzv/Vkt/A01j/CyjB3lO76RztSJfLSeFDT3G7IYaz0BESu7
U8en0GdmmV2W1Ok9lKb8qQsoWx1E6WCk9rFN24u58zvFm98p3mQGGmMaWR84uuEhc3qD60MpgHu+
+QtXJIhkhAB7PwsrmZaWh6uXY/rI+XoSmyyOaHcJV27Lj+TxSHKKGr5mgqLG9KqKFOhOEkHQq5qi
Lkk3KVU6NHXp/DF4uuAzGni7w3p/DBxMEnUuUA3xKA/2P4RJC+SaQ2hHCdaeexfzxQr/DFG4FNVw
MoPFRP8ajIyvNPIQAvaa+hJ2vN1NdPmDIaOJ+JKtA/r2IsFrUq04IUHdX4g021J1x5nNdUaM+DBm
Mz20uoeJk8/gIZcrIIsomTpkZuXBmyceMimWxGR1KKEQZmvNOiMtb+mY016kxwJUrgBSRqvksrBm
GcrO+mCW0W4ARmKdfUXR8AcS64vjMSqQv5B20xPr1RPGElw+sO7l4Y+GVaf2cGiw/t0b/bfrjjWz
9n6/Zci+Z2JPGMvg9S0iGdvhGjmfncpHjsXLus9CmbUge1NvAQYSTMK7i4ZMYlx2SN0wb8PjYWnH
gxfcrF7ykfl6yNqagiaxksIfxUisDCTEphynjHLd2+LJm1D9sppl4JFfML9SZ8Wf5fH26/Knaz9R
xf1H+ftXr20h/bVNk/JH7bPue9Wr0wEre1KN3ykn/ZrNq4ihsZCBsEOxcAQALOQMP9tEphvRzPBC
wn3sMq2tIjxD7W8qGigIg3tlFPeEvRhSCSl7lEGqXfbdVHhEBVV74aPIcrFAbErO1UPUOuKHnb3E
/cBirCy/IsOJrnsd+4F8pYtDv3JJQtZJIiSmmeIeVRRyUAgYgISQQpxGnLTmeWFhu2uNZM5D90zh
ERym7zEESNyP9IED3IJtF+0wNwgk7g0mBCbPkCewj0FF5c4EcwIb0CYSisq/V/Z8W/meQpO/eGDX
GNi98Ev2vs3nW1xvf45SzMVvhDf5R4E2tD5zVdTKiLJq8G1osBU0Lmw7BAkH8d5XFtQroiOijlJE
qaDSQF4DwUcpv3mL+TNkH5Ya2knTRI2kQFIdKY3UxbstKqIuLE6iHu5l8Kh+lL6j7lHxKHbQkqh0
R41Df1emyyaqWvWMBB85FeUM+R2HIgNdkoVfJUBviAgYd797fQ/i3SUCb2aA6YSUN2ob1CSqGiWN
VJfmfJ/PlDFqmC2xv80AlzLtpWhRsahXFCvqFAZ5fXKnTxQoqhOlyeYblOfUzzDQGrj+ojTJgMQB
cuYBcyjcxwPMkd1DwnCJwGEU/HBGmP/S6ha2zwj4uAsNDKIAv0o+PDGxR66FvvHOZGIP04Gbow0Z
hHAUy63HtNqYxO2MpZVGPSvC6JW8GEoa9cywQioZCLHJwhMF/Az1rwfkrBaubA3kH1QuKxh/o65R
1BjhSd6VHV+fUcMoYAaWeUoXccUDnfAYiXJFraJQjfmZHDcNArp8rvayVF4wCaUWDHsnwZ6IrYtx
mAX6Q4RlwQW/Ckod7hdiDoT7BWoKNjf/QEUTJoZC99AcodAluVzAIMknQ2HDHHUPKkNybBDPuYgK
j+iMH6ZC1tDv5CgfCcpkqDgMTQ9VGmziQ5XGLIVrZ46iXkzyuFfwk65W4ZXIB//QcDCoQEcxtgSv
wUcQOgrnEZV3YUJr/fmBZS3jfOVwXdhLb6e30hQnKtabfWjNAaoRwIuFowgFwJ71UEWnLFIxjiQM
jkgGAtoKrYGlp2DkYZGoULptPpGHnJSckb8+IRXzJzYIC6qLBtKMJbb5b6Z5e1ud6+DgkVKRaWBz
B8GJtt6CKyQ8EBhoDhsE0iqDsSnaYX4oeyAETghCTThQpOoDGmJCu6qNGIesxOFOqKKSwDPHHma6
YdhvqA+ye8vWOQHgKgNqia4IUh8R9wK6gzf1mzAlTj4PTXqNhVmIGkP0YaRmRtM3CcJRx90LT028
7r3MEfQqedveu9C4GAbiooBURfoVnVEXlipuWnWIViZitkx3AtjnSDGCVTY47sll3DYSMMoteO9N
aEzoSsY2oP3rkxVCcI0qXDQgdB+Pve14Co6m4+g16DKIp0auCciVwZu3FaSehISt0lDQTZjVDqJs
Ii9eWZKUMYSKS5ewIrNS2UKKI/oFgJT0CTQJa5X5MBlS74UJBFM3moSHFP/lrKI/4NDtrsk1jyGY
LrimMT0DtTK8w0Ly66+Erv73V8JWLYQpzKhUy1TVf90ZZ60xTUtn+8Lw+HGPsaegtT/UdvWutmPC
i9ruDNRCKPGwsfYQn0iA2sSgt8S7DFUQ9W0TZuw9yvrtQk10uQ4l2Ufl6/y5nGAFhMc6cOMGZca1
2P4l5KYGXArNNnLeQrIBgmtDajSiDZEZJ1HKcCXe3sm3d7n83IFsZvHXxJrq4nz94aXf7rkLRR/8
ImsKxOoDYb/eH+eu9O6u7FkFqwySZ+Lr4w2ui6qlMoQ4J67EBxa1t6ixxIT3/TNAtj8l/M4whvZR
70YOZ+493GdoLPquy5UR0mAWINeQQ2gJqreVRGJSWPSnYnraqqfWK+dzbZ1sOSu42TxcdLIPClXl
1aRPEuSmP+PhN4YMDLYMBZa5qZYcvEZErw+ZG3cMq3lCz4M5E8fhhN6PAuM11N79H4XLXIdoR6nT
vHe4bgjW5FvPnK1m2ZQHw4ArlqgN/qwgoZITwe3F70S3H4THBQl45XVosRz/9eFCnxud8LZDAeEn
8ZpxZRCj607IInDsjPcIbPIr5nr0tUJ9izb1CJSokFEQIu++e83n5HAGM/1xVUK+faS4M3eCux8k
Ir10ZhEqskvZryMLl8X9gLfvuBnw9pGicjIV991aYlJIBq7OfPLuiTcSkLx7QuTN1Y1k0wHNsmcr
PsMgKqSExOGk1PEwxMsQS3UMRObakH7LGjf6Heeir3P+o2gV2xriTFAZaEwMd3mBSNX0lgvA1ih9
u5bxDRTdKoisFhT8LV23tKWM9oK9duEGexeJk6odHhv8tfIVlm8XTzO8mPhI/2XNY/IZidP6nhqP
mLOmTr5nIBkrZ2TB8s4K9NIOO92E5svnv0O5pqL1I97CCe9vxY4QxOo5Gc/Egz2puOux0qAODs3d
zX4ISwHPIyz1vw4ZpicdpmHEX/wFrtBifA1jlQdXEl07n5L+vdOWYat/AVsArYqkOC12EFnrkW6F
26tjBn7GtNsnaZKOjBV25SFuxRxvbv7H+H6PLv+PsDNrktNqtugvIoIZ6pWZGrql1mBJL4RtSVBQ
FEUxFr/+rgRJV9bnsByEw5bb3VL3Ock5mXuvLW+jhJG4/AoAYyRzr1Hv0g+iGUQniInk74RV5u5/
AXP/LES/nN7berw1RkkhejAu8oY92Z/LG8qRStN6fRg78egXUQE7rQiBtyY6cmAqDr4XytOFOzNZ
dGdvK1I4qalTzGAx1huMx5Wwav2g2HmUJLOVqiSdPBX/mUgVcrzBS5KXKRUKBRUk+T4YzZCH1pXS
x134oUAbwKH+wp3Io1plNH0u8Ms4Oog8cYu6LKvjhQuG4VO/bAef5rOVPTvZc6U+j8yelCdqWcvh
X3tFlDpNfIv7ay90EJ6MqT8ywZzEXEobmmmwCKoUOPs9ZI/ljb74lLIR9OywL8iQ7NOxl5pmZB5l
zbU9Xra3SYobGdTUt5Lg3TnEymp5lLrekiI3zCluuIW7xEJcJ3R4r349fRldDw8CR0tsCNvTt6TQ
St2bOIXpUv0q6B9w/XTskZAamwEm2LMLyb18vg5PSLKU/ulundQywOMGH34UwPsXXtd3xHgqvAk5
L98O0jLR532/OutIO0aRSDXEX6e/qoXdIHIpXaGFJCmO1MZL6d/0pBukQiLtr3aeQ9oD9hqf7jIP
tZYaSVeZhzK5VcobPovGQ+rx2WQuepZKaUAu5d2Eca4Oy685Pc+HZ6h0D/0jPa0TIjIKIOowfDjI
Qn5Wh1EENTq3KIDRIawFkZqI34Wn42a4Ru1QGSnLCMACQET2gIeG8skQUCw6LmOIzvuCGsTMBFFI
VeSPVvnTxyLzOZhQHRkFbjmM9FBoq/BQKZkJ8jAWp4diPvPnYYBCsQSLOpJQGVHr8RTcvo60xEhi
/htwITn0nIQpm1wuuFmALGK+zbNVTwoos25q6PyV1Cyv1eEWJW2XML12Kimoj7WmMsMuLwkOcypr
r8c19iw98Ml05xD4WfPv9Ho6zDdSYl00PH3S9TLEK4zY5kNRqNqY+kTQhQ2PossMrw5abkRZdAeK
vMSPwiu85R0leGu2wMWm2dLh0GTEy2imkOh5KvLg7Nv10c00Ob8pKtyfUp2lQlKkkOaUMZor5FZU
ahQhVEuKNaIQWJlN733WvQrRKsxydKVIx1qpu1dDSm9PUOhrVUFDe7penshVMyxx3FuDVGIyh72e
wRmQZuvpYj3dhgBQKK+xXYQ7kNqMQXArz0j/SaZRvxsAqNM8dEt4RzxQGWs+sTD02qVIo1XnoU5v
R32qtaScr7Bxzvx3JBE0SP6ygvIEGfs+JtdRzn6DKd1qG+aNA2DBe7x0hHzugspTIjKCdYeXgvKW
TuJnXj48WwmnWQEPautXMNqECkXhHj8+Xqj5FG+z87AkQp7/75MkXEimC/8En+x028GN6JgOM89f
PdbaWTeK7IzDql6LNkIBA00H96w2rav9B2o3hRvVgNg3uPOJjKVagxTvhHVc43mIpyupHSeFmQGu
ldVadfpwA9WKX4GeTnixwg/cQnim0FJfoQjjYIgK9Zo/DeeTRcDWuGfu5W0maBzQOVvoxtkjMC3+
mRklffu9tzBKroIcfjSzYnj/jIkf0vqm703Tm2mmLtdoruyeoklvwMTmsqIncFGVmAR2QU+dmyWU
QbnStUw27RdHMNLNCVNoOR8DDfSZY+nody/gN6LHJVI5JPvXLsqIjVqkk/mRfTxx7vGvmijAGPaf
V6NUqSYXVbaiND0Su0vuxPISMqHHI1JYG1JMtLf1wNXXOfroMQ8kCIY7U2z00dxGmiFHHLYWTcwq
6OBnwsafkj5Pb3l6wR7WpBkQF/eojadxPE3wxsGHd4cLLg0lrZs9N1CcK1vTEeA2p0JA57vgv9cL
I/DfrJdfXvjzMDzOaj/C8HzDaMnhZoa0hLSSS8DD0hn/ZvF0uIRahB9pmR7Gv7cFxBoCA8bTfgXi
Q8r4A2xqhIH+/ogURVx62OjhjpLOybrqh7hbVxcLjGmyd4FOqMh8nRXGJcE76YTJWvgIPN4PlNiV
390Qu8Q6IzsHMeIUkoTITcS8yZpD/8yy69YrCfpnR326difWXzUeL8uhag+sQlA8vDA/PrAjATYh
CVWedg05YU0WqD3WZbnZ8zeHPuuzpy6SAs2lnIcZgOvR0YKV5OyIuJPVCvnRfoCjkjUL/3FHE+vB
OBxzO2YRAUGyfmfVK1DF+aziG7Z2gik8lyn7+jg0TGibjGGG/Z5GLmd/ooGzwET1DxRsF+RfbAP5
tQ8QnO6Wsc5mBkUUjeTzGLWs9MYWoaNW7i/avsIPjwvLOjSGT2Yt3X3Wfrc+D85NDzLg5THXXTAw
B0Sk0sleAKp8AThBF5sOrAcskg2juogIExPFaJXkneyFqkt2i/gGeUUhKBm65LruiyrzAO7a6L3F
XsAGcbsk65J+3SZ5Fg8jSSPxUMgDRLJ99aS9B7yC6gQsFjmJ1UeDa5Q3rbqTkY5fh/hFNg/eeAQo
Z25h319Vph2bN7kpnK1kzOmwZ6rHjkKQspsShwnxRCCtbK37uruuOfsnrZq04JW2brOd4rHTnDLY
lU+IhLDIG9wkmKNTlRnDdLLxiF9l75EO0nIS4sCAIDj32ISbSHBj0NH/R+Blv2sRjpceFghUlsFv
w1RXKfCvNdzRTVuTvwxdEwTLT3KValmGy+XOnhxsYVSdvyJYqcHbKfja4uDg+i6XWvApIvLFpZBz
kjJFCDzQYKPLGWDKT+nschJf1qko2BtU/avxrGW0amFagL9Au5ngoZi9uJ6lHXoxSJLeX4eYV4Gu
xSjG3DXtpNJjZYjrP2+6FwGeRs8T8Y4wrSiICODlc9lxe5Xtza8aQ2zksZXH7jWubPBZ3u5+ms3j
DojOuCdqHYqLXkDu3Z/Z3DggPrDZsU1UCZRzuyJqJDlfElryFyTpyskkKfZxKMf9JUsZ3zdCfv2E
2CK/oO5NaoMw+mB4ucMYghrb0dsaXSRR3zh+jvpCy8Ah9pCWQRvCNm8QFiCjgF8E0KgNt64z+3FQ
Xsg+vXeHlxd3fb0QmqRQfB/BvQluwDjXHsDWt93d4pwJTTid+SNLbBPqCTw5D7wHqUsHt2JgHCOX
xLy60HUw/N2ni/dKgdeHTaSO4Rk5pL86yb0UBfDxWD/+n00c/l0g27m9JoqURq45HXT9+BFdNMbb
kLRTok6nNe2UqFN2sXe83SPHjGZfQWoJJtlJSApctBg1D51VNMjFEn480u2GqD0Ofw44GDwPawI6
D272yifl07EzZX57LFy/fO/2cT7/QcGAvl7w4kfYDMH4qVyem+x5yp7Dqjp2XKscCaXAV3El9QCE
ZFT0wo5TYKRgHm1CBAagKXDgOBI9+GZfcyP37kwAzwDVQkJ/7oKDsKpgv79yY2Q9kjKwn9y9vUi+
rguW1HpahudqtL3HHwlX4bCv6LKjv94r+Te0TfKVBjS8i9dfz9x++idu5MpnnEgLZzi29isEHmLe
hI1yJh8h5I6OCW47+3Gr5sjXKwyXwlwLg4BoAE5/sJBxpNH0ff+ZIOvSz25xwQl2pef990vX/JdI
053+8wb/pd2n51XRWhr91uwLWxyvkZDoCu/8taBHVEVaFVlz5J4sXEln/CHcPjB0bx+FsnMWZE3H
UAMZ27rpHSK20UFgL1m7gwgi2Pfq9UAH+Xpp+N7LFkeyJ69mnKfjI5of4j8lNZsyoD68WaZwLTcV
nKnsSv39RfeoA7chfoCIW7OPxkGyj65rTbjv4hzxqB47H4Lr6PV8DtbP28vb6SufzJbPSEGgUlAT
lvVAqQ3xwkddY53CAV2HspPHuU0Gany2cTV6FIqsDqgV1VnKBdqd2j3saPxzvc5SLcBin+SA63ek
CsSUh06XRyP9SjvlO/9yIfNMSoVpMNPdF1mKQQ+6fevh+qDVkMDFnfsE/EWDiroRQG6+CxgwYXZp
o4J3zSWmfmSmx0gFQrS774cDQFBjkVqSTSd7Oo03VHAvt8KDJf1A5Qp2mCt5GyLao7rg8pPwhLXG
5FNYV1Jdiuf5j+2f+JcztegmT/Vlvr/JcUsRjqQdhPFJDc6C7QiwEQI6DgKc/9ATryVoWoWrVCH3
rYduI2eITewu2sKzzJAQRIgc26Mi4WuiKJFoj/Ja+1T3kic6loxeEuUhsXIV2nMnzRwJl6MxmcFR
ZXum+NF9atPUx47KfU6g5yDaKFLtWqc4EYQgf/joovVt75X9hgLF5ZcatbOkTHHVPe5OdA0pUjQO
eShVWyEhmNmxvI/ms01zy891j1rVL1KuBsrVkugYIZDOF3Bzo+Nw9ohwdmICnrDyeLAVPee0VSsK
FvyA+8PTLIlo5qqNMgNnFlJyF4Jm9kdz9viKODE47vNQwKiS+Nbu3MOeL8vzdS1jpFiq84GQnWat
ZYVDwjH88OT6RE2ryB73iOqmsqFwpLjxwMZE50iJgxVMlQMXXNlhDhAMwWMj5W7ghkv6FDWvniPH
iB6dVD472b+70dNDw7G2HNt72NzhUlDv+k870+NGrjDBsvmJAJI/AIOj+sGDowDmjtRA7sKUwdF6
yspnnQzQ13l391QCRsOaFhCm5IqIT1+/CZgO4New4umQAhNVUTY+OACLBtCL1T/3tIbMp758qqyT
MrCPToMXcK0BXIuC3zMzZpRyNxZf8Xo35no84eqkrSTMeS7Izueh9BEbUC+R6hKJ5uOdoGJanxW+
D39RNc9/BZTLUouomFj2YWrrJHMRIvDlvyunbvwvfY7KaVo6/irox6b+i/GzKO9F3j0Ig3YvLH0O
4qjBUl5339lhFLEfEzPYYeMd2EjkUPByzKzR8J7WIWUV+ic+BDCYJFVqILHQS8UDbewqIToINr1x
PE3FiZCpT6eyjvBE4amj1ccobT13bDlB1I6CBKlkvqUNeleXWLmDeTva7rEjwiCqbscNa+JqME3O
JISv5DkU8HdOJPjdV/Ic+l1ILHny4k2NRAoqfsFNUIE+kZpDQtONEUPWBbMdEKWizKFdRUQaSOw5
qFCySSyZqnPnQCUG0ibCkL4nYX2LsUqxxCTVQ4RjDNsXjD8or90IxQ7aROLp9lcjnfWkVeIXVKQk
tzBUm2KFE/gckUyNIcRlTnRP+2rPBuN7GXFWKSCk1V+3eblDy6uQowbDcnCLmKXALaKJR2hOl2rD
LXJHHoGicZs8dpjhs7QZkt2XPTg7UO94MIisztvgB8GAs72JzDel/YTtjWkAK5zl7dp7uBH989I/
q/0TDKyxwspKVGBHb5SjHdOglYcBDIOHwbSGJcAbALG8kR2zXQWCbaBAv0jaVCoCvrUvf4GUAQRo
DUjjYMDCpgvEOQCBzMAR4oAVkW48ZntYcuIy+8bQ+u1dXLP/ZXEbhmHrmmlaJgcEkdb8dO7f5YNz
vmXFmhVkeVzEodNx+9ZfY2Tqahn50Up3geiu3o4K9ZX3oSQAtDvmWjy6MQZ2dTWwI+Z0ycekgZ6e
TmIgxr2nkwZDMio6UuIquMFd8IKSAqPPgseBTh8QF6R4i+k/P8OBehBhwXUAAPhMJYkqXpJZpHmd
Qdv7mBN2V5+6L1v4B1QlztUZg5eKkiurG08qc1Mr7nEAYz77Tpyzh3D0QA55XyA6Y8fTHO4RdAne
AR3Ce3vxGnYk75/rZwZRHhqOTWVItcdjh4ID2+yOAy8attvT8YiAfdKPyExWF25lHMtCtA4X/PrF
KUO/Moj1xzL2C9qBXUKHGukg7aYlXubkyhVkpSqTkYa/r0juCC2nRG0SP1D/OpOoLmkcCuRAlhhB
mGfRH1MnJYlPn49XpNek6RIYRbdgYs30AQkafRuAkh2S39S8VQ/wy3WQVaHqwjHmPqj+0qK5audL
M2k13edWnG+KIzMSFFWdnPF20wGh69BLtIvZS7QL326mb4UEBEjoOSMWRMOC07whcLXeTk1cqNHU
R8xpd4Hpm+dEJTHOZtJyaPnx8hpyaex5+MpMi1L5iFsiOFdo1uw56OhwkpFLCe4/T0hfyUGMa9HO
/1LpCCiiG53YhuhCqWUq1EmEIrBJUBGmKakwPBt5DyA65xtAmzDRN0sOgwRGCD9jjUYArdanFdCn
fodyCo/ohUsUKRZpqyRXkuvWsxCyUGIydojtQ+fRvwZ5bDFwyZihRA9uzRxzNM6o8UN81xsJnCSM
43HWYtobhMFsvfdtkknLnUPXJWGWeW+ke5Et0u1jejgiyhRwB4cK6WU/SmENWQSB0MIsEhgLA0oa
0bBDMSHc7Px8NRlWfos3s8ygAUFmUsaY4ge0pkmnyJfqH/GkMPdAYtMfBqzaVLmHVuWAQRlT5aAn
GcdTBSoN/ocNXg0903jlB9tnZhK5cIsRCJV8ZmHY0Dz3IQTBB+SyxJGArw8+b5uVZrxXGJysuajN
KjbnC/Ps0I79ti1N3tn/thl/XsOaxKT9VNpKyBy3KmcNI5oU6SSxGHV8Wxfz5Z6wnsedN0Yo4x1W
tSYLG0WaSNJAI7O+2+9CblY52rQexMq61k3XZ7mfPVY8BNlt0bPuUdix9Ld4DNY+DyEZ7IBtEzz+
ZBs0C4zyWLcJdxeqMvsB25t2Dv8ilrTwb9xYHXCZsjXsOR3O+92q+qsvB43614r277yTII3HJFka
N9ARleVVs8cb+YqSz5JdMwMQe8S8gaUdiLaJYNFUR4ZqJMu6icakpKqMSUugWI46NWY/ZW/TIpDO
4LqL2EhEDfOwl3jwX4p+oPaEfOTTm3BfAa7l4rClxG+7is3CI2ED6/aC4sXD3QHT2+Z7Y58xJGMo
xrOx3eCI8YAS099AIBsp2yCB+H2NkkKDVq1ebxtsMjofAJ15FjV8vNo22+PzOQ+dlaDApssZ/EJq
4xKLuWx1V7P78NKxAemw4/rkNjDBSfLYiRW9pEdEEhzYrJb9SEvUjUc6QPCfacKv25J+I1MxeGDT
Dr6AjMQg9LNFVd2jgNjeiD2aS6HcBaXl2BWyY90lYtPaNcleEVkfVzVsh9A8h5zI2cC7LxLHBxKd
2OdVCaCucylINmzn0hDtW3+y77Ktazt2HrGtesQEfiErDk7RtsPZ5D/2OVtdzQIcK+z1awWXTnY8
j2MGQDnZnaI7NmXr82zb1OKF8VMZWNWb1+oC42AGRbM+TI9+DJCYHqk/OUGoDxC6YHIqByChHvgC
cV2v+AJCIi4cqSamitfJgyigekYf8FASOPLzUBjqP17TGaEg0EChJuw44q/PzPCKEpIFvUllkvrA
g+RUYFg0wSjV/J7WWsFvCGsKvycqhlhTXgbGgfOrQvGm1//9+jP+BZywo3QYjqrrdFJs95dT0c3s
btN05shP5t1hdOi2J323h9tTe6iccgYQD3TYIprDj81TM7zKQ3YAfWwSQuhaq0JYaSDfoVdRkzPJ
UY1YXy8FTJOo6qNyne9D27SZRUYTuMZL7NBfvgnPp5pTUJsYUyPCodwhAACIuBUG4OK9dacTCmBl
eKotAIAEPmD1eA2GnVmBXsXaOiJgPtAwFhCiY8l5lDCkKXnJQezJ21BHLAJ+uvV3Y4SdwxolteP8
mgZCNoYMDRaMs4qMEGzi0142aCWUoRWZwOkKULuBfWaIahC3Q6h/RsG0OyfHF/C1lx0iVzlXmR6w
6uaeHIsg52C9WsNfOljv5P2lWZb0Kxfl77uZGtcUWORoJI2ScP8+LN0BnRQ8XqNl4s9MvpVIqvsQ
ZXaokrYLGicLbzcMFMWhJgxgxeLxlXJMRYvI+bAUeF/Ky4k5nWbtmdMVf1k70THt8Ia95RrCvzn4
UMiFk2BA5vAM4bGlzQ2IIzJeMSuWe1ElSYeThulYpibR3CpYIwlRbzty1HMkkAa61b26o6uR1juy
yOPzFL974hoC9R0Z6UZ9B/n+g/pespvQKdwlLvoKw3wNgmc2CbUNfGgV6DeEQwDYghxfM9uenxQZ
I+/InOLeTeAU2xxvWlkhJebYaqZk6UIna/l+giOcvBaC6MioQrRJNubdksInRjWIjQL689D+qIAM
2JK+WyfmJT6ALY1rPlhPq+dzMD72Kjl3wOYf4u3lsyMhQo6YAd8UVhvjaJxTZzLQXi9zTCA6XwHM
9YTOVQ03djfTxHHe33DZIBHLElRGmxOu7OMgsIYkeI2xGFsWIiasw3zu1yQyniMDnugfF58yMGLV
hkDFPlq3PpNstjvppHGbvJZSkPnvEd9/cx3gNwg+N4fPr5XzAedxjREHbtzykQ+smv1Qp+rT/Xeh
D8gf//VQ8f+V4Zc5iWoV2b3uXZldNiAMK4/qoCGwsfGHpWCKG21vc5/IZd7N/an5SqXIPoGnz9Zy
AV70cg8sLWD0oe4/nOgd3FBw+NbOa6pEAePUJWUnmKYME2jH8S5GIqIKMoViAjWFejKowmrCGUdV
WUA601dca0vVxK0dLUvU2Vw5YB7I0+bRJiVCJTSfw5o8RHQlHjjerQ/JEIPMTfJZKT7NmdM1tiEJ
XWQe2ZPVasHwAer9F3hbcu2GUzt7lCGVkEOO6tPJrZ4kDv7d2YMMAJJnrUEAexlWGn/wUYwrEfVS
jvCYUZE0FSKt4MkmQqRX2Oxanc5rgarfeTOCoaCOZ6+qwJFH5NXBwc1fn8mZXKsT2vE2pMNBfYLd
Somiz+FAJX3e2g325GVsC8+eY8rV3IoZn4oF7ZaiNbBuNBTY0RkeJHAnukqqWJ5G5gGfcXZtSqMB
1iPCwRAQd56H9lGhmuHossmOG9NyrV2z410h477TbsxwEhtBpGdziV3190ib7rZUL/4HKWA2kC8u
nWbMmaagkjkRFxeKGbRvIKaGGmrglhuhmSOqp7Ch9CmX0z1nIOORrnIxI7j/DTMSN9YwTzySEkvJ
PiYSgMRlO6W7gqhCQKmIk3CtWY//FyfxAeK6zb3lpbF8rsA85J5S6fS3Orauh+apTjzYid6mkHcp
eqgSqHvGw4eYyn+Eyw1Dx5GeKTWQnill0F4rYUb/1E0r0QGl0J8oiQ1+Rb9fiIk5IPkvbodpkPJY
1FIh9bVIlpf0piVqnzxpSNng283CSqRPw4CWGlmfxcPL9atHro3lCU8+L3t+v6ufV6rmmWR1ecAA
Tr38fUA7MPvaO/xQf1BFt0JqrrVUOF00KgNnoO7IQ1nF85srQUYiIK/1tb4SzMxDgeX5Nu5ZK+12
pqLecovhTEXJhVtjUXXdEkOLVEfIkPlafjv02gqYSSIbGPU3UYWkNmcsLFWY+RBNHESbNWmhUKVA
QGkRvRygCsiD/9jOM0hED2A8ZNZ7ZPjqI/Y5cIgj9GMLUxjzPV+JUkyhp2JiGMsIkfSoyaiEeNB2
bkIhNEH8v2b3FYJuE9REpGnyJUE1UqIzlfZ2kNBjBZMH63QwUreWGr0bhJF5Bj19EzLUjTh2x8P0
bNfexS++cC7joSz/OJpRnDkrcjrbjmb8Hc8wbxjXvyue63PO45f4d/S5wYAf6BrZajh+HPDf7hvE
wQbT2NQgFnS++pRpY0ip1I3jza/MxaNej9pvKFjaGlD8j14G/EUm2q6ro01ydqsR/6d74GMcH1fT
5n26WbdocGHdausvt3tyuYves3TTQSSiaNqJX0LTfgrc15yWoUv/+JUD6Csm3u1dcHz0x7S9eaUh
c9g908Rt3zO7vnNHrI7YfB8I34717dDdDg19IA3MZsFlPVbIuRSLV73C1Q2FdmjY0Ia6RfdJSmeL
NuFAK1d1j/V0ArpAPoONtPwjbVQ7+zrN+4oOI3ZBXvNeRmtgx2xCJI5nkBKcSmHYgMX1wDHnqx4Q
44tNZuHqjIEk8gUNOHDHhkYjMZqWyLKx2aqAixihBJs/CRUhDxLCjeOMpWaTXm8BN4Aa6LfSbJ1D
/iJxhDARnYfhO/z8a1yu04s+o8H8vQv22CUjSpgFfmWa8T7xufE4a/eCa84I5rpJ7CZ5/FXSW0XY
syfJUwNXPu9fJ1Urtp8taACXCtW8hY4iKr9lhaldCFunOyYcHHZP2Uta33/fAwCl/fq2l6VjWjsD
dCd5suYvQ1N3fij1zWCcv0E8mixEE9ETRIg1LCG54IfDz4Z82aUjDdxw4H1gyJkAFhrSic5IdT05
XxMWd17KKWGDrhFEk500RC9EJzImWp5H9RWKYeTC0M6gmyrhtAjpw17lwSWkHyNYusAo2ZlT3DLu
7jgZQ8hIz+c96jb3EXen6G1Fe9vxzSqAfI6vAmTeLrJ18df0d5Bs8bD21ors6hVNKmkdNAfoDHAA
d67SDmhnLPNnH+sYKwzeISsMu4E2fpsFjD4cdqZjrDBGYwzoGMOh0ZdszOJPJ/NZqrx3eeNaONC4
JuA9Q91AYifOB16fOz0xcbUw5ub+UJEFiOsBA3Rfxw3fCe019mC8wThyLvre/hs4Ybe6gY3mwGRS
OVnFqUHX4QjFWpN3S5IrMYJgI9z73A5R+nBDAGW93bDXu7ULFhBQUVTROAMuSMY8DnYMEDsBjQ0T
HMYGOHyS3ImY7Qh9PUc8NzeEgws7unDDFexHWc9xStAzoU9x/hvMqKUe5mn/WzW88b9zepYc2pid
rRG4SeDRL12rq3q9z51JwyxbUQ6aI47WHygHWlanPg+xmvLUD8EsYMyBtKBnIQN3aPXbvJ2Ru3uP
yGRnnj59NTIh6tnqqb09zcoeCdygpteOleMjqXEf3jYiR0JTvjrdSUiJVEYuD9KtYzItbab2tCOB
za3JloRb6vzD4lcvN7odzDxhvCJqZh4JfqP1aYQRoaxBWEenOAfdLI0wnKcExvKQrgQslOg6nvKj
OQdWTaMonS4pp9PHe0ZeBg9Uul167dNqjTMz+qSqk3KKJyRbqfveIu9O9QfSrVemfuMI4wSy/gbX
33GJGoN8fYSyTwbOGq+MpwfOCbaeQuHKLsT9ofWMv5C58zSMz0kEWdknHDfJTSCOZhK6Wb0CzmhC
00jjsqrBSFKSmXSUMXkg1R0lLVPuqSrHRNUSsoGtHqbz4e+5Fvkct2ME7Pj+gde/2+xpm8Qbk5qH
qF19w8nlq8I9sAYzLeO2nrEX1lE2xqq0qZA2moB/RLEjXtL3y/6Pfkkf2b4d/MHw+Y8ObU0t9phD
IwMqrvhwiTIhkAu9AcGSnjGRjOZNZO9dJYl5K9povK+hIFXYv7zzFBRdTCdDWJ/47PtFTPZkU8IO
XNbHuoaGXy4CbrLPnva+fYtJMueQLEk1SGrlKZOnCTtQWOaeAVnS01ejHP57O/N8tfYnGv/RbfFQ
jJu0QQuuHPS9OOJHVh6NnFAMAiKJQYic3IdD39w8UqAJNe8GcPjeNbTeqZgWeGsRHA+JmqYaIkme
BsSLewtaVR6D4A01qAGIKWAWQp5Hy/s47NFyThL80rhe/QagFekvRKAzxQNrxSMmU/hAV+9Bv8bb
cIMu7902ZrrNm4fxHXLvuSTfU1TmvILgsttY3BpG9J72EQ0cl1ZcM98aaBzBuDln/vmPcvJ7XPOg
uTAQ/F66B036X15SP1cMyaX86Xxzvyr6WA4MOXC/wxNUzwJ8AZpYrUQWisSWQEl5oCo0VvSB0edJ
VaUeDLenoOzSSU2pA1IEwP2+oJFBRhdxJluzbacQ8d0nNLMMs6kDGYljdXStBSG4IOZBP7lEn7Ab
B+QRciNl4/Ow63/sd+Z7vL5sLTU5/xsx4+u/TvhIz3hFDdntbPX6kp7rpEVbl247myCr2pENzW5m
K2/7GL8o25e9u7lTtg27HNinbFL6TGxPWk1sTHYlrzI2JLsRyAjbkD1IvDl+dGoFOtwp8EYE8bTO
ArZeRi4R2DekTabsNTYam+jq2c8kyQIk8giz2LPfeNvZXhiTY0mUQ8hH4bFrBgkPZIdxGnoMJC3G
2jUO/RFOF6pvXEcgbL9vIwDY/kciLrFOENGq8V4nN/2MbDYIfchtOagToVU87BBORaisoRMaot1Y
W41sbBJ2SFZGLRpVnGzvZm794P9zQAyAsLa9kTOyrmQ3sA94CD1ihtNx0JOlz/NjybPYlRRXA2vc
/H60Yl1vVE3tI2f8HoPLmsikA6xdQ9v++3Rl/tvBfMebztpZMno2jF8WblGcd3i/djS4ML0QIoJi
MA8bBGTo6FePKMoHEMXfJ89QBYlGbZAPsy6ZhSHPohsCGwgqECHTIIEmUHJLdJJDGGGpaz4LLOR1
LMmaBIDAm4hlyVCStw9SrWHnI9iuQTs83T5CFphBajzjecWb2jI1cEWj8Vg1GmaVfPrAIX+mtK4C
1dMJK+xMuuseexk3BSbj2BfQlxPdyhffcYk4WBnMewiwKUL2Sdvv3qD9qOxD3R/1/WQfdPvw4fw0
goHnPbdvL/vhsi936dKluZZabmJgphFCIdRZQTj8GC1tE6WGbJD2+VS+4iXmpjs3LXapSRI5KNeK
V2eiX5JPp0/67dV02auX/Q0PvpaeGq/gZn7Z6xd0jfE93XWp4yY9MjWSVn0n+mRFFALe2lhMr0wT
MLDKW5btWKDeXLcjzEWdSYQiyTXX59vOs6oIaYtrAlNpJIIRCeDShRp3EXTg7KuHaO5dGP5d+qBb
UMmfUKelBRtzFQREJ344nBQMKlCoFAQtBwoKjg5uqsTnEG63vL2c479w05Ncmm5RpM/Pm7DXXt4O
kIJeXzWvvIeKHmb2H7frqYQEXKH/ei6jzb6GeRf1LR1uBPHo4Zh2cS7F14HqdmBmgoagEdVtXZLm
JydXcEAYzTkAk8LIAXhZLWSjGnNaRbLGaXUTqz34FmJRUNPQgzCwDnoZLFEMFo5LyJ25F62Rz/2f
zVsaypLSdlv5oj4y+MXPkZvhru/ht4RkhrofSjo7nde+tYtw73W3Z94njwORzdca8Zukz+gZ8TAi
KqBSOyIrePOuAbijBkg4lCl0+GOSRstJ98bt6IV2Vk/uxT1xzqnpWZwjoNhqsclh+3sIb9sl5o0D
lY6pNBgY2uP4Che0somiyfSLnFH/SAoqnOLcOO7y023k1Lhgfr6SohGA8rNU1LNQt5nfzxGKY6x1
RkkmwMnt9gbeXhsuztH1eh2Z+9Hpj+Vw9AjukuCaHuCz7fF/m2c8ntmzsjz7E+cLfU/KfMOrARGU
v83aNmH/rZf5GnNxJmvI2oCPqTBlw9yQPzmAcO0WOaCI6adDXBSZziZeI7bmXHjKaxw2OAnULtGx
FFyS7TNnnsEcb525z3nkk0bcDvsMUWyqu8lySRwGfX8qi0+x5azSgymVORSBFedknpOeZGJuXw4c
gUOeHx+8ERMd5jFtT+arjOeZxxU07ddJ3LJOy2mmMBrDXX/GfaveaWSml+x3Eo7/hRcbOvBWYA+m
65iq64pr66djwbkZHRvmA8eCn1KnGfQT34Bj4/3hlI2BaweHNqSL3SPqNaOOg6Qbz3+Xj8hRxFGT
X0WQq7JiNFHVuphlk7pKQXePLinDJ1M9nT5wTKD00ZdYORHlGq96ZUmf/fppE4RgqkG5/4GrCRYd
/DmYcwiZ8pAPVVVySdtFcDBWts9WBkA/H67VEdjE9X6indLQUXGkmXIiY2FPwcoqvK+JShAFwL24
V0VOO2fRt+mZlcg4lB5uak+pzhF+JbbOt71L8ySw3MjAxIdqcCTZL3KKaGCXUxXIdIyvQ/QC7GQ4
Hx6Gh3sTI/9LDHzYwciJaMgJrUZGXERiZ9zmIXhi35/8CuBTKSoS+GUElhFKH8qICw88Xlb0sVbn
MfSecLwz79543vRbgMHAPZz9zo1ps/ZlOpfSXaW1el+zHKeAVcrkmVXKuJmB0hXiXRNjxhy76MxZ
ndegEt6eQgOtIbuPF+MSGfxiF8HEcq0Qc/JJN446KqanDJB6hwXluLsddvV+p4FqTfSrd4XrZUDr
jS9LvEbKs3eS/R34VbvfN1387oyXeE7gE/tQLQzTaxkS/OQp20RueMrySNQemrBZyAy2SoleyWhP
oTz5jLXMGVJjSLpb/N8nCG11Fv6ztWdoBgQLFWU7Ea+7X+a0mV5UN0N9nFfoEAYerrx1jPsupkl3
BbpETEG1r/X9Vdn3AD6UPScgrLCrVom3KvdU3qqcVbmemsqbzpUXD7mqvHuIbuPtR3Qb18z8zo9a
YgvbS0gsYbXjzynGLPoqhrMnlI3zKLpsIalymVz9HjJKjRbGIS6J7RJEOJCuShahKyptbFk5V5Mb
aiFQed8C2vjaj2/Sa4QTBOohmbg6Xu9hbnZ2MiIQQsTKttF7yE2omKU1H8KSn9iXcJZp2If1DGmC
uL+DAkWDbiSDytuhNyhn5+ybi7DvudfLmXG4S/AK8WlzeDbChKZ86K5QNE6X040fV2I2QqWm007u
k3TQaYRnRMKEkGE4imciQeDZBpOUOR7KXM0IZxFR0A8FAO6IIuY4CU2gIPDU8vuP02ug0pj9b2Lx
/4D3SX8ha+tHFpR9/Y3p0NDkMPnLUsHeZNm2QxTwDgzOP8uhuTMJQ+jB2WgMW2bB7zxMLp4yzCej
fQgVRnZdKONF+uXOFLvhjPG8eDtxI68g+tAv86iP6FiQmtQxR7liiD8EpSJBLESwbPQAVhyxK2O/
X9h3krRZaac7bqT7qTSPOAbU2wGJsk5KI8eIaLbD6JPLtekRRFyFZbldrnIKLXx9QWyf1EU6W+nY
7lln2zoqI6t8zlbrfTlIFErxdydwVy5JYHVUWKYrIwojPz6ktyBd33pbHbTMFHI1P4kofZuzfEG7
NZHZRF6UcZcFijxG+ZcMWuYEJtWrTmllelAOUfFq31W8xKKQgcDJCF4g6A8lXsjBU6Nu5vwHtyB1
yn2LRKI8hjHUP6T5Xu6kRFgZLyZli1bgy1x7X7AYYqB94ZNVTfTqBed/xymLdYONhniFSSRCL5ch
8shooZHI3I6hHY1ExAaoOW+PYDFOzMZQC7erxiA+NnCFlWOhnrTmqUTXcI/UR/RUs+ebA0QfErI+
tgyqkoXQCcqp0GRkLyDX4Syx4+C5E2FwnQdnLiFjgOyjYKMHyHKMKtZxXwIDs+NbkVxQ3NGt9gKu
UWg1aRMSmo5ckx6hSYCEE4ItinaG12reHpm2gIFuCzO2eJ/gBwA9HM5TCIl40MM3LJgoA7SnS1LJ
1o6E9w5CykCttVKuEMhQSbeZOIoYrmQHlMmTmUITqSR7t/2+36p1v3GsCBTCLXD2zkfy4pbSY8Jy
zwmyAwYO0iPUSSpEyeiN/Oim3xTjf0lLMAzdMkzDtS04UwQm/HOHaU6WjVnLjXZL7gWjivMbXxGS
ugiEavCe0JFDE74OmADlZnxX4vdZTQZIXNFLxyrOtzUHCOVxyL6QUxax0dDLm/SGV7082hpceyge
3jOhcfq9qQP92J+ijv3Gfc47fUDBN0OT0492fsqLU3E/dcUJ6CoTnlwo2druGyWbbmJOVEzPdNy7
tEHLHUwFghX+H19ntuO2sm3ZH9oCKLETX9m3Uma6S/tF8La3SZGi2LdfXyNI23WrCihAOPfgHtup
ZBOxYq05x8TGiknwEZG5uee5oro5wEmFj01bCX87bnJHriCC+eU2s4YbgewYYgRhQgcSvoRUjqf5
aNgzQqa7Df8BMo7+6aYFX14gAjF3Zb7svd29grcskGoTDWp38M5swTmYfNJzwvkYmucWJ7F93IY6
Gea4LfGd1kSzuF8D6SdVxY6N8ALkefxYNC3ix27THX4sQB4U5cDyKaajhokdZLGNgjXr5FLZBgcm
1AkQOvluW640AAka+fQ69l6+5bU5ZLZAPsTLwcXxkhUIgFwNJLt/IsUFdQJGGkHtTGq0z8ekIGmE
AVRigLFdI72kcA/yhbjXAKMJIVUG2dkupxIyewgOIa2nQ+fWenjS6zN5ZXG1xHc8y8yCre4LbYgz
vbXMLVHyOowTn7iUDY6C0cF4W2UzK9+QnHwWLwTNthxRmcfwE5rv2XByuBf4lD9IbDUgy4GdTuFd
JsP3Rdr+yP+/AFHP0v87IeKhVxTNQD9/Emqx//Ohl+u2XY0nbVBw/SVaR5RiMouNAUKGmYgumAc0
Cso0eTc0n5JkKsJnHybZeinWq4ZQgix5cT7OeqdYHZCNde8MW9a7TtB7RgKCvevkKUs4lBOwCJid
JhpnP9Xv60BtwpRLnBIF5d0GkZ11BxFceLf8pTyJJb69uyd6lBUtS+cEPwVX+YeaszkErk3V3z7c
ykQadGEENaz4fq7Nd/nARcOOFo6l1XZm+wiU7dhJywqSAs/mZh2664mqgg280kQt6bV5LIlkB7Ik
Il8/6HSX+bLCA9mi00OJMYspOPurf4gx9zAfzlCicQ6KAWuiLfxsE6TG5qzLDnUcbDzSzlaYJ8dQ
3iS5UCKhKp96IcM1zHeu4l7YdVU0VdEJchsLPgc3Tze8BAmt5I0MeDGToQw7xW2TrIBzbwmHHlJY
jwyoCDIXlmHEMyVecc09WXRWmE/svSGZoD2Ce5FF0/6yus3Cj38fpgTiHzz75E5IIHHQKjL3RAMK
2dAfJoGuY2mAqVVZ+9YJbZJQMXjDe3wQg7WCQG1v1d0TADOFw4t9t0ZLTvoW26wQgWSMGEsvbkmy
hURNwHTKOa0waVoC0sXthhPHmTbOvk7gEtPsjYqMpZaqdbJlamBkH4lySxz8lT4dCrQbE4E/SNge
4Uw2lxRAzT0kBp4Fc4EJ1ITZEN3lCGR0Fhp1+LGx9iXvcWXUkuPs205X6CE6b+SZhTugsO4FYxW0
FUkTwUeIYM5Cx4FmTzjrYauHYI7w5nsFjxGdp5KHVNDq/4XLjqAWp34lJuJ78MeEAAYkYU394ObB
Ey/ULWl5P24X2tNHapTozPzP+aws/slj7AVgfO9oM+3aO9oroyo3pVdwDhIlpEdXG14d2DPXwSPi
jm+CBrPhJC80vF5X0ZOzsGwODJ0+rqN1VayycqjDRpEnZV/dlKXLGTuvoyN2oMFtNw59riwgn0e+
fmavao5YREOti8l8bbAX2r4NnuZ3O3Xz+jCp3tcxkn/QY+yCCUrcCLAYsUbL0fF9JpA7VKZCibkl
yULeJe/0FSHfvfIn83WXk6C3Y+7o/4RPu3PNwa2+EmPsQObdszQpnHmZds6ufLJqenWd93mQvARR
ti9rPmoGLOOT/Y4JmS4GLmmCbZGnLU7D9sLpPV7fM8/4iNlOH5wMje4iSAD1jxFV9SxOVcfek3Wc
3japFXzo8JEFES7PKP1OTxOK6+EkKK6oIIhaKTbSOWKhUSheE559yifBaqe1qLquUL8WYEc3Huxh
vkCmOcpIEdwM4wRuhzLquhhUTA7g84K8FqIORFabZjA4L6zClALaKhRyZBmWsCA6v6YvAQWCFUac
6NQ/4nv8RbzNtHkVGClINDc6lrIK0y1IrGkWMCxDD08aE0RykBzj7qp3F0m9THUFFAsfF+oNRDDo
gm5CPItyuQqnUSRpHkuQIbjXfAK5G6gPzr81wF6NuIawa+KB+Vpy0BKsUqSZTy4Ls8iqf63QdSVn
KaGHrS1mLeDdic5BDVMAhBg63Kl7INya3QBXO0i0zlQ7WzOoJkWZcr3O9EAfnDHAIZKItCU7IHPa
hiR0ZSn+G/ouGtENwOYoTMnkql2GsxOZrHie3f786h7LZNSSobhUxSUtLkc16YFTzDG7Mr1RNmGk
46TosrUivd5EY732cRfe0v0cmEQS0JyL86dmZor17cRmIwIrhlwEVgDRXNwJMNvqEw6EMZvQ0MbC
o0jE8OKw39EPvi3OfeUMKfa7anXa3ul7Z9/v6P/SP+39lnV8xNXqanBVIZBzMH14g/fv3/9eIFa0
VjU449pbw6WIxu2Q3ZyiAiK3C3CBNq9cizbvGRwpA+au9ItIH0UMe+3CZhkFVh+4vtp52kxulLBU
PmwWuLYmkZyVPOjSYJroWDvrl5moKwhzwkuhjcFpG/7KTx+5BPLkAqqpI19wOW0PDD+b8z1PCz+b
sdzENkddMzoLBb3xmx3Gtd2lx63u7qeZm+5Rj5GD9YBJtrN8YanhwFh0Zz8k7WUl6h3tbpsMvMTD
iQGOn8WHXoIwdK844eojNGKfrpqIHP3TVZO0KBsmEydLlSUDQgohVNrb8NlNJMxCWKYt0LsZZm7J
OackC9ltSyfHvTfusbAO/2qFp7eeRH+ziJSFWaOQdeIFzclO4uTipE5wx29tfqwJWzRIjgN+bN1g
KMPJ2vpunDHfAmSjinj2OIdQEpFAj+sbjfUa3Nag51Zt0dQdOxVjrBe4eXJ9hfNE6l93FoQdnn4D
kgx6NpB+bgXVq/DuK85p6GJkGvpTIdotcJGrU7QDnaY8QpQpzz8kZJr9xUTVKlINONZCe+uY6MLm
3WShI1r74McbmbjcrL5GZo55EKsYdfRuFaMhyOGUOh7biv78/MisfDpgUPvsFrILfXb4vxnUu1vx
Y8CigjnXvdfufHfJeE19FKvEKuRQN7k+byuiPWzMg1sQk+5LW98QU33GuFQ55y+T7hGi071rlXUH
TUhokFKKAYsK1Bgj8gKXRbxQtF4JDcKU9LeATNG1uCNoZRp0vGd3p2dkv9gnpjutIBOxgoAlgkaE
YqJFKHGwydIC1yVHEmHKdTydY/NabFFcKUo1ijskRTELyDAlQqNWXHQ1OT4Sibj331nCnEaEEtVA
c2Bz9CBLeDloJmcqHtdJ5BMEHX53aj3YZ9bk3VBduDy9uAKHznwvUZZgzOncgQgx5s2l0JocVYeV
owgOZ7q+mpcxHLJT1AvwRiitn07yvnsxdmX1NAl68aTbi44vQ8oTslg6iZAKHx4Z7dptXSKWkj4N
sZTHPlRJQu/pDHL5DHN1m40RxQxvQtoSUiMCohHMiE1dnfa/zRsHjojkd+Di8F0URZMIUieqDz03
twZ0MrcGLzjZJjhhiXSuR5O1jq64C4lqKztvoKlipl7uHZwB1aVsRbYqs2//Bm9QcOwDUQb4bNO7
vgcjLiQNMiGr67G6JugNiIcDn+WsDE5RA3WiqOcPwduRf5DFRrLLnXayFHSSGPJPDjwLGeyfIYrk
FnbqNjNteveAZef3mXi9ucz6MOB2stt9Y6KGiKzGPmWIfubYek3h1SR/uH/ZNixB7I8sQcJCpsCU
MhnteLxk580BjiRsgnJNZxghGEVKTlcHx66Fr5LW+USn3eV53QecHHias7DMjWARNiLmg1hCoENP
G5oWRThjIo0wGiedndJwxBwSwaJ7hmZvQND1Hh8OSkCni2BC4UfnP8dAGQOcmwVefJsP/s+/kWy8
1PjASrMlPJJI+IP35BB7tF/Qf9PmP8iuLuIGgdh2Nxw04tWnJocvSYufJOMqvN+QjwFW3V2gD06h
HtqetbZenri3ju4Y4bXjzGUIWV04ygG2towEMvGaF2wmNM8iGr0Dkutz/W0PC+WcfmDaYJ3tWXAn
J05sYDxoGOOOWGzcpg2sNBZ2tzy48cE6sX1RqfW2aBgT6eCdUKlzLvTmt/qBJUtQL0kHfpjr636s
ON/jClLF2fqC4pPzBNQL4xtkCw75mFXZe7JCdCCAZuw9AVz39ASgCkkYpVEgDcj0vFh74dcjQIXh
CZGoGdnwDFMRASHCHAXOckhtjjm1gF3mX4bB5xtv/v71tfvR2axi2yMD0wQp1aY8BEdQ/9tXIU2R
lUhlKM2TCVjz9FPJXpYX5Zyabz2RUz8hBSw/M8UFM3Jr/LuMOcVqnfWCZB5ktFmroSJBeCHBmc45
/0xDQ1MWnfOXBs8izTT3+Fo71hu3WCLesnWwD66S1/2ACjp2sVF9fgHYSb/dcIATaB/pSC4D8ZVm
N3xs/be8i2AYBG8cp9nLuLVsz7R82Cj2Hmb+pfVfZnPUQvCm1IiHMhhNxsrcHYDOq2S9jGa7/WH2
cpS4rI57i4jGTAZ80sy+8P35ZtiovBdu+L0HTUfKicmmg1qMJ683/8tkYaBavvKvQkEV6v6ntfxE
T8lVSc/CJqAIUon5g1+9K1ws7gDxC7piNrJNphvmsyK8kG/WIkeirbCJYM6Z2UPpRv70o6HOvjlg
SqG2qieRcCvSrQkOEUk8jMoG3es0UC1BewwBvMCDS/PYrDjbzc5oxXBgqi7kT5OHQDkz/SCzR329
iySf/bRKxidieqhT7nlzazKUxqdJeo950oDAMCEP9WNYP0ytFXQph1M3tw4YGeJrRl3WQvtio1Eh
EAUo1x5E8O3Mgs1Jes7DmxH23Mo1iRmLCOHOw5S93Y892MCsGNQfF7wSIvyaKIC2gcMokBgD6RCk
PWwvaJu5PCLGd7yqTO3Kd+kKflu64jGFfxXXRFntY3Wohb0HusY0j7QCGvvB3I43jvCG78+HiYra
eG3elO86lvKUF98h4ZJTbmfJk3t/eOXq9Zr3rH1OEbNC1yCg2NCSdEr+bqvlFtmjMZLMTcQJ3HJW
goHxouwtcHboGBKxO1HzxqaJMJy0cToLlA7nJx4rm+cFc63333lIpGes/YSeq/ycCIKAREW7nZ2e
zCViCfll4FBy8X+J6/S5RJnhMFbI3YG6BsbZ6rkSqQvMLkBYMrt3OMYwI16ESBSFKJv1rg1FFgax
c0y9BSFU6gnNqAPS5FDE80J8SWQn5cFhgz17U2mzxXLmn6NGj/b+rDrQGwuehlB7Jlgf/wDXMEh2
5izblWY/WwfV/Jy7I+peaj+ci879cUHo0atXouKBrAnsCRY9cWw7b2gIRRHgE3amAKnpnWO5w340
jGI/olLhtNP1TFfFdd1XWLTx3ptM7t0WegekuLACxNFmQObnsw7ZTyTca8Q9EZVxEEgkin/+MnU5
7zKqekULspsjzW4K2BMqJXNJ626RIWFCQsMSkdEEo1HpmP+xHbJ68+NZHFjtZmyJW0SeXpiYm3dt
9AtrN1z+ByQGEVwAHuVOXEqamP/pLbkCgXT6wkICuIWBNUNoPjywc/s2owTEdUE3aMuUB8QGahFC
PP2g+PH5B1+PJhPoJU5yle53uqAiMYB+CuNPVjNDFWx5x8PX7mXlrx/UuhxzyGzACUV4KeOI1Py9
50zWDZMOmm6sDWio8HUjGGK8rdkLVQmhODwDeO9b7MpCW9cfPaSEPni5vLrwspy2NBReFbUUER07
SG50TlQvC1kVLvPu2SEXSyxlO88ORgcQ+b0TNnSOvFwL2lviglg5R69tlFRY5jKFJHXRnJ/oPFJ1
oNosxTvEIEx3lME5iWUWTa3YA+A2rPTiDhR1vyNY2fj2L6RQZhIiDB20d3Ie/qejvaOTefzJDCGp
sugQ8tnVy/lu3oBpUyW5/MZodtHjohBcUQiin7Bujcjs6trkSBjt3WJaT/Q4N/qA9ZQJGuqZJ8My
diPuQB60RajcwhjT2O+ERK4gH3ZjEhJTOhwV0PyQFiCvLtfzrtPsZPiagM8Dpz9XFxhUDiisv5dV
55yw8fnwcaA3uisWmZvEhBPQOvUOesRdzHtEsE0nEc2TQXauha4wW4TgFmkhXEgUiCdO1qKZTwr4
SKYkDvsCXg/e20CVfNkisxOGxRPZb+l2P0FsotbJDXt8INipmDcbhPUKFLO2ud3nzAeFwoi5TKoy
OYyJStBO/jJIpj1FQ+XLqb+C27gL4qAaZRAYePTNRXJrVEa049A1pWAENlIXFQuKTZoShZWdzb+9
7zN3W3fmozjVsfkSBlBBaBKEAgJ5KUEBE7DMs8EuEPw0fHjsNIor9V7cm29wEDh/n5pvaLyRiKkX
QxcGvufhnfk8FWFefzh8lh5fefjZ91724c++szOiYfjDzs490pp3CYUaBdS2P0M44uW6N0l3w+gD
n8jrNiGpfvQaw9MG73HyUqJxeRZ9Hfs4zRBEIKPQe96fQoJ0TE6dJ89+m+GWAHVk0GBj9bCmg4ui
hPMWZRvwvlRsdjzAfEAmEXGNSIOJlPisqL0YbolABWAFfiv5TEineERJSl/GnQgQ+6SqXneOD4+k
XuKlio1bhNmRBCU4O2PjtWTcnYWdcqbdwlQ7BrMXw3on0w8z5Qg6dvbQc/+p9Fmf9ivNIsGlmqdv
GBvX3GfbKdvA8faXb4emaGZd+H0hQLBQGRwy3jwWsDiGd3nrQtLBH59Jj8OmoHPAtVGRpZ0wZz+K
YOhIuPe5bDdzAr5VIjdyU42lhqGE08k2yUMnQUK7QVF/eDkgGvU7VxCjYJt9IC/Bzoi0OPpHArUf
hCkL5spODs8YyC/YmBD2RMV4OefXXL0M5DaQkvTp1l8aNUkfCYf5eyTDcS0D5psRzkm+uIuqVhlc
igK6hmzd8RD3WXKW48vXGrXwj5TrAFSsMAvOqDzQuiB6foEjHYv/McYUWpJk9owelObAVcRDo1cX
w7ho1VVi8xWCNsGTe/gQ22dStjNv1tzL5ehgua2j+w1mUJDR0qPvgaXsK3upTwiu2BIhAewcj7ES
RyNOZn92JVIad6/qGUZJ5Qj1kscXfUDR0NguBIseHBIEvkm4zPa5IYx54FxHsoOwC4Tzw3TgYQkm
dvVwG4H2LCvToTCTftwRTFI2tat/SMo+zIkCJLEFqtchHCu2NbqyolF2REQ1sOGJtRoJpsHBj7IV
Ixvl83L6UiMM4JFlz+epG0gWo0TwuVaw8wGC/H2gTgbIubCYo0cV3QsSjU3YO+A9YO9AvG8RA5y8
B8d7Ov1AqOM0I6xHPATWJ2QBpxPp0IIXlr6jrAYhiskAWgf2gvtBKGI68GlO/oock+qPn4t4WzCD
BzWQs/BDqOGJOVkwSFGz85jxLzBM3v66vlkTMLNu2ux6cqqTU56EEYEhWnpyHt6H22ZAmMwv5+Wy
GkxErg1UVPtWCaGkers8movFqXWTiJFdj7wkjUBPcbdTwnlxDs1+qmG6kzQh6PHJs0fpLjv1a6mK
7wh4n4EsjzN8fBEPbhGcfhVnBDYvPCWI4NklNgsgdxULYJNtuVmZ2AMdh7WqM2jGCIVo1lF84jUR
l1FCh2ZBLrxvzEKAhQPx6uirIJww3jIzTC6T2EFQaxonV6KnQPYTeH8hqiBlfPde7UNEFGUMEXEu
X0GxuPzcPwQUYEfLJjzCnosQgtGjmnSPpNcFJqvoTXwY46Y3AoOPDCKqzm6G4IUrsU0dC9PKFdMm
iwAxFp1+urbcBIRbqDO+HHCRI80C0GD6gqeyw1SOiu2/gm/W5KBE7yb78otcmz8xBoYjBJLcsl/B
uQEvfFBz9jZUAs79aDBGATlkgEeDkWHBG3EqODod+EqQvKbUnAUnSQDnfiFI/7TgLxNfBZCpJxHB
PQXtp3GhcPOo89BZk4kZyaeIzDGGFLTwB5DdguT+kx9As5swbsWcN/sx3mNGRliAsRwPmfDggpHj
jV4sw8fTFjHq+FjT96RwhK34hLuAhXJT+0d+QeeT0nhDjNkRdJfmI64F0h7YgMh52DN1TubphiRS
KJAr0OX38KaHSh+pp8j/gOYlJ03a1RT/mAbMsItLr16wBLds2d6NVShDTmA/snAh3+EXBtB28hfG
p2SWJp34D8s38pd88XwB3wUSsjmuYUbgtS5lEesLGtL4+LqPwCoMrCwHkLM3vgVpWThB8fqSVqwA
fyLSzERKolCQKe4BMcLwP5T9FrjYIxVa6tGVw9pipAIhTSyvlvBeosgGvmPBz1AstteTzdv8txi6
1aznwmRx5APE1Vk2dxJlEqjhmZyJLJBUoaSE98YREsTGFKuclUhxB2KEsZOmMcdRe7rby91ukRQT
1b6RCRH8FbZWb0YmmC9bJh4rDfaN2vvONnYbze5FoY9CVJJpLR8vxJ2OvTsw3w00ENWTp9xc2oK8
bjODSwfPbfY/tEz5KxUXFx01Uz35U+VzySsRusbs0a6383SpivM0rrB6dSbVQVBqeCQR7GwyNNho
CKnqYJNRHaKbaklpUO3pYAsR9uQYqKMa51NLT4PIQ2bUkt2hSiNreXJ85qoiDgGWL+VMBsReLBgS
dqLUPQrCqcCbyvbMSkpkS+uwXDwMpx6+GdmmSFRQYAUT4l5GMUrA8/NrMRfzgI7yWg9XVbkU+fWV
d6YVuZb8zzqZakqQf0KfxfPT0DlhdPP0fXuCiEXoavFvXQmtyc/XESECzIRHkpHlqoapHByHVx4m
KHvkWhjM4UktJ8Wx4XiJ9t4mHg14yjEkuIwM7UWLFC1qt3zRbCFiVKA9ytJecX8pv5lGf9lKkoQv
bE9U6pGcpU4LUZ3SnKx02N6Q5nC/4NQ1U6oRF6ERqijhRDNmnntvwoxGb/HoCgN0byrL7xARdJVg
2nHqGHencn7yMsAVIFUJejwR05o/5WE+RdohRjIjU5LDZ5LFjFfFNiE7o4vgwn+NmADA4qn82xsQ
V6W/qFga9fjnKxV4SlCo7tSjQ6phuw2cCYuQOS+iVrXSzELM+XxYA90/+pkY9JAC+WjNWp/QN2S4
8o8TM9vXfQhIzkeK3AW34SpmFoheIC6+fZ67sJ+i97NVKt7nPEnpISuCNQPO4Iw6VBiSdgYUPzSn
I4aiqrdakmwnH0SDrsdHdoBKbAI3NQSnPyLUPniySaKiktQ8iCQJWukvgrEg6XeLDdVEFfHmCM+O
jd1iZNZsWumCeul85o+unLnD86aTR85zI43Kw3GbUX/i72kZorhEUHACJcQPE5hIfb89kIgifdN0
S+ZQQmutsY9EnzCSO9o07m39ym8Uw4RdLASkAx6Lo5ehS4ADywvGa1b4Lowrylfnl5oKCgQIiBXe
BJysyxCN3w3wLyfPOHnYxcDnmAv1Pn0yS8f7S9Dolx6vJ6FXT+HYwHgxY7i43A9Jc0j6Y7K0aD4I
SbuRuH7057PdvBT4LBFxaoJXdhSHNNYNXrx93firgVQXAg4z84O1u8/GJCdPSg2s6rqkcWbE65Qc
WeaLyzRcDvlFzS/cdjwArmV3JCfQjM0F8QvVARPK1f6FajI7O7yVp6NQCbFJwgBeear4ZSJJFfwe
sJbT9ngOIYByFcEusltKZVHNidDAo0G0+6a17ZFymPIVIb5MgqEzlAJaWkJJwsTF48egevV13b9v
HB0gOm7C1AgVeB0ob7suGaAw7w87JLLkkxK1TYD8ILGRTy/CIueLLViUHHz2koOqgN+EqgDtpbrR
znbOGQ+pRuQd+BLS+14gcpTstTV/7N/72dU3GgYpoB3tCyYY8EVnd7JeOR/IL7/2LCNODAhHxImB
/GXdAXFAU8diXrtBRNjO+UeAJjzD4kSmYmAY4RkbBu5+3zaY4QEb92+WOiTrM+7ohp8CFKEWWnyu
Lds8q4XY5v/8tg0EZcQh7iuvOTgn5zRcDOVy7qLmEKnHqM+jCgouZwQPb6gWEgy8l0Bo6/5ncqlB
IPTCj3jhHSDnV7wDaHW29F9S24rJniy+mjk+Y2XT6skaG4oja5902Sko1BUMyFwHxtWspwYN2zlK
AIW0Vv20AEMCphQsEcqqO7WKCrjMqm3iKFMfuAoWxsvj4BOZ2TbfKPq4n2mqmp1uGjGvP1LX+u5B
buZdZDWqnHEwF08sfTmNH5Y+ShT7c0ZqG4Yhl9xNQArkL4bvBJcRuOJHr+pXuXmaPKDamyqb83YZ
KfIEgnrLtUZZW9JHN5x5dmvUkvRS6TozXpXcw03AU8mYw9fljLz/agT2AbeqjY6GVQEdDbIomnSC
IQcRirnlge4xDDE2YooPEWQD1R5BE5q1Mz5QClsTXyOtJ6G8ecagO/9HVGgBV4bEJ57iyCb2b7/W
6CJZ1MmnPT1ECIk2xyX+ZpQsAJm3jL9xoiYXOVPrCzlR7ErId9nwuH2MJdntuH0tOpQ4a5L2ljzX
S/Zxwc7iJe/8Eqxr7WCd8u2JY5HlkIlmgdKRRjY7B1+mFesr6T4ThygeBNX8nAJpI0FPJU49XtLk
uOlhHixP8ZrZ3+gbCiyLoWNlxFsRPkiGR8Y9R5Oj6TYvLR+cxiVdN1av+bd7o9iwAtL3ROriR5OM
t6ReL/N6EXS0oO4CmyNdfF4T4tzwPGIjFNv2gE1iyxtl266Dd2W9PuqrYeI5Msxv6FJGVehSpKfz
DWtjDOm/MTFLKvjG+MA6kVxUEu1X4wwO0XU/EjDSPMgBikuDwS4Z9OFpwdVkd/ST4NXnsXyK3xND
vPGHwqV8oKWoiiQsQou40WQe4LKSLHxWKYv7IBILkCdm1Egb1YsITZxvdDMkJxuEWq1g/2LAp5F+
StRfLou2+J2hpeFC4Fpbr0rhT4HPF+l/KuRh0qTDdPbLX1TDzwq/Ypw3SU/+eXVxPyj/+qmFEJ7j
7snEZKzR37vh1vd0krFm/4Tgr8IJcgSAfWV0Kw63+hbU5n94pJaPQ6IWWfNdmZTQCe27y/95FBeq
Mw50HGifHo09HkE2aOUW1X826PnmlxGRx4CvEdCy4x6qZGbCudVZPHk5rtWwT8H1kDkd7HsviSQm
5Dv9aenkzNPHLy02Mtk6wqm43MgZebgX2hTejyO1402080Ys20H7BWkC1S15V1pYzqFeBrQXMsXr
UQb33n9ya/ERuswNZKi04i8fpdc8Z6ri1qX34p2ZPjAb8/j3DmjXtgQUPDh0oc5tQAuKMTdK1EN4
PoTwAc2LwovL3Ry9W0pr4UiPlJwZAvYQNkkuWdX4T9ypxWrQtE5vYFB1KdUhltAaBe47ir7oCgpU
RUTnYygE/3dTrh9qiMmfLAxZMz3RWmy+85QMWkLhL9TVg+HWEHY6i2YCH0E1ODm/fEEtPyE6XE98
w+iJRuoUMeaHhMZZEp7Z3e3RrqMmrx3CSQAX0ElHQ0VDDN+BrZUkkTmNapIcbfSiuqHCkzjWYIZR
EECwoEBIp1BjuyLKkS6rbNsTcLyYrQLsFBmJiGlYnbkGhGaQd1kh+SO/rDD8DDX+5A1EteYmj1/B
C9KxaHM+ESlmk0tWfZ8cBxsbxnERZ0dF5bzvoXGEBg30VqXP4fm/yHA9gA7KozWPxhzNaHiCtS5C
7FkL0Ygbkltkrg2vI17vUU7yrlgsWahZoqQRph1n+Te8PLCBKVwnYk3OiCt+G8GBPHGAcZ+Li4mR
BKLdxMjafPaGD7cT419eANERZw85x9aH1oM8kQIaaRwuPKyJHRe/34wdF89xXc1NJts45hYuNuIt
ikubWoF9WjjvGRsj4JfEdvdPXt/Oj7UeYIIWVo4Uw0zfELcyY8teRKgPsxILzSuTNKBTaYTj0/yn
PQ3n+tSiq0PLZKKs4uUzoWPvHoV1o0ExtMIsgKaAYEoL4hTqrfHuGphZAAAx3kbM80e7UeqxoYa3
Kex1UwmeLxJ0b860hqUqljxaKIVvn/HQjxw8e8EgIutbRaBQ2FgpguvuIL+B66htDVq1KpRGR66O
164xQGPyC7rikjH8pIQchSJR6O04dKAzy70FBTlz2aOjvt9OQpveGkFainQERMWSgxcerzgjyvqO
itOu0ZLCLLrbBcxFhqDYHdiZWCS85HV94aLyVDeGzU3PkDY09jq7TQlxVwjG19Zv8mBi/HIOiKg5
Z9b7ex0DhT6vAWqa1RV/h2fF4GiK7nqBiCIysLCDGZtd9m+U1f1Sbqb+x0dYAMLWD9xNUCLz0FUD
5dKT6sooiqbCVipS5fB5PCzerwOJHdtRk9A7lkB2WfYKSgVoAyeAMRttX8kDaPtpQeBWUBVoe9C+
oihKfSlMGYc/3HSDJegm/SjKT8c4Eq5j5YEaHO/gXYPm5Pf0BzOTJZeTj9zY4nzDgL50JpJUFgxx
lSQ2+3t9Uasr+e8rPBoanCYDXCK/K5P/F+TH1Uo4ySMjKZ3mF8XbYfp9GJb6uC7iQo8qPSIBD4M1
PdZMqIDBhcilO8ClRGhs5aJt67ODmdyO9FdBsjiq7oMIHoNNDDcTxi4nJw7Te8YGxRG6KkAf6yV9
qzj9CuYCelL4JEcX/lqJVViPoK9NMtqtsO4DhE0nqBL0OmA0o9D0ScItt7hvrYiG/27nGDFbI8D0
OgQZWZhVc2sF1kXF6XIaDqguGZfgooFLyk61HUFhELNycP40Mswr/7s7kDD4VTzj7lEDifRnF7sK
hW0taliOqntNvB8Mq1/kH3ECoFZChG23jb0guOZffJotf20wWUUfOOOKpNtuVqv5Si4YxIoa4Sdp
pAQUexug73JRUk5Rp0UzxjeykHgct5Jr2dIU1Q+PKdIbcRZFpkbViUwNBSG8YiS5TK4Zrz5cdHeA
K87EObzf1oRHWWoFlmysriPHmxC7FR0N47qwI+83AKrcZvfGt7LXZFpY44MNCsQgE8Nhp+MfL4W0
nNcOGxdGDDR32qbyHBw6SD9OXm3POgIIciPC+hbyfoBO46pSr1fMpZH3rJzCPuMgo2biGeb416Mg
MQfLZgRF1hs0JALgBo+OxPevjIz6mEgGGAMTnAIP/gqm6KJ09YOYaCn03JAMPp3v36ufEqe2qFbC
dAgwtBhrmGaxQohzgKVFIrkotIDzXpmIjHauoex30hZrn6AtVYsrIExk2eGMp2ajOOdkhEUe8Hh0
qLgx0WkI22NQ9cGp92vZa82MSpufCMPuOi7Oid6O4lhMP4IikP4ESfCtra/r2SpK0GvJcBAjYh3z
GtGmdVSO6GGCJWhLX0Y00oDVDep7WJypMiL69rXH3HUJOy3h/EZTmPP3pMJpSKSZE8KZrijSBvD8
PS1sHXwzQKOzCMzFbUBmLc2vHs/BKzUZsys1SM+Yg0Wkzon8NIj1sDZxVJWx9sAA4EmvcAKwA0R0
mnwaApIC8DLoquCOyFIzU95c7h3TrLtIfYLHzJwur6LBBrZO/oG0MXJqkikp9jxErfrmGX2YeHJ0
D44zfw+OcxGYTMSOFG2ErJChIhQ1WurUDIVo55aM/H/rBBhoM81mLM9Au+odppcNigizvvAb5GIm
3lP9IDWCvM10+ZHMJpygw4WtDYpXLzNd+oqmq5jDdBTCs1z/OPoKm/AWlKP1Ngrswpt9kmBl+hSj
sxKl5aH9AFM/K959FllYjwyqp3NAM4bjc4pRgCDYkIBy0Dw6irh7sjFn6lc60rdQRVrSXxaWD6So
HoCgT0DbQVUTlH2PFNRvZSBhI6g9oI7zq2KmjpL6KIWVWdBsETErvc2sjg+zOqbYqCjLSURNG+Ri
oj/R8fkRvse7fhT6K6QSZJkQ5rOxsY9hjIZqco3CrHj96dh63Z1Z4VeG3+ga8RqhckIXCOPvuQmZ
+M7MqYsmaW5JuV7q9apUVxVcYX1tiD9tLqt4sU4IZ59OdSdvGWqBvdIzpaZomKv4hRg/aR8UEwCJ
qkanh3X4ds4vbQeI1H3chYRu3ByMSOj2sR6/zbJ9LfSXreQ17yuaRkSapoktnoE9Y3cc8ShO+M58
ACrwnXW6bShDt689WyhYyPoCWguxlsL8L7h7suXbJWsuxjF53pMbzR0lZDMLhsane39zzxq0VsYf
waQGTRNKejjppHPC+3dbhEbX+U60n5gjN+CstvY7CwTcFSbQ1r5ISEj4bkz3cIl+y0pBldKOZkmN
2PrPPJDXQIjcuBSMeO99eGC/fEYNKKzSGjKbkDDyBjrBJvn6j1Ge1+ohc1GDFdm7qawiIp765rkJ
Yqlvrq72vTPXTRY1oMwgB6FxPxrsda/nGfVXivdQLPrUD++ViLG3KvlM5Gk4TvCyIyZ+FI7I38SZ
vCw+UMdky+86hhEJdQw5fMCPaMSjSGAab3iJ4q8Fc1cTOg1EippT+MsUG4+QbiJLY+/TlIRVZWji
XANaQkf8787cRggKQjYCmYYiufrw0vGteC1oelNCQXhCuQiZbHHjB8ybpJZegRM/QcgQyK0HT6Kg
mvN/d67pptN5Ygv27kLlxCPb2P+M5XJ4PCuU7Rwgf76dtvejjfKP8noxaAIcEumYqG2iDXESnTwG
+4P5PP0cQo0EQNCkPgmzCCCQjBnBETKS6IwGB6Fk+Wc8P7t6uBU01I/Rf+Y0+qCc87P7hgjEsIzL
/ROEZYLKi2g2Pxqrra82fEj83QjluQ9nmE3O/SxqaRXbX8LzvpswqccRogzkoihCI19YqY6tWBCn
OXWCKEMw4qDlk8UyMzJkuHuEskpioZFkscr8GM0BCC+yr5+y7uaDm34un9Gpi28JjWUEzfaB06sC
L94B5fKumjRFH3c0pGbxubWxcYFboXMDV8+0B5JHFIfWkWxNVlQDN0UEsw0RNPI1WgeJtvn470zA
SxVzTuS8UudRnuO4D5Az6IPosMnmbhcjUpJJRmEe77Ftk733leLGZOyNbWLrJRy2GQ4zwTkVw815
Cl4JxoxOvnq41NTwT7tA4JKbRE+4bef+c1ieRV+u6JJ4WkzfsP8pmm6c24aor82Z8fjSfMdXMMQI
9BcdthfWFH/EeLhFugLqjl0y0EJ4YshUzwF6f1yC8qb33zlY2BQJ/nj4sNNbtBPrh+zuuPUncPuw
ZxkD83nFxpzc1IRddXkkDRqPzVisqCEtzdf7Ep/n2GZeSYeb4jjCxzzTOUUV8jApTnjf/zNfuEsL
bfZJKHV/a8hTZ+E00ATPX8g6EKmqW8OezILI/E8IZ3QXFREscujJ/4uwM22O09y28B+6VDEPX5mn
1mDr2LK/UE5iQ0N3A91AA7/+Pi/Ivrk6qbiKchLbsSyJd9h7r/Us96mhmUyV+td4j2hHyH2y3NIr
W0edo4ga+wOwOlfhWGTLYSL4P/alrupirY8BIjgXdtkKJFvxTg/db+HK/5XlLUz/pgJiCMSyLtuC
l/93ypB6ryzLRLfPAKhfRPlCb4BHJ4F9u3ASvEPiURO/qrRLrvGrsB1yNwTwRo+eLn53ggIV4hmr
XsIjd4Wt3TeiAWkznJ+SBDI6JTLMyuYyqyba/ckj8LJCxr8h0GWE2hXRQjx6FeGVu3QuTI1xFiLb
O/YFQHxsgYFBCV6HCjsQrrjpzRXHOm2oy/lJNZAQGkCvQXU4BWcBsUXehGUXW1BdoRmqQhT4qDxt
7f+Iy5jzUdTTXGJrg6Buici6i2t83f1xqJUEnwW06lQeIogjPRIw9PEKIhfx3b7XOSFioz/98Bik
05YTo5qiJhc6Vu2kGFKgFY2TUBaM+bhkY5kBqLo+jAMOTCTztHfg3taUFYNn0AUyPQfYPgDSzl+Y
aWmZYQvOxBXnBla3I4E/iPTD+8ScjJnSHu/ArIBxugCJ69hB2fAPYLuzjDGMaNUguVnouGRn61mQ
u7dwBUZpHSPR3wUsWv8NsNRUCwSgbduGScriO+StPt2OsixRk1zMeO6TmiBZI1v1D1R/t636o/RT
1sbD8bQ7azD/3AH0jFv8Mwmvv2b3dEonaJRfW3cWLMqdQ0uT+CuQPWqb2H+9oBijXQdnWMacWJqi
nmUYiQOfYWT42pEmvm0fGGUQiNObJW6YiT3MJQxxYOw2F9XX/iIAQTQ+ILbgD8eLCYF2Uj2uNbP7
iFNRM6M/XkzvEfslovL40THii5kY8RVzrupxTBvJbRW2a+xULtDC/DgfXpCXR7/s5MQlQJrATj7B
Hk4N4zCTaXI6NG3+3ZXGMNFRJ2uJoSVHKY4EBoLODicKAsQd8s1dEAEiYE8EjYSSMT0bImR0exQq
IaiXT0CbEWwx8+fRULsiCAQ5YPmesj423SP0ubp/CL7duFavzBNRANFVmsC+brIFBKIP/+EHxfEI
VqwXj7d/Z8RRhN2IzKoOupabDSPZbA1QyEL7h/O/8DU7EmUj2P7d1fO+1A9eSS5qbjFAnzOqqGbJ
KNUi8gSASSBpWrLjlN4HeqdJf2dhhvTF/hw39n/FPiN5wGLROaBMHVHWb+3CtRHMFkRFjPh2astG
Y/N+kEwGzb+CDLdFEK06Q1W8RsD/wtkK4ucjLCf+SxejEab14gGfia3EeyZ3FEkMM+PfsokU57+S
ythELYgppm0BkzC0d5uo48ySc6kRWcF8vvxZo4kG5kdYFCd4CpBtt9cOePlph8vJWU4gPqKhsuk5
u/LZnyG4Ir69JSdaHYwm6MhcvQNGKh6BYRI3R0FgxWx2IN+4KwRD0TzGBOxwrm5mKphW2LzU7s1K
1XsVyR9dOpIFQyKM7Ybg6I82O5RbYlrfaEGEh1IdJXt/kBsN7tYOUXt1875jjxblEdAedPUYiXGp
oG3nzs7ZZwPwLX0lehK5e5VXhH+67lkJuwyrlctOizD+107LPZEyiFKFrbNIVyObaRgRyYNtr0nH
Ie0+SYik+ecpHQQpED3ziInzlVd2HAK7AuzrD9sLOybtlKpDYilIhhHCUdYvElI3lMmBZL8BEzU1
nNmSya3nkqiGpwZtYHg5fESYxh4KUrhNyjaxGBlKsYwCbIrtC9VitDW3daavfAVolsfWlx9ss/EP
Bzj0JMDhwmMaIA+Ln2X90T4+1voDueFwg9GLMa8Ug82W/IebI+x//44o0ZR/OqFt1bFtWbXJP3if
ZTUPxXCSz+32cjlQC0e3yhXFBQ5wI3WZW7Yp8myra2JYCZfE7IhUnSxm/NxkjVyTycJZkDgn75Jc
8SZXwd6BYws+f2u+0UIyaZHeqRYZxY8ekitile3E4H+kgbqTTXEgYuq1E0y9EnwsOaEdauJGbBKO
8R4UQ8oW3fcPR/VwVg84fZtJmH3NT4RGaoUbdk9c7nnww2NeHTThX9WOYviFKx4jKc8K3JtvELZg
bp/EZeKUyrpRBOeRpd04IjhPpcvXkFTo3U1PWkTKgrXklzPrBHNK3oiXmy6Je+5dMiX3WMnCdzGR
4xnZi9UFYBZa8O0RDuGtcKWbzrbLQ/m6lq76ZL9Qk/NwZ9sfbm4In8Xrvr3xvPQooMu8+kwii9CI
sxd+/I55Tb9HcyemUQ6ENkAbPp4ANiNDCG77V7xRmPO524SYSz7jSKNpf35VvpqVS9Fga8LCIDch
uldMVUhfh6t74wbyCuAHXbyzwfqxDyDX5VH/LD6SUq21D5rzcB1yfBcgswBy1rdwAvSzhDA528md
A8XmTpfLWr40+WnM9SafuIpZGZeSG5cSdhPYHlO6KkJ8dnNYXR4g429QtRC10QlAQUsdyIOIlhZY
B6ppe4BsjaSxfNZ61+4D2fWm2e0/onwzvQH38Zqf0JTorvdxhjpY5uc1n7tcs/PVzvvNKlA15MkB
3wDUz3zrfgxrO+BBVILuhGeXljBFJhxRzZA0MBmqTQ8tFZopGzCfeAzueIrog/EU2NGqEDXYRE8C
6YoiHrSQE1MpBuXEUaMmKGKQVR2ZcJqry8E6BtYxkAjnXLy/5A/0vuCcfWGcidCIR3v597WsKv90
U/r7Wn4HsWvO97Ms26zlox5WOUu4pmNGGPWavPqIFW6QJLflSqgasssbp59o07bu6+4X1zbL+EHG
YjekNE5ksUhX/AdwNTeAMCeJdktYj/1DhZuyihRUXH2G++oF4C5RpKzDbfmdaQyBxOUzF0YxFhsr
TTofWGMd5otVLC3WFYuKFXVEY9yGL4xqQ5bSboml6UMFvPsm1Sdji4mks8M6KSVB0aS6HxYvgrsI
RxGiFYtk76tF3y8XQu1E34oVAraS646Qo0fMb4Tx0+iFM7b3XSgYR1oMvvKVtkGhBeYs4iFZEjac
t81Jg2zdej6uD5bz4OYSUwcwtNuLT/kAaIhs2ybvt9ecSSUvOG832pMNF8f7/AsXx2vMG5z6KvYo
NicKQEplz2Me3qzidcXWUrIYQiTNvJ/7m7lzke4Ul8+3AcFyVg77PFYi7HJ7LXkheRt3CFZFXcJl
/Jzw7kkhHcWA1ixvHZoVP5Mfiu/ZM3hNm3Dd7c3795dOsf/hANEMVTYURSZFxzLe3U6soR6mXqO8
ZKowQnTr/WLy1ci/UskYGeIQ/h6v3FzuovpD+0f1R+S7mG20V0GG1s+R0GKBOKUdt4pXDhVEnTMh
Mod8avLDgSgKDob9GrMEA2ET230bagEglP21Y+N/pHZzH7nTOCof2+cOzsMdHE4nw0ckb0cfmNvR
9GeJ2jMw0aKipa/DF7gVXKtPJpDfmGQxx4iMNlZaYH1xITbpuGtjexLp0RYbODlhLRMqt23Dm4VM
8s2/637Q/4J7OCLbHmNBIcR4pfhuhIMSYy6GloLxDpvzmlDh1Z8qRRSA80oHKw7y6QfqvAGBC9W6
luNmo6CxhG+FwFFj8yLcnahnlLKh1LQxx7YhpRc+QxyFupAfX5mLdJhNRfZV5eLZEhdvpuWIhlN0
G4Gd7SRk0nfB9dxQa4GIi09zUs3JGQ3yklYom/IzLyNH3pIbVl4U2aBkbHjtH6NrPqC723Pz0N39
+ytEbgldgHfwTRGnqWm6ohFgYL2r8LRiKU/dCf3/PgZDH6n/TR8p6Anw0jTv4PvlJ//T9eIJ5Rey
zU3ieXGYDr77X4jbuQrkAqNBBln+4fXG13uNCSFH5ydZIi/vYseCU5xLWl6d8nuX6VpaF6DZYqcA
yhuFCqi4AE/uRJPLQXaP4RQjg4CJhEmzpkBOLh8drgCw/1DxwP4jdXwt6CdhR/YHfgY9lK8yri/8
D3LtC7KJmySTcbhb+fUP+vSkswlbTUH6ONYxrsJ0sLkKPyWzmVpkX5GvOIlInE6PliMwgPDPJ2AD
EAAit/+JxMTxjx/1VqLgEi19lyEKCUOir3/TiQZH5QgYJ7zTO83LW6xbsYvVkCQCbHmMpRRwFwIM
fD6HSM8lgBZGYHIzHgLvYRlEaqXn0XKjXTuxSW7RAudbtLBSupi23Yzec74H010QK2+QIBCJbORL
tjMaK9CCUMVt1N8YYCN5KkETInfAywJyLRxUwbU8OuHzD2STZXirH5vxAavUGYE/NghJzhYEBWri
+/QQRyv897dO2ei///XWOYalGxRWhqG+A1Ieu/7WNyq98a4JEeehwzvZEVo7rkh6iPQKwPUrhOuG
6AY0PSOKtvYTe88qguz3DFd6AcClqqcDiqzZESSQGtX6zxjX9YzkYH+lYAvxSlHpTztGiNGc6DcB
Yhq78NaJlpM2bYGGdGIubiGRgyT2HH2KAZ3WDxfjEOIBzUcFozfxl6EAP0D36oL6jzs8VFfnYNiQ
C9iHIwL/8A3TAqa2wjosfMNbhimw4OenpwvK4h+QyJFRgWHAC+WYfpQfiTS95XgaeXNuwYgNHiUT
Wg6R3UQ6GD0AdiR8W7QB7jD4K04qv7L9E3KKLayPvD7Kd0Yta0BYxUO6QwFT7NBAOd42ploklQO5
9PXOb9CWRz0ICKwdOtaOpG0TCijwpXgcKtd7VhdwCxyweSPIjw0o1DYsKnHqZc9IThm437Lns57c
iY1KHD/zRtrErkbP+ameDs4lb4vMefF3ufA6Crnwv79A8NL/YduyTI49hyQm3VDenXzaYJvm2nLF
2dXtSEVMrJymj0tC6DzNGshSfOBee3j1gQgjGx9u+IgDDdPbKSQSgsm69GhsTnlpeQtS2vOTbCk4
PRmqSKRAuwh18OYw+Kb/LbhUBCrzyRoxMeDqmr68dDY9O5H/DXnnBcARA4e+d6ldqMrdl75MzmWS
HJkVooeDuQBxaxG9f1SGCJY6WqtlxLin4a/KAJ4meAEUe2VC54Ecdg/+XU1lNQ19Gufr7S1TAz7M
XY2GSWRqcMSCM4YihMCGgC2aoPQmtKB3uPqBHmufVf4yW8bSHWXPRh4mUumFdo3IVdqbrAxDikk0
Wc//cUgYbL3EbMW1EHOuaQXfE4cJH7lBGN5mgUTiXafCIixYUmOTAUMXYfvjLghEkUMZzyk+7qdQ
EBvs8Ox9gLBSdJAMhM/b+SCiOrW4mcTGild3Yr7wk5bgbONmx8ikW2669+JwI8kAfEjxkD+UY+qQ
UTCmNye588o1kC3isYjUbSpBjuIVZ0rgXXuc3d71mcE3pyvIsPXN+FRIULFyqc1/xLvOy4ZfSt0/
uARD7sw/xQoMw0M6TYtVHUNuTi5Oi/nZHrw1ugHpgORNbDPMC5cVagqRgIxVmLv5KTWH1KTjsw2p
GITNPkHDx5vwnnu40xOJdvgprjX+uoTuFQX+LzSDMaF7rZ2i0Te4j/r64H6kL7xSJ6XzZreLeyes
geM0gAAiLivpzUpbLqNN5n8kXhy2rc8kBN4wBjP6ZsWDCLkksxfwCw9VqC18KB0lF5kM4E9L99Mz
2v2L9Bu8sCLrAub+fju3bEO2FVm2NEV+FxdzLdVZ7VXQmxpS1zmUsl1efa9j+5iMazKCDcHmCYAu
bL4hlY4od6iB/o7Hat0CIREO/pT8AuBnB0bMD4yWSDQyJVD6InCPSauNCdr2mbTq3nQMoEI+/qE7
b/ihiuuvAUVRMECZK9wiG3tXyf0iX2zRTjjbeWkLtzRwZgyBdeAS+Oe9fJDo/AyPpLSEjUrFKppo
J/rxLIKN8PYh2bkUcJL2XtpO4SNF8u4+ue0dnMEXVgjmJSmKyCVzVydT5GC5BvPzDfOp6ZogVJoY
3TAH1QFhIGluJDldyaRH4cP6NQKJzw+tRAZDUPMbAMgQLVdwmdl0cT+hPfO5P4TLBwRLn+DHByNS
ZPG1PhZcNEL1eXHrLv9oVClXA9s8WOPjOj5i5HtAlKrqj/iFTvqD8aS2pN+SLhCjbTqKK6X6wBnP
7uwj0ov48zqhn2NOiH6OTWrhuYpNCiE0d7ElLJ6ZQ8hd5KM4fVND0ofNnjFG+ExGBRkTKQ1/bJui
7rRVunHR0nEvchvkjXOYZeuTT9C0qkdlj6oEk+OdO5bEH0jk6i75BDeL3HgvZtjPkSsxIYWEyUjK
epSRLW35NRa6OTLVQM1s04HT2Tsrh5ty0KvDSc8NvqCtCxSFWJrllHylvWrPkPB8XpXHUC7DRwjW
YjpQojXtxHRgQF+xZTOK1fSm0zbxlMPUqtjuI0Wg9NomSF6U+nGqHxNXskMH+7hIZS/Er3DxhLa1
57gL4N/KrfPsJYC2kqWMEYiQtAhtlvtDJFhFlkGF5u0qEaQTqETYY+fPc2bTV4JnyVyN5f2dwofd
U0PEj/6K3nfSabEC23BCCumbUhK6UO5cV2bnignxFTRC1yxiCvEj8loo+V8mmp+kF4CV6320IL5J
ZEcEgYTCfFDSCal9jU37UKj5yij4kc7SkeDFmBBoajAb9lMbg9Lm78Gn4OLWEv9cZsJIQkjXeJ+2
1362+Kz6uxu59R8071b3KWSRgJZPUPhzntQu5hxsIHRmL3FZxkRXe4heGeJxZNCLpq1cYPsQ13FJ
3rItN/wRDTQ4UDTQjrmgg/wi/UXR2x1ru7QbKG7Bm7FuwJ/OQf8K9YiGdOCi8oF0gsqHixWkE8zu
KLwk6MquUXnYd7CMuzUS6Y0XhLv//icG6+sWskoDwt5wDHvI6pfPy0jvxHPWWKFQiy/3iLneNjhi
jW4zorh9HqYHGQpF/XhMb2pG55IkbGKw+caW6Ik4P+tIxRODf4jw31G8CjYqJoG50TBnYFr5mXkP
piuiINk/X0gWnLAm3hNOKqFlkvoQ9gsFh8A5iVbME3RyQqLBOZUprDHk6XgS+c7x2v4EKV7tUPL2
fihjqHLjsFDNIDCmfnGFJN+dXJchKo3PP10g5nCKgMEBLvKqz5C9oCHTr6V6vmTEC5RChoT0i0Ba
QCcrrfu06sEuZlWbfZkI4XIiujWE795iEAi7l//0E4HwzUUuBgGDrgUEDG3DPe38k9XTR88jgWgH
s9Srp46eDSIDQan8QMho4UoX4UxlWE5UAPk/RAWsrTDYErU2C3cqHrmuD1XE3ltyioEiXY8NYaVN
6Epj++jSpUtxnhIW3eiJ8J1ekjPKoOaA8Tsl0ppLc+16Mg0LuqIIP2XO8H2UAdgE9KWcHJ3EgtPc
JLodV0rcFlEFohkfjlBYMXCjr0rpj7+2ZMoe3j5OjYtjmHs3bIJmYxOgPqcW48Tn7o3S4npPLveE
AWQ2Sm/2rtFML3VWlemoJX8Jizon+XWznKE7ZRjRL0Ijnc1jcrxmWMVQZZIvOFjJ61/GPVXGZP0L
p/Xax6/x7kuraI236D+elQvniAlvFT2Pp/chKRmvzLS4ln7K5l7YsvddF9OT++pjDcqEC7bSA9+/
SOE0RD4f6MBIhAYS4pvFt0808IKRDL7wlfVERXzyB/gB2P2EIxd567zJpA1WZxm8oi5AeXrI9iKv
P7kGjBzmumvMgPeaL91TsT6egXpJDz38QRlAYpM4r+YPmMQ+Q9IqpgDmm4rXuDTEV2/3qt9vMHwi
o470PqJNF5OchdIAGT9npBgcMjVEJDyRvQh23hhxHZ2swN6SHxe+kCjPcVhx9qAH9j+B5gvo7PGl
Fl4JoFWb5Bitpfxc4mgxwF6GhPscqd5Xwn7DlrxFOCYRfJ1UmKj5KUKAHIlOYKCtgbEGZG9CNCQM
cLNQ2zcfEoQnzSIqE0O5l4KnqCdBn5AaPPkii4LKnlTMIzeaqL/+dJkAfTGidndVPOMdfMCiiUGh
/9zKLi7CXU+K04s4lyyrdR8XsP+DgSrP7ofEnVmjphWvFRHjyGFCymAY2GykhbBG0lE/Z+pPd9//
nMeuJ/IWf7hFiCqnQrQsaf/doi5OVFRzr2SJonJELb4JaY3f6A804x8ulros646tMYe1zffBFY12
q2+35Q7TfXbxJdq96BbwHrbgemhNubf6I7rsGs0eW1CRdvdMOuYXNT+WBwmJnfrdYaYGPoDffolO
I8M+8Ui2CM6qHeHqQkKHCqfbDL60EibVvRKjqrXuFZTaKh68ZtchuDHA5N830xlheHseHpKk0RbJ
RGXprnw4F/vZUYucKTIqQUhWB9TI4dAxJ3GLTwpr4ifYtcIj04kHwutVFr4LfXtEJi5d6l4YMFay
i+7B3ItcTdkG2xBcGacgH+F7hm2Lvo8NkzOA8EsJR+tCUtnI7p5ZZxaINOK6zXQ106pL5Tm93IBX
rpwx08F8+j67+wVDZmEgcjusn4+wmqsUPJNDa4k/xOGKcsvkWjxQenfgGjnnhEUrJN5zuShisraQ
wLkVtIWLYDrxUDlKpWsDMz6GKHkZKuxV5ErawPYwXeASzaPx23xJxhudYVwB2VmDPTwngxq3UnTi
DVM+d3R6sXBgOpoJNhVFGDwt6rCe8ICdqkVqH+01gymWgUg3J2rGWg9FycDFdQ7olTmbyK1mKN2g
kieVoOIGiBA6bXCBtfRXs2ubCagNGp8Rkw5YnJb75IqbKrhtj/HD9a6EAdq1O+DjbjOnzaouaxiu
aak8pvqYqk7SDAkRgB1nwWaZEtJyLZpWKn5XfuFAGX52iFnxNIk9JBIsfFgUdGVoyYhM0MaXRkGV
sP/A4QWXfmvQ9JVr/0HYE72athNGP8R5dGw4zDg4+jaZ7smwHR/HvXsDCdovsBgDJpQySxGCt/GW
rUrWm2mBNDZm5S9tij7QhqCJyQ7i0YhmyWVmVnOtK4GG+zyEtpcYaFsBKGBDH74s5pdPnX/5EwME
V0EfwIkzHTCumoYwDs6T8A6uVo6DVabnVfviRCUnhEfoDEJ180uzo8IGgV+iQCTdTrT9UJPRcCmi
SC1a8UxfrsgMsQHRyP8LM3AHI6H5jThuD/94V7H+v43lXf/ouA7NzWgBSe3uYPYTGpCvhkElZcEI
TNlG2EPay3ebX9k0t2wapIyyXbBXoLgVu8S+Rew7A15U9gQ2BHYDSewDjSZ2AGyorH1yOmuIEfAg
J3+QxVLHZfVrhbOwF5zoGAK/nmzKdiFPdVjLdp3BOjRnsX55V4zD0UKRZP4sEFi8yOB5ZjZwmtzu
8fsHEatnQWWhlVelYimzjtkJ6GrzZ7B26WoT2XSlxQkyEEYTjRsulUN6q1JA2OfujYMNCpvFjMeL
Zcwapg3E6oXLyLq1ff0IrSlV0W2wUOtXlijrE1IrK5NlSYfkaCdnG2zYuiRHBM3H3O4O8/KI90Ys
yMLCgYEVKr1sy4+1p5I9GCAQEUtuCB5gWmVvC64YYdsJ50Z9TgcF3WaCI7G500tyWVZMXcSCggK1
LSMuWSygs3/bkvC8fQmxaEyFOGFx1aLNyVVrS2liidDbVLaV0ZhiRbAcmgtIimQ5vsgbrYb3nzvU
fPvCzQ2y8AKA6s39yoUGYxX5MXrxVD2zEOme/ojXe9zixaVi8j76ji1G4r15qCCGToeV5KfN4c3i
EAk6ozB2NBj+lsaNn39xyLjijWRCvZSAaLdLHvZ19fCb3unWG3337hsyaibTQtOnOZr9Thh6ruVy
qS5CEUxQ7Vu47xBmZ/Io4HBvJpJd24TOZI8OsK5C24Qfjj6FV0D1g4SCnRen/yksUH0voU+G7j07
m5mj5rWWl9rL35urd+DhtxBgOM3VEvtopKwhmRO3koGYi9pREbfOEwwCb08YBuKBADU70EEqjgmm
c0AlsMJpg6vsjdk+o8QbXjKPa/LLQggJpsNWSQgz6RVIRFHRRuYQ6lr4ByOW+ITDTAvvp0ieqYvI
BhBjJORmXLg4t/F5FGKQdMP3iNezD3AyIUTbUiZojZZMoKhkga63XU7h0qUQrPUylcuUtPmBAmJz
nSQiywH0P6Hn4Pu64EPTZOclRUpv5yYzlW2EUNYZLOWLloAFNV8+UMuvaDyPkWWFTwnzTkOLj7pr
wq3CQVuSgyH6prUdIvioQmpjuMAA10h9YNl1DM2BbtTiNGTZ4WFg2Y0+rKkVtqGPFoG5gReMozBD
OdvUSUOReRGeZ6qowtUJWaRNefTPR9+7T5/Rt6uPkLPRw94Vv4aiUwYUa1RqI0d8dNqMVbi6uHuk
V1VkuC0S2q7hRnZZ+BBwCBHoIQCJHdyxNuJGfDVDlWgRGEIuEvLJEfPS/UAU81KEmdHw6cw0EDqg
HZfDlgBHs/1wsbOLntpDMj4VFEubB5uqjps0MzKcHtbM+ASFOGJP5v3wYTxZ9nmjnXtgoxlG3k8J
CBldDTH3jY9d8+SdzehI5kV8HzIG+xit75IY7HNMwtLggGwUUqLibhKiWzzJs00PvouyO1BJ4xz/
ZetsdlEFbkMJ2bgGXzoKLglakn9fnpYulCL/tTw1R1UU3bDIhxWjj7/ptu3jTS/NghAjvYG1GALA
IXmMHXYk1NfLim9wIChUGMDenxkq/Em5NW3TDxYR1RuOfIgWKLkbGmYf/YqBxd09ytH9mXqPTuKu
BOfHShMPigBts6PM+H902ihfwXPx5+nM0H/oEJepD48k5+L5XNxPf43uFXzE9pCYsz/0BHHKUjTI
27ODQZYPyG+4U8X27ILzwLBgbDAjeEa4BlEfaCOqhMVwr9e4gv8CCuKaXLdcUNwAwGOGAUE5RnwR
AzDyrkliEGKM3p2USJTUuHQP+EfuymEF2npLvkrkYJg2Tv5ca/LRyrolG5bsWmZDmVljWsC0Rp7g
IKhJ+lNiDLE1xKMWnTTweFzwLLcGy4H+EGon0DRTTHeWlVPTg8VOniwy9XAw4X/6qB4V1EZReXbR
WYmvruYo3rPzQoTWkTbLJQS50mbGX7jE0RzCRdnfFDgKvCzmf06v+7bLzsvIyt5IaHXu4Ndb4hXi
CwobyMSLi5MPzkkhR9dNZoqAiN0YgTSqPx4SOajB2JaZhh7k9Nq6qPV52I/tK+WR/0r0D7uxoebG
FgBE/reZDRUS4ReT0FSiCpCRsSUza13EYxp4+8VDtgNbNY9Vicq9xsdaC+YHO3DZe7Ows2Ml7gkN
nzOCv8B0kP11akS8EKIRfL7oRla0xSiHyQleWMcezUxyZkgxOXor3wHSshXCRNAaxjPRBud4poVC
3kQbgZNm0+a2FPbufPSPMHAgxGihUuAYjSoLpHO8sIN3yaWDW5/MfUoCpwq1Prh/ZzMX+znb+BYK
uO/qRAOyle97+9v2jue9dPl3UhLY4tmwV9l1X26mx+7OjzXlu7eXQ9MWTcxOr5YEFKtQFHSRWQBj
mk3f/PIhmcl64cKYVhYTXK/y0Smy2Wunw2nJK4aoxEi08GsSiUzxjK6vZKRA6nUp0ZjDXOIPrpmQ
tFm23okWK5S9bc+nu8q234Fw7SMiGdj8aaRK3r0WR8CZrsUYOK0IP+9owhM88O14+Y99cR2HoQeT
zRCR1V4qKQxB/1YqQZjmZgaPGawtWZyrN/2YLJ+D4k1qjgsfQnAgPXe9xybPmWEpwkOrQj8ZBfnW
HiNDqL8Vw+Vg4MH6uZ5FL2+mu/pj9Euax2VUc9g8kz+ODxd0LqfPl/KlE4mE6bSdGXcp5dig4FI8
FRv/hpGuP3zh5KjVCOpnMYrzY4dWcoTwQKLjIBm2swQe3WkIJbiyXvOFMwUZzswtzfFOsuc9kNDO
KcIDzmMyXc0D/nzX82rK5VMuMRDQU1KWOVeco6ccoFpwutjbAYMzDuUn3dAr1uyva/9Hf/LoKRPT
bhEVKkPhEbEGuBmPrVtziwVDxX6KFMlF7QGTf73iiickj2mOO/y4LWH9zWQwBMthXsQDzqEhH8Yh
MdhDNnJ+NfDhyB9R09HF3a2S9HIpZfkQt1c+wu3V7gW3Hrvn7vgEyH3BSAV/CGXARhDGVAQEFNMt
eFZ0ovC5wWHTMB2P7pfr2b0/odjbNa072JdZJgzwY17/mPADWSKhwcEShIIFQn7pj683ZgXsk9F9
iy0+keV1jRV63iuZ8bFW46WJ7e2R6uRLM7kYJBXSjOfs3OQqFgGMaujp4PNiFqcy4QuNkVsIwJsx
pW2Kh4/Oae+gw0ogndk8Wwt1LPhurt/6bWTKcBeT9pFKmp6JC5mFqHc6rdj+TPA3rnr2TCruzuXO
QrndO/HpzGAhqjiyV8rtkThg+NPH2JpjuUsEZJV2vE0HAA0gStZ6hRVDEENERc2VoAo+pszi58NU
ekiy4K6Cz1lbT6nSltgFw985pKBIp4YEFygpZA5zHxRM0t2KxgwW7wJjWKQTUEXYBpbUmYWTZ2bi
U6aFlkAqmHCdSXEt0R6KL1M8XuKbHgF3sonh8BSwBqCfAFjRwUN4zgPGCvk52sL9FCGcmd8Cy69A
ewXTD/BI+Xmvyj/9+/1D0//B8mDQcjMUR7Mc1VDe5WbepeZyrxUakZTGLXR4QHZInT1mjztXQXO5
cpy2ywbxNlwzWgYr+FiwXNGh5hPrIpJjuW2MIrhcXDK4YZBxJ22ms7N7RASwM0DN6pz0VxfJu8ox
d8XjHWOcZOoIAHJOT2VqgVJHuy9uHNw1uGiAbuOWAY+DwuiWVhsnrC0CImk5aekJAQfZ7IR6k/aq
uDdwaaC67oTXdFHEbPDxoIBPGgNy8Ah3azsC5dP+nF6HZFHimxZJ+Ia4CmhGXPPq2Okj5sw1KtdI
hYza0fCKrzrUobjy6bHJcTXEZHSt/jL7KCsF84SrgYQSCfMntl303qgHvIvmWjd/nOiccKAG1ZX6
HlBjeOGWuvX46OVtTQD6ehrZcHZABU6E2N5RQ4uxq3N1603Zjp6VpLMi/i5kGISKCW8RujTmOr+o
Mexkd+MPY0lcUrBEUokN8awWxn2Mu5h59aBvxe5Fbq3B1lVGEAoBAYwlNHxzfVDw6U9u8VR36Y0p
xERKz2IJPg26J4U9zXn7SOxmYiNjG2Nz2e3e7F2/ti12K44Hdis2qV87FGSA00XAASADXAlUBVmM
/0l4hilAEEaNqC00MfSSj6RVhCCud+UxGyUfhK2L6dMZkPGfYsOq0dRtmEXUnBYswZpRWFI3Sefm
YKXZoNidHPgbwS6desjp4DNo2vam47YrtQ6e4gSOLsMcIIWzjwuKry/RI0K5sVOQ/gMNKEIsfRO7
EVsR5Qzl5rb30I5YPrLlqEaszUlvp4IRG/VmdO7iI2hnZph9ygbD7tIbQvC5bypsJzzsIg1XSy4j
7B+4vMW2wZ6xo03YKtgn2CRqbISB3jKCmSc63Z5ooG27hPWyYCkmrIZ7xyYwZksYf1OQKP9kAjR0
xVJM27Acy35vAmwWcx7aoyiHt/UGPWqDMS4Q9Es/c+IRr90bFESjVCGO8ycbxmKM+rwH2N63AFu8
fwAyx6iaBD2trqKVdFAR9hyuuW6GpI4SxmJg9A0Z58aSEXfXdB0zB9OBdWhOD/b4OBmPL7dDT+On
iYZrNFnp9XxA3SEZBwNCLGLOOFmNg5ug8eABC1EVKDf9XvfvCD8HggKINEfNiXYdj4frIgAlSe7v
81bcINihiPrA0F1yWfUNmdES+TeQu0Vqq7QmOcdAzDi4ksWIE2s0JMxTehvTShEEz8KOmahEaH48
KCs+OGFjFjhhlMG/xoNYr/1Y9IZpCTsgTJgOzEwKY/CdlzlBzKFa6dTAzEkFP8vnJYEyhkcOqna7
Pasu+JYrHX9IaXP0rOL02mhVvB83zN+CtY0+g2EQhwjKn1b9jQxP2dTB72tVA2+xKTTEjvI+Y7mc
ltm0S6Zs+yTRnjGaCc0GhV2F8YECh5L0TMoVJel2StDY0RkUokAHdWfqoSaFzGegGligGLhvRCSI
AzG6SQExnHf4MFKgSsFsBPc1mIdghSgCaOsoTHMzO+rFx4wtC5E5Rk/SI89cnmipe0eIRZNfjL6M
zx3AsURNGwyc2j2dAdo7eypN8sJ/72bjIyFzu9mYueEGBTg2D3qbr+OTjCKUExtD7nSAtFUq2Wqk
EZpI0XUlQ+FuEIhGCzskkUoeA/ka9D3WzxDgAodigC8FTTVeawhWekhWFzsWmUqXJiaymx3rfAP4
HqAL5qrNJZsbNlsNHZpx5ewIuSBdj4fOzu5TWmCSq5L2mi5jZn6+rNFHrDnsMWRoYwtJNVBznCqM
Djf52KXLa3TS3tQ8HOnXgwVoQ5hyCuZ3sK9Q2VEFTfUD9w4VahhmVZwpbQg4wAHrD+P4t6Lffxjm
6bQdFcPWLNNWTPNd31FZna5vHV7O+ybwsa2P6kItm3A3sMCkn2iKo/FPddzzpigt7xxRAi+pMZ7Z
/OanMqPLpzmJDP0xHtCKVxwc4ddbK6SPjNkuAHiqBAfvxeb2lV9LIcvEToYmQxsf6so9pozNMJZT
9QGAsJFJ870m/w6xNIXVAKbAS/i1OZsmMcvaT17MZSjBmFxBKVSALGzi37am6gFV7eJHjHsJ2ToS
STGsohNOS47iQNMh0gXoMbdvNqkZ+zebHeNOmj3kjp9ZIg18/irim02rTKZA5xLp3/BQo1igYUBK
wdYqu39Ei3CX/NQrGgj4wlze4zA4wz8SzS9+5USThc8rvKypReuxRB+Sdx02XZHjrrV5ZXo0va+w
irkZBwplZiPkvApyXoygvM7DEyHDhRwYIMYW/9OuzfrN9XIzNf7/LYO3gM6zZhgoBtX3I91LeVq6
xlYZc30nCbmp49mMwWujPKbqFndGIIYQL3h4KXhAvl1o0eV0MtTyYJeHWjqcrod7dYDSSUsejQE0
Nvrx0yvozEWkQwcqJRHOD7rSQlbbYduHD2cnsLIwOi6n9OQkU47DUSPDhQU2iExbcojBhq7wb79J
hfsYQiuYwGFpAbQC5iT+DWY7LSwVBiMFeag5oSkiruS7iOxlbhm0xJ+Njxfj0dEfSzfh+kYTeI9f
HO/PDFwT14G+2BIfSAAtGrG2flo2hB9fjBt+5+UD6i6nOahf7rqvDr484H4WOwxnE/n1mLDI0wBG
MpgUbMI4lRNHeruQlesjMseENdLPPyH+92+vDUHhXH3VVFVTU00vjCpx4jqJFu5xXzCyBzYm8VkX
Joct1JrdpAOVD5MOdk2TfdIJHl/YQRdD7KDIh5NELclGSF44ArEOk0Es2uYNVdLmvyg4V4PjPaZT
QkODboZLxYjeLDeKjEN41H0+zWVAopi7IhG3ELGPc+F9d6Ap0C3bPtP/JexMm9w00y78h4YqdsRX
9k1qu+3YbX+hEi8sQiAQCNCvf68H2v1mkqmkikrGk8Tubj3AvZxznUL90OjCcgFRg+Y1PNtOyJhj
WXiP+xiOV6KzyPHczJS+cSS4B/MFRTaigENo1byfo5HsHCta6lip45w4UfZRN1J9YopAFcWhkOei
nEeei2++Bk+LKk6YCxi1BmgZxs6ncY26OURxDISIbBpmRcGgBdIZDXColZH7oWD+tFVz2Hd+4nkO
MbYzXn5sFEwVCFoZ2UVE5rOUcs95Py8D30S4I6uRqDzqENEkNOn31rtcEL6gNiupXaWoU7gHd8pX
XaWT24BhpVlXXTHKBU6N3MbeZqhVm94Vr2AEA73YwwNw32wAUDkqb6TMwBuZ4eQn5UnbPCTJl4F0
4eE4Wd9UOySORqyvyWul3iWKG5U72icotibMFl+t/KvpCdq4JtCn+vwORpCpsvoQIE3M2AzWUSe3
5I0WH2TF5UVzbnEgE9kTvqYWGOHFAIoVTuhxasV5W7IZvF3aCEUNbSK75X9+uqjy34fnuqwpmq4p
qm2pqv3X5vWsnJvqjPJn7IWWFcE99H7oOfuc22TO0SAb4YJsrZOvtiUc437jGYH7reLpcHApPiBO
UHzAc/6KJHlf8FKABB67LuJr21JgoFX2Izx1gEEzj7EAWfCvsxGGTDGBUj1EphytEGXdB/SaMpR4
toMknvy1wy2NMCm4ktKBJVILbDugv8QHN5cRIpsZuRoPRIEp4m97LwgFBVoRqKKddYYUec1/Kuf3
4/x9L3BJzKPAnVgqiuBRSpLduImuFHfzPgaCpCvsm6u7Z3OOFzJFS5c1M7RJtpbYDyyh5DvkIHjT
G69AH/OLUyNRNhj6vgqeAPchbSIfLXceWyyZf8K4dNi8SyQ5dcTkbmsZAjBqR87mjztPgoMoVeJq
GJpRWi+ui1gOH7Jmu8PmQMZ7LERQDYZjjP+4UHZwxPwLHKEOr+CIc2Deg4gahxAJB4ouABXoKdMd
VwK+aKHmXzpYsiaPWt4xJ2B6rFeJZQDaTmppSYUj6LmQHUVJjBDun0+gAhflb/sbjqCp25aMM8U6
/HV/I1/N9jBeEXai0FvfjiBK7S2SgPQX3DvUuwxQ2KtxdEiwY45HQ4xvH3oKJKgNzdkwOi9Sg9VF
7yromxuByxShb0JToNqo2wJ6p1+kxw4vMSeVcKdSXAEucH9e/ZcX7Hsv3U/218ilthxkTHkvKR3a
jjaHbn58gQ4Kc/sFuQdehGOTw1F6OmrODMTmV2QEBT1l/QRLdBUMUsx9aKp2QVW56aj2iAS6u2vM
V0FsMF+FVSJl8LDSzIuwhYqLTxxP6IalbVom7m5OmBYT+FflvtX7aAzFzmfdXl0wtymPQTPbglJ6
vYfdFot8QfHpGUyCJ3+v/SxeWUh/bQFau5H8Fufombbs+Y8XRIneq4p7M5Yiat7BfbURxty+VBIE
YaIB5wXwCPLbayQ3rp/xOBjA0hlJiYteHbMcbZitizYMTR1t2C6rqwCMFd/h+7M+vHyGHssCseLe
w/u7wN0vv7LyQdLOsocgixI8kgTbY0HbRLBhHdWLFZq9kLWNxK0eQOG+SfKYejWzmHox82PqtTx9
RyJwwAMG6NEReh3gBkhPuXcKn+arJgGDpQjavOQMhF7NoJHuZPjcPl3yE6256rTg7TBjdOleXRu/
qmt4OnMrPjOQUbfNyivDftj4vbxg7WhmUUPZ2ToPPuIqoRBn6gZcF9D5LF5CHK9hYoojPE0w6loG
JuwPcDpOIT9lIXRCoWFPIjUHGewdAcwWnNP3fkdXhkGR/itugXuAVmwdl+i/a8AvubP77c6Ghl1V
gYKQNU9pIgg8uVt+cxcgAC+amYEpIgEFQrZqC+Ej3A4hXxLBSrxA9xgRb9WOXvMb0ZJrtr9ymwWG
fQI/oEBVz7qXJBV+nx5lBs8IF1qs0QYMX+TO54e8f4q/xArkmNgzxGN0MC8Y/91lc0qys8Wc8OlT
mdLuu4Ro6O74jNswfsgCG3V19r8TychoGxXv6Bvcw0SlbiMCRMQ7teeMFLWPHmU8gq6fUnzFLM9r
1qyQWga3NT8+GjpogSavmVHkASMnc0OTk/REktkMQD2lA5RRgEkpajAiI9CB/Yq8e1MTo7fahSZD
88wNv/dl2ylN0928kbOP0wPo4nSyi2/gIt08mpYU8AAgI+WFf0FXL0xwWYEIQwqQYCQkyhiOh7A4
R3SScCy6pxeTccqQ9FUMKrchPKDOFNCW5JvW8YPNFOo628HCV8c9aYG3eLhhzsE4FOtEg4zAxHY7
XlN53JgT2ua7sONh48g/8UalTOeN2uRQMkLGtcM1OswRRMb7SZpOH2ODzCjjVHNnEw4el2QUScLY
AJK3YJZHkqEDp3fjMQLZe4A/SeCdXdTkKrF5Tx9SoqFzCHizY9thZcUc2bfPwqqa62DIPK4L/MZD
NuAwuhxtK4si8puaOcIqvSmN+NkjvL3X3vfIg09DoSuqynarKmnkqSoZGKJVKnFwnPL6ifItwAoG
IqxBk8WtlRRWckCotCTVNRmKBIrdGdC+p59k4gunmOPLk0bR/E49gF6Ox5sgdcEdvIG225PnhYFn
k+rsy1/ygY9HNLDkV+SKULSRciRCVdKblpwviWHHvHKI+2UmTq471AzmVWgtyAGQhLUQ0SrGws48
Dcgs7GAlKY4RMeUvKHgjfFABe3c9vupxo8fqPd47HlH0PzzJlfybQ7AImDYxCH96qvEuVjxXhSdn
fyfgyTlTF6A3EE1aO0aw5FggMyOlN0UnyPNpG6hrkhiof5yrhFn9w0AemRawc8DTIjNrBU1zUbOh
P2r5EbX2BhSjvJu22o5ijdkS1R1aAaaRnUnUDkG0YhpJkgN/CkANvnUHyQB6gWO614scWZ1aCTP6
U5M/LfI7Fcn69d38iQZLkU9zf5LJrk4l3t1jjFlUL+PGjMdDYhQZm+ghbM3XQu9jj+f8VXqk8Srh
hXL2ufARlQFCIEUTgydUQAZQjSUs6Bmm4BstE6OneF6iZnvNVZsf/kBqwMb2UNasQ5gRntcwXwSg
HWTeDUz7hsy7O4ZNyYU/E1MckmVHZdllobVggZd2bjc9DfXTqp96/fTMsWbbPSP1xslkU2SpwY2q
H4ccIzSEffEBLm8b33np4egkCBb3IRrjQQ8B70L8WGSGd+8fMD1PHASrOR5I1+yEjRp/fiFwnSW5
WVbwA789GyEqHLCzW/oyifW2+2PI05V+SBWJpX3xTW8uYh8wt4HRVidqZHYw3YwYEEdnwOCN5Txx
abRcPLzFnp3RcGecCuNkYn6bSLk7to0Y3x08i7HN6OEnwp+946929ONies/Dkj2GVGqTS47WgpMA
CUL4+5kBS4s/kv7EUEcOr+gzXlEBiCrLNgbotTF/qbohC9GTv1Xd+eF4Wd8xSB5xGtVUHoKFy74V
74yuiFUuPiOs3ijGKA9pPJBkoOJAKAconqRGTmP3BNx3yp/ULWBySd8UkdPjA/Ktq03UlCfrhCO5
LbsxcnkY+sEMSB9M+gx/MsB2AOUjBE+8aqDEMZAm3A5AHL0hcrTn5gpMJqx6Nnexzi3U0/4i40sh
RxoxOu7sjsrAdmXkTqareYMZy01667OJeIs7OYenxXjqzu9ifjegmour4cvoE/OcIobdxgTAVxkT
7EccRgMXqrpr/YSAroHgt9k71Ye/49CAn5XpmMftFFlXpH/JOKXGIyvb4wObjg80ypyPzf1kT6ce
fHm6MNKSyEJMxRCvBmaSKl1yF9HgF91TVu+5Q7OFNAcLexs8l82RAa7Cq1uN5cPPu7MiYkdzXgl6
p/MOS6fdfbZ4mwN1raFHE9hHYhgBL0wne6+cBTdaLfz7xWdvNzgzxY/iAX5omXGvQgeg5QL8kGUw
R+BeTA6LKj5tinpUNrwsDBgDQkiHMgKNBQKLAzEFwiJV0ypubTk5ndcu1KntXZKaa9lvSJWxmXE5
+eHhAjRhhc/FGkywvDecNwhpklonjxlj9jmbroajsPezzse1zew20dRY774SKa/dPdiYzYUHPadB
rDRIeWWlgchpzIg2yI8Yrt/cVppylMojbrLFy1UxIWAsuSv4WvlV0v7mYLE7d3B3BftZ9obwUsPs
8ZoTQ5d7FeNPq3CUgq7/Nf1GVwATg4EokF+B1RYiE4Ugmm34XZQskMXw+/fPpeTXkt+yB2Bv0AQm
6iaIpMQKOG88Fp1nrSaCVSuM+RW46IG2C8s7EzJIM6qvY6rmHVoHa/uSAXq5bAxEacz8M3BJHB74
PEaRpoj22EQyCcrZISVGrHJsPH8Oa0Ctf2euqU1sAcKEidkSJT3fV8KybwztMxnUwrGDezuvArzb
9Kb1NZCrQOoCwtQYujdHBw0HtzzuQpahg4VLT+xD/cvt7rD6hAvB6pNkdnNTXq6b+NJ/d21T7ZbN
KhQ04Q6N8IbiTeaqaXixlm0simcMK0lVJLzV6P7xrzOYBtrAPnz0eH5xQm9mpMju8xj9EEhAho1A
KjAdBtyrIYZ+Xg24OZUy2I2YI6uy4eCMmMoqcfgZKt7nrzOFH/YvXBgHAaqEnjNb0QMFWoiuZ5KQ
TKQa1ggtYZX6ZabOVeIBdNMmRwFdwbK35ZPZLkjwhZ6xSt1VHfjn9Huol8A+AtlE2emMG9v/Svo6
SxmiberAOvgJcbSuy5CqcBXS9U71IT1A9EfJA3X1hN7DWCJq5fsjqXBkXjME2PPlWCZQUX6+ab8b
nHYuDgnQQZrBlx3DdntXwwKYfBOnweoZCIpAQgFIB/0MP4gBJHrevOYRJxCfjyU78/6ak1kSThVo
57yRRyj9Tv3Zed7jmiWXNcGOzxKL8k35w9PzTs6W4rAWWuTwMoho7QMY5hbwWcqQha31UX+S2S4g
yEGKgxEVwDs4uPrikSHkIdSa6EGPhUQGpggheJRHdWAjmklWCmNPwYAS6Xl4rsLffn+Y4kzxTUC6
B0gDa76DN7b6i2vkvsUgYg3sIYAqB0+O2U4O4Bs5cqgXQhtcmgHaYBskDTMe1N5IB0S2+ZnYi++k
m49s+PrgrgmDJWT7ScRzc8fTzXG/57mHRIa19k96Q0/F3CR7C92et0cJMxzFyjZSIzLqokBc6R/c
Nx7cqvhQt2Dc7jlu7z3Wm93IQykt0M4hn6H5AW8hhkgt0czbzhTKKBd/1kBq5FXEEamUolsY0W0I
dUzbZeQxnURp40iUNVhzp5MXwchhGWZ1gdYFNjcNkyTsDXhQvs8sSgkfqvmyhR2O3htdK7235zG0
ZCWm9K+1Zc/0NSCurDLJ4RNxZccdc1CQgYMsmvx5ga15YD1TRGCYvgWGCRS23zvy6VBFdzKzbriQ
cLK6vb++974LR/0O92VdS/e6q4she5Hk2bxoTu7edY8TRQN8cSQz88iFvwYPyJgYKGzBwZdqxNeB
iQgVHo0CGTmYUG2J/KKB9QLeR7akgnBpT0fbzOYhNR8O4lTiCtc1vnrABV4iRvnRKBz54AHmCwAg
m5Fl+XSZAHD6/5knSb7rYr5q/FGbZC1lEr3lmj2ga8yf8DhbfRhjFx2Fe+w5GIbQICKLUmwNeUIR
Jok86lIG5Pfe27giyNpuHGZAFhosTLForZZNFiGmAb3gfKOssuaPJnDdNRu7zGRN2T+dgN5KF892
dZZ+Dpt6Tjs7Vs1yRXgFOpfzGFoar0g9YMjJO+c/2k2el/tQIN763FMjuhPwT9YTw+jE5Yf7F5gY
OmRgzlTvsFdb/s1vpOh/59UwFLQOlqIfZFnMpv9b1N3aSld3j5ZnL3PyA3YUJq4YjdDQsQBdFZEZ
iGDXY2Thb3IKq4+MHuJfcoc/PqfnMesBlKG1PBYETjLI568Tq5VU3/DbAnAfMBBrTb+F9uHTr/Us
3hf/vPjBxxaYKjSKOgAkS7vG6op2TSWGl7BjQc9igUPz8RC7GI93DAAtmmNNExW1PnXOnkQPNevP
K28WUhpJir/my7vAkKKH4TIvih8894ANtOezYMvy+exsWd5wNc80Lsuzj1cL8PqYgFevlvQAhoBC
9WnNn+wtQX2WT5Jy3Jff4FTgjW4ebx5ArgttmMc/sZ8GQrEYRxnhVez6Sa0xvIJZIt/G9hwSO/HV
JF/gNJxPFge/Pin1qWuOUzQwJ4Y9wKAcMSHFqLD6TrwAqn+hvCrG//zoUc2oqqUqprYhhv+k51/K
6X6dDf6EC42DUjrM5y5KQnOq37IX4iI/vdz0wJPfM2tFK3fAywQGEf4cEVOWGKpB3xb7zIu/MyKN
5QNdOz60vWtf6OBbwb6Ck48JpkB/6psPv2DLwBIHQjoTJdqDIxPjvhc7h55VA/CCP2w90kgBxxjv
q9ggcEOtWd5lKJpnAV037wK6zm5c2VApVA3OAxsK1IspAHSV2z9Z5LGxA79O00M0CE1Ps60aeG1y
GihRnXAFnMZKHPMmzk1eeRXjnoHBV3JD3S9s9evttRiyLzBQnPpElj3lAvIwygUqMxRiyMP6kXWu
gAaTa3FQYWuwWSDxA5OIwRSyia0q4gkwBwTgqibEkejDbUqbPrPno24eq/uJCOrSOEE5a36b0DuY
yWompNChegCSw7PxsAprOPlRr8lz3D3Xf1lN6erfdZW6jO5BPiCuBLxv/eURYF/qdr09zixqGmG7
ArOCV4MXwCeVpcfio4KUyYHOk7LOztvYtnmcxsdJ657a+OsxBYDC4F0hkwOtZQJEdMIF7LKKsvkZ
ljxyxQKAwCem7waJJa7BLInsRdWzKN634TsyfEYc4+seSm7YWDN3DZQ5MJheXWP8Ds0hya8ZleHk
qdxQZAOx4f3TM8IJlM+I58vIAtMIPenzuXwFoQ/E/s3x9S6AvAgm8Asahy/o2BGx99SsZBYhqryG
OwqUM9F/c2jsh5UokbhViBJA+efTWSGfAYq+MhuXQM841pFBgNhn8bxxAo2MD8J2iTG8+wgw7jCa
V/yIgm1CY8Na+EpkhpJoRtpg3uyPCyGsPtmJOEZwR9BIwNCV/L2FoOinNTYkf86oimkSnfV+lGEv
kvYSDpv6/iFeeoEtC7H9g/HiNb4s8WDEhzWZdtTXDyzY6IZQa9p/2tCx1V9xbSrB89WIay4P71j8
kZHEvIY3qqA1jHkoh3z8vAlJswC/heyIxxBPrRQ7wKp7z3g2+U3Om2cTEiE/PoWEXtbi3Xvg24S0
0JISw0ZSA9/w5gEjx2YeYj+mru1x9tJVRIUV53Yy3kh8SzRWjKeHfWp5yAbW6iPDLMEWPITbmR/G
8ABd6bPUowPiJqPlQ4mCwB4lysN2NYY+YkpQWOFk4EYWUwJe20yb+zPvS/He3nXRuyh6p1JFkE/T
/W5blmS5R0h6Vy32cFu9J+0S/Ffg/mT+vycwlrPPdlLwOaZrIi3JPH8q6PGJy7Kyyx/kjJPwhmDa
CgoCUfHIb38o+Y38uSuiuegDodmMP/0yGdbw55VB1SBwCWzbVbgFh2AUIY6K0/fhSMcDgqVFHiIR
hUuBIYzLac7kZ04OVLVRoYfvZaY9PNYQLJdozKhsouKxvZEZ5fh1EyB4HpmhlpCr1vimJCTJFqZI
zr0zbuyPVy3rHOyBqtMrKP4JxSQVeQGLVvMWCEqmZSxxgecZUqxeYjZFhulLXzz4mBmeagnNHvFd
Ua4TfMRsQvw3dhuUbH9UstqclPzq9xiN4FZvfm27EmbVf9ll2kKR9VetjmnrB1XHJoof7S+PLOUg
NU1/pWppXqhbkOdYo5uChDIjc6U0JIzG4yeVE2ULmaOPlMnB1iUsaPjPSITl54Sam5+TiSWJtTi5
KhyH9IARCdPmRzTZGlCX8nhtWL+h6yPQA10for6Z7EsdP5rgJTzxRouCJ1ULxpxE1EjBDP+V0TP3
YWvEZZ9Uwt7zZwYoMhRKGChK8fOOclyQ1eC2ecYrTRUD+xPhHuxPi4fkVsXEdyeEZGDxeProkDj2
vCtTKHeEMIV+oPN4/IDjodXb84Bo5Zb32i96MUzv8EwSIvczypQVtJwztqlNl3IARhLSKTPsYHp3
iBd2CpsbArEoumPEoib6IyTacnTBkqaG/feStSHa0Vi1xaBB2QcNU6oWWX45Nu/vDNqH8EO0N1oX
CSV8ACKO0p/8OPtdz+y9iKCtCjP+LUVUwprqPbk4c56m31lttcSoIInVaQbwGMjIvExyTD++rbn+
+QhpG/rtn47QX0R/i9RMY/NgpNtxiAbOsDO/R+TFVWafqILxVV8cDjMAMs6RRX0ih10NOju62uI0
kQL9VUFMsHkakZFeNr/BfgdyE+5GYSSlHDEWHJwydXAeoFlgyafydtxM4ivGDBEhh67U3eajgTfl
esI6yOnThu0A6hln8ExH4VqVMArOkJkOHudRX8TFkdxPpQzZlwA1wrh1F5tab7l2AOQg/oOZGhhT
zugtlD6zueCgnrezWgL6K+JDId4bvA04siucjT4xMJn5tx/70X2rwUUZDpAV5AxHGgfGdpIpyU3+
B0mpAKSIONAi8w61gbBiMfD+8UPpaNLFyQYEsINtOd9cAMa4OL/dLA56Dyms+WPUQ5vBosMaAX3Z
fgmVWSdE0NRzXBDyOevqd/6boQx05EDA5vj4cMUTf+cajQ/WngTmHWsPvXsxnJANFsmStH7E/hEG
s/KEdLgPDBBVTLEYVgqXk7Mbi+r/NhaZcJpJrCN6O6khLKFWI0Vocw6hqr5AFtqcQ/bmHMI2VDNa
YkiBWQiR1hid81BrIpkR0j007xiJanZIOchqOHx8WNHCCssKpSXiViLzjrHddOAmhBOf1n22PrLa
zmZuow/miGspHM+hsqIqha+7S/T567kkiwblBekT4U5kBJ3L2wUuY05BzMz4Xa0js4qUIkL1ZH2J
2C/ni7gFLTwrRyT73IgVoHuMfFdGzmmjpO8B9ux7ZlbN3JJsrfOHo10F0l65OshUakibU9Dz9iFm
0FXYkdHa/Vtrqm56lL/eoQd0LIoNR1XVNsHmn/qTdTifl6rWeYyqIg0eTb/We+MmLUNVOYPpImwE
+4jw+lfY97f4WlJJcY9Cy1m4X25BeQnqDdSoGILV2JH39L0QcSfkP9VM0tvgJkNrFKKVSQMy0Thy
4Q4fkFLigjmgJ3MQGCLRXpEEwLvhRw77aBa1UVk6eHrCaauaykHstYr1da+F+RLYDYQaaiW7e+Vb
ABelVmJ6xxAHyhy1KLYZCQLJr3hlBqSP1QPP+mgFvwYDDfsxAGnsnxiCloyB2Pxt1sqL8uGx8NUE
KuBulA64HOpIJboBlrNTWNGZdmZyDUL6CDBzmOp3RThstsm1eB1nC7e9sx6ianx9wC/bOK3CTSyT
3MMmDGydmFfvqQsmWDBGHgef22ZxPcp8grZxjuAGINMdN8AVpd2YVmNq3lJME0XC/OrwzEIYd5kI
jNr8IirmI1G7zLxKyBZc3Zf3DF2oL2Z2WIVQonju4eL8fE+hBDuSqegBku89XiQs0RGcGALDV0pt
SA9hSd2B/kEWVHv8Vvhb/z+DlLwd+1/0U/+LzIKfQDcBiao6FrSN/Pun43jR54umrbC3zoNDx6xY
qOWBwBCI/OliOZqzIjTQhDftzoNns8UTnUHaJDxDizVzMuTJRGBbnVGMPdSM6dzLWhxlLlmUZaZ8
LPGNXzwKwKev1CohSOkC888BAD1JdFGds9Vxr6S94lMkiUqOsZcTvYBqh010LkeFEl1HcbavCNDv
odqhCCUcEtTKscajW4nl9Jnxx82b7zhHvAtItR/0/dYZG0A8VcJXTixDO6W9ltJtkYFS2Jl2Oa5i
J7uYx9E8Xk2Rud1c0dNyA7AT5n3AWhjIJJUNmmLeBwyzaBdUlMK8xpHVkkz+ENv14geP9hl7y3Q8
W5neZgc5ZaepzgmroLZ26cDQqt+vIVkmzMrmyZF+XOev8of7Lx+q9BtjufDBS5oBZcuyLKWhYhFR
9aTeEpbgEpDJ0AahIHMbkH+LKXxWFZnSZ5EVJTEPPRO9h+dqusUVRRx5U6V3nbIcZzjaNt2dH0FN
TzFlfZOxWdGLlAygS84sPzaFF7S/EmIdTEBHZdxm/gPy1xyYc0BWYdOEjJ5X85UEVy+RNEcDZmAk
vc5yDqmP9hKJAfCyhneMnkPIOUeZuo+d0eDW6zZ8RmmI3bt3mJZe7uLatYMXxbXeoQNCaQT0miER
VVP3q3CqXeAhmdJm5zydjeRBCpQUo9GtJQchDNbIpPP/uYRStoypvz2gEcwrBuMjXdf+qmnV+3Ew
O0oo9PJ3M6oz+N1CB3x8b96cvT/hdmikYPDoRJQbXxWpKlk1Zkt/VOVjLh+Bq9vh8WhYkQ1sYTvn
HHLyflqS7NDYnGMkFpxn7c5wKMjV42E7w5fVQ2Bh/uDcyo/kpqWYKjirhMJzRjmgZIhudcpebr9q
PLZTiIKdA8jpm6v0Bl1HJrtFHDdlyFi0ctTwCopTBqvzRkC2ml2LYyamgbYiThVHCmNxR8EGQ4CU
svKYa+LscHA4NRwZVn7sfgqqPHFG4OOzkuBocC6mK5Y5hDSchdkmvVAcAT5/Pnw+eXYOfObIRPm0
kYnCNUdGJt7CCnZM/739vUSsLqd5m3RkeoAx/JfHG3Dyv7dUqmHrtoK3VgdS/pe8hcW0eLblUul/
wvCAkXaXBUK/QV4J+wZ5pTDAugz9EGqWTL0uvnHz0XkiDy1AICcaa2Ps+NtC4atnrtEFvyWqMymQ
bFKn3U8aL1OcRSRDM2AeE6aKGE2m0KYX2aF354jDgOBnQcFzussnezh2FXTk9KKje4rlS2TzuQa3
KpqwF5VCS/nR6GLFElOP5on4OxI60F4QfyeElIRoGaGEzqsLdumFCkQpj555k77t1YjkkBr/MIjc
3VzJlks4f7vMjmIRmSQI+Uv5EZs9HnvZZLEYn9VMH/Hgiq05T53w87rtsLAuwczHSFUh6peCOU/Y
nulqVnA2XCYa9jbRACZ1cvJvh284PqdN7++fqneIIdgu223Idrk1Wd0E6yW4FoH0YPLh5MTeY7Gs
/GHxDxw3/P1UoWnZZ6WdKRirzKM+nSp6YLxDqghXMJiPou7DO4TNUMx2HRZIez1HMXcDb8yaYztY
9PmXz98xfdcEx6LXjBG/g85kqvDPDwrb0v7H2TLJ8FCEG0827b+kKuTLpdf0Efnm/Piyhrw/93JO
ZpOIK2+DVlHOsUxEviN+zXwZv0xjfPt/yxU6gHO2aNnFSuGoMFZu7kJ220JgKENkt43pn2X/8Mn8
igYOir1Bu694nndovSugGjbYd8+7pJQbtZnVbWaNd4d5ijZjkLoReO6ioaQE4ZXeH07oBAmSP0OB
IFDUF6yrRZgbEMYi5KQqpiSmUSXbjyXcKKcabgzGA7xOF1SvzztfFA+EoJTAdyGLD0gKeabX/vjI
j9X11F9PFoKGK7pXdM7DKCJMxyUlwnTdIkyR3rOgAykLupOnXtKIniLoiqCS/f5Zglo0iRSSfkGh
KsakRRNKVKAEJoualenoDA805GYztputZ57t2hgai1Ai+/nVRYcXHv0pn4TKpnLzKvH1EkkAD/Vi
n+hfAWnJHVO504MA7+6pvD7J+anoTxehJGOgjzKGlMCWMT3TbzKObkAMXfxuhKydt5BAVHTYkt5C
Aol3hWm1RR7jz0F1w3qHpnJBeKf+ZgMuodrdyG5Mag3LqX5jVjtuWEai0mKH6oKpv0BYiwGKhnae
PC46EfiOHvy3Ga/n1ck/3lAXYDyGbgN6A33t0qRIDQwUJh1bcR7xywUtgI7cNZwRSZge492eFIZV
bKDhMNuGI7+geSK9lV+sQoyBSICRPyA4Rv5MIxlFMvLPS38kKxFTARpy2nAE5P6KBXT1TEB67Ax/
u6Agn4/FfER2XQASD1t03aje7gz6Dpu0YUKZ1tMEsL62PZaGOaXZ5Fw/4GhqFxiN8/HGLX4+dedT
6dkI2pCGYmHKPfvEc43RMAwuhtiEQTM8wVpiewXyivY31AFvAUM7S0PatvczSrkMkYeAInfEdZ3G
Ku4pTlsQa1lmj7/vTDxzPZEJzDY+w6kpmgrZEpANLOxnAiOxsJ9jwvts5t3hXRUQlLsp2CfXTRWk
kkmyRZ3TqyF4gSss0m59gryR/7Ld45wSonqNSNm8z0KNKgGX6eiJP5AqgpyA5My02JYyIYcaFiYs
S6IeokqKlYuYG5/h/aBdgopeCNbzjsaWjgAEb69LpZvlNvwDArANrw10Nv5nOlfPnLxa9iZDcNVY
HxQOHXJwvYUKlvglukFDLoSNjLm4pMeGHp/LZLkmZpFcQuqIvaB9Wzlig2OS4SxGPPJE7pMZQzQh
glCAtpRWuB4JWyyxh0bRfTk+/gB/jcD/jArnHTcIvr2KPajPIII/HdH6I7HHVBvJ0hVBaJtY8nAX
xvF4N+vtQ/hnvoqKwvAUP+/3wj2S2shCAsAstg8lS4g+sPseKv8dll+OGzt3NgVTQDTVjwMTeCyh
gnVesWR+toxEluKJkbwWOqEpBJjo0siQxrg3gpr7Ev5AjoMznXuKrhV8Ov+AkFjtRi44zwwodn45
BN/8eyOEiN/4TM65WHKstjPrfnh5sXAa4zzGfPOjLYOV5+TWtub3FJkYF8eSi2y1N1FJY77opKHQ
1+tCXjVI/simBKe15CuudvH8rDWClT1B6Son/EMAHnbz0MFOdkhN+9MAcT28qpoQMu6qJoDpfo84
PKpX5zNJ4MQhDG5ZYnLyH7RLnmZ6aOV4n/sWRA5vRwgpWECwh5OBR7KvjgYa7ksEse5mU8MREihu
AVQp3AK8rSvUf6xskkaNh6QSMDFhiF7s7IIK3sdaMGP1nv0EVTw3Ak6i3ccm14F9DUqndfiefIef
YFVnbfd9rznhUXZLagww1vwe4SPLIdaNrYjakUu/3tJ2cMuNv2x23WayQ3KJm9DmphEDpsqMH49k
1KhSM/NyBEgzHx9nsXqeplM3nWbj2N1c9in0NnT/NDbFS30VAeyA0xAFI1rXI72LUe/nemyim74m
YFOK5AapnM1JK3jlBEMT4CCh0DDusZv7mHq1+kT2ef+5PuLm5RrZN+GmxPWyMZ3/bCC59tgWHd6f
QNhsmmcpSF+U0fVSSw5KZLUb2GG2PmBH6ckxBHlag4h17kNEOvOu1B+ZYmOobBKDNIL4DedAqQDO
Qf5kxWlEBAT1EBNnUiZU66P+DBdtgvXPMFFmsetG9iQWHjR7nR/VjB1Bozkpo69JP3aosywcyOA0
w/yHfNqHUiTbvQ2lMCFRxRS/ExwPJ47MnMcojK6QXuopaaZEBUfx1PWnrwiGgZRLwfGFOQBLGXDm
lNY4FOo4vXq9GjUS76bfPLTzhhx0FBuwDrv3jNhuTDlHYX4SWWhPTBc+oQ5A4SbTYukYL1a3feFL
Wp762wmuGxYTYBgeHhO+SBw+JFaIHHWPIqSG1uOgPm1dCcAQLfUozG9oTEZwRcn16zRGxDVdL8Ju
OiRUnz0M+zo454HN2d3Mpmc4Ih5P8hvcmSIuizgS6y+0MmzOut0505Ml5dt3v0XzdFwJpLYyRv4M
GbUKB1k85MzT2Xfw2lxOCNIFfJT5IsVogYBjN/v/x2rVXrk9KnT47vTFTvUf5dfr9G9qCMQu/1Kk
iiL2T/OdvssPs6bxZhe2qKATU0fcrfDiKZGwc79BVikrqe3Os6iVmEMCdYk/3b/x673i4/+ifKWI
4mqZQXbfTT6ulg2eoAfcNoAA66ZG4936X2y6akOGwqabP2mBpyKGinDuEFMCBHmxemjH2IYmSxSq
XCzqqWgpV/WvS5WpmJkcbdnwfIcPj++cBRYZLCk2bLL2nZ+o/Mz9Zny8DHjWHapaKn2KVoy7wFPo
2XV2RmeH6vX6stevFOdW//qd8j0t39Y76i4F+G/0AL7FxUMelypsNvl4k4+zfCyuJ4rb5SHq29v1
lOO+YrdGbXvp0q5Lb52ocDviPB4uWw91K3Xtyc3Z/5JPvrFX7mHR4VEWtyyVb4/t4RGAZMX8oOAB
Lije0TI7+qflIxU+cw0qu6105WfPxdfJBf+W+5CfPWUsLkOMX1AIKWbbwaOe1beS9t494TyrsGE+
nuyttm228pbGc5RPVX+SWABePA1lr0OpS3ALInAuYyToUyT9XDmzmsj7QcpC4bG2wqlO/Tt8YTZx
+J3x2rRRlfZKGJXTXgzvNv3KplYNiM6Gs0TBvvYOQ+4/qI5Hya0cSmRhv9gKZdYwyBz2Wplyufrl
aGe8sfxB2ZyDdCYVTnJsNDBozqpAJ1ppgyNTRcOO4GLMTCUNJoJ4LFNzYlTKHAfdg+P4RdnKaF0R
lfReKGh8ygKCTkmNVZSqGmcGgnWSQKgNRDA3xfUf9ec9dZBUjt3hr36UMfYpX4HU8S7lun0T9Tbv
2twKWW4rYxFbC4LS1RFmA/aQmLS+UX3zwh0wbzJguAnxOmX4qoucOS6blwg2mCaYmgCx9dw5Mr2/
Qz89ezP5xFtfTXmuTy4vCbaNYip50R0K5aF7zYfB7r8WUWmEmP5tXQTEoKC4bIUzMWDoKFDcngXC
ELFtST/MdBeGEfYaTUTTbAjD+R3l9K4dYjy0i9wxK+8FzFt1TRmDnL48uNLXwb9pLjqPcy+kHvBU
nM8Tk2ISbeaUYRVK29VlgAQTSkKlmA0dDsjj3T5RaeT4FMCxbBGgcKPABEC2gxRA6V2R11ULXgAF
+PiJCqA7RA2wQHdVHVGLc4e4nVt/oGolfx0QMOaWETFrgLTxEgK/Z++8B/jk8TM3TlIfSGlPzlpq
QZ29ZpSq9UNUq5SfBF6fnXmJMUwofdI9EsnifZYWWoqdpy6yEiDhVqdqW6laE+GCKZIi7oidBj84
2H2GwjRsXIyDuQbZObxbnKpzxz8oYEvPYogPVg55W+GQeW6RoCJ24T2LqkJUs00vClqsRdS0aJnN
NmDld5Ec8oYOMPZcYFmMxlgsQMC5C5sPFe3Bo/+jqEUHTV1rTqK0pXNwnjmzXBS2nFpQFfSJFLUi
CHHLtqk/U9mWf1xA59oieWb6QoE7v2OjuDxDM85b57VqHd3HeyZ1jk0+Is7WnzrqHmzjTJzNCFTB
6jkMqRATcA2+qI1zIRkq0GHcU+k3NIicFo4NkiLE1HtHhqTapi/+FbVN2vYdP/Tgqd+m2wvbKM6E
qYuLcpiLGpSiGMEQdbGWOFUm/UbRq/J+J1z5pf15e6H2pSniKCLq56K0BnWmK6i0K1f9CIgTIucN
kRO3KCpsh8XobhI533xxAZXLrj93nb++QZYfG0iTQhhJHLk4XHw1cB0p0flquBmBOiqr06simJar
s0V1zPXGzSyY1KghCTkj9MwyxEdCvdyyBv0/ws60SU4r26K/iAjmhK8XkiGHKlVpKulLhjVUQg4k
yQy//q0DJT+37LAjbrjdYVndkuByhr3XRlHHemBnsuT2tudpe8622lVoQtc22UAUysbUysFXbUWK
nrMeV8MrZTBSPCph1Hg1yfKzII+BGufPqngpjE3+6Vwem8iz2ZaboTtjpRewBGwNnCPCaswF1SkF
Mzv2T8gueacuKW4KamcnT/whMcvUGcTvCq2R/SyCB53wtnk/SzVdncNzdEfh2e/x/1+IA8FXdn7Q
D2FyfGHyCzurwliuqkk2A5yDLeW0O1fUq16Kamuuq6tsU2QbUmNO2QZUO2At/gLijl70uLnbsgdj
rUZxTbplW2BmT1mIQYZmidtB6ej2BTj3EwHbKvu51Nv81f9B0W18WWiFpKlQfF8/T1+wby8ObgDJ
lAWgCwnQBZC8MJInxqF5WlwCYnSZ4FKVgzKkMIdVcVUHgCwfqC0hPVKgFy/n03u0E9TlIBkZ9ZOY
2jSsQRMK9M5X1Oi6I2U6qZdU6outdgl1hhSc6wLAIS2tVefP7JNdTEUN+dTXdMT6tFKsEe7s0YPt
HcZmcv7M/+fzZ6rwklDPFpBYTC1u4oT5LlkMq0JRslHvUrX1c732Z3G+lGxUv5RsHKoDDqXB8GIB
nqjS00x2LrwUi7831+2tKaU7Xn8fU3ojpBr8/sTQsJSK+D92pmnAEjGXUMz96Acqcoem93CsKdH7
MsAkojNcYKU8F8z4aBcrrcGMOkuonDuC6mmxPBrlxOjfamgw/dk6ZC0219As+Cmj0aChOucgQ+Og
PaeeRn7unxQrXOQVjkD8qa3by76+7O0B4OlOK3aIxrxZN2Y6kitkzdV2Y2EnJsCL5l4PfhggO1EH
MlTjQ08YGDU3mRuU3X0pmK28+o90C8P7+5LBQWbqer5jod4y/N/yGN2Tfeu9kiREfpcoUGlk2vGN
wgkCBfiDPQYHrLFEfR/3NlQllqLVvqz2Y7bffyXz5s4QjhJsZgGwqyDTAsClHUT6dWM0KSQAUNlj
lmpoWuY1JmlbfTT5UQ358ByTcY2EApEjtpKw44P1axi56FyortLodo7PIHNocqqY79j/yydL8G4S
RU8tRSG1eGnOs5OPD0uMWVEKiEX5OTxjs6RkoF4ADLlc/It/BtfWpiq2u0svE4YhgGLPhAJerjPD
chkzgMmlyf+iLnoCWiUZ64RQEjGgsSI4QUKY6WusCAqq0kCfry0cKOXsPyFVl1YOZh8rSQ2bG5sN
5q/m2vfQLUSYMsDjvB9VBX6Njb25PdTbp/fVUfJayp86Vwz3C+MubpwuraDLgXI4ED2adF1yu8eV
wQQn6kE8uE/5NyKCxanB28h72Jbxv+8MDMMRDd//bhcdQ3dtxweaYzor9/d+7Kwbd90k46vDnkTM
GwUjWR6vdL4tGDNsSiR4ZkEV3l8XRTpdFzle6NL1K0XFepppWwafq+vaHGVXZTPirdcDaNFPl06x
YG/xwhxx7qJMi3UA0sfYOsZkYB5mP72PZmL6FYaJfifxXgmS56BbJk6e544DOqSpaQbCrgu+kZ7z
rqKDQf8Atiw2cDVHK1PB2enJg8sIWI9cV1TOyAidg2KViZE7JwRx3sjTLzAVpF8waKLJCqUh6+Wc
URTwzQ40yvtTRN+wTPnpG3iuYU1ib+fwdC8md3zucMM/pPAnyfxlHTqpFDTINytpmDEhT50jnKpM
fYBKhlwNQi6LvUUOiVwNVDtytaxTkGj/GEcFrwtJN+fCyJuuihEURsRMtn6Iu88gIh4IuYSjASJm
oHfOVb+2X/m7oyepqbkXcs7zMUxRfXNqhGvs+CiZ+K2rQzMA1BD3BnaTtPTZASbXKtg/AlM8sEyF
io3RsUkNn+GvskLvE+GYIFoypPxAV+fjDWLKz+mNkWtibaUGmnD7J5PDRjcto0e8KN7mtsnVY/co
6yHoLmlRbWymrveNoXyybqdd7bMY2mvuvuoeADRczo/tnJpYOo8G4dLoAxT4gMGJO4dwqTPDQ8Ua
vsEWGGH1lr6rk7PozBd5T4bXkgqcMLTVumJHoZGGFtBW5bh/1GSlV+Zm39Qz2FzE6cxjwqxRFLy4
zyl47SI6oHBhforMje9JJdNTCsrTq2moUxUJu/Gm1nHMwlKzYB8Jat1DzwFuj4cHjAMLDRjSsBUw
HFE8Bf33hhaLy+aJpcfkKOx3/Dc6L6a1S+dVXFSB0HgMjsO2RA7rkiixO5Jd0IcYfTaVu3VPO7HE
sMP3Ag+TmKIP48JCtG0E0qzRqdGvWZtCYZEgIx3UihFP/PWc5H5MmZgRokyTO/9bdG8sV5B6n1mx
XIML26b1gMwIbZ6YK3BkLuZXVi6r1/LhNKk7O79bfM/iOosH3qdJ1g7uzAfDj1wQRMLImXWpix08
NDOFv/1p4RKyuQe914uvnbMsG47mL8g8uLIVNB5JJqGsvJGyna2XXPOad31e2DJyzZBfUkcOAMZF
MgbaA59CzVf+Ep8QAVPiVbGbJZUbl2VSlAl+VSrxQi2J7kuo+wr3m7dOL1j9xK3Q90nL97+H4U9M
jzqe5dECZHDu01WROlj42WwU6QRzV0uAGowEgQDzYZVwTOwiUIAil63Zkmk2KDr7P5v+fO/huS8l
H4kPFl29mxafhxOfXGUQUrdaAzYQtsH87aL5JWiTg0GXPRL2BazZOBhQEHNOr81mV0f+x+kJ9AAb
8QqKvy9777ydx/6AJZ9EWHlKCjITKfcgpqwShP837ugcnn4Ag60NiGgh4oyMpTs7zzniDIsuyUq4
dF1tc9A2YAQuFpPzjcYo947m+NoFLhTbdfBQuupsB6dnvKB3QnpwltURjuz6Gg1/PAQNLzKzdP5Y
qLyASoMxo/xmvTKx806aMmHrZyWaAcgRBYdKsYMgQ9u6Jqt6ODSB7GhJ6XxT+S0pDG9aP0neQfNK
U+vh8SAKcXZF0MAuh40ch+Bm1CXZDA/UxrBG/tQIVXBRsaLVRsI6fsHQ/+3IP3rH1xygGb8Hb7kL
qFt5+zGkeIW8/StwlzdceSGfJLJ8STeCmccGswou288pf8ci5h0LQxQMOatmNwRBiI4BGgTnaiPJ
WntwkJhk3hRR5r66kQqOx4m9tpda541zBjmKN3+tDsTNr0eaa0m+6vjjAUP9UpvKOif4MHhn516O
do4AHVYeDBuWDARQfUsGAu1c47JJg4Lv0UDmQha+5uszqGQYUAzH6nBAO58LV+2I8BfDrCl0tZIL
O7hHH6/38MQc0g2n/Xt8HKwrUDnQbN3a7RXE0H138Xf1xB20n2bbHKIHmqwbajS6Wn52DCWb1+QV
6y7n4uJnpjtZE6DggakV26mNGHZ2njqz+RT/aUNs6XyQUeH2I7ISzX2+dR9+LGkpzPwhv+aPBRyb
5qE4PWDAXYWEl7PoEgXAIo1FmoMOQDTruAuQrIO7xh+Lc5X+6FesivsRehFdCeIC+2tGjmhwnCMh
ix6s4m6sd36595v4BWiPo0XeNWZRf5qFMUCMyIREHlMxG/XjxVxnzpmQZ1fB3cwZvSYoA32JKI/Y
mLc7C3NHKzEz/nmnr0hgZaG41T+171k3OeDiV8Q2Y/ZICrprqkPJ1Y6nnyt2NbZC4kwvyxewZ261
yXUAaQJLAAvrR+18wI9H0AQWHVtFPV296djwTlezlKmY1UwknmJwce9UbPw2HsEMHJ4tdCmY9rq1
R/OBNih0m4fq9JA7+4O9R92EdA3d/3RSOXtMck2Zy30DJPbWnYwEOIWnRuQcOCGL7/pXIHawxThH
OHV87gb40/OphAQF0275DYUHxe+p1qpi174OkcR5wUjB21zgdc/TLgpfMsqL2GniziNcicpfpBrj
lOhTMglSB7lSYrP9XiUIMrVVcroGXmxUxFjti2pfVfumEk6bZu28Czue/lPXCBSav5K716T7paA0
MqyCrMbFIE7GYkuhAkYIKvT7h+ZBM1GIx9YtRhxu8gsMjkXguOrIpqlTfRf0fnJAp2spEqd7hckU
w9Nqioc8Od4p69JhSLshBed+9jZAdg8NwAMBpTQ/3W/8nWYSDLkbUHFOO2/cdRh5WEoTPe/tMPVo
oKMj7BkJv5JbEHDrY1BWDV+xjIWZHPiZVU+wbTLyuUJVxeeKyFWcuAzrbsmZISMPT5DdlX0Kml9S
XXqGhsEeFvFASxE28kDwP0JGrD/EqyF2BgGN9nQVqD6QqyMyDxZVo0hsfqkakSiReYcbSeQ2PANj
yPih+RLW20aIauGPCqQBzRiNF/KH+bDyOLH5+HQIeCErFtezZ53MPNIbeU3JtYAttmK8Oyc5ohR2
P/576+Ks/qHL/Z/O5Tdd5C23rONUcx/TtlyaGCkc8DxH9YwsZTFEi2KyV57z4lHRuePaeqnmPmSE
tO1Q98XgvOg9AP/BWKJeBiplhrci3NNo9D6PQ2B1wdfrJVn5MQ1HAzN1TZdBi5HpEaD6KOpygUT9
lu1AJ3HhtyEqZzIWrQNdMRJ2OoY7PTHyIJnqqg/0DGhOBvWIkb7Nkg+PfEYHl+YZyo07x0KQ+wpX
eJVLIVN7a0WwdeojmIA2u51sTCUbsolckiCAge2hk2Nm/wvqPoWTK4NiBewpojIi3UBX0BCdLip8
ATmhvEgRViDWQK416ZGGGpjoFAV6GQsygwLtHkaf7Dh8un6WrSGsPbaGyLHgs6Dn5NvJ3q4Q2hiu
VWhje6HNY6JdwpSJKcNEi/ic1d7hIxh4wkLw7yy2sAUDj2eHzq8KYdLCUHvre5Z2hzZH7KzhNHc4
sCTpbf5sac5F+DUCUFY1KV0MgLJvoTNuV0fS1qV/sde0LvQtoCXpWBr2i1qANMUipxaXXR17Q9Jm
aRrRlvTWNmKbhJLFhniLjAN/4pYGhe6keI9CJaM5aR/53Z67kSOwb8qO6Dy3IXBYmFT0qEhn/dSt
W6f0HiufJE5cm4OVxspC98AEOmpaaTHgwWMn8FjwznaCi1pbTzFJg5E+REqZfXwbGItEC9uZjoJ2
wlZYYmkcduw0PpM5IX0EUHF2N7QPxdw40CIYzc5+8ZTCuvnWTZy5JaX2r3fNHbm2ZNo+UBkWIuxA
fMW+h/4BT+zO/H5upXk4eLFlAP9QNBi0GbQK/Cu4QukOcIXCxUFN10k/QDNAJwApmQYAUjIm/I4H
FuSmLLU1tLVmYOKVKcloC602NOA9tuCVoVnwtSZNNoShmX3VNBW+b4Hv92scnJWtCN4NgDdACpj4
jB/DhRTwbsfeasEttfwmfGYIzwSeoQ5ZSOpar2uZwDPVB6tDL+ViOJKGg27jygNjSp9Bk7Gi1Zh7
ix6thhmawLyTA8XVISY+fiQH8QpGFUhj3a4/bsoZLdLPnw2IlaBFoBrBOEn+INU3z+PgD9I/8Bvx
KQFZw0/oJ5uH8RDnfRxsHLIfmgSrbC6fDQuxU5me8o12lu8EPPZXHRPA9jZ/I/hA8HWAFngfd8At
fNYE8f3btQ56VlMAeWOLb32WZCqxG4UbJBMlVzN/Hvg28GG43RKcfhbSHC3JPsL4sAsxbWg78nT9
dp2w3ohHJw4RvvvHhM+CDZ1jECQzRlhs7yHKnJUoVnmtUaxy+XPzc+2j0TwrKhpRQJxV+KniB9ZY
l94xBg/RmsFXWodPaOL5Gtg+99x6+8QnoKSZwaDrBJ+etHaNfcNhu1f8h3zANP8ucXUMQ8elJGET
f4frav4xMwaTckSDP3hc+7jF2Y4wM5/LOmo6JKdsYVahhrYIDq6DdcuWa+1SJb6bRGi/CKoNuhfq
D4oPcy47gE5ScNhEQApXQ8/22nn39fz8FQs9sb72HOvrkqmZK8ZXzK4YXDG1YgzVxVeo8RmdQ4Q2
FvgG2lgDHys1Lt+FNX0rTSuqUVojO5NGlacVq3gX0ZwStisXuvSmNKb3HuwZzAcB69GGjlrSWCI4
o/u8DXHfqxUTdaV+Ej7wnGbO4xF+QbQ0pN68fe6xuWM7P60RHhyC6N0z6zsaz5w7ex6X0mw6yCdn
ozy00zSGow40RUGFPlaJyKoPG/uxrt5STlZT6sQ5oihtQ4AOraOtbaBiFQCeLhuoPtbGw5XHDudV
P8b2MdYcNAPSJ9IkblBar9GR0KFYgwSfdIVQTelHbuJ3gs/F0LTXiL3XD/hpKVmSa5kGJGHI6gZ7
bLE/XR42jFKbjx7xolDGz3ESWN76/Uh9jKsboMxs6qAMpuRB1H+E6ho+uXPh24IGlHqXYheTRvh0
ngtdqlyecD+sx/9mfJj/EKnLY2mYLtBn1zVJzfpfUYtRZcXdvCPxsABmIYLel/WGzuNi7jLRHTlq
DKiTKZJpOeg3Rq5a+jykbaLCP3lJrSdfDUuiK2ko6CZ0a9NeN/dL6jdJdOcjEIl/rpJhCP8VOx3p
BDVioZnosdQNNN51nPM9+0CzTafNcIBkoTt8WDmoG/25mWZJzDaYNhqPM0B+GmhaZ6yf8BBz8PVE
d4eqY8X6zCBDPSMejokupH8mtNAwkxh0iTTOdM0IDmPUi3JxH0kmqAK7CXAVhP077EU1XDzsC0A9
BumQc7Qhayh1dMVY5fpmo76w2lzTChPAbr6wywSCd5rbXtOX6Fha3RuSc2ly6XB5hKS9zcMDc3jA
oMdw078P3i+csI+kvP1VrW9SVrl7VoPgYcpNKLrXFY7oox9hkKZJpUM9d9GxiyiDSwBtKjO2YeIF
Tz+yOdx1xWTgtt6G9ecn237s7Ueb9vT0ACtyviqpk6URdcKAG49GdOk//720NWYWyO9Defxvlq7b
Oj4R8zeXiHM91vfxxmYYoismN1Z9xJP7LJxJEa/CFwKRJTlVFmrNr5BU9G+2ufFMQLWnd1FYeEnL
d25W+8BWYzCOK7oRec9RX8NbJUwA0VmJACAB/VEHwMBmUW1wG5LzkDi39OKkHzpy5rONVYpC9xav
nD0ozbrbW8MuZRJHtKKMX3iAFOj1BPQmHE9WGkVCMAW+xB0ZXoxbzn0Qk8gSkTx+vEmIsfthmX4x
+gJJiAIpudebTj7t3px3aM5Jhx49J8NBtgxztOGysKE2YYZ5RRvEhx1HW7ymVt4F6wEDPVTxi7p/
YPcNO3BZ3ZxdCCuiFz+N4dHH2x81FNkT2QSE7iQrfmnZZlxtLmfl8YGk52J1fEyOj/Rrq9VMnDrg
41dkSWxX78AxgHAAx3AlmJMHCVNrxi8KTjSFL76c1EVEG7NVU7LoG6WP/k+ckOn90xfwr4/Gb7s9
7z6cS2NEfLXEA1dncUHCDr9dY1uXszKEHdS8LM8KeQdjEKImG/kqKfawPDb69LaKJSZP78MT4dKN
qCiXbSwP0qDJNhY5pcMXwFVfi2tQwilACXNQh/gw4k4W5BACssU6QaD3EuTFE4aDgocMARkHWC+P
Gq5IBCUHeeBGK276uFjJY8fWgDLcUBGMKtYHooPBtasebVvxDCIV12w+jql9FNO824tgvM0kqZ4n
0inloUSAw5HkVVCL2CIhJ4P6eXCHDc74ToB9MF+fjUMgw8Jf1x1IB1GUZ3VAxOqtS7VrCl5lNRNW
CiAQk1Kp88yzmkOxYfHAz83Ve1XuB/PHsnbkU7oCFTBjZ/igHhL4fXiB0yuK+TaAt8i6W5QiPMxo
RH4L70QjgsgDCCTPNgfNMyhInnDuQ2iJ6DxIzizUgf82F+JLUB6PPAd8Ig8+I3udWIhUG9WNqbwS
ongy1TRw0FaSxuUNuGC/dqMlUwiMH6/CqQFdvS6f7WvAK3Fs18VNju+FrRX2dLB/IE91kRMNkQXE
gHkuYw+KljJpuA54WUjS5JZwxIjMK4MX2Rk3Loon1g+2vDsUp4wvOLxBTDAoUQtbFXtYi95l78Ad
/8b7tEDcAK9bmIpDqw8OzxrDFiYY85sFHIWXiw0o7xd3Ma8YWdu8ZdzIcE8YMDDnTOGtFySbYSZX
qx0CBZw2nHZ+25ap1eXl329j05VBwt9uY5bpHknOpmH/nohpTN59rOyScpMrEr1cBLCL7sZlcJWO
Acs91nowtmlnPTraMbLGqHci9MeMtKgtD6jKiIYk19QjtyIhNRLHorE/tMjACJraPK74yEd+Fpcs
o4g4CwZTINveOVyVYakTi0URzxVrnCLiDSiWJll+HPrEZadBPh0vCNd0n8IIvZlR10UVHzcQM4zm
xRnMJS3Q7TFsUBWe5Fu/3MnIEJDmL9p+Nuhk0O4AtMZ2H2tNdDjQe1p7NhbPeKcClbrvniUc+XGh
VDOkx4uMCxmpG16JYgq9JtS7xLPw9Clg1bCd6XuX1RrhkwcSe+OOu2lM/Dz9TGR2eLZFLIbTATVY
gwMQPuYxRGRqCUIOeRWY5EVYxRvjzoxkXCu4C1AmcRZNUs+rA0NaJPrIkKS5myX6qPTRHXEQHSE3
Ov3C5vOMg46EmkrC1CpAghIEG9Lo6flkYDj3fJ4WkFJw08NAxuXn+xtKti9UkQtZ9GRtjXJnebv7
dX9mvNLtfU3Z7kZ3N4fbpjhuwlfGr9gCz/i0OQbv28bXUq1N0bQ/QYE71MTKihQo6wMsoBwUQItC
QzTCFhg1PN1zQ8WEW3qql+l9Sd2KsIfs7E3TA3J5Gqj1qXaFS0X6gV6I8/8UIBqY3t3xeN9EdPzv
r4HliX3w316D34pc+3rX7S7nNfhUb/DhyzCYdVNc6/EdremYmHnq39MbcPQyQHp5kbV3N78cA/OK
OfhvWXvzlkCi50Uxxqh15HXBd/DC8JeXheEv7wuGfF4ZDPm3+fDioEi5PvD26Hqi1ViVFe/QlVZ/
f833g70bLjuv3AJdx8PquarAQM6f+vpxIBwvrvSIV8skCSk0PkxmQFAgr9h1FUCZj3jNOO45zOfM
wGMn79vFDD6YP6c+ylrFVoAv6oT7Sl47+jjePNIFDDshCYv3r55fwfImb2HNZ+oGlgLTE6IW3sar
KdMiVte8k0f+Bn3mSTXsn8D6Kd7P5RXFvM/hRQXignufdxX2EK8rR7ZaEFzml5b39u3V5fdrfnvv
ZKgU8g5jFMKiY3yNPdbG8mLaNnuwkNQx3k0ugfyndQtNTfGO0lU6xdtmE+0n55Cj1Q2tB8ZU1Typ
kmEVZRr7XSDxMRnYXAcZOuYVsnG1A5q7yJJ5c0nQ5OW1STli2H4kMiq8vdxD8728w0gFrAD3GJIc
3mcmNRwMQ2glmddwlhebd7tahSDQmdzwKeQNJ4+c+Q1n8eIwxVlEiKyKOYABrVdokK9si8Xfy7vP
uhiHznK4AZbDJcABkI4QcbkNlguh4rqZjz3fDCQTkalRoswD9Dq7NFD3cEF0T9wT79H4OMcg+IgW
g2caqO4SxUeTx1BTk1uE3Q5zoo6bMijnxnYRBBk/R4xGt8C+b64IgC/bY7utj7s7iYQQHyZhE7fX
/eDtMnZB/EQYGJfbBHDDCqIKpp7tdNo6w8Ya5GaZuvSJIQBhA/SAvy4Xhr0/HOprCqDTthg2rZXW
llw15jVlCNv0EhHDfXP+bPIykGvcy6WziA+x4XD1gPRCS4dEbLuMcOhp3i6debPWtGqM3Y9ciCDF
78KsvX0euWtskiYUoXSl4sa5sNqDTAqlHMgTZGkslv8FqbH/IZTaQeZmYW729JXtzXfTX1wjJ9+b
/Ms1pyGiCbbW0zkaEVuQXYjHky0ROKQA98F+e3ztn/jnn4hVQM8MGlswq1dYmw4WR6VjuSc0itFP
cNgDOKlCxwiZF/lG2IO64UNCunomiht3xXY/XPQ1x1lWcxtCxm3QJ3/paYpcokhyiP+8jV1wKpgh
I2Jd68hQ5qvZ8wXpW9jhU26n/AHeCviIEhEE8g3Kbj5HZS9bSySU+IY8+4UhORSA8IWC3owBmtSo
/dlg8l3wVXMXrR4Ak9zYd4ADNhBKSDysIyD6xTU6aGtyhraEWWuMxn1KiqFJNRhJZaznyeAkd6S1
0yZDsEfOrBllzFf8qCLGzY8u8IzOkFBAErJ2f5bcjpFgg1vyEx+j3n6hVMYDG3NldQIfz7oIvQ0m
itVOL3YdKO02fWaHTlmsEB/ImFvDQaZFdr770/pb0/HHFMR81WO93rT4rcW+iB3YqQRIjRn4z7Cx
HvGH6BQQKaBQMGFANW9JzLCp3mFrPj1CBDIImcPnPopvVCffUtuuDtv8tE0HWI5rW9zMzWeFtl+M
GfneLYj1XRP4i2PfZ8LRFFzlsU1C9sVKrQcgbG88OFCm79KFfsqsBL0BrS4Jwkur64NSvx43qIo0
MymxeJrvT0WiUstMnCo43aSkwa+BJ9oiJyaKrYcxj7NWdENkcnNH6uSGrAebkb/BW8nAT/QGRA4z
P6EGg2KMzpxbM/sEudhtJN0ab4NB1kAbYJpuvbQA28GUTPqEdzZWywbJIJMNmeETJotz0sE8GXNP
ckMulRFXY4EKbr4R7/VbZdT9JVCIO4/osUbsadxsEtWkBTbQnRnuzYqa/TRiWW+G6sJbBM4M53FM
CCRuD2FNvAOsbkggkEL5+yYMJfzQwQoy7yDZPpIC6P9AMm22Ecjd1Q9eiTnc+m7HwIq2rZreoYxd
UubDp97dgIg8HTdFh5twdVKB/GTa/JMxv2Y1WwdBko8777C91nLz/fgBIvHHD7uNmH4zf+74Lm6v
26eh3yAZIByKoTWrS84n4uR1KnMt/QFsect/fvrhVlto1w1JEO1/8D4c8596h79eXL/JK7WrP9hl
j7MQgBF2MQgHXE8QDvIqcga5xPY1f7TsyfDuQKGS64xwErX9NBnq4ssFBi+YO4zK7z4Xf9xkDLDJ
niDK63hOJi++kfOBzrUK+SuXGafvZQS+HG61cT5LaiHXm4lXlzU5H91sjaKQU3KPQBujQhVbJoll
fQyUFpk3ago0Fci8uaCWO6r5zi0FnthzQ7sMwJI7IDUpeEVezOQBDmZvbFxHbi1CWzFeXvCLRhCY
YNFMdyEwaYe9f5c7DAgTCsU7A9NNP19mTBf2XGfFJDcax8ODgd/GWSO9xpO5HUlgaDc+ee1cfJe0
vqRkqqucXDI/uUMtOcTcdUgSue7cQW48nX+eo26Sey+/bA8sYsyA228Fyo3arkcQGWmoVPy3m7Dk
GlQM5rkOOSeUyX50wBsDe5T4jfBA6XYgDUd7Zu+KXowr0p63r02R4pFBa8hVWeB8FeBtwD0JEiWT
yQOXpfi9UNSG/nl/cIXJZOtbLk6YTNydnXqn1DtcMazJ89CYeNfF22LO3hZuUhaEXKakiXCf/rJz
IS1cRIXUU66K73ihUBMEnSE3660NaL/n+3Vh/t8u0f0SrRBtXOSi5ZijnB24pJn9gHSNe/EaqGrL
fzo+JMF1/Kx/GYtgImPehjIdxdyTXJfn4Lmjr5ULlotRfnm+lKxcj8xWhhWuIcNCSCejQK5I9yC3
pI7g3XxfrUhHI0pMWIRyWX7juqSUXG7MTpdSkiXg6qO1z4OYEQtbdkp33tZaXV8oMmkSqTCtr9ae
OlT7uKoVVyfpPUtgOwVwOcodyl6D4nM5zGGk+PzqvrcfKaZYqQKWIbqQIbwncE7u1hXFTaWcLPAn
iXbnhr3oxKcgzmzlZrU9uVy9+X7tzpLXPZ0ZWCbotrhoL67yYwz+CLbFGfOnOYYxDWUp2Gq6Uvwx
XL9Lb4o5hnv4VsvhKl7MMSVqC2CFdsCdTEGK0JxDQbrUpFzOUo12T1zQHGpS7mhOPd/U2RyAwKKS
+5rIhasut7bTCgqdVAYOd/ef1zc3+ELY5xLH9ECkIWdB7efIluPi55JvyK2+XOw1xkhciVzv09sN
f2/U0+qE93Ddy/3OQZky3t8Wi2hMai9ivdgZUcONwnSKL3YSsiykQ+1XisKxtmPufRvH7ZcnV5qR
oP3MT8M2czjFp48JhtybzF653TtDLvjTaXt0N7fPP6x3XPNkC0fkeHLRi6vCWLPsHMdQMhMXfUp7
Cowvxhed0hcRny1w72zY8AOZKRm53PTMkMj+rE2U90ll/Yf7wnTMvyeAOoyJdN2xGOHbvvP79L70
LgDfTWFy8GTJnY/tlzufqnW5861WmTHzWVfbedM+O8AfCVdI22Lgi1yzh45UJ3XGOwNWNFfNy/W1
++Uqx/3OA87KuxYcOO7b+pX7f0K+cGFoI4zGhr+pIjCNNt+ID+MrYny05AtBSoTkPJhM0Gd9xZEn
UVHkoiBHaMFfEVoYuaLSnRRxkMx3r66EYg4oZJggNtFw5SILXkrAUkCvFZc3Sz007Mc/rvr+ru9x
/ZbTAwZlU35B+zOfPHzC4uJGToIsRywEnti87a94io1HRx0+8mvGBO3QNV7CvBeaT/edldTrdAm2
hGdV0WqIBk1YBexuV6xvjfjIl+PlRrJGldzOssQlb9KAnT8PFfhl36/heYKpsMX7fYFF526PK8G/
+sPWiKKXCngKJrw5b7XZ6fwacsQOYOcJyeLLNnI3hRBiD+UDhFjb2B/zfU752O4aILHe1iE1Cr29
vSkPopi3/ISYt9JSKCKfSa+7zqGmKOYX8cmiP0GC4iwHLSATh1bO6tukQRkN3Gxj40ojM2vc2GAe
V5uGRIwhgOLKEA7SOqv+Obr02ifNTVy3cLcWSA2uW5tpmxMDLZeDRD0ovw04P7F/IlVGoYJK+Xgn
1mrDIPyZ+LX8tqtnN+eNOfltAzAGZvr6uWfEAKEboxvUaQ1USwwqdvJRWzBghvfPTfG2aQA1Zuqx
bkdkwsw++XoG2i8++fNrFTbfX0D24gbj4AY7ouics2N5ZhsIvp9srGrIsmzeW6HZ6+O6A5Xdxj7a
ZUy4VXrWUw1Bs57WetpS7dbpqKc6AFiJg5RQSOKVJ2ZCOSTBtX0PBp+9ZMrzmR1iVqdZJ9tT3ZAK
ofET5kFnLgP3bQGx1AgsIGxqhDJV37CqZLXETi7/a70u4ZPNnD851IRBpuMZZRAZ8WpE/qUc3rmc
eI1IU4gPPaShTaKT3nWRjEJ4pzD0jEwwepdZJMamtmWB0BK+xvzpzKAVcXi1mdqtjXiQSQApak6a
lWnnpMchcVv4MJGFuwSJ+yguKs2JfaCyiPqy5IqvzYl5Ho6MobgvdZU9UpowYsIawXwJXwQdGgdf
RBamt56Nwq7Q0FyfMoXU+vQe0wrrYIiS4IU5SK3/aiFmZITUehlKsSNehlLMpRhKmYwG5hkyQyk2
fstQaqEFL/n07ocyaU/qHQSai+jJWFxKBVPTqg8s/tTplTilSLfWzJPySd08SQbmrGC0DXKuZM3O
QQXI7zjtrMCjuXZs6a+R4nGMD/ba+LBEBy9Jkai8lrDIHBgz0ZQ0LhCQSvCD4eQpKtKvjiP26olJ
zEz/wYd9MEWOjsMaIZ4/7q5MdOcMm+z99I2CjZhaZ+84e73b990+G3df78+Fn5C/7DTgUfG6xdiJ
3KD8cQZbdlu7gLlor6zQpAXGa3MXKMFiMoI+NGXk1jEkgvxC/OmmDh6ZTl71oPgypBesgQRtrSId
duElzlZxS5aFA8UKc3ZqOOlEyPy0OU/iCzfJHBgCI1kZAbfEh46QPm3bm1tK1ie33GEu97yd7e2A
WTXXPUysiytYLOzibrc3u717CrPQ7ZV5ihkAGJSf+zuRB4CiGRdCLiV6qVxTy6VSyfnh3aafD70f
P7tHgmQKQucLpX+8kOXOzHcSxT9y/67E75/w3NZQO4P+54DUgC7xvtZnku+9X/fY078+Ur7vbuWu
9XY5f8OQEivtuNPAhz37NyT9ErB1cmLnFqagt7jV+hkn0GypMMdBaAKsFqAqcMGxSYYpwIIOrAAy
/o6GT1/X/P/HdvGBsSgzUU6uKcaiHLBF/Tu8xPCdpTCkPFwKQ7rs+wuSf/T9mNG1T99xkA5MywD0
Jx5L8TzNWJNOqVnDoA6Ic+DnAYOTo3Rda+zj5j/2ioiE2VvGn7yNz/kSFmwN8JbRMqM79ORPXiMH
qwsbPXSdsD2zKS+DaGrWAtycY00NBHSARbIY0xpXBiRZmCWWyhjKrjA6R64VDTX+WyBqIOqT0knQ
bd6H9DakXrbh20GgKIN3dLkS7jP+bI8BylO6HCi27/VbcIk+fKhjaJ98cBpCvUULSuuDCmk0RYjU
mzIB4hjMduh6fBla0/JwqYC6uO5hGmB+YRzCMXG3MNtigMJS9Zb4Vrqy4JqlZw0fd4IGgPI/j70f
bRNyilt4nmM2T7+SNofZX9FR2ZYSenfcxSR8pZctLU/95fs7NqscNqvoR1qQP53EeizJHkcWpTNX
/MaKDHMWATk764ngqeAIB2iVGsYGkpN5QNIZkKxGcQ/hwa0Sr0osOA9j9G4im5U/vzTnBxO0QgQP
nAhne7OCIfC/MphmMMVUevHxM5XuRoAPaoBLhZUN694v2WRPWnDaXBTyySVVBFwVTitiO0FolXNy
5zCDtMjv5NxTvDQWXA3YJvxLLIaxaq85Jn9t1sa0NnHazhnQSF0WP8fVCo+BtrF9Yt2Y9aTssR6u
47bvlKfq847wwuLhy/WKJCpYo4Tb5xV10v5W7YdMkuHcm/qC2YK59zNO3uhwjFevHktpRTviZqGf
7a/2Do6qNQXHkpWAqpDE/zJ5oe68uesBBsxVnVT7gzs6WB3BVGyMU9Al9LF+FuGzo2bgXMnf7kBZ
sVmU2MEje8Ex1ArJH6STZR6ofbL2+nv+uGnNOLyBTLj0IyGavH4QOlg5LNY6fmxfKhtnFMJhC9+o
+h4b1JFxdVUoZ1lG0BHjzHMtrhQhchPvBZS7u8YDxgM9br2YYMKMpowhGSGv+P92xFqWzQ5rXW6R
LmWicCCB7RLdeMGI0LJ2JVK/ZtdleyjFp2cj6He4xZV53vGbPUCeLbf341a0bkwdKHVDQofOflIa
SYaU4RAjCT0AWlhFLQF5A7U9LwqRkfJJ4a4rrntjJLqRuWQwJLxKB1RWe1ZBK6iE84aW7cxzylfb
usdcy7eA+FLLkLeL6eVUyiF2CVuZlypgukwOnPNed4IJZwf9s5kc2uTCFNuOe4yOegTQ+VQpd3f/
zruDlQyGCnGFEksBe4JkCtxKsCeW9+d4iQgrPZrqc7NpAMR9/L7Od7wTRxkcYHcsWdHxKwLQOVLx
x6trzJgRWEzLnJr8lP/viIdzwsFv2IfjTbljRMYOiYIcQmwbEPHg4lEeMc/Jg4cvDHiXhFt+FK8K
P4QwHn7U4VfaLT/Q0dY8wGCga6bze5/yu9739q6/7A6EcJbbi72pKbzBtMdkP7b3JCMEdUivLkVU
0AgIopmwFMd88LZFnoiGAb/ZxvmID6pgJ8VCirgwsOrQc/QwA6MDJXM+Pgbe81rn43Vfj/d118tp
TTn1fDpvzWm8dTUfIj6JEiw8ABgk+dA+HzN1Ov8fY2fW5CaShus/dIhgX27ZF0m1eCv7hrDLbRaB
BAIE4tefJ8HdZ7qjY+bMEBVuu+wqqSDzy3cNuMpzINVBT6MzRF8dtNQ60MC3XRX9zbqIacvJAPzh
AJ+jwoWj02KEEDPd4Je4Y7oHP30Wn3WDY9/OsFAJ1ejqJ4qqRlJVap/gNEgeLuLTHjRS3D0p+5nZ
LNBk/7gXSxyM8WDUtah4R417ffjyt8s7wlnks0I7CyAp2ms4lRI6wTmLiX4/Z63v6gv95tVnjmAz
tcT8UB8hAgeOXZeDwikOgs7yISX67aPOKbUMHuLEh4of+zduCw6dXBMIFPpi94FBG5LXCC8J8QLf
L9hRV1y6QUucnyEuKJawS6xCODI4eO6GcA6etzZsBzzhjN0IjDh9IjAingqBUU7HmaCc3OarXnEA
IOwonloU0lFHYnyP3AnlkIcA8QtD4eBWbsUaVoQOVAmhrj/HCUU62W0nesEc/WToJ00/nYn4nU4r
cXoI3e6id6ixDtblIJEILXvWRxOi5/llQH29petRmUF4sUGAnyDXAK/h12QyAi7eAzXk4PoilRmp
GdCSYMttPLLnEDrlhZzuT9PDw2fBZVv0H8IyCm0fYi0uaClEfjukCz81zb7ybrkgAB3RiA/RqlPi
/4VPz2n15JQvrtaAlHHv/q1yMeLzA+DCR85FPRhnf867fx15a/T9W1sYUq7Z71n9psN5EoY2a4iv
p9miz9I9HtvXs3Qa+lNXnIqYA6R7RsNLB7vbvpKCz+xibhH4jC/652NYfsVczu/0jvfCrS/YAIBB
oJ0naNEKeov+aNfOqV/Cw+/rqFpobjcJcw4q3JRzUGii65XL6JDVuaUru2vvKl3YzvhMQjxy1Rzi
kEMNPJAzQY36WYiAaeQAvqK2lCyJWyRx/PUbXFJAU88fXmbO/5jvxNOINBhdBt+VCsiJqhVYiw2L
55C2FfLASCsndQs/k7+Q9IX81UZhiQxhQD7gXROZxIz1ZINsyCfp5nJ/BCtb/BCyr5MIxYr1MAKH
32EzN4IyBq98PBFMsZ6Ub/IH+ph14tF+szv73uc2rsX6w7EYxm3LBMLOwFCDzPWdckSu5eZWSXvA
6bDS+bwSLSlKnunOw1TaUCOkpl9KnIu2wDGJj91HHQU9O6p2xOwoj3DSkWplxeRZgVKak8fEYBO+
InrqYdOS1knkIdGHpKu83K04evWnGkHFcCQqSG6QLouoIJJsRSI/GXaar1MmSC4NwprCv/b+8k11
1Yu7OOiMw6YPb1pYUiSOqHuIJpxMZtR3sUZZHCr3mQxoCq2SpsD6xocByZLO45q014RMwwvOJgnL
W2KQh0HQJY+JRhamj4uRNXG984JwuMEgQaJe6ZvHoL3x0JMeAScaFdnhYUvOL+WEpuiHQDf7eJFf
l0tIzjbpe3Tu3fmGtzQ/mvdE9p6LRxF0zT7e34GdgKgAKSr86dAnWPeL4O1t+NVCzdjHHsB8CXUA
D0kshpXtgWBcULH5V8sn8a6bPB7YI3MHGgk5ymWY1Jg46tVxC+zwDiBgPFpx37gvinUgnLG5HmDz
eZ3qJZFR+xMaIdGmjObJVWH/Eb5NPm8H2woJWMfSPij3o41x77X+Y4diFWLlNrLtvPFtxuhro493
lkstXOkjJBcX+CeMl/9TRDj47Btcu0Nrbt2z+2saiUl4Zu8x4J9W1OBPZvWkjqeuPjX1yZiOVyqk
iOMEzicMLDI78SbfZnfyXq4/LleRIomPVHuG5zY5Dj9IlRFbU8vU/0Pn2P6RNsV9SUTtxJLIVTfe
41Vz4b5c89P6AXcYLhMMYsoHZEVXmpsgOuiYZqYbxTtJgmcb3W+xKgT0jxv9PKJ1rTLCsyG61678
4oLdMaRttysicBzEDrszmD40pFPmp8fr5R0bykh3O956llCCYDCPsOSUgrnauLczrwiTSC0KFFBU
YHTk2l4Zb2D/p6CCqCQY+1yLho47m/dbeNv47ru3CSWZ26Jy3yi9mhRb3t31A3+GsIKP5pGtVuLo
+aY+4vMvbjtYfhrSYNGy6eOEdpa0ElpHKDUnzeR7wNKwpYvtRxLE0PJ7Ufr5B9ZshjH2Y0Nc5PN2
fNxKZ3oyVMj9uhC/Fy0XcVEghOjXp5JR42ki9BuwKgYSNP8sD9/7wxnlLVrut2meOf7SCcMIoB9X
rlFJ4L6XP2BnOCMj9Bk095kIDS+fgi6j7oTXlDym5EKQKqc+z/nOqQ2DPDZ5PJklmw9pjCTyg+5t
Hvn8HBLn3+KF9VqiT/gJroyO6XVMS8zwanrejPHyBDwcirAzUEMie7aciN3FhfjHYeDYLmkLiYBh
uVSeR/W6izj2rzALjjm5e6Kuh+opec76+jDRqQn24Y6/CFZDUs5FsBqaWyz55iDyx5GXo7jlwosv
rtcqd9HcUhtgvpULlbJPU/fk5KdSOsnyqVSPrJRjdazvh2rN2jXr9HTOE6tJGqZReik+PD6gKISu
wYWMUogzvrt8HrdUc+qLH6MINteo6uTbtn0TsSWUv1UlHGZHBHQuUIOhpFKHqY0UcTOHKMwk2sK3
tpVhyTQza8Gzt7YVpBKNlRWPTILzfmQViqbQ+oVnb+V06dmc+VT/ZotrWfxTKv1CEEzzAVf/Mz31
z/IYF5pLHoFb2pnNP6Ol/T01WiLhEkp3AykiIAQXIG8rASEwWdSwclESycXpkc1jaeK1EVVcDzyy
OGSvexWXYbr6GKu4ELqo7qIZQDQPH9hUrGis8KTFvYHAOLkJqIsYG4p3UuXq9aVLoYuux+o1WUhN
6t1fnfdrZWhH/t2nfZ+qVrqeM4T705gNY9aP2Yj3eswuKpYbON5sUjwsMwNcWUqYG/tIc6z/YABg
MtkHAERU7P5CoUmlDuq73ItnlMgBF955Lj5BzT1M0ZChqPnJ9gAkK1w69n7yK4ZxpgSWvH1JFase
a13tj3/YK1kJ5I0R90RgL0ljTZHUhdjiiqvY4iwJ+U/M/qZDGGPxei58X7seVgbQ8emmn7Drt2T4
so6z7tYuuoWZ5F5f+ogsTFIySyFCI5sH+HW+OdrF7khwlsNeKUaywk9CpAKyf6mzJP6XZDLTSLPc
+0lzZtGLfZI+J0kOMfySUTaLQAav/7FvH+wgCmeLbedgwmXlJ8KMHnQmXFZzim+Ur4j0ZI9/0ZnT
nUZDM7HAfUgMX+7/mcphON/PDuFHLhisxCHqE6qPmpOcyH1AZbH/PfWVcJ5nKG6wYOPsPgi7LV2H
mITSff7vmlVF1oQo9R+iVbg4TbcdVbE07Z9cXKuod1WTGDYRXzj4+m9Cc6FGtnSAdpuck+M8abQk
/860Q+mgkXWLopdk9sD+lgM/FcHOWyjvsGw7v3aHTf/MbC095URj/b18dxK25bMZwpzttJlkBH1B
hFAARmyF9FqGb2xZgxGChYnGWjGYQ8cZkzcMYb0itBTah9vv8wCDBecB5R1+DXJNRP/mpwUfq3Bn
HDn1id2NXZU9lB2G/mhINHxC8Gyc04DM5CO8InuQxTbbx7y2M/o3hgxRRcGncqiYUXGJiad1uYcD
joGcAdl1YdnIZ7CwBsKxMQ4LuS60GpwafYrdHQQ/OIOQfNSG+BsnPXKquGAFvx33s8VddaHQbDlp
nq2b4M4sViYdFDWBLDN/x0rBkIHa/2XPVnANn7diz17wYJBgqFI37ouqmWqO1Q0ZRnlgJ3BdEgEk
tAGFpIiLVKg9hxeaC3PSkmcuOjDYreh1UIg1du2fUYKU7cIsifYVJVEXXYg7BehaAuZz7j4LjPuG
Gz2MiGzKeprD8qNxPZGtcyce9iY0ATJ2K0ioITkNX2Ur8gCPod+gy2gFILGKvok+6gBOGY1i4xQl
FI4eCNWztEOpH44j4Tr0GSpJM6LmiRdWRdRnY2h6YMYUKazgSxI/vMAkj8zmbgnCe06+XpyjcUEP
v6b0GJhwfTEmmd452DNRlCeys6AJVeHnv25aY4TGoEv3TAUhqAB5vNeaOl0tmVGqYMTRvQHK1vKK
xqdqk7TfYLzh6Q8wqj4NmEew2gVjkeGu/3bsQCgxda3BsAYTRxsI08HFZrK5ufXV7z7RiVhulu6Z
+XGTCqAW2IdTJlNWMQbSlweesekkE51oHF/iYXRRdMWxUB2oweUPq34GNrnqYhAmcnNgFr7HJfUb
C3rjsM0I56YbFGW8HBWUi4jaJsq5dutyoYjViKVIYQyRsIkKhhJ6ErPcTA9kQriw29fp52wvntHv
gIs+8uONmeTBdmApxb0/k6pFagCHOTAcOXE27hHiEdYRynEdBP23GgCc5GgmRyaBTJoEv3gHdvg+
/Omjw830pLi3IaL5k58SvMhe/yx1qdWlpT9MT9zHBaUgyIjSqjhip/bRUaECIJxmJjCbAhgOjUR1
UykoJ/UgyE++BzhPlO8KKYXEw0XkdB815iP+c2MdOYDTQTePwhMKzdiFEIyPJuv7w+VyTJ6gCeAI
PurnSD6LXEboRLhEiESaMqAQyydw/t0wAmdImgFaJdBd0gxc8ps6Eli3BOI13oOadsoQKyk+Uowf
yCMhj3Z2UCb9d7OXUJBItROICL4EwQNCAsIAyqjInfTZlEPdhH8Mz/yYfnVt1NoU2satFd/q5Gon
g52UTbp60ktwaItoQIJzieQpOgTobaYh7nGQxuogvE6mQ55JNNGOco1ArW8ukaRi9LiPIf2KIJJy
+ClQEZONoY4FShY+QLxOCNkBkEGP5VHgxvVndEOwQpSd7MJLJKpM3jABBAv0j3AA/TJCvhWGbCZs
ZuuVj6jmjgrwTXpHFdBla5cVOSdr4f9Hxpmuq+sVeXQiuAOfWvHCozmSFr2kPIvjF9pC7nZocVYV
fOjJlBI5j0fg5yJ1X6c6u5lptLoYCQgnI5mM8b2NGNxR3dLCc9twd4Z1vDnLwz97Am0Xc4CHtjQi
XdG9u3vZzeszzWuUrJN+w+rCYZcNi288J4E+XPAqSWHg3rcBvCA7XkoBcZdff83cwlvD3MHewJCn
+lL0dU+EwGizJ0IwWGpUqQHp+9XXHMlxk3ifpjxCPTtS6csJglbLbV3t3wbaGZXUMTIGcTKVthmc
6Tsnanmbu5m4+deZtGUxY6uywCF2BIKhujDj+wsOHSRPTNKIU0s39QjjFelz3UIdD3pjVzUj0syk
1FLTUkvJyKNBiHF7Jk4e8UsFbusvtj8DcrjfNc4M1IMkkxPfT8DIax8+chI6ohrt2swsV+PL8Jrc
e/6DQLBiFhIz1LlAODt3gabMRUsamyawRDKeU5JA3ZHanq24Dkuz8gt8u95m8pKb43eVEWM479WJ
6bvCg+fhpI/754cTf+rcXj8we1tdRgOiuhU/k4aMAY/jDzccFnucJJv1b5/E95me6ZuB3qMWJibM
gnuf4yMgZBtT1c69L5Mk04kJWzYSBmumaq0Q8/QHX0H8jWHNJ06aglPCwR6bsU+3RMMo8zTDNJM0
3e3gpSinuvTl5ZdR+wzPYNkcdsTQfN8gM4bgHl9eTCdarvytE41PwZ1URzt4zZjMjAxEClwNUE2o
Mcm0yz0jtoemZzKiitEDKPoQe7JLQ+9cktqYtZdj05yu9xPnjll0XzBHS6TwXxJtg4eKa/zyoZyw
zz3lW8gVIzPz8rLpfFWUKyCzAoV8+SUhDlfF7MzgjD1hm5eZjdsrs/Erv2G5tLgByjAys598/nlh
7+kiDesh/mHKMyQf9a4Tk4SxRwxwhuBQAKq+gS576jPD8j4pqzcve3GmI4fXTW3GjMze9N8HW2dz
gP9zrlVJG1BlVXdUZyuN/A9DRKfqed4ozNq38PIGGEEnicywCi22ISeAJvzGBpdQR9YUUXUaWdS2
MFbijxjgrtv/Ddgw1+aZFfmszUc6KzAu46NE2ANeRu8FVsBPPgA42PduSrtAPhjejHJPQCqAKRXH
aerQh7T6/OabTjCyBY9RbUd+VvzIHm1it7HfKoH/gt2eGKGY7JAVfhjkCCMEVpViM0LwGgRiQg0o
fv/wTpIHXtpffpY7Hm0mW+AzrxGjHPDd7W0HURCVSWZMFVc25cF0CyErCkNUvlS8xCkaJ9ykHo4y
dtKwWJ/a9Wnontf8Cbshwrfj0oRneozdI5UZypLB624asJ44zEvAHE/mECoVrmnxuz+VKbssBf0G
hg9kwhcRj4oGZQ9GxbBJ0hDt9El464TqBPEGepOGfiopM3aNiRCXaMbxji92OThUFbKNQvJsZi0Y
QaqvTDjw0e9+2MRLy9krIbr0/r4YU0g/8dXivOB2bIRIpqf08nE0gs5JHJeU5VMjn2TlyLwtc5xI
L8yZTXJuY/Qqi8xfxjMHeSKxkFTiMIKGBakKOhVEKugUkKd0Nv9mhhZt/k7oLom76iKCsB6OtyTo
VGzwXQuZmdCmFJVQpRgcvqN1E6JoUnYVWhTSILN7cbish5XUdiq5XEXK6NhamJRTdNB2+FpPJ7zZ
DA4wnDLPEQdZ9MabXoD+K8QCBQkVbdL3CYJnf9dwQGZySWdXlVEywSVjNBSjqcqynE1a+o3JCAEY
7vPdd369YhEmgw6ZzkxLixM8hd1NqFikLyRWFpVQrlh63Ht/FU8jliqETAUpEKSteT20n9Cl4CNP
iNh6RZWCJEXShRTlIQkRCgoU5CdnK1B/ojppamHDo8KiOOxQPyoT9om7FxR5CqNbBG4F/7eR4+hN
Kg8yUiZwI9b7pD6n1AGcf6sXjFv41aVknaCoS0uih+hgw0IHJohAAdeHjjQBsjVU64NRoM44NuXR
+x2oCkRG1hHmjzXoGNvHYEKhtgFNbBYF9sc/S/Rs3esQPuJoww6Jb+/bGa15H06z6MxSzhh1oeJE
AFFHIzpIiI/fo+qDnGpLJN8bu+l75SOVtv2B/mntKxhJDWYt7E0ERJLiEk9d1HPYxEmwHbype/R9
Hmcn/oUTPM+z/kc+hVjXjOSyZRDJVKBkMsckxioyipuEySOPiipi5877o7E+nYQP3uQ8LJJr/9oL
QbZ4eWX8XUJ8Ts3rYbgeEDoWdUbqpz0lqxrLc2QeHj/R2Xe9KL1Yth9eF1ND4r7eNDrvEtBsJMmW
sD6PcgSbSv2EyfoCoh4clrSw4qYWCSbwL3wyyQnk1Y+ppqYiTmuGkRtCNCB6I1ht+OxKNIUQUEGa
CWZ8bPiBN9wjlBbtT34QNecA949EWg5GLr5Rx2D0ozyOyJ4/Irqqv95rzzVhW4nzsVyX42pOjboY
F1FLcHNgIXLdlqyrIfhyy4MvJtmes+/SfGF+KOqDsx77/Lg6p0cYGFH+YbKgFxLKBWG0iFTYiCyY
eeQpcFctua5rgBZF40xfBf1zqSHEQoxGylHoqa6XEitK9AqDrZteZC/9hF3yjv3PoB46PpOwFl8v
n54lykx6EKszQnIyj993vZX8FAzvDNYBuXO+sZW/9diCsU6KZHYG0JsrEtopKWD2H0VW6lcoZkxk
kRvMinjvgRAFzQXHRWFLMQhqi56Wwo6JNhubtKLBeEgkKg5c+CvIK+ZGaCvSuIh5fvhqRWaVr7r0
ao2a6NWCm4KYunaxMWNkjHlgNhrqvKFz5kY9wcdMlKB7dK1BNNG1Vi6C+lgv4Yz+pA8zH3e1T7VZ
qJkBzBK0ksoxzvTt4y5gXt9xP1Ot2rpsR6P/5pP+jamnzwOoJHgkvY2OWT/7MEiw6JbihwLtAbEB
6oHx9W9SCJUEj0SdgzZn0xrf+QFalD0IXSwyVRSxwhnthrZBsEOI0qfInKvrPEtbizvnaOyf11D7
yrCcPtrjgFvdPObNESLpgR6Q9gKikbr68+y+xLxoeKj7ligpT9iwaDQqQzEd6vE+cuVa/HLxZsLJ
kDNAX32CLtpP+X8xT9BNIIYvqBIibFcb0QQRBCq6SxPmrYoefmX9mcXr9FSfn+vpqedEM3jQT3BP
EE+wTlBOtQejt7/dvL0/Z9fhnQntKYRyulnBywsj5V9kE8jkTrxDLmFp/e9TliHb/4IeqoQ+aCYx
PBqafv78P6asRety+dYz/4EenjeGB/TQf0P+3KEFvCWEqbwxCgewUnYekOiOZAG/k50cFSqJCOGL
6OQLJvhhumSMIDyyWx+/lX92LQALFcDsgMyZqaU66YU+8lKUf7vmr3eL1gUbHxMwhkIWUevEOG4p
EJJD4SZy7wARWkmOSkzKNZpaontl9/xrIhATAdwLWnruIBDAFgncmsjnVD+nb2/FyURPKAJX9+Qz
NKCJRbUV5+KYUKrbQNQt42GPtN9CciAFV1Ag8sZZ5rZXwotArdvEEwKAe0QEf0g8ssuQJGwp4rcG
M5zpFPNtFhQApiooHkIYizySaYPQ/ZBQNKGLRBR5o6TCy4skDNc8fPrBnLIOEeeXMrGM5AfBnCQF
gn+gwgbwMEQCTWQTjnyNkEpqh4IAoyWcG6GNRBhZEwVFq0uffpwNv2SwCZ5KjZOaEEbmatjgEvU+
fuSRpqO8DlVVKCANet+/CLH9pnsEDFk4KKBCCGR4AOyiWPxTRI4oHEu08eAsQtbImMLJEDUjUkZ0
jOz4LqWdgXngpGiW7uiKJCyarUj2RsSIAot1un4ErHztgSUtiPQn92D3QriIatG4ZMFhX+J2Aj9g
aD3g0ItbYpbW+Aumrvpz0dOQzlbmtDHvRx8rj4T29Lw6LEggfWjCcfbJleFkukkW0SvWrO1AQSBi
ATuT2QDtBuxMuxgRNdCfGkTUh7vu0AJZHvz0pE9Ce9iPCewNzqjK++TdTieYnzN/qv26fb/KdEWe
vp+uH78COqeHr+PnU/GMHQo5XeeeqmdezxDf5PiE6KM/1spx3JSJX08P1Q+8Em/JNUI5AaVklUek
iFYjRIjmKjLmhfZQtNum30n94vvxTt9vrxq31D3Vgt0SRYwH1NpfHijcT1if8D3tpqc893ejE6NL
BdRykO7HX57apQ89mbqULs1fsVOjYQuhwBFp7QqtxhN0yibN4ngCA1KDTEemRdiZEBXofXhuoyzT
PlxOQCIXjgSLj2iCt4R+pTOSdbxbulci7L6JPAGbhFJvpKq191HAeARX+Jcm8FJkFDahBMQqg140
QvoyERNYh6Q3bGIXDahoS7xD3UI4QPlCyB0ymmsc+0xfjF7QWBxq4ac4Yu8yMv/nfE2x/WdxqfsU
apLtF06g24z7ccPz4//P86eq/JvHSVNsiyhGm5gy+x8xVPpi5MrFtuB6NHqHQ+LcN0ETOyCMKRwE
8s7Nk4p6SWYrJrGf8CyQ5eD8EBmwbIgomO4+JSKsmqOIfzXAgyDFN60SRAJ+HA5i4pR61w4olJAn
kY33DU3SWT1+e7oO7jenDOgJIRAPBwb2C20zXoTf5iYWRRdbFwgl3oTnEcdIWh6iKOJgR69AbiV5
IXF8v2Nh4R1qlIBbaTGVgBXR9CTXZ9U5k4ZMrzPFTO9mal3TcwRhDjR6IQoOCBQRxiiUrhZBwUck
rru4lcGfhtv9af/iXkovcrFFFNEz4+XNCqPoBjQ2+CwYELUjC8cdGrGLCNygegJ1K9JW3OHqiJGO
Gud4EUJWWxUSVnSrAeVmQrw6awedX7xOB/18uD6EThWRKn44J4bORZg6bJLUmbRbMxqX2PtQlklD
xNYW3oRV0ftUQ/PTZbr1jRbvf5XYcBeSvFjMosSmd0IU5vUTIjkQ/Abe/gDS0pKrZQlRXPvlcct8
wRrytFzAfhk6NhUcKRNV7X3+bGr/A/dQjX+577DUEU5jOpqhOP/ckYvzXausRZPAJEQAqE7DrtAu
QlqpbeQfL0hUN8UigxcSmAPdr4oYsxDqEAZdchQCe9y0iWtobJLE8NhwgjaEFpF9DTSAdE8kiIRC
mwzIAFNCc1gC2FGa9RWdISJDFIbIC7lXOZUR/0EUVOd/fNJ0D1Tg+IRLhVgq92GGVhsiOeyoFUG8
3AQdsqQ6fBzVP+yrt/Bj6USUzGMLkXnMyTQnr+FiuyE1mAI6kMaM4zVlgfuZtLUPLJmby4dwJ9gu
N7F6+nmj0t93qmWTC8PHCJmw+VPPRQrfVIHthI+nGbed6Ue7lh7BWUO6WBOut3BHuBFSin5nYHCK
lJSIe9NJ0awhaGFYlXghwgiLCxb/K+0iq4fOF/lusQp5LzI4VnJLCiQpcL/C+CO38Evwz+08tAvi
+TTOQ2w8ChDusamO0nRgsTRbDymv7sQGb6eZwJut0cOM0ngYxE1bF1/IuPA7FkoIKxLuOeSwm8r+
FZ6M/IE+WFg9N2VurwpZLoLczg7mKqTmgz7Ep1p3AS1ZLXf1LYs796pB/QMYoe74P38rdX11E9/u
ytsM2HKfMAEt9zRrBLaz7K0/S8fN/OpL9cWRM7S45Aygr0Vci7L2vw+eqvwvKX+aqRuy7Fi2Liua
yGL6j8FzNKVWMw2W14p5cw9qoe7MGb03kEi0OSjrIh/0jWMIJtZrlTSWSOEmapSQyN4/+rDB9Mhh
v+Q6AqKBkQtplYkoZmuJuzH8MRF62FmyEdx6yR5bUWyOhkQTRKVGowUqvtDiQWnDM6Uv5HoQ5o7A
x32qDDf8Yc2i/6MGZi7jp4+OExo3olgY3TB8U8VyAPxBAH+2D23v0rEinQyFcQpvz2uSENr3EW7t
dzQpFjTwLyil3XmGRhEP8ZU8AnEefoVSFSQuvZQk3fpk8JmayLJVyKx13E6HYoqaX5dLdmZmAigh
OIx5CFe8J8Kz6duJ2LvF6RiYZeVGpisVR+rNp/4RHKU8UbazmFlA4SP8rk0znZ2sTdonZI/MU/og
beCcfEd9Xutp4OHR9r6TakuL9+oICEX1BwvzTlLdRGlhvZVo6OZRO59QzE1CXvyrZRWlNurLhC0A
bAnnE0gzgBHvONNAohPW88VWk6v6P8InNEUcT/4BEv/tLvpH+EQxXda6OHMXwYOqd9/8RNgPkT/I
0riZMl8SlVoRuDaBPSOZsn1MypjKWAmpMaR6lSAWeJAeiQFfcbmbuMY3RL0cDEMi8LidkOlxIYGP
zDq+rqJ+8Fon3Ft0D6435FDeFCyTxz22dxPftzttRb+EE1dKURBY5Apfs5LgLi29QtwwefbeIziv
SF9IFQSCEunK3IQaWAXLzHYrthi+iDir2O587kleoP7ph5NxVw70zcjgEH04a6KaBq9aM4hYfa5z
kMxHywnNc8SdisWSmxW0UJCis46X2Z1N3hrRzTrbwqnGzVu2xzt7HtwH8Q3Mg5yUUe6QqYylA6sk
oSJoibf+VWJzuH+5sFByF2OelPHPidLVjuUGxQW5QILy21m/lpv7ZJ2mTcAgrGylCJrk/l4ImhS6
O3ApMlK50QsWLMo4ttu9f+eGJ7f5opP3Q/0YUJdbNvSReG2ekhCPRQ2bhEAK6Tvdn4G2cnNkjv6h
cXkC5veSxnS6IkmWgY5VXOkbzwI8J49D2f5+IugRUt+lo0yi0lZDlVNDZXskU3Z0lAE6XwL7nfyZ
W5OCvhROsvCwtJ6V5pNHoRCXQ0I00aGgM5V3URKie75/d1MmZB6iYs2KMpMPaUs57J06TH+EbNge
JiBJLvkjsnqyHSs8HTHPlbWIR0uhK73J9ILD0+GxHvL2aLdHHjPrfOJJuxKTyIHW53lD0V/xuH27
oRd3wuqJ5L2vheQ1uCK3p48JZg8XWEkWYDPy1tm71BkhfTyM5PRZFNq2iUJmBZlqX3SMalLSY/ea
4lL6H0EBhvNvj6dF7Z5uIFyyCI/++yI/q6OpVXIu+Uvz1fxkbK2alMhjiJ8RgGIh7YU8YCTU3vQx
UdMpP6FVoAFgEMZ/8+FV+NzlI8Xg9/xo02+MExpAWsw7/DmBMHzshMIZ/SwNoQxIqHpWW1zHCung
49RcnyTFfxOlGdS6FI1ruDX+/8aDSCdrqxBfcFc/jbSXPX4LJXis32a++kVU65BxXRRHx0oQ67IW
b+IhvhJGfUTS5M3asKZ5auWpfcmahbCebDaz8nwwALZpqKCeWNAz1Zb2R0YmsBZpfwOma2Iyt6y/
coynJmaor/PIoIQ5uPycbF/mqArgsPj9xb/TDlj5YujCuMRjK5IPAG8d9zIAm8SXu9sJ6a1ixuQT
Ltj/LBjE0D6u1FYQDXbJWjPLocvS+u7WEP3IaosITfENWS2CWgoSio0eE7AHHYYUGKqXyCjEhWWF
YZELxdc+Mtp4nlpxnQtUAyEQCBecC7ZRgBAMKxa/7eIaxS9swLBsxlEUQFiGcY0Kv7DkXxtqU0Up
oT0HjhoUjrhEj3kdklvz6MJ6FugF1+iIixAvomuwcO6VmtXiFmnBh7OIriHVy9wugxgbFhyqmhRx
XYCnX5EBS1OICAfEQaSC3+PL4BHsMqPqwL/xEKkufLS2mHCyCJsfV4VyRFfQULK4nGtQ1TBQPs49
53s3PBPXguBDcgKnpxPPRVYx6DnVzgj9ngl/UU4TieFApQdqlazP2PzsCiEgtck1Y9X/++eoeeaQ
dGcxNH2LBf2d0i0aPnX3WVrcd1ZCxnpTGCgwtnFhbFtAV3XQXJrrAwbbMxo98m2iiCKmTszB2OOu
S0gOKei+aaFYjK0H2iohuYXFx+S2vuRYtSnlxSe3FXvprlwg9OCLTlePrtxsUrNBFTTXImUO9DjV
nkqmDNk6ZBwQB0L4Bs+mCsFFREMakJugp0GpRiP6vETTEsEaPdD9688LvaX3hBFdWPhI7tQjvkcs
fFQMuqTaEEJstwfAdG0zPnIuVG9k6QvjI4WE1dUtCL3DUqmkw0zg2aHF6lgcZ/EkRszqFVojvHh0
BakpmDraapG0rqZ7Fdz9mqGTkKW0rjy5ZFBM64XkHhcxy8QRskfO24OlNzG6AjQsSAvmezTiEL1y
fADxDscxXItQ4WTDNjwFSiMql1RXOSOnRyNFYNpvMwho+24GyW+il9coyaIj6j8m8tD/sBQeol8R
V0MEAXOuhEUejU9AK4jCODgHQx98uP2BXFHwCb6eA6L/vih9fmwXYTV7BBnaM4uY26v3Mov4JY/B
XtFPNulCviHhtIkXSdjrRuEkE966O83nRfw7ZxhCiCoXJRymkHLkCdurp8NazvxAyPaG78ZMwGVV
fm14+ffWJc+HsgNyxinF60z+RliOYVOwaoRV597cjiI53qxrVMlk8AkxklHAKfHqXBi33HZxLDqL
2No0KmhsumKyu5bJJHd4I878W+Q8CF6hZyiuzOiOTOsqrmWO7+R/zKIkqtLjywyvGxe2W/jO7MVo
iFspO0uZpmTTkHXciwiJlrRbUhwhnHcIhyzviZbHKhXPF4Z/eq/eix8kJ0P3o4+Tv/33M4yh/kv0
mWZplmUrsmWZ1BH/fXs7X6+FkneA56r2xubGzsa2tmvv2M3YWQbE9w+v6cX2dVtPy3oKs128yibW
suHNgh7h3H5EGRkqEoE/297FciS0cg9vX6ZHbIMV5kf57ueIfG9BowdkS2/SXXbLadu2yBlxnmhZ
PUvB8TPqArJkULzK9e+ahnw9QrxcDm9veCH5YpA0fLEc/8a2cbFrsWVhX64F9bJHOY+2SKJla2Jf
Qv24bUn7TgRffpW9HunQw9M/kTRyRwtw9jACLYMopMIpxIviFxTmYpd8e4M7IDya1B7naSLbLXhw
zJbj8E3qj9SfUTZH8dkxG3AjzQfEkITuXmuxnbVrYg2pyj48ZzzGRcQbwo6F5Q+zZCHKdtmowDOg
iNif8FOOoKut2JOcTQRwJv5IbEJEFwy49Cg3BJDsf285Mjlo2zYjIxAEHN/amik2osHxC3sKLma2
EnuTpbGFcFwjHpLRmH2Ei9iGSf8dCca2QWvEvmNYVzyLiCme2SNIBmmd40AWQoeWgr3hUpseKIf1
+eL4oynEY8k+FbPDIAlYOfAhyr6BGHr39At1aOE7gAZ7wA5oEAugsQdskr3AnXi3vQbdIj8yF/0b
vdezf8CwAgjpijX3C0nX7AnQvVRs6swGVQIHbynpYX0Z2q8OgKEuuh1xQEu68Ku0yEmo7yCiWjQu
YR+fz4evwVmlZuS4XmlNfXLP68lyTqyzy93VHplRZKaSrA7Do/Ck6gtFCw+kFE1WTlmhZRb/ec5k
NVNgbYhY3HYVtpQZ5tpMYVyuQovJu0qSndhCLkJs8czOwbbBngFZjT7CpBkjOpMpR93Kphp4nEP2
B/pcNAPlCSWDx6CWicJ3aZZlL6DSZZBSKl1USUjlGNiZ9JsYCwfr/FxGrPAs75MZMJjiq0EW3Yfq
LFbyZo16M2IBf+is4WWaxtRbCjyGVbzdlvB9/cYs/XDRl+0LNkv1Hiq2Kwd87LbX6VT8djwDuuj6
1qhASuS2AON7oJBPg2WVH/6++rI8oTXaH+6Cx9nDG1awFtziGQ8Ral0qNIe4GRhe4rMcU9dIjbxQ
piML1iI2mjF88Hrq0J7D6xBRxuiUREomhKZdE21OcHRhKC3TGuVLlxLvTAY9Nd1ITzIIUlsRthBd
CQjddnAkBS8P16a1h7VMYGKrEpEJt6fBTU7kfVE1DyMJbPzhJh8lxnLtcHFN/KOuPkU2Fw1CaLLM
0BnExsGukYv9wmJz3baJGj8+BQgmSXSEQh3wAG07QoWRvRS7AFtAx+KPCONZEt4RDCGs+Cz3rPWs
8izxrO8s7vX/R/+EZjj/ginYQnXG/xwq5sWf/wcyZU6Drl4vJgBshoZvV54hzAJv4upLEe4FE84y
vxSkSAQ9FodBXD0+MB3TTYCLgvWOS3gpRHhYA/nI0rbGrGLlktUL/uPsYWaaxlI4cn55CBMzLgmo
VC5EWpgPyOriArRFqsXVjeTLBTfEIb+6jzx8RJfVdMhwK6/iYtFbmcj/BHL3ChSSexaemcEP54oI
62jdCsRVzFhmOIzhPIYjFRYEORLss/jLdsiYOG1UtH55OX9FLPHW3aseHqHi9VuJEdSVNYIWo5nU
7FXowPtFSMFBdbUrNT5XT+jBLFhYEeZDBNEyZgjDNAYWAiS86ZGez1S9p6WVShAOZmqYqWamFFog
DZauab9RkZqWNKIiih6g5PID6RTTufH4v+yd2XLbSJaGX6Wj7lGDfZmY7ogBuFPUSsuSbhCyLWPf
dzz9fCDVLolWizN9PdWM6rIlMgkgT+bJc/5lpgwThio+aK7QnyTLPr7aQ5fy2Kg0vlT94iCF84p4
RryT9ewV+QwFDa3EI/55wmXQmsDd4AG9xX9m2jQ2MnqYPM1Dmk2mTZrNC7QW7ECzwrdh1Q7IF9kN
chI/j41PVme6IbyPDJ01+lh3PpaeWayhMgZsXPwbnYAFsXO0vQ6iaZHV6guDpTa68KkXRxelscXt
pUkcAfe7HKFKjI5slSc1Eeq0GNEIDdm3YSt6W0PZJJDYcDuvkclZOoDCFWlV00cXlgUgNtlZTf51
PgwvGnLCjAldkDmw6Cvz6ICFGkhjlelFTjYtF+g9WReifSdv5UPhmdoz8hD4tB4VIqKrtHd6c45A
hBqwLgMEmOrRvNIX3wc+tAkHiFPw0iher9ENf0VS/RKJAKxKmRpmev9PnQi6e9SrDzoRMLE6bEZe
TTFIVhtozSgf6XO6fFaASeS80ieUgkIKDo2dit6R9pp/72FjoUhfbd2Sl6NcGz9QRZTxeWW0jNMK
MDwbq7eGvBe9cCwKhIOnRkxXjtGRtEL36RINg8/zQ/kjTW/6OP9cSSzxBFwRJbmbBhY3nnUE6CfL
h2o4O7CCEz+WpeO4aBxXDNYKys/G6gE9vo0OEbLfWtSlZiwMLpzNg6IB60FKLnFYCZJbVgDC/9i+
gX91tKLhzK07EREjzK6eyn1hP1FdQDTu2C8k7ukXtvqcfuFVAb115sN5p9hLgqxzboe7BXmGWEdm
1aUB8kr0mEIbLCRBLdXTZk4vl4dtbExW5HwKXiI388BKrQNhVahTrFb0DQ9IR5SiiUzagEhFA5gi
KmkfHuOQgycF9oMmEaqsg53aNhkQtlpTSOqz46E3HaARTxEITaHhuDsPk5mN0m01nZubYh1c2Euv
Q/F+G2IOVKwIS4ISTi4NIGgARKEEZtZbRt5yoFJwQdgRcxZd/EOoEWS9snEuoaxKqEMCwZwCS4dh
EGAXu/oCgnAdNOAplrK2WoE/ZcrPCagehFo/Ly18x6YIajAFHy9Wm7GbOjZ1Nx/NOaFCkMiHCLlx
gkN4AEHeTWc3YuJX3+aolzKystFKX+IIc7SDYc5zsmC2gxfe0p3xQZjDbsu+o7FBbfoBdMtFeuBB
Mu3VS7o9ZBPMdeTtZ9gdohB1sINjekc2cPTP57YuT6W795V3XVI0bSIccgTCwuv9LtlW/dD4Furb
fClo5zAPC3BxnIIaiq3i4xHkzDkDph3dU85B7sRAYpZDLQSWjCWGEpP/r9wv5hdYfcgp0seZ4M70
8Q7dTGAo9abEpIkqwqu5xpGkR/nr2NjEWrOalAy7e/ZH8DO4FWrVWo+QTE4vYBvl2VU2XpXu1cxf
o0FeIYC9ycMLD0GkYoIv6Qeh+XwiIKEy75Bv4ZnILg1ySEJg4uDTEVdrc3nciok7INMaQjA07mE6
wgpJZ2j/TLgnflazRqfzJx9LUM4OlKHQSAaigFBgPeOwJ00nbWMyEvARDxlmZT0BcKYOL/DyQ8o3
gmtHUgEYgbHqwDKWE01LMteswgF1v92RmbgT2EZSy7aM515Hg2GjVBtX24KmdncPOFzOFXWuUd8R
5jSk1AnYFGqvwCa+pyzMW22ylOalHmwfO0CEhzWAjd9YNPTdjIU+LrunBCJZvg6CjW9Okd/g3jhZ
OwbIuy2UljrAwssnLx7IiYg6kqGxGOiwm9mVproPrVmWa8vhUzUIddCIttp4kcXXOY13a9Fbi7Zc
/jIN9sulmy0ic24dhNiOIlFHeSjw00hSIrkozT1AtByUUIqaI9ZMMQ1j+5iTFLzmSQ4qpGF9qJKx
AbNmTMWxCwvJ1QPXCbEzYWeCLEbQAg0MkJly8Qp/RWW6QsqHt8KPd+fGssqu6vGqc6+iHDz9leBe
atE6vP/6AmNGYn0EGFU6TbcE/LSW8k0L9w3XPfzfX+XjjtLRgjXJRZO6TIiqA9umODgJgqACURWW
NCw4qPF5gKuvb2X1L2A8CjB4B6nTG0l4WEd5I1CsMHSWitrYvTGZkbTEygHASwnveAXEGGR6FSIN
totfAdhXB79MjZQe+TI2u4yS52RoknGciifCz3E1rqhk66ugXOsGTw6ujypfKN5OLXYeOD4f/fZd
2Vz0zQU8n3HC0FowB9Bf+Nakk50vPDc6NXwCxXAg0yq6zQd1LpOD9IDnCX/B1+3jGTccoZCt3G2K
hrMFtmTBqgzWVbWpiJmVH0IIekXJIv4i14i3brtZC2nRQXIT+IibqdP1GV+UtrEbfSUME+mqTbfs
i/haGLMLRA05LXOsPbb/L75XLl8CInYJ5GXSVGsE2OFLK1wBPEGi4G6+VCq6+VZ1USHfLuLntYsE
lMhW+sMg7DQwXZDNlymcO52wWNTepB2HMzBbAKrVbO1pP2VTx1TqF7IcBhkRU29bmUrkthG2arUd
qm0ZbsFQtmtfQI9gQpFLwVITF0dKCS5Den/r1Yd1m9rwwaC+GJCeWNOHwH26R/x1InR7vjoJ1nvc
GvDYYK309bH4JB2ElSkL0dk4Fp/YCai+bEOWBISZ+snKng2iXhYoC+OlkC7ZNZiZlDjwIUNWpgGU
dB/egjuvuKUmWjjzIwdrRDHZKdABTlZBsETjAE5iDIVoFfvrnEIf+r7G5njNpIPapaBeFuGVFl6a
8JYOKlNqiXIXXmcUINVsyuZmP6nuYfPbIYVEnZQKKYHO/yORPCFzzHaRUZOxFj99dlhQjOE9DCcc
Y+pwq2c0s4jhydwXYD0OvRysV/iqRQdHNTJH58b0F1xZOP1VR5fdp9c+Tyjig9UHhNTPbwKcihw4
uODfkmbRN/PPd0hFnhAMv+2QBkgezpCirp42v9TUFdxIhDwfWjbPkbYzVnCoXOE4g9uMF66qYN0E
UyPaDDc4uBQHExe1umhlUphdXuwqcWdd7R4wozlAfMRNQX8Kh6SpKwW/n65U6O4Stq57FD7gjSKg
RH2HxraEFPKGto+ANoi+1cILOlJNjRXPxWA66Lz7Dh0ptjb8p44WVJCAm9GpIeKYK3ZSq1qp4mtT
iuSR+p8h07FknaVRsMzqBWdIGtVWshgICHBDNH2oot9SFIQv1JQTZYjSIP8+elDBHUKkDAsq0ES/
xGshEfGKxdmA24kwmwCtnLkP2qoWmhWIK1D8pt1czJNuTv0oTqE2zCMQwcX0Cjr4HPSj0fSAXG23
2rLWlqUGSnYJXd3kwaK4Dg+Cqku4TBz60yVTQZpe8NdfbjlWgnKDZlpRzDtg3UoYCWn+VbnkP8Tr
OryRblmaj9QXBFdhv/AKDbu/McuNojygRagUCw9nyhqLXjvzbr38BjhcZqybajMCLGKHGVBnXkUo
Ppdrc/r7ufgdTRhBmjRhsB9G7yTOttN2NB+oIgCqZ9NqDxvSQItmmCNJeNyW8DXQEUa79EcnFubA
j1DoxIkrcWA8yAfevg4wW1yP6EdXawVedbXu6TLCq474han81et2GTj0rdWF9RPKKC/4mryOxJkj
d+ZXx1o/tKtBgOi0sck/h+kFmwaJQSRfQCu5+QxzqLCdJAYnzNIBtkQo0+/oX8ql+rXe+YC7/U2i
UebceMXGxcwS+W+UDygEGBtyYhcblAPJBos5P3M8Dg62bC6Ma0FztEMShZEtQH8g+5DrUBLkhSwT
lt4RJLtH1lP+Wm8m2h0v1PjxiENgSp0YDUI3LbAEd8DLB81x7oD3AXqeJPhNiJ80AJTKDJS4QLwn
hSg70CCesEqcOFDXxUlK2kwhXU3BTCQr7m4H22cChh4T3IL6vzFb3JM972R9plzF3XaKanFa5B/u
O6ecZb4DMIXQpqFLL5dSPeFshBdDfTGCS3plSdBOhj1PwNJCbluK5xM0z8IhFg97HUI4tb/XmCQa
CUXikCBEPprwI/aIOhldSPpNh2DDUXm9+BVoU4h58D6nyCKsiCkCqjY5+0/KFDYCqbdTckFWpk62
yt8y7NrDG+UgUky+Al3MTy/D5EfRT1Gitl/z4KvBnXI3doR2rb5CDAh+MfFAMBAJcIuz9WNqown0
2FVTTCC1ecja5lOvkkQHvBNhYR30asF/g/5OXnUrmPzovjHtmfMGnXVx9VxDOsAHeZrm8KObaoI1
HcEYTGpaVcxlXseJzBQ+Tl4sPbL16G9af1MZm3KY5inCbT+hCiPrCuxZmtyVmZHMxYy8HrgsS4iD
cNhNR8OgmWYq/g2o2pAD50vQ1cy+w+7yH9/7//ResuvjNlL947/48/csH8rA8+uTP/5jF3wvsyr7
Wf/X9LZfv/b+Tf+4yl/Su7p8eal3z/npb757I5//Ov7suX5+9wfKCkE93DQv5XD7UjVxfRiEbzr9
5v/2h397OXzKfshf/v7H96xJ6+nTvCBL/3j90frH3/+YIF7/8fbjX392+Zzwtv9OXsrg+3P6t7vn
JHs+fd/Lc1X//Q9B0s0/UcSRTVHEqZwSLmHZvRx/ZEh/ipR0ZXynFUvVFFDdaVbW/vQ2fqQapmjp
oL1BfBu8rcqa48/UPzXV1DVLkVVQi5al//HP7/juYf318P6WNsl1FqR19fc/3kN8dUs0LBC+tA0V
RVT4gifQci9NRc3zIuFOp+UsUH3LAo1iL7hT9eubu/M68tuR3osDvY6kmpi6yrJqYt3+/pSeR0Xa
jm4g3DW5Z/tEMptFk2dn0JyG+L4TehhH0yxDo9hlcHOkE6CPonqmXKVNu28M6lVI8ZcB+KdYj1Hu
v5F9ySmBvffdZSZrNAS/xdB+Igu5O8QVPeB0DXl9blIEQMcy4fAyua981drWjsQ7OeM4pD/UKMk3
zU8PlcBcTFZ6jPvMNazu0gKD1Qoc6jaeLqJg1WOZ8sUY+l1QYQwo3QSgo3z8tALxMbJQEEOjuMW2
EHqDEj/F3s/W+Ob70Js7+BXKl2H8ZmY06vofus4BLGT8GsYE9JoGLWEreqrcB72Lb72ytyPElY0n
z+OAWfc/0/hWc59r5C7LMBTsLgI4qbbLwfXsJkUUOq93WvAsuRqWOCLMRjRG94N7PyZP2rCu2PAw
5ikau0sHG75xbXxx6bB36w4tmbC81ejBt8WDARBB0Z4CcW+0YOgyBR3zyNHAMIbttZr9YBVZZfWd
lFxIHWkRNfhA6bkaFdgHJ6Qyw2Htru0oAFr0LcqwvDamzRW0iIWEHy0R2zTuYtj0reUC6asXBQ2P
dLhritu6hzNVISTQqktZJ5uK/DsN7auoNL8Vym2g3XlVfRFXgCU42eQtVmDqPkNM1JN8HD3cdemi
AWOiP2FdCLJsp+NWHkVKE0+BV26CzmJpzSqn94VFiaRsMoLdNCMyQzwdR+QQOvlqBODihveih+J2
od+mWAyKFyV+o1KLGbNLcpnpWImCwo1R/xwNpBaqZy19iYE/l+AsA0klLVWcJpCXCTWDEYEUXfxi
aIUdVnudM9PksopGWa97j1l93ca13Tb0slvrW0ZlsMUZI+5uEg9ifL4fVGXRWWCWO3hk0HkzXXMs
+vRhajoCAtWtBSbPhNY+vPi6DibXWg6Rfx3pA7VE0VaHDson8q0tnkBkYgX2jUJp2i3I4QJ8nskh
oVAnrw9zlpj6g+gqHHO+5cazUj7mIog+csy0gdUW0D+Vrtwc/+ooWccWBlRBeS2gAG3VCUfnr62J
KIze47t137WwJK1rN7yKW+liVMR9X0WO35OGK5byxeUwrsCmkhqsMy1YGPldE18KypObyfNR5NTt
wVGPYWeJm0zNwCxWi25ALCvhy0f7OpehricIgidYWblOI8HHctndQf6RzqZUSlt8JjosDVT0pRK0
2nNqyzyxVcTpOkQhUh3JCb/IHk7UI2IrzxE8ARnmCcfNKH8MzUec4Z0hsRCnRRSspK0Wou+A/Vzq
fq/xvbHk27ECGBihSlzi1Jw9ZxKwfu2l7P2HEGGUlt6aT/oiNfIslyWEprSLHCmj1mtpdnY3De1c
vcf7HfOVzLuXuP06AjqWNoK/hq3T0w+Jv5UDsFIOdoYAJcUjbEd/nXHj9Ay9+RrD2OqpSitb7b5l
FgdmKOI+hWEz4tAuDwurUNDdHxEL0Wn7BQuPllTpgoyVta0fepdpelPlzGhO7yJ0o7p71jROYZTV
EYKJfQ4Gab+jJRWWBT8EthOz4iYq0/BOjO+NkTA3kUnP443M6UjEAizJuk0bpjtLQfy5a1eWDhDO
9T0nan0I953dyyMivDDylREfTsOW5ZxfaChxd7ZXWLbcB9e1ijuHBOrKu2GPvI28kGLFbjSxYcVc
LPdga3O893GZ1fQHCWUuNRCXrNaO2N1U9U5NSHHBaUdPrUaRfGCulB1GYKC9WCwF4zIXN2b8TFUZ
v2WwyA2QLVAbZVnZI823TK9tPbhQqh9e3II/+eGj7c+zdsb6BUZdLwSQB3cpFf9AT+yG46KK+mmj
lHYC3rhhhhZ4QA2ycTFMBWdKeJrsbVSZDmEEgttVESj1WdRjBw4O9jfl5dD19Lke5eGraLFa6JSj
f3RNxr4GYM762bclcls5TzJZVN5AESlwdE6mUnmtaKbdCZkzRntFuhqMZUEFH9O4YtjW00L9KIeP
TXJrDAj3dvtSTe1BCRehmti+JH6NQBuOUIwM1VyE0m1ea+s6xd8P/FnKZJenh37V9UiR+xET8s4H
mdxjECIzO9Ck6FQJvXB6Wh06vsNDXb+4AbVoYCtBZLeIEMZEP/RHv5XtwFA5rgQzn558juFK5mXL
weCJZHsuy27lZ2HISOn5YAArIrpXpoAUUPwYMLQI8FRJWG7wp8mEHz0Sp/2NUd8qI6A2HC96ET0w
+m5iNxN6rBgKGtfrgBJELXiz2DQdF7wGQRoCDamLyu7a3PGCWz9+SNQe9snPCDWUnMNm33HmbPp5
Zu5C6s2meqGqviNmjW3oChrPoRP1QOOB7Yq1ZteNa1eh/CjEOJFjkeOHN7J4MWA+wDXAp0DQGSvT
iAaioVzVAKjG5kfVF0iYF06Cfk+J5bCERNAoqXe1hY1GSR8y9FZRBhsDf8WaZzlwzrdy6vPF3mVR
8SRjnvqIxBaRYy1DILwdYAW44bKFBeOXgYZX1gr26Fm7TjA5aWFVWA30OyzHtEx7oLQ1hPAWkO4a
1WSmjRy5seiWtRB6nk82VDktQp1qzMcHOda4j6KPLqYEsa7duYprN3TOphNJnFOYHuwcwZoCsQhj
fEi5h5aXz3xuaTP81CSZGeTbbMghANmifqDFs0u1AXcW+gDKPZoXaichnEylwFcWCqJaiUpEe4CK
wGyGUHJGT56ZMORjPisNXcCrgBeL+qtZoyedovAWjh18XZrEYobALLLPo7oyEyiPlO1rMZ/1GS1B
/acSIKMDzGMgRjv0KlHZNRHgs3oy/19nhA+yYGlKqP8qxR3TU52EXqYbK6mGfALpoGhutIJOeqou
aygSPi0DLOWc+lJcFavPxzop+72OJUmyrkoG5wv5JLlv4z5Xk1ps90jF32MhZ12hdrjxnXHbMLA6
Ex9oUEFsREbxKlyFNqF5pjknfZSN62++wlSZfINgSfI06aKYrwBA3dy0+3TWb5ObdlXNDOrYUN6B
VP57g6qWqFmmaWjc5feDNlZr5UHKoLCOZv6jBG6Twn3vFBfqQnkJN+BLzxw7PjhGadRVf414Un0p
rCYvBE1q9772U8QprPHvI+TaMjjdnz/T94ig10f6ZqCT6aP5oZTJsdQcpk+wsebdArzhojozjHRm
nN+kXAszzqWCC0LJfNYmjo61kTkTnto1hhsLEKC76sK1TWiDjnspXHx+kYeJ+VuQ/HWV2snE7YVa
FWuF0YeNONjGVbbNd83KdNpZdhltrW9oPW3wdl0142V62V6CeF5+/g0+OKy+fZ7aybQNi0Arg54Z
xOJZlJfqWJJ5Hwsn7+ombw/EH4bGm4s8IYx1fR6K4XSLDUDDQXBtSOvPL+LjhwhW2NLMqUN+ehQW
Q6Mnvbca4gAGCc4dZJMEvzXHCOiZYpYt2/K2uHJtACFnQ+Lj0H8z+klMZG7FCaxLp5WuvajX6Hdh
k4cf3MJYyoiLOimMoM8vWP4wDN8MeRIdkuwm7pC09V5BiEAF7ZUktDb1n1my1c1rK8I6GMVSTO+B
Gud0oajYNx2qm+NaypC0Gi7h9sv+BWBVpK1F6vtGGj7n1o9IqJFJT+cu1enPv/K5u3TQnnuzQJpR
GbSdSEAbV/2Mk86TtqXjYKPKdIkc10JenZva0vtm0OsS8tdNOt0VJNpDnWRUU2j3M5WueAgTBdPZ
dTYbvppnek9nr+9klpNPVmFueu3eu0/XmHOtkElx/Jl0OTqSEzPxF+65IaeP/G31eHOBU+C9uaVh
Vo1WIkTNnjb6rLtMbuqVsAN3ayfgaOEonpl10rnxpsXkzXj94FVdGFVTmNG+dCB3bvU1ZBoHytBS
WFs/Pp8yJ3KEvz/Ak0qabOVeHBZhs08v0r3BMZadVbARUbprdtSl7XouLE14tnZ7i3CFaWvn1pUP
V643N/hkfxUlIS6KnmeK9MBl6oLWYidytGV1ke1p6zr/bh7xZsiTxcTVu2wcG57psCkvxhmiXjPg
KsvWMW1rM+7o2J57qtMn/jaLdCq3VEdlUz8NkzIpC1c33HqPfcYS2tK8uMyeoBo9qvve6TBqU2s7
36S7Zpud23zF6QZ+NvbJ9hMNlZIXfZrsS19z5MnkQc3oOeyT9gvHUVukq25RkGqi+1T/GZrhg2t2
oPp9aV+nE6iz5PxVbcQgvxSG8Sq0MOFD0St/HgG/yaN13QbqjaBDSfXDe0sQUAUIvydsdQYGMRHa
QEbugwjOcpQu4ycLDI/voVYZpsXa1f3bqO9BxPY/giK5c0V3k1IKMm8Kn/PkxKJC2WhLBcju5KzD
X8X4bpLu2lIdzeqMql5ieY+B2m9HMbrp0/y726A5JZt2LVVrT731IsVOvG++BIofes2Y+Nce8tWm
/KIgb+Dnd2F8WyAa1jWU1HDJFEoPF5TW9sp4Jlka3hSXef7NwgDcS8Rt2bwM1UsE6NfkkFhbuW3B
bY5MDzNG9dpK0L3M0xGRXPxdKQAX1nA1wsXzDMG2BH/Wmf2TUCocBxMAg21KSynCS71EtK0AiXwm
rs899WmdebOOBNYgCE0jNnv9CbDxRTdnli+MbbWLr30nmqMLOMdBnjijDLaUbdaWR5x8lrWDzsiZ
benjo4OuywqVdF23zJOdNNZDM++iot7XD+5Sx34FkqfqgImBcGLXq2rZrhCSvuAcfN1/EWJbXnlX
577Ex2elv77EgdP75oYYQTqOlsKXgPPB3siR2BHXxpLK0NI/k/BJH2Z8b8Y6STndPo8CV8/rff+A
degcIDjjIU91Oy7TexSBZ+XL2Z34w43jzZgnYe7GidRmXt4cNo7pYeMLjU8QpEDW0Cv/i3z7+Qyb
Htrvy8qvh2qdTDAxH8vWDLmf4bpeg6hdlnMa9v9mhvHmuk424ESvrN6kILwHJDIPf2QbAHvSU7Z2
t3gebc+dFj5Oc98Md7L/aqI3dIok1ez3IFZXxe2wA5DmCC8mtKR7kGZzePoAL609/IIzQfvxLvHX
LT3Zi0fo5locskvIu8FC7sbIKLanV0NRXMY60HUqj58/w48Xib8GnH7+JiaifMhiAED1no1rrTaI
kie3jQHgk5qK0t58PtjHqc2bW3uy7Vqd67HiW9OMiW5BZDveEzjjHXRoTg7C9bmL+zA3pRdJSVhX
6J2KJ49SNovRqPwg4cygooOwgKfiQOemFn9IK8wzN/PD63s73snjEwatjoTCrMlkAFPipRJf+YvI
+Z6twRVe6Zef307lo8TJlA1DETX0pGXjJAAbiQJdoxjJ3lWpYSVVvDfE+q7qVLSAAu3ZUN07C2eB
0kVGHR34BGyvCytLd9FLQKZQ9pH9THIPTFCQ9HBolTtVyEVbG3C0ym907UrHADJqMRlu70aaExZe
FK3bXhgKmfZYoS6MhEtccbm4Xeh+f+763ossHDPTt9d3EviSp8pKlfbJPjW+RfBGgryeTCvCXZ3C
bok7sOoTTAfOez/gEoZqRJE334W03g3htzGtdqFqZiBsW6zkq+sxspaC1S6jNsSxYfxipfVXpvpG
87IbBeRN5Hr3fVI8yYn/paZX8PnD+nhuvHlYv83FxNDGgIcFpebaW6UknMKlvsbZcB1DZ3HObQeH
0t/p8vz27p1MxsQS8qYMzWQfr73VE9CYLLGTjfLV2uZ3qWkLznfog3OavitjyTIDaeJaFe30hUTw
6g4neRa5f+cWsHTqOupIJmXE94tNIyStnE/ztba+mFgc9bdasU+RrXJH68I1NRCf4IlgSRvIZ2IG
XbUvZ77B6XInqZpsmjLVCwXkomScLHdmW8tNOrTGXa/J11asN7NcKbYDZiQV5l9dKs/kUrnTDXA1
0QCd3pIfcrfdSBhz9kJ8VcYkbwMQet8Mloev9v+4lz+mx/yrpj3Bat7hXhz/+cdbtMv020e0i6z8
afGPaWoAMETq2yxvR7CLpPypGrpMxVtB21Wc3vIKdeE9KG8B1LBUfqrrIjnQK9LF+FNVJVEHAwMu
RVeYf/8XoAsGVO+yH0OevpYK3EWVLP4HUf79ZM5GvVEL5AUzIRtQTjDDdhgMrDot1d0VVdCEDj8I
uvvalAQFGTk9T1IMYtJe3Ia6KlZQFYdQuvQ9TR47tAZ1xLLHuuhQGshdz7CSJZ8k4rgg6oo2KqtQ
aqTuXkmLHEybKdSCTDpSCql4qWqG5HY2kD0r2nfiILaaLYyx0IpXOdutQr06EpR4+ktNEr6GSiOp
X5JRzPVd1ciZ9FSW4OtpHA5GPTy6RiobV4LSZqmAeZGmNpdiZiS0QYuqG7r7RLba8Wcyumn7kgJw
UKCIp5FKtUmXxH4ft11f3XiFATbGVmT8anKl735IyFAqWCKnGZSPOFZ8dp1U6QuJhk4YyPuuKQZc
3tMgwq3Cpw/VPgWVYqFoQ3cnRVZRq3IRYz/ZV+4I4lbKbToBUscRrkagBr01t96JhjgMmGLIZoAw
SVKoUK+EqvYBnzRiIbs0s7tMzGmPKW2qfB0jwaUv39RCOkq2lNaam9GHjFqxQGZJqSd6S+rmCq0+
WVC3bpgDo0ETqB/WHuBJQK1ZpwOCpykbL91KN/0G8aeqEbeV39RIGSZtOAQ2KnF+S8G7H/L4KXP1
WLjzMqMwrpRuSOiLSmCMACHXimhEP+WqiCAUla1cuFW9LouEzgNYoxZlxfZKGtpxpAXsCWnct09i
IzRp9K0IijAFzFF6I+fbu2FUVE69hZslQtzN86RvTKZeJ0ZWLC9lsgKlXw7SIIEx9KXOG5/AWFWd
vNX6OK6/+4GqMBlyTwjlce725ZgBvRACy+x/RomixkMKwqXMZQwpRsLXxwmo78sCO3YhT0KnV/y4
LTfVGBVIr5h6wZ6Krkdfq4syLcUCAZ2iVCOnK4WwgbiYeTBTB11yRelS6SqtY4q5vgmYRfO1oZR5
zlKHRHChpACjMy+uASKkst75z43ZKhgwy0UYDJfK2FgUEwxf8nepkMfmTkw0yOZtafbut6xr0uZa
j0KrQRS31xFPitRxvCx6d0wf5EjOO8WOG6PJfSeRqtIDHp0S+2CpgqzrIqcJ27b44Yli6uHzXtaN
X0N34yvS6++LgpsS6qOG9HuZRmjFaH2rRpaT6GYhACHXKL+sy0jrs3YW9mOCAksSdqmCf0SlSEpo
q0Ym1PXO1AfBfTY6OWi/mrJnDmgspGVFFNQNqLz/33Lq4QC1nBpM/3rP2T2XdZAGRUP6cIRu/nrT
K9BSF/8ELmmIBkmKLkqa/mvvoY71pyxbIkAw1n46yBZZ6evuI6l/mga6utZEjaVRqJPjve4+/Ai1
Xd6j/YJn/h9glicHG1MxDZ1WpCyT+WtsRdNAb49tZtwHQSx46azbqJtghbj+Ulm2OBOVtF7OHqOm
PPuvTPL30U4ySW2gQlb7Pkojc/GndDEV3JEHWgKZcTzH/BoszmWK09c/GRBbHF1R2TKoB8onl9eZ
RV1LrQBcAMi37n1NwGhR2TiXkr/PBg/X9W6Yk+sq6kSxXIVh8odhY3zvnsd9BRloiTzgKsLc8Qav
0nlz5z8l9bmh32cPvw99kohGqpf4lTc9QGdcdPc42G0gOFB+7jgqBotzJ9OD6Ohnd/Tk5G20rcev
c6nq0txI+8pBFGqNVk5iW1Ril+F6uPcdPE+2+bcQXMkMKdKl+8CRz+k3BjjBRbbAHvzODM922U7k
qF9vBaBmifO5IUunmGE16dhGKm7F1Bt2kWVaSCvORo5HbQ64kjR3t+WyWZ0ri08P97c7ootUJC2Z
fEs8OYxYTWZJ8cCwKa7zbTcu8uF7hdKtjnb7m8Xl+viZbzuzJ02r4xXiQWBaYHZYSrST6SyNLCPu
NFS4NjeN5TRP0/V1i2QPTBBddAfRk+7MDPsohN6OeTq3e0u3moCYjarvSo6A6Tay9p9f14dD6MBq
wI5LOqDv94tQaumVGuRZOiv17+BxPfNLFj5+PsRJHfX11r0Zg3z+7UJXCSSavsgYylV1n13Gs9FG
nm7XbtKtxOlVxNlWWHw+5gernYV0r2lwVVRVTuEeRYXqalgwZAvnv8LvXqEn9fkQJ8WA18t6M8ZJ
OBbZWJG3MoZGIRy4EaJvDrqkeNEpjrodavts43R6GKfT/e1VnVTgFcHSk7ZhxKmqmYZ2s6PsPsMD
Lqf0dq6l974y/NvlncI9zH7IkmZksEEvrowBA7bhm8IhOy/h+Lajk0BuGxHX/vyuTjftt0skmCUD
hJDCUvJ+riijqbbdgCip3CuXA64sUaVyWtfxNJSx8looypkC1YeX+WbAk8lZ5m0ObhBa2VQATxft
CkLS/6IAfoJDmG6nAavD0BgKcoV+qFi/KdIKbdhJWY0nS7vQHtBwdMzC7ld4k838mbx210hkOd0F
NIPhCptufAewz1t19BMnFdGgcj6/zR9MXr6OgeOKqJqqyiH4/X0WrFI02hquxbR3TR1/HElN7LLQ
u7DrXYzE5bE28i+hLdLvT9YgCRN1Q6IQ8HvhSAhEQc2LkSfbQQkeJr3M3q4jSpViM1PQ91JoI2lR
s1RQkomQ9wXkaPuBv9cCy070yDHj6srCzChZn7kXv+8i77/ZyRSwRjka2pJvpl0NyUzHfMnWUQQK
lsODfw+PMbylZcDW2R9z9395S86NO+UXb6aEVoWxl2fTHUlcO9Vr2/M54um6XaGkfOYaf0+Tpmuk
eMKCRZ1ZPFk6kkwSZVcdpsVK+67eRM9ULxf9VwFxTf9SM3D04mbTFDmXtBxKKO8D+t3ApyUWE5uK
WKhElhGlWWc4MUQIbgnAn73kETwcGHTxESmTRjujf3jmgg+NxDc3Nwl9q8pTxu26p17TaTZDLBUA
SJcwwaNzt3eaIp9d5ckUMqzMNLOeRxlYFXY0D5Q+GoQzc0uA+FHYWf6zChsk+XTHCLF+a81z0fX7
Ps5tNgCPsmZOGdh0O95cbtMFuq7XypSLTv01lTwQXcdv6MfcuFcAsLOFt8DU6cysmupjv122KWmW
BhiZLOxkBot6pjVqx6iaEl3V/jYqXVQHZFQ3XzQUhCBSzTXETKtCOrd+fbiavBl5SgDeXK+kxp6n
JBbY0YW0GH4O82bpXkPCQmNupgJAZ0J7TnP9P9Sd2XLkyLVlvwgyzMMrEHMEpyCZJPMFRjJJzIM7
Znz9Xagra2VFsZMm66fWk2QlCUQAcD9+zt5rYzPyiAj55nH/dXb55327pk0Hk37k5Sh8DtHshzqE
p4X0SN8na3x9Le/TG3CXPO0P4NbB+3K0AkRh7zBjJUSX7uBy75zb78aN/yx1ePLu//lbLifiUedE
ajLzt9S8YTU0gbSqV39+zl/+2HRI1eWkjKL14uWyRVtzyoJSqQAzNEEw53YNRuOmtOFs9Oe8+ua9
+uqWdBW1pcPVdOtSEN0kFUqQmeup7tFwO59H/c3789XSq+u2bhv8i6HbxR1FbmO1ZQR5NYvuVBWC
i2Fe56FzqAB+/fm3+/JefrvS8tv+9qI2Y5LW7LXlSohbj95kln63thtffYW6QYuJuYjqmZdfoVRr
L449bkarbpgwByNmkjbDbrYMEzPvKsU94FZv4dwduwyWUNbeuMyRouQugRwTYa9JrMhX3JNKGlo1
XmvyI3Leegu4kHJnKDzjJnuoLVg/9B4Towo645vF+svH8dsdLD/ibz9Si5ljSBmSI9MnfCrGjkZu
Ulc+jKDu/vw4vrvSso7+dqUmqlJjYJi6KvunJtcBRhRrx60PRvX25wt9tSDrpkF7aUGsWZdTKoW+
ajy5McE8NaPVkzJ6QWqn37xc+rLAXi5Ev1/l4u1SsWV0kcFVaAofPD/blascuZJvm763IXftjYoC
fvsGhurW3gBKlo+8DNH30jjP/ecNU9jahss+gLPZsC8qjL4p05axK2ui1m4TJQoabDQSV1A7lgFK
PR/UPsCnHu8WqyaG0Q5YkJY8eu3IC7buwY/UdjDxlTQ3+nzDMMfPFtcNpk6X5mnhQrtMYLKmE8SZ
dmcJYvpgenlhfK84+XrSDjLrjmWd3Fr4Vpr5WaiARCZmfU72mqrY2YhB87Q3deayDqEQsFfEfKcq
1qZOdV4CKE39cNVjYBGJcdTHe6NGPxFyujcwmOntWWdL6yNOe/p7DnqJi8v4FMIGG6yXEI6V2/DS
qt7OJuubZ+3P1memnOTIJwc6bOih+0Vx47teuImT8MB08jhDuzOyx84mhC9x11VWblJLu+5aQIXj
K0YJf6o+IkW9n5U73Xix7O6mL8iITHPvIGpnFxq6X2OUYlAQoL/bCPLsq4lMxxrAfVaTGPXLoP3W
u9K322erzfcpmQ4ZUUnk0UzYUeNK39SzDYIo39WqHcSuODautXWz/KdELzo5E+Jo4ZvEoCWRACzM
DImLjsOD2TzgMQzyiexnWEiKTEEOwDMg8iBXW7xnJWZg7L8ecWqVWI2e8zOFvVqrwL/AwLRd5ie6
G2S6CDjxBYVpg/DaiRosHmkJRdv50gadTSieIANhTqtTUjrYxKGhpPORGRBUKmWbJLBBh2plgHBK
8Z/JjmxpwzxgSRvbX3TrCSyf9zEhn2GB7xkAml2y9hU/HIUDV27TOwO0Y37akgALMww4w/ljVB3m
6V56EsLVe8MJlG7yuidZ3HOik03uVCXx4JkkdGXGvivsVeYuIotfhoFN2XEg+hE6jt1NwV49at1O
lYYf6+D7w4e2ne4nrHgNdvDC7NbCcF+lggG8w4Ea07KUvtc8xmX9wYjhlI9y1eTxqsL43bNOF+9M
RTZYJjPfJOWnIjQowpnl6f26BUOk4FP2HDIR2yhoM7Cmc3MdFfo6HRK/r59l06xiqIRoWM8d2cyV
fqup024eu80g3KuWgCebCw4q3sh+F0EqKpEQk+ba1fqqymwG+tjmYIRGROoaJVxqQ6BB9bYGSvW0
XU16fG8ImiHwBsfRN3N8Yd1tKBM2FzxNSC777n7G3hVb/a06cWvpbazRF2rD/WAxfcF4LzqiZ2TM
Jmb6G80hlPRZIcbUAJg+JORphAwpZ35V4qtzjYxnE8awFa0mBIcp7Gxh5KdSvJklNSmhFI3x3rf9
WlXyw0COApbeDcO5jTdOvmnIn7abrSuKU7V3fMuR8AtRVPYksagDnBd9nUX2rnNqPxRnGmV+bBh+
YgggkJ+hwg0t49jxySSiRDIf8tqrsU9XuipXdgoOPGG4aJ6EQ6qwVaxERRhGd2NaLzpsReHat053
Vh1ybbL71rlvYzdosGe7Zrprs2KVc+6sswcXCKs9uVu5tAbwNsvSt5rJb8P25BIJbJNOMSjvc51j
ys63M8i1KMYRazcrk2QdAzqQK98U94A2G3QLQV6cLGfnl80ybKteoBhMpSD2GXBYlTHcKuObFXZ7
VhEckwLb3uyXHVgGDMyYmrezAxW8IRpevGUR+iLKe230mM4RIKMP20SayC9kkDJnjpOf4/AsIrKD
xbXZPkbWi2rOAT86QZAoR9NiUyrW2W3uc+Ztc0ZSWJzt+PbHGPK++pkS7tPoUCcbfTNPFv50CaRS
BSE4rif1SfSCH5hYZJCSWQ4MNBqD2t0aruYPFIxZl2P/zH0FIIE51ih966u0D+EyTKuUfOZQBQev
JjsVFG2HlVlkuBwTw9cm4YvonpV5lXd6QHJ6JeWzk2k7y7EIBLm3yVVHEJpWL2F9GnoVcjbDfR1F
E9Q1RYW2WN1GmvRDLMPaSMxpy15cj6+jRY5HioiT4CBTw+XQGnvXOhV5zaIzrtqi2HbYe8H4ByG2
uMJ6t7oPKoit68ZHczL5NPSt0bV4qKFD4GBxQrFzOHZkLiEQDs69IsPsSrpKDMNIgnDExhntUzH4
tSP2Jgpnp3k29dk3FDPoGD9nowIUe879ctKuFQjiqYu3kdC4SkbPpQmOwS0eQ/KLLOI5expQLUi/
SbsaiXdiGH6NvXDVsFiNiNPc/kcIY1SJ3hOvOEzchKZnMFlnNh4WROLSxoS3ivadmxL/VZwpszG9
J1AabpzUuE0z9aNg7Taaj8jw1XSrm6yCLW5S76nw1JtMySFPEzjr7Wgm7C3pXiskDBVYu6uFp6TD
JwDRV7OOJe2hy/I9I0FWVOH34rMLF2FUfsXsaedoyrVb94cIUHqYh36C5gOkdeYa2zpDWWAsyQD0
byGyep7A4AoKw34JG2/dhmhB1AjOvgu/6SzInM498tFTmBAgkqzq17CkwZDMhp81mW+i7s32NF8S
BqXYW60d0R45cJPznU6c1WApBw0bRjIVQV6g7SANJYJ9O8b5scl21mQGCsAFVzknmKKNhpB4oszD
omOgDQ9B/XAi+yXR7qyYDMzhrQnzYwJCvXCU4+ydS9sN5pRcJ/y6quwJY703m08NGGITJju73huJ
uTLmbJsnP3r7STVMsOYgC2jO6LW20gp4reOvEK6op5mkFaA7rnBKFha088fBsXcGuctVLtnSchQr
CF9yIjss4ml1Uu10SLsUNR1JGpgAEGAJrMIwFo5NYrJIJiSQRCAjXxg9HGzd3EWEsRQe32AifTGi
8tCGqwKEqgOeBc3wTg2pIVT4hnp5NfTeqSCufRAQKJpw00/xaubYqwswIvaHEwIzWKhUkttTD101
b8L5vtO8VeKS5jrwMZbzhxe9VibSSA2Ytoq13UyxDjvYzu/E1Oym8XHOsMY1v0TMWinJV5fFruPJ
4yxXjWNpKUGSU+JUrxrY4+gU0j2Lht6fS+GjGCBCRPOjsYMqS8JSiM5CwYHc8QL3xk5EbzbFVj++
e4QoeMqLxf81AAGNVyke8lurhyMd/iyGj4GI3al/EsBY8tq5ntx3SAxH3QJm3ljPnXEry2ch+4MN
XEV3KWicIUDXNueCkLC9KKmkvQSVBn16t4D7Yt7zW7GNyJupJRyTIExHantPf+mbCMP8HcUj8PGJ
CoMkYHGb5+9T3Pmz0b6NFLiQVQ4GmJa8NimpicowysAcAXcnA5QABJ15aO9NIrInjy5m0e+y2Qhy
NhU1xcjdU6HZP7rp0XUHCqqU8cGm4saSVvVVCVfadXYyF743KJT4HTsSs5R4fu0L4uyr/i1L0kND
9YH+Y92NNVvwR6uQuuzUfEHmSAwJO3r4UoreV9VPg0gxPYHan7924bZrw8AF3Gg71QOtt/VEc2RK
2qC12k2qFsei5a708WTV+nYstNfGDh87negQ5znLIt9jVTJJZ0VJzbelGxYra+dX+S+7PDnySkys
U8pR0M7UoW+0vHgeKbRlHh9zUW9UYkXdQt+rVnndttUuKcp3O8nPKTzv2dw2LTJScJk57MLZIHoE
2PN4oxG1IHFma4JfZ+iPEVm+k/hlZtc0nLZJmj6otg4qNzk0sCma/ljF7bZzLb8ibqYCd1g4HQsO
6TdYUjob3OE0RbeK7ly5Q/Zs0gQommVXvA/NklvW7xJ2XF6us4zt13jJK1eZKOvSJtOXRCCj/tEJ
AnUAa2TsViVyLYCSo+/q84aSY3JftdEhDaMlXlwhGk88lVIcgDkRsLHsfaiMXQebhjfSZnZXNZGW
OOk/E2L+ynyAhGHW7PfA5DjbOSJ/qAfvKdLOiuR6nbWvYfe6wCf0bHyt2bZCsyK6RllL+24aND6j
CJh4BHxW891IexjKV4gyZWesF6jJIDH3lAcjwVNov0choW3hjTWelOrsEa6WThiTom6l5jcKbs5W
LPy099mhKDKd7toJ6weVhFjT4y806pXeN6SypTzNs9eh1VZbAoWj6eip0w/XFCfHa85IZkPfUBWi
aiqbdYJKtW7kkV/w7IJxqrPxXA/tU9WUlPbkTVXRDlkaOGIOpHOtU6SUbza8iTJPaE0ld7oNqKrN
oCTp3GxokApQs+R0OSNUt4eEj1tesWlw2oLjzplmF3Mld+KcQ4JS8dLxRyjU7vkSHFtIAKnG3sr1
l9grr2LWHS+cXkfhrIuWJg/nL1V/dAdIPA4kzR74iZbddrYBLlbZSljqbUmuD+931hOsaHwWibl2
BspDYs8ss1l1NgzM4k0t6H1TD+NKm7qPNmfTSp5FceOa41q0n6xxb2jhA2RUQdEjVAbZ25M86MzO
vQW7oi67QxEC8LOV/UDAqwcstKVVUJnZ2zAl54HzjVOnfp1vm/zZ7F8VvaOAVX0tBZdXEoOAOrGJ
3ICW2E3sSD81FfoM6l7Hu+1RE4TF89AdsyX0zKlPKdkiE8cN6Ndh9jSO94ND06zydZIvPL5rEvVM
9Wkx26Ve5JeGTVd7p7KHqkdrOFbTK3I5V3lIuyvDnFeKR8+3RIfA+9HLaTtX51nsXVDvVkVsPU81
BscTEdQ1zfxYoGgtmOMdYFHAYeEPrbROs02lC4hMEb+c8qRSLDvGHcfWKnxMujs7b0u/MPMg7Nhe
WpdgLw7nTboVzatOcRuenLRgU8Yj2D7W+aOpEtNyC9C9jmmwREccODkoTBfhfd6DENPd61FVrqaZ
NrVhHz02jUjCMaXzkhnAW2UVUQGWgQhvgYzQjjGGdUZvUQB0ic0Pp1MDq3qg1HtqnVNLUlzBljeL
bGXZT4BwB9IsM6v1wVzW/MHjkgicl9umO3XpbTPORMQ20FyAd7QoTedwG8807lmfHAntWsmIK4Yh
4z2YnGqsrgx0tJgF0C+Nbs3URQkItWjVeQ8TT8k9zPKnZHjXhFEw8/NKXuMy/UW1C0T8OYJiZ+cb
K4w3es1L299byk7GxLKqJ12Dt23wXo8rxTBp6zzr7k0TkWU28XhN1i+7JbuOk5fGCAm0E3rCTTEn
wtfCX7pJdnz3EE/Hsnp0scXp8U0pzo2QAfLPbZRfFeqPZFb8BmpZyKvFm+xX8a1tQUPv1o75Muti
69KO0CN8h+mtPjxxyvQr1s8CfEmO2NXTH9sZ4c9wKF2TccNuFpznHqPwZepyOjLpVWcRcNLtZ+Mu
Un+p9pmh5k7RTMCSoGfnNmjcB3TAfOmA1ZD7jnPfAkZp9+1YAYi0T6lgU2mWk0v8KB3NT2awZxSQ
LTWxNNyj46Is0lQeFkMMWloNHSxh/dRGOzCho6g84Vbtdp57BbcokO7jlHza4ZMcf1mcIPUuWbvk
vHd9eEpDTCdEgc/ggXt5S2erIbatMZSg4xWZ2O4UaOuNXj64yrMKtkwnlwkvq54NvmdpV0VqBHY1
HkMTgA69sAxKaGsUYELto8n4LVoQOtQhMOWudPj/hXHrCgIbtIhzfh5M7Jpdfy1mnXQE5aBD/nIz
hXqOrzu/jaLoZqTPJck1z0Lon0w6Umg6OXtipfMViufOWhIqugASH7kpjc9qHERky0jduBkHBmA4
Vy3hQofmc01f3TKBgj/cOZ1xdpRqT6MljO1j77p+SEmZOI2fW0+OxnfAz7CcfFrtBdDGqeaIVzX2
bp7StcX0ckjf7ejcm3CeFt9qREqeSfhNu26icdcozbZSXlWaQi16ZkYOvhzvxZwGXTHskxzcbElj
6YH21tohN0/QM6kycA8JDUmyMWUJct2ROx19bhab/lhZ6zKjsWiT0wBIKVOglxK2bj6q2g+rcXdh
8aQyObB5qNAVN1qWBShk10pu8Z+pIRNg7wDw3YGEipqYbiZHpfkqXZr6rRlokhBAaHvp/FqEH6YT
QmMa2Y5wt9jFday8OMprifCh5QhsFRxYztH0IkhVnAfBgWqEmho9wuUKBlFfS8ILtYgebR9u8/5G
anRjocp3+3hKgrkAYSx3cb7vFOwz4Ouqsr6fU1IYZjhNvMj57TAQtpqDvh5s5gIJAPjez4l/bNJz
m6Skz8AJ4POa5HvaNRuPg7KVPujJeRo/8vpWRDik3Rt1fjISby8twG2pelJqA1w1sagGqYK8lUOl
cRpGIjYVdJSz+lg5JHCoJEr1zZ6GAy1hdigSHIaUzfzKdCLfGeJbg0w2UV31nEQj8dA5P2sPKoP6
oXjXBXjDtPkswOp7Y7WfqCJF/5TIaZVERytO1h0VfJ1Xu4I+XN4CCEwPnkj5/sS9nHDMtuKm4vjQ
50nQGt1VDY62JpmBRelKn+Zj388nzyUEjaia/pw1gHhj9nKJ0RwGGoKX9ZDfuIUJyaoPlIRln802
mYdd1gHLEzNxrvpLM0LNZpXTWcg8d8mpAulspMdExvtGnQ+Zoj/0drPV+HvTEEFIER1Cii4Pfmbb
VE9tIffQgug25gc8pDchBjA3I6tVEgQ3Z8B25y0mklW45EEbG9krd32SzYR8aM0qz7tD1Oh+Bbc7
KqObyYb3VUoFfm92lZNnRJtdYV+2kAwmNkoU8nJRwO8M5poKXfW6eZHmh+79qErOUTUJQJxFwyZD
0hj6fTsGLXZ3GoO7EB96WT7O0eeyj8WajayBCoUgrKq8a+kf44YAz1kE7lIXUOuBLO5j+HzTvPSq
VmQUmjElk61dZUa4UWh96CpBmMRGFMnHYIRg5h4s45dG8eW1rAir2tv3I/MN8z7K4/VA57amES5c
46rkQy8VKt78BlNEEJECLeRnQqTCVNrss2tcLDjug1R9r+t7r/xA7RxknB+EA7N6zOibxNueMr0t
HuiHrnvzo1fOenviLBoUagP5rNrX9WPYvVb6lQ7VnepOX6oBQDKcEVO+StujB80mAT2SRQ4GBr5X
uYhceHIFiacVdgjguHBODx2nRz0c7thIOMytUP2ju2exx01XxD8N5TPMTnzDOhLXmNYVzpvWGgCg
7Yb6pHvWXpqvgwroGGp/nJCebPpGohOOcx1WlHm3NgOg0mPA6xpBUVxV8kXARQVTQWWeAGdNSY0q
iYJobeKKwex7fY1UJL3OFdb8wVhN7bGznjO7o6ai9z3Bii2bNUnYubof6WkY1IVWvx4gASYou0r6
8sz6u/JW1PB3OZToHIwlVDYiuFr4DLP7WCZbNdcIOL5Vog5Dzhz05i/cNOuI841XJQihFrRgEUgU
02bx7MBUd1hz4vwlrjYOtZXibNNxbZvnmKmNN3VBpq6kgAMLGU97MOIkcKJDLY428hNvzB7yeXoN
nWhjAID24noVZvnOHaisdJNgtoqUQ+JUPGvyJf3SmA6Xkem/hoL4GnI9Et6adgkUIltGuvSE3DyQ
bFpR/jnG42NBYKfKM2zou7gmcSLExjR8R9p8Wy29suYJxNqtSd3mhm8K8wOF74gezl3VGKumhhub
Gw868sKW/qdOtJekFaXQq9PKs1BeFAdyVn6nGC82OuKGEVpJy9dMu3VDi0FTJt8amo0hDJqQxJ/Q
AphxhzRpuRUTHKyBbBtDwASl2IlIP4L9Gwt8NbR1arLzbAZNvHF+XRGjLOG3Vgiw4rNFk9VTQPU5
P6cYCV4cPrXV6Evme3Xp8NPRhm+66a6seTKddjcoP0sqCxG9mir1Z98CqOjhB+JwXc5vw2CRAx4R
gJLej23zo1bhUowAg5UrxFGBlXyWHE3NrCZzXmystnnrU/VuzsgDZRtf4I5Ofm0DCZSMTkTYv/63
k2ob5PR/lM0XIh7N9Ya8cpGVSxszqeHtdTCQzc2fL3IBbvi3nPS3q1yM+DMlbTN9QD9tE9Xa9ziD
ovNAlYv0gNaiy7hl3Og0xXJOcGWmHb+5/D+n04sM+D/j+IvpdG0Y5uIiW/SOhIUcy4fFuQ5w6o1Q
Ay0o12wAsf8dMm35P72czmNSdHTbUS3Dci4vOuuhNHK0pQvYb4ErDBsMVOjg/3xzi1jlH5fRMFji
IQHZfan9wsw0lJUqKoYAsZ9kHzO7UWodymSmgS6+kRx89UMaOmZO7HjoRv8Se/8moLA7ZzGDEVzX
d89V9mOi6Rgq3wmOvvDGOAt73MA2YrrQdi7eybJxhjApo+VxwWK9BWEclMcFDxUep913YvELssn/
anNxEyNhMmwL6cKF6Ljj7DXoskFFcUcOvUbLD/mc5ficW0/RyVs3W4U0ir8MFM3bwLBnTdt61X2j
KvtCJ89NO6aKFBOrrHX5Zwgvr4bEVRYpcr9vPhauHkAjFOW0gMBdBuBHV3RP//zyfGHdWK7qmPh0
sDx5xsXNV6bWD3TlUA4eCFNdibvi53gUHyEyOvRk1wrNidtwbX3zGn31aZi6rmmGi/nW+Uuf/Ntr
1DDTsym1lnuFFrTJtuOB7WbbfPfdL8vK5bdh6lBKaS56NvfIP//tOlM0RFImKIsGQgNXZI4fsq1B
QtZBfzbW9PVuAc1uv/lFv7um/vdr8pI1lqi55uz58pTtjCMeyhUTFI5T+8Xelay+k9l+tQT8fpsX
38tkVbIZa9SuFmjvmmAzxXhWdHXV6G9TYQff3OCXVyNrAJkp/i73csGZh6atxTBWuH0QlrR7Y0cn
vqTwhZMx4n8qz8QqPlJLACRw9v+PF7+QPFlWOw+eidotN06Cqadblr7jXCF620AS95vWOjS2/i7F
9SjIrI3sQ17nV2P66aD76FzG05wM/vw3ffnAgSaj8iJxXftLGvXbS1YUc4V5evn13XqbMROoadL8
+RJfroiEQrAm4oxgsb94wh59Xxgpc4XkdKB4Xi94NWObXmtYj+L1d+a9ry+3KDC5LQaAl86qOoqN
fDaRrBSf5p196IA7uadoL39Mq3b77TNd/vh/fKXkVmAUZEthMfr7F2Nxd8IqSYBzrxZrBDPVHW7d
TbXXfeJQv19pl6/+T9dbNrnfHphjFoobWqw+9pXcd9vxCN9lDqZTu/2uBFjexssrcbawVZYenJ6X
fpY20ULR6mxkk0bV3/qlQ1SxVa/L6r2YBaoQ9eqbF+WrDZrtGbgCFYHHHv33e0NjCu7e4kVBDobz
mtz0db+r3ucDITYPlOG6Tyvh+5/0K2Hl75dd/vlvP6mWTqY+hnyW9k/7bvhUbjgZWX/xPXmSz+QL
59fT6Xuw1FeXBSYMQsJUSUW5XIoKqDVDYvL7jgPD0ieCV3y9JMLc/M6L95XUcil7dGJRqEy8yyeZ
K7XWtV6yGHhQm/9koLIuPvKn6cbdc7z8qW6YQq2nI7NY5I+gUwkS2H2b2vvF7f7tj7jYWooumUaj
5kNpp2NIIzOUtzodc2M4//kt+krhzoUMAMaGagM7vChdGZnZrdlgVyLoLMjO6GlCTKfNKxv2yl1F
e7DruR9tF+5vv4533p296a8yXEPjdwXKF+/zYljRbBNorWN7y2b024uVKWOeGHJgNyWgJfqF677t
1W9W1y82NK5BHcRFOCNYF1WCgYJexe3Gs0VuFClLRhKDq1thFvy01TcX+/qG/nOxi2dojcbEyroU
XIw/p/rsmYixwpc/P8C/CqiLhedvt3SxX5jmkPedSk27YKyiY36PI8Hakhfp19th950J4av9gs/P
gsqCi5QUoovLdaaZhrXg8ydxcb+gCYttTVYplK7d94S1L35BllIDc/7yxIzLzWlSnNqIOw5zHbtT
+iH7xyH/7vf7QlT/t2tcPKVCtbqs8NDtt9qHgzwM+iYpPvRmZ8JDpirQtIZYGH2dJ3rwzaP7Ynf6
26UvfsthUM26jlTOc9v8Fl/Lvtt0kLWJQ1iJ7+rjLxYUzH/8iEtcMrvG5ZuvSyflpFWvkLoSLI9j
6ZEEEmvTbIuA3eqHZAZgYhyfvvWXfnXcoSbnXLwYIlXt0hFplJULHgA9hlhz6WtrY9NiJzwCSyvN
t+HUgqqdnuj4/PXz/leQpv/vYseWtK//Owvj+qN+zf+GwVj++/+LwXDdf2FA4IBnaHASWNL5J8Nf
cWOu+i+wQzZqkQXDxHrEs/83BMNQ/wUWg5YQkCVoS38t//+GYOj2vyj56WpggteXM4D+3yCY4G38
rUBSdFD8Js59Y/n+flvWU6WYonZI5c7JLXnXFKK7ieOw2KPZEISD6BUaK6/tCwSdTq/9GDvV5XxO
C26rZiUKDaFWYh3SVN4ljHnQ/yk25LhWnIoiQY9tTagFjI6qNXM0dqo07T/ymBGw2hY4awfidQZB
bmyoOs57KTyiFsK0uY6rnglB0epPpllUhN3jdtG7YbxyizC6n/NyRoioqR/ZsExFzElKX6qZszOq
JLvz1CI5SMvNrtOharBZ1ILYqkJa+a2HLfa9tDpklkWev83WmBKykklG0hVh8kNbuEdF01LYbYlN
ZJILFOpgwZY5lLCdD3Ym9GOZmN3TEGv5o9CrkBycwcsYApoa6cLcgAx9kTv9mZgV5AFdxxBNLyRt
yybX+GNkNcMYsboRyFSSYTHgf3Z2Z8Ma/UK3oseucPIiMCuZTiszNuaffdW2wNIVjUSWnB5/6GRi
XFPnulsdNtY56Z3iyRh1qfmmFk0n4mG6X9ncqidIa2T8RIx6giQiPDzvdeW2ywihEunsoqXQxM9p
rOmoJF5qckTU1HzJ0xxtHJMIwGBimc646bVJfzGdRZ/XVQ1Hza5Sf0YgjJApVsilvSSrz3082iRh
qYTdTO3IYhX1ejaR05Y76Pgzptu+I5DXITTQmK5bEo2XcPWeFMrIY/xj9hprjT7kT2yY3TlrS3kX
Wgw4UTxZZE+pmdGuaSAkiDcGwdw1m/RtKnt5qk0lQtE51mSB9jSdC9+pMo3hfwiHxKswyVGEkgAO
NBkEuNXFS3rMIrpRZJ+3gamhMsuAoD0XDr6LpBXOh4gKBlQZqn4RaHY/k4Nh2hlnWrdi/NzPo/pZ
NfzuPkdBextSqd6kbdOtRre0LH/KrTlDaBWSh9up8mhntZmAdxycN1FX5nPC/+pqscW+Zehq0LYl
VnEFcovMzXbQsdlAskqOhinBOznh4nZI9YZWcIQyq9ZYwOl5WznWkXqsmWkYDuR8KWsMICUdfSsP
j2NsVjThyzSfgwT+KrFSGV34HE/AUxbFSrURRkssU6IiGfJn245+JYYmNihp1bXWTow3Ut0hDQ91
r6kG7qSaT46cHZr8NbtIQKSTiXpZ4hb3Pdll9aYYVHcdun334vIkdqVi9vNh5t/eVWYaLUGdsj4i
chHanQIrkuixUdzIwbIe8rRKVh6gz+SIwNO7HkPTBKZsSkSGzVhmAHEQlDFQLof205F6ucaV0JE8
pXnKTM4aDK6t0nk6bbmBEYpvRXpPuodS8t9U3RI98Nz25cYcE41sUWd88PrY/uU1s27tqyRyk2Ww
4j3liSuaQ0ZMHCFPvUUdPadLnB9Lc4qRWFcQDvc0eNGSVV4QRpWHcyHuDeigdlXcGPR7mATFBb3e
VE3oTTIV7D7Qm2KsnzPDeE3KbHgss06+VHZR7BUPLaIABDL5YtTts1XV6X1RdBYq3tGKH+pIYDiK
s34z90iQT00x2gds/dL1nVhfljOrym5UYWbRKlKq5EaZyPhbz3JOYuBYjobcL4zNfZdN/EmWZOyN
2LeSD5peVh+J2srnFsjSXWRExjHFgvlu5kXxo7WQRtL5wBAelp1NGhNIH7RrRT8fRdJT6jm5SkB6
IvqZOXrRjyf60woR4eaA0rgKk1lbJYpNlmPnah4qVR0cDIlG8/yuFX0Pcp+IhyfcFdqxLwSiKrZF
54adQ72C5p09y8YQuxImqgXGr1+mMrJmpbCtGvFQ5TYx83VlfI0KUyGjPKw13AEcFd1AyxPcxtgD
ZBm4lhYdmVALjoIUN03A7zjPW0Ah/RH2GLKmJDKZlxVROCEBUhzCk1AUojSI8tDaZ5Wo8QOMaXpO
3Lx8ydoiEbtw9JSTZace+puyt2aMGwIuBnmCIaJik3fJjyyShOvMNhQ8ApZAWRsXnRLguC876bup
2Y8+DgQW0mq2FgFLU/20jLpc98hOVnMh5SFWlexJ5J3isxno67aNnTe1nJvXaPSYvVV2tYVCOKAL
igcy8ayqdV9zz+vvNU2aThD37BGr1Fly4aQ3eeaGIbwtF3kJSm+zKt+S/yHvTJYkN84t/Sqyu4cM
87C4vYh5znmo3MCyMrPgmCeHw4Gn7y9IqUUWKbGv9bLNZCZRrKzIiADg/3DOd+TAs4KlIuu2qU3j
79lUufalDTNUxwhA9acaCu4gWU54qZQ9f1mNGyM8q8HalmVPpA36zx+Tb5jnEMPXY+to2DFmSgY9
9oWUZ0ahMfvFYfSGP346Y/Ks373endWi99PuYZY8ZVZRj2R+5iNZERiKCyAzFKYy3fj+hxV1Qbi4
kituxyErqBLMWMlNMQ/1fZuo4CWJBn/fmTJcWAlqX0aL0xNCkuZ7W80Nu4KrDC9jp7E2hikfMWGZ
EWFTQ9U0eMPAYVEKCLI2pzAO1yzbAaVb1XwouQwCXEA6WBWN325V4oobQ0/+g/CMiKJ4MjfVXFto
X8G/vGdBG++DcdbHTmbhsXYIZwzlbD1oO0Ntwltfz3JIT26Tm+dSCuPGHk3Nk1AN5JbWRvM5ufh1
8iqyVpXf2eNCdlly9vzUPoxFkl+CIDXvg0wF4P1Cb97D1oNtp+omThHW9za5qLPTYpuaRzTxXfma
+G2xt1Kn2fZhY++linAwkJRDMLHvb0VUcCN3ZmzqtRHU+iyBXtjL2O7QBiSca3Ahx2r4EO7UX5xA
DUsTOcYNOuWKCXKlMEc0VvdjtGc8yqoKrWWZ9vPW6b0qXnphYryRPRG8DFhd1rp1C7LqbRLSAQU7
+7KN1JEDxt95wEfmFUIpVy6MUeizJ6qrYqV3rdPAxbwRhtkvSUMtNvYQpte1r/E1V2FK7Iqpja3I
x2xn58FMcnecIgvwiW328my+eI2YN9J1AlQXbDi/ISLXd7WF4N+tuvpSe0iOuyTwLnU/QZhMEI7l
NiamwG3mTTFY+dmyjHrrRGN/4jMxT3lphvu0J2rALTMEUZkORvgotYfc2p02nus1m6GGlxFMQ3Qi
k4nfaYjGm8aJU9SzyI3V0fK43hYhxUxBdae89l45qfOtE1lw8RUOL5cSDuGmEd3XUNmnpTMM3m3N
dYwZIBcTFwWip7MrwuIGbI17tMao+xZFMXHTee+Z2S41ytRctCzM77IOoOILzmCBypG88Q3WzPJH
ggBqa2WxvTMRGZG5ZTV5vFXSyqFqW5Fg7ep26tkGILGO0SHzveZIHBF4DY0k+1B7t2PQIENyGjSe
C9tvU4F+WWIewfRFiYLlYKrW7tyUu9G1y5OSEZOq2s8IgAhJ11am1R+nQoYAulR+n4reurTEZCG3
V8kem6k+R7VmhgYZhCVm2+BiQnKn9rpIxg1q0dC4WgjFXZ+rFnNCLV3U5L4RXH+L4jYehXM7yZQH
Y2aqODm5auRQGFONAiAcR0Q2ulLRvnBijjBH+KhChg6voR9KNW9EH8ADQe2EGaBF91Fpu91xMgUU
iZjTrltj+b2jQks/PTcO7DVfbl8SZ5Fgl+YyQd9o2pNCC5qO3vPQ9N4Lp/rY8QSYxgPWag7IGPio
Mo3+NPhdTDi1dA9okgmYrazWpfzq+q+6K93TPPRyoztR3iaN7z7hSs3vA1U17EE7GzdvEhXua0ii
DYI6U5/boHV3QRIaNyNX6LFHifyUJSrZWGmXXKP52uCbo3zclzUJqwWCmDneucqvzFurAgVz33bu
cB9lNZdhINU2lkMIy/yKCfVcNkYKdv5VFT7HSKbq5CHXfhPfWriKHmdHzE+iF8BIU6zvi5bClgBg
n/GkMvjiVdd7SNE02ZZllPdPNscYamjdFK8MItz7SdbGSxejG0urcoaP2st163o9d3kWDUhF/Oml
K6vyNCL6xz5oxDk6vRZDaMHSUHFrnKYemNmGeZdDyGEYAaCt4q3l9Ncjucv9+6S2A5KthD8R/xmU
QIS8FBNUjvRsWgweYphF5GaPVs5jnDIi3XueFe/7UqJINAJ8Qwh8cIvGBBz2UejcVDHu8yiz6G8w
Ot719tg/TiKJsT3KkkMOTdvaif38VTdzvS8drg02XCq8NLlN7qqu6iuMuJpNhZ+iH86p24znxDKT
cztfLXF1a3FFOcJVx/n6VLsGFbvowZ2YahlO+2M/YBtEZ5qipmVa0C8yW7snh+brWE06O+fNMK8j
4VHtmUH3kIgp/4Hqc9oHXTt+jw2L2k1odWPQFL17taqWBt1KsXI6C5NiajXBo6qLaMS47PNIId65
effHOeBtuTPEgLLn/DRHGZlLR6VpurGLOn+Zwg45vqCrPE+dUu9ebtl3WWHpFkl46G78KhtfMyS6
WIQ5JdYJqVo3Iq7j8qZRKd5OZSiDhCSIvtu5MfH9GZG4BL2BqSnT1SGyE0Jh0rnfqTSaV2MdzLfY
AfsTtqdkj2vJXaMooHn+nw+nHuuS//ySdv9RN1OXJuLXRPt//dP2q74mzvc//6HrEOz//Kn+f/3y
rwl9vwK7f/cPaDtTOd0NX9eM+34ofv37//En/2//5T+wq49T8/Xf//VRD5W8/m1JWle/G0VdB07/
fnR1eq/7P/zxXydXsKr+fsWHukwmmSoETIF/HVxZJpOr0L0S1axf0K4MNf/JDrf/7jFMwoEURdTf
0FD+RW8FRW5ZLgqHAEgl9tTwfzK4Ah/7+9Hpr5MraBc/LwtykVRjNxAzDcysWpocIo9+QjMKY4XB
RiLt4gLdOvvIhT1e0tHAGYLH50onmDldZqlLyEBBgFF0mBL9ltYmbq/m2h5ldA2EOoV17izbyhZ7
Pc8evmH6KfAAM4HNsvQem6mwnvw0xWnAJIyOyWE6NGG700W17ECEXhjKBC9m040HM8/8lRMV6N0z
yiCq4fEZEVF+jYeN6A1S35MPYRcmtKe5f0K1DZHAt7n3mSflH3ELrMscgF7v6EHtH0YAAWRZBZN5
HrrEQCVZhvczeK0IY7L0nmleaYaYe/XP7iSUwLPRuA+OYDi5rfOgYr6ThuqhKVpidW2JipBhXn/K
wta5c+LoqoDLXHPnlzo6mY4Ouc1HHS1E6KOUH7PYuPUza3iA4J8+Q31u39wxH49F1PZHNbXBcYDo
PSCp98aHyqk4CwYaRlZX5WhEizmkVFZG7a/5PEgp1uUszmk91N+dnLe8Hv1Obt3RjIpldu03vBZr
QJ2r6UaFFmnIBBxsQQM3GxtXILqYyFoPCSXTYrZ9pmpx1Vivqe5sSqrOBfJ+VWOStiFI7lXN08yA
4qtAZHQUqL7XqrGJBaYoOpQjlA8jz03mDjFFqOWN0Y0Xw7datuSZ3xdN5Z5cryx3XSk6PFnKPVd0
7Rs3k/IuKtB9hUXpbp0moFhKk+qUlgz3VkbpOgoxbxXdU7XXF+mKaVn6WhEDXZqMsnAEoCcEbW9t
BlPpbT8OBOBaplMSnB5xwCQFWemN0W7awi3WreHYt4nu+2bB/IsnX+4jQh7G3N36sXaf0xabYY0X
+80ZXHlpWy46Ks+YgVcPdCRvjXgdVejCF6GW1rMty/yTL4eILRj6GDMzrbEltn68i626WA9VeLU+
2XmfbRyHIR+d7nj0WMmAzijFRyEI9VuMdYrjKRiSnQjQ1F5vgbfUnZ1T6tOPBgYKX6+3k0tD3i+i
4BDtXzGwlbV9AdK77IZ4M7ee2Etqhh+ETVhf7TxdcSFRBmM86uQyKgv3gmlzXs+WLzeRm9YCSF+a
HQs/bQ/RFJZ7t6FpXbqJV1+tstDrx4h5Sux4eE3ndHxjFJK8lo2l1rMTRJ9mGBkPThmj51ciO7Uc
2U+akv15NHB15mMxf4l0CM0dQcUkfjm41QwGoAumQcxMQsu9N6bGfA9rRaWcmCZC9w6oBTKX6DDm
QbbLvcK6mTMEKTOJm1hPRXpkHTgGWz8bk5G2JxRP/SzK3ZQ2aieptgck6WOPT1MXApdTNIlwQXs6
rphucPBP/XieWDMsHbvPoIF62R7eRbMMKCjRbY9R8157JZ5NLw/lbaZtzPADdffKB7W1m0Ta344i
zzmmw5ZebWJEaUbWUznJbt0FEmF50Q58ZDot1syarO1k8oVF3Jg3tlO56yYh0S6vS/HNzsNs12fj
1afMKP2kmsHDyckcYywZ7kyWxFaZo7TmN1M7hkT9Df32dLHsoVkCpk+O9qhbrOVx659mOxu/KGJi
UutITNg7pQM+us7L2zl1xJZhU3JmNhGQTz1qY6l4iC6qqhnedO87l4B2nQhjM9C3EbnjR9aiV6wE
43jpxNPtYHc88PBsssIaeyHmlSesfiut0iJQgAsfoXeNT9MZsI2Yc9jdQzmuVuQftBtesmDCbDkv
ld2rQ98E5LtQ/XyJsVW3fTNlTzkyAJgnEulwKtRs3LMrsd7mSvbNsmYaFTN4H3xzV/T0RMsrwW8l
pmiuF83YWm+RFiXW9rYSe58H3Y3ETYJbhGSKL0Y06SbXZEa4Id7ubTq2PnEXicQuE9rOQhdZdzdH
utt3gbYemjnB8nHVzBveRBtqJ+5LrFlgLHCMV481BY5YDBDzdlNnVRsvZ7gGKpH8L5Xo5vuokvlU
VUV0pxjeLrCeAf6ok1ebhKOHoIBJoLWbUT3iwrfjInzTmcro/iorOcPs9D5kDailta82Atdoz1bS
eTFgHx5Ljeqyj6YR4LgNWS7rq2BCx5OEPFKEi1JN405MRfRkWbHcW4GQDKFRZgIctcL7tmCMMQyp
szHaKTq5RWFuMF6Zl8bPk61VsxRCNt7WwP+COsKErYNtimNnlfQq+2wT3W2iLkxfLPeKDmq79iGc
3eCrtuewwQAaG09lnOU4gJzuvRA4muiP+5VHfuFpLmwFriJlCzva9GxCj+EiL0L/nKjJ4fELbmw7
cpR/E05erOOZgPYFe2jzeyuujguesmmxGNiB3VSlbV/GuNN0QXmdXybiFjfQCaydkyCF85WzygNa
F7fBG5jNSb4bdSNuLWkUX7KOrhk+6TxzubZ0IVUw9D4J6ipY5jJG4pYm0/QY2QA1InNozqL31d7v
W3GHh908IJO396WbiNvObu0H3615L7zQsrGvHZz03HrL0Z1h43CSB+kIa9uYYk7xtRnzi0109kvP
TXzvjAFX7ZQNNYAIZVh3DMhYd1BJiGfyJ+0DS7ruPeUe2XaZnKeldgEGWenUNWR/oL1aZl3nZJhs
YvtgCKO9MFYCS2CI4ZTncXu00NzetMqP8hXOducSRvAGG0/Si+LZIaoeWt7pqm46eHDE3msnnffg
YXDIsrx7c5wEzYifQ7vJUu+2FDiWrgPeg25GZrO1LpgN5r6C+mJ3xnAY7D0Bv4ti/iw0iaVHFnlN
nRGrGbjrVHHuZgzxlrPANWkJ13hOyiz4EK2FcZRdUnjx4gz2gDFZa0MH895htk86IWsAjAbt2L8I
NzRORN77eN4MDPBx0sPkYe6slhhE4lUd+uaRnrvcToVtgB3JnFNS+95HP4TUfR7H6m2ru/IYhqRl
crJl31JpT49yiihUetWGhzqZknNRBDHLWywfhu6d82ip5NAltKscW1cWRgTw60h3LDCqWDHYN5g0
l7nK8pMp/e4xHPLk0cZ4spemGF5VPE0woNr4hbOs2ntsKpNFO+aGAMFmxIhnA8lEqzUaJKa9ZnMX
AEDaOVzqT1RM2XMZFfmmQWXAsyHxx9uO4deqw/zOdi80Uqy/Ic6CtMQNHzcutlC6TyxFHRMyJ+/f
RBGrVZEl5slj4wdXphzwjDHsu/H9WryghJpeWoc1jjkr59EL3atbL4+jRUsqkNhGhfPOGirfabd/
acNxPTe00ilfGGbAuXeW0q4t8vlyHreNU2yqoXxnIkWkixtSX8jEEySruM1pNkhNWdmzo8CW81cI
nytptJ06BMBTVR/FZKm7QIfFk1Pnxba2XTJS2J4zCJrz+FQnZnjjmGy3OxXr74U20uc0SxVdRd0r
wEjuZFyRd8SvSS/CGtWDQ3Azj5qGmD0QXMqAMLGw2yHYuvCFSGmB7rRJGRisE9ucMI/lV6SgF4hz
7U/qtnas+NQoxrTldbtdwJNbx04og0Vbjcy1MFjrQ2L59kUF3CeTq4dm4bqTtw/prbDG+P6yHIc+
WI6Gw/9kiXk3WR4lmhgpxOJKZPsmyZP1yGbqFhNTcfRZ0NxmmWldaj68etlYvCa6sYoRouNMz8rL
g2OqXeMEFGz+rIYpAshVJOuqy+qjkyV4mabSvivDLn8HClA9hHBu2oXDIGQDhlkyAw37jmCd3LLu
3Fpz4E7SX1Z1ae+GzImftfJZ/M9DYTz5Mh/3eIAAI0XT/DpVQfk+X824klULG7w5lrsQxxxGFwBU
N/D8vfeZxfPO63LjTloG/uggzG441IbPcAzVumO3wFi3N7GEy+QAl451FiHm0XqMPfU21nGzp1+R
j8qK8J/bRXdL6xVcjNnCMMtNMa9Lau2t1yX4hONAV7taeR5dXqA/xj72fqBtFHdDZ9XA6LLxc7Am
+PiRkZwaIyR5SdTWOxM3Z+eVU4T+hpu7v3ZTC0uz3YWmEGxit5xvzCHB4Ggwzx/XvpeUKBE1Nsgk
EE8EVSR36MZBhrG1v1hZkr+7nuEe2JG4N0o2qLe1na+Yz8x3rRW2H0Pius+mNYm3YUyMT6/pelRx
A5VhbYW0tRHLpKS1m3UEq5vnKQ9zqizwVtqm9B6ttOqY4dnZxkcgeZ4mw2T2NbXucRQB/hGPBfaa
z8a9zJZhvSMpy5ZJGCYfjUjMcYnsD2BOGQJCsKTCf+x5+cZya38x4LtCQTeU0cozc1ZHsW1/tIMM
VlpYLgdjYJsH/5onJAPD2EaTrzA4k0PkRQKoX9IWJ4akXcuwvQp/uHUjPq9LSX9lcpV3C8+vw5UJ
fPE58Jv6MkmCQmMmiEA0M8mOt6Bi0iCDvvJYy2U4m9hcp5gfd9IxwC1b2QV0Z40Axgz6+BgH1qTZ
TtUgDWaPDzniQGo6jrMiTWEchbqUz7iusJ+3/JJnWi5gBuwQTOyUotpMjpPdQFTsbmsBCG5RlCxD
ULgYMBfDsFsXgUzval0aZEbndMs14JIfkztQmeQVngpahAMQQHTbiROuQqjj3GWG/V12jnxt0jhe
t7nn38chu6hA89BceXNfH+rGVTcyLdsd+tvhMOvUPddpgE82ZRDpLtyJXcFG5ho1y2DU1GDatDZh
PTvfx1yZEMBYpUNy6oxg5cNSO3ieGn4IN5HBRbUYUBd2UO54kYXR2uGutgn1zPalOfAWA7/P36bc
ua4e+jlBMs3z3RAehBVchvNNkDdtvjd1H54bIydsM6qMEgchiav3cwX3kkdWcWKlDcqSx56x13Iq
p0Vj9Cq6wRQwbKI0cp5tY3JfxsmYH0w2RjRwgf9k5u14QMAALw5dAwVzPrTJWzub2Q+TpuE7eh/J
SULHRoNuXA+ERuzT1jBfEeWU92k/TfD9CDd7Vk7W34e5bnN6e8GM1psN68EAs8n/ga4C5zJ7IjhU
0sGX6Gsv/5F5Ex9cXffNi3Ks/iszKvdT5FlZ4ln18s8hqaebppnlxohatqd1eY3HqnLmGW6pmP36
IviYWMeevaAaSV/pfB5HUzAXHzFP06OQttg0OKxfxFzz5bV+sc2yYTgrjtGvMkqBkjujKWrG4V5S
LdNydGzclI0mBbXLkNPElW8mS+EY8ze/ECUVYp58E3ktD7qVCqdLUN0Xin4a2zQdji0acfJtAZum
a0T6PZynfsm6V57syg5fDMtqPrPJZxpu+OXwwM5xpB9kjLZk7UK6XNzGcQoeBG0P0NF2/p4zV/NJ
lKnU09Cmns2QphmmdRx41rMcAmLZyKhoP6Gs8TQYkl/UvGHCfCJQnnPg/qj0tg4oQRYihgqLVD15
zUxD35c+YSgAJ5iKLWwi8e4Mr+/XuZJUTVmfWOnGFUP42rZmfETOr6eDjJxx2TUmtm1lOCUJAYVd
eyybXPPkVNovuWdK60eDy/vFneF4wmrNIVR2adx/+YFOQn6iac8jYau3ztATH68FLd8nQ63ptnbj
sd0YVu5zaselR5q8lTdvcc9IZZm2qXmckQhu/XowYc2kqiVIPZjjpxCD3lumE3vXV8oHRgJ5xgqM
4OhZOTMkll4bmZpRjgrHny+TMeYn3+ndt5DlVrWcB6Vf0Pm0NhDP0LwtKg03pTPoW2mr4nXVxh6J
fqOTPRa6ipnBi8SF15FYhbFyQ12dXKyru1zZGqDh2H/G9mhsW53CKItmcIks/b21pUf7qbZmY4k6
a3yN5yZ/V0TT7dzIt05+aeEgmqQaHken97e26sSl65v2lhIdakLSOHoZTeV811iuuisMaLmpqFse
xfZQbczSB0BX9tK494p6PuisxEkeIEz0dYAWzR/zeOPmChMykgtxqPIgWrC9bh57w6szrMf2tZUN
Gq9byVbhYZYzeiowyo9MRMMNgpDwR1EZxg+PpTyiAAR/CxPt1qawTflZ5sxKafjRpvk6fiMMz9my
R5NHcv/8bai96dTFo7PnwOS4C8M5eA+1aG5L6aMmRiHyOTYp3bY54JyX0I73QhvegzU4zuucGu0X
9n/xzWHqskuSbDvFdvrhR+W0d90AvHJXpTznIg3l0HQTf9nn+XSW8xjfB7Xvv5EN6GTrYCgdto6e
+l6VZoSCxSIfSpTA7QobfGoYSahhNoOAtRyy6kceNd6uHx0FKVnbb7kT4s3PWGY/phF3uicauBjV
FJv3TNLKFXguUmjSBhzXEkpEDlATmEHiwYNuKtK/ZhDoyDmb7zWQLWExiyzC8iCYiiTGuDPEvLM1
w8NFR2jLNnGK6gFRldg5YwIHKUob4HB2ys8tsmCER+tKToRF5NA6wrCrw1cSEY0vIgiN91oouY9t
TmbJw6nmavPjbemULl1yWqenvp18sEUglb91itcAjeAF6x5dwbBMsgbfUxD331mWMX2rwp7kd8Zr
e6fp9GmwQtRHmWHn24jIzXEpqtxbk80DQKIqvHg9uxJulmEy8F1kDpIhFmDw+sb5is2eJMrSpBix
6ZqJ3DSuXbxmgd/dJiRPgmsScXGeau1xXYXWaWqhbtU60/ukCqvtkNmVxoGu5aeX2+my6BKbfTAP
Q3jSxkz9o4srsMCNwkOcTMY9v0Ozi+kjD6GPgGOaZxStnpTr+Jo1aclGrX3bkLd53BhUZUm1qzo4
wtJL0BiCrr3jwTqiE+mK/Zi4zqbsLGc9mHZ76LGpnQvLzl7svq8G6lAZ7aykqsEeyuixSe3qKZjp
LpOJmQxHtXpvEJ9tsEOBpyt92DrDQOkXMlnbYbQDHqkr83Xy5mzNtqZfs4kAzuH5RXqKkmlYOz14
HBddCdNVRda5lRtLLNH9Q0nQwsWniiMKiai5EQHbOeybfhcVgELZOKbXEFOWrq7N2ZoiFNGZA2hG
qrzcxipNDu1o+zdFLbl78cCeGeGxCyodNBB9ACbGAcL82LqVw6XB7pJyu/TEocgCtRlTqz5Gbew8
IDFR1nI2TDWuwqiv3jnnS7UI3BBOZ5xE/WeZuCAE/GxIj33keSvdEgbrT3ng7mE4ovQKCy9tUcrE
wWMhk/ymrgNS22CTHn1fpOMq70ajuRu5Mu/dISWksxvdutjmdJrZNp4M5zuMY/+mnZvstew9IHWz
jv1bWpd6LXUMKNTLO0K4jXQentPJGJ5B0/mPE1UOkISqd+9jx231hoMwj2FJavkaOGFvARLqO3Pt
ijp7csYsPDDKkdEqyIN0P/U1REEjN9HHaEbQH1R3M1xhS8bGqqir6fqAJX7T0z5fQSupmBFQjpzy
9uSp+zlSwZ2IEEfBc8ySS+0gI10aUxpj0HULW8JhaXS6TgTZJUtfMKxcyXjCcMTy3bBOCbNjROO6
ByF51agzI4DQ9qGFSV673cKUQNxWQ6Hgb4RxUPRtpXdsC+NtXeRRciRnKPZeIynMH2Yzh9HDaOvQ
X/HNZU99P6UQTIQx19TcdjHSdzKQTj9qb5TzzuJShZyeheVXOs5Od0HPHIOCZgo+flRVUgVby5uo
E8Yi01+mrrsCMhrT4HXBF9kthoT6EDzldfI6s8qlLKmt4AP620hgXhheqdR64BHShoO/Q1JYd4jT
jZxu3xQkF2QIq1KK6AC8VtWQ97upbYITamnQXiSzHRxaQGC3zixT8uSFn/LYD6X1PSb16h6NvNjZ
HMYPgJqaMwJoFa0b1XPE8meng6Mc761riuxz7gbGghnQunCOqQKTeRdHNQIcFCctXZPiCCT9Vu45
7lAzeKZNweoPGQQSDiRC10pDvPaA6b96Ktqv0VVhth6kwXO1YBTmLvxMtV/YwlW2NcqogTplt4gk
mdChK2VUPZle8Z7NamINyKLgMsQRMrsilEujrYofJAHLm3q2mzPtL9Irs/P3Vcc9tHFjO1j0xpy/
8saQB8ydsxpn271JusQ7BmY2vMwSeCqRvKZk7mMYh3Iocxa1mh/W9fCOq7rvyRq2s21FS/PO1JVy
m41H8WMwy/JbHcYTmFArXVcoTj5QH+FUa3zjmioyinPHzpYE59G/G7xBbaDKU8rJvtVsQN3SPqqx
du5L2xkepPaJOXPD4SAav4NWVIfpq2/nNTuHgKmSNfU3pRjDIyE33OpjzraLzebKbYFWIYxqeCZa
+mmS7IxJCOgOwyj9fS8SA7102m3SaXCBxKDzXIxDPV3sTA4rDOMaCQwI6JVoomCCV5M49zl39YMK
LBhnoV2gMMwaml9nGYEsv02Cpt2leTU+0x2CkLdl7+zy3IDdaQ/2G8V/dNuUwt5aRpXsorgfoWUh
8gJ3lzqK/bhhXk+2fgbYkkvHf4pnb6qBQ8nywrEc3Pj5DNwr7jN5Kw02CyfWyCEEWp4yC6y79qqs
qY2oPfyVnYzu2W4sY9WwIIHK7Gn3W11e54bIdrwPUs/40GK+cRrwnoDOViQ0duVQAJEuddXwzWnX
W9tWZfH0SQplrP9/F48wvfxP4pEH1Ovyb89p9fHFf79Xn3+T4utv2+6rev9Mq6/fCUt++av+mQxs
/R0lSPiLX5hlKwF4/5SWXJOBXd+EbkL+L3yDX1Qn/9CWkFhPuglxkpYdhH4IKeRf2hJkJ47Nz0UO
HlXPirz/kbbk6i38vXcTc6MJ+QSeM4iMn73+3TgBxSdPA4Euc27LhD5Ur5KZEjvUR6JVdrJ7biYy
LsZiT3T9doyi7W8+x9tfX+tvDJlhULEQ/O//sv7oiOVXuL6jkHdk/QGJQkubZFHPmCY8q1O+fsSv
IVYf7g0TstWTt+y2EZEz1l+ZLq/Oxj+8cdcPWIqB6kc28pMpzFWxN1B+Apagu15DaD2UWzwsG/Df
3/86teZP3yQqrRD0CSZ98+oz/Y0HTctokH04wWPnTk2T7EZ2AO4Mk55tWBhO+6u469/m/f3Rtspn
+puXuwqKfvNyQ+w3yG14uam5tKjOWeBfUfP/j69yfdO/eZV59L0qub5KAANfITiNrqvR7K8IEb9X
P12ZOb9/M9yov32Z3M5LclX5qkCvLUyF6x2bXeil27zqfn2u/dvP7c9fCn6TTdKc7wc/+WH9jH13
Vcxs8NJ6Y/UEIsAzzSr7YJqf//myv15ff7j+eAGeDMhegp9Dm9w2BhJyvSDcbbLrt2o3bsSu2/5l
FubvTY//+PB+8zo/fXiZNvLZNPnwSrO8yQVT7dLd5K6BhazZjA6DeRVfFb+7ZNZr5j0s7e78Jl3P
qK/+8zu2/vRZg/fd903PQ0/30z0Ql8hCMBtnq/jsbKxVT6RscIZyt6juGNj91av96Q0euDhSTTvE
DvPTV9lRveJ6tDKSVm6bPQD+rbvPT3A9Ubzp9bjPN38Zmvund91vXvL6XfzmfvC6TA1Ty0tSGa8j
b41pbIve9y46t+BFdL5KV8e/RDn9+af6r/f506dqFnaYioIXRZe1YalSrAh6OAZbZ+39b+7OY8tx
ZTnX76I5tODNWld3QAAETfmqruruCVa7gifh3dPfD7WPzmaBFKEjze5AA+0+3cFMpImM+A26lYv2
WxfX7ckYZycL1hymBb+SJH0bbJSNuU22gidvtO3CYjlnprPpT+LMzpYklXn2YR7giDsDlUquhEme
Ch2+L8n90iZZGtNsj4RFDYRzWiriLthIm7/E07AxWRjT5TCGrpi4lvHMmf78ZHm0WlC3Ju2gjy0/
qUONO3WNxPFCGOXiljcl0cAmk9RBncXJ+iOkVdJcB/LedwHlbDqKdYD8cy4+pbK+A+u073Mkz6Oj
l6ff2jreg1b+DqNqUws+DcDWxrXIrS28DnhTF72xG/RfGlhxudBh6hT7IDQeZKgSvVF5VSI4NA7W
GZKZFiiEbrL2Gl5ya0k544J8GEvCVDVyHw01ho9E4mT+8BI4Au7RYid6bdz2BTOv/lnaUPp3Sf5R
vIqxxrxJ1ofb5Of1xfhxGM8Pa+bRgFH1V/L1+cuh/Qip1mdGB/kRMObqKI6reIjX8dCvRc7RNAxR
94vRnP4TA2TRE83208QL/Qb0hdj/FNp+Db1vXTUlte0bk7ZiyoNaGnSk2CkKqL8AU9qT3wNQeopi
P/3GBFuJ7Gh8fNDahEM7/wWCCrFN2mE1tfy62be8Hir5VVDMl6brnBhxVkMvtmEJa432l6xrGJ6E
OJp1q5D+96TVH+l09OmnVyL1pkBY8YxdjRpsswyi4GFLQZeXeuYGnbClHHRjNMNGwsEtHG56pjgQ
rRfTwjU5aZnxfFWawjNA15ewp0Md6g6gOJRJqVpSIrz+AaRziYxJAOCfH+Djz08+fX2IhJZFETtj
zntNfBCDXTumayNH7Vj/xqPoXo5TR5XVpcCXbhGZby5bKhon1ty0PqvGFmiMOh3pg4tW39rHruuh
dCcT4/oPdhnZQk41nTWzpcYJYRBSRGUNitXnpSYboJu7moCTuV3MHlPNPdDKTWy9KK1mJzgOXJ/b
C2pDMqocoqVz9ug4Bc0uSsny9YPREVH2hPtmcsajdAfrBTedFdYkm+LWvwHviq2bC2S88VeauDn+
nqTAfFd3r/+YC0fXp98yu0EPZjhWcQWCCkIptReevsmCCfvlCOhAKGiA4WI6UyERU9CXUUqRKZVf
hwRZa0yDr4/hUp7DIP4OIX/+hGkg8e6eQqie7yF47Ga3/hrA3U7dpLfKwmn/8XnOFsxJtNnnyxVJ
0MIpmui1DpYsLiWnL4WD5Puqusf2ZynehRT50+hmn8ikB92EJfFMsjiOENGZNM3oSL1a30Gn2WgG
b5O3bMkI+cID6lPY2b5Aw0GFd0lYeo62gaa/AVjIp80C28vL0gVpM/niMtEAOBvkjjzNZ7NKXac8
RqkRo4F3q/1q1whK7CvX9xCGesy8w4aWW/YldyOvcjA3/J3vDrfy0/V1pFwc8nQSwNDQEDya/YZQ
t6oaySyGzPNKCPdl8Q1CLzDx5AUurhPHyT0Plp123OqiJ6K/r9XvqQRJmR6fHj5nyKYXXbNt4cHV
YbsqkP2ONH3VFg28vML9qBnBohMwTZsoaAM94QKYWFjgVXxsn2pNwAuu9kQkwmnebWuYYNdHOH2z
s6VrmNN5R4pOF/TzRkmEEdPWYJpk9bHF2a7psNsaF4Jc3o4nUWbbsZXwhUEIIHb0x3Kr7TFWRW11
WCPmzxG2JMInX/5of49p9tGilt450CyiFa9t9wqZwu4aeSWXiDuj9a/r5ko4bphjEKTZGqWFHe0q
uCmAncPeQTbV1eofBjjnOKZPCIIt1r+POAEBiOzy2O5D35HVr6h6L51aFxJuAzGGf36M2b5u62Cg
wcYPx5XTzUBGkKBat9UWjfflV4R84UL/FG22nWXZP46CxkdpMLaER/N0+N0/J5v2JnMBVm1Lt8cX
YyWmNi2ndYdA+fLL+OLqg75lSLomqqI+/wlaBvvDZ8D+986NACg6kSvYeAvdjDv/Hg13h49g/8sr
3pxySJXsC02j+bEStDok9aZCnB2lEb3NMDSipEFP7nqYC2teQaeQ+iAGyRS55gqCRi7oR7UPYYJt
a0wNVhgp2JgN7iQXxaNlScbzqVRkieOZgZmU8uZlE5VjSpIC8uMmfS6BpSjpG79uYYWeZ0afg8wW
KO3h1BJ0ckCcdZ9qmA59WrpZ8l0m60tKfIQ5Qa5P48VhWWjiWCSfnFCz8wkaE+1+iYhhFU9uPXjN
QERX26UT6sIdToapgoY2EUU2VXH22BUDRe6HSqYKq0Kcac1dLbX0ITTQsMl9pMp23lvrUAIGTqO4
6hBMxsZXU74DYrSlGAkCROYBtayBJd7RdV4lmemMWr01tMcP/QmkBiMhcRF92hT0NIux3hzLt7F4
1+OX8YilEZIBnR0XgoNqAwZ/xhqem61hASH7v9XstVEDV4Avc5C720oVwfBjfHd8VgEtlJPPhUky
DKWqxE2hwd0AGIE3HEy7Vf6g0W93fu4FHb8qRW4/fc8TAA8HDQOdZI+w1B6xAjuS9gVSFX5QrwAu
TFgDO8zwurRQ1ZILJ5Z1T7S+w4SGW0B7B86EiboF+Nb+CwLeaAj5Xl/l79ZxhCSg7vwDkiTSz1KV
dnEAkCg93FqJ/9vP6vWAQwwEY3x5NE8NRc+3xk3NyqaPn/9sdN5rESeS/6AYRy8MIyfFysWvJLrB
mQOY8tWEanjsaU3RIb2+2i6vAgiopmgaUyV8tgoC2EI+mKvYyb92vDUq4q8QsLdHu+SuEvdLZY9L
G0omEu0Eiyt4nvhTgKzLoeY9PT2qYOa4qfRzmBadBAsKBYKgH5aSx/PbcVJyowSoKjQ9JHlWmqjH
QPA7lYMiOlpepmr3YgZBXniKJ2QREiyhymzXoQMC21Fy5JXLe0RNvEFJ8NKGfwPONNcW5n2K+TkL
+UtdDjKvhguoNftNR3BoFjQMzpUGWDJ+6uNbUt9VmLKZgcgz+r0vvlz/0hfqCachoRF/Tnx8uT9k
VG5i/N4lx7DwEC00QP7SRubircZf4/H+KCMEn5WrYxPZ1gexZNPWj8d42JeaaptS4mL1DB+ldXIY
RkXwBibTLYvB1kXVsRJxZZTQXyIk1YPfiGBAa/cdsTHe8vRJbnWn6tTdiEkbUAOvHlFHyDeRdV/D
YTAttPyx5p4sJobweXJoj4zKrYwSOxnRScbSjfwMt2J5TY1pZzTmeuTIOY7paww481BCRMvKx1BM
XwQa6H7zTDEMs03D7jF2zxMelTmXrWbaCg7FoSjSQPVxksRwSXHDDu0R3KapmXtHLXWValg4bKdb
4r/+2pShP0+9gRRyXapMfVcMq5DpDg4Lb4fLEcij9I/i/llecQgiuUDIxgkLHFLbmxDAwPX1I13a
uTwL/hliVoRtRvijg8EgkKrzQk9ZTS+/Ml4nO8FFZclGwz/eQ9T6vixoff78Y+lCHVXxS5h6JLPd
0kdyX3XTw+hoiLYaPdcRO1b7o0o/ro9xIY4x2yKgf/Fc1nn85MOdNkDN6XxQVcWaxsnmeiTp450x
XxNTGxD6v0VLdT6mOos5igAcOwXHUB/QRJcFDxwoJ6CyKqv6ayTASESrCgE1Z5IygZsZGhQcJW3V
+V8D7atCqUJWO/J4c1+pXzP0HlroYRmoVpGq3qhSWT7WNnobXgNyQqr3kv4rAX+QQZcLU2odyFaP
tAKzlLdCsaa0u8OTs4F85tdIyxeje8BJEDrKComzmyNeG6DTHS0Q4WP9HLFiU3Gv60Xo3UHlyD3u
qcpvlSs/0aq7Ju7WEpZ+o4naR4S9cO+7koZ7rvwcGW+K8asRvvYG7O9ndBC3PRwQwLurwJRWllS6
Id7iFrZsUl7cBdQQRQUKR/+MRZAAoH+gP9bQXOxrA5sby0UlywMVDlBQw6d5soZqN9jRca220K+b
ACcU/qtqvbcB5sn5+CtXMLWNAk+DqxnGgOi0ZMX/FOOp+vUoo4gWHfFOh4I+fqM+Bzenu+thWAYR
4q0l2gLWTZRHQKNQJfDBdIia2yfxfZJAiFFVIGnGeqwa2+jDh1xWtpUp3ZYmFJkYTKwqHDCgi74g
Ev+Q1v59XsDl+VodkRXQnuq4xiVJXgH9trVB3zYxXsZwLkvMusVKQZJLXSNGuSszE4Bp7QR1vAtw
4oIXoqiVh3QHZk/kGb0P8sX4nVZvyeAXKyjfjpaNX68v4UtHzskCnm8WIYMSJ4MvdioNXtAPsMrX
//2LB85pgNmp2YA5V6yIAMbEVac+aOPBFD9gq2TT4sK3UljrpWM+I083FYAWTScuZeKn8eXPpzbw
T1hzPfEhrVQmlkeTA+VCZfACEGFK8/95DMxfMabYRZZ0IEiJWE0N1x2ZQojMrS3mAKzB4ZRwd+sn
lbRMChIvK7/0ho+O6f3RgjqD25whLM37NK6zkwlOmAz0QkSAZDbvXduBAqz4San2R6ju9XCbxbGX
ZYETJTc0BZw4f/fV3ZEDso4W5kNdCj6b9KbQpVSD6+iAj97UowRXrbhLgf0FxfCYY3Fh0i3qRfZI
BlmkLB2xPjigJd1GH9ZoeW3LqH1oLdUTg/HuEIUuvxv5H7Sem2ZTFoj+FOH2AGM0K2Cn9gjaYooY
GRLHj7XOWmtdI/eXwdXv+5/5RhVgbWXkNVCrU7X2pBa7zOhWRnj0+mK/tJnoMdF7xKQHB5XZDddJ
RQTzo0yc4OhmnPDwY/93Eebb9RgnARc4ESbMXY4oYZ7+vD6GS/tFQ4936jNKpjhvAQJe7g6hT4Kg
H0c7EcxVqudkdseFgVzoHSjySRxtdksrWmgeK0CEFIMhTqu2+qNJVg0mhJqd7dpNzjvLKbb1Hc0w
EePym/y2/tLc1P8NG5FL+YLGYPk1mFPpHy4DJx2iRjgkaPHQxVCkzGmjH4cKE/Sa6qy+kN5dHvNJ
pHnyFcP7C3OeTcNusIOjx90IB36CcSS78meerXgB4429ObxWv/Qb8OgrroLvPlfBkl/BxROLNoaB
WgODO+soyzoSKT0iEnSncJMyvWCv3SAF6pQbGr+3/v34iqXt5uBZv68vr0v3AcAV3o7QVS0Ev5XP
53GlpbDEQwLrX/DAU98ryoXCExkhen6t3b4jOOmIq2HTiCuYuUuYB+pK5+ci9mMmVDd+gCJOqLrT
Vrqak6DqXZOgUle7pgLxVcNH3P+qWw+mXnpC8QIQa5UE941UuTrIW00VXAkRIC2PvCkv8jEu6mMs
B+vDDtSnDebezVMKLfmtJQFYV61qR6IIcOpVQj4zEHD7a8odgPOVKIPvb6u976f7Fs1p9CLdMVQh
aww2AjA7QfQ9P8eDj7w/rr4p2uGlRsGh66BMoPoz+HaUFG+yfHyA2LFrc31H6QKSx74TTBsFT1ud
rDpHxRN5hUmVtg3j70b0S23I7vw6X0s1QtMYstLIWiFC5iDOeUe5cYV63D3CAUbm71Sxcns9vi2g
DffH4E7RMgSIG9tS/XeR8hLGmUCqkRANkKAuh5VSotgkSQlE/BLlPdCsCoy2MTJ+aMXh4SAWv9Hu
gV6i1S+QM/6MnfVeCdbWjxkyaip7v+ptFbIFpaP8Pk2Vd8Qu/ljFwc1DA7R9tJeYO9lEWGeSroZZ
yYPWj99LFe3uAUKfLtkD/7ntC7s18JjV0KIc94ceAutPrQtXwjiuBixdMzZaLwGarU0nF/Y10kBG
fXSDOGGma5fsfoUA+dpE9EBRHgLpHiWYFQTrLeQfbqnmVjR58OXj1qi4w438LpTjfWC+BpjiKgqV
ev8VuDUOzJina1/A59p++CtqcWoMEHiSlIcEhO1Rq90DhuVq8mDl4B6kP3rTbbvGXNVHXIqRvgVz
jOAfysAkqKi1PAgqjWL9Ru1Ut/TJhVsIDkmoPeE/jyem9XjMzN8ZiWOJ04sF8j86wuQhlUoU95hT
P+v/lPpXGT9UKcOSpH5X0R8Mu/Q74uqAzJX4LmP5gd7orAdRjW99uWIBmeZTEIseoszoX0sZxuOj
pyMXrMPCPyKPGxWAk4Wfcp3uWs1fx9Ok1YfjBkX1u6xpbypJR2wc/6ceK+8R8th0U6viV2TNKfK9
jxl1tRpOKbyA5mmQ8MjGjrx9FlnL9dA5Bx40kVk6FXc7qiVeLuvblCdFMBpOG74oxZOStRvF1HgZ
fBsoSsZx4JrhTYKvVV4ALaIQmZQ4kkZO28fbPrbsQvMSBSXhA3Ky3Q+0YldJv+8PhZ1iAFRJBZ2x
2pN1dEOGDmkfhKwjzJVzcy3LwJRKnIMx39bH3zF3VGC8qsatke3jQbTDDsUmnj5JGCM8KNhyL/P0
YWrZZYZFPSMydnlnrA6o+ur8mXKw7NC4q33DKXGzD8rnY+/vw3FyCajWhlCgZ/QFDfweXejCYBrj
X9LY25EFgCl6T3k9HDkiDHwwWsGBFomasQleDHab/oT86qOA1ECZvI8URKD9rkJqcXllOLluPdXI
SQSgSczBdNv6R42LaWAAAP+TxghT4iGiNxxyymNj/PBpYYy/SJXcfe3jzLzCt1XtkK1nhFkSOpr/
C5HZzngpy7sAMWqVTE8yXkUjX1t0XNShpzjqOwcqC/j+iNJoi3QHy5aHXvarU8LbsIU7F5UrIXuS
kZFXxIad+yYe9nnXwut8Eo/fchmx/gZh1Yi9a27l+it9AruGcD8Mr8nwPIa/hOZGb58HHUX0rkf6
PliPXKpx+9KyAGXFk41vxiRaon3VIJLEEMlGP4HliP4FVS3tXtL5LyrJKWl57XdP8AfdKh3sQ3UP
Jcix8nyti9+EMNsXqMsk6mFbg+rOACuZDyGq2mOqQMhlnY8QfI6vpYj0KtgcA6UHuY720Dth/4T3
lQA+miXXHN8rMVj7MktAwyjaUL6E0XMXk8yRK4Ll/ipHjRfmOPgmcD3U32X9Htb+TQsjakTo+PpF
fCHr4fajz0PzAG/Due1nEstirEUdHw4KqQgZUEdzWlFeQilZeIpcyChPI5mzTK8Yi746TJH0ZDdO
+0J5UfKFuugF51ZKZhiBABIlZ8VJ8fO1Dq1P1hDjSEBOZEhAb6w7vNKOL80D22Rh5i7GQu5HIl+E
5iLPX3uB3raI0EW4b1I9a7eFTY/M1TxM7m6XCu0Xqt74eP0dapatxGGfx21OKGo/2N0fwMk95YLq
pAlHubCQn15qI1A2FnnLwr2kxj57M0Y6eriaYlAMcIFITf469ab51bp0HBWyQd9N/ydTSTjcu3g0
0XOcfbbSmtRL0yAlYuvg2uAmu8Ab1pJ7vF8yoL1g5TOZov0da5Z91+AyyiYjFiUX5OA26dp0wjet
8JpvtatjeVuZ6xIdJu9jo/1/beUjT8jQ/1oP9aU5RFVEWRZGCxKt29//8W8ff+MfkqjSv0+eftgk
SiJ8V3l6Bv2liWr8O0wRoHi0qRCcw4Xyn5KoCn80/SUEU/lbrAUqBtWxqcP/+DdsfsDQAWLhr2IE
pMBo+b//5xMsHw3ZT///Fc6Iwc/BqhduDJsX9VUeY58PijJU5Vb2g2wlesHd4I5bie4IzbJsq9il
nWzDTeLknrFd8u81P707zuPOSiKR0sGLGUm/IEd7rd6vExFSFzvOiTLtJpbSXS+XC3WYWTP/H0Gx
4aTiD4MID6XPg01QvVH6yJ/emPW2fsYw3E5Xow3L0aGfu2TTNQ3h75LTRzQVOIQmTVQV5awYDg/e
R9PZgMh32zvUaKmG2/WKpNzTJ+PqJbTypdGpE1fFouGlyfoc2ukLqdghWJmtlPsGIo60ObyFr40j
ueLGt8WFufx8i/01OCoW3C6YEBtnLc/sUGSj2hBMpe5eChhkNkhX8Bo52UgPf83W6fqcDvT5HPK5
NDo0NEr+er6eFCNQE5HReyDxPiA01Xa5U8cP1yNcHMhJhNmVog3RQdN10Kd5TKqGn3zRPB5TeeHS
/zBGuzaQ2ckupH1wPMgI1qhe4ZqPgxvs83uqSlvD7Tf5Xl+Vr8qPBNwBVn9LtB9paRZn6z5DewFl
sUkt5171ei6WgkfjyserNbAHB4+69VLI6YC6+uFmLfikOlqipBHycFO/NKY90QGsOx6AkOEey33t
DsCR2PHJtrvBXtmr3uLHRSNpDtCrP2I6hE5Wz9BQdW0TFim0t6/Tjoi88U5d0ZbA9jO6XzKRXlpK
s3onCWSFgQeLNdFF29Ia2zy+HDVldX3BfpRkriwlfZZAHkXYuEgsoNvCC61NpWdNQnVJQj+uRhaj
RyFTLgLET7MnKOo7Hcl9TZb3Dd3oxCwxKGvWPbrscVSjnrFFKc9WTaBw+h/BeNVqDuSgeAyVatWA
02jp0/h+4EAtnMAsdIJa+Iz1Wik4YWrdMUdPzEDw00UoEwM62fOk1UMne6XXvoNvESZn48L4z24O
qnMq5TJxKk6qmIt+/qhpdhAKaRIDQEVy0ucXj7dS/ZsXp23Ie7kdF06g883zOd68xjwpXEuBTLxu
J9wXT6lztAVbvFe83pXcbN3t/+VlNAXUNdICznBsmma7tdVibDLGlPJvuo2wdwwVzQ78w8I0ni3W
WZTZBq11OQh1ASWd8YCvh19bX0MxeMjUelgINP3cT8t1Fmi2CSvESoIsgPEfSbJTAIiSRbQIodX/
ur4vzo8cAvF8A7sED5jW+ixQaBgdEofMW7sOX8Q7PXUQY3Hidb0J3wxU9Z4TN1xLdxMusfZggKDh
tlp6oFwa7OlvmC1OzBQES0fUZpVPDRYQXXKY2rL0IKF0cX24s/ydG/jzcNXZMaBHuqZpIyds6aDR
ukW5ZoMyg6t+68E5Ga80soRFztrn99c/Yk4obskSFYO2yOe9Z0VjzbafruOsQgn/tj2+jWG/GlA7
pta5MMDpH5svHO0kmPw5GFJSwwgOjSskEj05RcTmEHKuWe0P5OmgdLSRK1fSF7GWvbpCPuAgHrrt
9d8wfa5rP2G6YE4ukA51iJpaA/Jj0kMPhraPkWRJPkpzufAdYSO36X9eDzl7Tp/P8SwhUY56nlUN
CUlPBeWxQ5baQ4CJYhVWi9sC3x/0Qb8ZoNMR78RkKvwqHuWv13/DrDNz/htm2UpLYjdWk7weXero
LrvDPxeUkwP389ZymzWNxa2xy24mlne5km6NHWyF9RIC/PyEIkUALarjh66LMP0+Tz5Jrh7VNKHo
jlIhhTlPj7hJXhaGer7KiIKRKqx9FdLOnCY0jo0u+T2fGDO/7rF1BjfHzsqW7eqRXuqX4d7wtFdK
gmLt5C5SGW59tJdGKs33FUhmjfoJvVJSXeCxs6MrbfwKY6SMdgQiVet6WzxS1v9Nn2Payy25EnCI
t432MDz9i6MHZqyjr6uKEs8GYFazW8DwMyUPNVBnhTshJWnnbA/7+i15NLfjYwNmZ1PDZyA8Tdxn
FmFEKeLt+m+Q5mfm/DfMBq+PfRBYAV3wyfU62gRPolt5NJk2pkNXZISqWj2HrnRYuNjP5/zz0OdH
daZ3hWnwArVQaUK/2lintfgjtqIdajIb7Cq+LIxznoVP49SndhqIVJlCwOzwVFC1VAtzQtF6A+wi
ZZ8hY1iv/JtuPThIE6GhhLfpwheen2DzoLNNpLbpKMURdfqprYoOi9etqy0uBd7C4OabdYozIb5k
uqdIUJz1yf3UMuNpcPE22mhvx1t6QN2Kyv9K5IGRgKq2dXdpcJdWzgejh6sOntjHtjo5nrEorEIF
uBnlfrzta2q1q14EwuX7yZ9I1RZu3Evf7zTabJ3mmQ7H4MCd3idNfNN1TbBT8yO0g+tTuTSo2bo0
m2zSNxt5KXXPFjwpRNyxMDya366HufzBYEP9NXcfvJKTuRPMqMyCbpo7dN67vnsYYniS6Fk9/u/i
zFZ9jCQtipbEQffWTbvs8QBHVizKhXU+K9bSOP9YgH+PZ7bQLbwCqyhFDVu/Hdf+Dnicbbnha+ti
3+wGzpJEwcJi+LhBT6YvNo5QQwyGpUlAmsz9ATOs6xN3OYKpwu9QRApW0wc8iWDqfmDSh+I5leBx
EPIQg6N7PcTZ2+Zj0iDQsHloeVCN/BwDj1HsFXVimLeI1jq4SSSbeC1QFdPvq+1RWR2840JZ7OKw
TkLOvpNUmUaJ2jCZcVJ+R/z3rsnkpcNo+jdO07aPYRm4Y8hwU9UzCEubt3pSTVUjcSfboa1DIF+j
3rxGySEh81/sgExp4LV405Y++VSCIgwxyrc5Lw8kSGzpjcd54egfF2f5xb8zXha+28UBojTEW0el
9jZHs0GjSEJlepNOTMr6nmb/ZryrSU9Kr/tp3SxEm1bB2fBOos0+GWdeFWUK0zmVTQ/39aa3kdtZ
T9vquFmIdXEqT2JNf34ylQMGkEY7UDQFEOwKUMkC13e4nldT6rW8Gi+egmB+qIDQUeRq/hwOF6gO
P3U2gBSbq7Z6MQ+x0+r/Yq30YzmeBJktD4yOh7Eyp11mPejSphRuhHxhVy2NY0p2TqYNbGOdmwG7
qsotfJorG7nRHwHS0tc/z1KY2RUYC31i1gMjwU/lS+7vpTHaG0BWrke5lJlNQKz//CizG1Bp5DJF
cY0CSIDsZ40ng2XiSoZAJaBkLGWuR7t8CP4dbl7g6bEYqBLcw1ne6UNYom/TQ4Syo4d0A0YJgQl1
Fe8W228LgzRmRy9+C5Wp44q40r9j2nl8hwNgD1+Ot/pDeI/P+FYIbWzKak/YLlEnzyoHs/VozPaz
jvi3UU6JjPm9+JHscbZwwnUE8zzYThVhCVNLZ6kgvDTc2b6uuc6ozUwxdcPVOqDg+SZDR3QUj97Q
J6uFb3opiYLiq6jiRPfmYfV5P2BhW6MsCGapcrO7bmcI6+693Gab1PGRvzGS52JbPqW7xYfcpYP5
JO68B6NU4yDpU9zpLSPbuj2it3PYT1ePsF0qFF66Sk0ZTqoMgvBcBqodMr3Ip+qEnlcPsrWt03Hh
5LqYVZ2GmB1dIOTqArww9h9etOEV0T8f0XbDCxFY1gro18EzFzb/YsjZUZYFeBmMBlNYrrGjRtEr
8lAh9ojpxq7gSNuFpTKtvPntdjrE+ZmG7kPThxrAwa+mZ6yBHdqFgx2cg3k0nZGl8c0I238lqqfx
ZkuzCxrF6kVA8INNUX1T3iMTs4LHZ1ewXVbWbe/+2IGc+xPbkgQ4ZGlnXFihKCFOxQYJhuyZSElY
+Vkodkb8sULBjvEk1FeaR+pgh8v74cLkklciykghZ6qLzgbbHlQK+bEFZMoZ14N7cAob05x9vTpu
w31+u5RcXlo8p/HmMGo5kqU6i4hXUc8I7cYDCsfUlm6xbb1mvxTvwg40UFsQTSontF7nOXoQZTWG
e/TSpKwsN2pxgEaGp8DCLrwQBREqvHVEkCiTG+rnw2yQi1HCf5xPBo4ew7G8aZzrm2AhwvzYSgHS
A7y1qDLJWb+LjRiCj1yY/3qSgkIfS86kGT5VQT6PQ1UmWd6OloOmvrcN1vOxssFp6PpQpsmYbedJ
BZQvAhTJwEbic5BaxiIpjSgCiLvxJl23G2zA1vImXgIHXZqy0zjTPjvJuHITZFDc81Gw2exsc4e7
eUUaPkBgsU2A6ihr/zeE8S7sXnS7EL8E+sHL3ZgdjtUBU2stn0oct6anOMHOIjUOHuijOlNH4/pU
XthNGO9CM2b3wuI4Ez+Q2xRVl0PBGB+ltW7rmImTJ0yXWQ+G+Ve4W7rRzjAMqM5/ijibVV8KAIiX
dGuohJWrqWVr2ZLn3w9O6kbrxUxo/rJRIYjjDqjz/hV1TqjZzrIwLJVbPG1Wx6qk2K2rvQM6T+bN
zbMrt5POwmNKlzS4tpGgBymWbI36ZWxAmFY4EZQLa/dswme/Z97aDYJRwS+E2s+kNmHqd4WncxX1
brqJwGVikABH9fo3nm+Xj4h4c8Gx1ThZ5tI4QSTVypAdsDZBhVDawwtEt5V2/EKSPX84EIbEzgKV
wnSD5pjtSiDTqRQOGNhODshSW2OrudOXKsnzpG8eZLZ4NL/DBUTmNG6OQmsf0xxccHzY91rzfWib
f1GF0yCr/Dym2XHmj8ahNWvGFN/oO/rlnr/9xUX3Y2ouLpUYLnymSb5YAo/4Qa2f7Xuk5gASDNza
0xM82aE6cQO+0lvELM3v62lMNEMUibtGU8/6AdTiC1k/cr6E26l5Op0vrd04SJXZcEMX+4nnXwwk
2wSQovGCcsK8/jS0umqFNRksPqm2dvjqC7eK8hUUpH19lZ+dKyxtAk2FNAtonj5XjBSi1hykKVC3
i4C5dV7qYEqCXNNueF4+V+Z3wyyaNWvNNhUmDG1JNA3iQwKpSx7l1fURnaWRHzHA7BkU3Cl+zlG3
RyT7FbTiUfp3WkdyeNhYr/Ub2lUt7jRAXGRge8KLiRh/vbK2pbpKv6DXfv1HXDivUN1GX4N0kqTy
rHnW1KOGYmUKmN2R1uEk0GYfftZA6lTOEO1hUaJtfv1NgzaIBBgX4CJK158v3dgMG3kQooJCm7RW
aeePzRpah6O4wyaqbOXl+vjOTy2yUwDH/B+nlzlvd/fleBS1qaqCY7YrWd0K8e6VJmyvR7mwWj5F
mR1bWAD6R8jRuJRVXDbB2ijLpeV/aSBw+ixJoz8D6Hc2b8XYxbTJWZAy0nb+e4X8Yr+Z9FAwOVsD
ObOXlYymZ9NpHsan4qj6Z8h5Jp4fq6KOp6KhIMb4JWOv0QeJbfbZg6qGdqZCVlXrpYTlwvqYxG4n
PXeaumebQjD9EXwIKDPtHuVFGOsb/JJ3aIdSzF4fvCWRxfNTmdPkJNz0ZU9yQLGVm6CW0PWaTuXG
myR8J+npJWTnxzE4m8tPcabPexJnwJvCrLUxZ1jl1npLn+uf6jcBM9nBQb7AmToc+Rfwl3iBlY8T
2lP5Dfzk+iq9sIRIEsDVTJ1L1tHsBp80JMp+CPOVqXwNOy/PFUzg3q7HuHRMfwoy2wpBXZZHHNyP
oAY1WLBAIy10xPSv01N8uSZ1cUh4/Kl4zdE8nGvo9GrXjWZbwWFSRNuA3qNgvKUOz/+TQf0dRpnd
Bjyu6sIvOxqUvIEBHx8Qs8YVZS28q5vlK/XCaaIhCfSfg1Jm36lJDqOp1biIGtCO8DDaKGOy8B69
OG+wMEgYTbb4nLOaaSVDagmRF9/M9rGwfkLDvD5pSyFmOyvPjKbSsCpZJcWfSnto25+6v/AavTRR
iJfSHqJ6BpZ+llLhlBuPkKUo+yKtdQ92rNrK2pAtpfTT153tXRIpkfzGAM9/Jn2Gg197FHrCTOyY
aBPt1K3hTZfzUop9cfPQBAdBMg3njPOjtsewrKsCmtvW9EQ3cdv94a1aC162Fr4tZooXUjcKOtAQ
eOdaKOjMrhSkZcfWKnjMxze4avme5GSP2Aft0z0mTOOuc47rslg1m6X62aWcg2Y/DHSU2hnnh2j3
6WGooTGjCIepgDU9SpEajCFsIcs30JMSN217u/hMvLQaT0NOf34SEqOwPBamkPEWPqTLEz/fmY66
msjZ8NVkzt/DbfY/WJ+oewEDlQxeTNZsfR67IcKqDnUVpcdEW7rJkm/X99iFDUAFgR38IYmKJPfn
UcVpZWZ5ApdeNEkAEBvPl7D1F+7HTxFmuzjpq9qspxpJui23/wk+oRbjXR/IGYKIXONTnNn3EYsc
5wLIrWT3ot07k/olPEQEsAB8C9+DFwSDW3D1S3Ev5eCf4s6q46OaVvIwzWBTrrXnwzZfo25oF8oK
uYbjr9JlX6zk1XQhF26xOfxZLNCc1y8+D3y2RpQAh438wA+wnv+C9YeO8jTxxbJ/Udp/eu1+DjUr
k8tkenKaEyo4vgY9ypTja9a+mTBPRdER6OQI7ZKq7eJ3nZ0xRlinuTCtn6mbAkf2GNnCL9UdN7+e
GgcBx1KHg74qvSVwxxlbg8FSz0U3HOs9HX382bxWPWd5GwKGFx/BPd4ku34j+XYLs5bHMF7dCPNI
zAQMqfJPetsuyVFM//zszqBPYEzpOpIQZ8RDRU+QXmqogsnHOyMN35vU4Al5J5ivIZ6uC5vnwuH2
Kdgs57KMtFRVvwJvtD4eXGMd7aLbaq15iCGv0R2w0ZJzl3bOWUxEeKhhItVJjYHCxuzDasjFhX4B
tDMOEX5ujitfPriZXi9Unc5OuI8wOjYpKIHyUJ59Rs1qYrwO8LnRhfc29fJo4Yg+O99m//5sT3Qt
6tEZLqNA9A83h3asVmoDuwvcrFlqm4OY7QdLuI3K1FgIfHb5EthCtWNqOdBLmvcdIojsIZbTPDyM
5Lb3pQedN5WgHF6xKV+Yw0uf6jTU7IwrtTgepBxTvwSNYYBvtjzuJSVfiHJ+q08j0tAJ+vDqOqtD
DmGopEiH0GGUHKDsZP6i4DXr4AE3Zw9x8mGzVPn8eIF+2mVTSECvOGCoJsjb2SLMdCn5f5xdWXOc
utb9RVQxD69ANz3Y7TG2kxfKiU+YJKEBEPDrv0Xuw43pLve539upk8TbEtLWHtZeS0yywbzc4Fp0
H8lpAKuBAkczAx1GOL/j36OygW7Db0jflTfeJEaQZXGR5c00Q7JWlxgFsQ2WhE0YbUJV1k/TKJ2s
ona0NWT4g/TMI0nTQ0AC8qcQPGgM9dsMplOnFLTnMNYx5V5aKQcc6ALEEEYBOlhSTGBUgeI2ZJwH
BIozA7naULWpVnb7Fo5h9OFOfnewWhddGtNCazsawK/i5/LZhsRCZvpQOA0EF9ui6em+dqzhxuxA
kKAjQK0wPW39Pz4ewk6os0WAkcFpriKJwDA7XVYl0u7Y/oO4stD1tu+Xh4g8QMf8Wjnjwr1DR2JB
P2FWHyy/q/ee1ePojODIioM7EGoa01acVALgzq5K+KZP2+dwB76NaNo4CUfd8moIevbsLnM5LuTm
lh6TgxrA58hpJq0KiqJZwK4AaKLua2X6BgK2yfW1nuf+K1urGCoA9QK0VsGTuNT5Fn5K716m5X20
bdEWXyZamqS5ke/LvC7a1Wl5rc91wdV8Wutqr0vI2UHxFfYFRtKhWVLt5t0y3k+f6xN7DLLlEfwX
raezSs5q2Su302AuKhAQ1ESlL5Sxk4oMl+JA9xr6T9cLtucP/src6qWwIQdjDxzm3Awo4sT9DU1K
TPtD6vhF7On3ChJ6b+VuDhMzlSiWXSvvn0FyQDD2aZdXL0lb15ZfFbAv33qISWMeGfkbzYak9GMo
JPRvC0IcUg3p14//Bef+yezKBYKregqiHB+Xtqe8OXr+swtGiq9tnOelIE+zwEFhAdYHyaZ1FdUf
q5AbOW7rIhDoQ1Zr3C07C6Ij9GWn4Jq5s4R7ZW4Vz0B7WBtmha00D/LZgalq727HW7j1K25o+Sar
9wNVOfQOAcBEFeQPtdZfWeEIHneosrsMFU4fZEjDvgkhM1ye9PykANltgiulhAs3EXQNoF6CNYwH
ritwczA3ngeqrrj2PsbgN1cvOrwT4Y8rn2txXutl/W1mtX9ly/givwZUEYDUSwd2iIG6Qy7jYGj2
OiHlpV3829zKl0JOfBwl93Dy3eJuKJodzxFHAcz4OirzKdCI8etGX/NqFxcJRkJwQXqWhWHBzx68
afN2ags870sRQVZpfzvAqy29z/au0P9iIPpsxAc3HFwNwIq4lgdF7HU6T6tJCPwJFJwhsfV7wkVw
ts7O2AQqBo+JQj2w3y+VePItvyb6dOGWgwhmeZoBVonQ2FstVlRqhKQoi0XxMJO3XO59NIm+PjYX
bVioo2JaCzQ6ayCtPzmdqAiAYhD5dU6T9OXPITLMVws8Q9uvTV2I6tFx+q+p1dOgpzGknYO+qyB7
C82Ztr4m4XHZAqg30NOybUikfd4wZc4Wb5f4onC8+VbLhU9dg0Pq63WcZXk4EcBUII5ZMhRc6c9W
ZNQVkYMWU8wiGyJi9rFR94bxZA5o/fdD8rWxi98H7ncBfuEDrcfcoG1kKQ1F49hxK7Sz2rgA61n9
/WsjF/ftLyOrL9MXpsBgNvYtivaevLH089c//9JTAkWv/65i9UxDzg6a5C4M1BBRO8k925YpJGgw
mLnpMIF4tQ5wwU2gMQDNIPQ8FrT9qpgeVWNdRh3a4frAgI8AGzG8hP3RbdwthTwe9GauLPBCZAmw
HLiuEEsjtfNXzreRra/8HgbrPd6ThzEG/Di2knpnXheGXH7WytHj8Vo02ZaQHaNpn89f7lUtyzlk
TGQ6pkZcJvOxyUAqj+p0c5Ub4dKn80FMgmgda4M4zirUcEPhkGkhp//PlB++YZ42Cd3bKWCk1yOq
C0dxQeQtITqSybPiZm+SRg02nITv4V4REIXzKzfq3ALeDcjbRsHSATzjb5ccM0D9FDUxWmOgrPze
66un4fwLLby5CHXBoAuaoPXxC2RUF2CD+s8XWnr8UQswI2ZCN102/UQF6uvTd74inPDF56GpDwGa
M3MdzaPKiSAL7JLYUNBUev/awIUw+7OF1fE2XdCCTB7izWUakdzM2xBaOngErdcwlZtC7Yd3mrJs
vMe46VY/XLF+fps/W1/+/K+AbSoDFWmJ9S1ohaVzUHvIKgbQOKBnW8deHRtXRmfOXTwsAj8A4RtU
uc68Lm2DIfIx8BY36tGsP6Q57P0KI2oQ2AkK+T+/i5+NrbwvDb1cSYLmd7sQxDsFKNKzKzt44UDC
hmthWgJEQxDZ+byDNqu8VjSIrf9kZUsltkmcrLjHgUwgInflhp2/WQvlD0BWiF3wFq/LCgYbI0Pq
AM/JpIsXgsmTTVQbC4l+T668xX8Qrp+d4Wdby93462xUQ2DME1lwcDdLJb06FLdLM/86JPrSooBE
MkGaBO2qs9Jyi3RoGFFAQ9UJmj7/0HrrqWtzfcuXXi/mbxurbDLQphDwjDyufksbe5aE3o0FR3/l
NFzyF8Ci4nWE8td5TNGyfmZc4DTw6C7fLMxCfhIsPPYiteznJWO9Tix0YWke2vVB6PgQFQQFxufv
NEQlqQ1RYlK+AocS5JnnIvXn1667u7K48zQSrAMRbFgA2kLPYuUsKJttVoP8+w8wUt4tcQZQ8ofr
nIYXdhEJwcJBgNlwEMStDA0ek94EslbUwvuHQYgdCenH14v588uuDsQnG6vTrYhiwzBjpsKmc1HG
0Jro3/x8rt9Ca+DfZKHVB+e9LeKATR6UaVzne9uPLca8Rsjda8fI8rEsMK3uiPtJqbxOKG35Qwei
CA3OUA/cks4kb8ro+zIP3XtC39UyBAQnF1Nv3dZ0DiA6Eo74h3mrnJ3HZihcTV4znkoX9XOwPBtD
KqV150CDu04kGDJTg/eo+4pO7ivP5tsBfXTIVXTNaIBV2Ru2FR4rgkiQoreXt/IhqkL/0Om82pq6
BjlF4WB0TPaigip7SMl2Mma6iUhXv9mNl+8gL6j2X+/zpU8JDho0jwDBQESwiqic2mzllEdoxzGQ
DpMhNcCn/LWJ83QZ3EfoewNst8CW16eFmB24KugfxPLjOIPslkGr3CexE+3KCbwcUKj+2uCFNYF8
A0SEyOxw2ddBgRoURYXIrGMZIRPHMQWZ8pU1XXCJn0wsr85fvtcKGHDPEdzVTPKk6aKY8reAPn69
jgsJ+NLnhmSWg57auRDpOLosmCwcakgwhegSLyxoFBXURdGv26hnC0otiQmY0TWS9QvFPRQrcb3x
wgDAe+azMPypTdoCmOFm0VugUgxMlk9+urBs8gTC0GMSVP8ieznf1sWsC9UCLBdp7Oo0dnjHW7MG
8oRVN+DKKeynobpSkrq4qX+mLDCQYJlnk9YFijZ+L+QyZ6c3doU0OSsxNY6xC5CRQ2w7BcGzgKhr
e9ehWv6/hyNYIUZjPBRwkDCtEQyeilrVWYCLzWA8XNIzSORsgodlWOA699Hysnz2oZ+NrXwoEijP
Y4A+YfRC7kEFe1zQw/9CTfM8BYQdDMmA2nDBuaydSNc2OW2WcypR8J9BHFkcCAYI7fR6C+xC1PPZ
1ipQmHxtgCqY1/FkY2YFigt13cZUf3cZuK87M5lBpR7YCfOcKxCyC+ngYjlcMig0Z88wZEEO6BDU
zpY7wfbLKus0AjUfFLdOMrs2bHvuwzzonHkIxXH7Mei9+nQDvlrg2cAuYlvfuNt+Y+QawvzcL4P8
BJBXLMeOAIpb+TDWDX/Y3PDVgLysuHwjYjzmBUv0BB4ULfIjma4VMS9c8E82V5FDSE2jaXoAJdXG
2npVbIN7e1McGoy7yRcoVSXg1JmO+eZrR3rRKh45G7hvIMDWjLHdRJDlE6Am8RIlpDfSjotd1F9x
1xc+GYbE/mtltZ85gLVeU4KzvcmnnW9D9Nst7v/3hSwivQuKEXDys5dN91AdaPI2Rqv2GzPMROZ0
A5Koa0/22YA5Kr6I8/H97QBtEJCLf37fxqro/NbzW7RHi1OxoxtAI/5EyUtNHaIMbEJcs70GTr50
xT6ZXV1uUirIl9k4HjVKV91TCWjSMtbKH5dHTuy+3sxL3wuax8uID0rM4ZqKB+oglqdGEN+1SDdY
dE/0lQNxASHggfobmFMUcwDlWLfrW9DAmtLCcuyHeWvdCBC8NIna8vfiT5P3WnfnHHwE9A1Qm/h2
6Fshblj89F9RiV8ppgOIL+F2RXdCbcGj7ifwh+gn5b+grwEt6oUi+Tqh+oULhnLPQhGF6hwe19Vx
CXUhLNLbkDPub6YG0icNtI2CK7f4jGYOh9IBUhQ7ivAAaMrlt/hrebx2h7CwAb3pUhD5g7UdjGM3
Hmp/3VXW9ksn0UHoCEJLFDWhUL7aSuU43Whr2NKH7mZB5S8kcvVpYWEFeOLayi4cxU/WVq4D2bUt
2WJNgsxt8uKlTNwm2oAUCBhZumQZW0+uHpflp67Cg09WV844IAxZ1KIoQ18Wtmcrnl+rLH/yt01a
PV2LfC68NrgItrtM3oDw+Sw5JWC4KV2jjS0TZZ76kc4PsxOCJ+pWe7ez+vn13b5wIFH7NvFWL6N7
5vom4JXm0uxwE1rjNRg/Que3XX7/2sR5Wg+53r9MrL7Z1DazsqoCFYsO6cXQ6B8oGKcjFJK5Z145
IBfOB1ouAQY/gfvBFV+dfIyjK8diLsTPWnD1tDs76K7kTJc2DINKCw03+IfM9eyLgVgfW4bHSwWv
TWGDrZFAsbK51qa6lFggGfyvndWudY0l+s7HSTcP1hZ6RkejeViSmWX6ymq33W35EJ7+9zIjqOlx
h1EqdtE5WKcVLYU/wUgl/HAtY+7uuHM1Ybpwlz6ZWL1ceVWis27BRPC0YOYxBftR7DWYzGUWpddm
+C95wk/WViUlgy9znktgz26crTgA5ZaAAT9u77uriOHzg4Fx6oXPPwSlPzrPKyfR23MhKh9RbxcN
6QjK0hrqXlAj//oyXXgqYQajXhHairi16xTCEwObZfgn4YSW2ob8qqHtsJB2tN/D1+sjJxd28LO9
1feK1GjxJoK98NY/9Bm9xcjhrfiD1LlWUb+4gx6KK8hqwQm6rn+g+9x0bocdNMlTE720zY3DHq9s
3/nxw3LQ+V0EOPD8rydDTDmYBu9QyNLJQopJUq33i3w4pL62g95dpSm/Zm+1fWPjTb0k7WKvfRlu
wAdysOEEkyjDeAEeyStp87mvxfIwgo2RTUg+nJXVG9ZXURuQNhZ9iIe4N6dTC6bwjVv37S6Y2uiK
N7x8HP8yuDjkv0KNSZJGeD5b1jcC2EQA1PP3ixLCH76y41VGl/PS7bJA1G5R91g4M1bhhk1FN/ku
9jN6QlEA3CoQnd3y078YPFju6+dHf+GmxSOy1JXQNFuFarrDV4OOFYACYeL98g9sm6ccIk2JqOJ5
Q0CQZjx/fTgvnP9PFldnRTHXy/MaFpHnQjyPJiVU3JziSl3n/IkE8H1R7UTfG2XGNWJED72y7Bw3
oICKMogPNqboNl8v5JqJ5ZT+dShA9FDLvMUpJMNBNpAcQ473tYUL59xFmwDJAkBazhlJHg1z1ycO
FiE8cGSwDpT3QWZAUa7qrlUzll1fnwMkbch+MHoKx7R8tb8WQzG0SMcADnD+1YP2T8Uqg8OAZCc5
iV+4y6icnhZ8puDpDO3B968XeiHBRH9secN8HEKAIFbPSpjnjJQhnOIkwZpnb4KfsouHuOkTPy53
6m4Z3YckwRWrF9zWJ6vLF/5r0Z5pRE6+zJstJIQLYtsCBcq2T31MYfU76+NrcxcOPsgAMHWIcSVU
+9bNQDr5bSgozgtTbz35JdyPwrgShF5yVPjpEWQFENkg1l1d5zkQwmtwp5E5VKcxHZ5JWqYROpxR
ZkGc4xr6Etw3F/YQXsNFEIfnBsiWVewxgiystQbvFyXFosJbm4w+OxW35tPAzeIV7JzE3EWUkMdB
N14Xa3MWebK0B6pMaE70iValMz945QwsNG+GYcsQfNqxnIlwtjZ6Po+5JXLIJ7YuLZKSYSo7wQsK
h1WPsqsg0aeqMG68oTqW7UjvEM4xtFxLoaVzjEKqp8yVjILOd+4M41iWpvnqgKYRvNToA/U7v+gn
YxNB8/ImKJl75+Qj2wcyNwDB5iZN876sd0UjoygTrEJMN3LV3FMzmo+E5uHWr6ELHcmxePIN9V4H
VrkVCP5A/TwvLaCpS4CK9+JqZAyadvOQ5FYgNn5IIFowuk6sbO2iJ+H/EtZUvuV+UU/x4Cz8WsD+
c5oIxXVxx4fC2SkyRij3APvgdF48kirsvgW9LL1Mtlx4qen1JjTrRsOAOCTvohDtFIh77uxIo9FE
yoLcWy1K3miFlPQQKZsGyFeAAE3x17iRykFNdCu4F0K0y53lq8mNgaa9mRfdlubcuxuHDr5IsbCW
27bpjOq2YZII0M9UPDhh5Mf5LjqMwoDVDXzJ1lwkpGryB6TP6je+k3pEmb/oMq0jVsRaQkQO2Gz+
4M6uecP0+BEIvAa6a+i2rO0yDsPROjDs0EbM4bTNK33wDXlSMwapcAH8bW3VqKIMkbornPF21NZy
NiwU8If8+6wx6BDxZ6OC5mlPIJZgF9OdA36chKIpn0qv4ClUVauNa4+P7SRKEU9sLCBjCaIc1c4a
KiDMZ2ZiWCPZ1t4gpg3OjJv00+gnXSvZD29kADppz4Cgq33g+dRtZ1uoRAnmxmYXJWE4722p4q7j
mypSL62fJ97g/kMXXRHDZr9VZA6QywZNo+RRlQZmCRQH6eZNzzTfOl13m3ejcYRdJ6sVUPKVs0HR
b5urKqMlumVQXX6A3l+f1mR8pSSXj33gQlnRBRmbb1fFoYBeelYWUKf0zF+NE727XQddE8DT49Li
+xBTRUOgtmGf3zG3z2aow/rc3jdT8bgYpYZ9INLYezTgcSD7bo9h2keIKYJhxaMWBCIa+8fshyFN
UF7DtAgEj1J8xsRurMyKOEsc7k+3oISGIrMEhzIv3WYLlJj9Jqrh1OfDJu/Zj3bOt2ZUl4mQ/b3Z
i5RGfqrq9mYKGMqMeXtPu+pgj8Ee6vY7dPp2vpentPAldDnqWzmUt3Mz44vV2HlUUOy9bxkyCStz
SppW/ewjBk1dSnZaBk+Sjvg9KHCXEZucTR7qJ2sY/V1g9U+Eo4lHSriQsRcqdigFxfnU34eBJaEf
E8ybwDAyPk2ZKvLMd4YXv4CusjHbr1o1PBubYbwhtetvQlp9y+v5B/RJdiXl/Z7bvcrE3NxxbjiJ
27mbqgwhHtm8oln9s3WHRxBypZVZgpwweiLNeNMXeRrmZuq10OCyxtQySJDY4YSr5n6YBnrSJYjY
2ZBqJ0d/3/V+Ql50r0V0r0zpbmzH0HHrEJkIrvqYzcOhIphRgmt9LJmF/0CDRAzmE7WgxZ53m5kR
wFNs4xXnFDFHNd6VFSOJ7DCP6ULQkhlZZfN7ycG+wYNs7gIZS6nypKR1eBqliDbFZL/Mjr31zbq9
7Q27S0RhgZS0LIu9JTojE36dSeq/Dj57HN2S7VyG2V0Z1uLRwxhOXLZlu+GOfiMG1BvESFQ6lmEQ
T8D6bVTu5UdDoVeA6btjy0oz8eHiN9QJ970Yd8IbnwZqJE3z0UrLQEVpTNFmS3yQRCU+IZsentNC
5wYSuQPUAoL2h+ENWeu3P8ZS7Ky5eQR/y47Q4i3kzUZ0cxbWNm6J1RxAcHesDeYm/mwqbN2E5khn
HtzW7WOOSagYJZNkDnH0jQHLiObT7AXvAYWrrjH7KYfbEuQG26pFLiv567QITxfzqzSF2jhFUd45
DXiXy9lbqEXcaDsTU24aZj7PDaLYWnB+MKmDj+RCq8Swoo0JYmi0m2/NCnDoXJmPw4RyRh4cp5C9
Kx/9Igi7fUx1uzNad+/m9OgN1psChz/UjowjnYoX7XdZHlY3rhhPvHLh1Ul0FzbGW8EdvIcBOMTk
dApoAw1m8Y365ltrReXW8Ni2Ebjo9uCged9NcCC88+5oxDCLgWFvZuTVpjLKMA4p9A/4CFjXVFLI
a8vpcW7MGwgQ34sgyNyqNB8rDMn2mzoc3qEhUTwQbIncjAGFCm+tW42nsLFB76imKOXA36WSQrQl
YgOejyLC9FThscSoTYSrdfGzJw3LOmqbL0WpCweku1NpHerQky/h0OVAD/fQg5YGqbJAjX1a2pGI
PTa5aQ212K2SEGmhNbOSslb6NLFuymymckjvtEFVZrmUOHjmQBK3rUkCok/oiFMaJpYP/vkQStab
frJm1KNDPn63jGbsY1M34ZvqWfHuoBie6s6aNm4w8tSeLHSIFvJ/yoP+RB1VfwNbm5W6JqGboNPm
ntp+tUfQ9GqZfS5i4kiRzBIy4j2lgKKWhNTHqoBvHoXz0U8TA0FH4VsVVMdFlFJjrn7MUWS8otBH
SFo5vfg20RygRdpPVTzSwD5VvSjadBGkToIRdWZWGBAJhkqCgHMF7dQM6AtDQKIrw8mMGQrY7uxA
D1iEkCdSxZTJogFbQ04lhK67/C6KVP/RdLX8yCsEhAmfZvlYwZM8W5HyM9fvxjxpaV91KahZWbFF
lobY0AyakUO8fKJdYndzhYG/OWwSbSNWkOhMxUYT/mKl4jH00eMwGFERsoKP3nM6ABBA9k60dQOS
sX1hqNMwhW7M/fmxbaAEP+NLcR78opWf8dbWWzJFh2o23Z0E7DGO6uCnTaAiSshkA4+vT0LK7eio
56Ab9aY3kBmAWWw80t53n4u5cPfCMPJNIKKuijHtMjiLDmR4h+TKeoIiM8lAFPiMGCLjIfnlz/zg
et1OCkseqVfWe1fMztEuNB8TjOElhddmAyseKxfEF2ze18rLqi7f9A1cAWSLmTLiwUX3Rgx7DJT7
oBvjz0M5/+4t+L9C95nLNYSVG+1s1Wj2md9J60F5LqTSpsDc4NVgh3LsMIg5j/IJQh5TZno1ZNR5
yVNUmp9nGrwbfqDTqoryxA3HZYBU15vRGbw08uR4COb+xZrgDhEFZ71dvLlSVzF1hbnnZv89N4ad
rrFPHWuSnHYPtcNPNV7AaIR7JUZmdqW56UXUtxCjrl9Rht1EDfthLVBCqey7airyGMQ9Ci5fql0w
NBg1Mae7wgryfdTaDd5cD2rSg7XLNUNkFNzWhq9iWhMjMUr14OMFiYOhlYCmlnZCmTpOnd6RkkHm
CaohkYCUe3PXMLItHJJNvJAgzYHuuiw2o+6SHkIPcVX7t1Eegg0Tc9BW+IKJkF9Fzv9pCveHRDAl
euPOcuSQ+n3db1iTq4zq/N5u2/cyau/dqgF3ngHMioJjTvVE/A06Kz20filPR8fC7SIu21q5yBrf
g5am6o04t8bhhvA2vKVa4nJ54Ri3Jb9lI+BKEbTjY+1B5W5EDN+bO7vl2YBqrw6ijayhszRU5Kfl
iu6YT3WXRLlZbSY7YN/gyCAu7qGNb7cbRq1j1VSpBLfg0e5k/1S5U5GStsPFblGG5zHT7MFv8vy9
8Dy4+LC7hxx9FefQO/cQkyedTcK4Hgu9q6dxBCigjnqa1F1bkaQsIdnNfVPiIhCndDeMhX6PCKKr
XxpB7vkYZI36mKU4RB26dWB4jyy2gwBYAtzv0dfioOX8m9XFAtrrMlm7CnzN2tralHpZ7xMkOXVz
Gkdmb4GUSJXRPwaV7xwda/rthFOigxnC157ch9C4qnp0LIjZtz+sXhnH2szbtKTWvLG1ltson/eB
9is0KL0qtdx5PI1UfbDRDLa0V1Fc2fOMi4kUbVbT2zT3NIpHIGwB9KsU+jteOUxokdE6GN4JmuPm
Eb6vnjPEqv7O9LEJUz0tPkohqIp9f2xBaVUGiK3wZpo/Eb2230XEgjGtuZcnuc4puKIUVGTxklsc
QAjt7cxcTbdz6XU3tJYIrgfL3xTjOG6p9mQR4wv7mP0OBhCcQouCDojQc7dEytLb+85EoukPvH4X
XVRnRPM8c02WDzExwv4fFXDxMpuUzoldMPedqg5ZNXUhpxQbuU/qpOprS6RRM/e7WmqStW03bJBl
AGFGuJu1wgMnn5mTJxR0nD10Mue4UhAeQHEnTCrPnRwkBnqKYjsapgcT06MV1OErhDywZBaJqwZd
bag58ftxtCaAMWZNntF2kHtSCseLiXL0S2iE5ZGaqr6rA5e8EShG3LqhzJf3l20jDE7dKY8Z/7RU
LJPumkKS3rMBrg5Kp03RgSsAf53C7jE0xzA2GAtoYlTu+DTZjqaIxzv7R1CAHicGqLnXqd+547tZ
VobEa9hi0Ah4f/7NsFX9WtRjfjO1wRhLi9+3hii2oTch01XqWxhU7jEK6HjbA4ENXUsykr2BBHVT
g+hnTiwWKdCq6Kk7IhQ2PxzZhplflQM68Gq0D705AnlWEgwr9qo8VU2DewaO7bRwGusoPeJtw2mo
bm0BlOSkAnDmsrL5JnVk72jBkDKMklZ4t3D9e4m0wqdleORD1XMA2sJ655stwDT9gOkVFEXLm0EP
ICjDdP4WkFWVyKmx3NgJtPhtN37ID4ZbkG3A2uEGg3baPYJPGbkGrQrjETKszUvQclvGLBg8cI91
RRDERIb0tXcn67FpUVWOWWeLMqZdMUK/0GZwyqVJ8ilpMV7zQ0ExC1NBLSgCUNzwEc+UblveFgJP
TuK3mttpvvQ2tQQiVOr8Qzayw1svoCleteq2r6v8m6cFhDujqTG31FfiXXrhdFRDOW78oEbIwsy5
+7CR7jwPQ0leeFdVQ2IiW97pNgQlb+FrXNM+Gm+UQ8xbNbhVyrsJfhDJkKVRAIimGBHglBS8gVhg
pM1TlBv5biKRsQNPld3HiGEGtHzLWdxUgRUlNaEIzDotylR1ujm6uq12hmM7t17RWBhIWYD/QYv/
AbnToPjp5oGxQ14LHzD6urnB90UUCtahk8XndiNM0qeOCLtnn9f5nQgm/txaBv/VC7RxxsEy7l27
7g951wDAXCpwKHstVFGrCpLU8ECHKOjLt8ivQBWaex4a+Yg8byTh1d2kpsaLa0fJmwYTu0fHNsy7
Yew6M7ZK3hYLDAbKJdydXgnTEvU4ZWB6rJLt934cnDRvytKKzQjuEgWxwPvRzHV408rCxIdeJC80
GDefRoRldoIhkq5GXIc0uKitIGl7/cLNutnqUHX/tDhwx567rkgsczJvq6hTqEPTUf2q7Tk8uiNY
MxNvDPofcAfipa+N7k4ylwMF1AhRbnKHG2BprJTaIUyGWpfGH3WOgwiF0fAeIzP6R6tcc1/4EB+E
c7NS6D3Dy5Kq5t9n1o7PBhzDryZq+W5swJQVC2iYzjHiuOltKPLwH+40AxIFizz3qtffOk7Gu4bm
FSIXSXSV+u7kseNSxcZrJlBBN1DOhkJELZ7L2mVjggJofVwQBN0N4Mf0hSIyeavCHnSchSB2OtYQ
g/Xh1HC1td/foykeZJDeVhD7JbzMWtRt4OC8pr+1eVfuTBm2b2DDQJgYefm9RAAdIHNkKN0YAaSB
gzrHAKNZHuzWJBsvYvyhH9lw2+SW+312gvLRMwj71jbKtZIpb+cIz10YflR5A7EQMN0iDq8QYcc2
c+RNLaaoTwg6Kupk9KgRRaNTn+zIAuWg0dSVxjdo6s2kJ2lkLtPqxCoQncaDqeXGJKQxUaMbwQWg
BNrGeuj4roQy728POPtfdED+DylgUzSoMRqoeJaN6PEGCxDSxPPs6oQWtfOct9bcJTi1EF3GQKvJ
drVbGPC2fdjitcmNAO0CeB3/mc8DIiuE+nW1rxrBMhcUpfhIEURSbBCgtHgGa2k00EnhZlDcOwU+
0ZNhuTUKJWg8S/9ACgxx3PhcUvuugcAY0zHHk192KUrsdr11uFXh0Qo5GBihNmIL23oiHe64yEjH
giCNOgvjxHvtICT+/XUjYSmpf+7VhGjom4sku4uB7HUjoekCN/cFZXFDafAbw8RqHwg9Z55l6Kcy
RKHRaxrnVDkeOxQ9ailfm196CGvzKPejUwPoFbQDVj0G2xkmLBDUPZKCxJYXx9yjt2GL2b5RoLbR
Pn1t7tJql9lBG8wLy1DfqjOVG8psh3xhCvpDUdrt9LbcdVfJB8+7M6DBwZQM1M4WKgtr1YFqDM9k
vZAMIVu4xSzHPWP5xifXlBCumVm1nOqhVaUIWtQW2R0LDlX4zbOuUCtd+D5YCYBqGM3G0MMaq1YP
hl0YE4aletCHW8bzWFipEgefP9DJvdJCW37d1Vn4ZGvpDv3VQXNmp+tJgV3zorseDFy58/Prr//n
NJ1ZwDAK9LLRxbXXp02FEy2EgQ1b5LSgaQqYtRHE7Kf1YO9HAAwW4YDplbZp8fq15YtfakFpAj8B
avlwde5C12ntqLAwjCh/mhZi6wpd6u3XNi5ANHHq/jKy6iHzEhmtY2FaemFWBSg0bTbjz+hkvPwf
aWey3DiWpelXSYs9szAPZZW1wMSZEknNG5gklwACIGaAAJ6+PygyOyRK5czqXlRaebhLvMRw7zn/
+QdAPjdHq0UTYyMvuvCxP902GMN4J2qY/3wbEwqiVAsapvmWybDFPe7qa3x4HMVRucjOcKfNcN7+
U0j6H6/dfwZv2fWft6z67//iz69Z3tMKh/XZH/97fXgtsyp7r/9r/LH/+8++/tB/X+Vv6b4u397q
9XN+/i+//CC//5+f7zzXz1/+4Kb1oe63zRto4lvVJPXHh7DS8V/+u3/5t7eP33LT52//+OM1a9J6
/G0BqvI//vlX81//+ENllv4fn3/9P/9u83zkx+wsi/82r5Ln9Fd1/lNvz1X9jz8mmGb8HZoCVHGg
Joh9Br/w9PbnX2nq3036BEPAfUaBKQkThFq5Dvkx4++8EtiojHsWDyicrD/+VmXNx99J4t9RdMOf
Yg5MWgk5gn/8a4VfbtVft+5vaXO8zjDRqP7xh/L1eYEOraKVRYeDWfsYb3EefsCvj/MQ964tVfHR
MYanirCf0lbVeTzgWBUhbbuWldtEvwqUrY93l77GS0veAAy/D+VK6T3ZzrS7w+Q2lDs765ZqdLJN
qsHULqeTzIujhTiZ9cocHMG0Qgn/IMv8JTdO3yzhD+nORL5AnZe+Eh4+vtJowg77EO0Gk+uz/b5o
D3k3mgpck4yhDTOtwinm4Oatp+Re13o50zr7xLqzpTyGVrwlJ0tajc5J6uMgWqJqF/ukcxhvXgxW
G5+fT5vqn0sjLxrCB70yIOvZ0trGl7SYA/h6OF4l5bwoPWGYG+ZGKl9r4yUMGkvX5yAeVkq3P4mf
lHxz7G+lw6w+XbN65sHUr1h4ZkSc6NftsbB4W68E2RGz63yGEE7NnGZ01UWozpymxgSOeFFlWpa3
VfbUpLmthnMzuYtruhZPUzrUjY+ivizSiZsY4I0MZg9Ji9RlZISEw6JGvBG5l0iU0teD7Pt1ODsr
JwctHZtw7br1sueGdM9RYxPu05M39Kv+dBMiFznprhEssPdJ4IlEyTQcGUuNe9J5JOdZspUGp8IQ
6pKh+dnG/X1tZ6eDnDHvS0PWlpKdUdwxtQT0uA9xM1dTGvE5c9HYk9JZFmCUfIl2IX89m75/+tmx
wQQ/gwDBpxc5ymgLmWoRWAIMU8NNtHXWbSmX0JfqR0txBoawjK5MmONHB2UngFeTXQMw9DDlDzY5
P29+YIm/VLDAxi5va3FNMlo2TtouFAtn5gnjsjHxgXZrjAEWI0Hxa7UwyaH0lclE3h1KDGchQFrj
waOdrOJkqxjO6m5IozeNrwPmYtjeKZmTKk4yuXT8fX+wWAdSlvH9HinvZ/Q6vzNR59asI9Ad5eQk
j6FdNc4pcnxp0+KSapso8LrKYgBRkZ8mQD1xP50B/9xhP++o+leG3z8vBQQ1tFZM8r5pQVQVArLG
wGV3shkgxH1jt1JsB9VrabxMGtE6ltn4F3KMsTFOVpKv2lrzUqZQF9oXxXCMzj6YK+V0Y9Ybs/0l
hE9xgKMsGsVJVjpKaMATiFblUHoRXlTyApMS7ap8OgREwg+/htPNsZ8dKWkkcFM3rJxApyK1jLf+
WX7NKDi0J2HH+GrMdiy2h/tAuhVDSkiETFY3ceVFpv5KJ5s+nMYYZDfLibmK05skXOiiJ2QXuHwf
ZL2/asA/L5YG2VOCNIuu8JwNTAtAcpHO/Tr5LlCAgH/t0VLvAxeU+qgShmgRdTTGgsNdqa3ji3Qv
vabv8gLXtNtGsLIX2rbf378PQtqXJY1SOYjQiCZRRXEufn2UzbxrxEaW1V1XuoxVJXWZDTPZuPXN
jV7OmZBDPAFqvdKkqdKuRMmOk+kJ+YaUr2qIH0V8l5fTzFgFsE0O/ULtfCsElgdF1VHkSHM1mUbm
vVI4gXl16jdFtJLSq6CZ1vVOlx5V+AbpdMPZGz8Q/X6c8KrMZF9ye/m0UAtxZyRrNd2VzNcvOcaO
VcXX00ljpkZtoSLexjPhvFFSA2Noq6gTd+nDAMdDmKcrfznOvjlEErt2/O3kQektwc2edIEnV8dy
mMdQLOyeEQdMAi9ZjC6PrWfKdnqTAjQ8CycMITMu2HOFV9s72s0aSdRF5um3MuZs6d8OFKXxtUaJ
97UHXibiQokHKsmstbISBnsibKBKexOs4tJNvE5OXoreLJ+Vj4logXtnOFgua0t59YmDf+jutJsI
mAluyMlKsLAkKT7C7IjJ4k5rLUVjfhYs8/IXaMWg2fgGSBnT6WnDmPOl3LTr0+BA3rlEjf6+x47f
kcKBW0NcFdEAXx9M5TAcg9w8iTtqmHkJ68BgmGf7scPZEHq8KpApVG/Q4EBYeEMQ2pKS0HrphPp4
Cr6+H1+XMT5FnxpDOIGYFRgsQ5pWGJkz4yZW2oisA1xEo7Gb63J98Uz+ihSwTZx99bO6yewn+ik4
hNIumifXxrN877O5LuvB6US3tkbTIch8mVPfwjHJY8d0wvbCti6PB+/vvvbZE5Y3/GNJHUSWkPtW
TQIVgFy6GTy5zPkjyQa2r92HuBN1/F86oNSArIQwxI4EV5nYueEdYteIr31Ym2rpteFW0yGlXE3C
I0DwKnSz07vk4xvr75rqkl2T/q3yPLuCZ1WN2oV1VDCO2ZWNDZPrGN9P4lXFk2uHV4QUSPqqqK/i
+so0UgC7BetneCmvubTvPfE4B+5rtNA2vm5XsANSRwsdobXGyz2NbNXiQKPWTKa+PYrt9Vdk2+G2
+UVVTUipHK087eT0RNkZVrkzvGFw5btxHxj1HsKiLteqaaU3vLPmlXkNPCupblhSgcaSDbvRkPGq
H//5pSQP+dJVOau2lFyBMxHL4u6keLE0jQfL6yrnwCfZ0cQWggU8Dj925XtjYh0fZOYi4hz8knMy
C13Vjh2VsTE8OVbf018LHsGhfKmDYMEhaRidBFyACYlepwuFzsfL/rvH8eyU6gDJD3JWSLs8cE5E
XLQtnBW7ncAEE61eLawKdxTTzZJRqeGlMWOzEeWQvYMnw2i8UP99L+jPHq/xQn/aFOoy7XwOPHE3
Yjnd0a4GO+6c8ldSIxvRSP1yORimHUQiN0sdVCSu0k1hPshTNVnI7NhUHsPNvxGD8OOZ9mnTPCtM
D+0kzSYHOd7T2ilHN/KtEreCUQVZY1Ns+055Dz2utwLt5TgvmbBakStVNp0rY/xLe+elu3Yet9PK
JNOkhsAxRdFeMt2HxMbmwUQFJcg42tCtnAep9wRoQg0VfOzoOHOLdpM5+aVi+QNf/c0zNCIQn29a
n4vpkOUqq5Htmt4XFwfzV2NHFILMz93KjreTgHG3pbxVOXztadZZh6NF1oggecFt6Y7dPyRH3tCb
xmtWkFeKxqrfEggN9ZjATLchP+fPZkg7SYfyWNzjll5fsmg5AxK/nQ7y2YlkJmHNhFaM92iieuv4
3ABh2MMMKl7i4BsxCodjJ7qNY5u4iwvnwqVT+Vz0VTPE0HpQlH37CkdMW5ge9Kk6dxjvyMt2qWJO
Wz6HS/LSFcOiZ5VPln7ByQ2G6+8Pp/PcGWilMgGTXIEcMWe1UnTmqySosyCJIhTzkVM0r1BEwn1+
aR/1/ckFOJ6eWneYd0hZPb/ndm1TOlp4a3f8CZlI7MYd4w+8wEYssZyfnqq3yQa3694yprAT2it5
lj2f7robasGDbgcJ5rGEixxaLvoq0m7VaqordtY62MrUe5BQfBnKRzW5amQvVWdmOQ30a1WZg1lU
eBHl97LhScGswaj8/fTQucIqMt3EXIkHps3hdZncqcG9lCGarkSvD3FaCpeRvhfY/IIHPX2Hw2WY
V0o5q4cZyLUlC9sT6ZDlU7QRXWkZTYt+Dqmok+8llmji0kVHb4e34bZAUQkpsbD8jbHrHuEjXugp
fixP/9qFPrr+T9ujghFGkMJz2jPpExInKz1IPrirTl6pnyiq707Y7lzls3opZZ5xuNZONgz963Cj
IkNHH7N7zGdV5IgmpLrpRFmHoputIZRWD5xDE85VR2M4uw0VjskDDuD6Ctd9er0hcocOApmbZ3Yz
EuJsGNQH8cLX++iqf7eRnB2jg26Eps8gdV96jZt1TuKzte1AS6ojrDTUGbauQpFfVrAN15DgD4vR
7sG4yihiW3JrbTxftcSGGhIfrOhendabDgtdw4KLf7oKIZ4NDO/sAkYSU7zt5UDAnzdmBHkCbgNY
Zp6PBNoilYIkpDyq3JF1HtodW+L8YLrHbjsgHXJ8VB+2sZzoTrojDWG4Taf6fJJ6v39QvoNP4zn6
aR1nV1I59HIpHliHKvIW2YqtL4HwDBotmpDEjlKGB8ayn+mPykXN1I8P6afPPispmihMhmDsL6Rt
O/Z51S4NLXmnrxEM+g8Nvpeww6YXvvBYd357dD596FnhkKdZQWzER1MD87mBL+Iobrw42snSp3bh
YLbz7WXDpIsX+qwu0IywUpKmlbjhk+5eDAldjZyIcKKJp2Z3UDNsErW0DRQEW64vmON8HKy/+dLn
Gayq3IlH6CsSEFF/cmI6hwpZF/jK89iM5g0Gp52lTGZoPyz8xSMZzTL8yofKX8s2/KOw8PRg79s9
ZAwTwWp0Iw4PXbA4gjMd14o0u3CTxjv/u/WeFQoANH4ymXCTiJCHM1NZgyPdFnal2Qrea65vwihA
MOsblvJClM3FYnds7373+WcHfENKXmTK3CzARMWtm6lg1zdivxGlla64KljFs7o8sPmZ4xapWD0N
Q7kdTrfJ4Gayoyz/l3l2/yw5/npsz929umNgGAe/jffVez3Ptoc36RcA55iunhL3ql6CZs7cFL5/
3ln3WSZNh8lYnOwH5BakVI8WsQttrt+GJNpuJmsaKveyOcr3ecXX7cg86xojRkYRYql4H9wd7/C1
Fq/GLPfjsn6t4EjupU26AurRvTFTRXPyF/rCp+EhWZXzfi3Oor127eP80K3U2ZiAIuyHhbxI7ya1
17ezKlgojtTY/uso01x1dzqOKKvqV7TtDU+Al5pbAmTFq+Y+ePn982xcep7PdtkW6zkUWdy94A5i
eOZv2mbaCOv6IX6Gy1gmXt3YRypJApIFJ1z49sTDxQJGPUb43ONHU3IUkzbHgwJ8Mq7puIYJ5Md5
2Hna4U2tl5p/V0+WmbSs4S/bxQOnenpfnCwF3jOdB3hsGc0QLY3n3gOyP6Gdxq/FY3ub25VgGabn
i7bJmQ6Hzs2aTVHtQ+3+KMGBhS5tmwQQofj3PfhxlXCvmPOMEfNd/1ChbpAs0R7rXYDDxtNX0rbQ
LbSAv7+C38cUZw/G2VlREGQdmO0RnwNhmh155YkJIF+836f9UodeTTnjkEqWs0f9ykMby8k8cWr9
Ma6dTnCH3O5S1Cx2w4+9Fo2d1e4J+UXoCgYSQavKHSGbFbj2lsuTcPv7tZ85Qnx/l86OHNk4+Uar
cfdJyFmkzrCk6wpWtDJMA4/ihf5A+TYOOLtSZwdNXhZQ22Te3M60VFpzu883asgs3r+dYAOQ+POR
+FBrCyldjZ2oq9SLVpwShDQR5lE818aFtW/kE3f+vsmRTosbBQsQmZK2ML1asZqDVyoWTh0f6S/h
hZLkLOTnz8uFj+GIOOLrI8hntxq3ylJoeglU2CThByeycBpIsxY948PAcGEjyjPpMXnP5oCn/fG2
qJz2SZ3cTRz58fc37sci7fNKzm7cQTo0bZMCMoxeDcnRG6LVGCY6SjKR2nqoc7lcvEzo7+AfLlLa
5/3lWvHHju/zMs7uKNl7oZ+NYKRC4BA6Q0PyEtMTWmwj4MxNh7VA4TYLPJ/HKWfMZcG8voQk/IjC
flrEx2P3qaOoQH/SeDhKHMn+NL+uphqtunJ9YvgrLWVlk/YXDWKUcVs8P4Y/f+Z4TH/6TNhGdQZJ
kjIf7rdqNe/HZ2oBZduM4gXbd2VLfkWcAULgyP0K0d4UmOexf/W9bJ0AtiAeQZpnoWIqHsqTc3KY
4iwECAQmhJHJnN3SrnclW0fsMOT49fun58cm5fPqz47Q/FjGoW/W8T6mwH9OFJvG9rCrgPpCjOsP
yVQjuv3qyLQVqYnh5bOYwYzdvvSGe4qmx2gqXRn7w6/gxOjOSp6yia1G0x4IVbA0fcGuBfDhxl7W
ev0LutLfr/77VJFt5PPqz07iIsBLI+m49jT25IdKod2/B4PFVIlvEjC579DWzFXRbSRP3xiPQjwt
1gZkgHiNGv82uAXBzJfR1TAvYid7mx6wYhpdi477aHRlSl6Eq44+S/GqkFM4Wvar081pT/+FJEKr
CUEA00RbCOk+3FZXcu4RXeYG+wJX48wb4E5GlrYzSoCe8ei5hC+SxHDh2Ts7svWDIGOXzIAnym4S
cz2Iq56ttMlBYF1nzMce6oX/1LfPBoGYsFj3ByZo/j6Syaad+dmdWLNQ0ji49ZAtDpC/9NKRVNgg
VzWUdGNELMUHaQIx0EpuKotndzYgEgDVQulQVzOChPWbKNrUnj+VnWyKYEgQPTDETc6cTPTAFpm5
OHS3YjUXq7WYO2WBg5zsgZUUm25+XGSDRbr9vn5hJB0vfFx70qvJyzBPrszlUDnmUrwPtsY1lOl1
ENgeGbEvp01+1c0PLjkLJ3kqPIvRLsPExSnWzdSfRiukOkDtnSe4eLG60sQy6U115DuWMe+f2tVh
mcwbO+Tt8pf5FNz/RdlIU4NEZJRp28NtASIAYzFzxJkMW/g2o/+wg9t4kaur9Fomoxax/b1+L0GA
fzUW4aP23DKYJqnFhg2vrpr1cF9lq/z6tB7FX7zi2dR8qfcFbo63h4U869cE/k0OVn4Tzwx9eagi
i8saSOuJ5AwtgBguZygV7eP4X1AnknZ0mCEYLG7z6IpvLS6rrY45lK1dq4B6L0f7gF3ZVH8Rbsc4
0LHMlFcBVemjthhjE6jG2gdUuEU8n+zR8waal1wzLIufaad5Yao7cPEMFNJzJqvaWZvkt8GqkVdY
AXB3YIZrFusCmzFVnGXsbgAteml20l07eNmuIcwvcJtdsTkx9Uzd00ZdDsveHQtE0NzURzPhVc8I
plrxOnk05VWk2CWnpmhOFbvaAp92/b4NXY6vsLzJzXl69OKcXTSeC0SKF2i+Jg+JE7gMGrGBsPz5
8bkYoCksNdWT8NtQbOG2uQWiG27S6+NiWJqbROJexgstQ4hkpb/AWQ4gB6LFsdjfRvujy0Ip163Q
U5yitYIFgo94IWH2suqWwlzeNVPmhwKTTEsRl1zW+2M6O9yptdPYyJZw6areuvtgHWyVR/1Jo+gE
uAfTZ+Ih6xgKWGbtSSc71leCbDE/qldoR9mF2hUcePXVUbb1qyhaEMPq18kqciEhrgm0UG9qZsPK
8zqfJ/O2scT54ZkK6YDxdWlV95OFNLu9DV3TqQNHYIGN1W+ZbxRWMNPcyAVeXot3/Q1u/rxziEJg
ez3AH7fZFNJbZZk9xp7vVm4X4s/qFu9IAcNV1y3IG2e4JXJET+agZqMEM1/FDmKomDm+F9fLYc02
l+a7ZNZxD+BILWGLLLXjtp9J9/Bs8sYJepxkRktzK0SRdlW/NWCUr2n1JoszLSSJTEAm8wRVnQmZ
ymbJ0ZgsjtW8Vb2UqexkVc2VZX/ft15FwhY53af2WiH8Ay1FPwOpBeX0n7PQHi2Oeo9Tto9niOWr
57a4Ql6QPkLsENanuxOOQTMER3axPm6Nk8ujLDCl66ftfII751VsugUdSB4XzmkXaVPjWp21c5Hk
UAuDDl59TYLwvuiGFePwwFyNuVJb/lvwdEIbi6kY2K2iCNOe2aV37Czm5ofYIVzaOp0e22ovR1ct
e0OcP5e8GDnbKb/LQfPNvDx95xGbbNClWSBIw/Ygeg36OjJN15Mn35us29Mq8q8ZeR6DndF5qros
3wG5DpJzYKwqLcA29W124+svfsViHEaC7QY/7+y6kp2ArvE4uZVCN0SfBnZLXpAlVMB2Ncvw94ch
dZuStmMv2ppXi1OUSyiIsBp41ifXOnOqB3UnTo/Xxj3u6kAYA3ShwVWjeVPTqPEmtUDoD5OFqGE/
bbyoRxeAuWh7O5RwatoMCdYZUETXJoYbjDUNfF+Ar63mhfJFxftf/bjxV0l2rx7s7Dokf/TgFiMX
gp0vm2KW4/TVut5O3s07I3Qi0FrN4v+Z5GxHTIWaVatWm9PkWX83t/JUPjlBbsXmTHtF52Ru5OmY
383S+SzjJtjqu/5a+WU2Hjiya04jyNMn0a7BVMvBFaGLQeqjNhz/8wytaLby/dmIw7YLQmZs+lNU
VzaP4HEf3hpHS3pJKKCR27JpLlHYETbpc+HlhixRMXZE3grRTjorrBqrkVxlRgSD1pDTBCZ0XMe5
kzzl4QxeE6X5PkKrMjNanB8Dp5oR1e1W7PCM2qCCxTYzI0UAek+1yDkKTrRsEdVIdnmYtfw9qseT
hxXD4RW+1oY4a1xWyHO1mutqL/H6bWFz4UWjPx9esyvcghj/B+KuS5Zw1vsXuZ8i4tDUKbLdonCV
3DEAqSrnSJ5UY7WajYlG83JiQcr0BHrUXGj/1BEa+14zKxJe4mQh47f5tWYO1UzH5YcJs7CQQ1dh
Y87sSnUq3IhlainnYLg9YaVEWp/cyOvUGQXDsV1NstHcAx+e2FLLPf2EVb53rvgc6hgybDEFUaRd
TEhRdWdgU07LX1pM3DtKU7d8S2OnFh4kYZdqnK5UpO+DuIzVGYMVEsIvjd8+KMK/+4pnpVkfmPnh
SODVDrwknxMQLAyWKpCK2lZIdWD+Dbt+QngXkbupq8RLtH3xQgbt7YbdAUhZX4jR1THe1KJrVpgz
HmEvwv2fGxYPA24WGITpv0oYBzbHCb2GuD/sY8YGpWOS8Aods4YmkGecSacb8juEBMmKGyn4IyzF
wKFCEm9jr6jsPN0p6QUC2//Qh/11f8+6Y/kIifuYKuLODEn8zefsxHboUTr8mft2ORb1I3rvN5f7
g9H9qQsrj5GGP0ke7/W9BlnPChOvYRIEgQHe5XZcgTgLNVe40z3qjZm5lJfFtq1hp9jxYlTvvR2e
RsQu3vqP5Qu7uOL5qCcf/V++hz2OuC38BfrHmMHSFOThvb4TuRtwPTw8JaSVsMwnMw2aMR3eZNlg
7EvI6KO/M2xtLc8PvnPp+foRhIQi/69X6FwmpKpNGxaTAqzVNaYDM6DUJuG62WI7gtbbt0zJEm5P
b+rglDE6Qyt4iheZTdeDBbGtjmwzp4S1dh2sRDbDaJacoMla0R2SbL2yRIaEIshPIFj6owyaEnMc
j0d8DGlyRhGwKN8KqGBwRsHpy9VJsEnJEvEuvf99i/fzFPfzFz17keJCMLNJUMZ74oOQpRRzP92I
gRu/8z+dc3rWX4yR4uEkkLQLa4jtSe4wrFcWH8V4EdjNTmFQ1ljc6mRYHXc8jB02DnhBWX8miujU
CeS0MWWY1G4/WCRUoh+t3gb19sSlWCav8n1xix9A4GpOiFTlcJ26AZDoyencMeUBMFGf9w3Ka2JB
8dTYJLv4pke3vsnphQbi0mqcBfNn4QF+443xMHb3sUd9Y15n15F1kty0ueKs5BLLmR31DvoTxIR3
3XPIEUcPm64FSODkZJteTzyUggcEAIvVDF6peQW/YuTXECse2a1qE2cgzy/chRFE+vZ6odxRBGK8
5W8kSFmo2olcw/OqnWJyfWSTLgMmsEfZ6pYBheK0qhboRQ1nUickLqe5bEWDD3P+9v9pNjaKiP61
lDPEQgl9USSgYsS7GpWCDYz0wexCK5sqQeYq2dacHuHWZF4E/KIjRb1E6/4IC//dxTg7vQTMy8ry
BPYXvBvrCfjf3IweFYQF6fqIW4xl3kIhuNM1rzvMtIltwBUF7rIhJKHfBkZxLtycEVr73XrO3pBG
zKKs9lmPso56r3wV8inndmHLR7srFjLsGbd8N5lCS05TEq1M0cUE78KZ/iPb4vN9OdvzMawq0Bun
UD4g/znptbk8uINgqctieriNbX0L5++jzpLuAWZrjYLv38hiGYdev7sWZ2gomWnKCfFkvNfW6WoM
mAHxeR0+qJATuFa/v/I/b8KfnsUz0LMQ1InSYIW+bxYq80kUqneHwcXyCh+1JpkPspMUNOHCXfsY
3zE87u+GmzELdU8OAnsHA8vtZKtSqgGGaKs0vVZPzjF5EoP1Mdwpr5rokGbb6l720EfELfaOtgz2
YbegHzaYKpV2HHpVvB5ychA5y6Fgm/5M1N2A+dcFpPA7KX3E2v76rh849KcTtqKDGIiPG+kMAyhM
4gkKCWvxXJ6ZOvg7RmvAZ42jLsZZXxzZ2X00L+FdYGtwCfj6oA99vcsSKaik8SoaYjHxfNBYTRJs
Jk84DwlsfHgdGjb9YOlPVbN2+qcMik7Y7pXkLvJ8ui0lej0Ayj1lPSsEWqENYp7E5i2uqbBxDhdW
NVyzZGBflWz10KPMKG3N5xy5RJj9YcL+deVnu1ekhuqYFiHuxX0yr2lWKi9qbaCrqe7KoCZ2wJ8g
vcJIvLRvad/fja+ffbZvxdKkUDF8EPfVYV7gdldGKxmyiaCCTBNGJjhVMPI9fTBCNzcJ6j1mDaqw
xhGcyRi0RcWp4Cdw9HSNUw5gLL2RTusKWk1oRZ6iwmpamyTBrQwJlY7T0hqF895YlXQkhXTfHJ4O
DbYTLonWfbBosLuHpJzT3XGI5tQturHKseHqivhaksAtxF0hrMJue2mr+h9uAn4MxIuhsT6X93H5
jSA4FlwIF6gFDAihu6WyO3czxWlZTaZd1d2sAvulU/tfxl2Ms6PxPvz18eN9+vQmHSdp1LbdSRyZ
eZhjWCoOXItu1ucUCaKNRpAm8LLnuzRuwN9fmr8+9mxQgbecoB/STtzXxFTlN8XOwEtzWqKev49v
tfnoXt5t6t6Sn/A5dIEdO6tiOS8+teKMui+5VS65MF9a0tnb0CZKkVUqV0LdJzcarjyW9kxZhkGT
SYQVJsy0cIhHCodWGEPES/vID9qOr3fi7I0wAmzuJDUTGXpCX/d55ojRZW9WHaxpuDwClS+ZgLlz
eApg/nHET+jnHRHCIi0nEqLOnVA9zkUgbgi81bzOlpLiZpUreHTfPN3T2F9q+hZvtBbbz+M8Uzkp
1k0xlS/szz8M4L5+l7MqIDWHfnIsB25vLU21qe4BSIde2zsF7Z6NHi6vVlCyRX2jWUrikThBCzCk
F1hvF9+tszLgMBGUvPG5pQhbQdnB6EALfUhEdhO5lRNuGMSP0MQ4h0SpcPr//fyzAiAt4kQ8ljzl
Royf6RRcG2+7KSg3Mgwr8u1CnxmWehctSvafx9/XAz9wbr/eg7N6QAkxwWqVXNxjGMXDi7r9wAI6
vERM0xklqMO6k5YhpGUyL4tsDraSX5iJ/TAP/rKGj5nZp92lrDP/0Bx4DvCalCFMtw7O0/1Oimag
eatmO072MviUOA2BexgfdOp/Yx78fTTFMthsdKK6hFG3/XWTi3vFj+Q+4tWmRG82zE5mQB1udnVR
BjNuEt/2tU+fdPbg612qZZitivsusXsIzuk0faymo6zpoO300uOt/TdibcXvLdHXL3j2oLdDXCgd
VrX7+qF1cCGcDrgDFvJ93G5lrvW03Y0m7mnwK9AfswyEzbu0ff1Qcn9dwtmzLjYHo8UZbdzRdRMy
cgzNlHFTHnB008xj19q0tJ6d3aEriT1RX9XBPHBqhtGxthgmr79//H9+9D7dibPHX8uOwD7yRKAF
CGYmGKZtHF9wcOxgvZfJQ9NuawG1KcCqAmAa4vaIY+RsfEJDbfb7tagXnorz10BuBrU9RRQ7unbb
1VOTQY+M+MRT4lFjAGDW3zGAi01HOixwZtLDqfZGD2d27xlTSTQ7DTQsFOS4D3r4o/s3yk28ipKF
r7xOnsKXHO5wgJ6PvA9gCRtrvW6TJFPFn8Jz0LfHX0qzB34HFGmj3KmVe6OY1sGCWTAE5GMx/f23
/aEl/fIk6GdcRFxyi86vxitvLvB/zufoSVK4m0k2EybTU7qKJzO18XwZq1ZvAP9hHo0yttkkuDpH
eNRiuPi/BwG/rumszEnM4KB2BTtArPN+HN2TuomDWeFQ48JelbCGm1yUA/7QkX390LMip8x80TdP
XIgiXlQMNxQDzCrprTieHe/aZtEctlK2FNzUO6ibI0jPsSPeJGqvA/W6ZtTvyu8+LkdzPK7gX5Ak
8I5zLVo0Ucc2dxoxhb6ZTNzqEcCVb9W7ggPfbdosCgxW3a70TtWi5nkI7D0VSz3twWEJd8q0eT69
VMb+D6+bgeuNQmYV/glft9hBb0SsMtiBImmFy1THXBLLKd7zGZF3Y5jEgxzPzXimnJbMJLnl0RO0
jEtRncaPbQXhI/9axlkRJ6aRHPsll1zFrcoGdzAxCe5HhRsfiTmorZcuBNmsALaGXWCHuVXpIKSq
p6DWZqrs1NSeytgyiJKLm4Z5eo9o1o/bg+6xpYGIiTY+vCUvr9XqTs38edZDuABXONh+g1fyrAPr
dbAgFhhrbj6UaqET3KJOJZK1G6cbGPzH2dOxcWtpbSQroJAOl2rd02sr2RtOQiNbzKurAc+dZGsi
Um4nu1K9T4bFZd7GD630+JD+dcXOz8ZEHjqgA2HfqHApsLHVEBaJN9AMhtRiWu9g24YVZ+FfaY1N
AcfuxJ4yuMoSCxsmON3t5GLmsfZjLf5pUWfHaN8Vk7asWZSwaJ6Nt4JGzhbm7TtciMEz8mujXVXJ
DFve8GVop/haMpELbgNMiTSTWZs/h42/B2jtnF57ZQCpCjO58gZh1j0HN/H66EIgMOAYmOovvs19
NzN+ybk9yDc4aXfZu1YvZBv/M4nXxqIPFd1etxqbRFtUaQNcwLeiZLyWzukDFBg1Nxd20J/rlb/u
ydlxnmRFrEsZL9PYlA2QR4U5NIjSnzMUZsxut2TX33IfMHM5ObhcCDPd6Vvn96v4uYD8dBPOTvS0
xMisj1gF6iNskazu11C7KcQHNu/dq8ukh4ZdBmC5LLIYH7pvZZSh4Uwq0aASCPp1NzkleBdXPh/d
d25Y5LCCFgEngwsn2ZGZTKoMC8eomNgzutWlUuYHKjevxKdPPzss8AjqE33g0+OjOwlghdS5JdPA
OCZW/o7IpMKcqrYMRP9/ODuv5caxbNt+ESIID74SHiRFJ1HmBSEpJXhLEIZffwfyPHQVsyIVcSP6
VJ+uTIkGwN5rrzXnmBb6579/6//hPPj3i98tpEV0TdJFzIt32A2m0mpGulZOTGtEcfqWTMpF/hDu
+4sZGrYUe7HT4otvvyN5QyysElsZyhE0LgtmQRa8n3Q0F5d1nP2sNZwLqL9do7ulVs3CntAg3ig0
kdmthpoBOXUs82y5KdTph/jiR9W6Js2kMfWeGAe3RIc99tJKnT4ZqRKPsgohwjeX3BrBYZAJc93I
N+jPDwvBGjO7RDYz5jhkN/ENyL/qDIQzGJ9zbipMMgRfSybaaJPzzipKv1yW5gIsoFg+Fv2vv1+V
/34W/nFL3K2SZLNIDLn4sECYUn+kYCTYrfiCj974nX6YG1OTRQvPi+Gx/Qjj+XNE/e974m45bEA1
clvMN+RkZ5lfocy0L5qTkC2nzQrtnpaj2ZEH0Bxy3co1omVzddU/zQrAWvvJy/jHhScWa6lKQLGW
dD3pwv774VwaglYW10XMwRI/eIeBEIHLObEBFNElaR/CLkjwzrHl1sEA4Ly3f+ov/E7r/de9d/cW
7hZIrUn1SwJh8zRUv5YYwr7n3Jbn1Eq+gJN3i49e2QlmK4L4Q/XgGJ86w47PKIBUCdKTFqKoBLGd
kMpArkDyoBpfP9wufyJK7t7g3doJI3qSaYDEpyoNDKaBrOB1NlcfvZmXaFF+c55uqyj7xpHQar56
aT15MQuXQO1mE1PBaiWTb6QbkVNDOuVZW2nYjq7jIcdKYCBXkmIsEDrMpRTm7CpR7AEGRgy+Y2y6
TSI2ZgbzngaeEuKrnWxSlW+hRWM1alaZyUBwckrSVCCAW8XgVImzFFZDaImUPDjaAJxbqnnZlV8t
DbAqB6JxdaLbRu52BkylAYysIzCxll1JDRJ1CxC05NgnJTt9L5emmu0JUGGqEme/CPKJ0BUQRvwG
rx0DxLV+bBcYJA9Vul7ID8YYhOmDoLoaT7MZTnbqMrV5KY4tvVC0igYGKsAghHvM7YFlQJ4cNBDl
DKEYOhXDnIsFfT+ZLMWwL2yX+DKQywrfjbrR2m1N36cz29GX1F2JynZ3xemf8+0Wt2M7QLFFfiM0
bxOgroHmyNnQDmK6buNfffpZA1jXOwxDLFR1DCV7ejGybR+f/363SPNK+be7+e6omnM0qY2KuzlP
NkVh4ZaS50wTCwfqhESMYR3q1nzhlFboD/sREx49m+h80ywBQUmxn1sKyCp+eFd/Vob/vod/C2f+
0bwpK1KbOkWPT5KyHpSXfDgpyHtu+yg/Aac2R/4vpXS9unWEeCk2203nQ6hYj+qmo7mGUK78vN7c
9EXsXdDfULKy5pjI68vgdYlDWBTOb6RlTP6FQ1E4hgPGe4+kMdox5Jc2xV4O2vfyWDC6Y5bLWIUi
h3YR825lHSE8aVY1MBsm/zX8hOXN7Axr8usgfB7l9RXnMPVfQjYBLzNTV64FvoOLTSnbEh2xeBRH
OAcmcrccsy5G3Sq15QedX5obzqTbULWp9NXUjHi48vGXqDBF7vcNLTQDwc7k5oDf25BuClWYqSmr
CtfR3LlnAuZdDgMy1ZtNwGLyoO/w7WMTHC0d276BKFJ3i+m1DZ0LDJiMdkRye2LSXxpbQFAM+QmZ
SSPo/wMCGmhwLqrbeImGdnDlZ6W72ihJYSeuWDCgS8VOhG+7waeFko9JnA/4b72k3ThZoRNdcQB6
GbFBCvj4c+ZfNiFFAnL+3JLbVUhWzs3PJCSQFsO+FpEd+7MKRIoNJdo28iYUAroJETlppNnEbrt8
QdcXCqZUHLovdFwjGIuK2OhQMieOUspV4r79TiVnobqFPrgA/C011tDvfrX1po3i1Zghw5+PNOMh
HmlZmDkT+9vnYl2deBqHmH0MwHT+0Y6wDNIVSQKorHa3+HwJsp+6An9OIe7u8LtCL1wYadkqYszs
JbmZWuZn7f6iBBfEzDfmSLrdMz8lBy0YpLPRgSASRuRo5yW7/dCvOjRMtsh9vshQ9IibOH340dj5
mwvwl7Xh90bzj4ewlps4GjIlZqo7fmalTfZaddSdYUtBWn1pxiZRrRrxy6OxUd/iBx3YmDquxt8K
s21MeweT7LE9zzXTtFpaqUrShln9sFb83vL/9i7vChQlkZNlLFyl4xy3BDBwtDivfVGMuka/ZVpx
43mvbakmjR61uS9fLIkujHKiHzfHDxjXXfSGCmZK980QELWG+BK7quqoxfPSWKexn1iSaMuJuG4U
t8/f4WtphUen8XNxBO30Y8H1RxvBUAFuAqjURFUCEHdXX+jZUuuEHgNaPzuqUBIFhMGeJzPdz7DB
4okZuTiZ18+Rfpu98DoG4vN0+QeYsHp/DJoR00t1zmnnP4ZkzOfEf1z8SL9p4VjVCjwp/YpgXHki
vJA9bvylkdEAXgFJtaO+oMQk76wy2UOn0p36p0X4oOE3XVi56rd1gJqTQMCh9bDIl/A8i19V6/di
IF42y2grZB69w9wqsYeO/gVf1JKtfZfxSrInP7IKcQIRbPTdYmoN0EYSh7Gr8vGjY3c+2fzzJrr/
tHeHPh378DjEjXLMN/N5YtoCXcNWr24r3/AKQhncv+9wf3TN71/w7vHPp5EMlbxSjtk3mUF4djAt
h7DsV5opr7FM0u5hg9rJwFFmgMOwln6wmf+hTbx/B3eHPeIGydaqeAcA2V4Wo1U6MYPo+lsNshqC
Qe02P9xS4h8zsfuXvDu2aZdkiFA2K0eyZ2De/YpJqLoRO1cjDuliGF3ni7C/KV+GfMgKr8U7HntV
fcSSaeZtuxILze5UBo7JZIpMIEdV97qG9nrxQTQNXtovTbEG1WTsjiJRtNMg1UwU+v/HkoIG2j+F
6+VBYJYPK1HaMeO9MCUorAX2GtRw2vaKOVf24tqsFpY6BT1+M2oE1+jWef6ZT8EC8X1CGKZhF/Q2
M6JZUA/bYbjLhK3BoG3SPyrdyy72ZOyyxbonEZRpZ28v0dpneyBfcm4L4mNbrqXxoVRcUXGpP9PK
FxKHrVS+rqfEixbUCJb+MRsyyvOSJUkM+tsuua1VGHq3Rzk/zxmSV4qAPvruZvj9kFsauTdS//nD
bfrjJbs7cI3yLW7jhLuk49w3qwBvTorwYVprlQvdUDaCUds1hi1ezGwKQmldjL5cHIT8ZSGfqoyv
g7OOJS6AvThxtYallNVPAP+rdEOaTNNvpwiO5K6r/CFd1/DaWqfPgibcVu0Wgj1XT4BYAk9/4Wk3
X1k+tLHdfqq9L08BF0SQn6fSz2RP7FxZ8zCRIA+fJLIxXaHfyimLFIARbyBW0FoqXtM4RL4ahZsg
WjWcEFcLdPlkb1ydReNG2A5utiAfAPxi3lkjWq3NReotcGhi4aLUwXmseB3IkTJ3s5j0NydemjHB
njBUog00QAGpF1MEi39dE8FiNxWhI5Ymu82CACUTAciEktT64SrNW9zfVq+7LXBZyUYnJb/X6nxP
UUB8IRug9EsSkfW4jU+Juq/oESCN3f/w0ve7FY+0DBRlKUkGsH5JvFvH4tuUJlqd/9/9MSfO9x4w
GrybhcPJy//h1e5PK/evdrdmicJSoDtZKsfwi8SL0RJW7Sl2cnqkHO2g+eRe4dSV88Orzgfmu6/3
X5/xbtnKGrEZSJNQjtfalHWvTzeq7jNFG2zirXCuRmx/o53ikdJbaLv9ltp+9cN7+I9L/K/3cPcc
hoN2U8NMUo6T2TM7uJjiB+dpDDfGYn19uZnJK+KZxlbDY/gTn0j5j83xX699d3vJlaJ3pAsqM/O0
w1sQaAu/Ilr6glqJTD/OhmP/sBi3UnIg5bUMzQXI6clcYF1bFVYN5ZQClzkEFndaVZLVT/btWzZn
o+zkLpllUH3V1lJ2SOaTLO1FNcWvGsJBLP5wJfW5dvrblbyrrarxloqcG5Sj8gaPaviuyvkS7mUe
/OcktyFM64vZGIcKmpDnXd0EF8NeNs+T0a5IHyhqxxCQ0a2kXxqDZMNF6Gzkx0l3Uf0BpskdcXyr
oRmIAfmZYd6zucSrsPFY9iTSSdc1piG4V9vCvwJPna1otBXmHD57LN+Nwp8KvyuOYmey5OASpuA0
ZKaWQZPOI9tm4SYclUoz+RDTj0LZLq++cUE27RfThyg9p8lPuqSfrvxdK6keMrlUi0w5CpmTFFa3
qZ1+Lb5BTtPf0mOP5U05/v1Gl3+6RHcNiVtRDbdKLKgRQELXh6p8GJ2rF4O8wvVopYansruGeyX1
8VpdXdHBbsusX3gX3oxTvPCTLmBSmSRHo7GYtKkuJwEz0s/ttKvfOYCuf9JdqD8sgfeCUKKb1PQq
szzwxujPm5XoDTQNcgyZbgxiSwXqYN841ql4n7ES26LTQZzXPdC37zdL9W4elSa6GPbJ/EB8GSVM
n1vCwhVzyxjW9cXUn9gff6tIldAsn4jnWdDUxqYb2wwXsfgynCLNhxh2+++X4w811d2K+5v/8I9j
wETyWiHqqXKUkeyDUZ1RkgJWKU6hSBdVc/iMj5FJMA7Nv3TGTZdvg7cMf1j4/1B43L+Nu22GoEsC
jEKWoHRJy8xKMW+8CDTCU0cwKzY8DLnNuoMBbVYvNM3gQhUWDtZoJfzYgl789tD8uYqw7xlEP+uw
zVll/vGd9M1NG8ZlFZ9wXpR48yT6mmao4mKWnjivgIY5txt5BwQ6GIJLYfUvpV/7wmzT6CF20Hdx
lAMuL5uDVf5LEvbVud+EB4PcV5ERPN2a6gjDBwt3Pv/1kZ1GsIt3maY38H/MxyMWWrKjCEvQmRU6
F9XRd9U7bwLrsOJyMBXdyRVOrf97vm93L+Jn6Q+miFs3OVJLBVVh6ZEtC0zLJ0x63lT9mnTrFr0T
gyvvyi7I8PNCMnNbP7R7RwsMvEKDxxAWSUUhutJ2Mlu/czqLxxC356H6XnrXb8PsnPFTeQATGKR7
LPj86WEIxOVKWz4Xa74SnyXPr44J6tbd9XuwlUOz5u2sU1/fjC8lHYJAH52l7i8R/56BJxP5axXv
LwQO7Qyaugd9U38qwZV8KOtqU/KKeJHe4w0MwrrZxhj9N5cz/lPW64G455eytYbSBTh/eUiONwdr
CDnNeN5n+jnZeq4UYAEGSDCZZd+sUt/QsMQz+wpg9QSxP/8Tk9RLpuHktbkageTSX3jIHlI/xpb+
UJyNQOaYjmsdluKCEUSP0atDBt5ayVH/JNKi8/NTbPab9FFxcYCjCKjON4sgbzioKBADfgki+XP6
2M52JTzut0eV7NJV+rJcet2vFJXAKrdiC3p+TbQ6hs3NpJ2KHDmHy6R8+IIXhA8lC67GrObwCnv2
cqUJLzw3DNKT2ATZUbRgE92MVbJuWEYlut2qOCO6VKTrWLf1tfCARWJTBfLvpJ3E6U8oubzMjYLq
DWxAATXabX+BoXcrVDNbTOYyOyQZXflJOC6RfaV4nN+uh/TEH73mu/IDSUHhimsNde0Ts6KGrOWU
E5OdPFVfyn7xuzND4gZ5xbzN0IIdDK5lBq0R0rXjj/WeEynd0IfioHpZBX8gylaaX2zLE2R8g1cW
UAyYsmiCACi++OX1qfkaL1xKp+XfVNRIDXHk+xmRIKcm2ET+3VI0aZkhZpLRvAu4AxknWBcoFVg0
PuTrvjwZGGkPzZcu8nAD86UpuLrwu2p7ejIUi/6/ANaDU+XSGZ+Lt8JL7JafZSAfefKRDN3bs7iC
ApCCDVrA/Wbhx+adp6vGjN6i9WX+4ulJ1eqOPGtR3RqdVWVWESBDejLg9PLfo3lMOcM+1V7/UYFk
xERHWq8a4Z/xVcWHbN2k57i/4NBC2SPbOVZJs/6uZS/rPUlcq/m27PcMy8B8H4z4jK2tMs43nnUu
wgLpwgc7IxSIKApm50JE3t8rMyubg/NlMOMPLuX0i6buMtpxMqZZ69wCDd/xbEKeCU16+aBf8MDb
zUt6nvb5e3wemGxg0I6EVSXgQDDVha0WnnK1NbwJfBOIX79pZlxfKYUWe3CFzAkvuyVpK67uCt+1
sDes3qz8BaSwuZLXLAVmHPSDLb07p3EAFbhAjszRpjWymYVF0DB9hGm4BMhs4CRJ274Pljb+BY03
jBaj2pO7XkAen0U/XODB6s6LRzWYyQSpVzA7dKYNNgh0uJmTP/FTq+6IXfEITc9K9irHt+y1ixh2
f4gIauyh8wTRLztHDdLExP+9cICKf8EYYKrMT6s2DFd50CGZHi+af0F8CCSyd8nVOCIAwsBmget0
Gj/iI3fm+ISPW4N881opZsiKsc2fegnxR1t4Wu/2jKR58AN1bxSm+h3tJz/5VVc22QyoQ/TMH5dm
84upW9CXtvxOoxvG08Wg2RF+Xh6zz8Evz/IEVL9/qB8UGAW6xSK6jdf673kxA1vG+MDaFqvlW/6u
B7ldq1Z1wvdsOC3OB/rfijkf4jDjDY95Y9YPrRsel+By0+D2hA5eqy2NE2/LqE1ZN74CSIUDWGuC
tUZWC+F6g60DoAOQttP4PqNHc7e0VWyjnIzHlVdhM482GNdniqmjPUef3RFOqR1/cTJoNppTm+VW
vvItAjheEfIAwR3dVnQidAAlE+3//gvmPkxtoA3YuZ8nn0wE47l+0Na4/GEc6Verz23puXIEKKnc
DZQFDhAhSvcV4x4Te79XnS6PhQNlwQy32lPConBceJHIQjwjRkM79qWHjtfSgLM2HxXkhu24nSUg
/H8H8andLi31UY08Yhhhn0OGLh8QdQcxbg2yeOKvYhdxIwHe9ZJdHMzfAj9gDc/JbnxgPmuT1Qkh
nl1ROTYf/dPVL4Pua+lfAvqodr2tGUuSkHJayswjZmpy87Hs+YpmV320QlthEHTDoC7jfc/jjdnT
bV7WV0K/V7dzbqeHAaqMWVvRJ23M8pC70Vn36y35onDULo/XnbS+rrNnppVPKnD+wZOfuqeGMJbG
FgaPHxZfix2dFbv6gOGEW5QohycKq0uQb+tt+mA4S8QVvIT2lpza4LKruCdeaZbAK6m3ynrBrIC8
MVBujz0beGjxes/YGJLal4R1zPAqxi/rXyF7iiZyG+ND2AteyvrK8fBrgo8HQemZJythJWb3y2xa
de1gkwbNVASw0PTBjTvXwO/1IXLIV/2sg+pUgrOZN+Zm125xIjPIPPTV5rZY364/NFIN/b/P5v+r
B++ax6JSYbTL1eWxtYSTPDo6xmhAFYAY+eKhHeZcW+NhOPA/m8LSDuF2cbicNVd5gy9oPDXv+oqi
63F0Yh+87GWycbIPrJVzWQRA7x2dboWE+G10Sp/2leAxQLd7Hz+jNZn6S+wOZhnbAHXVz3wD1Xmy
I5Sdqmw23/qeNklF3SRRuVzZgc6pP9hGQOMLCvT5amdnLVB39PHxhjMtnJyEkoGqje0stIEjNe1K
AeD/0iNkXD7zh4JIQrNdt7jwCYi20ta/fPOWm8JVd8qb4qIovgbRQ1khWuMf8ol5svjSv2gucHx7
ciOSIXCCP1CgsB8JG42pG1hwCngPbXL4Hj9GnNUczhpx68X+7YXvipL5nQwBCly92jGZZmBGKf1I
yS0v8XBQby/MaG0E+oruocWw05FM8lbRBJgQrVbRWhaCunntwAwTnx1cH1Bfv3D/lXZPAxcuEDna
86e2byFm8dEZrZnGI6ym73KP8CE7yiHO71X7uHiHyAwJDPLGeRHBgoXpVOO9BfW2AKV9VJ3xBPDO
LDt7iRKasQwK82hlBBwMwVpbRMUACbFUzlD9XFsDefcHd2CF+ERNUFrdL4w3KiPrcHU5lIw+2wcQ
gPz14W12o9346ze/Cup9S8K6ZlHXgo+i9sTxLrfbpLIhJlF8lvv4hYJD9a7bsrbI8aKrQb7uGjOZ
8S1vLm+q020Uswyd8ldBzcAXlhiMzZrtTkCBqcmOYRDEDLcVnFD6a7FtOdlgSzrAUfFpvXraKw1n
d7KlJ53CN1t9xHu+ra8OvAAKxWekm+daMq8PsvfRbWIze4O5FeIy53DTwZepzJoQnxTT9ElEacax
xpXsDL0bUPQi4PeJxkr/ACpPuBdVoewo5m0N/9pjAbGVYA5s6z7CYKYZ8ANb1Uu54OkjRwLX8FOL
11QQ7FH5ruL9XFzGTv3RMLtc4tZEUkK5/Q7x6OM6rvJPCmCSqiUoPG/lLhm3+WeE8JRy14AWSA12
GXFUd3h41Q2Myo/qID4v85cCvYfkxOx5/QxCxya5YOXnV80Ep6Oa7LTe08WnPHFGXMYD62UVft3I
MA+Pdf1cX51L6pYipimnhclyBaXSrsvLGlYRicZHzTL8qrfpKo/PbeNSfQoPTFkRNWNSm1BeOOGv
iTKOUQgz6rp5rtdCaVXiQB/trYdxBER7dG+VFWtBOATL9zCGFLwyNovSjDbZhnoOkN0uNcwwAswz
nHp1LZI2V+5QEUsyuLvFih1/IQPrX1NElMPTQggiUikzP9ccSJzJq0jxUrK/C98g4toHtsv8tpLF
HVb4Wkf4s5Kfmr36nXtk/6jnkF9I89RmE1gC9KOCUbz+S9Pcpg1qwHhFvQJbMlG3aeNKXNKu3y5C
f+r8BbI3GFwsoTwz9TqjRiS0KjvWPKOqTY5ZFrpJsSERCYNcp5tLFkomSeQUaDQBNC9eK0DDj/kZ
DKPdfk2+QiEbqRtFPQvSthle5NuTxK+GkrItmTcww9GgogMCIqTDhi6yw7Lx0H91yBXs3DY+lmfJ
WzyDfhqAv4KfSg+0Pxwm3XZOuXrdVACftGIGEbyWTKCEx3JLmtkD7ULmGNmpPigf4pZyxViDqZGg
SSV0hRiMmAi1HiurOBlHgAZ+GpSBTCzG0qdeXrXULMxB7G/usw0X14GyiWglORne/K9rk1QDCmok
RQQstWwxbSA5KmLyFSBOH8E7qS2kbIChYueFYRFZ0sPhqQQgn1k16iOvepyNMaUrvk5e+Bx7sytF
959GNzmxw/LzcNX3SKoCAW2MROkW2+m2DShu8PZQagYDRC4U2YuV5LTUO7Kwuu4UNOU47tbx2/IM
d563eUOwrSG+xP+ubDJHO8YH9bXdhs/RCQ/8VvI6lx+aUfvP4ZGygYJNn7tmDcDM2GZ/t1L3JNvt
zMGlpt2Dg0TwxVd02/KFO7cd3RKXfJbWRd0RPlOttb/jHa5rEakEwBc+JKfmj/pJuO5yl4xcHi1+
J2k7QLStdKPDxr3uFuRUcnf7NG+Xe+2ItICycwddd6Puzs1uWEP1YtfZpU88PuBzhUfpQdgDrDXD
t6Wn+uExSU3BV3+Y86iLezHm/7XB/ldp3E0BGoqMNE/q5VF742XFU1S6KsIGFu2AXf3LeKq/6GXM
LENtC3o5lr7S7K0Md6kKpD3aYtdEtbkGOndbArV6qKTXRkVI/421NQ5psKAEupq1EMQhy5hDvdIq
X2z4xjc7Li1gOhRezVCLW5IABUdfl6qdbq42QeBYhZ0e3rG4VdtDGbt19XaTrEW9HkaPhigvzmZy
dXO2o8psX9mnxtkD0YfOdHFY6Z9waYKt6PpAliyy3ljzcaHjzx3c63BEZPkpRbsRrBnnsXoddS2U
i99gh0e2dC4CBpbSmp5aZWZdYk0df8Wf6kf3S4Y0S+3I4NJSP2AwJgcW9CsrFgudRhHqxg17Mhtx
siYMFI0mC0HPrlOjCkFVHDYkLJojcBhGszdTAkFsK0+82pRZhsYLy4sVPYj69fLFzgD86hG2YXtC
b5ZeV/6ElgA795roYlO1y930DWYT5DXEpsfUujzlqjfWbFjtzcq753x56DR3SehYCH5GYHCQgEoO
OBkCC0Psv8rP2mvJ9U3d8Bc8pWpuGvNPDTQhlhIEm2xsVyvvnYZczsvKYAG4rWq2fvLJUrN4uX2E
oyu9dhdOzt0zbzsHj3BoP+g3sPHIb9lb9iT5GUf1Y+/Ngq7HTt1G5JlRXLO8n0ZOZx/q21RtYkBK
0Na36XN9AsMo8dffU6RLL9eXYrBnp1vpiw+T6EiMde1hz2YFZIxGLb+C8Yn+pDzm1sRbf6UFQ7Zh
/fwporZ04mdmaXm4lkMTRvB2iLz4WSPp8xeLtoC6lLRnjobgLIBV8WwbjkojMGQ0sGLsKn3muNgI
I1Fn4HxJaS2C7vQ79HeKGWvOpTdbeD0MbDHJALnjnmDpSyDY2F3jwD9QkFxy08UPF+FpfDOYcacO
kgNh8TaFPpF6b0vMT0AVS2tZWDMwYOm3pbWgCLQFn8Pxjq1GSH2R/i1tE3RmnGB6VnPtuV3seEvG
6n0CXdc57DZVYqf1HitLZuZvWuffNFM/G5/UfYAMQSXziDYOGYtoSRuvU7GvQqgiyy2oXvGF1IWX
T1bNzrOpHlHN0tX5UImjWDDANnU2RfSbZstd+qGfu/fI5IPCSUMqkWl2/rasHV6TTW+kq8UswqSI
4MyeOpyvVL6eJRNys3H6nGG73+buoucXJqeBtBdzUVsZNlqPQ6uSvhLh02355YlTsTGKZ9bjBcN3
wdQHL88sud/l4BVYmiovvIDug0BIzT8eOPxdJJu2VgkegbdH0sHlVJ1Cm3C8eYqJoGzCJ1arZtJY
maNyP4Nq+oraZy1+lQWvHfzY2IQq2lvCiLSQCh7TaXFh+o/+n+eXL4z2XRTIj3G6v20nDySQxPcs
rRD3IQwUWNZ/mJT89+Dqf2vz3axskWayNFVpfJqBnnBB0Et0QI4R7dK0mlsCcxtK+jEjY/nf46f/
ve7dwEwPFV0aaiEC1bsiy7Xh9Kc6ERTC/C2k6IXC13fbOoRav27Uk7o4ThkJSIOnI5oAtzhSfEZj
kGfbCmV1uSnXrR0V5vJJ3zI7Oyo7Rus36ie5tyi8CrPjNFj9Ug8tGC1ym3wqwUB0r7hUXCoEaZUX
JM8GZbnm57oJP6652CF/VZKn+EZZ+D7Jm1leAevlvT8kV6APzMkQhVhLRKRkepabvNr0qXsZsMN2
rGZ22EqrNNl3rB4oZocAagTbFNU5F32jA92PnbbgGCS4keL+cFF/+HLvzUBpVVxFsYjm2R43mmTf
PASYTn+O0DRGFHR/f7k/nIx3+/tvi+E/JktaXVyzTuLlenzpzBJMHc4pLyqAybkyaYq3xmmwAPgD
RclfRmrHnzxA893yl9mWcaewGPp0WadZzITc7WakjT04sff/wSe6/6R3mopFLY+GHvNJ8YpYtLCw
Ms69W4Tms6nrh7m/eG9qu3+1u7pJveTiLSv4VKnfb65u4V4dbijaVj99fb/1Ln/7/u60EmnSSIms
EFk7w0WGd83E+fH6WfnVjO74SUWo/fS57vQMitBKTWHwuQismkw6PtwvN8PLOidi82FKVi7O6dUj
ZSuiFfZGAVCvGtVkh6xF97JRnNQut9lpfMtetRfAoPbIKJrkNkemW4GwHjqxSVLjKZ/3XrvaJ/tw
N9pXf3oUKJ7gxjkphWGAFQ6se0A+x34maaLou/6g8v3DBHV/Be9X16xaJtocBRz7PBnzDQO8TpV5
Mn5/uQAz0eKO72SD4Ef84an8j/6eJqJukheaLuva7/7fP57Ka9y2elGo0uE3LjgJT6TDY6Q1+WaV
ej2GblgE3QlOjpNW6z7a6iDwptjuqMrmZMMOcp6Xg+8l2bl//OG9/ccd8K/3dncHXK/jmAhwdg7K
W7shhQqrjrG5PDGluq2XR93U3cbhwDeCdadj363Er9L9SSv8Xzf9v97E3cUZYiTYiqxIh/lhrhWz
dkZvJv0VtM12nEB/uCD/pRH51+vdbXmhIgxDs+BDL8q1kVtSuyq+URUjxlLJVRns0KJxBXhm9iBq
FgS8I2Xk6pavcISkzkpMnZooBAadDBgTviICesftNDhtzplS+kFEI/3Hoe2f7/ZeSU2SzHXRlbJ0
aDs3ZizMMQIW48Xs9EClD46TgYwmK8ZT5AwbcZtPHg0Ujr3Ryfhhf1F+uFv+2M5ycZFdBC7USBFZ
XDbJZXNJg1w9JgoOFfp8MdNwdDdEhiteNXjN6HKQ6EK7rALGj0Jtx9Z18BZ4La1FY6mJLxPjU70W
Sxf28IJEOvwohVm+EUldNF5+YOZwIyzzh88h/Uet9a+v9E4OkuW4PoqIJ3I2Kde8M8OllX7Vf6ei
YRu/2rrmdhBzPd0szwUDZRji3Pi9qea+3iB5WJXtmdm8G9v9T5oZYzlvknebgCbJqi5psqEudeXu
7cnLti1KdXGB+SIFsEHjzRCo3RwaBL68wW6KJ07bRh/og0jGJfn68YbWP7K7zJE4vKir5Bt4xQU8
ISqfd47k2pMoUI+bE3bw+kJUAJ3xZeM16AJG0TI4pSoEoaPSaPHg2suFlRmnBcHCeHE0uqnMI5Bg
MAnj0HXInpNuxaH+GpSI+bKV8qYd0k2ueQQzYTfa3OBOEdT7PR2j83xztB5ajGYyOePzK2bZ3AEp
9ZWGNhjQLbIPhWa9Sx9h4tC74QPJn/WLkTK5W+VIkkvOSybwdhTAmo1F4/pbh4rSI4K4jWZudVmn
T6ovQueAXGw3DMRQXWyhJrwaWwRvH21KC0sQVs2a25aYbiRn1w+8adpR3OuwVhvrmjJ+Qpu0nptM
8tWWwa6ZIkPFD1W2CnTjsmWQjehksJ6cwRO/GHLxVttyc3tlunQpvQxIRbFacq41axbtykFvlqVB
w3z39TYS4MKH1mC8noUTjmNlC9YPOVr3Um5QcbRYGIgK8tN9dFxG79fUV4LlLn2k6WC4LTbYi63o
FukC4eFqI47hvOhTTOZLn399w0RZr/sZCewZfGhptWytUHLryxZs8evcC5fm9gVcCBlK62XVX+2m
c26Pyu3pBphXOdTU0EAUL26JOt74ZYzkS7h5vE/5IjY9MoLJv9DqyjCNn5fopcLVjdGH/gzNq6aF
aWl72hMfdWsPX9FBPWqGfdPflgbuNholBEATzrzS66BmOic51+3Nb3epNcrkX8zI99BS9mgrUAzI
H8gl5tiKzEV9kaBMMYihRDzBgb+/mK0BEPRj+UC3nOgn4SE58Puj4DI8prv0kyHHR74rtpqKTAMW
yUwCNPs10ozxebrSdyd9gL+PxIc+dsyi8nFtVnN+xKyMKZ9DhvWnjLXHNzYQ3NZlQyVTOtPD/MdA
JEkEoZWPHoLfRg/zwXhsnxuYZqwEghnuaXeHVkj8AZ/9ma9hnkQguEh39QnJTBYsBn9UfN65pqIL
xWmHVj9hgIokDzQ3PG3E7/+PtDNbjhRL2u0TYcYYwG0EEJNiUkqp4SZMUiohmOfp6c/a6mNdyiiV
aPvrpq0ss7oIYON7u/vn66MJgLjbcmNGBM7hNiTdXlJbyECPupfTrHXr8S2Bl946yFkuMP8pnh3g
XafnO1V+NLEIAojJGEDj0wyQb+OP60ZO+xocLH99OcUH3KYx/qAMU7jmxdNW+fHDSafjhkw8lRjg
GB8iwWxfwKJ1i1OI8DHweFdUsNM5Ox5jW909xfQ7egWLi86NJZvolO2kfQAGG4/hCGlNanu45Z0E
GDoRSlU6LNW+OJ2L+5YshDpC6wLN11dW6BbLaBtjRkZP5ZjsygfQF88U7bt5TZVHoeriqD363uVZ
Wso/WF8IeypMf4KH6D1/qJ5q19gk6/PKvE129t5HQLSYOfDBLhCFXyiQw4IURqDFjU9YgKb7FsEY
ZsjPvbyDaF+Hr8CJffRhK+o6PxkPyct5v7nQ9DtgMJBi8Gvs/R3SJXwsErfdJHRfw3nyyP8op3g/
bnI3fojDFQYuKk4IcxLbtOTcTNRitHEBM8feqYS1yN7F1U3DV2ZAWMFPD9HWI5YF/SY9H2eIZvCu
3lNB4aPRPdhyM5/+jbnnWWdzxsAZBqhwclc2WrhJNKJjvkAhPKa/TIJxuYr8l7Sik3s+GmjnsebI
KCIZ1a1egT4ZnmtGIdm+ZN1l14gll5mpmA5vNTyU+bt6udWaV9V+beNVZv4K0RzMY0ZHinqV66eU
WhYQkv538FKgbNkjQqJQ799p8uEc3l7qdYcpgL8PlVWa4ocjjGILYamCI7G67EbPlp8tNIbIMLJl
qy4rNDk+NgmrDPVF4HT0qSzj/SI/xO1NOdwzqtnWjHJTHeKJzPN99BgzdKs5veUgJzHfZ/gp1Wsh
3QDRsFK96hCvUrhCM282enU1l+8GPLueuzuKUBUEyHUoE9MRAD91N+M9/SF1vqFgVJ/QzyxQ5air
chMd+BM0Lc8zukm7eOXT7yURUEkhKefBHHyLAqEjoF9zjyfr82xboKt7rml6nNQHOjAH2I40BRAS
UMQatniJrrsf9f2wsh58AjdQB2aEM8GhvDjVQzDHm2QR7ozIPe/VVXqvvuq35X16T5/AoOFhnfrw
Z2scc+k2TG9L/mQV0oZIVyX6FXbBWcj8hU8Tpdmi7x7ChT7cNg/BCT+RLjoZvxgAxumKlF5aUQmp
0ZTkrk5sXTIMF4RbkWPt6MN44TJ6SCiUzTbhOxJJoDBVvjHTRa/vLW3dIRdeS164w1iMclqSPLYd
ztt7drp85xvLEU0a08X90sy8ZqsdrVuaHbQ5HvJ727zJUlr859/aE95NNPBvooPpFADQ6WBai/at
XEqOfaNim41mJfKYE8d2Qd8N28tDcD/mc4Pmmjz/PsdRRC3gm+PU7Cq9iKM2l1R5VDGKEbUC+Z5l
KlEsgFy7T476FqnRv73kVYaRZ/kYawkZhkrTygNNVB/4QhZvRBLsdqgEITea4lhpogrxzX1e64r7
QqmLmSojcgUO5tHlRi0e/bQJTWvh+YMM0SFSCnIvJ3QRrpkGbXYmxuViyyJ9gIvMTAYGCo60zg7/
Q3Xjq0z408HWvFK6VGYVBn1C/iBUs0XqKPg4OmwBOr+lv4UFtrjkqF72NCUnjvx/A+NQAPh8pjav
ztS2aY6Z3rEIRHkVzTGDJhD+X9EJwfUbHCRj1oO9nlwI6sRZ3hR//yn5T6zBytuBVENotETdIWMm
Y97BQcV1tx6YgFvhaZ0To3+K2e3AAdazrytP5Vh/WQ+ZOwDAtJcMdwrbI5sNTaco3IKEn48jxhQf
x4F5DXAfSSTOYUL+CESnZmD+ic2rvRNi0pkzMjkSOjP9DjXFRvwBMuLmMS8EC4aRwAY9InC5ut41
lBw2gkKRArQRzjobNXR05iCYTsNfyscSSNsBQ6DbxZVgHxjRCqyQYT0a4UYrt1FEdZbVZt0IGaau
xm5xBprJgOYCj7HUabcIDCoHAV3l0W9AjmgqW4Cufelj6VGRDhyaeh/m9zHntmZOCC0eJqtsX1Qp
/1gMImJ8eildrXaqlfFSMpnz+UM8e4+Tu9CLFrnKaYCOT6A99cVCHfeUqJ1ZtpKwo+PXTAQmsea+
+2CvyoqhpCatVH18DmdmERDFADNw2axFGfPi+VM+f1OR8LoSFSZJEUaXmXqK10jJpTeN46ggApjW
wtx86CinP7yJ6GteVZiKSA3Uc9eLChOzn9xjJoS4tyP6TjHZHx2muNBfVcH/eLtX8R6vAj/2S96u
viwNlyHfFsiHFns5WrYbtkI+sZIpgO6hNzGNp86DuhZ3LpGATrzgqYh8tQ3MzqZ5YfhVxLuqfANB
gyCe7/sF51VwE/1PYTgxHWb/xuG6inXXFSNJVrtLqCjqKQnXtoKw5/SfGrn22q7eGgcwxsHQ6cTP
6efW6sIcgR28BS/2UseNiRRvgxcLM3cR27XvJQ/fP5Sp1/O3IlJzrsNEHcRDUbx2HXutmL/cpJe7
kXKB5BY3o4tQ1fdO4WxlMSIGGdrykmyKqzmxMK+bJZc8PGu5ycLEt4X7BZj3kzKa05/olNOCdagJ
TzML/wbFuH43V/tBpo+WUdsN7+Y3MgsE83tyhWA+mvNYux/Bv/820JQccVnyHWWNp1oswjoyAhQH
ZrZJpSfKwNSjPlodTT16M32dXlYcMdMlhZmJdzURKK2rQHlRtCavjEI9oRW5bdqbZ04L5IPqi4q2
/KlkdECk91rjKQ/nu/AFJX1B7NwZ8mHeVFROhT3OJdsgaEqlid/21WjZ58/cuoqe8mgHele34rep
wQKahVP1ayoOgG3wFGRvOgnrVRMBj097g1bX+1Qh+cvC9afzjHXVrWmK2azpSlE9X4qS/rgQwo9+
pT3ntDfShYRUwfn+jSgT5wnrKpy2l4IsS3zbrSdgS+282THlsiC9AzBU7xPPRuMy8ahVfeqqVyFV
MyTNb2cmFTQxFbnqtVsIWih4S4xCOye4uDg2F/IiLN2e/D9c9LQreCexZ/6Wb5BBBCtIasjl5vDV
1lIMrnuRruqtGHIBy2i9IClFZcPyqdeR7zXFHnxQfndZqffGDYIAEGiJcEOBSS1huZItEO/UeJC/
SKTODMi8AJJEOKhEgh+InrCauRndJYtRhyVGPzi0QXIr+43dYqxk/zhn76AJ9Z/tj2IX3Q8hW67T
RPsCYS77gOGcw18R8ie0PLgvn6lHHQq8Q8xFRsFgRawo17aX/9Bu8BqTlUOnrC1G6RJCZblIj+rL
xTjJTKMgGpE/5r+6wqsQLG6QT9FvAmjgFoDV5sz4gWUNfhgrfsma1P4xe8DAHI1VxX1ssRedYV7p
Mzn8Fj6eN5Wyth+B1vEvstBwEm7gSyY3QJZM6VBeeOteki9Q/lrBKXjMcHe/TSlfkiga0DC2tnUL
6E5b1vWqVfZR6lzI2i1HxViWJodr9UjS1h3SqPa1I0VPjyZHsfmI6oKazVH/1Zn3angzUMHI2Thq
vrMuvtfa18p6y4EVIFl4b3uc9+6g/swl+zGrT31320JyHIJtbKLKAd+W3PtZ7NjxPM0gKx4aH66b
NVdkqmfn1/jymJfvvmpSv6S/iPTIfuS/K99lxUputjqOQOccX/cb9SHAXsoxu1MlatEMNE98Y191
XD5/1lfbtlZ3Zz2EVcBnzfs+CG9p0cYWg/mTR9GJa9mi5fLpKDoqbXFOxBkQ/fhPoqpIE4XiY2iZ
NWlWE3c2sefZVwmYmddZH0mduFpyq3a30bDrdgGFtQ4jA51ZMR0l6eQ9TqR9HxKUT/eIR2EcKyHH
zlxxmDjN7xTn4n64yLSufOPjtmNC7EMVPClHUL7q9Hx6lR+tlk+XzmK1s3uxyUe/BV0+xpZxDRL1
wsHTTZYtONpSWQcyIKRmNXm+n4ia9tXu2Ve90to5Cbm+jGsXsIbwDEAKl2CotczoITC3RHHl+3f8
NyTf1QnDvtoXW+ncz+qa429IULlN0U2fZ9sI1Axaf5FiSgtYlzrDXrPbEEcrgAv7FlQJ2MTzQWOW
qi/uZftusjrxVe/w85u42iuzKpF0X+ZN9PZ89ODhmVRGZDd7pvH9JDeLy30v+gB7gh+DCD5+0sdm
V8MCkZBq7rtfkrkdohvlwi+0nWJ2+v6pTZ0m7Kt9taYHfUkvnCY6WMliRoER2pJGAcd1wMXGWvgg
9G69aO0bXEXpU1Kcqyc2d3UqGFxts/VgMAdUilyJoQVGdP3VcC84UkgqmdED3b0FrL4YboyFvFpV
D5oxFfkmEhb7KvJZQRu1cUTkYwpd5AxQ3y+byBW/gbkcBx25uYChOXHfE3mpJV8FwaQfG9tIOUf9
fzWPEM2Kwxulj0VzhOXxNLUcle9jkvUhlf4UGKqqLMa45pIRk1JuyyFxWx7xtsRhhdIgKkggsD8R
wUynAJN3q/4Z8mUtzfXE/zjCgWdjSmBgGp8J5tnd4OV7vyDjAQ45GYW/j/2WLKLVpzs221mf1jEr
XDxk8PHCY12YqHF6HDzNNXOmHCfLbt+HQEu+CoHyJc4G3yYEVm4bONCUdbfaAdxAyJw49AQYd/D6
cGI9TYRAS74KgfYwm2VaTgisXPL+8Lzs5JN21ObnxOUsieq6PWJiKowdxNiysemFfEGlX0nZFB9K
DHWm9oIvJQd/hT9Lvgp/Z71u+zbh05aZYwkYEBueB2bOveZWY7p7/E1kJtoBf10aEBqQ4fowYWgz
onoH+pt4krRiRvJ+Iup9/71b8lXUM40gCYKKqihA3pHhf91VVlbHxJJEzKHNxPDz4YIFwfeXVUUc
++fClyVfxbnRkGZ5Iepv1WYmTFdxOtDiZx2Kg+QFSo8+S/9JlVPsz8oyPO8TRlre5PDGTw/4UDIp
UkKIYl6ZaVxmPad+3dSHchUEz7VyqVWKKCfNXDOOyBGQZmruJc/WOxbKPW7UlKtphLgqcvvLojhE
lA4fGQjH3I054u2/DY8f8sRPX+44tnFTNR9lpFnpBaMniuaAXoQgniaQd35kVMhwrAnl0UR6aylX
p8VZXXIOrlkdoahcz8/CRNpGs4uVcsdhbfI+J1bjx+/5dJ92iszJ1HnwWH337D4MPwid/cJydPDR
yJ9p7IkZpYsy8conugPWR9b96cpSJI2wKgnJNd0Bpimcahcyh/xRqMYD+J0zx/r88v1XMHnRq9h4
VgLZ1IxKPZ3vy5vzxn5ITuej7VZOdFfedgehENaOE9ecWNsfv+nTjZrZeRzN4T/xGHfRCndBr83F
Ycdy5DfVk3D8Dl0J3cr3F1Yn9tuP/fjThQ2220CxPs5XZgxd0WMG9h2VAkjVs/KYg/WmU8BIi3Qi
AjkjWH0g7Ck6o0zFbnhZMQigt0tbxdBR/peHP+sji/j041K/CUdZVIwzhpyKu05eF8O9EbgzC96G
j641ecSDjhFHP6UtwwkUz+ESkce//gKuAmMXqkMbpqxDaAHidBx2c7nATjF+VQwhQCSHfmMqGGTJ
xJY5kSjBx//zdKDWap0qYstEuI1qLN/bj2m7ZB7Xy7eDlxwvzGSV/6NuXfk4BnyzIVwzsKSsCfum
+diwO0bTI9ewAQUtK7fWSfVXAdN+8aYH/UYf/cOSTM8OyeymEp0LGpYc1jp/K+kHZL2LesXMUb82
H4aXGsYOBrlwSxAgVythJCeOlcOjaXh5sZhZa53j9JMBh/EIAp6Nt3yqdqJGE750l5d6uFGgJFxs
AgL/Kv2u0R1+hG3MMKozO+8HcN7kkbBnXDr0yoJCyMi8codWbjMTQ8QsnmcKposkwcliNfhLqfFq
8V9cXTa64wduIr0oTInmEOyy2cIyLc8K6QHpwWrqwKtPBNeP3OPTGu/OWtoVDV8+EjvlqJ9AHGlv
iKpqr3NJNpJ58w7aZdgJzRYQFdEUHXeMZDJdwUA5fUUejJjCXc/eK7HrLIODvcALkILbln8FtcMz
+Ixitu7vkXBOy6j/4dhsK6Loi4HD9Vmlu5TnONeoXYDNggsDfumdcewlqFTgKdriPCdkLv0pS7B/
iNJ/Xfbqk8z8QsplncCVviECbZf9mfG+D1efxoNIM7q1DQhc+JAvvw+Zkzd89Uk2Sdt0TV7TrRt4
R+pC4SlTL+XsgTafhIW+FZyMf3vZ69NGhDF41uWNeroAm+dYyOKXAC8hAF9gpIxJ5w7ztdV0c/Lr
BfrfB3192jD7S+L7Ae+XOSKLy1JtJQPmoPEuPqHexXQKdggR6V8+5+tjRxXXSZzVHM3NHyrYCF5u
/yqO3cZmaAUJzvs/J2N/3azImz59jfSAAsM0+RpnlEG0hbUZ0WjomUc5k8Gd1AU4SGdQnarkT62p
j7//dN3Wljp9iGm+yRvpEdA5qK8l0KXatR7FTJL8+j+1ar7e/P+6W/HqP101zVO51w2uqu9qbBMX
IVbuM4gN4iANA3NcAETKcyZRxZT6/+1s99fFrzKvzhdDSUL+A/ELjsRcoQ3bb/FLM1E5BATARb7A
X3ByWYnc6e972l/Xvcqt0kGt6jRnWUFdXp+XI/DLyybwENe50g74wyrzEKAxC/592PiHTPOv614F
rESX1FkTF+IVjzdxPifjnXGigniE9/DBWo8IFZVlOi6Q9YUUI2k0mnfDIgGitkvOjv8Ii8F//B/i
mahrfPdAruKZNIu6ykxY8/Xj6HV7ITMJMHbghxE9tYkD59RKvz5SYM6lXOySNRc/1pQ7/K0NSWiZ
J6DDEPMy8LxIl1OzGlObxfUmW/q1rZ9jblFatbjw0cb5kN8c0esgE/ViOEjI8CaXuHil3zxZ9aqi
5Eda0xQxSxydwU8QaglDVC5k152Yo7mslcSREgqHOkQEiqds+t8vuX9IFP+75D5EUJ++73NRRUPX
cGw9Q1jZBI1bcYaQFgG6IAwR3P9h/m9is/ioAH26op9Lid8r5E5hvAgEZ7I9on9V2KbqkRWF+42o
kdpPU6WLf+i//nWrV6EsC/22NYaSHBVFFfMXYpLsHmkUNRthOwSKwptcVV+Xhf+65lUEi+IiyOOQ
L1oMVXa7/1RjwdHtZWAR379K42NC87u1dBW25CEx+9HnYuG6mM0LgE96jOP2ahtsBAKuZCZZYQ7M
8W8FbbHYsdggGMIoeAaxNDpgJx/A6ngSJR24O5pyyxjDb9XNQZdxqlwHT/0P1XKAINE9PTNBPsdz
5rnYJZrotNJvTWnKVhcaw8Nyhhz2AZwiE/6G/Ir83uqXkPp5t265QsRpNGDJ43VgK8sRkHeKas7+
GQ83pnU3xplTCAIEpRvAkShMDMBT9l16oc3lpQ0ibOlW91fcqdOg99azl9og485fovPPHsic9mJl
UAdmzxz1cb1Smv1MBlg0Ow4yXdgXo3sXpAIsmbv1BYml1eMn2Hq6/BhXDxbHZtRrtNMaw1ER5A/Z
Lc3l7H52RIb5IzyUuaNQ1cfUFzEH+E2FWuxCQZ2v8bmeLsEG19y2XA64EhhLjtolthbUSRHSqi4z
XwozvcxfUQobw4WivOrd09nY9zB++S88KK9+tFRezzMMibb+7IE5Mb9+Nmc7RaOsDdrGQMyHZG/2
xAMaCnTHrgQumuJO7pzLZ8Wf29oaT6nbfAsoCF71r3oLPrN8oAFbi1npefGWKc5oP/j9A4MB4xrq
tiofVcBA9YbqXFQ5cbwuwNL1+Lq2y3yp6RS0oYE47PW4JS2Bvy2Twq3fdWMNhuYQtE4EFibS16BT
OuH2S8oFn7fEJWVwc17Rc/BLpFPJ8g5fPQBbwCfI2YR6EfbWxt/GN/j7bC775BZc6E+4iWCfySBf
VEIDmw2gPKE2SlZgxcQwU+4UTPMdGJti5J1hHMUJlvJmtuvNpb9Xl6On71FbM6gBeKdvnHxnrKnT
4zxtr0pU1rBmIOaJg4O9TnkNewVDJRjKJ+aKEv9G8ALxfFqjIGIlWF5/3576+3zDJDRsO5nZIyY6
oep0K+oIXbnUIgft/YLZJZFJMexf/UgwByOvWvEc7lE8LOzsRuoW9TsGOG5xkBz1lXlDX0F4XW4+
eIMCckN1pLt4NbZOkBo4NL9njYsTB78U1kcnjjnKXMVI2kOYggS+9BcMFVvG0hcoIgosRvDe2VAc
nJAvMTxYgIeWLfJ1GCWH2HZn2bp/hkAQbPSzM+SbYRtuFuczwo85zEY8uvGb2KGe79YqSA+WDqc5
rUPCeQlRiS6BHNbJK89t9ioxdbc43zIiLCTz5hokw+UwshpXA7VF/NecQvqofmH9XS90oso7/m7A
dkjxwDYyqGMJGgX/3IHx+IApysAbMs8XtdiZdUqwxEBOPgO8KW3t0GkqRB+OeCaRm4OGGIECVfwl
UxbG0jJ2+kxolLrWk0eBvjC6FWzCYYkqH1xjt7bXUnrjH/jLCAvIjKBg7CUwij0WgthebUOkEvip
qv1NvDCeMGFLs1uJmqG/0VOBJuyoGu9bCInUjLLW6/P7oLuTAKSuGSwLnmFNYBsytm4Sny7JY8L0
fn/DH1YQuaVbfiR/kulrnKaVdiVbXt0BHvLo0KGm5x/onyDeX0Ieoi7UiTEBQ3f4d/hvhrkXEfHo
LTVHMIaNtMifz7NDf77RL27iwdsAoWCixW7msrWR4m3Y0pCZPJ98WXXEXJmEhtqqct0Il7TybIwW
u/VgbC1AYfgB4dDr69jSQSHZ9a7KURQBG5SO77ezr8tan658tV0PcXKpo5TsvfbEXF122y2VFdja
lb+cHRi2AQ2b/Oi2xWriulN3fLVlq4qvXkadO66dWeLaMASjDRNFOxWk48vMCze2Y06ZW05d82rn
jmTJl8qKe21MPNDc2aYUimJPATiRuFgLIhdfNq+TL/fLPOfTI77KNyJLDuUool4QrAmhwAWzzbg6
ry+YEGkQQMIVAzunZhssJx7xl+nEp+tepROqpjaFGpFfCYfINdOLIBYzzLeWEeatC9USX81UmfTr
5Oq/F1WvO9WqlFlRIy6Kch9mgnseAV4BONLpVQzNa9th/uCN5qYQDG1GLmbqT193Y+khTd1ydMf8
GDPWr/vHy+w+MhgL/HFmnmtq1Yvqwd/OcJ9+5VXjxiiGvjkH/Eq5daCOQ55zqoIKv6+QCCxlp37O
wdx5Ey/k+4XAoAm/6tOZPJUvcjqELASI7xgrXJigVLYRlcMSM7pirWE5h3ZgPXUk/2ruBZcx1cCl
3QCwcD3akWa5r2SSLJ/GmjlVj+GO+niB7sCUUfoTJ0QFhyrjICdvSom7q2sCgm2PWbtLoGGGp7BD
HI4Nxw3Mih6Ese1lbGnALDRG7Z3zcJPUHA/jkzzbSM06liaW8Veajz9+vXiXn56a3km1WUeDTKQQ
1mGxw0hsPm8fbPjKVP+fdHVhPCc3WD4iKaSQvahDRx4c++JOvL4vwscfP0T8/acfElyCGjuvXqYd
pf7Oj9FGfcKaqHxgDBBQRwki29OTqczxq8r/H1e9CtCFKWdxlPHyGINuHdgcM0aTpGULyBu205G6
NN7hWblPTI/RFAzO4rv+UfOqBem8dmMnC0W/aXxOpTez9+7ZkN/8XIgjZ1jacFD1+dTw+D3F6YJc
I0gXYFVBpA4vmiO/N2y2IleOgJQ8Umpk9O/CxK9KYcT192hvdtamYpJ+TuMhvLhR/RY+sW3RDVbv
L+ozdSy4/jLz3NiZvKk/wdmBsKdbUyxhI8FLBRrf4VcbBgc8QcHfUkk1oM3mI+DSEruLYQVqq61+
KgSGRPww46ev4e6wnF28ztgV0amExX5eMWf//av+ENxdxYc/HvrV7hSfz7WPPbJ8UuOBrGgn4SPj
I/kJeOGD8iTHP7LzD1Rj5+bWUrDBur3IrtVRMfHZRmWb/8sbtDyoAUz+1ZRpq23EycavncZcaekS
6UIa/kYOWlywIVlp570//MjVpzz/2WJ8IK8u+SGTNn2J0tcpSs59/TI1lkW31tJVy8DvBV7ZDwvv
imE4Qo/Is/3FfNWyn43CrCgmLp76ywa5RjqzbVcfap3f4VbZoKDYYnG4sBG0yLWbBycLkWnjZg12
Y481lg0hnlsgvDZGYM6tS7SsVDous2YOcKa/THzZX1VF/njKIl5++qCysEiizOSDEpQJ0Sii97Qj
R/U4p3r67ffvVBPv7Lt3erUN43edKJbOh9R7/kp+l6HjIWh56Q8Dho80dh1wwK6/4tuQ4dY6mL92
TwzDG7fYIEgPUu1G2+beemKk9gTN3d4m5aYE28/RMcHH9/sfOxn0rvbusJ3JtR9rsJnJysZ6Mfs9
vDS3jJ6gfQ339hK/3DB1KFsJ2vld4E5WhY0vNqvPL+d6RiY22KqLjJdjNxCqcS3pu3kF2GIb3PXO
mcl2XzhH3Hc7rFV2gCURZgt7MjG5TBW1OmmY6S7l34L+rLQ/ITAqeEseNeA9CxVFBlZObPhCxxOy
4Crcn5xq3FdkRrC33JJ5+YZiguPTvnwM/ZX/+v0D1sRe+81quB6ysWa9bHcWt2fd12wqDW6DK/25
B9PYb6IHLAghHB77X829fQsGeMwZ66XBTXY+D34zWQ76EEkmX7r+QwYEq69IQgboiRM/UxXR/buf
KW7j0yfSjLVcWgGBCMyISR0akDO5seFappP+Qglq0wenZAP/sYfNWDgYaFNskHFlQbIMz9gUSHu9
xWSAOQCvn5wx0b44SZmYl6ozZiLoO1pXX1VXaXJ+jpCPXcY1UyYcqzPDG9+0u8hY2qsQojdTk0A3
AkeXcuB1MHpJ6/OqXfjNmyH/8OWNobxpMLYvLYBUOLCM9QN38dT6YPN/1Pqzm1XUXqw7mVzQP/+2
QRAM2X2o3FvqvmhOSXCvdg8ayiI72Klk6oAISmzF1QxOFz7IXto+hfoelwFncBNXBrLRQVdYhnTQ
7jG4vBuZnEeqgAkpqTQbTs2/szGlXVutTY6mGEDhsaqvCwwMpW15+YlVqkxJRAVFj24OgwiG5IMC
4Q1aTFjIWORd8ORwZX6tteg6R/kFRZ9UtSfQ4h5kh27JnAbOhamOncXcvltJUEReh2I5nAGp3DXU
o6joVCiAb3PlwKBAHTxaYE0actE+Wgf6naFQxD7fK9pJ97cFzlEUPOIThC5ZnohEXyWIf7zgq0hU
XpAejFYrn3BEXgfH4jY/wM02ARuCTGVKVth7pKf0nRJFcP/9R/qV5vjzta+1/+deKs+zgcVVe9EL
TGrPQErwmoICuyzPq9KtbgZs3vQHSmXpvXQ3cfW/V5VJx2cWCxv4oz77oGR9+va0Xm3TMqzNo3KA
iJj/EuyPjCnIZtGtAQlNxfwv7vbP6119Sn0/WJkVjOYx+t1YC9C/HWgHDfz52tbXeXs8/zr/UAT+
aaTs7B87jVbJzmjdduqr1r7g3v35U65euqa0Wdrm/JRu479A1cUSYMtoQJqvOirXFpOAGJnnawwC
Ruey1d8zzo6HagmzbUbRV4BgogUDKtGiBcCV3SScy2cLW9oWIXAQeh8ZU43ye3GvIy0e6SgzY73t
Of4xoGQ8qDpkXmqZB+VhHG6yfn55tm/tau7fA6nBRqgbljj7DFyrmDNRBO8YddbsjlMw9Wy2boUJ
HCwDOLAKoE2JJO9hXCeAbNdWtG2pnsM16V+bbhdF4EbMTTRSQr4rmfTRV/gryumrQfSwXHgw6QHw
jpByMAGiHzjCUWG9TZB7q8foHt07SWPybG5pI3pnB8Of9sEPVrO1fMBk7FV76O7DN81rfotbtCww
KTtBTsO7fi8fSoHcyc3NWP1gvFGnzgmd0WLYwytEBb+eq2/DQfwnt9E9FfpCiEr8DQqU2WUZetUO
OIADff45s/aXveZ1t5dUoOo3VMCpkysgDKB+noLQk6MjTB472ZlY845OC6aOB2w49dkr8O8WFe7y
UN0Kr4NbVIwAVbPn1KnwqpeIfMI2N0hPAG4Kg4Plc8Zs+5yH0j5or8kpx1Kqc6MT+odxdSleznwZ
2NhmC5V9H7blO2KZCEoI0EKYCe1xrLcdxzwQPlb1XMmPdrOPs/WF3oBd1AsG8KNgJWEaRD9jtpGV
bQ9DJnhiEWEMFVQPZ1oGDJ/N6TfAznHlt1h7wkmc76GmnWXgafNQ3pvhWx2+SU/UcAs8jKStlL1Q
u50Zz1FL3oP9Hx0p+baM9rYO4yj8GdLzLP0fcZ8s+ticB2jrVB/ZU84lBVfZnJvB7yI0VkXnKVi/
ym8cF2VzoxMOZtSmt2PukXn6fBZQQ9HBUTmma4C7FpJT7aVUcTyLIFu8tiQ5nCjH5BU4ry0z1oOd
b/ikh6Yjm+WSwniT7CjiJjNN1IeTH+EFrQP2InH8ExcXRFBV+jjT7qn3RskuJHGbYVjphZTRRxDz
8m0PVAAPBoh3OevEWHZZ5pjqlj+gNHrub4ATM8VyKqeIbF80/f6IFx9cvE+hMrAHrQ2b3jxi0egK
SwmgUa9vqKCwqe1epwp5X0i1/rzcVflGTuNLaZSDedRnjnEGAfSTuSl6jIieFjmUIu0lMo/wB1mb
WoQZGMhqeiudGzydl+QZ0S9Mr0WTEODewoIm4DBrZGhbqr1ZA0jGGUTnIrdcOgPpsxmvo3ITQjJ3
s9muWk3sMn9PS/68l6sTnhkZktpWPLpUxeuO4BUwLgo0+hC+Vo/tT7Gs5+2z0tBqKPuJDMyYuvh1
bcUqrKSuSvMIlI5Gj78fTiU4JPX3eZiHv+KLm9rC41AE2/pgegpfCJgut+pdHrf5GulzQUcIR4wE
qBXgkrOrcT48GacaDz7rh6pgGTE3dko594/JMcMOytrGwbpZc9LiG3/CRSB1A7fExQYxz20L6HAi
lf9CcfDn872q2iS6aUuGwS7OrH++rjUC4DMhCJ1264bFr765xYqaz9GBI/gvX+1V6UZu2rNf9+LV
smFsdJJxZXTyh+GI5ywsVQEujzB4mDxI/D11+/OWr6oXMBWS1Mq4LjDCn8YbkZ37w27KnPvtWpco
7Yt6S+bpMRaeRLepRy4e6Z9Jy5/Xv8rrw1wqZlrJ9ZuN/GGNaKLaqha3zB3D53ohVs5up+SbX5xT
/7zo1enJ0Kk6R1lBTFhWggAaLGTjR3+HwpTJhMUb0LFxkQEqHG8uxM6JD+nrVWYqM9M2ZDi21wKT
ti4HWwlzoo65xIXJzUcKLYzaD48wUwzAQX2xFcSCuJ+iNIj48LeH/enKV59wnJix3ZqpeVSVDe4Q
deme/VVqzMNwHTY3dJgVdnu3aLyJxf3lIvt03evvysyDi51V5lHrHoLsycTeQlnFzqV+DrLVoB1H
Ti9OZL/66h455PALy8LzVOz8e3bMO//0G64+MDsamZzt+LbBbNZ451ovQk1k0MhEEMlwO5TauTAx
W//Le7/6wFR9LAKtyTge03/cnFHdczCccWxbAksKVwLsQ8+wXNT5DUYKUxnZl5/Xp7u++rxmdRSO
tc7VK7epb3CLRH0huFW4M2CWpN/wY2Rn2NrS1G1PPe6rT6yobTOVtMQ84lPemqvI2pYyzKUzg7oc
V4tVYHiyY2LbRXyFCzB1319uVp/u+yop8SuFcRuIJMes9LJ4M7hIWziocjrnfE0R2t9JSw1rKWSi
azOcHsKcuL52NYQZSHkZjDWbJW+93ljyTnHSAhaBi60FlhXpllQ/XuF6iBdkOB3Vpy5/dehpx1qq
hvjjtUfyulynpFKY+20AwtRLvGddrDZAmTpBtJ+M6OLRfhNkPqppn853dS+HnDJjIrrwJZNdO39k
T6Wb2KeorV0SoWrd9T/QIDtJ9ZD6v3TAqhd9PbkGJtb+Rznq0w/R0rookXybR4F/Hy4kjspDvcL/
wEJnjygKhZKnaFMb+cTC/2DWfLqqIhVtM0SNeZStHyJhxbRxvMkAxvK9W+aawYa5FO/Rgkxl4l/v
an+t+Y/W3qcrQ5bpZrDRxZrr2FYkuvKVZ8Jd1vZvyrhSFjF2cg8JVeBsKrhOPeqrIFfUaVLPBm5a
l5eVvFMzwfZGjmV5Q71s3TRejdnSFA5Y2lT/ZWo7vS69mHJhGpXPbQ/0vGC3CUc64NjJYpA8XC68
oKRMjKN7OnXTIoR9t9CvQpzR5pJsmVy4HI/WcqY+qc1tJiPXtHFYybxL5tkFedxd55T/j7TzWo4b
ycL0EyEC3twWTFmSRS/yBiHKwHtTAJ5+P3B2R2wMl+jovmwp1CgkMk8e8xvpBi2fMXm4H6Oblftl
bemXkc7vsksxEGmCeIdGl3SOECv1xuEwwbB38dzJoea6PUL0a++/kk0sCznLvxSzNphxjuK9nx5g
BQk2hscGk0dzzwAyPafbcbXHuLLq6iK0GZdOiPyGHEbditONqTyYCca+jHqZTHc9460nZbwR0e52
k9zDrKcCkDR7UHsr675yzpe64nVhVaIUkEPiYq5g544ZIg7eMCrdSEVet97Qap2dhuXRWXnySnB/
1xf6cM6zUW+0JnuPaxoY5WlnQhDypMoNdDvEWwrH+FmILbdcuQQtdVnlPay9+rwlP/yAUW2jSov4
AXXgNMEV6IToSkXk2xuKXdx5lBDKU+LvrQTtydWMZu3h899/ePhgNmhAXlj31inbQ9G+BYYHsDNw
VZDvtpCf2+nGKLZokiQ3YA5W1n5t9y0CnWAZfp7GXG6Na45uVB6b6pwgFu6Mlz2uk6HwrdPuhu7U
nTGJoglQP+eola+iQ+ZE/YvQoy7SOrUXRUOuey4ZmhpAOx9EjL4cadewD+UTONHx6m9wDlZCjboI
eNZk6LVskFSBPTUQgElcbNyZL/eIoNb8CrROLUzi/mUupy4inJFeRkOSiDPqNmO+1gdH/Lksjzaf
JtqW/w1d8vK64rBXj/l0CJzecFe++sqLa4tsrg7kyRIV6hdz2FykLW2r3AZjWG27djvB7UMuC4+s
dbGfT7j9hqiIYP00WZY0cfngsU9578Kc7tMTmvY/+weBEEuYAXKJA8RT2G76t+AWZW4aJNfRfva2
0uj8AcqZ3nGlb+mv6bIhAgxr3OfPduCHX7bUx23KvpouMTd+4UMgJADMw1udTIue2BE9gWGHaeXK
6ftkgPiX5VhK3o6KIaCnQr+OIaVwJTCOTe3WiQQGhV27qeR9jZ2mKwOkAJf9bay1jSk+TenVpDxK
1kOAQAhoZXJxO8A+C+pxdQLriU65/1Lqz8WszQ6wfTUP/SxifVyq+R79ELEqPxWmdgyMMwKxDKox
9sIbt8Ji166cCwav/0nFgdSurdcntJ2/rtf8ET88earS1B/mTsPFRmnN39LnoLEJLy4f3WavhiRG
qEb/o4zs4wvPx+nDY42ozyxf5oUvtnAT/9S/pw4eveJLA18MXYfpsUELKN6uYddWX3dxNUxhXIhN
w+sK+A4EW/S2mRVhHQB7JvN3mUJgDEebXvdqKvRZg+PjGy+uhTRULUucU6Eh8cKQif9Bq64Ua1/W
bqYBJfZA2tTFGZqYeG3gWmi5HdPJlePxiRjoXz/34lZoZDka84kwReXVokksuLPsELgtpAG6X+0z
grx1hggmc5qZ77Lp8XZ1Gww71kqR1V+yuCnCy1AlgU6S1o3gnLYi3uX+dRxuMbywxE1husZsnelG
FMAp0/tDCta0gW10GNUdU5fVpGEtWi2ukFAStFYIyVhmiAxTD0dwpbsafZiWS9pykueVC+OzGvjD
flgCYvoqlaoJp6pz3nyTo+dS+Z2iz29cM8nM75L4jFIO7iv5S3t5FGroOfVNjzQUPb+836/8lM/u
ro8/ZZEvBzq+eaY5H4rmMDGP3TG1o6nqFP4BfsZsEdkCXF9f8rXnLqJe37axqI1sRt86X1rEC4+1
4irz3NbWfY8oLBTHwoKTQwPEXfvg71XAMkH6+NbLyJclmZ6Gl/mDz0IEp1FENBIy8jycDVJPQ/C7
Y7zDtansVMgNzB+RpoDowLUOkLAbHgI3YDa2wTortaXGK8Yjfh/RIfCSNwZ7XXwXpDfd5UkLIAMy
dBTWb/9PK9uPL7GIo7GfXpIyCrljZwMib3Q704GVhOdJjN0KGS8y43ZRuzy93/3ba2spCVuKUR+P
OT0kxNbNve/fYxnPBi3xK6nEo385Dq7a7sPqZO3Xa5yVO3MpBpvJQdo2eUzGVb+phyzb9dnDdEwo
ap7R/K9vcRjBzqjarPs+ftpG+bjqiyhK16gZfJEU3xzcSLwS+86mxGR6nTJp84b23Kg/as2Ly2MB
86E/1snWh1tir5zbtRVYhNAqMKQus+guNCDe6RuTcopAEkBo1hOJnpXTP9Pgxa3j8tfuUXMRLc1O
iWqpZwWQWoQWNv4KHVx5MArfYxWCVSNW3sPL16/7CRfgL3fXEr4TCbGgtgM5w3jL1SUiestUZuYz
CrTGJRv8hOUmdM9AchzHyEvutd9Um7OEv2QjJHjl69DSvv5Nn2BO//qbFqHTyKOx1Vo2YevEmKrh
aYJgnzb37bOtrt/hiIIf+hqG/RMxvb8+dRE4BaHPKk3n1CdAHn2vKH6RPjQPzXRo4TKFyeZUqXd1
dq/YQfgqAbZYyyM+ndB/OAFLnc9UaaWun/gWJVXuVkUQmKxal98VBE15IyPUuy4csXJFL2lNhpxr
TSRZOkljGTKfKTFHwlRjm80909HEKQzj4Gztdlx76iJllIIoC/WSTzwrVUrJyfCRjhDcgTZe+H1w
k5qJc1Hdr2ystacu0kVJi/p20t5nQhc3P2NMqjkZaF3rllcN4W7hR7PyyJVwspTkzJOoEwsNHisD
CfBJ9uV1Rg9gOg4hTqYfDjDvFbLbmlSf+t4F/J+bWJItSZIsTVHfw+2HYiAqSyNQyAVw78JkDh/A
stp3vivB/4tNZJ1H3b6E+sawdA+hTkS00hbU7yVDqmg/zI4mTnArV7bR4T3/vS5xgb/zc3zCmQ/b
XXhVYSE1En8jsmr/LQQgrKinOn2UInSVD4p/U9Eh1L8Jio6P94OJO7kRnC4KqsCXc4ndljJuDGy0
d9U1WtBBsymHY4M5VrEBMC95vgmIQToi81xui5ibz/LkbaRu5ZluvUF3/gmSxejG2LANnvoLNoQ6
OLJpS8BOg03+DaHcbyh5qzYQYREJwB90LBsGMbbQXtE39PAZgcidgs+ebcHEyDYpo0t0dc3qFOZX
GblLI5WbSWuvgxy1aBQ+uqMFjHLYWBiCDHYDEDZ9apEHyB6aonREaJEPFjMWpPQGN1beWhFQF25G
jmJgEqR40dTPgqCqej8BOpJdUztbJpBS3a4spLG0V/Xy0EJ5FRUMbHMExHc1dE8/QSLcsOPLb7+9
aYrvwcwpD/Z1sSuf9Z+6AFejQIt7xHCm+6UKvEQCrE/qtnIxE7emHEcqgHe9PdUQimTDDUI4rXjK
RaeKbdHFjxm8/8GWvfjY4GNDV0WBhTn1zkDJ3hSeoR3i5DbhQf7lFuPcGivvg/hN3ONnltIJBo+v
2/hvUOuHGgLMwpZ/82I2tzq0VS1+8KFLcc76Yg+JHbK3cHODzxQmAKRtGKywm7bhg/9KPgqrt7nG
xsnSYdzy+T0FA0J0TubjAqqwuxJzD/ntdNrPr12KbxPA5RqOSlUA+90L5dbMNwOszG5nPWq3dXOd
X05Z/0xsEd3wt1JCofqe69gk2HWxldLfUXCnRbfmjFGMtkLgBX7pdhHb7Vo/5bhUgpUpg3rTAz/C
TgVKUwzoud5J8a7Mt0nmydljgexlJJ5fgvLGkn0vjnOvAkfsB+7EJToiO1XZQaXtlax8RE3fMjW2
v4IgOd6RGCg12km0XuP6LjJuAuUNK2h8u0bkq7WivVPxH61OZfYkXr5dEssblJgD22NAwxzdmmWU
JCRQIFnJx755FSsK3gnTeNLuGY2kIZAFXXkw4ffuO8PYDKnvTRUbNzhJGI2H4wFT+CC6EZPbSNt2
kZfaUcgtazcYM8CqdoBttS/DC6Dp+BBvL3YD9jDeCeJT3R/j5qYsHsPoHPRPcfiTSiotX+PeHcOb
AsYvfnoyEs3huZc8QdGAwyMVf5WrzwZHfEyvTNMLqnpjXbbajRzWrmypjopcUYezowm5WN32UJ2w
zMgBJwkw3v1j1+KO1uHGXHkTrrZgLjnMRrcJfIKR58u7IJacWHWy2DZor2Amh4e6DLW6OJg4nOFv
Vk135fRNZ5ME/W/rHKPGVJyG9E2VFUT77wqaBZJ4lIrHi3X8+g74vCj6E4rfWS8fQvFk5OkUtvp0
L92P4Gh7vpmjBt80xEpB9kAXSZAcg7tkd5CJmVaWm+YlUDdC4dCvcFjll2E7gFmssEXdjs/xa482
3Lb8rol7tsx4H7wgfI07nP+MlJYJmKvcfP0Gn/ByyI3+vMFy+NOlkRx1hTbdq0x8wjtfAmZ/TcAP
0p8hdjjgLOPrDK82BUDuj4tTXiN+bwPXnFscU2oPV9KFncRQcl9btvAq/kQJsML70O5auxAdk6AE
lnOlG6B9et1/+NWLOm5CIz6qBpV1r5ys+Bmizm1t6M7oEDOa267YomqRGr+N/lABeyIgwSOB1TYL
sVnGMZMdv3KKxMusn8Yr5dbv1G1xJt7q2Hkyyj525/queRAxg8XM1txD64h/6zfBeXiqzuab+Ka+
5b/gHaF/FT2Pd19/kU9RgR+/yKJMyZNEKCxU4c9Qf5Jmo2E4fdPvon0QITWxzV5pWkPMgKwF4c3L
Ye/jfwcX1INwQuRRLzaHDch4+SL+AsyKWGDnSL+n75gwG6AFCW+XZqtJhxalCvyDcdDu7TLdCFuk
E37lTbFJ3mDppzYo4V6xdYTYYYWsKpqufcBFQdQVUSkPCb0Mddyp8c4ItuiwFPbYux0cQ/MxmQet
CC400loJ8tms78PyLgcA0kjiEqikbVzWymnOh3yUr9xhU0b7WXtJ0j20YBwTmqTz9Zf9vPvwZ9dq
i+qnzYJW1jpDp/ppYWA5BmwystQh20MShOSFwhkxXgCmtl158rycX6SM2qICuqS5YvYae0rY4fdn
YnDr0sO9k46mM/MTp6cYpYPrEH0P+Xl8Xn3xTztXH1583g0fwqQim9nQzm3UMjqhl0mOlrn0r5nx
YbaBlrTdcBs4MHvWkuVPGFx/CW/aIlAUgp+XxnyY0pNGBmpdj67+HQT6YOdvjNqgxuOI+ptM1unO
mRegegNlguaVBqc4+JGue/LMvY6vvsSiPApAzRlGQButdeDmaxErAZX6Up7qt1HZqJv+t2QLdJHL
AzB3y1F+ruyEOXp89fxFoWQ1bdJWGs83H6vvkqOqG5iBKgQ2iJe5VxrOJURYc9xZD2QDCVUpMMqV
yukTeuVfP8qiHzTomL6qOttBBMwcXM3K0dJVBJO33iu4GjP1egnxlRLOvXAWo1Oc3mu4R1029dwW
Wt2ca19kEW+7ZlCanF1ybsCeq5id5vVVg1Mh7snMvoRdLd9cLs+R9gP7xzDb0FVHk84L10Csn/dr
PhySRUgU+8sEymkyzqGxnyRnGD3ss6DG9T+bbU2r6FbP7o3UDnZQxSfgXRuAxBHqdNXxMp2BR9BM
sQ3hScfF/rI3y5UQYqxsnHfS0oczPDVdlesTqH/0+fbxS7gXfl6ABxkwiRRUbtBOkoItHQ0Os02q
M5NlwadvladcPZSudvSLrdLuoO47g5eZ87zuEeycM+PWn5pTYANn1D0rPUCwMA5cvQg5QY/xnXyX
h/Y8ke1t+UeL1BDJ8kvxDdYGA1v1Vxwem1f9e2W/u6aW42zWMqXPZug2N6Dna9tkot3dGu24dpF8
Wv//+V76IpqnCWIyfsS8tqePnAWI+zKmUjY/WleSDwjGjAxCaKYa3tcnWH63B/jiCOuLYC5HxSUz
L2wUfdyHxQ21sGrjhC4mjk+MM/ptY6dIv0Nuqp9rGKp1dSDeQR3a5r8HiuZNh9eLiNJRmOBEHOB8
3L4O2bco/WHiLcnOx6w+fTPjYzS8iIpXDK6PjnFNWIzb+7G/6tEPwWG63KMvViFqEsxp7gXFgGDW
NBsN17IeivRH7XtyeRqTbYnBFnWJts+CfYHFeLgZf1Geqy+WsUEj3mKYnpDMaO3cNwDntNWQJtok
4WFEOxn103NlUvwnP/r+OtGvI8WzjpEG5FfjH/Y6/zDyhG5wBEyyraHBSP0l6fE79/ytcopuBcir
jIWz1/ycuG1jN1fVYz3B9LJlUsNtfFPdmgECttr9LK0+v8PWdIRnv7IlLgxSynqTWxsrIHNy0rO2
ww3saaZbJzvlGByk46X0wtb292ruaVfaNjuZJzMlEzsptSe8GsBGTsJVIVPPICnnhf0dzlKidkoC
ZyDXJ/GctmZ7HI0DkzvHUu9l/yUM9hVFog4QyYp+DpddE70U7bEHZmuV31NWJa6I2Oz/JEKhQFB3
k5g8RMEpj7hP1PYQSIOLVDqiDriFQBYVcgrfjMUNKYlRWaqnZBdcADkAqekVgI2OCJ8XxBPOnpd/
ApH/kHDpi8u/bfqqTBVl7pPhQ4YX4FbfY/Yrb2rEPf8GnGkl2dCXV75ZhpKf0fac0Ys6MtrJO4FQ
G1x9A6d4QGSy1O3yn83oP8SDxc0ey0XWCJKpn6txni1JIAadiX7rr/+OlmgSCeDSGS2tXWL6WjBa
XOu5LhlWTWZ7Fg/Q+eLsBPcsDZhWB3TXIAaM2GHX468s3JWybelbtLIH7AvQ2nYueGMj7Q8Z5aU+
ijm/0UPTELve7wFOVD+JZC7CZ8YGrQUfCGDoZMmjhAi5tcvTEwfRBHfhGo9k7hktJoO0rnUr6zU3
PIRLhpdIvAszxFAGVOlCWC8wsS97Qag36fYfqPj/JbHQF4mFWhdlIl3I9lpHMEErdHd9wE905iw3
vhtgUGNSVG/Q8p99plBXwzwXrt88+RI31gvlLAExXMOTzhfBV/F6kWDUcVSavkTKJW/LPZouM1uV
vt3skdwiOPT19fD5iOXDNlykEZLftFbRcy3F+zqzu+30LODZ0NJH9TIHZuRa3iKtJAZL3FKqTqpk
+iEYttTGzhUfRKpW4PFk2YVNXyxjrKrYHc7Bs44b2x9VDzLvlaTy8xHLn/deIpmS0WqSLNfnuk74
wfm+Z/dvlNcJ5XXj12UnrpTpa0nsUtbpMhZToJi8tqx6Zfwamv5mEqhmkke5v1OVI4o85imutjS6
CtU1UhrhKEbk1dPQvYnhcehv9L9RYq5Ut8Yi2EpVeBH7CTxXlW0TDQEb26cZ3Dtd5wAl+9GgZHxB
/nKnWW45MBYp18yNPh+2ffgOi/Cbm+KlE2WAIZn8oCovqi1iJ4A8DwgyFdNL9VclP5WCm7sjs+dt
Fj2s7P+VdN5YhOE29PXSSADK+Mi3yLdQ0Tr0xSI0LJ2qdcL82MH1/k27WXsHsTejs/ID5hf84rgv
Xawpc+NMk2gwhAIX8LXkddLekN2eNpRxezH2kDWwDvFPk3C3dg2sHoJFAEzqUMCsgiR9VlpGnKqx
k9f/+ENy+gO0E1efuLbci+B2UeswmCo2nChuEwbJ6WHuSzmy7KkqRLAiBU6xrzC3kEEGjeUO2+BV
FcU54f1qxRchz/RNvSlHAuxM00BqoOGdZ+cs9CYjGzXU7coXXrlsl1ikOi3bspkZnrS6Jy8nz4SH
BCgOJRNb9DB4RcsQLYW/sdrz8f3iTZe6OeWFKZDZvdccbX2r2+OsShDZyDbqxc3sUYmE1GpkXdnQ
SydqQQ+rypiXNz7pB6slOXCGnf4w8+wmWo2/48sdvcN/tMioJErMOXVTWzama99qlFIHMjHWp9KH
Af6Cu0riFrIXqI5oon/8Mrn4W9W2FexWgQqfvvOHpy9qrMoYSqWzgJuVA8o1YnuSKPtRyJIwgUwx
t7XwbWYANv7DzfXhyYsIrrb+ZCko0QMVIXpzn+6opmd/wwmwFAkWpwvt3c3aV35HA/zP1vrw3HlF
PtT32ST0iYA2/1l/rNtthMAcM5ubfvyZtK+KRheoVzdA9Tfmud5N2yAEquHF+ka7DYrN+NK6o0NG
j8hrjn/oRrqST8kPtNVNUo+7cT/vD/MRb8rIy/J9rWzQM5bc6u3yVtxbTu0ZN2gjX6PWw/JSNGfH
2jYOcWVDcOQ/+cOTPNrHe+UQ0K77jtftbXDO8fhiSj3/pVhvfs/W0qVTnn7izU7zGhzXjJ7/Gxiy
OZp8tVCLC8a3IrVMOj5QA6d7cBp0PaFPYIM+qTvL5Y7DCuzyHbaIgWx2t1NsWX5/qSRfS/XWNuki
6b9ERlcJFsSNaTpH1XXc7fzxIAeHwngCbgEk0dzX8EHD38JwMFaT7U/zvg8bZnHXZM1Ud0qm6edS
fqrFJ7nzxOhZu4eQ7E/kF1uVFnMfeZY72BftToioad2qeBT1XVj8pEA1yMXdya0UR8Y7cGzX8PSf
pkIfft/iZjLxRioHHUiIZGCi/VymlCcOaG09t5kx1Iwcu1h8t5o1phv2bLmtqucolDZf3xbyp7fT
h9+xuJ3CdgzFSiBmNy6oXUmuNzpj1T55HRwxe1YvbrEF4q8ewwitRi/NfwQmyOrfUX07TqTsETEn
XftNM73iiz28HIKkStG3Wg7bBRV99A7lrZgdcvEa8tMMD6GxIKPh42n1D304anaaukp3kv+OB/HK
YVqORHIhSMVeiIA160i238QNVn4GqpnkZ3MCYblQDrN6L3bbi8AFl7TzeGQ+9CsfaW1BFvFettKi
EmHy093sHUE51eKZtjAa0FejTX8EObp5LyM+XzGIp6upo25+/e5EF699G3ll474PPz9EYtHIuxiT
Dv3cHFAFicVzfJZd5SjLx9jclHAc8P2pjUNbuU0BA37OtYZ2E8hIkSHoe6zko4Ux0nB5klrd03tX
Mjbts9/vQLlWV7oKR3wDBHB4m7WdtOsQuTh1ryAq6z+V/XnwHeT8ReRxmnAn0fMTTVeKb8YQfvm+
xK4AVadxi8c6mqXlDQASEKOoPt0gHwoWRq8ejXb2hKvNg0gA6pxG3ZT343dq3jN4o2ljHct7HNNu
UCLW9O3lqntEBiggGpibYcaRbPyzDp8Xvb3H567bqfiaGVv6lCjqJQ/GqzYiOWMbtnxjPCbM9aGG
uhev2vNbr7p9/1rGvwKkjBIs53dKgZ76xkD9CvtAadZWhyVRvuKaq6cPeXqO8DoZeSPF1XcGepPm
BiXykm4Gej3bCnHdlNW6Qde+EGyx2NM3U7PbSAHU4NUX2stMixnJ55eHhMWDhazb86hUu7qYmDg4
sE8keLrVJuque2E3vv8hbToLAMCN2J4rfF4BjEgeskW5buuT0/5CLVBjHnflR5uw2bR3A86C9/Fr
mrjxL/UaJ3n5aubnIFoPwR41jWSDajgDJAS8nwBQJc+zGOav8U267FGhl35VJZCT5ki4EU4IMjHb
yGJojZuCS9rcpIWtKrtq/uuvT9M7Au2r8LLIJUajy6asCd6LAuNyzLuDRpvfGaz/FAVDaaOP0TS7
aS4KyoGiwF9jtX5en/8Ju9rimi5VMqnEoj4fKhIMvznBoua2DjwLqTEHlQyQrtJhmGVe+3ybS3so
HDO2AYn8f6SUgT7j/8tl30f+H050EFmDKadc1L188rcygBflWGCxfi3LPweTLCfxyvGgqdep7cdX
Kx9jLcQu7mk9n2gJVe/91wHRTIYF5U1AQPdac4ddGQNo+uCOmsI1xWfewlxwJbgqK5mCtriJtcug
yYlMSZ6CfY2fe6DP8cRmBnjUIx5QFQ3on6crtWy4jgdAXLHd+28pUmx7DHPyQ85A0quDW024N43Q
1sxvFu5rivGtaF3LwNyOvstYPYhYtwzPILYmV0WjDf24dQz5p728D19ycZnHRq5W1pxytY7ybebF
lyLev5ONd8b2sjooXbkJljM3ocmqixrz6dRX0S4fuoPk0UJv9yM60AixIQIF0PG3uZ+D8JV+7hDv
Td36qsb08S1FXW0NLfQ5jv3P6y9nXoM8KWGD6M1ZiXA7dqMdSnZ02PcoH7duDpp8NlOCi+R8vYff
d8gXAWU58gLLntRRQM5tjfhCylzH41kcd8hAY5rZv/PRAvx3BEAwx0jYZ/g0C0fdka2rSjyr8i+z
uOoEjPP6c6U7KA724nNkHNsZtis/ptCaEb4DonwI6m8GgusX8PiC9a2erUHAq9lSeeujPqxsq/Iw
6dd6c9vgtHhdb+e8f5MImFeciv5n3RZoTq+d309r/g9rvigI64smluBV9HNKY34fYPk69+qduvbo
0dvSY+KtVr8rIWM5Qok7zSzHlJTVV4/qgUoQJqpROCXsgeMIUbdwu2/m+8ODyuWmad7WgBtrV8j7
wONDyOxq8HyXkKk8tX/nhigBqDamq/iQ27pjDp6kH9sEEuYG7Dwko3W21dqyL4qrQTJaOQ7eCW4+
LE9EKLT5zsgRT+TN8Sr7OwihORZ/tc8XsTpK0r5TCx5aO5KXKk7a7Op5vBu5EYaPBqJpJtwgFDkY
YjFJWVt1Y+35i0idRamY5ALhTYfvWNzUzT7utwoFP1jszuuonzDKKDKgienBNxwdLWoEJwMvkhnp
HIpkV+47YCyDfOcHXuvfhM1O8WLFBcOdGHRikWB7EoSbwNjQnBxn5qxx3duq+Rj1dg7OO7/1hRel
emzI4VIPNC9qu6l8+3IJtootAGezwOx5tX4/Teg8BVRUXintG2h34HvkbRPcWe0JLHFWXY3m3qxu
kWMvWK3SxqBntUX1ef2t6xqqY6JuqYstEjSRoQgDUYnKbR4JY+PbAM1Adp4hk76ZXKwKsZRYCYb/
nyD857GLTTKZVhw3PrdCi+04ejgluTrHwsyZaOE0jIBgyPb4149d7A2avEptdSpliSuoMPS2pSdJ
tu9k7XbGzQnpIXVBT43K/uvg//lEQf7zvss7V5R8MRvJ5MwR14FnJfquBNckayZSqzQ/Dd0HfeBa
0q1kHA0QB9FNlXxb+Q0rn3pZMMu1rAXtyMEg5Ize5DVzQAhcxvAxUDYMXUCwYVW1SoP+tNX8592X
9TFArUw3S2pBgK6zgjZMd8RnHMn0RESqaXIFOR3BdP3K/XyU8OHJi4oYw0bYYzOjJko3eEfZkJ5j
L7qK4Pjb1tb0Ei8R1+qGtVVeXHVSo1uapLPKIT1F6u7+5zynxpFUC3HYLV64kMN1ctbaGs+/6sNV
E5qG0TXi+8Y2GlfzcnSWKFeMzdxztcYNeY5HYbUWbD+Hg35Y4UWFchGtyRSKd86SnB8lB8BZt5mp
9RKYlmknOrQNR9oh/zJ+LKuR4oLLbhLQuIsyB4oO0tAirECNuYlzcYqGKihxIC6tZbOr77uIW3nW
a1Jb8b4WHLDQGU10ItHXke3xYkfIjpwnt0VkxoPXbv/L47uIXb0iF400UIFAr0Aa8GF2UUYWO/sm
/fY3hdNiIrNeK6zt5kXcEowqyMWOKhhwnGuFLnQaOE7bC8gfW9j6SOF68zJbay/7edXw33i5rBr8
QVOasQAAU5U2YgHClUJX0ZZ2El7udtiQqU9ugg+VE1irruDK52nTn4cvUHFBgk1BqEpkq6irdOK+
SCky8+xBwsGDm5hTpeV4z4BGl7+TVg4bwf6BTXsKsE8noPmbEU2D8hQFr7NpH0aIxkGpTlUESGN9
1jLHsP9Nt/782EWMi6yqruWEm7Rx44dgJ83ylXe0qx1kHFdnSp9jkf+c9yUQqm8uUYfe73+Gs4BT
tspbxJ44we0K0G64toYTSutg9OFX9Xcxd3iK+td3GuuT6khrt+rnqd6fd19EPcmq87qfBRVaUs1Z
Tx76DW3ordVvcq+GArxRtrP3cRndB16zKrI2b/6vln4R/PoIKrDSEer9ElvRK714EppvHXJvJlpE
BVo7aL2p26R7iPyrS/UQ+DeX7qAjej/QpXRXwsPapl0kclmtRy2gSmQBJjJYhA3IpgSGuUWDnwbO
VqFLi281/q+d00U8NKIgEPXunY/eCOc0w49WAucINsmyE+Tlgcl8n72nM8Tv1mLESmzSFwERd5ui
yiueHdAbi/dK6IoBVQZSEkUEZ/SoQAZ1J4ZY23xV+2nt0y/iYhc3URxJ7/deaG0v8b6L9pGA+Q/A
ZqXdWHdoifuHKjnJc/7egPuFCAKEbOWjryz/ErckyxcLwb2YGYjqQscAtsA0neu3OCAtM47XXYgn
NST9WcujoOhurld+wEre8T+IpUL1pzAlHnSIqbLnNxK3P18AphIRcx5g2mA0/3Fp+9+jv4QuJR3K
OkVMApBiiezBFULUZ6c7NN2zfY9esLjOAFk5Yf+DS8pSsJEtFzDyZrdIJdn5Teh0LzM6a7rKf61N
sz8Hpf2JtcYiurWlrwMGJLxMBbRgfcIcFeQj5mmUaAEcePNB0r5J+Zm2J9zKgAbC6hFbe+VFhCNv
z9MgBhkzTOfRVdD6kDlhExZiTIRPIVZlbpu46WowWznaS/yRbolhahR0TjKfqcp2YJ7m6XBWT4bd
mFsotf3BSv4OFGiOGV+E9Pfmwoc8OhPrRjSM9xpJoBPniij2M8bLkut2R8ZTe1NymOUm6mHPXW6P
a2zMtcL4ncLw4QdUM49DyzlQfn1ShWd8N73gFZTzuMuLs7XV6XxvNUi8a8F07SAvApqsZv+XQdJi
AUVbznBKBPzABEFwFuRdNF3DrmppWf2dw7zy8CUYSfYbs69zthlsPaC9ODkBU8nfLi/6JmCQSvDE
0Bjh9X8ZPpdQpLTq+lIqeG7KxISSGC6XnRwQ5QUP0jntk2LOMn6YAe+73b8LnEtAEvOBKp3wpWRY
i/LCxW2lDdD+7twbdkvMbvDqxp4Yh451E9GVS+Pdnv7DFsvDPhfhVMzowq2Jyaqn9JAIcEZBcSlG
ziMTsNGW83cZuFXqx1oFZS6iml8PcSr0JNcXjfpYti8Rki60tem+2IW1iU0nRhCYVte/rRnNRTBr
xCZX9Mv7nf0+RBI2yi5L3Et7xejoGzYZkJr3Wr0GnV7b3IvEbArV9j8aG62TaeRHHTrr80jZGJkL
HUcNdUa4R4DgvHJVNWYlfpuL9EwrjULSRnCcZePqhxHrDA/7TJQdRLSbNlWHX2wKMctZ2dxrj11k
Zn7XhQplMmlJakOXP4UQ++1o26QUBqJjPf2NhuLaKi/il2Kyq1SNZNBQ6Z9+6/2tSCbkpRC5wKqM
cIQDoHfdvrYrdT90+6/f+P8DkPlvOmLN2IwPZ0qOhHyqDKqwIL7PpNvavxGf4nbfTK7ilNZtjteo
+WSRpjAHbNrDFF5J31uD5Hx76a5BkycJidNaTF+5Ra1FHZtdqskakWc9Q3InR9owOQJqiXIC4gTb
6udMAZzWEEtrz1yWo2I7pGbNM+Hia8auKDBT2EGtqt6JyVO6EwBTbJV1dfvPJWX+pEtLfaJAEZJB
QAqWQrhk+W/xm2cDjMaph4h3QcLlgD8LYjKpNztT7Zg3mv2DgnPepuyAB9F/Per0j9zkenJm7fkE
QtPJQGeKc7JVazxa91F8h1uepRzTbb+GAH4HdX+ReryDGz9sIfHSR5HsizhcgoRtvAyOYo1EPT+m
/uUPV5f4l5Te5M2LbjApzZ4G6bmy49mr6QbxDNiIVrelHVXqDHSH9FYa8xNom7G8K8tdkUIfEqgI
BmSY9R8dfBj0PlJY9QoyWSb+WYjwKZ5K3ywjuQEeFCUvoH8HKCfDTtD5KSM+xTLSMJ45/FLTq0u5
U0uy7a1JGgwOnP8TILn2CdeYjbgR33KyQuzbeovYJjjTKjpjJU+zFrE8u4RNEquctzo+CVBHXU3D
NSqzXAOFj9iFstZOe2BDucsPKlM3t3PzlK229VcCnbWI7YpotqomkKfm+k4xwX3ljqbuLTfNthLG
GiA/R8Qj3K+DzVqOuFRtiopQkBuF2mdCysWTbYYnySE0vXl0MjCBoutiXf4Pad+xJDmSXfsrtNlj
CIcGjcMFNEJlZKSuDSxVQSuHxte/49n92NGYYvpYz4bGnqpKTzgc1684gttjlngPu4nqtYop/qoC
zQydCtIeI7jsqQAwRzcrUDFBBBeL3B/qQxKBNDvQsJD8VThP6SXu7pXEj1To8ELLktuC4ER+cxP5
R32hYmx8tSAw5GS2PdIntP5tYQXP2Z2/5owFBEy4xfe3C+uiuIn5ZQSL6VZBHjXkd3j5ZewJkKRz
1vQe7bf6BkpMQAinAD8WNtdf+vvRBhbfxHYySuI8T1ic+aVR0KvF2R/t5Rl9t1cgleEex0MjcZfc
hPahEcysZqpoEABEBJkw1VBNp4VayZfsAzzkUOdzOy28XWan8iosdrqqVoQVRKol3MHbe/yAgAi6
SxB8fO9fl7D3Yz544Nujjt3dJKkA7sdLNeCom7KbVm7RWAlEJj0YBka7jinDgCqBRq/N+bDZUf0/
rwAsy/bi6lkrUYy0YmZIUuPUdGEa5OOB5jej6kfVoSRQW3gVFtSh6bKXK6fxBzkISul14RKQ2Kv8
7hfZxDWVFkRfR4zsIDByJhV6ifieHpkSl7GPIGLESxh5L3mTp8btsiQjc4cpF2BXgTWHZBgKz47R
b8qwi+DO2PgdvHh5O/5tuoId38S0rJoimS4I4EzRSwEuFGcLPsioBG6zIMXvgBm00PEe99u+NVbd
hCzFHFLIiWBaR2moDgHTIJBAt2YqP55WvQomaD9a8wLnVpwxwktWvy/BdJFsAleulmWy1ni7jGtU
X8CshcqBC8cvwBFeYpxt4SVyoVXFOd2/2mtFVxQReo2qpm+rbRWNlVpl1faX19bkjhGEQ2DUKYE/
D46jiXGWk+d8DclfHa7rdTdxqxtFZSDdzCYk0Oh/GW/qB9MFxgpJsOFpTxXmN3zoza9e8fWiLMJc
fcpdGtViHa/IgxkFhiUGWROsSDuhZxd3QXaRHOo3nxiedatjjry9Zj9++wFfL8/exdXyNE6STKa4
FFXIBiKHTPckEOzhRaUWy0qqB+4nzFtxE7vaVkkg1ooV17v1mfUoyx80MIC2AjQUhNkz9zjxXusm
RqXzbA4y2oQMkTm4CmTNUeDtmOoCqzba58kxJKe3acP3uOE96yZcdeLQTLLB6tuQeCim9u0njIq/
lFDF+/xO4XXZeYdpE6UmsHXMNceXg9F+e8v0nhKojrgjHOMbcOD3hpUUgWTVSAV9cNMrj/Pl8rZ6
E6/KZaT5TDAFVnDfOmvsg0CHblVxjKHHaFdiqHjoFzV29y/IDnP2eltZt0kjCVKDteEU7cUBPKQz
cOGndwp6EjheDgDonKfl7Pa2bK7KSAY2CYXYonhqfaPAyUV3JFd/ij91mI66cM2qyG0ZWbIbdTYg
bNyjzY7uN1+vuYlYUjyRPF7wLcXgbcQudI8jgPKt1oZbNGRncq8QIZRjQOYNAB5+7OK87m0lrcrS
qFJ4CmP4/ggh+D4EPAhiB+tw7qqHAnbcjLVIgrqDuzYkHkWOIuEvE82r4LWthONBG0AkwpfN7id5
tDqUmU61AE6HWAKWkxgMVlTxND4419O2pCRiZoo1Qedi9srVFtggE1sPQmrpMHkvxrWG1Ad/cMvb
7U0cK6o6a9oUN8X8LkJ2Fpwh6MmCg3Iyj4AM5SVTxDP2UJrlbTPvnG+iWDSZEml0PDB1RFh9ppe8
hvg9TLfh/g0lmEF5n7W9gZDDUIvQ+By6vay5nI+Nd9Q3oa1NIqRfqvAFDpu9HGDMFuIS0+iaCKfd
4GPYIn9prGg6N/v7Jb/i+qBt4po6L6TpGCQbrZ1AgqxP5qkic4dvItjJM/GnMtSeq95r4FkvWK1o
6QCGTpYA6W/739oIY1tNmkphrCtTPVAtFdo7u/FMIHFrCy788VBUAiXc4GpDAa1WnKWVX2X7f2yD
sa0l9V424g48w3NyYBDQ7tQ+Lgx2MzvzvQahLpWRlxfxOLlCd4SjGf3QJL9sPWacAIBD50md24LK
naCdBBG+Tj4spu/2qa3kUJE4qJ0HruAxvqvwNS8+b5Qif/8BGeImWlJRNROi4ddXbkcnBf/iUflU
Gm96ncOiDcDLGgp3vutWixKLBOMbbg8PmikRxi4gQ7sQLJyCEfgiEzkv/NEtKbcp+O8teFYCv13x
/VdniOy+u8rM1EietUpB7m+AymT4VDrrmg9X59KuEe4i1sNJmn36AXlVcOPh/WvXxgvnrH1/pxrb
8jbraZTMCeD4ij+JoVTuCihLZFWoKBcAfmHQ2bqV33Jl1XmPzl7k1aPHYiFPqYSA07llc47ac+VN
KD8afOsmm3aCAnhQgaF25/w0y6cI3x2v8uI9+SbYlpKcJOoIHC4s0vARA0YGPn6r4FbNaSD4KZCo
fIgWb9FNoC26MolmMJ1xs0R+BbKFOwadDN1rE67mKLcWyMxw48n315mxrWw7YQDBSEfeBL6dY1IU
IGj+Q8QXeh5Qiuxtrf9Xyh7et7iJqNMY61I841uUVEuuLTVCHV8fiz20Zy3Ywa2W/tow8v+Bc6I5
IWxb0srLGJUFqz5wogW3V2woulEC4bMgshhK0aH4mKjNWZXzYsmmCTcUUTNTFaepQ3IwO8xKpmgc
FY1z0MXdnnWJ0EHnrcp5s1/qSVefkSIXJUSy0fprzXO73izCCXd2zWQel+Shd3uIA4PXuwNh898s
8oyvzO1qaSMuCznNkBqD6gzGJvOxbW0YUGDABlDGx5TgTPF6NL/kEl9dT1/t8KtF83RsUmFeMMQ0
b1p1X0Pr1YHUfTGAoJDcJU1YP6AVfpnemU26cTM4+gJ2C0S3EcVyZwRDY4WzWAHPBu5+8F7FJqIB
+lwVpMaX3evh4PamX1OM0uPFj6FBG0FBUUz8QbDhJcVF8/PO3iaSxRIZBkU3fmviwD4czzgGPUoF
4HK/ctXIpZnLOfAsG/u/CxODbCJZb5pqGSUIKpF+KvM7M9pNrqLvaeUly2OW3WjFJTdvhvVcFXcT
DBj3Wr8n40ts3HN+EU6c+cJOXZ2JxhDSbJqQLZFuxyAMwAcVMGJIpAfTRtMBYj1JoM4Qk0mHvzLh
vD6OmxCnkmmalQrVSQUtGdye6NpNyMvcRoG320kQA8pia+HzbUk496e06dspfTtkQ4ZpvtrcQjEz
BRRbsynaSMMJNMrkvhKhYaIatuYBnmSAxL2+mVHI2XnOkf/Kqa92vtWICcED5C8jAWFIEUMQ4kFk
EQLIFJXuCDcgNALoFHKZSmxfvzl70ibNawdDEiKKA5+XnzKsDQb5RbKVNKjzvaAc9erdVJ/l6kMn
UPURGb0sB19rp6fQaey5Zre8XWBf59UulHOX0T5B2VLANy+cUwfmm5EDydh8x4SYqa3AivQvCv1e
HT6J/V5X65rU7JdFm1gKFfkksbSd4g7HKBTsKNBv83vIh8IRh1E/eTcsJ958IcOvVpYgGLPSHrgd
OfeqUHITmBD5I2hLMYoT+FXCNNJbuQGHt8+bKCdA4sOsANs5T/AZgWAReITEADwMIG8DbheusZda
iB1w71je024C3VIpSdQLuOgqPYCYBshp2eRJgFDAXskVmMsWLrq/JLt2/XY3xXAx0VhbemQxX3Y8
E+QVMRBI0GNCUVCjBQTY4b+StPEedhPR6lpNSEWwbLZ4hh/9ZHisDI14CECgsEOrD1XnzDXw5UQz
eRPNYqleIinBFufooFKADNExjh4BHfdF+JnNXhv2F7hRwiK0xQyOr/nIOVryJnkzm2bMdANdLjJ7
2QovGUjsdYA32q3gs6LXW4D8w36Hbe1wYihnw+VNKKuiQo9JzNALYNX0HSya40/4h9kdCDYeukyZ
BfNBzpq8x2W/09X3W2hlpbcUlwcBlbU+0TBnFkNtvAPsrnpZnNpJyeUvGuddnWmZ/V5X6yaAaUSL
grCtWnHl172HSYhhXS6qFCKRs9cKrFgg1FXMyfW/JFpxvfgmP2szo6NQomH0JW1BHxXOUs+pW49u
79IObujRHmonnsYblf/SkeR63U3Yahfl9zLTSAPwclAFFPo7ihIVOs03ef8+L3crWGsQj1i9Qv1J
EMDBY/IMZ4WbBSyRzpP8aS4/1grNt6kO8z6gYLL0z6qyn2HbIYKsf1ySk4Buhbi+cU4K73RuYp82
NCA/FTgpSPKHYgcN3MyL3XwMIyS5DjTjWmR7fEowJ6X7UuC4Oii0TzU5URhFdrY0P429IkO7Bmyv
CJ3AVmK9JajyIIvnAu15D7yJf1Mf1Xk2ABgKGlEGyNdRzTyh9VNI6jSPC8AttkL92Kn/3Sz2C9J2
9cjSqupNGSHwFgrYExVSugC8JbQkEPFh01RoluZB17ezuQq7nM1WNsGvT+R6lVm3kUHMIjHIBqt8
QBIBkyrgrasVLVd1Cv4iofDqy/jqRV49stxJCYygUbyOghc3J5TmbtwcNEckhxlECuBl+gRaOlyU
EPvivskelW34g1kWdAG+rlYYCYrg/3p5jC5BgDYIxBhABrenm8wtR2+AMZnH+aQ4wVfZBMGlT9Q2
Bf8eaRtFl5TFQBwxF75zInGY6mAHb7UWszvOupx6TdnEvyFHOwZaj7jZC6+Y76YaQac5YxrtKQts
8Owc8wWMNgY4VdgRQpGbd3eQ8OHm7uw4fbf7m3iY6mJGV+ZeqcF4KZCDBKnyDA9R9KFSj/s983Z7
G8BAiJxhkMa+59qwUaKILgmQvBWAyLkTQ7dTHxjGf7cboGzSN0Vd1lUUUBrBG2fwI38FGQ1qsWhv
JhHcLVAa1t4s7efU57xmTgBTNgGsYXj+LEFjdbKlfCeuUMBL3UwJGsWv1ps2dTuWJBtlwFmXs9Fb
RYFZKkq103CsZVD9dvMHm5gpE84004+0Cwr2V+qpvAHtL4GIVzFkKygwj+vviPrJVk2L3eooBw1Y
RpP3fAlGyNfC8s2DL045WejwPpazV1f3agm5OS8qjzGU5HnZFecNbM2J4mb6HYyQDXbzZYmMJAcs
eACKYWXuSaMNZx6Hjrw3wJLkbz6src4eWsuxZuqA8ki3BcTpxic2P4iecWuH/+a73oSweZXMthfR
6prs8rXTAHtoIThkK/dliF4nQ8Rpwp6rHcE7YZsApi+FqYn5zCYVcSA+GDPEoKFrEDD034iJDnDa
zsqDYnMG0MZWXWCYViGRjK9nFc1THsAbJHFo4kH0Tfej2gKvtz5ww8ev72TdkHVThkbEdiqjaUZe
CEx0O4NLqeq2pQuYpQKDNCpeeuIusMmQrOk+bYMou+GFaOWrf/LPR+mP5TdbTeJSVmNE6fP4XGPI
b95hCg6lqohaBHbpNJDWY3IgIeLJ4sJHpG5hl6n5NfwHIFJr2PJZvZEHK4GTuhgCtDBU+/i11J0Y
Ejs/Gpx9cHuQhf8QZo8aYfq63hT4Oidr0q029frMrz5VMFcPxgmWpt1b4k+4Kgx7sPNXQJrd6bN0
jUfYoWJYU+H/ynsZrDiwbG/xC2M0PLgLvWmad1M4dOQR1kuK9uC36EsP5jHS/TKBi9zw0MA8WQPc
7bIOD2MDbhvESs2nHjZx6dPQPrfdaOmtRy6wkIB6KNRdx9JKRNg4PZP+Z117hO7T7ASvS2l0m7fy
oUL5ABMarSqhKbxkewhMQcImx5gl85VxtJg3F6x0s3cj+pkZ93V9WDLIQAZQrqszP4ucAuaTw3EY
A9xNC36K2t6ZdW8PMCM1S2tenXEfGY8afArjl1G0Sog1Y0lQIeEh2UON346nwLwMmaMN8MIePMCf
qPxKoEYARUsTxpqiRd7GfXKH/0dGShvbRLmJoFWhWEh/wIEQ3CjM4MEK74hL/za/5UdSQsEO6+Z4
BOWEyaRE9kvmrDIENm1S4VK5IXJIxo9cd3vQ/QHMBEwzcxo5VBor/qyi/ZzdGv2RardifQSVrlpA
fLc7+TFLbVXfg36gP5bv/a2yT2/QnquRBnQ7M7GUS/UpHU2gLu8zGs5tKJ0SWCK+mVDuOoiwgPGE
AIOy9YVkMKYMJ9EeGheqJuuNPvmwAl0neJqCO3FasJH35Vskh4a2A++5j4NxBFzqxhTC8aE6Gm6u
WwrGJi+AF6FZvIfsHaKIcZH1QwxRSSiwa1CtNKAfMIXTPjvS0V17B96tggVlD7C8Gzc2PPyvxRiq
5+xYKyF0tKPYWkd8nLb6sr6Yg0vOYE10kN/U3VF8Hva4CQfQE+BNaIEf0cIKrPVB8st7K5lsszq0
T2Z2gry0+rGeYWoQ/4y7vfpS48gAzg+SUJHsKkhoYUj9Vj/hebENMWZcJ1AEJzlYnvATq0858wfd
6kzIRFowSl0/oO8GlUz5RRVQgFtJ48EOrexs7BG0PesqjJudZO6HYAYfrrHqgDVM5/elP8XElsGb
OWKlGMBFjHoC5TjsJmolB9BfQOqo5QDwqxwqoZOv/FDvxudIc9rCqg7TbfqEfcIE96DcCnvBW+qd
BF9laz1j61PIj8OJ87aDI0vt0hm9PDtHt5TusBExpjeTX3H7Tb++ov+Ib5scVG6HnMQDGhFFCFgC
tETKI5Lu9wb6EL8pFHNygv8DXfLHgps0NC/mZlQZiFzx21d4Kg9OCXUpuFclOEeQ9fcSD9bOMBPI
A6lGAj5pflPsY32Xw/5jcL+/vyWWA34X3jfJad+otJ8n5IjaQ+/A5VXtAsOwwUgco+NIfipUsmm0
wyQFKmbdUzeGefHWFpeouRcNH4wxqJdoyYXqI+apbsrcWNzdUtzy7qFfklsU/Y9d2+SyCyVlMdYg
t+AkYGYM2rcJYeBdmTkpRE3gfYpeyuBw5QJ/XR/+77LbAfJiVClpmIgzxGmbwhOJX+JkvqBDBl1b
JwJLStipMCQXXBGuylxy6leK/s3r2Y6SYx1+GzEb6naRG4NQ4QkRVH29RPQUwxZMS0mBRxthf2Ue
JEjK2fkcwMNsVqnfqae1DqXxpmh3pLqV18dlDmMXaN/JTsDnhYMHnNzV7kGMwrq+FTGOhL9q9BIB
XKVBBMyru9ZWppMIVzuKDrd6knMZ8yuZp7ZOOEdwO7gucrFVMviAn+XmaC5e22ByhTIJ7rDQn0eI
6k+9dLMYcHb148FtmduOCmEZL5J5BdOv08o/3jaLFVddCKGeFXOkkBeCHhkB+sab70gArqiBNGLx
0h7oyihCi18WeZ0A9tF/9543abSBoKBkzBKiIQ7FV49WAMyd4G8GlWhrLp22ho0t8NIOLouC3xDg
PfgmydPULFqVDjlm5w6wMXfQ7+7gGIUSNXuFEB5suR9gWNvwgs+vy5Q/9nsTe6O2nWeDyd91bgHV
x8qVWyi0O5BQhKIym+cA/YTrCZbr/U7E9A6+eK6ugYHOLWM4t8B2gt2Wi9TKKd5850p5EK1o+ice
cpgRs0u3FOH3FXsVt0xj2/rdW98EX2mUO1XuAWGALzjD1SUvJQSc1yoESY3ZaEEYEnN7Z6x5x40X
1jbRdM3ioZ5hVAqREKcqvjguTgKFGE2+E+x4PbOlVRkzhxlpjM25cjh7vZ1Xp2M3txPIINjrHhBG
7X3FfElzyhmWiEvmiTBhZ3BP0CPUI3x0iQSXwrspuqGwaV+JP0GWgO5wHA3erkjfv47tDJsqSzor
Mb6C2RuhLQFl9z4QYGPoJoG2b6BFwFuQ89ltZ9cNzauI1gDcEdjV1vsUQvSvcGiMvTLMs8uXO0Fj
Iz/lvQLebfrVSrkKdHGWVvMa4TaF+MBrH+IQQKDeZuo8Ym3RCzMXQdb8/Xv/rVL95rhvp9STWq5F
w/gCffIgJuhuQpJ8sPvEzWDVpyO9g+qrGT+Y8wm+FsYaGGtYoWWFSPQ+AkWl4fZDWxCWAcWFdgdW
qFXdpREOkXwp08MKH3H9Ya7fM8WXZuYGqd9pw3w/QJ8uj3fwDtCN+2GYAKnUkZ4qaW4p8PWLxtt6
OC4aRFdhjly5uAiVOUWd1Fk/1+ixziFYaGtIDIt9KTiVX+DS9bWfIky83emk3hhwl7QE6Y6qraPS
H6PiiN1egdKSEBTjfVE/kDFcZauHnCbMXRpvKJ/79iHRTUuV7pYB9tReJUBu9GkQX1FC12BRCiGq
5Bl5dLSH0I1cw2ee8yo4gWc7tRdNQxxSpg6XQtPFF/IDTO1IgB5dP3itaaEAGHayC0jewO0oyLzP
n8Wmq7NXSZ2uxAV6N70zAQ4EQ9nGh0tA5GLMYvjAAquPqf6k5lByRyG7pH4NQMO8HBsAY4XlhxH5
i3YjZVDpFITQsBP1otWnSXJJgV8YLYO/pDp0lXp+uRtf/cKqqnZT/hs+NfK7EXR52Mvjbqz2CYjV
Lowf32BF0/PEsXnBYXM5dKRMipS5/vXwQT3jAKYuU9HKuxsxuSBAuzFBxknSR87ZYD/3u690czeU
rWyYPQtKcX9xuhppbfvR90EFOzBHBehAtZGHUhSLYQXD4jE9wvwsSDseDYHza2xxADqcsyJJQGEy
VKe2uJtVFz0v2creJ2Z6mcIGszskta/DB4SAawwqaOqhVuVsBudD2aIBtJhEhjTjoqzZ+YQ/b8km
U25bXUpomFigVUPiE+YpO26I5j0/u6yuTl1Fe6oXAkZx0KbwxPimh8PFbI8iLky/hybF5MtpWLwq
DF3fVkdduGho71Tzb/yX/3yf/yv+rM+/vfjuf/4b//1eNwuk5pN+85//c0zfad3VP/v/Zv/sf//a
n//R/9w0n9VdTz8/++Nrs/2bf/qH+Pm/r++89q9/+g+36tN+uR0+6XL57Iai/1oEvyn7m//qH/7H
59dPuV+az3/87b0eqp79tDitq7/9/kfhxz/+JrGX+Z/XP//3Pzy9lvh393UVv/7T3/987fp//E0g
uvx3XdZFXTVEVdMUEUFs+vz9j7S/S8SQTVMEzlIlrEtc1UB9sX+m/h1/m5imDI8bXDL45Lt6+Poj
Sfq7jOauZiimposKAV3h//9qf3pJf7y0/6iG8lynVd/hWbb1hKiqkkiIbOqGohD9q+y/Oj19uRAh
LfL+yYQ+eTLDLKVQb3OiHY0GWiuaAHbtYiXLYq3ZazrUgCnvEynxk0WHrcAIzsEMs3ih9+SWGcWH
LXySyvmg9utdMaH9Bbs2w4CsZj+HeqI5V/v8+8Nc//L/1Gff/PLbTz9qUhXfftY/wQLm53JEqLfR
fHKak+yC2ufxPrVt/fnbcoohywYBwcbcNGTaIRk04Eb7p+LAhpB0P0E4r9jxWhjbULJdZhPP4yyr
OtpgmXGlll5C+eeGlLzgzVtkE7wF4IdGVU36px4D/Pme3nTHxEmPVQAAJvyAoVoGaQbifv/CtjfV
n5+MbDlKejrMqVTjyZoonIajCPPy7xf4p3x1u8IGl2C0RNKjPO2fGL6xYEbmMNoGG55ejKDaJbv4
rxwKVVdMfOQy0NLkiyx/9QFJdExrCDeZj6m4+Kag+x00FlVp3el6sZdK0c66ZVfKfO7AL06jqqsy
IoysSoqypcP3NG/MlHTm4zolh7qcnVEt0aMRfDNXYW2EHB2zlD7pnHigzioVbrH+XEDeaPX1SOro
LHafhjrafQtbqAaIxBimgZL8ks8DrOfpqRVaZxFEF3PwQB6hB9K+ytqH3t4qWeq07RIYCWyYgEwi
SXai6+y2hQSRB4PZOImAFUfVs4bBStJroFO0dosRJroHD2mih2sL/4z4bZDoPhsxg+3i46KbYZen
+1XPd1V230GBV+jR35ExoSml47w8FS1GSPRH1R2Nofm5FP3H1EEmWU2Pc2IetISc1WIAc0ELlHa9
kzXJKsBawXPbuVGex6q6I3UTrhLKFVMuISybtk/lQHd5lEM8vktiTG4az5hKwapGkGUNkPlMA5ZR
zCgYloIrlEGNHybVHKWdA5qmRz0e3oxyRRMGVLAOWKsFxjyK0YG2ksqPEnrxfbd4ZqV9wiA26KQY
wkZdYjdUul9qYlHJcCRMH3IqWWZ+zubSappD0UQWfvg+izF17+cfGsSjqPA+qMAi9GpqdakUTMXN
qg93ajH+FGjv9SWkD9IJdMfMRHUGYExW9TdLzNRs1Q6M1wJIqCRKeCJK2hcz7joDxNemKUQywEKT
YFG6RQEZrdjLqi6aj2KUYWSixW9Vkny2ZjcGc5mhSqMr2nJlUVsI/oKTl4jJa7IbytSBpcshW+jD
aORhM51XJQ8j2h3pAi0z9bkFv27OFxy+UyTucIuEyUTfJkwSMuMmN4vCkiYFBnBvRQyrBwCf6rS3
M5iqL532QyNaqBu5A4TSiYiRr5XIASVsY9w9VO30IVKMa5KmhXNYBlafnk+XVJYPUZoGGIYTS0ox
JSvuNPqj12Huind1SQlGLoa0W802WCRMUMx5dXW1sSQC2Rp1LH2xiS8FyT0Fslh4leAC0tiHZYJf
ZMSPdFo5aw0pqbxZFwj461ASy42PfhIJvMExjxxmjMXB0m7THGrATzmBo1mCLG4Rd+qwPspMQUaB
HoIJPshaPcdx4i0Fva3GCVqT432fCnuqxU4CI7lpwlCU5E674kgLwP8BQ9KOrU+jOZRwCGRMaVTQ
0Me8caa0sTUI203Lo5Sips5OcQSMjyABfFD9FFDyT8CdlI0zjMXdEkMJuzYgDZxbUi1ZKin9NJLO
IHGHa5IFObQXlXSwzS4+aN0zIVCXqupjl5H7CMYkTWvANm59VqHDmUaJJYu1m2AkqImNq4950DYv
VfLSpMEMqytIhUrpR9fcmwrxUyj0rzVgZUvlaFMGGdX7kkanrurPenzWosofuum5wGimTZVg6FGR
j2sRxkxYKBZdAbCNLIt+ji19WFQo/C7V+zLlJ7guhiSfvCRu9rWpuFKUOKNmWBQl+AitQbWR3TWp
3CY3YdiiPKX6GmYTBstl5OltsivHMugooqQB/NMglKccHokyRZ1Rpi81jX/UkuCuDWZWQ4L+WbtP
pQFN4v6iD72lx+0jHUtLh+GXnCfHiMYIXl0Yt7FbVrnfV6ldLtO9kDWhlOkfJVjEi5rcteaFQsXI
lEqrXP2qEnCSw1j+UJrFifIHRZVvm+ESiSCVIGjXxZuWQOihO+fGc5ofhxwsiyG15vaUkNXNZBP0
aAxxcbxG+gSTYwuCneuSIKhLp04sb2YBYuzNCp7EbUoXHJB0pyzRM2D1hVOalZOr+2a5T/pnQ5/t
AZ93+gpbxgyDwtQ8xPVHi88jTqDz8ErEUDVni5aIlcViGYvxmCSaXbbGSZMZfPsA4uY665gxZ169
4I0LN5P5VKUAc6PDvQxPovHSJ5ovYuq5RPWtOftd/TnNjyZ5zIQXEQj/unkqEtXukcoagx700YOp
PcjlG0jElOyFfidgFl6EREY13Fn1/NGKMQbHZ3l6WaFU20JfsR7wgecwhh9jxNNmL6ymVxnAGWvK
ywx+2jSprSX1xQsiDNT8DTtfpfcSimEmtKtCZXmR5ed4OQrTIZVKTy0Bxhiddvnoote0Xh1DT8EP
p6CnHhczTFrMQiXYuEHKZurf+160mmkKVsAMCKAKxVpivz5qQYFDY2w48yw4tMewsQNcountMj/M
Vbwn2ppAmruDyoKW3Cx0PBlt58YQbock7qdEBa9A+FqmJyqYztyDdkdCrfs5S8emOmjGj9isrKrs
rELad4DQyxjsrpFTRT8nqMAr5UcRn/XxXpMuiCAgZSq2IXpTs6vbaD/09Iga563HqSd9il4U8WKx
CqvctKJlOWtahTt8RVhb/GpE2BwjjyS7tAIYF5NAhfR7DXYmivxeUB+YCjIeuvYg0/2YBWgr17iM
85T1eQVPF4NxemlG6Oo25wT6hfkRDoLyciHyLjJbZ6z2wNzW0lHT4USkPxuam6A526BZPGLU3gIT
U7sT6fFEtxEZwDnztRXQ+Xa2JOUwJXcaZCnwx10x72iPeTrACARip6V0UFXqdPNzVu3adC+392r2
ooq3RdpYSwk70MRUHK0EuEK5IPEh+Wi1rSePxmNXAjVhKCs8bs/q+pbJypOsPFO8Mr3CxKBIbwVi
7g2jvRvwMpR5cnqxPevTCqvP7hSX42DJVSq6GQIYYsy5g3iXhrRMFWUfvilPxpK2+wV3E8YhuWCv
cum2a45Im8uN2+ZdsCDBloHdK+qfhdLZjQpt/RrQAxOWoMiwGlF5Tuh4jEZyZ8TiPstgD6qsIDDE
P4VJgUpfRF/0ghFBCaR+5aOUX+QUfn/RDOBImc/2HvYaulibuyGKH42RhLiWX3SY1fYrcCv5LJ6S
Aamj3N+OCzLSqapSa5jU9wED/LHG6V6AAsgz2ZmT/iYyJUCX9ZdVGIjVJBcRbYoaLlgTAtbYhfL8
AuaSs9TSbZloLm2gpgaAnkmAHoNAfR1B+Zk8quoC4onkNMDGItEaWph9FvDBg0dsMnY2kf05oZ5R
mE4sR+4cHwucvzhr0WLMfUpT+HtDKaHrrCwSzkNjoLUIQItoRm8iGYogWyFooCWK5NSD9swpXrYN
T5ZOqRhdi+gXyJLxxQq4KiVIVnfpLDbmI9MtyfcVEP1Mqa541TzpLbJrTjW2bRxtl9uUs+DAZZNi
pOZjXT2CEVgKmW3CMTFCe72nmSXhGv3+AdHQaLbp4vXzbQpbakJQtihj8xGiHbYHpWp4Vo4rr2f9
i8oWrRMV2Sq6KorxpZN6tYsz6jFkxQkea7iUIthHi2nN2dv3j/Kr1sOfVmHPerVKFi2iVlVIfdUb
VlVgJJY4CUjqi0M6zB2ro3z+fsVf1M5/WnCzeaUwJ9Ww4rGyZHJiYOZqsES/X+KrVt2+oOut2zQF
MrGdjLkj5iNExx5hyHBiCh3iDWzcbMmpTkwYVH75fs1fVLHXj7WVbo8FYykrTTWwpLEDSsiH7YlH
fe7cdosgZ4f96tG21fIYdTrtpNF87CCFH6vy3UxSf0l7X2rqkIhHmAXd92MTqtFiF8Lsf/+U/wSO
3C4v/fm4lD3tFMnAY0L+ydP/H2lXtuSqrmS/iAghJAGv2Hgq2zVTwwuxTw3MM4jh63tR3X23C7tN
3NtxXk7EjigZKZWZyly51ip6SFfI+tndqAjt2fUmes7tkSUIz0uyiQ/aFnCpOa6cyxZkEg13wsSD
bWJBRsDjZPBhQbo6LKR4UmO+uv6ZZzJ1//2Zf5eYGJAmeiWSEohDzOAk5UqBuhME3SF7jNHqJe6i
Hz2mBWD73SGYnbm8/nnatLhkKGnZS4MaTgolbuOxU/y56zFFIfz+Om3KcxN3PO6GRDccyMZbig54
nwHFFBeAnqirX81Ee/F8uZBtinqCN2NBP+CW87v5v1uLuvBvC+op6eOcpggOu3rfrDMQTX4AzXwH
/tL5aZfxj11bbIxUJ94ta1y4UDMxncI21toyW0PxFDON8AL+jh3nSL9/GvnXlhuP9mQ5vIA7Ccks
00GnbySjBVcYWKw0VO+QhIHpfk3vxtWB7ICqwOM8quNyyPi7t+O/n6zfFnVqEpQ5HMpekw5U3tlT
VFT/bi91aj6TkJErkRdrDeIt1H7sEZM8bEwbahmWuR7h74/3c6C0S/EWTYT/ufAamQT4ihBKAi4M
h3SxVYFp29V2JM5WGgC71y/+3N2buBYdrL5UdqbhJMmxNw+lF8ws8AM0uGYiE8/iV55B+xTm74IZ
ATpJw37U+0wWAQgUV9nOX7HlsIMU9hqFvOo2WFYbVEEs/fP6d84YyhTlZ3RuXRUBDIUZr0zf1xDj
Lh+vL/F/BOF/ndoUySeF6zZJib2UK03Hk+mWr6q1gsaGzI4Jt8Vr89nfuHa2mVl35gyn6DqDxElO
ktHBQCC9QIDCwxuBv1iOWr8EHWRlZjPPplwnF+Inxzq5dh6e7H3H4U/rpX/XIOfFnJVvuffs293l
T/FT+Faiutdb9JD8Sd/w8rfbZ1pBpxGZ/6tqYKB/AUR4y0C9v0VG7peLbDnSxc/1fcZ7cmZ71NQY
RigI0vJJU4Ew2uqkwj2KW/7km+3a1OSG6t+RKbfxHFnnRRM7WWzi500x1EaDXMHxmLfMwRdXC6jR
kXY5c9wXE6KTdSYunpaqIqnS6o7q98euVD1I5g7LIud2lJeQLDSfdeo+uKn+KmjzZnj9jDs8o+X5
Of2THzDa48npw9xqrns10hFMrIYlt8CJsfTAn9dIECFRAMQRdHjhbZgggHPhSoN+qijlWE3dGO13
3VMw9TyTdJ+iq9+Ctc1/G98tid5YpSGXBMTbpjDn9u2iUz352ZNYUUa+ntUNEn+8s/cDcNCb7GAe
dRvFWiBL0DmTa0zhP8wlbz/X/poRTqKHGqIG7HI8Dtm63qa3/wPCWqm2vytmIBVzJjiJG4Ef+KaU
GjxQbbPAXRHlqaThzEaewdun5z+JGUkUVyXtW9PRQPJrrPt+4f3p79OtBm1f9049qmv9XqBUnS94
Yqd/ojswsswytY9Gdm1XJ2EF5QeiuXqHDoYO5Qrt2IqvmXs23qMrK0wl9qoAk5WqjzfV6FbBH7BI
vlD4stolmPLsdjPLZDa33tRZhabus1Qbswx/jz3dNOvgYOzBarVDljEvJjFzH/SJv0pUhWRE4D4Y
B9CP9jYeNza4L22Iq+75jn+PdD7++9yw2+V84O81nIrptb4vc99A99PfuvdQZgYpHihHojWzindg
nxb5psIXs038rOzbBSraI+PKXKf+clJ+8iumPozErM86fDxYLP8kdgcSI3ELmplRbP1mLgzNXMuz
wgYLM8ZdZqCwUdlBt85RsMniWUczt8zE0UQ0KsvQME3H3MR7dZVsUARY5S/Bulhm2+ZuJHP5f8Y8
feJwWqpmiRsUeG6YRxrTRadhxiehcxnO3JdNPI4CeQTg13EV5SpOFtDSst0eFPKeLfbqrsR9fMiA
25zzpnMXZOJiclNXSrQoDadTyr2Bd72aYAwTs3XQRZ7Jki+/vzUUvqjgyFamzMtdVtRFkZWmk390
HxA+HJbaMlmH/9Q3JFqNWO3qMbsjm1lFmYvJxMm6k3vAWxiNOyA46eaBsUeZg7uxpv2SS7LOknuT
7YnZWIZh7HrtecbBjg7mzMGerD2e+kkeYRZMMJeoOl4G4LNqMPaQ0TU25x8leWT02U/epPfVFfs4
fnQ9dSaKXYwfJ4tPLotqRIZulPjwrtwwtPtcb5bC6mLV4WSJyeUQBU+1KMUSZGfs1I0L5zYCzcPd
HBHuZW92stLkfmS1F8m8hfXAp66HrbtV1/3Ktcay33yN4fxaCEFUwahOCTWhIvH72PyYsrRHE9wJ
C2a3JXgPA0B0vEMYzFz781v/e6FJgKKsYBx8NKgHC/AEMbBjp8la8WZWOTeE36tM0ulGMZq+jkrD
cYuvMHci/f26mY97/9vKf//9yQ1TtCj0SoCPHch7HjulBgAiXxAe3dC2AfX0ltA5moTzV8/vFSf3
qu5IkgcixdA0AOwyoNuSSafw1Z3M85e8mIulZ9LgIz7y1CAmV6n1tXBoBM6pBykksbWNCNFVt3JA
hwnanWv13nuiK+DSgCTEFPchs4F8Hzsl6pt6O08bOnegk2un04j7gYYDRefcoJ8de7l+oBdKwr+/
d3LbuOq6BDgNdBAs3coewIKJOuKzjwrXIb+BpkluR9tmn45Myhv5FS/UracsMONw/WfMXcNJdGKu
b5Qq7dCMrzqgn0qM0mFCIvHAXD9jwTP2NK2d5I3ug7+5150WAENXRkA7QZyneUIeBzjpnILJzPFN
qyjc7yK96ADLSwV0xLQtpFpX13fuQtVyPEDTEMDgoTAgJhckArjF0EvU88aqpcJtdU++AI3xoTWE
OWkw1GjrYaQEL+7Ap8pAk/YIjPxcY+PCM/r3r5hcG8gWelXDkDuFW28DDbXOGvaY0V7lj2hN94cG
JKYrHbqZKsaTIEYLarjnHqheaIyPs+gYIl5f35bLx/x3V8Z/PwnHIQn1mJuJ7tTALlFILxm0WUrd
BAoQg/Wd/nB9uQuNuN/fP7lGEa9bpVLQVPQiJq0IrKku6ORL1V8WJF4bvnLjymxZ1enalOmy7IvH
QRsby6SYSb4uxhk0BdALNw1NFZObpHlp25JIQR4SdphpB4OEEYKBQc4scybr/eMnNU2MXWKqcm2y
wUkbtX6cKgJ+EvLdgWVi4vMleifPIQaWShtgTNB+pVYdWfL4nzyYkVYKQzVVk3Nd/AztnB6vRjvZ
ZpVwPP4GwtRgNp07f7/+XmAS6MxCAdC2qrFADH3f4MHH3LK7FEsAOX9IBmdHpy9a0OknTe4xV3jm
dj1WHDA9FmwKFFv1wcpe9Xugu/FEN9LljM1eMBUdSGFTMwxU5RmfHGEE1FzkcSkcVVP3QRNaIoyW
rNMg0uKuoiK6K8RDg2kxw915/M+gKVbp05u48AHtmNEGuuAn8VNMTWeg8efGdMAr9YlXZFkinAgI
IB2Qsnb2RXkhddFVih1GqodCwHTEoNdZkuPJqjpFQ6GCx+zaeKcYL1kUcbFKINlt8mB7fYcvLgng
qYqZBqpqU94yoVLR8yhTnYC5K0qahReiOKxkOyV0D0Hn3ndJZV9f8kL2LHQVUFgTxVmc21QeWidD
X2lpCrCm0mAOJ78TWvilVNlOi+pV10Jo9YUqrMPYWnALnFUOkrzrv2B0MJMU0eQaLAoNH3R1pv1d
2rqyrzre46P5bVaHezADbjKp3IQMXB49TTaqnuxUeMHr617ySCaQFgK1cbikMy3JIkgNpuD95+j8
o8K4k8Ga79ovXzKRrUL5namYGSHlintP+Jy7XOtAXuFwZVhURmA3JDgERN1mdTqjnH0hEsFHUcLG
AyGA4P+OREkUJcmg+wT8XeAjjNcB5lX8+Jt4zymE2a/vwcW9/7vWtMonkyDqMw4YLYMadkAJpjfp
ggMQlRUS1NrtHiJUNxLjNdeXnflEffKIYqFZgb0Ly3Z9timUbwnWHiX6ZKBwM3Dm1xf7mW0/MzDY
FUaWgB/AtNDvDeU6BSeRWRAHTAxWpgIlm1UPgNStFA8avUr/4PpkGwh314h9aby6KMRz12VW5oGN
l5UWBROuEmUzHuziHpz8qkkC0OTE69xqAG1F9tnxjQkUddbcayPcrEjmTH1usYlNpRqTbgS1JUd0
/JYmyTLR8xXQqDc8QuJO0L0uX6pIuS1rzQrCClS1ZGG6UHdQO0uG31HjL5R8JrG+EE1M/ncDfvLU
k5BcJVmdlXk8OJ53X3mPTKmQ280VXC/ECXNEjQA6IpB4TL0bsg4zDYucICy/1C1oy8sZ6/phNzyz
rpMVJomsjKTAHEpAHJZXhxRU4Dmj0AEejhkEbnRwjmQNWMEK96CYwVEX9Wvf+qBvAx7R17pVE4hl
pgxrIwIOmjSbMEtuCz+xqALBNwZycXSC/ALinCGgsGq4CmSwhSbEtoRmdxDyda3Ed1TzLNY/5O5r
5KlPg4wXSuHaAwW1AnTKIiPeDBVdiwowYECl0wU6+u9JnUNQjIAgpfhMlc31G3fxZE+2ZHLhoNHs
qnEKa9OhSOR+mfEujT7+/SUE0biBXAT4I2Ni0HXrumlBMkStMAXyHaQ53p0KnOj1VS5dG0RGnWGW
0tDRdZt4Di0OCwwU9Y6bfSrhWw+wehy8MNCJebN39NKmjQEYRVCTIkGdbBojDMm/byIMht8mew/T
F79iM99z4dVsGlRDzKOYekGS8ft7OiVya5OVnYPe5AqDXmC8Qsqt+V94PT9d37qLn0OFSYGj1jFu
P9k64SaaJmOzc2T07AbHlNyW4YwHvejYUTL+3zWmT3PD8wI/IhRQehlC/hwigX2+zDF/UvP0nVAJ
DiF6LwKxoX1oF96zEkT3QcAcGTuVxExS11jFMCMYcNFkTn7TZIvzVnSlXxudo2JGZcjeNf9NT48u
rrRs/7Pj/Pv99Pdxis4risCNEEb1yDKSl9Y1ocLTLjSZzOQJ5181zuwyhjeMyoDynRgnhnAjiGCL
zmnkMwMVVcJb0BoK9APgbPzI/ndt5/dqk9AYpBFkCHpFOnXQ2CncVlRrizp2ZyohF15Qv9eZ2CiG
rD3PG/cvVDFYwjGAlA/pTmXA3wtUrLzB33NTeW4HbuEA7wOF35gDgaS7PrO9F5Lw8ZfoJsFzQzfV
qQJ2nKVmRaTXo9s6rFQQ1Ncv7grYMcwDx2t1BpJ7+TD/LjaJWFogTSPN8dkcfHhd/22oX4J5VmLu
WiOd8TjnbuD3h00MxwwUtSqEDjfAHprukHgPnjLjac4fTViCGhTVrPERM51k9fLB5DVX4QXy9J7o
/dOgfwZM3PgZw5xTc49m/cxHnbtRrIhSCR/jDwU0/Pe9q81SslAxpBO48p2D2ieW/Y0SQ8mBzGGb
55aaXAUlb7S81Il0OEg/eRQki540KC7vQh1qjNev3YUp5N/fNbkPpqtHImzSDo0UsiNgZUdzGm0b
CWAhRDgSdFDnQO+XDf/vVk5x1KXaCL8LESZU9AZCH2zB8r1j9XdQQj5Z6UE/iWZO5j+2ERLSDsME
STF390aP/DuB+/XVU4g1x9MzaUIMZAlRLYbAxQCdYYk6WvkdBrH7R5OG6xKtax1gjhlDung7Tr5+
4sAbHZA5yVrpEBOMe8lLqYY7I7yfOdbxr1z7QO23uQZEMbIgFtJROumENARdp+cdPKFtfchkG5W/
4hjGw2vz1s3AKF2MA4nNHMDjotM5+dQxUT/J9nNMASse73FLS3OlkG7doepoYah7GXeqHRbZw/Wv
nrk408S/Ac2dj6GUzokittDdLYYQrNp7zYK36+tcwD3+Np+JN41cNS2FKDqH4vDiDFgqTxkwMq1l
W90jT4EHwSAEE1klGFAdHWzHs7VHpN02mLtEjWMZ5f6cTV/cbWEyhrIVOurT2pXIMaWKAXckekCd
qpBA1CEoG9lAXoAPvm/HK71Udu2jBO4kWCXRnMmNJnVmcn/XnzJcAHoSa4bA+t1HvoUEIbMw/47h
JiuHfDWGy9RZTbrRfs5W1AF25mPyZU7Fk6sk7zFIgfP2hict6a0WzHLXT/pCpw8nfbLEeJtPTFhm
EFs0ardxTGqAWyvtVEsU0EtFHqose6/f5pDvCUi9qgL/wPOXUK9XvtT8beFHtyxT3pSh3Cp9gLE0
tJL6VrwMOp5uEU8cjNdCsdVpB2Ol9v4m9uPX6z9+dN1n22MIWAJ61/hv4tobzoDtFyp+e30fgN1l
0fpin4AnmmlyGdegX464HXp5MuPhLhri33WnBSYe5RHSJ186buRhvBsqs5jvLCt3mVd4f8Igrn/m
BXSeToTGNOQCmino9F1I3ThWoMTZODWlm0gFHodiCjtUlH1WgRaYZ0lmVQlK4xUGL5GQDShW01dX
7Q5qLV/1MAEFuOetYyO4FUZypE36nKInUtbNt0a6j+u/9pKPOvmxU413n4ky0mgsHWjPLGMfbQMJ
IdbkmOFxf30lTi+cvwDThwrWHACCp6X7jPWA8WR67WSq3GWK9x6YEjOE5XFg9TIN2j+ZQTa+oa5I
XhSA+GAKpXerJSX8nqG0snDz/JgbLbV0kv4p/HLZGOmBlAkGxztgIIzyC1PSN2zQD2Uuly0Nnobc
e9ZVDtKyuAVZHLYdM5Exea99hJiugqC5sVE4VBNN473uChBL1zeBwPRrganzHpKpauivM9d8Im5m
kwiA0cJ4yMP81sP0cQixwzwq9FVh9M/Xt+qiQz/dqknKhQaS4mL8E6ABKqGs5y30KIWIBVlLL3/3
oKaaS8h1l8YHzVu70tOFV4G1uur0rUFBlx+bM0RpP856encFiFJGXiUwtkwbtiAR1cDiXLaYAd+B
LLFExSPUHowAkl3gNGFq96HU7abEqyVpetskoNByj3m/NWRs68UfY/Qx1WNcgzMC/epcvrn8RguS
x6L4zNN/egPBwLsvTNQev2e28qLLFOCI4twkBoxv4nZ4FaVDEJDe0UrfLovUAgcClENXrTDuNC8A
Ym5Y0YahYOXb0gW1viy2OQ03ptvCfcYr3ipLvRmn/MHdiRyp1jD2XA27sgW2z1AhXFbZvXD3kQG+
EBMT10H54pvhqu+h3q5lC9KDwlhvGrDAawXobFrMrEOfVllVIgQjJYgASvleaPpKdMM+MdYe51YT
5ztT0VZg0E9Ub1GYh77eJriZOeN3gjpeSBc0A5ciNdcd2kFtQNA3LR4Vecw4GO/Lj0DelkOy7uVD
VBxcdqyNHKzEt7W4KeP7RobLZiyxgm6XoPIXgOgsPkTCH8Ei6fDcBB+KuW98SCEBMBKBTWRQANOq
79QgWoCn5F7P/+E9ROtDEFcp9ynp0ZHq9I+qML9Uqdlx9SlduSpUdVXXfBWU3TvXIegmytLO+gcd
w871V2bEi6ARlq8YVhv0d6HHlib+30+0x6ZK9zW4/COKemV7S6FX4MuXoOu3ZhYeUUoHbT00MHk6
Y+eXQsWJrUxzhjKONaXXRON04IuRBJy85B9BvuXwJIph5qnzIzF1dqcME5RkKIWh+T3+mJNY7g69
1FSW1k6RRGKVktq1lARk0wTT9vBm2zYDwkPUGOLiMUGPsz2ametaXd09ChP0rWl118FLx5q56qBK
IUC0SU1wilXEUXM0t5Ucw/zgw/SgUJryPy2HIrOBhUCE69fmP2YDuusEHC+Mbojq74umfgWj2h9a
VtASCKRYEL99SxW2qOIomwsGl2LBybdPHBxOMG5CFrZO0L2zZu8227adQxX81N6ubfDk5ocNWJ7y
rJJOpJpbLSSbukPJCMQEQcof8lzdGD2If0t2HxLFvu52LobVv983fVMOWpvzQuqNMxig/gC7vJfb
zF1nJJqxoksWqxONoF2nCk38kJufGFFMykwpSFc5ja+umDYcUi14yGhxyKFOpyjt9vp3scvroeyg
Msz1wWp/G63WEDcVaEs6+sBW4KOBdFr7EsWoSpXlrkW2GfL0wdPzfQbZLcTaYhnI56R7K4unzMSg
il7avYdeAei9yw5IkyqBioEBqe5BfDIUtmqwo2Y6XaEv8Ag6sG3MmSWb1PLgiSMKBbqOHxPBN6zR
7ytI1lmZ764DHZTr0GoQjbcwoIWhQcox7P5RQeVS9uY+bKXlN83WrOZGgbRLr2dke//ajokdm0UK
7hyvqpw+MFZNZd76AN3lZfHR5s2qjwJb07v3JhqOvFdXpdvr4Axy5U2Ar1ZC/zszKEQAvEVOlWMV
dQdwQjGrSYaHMtMeXSnQjpIYeIR0RVLeAoi59swSZO0gxKzSHeXgHcLs5wZMBMc+K45VpgGjVP7b
JV50pymyWZRcYWZi+owNC63z4zionbS4133FyhSAz6S3UEDnMmNdU68wrsTRFkDqzMA+MT7pTow5
B2cTZq9l7cTm+9B9hKKauS0/DvyXS5isMD7hTlbofcaGVm9rZ1CGhw6iMJzSyCqHaKGxPYJNnRNE
GhDcILkLxU3q1zdmezBSaksT/Bc9xqgMjEOI+2T4MoOXQTyy7K13QdNiQsgt3vog3PDK1K7iEKxM
YILw5wjdzyvGP5/ADFT+dIyj/zw/Tj4hqFAvBglI7ZAIIt9luy4AY6I+ao4+WGNc8ChE72KId5Q1
GzW1WdftOKLwzFGdGT4KnaphMs3A0x5zfVM/EEdBaeDl6fgNdgodPVlB1wWqQdctYmaZaYOWuUYl
0p5XTuU+DspbjVGjAaTS1xc5R2GMVVuC/BAZLiMgEfltFSwVYV5QLUbpWy71VZxa+aNn6x4IVyz1
Xd2NQ5z+O8NLDiN2L/rT9eXPXCqoD7EuLA29DaFP84DSMxPSJ13kNBG1XPW9J9KK5RfzW9ut6pnA
dD7nMK5GwcSJxylHX2zyrV7jlxkfZORoj+pH+VR/8hfMNHvPAjpuplVt1YM8kH/ch+7tP/jKk3Un
njLWVK0s8z5yhP+ql/m6iMTWTf+Al2Mr43am+HMWfn8+En05hESEqSmICUGjdbkXRw5ItJZJHVqY
VluF/r0xV2UyRofx26GM2/l3pfGXnNxGdDEG4lI9c8DNA2nso9aSGwMODFR9SOMiVIBKDehRL7kJ
B5TA6mwP/jnwr4Cfrt5WPjTL1beO8mWdBbuyS9c8A3VIn4OxPbQ1Rnc0KWwGjp4UEgJhAmon9UkZ
esuTuyokyw4kiFV/xKfCZNk6Km4M8zPs3Q36uAilnRV7+NPJjYqXdgQ1VwT1Rw72rExxbdxqG+jX
RS91POAKq69rO6N3daHe+7RcNR0HPRM4BPJd3Xgrk3LbDB4rE9R4kt2lXbJQPt37fKkHxzj/pwla
TI/6CxEyR+TCVvDOklG7L1vTbnUFFd50j5TPKrtsmxjVTTCgmD03CzV3FhPTlkWW1L2ZRCiO3Sn+
y3/Qi5+Y1cSG8UAK+tjXIsfDPISJJ3jK6SLG3G3UV1Y5S30y/rlrtjXJX+MwQJ+u1yPHVYCSzl67
FsHFNyw9FNArqfE4m+PivnRv8LpHfQa0qOQMl90JGFVo1JFTjoTXjxrKHPDAVuc+XHcG56k5dvJ0
ocm10cKeKFVpRI6KVzUwDWuexKt1zkG9qr7Xbb/0sz9pGK1mlqUXdvR02amFYF66U/XRL1Cxb4N0
JYwWBwd9eV0BrMJc1NTc1iq6aWltlWCENANvOfMbLrn7098wMaLe9aivlG0G7Luxbr5b21807yNb
ULVSv6Ge10HR0bcrYs3hkM5j6e89n5iTrKnXopARO3rSLBXMtNZfQTv7qr2+w9Niq+nFOdJsHmL2
A+i16lUv5sq5/4ft/DQWgFRhUxw1+M6ABcuDyKlqY1lwb1mTduO3INhDNcH1yKLtIGpRRajAzKkJ
X97Cv0uPHujE27d5n49DA5GTASOegGyu6m9CdQ6aeD4e8XM7/i4z/oyTZXjI0LpwWQRYtXKreev2
oX8G5xGYxp+HBd/lu2Q72OxG/gGTKGSEZlkbLjke0zB1roPdXDvDyWdmrxaFgJ9rIJNOR6YOpELh
KBfIICIEV6c9Xr8Ulzz36YKTO5HgaWgUmR6CrTVeaiFKvMHX/2+FifGHQ5VWntuFzoBkvc4/JApv
11e46Dv/btpPuefk0PSwal0YfejgDixj70OB+K+Wfnj+TCI1s1dTAJUbNSV8SB8C3fPgskeNzmAi
z/sXo/WdfMjoRE8+pC6UPmtVI3TGFqkJ5s2EKZYCneGwDhdaBSEXiJjQXK49vbkpkjf0TRn07GiF
GdlasT1mLobYPeo8OtCcr11qQkVtjkxCGw9sGhxPf+XkraiDtNDrCfJJrUACJMCOBXi82vSHVuHv
kTTsJH6MQEncoTbAMFPbkgc/e1JVCF2gy19AyTH8yGgD+BDIGmVoccxRAnywCNLgTenjRSK6ZRT/
aSvIB5qHIGy2QC+ipQq67zYFsnGrgFo1IMJOQ38RQ1SyQYUwKdvNdas6RydMTmPiciSnkksIUYL+
rLfru+zeBxyC3/ubDmqsi7lB+YvB6eTsJ56H6FFeBLQcE4DPDMq3NVSy1JFiVS0ORsvW1z9u7spM
sgBfyfxQ5iaCBd3VrAd7N3gdRLFQoU51faULr+bfRj2J/EBWEb2iuP8tNMDKO/PFsyMQDhgWZGMh
cjjrQs9JRybnNnFp1aCnDcwCPlwHO6YuFrEXLkAPYvul+til9TNh3xn6XJ0Mwf1QBTPAxLmtnfo7
lTd1XuYRhvi6pR61FnAVqNrcBHymZH4xVpga5mAghQHGrMkZ1gZJhjLKECsa5SYr+UJzIXlPLRVq
qmUngeSfq0ddfMKiD/WvJSdnGfK4kqRtQwcayeW2evBfo3fFHhmXgk+INW/pJt7k67lSxM+j8czj
nCw7OVEFat+RbyC1aePvsjNXet0cWuSJaFluk4B0tsjAptFLSAc02SaNWjx38urbQ70iE2Zl8RQP
NeUjquJtkoLszkVRP+9ey1Z1urY/FJ65I+ACbxh/TECY7rF3A9DGqjWXeAdYuRsfmx7mY4ZLg6Er
g4ITAxl6lwa3Smvec4hchV1246F5K7X+Tyrd57Yalrw25solo2u9thET21JA52pULrLo1lBvBu9Y
GTcFiQ6mmWyrXizChC060MEOKWg9ssZu+R8CB3v9Qp+39cb79fc0psBbt1CzWnORium6+1IGw9aL
vZs6BOET/yrBha0ZLWrhEHeMoHwHVuteguuc9ouobGxGsy3z6kWX9YvB0xZN162gDLnWgFk3yvKz
Nu/aDJqQ+ZzpXswfT370iAM7Ca1JreOBUXqRk2AIIMkaNHMAQIIy1/XNmVtmGsFpiouq+vA9TbNB
h3yn+/UdT5Ld9WUu+piTr5mEYGSoGOdA3d3p8nxkYl+25lcOwYSyJTOnPfdBkyDIhqEkaBhFDjPB
mozHdgrSsrCdyazoxeh38kGT6Je7EFlRVAQJ/ujfqR/6HV+Wy3LfQxYLRc6VCyp1K7/pQF4JRVyg
149yER8FhCuZutDvqrnQP1rD5J7RsbWD8QLKUa2b7C/oJPyh7EQI4Eq9z7pmgakwO0ZTVZbJTR8p
Gw1CEUT/NsH7kmhkJoJc2PNfq0/2XIsjHSAVeFlT/6etUygJvrXhzI7PrTHZcKMocg2kgMj702rd
DvpCR9OIoVN33VBHh3RtIycxyuPEK2WJWByCnUPbKHazUtb1eo6H4Uxll2A68vTAJoFJ1L4ilRC1
VT9slmDN3SYD0qcotTviQ3uzsT3RHPT2i3WQ2Q3iZYSyG9K7JTHctxRyI0XY7NGjtMP0g4lm5g5d
uK2/ftwkfLV101IjVQKnjqEDkahL18c8UGr1Rr+9vt2XAvSvpcbzOHFznkJb4erIzdXE2HI0IVyB
LrYH2F0BzeFu7Ihm1hDVy1B9HaL3NHtIeAYcRGilAXCf9Yw7nPlyMdLEnP6cXimbrkKBXelLGyLI
W5oP29zV7cGb8Yh83MQrliYmDj5gRMUouxJi7Ch4BY55JSRE7XmGjpLbPoO4ZW2E9UJVB8ixeKjf
VqUNbhA0kTCkZVJvq6rqbVjLEeZg+Zl4L+LhvhvoweMvhv5HtGDjyhR9Y/aARLflc5iLFygqWJ0G
xUw8dkRT3HaGudMauu+ovuY9pqsAN0PiACr/dNF4exUi8jE6dyav8LjTtnncL4lWvFQ/amT9uvJA
wl/eS3bMISdvpj4g0Vsi3OXIJ58rfJlF5qKbfc+dA79/3x0xiVkJpmNF52PnoL0gQerhL8poARCr
afODtKsnH4griKfMPXhmXIOY+FgS+ZqQ8eiBfCiletGD9D1wuasLv1csDoXmtlIObTasrl+RSyWe
0ysipt51aPteI24AupvXUt751HEl6n7hszQ+CYRMCl1aCUxFh5xH3Wy14q0nIUDEmS262DYGSIxJ
eeeCkwdyRzOPpdkfN3HLfUxAk+PVoVOvQBjrWcprvqq30E/+kpuPduXdQRXqwXsrVuUhXs+xYJyD
3yaWMPHWfEDTNMgQ7PXH1uarwrOKNRQr3oSVbdMHeYRk6rP5ef08ZgKRmHhulqiIpxlqik3yGHef
CnQygpklZi184oAbadSmDBBQB85WbvMMgS1Lh2ZEwDuon4NqBehLGQ+blNXrKnkKqQ7t2nSlt2TG
H8597MQ9KyRNPXSiIoegDMLALV7D2Ir26/qWznjdaSVYMXS39VsZOmX0LMsMQuvb2lPGt719faGZ
zzmf5AYRwhA1IWhMknXGnyLZrQ06M7D0g0694tmnZI1xSyELxvDe0AxILwTNQUDDx3QFyujeEV1d
JyiT90qiCCb7ZlPG2FImxruTx9salAmFVFcN1I5SP7zTOv1WL71Fx6A/ovn3tU533FWeCKf31EC5
pWG5B9hwDf4mzTErFKtAjBBpxZHXgG3HpCqXRp4smNLvDN7/F2nf1dw4kmb7Vyb6HbsAEvbGzkTc
TDhaUSRlXxAqGXibCfvr70FNb5eKpSnu3H3o7qhWiUkk0nzmmIe2LbxCSMxAfijaFxCOqYxm3AxV
lyGD3pXph7xy1LYIprHc4lpyNOO9bXQMDBOrHPdyuxvQSox1gKOBVvr9+/mqoPj5rLsUnNRRDdRi
XiKsBnYCNbt1EVsol0mgeVTUFtyLIsu14cwTas+VjF5net+pIDLUj7Kcr4xYpmXXWuhCAUbdJPoT
UHBoe6btlSjR+iL8/+l7XpzJSdGY8Ywi5z20Ghyhta6hpauBW7cJ4HbDAPwH/LckAWRHcuA6Qom+
dJswRupYItl9NOoDJFnTXnZL61sdoaQoI22fDdc0VG9KIipPlhMqkm8N3M0j4J4MwrSuo7MdeVUW
OagUbIpCA44pfMsNyFYZCiwQW5iLZYgjJWuxjSd+Vc3bXksOPeJKsxWbIhI0MdLnZK4AMTVDj2SD
X88Jq0zovoh5BTyjC7PPlxk5U59Y6yzWHDNO/Dky14l+KPp5NaBuC9e1DUrwJ3nqXTlWtpXc+llZ
7ADqGr2ihGav0lGpgZUcLDt6VDrg4TVL2qatWq9Cs1gxondZg4Ey76EhqLbULkoH/jVUSuJ9q1yt
Qly5uS81PYlKdHma+FLRA+j2sT/HjyHYxCw9GavBm5x+p7hqTMV+3LdXQ/2vDzdNA2TDtlVyCcLh
mjmKISdY0krD1Hpkav+gAULRSOGVy/jaSBdxURqrdZzPSAIjHB55PjhhHsLExNoW+bUG4b+4eX88
1UUwNOcaGYRYUgS1DYj2HkuwDPsAt8Sz6zoozecRjlyqIVjbVT7EI1ZxoW6kcPTl/JoA/6/E6u9R
wI/vcrEZq5HnRps3SPl39kn7GLcaa2+KWyg1+WJd3+dwAaDNqby7Rgf8F8HPj4GX6+ZTtsCHwqgG
HVWN1pnYhO5sArIIvISku8kDLnFbs8iZfMwDM50hsK9wt68+90X0MydIBUK1SCEK3KpUrGxvBvrx
FoegtR3XcCXfVY2LZMkDMfDKAfgvIpQfj34RBU3dqGpDjuPX2qUHkGVyT3IXAbTJabxkEZF2rlqQ
L8v312v1x5AXQVFIVHmMUiy5dDU7nCbr8Rv6NXT+MLwpmK8JMy6f9rvRLiKf3lKQj0Fw5j4aCjD1
9eNCVydqScGpRkG2ceC4eGX/fh2d/PWAl5ByuP0pOfL75N6yCuD036vcovbVpviyG37zYIvt9udF
aw510iSiwqJtbrr+KevGK9UDYGSvDHFxEFVlHA5amKMeNNlOBtRfAqF9YjIoE+KflKEHAFcys1y1
Cn80SLTqTf3UqvyczdbNKPRtA/CeXLZOBPh+ilutzvWjXilrHb4TpZABrctDZhfwDu15YFqjx9XS
SaFBmCq4QxEcxyDxmNFrBy2SxATnDSlhByZPXaP5qDzKVUgn/QRFF1qS2NGBXZGG/WRyVhbPcdax
oi58JRa0Ea/VeJPr0a4TOxvFaqijUDu2HLDEqVLi+q4fYSJNJeUOeFgqcjjWTDLr5n4zNpIn5bmn
gqSmjwchzG8JpP87RFS1objlQ4mtQu6jenIN/RXSRodE1pkBEkYYUcNud5JWrsaw2laJ5lpqU0MN
BegrADjHxEKPHTt+QMt9FvmaFwhm+9dwetKGM+wLPcMoGAfxWoZJcp81TmjCILCYD6WW0CIpHCFt
RQkaa5lt45o7tmawGIa6KYFTZCHcPMncGO72naFSAoDZaKCFWJouGE1ZN/uqKTB7NbXaVyEdNTPd
6OJNCk+jqdCqglbFhzp/tEQOLIirzaPK6vHJgtY0BGGAB3vV04XmVgR6yFF5z2m4XBStSQdQELtX
uYAtLdoiihTwHiYjeJGw6d4LY6flI+Vm5qlW19CyBFQcVhRmd7S7d8EbBnC3Y6YYgnTS2xwbEHEx
XFgr+wpEbhSlKKk+wYPTTlgDTp+NpdLErJogWqgSplqAEGG6rc7TZvhrcitohm+iQXElDqxoHYrm
PGUwNBUEdBLD4/PgtbVwjSl3QhJvzAp2gRgBwo9h3dBYSTxLmViLpkojwUMUVPAJMjqjipDKHN26
hJNirjFwd5w4g/tHdUpNQMMQz4WoKchww2y6kgkbYk9FuK9ET7u6D/Q0dUv5AXpsiAffBN9rGlSg
ysmbyKFOq9e5S1f9XKxbXrEwwg5S9d6BHeEmlMdNku7VZSeIxu8SwP0rpBCQB7Ub1QFRzq2idqeP
4TZCeAds19rICNyjn0h1amIgau+UFiGFGMA9aR1SwDqoVnyrk6BVUrp6aNGmlxxCKl8TpZtqBVNM
pHJwUqJ8Oc8GbW2AadpJGLGKtNuKd64J3lR1Ai/MHW28/i7fNlgNY9eCKIR5zHJp1Y1v+bLgB/kw
Fk+2Zm46zbobSs64AXNTuGD3yErS/L6WM58bfi6ntyFkyOq5BycydXKEodUIv2wcJzXq0j04Q30J
6TAdXn8FkH9pgz7aWZmqVWL0a2OInHHhYWlTGSh6gsOq5y+wqE9o20AJHqgBA9JfdXk2p2E9pLj1
QZip2/JAQNeuZKim4OGQgUDsqOw9yAEGEWhvSquuOND7nXa2wU7KcnUNPT2W1Tl4+8lWzKfECtkc
DswQKhNjHJQEPqGG6Ztds5Nl3Wul8i7Nwn1sWswcXzr9G7RqqCgnmsUbW+qCAqkemU3HlOJ7udXX
RBpdU3rl2RMJ63Vji00HDUsYQzIlfs6M/tEiWeNiEjdDle8HsKzzEMrsYblSbXAdUfhzC6vxmlk+
q5WwHand1wYIFH3sQ7HlJh4HMMeM5TjsN2qbe4k0oHtWgjKTzTEd7W0YLiavxq0CfaiofxL4byeN
gIeQD/DHYSQCqWpqzpUr8ihotWmNmh7cZPWVmn1DAsggTLNTwnlXw4YWUn5eXYwYNWIK9HMzJT8q
SszU0HIioJ6HOb/VsmwldPCokUQkafyS6fbCkvCGNDxHCkcmFN9khrSr0vkGldcrkdi1i/siGIbf
c0dK0Dnui5m4Cawu6wE5lWFfKcZcC7rIRaCbVlmodQnG6db1NvTNIBmpeezXsqc64q5cRzBk+n1C
fu0mv4hwh4YYsOQByCNOuoKiZbFuq96xYG3K22u193/RC/gR/1zEsxVIJQNPEE4PQAFR4gGa50Vr
lVBgWF0jiIPCAUv65pq47xeY/qUX82Pci1gWUJJkUmb08jQftqTJRrdXjeUYTBd0DExoD6B/DqEE
86PjsM5hWnD1GywL5Hcx2UVoO9fapLUZKkYLqwCVoP4G/tRMO8XHiIFa8n4tffu6fPHjiS+C2yQz
uGJUeOLU/rYg7BNNofBXpwlOiba4JjJ1ZXtcwt2kWiOJEsbIgOe9KHZRA2/f+9+v06/6sZ/f4SXU
zSbQZckiVEzLyXCtLmHEKtctKDZiSA02AlRTEECHbdgu4xX25CgZiiNwrEJKiLTTTq5DJ1yMTCVR
4242Whj9cqAjgEuw1QcjKoLMfg61yOtwQRPycOXrX8lttIuIWTeSoUDAl94n97Nn3Kt32QhgsZd7
YzDf9tDodRaN3MUL+ZwG9W06U5VeL1X8qpb+cyatXRxkygAVDF5CN7RXtyK/UVJUoyzg9KBaO0JW
KrIkX42JG8a1VzantgEGu01cSSWuqJG1gOKNShPXp62sEgclTRYr/wMhtSsZjHZxDJaAHEbNHKX3
McRZCsAixqlw2uQsAKwpLb6Lq4xpi4ZglTopLNy58Ryp/TrmcF7//Xv7F23cvzbSdyDQpwqAraVx
nVXATi0S+bKLaHCtronHWbPTDmhk3uZHcp+7sWserqXgX87ConG2eDtA8+9iD4dZPuXJYCf3hbXh
9Z0Y/23i7bIYfgxwmY4WRJhmES4p/jLFiqDmoqwuR9dutS/vmE/jXCSkCG7ScZKN5L5B6JZ2IYuA
3MinNAD8aR8itrRj6EIm9mPZDp6IT6KD6XUDNCU4UFOk+2VSuFde65fn8aevdLEdG1MF82HC3C6v
tcc1BPcxt4c5poLTP36+VsG68iovYeq9QuY0I1p6L0s6M/UJaFL7ykr98sT/9EQXe6YrRRYXApOs
jhJFCqyGb1nKmSnd59D1+f30XRvrImjgmpbW8N/GYZa1WDioxolDwhMfUSntYS3/+9G+wmv+tE4v
wgYzUuu8W/Da+qlG57Fh1kFeofj5/Yi8jnv9spj8aSaXp/+05bEZcAWEeLp0lQR8Z7q6b3nAEF5b
g18WoD6NcxEToPunmVpvLWswe+m30Wa4szfJrXnMqTs48GNUt/175BB6rc/9dW3308gXJ4sKL7Ws
6NTknuPcD6djofJgrJ8W0elxbLwhIZ6GOkuGMkRczAwVBRTwo1uyVFWSf589+tMpdBk89OEEuQID
Cxd4LqolCVB5Ox0ehVcW0deHEIp6FnSgdEu+uPkMMc2jVKMqNsD/p4DXPU1PsAgJFlduxQ0f0tvu
G3oa3u+H/Xrj/xj1YleaoTGoTYiZjppDA4xffB0B+/Uy+jHExWYEq6+Q5RRDyP7EBJYR2cp3jd8H
ICH7sUHhO+q26+wUOerxf/dwF/sSSpWxnhPcH2X9lMCrNjHyKwfNtem73IqlmKQxQrhioeEBrrxq
B79/hGVyfonLwfT971VxsQc7tZO6kMjJfdIjp1c6pwE7mlTX9I6+Qu7jCPsxzsWOU+q+rsxRQTfl
sd2KVberdvlDhx4CRFpO+pX+9JUVcQmHHdShqk2UqGBGUO+kAb3g8KikD+qwh54Hytrj6X81iZcm
Md3Co0+VDgcZKiqW1Th5WviDaV25B64shu9z/OlcboZJS6cB3RAwVlk6zNQYrkzcldXw/SL6NEJh
jlPaGSkuGgCAVO126mwalw+/n62vk/wfa+H7zz+NQpSkETHMGoBuSgxImuNKUzbAjss32Kyxo3Cq
vCdXHSa/Isl8XoLfL4VPw3baDMDJNCew34Ww7LhPIRCR6mSpdnUd9HqHGorfCSj1z2VhUj0xKYG3
gKSXvpxljrFU7CyYpvftppLGlajmu6Y5zsq5i0FgNiomwErmTfjcGvq7LqZNOQKPFPb7NBndEFIK
Vlh7UUMcNa19e66oHunAQCLzacT/D1r10wRfnEsApLejJGH9m9K6jp+saXNV6/nrGOGv/fy9c/d5
MsNQENnCbWKhFKs0gdD2YMvSFYc6jgSx+iF6+v2qubb4Lw4qkQlDw0Gf3E8oDw6nMbqyh7+6Hg2o
SMBFDuA68zvE/tMDIceZqqjDHi6aTavBe7MNpOhMRtn//XN82VL9PNDFyykBG6ytjuMkdHpnPLfn
9KCtZwfFptSR2Oxrr13sSD5xmxvtASi/a/K8XzZVP3+BizuFd4qd2rnATK7D22ZfH8gmXFlnjUrA
LTDsCTfcZzeRd62ZfG2GL95gb+UtqXI8OB8il4NyCOtmNjdbPXz//RR/dYp9fsCLu0YoDSq2Ax6w
jL5JBFghI3WFmV45xr4cBdrahqYoi3/XRTylAe7Ui7bE4/D3Gfm4AQkvs7nCP/x+Vf18P6vQHoBX
hqbAjwV2nD/H4n3XZsOYStE9pBXdOZcCa34WuVipM0yu7bwCLlIHz0al6lhcsW/+Hnhejg0/Fh0i
m8S2gNb9eWwDchSin6L4frR2hnGeYW+QTP1KDfX3bqrcoshvDSv1jclwFAmc3AbUnhhaskvA3DLU
Kpzaah0QQVlqPOYDqqrQTJaznHY2grRI8WL+0vHGs1LZj2KINs9MFN80/UjUDlJ680ES5tMooQ9p
lb6Cq0jJNYjEHQqJuL9fMd+rGD89KrI1GM/AkEQ1ZZD9Lx5VlaWyhiV3f1eiDVIIQLGEUF34cx/1
YiTQ4a1XaSify5y/C8iD2YV0aFt+nON2q6Tof1Wk8iDY4/TayCpyZ+n3WQLs8Gz2p6yKN3Kub6Uo
2ljpcK76dq8NpUW1ab4Zm2qkGryLcGajJFxvW1jmafFrnMXosYHlzPmhBFHH6tCKQ6cOJkh3EKf0
ocZuobhHfF2vr1ne/bKwv8+FphEdugfL4vv5tRe5VFrjEPV3I4rgUtyD9Azhv/jt91P+y2nw8yiX
iEhFL7pEoHNyh38xzouFhywNWBvj++8H+uXiuBjo4tVWjZ4DcYmBtKZiuIMZr5MrSPdfI5qLMdSf
p0yNYUCvLlNGZPVFJQLgONRRIBwSjxDftI/wsPWsoWTTDCd0eAlqELAMG7fWy3+fLn/xVS6OJWQk
6B5qUneXb81HGeTcVX0DUWdpXwbj4nzmZTWt1+N9ulE39Xu4v8as+CUwuBh/eR2f7tEJcZOmTdhJ
dTiexhZURHSLoPjjjcYAacOCwgzOB/jy9y/52mq6OCbtUOu7rseomSmvGh4DuRmiT147nX5NlX25
Hn89Kv7aHubF/V33ymjxAkPpY4XeM4ySqoNh604sm2i/Xskwv9yLJsogBOr2+O/F2+yUOTZNMLPv
xsmmZX47tDWd4ys75MvlC3VM2I5hCOWXHW9OdmZAY07chVBahEFASZOwPSUzoG42ISzMTaAaxeiH
Vhr0cu1ZUHamRaHY0ObtbmtLd37/NpXv/hUXk6yYGvzeLURkhnrpVpJOWV5CL1y/G3vAVDJqINWR
akfVnnljs2iC6A9CdrREAsWYPniZOCKDa3pn7uW6Bhtdpg2cmrswpVBaAkrEn3UF3a4GGPPUU/hD
HIGPqr0V7UvTJyzG1ZXjGAqBu4G4vT9LG7leurznqga/IwKUNBqAhNFuekIeEz4yDuXyCC0DnQAL
mx2m5HEw/b5SYI+m76DnF8ymGQBAkEyOkc8QpvOkBmqqVuTWauakM0ou0xv4QIv7boy+Y5Huqnxk
6Fjh4aJ9UT4gGGWT7UsFLIkI0iJIDI1vjdyiAR96AuwgNZYdxRojSKwptK2ghZGc+zTd9sYt2gd0
zAwGacCpssD4b110MbzGHFgLfy/ZSw2/Mb5FubLLJONbBxHXprFQd0L3z8hoKaOHlAswsOB7pFnb
OQX1P33OEFEpJSTWBn8yfQUMrnHu2MKkhM6uO9UoZ3cqrXKtpHDR7kLIrZeB0SkMTEJnUldKx1+F
1bCsae5glLiKtAaixsZwaia+gnvhRu22Y3YYlMkZIghh9+2V0PuLowmLCsY9MGpGsmBeBL5dI3Po
O836XboSKxKIQPfj4K8e03++jv8neq8O/1ym/B//hT+/VvXUwmJQXPzxH7vkta149SH+a/m1v/7a
z7/0j5v6vTyJ9v1d7F7qy7/50y/i8/8c33kRLz/9wYUtiphuu/d2Or7zLhffB8E3Xf7m//SHf3v/
/innqX7/+x+vFYrly6dFSVX+8eePVm9//2NJmf/z88f/+bP9S4Ff+79l1CV5/nL5G+8vXPz9D8lQ
/wPGQEsYqeBfFnqZf/xteP/nj8h/oLujmotFFYF4lonUoKxaEWNI6z90G4Z4NvwXEZkpMq5WXnV/
/ggSXbYuQyEMCtqW+sd/f7Wf3tGPd/a3sisOVVIK/vc/8Ek/neswo1N16MRD30UFHRjGZBfpiSLJ
Be8M6O4ODJA5JjrauYr1zYq8unlMx00Z+k2ZQGLToFwIWojt0IdOUZxkF15gJHEm9KdU4WE/CLRc
S+tjhO5XZcO/0YdiOYRmpRzdwn1BbltrZcOfTPMAPSOaK0EBGeSTQl+DrKEDpjYMI0tUNwuZ4cfc
0fJT3a4mBNzQXQ5M4tgxvhvIg5vKnwuaPhZZkI0vbeejTyTr66R2p8BiyQfE0xF0r6F/W0BGGf8n
4LfpDkbYNrhsgCyiWjo7Cm38IlDxAwglv/wT52t73Tr3U2iAsHLVHKVHAN8W/O/kAwDDYFIBXF77
ZuO3EB4OL1mQO5ELV2nAY8fbkWmP4Wp6QhpwzjeLac50bpzsXG1BIjh0r2ECJvy+imCu6w4gnuo+
HykY5hLLY1YODrmVh431Ngs6qF5ib5v+BpK/zR00TeeN9M3yDaCQLccC7b9H27h5ktSbnsmPMGyz
4Hzqhpk3a6sh81HF7+Wt0gaQRZqiJ4t1ruBBFHA/0yjat3nq6cZasn20wAOBis+qndCWY6HwFYAi
XslHv+8/uoHxNkCH2jgNTr1PiNPWjuUM3ujyc90i16HlKbqz7pvb1NNKNmSePrky2tm2U/euSH0V
PPzSz/lGekeG8xICYJH4EjQCyjUIHjgVORMZq3zb3ijZRzbtCwnHvEE1ljuLwAkEWAhEj7rbhtnH
YmAdtNtXljeBlgA7wPoDrEiWtDsNKnegzDi1n0ZroQRxvq9liQ4AV6ZbAL8g73GuoNTkG4kz1z56
i2NBs23TBkZ5N8fQn2ZVjyqVR8AXgN6ddCDPCgOtI1bPGncNpHKFp5e4cAoPBZJYeLnb4uLEBWGg
G83QO0n8tD7CDS9NgsRpqqAdGUEpD/V3HxaeAcLPQ4Iy2mNyY/vTqriZGWH1rXIPRubQs/a2fNe2
0qq60Taok2VOcoICWcvSW34WMwMIdkIi8qy0lNzybbXt01OreSUAuFsgzYozpGMZdqtDDq0Jn+rq
Zry3ToYn7tQQzHCIm6R74Km2DWHGoYJEn7UKXyFj79ogfmFTaNR+b4D/82eyV4ptX9+BgMvtzYik
m306GP88fT6fNj/fRP88a5AKwFXUhIwstDJ+DpKbIZ9sRZGIs5htc18Eg6d5f91EP11En4dRl9zm
Rxj15ziKiszWsHFTX6a1E4IlEGbT5UyTThx+zqy4rXblJvP1vXQf52AQ0cFRl6m+Se/IARR640ot
8iK4/PM7aEAfWdDZxP17EZpHeioiiPVpTrmFKDN2WsKEq7AnlcrUud68vGiW/jkeUnlDQ7kE5gAX
IXNkNcXU2xhvWENJR69ovBTWXI0m48Z6BRI2uEp1X9K7X6b505AXOY/e98XcLUMCt28cTW8ONED9
aO8qKCfP/5MR7Ytq9j8fE95kxFpuUwOI2J+XkK4potHTBgURH14OaFKG1R6eqNW8i6o1UI5uWz4Z
/uwA7ZgcEdSNHvHAwC7dCTt4Hk5F6MamW2uH2R392EVzzF/ur730lr6nbnbOj41XrsWu9+XNIqo2
rAFillxe+qOzvEUUvE4Dtju0bSiRDyr34hD1jiAxNnbyTKI7KT/m02MxvBXkJR7PAiKZvX3s+4c4
dyrVraMAYF9eHR5h1sUWuoPywDUHCSIuyAE4jKx67+DE2j4q8j3E16nV38+pv1RmoE3VrpSZRazK
b1Tbm1SWOKHm6yio6h2DTXJkOLx906NNWrI4RPqgFesOUEI4jlON46CqnpT0OQKKty9u+LDVNXyF
8igBB21RvsjuB5mXNlR3ptZTR3duQH8ZCleNdhwmCYDxAws9tGzSoSy/NoxNagbOHLmoU9nptkiY
0X4roZpvAbybaBpUoxpa1QfZPo0asoaxAQy+g9gAUo7YBsIdNXOFO/3YOeaiAH5rNesMPEfhzign
FTsJp5sXESQNEZtK2qklgySzwqQPHQhvKKlDQOceCi7vRUzb5wYke79bzzjhPgDmj+NjOu/tJ8Pt
nQ5yUm2Q80BGhR7qXv4o1kO5Jx2EmB7FsCb9xlS8ZpPR2eull55sO9h9ZUGiahS3Pu4hOvJ11rC6
ZLL2/BaO27qCg9xGy11es94bbwzAlOkwUQ0gfAd4WNdYTMu07AEKC0KsOdrObOZrq37oWFffTy4/
2vUug9i5UxbMfs2UQEFWAUODBP8LULE7qI6sOl86qk+Q0/GKIAmgUtZs4l3vZXspQLmegKng5e8W
A2DhWHxULzZxYpXGfD2447bDCYfQBzQTDsEDSAxAtlh3Rm/uqbHW3IYlFePYK7rHfeupPqdQ6zlh
aKgynJVTfAv3YQRPNTXDu6L7Jo93ub2e7aAmW7PzZXfYgboMAohbr8Sj+Sq75oZ06xJqhJY/bCoX
POZt+IwQBLjHQLyi6lnTFuypY4vp0fkqvJuAQ/dVGEBREw4vCC9ZfhKqI+nH2UmmABtMY3O/h/kA
ykVgDKuFk8bHBmbQuNQIVQNg7wGfM0EndsG4LeF3QWeX2KwRSG2d1udBviLZNiF4i0XlAQJaHKcd
srK6c1V516IwA25lUGdO9ZR5UEag4pGTuxxCuwwhKVk65/PTBKqVJzkWENZHY5eDbLZgObFzGdeo
SF+Ium0AdXfU0ekKtxe+LTs6VhMYW05HDZPx6QaQdz6t8G4MSEC9daD0QnojCyZU52Bj8ShD44HO
kJfBK8Cx0p6V5iaS3U7dTeYGFIhWBnLUm9wQGDzZVesNqW8s6cFIHyByhDpTET31HeTwvd7cSmAr
oEARww8CsWsbO2azwpa22BC6hfzU3ieJA+8YhC0w4QLc38Mxis2bgIIy0eYD6keltJ5kUG4ZPir7
VkZLHBkiWITW3XzOXpqP5DiewWpAnRaFS11x7NfF2+hc7GvwMyhiujSGICCiKhQBKNZTy5GHO8O9
7tX4xA1Iy1PhNjocnbdGCWEyj+CUxYSYHlxsslMICT+0R31DZuSUNKx/7T4mt04cPlFZp1VLwXZF
CmFI23Q5AsB9GWFIaMhQ4tpo5aGEylkevmRQyM1wds0UhXqtfGsfQTUY+hdUKKzWiya3J3SCtkR3
gzC5oI2reKoLMTZ+q+HqNIPBcLCaZcb3MCwDc+epQ/0D1ylkMzgLP0bCYnkvk7XaALSGPdPtccCz
dmPfaSq+lAdiTNnvc8GKCLonfnpu4EHhiy0Ibq6BNa8FaLVKhEmR28eITKkCRcXnDFcOA7tndsxN
j7bBmgetZ1o+8cQhD2kMIdBsXdu7TvdUpt1rxQk8n3C+GTi+OF48SEcMJZ02XS4D4yUHcXH2BDy1
kmOe0BxWNZi4AjO4D/WdMW8jLbDcNoNX2E3BwZaSjoTsCY0nb54OChiG2TpDqG8MzwLc5Bbv5QaZ
HkCsFpjHCtVMVg2OYyUrvBa9xEFpKo5RM+ytpHZSGBQ7nQmZE3eA8F3qoH6P+hNiak8D+Lq8IZ6t
YRqdARUqCYLQ6zm9QYugfMrTI++OOUhkC9/Bl5/RsCbJczqy8blmIcHeh3T1op5retM72i6R5RT5
OsLxBPrIFmweK9tw3Iu5V1gL6Fx2MxiggQ21KSrY+zyiLAVdNBTF9I+0hWh3ECuoKFEFdAsvd7wa
9gYtK+W9orldfCPjnqxo/zZBfyLeVZJrhDCxYfLGdGzi2gh7NrGb+po/ucMLjK6Ne9SmYiTDlGzB
c9Hc+Cl+Qx7cruSJYnoSTvvVbC1bKH+rvfht2MdnyB7x/bzit/lJYtOTXSPjopmbxOvwCVw2V0UR
26Zg/yLZaznaRwjwjyI7S1WwJOZB42PFThR0qco4EPucAlHPT1a9bXK/tI5thLxor0mHGTKO1WFs
AyBosSakN9w63YOJq8F+jdCXZyXEylFmHJJda69wjehoWIKtpCpnbjiDa/JgmG64vkH0QKAkM3tx
D40SL7QfOrcpTmO4UgoPPvKWfbI7vyvWHEAHC7q8WCKtY2Mv4BjsLdw80zMsguX6re+p4ph1wEH2
i7DtHJQHcBIZLbwSnQSiszkVFfYsjVNfijcQDeKrQn2Cc9PkZm7Z+kW/mlIfhpm41CzMY+aCcYPQ
S8sCleH+BGO4AesnBAqGDgj80HUefPA4QHJqoOY5r2A9lnY+DEZSA+UPFF4raqIP1Bz1gHgAUi7l
AuKNq7RDJlm7VUNDb/Cq1XzMAIDaynjJCHwRAiDTiu8NJ1x1HiSk7yGTmt5YT+DvwpMrGDfQXapd
JHV4n4OnMMjp7KE87UnPxbmDGpPbOZqXrKDaYzG+Uqm2QRLJcr/1SjdzwMRaZV4eUfGSnZc+29Fa
5ZvhtQ00wL3G+/YF29ZNVMdG8Tek6RFp3pEsw+HrITBo2fAmI3AMwJLa4JAMyuOAC2I9PI6ucE1X
2qFOg3Xutq7kc0f2uAfBDvxgIOihqJ7hNSrlZ6wIZq4rR/jwZ1nVH0jh3fJDXU3WHUotPt7oocDV
iIiWYSY7Vj8A3MchWMSSbSjWs3qGXF+eMGSvKUGqctDkQ8uxb2EJc5cJBIdOgfQUpQfCqnRr47Y1
aZwxVFCEq3ppTjHdXc6s0kPFaLqL1hLxyQgPD4C5hhynG7ToeOzKgImXii/Ju9jQcUJkFPBCE4Su
yeuVNXhw+i1XP0oK5psF24PX8dt8q3K35kvrD9L1697emwTExFND9hmC0NG6TdFEsr1h+n/snddy
HGe3nu/F5/1X53DacfIMMoiTLgAkOufcV7+fprZtiZJF+9wqlUoSycHM9BfWetcbAmw7YM3kvado
3pIftglPzrTAF3/E7mgbo1tS7TZ7bKgrDBzRrAvOmOwFAzMjWd+ZaAKd+GX6AX7U2bG4T4w9dBkQ
q8IpQ0cl0fFu5SIEj8ELibfRnQANqIdR//XrTv7Wudph3o0OsJmk2wNXtr6bJsbLsUOCFJYjy26u
fpjVeaof1+mpC89pf1GI6CkPteSYpwgHXKF96Ptjvn7G8kf/Uf3Aaykg5zYxPmTwKSR+SXJvDO8W
RX/UN+6M810kzjC5n5Ty+1Jeh9oOMbE0xCBOXww6BGFxe+4Q7bC5dCjCyYQW5q7mgxWoJ7E5o9ms
0L7q2Zts7EfQlgWAaLciw+Za6O218IbwMKeHdrn2XN7iUjoa0rfz6qSz2zu6P9zac33I/NDuTsOV
K8Klk7FNjsv5w7qYjwav78zlLZofQj4Ea1uRDu2zuvzcaUrtq6fN7IQqcbw3H1anGx1hwjqceY6T
0Z6LN7Y0T/StGG3MyDq44Sm4yNFyqleG/QdIPsobcUeXZN/9RBDswV9B7G2dBjv1anhcO9FND6Bv
TwBT/hhkbk44G4/MozhFp6zDYK5OxsW8QcbSjtKOI8pV7pm6RJ500QLezqz5eRWM+UFzJtFlxNCS
MeDVqJTdlfOQbkhDN8XOQKgrfQ0umjkQt8XRRG+bdE4PyZ6qHXHy6DUwsTw5dFdO9Zva7FRwn/QQ
OsapfKteFFz3GYusH2u0X7I7WTi28yHV7Dqok9A3uMV6iPGLW9Ad74sXxlFDek/4WEYA8xLZfMQv
DgV72SUrSYtOjmhzxm3jPd7pbTCPXkJpYdxJ2SWq7hT1MTNkO8LiTKGbzgqC6Cz6xI9MvIUa4yqn
NN3N8IzcnFa6y5Vvy/wyqJ74OT5zIrVgX0gKCy+ihlA8QztmJuebfqzrgCHdCgBm7gdGUYY7fpkG
zu/3jXTCQwmJ40IzgzP0ZqaGWHxFihCrHB8UeRVHHI4zin7UuPQEyjCn5KxkE/rTS2rZQumADnD1
Skdg7BUXU0cuf3TSU9S+9PEXNA68/vhddLePoX6fbfy3jxZ0XEtf4tbH7pVX1KeAYrD4UZCO5ycz
69XoaHtBFLDi3W/Sg+SbiviYTOnBrZW9kHtlEwByWj3J6/Krlezk6WHSd030LrVoNeCK94cBqC9/
h7Oai7ssoAU6LH7/rFBTHxuXhb0XOL0O4edk7FT9Q7qvXyY/5wa3uwlF7w7fnREGf3UpW194BmG2
Bl8JnSI9AqzHGLUuyNSEvdD4fXZeK1cfdga2qFPQelbshFbAiCwVPLMPWvk61w9GclfXXqa6Axpc
60dXPS7mNVS+123ucNpNGfdAdtp0rIzbZHsNBpegRNaReRkUMjx3G3zbvHDBV62XRR+FCHq7ioc2
ko8Z21gl8cKqvLX2uLy369y4168baUvGGIfTkvTAE8h6/M440GE7u1qgHfLF7o9UWPOL4HSuIB24
m52k31a0C0wrUsrhZeOUc0J/rDrLwNPvcc1xSiTtfvJdaTkqiNuIfcsZPXxy+FcXziMgN80dCY3Z
QXA+F27FFTgcRZeHdAvk96td3rj5IHk9dcopG4LqEcH4SVa9UjroQtD2qPwbtOMOdRW5jUEV8AQ4
OEVM+7ZxCVMKN7+yTXKHbbx9VTj4cOBs578/Hfn2TZbGaDqbeBKwxDM/0pD3NYw2BbqbPnV0Io9K
IIE/5yAwg/3OeAHWHddxc5N3kWs9Wq75wYXmCD84tOzt68dK5SYwiiyfTTu0Rdqt0NZLp6EMqFxA
IrYgPhnBZD3JNu2j6XWFkwMtmnv8H943Kn3tjTTi2hNGl9JbDoKy4kO0i+prEh0FoGY+XET9V19A
sCQ6eie6AWrLj+NheV29/j72hFsXBQr3GU0l0Dloz+pw5t2JTFM9JeH45fFNn2r+mxHpT5rjr1Dm
n2HFX9BagUG3qfSVCngjOutJPox4zWz93CY7gVLvR3eWBxehoyTz14OOLsQAp+9eit+JNLQNwfzb
W7FUmZGcaf49zW/FqmkdSxBO0MvFoaNjjwAvxA7htJqPd+iRVXhPZglaNCiowVjeWOkLa7t8C23A
ud3WQk5oXoUjqkYHVkh0BdoADx088yLzP9tACobT4KcXhVuPS5vXZtP87qP8dLr8l4+ibbPHP5Fi
4rVBADvwUUoq1IN8V+/H+MjgiVYLFay4X4+rD7rjxr7qhtdtFBD6sZ85FF8erbwt7rclSzf7E6+Y
b9oeRxG8IEF9+b/b1EO+glRwe/RO/8QaZy/oH9POOLU8noEG7Lfm+P80wkBI8j+fjvYLrarOhT43
p5/48wYsjzsl+L8ZYfzj+ACpvMRUWCFD2vxlQdZS0g1z2m4jDApNPqKLEwbVVM9XwzkwXBd6z3+f
zsj/tPL+/DN/ofioYtyM4oati4dkR4yi1T9MBLgc6GTHW8Ut03vjM1M4DkL6BQcrjA1mPRBNHOm8
n9D79/ej/ZXd9AfWDyOZVFQmRiYx2n9dPuZYD2aULGD95+ZrEzDjXOEXnkID9UIZz6qPs138XHI8
ra7yYu5ViZO15D7gyMaQGXD0i6YjekzfhXOzL3wKg9e+uFoPPYcpN8e+w8eEQIfA+ExP6k5wdXAS
rBdsBmdv2qMKD5CMXRqGF0Zpv9sdzPH/YaczGGL+j7EzgejbWvvT9girrJoqc1XdTkV9DDzs1Z/z
t/FT5qxTvHKzbLWF6zZfiL3wGbqy27jtkTHGXjnONqAWtisfheFQDS2u9SHmGEPfhymluwc3k0Dt
6CQ/NhNOAsAC0yt2KM1Jh0qTtHBc7LTfau7yWL7Tp4kDM+oiMHbZnbFrzrhqbBe9do93RfckfUwB
cuXdfMoOlqc+aPJuvRTn4q7MHIFeAnePzAtdbn9a4RvZvJD876hkF8yOCKnZLoV0m7S4UKw9aS/u
qtPqMSfeFx8ixfIlxDbCyfdUXBPlc0vA9aFEM+BzAA6LA/0pspdgZmDgKQd+3Rn5aQ8IlnfhRQjC
KzfnNG4tIQYrZGPBRbIBgD2e4cVw46fEz3zLne60b8gb0MWc4932PmAZlMVVZP5ff8KbSoPoQV3c
9du/r2Hln0aRf3rGv/I9wyTPxj7hGavB9Cw6uqfeKXtGwrbgZnbyxWXjdkBrkydwnvPU5G/wjqEz
RGAJMdMY7upT/vTbtfePW12TdVJLIbxa4i/Hy9KMGGwUsgrok8suU4KAGCWXVsndypv5jK75d6fL
T9Ler7eB8aef+cvxYoTStKaDpLoxe+yZ4DmQzXjfnqaDcat2kelYeL0qjJy++n37uXUZUe0JULoo
R1tnzp1pscP7ytNUb4LUYLgbPLThddukM78xyfcAYsPH6bbApnLr54ohKEvzbjmPj+ln9gbQRsNo
PvTPdPmGVwwwN8IrcAJwHMCTTxmt2Z2vn9Qbm6c4Z3fqLTrMyl6p3Pko3yyGOLfuUvuQuX7QwwG8
B0xmnMGPHhcwKyko79HzKGygKZg8LILu5iPEjNRVTlu4V8bvzC/aefnW+eGDftK/rXvjuEGY0kt7
HN43PkbnIyfJj/VE2WXismvBUYuC8UDTD9Cky050UD5GLjwCS+76F8r19bL4Gwa11wB7tmoQwObM
reiOO31rx0W/v68D4QS6q3sJlohYRrnDV/acuRsXAnx4G6V4dDq34agmP1dc5eeBdAtDT/Dri0xp
sH4TQwdVDRNHnZP3EtqFW8KUaS27mNwKBwEpoKr2wX2xL/d0X2PwaOuvywkI/aMH7r5tfAjr0PIK
qPU3ocUYlAF0+mflau0mcC3wvnP1HD2H5/xx8BTbuoEXHK19fFID9RB9aZxfnjZxGlfMspMr/px+
cSlP7F5MPLYSFiT7/Nsp9zY4/3XZmhosVFXTfmpI/3pKr9kiNk1sckpThakssggiDpVzxCg/cWm9
J/s3Z4b6Txffn3/kLzuFANyi6Sd+5Ni+lpqT5QdQKCM84CxljZwT8878Duqy1BhEBdbyEJY/MNiV
l3O5SK7kS25yIBx+Wj24+3y/3JnJezhDnqofjcbVD7RcT/0RgzRZs0MRcqQzYQ1LmKAX7zG6yUi3
lWyFWeQ3gXAkr3+cv8vPyutCS5KcgXaqBRjazg/0x8Q44/xoW378YDn5c35td8yA2IcDeO9qi+VR
nBhmJEea6W1x4KLjADLDsQJg9pb35AM5GvZkkSuc9LceKJnccbLJA5JPztv3zVTM5dURtz5X94wA
Z4qPV8nnxssh42aEOtvRsTiwWxl67JRlA/jaZN8vtA5cYcviw3kRFXuzJQrw2YggT8mXpXHr0OEG
ZJ8JMH+8QfOqW3uJORHA71q7/igflqep4rvubemgmjtrvWbnnCMkfaEvGXWX1+3ZPTQ/ayBYzmSA
eFxE9UXQAto7bcfz2hcXQbbLR/hs32A2JatTXbaDHjZIkJzKl2Vy2MGoJ0uR2Ywnt15eA4LtesPO
V1cd9tC1SphZJ46V4VOL7PQrMbzhs/mk/q8AFTmnSuFoQJm1ofBhEAm2Wtg6lCHM4An7IUFecqvX
pYXEwHWv23hm0tKKMsAN5g/5G+wpKAXAutqXbBfX+G2c7YtuEc16oiHeiDLi9+4sXIpXRi8MzieX
AUQNdpLYBn3fSwllEMemTwnXPld7Z2ZCypGTfUQX9RDThG+j0/hHnwFkBSQdMBFicmPHjwz3Rt4R
c/79Vh0IbnGS/d6B6r2LXubnMdDSiyi6Ihf7dXNBynzzXmLU1synauLLhtafutUOvtatuUT0aJFb
g3WZfsopjzX4VlAoV5CMLr2O0Y4E05U4MMufMw9QA3LwYJtXsDovuv5O8KVslMm/nRg6LBxdE3VF
N3/pESpRko0pF1QXqcMeZ7LoaH6tr2jrnxLKpHkPc3gvBdIu8vggfgtpO7VnbIjo9f3JTSlPLN6Y
8V490L1DbKDKcvvU/ckh+M1R8/eTRjdUE4aprGooAH/e2X8qQfu2tgo5ZenMn2YQHiw/PGztWO3B
1PPWYPNnDu4Z6H5N7gDAUX1u2MAEAMvg4lzgfYobMlSO0W/dODD28LP//Q1Kv3uDWyHzpzc4humc
pg2UMc2G/a5A7AwPXRC6GMsxH9i+NsUDOvr4bYX0d3IT2nBdJpOZL0aVfnVhyRuqozrimzEeonvN
l3amOx7UV4VmVHB/t2R+cTnaWp2//DTll065MBPinwt+2ojJvnjQ77U9evSBnLJutSO+Y+4dwbPe
Lba6P7/PXPQa5FruYOqorc/93TvauMe/LOLtHW2cYFYGIrFf7qAkI7sDBb7qrg/kBZNk6KY3JpfT
F2NnCLSjP8Hc+Bz91YdF0O+p17153/p6wKQfnELylQeKjPs+tOvH5n6jskRv9Q6i7DPKRNm2DkwT
YJeuFxlyB4RF4S46FcvLxlhDkIlRzOptMF1Imw89E7B3Yzo+St5WJ6wP2gML7wCaJG6DsYfQ+Z1L
x89G/q+bGO4gyhBseHTF+ht/L4vLdVJq7uAEvjJ0YFX0hB2jdDxjNIw/X6og8YyLtsPT9LItjsbt
n+eD9EXWcVBeY5+DEZmaZ14nfmn0rDOjuQNzuz3d0UKzaV402J/Oeb6l++pl2jXGb7bOT43k3z6B
up1DIsR/3fylvSyNecVNJ/wDQmg843vy1UMJUm7zZ3gf7+v9uu996NzBfNpIzv11PjYBHfTPUdWL
ThmHTRqlTnUqniYg+qN2L7Hz4BxTyb1kZ7xEfardO6Z0WQ0ySWmm2OWp8BNXvUcpwcCy/AH+ex89
/E6jiQPw35anaUKeh01qUSnJvzrr6OqgN5HeMI8+DN56Io4xPxGlWwWlu5J8bcNyoszgl9zhvjZ3
6anewwLN7NoP911gADzBsPC7t/Zx2I1+QZf62D1pEIa2qjMMlsvwjo1ouQdx89S3yIdvdDDPoyt6
HbimrbwKtAzxTT5Ip37AfBzG4XEyjoTe1Y8wd87KK0hCBNIfBk2QBPVD6zLz8qNd4WXkmiRecR+5
CrNz+W7r/XSqpXQ/iNeNjOhlh1iGDuOYgQrGt8J4c0ZH38MXhyfEE3TrxjP3hddS7JU3IkDEfe3y
bAvohJC5UjhbbvxN/TLPjDdWN95wZKd4zu6pC36aWQtMnTbwat1tz3PrTeqdcbd6KykNdnSrL0xX
o0MUGBuJu34JHyQnEX0hMIC334ygRyU9OFArgrK1Zb89zHckpWFma2cBRcbn1kE2nAM1Z/TKRm4e
VmAYD1aoM5yUc116/bH1Jld6JgtxUBwriLAP9oXtXsS8/bUJYjYNjAK7vh9ciagZMkd9zanfysHd
iBYSfMYPAzNuZ8MLlPcFzohj7GWo2YILk+nYuWDjkI3c0FN3BNkH88Ei7Qn/v0f1WPXgiotr+lAG
mW3Gu40HunyYHrSw1FFPMbkLT/NheIp95RI+UCXkFFq2+cqpZMbeNi03/fyt5KhjhADd1dMGtz9S
ornJrTADJgiJI52N2mdrtJfxLLgq/E54RqnTu8sOz3BAveVlw9H/F0L5/3U4/0PabOv+z0Kch7wa
37Pk/S9CnO2P/KHEkeX/aLqGplxH3Iu8bruD/xDiSPp/TNVAdycZClCcufnO/bcOR7X+A/qK3kaV
oBtvY4P/VuGoxn8M2ZTwZ+Pw+UO78/8gw0HWvnHf//dpbVBj6IoIcXvrMk1Jlrd65E+FTk0Swzq2
qJrlDJZcG7blPsIjlepHv9SS+JhWqRUMmTwdGtQXRpHLl0JnojUaTpz11kWRJsHPTWR9qPKLnZ6r
jwkUuNM0jK/tQg5xpcOqTebV3A1CuYIqdP2lUyD9zkt/LAUMtMUS6khu6tVV5vU5QiW094UmHkwi
J8S+Tx6lbJ3torFkL1dRrdQ4VhNLBDUqrsdq7xvNau6beTrlOe+gXaajJoyjM/Q6HU6jYES7KLR9
s8Cf1wcoIvIi7opsejDEy1o0InaVYYt6RClthf0JG6BYrB99QbIE6jkm9BKUsImqr11AMWF4LWu9
y8XoOQvLOxVb8qhLeJFcDR2515y2ifBeLkA5Z8l0W1laqDhA1rSMaWuvEmPVy4zszDA/J3VziiKt
2SR4sVMssJdmQXrQDJyvsv5blA7fc3H5ipTqc8A6ssnqc2jh51ul/lRUUGH7+6EojnnMHWpVT8ZY
bAoRzNHT6qnujL1lDJ9KT7TKEkt+nkPIW1p4AXWGVGe5ESsDCBXSH6fzawjros1rPMojCypL8zn3
JvIXt1alS9sk/MY5AbDtk9CWwtELJXn0ZqaQlOFzmd2b6nCVVWQzZeRP9XMvQBrAVP06mtVjqzMz
jIxv6aKTH9zgvVGFEdN0xC5DXsFOLYW3LFz13VjUD3WSHBLFgGubxKXDIOcHRu36uRGEgzTGD1mc
W3630I6jtcBIXxck3ywYXg76ojrZ0AcFQnu3CDeYHi+EsCipDRuCEy2e69To4k4uG/rxRKVDHOBa
tUMIRB+TaSAMj9q69M9q239bRcU1tPYuiaSHPIKbQ96IIzJXNsZ+tHMZLvpiTpIddoWHzyZc/LU4
ZuUs2FHEHLUfZ8ld1JmUWClidIH/jlvX3VPelJaTan3ij9GENsvqDlEDfSiPmR5EVuMKQ/1aZYa7
TCZtZe+oExOISCrQ2ST4Qet05FYTi86yZUZryXExcZOuwhpRQjf2TiOdEwGQRMryxh/m4qTmuWhP
YshkuJwoICrzzUwNwmCEJXYHkWFS2Vs+StgRE3X9PkQlJrUhEODcoy7NsqdiifBzJaEFGlJ0LfuB
9x9phG5GCbVXUQtOAeq3TnRwYf4jNvS7VEkEhHTxd7Oqoh221teygPG6GNBBVsmy01apAyVTX7ua
+Z8w8VybxAVob1kQsZqPZ6UmFFVFy6rzWzyRTkNLQKA0PYIZIwoCQ4b6W5Nya+ZLs8sTCWFfNPjk
x5GVkTO2qkBcjHh+mtbs+2jVoqNZHTR3Ezo/T41p78gzycJ3c7OgzELQzkXWfyzdsKng3st4M5Wq
ofLVc34V5Y0GIiixX8nGLo9aOeAopzktXtqqV12tXWwZnGIGfRkGoK021zhOhW4nZcu8i4wU8Ub3
MRji4A5pMR2QZr5LUwfDNJ4I/U5QQNMhu73B5xmgmi+5HnuJgEZs7PDHkGoQs0wZOcvkPA/M3K0T
v1dzALI4O5EgcZPWUUQMP16VdTadRekR7RkQrRKIJ6bV68cuU3c4qGRnw9C9WYGESh5Aw8CXBwJF
b1kOchJrbrGUD3BmMW8ZOAVkvv6kgvQ3sGQbqYXnCYNg6lhKiVrAmzdj6pwkc81qRJpWAlPzPC8E
BkEDIqchkfCDxOYTjjMBS0TxAL+ZpXkpcZ8SpuUUh+Ulm97EqdMILlDtureI0zGyu0JK5H0R8ojC
GJJ1rRATsCTxtenMbFebFnN7RYC1qKCv6EXxUJVZfRj5YU3UJs4EizuCcamKybe06eC9WHfrCnQY
5bupy1ASaNmnsqqnomZPJnJMSZqR8dd1rOmqJeSAhORbeGdF93KahrtV5DRXIBE3xngQzPala1s3
VaXT3OeC2w2I4aMMJHozI1tz8uArBuNmGfrRkEJLXmsU3vhs+8pOkVZEbxKavyZAXjK7qI0mh/Mz
10TI9m12ScMJQUosX8kWOsm4588rjJRWHQtXr1Y80yEYptyqJHBJmTsKzaHhr9NkVvvKqBo/K9Jr
LJKgok7fhcQtUoI+wwz+pcSrQ0+E6hhH8dWsiv26Dp1dR4UcGKGxJ2wA7ucsfa+WRfPECTxTyllL
5apnrmjEHPxxI/vdkAaNmFyTNATUNdHxmyPktHiD/AZxQDCTkfeU4TnTmvNHzOdvQ9ww5ggiZxqN
flIQcTFpyWefU/N27eK2egzSCMCMaaM39x0hZUMNP28tc8Cz5LGTV0+yttTdBCGHlGer3esQOONE
/VHGxsg4kbAJdp1TG+37uuYIC5B7ZpH+HvWS7huoeHHq11GZwoOu6zEYFUG0wxyD/0JnhNv2CGmq
UXC0Fiv+0MCxRMESQO9MlC7Tiyp36t1qPnHUEqjV8LPy0WLgqW4Vu67FniQS5rzqZItILF894zTu
EtSwcclxoFqmK+dh4cV1myK2WgzHCqfVFQomJxmlmZuNCUyhfv2Sl/wsdB4XreyZGaHbhGeDfWBL
PydNZqvtgEGm3kWMViT6kzpajmMTQhZMhNohScDBRx9XNQmGXFSh+cJV52CKIJezKD22afc9kcPO
iYqBOHY1IewvbC/GOEMgS7Hqbkmirkxoqjrk4QYYJbW+D7MJ0FOMIasn+ehz8a0aESy0Wd3dkrU5
xCGi0W6gROvqzyHRIOe2FeKDfvooJ4Gc16VJ/Zid34rzd7HRrN0gScu10DSWbk/Dp0YG/HZ442Fe
i4Gaw5jP54wNtF6itos4yUn1WHFDtlWzMt1hqCfYpFWC9YJid2V0wQjcUWrZkXq3rdryGEfaFYsQ
IHiWiVAs07lOjZfcWtr9KmpYHjWWgExJe1wUHGGk4RaX6Xsm8KU+L1aR8tUyiZVRbiUypthS/2ZY
LRxxKHOhwfiB2WUNCYFojrVj7JSkH3Iio3Kz+tiXS6EnYI1NvVqi4WoTgRS9TLeKIxYHYLSSJIn6
QounTzEn4IU74DiH2hcRG16WCJdVV5/mCGoTJNqYweC6WWp0XGlQcayMEMqEO0qx3uXKKF3wCbI4
jbsm75E3cN9Ymk32SuZ1kQ5bYRtMWcadqlPpmd1Hx/Z74wQCQImfQ+t+2WjlyttsvuT69tVeKXNT
EYl2/NYMj716jpfPujhr2rXKbx+p+oEfhRm/Tu1tLZDGcGwkKXxdp+RG6hEsaHA31eZ9pMypGOql
8mcdPddkAGLpOuXfG5lZwFVEJ0E3XfiSTHxsptqRCeMUBHE9zcOEYxMLJ8XYiex2kUHX3Bq3NTYD
QWn8Cphdye5b3EV6EVpzrZzzvL10Jh3tpO3jbIQc9irUsNCkCzR6kdfImKCIsO3HiuCaBjZsg5AR
akl07BDXjIvsiaPpazKYfIMKMH3vyXKhNnFHOcUlcXbEqLF16U0Zg5lchOgjHTi4pDfBoO7s7iwN
fAk6SlV9mOK5sWA2StfmHuCO2p55Zg9DokG9kTitXrlqCEmScZ1RPJVj5KikneS0J1bhr+LLCNuj
LQjqEeJ7npSPvbxbRtl5yAUng5Tuo31r5csEUT0d9mnGzbxdD0yjiidjQB2GUsQ0Xkt4vVMMY7fw
m/pLJLMvmeX7xELkpEOeLOOdwUVPeZMDZfBix0IYd5VG0mEn70t4fgkxNT1FXqyvrtnzYOC+pSGq
EQENOfXP8tDcy+jpb+oXdqUNePjgpp81ilQZ0cMUJODFw2kEnoECkaPOdFGz6RB1Db82kOWj2HLX
gehjkAssccWn0PIkyN0WA7+TqLtMdPknV9cJhmz4BgcD5VDFJnDyIeiyQ6LbNZPQzqvqyklP5l35
Ki9bXO8EPh1eI+msI2xLKOSY7q5eJu5QVEqMBxBLmY4pH1Iwrc4nVFE/Zhopv0TbcGZ3nlmYvgBG
liLYfx7xlIzOI9Un1UovBLQfAGTooeZ7Aj+m5azA20mMxyo9FNMJX01bLQ8jDAbJjcpNUakJZwoC
NJk9CTn6cZxfincWS+ubOBiBSJO9wiwv90OEIdlOaXc1Yz9uBle/C7NDHuNB0X1EPZ2srygOeUpD
R6cH0cg316uYH1ZULNjGyEHLNd35TfOdsaWh/kgLR5G5DD0eGTKuWLiGBr2EE2VoNKkfe4A4pNEN
MY4etJ5Wv1+BgTRvhiuvZaf21LwDNEKif8hvGEBg1/ONgzWBl8CFCwd+debY5pDAKSY0j3rkaNqu
Qf5k+AINCRxOchArRMQeJ6+1+hzXsY5nRsqsGlzsbgDBbwCq8JmZCUA4G82uix3DCPQUO4RjR/Is
NS7CHEBpfC8yIkkPKb4ZrKQJ8Fc6iAZHFf1Ls+6K5nOqvqff6muV7Ag+EhtoYotqq08aGGWJ/mjw
BCwkuo2xUTLVh4Yvn4zpWFgPYm45/LBIjCAhHFhWTfeBOo6ZwlJ9r7mxOTvI3MwflBBP+PJr4nkt
27tau9dchXghH1h1WX9SsZII4UbkD7IUgL6yEPubrrK97OGt68AN6I181h9bNO5fWWftFqq8n30G
4ggb1eIYlrcCh5NF9QXeTXmcYGUAJTN9gJvdoD14KC6QJ9AgLdnDiglIeOsm19SOw0/aQ7Z4BX+X
gQK39ap9bk7WcGoPEVMCChwmwT49bS+4lPBli2jO1Ue3Ve7N7Z8c8N+iEPcS29Q2MWD1HkZnJJVm
4VXi3uzvhU+m8VbxLWttir+eFdxg9JDPl+gZqUf7aVkHLIxSFhjk6thGNAVVvQu9qPS4oHNzNyMN
gVqTO/rwzj6HQGvOHhJhpbxKkbdirIIiO9kz2tEJWQDKX8/JYhvmdcz8pLUN2Sk/++Le1A4t89X4
2kqnZYQAfWuZuMJO1eyGuucV6CT54uyongsq/NZHMSdJNDIw9vcNQ82BbeEI0LDhHnC88PSTfdSh
/7z0WMi8L3KAnDgnsgz0WuJwnzc1Y4CmPYswQxERh/gUGZbmkQCC3B+JV4eY1hc0T5LdRkcIRF1y
0ofTVAVVfdRn5EUse+FJsQJANQrXsT30iSdC49XuEsOPMx9dXK/cCj525BblwUJCJfrFOw8uq4+1
bBs+njTA9dHsso+ExS/HYO12IeURAm3SM+QgEh5q3vESXhbG6aNwNpAdgdEXLiq5mMOCAZ2M1Ajl
dLC0z5a5Z7vr/UmWzuYIc7/KPKtyEYaY6XES7iXO6ji5Z/00CGAG4ZanVKXzg6U8y/KjiUYvAcBH
69A993yXcI6ykyoHWE/2cdAxA0lcAvjC4cQNwSYFh8igdyB2sw5q5rbfRP2SvTUoHJfnLPcq6r8M
/rnCidLhZuAK4kPR+GEVDFwri7cqEf3DHnUzD8R4qVC3wlaDqwGGR7OGzmGndEf+K38wYmbtjl76
IGvdxqhCcSf5SC0nwQ5xpKC4gp5QuWKJutDO1R1bY5GPDd4FIAFI0/XNC4ZzbXqTvxiGtIQQ9241
nov+Gl8tidxPWaXkRevtsKWoJGrRpU/Q6GwNv7C+9/BB8EVJHWQCY+sAJ2XCRvvoXzKDChdVaEkJ
uJNWtzdtCGEyuuOTiCyn2D67IJBO6FEVddKem3vpfEn/rqGaHYMORhaWPjOmYzYaXDW+S+NbK/pi
FRSw4QdMVNC/IYMh4vmWyXtzhrKi6pdFc63MURqvQEPklEwfKFOEl2b16vAqiztjPq7CIcarQf0a
u/2gHIp8t2i+hURXuitjr5LuqNApdt06+kzUgG0mYCQqlFcedMioJ3zg7um4l+FbMZ5H0O8iViGm
2OgPorgTqyOXr8D1Zxyt8IzyuYFBAM0Sm9301OGxe6pWft0f271l/hdzZ7YcN3Ps+VeZBxg4UAAK
BUTMVe/N5i4ukm4QFCVh33c8/fzAb+yPbPVhHx/fjMN22A5L2QUUsrIy/8sNSgX63apB7aBetxg0
7SG25vn1fK20pytp79xmSx3QDQeWrWlXuthrLVQt0ufWjB5HkvfIlXk5vPIpFh3wFPBA6caOrjXG
KMV6eLadgwVi/YFnMVT7elqq6FEAz6k3CGywINGs/e5HnmJ4htEhbbRFG+/I1qa78E0kfPaMuWAO
gzSbAbIVQj+bvnsU2ib0rywgkxXaDRuW1FabwZnxoojDKVQUZpuKdYDokUcivUJqjgZKsTHgujFk
Z24GwlBdtfia0sixHhlA/aDlZ0ICgKDxypmru0um2LxEUk9CdqL/lS6Hy+SBLgzZie+Gg5YvhApB
iFdkBlFzuvbHq8K4p4pdpPYXzb+U/Cd6ES1UXLkT0WZon21//6NyuGwuu5ugH9Ylrb+GLncQ3yT5
vpM3GPwW1q78rvtfGP3BXLXLR6tAx+9LQPD4ZjIfDQn4ZROTvOicrkfzwrGRYeADKV9FeTWone1e
U15RmyTFggPa7nd8OGF3U3AO/IIi7pS/DDKqQJoeetx3yhONj6wDH3PJ6/Vg4BwqeRlNB7PZ+eZV
xuXR2FvggbiV09QsDjk4H8tac6ssaGn5l1ibCp5yso7EF6QLaWyWOcIFWyzK4fqazQUostSe6cFI
+5f0sdzlJNc8UeXuUA43QTu/lVAVCCYSXgo1TgADww6UIW2Ai2ezzvi/cZ50C2jonJzhC6NWtArA
rAnxJN0rMKQd7NZ6DUgBC2rAwBCmsi1yYUgchE+WfkVBQh1rpHCZZyY4/y9+THrPCV11S4GIlYlp
OkMNZE5oZs3vuxALgz9RLhDTf7LowV52qxjkI8PmV4rOQYy/yxDhzTC1fmR8M724oHR0aZsl9MSn
GhSTWbVw6TbCutGhO9Bw6jcyecjeKhKnvg9fRvjUaDWW95CH79FKDTNEE4Kv/GXQmpo128N+UcWM
CNHjFbPs8VF/ovF84eQHenSciZF3U16rVzQk0nsPjCLdT6RcoAiuxseZkUuqvaZk5JKBdXPBnN9Y
DThh5AetYjCgBm6C94IcMgloUbG78btkrzDrzNt+lWI57Fj5PqZS8MJ6by6katZtE1JrVcZ+0Jw1
TyyQy7p170z6XZkAfDrWyVWWFKT7WwPOtp/CAeeCiGoQfeEakVZprzXNQnIKlMtS7GuuwO7CvnKx
hv1q9l+8aY+NJi8Pi8b7YdiIn8nXDMwpug5XiGIg5i0uJrBhEq791qCqLaB8zxkjRfEE1g6vrFp0
zOLvo2+es+IiCAuRH9cjw83AGQYTEh1ctlbStjYyADOGa27Lt+hxMzH2Zo2OwMp0yTWo42EOuxmq
m67EjXpy5p/keGvg0yOm7z5USwMxH9CMUfdFdc94Ry3kZOyU8buN0VW3wsMgh1XZPoou2jyZ5qs7
NOw1kt51mE27XhO7sQL0LQ5jse6tG2e8n8JtoHl3U/2tYjyhX0XsqGA1eDcajRS0dZwAksNvJ6UP
RfeqbLSLHMPJjDtbpMDOS2YZfpLuV/qAqh/YrFrr8OKsrr2AbxZSqK+AzOfLksn38C3SVxRzEKRH
8aN1r/tePZTY3SJKCEaUMvKmwsiTQmM2X6XzbIo7vQvuTJvPB7LYl/DaK9pl48QXbTk9DB58fuEd
JOTZENpR3u3bMbr0y+hGVM6ik+2lHKp7M1mWeJtKkvWQFovOY0yuL3FpoRbwN/k1jnmC9zPc602s
9oO7cpVqwHbu+zpDkyfDAfYNG5bR1qniuFibwyhAN7a/PVFXmwSclIs9aVJ692GaPo0GnTApta9u
8K1JvIwix9UudZ9im7K7spkvMO0A5T0bIkRZBmsq6eBZN/besJnD+lp6VUw94nEWFU1v6FhsREax
7cPot1GYauMW2ov90yXXFpHRLOou5NqEda0Kh5+Fkx66qr3N23qnRcFjM8KuG0UEZHJEk4lDPc70
Q2Qq7oUFn5xPxim/Jw2jGXIhVaxR7Ev6l7T55/LHTg9oaCOm9hiFBYSMYNLY9920Yey0psEnDxP2
OmtzRFEkHwtmPOGvTsYkTRk9xnYi12YUcJYYoHWM9Itt+Le+9ruKykeFREFgHrKivWrar9JMb9sW
vEQ+ISJGZ1LvSmPbuupW5LW4tgwd4Ti+Mz/ItE0bq3ppTRGYfJ9pa5O5F0Vq01z0BONlG1kmy+P6
GSrSfJlTRMWwXGRnJ+syuPW6xl2rDj2+yKujZepSC7uc1s6Q7Yz4FU92vBt5EgzJ2t9B/jOoQnlX
43eyMjObga5De6SOHxOTiqlBB6IpeyRZZbybSvUrDgo0DEao2G0CUm0EH9qX0GWFJpZxMyVoagUo
HyXOY1TQQS2zmdtEiWQpKljhVqCcZbgFoKdX7r3q3T1DhJG7dbrvLGVTdQXPboCc98DwiHsiwkRm
U6VU491Fa0TPQiFBiGkxtNkUbL9rMzYwUjNigqM/yBp1LLOVFtOl6npyvxWmfE0Rkl9YCTcy5FkQ
QTDpe2sM5oDG0QLNkKyzPIQKIR0nWUbrirY7Q5vi+xRaHCGu3zHbRXmgNNpdWXQQsINg2XoWzVyG
rpo018Fcr5nGD+k3uzSCS9SO1HexQC4P+MQCfXfQKQGGhFkbeReo7NDDTDdJED8JM38MbWcNQh3M
8KiGhTNMETug5SqHyXWZu3T78vrJiRFRyXNODJqlRZMGF6UNHVFobOfeeeodbgtuxWdWtvJb7wR7
LHl+6NhiSwQByiLX9nEDZlyTEydom22yRAPNhG4+atri0b+1NTDgGZDeSABb9gw6tkEEX0uP9IMj
YdN04QTgqxkeZOzRG07Hn0mFAods4ovIUQaOswripEp/xglSWmpALMuog03XAa2v8oSaoKVHkDm4
tzG0f/T6CgaeAFyVi6+zlupKZwCzEWo9NsNl2jYGIF3cHREyvZTz2tVQfZ+QnFNVxFkM37xxOObi
Ln1SrfwypObGdznscztcGH0UrtqmBCitjGvPGX+3Jbd3N0a2TTFVtvvMIv3Nwsc8LGzqOTAAJ5BQ
7AAEtpzS77X2aOQInpTRbztEKi5AaFjPS5jnLplddNzA/MRk2hBt69F/GCrK5Cq6sVJAXr5v7wWj
87WFRQUj/Xqh05XeJH136yTjzdDRZIoVjV4O7jBRzs68E2HypGX2TZK4Acr8tGi8kZ/UVQMiXNHe
9vP00IjxxxiF216msA3oAcrOp5UyxihaDL8txcmBauy6but7OUWHSiEFNmKUs8m09CuCnY7LSN8b
7SdsCawQlEQ8UOoX8SzwxkB/ESM8YPIVLuwuSRE/o1uslLMx21svscp1EMx9IBUerHmKmY7js4cA
jlamX8EV16tqAu+v51TW7lXu6R71WF2hR8cWsisjpGsOSN+J6e8IhPrjEuGu2YI7BexqB9UCPh6y
YTEwr4zJUCCDr1LNWVvUJdrb1eM05ttGB2M2xF80c4RMHNLYNduYr106ZNUEZYuSM9Cw+5sJy7AL
xPKfpkYWF/6YPdV5TluQNk1roSIacLhZNkJKI40jJfRrx2aggamQiTcEnXcZrfUSmRmjGqH6BsYX
zdW+NxSvBrdub6bShSYSdg4CZLH1hArxTW+Kb0HTvkiVXkR6vZMD9VBqoYslMVm1gEzqTGrN50rS
Aa5wB9VKMMfOgPdFmn0zVcUpNGTf25imJJANfLPr2yqjQxWXCPQUxWMQy58vjp4hXToypRLfsgCh
DTd2OWaL+HmIufJnqK9lnZUssA1YJD7tKT3msm3n5VYfO7kb7rwR3rko3Yhi6SHUs+SyD5uvHCHT
GkvvH2nnPvpGqV201VXQeAnv06BxnaKAaetMmy3pOwzfg71wbEQEUsXL7rLL3IRI4Y7fW0PBKEPD
RZey2rV92qykg6f1hNZOLuL9YLs/siaRO4a3eTjk67yvXkevh/5qddyhoy/MIe/60X9Vsa/h7UJ/
r5xFO3rEkKdG2YvMnF7RzUcKKq/QtUnavbD8p0pgACU6j26QlSE0GQ/XRTTrCHQ3yIlHqzjgJPUn
zoDRkZeuhBnae/sqB/hklPSxUr+7Vig3bzM+H8sKqj04f7qmVXkrsuZ2MmB4GASVpqFt/ZzbTtuC
KGXa59djs1S52IXck9LKQUBlAr/YKuRkvABCUIrYQu+BduH7Gq3b0oAilKT2dy/T7jrT3EIaePb9
6ReQCoMBCwMLcFVOUuPohERiaVZoHzPmsQXIn6Rh6lEmX0DP0CKJATR1rnpJB8taaX5PW2/cVDLH
JKrhusHQ/TLR1c9eeqAQWAm0DsU4UA8njKgE+OJGIRzfBGa0S6VnrGxneHB9xlJNYfzoA4GLaZu9
lICLUNikUV2PPTISNVemml5unXqM0Mlugxfa6yIbO8Yn2VOidHNnyOrBghS5GbT8egqRkdHKVz2L
AXdO1ApgBp+tyjoEkc2oRERouYqmPaQpMs0caTuZVSgO9xm4TiCDc73G3CaExTGhPe+BJy0177F1
Drnv/Pb85H6CxqIqB9CJCtCpwplYQ5kMKD76DRNGqQh9TMsuUFuLTnPC4MWU/vck+5mCYU6GdO+X
j0GdBwh0lKhOJAXIQO1JxfQsdQMudNFwbFdSIpYA72Abp5xfUb2NWlp//rDL3QS95gBJ4rzvwZVk
DOfGEWm55AewalgdYYa/PQb3Ouqchm6+ONx7DU0gYD3x7ZrxjJPyHagrSb/x+6yAaPXVFZBF8sH/
WZiIqNm+qTNAtNp1RrMPU67DeCkd4a+mmGrJbNxbz2lvlesLZiFfrRHyE4NRbpaW9+wU9nXZ6PQr
IkDx7qOT0W6tmuaHvHPblptMWD9NgUTCZLxx1EiP1EAaZEDny9ajTTTtTIlhfDc032ILXpXuqZ0Z
Mf6rS9HtlCzR7KffZFaP3VBfVnn2LQ7VTW9jb1O3P0sN33mPZn92aDK6saVFp8SX6Iy2ebgBfbAY
/PKr6VBNTrEBYcn+WsgOPA9D05L2Lfizgjach3tox9GtRf5mDA1ut5ZCBjAo7SUKRG7NpxdVPVpO
lnmVZ3DWTZ1WgewivnfN2ONe1k9fRdQV69oD7IUPcZAdciO980edAZ+SzP8bHQFtx9yXcj7icz3Z
aDGydeApl00486uoXOOsrqjakaLRpulhqqBwD26zEgWX5yi0vg+2vZYhvkN6UByyHMn0zhQoo8Tj
Vm9hcIzdNp1stahTev1tWH4Zh/qxSBUAda5sjcWwCBNR9I0TM/bpseb62tKKZwfpNQNoFRsincgj
453n6/YeA7CV1BmuVKVzKMsErwRnXGs5zaBi4Abd91wmZsEbe0DQS2QrjB2i6652OauCCkUaxjDS
HC86ra0Ql0oEkysNeSPL3qUCgEzDybDCBO61KZW3BQacMXdymdKkRX2Qfse1rHGROVPTLzutswtP
yb3IDG2nVZD4ugJ9k75cx5q31+1ObnSR0UxPK8TXMp51WXna1gpkdRgHrUb0xbtsu6C8se2Ea4XZ
BrQhgvaw8AAacj8booM+lPtYV+oQN9m9lU97qdXF2hrLpa7BYLP7ZL6HX9ViosPqdy8ADxG1qMNh
F7QFlUKvNcvazosN19pN1sfq0g9o0IEwuLXaKLvq6dI5bnodh3p94WYhgCy7p6eSy20DClcrA/+i
bBm1OfYrRgj+RdJX/S4anYMQ3EIC6UY7OUK/lxMsn7R3N4NPwR2Q0peFOSxB3ta7ziyxHhms5iJv
abQZVpzcBy53rSgI9QsgaW3y6BftyrcGJAVCOSEc5XTrLo+CnU8rI+8L6962xn4H7Bgd9g5Ko8q0
K9Mf3Y3j0pZIQu4/siahOLrc6Sa4ztwANhVNcQKc2FjnrkJNiAk/g/CtilEfLOb9XZKWqjysUbKl
1qs7SkXdi7hsGeb2LUQ2uNVGhowjuTxCg40vNdOaaL8iiBrFqFvWdTagUC++94URXxd1+bvxhnsA
mpK8xrEUybTbiCJW1Ly5vRrhryO5gqhmPScrw0ay1+JPMtEBTaZX605H5nVMhwtIw+4+U9WeXFke
7NZd+e0oEbkCe1ioglInUfHO7pyX0kNhuBsibxMWYAF7v0bzLpSwPhSUg6nvLpXR7Xw7436ipXQE
+/IKZLZBU6aBO9nFL05K+zYWOGjpsHV1dHU0vR/3ee5d+3JiFBmjBmrkESgM+IRWQNZTabDvoz7Z
5/N9rJshuGOD3pFXftcGgA9jH2XgE6Hdp4aHSBkSTHkfoKFZ6/kqrN1hI4ssW2ujA4A38YpVNjBG
s0NLPUjaB6lyLyBUNy91G6K76G3tVrNfbBQ7zcywXkzgCGkFZqy2w/7GKaL0UPgVchX0+ToRW4cu
qUGsmS3za9pLSToyRXYpShUt3o6/ASnnNF/1k8P/FpoP46B3X8Js2IHTp2pNgLzwHf9WMMyqWv02
QKTvrGanp4iQmlHzw9bcZzelT5gYzgiu2nzoSvMVk6ZN3EOOt3R1kIN/QY60gFWHFzxE8AVljnqS
0z9Umd1sAWDdtIAEdB8TDNX0X6sSKUlDhageWgoJQ+ilMbUKWCNcC6r4ssM1dyEGxnmWOf22ncxd
B80Q02+kcMrb/HfgcUUcSXobv95bofZs1UgmVSAJ1/7grKeG31sqK116Bvj/zm13TdX7+7C4MKn9
ETHLL1ybmriKGbGGA52GzLooCoZ5Se+Xu5DSPbBVh8YXwLNp6m8iC3ySUtVrjZsvZZlJnyOCT+kE
UNdihBq4yOjZqs6sjYqZaeu0QPzauHA1Os1+j4yP5qkDF2RE1cyDssJx46YpdGmXCUk0CO5HImC2
U5cWnGymvEbYMEIHKoymmDkxtbbdvLtx/IERCoPVymJruUggZpnHdpTJc+0luzYDE9Wi75BCUU80
JgRul9xOGsizsJLPNr0KSi0EFcd4JQJObpu5mNfUHorsL1KfH1petLN70KWetr/sUE/29bov05if
j8NE5dU3bu8h0bxNU2QZ9HRrKfqmYxKi8krzEOCKgcgtdRrNfkRMCy9uL5Oy3JStee+6ICa13itR
VCv2vtPIjaUpdh/QszgD013bwb6htacYD05OW+5kCeOo1BOEilIHJTTPMQD8ueCM62kj/QoMSm/R
weizct2UU8nYEAdke5iQ2fnV1n76xGEGk3pwFiqzZ+yhnu0k91QjyaGvBcwjVcatNLLZs6q/w7br
IcPS6s51ujv+alDCwvAZ4NXPnPv+Q0uX3EPvjJM5c31vC18AjXNsMmGKMxt1AvTyqGmh8etesi1q
kkSjz44hHbJ3+QYaQnarCo3dDsBTU+1Xt0pihut+sO4gJQJIQCJPWPVzH9Avx5JScI0rYJVGTYWB
DP0Cr0L+ThVA4CAOUBsagHw0NHst2HMCCElnBt9CZYPoqrSXoGWb6l3hLRLTeiQdjMUE40zo5ro0
KCad3AVJILYyrW3gIpwSXkjhICs2Rhi2q07191HgW4tM6fdFyUW9wR9BK+otsHHArclQb0J+SgJd
aFd7EoERVMyMPL2vFExKewS8KpEmVKkYt4wO9Eet0208SHhgYVhNW9tMx8uJKcAUptA9NMDASTrV
+8RhqhC4kF7Af3ubN57Tv0X5eshT/vl/5j/z+k97pjdG0t//7b90Z/rwh/7/8Fyy4D99QvWqwv91
+ZLFH7he8x/59TI7KzniH46SpiltpJWkayp4W39RvZT7D4nZEf4YwoX0jgfJv6he7j8cui6WS+sQ
qSnH1WE8/z+yl/yHKxy4pjqabEJ/+/v+DbLXEdULWrG04M0Y7ls01K2ObFByHJO1KRnGtbWllcuO
Aj609u+qb1ilwbflzsn4DfgWFjLnVHj+MCQntoMjimHhqfr2aD7SzDRLpf7UU3VzSVgxHbfW0wFY
IPz+Dh1aqJXvXsvtX/y191YsR/z9t7V+iHdkLxUNTIHcUKBdjyI61EgOfoBf69nSoIIDihxwYj6A
an8I1mcp3Czlb0bdn6GP+M8VdC4txsl17SIX5CkwhFwzrOfPF/hRSOmPINYRcb+GpAX1ehrX0YDK
N6ytVv36PML8Mz9ZhnWkJkH3NC8jjd1iDExGspcK/pMGJSAHsCaYJCfxYSp+fx7zIxnxr1XNrP95
h2JqeGxeUxo4yfQFMRMYTgE8B9XHK27VDFDBHWZ3n0cTH7UG/grnuK5lCgvRDD7Dj5vSD7u2K4J6
XHPWIbx2U126mxBxTXwz3nTKuiXafkv7RzJLPezOBJ+f3/HzfR/8SOig6fSuzod+XGMntIyHZjtY
3YNnuvtB6ZdldB300a8xCfZtpz1XRn7/efhTb/d99KNcMHmFoIEYTmvLnwGgaF6ZNKKQmg0LvBIR
GS6MjePli8+jivmJHi+aPAYJFs6r4zhHYdvcZA7nBtOamTntmuRnfVciopwdJG4pK/urH9GSw09l
Ms9EPhmYeLatHGFZsxvee5or7cA0LnQdPwfQe3Y1X+BwnJRn3Jf+fKpSZy/ZPFnbsv4i274j0zqh
7da1wrljNprCwWDbb6zNf8MB6aM21LxxicMp4yrHmf36jr5NrgtZkJdduS7XfylZ5ksGabOAZbm3
drSaz8qSnIvImff++aWR3wZmXZfk7zftuFkCiTYS1HM4PHfj7uzncSIgcjWo2LimY8x2hB8DQhGA
OFiR4LpN9jA85D3KnXSZ9ubaeEYSPYRu//ne/DOjSmFw0beFaeoc1kdbM54yrzQUaZt5YA1YD3rD
mQgnDkFkLul8Mgqaz+I3k6l322PM6L4zrx/XA5et2dRPbUo07HNr/ZfCyJififhnPiWgTd9BSZs+
xVtF8C6gBuO4NwYQyyJ/kP71mLeLgXZ9E3zp25+fPz7x5wv7GOvoxDVTfxB9zuK8R2mi1YKZHqjB
p1nBuLq3D+GmPpNB5wT5MZd8DHh0ztoy1vwoZXEd2A0hv0/d9zF4kfGPzxf2Z+agES/YEDzBEzam
qQ0R1hwJU7soJTLyywANCaS4Pg/z5/ZTlIcOQRBGZDpytJoyrRlMZIC6hzh8ZsDkrBId2NjnQU6U
RR+iHOv9iCoxq6lLWAzgfJuhZbexv83GEMW1iY7WEl+avbHlrlOezSAnXtf7Bb4pVr7bixOTtFA3
WCDoBzSBYeDEeGjM6hwg6ccNPJI3WQrYGJ+v+cT7+xD3KHMZXAldv2TJThdd+DPtarJXfv3l8yjn
Vjd/He9W14xKyKGOqFyM69zb5f5ziCpaYZ45YE59ZR9WM2+jd3HmvnoxRj7Y8cvmEkqSjwblX0rk
00uHbuzqnCDTiVvDxy0zP993EWvaqJox8N5qnIoC1FcqiXvWAtM11JFytFTAka9NtO7us3OKhH/W
Zx9Dzw/9Xegp0j0nUzzUdMrXdQESeRrBibceHnz6j0Ti/9LZ6bfP3+SpLI3uj+MijCGVTpr+GDXQ
RkPTbJW9HXUGStztL0pCpNkRefvenkliZ6MdvVCrb7KunaPBIF5DZVz0aImuYB3dtLfjLn0+s7iP
+kVz5YCw1LvFHb1NrkUGpYOGjrKQgEoTW15PGUCnxKj9y7ofxFXpCYQmcgw5WmPyGAkNw+rMjzj1
Xt//iKP32g6Tsls40qxZX85PeHDvrHELUFpbz3pWs/I2Nk4dmONiExpnb4encu37+EdHfRBEQss0
nnk0/Y5T+zHtz12ezr7W+RG827qBTq1U/PO1wjrcwrq4ZBa/NHb94Zy/6ZFq99tbtUzuMbxcU8fT
+WjL9kE+TDKm02PpYCCQKHCvKwODxKHSwLL6IONRk+kuEt+yN3WG/WuZAlJv3NG5rR0YLVE2zzbc
wvfOHDgn0uKHH3a0u0WR+jp93mKt46PGAApUjG8/c8qXoOTPifadCoaYjjF7Wzt/SueFndOlwgHz
77uSeWyyceDdhPRdVb78fAef2EDcIf4V6fgYLXTOktIjUiBqBQsqXyee2Z8JcuJ6ivjruyhHJTCD
lNRLhxKg9sq4oEX6wMew9r7FCI2ne7ENrmcvi+A7NibnauETZ6aFn6uQjH8Nl4vMx92L5I49mXWM
9EY/a/mCNHWya89DQPnz53jiM0GDUJeCekcIXRdHVU+KaoEdm+yPApvgpsr2IkWKOzHMzUwU9dQN
8l/MNrXmVXX7z2P/uVs+hH5Tenv3hWqtKtAsMMAxGBjP4HCYAMEfomXZdGfy3Z9P82Oko6eZO0KU
6CwOax/sMhD/0p31EcYz2+Xceo7qHNSbBL1k4FqxZSEp0T76zQPlwsLqYBB9/ujOvTbjKN9UdjNW
cQY3YFYXn+WjXwdMQbjVLxjtnHlPR/YAc3L7+PiOckjgF1HSzntkBIODaeQro/1sQ6tyb26YwdKv
AeP4FVGkJ75HHIru+DjW4jG7Ms4UX39+9R9/yNHZiVZlrLWZDswQSYYZmAlx2JucqzMP989L28cw
84t+tzHBobr08GFLWlt/N145L/J5g0mQv0iesFzMF84hRv4ZEz2RndlCf57LHyMfnYut7AohfQFD
N9HWBijOsniR9W0MWKPNUPR/+nyl576LozPS9XTm9x4v1mRm1LTXdbg22+//WYyjBGMKtCv6YRrW
EumUrPD2PjSOHGDv52FONLY+PLrjEyHP5pxZzSRALGHzhf4kD+FF9uxeOYv0tryJXtBHR6j286gn
NqSi/UOThBSiDOtocSIJ68hoOYZqEe+YAi6jqT6zJU6FsA2bI1UqdOjso9yFQAZiGLnFx2e7O6No
HpJwfPh8FSe2AX/13yGOEleCNZbs1Byi/JUM2SZIf6ZFuvo8iJh/6MduAc2/d1GOUlbip2YxgWek
NRfu8rtZFV9u7U2OOmJ7bjPMf9dRLBo8IIok/bn5fPv4BY9dYA+q5eBGXeDOuQAOOVsV4gz+UP+c
vd+1yzOLOxfwKGUESJgYwcjuAymMNqe9RCP1Jt7OLjZ8vjfnJhwnjhp6cobDnZbZ1B+e76antUkY
sj6F6WysQWZSnNX+Yui/fb6wE7vPQZ0QjOXsVGIZRw8yTbAq8UvOaPB24WPpx/6N20LH+PejWFIp
1zEsSBPHXTIZeb505mouC8STjWHgqM4Jx556YhaPyzLQcxTcvz7uiLLCcNws5oIx/6bF+gbhPXCW
wYWfff18LacSEaKS/4rkHg2G0qiU6YAg1Nt1nfHeOjJ30tx3Yq2WagswDYu8XV1uPWP3eeS3gul4
17+PfJQq0mgw62kk8nxuefHPQH/SzAiQ0h2+38v6jh25DJ7C21lIrqCN1jx21Ut29z9IijwA5qnk
RO5Ef/Rx4y4uKgG9MWwcYIVxfjXkcnNmrSdyloOlyOwRxBuF/fXxfdah6TmhtEF0oKja2wtt4X5B
KmHW258u1dfZKs7DM8lJlpjPXSbXAtfV5kW7SC7ONhBOffvScOdjgH+ZxzMzMcSJ7ffFXIuZm1Ch
8W98Q1xmm6+gpQgQB+cdhE7UCaz+75BH6SaSMktKu2zeevNA/cd4gVRCvo1p5ZkX5vfZ8C5aZ8ZG
Iqp91t7rVFJ4H/3o2TvtpEBlqhqYzLXFGqP65fO3e6IA+7C8P+qSyM0cy+LlRu5tauS810FexK16
1sEarlpvevg84Fu9fPzpvF/SUXrIlCgyQ2ABGqf+c4bipNTjn6GN2IEML4rAPgwxkmTZoxeJrZ1j
xJv5rw2IYWUdIGhsIU9dk3pwxOzibTmm5uJ/I0RZu1KyLSYY5H66H13vTNo8mWrmQQZfG2q07nHX
oa4txFMnr8a9A7VOnMzxvcYoDkMnbqhQTMCCb88N9k+9m/cx583xrjgum0zZSQj6PBuQhwnbET3+
vLgelX8I4+rQ+ZNxbpnzX3n0cmitMDxB+VunCjrKa9YQOME4ohJQq9a/CMdE4fo5K1PoLqTXQOvX
dlPyTtpKpJjYGrhVRpr/pe8leCi6lo8usKudk5vd8vNtc+JZfPhhR4WTb/ZxS38FkQExfu0K/3py
nOc6sA4xZs1nYp2YHNARZfX8w2Qwd1zT2IBDQaigY4OT6leYRKD2CnKccQtbLbqfTYc3XBj6Z+M6
e/18mSef/7vIR9lGl7U36g6RU9KJox7Ddv95gBONlo9rO8oorqMCdLqIQO8Mm5YnkA0Lb/9K8tpO
F2I5W/4hvbUoMPf7PPLJpSlhoZRvUOUcHyP9JETS9CZKRVjemYBkM/E/igD2Bk8Q3ZJ/nA5dbGDB
4aCtIfy9boSXVn2uYX5yG8Ly+WeIo/czgACMvIJPMoR0oKXpTyuELRgZEE8Y51eZ75+pr08/tb8D
Hr2uHiSbVXg8NVeA2NCwjA906DWfv5oTJ7xLYvvXqo4OASCnkWbnfoOcOwqxLgpBOIh5jP8+DzM/
nD+Sy7swR5kffkFj5DIDo4d22bpo3e7SLA3tzi6qbFmEZbH+PN6ZZcmj8tB39ZpN59brEYdaIeIF
ZLNlCmPi8zCn94RjUFErOohvY6x3aTo3NTH5HnqWJh73nS0QYYE/6SfBD/jahzCstTMBT7WkXMsR
SnAyAyV1jrJ050lvbGrUdJpyeKnhIRY6tp5ufZ1jGo7oKW6kWnmdhsiHQ7NfmlN8bUfn5u0nd+YM
ydC5r/w5bzejOjJtSbfB1mE3tIW2HzLc4D5/tvOW+GPLvAtytDONJNLdkVqbgi/cQafbSjwv9F2w
/TzMqaLEtVxDx4fEBsJ9bAWaaUYYxX77V40LUrhAdw5Zt2V+l62qPZNA0j99vwpzKXTvAHBvYGRB
PKy25+6bpxP0u59ynGK0rJJBzE/JLqOHmNkxbhZ38S/E2qf79HK2Ya2WXKbQyI7wA/r8OZz8Ylyc
TAwsCy3gnR8rjoBvUnYoEawNrUvuE8jah9HTeKuWBcn7P4s17693n41dFWVW1iSdwfqVj/mtibwW
FI0zZ8KpXghv9u8lzUt+F0aJfmRezXk3j+Ln+RvGlztM7Ffjzj6Tb05cFT6EOnpzYPrdYEhkvfZn
mdwsvQ6h81n9+BBjgZ3mNezoVjRnvpBTr0zq7BfemeMYx20Du4DKV+SYLZa6fW9CnqWJhY7Ut3//
ZQEZsi3D4N+B+358iuhpiLAZyXFDVD0GgHgoDUtgQ8gg/fuBbCYkjIIADlvqKFAzCd/uLOjtuvbs
QF6to3scov7DIEdbT41aVKNH0UDrfM77uwJOj9U+fb6QE3NK7HRN2wQBqP4vaefVXDdyre2/4pp7
+EMOVce+ALAjMymRkm5QVELOGb/+POD4szbBbUKec+OasUZc7Eb36u4Vnpd+u2VeCeYqLTMyN1bt
xtvRcXJX5bySJwd8NEUEIRkfx3963+Y5b3lqUn79lQR6hSdY91yScxTjn2Keq3n+LM8ts6RkK/I+
KIC+b/LsWXRqc/HBVFVWcjljmAnMaPRyom32FcWinXL8U0fqfXPnVvuptcWXKxKxU0154qVXoZ57
DUkI1YSVCOP8M5ZnzixHRfGAiicUF9eU3EjUdC5u3AjTkzjGjo/y5V8Zxb8tSIuLyWiOsIMkXvV1
KX+wgn4XFOO2rqaL/5uZxTUhy+RIreZMeTYKN7oUPVYmmZQqytc27cqMvayREx/byNngtyVA1lqv
j0JNzZhsFN/eH8zsPF9/FQsRZxo5CXVx41l6oFhTMwMKE9eNBGFy5JW98KIW4l0BY/R9S2fqjjCl
UxVJNaZGGf9i3kI6wMbGtAZQwjaVKo+z7hrlfbE9HGdNblBYKwfHmU302uJi48pe5kOy0SqiC7SS
7/0j7E5XO9Kp7q7Lzp23ZsiiiFGTiuvFAi+DKJejBGu0ZG/UTb5D12H359NPWE8QvN2ymPllbbnY
Qy1t/JSue+p3OyBz5tXohPt6p95Kd7NuVXeN7Kq78gXn+VosFu7FOi0mOol9aan6bRp11MDNaCk+
bfl8hCoceq9Q2T0Rg6LJx/+R3/75Y0/7L17KcxfWLF61c2Lq5eW5mE/ULeKqbajk7x3/ftYLM6/i
e1q10HQ39siQkj5FzrdNt96nWdG9vYDytrKCzkwybzJFN+aCW1zW4ldoK0WJFKlEYQ6qUXphwCIW
xpXL4dtdTthrrhObL6eGvszADVOYACNimBN9i574M61XDJxbmKcWlg82HSiEj0t/qdiEgYDKHBj1
XfMMQe03Yqsvck+vvhs9awQj5qprkU4ly3h9XCpBloZjFxZoIps7ye0CW0HWA7W2F0k1xQF/dFW7
5SHZwHKjq97lRn61mkCbrbz3WyyeOB7NJ4ZWqDkBmXl/0Fi6SXeUKbkpfUrw+pzmLryho3zt4H5z
W12MfrFkMqNMxGiG60OkIhI0A69c8AZOdjHrbc+mdbhhTrUrP6yHNt83Trjm9dSriZdnUinlG7m9
91CQlbxnofH2svrNKm8z/79/BbwaLA0Fr+1VVWDmQ8gk9yQN5cd2RwvqLCX3udmtlWrP8/bmexoK
d3Jdk8U3wcO0tcTea81xIyqDQ5091LMDOhA7Q9/G7TZUkDYYP7/v7+Q3h+M8vBObi5eHmWij0Wda
RvUUuopOdNVAJQd0He8TtyRIPSIncIHMJkruR9/BEbHCxa2+RWhPtLXb93+bt7HyxW+z2FeaJRQJ
sRJm4BjuQezUX8JN8bWH9LcJ9uKe2JIFv+3rmtd/458WZhcbqZKqSM9MJl4QwFmCyk/BPr0/tLf1
OQsbi01D5TzpvCLMN8pN+9jR+BJ8SrbQqnbSdbujNIi89+V8xR8+VoldXKeu/GTcWuHK+aa+xCPe
WWTLQ7VAG0ZGc4jXXt2Cam9D0T9CJcmBZYMwbIcCsEemG8FdSS/Qrh5AQatW0h8TUwSZiTyKExWe
8JWegvhRK1CWCKMWJmxfTc0djWkjvjeAHk7oRftAF3//SaexugDLDRISgSVQNVYEH3QqxC9jpfKs
1hLtIjIb41KtcthVGiIgbqV3OeV7jaBdgnEJwn1cpOVXEiyxiqCu1IMKUjOwv1ROCoJT5BW6MZIY
htvJCCecMCG7p5EBbTwT+TRblkf9zjQnWYMq25jtxSj5yLnlFopxTq0KnL1jDYk2TITgyteN3rCb
UZ2+otmR7wJ677/0aFi5Zu/37jB4+V2eSsqzApXFP7SmovyY1MxEPL2WK0R19DStNhDfyLzwP6CL
49GDaB1kIN8++imnyU406g75vVGE2j5qFpnBWuZmZWv96O09ZULno84VHw5QJ2u7IKZHfTQVA10x
OqoQ+akb0NOFYNylgxg+g5Mica1NDQQfH8m1yqaZBdhYSJrl0cs7tbutLav6HIKtROVsDNGyMTxl
FBzJIvDmRJBZPvWwNS8rQxq+KGqYbUVRye+9lvbPVuuTm7A2gSf0k1HemlIz3Yy5KjwEZpsgRqf6
uzQfDABoQqKi4QfvCmAMFZ+xYPT20A7NUQsgJ8fmkB8RbUuvizIdUNeDDR+yFDeyh7yhXweE3ek7
c6fEsuAC6AjNl1K1HZO6cEI9hb03KtUHvfX0u8aqihujD4xLZKbU+ykvyw3hB8Mt2kG69rR6+uCN
/rArS+6qsHviJ3AKhQlE0UOFQJG7YiRB2RvioSL1ne0jLUlhr+oDKdoCYTjIm0jJ9V4OaiTM4lT6
bup0YblSnBJHh4NYahtDaQXjZz3yLfi4iJK0j1nE//XYliW8VxrTgCP7FkkxZ1DFNHGbIRnRv+0I
+G9nSUt6gLRAkPfyfLpokdDcoZenf8nGItigmYEyMRDDrYyIH0otiFJ9tWj8RyfBTMQCdAZBISmI
wKuHemI6vefLj0KRagECrsjzgQ6WJD5DBbJI8YUvspemN7QqlrZPQyzMZD+8UEZAhWWBPFMvIHBB
YAPvxDztxDJHd0JSo1bZm0pVmChUxNA1zaQgFiYYxkatIvXBVyLkdgpBrnZNFoH5jiXlBsrgtBk7
S3YnXYMRalql4MaTRv1t4pW5DPS7QgzDExPaWVIprpxBFNrH2i9LMM50k3kDwJRcDotPoZKCGuvI
tG0qC4xjhz4KhDQvu0hAjAq3lorsmAyN2DBhWJfVPuzbTnoI9EAnwEmEGXhrZ+3jTiCAUop+CH4O
BMxlEigGqK5BLy5LUQXxRX1Y/9mTdP3DFEgKMEG8wc4axEthKijNUHqfvujOVOrBCdjiktuLxvSh
yU3ORC+B0ZS2yVHSfX2wBVzZxlf9DCpclTtj1gxfS8UTETySehDhykBF4tBmcKzGsLrwIstEE3cs
PRhqYC9Eu53UPtxPIQULTlXk6q0X+9V9luukThuFIzGrmAS5HVvLbiYTckdaZkV+k4J2k278SqiJ
rmkS9Raa2oIyjSingAS18/QyQ6dEE4RrIQS8iDJoHN4OHbvWpR9d4ENqjYzfsfwgRw6iiMyNERnZ
h9AYx30UWH3h0nYMGFv3GvjWRQ9pWA2BOaqaI6XezdhMqFHIE4q/QZAdZTbD52gQhishrGNbnJA+
sOSJbRZ1khvwFnHyTESz1E+/jCTu3bKu+6OBbJHSmMg6kRh2JvYWQJ4xuqqNuLWDBBC2lwG0q7J8
giGf3CkxYi0y9eyHqNCli8EqPgDPNMFcy7dhYepuISHw1WhAWyuwIUpeOh6Vv7obqGm+7dFGBIsC
2kgSU/MIVqpxmyjT7jw1N+FHJFr2rUszFLCsqDlGkVVfKGquXlpdR9uqZYi3maUFx8pDNwAcCjKU
hfhpkBBnGM2ap3FfZq6agauDziE8dK3q/TSivEVUy/o5SabphJng70rIjg9t2vlO59E154SBga5J
6wlHZHABp5ppuYHYbD7k0JjtavDuWzZMkKJu1Ablg9yM0pxAAU6dVqWjqb55lIaZhGGWk7DpC6va
SHKKEoLGxOsmnwXwqoKITZG1FR8mUpEHSkPjhzciIoY4YXXfF5ComhCdh0QVIH5NAqJJKm0K3yFN
eRcUHgpfPQPS0C1gTFG5U/00ni6TsEOczJz0alf1w60aDbHkdHXCxMFZVCDa1iqSVLkMLiQ2BDja
BjqaXYc7yKwR0Hc+yNtx6gBM+UP2Ec+KQmjEARXWBNNkD20dK+7r7ZB4/TY0uxt9DFA0Vas7fUSZ
22jK8FhVFHjKxH93rUQcRrNCixIyNf4Zsq2ufYmGjrijVb40KLf/2vpjfBdWivdoRFP2FGutTtVX
CvO/k6kbUUzDVsp6RuhACfSFztzIjVLc5nnRb3W5iq5RkpwukrB4KVJrR+EyD0YvvhOavuiOlDem
0FqIpzZdFlxHCS46B6tp2pNmJeCkWoRaoIr7QJMtPXH6WAD/31QtcRWvCsZ9zjYZ9m3bBzvq++SD
lhflcYqK5Gs1jh21caUqDZe9GNeXYKc5hTQvvCoNwUR0oRspNkTLO5DI94EJK8LrsRjWEqVrN/aX
JMpJAA/kVBFGvZptim/GjfGpvk735WAPgPbs6Q4eD69BTiBYXSsv/pUr+0tA4MQuFxkhBZVGJ6GP
9JL5YPGB3r+xv02nvb6xL7OzDQ2oZMwx0R/VI8WiiMmXOxNFdm5n2jUgZvqUIju4MwFBrXa1zMHv
967p8/hPxsc9sG+M1MKTHCUAfsMetRfxMN39WZzYfBbXUuwvF/+lRTIONCLRBw1eefHQ7b2ha1pZ
h5VxyK9n+fl2m11XFHWsfbq3UVIm9tTSImYpqLpBwAlLc8SrDglczKEutB6TxzlKijjKWsji3Mv6
1OI82yezKVHwVLct78ro0BzmLrN+G+zT7WqV4bmIzKmdxVfLAl0lyMzIzC8T7BY0PytXP/oXyp4r
friZq5s9a5z7236nB/Xcnji1Pof6TkY5yUEUKR2jnOkDyXdpO0+s6krH3tW31fE3eDXnogenFhfR
A2lUYz3wXyzmj5RHgGH8kR7RUbPnTpe6sL2narceGX4Ts3xZQNRR0RGlkKBdLFWvrdNMGQTYMV53
aOQo/aSVF14V9d/fdwFrdhYLldZETeh76AreRB2lEYHyJdY1fXrfyvnP9ms0i8WZUK6Y58Yw0k6a
wh2Tt11trnjL/7DlftlYLExpKENBgvVPh6FjPShb87neCaxGAx4rdQG/0RB9fmn8srhYjJo/6BLs
YeLKbv6MHFP9hWCHA593k4qEs215v95SsDaTi+WY5XKnGBYz2WuJK0EGzrL+/zqTsws42WRBYJqE
XVkTjUt9zCVdY8F2Xu6SYz2Kl+JqL/JLT8xbv/xrIhfBqRagWxGXfDrQ2nfDFkYTWjtOvM+v003N
pvYctAucYS45ATZyRenrt7kzOCZvEY4PsBzJGa/mbuco63u/1CKalfEmoZGUWRiSjyJKip1m7UYU
Z1TCHUHzpejQ9PTpWkYV7/3NsrIljUX4N0k0oDw5hBqkADXzmLTPwxr05+zKNWVDBQL2ksh7/YWH
XJ9kkLIcT0Doyzx48sUuvKQVOtwWuXF8fzznwtkkC/9tbLFkZV6avY4ax6ar7yaThk5Cb7YEuR4p
URnZ2LFoV0K+Z89Cy6L7lwetBunn9fAE1WrLeKZHlRDPCaKLaK/Jw0c9uReny6rnOI5Xwrpnt+WJ
xcUKjtKARpiphyoUm1yVkEwoPr4/iy/NJ2/W44mJxXocoZBq1WyiHtEvsKdPOq85u72bnqqL8DJC
AvRAk6f2KO+BOa9dFM8umF/Gl2sSxY+pU3JmNLhMEXD9FO7HjxnxrqsRhTvIh3Z/mW/JVUb/fWXs
fBCeWF4chACOfbrFcbKSCqeu+Tw/Zd+f2XP7DQ4U2TtacviHhRv3i1QxU5WxedRu503haMWFqty8
b+TcAjk1stgEXWnCm9T5emXfXSjoqNhiVRVrn+ncwldF3bBoolblN3CrvhHGKG/wWeqOJ2Z0KA6D
ebBaCruSbbgrfmbP+a0k7aSf0mOz+41+kHljLdfoqf3FGayblZLqIfbF4wBNnFaAZyTE97HzLXm2
doEJRO13kvbnviCJbIN6BAMU0LJ62sjqEsnmedjCHD5QZbpIdeRqgtj8b6tGWI2WKerMMc3Tb9hQ
AUEZ7kvcBgsj2SK67aK5RfPFaqvBuf1mWSJpa8rsQeAtVr0H1q8tjXmzb9JrVDGCzFbuiSa4I8hv
CizFvefgRdfhV2evUaeWFxfCYixNAtPdfMPu2RE2LOz5bQZT9ogoufG8bvLc1ji1uLgc6l3gBVRT
sv/Kb3Vy64G9fn/vvbzQl8vy1MJiWabEAT2RxMNG3jUH7SLn5kADgU0p/3Ht5XdmB9LVRyOuZuki
7X0LL03bm46sHO6K19ixo6mtHC70GHFSZbLrGp5SWiePYzf8fH+IZ3bAzAWlBoFCCwwv1otA3CMf
Mr4aolIHz+dJJqZ3saGstKSfy6VKkmTSQKAjOUGr5OuTte/UMulnFiR14xvF9WHnHw3tiBpAgctB
K0GXqOKbcUApIj6uBlXTcmNb3mkP4rURorW70op/ZqO8+oUWB6/RKwNiPC0eJ252cyuA7kV3TT0+
9kb77f05fmFQLJbRK1uLb4uYhKW2LQGn8dhcpnt/n7nE9VRQPdCNN/GhPGg/uvvyQbxYd61vi7B1
bP+aeXNxK4y8OK+9+bHRO+Mmv0eb5ahf5jv5x/CVJNeXCbXv2oaW4+r34JQLl/Jo2/o8rdxzzrkH
jhaKN6EiyRRILebAquiAyPoX9zBtZ6HMl8BG605oilNA5K9ip854B7Ti4IDOzTEULS1OZ0ss9L7W
MCjq4YWQGl9E5S/QR+bJPTGyPJ0R7pBDwBmb5KCBkkjQ93ZI4DwIO3lPVmKNafi2KGq2R5emCVeF
3bosriE3G0Zo4mUvrZqBE266i4lAkeSShtwBzCc7nrtw17camCB/u/q2OTupJ/YXu0YM/FBFaAbu
0WFuEi932jVinI58A3qTs8W8D5/e3zvn/NPpgBfLJjYGaHd1A/PNyD+NenikgcYlvP7wvplzJQgn
E0vdx2v/hDCIRL8JE0senOvABukAqnXKKyrb97TCb1W336YHj9KdeFtRYJe7BG8O+cpoz4WM4TDM
kEB5hjIsyWH4JLMOTI0nz9bfdw/KhX/nUfxggjYVdukN6g/rFR5vC8TmRXVidHHKFbE8+q2HhxAQ
CzjSgLnzvyj3ui05evcbZOXzc31ib7EzdUoQiMXNZwHZg63sWFtErN1+Jz8mbvckUaQVO9M14tmb
1iVJcmdpbvxtPUJ39gQ4+TUWezePTdqmYp2jD83t0tedvM525ArIpSf795fXee93Ymtx/HVd1lNF
w3dFwWY7HTjrLuKr6gJb23zrC6tx5LPb5sTeYp/KRR7EjYjzk5ChCMqvg0iNaFzevT+s81YsSv3A
8VKWtbjyDVWg9r5PNAB1CVrpnuM22chrD6D/MHe/rCyuechGGYBymLueSA7ezjby/RyfIx+GrKhd
w8533h/Xf9gRv0wudkRJulqJLUzSmkH1YHqc43PNcW6J77+uWXu7DmVdpLlaVizd4CGyGJ+gtkI/
AN/fROCQhG7alZXxIGvepk+9lQ82e8vXFxFMzS8RjQeCwfnx2sulsuh5SlKQYK/oejZq8oJ3MS9/
qq3068H6VJCvWZnKFZPLmirLS6TIL2Oq2IE/GjeslaPokzAKtmT74YZSkXpsD/jdyY2polmvyJw9
93LMtIpQSQxSGT7YYnp7bZAhx1e8EtrCtIcg3iFtBsD5qhA+oUjmtJP/qHnCw6ymtDL2+fL8nunF
MvKaNNXV+VCZV273gZ3oJhfjVtlEX9ZKlc88VcACM0ASVOeYk+000scPZG2DALW3a++CB8uJD+i9
ybjwcuWcmt3HcmCnxhYD43qvBhQmcaHNHvT+0orJjReS04+3JtJtKl3sKzM5e5KFQQPVK/C2M5Te
1BdHhkC+e8hSOuh1CY6dtk+vBAepOsWAEzEHBlaX7eyQ3xgEhjHjd/S39aamMFaiFdDMpGoiIn3j
g1dBj066u5YeQYFqEXWqtmojbietvvEM5dFKUPFJixbhsuwqyJTrIavvmmRciYmecRYm4i+UpdJD
P8vZ8nufhNj9ukQ91RDpxkblrqGao8Lt5kjTaN6KpbetVhT6a/gKyAwsqzdIyKgysjFvtLlLVOw/
msf4OF+J4mQ7ORVhBDt1KV76+v6HPrOwXtlcLCyTVubUKBmegfa8YRzkybxo6urBDHaZv43ylaak
/zBGVaGvQQG2vgyXqDoI/UrAXuVmByu3i22+yy664+RYR3Nf7HxXO7w/wjP+kMu7Cnidrhv0OhYu
2KgCoZR0mRokJGRupbGsv46TX/8MKpJdlAbU3BGkMGhtKdFKzR00ody+/xucXUK/foNlSNYqglic
erJ2GoLCao0l/6ZC20f2V2b37fWABXRiaBFbCPIuV9SEye2m60z+Viifc+3j+2M5E9x+bWNxBUGc
XkRomKavZjs6ArWR1B4gtbetd8hm0afS0tmcHD1H2FId/d/XRr82vjharKCBIzMyk32qfc+zdB/U
6tq7+YwjwgXRRyGSCYHEvtjwmWUQ5SorIOiNUxwUtyxt8XNJWuK7+KDaAw8RWsQjwFl2sIorPHP1
kl8ZX1wjEf0JVa9oOlzAiKT0ptzNz1sQPYn956N9rW/j/GgpFyUeqyKnsZjRIlfiapxm8VJLRbj9
A/IWlDk9GNmTl5YrV5Nz+4DC4H/bWviarojR88qSbpOGsYNq1bGyzA8IVqNSicztyjo9t+1PjS0O
sKHqofZPfEZkau/QphgJktb3yAA21My4uWNsoufq0f8eTMjqkABe6584txeBz9CaxrzqbypYqJuK
pr5kYpGzs3rV5ehAqmvFs5zz3qdGFptRCWIPTdySQXp3cRJ8Ck06w/z0kx/LjqxQfxes4ejPDguZ
F4ReLMIES+Y9NRBQ5uKI9aKrhyqrLduXEGPHp9vvf8CzC/OXoSWdMciEwlTbsNsk1Z2HWuTQBHYS
D7TY8M/8+/vWVoalLDxn5XVKqQZYU+MH2bhVhcZF0tV938i5w48OO27E9J3BaFiG5MQw0qIYGiO7
m4hOqG/DCyTVXMSFXe+hbtgXm/UepXlXLS5WFtc4MmZzu9sb5FMc6n2aiIhxoGRni8KNEq5ttdlH
LC3A5gYq9QKfWMbIcqQsI84dwsx2u5nI/UsiUTnVNnbjoboiNLYyj+dGpMga3hmSIQG/xYkuhbGf
SAkPDKP8ZKDt3Chryg5n3qMwlMHEGSbfiuTOwi2qY93rVvCvMGP3EGxnoRblqG6jTXjzF1wFHENF
pc4NJsHbG0ormYOasywCRUZLD7ktE/3IbCUjcMZXgH+DskcrMMIYy5K6NEW2PBURxcgF85bKhdAu
ZOK0mbYJAb60er9Ph7UwzJlt9crmwj9pgi9UvoXNEm1AkqF2kKNT1AQrB8u5BXE6tMXXoifcTHKD
ugVgYDeGWD6lub5yLVgbyfwrnDwDqFH0NT1CKqWMdLuz/E0ypfbUr7Fb3zK7iNXTNsMZiZtA1GZx
+7DqqacZgQ5Y9NaOzYGIrxPGtnk7kyCRCnb8G+9pvYbt3GMWszNPk+QsCel5+CfDQyB5EsrZrHic
4SJ0be6MzWwxOK6t9rcfS6HJT6TBl1ITGQLVa1NK1FdmKGOqGCitF7unWjbWGPZvv9ZsA5GwWdiP
JN9iQQxtHgepjwDGlClEM6dLAti2FeSb9x362zsGZmiXnpMDs17PwhHRlRAFZYSXmLWj0mNDJae6
Tf5CpvKVmeX7QZK1VOIRAwDB945NSbW/18q27oVHWgi+TZXkuUFnfS8mOl3fH+CZ++hr04tz0aLn
ZfQmRqjuvB2K4MBJE5qLN9au24kX/k2w4qTenvqv7S0chu5ZNFJl9bBJUuoBByC1QVZ+p+UvdYY8
506eqWvCAG9vpbNJcmS0ZBkgYRYf0Zg0fdTNgpSzQFmq3IjH1lLuhjFLL6aaTN37M3p2Zf6ythQB
9PqBph6JfpV8EOjIs5BW57zsD+9bObvHTJSxyGrQT78k/6mlQOPqjD0PLI1Cbd+QNoFqxCsf6+2J
Ms/cLyvzzJ44jYgGzMCSPOALVqYdBikJNlkcVNfZJGWHSdQit8t9fy942lpQZs3ywkvKKGJnlkwE
t9LazlFUdR/14ValwJkGDHuK6bMaktJ9f1LP5Ipej3f+rU7G6/dRbtCR+qccklTzNpw7+1vXMJ0S
YOwMULVu1wJj5xfMr0leLM+u6AT6M2YtH/+TQQ3e3I+k1OrKsjy/Cf5tZRk0lpCszSaCZ5tyVN0U
kp5T05tDXZDBjcSkkOX9qXwLHtZfTeXLeXQylanS93kQRvNN2ISWupku6Tv23CKlWyM/lj/CK5/O
9pfwf7ilFHC9luU/uLZfQ164ml4VisJS+ZrmlfFJuQRt5egARPzvwAKoQf5L35EkwJy6Ib63TDrU
rT76Wsd3DE3jQ+FHgy2mwUZqjDWKzbkFwyOb3on58Ykq5+tVGsZR1eTs/k2O5Lb8VIgbf23jn3Mv
vADhBBpcWLm0vjZRpLIv57lFEt77OMR3yRoIYP4VXz8oiL+oBEKI9c5iJoufrwdxQKOS1JGU1Y9/
dn/IW/b47v1VeCaW9RLnoVgBiV/KChenm5dHFHaVL3YGN+scdZNRKJM6FeVb/RaVRBpOqDRch4ie
O+a4iP/b8GLtiYnfmOPgs/bib6Xn0Ro8Iu1d2UlIf1LDhW9loGcn9MTe4j4kV4U8WSEvjDm9hhaH
4hYPMDJnon6NUKsN48q1Dt2O2wulDMKHFfNvM0IcQTRpG+pcGPPmyleiLtyXf757OzZ6vGu3/WW6
Xa+5P3OPxRLVJ6bM95xFnV+vzLAug7Ap0crKEHY7hih67+i3rx6b3Ci3I3B6V530+KfWBNIhtBrr
XuAMvayFJvu+MuZ57SzXsKZS4QVohpzGEm7ZlkHaeeGcsTmaO2s7XNTb4D6yf4cAcyauwKhPbC2W
E9gemjtLbA1bIrLR9wCtt03gGo64Vc397M9+w3+e/agnRhdraggn3UtEnIBKqV57lTqdLVzNYAx9
pXDsnEPTdBlkn64CuFlGTYYBKV2vwNBQd46Z3uvhfd/rK1vk5eL15nv9svIGwu8hCeU1rBzJjOLL
wGt9J6h82k0bafQcMfKQ3666j+Ych6I39SoLuthRsvxH7hd39KWOCEzCSEg9Gh+CfMjveIHDN5Cs
0J5U6UEvxcoVhEqyrcTs7Sw1kp3gVXT7J+XcZyr4TqmrH8SBQ0FNYo+OkTF9CmbNL2tqhocWKQx7
lLT22yDyhlbNrDz4Rk9AOq4CxJAE4adW6JbzV1bxyawsPGQdtL4qtcx978yFIzraPdq1sRNo9TBX
PvP5VazjcdFWB0CyfINOlWkBfHpxUt6OimtARsT7eIZS1uWqnyQHGVRhOK7lFM75Yg3AlsFpYwDL
Xhw2cTiCjkesepNV09ag4b4YrwSV18f45Kdrh/O5k1OfYbfUJuOklms59bI8EsRg3Phw6nkHXwud
/mPlm80bb7mSqbDm3YtePCJxi40Z9K2H2jAreRYMneUkiv67eEgP8/20DreN6kaqu2LznLcjfsOp
Pbcqk/V/7XebMVJroUJIYu72QznCHp6MjUjiXbhdTbyfufxTuEvsD8YtUdRliMQPorCEGlNvokvr
oaM6nou4fxRvZ+nmiMfUscXTSptoI7hr5YBnzlFkOggLqhxjVI8sjpeM/mKrhxCx8QXT9kfBzsov
7bTLA4U9P9rW9CUZtLU9eM4osWL8H+FOWsYW37PLUBdtdJj94k5LHOObsu0+zIBK/0q6j3eNjUCH
ZxtHZZPfZFeUdKx82vnwWCwnhNZ/mZ+X9MlVPRhK4JgNZEx5lz8b2/nJo9p9aFfUsK5fk89skFfW
FruxkjqJTnXKAARr3yfP/vAXQkPkLQga8wChRmWZwCDHq5SgTqjIaS/rjrueRdZkjUR+Jn6sUBRg
Ucowh1vfVHk3SR1MeqjPchvRB3kz7X20/1gyv/W0OHePhaJNpBp9H/i5y2WZR0ro52Sy+UTVobmE
IWIXD94B6M2h2ygO/fA7df8bUcMznobY17wfTJpxcJ+vl4ZYBRC78nQeJdnK+IKzLiOfETrgYICW
5G62i/6VF/p/rziF9T//h3//lhdjFfpBs/jXf16F3yo4wz+b/5n/2r//s9d/6Z83xY/soal+/Giu
novlf/nqL/Lz/2XffW6eX/3LJmsgAt+1P6rx/kfdJs2LEYiK83/5u3/4tx8vP+XDWPz4xx/fcoAq
80/zwzz7419/dPj+jz+Adp9szfnn/+sPr59T/t6X5/Rr+PzmL/x4rpt//KEof2e5UeTAVVpSRHoa
/vhb/2P+E1n+uzjLCIiSohLgIhbyx99AdTTBP/4QzL/T6zdvBO7mXJvptP/jb3XevvyZZP5dZDFR
mEskek5M6H/8/6Hf/uke/vwq5+GSPG5euRGN0lqNFQLaERAp4tzLICYVPUJL5V1sV0mn1vtAUcJk
2wb9pIAnogJ38m1DF8TvkgxtS3RaqVE7xTUzSfaOkZn55dFKRXGQnNA3ZL90qtRPg+sm1RPVyarY
Mz+GlmfWFLQaU5j+DK1UKy6pZLbyfQWcYdx3PZIHuyoP5dCh5CWpL5oCWItb0KbLQxyoRr2vzTzx
NqafIJJiU0qmW6XTA6UZXL+wxOoi68Qg2ooevzQOMMut9KFOSIJ+LeQg54frVcqhW1tddtU3XMps
elPDp6EF8uSOrShkh7xW825btV7qb+WuMvu7XkuNyuEKP5o3hpQMoUtRoNjYsmCKIdXmRRVl6d2Y
V7JEodk4peRDjS5Git7MLDg6uzjpO7+3JTkw1WYLlKSdm4GgMX6lAUzu91Wclsl1pukCwE69LbzN
QOdL4OhTRUUXeX+k9QZRDMQbygarcTvKhQ4dJ2pGO/JVND0FfmCJHK2lXPVllJj7cipKcEFG3n6J
eOPeQRzLDEeImgDVqglktF1kHWQRQvDxZzlocwrm20pMr/WyV6ZL8Ep5eJTrMIazFmqStQ+iwqyO
XU7RkNNPaf7ZmAJVbO18iOreTtKJqkWuTsglFaM5OWXXt7JTjUmi7I1cCkWX1Y+eyaBXEpfrVmz7
3s0CQ/wM+sar3dyXUuNQj5Ho3+lBYTZ2LHV5BdImjYKPo1l40XWrp5PnKJVQoE/Uj2ojbxuBWkJH
8qJ0uvbbpn/slbADBCS14INUicL4b16IsJqbp1Q1OYlsRtJtqMpZtSmCXo/3lpAWimPElq9+YFbN
YtNUeG976jw/3U1xMoz3kWe19VVliT5Ew1iwfhimPvbI+45p4HRxUqDTUyVGcdCUAnXX1Aib4WC2
UZ6x7DOLREBBa7tlW3rWpK4UqEV+pRe10RxjaHZAkEZNb3O7MuEZ74METd+xqMRi33hTN+780E9C
x9Mz2FaNmA3tQdICtkMzRCiDBBQAFEhOp91AVLUjjgziMhAawZY9xIk2XZkqw7aghEr7aHRFIN9H
U0BaewxrH1yfkiTyMfXILbkWxVfVJ9mT/XGXdxC4nEkfRA3VB0kXtoGXB8Os6AqOqK3CEFqxJiiy
ow6puYnHqFcOVtUAtJKr1IQprOul4VbEf5W9gLKC0Tu6XxbV1zKW+xT2TiK15XU3hZnWXQlWX4mO
ZabhRJehNAD19szRJDLed8q4EwPg77caOyFxe61S6A4qULC7NXwrHFonaaSB598UB/r0FBHVGyD2
REnzNQh91mcGyKdwzEQooOUzXNVVA7UdbJhITP3Q8KvxO0vRdByYvvpG8tJIqu3OV2oTBJ0mTxdq
ruc9eCSo9PZUx3l3ZfqSQDeCFv0ve1+y3DqSLfkrbbVHNqbAsMXImRJJ6UrawDQiBkyBAALD17fz
VuWrrK5nbf32lYu0TNNEEsCJc9z9uA9GYk2Kjek04H+gWl/gxov2yFYb+PRhCnRaYn8PrCzg1NVN
VZlb/UoNXCp4/NFjaAyjGSM2Gq6ExgSDxagMzKJ5qzrXLJD2Ikzd5US5o77LyVtI1y1lftQjhaC1
ZbM9R8IwrC9zoEZ19LFNVZ8Fkt1Faglv5TG6H1J5CAFFthNWmqyBD0k/9/NHYLbeeJurRlewaXJC
jhhU2mksq4SkPrvgNyEh5z7ykathheVgT0C11FO/PiJjfEEVkOFmCWvKUt4WuMQWJXDx4mbkwd0N
Y5qpRmz9mLDCOhuDrxCOw5TqpkgqpFXD0gS/6iJ1gwlSFWGhwK7AMiqyPV5CvErofBMTdWDq1drr
nNk11Q2ofWoTBWlpSF41fPO8aG5Zw2On9Bs/IQaW/DcWoijDmGouiniuycguNCyXb6EKgpVPkyNe
itiQWH1Sic38mNVsRl63mHn74PqrO/SxEoGp4pky083YZNXdcSRVEDwICn9zmFuV/b3AGyvWe5bJ
QvfUSyxGSLKsMprLVrAvimFfnJGkNj343JppPNW8fkYM4/wGI2zm7q1yJOG+D+Avv5+tel4PRufP
t1bW3pyha3DW7TL5Q5UHC7Iw41nBrjGZJYLM9gon6bWvV6eAxyYs1ZLCMDzlQbQUFDvpdL6L+9Cj
TiJm253y0Ghg/bZwkK8JGcIyQlmA+siAG8VbKSp57h0X5WIwu2Lduj0WnpO56PDJihmXKbIDJ9Bb
UzsdDhKTTUEy0IKVqd1BI5z6dQdGRSF5+YgTHlZbAEc7593QLukRmTUV7gMUyqZCJKGDuJqorJcu
3Hn2AlNWvsxenVlrW4/H0Q6Vt2WGCjCyTG0fHHGB+n6Hpy1YzoHReth6FFDMbztesjFeqVfPh9oz
RyfqDVj8xRr6kyqSbDVEAunuwCKGw+fBp60i8TQhsxDGLNSFn1nL+g81r7ab2qImOAGD7gjlZzec
WpBTU+xO4MGuqtCt2hZFgND3YmxHFi1jYC84PMjipobEtTlOpbPI2FFVuEYB2jV7Uztk6I8GWWoT
Hzl2x6PZki6MBoXF3K2UawgTDviP2qkmLaxIzaBsnUiYDvcTOi/C2qxrWPoZ042Fm9Kw7RaBaK0a
D1A6oXpUTdO9zIhiLbAe2JHlHWuqfM4to2zR0JsOjCFhrUcxxLhto8uIDe2stozWVg9XgaVQDgLM
pAnHGGLBKthlskdKiCMDfO8Cps5PGgQsFA2UExyrEKtAkXY1XhDSIGGb7Fazqm4CF3fG/CqYNO+L
O9rEH8nw8nXd0aRbCRR9sfSVMR6gC1ffAlam8A+s+Mw3/WDhoyyWimIytSW6XQQ8VnWjrx0thZH0
vKPrr6I3CWA0r8IWc9S35or1lmCqPQgs8A3OmS96LAU6zAoukzA1xElrSRmEkde6rPUuVu9KnWnb
rux0LhvuPjvm7KmIlWXlPsE01IU1sPT7r6J3epXVyJyxAa4zExa1Vum81DjDeQZxgm0B6u+oGeHw
7/29WrGEtpE6qIoHMWndnxbl4hrC3NNZfpEAPnMvtesOdbbQpbN362qgmvhsAjxWFaPMJvd+GvXd
PE+3ha2Ux/PYKXld2KTbH4rYOZk6ch3/EcP2n2Hsb9jf/X8NY6f3sR//Oov9/v6/z2JwMvkDC6Mh
kDcHq9cQhvw5i/3+CgDs4G4VBR/L+97yn7OY+Qc8EZBChX8gAYIC507a/zmM4YsYs+/xnYEF3Ztv
/U9mMSyu/sss5hGCX0KgwQcRCTyduP/X3I6TBgIp2uBmi0RUvntpeB47gMpODkfA1Lk5Zxynxn5g
e+9kWZF1dUZs1oYAuY7tfnq0SVQ+j/WCMnMy1yO6JU9dDH/bD0s88m0PM8t1guNY5iq5aX+wL6bK
aIpr45fWMmtgHteRr148gUIX9BF92Wyjjifed12l85Wtjz1CWHu8hNW8Vhb2BPxMpEYqy6RetuSK
OARIeHXkU0gNww+ehBfYpk5d9cjtKkURybBWANpTMi+CBxMMJi6B8VDD3dGjx0VxpD6e3ODBEHOG
0wHtuZtWC418/X2XLBg2Yr/NaAhvJQJ7fEqSdrpVhYEImoOCqSc7EwO1rfhm7NmrD6hppN5bcLQs
i001ZsI5aSFjXaM6PrsmHmG5GY2s63hkNHsadKj3cQWSBHZzTVoXUdRxnYyOFXf1dehO0jj21pCT
nSTWpzVWkWEeCdOJCuakc8zExQqBgqexLd6svjraZd6drPGi8FGGW5emvthWbQ5FsI7bg36faKR/
3DaasG4RJDZN3E9xk681UgGqaPckkhJEt+1mjvWs5yjuozD+BFvGYhfOz18CVMYnS41Yx0gjTayj
/VFn/o7E7p4lThOHh2rr/oTFZoHL9bkY0/ZI9iJ3wCP2H8GBvy+H+87K+qD9Q2Glw9Oc21hpIYf2
q3aR0Qi/0ETn8jrYW+bnoRtZzWdodbE6D8dyztTXuFUHtGWnYVNsJkS0JwNc31kC6QwslnetjxcP
p1LuXQNgbCRZihvGleZRi2gCOVPGoRfDVLtcvwqWzXMXz/Z+EH5ktFkB32GD56Tc2Ahbfhj31Rwx
uPXGAb+ZuOkEy/oOrp97x8psZNbCWtGFi+Sce2OG/wiNi0vHx3HPY3k337Ke6l+/68l/Suvf7DvM
9L//BJP+Def69S6+/9dWVe93yvXvwNlvdOz+U/8ssID9YQMUQINuwrz6rwUWCto7DRHC/AX4zH8V
WCv8w7kHDQKPNRGMB6eX/yqv+JINYTTUy9BHA0IFq/znq/v/gLrIb9OqfyLmYCZQyGHbC/b5v3Ve
oJaCUGgi5o2cdabmM7UjcXFjsuFJVR0LqJR8t8nUCjXn+EYUwhw9DUPWOS+mJrHWZw5jdAh0YzIA
EtPbzr0bAYfJ5PlZC+P6okfUKebYAfgSa3+tzkcrvsYZmxQpoRllVtT36N4hKRjWY4gyHRoHb9qX
IO0I3KFTC473Rqb5xkQb5sBXoIrWNzwp90fmKYTfv5ehgebL1lphgZxVzt5c4RR+lHvnDNgrRHxz
CCf1CM10nzUwLzJ29QXuZLTI+UOzpToSz3MVV25ai906xrNxXJYI1fLN2OMnObl4qdws7FwbsETG
Q/+NeFiO99ZFtY4JnHOqrJbHEAZI7R6lErsvRbhdWOKah2pHthOaZZxbU1R8tElAUxtEBOZZQ2Op
m8IvQMMxaRqifjxjzIkxk9Q/QVp9V8hZvsosaPHb4DifTgdv45LzPCPCFQFF/nb2c+8Nq3e5v7W+
g00Ip8qgOasDBosm4i0+pacRaRNNFMB8Gsvr3hG/7aVKp82SY99pS0RKrD3CB6MAGGGZIt8ptvf3
Akv7jXUci53TnUbjtqhYeM91Is5NvOrN8rjEWFEHvwJLYn9v7ty3EXtwGUr3Qk+TZ0cBu7A3jN2J
ab6h8sXFVvnb6l33X2t9ne3dA7wu15hBNO6H2zFvc0g0m/09ZNGEe/E94xcvJFPT3htj+YCPKzch
vE3q2/RSRENskRPL1KYzoj6ptrqC3U76ZTwUMHvOsXTYwe/9HNpbOuxtnpS5SqbEjS5IBYLXEIxj
miQ8KpqKg79G2tl6EjiDcamsuOZ5S2JHJ8OybdCiI2uimLbr8KPZrdaPi3fwrXeMOK4PHRHQxDTs
r2LB0mcJowu4YH13Z8ohZCjwR7HDGwcZXyNxUK/zbkloHbXbFhbf8bqx+pj/+HVEgKDsxs/gPGFR
9Ud9vQK16jG+p55zGkEHtokQyd0zFx/GGBm78KmNp6c7bThB5fYMQyrpJrDJMXnOCPwKH7sZfQsG
BgOSO5YIREz9XeKL4HRc+fqAJSk/NS4YE22NDxcj5jUoU/fKf3lThCO9eGhID7TyWJfftXpT7nXx
D8KLlynFHNAifhcqjbsEh6MxWbL+p0sRcJdOJ2sPb/MW+3PYVAIAahfHuckRxYGD7jDyBw4zVfdn
nq+ltzemPW6c4kfVyXDoHoA98j4NP9pvhWfCd7bS2nuYbM0Jr8ZBPtawb0IWD14+YoBKAp50gCSA
H8lIo+vZN78GMOBo8G7OjzwMMkYqWkS7H9c8NWE8O/mCBxCKIeW9ObOKu+lRVi/l9OwWLFUtnAGC
m4uGjT/4Ncma2PV2U4NcgzZq2ncHTmeBOAZN0hZpGV69+scj2HSQcfgpT2Hm7+WMd71p8AjdVX+J
rYZYI6sUHVO7HayYh7el3BU3cRiR9hPiA1LB00I+jRwuIUlzJF+efyrbrQxvc7lzw9eKbrSxYeuh
M37YeCpAVfnhtwv/22n9CN3y6PiHqdvVjRVDNBc1ALtF+boAfcf+SWS3Q4y2HMIOsnX8VBkO8he8
mNht1o1mFCCSjvKHpd0VMNgLx2PFc8/ecJ4vbeKMaGOmL/fkntD8/uU8/MeJ89ekLuu3JvnfThgI
9e/C8//GlSYIi3KuYLB2A/zwHEZmmUm0bClHNE7cso05bRmuKYEFoPHse+fJeHaWTzbfLP0t3CBe
yRFYbqLHB8JvFEYfNR7zJtEo08G8A9JGPywYA795xWZutl14W+uXOjf5Q4XWp/cfBzPH6bREHhxo
zcQvgWmBXpxoVouNidwTtFdwW8KuqxmVKJ3xYsZi+ZQBPlFUQ/FjXSd0schomvN+yX0SN2PS5QNq
6nD1cSzO9CdYLzAoQDIC7zKGJwkhKN2lZcia6A7M+kAQAm5vDfmLm5QFfNF/hTGSXGidhGSvXIWT
ZEvZFuI2tIzAeOZdMP6scJIBaj7n7rKp4YYlE21FeHj8s3ODhTUHd8pT/YlJyDd2bXhS6sFFUgY2
zOu0MnC/AUZO9Jr2AGHv9k3sNhova/MKfWqZ+P+wCPxPA/g3bA/+5Yb/twbwwAY6vjf/ynX+/pm/
t3+298edTPTR/N2NzUAm/tn+2eYfCJRGeJxnQfn+m7P8c74m3h9oyeBIAbYaA/Y/Z2vi/AFdkRuA
o79rchw7+J80fxjx/5UU99F7QgCD6R3J7fBNQBTIv5LiWBcZkBKkkM8lPDcWz5yqd3BLuGGpe8Wy
2aFo56iUfmS24n3BGTsLAwfIbI84ZNoIuGK/q92Nrsqbi8mNOV1mG8BxW4gIWVOmvvcd+G00OBwT
Speybn5onXoHh/bnwF0SeGCkiyuyufc/1ybYws35BEC/phOStK0MbMfRnf244v6jxhGlzAAkAyZg
6V7I+jA2+zGcL6vdHxqnudEp2LSTEolyux1yag6lr3dScOC62NmRzusCT2Pbszoszzsvch6ebP5o
GFhvZMW7nNSp71XOq2IHiBBPMpg4aGZKn8nICc7aghPqDNOMGsYK4Zd/tkeWlRyuf3j7ZvHA6UW3
4WXoxl29mFtEGcV+gyw3WZ5QuqOhKeNAt89rBrIxKiofhKY61L1AeIcTlT3fjki4mTRLW10kBoSQ
BfZKPG9KTUSAgOJ9kHYIk4PdYg2PzSDOei12qvEyzqYPR5s3qkhEQpjFPVs1zig+okEu6jYeihG9
qnMINPjUpXtcQuwcsK5+6PmSYb+ZR3Y1nGiV1yVPxtorE1dUCXJeslaoS2cXGW5f0KIINxujctUq
qSu27bTlxB3ydAXossZFnkrh3vzqFeTAtRs5ynqIzJowXgcCwpEXEQdPmJnQxMG3IHYLO8OawKPQ
uAOqXsX+JI+kmoKsBcbgTP5XS9Cq1OzJwbtYTTRyxIwX4zryX4W7HpDEsQX+eFU9Ij8kQi768TZ4
YMkMGvuj+mipO0fUb06CtokKDTMN1zApgmoPfmOnqXyAFmTr3BOkzDjw11+MFCeiAHO24FrDs993
qR30j7p0sasMb5qOoM2i6ISmpA6LPXfee1LnsCyMxfjeKfHGZ4w6tq53vWVsDMeBZb3ZopcCk1P2
OWvJjvILnCLjzoDepDL2plOesDF6aAG6uC7BWq2brZqktRo62DwYa4TclOMwkCvg+Ki1i5vu9Z1j
iT0+g8JFOISQuQv+nUhYVUtoQKcsGAECdcTKkCWTDtAohF2599qPcTbjRq1JseLsNAx+phid0Ixg
C3Yn/VAhU7oGKjU+Kct4mNhellAhIIuirb1tyJBgPLYnJqr9KNHVVv07JXLb+urOK2Rq+TQr74sw
8DMdtgyZUZykKl4wJTagZrAzz30jmyQC3Rnpo8GGy95CbHgJl/3TDOVHPBYgTMfUDJandmCp4+sD
LN2KSOHKmnAjdxe1w+bBWZH5sRBNKnwQLz3ik1RPXtpabhAutjV8YCMYvzFnvtndM/ZB4t7jaV0P
z9KjNO7COefdnBvms7cCLAzPwoYIYH1gvfFN6+UgHefY2mYycis1HC+a+Cao6CW07AG7D05mOOWH
Oa6vSAqLqVd+U2/gEfBqrHpR4H9MH0nhPQ3QDESB3FnuCiyrCa2kF24DNcUX6wrkwpUbGRafjUew
slL2KbQjbera5S10+neGjKrIkN7JbbtPCZNd39ubBhJwLctNBR82S9WBkxjJ6zqqnA1qXyFHLdUO
wSy5jBuQg7e2TmoMf/twaqq0CsrrUDQ7Kb+cQmxtoY6mOyAlYkd665cS4jGU6oIVtjBpfH1xdR8T
0WYu8sxXIJa8hX2N6K6CA1oaq8vSrKnDq1xPYdL29CJAL/tTvbFtIzKHECNT6tb63QVexX3kFEmI
CWz26Ix+4uglNs3l2S/owWmrxCu6KHCA+zvIsGLaTNjz4PRN4nkMLHLvfDUBHgOxShN6/wXxHVLT
zCgwo87vjTWgALe7UX405VeozRg9NHLzErLcmuk2CJYXekYeoRePLWTAjr2XVrMz4SV69+61bfo4
ybCPaolpjpt7sZY2oLyeRJUH3wxsf1X9C3DouOFvGpWNLBaiq4CEOmDZkEhayzEfYanRlxihVgWu
nOQe1DvDbL7afFGR25EX3zcOcihSX/W7ebCvvV7HnDM8HivkN97yI4hzUi0OhtVsglhPdu4XfElg
mLb1qQcXCIB73ZyJAFGOixqPdl3sGtr+quHEYi32ZkJlu68qI1ZvdLtYLlZO2/LOHk8gqy6IWQXN
iNQeWE6KNcic4t4nzv2rE7Q/SIr8Lv36hU/NdwFB0yQIJDgCBqOLwvhIK4C13a6v8Dk6l4Ihc75y
BXLLFh8++VU20OG9LeUHwCkL7bTeuAzUKcNn3AVsu050jurm1QGfbLfNHoQ88CAjh9QhCUP6NPlW
PtsY8YlzAfN7LDr1M8ohDmAsqzAssbKOKAUlKYsOgfTd/GMa/MgW9AaSfo5q6aKqz2u6fNTTazd4
yUJ05pbYuFEzotxgZgVLSNQO+JRCu9JazfPEE1u64EaDBGVo1/Lz6i+xx3osNSnj/Y6PDpB4Vet2
xXLL1IhrafkC8oZPqJCARhCJXE/jgO1A/J0pBZ0c+4yWSdv1O+KXa1z2G39eVexq+l6bVdrJ5SKX
Lq3UkDHPfvcH62C7+tdqCyiosckijPbZqKy9GfD9QtyDW9eJslgygL9EMSUQdjt+XFsfWAKC560k
e6MAYICN+GSQbZmowffhnOFtPHfelU4JvtFz7QiqkHyS5MoY3QRNu2tIewt1BfceZ6PtGj5U/ZSI
2j+U9ZrovoW0x0BCaRH8CobRTYPHxPPXb4iFd41+FHwLZ7TcW+xjJfu9V8PrgRWQTrBqjrUBSEKY
1e1eyP3pao9uHRXETjpOIovT76BU24ZWiT/5W3e6tEXxDI1GYhb6ZMkqHSRuY+62WEpv7aNl2FFY
hwdu16/G2D3JAqSOGN9oKFzkfK0Mm/ItDnf2BMldDNY0wl2PfhZ9hI6l7caFxeImfJpcCBkEAAKI
hMxwG9bf2JTNWYBhc/i2pI0MkmOzvPuiiuC1gpMLvKoolrw217MCJeB2/cGmBYRQC95Nw59nAlVR
QB6qbt0a2CUOn+QinsgcxB61970ls1EXuMuNPMTNVEuRDPgwVnAWno3oaf7kOgSBVfbesIfHDgeJ
MoqsqMJjA6yR7Zbyagz5KNkG0PBFuvbBqFSCYK1yh/TEmLUPUJu+ulWD/qUAzIRWyu/rM4xqXxVk
X25Av6BGVduQd2kw+lA6B0Y6TBmEXCYKTfvRITA0ltyPPKyLeTiGSa2yqVB5BYCgJd0bHg0f1BZC
bj9qBRTUCabEWMPYcNeb1a0yRfSdnYT1+Ptl4RStzNQcjV3A5qewk08eZE4XvQ47KoDxOIAbCu3y
1FFd0ljoXVdnGVO3ZJEcjSbWLEP4M3CeTm5MU8arv6LI+RGrvFONC7614bkc12sOPV0VNdjrTKjD
jI1yil9uscI4bkyW1iLY9ixvVY0TPvAPZtFexsrCTdA6eVHRI+JtYHeg0xF5cEMJ9gUtrrI9BE67
IJ2h40vHCl33zD+LpvgQJdkJbK9ETBm7qdLrfl7cmAf6i4s4oFBHFb68jhUpU+WY0GKyJlawum+I
jR1iK0Y4WJiMBkVB80eExS0lsKKpQUQn3Ls21A+e2tEwknrws0CM39I3EesWyxlbGx26EyiwYjvc
I4LycSGAYjWOJEBZOG6KCm3fFKZq9eCeJ/0tQc2JvMn+JMsEU64A4EBryxRG4LmFDM1oVi8hFfvh
xR+byzLwXVWTC0PPa/f05gf8gK2liK4cQa+fSO4EqPxkjO0OtttQCCljK2xgZzjQnKRwGR4ibO+D
1Z9fhhWdaSCwaOLsatsbcjF5OcJAk2DwMunol8KxYMgvuLF38C3o6FKmYdVBkAgoEfYGjhiHgNwM
CB6Kez3sjA6gnbkO7y42O6Bu2yGUNS99DBaQJvkwFOmKILOpkRfuFA1zmNnhizWAAwg/55UeICtc
pYfzKBieBUPHhKDEiF6Za6ar6FPDx2FGIaJQdflEzXWzNnDFLS4mwuVwG67Vo+0B8sH0dqgL/TLS
9orwm8wKxKt4LLEXAbhPPHYaWhBu8ZsbrgCqWyBA+AhvPuQPtHRhhWPjXlZJOIw72TdoUIoCbuXW
x9qQDR0sP59nsuXLs722W86HMbVD7yKxM6xxwT0MubYjgVIaWFfeUNQjMviwrkA4Dou94Qlpd9sh
pFvY+wyBgZ4PgcCjhgvdrMAVVPHgiDNWuyJITfIKAGplQvwKZNYcMhoivRaiGAC35SOkqFtl2Udv
9ramZYDTjRFAirNs8PAn0Q2vvnVy+2cEiVnh90LwAESi/Zk038Hafl/ghlvBwjolFg/cA5DhVt2V
vmi/CxlBlJua5Fdf4aKhnR2h9oMMLiGO/37vOjTMlhZvyshyj+K9SViCeB+Vb+58C/TkWF4XbceG
CdB1XDYd9GNhpTNfk4SWSMdE/iql15bcd9KQHyqWU+kMlyLorwXewTiBXrnjwfbex00FCS5EXc8Y
oqOq61Moz6A7zwsfGaUzeaQzPXhEVxiiLZ0UJThfD/JJKdGAWcgAqnTSY/xsjDHHV8UX8+dhw5Gq
ScXHJK5OcyfltfFYmhT427rtiCnQ6xfJ2Ogumpovnww4GqZ9Lb3z7DhvdReep7ne+UNzg6x7369A
7eB79Wop/0AoaJTS2uu5Nc+Ls+JuqCccg4u8axyRXc56XMRVHwg3E62LHKDqgy0geKXEOZvBcDax
+Yfwqa+uWg5Qlt7uysYoNNkbU3yr2HREFnqq7Pkyzm61r/XwUQYA4wmMcqOBljgMKuR1UvAzpZd6
Y5N5g9NF+NeTYaGzHdxPDixzpN22cvtb760JJNcmOv46rRf5S3fmq8d4IrGZZcGLLORiHxjOhmFZ
a4VgAjKw3PLWTQt9nmfN2+FhqcM1NYvhzEdnD8l4JuY5HvTwUgPtIDPu16nDH3VIYvfOq3IahGaC
3pcm8lk7eZH1gFaiP1YURYjNw2PbrDYUj8O+CNmeTFOkBjcOi+VhGCAB0JPx4KMhiAw0gxEpxctE
7Vu5dGh5DA8J9ABjoQo+ksZyooCyHfABxPOq4inUbt7N06akJo/QecV02K2zh6IbOOUeOpElkoH5
oOGftmGdVwLWR2D3MkbdKM6OzmBIlCveAPSlMml4tTPDykKLtlct/7An/7qg17CFSCGV26wWBn9W
1Ud3JEbkQ0tIgvrBzJ0SNo/IGD3567jRjAJ2Dr+FJTJ3rbpMIFd88p2nsv3yquqE3IYoUN2G0gI/
3r1Zakk6Rp4drnJvwomFmGm0jyLiy1dpmknXBnlrHvrh3VDIzPSMC4TKLuaeZ74GuI+BhkEQHI8Q
b8XY4wJubWyhVi3jEooTU3tJT4HdzeRTzUOfzJjPEAo+3kLVYxS1t6ODCmG61lGYxruFmQnNyNBv
mv7RBqlMnJQO7lGNDLrv565fEs5RjNyXQXVDVGPOYaw4SBKxmubtdOAhzdD+QwaDN1m9dMVbZ/5q
kUAKyV1znYWd9VObtOEcj3ZdxVDgo/U0rSVGtSaZLnaBA+66LTlQydqyI3d86nUD1lOrS0kwAEoy
pgORR6uyD0TJRz2rfsNtb2cxA/wZxgnTardTIV6wl3Hu4WSEDgfDuPEk6BRmrFOHqih+5q0EYoGt
A1Q4uP2nrVgvjk0/A3P8Rm49eh/ulqnHRVIw1K1ONZCdciA/fhAt3VJEK11/RF8C6HMOY/eAurwZ
loc6KBMD+c9BADGPwjgNdBUpV4m4k8W+fBixrwU64B34LaTQeCBwR6Kb9Z/4Un5UrUIOceTUbCeC
Mm6QieUb52GkCXKPjoKA9uLVqYa4BMsbX5xh+A3Q1RyqZY40DywsJej9TBjgOU4AT8ph02Gw6Vu6
YxKz0gCWeyXLue9/4RIfDaAPldYJC8JsEe0ePV0ACzfJnZxROyvaILY9dP0gnmAskRJyLEtokIzm
YV2PgdBoI2SyUPSW7FOg/nPan1kzoKxNIsKEKZNq5G5kWlegNdC1oG5AQpjqqTvV4ZzJ7jKDzh2K
EjgfjkLBHGi4AVIwj0W6aw41RyxSDQZ/3tmV+2038y6c0ft6QnhRLcSxAKaMtPCdowD2diXqugS5
XwcraE/nG1QQXaZkDl4CUeQrx8KKYW99/En4NqUTIocxeVyHYTupIYHDIhoXBQOUYSNODFEAyAcA
+Y45bBAdhNBTbHSYLmtkhSoH5FcTSyPuApIY3UGPT3pyIs3qdIT4QI6pbtMFmSii34Z+VoyRXjfo
weJ2QjLd2MHBZsOQmD6vRTLMUxIq+/8wd17LkRtpm74iTMAmgNMCCuXpyWbzBEG2gXcJj6vfBy3t
DpvqEPffo42YUGhm1EoUkObL73VePYQIHuGN9ZDJaaMpDTsO0PSSNphZx/tJoLEjXQhLkWCK+t0i
PS2ykBPMfrtWIjSujPpeq/rdYJIqFW8cdTeo5VaOTw0dCU60nZEILlmlN0/A+6qyVeNHaFxMyD1O
2adIFR46hE2rtoEsxt2s3kzqbc+wRfickYM10cylbPcVS+XbTZ7lvoWp7qUlCeWjc10PpxDPt7xd
lRmUGG9dUhxyEU4eUqlLk+SUuvpjnMMjKJsL1fnq+FQjD1GHFNAVq64h3KoGHhlZtssF3pKCZUSi
sdaH1xpQOzRoJXloU2cflTY2dglsM3JP4kcioO5dAGUoc2Yv70ajDYQtAjryxyJ293n23PQQL2qu
fPjJ0sdOzmn1Zi5XSvfY9NmFVtc+yW+SNt81C77QgqRz0NmOMwoLAEN1AGjZmbO9TsifoeZfS6c6
6tNLIWex06LsRP1jb8vc8AZpXqqSns5SPkzSurNt42ZUsqswM87hGPqhRDFtaJnr4c2sH6PUvkKN
BCTZtF81kVyZjQpTvmc7qufsm2lz5Ed1RUrQwmQvo4eK1jVUfdrV0caYo6sRYcA2wrz62M40KBQA
oNrUiIIKn+awfx1iclCL2YXNI/JjISfm6HrZC4tvo0i4+wiK71x3YbYgXStSyitSqc9c0zszh6Ev
uqBzgE+BPRZQo2XW/LRWCVtfiGcPx80UkgX1rShIqZ6G7ZK+YEe6K8IiQKUTRB0EkYXs6uGr0l2c
UQa1k+2smUoPqMSw90b3pYpFsNSI7vYKodUC4UlCp8DxOD+LsWYjv4juznlJrGfKiEPMTWhopwCE
tt7YEsiXToBKnviyVMQ7vPEDblU0T67W+ML9osnZy2ptG9Wdb4GSDZodqON8SAS6EvaVMho2kZ6f
sbRAGaBB5o4Ij9iUaZj6CxbBXmnHMwTzpNlKpbkkSdud00GJj8iGnhzYqMM4csmQ2gPKHVg14LmL
lUUnSvZxO0TgVxrKqpNkiiN6oZknFwL5cP5dZ7a1y7FaPxkyf7InodFKgP8RFoAAEg3hhvoq9pRG
1aBYab3nkq7td0KnHRDVA+x8bdk76Y1Vlp61TNVb1fe+k0jIoxCfwkSh1RWW6OtkNj9Uj72FUc8w
wTUpMv1h1Mu3YY2fn9vJ3jt9LHbDzKdPmvEGKjelM85vqOqKo6NEYGTTmN/Gxn7SiYHHyORtbkP7
IUyr9iY07p0QSlJhWz+IBLykRHx/tcf8KTatb46JX1yrXUF5j3hjSHR7nH+NfklvZM3X1nReiWs1
r3j3t3vF6c5u2hdX4RAq3pSyv+V6R+e2o7JQwlu3MtgWdagVSay+FG3V+cM4QLyilX+Mp3YjGnlx
kaf4SUfw27DKnQy0N/5yN8tU3fca13GEdW+WOhyopEc/inTgPRHJcx+hojVQKRnu17ArucLHeDTE
+pe+XbbU+q0vCTuEGtCBzOWoQXRKPUNyyXVwj2i63vWadnwwVUkw6cFt7TJIMEHoY31v9/neLVP1
2MBwlkXvHFC5fZm15EgsDd7OiashVDxml6wZoE1lSrtdhm+4FcWeXAkGS/c9dMpTq6b6Ri3LXdQV
oJAd9XoWPybYwvh2SY90Uqno4YWT0zFCgJJqHIwzHLdO3sduLS8GeQUbxLvbacmSYxpGu8F2v6tG
TSFWFxmMJZn4qhjuCrO0aFOWykYs9Utsz/FObzhsMUV5WBToc/O8ntgCTQDkSEojFGwbmWBcDcdD
IXbdMxpji/3EZhCmdpJqdeH9QI8wIw2GDXy+qqu0rZ4oqT9qi+QmnqC85XN3xaFdEmXnmPQKkQrh
0RWtUfdh+11bOBQarFIhHaXBhM/ShqgHuo6WXxjhj3DgAbW2as+GdSm4zrZ1NXltH8qdXfKWwD3Z
xW4RVjW+E3I9HheIeHM5B6BSEDpyJeNU5M/VNC6DEr2EI2eVtjxgRxj9GNKiu1S9pgfO8HVe4uln
jFNYQtQWovRTIaZhU0s2knROtp1WQAoZJUEUeXSnxzO8ynJXq63N3EPGphfcYmZX0sbC6sQpvydr
sSQRd7bM4+1C2ayostjXXXoqrc7Zml3bbHqTUoWtl5vga1TAsRr1jnLHrMncyNzzJOZ6L3iRXmKv
jEPzm7JwQS4WN2gNT51tbeNY1cjP66nMDVPQ9HHoolDcIow/0Bd/c5viRYrwHLndqWiNlkQi/U72
a890mM5VjA9FmibQpvAaKFyaVgYgMXW87lUzwW6Zm+e7eSyeEKRMhwwB9c7VLS+2xlvNMSB0T4H1
YiVwyiQJuvR6lyVwSz8pezpRQuUXOuHDAi/hLCJlt5jsFfYswy0653vbqOG/jxwIs5o7QV93gVFO
zq4GsZ7SRKO3dU7oMHpmwYQfpvgqGVzjZtaUeEtbstmO/O3GrGx3n0QjtDf6Sn4YxsWpqRFEjZjb
6C1Mcgl3YEztaZsZ3EWqUeFSbtHIikqC+miObdSM07Nf4AcYS3VFGS88fTJHTrF7m99h6IPyE8II
qPCXqQ7jp8G12bCa9qAWmupBB868dRNw86o6qOG3HBX3Hq1MINxyOiSdsxGrnHRSfSXR6kM3CdLk
0joCi8P0SHVTmixYdhV0CDeGTLRtI3PSIgy4SEYt6Ox/KdVDzau91lw4hm73mNVw6x2Jzk+qr006
AsCESRUY5o/MpVHTz8a2NvuvIu+39NvUM+rh3rGOTk2IMbfsgxOah9gkmDtaSHYfFSXa9K1Q9ks2
Xlls3l461FZg5Ip9G80LfK1w+ImiUvqdKyPkUToXDq0+jWmpX+pyn2En59WtCzkubc1dO3YTN4J5
vg4bluusZnepGabwC4ptlz2rmr5c+r7RrybSN7b0Ti1+ey93o1GdS2E8NJFb+1lt7btlgRfXtdHW
SccpEOMwgp/P4d4aQiTw/XSu178IkU3nwRh+1qJ9DCdDBIOqJPvC1bVgnixfZV7cZfF85ZRzugnR
WuyxtlQ2lg3bTXZLvpEaJGOEbYilkZlU9PFyNWtPagIgI0ozDzJ3BpiIsMXQ4Dy4icYFGPRx26oT
jeWhsXYKggwudtinx85jT61KB0F1WZk2L4Qyo3fY09yebnKcoLlG0nY1a+CXIfErk2nBbhimH85k
XyPxOKcT4nJLlnBOpQWPFg3u2Zli+CvOBC6VOKhoius+QfeQpSS5RxPgj5HqFsCQ9gPN2Aw54mWA
RnKqlOJ1Sg5OtwifFhh45nAbRsOxVssCj82o3sURrUdndIdNX56bXCeKG2S+hHQ755iZoqOlnp6d
IJpsue1n3JQGVbRBXiuvS2WUV6n2KippnLPMwofKPrmN7myFOV+JvANBgsiLLhrjgqSAkyK4FplI
ful1htkunK56GkPXsxVdixx2cGPD07AiuI9a3GMC3jX2tqEbtNUS6t+y59Bx44csdqi3S5BqHAu4
f8Mr2SLCHbfZqmvjOqyh9zXuEGCDZJXhoVESKOcuZ5VRrZvgQu4NChbpxPyREXyssHLjPKW0uJyU
zSUxu+iUpVBi1A6Trnb6otaw1tX0PMIZ2w4EA4Aowq6lUaamC/s8DOwaCUluJamXdFF3qCnnN7Oe
2hezdoOxi4r9rN8P0xTfZBnVCfujPHblaVYGrhZEoBNpjy5llfcMTn+fG+KcOQ0zve6etOkllol1
q45f3FjNDk4rEazL/qrIrYPmxuMOa7yCq3MvWd6xj2m2daLKROtYna3B7Xb8bnba3qT137sESivE
2ZI/g/mPJovTqmSnXUmuozVMcKIUQuT6LkeJWMCKx8jcn5Fmeu0SCj9vzzEELwTYkLRsh2s5ICwO
COYlXVhF+QB1qAz1BwXfDY7LfDlqUfdVFqHhRXhfBAW8Dvrk9cEcCA6tYUUOubB9JLdbmDPurYaw
da3A7G1SjUSvTYn50sD7ksRePI5Nf8VGn3G64edQjdrZkPBLhhryqkjHJ7ufv2ohPGHN/lIliXld
yvm6p+OQkXL/2CXjs1XEYTD1wNBGzbtOBf2oaQgdQHPUD2WdIUxwly/1ZEGEpr9hO73fWDHHe1um
gYJBQa5abLLdEDgjijNt9foSflxhGJWgJ8tW0h6T24mrjW6JHIEGdG00oRDSael2qV0DLzdeWySd
13Bp8hGGyuOQas8DLfuDFWr8mfDbVIqadw39r/+Sx9rPkeDPubc9q8prfxbF3TJnCd0UmkrIW7kv
cOSDqOdeIg56b6unPJdexuF+oVsQZfYzTW6IQkMBi9CoqsuIiUBhwTUXMsabpFr8ZsFNhfsM7Tbt
rkfbfwkTnhqLauFlNFVOseIu/gwqDQepFCeK/fiUqffYYdRXwmznS9yc5ob7lRPpuC9NlX4bz/yF
bYE7X/bqEt18ashMeRRGeoXtL7vw1IQQnfTwGrX6jGB6LF4zQU+5xDHAR+hsBi55vnueESvxMow8
8keKXT7XIfSYQvewsQ79PAI4cnM7PkeUwH/93X//Ny5IE6K7XcgLO9tA2nzIdo8+WlPZFLmOZXYz
I3XnrMDf3qMZx8SP9DEYDFKERTJpBw0mjtLCr1IH9SJas/TURBI3ufjFNJnb3tTkmei5V/zfwm2V
WClaE1hsorh0apreqQDRbVk+K8uQUQhPM4W0NR1aQTRTVME/s7Tah6xgUMo+uhOBMQv1ddGezaEf
DzqCeQtR+IbwE8SAAwY1WqU9Lunc0Lm2X9Y7/s5MoECKKDR2UYuROCt5diNUA46k1u6H+dKEUbep
jOVYN5N27OzyYsbddFS15uzGzq00JveqH3FAsQgi9E03qY/4RGxdPe1vazGc26QE91RBtcc4cXad
PjGRwmU6GzquL0BNiqNdhsxQLkOHuMGitAAR28nSlLdyaA5DATq+VKXi15ojdtH1otPTcBYIcabp
REEN3XqRnS/0CrIGrVcEmE6yiTCvAJsz013jFIAdhjV7y9wPx9SUR1IpdR/fH9gedjhsjIWuupKE
zhaTBzQ2YdYFSqZwNUTLBYW/3DdO/pIhTN/HsxR7fd47cjwvSYjTQZG64Cz2ue7U/VSF6S5XDobV
UIu36qvef9fdXKFvq6JqXRpK7Zi4lKWyAkr7eFOPCNvLeLSAxesnRUW6oxRQcisn1HYZRcQG2Wpz
G9KboNx8Cid7PMhYPk0of/cttieeaCdkh1b/4iBY4HJ0hUfFXm1a+4nkjfLSq6xit6c5XUbJXTnd
NmVkBU4aKWddcWF3VrA5Z+vOdC02hf61mE1mMm2vgo4azew8C6JZo8JMl4uFdEvgWuP1ubi1tKXf
tDk0BGXIcSkJ6+dlTH6INPYrjXuxji/3HnOwYyqNbwaZJJtmTL5gFIXUV3lTWvE00vNrZJhd5kz5
5irGzeLW2T62oprC3Lo3qXdUoiatrp9At0DT6Mp4bjNqwJnKz6brjqBYzibMWrmh/se4kkne6YBG
DeRWfU6TjRC4ALLlYhanJnl/BOlsPNssgriLOV2jvVtNSeAuUF/jKHqNzCbAs0rzTVkYPhZBmU+9
8uDm9Vl123aTQkfe9BUbZqtQCdeY0UQQUZJlHLz5uS7IioVyNbTGgao7jQxyFKbS3Jo079sSRpCZ
1IpXle2rNeg4MLQu+dcQEBHFwJ8J0clXcoV3uK2UYZ37Fp9B4t+x5TWelMacgkFRD0apIYIy7Ns0
nu5gaeN6CKm7htowy+sJTq6xfhixeDZO3aNuA3Nx9jZl6KU6MyhXryV97jbtb2Yzpqe7VDGMOEQW
RfGtNSaOoWn8ErUj622pvsfpiFhj4OoRl9da0qvX4n6aHD8VsApSA3o2UadYZhotdKMN16s5wFEE
sphm+LQux4BCDuUtwrxYaOpeaWoSBBwlCIma2gw6Iohq6B3cfsSTEya9b/aF7xCztZ2HxVx9K7YV
naWz1BuIpou8HovRuXe7+Zi1arVTtOq1TLVrO3dpXOHRdRiB/QauP6LMzHMUTTdm5IJraenRFtmh
zORXPlMNBRGqUx2L7ZygAiqtcd/k5X1pZAu1t9tuoYHDrZG48Eg5IqGOYVTgE0Fy1IC5Q7J2yWhW
OaTmEbgaOx6G1JghxntZdrbvxhhrp52+00eUPLVe4+SMPcsmRt9l9RB0GwmuoUToyKwpDfI+RrvO
5ds3kpsysUY6otpTywzUewu1k5lwWlUlknd4xH2W/5AZpjdhay07p88IjVOno0zf1HmArRJnLwPP
DziBnMSMkY0oyXUEx7JSHhzXd4idh7WWHxwn13ZkZOjM4OzNnWW9r8OKvh/OIRULE4667qmlPpHC
ga0S37EZoUAXPFDYiety5PeUgP0bveQSBLln9AlQtHf1GN255tUMNfXONnptwx3pzI/DI6yXSMTr
obpkc/SErQTuTQbFr5NmAW0XJsIcosRiEaNJOA+pat+MC7BOqzfWtuoK8N1Go1aup0OpqNwSbRLz
MuLK9CUT9yyKzeQopLwMNlOwhJunuOqZxkqSKe5OYde2F+nszN6A7MmPuW4VCNjzF0xy6h1JNNYp
EUUc9B3t3240ByjfzcEw9fkmlZ4p8+wsQYQzDqvvFq2m1kG+v/TZHkCxK+3rRBps7c1jV93JdNmW
4mutUE4Dr+GqgxDxq5D3Wkp5xF6qWBGmSNvGrulHE2sxv8rwVeOpFz0YW8d3uP8r7k+Mz2izbm13
uEmdhfL2mBXC73D1GPkehv0zlHeOUXtj9QNDEIRC/c4Nf1SgejEvw3Grw4SFXNm2xzZKg7gwT6K1
kS0Q7aj1WwciXRO3h9u+4vzP7aDlhw9oCuMKpmgAvUDAzM7nBwzdPVVcCtvYujD8R12/NuF9JF91
s0HSW53XdMEw0l9sPfaaleWdcUky60d8uND4KVeOpd5gHPUUCWCHzkjgk1rftJluYpe9KYY8Rs7w
LGARLHTj0yH+Xqb90Qlvhq66jnqQqIkYCci8RVbdC5f+qiV/DHJfyKcs/6ZW5wQkxDWf5HAaahuo
wniqbbE6h4EXldGNlhmBG4OD115Ywj5p8g1iOdDGTWYAkjlfqp7U7z4M4EAcpJqd1Tnz5yzaTI3j
8ZCK4ce9smkHhIHRsw0Rps3gy4y5Lw2CBp0fY9LcRDnGMFQdtartjaQ90gc4orm5dDGQJ2HeY3VZ
RRQmWEYyWet6WTghkTbAOhIKpnjRVUs5OqW3Zftc2m/L6nnaw0nGVAuQRQ/RQZYwMcL7TNIA7lTo
bE50oBt50+b10TSHIL7PJ4r+xlpBa4uOIU4Eapfs+7nbLZpFzy8VL53Tndh79ONYKFdljD4kdCgi
eqVYyV/7CQl2jCMMYKl2G+rgF42qQJ0Qzncj13lxJm5q+IMpZxxivA4ocwmDxTCuO117Ew1bxuwa
O0oWXxjDCa83HCaK1xDit9I9W5RQNZWbHl+EWV2mWkO6smImRZDDuyhY01IEVs9/FebLVEJ01tuh
gU3lzcDJfq+Wz5GSv47lfGOMqjeuZQlXZb3N35Q+xVgpP6etuy80FtYA5zURtwMVaiTnvd7Gk+cm
EJAScz8qtgNQyo4DFniCPtRTrC8YYytYL+lQAvzQ4oiI3NuuwY4wX2Bhd8boSWs8tCGntBMdJ0j7
3Vxd06UNclhgVjHftGH8orrzo2P3Pg0PBAUWRmxSXmKzYaJR7un0wRJoJBJ0Wp+iQz02Xm0qXxS3
/akVEEYN7JYyup+QJVd2i8T5pDG3mAZt9KQ9pSiJhaXAWwXjyMx927LH9EPnuRBYK6kcyqH0u5D7
LdIEpXosxJH+7anDzafoo0NpJRTDQLZ91t0kVMDFYD8ZhN1t3DDzpWWdO2k+o5ZMy9Bv8vxg6cCL
hu+G2kMox5NqQsydla/ZVNAUtC8Kez130GfDiuNNEsYajnbpGbqjt5rdJ/OwnRTlVMK0Fk4eYGUO
LF16WSqOpkEVOXTDlcrp6Dk4kdfVazeBGnT1vJ7kiHnb5Pmdku9P0tXf/X1XdZwJe4oYVssxcEAX
6///zk24ylN9rktz8UGlpn2ePkYxihuip6JNpdxlWfK1M/n4tH5x80S11l+M2s5w6WXGq3gA/Hqc
/5HGEgUH//noD/ubr+z/nd/s7ke1OrW2H/9V69P8H4/a/z+sZrkOv/tu/1BgHuRr895749c//pf4
0nT+I3SDD7iKJgUuyrhy/GU0azj/wZuaQHVhgYIJZ7U9+tvcyLD/YzgYgTrCxIgT3TK2HH9bG+nu
fwgKt1BmWugzMSw3/ifyy4+zy1rjiBBE66owsT7/6OWuVkPXOf2CrGvYRbrjJWr314zhE/3ZyPaD
1zKO0R+G+BB6lNMiyaKMIehu4VMA6hVROe6qR3EgiWg3eKNP9x7rNAup87uP8KfF87sV9z/H/iAt
zYY8cvOSsdn0t+vYreuS8jAHpEzsQxp6EKE/GZKPRm9zxtdtNV3555B87vfrlduvrLFOW4c0fv1c
d3nrhh/roL9+Zkn9nG41pGCfjPzLiPufIzMxdFwXdeS5v488wSKxxpaRgf/kvoHJgJe2Z+AC+Y3y
oTtPByiS4LMwMs/yCXoON1NIDNv8idbLgqAf/3ndh9Sz/eSV/O6e9b9fyX8fbP1K77Yw0KQ8Uan0
//4KGFQcJMBE3dI2J0BI26r72kjh4tGyQVv/yQT88wf57+ir/Pjd6FYTCbgQjC7dMZhpuyX57KtN
cvPJr1xf77+9/nWpvRsnouGmzuuHXyJ/jUFOicBEQqMGZAJuP/tR2p9n9n9/1fqr340WmoUUg86v
GvFCodnqx+m1TbSWtpU72o3OJ5PrQ/jTP7/hh1VMK6PJ+nUVc/G2sAlBGqAFlM47lzoQfRgzJws+
nTl/fKcI1mGo4Atv2B+mNPeuWYtrONPWZvDjr2uyUbcBdf2Kq9bh/+X7vRvrwyydlCxWhaEOvrmL
9vMl2uK9cc/leJdfPluqH5I7/n6bts0itdb4yNW57v3Xg6ary45GNmN1B/PH9Cb3feBKwDgkloEI
4NrGsel99j71P84a0nU0Af3cJu3x93HbHhMMq/01brTHJRTToCuAF8hE+ojOsLmd3mi8X1kZ5mLb
OVhXZp6MNybM5TKKgLI/WZvGugH/Y9G8e6APi2ak3ewouEj+msYm0zin3L9O77u9ccl6P4Yf3Bry
SimIeR189ZLe6zf0ZFPUPd19Hjhf5xsoNo57X67c178feQm5TkwJM1WztE3cISmoc93/7OH/+BU1
gjUwJlz/8tG4YFJcM6wWngub7UCeFx9VDfHj+BL/lcSWThgs/fssXd/Hx/f1fsgPp0uHMGvu1yG5
pKOlxqCnO/37CH9c6e+HoPR4PzcHC4lvvg6xRl+tnySqA3Rdm+YAF+5HDkb0yST4bMRf2Xfv9rIJ
Hb05ab9GNILhJtsOb9PGfuz9ZVsEeIB/OuCfloFwLYF/v4qO8WNcWr0oiaEXzDri0ly2lENLxJZx
a5rpfrU/4Sr1yfb5z8/mqphv2NRChFuZq53H+3eq1CWMyW7pMZugr7/R06TcS6G0n51B/zxpGQeL
SvKAYBXgqPH7OGnRxLNI0Kgp+86ffCtoXyZyZTj3vq1OGQcIrwdaA5+lvPzhNHI1OFk4heC4SabC
hzpLoQU5Zq4Ldrgdsd2CgPeYUE/QQwj6kxJ8MkP/8DZ/G+3DInAqStbUZLS/Zmi2LctNt298UCB/
zeyJb93vnwz5zyKCH2gbvFSXqGFhr4/0borKMVEjrYbcBLFha8MLCTd1kAbCX46YyEff4xNWs6d2
/+/D/oqY/n25r8MKICFsUYj2+zBvoiV1Q4RK61okJeiJpBIcsIZTtctekDRvmE+b6Fnb5ncGx37k
o+L59wfQ/jChfnuAD4diHBNRkEgeoJCb9kn7RtNpXx1xEL2CEeRAWuCVF35y/+kS/eMLX2+8qoMF
Mtec31+4nkx2Zo288DUfKf6OqSmv272DbMz5n56wSyq9z1bpn1/3u0E/TKy8U5ZlWn4NOm7JovDx
+Aoo6NjY4SxdiQeiPg9mUH3vcDPK8fL65HWv//6PnxuzR1fTCbqyHK52v80yRIhp3U9M7AUdvTWj
i7EGDCvc2twttFA2xSRuUff8/OQj/+ldc/WzHSylbXjSH3b8ERdYNdRA/vHl9LCB9fp5p2zl9tdq
glnNF8539sO/j8oZ+fHX0swgWZ1YL0y5HNdYA1DerSm7w8w9hNbvN+iqKeoaEx9Xo9c7dYt8aYkP
g1q4zk8FShw+ICqKvlur0g15LjpFM79pXLt1L2orzNfUFs+Sq6L7xS0r5yjaqbTqI9D0JBbHuITW
e8TsxoDYYEguBPeKVSbus1tioJOpJl0vZdRU+pUzSrt0mlwMcRXFCWi8jdvEnSAHYhO/KUcVu20Y
iHD0sbm7n2QjXydRN5fRqvCNbBFzBUVdD3vLdTJUOVNLN7KqEwNew4Rj1ojvO8AD4rR7rSzC9Bj2
0Ouw4c9xjWyRLtI9RRJfkxMSOWlzXedJgj3Q4mICn/PPzMgA0iFU5SatRw1R6RzxqEPeTTYAZhd+
MbjqbAHdDKCGvi6e43ROjfP61jrkkWlhP7YYqicIVeB+55mh3iR5pZ7UWsZnvS/FwegtM5hF06x2
H/FXA8eOAlwFt4yVoUSLf5z1oKZ7Xnswaqu9atfFyQ6B/IeqgiMZ9aqEIejK3bwk6g0UWdM4p6GJ
bYucpd35XKUzuVF6HY1zmNjCbyroiF5q1uqlj/nVcBQjrT/Y8JtanBSFTSN4mO6mKaUju4hFfdMx
jKm3Uxxa6i6sLWnV3OtcJbtV4EOlXwoT1NTFAa9RkHE5Zo/bECpgLAo4M9ITPljTU+mYzV3T5enR
nEv9zkzWPA+9jPR7QUN6r+p9vxdCSU8DC9V3Bnu46m1yBzVBzElmdMPObSArQx3MA9sep52TtDBF
oyz+0s1dhABBGFsNu/xua001mQRYdGx0YxD7qOr0KyM151vYDuU+bBTrWDkxvF+F5fk2WCVhDism
YEPIAlGEjHGYhoTMnnhk/DiJDy284kDo/XyTjOX0zaAZcBUvFUhxPYpn5B6zD6m3L+4iRWJDPA3a
XVNWA0S6sjMOo2ZOP6WVaHGQOsRHPvL8pnoLJWeudlFsLsp2zBDWm42WY8UB4/xSyCrqD7020RGO
6wTmtwCL9tyZ+N5D2TTTwxAa+VkmFWRjjaADF8aicHoEWtqCIZHAEaK0dTY11wmLQ6YkuadUGiqI
aOkeEsq/LWgFFNzBtjEoAZORgNRRT5pg5rKeYOzqyMUzQmZo70JLq4YSHnGp41U8a2Gp79J2Kl9l
5tS4JjRA2pmbticr58G9lqhPnlVzyt2MUNr28MFKHqc0Wu2NRZo/Eo0NKUqY4HColqVnJADzCWvm
EI+0urOm6Vt4cokkP0TM3bav8yr1LchF4myhV7kouiSTHPYd4H3fJu3jFDuEd4RlQUhDGDvXvd1b
u6WOYMSutDxyd5rKhjRsKAAzlV4sN8Kexx+xPrXXED+aHfog3D2GEs9cFnmeAxpK2vACtV6OV/3Y
TA24zABYiC7YlNGDIjoEeiGXnuqkqnWEVZajGvDZ1cGugooqA2FIDIV3Vy1ROR8TLfpl72S4yIRK
Rw2iUhHESRMg0PnIgobykNWL6aBEh1OzLkYzGAsg23pVTBZmoX1JFYjGOHN3ReM1OaEmgdEOE+dl
prD7hFkO0oGF8CrcXlYXM2OJSBRALgJHnUShUd/2WFfYFMN4bGxkq/XXIXxpc9tO5owWRStF5tnQ
17mFmppe/iyx7RmujdoaqXqqRcHEZe5JEOWN6U2g6IO+AGOFpnohUyOSXl7iKYnPxNSNRy6v0bRl
Xx2bfSRQ6m7a1nIqf1GstvRriJaLHymJcDy1z/Q7i8A7lgsJQahcTOwHcIgzosSLwLJmPamjHxIU
A3eOGkkCPiBEg+xljWaDrCBoKsdocArltue4+qmm+EJ5PRrK0kvCATdyt4lGIKwU6vJGFVrDFpGT
YEMYSqUWB01qOH9rpqXEoIXtKp+y8xTnitxcIB/YnOC4AqgRFp+y7eCuitm513gOjNnDslbhcRWA
aJbNv9/TFryeNr0+tN3FXJryyZoqXFQxiwDDm+uRBa2bWZOjJ4rjZy1U8/Fm4OsinZt0dTGPszsW
L3FFRjayfddKPccaGyMIo0V1bo3URR9iO5ylfGMSMTZumdQETxkRAWDztPTTJYKunuylrLV05yDo
7fHaNcWEcdtkfdfJbPKI3saPDVZpbu3M+X+xd17LjaPZln6VeQGcgDe3IEEvkhLlbxAymfDe4+nP
h6wzXRKlErtnriZi+qKiI6oyf8L9Zu+1vqVK7SyqhVBfql1s0ozpkM+/x0SdRg7Xa+rvBZgfczcW
XWMsUaCF/kHq04F4IzGNhnXJz/ZoDeekWxh+Gt4VauHnKxo05PW4iTTqzCNuJHNUDxQSaBRfEyTd
ztTUHD1USpbYGc7IP+TnTORjo6OqxGN1A1VBEjD2JgU6AM8vQiSYrVjiIANeWKMRziTm/Qch9jzj
fcRCrWVgzvgxAOjyOmhKusr12PbXupSFKAfxkNXxW1Kn6Df5ZKiRZsDW6djkz23Dz98Iitq7v9Uo
9ZGC4LWQ6msFIe14yqRo7J9yWgsCWkzEL8CbikbTM23vtbo0EG7R0xHStoKe5WI+8xW16KNdlg1m
Px7HsCM565gIZtAKITgqWTDEBfUoUedFoUfgi9skiBqp2f3Z7/1HnaN/ry30/1oMocmh6Z/p7Lf+
r/+1fDlPIpz+zF/9IUEiiZDYeUIFFVlRAWqy6/+rQcSL918mW3JVpE44Sbim5t//dIj4U1MahWpN
zSHyYxU29dVfSYT8KwqVZBtqJv/6T8fpP6Czc8b9tE9nC8B5RDLJF7IUOPA0Iz/v033gOnpJWEQl
Krdd54922QEyQ/VO+VdG6S9LPXlQnvAkluU6Kus1qlqohApzftRmr2EVPfSivAeuZ0KygnhJVrDU
Ii90Y2RvBuIcQaods5AnGd0VXShc4xG6Do3AJNsKYKZoAQZNAsleC51ePDu2fPJe4bURglMSFu+1
rAMa9GTRLkucxZ352kvxawSeA9vLi67WmEfYiAtdQzhUyCx5UKWgtm6TvkamrbGAzLJEUreqH4vL
IExVwF01Xz7Rka+NMlgPvho3h65qROh0Ufqg+z39alUQ8mshDy064p6L3U7RD50LcZLk9hoIcyz0
M3UscwTyMKf8MB1HwgNblWkyGMZxrhl5OG9LDb2WTAYxLqrACBaBWXpkLE5pXpFlwI+ZLEBWiUIw
N4f6xes0F03OgIg/gM/TzgtSBL1VUGiACPVIe5UsTC8aVozIVnqgZ/jag4XUgoDsaVVvkzi6a0qM
J2Vb9kvD6OODmY5FYsP2RMPdCaN2byAWfgiMXOGs02So3aBRiK9eLWBIkoX0WmcBPHljJza2ZZWw
jVTgPC91yo+282zUUUjo+YDMnmXG9nR2p63X18hmPaDffcbSQMMbBIEmBA+QNIqV1CFOUIvBuArk
2l1bPT4vUqSyFTU8ad4O6l0ouf7aDBrzqUMEbNlN32Eb1omyulIrEWkkgre50YYdUMh0OjejU6TD
1E1nuEqA0qYNxbHyKx3Bn6jdppbQrtuMfxSeJi+bcqCU4nWsGVGLsqHzOmU9qEY3DzW9huWu+GuE
izpqjjGGaZYYsKpF8CRm6bdL7LEluJ8xXepehpg79/NiyQI0ruUKr3PIMcsOcXTNGr+KtqMehk9F
MAgPObiDeaOFkYOtkrs6ZLE/rzTtoXNl4UGTAqzFYTNajpDr2RpRl3fsTV1+kMfYZUMaZcWxS9Ti
YQgL44TR031KlEF7UqwUIYgWEoRgjaKOa6MwoCMloyz4aGEUWNtx2/W/DYSAe4XXCesofwYLRKj2
T2YbtsZ0NbgsM0tr94pvjKtBF0cniuXi6A49LiCLuKdBrKtm0Sl+hzg24n00EvaslgXRYSA5dA+o
ydeICmhJUOlJRJ+jQxXuuzJFEcrenzRQQ9qFKn4WpUg431W4z5iJqidfaQVHI5tproYGwhQsoFtd
DLVFUObpUVQSmfCdyiVGpzeOccCOEdDLM2jA8dCaoumvqqAONl05QMCHaOiqeHI8dSF15M3UAroI
Uij00yhDD/BEKHsswcUKY5W0Vqo0WdalQW9YIMbEHZLxsQ+6/UBWIu+UV6Qw8bHYCkbwqIrxfeeb
W61OfmcclUhJ5FOvvfg1bpFuV3lrLnoiOXaJFaCyLETlRB4ld9wsIHrj61z2Lg1JKQPSkA2K+FYh
XTqoSSrumx7M2hSyuYmEFtlsnExpWL98CTAAw7LJ1IggTFopW+pdzOkVpfU84gzX4M4imkyEOqSl
RkV5oMA4qYPyQBM4Kch67g2bw7yuwnlpwLDASIMVLCY0WvQM47dflS6zYFg5H5a8418lrE8A9s8V
9z9rCEEi4hTwAXCOovvnNcSth7Z03eEakadsT5nY0QwCHoyDxVRuv1g9nCpWfxfSvg53Vq7lK1G7
yBuvsaiNs/JxuFHeQPZy7IL4bjlsuDeYZMzK8SsbW9TyUpfm0vBnK+YgKJmqc7V9a83zWnUMmnyK
z2y7bhtjnesKPtrsP+oMfb3kqZL7oZpWkt7n99JwrRgHXMQzHa/LhWc4/Q0/3dSzkizRkEPaclXd
DFS38EBF4gnI85x40Xn0boZ3/komheBSz3J6VD+NelaT9QO21ao/XoeBY6IM1dlQ//+NKV5FxChT
Q/KfN6b2iw/Q91Og9vQH/tqVaoDhaXbI7PbY92Eq5Lb/tSnl3yhwPBSatrIhqQQE/WtPCmcemDyb
Uf6HLp6607/2pLL2X5pBgpso05jSJknTf6Ja0j9vSRHFIQeQEcYZtGImkdRZXyTSAi9EaVvguU+3
Vg3NoIGU5RGvpd7A4HCx85dIhZvUf7ZYhxNZJOZHe+g5ztdKs5Bcj/my2bkugdku6zYK+hC7e0vp
3SvjddxOZA2Ktrr1qvYF5koSWDXNTqvXLgN5PQAwRopPPXnGCX3WZ6ZTstmE63BKdIk9BVA9uqZZ
lz5KBhGT5H5GWroORbJ9shGbpEsxTVpwbF0bCQnCXTH3a3cpRCaRlbS5y7caEtEIkEeNZf46SqK+
svnwsL+Zkqcn+OHD+t/30KR0AnzfEM+r/oKnhGKOWJNK1l0rvwlYcjk6r2sFs1Lvo0Ut1sim54Fm
7GnRIJ8mLTfz16P4FiHmzT1964LrTJtxHrkw3tlChmxwwZhgsyDDx+pAASUUz5kjtFsfoXMxgEYn
a9UjiwdDrB9eEQ0koM6GKXXUmvRNDOMLc9bnyePLNUpnLQaxi+KkpeKPK+RYFJxHtOhCy2aayv+e
nr6OcPYmjk2nRUrHCLF0FPWjbt657cX4kkuDTKvrh7m9kKWykcuKQdYEGcCpWUE6n3GamtWONJua
Udb6okZlms7Pr2w6Q4oyX5lF5/rzoDog6TFSeTXVJUwImKnpIpvlD/pt8Vg70bFeNisjtZOnfHlp
+f7uqX0c+awf1eoBKQKBT21K348CaQDkyPz88n93Q2k60SIid0IhFebztSlaRCtlJKM9QL3bIPZm
P2SY0V8ryz9KH7+7jo+jnC3JUe1GYaUxSsYosvAceuX85+v48wKfP6SPQ5ytyeiNg6qWGWJqk0q7
YBMQzqQvgFKufx5JnnZoX0ZSRZVXXtapBpw9FBdXQk/YFNOFPcwGPIjb9lSRJYU36eBtlJtu4b1n
t91a3eZX7a/2uVtdfjG+tKOneV/7+0dYZ98z7WKtNFWoF90Mw+UCeN6a1uwczdKNcjUsiOgCNGFf
2oJI374uH4Y9+8izERwCiExm6XTYx1J6ENopSHk5WDdl8YJXkHjLfo7bB4L6baFfk+O8jAlFG6RL
4pxvXylVsZDrssbSs/384hJv71K6YOGr5x0XT4DPvLXjLZlws9Jur7yFdOm5i5+3fX/NcBorhGFS
nWLdP9u6y4lY64Xg0frpjQm9p2yNQHXEmLm/VYiS1Im5iHYJ4ng7LQOCJvAaZCDjfOiU9BuLpjx5
g3yv9LrtZhEWYn0laE9+w5ILL5qG3sZqe8QE6UqFm6+Y/ZoRHVcgPEB/sVoAj/mgEkUkvKXsoys5
2Yleukj7x9Bzl0iaZ12E0xsKHaFancFmHqCra3kbvwAzU6nbzhycuBAdvdVv9Sre6jWzWSrzA4Fh
Y4YUfX2uygFyuNypkvYKuNo2Knd00tRMhiFdLEaJQ3Qm2hK+oXAo9lT0l/RrnLIDXeuCcTQg9YnD
a13Jjgc3iILKTMqIEmiIKGtgZyGy5g9jkrQOefacwbpNDeWa+ek1LhrqG8bLEG86hbRoPE86aXuc
1jZl71Jao7xQCytq68u0NTctf7Np3PQd+a99A2WfdKmhPPY0KETleZjSb7B51SSNDhR/kb75WyNs
rgJRcaK6OHDOxKeG4aQ015aSLmpQOrGVrtOxPsk0Wyv8Zqbu+CCTU99blRjQ3f7Jl+4MgA2N5y9S
kxpCN1iLhr4nluxlOPLul+AfaVBmOKHrQt9Ss9n2jXnbxXcEiK8sXNojFtBI7AnSOeqkiUOCd9qE
fp+CnwYqmTYnFEVjC2YuRv/BRxc8uq+i/yvVjVlErqNpgNkPfvku+J8gu3VrAJQDlCAbqgWJvDyO
zAiffclzaGbNBJ10Enebkw9bSQ/82Up6b6AFC/1T07+26vCCQWbLFmQbav6zRmS8rRbhImh7sNPS
WojNba3VT3kMESuSQ4gZChZvP1lkhnwaemEneVhvLSJhIqs7Ren4lKnmb0Wvr2Iq/vQb1f3Pc+/3
88+HT3CaFT6s/6HUDWAVmPaajb5cVPtidovhcIaQey3O66vLSpgv0sY/E+2HEc8WSKz76OYHRrRW
8ImO1WyaZ/QdcKqZNos3wmWp/rczm04PyZSROlEJ/3yNrmzSgHZDIsYedaecJ/tmidnrobZ1u9nV
+3J5cVb/dmIzyIpTJYsTyble3qPuTuoSI1ZOfBtsIUts64ejNWsWMpptWFDe4felrc33C/aHQc+2
cnVSjgBZo2IervGbk/m8okK01l4uS8S/iH3/PMMPQ51N3HnT6kU9MJR7Jc/UmfLmLicdk+jEC38e
8P8iYordePaETA/DLK70S/q171+jDz/h7KGir0gEa7radpHfolI/JEt9La5Bmq2po175vy7tWi89
07P3dkxL+ush62NntptouJNGPNTKkyHcXPgkv90Ofbiys72dJ1UY07I/zzFd4zdmF+LPy606p1K7
y5fZpYV/ei++bL8+jHe28KN1klJRYryp+jIyXrF018HSWCpOcvCvLlzdpdt4tvc3y0ETS+nPp9HP
ZSdcTKpOwI5/8gFTh3RPh93dha3Gt7ssqgroSNngKOciUihoSqWGzDl9dwpYLXWizeULz+27C0Nu
Jqns5lDAn8sKUw1ws2WN7GI9QBENido1abP6A613++d7+HUkA+sWfXrDkieh8dmbGLpJW1hywdEz
I7mCSNm6p+UgXqlKfeEk//WgNo2ERJS7JmL9OfvOBa0cAWQ16F/x/rL+NcMtiZRVSd0RttPPV/V1
lv481tkHndWdYGVWzU5YgAFd/faLv9rE/3hm+v62/X0xZ7fNH32tinsGYGPFPtLxmidFxdx+yVf5
tfrBhaiIhehsyhgwzr6nkeAPNFCcbquEKNvgfqQBEuHPlbITkJa518sX3odvDlDTiPR3J6GEpcpn
I9aR2BUwaKYXwhb34Q7kgI2kcNE/VFeBaocHYWZdCUvvkQXdqXaSEy0u1aW//w0au3lE6ODjz/00
SoFWiJJFMUdjgv6IzIRotA6SHzqZZdLvjInlMx56mKmkS9h+96t1H2R2k4mKmUy2VlKgzEVZt1Fk
XtFYsaWxXartuxQmm0wpL9yxb1YP7tiHXyt/3hKEYliOQjVV+TqEuBUg7sgHllVz8tGKTabKi55e
VSMLcxprdhhYSzK4gTjOgt68+/m9/+JR4Dv+9FvOPrJshMFJ2eCvg3a2V+bjKn8IZtbS2gCqXyav
F8b79jugyKkpOqHtf0QBH7d8vVrhUNeZgSfnE1zOeiehQk6WKM8g1e+KNSEohyCfX3pFmAu/rDRc
6YeRzz5xKaEgFDZ9CXbLB2UXN/KMNn5q62Y3koAMXlzcl16xla2G40Yz7hpZ2wF+JF/EWEcWe2/F
3+aikO0z0K4QC1xgRSkIfMnqVl0GJ7/L/WfEo5iVEfBWjUCgbF88JpzuOnCZCOtsLcFWljzGwAlS
qI+t+f4HKxbInNT8ZykFA4alPQmAhwyxAmrbdRdIeBDl1wAL4tQ/+kEKrqW40s3qJSar0Qy2/hhn
jpneU2IggOImSY5U7mCXmE5Qvrrg7eTmFyi4zYCygE78e0SuCUhkMpukgLS/4AkB0EEWlGvdv/Hz
yBHbFNQritpRvBWV6j4U7tr8OtLCjdi893I3zwzpxq2rNUq5Z+RHB817UUwc+NK4QCh63Ue0aa3+
2moew16aDXkw64BJJM1hlI75wHYpwqwaScDE1SVaUdAFOtDaCrla6hSZtTT1vexBWTfJ9pDDJZYv
B4r4XFR+W6U/q/sri4gctSR3IJOWyIFnaf7q8gIl1pMeGUdwoCSBSotqyBbc0UVY6IROc3QtK1Az
LemOlg9bCmQTxY0etn6SdRy471T6jiMzZlbdRuTejEF637SK04yUB3WnL5B6QpgsTfRo77V0TIDt
id5hIhR50nVGNImdAxAtC2kj4B/wtWEViO9uAQ+JPKVReSsa1HkKTAB6/wP4XZlAOy1JHYs1ugDS
robtQq6tfQpDMhf2WaI5nYemEJV4j+VKi3unA7dcNYSW6kRzZNF+BDel9TEBeZOODVXpwC4jeiML
bgxBC1nPqVZAjPXfpGxcJbV6iEBIDYK8isdm24u6E5I82aYLMBNEv5GezodpeWREBOJ6EK4NXp4+
OLW0EkS92qoArrUwJ9GDiEFT3BoNLKBsFSsh0ZU3ORpeWxzcd8TqSyEb70yRzhmxCsJA0KknLrNW
PpmjT2qYvM3TCpHbrYzILYYTBO4qIZVQNoW5NuTbFGKBpSRblJ3zrtOIWubRsYnq7MTM10adbcMS
ngsx74P2nLTVEmS7LTbWWrY0RworssKXNUxHQDGkqGozqIdLaagARQJoCcedSI8kquJdlL8kwgCH
WTkVpbqV5PghL8kwsYh5dHPIVMhekqt8XIq87EH3y9OUrTs8xmLieIr2monF3vWmVJLqVvXuuvEh
ROLiGYvMDeygkGcl4pzef67lO0W/ld0RLBZWhNR4GJWp9JwANBJjUPzNzFXUO4M/nNJSMepuPowp
gLvsVk7V567IHnrel0B9CLMILL7liGCkEeIDIxdY6V0X4cVrn8pzOMiLtn1SQlyQPaBmjdoUwiaI
SSRtNtF7UWcnr8yXERBxu2pPfp1udPdAF36XiW8iMt0InWMhABbMeRuCdqZVSMA0/V2BTpXm2yyA
+h1cVamw7ppi6zXVIpLZBDZ6Tg84suX6aCr6ldUAeBwlJ0xEOtXNUdV+uVNqROgvXMTPbUWaQJTd
DUlwG7jXrfxbT6+GbtsMN2B/jkYXEm8C45n8jUIZFi08xBzvQ+6i/fvVFfpCMBQ0mTrgHoINoN6e
LNrCChWVTlTnI0dcdNV2Q/lNC9RHtRttxRTA/6FzQnq0hpVvp8k2M6lgkepq5M/omGe+eAClth3V
ZDOGYIQzkxi+/B1klm1Eex9mmkHqPUCqtRI+lypdJcAcqFe2JoEtxrBDAENqnnsa23iRU821m7zY
T/oRmEozlbJTWE1xjXBPHygbzT3YO0GxlvOTQqRB8IwtA2UYHgM0oGw+0t7usucRCLQe3ZDOYSW8
4QiXOkudeem1wkvgGr/rKlsOYY+o0l/k4a8RAlZeJ5umfCb6gwAl3uUUqTjY0n3pjxsxkuzR8k6R
r9zmfiYtjOYZ3KUdaL9K0oAr5S4Jql2X4I2JYgB9hD7BSImC10SQN4P50ikojs0ErQ8bPPCdJpJb
K3jOeD4a0BgCom2Lbo6opY8wa/eGF2ChiHcSxpEI0lbvG3bcaU8ygWQWp6C8PiE0mtfeXSzdZFVJ
LGiHz1uPF5WESRh3lty+dbqRLL0MeFYo1jFyVFimtY4QTzMJfsh0twaG3tvgru6FgHAPdQx/uR3u
yoh0rCZOHS5lo0TU9woJbFVSJSi8n728sD0xvFTQ+vbIgpwQWaNGwee895gmbU4KE8SdINmPAIPE
rNg03uh0EF09S1xqnXqbj3DxW6CqqbZ0RZEouinToXa8NNr1QrEw4vbCQeq7ww2o1EltOVWFzs8E
gq9lAiUTqhUAh9AkrfpkdWFbNx1fPh/jcZh/GOLsYG2UwlimCOepOaVr+Llzg5hkf/5mHly7tMsr
RNJe6Fza1H3xZ3ItMht+i42kgS/0z+72YwGxKOWi94OKtgEROeRtrASHb2Qu3etbYd5c2Lj/Meye
XeWn4c62kAEEndTQkZjLS2akuXaQHmM6lfhCBQep+H1dzPyXYFk6RET/O/Kfr8UZQ55S7UVJlIkc
mWQNHzfPXcLZ21N4kPDlncnC7B/K1dQwJQdke7lH8ufvO79erC4aYlzMxLRlPo9nSZWv+abJeBtC
eHcsKut0EZ8IxKF62UOJnseOd6i25eLn1+nbG41zBeWwIZoqNZPPA+eVNyqd4k4XKm/KdUl9DdIw
JrfJIgpcZbwfoSxilHTfSD7dXqpmTj2/r9f99/BnzzlzBR29pMVeagEydcnmYVmtSYq4UBj65qzO
hoR5AoMisBrzrP3WGth2LLYC8xaxf+b7e99DLJuzhWlodropu98LE9Q3MwFEHupQOsI46Ut/WFdR
3ZI4TrhBxU7+STevf35w317Rh79/Ov19+B4VTgSKVFTlXDeH21Y8iSapdez0U3md59l2aOrZzwN+
00IwuCKLeUCRqBGdF4kUoRijuIqniQfwZbKLHJh3xwqLfUT+4UJcsQAjhHEuDPv9jfx72LM3xB8C
PyQ0r5yXj40T00coZsFyvJ5IJRiHF8Hh0iv53UH904WefYsKBz9NzBgRnNpc36DEmUfP9epPh/Qm
O12aWr+Z0D8Nd/Yk+VrqtK8ZLmxEx9eiVVNatkfiws83Uv52Cv/4AM/mNL+itZZinZzH7puB/VmC
W9emkDph9Gr1reDdCJITxGvLejfGR6GCXfo2CqqdZCchgcQtO7k1b42rVgTgwsqDXdXVTkPzknrh
PKvLtSs9aPp92ty3LfZATunIM+V6EZarqL63jGe3FrY+siQTVLJx6NTWyevrOL9uhqshTClxes44
cjiJsylTZsqeLxvcaeKsGrydakTw+bx2Hw7omuZ6R4RN1OaOF7lEfj2kHIsQ7ce7gPN0mJaviljd
Yyekd1GoEQTCV6yFSz09iTWOFoJSsU+puxYOjTKma05U94Dl0hpmajr3Joi7sBSM1zC9MvVtWdbs
rzNI8cldD91R7I9Wsk/I356CEWRlY3Z01CKngFJPqAaC2yEnHlAxnVqYRSr0a2TNde8+RVGITJ4Y
C19IX/PqNVDIAyQyUCqezJ6IueIhaNZJ/xB1S1SKFDKCHovfvW7ch+Z2kG5KxBLje6oWs2R4NrNx
IxSywqkEUW48k9Ril2YNMfTBOrAAe0iEK9jZKDNHxF29SlIPQl7OfzAUO7O9NTAqsnt2xMg2SZAp
/cghxZFAncRBpoFjFcqhOeuN6ayZhqQCABO2XKdqt6Pi3ijZCnPka5nE855DalHcuYQB+SWH0Obe
0JB3JO2oLEV6vuTw1Ztagzctb3tiv/AG7wTzxeLBUX7hSNfYvrQTyzUiqFkZjHNy3md9Qr+3XlXk
PQQkjxGLROJFRpeW+Ce3cQZO2Y336GX9Xrb6Y059QQ7ps8vxTRoCdOdBkoONmB8bpWIN0WyUKhlz
Zr4zBXDiRv3q5pvBfZUq2gSXPrTv1jRID4DZIbYRmfF5au6DvpCKAkeo2VMNsZVFddPBLVwRoYfU
NcDt1y4Eh63NAl7vOJcEhzdvdqmPJX1ThaNe9vfPOKt9Cn6ZG6HHqSJcI3q4hrA96xbqojkFF+Ek
36hqWBsmygTKHkX/Iu2phLZJVGRyZGuKBEM+V00CqHPrm3eDRYhG8rtsHvD97vDbO6pP/5cYEaQE
s+lQqKv/gxj8xw7AP1w6lihx8j7p58u9JnZ14if8HBzTG2mB3G2brrI1h9rLlz7dxi87GFQtKMEk
SRHls9Ui6ntczeH0kV1F+2TlbSx2Td7Rm0Xz4GKP+5u1AuQSxjyNnRrOrLPdWqhWVt+XWAGt4nYk
ir3xloY3/B+8wLSdTKBELPMY9s4XCuJcxt5loagcanserTt15t8ChNmB7rhyd80C8VLxlqxTx38W
8zX5w5c2G9OFnN1V7ijIQ9AObNf+yHc/bG/cjjMneT4l21KeX2kuJsU/qRqLUXMRaU33Vpv//N1O
RMQfxzz7YHzXTytcWeU83Q1ccXbte8pm+mRl5DSL2Glz+BlPoWOtSXPfVp43u9jtvnTZZ8/XGKpc
BGvw152n9OUYGT4DGplzY6lhMyjGm0R+uXDdlwY922GVrZvrIDLKuVzwAY/eKhbcK68slkLyS3Lb
lRBsFEt2NHLRFTd08pwaent/4Ud88xmhogQdIusALulwfZ40Rzkwi0pg0gTrXCmnUv9dRfpcSY68
ogRJPpbC71o/FcHNUJx+Hvrbb8rkWzInKbihnU3XniZVAdUERraYjchQwQpnEXjfHX4e57tmFJdo
qcxIKgp2fXr/PrzTHBNMT4W8AQGo3JUo77JZivQZG0vv4O9GyTxHJnZh0O/v678GNc70jmYq4ZFP
OxajK/g/M+QbB+gMC2HZ/xuiny97dRPr2zQXmtIEHz0vypB3GbVDRGVbJnhDcl9bSb70kX459/wZ
gsekSpyq6L9/volotsRSMWnx+1S1rLcCiRZJGpjEJLARODsF5HhkYQajS1bzu5lQuOrLdTp0G0MO
DqGaOZWkL5JKfPj5Rn+ZPKbfheGBBrqJT+Gcm2Xksa7pAtvN1AjtpFDgU6qUMokdJrVSzaOZ5/k7
MnsuvVSXxj07PSQ4z0b4FpQCpWvR3fnjGzmIoLrhDBEJQmkewzkhwNILjY27BHtiVr3BxHsx6mDf
xek+71HMCeSYkTr68x35KlQ6uyVnjyrP3VT1YHuQBlHtE+UxKa1dEAor2BCzUkockj6BuKtrktUu
jPxl63M28vQSffjSElI1BI1EwLnSU8vt74K0OmojB9T+mPWxU8klKJvi2MSnyDBm/5eDn33mA/Zr
kgZ4E6BS2F3crgmQvBpHqtNqTUBUsUuke9l48uLYEbRLlM0/m8tPC+fnS9fOvvciTxVCE7jpRphu
k4b2rr9Xc4DqLNkByZGjRziODA5TJWJHUenSo/QWS3vAYhqR71i3c0UVZ4lSbHmlF0WVXpBnfF1m
//xCdom8iBzrzyuJUecPlR/zBeeaedP4MImmmNfcdIwcY1+jkzAOxHHsFm4pzdz8JBGWTmzTLNCg
ogojh8F0IXNSMPL6mKGW/PnxfTu/WBCVZXZY6pdKkSg1tRZoCLV1TVv0WBtz8zYeT4Lb38j1Ks4u
3I1/eF5/j3e26Ugag0Q4l7clIRpBrrB+B3BHin5e1pi6CUO2JMtRo02oEdmLhsIjtDyIyfL2Tp37
YBnvRU6y7vjoV8RTdbETFBdK2hJ2fz6X83cKMh98Sov97ZcDjSfmhkcQCVVt7a4q5KdEZ+2Kmxur
1O5FCYxFGnJMi3W6bnnOpl4RDgKTrQm8HnTHJqj1e5POuthnbPyPouoS0SRcxYTk9Fp/GqU30BPX
VQ8RZzRWWl46PppCz90m3ZT4hRKZ1mcI54aW500X/mo644X0JvxU1TylMDG6q1S/BYsDq6bifddQ
iv+mLX7n4+rSB3SKmXAtYySPC/XUJaBmgz2T4kImq0P0fxNpdEvVe12rV9S31nFYvfjWcyPF7zqN
qiK5MavkWRILOyv8myrz1pkizsKhXA8aEV9qwwXcS51kq7g/TEl9JEYJIBHkmknlAj20hdeVKWhf
STqJ6/I4jOq7FlZzGrcksEDy0cNdT9YDAJ+j7gVzSRLnxP5eySLu0oyjPmyrstlmRNH5yM54UHZJ
J96iOtG/JmZAps1DGZBa2s5azpJIoG013rY0ei1kCJlH8ES7S1BwcqoejedUvqfQQipRvDRzAK2C
tBOoc0PlTxVrHZE33LU1iTzjKpBudfV26CxHI5AsLEy0GZnTy7jN48Kx8GKBbcDT/VZAVura1pYz
0HpdY6tslOvml0u0e6/irS6tK7VrHDfOZkojTFiXk+Fz6CeiLdBUOrBUHORqSdNqk2gFeFAIXp5S
kMoykVZi0rHrWZR2t7k0PRktfRJ1D+hCaxe9Ybv6sZj27HxCki4cBkt71NBHmaTuxfW6VforE6G9
YuVrchrsbMq9hN0jUOoSMLkq8XWu3vcDMvpV3u+HoWHrINy6QvqgmKMzCootiaFdD6cypCoXofQK
W7B99Tzt9lK888JxRr4VFoCjWTR2p5JdImm+TQFg6RN0U0e/ZWHvGoGjCg5tXEUiwkS6CY3+KpZ+
AaJZpcV4DHN6nJlFaA3lJPJKlOpKMp60fA0n+b4g28FSCI2VjiBrEC4Jh2TCSxF9KuTVqsLJGefu
bcILLhbGRh2vM1u77WGEwcSAsDDrDPGmK4WlUYXXZpoc2MTj5Y+O4OcsgggBF3gKX+p4J5TBShd+
V8G1qFECq4IBswRVNotDiLdo44dIfu+NZw+OnaTukkZFQu9u8frM8lY4jlpHAuSqi9/L/EhE3bzn
K8LWBkAvALAb3oZVd+hHhQ7uRiqMeUKnbsgcVA4GUTpWkNx5NSm3vNrGWDsVRL1W1B7Gci3AhiLA
t99qnUSOhqXMapgJVituG6u+cdNjrGp2o6AAsMa96G49WfgdhuFMor5kEScl6EsdYQSWh+uWIqbf
38OYo1Q0bsl2JnntSlJOAMcgPrjrXDNuyBrakrlz6LPmmAL4qcz7MpT2UXX0ircq/J1ED5KCaMCz
VsVAMJ64NxoSPt19EAa7vrkrx2tq/6vEVDejXhAOgakhf0dbtADAtZGFp77NCVFpWHMPfnBj8n7l
1oPlXQ9xdx34yqJoCltR7yXttRsf6/xQmtdheS0ph1aP7MzdN6ieO/I7lTusLAF6hSi5FYkzcY2r
UblPfbBsPoxYo3mh2MldDOwep4M1vifknEftDUIF33ZxlfQ+2SMBeW9ExZam+J4rBKb9N3vnsRw3
lq3rdzlzVMBjY3AnANIzKXpKmiAokoL3Hk9/PqjOraBSeZm3a3w6oifdklYC2GaZ3whQA6a6Ly3M
wUBjqBkwKfZbiEOc7S9ZtYYH0XyYVIl/44ZUd5308z1yYF/1usZQ8MHUvkUt/s3IwxURCopxu27C
L6OMt0QPjXVKD4rxGNB0TsMrPdPWJUSXfFRfc6NfGSi4N2aNMByuiEiLaVm3LvonCWPJLGi++pKF
rKDyw2ieK4QXcbG+Esa0EVC6cXf35MlTItyKLKt2zQ5R8SC3EVmtGlqrIGGs6rqyULZrcDUfDlk4
eD1btABQlYt0i1DpsZafVZ+sYwJbEN0PEsov82ttcT7BlKpNbznhas4MqbqSq9vY+m7qP+R+XOcN
WlFJh5vZIcYGSR/3evo2AgwoEMNEZTFBNA7jp4rm9tyEDpss0W97eaPTXDUMJtEM2BWEkQsZ0BTg
CrvLV1FJNzRXndLEur5j+IkKY3o05sNgQzQYsdOaxJ2iL2mdvR3sDr+T+97gVur3bQwhSdkm8a0v
hCuhKGIrd8nwnqgPVpG4cfhi6Ttzyp66rNkbAbykKN7GxVPEeT7YppNYTJLt8Ti21/Osra0AkVYM
X0zZWkejzRUkH/Q+XE3of+OxbDipRQ9eMtet8gUr8e0I+IGTi5b3OlHw4rUNGqH+g2KPbmV/jWFX
i+YpTZHcDVAt16y9r99o/UvaYAHTRW46IzeD9A9KQvzLHA0t/lTSUyC9qTEah+kPs/1Rc487DEsE
uc+wGfHLU9Vwq4i9ZvpHveqxAgzWxbhVq8zt5Js+ecWezvHLh7J/NzG3ZgHH+vc63YT+c+o/hHgb
47IwGbOnBm9G9iwVz3hDYoZF7z6hZM7zeyOZ93XB8pSfVPNZBJqjdSB4msargC+2C7yAS8C6a8DZ
KfhA1Xr3bRT8G+k8ccQ1eJJZzY1u4Y8M7MMeYydQkx2KJPs08u/rHgPB/hVIwhdJ+F8SpWhXc6vg
oG2Z6YYL97smY74d5v13JWDSL1VbK8wsPq6ONN09UtSPhRGQs/sGB9nN2MgyOFvccIeUEhRsWx3u
hualKpTb2fdRGfsBJiRAGNBplMmTkEjqJHWtgqirG4RBqi16Xns5vRZd/tBMKrC5K3/E0VZHp9PA
n2emGQWAq6nSr5X2xruPWyjwM+bVQ/fYBuG2m5XvhvWiz6yFYW+b+Nb6rULj/r2pD9Dv17kCUabA
jjnP0O5c6PJgdaoY9ImJSImvvgfiNbKBqvINBkAllvSlKO58nGn6UqxtFDnG7Ms0NGgj/vRD1q+J
2g/ILMhmg5yuUHntMUwXyh5r8HFUscZbd9nWLjJPZukJpeHHXzVlsxkKfxP2qac2yL7hoadL0V3X
hU6cGDtr2jRacO+PzdcUT9Os3EqI+8koyrH6OJM6evxhpGIGvY1w1FN99VlXVRT/tp0hO1Ib/lTS
Y+i3azEa36w+I3NMQMrlPoi4bWfae62WPX+6LquXSSKbsL2a/3EOSb6Uq2G4CREXD/sbJapwUE2+
j8gzDflir7UOE3mN5Wadto5qHFC7Bmjpf8NAC+P76VAkcEkyY9eCYArAyAVDuJ9h2E1RjxrssB6L
GwNw34iB+6JnJ2ffjKha+1TmzM9XCua1U7dDWMrVWo6SQHVMzL9iZaOiG9R28m2IFG1ifo+5xazm
OxDIVZc8KNiOS1NyTd6avKpiuCnUaYfAEOBKTMt1kLpje+glrB8asvfqQSrCow9KXFeqx579YaXJ
BlPKVdf0KykON0ZK9yb8Vvl3WXDwsQbXZNzSmCrlFcqzz/MoHTosL+XqoZibtQXj0YwZtrXdrsJ6
ts2RbjW/6IownVjUhYMJGJ9d8phve4OMR2/8hULQ0TIQJNJ93gFlxzlPb9yifwZoD9hJd6NyofVl
TAyhEEjJm4prRc+h3QvFCSLh9BK8HQOJJoMFYzUaF1joaEWGVTCYKrVYlZn8KGMiZSn7ctya3UNh
Hqdp2uLC6okAt410N4NsxnKT4g+rQ6wKxzs7+Km0o4v5FITXEue8RL6ZkkcbNTPVfJDV+FALHxtG
vBpF5+D4CGnxakR+z88Gp+cIjdpDVtz0wVe1e6T8epO5JhbP8jnYF/Kx10BOj0ym4iu7albdhE0e
bYmInRoYrsSQHYWnQXzHRZzyt6edRSMj7JggvsV4+AnxqM1M3pduUgPsS4iY9Ey6sqLJGeo7DJcd
XZe+JFn+PtgPTaQf/PrQ55yE/rCW0fWt82GrVLiGkutF4Q+5eFhqo4zGmZ/cmbni9om8K6fHON4G
GWRUPVnNo7Ithy1Sm0BzQQTS3sFZuX6StI1tXusJ9hPip9k/sXjb7g0I1soysMC1btuUUnpKtpUm
tlCDHvFBv9P6+Q0/NBPKfllgCSZNCFYn1l6GlhqK2O2Mazs7lAsOkCFsXVerAJ6yEpkOQuaHhDfh
Wwjb+uawb2p9nU++awJIKs0rFbDbOBY7pTOvZszn1e56LG+zVEKAMUMdmq2DEId0LFChAg4divF5
HhQ3w0E5Z9Y9TpYbdfley56TiFwYQ4OERC5In4P8riElTwtr1UXKddc+5hJW91P0joZbhvxdvui4
lV7ZgLmVcawEmywVyG9zsIJ19LpiXn7cyhjiaz9iM4w1ul5NqQfUobjIB0NpuXmS6Zuolln2rfFc
K5SPlVLstQg89DRxqeMK39HXJRHhBbdh8ZSO9WHgLh3D9EIf5k8UBm0ipEhRJmTOZf3RLW8sXZ4b
nx5e3wBllfuj0MCkAg0Sd0G8rGTUkIaIcuwtNaaHiqS+Ky79hnPN1Q+/4bR53lpyOkvJIv4RSrwB
3cvN8ahEs1OYk1N25Q0ULbZDtBFcjTF6LmRJXgBZQa+EE9PQSRTDy+jc4Ojt9UN6qc+5NPNOGzMf
f9/J6EK3MjFqEr8PVrU7ZKUnIXkWMPqXbMO1wp+dfmy6YDUyvfm8S3a2bfUx8mnbKrXR92RG5OmT
tpNHy63Tlw5plIjhbjuOLnriwOMxX7TAhEvJEaP2QcNB72EqdadV+n2lKG6eZhv6sID64Sw0yaXG
1R+DnWUFGQZXn1Bt+vInjdghgP2iB9CljHvD61aAxIES7oYNlQWorD2Uby+5v8gJPtd7tugX6SgQ
LiSt5Vd96D3XYaxbCNAvnGB/Q58MGQdcFjDbXU1bZB4+/w5/grKWZ/wQ7aT9H2FLhT6euqg54EWC
/DzwqMLVS1CDCom0ozqyE3hc1hfinmsJfox70ttX6BaKWCbuMiIGVwIc01tYuRgYbuWraat8+zzg
ucnSx3gnHf1ImLC4LN5qLwFXyTUXKPyl3X4pxsl6UTHvVXqVZ0qvwhuqC3c+FK/Le1SdPR5Om3Dz
+TOdPeIYkzEYwrcaJuFJwLim85ULAsKUWrVvJB4u1co3gDdX3T1u6g+fx1u+yelpIUzFxBFDEag2
nXyzWaV9pY/st6K4WfKmFNMTnUqP5BsD5X/xwT4GO/lgcQd2KVAIVhrdelT9lVKbj58/z5+ANha/
rcsm2wxAtDiFeXSBn/hdxiRhcXHhnmTOtxa7cU8+2Dnl5tJs5U9YyUm8k0Ovm5DZGkvi/V/HNOvO
uJU29cb2pAts7eXTn36rxZ6RIYQCEPoUbMlTa1od1Zyvm3YX7WnBYnJXX16Cy0/+LM6yJz6cVgWu
AmkWE4eUoP6lhBO86w557Uu9yS8aDJ7ZYRiQGip3N5k14mu/R0NnXvbjEAhpnk2uId3j43jhYLoU
4WTZ1THeCGoDdIV+9LbH8ETuLp0Tl0Kc7FqzQmZ2CngIDUaZLt8njJo/X9hnI6iqgtmnzmWxCDN/
/CiSHOpqbsYAMrrvknVdMT3+PMC5layp6i/iBNDkP3BEaqXgdWvyDPKevn23SY6LKR40OyCBbnNh
Lf8JfBAI9yHdZwBZQmbgl47ch0WmTV2UieWj/O3fGa1Cfdv/8K9a/GFaPJcpmNaX/JZ+DdxPVjZB
DSFsNots6SebFdfTAi8e4G+98TZosWfCnVoy3VgZ6cVjlpEXOpgWFYq74diJ5LY+oIVMPDZJikZM
ALFpi3nxOmDsCGXd0RlKaM1bM5LoU4tMGH9FEshTqImz7w7k1XKxC1ux1jrSH3lpW02Lye4BlfZN
7C8GcpkbIuXZhPdTe2cg31zTfrZ9wwt7w5Mk6+bCRz6zt7XFbArOOG6e9imGKgtqNdAjWP0LAXh6
aRxewo7MGfNDdWvsLkQ7k4v+Fu3kfRtc0WGYEG38Oq3ovO7j5yXDkg8Xl9OS0/zxZUF+LNA+ZFdO
r01M7LvOmsjrzF+QFut5+F7hvjbvm3VzBVhoUyFh617KQM6lWsT6J6x2MlnXM0Tx0wLme/s1uJNX
SPtktwj4oICiv9Yv8lW+l3bJ8+dv9cw1AMUJ/ywNZCXY7ZPjbGwtXAhKxnOLo6S2TZBm09fq9j+G
oLNBMVBC0OKXLtgpCUTz0QZUkNH2Yus1Ct7G7DnXLvAhziU73GXACqFE4EZ2qpVT12art4IY+VWA
+ONN6hUuRLhXbY8G4fdwfxHGf25Bfgx4siCnKNLtYBHqiHdLYgC1bVftwJV7l8gl59ajBnLMRJrB
0sQvwMOH423OfMuYewBkGjTP+b4x1ZXPBFIBsvz5ajiHqOH0hFICpBXZwVOQUQPtPTULQHLT3t9o
2xHLzwEDt3R/aUGcXeyshcVt0FRZHCdXEAA9Ow8tgKaLexmdFfaz/7ZwLvLrfJV5JTSzi0yPc+fV
x5gntYwWzHMVLDEHV99jStVtxgNfL/PsTUrxROfx89e5bJ7TcwQRWpBq+Kfq8uk5Ipd20Co4DnhR
+WqnDMf9zi3p1BhR7XBrOnB0Pw94DvoCbPefiKdHyGCB3kAam/xnrH/Mab3Nu+qRinirpFBfDfGc
690u6uR1EoeQZu/yVjipAfxl5npq29BppGozNPeV/NBHF8rlX4Xp6evQZThvCIwgZ/WLKfZhGadp
IlI/ZBmnNqYpkbq2AY+VHWO/qcfGJaR+LlN3okOYNNYC2mGUVe1wAXEM+McS0MUUBRTElvdB+TWA
l1Aw2Iqaxs3twpXQr4wNZWsW0gWloTNVjUb6DzERShIYyqVS/fCzAxXEjhqAXE1nxvkV7j41M+UY
nyPI6UN2IXM6t9c/RltStw/RZF0SktoQrYjCTVXejUa0lQPN1bQLJ//ZpOljpJMd6IepDTaDSMKq
dyH3qj7Q4kd0fK7iozwOHpqreMIpj/4cP2jpRHde2cT5mxyXm8+X7RLpj4Xx4Q2f7EvcZpIp1JZn
Rp3Xzl8n8DvRpa1xNojKCQreGwjSKW6tnKLJHwL4ctO+94JthqyZtLJWvZu+oK/uDlvzsiP1uTwb
VNM/MU/aZ6naGU2XEnPYI0i6yr1kT4vea9adp7nlbb655HJ66SFPrqRey3ACDAmYS1/imLQzf/b/
Yzgzd/nHhzrZDzJqjANiTuwH7So0j6I6xuICaO1s+fAxxskuwN8ysuSMGAr8qWAUXiIhFRl/g57g
RZXsTnrlDOrTWBgrS+7X/2I5fvhqJxtj1DDCQ7+l9vz0Zy93DB7RVjHMCxv90qc6WfSajbFaphMl
y3UPOjz/DXe69e3zZzl7nMDmRksM3XMkc34/TvC9qqsazQ0vHuH5g5cb4MHlerSq7Iu41HOxDHkR
LUMTaBFm/D2Wr+VSHmXUfPZ9vdb3S6ewOvo7BgprmgtuvG03w/ZSj+vca/wY9CSBTUudWxZNPa9N
e2dmAmJCJ47x7Pr8PZ7NLnkmMkyW/8Ij+P3hQPAXem8vdb+bSSuxB022kKxGV21WDbbTUnzRouHs
o1HUkp1jq0jD9/eQrTI2yoBLnNdM9TqL3hegdxJeKOL+5GfzPNxssiUsUuc/JCYRCanx1qBHKH9v
VmKD6OwKyd61jt+ll7kwgFCfJgU0Es88MFVcff5ez62Zj9FP1mfeqWiOAMXzjs18jIvbyNqF493n
Mci1eFOnF4yJvp1Cs0PhIj/pqChGBgKxRFAn6V5wwEP9NlnPvgmIFFvkVnGTQHG1Ztr1Bmg8Fdc0
qd7IEtV0FW8BLa7nFCxRFC7FNIkIpbaMOZs8hDdBG24GYbiBMI6dqez9bF8l3b6KUevoUJ+v6p2S
51dJlMVOiFhEbt+HEIActPJax7dMV4Yw6+Lo5krxTZ7s+uQWaog9PphopIC+MHYRtpiOOs/fjREk
X/hmCVSpMFRKrzrlKrfuuxCeYwUUrYLreqfSl6zaeh+gDDEj5dGDWQtT/7jI5Irp0NtPtv4ElxRG
ioMC8lXXgYnFuGqsYamPg6P2YiVqaavOIBg1AD5BtZOrDJi771b+jyGdEEWCNGnkbt2aD8OQrtW8
WseKOJjzm128KDM6PZk9H6du2Nb0LPQu2CnR8JArsTdmBSBebPBsUGqLkptcXOqd/aokP/nUpxM1
9G6C2aeHQitoWJkuOSRClMKtVtXTuNO24Xpx4bZuq43wXgHH3KJP6c77CqYZutyeeddeZ+vAy5QL
6/xcKxlTboW8A4Y7DJaTc6prpQbiO8Wifwxvqn2wj1zTMX7+PT65pG7x/4hmLIwjppsQR34/Otjl
up3NOohVxfE3+srfZUgsu+NK9sJVtSgTe5/vMe1cIwHSDO45OI4h93CyxeDYpqJUFCLG4OOwn54h
wLatW/uMmJubShndHOWwqdgz3SxBCiiMe0fpUUJpemSuXIhHM3wXoKCNcHIxlXNk8Yi81AqQLQjl
0hXF16I+1Czcqhq/q+VW6Jvc2s7KtV0hSWO5RvweN68KINlA0v0Lz3e2Xv3wfL8q5w95eRWIPM8n
DqpwJyNjQWZ8mzxibuQt85vujVH57mIf6lz9yOfTONDIuOTTeUopo0OE1AwsE2dYgYxbtc8qomHj
Jv0RBNvpBtVpp3XDlQa+M3qS6wtt1V932h976UP8kzUrosrSMDpexhGyG22rjXXd4aRFg28RWwZI
OZXOMpFbqKjiWrkRjbOomaCPs4aoLl84xs/fVB9+zskSs2Yfi1ft1+Bz2dqoywK4eyiUg7pTCvLA
X4xn4IxufBTlRm2u42J9saY/Vw1++CanRawe1ADtuuWdxO9aCmSoo3k+Fg9TkryW+Kd+vq3O1swf
w51WEMLKbG0JRyq8Nl0MhgCdHBfQreKaGM6PP/6e3Kjb7tnwZCdZN4CS72O4/neXCN/ntvgiDSRU
elDCOh0ZKUnTCann/UuIgI7S3aga+2iYVqFyDGWJ68fw1EH8/PwNnN14FiME9IFoHv4hUhvNmFp3
NTpMRh9egS/eBvo+npqdlsbrGotvu7mXjWKfd8lKA1olYVqcYZuGyNeKxOLCMXAuXWGgqppM3k2o
9ye1DzMfvawb2qVZCS1CCmAiAElSseHJrPWFBz8bS2F2axuKQG32JJ2ux9QSGUqAXvlV+RptC8Pz
veLRZpVXV0AbVvpByI5/d/HuuBT3dNej2F8xTl6W3LCaXnTK1soVN4m7TAjlpb35Eq0vra2znSvS
z3+e9mRz20qdDH1sLuNcyTVQj2zjzMVw1C2quzS5VSP0yKLQG4x3LbnGZdbBqNEX11nyRdOKlW5/
i6cWJual/PRc5oj4F3JbOhaK2BD9fpGKMRgaOReseeyFTSlzRLn9N98ZMXmdcdwyPD9ZU4YVGaG/
3CzG/cJ/b78seXfPwTqukp21Z8KxvTwoPVvPsJH/ibo8+Mf7rMywBDKIOu31fbKdDyZKUKAFOczb
zb9RMaDM+Bjv5EX6UiPbg0U868siRU5z/hhtlkGwelUfL82Kln/s9OKiRBOWxYCb/5ycmpNk9Upm
sZgAIscNbbQHc77UojjX/f8Y46RyiVQ/t7WAbRLv/A0H8Xbcq2uYEt5Fzv4ZwI+GhxkC0JqMktap
k1g+FBaiwr9SD3NfrpOjsjH2yz2HhdWF++bccidfXMwNmDTIp+2CdKiVCV11AA9deiyTcIPJu/P5
ej9zgeoKuczSTCVbPH2aHjFrCHEIr+kLmpP6xDAeLTDlpjK4jXn7ebBzjSRdIQHWwKMsHnEnmyvM
q3oqlv5Hns43kj672OLCLWrvoCU7XXs9gbnEpZSKDxHgKbrwrGcSODqstMt4pQoYi5MjXBEd4rUR
RAUVRRkUM+EjxCtUKd1MtTyzDd3M+hf00t9CnpzeVlmISQv6GvVzDqsUUmTEQ0vRekT1Ul50snFh
//WS/9c2+7+WW+oTd8KibYaX/AVDwryNYMEtfob8jb/tCVX7L8ABDDs0UDZQWgVf4m97QsX+ywYu
uEjxoXTIXIhFSTuxDf/Pf0mK9RcuRkg7MshkBMbf/sefUMK70JYXFzz+EtsHdsp/YlCI2slvp6RB
NWPb2COq6HeTzvxhZzKINpDrFn7rZPlidseaCwpGP+TkR6SmG11xpEku0Ae1jUZ0N0MZR4iiVNKk
eIUCRHZh9dnyMZvUQuyyqsPeWO6yxD90YWlZDyoWNP5XxRyqeR8hYdNsy6qJ86vCGMTbJLBufPYH
OBuj0F8IjOhomsZogyJROxsAhFN0qWrGZ8ewMuHUllof48gr4ArKXCTGRgxRWLrgWCCY+9jbG65a
p369NrK5q9a25mukZ2EyaqhP2bgmxpVZ9MyKjMlYARzTepg9HZB2XU6kxy4oTaxPlTEw10pV1d/s
oZneFSsNv41Ggc5t21VigGDTyvnXppwH9RqrxJEJwsihs+Ily9MmT0zoKWWVJxN4dexk3a6MZ3zI
FR7Za7SuoOuCR4a1GgttrF2hz8igynGl3DdBB6p7sOLCXKEMB42tLjQTVgSXzAMeCWX/zFRIbIcO
x8ZValWE4NSTfzZ+3D5bytBA/59qX/VarRU2emidLN7rtkzJ1tLMyK8sYxj6l7noDXkvelsN3+sw
6/LJjXvJ5ke2Cd7jPxolgfqYNUMAJD+TRMw8qMJrs9+F5TigUlwg2FLtjLCN63WQ5WN4mzZWvjgg
wG/EBUv9hk8zjK1plhRj1ZWyUm7VPkhg++bYpn/xR7/BjlvLjRk5clmdX33SEETBpE7LHLMtEWHr
9SR6qsJm2sZWaxlOIKaRdlkxV40rhkDpPDVroSpY+dSqR8yLZ4mXETdrDvf2YUp7SEcxE6vv/N/5
z1G1ptckCJto20bxkK3iuTGbL0GX4w4fjLkNSFHoyU0P5ANyAk4DKnRG3HmRJlOqCUi86UPtbgz/
GyNM2X+u8japVpGY0RLWrKxBYkUrVLFW5BA3F7m1EbQdurJfyXpl1u8xHuO6k46iLJ9yOSzVwu3q
xJ9QUVcL3ijUWwTrueUhpUlKkG1zEHPFfujqtn+C0EhzcE7VWEBzZ94ZyHLrGeP4I8Z3W7yhUQsz
I+2bFKn9ocDBU0DNNK5ydksDW2OysB+g3z+DF9eCmDXuz5kW/MxQAYCXynga9k01BQksKfTavFDP
pccRrXoUK3O/fdEguXyNQDpLrhrTVildIwjN7q2tBj/ZmEpkx6soryL9Bj4JrDi90QyG6gM8io2V
Do2CrjNMx9qVJ9lvN7Wpx/K6bCeUHySEs8MvpZUg0p6G9TxwN9dLWdnEdblFKkBP0BnO1ahjTQ+9
tVL7USl3o1m00Xe9FNq4mxITF3u+ZKd7HeJK38expAlhZRkiaEkfB+HO0udZvWkVCewL8s2BL6PQ
IeT8EPn8rL1ZSn35reozX72OLDYlo/DOGK/mQG1qdLmjxNy1ZZRNX5sxsxoFhJfEXYCXa6hLB1Hj
8XpQo7BQ96NWSt/nnP2z52MoCTLGg4D1LFTg8qUI2r3SKTlD7SRsZOixEzVfsAuNGrV8LgSfjoU8
QznXs8ysSRbyZNgrkz0x1sY6YnJo6IXFSm4MUd1LAKN9Z2pn9R4bc9++mTlDsPtLFVKYuJWS+TUO
5FRf24ltSJset4T4GCWZZsPPoom7glkTD24EaydzujShqgblWhXHoi/9dNVx3qD3PqQFpPA+lOYX
u4t0yCjI9kZ5tMp7Nk11hUlU4Zuo81lVoIityAIple+zJsxSuuSiHKeOVZPD5kbtcGp68QSmerLg
hKWcXqnojfAukwf7m5VJCPOPhmUajyNO671jTwFmrarccraWyIujr5231t3gZ/Fd5BtQG8VYUeXn
vtFgJG1O7UTfsAvkI7qrDX1clNG/4VaHiH8UxYZ232pJ8KDXVfnYao094Scu1f0hlUsz8loLNzlP
M1nS68RMI85CbaA3z9mA8kM2Z025rm0rQ0O7LUZU07kWASTMLfBqOO+2NWxaqerD+zRe+KMx0iP9
/6ZY/5MwqaRFn6RY7/nv9s/LH/87v9L+oiaiCWML/P6QuljMav7Or2RSqKXvTX+GOb9uiAXV9j8J
lqL+BTSYGRCJj2liUUnpSL9uyb3Mv0BzknkJ9PyW+sQS/0l69as5+6EG1WQQWxjDAFGn0AEmdlIf
TqK2VWE0jn4MuS6RCdQ85bCgxHpXuu3dDomEHWIMF11QTyv7PwKTQX6s7LVMrwo67w7YW2bnW2Wb
ua8Ln8n9JfG8vghaX/69zx70pJNQVEEctiZ+HLf5DmlNXGck/On6n4vTaXBZRO+kRP3j8U4aCXIx
mH7HIR891VclxKctPF6GKdO6LQ8xZJT/D9+/S0+4JNIfeyXhgISrBrwVnF+aZE6zkVb1StrM2DKq
TrgKLsqTo4L4x1vl0CfXpysEcAxB5N9jhh0ZgsAoVq9zjRSdDMWQJQiVlQRLb/Rt7FvNovbXrTmp
gzPA3fWmaVAHNw0ke3gKyyi1yXTM7mcyaNNGsXLpWu9HrdmoahnFcPs7LXdkhjaBW4y0pRwja6an
KLT1R6Uslf0Q9sVx1HIyVIU/VV+LkWvWmaTBiqAqxojSToW4l7Dy+FIauKeQw8sU00Mww4JKBXoI
NRxAxFkjKpBthhIACgH6rAN7A10LIrqqZWdqjGmHICVSv02nxfRtbREfe70HwdyEbffa8qPHQ5zP
4XVsp4FXU2xsomQoNm3IxRq3nVHi+hINgNiMjg9S5CrNb1NGlLTz8RcTk/IQ5120j3ONJiIV+LTq
jHDcVJlNy4GRb2OsDXzGvWaI1RspK7pxsT8XG7MrJ9w6zPmg2x3tgaiRuVjavaYNymEuh34XGXH2
biD/sqbaLldp3SYPmZkq97OskTgz4pIDh3siQlF+7NN9hwYhv0Dp71H/6zdy39pHWTK6XZlK/da0
KuOnEsrK92pCG4GkLzmWA/BtJcKlFUC47I2STMI+zp1bKR03ZEh9sC2swtoNs17ejFaT3clIPR/n
uB+/+GliPU4iUw6ymVk7dGNxLe0FypMh4hhVNJr7oJ8LptZ9uJt8KXxR9BCIoi0XJG+p/lREaPp6
nVX3WDBM8a1eNhJQgLIYXhppIqeIC32Ck5eO3IddbpjPulEaP7VYx7GlFx39d2OOU5RqJKAuq1Jd
5spx1hfVFa5Z5FQIgWIOxCF6J8eWzv1uxN26QUfjhzJIFTxdKtQfndGTAIzplGDEYcwJAvJ9HyAJ
HswixU61Cm9ynQSZ1gadHafRmkFbyYzI383aQJpCnTJEYVScUFPPDockcBl/Y+miSXRS1vboW99R
rEkfAhA4m6jtFDzwcjU9zKFeaV+mUZ9ZNkOTl55ZkeTsy0QN+63WZtWtXJC8ZpWV3M4q9ipejgtE
TL3XwarJJGndz0hRx12IKIhspVjcjnqeIAbS+T9536O60YpE2RVRnB3AQVTWt6RUteQ97JQW4yPU
dsbHwgpkfZ1YAZy7Vm1jhBybYtBXtox9iRKpaBIqk9V8q6jVdmXWT6soUXEdKS3cc2Vp1B/6fkCp
LwrbPnLLNjMhFrd9vGvkDmxH0MvKF3mUu5XZmoz3e+7bQwsi/GsuIydkT6a+TcpSAtofKlGJfkHL
iWHOlb0f7LERMBFC8aMzJY3RCwhmZzblEW4Ckk2WG+btbD3HiFw86foQPpHZduAQsPko45IpcPus
tU3lUoWkN7HA5NzIM6Qk1KGKVlM1IHbTt+31YCslHMAiKLwqTKxVOUTVEw5VonDioqh/5Fk0Jk4+
TPU16AJrXZu+hSTEFF5pFUjwujTK1MllqX9HfE26NkfNeupBRuzhJKcvpd+iEiPS2O2reYQmCh2+
GnBYkfSgWZm9BQ5M+LmniiI5WC1SQwP5/daszQhHoD6jsK9ABCV6Zh2RzoKID8l6GwT8aT3NmVUF
kFFaqUjWaaDUu7JNxVrEfXcsrbq+lmYjOUyJpV0NtkUDQK1bd0CUZePnIaMefeT45Z9a7HjStL5G
NyO+ntsQxa8RM6srbfaj9dBU01EElr6NurLwjGYw3yUwGN5QF/WrXrfBbqT03rA/lx9bzqu6tcen
upMx0tJ9cLRRnKerUpdzVLqxSdvjECVNgWuY6NQ5neojdCP8YrrW04hmPT3GnaoRyawHaVuVcvkc
dxKgqHbwV6NsJQ/JxJAGaJbk9WCzsN2Ky6M8FZDxpb7xmibrNr5fZ7tBQZqZ5Y0sqhbo8S5VUDyY
apx1OrWHuptrMPJHMCqVL8Awy0b4YAj0dxQj1TbKLLUbuzLDVa/q0SEI8ETsC8Z/MqUVzHVDvh+m
YdjnrRp/yara/5HaJXbJc/4+xby7WO9QmBlsG+B3TWsny+yrusmMzZTD27d8IL5anZhXnci5EUoT
BR9pCukkU+3cicTX3iMd9dyuyIBlGa1/kwUthjSxYR5VS7J/zMCdnV5Xylc1SerVf7N3HkuOY1ma
fpWyXs0sUAZBKLPpWUBT051OVxuYSwCEJDTw9PMhMts6I6q6YnrWY2XmGZGVTkLee85/fpF0Bjtt
RtQG2p3KYzHDrmLCv4I2SSNVQRrfetPMvHxI8YjRWmWNmG3ctddb+jonsfTWqkqICdyUqG+l2rfe
KosBWMRQdNEHxDuj6rqHvI8qWwjzghyKobRJ01ksBYb805xj7Z34cHKemqz0R7kK3Zaq9Q7YMN6X
01X/KjWF3aoxheluws/dG400c6Sor2xFTvpn1chyF898EWtoQ/diZYj2eifp26Hsb7ubgigdqnSL
U0RK5h9wHrt7pMc3yqZMio9FImCF1Xfj8VrG2i5GjMK8jmN2ruwqNyuWdRO7gijUbakWYr/p5jha
5O0pL5zOqWVqzx9BGcXofIMfWq/npIkNS8DjALMp9RpGWy2Ux4PRjko+e8RDkyqErdscrgujlsNj
U6oYqai9MeCkkTXTzWMMUb8Tg4YRA4b9suq2YSxMrsYK+yTW0UrxjMLk4Y/Vvl+sHNRZfDRLueyh
nkt9igNXw3PZ6HjJE2JQSYqbGyrGHmbYJizXUH/TEaAImMArIiV9F8YeV4wwkrTLkN9kIp6EaNBW
HznkP9OWhnGcdv017WQnukUaTH3JyHuMTiJSzTA1JuBN4f2BKS1W7tw04lFoVayPAEQYPkUinnmr
VXnCxGAgQqsd8jWSqf5D0Ob5SMc07Ik7mnfXzBz9qR3w6G9vDJSEvt1gzmxacjp+qZWcnJSxqR50
PMfxSBTwqNMwAleE6HaQiWVymLcp1rQaQj8div5TNfv2TW6SNrWmctJ8vR1rb5L76q6cjZU3J2of
TCspdRHZXnF6ITotqXp210YyHbMhu76RsWHpccW0W4AORxZvvT+sRm0rD5Ps3Zqp3zIwCr1GaNHh
lkXkp8WVODvwk9vJIAPcijusMGqFLMgrJJ1ADmMeqyTWHysEVY6GB8cnm1ez7QQ0yqgN8htOjNya
VW4SoVCtIkzzV5o93bLbfChHUbVFqrTg/49J/hh6wC8W6Yn+6zb+/AY887f9W90mxd/+h1e/FR9f
//OvY5M/P+GPzp7n8++odyGkiiuYcjTkNEd/tPaCpvydfposIRojnK7VJRr0P1p74+9LbhS0DJWW
yVBouP/s7CXj7+IK/idSTR0uHJ/83+rsf54uYwqHRSkYAg7b6Gf1f4hu0us0iSK4YNCiBpetq/Lg
FToCrvzCnfmdOyiJXGn9l+t1+qOd/lvR5aeSK9X8+7/9GBX+Z5f9j18KpPHXHlQYh3rucr70ultt
pKN2EALhOD+T17yrvNiL/H6jHXXXOGXv5v3CLQyDeYOeysPIdiit2ZVhbqgn0Rfvk7fln+X7vz5C
9XeXhUnYX49wjmug2Z4j1McD/gnkM5aPxrd+zLcNnGKNMHc8gwQrdpRAchJXWVglvsRPTOjtcjed
En98MvFlsqX7JQirtfogsaMHfWME+Hx4kqtvlAusUVhd9Fa4bDlXN/KwcVTXw2/mxj+46v94ucGO
dKh3qvlrNPaqGY2wKkQFqwZC0GzZXSh/5SV3hXZtJhgZW+VhOMAEZpbBks44O9ysEhtrxTf9qKLN
ezY/styrX/Sn5m4MTCLwnLm2knWz02tPyixcOjdzzjjN1v04mO3q0Ow6prVetzaehbv803jG4NLG
h8IS/CwY9/KWgC76483VNVBoEijs11+yjgUY3DuKwK35W4bDz7jHfzxz/3kRfsE9Bk1qrkKB0Gqg
4F/LZN6ZR/N5fGhe4zOYZ+IosSs904wKiC5lnDPnNXGsI+j4bAns/gFaZL89L2HwlRdtyThzQFVd
45PZDeE6+LJ8Ret5Y/ryh76Z7VVp3QiCzWzQHMGqtqsuUOMjHEOC0bYp9iq4Ej5lTwThepMXWkZQ
vEludsB6l7HaSX+bLyiwK/xJHVJr81P/qMsbcjRd3emYIX0rWMx+BUV6ELcD3ekFgdP3zZN33crm
a9OXRbmZXX7HqJB/BnL+uIisj5JuMLDFu/2X1yKrbuXMPqY4cexkyZsIj4mgGsOKNppTu4VVHID4
pep0jSxucXC9EzbydkC2XtnTb9USv4jW/zwapsj49Ysy88FfwEGxZ9wxlSqZPm7zqG1WNtL8Tb4f
8M9xxnNY2uoTOb8qaWyfKQOsk9baOj5jR2mTPsRk3NrdjqkkkdJ3+QN2jH69J9zzFtKLY4TgdYEh
2tphwF6Pbf0Jvy314V+vMhL2TD8hY/94CssF/wsap0ujGjHNVhzFwx5xqt+j8iRKD3jUyddAKY4Y
fhfmcdAzX1OxesX7bMpXtlkNj0Jmm8Lsa0Z+lhcvvZ7IJj+V/YEWtPMN4kePUeEqz2jrJabVDIhL
C4fIB8kTbcKn/OO8hnBcWMP+BqsaQQ1usel91dvjrjwAPcUoZR9qRBME7OnHeI3VLzVu54UI+5OD
QSDypgnxKrPRPd6ukD+s8IvDq2qJ2otH9zn/Lr/H52InPdMVa/7o0YC+XtfzM3EZhq1VdvscXvrO
mk8T7qsPfEC5vW0HawoYkHfbbnaITJ528ddq3EFoIURZLp15hWMTbu0uMOHNL2dn1WwJ4rBM3dWv
B6h+nMbnzZWiQFwdKfBsVpRVic+ObhGDijYAqcS+uF5ChaPx2xYLZQNzYPl1qDU0WY2t1OObqZHh
Mfhd9zk9Ys+GEOBD25jH/gNfPmf5eXNL4iSb7WPpKi/munQnW1gbrhAYd+pL8q3BGl6Q25tb7FcH
YDlHczu32aSe6WBfvBGc9Kn3an+hPDW80VEVwEya2BSwxVNtFeNnG6to0ndAaSa7iN1hw3Hoz0NN
kLYrMxy73N7RilYH9au1r/eKy+Rw/MaREkY8GY9+9prt64tGuYhjq9t7WEzfXMErqey3TO34MLWz
zCO+XNm6WhMU6RWniQEloU8OGJguW/LNYsaIbD/dLr4LXvJav+QL9X60Uj9xx4D5uXBeaLzVObpr
kM1Z8dk83C56xS7IH3P8Qy0y719/bJYNqCe/qGznJwy62+0cSFuhXM9bdVfeqe/TJTvyjawk/bnb
Y48G+MonP+Aq5PVr83naiDaGmYO8wRai/2hx+nNFnBMlDz3KPabZfvUSf4qu9lafmC3jtnjf3d8O
5SYKyjtoDPoWmyfiqp/IGX1dJhcxIXV1ULN0BqCKHeiAY7rzAStFs3Tw6qXtcfMdZCMSl87tY+2O
3wiW8thROS+BXXI5SU9Z9gXNXmwR3/vz9DYc0iTIZa/FHDFCHW3nlx6LaidGXBvMC6XTTvHU49PL
fYP81DLvcY0zy2BKt2G6nVsby8ZwtNE4ZMFsBh3rq+qyHxvVCQdZFeCQcT4bqy08rzZ6E8jfauaZ
4R4veZjzKF9JoZOtHsz6Y/5Uk4N4MD+FdeUXryhfWTsemnV/6Hb963TDddJST8yUrY5TSZxYcXgC
0nsJVTKr9+0gJsgUtnG26yE0fLe7+oFV6ln+jvp7cVO1biUwJmalrDDz9TgKTDqs6nswfLLQ1Q1l
AEIVOK5UO0cMLKXkGKVuDWSaaHyuJ3QnqdlW8/1K3zXmo9i7tYhX1eqQx5txdoRksjP1SEedqBB0
SLlL7bY/iMO+PpoiVssOzV8mkGf7gSdpa762imuU9rzD1z5DY8SLgsOXQ+6cez2zmGJOuIdTb3fu
jGhleEyC8Tw6xUl2l71YfLv5ptuvy1e8ThnwZschshWHE0/dq6dv5UdFtlgL64WBZuvlcoXlySo+
J5OHlOdicz3ylijvPBrRRXrHkRqQK3ETHx/LmjowXJdfShDCO67ckiXsLnZ6qsBMsDGNTTlOLDAD
cY+H+vSW3uuNO++6g0rgJs0zoF/7DO0O3ZzUbiAtoLvhvq6vNqL7RROgf+K5sh4vWjAeVqSkmevW
q3wWD193Cuqqwkd5FdrjC+tq1NjyvfQ5doycxueeIuWxVckmds2PRrOaRxbP2cYdkzgJy9hLmJMs
r81aDaozj6ucUvsspnD9Lt3W59zXA9mVAtN1saG/nwMUyEHoLZqK8EGDDrs6oUdCU0FYvQOUzBcN
FoMcDzpKeKUtJsnOSjblpnxFbPFmPLaDV7FMRPZYOd2rjPHF8nIvu/pwSNzK2BSiIzxlH3180CGS
Jzj4BS0Jfa89w6xIZgrikEkw71Y+7YQjYeEC/TrIXpLH9CDbuSvtlHN0CDfVscCPBD3gEvEDMENn
IdwtJXrjcbgu20Vs8WSep2fDkXxjF37KGGVJSsDNjIhlENluXZUtpTkmnPnKN8ddyHMDSSoutuIH
9BirzbH63JuAMTXr3RKI2wek58Veaku+smkeqPeP0gqnO97cx8lRJwtBpoJ3KvFVpmuSIf+1eO/N
D0t48LyN9s2e0ETiPPN1YgMDORL/XjySGpltk8QKz8XbVecNLHfpbuLroku+M4n/XVRi4JQ7whyB
GRwd85fpFH3Ja05ygKZqWslDcYBx8THb4kv9pDlADxn8fHXfu5KbHwv2egszEHeA/MSe+Si57Vt8
UP3bs3FeeaVXY+/oZjRpsZfY6RraxpI5Rsr1loRVFlCqE6cnmhhxFF/xsNreAMwj2R4v48qqXs0U
8AWdWhEFOKxH0Y4RH5hQdimB3ghobPz4tQtKwc72Szeapra5m9EwuulLc4Q6gpkMV/lmCS+EV59W
205f031t6kA7A6xAd2rdflPXnhk5ema3a8kLv/PSjxGgKKXD4p0iuOk2hdMcwkceu5UlkJt6CdeG
w+0jT0y6115IB6hOIK4z10f39cfuIT1xoiHPHVJduzZsAvqu5qEMNwRzSq/FFq5SfMyO+j28qKvo
ZGfWrTTZ9FQFFMzJp+IVzsKOLy984v31Ubd1N19XPH2hRSWNZfJhvtkzlsj0V3jslxdQuFniqOf3
dNP51YmckyO6Amu2Fj0TOw0PxfI0Nx7QuLNaq4fl8xtncMYnYfnvkC3TibyMWOyjfJIOzBxjD1ds
N3xJ9vlr8xq56n3EZ0du+NA5Fa+tbudEe1qhxx5W1Txl3GxmRbc1xufDuVic5LkB0hIVjyDUjl70
jWpPO6ZHfn/JyL5gqDwF80sf2TcvPcGePNG6uOZLccecI/8gtAQG0nWb3bePCuvGB4c4H1GhnVD8
Q34hmrIsA1KzN7Hu5dEpTZz0pHV2KVvS3epD3WC8bCdsEbb+ieR8Y+6i87Qt7vpXJbWUt6TfyNOW
2dSguuqGSambNkEssBo2bH/ZubteMuEpkfEEtW8r6MzeQBG7cMaVez0/RFhGm06+OrX1Fmux5ED8
KM0+2ZTnNqhbC59z7+ZrpzHQudY8x6/RZbmrgq0DEVA9zcGg7yq0LpDmcNS6W2iMrvjdHWBpP2EO
v4rc7iN70282kLP5jT8woz/lIJ+VO+2F98WWaa0pJaol8Ux/TOF8ztbtSBYUpwcpjv7bWN1HE+9g
wC7LVN3AgzdI19VheTKuB+3IAIu6AvMUx9xBm24CIcgoQVW6MoH3C8q6E26r+34PWmlN2/ypOTYn
nKPdhf+fn2BQPXCDgoYHPlpPHn/ayfwPy31ecfEhkiwtmC/6m/QmbVbhsWo8mKRxeG5Kq/iWyeGb
HTW4HrGavn5fnwhYqeTN9RHpI+UqXbaDqZjyxvQCYEf15chtv+vCJ82l/Ra6S/SQHcxNmwfDw/yW
PDeflWnj9d4pu8SEsefUlOfrxlkc2ZYNdbQjn5LBbl2iQ9ft++I2xTJpf7DimofK1X3CM4TNbnf1
BJZh45iS9MADTEwqb2GyLF24lNg45U47fHQaixeEAr3wBU/ztO1AKXULZAtdrRNBPsku1aU8R7Zo
FV/9ITlND/mRVkXYsCr9gKhCNzMP47I0zD/Qj9TrttddVPj5ObNZWOh9+PYtUT9K85rZBE8RJxGt
+y/kZ0QC8cQNVi672uHKUOGOxt4RPstz5rd+8nz7lL7Aso13HM4pNuBz7c3ZVSQm5fRWXUUEyWYg
hdzj2vYqGEPpFIQPIVdBAt2HTlqvCZrNLNi59vB+tebv6DNdCz6n56uPBUbKH9DRCva3deWIT7Q3
CCSJtcw3qXavLkpNO9yKuxA7Bn2bpzvuX2Wpj311wOmadEhCaezi2zg2O6arRzFQ7dxpy0O0K3fN
bloR10jKz1lJN+Yri91Vd5gAcA9wYqdGxA6237LtyKkH2MSwZrXGO/iosz0u+ua7tll8nC7lNnHm
PYfCyOvqhLl13YeuakmkYJrOqJ6EB/Uhmu8VEmfs8GsxBEhpWw7zlkbbNTBzKO2l+ckt3gZHtKWI
skkIejRDrDsYFMP6Kb6M98H0qsFlkGevfImgqdoTS3b73VIFe+NW8vQ1VtBZsGLf5P0beF4o1SnE
mC1g7vssIjsTkQwTgdm4VUzFSVIV7J7hvISF5rpDcHFgNm607SHkDQ9a5E/eYuSCwTlt6rRdejrF
T5q1kLET50ueJ8nvSWgxqPZHl8ettbNDdc/zgW5y2GEFfkKLFKyswbk9sKTe9e5hudETNaIYrJgc
2deNfrrEj4PDbaXwh97E1Nj7Dq+evO39KWCO8LwgdvlpoT4hfj7EBp9dHuvbITKwBd/prScS7ymu
RSMgaqyLt9wWcKjWLvkw9mTTxe8ofyb0B3d6F5L47UtbU205PSnhsTMfokvoVFvjU2GvpPHL96wc
5+GCCnUpfZp9ErAXbSgIQ0Iun9qIDRQTdW91LkhMfhGog+CYbvNT4WpsLi0zl6X2tJaVS3K1rehU
5NfBV3MYJ5NJWvNwcwpBu08BncH7rn4TAGuIPgNEaERbYZt/M1RJjvkTnfNwt3Tvg8ss1kRBmFhC
UD5ilBGUgXiX+fPJlG39pdtgaE7MaQ5ExCWUcUS3EcTwLG6u+9rnvXkRgzilIopfs0sbB7lHLdP7
lZ35vzNC/UUi9AeehLhaEuEQotX4VSw2X4soSiINZB2gdzEtYWdylY2CI9jv7Hl+0eX/43f9Qgoc
4OCaZsJ3tc7sqSABmCnvtbXuJy/xJr78a6xMXj7tVxAbk08IjShIcd36hUNGpoUypldA7AZQy6CR
m+6i+5WN7j5AAoH6jjbDN6yBrYs4A888/fZ8/xmC/Ncj+AVBvqZXuao02DeNK9pR8Mc+n9A7mH4B
dq/9zgPwZ1Hen9f3L2f8i+DKhHMDU4wz7r380PmLJZ++aUGNfquS/d03/TKPYX6dxMqKMyvI8m3s
OSi2Kuc0bX+nQEU09M9uI08mjycGEnjQ/Ax45mPKHJ+hq1Ot3MVUP2fwHjNhILPOb1z6dtRe1alr
PKxGtxoCmJgQuzVDCLCqlnZz3zzecrf6UF4GQo4B99j6im0UnsqB+DwmHKXoR+o2W93rOiktA0MJ
Rxe89qPZ5O8ylKCP9sW8WrqDruG5dZDtkUZVGC6Mue9P4WXes8O/CzsKRlZmfVuckoPsJi46dLa3
I+nNRBnDnSTnaAdkBmTldJv0cXDpnju/3Wrf0pGkgm4DsNnTEHy2u9gmNOU+uSduYLCNV2NywSgk
bzE7H/koUCE7Pq3swgsdIpspAhiqf9RbYDBvqEDe5I2xEd51j5HTu8oBFV7Ebpi/aqcQAm4HgAqq
x5hBelqXmMFY5oG7dz9pP5ZYfZt54BXhnXyAReBEh55Gi+G2DezzFtuLhZeVeaFfHhZNvvqQP2YP
4tsEoAnusxP9+KF0qXrd1QaOhi+dh620niZS2lP27+pp+VX5UXiKPdJpnOrNkO0pDCIXxMO7XaI7
DcRjtA/cBb+nN7f0y8j0AjzpmO6UDbETvjFtYq+/boaP+WEpq6erpR2TB53ilSZgnTyA4N/2uZ8C
Iy27v10zWRi/mybArJYUr64lYMnSInc6hevoatf0+SsLwN9GzA6s8ajWVo4NHNs1GmTVLs9tuswj
NEu/07z6cr0knrEdEJ+HFlzQdCIUKGAbAS3jCeYfD7mJThqeoN1P1jKoEdRtorsCaYbqc30NssFh
Pp8FJE2ma7ajYSn9YtccNyRcUaRnpavOriGdhofyBUebnAEclI03qWLiZhdEEM7wYDzZK9nVISHe
4wLmy/Rs1YHNKiDiYj/7oGM/CsrMzza/90L4IRz9dW3FcVg38TOUNPKWf34pr01SRtrASr4gqowJ
vfohVqxixzvg5geTYVf5RSqBG23E9W23YEzsodQSRGG5BEcGpORs2GaF9e+SzbV/tur/9ch+3WPI
AW5mnDt+OOAMhyhYvEOWo8zvky2A5mY5RMDke0ardKsKVyuh1u529AR0YOaPQa1ET7Bi/vgRXYzd
yKhq8G5Oh/ktEHtO+W3SDPXPJbA+y8Ld6r5+lg+C051Tb3j/ndEqPmX/ZAVE6y/hI417Exy+ny92
c9Wv5u1qKo4jPLd0QAS8HOvRQ5NlrcAe9B7sqPBuxVOhz/ZN3FwVJ3+MT5ID5cVTTd/w0wB7MGMP
kVVBD0jLqi8TGGyMImdC8/gRtbtmeo2GN1W2uguYpMYupbFUUfPCj7OGrzzwyLiT7cIJT8SWAXfc
K6xI6gfM5319lzDvGlgi4hUkbWw49FMHEA8n9XG4U0Gfk8Z6nZ/VZ2Wnqt/GpgOTWYfmk3S7a65r
kcExDcEbTqHcr8WRffawSXKuINmlRWG/kbb5fc0SK5wMe7WXPrqNYbM0+iz0lQxPzREMv9MdnKUZ
x0JS00HydtIao83yPVrcdSyw6+56rCJQPF23YN6SUkV7FLtdMN3fAgJ5qMUgvkBPgkNvLMWfjdnM
e/sCZ4x0AlveByTC0I69X93Sqf2VbvU3K/LEp6sNCZnENHsl2urJ3N3er6/ke+0X+EsC0wqIzaNE
HHsmYqu7zqUdEJFGsoHoD+EB58XI6p6E05Wq/erHbnlEIT27YriXJ7oGq9yNDQ5ysw/09seKlOJu
oqm+OVjVXj+lT6QWMuIdOUaEh4MjUYPLm2hGEekOg4Pkj02SRfmRL+rp2gbLxqmlDG35PbRFTOjl
9+WwIRc57braAXctF/0WXPcizeJhCky2vmwdX8hlKgPlvJotEnmEl/SJa7flToM/2WUgp3tY9Fj1
9Ny+cK/vWNL4xdFTQATa/ejjfb4ftqG7tDih3zQ8yMo620newB0vA+lZo36Qg8wfjyNZeLxcmr/6
JmfAjR775zp2ZN/gTVN4tOQNkCxORMtTIHnLzAf42sWnZzN9z05BdTkyB2P2NnolhVC2XnrvBZs2
vWI9AFRSIQFU283+diFFxtKZdr1jxusoO4ZrR9y+XHkTszjVzlIydr6SWMadCTn8dNO3SYD4d2PS
888EpdGrn6MNxuSxV9Tn/j0+Lnjt4ByWbje+Nww/V4llIx7LNs6Iz6AeJsklYWJTWIlBftbTyN4i
Z/diGCjq5qa7sU4Y5bqu3PQiPfUAcAxN6HduJDYeTJe/TJJXfpk2pmVr5AW2kb5jHAqstFrL4IeR
m82O6ZX8FcCWeKnVk4ICobyvkpeVsWs0e6SXjwNhtW5SZ1bXaeZjkKYRu4f8D7c1e5h5Frpvaqie
ZTT8muw5sVpuQLphCvhZvlcOLBq81jJL+TA/9OfsRDXfevFHcjdc4vBFbWDdEJIECx4hoA0fgnJj
cJKX/s30y3X/LX8AQGs7BIec5dfNV7crN6ssid6jToORQMgJjYbH8Cd+ZPdfHTVn3oRH5bBgkgNj
tmq74OKg/9vKbV3wbD/ZLtEspMC+aCeiem/gyisPdzlXdkhzQ4hA7BMFx+pjetZdba34ANHn8jNa
8bYASGqdVZB+SBmSvSUnPJ14yczN4pa8AzLSNwVHym3int+jDlkX1nwQ9urmSV53IBMnZS8/S7mf
7PS78lnfr47luvienq/qlkg7ip/WmU4dYxLdqvXCyhkUFRUBVIw4lnArh5lW0r8YyeNVshlJhy+T
tI3rs7Sk3L4w9MlHnylgelEOwmhBpznB0U07/OZ1V2KUbDriKQRR7JjrsC7umhYodvLofUG23qtA
36v37Xfj3dbput2u4NmETmuBxzr6ReGGNF56WVhISyUyOJSEVZBiSQ0w7Mxu9j1gg12DKctn8UXZ
ty6YaGLFbzk0J+g5SGE6q/GU+/jxY0Zu1QKf/6ieYDNVdnrS0aasMeDbQlfAuGYBCM6TMzItFe6X
gwCeWBswV+LtdcPmke2T9zC01YcOT9phk/lK6lIC5TWlWXmS64dV7ArDW/2mKXZ+MqkOP28jbBmf
tVLZSNqW4i1Jdzf1vviuBwckjejIRjoJ8sYU13H2VB1gHY92fEfTXliIjFgXs0vXWhGqxhGW8nSv
vZJ+5XSGNxZ2yg3CS6K2wwiROXtVAbHYgvGhv8wwzshSPZVPwhY6vMCEbPTLrYFGSocyat2ChN4I
GEu+mC+cGitlyd2tgHYv8lNxs2oc501PMNzFPMC7LQ8hu63Mcj84xXePy1Fidb19OwunLhi/2F2l
U/4uirZ8J6xV5183zAsV59eaDkkhxgyKrqiYrv1cZuhyrdalaSiY4ddrRmjgR2B7dFn/+mt+eMX9
q+/5hcFiTJMyo5xevqddK9sWzMn08VYKlN+wBo1/Xjj95xn9ggD0cT9Unc4ZLf1wHiSbZ8NltukY
r1EDD8B8Vp7rdb3LPjsKB8d8rhixdI+kd9drSp9A31ZrYWEkQBSqvHyfbKIv8cT4a95kh+zb9KSt
wVSW6dJr9o3y9X6pc2H0xxYZfBbY9ppqiOGb7OTH2oLuJrklBLfaLkDgiE4PbmfRkbfzq7AQVzDv
ctrHbg0s//9AvT1WX8W5rb++2v1b9b8Wc5OPsprqJIrb//3zX5s//h59lc5b+/bTX9wfRh933Vc9
3X/hgcOv8kF//pf/t//n3/6wCyGJ7Ovf/+2j7Ip2+bQoKYufKLHAAP81o9bq6q74TH79hT+lsSLa
WGizkGhFU9bxn/kP/iymJNCz0cvqKgE5uG3xiP9JnxXkv2PXoWGFgUH2SsM6kir7TwKtsPo7Xj2K
ZGKFhZOwSMDOf4dBq8g/c0XRmZCrBC4kG/yUZemHN/lfOFzXuksEUakeJ/C4O4KVWbUTBiFjKNGC
3pSepeOaJvpzaPaEL+sTNKehyB0NRwU77rv+mE4CqYYkW9dWgxPThz608auqVDq8qLQjJfOmMoqs
KuUuEiKiom9it+5HAc+NcYjWeYm5q1z06U6qQn1rXOeKvgHa+1M/pAB/C58/7nIDKZI4Gyjwo540
2LaGobG6pffmta4/+KGu47xvXDUDPRn6MdVtvL4h+owNCoPMyKuLqkVXAc8PM8GLVf0QScDszMSv
Bggu1e0KCFNWd+li1G9eC3WP9jB8G/MGelg9148yniMoObJCIcs+FWU/krsCwmhNpY43Yx+YsxCe
SxPiUBKCvjd9nW7SLGGASCKs0/UT6c6m3IObh+VN2vfVDfrhKqvoPUxDhDOi4rrE75VDGMhVa+4k
UdCfjLmPkSgVM5OxsNAyp+2S6COb9dLN8whSXyL3mrI2Z1HcKVU8Pmk1A+fIzOpLr7cKGdUCQPR8
ld5UZWoe22wmsq1NxDsDBRSj5TCDfdStZF/UwpKZB3Gjx6FGjgqVp5Vew2k23HAqJi6Kog0G7opy
ga9z1nVvBprObYG5DmwrKW/29TURBsvQ2Fea0LzOdimJFHC5xj6S9CsUl6s5fCa8Ml0rBu1CYfLd
iioAzUfXYltLXXgX6XrnXiW0iqagRgSVwhaaEnF+TYxGuCSJ0AYzwph+7raa2pXfjXHLN6RA0fkQ
AftYcbbeNIWjc1MbxVUmRdtWt6mFXNF0x6IVlXtTIaasXwIlBd1kFLfSmvauFZTKSQeBgRDmJI6E
TIzOgfeCVXK8mediVcbu6ppErzdJT3RbwbBNtKp4RSWttLz4jMLieR0OxDg111Lxx1Cc94o4MgKq
M124G6QWsnQ1xizoiAUVT64bJrihqpSIbZVrBabVK0mQot1A/2DemJcJt9mfS4G+Lq2NimFtEsJh
URol1TxMgOLH9KbWmpXHgr7FTat4amu9/qwQ4UKZSMvBvumN+orLCbgi0ZY3+staGJ+1uRa9PAtX
x15vSKAwy2sYCHmKyUidJVQB+QqWt1ROo3VL+3q/6hnPqpjp3CzDSCc/x9Fi2ypRdIeyJbbHom4f
eRdOZaguSrhiVZ8wENQfpCQqH3q90p9XSdsctDhP8elE4TYlkcrEaxTO8m1V7cn3m0/cGrh0vSJ6
K3InXoxVmbwPdTg/tNI0f3SDjDXwSjGfylUoki+vNMxnlJAfU3U2kt54MuVoeo11bJRlQ6/ukMmQ
g4QZhi+NY4ZjYFuatNDonC6j2WpO36bgckp79YXiKh7AgW8bLV6pdBk6A9eRhGYtqaQ1CciiKzWi
9tAMN+mt79r5xJLS71ez3ntlUXWUzFLvESsseVVXN48kYRevpkau/O02EF9Yo0Vaox6PPVUtJlyb
/w97Z9IcuXFu7b/iuHsokEBi2tbMqTk2yeYGwWY3MSRmIBMJ/Pr7lCT7k3Q/2+G9F45wS2oWWURl
vsM5z4mKex3mNCuTY5tjKHXxrXCX8T7N0vw2yw3z2QWKwn0PieNknN4eobyMX9o4b/at7cRtPjB2
IR982bSxji+FlP5bmA5kzle5RcxGCuy+8V3WiNHqXE25bS5jCFFfSa2JLwfd+3iheorQUHjXADjG
SzM3dhd5iT55Xuhu51LLq9DFSGZXRfeLkwCHeFGlPJmzDF/XMQgf60J6F5g5c/9BJlaKfUIXoS6y
TmScN7rv0FLMXYqsI4NVc2hyP8K4u6ope2olx+Uxntb2dhJCmXrTOUOqD7yF3XAzWYPDby1j/FtG
dbSfAGh8J69/SxL5Lyjtf6CY/atq5Wv23vz4Eyft17/we7USnGsSz+XGibG5hWd09G9uH6oVmIfS
SwQ2G2gdgvL292pFAuuQyNjJCaJicSOPQubvxYr4RUKahPER4Ag9+zfEf1Ks/Gop+kNbcC5Wzo6i
wPPic4rPrzSRPwrO4eWUoxcmDzmMseg02pGPtbvofN4MUro3IeAxUzxiyHdvg0xk20iM4UmMoriS
a+jfY6nvb8NC1/eereqHpSJx3MqY02ux3lPKHX9hZkQczjIRzu7UDK5FWBTHsdLeg4wVzZ5SyaUA
2MTGovd53UJF0zORtCLe1FyL9xqgyXZR63qpmk4eO79qH3AopjdFxFzMaDmrkxHRWO1MlM9ya3GM
O4d8woJbR5pyvRyEeskXPdEDZnIFMBvLrqZuAq/j5verkJUqDK7JaZUXaWRs/7Sa1qRQ7dOu8+jq
qqlfHqcWUsSVWXD53QtRi/ggFVqW0g7V7ZomzJE4TYCSSBhmc1b5hyzpWRFkjgke/FJM4LSS5Rw5
ECPpH7wFAasj3HcXEMau89YSpcuMGT4JguF+0Tjr+WUecfWu32yqltNcJ/mucyqLDeGctzc2aj97
dvo2w69DuaedCLH7OjnvkCmWH5OXB+VWeo7zYiqmNa6SrOFrhN8Js5klGIpbHq/ghizq8dK6CRow
6plYgapMo3E75VOC1qEAd7Rr7RwgJ+ic9exfDsNgk8qwx9BaJl2wCRKHaWsmkg/TBLiZlTYsmNos
GXgvSs5A46yI/uZ0qsTBWUv7vZm68kIF8O1Gb24OhmgDno0srNN9m1FQb4goL4+VK1E59fHYJVdj
SxFwVH5s0m84ttWHqEnjVlLN8cZtVrE+Fl7l1YjlPRtdV0tVX9qaighefwA+XBvGje38ssBUwH6T
m+oiVJOYDtEyDzg0E9LheoPsd57K+8iKXj5n3N/l1jWzg8Yt8xBkeo26zWpETF3I/QGGC+/tBuqU
uh4iUbPsaQeg74PtAK/lxguQ3sUyJfqdeMGBVIAkQGPuWL5ALZf1GgJE8bqMYfN1iivWZjIv16Pv
W2l3phcTVdpYuydKd9Agalq+RWXKWsOJFfO9Wc7fcLuyPCI5u+KCacPpR5ekLYS3xgnTnYzz7ps7
Soe55LgWb6rWxJyv0BbQJjdnWNgkm/aL7Qk9KqYBZNSYhOxHerd9pgQjSKUxSGmKZNl4kWE4iKFJ
CMZZywAAYDPge+82rV90kKlL5DDVRPz52s9PldeUsAsdBkRJFqh5M85z/GXwPMr2OXGSYWervOdt
Uuv42YzdeF9oWRFDUarvApzoHQUdsdaVdYof8TjNaNdJUiv2ZgzNU9MZtMrSr8/bYjbha7c/p/Xo
aWsiEftk6FSqZ7amqNY/s7qvAmfjzeGqL5BAuHMJayziNJh9VgmJRdTeDE3+JSxWMW7GwIxMuNcl
PXYKTZrfGQYzI4yvwMOuv8m6etrkdkWs2eVxfApTpfR2UHA+pqRfh1swgV1/CCMPvXQmXHtctQlu
rFZRjdaFSI48cJnNF9U6xg8wvqrmOBdLcTkr1XzoXEx8P0Wi0pD+adXFKRztcFk0ogkPxZA7R0lo
6g+tayYXsyP3+VrMTF7Hurp3+PU/69av3wRn0SkFVfcl5jN7gnM4X/cN88faeHzIl2G+AD7jI3SN
PUwkcsprstKmaT+6PnaQeXQf02xm/yh8y5SwHkfx7hJRto1DCeuuEOrJc18yVmE5zpHGeSzDF8qc
H3bo1k2ky+wpMazd074K8XTQyD3VQ5F+WRy13ObJGoLU95LPwK/Ulc776SB0oq8ivawPfJSFh1k5
0aSKuyDUNrWt4Mh1EjDHdsDbji43iPOtVzjpc0LjswfwYj5KmU9XIsoahOh9hO4ip1Fi0mv0Xe3w
WM8OFvYOLuG13+TyYwbndE2/1wOpnapq39aah5GCTr8JV5GLQSeHRwpw43GFuEAWCSDEHo2/z/Ra
5cvw6fJ7fihFN76BtOwB+bmGT2HqhncFp9P3cym3BVK7XuZF6O5k7WQvXCWIboocDx9D9phfEpUq
MCD6gvm5c0JtriA56n0KYfEn6SHVJSkuTXOY4uLcEgWIC5slfjCuRTQ69rTBu3B14HWKjhbgKKZp
+SxCQAgjJ5/K9Qs46mwx23FIFArhtJnB5uQRnQg0//ldta6i5M7L2z7qn+PmvGLkGbnLwlEcElMi
ZV6NeiwCrHHaJizdUjk2j9Y7Q3wMRbrQ3N+eZhawen52yZQ7e/YjT1xmfl1+X+uufcnimjfMyxpE
jZ1ML8owIcXFL/3NuhT2ys8bwC7cG+G+hv5BnZ8M+1SvNbuUijFynKBEoL8/VCYbd4EGXzJpq/dZ
GKnjEOKHaiomD/AOsWzpBHxJloR7QEIxdL8azSDG141k2fo1pNvZg6pAhjednxmZzvtpiuGYio6Z
fTjIK39hbODGSuwWSKKHZOwgcOokOGkc+qc2a9bdOnrtTdkX+cW4es7tHJbuvuj6D6XYtDmtqQ4Z
/d7eenlJplynL90iFK9eGzkPcZqgGrXl4r4Naz7drXYeT2kZcXZ7UVtEfCRCeZ8Sxv0oJk+eQj7m
T5TsKn2vXJd92qRi9VPz+2TTwy0N3mYW+iDWpEKxkXvN29zF7us4tfkpX5z0PuB5uO9HLiHKNbbI
y1rdTrlAAq679I6HcvnM2wWU7FZZ6yGUnuvqfeF8YBLhQjP1tPtSqLI4TrQVx2pO82sTcnUlTTx9
n3PL2bhGSY7GrxepOKg0in9akXKtjYHXzGChAD0wCq/CrdERbhzF27MIKb7pxW+Oo2WzqhdVHOiV
zT606dBsq1yFYl8GvfsGmwpXgmoSeZ0zumCjX+r2xu+Ee3BGO9/HfGHu9YJChyUS3IaDN8qcPXdd
YpkCzfvcDZP4UcNO/ELJJ64Yativo3B92qciulqx1t+Hcoh2fqHyga1x79z6wnSfg8G8gy8fXAO5
uaPY/NoT/Lc9+p/zJuGfz3Iffnb6e1V8/K39/NuU//zbFoRF+8fJ7vmv/9YrQTII/UQynKUpClBD
IDv5rVcS4kw/iJEvMluNPDqWf/RK/i/Ax11gz65H7KYIPf7S33slei94iJQzhBT6NDhMav8+0v6d
SsA0/LcR9+9//hOl4Ne84P+32jiXw2wTmDDDRqDnoND98wplKIemrQbwNrCet/66NvXMrVDG0XVb
SPcqdyOzj/yKrXSc4SepmwBPQbqUGcg0XaT7En5Wx23Wx9t1mZdyN6VL3+LxEfW6WR0bJCQx+L5/
rTR/4eCC1b3zKj0ncO9qu+xbb84hMDi9Wx/9sYmXbRi4Bbs+v8XcDNGUuCpMAArUZwtQFWV7HCF4
GNuCF0LQ5E/ZzVwDHAUmNgby1HAwkvgcWPQgS7YggChzNSJxR2loET1VsJ85ryQXc7F+A/OODoVp
IQa/lXMVXTMgUqwrvZPhUnEjvn1fl6V68LQUPUcnJNpjGaYli9PMFhJZnydXDDzZqG4rX6TXpfZt
NWBw9T0HoNM6YOgtw2AGzNql88Uw1DPz5KKFaheOMe9uU/W1vB+WLEC/OkdrcllyIs8ZxrGmg3bf
x2FZPtjBTOGDV5miRynsDn59x0DUd75m6zL4BykDVV0teu3kIxPQyPtZllGP8TL0ee+oO3OHJmR0
SBSUGxqKOf1CMA+Y/YjpEV2q9vzF2aY8iqCYA+bJdIoB7abzasTadVcTOVnOuMmjc+AAdujalIwK
Qz/AjVmLjkndBmJPjHkrZVhVbrsalkyzCWeoPRYztU5pixtAMaB/4tUqXHmVHBiSbSZjgvZLMNRR
fAuYL1KvbjgoYtzcppn3vu6z9akkzG/6UL6Ayb5xa0UQ6oZXyLr7TMUwmBkoA8gm8Gxy2w/6uKH+
iEGXTe+0gG5woFBJ+g+qxLG+UTM8rcdwrQrV0icsqU8PRjLFZcD4Sx+AYznDNxOGVcksVzPwTKrY
qR9VFxCTNQwLihm5hKzQPRKdAAwyjUeEaaLLfirL4pSudmQlHVfrcMpbEqi2Pp+S8Xodzvk2tU8f
f7FQZen9lOgyvOzDZmmvwemO/o8uqL38Y4appI6BceqGjjXJ2WNUStdXjh+U6sbmjgM/FwJPflGN
Jq8vXV/H8QVs9a45Ll2aI4Vx2yGe92kZi/Q4UAfj+OtGukLPdyLcE3POXFPoaMrcu75hhMyQk8YN
7TGWeBCKSlLopw3wyjjEv7QUPRNr7j1pZgzm8UDtU5Q4zdVCw4bnsekRgzNyofCuutR7KuIGyjVc
ZAiEuIy5fSihOtDwd3XsVytP4XlmMtGYIBIZpsnbgxhHiGdWB2uvM0Mo7sK23AyAtZ4HkFvN3kTR
7O6l38c7fmV44Z10ndQ2bcvpLNdv1Q8CGvjIxEvMOKXWBgd+I8R3kpPNU11l5L93nasvafrsdHRz
fxFHMvFwCHmzN74zQuqJg1zDiXiiKGcTxeAk65onm/Hhv86mspMHOm4tnqegHNS+CV2QdW6/NOYu
FV4cQh1uceIvlGDyAHCmGZ7sJL3iwI+coP8wkjatqGcEYlWTFvgryyhAw51NWm2jKumxqQS9QsJf
+jOWqXqW/Q1Ic+iF7tTQ89ZOVfr71pi1Y2002vBVKd+ZNqLpvX67rOMk9p2cEqQo7ZqNJ9MPLSVt
Q9e8C4JxEDtn7h2g4qJOgvXUQlqToNXimLV9TfuALT/o6xs/XGe9NWHfg+aoi8knilAxtNkPjpsj
kwjIJdiYmqSRO/h5ETqFuhSQwItqtqiH06Ky8yO/iqW+oFdhXMJ6QWJuLEGoEfjmcaDUnS2qq1wS
0AZkRVKwJIsBVVF53nS5Uualp7J1s/5ySYYA8EcJBr9+TuOlwSGj25ZcbBIKyouiYfRx4EM7j8/O
VLPHmnTUOnsx9Ko/rE5jkhN3TBfeZAYi3k6nrievckZTT9JyGeznXPOdL6QPFheBC8V82xdBuxwZ
YFfmZ6Bswj0zhCq7Kso2mE6NjHlB35lV984dF823demFy7X0eXRRXBQyZhQgSuAQ2eLhzSgWfmjH
k+iJ4q4JP6WYSGwO1yJB+epl8YA9Qlgpr+wURvSHHvDE9jn0tRdvcy0X/WwGp3TvHPrfejcObCVu
gtjL1dEF3zaxX/A6/0pUTfYKKPsMKqvSub4qOX7ERV4GIwIiRyh0INqTyZNORoV7Z2p58/ygqAeE
xKVDpvrCmu8yGHsXFkxcVoxKOHymq1a0g72O1zRXWCB5Hxb67R57U2k7LkBceDQ520oKgUMeejif
StkZOu2ELR9rTQlmoCT5abnoTTJ0N2mb2+GLWWCq3uiAxdouYNw53oiKjK5oM/ll9FXXUzHuFrii
n7NjAcrBAYTSRko66wMxOl3xlApnKC6YgbgaToBf0sGIIhh/Cu27iBsg+WX7WQqO1XnRPG8eg4ju
hvc8zbj/1dAes7FAgMg6dZovh0xF4w6vSSqeE+g5xR5ciVXIq7umrvmeE0783k0F1sakMl61Q2SQ
ZcQwuV2v8h2gWpdtbsLdt5sJbg9vlrXmv83cxNyQPpB39Pr13Prb/9bev8HJJIXwP6+9dz/r9mN4
n6i+/30Zzlf6fWUh0EoA96YGpxli9kqZ+3sZ7v3iibOIglBd1/MSyTLj95VF8AvlegLX0AtliCnn
HAH69zJc+L9AmaKeJy8GJ5IfeP9JGY5a409KpiAkMC8Ko5Cv6CNjor7/cxlu4sZwJDFB8GTudMAU
i6VrP3NrEG+SFeA4l5Fjio+cQRgVjuiD5hLWb/K+BJlhHB3NAWouS4REhD4tFPW5/+eYFOSy9Gkh
2SBUY9cBEJSyuQX+PKrrtUiT+W3w26F8t1MhoG5wZDif5wpjWLaiml1zvQzeqlihlDl6xEnZFZh1
4E0KzGgdt60BFpk5EVK+0SdTRrUmRu3HyOZctZtRSLsN+qzz22M9xwGWNwlxkvCQlo9gsVceUEMY
yL1uXuj758CBiWEA/UxgQbv5p1LKDNidpOrB9HdmBObLsqYJoaO7rtMM48YJel/kW4ZgYd/sHMcl
F2bfW+0ytxbNqjmU+C4ko9pyzCZ28E3FaPxdW0Cp88bpQ0iqKBXq2cN6k0RK/sxnLs27ZrZqRYsh
cgfXfVOGFd4cEzVjA4Pb2nn+YjRKih9BawqHbzjOmuwhL9yEOqZrhwaJppMtdE1OI+WPIDR+u108
t1s/TB+Cmt5z79fxW2TcqfuwTrxqBP/0AXj08iliYt3aab1VQWGSa5WFDPoJWPdBmWt3ifyPOkV3
8JEWaRR8jGOb4sIuwtYZwauEYmL2MmuTbVKhWyAQJVU9LhGwp+JbtE5kbwNYYur9vAZ5MuLUlWp6
LdAa4Jrp2/qY+DNWjqTlhmN11dA4yGvjMXm47tRSR8c5Bm8K3KDwSIV1tSrwvtMc+uBzV72egrkT
yesMnRpMi+z8GiKEU1AAHOUaqxakQRSP2alccpcnS5c0n9EswARLwWbvxDEeO8d+ypL0fplFNV1l
ouq8K4Emoe13iUacsY9VMjV3lJAWWkIzzNUxXzU//84k3Zh/VZ3JAtBIshAIZPu+Rc2ZN0TYbNa+
99WbLd1hhOZW9eaTuJYyeq35VIJq8edKcGWPtODYCsTAYo0YGskvHcth0Dy1LlmLEEuiVd/3Sa3L
07yGDD03VZQitR1Tl3fYlfbIgswMlxF7wOBtgiBsD3URz0m1sw0pQXgawth5mXI2/XdOEkTZI2t6
R0GL06NK4X0bVDFBbZH9NjVCFUnEhjEyFbfBMlfBVVZnPzwCr+srsovwI1hWtQFItyKQF+QIj/k+
jXkGqDu8laDNjTs5SXIrBju198YrbPnV9VN0t22XDu11X+gsvBNZGyJcLjNvSi/zagZRGsqU2fBW
plSxe/o1FmQ8a1NzXQRTgjl+YUU2b/0MyDiLpkU1j0uRKiTciVdTcWzKHvo9TfzgAyj3MpuBzjNu
mp+3dm5Q3LoUe/OpY8dm9l7FMGwrJwqhTxQUdEu0QyXO+8zEQ/R9nI1pvX3JhxPr9dy5bWS2wnF8
ep+1HHF6xKKrudZzPrFYnjvtRd1H7Z2XolEVxiiyIsn07mpaU4grNqnc2YeClnf103rGXqMcFks/
So4geMR7HrwcXlraL/N7qWmxZ6aiHN7I1tOGB2cTz8E6fEnWkTaMP0ydj6FqWkz4fejTAYp/1wIC
dvzGKRHAiN/6zVklxVckGFFx3Y5ksgDyEUEGyi0c/dV96cc1lGbTMaekjTMm5HWRho15SzEuai/8
nvuiXdnryo7Z9pa6uQXCV3tFSHvRiCHEoUTtLdB8ERsEmXhXa1oVtfXPR8VwIgVsqDCZN2uy2k3H
BqikA+942pKtMIwVsl0mimV5LpUfAokouIbo2HXVNQoTT9rKoDqRcT+DNgizerINtKZkGJ5L4Mnm
W+MOyXiZeIumVRwqRk5HPdAa4jqnWgpRpgptR94OHggUWiBSloREH9JZTnypKX+R/P/g6LjdmPys
16QOdmNqVIwSepwYqqyoRe6LEM1HAuDdtdG3Wk1uf4o6v1P3WR7p6F6zRYanE6cwFwKbsnVyZe6d
Rm/p1M6yjC2/xkDZ4/uJCSlwXk74lTUY8UqA7As7kYAUpkY4FHrx4DucD3OSP4xJi6fsMFZ8U8DS
wyR1TlqYfoHwMjmOhq2xDsOeWN0eGG3eD84AzUg6Xmm2KOlQLFyy7J5ifQEYu7M9oIichHF06DYU
V8Dtuc03joD4jgNh1Cy3tZtF6jPBE5yBC2KLqj5sH+WowmakYJdN3xXwHatxmC/7+Mwo5cMczeYY
MWdinxplnJQH6/oFH6FlyiT5094a29tVqCZUB4j6A8V7vgTTMQ9ExP00LAGxzE1eOnhH2KiL7EI2
FFTD0ZrVHd4Xh+XldRa6Kr8JNYPC24nJh3PntkmKwyb0SXVgnVo15bKCI3FHjDBV7WpW+JmTeng8
KgUvTZso1ntfdXOsP/i9ifKuanUwfbBwyRosGlnp9+/F0HnIk+iA2Q+zzZFSv7G85Y7cj6wX3Y8l
MXOOJKAoPc0HjwETLMTAS/hT4ljl19vY8euz9qJI+vxmCDw0JHx3celdtHQW4U1XFLZ+bHhObb1h
DAaajNUsMv+4c5ev1D3djyHPS5Lne65jHvjeTbZpD3zYOvkKhigIVFJvmXG1UMhm8gso9ateLoCu
hoLB/8DIjFYgSkR6P5TlPBwXk4zRya0yoyDqLGG0gizL1MCXDJmXXcuBIe3GPU/DIOCzQyi/83QN
KP1Qka3z29IOQK03gT+UN6GxNF5lQTToti44+d9XjqR0S04ITG4ZFv78ii5rBdOglaMQbvaGnLKL
fund4Y2Pks0vAi8cxUvbppK6buhUwSinZjIQfzFMjGBp2VmQJDe4XfPSZsEcwRizho3cJiPygBDB
dBBwEW09sYqOprgFXF8RSMBUtMTvUdqIdnLDl0/NI7tiAXWuj10jr4KOmKkrN3dUBCvaAw6S5eW5
SmvAcd913dxwKJZ50Sf3th6C5kvkeLHDmHDp1jsu7iGCkisbPd+lce258Pusj1AF7QMH4VLbonnM
ks5XO6wDtT5xBmk+371fD/1NYOrKfoytU5aP/23KfmvKgn8pF+O6bod2/OMK5PwXfuu9pPzlrMYK
iM0UDAShhv+995L+Lx5KS0Cr5/hMwTrjH72Xw3rED+nYXJf5AU8MDdM/ei8ioRAZ8k9FwpKev/if
9F6/Stf/sAEJ+Yb4SnR4EtmY74m/eFVjL6vEzKhzI4+Y0IFDt9uIXmdzZkrpi2pfYIX6bXH2T9cu
f8FKEMPw62tSlLmRPPekf9m6ODIpA4Zx0Oj203UIUWU6iXsMPqcBOEt99YcG+f+z5CEO6y/d5a8v
R49KfhaiEen/xfvMsekmzPrCzTBcBqxRV4o3Ejavz0Fv8dLtElWfIOpcKhKGYme8NyEz+9rcu/VD
0l1w4ezRZl+yoN2JQF6HqGzi+zoKqNbsllitckMNAJQUITcJkMlbPr0yajzp6rIZ4FVhCuX+Yt39
ldyLyzqXOzM63wOvvFNjv+9NBi7wKiGiMHlj3rfVutpacieB3fSTeDVedjLWIzrQu9E5hn5K7yCF
6JoSHLIqVuaTuS5NcXRnsR8j5+tQ+e/l4D0yddnn5+D7dJP7A//7LJmFtkG9dYJyTzgoY6anYdEP
g653KyrUHESMgbeUDLe1Pm9wBiyt7obudoRCY8No6wbqLlbzduUcnP1go2gvAm5blEZf8iIDKIDq
i2v7ECXFVhbjfTQkl1WMIXlObizWeDfGuAX2ES8BQkDQt8I75uybrBmYW8LvTdLLFUEwUz9mqa9r
9K1v+j0u55LJbTU0sDjD8dpX91P3WYiz2mweEH0Hlp9cX/ngnacILQZ7lXvl5Ls+ir/T/R4CNLLt
8g4woiegvZgeMoIpGIrvSpUfPKuvzDkKxwIvIy6gJCh2EtGp6fxtmD3VNt1qg2VxMXgE4k3QMjPL
tx0pnEaY72bGc1nW3EQDeoWkEs82dR5k1hKBlZb3nprqLYu+rSOr5xrOXI1Ijs6mprKBG6MrwR4I
speM71IZ/dBTUlwX5bkXRtBXjE+YSPB1B+0uG06NJdmmsEfU958u7G7iDzt5l4bRNc8RXKP5HkHe
qVm8p3VJ4N4QO2S/Z0zHC0TSxFiyvfIvIiJjkqG/bVH79La+sRHikjNMytR7dIhj/aN2Iko2mMqd
vV8HxEIEKMG/ntb8IamUv4kCppJZeOH4r2FMvVNcG+lvKv3d93i0mvRmKb+xDWEcs0jYG+JLSzp7
DHqzpIRIENWV3xL4vlVYJBsFG6yc0veuyN9q2VxMwYKj5Z00hplbc7pAif1p8OPikDmd48R68XN1
v7t1fOJTchG26bHk0WTauXFW562uxp1TD8fJtduGgmVakwuqa6jfdMHJmTu1YEXkaUuc8xaCn1dv
VO+TVEGzmYBNyseLzKWPdTUaA3ahCseKkx07MxGUlO6Io9wvzlEswPxqohsYf3YOrnlSuboVN1o0
YRwHXZ8iL4nMZW1ByEiQQ3reSAcm16pRjv4gM4YB+Y/SRQIXk8sWVwSaqoeU/7Kt+Hx11e1Qr8+t
C+BO43OdX2xTPKRpdMFua1vO63PJvhcGR07W2rIl6YMkK4pnmSJqUXvG5o++Z061E3LksA38agfg
sywvGSCgm0Sp1CqWvXrjEmji9yU/sg/eNuXfYYNrPtPsje3rFsDQxjTJ0VI1Eoy1wTaxou8qpH/D
JwQHbp3vy9Ac8tY/5WXzTcTrPf0jJG22JeoMcOpIJh4cQ+4kexr2HV8IMH0bpHfoWvUwNshXnOoG
leChcMRrsXjknRTBpqZYxwQSB5velV8iSZHFUc07Vu5zmV95LoFcpJix3M6f6IH2BK+BYUo8cHTT
9jwxlwE7E6JAdFYQb8owXxTbwGmp5eBXEaa8rWegi5hex+S1MvbFceJ3s+aAt72dHtbTgCQlb8cP
o+xDN8IWHChSs/zd0cEht+GzqFoE+OVuPavyy4H2MMQARqWY7Bl94UD5ULZ46zNOMBNvsXncsPtj
QnbOz4WflL8ThbwNo4cm/6Dv5skgacRe5N4Li/YN7S0hL6QBYXKNQu8w2+TUZxXtWwG0OX3xnfQ4
gUuZV37ziCW5+Xh95SOGyuSNrdl4e4t9YyVxLDRuFM8zF1PZAhzGztoCP2ZW0+fgBlZzv3iQ51rB
VdSU77NLm56R9nNWLO5jhpBr9rNSYImDt399Hf/fy5hxrxTI1M84dxTvfx71TrznczjR26SW6BxF
EFbxLvhULgBy6WJ2ak3+XblBhUUzs2Rtc444P5cbvCRTvtinkPL9XxMo/+DeMxUnVK9XUAeQvs48
2Aqim9p+kChzKHCN/zuG/r97vfO//8PrjZESRT7zerHxQWx/caPbf/0eeud5+L/6if7yJg51U+pw
5BVAHhzDbfNImPWHvJlgzNuL7FLuYNtfX6C6fTHf5a69IHvgGF00W/slfFGP/w75JIPz6/3f74eM
ePZvgpr1L/N77uxuxXMYMEv+aNd6n5SvhJvQeP2sAOidI7zmGMxhAo9Fv4UKJEoG/HaNvkzokZuJ
5D7hH9ruI6RbM4IBoAUcLD8bD/hy8NrzlCRZuF8byovyedL6SDwRIJSWZECMWX1zHZvxKpQv0oEI
kd55qQNGfuHgmg62BCQxWDjCPkJ+fHER7FbP/UEM3C7VyOJVdksk99FMdhNQwyTwYlp0oi3kgKZ5
6tx333nM1U1mvy3yYfW/tzrepuO3sPvqz+jWwrc2GV/sMm+VP21xBTD2s/so8rZllF2X3Qsx3VuT
vywzAMIqv/Tm/tErztlSnBCNt+vJMk+aO0wJB0e+1vDKkTTsVBltbPSZFLfT8ujiHV1yBvDYMWc+
65AJibCImRhTJl5Kvgt6C1iMHLGLulFgxDmIOV5ZMIvwiVEQoYH4l4NnW1wwkzlUEpGi9yWndIk8
oIhuucuIoE8DcTMmds9ZwVR74wM6KFHUYuN4DSarT/TUFxQoTBQKjqzqeczt6VwC+CQVYcu8rkZ/
4/goffRnOH7FmbxfIqzZSQqtpQPQ/r/sncdy49qWbf/l9VEBb7okCBqR8r6DoFISvPf4+hrIe6tK
gljivdV+cTon4pzMTbht1ppzzDJ9xSeyIm9zGyrsX6R4X0v9bZagahnJmy3wzKHZtJJ3KeFtMSZr
WOON+4GFKxwOgf/AoneFwvvQEr0+NvQ24sGp9Ns2AywBE2BU4BGk5VJlt26wG5EMYW21kAHlt447
Tq3Ejkgq1/vLOLbgTlbrnnVcahpWU7KZJRARY7TwtHdUkxk4bSMQQEzFt51uXbh9uKq7bo1qwxaL
l7ZNlkUHqbcFSBZGi0x8ydRHLeN30d2mzriwShGxBscp6ohKH6zUEuaJpK01MbqvMmqYUG8y9TWr
SrZEgE3D56roPnSJ4Hk4WpQvOR5QqqQyOVCmi6mqmB6YKrbzbWVtylZbZShwfUm0NZVci0p15Lje
B+WHbrZLNtmLKkIL7HaL0KycobsNyYAUJwOMwLegP9bWo5m/1HxCLrgIyl8eqmjXvXaV+O+fHtHb
Ji55uAYHE3iOhvDsoolH35uLD3WarShYciN2owYFnH2H7BFP5hq3SUBbuvmwvENBgJoCocPMCjRD
3UKGYx8G7RZttx0rd0ryiJ5pMaqvQQ4FXRrWRgdlqMwmDw0UaRDDPT14HlmNbL8NnUJ9Csiq6Sg2
9gbNFO2jE7ybjhuEK3mZV5wG6sJWKV5rXXQozEtkOnzt8sZzYbhA1TSIJUj1uxbGhI/gosKyl5ju
DhEX9od84wKNqA1zUw536hDbpctUoj+0AiQftPqisUSR/JBWVPrwDMHS2uNqXHqESATw7ChpLnxt
XFf1pZdqthx2j3qNw6Z/7aP3yDIdvCmQ3gxlp4ePbkoQoC+uc21LDp+tpwA+PfaiZCMktIbAjK+T
PN2nZWFDkbLzsrGL4bXELNTlycGK0ne/pPcp3dBJWgiNuKJ5iBejWyNcRiOOKdW8iHgVhYJIeIRM
tY60PwEYGr+plO/EMeBxNXvUwUupBkLfZXYirlPRXKSIEaUwcBq20KKZOIE8cEJx85XiF4tuvA2D
4CGuX6XYeHGZXwPmVYqeq3w8Isy9axBWR7w3bWzdd5b81PMBm42+JkNqGVMIE7rWEZN02ypsb+iR
vDc5xxOk2E+x9kfgLOt6AOyLJTGNl0G6QauyFHQQ/uKTW7l2JxKqWbw3VkHL5BYpg9Nn+r0cgoUI
hzXyzmXtAUSG6kZ055JG67VKEGolJFuRXoHbvDVYr7UuJNTxCWfVZVG07wiy2bNXxKegLpfELSIp
+/elWjqxVNM8U1hSxKnuoc3qK7nedaGPQ24h3bk3IzkC7mcK0ttagunNP10HbD6ZP/4rZW53Wb+c
Gf3Ewvxt9Gk39mUrkmlDEEYuPg3qghUM96266jfxU/MH7vuOQLmNdx41eWL7g/8RiS7lK6QGk3z3
65goU6Kmx6WziPfCH/B96/6iXhANtYM+A2+D4+DyzFV+x4b83eBpBnlpBhZKGR7E7B67uZmHUaNN
zjV1PzTIwqwdlY6VmxCu0BfLRn+PicAKxV3gv1vDI2YmuwQfTt8uR/d+5tecuOd/tQz/3AxNpcCv
11+RKYZbhc2QIi3SrUEbvV6EsI8obTMbIgwEqANq68U486qduAvfxp3d97Ihvdm02MIX9KWM5m7o
oRZqKpPacOaGz0Ki/mtH/d/7PeQf3y7RbcsiqTouEaDxLZNQaWvPU/pCvVfuOQ1vga88gKV3+l0H
TAci/2N4IWn/wqM/d6+pk36910qr5womm2nj+TSKNRqlre+//x8eqKlDIbFEXZbxvXwfxKWIIHQQ
OhagtW6KIx/xCoEX1MuW8t0CxCQgmHMP80SNVDNwvqGLoZ2GRmc2aOD7Db8ln26x4kAOj5YQhUld
UVb4PMxF8fT7RZ74aL8NN3uiggykwIOWQPmiZBdrEVnTn/kw8DH/OCUYMBENzn4Kyn9xdkmpSgSw
p3JJCqw72uLsDzWUlSRqiOnO0B/7tlonYX5rWS9aiR8nGtBi96vWStYlYhIpaB0DXujwWYklCdP3
HRUVM7i3LJS32VZX00dfs578cdgMSr9QNTLvk3wnI0FTSjbaNZTzhAk3Nzn9E7EsZyJlwWEhFc12
2oLxs899J+eueHZXezziNES5qx2Q2NHfSjrzrtes2sBbMn2yG8umwh7m/9a9aSNydd3mgoPsxuzU
ZUTgT95MuVuke1TFJZSENbZmO8vPPHvpxJn824OZfUUWgfZBqfMz4211mVwEl9MhObybcPkaWQ/Q
8iEthqQBnH3LT752hiTqKl4C6vDT9/1lfcIaN7IbQJnCFspG4ryKbsI7rNDMlBDHDqq4OEezOjfi
NIt+GVFHbaHysmsUtqmFpeJS9OIzL/qJScmQsJaIIuUGQ52aN1+HyBHLm+imNBacD/qtKCeI2Bjf
fv9g/1YtZmduPLA8GuT5oIkmDMHXUYYCp7gn8DUZBu+VtPJjHAd96+Iz3ZUUsiu2vL3PyWhAVqfE
D72PpoQWwO8/49TtpBOtyiptJBkd3/dfIYT0HAXalajj9gO2hqYuF7+PgKXn57Qhq4os4wcSp4TV
70NEpD1X8fTEivCpinw+nJtBeykryc78YaMildbAxFvBeGUBIeq1Yc+D+ewiE2xwDSlHeDBT5Rm6
FOFO7lqRq31WMwWUHHWteLzD/wbNSHd+/9Un+mqaIWt0nXhEsB2U2Z6kNlSvyuqIyU7pD1SgVoOb
LCPxtQHMkgivMo5fLcX2iA5ZFjOAC8BI4PwoWnfm/p3agX77JbM9YI3TGkNEzCMKgm3Sdk6SuOx4
OZY26k2YZI44ZYdbYOtQdzwQZLxKU4JD8KuqRbzLwyn/qDuimF/qA54e7eHMnZqe3/xFhooh03yU
8XzN90ukxOL3qbhTKsFXzsS0rz6mKQD+JqEIsNfOzjqn3igLoBgzjqKaLKPf36igHtlOKjre2wmh
eh2spiiCPz3oadFmdXXwOK3PXOSp78TCYMZcZ6L9mi/nseQqeVNwOIoBMd4Hm2odPIy3BSxwOyRE
MzxAJn7/fUzrxB6C4MxJvKuwkzABrH2/ztjX3WSMgUgMCE8m8euiEcKPKiQ+wQxX6He2pqU5vdGt
6SAuerHbakJ5nXeFY1IbRs2z7MFX6HlKlqnrsuTmG2kQafGpdq2kW8UoHCQwNz2tz5a2mU8Pw+L8
D+NqlZXdHoiDLHwkNBHlvkCl+2jRCWhzkSw8lbM15RYPj6mMvbqEbQvHIqfNJ9Zskf27Use++YSk
bmzJuKCW0nDv4G/tlGCkAwAx3WI/WSOmiiunCis7E2O+q2QZg9ISu3aDrgngQnQwu7cW7oOmPoxi
vMw0SKOpvqpEH+dAeZzqdtjFaNZ9pG54aOM4smXkRy49Dmyua8EX8Pt16w73hynT1PMNrgBUffqQ
SvDRHjJwrh2hkm0N66HBnu4+it0DAV9yr9GiQ2OoXibNWyDte39vdZxOwFcGlzpKug51SxM7pmza
UY+fKIB1mA/XGvTgQm2XSXIHu2AVcO3U0cjwuQ04OKb6vtS5MkpTsiFusrwmPeVOYQ8eE/WU43Q2
+DW64l/75p/Sm9jE/mEMw9cMkmnhWoucLlLTDfZgQpP2m/KqM8uLzkrf0pxzApnqt5iuFz1ZPiUu
+6U/EjxIi7vXX6t2yrDRVyrhjcmQEhgmuZemygTmD9ZlWFUOkqQFikwsSbjtBCBmUu1dogddFnG6
cX2YnzT8zftSBdGCSgbzI050CnMl9HkQFfXIx0fY2zjVlfpsJaXUjtF/qkGygzQGRXerDX+G6e8r
yWjsjScm02XsNos4tVZ5ljlJCZBdAFRf3I7ereBW2LiHpYrjXejoC6ckwWCOiXLS9+Ro6VvvYa/f
JD78MHl49iGRxa25CvvoIjfHdS5Yj15Q2q4HRhjYfs1fkQO4nVxkcZKwqexegh5sdBITZlQvOt6P
UB/tkgI2wlIA3Wz0cgLcxn6b6MK6w+kivpkhSdBpThhjeBlZ1173VhejXet/oEDBkKc2Fr54dbYM
ogtB9+FxVciUeich4TXgEWZuegh6E8clusR0Yza3Q4osEt1ASDxQsfWyt5bfMKqkp+QuzAW4tVRL
oltrGJdDypvcv1kCUWDqTe6J/M5mKWnkW/PCFWpwEWvZBoXooS7uIlf4xK698rSnkZo42Y1LfOgK
9TbBb2gBT+XzBzE/jtqtHFwGFpLo/EEWybgaSMoedxoVH5X2dUF0kZhzEFeRnd53sXXXTrENBtkI
gbhpwkOX5U5XXobjtdjdxFWwVjvK9l2/q6VbWX5x86Nn3hUN2bjKbSeR60WHqFYfMgMSP+6e2j20
yWF6IANdg75ML/W6WsUuJIIyJrXtUXVj+rcP/I226T9HQksX1SOrk105je0uuy7q12xaAlserk+z
uNOIUOhLGu90bps/yHNvcG5uldy7GpKnPKs+TUg9EtlengH6DK6y12ZbSduM7R/PQyuRovQ3ukU7
3LVRCV/xuk/ue+VKVj4r8DYeat2EJ2wq3rojrEiS6yXHhKWblBRIh6u06u0KdojuGdswvdYmHx/P
jbdJJXQH/xC20NYuxzsserY3bDXKa2qDMVMT7tLhsWvkvZReImQlqfePBSm+BiKe6dZCHNqFSF8Y
U5Qj+gyGL2wR+IFTq+FV6fULvS8/klC71Ts0EODJSgm4sn6PLHNjNRPSb3Q6LdoGKgTj25Jh5ZJk
R3iVvtRvR63iEKfbWtpced5jJcH+CYaVQCaSHIJTLyq2p1nnhITl5QkK2lHrUBuTQ6+KdpV7f2C/
4fqtArunyK2KKHrdyAHG+GS5mjNdTqbRwdaIlqhkh+4X3Ysqpl0U3wvdcNUS15S44a0IjdKV3W08
QmWmRtxSNe0yEPvAVPr+SoNUrAp/FLZARmGtVaNcKxJnP5LVkviZTvcFUsI1v3FlCPmzmuGj0MA0
58GNJUYrQXuyBhr3BlFtOpVyn0KoWTR2L2wDApAK6XpodMwZ2V0nsRZCwyy0K2PYCEHzWKvZqgYW
3NeP7pXQk8Nn7etQvhD1HfTGbRLqAA1L67pCxVsb9TqN8ntYCo5QN28moteFkXWbKFIPipXtKq1w
CmGfN6+eNoJtEqAWE7/Xm3+780ndOmZ0U+XSQa/La9O9MRV9GYiPGqyHHO58Gkicg1Nwz3/8CpyS
dmml6kZqJeyxLH4KcuhRcWrtWqoeCo1FdjAd13hphXg/JevJaESs5q0PH40hcEaZV0O+7xOF4ywN
NrUgRPpZZEPnioR/mEs5uchpj4fVvo/hyxfJopeCzRhfi9Eh1AjAiyhya4PTeaFtaDdj8iei5dPL
hD0kdyHOm6y6H8q7qCcvC1RZBe6m5GrF/s5P6G5awUYQrj1Sq6X82sjJtzNd6Hj10kP30wX1NhIt
u9Kx2OmyPbjHFOVJ3gYrpF+L1GCQmC5l+Cfq7uLqPeeVksRwnTZEYHJFpTasU7pYeQLE3pL2Vi+t
tKh0soGWa/3qNgU7j9bGN4+/9b5FxUDKSMIxv2Qt1ItJc43QB1ST0kEDw/jpwqCSfBoGOG6GbbsA
gXiFNHkTaBL39CGOL/02sE1TcAoCOH35YtB6qJIV4Zd8DlYUrJq8dXBjOBbaliZDxta+BSGxyhKZ
NaieEsuY+lgrpEcHGmb7qMuRYgPSVJygIJi3v1Lg23fEa5ntB94orDO0CobsTxO1a5k5LuqsC9l6
67k9SOJJyqT1FBDIwPLWG5e6CWleuFfCwdHrm5GlAvGb1rdr5BlsABDgkt6Zt68VQnfPP9TxZZNS
hidyus36W2TPxPYWO6m7QAJIeYPI3Mi9xgyA36R4qFx5V8ZEn7Vk8DagPhsbu/tK1whEV9H50m1U
XRVVzmUtwNl1VzmKJEn5U0xWnOCq4VZlwVWffar5ejC3nnIck12jBIeSUOuYbmslrrN2F2UXorWp
5TtBuFR9mlpoXGiPsD0omKthvg76thWZ/OMrCwtVnBkkEBE9ptxA87rox6NkReyIMgcwrUekDJ7V
ZYxMsrDCve6vY4FgJeo47vWYE5NaALgPX5T+okubdVttOHTiNSsdrGyJfkWXTuzkC4FCT8nuJeiG
i7IWnZzGeAaeq4+bXQDsvxThsJOhqqpbo7gxZY5HpfioYAWL0s4Zo8tIWQ/qs6m/uvKBTebHyJ46
H+7TdpdbyWWbkA5LG5245xIptBbVV2PQXEaaDAENGC2piBge7MpYJ/ILa/Qi83l8RY/MpV6Ppr/J
O40iFfAxZaISvI2KedURPOHdxt1tDUi04UXj/okQnkpJXDf11hT2CQEMRYoerV271aFkq4zKeYHd
wctrPgN/XyJ2lrdyXNB+vOitnVHcuoSnT3sb79LTL7BH3dfyJbxRnAKrtMXPl13oxZUgPeVx6Tw3
Rn5Z8mmgcFxVExwBRGoGw4Yt/MYsD1YcEA3UwxDyg5uQWx4p3Z2vIy5yg63ITN1ll4W+Ld2DYKYH
PYhXXrit440uoXOLL0OU2omHDBKcwNC3pJI8p9ZwKRTJxgRV6xFJ9PuJ7UTRgAObYagiVkgTw9es
Qipm3SgkkoKX2yFN/lEmeXlKdU0fjTWzCvXzs0fhn02DqWmiUVvRZarb8yrSKOpAhKReIWcaBisR
zLBHNvXihTBLpL/sx8kBOhtG9vPE/xfbDaFbxO4FZ/b7ubS32nIilCDIOHIWza/baw6PdEhADftg
mBZTrPXvd/bniR+1sW7CEKcTp3C130e0clhhZoPJs+ivCvlgKa9B/++FuU1NEUo9eFlMADWojOe1
zCD3xi6IPZIoCTuZcPz9TiBDhW7q5veLOVGv/T7SrIY59DESyoSRss9ySzPi1buIeHC0CF69vb7o
VwR8ftCxHTb/rGj/f+bR/5M1Sjb/u/H68pgEb8Hxq8b/75/4h8hf1v4DRb6h0O/EGymRsvVfIn+E
/KjdRAPpv6iCGVZ4Vv9FsJf0/+BN4dsTJ52/yUH/f1T+ssl/o3hjwTSzqFGp/5bDmjoaL/iXIpsh
KuqEwyeVz8TszajfP4A86iEGehO7uk89DD+pizjzkHiJXK2ijhiJfe92BINmkWYQtTuwBl1gt8ZC
0kVdgzMxiE1x62IeTJy+KUFzgYbrhIsGXy10c6PF6lPVd2kFXlRaGYknxOKdBSLHp5uRJUEGgkL2
wSsou1GGahY6OdBNo9upLZWaowTqqHdqwc/9TTcYNdUpZWiwwxpj/gbItkD3KE/SLInvGJFDknnj
SnMzgUAhvcvjg+UbibU2FDfQnVSAIIq6sk/fW7dmT1AmfhreBJIg30HBIErV7TwxvZMKPJ0rq8jo
FkWGRgSIFPDrd3h29XJVinqyxzWRxVykT/pFDCU72BqhYHI20UMOTdDxMdSudS1BLIJZEPWZicsN
hXeRp8o2wyT5HnlxAlVQCYCT5tnQtReQz1CHUgCmSJJqSs5NNwf5We9k9O6cGagQySlaWrZrqG6x
P6rk5QDiVh/LuDMog3hpyL/jH5YJilILdoNNVvfxJvcAvpDRyxs15NVHKoDqsXUkchCj2GVxu4is
tzx640Hqr3XgFM8u+u6BeplYKvfNkHQJRlaD9Q1jk6hf8oea9qGqQNNtEmNgGQxDqZCc3os7/3Oo
WrNYjZbg+jb1xJB4HiEgO1hUekqKk+/LG/4UqVGDDg1GuATHvoC+elfUjaj+oceovLf05NK2fhNE
TlwUIzwfTaMUN4OBkb/23dTMIkAiyqBdTZ9dtQHyHrUcqqBawJgoRRwNrhhYo120kmfdCFZH8nqQ
J7L10BYjsKoK41O4S9yaEBBLLilDmnpHLlYzAE0tkQsJurcpSiPzbW4KpL5RKNAWIpT2orveEFJr
l3dRElCEKtJsHSq54X7Und43j7LkF8qywE7RXdLck8RXEKYiyvcRmxv+zipn/bvnkoRx27RwcZEu
lyA2EMoByDkOMKKg/qJ9z6UPA75jtdawh6p3ZhFb9Y0v4sq/FWGpSCtBwegYLv0u6zjGJGyeSrg/
QtIRTGqlAtq23FLoJBBVFGjxksJuVH2MEtYLSi98gOym81IJ+6cBuJS5GyVpjLOl1Y7hcG8MowUj
2XXL7jnFhVeuVE+hEYwnF1ZpvMR47A6Xwwid7I5+VyDuTQXm7kXZeGbGO2ZEhDULWWeu6gJy1drA
K7vJqCawZ01FCEjZ4NXeLgbHZNyqvlZFOa23wvRv+rwOmpVY+qWyEUf67xdIRyD+DlGG+r6iuoxw
OvR0OXqVPVcTN703oHJ3cymnhOapQk22aKb7GgVIn6janeYCUbAzWWdLuMQ9TAmpj3qfuPpY99KL
jMKvsMeH66o7XVDN6iKpKSK+CLVWk3VZDa502wVZHDoSPsvQUQQmxlXeoyreYHkxuwtTqIPRDgop
yhFr1hJFLiym6gcTG35xtKBJY65r2gulDY5dbalk1pJ5P4ZdZawqdOwGLcFJY6b0EGaXaZ4I3YeL
zi+/aoeqd/cJtRAfjlIX6y6gAFqUdpmiSPBRkA4kTbphiFCzS41+SEETjBOZrVV4r23TNfWkshsA
Qp5jmK333FMOwzcdoai6TnIzSw7UfECUefCFiesDVc6RNdYQMDahJOYHyE8jeXiSSYXITSQIjGEq
xIQfsaZRcNMbKiclzC1aQ0nedqu+Tr0EEW8dsIOvqlp+TdIYZhktXep3I6GO1UWsRyOmdIiYfXDF
i+D1e5f/lzNgFGXP+G21eidJYeo/WBWqwUzIXaKV+MlvBrUnby9AHw9RdShG1FxVkdD4D53Rmskm
564V94iCLU4vI7ZW97NJvJpiOCyMYtF7SmCd29/NuuQGO3Ica4gxRDzThD7OuilZYsZKE1PBGXbp
dbfqdvqOygjYuO0fHbLCcvgzJasTJxQttTMdZWkmJPjH2OyW2WUapkHT9/vynfZhqipUU/9K2OOX
ai2svG21lR4E8qi/7Guu/7En+ApFnB9CprFgNaoq+2Ru7I/2tUDaEwsU/pKpJ68uyYGNSd1aoVF1
0lV0N4Ue/j7idOO+7U1mA069sy8teT+NAC65DMjha6tsphwrf/Mv5FiduIkY9MCNW+y4fgrTtMps
h6b65zjZDng3eXQk5x3+BRHc7MDxj5v4ZazZgUNOxCDloEARc2/uyLPClGJbq/pNW1nrmNhET14S
cbj6/UZON+rHjfwy6KxTbhQQE0uZQRWr2AtmizTbOnf2mJ3dflzY7GHVmSuEusEYk5nC3OlL7yY6
5BvOi8vmCrru0++XNDuf/nM4XnvSoSyssrOPzp1s2H3Alkrvr6J8XUQUt9o3vX/8fRjp5PPihGjq
QEBBgs72x6GZapbiT1JgWyRxlmKHHdr9hU7SHjWo68TJD9r172POVXR/r428CB1XMDMLze/v7/0Q
6ZAwaibpYtU7GCLc13zf7y2neoAvZFxij0Ey2a8ldGbmXXVfcxgPH8r1P9PG/mU77vx3KDPBInAb
JdNpyhE4WzP85I3BDvzsLfMltfRz08v05n9/SXWOQlCjOC7JfAKzqSwePUniTfWpcVCoWYUOfaIA
aZvohBtxUxjn5A8/P4rv403T+pfZBUxGHsjTeMLGXEt7Sk0r7zDe6nedTXQW2W1Sfm7Iny/T9yFn
DzZ1SVHwy4k9tC236TYjX3zcqNv8c9JRsY8hNPas1OzHAc+k6MDMpjNxq0hgZ7fVCmU/j1SB2Fqn
3PrPKfsXexrcIFfUuJW30g0nrxXB1wBs5Yvu6VyF5cQXxA+YVgx5eqXRJH2/z0paAO2d4LQ0zzZE
nW9pmQupTXnfwX68IpeW7o5ALPvvX9Fc5MDb+33c2UxbWUkFXYZx/T0Oi2tKhSRBp0e2n8t/QbB2
8jZjpyH7hSrSD6dTSYW7JFwF5N8u2FBx9B3Qu9thK7+drfL8nPqmMtJ/DzXXxcTR0Ki9wVDx3tqr
RBrGBMHzbYKJuBUOeA+W/SFwzi7/Pyf478POnmMcl2HblAxbrbqVZDdr6and0OXYkl9yEx/+3WLg
3+cHS46nCOuZpL/Zizu2Q5ZbbNABEAyraplf0WBCeLIkd9bBzG29nNtunNhM8X6KzDJsqEyZmff7
m1o0mdXnkcYzTO4CKO9pixKMfd2IKLRBYyqXuFhJ2PWd/tycf+qZssKoGv/8nQK/D43pwTCqdoL/
9KYj9LGT0gdPm62vdOe+i1OT0NehZgt1VPhYrCOGqm0SKK4Bx6wnFbpKXmy37fbhrtv8X94dFcEb
2efMQCZuh++XB1MvjDsQ/2wOwHZdTmtoQpCwt522jsLLuf3OqTmH8VQohUicjB/OzryrqP5MjuGa
KGjEHXbyodtEma1NB/aJvenPLNnS9DLOFi802UjDLCq9qj6XdkZxSg8qxA8djPra8IS16zcfhpJs
vbZ45rRDSEbib1NgwUtfaI5VTTN01POdIWXHJGrfE7PCr1Q0BwQ0+zMT4YmF7ttvmz3wLqqBD4E1
XqiHAcdxQ2Z37ngraynDjXu1biadmXBm0BMvmapwGyxmQ4UHP3vgJXEpFokOcDRQ0yWDuPSRacl9
d27T8PPsBYQSFTwII52A0PkkkZRCOviVNy0uikODzs0dHd2L6+APe8BDuI03hXBfoW3U13LrWGdd
Lacu9OsPmO0iFJquvp7wA3hdVvibKkJJ8mRwfn+GPx8hvZ8p9gTDkMlSOts46HIDGC5VP8XhJTSf
E+0fgW7/+07v5/Tz7e83Zzs9P0pUrS3UT+QB635f3BIMeUCAsdaxQNpsw2xj612dm+F/PrupAs6R
kqmercF8Cx9AfUrlVv40/CNse3SI5IqnV7L5mrqfkJXOvSo/n9Q0nMnNE1lRVHm6B1/2e4gRs1Kw
lE+F4ldauru+F/aGVNhKMQmvhDslXqmJtiSwSp++FZ2NIWbOHjKIhPv+9+cpnbrhIHpMrp69Al2A
7z9mANXmy6782cufLYXaIiOPpxrR+vmXMbDdCOWZSD+2jnXwhbINMmCbhb5NP3Yt0H8PmqczP+jn
BMbd4QgsgwJDGDrffQ+ASzpRlz7TZ/XGu2VPYf9dbv2n6jl7lnbuolyKb8I7tfB/f2BNBkFrsUeU
OfLMlvkG4YOSa9In5X60ZOxeCIVVcM1SGRMshBjhBVCvob80m+eWGraWfEyhkMpB9i80QT/za068
I99+zOxrTmQTxI0vfwbxkxsZS0JCUc6f+9hOfMwMgi6B3ir+hvmREsZfn5mJ9IlPduldqB/Rjprr
aspwb97DVflgbH+/xacuimaSpqsyPcgfa5MRhomKXvHTD29L7aDmhKCcQSmdep3p1tKM0rkcDsmz
hzhUTeL3XfDZLdOtDDDadpEV0SJCekh8trIcRwIqVho1vI18rvx24lNi7Gmp1+HY/fiUciD+1TD6
jG2uY4i+yRJZGFrxZf1mrCJApU7/SKflfO/4REEMesSXkWcLq9hmVeT1/ifRhPZoV8tSXgY7Y2Ws
dYdgnOzqvKPx1LVi/7IMtOl8q/MdatK4oeCV1seIhyMVBTsij3m0RFgopf37SzOtKN83NPT/Tck0
sSooEvua7xNUn+Zixf4bKy4MLh9xdPfgUXcVdzq7uF5+qcz6zAQt/zxCfRtyfq5pBTAIfmy9y6/o
MNaWU6yJONtCpcGWtRic4j69pJe19Gz5cP7O/vhILKwkmFNxxU7gsXnNxWrSCGme9SYDcdLUDTVd
xPHjmell3qAnLZyDhcVQMnYGskNnJwwlUOUxUaNj/0dfE1S4kxHVbfNNvtLvNGYAEAyr8jW6Qlft
nZvgf17g96Fnx2GalhK7zujo5mzBQY7a6Jv6hW+3EN0GnP+Lnrt6bon/eQifXfBsnTNVZCudGx1r
m5rOA8072mlLY62s2p4HebaG9OOtnQ03+yLryMCQbkTHamUiCYUlCQX2drwfgWccQjtbogqktweL
6RgOtvt2vkh+7gdMT+HLJgN/VRGDPSDRq3wcx+Ja5Ee08iZFTWQUZJuhHCbi/Pn3b/XHgjK76mnW
+DJoX1U4TKToKMs3zXAPuO/ca/tjczAbYDa914ree9jhjq3jrsd7haIrOnRYeBe+TTt2Jdq+hi90
CSnFfz13lvtZDWXwaak0MOSwCZ63V7oaXQDmAV6h1u736bskL8tttcNSAbMHBfddNezqjbZuttoH
4n0TD+w75oHIOVcf+DlBff8lxnyXHHs1gezhETbWRl8Z+U3FjvXWclCZX0TFDa+WuVBYyrU1glT0
PWeP0ae+4S+3wphNH6bUeNmYTa+3C9jgwn2sKFpKt9KuxG9BDOMyu3Mvz416btDZxOFnjQcOLDqG
kYBvFpeB/FHF1bnp6cfKNru3s4kiNmu5NqzwiPh+5V2ID8NHcbCWhQ0TCPCh6GQ2lj5QxOf2n6e+
na+3dDZjtLx0f2dkwwBbkcirCjHE71/nz9rA7NJmcwKEHkvs4+iIK9nybL9ZewLAbqJO7Po+uyFT
o14Yh04dmYbNzXBh2L+Pf+75zWaHQCpanWiCo1TlC62VMVPh+8Qb8/soZz+O2RyBCCJusCsdSSEy
7gYKhNUN4j1aaZVjrZIHeds5xTa/NDfxjXUt3/4++s8N6OwezzbutVISp5ZEx6n5BKY7XUJ7g3Yw
FrvoJlg3tuqU+RubsuiuOrf3nd7/bzul2dCznZKVmYiLguioXUkOydDEkG1VO9nCwEdxYp+r5595
mvOTOgG+YSf60RGTzkaT0uWQl7sKl9fv9/PcKLOJRqwrLSFJ6lj76sIzLnsokH778vsYpxaVL1+e
Od3Xr6tW1hA1xSMjGXypYmPQUfcOMBMjvAKdde79PPOdm7P5JYF7KKd8hBoURtEcsABKZ/av5+7Z
bCYRw5r4NCk8Btm71Dlt8NTH51616Uf+8qrNTdW9YCaBwkJPIPZRc6QNWJuFeYc3Enfq+b3MyQui
+2jq1O+0v6zhrw+oaCqY13l4HPPwICYkp2T7tJYffn8LfhSBpq+H8wWlBzSS8l82xJe3QOgAxI1e
cBShoZmAUJUs2AHketEVYd+G7gEt1+r3EU++CWgeNXqMRNjNlc0cAkgoZBGVC3kZdSbusbvfB5BP
PqZJJYFemy3/vChpSqDgAvYJOvL3CMbmdTCujHIKl1r41jqXF1MfTFgV9rgkwW9R4sQSIL8/Gfk7
XoZ/gYZy8pK//KDZ7JgjOsDuGx6pSC07Ahn8fP37JZ/c5ytfRphNgsZAW7eJpp2J5LjBkkjjTbwY
l+LeR0zknFvSTk4d/zPafBI0y5bEFCE8JhWgzEZF2Fgvjc60C4Iw0+x45tpOPk7ETIh4kQH8aAtV
WVSISNJYWxQ2nsdqWSxdO18FAIwedSfcndvxnnxaX8abTYyBVsQDutBj1gOUtXSMU+aZieTkl/1l
hOmKv3x0ou8JSDIDyMciYLxLojlxfgxn1pDTl4HAmN8IBWJeQRhQw0eh6x/L4j42CCl4+0/2zmNJ
cvRKs6/S1nvQoMVyIBwuQ+sNLEQGtPihgaef48nqYWVUsmK4b6MZF1VkRLg7/Bf33u+cv/9Yfv8a
/t+P/1otAODflZMDNpXjIeoRgowqWeg/XL7/tjL+3W/5shFWADVlpkxeu6zaNOqNJBvB3H73gP32
cdb+9VK+fuCSwD3IS0l265N4ECDBjjnDM5DldmMwQ0Mn2uie2VD6N7Wz3x26IY9RNZPPPauvRQ80
hiSUypQOlEH03bQ2Gp54t7SG4pycUTf/6Sd2rr+rtINoZDAp9/W9bPTWXEx8FZbM9nsvZkw49neN
uL++JPqnJGH4+dRYKCj9+mjHq+KspUrMLBiC8yl0CTSfEJ2XPeDS2XDqDuNN8s/V73/DD/9t8Pb9
++yD96Pq29fiv/7PZ5u+v1b/9T/muT+HIc4/4Y8shPUPnRkqegv4CSyadSwYf8jmdMwFbMWOCrjG
4OHgQ/0jC0FMQpZllfSTyoQjxXK+O38IDzDUqYYJVVbhh51bFv+R70D/2UP71+HKOreLNRU6D8pe
Jr34yb8+OXYvZzPaorB2nIyx7slmLvhkrUB7Pe2nIbZsWoKwslYOOSKuGt9kR0S/RuAJi0IOuzFy
7F1jS1AJjJ8m2n6mFkNq9myozRptJO6axflyM2tKG/kWBtd406plbn+stVQ4b+nsrPWxqNES7/UU
71swtIWMGfenJbfQyim+SEqpXy770oTgg9g3R+QDasPa53PbfeKzMjd0Y+udjietBNKc2enGMcSY
fipzKs2nXNhj89FnC8Qbs8HpfBXlKY56LkuMCd/aY56Sb5W1OAvFysvbFMUcO9tFGfTmIhs64VzC
yseSCSWrGKTXRl8JVkwxUrRgHC18J56ZKUPlKZ0dgTAUaUZC4yxsC1Bmozvp1U7LCJIzvW1DSa0r
7SonHpWciiJ2ziO9UlsxDT0jG/Pqn7IqAJlL/VGXBBv2edIbBU0Fa5qroFy6JL7RhNID0FqVOj4t
WmakG6lFWXDA3ZIuN3GzlImvikmf3EGFFHivNOPYnUo5quSrNe/04seatUr6tEQYlMORSC5IdCEN
natOAsJ+QsllvZQ50QES0KRRbEYnzbot7ko1uSgTrXPueqw/NaUDwyb6nxIzYRaxGVpyphLUNJO3
BTnC0A9VyEVVy/hr20Z7ySEN2XvEyHGKZMjBFz7bQ5SeoiqLhp2NCA5LjqQj7QHboFfjScxCrjGJ
898Brrh5OShj2/Y+XrqMLkvBnLnn1FWEbxUBkXEsibHQ8dYzO9kwuWONO75OBaDLUZDYz/t4siHN
DPbdrJx5A7BQ+UucdNHUfVWB+0SJoIEXngqNsKs6rexDSaSkU9D8NKMlojIIVXfQueGZd3rp0hFR
TpazGg224wgsu95gIzCpiWYeOQbwFFVEfMaLrL5/l6uzCc/uDLL0eJ7sccvhi+Ebe1Wo8sCab0FT
ypqYD9YqDWA0pgkJHdwsAae+zcGbLpk2M6jbMEbuY1aM3o0u4V8OukYgSOqUqaJRCooUhLjKzGtb
wi1pcQ9BwihSIrErgXHqFiocs76f4n3utE/qKp/dgnnP3ybPlfRC9VqcYnWN3jIS7yRzhjjE5Eyi
R+o1X+uI05YxwsJwkO0OPFEnxVUA2zm6TqhldlfGalUfqd2hggAYU10k8IwTf510A4F7rosfUyHb
L1jukvpiSmrZCkarSyzfQKVLOLXXuuExy2ZNC0iIwnn15VpJe09vgc0jdDWk+H1MCRBMlbB8vIpz
TM9GNOfYxWjiuAPAEWFi0+r85KhSORCGtoxhH/fJrAbC4k6M25l/sWX5jWCsEjXINiUPdxE45ozW
niBS92x3I1j2BsXkYyyNl5nIC/jEhgVGBFMmLfIlLvKj1WngfwRB2nZHQD6JAHzgvtjE1lqCm80i
vXd5DqAStAqqwgDSRRWF0Tykzh2ez0Le2Nlkz+iOVC25TFlv+2Aqp3Y8lZmGgwrdrIY6W210ZpXM
ihJ0rEOYJrqcQwtck7a2vVKMOt9dtIIkiSNrUDb5UEGAzFFRzmFTN1W7mfKIwWtlgoTyGCW836wZ
mKcJ/OrY6avVEkPIbaZS3VJHeuUVTSpFh8mwIgNcTZMVu7JpshsjM9r6yjH6fj4l5aCmFC7yJbVC
hslLx3aNNE/a+7gCehiqbDva1VRbtCLRzDnjkTyIrRyKTp/Jgw96p22LSbAvTEoLHMYQnWW9LFIx
X9UFpDNPWhIM2J1S66RUzKgYcXJXMCFC4dRITvCD6+kx48vUbc2YNNJdNPXwMEZJKU6wgKFP49By
tBB6sGW+9XwAdmgUEgkqW1m7do9WwdGvS8TZ+dtiNFr/0ZU8aP1FyUjLAG0a+Qr2EZbDaL1pLXkq
H0xFLTsALpKs3Oky4neHoMeywa2dMrKsss5em1bU94deHSPsw8NMAF4SBgV9NDKG/IEs3uhCcvhw
OgQf5LofEuAM22bu4uTe7GS2KdeOOisOjU7o0sYYm3lF1j2W2fMo1JI8rTZN0q6dmE300XZbCUgT
IZuQiycJpV9f5cnr0LHS7NEs4+8hiYX62gCIDudEKUrJT8y6/VwXa0nCNYrPTlbyutZjZepZuYmq
GbC0NMByPqpOb2buJBY9vjXUcdVxijdFeVdyatGO9dgr2fZczim2w2wvFAP7tteCTES2/SxlhhJv
DFXIfKHahbQ7MsPkYuBT7S9VZxr4Ns2g5A38yikEkhb3SE7MhwWnzzHEHYe6kJRNnwOb8exaius7
3ZnV7GDWBtl9IlaS9sAKrTDgqkxyP22TepKdExbaCPSO2rMSe43caMuhKBWdyizeFc232w74cV0m
JEgkpgROZm6lHRxOvYqOyyznoN7tMhkYhWnhE9W2nDFPWxgawKHEjKmsss99dAmxLt9O1QTN+JLN
tN7FYH7WSxldohEFLxAlqXTnLGYiyDSWjDfG2qJGh6zUlvyAuzfHSzDExrVFQ10LLJuv3b4hUjOC
ybJzpsBV/IIXpuDhAAc3Rq24cJya08ts1JnyYtfyOoSESWNgHohcgcjUommWNz3KpRngjmKp2SZr
0xjaSDLn5SXhVZFtUsWci48a0+FEKE2sCtvIUPPIpVZWXutOLnVwAobIIviXLUaJsaFIrcTVYyUf
H7WWeCAHHZKBmyTPJShHcLuqXVEkTXxS0WZmz3XPLGk3imjeC7VKl30bVesnOaxmvgFrI6kviWPK
/U5YNbN5lS0w4hjs7zhXJh3dPQvcnJovcqSxjeAEmqflLi7EJJ55XcLcoqVap0Ag05wPklTX/TG3
M4sWfZ9ho6cEs9YrCHXNSQ1zJZQ0z839aipEcTM9T8YbhxMVTsqlNeSTSgoTT21lwv0YJ0OtA9Vc
ZFikET8C0w/ugRR8jEEo7J+lgv+9QP33eRLmby5Qr82P/3r40X78+OXKxP/nn1cmSVX/wV2EmxEh
cMbKFZ3K3T/vTBLRckpSjuZARoQtwID/vy5N1j8Y91FtUNvE0n5mxP/n0qTo/8CvwpAXg4Tc+lXF
+E8kcT8Rm/+6MzG9piqaYxiUDyibOuTPfr0z5R0hTblT384TMFQ3z6UxYKIHOSiD7Lai4d5vR0/f
dV4aOAEA+IDuGjY3L3tRb+LbYUdn3Ou2yf676ApxNH7zl7/MkbkcAsVFo0eu5Ne/TLbAeZhz974k
9kZPRm4i7ZMx6TcExB8VjFZVrOyH9NnBsWZOAqRPe2Klui3qdqfYuC5aBu7yPFiUTzn9yG0djAw9
kBxUZ/kWN7dTst42JWGtpOFUzB3usZYAIWb4aY1yerY0DC96nXiLNQQYQzzJvq/ixlfXAb47Hb/G
PLBZfhB+ftaW9r42Dkl3iDmo1TUpcbBparpZsqdp0DY4o/y0jE5z8yTKs3XbMW7N9rIwwTxMbzK0
jLK+Nes7y7nTVbFdcaP0Dcj/J3u5t1FvYKf1hrXx0vaj0gpy/raHr/VCqpTbniP/pu3KV1sgr+MC
MsV9mLe5X53p+HWKegXAIp4gBVJYm0FyI0MZCZg6KkFfTfJMkESM01zU7bBbisQDX4XLyiIhugTz
Uobx8GLYQ2iZn8KstpokTloib0dlchv7TR2udJv7YjFeOjGaBDAwssBWyuVybIHgL5a/9Bx/mFip
u+iozNWxX9Kbyf4RV7cJgLqBS+BcKx9pGd+lzbVkvGrkk0lXb1AD5NkhnpWbVrWDwma0EE2MUDw1
vSkY77GqzOXKyIncOpoQj5aeXjNWkKZUTunQW24hgx5ePpt2y13JXdOXZvwsC/BX3cVoEqFxrst4
2rbpM0IX6FxNOPUgOxGAwlThvsFqCRcI8lGoyj8QDbtJtl2cKtSs8UfPQXmmCyURaU658QrrPsEF
DkePxf6zn56b+Dl17hUjPVkKFBTFuYhqBHmElSDRcaXJl0PVm24ylG5e4GYotVOfJoi31+2ChlBz
iNHayoUKx5YripvOT0q558bnlkJs5HZ9yvXBbyXu/BmCdHzFbw6x/17RP/KlDQAoVPThGAyXlEs7
rffpPO/HctqjbPc1pziM07VjPMnOS8u0qpf08KIm4tMYnGPB9Wi6K6qPoqXDJrd7u2gfV1BaqtTt
WqU7UEuAr021Hkeym58pS63jF8pJNy5L0YVgDCgAyAEW1OtpkIJ6ol1tMQRgbZGbubUTB3L+asY2
R6BDwxDKrJ1ZPf3JSI1tW8/bUR0OOWIfYcg3yVwiV6HUKLcBfHEXFflzaX3MKf6OzPQmPupO6Z8q
gH6YqcFKpc/zZH5y9iA//E6C4FW3C0+zmQFu0xOBHJer4K6T0PnJC0w0e7Mq4AcKrrMp1EEKAFJp
UR6awOYdGWbzbWvc1kI7MmO3sZtPmWduaqQPfndPmJC49oBHcki2NnzvvtcvURPfUATZzc5nOZef
6fti8k23Q+yH2H5kV9NjMBcZdNS7XHkoo/kIJmPAaSFTtB2WKwCYoVqvV6rdYjAeNhOM1kbmHY1m
PkiDZ5ezWzz6rOn+sKJ/bMD1wcmaLN7E5UETqd92w67RGl9u8NLZWIV0HQwq1np92xb1lST5ijM/
Gkt80y+AyqJytNxo4ceaPE3iZtB2RMBI2q+7ooyCJMOILEubouobr1SgoenTviqV/Z/2TG43Z2HX
n4PJv85c/dyEflnqv5TPI7Vc9XHu37OdsTmnhIFhbb5PCbMJf9lQznsquyopKCKfX2vlJA3aqEuV
d7264vbvceblkQEzCJUj+c/a7+dXRPqIGiTuCtpNbPC/bl6zlrKtZ+tbvQxuP0J9XA3fhiry9+/b
r63XP34LYRzHoQXw18nrZMi4GFvma2G/FcVltGpbx4lg5xobbFEGWf2//3U/6cm/bskqr8Wk4UtY
gx7A+R3+U9eJw34upNZ4M9Q20IaZSwExeePsSkfmfhGxfuSHavEn4Zw6W905WA6zYg3npj4JCWAJ
Usw2r3wuoi5GuxMFPrcd4Mnm7+An6LTeDO3Nqn83qk824K+f/DkerpFRkBWwVF+OEkUi8Cqr8ivR
nG2eJWi3BVzxeZ4+qFu45pJxvI63Q9zvW1ldzgQRrBPXnfyiwvEeC8qGyRoszRmT/UD9ENbKG9dr
zxZvUfGUjAdbeXZAB3cyGBEIhYp4qeprvXsrInZy49IU74UsfCizm7h+yGEDjnxvjSHs5puW4Ekp
LpYIyZm+bzQhvKLq7rK6xUikB2W2HBhqwolVbEYF7+KgbozK8Aqr+0ms1QZpo6eM6HBvWhEk5RY1
2eVeoY5lDgylIyLgHuVnJT15k5NA/l5NOR76QDQGaNYSAl2yNbBsKMnzWkM/ru8zGX12DB8y2TTw
o40kDbF8uqIpQ3j0yWrtZEq0a2d7/LEfTd/5Ip1TLxFQ+cbtqswBZ50ziwLyG+Bx7S2L8HuO1fvc
XanztVZN/thR77U+4m7eOamE7VIJ657L0fpo5Papld+Hmpgpwc9IuoJ45KoIvIRyzAY4yiiIuN0x
DT5B4e/Dp97+QAd6WNaTNl8tuREsdbQx4Q/LTElRhnX76L3GFmMWla9HzByaFTZI4QNgDC1Ilh2T
7QW8ZMkIiuGxTs/MP7FLOz5lOQkFBtWZAeYc/62OKYSl+1LEN7jjlPWd+LGXxI4vdeNubFp2NyKG
s3xBCeRpqMXIQRHyEQRfkXySKvPVpmWs3N7JfEhrGQ5kVbi/erlueo0Uw8eTt8WyHOpFei4kbaNj
ZRvSdFsUVZDYP0bbCtdm1w8Zt24HVMjgZtZBakSgUeaSewdOkeG3s+5SRnPj4TLVrsYMgFMRBTMn
JAp5m7HRvdSyN11Tos78kdmPLRapeP3MHCMkwuKNzfpmVuWWfKFnJ/G+lA8Dj1oxfDiILZq198vC
CPPoDYItCx8y5S26MDYlKVz45FUJ/DGUx64vwatSHmddmHyehduS6vO2X/mal6iQewdyZeoEK6X6
KTWDM2oxh9U4R3T9UuuqgGU5yfNTPKZ7kQmvW9ibkbcO1b6j9xhTVreV3jWaYVdjIqYs5MXjJ6Sg
22qWj/1K3VivBIfIbtt2MieqH6WkBE75GNviojMgBo0JXz0DYqHimyKD8pm9SBjgXbko6aHqj6ZV
jEE5NNtJUj0bWsvUrrBpGxP6NkjvutPvpaXzeCbehrG7VZdho8lXatoisHUOnMbdOFI9fQE7IBm+
bqRPohY+9bAdRB1gS9ELMObCFbEhPDM1Jxjt0V2Vd+9Z036Xifky2/FznyDFR4Qc5Bi6rK9D673E
Du1E3VtHQ1Xzs435YQWzB9ghaGBhf7Mp/W615bcZPzdZ9tqv4750B2lgSN3bQK1+V21Q7b7O3nCE
YR7+0bf9t839v94R6TryurgoaxqX5S8LO5pqMShm94YgGH0xldf8W8Xob/ZY0DykbriEEvX62vOm
cSIqKPRvkzeCTEGecpmwk4OZPOi+vGFwOgDS1PEkYDX5rhV+Pvf8ut+S+9cUXWbnouf6dVoY/aUx
tTZ9C2ADw3UcjO6wqXexV11/T2/4Mv55fkh0GrTnlwlFzqCJ++vmPsX0xqiwvrd+fMPF8qje59f0
Fy7ybQEu4+xtaR7aV7hODb/9uxHlL0mcP367TZ/43L0921x//e1iajQ5c+b38/jRvINlFFixe6ZV
sHx4+uN5L/D+/jTz10MnzWzG4shxGWTxzS+vN2OmrUFy8m7hwZ5QDU8Zo6dRhhqdpgeIWKWLwBMZ
33w7qPD85UNVdYOEuEJizvwrl1OrrDYyF/HmoMLu2hWSi3Ga1umzbBzAUeP8SlMP3LwVXaEAfs2a
9B4i3RH/REBTNMyzbjc5unLKl/6B8CUwKUW/ikv9fVi2vXU124SUNbxk+ZlOnC/32qiGqDI86vQe
wuVLteiIR2pBuVZ+IfEOO++9eBmMpykZd3lrcvvuvdRsN12yxF6ftAfSEKD373qTJie04Wydw6n6
oC9MiXLxx4nmpqTth1oJzU4JI3ETd5z74mFf8jpo4/AXmrt+QsCatgf65EGbWz6D4qlyHYPg0/r4
snAQjOo/huF5GsytrnBP1dadOsU3a8VavyoDZcv+bY7A4JvxzjDFoWTrGDODXZJOtrJ3luTRQRBT
a8VO6Ot7U08HqbfR85RsBMBYDhT94dubB5CFng4EIaU4ZDWPEnS7qQa+VkXih8RFzWSvwVuws/ty
R3407OnGmvi8R6MJ1sa50NU4UGXBjhvDkX9fk/JkTt021kApGawO3BdlSiSpMryM0aaajqnN0ZAx
ghG4YEtZpKznfT5lHJGeW53JeGt0FaoBmDSQRUfoWaP+OkqMDVhbahdcz4zqpKiRcAs6W3F6NzrO
VQs/YVTuCpj9WTcdHeymhfhAVe2lzQBnrQ/H2jjSyXLPJwyL/VCOjivVZuhwtvqYl8sZgeeq+m0f
a9sRB0Iy9KGq6hupepw6XJHD+XKYb1fg8V3y1gNB15fuLs7v45YaQfU+zE9yPByUpQ7rNh8DXR8v
y162NkAeOQtMN6IDyu3MNKGFklkeZLmZm8Cu6j8rgZtiWU6srN6it5uogUMtfcR57WYNqFN0jVKM
UjCnMlNP0qek3QMMvCkyzkFyc5zGs3ekvx0m7TrVdI9b+Hm39/BfXGUcHM9umyiW3QYvxWhON5HW
7dBvhMbI4BCQbtBJzBxCCu+PIr+M1A+peosEPWr8r7nMQOfHlB+njGQ/59YFi8a+m99BLWLR1rwa
BYJDT6cboa0k2oPBMOYoj2EHFRspN83viD2futFFD17cwceiF/C8RaBbb3227kRCuaSfvaJu3ISD
RDq99tGPBCJ6wtCB4bQX5kKHWFAByLLOQP4A3zpFpIDtqfTXrL5OKulm5oMz9V53sxFBesFUhllx
1OuS9GEw8qPZW5thfu7zkyntU+NdkR3PTC5UfKtdgYI4lrZmy6FH0FjJ5itJsbzIOSXLtY4ufY4f
6+zeyaEN0gg1HZQg+oPJojiMj41l7QeKHSWeiTVyLpPCpPw0XsdRC7r7QZSyxxzAUY+dY5ZQ9ZPn
7EovpCBBI2qUd0jSGCY9jwVUpXQnlelzQW/I7YT8OJla79MX167p/kp+Y4reLZN8ZynZ49Sa1y0T
PRpHdXNtnin+7CrGEoTQjyWnjAncuZ1nz2ku07vGg+wLVYF22KRkWCWOBk6BgoQLhoP5eSnWrYgs
TzWYPLX667/fVH6zi8LoYRPlQm6R1/16XFhGTUhNL34eF6or43IJmFAIBwAdkS9rLr7X0c2fcz/2
08f29F3A6TfnIVoJwFYUOLB/VVMNmFSXORZvjP9gPdbdZRy+qQHQXvh6JiEwy2FElbkxk1/9WgOg
nSdLFt6bTx64BkYxQmfUHWnvg3E/c57gtu77LPzuhPCzPPPrYYjfBpqDoxgTqX85nzi6yFVrnnln
uer6nTtM2367+hm/fqv2xFRSlcasuwb2Qd5aPv+zJ/tmorJ1jVbDM+5xOTsUdr/Zz3/zdtgKU2ym
rDOFyZn313MLj+NQVcv0Zo0HuThIRahHu79/pH53ej83kM7NGet8Ev1yyI0TzgMRj5QeNnfoN8P6
afWY5nEb7z8V3P88hpEXcBSO0iZNpq8Vni5ZdVlp2rcVn1OqHCCf/v2L+d2hy4LRp3HI001UXL++
XYIpGd1ulnc97HeIsqj0KYG6/W7++md57ddnhR8u826dm2ecbs5/xp8KVcyE1XO+Lpwmz8C3ksdE
cguf0thD9lwGq09jKwROFoezNweCKTJqzK6ceRiOvoU9/eYQ/+e/5Se/+U9/yzqOxdi1C8XNAlTP
DIJ98KcjN3b3/wNOeH7//uaFO1+elbbNosnQl/fJkwkJV376knvvVqj6uS/tvlttvogK/3lo/9Pb
7Jxf+p9eWmoaA/9Z3ucNsHcdEhpFtX18R5PGzQJGL/2/f3h+s/bwsXJ6ZoGlC/OXCm6rGus6p9yR
gWal23yf3VoXyxWxExcX7WVzPxy+e5J4+P96Xtfx/IG2sLm5nketf32Rql0B/dHN10HbV/nq6pl5
n0lvZvFjJoAkJ5NXdjxOxuyVeMrgvND/WFxTO3XxbVV1noO0qp8EQ3wQFM7WPVFQU9BODEAHufEB
BviYtfJtORziyfIjS7+aR+va0PPQZDaBETe30asdHOgwi4jerY9ZepT66CLNDQr7jj+pz6MqTmaU
35fFQan2K8Jxp25dpcbBZHRHw8JWniBJlosfRhpfDF2zA9uyHWqN45YREh4ioIDIo8l9iwOM5nC0
tI9jEir8QQVty+nTSC4t7Ydd0jEBYVNw38AMLJdXlEC4L3VhjHjBJiNTTp9RLbxKTDuVE6o9PKBz
cfP+0K0hNARfaRmZUylrKqDONM2n6xU0arudu9W3u5nq2AO5a1Zy1es7BGpVHDSLvTUH1eNg73al
4znU/WiHTOaCnh0k1HKTm/NujsejoUvX84rVrh1o6iKQtRAVt8fSei3yt7OJJpXKYNHEvrdpLxSr
JznFps4+u37aOMXEwHwSWtq9ldxo1XWs3sZOBR34mmlgl1q420C46Rt8gv1LPlLasSoPiq7PdKdH
ecVdp6NImXfkpso+XzRXsXGVI0bq6arrLROsecSg3a6zpAecfb4D90EV5U6jRZk/WTFXLZ6NSqGt
eqFDuo5KNDgO+qc5v6i7ZqNTs+27abcQ+Z9k0jmT4kks0ovyI4pJxDOZqbeXebVvlbt2jQLmrMKo
51NkntVot1I0nhRaQgYl+Cxv3Fy0Xjm37IcPjEwFSq94xpzS69w5/WFsbjsVDVaqBxMGDbtY/NR8
lJWBdyzCiPXSJpc5f0ssUxaWdrL8slR2GMu3Xb94K/4jIPI+0apDWqnBsA5+l/Fo8O1YZNqqClIZ
iZy5cm4OaK7I8TSZ0lbV+9BgH5fL99XCJTV/9tNL1SQ72dllOrBi8V7btpfFm77og7Hvg3puXA7s
wTCL0OBaWdmDl6/IqvMrO0Mv20uUxaGzxqd4erYZ/CosRHnDO9pMVykf2/ZNFzr/gGq6Y3rcGviG
PEp8Nlq/G43VbZN8q8wSKOW3Ds8rDiXA5UeL18a74jUq50dbpkStB7WVb9J18s0FJWx5Jwm0X5VE
hdX2u4Z3TefJ4fEVMeq2eJ/SppdGfTfYrxH85am+XUyZySDq1YkzsWA890nCsHXrDiDFhKW4kfmA
Y2urspxYpbZpmm2CRGZVAYs6zDNoB0t7Wa2PQYr2sNJ9VWcFsAa3UjBsSkyqzQNIqLXhM3B+MGl0
XejGVZGRUjGazTovu0RyrnRzy3vYrMk+A+3NZYNp8Gt9GbhAp0w0UvzFhiVPYPyQrlkQhbq3VprC
BEAaA8xKantz/6o6DNY33dFuoPuw/ExpmPGg1jx9Kdfm82CBtCybfhWbcpqCCM59FdMLSXeTdDep
F7bYT1PrdjZ1n1lcJIxFaHRt03Hbrh3jGMXW0EqXaRavG58XkncVJgGRMSLRdDxB6rGMG2468Z1u
THQsHI8ZGhxTDBowA9BrRyux3E7qw5Z06ijfdeZjpnHHsmk+yZlfTVdy9Zk6h0HH7acMbhszacFP
MSALl8m1uXT+KON0hHElVV5a1C4M9W0yvI4SFc50vShlTve1w4yz7gPFOotrZnybOVqm2b5t4s5v
dJgW1DdGq4G8rfLI50wabBVr4c6DvCEzUDfCZpQHVy1Kn8mhncq01sownoxUrb7qzm/laa4uqqpy
26LfDgx49ykncCnhak9CXHtt6ud8kTdMwNgj7fNo3LcMUOgMDSSqRlHrfmZpnPWWUUjuu4bu6kL4
LddrSiAF38FhpDZk0dZjwldMxW6W3uhne2sVebaxuLnNU8qFe1In7BHbsruslEcBD0+wP5pJ4efJ
rT6eF+Egid4aA0MprSUMiJ7TcFs2WW4V3NMy4zbJo8gsl6lk5hOBa9AGz88DKxKaQqC43WsdWczv
v3A83pZQR2NxR3K6M9QgspwbLXvpUD7YFHNGwXQ1wfxGvq00ZswTzK/KZR1xH6iL81odZu200fQD
dVa3Z5OWKP4Py+Ns3TGzbEofzK381F8qNFAzBgg7DUcW7YXGoklD4YZ6dhF3rpE9KlxUm4F/Szco
j26q7ippTM+M152GLYBnUhlNOqMfDEC7vXMtuoxSprHNz10G82jrYFOlFCMwnTmLfpFzMGDr58Nz
m8ceeXBfSy/lLAqcddrWxW0bvU/UhCwWH6OofdjpbhRdaSrTPDM8zTdl+OxYQWMTsmUFAoZayNpl
YMZ41bz63NK5FA1hSvkPkh+m5f5GX+7GZAyt4cJs+Kz5tptV5Zvj5OeSzbRGHyh27humvctEdeGs
P/SatcSxg9S+UqxQog6WwucTbB9JZu4XvUHfWoWMr8564Voa/7hug9K+tNendZ08Bst5VI4GXTYF
AtrCjb8RTHiYt5m87iPOMUp0BscxtG+/5RSnLPw29utSXLTxhTU/aRnNqmR0zY6JHlpckdLzvb6g
zevGGQtx/TR0+kEsbIz2e5sLJKgO9XlUXDLrJRPPUQUy1kipE6DjZHNesY9yeXZVwoaV8TGvTtgX
9kZpK8+yNroTcuKpsaBW9PRaiwobQ++cAAObo5wyYhttZwxxW5ABPJCHRruk8zh39bZmZlofgiki
IswJQZJLYjANcFd+1cAXVGyRprgahSJJeXHMya/0HX52t0me9azdx5SD1oYp+LJHWkqkwtoZQnKd
5tMpd1GzRXdxX3Z3DLR1EutKDO9Yu61YxpkbOlf/RmyHkXSpM22m6XtGiD0xIWzo9xrd4GnRKZUW
7CGlZ9bSPq6F66ABltTYq7M57Jp0X6rn2vF0XNOaWUDDH9t4Z0kHkMeM8r61VASTsQ+T/oFkw//l
7DyWW8e6LP1EiIA3UwIEjehEeU0QsvDe4+nrQ1Z1/7q8imRXj3KQigvCnHP2XnsZaDWlo7O0Q+GY
02UX5lMbknqpkUGb0QgIEAr7fcZUMmHCKOTH3njRenNltR+jRgqWxTzVu02pwhoig2vGYuDJsXCs
lLMc4MBAqtyo7Xw4MdK7NbS2mXGUoJ1IJqLejK8IPkqH3V4PCaqrQscrc4c461Vv1q+1xc7V4rw9
Jk7pi8z2dmYi2W0rraveOodlxXQw6s5EER49ilC2kpVAhnjHhBtN7ToTPpmVsMablwlJ8jDuBUtk
vFRv/fScmc9ieJPq+jYi9VttnsTpMGJ1KBKiWnKqTEPhQEFw4ulDqj6VzrNzmYOXsb4enI0E0JBw
pzF9tdj9wACdnhAbgYTSvoptUBs+YWoF1ukg7lvOeV9+ypTMwZ10kU7RfmiY3Q4Ng0mTfzdixo3o
x9L3oxQ7CdGUJXZ7c/ryqO9z/V0A5mpkiI8T5xtcCyatW7JKbEU5pErg6MCYCYOPxkx40LCZ0pzq
EZ1CnK2JmXHqpDoT4LBIcRk10nStCtQF5sBa/M69gS/kI0ahVN2G4Ydpoc/ky0mZexpivavnMF35
EaQyRT0myETiScwDguw2FImQRdgRYC5X06kYPml4xNVSPlHI5Ass6NcW9AoNyhsBgGQYVVnnGLAf
R4JvxeQ1mM4CgHraP2nJR21Vu0q5Fftt3hBHTKRho6yUvnCHQEGJEtkqAHttfuQBaCuRzUoJE1tj
q6xqJ6goRsVXPco2akDVgBwJcjZ5Piz6OL8tRbJd+UY+fe6JOAscHQPXMjxb7OSDML5qPWieBXmS
WNignHZS2xIv++HlG0FeJwTBjl23UdtzNH73lmcnKgdV8pwJjHa4MXPyd23yJYvnuvedJlMWsfwG
nWaZAfeKIbTvRl+LTAWS7r0fPiL1U6BGFAxUY+EyGPdB5LlytO3Gbt3G31KJ+cYU0VKN9E4sMJrG
oITzd54k3q8+2rpXbwILt27j2UA4E+rkhu40+c7ykY5xIlJ3+qVCkCNvoofqm3PoRwdY6icxT09E
muyyFhdRUocAy+kYFm0+OCqiuDyENFI1yzr9knyDtNpp3bePXkYdOAxOrBGyTLqJlZxFsrmrKbWN
ulpZubfzpI+2IAozRL8RkeOX3rb6Z8/OHXM6ZpwpmvUUWTL9xKtZHGuzYn1PzhCq63Io1t1E1KiK
wWRJ4G2d01gmKwW1iEodqlAoeOKdVh2JOFzo1MUhya3Gaze4xJx7beb6bWtrCrmbwkBYacihsPeo
w9qJXbcKgsNELCgBsOQQdUtkU0urmHaCMVNV3waB1MvMnurULtiB64oUP+nbILU6KR/67CsuJqeL
kfyXzy0nSdUWy4KDLn1T2szRmPoDQ4cF3CE5hhRJ2Op438SvxkS1NsooRw22vXSBHSKkEX1h8oSl
9K6oyAAe9q0mLgi9ob/snIhOPUMMgesd/SzFN1HWWsVXZxEj2jBEUU59ujZoIkJcy8Dc4SR/x3Hw
0KjfBV9ADEVWmDRbEV4VnlKJ9VRW89l0dz5ZAdS7lX4IJ1SBsjtVb3LKAwEfm6aT1ty2nIcVSc9K
ay5G1qzJFLJLDg0dRlITnPpsKU8DZ2Wf3oadjMqzdUNC5GViP7tnkhDfUktfxbyw8CE2YcnUEvyg
c0JkswpsUs2fy8NA1jnZUQS/97wmTpF2cAVa/wTuddpDuBDv4DQ4RoPlHS0b8WK2Bh8jTb1NlcYu
yk6ozd9aN+0sBqC6kC/FDC7CnHaqhduGjFdLNQh+fzGDfkFwD9uXtmhGHcItxqnYlBYq8Jx29ChN
FIGiWWe0Vn2o2naqqPX124gsZpCBVvXsrHplHTX+V6Z9ZHrpDJW38gmJ9dJsKQUEZQbMezjeLH0t
9eu0HxcljXaKQFW3GqLD+HYCb2vlD0p5MmjqCo83V30pTemI7LmD3p2QzB8LnXDZ+lXwXkOYxm2D
qKbo2URhF/afqbpTFHoe/a2GrF5Royk+AbiW5rRk7/bZNXtoaUYSL5BGCR6gyKhDtLCXuZgDEDel
5Yyt3hGvLjWyFwLHc9PNHCNzFWb8m7jJxBf3U2oy5Aoo0P9E4Mxx0nXkrV+K72itrdrxMl2x1G1K
GeMmcqt1rtj6h5UwfNDP/w456heGj/+NiP+8OCKNnxhn3+GiFMnkYU2HEH6QqXSrmXwndPrWAttK
o6cinHZhHW1i+bOCUMYMd4WiYVXpMQ4jxGChbc2JMvdlEcb6sBJMYc+xurSiaEl9MVPAzhPrtLJU
28/EtywlW7kjms5qHjTSzlpMRKIxXw8StG6pkZcxHc1gJq7evZYi35L2MrSCXaIVCxOPLoFOoRJO
KtTFeHghVTqvHoXAoy//jMXnKnhLws+xbgicjnaBTkx4X298qVwLPXE5GUYiiYFjRYLSNjNQ+UE7
kHIERmrFGcsmoatuKEfvbX1Im3A9lMNWTNErTlv09G6aVpwEjZMV/WfUMgvySe0SUleaPNEWIYiJ
rX40I2KUKIQzn8xfIbIJ2jsoZu1YSryZ/JtoDG/N7lHV3RaXmxCVgBBwyPOF1cSC9cWHwHlWWt1C
4MQ1qngdZMVuLMQPSapZmDT208os4KAhjhLj9NAkjPCJ2eI/gmR7+krp6Kc9SlWDx7nO62iFGp0X
a+XE5YF9hq9WxDed+U4xhQ44qEiZCy17qQrlOuAIC4btOCYu9HS3aR5y4pBzbaID5J/NDDvQcUqL
ojXMfqDhboFQ1OqTXSgftElf1hS/MRqTIBjXWvQqVv2ayDkC7tNlq+IXEph2W6zI2issdOrY2Yn+
g6jfzxrWmBF0Q40TqWffYwfXhk07hPue/PTYezHicekXW7EjMQ+eJHUUxSgeqCbuKpwuYvskpgLo
qbpMwvXYGHbUr5QpvK0rwooBVqZAdIaEODkJRK2G4RHYw7Rqmet5cPrzPrwhYseRfZxMyJpUSAYk
7gs5I4FoI7TNmHR17dM3xB3/fOL1N535EeV8rOgV2fxd1RNWhvomqXAGFfiquC0w7/bqszw9KC2D
Z38ZJ8VGHn3+NEKzOIHf3gxAdZa4G7pHmWO6tOTNFPh3U89+KvZAxOB52D2U2kLLxF0IJVE/yRYm
fFJ1U1C11lm17YhWbsBnO4RLUp/OuM4uSNRlwAhKYHYZFq9N8I5ftZCvmiBDXZiBV3Z3UcncXtxZ
4K1YShB6aYeqeCwaUoTr11aJ4CvmO7HJN90wAH2NG0Drg/5CUGQVWXbnDXbWIzTsdUA6b1sE95Oy
7/N3iWrIQHEQNE+5dGflK1ES1gJorMAojKqxq1eZMFQLEJIlEn58zc1zjCJFhcKKcYRtIEUgO96J
FQLbA30ZW8Kml+VFLLZwNv7hr9ZMG+KxXwqqZpeJsYzMcYUz+DK1BhLNLddU1X2pJW6jK/emt29T
MERPH1yNmOg+jGzZoIXoUYTyOccrUZAeuwqoNW+Y8Oi0OrEcn61aoNgeP7XqXOVg9wJxhOwaw7Sx
urnJjB4UAb5abt3MkNiQJ24JNNUPb1ockWkNplcErl9AiE59osMbcJqy/4YCRo8lklEu3sDFc9Cn
rGvDXBaNdRPngGfNsPT65zYe3bDpFr4VPKo1+egTHJPY3JCnd2hTFFhS6tRA7zJchyJg5KvNfMxE
mtYdlaol4GSBrSypOjtf/cDelrtnQA+I4xfWska/UUjTWQ8gJCNq8bSFHuLLaR7lakQYwVwGW4+8
ANxJ7sOBFp/zVsbdIANJTJqnIX4Wk4OI9tJs9tL4GIeVK0uPEcZWQ9Ydg+KzTGQ4zrCRISQVtLQR
wT1WGH8wx3CM8kks3sfpLvIRtGqvGfuBKUTb0YQPwy42JAjDpJp3uZOze6Fb9WjSSPm772PjPcFm
yirL7wkkufNuEtT1OR9X2t5bGi70cbqZ6ruie6jpyHsSvxMIwqG87oSnwLqPQsA8HuoMTOo+Mesi
FGNSm6Zgjb/+xhrqZVgdFaBlUwxXIuXZpJmOmUeOEffgNWcDbLgaVSeZi2flaICAWAMFKYaznepU
SkLN+522r4KAxKNfWcOr1B2iMHU0474ov03rPNXCNgCw1S1kW+NiaLzl6N0W6P/iwfWkykmYF4S+
76TFUZY+/8+KGT9T6SmE6e4xj6BbDyFmSf3EW8+Iq5QchvKTAQxAzmaarUvSsPwip0HXnsbqCT3/
yQtmgEnZ4c2PVQaIqaz2e7VKwT4/GTQcy4Y5jLGKAEDaeWDl6yxFvD+jeYngci+Her3U9Nna5SBP
ZCP1wFtjLbhYRjSLQUnuRJloe8hqQzi6uYh4vbrtsmg1JInMxfgxzN/K4g1O88EbQcxMnsqEkKJC
5ZSIKyxaFpkBuI/AziQuvdef4YzOjDnY/GszJ5S+65ZJx1PVvG2nSGuJ7UCRCqhGuJmPrtbf++lr
lLLFW/D9A2WjJZ1K1MmEO2QyrPT5wDT98lPSKKz8bKXiHSWkn1H3XlT5LYjUuu4M3AbeQ2Jn0hl0
yYWnkIfsFQNTgVOMsEsp9Ad8Jq/QNI1f5+f/GfpeZpg1iVDFfTp9ZGytmT4u0vqjih4hydELgeOG
1SmWjkmm25pGf5jcli1JFOldo71K3kPHDDVTz5M3UMF0TtwkbiFlS4J7F6b/nDYc/Z8p+HpD49kx
VqsAW/wkscvwUEuBU5rU0rMWnY8ijES7Su/D7r4rsf6DKjBrKnkBYMn1puCQHMttMLdF8o04SE5c
3ZMZ7lhjvslayEs8YewKnJTZxlQfBUaHPZ1uaoH/byNQ9EhxsgZR2EHKH/L2LmB9DLeJ+TBVDCLS
t3+va38t33+WtRfl+9DhOZF2+Ve9BDk23DnELG4hQ8z+Wt41NdQvFJY/K/gL+0KZ6XRQRiYq435p
uLTAHibiVLN2+jKuhfsr9/bLFwM/CdM6A54QBNwLEkQRi4jzY+F93ELdewW1IVird4KbmTZ9jZb0
64P8ebELDkQV/s/FrDvJ7VfdzYe+iO+7FRmrVxbCb2yLn2zwS149SQYyhgniV4UTe/cpY52yNJ1m
GZ7Ge5rN8HiNbkHO0i893k/++UyN+MnvYC9UI9lCooyLDH206YTKcAsM8SzFaC+L6k4je9oZaTVM
+cHzDuUYLUJK0mwd+ndp+NDBdsMXJaUW6t8DkppDIn0rbRd2J7JwqvggCnda/tDwZ1ajrdUh2oiV
hAcHnvbZppIR9HisTf+zgxBhl5xvyvhu4iDjhU/m8CYq+zgqbnGXcqyGQMWspuOtdk27kUAIjPCm
jr5VvVtkJYoPmraBGjS594uT4d208ZeP1VCtHRRNspl9R6hVUpzlM5AgLTsK2oNMTksMK7zWtb3o
B9shio9d1C7l4k0vHke/5IjxdwU5CmFztKrbDIRSFkQYuXdDcBbayCn76VDUECHq2MElza21wqkS
SJJA/FCRq2aTA+UTW/CGTneNY5htKifMVJ4w13EZ7t3IHh1UlMLAl3YddR2xM26YItWn2KoR9qij
ZvfiDLBH6yRlh+akqGB7yqG/CSlS5Rwwi1onf8umdA/fy81zqMaMDC2fzVvQNoQKx/Grhux7pFOS
SHuuguQooENOowCzi9YGheNoLVeetMP7Aq00sFdx4AxjWBcqm8g3d/WQOZKSuVoNiBOba0kgWnY4
+sGmjjt7rNK1GEQrf7az6KDQCP2RHuiE2vgGq55djlfZUDJ3izCvCKxtMxyLlIoqN7WnOPEeUArt
w5hBhHUyMUtOh/wV/6klE4OdkYoDc8aksfvAsMmdR8jWArbCXjBVSlVF33Z1x2wA2ZcdF7JLU93U
xNjX7Vc3vhsSnjPK7RDfleapq3ceVmOxIbQLVUzpyCFfB+IuE5mK5b7ry4Lt+5QIEGoYIoPjnsTy
ORXiI4rt+84M9qYnqovcGBdKdM8sSvNpxxgzQuWIoq8IwVJdVwvZrN2gVe8ycTszsekP8Ac5dgMl
dBgIG1UkAhisF1o87RGs5GPAWV5Pj0pAlMZIYcy0IAA7mnIRzoy2KRr5xrTSh0Js7/3SeFdTi6Yx
2UjcQehph6HUlmEf3yTtMTaazeTRDRiCbTanEWh0epb5iXAP1jpjExHnNi8ZqZzLRauoq0iU1oMa
AXek8hHh2EPZpC/COM/L0/LGh9iDo1e4jeL+FEbWlv97CpJ2A9EhQ9k97i0zcDKrvYP57xKTDvlW
3IuT/yi0HaKESiMPu9yGs0quRWdQMVYO+lMFIBZWTDzawThDFt4apn9oQpEjND7EoXhfos+MsgFz
qN4ZAtkNLCxowgo9GPnVtlfhq281pwg3LVSOd4MUXpEr/7YTw13Ei5Q8JZ1czosDBk18nQdmAcuO
LLaZyEjY+7qihyFrK3XDu2s78d+0XnhvP653ccYkY1jqdVYiaW9INjzL9bUT89oFLmiZWWT0gWkV
H0jeVwolABmflg352oTJFxNpIlx1Qf9V8PPznuaf9ONsMQm0iyFCQdGkE5nzTHA0OvorFRWoTYbX
Ctr5Fc/c3+mDOval8HUVaoOLmierOxx1ah6jPdoEUi4KKhCSBQMHwsYxWg8P47u3vFKL/AKT6pzM
//eaF5VPWNZBW7TlP9L2o7SeGa+6K66vYqS/Ej9/XOeCpah0vaRVzXxv8nZyYnim0rmzaW0X8o3v
5tce5S8l1s/buvRvxvXdiGUup65wwuZyc4zIYDPbWkfbq/f2N8eaz/8/9/YXp96Q5MxL53vDsw9/
aAZdhE9mT956xHsbJjTDXsu5mof9S/WjE1li/WPCg5D/AnZOzG7Av7xHEDeSU1KvhhvzBEejERdz
2TWntDIJiFSmfwv1iq3vbwXzH9e+QJ1VXO4EK2LwtxGOc3XuubUzpxpTXv1vQ0n+h8b740Yv1oXh
x0M5TuVH5/ZLaiY7uuuevB0CUZw+FtWqvwGgviJt/HXD+XHJi2VRRKbUyTlyPzAKM31pyivplfqv
6+HHBS7WQxy0ZY0d20cqaICJI4c29SEkGk8/lXUFOQsMvVqbpWoHuY/CBcigXIc9tGz4fVm5TXSM
W8TGaawACf8HgC6eg98qfAy5Ppcx429A4RJWmaWddcZlEuWUkuaOWT4LcemaeCBqxSmqORC0h4Ei
JelGZwTwNe57IMCiSmxjxPineqrg3Uo1Vp1g8XEJtI3ZzMCiRT9OeIM9IGkNOVKlrwysnMiwpTFs
RBk5mbIVYtmW2pd/37L+Fryy2v7z5P7hQ//YmFMmUIY2DB+CuarjcCmYvt0b5654C+QvmVr23692
7Uu/ZKy3cpMrhdCzuEVbtnGue5/DwpCQbaJt+f+1bf24t4uDtE6ZjNQsq/8W85Kg5ViHYjnnEVub
axe78olbF2fq4PUlbprDh1XuO2aMCEWuPDp53gQuRnC8KV0lSxpuuqVdXEGpJVnqLP97UplAKDc+
3gUJke/4PAVOJFo3InBRNSjnxiyQaQIK5mGtI9ZUoal/dUnyFDPuMLq8gZOln4RSuTMDeFWZei/U
kA06IBFJwfuiPI1AG//+3n/d03/89ovjvxxrdOrofYOxXOSRD1svWiVtsvr3q/x+5KMON0RFU3H4
uajU5JTqtYpnvYm/rldwthAze5vpdn7l2YOJ9qReX7nk329Fo7xAemKIEle9fCvFNBXQGGR0SuEB
dzG49wtzM8un1edgPXvAIzNcCe6/X/Xvx8lFuUEDC2wJHt/FFq6FqP/TOn9P86dRPPj9vZRf1fX/
vTFwXyIKpFlwT6TgxedGS9lwShS4CGBjyeZULPAeU5xhjbWoC4tvotyAuUUmHhSHq4kR84b958fO
1RFYYfQom/g8X7zJNK5gkmvme+fOpgK4Z7jCKnWvqXV+uwoqdCJTJKz6AJD+rErJWKaPSIR3cfvP
93LTu8H/Q0Wj/q0p0SXNIMKWuEKEUJevK5KVuu4l48v0mSq23cZrvX2gIzCIoBsKdbFIoVUoEhTR
MdpEqQQlr931CkZoA8dS09ha1B3l/BbWS4sgtQwfAwXfD9i1RTw+ykazL5E8TkayqopNRWdkGIxJ
9FMKLAmZNRCEhzaqKpvj17XGxtbLciv61i3jn3UlC1eWxN87IWN1am5kZcTE/BUTbCZTm2kash0L
2cAXPhr2v3/8v/RjXAANnqTpfBl/+VsUYoZfbzPRvsx+TpsE20JtCb1r/h5h66+vQXHy30uBFY4X
rTjbaiAMuvgY2yRFzixPH7Nr4vhG+Xs3NxL5yrBnVE5HaTYveHMBlkFaQeNq9+sejZL3FCyv9YYX
wVlz9fbnb7n4ZD24bWykw0dOtYYowPEeo3ZRfplOR+ia/4wnGJRFxIJXY7P+3uj+vPDFFo6MJA16
ofyeXUXidWnPXpH/dFPLDiDZt5NXM73q2sCw8XIjQI6FcQMLFP/HeaH+uUS52yiyqvojR1CipMcq
fYUKg4fUTTTd4Q/jpwDxIf6PkBcYa9hDxGCQYaWZrLpAdEOkRGkBptNsSLxxgKYc3zox+mTyw/J4
a4u3TPAXpSisGCn7+NYZELjF6F4rP9v4Ppmzd59mQ8PMC5nDtMuqlpyp2ZpWedSwDyZ0ayGqNVzy
58yHO6GVu1DEJig8TbyWjnlCnjHTriPbY8ApIUptmU1JVfyhwRaCmQvdMn7Uo2HZ6aUrQAMF4t5X
07CMOgBDuTkUwU6Rd/0kLsDWFmlT7aWZ+IgCwMtcQ+k3JXa9FveXafJWNXKIH4i0MUKSCgzXwycd
9XzQlbZCyqQ40Qfn97gaL838PShhg6jJBrh3w8xloTFjLxIkGnq/ViDyy8QiqOmyB6MZ8fDX4zcB
nloYvHdNYE9EthGvuFSiAuqsvspgxyU8CMkS0KWzMXXE4UCXgjehG3acCGul1zdyGp0C3cRvizFE
oSULr0P3BlFcVRb4ctq1/CjCnBKZ7gX6Xi3WQHWRGC9zbYSdh01xt9OHgy/mLoPyjRRArMvFGxVD
eg1Du4jtLNVAQ0fGRsGhkmGYyYrTmSc5NlZoiyRxz6zTrG8bntnQzIBuxU9g6Y7iWdCydVKWaxH+
/SztkvxjpGzC+EvvmdrzN9Z7PGDEgntBKd9B8100OGXIRDdgkViDY9W7TD0QER6lNyn/RqrvDcbG
YrwX1e+gUBZ6Hy78udKK4JdLd8x2nb7eGVnhmO2DqryN09fgFXDe+exWrYCxVuZS1mUDo7961TWv
jTe4KG/48w4xmbgMfLwK1e8I0DxTHuL+ZuIoFppgpfvQR+SvITtD/S4CfyHAfuyQ1nhyteiSc6O9
FBqqgWFatt08eMYQq8HPK2XmyvxeTMoTVinoYbp9GVVfsnEnY8mhl71d4imq8NsD5CDo92TdSbCg
NMRgnWafZv2U1EctgQiVVU5orZPhuTSnZZ6u+PoxvA8dP6v3RRduRnzEfJiPOo+QWnclJ3ATzadw
+oJ2scjGfSxaV4rDv46li43kYv9Kmkkdimn40IzvJvsKBvFKff6L1cvFFS4QBD0wKk2OlO+sGFZV
hVqthJ1IeoKA+COTGGhUOsbnlpuZ3hM81FlGeVtBV1TKBPb6ncRYRCuwV+9TD5AbzZQxuzDODEgj
XGqDth7F2KUYtInEwNxl2nUe8cNCsZJaAVJr9t2pyQdVMbPwRN74ZuuYrMjegHDfSZsiNDdW4J/a
gZABT4NQJR5yobOVvlykYXLoO2WJHfaS/GxKi3uJyi6I2hti0b8spBKDLj62aYurCwSbQV2p4dcM
8Ge+6PjyYNdQYxL+LGOgb8CTblTt0OeVUw7SuoHBqyilq8wo/rz4CwSRfC6muuhxXq36j7p6EOWd
OHiYhwyLWaOHykrA7FQUS1peePIgzEV3EBQD+wvRHhkH99Njk4esqmqdQrxf1OF3HcKYTZulVvvr
PLaeA72PHMGctn3jnxXut9GLF9mqHX6lQ46Ka86aDWCCqWzhzYXLMtKd1sBNgEVJzB5UkAL7nXDp
D4d4ACINnlUBY5u8heKHqCJRXCy4nRyyYKGFZwtOr53U6X3HI9djbQNAjRpPe9GRZRpNfSMTSRLX
vm0wh0cJ5o4GEp82dZPmMRTKW7WAdY+E1SxaLF8tGVEWr7KQweURTuIciwGkPVEOqi00LD1e6Fq9
zKV42UMENNyQQxncwuCxyUPkCmVZIT1ggyPuw2+91WjFTq6obhSWZ2MkZsbHnmWuRjFiKekdMxNC
XQz0ZMJu0VcQ7aUEiaWpwUUc7Lyi+iGbw/Bxc4EFTtV+LHmhvkTOL97A8puq7tqx2foRvgtIwpLu
UwwgqYGQoC6sgo+iZ3uRXE5rx8/95VBSPgkIxLrXEZVdiaZ8klEsYYVSIxCLasqahgxoRA6Rcahh
+IYsEJESQNwSJOYUYwtxeuuh3JlS/TWLvV1bDvsmNc6B7r1DEdvn4Dxh+GpUtWsw9asH8xZiI1IA
hdHMbVV7xz7wD77GvgaLX8cFqozDd49zFt0Q6p2cmjraeFm9LK3gbpxOZe+vUy9dGPmyjPXtIEar
POrWBh95kMHdlhGzNekTi32pcdPK5G8r+AlByxgU5kTt47HVw7aDj1DgmjgLXXNcWQy4iYYnPKQz
WWTmb6QqQtB9H3xKUrSNzS8rmbaCXOD1yIzSEHK38VVUIrDmRdktsW1RmK/j9O/DtRs6WGbjl2rp
TLn8O68ZOHohqgUkLDwSHLAytRau8p1RCdg1Y34FPUs1PiNNcMPEKBxfGjckfzjaOG4T2bAzq7zD
A+Q5hdEfip+JbzqB9Cr5Zw45JqGHKMtOestakqVT0OoHWfBdI0LAoqZ2WWMjhiORZIHi4sC6Nr1o
Ne9avpKiwOHkT7Rm6XXGWh6MTZ77a1TcK4maomEv8LAKTCq8rFpo0NNJb3S3YgopKpA8fHNhZOew
FeDiqldOir9r7HkjN8kOnH0rpL96+gk58DCkw4dyzHbeSnIyNzAJtTdseOT4fb7Nfi7K/f++wr64
7MX5odSjKXny8FEujWN+kOlJFSfd5ith6bnRQYUUhI3V1U77b0rDxWXnCvwHAjjg0pgFsvldEIJN
r21u+pZuZlgyRr3q8y7PkNsfff3MDAFQwNdBlbF2uQBqjZjxssCjrZfWB6Rgf10gjnTHt7mTgJjD
nrKZGRwqzZz2iDbAf05gZF7pUP9GIf/8FdIF08Evx1LrsXmasQ29XASu+FIszYVvl0fYqNcigH9p
YX7e8z8v4McDlrvczA3T+06i3UDT7wsopXZiXiz/vS+2/mpTuSuYU2haZV3FFuji2abYfFZan3+b
qqAuBizH5LR34+JOCgsHHfu58bWl0GpoBINTAzkZYSrry8fFW9t0NRMPqGmQxs6l0qyssYN5rto6
tmk4Z6JWPmJOBkvPm3YkgX31TKrFMXBylf927GHQJfe0P3CV+9BG9AA0To5Q2O0VtJxyhbO2ELgm
ErhoKm4s8RxWymcJIbet9IcSLlJPi2Em4mbo9KUkBk6Yy44se49JXIDM33qomaC5Q912RepHX9dW
av2SjqmLMdu8CVMjK/Qz8iOKZLRPwsMon0KhejKld5EKB1zmtg88iGRMG0WiZOJ9P97UCFGkUX/0
o2Evm+m5y+1EDnCgM6xDo2ngxWIOyTCiEFO64siDMdGXW9si7G5ahGWj/lFh61k33TLQLdznuuob
LvCVyvK37+fHezUuWuAs7bISY/2PgQKNniZVMGXbxMPHv38+f8Mqf34+/zDzfnymY6RFGGbDnZ5X
habakTM8iXeImxfjPQyF7OGaJSNozS+7wc87uwAzqhB7P13F5lxFeAF1SNjWeYiL+ZTM5IlyrdUM
i/uG4qNwC3E215drp9K+ZhBL5KFHuKSLPrRpJFa+X620Fhpv5En7FqVu7FPM0nmnMRod3EbKVoZc
9J5Zg2sOqt0NhGfBX4FGZKd4iBiVM0CQR+1+GIgQCrSXWbHQ589Kvq8Z6hiWiy59BXsHbE3W1oI1
HZV0+GJV2QIWax28dqVlahfjLVTCCZ907Nw6x0I2X8w6cRSHU0fw6WgKD5740njowIVsPaSRw3JG
4Z2HK31SXsoyu8vi+HnoIHZ74YeWtYfS0G51r79N4RsZcuDKRbBCTHUXigauhOnWU6Wljud/XmGM
nMfMZxMjQeEW2ki4Tf7I75oXD5XhgpQpAJPYUckBKDycAhAQwFXUiLOfhMkJmpWQvoqdv53GXRW+
eSGLJywVcEPDNYJuJw/5kqQl22pn8w+BNW9tPfgpVq/bpPrYMmqHPmflUFYo7bHrfeyd9X0FXXiC
8Zx0t8pGSHKXSdBCyvZkFfh6/GTWuY2DSFt+jskplO8RyA8y1C75ceaYBdFDnu+rxlyrFLd5qt1M
E7rv8kawHoc8Xffd52R2xJ/JdPUQioFcyvRkjhSByTahx58lgcSJz6K2dV5Ur+QWHC0NZLRq1+0A
XVBOF34qHMpZDoyPRWvr0o3WkuZDkTkwVi9OIp9ID2OrTdBfwAUbkdJCVik0aaciEA+TjeE/mPTv
ikajDvAfPRRauhqFu0zCQ1CWcd2BkzTQe0VffW+w4ck3tZ7ClN9o4e1ANCH0zPwcoVmDV7UKLSSf
xVsh4Dep9jsCs6hf76UJUWe277vCJYbkH2y4sghLMYODL70UJCz4xb5V/ou9M2mKHEn/9FcZ67vK
JLlci9n85xChWCHYSUgusgQyte+7Pv08qqzqhoAmpufcx6o0cCS5v/4uv+V7DOs+9n962UPZo8Te
4WoJpUE3AHujT0wYe5x0JP4K383EKyIzK9sHjJ08pqieNyruZ61K098B+BQTyMHSGd50NQ1A6nOE
EfXoKQToZYranYbnYDQ2SVPBZSUBjTpgUU+DuDfjJ7+gIxa328m+j/FBQRfeFVRmWQ7XnEaEUp5p
8DwzL7kehu6uCKCWGwwajOIlkRMigsrSyhhKWdHa8AdULhEh9VYI8W+mkTHqQ2g/jDr2Jwh8ikC4
1vBkgBLyOrp+MlvITqdP0y+iHk49CpfS28TyJ/nnCpDPcuTIhC+BctVr29a+byDUgLC0hledTpPU
uE24Ok0+x9Toy6IVaP4m3GPKBANrdILvadJcSjNZVmAKAw2ySEFhXVoI6MyVESeAwGIpAhYxMELh
BsDd2CkrGVfnRtvcNemTGYx71H4JY2cKnL5R/2lImtfaQzQatw76TxTbqzLpXa0DIQO6vsBbz+Z/
if6h76Jt3VI9N3cW8+K8fugpm51WoW47dKrvKvDRrfG5gSg8pCXaH4+BvBvFVZsVywjR19T7pvrf
BuUqrkqg9tG2dCJu4tpFJRUBWHBAJeXekFlPeoVyKUM7xOognUTLymQf+meTcgNWdDHmT3GPo6Ba
uGELbA5qSVCAp5Tfx+BGh+MelvYsk8p7kmelXZ7lnqevC1/5CdbibECjowcmL+vnQJmg5qA7UWSr
GjHymI8fwGNC9eFcRHsHvHblI19p1NuSlp42OLver9YhzZE8QV5FInLFBEANmrUydosK1rFZItMh
YegeqjqiHziuikheZ0P42HXc/0l6mYbqPsfbRA/pG+MU63D16Kiyq/mEp0eyKVtYpqAvY2kcFAqn
UbkuJAAQZfju6M1VJw+tfsjHW6Z/mdfhMIISA0eltDBeo4TpjWTlcbS9imwsfkhof3m5voZO0QNT
n1UOIkqkMBbXsbBvjA7BpaLm4BQKlC5/E0GFhZhupTG5R3A1VdhlKCXZ440a3YSSanKAV0Y0qjIc
Cg1gORkaTaaGJRySLIW3sYbrsrGpsqrdpPebVIizIg6WfqTszCFyRftcDflZMqIGavyYlOBgePlW
yc31UF3MHUQHLSMLfV4LWaKMnZRWGPnF3FPwO5pQHCzIdsi2+EUHpPW8GH7E7UHJJFQ6tJfseA0Z
yU3EJgl3VYgoFmy8kZ54wP2hA/gtjLPJF3xwpOGdZ0db1/Rjm/JM9ZEiNCe3b0HjNvADK7DV2a2k
kY9j4VIpX4rixhRgyacXjxNTR4gRT+qzH1zkwWVSXSAT4w/AMLFV6q2X3i/XerhLeYGjfzX1+a51
8rniBKQ5SMwzjEVtwe5iMIAfzS5v6qdCougWZA9qSeit+ZMnw3Y9nIXKSUE5oQIj11Ek1WQi0P5k
cB9E/XVsTSsluy8xbfMHb6cW2iKOr61zqFvjItnEbEZfs1zfiPe9QxctFzsLYHOQj2QWdOzCMd02
ubX1a2Pt9CkCHreJF6HHFlxqCH4RXw4hsIJGCW7D+BCO3rbW04vIG7a+Ly5zJdp1jXOwSv83cue/
Tm//MClN/73TG/ICzzmTpLc+b/NP/PZ5M8QfBmRc22LqD9wAQMbfNm+G9oeFcqdq878dANbzvOpv
a2z9D/5FMj6kpyBUIG7/tMbW1D8gVePswrybSbQu7f/E5W02hXtbZVu6iv+cY5gMYQ3Eaa1j6CN/
WS+yAfbMhHXaplRmr17fMJw1QTK8xwNTf9CsXkXLKVOB6SIb5GY1XCEUpvxo5xcNeStC9WCSdaa8
P8NJtbdR0UPeH2f/hiTG3ECb8Mk+wydUF3vdyrFa0R3zZlQMdrOhNwWCM5aJ6GBjQ0wa7RxCdYZB
JJlmMtwoTpgelEalUzxIvd0ZkeaFW+Qe241GdxRRKc+ISWEB18P1cZM0TNEYiGCw1Uy/6ogxSqtq
0yKqhHdPf69YDLaJOnHSVyTEJVjtRi9KGuNJt2GqK9b9FFazD1S1SBTm5r6W0VYPiKddwvSCzmPV
HIIUNZehcrLrLhTJle7zD/GcOo4eMQMq9LjEZpEWbtEhk+Bk4gXQXnqeaMye2qBDcqhC7wlZLaOS
BzkZ4U6LrofWYVoKCXYLAlZfOTLXDkPUDD8GzcvvxyACmUJrmvtdn4CsdC0dtTwP3UDpQzep0f8a
xYACWNx7axDKXPOyadeYwqI6gdGUso/KyL8t7MAazpjRziherDfGahgXYVO0LoKE0bVdpzOheApo
OZPzxdlonicyU57bQuI+VqJVflcaM+MQDtNwXQH3/KmbFDAdLdizaQSyHWV1eV3kqo+EW0SJLOxA
Rxe7VJjiTf1YXmhNgpR85Hs1lMxA0MLFKDPa9rYlz2wZIhlDyuOthwl/JHUS1arvclNBD1+ov5gz
lmvfy2FLo/JYk74pakJJVE/4h7tpLquHQEqcQWxzSO46TyuCVYVrPVQp9np4nng+s9k8TBVlX015
d1lCUQbB77Q34aAxqrPl7LXVJ8baxnD7qhRKdFaFeJqRPQs8aVqRY3mtt3q3bnhN0WNqJPOEzxLa
TWuG1ClNAfOkctRr3SLF1lQcAIdM7ZZUmS2zriK6nCJt+tkV5XTQEdaHK5OWP6w40J7RlBvuM7sq
fgmtxCSqHH4ytlaxF4rmJKsarhrPCr4xdqsf41oLEesPIB6OjVHLm0kxJ+ec2RDt5QyF5q3UfaOH
Z2bCWtenqeuZTlhltO2cPrNhiOQ00xVjNnVt4fNwvekUoDI3Uia9ETaJyNakGLLAQQ3YSG3ajI9R
NpnBCs3BROO6DsFCwtdNbkYHM1gscFqHu7fOpmarsin9TQo9gtxc79Bv01vLaX4kIhMXSTn0P/PB
Gf0L0U7l9Zvwe/W7RfjvTcMsYhyeHJYB6sma24bH+DpRl2FrViA2/8Qgr7ut2NS7anOqNXgcOY+X
OZoSZl0RiURQSPqzSGfieSP3eN9dN6Mhbr5+IvF+IvnXI4HomDUuCNLiqK8zCD6DaCXsaJDO9UXi
+jPweDlskzXSjKv0Xl5MD+0hWsdLJFWAknsLBHpoASebwsUJ4jI6RNL1187dScD3e2DUxz+Nq+pt
T5h+ZRLbIAoW9gG0IZID/pm2zR6SaKtdxzsqVIA27QNHc6241p3/8PWbed8W+r06Zqeo/jqWkMI4
+ghWksNsmdG5jr1pW1L+4rmgSkdDy9K6NR2qr5fTP/vob9eb//1N58vrnSCNmMQukGfZmcv64KEv
/lO5CLBav9G26QFN3xVSqMvmACHnij7Fczq5ryfgqkeS5x8f+6gR7/l0cZDjRdh/pS79s+D7iAjN
trsSZykTnkV8UJa0iyCdJNtig4KHq57Vl4QQpCq35plymoI4f+V/Nes//kEfYIYhU5KI92JdztDG
MV/OSKfgwlwX98m1tfv6MxxxRP5eDgNO4aAOjAvO+88gFfaCas5dOhf5kFUyG+/kvPsZWiWX6J1t
ndcTS85PcPSEllBVS5UGmDIQh++XbFPbiayynF85Fcgi35fjpv0JhHcL9NtgDGKsqw1FpgffcXVi
7fdt3T8f9+3axtEQooZFUomctREs2lS7yu1cf8tuW/ZcfGuxN9bTYdwGhxPLfrLZGXaqM9HBlI56
jHns87yWfctHDb2JUgblqEahiZCB7RkKLtEmgdkUkFs1eLxH49owbko/23nmHYgDMx4ev/57Pg2C
QDx0PBQdgavh+y+gE2h0swXj0ifflFIneTPXX6+gf/KiTVT7LcfSLDB8x3MRqdlhiH8D4YTyczdu
RrTSVcIq5ueL6goChDsjdiF3sAFcBByX9ygJ7Mrv4fpUx/uIYvt7i6OixOOSoOtk+++fdvAMU01B
bXOLSdxFLuiZPnm77tnoF965tYHxsWf6nqIm6Z5CDv55nRztdYTU/7X2HHXfRDnE2ZJGR6FrgaaP
id/Mdb1FRIwh/lnIxNGVl8pLdR5+I/MPVvZmZmjBKtq02SVN+N59Gao1cgEcCGzrluqJu/CTTcnt
zqHHCkrXKVze/20Z0HlVKU3OAn59Rn8n6PSFjX4i0B+NOH4fubd7/+hiqYquqGx/fv2HdtUi0ric
bQI6ujwrseREnB6ufnKVgdhDMkvOlSKWFu8fLE2jgYyMmAbx17hGFsZl2nBQv1cPQl2Wj3Kjr7Fl
O8TPJsLpz19v/E/2PWsbEJpNG2ClPAowhq2I0FR4WqcOzu3MeS2n5ja0ucya6sTd9VkcfbvU0WOq
k4fRbc4Rm3xHbqXte8vWKNADGtN0hTGgigQlYe3r5/t8UbDMPBuOHMeHyTamSiYWSUoGBiRU6aWl
6i6Q+7BQ0R03775e7Who/NfmMTRdJ0rhn/6BINYpEykur7PfT2trXW6cJUka/myo+Zy8ez9JwKBL
4gePFRxzC3F0INRID3ILV9uFqqM/KNX0tRiV5aTl35qpxWm8v3GyltmTWH39lH9SJI6ihEUHnLSU
O9EGd/t+w/bjEAZ6TBLiFo/6pnMZC92JrbJMHgIXUd5LhCxd/FW+IUK8RrXp69U/NC5YFdwFTQvH
UFVTP25cdFGoosw1Got2zzc19/iCXqFpmSzEZpXvqn2wPzvFAfgsKLxb8yguNkNlRInCDVSvlMvB
bTcTd3AL4gItApipp9KcT0IdbR4Yoo6AEkCX5v0LDiQOY71mGou4xjgCRXgvRklHV098yM+2qwMc
gMY8K6nq8ekv7cEMupp1atrsCQ4RJsL5WaktUtBF9IPN5skJ9TMlRF6Zc6OAyjnxMT+JP1y5pobF
H2SAD/4dXVKObDH+gqzvLjt4bh3d6qk11xH6EmkFKLIt92JCU0D1wEQrtPdh7NGZTXAFdyprpdT2
5sTf9Nnbt+gMCE2FjsFM/v3b15w2SUKFsniW1Wh26WoXY8kK3mRYZavQZSiJdvjy60U/iVMOhs1g
sSiY4W8dpTj9oE5dMa9pBBjbldiQrXEp9ZDcm2WAv17r0+cD/KGhOTjj5o+Ob5bmmcleRgWYiUAu
VJR4rcvM0tdfL/PZI7GDpa3rqrSM4yQyqmMjNQPEhiurB4xF+PXLlUn8L0wMnpNTtksfk0RNl9Lg
HsUNho109NVaYeh6OALzTpxtABlSE5H79QN9fG+sQLdUgyg+M4CP3lthW02cJQNde8bEoofh76Ad
Wp9iVX36IG+W0d9vP2MwB18JWCaw+70BNjoLX75+kE9XILDYXA7k+cbRCoAC0dxIew0OEONYVNIZ
MP3/vCtKNFVqFE7wmd4/hN5oo2yMFh8ZtEbpc15Y+XQr9PLUZfAxdwLIpM4hTMV/jPb0+3WyOGq9
0WSdejW4movGPxAtBtiL8NpZyQ1cWzeCgeYt4RJuTtEtj2Bx83X/bvXj+Km2PhI4Fqv/VjGqf6L/
DVEViNTTf0h5/7jW0e7TUwgbgffnWp0bbsUZAI3uFgu5aPGCfss6Xefd1alVP9vyoMUFOEeLLFEc
HaqkFk5SV+iHergq9L63LrphqUT+id3ySUbBi3Q0i2yCsPQhTUuVSGlzdH4W43X3aG60NQyRZU3n
feFx0Qq5yR6KlXI9ntev1TLod/X2pBTE/P7eJzU4OlFaEfTB0upyPjRvSh/67R7dTiZ3sxGZevBX
ynK2kaqvqs2pdOKTTcsbpcrC9MzByPf4cPSGkocWb9WP90j5fi81lO5yY+P54Q5rT+zbp/uvT/wn
CQzpxJsljzKKAceFwXBidL1da/bKY6a8QKd6oa5x0Lz2T1axn2wc1iM11YRARerPv+fN2zTrschj
j0csnHjHC6c5ZcKIUk+Q+vW5Pjn6asJ2mF7RGqAXeJxwd32Vpd5A1C/xdcM+C9kJ1D4xpzIBp6zm
4x+u9XyfngltMVxZd/LK/kvK7L/jz3/MXZB/P/5cle2PBsbDj+R/Ifqa/fzxbg7Kj/6eg2raH5xp
Njq8dKahYnaR7n/Wzf/8Q/5BEWExBNUYgZJ92mzKv+ag4g/LJm9wyE5haPN5yYdqZq3B//xD4ffR
5MeT2lEpscz5Hv4///udP3h99N9vZwZHHUWJuzS1E40u1eHYcxyPQpwfVJYJD2Esln228fPNFCzK
jUApRW/2Ut1ROT4h03ciBTvat79XFUwVIfoyJP3zpbyNNjZq/2FcvAoAsovwBpUDdKv9lbMyLqM1
BhMEHnSb7xHfW+S3p6qL93Xjx7WPYsGIZRdC9a+/DRdjZgbK5jTp/QjF/XGVo/dq1aNZTcXrPLeA
Yn+nL/uDBph75bmM9Vxk0JfVQt/m645TmuA6fyrInnzFxzVbl5DI16925dR7yDvdtUT3ig6Lpt33
0XALlmw95rErIqhl6D+XsYFoGmQPN5It8lgmnoxmqDyGbQVRAhWxXBU4y9wVVW9t35ybq9/h6u0e
PPVB5n9/EywnYRd5VL2O+1k4qtnOH+T0pTN/1X9Fyr++h6ZqGoAEh0uOE/V2kW6wbGayr5E49zLk
uFuQ1XOb78TGPiopPy5zdI12mW8qKsvsmp0Bat6dhXHmrTzPpE5lJ0etAKzpiRp4h0I61rB/tY6j
f9aFUdnZaHdo6wQWRns96x+abDBng4X3reKebM7Of/7bt3i84tHZKbxStXLrxXhKf2D4tyyf4p8z
r7v6ltxo9/8P681f5d16FKASFgSNHgjO8vge1RzHtw35Mi6Lc8HwYaZAjFeoxW+B3J3WcJrP5IfV
5j47dRR397FQBfh0QyTGCyLV0GPLi3opzvJ70xUbEHqbOVmYviFQvDk55vjwlARAQr1NTLd1atKj
3NavHE8qNZtmdn3aTts5Ag6//Ff0npf+6Y9ovv+KNDukgzIAzB2aDiraDkcJGBJzY9Wa8bLPh1HC
CkRSOWvU/jxvCuM2nGJ5jcb1GKOJG9VZd2Y1soyvlU7trpUsjIAApnKY4tUY6z1OQ1HdlQjUjVWB
SUSg+tG5mOSYLEILWcE4GnHGxP8DjLI2BN5KQaLnFXZef41BeL9NwhQmU1pB3QmtDBBBFegPVq/1
5kIgj3k39Gq5Kupa+dHALDvHfAKX0ARyfzDFMNmAU+5qp/4p1Mpx2zLr923TN3JtF525MXRFHuIi
N7jdEuyQVIDYor8ZLbu9JUD0j13RwGCeVO3JBj6LgJBZaL+iRhm3A+iW88Iwpls251M6hAAJSy0A
8Rx22LB5Mr/SEvSMFb2NH+tEAvvRTcU1i96GNm2BAzDbDj2QPI+zl6APyqdkSO0zn4YBBphWztjS
AbgWuoRWWH0dIn6Ga4Rh1O4bNMJL+G2afpfkfXmPRqMvXFEr7QFDOqzhetSalBqkGzYvEONGa4Iz
mBdnCaKDJUBAXbtRyEppveYGNpPS7CCGOJkfQNouJxxDoqjJ473ZeSHI4lA8ZlNVQbU1wnErYie/
6LzGf02moX+ZJsCKdVdNMMmmGHxyk7+2qq+vSszDdzkW6+Aw5bDs6zZf9jJOr8cJmcLYGsGyQrU+
r0NLMpRGOn+kgHNpW7x0mQDLp5vwFgs0PGItfa6rAM3uITvPBJDdskrO40qcRUOOik9GIyzsgtEN
QqV98kYl2CQ1mvh6mSubTnYNjF38DdQ4o7MeWSApY3oteeLLxQS/84BQYLBs6wDZgKJggDBZEkdP
gI5qXGYvrcfOqvxcrIIUZ3ulp1VIoadqIR6IPgQCzwyHZZdiddP7MVwB8GwdGvt8o0sr8h16g8ki
aCxYqwY4x2ihO0Fdr76+H9+HJY4reSKJGaAOYgSyIUepRB2NpQ+lBiHP6TJq5YFaiT2mXDRpj+2P
d0KH6P1F+edqOBjb0iZpNbUP1Vll59IJa3Cs+XdFuUzM60QcsvDElf+hdUDSSclDr4p+kkrVe/RM
aIpNWuZAUdljW7yK1unyRW6ibXB9KrgeV2JoHps8CBIoAP5MpHre3/uabNNa9Y0liOWV1pwZBZjZ
QTl17R9Xz3M8NcmjqZ+5NniJ71cpMlNv+grsLQK2s7A9exDDoXY9mcmPIizWdhpvJtyE6g4FB/OE
hfiHcP7n4kzmeZV0gZyjxccgwLzNouejRnKpR1p9kUdmdmIo/vE9zk/o0FpkvKAa5tGdETlxDebQ
X4I8XKQ4wxpqBtrh8eudPuek/7qA/97pLGDMaiZY27x/jRUFbthIPJRMtdhrqUCa2BPFvh3t4Dw3
TX/d26oJyiXtrRMry4/PR5XlqLogRUTJ5riTFvp1ObZYwQFHx3BotCJupKD2SrHpVXN8jaYeuKYo
imytAf1bNbVvAKL3IBZUNS8NHJ5pBxCMkBhbl32A9YGvRdWPzLRx9UCPxnIFNzF8uDgNsC/MVLCJ
BKOrURXWxos97TEtYe0OsSyX8SxvL3WvffZUM9uM7aiciUYOK2m17Wwr4nwHBNI8Z0UUVQc9M2vA
Tr2lflMiLc9XODSARGi5qfArFf2B+6c7ww/MuCstBwaKYTfV49DYmF4FrY8kTQ1Qd5a4tVtzJdIr
aZRbX1l1tqfsikJk/UWRI6pW6rWanwg2R+Xn/MWpbg36l9IAXMIs9v0XT5I4tvIUoUwXrQzXXIpn
5wIs/QIB6k1+m50kmn62IFsLXMc8ECUiHO3jIDb6KK3H5YwlmRE7yPmezfp6QFhde10dTtlCfdzS
lPKGqmuayoADW6j3D9jhyTwoFXqq464zwallumvHN1lwKVt87/1h/fUJ+hgLbOahBDpQ1ObH4Q3j
IR3AHAbDYF+N/A6ZkK9//8fH4febdLbJV+cWxNHjZIHs2D0Urzq/v0GqFl9D0/qpBQ+Wgc32uPp6
uQ+NO8e0EVgTkpoNmPYHyVE/MJyulPqyXFXnMB3QsVJ3HcUzGpbIxp3qSxyVb2xHduDcByWM0xKh
6fv+a5VZbVmOT0KzR/bXnbami1vsnqR/+c8myH8bZ/+wiNtfNM5ADVfv22XzD/yTNsA4lmYYAH+V
EzpP5363y4T5Bx14RAdAatgkJjNT9m/agP2HyvQD+TEiOLoEMy/3r3aZpv9BaEGgj09rsV116z/p
loE/YgO8vaH+hKLSsoOgz7z4w8h4SKEaY8iHn/2MQq4tUT/WMzIZORR1ncyX0+hHpRvM4OXJxFFi
4QcF7F3P6It7e4Y6J51W/mgbYd5OaEZdYY8XPEczOBrGQItzAIDpNAv6M9Q5poPli+7Klkl06+l1
duCi128AN4O79garse5ymJ74GM4gCMNTkchh4zrxAOY4gJRtlHeiNhBYiQrT3vaaUm08mRSHHsZk
3xIhukkFwRVn+Qp4OnojTVuuc2yzTDC3wLFROcjH9lcc5gg8mEBG9NmMNdPxaEERy96Q1eAf7KCm
5wzOTVUO4Q6+63BRaYl+LobpguR+2netM7CSfKl8od3Yajau0tmZNrTzERmw1No7w1gtRVQFbs0F
tZgkClljYsI9GgVpr7Qog3MSbZVicNn2EoNgaG44HmXf9KDGtlOqDmo3gU/WPhXDEpoXbnJleGdW
0QGbpACULPpeWYgJIBPFfoXCKtwLAdfXyHqum0YaW3woCSpmUV+MBAY0Bstnwyr6OxVlXBuDAAju
rVY9FFXF9LPqEamywXqNgyY31JEmbvAotlht+KuyowchwieoM6u+wYjCYdy8KOuiw/Ut9BfI2Rj4
LWWQxtOyXaeTPq1z2wgPU5rh9tAH5jaJxVObtZfRYGMHDEe2qqpniVRplLTjNvYHcZsMU7pHy3e4
cOAH3IatfzclRrSxPFvwuis12IyZvTGCGQGdsUlo9qHE3yISpOg5dZWO7bFa7Oqw0FyvlXdSwqgU
GiyIgnlMW1iai+fAg9Crp14PL7iuvk9D5n2XSqYuewdz6qJVoSRX2kvtS2/Ni023VRO/WFRHsPzi
aAmq8NaXY3RIykij01iqO5qi5m1UT7gMR0bmRQjYBLpb+YPJR+nHTQofBnc6TM6bEZTlYOW4y0cW
1pedQHwDDONNUBjlIVALhBBGPKECxc/XtW7hgjXoCfhrEz1qz8S6yxlKsZVNB6EzbIsHzSiGhVYm
saunclw2iqghZ4TPSZ8cyrEwb/NabZdeE+BJFVt3TPVxlIib77zz2RrYl2vVy/NdMeQg63GdSLx4
ZZZTts70qtqHGLWt+AX5flQ6BX8ci/LU0PJ2OY4pHZMQxTfPNCY+unkQtfieDd3GSJRsYcH1O4cd
tAn1+MILHcj9whe/Iq1krqkO6a4zetR1uLEweMjVX5OJMDNgTfuy1LLUwR0Pnl0dZDBOysIuGWfb
dPNNU9ibtFHC76qWOpdEK+VQZkm8DoLWWYeFnZ0ZEgtzo0fHoLYTua6Kujjzwkrf4SwFoDpp1CvP
iTxgVW153mS2QYWNGOn5NLX6pvTy6a4oQgMpigwdM8ghW8uZwqexCb16nQpZ/BybiBMejFire1M1
ccS7ASaI1tT6sklmDbAsUaLJdaJS2NvY1JVmRVoaW25txsot7zxLoOWjK0F4UwO+qB/Y5aqO2y5e
ZoXd3WlZ3mRbkwaM6Y65jdNFN1TReZgJ80GpJm9bBWp6HSc5ch296b/S23Fcu6qtDTID3WYA7JIu
csXsVnU9gDNsMNJKBoUGOPzStQw1dafNDQ61YWBYCPUyyJEThmxKhzXX629xaSOF1HtGuxaBhgU8
H+NWhln/mnuodURxaBLTtMDadeQVz3mHWpbqV903p1e6aglDpbrXixTjkaSJd5XRRDe6oXbbUXN+
lmVoYj6RNv0OPzhMkehVoCngCLcNLIJyNj73Clty4VRFeAv5pL+snYFHHKplo6UYypQ11nJK4dNk
wXPJSAoE7Rwsr6pcGS6R0WqWQz6B8kwDeSlFhjm0ilVGUEoiDwIE+wzH3aVUNPs6nIgl/VSrN2OR
NtdeOVm7upzMHWFsBIwU19sOF7fLQAh/W2n8qnEMBNoQYVxdF3qGXZ/EVHtoAozjci4otbMa4u6U
IypZaMuoi6Kd3qAPieejsh81dt/CNyKvxC25quRazxrs8WoZXWSQLsBZS85Yn6Mf0cI5q/OJniV2
6yu17/wdN6DlTlIPdsIhksQBgIjWBySn2THULmihaEp1/bkV0ZX0stK84Nv5F06IJpNIudf1MX1R
ioqWcybrBKPtTPlJd7rYqmmn0t5ERM0REeJsqZ0zzvFBBLRq9c0Dxgn4v2urK1CQfJ6qb++jXGCh
5cloXGVd0jw3wzi8QFx6NsNA+QURblgVXNeHzh/CZKUPdnwBHNZZTpAAziqrQQ6ms+utH+XJwbfp
oE6tj8iRYSc7zxPJ1iolInbeterEh7I4kxEiMnRdAYSoSfIohhyJyKh0sLmZHSHhhd1ajs6uV4JO
eYkpIM91X3f2du1HK2sc1UMSYPqz7JB12XQd8nF4vfeLLFe/Bwpe1spoxTulhfJSK5pyE2kd4iC6
H2o/e2egN1BFsXVhGZm8GEsv+9X6qrMDhlqiBIEtaGP6DxGou7WiFeRKnEu6kvww1tJh20kIxGFU
ISoZND1/cCOu9F5Lt0qU6NM+afBjX4SK307LOkG1ZAx8WioalqY3ZZIiimZZkf2t64Yk3fhiyjZT
6eku0ercDqBLtjpqFZoMVGQYpOHCdGM8I4hQOtagLm9mwLizczaNDQWaUIQ2T12Zm4Ri3DXLsFhp
g1nNCJCYzqqewdcecfdDFVwNnYWoo3ifYrVJ3ka3rDFG7DRL4ffqWhRR8DCYOQaHsrXko+OXYtfz
rnC1bYe6uUi9zE45FvhzK3ajPxq9GOBptrZ2T5M4/VbqTb0hybTOSCmSZk3VGF6UjdLDjq/tXaog
fjENyLokKWJlVRA2MOM5dwI7s/My0IPbyE5LNx8CsHRSnWKiWIpyvlCDH2OmF5A4mqo3sLmTMMf6
oWqwZHI8wAuG8C/iMlG0bR2GtnZm99Z45leWot3pHYnLkjuyfCXds2EpKgWhyYxDOtyItuAGV6pN
pu2msZ/o4xYcIi7AMcUD3W9zBPgiiQGiRr+FU2RJk8RS0ZMc80W4fQgkaspOacL00cRQsFzotqVc
WWmCil0ZjohojiXyvlmcR/ZT7wlnTes3leeG0lbGumPXrGXj8zuVoO6+Nyiu7GLe6kUgyui7Vtbq
gxKU1S9/UJJDLAvuZt0qBxx4m0K/LWrTB8dUmcVVFRjJt9yulXCv5HNvpdD6EfZBkUBHYLQ91PSA
jPYuhXj3y9T66nGKesJg72dnHkJehzSo/Ss2jundsPNSbUsqks33k3hw6jh3uyayvnVkbk/Is6qP
Ua3Ftz54gVlwd0hIlNXyXCpxtJH1qCEfmTZnvkzHVTmNyCqW1RR/Nwc7v+beRkVPKGbprDpjCORy
cKyAGOr0Dc5dDtleKnzPWvSGD19fOsnwLbDt8oK0qkO5KAmtbaQNmDoNMqbDzfP5ESz+RjxHcBmR
SnGa9DBGY3yvqVHpgcqjC7gyai7AhU7Jcz7qY3zpqKkqNk6cTofSpAzcW/0gb4YSWcaF4QOnAJuC
4afIQ/9KqTJhk91m+nYI6AKgiNtOHd5+EElbfdfpRdM/qBwZE1/XRL3Dw7a+9rWWCxcBobogYkRT
dcgKLQADrRnaU9XGTbdvNTmIH6oVa1xwaB9kHdaGRWApl1Gah68oJz53DZZdau2oK8XkJLSNY10K
E3PZLNA0HxOpJgOdD/ircmdfF0lfT+qu1XTaneVE6drvBlvd6Nybh5buIN7orSGwgEpyrD7H/0va
efW6jSxd+xcRYA63VNqSd3b2DWF7PMw589d/T+8551iiCPEbvxdjYGDApW5WV1dXrVqrjPvHVIZH
hUFkchqmhOryVKbINu5Kv4hOmZ/pnxKjyJ7CfOCSTAfDu4c0aXysHJCJWzMhEY79vj45StnSSTJt
9LPqYaNVKGy6jlQiZJ2E/bOujfbJCzwJVi30RnNYU0+w004n6Itrf5+EdrWXdKk+6pMR/qIqmAZu
rcUIo0X6tGMufLyPx6EK88++5weIO3vwEWb0llygffaj5VfVfWsRt6owqIgJ4YNpDmBz5fC+DCco
ezPIUpyktbZcojFHULM2TokANu+miTxUkjJoIpK8/iZLof4qt0b9Dl4S1D68NiUx0tPsGNHF+C5F
UbnP9DT9YXsxqFJDS6JHuiGAQiATPiacFPpvmWofyRQlAz8fMjjZVOaAjZ7MPrbH7ZhaPU8SSTpS
EM/eTV2r/lVHZX8yugBh+D7OP8Pk7+2nRB1OXRdUu2iYYHXT82jfDUpdbkYlr/8ujcK6T0szuYNl
pierszLYUh1b+iY5efCxs6Oiog4c259jQZIpZpZPXpMYd75moBsmJbpfbCaYHR8zGk7fnHEkCfMl
1Xgs7Tb+1kyetJU0qYfcZzCiuxZFVDhSNO1YaGn8vR+YL860UofdN/EfOasjOE7TLH5EmiIqwY0y
oNJkx5+yCda4bRP78AxrJfw0CKEPr1ZgWAAGy7RugIoHVHhxKXAnZTLKu0KXHDew0vC+bxl17jvU
QmUkn7debaGw7XTVTtLyfmf2MX5NdwbOF8OMjoWXDnsTeOBdWavyE61I9YMOq86+0XLxKPaGyDWi
WH6YInk8hH3efu7GwDzC1Rg8jaHiASmRuu+8oLJtOWnqPhuzfmt5lvONd5r37I8gK8tej8lbUnqS
k6QIWWeunY3ucX7yxvls9lb3oYEzaKvyy1wCZrEp6dm95+GhPma9SSXCS5Fn2faxqb3X+86G8CC1
yDTz1EH2vCwfrdgf35c8SA8oVHefpaSHCN+o1XZT5rX5nMglE/kprdRTRkUg/6loQeDxwCXFf9Rz
qzgGcA9Up3qIcw+53TZoYVeQHMm5b4fClmEhsdVol8ZA1g2UktNSKjaqGUTqrmB43HwNdYb1hapN
O+4nOKf1PX3YPjnUDJMgqNRKbXlQxQSaO0ZtEFqu4/SGepBiL1CPzF/k7TFAwaDY152ZOM+Sk/Tf
e2Rf6ycVyBhKO7I3oZk3pIFuky9qJtzriPa+0zUv8h7GvkjXCKNnCBSBygWbwT1H4c1CTmSOOkeL
MLM7cK1vqFGzdPvSzTfhR6RT72VkvSionKTuuDand12Eu7Q6a3jZPFWUUQJaH3UdaWDZoG7dqCtd
NVHJvqz0CSMMTYHCYypt3iiIrBYAOvg7V6mOaTKRq+60YsXG8kJ+25h1QUccYqwgHHaj0t/U7Z1S
/zyrrD7/83PPoVVvfdT5Kuy3GVaAhBTuRT3/HFtV2pSjYlahvxg/60/lI3T6J1JFPN37oBzMn1Li
mp91EoWt8+G27aXF/TYNTunStJHBYCbBm+JOZI1QCSnE9aR0jretLLkg6EmKwnR46fTOe4YeyolO
E7LC8YSi1bTVtsh/HKRXfWs/kdfp97TfHow/saoYugG7Dejeqy55BymX49Owd4N7JLGOyd7bevfO
o7FL74UqWQZIaCrW0P4LO0pX9LfRGfqqzh2n5c0Lq9mmhwcBVmv/bvrh7ByWyfypUCrW7a+393fh
GFzYnLlobJl1Wxdiocm9CsCHAdVNh6Ll/83K3E0RLJFLeC4hZLmXg5NhfuVdvLJ9SytRTR2UtApg
DiWoS39UBisjg8cfs76QdlXrQVYcGSP0WGa00rZyrmMHw9RU5GRFoHvniI3GVr2oDwaY12x1a6K6
TZGS2oj5fSztJ2d04DSJwieUqVZmTJcc5NzubBvtlBSD7IBtRCR91wIngpUNJvGVnZxDRERnXgVp
AMsIN4s8D41JMJXwvRJ/YwcetSrbpiaCx1oZMsdKOnHbNRYP+Lm1mdc7sU8q5/PSRgv4IJQcMziC
Ilq2QsMa4R8U4X9Yz8rzbbNv7jCLnEzVqCD4GYvQrqiCvUTWJz/AJcdDs9X2+q58KPmffJMeyu20
kbfdJ/tpYCi6ojvovUp/mdUKqmTpa579AmsWQLPGybtIDAcCxNVcuciPke6Xf7K99NVUAEYCiWPP
Wp4wFfPgTzgWYohn2jKbVpxgOU0PHfpVxt/JXfPgSK/2yglRlo7IuVmx+LOLqZgUiWwIs/ZHMODw
vfEuv/O29Vb5mwdedWeiSfoVoqqtuW/BKQAvW2v2ish19YHp9MpATG3mJ2Z+FeZ+LWWJQQWHL8sL
24e+tYeWVIv07WhZf/IxGTQnerPXb2D/8/WWsh2pqthmufKpHyB/GOeH2y67FODELPt/TcxC9ajH
ZZCLC7efeJGyqwiTBGW25jCLbnlmZhZkZL+1CbOOmA+tP8k7bcvld9ReB8TOlIeISf1VnPOir+gk
LwrawszKzly0tfwEnQQOAjoKcK0yGbWpqCQwXx4epI8gDCMItl5R2tmk2ym4Q4Hmjz7e7x8wc9Yu
8a02cvgBrfqipPAUUjW8/e2WnfG3BfFtz45DGwNALaB2cg19RHlc6xyZxo4+nsAhQUIhjcNulMD5
/EEk1852dnYGoO3ylDTFZcys3OnOCZHzKPnmNavHfdlpfq9v5pt5WiBzIrLpZjtsp/uHelNuwHI/
iWnB6tefeYwhC1y80JOb3/VG28u51eCjzc/+7+Av+xfSDhvnY+Bt/VOxsw7KrnnQPqrv5Dvrq/L1
9qecUXa/PYoEChBFQHQRgCsIdz77lt40mGNYY1w+KczTferSDYzwtWu9o4YjWLmsU7oNXqCHOnpP
MjNa44+PxkmlrHXSNm3grlMlLO7+7190pWBaR9TNJn5RCdFsVKmb3N7fXvRi7DmzMEuu9DSgxET9
GIjxO1vifGoPMcp8t40svWaY49PFQBRq9WA6L3c2T2ojB2j3z3MTXF07HTTvQ5r8zO1dHXB9QGO+
I+OyTo0d3IWrBDGL+8isPtcFA1iInV/ab2i8obbGe61s+0dSoBP4gttLFP/C1aV0ZmF2TvxRC/JJ
vGb8GBHcCrGewjwUCeIozt+3LS1+sTNLszBu6LnUgLHg6Nc/yunkJbnb2SvziVd4KpEpamdGZkeB
Rgs9+grHq3cIEao75Y7myc7+qUGOJm2TlSAqfvKNzZtrVnh0tYtgxJrUvVcNmUYkoxyB4zCvAG9c
XO2GZDzc3sWZEMp/DvvvFb4Bnc8Oe6BOjm0U2ITKeEIV5BDehQx5jdLB92AiQ/poO971qat9DT+v
mBbX3q3lqpfe2BfJf061ftD2dKWip+4O9iHXOSQ71AiKj2vMfyvuP5/GYeZAn3ht8zUHGZGi+6ww
71bWtOL/b/DNs+2kZa94RY8JQT4huIeaH052hGWdgy1vY8ZZE1JG5IW0ldiytrbZBYzGtOlpwnCh
N1sFMA1dkdtrWzpwuiA5Is2Gb2S+e9OYd2Ym3jHJCKd3u2mdO/ghV4ws7R+KorLAp+ngamfxo5Mb
AlfK02wq/PqnM0r2nmnHkJ6DXIDhiKu1DGLxiIMFxRgjrqBOZhvX1cbUQxwhnmdQ8jFhcUqh/fE/
KLvsRVot/S0d8XNrYv1n/uHXGm2sFqIQrTKOkV00+yTut0llvuZSTCzr6i9KFb/+wZc7W+JsUy3T
bmLb5MtVtJlcaQzLn2oWDbSV7TUV6OXv93s3Z1FZmxpJQjaDcFLae71tdymq5xDAIEz58/ai1izN
QjPaxVFTUdR1K+1vvwAgMdkbyL/d0Sm2ty0txkhGlcUjWmXqf56NRU7XhwUD+G9PzAwV1u/dc4XU
KLysOzrSZGO+edSgAF8fkVyKkQxLMx/PdB1I7Nkqi77JgxwOEKqD3iG9i0gDi53gLYKHhdm6NR2j
BXyoyjzz/+zNMy0DQjHAgNird9qewkvMXWD+FTyFMCoYYsQZVoVx2z32Tyhk7ae/2rv6R/5+Lf9d
/LZnv2KWJ0W2g2aQ2HC9S12jNd4PdnQM9eowDuWfnA2d2RdmJuCenc8SVmrcCy4wnkbQ6nto3kbf
nXiV9EpduOr0MyuzY5/Bv2gbOc4af1IgFkNkwwXK+UUQi/1/oMAXg4zBzBWUcLArzKd5xjQL+9AT
D2nqrO3JPMCy9XX8iFDio4lqC3k6MIvT9Kv5tXbDvsXn+Z3O+/2/prVZzSf0yl5KhP+ML9kxvGtf
xDMp3jBk9jruw6O8h37x4G3qtTmMxcvpzO7MY7p6oms+UjkUS56mffsyvKNrusteFRoEeyYjNvHT
Wh/nagpMpIfnqxWf/Syag3yUWnnAasHDXox/+CflcRR0f5C3rgShpQteECPT0oFgim7Bpa1ULUKj
inBUW8qUB1uVnF0y6fIOakAgiI1mx08G4iVb2wqyo23ncF/1dW4xwjlIx7aN6rsQ6O8us+xupWq7
eFptbk44jjXxaL38ZfbUAgQXiQG9oE0TZkcN8VMbbalVmSxxUc29y2DyV2cDdAbiZtEQzT5Pdbwe
3FrZfugkq2V8094rWm3vzTqdNh7s37e3fWHXxUSagJJa1N7n4y/gJjVjmvjCYfMtyn+GQbByuSxs
3oWBWWSQmqbp0pFQpyYUZf296eSnyml3cSqtLGXN0iwLqBLNae2WpSjOoYqLXVKGG8sMtmDiV9Z0
NaTEuVB5XUIdY/Odrigx40Gwhdj4aljku6CN9jIipYbTvFi+fCo8r96Mhvdsdd6jSkG6V8BmRtmu
q/1vygQs7PYnXHAaSEL4HWI23YA169I9JYPucdi0zJzWL06g3nVNAjJOpsMdfU7RvbttbSlZODc3
v0F1o9LRH8Gceqjuy+/Fh+qJNdpHIaEOgWX9V74PdskqA92Co16YnR3CxER32WkxKw/jCYr1b8wE
hCs7ubq2WbxzWiNA8RcjgqF9fGg/2vQ0kFti3n+klWH+iN/XDfx+bvrj9q4ufEMuDTS4oXalLjV/
e1RKZwxx3VEPQ2QZeNsGDeCtI5kHTfYPCA6tfMSF2wRzyD+Lpw4jO7PNVEYAVrKBucA5ZupHX36c
wk+3V7RmYraVowy6JRShLIKcZ1cMkKjWoxA3LoJ0d9vUjErl7Y3PcuBFZjDJBPc/u5SDrC0mK2c5
6sF/9R7kk7bPtuELalioUFfIcUBGLcRAU/9+QArufXu3xja/4J0M+ULNBWkOD7u3tOHsojT9oa/Q
b+P7FYa101GGPIZK3K5kAYt7CqzqLU+HV2q2TmOIUq1Cq8y1ZLCQaR7/6lVb2vDcOtze0YVQCo0g
ziFGtiAxFT/kbDm6HHlqKXMOattws1KmatEWJnq41nY0xqfbxpSFdO7Cmvg1Z9aiKRmZ2cIa0Nmd
oOKRPnfTu/ylu9NdZgnRRpvoXHhocuzld8HKUhf31LKYDAehYF1xe7R1rlRqWsOPHhnqvk6k8mNj
dtk2y6TVYVpxrGbXO+5JasNs/QKXU6DlSgSyj1w8MNSTCuQW+bjGQzWpnhC8cFD26zwUAuK0eijo
iYE5QpBLDpxpJdkSV8L1DxGUsaKzdjVGCVHqONL8461cFAiae9nOsRzBb/EUB873skLLZfTVHx44
LPf2x37r2l2ZVqDNkhmDhudnFnqYNwidGt5eN/Gnv9WSMTjglNtYaZ+zyacQ35pUCfrqK8SNyc7J
gne0rV/CUfcOja581ZOEMAwGkWH6PCSf8B7DIG9P4DJR3jV7f5uHMG+kdfuA3tSOcVhkx4sQanyv
rNaKp0tBG4QV2GcDQk/0cS/9lv6FbUsTtRxkN9HIdMcHms+bxjVdprXLe23TwKrsbfqN+Xh7ExdP
zJnleSFVrWXCzfAfy2DKlW3+EiIUfjBdZaNtonfmXkgcxNvsgZC7YnzRi38ve15RVWt16HBx3no0
pL1TCyVUd6IVvUF//PW2rcUdplrGfQ567YpeyLAjOatymciAvh2kty4kblsDvWUkhmqz+YNbEVI3
xkbh8YDJY+aaHtcySjWkqlNiHIt2eFck/TfZTv8g4uD/KAWIsXN1zmRQMCGhIFlDHViNpD34ZQVy
mqp+gmVIX3GUxXMu3hL8R31n3pjFTXIDZRzR6Sof41MFdxfo+4fVV/FSEFXP7Ijr8SyCl5ZdDCFg
Rld6N+yVPbODe+9D/EsHhxE/53ukoD5qx9uu8ZYSXQWSM5uzO6qEqz0cxNqE1EjRbRCoT795PYeg
oRItB/fRyVwj8V30xzObs5vKSTVngp0WD/GG+9DQf5kwRlA920ZO9VDDyHd7jcvbCg0CtMswFM/r
chI6SYgYUWzoveToO9qzJo2n2jGUPzrSBswa8JUL5bdZJIPhLahCtSQow4vmMX1KhbjdKpu6cKuP
a9i8pVxJFb1XFXpBhZ75pbMEGSfDGzEGNpZeYFH/BRq9XHOPpRTm3MrMPQxfTZ0xqoB47dqduumO
yof4VP7SHo0HzzqkR9H2aVAbHf7km52tbuYicVo4vqSwunJQ0dAcT5PM48Es9rddY20Thaeenbhx
7Aw1MjFjSd91nypml6xYWHI+3reQOkB7S4Fw5hMtJF48RghTvZPQGmz1FwaNjkUN+uH2UhYNqSqe
h4cTdWdLYWg79cueIF9AjlzKd636KWD+6LaRpf3SzoyIHPRsvzLPQkCUBN6Vqq/gzdU8W3k7Lvnb
uYHZdvWWT3oJk7TLhNNzoHJyxrK7C5g+cQ27XEuZVX7uPPidWXt7EZ0tJ7G1oSNzp83idttxB1/u
4MYb5vwFuXPsrsJDlu3RG7NMx7CueGzTrhmYE+Y11+3jR3033BW7cc9YqCvqu6u81UsPAg0erf9a
m52huqybZGLgAGvR+FlF39EzXFSXAfGGm/5LYW9q+Rl92a54FBXm/1F/XLCwnsOyl73l9w+YuSQd
c8jxTH5A1nq9Wynhe8fKP9/2yKUiElCz30ZmLqnJuZKZBkZEK3W6j33XuNfu8oO0EQybergLdmtk
W0vNwAubMy8dldAa0IXmVX7U83ei3+9s+B90A/5CK/2w1udY3EdRZoCpzFJp8VyeOjIgKyoynsVe
gHrsZNJ+RPlw5TAsGgECCmpPEwwjosV0dhYkpKQNr8NIrkiHWJv2QXJY+VTin7g6bvRPaY7RKkVc
5NIEqYYHCBsTRe76r0LiKvxI2d21v8go2ql3a/u2/J3ODIrzeLamOg1Q95QxaPjb6pjt04eGcn96
nx9zCL/XzL0lEvP10RuGBZlJThsd10tzmgnJk59Tz1S/eQ/2y7QNNumL/dW7b94INtstgJ2/hbyQ
/C58kqBNXKmwL67XQfKVvFhH5GpehrZVOremCM/D3jvI/kb0HRkmFjxCzS/nuHr2luLZub1ZhNFS
GPQ4meLs9TuDatFw5913G4HMkJ7XEp6FqwHCdoSrGCQxdIggLnfXr5jEjCeuhrxOn0I9vU8HWMJG
/69grFduoaWgYqmQRYMURuUHY5e20sRrhijjgPcohAkpxmL41RGtpUO+T+vPzrZ4WLscFu5vC71f
KKc4guBKZ8GykWBhU0KeTYaJKm3zzWv1PQO5KyWLhVN+YWUWLVOm39IoxspYQ37YaV5y6DPLX4F3
Lb2sL8zMIlZhQMap/tMK77bWHi4Z57PubzgaUFUe4P/hZeG2H6qX0TqtdzZXFjkvZNp10NppxiL7
zvtFwd/fZoC//2gnGZhC/tkCWD5zEc8yJ7gvMALPxq4vGUGs1s7zskv8NjELX4HXV10h5iuKtnJt
zz4ihgZniLJbictrdmYna2AYEK4MvF2QhcOIHaOl4Z/iQ71V9w33zaZjBofJn8e1FGXpSJMSk7NS
tb8eahq9PNQykwUO5YvVoTYo/6zV17rtVs7z0gKpk5G4UlhmpmN2tnSrKTNzCgwq2agiALQ31BdG
/va393HRCuqhQtqCFuc8+jZhl2hqx2rKtobs4uMIM26vZCtWll7s3KC/zYhNPbvU5NgPtUaUr+WT
mGOIKPQy10Z3JT8mdyY0wh/XLralz3RucbZ93eD3Xk/x0G2y6tUMCgaftYMCE+1g2CtZyJqpWXwq
nboxfBg2XCmqW4b7x+nZLv3w0ZdsNBmdNVjH0tTNxWbOApXGaCK61WJp3GDZV/WjQK9Im/zePyob
f6NB/3y3hgdYCE+iDc5IC/SwNDhnkQP0XWpWdcMaU5RNldq1u39/mdA/0YhNUHm/yb9f+khel7nD
uD1VnepjaYyuwpSe1X+57e/X68CIGFUgmSNvnEMNhmRifFgqDAgByg9tYt+Ro65cJMKzLjOqSxOz
CMhA9Wj2ZWW4VSjtAunFr9AltY4UcLatl7m313N9fjFmodCIRI0F+6v4+7ODBVFKBK1MyNSaPG2t
SHFN+I6dbvfvrUDrBz4DlAZCkDOPk7zG8UatNiBr+Msa730IA6DPu21jIRPVUEwGrIh7MQU4n3Zq
El+29JFcqd9Me0WMisKlwMjyS/mN8aOjs2vp5KVgbGjkmQ1RakOPfe1XLGRRwisc6mHM68CBOvt6
Y9lzq0ikh2KgpYIOA2h0eIIz2HlDw3Xafl1nc8EpL2zO7jIiU2d1qQJ8AWLBx6nwzNfIh8bn9gYv
+KUKcMES6HzGwuehvh7ANNQe7RfVgiHe043jmEp3iW19HvThMY69Nfzpgm9S+GAGkbfTwviaU6ex
0dbkT1mQH30z+tJYFCtWB92F812cN5M5X1G7B1NLwWreVgLAKCbJ2L3gWBxH02WOfyc9AmfX9uVJ
yC6I1A36jP4pcXbQbKy1ZK7C/8z+zGMg7239XBSxpinai4sa5ptNI4oHECjd/oTXo3kzWzNPKR2J
1nCNLaNVwZ82h0n9e4x4skUvCUxEfviShcFOgcuug5MGQoldA5jK1006Z9Vuipj5j1MX5uJ9ZCcr
1+D1vSR+3Fs7jAa1Yb8l2GexSE+TPq9Fa7HeUSli0OResPgiDP/LvheCZ8yfris0LO7+mdFZaEpD
24izEaNx8t4v2o05KVsn+TnZ1creL7qZKfpD5EqI0822HsZlJ2x13EwAROqDUKfR9+rd2i14dUrF
JtKWZYIGzecrSE/fGjlM90RBW/I2cvQ+nb4P5rdIjfeTr+1vu9PVAcUW4mli5hEOZMZBLi+PvoLH
qAaS51qtsw3kbN9RS2zDtTnWNTMi/J35xaiaEK92wozM+Fy4y5rnTP72f1uK+A1nNvRByZIGQRJ3
gHA1zNVNZNcbY0q2t81cJ7JsGYUSQRmtwR0+z8qRcOjqli6iO/1sv9cv/2jKGy8Kw7hoym7XWl1X
N4PAJkCmA/7pH6W7y2UNQWsmLaBBFyhd/y0ZE/WTFYw/by9q0YjFvDji9dAeKbNUWZVLFZENPLst
UOngeei/k8v2X2t7shSDtg986g402PMHbpUERRK37Fwf3RnjJ1/7ZEYrEUgk2rObQEi2QpInJCSv
EI121aShkovEGCkB2ZRODFZoybQtuIMYpzz1UXy4vXXX0UecG64dQADU0LTZ1qV6UBZyWFNHVSik
tvHeNzoQDdp2iFb6udcfCQy3AdIAnmWdMYsZAEjp7JIHKWurRJOhDb5Ai7SymCUT4MThUeZlayD/
delskWyEeVhQeQytEdK97MCw30rEEftx+YVwsjMT4iecHVMl72s5MTExhMZGb7/rEhPXEJ6UkHqp
+e72x7nG9FFkPrc2CwoOYjrM4mCtP1XtIfsgMgOIBT9En+P78t5z48I1P/+BwuDMrHCas0UO8Bzn
ozAbk2zZPoKvo7qJ7bVCxPXnIrGy6ZtxJ4Fesmara8vIaQevYHVxNuxClFpOlW2t8WVcW+E44XVC
qUNoAcyymyIpnEKD2ZTRKG0LcRIpebpZ+U7il156BSogtLop/1qQh89JK9pOM+KkY3osTxgKhFuv
h9e1lHhohgqFgmTf59lWl6uA1Crf61L0ZPd/9XRNbAcWOCiTb/+e6yXzc3hMAYvmVIOQvvx+2QSz
lWWG9KDke/DKW8VeFZcWp/VqxWcmZt/ORxyyKIG8u7oEjAk3GVE2qlWfqpX1CRq7g+JEMLc1D3b7
6f+2uJlzFhXYTPhE8RokdxCVcz11bRb4Ogyzf8R6pKyQ8OZxerl/XWFr1tAHBEVb2sMNvNE85wHe
QR7EI/OfoFy1tRHBRQ9CMkJcX8y02LPoiB5RW/liP0P5YawhNPSegur77Z1bXJaQdhRxXkhHXy5r
yGLFcmADAAHSarvUL35aYBXNJncl/yHyoAlz2m4lXl4nnYbNM1SAQERKaMzul4rXTtgNpWgtl64P
Z1w/FE9+IYiS7QeKh8cQQmt5UFbMvqHIZv6JXRSAeFCBZp8TcGSSNYTQ2vMJNeNxAlbXjegx669F
874B8l3yksqQy+iVauUOEu53ZRjpSQKaEJV4G+I6i530y73aqVLKxzBlH0onz1zKaMa20rpmF1hK
t5LVXwOIYRgBX/Y/g7OTOA2+3RByxKNFG/eJc1Dag6CvcHbxfXyEPzKxEXwzvySv6V/arnqD9d32
qwXfvfgFsxM5TXVdVgG/AADaplfft+Z7s1+bfrtus83WOfMkiMynumOIhOoK8gdb2jUnZydQA+o2
O6y1va6nh4Q1RJdAwwB3vYLWNlHth52BGFbefpSsn4kenyiLbgbNdidInDMFVcvuL7l/9KZm5Yte
exAVKgpVSAXSdbsShlbg+TcSRzPcMJGzncez5mgO5vCaopCwj/w0WCn3addxQUyiAeCngA4MXJ7v
rCxYBzsdqpOj2FfqVuZGMU8yqnH6Nj8F7zM4D11utuFO2ulH/wHKa+Au3nP4DQD3fqSNnG5l5kaS
FxU+Rpj66s2U760ttQp/H2nvR2tlixY+j1AXFPMGb5jHecafhpoceug+EE7GBnJmx8k2WdTIPxtF
knGKSHUd8ha42BFnU7XvfaQ6K5fswkvqMrGYZZtlGjCtMpFY6IcB9nroqfWN4Gort/U9HMtjvV2f
Ob32DWyKdzWOSbIxr2Mmvh3hcACDh/HZjiLXN0ATN6brq/86W78wNJ8VZNcLnpG65jJW8qr4zXPZ
ZSsY5OuwIUyYPN7J10Xb9/I6KvJRswrCmjvpofxkg9I5jJaevDfaLNzdjlDXCdGlu4gTcBaU9Rgy
zLTHXYzG2uqpD7HsCnRupskL+gsBM5meNWPA8EVDWnlpIhtsM8pyE8nLnbJXPmSFq3/UT/om29vH
xB027THddonL8D8xODiNzF0e1qbIri9bfoPIRGUyPwjiZldBNTV62QwcZC83m0NekYCW7QhXheSr
1M9C+xjLnEkp82h/qEpwd3uXr50T8+S/OmVuXl/z+qxRNTW6G0xdaIyuHQN/aPetCSJT8ZV22xbS
8O9PIEPfpDNsNyrlLPhyz+VWaaoA3m5OYP29c45CVQnivX1WvmGr/qDHzUemIgxcmOjMFN3MYM3z
XLCPm5QATBQjMibVOKbH29t47ayUMVCf1XSqwrR4Zg8WroUotCZSQVmrjrKmPWXtmtLWUuwC08Td
wqvFZPZ51g0DK95MdiGS6FNzr+4moFT11rsb9+o22nkbZWVJ147JklQeSMzHiiEj8fdn568phqqV
FJIiqyAB0nNloutca4dB0vd6pp7kOD4WcXMfjUO8clWIy+syH8M0HsIsMHVP9PcuTUNX0YRqlpGA
eozd1rGS3U0orxBl2v4wDFV+GMtgDUi7uF4HkAJaUox2zR0z0lsrhTlcVL3KPeTDOzz4NTR5OUgx
wN1OjZ/tJPyVh+nn275z3f1B847g/D/Lsw9LGXGAG4md1h8QH9j0h/Dln7EO+4tgJcg2a0x3CzWK
S4szd/WsqKLhikXvowNHzSmlQqGBUEZzimgnyBAiKEvzH+GPlaVepy3CMKmS0L8DPDdLWyy/Visa
M/iwnx4MVCpdxi2iz5mtJbAbKzwt2gCJ+bL/MRmIHxtBeepRSHQl5qRdzRweHE8CBBqgEFgN7Zeg
sp+pUlcrF8NCU0G8fAw6gvzBiOvsi0Duwfirhi9k0l7pD8nR2NPa+dipd327o8k6wmU83o1IU/Ur
rr8USM4tz76MEcqIa3VYtod2owUoDmVfbn+DhcfH5eJmp2vs4q4uZUxAu54evANov4O1CRq32kHF
vSvchquvcP0NGuXb9m6N/WMhhbjY21mhQzGLwht1fK9r64KHTlq6nVJK+xrVjNsrXXh+sFIH8UNe
BBALvDW2zkJYGzuDJJfCzR+UfbEP9qh8gCJWXQaV1g/VUtQ6szZ/qreZEvp2jrXmi+UKSKPyrtgP
HyipkF5alauGDBSqd87zGpXBks+QPDDhZgk2YHv2loO2sg4TmxqBD/QftB7aoytp31JsPLcwO7Ye
ygpFnfKOEzr2og3V7oO7dG8db3+wNTOzlA8O9BbBsDczAvP6T7drHX769tKY3y/nyxG/48wvhiQe
2qbETrmb9uou2YcScMyGzCtyBWtkDheZ8dz1wHj2zRpwf6GdCmji9+eaXzS5GeiB32K9PrU70dWL
6g38tdajTtNY3yepG50COGaHbbMvP1sfbu/x2uLniE2l0Qrv7Vsq79tgUxwL2DqR0hpei8+NO21E
qls8SEcZirKVz7vwArxc+Sy4VQnS8JPPyvWD/nd/sI/KIT9qG/PdOqJ+Kcqcb/IsyCVh4NRou3H0
y09K/HeSHORs7ZYQP/eGG81LtlPl02EMsdFsa0FmJ+hHrYcOB+oO0nYNDHUNFSVNOF/S7KVg5hqK
4vXb7oV3yXb6kW2jbXwwDv4xzTeCGtc5pXsgvmO+NT/e9prrZ4KwTWkV1VWQOG/liLMT00aq3xQd
ueegVhZix22+R+jka26g01ebVry9bW7xAmYU6I1wnzHIedLu+F6YeDL2wk8VSh/lpi83yhaIxa7b
SEJ0CnJZODN3q5u8GEvPDM9u/ixzVESKMCxUxIy98UVgCcQYCBzdmXKIXpXd+G7tDbjorPTYbEMU
sPQ5jaTUamFpZXxZtFpcWmS7Vvo4IhJ6e1OXrDh8QhpFUF9dQVYGLv62RkDXtXvl0ObSVkdfNHLW
2gwLrkJzCJZVnTclWCaxw2euUjNDnUkDt5E1IJkXGj2PLkXq7+NO8h6qMFVXsPyL9gAJUlqCCvjq
nTIOo5HkHcsaTf25LOWtXw4H5HjcMvBXHq9LptCEQW6JJxHcwzPnsCcm1zWI5tyurE4RIkt6fNTK
AFatX7c/1UKaTHWWOjgZMoO0xmwPIW2mXalEhqvXjCz6mXRHJyNw7cg4EG8ekHermTk3VntiCwtE
VxmUIi9ZRuWvRlvadMxGp6Xvds8UyFHexbtgn70zLIa9+r39JeI50tabNTaSBc+kCKMAcWDBuM1s
Xz3dsZvWwmyHvorjIK9Yfwii59t7unCyqQMw/swCOQTz96xcjlJQgQJ1K1X+1Eo9iloqseW2kaWU
E/S0BlIDiiMeDrNMqRiGRG5Bwbvmy8RcMqGKamt9L8bG1ml8lz4X7oHSoODh4Ql5edSiqK4rqzE1
N1fTLxDwu4TvfZ7Im6FYZVwTF+bssqNIpjsMlNgC5TBbWDvactp22IKh5sU71G6ydR7rfcfsM/o4
qwzbixupwU3JY8jkz3nVtJPaJorbXnOtsHDuOyQGTr6Uo8/IZGj7w/Q1miY84u802ZNfensMXgOY
gOGQVREQLoVK1MqXXdoAZlN5t4IUpvg52+wOsTYJMLkoHYd3A1ifrQ07/bDrj+N7/Uey+feddiAr
1MhUXuKgpObIVAf+qtoI2fDEQR9QUsZ6DyWR+eP2spaOnkaJxVSpUXErzFLhIhy9FBFVzTX0yf5S
mpV9IgTwQPf7Ml/ZwusTiFY8LIS8/2nr6/MHktPZThSlKrb60dylMGRsJdBSK2+V62cYViiP0QIm
hNEeuTwUaq5VoylK/LKedT7c907wwPht/31Q2uqxpVq4r+0xXrG6tI8ELrIkpsqo9M+8w5Kcsks8
ivyaP73IXX0a1YRyshF//fffi6IEr1kuV7BgIic9u13N0WnGFroTd2zQlkyVoto2bRPfj2a1UidY
WhGawLyeyfcIy7MV2SUcKGpWw2cyZcDif4ZgvGN5rdS3ZkWEuLP1DESuCck5jjkS3WHEFSCnO0ta
G8deNMOEGoUnMCsARi/NoNGeB2HR0BrRM1TEI3ccn01kA/79xwF98D8rs2t70qym1xy2jInmeyZ2
fmqJ/pggavgHZkzYS0V1SiVLuFyMnSeWVRIUXOYrN5mt31EAOP4/0s6rV24j2Na/iABzeCUn7ihr
ayv4hVAyc8789fdrGfdoD4cYHusYhmFAsGu6WV1dXbVqrSHYkiBYu12oNCOiBLSN4aPFa9xGsLCB
zprjqvnv2sL3JLv/inLwQ1J2x9srWjXlUHQF6QC93RUWx6QLbTqYQqbtU6WhFZqYQesp/vAwNOP+
trG1xwWtU1Cz1PlXmrXUk0ckqLijEaSrE2auG3Wfa30J0AGBQHeOgxLFIX181KgzPsCeHO7irvo6
54H+WiI+4SBP0vitS7sh2Mmjqm3Ekl/eeHnXkkFTgzYBs0BaIS8OeTAEqS0zc/+rbd6fp1dB+Wny
OI/v1ZOg+Lm9IdfZpkjYdYRPmEE16BBe+lOs1zMT6MQUEDpe25tu7Ni7SFepWDHaob43tE+3Da4v
8I3FRWwJlEBWygaL8l2def/2Msa7gVEL85D/xRz6xgpXsgmWKAZwaVpSZ18mf12NdmUayhqEMe0u
OHVH8yyfGyD6zN9uvtSvg82FsSVbkmRNma2VeHMxtF/qzIRyqtWeEqXfbWzj9bFhNeLA0FWmOLCM
agBO59YvuXT+1f9CdykhhXazIxVc24OT1gv3zb0xbGZn64ZhiGFmWXQuxZ+/idr+WGcZqtAafWz/
MZOav+pxehLn2m1a/+X2Kq9t0TSHykLg9MSpWPiKhMSRNtJQdOvE+sGI1d9aN30fouKfEXzebVPX
Hw4jvMIF2IqX5DJ5HwNpHnODD9cNw9/R7L9WVee7s6NsjVRc5ygkQVzhKAnySrhqcOW1XIbVNLIm
RaHL+qQW7/v6ockLAPgbCd6qKRouNne5BuXcIsGLYyWasylgzCeS3knt8IUe3ndTDp5M4tohLFrD
vb2JawZRUFJFKsR8/fJ7RRb8ap0icdS0bJcWPJZDhZIDPE3avbkJvFlrnlHUoHsv4HGw+WqXrijF
ddKWwKQ5A9M/melahdt48cHetfs2vfvfvbvW/IQjpwjCBLQU9UV8zgqtmKSMJYa5jczZRKvQOGRD
u7+9k9dmKGqI950AwkKLLHb6zSlT00lJMnTDUfCsn1rIhnnf+WRIEmLFty2JCL+8cJjM5p6XBQzB
Xlz1WmSYnWRwnm2p/RZliGP0wxZEam01gnGU+hN1Lq7fy9UoA5KcfsPhypxgBguj/URCGl0qaJs2
jvG1BxJ/CYwMMRh05Jcun/tkrZoujnEQenF0jIynqK+8dM5Qdt6oKqzaEoUnUe1i3kus+s03qka/
GxRFxPo2eO2c+q42lHCHvPcxG1Cmipx62FjdCmqF5UFyAk+mClx4OU/Pk7FAH7nXKDsrh9BzPk2p
Cyx52tt/IWW/Cw/S3vKSI+om+yLaRVyy6JgfzT9wTjEyCzuoCMxLqhXdaaRaRxDV1UvnZDcFI87B
LpuHjSL7qteIcyaqe4Ly4XJ/6VQMlVyJSBn0ijfJY/1g1jPzdmU+frh9CEQkXB4CHS5cXjy/qg4L
B62jRovUeNIE0TAUKP45OjPVf9xqcq16zBszi+BRVU0e2An3WRbK8l6NbQZLJwvtwnikZqmrL+gp
b529VZsCB+NQvNHxnstdzOssggmYjDeCdPAEnDn2/Cio3KQ2e2bY7MYdleL97e1ciylvk9jFdiYp
xHHERxykmtoDgavwRnVQN6ZvVqAMlL90kJfMCkCNvSxgVMXUS4nJVxMYrgzN+MNIk55cWbBFoanw
Eu5ld2vOf8Ur3xo1FpiiOZF6EH94ZTRmbtb3TOI82/rG0lb88cLIYgOlkgZJNLCyOkM32b4L5RG5
7PRsBvW3WauOVOCfYMbcsLqCwr7Y0OXsRSxVfjzZrC09V09M552+zx7Xz/G/kziKwuXvL7cs1AzO
mGe2jiFA5d99RNR38k/wwUJkYMZRAaH8b8i+rtNJrJLeOTR5gM5flfESKiW+Qtzy+xquI6l4MVAe
97RBLVGaTb/fPgTr7gntLch9nppXo3uh6gw6lRo85Z/8AaW7nQGVk1Z7veypFrwhNJsP6ZFyvr51
MlZ9lJ4dnRFx7S7f1LZftbHeE2embAwgM23jc13P0RkJ8a2+yMpR5+wxDg3ymdLXck+dpB/myOeo
R9HwlBrpx1orNjZy7TBwyHVoSUCeoqN3GcHUxhmJnJmovv4ehN2GBqji5C4uARKt33bEUt/c523k
z/AlYEcwU0b7vnXlnzZANOPU9Du1cuND5Am+z659bFM0xOA7onnvmhvBc81LBQ2iSkURRPkyqtFe
gPVTSTQ3DjqG7+JdrEw7ekV7HNrbcNG1r/fG1jKYTeFg6kmDLSFRE6tPiYOCp72jG3mYI68ajoW2
36YfWGlnU234vURjEd4SpD5oC2K2P2gHCYql7DWnebev70cv4+bVs0Mtez6ifp8y8QM2QXDCwPJT
v/0Bi4tYVUptymp+AE+UXX/ugLUwZuMN5223Wtti2DJ4oBDvuH8Xj7AibDXw2CVvosB4nLt6FwTB
buMzri3Hgc9MlNa5B5ePVz+dEztIqAr+u5zm2J9QQQXDrJ62QvdaaGHmVeSgdAzoz1weEj8M/cao
RFDzzccmmp8KTb4HJrpxCFaDpxARE7NI3O/Lp6QzqkmoZSLH5NDD558AP9iX30oy2/FY2zvzNJzy
z3LsbVVY1+pF9EBFUIOdjpe62IE3YWBy8izKRSU3TUm0C7InAB7QkkramHyK26b9m0sD8mursnYN
c7PuWMc/kzbwX1SYUjc63CsFS/vi1yzKLUYh240CcMfNHwSuLLoTw6vxXj2Do9yRG+wr2W2KnfZh
w6VWvjO7jjI6Y5iMSDoirXyzC05h0qThiQpr3bRXx13MRMnOAYLRPdRu81I6XvW8Dd1ZOSyC9JOK
JKM01422wOJM2jLCy73xQ8ur3RDZx9sLW4muAnyuQuIoatvL+6oJZkWdht5wy2iUPjWSpXyXBqCc
kjbrZyWst7gIVlaEEV5JHBpOza/v+2YfqzrquqaZ4BSNoZdpxtq8z5rK3MjcVq2A11aYI2CcYXla
JoYzLImpMzdsm/pDNev1KenC4XR771aKxQIHRFlaDCXyKrv0iTwNpdEMR6AJ0Vh4gYJqQez32kPb
VLarOmF9YniQDohvbZHQrn01MMACYE8l90r1ebbqwe9UifDWDd9Dpc8OSszwkDYDfrInaePQrfi+
eGZTwwevbFBAulynNTaRnqK8Sg8v9nQKCZKdHVJ7w8paJfzCjPiob1wjQ560llrMjN/7HbCug0B+
13vpcUIH+H9x6a04yYW9RWCTUZup/Q57vX8XfSzPglvXPwTWKf6KUu4vDbytRvZK6vZvmZq5XEoW
y3LM0KRwR/uB6XLdtq9oCWSw2E31Ti779Cn0TfsVhplsNwatdpKHZis5XXEb+tsUKUQqRct08SHh
CHIQ4aM0bVtj6iql9RlZs9KNG/9baCgbc3lrXgN8hnof/efrG0tVsi7qOZpulY6KWw3xq1FMr5mZ
fL99Ctc+I/AG6luIQVB/WdzANLWluQQU72a8EF8rzS/OvS8lh9tWVldD2UCwTIjhxuVZ18va6jW+
nKnkxp66i/bY6fS3Y2dSNrLQtQVxT4rZbZR1qPdcngMrNdpSdnLDBcr1zhn6Fyrv59urWUsnAMn8
tiE85c1Zk50+DOwMGrbwof+uPyaxl58FJbH1ZPuH6YtyVA/lnXTeEkVYc0AxP0NbgTouw1aXZktG
V0qrqIhbDDfsuro6mkauuY7efAxCbXd7kWufTMiEWbTzZAr+i33sfMcedRXkWOPHEIdW8Sc7N78x
PLPh6KuL4oLmCe2YmFukBvbcQA0iFMSN4Z5m3p1mUnORI89vwo3PtrYiUmZQCMwcXvdKwnGMSx2F
DE5ske6tKHvXSeyjozUbW7e2JB7qlMEA93DJLLZOUv2sKnwGDiel+iew9M95U/lMa+r7qNzyxbVF
0dFS8XeF4ulywGSwgz61R7jt6h7aKM3oaD07ryYIX/e/+wO5o00nAbziVZnWHOKyoottuGqTO7tM
myEdLubiPiuLrRvz1wtj8aCidsr2iX8QmxY+kTplmcf+8O84pbYrjnN4kAfXH4/6rt8bSHxPqMSZ
nspUf+tmmwPGaxcNo6lIKdPDoLO/+IBZ0DXTEGN/8Pqd/rFkU+EvQCPPNYuD5AnBuGKnNx4sQ5nt
RokX/YGCJc2Tt79hEWPQHEZwKeI3CI0e86MYYjCO0l3zvE1bv+avb00tttuvwqKSxHL75IMs1e80
5tstOwXfWG7kfCtNNlYlOLsEeAt6m0W9MwF5N1fiy1rP0mHw/lVciV6VwE2ZhdL2beV2GzZXV/fG
5OLuafK4yGsTk+1caC5P9WIHLlt5gIajOEvG8Pftc7JW9rxY4qIaUKV5rbUG9uJz8b7j8SxqAcW7
ba71lZuO9BWAGhENJMLy6NuTOiUx5ONuOUnt85jl2YOWOf5/D2aoXVHo/IUfucKhznU8t7VNsqwE
WnPy82reOXpY7Ctfbk91AgHM7f1b+VwQjdNwoyYA7HUJ1zQGuTDaFHuFU0+ujWiiW5nZI/z/D4VE
BnHb2kr4BMurKMhR24w8LZtPZY/yfMSQugsLn/kQS3p/6JrWOKkZPA+3Ta2M6wBXBJVMEQ7AEPWA
y+s7gR87BZggxP4YEn9QTqr5IKEAhAhV+FR+FTwKEbzdXvhofIn+UboN+2tLhVQCt0Zrimm2RfYA
k29mUdXBG+d3c2nuZeY0Adj/wYa+tSKc9k1qlOmT1gUzVvr6czk27lzGrj/8uL2Va57/1ohY6hsj
dTW0NcBMcoYK0olyD2Zhw+u3NmsRfQdQWQUZKyMONOSD9Klov3TGvGFk5Zoh66blCwGWKLUtHKKH
qimDoI29YuDb681EevbrOv2K9Kz+WE5+7+lVGj9kSivvg7rfIiFfWyN0AYz7cceqHLrLXbT60hwK
GfLdSs2eZy07Mojj2dpWhrJ2oIVqICs0bIiHFh+rTEaxHoWPFe1ta28MjofgwMFo4k+3vWJ1PTTp
KVxoJF1LB89tJQXUynZKVfnS1Ly2U6n04hyW89uGlF8VkEWC4ggwOSMADHHw8LvcurZ28rboDKpm
4zDFnlQQG3dgLGRlF8Tt5DnRpJ4npQieqlCVXpq2lb0gs7r7uB7DJ7u1ZFR3Ze6f0SmALsDBp6h7
sLPjj7od7Xcgx9XP9uRLhRsaQ/kc2yoakkVjnuxSTj9HTkkFkysNjWlTl8Z9Ek/Ke3VW7Ngtqir7
WumJSj8/S6290lXdXZlEwZMdS8p+bEdpHyiQv5vZZH/yzcb6acej9lgpWWR5UqSl76A/jEhyhoSO
WhjP40c7MZPO1YrRfxfXan7KECz+nBoydSh/tP13U9nPewmC0dTN0nBu4DnLdW2vx2b0Hlx2ctCK
NL4byiJ6bNVQej+OpXM20rh1lbSzjqUf57wwkrT9Udh5/oEoGbXuII+w6lEjst/prex8ddJOOceq
3uRuFw/BKyIj1qPSzFxCrOKhGqPofgqMgj+t4D2CjDu6U9E8O0t+Z//jV+bsTt1UfPPTcLqLuwFB
TouQX3aa6hUmn8+oZGmXd05+rydycx/WOUOUpT9kXtk4JERMW+3Nwn7RpgHBtg5BFRg7+88Swygf
ZXOArEel3dgVYtSAIkVW7ZS83ZwVXHNyaprk32DmKNAvPM/u47GMIp632tzpD7Elzz87p0+9IGjH
jcRpzRQQHkoeAmtzVW6ZczN1ph5Tetnc53r40FrWXu3Vl9un6VcAWB4mckEmE9DAvSZnb6epVuYU
+FiQusW0L8/ZPj6M5T58EbkTXDq79NTvUUaA9MaNPDFZ2h5VuvKvybdiY81rwertb1kkbzhyFM0V
v4Un4iPV430afuqCH+W4xdy1aghCTGILf/PGvowg1G+VqBDvtjBDBTQsLOk+mOXhDMExJILO8M/G
JotgfrXJb+wtsmDSehPySuwNEBu3AI+f7bvyeXTNs/RaQj/wF9pyEIbtRBM5jhkYVo/NXXzcEq1d
K52IKuj/rHuxwVCv9aqk8TsEyiL0tHuO/vjJPtf7fh/9CGhBBDmNZneLLGAtZaBxJtROlZXJMEB/
kEPVPP6rRrqrBaGXJm1k/tcmKGRTrqM5T6mLZsflJ42jgXCmQJyJVDqM3YU76N9uf0XxELv8iKDa
NbpYYnAI/ZPFQ81MYqidWyyo0qcu+c5lAGF05OrQvPvqFtRnpa8qrCEaJfDj3N2LiztUYDlV5YFL
TryC4cIeul01wmyk/vTPlicfwnuJudrOTZOd9WULaX0dfbAOdR/LBZd8JfaiJKFv5RNr9VOXEUa6
Rj/6cIt4cX2Nb6ws3FH2LWuAlUbw5wG02yNEMbtqfhj6R6GGq3jmwXlUD+JQVNA+R1tF+2uQgMPj
jUhON4fXx/IJF41RUxQhKQvPjyj2MlUOP8WZHdz1lTa/b9TBOgeKGh7lqVZfMijpNc/3g6264sqr
nJEJxLKZdhLYXnvhV3mCtpmeW2KcPjhpuav+zL+kB4eYmz71s2tKXvC82TW/zn4vjdqXxyUqDWXO
eoxaL/2D800J3eH99BgetCfb+eh40Lig/BQHL5nkWcM+2gTXrzRD+QHMPiEBBYiH2vflD8jTpOeV
xg8I0Y7h0vG/RCgliU6osrefp51oYmxh9jaNLlatq1VTjRVGhcPBmvCSdbtUP+kxk+GjJyjZAyVx
g+et43R931wudpE3VEAkxozpHLdxiuoYjhYjuVGlMfVjVZ9CX65T93asWouGPDJhEREV16spx0ye
WqmvMTjbPpMxJzXcwq9uWRBLfvMKTMMwhv7ThEukMXLaUAGsG+GX/9sqFj5ipOOQVhY2HD2gHpa4
KhONt02sfpk3G7XwiCzKUFkTGxXm3aNjTOeyPCsmupFKmvzn2gpO8MbUwgkipU0zkjDEN/XsdXbk
u0i5r6fGwinkPzIF4pxSB4NyS5iVHqpTFgJhcQu/f9TMrxxC154c2MXH3e39W4FYiFX9NiX85I0f
JK2pAgLHlBAUonNQAjXsveKc/VBet0el17xOSJAI/JgMR+3ili+1oW7Mlj3kZfA8B+G7yQoOt1e0
ZWJxKVWTqc12iImmVPZVVN/NUbX/AxN8FVaAbA2jppd7hqKs348DRcrcjOYPJQ2Ks53GpJ63zayk
e3SrVEgVLFoGUNUsvs1UB5ofzIMIdxoEOb3qTV9pTR+DOyH5Puy01zI6bWPCVtB3CF4qQowH1nne
MItzq4xqMU9OT2llPIjenPGtOIY7a2+l++zBOrbOrvtcnenDH5Uf4YPxJdmaeVxdOZc69RvBfiwv
yx6OnaRWIfjNw4cRXFq2L155f0d3on0gbpimhR0HXaUfGzu+ljdBwPj/v+zyYeGnTTBoDV9WvuvP
QenJj9VRzLCkT/VTfD8+yqfgudrIY9ZswoUAnIOFauA3F94k+6Zj55QDLMMJHruugyQrT/Q9bahm
o124djboDQHjh9cCSouF4+pVYdZpTutVdRLLNRvp2U6HDfzLSv8JGcrfRvTF46yYpYK2HhNHY+pJ
L+ajP3lTth/+gSAXhXF9l1V/JdZJfMXyaO02PuDGCpfjLXWTApaJWSHtkfFTDUsW49Je+NVOvTJH
h6b1osMWTG3tDiLTERqYxLYrxE8KVVacVzR7wcB8zor4eUbyUJMlLI/zH1yptngDoqzEIMEy5/Uz
Pp8k8RJTgso8lrETngEYqxvnYM0leUCAlOQocEEv/ETNIjVJCt6ZY5WMZ6ftkl1RTt15HpstWMqq
KRpa4AspozJOfen9eVGl6SxRJ6n1uDulc9l/asokv49yO9+olayaIqdhiEXAD5YQlDEawjkWpRJF
DqD8Gs0vcVYl+9qytgYLVy2B1KC7BNgAuqbLRYF2y0x1CDjSFPQOnUGhzXX6Mjm0Y1X8Qa4IyMBA
1w6yEypAi4/l2KGTyzmPyThojXMWGtZezrZlC1bWpMgAsUCa8qJlzONyTY0PlEwz+VCCRByhnb75
QDHaOGXHaicf4vpn00PpBzHNRlFJE5u1eLdT5GEruRDoRC5v23oII6mbM0A2QdI/SJGj3ukwRGs2
tPgj6qJuWJhV5GaTzthhFcrPRtlIpwI2z29qHsE5KJdBySuYkVzdiRFMt4bmczZXwCZDq/KKoLHf
aXEXPHdGEn6Q5zo/qRFKh1JTKbs5ykxbTMfRTpPmIfDGMZF7L+j16FwW2uR17PWWnO9KQHm74uUt
1Gd+NCo2W02Zd3AnRJp3qh18VerxXTNag3c7Zgr/WO4vNXGaZ8hAC1zk5Yct9MCe5oljUQH8+FpX
troDkZVDk5g62TFOZICtFu2u1sytO0PvpU3EwHV5DSYXIUZFe29llK4wsj4NRnLc/hCcGFMtftb3
vdc8FIcg8eojJJHH20teu6PAooHFIApw2V+t2WoiZZg70WaWnuedGT1WTzCv48wRpZkg2jvofFNK
+5ActkS+1h6xAgenk9DRTbyaRSlt0LaG9quYOOzhPd+ND/kh4RQZx+Zce+lf22n3WpZ/YXPxTIpK
K5LKiPVOd+mHfwf9zReE+QCDDKet+3DT2iIiKWokh0qANWYRw3ehV3nhoXXzgUF/wyuPm/bWQtPv
Hb2iqRtHR6eJhD3m7nftWfqu74ujQ0XAOhp3UDEdthnqVLFjy1NDtmYLmXuABNbi3ko1o9DGnqxN
hMPolP3lPJX75IPyzXiiG3IXf8tIdiSoocvTDAcAecdOhb/L9yCUG8mcN1HiK5kPhDO/f9DiE/uh
P9Mq5AeJh5wg6UvsPdiz+l47wiXrta+Ovpu3GtYrwFlqtZxZ9HuAJlLxuQweeaqGxZCSMNftpH0r
4jl4TMwoOMZ5kjw1dUH9UcmtkOIMYkafq1aqn4eyK3+aNNQOqH1MH20gHxtPQLH3i2+DIjmNHrpH
ojGy+DZWzzM9TYA7TKbZeWomvTKaKCI9j0E5Ovet1mw81dYsom4GPIdbnzH/RQyVpcAKpRSL5VQE
j0peTn9Zfpp5tdoW+4QcgTsk15OPt8PYyicHESrqvEQSnmsLq5pvxn1owKme6Gy6W2gaXKK2vKUz
u/aRL+wsXijyELWzLGOnP0TzXiikCM6thto5PNV/SKnGsD1YTSZlARuCebp0q6ZwcnXsBVo4rYyD
1BcHO0rvi7L+2KOLs7u9jSvhA6pxOBIUCOphuBDX8ZsSSEyqK0WTbUAxYX21JL9ym7r5EHdRvOEl
a98LNgZ4C6m4kOou/FKSqiwOwtZ0ayh9XN8an+zUOP33xYBQURG6MOjYLJNcOeo734CwzNUT42vW
RM+SXn4N662B8LWqN7VuMUpBxw/CgkU6CJ+kldhDaYIkNO2nQaJAyhCebL8fUWO602MG8tAu6uhP
RabtVfkoe3VhFiczd4LetdRJuRtnXT/OUJVsPKjXDiNPUFDZICcYklhcP0XiJ/TDIaGIkQvzcosm
z9xEn43GfIzDijlvRPo2vuyKC0GnoAnRImYjryANaahLSmlEyCj67XhuRsjroVQHhzVJZT38iTGK
BWLOUyhELY593yphmzaUUmPrsZaFVMvfg7H1Llu7xCkA/bayOPSDpgAmS7EipHUFhaL9MHu2a0Bm
k3ub73bxf1uE7AtrIkV8cwbVKE1Nq8SafmzPw2Ph9W760XZrho9zT/pw+4ysBbQLa4vwEvutbQ85
1sZD8L5633hIBX8QzE7mQfm5nX6tesebrVycFUgTx0IbMBe0D3ldfpkQ0NasfKNovFa2owvGJcxV
yqzcEhGFTFg4KzFm7sECWM8qQBq3caM91E5nMYXIAvf6Q4SMioBT/vcgCgCQqiGYLuY7lu94fzTz
eEownnafp/CHjwpnZkQbT5XVjXxjZJFtFEI/MhdGysa8R/T4bzOEV6Rpt97vK4H6YjGLCGIpfsdj
Ezu9/xqqNNOohd52wdsrofV96e+93ip+LWOhQNSiy5tdF38O5GnDyrqj/8+GUdK5NGMy3xY0Quih
86KnmjYd5Pvv/AOU6+d0H0Blu/+/LWsRNNoxjRGLwF5WcMEpPJQ7xAXi/5738HkYywYI8Wva/XJV
dZmHWWQgnUDz9+BMuuGmhbUFbl25RZitww6E/swQLadrq7xD+nWuMTI9AWk/KcOEH2RuKIU7MF4b
Kevql4JflQsLQjbA+4sACHdyXY+IADHxnr3XTlyh7c7/oMFjbh76xwjRv41bcs0DAVDqzAkIeZdl
2ajRMwnJUAe4Vawfc9P5FAbFqVf/O64Qdi0uKlrk0CTSJr/8VvC/1zVTOTDx2s2d4hvvyqF97X19
Az6ytn/ALBj5EoRelLYX+9cGnZQVViX6WKCC342hmz5HxxH+keqLfh/+5W94+qbBxR2iZNWYlw4G
0/P4YH9VfwoBM+vVOkL7Xh+3O+4rMeligYuNrLXICWUVf6xxfCUPIPTaajituIQhxlYZG0GmE8jp
5beyJTSo0oCuC++N9FNoV85nw5/1GE2YeT7ejhSry2HCDCCoYDtcVvW0dCrnvGP7ZKnxtOxkMBX4
BxbAvvzq0jGIv8i2VbWejcARm+XTsbJUPzkZaW/992Nk8Oj+HyuLKykvu1hpxN2ehbF67qhEnhGZ
y9wgkouN22/tgseWqCcjUEYlduECetR2ul7xfcrP0rPzHL5Lz8AgvghpY3tX7xvVDZ/Sj8mH5sy/
7Tc9XryDFjnahfnFO2nuAsgFmAJzk48lYldQ0sK+bKKWEY9oHrR7kRwmh+iwhb5YEazgLfNm3Ysv
WYCvGCMdw7Wm3bfR8GwzT81/8b7JlUMFBWg7he/iJpE8X5rcYgw2PGll+ODyByw+cjTbY6E7/AD5
L/Uxq2GU3AVPw17dx7twB/fQ+L77blpn2I72ycHZbY50ieB1tfMkCXRJLIpNSzxAzFBHNNod0INg
1z4gaeP65zZw/Zf0H3Qu9tOpyjaWvHY8VSHTBnoVcNMynCqTldSx0kLnP0VeypO1mfqNCLpSd2aq
+7eJRQBtw65RBgkT/eFfNZvhIBA8WynJ6sd7a2dxapQ8tdpAw0581g4R8HKwhU+VR7D24qf+k0Wd
UN5JlduOLjPswSav6+pWUsSgPSN8eLmVo56UemqQQepRMu8LXe93qdabG/F07UHO6/O3mcV2+hmd
Gz37BRYYd/5ddafVx/BgUQPVD9nOSI40zHe3I+zafcGsEbpOEPnDIbO4LzS1t317gvgUxtoG6gGk
zsMxaE594P/3wSYx6AFJpwBc2FelrnYaoQqWIPibh9p5sAbnS2fLEXhURXFzO4o3VrYW6jTFUkGK
wzR/9ZQKDEXyjYxsbBqqkz13nqNB6TfhM9Nft/dw1RKDRVDSCNaY5S3VNYUdTSkLKzP5WZE+SyY1
taTb+eqmsLP4HMsoogkWS040TPPLsmgUm34ZA9knY+FDUZVnOXsxNxgdmo1bcdUbaXMy70pRhKUt
Dp1Zk435GmD+Zj/tlQ/NsfCc9xbwc9/tnrMX590mInItRgKXgtlHkFJc0U06dlnq8MH9y9aseg2i
cZAwOvi/ukNcWb7fCizi1llu5xuDyy7d4LR1qg8Y1PRvc2K8dvbPHplSauV3pv71tpesZptoS9AC
pfF/TcA4qQX9X59kBgLXg47GkXjU13uF9kZ417nRp9v2ftWQrhb3xt4imlj6HKpWRloDiUJj0VFQ
vWSfVG5xR6nkYf5rUmj6/lud8ffETEZO7rc+6Vp4ebvmhQ8lkhLpfsBvSP27dn6AsMDL/K1ZtbU6
l1Dt+J+dXWQ1cheIgRF2ttmPO9E38XfK++SsH+STsxvf3d5XsW23tnWRyVS+JY+N+IxtFu9qs9yN
zcZDaG3TRAYPZpRp/SvmAcuc+8SOhYhR4YS70GrvGkM6xf0mS/Oa+5sQ6dB+IJhcXWtWHbcMK4oH
qyJ/NGr1k6Pn763U+d4k0T9Vkxxv79zqd6K0BSYW1LeQQGFr31QInYwxriFmqHC4s75Hp4rmGqdh
cjUaENuYntUDB38IIkMg76ioLb4UM69D2zEL8asnHYzARU4FzWHrqMGLeGcV2PwTf39rcpFlJoAO
Gp2/YA2PTQ9sT+PJufV3NcUb0Xkt8wIDJjorAuW3rNVJSl3DXAtiRFLH4XNsmsU9tUPtLkuacF/P
o3IMfVgZJz0H49elW/zea1ceoD46LZATgPFbnLjZoZ2kFJgf4vpQlBQm2y/OVHqzszWEtWYJrhEF
piKUv6+gDYEUMvHlkxMVnd251OOPpQXwbfTHQzWFG8+ztZNnMwzKk1ZAGZa8B2HjDOQMjCPYnZp5
ShQ550zpa4jZpz+oHgIK5XzLQAMFw/flWaAE7DvGYAGjTeL6pGpdfUBJLH+anXozPq6FLC5yhsl5
cYrr/NKWKujHNAk4n3zXPEnlrvrVWR92Ng3uHQqex3S7ob92l1MMU4nL8IIxdHRpMytVZl5lEHVi
3oq7nFwl8yIgEqK6Uj7+dyI9+N/5bGLEVvSwFxeNZI6Q9iU0sTXQn0+jH2evUx5Tc5v8ZGswaOXs
idl8QrPJyq7GlmFOzrJWBm0TxU7JWyQJd5mS7NNI28WZ/OIzM+kmTva1D52NU79yGMAqUB7j4AEr
X27qVA/51BQRxVKlbN0oc36A6ZqBZUjjrlT9LVSGunJBQK5AG05Axq47hE4px2MlOHBgPM28Ifxc
vaeULoYNdL7oePoena1jfBoe8n3/dfoQnoreS76k77MfwzmnW3jcKmCsHFCeKSRPjB4LtNwipFOe
7Hu1s4WooO1agcpGSxC5y0W0VTBY3Wq4T8BT2bxY1EWES6rBNNMOyNqcA5gsUv9vR4m/lU77pZma
LezB6rLQSBZqZ4Abl5PbvPnqIs45oH4GVIuZqGRfKkV2aMgCDrcv4ZVYIGQmRFuQ7IKy7uJcJoYh
NVkFLhQPfmch7HmKjSHaEF5ZcxzSCjHTBdEQpa5LK+BBJKmHyAJ4Aa+GVIZ7JDwXgwGRtDJ0brMl
87e2Ku5CRplM0qarzGKa4cyzCplKv9V6gMVcc/x4e9/W/IHOmEVXjrb81TCgMjezEYtroFOTQ6OY
E81h/7OdNu+r3Dr+gS34HZD5UKmDL7vDSS61eZdQ7jBy6aW3wk+WOhSuJQURTI6av1EnWl0ZTXYm
34hpV6mED741FtoMaHXEd0aQfbHL6Udt1BDJVulGAFtzdMqAYioA/kGS3Eu/qHojnuURW20bPE2+
fU6t+sWom9fbGyjSrEWOzlMcQKJAUFBrXYSJtJkzSEwUzJT1j2zMiJV5vysQXBwDAFXTkJVuLhef
bltdgwUCqoUOm84WvZLl6jrIm20z8cmnCzd6mj42kHxKe/klOg4H445Rlpc/kcjhy72xKU7Gm5y6
DFt4HgOHgn86wNiuye9NI/zoaLG0v726NTdhWpBKCowPDLUsjnTf25WeNYIRRA3uZlXfZ2nrSna6
G4Zpow2+dprfmhI/5c2axkiVm0pk0aGa9W7US/dlvqn9tW5EDJ3anDJ7SSZXd11JvcGgpjgprqT/
bUDlf3vH1pwdKAl8N7qGDy4RZYWklsEcBWAojb7fSYGOLFbZg2RhNHDjDK+aElSvQumQtHxxrvg4
RtP4nCutix/reDxanfEMvf1GWF8zQ4MOrkQw+MDyFkldMQ4IefGHhPXwCL6L+0P72Pv/XUQFnSIh
LEbhyaZjtliNmYxKr0QpfPbG+Cwl4YNTh1vgmBV3/sW4DJALeiNuqUsfk0JtyMGS00aP9OxkylUp
u7qUN5E3JcZ4qqVk/nbbHdYsMmcLI6+hCYz/IuM3Q6nVJhmtG6cazlkz/Sh858zouu01ebRRpFj5
UPgbo23iIwmyjMvVFeA2lD5GOti05vBZhtFagO2Vs1IM8sZltWoKiB8YMdL9q0mzqC+mRku5rGCO
haeTKlKsvpSKeri9eyvHlfT+/5H2Zc2R41bWf2Wi3+nhvkyM/cAlVylTu1T1wlCpJIDgBgLcwF8/
h+r+bInKqOzuz36wK1QlECRwcXHvWSA6ivQe1cGlLeQkC0VqLtEKhFxKqCx/5/nN9Nd37HwVm9Xi
wez/UnkhZgl98XdwCjmYsI83/Z3jPfz1iaBpOkuYw9niixyQLzSS9h0mUvbqWzkFT7Iyz+WTp14W
4KSAsyGB/Ypl9XQizHrGjDh1HzpWAZGN4syrOjkExBHwH1gA4Wb+eYWxTOSlPecoruhfc6e6MQxx
hup2qoDj+R/GmJ/hwzmgVXZhUzaPcT2ZobeaNnlkrNWKH7rtzAL7G80QqEsD2TmLPnwF4/YjawBO
wngQ2oX526Qu9UG7RoZxZgnM6cciPUEfBLxI/Hd2pVrEHnMsJlObjb0sY7x1mLxhHFMLih/+NNxJ
R52j8534VrgzohIG8Q8AYpaVfE13mt/9yqFB6v30CyUOwrI7PyktZTyqbNbtmdjoblyAR+ICSrih
y2Q5geKrka2pSDeCliOK76bnkuTX2+FE+ECFAM8FmzPs7yVGJ5C9K8cM76IO/DWom5cVqadwaKoz
R9cpPqo/E3HBlZ5JI8uXjtSzrdpprtsCXYKrsvlAq6i7BF3kwlnbWai9DT+NBk33c0yVE3Ef2eCM
qvOQDHxpD0F/nSmzA7UBAlVgjpWoaOGKYsKZtePoWRZNsfn1Kz3VLkVO4yKZB50Rhd3F+gq8Pmvz
AiMyWG+0VRjsp+EwgwinG3SlQImhG3lUZtLmIVwhqvXZxOfEAv/0AObnjVsMKTjJFR4g75qjMLJ8
IynTIp3MBlsVtxKptz9ZkD8p+G/hLgCBUV6KJ9YHWIjUNtGMKF4KxrYdAXQlT+tHAU2MTDdZKAeX
Jp1Jq7DoCxF3isLSw/Yr6JMG9sFQ/UMWVHHRWs96190zRRIEsOfcmg5WTh5HwNFCh2MYWKZpELcz
d2nPvuFK/tz6elwV9V6X9U3QFdvKc6LOhpMUacwX0yge7Eo31tVUZDDzsIOQdLiOtblxb5XYOeZo
P8zZQ1gZ9NhN50SCv+wS2MnNuiRwKkMD9QvFsuMlPBQ83Npl2j/p2Xhj18PRYuXu1yvny3fDMLPZ
ugs8OPpi3qJ8nZk1cRvo9CKvzwoG+Xumb2xS+9vJkaIMC6s0gQPPz1FQTs0OURcSmwBDQ9VrsV5b
04Zi44x6nbiMUlXEACFGrf6XOXmY3RwCYM8KaC2IW59XpTN2PfVTXM9UbobBsBsDGRpIWqABfiYd
P3UTRBUCsjY+jBTBglgMRXg9Up5iA6hoWhUypj9tAE2gYccS6zJY94fAjYbHUj837pcPiBAK8VWg
D6FZ+lU1Pc0crsy5NDkziGZiGl1NJJQOvlqUA/ydhrOUj9Kjtorsc872Xz7j++Agls7tfTRxFylB
HWQur4GhD3VoWqGuEfachtr49Os1ejKQYydgpSKaI6IuVovZ0sYWNsh31pGmoRF7m2xHLm1ABfPt
ELeH9vuwaZJzwl2novjHURchLXeYUQQFRm1G4xjkOoSSbpmJ1Ep6Z47rk69xBu9Bu92azeQ+L1PR
DGObFbg2VlOz1ezyrjObLXOcM9nVqaQASQj6R6hXzDLPn4dRqmVFNTcFYKLhPxuZq6IMRN2bX3+t
U5NBZR73XwOJNXbC51GEXwUl0yHGDRlIHETC0Le2nuU7TRVl/OuhTk4Iap5ztRbl8SW0jpKmKxjB
UI4jQwEdK1kMZ4Y4tQhAcAcfZbbNANP282xaBVXDXAd1P1AS51KFbkrNXqllXOc1vf8b0/FQAZyJ
veCkLN5cR2fVRwfTaeh10b2mqML/fw2wdKvKC1wQh1knvbAvhBxDCGBGvx7hxMdHlQ+AaKB6caws
8063yxzbnAA/sPNQUfMoSLsxc3P961FOFPugQgOUG8j6SHP9xUdR8/IqPHCFfCddIR8CQOybpvKY
t8Vlxoo1VuWZ+tT86j/m7yYwdbjq+hYUk+d0cp73h3uJa0NRu4OpbRho12Xdb6caUuzV/VSrUB/M
FWWvkp/Dsn9BUM6DwvAViHncTkBzW4Q92Mpq3IWQ7Hv+SvZzO41vZugPTfwz81u+0eVQy1hn4eji
BEN1gR5BNTByrHxXDCCeWM2uE/3NRM4hCZdLZTnk4iMivdB5puFW7Lgk1JFZ8f7G4OcSjS+Z8XKY
OYZ8+HKiaao2qzEzteuGWMKGqlhBRUB9NzYuNGIAR2MkzK/KOxP54jst8hwS9r0IvFw8H7/jYvFM
Out72uMRZiuoGayiwQaqWpWX9jf/Z2bH+haePM/QVsHwNCkisdL3QQzw/bVnhPpNmhRP9gGXibNe
ZKdW9ccHm4Pfh3ejuCfMfr5ta8W4mSxz0ygf8DwK2JWqj1mdRgEZbyahzgTVc+MucqUx9wwosWHc
+bYCcPBmWBmJvTmnPLc8HpaffpHb2nCNTyeKYSSydDfNw7OGTu9thV992kXIpoZMsYbnIXb9akjg
MGZACMGPZ8EjErkbdjNTbavI+IvVvnlqqIxBPRYuwl99UQSFMWVN0QPQ8h7gZa1zkxxynyELCE1+
HWy/1GTex8LJNzenkJwse1NBM+snzj2OIRrj/AayTpEWFXsZQ60wTkn4V2syGA81kndWyCyCuWTE
MbvJg2D+bJCxfilr8iS1skGllm3PTGx5tr8PhE4A6BMOZJWW+RDeHOx1ORp87CK70aNhCmdkuB3T
G0rAtdrdc3y5czflUwEJJcB/j7r0g0CXrGF2jlFnjVEtC/NnaJkSpOzgM+bQgHSgkz0B3syfZ6EH
tT/3ek+E+k/jL04V2bDeZxXG179r6X1V9WtPtJHge19OcRW0Z87qky8ZBUMo4s2egMv+fa+7wA15
I3ZIwKKsBu19/Oan95nPVmc+53xgLPYiCmxQFsaJD2jzsgUIVeoR7SpMDAiURHfD2X8XiyhUsxmu
uPybnxIFdzQUZsGlL4VddN0bvTHmBbQlmwH5VBV6jxSdP2dNoJuohe2u2dqbXudhvtLyuKFhsD0H
2Ti1P+fO57+fYhHFBwbcc6bjDRdbZ2V3sSGjmenvremmuyp2w6PVnonf71CI5av+OOQigOvGIMY6
xcSbBPUtd52urdjbT5t03W8LcAdXNG5hb8Ju5M9dDXIJPA+LcEy6I1SCz2ScXyzd51388VkWUR6w
tKLUxnmBqaR5AFiF8tB5ckGvSWPUkcM0HN80L8ou3IvgOg31O3fvDeE5jOipZO3TYyxOgjTlpmjz
aV4L2cZ8/X0vA3CVhfr+rHrtqT38Yc7WorFU86YFdBqDjSt3J98KM6wPM2nYj6uNeirhg5cYkRPp
4XlG2xdI5+J9vys/fUga3I62nBcYG8o/sH7FgTfrxDhr8wI69edp2OderLVITXGZDSZOMZ69Lq6q
eNzwRF8ZUK2CPsyZE+Hca12kpLn0PGrOEaSt4C4vPQhQuVDcUf1b0AbXfaFb4difVQb4UjpavtFl
iiqK2mk8DGuvVVKRONtL+OmOEXumG2SEO2MMxeW5GvXJc+jjGlpkpaLXjPT9O2ZvzAwlJELMkOyP
zTpF8DCfLFBRVsab82bG2Z855b+QDZazXoStTlBXZjW+a/1G72yw+Gc+P4b2rWgq/qRCybwJfxG3
rEXcagkow9Yct+z1rDKYr8G/+xuWxb9PDZjnWesP/7NYRy7PJ1EYmFolMcDUwOr+XL/vxO0J4eY/
QyzWTK3yvCFshtWMtx0jyUie6KSfi61zHPn0vnCo4GSDoi1aSe6XRkbTe57NB2jIiNhYgVOGBDMe
QfzC5eVdc8tf5atyW0z4XPnq/AH7JYFfDL8I7SUVzNcCDO+1j7Sqor5vzyUNp4YAvwssKzSzAa9e
7IJAtu5UDMU8w5lIADrwNjj0+zyCE8bK3BtDdA6G8HW7Y1Yfh1wsfJXbop369yE7MDRc8DHTb2Q9
RdDfhh1SCqWOc4fk1xxhMeZi4fNcDtJtMKZ7mT9DWuX9Fhq1oS42Lr5hGp09D8+92MW305wsNRwD
326IXBpRM/R3HUILHOCHGEvmoMf56lxMm9/ccrl+fLOLM1hroECLPhLkbSwWerkFbxM4aTQMfnnn
vuLJoYAjAmJ8dgdc9hYdIOBV3SOdrYN8kzdwj/GIo8Is61cOOSdd/DXHwedDU8GDahk0fr/wrksv
M0yhYWLVBV0PEdLbRMTu2oxQ8D/OuRYRsXWoM+RYZqxtYc+zOadh+jVef36GJXPKhnhaQf33ZVtt
3Tcrnqloir972PF19f28Sd+pJYSuPIwqAhPEh+XVoYPyrRkUeMcw6ovt4luF7uX7neG/X8b/Ia/1
1e9rQ/7rf/HnF2idigxCTYs//uvIX6vbVry+tpfP/H/nf/rvv/r5H/7rMnsRtazf2uXf+vSP8Pv/
GD9+bp8//SFBqalV192rUDevsiva9wHwpPPf/LM//K/X999yp/jrP397qbuqnX8byerqtz9+tP35
z9987PD//vjr//jZ4bnEP1s///j611+fZfvP3wz7H87ciUDxdsZSzr2W4XX+gf+PGScx29bj50BP
YUNXtWjpP38z/wF+J9RjAG0AWBa0Y3xIWXfzjzTrH+hewoXEB3Qe6CSQQH/7f0/16fP853P9V9WV
V3VWtRIPA8TMpz0OJNpsmjrLLiN3Qf9webZWCkwAP89hm1jpP1N9nJo1Qf+YR9A8GKu1MIL60SRe
1YaTyNxXkgIcEcLtSPOTVli1F6OW0Q+oBTrG3iZNfuzgnfTosd4DNgCM7XyNQkowHnRQso69lFSG
4+h2/SWhMj/Wjq5Vm1TCVD4WXelXkYPGDXoCXv0YOKkqo8AlTr6bvB7/0MhVIyAC4rTHyTHqx0Jr
nG2jBa6AP1TvvGVThpuJBYV6iDOJNO9X6AB4AjQUzfip3LkBULYY1S00/4F49Rhrw+A4UWsxcmAO
fDzWKfNcHhFZy+7G5uiDrjpIqT+KnI5xXZftRdHb7LXkaRlbsGIdD1xCfG5Hp3E8iMFFd3doexM3
h67D/68Nkb42sO26J4L2RgR8YV4ieuaYTFuNzl1qwy8IjH5vemTSFE8EmPINBFesLdcd5y3IuXxq
qTk+ZJLVP6UufFhXt6X7HNhQWYgaVP5+6r2ji7VWKMh9pAiwUB8wep83seZV1raQFJZABpUGylrt
eK1Kk0iQjeqiWkOsqIGiK17roaymAbzvQZlHlBcMIDx80b0UvV8/Vmaa4ipYBWwFVWslAFMTxY1e
wRAobqVvkbD2dCsHutobnsuhhPChKiF3mKh6IAe37SDT0ZE6vyMuvpFjjp0+6/i3e1PzyiLkNseK
El5XPw5Cpd+ZpZffeg0wGp7OU8qKTt+YUBR7GGSLlSX08QgmuWhjsy70A6O29eJ4FQYRjXJ/ujxF
85bWZIqg34wFzKwuh7GW3hTJWBMC/0kHAOZpalQZY9tYT2LoykvT7/EbuO8MILtBrsVcaR73Xpws
mB5NOEceJnjkPugB8w6Kp/hQsMWjSUuKYdvJcmyQUhUZnMP0KX21tNx1b2xiBfelLr371By5vnJH
CoxOpVBBDWFcDQVbj1DNjSaepQRSqx59dqYsGOIpN4241EznjbsWv0pJNoqwVxbEdz3qZjLWjA6L
ttDc4nKwEcjgFdZQEcqqrh9aG0RVxmW7qYqi3MGqVItdj2XbiklE/LFq4MjWdiW84VqnS7ppwi+n
ZJAXOjAXxwL7+iGoAn4FU0t0YNKikG8oTsgL5XdYe3qTVt8dht2pCYe81KJPX2FkZ22zuXC60TtD
PIm2U0PUwHzwvkWhXsKmzrLH2FTQEYr8vAmuvGyoH/KOySZyPanWXslh11Z2DJUVqXP5lhZ4FgH+
ynOAgERCnwwQLCj13LioAWF8G1sfoUFCT+w1r0Z1aFXhApCQSXLl1DmM6gg+UeYy/RGikOPRMsen
QA7YRXmJZ2BwH90OUicHHuSZE9lerpArSqpbkVap+YlzYrK9WVvyIujaaQ1VH9MIR8eiflgxW2db
CT7BI8+8ejt0bfBgcS2vY70lmGjpwBYRtnYST5/lw9aobL7SR0t7BClpKkBDdY2fhsPbo99gTVVM
SD8ZLaE/ApVgI6HTBvNoly5EzaXyXvqW5onFaMmhpJ7Lt3rKmRONRln0K7NwtEdg/IIroKN6N8Jq
4E9GOhhgThIXy9wyy/ZYget0BQchsh9GG2qVSgCU4k54xWWjerYDaa8qk4yVxoVr1PqPANnRtV8X
zQ5EKe0x5RO2aTp6BBKqtMTbxjqFkm2W64iUHYwzQq/O9M2IXp9cy9EYmkgjEovd4xXA2p4n/Smh
vSDAKNldCtVsW01XoxtMGyB1/AerGdFDzct5EaMQr3BCmIZWxXZdoENoaBKrFwa1j16WwnjPdqeh
gxqHBuvDyVZOMmqeOrKp637aSKfeVNl4PHKYIBsdbIKHdnLFW2Uz7RXmKyKNSVMOzpHBvwaFflV6
PhTictCFNFkNP3CKGkdXDnRdO/a4LjLV3UBatXjRm2m6JRQA4E7Y/Jq5sge6x621e0dr0mcxWBA7
9EngvZmwthUhg0BhVPRTc1Reau19aMTGBsVZlFplum+1xtyVMNwrQ99v1ARNbhPhJ2XptJe9Zl2m
mt9dqNpAAVAyuTftCi3EIKPrqulWIhujSuQy9HP1OnBYnbmDXe2lZ3e3NZbjFbRdtTXMRqe1ORI9
0qkwIkota1VLWI9BiowEDE7Neb7Xy8paawBVX6q6Sy/b1ujjbHTJNkAfJhp8SHOGFTwpr5CeO89S
Sz1wxpzqUJcmXclKc0iCIIvWhWB90hFfP4zUhuNB3lY/oLecP44+R40S6ygiWWmEpG/bbZ27/hUz
HZ7YOeG3ppX5MMaCSRMuVcOhz/Xg2iEm31WWlcZDTqoN+mltZPHWaOJGWQOLmCn5kTLEuskeEAvH
bijDxq1VNJZGsGtQ4lzVjrB2tCB+lHbSu9MmnVy4PHNWTHYkJpD03no0ZTt4ZHbfrXToVrWvDTGD
QdnUP3PPji23zy9bj1UXJPXqY280YmM4YsB0q2I9TamW5C6QnUgU6JpUtrPqWPbIfU+sda1o1i4j
zkE4sNfEnQfl6sHiNwArYju35RDJolZxQ3wjdHUoCWgl6n1uADdL5Vp0lQEksc2E7a9AxqrXeiAA
yWgD8E0d2e+tWn2H1b3EWqBwMddsH553LfPKbSV0CGm7mQi1GrZfyjX8xB0RQ1OE30uXW10cQM9j
PdbF9CArkh5rrLiobrPsW6c7sz8bnpwJYMe8Mev3Ra5YCAiMmZTYPzEI2VNsTwXZtMhX7jvKmmcB
/MJPH5V7pDZB/aDgBSpk00YN8UyYuxnlVs9JGTVF6kZuZbk76hrQs6xEujGGygUVBvOlkGm9EHpj
b7NB759RVSIhcHJlojMKT9nJN9aZpdMd8j51UWVzXsL65kLRqXi2YNW6pUMHFmmj9ckQIEXoJkr3
TkWcSCGR3TrKh2IUNthNnVf6VjNr2BY6wZAQBaQc4qAbKXdq17ziWeJ6yAJSzWgi2fm4XFPTPppE
WHBtL+1ik3K93WYEJGcbrmeJLuBFKiBqe+eJbtrbncUTT3Vm2Grc2rhKR0NcxzddTdAFlFGZtzAt
BGf5ttQtdjsZ2HykLqzYoZ517eppuTE1Ue5cVVv7qZXlhtkGR0SFSi5FtwkaPUgrb70uQ8mYZ4Cc
mI1XbPVUq55tm7qX3JTdJg2k8zTqgfEM12ZbC8FnL2XIOpW3OG4dUidFSa1LR9Dgoh7tdK/3QCqk
ZU6/tWrQvjMmR4aFPfX3jEw5dJWhy3d0RT0lSgM3I7QaiBvWBWnfAq6qJyraNHEdicepDJfDc056
Gy40ZCcYVKymdKxgTpf5YZF5sMzx/XY/2V6bNP7kPlKlyU3JyvqiSs0+csaGJn0zgOY8uzkIak5r
RQhfoYUOx2mbZ1cBT41HL62gyIqia+x0jran0maHDmSv78B/FDtesuwKSQ5fFYCXbMwaiELIccKO
PPTcQq0a7hQ7pef+1VDa+jOymvZ1gEpbUo8Vi0bHg3nyWBRx1QxBmPmVuAi48026tQy9UuqhhhRp
VSt/eEh5HazsuhSHehpuxxE3eXzLVYrayR4fvb40dRHEIpCvtMRuMJQ7XJbj+FL2naknshnIBaJY
ekvybNxCpym4cwdjQKkHM3+kyG0vJfIWtDazkiNByocNyO7DtacM42feYWs6VlegPcQUvrGySlgd
Tg6AwplO2IXCuq1DHGxVXYaGU3YC9edyVHlC6oxliMnYb9dVgcTp2mjsot9Lo2lyazvDWK+rltu3
zG2GC0QaPwI4ewRsMKBSJkBWURYOY+HvxFRqGyF6a22PeKCQTLxDM2Uq+jpuPAjuYE/68NWaVIaQ
UHPLjQrcZbZ5VUr0vrvaWVed1TzaFBfj1ShmHlZjaVTFnl5Y7l66bns5SbfgEfIecqdntr6tbUTS
oBuHu1mk61CpjlyXvLBw/MAc+aJUpXbZIAlyw24k1ZZXqZ8lLXSP29BL004L86KGKy8dbXJlBJmd
VJBObGLcFLJd4BbmkSmbJabPaR7KnoOA1ljYZCtWAl9/Qzgpj0bhlGtqCx4NfSOabTpYTX9VN5ZT
xdaQKkjPttlbizwg0YYZNOEPtYjBjGaXhYlFAK1YHgl/CK59rRvjKqtcM9K09KYtNQviyVqpPUIX
XHtoAde8wAFPjh7UfTaWlwFzk8NGdCeboIQM2vA9tQt6Yem8uk9BT/jRWcO0YV7+CnM4K5bEv+BG
RuJBH34iERu3qWntg9x/cCS4xVxtgwJvAHIYKirczL/kmANuMwjbFhPfIclJNxTBIGI6+jVW4JaI
rYUK28F5yZi67ezgnmUdxHXT+uCJDPSDZgh7YcRw/V0TWd6mLgDn1qTd+KnEWZJq29FzYffgehrI
njoSI2k/VaY2RbhP3LN0tCNrTi2FOSa2RfM4oJMfsaJIvHa0d2WhbTSKNj8YJztm9Zc1q68ktR6J
J0B4HMgOZ2+w8fp0iLKsi0jaiFUgJty38rrDFQi/EST5Zg0A6bQayvKb7Dvgg7IXz+x5aJo8C4tp
dlRh4ttoq59d10Zd31/BkuRnStpbOKS8NDQP4A0iSaQAPJjU98opDvBCQVe0u84MhOoRenxhALE8
J+dQxP425uk16JSXesduCp/Asb3aoBAY1d6LXw9RNeQ733EuumraZiW9RTJzbStgmJrg1hdioywa
55p4Q+LoRAYDBEcWhRW1uUsimBPEejVq63Ly9jQwhxgLd8uQCcoq+G4IopI+L/e626uwc/R9k5Pb
2oCTegaEPk35nVWp+0YNOiq9zY3td6tOtJdaR9e2B6BVplajbK9QuboM8vHeJk6stOBaiiyymiPT
UBaYQMxLHbiftn4dUaeZ8ZDIJmnIM6gd+K2ZmH25Agx4AFcGArK9qeKAtX5kUH5FvPKxUsMuqIdX
f7Ih50idoybodqROIpS6NtppRU39R8HLZ0LIXUm7y56ytds368a+G2u5hlBM6EvnBgxtKzLTslm5
XnWfqVvfbkMub6pSrTXexoU23aEI2Lc+DznxrViDBEVo4wGdvIlsbb4S4qlxUfdLG6eW+ZiP8oV6
xqo17hsJELh74WruQZcDtOzMcstF+aaYh/wt5SgwNHc28+6CoApzV9wOKfwvFMoR5a5QT2nznFnf
Ah9Hcps9jk4TedSKS3AFKl9BzpTPvyPqfBWZ3hhDJHsKuZ6/WF11GAV9zDs1xQ0ucVgGYZY+OzoY
KJWJX7ClxXBwpYj7gsXBqK1yW0uU6ODG2odC8aTSB1y/g1v87lshgjCtq6fChSlGdsQ5rOhxSEF1
A5zPxQzhutdHqadtp7Za0Y6FIn00JpT+iV9sjBIC5cj0CBM7l7PYbmU8KtTRiIsUol7nbRcD3YEc
QVuVDnI7/zYYoDhj5huXKEi136NKjQvkuONOGwU92yi8Oz8A0kMCtmMYLHSd8T5tUXQEvLq3vU1K
rTX4i7HXHKBVvKmnldXDzJ0RVAGaO5MhLWFtZE55oncZj+wU1Uclrq3e24Bq/pPhOlmYZuxW/iWp
eNgYuJ2ZB72yVvlk3pcVTJuoubZ6EqVCXYqB34wM7j98+DG6+Y/GL4GcqvcmD4BcFvom4zKs5Vsp
mk3mIYtHlk6OdZ9FYN7GTtu/BA5ZdboejajtjN1z05m3wGY+DrQEUIjaR3jRwA3ZhsMSSyHwkBJP
4hLYdIlFWmjL9zhA2hZ6zBFIyRy6plZlkhj3wXbr5l6zquFvv8MZW2JDQlhDx4bZZrh4dQGGgEGh
gJW9q6EMo6ddHjWuvtfa6VbmQR3D8F0l2VA+tnlNEGxLe9Py6TZFhUmGg0/y4kD8NFDJREEvKpUj
v/cDIs3UQ/65bGFb4GbmTlL/SejoLaeQCQ/1sgQur7aKRAso6hTQUML3cCeorGByVma2W0JKqLtU
PSKBVuC2NoSNPyAZSA2Wj+vUTp1nh3NLB/44qA9BrWsN4E3D9OyUGW2+u9pIBhwJqpcwPsSVe0pk
bjTDCkU1Hz3+qjWyZ7eviyFiQhAQTxWt77K6NsVr2uHYKXAVyFVsmKj43OoOrndwZXChBgPh8Sp9
ypHPpndVayqkXQhFRYDykKfnEwo+M+d4ipBY9P29k2c9vRqK0buAWgAWYgrWUagXJmsePnQQ/qjV
f6zNf+7WoDAPnh00WkA/BrkPgkqLpjdFBcivgZAISq1bj0Y77ixfpmcQGp/bbl8HmR/iA/ikdAdv
qr0gVNlEN/DVY4kPNbNYpHRY+30OlNGvJ/UZEfLHeJAZgojS3HRYtvngtGl7Gg/Q5atvsEhRDqVw
YET1tG/DtsHnqeUZZOcCX/PHkCAzgDAMXNkXKryNay+vyBSqNRwcLmZEYrXpYh4al38CXDN/lP90
TN8HAxMTKFLg5izTXZI1OpMBO8rRv6eRE7q7YM/iPCJaCKD7elyft3o8sUhAkcKLxDUeIlhLnr9N
p34YfT0ULnTsYaEcAuR++5c/2achFktkoJDmHAM9TBGwSDes2xleqf1o/VuLm1HF73893AJH8/4K
Edew6FFSxR5YdinHnjXE6PV3OKe4CspLx8CdeT0b8mZ9aK9YIvjK9kL6vYKhkgGt2nO96FNLBoVH
BzjWGaPxhe3rGFCby6mCGGK69jbTZuKPIhlisUOeHw7505kZzwjRxaL5NNy8ST9sQhGMed+QeTgI
Oe8YMIeXWdQnbE93QXaGmHBybhBk8sDgw277wjpHEU70fPp9O+TgQFDA5WdQ39/dDqB3eGDQo8Bl
fyFiaVqFNhYaXOxCR2udaetZHr7doREWetnmPGBhwWx7XzzQ2Zobp6ALf9VpgzitR9BiCbU9ekBt
QiOPx4DYhAHeZ53F1QPs127PixYu8CBfx11sEm9ADagfP+37MqIsQsdk5WOi50DHp3bJp4kucDZp
n8LzGwPq62k1xf3Varp116jMJcZGmwNOvtUx0/76T7zjEzHu09CL5eq7bTP2WEGsiEbYEpvoy25m
aCjwbSrujudt5s6+3QXaxm29Lp+/6h9RVYczzvsk7dBcwez8rIHuiaj6aYYLrA0DSCLPALEpSffD
Ya0MS7M8py1+dqkuwDUBEVk3zHsDRF1gpYJgU8QkmTejEdlZYt5Zu3lP/kXo0pelunQmlrThBMlg
2O30yIxQ5CpWfpy++/PpUEROzi7VE2f+x7e5ZJuiT6z16R9L1Y6Gm7Z7J2CZCW6J2c5JsG4QW8PW
A+btnDzxglDyx2xdeNCCbgGUxZLzZbh/DK7WHTSY0Z2j+YUdORfZrg/1rYyJe2PBEy9G5z/5dVg3
T+6TD0MvgLY2IdZoY97avo1JeWtHczYPUObVFoHh4tEP2R5IsWS45tadCIfb89jieV8sDhYg8Bxo
J0G5ElJAi30z5hlsv1CmDmhzqIVn7zp3+F7gmhF6nbI2hW89/3rOp06XTyMuds5EnNEtoT6hr+1d
juRnxEueF/R0+SeC7hfoCnRZzMCBbDG0vEEUX8RAZggbUmgjMgVj9X/Uncd25EqSpp8IdaDFFkAA
EcGgFknmBodMAa01nn4+MO90kUE2o7J7M1OLe05V3UwPd7ibm5v9YrxI3Nz5c5U1e2EneF/PbP27
/r2UGJTS4cB1AKUS+TVzPTqtvTkuU2EZNhw7W0guE/wOmvzl6zHef64/YzAjYKjkch/NdrTeLGh/
UlqnJa8v6VVILcOWa3iyYpGJThurD18P+Nmk3gx4TJ3RI+qqZGA0KyHZR7zsqIcIcep8Pcr7aPo6
rVVvki2IuhFLeLQnSlHO1F417Sk6M5v2kLbxiRT/FZ5/9HFQp19FEiUwwriQv0+gUg2S6qIGdnTo
YAQq9PbO4M8LFAdxGi2dcrJLR7tRrmmt4X0+f2svYxflgJwjR7F4a+Z2F0JNyiXHOOWJ98nkVx12
ZBNedcWOyVco4baFmbFvpLm5zQTe0EEwGvdfr/DRBfm6xG9HOeYvpHIhtniJItOseJRrvITK1UH7
bnLyss24XYoTp+GTWSGyuUpxIf3B8+PoNIilqTRNZ5ILJyiZam1qm6AkTkzqk92pGyDcVo3mVWzi
KH7qmFxjtW7a6UP9ALocFszwKng9kMsZv7vrwj95N66py9FGejfkGtLfZOJBiqDYlJhoTuBzpT1W
hz8Z1bDVD+ot9fvyqr8t7k/ekMewcILLu2GP9q+iCAlHXbG1dqRXYVwI4tzbZrIcNNH0BKnYDs3w
nOTCnUyT+utV/iTmvBt6/QhvZqyUpWZG6L8WFMTEovHb9IIaZ5wU51UUb17H+it06H+L+XyHE/0S
Q/r/IDpUkvlk/z08dP+cP8c/uEv/QE1XPOnrn/j1ihAVDO1fSPWJWG1Q60Ewh2/wByIqGOa/FB5P
iHQAIQWzoDLMPyBRCfwo73IZhTqT/vorhf4fkKikAxJFwkR8NfZGoVb6G4zo+7NuUpDhKuJXmTLC
0CgErK/XNzsk0/s60Fox2OQWZgfNih7uT9wQ74/dxyGOTnqF7znuQnOwSapsv+Tmfs5vpgG8Reu+
WfarPyf5bU3tfUj5MxDidECg12v8Q0I0ikYu5ClzGQphO0zDpktogAT5X2m0fhzm6MZTaf0prbQw
n/BqKCx7CiUn/Uuzt9dRViqJxuWC2zcynO8/DP14I2pCMfKEs2LX/Fyf8sWZzpOouggxGD8VpeT3
UerPeMZ6z1KWWePx0UbQlSEASGZFHszsBwgAK/ceqgX9LUfy1Su0h5zhQabX4AALc8uNeEpQWv5k
n5iIciEhTMFrrea9n7EgC/WQmQ33265zFa/y8s2ybV6Q7/b0B0CeLjoEXr0znhVH25cujlBYfHa+
4Monqiif7KN3P2Q9M2/ORD6i8DqZdeTRKLfH+Lwyrw1lOnEqjhgCrwv+bpT1V7wdZcimFtgnbpV+
uE33+XmNEvxmwagpd6NrYD33wimJt1MTW7/AmyGFAUdYWryRp5+v6kdwcMeL0td3wPCc7kY/G2//
gwfi+zz+n3ki5kj2thp5H1e6BdgYBXBIAGUb0RHs1ZRn2K6eTTLPslOmPEfcj9fR8EUGngsLC8Us
8+jYCIKmTIGZY/ezSS+Q1b/I3NJPrvrrxBVuUkfx0yu4NEj6A2W/M7enndw+Cai0qBBNRUfL/GiR
0OK2QW9Cir2qvuvH6045IUv0yTdcLa9Xg21kS1HXf/8N8zKdhz7BnDMVczrhd9P0rIPh+utIaq2V
bpNrASFb7WiQolnkShis2NPG4SkV0Giu5NnGnuSEntrHxVr9MXSDncFt98HG2hobgNW4sHliLZxl
MoGm0P7O6HbdEUgW4HxOV2IVC+K6fLfpKwgXpjLJiRdjNyCnOXp6wFxOLNjR0/ifURDzwQmUv1B7
3ZdvjlaZZVoSykHmrabE0auwWHNGMxD9mer+lNbWxz3AlEjPeb+tj2Tt6OW/6FlqCfGUeJH1A86J
Da6yPKUY/zEacxusRBWKyETlY6uPSSm1SdaCxKun73EKkL+7NZXfKTZ5X2+19ynqn4VjBiLlGxRF
PxSRp1SOl0IfEy+sEltuX+opcfLke1Lemund10MdPaT+GctAZwllItwpjvspbdeZkdIwlkQC7qub
jApGP0Ls0+3oRvfmLYChE0N+ssM1cjgoWaASaPcdfSp8YNp6yfXEW+VAVpsPiPY7Gh10jFb9nMI/
GeRPjXgUATWZbnuTMOK8l/fUM5KnlYeaOwMWpBskHPf/QYxfX4T/fln9Wdi3szx6MaqLold6ZiQe
pG/odJr+DW64Xy2VG5nUyLpF1TAGL89mQ/dA8HiJjI9eGi2JK/aaUwCzdcpiuMtCyc9S9YY39I3V
Rv2pFOPE0hwXR6Ooj2nHsDQBUIch/mZqJ6Tpjtiq/ywEeiywt9a4Ix5d6gYBIrIKFqJzzchRZ6ij
wgsEIlzoykN7qO86i+Tt75ic/4zKKaWxplsf+5JI07V1jaeLFzQG0Bx8gVPLmeppM4aR+/WG/uSC
pQ+JNqShaHgUfBBtjyy95DIX1hlWB+U2vui84LvxuBp2Rl5wwK0q9IGuQi6AXhk6yX/Az5U/ixlv
f8PR9VSiehxkMfNdlUQE16TEbkLvTDAtIGcVnNhpD+PBehBAO20Tbz1u/C5jTxnoWriSTlWBPo0r
b3/PUeYKXqtP8pHf0z2a1+G29YVNdja8ZquAXP1TZe9Pt/GbT7D+/2/uGr1TZxWSGyGzzhxoa3Zb
nhTKXJfww4l+M8bRRp61OouX+XWJzX0BzzvcrX092U4pqp0UZTk12lFiKodSrahlkRIlRQddHbdI
HcsBP7jXtylsmRNR+dQCHgVlGV3u3DLj1Kul8zJ6EJoTBnW8xddP/tX6HUVhSahVSU0Urs92HGzF
HHIf+iCVyyII7LQaD0qi3aOMwEMrmlPUlNS9Ok2jK/cSlvUjhTclardWN81OM8Vn9RK4+ti7mlxs
qyB2IPo8Wmko2YMCu6xAw3TQ1E1T6E4ao05dyhMw2Gz51XfhvtKLcwDCm0Kj8gyAYdeJ8eCQKF3J
ltlshqS5LJQBLJ8BlCwyx3Pg8n5Rmt8lLZqdJJ62uUx101h016qSb2I+XaAI+32KpmttmiSnza3N
ZBSRF+ZlDd6Gap60bEVEVYUm3i5SpNhCm7gLcE+cYRFbTa+MSq+RLQYk2AF2ixpxdkqkZx2xQ/Sn
ENpHyB33TS3dJn0ISixpXnIVGoOuZA+dBms01x/MGtqVsDymUSCA8JMzty5yuGSmaVt9+Hu0oAnV
WEpuDSOX3dFqr/VO7u1Qy6sdFkmt3ZtoDUWAAlEKlqNR8loNww6jBTmU9vkFXln7OkOgdTKj3AHK
4NI3dEJrPCwa/tdGeC1nhlsasm7XkD3tOl3yVWh5swTL9ySF0RMrkAvK6IUMbgSIOIsufTJE4qC1
iGDg7XRYKHuOAs/6ILwVQuF+rKJfUij/aGMR8nrTO6NgZLZcBGdKbkBemDfzID3MsI1tRYouRklw
xRZsoVQG51aJ1mHe7TSAun6alDL8JHGP+iRc1EaPfKUK/dmSLlute0lzQJrZVBwWDFkzyyQ9MKbr
oIKPEakQZIuUWxyQrulMQjtgByPRDJ5r6wAi9r6VAfDJ5XDeKPWThnDBCiTcmFFi2VbVX2Mm87sQ
oyc9DoTzCUvBQsxUF/W1AAy9gcFMSnmhlPIzay4yrynVuya2ErdUAy+XTSeSYh+np0MJXtPttehC
ipLFmyLlOTKH7hzy5FlQGi9VsmBTIw23+dJp3pyE826uh+YwFepj2qUPcxBJmzwOoNprVbq10LJr
e/X3YDWNm1tWuYmDSXC0WkeByIgvxXnYhcLiV6mynxfxSSyr34tOJlqK4nbs+Qi5FZY7CvH+2CrG
WRNWFwL/O3LTMH3a1C2V+UqVpx+oNKOZqCoVTlW1j+IV0ErIk9soBFjdJcOdtqQ/6Q17AnBJp291
qs5Vi/zSnNx0s/AYiVntTFZ6n5iqmwWaL8za/Zimpk0euWOGUHtWFUi5E3+0A37ypSkXPo0/GHay
jtCmuNx30fQrK41pU4oV9N1UgoZqGLEINwPekFJBIeZciJd5x8Oul3rOScw/+qiRt8OscXdBarGb
DLCs1glYA+lT4S29JNyXoYmtkwg8E3Vc0EjF+CR1vYykSZpuq87YFwCS72hw1c48ybVfteKEYCTY
3T4z0O7A7tQPdG1vTXl9HqmjxfoKz10YK6wN2NhVq5yC+GwHnRRBcc33ophcNH1608nB01gRHJSl
v5/reJs3495s1Ke56Z7yaPG1VJptdRkLPKHm6jaSZBsdCqRns3TXG9ptG9aNk4XC7aTPt3I0dPvW
rEIHtHlkq+oaGIT4fNIyBO6tBJ0oUYr3jRSJXghD1V1NhZ0SbWyIsiUuNaq1LWXlIYgqWk81yW1S
ZJPTBkICMaBbdk2q5bt4nlsab+Dh22nIbbjCtB7SavFSa6y2dYaQo5iej2N2iAtra/aTV2aNY9Sq
V8qLK1bAIrVkoxXjc2oav6uxeq6zegN1+jwO1kefouzSHpX8Uit+AZU+GJAooXn4bdBeg8k07cUo
NCfXAxKiJDzUufKiLnQ2GRlsQGpu2kQPU0cgrtgwUPwwm+7FtDqT2uUSRtZloC6XTWmcJzoQNEnq
zqO53kiTQUqrxRCtrPNE6rfWiBqg3l/XElgcwOepEL5ki3g1ZSnWDfFOLedzA8NscVRp1+Vz6VlV
+aT14WVuThewRN1qMS8GyLD2GIGN6LUbCJuNXYR9jl5jPdiTonAbpvoj0t2TAzvVbwbp+5gH92aV
P2nNuNWzYmsJSKktYRo6UqskbtymhkP3/KIQg71c5fdNgytmLKUXSzQ+tVZzl0nadWCCQQvTyzoy
kEEB949+D1JWAOCnFPOmbN1TNdSMUChX48Seiyzld04Ap9PkpcjavYxTltpVl2qPBmmmQHkOpt6F
G0YmOra7IdP2YRHdJrN2qTU8MHvBcpokGyF7pwEQ76nEuKPtniJlutGx8eFLRO1dq/ZgBlJxuVwU
ITtT1a7fa6mSe6qGYmWlI/wats1VF5VPVjyrXtqQJZFZ7CPUHpy8n16sAOJTpQ3uKGMqVy4toqGl
1TtRBRQ5GorviYzXVixfR+J00VX6NSvXOnOMj9A4QRsqNb3gKAz35Sw9jDhnxXqPEa2oztcRaB0b
OwK3UrAYaadNrmsbYxm3ZWEOrkwybIfG5HOycOwsv5lw9RXI7DUIdmcZzO0syI+iVIIKHzZoVgz+
3I2wYbpxr5rJftKV+2qOXmZC1KaWUAYc1fIm7SrTNjMTGpQ53cstiP+pAcoadLx0wmQp7CQNt9hh
XSqVtUk0FYo9cOUm+10Y7RX2j6Ir13m1iepp8k3EEha9Xx1gZ7voCePZUqC4l03JthqLDmaseKcl
1tlsFneDFQRu0hu7ztTPlzi4lIT5B0d+Og+M3sf2zo2E2ZfCbCur1VbORD8gP7d7qcKLReTrRk31
M6gFEcGC/Gem1ZXdxulZlanxLowx2TBrv5R1wI6F9jBn7U6tw6tqBmWhhSJA+3AJUXNhloVlPog6
ZOShvaCOO2xwQYzXv72wm7b0lIWAGLXPfbzc8jY6WC0PUNQrr5tFqW1cw79D7CafTiTEd6xG8Sdd
M/dTyQ2hCs1No3RXqhjcGSg67NqueswNfd8U8ByMOndrOfim55pmU1j5NkkW5aC2IPuZl31Rq1x2
eM9e1oNiueVIR2TIrety0O/EUP2ZCpCMtSDlWiksP9cbXobjZbkkOukCDOAALiGikzlKjMU0bgKi
VK0XsSMOc+VbfU+dJEa7OpNHFi5sAc4bZbhNGj33eYdeQXi5lkd5M+rWVRRGOdIP3CZoCPvSuvEC
VeH2l7nAKUocCj1+1PVwsGUh/IWc2nWowJxCat03qvbnQjnMNqPmqs0ldxC0X5qetr4yL6sGRmJx
GybZhVTBzQGJlG/mSRhCW0ksmHtYXt536Vi5Jpw32ypm0BajfN/pwTm3XLUX9fihXANUmGWIpYrQ
eTUKhgdxGcRtJIzxRTg1MIUn4VYGKZXly1kzJU+v61gh3pCaz0Fauek0F4gXabIjmkw7lQBcJuku
jqO7tsivpzS8j5Qejmae+LJWQsAWX+aFAkwo6Z4WINMXKR3MX6G7CY05cxKl7OAB5QgvLsEVGfa1
KmYvxlxYG0iPl2lhLrYSZ1di2lx0XS05lrFYNrRJxQ3q9CYS4ttAxIM+WNCu76Uxc4ys+S7GQu2K
Tfs8h3MHSwxaH4Yn57OFQNgqzqGK5V1Q95fd0lz2ZnqfK4uMoiopiG7ECCrHZAK9lR7iRPeCtnlo
1Og6r8eBsuB0C6V5op1dBhQklc4hmYGNLwy6Pc/kFQJID6WGh5wGZ/hd76HkXsdgoZaOKyRM5A2s
kfNFK8+TCX5G1pyXs7IPF/UQCekLxuWQ7ieDl0RrXAlKFpP6RHv2IUGpOQ+bcjcLi6cv6vdG6REZ
IT5DP4ZsL2bpBZof1CHEVqaD2p5PLUbuJMn2kKAvaQrysxItlz2k5RazZluVUrKdpb1tTXVXwXjj
uhNVZ6img1Inh67QL9PY+jkOAltmtu4LnjBBjvrNkpUPFZ7drjhkUMJL06C4RtUSQYTULoKJ2rPI
d5rDodoJcbHFUdRbluaA0fd9MJidnUZy4whm+muRBBsP1bO0hwgjhR2itu0k3y/0BXbtrN8SXSyn
q5XcEebmOz/xrOrjbaME90tX3XUDiWFQ9Ge0yVT4OIpSuxAWB6c2ZHOjiSWxDeUCccSGFiOFxTa0
7DzF8Hi9Twd3No2V84GOTy9y5meLqjlObIc6m75DYBJgzS1XeQXha05q2cuNBgacbH5rIs36Jgty
6BtpwsMWNnhofCflMjZTEHdgkIv0gC9NogexFyap7tRN2+yKYGicepDRtE6qczlXdL9HyRtf4HSr
5cktKHGN8Cxnh0XsPKMizZuXM72CkRKJ5NNcXILII26Zs13dT8N2jqp8p8zzfWL17pDHlzoSNJs4
h/dV56Fnxs1TPOTPUbTQRDWbmo8n30ghbBl1qcWtGCAHgQHRD33OefQWS88vVn/1kNP7rDqHKQ1X
0trUlQC2zihhxIx4+gwLIMN8nvxBj0U/nIv424D2EhTcpXFkCNSORF4qKBQd8pyvkgSq7OeF3m6s
OsntqqwlO1C5dvoyzx56XbwVoBmLjWj4cIHVraiM28qKLxXYhGReZXYuSz2kzLUCUM/iFSlO4rBH
4l2S6/W5mTUYdGnNU693lSvUFj59OUTJsAgy18IlnKtTCbwF74G7MqvUbVnpZ6XEZRSaST45ohj2
F4Mewu2t0hGSPhcK7H/jB/aMypZTS46djPoDN9bMe4fnUtOJuY8sibrNh7SHLqiVvlwnPeI7Wury
YIeBlHU3UNvh4nYoCAdpoHDLC78bVbzElRq1CzU8b0J46rwSzvs6a2zUfZ5noesO8jSVJ4qlq8rX
J1UgVQaOD0z+gzh3rCrwbQSqaIOHejW9z/K+3rd+eL9WKItN7FpPpZe6oXdKN3tFqHw18jFmbFkV
w9qekaVbC0LsFUjuTbyhu+8sznhA6XeX7oetdhHvlO/BpeyKWx6oQOW03df14k87Azj9/LMCx/q3
DZWMQESH47XLvWqIjp7qNScr4J+XYIFLgLKhnUeDlPV4UxNVeI8KAU+3tfDeeK812AttI/niY303
/rVo6Z+Su8o4mKlIyAMdU53CIDGjnjvao6G0bQHnRbl8okr5CUKAnuWbMdaq6Zs5BWYU8YKiKprs
lsgNMtxyI0AQ3cbI3fgKFIgTu6c2zqeNTCyZCLdQdPDDO2rltFGo8+Dmg8Hx26C26UGAXDcNfUw/
R7n47uv98dk+fTPcsU4idcdECXKGq0DH6fHFYjz+7wY4av/mAk+WWGFjGPJNJl4n5ikvq8+asW9n
cPSVUOSRg3CtlHcJeZROYhI9dvGP/90sjrb3QLwTFiTuvKKCvq7xBj1ld/TpCXo7j/VLvdltCIQ1
aAmsQ6DvL71S6V4bowjTUPQ/zcP6rMH8dryjDsOSrrGxpouhxd9V+ZtRPFoVSNpW975euiMyzZ+j
+nago+ZCYWHLIUlMTBE8TH/94RA5CEJdNGe2iqeJ4S9I/vgr9aw42ao50uP+OPhRq8GQSzKumFkW
h3nT+7nfe6vLWOf/rf7vx6GOWg7hMmVhMjLUmCeHIKDgVzRmcyIofdp7e7uaR/GhsmQyrYbzJGyt
SyjfqI8o3vcksAFm7wP32ze0qWF8KL51kTp65li+iYSd4qBj4Aiu8vPrj3tiE72i2t5sWrWbOi1e
l1ftRg9PTmeRQnexIvuUpdGpgY7CCDXMaggGBhrqR5m3a6ZeThqV0/EE9uzT/uqb9T0Gkqzk58As
2a2ZuqEmFmCRtylYWm2z+gSgf+lPGwWY2AKLoAeUJ7oriuDUNXDyZxwFnCBXY5N0jtOJbn30c/VT
CjfxeYeArbAPdqkz7A1fdDs/2oSecTDPTyUOJ8Lqa4Lz5stmRqhKDZJO3qBnW3V6HPJtUUkn8Eef
YA4NNEj+67Zbwblvg15uJaHUiOtq76zGbTfldnRmZzg0O9WZqQW7mObFdtPYgPzz3UHaJBs8rL6R
KP1H8v2ndtlRqLIqOSmt9S5ZL6xA67gV6z30kH0nFCdwZJ9mF2+nfhSZcgSwTMDh3Fs/Vqwn3xec
/85wyLYDG/W7vX6jb74+rae+6VGE6tO2qfv1FjPyxBGlwRMCzBdCw/l6mE+wrOtXBXUNJQUOwzHJ
eKjLQk1VxsFWZJ+2NASd6dBfIBXFEaJXqvkYBvIJd/j6ml62X+2jTvyEz/Oaf/+Eo6nyUjGqfOEn
nEU76xIpWpI3caNu1mOkotsf2BfZJrJt4Zyer517ISiGr3/CJ1gUU+EH4G5O8v0RqYEgkFr1nfin
qY6yhJNPNvxcYoZEiB78HA169ebEoB/nTbKPyaAocSF9TB/VaIpDHpmp17iLh0K8m6C4jXqhC5Xb
KW8z/xQa+yMWxIQBB64G/Au+1OLRQlP9jhtTizKP/hViZNvcekjlw9ze9afobx+fMkwJ6jEIGxCR
LOv7WJGYdHhjtc14ynS7la6CPMX2P3jKfDwleGzTUzGAEwJSO0apmcYQAoNWMy87VI/JzvQrj4Bw
o1FYBLD7+nyiVV5vT3y5NaK/RywwLPIbSKajmY5A9fvpSXk4mQOqs2Awxg2lSmUrbLBd8iRH2iy/
hJM8/M+maagGNqwaeG9A7u/H62UqbeAbwGUO4WasBYSjK1eNwv/BMdCZEkQmBLoVJvZ+nAVtxrxb
06LJqx/mTXO5Gj0jVua0d7In2/gXn3xEfXII0O1CjAKOxif+5RMCRoaRjrmXkx+pz3Vx9/W3+rgT
V/dayHBAdD/R2WjRFErHeiw8cR9u0YP0JdyLcu+UwcsnySulcWReTAvkNmDq9RO+uYPHuk/p6gaM
8DC5qlOfGzdrAqB78rdTELZPpiSDzGT/sWgc5aOhSl2vzLrvE+SJVjodUBO1uxgMauHF7SS321jX
3DR7/HodP163zI8gSYBcGZnHj/jWzBHylAZu/+aOvhGQCPqrcb6RhRMDfQxS60AGOhBIwst4zL9f
yNIwyxqQY+I1cuzDFrND/UBZDbEd2mPSCZj/h4PF6cVFhUMFH5P6wbo733y1ppC7KFSFEhkh0YuG
1K+75KYXAvfrxftkGPRW4DWpImBk6xjZqpVCYfVFVHuW8tMoSzfTCzeQTknKfNgXJiO8GeXo9JZC
Qtly1tAEgSXxx4Nm3ert9uvJfDixJpOAa8P9IcNIfH0cv1kzJLyzBJpi7o2y3wjpL2R/fn89wsfr
mCFkwgL+DBACP4C2U9pfSYPaLIUVc5/tFreluIKQlbZZnQHns5oOxckg+zHLW0elH7ViNtWPMO5Y
EucChFPBfbwe4dZB41pwiOtueTX4mV9ulN3/ZKJvhjxKYpsSK4oqG9bopP+Orqg77q0L4WElfOCW
fqaD2DxF7fxwvpjlShkyRIirCPQcRQ8xpi2eFAss9ETON/ocY2KSdA2682aPBlV+ri/1t6+n+cmO
MVaPW2rqALg+aPM0Ou20HhNzr+4Pcn9XnaKLv1a+3t3HZADc/nD9uLO4RY5ihtQhkA4Imst/F/iF
N21byE+dH4K//HomnxzktwMd88SruG3FOICEMdcXxfLS5geUAL8e4uNi4QcsqTDzRPwuPrAMYXeY
COhrpYeqKHJq511yKuH+ZLkgXYKzR1ZLFQm0xw/0pa9bGonk+LikamfmTr00V18sv375ei4flwsO
J4RMnhbwIlAQeh9e9SqH/WMQ94LqoRBvWqrn+p+32V9Raf9/I8mu+eJ/z5H1o+fi+S1Ddv3X/xBk
pX9xe0BmwsZU5AOCKv8vgqzyL8Dsxip9hY8qShAryvb/EmT5Y4ZK3sh/dIk0mT/1D0FW/Rc9AMVC
pMuCc8Gu0/6GIHvUw4F6q8LuN/FOMYmfMImONpaM3nKRJHfifo3YMY3mDWf+fC3FBLfRN/47ogMI
j1pXp4LaUUX2n5EtazWJgYyPIej7nQZdL87l6RZdR398wEjWTzE6fXV7W+uxp0o+RxfUx+GO4rYl
JPWgTrdi5gbXq0Wlsi0Bsg+O+aPvcdui53CyTXVyikeHKcA9uZ2QLkSKC9yLPdyuTBVUer2S9/lK
NT1VVjrKaT/O8iihqEMVVw3xVsV7k8zSBvF7jfGBM2//8in8caSjAJ4UITLn0+vc5nvJw3yK9o3h
hHDE/IJacyht3hypqz93w1v+89Fqcl8gpaDgKoS6GbTuD/l6V1l51mnf19XsfYyzHdVNDzhl07oJ
NtMJrstRHFwHAyFk8li0DJWjcXQulmpS9Ll5xkJhTH8WU4wf0IkS1WcjQHIjhUUVV6ac8H7/S10j
qkvwHAS3Yn1fiTtz/nliwY7updc5YFO/qr/w93948xrzpMlK94zEzOP43DrI80J0Nq6N/bxbjVjr
E8zxI1Wo1w+0Sq7gRM17yvhAnjE6DbOC7rndVDtxk2/L65omNS5vlHM3NZnKt+g68U8VghB/Y6He
pBJMEy4qMkGahMoAmefRKRssE7xC9hJPYb8f+jR50CYVAGyrhGd6N1Dwqy1MoVwFDL5LfNbPrF6V
7alCy0VO9em7lmjFc5YI6m4Ix+gZUwvjOcQ44gZXEgl4edm6caUsXilqKKxGxYATupg8LUvbCHZR
WYaLb+ByngYwz51JzoUflpLLl0Pcys+d1OWyn4ji2OzrubXglpedjruQXlxnoW4BiQgHsIqdrGo3
i2AZoS2hafwcIZ3T23mJ+hSg/zI1U1tXBbW+aLI8dcWys6LzAkjeY5msque9NiIsPFTJj0w3KYkp
cpY54Lnln/SHZNRrjUGKH818qFwlGflF+tRRglGXSrwbg2y4nNQkuzHSxvL0ESe5GaxBFz60Sr7X
jPqx63CuVaz+rMtEdFqBk22EzKzdpmjHb4HS126XCeipaym4MKfLF+uqEJe6QLnayEG3giOPHDDt
Q+HWsSXGZ7nZmEJiC3S1fexHSOBpN8/jVTUq9HQi/Glazyh183epZ8Pv2NQjPAUksY02TTghzCyJ
fStswygyLKpigylsAYKoTwnw7wC84AKUp+3kh2zp1RB4VgTytM6Kpt0SkBEllpaygLYhzRnlyXDQ
D1M8KjjnDIH2S6/n6HtcZygACJmCtUKcBfVlFzbhWUiu/VO3JEgrpQBmXUWadVClfPV/QDy4Uora
roDS4ObTdO2um63sBh1DYAlRKR6WVqgyu636xG/NBuoFQpHWk9ho4laR0kNiTT4NysERuDXcWRIX
3+r07ELpw97TBgToZfTvr2c5iXZVKlj+GHXdt7mr5Bch1rsnA+T8vYEb0nXSo7hq5+MAPq0blfRH
iaUQ2DyrfkRhEH/gRIz7lyEREtG2hrbYLH1rHTTKVXZNSIQXksqdL2a6Zdf6EN+hoVETbKVB2BSW
AFRsiePNrMVg51VdPoOtjgaYvFgvY4dzLAD3eLGHnk5SryWL2+fxj5m36S2bIwYAXEjj6IpW0AD+
L4APaxXgqkUb+Cw9icKPqpSGC7HTh4OaqIHo1P1S3qmNqlwsCUctzAMEyaW+e6iMGl+lajZ6cxMI
cp466igpmzmsODIcHJT8K7TiK/CAuJxYdQnzQPixKFP11C8aggS5PNwEcpduy2iw3A4FXyyExPas
p1l8BnhGOEeuu9vHbQCrVcnV73IYN4/WiCy2EEjKvq9NQbPF0uhvgCpH35aU/CJLltI2JRzLmmlc
oJKoMpE2EKxdJjXy7arDCyAWtkU6IIqcKPKIP9YwB97Y5qqbYDJQY1xlrAD+hclIrXneyyXlw1gX
ASu12gXOK+NZVA73GL+FQsY2lNRrRamal2FKojML0fKXOtfas7Bo9U0QyqhUixVoWS2WvMlUFnB+
ZuKMWj9vWmNAMFevMieqM9PPTB3vAb1UrzM8qq6GIS7dNigmN1OT9rzQoLjbCFlPVzX+Kc8q3gyT
S4dp8mZptH5gUFT9MCrAwmDAyyG1JysKn+ZOqUwcnarIw6esqlzosvirjQKYWTE3u82Ax9pjCfHE
781uVp1KyLpNm9WKK+VR9jQFvewZ4iDsylDOt2ZNtGzESEAnamxAcARyXCCJra6NjyLsruGNSBfB
0M/YiOjd93Cyqm4DnqX8SYGYJlCbjeLelJams8soHfAWSuBzNJkB0FWK21s97cIaTWH5/3B3HjuS
I+mWfiK7oBZb0unaPbTKDREik1rTSBqffj7vmTvoWwVMobfTiwIalVGRLmj2i3O+IwmRGNzL3Lbt
0yrS9h3fV/uCycMgChpl7Qkhv/Erzut6BwTV3TaWyUe/dAi4Zkt419XL2YFoLQLghRimj2xGsB3k
fmxFqVrUvjVuZwQxfdlmNTpCdCyO5x65fBZv6nnpHyejW+9cxMcQYw37M53x29zyAJDXatqAh86r
gXehebSng2Yt6msl4+93Ayr6c51Tyw7tQsrnIZtciGLSmThwMhVpWSN/a8RTcFVN1ptdmcYvzejK
nVVIf1tNWXqT8Mr5VPG1fInJ1vsqY137zfjSBcQtqlAqGwtSWZjRaN7EmY2+bHsMf3ubv9Smn4r4
XcjFO+WLcvEhEHQBhV6RzSABah+g/E933qDn587mM1DDoPRAH/r0Wg15wYlUgM3bZbNh3xfG0Mw3
yDamwnVpF9zeVeHd+Op29+QI0hWCIrHVq8pz66VoOQ14mfVXbxVzs9XiBB8BoRzofGTWHSukm3/m
KRZH3ZrrP6TnVdgf5lJuc80ntc018+IpS935T5JM/p2/pgYUc1tDVmbJ4ux3dbZNM804ZO0ISNxU
fnqw7Fm+ViqPv2w5T/jnnCRHPYt6hVteR/pKApKZ4l4wKTD3zjyCFrTJemgbsG+BWdfZucldtfWt
YcEst0pIBClSq6+hWJ0P0Xj+y2p7JIFXWHXmcYHAKGO9CYSJTBE6eoXV3ELWMdcGMZPmWOOKNOK9
XWhm0HX+fCWIPmnxR5jqrjO8nvwxNaL9tavjnBXEYhrlMP7IZBGBIs+N+KI4r3Z91bdcHboi/iIw
5k47t57hq9fRXLVf1Pwxy6+JR6/i3yOZXElGspkvx3Y4dQhnt0bLpkkGOQGaFWFghbm8YDUhZo8q
iMWLVRhkNhSLiBJzJC5a2lgCDNSwj5SwOl2S1nTvqtNsEWQKM8pGE76HAE2pj0lZ466R5dxFqlpL
XsTUXmxfL/KICqH7NnF6FmjP4VXwPspcblBsY7EkfjXbDYPR3St2s9s1WauUWAFTzht3tOy7dTYX
qOvWjHCz8ubi4ebqO5VVjTB3FI7aJZlYWBtPuXEgj2rMw9bpSZDU3d4gC6Cq/DuR4O0JiZFKn3DK
DbDr/Nk8LM6S7bUWaX2w9p29RuPgO6eC4+PTyZfxj2FwUOHVZxwTZi6UkIza+jmVpknSoW9VVz8d
becWxKIjN2k1cqWk7jVfGE1Wgih9vz30XCbnIhbqXQ16cjXEIIdQ711zN9hsODAFxfGAbHUa0K8n
o8bYqM0EiO8mx+zjCM9GNzz1WCZWbdA+WOtiCEV7rPxgbPmBoFoJowkb7pCN65MgFBSEaobAIKp7
vFTTU7tg9vhohtIovhQWPnlRVTGnh8Y3MuuYO3IKjSlZoolwgN/1Iiuf78CcutGAueI1JkTs2LY8
ZmImMoYkEIraadZjNyJCTfsZsS30geHCK0onrfS2vXKJppHN1P023BEAIjE0L5ltxwcbyiX1s4iL
YT3aBHPVAeaQ8kRE3+IeFtgolOcVcW7BkFo1wTHzsDrkPMW5tmm4fWnMufDejXnVOStVkeZ8NK7R
nvpskneumGPEabkzE1IR9yfVp7kRKJH7v3zLa8M1mdWbz9/gnBkO3c7ikdcYtoj57buupT66002L
CyLJS2Nv0g+sV8oLBN+L1uYm56RYizsd5DSlt71wN7eD7h7S2ihPZRKjXxczdY7rxhBepKnpQbsM
GDeJQyv53dYSLs2CSWVuIy9zeUoIVJw0zBOP+qi4pRfhhYz8+OAmz0FBPWmcYYW3ZGfXr5ZqY3DX
Ei3BFulVb9r8ApFRj5ae5BSeID+062G66H0Th1VLCpB/e+hJEJGbvKmbt9GEdpYAlv9eDIsk0tRI
iLoXjHa0IQ4nFlGbhLQuDiKEzWQzYyobuvYcL6keZH1RvsCBiTeth7esyvkJuZR4bqve3LdCrkdn
9vNdXemSxKTSx4VUd1two8ve1gRrY8cTkd8s1VF4j9JR29lP94gkrFBTQjvbY+3fU76T7WKlfkJQ
EnZIEEotZBRLn7886XhGqC+Y5MKCYIMfF2rPbo69+p1SNlkQtWtO6b345HwOhNTm8yqfhD7YBlJc
THwa5oRnogDllXDmnK86nU/Qr504D8SLfIxWbuwbhVxNwy19ETbVT9BoXf4wEUh71FO/3PzHbT8b
K2aGLps4/vfX1VW3iiJ1x58hSh6d1+FyU6otoRe4f9gYvPgH+59+319W6//qv//99/1l5jRWKrGd
8Sd7XYzAiLqL/lic17C+cn++/LPw4+9jk//56v4yNmEkmoxy/IlliccdQz7xL63VBf/wHv7Db/kr
SyXxRFVK+xvjD492jLL90SGyvgmLkC9Lg1yZ+GCWFf84pfzLzvav76X1lyll3WfW5Kw/2k4RRhPN
JYQV9ZIQdRISWDXTHzD0xwPJxOt/r0n+o6H8/6d8Sw3txf9jdi+z+vf/GN7Du/jv6b1w/4ttB3Re
ny2Vxpzp9jD9H76lbsO3BErjGyQS8P3579G98V8Qv5AIoXBhuI6U5v+O7l12ARq6BrIsYD5bjN3/
k9H936Z7HnRMJC2MKFmf/U2jbxa1Gaeyvtgxs2T/JMp/Epr97bv4l19we+7/bWuc2J01CLe5DLba
6tD0Ov3kgJ7s9H/iuCJT+dsM7y+/6/Zi/+130TqnRPI6EQKKjitqZXyNayckhDS7pPDgki3TEgOE
J64yz8PyPxP/d6jG1nwhXZz2uAaPMzipIDlUl5va6+uQpEJ1V5S4MC27sU8F+VJzUBsalsl88l/S
Nl/21loZUenF67MT98Zd1VMUZw7DM2UZ7U7PqmmfNK1xIci4XZgtDENoFra2WUwKiG4kMk0nNCoN
SGGMw1brxZ5aACNpUpXWvrTX9CzzbHxKOgctnmqdqMsVJRhQhfbVoIW5QmvpV4bLpXcpXX+JD9Wg
mp+paO0/Wk7i0KZLjMHY6mZjEmzVSdx+5dikIY4s7VySo3wcUwTzmjvnr5asTOZAtK++1Is7l2iy
zzj1QEgnpob4w/JSe47y3JmOqWPHUanF8XPlVKSS2A60BXylySMsAAxbai1NAqF4aafOwIPelyUk
GaGma79U7PQZfSF4I8Dt2xxEeakZwLY387KN21p1H3XuiXCVRI0NpnQ/5cJDFKQE3BNt1LCcWPP1
arhZHpVFLbYN8uMde8/+Xbc7IzAn3z3SfaxHAE/JKW5deB5NoohgzqhYjh1JhSevafLXdLGJKtWN
VTukjOp+L0yXdjdzEB+F00WjgQhFSN3+1HsxPM4uufZU67QoU1L3nxTYxONJEoG1vvEejY4IAfxy
KjKSkkZ8rev8V5r4/lmNOvOxUXZfDNIK/i5pVeLvRXkQtJaJjk0Xy4mnZHj2ZstGKlLVodONIuzN
Yg1zTXhvedrZF4cG6lyLZIyIjk23Ja6yEKYkSJB8+V6sUtwpuAubNbNj8sbII+b73F4YE7cPXdKz
Ih/r+VfRDdYRDll81GeDD0ol2UmpVm6SwXI21WQ5UTvSzs+OPf9Ui95vM9PgP8UOkMan+l3ZevYc
l6KJCoZ0dxh8sBt6sbMdCUyMEll8zIKg6rk8JUs9b2n0zHAhcfBnqsn/HhtS8MB6ZgSW+2LTxAOB
0AQu4cEtnOPYgK4KjETx5Vgml8nHbdz52xsy3KFzbsCeGaf1lDGNhrmYiVNfEGzexvNymBZSyIn4
NJhNs0TYG2nRbzsrqZ8qU9jFLncaEhrH2PTOKKfxlzbGrFhPkhvMbsac1MFIl/laydj+I6QpH2r6
jWNtpO1r6sy0deXS3ylK220aA5Qs1sS8sgvIDqIWLr5ELHRQIsrPbBo5gOZuIuKgKkFyoJ+2NvqY
8I0wpwpPL5ZnKtS+8iACkVofFJ1uwqUhhjGYvZlU5dSNG1wsNe+KZtTVIR5WcseHNH1oHRzRMPkY
Gc896XyiSsdlA9fXz3Ex6s693dkxh9Bkwgnyqy5yh6b5PQyeDybW0smgqeMCaHlV6vdt5QH08Z3F
0iIhGLfoWaskj+wcRwO5229SK6AuiVU95RSyYS8FY+xVt5LbO2CRXhhDIiIascB0mKcXzo7hZVEl
eQ/uuL5jv1YbJnrlkRh0gr2b1cMF6dR9MBhDfDR74B1m77d3g52QRZVmFZZ7XkHj5ex4GsaofUyO
dVZ3/gkXs/k2cWmy0OgVnKC+3Gqz422s2DG2uT9Nd44F+UFvJdk6lT4dGoYqO3P1bMbUaQXJQa1b
gdVuq0jRfbCE3+9qHosgtUZ1p+dj91y01njq3EacC44l+BG5u5W3s5M0gjQ94Ic1LqlZpUAQWyBc
g90/WEZvwtKnlb7IRpsudQ3lwnVzotWNYv4S/oq1n57hwanLOAvstLMe+So6L2MCF8Fr5+q4potz
SQk9JwVTcVjRYiUOUmg8geeuW/07EuZJbEPee0omW428pml6VPoKiyaXWoSn2TqSnSy32BkLpofE
EGzwiqvPRTR47TMvN7blZHjmTsdSj0OaB/CEBm/8qv3Zj+wpZ3aa5SMT6kIUD5lMJfOSrDlNa98f
Vsy3kdUVGSLxrroNm0T5yNgYb+ZclDik3RWoVNr7aois0SUoTggYulA+tOnRt3HuB6T2ESM8mUZy
WNgj/Go7D4pMraryNm3z1YdwzfGu93x9N03C3RFJynNq6rXmo0/SlnM55uKYaW51TL2RnINKW+fL
aGrgDx0cjX3kwSn6Y9AawrdLiukrn9s1cgnf+9QYFBNunvff08wol3GodrayYmZeWJssVGi4WIXE
7qkqzemO/Prx5EjfFQGRxfXnWkB1CdLOGfWgA6F0LtPW+zL7ds2CiaXbjJ4vVi9Uac0+1mRNU5fU
RNl45nGYWv2eoHXTCt1Y6U+jWI1DJQmAgOCVn6xiiYdwLvTqbExuWYWlNRFSr5KYgz1t7rLZ7x8J
wyguHPbLS5K7TJdAjw3HpBsaskeJoP3OK9M+2Ek1VxvVdONj7Hn5eJc0Sf3Q09Dc55MXvzR+7lcE
zxv5Uf8XX8qGSHICYpV99KaT50FuacXOtfjMjDKdGZ6ltbub2lk7G6T6BaQQ9DBStOI3+A/1pIvK
vXZV6ZuBXOf4tCZSfrEHKs6e43V3OHyxjMWdvte4zjdjLjGNONBLMvZo5GU7zlaQL7gXXjddvdSY
Nm6byQ3n67ixkFcHLFNGgFHutJtHnY8lL3T33FdaYwbT4LhVJEg7JwnaMR9bRXJCtCrpAwwVi+JW
5ZQqIPdY60ktOpuuriHIIC/1+pp3uXlQizfsWtv1LiBJuK7kMEVF57lMLcrOOnHK8mf6QrtoyvC3
jKNU1PkO/M2UOyoFwnqI10KUYdG7ybGb6MjHBXgHJBXnGjeeFpotxnZ2PGrTsBW780cs26bSaNIH
kWyrpKtAViTOA+59bVfN7BISeB4MJjrCQZTfJgH/hh+WOtHc5GhuBINICFxajSMj0ZrX0hrN49rq
47QzalvconGRmAb9uA48UvNsvbI46lhXx6PGwDvFBBVbrU+qbl19uoPnHcxhMXbjVHlPed65xxFJ
OFtUl3xSi5DSfT3o3cPIVvValkN5TBytazZZ2Tu7zBb5d51M0FFrS+wZ9ae8HUmxMyeJaWMYQeHZ
3bDxIY4d8F1wpGuJfzQ9jpI8n/T3Ev1o2K8Jx/dq+yoUick2b5TtcqUKXC++kyaXOr5xsIzO32pZ
YeBZF9lx1qi64ZcUb6k+lZFdzVpYes16Z7CFC3mztDsimbONY03dw+wr+NmdqI9uZXmnmeXsi9nB
SBg0gqDZJmtPmqcsFnPd9D6JuAej2OjrVSyg7hYekx1uCRmyWAXCM6/pxVKAWUPT78SXXzHRt2Pq
zMBdKd2D1R+SqOg9ee49094ZPptZp/I8wlSEUlXkr3LerrpK3owxJuMRJwZQmNVkZk3Ftz6bogYL
YetMYic7cX7BqmH7nIkcRKFKB++3ARwsnIcawnvSFxu77sVHTIGy7YUUz4tIp8e1JlUVatkgdmQa
e5tRNNO9xnqasttTZ6sfyPR1ZrHx3cY+u4Mk6xd4qVMEAJ+8B2018PfU9npJi5bwaq1J5Maf0/ne
JMj7CDSCwN0yrXamD/hmdJiGJpaWfdpN1jHzzCH75W7nXKYsAZGYpr76WcslI1omG9tiO5D4fZDc
7eRdJ+2FGHD1UffkzOZTbwRl5euc9P501nzdvp+9jIUy0I3+k4mr2CQkFQelUMODn7DaLOMm3a2t
IBu40OxNPqYjHYPL6nHOybOpSzlEcuiqyJb5sGe8nkGMMPloB0fikpu6kZA2mXx3zM4g0TDCZSpD
MnbYE6PEInP1TMbE+XTQZ2ncpcby4Jd5Xm76dMi2jtEwHnQqM2hLfQ2rqfvWaCrULO6IoOo3XuU4
ZKEPcZR66fhS+AOCOE3r/vDt1STR1UlP8Ndq9eamH8xGB8NSJU8jSJVTDK480idEB4HHJFdx4/iU
s51hR7HfMmWlBl0/dOVl87ZlfnmypZ3JSCsS96U2svmnzi0OcubE07uW1QKqNtXoHWzsaaCjGsdt
6af61suVS648zKYfV5KFu0+n4ZbxXAzjixPH2pko7OVZcjXdt066binEnTdCxvmy0oyyQoqrLFrN
2N0CwCBmPhGzfgItlzzGg+N/9u5q7Xuo7LvOXdxvX3hGC1avvt36SfvgJiJnvpkWl6oqcLXlnkzO
vTPNG0s407VkABjKzGcI7MnuN4LI8rqWHn1tW/ypVKdQzBCF7qxtt1HzVD+KOkt3Re2D/dRGKNGq
HsugUJ0JjgVVQz+U+sEmQSccoHQWgb9+Vn4LokgmxcYqMtYUmdFHruMgT9Ss65KZH2Y7I4vW3Mzk
/u2zGb7RJPe600oZ1JpWyyPRzDGZinHFxr1l0s58eDKvJqS0986QN2BKv8rvkd7wBr80T9rUVwdg
lSrhNmkcZn7UxTOz/zO4zuZ76mV2KRBfsfmFeOqrSXvsgLnVYdGWzqsxa/6loKOmmtTak1971aW9
HS/hWNq4nSi3qruhi/MD2V1wx/O6c3lzjFwL+14irPNFY2yGSlPf2IeyDZt6/56o4gn+sbJzBBlF
4+8teNPDZR2KuacLiGn/x3i9jt0g6L1U7h+I59F4Hj3/sek0scn8mhxQ0cdHwt0bPtIu+xaNab+C
YY13BkvMHGgn/4ml6o2dYY9txAe0RoauRDjUGeENTYVQyu86tiiz/YEFHAqdqhqM9H3LwFLKqVlC
WcoJ2m3HtsRKXXffc9d+JbXZse8bWvVVJ7dz2FopmtjDjOix+MKVj0u3eoLg0LkY36rGXoqdBvZC
HuK5RVuTL+uUbGar1b39IrK2Jy45rfX7kqXO77qmV+7XMvU+3c5m4+VZf+BR0d8tyUVMqJ2kCZ4J
Dwv7wMHKj6z8v2uWPLsYXQrldZJv7C77nB3tfYY5qCZrv4r1Fwg7nih23WN3l6zzH6HFHz09u7DH
XafXZ2qT55wp2ShF0HvLDdUEy8Iyksc51ne91Damb+3smvJK2tVbP9OLQcCa96pCSIBHbtMU7Ler
jBNGTOuP5UwrNgaQGHIoaeB099Ne0n7jOtPFWeSxjZ3nskrySyz7NuhzFFAaBo9I0eacM0IVaFMJ
1mQZyHZ7poWIlQpMWs5Tbfst3zDtd2nmrEPb8k2XbIetMk2jQqX9tkA8BmHMWQJqhl+14FWv0shC
31v/ZDfvmoWAqy8gbpnreoh98lJoYDZpYm/bQrtz0+bFXczNzL7IAHg66fVRLt2+Sqed3S6HkrBE
d+wiOOVb5qqPCRVoXDDPkZMZZrgNtqm1XOW4nFvXL5DEleNZOIt/XVrtGMuRmQbtzfMonWxbzd2v
CUzd19Smc9i0bbLRlubK2c8NPEz906goJiW7HfA35Iu7HihfnsH6MuDKDdiF14HqbepNHWdKAyQr
ACxaMzpxzTBB3BAWk/cCDpKOuiuNk5vMzs5nmBbqcckt1+XdBnUgWgS3xoZb5AIs1I0E69jdKaOX
2XazLyLHc5+KiQtzzGBpssF39kadrc+LnbIlncjwUbj6DbJSmCiu6THPVBIWXt8cfTikVz7dPwYJ
EkeqqXk7Zhow1NgkDxY1N3RnB3ux3z5bjvslach3NVdqaCr4RrXbPw1SfDVpd9OGdGCcblF8VVFl
QVVVz0yx4IyZlCuy65oA29CPnmtvOqVbkCWWceh8F92kxyqLL1d14FQ1N5ouYY9ZpRMuWv49ujdK
p2a+m9nw4VX+r0ZVJ8HemYlJ57GYdPpovCFZwZ5CEoi1dzL26Nz6FEGyoZ4o+TFXdau9YVpgX1Tu
1Zs1RclHb+6wYql8pBPd1S+zdyoJLRyNzo7mLCsiHEjFjrVvHRX14jOkkBKyU9OGQ7mAjE7MB71v
6VwQH+ldd2/qo7lp6hmlTOVDSbVEsSNZEzqvPSF5QuX7auiaPFE1EXsLGPC0JE2+zxdxT0dXhpOs
xggJ4q/CsfiqWY68iDTFIztXDZtXsEqqWz+QzEVT515umfEZ9eY27YyXuO7mQNzyD5uqfZq7+t4d
YiY5/qOy2U7zSD/Eq7sXVvySynGf1vRaNdjJshph743qZRqNx6lK3628P2T+8rPINg69qnlTGlzC
QS3s9/P8z9xwccIvu/3sOk+f3mwitHCAODT5cRolwogmmgqxG4w9ZeVGYzcduGPPYSLP1TSy+m+e
nWa89PEy7USZPNYjR3ui7UyXTKRB39t58YpEdlunGGkEzGHa6C1o46BpmVVZ1GJtVj32Ktsb+nLJ
x99JFl+rdgldq88jasI7hHF48Nu9gig3WVbJsOwWDpknbuC59ZtS1MFZA70EFnXZfrkp0qZJT3Yy
tU59N0IVI3LBUMw13fEtbldsVra706usYJDQVvqjI8fjEtsHs1Q0kFUaCQedYh7PpzGTx7WzDxaN
6eTmS9A306tlD1SDlT/tYtuhk3FG7ra8fshi1Jetvq+9nzV1Tzpb2kDSQYeaFL+oIy/AsstozV1g
yagQk9VHeMb0KljjMdnB3HwFf/YWx+I5ySldErrDgJVxsYHrBvmv1/8UA7eJsq+NbLeigOeZa+ij
jeyrUH6Ek2jXCROppdf+6B4aE9ODWyt/6936q20nn+dXXDFr8ybLp2X0gVWP5zVLPxobPYfVmVth
ZrvFl3ow9BoTCKiio3FDUM+bkg56ZcMe2KLB8mxMb/6ceEFzA2z7UyTFwoxf3xhm+VkyzhwAWnsC
wsAgu7tb3zJCaoSEvXUzFz0y0mRmBZ+qQ3Lgje+DaWD+FC86ymKewobVvkeNrTfgKQc5vvDdGiBN
tlrQLKoK9YrorZZyrmdaP41zWC/Dlz46r7EAIurE1v1g8QMwpJxtY5pX9vj30uKu16JhMj8sFDNw
V5+M4bYGgpzsJRv2+QB69dBIOU/+Bc87SoKQ5mNvGBswRndWU9wOgPz3tMTWUZfpvd2ou9iIAQvy
tuwsN+Mdca5jTwb3bO7n3tqlun8cbysNrY0Wv7vCqD+tS3ZsETro+XS7RZ7q2d4Y7rLx3OmhYrCA
TowGbcjP+uo+L0Z6mdfsIaOVnjNSXlsDrC+Axgz4YNvm0eqWCmlZFngUDn2cnRrTfyk0phuQsJYk
23gTROhuAZX+0MsfZ73OyUNW/rFmkLYwwKscRQGc9Jo/Dgc4JDpOe2nn2Q3ZCXoBWpyNK/IwLkpm
DfqEiGXUtlqxhBDt74rRO0sdhDYbjZym/tRW9wNMEjgdG+Wi1tMjXWehZD11MRL46nmBUCmH90wZ
ka7tXLe/eC1rFXpSzgFImrqzHGYr24yZtwF7uVWr3I/utZ6b56aBYtOMgdULBBeMl42Xxa42s1c+
MzOiP4NHyoUZE1pdcLdRzMPwNB7wUHyrMkZpm4a92qkcmix8xlE3HnNjeV1InyZWAO0VkTPmeAUv
GZoa6geulrUzTgvjC45KuB9iCqXIvgeDMHVLRD3ccWSceUw8C+dlYnVRrxlBI5fN0gCfSe+RgYcE
oUR+wdfbU3ekIe64ih+02xfT09+7xD80Q4+5VXuVurWtcsAfN6S8R6qApEKjpyTTdX40zR5haRql
KZmt/vrg5Xbg502YI64ThUKwrFmRp9sSDSquBVZ9SzEchwTggxy2iuI8oJ86VBo8Ikr4jUvisqBw
cZnqBXXGb10B5U5F/7ZW/mbwY/qU7q1Q5a8lsd/GZN7YRXESxnSHYfyYVpYZtm57Wlw+jEVDUeAE
WfaUKrR/+xGzi4bkoAA/awC2/pTgjxLrQw5UXG8lgxBdrsEiH/PkksCSpZCPuqThU+VQaJvPgvcw
GcXBGLurTPr7Od4uenboXCCVjf8sMvvLTv037C8y6OJmBzR1YNk2vCSz/iRN76qW9EUZ7DZoPvQO
4OtUaKdYWBtoU2fY6fAW3W/Tr84U2FG75G8uV0zFi0XrNkTswh6MBKRlXW5GE/Iz+FXTJp1oKfed
ii+jIe769c+EwjXtu4c8gTmPdpjlCYedc4pNsnt6rzqXcZJx1dYPk13etzUoolxnoMIJXeloe/3D
rVLoFGuEYso44Skl7ex1UmismTDko/6jdTQ3ft1HQ6dva6bmvEgWoKW3T3QvrPiAlTvHcOu7g9XP
t8uHYkbWJ7enU1fFVpnGdtbcN20Yvma9u7QDpGC3759WjaO4XWRoezKNFjUxA2Q3MixpZKUD2ytz
21BAJ5VGPge49kY9V/oYjs6bvx5WqDAtwtuiJdfR+bFrLCEeeGK34RpNwpX/v9h0dyDog0yCI+W9
KXLgrddJY/k9/My1jNYieevS4or/4j7mD3o9/yjZUqnsBSXFRsa/xjp9LsYFxXm9T8z8vpic0GjK
LzHG9Osx6S4xex2+SURyOkTwqqgS8UfWpufVVyeUcle2zTsJ2joj0sqhTxs0/1Uz5AYJ/1Yf7nno
9oUlaNhjlrzOY+fxXqz5uU4w1WBKuNcWndGfmd6XTgaSuW+CfBy+zXlwAntgP50N4OVzMXgbivZn
OphIS7P7XNM6jprmCyMBk8SEEosNBTogW9ylY/wzuvrzLBCqcbzT+xbkxjmvuc24c+bXpVn+oFf6
yR6Mw+oyaKgsLkkjkFr5WqXmtznhnzG6wCIs1BfkCFX1RZfzUwJHX3Om77jpHhLNZbBOWTEv9jOJ
kT8sF90Nf23Su7sMXR8RT4PjfEq11IGTe1efmfLOEiAeVLnq23zRX0RRiS1tsfPhGDq6Bgdif17n
WcQHlR3M2KZfH8nA++66nmAPw7nihdutFtZyu1ydJwTzuHcKi6YVz3SM1rtgmIZpClrK0uMCoEuO
vRxgdDxsqjqhduOxL9fmu2uhIldqa7dxpFDgQj+gD+DroWcxWtml+jX5/mPqGa/aPL6k6xA2I/wc
s3/0XFDkg/eYLR2LLqtywt5PvrLceptIn7fBwyzL+B7X35MNXs4v7hLGP101ncbpRj13ZiC4E3LK
V9/h5DHFkWDWP4PH8ROve1t2J9GaxGvMuBV0WpeEQpAGgtp8BGeP+t0MmTJGrEX/F2fnsRy3knXd
J0IETMJNC0D5onfiBCFKInzC26f/V2nwt1hiiF93RMcd9b0owmSePGfvtXcUHpyq3SV9LmIX7n/o
dRj0JpXmvBKbzFfAosNiNlsExpWir+j2beG67pdUv6Iv6IIuowD0jXHywaKvMCvQcOWISyaHce+2
hC1wCBrTbvu73T+5NEqAF7lAatm+VTNfuWW07wrbw4C1aTSVrrk46LyoNqkjGmvkasquzwh7t22v
EifzG4wY4MwC0ypW/YwTs9lLJ6bZKWgCEFNWPsiuXDVwOdTprZxQp+Z80kBnky5dhRRFcv5RTC8Z
nXuXEEmsXKn6Y2BMpFed31vmTqKzaLS7cm68wqCspQvmT/avNux+5OmjFMcqZQ22zQAwLaPIG9v6
Oarf9epGF789crwSj3Xnu/DrWlDYU72vokNh00kcZ89yTa8b1h29p1o9tJzUwI96cTQ8Wbhmw4H2
M1x7FDC0x9/y+LnkLgn12I1oq4EAuyD4kNJSab6JYfKpvgckMCrV9oiwXTHuK1j5ILVTV7vGIuPp
M0rmcN1Ux6FE6WmSsA6mu6SZ0q6XHIeeSUkYlB1z9QajW4GnKZ53rUOUQa37Q8tcbRgBTbFhlHbl
m72KTukb3O0gE4+iqrcWa0aT2J7Ly7Wg9pFkWWJe9UKz2Z7bTzEVuI1IhWk8t/vViu5i7VSYRwKJ
VkQJexkD2rkh4iZXbjGVcLK46zDVpP2mr1KkBY3OzkHiUXc7UkhTCCDKta9V9it1KDy8s6u0GVY5
2gQrtLaqw7G22s2quQKs40fWWupoiOXred471pQa8qELE58BwEi5WIRHNdoSVWAvD23+qC5+KE52
0W5t9UrPn5KKGsXly4492Q8spIEt2M8OsjkN7rpUrsr8UDTzSoGPHWbXXX3TOfT1fSGu9SRgnVI5
WLi/Y4x4+MWPRrkys71bJVeJhUMLgbSB0FzrHT+dCMpqHsPl0TSeneWohm9xGx9RPKBjEStFL32p
1r6Wns+zL278nTrS78rw0FiPC+FLFTb2OvbzNqaIMQ+VclImQI3mL9tGTR2p+BfkurOXdVydhvDd
FOgMxixgsfNsoOEqQXN1fQppY5xRiENy25PmwWlm5Yj0NEcChxbby3kRWW6sRGfQc12Ln7T2UFNV
XhFeu/2bUfZrg2DCcHT9HnMLSVF7lztsGxLmT4S2PoSW/p3delsO2rqG5yH6ISgj9AX1fKXrS+Fl
er2fumlngauXiUGP+8GlyzYJYw9jnsXlVSOTIs6zGzNqCIR+mHuWpjj2dONnEquB1b607WkYv82w
0d0xhxe+R6kVs9C3z5Ew15KgwhInas0JuIsTvxpUPtIsSIxljyzH0xKYiBz1kTQxQVCDhWixLOm2
UL/PgvFbs+Hxmuj59S2t3Vu0IF7LVFY07/XSHkc+ABboLSMCf5HTYVEIBaso0YG/5wPuGltwBowP
eE7vGlyOPSpAS0q/V5TtONU0q0PchOUVhxrfUeJdN7Y7y65eR3F39gKZxQ83qpjLk3KQ89ZkSner
uNZbqUzXmZHvMH0w7lcd9iDcMvbwlI82s2PrKY9DFZF+S9dfu5KSF6+KkPsmptxaccs8DaNTN+Ga
cxkmJ8wJGHPTPcj8WZh3GsWMNJtj1iD5zkzkMqnYqFRkBt1dqevf4VtxYlQ5d3DOZp5V1Ky1yxIg
mKucCq17mF93Wnc9C/5LjQkK02xUlB9ib3fuqSb+a1XL4YedVg8GLXqMGDs6VQgS1Wq7UEOwzKyW
QmS00CGS5sTj6NppVEFYRtGtW2Hy1FIxBUlbvKD+ehzmQvMm823CAiEHc6svpTcP41bh+NkjNG5T
sRbnk4NGT06nqMGaRPAVswbFlO9uVh7ZqXZRr9yR2rQbtLi4sbRqWsWSY6LdmOyLkfuislN4c950
N7g/2SP6+F0qsjxVE1NLLQp341I8KZwsiSBxrtKxoQ6aQzKXcFx4yiRAUdbRg020VJXH4O4LeiS6
Zgdhk5BynDdPRZ9cNQWdhdbl8DwU2h4rIwWWga6Edig4LTW8TcPinv51HUxJ8QLzl1ZST4/DYQa5
CO121MgviZFCrtIoD/SZNSFtmYtjbqzXjYBG2XLkW819vUe62QeGW96oEao/Rcwb1w5/KipWVan1
uqdX4dmDYAM4t3h/yJMxdhGdS6Yfhf2guWm+y8YWbxi5aNAE35NmLmmqDilOVfN5yrS7dA6v8ia+
ief+W6q2506Wi63ABqnf1sMad+pd5fJJ1mgv3gpCi+8k0WJRveeM8FOb2TAL5jTbFKsHC+eca1h8
yieB12gPUqxDdtHokkWr1AImqt+sId2a9Og6C2VPhr5Rblrazt9SUSWPpKBk9Gf13j3io2LWpDrV
qag7ClGLVf/ORdtyNYTsUVjM411toBEQtPCqFvx7TQt6TsuNkTXf0lohiWeUN4WOqGIcDfZY83WK
2zumOweMgk0QhsSwaHQ1WtR2U7lUK8ca18xMH/ISx0XCIS/sE/yo1UNfEPPTmdl6kPqBxKStmUd7
WUVjMAziUOrc97RgT89PkUnuYKGv3RDDdA69Nad532Y0acvzyF3z+nJ87SJ89fHYb1XX8rUhJg6u
cN44691E/fBmGNZNx7xpwPHUJ9VeQ73W4w3Cu1i0q8SetlRfwRhPD7ZgcGQaiGxB1pqJ3zf9bsld
pi+N3GMbPlYDXUBUkSs1m3EJt4UvZ1qKaf4KlCFoxTlZMMt4HRQG4PZZ9PXKnHyfc3oioiT0cjw0
HYEwDg+1FvW7jcMEZcGNZYdXdKwYoxjKThmM63gWAdPLH7VQt1KEbyTj3MvaOtiZsZWmvItmdwe5
6LqXyBIlJxltSekUG/vJsbzOSQ2OxmVQ9s6ViPsN3bF1SjtLnb6NtHktFAyzE1+pyXkGqH9vyUCc
sUfHbYH9jAINcJ0aZ7du+0txX8yIAZFsS04Z+l1Rhhu7cQI7q39WnbymuAi62CbOqj4Zk7rm0w8M
mb438XQ9RsbrLO3DoJvXsdJ+0wpV23TnTMFEKDdGgtHDTnV2MPtYjzG8U7V/KYfyXpfExkXG98jF
kqloZCxn1lgd6IYRHRLiXJoQyLazw9BQlILJJqYZ0uhU+h4opOOQfVJaO3XR7DWiy34tnD4tj4Yp
mVREPQqvTZj37jtSHC32BVMpeBA4724AgbaUCHjLN1EWU7KxD1At080ut+i5F2b/YYcgYdYtAkwd
M22DRrjzDs2G9thk4CM4YkbOZoZdRqrDkD/mpK09qbJRyVPROTZ1Ta+fKACdo5vXYChq5sEBYS1u
wl4rE7Ry2qxdKT3znxCFBkOkKnOPYTtoxSo1Ijg6pdSimzpz7bVJlFegOwXxbU7bEQeIHzdAdRH/
4khNZFiqy/dar6dhhYZKu6Zistk3O8PLVBcJ1thFyi6qSpsQp0r3504ISAXndCwDeEAl+/TgxJnx
tjjFvHc7Yb+c9cIap7VkuuosE496lTrDKep4jOjxcO40I+N3yWTrnjb3vIOeVO+tc/ALEvbCx0Fs
bVtRtMoKNou4JfZCfXYT2RwVtE++6KSxj5KFEbfTDJafISPcmxNz3/lMBDjPxe4NWD+bcYxUDkC6
QVJNVDMjRTVY+6l0pjcLXfeNvdjJfq6zqvJUBIDfy5oSNimjjAouRpg1ZSGum3BoQwYhjU5PHjCW
ccp7o72Toz7RDLTCn4U6LeAuUgsxTQGaFzuuqYXYokmlMrbpUFBqKeZQ3lVLMzwkqW4cmlI2zTZy
ZxSg7lhtNXsYjhlSpCBr9fxONXZy5lQCiRzVaZo+ahnwt1ws8z6felr4SivXYzPQHi1NPLqJcCOS
TvTmIDs5bwrVVdeMtMbaH63B/QnLp9xbpCD6ijSjYOF3PGvDRIOpUEExxCyXqA7IKO1l/UuE+nyo
cA5sw7lq6OHbuXNj4Gz3mhwvGztnO52sxDaRxkXAU52lvQuNUj7kPEN/LGLlOkPJf+hoqh1Leda3
2Ha0xeifbCwt5GAcIfaKB20hxTA1fYHqbk/m8rxW69YgXmBQlc08Gj3F3ih+OGOPKmxxh2sIAcWz
4FMQqMSTZV+3o9/0pX7b1bVDQVHYh0YCXc7GqE2wFo9kxBDOMibeVKUmKlcHEIdZUL/PRmJMXlYu
9jtcHoRvuTr8KpLReJudc3ZsaREww0yHQNJaG3xLUVW/SODI4EPXX4k/M0e6ZyaqpPw8hq2dcd+P
07JxAE08qeXsBBX5lxyxx3JfIwq+qxDvoJ3jhV7FqJkeOqnEoB8USDTk+D0xBD2FIYFVjUGAbByr
83GsTWvdQNg5Ccavd9xWIuEyhSaOKK3WT/PE8TJXxfrW69YvxH3VTvQMchcZWocWKqbnlE29HcLO
fFKSRLurOD0DYjZV8U0YLbKQPhP3VaE/dzpKYbIuze7GcKcmqNKOXFdt0HemAaobqUSU3zG5Yfgh
x4jmtc3YlvjB+ifb1xiAe2CZS6qMZgVivRA1R9JSlqsRhBLRaUSNGXMW9P202EjaqwElvgu0GT3V
8l5OZ5dvr9ElQdRzTHtpa5ANS/vWKFD7TGY7vMXNoG+xRqi/+lp2D31MO9chRQoWRl/fxSqTrWEc
3ddxVt27Ti01QvMSJD+LpSbfIm0e9GBZwua8CMv2jkow+am7y7KvOIlFQ+uTubO42XLHFICtrQwt
Er4h0uwSemQJw/6BTaJUdYR/NP+3mlJ+S/KFCTsmE/N51O1424URFmBXNSnojXChWHLS6xk6y9FU
LHlSDEaqCWMvpPldf6V1GgNBB03NupwYBMZ0d9Rh6BGiSss+piWgmVU/FXSo6NnScR0m8oy4K+bi
mQ3Oc6HhDPAQymXfJhzJd0k3KddaHHGSmekBrseIwSC3SO33MmkRKPbO9BBFjvneNlW5rTMdNGbo
RDnCNIFGQpm1GK9UK/VAD61Y0tnHBec3aZI9VU1Z75na2Ldu0kxPpdaFlc+Jqt45+qzca30+78bB
aALLhR7g68OM0gDADgOOzOEo7ST1a4lfZTPxTb3QD80o44ppyBkD2cBRDKTevJR2/xjVqv0U5oQ+
dUh62Sxrzh4iyu1Am6wg0nOiAgbkYXOqhj/ZuXrfQKj1kBk2+VxZM+/1WK+2PNCIsa+i34l6tgOF
F8OzR1rpk8yywKDaviuriEj3tpyPMgELtap19M8rWQ6Jgffcke065bxGFJee7mxUwpRY8RiwlNOc
MGmmA1CA+a3F9Rcu2kvDqavh5TMdGKaOKYT5G372hwFO60w6mGqzn/rF2JtRa65xHZCXeg4L/cPe
+AlHzYAd+IGXxaWQWvBGOpSzYP/OP+WPSyWETWlOau1HbyFKKMOD5bEP+YO/+CJIobhBRmG5fxMk
47A/+EclGNeQeghOXkXr3nPLY72dn+0v7sBlNg8iUX6XMFjkDE2F73vJ8SJFGUTQ+Xdxw0mTSv3p
gDdpYwTKt68uZl2aG88XM2wIpMI0bUDdF+bGEFNLbtsK++IY3tfCaH5kBl9sKJ7iIimuqUrOpxQL
ahpiP4KDh3lDN2mfJwoNMduxgqzjVGnkgrbeOdgUf3yE70CnxxmOM81a9GpNmrFuJMyOoG39tExj
ry8T6ocKbtPQrHs5bYl0ixmnqtdscdbGMMKXWgy7tm+QoxhPZ9v6ZlLEXSlM2M32qLLY5b+KZfrB
mVl/zqxO7PKcYXOq4iBbegZBEQCUmrapMyl7o803fSMDc8QdqSgLLrD22bKAceVaeELUn7zqqthN
LZCulhHMyp35Kp247m5i3JFBa3a/y+hXlZnXv9/Cz+6/UDX6s5DbhNAuHnahNkUUTwjndaff1kNd
3fIbhd8PjXipED998dLrn730Qgcd6GggJ61Lhm7YaAbbfHxI0L8cMEoRZaebMXnNA7KzReD2otHr
xf3QHd3e6B5gjUl/rq2Eto4kqDRGQkC+g3YbSbN4iJqkJnKNzacgp/UnAXtyo+Iu862UcAAhjWn3
79v1F/zw/L4K4M0u8FeSq9yL95V+D0Jmld+Poi4oF4WZAE0ETBGNCAaNc2IcJcSPpYSAUsUTIu63
Nv4vXH8UQ32nvisgmoN//6jPnqGt2RqGfBhT+uU3ZOmz4xqZuUdDlj5CLp4nL51qZZ0gdONEX4ny
6d8XvLQ8n2+Cbdi2Zdu8M8K5gDKGQIDMtjb3k5HctmH5ZmpkKv/7Ep+swx8ucX6P/lgcTXNkaFya
e9xWOzGcqDJXjRRfXOQvUuLvP8Sk52Pz1VuGfvE0IWlnaK+tffFOo+AmO4yPxYYjqS/W8ip6qHdI
kfZfIZ0vGcK/11fkMv//ohce6xlGytAY5N52GFe1PntlOPla1CCZmnTwRJTcO2O6dTBA4teIHv+H
+/rHxS82Hcp6LUkVa6/A2erl3Zw/6s3zvy9xXjL+5ECeb6rDEmtomsltvdxCSelTJua+e1N7yuq7
rO2DnNOBRro3o8N/X+qzt8QBRaqyU/HfvWR36jVpowzz93P04IQ/CWos0Cv8+xKffvFsUfj7Ad7z
kV28I3OvpZOo7D0h1jfiqWY7dIlHchHzepn/f4jG++RrdgHrGzpvnwv49OJ6cjQirQ/jg3ZvvTqb
cyWgePIA4YldpfVH/wx1ZajDwPCLP/TMB7l4bh8ufPFeYk/S2tCNcVCvMsc703nPMNlyk2zkNn/K
mGTlK7Zar/DpOH7xJX7yzriWblN0qapzjln5+LkLTjOKZqQHWgRS9aoiU46TGS1HfGkC5w2MqDey
aMP/DhjOl8gCRoqB5oB9Zim7WMdyHE4Rh8KD6ZbjjeJiyCKdRH379339+7aSCKJBVj4XeX9nThhx
22hKZ+/ZnIa11WIu7Mtpyr2uVLJtbrVtiaBfQ1Q0A7z696X/LuV0E9g15wSTW2vQA/14W8ep6yB+
aQe9GcfAbK1l1/f14s8YPJ912enfsDD0FYcoFxVdY9Wm17eyWlcjxe8opXv/xe/563v9/Xscnc49
VbS4/F5jngdlWXc4M3FQrDNA100/CVxPrKaAJBOGv+ng92/LFw/6r2fAdTn5aZprwRHhcX+8Dw5H
fjdMjcMwdSENORXsYl9EJ1ONSCR1Zqvy62YotiPjji8ewWVKFA6382rrksvB9mK6l4D9Ev/Q7yWq
80FRJv46JBKGNQSG1fgSMbBcwac4Zetqv/yik/dFLf/Z/SZVhRAXFkmdN+zj353aRV8Qpn4oC0gC
JTO9HK/j478fqn7+Sj6sG7r5+6tlWmyz8F+WdLFZdrY+qQeXYwXmvMlmvbcEFkY3DBhFdds+t+vd
2GscY+jEr5yx6lAvhJE/VEq1Gcup8WeVfK5Ka/XbNDOnA164cl3HFHx1qRuPbTwh/K2wd3/1Qn76
20248DrMdZOS5uMN0ogTSfh6oIjVuKtdM70tkeTcZ7aeB+wJREcvVsuIpKDBhHrGG3JmD6PSLl/c
xE9eUFO1DGDz5yCGvxZ9XavmueuNA808h6wgkxJc7xUB8qhVD4Aw6fjNTE63oiisL9LpjL82HJ6f
YdGIFBp5GpiLP94DpbLn3qBth1ZZbjGHvyxQEE9unU0r0DNXwuXoy3SLYTkcU0NSUpKOTFt5dt5j
nHirMTc4wsaTvamsAkOQkdBd7naEvj26BgQK4DXSMwaJSVHGDDfEc0gDFjIpc8bWeI26c/NBMJJr
45KJeQhLjFMJ+opFQggTzFLtGk8zzcb1v9/c34ebyzcXApDJX41fmY/0419e5LJVksE8YOdFde3E
LYxJtb/lFtnr2B5Comj7AuF+wu9vcsUfurYa0Wvb+nZuFivoz9NEFMFIvMLGvtLiM9Q17v/rWvj3
A/rPzzy/PH/WwlJTEwt6aFaHRyGYoytd9UgS9he3w/xkteBF+M91Ll6EsTDysDeNg6306JqTqxFz
5YZdDQn/wvnWTd4NbPI4mfTnOVZ55lWBDKz5Xtd9t2pMWa4Aj/uobZ4RDrzRznvTAf8qTnM3JBo+
Xr19ovh8SFCwMDVBZw1JA9mheAxnZ/hpD4nlq67x3YiM1sOrjgVS19ahE+7089zXneKrKY83ve4C
17WxqmrRu1Jh45fLswWDEzIieppSvuA+u0HCcUxczvO0obwS94E3V/j6nGXh7c3ES1xiuYCr035x
nv67XORhESVB6wjpO2XpxZKrlzGtJVrKsZQ0NNJcDvhdZtTVVdT4cEeObWOuOteJPK2MYaLOclrr
S1aDOy50P1Gy1PrvN4EPv+j8/f/x+iwt5NPUsA8WTbkGL31WKTtL+fbvb+mTd8fmOMyBmAPoeaX/
eBG9rJdJau6hzcCpIIkxUTPP7her5Gc312aRJH6bTxAIzcVVIiMatKyJj+fW1Dn2z62oHegKkLCW
+YytvipLP1mWP1xP//hXFSFwwNhwOe0Lvxin51xF32fpvsvgAsPhBlv1F7Fav6PKL9Yk/jrVonAA
se+cE0z+fFo9LWrHpQtvXNM+Nl6QC5oYB8yW9sgkiFyQ62JTBelUBIPFTlt7+QERljkANl1ZL2g3
kBQc4/WZNTgEoP9O1deof37C5U8Ev2EDAdIJJrqsKivIrIZqacdJx6aE3XQBqgWMxj26os9xTLTO
Nu0j+4s78/cbxs5oE9NCfJugUXixWEs0AoktsiMSnpWTHzI7gBb7xRnoq2tcrLSdHHIxGsaRzoez
Re+csnLNzVbqg7L9b78X/prfQULn6uyvo4e+dHWqL9zDSsTHmPJ8r05x+MQ3qnj/vtJfRyudK/Ey
kZdJuox+GbWedCphmVl21HQulCPh7ostTvRAVZSDpqi7f1/tsztIOIjqUGc72t+vL4lVDLDhNHft
Rp+A+wtr1xFu+z9cxRLnNgPEy7/QmlFaJ5IZ0xFp/sBcqbNR8RU9rrhY3/z7StrfFSKpkTSSOSZC
BxeXt69oXEUbK/2YizwC1JyZ9u2IcXxfowU6KHY33qiYc9Y0n9WVXjPWdBOowy56/S/emL+bVTxI
YIV0BXRuMMfkjyuDBBgmhzPJZ3DaA4pXw6+MrruOXRKvcHGg5i1c696KnX7fjW0JiExtVqJg3jiN
A44F0ZaoSkXu9+ri0tuu/oe9z4KL+ztVlHMA/qaPv9BoY9QR03TEJrzRONdhj9oAaNtMVxWp3OVX
NwQc5MU6xOVo/pzpjiyYl73rmpm4zRsPjqMztjaI4W9KFSWveDY0VNEoOb4rXZyfTJFOV8swVo95
m9LD+OIF+ez7sulk26Sf8M/LsyXuARGOEft6UD+9AnFB+kCCE/tSE0Q3Xki6x7rhr/8qt+mTD43h
EXeZF8L++1xpLGbkMJw7WXnH54zbV7d2UW19sXh8UiIzyed0JCyNRoJ62Vt20paY2kFjiQqRxCma
Wry2uhGdXAQKDaV/pRwBpU+7yREIqdmxj5aVOTtstMuN3Yjo7Rwd6c0lM/KxQtI2EG2RrboWwcIX
D+KzG8KbwAMn99BllPHx5bMcAjwzMzpBJPnBBLgBsxhWAbIX94t7coaKXr533JP/XEn/eCUpWkei
1zo6UUyGiS4kuk1drioqZRTzGky+ognXYTJcD33szwUunmnsb8h3ORmQerCNt/dSQASZ0mnwGH2M
a93up9VSnYnzOM97EZebHDKfL93uRtb9xoAtRg5Kvc4Tdy8n4xk7KJyAio98YtavgfiLBP+w2vwt
FGC35fgWx+0Ncr4taHuYeY72wHsECG3BAhKX+crW+q2MhxtmlA91rFxVkuRmKGEscm5Isw9n1mrp
9JWOgjGAGoO9AxwS1g57q5fT3p6s6VfPESGYhfbGmK7aZGdjehz1PyciN4LexgtZauNOxPnik3IY
kWUXnQq7uRNOCtasWKuNAlqEI0fAcO6r08wXD8n4+JDsgViYyrGPAvrLE4JX7jZ0zAcLNtIXhcm5
L/qxHLI4QbLV0fcG/3qZCSjruOyXKj4lJvyYqJR31RS9/HuRcT67hEaqEnMK6oXLI7p0CGlkTnfq
NVdRALRg31hGJV6XWpLd0q3DeTgNZve9rxSsbV9c+1xxXv59tEhMzjIqtNy/iu46ImU4T050Z3am
3aGETPdjZXs9s3wr+wHgEmCJunbR1blKuw6bPkgyUrLxzyBYXWEfBt8+e+Z4oipcj/a4NZpXyvuV
Po1bR70jnmfb5ZCnOnTtAiaXAeVrBgXS4ljnCyu1Fmeyco+FKMPzsCgbVemJ0Il/ROLs8JnNUxGW
x2FAhFEVT1E867gpxzulKk9G3qyX1DrmxM7Ro0BMvXj2bJ/iswutHTyEUXesbORcnHOvHS+CBw7P
IDkWNuJI/NPlURa4i5bOGwv+7xodiTld0bNaKSpAQgVN++0ov4vlZhRi7cpfY9/vIwgv2TCtLMbQ
NRkgK5PEqr42fpGQcO2WoFXlclQiJ+LPGecvlqfzce6vx+XYpsXrwv8umxpVAv4R8iBeiuyo6uWG
MXMQ5riljP6LN+PTK7nkHxI7wX/0UsBgnF1wk51CATsTCSI9uY+A9gQpQbpBlOTV6xcv4id/GDus
YDs617OX1YUsOV0sY37C85/fkUSvvNrxxKZk5ZH7zXWj8RFXhfviIN78alD4yYpPFUjEPRuLzUd4
cSibWtVK8W2fHBVF9QLof3iTaR38++/79CIccPAkEBUNiZe//49zeiJtfRzz9KRZNXlGJED131Um
FLTE4XP+DxU0SCTg9EJn7fqrM9xlIdklU0y+gL7q8MYp0W2XfNULOW+EF6+ihaSZniYnAeQ0l38R
scrNMttH/Zbpw1rb4r0gzvL/NkH6pDdgfbjYxa5MZWZrI6RjZ+FiiX5DYEiQdssmKpCmOmIfuTHg
zf4x0Tn7jPqNFRnX/YLB7b9/inDKUQecF2pg5R+fIlOVkgjm8jQm55Vm3BYp8bD5V8cssuU/ubdU
Oga6GZQ61uW9BfFEHpiF9RuLfdoUiZcn6jYmZCoqrwCeIpTyu34TqadG2fNTvcStV0Rr4UaC2pbc
j1QA9Ms2avYzH2/GJ/kSugjHHl06CF1zWpTHCWsLUruaFd2hX/cugcUi+p2+NyzDIntubQCraeb3
yk04PcbZd3JuSusKIulKwQIyjzNidtNLMCq4grueYknZZO2TwqkkbNdR6pkzvIgmvBkG4pYSZdXn
wy5e4mCo6Jn1P9SEEJEKMEpWBpEjH212dCyeCtLSbq1lt5NxbcTPveaPHbTuoN8wVKP4csbAKH2n
f1jKoEqYJfrZxmz8+tbqt3m2ncWvafJdc+3YsQeROMjeXcCICUc7r8meGvlGwzA2TlZ9UmPVG3/E
/c3Y465YS5fv/toEq5vehgBWTELmTvzT1tZQ2PgF87DNtMC5DS3MTBvzJNJHfTgoyouDU2K8ipMA
qFHRrCNzY8erEqiOfqb3eVJdl8RuQQmkBNzHKsCOoNFuS7AYyc7O90sGlgurbXesxY2ynGS5aa2d
mR2M8XYMH1K5lzPCod4DeTANfoj5NFXJNlzl312VGJIfMC3mbp9h504gzq5NyKzh0ZG7HhBZfW3a
z91C831lWXtRoHC/aR2E2IR17V1oQ7BL5nXzoItVf9AmL87vbRiz0HbafdkBL9xq1X1DR8q8nlH0
4dG3ghLXYATFa4NlxLTXRL6BvlRyWKh7kSGtW1nIr8RrBF828+T4boHb6Xa9ejLbvRVzjvUQ4JKy
hMZrch9C/QVzxJztHFCxgLwt8FVtoNovYbN2n8kTmZfrplxnkS+nzeJcJzX4XGBQo7EqlaB0PUS6
/KuatrLH+5S8pLLwCXWDjRLArEkSYx1HP5DDobtEq0jXv1IZ1AFJ+6alORbdahhAGpU3fccrMZX3
eZM3+I+XecVExNmVprkFAPrSL/VaQnBp82qL2wcb7PtsM7YBDTBUoCXIBlqj7Tq2WoMs9yo29rns
jp3rSZuoOU3sGvTMaYZmFAodVEnMx7zu+ZPqyHXYX+Eiy/L736Q9EttabE/LfANPz6ceam0tUPpv
ZZmvXUDleest9RZJdt2/hZh2SLNSFpOP7mZodnzcTX6M1OtKvZnNwzRdiflOq47NFPBRRIbnYmXG
ei2vi+jgmiAkdqPyZlRI6RgUu9tEPmDuDaPnoj6M2g5+E532onkfhzuE26wecsCom+6iYh2qV0IE
uausqML0+kEBdzAwTArVFLg6eYfhIXNPigTy02SrXsAVX4AhL6/FBKT0IY755NbzcDSxDToDw3Id
RhMVJR1GL8Rxa83gWc1XSLiuvLGcxxGuYNm/xOZDT3nXj51nJgDbICmo9Lu0JbyijVeaFIdHt3ps
xH2RXqf1cdEHcFrXQnkpWGC64ntD0xVhImrsJiCy3O+752k8Ae505NWsPOvFfZo99vOr3Uz72UEL
O6+6alvIZ2goanSN/AqcQpj7wqo9a1kbJeNlnaROwpquelSALm6CU6fue91fWFMMCPJeKo9QmhQE
0imJrcsxTdYgFmDT1pyixnELSQMGFlQJqXjY6rHr4+EFkQHwTLvCDZLgFYQ+DUISD/OQggefDqiM
Vnm8bsA5UELjJE8zGeQQWGbH9MP4KgYhlufuCu0FaMfMB4/BampApcbi3avWGnhFNuwtDMHtpGCl
bTYaQuvR4SQndlVyP6CRLqEQlMQ9NeQcn6JGX6mln/azj6d6UHBHIPBXIIgxE4z42NBl40Nus7t4
8LEOQqJHqs533H1z60fwFpzdm3n9/9g7k+XGkW3L/sq1O6kRstA3ZnVrQAIEW4ki1cYEplAo0HeO
Ht9Vf1A/VguRWe9Gk5Z6aW9UZjWMjFRQJOHux8/Ze20YmStDpmCnVRAGqNs7z5LeddOv5Y2BqZn3
PUE/mp4ta2fNN7P+CN8QHwJT2r7b5YFXZZtGoUfhNZ9F9S4SZOS4wD+L3EsUzC36BeGoVWzT6U6N
t1F6kUJIwG487etxP9QQ8vTVALtwYK3Qu1H81MRB6DNjmqR9A+FDP0qYz6Or1LqTL7fHCQaqRRjW
FvMZoB6+fWU1cYi9GcOuhqQQ3sgWAe4Ee9p7MjzJoYSRIvywdIf6s64kygeV+Z+VkgRy0YFlbWjy
z03L1LC5xxNzNAqqZE2eoPEEdnynjwF0iL+ud/7k9muqyHbQFSoKYRe/1Dt6Ok1zeoKvC+g2HLND
NPTB30yBdmheM6S1gV8s2tGfJw55APc0s7mCVhR1oiuGAyA0badrevJB//pPunk/vNLydr8rwuth
oh8hszwTjd24jj5j1QVU1guUqRMrjiH5Bx/gn31XtA4tPj2NIfzP8onBUoOmMUqYmRI+dqn1zHAx
TSZvf/09KTSJfy0ZrUWBxDWGacAvcxsjM5VcbaJTHVB09MCmUrICM8ysQVgfJeXN0bN10dw7s30c
kHKoJu7v6q0xG1aYuZrL7Nphy8PnaV5DYVFxzJXjtxAhdzYcY7YafEN8SLqnf7OxT5nJeiEm0bHe
J2nkQNT6tSK3exmksZFF9aasOY8MxQtK2LUALoeZrkAXGrukwSQT5d5ciG1Ubq0Kt79zKp2vIt2G
0m2MTd30AbkKUM11TcnkW8YmkMJbBF2HQerdfj7lyia0PUjKQY8JL36WIS5AjwWKimhwpZEqE5zJ
35t6TsYOjfh6DlyMVrBU5RQ6zwoDn8FZAZwqq/ei9p0KEJTbvUfvA2bVaB8RwWP6eRFQzXhw6AEs
V/ODObslFR6Bf5a9q2YsW64crKWFDmpxfSTixXnWHNLPfB1CMO4qQVaBC/PFTrZUK2NXnxYWeWJ8
kaabbugYppJN0sO/B30Tv+flVYY3IEEOeAjBVOl8vNrgN4/j/Di1X5w+9fVa8vXgsaV1F+aXDDho
mH6WxrccsxPTrLUVv6jSzii+NNFrAvskABrYms80D3mrUXQxQSIYt0OxMizE7/AXbqUjB6LerfPu
NnptyW/ZFxpiBOik/twetMhzJA6nvfOUyBfbwFjEd+eR41yDMwP+SRcQQEG1cgZ7BTcBusFUnSLY
HJRudXIui/VoQe+It4DD15mWoyyhpNvElK4TCPBnIlYmB+SRM7qKFq4onQP7hXsCA+Y1fI2kW8kD
v5/jiQqUgXaUtGP5KUnvAmrQDApOYoGx6UEp+GHyasBuipRdgTM/bVxTbCcgcHShOBUGwZD+60xp
WW86wkaG+AmUgkhlyPpbvY7OhfrYRbdjv0NMAwvvVSSHqpXXXcG9I8e4oV0NIu8GtUQdsqTm0rHl
BMlL7hO9vtEwPqr2uNOc22ZJN3Jav1ILT7We6czcaO1zMd8AAKLgiteWpK2IeljB+F2z+XqKsHcg
2rDWXp3hxHV+nSsvtbrvxEbH9zzAgMGk/pjMO4nAjqSC8C1xnoFyjIqG7htH79jwlaa2sW3AgXed
4cnFwsuen8N0uh3MYD1imM/zrbAySDxQaO6M8DgWAHt2g3JpKvDmR7yK8YSna6IHqZ9l/TFZMOLw
ICB3gwSBh1KGhwSf2RhuWuR8RWTuhFYRaMBTGNc1zAMQDCmmRdxo6jnNSSmH+L+qVKihsRWu67xb
F7Djoo60kSLpzp1MEZQAKOjShbiBvZbFB0DjJsmeRkj/o5rdDFOMs/04hjupO4nYj+Vwr/RPmX6G
ce0udcX01UphqXM/rOqvdvUSSqeIYklSAa5c+y5bxwSMTsnGNnwjJm6p3EVAZWhSVje9c2xyYx0F
V5s6e+SWla4k3ll5KoiPGvdp/yQB1EjhqJ3LFPmS+AJmNjIgnKRuNO77/qWzX/r6WiZvMlE30X7g
HXDhMWQ8aLsECIKsbGdxGtoLWET8sT4xT/MImOZpFl8ig/p1NRS+Mm8q66tm8+XEX4boWkvvQfjY
DfdyiH8L4yyEyuI6dbtK/uzoOyc4ZNLWGCDDdKcGW7v0kD/YwssN16yPGSppY9iQDy6EX+Hy7lct
buAc9I7NhWlfZJ/jkMgoGGtEKJ5n6zJzBXS+Vs7JLA4gF7xuvm311qulp9H8UmUGRVK4DcJrGuvw
QI9TdaeAHsFJu06HvVNf9Z7G/xlIKG/GMOgP75ynPKMBGmrRlyQ2XAl6Q25MPAbE7bTJgC3kMW7x
2pRUq+0anLRn8YNpHPolD0sFzQRltis5KTrBfNW3sJOkzlN1TrUiXw9a5TUxzWHznch3NeRhVdy2
ITGzOrckZMzVjVD8otj2DUEY0lYCnUiDdzXc1NWNkxxN+xqFngYDEv8QYM3cxnX1kC8/mX3CquQO
lNh6fdPHGCnbN7qg29mIjvC8VlAJvH52Nkp9W8XjvoGHpzX3lLObspNurNFY4YtBCPyYROxfgeYh
YN+1kXSEPNCOt0KjNZGUG4dgI8NqOHmgidKbkBnHAE7Kh40FkaWuKNTproxggHA3rXqOIPmiV0we
YcyIN2v8lGGsbs4E3+7YFhznmqYU2JdWPQ1gm4KerseptE5dl2Lavcxhy1XlBszMnoMDNNpRt3eh
co5NIj3Z3B8yE5zhRgEuJdF650t8gDgSj8eifNGTdai5ZnWPsT3J3fyLLfx8J+lb7vFctWegVWdI
k6KA1+jH+jnotxM3iugpueb13TRuwDnR7rzR2+f2onFAWW7c3OvGMSY8NZFJtna+JpBj31o8IDrs
yPsWqUu/6t/N7swoLIqQAPCtv1biCWXppPp2TZYD0b8RnsRj3G+lGpAaSS8lC3Vttaiu34GAcyzt
c/kuKR/M8VavbiwBaPwWAzlGBdyMWNbBssNTu1OmzWg1Kzy7A3tUQ5BWnHtjcK8qPPJ3DuzjsH8F
gtsTzRZaq4wEW7k45MGNIe7k+qyz22em3+s+9UNFDGh8qM2rYV3S8hJk9NLy7Lkv93k57zKZjOMo
ucc+AayX1AvIBzZgXzN5iFoy0/V1CUUxgFUHIM4MyY5or0a8rYF8BCb5xMkrQO5VKO1tGJBZumMP
bpNsTZ/IRkE3S+/w4zlg7lUSrPXbBs81G48DXBeA6CHI7zTzpFgXstOIqI/FHXv9GL6AK4X9E9YH
cvLIISKV5QSxxJvbdj3fddMhDe8NHs6gOtoVaXLnaronE7p/H5gLFWep6tdZRVZ2+yw4qmmFrkHU
xBMOWC/MziAKgJ4ZVwRWNoHwJfnK+gjLIu43XYYtGKJMnzh3rO3dEGvnSdz3EeSs2U+62/lBKwOv
juCQRkBiU2YzylnNNiGA4OrkiGqT2M+T6dmAcEW9gaeZSeexPFRVgE4QbGyPSxgaFP3adYaLP56N
bQ6POqg5Qgk5V3YLqT5tXkZ8fD2jH5DVK2V6bYRHj1lVvEJaJKws4O3IEJgbChs7ysVzPl0G2GJV
9FCJnULJPKOATWDvpepdTkMSRkkhPtVi75AUVmefMo1QYhx++TGt7gLos454y3QQ+zUpZcVdRbRB
vrPFIcZhWGA6IZ1deWyqpxYuaX3TksdbeWVKAewzgBUv8AZXQ3AOwRfGPpQOmbh742jW+6HZlrqX
jz47AuczdS/NppXevvc4PWvWw1kLvByKVW2DovYGKGYaP0xNF4x3QjtrTOO0OfO6GisKiVVhcs3U
a+28TN3GRFru7Fpatya4HZaJDb5+fhaOW02fGuUxTzclUVeOSmsg4iKVr2eS9GKWMa5NZXzVSWIf
zBOfKjaIYTjK9Irex57Mc/p2TKcp4tlyVUByzr2VDUB4mRyvG+XdIQNa2oQ6DDVI1cXVSsHXWXsB
yy55pKS1k41DBIJFVOOe2mZsff0SzO5M0PvwQIZGQWOTmfzkMdAhEE7U947qhQ9t7jfTNSWsu+Zy
sRvnC6wcxjDTU81iSFyzPIL5kiEuyV5CoDirsPUSa20op/KawopZLlCQlSn4d0LGbk11AdLLH6Zd
oFC3um24bVH/Ez1oEVRJWZEUiGiJrbuvpH1oA/I+G/3VVPZcEYiq8Io3czldoM4H99lwQyonEVaJ
sY+Ts5nc2NOeyrke+jUEW23r1KdWeQqHW4ZVCqsvzvcYwQHwok7BrEJD7C1Mvhgx8dXxfZ0M9zA7
EBMah6SHMIji4D4sx1fLxsGvtzMxMISH8+EZxsG5ONTLkX2tielaZQ0ohOEwOPsu+DpPb83A6vpa
SYOrctTLyPtnePIT4A8ZkNdsn/UQafVgrRToDIlby66YPykBXXw6a+QfrWdpn1ZeK2402kTaWej3
w3wht9oBzRXhGIluk+BGz/Z2T4t/Uxe+cJqVDtpu9FubB/pzLe9N+tvDIRSeGrlS+5BJjw29S8gb
LNanBECoc5bBlIH0Cs+Ak1gVpDBGw6ZotwNrVNkNzcWUzmFM5eJDC5ZmQriIbZ+zXZhcRPEJOrKP
0nkWVzKQnNAdxZ0dHZaVUp4He5NwtW7SXRlv7eazTs5cesib27F5piQyDLd9lpbfgVaVl5Da1a+1
+5TSrbjg8dIorccYmBINEcY1AaVfJ+AiLglN/XopyJ9DGpPKTQawxgC4TWrGfCiy+tnJe8vrSd/y
cojWe7WKAEerasndrWIuodLZx63nkyrx2RIO4+xBZAcmZrwmsJAPhmDKnwgWaDU4xiIRlSHc/zQw
zZxCnWou6M2eh4+OQHoTbp1N5pKrukYNuDwP7Etv/7lR4J90VL5/cWPRjX3Xw8mtoE81jY7KeCUM
cBUAK9V/b0j9/5jmf+KR+q6x5L62r/94p3PcTjev+fu//rn+3/+rff/Hl/+268tYvJPP/O3vdl/+
9fsPvr827b/+Kam/4XywLQKGFJmTy9H4N/+Ia7Z/Q6mnE9fsaBjvmKmjKvi/kc3ybwgs6SHKaMip
1Je2ZVN2bfSvf+pkPNP6Qw+N1ICepuX8nchm5eemJX44Hk2dODHFki1+wx+fkJDaIEUduc5A4a05
CNz+0G2yG82fXMbhpKV/pNbjvf3UfEOjRyKByfvCpqr80pIVvTHmcTmhZIna4b5GLTLjfjOlxL7v
TBQHmyIjteZgwqB0opWqkHF6AqqXOG8z6KFA3QEii2uokHljdDTNncyOBLDiUDUZdqj08tXqqHa9
9CZnGlKPYCpnQntRFQgGOIUiFu4TwTNaaEzQc0QtJm+JFIuBktaEBmtyvijzCB0iGaBwwnlHFSyb
rqWkGmC5AQMhtBmuWnMoc1hGAoSEa5j89S1ydVU8gwmq63s50MbgQu6pQBzEHCKpV22LHm5Na6Pu
oBs4ZnCbGVnJlm00oUFPggzk/jjMiQFEFKSd7MqDZNJvizUkhSQaxQadxrSi51fblf21ExGmRRJv
RB8c4IByTzJRGiOWNxtaU8RIpfqu6WURbGG4ZIQr5fOShKQUs/ZMzFuTPelNM8lc5ch7onkURiX1
AV9e/T46vRWvyMFr7VMYAcDHsx/jETRllAVbUdQZdbojEgrs2J5sn/YP8TCSnkz3etEkS4haL83l
p8iJBElccjI226I0zcYbxRyT/6zUDE9kmWSwi8OYEWev3mt49JWejwHaI9Ac7g9ZAyMxJiBn23Sz
A/48Uq3Gj2d1VAoUZp3W4ePMbMlbODrJUZLiyHgJx+ApjzVzWGEcY86iBGhlunBuKY7oJ8UbQACQ
zJ1ibAteKYwcYBlRCV80qDRnh8RADbY5oEKqljoDQsGTIz1TAYsbsEER4SZorl2mebZyp9JqC1YK
CbzXYpqJWMt6hYhXaDpK43dyzyB6qAbTAiHGM4sMbBnIgYwxnsMJ08BqVgTUSkftJvIDKgI4oCBq
3T3iA0rEbmoIQcOTSygtuZaIKs3UtNKNUg1xtTXqZjK2FTJSc191IhgPemdno9uXY27dFvVkcNr0
oMvWZW3moLisnrtFoqqt4zuNY0s0J3VAhEUDBunEQdVrBJYnVPZhqPbvDnMT0nhCZ7RWltma5E/n
+JQYIIusx/NhpeRAhh2dg5nUYRrGwMkWMymUCssaRe81kUYrFU2enB/ysBPZVlQDzc0CRGZE1Kmc
deDaSQu+m+2Qk1llPpYdgZfDxUwZBeRreVDQdJpGWmE/LMdwvhBwBE+x5Jd1PGjfSXDGzGQXnl2J
pNhOmT0Ea2FZcCsLZRidvZJ2nYRgg7ssFzut4DHmy2AgGcQRuY59oBtrWOuJYAEjyN1P2dQWXJgM
WoBE0zJ9K0QH6USwPhhezYHznAur3xRBkj3W+kimdyDr8QDa3rTajUSfKb5RCJMEl+iU8htxLrgE
KxTD8nI1o4PRpqr1KIx8Yb1qQ8hNjS5N7eqJXQK2J1YQijsRYqZ8V+Ux81i5Jar8lAVme4hBwUJM
7EjOTOilSw73p2rOehqJyqBR44WhvCO/KJ22VvkNkU+Dh4CkwlairT3bNFxStUiVTWNEwlqHSOPJ
E001mg66necMAdTZzvymzCLLzb6FXKNx7xW36Ws2IGWcaStAI+/9ltXyoltk2my7cknYLkOlAZKt
oCz1LF2S9ggTE4r5JgrpFIJBge45AzpxK0H46MbOx3l2WcpMFBORkqASTVarPUxGxtiHJNFM2ViW
FYlrTGgUcPcmU0wysprE3DXERSLcNdsSIGOmZhiEAIkUxMQCbruq4yxle90WLT2SJg8SxMEM/KIj
n0H1WsLbf+hADBIhFqmoAfIaFtdKqQPQalUHVnAdUtEHtzPoUYjHEB1JOwwR8g5SRtoIgR/wZwqF
89yfcChUu7DIM2ltF7Lg/cSCC0xcJ/py/86rwdMzFY2PliZlt02aenrAFmgnj1Y0hDf5YsY8iyFr
6Lg6ndMfYKxFQC3rLLvRZZxyR7a0/r4a1Y5AMBlC14pE4blx2Zk7mwIajbfxGpet+qZ3A0lcdicx
WjFrB+4eCHJm1krNF+CO9HtIQIaxpL0AtmWaHhaUpJDUggmkayM0ZWMEORJOKVayjAt0aCbrKmjV
fZLywysDmizaLafp012XTnO4V7u2PaWcDtqrRdbigzQSVQtgxRkzl8+YOxwocTBD1tBHghBcKqio
1Us+UsNeVOITQ8VNTVSyth3ZezkJcon27SDXSe7FPNUglqqwqn0yAkuZfqw8yqcxbqTEhVKNulgF
wRcfnToeWyI+JhrakNyn0PtW0f2t4va2ei+urXh/b0+v1f9YfvStRMQdh1H7P3/8Y/P7n8P3cikW
f/gD6HMKx7vuXUyX96bL+FH+oT/+z//sX/5RYt5PFeXnG/DDdvnXwrgsfqg+dfR+//37f/+HsvUY
f34X8esvP/FHvWpRXlpUaJasc86DaeA+80e9qii/Mdy2mG7DwoJosjBi/qhX7d8M7sqLJJQLH3D8
xcv373rV0BZprOkgwbU1/e+Uq8y6fy0eTZUrH+Jy2EPaz6ZSvXMgP7YzV3+96DexHdPnyWNr2jpS
QlMu+PZAtKrcgd1sNPmQkkz72MOw9c3S7JG9jdZXm1vifVBKjc8j3n8h6aK6sB0kD+HEFE6bA2Wb
FQTVeRU1+C7oZioktvphx1Aefia5mY/cTLt1CMrlrs+6cT/OMVYyLTZueigHvmZN8pkcKzJFhNzc
TNShjKPmEuBdor0Rj9W+NPlI8YBrtlnltoWgOmkDC6v5nFyrUiY3JMeig0Z7qC+DkADKMxJ8cqRi
fp9MMlPiROicNgHlpyqRs8f8GCYhO8VK1aXgVHVGQDqf0GjrWsgfmYM/S0jm8Q+jt2apOgmtniG4
7VQNF0QYEAopyJ8lXDuKN3EUclD1BoYpTvs02ZWLwt6oZU7eQc6Omd2pj6LTQYJpiYoWqIDWBjGF
UNYx3bMQijUFWvnaWc58zfJqQoZTyocYosg5a5XkQO4GMRztQKsqGcoQf0qeeq0tCEloC3m45WMW
90lraV/MZGCzT3t6k4qJ2MzR6E5OgOfvLAaX+z6tYrJWqiaK3FENRw+bU71JGcJ/zoSNpj7VaVfr
uTKtB11tD71jjcQ2jUO8CRD+umUdmigIJeGqFD6ExjfNjjzZ0rNp2JwyS+1Po61Id+lkyZs47ecH
yA/VlsB4XSFUACIfrvzpSsHMcyJLtIEzOaY7PDVPU0dC44q+6HTgZJpcEsL1XWCo7ZYcv+E6D0V7
0HvD2ahB2G7nMKvQq0YaIptcE5co1dFbKhWBHOjD1nSeQO/ByaM/F9Zx9SIlXb4eBwJHdV3EN32i
yIfMJm0pTzOG1Enbn4Nwig7JcjpojYB4y6GHEVGvQkC7tnHqVTMHEsSvZ4dJ8HmKiXZb5UpWmavR
nOJjbNUwR8NGr75aQidvKxmCYxfJ5opsyIZGNp4EtTe0I7Dbdm8Dt+RBJriUps1YHNRAiXwQAdom
dwr5WjhidMMoax6ZPMkoPokbpd8r5YRqmoZ0aQi7iFzRiOiiFOSpI6jvkT+l6rVp4Jjmk9r4uuOg
c0cFTEieM5dPVSXHD9GisSttpdtplaGejDREA9YTJb4oOzjz+8IP5wTZ0hhHD53FIaI6k3ZKrIZ5
gDT3KyXjyIXUsOgJC58a3dyBAyVx07QJQsK7u2qcaPTVUq+X1LpS3Q2ojNySmsOr50tVNc0Bv2qx
jmq9uy2tRbY2WgHRE0rrWbIoMHHIZCOYdbCxJT1kqMicTTcmMoQ14g+SPK/8MZlANadl+oi5pd/X
s1m8NXXde5PWDd5Y1rYrYbjDUJeLe6huAL9j27ijdKMpqU66axZWwVXG0IIdutBqLVpH8eKIhuMo
KQKhZVBhtRB5nqylqAM1a7XTLg+5ekotE9YyTySfbZfjOSkyFKxmlz1SXqQ7XDgD5D6Jdl6Tg5ND
nZwXZC0AKgkUwTCvabN+VYm++6IVfCRW1QZYPlGWM58hr8gdJBUZb0D08DHORcm4w+Ea48wTGPMs
rzdGjt6ziiRQsUWm0JO3yigjh94xUNQVzVR+iaR2AHwgW4zogpp0EEwdgiBSdXzolQo5iZQQ04aQ
oL6SexAd095IuDTZlUEQIaLcvEPG3Dol0UpGnA43g1YQ+FcawZ6zodc9qajUUyWCjtGFiv9FidD+
CCZVRiDU20pM870x52TLLX6dIOmdhwAJyrZ2eEbRI0r6Ics0xqDqEJ+VkZQLMZowR8H7rJoA5XiD
SZbJNqLIyQ6BdlITwnrv+pbuP7IXArpxxrUiRzMy30D1o+Fea8pWV1CodKaCcFKZMgSqoD7ngnFh
OEC5xfAY79RB4UGXneJJ+cYJtZCxkzinLvxQms2wRKUFK9rORuEBTZavSh8knr3gR8OR9nmZNJbH
jVhlzpWHHoiPamuaUnBr9sRig3bH2NdS3ZYZM/YilGd4VFazVuzALUxZ3kBB6fguBZJSMyjFQ9Et
0lsRhA9xLE+IYhqo4takDNlmAMwdb8LJCp6rBb/aLiBWVlbmtQuctcsHQYAV4eODW/cdMvWMyPJi
GLoemEUoaP0z9ftCUgcXCe0bFDaXNaCtc0fbpofjhmTqG0I2zqPq3C5c2SEQ5tes10vw5gXiar6W
gxWAizVUg6zZeUHTRuEMpTZZgLVZVdeXdoHYhgM3K0hboG3pw5FI84132ztxiM5d9NXTYOW5X4+J
/DlQnXIT5dqwTwL6GatcRZQXmMYmTTtkCjpJCvw3dB+c0pikFvpuHYv2qM5af85nmWBjI6qN27jM
lizN3PGTheKbfAP6jp14scsMP3xFC0X9Bv6t5wIIsFTDA0YoD3lttBnLR9VQIkTOVCYrcEQg+Sfk
P2kLVdjJ2vhLlZb9k00rI3GrKtYRfKMrfclJzutW3UIo1scwuAgncD7FC784Tbr6IsvsFv1CN8YG
xEpfiMcOkQfbIFP1l15l/qn2tnknKZOp8KJYxTAHjyiHdMtTY4mo5lkjEq93Qt9RFLHTImvgIRu6
u65pGSvrDSGC6tzT37dDps6DbpH6Jw1zeV/1AqwJ6RUhmRpmfYAIDYymy8ZDOffkNIq4xxJRO8H0
mTa+cSEXtLwPzJrUDu5zKoNfUwx+7MwhfDo1RKvVMsB568qyoxygaGhYVQZqMe5z+Sol7pzYl6Bm
jDPDJFrVXdq+TLKJOh5Er8e2Xz1NoxHsShz9HtrBaT+V8ORp42hf25K4yXMbqfoNsj6cCw1l5IvG
m0G/FbCSYy5ht7LNLhCJyV5R2xZcpuKYvUEyoctsaiO1fQj60qNI+5yxY4hitoFQUKwHWQ645VrK
E7e0/DL2FgMDfaxqRnoFIDygx64IJG53Va0zCVY4s52sZ3/kso1YfqCcpKkncLIo+XMr4uAZnjvU
ukpkNDSJeGptXdwakV5c4T0QRp04XMakcvA1tiG3m81wNxHWyQgLaNJe64fgfY7y4Akl1bgL9CGR
V5Nime+qU4WO5xSDBb+3DsOnuIiMLwsLjI9hmPsLlUSHBswyg/ilCLQEhoClI6XflVZajRw/0jdV
UlSeSJ6NdgNjtyMB1sPRYnXfYKejNTmN0H4S41Hr2QA3eaEbBCfpJkGfY8cOeZYBSTCkNxwpRB1Q
Q3d+LPHknUSb0y/M0yTYmW2sIy+3MOgdmzSyyKPsrOchMEZ53/ZRWF7SDI8x+ryexp7lTKq2oStC
AcW9JxzRzJFN8lhV0XQay3jsfHtKHcxEpa6SnSPhqkwMiTQoRQfIvwmMRHFB6472cQ7CapNpTXoc
czXtDip5kANScgb761jPercIMFxCfNZTN5mW+JSs7FU/sVBxw3+I01fT7gWUEZSzbpk3NM2lhuVM
2ExfA4aPCFSyxiEBENUleoKYPCrb/hAOYiPwGxAnKidBta24aIcIXcrwSbLz+qzkZlYyGsYY91TH
NX5mwXl7ovxoJFQYNIpWtqqHt6ZEaOc6bzqA8BVWOhJKNbivWs10MuAgWKnJLKoVbJj0A1fxL+A4
izmJqi5TAyAH+PSWKdd3Uyx7iqaqFEAmSS8cD+q6v2c6uhWf7aP6nG2Hc4c29KRvys30+S64fES+
+XmGtrw6dmYH1i2MRG6xP766wRESVZqB+vBGoJbJ3ufp5bsL+Pl3G+A/ii4/0xduG0Y4P99pcVQC
CHUsQzM02/jZNj1LJKobKfGPY+jFfBlh88ELKMvv+L39kPfAsMWEssJ7MFh0P74H8vQqTYlDN9qJ
Xb0HUL/qNgxuV9SfHvGPH+i4f30/zLnAg2oYHRfn309C+MgZSUweKO3bk97tlgyrv/68fh6pWqbl
LHMzQ1+0278QY+hR20E7o+osag/AUq8+hFiVxhOdLI7TD7Gny6/744cHxkkhcd4BmqjT5fjxw4uJ
ydZFXbhcq3cw0A4LFlfyiz0S6A/e2C+UyuWdffdS2k/z2kiZ2Pt4qfrrwj+P97TAoXOvHb+kmFh9
xET88OV++qK46025odCvv07rehn+lWv6igOcDtKGY/e//Ho0qr5fyEaRNDpoPReF5mYhqtLz37EX
++rW+ZiJsvxjv35tloUZA78tFtQfX6wj9Uar0f6Gj73LpT+D3c6zgXp/7eBm11fN9q+fSuXXjWL5
8v79gotJ/LttSumGSJ0xssCfyXZ0tAntXYGsXZCeiECO/WPvIxPXPnpmfl3bP77sTxPcwhjpdFiF
K+9DRFxczzcUZjsCTOt1+Jzdfcxb+UXS8PtT+u83uqzP796okU2RbQeFm+3sr1gMuUW3ySZ+B8nH
G9XVVeJVDxod4FfihTYffsx/9r0uUBPFxh1u/sJNR9ij6lpaucluPHb+QqlGfbvDXbXBprL+4Dv9
dSuzmcFbi4EIm/0vD1FYIpyurdpt3WKXnWk13rFE3B6gWP6l9SPP/sAo/tHr/fQMSdlgTprJ+Df7
FHNhTdF3fvCOfn1c2DB1FUAp5HJ8Nj89LsPUR0aD9KzfyGuiSV3jc/DCjHU9uc0tFWni//Xrqb/s
njaVNMjZhT+Ea+lnCIPVO1JJdpCnfpL3szvcpFsenGv/NLzoAyZ4wyc0B4/zavocePYl+2Tt/v4v
oHKCa9bCilp60z8+rWGegCpVZk/3A1/b4GlYG8hvoo3ErqMwsCQNcaX5yhqxFzq9t9Qtytf6g71B
/WVvWD5rU5VtALgaDZ+fdlp8YPBBg3qDGxQi3ArETe1HbszWEB7Yova6y9jrUm8IKXfRLbnTlnFa
9Gk4fPREf/SLLKvru7Xb0+0YAgt6DlJyS6LpYh/y5MONfjkSf9h7ebs66wV6w7Ih/ozuK5LM0KdG
bCjZ1yqU3xFxPUQfoi3d6LbdEnJynMmwJ0h7Y4z3Ql/Z3l9/678ebctvwCZB6ebw/Bk/PebdYGi5
3mIK8Qeo2V7pWx4tJnnDzcuXD3885X9rTnSK30TZlF/bH4dC3wYx/54Y/b83TWIL+otp0ntTMuz9
cZrET/w+TVKd34AymBgvqWtAQag8bb8Pk1TrN+RQTDhBdrGZawuK949ZkqQyTWKlLnMmmWcHvtt/
DJMkTf6N8dTCFmP75xwy7L8zTkLV8cODisxPZY7EncrQIKmYvOqPy6Gegzod6NeuVLWyHtQ8sW0c
LgBlOztA25zHArsu84WtOorRp5fdfQpENe2ZybWATUubDK6yRJfa1GRSO3oh3ZErViDN1OpDmBqZ
X0EXwUs4LSiESMkfpA51ezFFMzFg6C6O2GzQGihlHTyPhT0jbZ9DxKgt93A/c2r1qdcdarO0Eq0v
JwI9BAEt3DL/D3vnsRw3tqXrd+k5KuDNFEAC6ei9JghSBt57PH1/kOp0k0m1suvcyR10RJVKKorc
uYFtlvlNY+BVIpS5tKEmle3KRsfRt6JKn8NB18dvcsUhP9FB+yF1Fh55SSj7Pf5LGSRnESWAThRg
cqDW5IFhpooaYQoBEEiSVRgZUr1tOxznp7QjglCz7FqY8j7zjFFedrWwiKTRgvI86l0uQGJXp4NV
9sZOyYrmUrAgVOsJ9QWLpoKr60s1QNiTVLo3etd5tSCGZKV98sgQnZum1XikVqAeilgHgtbVENTE
pDqM1COOACSEu6QVa6fqEnOnVYgXdQVmqm5j1hWdK8WcJRu2Bx1vLJ3uujyI9lYqqM/plA5HdUkL
t1zq5jIkm3CqBZN5Ew2ZxyxAKgOZ32RXa0npRqMMxmOUKnfCo9OV5wBEujS2N5mxDHcmLJQHucnl
fZyLAUyc6dWUwtIv22F5UxHRva2VwPDLQklAQqcRaA0TBMpQ9uWjUKAZZjWm+j3HK8KVIwyGK9lM
3qiAxrtYIhpWxNF4kORuvJyaOAEJi5uqaEURHQo5bl+VCdWBMFvAdJdygtYnNiteNyX9QTSa5miM
2ehrhZRCzbYU9M2nglpKMz0tgGJ9qYmAfEsoVG/DORlhLBX590Ixwm94SgmbtNKyVWkXesGQGggQ
GIETmDC9I63DczAEa9PViN/XuJa6g5LO12oX9iDLAsUv5SDyi3AwY9voQ/VbK2TphZa3IVIr8ZvV
FthV53GxOjxz8FM+GB+S2EA8JLOiByyMhKdaLnUkDTrBXeq2fhGhrD6NqoVlu6mMsjuNk3iXx0Py
pmRCvpM6ud42y5SBpJfEZwMG3cbMsoh6RxiO9wOeA47M+r9KxGF0jEhL9mVQq16ksp3iwIyuhXw0
XCtDZG1pBMOvS8SpFGrwT9xt1SYS9GpTqPQTQR3jRyfl9V4dgABK4wjIPQ7nN6AP7a5McnG3GJDa
ujZGzwM37edwyC2ECizJk5tYO5plKXuoVKqHoM3oy8xIQ6fGkHpyBstNMsXuopQyLCODoHT01aVm
iFrkEUT4NWlS4H4oLstrvgzCTYHR/AaGgbZd2r736EPSMJ5TxW1Sud90Uxwfw5gkEXhVdAzzFlpG
IUZbA6e8e4t+0bUxdYJj9Cv3RUoN+IS1dYFuB+7snQJgfMAa3qsmy3RVEEzs01T2mjHRN20IkUwb
KILn+ti66dgGNpVVed5M8qxDi26hb7Ga/G6UxRulBh3OEZn4AFRK6lBBvq+bTHrMBnE8iMhW72QD
tpQstcIhkcO2pfOkVmhqt8j3qtJ8EUu073nRo98oJk2dbh5tsYBr27VtfFXJdXuxGFBMKpyMbXrM
6hUUeGNTAV57Vkoc+4axFKjtJ9Ue0YVwXSndA7Fnd2llbOkhLcxdnSTDJuZHHaKpm7dmw9EsD6W5
LXqruG/bBC5opyCdICKknWV1dsuGzzYjvVx6qkq0Syq1PZpBL8d2CN7jVosq60pIK5ptpWY5rVhZ
Dixw4ypI8nSLBXC+n2SImUR/KVCEMAOgvoyekhfGjZX38veubAFDcoCaAOiRjDMmBPXHNgd0iL1k
vMEiUD+wYinfjWI4P2Wtjjl7VJgvjRVKr3FuiMdAleMLI5ajnRqbk6vSatkEwoJMhpr0PuBiwxsF
Jbmv1DqhewII2FXKGcLOoOBmj/OAfqCgN19zf8/0+/EO1Je5PSL9kDuxDKwPXNcib8y+jO+Bla1+
dKp8B6aK9vLcyq7cU6A7zBmcjCmd1K2gz5jtOUJVKJ45l6ZnFFL8KmWTtOFMznwVOBmUIzprFs3U
CDN6cTUQF60sddkQ5pXYT9ACgPwgO5B3O6zBYfdAIt4gQNdfdYsSCjBvy3ajTpDVxcGatzPN9wvE
T81tbYQ95E5M74d8sbagn7nQugUDAatLwJeCVhPtLpoGmE0tOFGJ72kURGQqizarOWfCDmPK8EaJ
iuSpr1exKKMAgJHO8YQKSTp+7aDwIwkUcYZL0njoG0qTYlFJ+x4z3M7DD2raWV0HcAOULJtGjNoK
EZC4Czah2GHpm6fBTQPCcBMnYb1JlLLzNfyvj5ERN60tz2nj90Olbue+DUUnSrFaV4Ne+jsV/L+g
9T8klZDxD0Fr/Da/fgxZ+ft/h6zaX2DyTdFEXm+VkzX4yq+Q1fpL4V4ByU/MipWMTOj5r5BVUf6i
wESyQ5GQ3G7N/v5GP0lEwAD80XxDC//nV/9JvEri8iFeJaXBbo1CLp+Az4EM5UlaI6pmlpgd0Oil
muVQ2lDCCyLxrsJeQoFIJqbBYOmebOVdqWCbSOgoFaMvSCAklWdK/ShH0jwDpA5vlHZveV2qmaK/
WVOc1TurwB3Am1LTxEdXzwdRQkVgBIM+0vTIc9yNQzoO8JDphiQm7n5Di+yLmk6DdJEo6SgtjrAE
bSjbzczNoKH4CIyvTJb0KhUSSR78ItNLvgUEcWHwd4u1W6I3TYwTZildVWMuQc6U8AegYc1D/ZIu
nDxA5XHT0LJYF1/NDsSFegiFrIRaqg5tLDlVpfWSD3Aig/HZjnpKfS+C0fiTXpgmVeX2amkAmx7M
LpzYf2x3CQrxsqhs+2w98R+5UMzuRuxh8lyGkjQghSFFAShJOJd0rJ7oGMcLOHazThuY+ga4aXmj
y4MxEpCJYSF8ERK5nhdHKVM9hLtGAFwDLCFqxmwH09tIkm4WWqMxHoiS0euFV2d4EcXAVq1+uQv1
ussoCGRRXn6Xh1QbvmrtmM6XEuraKrTatgdejhBSZIl0CcfFVLyJRdd8L3AchXM6aqXaftXLUadO
DMffRMSrEVNKGlFipPhWy3ib5AQzJQ7lWBrV9LyfCtGYrWeNFjSAzXka2+UaUNNsPoNvyuHmTa00
GSpuzlUGlmmmXRxeNW3Rt7dth7jBW2BMtXUUArkzjtj89co3zIVb5IKUpYMJiG23MC2QJdQZP4pB
wtGU7jSIbFhhOkIQun4MUsXqftSRsRKr0bYOsVHG2hLVBDwscho+8FPMMvCafNKiW2IEzI6dBjbB
0INaoWfkdljcU1FuDarLQGKrKHwRYgFsCfJRel98BRKuKt8jQCH6ywiQviVLGnCvRgUX6EodOYpa
AAB/EeSY6NQBrlCgZKdI04SYhcwaiY5GxH2sOqk5K9Ge2WTTseomeoXQSWSiVC4V/CypImGGkGnP
gKL6Gbiyjp2rnLpZrFmtcBPFVNrDFykMmhkeLJLMBq3wTT6XIsJTVZRaMwog4Ps1HYW0aGzaFvp1
ZBTigBJExW6gO53PSotnyLvD7/pXWeZ9++mkO4QADpU5Q5Xk1cZQET9VVMHGKBBQKB0D6rlAii7c
tn5zQK2wyezwW7GZD+XTn4c8aen9HJKSIO4+FGiklR33Me829U5OzGxFV1GPW/0rsrsMDM3o9Iod
ZXZ2mRzEbeiajrXVvwwvaLizY//8GU5KROtn4Kg2CSbX/9LfO/kMOtB8qwTxaq8eGnPs9L6w6ezJ
GY9Aniv/bFHsY+X1X+MZ6OfJ1EQ/uQGKFV3Yiedvy77uA9xEGh3Fnxml5B0KZAeUYMIzhkbrDP67
DPdzRMovHANU4vTPrm5JZxE+qjE9gQKxgPo4yt+m9tufH+NvxtBlupYGF6Jq0Sv9+CZ7NWxKuQlR
a0FIIrtRm52e3fx5iJPOys95gFBFGIrkj0102hZLlk6vkaJDnugBu/hxAyGbwv9yK2l2T/a5T/A8
OV/8/1jE/DWqQhSwisKySoyTu7YPm2AptUKzE7qm6T73wZLs5e0/LFWu4wC3NrjQqYIBuz59gp2Z
RCG9I9VupsWlmHnfxdIbneQrED+0AILeQ+EZlndwBxTZl0rNtPO+/UeSwuuHwExBNSzwGIomfpps
QaxaTcHKAEcM0jQJ5WGFiOHdTD9ahq5Ddenlz2+VcOlkcRrQx1ifqzGmKKsnC6fIY7NbMCCyoQzZ
CIgYob4fVNHWze1oxIBD082fB/y8UhkQVh2uOQDRzVOThEbMxwDzKpV0y8uV5wGlUNk8p71/GqDR
VIELaOqquja+P/W+hTRFkzziZZbCuKmHxIMFce7g+rwwAcZowG04QHl4px0NDQ8jEw0FJrLX0P2M
sOGMvLf+sfLCfexrF92jtKFYGHvW9Tn25m8OTer5qmigYwyi/9N2XzRlqguYVHa/D27ibYzszwXK
jQ7WDoiN+Jgn/vml/XbAVTOZXUgbjqPz4/kS4ISsUgeAmoblD+Aov0I9xJ02pRdeoZ3anO2nfiwJ
rzuBgd4NuD79dx2SlrcXxBkDglLcZd5wmJSdcVHuJr94EI7ULM5M8DdvEyV5DYKERlyvnCpqD0sr
DFkjK/aEGiaF32d1j1zH3QJsilrvY7ybPYQIxiNaShuEMG7UM9f/b1bs2puiDq6KbMbTYw7Zdcuw
JsZXpAiBjNspuDszw5MRlLX5zrG9aiOuaI1TBM2YhADic7Hnop1IHq7zrTB4zZN0Wx4lR3udLrJx
U76dGXQ9nd/dfQxqkq0xpKZBOvnkI9hVRlMEGHTYOaCQu8mVnXxTeMggOP3LdMMt71KO8BFfOfx5
4M+TxfjA4D1qZILwu9dT6N3ymQepEMyaZUkNYTJedOWszcrJAl1nptDJkLBqXmkwp48zXRoZoz36
7Gvcsk4r3jdb3c53uhftz62O07v302jrfN/NR2gwn8YMge7o1+YoudaTAi5l9dTSv0Kce2z+jUjp
05gnz3AQq6lPa8ZcgSIIdqNS7qyom/WQQUvoWnP//M6ktc1zslg+PNKTNlAMiKIMxp+P1PS1uwV0
ynAtbS0ns6vM1vbNpfy/mOfJhfT3NMnjOUeBFZ0Ci3L8wooAZQq7C9EiyfwY0ERcbM/M7STsXEcB
JiGBl2LvyThtfXyBfZVkk1VIEg9z1Z7PN+mNsKnd2UN6620Nsf883m/WP7Em0gVkE1gTnK7OEBvx
MgsA0Sb6oxpclPmZYPC3P9+UV8CcCczwFE+gD01ngD6XoG7icWhdAyD98wSkNfA4WQwWfBVk+g2g
lJ9cPrRqFEhlUYhZzZtI+zalUx2kfbYVt+fACb9beB/GWvf6u9011UEZww9HIccnu3fkDUybxRYu
Q7/1Fqe6xHvNtOEWnXlJJ7IPOPnRFuc1cdtx4pP6nMS2Y6fpyCf0iHw6ktfd975+PQMDQT/K65zK
ad+syj7zWH/z4oi6OLrg7Ym4D59saiENaN5VrWQPVGBskN7dribjQtJx3yEM90Nxkr127l3+Zout
cTWlMhjT5ieb5dmgKVhbpWRr9uysUAvq+ih+XUg37VF2GwdRFEIWFIv/jcm+G/dUeEXltebyzLg4
BEzP2bXkirzYp+Yg3aC02t434LL+caz0862+H/UkpBbUMZNrgVFF+DAHda9uoqtqK7VHZPXd1Pun
mcuv8YCWEiBohKGne70uSmMS0nxdRaa/4jxqB2rINt8Vm2h/DkPzm31J6RXuFX0z4vhP+xI6wiIn
MbbJGAesdvDkKWDfN6u34/m5fVqtWE6ufFZAQ1QHSBg+bsyKFmradIBwWvELQv+zeu5Y/nTlEMOD
SkJ6RQUGoZ5mI+kctWZedkhFeMVucYerDty65ATflC8QzUAovtZXsQvTToy8f7g4cVWmkszZplLi
NkVlvTHeHTp5X6pIsMwYEm0kz1z1d93WFy6DbX1EtV4X3FYm1jxX//j5yN6fqwxLpkuOCXmYuOwn
RurdsMsCeUFcEFhZI/ngRn40H42ndLts8cNw1uxl2hqO4c9HIFjO18nBFze5Lb+hNvKQ7VGNO3MG
nh4Na8wNqpdADdVuPtvJUxADOFloplR2SV9HQPU2QI1pHs+UYE6La8RpDLOSpekl4FRzqv+khkk6
yhXDrNFacb2ibHPHPBq+tBkesrOzOsHbkb5/HO/05OlqLdaC+ud4642yOqybWDpfpgSJFpmaj6y2
J25rBCr8wKljb96eu10+P1nOWjwi12YJqZR6cgyJmtwDM1Rx/5NVfNQMFPHSLUqRZ17giSPfOlXi
GlLtny64RFEnb3BY1AaTcGS1Bk8hTJQO6UXto4uXOt1G9Yo968hHLJWOwrlr5fR0YGQAoVxjgMtk
8ZMKe2NIgtAZETNkByHNCUoCis0WwdwV6utWvlhP9jl0+G8GBbUJ/x6zQyZ9mijKpTBXA7hbGCBo
Nz4JyIX844NhjRXJRDEwhodwWomqUYApmtgq7PhH/0PfS8D1UDOXSEMf9OfSRSj66vyltb6lj8cC
g8LbFcGiylSETk7aGnjSGGPtYY/7/ofmtb6JnJzTbAp7DfeN6+XlzCxPT15e3vsBjROQPf2NWYmB
csGvsdvX6T79EnyTv1XYeR97ksLcixB/+q5AAXo6M/KZqRonG6OIFrgsMDMpLQzkUoCm4VvZK2pa
2ohb81b59k8H5IjnekGbYWWAAJj+eNJXqG3GpYqEOxygo7lP99TYDUIumMXH/GrcQkL9N0bkwIOr
A46AX09GXK8ceRJaNNPtNTmNnIiuBTBXkyxqhbeKt2cGlE+XD/JolIVXB1xG/RTJajj+0Q8SUDPZ
6KTCWyo2W2JKhG2c7n9hNnpaVpBPhjspRxWJbIV5xXBLASCmx3SkkRdCueFrqWEuQ0fj/3F+J9sj
7aJCK9cBjSvLVp3WX7bdVuP2mB7O34mfsn1oVtJahl6pSHSsTzdjL9ajIs3oZ86Zq8VuE276zUxD
iHalr+8QurTn1cXVPwcT/3S2MS6NJ4X7gpY71bePC3XoxGBMFMSKYwhtZnkzLP/4Hl5HoNtDHXHt
Op1eSlVFpT9skHqtN/rNr2MGsSR33fEJdbWz0eq6ED4cayfjrev2XbQjpp2IUynjjXvTGTy0gzZI
43iGwfU0erMb3UJoc4nwDucy8M8hx8nQJ/eiUU3qbFrDuiVEZwHjb9LtpmJj2nT9D8L1uevw3FTX
l/tuquCwwBAgkWunmBctK71YyZ1Kpo2X/7BmPwmlMzW2T+nrukx1izq7qANf+sRnMxWxwHOTETt3
cNkUTty78SanSKR+BRDrL4mrXJ/ZiJ+iGpmKPnG6sla+18L7x1laaEdpokBrUK2cAECjb3i1E7lw
ir7GPRXwX+fNuaj5tP4NLhkiHawBSrSs3k/dIVmJynIeFqpQdnXsdiSve30HvdRRj+e34W+WDnkV
lWi6edTA6QN9nKQ+hYaqCmv64aFZZ3jLFrnyjXlFLB46+hbisPPnx/rpMl4LLO8GPDlP1VhrB5Rd
UeKSrlS9sSfCxnC5MrP6zECfo8WTkU4OUqkUlFqpGGnwykvB2PL6CDWaTZdumx+FrXsV8TCUBdKR
P0/xN69wTSPXbM9a67ancWqqEbqlCg913vf0LuFHB+5aQRV8Yo3Jtu7PjHdawFoHez/eyX6cdbo0
gcZ4a8rRXkrb5qBzbiPKthXOcHN/c2F8HOvk4A7GJbMadV0wX8NbENY81GE72LngDZu1MSva2UU7
u2dm+HkvrqOutQBMQk3Iph+XaW3kilBNYNnDzE5fkRuOnMyDQOtgGhejkOeS4hySC+Pck/3dan0/
7smh3kPvVquFcfPZNrHyXEmMpU8gXm3T46qZqnvLQ+FH/pn5rmfLx8uESh1VdgwusZWHRfVxvtGc
9EbeU4pOdmhPr22pyK220966sfy16v+PKzvr+nk3oHUSI+fgZptOYkBp7bev73U4BF7aQE4qvdg7
W4A/M0Hr5IUiTjCplcF49WZGltHWttZtzMmDBQEK9U7snQ2NPwdyEMkVUHQ6KD+6iycj9ktoWElg
phwHgd90O/LHbdM6FrkjBCxap5EdKX7qCrtzsc5vbq+PQ5+uIl2utAF5Pm6vxYteaGpejCvNV+IO
Sfb6Ac2g2zML6POGMWVk04CWg41UYTJ/XECKUVfaCtlaMw833iJx4dBJBe4ietk2dq3deS7z+iM/
rtmPQ57Mcsk1BZQVhBbNHui+cUfvq63hr9nx2TLv5+Xzcaz16+8ikHLtYGYD01u+VjtMFl3hcqX6
Bl9pEDv/mKdN5YGKkUxZGUTaytc+LWWlUakKUQUyWvXDrfqwViLlr4iAOuK2fzp7f/x2du9GW0+l
97OjFik1NaOtdLrmXttGLpRbTrn6vqGDeW68z+HcOjkwrquXOoLVJw8zHWRA6BUvTsWiwpY0Tp8t
okg1lgwUsfs4MZ7CLLFuB0GWzwVZ66L4tGiojJqKQT4Hge9kqpBxlkUYYUFtJkRK7JXgq9rDBlx0
559/kb/dFu+GO1mjgWAM0IEYLmu24rRVtGftHAZrPZpPZ6TQB4N8Kv+mD43sck4agGXJulQUcrfR
i7apd7aTtJ7In8ZhayvojRMtntaTczloVuglthjHNU9cL/21Cib/q2f1f7Dx/5BWSPf/DBu/KIvX
rx+pjus3/MKNG3/RlFjrnat+B1H6KqT+CzfOVwCGo1ZBXot4CfHff+HGVeUvgzh7rZIS34PCZLn/
SzaTL4HHQjnTUBFmXxnD/5L0vP712lEb/SUh+vef30M8iTM/Lg9AbOQRtN5gfFuIyssnF7oRidoc
gKzFTeqmRRnA7Q83mjs7XEBUiIftxWy4vYjC7B2Ox3sq1W7ux75xhd3VkrTOONuHx3AAbVA64OC6
zdDY8/PU2Pse/Svy2vF53mr7YdPtx3Cr6XvcyiZswS4f2w2EpW2+NTamtzTHGQezStnk+lbOH8V5
i69KhQWcXTpUqfKLQbulADDwwWZn8nC2oM7hBfD8vmhu79z0fIqb3gk2lpv50U7fRH7spnZ5iG6U
0dHnY3+IIwqvj70dHcVL+QYhBqbDDeTJ++qo+7KP/tfLQXAzfojgik/qttlnG/kNQchNv30cHeEO
JIy9jhDYqnGFo5RyDDwFu2jDFm+HF/miRzDlJnAo/V7p6+32uL95fLTsi8P6B9DJx2zXbr4gkGMb
dnNsjvh27ZEa5rPndm4/e/f3of02uWRzLvjf25L/mT7WIKSxxmkN+yD6pM68DmzTLcvuHzH/RYuD
n23YX2L7nmdFGNghSWDYk2t8hStlYy9o2m/Ni+KmtzhRcwbkdng54+YTwywsbmNAFH7ScWeEIzZq
mI3f1F8XX9xVW1QoEfwCr6Z4EoPwfUftJr4Oncpvt70tXS08UXycwhbQgJS5YbAXZmwpj1rJNElH
bbS83fRY0KbGx7VzugkN/geoTq0bmnv5jgIySlybJx0JvZtBOFCne5m29/cC0pb0nXCCdTogJcmO
RoWrIFETAbVSD7K8eVQrT/0uPWWetE0BRU2efiH0brfsESKK9x7uTND4oo2ItrH7aMobDSF1fpno
gBJJTtvOTnGkBle5e3rIgk077fg2agT1PoMsdTc+IM9WfwGkhyFNDSAcqgH+SNh01ttIJSIL3S4E
eOxjzmIcW3EzDE/oIGvZpXWT2AKBjPkEavcoXyh3zRFX3AfduBberLdyQbrfRJgOr0tH4TfiPr0E
enQFAx1Z8QscBLjI0yMudyKIDH41HX7fYPU52Xrlo3m1KyZ30Rwp2oD+nzFHlC6UdtfrNmje/keB
cBoOVBgWa151379GQN+P3RWnf1PuRtLM3i2jreIG++iaB3vEJaD/EdzwI923xR7s6+vjns+PRdNd
DSIqwQsUTpQdPaMIUN0Xg60oDsoe7Q/9i36RHyIfCILpkZMLG2WfegLLC2J0TPf+688Gkyv5Lh3D
yMmdAGDeDX7dHfZHoyvgm/XMmqvRxX6SrtPW0V6QQrWDOzyYPYKYwh78fqteDIozuLrpaF+ZGHr8
Hrxk73reypbthOnqKMPTATcwuOGlchU8CB6hOftXVB7mpyiFMmy3b3yuwEErvnrWODUMZ3gObpLr
8DB9081N/V14g+YA4xJ9uFbxWB8I54ZPdejI872suNJ2vihA/ngzJc8hBp+wuFeVpx3eBLu9YNPE
h+Rbeqnvoc7pr4Ur2en3oOCRgE4yX7I3qNDNVn65Di+sV4XkxS6Sa/lWuY6tB3jGg/yyzDtU1G+U
C/nFPMLnxsDAHnv7q7iTlgvzaoNctm8+o2d7kR8HaubVm3y9U259w5Euox/KpXmNQ85mvlP2l/UO
k1SM9YDo3hrprrID9VFtmFBzWbU2AYbLobx5fY22CQTcnWjfRdvyep9sFOdpU9mRfTm7G+1GjjZf
IfARuLbfZAARQH5d9bl4fUFVaVOC+aJs0G16l5jltXfxXeX/QAvZTJtsqznLZjxeyp7kXNJgeGwj
V71a9kzBjgcn35V0UzpKR+VO5K/AvLMrchxsNHDs4O9YfgYu/VLbjy4fiH+eAANSMizRy0MaFdt1
J73QX1Kob/vuh6bZ/Db78WL4Pz/FZfc4S057gF9vZ4/GBhg4wnjYFrZHYO4rYHJYeQTDj0Tet25B
Hot9gQPmya57/tNtQMshQmH5mGlRZLDbbi8AL7/Kcpfuu+T3gC5dvgfrIT/TPCFzF9OZWJ7ihfo1
FEG9aZ6yCa81/0W4kJiDpbqRPXMY+qxKd+3uIhKuvD4kdrK/c7Y/BLz/XPmgH0zv4RJIMCqOAT2R
V81Jd9Sg9saFdJmOznxND9HtvdqtXcVf/8X58caoHOELNywf30Cz1w7vi1dMpFrLb498KPOZXtYl
RmF2gbwRZC10pL/MeO1+G1TX6Fwdu3H1KtjcWK4Gw8LO/Dm+GkhcKm457SXjIwvYnuBkZnqVsFUG
5Jgk7FzVcq9bgv0zZvpH4eN9mfPPH3Uy/O/larPTnv6ldZz/UtP4/0RwfS0F/yFsfJ0R9P7+gW+4
fsevuFHV/kIvGAwWbBhxDdxJQX7FjXwFuKxC186i7ovQLmnfvyQyJPmvVbeCTq1qaESUq6Db34Gj
ICl/4RtEmEdUCbJeBdB7Ein+KXJUPqZIAO1gQa4UHQBjIvjdnwi2d8mnhEhMXUY6GxZOu1Y/aUU6
OVNt4HSdbrshRf3Xmm+HMXtM1Km28dHuUu7SLB87R34Z8zi3EdewMbLZ93XrscqUcPZnpfPkYfZp
s++jHEyPVC+RXTxYkkrinuY/SDpvIFoe1Ra5cLO6KY2bWO+/vnsRvwmLVzH7d0nTOjmYODxDi1/o
5a+00feZdRdkkgnn0bR7ad4OIt6ogYv1wjGKk5sA+nKI+uniJtgvFmHijM2XOVzuECu+z9NqrzbJ
gzAa26kP3DyC16xKx5ZrI7iW4C+bJtC6NPEb7c6SD4YgYV2HsnrhKZGM5EN2pVTtdduX+7mz3Npo
baP8EWPz+ecZfsw+/54gkIE1/SAt0U4S3LpB7HHBxtyWJoppcnyNz8ZON/qLWcHcNlb9KiuvobpF
v3b5/5hw/Mwn/jsd/TXwigiDVQbeR9RPEvkATn/VTpVlS8pjGTa+1BWHpg0OIxbNyvC4ZAWil61D
b8MzF2pDhXgQ8/ACa24/MlFuHpu9nEmO2SMLO7hpfffn56J/TJf//nwmODKRljHI2JMa+WQZaP+m
nQX2r99o7fRcF7Ofk/l00YU2z8fJUA6TPl2KUw4LPvLAZVwYbeqLzTd5wPwDlkw5dUgNPGdKuI3n
zO9LHTp7/5x2NVWE+IZZLQGaBpEYbKsutBNlJyaQMyvlvp6tSzl3rEUiwK66Fww+Unfup30dCU/S
kBzaJPHlVnCjPHOaVkXi0DhM8rgxjosxeeJlWSm39Klwcw8jD4vUVznOn5o8v0o0Ezd3w+vyzFaF
8dLSsysxfvnzw1ON9emcvl2THiqnFocCx8LHfSOaOeTddLQg0daXWmfcILfhdJGxF9Ie48ry0Klv
vajeCEP8IFvF1yQKvlizSiQ4XEkhJFkscsXoQRM9TUPWWjRWJ8wj1jhvXRhtZXy/mwDrUyX0Gl39
krZkEK1nZuo2qBbMbHH6FatNaGreqhIR6vNBneJN1pF+6tG9KLm0B5we/4S8WX1ml/tIH16TNHoY
pPxA1tBOBskmboeyALU2scAqZMu9Xia4oXN0icKL2ZteWL5ZIxY7EuyPaLgY63IjCnSOk+oSd4Z9
q8d3uIhjqif42lEMja0uVkckgG5EsoscGmqIvFkrXwJ8vQ4Y41Yq9W8aUs6atbhThTNionmg/KEA
S5fi2O/qcthZ+FlYSHJiNm+KpW+m6V5P8FnvzH2iS2/dmPHn0slmwHIF4lqi4FctCUV/Fbf6NmpQ
E342muGAn5VXJtHFgA3V2LUXLeLdSrLmibrbabg4BeWxRPy/ECy/C9WNupSel1ixG0L61rN6H0mt
PYm1OxklyZa1rcv8YMbzFbrrtpkt+7AvHauTdt+XsbpQkuYyVhMfBURb7VJcjur+QojNV7kOXi1b
KYqLzoiBvsrHSc6fesVEBMQVW5M8vSz3E4RgYZSOCN0fsokcI0j9oUAsOmz2AclSlmFMGZRX8Rg+
IOqLhssRAvA+J+7Pk3o7huEmVBXvO8jG64SMaumMnTYuj4ke/ih6A8XqW5WADSUX8x69j+tAa+6S
CUG4pboz9HQTKapvrD3WQRNvAiN10habXiH5Zgz6LuL8MSw83CTrvtPVp0Z6CCv1JtdErAVMnAWi
b3qv+fMseYqCpJKRH5cajA91nfu61i7RbLKNYTpSUf0mGPXzMgUbrJDu5/XUXRnHi7Eb2qde1S9R
ebiAJfwFQ5LrEv8fawovZdFJy3CXPFcbCZsDPBNsWbEFC4NSi65B0qkgzdjxRs0LlYCj1OWdTgzY
LDjL6pcJeDF1yY+S8FCZkSN15j2GEW9dUNzVC9IcjeanxfyYtXJr83g9tVe2QZlvBAFQKBykaBEf
IT9vyzp/EwzRRkWLjYjUvpLhCBe9yWp9g2sm5l3B/WTFb0lAFKrkG8Q23jDduqyhm8NhfA0D877S
+wtFI2mcpZumrgjztfYyROeo15vtYHIOp0HrVFnk52Z515jK5Ui1YdHTh+F17FmPxVg5RW1sJqTj
+tWMea4vxSzEvu6HXtffc7m8q4vxsUCgyh5DgYXLvWpOCfsWK9n0djzoqfA20SEUGvVmmrJjn40X
bWTgT13ftbn62HynXSQg8y4Daj6EWHFb3ZMZWzdpQpEios8pYrG+rNiGon4u4+hbVBLdFEH6kGj/
yd6ZLLeNrdn6VSrOHBnom8GdECRFSlQvW5InCLkRemz0G9hPXx/sPHUkWlc6rnsnFVE5yMhIy9oE
COzm/9f6VgtUtxx3kQe8yvHvyIN5nhpKEyKgqhJ5O90WV0UnN21qnI1p8YWkg4MrnAtSxrrc2beV
uLUGcpZjU/+cz9FdGZgnelGfCI+mBtlua8+ek1W9bCVs9lnIoSmVmfozuR/5Numqr1HroHm0iLNf
cLXujP6q8M88tCArryEkryHsLow46Xqo30bPBig2NCtYQ/k6QYHmF7dt1+6yYEY6YtrXgNMuQE49
45He6rV7N3VYVWrnq9aNe5mbeySQOOQrC08/veVCOzUnZhi6lyJM10aXfUZ7ezIQwyJIXIiFXGnW
jXIhpnlUHfU8FBHn2ba+Lez7zssOxIudT7V2JkWxxoB4GtnJCp76Z9uA/hCPe0LE7oWmLschiFe2
iTXW5qg7+fdzFT3bKZBOr7mGDXXeRfEmO58McVPDVzH1dl6VT5DW2a5ql8Ys7ii7bjS3PdOsMYNe
7qyln160Vg6xPtiUo7nVnWyXQpPom/kkTdJrQrjDqXgkZ2YHTmnTmvopvrnQ0rOb1Bl3gGbXrlNc
myMJ4ja31iDcpDMOTpmc16m/G6N8n5onUUG3Nsj2Q61OtGi6Mwv3KhrK05514P0V+kjs8Gt7w8EB
gSw7XJuO8esFuqwzSZIH9aci01GrfPalv47Gy4rIALUklU31aobcPnA01Cm9+P1G9te2/lVqd3aX
hHXMeYYjz//vU9+/x1D8H3U2pA/w3tmwSF8fDPnxvw+Gf+HNwYSwbFDp6eBB+OfBUOP0h1fTpJeL
WI9c0eXb/ftkaHJo5B8MyC7kRaRR/+ooGDpkGw9NDyBWDoew1P/kXPjLN/ZiDwghh0+29M+tZQtt
2UddSWKRQMFBg7K7SXeIATRYuEsnK6KrxkuD+CYK6lK/8Qj47DZSK13xnd1YXO3TUZso10+16VHu
l067V85gTl/SKquCaxk4Vbz2ZIRElTbhQDVoCZpsxzyTW5cARj+Uo4iMM2LAkvoht7SkuzRGe6au
03PeIJzabwg+/e7LyQUz1fduypStYp85UsRglu6dvBmbtSB3LzqLVdro5JkXSjwaoqVuWwVZ7t71
WQLIzmuizzI3CNTuIiqDlvG1m7IuorMh5vwik7KYnzmfC/wScywruZssM7OyUNXYxzZSeZla8Pza
ZG+LmjPAGVJno/tiE1WmTpSuau1h8pMxpj5jCDWfi4Y4k2KFXcAyHkXHyfvBKm0RhJk3p/6n2dXj
8aK0yyE/DFFVtCfTbJPc7efBZJxEtZ1Z9wMnUkWYdGwmGacsUsV2XtN71teyNnN7Vzokdj4l+RDQ
KxGO234WsqnMszyBCffFg8Iz344+95qqfeSS+d426F1ndjVxkFLxHZzC+NE3xK4Q+9B2QXtRTKVe
UW6rC6hZoW7kPdhBCz5eY61EZ6jc2nWeyGq18swsp+OgT6n5zQUGR+EV2pjW7BUacP1SWXYuk23K
vqsnEcRiB7Mi70BU40nnB5EgwhDykbBIbPXqajUQ0ei1W4u0GBbGYSSDLFPlQAOCQGPZ341YSPUL
sBJweVjuOz//bg2xCW6j04O0uNCtWQTV1rdIZN0GskZ75qREpI3UKgmnmNUB+AMP8gr+ThKZqznP
hRk6paPEld6YmbO3e8dMTqXjpuqurL3c+jr1DbDDte3kkz6uwL9U7RVAoKa61AQxVPdRSwTpdWMF
GbAwSW7t3pjAIyFjxKiW3zqmHOuboQ9aiG39EAGmVEEgrXM91RPn4NZZAAeuMzFXXLapJqcLz5+G
ehMZlTs+57FpaYdBT7LUycNIs4bUYN0XQ7qQeCvNFaiITqpEs43BhrIgCVJ8GPy4NeKrZEjcojvA
remKmfMZTNLIoCqqaUYvL0ezAliHwhFShaVTyx9bmFM6rqlOn/ZzARRtA1Qzm/f4XOb4KyJKlx2f
IeJ5XAtUJ9iThav2MiNNhJDHnBpA2/v1VnoBMXKhz7cCUtMecXSa8DQFTcFhCLpTSJS2vE4hMRpA
o+yobMK5i31JAtgkWsHFzPQSC/JkvR+F5hf9tm2gqd4aJYpUirfKSnQAQEpQbC6KvHiOPb8JHmrD
bYrnMSXk7dKb43zYKgdU37lLgk5+pTmaRvBdW6eG+dVvmt45BwcaD5fFRLXq0wBO2rqzxwnyzwp4
Vlutg8yvtfOJnWB2q2mCh8WfRrc4GNEo9e8pmEubhVjk2XhamAic127EFHSep7Y1bojBNbJzElAM
7cSKNJ15by7r9KySbl3sh5G9xJoEXTClq0ozy1muHZHGJxUsr51SVVaPoabNdndTKY3TidmTFnjv
d0bqXxo92Md7qnfSh6Fq1+xMCALW5gPznT6mHKY1UuScsTTGG0NCr7vwSt0f9nnmcGKcAybey55i
UftkxZWrneE/qYySinJpa+em1invYElfm3aRw7t4VeJEKK7apCvBDGayq+PrpBtG77skziT65Cci
wJ4TTI6/JafFdHd5Vvj2GoNC0W/iQgNUVpWGzC94QeZyP1j1KGPaZdWE+5sU+/jB0SWBag57mwlF
ijfMV15BDtOZluK+uoBTKfMvhuq8aADP6IjucgSmmbLHBHa6J8Q509aNmZvO5eQWNLI5YnJw65av
fpBFfKosq4r5313mW+e2u+QBg15U/VmhCCwNNceqvcs5IvlmV49VyrTdx4Y2nUqVpn/DSv5ow/Tv
7Yb+xxGlXYqQ722Jhjbtn6qjiNLlL/3aGGn2X75lUd92cSlAcUHP/6+dEVjpBdqHQQpOHtkg/9oY
EWwKPmhRUlPIXrZN/1UxN2ykFouVaxE9Lkpr8082RthRXxfH+E34G9lqLRwdf/k0r/fevCma1JuF
gYweYzlpBjR4LKbJ0Oo6f3wmEa+iXmDnADP1nmyhlVDs55bUbYtiUBsRCDc0zlJL8eOkye7GfICb
m3td5X/uUuk/9v1A6l5lZy6xl8HUlie6P3vBNmqMof8uWongv66FaOQ66gEz3wQSs+MpSNu5XWm4
hbQ1tCUzhS5niS60iGirVxw/UxB4uaE1gGs62Xyb27p0r3jEx7BgQiZL0BHqwPHMra/HMZk2FtHS
02npB6pnWvo56xutr8dfB9eNmJCIfd+ZghT0E5XOJELGey3wo+a06ZG167f2r/Wk6tohvtHIiGSO
8y3y0qAAaQ6bRfOS/0tam7XyPY4z5pd6MLN2PDia0kiRBncqyFGXJZmwVwrPqV0/kA1a1tY1QXx2
ax6qZDLrfl3qRGyNF3rca3NPAz/X2gDlZwsj2PNpdmuxsOkezp6iPGJVTdwkfShTi8S7bTuQBizP
QCgKiKhrJ29tQi5b5sscaMPYUqNZOSIek2d9yc4CStroVf9tMB2nv7OH2Y+0lVSTX7jfSI82DPE5
cPRkzAgIYR6tKf17Q03fFcSGhvCgm/KQyaVqUCOpuj5AoQIJOuqojZNqyNa9dDA8Dmyfd+Zcie9N
bj82YmE8V92j2zbZg9Z4cHG8Yi7ODNUPEKVK+ubD2LH7kx1NyEC0Z45P/FWSBahUmgzuTF67Oz1o
5rXVUUMy67z51mR5fjbGibvnfYroknom2WZ+Y99rIwvkioKEe+/Gg7uvMwDvq6iuRorAleIYHRfR
fZe45WPPvWan2Dfxda2lI1b7iNT3tI4l/N8UWOpQiUcR1eKH3+XDp8jIUpuqLb92HaiIVnbvVAvX
Mp1qZ8UPj85JXJlVsov1mX15xOpz4D5FJlvkZgDrpNyHlK0YcpuuMeQGSG/DZTsRrdVqtnyq8TKo
rohLBQ1bjQRwNv5S7OtILgU/bGf0qnOtcEJ2u+aNHk3eNhn6KN8Jf8z5oFEO79XMd2ke9SOZsvAn
4bH7HBtis7ro2n4gB3ZMr6y+9LD85pNzsQhvm/O0LkiZLGv7VDMiJA5TnRSoHHMfWKWPQ2BtZYUI
PcpEUWj3rENhpen9Wa63egOsHa7jyrabfpdL2771qonUXK/1B+2MAx9h5kFtfx7Kqd2qIYMwXaFQ
DZ3ang/WVFVp6OeefT+xWyjWxL7ap4B01XhKIm20Hqfa+5G3c3QW5dpw3RG9etfmFNDSTu8giBrW
10Swv1jHatRBhKZ5sAcWqLub3vOSPJztQifLVDrVWjNZsE9yONrgdszGwOEA/JY8GrMxf+i1aVKY
rfJDC2d0P9luAQ7aEuzpiLPPrQMx4n7zBBnQtvZ5ZOgRXpDOUd+mgghcaBFBrFunptKlAQjanqqn
xkpkgBQDieWMWS0qAFDDczRrEWwT0ahyk+kNQMWVnWF1Yz+ejyLuztphomEWdnLS3OcohfZxKUVb
5VvDisbsYKa6dTfLBMlSNknBobMYDSiE5E1qj/VAXPE9SeV5uoGaHpX7acJId0gj6Gr3+LwFspjJ
A3G55bGangleLsUOlNn07BFGN60Njf3HXrVDbZ+RZGdG29m1qM+46Zw+JLHJrkS1GPRYNlTdb0l5
ncaw40iAgDpTI6IPt6Nm4zCR33scp4BKEKvq78cR8iti/SRp2SIP/nfZabq/7vXBwCGhCZNksVSf
vnJJNB/KyS0xwBgi+MJsDmqdn+4ITdQG+d1LedvhNBmzvYEeKx+UsPwbPycCVq1ozY3pVtnMOGvP
0oxbVyXm9zFT1e2o6/WPgM2mHxotZpdwMK0IUZYBy80eKpRyplPUJjhMeygevSlGsdMGFuj53oeE
wB93kYLNWcCNmUhTR1fkOVF6aMpJzWFZGn0iV2YEFB2XpTvZF3A0PfBREsjtWida011RrCBtzzG0
wQrV0PTGNrcDIlbzVEwWzb2mIqC50Y0nPxdlFQreknY91F3vngNK9Eh/McZ5gW4mDuIpTISreLQ0
Ilpii5MUp1hnuBaGMhBZBIRVs8lEAl0fOqYu6rLA7LXstDYziaKeZEHnzxyMvMfYMZc8DBstJwbG
433FUAh2wq55N0K/kN1NvbfwngAdl/dobrD0f+Q6OWrygUwBeAwRzHSB9AEoXJQBLzr/puKtj+bu
IS779Tw14VhsXmzs3mi/H7nNaAszgrXUqRyIFHRhj0Zo42QkoWt+0E/TXXdOY45m5s8oIk4qXY5u
6SNp+4cjHhWtRFIyJdXzA8fJDWkTs9pYawV2QnGyX9cxcumP3B5HHfhf17jgH5ZIE3giy27xxV0s
AH2zHqkHyyZb2Gu94rEUJtR0R+XCCq2mj57msei7swxIWnAZdFP8oT1iqfa+KNX9/AywOSHb8S/4
h0c7Unsm7bjvrAc2QJukIRcgOTFIRKLl1q8y9dU3qQsQGNmjUs+MfKcNwSFmDxGjPNT8dV6fmOMP
aQ4ftJHNtx6wlx/rqEhNJ4953zcfrNzb5kX0FVDRhdkA9pTtJYr5C1fc282w8mR6UaQjISmt2tBF
243lFFrqwpNExPb62sHdwtRnUb8xiWCVS0t/pdnIUyfnA1nDW5+YbgdqCjzKv9MdYRGKpDXsh0nD
Z8Yq3rgfwR0/GoFjz8vHhRIQWGBlP0hr3hj994E91/sv3fKEHz8LLy8B5dDLAYRqpe1atOJpFfdE
c/v5rWurnUuH4/2B3rwSNE3oEGiNoq95PVCker0gBORBgTEvNtFUtDcKJJ9avz/M79cDBg+/iu9A
6oFqc/Rsx1GXe15kPPQ56j/g/3DO6sxHh8S1cTb7KD/t91cJlu5CXgdyYGIcO7p9TpDqPfu1h9kb
zuw83phQYwanDVUMKDL9pIKPBvz9NjIgEz+O/CU87OeM9mL+YMUjlrzXHsihVWxQ2fwTEvTB0sIJ
9/iheD3I8iFeDOLPZWHEbvSwQBvSHbswnIbf1Cpaf0NwfFVpG+18XhebHHNAcaAS8uHE/NFVHq0E
uju6ciAcPOOV9Y3Ps2g+eOyP6FHLWgMxBc4S5/UlPurY1TTrshkjpT/0JZJiuyWbaDWWzMC+l981
qkHmb1TVxo2jR2jGzd6yuvEi1/3P7z+tR96/vz+GiTAP3q/Hy3H0/JRBqjlzukQnZSepQnbdFU2D
3BrFcU13G0lQtnWbjBpsIL9PttOuPBVn2xrMO4XrxD/liKlt3/9Qb938BYINgAGL4O+hArLwdCjy
D7NR9ByTnLt4Mm/fH+KNtxT/ExYZ/C/4uha94ssHLKV/hCbCfUhGg9pzIK85Nu9kj9ycRy//4Lte
HpbXUxyL7YvBjp7mNKjlQG/1IdCoYfjFYR6dO6qMH+xe3rhrr0Y5emRZ7q3GZZQk64kNj9sHvtgP
hvjoQpa7+uK11MoCqUXqPngJ5phcIjnP+0dp+Lv3v5wjE/fPhxImMgSexZdKOuTRpVDXr4sq8x8W
v7hhXNXb6Er/FKFLRun9xaPv4mw+3hgZb0w6r0Y9ujq/TZPZzZdRx3V/V8Ft6ReR+EX97yTrHhXl
ltf/1WBHy4RBtnvF7WQwY8uhUZ5E+yXFc+Gv4XN5/34uv+v4+Xt5O4/2NZUJaLpiLCp5Ky37NiEL
99RjgLHJ0W7eH+qth/DlUEeLbAJOeMwZKjbcde6rbR09vz/AW4+gCWDLh1yAXPIYCFMl1CmSLnss
4/6qDPSNP0OrM/vt+6O8dRk8elRmA1bw36YHKxs96gPag6nX2yTBesDs/P4Ibz7jbIDZDDLPsRs5
egD0oaOAVdWPJA1JgDb6Jw2B/KYMVuYdVZW9jmGiMrfuR6iC3++fr9MCptKLAY//Opr4HFmrKB2D
xzk12vumUMVln9F0o7IbEI32wTX+ftZgMIrj8JBglHDeeD1f0JLPPVPGXyJHp7I839Rlc1F0Ytsj
KkTISnE0uYoLL+yNe7r6m7hLirC0rsoacWUOjkZjC5Ua+rfGq7ZK++BJemPp49MFaH7wPPLP8aOk
3NStMpF+aTD1i6Q5ZTOHSMC7ikzcPfHS+nWRCrXMOS5fxNCvZArUX6ShcIsP3lDjSP7LdOCjmnfg
LzqU+rxjeTKrMJHyZvYl26e76rIMqWPBw23PPzr9vfHYLQMtqBp89xwZjl5QkrFE24r8CzmkBRJ6
QBXyHEo7Uw8mkHaxfwA7/DMA3zKfL3UVNotYS9nvoPR4tW4IFbuUlvov1disWiyRyI4d888YPAxi
w06Ec88eBg4HLoHXg8iq7KpmLJ+8W2M7FHtrN51p4Xiqb3Uiu1ZsZT6m1v72MjHkMglRK6Ce9hu4
kt4BOj29frJPgofxFnkfxA8PO+qIrYnj+zmWzl8T0/+24f4ByOjF7LJ+6p/+4wdltX5ebDf/5x8X
afyjfSVNWn7+VwfOcP6iFuVyKOFboP2m81D/8qwgMcInsqCmwbGZgeUtyvB/SpOsv2gBIS0kPItd
uGezH/hnSpbxFyaXBYJtEUGzsCP/pANHP+jVAgyh6SdTGQI7G35AZsfPf9o2cxoj145o6I/kG1PC
DFtdIWcpG61xt90Q6d7Oqvx4+JyWTkv4jNskOE9a8HWjvzGD1hoJo/N0JlMzUpntrWa90illG6WO
eiEoW0+R66nn2ZIU6QLypkU1oUdxAtoDF71bZhQGO2lm25moLu8w2FVuO6dBVVvJZeM4o/6DdLig
qVBWJlnVnBhzmgYntqH0dttn0RR9SZ1Jtg9TMiumin6KhgSD3KzQxKw0RFWJs6LLPyhFq68tiJMe
hy6/bRDMR1vPHWYqI27f1q3c+0Zi3pbWQBTjKvV9bLBW65kdksbUk4gsy9Ix0NQnJcVXscpnmRfp
jjmks55ap/FqxVUFETj0vHN1HNFm1V47QT0iZKjZW68d2h7fsD7kxNqoPrAOHRL6cqOieIg4tDjO
UxM4qloT11efOorsvX1BD/h6EnNCeKsYDCSTmhPF4YzSPEdElIp+VZejF506Q1Y925UfXBYdmagr
15JQYko6osOqJW3wwaoclokG1dMjyi39to1yevUBGlp0qUnfn9FWQNwqCqJJVy1b6iwcNa9Lt7GM
cnqlsVGGArDFM+qgDgl1Z+bqSeYBcqqVH/lltZNRD0b3lBJoZ27pfMz2J7uZ82ybjTpyImlUPr/C
0zXxzaILpG3IIZNRGCS9Mj6bc9mO2P1kNOVfdVqcRrH1I9Or55DfNPX1WdIJEnNDtOmF7935cM3k
weuCOM3WVT84qXttAgoOmi331BrEs2kMnij3iRcMZbah4NEWKaVLoRsnkjJCvYd4jXrmPHHcjhqF
TtKXt4naavKNk0knHM08CWqsFuZjGltBri7KAgWbs+q72Rf3GfHgeXaLqouW08HsMiqmF/jWeste
RfhWxHffmF3tjp5g1XZPdkZLhc4BYrTA23j26LbpwzzlAwZoo5SFdqm1FY6xndM3Jq0DIy0HBNyN
Rett5rRL7mF/peW6qUWXKDyU162D3vcnEcppMovv2ZC5QzZhJ6vp1ALIUZVjkazVSoWRozRs+q1D
NOdXjSgMjc09YHPrHIVG75x6uWv15zr3td8Eqhj6O43ONQKxlGiVjJAborg2csrV2GxNoLkF+c7t
KD06v0omdCQyNr+oz+q4mACFxbQup5Uy50Z+R9czp1cy96f+oa5EglOsqzPtrEn4as4YPuXxzGYK
Y2Lv5kPbPXLXEjxeNeqhaWXNXuquuxkVU8jmsLEvkhH50KqvyOm8nIVZl+fmzJnlPHZ6FIHhjHvw
lDeudHC7RDLGV92Q2ezYffm1QmWEaLzQu7brVk3V9U2JHVwYyXyJ7mUctsS0unJveVljgyiIG8P9
lpppVm7zYeryg2xiF7X7VNX1fGDfJOG+OnbabnSQU+0Xty6lf64GJzYu6Q62ON99LQO1Q/ptdtlE
BlFsseqLelfSL3v27Lol2spdlDSl5Y0Xvqj7KQnnIJmD89pL7TIOacCZzQNBhJr9mEyoL08KVeNo
bUh+g97bCfn3af1/F/J/mDrL3/9dT3Mjn6rvTy9X8p9/4ddKTpw6wVbLcr2oVkDFssb/WskJYefp
BHG8eFM5UrAk/3Mh14y/dCxhpLMb7GeNhUf8Xyu5ZiLOYWONxpgNAgJl1/qjpZwff3mWJuPBQ8js
L7xwwwTx/LOH8KIEIsYkwiDp3WaVUN/7IfHgMST5aSbuZGrOh5oz6VmHy+0icdLixmjs+lwazvQV
DYYTjsSwr0nvy9fxYHUYsfQi1NpSP+hpLO5mUzfvbE/JK48kcECdNvaa4K6rvmtGrD4ZMk7CCRnw
NZIFZptedzYJ0a/oRcZ43s6p057TQp15ndOlLmdaGNejkqguFKPd3us8Z9iXSe1ceqrVt7mKy/vc
b2abeSWpwXtUnvPFUZ0M42aW+sYuvB7dRpaIe7MVGKQavGIru/OTz35lo87P+yoLK3MCApEZ2YTw
wKt8ujRao04QDjoghujjrudYS3c1KdvoD1xRwJQwaN+QFJxZW/rBw2eY2c7ZEGTlXgVaHq/azNK+
y7iPzttMWCdDGxGtqRK1dyeKlURnW7O7dsbCI3AqSx4Q+8VrfUQ024w4aZyRzOIQOYZ+Hnkq3+Md
S6/bLLbbEOmp2kS+2X1rWuHtB3obJ1jHtK+FTwvONiGg+bHp/WhzAXejQ89HH6dpg5LRPP1ERaLd
2rmAt5lO2ObKOVDlzu70Uu1kQ274RW56Y3Qq2eAVdCcLd/heYE+uN11JP1bMfkdGZ9kkh1okQRZG
CZu2lTV0KIlbSNvcH+bps0m5/qWpTRGI8rZuDqMcB/wlHYbEbozdjU6M+6lKCvcRFKdnrDx9Th7d
pKVWrtrovLEKceNrIt1p0hKng5BGWBXDwKpdIaElvbf/nBV8w6uqG/I0zASWZwJDY34xEpNRqCQ9
6Th5bzzETmspadWXServq3ky7wx9Gq6mQiSPAwaTG2Td6rrgYHSOFBN7CwnkZ8hJMngErSc3rEft
edq7PeGYeeZnYS2k0nbYn4ndcPCLulj62qe4YLxVWbDm2ik98NXcTB7AEsu8jkvHPdO1xRJiDNZn
K6+bs6qKnIvEkNqXuLWqL7jKUFz2UQZ5p9BFtMG0xXM7DtOVXiY2Nioj2ZYpVfbWc8v0rjZTK9rI
RYGSUBS/0vsOe3SJEjhd26i26Jz3jrZHsKVuyzqos5vGRRodlpnhOGHj6hNeulz11qbrq3rYNNj9
qrAwJwOW/cTyvR9J/ZZ72tVZH06Rbt5TyYeRqNNaRlGl93Bhi0KOK1EEXhtKXsQTw0nTXe5Wxaco
6QOk/YXekiTdauSna4HL+XWc2l07OAJvTNNi2eoQTQG63VOzrLd+L7OtIG13K4s2P6+HKj0hShJm
TUSm+7YYkvmT4WveNpj9keJ9zRJJ0Mt2nrrxPNNtddXLxnhy4EXfFWNcbcbAE6fo34wvWioBGzVR
sJdGluxkJpLT3Ay0i2KW2rauDSf0amSzTTVpn5zIlCRn42SDZNx5zUlFUYiAea++RgdcHXwznr94
6ejfa31Z36aTFaGVmLCz25G+9Us/usIoUqzdSo/2nTGrbz+Xmv9ddf9BC+e9Vfc2/dG2T/9x+CGq
H6/W3uWv/a1jxZCD4JRIE9a4n4de1vFfi+/CcIAK4aJj/Vk4+lmR//sYHXD2XpQgtk9RkW+SGsnf
p2j3L7BvFP58XEHU2ZZA0z8AP/wEO7yoYi/MMtqbJELqFGRpeR7VdzKvtBWLyu5nU4CE1skMwhaQ
9U23Tm6iFYylti6ZZQ8kzaurFzfr6tcoL3ll7qtVn83I0dhHFXR0iWklbWR27RBiv1jVOF3rfgjJ
Jnl/oKOK0m8DHZXncEo0euflO8cmDdJgLjgJ+lRjJfD96/dHOq4EHg/1k5jwYifTTpFGuHK+q7/1
VmiWYKutXX5enBVIZwm0WWW7eYffRn5Q+P7gVh7rT0iZTnRlEbNCfHCaXAepWHd4Rqy2/aAg+MGt
/NljfnF9zoS+LgOmjFXhyzQgtUIUAMu58z9KaDxqr/y6kTblVETeKGqOS+pJndt2LIpdZN7hMlgp
x74PhL8m1uFSU9kHX9vrUtLfT+KLwZY/f3FV7RgFgkLNzqnLz64Tl5t44Xm9/2i8eedejLH8+Ysx
knjJvUyKXe4X65nTsT+mM8bWSvw/jrM8Ki/GocCCjacodstuIKH1Kppzb9y/fy3HVf5f3w5KJ6If
wNZAR309iPJaS5Wq2FnDqj+odX07GWGwGYHPj2y7VhVJPh9miLz5Jb0Yk8riywtTZV709lzsJkd+
Ncz0lnL8H4Vk/v0YvBiBWfzlCK1KBvqLxS7u8R5Ze0s8v3/b3nxLX/z+o8esVH3CfqbYaUl+liK0
ZIsDhkpf9/l/Z2Z9MdDRs5a63VhRg9iZHZQJPe2vRqLHN5lRG6vJ+G+9PIS64BDlMEm9+PVdc+rY
FlBJ2BkXcSjs6UIV+u2f3zjwRGQ4kWn1e4qTBDYSjbXY5Xp9WifRVWkFz1oa79P2I+nGW2/pkmio
01hD+HMsViQ2mQPqKCAd1BdORYrc3JRuSHn0g2/ozXGog6ONpB9KOf31TRNpNjX9LHblrDmHti+6
k7kvNLZ3QXb5/r1767Vx/zXSMeQbGZOdK1vshqwBHdFeBFN///4Ib14LlQL29S7c0WPJ6oxTzTGb
ejfjUlk5iaOtXdqRTU296f2B3rwUKKqe5Zme/VuI7pxU4HziaufGMEmDxrub4+b8z4cA4UrraYET
I/97/b0MdWk0Wl/vWs8/6AZJF5GmfaT+e+t+vRzjaCKzQbzzTEB279MTN9ev1UwZ00vW71/JR6Mc
TWZ542Eq9OrdiIcO/U15WhbxiMijenh/nLcmtZdXczSpaVmMun6od0nc3feivbG08UyUw61d9h/s
Pd4cCeMWGgWUxKSCvv5u6Di5VitwelTqK+aIe8+CBZRZxXO07Frfv6o3796/xnKW1vKLVZR5qJJa
28B8qp/9ni1ONBhho8PGf3+ctx5pqhAGiREORbDja1L97AxtUu3aZrxJ1fzDl/VHfeIPhji+lK7T
zGj2yl1upVMoSBraV3EiP3hvkKYvD9TrowQnHBhbeJ5s1p5j9RcOJxBDbXFS2Sp9bP3M/B4ElX2a
2QIPlTWN4yYvMCToU1Bs2Y7Do/es+iFuHPsQobrfDAntqdoev85dp+/VoLjpuRhWbpZloZfBLKH6
EYSGrfatYZ70WlduJ5UckjG6UrVdhDHtiVXdyGKDMAx+YoBxZSzial0UDZg6a6w3LnLVtZMU2EXT
8WssSj1MSklWR1PeY5RwdrYYnzgsfdWsKOCtQb2hC8cMjaE5mXwkPiUVjFUWOZ8GST3E8LtrKhzX
+mD6YTLahJqVeY6tTT8zmgWdlJk7PcJCCrVNW3mN8Tntott8sPeYjJzNpAvzHktFhLPPzyrMFAp2
sxbotNUaU/sM6MU/UV5ZkowwZNAvU6PyMAq1s7/CUeismsBMLqmrGDtAZxm+OqcOniDSZHi4EtO+
cHKvHa50v7aflciX6lA5nzY6tiFRBsmFk5j1/ez0/abB+L/+T/bOa7dubEu7T8QGc7hl2Ek5WLJ9
QziJOWc+/T/oqq6SqN1i+/Ttj4NCAS4cz7240lwzjG9qp/aLKMrIk88mromZ+F3kSbIOXUhaAihG
IQ83UjzJPwgck/uko6wPv1Wk7JR9EM509sajAjw+SEXJqY2G6Ks+ave62s7fq6iPAjsw22kCvjcL
p0Ib0/sh06uLLLUkMLPEoe3aF4pHtRqJYVmBWl5n9CujtgdNAsEoIRGcthusmyURcaKvLSSEKQvg
3aijRsA3GCR3aYbe5xF+tZ1pvkUJDqHfyUkHM4DvmgGciCKp/BkHCvmgKaf1uJMzJBKaIL3XlcmP
CaT28jEN0uyo0nTpVUnX3mqBRU9llcnPvJeVh6GkPUo2Iu0LT1ya5Gqhle7j1NCehqiarwRxKK+0
riqIqubV0Uoy4xeoG0DtFKc6tcr0VmpgHeghJButjo1wL1D1eVWkAXI1RR/d1JkpOlrrn+ge9Z8p
zzIumlwIYd9k/WPe1jkpIDMGny01wf2UDsUppWmSK3EyPVPQ5k+Zps77ujKHUyxE2k6Upm7XqZNG
atgQ1OfKB3RKOOxHZIzZDqJEFrKgFv5NHg3KdyJ+/a+2sOjIaYTyp1T1tUJdfmKQWFbD3VTGWgA+
jJJ9R03lAOGQTpRhXOW+Ylc+XX+9YfS70cyMi66qoB7rRXabimA++kS/VFJEc22ljqqbejYh/4+T
sBd9rbpr6A77MZNjdqse5JlUNYpP5Bs6OU3Z0SlNS82Neml+8EOJ5ToRuk+iJNrVtUizNj/9Z5hW
wWWqivWF75fDpQpC0zMaWkz10Cif1SmQHCMyNFdS5fGq4T0BiwDGiKPHo3lLR/iA/pIxGS/E+iBN
SeoEm9nvdrrZDe4skd2OcXe/zxbsIaNCjorOUMBmem/9RCZ+IDxXJ9KuaKEMSrVcX8SqFdwlhUZw
Y+DN58TEsr2Ylqd9GNQTnACt3yt6N973cfSIy/4lAUsGpSu9T8yECgWj7y9p+ywPpOlFrynyGnBT
LCsX1Vz3j/FkFPdh6Q+hLXVxIcPgSGKaOGkhgno26VU0Qk+SojuwIj/VKpzByvadfoc3WChXczhQ
GZfHlrindTFlRvqRZWDmhu9WmWjsA0tOnkOy7URkZiM6Tcpo3Ub0An8vFJBxYTWW3sDZ3ttDXs+q
rfbquC8lPXuAj5FmUAP7FwBQ4glEB9KvMU8DW2lzBahcn7nkCavLLG3F5zxr1TszH2rBjnOAAUqX
ZW4ETgUiglydCtIIRxniya1QZZYLKaQP7VYfZjsj8Xrb6JoASH2MxmtAYzFnHGXen2EXTqcmhe1Q
0U97oVhZ7uWKEu2iCCKcktOiFpYFSWBf8Y/KQK8JEX8RnS9B1Y/1rEg3VcYfw0v3re+p1XS3wywH
7OJYkr04jdobxczo062E2otg3OyGogpuqWiipNFA9AVlxDLMTqyTaXaC3iof56yQrlVJCqE452be
0Jtd0dNZznp8gteg3vclyBOnSVPZ4Iaii5ouiuC6Nmt93IdKqt21sspNFFHQEnmdGaLaV9fl0Hu9
OY8iGeZYvIW6IH4PEku4YpNBl6Di91tVkNqmiXWOXLHsE8Huu7S9iKLacINWii7kNA8vo1jUI9vq
4vJY+XVzpEbkpYuU2fXV8U7IpFOf0TE0qHaOdH3WTkcC9je0j38P+/xikIZTGT0UYnXK+vbUmvBA
gvSlm2PiG1cLjD4uygtt1q/o9XXy4tmiz7VIon0vV/dz15c01yY8uKNfej67U9M61RA+1WZDX3to
NxV8WeBdU+sK9MPHueiWVEjY4QQTrpaUb3oytt7kPwc5QJQBFwe01ZTHbtQG1kXTxAcrIs2vJRDT
Is0lX2+b4DS6tr5s54F8TOkMTUXD9JJEbE/5kDh5KdD0I5Ne52dJX31w9CUFlbGWeFNN9keTTxlo
nITJ1tJn3+rsjOqUCadklmix72jxVjVCmhVLRXSkpqEJoHRKMfTSutnJDFaCvl6HyTGZPyWRTyf+
7NQBpcoVJRHBr4E+1sJEj0HIvVIwLy25degi3+EXuXIO6VDNnJz2qDr6FNfkuSZF+clRcUx9qO2o
ALQJHd9ArrMg3isqQUdjQenHh1SC0Dahudy9JCI4f/nRnNuDmccnSSp/9K320IeA/qIA/kwk2rH6
rTNGp6FzGnKJo1rRTRPjxcXfFXm6iGr8BEjWA76GJB6bkIYL4ytqXl4mCFcBBVi6jo4UaAPuqvRY
kWy0hWaCYWhxk82jccxg6s1Fd6PXqURrPHc1aaJYMy7NrnsRJt8Df3IygtExmP86tDgPtO911V4z
nive5oDyWf15Q+0ouSIZ14m6rJduaRSTI9wqlwKVaA9TxILNFlXfR/J3biSXFIogxHAFuUr+kSdW
c5nhR3lSV2e3mtl24Pzp9L3sw8doPzpBLB5KQ3ZIe+6UZg5sgKJZOjmcdkdOzRwGCvoFmg8S5bEy
5Qs1qL1CspxO9x2esYeuUmDvWQ78RQuntiCVK0sPsmE4pS+Qe2KqRSElDjA5onIfNEjiCvndyMqc
atnW9eBbbXwr6cyOhoSMbM7dIKeqVwsPyxkhlbGXo7wWNtphYB3mzWet0K/DsvH0XrETummTrPrU
8RbzYxZ0pD9RQPZkts2uqTLTKdmZRAmD+7ypVDczkCDALxLaX3k/uEM4uAmbSfQjZ9BoKs+s02Qa
0AFf8jE9yongDsbd4KO2adZubT5XlKBWi7iEqgIaXzqCy5MxowwtPAbGtMt0BJQsMMwCDQikn6VA
8OIMjG1fOh3531ntb2ue9o5QFj8F81bNdK8bxKtKVe5VAJJCDocpdIKafuj8Z0STVARN1LqUimu/
S/DRgUojU68BDI2YqN6/r5plW96bWk2hUu0WfKHWr3b5IJ1gD1tuF9UXtdJdgNe7GcdIPWqN9UDJ
8KlExKJInyFmuJmFvl0Li0uTXB0QNleahw7PQW/UT70JNCvz3bAunyoNiYXgElVsO1COVAPSkU7j
QWeOOGvj92QeHXhcbtRFO/ggV7We3QUyDx6l9tQAcQNtbyqjA4v3huLukxYqh0BQb9vgqUeuvVMe
EukqVR6mGIqjCMhPSu8ShRFqXwSl2Sdl9+hH1oXhZ67EM6XX48+gyvaiJvCDR8ZTe0pW4WwgqaDK
TmkoEIaQbVARSWkfQxARSUBtPFAxk+xFVafPYkG3qqWgs0G5eFDe9lnO6wwdkih9iHRGU8c8iw3e
ZsL4RHXkhaiXTxSeXZswUvu4cYWqxcP2PwN5eSqswsvD4tIww59DlxlLlvZi7sD2gP/O3EYXVA/W
ULtLIal4rShV10iLaz8jP7tIVXpHugZ1AtA91OBp5qemGg8UdCEJ0lAEX1J/ZWbq11Y36wvSWfj0
tUGL+Bi2hxHMmTuU4bgj+Pk5DDr5Wpu0e3gQxCq5Du1pLkw7bXxrN0ut7gVRwa4YrNtZbjQSy4P1
MA8dCksjj8nC8GERpT7yF0phz2Ns3AxcyleRpIsOZZ5380wLOVMkHBur0vYxhSGHyKrNi36o2pNo
+ulODvvHUQeqHKg4zhHvGRBrsrIbpWrfxSrHTp05cSqTbgNy8wBgYbJlaSF6tKx7HpwZz+joa2lJ
1yYyCq0xXSlm3+5mGCheNcTyPu6yXWFWhyWNrlh+7TZS/whx6VFMkASSph+mr4fo/cCgIyEOMCF1
JAKdXRg7o3oA7HJqeQioDSmkRDhoWujiHTiddC/AWLN4/hoNPZh4XUClQqQQwwV/Jt5alNs/yJRN
HExDuK81usx6VTgleX0YgMF/tkBIkL9Ro/A+qjX9KM++der8vngAyyW4fd8OnsZ6dAiU4Kxp9O7H
AaVz/YhgkR763HCUHMzp3Dp1rv0KYCzYskmBhizmL5IyPVMJ+I0yu2+DJrykc6KdOKJ/aYRXeJEO
+uj2FdttqNH8SHmPai2vYJFiUJt1iR6L1t9z6KLxkSk3U82Fn83X6tgJO1BwzwN7yZYDJGdTuAxK
oLqSoQ07wYR4PBdumYRfGmo6qDmkSCPLoZJ1Jn5G5l+3cgzELvkU1FBWNRl0SqE9tnJ9CXj+iQcm
z1oaEtlKO2GBNcz6XtHgNcf0/JcLymUEGQK9KrqZ88Ib8/pKnXjHTsWFH4xXPlunLVWKIL6PvuRp
Qb5Lgy9F33mWmR8pQPJKZe4fS0EjFVAOP5JpPCFuOdl1z0vGov/CEJFlGqdjZ8KbNRTzRiOuwTtS
0JxmeSTUYSw4svS9KGNKUIanOkVOPBqcSgipdgUYK/yA0Xzsa98eWgZmffYLs7WFigsAoo+bDLPj
w8RwO4GDOQD3YOowy/sR/mFU6/dKTjmnNo6POYxDO+zDy9TqYBJnIjjfyDhq83gF0hBAbvYog1AW
FLDTxYyWEzVL4PAGKldSqokP8mh9ymQN0gk11JxT33jmOnJxP2vhHaGUXRt1j7MwX1LWmvIw7p6M
ujiYY/JZEvXjWHcoGhXtvJOnbh/5FU0y/MwxCQOeh1R0+llMoWSrXeadfB+q+pVSPdcWZc/15ylG
wKfoy4cF5OgOGl8PTA5VKocqLkW7TSjHLlQO7UYx2O7Gr1kzl1BCme+7Tt0XpcpJR3nZ0EJjCdko
dlUVPyMzvQXq+mmaq28aKwTqhflNyeNnuMk9F2gPNaoTbulTfw7KDmXLzDHk4hK6EAdgeOdT9xEE
X1S8zW6coWCWTiEZe+qRcQekS9HonjIfEP9YU86Ls5iLtasFsW7ZfqooJxAkxg7olX7XRosUAgC8
Q+PXHAYB2OS4NHJ3smpXDvz+2KS59TkOuPJxbDuzPIIkjYrOk8IamStWJ6j0iGyHuBvzRCYKXerC
nqIy64cCR3QXGJnEhoxa9T9KxZOgtGhdoVXqXRO3Xkh9DnzqsChTokHlkNVJh1+WExx7r7yX7RD6
zlza8kYScalaeBsGXQTq/zW7iocT7gNN1cYHNYy/xxLl6HJKiyoetP4jzbr4EygS5FbqYdzqQjoX
Hn9teAlpvwpZ875sfYF1l0SpuE+art01Vq/v49GYDxESHVuMgXNxZVWnmYMQF6Wj65oDk2Z46NtU
VcjCZZshGDT5Xz8Ojp8Lwi9ddRTe8y++6tsREYqKDFXPDoWo3+vVcKqN7ldiRRsTtmVl+a6vvptq
9F1H4+hBzS40PXRy60IkVvjxSM7NjUYIaKnBpcZ1nVbyiZfDp8wOop7Xnm9Nj8TkD4Ywlwf6RjbS
JOfG8yql8Jtc92o8fiHlokpHw8xTdej8r0rQH4Uu//nxiM7N/msrqyRWovtVgaTIgTRfzXHJC85Q
+v3HNrZGskphRZLS16aWHYghfqFI6jIX2h/EAHcfWzk7ElOiCnlp2Ic1+Hb+m7ysRjkoqDTRrwyf
Un6p2iAvnB2HSWpEpDWSesbVOLS8qAglF4dpykE7EZTuZB5mVplupOJ+/9T12UNpmKGyykSdHsy3
Q0m7YOwyKz/k4/VY6F55yOc7MYNOvqvz6G4QaJkpS9hZDWXQVDBDVkqI889Vc2dymRvjxvydrS57
/XtWFV5qCUpK6PND4/UuJ2EgfjXzvWAeZPMiBwNk0I858QCMSjvZbR2HvyELH32MVbqQO9IfM1ao
ODfZHZSxkXd9FT2ovvJraoGHWI1sNjBmAeC7YpSI9G+rPpiGvs17OiUaHoh2B9SnJr45FjNxnDn7
DqOWdkuyxFRLJ0mYFE47yO19p8T4q5UfK14lEo2jOQSiY6/ln2qq70yvzlLDi7oy4XZX1eSax2Wv
v/BspALamFodinKmNCe5wm39eHW/W3uSpNFQSXm/CYlCXi8JJQFSS5zvMOjUHQMO88C68uTP2v/A
jqai086FoIBoWX3tGY50FpviYa5EiSCOBmmxWbrWdOv+4wGtGR+ixYg0neJI2l9h2KxHlJqNEINt
OcQmpe2P5mDY/iS78KydsT71OighoeZ1oXrVNG0c4+c+JhR0CXwCrU/0er/dX0uNtAji8kDjnXGh
5eZAwDGxnumsyT59PMp3F8YySOTA6K3UVVoiVkeGMvMa1ir5QIvlPhhuEAdxwGI7/Val0FKZ+tZd
WQzRw6mRClHed9ua0PeGQsW/8xLd7o/RyXKiS2MPKCrZbQrOL+fPmy352xgse52TEMTZqrqipyba
mkP10O+Mz0DT68eW3NFP1UPmhl5pKzmOuRfQLL2tAX32e6KV9t+WV9fVXIqGkhrKIZLoGwTG9w1S
CijIXJIIPuQbJTdnhknxECRSjQXKJblaJinhOnRm6JUmDOzpif+lCjlXCknpYDT6nwIKbr2Pl8v7
gjxJwh83KccTl5K8dT1RNTW+GDCNJnmREP2/qsDRfOwa4pPig9Le8EiZyqe8qu24/ynMx4i6+o9/
wpkvrBtUZ1G6olE4sd6WfgCELzeVA72htIM6JkQh7cJM/3xfUDDNthepp6ZZYbUv6rGcSOVqB80C
RG5amXE9CU38HBc6Ejq9OLYbdQ3yOXfeIue9NDypFPev5lJJBjBF4B0bz9+Dvq/q6xpQ7i1Med7h
djC61f1wlT6EDwoPvqtavqb8IN1ZXooS5XDkMr4QTVRkNxl3W79rmY5XXl4OtjZvKwJALpJPzbF6
Kj8rn4ODZPPEuuI1+Gmg01B9VA+DvVVQ8v7MoHD79TdZ1v8r2xqNyS0x2t9F46ZxsezfhXWA4mvW
O9ondIzdj9fW8pHfnBuLQViMomGgla0sstuvDfZl2wJCKJA5Fb74hjm5ZchDu5YHZfd/M7RyWPwG
8DeP+UMoJx3txt39MM43k+pvTd/5AeH1AyqhuX7duz6SJibFXx6KOHtUJ/GpMcEU5sXhj0fDHmFT
Iiu5tOyvPlsOGK2Z9ergt99pDW2M7/3w5WMLZ3xnGvpNUaGwmdtjfaBLPoVNARa0LJiQLLPKk0wo
PvjTa1ekwpjNrkIvUiERrPagb2UIL5TNoU7TUyA1303F31ep7n08ljNz8sbKakfRzKb7JhpVYT0e
wBLfoQL/DN9343X27phcxkKJlAyHfGG9rcaS1z1p+7o5+H7b7sMiRqx49LmT/Cno6FWjVGlj75w1
iLqtgheh8f3WjlkbqmKZtnRZ1A4IgrswI3pcqrelPnz6Dz4g5FI+DON7dzZnYq/NVtgdRj0Pd42y
qL8PoflLR+zjT6eK286k4nS56zS+52phm3GWqjowa8phit3UC18Euq9d8L8bVbrvT7qVodV5IJgk
2NQWavbe3Bs7tCgKd7wDHuvk3nAgSyxuxCLO3eOwM8SlypiiXXiib0+6QJF9IR10jlaS6PdwqPfx
LnEa17RBJcd25FZ/uh7B2NNXzjFB6bamrCv5pQy9qjD3D4rafyk76VJGjMPWIDjbuhhutFm8W4or
WysnLKSgBjFM/5DGX+v5wWhfapk4dGv+6XGBGYrEKUZmr/HqXq14/mREK8M6NNmvKG3tyU8JPW9p
n75/a/+2YnIqibRU07v8dqaitu2quPcPAfrqznjZ/qzuUlfwekQpeF65yolCnEN7RZZh3Dh0zy0S
Bviv6dVJhVRwJUk1razVTj3NR+ki2ROxUsigOsZJZpGQev758d5+/5Tng8oqjE/6Gym+XW+5Th/D
uFOYu4KMoF1dE5W5ik7qbX/qPg+ucSpu1ef0l+lsmF2WxJubn4ZwSmN5ccEmAzmz8vfmQUfrTSMo
cweMtUf+c5dd+Yf6ybfV9iAemo3dIC1r4yN7y4X3yrVBEUeNRuwlT/Fj+JM6EeUQ78QvdIyGFF5a
e+OUe9aR2DcI8mtED//Y01nGSz89wRsZh3OB7ry2n1YJCS65PEaUn5YV2unzo4mY58dfdRnEepAK
ISKdRkKkQNeuuoasAjic9tiQpw9pyh6Cy48NnDk34Q/Ak+OxTCTqvX/DQ0+f+/poPOh7SisOgpNe
NECfJa9Gh1zbGM+mudWGaNKeBwnmllNTdZamDTv56h8pD92N+3rwtth/y95ef0CICKDF4BYAHF/t
fTnopnoci6MPO5vsUEx1nq2I45d5jo2tHbCs8He2OMkUXWMfvAN0V8Y4GU1YHscfwb2xmz4FJ38X
Z+7o9XsSPazCj6fu3Nrg9vnH3OpTqpLWS0lQHhGPTC9JeVLLRBv408dGlr/kozGtbrm80PU2YkxG
15RQX6rvstbcjORr7GGwnj+2dW6uDEn5TUgjxrEOvmaFX8RN3qBFkDvDdOsL34LJ37hxzo2H+xOV
GhFGMacj4311auCm9BWPlGO3iNDpyJYZ9MqHp0r949YRjofXhlY3aKVZiLTDnQAQP6I4S/LNztSN
J++Zmw0jMqqEKu4paO7V6hZJTaPl0R77HagnT3dqgExO5WR7f9e4k0sdyin9SnZ+a6Wf/Yqv7C7/
/dVXjCrc7+Urglu4Fp6Tuyaxs0/14QdSu4I3HdM7wW3wHbyP18fvyVkvRpMomyLyTpJY4G/NwkHQ
6Vcajyj9oi5lmy/zZf2FTmg7cdQH/7F3xF15T8kD3OIL8WBeR98//gHvF6i2ENthphG3WXyWt/aj
MZeDBrTBaInd16qTxEMXqNaNn/t/HjzBEicy16lCp5a62nY+MWpQUMPRJ4ufJRMokXi4oZp8EUXc
WkRnRsWzUCJBCAhucWffjkpWCW5a6chVGTtLBlb0tNIFeoEvO7ii6lB44m4h8N8vIOpbKYKldc8E
p73uQJl8riOICUct61Q79f0f5jR814bmdhSoy/l41s7bQnZVJg61RNbfjq9XJcRQovEYCpLhsg9P
JrBJr8/MzO6KcGNrnP2YjIsDhoD3O68AHExaF/N47HVCpAA9ek2/FLX56eMhndn4BC3BV5JLE7Gy
dmnTSAkVQVfYCdE3Cbmc6+JEPPg+fW52OT70Sb2sv+ZX5vUfoqmJ6BMx1FRYgxoKFO92QDkipKN1
5jEU63trphJFqM1xY77OfEJsALSkEoD39/phVbQ1L4/ZPCL1gZaTpEBdQ5lETb/4iT79tfj/PxAD
IAb74H/GUD0U2bf0rabb7//HXywMTfovTleRSeDRbkJl5TX9FwpDFf9rUWbjyYYKCXERFa/kbxKG
JPGfaJBDRUQlhcUS+QeFAaIKUYBFqIGrV8Y7Mo0/YWEsp9+/9wCu3JIhI6RAhJH+Qn39bOzQ0kTQ
TKIEeVaMvdyAXN5ryvCoyzF5+166KGKeRbtX3+f2r7/+NQPjrbv1t1HIHybePrfP2nMARCfJdYXM
dZQOuS2Qhe0Hf0tdYPV4+9sKRHYSdPB28crfHlYdvWiTgFisjWZj6xqfqd0Lb0Uv39XPwhN9SuTP
6usluqBtBFDODu+V4VX8BJGeochDDNO4aw9kTv1yI+/49hz+e2g4d+Q3iW9RS/p2aDpnI282Zk1s
R3F2+6ykwDo+DHWSNW7WCRsn8YY5ZdUX2gHB1BCOoPot+mSUJ7oR7Mm8RYJqI3T72+t4txr/HZey
vj97qdb7lnH1n6lYNF8muIKH5jrlDm12QUb/gkcKv/209bRZuUPvPqiyutgKdWCrzb8NTy9Fai+S
ubVL4a1yEDx/l8m2b7f3JvJ0kZ0gAXqv7oAt7rYewqvL6P3vWN5Fr7xBIVMnOjZpGoiP4pN+V1yr
TuwGJzhMHmJPt8EXc1c73EYbE3x2xb767st/f2VWCbI6i0aGjwaIo2eXGgHaj7f8Con/fmTLVfXK
RJaBFA0aTLTuDCvTVhhWb/cn5ZR8Dr3ND3l+yXLeqniYxFBWm1+cu2ySEvZg+3neEbbgOU5fLPka
GhWOp9pe0q2bL/Jleb5fvv8aXW98pUS0N8YokmDlUfX8o4XQs6MRPqECZCvcsDXE1SGQCWaX+znW
rNCeHATYLuvOJlS0V13SypVTPC7DjDazcOcWi6XpsBGJoRocP29nMtflzGwiMHSqHJ8g01E7Inkb
q+W8DZx1jVuQS3N1ECRZJLVVwz6Q9wQ3XpprBCIO/jFyKAnfdb1T77fS9G9dpb/WJ8FT6iwgYKg8
ad+OSumQwtZEugpVkL2lfjWoL1mykSI/u71fG1l9ujijP7GG8mi3lTvuKJ2mtxpIO8g6mnxtY0+F
cEGN5qHdJzdbpUGreNHvEVJRyJX7u2Ll3UOhQbVFiqxl3q6ql/qY72I3IWWq7LWT5oiHrS14Zgrf
mFudKfI0KQWtgYyVWxC5ZV37trFIlq+12m4EZk2RwCGZOLykt1OWioYPr3XkWkLbp7wdRTdFZG3Y
RT+bn7ybiUa4H1s8M6TXBo3VPZiruWIFLUMqYG+LvXhhqBuBqHOT9MbEauEPSLEKaYyJZeFnyL/v
gpPqlk+W6bS/gfpb6/7cwfzG4mrhlyERzbJb5mmXHxf3KHYzR30sjoUbft2ydu6ifWNttQNkc4Y0
0mBNs2fqYaT6oJ7Gy9BZsgj6JV7Z+DK/TLJ9HTil46T87z+YQl7oUFt48EGTe7tmELQntrkwNGv1
F23ZlbhxKp85RsjV//v3r64AzerEaRj4+we6qHz5Cvl1V8g23L9zru0bK6uVn7d50Ub58hUDnuE4
Sj4dBzSIEXKm0ZHujmv6HbTca27rfbflpC2r/N22o7oc9U8elwiuvf2EdOU2Y1ZjXIYYtUj20hHj
CoPg+tIDtA0PzTW662mFjv/cr2bU/xpezR1kA73Klm/r01siEA2Q8z9Twft9Rr4xsZq+2pekKesx
IUWp2+Y4e8n9xwvwnI/7xsRq7qIwNuJiMRFf5pfCTXqr7QBBeIKj2gliyRGe5rYi0fKXfjBnv0VD
XnlfpQgaeFo+nboPDose0bBrjvV+6445e0Dy1kINRiVlpq5OL/BFEzK2mIFtT/9eG3v90G1domeP
/VdGVgeWPA5weGWM9LvqW3TByYHGyezQl0fPoh24W0eGcsbRWuTV/hnV6syKotyKdSDnfDzddCC0
KJEt/MgO4Fbk1BZPopdepsfkPjsYD4PHzXpbPiaa7Z8ap+Cn4a3Q7HccgCV7pCuNzFuAePLttjrT
+dvj1S9d3bnB6Acz/bnL+8kowJfY1RXNQQ6qrrNDHMtJr7bKos5/GxoVeD2o8MNWq1mYyclay+2B
NNEhMDjVJcNBj9ZJk/3Gxjm7hgl0/m1qvYaDIe/8eHkbDU7yTXZUZ8yvij2EYdJCmjNetU/Kt/Ra
c8o9xI/k+8fWt4yvVnbUN0Ku/3ae9mQ8rlo2kL5TL7YeotJywLzbqCDlFi0Rg+Kl1QEUWs0witrv
tRb6tgGxgWLRR4Ij0JARLYRWfUcHfUiHnCOjjbD3tzzvZfd89ANWE5qVZp9nkJtt8AZHUCOUuUGK
eYrt2gk2nxLnV88/ozVXDlXbK/6oLDtLpHwqitFno6cUbR4nBQXz8QSeP5r+NbWaQEVr5YTdgZoA
eVIj/2Vtpfe2DKyOpcRPc9FazvVM8j/3VvCYJPnx4zH8D/v730GsTqKQd7mOFh/eizt5oWIv0Qmy
9ScfHI8TcfKV7scWzw5Ko66EQDWyOuvCLcQokkwYMWh1SGFAvpCLrQV3dsW/MrFyJ/JikPNmMdF4
845a7Psic0Fe6C+NE3nRXpocfBkZ7XHdVrx2251ZvIZ3C/6V/ZVXMQ5wA2rkWjhWAorBNa/K3Eon
+Rd5lld9Fn+0sxPqNuCF3pEPWw7xqrD/b4/jlfnVhp9m3FH5t8OIeBtHy74/EH6ys9ttJ+D88nll
a7W31X5oGuu3rZN6kp2Q/KZ5q1G1W3+jDdPT7z9ePOefFv/aW0PY/EIMK32xt0SyFjVqwE+28rKE
Jf4XmdSzrvcra6sdTpNGp7TL62yc43uawexYYYRwMSx8OTN5CYbaLVXRRUHVFuX4GhgmlIejAauC
roP/5Lh59WNWp0HoDzT6L6tK8xNbSR56a+OhsSraebdw1mGYKYd0FC/7pnWtm+TavLMO5p34tEzq
IvpGB890o0EFc0Ctbu6as98aCTbE7ihOpsOGTfXKn5TDQkpoHQ5t2E/UMpD8h9dQom3+8Qo6d/xQ
/0yubBFbpuHyrZm5HySATozRLPPOiyTwL5HWbp2q524hCSYp0R9IE/TYvLUSpYUA5mVZOJIrn5bi
9uVcjQ0bTQ3jrjjKyz3rDA50i4+Hd3ZDvrK8DiiYKQIT4GFgxBz8O/9EDxHOrHiTIp4Xe4G7Vey7
quv/a81IYFZgr0KtJRv9dqSq1gY1PdfLmiGsVuFDqaFjvkTXySGv3eg+OtS8S3aAXHYWejyq044u
frVsE3x+nJ8Q3NhtV/WfO4AJui1ZShIalLy//VFRIcQQefgI4jBfdemTYF3Au2LjTK4G3m/jk5+d
7FfWliX3auWOvVVPYoK1+IiLDGqtB3GBm76nZnKneLAXyq9+j3Tq/yIofe6qo0pTh29Pq8y7tE0G
gjHOFxdB3Yc/tZvwZ/4z/kkx6E49/qBzAcBdC0j6vt1vn47ndpK8CGfyDzK46yqBMCgnnuukcNr2
c2A8p7m+9WHPDY4NRKqTPLNFofLbD6vwTCoQRF/W1uCN4T6ZAdO4JY3739SnygnxXWdnND4bM1Jv
brbbcp3PjZBqFotsK4Wp7/LpzSQoKOZgn3P3yyCal5mabBzqZ9/ur2ysnyApXBB0nJjA9ge6ZvWx
2dfPZIc4IcQbHlkeYvD3Wy+sc0fta5ur7xoMUUTt1TIu/1kNHhVQGFW/FXaUmZy1EwT+mdJrcBzU
Rq6coLQyZ7MLlvzXD+vGPHX7ZJ8MdnYZHuQLzqH7jzfh2amiSYJSK9om6Sx8u1TkIpfaABUvuzFY
HsW9HG6VjJ1bjPy9/1hY7XI9Nvt6mvhoAUIp4DzsFG/ZpJ+1FAJnDDTbmKTD/21QqysRpHnOg26Z
p0qtpB3N4YAh4RZqm0fY2RXxanCrUxyUFtJJM5YaYGFOfKnfBQfl0B+aXfyEyzN77V3obTqqy6S8
WyKvrK6WiAFPrsn/spo+lrepC0DyZ+PSTX1LO8JB+vLx5zwb46TMnHYAmWbQd611YVX2sjr/vqsG
r3jpXe4oLkryJP6Dag88gIeH7Qzscte/G+Urq8vCenU9tES1lFzHqpG01WCbSB3CZJnF57SEfzaH
sciftZ1XtE240/xm3HDrzs7tK/srX0Q0//sUyzSTmIoX8i9lq+Hr3f4jaUeHANFv/Dc6Ule7I+xq
JjOxuHHjwaGRaYqyrdvg3YGymNAsmgREhIjf6ZR2E9HGQDeWl2oPMGsnHcqL6Gja02VMj+1WYmbV
HIBjszK32hKmWWqZsphrvMGbM4d4OMCyPbnX0GkBsCHam//a3BLvTpmV1dWWSI0GSc0Gq/nl8BTl
CII50H/usrv2O4ShY1k5Xhs5TYmPwaC3Lrz33uNinlJDPCeObqrk3q5VscyFcqjBB9Zufhncg6X5
f6Rd2XIbSZL8lbF+r5m6j7WZeagTIEiQECmK0ksZxaPuM+vMr19PqGcEJGpZau1DW0tGEYG8IjMi
PNwD0w034hP1Gn/9aKza47aNOINwSm5gbwQfHd6K4w17roYMmFF+Qr1mVW3+4jAcB6iDRw2l5st0
sq4bBW0o5jez6utkrMFMZromXTlyi6cBCAH0HiBrfZnC7OoxKkuchlqbwHdVgC3osOLLFjfKTxP8
u6GYKyWl7MA17/N7LtyI1BMLd9iyHgHiqoozgP60DFoFjSzAd6yijFeGeExCnHi1tlK0Jk1gv+9y
UFNdjfH3j0e4ZACd+3jagiIdHZHcSRjBAUfqBPxY4Crc63V7FQ5rNa8lj3JqgvPMwxwpnZXCBMgK
ga2gm/Aamm9eukHvj78GiDmKL57dA9h6p9Y4PyzNuZn1ESP8Qm2ZmptoP93pQfdgPYnoikltBkky
nOx6ckI77Lz4U0oh8YlUgyPu1qoql3mU8y/D6yshZisMOWZf5ja+o9voKt+x16aE92bir703LwIk
zhj33oRGnCjVBYwNSbJtw+9Z+qqQawhorBy7SzAEZ4gt+MmmHCIth05tyKKh/hE95RBjbl9/BArg
vjbc1HTLT+PD83qZatk06wFCQIQ2Nh5eMpKwK0YwsuK66B/1AAUcv0btewzMr70/JvbsGo/1gUX9
v3FMTuxyQy7BaSuNIezKUm+b813Zf/vYADtnF9v2xAB3JUADuK6jEs140fSskK81utM1QXEakLK1
8krb2DHJ85Ex7j6o+jqFFi6MqYHwMtxBPrT6JAy2Ct5aQFsMe9rorgk8xuiGtsIERJGiBpPeZ5n6
U+PXn9fOycXbjW0ohHhoF1HMS2100rRmSdnsxkT/IkL4pTX9nF4Dpu8aEcjQEpB+r8a9i57PYq3g
sAumDc5RQLZAkLUeRhu93Zq9uEcdYA3KemmD6dUCCoU7ED2rfOcVWgo6NMgA+TjXYbpBXJHbsR4O
K5tz4X4/N8M9olQEFtGRtt1ED8qz6GU7aWd54wsBY7FXuMj8BB/v1qPjOt9B5xa5a0MSRDpAbZbh
1wYXtI+VbkMrer4aPfmR2ES1LQCUWD8gMvB+aEvglfuy9iUug3rWSy0CiI32UgC/+GeULkJjK7YU
VgCo7BuWFgf14A88lngt2/NG/vTxsC89LAyCHRWOFExyUOA6d3x0NppYUWGwRLSW1JOntF/0ZPQQ
tP7Wkv40xT88IiNJSJFhgvNrAGrR2Zl5kae7EjiFwTkD0uHVkt6Cb8XoMI9IqELF7sK36vMI8vUM
m3V02usJqWjUUkrP2NHNYBOQxztoTiS2Zjriwy+k2BaPiobmZKRyRVCCcXOrguQ5BS80QpurKYaw
I1wSQe7JdNNH87Z+biH0uIp6uAxV2Q5iBDQA4wPVziPNZUNLoMgKo9MLWmRbmQEEoh3W1tM+pbM9
zTZ9BJ3R6zoYB+d/weOjIQDNAOgUAAUNV0INM/C5g6USKSmoStJg0ueIJk5Rp7IxgrSVoniW62F1
iIk83GrhMJAv4OyT4A6LscTB7ttWx5sKt/5zNsrZtjCGuAZDZVvPjmBFA3KjUQTOO2Krem/ddokI
vWGxEmjuz9Yofy2iuE+CtqqlzAq0PAaVpiOoBMB7h6AIkoKUPe4BL3blJInAdG9FmaxMkMGJiVq7
qSjAmbuMCcWepWGrQaAAgtEpNUHxK6Ma3BC3klPaib7VjqXU+PGIZi6QrbR0gl5sQzoznSCqLIO+
3imQ4tRHRxFkBVr3oF2a8b9OUlMU0SFkYbSSw3KkpQRSNvB2vslE7eencQCYyrLTDpvHQAdjZmhk
U4vibD4h+phEkJcXOtrIbDRvCB20n9MWrGh2xEhTIO4SJ5be2qE5g5wHHHdhjLo9GjIrrAKknCfc
epOSQETaNuVSbgBegh5GjKbMUdgBCDdnm2gAme8nCVSqMnVB50rlnV4rtXlrACrUf2+zNtG9CWqe
UmsbZqHXezOFD/keZrQRt81U5P2nYk4yDYKiUVeJEO6oaeH3I8Pf9AJYkZE2Ua20xwigxdh9a6J0
FLd9pcqMh8OQshYkCA1jSm/r5jav9FHbNOiLQlsgmGFA39SG1LKVqigsDxuqab8o8aDXn1JDT9LX
ZE41CX34OtQHmgSpRXcgXV55c1Q071ZOW/m9ADOj+rUeQHf8dRx1qnj5bGqdQ8XeAs8DMcXxsxjr
YIBQJr3SDn0/Neo1MRsy36BJMUUpq9YpWvfGtig7GVT/Wa6/Ir0xxduonEJtM49i3TyOMyRYcluK
RKhrQJY4DqH5gLDvGSo5xntnCUJrdxP6Va/LCrpT+1RRhWkfZVqh+pDKsZo7s8im+aobQ6LqTlXW
GbS9W/assGdDiybFHky1yX1FooW+N4RBCA+zpsxj6RRCCnGTrKzKPLetDLoyO4HEKMVAQqCWCQpx
emUNvoBAUPuupCoUtaGUM5qKp0NzY3hQ6wKa7XFnzNUBvq2rgtQwlaCWwZvlYJqgKzdRGoZeOOST
3vmohWXyvqllM9oqGpOslgvVrJ/QxxwnN1UTJw9KP1t3ozlCpamNQK6cMi4KQJcaIBP2lTFF01U7
tnTTgIkcJNVTrcwgUSaxamquojekhBSOhZ0I/nio1zDhaAsM58A+FoWfFDo0FwglVHLUtDfMTTdL
anRbNsps2XJqiJGvmnPR5XavWVMf7dRibiiiqTyuNL+WwKD5VS/HJEI+qIDaE1BDFrbnIW1VSXgT
hQYsMXbc59m3SkvB5C81cEwvnTWl4bdZgrxUuhVk5ASsayUbiEgCqHjDtxx6mgN/CYJ+I9eghQPi
v7a+n61OSaw9fAaoyFAaHROxxywLHZpnWtJDtsYj9Sy26kNnoMRBtx0eYe1DX1eqMN+D81NFDidR
4Ld08CrH6i1wEaragRk7mtP6KoSg+QzcADRmXrMC1Ic9CsxVnJUuZfSYNVo/qU4eetXopBtQj8hI
ZMqziTMehKUltpCjkPtWvaekFoQczPjZYCCpMuiJXHW3TZLKYXgTl00BfBcm0Ij7lXfCUqLFwJsE
sbsB9Cr/wGwgtt7FPUIxoa7tqkWdRgHbcfj943fPwgMTvI8nZrgHZiKk9RB3MAOtebPwZq/f9wGo
LfwUHO3gb/fXmxUWY2dIUaMHGI+Cy8KXYqjDAGg/C+R7D+QWwFNDu8MdHunNL1i7fH5ghCfW2M9P
YtpUHOTKEGGNeJB7AmkayL9RTp0cpAcAAXxAcidY7ZpaCvpOjbLVPTHaZBZ4TwmMdi4o1uF9vk9I
BRq76sZ0pyvotbQiysn5W3vzWynIU9PcijKRGSCej+PtwW7uNchATldIhWxBCY8Wm7UAeinEM/AI
QkclWscvi4x9GCW5BXtw0tvCG4BNy34BSLmY/jm1wwfqfW9UjQk7yI8HxpOlelbvIMBFUTNEpw3o
YxHbglEbDHCfwidaBlCoMx7Vp+quvFrncbzcVWAyQ/R3TKdL0E89X+BCs0YaiQgY0KhlJ8WLoE0r
DmDxCQvCaUnXQfkHcWMuEmujSkeSACagRFE1Tno33kx4sEcA1YICBmku+q440MoI/iKjNkvdM5q2
n5a5vJ7ahYY4shCl0uP9JM6bNnn62O8sTt+JBS4m6CnyFEaIiCTqZPT2kUg0DvlERf9jM0th3c+B
gFr0fJXqsrBygOOBLIAygqQVDjitcDcWjrnKNMO2Hx83n5riNgQZCK5/itVitXbJZUHdYBs3Ilzo
uFG2/79xcWcBpGPS1GgwhmDvedK2hiDe6eAMn/OVNPnSBKLxitU0oMGABM75BA5QfgI4gq0T3qVl
j/iJRE66m6RoZbdfepHzeI3bcqSDHkndspXassqp5SmB6v9CXHh5rZ7b4TYesoxCGTM7xIugirHN
/W7Ttkha00f9vrlWASD+hTLN0nY/iUZ1bhpra47KZIBV9UBAyRW7EELBGLUDSWzkNnt0Xe4RHmw+
3iXLaRRwTSCPwgTseUhYCu1PXL/HuF9u0ZIif0Z1yHtR761D+zzfZ661JWs1geWh/rTJXT8gqUOB
M8fWLGc/JVsL9A3IzBeO5aSPgo46GJrpvFWI9PKy/rTK+cq+nQUIkmGkYkD98m64z11IaFp7wzFv
oVWGmNqNbleJYhbHCtaNYxpQvoBJjWbdxHWPZW1dPWhx+UmbygHFlA1Zubsa2vNrd+1CURXb98Qi
+0Yn7wq5aAgD/yGfusXlbiR24aW+6fZu/hy9KphbYZXzdG2Q3FNGTPLQkhOYzKFfOuLBZq1RmCw8
CM9Hxe0ZBXumidk8dq4ZVLpf+9UNQnW/CG09/AX+58XdcjKL3G6haW2EEC8D2YEENH+/68RAH9bq
VQtP6/NRcS5NGoqkwfuB7Y7qOTNdAgFDhKHswEtO/wp5mjJYY1r9P6YStOBgWkc6k3+XxOjvFDQ2
lYyCDA9P1likggJYeFc366+gZQ+j/zTHXUQmcAviwNwpfTGigB12PK4zp/ZisA4/UUce7Okmvloj
B1vOaJ7YVc7PAc1MKZ+YXc02IeviWE/0IXdj13I6L/00PKOmACqJX8ilLl6IANNByN6SVFXhDuAs
5dB7Or771NCOs2dhfNW72ZHzv9xShbUDihfEPmiuAR8sd+wQCMdSF8OPmjeiQ10NPckxmoNbL94k
6M5f3a1LZ8JSdVSKQeujQjj7fEY7Ta4UuUDrerpVXqwXtQThVuobnnAzvSOdJ1wNwbzakLy4f06t
cidfm6UG3VGwOgJqn31KvzZXKTLDEDDyJaCkmx6F5N9yoqdGueOfguYWRWtg3ax7ONFi3+9RVIEC
hacFChLwKrRBHeXu47t4ad+c2uScQZpWWa4x8gMBObkh3vfC5M3WppTWKoBs5/PvUBCmGQrgJ2C2
4fHZED0FqhSlaeybeks2yq2W++w5ys5GBPKwW1Sqwm1+L3jRiJsKTXp+ezN+Lyr34wEveqLTL8Kd
lHqIhqFgs6weJpAh5i79ngTIBDrFV3H1Qbx0SZ0a43avrqRTLicwphTI+sRQDRMePh7P8vn4Oa/c
TkXautdzE/MqipDQQJIPom1yaPes5fdjS2tj4bbnhIfcoCRsBRXZDcvbAhiY/58FbjMWQgSlX3bW
C6aBZTHVcf83LCCQZMz4qBTwJVgI2ergPQMesjHLjVbeSZB5/djCsusA04Au4g0LjAu35BI04GlU
YxD9FZKiz+AvmfcjOqI8Y9+46lObONlT+fYbsDb45ROz3D6I6SyNbQuz0JKJXRnnx2FscuB5e66A
lkCK5RcKeIubz2T4dEwmikpccFlBaFC2BGxv4lm3qK3gjetOmwbpjgn6xC4rG64ndi77oNgVdGKV
u9xVaBfObYYrKItV+jo06Z1JBxdViWo3jSaFinLV2cOoB8M8bGNdzL7PWU+831rnn2Pnrvomm7Wy
ZWNv3fDQ7M3MFQAv8liX3ehq4i27l0Jn+q3792Tw7JSevLQHTSGVyli4GHwxQisflDX9H0blI+WR
uPmtKOZ0wvktTXIrg9IPg9/M2Ee5I7+zimXoqhDy86rCTxlochWKtvhSBdWIicQ3cH1o+Dgfa9hb
cYHCC5vieot6wrhnhBOGYwQtKv1Qt16tzy5u6BOL3ClqR6UNCbOYA6FlCm8FnZ2kuf946zBHeXEV
nhjhHKkwDW0sqzAiRk9QFrT1CZrQGT2U8rYOV2LthQEx2QHUlVEJAtKF26UKTcC/o2DpAG8K5ql0
BgBMZWvlElq4Gs6scJtSKuuRZCzvY/RS8a1EWd1PxEJe2fvLViBwAB48dMXwUCwDbblTWsCKoDJN
7b1u/tYw4LMZ1agm8oiAmpjTKNdsshSzhBL47JpNZP71Sw4wIpDxKUiCAfjMrX4Ug/3fYocJ7D6V
p0AMEn+q3j7eYotTdWKEu0mlQm6THy6yAfiPSCjurjzoltLAZ+PgMlaosWao42Ec2m23NV4gV6R6
yZXgvFg3kqPHiPmZ8+9XZm/h7Jxa5TNWqZqgoMeWqJWRYJi/xihDDp+HxhmNdOWtsHTPwJapahpT
RbrQmMqjFE8cFgSoQfNs7cJth2cpqqIMIr4GLVpesJ+22M9P3Lo5ADUAnWOkthU0spVxd8iLwf14
Uyz6AuTcLAmvHxPB27kNOU9JVkSYu9CQdpIYtbY6StfQAK1WFmnJcTNa+v9a4m7oRCJET388RqYK
TPTX8yMCcDcJtINsbHTZ/Z2OZTRlntrkPJ0UdwMpmM14Sx6rTwBueJDq2tbPaGoF/95aYLoESDuz
x62Y0JMqNRgzpXgl9EEM4t7nFvHvzeDWDwC9H2/HUPCpuE3m3Q/RrtWIkV1H3E0CzAt4QQFJhzYF
HxxH/RjmKR0ZKE5SwOsW7caAvCWfEyfeNw/NrXw9BL8gU7a4kU7McrdkSHK5VNg7PXuvr7trJnaQ
XUEUxtHv5dYdt6kHDvuV0sKiTSh/qIYMgQqQJp9v3jGqjApc3Hi5o41YnzZTRqGhtUbqs7hzcdJ1
cNaju+0iT2UJNe3RDvOjXNJ1m56CJ09wgNX2hypAbmWdTm7p6MtgHoRsE6tw8ZGxmk4WUqfsOZAX
ASiGHd1MVg7kkglkg5k4BSNFOo76xLtUOSGQHwN4S6fhNeTXNvK8pkG0OHMG2q8AMEPf6oWOjmJ1
etIn6MAoHhME1h4JWB9nvBflYxywHn0sDuqnQb4GJCk1Oq6YwSH8rpTgLE5XrrhlAxDOYuKnQARw
N7UJ3fOoL2EgzQuozWc2kae1O4Z5Jf4EGwDk/ccGd1EPgj4g0wQbkIdCkIYj5MRAAXRe2AeSJyJv
vuY0lg4SsETAIUvoFb0Q37PAbALuV1hEy4wjTg/a8NnUnz++aZaCYNY7/l8jnIcQOsMoMzZ1Rm9P
sYesnarb/YHuAFByDeAMzad4h6q/v0qsubhoJ5a5RUOcopYFa7Qi75IPTClcsz/YtVcxqH69pzfx
YTX2XptSbhH7WR4Fs2U2PSD6os2Y2W1pK1/Aph2Uz9Foq98hRpC4q3cQu0cvds/JYDmnSKSq1BO2
luqheSZ7NHWldp/aMeKXEhRACfBLNjqGqN3fxh4RbUi6H6Y7426t4rQyARZXR5TSWERZAd8jn+71
5jqc7ubfST9hS0EQDvTBKp623P0u1GbTdQJ8mNBAmBx9Pf3adC5Vsc5MsL114iYlNTfzOmLTGQi5
H0N195ieNO9zELzvFS+7/6t6IkdMw5lNNrUnNuO4qpo5hs2ukl/nbtwOZRt8fBqXV+fnzHGHMQ5l
YYwMzFx3VG8jD0C1fUvlwvvYzOr0cUevNlOhp2z65qsZdPjgZQBRgQ/tUkZIPATVHUqsV2uHT14+
Az9Hxx0+AQDyAt07gMkdUEwe3G47PSAvUkMBCUDaxpGuJZvdRPNTi2ZHKwBjpGK6FCqMa6dgdQK4
49haJVgHQ3wV5X7AO0gOGBWt5RA/fzbqI03lLxhl47vwAVAIAIwddeYLBSghM9RimlFy0r8BsYJ0
4/CgPQGkGLCqnqMc6IjGa+URINlb0J39xquMSXb/xzh3YrIiplKORj5bVaxtr0SONWWeVqwlhpd2
MPStEJFDwALwHO7s56LZm4WInQX6JUdXD6L8muhrRo75g58zydoQJIASQHeC8hnSCwYXHwHnQeNm
FEVWozyqeJWx2wGeb7IygY8/2zrag5zwIdnOfnKHBCdyUHWwtqO5l9Tl9+Cip4r0Vp6IGggKn43w
tn5goZPl0SuKbnZwiQNB5n58cs/vTGaQqVGZSFmDTR/tSdz00q7J2wk711aHzpYA2g+zNbmTNRPc
RmlL4H4Vgrk1b8zgP3xSvZ/vcV+CvjVavRs50iM2KHYxgg9IRh+UjOZy3rHmipySFKVfb3KZwPqA
iUSf2VZ1szfVRbW7RYYiu7XudEiSrDy4uSrTpXVuL7WR3k6V2Ou4ShRfMm1s26+aN7ogtGK1Q6te
M8g+8HzzIi9mgmIJ/4Epgz8iM4N6qx3akbJHtEQhExMF4hMrG66/ILnQ9zi4M1vcYqqS3KHmJNYI
fdPXKLKBIQV9pbXPDTsHZCl+lN7RBMJo5gyXgna2s9dc7cJZReYdujnI1YmoDR9X/+TanMpUyMs0
ye08scmu82cPb2d8i6C8j3p4e9VuruMEfi/fAIp403wRtqtrfP52P04DHB/r5YHyKuQ1uGOjZXUm
GESVscPwdjf8JkDLkDdjU7PCx/pzj10f3BKf2eOmvUgJSjwN7DFmVgLeldH/FSwaew7wZnBhQk4E
KG8mRHJ+cLSiaARtUHBN1mboVRry/YKpAqdlqVuo4uVrz4alaQTBBFqwANW9DBwjUU0GXdGQVXuS
XhhaqQjwhjU+CzdCAD1bV1wNVdnR50d4YvHCNZAq7ES1rDGR3VbZAfZmF1vdT6/Wsnoci9Zxi+h4
3kHCGHw5CkbHzaWst6JeYpuOTnhoY/DTi61tvWSfAFkcXCl2Ewq6Tm3XMHjWF3GbbVvqJHEwNehc
2bRAjGArrVY5uPDs8mtx3okWvanHIgHv68sIpAFyHC6uGCctguLaOrDWF/jk+LMo/uW1Rrcd9rDK
8MmgFuMDhboN07aOdJEhqg4RsZMNhdgCOFpiCKexEuVatMu9yTBUSLro0CUHwTzyuGDVOV8B2aJ1
jm4V7VhDavZQAwVrWbtT4afEB3O3npa4vL45i9zkGlmTQa6sF4ABGlw0z2Fyof8d9IzTKoiv1jC3
x8bMs92sQxsK/cxIUIh4HR05iU9cITJjZkbBWAo+XeqKlYwrQENjTSdabqyMSCo0RWPHguiE3RSk
k7p287DnCG8f3g/aVGDTQmzGHm8n9udUrdFgCd1T2BqmXQeqim6jHBTxRsSSlqud8eePQawoxntq
jwszRNJ2aUUNE7Rvik2FxGmF0abKmnu/eLEAc6SC5AoylvCDKp+Wy2hdjvGEYfWj7BjpTYeT8vGz
6/IS40xwDr1T8mGy5qbBBYKWW+qWbjYhAdQ42Wfxc+IZn/R76kQQPreT+9AbJrQVOmtvv8sDAiVV
iIqB409WIO3E9zSnMoL3lsjKEerUfKIh7jHER1cQMvRiICtBdrL64Lx8HnFGuT1DjEpMlSys/0Sl
F17iQaM3YEoC4vc1L8y7OzTZHGVcQX8DPlxob3MhYqmlHXL1EruoJR/zG4Rwx26504LZbXzF6QLL
zdaARvzqXljlokElAxElDi3qYK4BKhVkra8KoO9zycmJE92Um+iB7kE7NNsY9AY6qYZiN529KqfD
bWR8D6wq5P4wdhSBLxSspwgnhna4zwcfnfP5RoE7ypxJs+fKNp+GQ+aGq5qNHOED+nzQ3qwyikyA
8xlTI7fAddZOEDCRAfzd9O+Qyry3ntQr7QVdcQAOGJ+GL53dedHXCakB9b7ZphvATqMnlGm8j88Y
742hjXwUXEcAAHFYEINyX4REgH0P2P+461MdTES5D/5GLyNQELZFl4nerKWRuPfThUXu/TT3gxrG
AyyWlekkoQKfm16NEMLKzRVelItZ5gfHucIkbzN4y+PGNgMVHfvWvvepS7dAtR1ZtEaXRYyZz7ww
ueo9EeDT9RzMeQoChXhujrnz1WkWmn8zvOAmsiFTDn6iwVONbxQ510Y17dQiKxkt3mn9sAi5H9Tq
QSyLR/j5ndOnqKSAo4mdrfhBApAZzU6HyKtxr8/+fG0CkuKtuhHuoXphlHPXmZoBjUKxsKND/WKv
gu+c+M315MlHjai1GIftzJN79cIct3MpmsZBogdzWm0l10M1qDuzGiBpHirD/cop4e7wP23h+jZU
CPuBnOB8PmOVtAOyV+yUxK9sYMh1MIGJX+NylxePCBTpdEmBONQFu2mSJaDGjGAuMZ1M8Nqnunck
dL5Qmz5keyt3TBDtlD7LYPdYTxdcDBoy2fRGnv34eQLDyDofBO8msYnRKYjKFXso6iARO5+CoS9y
rcjgsfQsfxYk+VMGGOXKNLPzyC0pbIDKEg4SissKN82CCUZhwNJlWwIN8/hcAhnOIHoURIy9C3VU
EG0wMt947bgsLO+ZXe4qMhJCmhEvZOzcyTVkdGeE2/mWOopDp19ozVjYuafmjkQUJy9C9GPLTdbD
nFwKu0iOnwwdNQh51FcAQXyOh23bM0PcU3sA5XNdhjBEvDS8ZXIlLEs3Sm6U+0PoQU8dd7uxBZNZ
39oHeZVua2mgTFsTbaZIX0Ez+HzPaI02FGoE/wtm6kOZDrdjRb7QJH1c2TdL63dqh3N3apcQUBYe
1w95rC16wgunsyesX387b9a2y4I7R4/lz1Fxfk4tqllrZFO2u14CeqhMqtuqEgLVGO4UpUqv+nwG
K7vavXw8Si69cVzMU7Ocv0vUHuT2Kt4pSfZO5depBJEEJK7L8T0LpW9VGz4qurmyg5YO/alN7q4O
ZzI1ukBlOxW+lQm0iaDj+/Go+KfuxbC4O9qkkVAnaGOwOxndfBoERuttmwSl9EUzHhWlcyZVCfRc
8ATyuY3nzcfm19aS8zhjk+VpU4mwntX3kV5dxzFyhF0qb0bNCPIJLd9W1XsfG11yc6ezyrmbUElB
E5FiyCK9lcM3HBM7C9E7kWpOkUsrE7xijCdGt2gB7hQJZxBM2sFEoDNY5OjPkmC0lKAGmJPXj0fH
Nfkcnzun54OvE4SZNlVhw1bUZeFE4o0jwEYd+pl6xEyQx9sqdunEN2uR/tpIOW8Dug05HcHrY7eU
BFUCyMOk5Z5oNjeDIX/WpjVpxaVrGvzY6NZiquj6Rc9GjwMJFg0YZF0wfYOuPvHb1Hl5c9sS8FVc
y+hOQbZOdYuthOyCJw3fDcFLus2AJBZxQwUkmXgaredYlmZCBdgEjWwyFP143HkuxcksE+xqwDNM
xP7SnmjCjUroFhQoQV6tecSlKAI5FjB+GajYQgmZ29FDq4x10sLg8CQihf/I1DeYxqTZbiSnwghX
w/Ilb4jGcNS6wDSKa447uGhty6hhwDMhVEUDp5+k2wIZQaRHYx/wLuse6neAmmuzx5L8LNP+8S5f
eKKBixfAIwtqTSy/fX61gWBIMqZhRBRT9N+IqdnaWN6DbcEerNn52BQHJf1xoDRkHsxjDwHAt+e2
6g7lywGEsewaf1Cd9pYikoA0BUNdKV4aOcBHgyFi7YG95PxPzbKfnzxTjDHNpGSG2YKUriqGn7tR
XINCLk/jz6Fx05gQCqoaChuzfChmBGFja8egPJqKTx9PIvsg/ml5OhjuJoujMgX6ka1Xrxwiqdpa
xhBM5bD92MxS5IV98XNA7GieTJqedcLQTBgQ8wmSi1zVtzhzTEiHsca4yu/X29TXhsYdhVSrU2HW
2DpFUGhRbyQQN9V0rYK2aEWC9IsEUgGWZDwf2BBmvTpUsBLHQ+LPPagEzGi+C9X2+8oULu6JE0vc
du+JlGjgO2NTmOyj0m37K/HxRwYeHLGKAx9aPIATbB1quOjHtBPT3JY3u0TNOwmm1YAClgVqXAh4
uHJlh0+Rw9Bmv3XGkFrUgNwB3R0vP66OUUctUKjZRtuAdipzu0FfqS0vHuOjPjxqvSzFf75weooy
YFdi4SINVDqq4Gvq2htjcW+YIJFByCrKyD+fmxDCbiSqMoEisMo3Upy6FSEB2N9XSAqWR/LTDHeG
Rz1L8gQtCHY6Cr4ADI0lr/FZLPpahmbXkAlllWKuHgJ6jgbkzLDBcqFg3ioiv5X3YEpLPHaIZbCb
IQDfpuCy/K1w6dQ2F64RHTWJdoZtkIzdyCDGKyXg8arVjOfS8+DUDneUZ3QSg9YPdhjnSX0378V8
l78wkS4tKO6k5wmlt8/VvYy6dLBytpeW8NQ0d7ZbWrYJWAfZ9IZBd6e+5ToAiOD+wTU9iq4oI7xf
O2OLpxqt2EjdoBh+2Vs7d0ZJiYxM/eSHQdm4MQpc4GK9Vpyox5mO1dX6+1Hlnr9uTk1yjqQuNarp
EQSVR0d0GJ5D2MlXs2cG5KqD4BzwR+8Til+Z131nStzlfr6bMAm6bx30a+Ug+/UVwCBr0y8vrvzJ
THAH1Uhl0k0aZkKz9UB4Su+s2/Y6fs3EDRA9mt/e0x1LuHTvwyO5y/fDuxLkoAZvEElnT/WqUvji
bjj5OtyBBrhvaOuMzZI64AXwZVTXMsBrFrjrOBz1ptWS435Dw7i4Ea8UO/uSg6Faf6vQIQfMS4WX
lGqDEVLPfaMM6GNS2/pm3dUvPg1O9wR3T5sEvCOWBeBnfl3tZe8oUeX1PrkO7dJjzUBrmXb2gR9t
Qs7zK2URxkWM6c0lJLmLL4YV+Rl5kjuAbacG8cdKtmB5hDKiANwBrEmMm+0uHBphajDb4P997nqH
wTCKm3onBbqdgtcdWlCrvGmLgzyxyc2qJhKaZmxLl2i1gAq8+tn4rhG3P0g7hgDpnltqN1/NzJEz
J736s37yj5fpf6K36u7HbJJ//xN/f6nquU2iuOP++u+b5KWtSPXe/ZP92n//2fkv/fu2fivvu/bt
rbt5rvl/efaL+Pw/7bvP3fPZX7yyS7r50L+186c30ufd0Qi+KfuXv/rDv70dP+Vhrt/+9cdL1Zcd
+7Qoqco//vzR9vVff8jMp/3j9PP//OH+ucDvPVRRdfHP355J968/pL+jzA6kJRO1Q8YYmME//ja+
sZ8I4t/ZWwf9OBakrdA7xgAh4HrtYvyW9HfwHOPxBbQk8GhHtmNS9exH+t+RnwBcDWAFtGjoeFz/
8Z/vdbZCP1fsb2Vf3CHE7wj74PNjgbI1yDJMA+RvGiQ/ZIu7ZjUlzDUzBf2jY9j0WtuZWwYUoje/
cPOsmeJuWsRsw0xhigFprF0EaeqJ5Vz361Ca1VFxN2ssCOAcPppied4imIGqaT3Z74I8qPM1VRou
/L6YQ+5+66eIdBGUZie/A0FiFmhH2q+1w40mkoW1QhELDIXwKpC/4daqMY3WNNJ3UaYa+MXiVvRA
+d25VYLaWSEKs0uLZKI3M4SpDGJnVSVtSqj+OkkbEbqnYARw9DZCN3ZYaJ4yEqQRhcq6HjBAdMSo
LdkZ6IZ/lYymcrMkRsYxjHsXnF/ZBgFi7zamCtHnvALWHSjbW4s2cQbRsFbw0f4aIidZhb7exM1V
Z0mGP6mTvkvHXPUFvMXdsdOgWWNC8jQk4FueiWS54O3Md1oUUh+nBDS/0ZhBFUkD2w/yDD6Vh/ow
CErrJ2ajByW1lLdkFqT3fCyH16ZUwwAKNopdhGXiquCD2A897ew4FKhnTqkMrIdaP+i1nNwVFn3T
dSSJc0ntrsSa6le0G5trgWRzECoKvS6NbLqRQznejRN6h9GHOBZb/EFOMMl5cqtEYuOpqFRfRb0G
MguREPFWblqx9ooxmb/mbVHTgzwCMPsZGOukv2tKMa1cU+ry7gbA53Jy+ohYxXNK6krxtMFKVGIL
kaR/rlOrfbeUXE3tRo66yB/yKpu8VmmrCLyCfV6MXgkmbAU63+gktM1SNaptrUlDttG1SDCcnk5C
+YSZGwDN6qrKsqVaSOZAT4XyCwhYBWR+RK3tPSXsBQVdNqT9LqQTZQXCRn5X08wCniAao+Qg9MIc
hR6EK1trdrMSkntgsm36a1D1WsCkhk04XE85+IPu5gQFFUdtjP4hl7QMGZieJpEHdHAS0GYWSWnL
VTGQVymSSQittNy8za1Zd6ZqyEDz3VTQUTJqXfUbSHxDoV7SendIbmhahvkBjdvkPcpI70dJH4IO
mJTVHVCr0a7XC+td65PmSoml2aNo8hVA8ygXugOC7OxGHqWisptSVj6nkTY/6rEqTZA2yMqHSpjx
0lGH/H/Z+5LtuHG0y1ep03vm4QQOW04xKjTLkjY8kmyTAAmQBEgC5Ov0qhf9FPVifSMzu8uS3VZV
9/ZfZaZ9MhhBgsD33e8O9CFwoddOUQR2Ohk6Sa6iBlPiTatYY+PxyvoUCy39BOUrueXGmi+byem6
Xeu6y5L2scVyh8FheppJcBjmpnwchxK0tFWSbdA5plAemLvDMCBeeCHNQ2gzkfbTFB76tXW+CTbp
1w7w831vT/rQzrSukOg6xVj3Q7uZRDXuIF4e8tpeewp2TahgNl5bQ2Ii4R5W5tb3dFA2rMVD3ahE
Y8LNEoXn9spqMu9CgZ0/WW3FRBKoCAR/qqOBpYxy8zSCwpQhVbp94trIm0DRMuvWqIMjtjssGIlR
sYiUCmLyNrDsTez3y5bGpZ8HfJJgKMKs/klabSwT5qxgJPlWBOMSiAW11yLJPhgMy1YaIqQD2nmc
Ll4VHRCO64IGHPP+3rbq/lFGzL6WQbTeL45lLHwSVbeDYwc0ofXZune1plRXiz0io5C0RyHMBL8j
FnVfocjsddbC4LNLrHlatrrtwsuKx8HT4sTWF+5W/mMbtCFkTE1FTwgYIoVN/CmPvMHfBmvT7Rag
eZuQDvShX1rr1tUhshLAxli/KerK1FgYNtuuaavcLscFjZKtbeAtqkRrDx6dbZKIjvNGWG59a/dz
/2YcHb8xVq9Fh8Mb0l7lyheDZJYrDslgnBBC5IUshcn0TLusDwW/aoPOvw7wUh86oCKwUmrbFK7u
9vVqRQwRX6rc6smtN3pwTG483xwkJ+pQUlO/hktQHVyvl6+kHfzrWVjt9D3kZL4iY6gPlCly0n3b
IGBW1alxeXWSEUzSGVnGb81YDtdVJP1smpeyUHWtv6JLczcTGImbqWT+poF/9W0wQ6zhKk2LwcB2
PwlhEFC4Q08TstDoVtVd/WXtQljFVxjSY/MtvX09TvIWpmrDI1Ln/GcKd/DcrLHaq7lzTzYoL3AP
dt1DZ+LoQtRznPEWeHXP3fmGezO/WDzTP40CDl54kdMutFCk64qbHYtKaSc9U23qy9nLYwswUdot
4RTlI8QKXbKSObiTNv5tYXGYedL3TrQW3R280Us7jed6uGC0m7BJDPHbgpnsmnBq2R0MyNvxsMal
3CjhzSDDNCGFXlSyZsNxgQwEP6wPO6JfKhEhSDYsh7Dw8YpszRx5Gv/d8m1b8aNfliQvjSgvfNlb
OXaFAaUO6pEdaSoIzW3WpGQdZb+xIjs8jITARc+l8ZE4XOQ6ZugZ+nmcXspaNSBFNfHwKBBplMgh
8F6IHF3Yxrtk6ZN6oQaGfETe6zWyEjXW614sAwr/yrHUF6nrYEt0pbawjZ2u/dmmaViLqYhAyT8Z
x1435VDbGe08mi5V+JUox9rasx0/yUj2kGz3Dtssyuph06jK9YjxQ130oWlvIjnCF7OuMO+BlbuA
ZRFX8FoTINP0oV3fKJg3p9D/0r1nquBeVRLBFW05XK5dZILUJ2f+CHcw8vfnknzTVHsKBvtzcOwc
bOzJMBna5mCj4fH0SL5R20bXEt8IiuvqHM/gPgxqpdtYKhA7MdtXX2vKY2trVXUYJ38W8//V16Cv
QWX8f+9rbv/537t/3HX8n//jHy/i6z+u5D//p3ij/bf3vQ4+4q9eJ/zDh/MORl8uSgFUXudm4q9e
J8Df2EhNxZ8CSIRWAH/zv1udP0K4jqJDAiMY00P/TEn+u9VBhwRlTgRrfLRI8KE488D/o2bnPTQL
nYJt44uBtnS+ooPwz/fQ7IR6JeTh05jZOlu/IjvDQx2a8P0IGyrLvaNXoLx9SqD330P4f18VczH4
t8AE+yebbejeRscETzAL2JYzpHeI3oz1nFjet07dtc0rCrt97be5QXB8Y16nRhRKTAD35UmOfbIo
ldjOZVjdWOzFC3EyIeJi9raDOz6HTZw0cB86D5hrBicVngtLZ5M22K6DdAGJu/bv5uHFX0zBbR/y
Xj9zS154sbgWgbcj026srk31beIIsfU/40X/hDZiDAoLAbj/I0EGRgkfp3Uj0tDKVWKMhQ6jna+j
haaDuSHMy3qLZxOfEoQ8JO3IkiDee7Diivsw/2HJ/t3y/tjifoT5/vwKUKphBWL9/WQKGQA7prMr
k5EiXA9FamtEUpsQs8kLpD6kv7/YT5D5x6t9QPEwv2utEPiZv3EKJIsEQUL+1IwgNwQ2N8AVU3WJ
rgk2YzefXPnc0/4IcMWIQDivMHjJgRn2k8KIoxeR1EzJPNd50483E4wnR4dmvJqvRr4PZpWIeYO4
lx2r3+L6u2Om7Pdf4YO9feh+/AofGmE9cw8l0QQwARSAvdgtaHNSfUG38CfI6L6EJ+acy+Cc1npA
/m3Wbtdv9PYzGu/PDxw34jx+wb0AGf+j0YljyTiW/ZQ4aIJluV0garXWPatQm/cvv//F+MRf3fUf
LvbhecupbtdBwbjAMrdM1Vtb2CccmwfS+ngVH3VJLpSACSg3eYkuOKgJ8sf6NDD33rBmzvLFHhD8
yCGsgY6pi9pMcD9pvLt6vrBaYORszWWEJnB+jSx6FPBKqkSQD1DRjiUMzroacfMIv2mQFnkqwW+g
PRJbhoMLUAXgqle+BJhNOuO1KCElHEmKynDfaA92/85mkNaGyx5Ar5cu0ZAhNQ01LQStzgAWOtmY
vs5WkI4WB1JMtFitd+R1s0fMU+E3Xl7GUEg25h41MkKRwCe2nDwMeyBzXuq6ArMvEPVhYjuEAAzi
uxD7lHRBIWJxbvlf1fRtEbAXE+5N3CHh0i6ToTFX8IHYIXkiWVFhOcTaztaMUCazWyYkRVVwOuoB
jsdXtF4P1Hu2aL1t5CHG6MIEL74x6QCdgO/Ym4ajRwL1LBZt2s8qW9rXsXxbELSA/KYksKYEFTVc
2yBE9FswjuLX1uHbulTHOY4KsoQnx9PZMIR55T5XBqpoGH8HjUwXq0+X5tVQzEAdJ4GJLx4ubLmo
n6LaTZbyBfclKVuEV7tfYKqRLSsCjxjdTSJ4GDXLqglWv5QXMH/cUZRygwlTIP9pbbMru16zbhq2
Vu9c+M58sU7u0e/KTHZdUZffqx6aDgdYX3swMa6F9EHdOoUcOETVM3IrVnvrdvobXTMaJJ6bwvQ7
XQY3iVok3pVPjj/AOQZ1c209r31XmE6ksoJqDt0hD83BCfrU78iNs4x70dYPLasKFcWwiYCa2ob0
pLNQa80ZciOStqMXDvfuVljdcCT7NCMpzIoHyllaBUsCEUkW9yPm8CDl0kdHtQXSljOf3seWnwkK
A7DJhhPXnDeNj0d2q6o9DrhOV5u1eayNmw4j5hF+B0gpvmjqYSPwZ1zVOVpPUsVFYyErACu61Tg1
HO92njocMW/Iybl0e7N3Oj+NETezglQOAngWmrKIl/mirtG39x68lpxCjIAVuJWMiu/OxqvlhAR3
uy/cmGamQeT5aqfcYUUrT4HzPVYPC4/3tddfTqW4MeYuiHlmYvw/PklNcMWj3YAb3ThjYgV0Z9k9
lBzjoRxhJl1We6pnPOj6ioR83/l8GyEPcRLbGsIygxzN9TLqnaTnN/NZa0HOWT9N1k/jjQTgouK5
AqsmfJg8dlLBVJTRmjSz2UKykCLfIJcldK1iurBEuesbvZG9eJxZ9zQRdk/rNvUQ4yXIS+nYl6XL
79eVASFAoIoGXFlfDGDaqXFNFGWFp5vtwpt9BZTLIo9V618idL7Qkr/MzFwOmmcRHEOGRRwDIh/8
eNya0KQEeUSrDQFvxJHtUW96vt7SYNirGtnVRhbgieC8pzkD0ct2YQs5nNhETtDt3s+WwW52HFuc
CM58MvVbha1k6K1Cxv126b7F2JyUvQ+wzWmfJx3icGt6aOIyrTtE/uglUZCsdZUPb/d1s5oTROqJ
DlBulJcAvKDIQgOmjky+xK6du1ha5b1wHqVTXlFVHmMMRAQJkt6jGwOl8jA2uec1Fx2PEt9YqT9X
24X0+cRZvrLwr+7i3dDkx/rkJ2IyTs2z1tBB3QxjRVSI76tSuwbeJgBCnSWA5+moBixuQ4l3nA8E
3U9u8i6T98xsBRZr0vnbTzMWzsj7+9IBkhcP9bcLdRdBAfH+G7BV6bbpX1VuXZo7nNN3A9SeEJOx
fNmi5//9mfnz8QxyJaI44GFlQ9n10SnJr9fO9vSbYTgFgQeKuwEpg1UHw2qtPqnGfhrx4pa+u9aH
eZiZGROhfmPw88njIsiDDaRr+fkmq9yDRb+DCS+FgZLJadod+Q4M16AIN9DRfp5pdL6JH24ydJcx
xjxnRhTaoPc3GZXb7On5Kzz700hdicouQjon7syOQ7/uAqFSyufUHshuGOvPbsTPZQocygIMIcGA
RDX+52jhByaW4tg3puD5vMSqQ/m8FrA8YRoWtDHmvl0WHCEpOJWvVeZBpy8f5T39aj/qI0qIqvi0
Rv7Vnfjxy5yX4w9fJijJ4K/k7y+DUCB4/ekiKNxD+BkB7eM8FM//3c8+18w/XEnxNlwpeQaWdULv
46ZwPHEycWlh0szAmTqdBU419qtEXtSfMI1+IsR+vPaHYli6K5yJyfOYwdUQu3l3mBCa/IhYiI3c
iiUvj/B4vkcaW3KWIZVJdIBM5WrcLLvPSXG/aMPe34cPjS/hoaiWAPfBK8CVvHZxy9MgQfVXtEE6
HT59wr9cbhh5QuYfIbjM/zBsbzVtAlI+lxdxBm8bUP8CEMfOvtZNConbNjapuvpcKfrRawL9Bwas
5x4/BA3WxYb2/nE7cP3DAOvlTDOBljrtb/sm3aG2iTK5pOH131vaAeZWhuXe7tPEtJ9bMFwf9tbw
SPEj3PEP+6gOEDoVdrh+tJmPPeaO5wAQcUIU4b/Ba/7lQw2hVoXTDZwQ0N2+/7W8bM3gdM9nyxIn
A2YbwBcAG0iB1APoWr58RvL9idDw590NoIhFwnDkAM14fz043Nna/2sPodsmRLIC8kAgxVdX5cF/
FelnjI3z533cMMMfrvehtRp0JR2LPDNyHGagJxwP7fX3R9FPYt+PP+nDntwI6a9h8CwzTEbbxH/A
nOXs3HPLTstxTNtrnQSn/89LfjiSHGsa7Q6vIkaM18MDQFvsf3CeI+m6qYA/9defb7gfbK/+7st/
aFI//Ey4GkDx202oMMTOfVGq8FO10acBCcZv7m15C5M9q0mcPbx4t+OQ9M9lHqhPjv1fLJ9zWx55
GOXCoOMngcCg6MwqIEwTpKX6Ad4K28CC6RTZRI8knUQC57ub39/r8w77fgEhZwiiQXDwAfYFH92T
iVADbwaccv6dVpfSPP0/fDzOMQybEEwNzOX9+8AHBuGIrxMwUzIfjNX+MyDjJznQGU/BYR1GoGac
GR8fnlswTgyRtDpx7es6rJJpehE+JARNt+WulWL2nIF6kExLnC1oYNrP0DsUBz/dQWxokXtOawLj
wPloqo45mQ1q/9NS63SZDECCas9g6uKtVt67XgYnqE0jxtTlsJBwoGxbnaSF6fEU41xDpDp9bcTO
b96inuc9mmSrQawUCNmBwTCDxYUun+MBJlUu+sIOISkNFGRyzmHPnAXK/mbZZKNks0MlmQ4waBvb
9VjFX6OQbzDRzjgnGAXdNMBRWPC1cRDTE7x1QMCWGZQrH4GczLnsuyhpQN4MwxKDhCszbWcukBLK
9u4cbKrBOZR1/AWjybQk3q5nwGXxRb24zlvf2bnxSUSogaTMGJp95vFNGy07vx+vCXPzHmMn5oXJ
iN/cnlPkdf0srZ0w5A4Dy120YjjbzZiDzI++gFGn84gByg6ldra2X2JVZZ19ofDlVnyl6eyCNN0t
69eeI1p81BlFNNbMAZqFNBOo0xrl7upQXHBm4F/aJ+hzPEGSeFUAUwHuLTqzEZ5bC7iDtoA3Cx7f
auFhZC8KMj1AX8WR3c0CmU/LuPEilRgsGW5haOvs4xjz925MS/ZFc8xL+WaI+nRtpnSYX3pQiz2q
cg5KzbiEN2qFBJdFyTyUKUXD5svE9vmxKYPtFA45jFavxvh66U+cLqnvHwIHrpLD22DzG4rActDx
WxtXZzpbgFMAPgEOoIu+l/sYo+/WgsmolUfVnA9BBAjPvcZoMw0muEUx2N736Ect9MsGU7JHQR+0
32H6b+2dSealjxsCWWBkXkLjFrwHmZGOsEuA12YsxC5E6jHCgy8mn1wZn19H7S3pRdqZeYPE70Iz
sH3p1YIu3gvqjNVHP2iKVc0Jpt5XMzf7wJof19VCWNKbowDCuXYW6ceun/dkZNtaR1s1lVkZW8mg
bnQdZgwWU4TflXTe0vbE2jhfdHmk8PiUUXnmriSldeWwpQA7K43jy36wEjuorkb35LGX2r+IWi9R
3pNnELPX32H15pRg4SuVidHgu015N8U7sqh0cvecYjAbT1ereLbCeLMuwWUXymIYyMFDerxliTSk
r2MMrNEAeoIKDiSOHRdW6q3fMNVOAxiIxPaJzUjoUPoNWVEboEMpEqWzxcJlbQRrzwKv0lNNARhB
az6KxA7v+pZuQJdJA/ZdkCvi82zUYUaFBDCEGHONBGf6gu04r7wgaxexG81d3S8paE5Z099L7uQs
uu7Q+DIPZKQK3hYE0SuAuGBHHyV248GDtrxpFE9gzYfhyHKnRgyv6+uRQUnXyqItnzEF97Dgx7FK
EASfjMDjEMuWcnkAFSBxq3hTtY+uV2VGYtvum0wxrxhcnZT2yeoM4NKoMHGNVN0GidwXPUE0AUKR
e7SFUdOfxrIq6u5rO69FacosDmGAt/qFV5s0ms+5yhB3DSCBnYfD4NN4zk3sj9tKmHvAEqmR4jTE
86MTNCky41M/infrAGx3bJ4tRCeyL9Ooi6qlhcY/A4M74A8Jo1URCFKwyEs6YufhsqZg8lxYTb+J
McHqwiU3TpwY72GM5x3SfVJK7hCynQyUp4g3BxSlL2q7vvdbGaRS9RmLr6mghYrZvlPBbmTRsUQL
rsj3FVteM8Hxw2EJ63FhCCVAQ0vVOO4ar7wLe30YYiiKy9lccs5uF+Md1eBmxBn31Ooy4umjVONe
gx7mOfV+8umR4mxiQHUjeAaGY5W2bpCvAy+QuZ6sfXXoSnszTf4FHUBBNc5JYrON2jdlqk0L/xMW
2Ylqz/yduM9Ge9zHLd73iUW3YSSzJRwp3oeaJdSdLnDGZAMYFIvpCqnMc2uTy5aQr+WCs0rHKWZR
L/30rYzh0djGYPaAXIDoW0CmyFyCTpqQ40S8lNAvXCC701E3awgOFE622PI2CvsKI+BVgG/V1UXb
4ulY87O/Ps6w0o3Hkw1CVyiXhHVuOk/1HQohMMaROjYvG6cEN6R7M/CknGRXwFIs4XwBKW/ZxwTx
3la8H3r9hhgTBP8Q73Ky4ahQSey/kTc9i5n5iFLCU61Y1ScgvO1Wb3nz1vJGA7OUQL9GddOIoc6l
9oom6L5DI/fmNe4lbHChKAARNQXNGd+ySnitsxqRtUm5TlUyB7KIJ4VXbA6vXWo9tQN8hLrH81pb
ofM4n3txPd24st3xKnqEMANfRbBUzPbJxk/pR0w8Bvera46OvvenZjNjBNlTJxEgnGlp5UvgpmXd
JTVKUF86ac/blC+3XQXedwveoOkzFyvN90C/F7CgPyO0ATAYALpO+9Bxe+MoCSvPEBYQClBRn694
n2wTFDVju6Z59pSPk3KE+YWfRQuQ+4MNTNmxX0I9XMbV3sXBJKi6rmSQL16bMwvujqPYzqaF9QdV
+D1yO2Py6DJTNHK9jj2WLQsSMHUNXomNmFX/xMC5G7v4qvWiVIVgL4RrEo2YJfDH1tDcwy7VyC/z
iCJ7AEMGp3qoMkOwkygsZoTOg5YxdE/9ea2y+8lcMqgKpguj7x0dJS2zc9N7uwq6Z39lgEqjJIIY
Q85TLqoQwu8ZcP2rdK4oGwBU35QDLCnreysWGwXIV5jd5LSIIq63QRXnIRbpYG5Vae/Hpt0qh2VS
vwr16s27CWSmZjl6QGCjZd0H/LkUAx6ITkzcQHUi8hqeuHyCp0ZzS0bolXmUu5XeCGae/M59DKg8
stLOjKVzItVOWmYDmTMSIlDcTPD4L6eH2Z4TLyRpOF62zg4MwkQoiakMTxfZ5mTaCn6iHiqMAfBL
1W1lAGkqtNgdxgs0uEaLv7FclY9kSDwRYGhyRaYxa4iDPaDC0dTsW+TewXkS2D/2kWUs1hmIXtik
oVZHyodrrYavaym2rMSbvriITL6T8golWxKuaDyWu0YTDFagNIjH3Au2i7pzrJd+xlIyXkKiF1Hy
rY2qblwe6fpltLa/bx9+3XzC1gSSaQKP6o+WkDN1W4ri+qytspLwgFjbU5iHmzMqRYt6Y32ah/KT
GP3PdveHK36ApCbuS3+JcMVyYx6doj4H2t2du0CsUgCAmINAfGF/6qn1cx+GLiKGsd7ZKRfBEx/a
GNRcsFe1nmbj4IE9hf1/3Oa5CMhBfwLjR7RJH03JTMelnNRz0IOd1n4L/N3vn9MveiCMkc8GLLZ3
Zul/gD0moplcRny8k+vFS6ZRbLTeBmgLfn+dX8AduA7w/zMjH9OAD1glF8G4TvrZ7lH+uHsyfBFE
f3KJX/TgZ++2f13jwwJowKM2q3n2L/wNP9Uwj0OZfdTFnC/IPfncfe/T6324d3AEkCszz5CjH8bM
ejsnKAY6GRNv43239v9GsMuvH9a/fuAHzMgEEzZNA2hZ5+Ue6RjfPdgu+HCw6R79xyUrkc5RfAqM
uT93ye/u6of1bbm9aF3zPO29R1LASzu1d/G1X8Cc5PNrnT/rPaaBJ4i1CLNV+EqAN/UedOh7AVWk
AapMT+HjujvjuVUeXOFIvp0w5Tj6W/tLmfL/KN3iDCC9u+pHIegau10Yzc/GxSRK0lzO/ScDil9t
hj/+Lu8DdNrONXUd8yzQe1+Zt2jjZTSftwBv0CC5b5jyFyIlX3//xv0CX3n/s84P9ofxQIuok5mY
5zNdRZ1glgBvV/LsIu2+uv0UG/7lIgE6HDkxPKNwR99fy5mc3rbs5xlmYFaCFgOgn746exgunyK1
v8LB4RZ5NjKNzq4Q7oebuYZTOMX+s70X0x7Ea3pYt0EWIBq+3NbAi+a03/vHBmZvA5xs/w3G2y/W
KPzXzxJTKLnRx7z/qXGwen0bPEe1RIf+psTjJ4/tF+cJft7/+fz4gyxZ1LzXonxmxyVdzgm/55j0
OcHgN4X719666v5a/f/F//xvGPv+cO/Purl3ujagGg0VL/8oXtR7fdv5f/uL8+n+AcozsE+wNGGw
BU9Q7Lh/69vIHzAkQa5XCFNdzHoxiPsX6ZP8AfNZ0DrxFyFm3wEOu79Jn/EfoOdAmwymKKQB9nkc
/h/o2yC5f78YoV0C4xJpSThQzyc4+XDktU3NnWmAK6vuQK1vW26fynrEtJ/GPkrQCeAiOCsmdpOW
TBZwHxd6giRkZvweRW39Mqk4OERO0605oiMAWy2zDyQs1iBPukY5qXR4fQtO/UzSjvP4Uq+B++j0
LqkAt/QePssMI0stIt2dJNMAooLL1zFdF0Ouzx5ZO8/X3KS29gxGVaNPLsXigIAuBoZW2684xjrS
d5/UqOgmaiWwEaASQD0gxWrBXWoGu02sdR5e5xmBiBnyS4NrZ/bafUTMrFLPNO4BwAmcwM+yi9iA
GNh79lxmVcU94GI9r566SLnQn4Age8N9p7qqy67RIKUJe8N1vwCtskEmg8gJQ8wq9HaKRHq4WoK4
Gx+kN7AOPfkwW2PhI2qpJGcqOCaLaqYs9YTGv0JXJDNSU+c5rKNyeXD0YB+VqsrMUoN9ibtoAfIQ
gYXTWpaBAi8VmhAil/7JuFULgkxr+B6Kj+qKOANkWCOFYdTYIXll8IQ5tZg4IO6FL3vEijyEWrjN
HqOBNoPtpZX2A4zeSs+lO18hCSdxunU4GO7wTdlF8b1s1uBpRCLWKwnOIHUNQQpqYRYClhOCHtvS
hj7JI6y7mqxWbiw9VjvmOs1l21tRsQoocpiErmFGhwKETQ1fqpUMPIVLGQKniJ4eQuPUu7ofxxl0
18jdGUOGLfqSGB/RihG3RriZP/TsygRV/V2HXC1NWutJ7tjUkQe//lMp1UdQTbkzbQoDv8S0OWuq
CCiPSHGuYqO+Ln/priyo5W4WY+Igh0eE++jOsVNA5yASSHXqy8ZamEpmy44QflvDfS+b4yE4QsqD
0Sh8I9HClfroAKU89JxFBVshE2hdyXPfpfPjMDtdWjrOlFKHQ1jjusAhLOFAd9Cv4TemG3oRzHy+
9pnuiylEVpmkcXNQgzZvTGr+lVnwqoRJJka1ZLQA5zU9EGXPuoV1Uncc7dLOfQQG54LMY9EBUH9R
xCsdUP/G8AXlvvVEpG2OsLiqdu0SupldV3SDePLoqRtAoIb0z94ZLutULN24mSHkK2xVIT5CLggd
wSzqVRK8bp3H7ddRADRwESf9hZGxvFoaaWdT5w/7uCm9bytXzs3qcxiHBlG7rXsXdCXalvw4yX44
RqvlXMgY96Ls3GArY9blCyRxx8hyv4MBMyQUjlCvsq6bS78nel8uxL7F2+bn2APBgWGkwRBhpoce
PyGPGjJv+pKBnYnRS0FJFN9ZTRNvwtYozDk0y+vQE0VrjdMdd2gEWNMHCFL15Dt0GuLcHk+YBfWg
u2Akkdmh6tNxZf0FE2ubW5piaFtV/ZU9dfqia/35cu5XzPvsevhCpLa2PJy6zIcSdOe1VF6M8aT3
dQdLk7QunfKp6gJ7ZemsHXOBmLgOkKXHuhZmKqWXEUPoVzfi0FmBN5gxGQgAzJbZ6dGTb5WI12xk
VQj1Ucce9GgvF/5a0sKBUvLSmj2MFwQimk99LOMtKHAMi2doSBulc8um2El4I7yTb5Gy6FSjTjAQ
4Kd2dFWhprHdG1838JMlHsfWCI1eJzV7pgPp8rUbnaMFf/c36H2g1A2NPV0MfFVxDo+MVmeeNcGu
ygopEMTK9kEXq9zuy9zXoJuGTOhTw7zp0m8gZdoCvxMwIFYTHIYqR9Y0c6YS8ayQjfXOsesaW4Os
2FhTF28Z5lFR5sqorr6shrtA0EPRi+0U9+YlGAFCCq+pbmId8ddezw1InUKHaT2VZ9Ga7TRg6SxD
UfXx8E0MMdlFrlyrdGyresAIpKFn0GsIx9Saw6pDmjfHGGw1AQibpl6gdD6PGEHqbK1g60LO6+4r
x+AqZQxhJ2B2H7m1desHhW54v9OODciqZeM2YLT3T+PSGzBOg4AFmUXa+Sae2hh6EVfdwGPSEnkT
diuC4YaKga44tUDSagMopRwVGq0gBqrc4i+3U4XDR9KabKw6IC+El8OzNUEY4G+xf/W7cRjllyEs
R9YknYIbnAeIEHwoHZRwNI8dujMVYwBmV84khJ1d7RWBXz5Ae9y3aQwHUVPUdcyeqtXGC4JZX4jc
L0hOLOctcqHn3I1hx/oVaDlB0u3Wmq36aDMQSTATdwanv8DiExU46lGpza4UYA1jbzG2yWPprCBV
sNWBdGMITShP7TIOeteCOADK90Sg5axtUYffSDlBSGxrTFPuR2sF0Yau+jiO/goYCbrJtDQGnqoy
oltL2LV30YGFiajItuoOiy0DmFBEqvQ3YmRtuSFjJM+WyK73Bp7Y9ERFNOE9ZOzif7F3JstxI1mX
fpW23qMMgGPcAoEYOQfnDUykKMzzjKfvD1J1lRhiKaz+XZv1IhdpzCQYCMD9+r3nfMdKCvXBsovq
JuiYJ7QAgB5VmRvvGdVUeH5Y0tMu22RG4pUwhJuDWv1uJxhT3T5J9LcCmVpAO6wppbvWqObUkdu5
PtRkMvt059V52gSiwE+GujZG4ZyG9R39xTZdaSKMHqextu9HfQ4u+YcDmm62HQkJncAoDLpgX8o9
XU4FFKgzwnmedzN+QxCrYzCu8cBC3cAZlG5wSlR3U+TL28mPp2Ps+35IhPKM+9MYg3ptRKO6yyce
A70Ko+eIQNoD/Vp4EI1c48MbEC2EQYuoXJklcTXIlXpHS97fNJVebuU5HPepPXCQi6ziUgrT6lmp
hu45Tcz0dpZZBVZK0yMKH2L9tsoHNXJHJWtAu6Qj+t3EtGnmZ1NM1GKWlT2Svd4c6ItnAI/9sr2Q
C8kuXNFFyob1vdJXmLSH2wKoSeLWrW2C4RdhfoTKkNFgK8Zs1ZiJRdNfKYkPmac55UmQRezoaaAe
k7S2n5EOlvtYKYKj39ZM0LWhsS1Oa7ay082mvZobLX8y48BmjYBAjG3Rj5n8+2PwzW4m0l1UHOIx
5c07nxFRu26F+r3SGvnaUgJc35Yd+ne5JTMkJzOYRnpp6fSiJUXaYe1Exm0LlCIbswaIdGDM0N3F
VaYwGmkC7aU1jfaYjJpxAV4kq55abhyrc6aYE3GXKj6loqNDhxNpxG+Rt+HwMJhq8pF1mX9U7BrT
daWFHjqD8Eek+dad6Lp0TSU8HdShVl2VTdjrE6zksl4ECYkmVuCqE5uMqSCc94es21a8RXvB6XKd
iKnedbWRPeh6KrDXj9bHCMFgZdoRrXlLsgj2HePJzfiy9kFgaUdLSDIMqRE1eMpj0Qw9rnW1se7k
OWmukybEG9ECUpsTjQmCzmRblCUs0gm8lt6b6dbHa/g0yn71NMeRtC+6INzmhs5BHuODE5q67wah
3jgx/sk3apD0Ct5Mso4nA51pnEWuLqHZDyVd25eRlHqTRfM6GId95guaz9FV3hN9mWfBY0mqDpMS
TkgrJj3Vxkhi46LGrX/Q6km/0vs0/VBJpXmau5w3K7Yj5Vk1x4z+j1XVbxYD08uYjeLDqlTK1k6u
rUNVqslzWkzTB2oWhpXWGNZenfsU+bo/mTU2ik72BqVtgf1krXXRGYrR4SGYjQ/YBczFhVJn4U5I
gXjTGhtWQVEMw16WAuN7kBc+Fy8rdgRJ1e5jw89ejcIur0QjE/Q2xI30LaipitB54FdBJ5LHi/mi
v7ZF0BVu2FusN5bcGuyC+rDLiMLZUsLZ23YaZ4wiLKTGHE7dKsYqWjlzV2GCGWKIxm1errQ+hGqR
MquLh3nYx1pRXE9xWV8qFPJXGtncz74KqSFutHYty1OM3aYMjesM841n66V0YdrS9MaJ0PooFDyv
TaJMF1nmU541Su1IcWtTIvRTvWwX0QWVaP5Og665yXjfiSs14+tYJctvILwV24rCqUOKIfXSNrw2
itKiiDCwzuKdtjZ6npmP+ZRND5ye4h8ti8MqaKxoo7U65bhmJ/rR9KXiUiSKfOuPc3GVTbm+n+qw
Y7sK+wYBfTV1D5le9RszEO1L79fV2iz8/tG24b87dtXZW13qohulS/tHNRj7Hh5I3Wuu0OrgpaYO
9bSogUYf6ED/0zhdz76NDNWSowdsLTaT2li+R7PPwj0NmhdMtfVQMJHZLHiEC4uUCE7TVEbrpp+b
Q1AwW081MbhdrARreSqkQ0bd/GLbjbKbAjnwAi1lhamSyAmH9khdJXPKUsfbbtLz71jvreumt6RX
n8LS61OV+EE+ykYAQPf0NE0PhQl8S+TttMKFw2xkxAYipyrGbTVlWshU02g/VOJdXqUxk59VtC5H
S42aZ3Kgs0dpssudzGF7GXhG4XOuhvWt5Bvzvo8U+zjnCtJ6RKXNJTVcdEyJJlwnPA+MHBVDf8nM
SBzjuNbvTMZYr8If65uwzbVVQQGy5chivFR1x7c3qS2fS4SoDhofYchEZsve1+R6lxddzVsnJS/I
mIbtLCFx0UPRuORthNeF2oG0z7puO4Zq8zhyPHsa/ABRYkJ+Nk6UxJQvaJbMrm+lxjHMw25aBWW5
TBv12VgRX4eZKgpFdURAUjsjZeJLIknhmzWI5C6J6uKN2iiHlM8i4FlT5bPU9XYarCTfDAhVmmaZ
43aSS6hBfJIME2u0H41GLReZj2QZTgMD9bGVTOlaTFb+Iplh/6JavJoONkr0e/w28A5WKdcSM2tJ
7nmzAvtSL2WkGOhi87XClRRHg7KMCjASiPH9pr+GzWCtrDKULxXDSDgg1DEGcC1T2aJ5IxAtWKkS
QDoIe7RcveLXWzUs9fuwiWjuIPCIdS+SG97Qn62u/9/1+98cHP7W9fOa4VuLAuSTy3v5X351/IT6
D8S/TB4MMs8tVVvUpr86fkL+B11AFce2hR5yMYD/q+Enqfo/sLkQKqMDn9eEYtCH+782b9X8h1Ag
0suwjTjT6HQD/4uWnyJ/nqTpDBp5E8ik449R8Huf9odFQCBdOfqSY+Qm+yjolgm1Qi5Nm1qfMTkh
nL7TE0PelU0eHdJGzA+FnWbfRx7ndymsAclXNhp500LXsDOmufAwT6i7gQOjYwUMyGE2ULn1grHp
3L4lIDRcowxHFJqWetEECTuUb7fQllpEJ9oU3Ex9c6xDnEdirLVH0WfW7AVtm8meL019txGp1Yb3
cab63+tIAWgcaW1aHI2CschF0UnhpZ7ixJElPaCoodiFBUsk9xjV7Y1cz+hPZpQD+XUflJk1uFKQ
ydmlSnRb9L0QVlHsF5hbjonRliT6LlQhWKl6YBcrYoSVyyJUqovW8KVuhdIqEi9Ti9BkEyXqgs8t
AzlH+5dYIXhIfYDPY3bCqUsx+Cuhz4W0nRW2nCs1mhvh9c2Q31ArDTQSjXjtd1aAJsjQac75sNaj
JlikJijUZanZmlOBUXgGmTKm5arKyxupqO0dPsUaQroJ0aZWs+MIxep2qEwNEZu0m40Wnl6oemY/
I5qOUkLQpbZcR/zrrShsgh00kcWLmsEGY5YZKl0ROJ+lS3hyrTxZNYXYg2a1Mj0wVeKWXkm5Jqrk
10zrv1pA/p8D3S0Dxf8MhLhnIND8ZEG436L3ovlfuyaFDNF8WiqWX/FrqcDpTp9ftZUFuICU/ycM
99daIZlMDvBCkSRLU553fpmr/xMJoSr/sGEm8upi3mLQo/ML/7lW8CMk0QaRgNgekJ6RFfVfLBUn
hnVLI2kYWTXJr8wiTI2p++dJlV9Vg4Rl3fQkRIfdfB/ADuk7VLA9J+GggX3Cvlbfz9V2qFIkRPdj
zRM5vHPwXaEEfRDivkN9E83BdqmkfSRqzfxR9Y8iPIcrPbF7/Pm3ngwrpQ5UhlI0pifv6feb62BP
MJcbX9n7wF2iqc6aeJjB/DZq/vOCy89/m45yu/Qirbhg49nvw+xqXrw2VhC6mnXgEtZ3Nl7u51zy
38Ptf16RIQpfxoICObUNwQ8hGb4ZTK9dIcSWf7TP4X0NUs/GoYbVRHGH3XCNlf/Kf1+yArjhv17Z
/+zF/PIz//sv0E9Gi1ZvyBUiTdPLsKrOzBbaQMJJej8295q/bVtjRXO8ZbCp1B9mFG8yufgf/Qk8
3ZBQZD7x6fB2bIqkDqi8kVbt9QY3O1abYi4bpxlrp2ibx6Bon+ZaciTNvkuMy2nimCoNzeNvL/bN
r7v+uy31s9Dg13eBjwmSBLs9aKxlk/3t26cfRRSTMfNqpPK6sujH5xoTkdgJosxJhvFXtfWf7/y5
650oN2RJZaNUuR5KrrXs6dtBc6LXaDPui12/kdD2rJjywqU8951/rhb++UHxZZoLLJDi5eSDTrUf
iDDVTU+rvk/Z26D/qLXj3+8l69UfbxLBY/+6xMlnkyI1yYrAMD27ebYLJmr55FRy4w5dyJn0Q4sz
RNXp+u8XXSq0P6+qLy5bhqgyEcifv0GYgzK4JNNErtFtwdqtmipgiIWWCY9GimTevuYsU82dN9J7
SUJ5l6fXTfok6mqjgjOoywFRMEJhkApmce8P9+OoPUoz0yKYqkQpd/gb0HR26IPTzNWb7F2jLcNZ
wR007aFv32fFh2ZXIoi0ETCugXdBsqm9NM528vTUGk/DgFF/QMmYWtah7gMkM4q4G6b6hq6M5Khz
fz1L0qtsjpc58A4pDG8Hzdpq2uwlFYcBrOpdEhwHBmaRXpNVo1lnML5frklLVcqYGozvH2KGaGjn
oqhU06usGcRd4iXWa05ELAWbFybSbqDNOoQaDoHwuowmL4BV1Q/ZdVwxIaw1OqPBvRm1twnYC1qU
ixclLrMz3/VP2c/pyqny9AoNUaX4w1Qdt0aAF4q1ulIpc9rECTAmNWqzNUTOCsJwNrkBrT/j8bgq
68Zt1R/KPDmBeM9Q82fKK9M2+B9gDOpjwadQ2mnftPOac+Qua8ZDGnUPcOJcHB/rgF7+1Dt/f1q/
ev3VJWyYrhZHgVNoS2hridQonemhOVWG70p7aVj8QXhV0vzcCruM/P+4Wb9d6+R1THsta3RAjF7/
jtl5J7YhecZT55iXvcckcds5wdvfP90JFujXIqMprDA6hxwLMeHnd5GuVSJzkjI9QU9tPWy0zbjC
hOdmH7ZrYHUgzK12mdFt/n5dfSkKTj+qthC3DCoqHaXG5+sqyji2IZmuXgCCoYuvK+p5NWIRh53W
TejTwDmPxWoRsOPCUOI73VYuas3YW82rP2aeLsdeVCvbHiuC2UwXA/zAWfbHNeBLEQpHkTZmVrrR
VK6iEL8J/hfSKpwGoFNnlk6mZkwWH8QsH1SAkh1uFTdvQsnJ6R1xAgDuEaqXVlk68Zj+mKOJwWpG
uxw+zaJm5qi3bDUHIyur1Th3b62snFPhfnGHFjSVqiJCoeY49diF2jDZnVB875drGJNXiJgIpMgG
CO71OVf4SQDzzweByy1nZ1Qpmnm628BY7ULRLQPXNnITeiAlY4QoIn1e1o+xch+X4a1tdgdS1c/g
338qXU6ehU+XPnns20zQzc9DG/tXvNfs9M6ccwqJonHsqL+1px9ZYr5YY3vvd8VVHRY7s4y3aRjt
/PEb5dAWcYibJwoKWLGCyrkeW/uA/mzjp/k2nclG1czt3Ms0M/VdNJE9B/9qVveJjcB0uFaSaTcj
BOgAI0E880Kt+D5pIP2CtGR66euOoFPMURVVvVVehrVgjBhs9bbfZ3GKvpynLDX3Po6itL7Lu8dB
ujYaUmvO0ZxPeBz//IqovAx8Fmzap++MGEMrK2TZ91QDI96UrRSRe6PdbdSpZj7W7iVF22phv09L
1an84+LUUGlfFwWhKMyBRd05qj97Mo6IpDhrCl3OJKdfI6ksSJrobBBAc1KvSKrV2a0qJEBQhVsF
dLF12dX1AK+yuFLncVvNxbVWTVediS5BPqMEXR6Sv1395CEqEl8VvC9gLdUfxQho7LUOseedeSu/
WKFVtPuGxZGM2K7Tg8A0lgVmAsP3/Ki8rayPoS/OxKd8UZLxyiuKZgoLXdhpKlhiWHS4M83yUEVt
xXah4zNB25xFq3xRXX66zrL8/FZGD+Wg9oFFvmTRQ+B98oX+3EDkh6CEZ1hfp8WH3FVYXXatfSED
DY6n/lB272N0DjPz9R+ioZQXIAn/OFsVdqKUTKVtr1VQY/nf5bBzmurMfvPFLs6n/ddFTo9PAtFA
oRhcJGzMVZhBsQEgXtk/ouhb2/8PnpGFsQBr0qARcGq/ZpheWnQPfMrJuzx/1tNzoJqfyv7TZ/23
K5gnh8GsHMcpC3HTAIx00VUYWK+pSVFnOJg1XJrmq/YOU9AhcsvH2VO3qKei760rO0wFz6nMv3ol
MGLzuC6BAjRBPj9IlSL1ekEJ5vXQ09lGvCI5U+qeyKF/LXzoJVWqL8gdf8iG2zyjz1blNlthZf3M
q0g2xnFAku0iMPmfHLzU3y938mp0vTwT9crlkhTlriRtF/+PqnTrMzXQFysWCznH6UU0j4/9842b
eqOh39ez7fEVJs1rI70hqnL+fpHTpvOvm/f7ZazPl+nUtIADX9tehJFb0i9n3HFGf7SD9AjJ4ray
O1f18bDrT6hW1qNc7Op4dhjHMZBK10M2bHStAgjIlhOnK4v9NC2Uy1KFB94hfIqeUxifdJafzGE4
9HpuOgIC4II4eyozeW3EvenK/bDxm0KHYNXeTp1An2Ra78SwuIyHGEE+CaW6jgLflZRwdoblJBoC
aGyxnKTjfIFBh6msrrsyY5o8xcUQziDscNwC/1OqADV3sWpD1cUHz/ApONSEPxnGuzw9T0Ox1kW5
FIvS0TQx8ekhNjL1ucpwbTKexGKXrxgebaYOFZoSoMXRoz0iVZcB3FXC9L0qOw/b5U5K+kOFVVGe
pOtyDK8AFDh6FFzMpbKRGuhXNHjrwqAPlxVXYtQ+wqTa0lFaDdo20j4k/x21LvlesaOMeNBCDdI2
H6dNdxpANYBAN3//6r9a80gJo0+JqZeV6KS0B9HaDEDuON1ZzW28DIEZb5k80rVR3gHC/vvVvtq3
WPQ4i0K2wE512rHMy4YlVrDC+tTH2GnnhR85fA/KeBXPm8F+mvuXv1/yq50D4wLHS9gvfxqgQhpS
YOZD38vN98h8GtNjyJnx79dQltfjdK3Vl8BMi+MrLdmTqqYQAf3Ukp0joivv0pR/CXS4Nu3kKL0E
F19xDDldTRq6NttfiwD7HnRHJAdOZvxolb2Zv0WlzNcdnykUTpwp/3yxGSWxrcmk0hknd1wVGRTb
vrNpgyrr4JBt0SvMT+jb3CUTe9qR94DX89zmw8zrzxuC68bigWLB/6Mt1VtVq/SNbHs+LsqAhlGe
2ncN6R1NAalGbYQTVtW7Wik3acYPcjrXVUXUsphXogoOibIVabOq42+E63IOUy5zRiR28G7h9fSh
8QYtbjwZPKyibyOdyt62vbwHRCqGzpMCsAQ1c9WqvG3wTqZWsVFk/6IbWjpV+Fij9IH5/I9ZwX3d
XXf8p310TZiBa9l73xj2sPrdosHEg6RFK48RKwwNJkdm6F6W+9qMvDaDxjFwmsyUHZT4bdHeI/F1
IOOfe7a+KFnpjNDlZ/YIF/b00coUcPC4EikmldcUqdFkYxIp650RzWe2mq8e4mWMIBTO2qieTx7i
Gbp8wCNre6n5kIXPvTZs4t46pPaM3/w9DMSZt+arxcAkTJwZ50K7/TkI/a245NhqGeWy9Axa6ah2
vo0K6WGW72dkBZOh3Y2zgWBHOrMEfVWJUEWy/DAANln0Pu90Rtz2BMYgnZ0C+nlAOiXy0v6+HIiv
nn6LHVtWdTZu5fSly7uY+AKDayBXd3v/tquEkyavvbb142OYNk9xuUWrm7tVwrOspWifqhkISgtf
pN71ObYH4DQSssRobRSW8JTqRyOHbMEhLvaOCJHYk2oTMNudkk/rfoHi1wMPaPjaUbaSBQELU7h/
/1QEcX3xUnOmWbrMwJBwgX2+dUmlQcBtFNsbI/khlsrLqU8+5t4nea/QH+xY3A7z3K7rkWR4/m+n
mQEpyAxwGe+Gh1w0vltX+O+jjjlUDJND8fONBctzVI2jaVjeYL8WefKg2eFVOjSrBAhqrE6ccpLG
2pgdwrognSFtEHZY5d+DdJfUCjy0osdkbhy7+SYYrJ0PmKRHxUe2qWdMyQUqs49GGY9Wy/AHUEtS
Jmt5VGEbDCt28ccRRfOqKpT9oEyeHL8VPobvwDH8W7W1tsaiNB6Vjlm5P+trfWivoni+yKLEayoj
W/XpUHpaNiB1gWpeYJrHsuP1cDwCCXychMZDoHtJjIscB6JQVzEAU1z37HemsVKbfFOi3I21aI2i
dB353ARz3qfqgPAUPTJF1lyjbkV/K4eDU46ya6rdcRKzJy1RMCMH5yAhpKipLyNJdSEGxPrb0Pm7
oBGHqKy8qcRdOX+LQbaMPIYqEGAbQMgg13QqcLOmt2Vku0EzOX6i3ajVgHMkv1IngKV9I9ZSBma5
0swbbUqOUhC9ZzNzcGT6bkFulxlJbmzHboVOayjy26isn3wj7tzCvkY6/tQiZHX4lSBzzPwKyAUM
2mxet+jV3WCYnnWbVIsgUb+TRfNaWBxQ6lm8lbpfrFLwqiiPUmdC8chaD+gQC+ah9imHOsV47pVs
jZT7tUwHf9uYdMCq/hr9NPRPWL0N1iKiZ2KnrfVVhZIenRU9mML0iT8pmtwdO/2yw/9UpvF15mtr
M2x2aUh7OO/vtHF6bs3xdhbhlUZZiziRmtS6HNL6AsTFlYzxJo+CbYlVQ6vbfWNEl70hLkapXlQA
9iEWzbqwx1s8Jrd1UT8iqHpRhvQmkoZ1I/DmCBNsSzKNmZuLbj8n4YtlpvG6aoMzp6Kv1lhm1Nay
DuElEyfHh9qvS4JD6A8GV8E22ROWuVY87XAu3Ut8Ma1Rf7/OyfkhmsZeiSHSenBpHFXclrn4oSQk
9yns6FWcMA+1facBbT1a/r5qL63u3qiLJ7IwnhQ1QBst7pJ2vFN69aYPppWmHcuiu0smG9SzTa0Y
lHdtlr80Wc4TgeSPxA88OLZqrpNiOtdE+6JmFEt0MNh9zqw/YyZ+b3uEMdlHQh5Yv8M7IqbcYbhS
xBmU3pfXEMvxX7Vx/p/yDyUxVaIZRxoAY3yJWHpLILubojH9+6r9xXYnCFYncE1FuUQv/fOaDc84
mmF0W16GdrHT7zjNnNntvpoOfLrEybZgxJU0ZImEAHot1ihj43iNLq5yio0GMB9uDmSr+iFT3Oh4
bvr5xeP9+6Wtkx4HcKIUTcEAhaXO3SZ/CPqOTTXvX/Ixf8h1H6xVulJbTAJ/v6vnPvNpA65F4T5q
Bd1os0LPh5HXXi+e6Hw78F6n6+7dcGZvyetT7/5+5TPfp6V+/j71IlNEmtP5U3vB1nDRdE9/v8BX
fZRP9/SkQCorxI5pVtBxyGrE8YYXpd8tMbpR8t6YLPfherD2ZDfv+uwq84czRejZyy834LeqcJIs
fVRT2lb+5RK0mNyGazKgaG8mS8DvOZnIz37zycnt06c9KXqjUqQdnj7fUwomvWXpJlZ+nAG1NJa8
rYObCLG2Q7XviZw2gNIy0mNkrGvZIZqTm4y6QO/96wgA5WTQI2FnCbP2VobQ77fFczbHS6retRHd
JYG6TdR8p9TpNvDja2tID8r4VNmWK1vJjTYm7/GM2UnuYjS48VHvgpvaTC/w4ztYkSFEkVPg9xAM
zJVZjWeKu5/n/L/dh+UY8tttN3RJmfROLEFU4zpX3uZKBmnUen2F2z/dT52xNgg5GCOGrM116181
rXJmqfp6RfzXUmWd7FWKlgR6tnwVSaFs6rKkevbX2Vku5NeXQdXF+s5J53QCoSltyZCExl0rkUaj
bXBIg6D68fe3aLldf9xODamqpmIsB6n7+XbWreVbMLxsT64VLxywfYnaM1ucTeO5vfeEi/PziC/Q
ZyxOcYMe6+m4oekMsr1G9l710jz6m8wLvIooKeRVo8fR4ccisEo3CBfP9Y6+vrKxnKQ4NBKddLIY
WV09RQPdWE+/9jcLFSK6VFbZlc5IOnEjKItQ2OmFVXDQzjyvX95fDPE8+SqAD+PkyqaEo6srGLHM
RX41M/nQpLXdv4xKduZCX65HtHQQ9iJDQfl7srtZQREitOP83c86eSKWJ7SPwCALwWi8QUyuDYnQ
RIrZyU8ie1Psj78/SL9OVaeP0m9/wGkfX8A8gnAv+AMKp2k4JU6ZeT+ryoUoLSbi9UrkzSaEEy4F
TC3TQ9TNoD3tC12qbkGz0ldTrprRuEwn7YEO5CEQ8PhUa0fQybWSY0W3p43kjysD0QzOruvIiI7G
rF4qIrmuWtPVk4c80VftIO1S1v8pjQiL8x1dyAcmwUiT+3t1bi+k9L6J5uMQtVcitVcYqN2w0d/n
Pn/tbVzJ2q0pQLPh/XRynERWVK6smmlETxFM/Ihws/LeHrS9aSQY6ZP2exJ4PNXVKrIJduwz2AVG
wuXFRJ/VIDGmbjgMKNvOh1mDsa5vx6uoTp/D1vBUCTOIRoxHVgJRhF/15usLRrJw8xkWaqcdk+ld
xkjf6eNlbTRbtYRkonN4Ll34YnuiYAc3L4srRSXop+1XVaSxeBMJEh678l3KGV/68UaX6wsYla6O
LGLoocBm8a0S7Hx1P/LpB7v2FDnZ5GQyBEl2O9vS1RzqR0vWrsqiOmZNu5TL6WqMb9JhciMpwDxZ
Xybl1hwZKYQ1cXeLH4cfWTMGGv9aJlDaB6DWZlBbyYpzet9GfIxRkDvGyJn8x21STYTKqgV8pMr3
WswRTaZy+rmIootYzTZSS25jUxztYnJs60VM2i4mkLRuVUbj8OQy/RhaCypTXVXydNMUykMbTzhl
ZiIc5wdL7RgUaWs2i1vLDN7QOx5yywKkG65bH0QeHMDACef4OhWVtBkU1m+8dftGiuVVq1hHkmkh
NxbmYvKU3/Q4ZxLc8+C9yVnwrERj6Yg+vwjjHQaSyyz5nqofU0cgkzo6k7SL6mSNlcbLZ2Lvoxtp
+qgiJIWFV82Va+B4opmcLHlC0Pfi8FD2WN2qeJsVxIulEwmjeXWcu2ITEEEUl/EmbiYPGw79J1Eu
k47VDGtuaKwrEnLQmPk3Ayg1q7wvsxq3dLI3CeYNgsV3G7nB9L2WmGaVCpy78FUqNzzYh0w8lTGj
cwTZfvKtqm9RBm4QnThShHBEP/il7BVqS/iRti7ibxk1XJS1sAIq/dkM2xc7GDGFZ55kMMkIg40O
oJKYKAc/204qj0XOLdbeh6TeQ+I9cIR/wuDywcTlQQoBB6fTRVk/lhCBJdVY2VF+U0X8YU2+Atvx
oCfaLg+Ce3oQnqG37wlLhpTENwq3M2Tsl3Z41HTjMpLZqkaj8iyClBrRODPn6TZZS4PYN5B1lQJF
SzFei/xeTlGudWr5EA7yulAaoMYHTfjrkhFG5yeebwVrod/P6WJ8qxsVCEK4mUbjiAn3WAfT3TRJ
bpsXgOArAA+BqR5GX9slRrRC+LLOuI9V8jw0yuuk48eZenfUaZvn883s984gbBfxjSNi+waJJE7p
5KmaITCqgafq8QGAxa2sBqRaLm536KFtEq54Ai+6tn0J4upO+EwJw2DLXNIAY5g8V1K6qQNlH/tk
+5AjuszxM2lmNsoMAVPsjR7Vt1ml76WW2YXdFNetpT2M0vvQJAfdsLKVCKo9MbRPsE6ejDq+iqXg
VunExsqGVR/rN4PmX4uxd0mE9DLFPib1G346onuGeyOVPvpI3MSa5inJK/BIIg5on0WGT9dMB3pp
XuJteCz0YYPL+UoP5xuGHuva6NexUGBiGATLFN+N1N7UYUPw9QOUZFS4Pcdy3E87qYtZmF6zangn
BoemFf0wCtxSHEDUrQKhOfOA53np2FSIP6YKZGrQbYkG2BoDq28nX856+N1X/R2yQAe/LlFKSC+H
3Kk7E/oGIarjdGCOAVaR+aDq9IRW+RUR13a9FhOpmBPTuPh1xGnF+tOifsx2iXWvkmZsMEHtxppZ
WsTLC9JP5c2qy6Os5FvNfo4r/4DHBY2idisF8XPUvOdmfdtCHul6XMbNW59VmMukHUZvd+FMU7Kv
pFijPRm8YDsNnBgYo0mgGYZ5DyETEZ2cLVJSQruQl5GB5SicNv+uUPRWMOTnxvcqPNNTxdRkqF4A
fVwAIHhYGmm1X6yb9htT0X3oPxhpC3C0Wk3ytMYOyhkUKD1KNR9scWkcc4z/wC0JLpQ8zQRdo4qn
TklWXUkAAbBPpAc7FvQV7tDLKH9IyucGNkZIkvc8Qd4mozgF+OJf9oG2ysDBKsDT+5i4VGEdCdv+
4E2dM0HGsVj7mbiLzVxy/l6HfHXuhLdkWGg0lwHXSUHr11IRt5EmeZlxT69uMs4Mqr7oLRM78e/f
f3Lss5oiMHFxc+wb7qoWfS9J4b7/aE6ZN5xF0391BPj9YsvPfzvsSHIamHHChwktTrH3hFcZ5+QI
5+7XyXlqmE0zm3yURrH1JnXHpjvXjv/jAoCmqPmtRfm3yCpO6lJbl6akk7iArkvM0UvCyM+Unn9O
NT9fwj7prrAwDCSgc4m+r7BRmgfYIhPurM5LcJakgvpJkSCzBp5u8FIbwik5t5cB5mlwxB1tg0w9
1oPxqEnSuQPrT+Lcp7L45I87GWxSMWqjxtiV5aB4j7sYu++Qej4V7KqVMHWlAFmcWjT3nFBcQEtu
aY4PkJ/XSQYxXfG3oC92pV9eYhNwlElG9LaXkbErMcFVjeWquFfL2EI1jlVkfg0zJgBy5Yr2ul0A
zBa/tLyYK50sQkhTnNPnFyMhumt2syC4hBaCSvUYL7QWhYg13mvwD66Go8/SiaHD2F7bzTe7UlHv
Lp0N8QNvWCCNo9ObZKFGyX2o7pphv0glwv/D3nnsxpGmWfRVBrOPQngDzCpMeiY9RXETIEUpvPfx
9HNCVdNFJtlMFGY1wGy60WhJf4b7zffde24brLCruTlFtbZ+GNhwzEO3USlEVPKVqL/KaWgL7dbo
nWBkzhl7j5XDm5tiXYAx75FmVuJKNkri7qNqG8+yI0DSxiW8pk92KVojfrYBNHpgrGYB9GMDmz+s
EPcraz8Z0cX2dpgaXliPTjqxDZFE7x/OLpzERdyOJOBQpvyghsIQrkppvMwuya2p3U1SdeYYdwIV
5JDMCAjhDY6pqOE/tP16awLFHRt8LjbqIIkd3bZbI8MoVFI8Si87BBmH1czFrxislyBdwU3P/IZP
vliUugYKKIRDIhbU97MODki5iQso7ItQJZXuRqn/5yMs9QYMqmgRJFLs34+gJLMow/EKIJXQR+/y
nVKU7tdP6tPKJ+pGetKYa5Y4sPdjDB05c6yN9KO7e0HI7gnIPloKCDeRoCjww1J1VPvYK8riiaq3
408EpuowgaOEdn6+wc1x7hd90rfGM/D3LzqZCXI4EdbQUeKufoV3HOr83bAeLgIPBondevEx+z4c
/EsYsetzCV2friOIMDVrqYEgv35/L3otCK3QoP4h1Q1FucRWqm9qMp15qicBOH8WeJDK/muYk2JH
Pih1pouUIAJ2ibfmGrb5t36Ly92wiyNJlDvo/U6eucVdPrr1g2yzWT1bKf24GihET7z5Fcr7i80z
XS8zHwkfx3Htkn4s+XPkeoS3cC0yB3L1WuYIqXka5SbfM4szU8QSsv2hpPZ2/OXzerNoG+inIYux
QwBJQJFr3LQ2uY27JZ7qXEnts3bWu2tdHvybsfIilfwkYayRKFRHMrLqQhqHb2rR3fXBVWrB4zbw
HXfdE4GQ21JKn0pRerRy1Pfy0BFhbXCqkEgPoTcgzNWdXFdby4xIgLcoGOvlJtCm+6pobqWsvSvj
+EHtiHPt1WOoEHQsx+G5b+Tcm3qyHdFSTMv1xMMTNsFxZuH2gg2EdNdfTZfZwfglM+Od+zpO+Ml/
vbdoSSCEYx5DMfD+LvY4smFCc37SEmtVzJs5KHe5VXaLf+IyNIkurOR9F+01FuIg2qvBi9ioDwGG
qjNz1vJqnuwV3s2LJ02wJBbMsWzpXKhrfUeU3m1+2W5aD3bIuvounBW7fuhKqdK74U4m+kIrJn3Q
onAVb0WvW7PKrhd19jl7zIct8/thfjvo3rykchHQNE64KmtqF3mA4mnw7LQp+EZOqGtl9erMbfzQ
5D0Z8GS6a1LAuMrE8hJ11lomhd7kgfZjeaHP6hqowNogMKMVfqRYCL4eevm2v3iAH8q9wE1lq+dS
zQBIi3xMrJevB/jY/1iuTWZhVqjy4tk+WToNo0t0YkTDlYE4OQgve6SscPzAfaGtKb7PvuKN2SEL
NE/0WwqP0ypV43Nf6afvKQpC2VA5aP2m0b6ddoZJI4GXuOKVcik6cJYfq/Ui1J4d4Ve+C84S9T9M
Css1vxnu5JrFukPVEDAcxlV4WznCj28hINgzt/az1wbZvk7unrrwbE8m7qqAyFWaDNP22iEnbMoq
iUYumn0DMVIEB1NX+A9b9u1DcOaV/ey9wWyM75HLpM93coVWkZS5oLYCsuafpnTJHzlzcb+bK6dv
psZJDHWpiP7kVMSWNxJZqVEQrFi67LaESN8+CXniSOwGxLi/UCNlbXUZaqTuwJ4IYaLCElCk7aWf
pfMmaTNHadp1S+hIi9DOTJEeWWHrVS3Ud5hzpFKB83gVg2MUzDemBlRLm2BECRd441YaJcySfmFl
6LYoPpf90wDz1/zVtNme2C87maG+5clDkpSePC5nkQD/kbkPzJnwNRVQZvBE3+9MeOind10GpUJ9
B7ziqbRhbOGbaUiEVjHxaFp1ULvXM6/UmRGkk02oNuhdWHaMQDMiYwsUeOp3MELXnUt4uy1vgktp
+/WQn30r5P6hnF8sqh/iIyF8aSBSJM4PFMnnnjQrNdla1VmS/GeT+ttxThZq2MmlRBB1sNJseWeA
nPMSb94H9wbzQHzsHxCofouvh02x+fr6Pva5mAzeDnzyqWStpQd9DuCQT3nTDiZW1uki6tNt11BZ
z39q3ZKlhcVZx/HgIxUvznyr5+7wySJthUUUSzKBUSpS6RkzdQxTxW9/nrnOzxbnt9d5sjh3fU0Y
jBpyRtL7+zAR15XVrkqonaJBm4ladt4+9CRXy2m/qol8E6t8m3aXkjZQQdAcbRLIWiMZJn5Ra+HM
LTj3EE4dSFKY5qUy8fQbz1zXr0bpBp5ACuvsUXAvLs/u0D5927AJEj+ynElPZSw61z2IYxqszA7p
TlH8iiNuSJI9GpN5Uc3SuqzrDcf1ws6zX1n/2MoBKTiDR811X4J9jhMUjUNy9/Uz+vRNoAqAzYsD
pnnqpq5CNYyamq9bahHMprZPhr3/6+sxPsJTlvf9zSAnH1qAuC8xwXqyJ0wih01hQcr2eAcvkCSb
CuHS4qXW1hLmIXGT32i1/RvPf9ZHpFgfzq8nv+Tky+u0aehSnTIbjne6gPIFuIyHrg6f5mTykjo/
GGSTVd3NkIqHwBBMZxzjm4YuXwVdWlFxrcQjYtTbZi42go4ffAp+hGZ70U03RvITQihmlMIxO/2C
3DdmzLBfCaJ8G8EIyfLoew6Sl15at3Cs072Of6WeshuDRLF2yFejJrq9rOLOjHapRGyjEDo9JNC2
pTPbHoE9ejmGfavR150QEzBn2M2Shl7R9LL849RnK+oxjthQAZfj1tNBsAf8oUoYN0Zj5E5pxYTs
ycfIlC7SWsElhEPEAW8EIlOCXYW8OIFmY1ZrZZpu06bdqyn8pUQnBK9K6bQE5WszRihzY7dH7OYS
Iw7AELV6Pa/MaForBf9oUQROMxZkKcVheGcI7Z0ktddZh+BntmANdDS6LaN8SOMQ39B12errsCqf
+UG5Pc19a4u+8ZKYhuBmc74dCuPSatNjUfVXozBhGpdq7NAFBih9I4rEisb9ASHVpg9+4rvxslD+
qRmExwn1UbKEnUKeX2NkbjS/lLhw0ccDp+Ub72DGkXGIqeCblGvf4xSqXmphIqFAp8YFgD619hTE
sZoO4RcsYcFsLNH0rcpiAzTrp4p6pumQ3fk0z9vnMopeikFfjdAxBCjIYZg+WvXLooudIxqk8vfY
kNZqSsZ4GbgA8CikZnYTEyClpiTCKl43VhdddpPxtBt/XGdthw3aJFdtQkM9bGn22mZXXRi+5rVJ
f2EImMAwqg2gFsvqR2Zp1xk/pc3hhwbhbmwCjyIV3VP9aizKW3jY0K4kG/A26j1hxkc/QOKUrDV7
fSCOgpPGtTem1Uvmj3jOb1WUfCSWCaNBiN/r5He0eYS1nyGNF2iRokTXVXOL3vFKqgqvWJAzo3BJ
ZRD+3nQh1VYF5zP0aDVc6XOzyVqms5AarSYmqyBRbny0i/Rkbht8kmIVOb4x/cj7mV5oN96Bj/aQ
vKxEhKuOXhmkg4lwEoNfsoTDOhYeVGH+gSfwu0l3htxPPD8yUalwxYUXGZCiQXhCNjU08rJVqQv7
oZA3MrGd6PlWODqcVJLomu40y0mieONDNZnq4hZm2GEa9EvNqsB6hytRK90Jsm7FYlRlkesXRMPK
07bU5VUpxSTpzcjPydIk17FN8k3ZCBQbK1ssZjdrL6oBUkAyHmd2gFkmrUU1hsiGCnX61eHBK8OJ
DyjkNBBsYFLuVfqojXJXKvWd0RePjZId5Ey/x1b62FjZrVB127DC0RaNXqFlm5QdfZKy+y1ne0ro
EWCVyRL6Ak3hMJs8Js2jNBLe7rcuvJRtWg007FU3kjmKD1jeAG8bFZMDnkGAGqtZ4YPtSBBuf5Xq
a1SmD3KqHEBb7UQK79B/bL0njpKH19EEmVs6jkvMqk88ZlTQjI3XrC4/YpNHheAhwzowNzeGbyGT
STZyINqzNb6oWgxGkjvU4n7zyRKN29LxBcnrBs2Lw5+Gku4ShQp4la7U4R7spz0i0xfLiEzR4rof
aw8gHjR5eg5tfNSQzZTVNRk20JcUtMNkwVm5CU2CFAKnQOtAhi1E+X7dC/AhhGJXxf2q78lqiJvr
MCFRoREv0vES5jfN1Urz5hopjT66YWMipGUewityMyJjs9GgHjpxRsTentuJfKi2qRxmFnIMRpnf
//2+dtPitYRczvKo2b0b7KsL0yWGeC27FOi9r5fiTzbz74Y6KW8qbScrlcHZzwiuGsAvZly5X4/w
sRJ1cjXLwftNqWRKRpl0Sa7Gvwfs7a/LFW0XT7gXPKYXTyZN6FwJ8aM27mTI5arfDimkiRb14GTn
eL6Oy27Xmz/VaDwCEEXQAKNG2Ijl9NBPPwYhgyBCukMuGYdYwi9oFN6ooXk1zlmufh+MTo6r7+71
svV686u6ZqoDgneD1bBrQcfEq3YzrIRdumvOkBbOjnSyvwp7Ie0sv+dgzHl1kE2XxFSn9dWRZQe9
BnuZpkasMEU79CVnDmvLv/3VVZ7sqIqWEBhZ5CoV5UHEFGjxGKS88krWnq/frE+2qu/u58mhRURK
WsvtxFVaoqMKN3n5Snb2mUE+lr5/v0sW+2FdQfJ4qkFMGjUZCcNZjgWTB1TqW7mhQ77VNwPf5Jlv
5fOv8V9jncoNIy3jtRz5Gov6KvcNx0f39fU9++TpwE5UNHh4tPuIkX3/Do5l0lJPYYRRQ2KBUypO
rnMw65l/ZhL7bGO9FJ5FmdYJ5KLTlx33C3M7D6exNIA+ItJN4dGUXo2i8hpNuYhr60zl4yRy/neb
UX075Mlbz6Z0mkaQqasmD+DGZC9qHl4Vyveg9RNXF/ujH2BzFiuA5f7KFJbvXrgSUCHGgeKI4s8o
rYWNKqF7SR50Jb6Cfv5KbofdqGg7q/RaM4m4yJSHQdSOo67inb4YrGzlt2gm/dnR2m6/xFDMfsuW
V77uDe0Mh+ez75orXHy9nBkXf+/7pxdXjW9YMVc4xd1dHuQuZygY9Snan4d4+JGyJ/OJ/vHl4cy9
/ezgbiJ3kESMldoHqkpj9E1ZSAycJFtQtk6jH7ClEnPhiPLPVj8KYrj5+kX95FPgaLzgKhBaWB8j
TtWYxOfl/Znm0WnCh+lc1fmzL+HtACdrRBxLppDOM2+KbqylO0V9xAyp5+aZ+eOzO/d2mJPvoIhl
JAu/p0Mx/SH0EplVFwuyvY2+mV30rZdK0iPOzP/yZx/f20FPvgRtSNDeB1wbiR73QyW81nrtTYQg
lbX03BOFMKMkHXMDIaQSYcINTHsOLbct22NNQRQg8EapOPFEw4M+o5Co28br4ytfmlaTDHRKK66G
OV8pJA0r9Q4x1S6Sfnz9/D+2ATmZv72Gk3VEUFCCWiMvQGn1Xtf/giu4LoR+EykCkLCZVGQEjnOI
FjI/WulIAg+KafgCxk4OE9eAmRPo13S8Hc18sNh4aI4wSJhEOmdY4sp8TF+medUpCeJn1HDwKaTg
3CR47iU+WaGGWtfoVnANTbzjhE4szV+o8X8Lv/xkDXx3l04qaqPAkpXUrLaFD0CDKR1lcSG/fP0s
5GVe+bim/70unTSftDhKizFm1RB3wuNwLJ7yVfSkxI72Yhl2sm5cxOVOc+vva2f6Jpor+SW/Ph9C
/Mm1knqAX514SvA8px3/DkBhgIWeFlh4IaiX0N2i/urrK/2IbIAj/nYM+f0MG6qWLygFWxZ1Pcm7
SbjN3XhVGjaNgENcH9tmtfS8z7eDPtslvxv4ZGrXUB+myvK6T3qzG4t0q0349uJfejKtstB61KYc
A1CVwyD/HspwLJLiWlTTDSjsM3P92Z9yOjMC8hHTktkD3bWfrUdolY60WfJ+S8ONmm28qZ1hf85O
+Mmc9e4GnEyUZm5oRl0wajUHriqUh3Sy3HBCjVqxAkxTvQZidM5s+tnubgmPRXBAZJpELMj7510E
vVgHzTIqUnR33hb3nGnXDe7Wh3J9bnv3W2V08h29He20dSJoUUUWG6MRyrNVAlRlWb6PBvUH/pdH
Azk/+B9EkfM15krUuASKWY+5qe0SLOySFu5ICRykZ9pSTku9IPenu6LKl7OsM2bZ5VRFz9hqLXcG
1TkS416IC6RdP7Oz+/wb+fue/b6nb84xViMro7K8H9EDaeB38k8999JVtibsyoAWC63dDp9IPXk9
821+0svk7iFogB2hfMQxhX0ZE7NDrXaOSi5eZ/ZXKFJhRsCSkmmtW6nxaiFB6gjxvh77k4kcg5ch
UsGyNNU8rdWTnYW4zJID9MX+JjeOhSJ5/7sRTiaeaTSw7sOyWRkVvNzA0dXI+XqETzY8767hZIap
ZqULo4hrGKZ43c7tphwMJy4nx9Sfvh7ps1bKu6FOZhCzRmgY0q9Y+RfJc7Sp1tE6BDyOti/20nW4
/nq4Tx+OAR8VGAsyqVPlHaBxeTRnbh1qOM38lgz+maf/6cLDK7dwwHCh/S43vHnh87hQOylSgxUi
/gaoWZM9+cmZWZfSzsdFln/671FONgsxNOMJtTF7bF0rvUo33Cox7FyovUzVHMJ9PDPgFC8+Fxjt
QmP82ZOqZM8zYYrgethlcMxaVYZKqf+26YUbQbNcrbwPwicjsS6ghxxGYMppRbjF/CvFIUAqnyS8
Ro3p4vGjjvmz8aPLwBSvyqkE8Rrb4B0cs9RXqjIcUmrmDhbvn/y6Vz99RNSELTa6NGPr0siE/Vz0
DgFBm5kwmR42w5w3m0B/lmrZY2ia5uNFlhEDYZRRdjkAmHDnKEvdPAz565fKYHnm7K8IlCLlRbmr
YvD4JqpX5bUPUpxjKTdBsKOi3KqwWCYj3A8hXDK5BEEgkPSAUCR6EcvDVOHrEOuj1n4TyYFI6udY
M2xK4zdkOW05Xzt93XtIPY6aL/1qUhP7xWz3UA0Qv48bRcc2FCut3SjxYy+Y1/BUtr4VblMrkRH2
arHn+9q3MSnwe6leMgW6m5mqE3TifdRAXcna56kg4KhSkiepPsiDZMu9fBybsPBSS3/solhZZfxj
38d5/CUqpe6Fcq8TouMTEiiYWwQZD8SmXWpRu88t4WbQiP5gX2BH5g8DdnJp9LYFM7c1b+V+oNjP
oHV3ZdTSlZFpXoOELcGXY8TDxhrHbUWguC2YWKShwCzUG3K+iCsHRCJm4kbFUh2H1bOfZS9YkQ6j
rmzlVL4ezSt8+0/aVDqNKa9Vo78zcaVMlDs7ydxoPoWkCTFzD0Kmqza+ph9xOhFp1Hhk4B6q8jZu
/KeUONy2fwnM0RUDDLG+ZWeitJqKh6ABIqdRbNcMOLHl0veYLhvoJ0lzsJJLK4xXOQ9hItmIBMN1
N0beIM/7lC30nIcXNKvdWjV5/LTWYMsHY34YB/F6MrGOKNVeL+6VLHPmMN2oc0uCFrShKqRRVuzL
KdrmpeWaHGUIIXSGNNqSr7wKZ//oD98yvrByvglEfz+LF6E6E1N71Rnq2owvJ5wxOoiXof0+ppAc
RijFxViWSMQXNHHvtFCDGhAl2mzu2+Bgtds64Sry4qJWIiJg8QzGon7RqrQ0tGel+BZL/lpM6uux
ilYkNzqK4e+bqbIbWt9on/ZyUV0OYkLcbiFKtqLXWOjCx0iONafUx40mjW6DOabFSNPnd1CIvFJL
HR1tiSZoV3UX8dbA/fHNBQmhXQlmYqv1bGdkUgHm+0F3nTp+SANSQ8yJx88Ij4bwQtGcLmNF70D7
Vgok3xGLRnutFJunycJHaIhHBNCOTMMOj9A4ZCtV8g9G8NAEgjvlV62mbuvgR4sNU2saJ5kjERg8
Rnrx29I1EFviR0lC8AO7DYddoW7K7jmIBztluxmJQK2znD8UytRXvoUFncieb0dumhVCR7ca1nJ4
B/2gGm/EiHTPgaImm2dbaA5iQ/MjbG3Z0l6SgNVG7Hdx1zgyOaG0sQHXgEDqoFULOyHUVm0SMFVx
j/R2cvREcZUY1X9Y2oO1UTP9KVFKaEjHqhsdicarliirGYzN12vXZ0erd7P+yQa07wUhH0p0fem2
3ZZbye0uwpV+F3ihZPMfot2tQCW5VHXQL2Wr4LZz4m337dzWVF2O0x+2pgSu05TR2QmfFgbrQA5z
o1oS2LAl+kZxweE40EXbUi7n8rHOEN+M4saqYjcIQ1eXpP1EE6mqzEPR83yrXyWdFFG/VCOJ2Gbe
RCW/jwJM6DW0OwL0mCDp+tmIwmiWXivltREbP+KKNHUfj55r+KR3GgVP3Sex2k+H1h27LtsVfuvB
xD5UOrznXoLkBNFKFaorEeaJScKYL092Is1nHstv/ebJ7QCRvBRKOR2wrTg5jXQoiUfijFCtThY/
s1rNw6jbbcXqWvsHVb7ouitiqokygl4pgakKaaOJZu4male6bOUvZ8Kaf2CJDN2gRr6jFMGFUop7
EMuOot6CLt4kFA+1eiOIwQIbI78A/NrxRqXrFq8NCWpZadx1nXah0vy1ZJKQYTI7cqbltiQLdxMR
uc0gIE7In3FU2cX8agpL/OguI2YDvQLGZxxds55AcDfI4JbiV0mKos3I8kO5k/U9besVsSDgtzEr
p99+v9n/KMPoAgY8ZrFf7X8tf+1HUU5LWFT7O3fn7//1fy7paFFR/vuko6coe3l+GX6+SzZa/spf
IWjKHxRRAbiTHYQqE676/4SgEXQmKwZnUF46eEEUWv+VayRI2h9o+XSIC5AeOAItLKG/go0EWf5D
BacBaOp3aRaHyz9KNtLeb3c5YGHUIUVnya2gS46F9f2ZuDIJNbd6kHZRkZjTpvfjMcb4nstomBoy
rouQupk/tK0XILVun4uhqZY89Dip6KwJERlD9Hal+DAoZjZvpVkpmmvqNuTsGXo4teuJ9nTFyqdK
Bq0UOc/EX0GhNeWqL4nptuUxTAC6inpau9VkAus0Umkkc61lVevjRPJ/aBZWdmaONtCvBBLbQcdI
YVTZNISqbuVb5jh5ilCovVeykkS7MuhTNDNThv1q8Cc00lHACZM8nrxu3VnwZ+GCBgM0hoo46xrF
AjnNHMhIIpfLnHWyNLUaeQkiF3EdmbEUrkHCGpaLIEsAeecnFvWJvtTUfW36FVEmIUvMoyUMNZi6
jFKrVxLWRr95JMDZ43dIAuTceBJFm6k3uu+SNjQ2YTLTocwgmEwbFLU7LYLHEBUgG4JRS/aFIO26
nmDlSsQm5lSBWb5ahDTcVKpCOyOqR1ncmlUhZ1eyKA7jpQUbsF/LwM7iVdAPYbwn0K7KMpuM6by8
zvSEjU5ZtX3kKqOlDbej0Zf9NjZjlEcABkeZ5b7qemSBFTDfoKlKUq1KIsApmJjwvHXO2p1QXo1x
xMw9Sq6kh83C7a5wHJe12vovHbYR4PZIXkq13Mcj0dTYXJfgZ19ME8Jfs9QI68uxN6zZ05Re1e40
nla5rwDGT4irtK4v7wgYiMbvQjtnybojRFPbKlWFRAcPX0GhJhBC84UHbuW3pDmLlHtZldhFqmpJ
PvVI72l0hyDHte/orVKxriUVg3txVTfTOk7FSPaEKs4CrwdJ0W+H0Ie6XFeGWa5RaRMLrRdGHG+n
mMrHQQgmRXrKlGGMUA6DJgzvhErtCLptsyQ8SiVcf6I5FCtjgeLIXar7XMQysLJSY6C8XqRdKrha
ozXyQzaYTfGo64L4OkqBghyMZD6BvqneybVki82MmEURodpt1Gruum2l+xUeOfJp85Adcon4bI5m
bIv9XPXDXa8GIj5HWkHVKut0qviinxSOReBMvM9Vtc1WupkMzWNfKsZrhuQWa3Y69H19HNQsaQBK
+OzHxaZPTAKi+mjcxbHGZyyXlF22HEmtatdWRFazI0Wq2wSgdbWQnWiaNd23aOixZJKL25ffFXWw
AliIXPVeswZRv+oTfUmZl+a8lr+nZVObL7ww7S+1KVrVHRO9BYyL9GncTl1Uyo+xOoUJPeqBWK0h
l6PObcHEsIEkyHXgnx4Bdd4kYY3SOhuBKN/M4Is4BM5TVq9HsrCrjZiS8LdWI43v1SnlIOLGj8YM
RHAkEXYfCUpTbaS8layrsh+6yDNqsDPr1AiC+jUYpGKJ987DXPFqQwseVRJOn1u18XOM7a15Tz2q
6l1LxYi68Wv/pp3nbHYBr2qHIRmiaKdPqkV0bJ0E4rhtxFIrkdWQPY7qH8YX5s4EyoJ2MAHpWWst
9vPgupDSOUeMkEVEy8VF3OFyahGLopKdowejjobQVSHG9O441UPBfqJSxFq3idFDItaURmtt9KgN
/V8hYNPyerAkDk4g2o3qQYAS2ej2OKdSvk7zLFTcHqOuQpOTRHnbRJTY/lk9+f+NwH/+prT++43A
7TMZ7f+xj9r2z+DDI/iI5t2uYKG8/pV3qMt/aGxkMWpQZdI1WWHD8FfeIf+Xib+R3QLFIfFPq+Nf
eYeS8YcqAa2hJ8IfofT197aA/wuPOswkKnHLvoGwkn+Qd0hQ8/sDgoLLgiAZC5CHCmb7Q+85aGj0
RybhE7LergZToxhmHc2Ig7ARPzW00Jq+2sxTguMiJ2yTlK+pqjjcy1uzb9d1LZPZm23MtN/LUnZo
53glqXAV9BbAsWiP2eTw7V7l1pNZEhjYSVdtLtpSSMKLHHoDqj8JxmxTNR7MeieOUcWKGVKxZheK
psdG5iXQ+yPSh+9lL0NST/h2lDFfC5WwyufpiP1Ycvp0vKWdRgT0nTSasOxxSwrp7WQuZA3WwGC0
2+kG9NUmJxG+gvw2ljUbIGndmJLtl8FNPvfbHPigTS/qinae5taatheoKVXKD2ZhUM2mm6c1Z1vs
oBbLQyBtRWolgpJdasbkgFrYmfELM3UGbV8h1BTOn0WDo4w6b24n4O+1b0+BfDShdvdUQASSi4Qh
2HVRtbdA6QcGpPai2fW0+1KZrJsodAtBne2gFzhm5Y4pEDgRQ2JapppaXCkFcuoguKShsCHk3h4n
dZnfPeaDBduzIpzaboH8JsSJv9n4Xv15XnqbBPj5S4OXSlGJ2dCI3Xy/lcS1NvdxiyG6pUCJ9ov6
jOO7P/wtktYDeGaHA5zNSd+jGnDuSPt+G4uFixdWkk3CQNlmk2PFPvut3Kocu6KMU39mT7Id08MU
HYvgXLtw+TfeHBM/jMFH+3aMHKeQXlsWM/5teKWtFstYvsmRB0kebo3VuR6Z/Jvq9mFAKmNEsllk
ykvLMf5NKRp5pGAhexUpVqS3DQxhP0ydgTAoYCeHDFKkFYSbEpzzWExupSNHRScb5fWmqlMnScgn
tZJVXfbkbr3o5S8jFjZFt4QUF4Ctpg22glmnOtbgKUcgxFKyaIPXXKVb+ZXXNqCH/fGmTaOHpLip
u0fB/C5WVKHFe8C88BOLPZkQTjORNWrcF9Frpmn3Q9DFtm40nFEJkJCk2pWx74VqhXQ1e05wLreU
BUvZBwWhbgsWoEkmVUfs9hH1psTvbslruM3N7j5eUBIVbLui4g3+3gUqMOW4egobmkEilZ+U5pCF
7JVpgoTiNbuE0gb/cyPo9UGDFtyxER8SlSgK606Uwyu9iw51nPa235gB0BiTDaDa3bdj/ypOyU1K
9gOlCZHvqFEPqf5QZLA45d9mnAZGU3ZXxP6qGQXPQFcHF+8WyBg12dFlS/1UEWpR6CF13RCZsniJ
+eXZDOafKTmxdjJC+BwbyZkonDJ1HWK6MnJbXha1eZmH31PptoljR02GKyId7tBZuWzpkFxz9a18
XfE3ZhSo3OldoyLBHoB0ArvokLDnOR8T6l66GU7FOQbgjTs3s4jzLbiSIiYzDlnhNJDa0brsVI4T
G4rESJw81pG1yl6nCxTN6KmhjdSFS39k5wRohNMEbpyayKFwvUxpYdKjKC/3bWcRxeG7paYQ9TKo
W0NHH2v4w31UyZspzL1iYkbsi3pl5fnKiCeCoQvmqFBzTTF/quTq4FPpBOgTZ3jZJ2i5eagSdDn7
2jFQrfUUiHeVAT8tB98zVDuroHQHn2WdGUMJqjznWnVHINBLbTngqeWqUmiABMJGYY6r2sGxiEKd
8vJZrTg+mcxFIq+bD6wsBsQkyhDjZo1XhhJPomz9pLvsc4TMIfOVFt2KJUTZ+L40IHMcQ1qzIqpl
1RIwC3Y7rUdJzB8Qe+nR12Sn7E1+xUo0jm00rZo0WMfT4NYlgkiOUBaJqD6NFAXtFunz2kApN3pI
+0M2dfcDtaFo4sxl0XgHGjXiiFJrlSM3oCpFsQU5JXThefTLp4EeQyleCdFVYAT2BH1M1ZhDw5RU
liqSLXeSR28mLK3VFMeQZIeNgo3pxi3Eh7YXf3YI/jtAqpYSrCWr8xRJ2kwyRCg1WbMxt8XOIDk1
uRINw7Y4Ig8Mb2QZS1d4m8S0JtjT4su1pzH5c834R9vF/3MVIYNm3hcbwaJrw/+47V6f83fbv+Vv
/VUU0v5AXSOTd/1X3PXfRSHlD1UDaEDbmdMU/mi0N/+z+ZOpF+lYleFvmOzNlo7iXzUh/hJUIqq5
kg58HI62/k82f4z0bp0zyKMgwJQVh843jjXcpe+XnVwy9YIF9aEIu2lA98MJnDZFMJlGCLi3F/Kl
sNAzT0jFINQY1iQho/Ohj4pyzYcS3GJLzQciQrVopIxNuD3NgSEpHoa6EchQi6ISI4PWN8nFGFZ9
TvqH1qSOXIjBNDjIz0Q1cg1paDK+KhEJjNHBA6tsyg6iSWADe8659ASht4RpnftYVDvsWELmU81P
IDh1WE84oRebTtGnydVqApY2adLVtO8sFfS9ouWzsDPTutVuAsPPqsuqifkEBykeqUyPpjULq7qK
WGEDoewlR7TisCFIKFeZO6Zm5s/Cg7T+m70zWY5b2c71qzg8hwJdAomBJ1WojsViJ6rjBEF16Ps2
8fT+IG1viyVa5e07umHHGZxzQhIBAonMtf71Nxwl4CWurq0St8HcbBIdVk0TWLnOVmvwVRWESlAm
NkUxHEwddRN+aEGxGaM0drd5ISP7ObfKut80moRs0yG7WdImzBTbflGoiNwjq8GKb49FTDv7rVdT
9jVNaZabdGgIf9JlFTsfDVwSV6SQxbWfQzzPwMZCvS2u3F5ggLnKLRF8DdOogMEh4ByvOe6Hwa+i
IXT2Wp17mIo2Yx2eYtgx5sHRS/x0q7Gc7IekpW29LjwAjVVTDJVOjKCLHknCl32etaZh7D8mifvW
Ht2GxhLVZ+dbTpu7Wy2bImM3FDH2HEFsNXgoMRzuVkYom/R29uymOg0ItY19QqoOOLoeNI/J6GY5
+3SUpFdTIeeMVEUdK0Ix9PXbEfZmsc6JUifQqkcnvIraVqcsqoyROYqVTAWBBGR2+DodrrFtBs1E
um22zbs6jghI0LLWa05ZGQ8TjpbmUNw62FgN1x4a52EZreqQW4gWpmSeh/m5L4p2WgWG5t5pvUyB
uoYUIaAmdHSMdesCOak+HLfSqiZmZKHuOl+GtgSQN/TJ5+KRRQplIBLd3oDixdV3OzaNeUdlNaUf
lIWrlu/0hZEmK7vUp/atFtlFvJ2VihEAhvnk9FuvCl39VDZJFX6D8J6ZV21Y123siwq3Gh9SawD8
ych1TFPOjDGqBfMtiUstys4ec8lIMueGXO66d4lXeXq5y6cZ9LQmr0k8OVUWyzXSRSN1926pirZD
IuVq02JB2Urns8PhEe0cJ49J6wqqePH81PpATys/y1Wpee/0sKnzQ9IaLTkbIeEdS1pGrQqTH2RZ
CA5TWyL85LNwlLdDxyiNaJ3LUjeTjZ4IIW6Kukzo/RAmOzZyqt411i2Zp567r6lVqfZk7kUej3ys
NHWIU12Sq+FolW0s4SN8eeEm6FQ1bfKKU3DAaNDMh8dgSCPzk0oKgZUkQQblJ9eovE9kSZi3YapI
Rkl1+9SG9n0TkcLJ/FsdiQPxjF3fCrRetpiBr1RtItKzSooFr9A88slsC3NIDy0VaJNvjny2sebF
pW8VilTTdPCQamH5y5Aniyp03Ox56X2Q2wGkgCwsap5bmzpktlQInGI8lZgnaUk4HkssDqsl5UPk
60SbsW2RRt18Sia5pCQNo/bkRm7PUa5rY3RsZoFN2qr1orwlCWBOcXyUNtqL2cQcVXAC7aNu4ruY
FqRhM2uiCvca/rjTinOEGsZuG2NbqnlsrspZ6q0vzDKpNspTJk4nuT2jTOwjLKV2k80sbKvXRiIf
nKrvh6PewGG6CQzZTPsKOZj5rIVCzPvEzgV8ydKSpzRychzNhmms3xNOkpTbec4QHXmGyrJdYfAN
nERqDu5OOEE2VCjiBj2hfu1D+Lu4azFGzDwCetRYTOlXVQCmb5yBINeN6u2Wc6S1p+AuaqPAOOaz
5/EZmyCOT52Xpd61HQMVvgt5OhVBL1VGxY+NS+LumlhW0beudSJ50+d2LTDVKqrPbAFJdhgEAsu9
0iy9ONDNljliS9bLCiaBl++SEPO0TcCCcw8Y53fDpkWDp32ym5aks7KsimabhEU47fpIalDTPLO5
KXnp2Vqx748QkqWFrXTUlHJdlym26GUhuuDK8SoghxDsePQ9I4P0nAtWog+IHSX4SVugvwARlMp5
nKTzrY5AdlpxnGaBXw5z9RAFYH0nfBOa6bqgs8FyJ+XnUyXHwXd8ZkVNa0c6GkoJGYI4JI1LsFVr
WcWhywF6jnaMqldvy7piD3fBK/V6Hp7lWIxEmOPPhCovTGDemZPJI6B2mavtVCYNBMpO8UVUekdj
UhFokK5lk80enqJDlG5j2Wrfpanl/a1rlenJsuoMLUYD0TGhPjZktg2B8sfPbtG5PvY2aj1Eja6+
jnorEWrPbSWfRlW48iqzJ5nujGJuPwdzicoj5NLjFtg9GnZO31bPAZNucU13F32AeDT2i/wxCY9A
82G2yQJLejvNcPjGeiasEC3oJ2Yg9m5ob3ozD3q8lnOkiSFmj/VaxmEPdKWcytqGJgmxu6gvh/Qm
b3Fv2GUAZ+3RahNv+ph5iN6+tyQ45FeDrY3dvnZh1fL2mL5sJT6v7sYwTEhRnpVjIBrIkubNnkpp
+0weTGtj0jRPN/1gO+26KbvmE/S9ud9Cc0nRluaFag+Owahu1xp9XftzXi0FP820Q09m2s020Fut
xFxVZ8Q8gyBqoN9xZGPajmvwhkCoCAlz6+SYq3YanWZkM4i+UnYbT8zyzDjmdYVWu0k8M8WgPBQy
2kKwSbsjqATCWiB+smm1zqTjiASrbZdUTafvDS9mDjgXHQlt/zdR7tTh67/9q1i0TP91/8Dk7l8e
n8c4+7V7+PFv/uoe7Dc6tb7DXBkTR4GD0n9gx5b1BvTXwdbRAvo06TD+7h6YGkN5humhu2TbOeiJ
/u4eTOMNP4c/tKRB1e+a7j/pHs441i4kChfJEH4PugWXAgPIl82DLdnT5YxnwrJ3YwfP34HqNTMy
/R5UeF1yVkVeg0TfSNIOPYwIidYiMnTsRgeKmBbXyBvI/RQP/3w9/f/WaS6d2R8WStR3L3vM5e//
XCSe+YYNhYQKbKCkMITzd4sp5RtM4tBU0NfpmF+5IKl/tZimfIMjFs0l8+LFeHhRnP3VYprOG4es
X/7jLF0mGO8/WSTmD23jfyKb2uIu+EOZuLSevyCaYVCgS+0EdJiwhvvm6hWy8pgWZI9LXXPF8Fwn
faBv2nwtWV7gPjTCahUTSd+9izOZvpeR7uI8SXrt9y6ezPeBylNjPacW3K8CIfln4omHbO3l7jBC
TeDHCj+iUiOxooqeRrNxHlQUUlH3aXOym9xL7jhxwVHxNYVxY1iQfxG3a+H3tDExQeio/sNrzR6B
1MKKCnKlZ4pMTJeyawncjG0X64GEeooZecAkvxAOxvGzCki6z9IRkG0mMuSaBm8oIThG8TuDGTM5
Sq5HEztTnyKwU53w+9wbUJobY0csTVBPrW/B9d3HxeDsrNkpTpExZU+DE6orAXsBuqkZ73M1YwrS
T3MfrYzYKT+Paebd1gxJd2EEsWpluEnvrTqZtj6gmtWsABRzkjmNvPyWk6ZzPZde47s2lf0ui7Vy
X1AuPoEDt98KywlPTmK6N2FpeQ+ukWX4+pqL8+ho45NhJW4KV8ItbmdRjwQFS+iblkMaXy6H+kOX
6eKqxlciXbWZkzxk5Vw/Ff3UP+SpPT3qoQdtE56Lux2FU392osr5atsZ5N6KunItPSYZipTXB6l0
bAqgNCR3cyeYNcGbqW8nLbN9TFr0GwayoANF6lkHQuTI7dDDEv5W7zTii+kkdrlWSbTk7EJsLF0L
JuxYhvso8RT1hWGAYPZg1tg3FImPyVh9neodvXPgUnWJXOOX1MTIhCmoZQA9j0yMbBXSQhLzYDFk
8nWkhQ7xJIsX82SL7/QWeevH9aibkDxMgLPWdroPna6JdD8LI1DrMMgMQkCiGv85w10kp/mg6OxF
pT93Gda2EGYTeKRVpsZjEeXGyUOmA2nOFdOVOzcMe+ygckpfhrh1bm06tk8zj+Ux9hxt3rE56zC+
yqm9MghR/q41s2vnwIQe/TDUBwOkX+SWubHpPpiC8w6vw8Q1H4a0IsO5aYAW12zwrOR+rPWTRlDU
fSZi9yGmhNWILQ6hHsfCsK9sV4emYAZ9dQjpEvZFpMeHWmmQh0sz+pbDgQKkdMPhC7b14wdqsHyg
QYgFM36F/ZpFGf0xwE0COwwCi/WPOX/ZATYoae9BIrrnMesIBIkM8KdNILQJ+6AgaG5rIQ1q+sAI
0YREFUMEze2nL73mEjYtaV5WbadldzKb+4NZpPinRCXQ+0qHf/mJY6y8JdpFu7cFaZIasWoh5i+h
jXlbG54qJ3eA1xMMA1bKwpbfwxr2MAwi8G2jGQ2fYT2NhsQpZj3mM3ySCm5FjRmPjt19Yapr6DQl
b6DqCeDT3QpjncjQWR9QDwDIewYHxoATTDgENBpUYHc0qOoUODXhU1mB4gQ8OkgfPLerwzWAi32U
ed5NW8PKxXWi5ZyVhcgk+qlC3UVJl/VrqeME7E2RCFfwovJ7R4udXTg73MxYZFtP77QD6fCNB7wi
42M7We6NLlV8q2wTNMjwIgIQ4kA9lK35zgxPnWyDj6UI2neV5Psccof4h25KwXSCaWHEcXT9IyD4
sWSEkv+RPbj7Vt4859/a87/0gnHY/n1d/7l7fvF/sEiKO3Xff2vUw7e2z36yE8Nv5fI3/7t/+C/f
fvyUR1V9+7d//VL2ZMXw00ISh38t2XCH/tPpfSqLsMzi59/+yc8DnJH8Gw/KwQ+5GjjwMkz9yRCQ
7hvXYYLkElGMnw5j/78PcMGpT3KxzlFN9Wf8ONv/OsBt4w1cPwfomAoPwiG2m/+AIGDby0H92wEO
5YcS89cDvCl6gOM4yE/KEixxAtUzpL3booj7gZSSQDFVe2hKERLLWouM4XSqOmLgBy2ONcWuE/UV
/g0Iwc15V8hxUqukQ5j3rY9bhUOOlzuKCA5Rag4B1BrsKbf09SwYehdI1Q4HYDZU/HDgZ6M2B3ZZ
WTcY9qEnMZ6tIJ7hWtl6HtTPadro9UMyTCYegpI+1jkECD4lBs4eAsOv3ZD3M0AUIJKGy1Zv1GQt
mX2uMItRUe9V3TpVSamm1Vx3qRp2YxaFUAnnSWccE+auXFjkTtNXzhqOIZ30pKsgu80x37b7vRV7
jW7R0Qakrq4peSyjWHUaHSkuTATpwi8PM1HX6ziJxp6slUJphM9UlpLkt7TU6/VJDiiE3qUuj+Jp
1syqgsFgWln63g5tZT+FLmSFu5C5WXErkWp7mQ8dboFYATGEcW9U5RQ+eoWXRXexEgJeBK1kXWxS
lOJMF2UbaV9SmWtf9WBU0WEqkm64MSBb8wW56aQwGpvc8hqKSBZva7M00qOVjhKyuiOH2XyYKzlH
97KfmyBZhXK0k9M8ST3r1l5RMr3LBw+Fy0qXcNzuylnF2ecYiDnYVE2TxhtvyOFCBGEblqumLQrj
cZ4FnLW1mbm1cc+bsMJNU8WZ2veD1w93Wtgl1Z6M06q5HrJc5EjaiGPS9C0E9MT01m0v5jRZB+Q0
1x0j1Kg0RnoKm1Rkf9ajoFB+32sKwyZD80qOsNLOUoyJVAQ0hSlSGgYzMHCcauamNhhxbit9EsaT
npQtAHMF1yxmOmopay8cXP8Rp9jBfMMP8Ygk0QnmjU9U5VVr3igjs6ltW3cksnhdjnw3G4c0GPct
0N6sw3BB0Ktf9zFlwZdwAtMm04RBJtSyyExqclw83E5GeSxFlzofKmJK6mjPTQ/xY+IO/fjWiIcY
NkiH/IsZCi+pYmQsXWWVOFwnZUo1G06UMyFMmI4QFSaMmWZ8zg1DFe/bvoLJt7dEWLjfowmjN2iA
hReII/RblR7a3DG0t41KNCYaMmJQvK6TuHnSnZqQtLXC+2wRwBjtFL5PZCq665nKD+/EUQ/a+NHO
ddXeGKVdjahriYBHztINOJEd+FmIBmbc4YwHW0YiOBBrPwaHlDM4svHuZuh8bMvZip895izNe2r6
iu+0mvhqUTc1bQqbtOstLf3cj6kDw4/nhTonrZIyr/2QWs/a5ZYTMNMtNIfRRMbLrrcwNEV6E7Z6
WF3Htt4XKKt7K3mEAGmm3zIAbfkJ/IRh9ZpZt1JPRWPHcOWaVFf6UQT12C5cimm84W+1DrQ6luQE
+xJqcAniH2MsrmnsMAjR0ixGkGvave6XUdRg6dUVVFtJXVTuvabPdkQIFzvIUbm25Z0mV8yEQNCN
2MeS0G3CvXBMWTgOmhZlA71K2LlHos4i7fPUDmX7PDBUUEcK+ijag/gD6SWBiJmZG5Sk8S4Z03oc
D2ZbTP2udVvTeUfJLJqviSqi8KYoq2h8gmgZj4TPKeZjq4xpgXVsNehtqFFR4/ldkTnNTYTjrsmS
HXsFezvJlRSrRrVN1PBgNK2/CUd83W6GXPTqRlapC8mR9Om20QHomYIcFchZ8cwka2yu66jLy2yd
6MXQx+skhRNwYsdK9L3WiQxWCvqvZFgDK1sj44AaWex1R92P4nkyY+etnY+wm1cB40fAsaKktuFr
bNE5QJqFqX4TkedW+a1dMcJbEWreqTt7bKLqJhgcfb4fW82DIxKK0RnfgxXXnt9DQq8X6N4uNkLC
4dpmST/KayTXM/pJnBXJ2YUBak0bL2mi4R7JWU+1JMnQHLdjjvwCQWDUpB76Pjap67ggSBOSbepO
kmgnm8XRMwIY6NJ0MlP0m9qWmfWeeCUpv1kkFy3pSclkPKGSa9Pd3Lh6/NhEwgnvauJCwhsD8oZB
8pEzJ9cQBtNkQR0HeeXp/aRftale0WollUAZA8W03tDDIYcCizbs7+EYdopxWqfEdN96va1OGFET
VNkUafC95uDoqHWZaB4bJm76WxU2PT1jVKkI1Sk2jfTCJCWTElpkRk/QyZDFIYZ+HI7v2tazo4+J
M9VGu3arsgz8WZqfYvj9XjVlnzPbScHw8eEwirukM816Uw82EWQpsS06BBLIFng5MmxKrjCz7Iat
GOwY3NgiW4PGvw2d6nMet0V7G2QdZGIcMccmPkZB58yPc+xF1LCZiPI7XJ+tCEGYg/vmqrHbxP1Q
kl6YHUctEf2+C1Sv+Y6ZDNaxD8xU+wihsCfYeqxqvBbghSTpXqcAwN8z1jur81NvrLsPQ5K57cZu
hoJkjSjMQ7fCjtEoMJtsALRRsw5W+WCxvMorXRUFqYG63roP0vOmkAA0J8r1t66zBEiGvTeSYjiX
rrkCGbao9OcWJv6Kym+YV9acVSO5PvCfGcxlUmaMXpqxGeYntxKOTRi37MRTNsazcbTteWaog+Yt
hznTA4Q/llXQjUdCEaROmE1q1oc0yeGOrdkTsuxTEuo94rkycM0rx8jN4YtwkUWeqrrVeLM5QMlm
1PlRh7SJjeIWSwwzBJ0Pa8f41AaMGT9lQxhYCFI5J6t5W0wgxO7KVCgqWnjuLaO4LdPXhbNZllGb
+UmrG9l1xn8RrgftpBqwK3QVss4YIl/9vujsoLufIIb2G1J5kP2uPLvOCwLSEpZ6SmROo3sdaXPS
6/ACbmHwwBuleSw+z0PbFsG2rE2TSmTUS4LXPlOMMSy/GVLPHvINcXhNkO1mdpDCWkGxJg4+iItE
pVtmb15obJThLDP51mT6YWzyOdW8zi87uuQIY8cYAgZmAx0BLD6PcIzZoXogM+OoF1UhvieUEGXn
k9Q1G/f/6xshh97lv4YxT8/Z13j41r5ohJZ/8rMRci3aHcwR2fOFhyP4f7RBrgkiSY4RQLMwAbUt
EO2/cEz3jcGygr8CX2khbf7Ck9b0N66O36LnCVguuJ+iefonjdCZSZdrc32s15lFA5wCnv/Q+f8C
aLJp15mGTsi3JHP98r5AENOXb5OKpJig3xDVQ2FBAla//eUZvUa2ZWbwSwP288Lkw8EH57d0IGq/
bMQKzhfi1zvd7+2PNP0bXc+vBbACq3ulx8m6bzW/4uPrGCNHLXRHOFyEGcHh0n2xuLF6F3LlXn0U
C6SMlyWIM/3p2R3puknsJHIV3s5qNjv6LAeIy7oC811JxIuoGbEGjq7yC8Rc86VXyF/PYlHFQZS1
XMNcntUvL8GLq7ZC+637tCi71Lzqc3c/kUVgqvI5G+W7gBGkIU5GaJ/omTaFaV85Trbvq+7I2Ouj
y7GoMrWGg9JNIICXbJtekul/3h5EczA3ePsL4f/l7eHaNFB1UQtKytTprQU3JI/Nk15rfqqK616L
4bFejGJ57aEw1rGdJTQaDv+Z1ngpxdw54KqpnNaYR2y6gbQydZfZH8uGndwbtq3YecF0wY/s1XXw
y4XP01IcDzbEoEOFqIZ5N9OVrBxCGDL3oyPidUZY9VhNN8woHycv2vz5q/jto4CxxkPGtcNkU8Cl
5eWTNpMyQwmmzTDKkrWp8OgFoAtm0M7ykoP8pUudrXanq3EU7rgUJDKYBfEG4Z1PeOMWa4+fmpr/
pu0X64ffim/GxI8G3Qc7zsvfCtIVmEMc6f6Eri4d0n2X535mZZcMBxdjr//EdH67znngmBx6y4sF
3LXZZiDnUaGLbB/P/XFGch9iGVCAMhZhs+5njDts7+2fX95vn8nyayKFsW1XMNU5V6Iy06gmt2Fu
Lo0dxjxrZ+FUqHAX4shbIIVgEwWzsPd/vuqZfc1fv/Uvlz17unj8ZJ6RlGwe2K4vznKzT2qTTpuT
oZTQ0YBXiNBB6yt6uv7Sx7Isk9+euUWZ57A/EPhwto07iaWNwuLdBu7HMErXDhqPTk03o0neIiEY
lXMVaMWzzJ8SwtC7PeTDHRySg8vna7vZXjPwoQwvbeWvvgpGdMg4mA0z93q54hyWYxV3rISWqNcG
tUAWbVzN3qPISYk6Qdh6MPRgCVNE7z+ne8hGV5jrEV5MEKLI7wYpTslOiyHmWO8uvK9X740THO8f
27FQR7y8Nw/T/XCIOHGXN2V9yssPxZj7YDM7sxdrqKUrUe0C114zcIP13K3nALyihHjEI4uB+pQb
buavjWle2HyW8fpv79IEleWmIPbCWXx5Zz2ER7SAHEMKu5KJVGPdVbthfh9W5rqUPfwusuIt+cii
fiiVOsHgNknBgELrYRkf5hCPzOKa7eCdeVQd7rNzdp37f358rz09BrwGuDLlqnu+3mQdzGMx52hK
UU9gTLYmmmHbeQvOBrOcp+Sm5smyLy2ol3Dxz4/MphgzbNQ5SwH28tE4oBWhAurCHsE7tBPHQR68
BRTb9G0C46W4JnRqg1HMVe+2B6Oeb4aR2/CC98mltf3aA3AwVNWhUEOzXtDzX2sFZxQB1nLD7FdB
s5+GFoF3+AAqe6QP+BLH+K2tNK7756f++5nI3oZd1TI752hCv/HyqrlupQA6JC8BRa2LcmVVwaPH
rpov8URYw2kk1jGb2UZtd3vh0q+tSld3KQIseCMME19eesgGQCED1ZI9Rx+HfsJ05nFOoo1k3li5
3mEAgHDgF4ELL3dgE133P7kDDAYcROJLtXx2VNbQUQM3Qpsli+Hoym5d5mqnmfGD7cwHJq/mdGwW
oTBXT2+Vp328cP3XFp9rsp0xSqVQ/mGB+Et5SA5HVuWS66MU3ncH9d5ssn2HUB08cuPm0w0OArfA
hZiL9qSTAA9qTPCL5tKbWBb5+V6/+CN77A3sXedLz4brbiRFovsEh+7wZ7sCmd67s3YNIfZBK4Pr
NiPdNsqvpya89Aygbvx+bWlBBGftW+a52XTl6qPoK045baEeggkF4dpi7gxGeUzJxkZAdRBuvzHd
YINFrelUhwSl05/fxGvfHuQkmxRP9jkmvy+XosR7VS9KXkQyovIkFaWS5lUcZoxR1M7gTqSJIdgl
XeJS9J0/dlpBvDf43A15bk6tF2IaPY1KrS6YPFCTmjqT9jzbL73IqMXbP/+SZ46JP/c6yadOW0gO
miHOlnuEXwTSNIsiNOzWMbIBO9+73ZGByFZo8nEgW08XEGD3YwH9SUDkCL1HLS3vrOrSrbxW0SEW
BkSGAkSXuhSxv6z8wopgMnsGEWS2s3Zxlojzu7YyT7INH/KqvcU24qZPH9O+uFZBcrjwIF5bc8wg
PYhGnIf4Q7y8OsJ2bcpKh/iLScLTjneWYx9k/mUu8/vanL4g6LsOGsVUfL7WpfaskoEEb//CXbzy
1fHpL0ZHFtppzFhe3gX2FrBjhD35JKYkTu4LD1J9nftph70qGiv8qNe6mnYFgq0Ll15+wbOV9+LS
Z+u9STvVKsbmfqcNm6WkRdK4iRzikIM7O7dO5iyuhgLZhRFfNdPnqusfO1xJqtg6NYn31jYuogav
fIE8ChNWGBuBzn788mGk0ixCfUz/apCm5Kr10n3T2KeC1wTu/pa5z8nxwisX9SgC98PspvvW1rY/
nMZFv8M44L4wuLeB3n68WIy/9rLI6SGXER8m03HO7i/REjJgXO6vrUcIqHAw0GSykIBko+9OCP/7
LjbB8vqLh8SrV5ZckiBunM+t5c9/+VQw+QjDoilYrE304MC0Trtga2gtwQnOleu1mwB57Pepab/8
eZG8VjXanAi8FqgyAmeKlxeGf4O7Q2YrX8vp7jCgYMqwHatxG4pkPSUIdERyLzi/RZ0QHO7gy3jb
KqIz7WQf60sT/72qxxuULiCj2oO1m3tm6rQFf77P1/okAhiW9DILcI3/9fI+mZzQ8faB4gGtrAZn
uYJ4RTQBT56efkpnXOYal4sb6nFsiyV/fW1Ol9bvK8tXkBtq4hQvcSA470sggyNzsJcAS5vnoef7
KY3vhyLYA/Hvpcr9IDCvILdcKl+Xd3D2IYvlm+HX1m18684+ZCNjWFQ5FI3IiLCkc7b6cwv3iXhi
gCR7jd4NypVYz9hteipgln+xintlLwVSW8pHzB04Ws6Wp9W2YyCiio8UxVXdZ3sYS/derV1nY7aH
I2bCvmdxrSC57Qv6DDXFSGL7C1v6mYHdj7ON1ovK2XItSMj22ZZulrMReVJwoJDtjrx2hYfvJjGw
WBoifAUh/r4jfGk1eHw/SfjcWkRxISo1qgEiefLUhwhQ2545S4367CrTva9aAd3RNDVIespDbXOh
5HjtNF7g3iXyHrAU4unLZSsAZ4vUwpRAWOHb2huvW4ESt8MasBqdrxhun7T5XZKiop6i2FsZONaG
8zpFLZtYN5nmrC98Rq+cCcIwcDT3wKloQs7uJxFpPBoeS8kgoGhs1Eo6+W2WpiaGdzWOFFr9HPb9
0SisU+7BP5VT8RShYnRISYwz+9QVIThQ+z9Z4awumw8cbu5vZzW6elrGMKQ0i+ErmjZs19iGrSjl
Fu+5raz56jtukmTp+wIDfhmm+1DPv194OuKVD22hHi/iLpD7cwwoLfVR1YplHkEJrsnAklZ15xbe
oxMM2+xtMmOnOWvDzeBVz0kqcR6d8RC1DsynPk7i0p63VGrnnz1RxZCp3MWA4fw0yvo4ML2U08eN
mzsnGZgTya8RAXZmmKMrz/261C8cB69d0qJHXsBs0OLzS+LM4Y6pOSt/xAa4dXHgBLXFdoyPbAdN
Zc0dXXr1rxSJwrIdYB4yINljlj//5eSDS1pZfQj/UjPcj1Gkb4xJ7MMu2rUVfXrY3Aa1dh8aUHzw
jFphnXDpE12W/PljRmhM7of8oVA4Q21rKWeja7iBdknvStPww1QPGB/wjaTatQtpFgOk+9LGAcvW
wAT7XT9BT3WM++nTn9ffa+cLYyEJvx3A9bePs2TwOahJU5i6rCuMY2t9OBZudj/LG0/tJ136gErb
P1/zXDGxwLuIHDHRtGnMlrf+8vmbsam0zOVgjam/vLm9NTr7gLXIiqyu71IghqMO0qNylWENeeHa
r+1GDrLUpR3Dj+i31tyDLgmRSflwePzw+yjk27Ibji3j5MEV+0gTe5dJCRMTKrEIf5H6NursfYm4
bbLksdLuLtzQa4vREWhIOGssbursnAs9pymQYAKlD8mVPkQPs9neko23m7Lm1knaWwbX60rlh8JM
90Y83/z5+r8vANpEJknL0BBrRHlWjCUJIa1VyPNAk70OWQdzdgW75m0wRp+e8c9bxdX+z1d8pa7i
kggy2HcXfcX5b5yhQyxVYiq/g9djQudEan/wCufYKItG7QrZ5tZE0IWy/QgqfB2bF2vf38sbOgK+
Pg5Jk9ir8/mZBALqgyxTABOEmrLzWtOHMe/8BSaDtY8fcns72el2BqC2BeFDmX/hIfxe3iw9CaZW
khEqh9DZqTiHVpPJChwCNG63FLtY5x1+4rrpfunQ7Crfz1eEftVmssodaxVFavXnm/gdJ4Bvy4SZ
sZHLRnSO0RUYrs26hy3SkOekRi160fQ+hoTQVggF2Ib/fLnfPz0Tky/6YlCJZcC9LMVftt0+HY2W
UnuiIQUZm+ButhOGlIRrAk/8P13KPvuoBr2EoVRxKTPhBc4cJhWGW/FaF+Olzey1F0mGkyFcii3a
mbNLlRYCYOhmjFGRU5qyuZfK3WI6R65xzekBJEKKFO7iGmwa8unK0C/FU9IQKhUGT3/+rV/7lj3B
Ewb8EBLk5+UDBk3IqQtdhkdxiYNBe2hm+RhJ8xQ9EN+O5d8GO+5LGN8rnxLFkw7KSzMH5nm2gZDI
CwUtq3BIjMctFOM91mQbq9Wua+xJ5z7YNl28H7QPxH+iRMC+RwXv/vxr/15BsJUwHEGoteyjv4Wc
BKI3ulxMfr9xphK7S/sUpR9HE/2J9KW6+Bu/8saxm9Op18BWYUCIl4/ZbusmLup48oMITpQbXbll
8Jas5Gr4FjHS0Gxrq9xim3rysXEkTL3iwawvTbtfedf81vQj/MKM0s5HL247ONZYaqPv1tpGt8KH
bEDTnKHnqTBOroeVUPEnZmsXchxe2TLYMA25TKIons6L+aLuu8lK6tEXwCEWc8K6EuvG6jdFW6yc
LrywQ732W4KLcEbwxDENPltcQ+kFqvWm0Vcyw36AbPQo2vSO8FODlZQfS2a2Rp1eOqF+P5PNpQI2
OJctDyjx7JueCyxG4iQfCXPFc256JHFlPSfpjmKtQCiOrCXUH4oYIB+fuT8v5lc2SbSpIFV4IVKg
nONVnpvbXVuiindiqm0zux7J2+v7aG1H6YXx92sPF6NDHBTpOxgsLn/+y35cmPAZVY7AC4h+XVqE
k/Pl4O16aOdpm5C4FY3Ovo+mCxXHD9zk3zk7s+ammWhd/yJVaR5ubdmOM0IICeRGBQQ0z7N+/Xk6
36m9Y1nbKiggF1BUS63u1avXeofT7BfBHYRrWEc4NL7TOT6OWwHbU3LHgviv//Y6UHV1vC/LchcE
+WtIMyC3fmhh56JReghS50uvgGdR7KfL87wUNEBMiJhFY+IsCZkQFMENXO1dPwkOAVqFnaHdISOw
8apuOznSrjHXiiqL860LMUt2rNizp/OtRnqJlgPvjUQz1kcdjsz4B7SfI913DYvmJKzzpF1ZTwvJ
NqR4qos6FXoUCueHfG8CRKYR30N3Sl27Q5HYV+orT23dWDrEojaParDvO7dJRwYA2+349xONQKJK
zscSUwVq7ePXRi2oNuHts4W97kreFhxLQLL3WeO75s3Qayt7dylAUVd0yKzAVpzFxUkz6qayWwIU
Vill0G7jSL2z5K9BSlGGhsvll1toczK7WCZpuBzYNP3Fdv6wh0wjsOXWkNmukEdsbNnL38pkwmh0
23HYjzFJjvO5N9WVk/5s9eLWanDUC9EqXJvOJjXMaVuhAe1WioIgmom2Xc9dsbkxfQEB6nf0vf72
Td+HtCExM7c6F8bTNzV6P2y1cpRhoOrFRkWBWMqHGydP7lN6DBDmELmbUBUdPBiEwxpU5l358SRo
MDzRkHu7AAdx9pwOj2O6HJg95QFJxvhajb6X947TYHzCYbyFvfhnHOqfCHx9slH6TKUX9Hre9FLZ
YrENH2M0bsJkeFG7Ne+k98vK2XORejhgK0G8zcsXtWTGPXEEDI/qvAWJ9EVqUaVorpCMEK69lb0d
MPF1lbAwN44NCQapYjV6yCzT3rwEycFJkMdLbu0++Kw68i8kodJtqTR3kaVdhbTwPJmTbnI0xJpi
/VqLpkPgWdcZUt6cl2v9m7PNwyQ7+EyJ5hEXc2cWoVo/0uGeAlqoo37bxqBG0snN6h5FnUTIL63F
puXxLFF9E+nU/BrW6JWJRHyFb1aj35VVvw+nH3nwRXTLRZMUyZyj1g33WfKUhNEOMPSuBzqACMw2
gedlmvZzYiorGc55/VRMAihTshvamfK7y92HLe2HY221A5MQy09YvckO7unpLU9/E8Yo0vaHxm/3
eq5dm552l/W7ATEzBYzldmXDnaWZ4jk0GvhczoE0zgO31Blj03g0z4tQuVVgFRV1eud59U+C6c4r
R6RMuxvHCL/Xrf21q0HaJLKLLtXlx3jXsJ0vcDAMMrLACLIiwnG68bSm7XrFEFhOLbmx8wkZn+gW
B/FC9vEyUPyvbe8/Qv27bvwCOSrpc2FyblOI98ZuhxzTvcQFBAqkC0XzsePWP8jmY++Pdz+iyfta
GbRROnsls1HF7Xn20AL7wBnL9J2jT4whhdUdMnfUEW581hAmOsbXQA9fqrqm1BpnW9/SaPjRpN2a
dMZDlMI2hl4fA3L6RgIWMNi3WpG+Gvxjlbc/E1ya3ESydtXkJRsvkT45HYcnVfXL831eHQEqgCmF
woFJzZx4dzrfvlYUNvQ60Ct2uk1LGw2vnaQUd0ZjbrQm/p5n6hGlOtj36Rb2xlOlr2J3RCw9nT1L
Br4roAOUJ7hgnD7CWMaOYeW2qM9JX9WGAxsJLa+tjsji/xSmYm2M+cXtkIU3tD6wdlgr0IoB5g8g
4OqEU4Uq9Lz7ZHYqetIaHcJw1L/YoO0QjDe8/j7uXyBb7uqcXHVw9ch8uzz558cq+SCbnwRNEYt9
ttbxqKh1uePFsbu5qxs6kYF0G5s/GyS+RPUbis3KSj1PIDg0BCiLEixil2dtrgbeWpfpEQ2+QP3V
qMOtXcqfdS/7FIz5d4jD+dQ/9IZ+NZpKsLLUzqMv4jWcqliscZWk/nj6mfXByDqopoNbcn/zpnDX
tNNBiYzrAtnGEFja5cldWNm8Kq/J6uaMQS77dDzPLzALtui4qL731nBU6nK9zcu43CZIaGzBSbet
eoyC+LPWc2g3zRt37x8rD7G4tARYxbIsVtZ8bZdRDNktdUa3QOLT9Kxd6SGe3TiPxp0XtMibNcf8
xijix8vjipUzX9GcqWBxsD5Ct34216OkSKiKWrBxK4I2XcxGtXap9QPkwf7ySIsrCugLeEeuVow3
S7jHwSsTWbStew/sqlUDN0F45WemP+QIyzTJJuwk186D73z975fHXlhRUPFJ9MkRWVnzwr7vxQ0M
J/atbyTuqNGyb8hilD8yEDilNFdSfWdpTiH3E6uQiD27R0qG6sA+5UTRAVMJ9kNJhRyXjhtn8G5F
55BM8q5dq3ctxQjCIy0ElvD5xRHa9TApEzEi8nJavcqvTFJ/2LC5TOO58BQXn58I/xEYxlfmILn+
gPlUD/ptwNtb+qwq9QMcFrRCUN3++8l3uMzT2dJouM6LFrFUZy162sAV6Gf0ffPQ9+pVUt4bpOtt
u1YFW5p8QBycrSa1CpLy080ME3BE65a2nZX3R4BG3AruCtT2c0e6AhuF0mRwRKdgLTkTMWK2j+gh
cwFBCEzkqLN9NLCaZVlihZl6dD2FzVHKA3xCcMQNDcE1sV+GyLvSw4bK1FR+kpuY9kG4spmXthiA
GWFXwXWEnTZ7+ZSWYOk1Mh2MKvhipP7vyn+FywiBP9pb2l7Ogl0cobzSmOqvyx95ZjlAj+i96Ihh
MhI1UH/mQXSMqAuhnM6iD+Nt3yG7PQwHFGLgYd77jnaVmMPPOPFeBLTeS5PXvGx+D3LjmsKeSppu
gxrFyd64NYdPgg208nRnhTOeTvT6QUugPMjd9HRV5MCcpsxhDYI3u6pQJ+7i3x0H6mYEIIKjJOZt
0kZFp2WD1i9gGid0Lz/BQgQCLKJxJ6e3BwRydoLLlVqPZt7SWU3le/jmb31MO3/ac6zv4klaWQgL
UZ1EgboKKFMZgP5sNZbIwugaEdb1dfOrYTRHtBXupUh5VSNlrWq2tPJVkCbI1pEmnMG4A/DUEL8Z
q1E+ISt3K3CdWGtdF2hbIcOP65Dtaom1RQMUlKcdryVlCxueIMtXJSslQ51fdKMizBGC5Cpbo3kU
UFUfKv0wIX7pjaUb18N9k+812hqXv+fCqCoIeiqFFK/As8522mDboS0hSeEOaf1gKG5vfNEknKYQ
jx3U714bb4fJ+Yec7J1aRxOF32eLSPJrYIwYY7pB5N+1SJn5gfQkdf1dlV43ytFTHk3s1qIszDb/
8LawBah0E7+RNz/dPmbWY1QV0EvShnE7td+G4nrKFBeVpqsCaa4A0sS/paBUu2HjwOMg3Z8nDJ7e
apOk8WXhJEvxdPTq4Klru52iV8f4WHkv7STh49AcL7/swkGqUkcCZMaC5hCZbdVeqRqtyHJCeQ8f
XtOuNYrpxWR/UaZ24whtZ91Ymd+lwI3DIExNwaWhwDFr3Sgm8gXV0I1urEbXnuwfGO8pzLStBvSw
aiDuRfC6wze41Z//4W0/jDx72wF3BKlAeACieO1G04tNhy5HozYxDsOId4W3BjJZiIRUe1lFcETp
8M7vUANsec/saXEbXU8VBSeHHI/ZCb1ek5NCW8mrFyIhNX2k6zBV5BozL0iGY6WEsiUQLYaxRYRn
X4LpHKRPXt0eLk/k+3KcpQCUAW2YgTa+N1SWTzdJiN5XpsImchs5PMgBlkJw3aadHiFHj3mYK1fj
tQefH/rccGtYw9aU1OvSMGCAVt2V0hZ/hgJ75iK3MbgusIyY/rpJRlIKYhC0m3C6ojx8+oQd0uKZ
MTIZkapdkxAfQJ8fPMolcIP3cEX/4bqsCiQRbTlQxIhdzsaLJkQPBJzIj/x9aKS3E7YjUZ8Ji+7B
pDEb7OvpeRq4VF3+FktbmG4zhwFXKRWg7OnAqo10XR6EpJyW8V6GHggb4QSYAdHfEAmCGp7V5SGX
DgRsujgJdZ3yiDN/18nWe0x+RlfDHlwdgcTgj5jRhx1fB+yL03K6SiFrXh506T2xDaaJguOYWOGn
7+mXQTkagFaw0Mo3KDhfofPxkGiym6ne1m6He4sPfHnIxVAlgEpUgUzUZeflv6pEwQg9MZY5+k5D
DB2ROovUUowZXhQfe54Iqp1VsZDtlaGXphhwFrhf6uxcdGZfdcpaZL8nZyBMxQezAaeKvXUH1BbD
8E0XfZtwRPKMlY7GUgChhwJfDlkBio2zKR6KurOikEG7IrwWhV/SHQRtNPcfWqwsH64OUE/fSYvz
ugfKoVGbaAzV52CbQVRlBu5i1FrU2luJ+otTyUDc+KFIgjg8XThJ1fcRJhWAuygryvBGi7a/EVfD
UW62TD5fz/82YuazsnhEDJzHSG6B/zOu+PePNWxM5NCF45agRbdJ/l0yMZ2SbcRFkD5k26RAS7Ob
Ebpv+iD4h5dHX9wtGtVzGXjVOfusiZDitGUK1GWX3jpRv6sb5zaO8tugfVTxsmzptF4ecXmzAP4Q
TLMFWELXxd7UtZyu3QirExGfgxT7aFJUDwlGmoGlHWHo77C1fNWKf0oXKV6DFxD3AKLS6WRPca1K
VldRNUQ6vor2eWAeimw6xMfUTrYtOpzRHUTTlbvWOY1CLGO6NQCH4TmdFYo1CaOtIANBVmjqxu64
jY6TNe08vJe08k7yJDrrrXpnpOovg26FH7T4xKWu6FyMbYah4egdEMK564fAtXvsy7i8VAja6/VG
U7y93q4xcZfWBbwkCqssCzgvs3kKynJUE4hHrmVNh8KXkQdCJhHd3rDCr8JyVXWNiLk4Il1DgavG
5Wd+Z/FBszvIzSNY2/p7ZfJ2GWz6hkzA6F51BscNdKU8tJR1UTHHyhquEafx7OivtaH2ArMmdsK8
1Cv5XqlT1xqtpyBUrrzVRbD4ggiyyKC+QBHODwlb16a+13tq4aFx3WKP6lQZQoHlg3EwMpzRzXIl
z1t8P3YYY9Eag79zutarZnKsMOH9Kueu8hz82tutEGfIpocE65rL23opepJQom8iVG/OIPpUkyOo
QCyYIIC/qDTHijgWmT/qWgWK8yBjuWMoawfv0qBicYpGNw2k+engeejS+m3FFzSgpav+Y1BhOhRj
1unJuzxzsHdSUbRbA0UvDkv5jq/4n5zp6cQaHm3HOmDYdAx3YRl/loC8BP14ECz5LE5eIZaYqbcS
qpdq8rSVHUIJvRaafLNjFzFu34gVhg1bvN2wQ/B/JtMXRYUxCEsd8iJdjy6xNvhAbpvhH9Iqh4RK
1ymecL+fnVIYj8dRJnMQF7/wp9v3uk8ocCgag52M+202rLHylybZARRCq57W7lm/uUgTXUWHi7cF
dFtJ5BrRFcWdu1LWrlPp6xDjHmr8U3pObUjmVsS6MufZI/ANeNA+sExlbI6RkFgHZZzmUECDBJHO
9hglyati/05RWb28gc6hViJT/jC02M4f8oA4RRF67JjhCT5QPG5qtuo4HgIibWLFfG1zp6OTQx6k
+QhS+rsI6t3KM4gcZ56L0IgA7UXbxzgTjLKNTpX9QOP15YlhsH330iPXbes1FgwLMtvqazP5n6RV
9vViWkBFXNCPhFTVPKkc9aqBJgYyNLfu47xF3WR4rlr5pazKI4CMa0R8t46weiF8vqy8toj0Z68N
pp5uIhLf58igQiExmHygH6P3JRuzT4JdJFI/pAC/KsUL/dyHKNh62hvmVFu259sY1vARqpU1sHBE
EKkF9uq9hjbPTsY6MGKvGYBCG7QFsIMf0uw2872r0kmwY6TkUq5hsBZyeYYkJRLNLqiT4pE+rDrZ
UVFzlSYSbPKNIfZu8a/bNPdRVl+tTLI4bmaTTDUSColoAclnQgsJMoNOWlGpky2ool7C5X9CSFHa
TEie+FJxUIfSNRE3SNpoZV6X9hZjC2MJQTg/E1kIHQlyVqHwlrq3LVPjGujZZmiu+0L+PQz2kzO+
5aF/TOzgEbTU56Yr9p798/IEzD8uricgccG7oTRhoSM0u19IgQm6UZIyN/M/Of6NmulXup+BocHc
9LPiNWvvLOpjH+d7Pt4sYiN6irQhCqGY7j3S/9nY7B3qt7jnjgc5pgNH6LbqZuOgSOgbW45JzE/Q
PY53Wr72LNrCs1ANB3qHm5NNlet0lZVantNu7HPXwC1bQJGzjNG1JvqsjBOCRk1yZY3J1ZSASi46
5dPYBTeJDFosj9Zab/MFL6bFoBmFD4xsU1sU586HBV/h7uQkyEm6kY+DUxbuBIk7AK7c5frKa68M
Nd/OetKMOj1kzNciMKpoybQ+fXNxx4hWv/byWABW6ZcDQZqXEEs8iYeornJXZXdVKVBoFlaTZT/k
kXRAz77gQvFYUXyRUu0ZQWV7632Lx/FbaoD8D6StZQYrGeE8/XyfaDjJFKkpzbPxTic6UDzHmLIM
gXTJ2AoGPz4W38fWeptyhEUgOFzeXmd7/L/x4MfjKSOy7Nl4bVBnUdtFuUtfaTO24a5owAfAT+JE
35UxKsi5sRVyWY7zJWtxVza5Xasrn/wsSRNPQfmJ3h9sRSRtZkl3GNut6ZlF7krSqxBf86p9PUy4
4fYbm2u2SS3BSzNUfm8NDAs65cvKLMyjLOMjqAcMHpQKF855PbOOw9yApJm7o9IeC/Lwoba8zYTd
g+F597r30OLLWHkI4AfT8+Wx1Xn2wNjc3LjBvUNkACaefnEVJwkp77zUratfYKbfBSwE4HVEjFhF
PyfiBHPkdp/YuG0aDTL1r/CNdwadaTSXjzbIbkFUV1EO68rX1Dc3+f93cvg/1erOINb/PeO7uhJJ
zhkpItYNeciAw7l93yK+F+5k8CVCbUNChhKR+62gMkfEQt2IAXyvhYSl9QGSh5KzoKijnzJbH8mU
l3bdMEdD+BVixEYImAniU4SjWlzx8pSewd4cfA9na/uzVKX7y19p4VjAA4uiHb1XdEZ1Eao/xL8m
iMe4MCweAEuQGA6UDnEQDf21xpw4XmbHz8k4s9u1Ooa+3IhxavOpmHrqFLiRIJYd9Wj40IqsHRQi
cMtJCPI0VDwlOFx+0cVPTSzghk+TDueoWWqj1QWu2QXOMjGOuOUuT3at9q4mJlRHayq1QfrWm9MG
O5WVKLAQjOn5k8RRYmKa57ls2Rh6Z8Aoc8tA2ct9gL+v4TYWR38Vr5TTFrIK+ICgC0T/SAicnn5O
sBcjzCGDuB7KDwJZ7tcU8QY6Kh7HfYPGT7Yy4hm8W2whW3Q8+cMN+B3Q+WEFTQiFW0EJkFwtc3Rk
ufJPWKV3XMvoLESNiVcyKSTahDraPpHv7WLaKJH81MYGPLt2iyvBrtE3l7/2/Lo4f6hZ9Ee0Pk+M
keWG47JbD+0WITGhLDuAihZHrgBvOeXKoGeXlvmos9nHcj41JjEVuYyynw1po+Ca+KKk32IPa/nA
30RTsbGblU778rhkktxQQW+dcf/jLFYgxUMSKeXXTDGuhBqlj4it3kOJNthN+nNnB7tiFQa+GOPx
bBNCI+TRyB6frjez0lvTlxiZYhZrzd9kCEQAB/T8YOdgeSToOU3fbK2Ru6oMTbZStk10NFuMkIGJ
Vw0Hb6BfGRr6RmFH+7FB0T9c2X9nSiDv3+XDU86+i6o3UaxjVwHl70c9vebylYpHhDiTjBBxOYQN
PQNz+yMavJs0lrdR9YwdRcAl20NKR9o7PQ5ef/L0RqxZm7N7ilayI2UpRnD8gMYCIQVWYxaditHG
7N4IM7cQJCYmc2ph2qJvaEKBxbR6G8r+pk2QH3PqrUA6l7QARizLhWENRyQFUWmtTC1i/zxmEzBp
7AiKDLCc04+boi8e5HacufZX5CUOukk3q3rwsVmvcgTqeECxtWWt20NlkfEESVAEmmSOazM4CIEX
nxIUwuzbyrgvjfh7Y6OMiufGTm1Wdt757FlQH1j9wN2BP89rt3KB/EBs4kFWVxjraq6u53tde9Od
5OpyXDmPrwwExIOaNCpl5xoEUjYMcKCxfE8wvqtaV4ZvFkR0hSqNwLftPWtl8S6sDAHMEnpLdJU4
oGc3FCMy7TaP8VhJzPQuLAiYqul2QXnwyzHE3RndyUK/t8P2S1xlnx2dJZH1V3IZbKWnMVNAva8V
dxdCPo+EaZPgOCAhOge7qFkdDEGc8kgW2I9R3sVFcBin4tnu9M/JIF2ZcnyVBBQr8AlQcJVWqh9e
4H/xVfmXr2680dn69lquvfBpqCYIsR+Z2zR55+lqLStFzXutD10NI4gAslwrp1tleGxw1zHSnS6t
Dbj4ZWCbikssnwenqtMR284a2qiLQpfgsve1aZPa8EvtMIXwYqJUmUaeOwzBoQM43VjGTvc8mLZG
90blqd9gO7VX/DsLy/rLa/SMBkNBAV4o+CekekXzchaUW64SkmpIgcvN41qu9ZdIkX915UvjZ7s8
ap7CstzLaX4N79cf+9+qFX93JBmP5u4XjfKVh1nYmoK6KCiMNNh4ntNJ0h2jpt/FdVKeWJlBdZ9K
9YEF3WxS6P04qeuFzbkYIyesvHwto/w4qZG8qSOJOIeLMBfHNfT8wnkAygNoCQUYGj3oq54+Uzvl
mNTJFs2zvDsmWNeMonZdqi9VbNZIB/ns7bSKNlajboLxVu+mb7oDGDtXsp0Utce+8h5q/Vhr9rPJ
dbqS7V+FpHGvjvjvhZAe6oOV7tQZdoaPCtQK2JVQKgCsM5vHrpMHufNtnrnQblsUXrpy+joq3nWv
dvs21H6Vo3WtpNofnE4+J2VypX2mcXXTVBl+IONbU1c4O419sKk8Yy21FmOfHhTi2cCg0Q3gMvOe
JXxIAcO2adJ44Nnw+LrNkYt/LGX1PvaHr1h8vWjI9ilpsIFp5KoDyMMo/J7qx14ufwMc+NuaNfNE
1Rw3WQjKgCDmlY+EJlAo1RRNp8T5GtbBI/2pZ0EPqusHq9Ju5SgBQkYpW/YeR3Mt1XhHMc+m4n1d
CcNJKKzzBFw1EgfbjQgcoJy6adw+iEJPpwL6bHZFHP6xyukQBpyaSrQfsbtC0/C2spufrbGG+lzI
CpkJqogolPPjDG88DD1MisanaQuzFBTDbWc3R6zkH6Mp+yTrlACc4N4ORMtmlJ5Xtr2ItmfzgGyY
RvjRSCBEbvFhSfgDrlr4tFC7roxrIZAicDC1CjYybvdkYgFQ1LF6ChEX1bSVI3PhJKCtjvqcQFyj
VDO7a0I4jUwJT13XQ1k/8BNsY1HUzoARR+MOz1m3XhVIWbhdvsux0D1G+h61g9kprWpOIefgptyB
ooHQwoozmJDIH6j+uCmdjZdbuFoiu5c4V6m08sILZQRGp3ktUnEcNuZ321ZPzf+4zMhjcQJ5BY5X
odVtupZWdjtC02lNATuPEWwpf8ipvcFVCcHGcSUSnF+7RB0DRQ9qTcT69yX54at3NTq82NL3ru3l
nyA7fu6DxpW9bOfb1bVK9W2DdeAG4/eVU+YMUSF2PX17hdgDOogr7ulyo4KjVXgB9m6adDeTTYoZ
57sivYup6voAVPHT+VMH4Re1JSs1nccGvfKNoWA30vzOkDyX/GSb1SomRZgnYpXzXCbdT0Mb7s1q
TSZiaXU6QjuIgg/V7/mVSZHKdrJRqHSVijsR0aEPI8yku10CzZiulhHFKzHxvPQqrGX+d8RZnoI5
p1YB+u/ZDwjPU3kTQua++csOa1ek45e3/sL7cXai3005DQrnvOxnNqY0YKxFFx6uH75y17kOexTH
vq49KKZzqxOLL4+4tPzJ+IRkIs0k+pXikT4suyZKpx4JtsH1658YmLhdrHC0h7dh2V2nrwpO3rB/
H/D9uun0/FEZoz+XH2Ahx6FLiGCjAUQGgSTxAT6Mb0tTJqsZ/aQpD6/JzW58Y9xWVnGFIej+8lBL
s4tkEXg0mu7Et9lCT8usnpIRXIyVR9vYkHYwJpBVwZ2lKj+Bu6vCNa7Wwh3fogyK7BM3Htqx8xqy
rA5T0A3MroMfTUJLyCqPWWxn2w7TBYFPwtX4Ks9/+jE6vDlHyZCn8Rbc8oYVvhmo9k4F+NXQ1Cit
thsv1Y1dlfsNLpy//35yDKFdb4iS6hnYM8jGtqDfiLIOwE4WypXSaXclpQe/jq8tau2p89dUTCIP
eaTFxQxMjXoGufQ7J5Ukk8iDq8+BK/Nt2ejXxYD1hJfsA7wmLr/iUnJPLd/mjCG/IR2crbVAhqeH
JyEJhvacRdY+U5tjj1O2BqEiH7v78Gj0X810m2cyloAVIv7yZgy5eId9vBJ1lw49nZwUMSOB3OO0
P133TWHLoD1wFR/HCBRGfo9ZYO0nnwcbO0dvK5c4k+rWwZGan8Cq//7OT3ZDtvmuo3Qm3wDdwvBz
iwwjV6JrP263uM7ewXTW63plpDPmlvjG72gMB4AryffscC+GLsxr0Yi34uyTU2IBYOq7yq6+imKH
UFlUnegxUkK06IKjmnd3ReM/GJyw6NDlSf5k1d49ju2bJnor5GQFfrsQ3T8+3NwJp/fSAD8/gGR1
H+4Cu8U8LtwhPrlNqb5YWbSyABdyfTRT4M/RtF8wgcE7kTpVaXRuKkXbsTO2wr5kXZ5lKaRS7hBu
ZSRxHCOnSyuqkqKsB7tzqbphPEovpqFfikUY7dnLO2ptpNnHhSQYpFFDtigwoIj+QgdFQwD7J9VY
mbql2P3hneYN4NjnTtAXjNTlqGYDsOgVtDm0bmOi4jTUFJGatWRjoQ36rifPYcz1G0WMWS6spwWd
yVgmFyb5FBW8XI22BmLtWBAfSus2tf8M484KBQwfRxrO5lJe2T6LK4b6CPER1gdFs9NP2YdCrwSr
V1dEYB/xwEFpd+tciqV9AJjjf4aZrZi2zbMG5YHOFXXnNvjdxs9tr1FD3YerzaSFPJfIyyUDlD/a
9PMvWaV+0DXWyCagxzFExsaiaZSU0l7S7ppmpJ/r7ZxVReulGx31EoIeqpM0XeagWKdNwm7ocHQN
0+5GUKfFbLZje6OF2asUNq7jZ1up06/Vbk10a6nmB0ib+AdQgl/zLCCfEq/yQpNXrtDkqMqeJqUd
mpsugSzaftWH+jEq/lRxgndr/5JaOrYk4aYPh9+SNN5QkXoO9PhboNord5+FT0GaSXWJ5ik4h7ML
dxNaZTZw4U5osOGW/tlGZzyNcIA2nhCdsCJvIzT1LseM8yWN0TNBiRs+fX1OhNMlHXstVZgIpTOs
gPa69awS68fs7/uG9NWgH3AvROIB+cfTUYxIHjxJ11ucrR7b/tHB9jqWX+I1Zvb5xmEYrE5YT+RM
Z1kTzuVxl6tK64JIwP232hQ55kKbYrgrsYu/PHELS1iUAYk5primnsG+clspensqO1DW0b2cVOSH
7e3geNukeGtxnO2xumnCZ9zx/jrMMzCV+3c9Hlqxs8nMNAt9KwyGaP952D0LIw9noyf7ZLW8OD9Q
RFYueIpC70q4V81GcsxImXgADmQl+IZVmpPc5V18r0van8uTOT9P3gcSchgsQbbk/KbVpLYiDSbo
1Fynu0sF15U7J6HkHrt1E0GeowKgmUjDXR72bMdRXBfAdX6y/iFtnC7LhEK77Y1qJ3rMB8Fb80wU
jZJup1vxtlCiw4glnwx4/vKw57e893HJtmnACOOyWdU2lY3W1sFiuGoT7nx0dvEZ3PoEGb3kGDUx
TiufpENdFyigNPiIGmtrV5yVJzUtHoAwA3RQVBucOb68knsU7zsOMpNqZp3f575wUQ+3MT6ARvRk
HrOSAkuJ9lYMVleJaRV+NtGHuTwP868u9IXYqtSYxIF6RqKsQlmV7JBzrjT7nUTmkAD+rWRR4OyP
SmnsS2Bdl4c837ViTCSPbcqJ4GTm2g29FtVOXpGNRXF4LdQIyRWUGNRiPW4T+cqOvgqMjKX8LbT+
/V0tB4Ii24j+8mypTSO29o3KjA9YFGlTsJvIkGpN2Vigl4RNq429ICyYw+X3ne/g92HR1GaRm9Aj
3+8DH+7zvVf6mYUW33vx0ghICzH2buqfQauu9WrEG8zXFDEezX5GOifPqVGYa2UyUjdUUzIXbxO1
xQFDnSdhJpCrb3kv31BGvsn16kHr69u4XGXlnmHE+Ljvli7v3bMzUxepiatKG/vezd78uL8SA1cq
eHpFflLbL2pBTyPX77Tg+fIkn6emYlzqpZxtGmwNQ3yFD7PMMtXDrELv0Y9FAyjd9EmJJkJyKzff
p8g5cMffyljzCkCYKMNBgt3C/FjZ1UvR7ONTzKJ1rNpdEKl1/26XEpIkiwp9HvfHPI9cH/UbYccq
RNFW3n5x1skeAfnDojgL3jFuHoU2VBTliJ4xEoNqixzvoKOo1OwpoNygXrAJpOEgJ9nKolt4ZY36
LJkr/PJz1ptcSHUfG8jxAX7bVA2ex+F2I2falWM+GVGw4d63AhISkzhb5YwoWtiIc5FrzHLzyapj
sP5B7yYjrdBJv+tb2DLSbrKc97vH5bldHA3vOJNiOApDc2pVC6xf8ooQucHG2Aw9KBQdN6bstpSf
C2fNlmBxMtH507gRozs2rz22oQquxyc0tmp7FOSUEkzLYIVb9F4wdsbI2iu/CczI5Xc8y0CRSgE1
j1Ai0VGGSni6eZScCpFRSpwCaC/GinGsc4UP167sjqXIj1QOlXzhr4oNnniOD5s0kpTGmmTSfj32
9++Cu3ijlVZ4HUdQjgxEuEBuVpLEK0srp87izIpmGp3FBQVpb4ymvIgp54rg77WvwvovydNb1MhT
XhZo7TYO16ySF05XuOmc8lg2wcycK2pIji91yLr1rujh4Dhx3YRPltkeUawWqojOP2UVpIt8RAYF
AqrNiAApPIXcq+LebbRuZ+T5RihvlWH+KRpuG/1QBMpBhTRPB2NrUeUqSDA2+VVWWn9bnRAr6sNz
zM5a2rdhDMvzPz3cLPumDc+B4u+j5nkAHssd9/ICXgr/mMeIM0+UT88YnlFWQcEw2aVGNNwIhmdH
BVOIdMZbSTE+5VKwbYL0EOkoBmI46FXJ19hcxXAsnL+AWFAUEQY255pgXdH7BirAndtE4SED/e7Z
xjbIzJ2aS+5kgAwDrB+SXWNJXyIx3f5DNs0DcH1FspEG1jw0ktKiiNyRzokurS/1gMChVdVbWXkJ
MQNPyOEzey16LG0tIZIKaE9QJefRwy58vcymtgMrAwyXSlTAjcE+jBqjc8ls7uJ+WsmpzgEMrC8N
TSWgC/gOk0meRpJJLWs56jh1EJ74NOawbKqrMlI3UggWsHsaqi/cd7gG7qzEOuKvupHN4YDbzy6w
RLvyzq4mF/nplVV/XsMWjwUqmGwavAzKYKePZacpinch9cysRTLWPpbqQxvd6F23KQpMCbjRyK9C
q1643V3eAUuh5sPIc6cLOY+UxAxJbjX0MIR9Sen/9sKfgfoqcHMS6O/L4y3GclItOiDU4ahiz07h
IFNCAPYD95dQv9L6G+EoCRBTL/ud0wSP3viCi9empRV5eeCl85iuHIAxuCjAAcS96sMZoid+2Fcp
ZaugRZsTs0Qh3xOSUlVe86jE3v4fhjN1vPfY0eKedDqc10aD2g8NVTK2sia12xxDTUf9bGTJpmjX
yseLLwf20NAMkc/Ob6WxX6Vqi0mzm0bBQQLuPBnq9YQpkOAvDIrzePnllnauWKuoI4of829ojWWu
jimLJuvQFcFSQbDUx+Y7gPCNhCKuqDwWxRqzenGXgOQQYYogSdw4ndOorSvJ6JUOFS+Qbk8ellbB
mxMYXHOlHacS3qkHWT8MtbOydhYXrYEyAzLKNHrOwPOt51R4i7I/e5l6p6JfRR5On1Qbpsi71V6H
unL1Rt+W9po9zML2JC2nSU/VGkyHPMt8yG90LavxePXBB4tOq4Tldy2XSNcom6bWr4W26+WPu7CW
+KYK3RUWFJAd7XSW7bIJbbWkrGgo5bZFE1qtol3Q3MaSSe9+7exbWErgcjh5UQ4T1eRZQM58arZN
ZrRuJiGvECD5KdKLyNwKB0TtgAzCtlXWALSLg+JYxrUPxyyS9NNXtNo4HR10vNw7sEk7NaRYgmed
AKtXA3QBqdy/XZ7TpQUEOpM6lbBQYOvMXrOyumkgs6GTNB0786dQVww4SrQA+qH2JIgIVn9Ax+tf
hmVEIHHv5J5ZsPV8vdMGnx0D7mGbo28i5Gq8PrkdohcpuRH8SiEqYZl/j4CjP0C5GPkw2sSQM2bh
1onsRmpsIpKiTq4gFFWeq/bdgfLBcYxubafeON+brjw08RpWYClOcO+gKStOefks9o5qZoOF4PMK
TzKRzHYg5lXtxZHSHd4pG1UZuGk+RTp/m6zl7kvbh0IK5VALsCTE0tO1JTXaoFZ6LFoU8U7RsmtO
2Jsw/NGpiB/Fa/ZriwuL6iv8VTh256BzO/adaAgK7idAygrfcW0fcUy0rpXpIYrf0NBVwvEw9avO
FeI9ZrdpocViiRPHYIXN7n7G2PU+7g34rOQSbSZjE0/+QbBqEK3ZoMYSELAE1kwEKQt/zn9Y2YLC
yeWa5ijR8XSaqVkMplRVrGwNnjAnHsiCK5HAG8EL6kGYqYqemL9DBn+ljLB0Z9A/Dj3bVGpmMuGI
Dbr/j7PzWI4bCdb1EyEC3mzRaEtPkZLIDWI0HMF7j6e/X/HGiVGjO4gzZyEFGVwUUKjKysr8jSCQ
hnW7cey3oStco4GP0FanUT6a6KfZxa4jw9G6Gx019pXXF9vnYvbpyXAmEVcQHD9//cnpqkrXM1YZ
RoMm5i+FlO/7aAe/90GPIhSbvDA7fZKMYvNkVvZrV/iwGdckOK5FUnpC3I8FBINK5flzKCht96Ve
dF4a90+F1e9s7o3jdLCdeeOA9owquKVSufb6V+pWICqpBMDepmq3vCCPmpakudN2mLyqJxlaSoej
w++iyT3daTeC0CWH7XFOPlam/cpFjaVO8d+A4QRseLHqEK1KwH51nRd3xgHSy0G0ISvzWxCYgjjY
sub/ysz2s4+eyWsV4Wub/Wz4xcrT2kKpQHd33pQYJ7lE9hLFXgdxNbkW9KAJMkzQNW6FHtnKi19Z
b4wsOknirgzK8fw7J6VjlUNDwSxCUqbMkfHnoJyR5a22wu4ySsASSNIOObJtVL4M3zLpSZrX/D7E
YloseqCl3NrITmj6LFH89J2juY79zhvjv2z7d5iam4wm63p0EfN4MZAKTZxiISnJcnnZ0SAnjjR2
nsRntikR+n50arDeU63QFZvKYJutzPC1pQUajBYHCozU+8UX+ON+IuW1TEYSgxwow60xGq4wDQPx
degn+2X4OW4scGy57kLDOpC/fVsZ/sqOElh17uHcWRxz2cazE1zb05SNnEjDNodgNTnPRdHgXVFh
OwgX2a75QdKmzWCuDn4liiBdRLYgCzWfi/tEjWVmSvu3Q/Et/Bk2YEOl+G2M8iercp4FW7tN8m0/
+64s5Y++095kmXOr1JYbzArlamMzFe1N6Oj1RuuesWNdCzeXZzo1OOSD4ReIG93FeqgCfehrv/FM
PoOtbyycqJMm3Pt28Ayf151141vf5u++j4yxaX9Lppy//V2m830bSN9F+KXFsnIpuVykpM3kzqJF
hGr78giQMfHIRk1tvLp46wgCQzjs8JqDwA6X5hRnyVoMuDogqoAoEImi5FL8dphYo44yNsLYJlLe
rG99Y7gCr2TkT726EeajJB/eDPyTUoIDG5Cy0aeER3ToAtjrnI8rq/YyLImrw7+PtDx+aGdH/jA0
Xtno+C+Yrq4CwaNgplZwJEGKZk115Or/HOSFa/5ES2Qj5GogsR1WnuRy/8AvEsVwzgBadktUTJDM
Smm2Su0ZpeHGWeE2kORi8IY23OciwqytKI+NH20JoruVsS9TMTG2hnqhuMzw7zx0tPlsSm2r1l6a
PxjyY9ff4jWj2Ls6UsgNgLqHt3n0j+SsUZgut62BgL0AIEF5JBVbzH6Arqeezm3tOQ40JaCFgpE5
1bx//yCYoRgdbcrhaeVtL5cho9Ku4zii7QDG4fxtUfcylUbPak8Af2Zac22GhiGCn4O2S7SD4c+u
BXtXrIL/kZMdsOoRlFW7J5yjvBFBDNbatePpCjaA8oAwKEGSCz29pbidLkuozfhB7Ukkn1VGMTkc
PknnYx+cxMXHJKyLca0iOXx2aay3lcm53BBcYNDJoqdJmLroy0+tZExq5OCngGBX1KKge4oxoCre
xaNkGBr1SoKZGBogVPJFniREu6R81QFT3KDPT1ADAUNFFYGJ5HwJdHGSuh2aClmPGMZw3LzU6V8C
1Rgnldv6mzEP3JaQ9S1Otrrzxur5ehou4zWjExG5aQPCvtQVlrvUL9GR8EITyTAKm/hEj/W9BcE7
Airx9WCXbCvSb3ISZHZxx0XYYbH9UjkJyimCxjDV9afSbqHTiYJpZAfTvkVzwFFO0l0dUNaoN4me
HhQrvVVSdS0YXqZHSGcIBgJZAQCJpZiTbUx6UUwoy7+Hyfwo4aBQwPmsLSQroRo1Y/sgUAQOytci
hbHiftv70rZPaWZ13u+VSRGFqcUC4CmoH9HPoLizzJTt3MgSPwkqT6OiPUMlb+4VBACz9Lsd/IMo
i1tUlZtyWyyPQedqdeeqblyuRcbLpIop+eMpFrFi6CXO34n7R9PdTmmC9uJ7Pz2zMr/VmKXnT7WN
iJ9keJIee1m/Btm+Eh8pQsD+I14xEUu04pT7ytwrVol5Rr0RJR89hPpCGy2LEFVp+TZjv/PV16+n
/uqoIDSBaCJ7eYHPzKYgzovWKL0w2qcjHmp8fCHCMebdpka6XsKMvDZXuvlXLsWUWyhsMaDoYy3r
PXbZS+ATiH229bM6BL+ixIvCk9NPblSXWEp+TOUhmZ8TSXc7xVrZ79e2IGgwShGcR+gWLK8nnD9G
IGklp68NAox7yfhi6O/iCBD3wamhe1eiuZK+DzTiBeFSpt5ncWn7euqvzoLAE1Lqo/Z0cQIMyIFG
WpzWn0Aa0cRr+03OKYyi8Eb4wguQmDggRSPPrrC9LCk31muF8kuyDBQ0lJNpJAnODMnB+REZIyZm
OmNUw0rQXck5lZySSFTmj2X8YOGbYvoHa/i7SCTYZxb6J9+TpAGpf9++m9Jm0CxAsy9lOgJ8WftS
Vw5vUmkOSBjPAsW1uEdCyEwlG3MMz6ExgQqGup9thTbnO2lrjbflyve4chCIBJFwSKWEPHFxX6eF
Lg2lUlTe0FcPiTPTnpARjUxr65c66X/Ps+EG6v8/o0WOkHESNWrOdWPcSgm49GIiqfKpmgzK2qNd
SRg/bSuYQ64W3CrOv1Fut6WcjWrl1dq8F8JPYo+KwrcUUTAtAldv9/3Qu4O55hJyyd4Be0LehiQb
wodAiBcfQekqax7VuaKy37rzS1wgzV5yElClnTDqFBfPUReGofHGoaIhFmvc4JwaBse8fF75RFfm
QZRpRZ4A2IH77/k8jM4E0rIyS28Kxu2Qfpub0U0V9WTr0/2nBiDoo6jKb00kZL4e+pKvSZziem+A
QKKadKGLVhdTYxQt8VlIl+A0gdfvKUUDBokcAadXpxj2kORVtOsEeIdC98YqwNWMz5qZbIVEjCWg
77+kwPykfIJHd6kerQWVK+c6EQW1D3I6Uvxlt430tlGRQC89Bxljelyu1gzQ6UEE2I9tJ20nvd81
Epp20X1v1sdpQg4johCacgGhYzTp2loF9EqWefZE4gj6o1ZhRmOfZZPNEYNXg0PtRyo2dnrKnXeT
20+LQLYIeGKu2NaT+d6QfCqotHz9/a6tYxStwMKC5+LavVzHtRxnmh9xurf1z7l8klov6d8h/G4b
IsnYo+LDShZfTUBxKyk9CPBME1LGUNYSjWvfiKoUbGPWMVClxZaSIUAlsRxWXqsnnLrOa03SG6f5
fdE95KpzlMfoh3gSwVXqoneBo7EhhMohSmuo6Qer9XGxbRb5FxxozmICLdmptQgvkxEN4Yxii6di
/d5Gm8xGnzhVffogeyw/n0u09Qvzd286gOyDTbpyS7sS5ymRczsTRFjtgv3ekX4rQ8quFt7wva7T
EjbcChFfTMy3eoJMzaoC9rXDV+gW0QRhMcAiEHeSP1ZlgzSPNGta6UUw7h3rLytoNgK1NQTmpqzN
jdDBipvbISx2tlIdmc1NXb+vrMkrL+4QzwgpbNXL2Npnc427tFN4pWzSgNiHXexV7jTzRMDv0J2r
0U6mKbBJTNIyvdsKAPGn2Fyc06r5KLPu+L8QXr2yY3ksoSUsQ7K+8Ndp6G1iKRCwY/P22FqvVBtP
1WB6ksJp6FDdo0rRlpE3dq+9rn4KWtPPQSdmLehe+0oCd8OiFAiCC6JHjQfYKCV16QVTtNEQg5Os
bN/spzo5FDryFN1zCdQmnwYk2tRTRK/dWbsoXdkbPALtSRaLSZK0WCgqyisk+2np6Wrvoj96EJna
7APurbD9Q4rCjCTupdIuqrv7HKRbCZHh63VyJV5Q5oTzTp4u+gni73+sVaeg3FnmUenJhUCidDAF
OHRQm1GnNYzbtRX551CLSKAVveVbKUM53Y86CO4E4EYY2ztDsM0DAuL847++GzRtOp9sA6B81MTO
3y1RO2uCTomaLWUwIfCvKtKu0PBBXtttl7MoRhLxH1MIAbQ5HynqdTnrLaPwOI4OgDNF/w8fj40U
r2nZXh2JurjocWGft0QMqFKZJEWLQm9OEAlV9TTN4P6pzuvDWvHiSpeHtxIVJPpbQjpEXK3/WBup
Xuppk0+FN+CaTD6GcuLeNtJTCRxNiDeJhi69fLewpLUT9TIZOx96sSzNMcJMrEMTuWnqT2+GuaD4
XoOPk/8yRt1ttBT9IYSzCBlfL5pLah+dJZAYVAuoXOBYtNiUVWnESl8hUssWbHbtRLnKqtxsBM58
Y8XOVrHvh3af1P29gbCgwDWhcXXIMqqNRbhdOb6ulPLoZwrYNmcYEHVz8Q1kCXwTyjGsLNybx2oz
tNmtFO27QTuIG6VeSh7Sjl4g4FVV7uJOuTIdomh0fn7zAKDHBUKFu9xSPisp0tb2O59NNH5zKF5X
EzuWEyROXvQoBQpLcwjpwJJoNXRrvlzXVjtyrOIoFctwCcoxQr0oM8dGthiJYhUxt4Z7KtVEV2aD
rbyo+K7LFwW1TuIkwPK0889Xe5KEzqCCxvzkBreseqk5CT5To95MVGVEIvkp0qgQreyNwo1ojFfA
BBevixgppVJAFFSruJ4uwsjEEQCpCihO0gdboYosCge08NHoWAn7YtmcvawYCYkYRBbh62rLEp2Z
Wl2hxWbuNYa8V9rsUQ+Qo1TXIAoXJSCGET5YoEKoBFx0a+WRZt2YMQzyS64R5sfItDcpnoS97NwK
UEyFK6QWr2EeLxNyMS51IKR30DO7ONuHJijDqkFTNpP0k7ktSkSvqTpFJvKEpN4SZXdVRuU9jTcY
7J2GsLshg9+GaneDMe/+65UlzrXzuRZaKGDJqYWQjy1rQr2cq0Gv0rIulGM8+iybn03xhDRonWUr
weviiFWBdQGcZxEJ4dNlxK6LnAxidlAZShzuhB9ahlH2ILl2d4iyCtustX78tQFxA6cNxwHBrlnE
aSQG1WZOGHBM3u3gYTTfgtCjnCX8beLvX8/j5XnE20Fh4bU+L+nyor6tObOO8ZPdwmT5+V77T073
kbWnJNlVuKcC3Ovevh7wcvUyHiuXFJqrA2Dt84gQSil4E+TgPb36iMbnDkCTDKPUP/g53YPwd+Ov
7P8rK0Wko4IKrIkr02L/x0bfppkZAOiJG7SJob+NQq3d32vzkZrl1293mQAjQ4izIwai3I5Ak4pv
+8fxXk2SU5Y1ADEFX+PcSfa5GUG4qw9mhqxNvPNHNAcNYzsb9k0WdffjXa8//l+egbI8uhYi5i1F
VdtMtjM1AGwQRs9De9uP/j7M5L0V+XtDzdzZSXZyae3kKbmpXVQs1TWJ6MuQi82BSttQ6HTRr1os
YF2iP1LHcefVee5W6a+2/B5WzzOqrl+/6bVPKxYTV7FPIOJi7eZ6rSmVP4NPqu1N0GTHWntVzGSX
5cWuaL59PdgViRbeio+KtjcKbBcFJX/Mo9HINHAMtbVRKSgFytPoj+7cPJnVYzZr8LDeCpt7Z/BG
fTqfs+2QD1vV/lvlCwyHwXnT1WjluvPpWb0IhJALSGeIh2yp5V2jjhLDzPUIBn98ynvFVYJH0mlI
wy+D/71RbxHrdlMNtuOhb1/n4T2Qdl310y/usFnr5Keye/reF5k7jjsz28tl62rRvT6tNUsuUZvs
CxVWL/gX0TBZylkkg5F3CZ503mh8KMXwzB1ilwUfdmLd+M4IaL65mSlpS/b3iZzg6y93JZ6ejb1Y
JkMwNaUycVakudCNbfdW3yAk/Kq05W7k2hKkazLd10cEQI+Olk7KoZ1HAd+ay6rz0e7F6NWtkfUE
nONGBSSI/tZosH4v5JV1cH1EAHP0qAFyLdHzWq3bvUOV09PDYc86nLtXzG/3PWyfjB6xP/7z9Zxe
CePM6b/jLeLcFMd1Y9Zg5eaUgNZrGzzvQITOkIribfERIsE45n99Pea1s4rkAx9QMCoKva9FKG9R
J5mp63Iqqdieab+yUjvKfrIx6r8lTdsNJgDgGZVv9bAysFghF5tMaKIItLUwPDn/nnpKHisBefZU
tD7kETJCKVNH+J0OyCOXoKbSHmVeImlqYeb5n+/47B3tU/hNyNtc8BPUJm1i9PwYvYxdM/2eK6+h
8wO/kTa9j7W1tXslz2M4en3ckEDfIHd9/rJ53dtWruad15cPDo3tARWmRnkPtW1aHLNx7+e8rBlu
1P5njdziXkvuJ+24MuPX1hffGpIk6HLg7YsZHxItlrmmdJ41QhVXNlETYZBM8eZ7ovo4dumeXD6b
Jsyt3k19WTwQ10kFDF3pmge7q92Ack82rSz7aycbODqwbDwb/YXF3KTYpgZ+SbYUKS9CAiaJO0SF
FYxF1vhzVyMmfRyYMFQ7abourk5KKAV5j9YsRrR/R7+FnxK8sTihzIjsIcqqRetl8vM4vHw985ft
RbHaSF0gTNJFgoxz/vmdSG2iMeDwDvtNV2DDSfDgOnxQh2Nunrq37m8Do4FiL8nvaMEV0Y50ynlx
kFqWT6HprYnvXJL6xPPAI0RxG8IBidX580hcLSXQ6J2nZjdjAKHc7YoZjmp4m+byIbIeVS7QjfPL
dOZdTy08tW8aAHw+FoFA18udPa2E2st+tHgiVNoUCp2CUbv4Mi0KMzoQFNIboa47aLfmWN2OxEFc
3Ro3j7OjLN8HymuNUnhsZG4sZac0TV1zXlMWuJpusjZItLgDwblbZNNNqJopVxYmJwCXHDSeHAwo
kT4nYebmReNi1ewZUrKxOYM6pXa1UxmsbImLJIz7PawXDjlBi6DEc/598FtHGjObWg8NAnggjJuz
FfVkI6ORuNabEgfnWSAWgwkSMX0HWOnL2DQFbRNUoNK8PPSkCtvNH07zT+WfnMlV0m2DOn/oWlhD
64iByitpxOcZ+tXgi1NdxVw+gKrOmyqnLnp6sRIIpPgVeEP4bbbu5nBTGf2mZralHX2qSL4b7G2Z
ulr6JNub+TCpMV6zb208bKzAtVQuWD7shmKT/1KTcBPZMXUw5UCzcKeGj+X8ULUvifPUyanb6TB8
KtXtixdZy1z43BtMnDd5mG60udwo05OSbQNrm9pveie7Fam2AVJ20NwAqzlIp5VrhjvaAkH/gdyJ
ayQW+CAwG24Xo556aLOHBn30r0PJRQznYxG8RFsCDgkVmPOVAfc0k6K8bSE+vwovOMElySePfhJi
wXQQCSCZuf16zMvaHiVpzmikiklOnAupkVSSujiWAI0KjTbhdySgOWhUuyVtYBTDiuQ9puU9BW+h
sXLxuvK+qHPyxqgDg7R2FodDniXO5BT2J4RW0QLRD9Kd35Kmu9YG1cYuWSsjikCzWJBnAy4WpJzX
XNwjp/EKjmhBkzBbRHMoJOf8HkjwntkWWHoLqObKNIuoezE0SHKheMXxLC9ioJMGOQcU71oakWsF
N1lhokvEqsOSRiAQZfV3yuQbZuopA1hNAU8ah221lihcnfM/nmOR29fyWDqFxnP4M8YmmHgKQGA5
9NtJBoIijfiazl65EvI+1fuXb4/yh8jsHa5dy5g3NZpc5ZHZen311jbfaufQJi9+upn0b5K9t7t/
evJCrjVxG3nGvvFdv9oq4y6p9hjVCIs8a61IdXkPZN1TVBFVXWpGnJTnm011ytmhJ0vRaNwp9cGy
Ds50Y9Y0Q3+WB2nmeuiigYMZJKTorPU0+76WvSJy7R+FdmvsrQEI06b6MIaN4z9r6fHr9fJ5v7uY
sX8fb9lCL2qYrj2dei8OvWreGtkONZ76MU439UM90b3djdU2ttmXt9mtjIp4o7Njb+biMOfH27xx
E82F89fK21BBA3lzQALZGZ4UayV+fDL4Lh6UWAW6FGF5HCTP5zGL49SfFeZRmfStzayFQIrwDPuO
4tZHHNCZscfs6MgIRVmKh0LrdhzUY+p0xWYY6p+AIl1I8G7n/67jZD+XP0BfbaueFNqQHhLztyFj
1WQdUoRkzbsyqlAx9iLZPthDcTBSuIvgKkmxIcaqzi738wMS6kfLeCIH2Ejqe9vPNJ5/grhtytek
0h8jWd4hJ5RgbRp16aGVlL8wPRUMSFVoWX2PE6+azJuwe43zF9M8xiEFAONOz/Yw/NxEug2latuB
4/Xlx0D+3WmPEQsZSZQEK+1UvEh1Ksj4C2t+DYtkl2r1UUuRMoeew4H09TIxr4UV5TP7hJJBqWAR
Qg3HD8axUDkyxFPumr+Cm+rJGHYlCCJOx5u4O8y4nWAmqB4UE2F/D23qYdzoAUCADa2jSj0pzcbp
Ho9w5OU4cUMFFFT+wQLfGsYuIputj+w+7Um5a9+z3dQSm7YOx/Nv89a/laR7dO7icVPrdMuBt2KM
uy/jm7J98O0d+Ln0Wbmvds5jWNJE6L7T0ejj/cokiCV2sQSxvCGzFQ4Py72iV9IQaJXeelNXbPOf
Xf5og6j9FTxIbw27pLMQ3vvLp7I0sqieMvtGqY+KvgV7XMEi6u6t9miY38PiZ+rsqqjF3W/TNJ4+
lm6JfG+1l/LtFKibOqc+0CJifXTCB5WC/qx45DOzvsMzFhrt99DYWY3mQqsIvqGubTxY8ccw3OTd
feBsstesfFOdYZMo1a4K7g0fUZOEEIgYJlp1D5q/H8GGqkHgFd0HUO7bKFgTXLw2UUJTA0S+AmFw
WfuaZLXwbXUgGzRwqGo6tmSwFVRVN2/ecVFZOfSuDQeOjVwb3rHoZJ6HhiTTlFiyckrX4bjlcC86
8yCIsIn1W4tRBk3W6PPGlYWAkgnQDgRAAf0usnunT0JpkNPWK7EznMp30dQXfIiv19vaKIuIN8Ly
rqBoUV4IiT66czuP75NSryUrF1dnDigyI7gkVDAub/QZSM6gTIVZQ/da0iNycD+bCaMjpWklGW+y
+cUJHnphwcsxrkzYto3DPTLXW73mIteu0udFLFlsM+q5ZIi0QkEXLHlfDiahsZFDseJ6S3AZVPsk
gZXP7V9p/DPsVY9LZeArXuUoG799+nrSL2tZdAg5ZmhMkECBI198W5+k2Qxjjcv8ULkidxM+DcKa
WPV/+9Cu0hDwHQzrov729chXMiYKK5DdkGcDxrFcVN3gZH0cUwG1I9JgoKgqKIREyzcm9pzFh+MZ
3ZqW7dWXFTppkBeQZ7mY6mTqMvKouPEaaH1K+Cp88QSrXOSqAhEr6khsAUR62pXFfe0+QOWAoj0B
VTYQuz3ftJFdzDI8Ul43+VEaH6nkTs2rmGcrfpHbBzuEySbhIoH+jpSsVWWv3I0pFQlMNNIQWGYu
BjcnwxypfENVcXw36R9SUb4BR2r074ZVrb3qlesAoEBKN+iofVKEzl+1hB9kJzEWSDHmQ1adHdRq
Zygz4qEPwmKwacDagpWMQOl/vaSufV8hBUHqCbeVbukiC08Tyxk6x6o98Egbs38X3EFLuOCE3wkm
n3gK5V3AKVbGvbKFz8YVf/+j24ZipdqhmccNHELiUH+0+q0y7B3jHYE+159RVmTeo2wj+GoBhOKv
h78SOAUAiv4T8Qyw1+IO1A5KPRSUGulBm8d20g/l8OaP0dpLikWyiFMETbAagIWEQM5icvMkyoki
LZFC/z51zwalxoQbbBjnXq93OxQidiYkG7V9EAy0PAh27Wi7pvz89dte1ppobIo9RO+WWyclyfPJ
TiV0SJQJ1KdJWSEGxKGDQTbqHwXZut08iaJbb7i1o7ujzT3MkLxhjWBwGbt4BLjEwvWKzGjZijf8
orBSWy89lIhdDWitkNCrMuwgI/I+XL+7MjrN6Yr56eUuPh910c5EV7JOIgFiT8vsAM0Vw2bYd/oB
AY3bqswfV+b5chsLGjwkG4Ffp4G0mGfFTrIsTPC69BEfRjbfrWtl0zd4HKa2G0ebukFrBA3NkPRq
ZWjtYqmRbQqlbgTb6AEssTJGNzZEK/pws3MywV4JmQ2cozs1u81LODVCIhVlfZ0lGONJIdhm5rwm
BXyZZp09xHJbJWVUhrER1p4sBwiWwZeIjIOMoZmKOq8/o4C/pnh12fIA2w1XApIttvHUMcVO/yOO
VH3V5poyVV6lFNskwDbBlL1Ya49WJW0FRKoU9A0JMrShu4Uqed2QP7ZpegiRGdPilUB+5S7P4zD7
fH5+4CZ0/jjkPUNSh2Pl9UZIob9w2z72fqXwjXMQcUGDzQLX4wCyldHvhD6IOEcFq8RE8Ah9CC/L
HgaE1TvYJfaI+7WpbVTjoegQAypdvDw86kRfL51Pyt95lOJRcYuBkAn2l3rf+TNng21PytSCkR/j
LS6FeIxj2UvhQdAUHRtNViS7azRVVLvbBnPnpvKjYBVHx7z7S5/vO44Mu30Ze4S2ulMc4IWOuZOo
3tRheDITtKPU6ijZ9Vp4Fdvp4sHpcgm0BPeI5RldoTum9hZY+jx598nmTZCQgi4EkL91EHVt9jP4
7oHnSru1nPjKVhf0Upk+ggBULc9NOJOdKWkV6444JpJAAd9NZmNTlns1gz2mIV6VdzuzWQlp14L5
2ciLJYZiVUeftK68aEJoAXiyiiW8EGMQo1v6yc54e7JQfouQbFAxMbY+vl4ylx0u0T0RliFQWiE0
Lv0mO1OrpbbuS0+DQfp5HYCXkzvDruiSg0wxUaeW3ibTPsG/23hZGf1y7hkdlRlgMsJsZgn67ZMi
L6xYJapL5q6ZD8ajNAvVtXgTJ3edf0B8ad+Ua3Ljl8HtfFRx2P8RadIGa0pzUkp6CHzl7q75hy2i
GM0xLRKvs9YIC+Izni/u8+EWgQ1jlFErNV5yVkMXuIw7hTt5QDkY1kQPcYN1JlDiQcJn9l8Fbmll
li93Fw/wmbaAvUQteXF2VnE+I7UqQwjg7trEL2qwk5GuT1N7g6NtaKSfIoa94t/KVI1XBheTefH2
fwy+uGO10RTjzzizwOi2KMAUcJjOtDvHp2mcSVRJiObiM8MuPaWNfggzmGkIt+XVWni8kiEzD8DB
cHkCQqQty7NWgC5m306CVJVs8Mfp5tdi7gFQ5ochEoK8L2HWEArXIFKXt25wEipsQESxQQctJQbp
tQBqnIE6z0G1r+d/5tBxK2wpcEpbKfFeWdlc7cR1GuSryFfPV3ZoFUDo4xZYMaIUalTjlaAjZkvX
q9xT2Dwl86+Vz3tlbYnbDibRIlmBon8+ollaQQWRtcBWadwZ5CFYVO7H/n5ENdGcatcYqYPRoQ53
RW+/fj34lbcV7iLUnEiHL4mNWe0rGWiA3EMS4lCm3V3ouymyf6ibDkX0e6z/+Xq8K0uZlhIfUog4
w2ZcxOtMV9NAy+zck8l+5cnw2qBeOcI/v9BiuwAXxIUMsgXowWW/buBIiO28BqStj7sJcbk2Nu7C
3LjD1nA3pT+EJBbEL1T77VcB4Tcz+1s0NtQmi1+O3n9USTDTejJ1z09ML3DQkLHvAzt5SwysmLt5
N4XOiz/0vzrkAzZNFR8Mo69dWw9yD4DLLoqlAOtx9akP//569i5b9hoESyB7QjkQENoSRBBKcY4G
Y5ZDWzddQSNXnduypIzPqU7dVORPjY7YiBxRd0/d0XgE6ecO6l8rz3FlO2KeKq5zolcDRvR8yWrI
qmLmlzDFoIbmNjuEfvCtrqKTOfQ3dfowgYC3FTguY3Yr+LEiOCOtsW/M9gbfgoOlNitf/erUCBNN
4gNMBEqb548UwxwDeQc1YwrYNpTQ05GMf8pdbSAbaClvIikgw6Vu4hyzpcINqUplk7oP5FURoitn
Mo3bf59F7Pg/TkdfD9VQwf8NN3Xy7ZHEsQjfmpqkLExvTb+9CYjOETrGdrCKt7m2w7hwmUQS/ge5
dz426TPqA2lUeC3M6CkLdno+7AZkI0rpIDrXQvdDfysCg2xb+zwq8rHczXKw9kGunNlUfAXtFdVw
FOIXZ3YxQoCcpykH+gRp3bih1UoJH8Od0aDFRNZg9u5sytQ1ILwHZPfjYWWVXnsCYqpQ/RGYjiWI
OZhTZR6bAk12+cGipiDsWATVc4I5gdH6xocUbIzBNrWCvXowYCd//QDXdolQx6fKIJRqNfGp/lgG
Cq4dhpYYRIWQJraGuzFKbTF3ljYu//NQlHCAr0AWpKaAyuH5UEMtla3sV7nnq/LRssO9A2VPawJO
sZXvelm7gDZB5QQ9K7q01ATPR5pLObbaGAcxX5fddLLvMey4c6yP1L9pMsjCWvw49Nl/B8wwKse/
oSD24OBkeT4qxzXttlZB7NtGoVof93NY3dBEyqRTl0UnJ683udPv4zzb+m10p0nGMeqGlVdXLj8o
XxEIPhrWVBaQAjh/iiIJrLyfheT4qHhd/hE3xpHrEAq50i43ajqJ7LLp2VbSozYnWwclZEXed/aM
v9F8KKLsx9cL7Eo6JtydOAzIf8iMzMXHyGGGSbmMf7rTdCeSDK+KC1wZ9c+KdFOjq4GakGVAFprk
/ddjX5sLvgXFBqaDE2AR46KpLqxyxopH4cAZFLIU59GqQtcPosevR7q24jjuYOzA10EpZ7G2m1IL
0EOjNRaFzRFH6B+5Nf1GWNPrml5yW8uOtsNcrPVwr8/tH8Nq5x+bTl0oJyULHTxMRZWiPGVqcj/Y
dQL8oPZ6p7lFnf1msHWW27j7+p0vmYYEDNopZKACo39xnY8NNVaNWkN9pT1WbXnMpuIXwP2d5Od/
h/10MFjk8V2ihm8Kuj0U9m7qor6dTcWd3LR874rs+esnuswUeSDUtjnyEQvibDufjjhtamWKiKDh
WJ+U6cbpQrdO4cxTmu7lgtBurMS0q9/9jxHF3/8In8XQGGZVAsRRq/tEKl4kK/0u1X8PPtjlNL4L
ajIO6/+0o/4ddFm16ybQXsXMazamF2EIHGXTfkpo/k7BXrLKTR9FuzYO72wnWHnd65+chc5ZRbOU
Y+P8ffskMSy/D8H/pOPeLKBdNO1tlYEyiWzUIMxTkuW7VK03TVkgXWe7ljV5WvkdzMYHGsf33Fq+
acUaTU8Vp9R5Os2VBOkXJPRAMcNTOX8s2xgTX/JxGRwN6TaI+tBNQKf65mNQOuWmzJt8P0dARQo4
kKRdUeUcK/+2huvlqIE318GPKDARwfWLlutr8drMnYnmR3p0jOZjjqXNpDYPUIi+Xq5X8kHx2Egc
oCBD22xZY7erREdumF69A/Z4tF/LzsW3IwB3a2U0d4Zf5djeW8rWt24SJNBiGrRp6PxaeQoxOZeT
9+9TLM6tMGkLuLvcr2Bubfle7s/myUdIvkmgVSEwZkXzFt+WezmI1yLItQAtKhUIa9DRQGbu/Lsl
1minVQFhtMKBr96ngfG7kycalEHxEHTpcdCc3SDbWzloKFqMP3zZ2YXKQWpeFcD4bb4SP67GU3F0
Ik8qimTLavCo5A3od3iXdQrcjsHSBJizmoX7KiB6OeVLWjuPQ2eHNF3C/8qeE6UxfJjxjsGy7uJO
OOmRY4YdqViAN0Jty5Krl81pNtqdkzT3ml2EK7nCtXDJZ8cyBQAQ8XKxmVV5sLTa1uhtjdoDci67
wuy++YZxh7LUQZqm5ybIj18vNpHZL9fan0MuNip4Ec2aqPJ788Dei8Ndp2Qb7Pm2eLnv5CBfmdIr
LWlRbkRmQMg4ojogAscf8ZnG91g2jkIVPjCOELXdGYVzuVduQhJq0GO1lzSFi4bA7xohzGRKAaGF
w9p1/9P8ZfHaMCtAj4NjZJsv+4othnyZCr/dM8zsLtW6vSXFd30BiHowo0OqcfnqMvKy9HvXRoe4
DN8mrftBORWVMbp/oaT8XckUyyPaYX6tV15SpcDf7fm7lVY7S2ttt+yjn7Hxc1RBEpXdrp+Gn7k2
4sia2WBB9em2tACiWU34kqaxBkopp+Mz1rdxrO/TbNhoZXpAcvVR5z7ifv3RL/WhoLaIgj8ns1AX
Wkrc+2hGDcOYipJA+H4XzdZ3O872ZuOYbiHbHf6PwNvs6S3u2xvl/zF3Xk2Ro9m6/isTfa8+8mbH
nrmQUukzgYSiCm4UUEbee/3684jqPVUkNHlmX52I7o6gIVPmM2t9a73G79dxK7ud7G/qIJnAfau1
E52KJk2dnKzKw01jnfb+Whz6C/ni2w0Z+II4c00YKEbpPLx54VTIQixFi1EZV7VYO74en6ZAuUqy
CvqxWH/JngWpdIM0/uGP5bOu+E8jghxTeIkC/mZtzneCnyBhgZyZJPb1xA2TtlFN7FcXRm8tyqrd
NIp8lcWSLbalU07xtva8CweYN2tzviTsTsI6pxhi0utLyp4XdF1mRAsP7gfnAS+vlmnXLGMzWuvW
pXf93gOCUJnJpAp4kfMlEclYS4SdGC1i6TGlATqUDV3He6u56p765kJJb44jr9YfjzZ7+pEjkK6S
qr5+tA5TvzIsp2ihyPcq9gpB29hCXrsfz/O34WO+DC0OpJpmRZqX3/+229R46uA+VcSL0ai3cdOA
5ATyBMNTSbpTNrvdyHB9pvhQS9LthWu/CaVcm44gD8hOzhH0LPetgkYs0xEIaqCgjxmNu0iOt0Ni
fAkz6UrT0oMJdYXT0A6zLkeYseJKfCiH7opT6jowPDqcwUUz0ndvin4fZVRUrMjOXr93uUv9CqOd
GFeDZBvWxxEwhdiJdtCabuRBdJrw4vPK/ahatiX0KChRCR2H60ScIJeMBci1S8Z4b1th84sC4ccU
57BGvH19T0adJoEuCOiUinge6tVekIeVqdAVCPTrCUqn4YkofUlO7k27fOwuVd7ezkXqygYTBUVJ
KpPnczErJI2jYhEtBhrM+VS4gnet9eKFufj2zaMbMbPwSWYgMipnM34YLa2QkcFfiMV9W5wKk1Po
dDDqZnlh3r2pI1LWAMfALgxoBmjO2bwTK0ENYl8IEcTCm4YucyrcV71nmwU/2l7jGteNF1y46tvN
g4vOBrcaMX3WO3k9hrnURVouGiHOIYDE69rt4wRN+3Q9huUuVQ1b9C7kSm83R64IswZkKCT7N1Xt
MVNCMfdD9uNy2szNW0EubmRvWqZ6eEg770LIfGcrAexE3sGBhvX8hgFfm2Gda4kXAXufjySIm+hY
B/fiddkb7sgSaqzStVTswHNZu78wpvMSeL1dzvwGIOEsEdpZ51Iyk58pbVzpOObWHhIkCM154pUY
070up31gykCY66WqTLtQju2pxLJFbuMLVn5vTtbMq1ltAH4Pc+sND1gMu8zPRO4hGEu7IuCNZntr
JvrRCE03jMvn2Bpu4upCwvjeVSHPcRKZ8bNvNH+Til+IFTEQ6hF8m8kuB/kzkkG3TWAuikC8TtPp
vvN+fPzC372qRoI0a3y/lXLLW1kJ2DOiRZ390LzKDbPhXpKHmyg1UYUcTohmHoOL9It3BhlMLFsD
8eotZSwAg6qZHi+4rcyllFiLoZvuTQ6iqcDAqu0nI3r++DHfIiEIUJQOCIwsW/Qy9NfLNrBi0u4S
EA+1223cWocEBZs57qDsoG6UprsbxXrVQ/Hx4x+dSA4iBf1NVv0vYoDMnfDwqMxDuz0HolRGkQZN
BEcwnQ3nxeGmmvRveh4fBKW/CToRwUv1yGT/NEjR02BZl1b3myM3LwKQKvU5yrTURs92Z9msyYt6
srspLhxNmzDXWiN9s+zs0vNWRYEuGbLnejQ3jy8B+95JculS06TjfEuu8GYrSxF5rqDPknmRpfTx
cFPEewupsFBPDpKvXEmhuUzlYNG0hsu6PIgeTjiVsRSCS4oa706IuffBtOfoi0TY6wmhCVphBPlI
vi2Oays6ZUWwpux0lDNOwJjBx60ILM90g6zc+7l1PwEmLjgtfjwv3/KwGQ68s8kFaBdYxLHXt1EH
Ypr7gRksuqlylWS8RkxpUeiqOys6xuG4rtPpNvb0BwVjQrvuymWl7wrTUUp/oeYbeRS/aon4qMpZ
aAea4sR8RTtNF/amlyb72baMYh65HW8MvZtzqYuxDFMkU71goZfWVRlqN2HaX9eyfuz84RiAWox7
2QfNHiy0TBKRc9MQP6YRYudW9dWsRVAp+Y7kETW4or7qhOLYh8UpSrNDZtVL1PHccWC0r6zGOwlS
/l1tPcMex3Qn6UiwmCBf00C904m5rtDGx0wuKVTRujJDK78Qbt8J8PRHse+hZQCc+/xRJeqquIBE
4QsONO+BFfulqyHuXFVw5DGIAnT88SR4J8ATZuGc4EyD3Ps5z9C3BDHLTE7kbf59zOMbnZ2prKIT
p4nrfjIu1EHetmnmKQetWgTZgLX5+VaYqH0cQ5kNEU9XbrqkfjKsAS/1dp0rHR4gMNCiVl01UDR8
bIzzMbsbGhn2QinBUMZaOWZmVoZ3IfK/E4iomnM3MwuGzOMsmQtzL49MYwo5lAnMn8c4LbZCWrlt
ifpXV2GnXCyrSySsd5cfLAmMV6iQzKfv18tPFoKkGlCBXtRhvxUK74dg9sAu0y9dqleM+vjYKpMt
D/q2MtNl4w1YSetuGhSO37Tr+V8lRmY7KWV9hhSCNqBTm0+2fsnDXJnv5HwFUrKlhDO7xLxhQfVZ
UwcUDsNFNx5Fo7826QlbkVc53iiJOyV5pIL5CePP+tCUHizKyvo0GgraqBrsm9aCpuoLnkPLZmFY
d8PUBm7QCh7AlpC/EWEe5QY88VCBZ4Vj8DYzsbL2dBiZnpJurSmCHtlM34x0XI6ZvM7Lzx+vgfdW
HZY7Fud/xAqpx74eiDKMK2kCurUAwHEdEBoWWjx9VtP0Pm7zHUxvgmWvLz++6HupLr3BX1c9qwki
8lsqdY7TDtR2R86vCzHfgtTzhsLpZ3fLuDwZxYW99E3DgOX3+zXPplwkTBHqU4hGoNN+CGOBCo5/
IYGdk5k3c0WjjDKnsWQ8Z0EFqkpdmv5sIIR4iS9Lj3mTzlrVJ6+p/rMARrkKCTtUkuHnzW7cb65V
5XIKsDSbE0iP7aE/pFl1OwnV5zLqD30+7ZGS3Q6+tRXM4rrryxNelFeKnDujckunzpZ7eSl62SY1
i0Okynt5CLaSBB7+Pxrqv+5zthpC0ZZqxfnZW9cSwaDnQeoxHkJ1K5nPVbUtjU2rfW9pzBPagu7u
42u+CHz+Goe31zw7KyqFjwHdfE0xY0cPi2OWayvra5LnS1HoDmD09AJjh2yXqIEbJiX98OIYTKdJ
Ogw01OQkcGtPWsY53LnwUKHgUKs/tFhGRGu4BrJ84XbfiUNzuxw5B2QQrTepaVZXbSyMlAemsdqP
wXAzesKu6rMYQnZiulMxXZtyaS7LSnxSfetKQRlHwTQ0iZdtPqwtpTgpAeC1jKKAW47GTWCUoVPm
VueKubyq6vy+2nbIYkQLBDoVnvnjB3i9h/C6ocTTTgA/B0GKOHUWQvJsHMeyoR4QkjPchsJtixyL
VEoOWaBjRsbi48tp8/C9Gt6z680h7beaW5d5WjGYHpX0tIZNPH0CDL/v/YLKNwBBWSjB4047cQpx
UfXA7Wd5d9ILNAI89AHCIKXb4p86MbhRKMrgN7mK/E99Oy4GNHkm06NCBEQL2X0dd+5cHRf1eGdM
nesp3c4stK0RQQGYZNBi5q0/fB6N6jOupg/RsWnERSv0OKMnD73aHHGzlBZ5jZCJLnZ3Xa966A9z
fK+z6qmFddEirI5GxzalgtHV3G3XXhKgVN+MjUxKZZHkzFK0ZFZn568JRRdo+Fa4sDJrWZTB0gj7
BdwKRJ6czLjiRbnD1EFir3ZFIO0DRT3eNUBU2r646kVUhDOj/aSJo22l6c3go6JMnaWMqAsECixm
/bbwx6sosbuwstUlEq1OK1H8pMUzDj9GErhU2AVCdgiaaid52UGJ5cM4WrsGBopUiou6MFZlvumM
fAlhc92P0nKU1wNeiR9Pmtdb888tAbeOF0gKoJzzEpw6RGprCcwZfwI366MmON6k4jez/fbxdc4a
H3/tPazlucE7a1mdhTbF7NQulqkaTTV8mq0qGU7QU9nM6mUhhidr3I+yedVgLFSZ1q0uxI8WPPLH
wTwK+AGnidOHyrb0TMXOFXRoME/J/Pjm45s8Ow/+z02S9xLxUNo4r/uXcaPq0xBTaQGCL0bNZx1b
pzShAjs0o6168Er0xFbb44iWJ4jtLEZovTh6QnmBo/FSV3q1luHmirRe4bbwzpA6eb2WwYJhL4ih
2qIsh2tBLZc1vV6tuO3V4nsqarvCUo9q5m8M2AO4c9gzhQNy10rpzU3aKoe2eUym+7yv0Bowjsoo
fR5xXh9lR+rabac2aDHKO3J/ThEN5PsWbaCYTuSjmGsPstJeY0Dm6H7qKIMFOQOxcH9cy5V+RCja
nkjL8TDJzYeqd3AJsQ1JcLVW3RZxsdXGZDH/DKrdldJ7wRTcKcCOp6de6C+VqkAIsl1I6IgBFFop
dXwjVtWpbMubmV029caDPHXXfh88+GNym0eIJij9o9VdOnW82SznF8wWraKoPgvcnW3Ophp71agT
C8t+sqNgbwnObN3Tt65S7kOo0Pl0HaUIVNyJOSI62c9193++Dv/lf8+vfw5l/a//5ueveTFW2P81
Zz/+6xB+rfI6/9H89/yxf//Z6w/9a/U9Pz6l3+sP/+guT/nn/E9efS1X/+vuFk/N06sf3KwJm/Gm
/V6Np+91mzQvt8BzzH/5//rLf3x/+Za7sfj+zz++5m3WzN/mh3n2x1+/2nz75x8Uc35bk/P3//XL
+Rn/+cf1U/X09Xvyj02dPGXf6jef/P5UN3yJJP9Jmd2SKVCwUKEM/vGP/vvP30h/UkqC8TAjSPET
ZdizvGoCPmT8SS0NCa/Z0RIEokW6Uefty6+0P8m5RSh4HGEhBSG/8j9v4NVI/hrZf2Rtep0jI1Xz
xXM6+2vtCkC9IVvQPzxbswJYujz2unqrVdExitGm09WvemTuYPwHuAR2wLuNjVwpmO5m1WqMgqdg
9K/zfhhsoVDWv724v27r99t4UVR/5zaMszRg0Bo5742x3kaFuDUFCjNBDtO9sdJsZwYtuVFl2l6V
umBcm72poX9TqpRE0qn9VkbyfaKGRw90EluF9KQapQ880TQWRi1D10mNdCllyV3fqoMTBeN9gr66
M0zwuFhMJxm4yklSUYz0UnGL3tZDXU73yhBupjQ6JkKwCZJU5QBb9essqf11WgnIEpt540YlN9mq
03dKsRs/RaV+8q/LsV4qeu4GYnJXpoiMpJTegxrJiMwcBLvXxIcSRAAdAcROi/3gxQ3OX7QIEvF2
1Mhx8pmgOPYocX38dl+6Ru+93bN9Q2oKjFFpFm6tCFZ/V5oEdh5+DOWTZ1bcBuDKwlKg6waLFpu2
0Cv25LAPeWZscj9WbZWWclfXq87on+Siw9VTazcFsEC7rY46P4MPyOGBJf7SxP92QwIXL2IVBkFR
761IJkCCE7f7CVnbGBVtZyrHxE5U/c6QMsnujO6m5Bzx8eOeHR3+PafPpf70oRG7WLC67ej110kS
7CINUESpxcemy0SboJ6gLO0Znz2Fotho9A9EiAhjZb+xtaZc93q0DAv/NuqTFbKbX1uz8VZTTXHO
8JMvSo5bSqniPO4HPxdDS6n5wlCdpR6/7v0sx4tJ9MdIEMttBVvGCqWtEvVXtHlWImZFIejA1hzu
DSt56HTxXo8bx0qDRVz1i8KoEyeJmcVSibtez9y1QeXsLQWRHyM/oStmp9104ZR8Vgj7dZ/a61gf
UOpFGS+otm2LZZulO5JZL702OKmB1DnN4H+tNCaPmd8lSnQ7VXDevcAX12qnO1Ve7PMceoyg5xf8
F+fLvjfD5+3tt2NEU0j90OgpR6O0sNswtrUWDKv5vx2VOTD/9vVZYOmRT8zfqmOxL5NyX8+snlJH
4VDrZMvp0LpxAlGP7UqVVuzDiA4EITwnOb310xphSzG48vxm12Iogr5CvAJ/Rp0wCR/EJL6V5Hqd
R8b3j+f/vKrfexfy65sd+zxrpjCvtpr0fciQ8vO/zzpXMaQUTfM5bioXXstZCejXJDjLjzV2wxBp
9nKLTvVG1tGcLVNekb/qZNOuWm3Xi7Lbqo1taZfOAH+7QM4Clpf5dQYWqdz21nSrjuYuik0kUtQg
sete/4EEhLeoxkH4FCPlB61xHenashL1UxvrpS1UwDrakKL60EG1SnzxS1S2uB1W3TN8hhBt4rFy
KHKmP3OnV6nT75Ht7zajc28eXRsF3cMjbtv03UMRjjKMP6tgA2mneTieOGyt8ya/SxPrU8A+5Zhq
+rmC3GObvlY4xBtX9pGha6R+kVreolc1Jw70XT+EX0s28H4sKJVSqcYiRHDrVLwAKzqjq/97cM+B
/5OJ/EqgKuXWKMqlr+XHGNxfnUFXV/S7KvCvpniC1LMt5Xbl6SGalbIDcXPbGpndouBWmeW6hfMz
ROWDgPJtIaRuWfSukIdrenZPLXaLUxXuRy26VXx6ER/P/hfkwjvTX58rNL+vVTRqxtSzym1cKW6W
KlB/WtncT00BRwFq6dHqJ931RxRFg6Ed7a5H7kv38++NV2IC1uKuo0m+jkUvDUyh1G3TqFsUAfEv
TuXC1ryGVMhLFVepk1USJymAae+T0Ef3iid9GnPl0ZJoqQNpWEEcfxJrKXB9qzplgfgUDmK+kIxx
Z6ZGu+iz7tNsXPPxg5915X4N2Fno8DgJmrkqFVs5Chw9C3e67m1T3freadI6R4ssrr4wnjttUpZq
1ezETF9mCL1fKOn8XQ537hWEk2fVyszZLXIEopNAYnHYjZFakGo0Wkk6LDUmTqHCuqhy8RQr6tdC
KKnitAbHMUupVhTubdEcfVSmNNZ0+21IhxKKoQSwuo58R02lFvvoinFC8wHiwtTcGGPmL0O52Rmp
DlS92qVJt1OBZdtqFvSo35oaonUlCoGtvDeLPl5Zgr9OPPlpkgUKcmaHmCMezSSMU73woY/aSq3Q
0a5qvDZK8ZRXcr/sgupR8yKFLAK4zxiotpILxy5rPsWJ8RnM1kMSZnvTzNdqku9TX1mDWUPvEFnJ
MlAfPh7hM1HNXyN8FuUMse5NvZPbrTiQAKPve1d3oEmLTiXoKWJhD4HccF5VcuZ8o9hJn8muzpZJ
rziIlyaJCioB6pMVFP4ihHiyhFRJZaNpthXx064GEueP7/UFHPreMjwLmV3e+GWntN1WVPp9k55g
GysowKhKssvT9ioeIS+B3pJTCkeqgCGOFq9ag+qoSclPI6+RN0ANjgPk0jyYflSj9hVB4VMUFLs8
q9dl2Tm5KTo1tt7VpKwSjEl1z9tG8qzIEK/i/HFEw7H09NGhqneKdWMnV/W1l2auIN8k+r4le+UL
teJxkI2lr7N7BcmFaurfjpT8ehPypjEJg74jBgsWBY6y0G/LiBnRSFW4QYbJcDwTykUuDpOTz6ZE
kOoWwmStWkmbnkKh8tfQ8WkYphlizWJpLOhdp64EJG8u+lLEHofp0s3O4fq9oToL48KIlpFPjNlG
aazJTo7eG05J0Xio49y4x/OhX+TzmhOV1nAoxTcwcvI95Sj/VGchddtAC8JrM4za2x5/TWea1Opg
dZnsmDhwO7j0pNioUA7T6wspjj6/x/du+SwLGAc/DwXNyre1JjYLakGhHTexvo7rUFp2KLy6SlA0
bkX2vMAOvscZL0PpqdXwPvfLfTSFJ6P0rrRpeioGsrVCI5VGaw+RvVZXnU70NDsEhugoadS4SWIk
qMfIoi3L6LUUBnzSEvaDU0vhQ2v5102e+gg44oOXCXG8VmQA0aXQyU4S8ItSSmWE60bE4JsGkaIx
OmkeeeCcSHp1Ais/rtfdmDyYVXAd9tIK47v0AMWX6esfTUQo9WHKBdtXxMxB/r3eeGMcu1U35/li
NqzqTv/cxHhse7PXbGcyQnKS9K7Rm8ry4/X8dzNaOzuhS2Wst5xoi60nNLyqguNFXfegBPuUjm7X
UHvzfZyQKAFObiMUkyMNdeFaWdu7uVJrbplLn+Oxug9V7R4RMtS4g9Lu/FjfqDWYByB60oVI9FII
fmd2nINp877IVCMqEsyZzM9B1zw2A+9dE8V7tdKeciTDEYb7TIf/M0CZK/Tom1WSV2yJ0GiQQJUC
xFHD6zqVnsYoPH38Av/uxHQOGlLYW4OB0vE2KqXwCk81cc6X5ObWU7J1IOj9PQVvfGqLUUO5V5UW
YZT166QUtpWaB8aKPUUr7IkK0sH3pnBVtd4lgfq/fWFnqYPcjUZTN2LBkZYutqiUlq1Rzl0pia4B
FpGHTZyhDCLoVw2oPnyR0JiElSq6Rsppb0gG9Spoc3Ep9K1MbYFad8EkvBBKzqC//w575zRvCaS5
WbRSt83UeFPGlS0XhtPnPu6M7Zeqy0Fa9XBl1aUC8TmVgksV9tc9vV/XPQu3qZyKkpyM/dYLpVUT
eysxnWtiGDEGnjmTk1e1BbpfMxbxQDMl8j7VtbeSQxCPSqaZdLCG3aQQ0oLmQv/7zOrh1y2dRdUZ
XdSXkjRsja77pEQwzIHdYYEZD9deBF0krqmraHH2PRWMXcZOoQT5rUotwInUSXOVRojcUfK/5iAE
OQxFT7opXKDFnbH5ft3b25gnFi3N2m0bYDFCTcd/9EiWf0ijZG0Zpnot+6WEpoqyDMNuR4X+uqHQ
FnM0rlBOcjrMcted2RXLsWtD0BNNf9P4erhQpOSkdYo76dGDYXC+y8TRzcpLXpN/u7WdxT8vETTD
asx2K5XdJ62xTOR3BronArScKn2Q4uax94kP6qhuVbV5AuOZEktUFMfagM6gcKhR7KXFYihLf2Le
8xJkJxsoLoWmfiHknZlr/Xq9ZyFPL4QJjVut3cpSn2IgFB2kcogRs8++KWXrk5D6V7XVoxgLDlTN
91JOsAMFw42l3B305rvJJFyV3mfU6Y5K2yOtITerl+3tP+oRvF/Yf9Uu+Ns2wv+H5X/cE3/b4t+U
/2/DzH8q8lmm5mc3YW4ZvHzmr8K/qP4Jlh/QBAZzEPVmYae/Cv+i8ieyXmApLA3vN3w3fxX+/6S/
wx9bMGxo94AN+VX4/xOAF9hTa/7vrFgk/SeFf8r3r1Iobgt23XxxPFHYsjFuep2qpnGolSHI/1U/
TUdP0ZyuguBfB+Oq6NDyQJzUsSqrXOpVwVksQZJhMItbxGJ3tYn0NzInk6KtSyQlhzpzcoTAWyvZ
1z7llS4U6E+rS9Prs5Vf4cuYJz8yYeAr0I0KuhKVA3BW6qAvI+K10+nJHsOi9YRDSRH2ou3nmROV
+GCbCaAP1FSUNnVqcEZDCPvCEqjbTEupj0+lEMPQNzZpdQsuz46L9NGEPgE1TXbSUCrtQNDWVmpu
6uoZaZPjKJihU4gy2SB2h/7XiH3QjrXU6Q2EucOC43/sL6EvLBv1VJnyjeLJNEDQ1kiMpczZfb7V
+WbKUl8mHv1CrcGfMHNqLLRLLQV5qzkaHjwoq3oAcsc0c8JBXXWZeqNpxRc9yW8za+KEiV0PPvB2
g0zi/F1Ci6hcnTx2hb4uxSfTSN2Muk5sSTe+1x308bkp6YIIiZvNnpPhUbMoRxifxnDjK6fZeMsk
IRebU1MttBHPFdnYiDrUu0BbD+pJ0bxtEqxLadrJAW1C1IxXZQUoUejUZDMGJiILgwOyEH14VV3P
o2u2140frXJPXaeEPfqLMK5bE7p6qNqZ3HwJqxFgY7YPIiSKxr54qNvnXHzmYLwUpASLAuwVlZOI
75Ge6g53Od+5WEiOpM4FOc1RBXWtRfl112TX0Fbn/zUPzfzBsVNRz1FXUp24880ICnWxWt80pf9N
j7QbjNy+zH/fCf6hVIUvsZA6WtmgxcTf0p1BFSZ1JtFzzUi22dDB4uG1MXocqtpn0KtrZIQW2Bex
jZ6S9pTlJ5G5Nw8E9SF3nhDQRpaaITjZnRVqK5D4K30wEL4LdvM6kWFl9ZIBWEJfqkyHvi5XdLRD
Q9vMM6YVJCoVzOHUAYhBBqovyyKkJMaxHCiyZm306tt8+SrTVoKc0b5K0FGU7QDD4Xm++1XmZCLX
qJhhkHOqxAUE7RiFTEf75LeZw5FtjY/7dSPpxyzqDmWbPRLw97Wnr9vBuJPCYAeiZ6EaOwurqnlO
xKW/nEG5uTHcl2bszvNjTJMD1RdIuMu2SV14rG5V4fxp+js/YeQDPmLkATLYwlYUkhVECifT9KXe
pPvJJDlUmuHAxrUMgXKC8cRfh2fNjGMTayutYlR4Ssvz3DY2l/OozSMaNp5bysqqJ+3u2TzKWnBH
uTvMK6bAMW8ehxl1aSQiJGe3Y9PAcW0zyxDmUrq3AsEdimA5yzEpEmubXhyLo6XnV4jmxjOz2w7G
WptZi0psD7rOAVoVvtIVSeywQDAcnSLWfomwR6bzWpg7/JhPqRO3JwXzvCkPdl6oLwP/OMbdhj7i
vqrMTQS0IZRExTEnAO6hjmlzPuro+8ej5bTkBm3MaTmNjEevLdoVRLF9VK/Zmb/ViC8s2ZD3upXu
6ReOqzRHu7MFOZdYoIcyPoORHLxag95ZAKlYkZMQtTYkGzSpWkqBN9FSo9GTt8FSkvNj1JtYMASG
7FgjWO7OL/gPXklSVjpeUVzJUEJQC4WrV/bP3aTQtUt0++VvPSmsMcEM78Isvg7UOFiJVhXgx8TB
X7ZOWSopNtUYbaH1GDD5oXzIpUqH0SQ7GqJLTuP5bPU1+IOBQ3FnqNcZe5MNKHzd1enoSOgU0paC
HI7q28KYj9kliC1sv4zHl/tsNMAxYspzygwxPTQJr2b0Q7MfegacMBHkQwLIEwxJcPBF70ExkSVT
gnq0ke2wI00j3LTt1tSLYmlNGKo1TbaShdBahFXwUHbZKqLYvCx770ff0QEMFFlYhThbAthW8MHr
n5NaVJatnw3IiHmLqEZ5whrZgYV2+irBNXezyf88UsaCSoXULRr4bmhmpYuCz8IcZhCWCq1IpYCf
OUkVLvM4+ZpW0iaFxDll3pci8d08HRA/oBdNAQSUMUXmjSBf6heeM+V/RnHwYZD4REsjLXgdxYUQ
BU9f7fOVJxjLsWTLZQcx8pRgwlaRUfEakenpnn0VSLLhuYIlXTqevZdIAJaC7oweFyC1swRVrMOu
9WmLIyxiHNuw3gUx2uamuu4BRomqcqNOwNLjauGzKOalncXCamSxkgNcOLK9VCN+nfx/JjUzwhtM
Ogr+b6ByVu2rmRnqOSKHGWYbbKbE2TEurnuOiGPr4/bBgqfLk+tbIbxNAmE7xXtRae5VFJzRxWG5
mo6W3ADLtXNzY+XfxoyIjs4ZNmWhJNlqQIdTWem94CZFvPL6bZEYx1I3N4Okgq6qtqbyuYE0XA2U
IRstsvHKO/h64mjqs0DFUSdk1Mx8eaTeFKQuHgSrGvOQqXcq3bIzhE70zN+p6jOlg9sC8C8T0/dA
FvIIcy7xW9J6/fPd/N6gAk7yTiKoADCEVQuA643KgZLqnZG0cb4CrLJKLVC1KBCiE24uA+wkX9Ip
0o/Ee4qLb3MaNNTGEhx2bo+VfMCF8knVpPsolW+EIldsIRju++Sm6H2Em7Q+cBS6KKWVf5dXgo5P
G0DUq3qSF3N8Zdc1ovIasxlDjxEcnYxjCH1ivggsL0dM73AxD+ZkL7HnzGCOaf4kbDviOJVWd47E
8zxXJwSea3UlFtlt3Jl3vOm0KB3xc5OYm4BgObBtgaPbZAaimwDRuuyxJ6joNftTx+eJU4WsL6fG
2GSSvys6fxf1nlsNqhOGmGUmqTP/bMT+TjSf5mkQEcKi4VQxcDoWzrODFzrBmy55BuywqNpntPJW
VDBsFCKu9UgHBHiapQHnaG7MZcF5KjHynpfsexMYRp/fWmb8QyhU5yXTk6j/KFt/0I9W3R9LNp0E
uZ643YOLXg+VjmtuaR3nDnyV0v+Lkx+QkSdLWc8y+9FICj2sCPobsIPjoUnBl2swiMCsLKzRuOsb
dgYz+hH6WeOGMlpLnrVSp+l+zoNLygtzMjIkJFMhrnma586PUpHctYnrEX7nN6WRvqOD3GEtZujZ
c52m+6bOHnJtcpm8+aQdBVNb+umlbvzrsszPNQ71Bo6txH7LxH295XVDUCepNuar3htF1JBlgDOQ
SuDBudxOIITPH68QZf7C800F4jkESPQl5qu+vmAmyTLkwjxfzWld4jE3gmLd+4OtWr7dFZ95L33y
PCn+ch5Jb9X6X8Sgw06ILNJjOKtnZophpe6gey/pHEDW9bwvt75AgkqWJ6vLwXQ61DXqL6U6IC6J
aVYwHfu6dwpfBZHM2UaAYKekjmCqqxHnwgsP+d5bxUyWwyVQNAQFz7BCvYVYpdoSSFg884ljGNWV
Dmxnpj+UJeujRyGqwLCNo1mLFl5gpTtZezZjDinBs21a2XUkYcXqncQq2Sdk0PHAXGH7fdnkitO8
qc0nqAS3LzPdFKO3HTo81rWDTL0KQ4TN/FtKpcuxuLTJnXXhf84ZaxYVxnEd4PBLAfS35rBSYLPY
awNxIUqe65xERt1AdnDDqkWALdA3ueptyWdRL3ieFxATGHKDEktXavp/yTuv5biRNc+/ynkB9MCb
W5hydFUUWaJ4gxBFER5IePP08wO7d1YsnRHjXG7sTbdCIbJQicz83N9QF6TcCbMUhALFsL51By2/
rrnC11NfTevVbV2Juvik5f4eOH/bd9TmXM6AalG1/bjvtLzWzCZqeWgujrXEm4AX2yaoq4KBA/t+
LjEhKwYfWypgvcwnsmtNKQOIcreaxSnMb0c92Us65orpU58Qonrzxr5rppfkMQxrogk3OZVWin6/
0t73GZN64uNay49ZfBM28bni2p3B7Q4O8ZqBREfYQ3KrXBD4tCih+adyDDIhsTYYq7mRwt9Vxmau
2qc1Xv15k15Szt6zHez70AREmAa+wkXHLjeXMNOKvNquq7CWA2tarvIWIMa4a3ztaIyBXqQgQwa0
aVQ3zUt4ncQTvqJcfRvTxzWe23glrIiknprtk0dcL4PfXpplvsujkJZditkZQoA1VXhEMZnv5Qh5
k8eKr2XhWoMKVnGtgeYpv06T8u88jZpTM66m6bnmFb63AwwSBa58CedsiqTJojyMPptSXrT911MB
ZR6xSUSWMFMy5IvlXFi5IVw4FVp8tXTafYVBWMEbtRoKLaIFvvA7VR69xNoqYKM1pG61sL9Zk5Cs
u4ULyXSy/M/TSR6Kt7sKsQBrv9RkHGs1lObGYNcTtPni3rpyBRYONe0DxpXBWm+zW9eL83oR1dGs
I0hu5ift7Hezlo8v8uNzXNz6tRpNRa2QSmZL4y1F68HJ3kYFTRj7nvc5GopbpT/WFKQ0SQKIl+tG
tCVz156yoQ001BwzR/fW/dYnWCEvz1V2XbQ4cJt3yXTDXj5Y7QtOFn43H4T5sp4lO6MBI9pt3cXe
3Fq3K/R1PYLrlx3Y0gMpdW/05/dN+/9z8xYP5FU6+r/+Dzb6t/btXds11fCvfdc3vfjXf/0r6KoG
+fV/0Ny/9nT/+VX/dHV1+y+bru7K5sZkB/vB/+nq6uZfq5UAFza5AuIMRNB/4Ny68ZcBQxZm9Kr8
zoyRDOMfOLeu/4Vehw7MRSP6OhRx/0lXF3D5RRxflTQtnoB4QRm00iU/Bg1Bx7GpkCB+bAzltV+q
GyM1HhDHaL3cKtAdT/jTWOPeodvxjWqmb3FdhntZmjeRbLl9flCmKt+EMcmcTDqP0fkhyg663C1o
xDun1sTbZcYDppeq5aZZbq1QKNtoUv2kGgCikFearUXR09n2XoodtBrmHiJtZXgyU5PtvEjbgsa3
OzRFvanKZReCXXOHWUHWW5b36raGxbhrY+u21MQWw+75mu97LbLs4b29heMfTYMJo7S0v0NAvHft
8Bg5WLmiNX81GlqQy9rJEriozqN+ksV9ESvZRq2yFyPUrtK53GrIfEJ+P85KAkxNCm3XobNdUBi0
qf1NGXC+7PX7rFcUH8UUwVS23zX0hV19jo+Qqlbl81OUpy99lT8vlnYY4F/M4CA8O4/3WiuDdLVo
sSjc3FEa/jBa4Yb5Qq6axDdjlu5CFCFlaqBUwvLcpF0xL4FaR49S76Za+lRFa+9LENkK6XusWHu9
z9/S9gk1r6APyy+prN8mS7RRJZxGoffWrrLX1Pbr3IgYxKkW+0I3D6Fa3VQVrZiizl4SxX5oyWuK
WL4FCf9Fht1E3968DXXpoES0VazO+KaVAlJVdq22ypbG/vc6wiQSwVb6uMkb9iNvVGPPRTLfWdVd
QkWwjdVRA74C0zzm66WKxfhsks/JzARKWZ7zInzosV93lcXxyXHewsj+FifaU13mb6EqcHSx84dm
8No0fq7SGiodaHMPzt2PQrmJTbxlCyGPvtMr7qinr1GyOuRkj7nMysqQQhmnb6LJueuy4iUE9eA3
RnlsFwYNM7RLt0kRWNBreYMh/W1KCu/pIPSAU6DDE9Vb9MxrNzOZlKWCDnGKI8KhNcV9HdLGGELa
4vCZ7VKir56VGZsExYsFrG8dFo7f1xNisWPyoxxJjZDEP2HANLq2pp6cST9VUz6ixpY8tyj817DS
dwKwEzTwZk+mTV2FrB44iKTrsgBOKUY2Ce9x7qrY10fta1VsjTadt4MeSG1juJ2sRJ4EDRGBveRQ
wEhIrGjxQpOBvOiEp2nxlxromm/KyauU6yfHkg7RfI/cGTltjMGbVMWMYOI3pPR/9rtEjKoH+MXv
TfBU82T7WsFqQzS8z6dyH1l6y7la39yKpu6mGkRLeWySbA7mblmDX+9ychKvU6AKykl9bSf5G6YM
J2NjZRTErRwvXiQ7d6MS7eel0WAMoItSnyvFyQ9TiO8snYJdoRgbriyEX4fhpstx48Z7SfcxQryD
OJamMp5G83mwY0YoFXNZS8xP8YPWijhoSkneRTaHrpSzjRmVoWfF906FdBv41W2O9iuZff5cDNZD
JbOuizyeQ0CiHgabCxqyUl2eEljBQH7SqQRSV20rI3nNSWUjGXUOw9b2cWvvFrr4sYjNo2V/NyN2
QymVJNt2k7qR0E+jabfgYtQ9irGnrEpfB33fdeEprYG9j615L1uLtZNkYJE2lM3aOqssfjAv8nWq
t9uuY5xlWgjK1MpWW1YH4kGFNlFflenUBpbJx4ikOsbzVdi3N4kxOxs2z9FO48VFEKbcTBigonmR
4Go7B2JWzg5EB1zuwgd6ji8ZbHlraAGnc2aqlBdhVVhEwYk6vG8YiKVB2uhnQt2J7jEUBxuUdFrH
VyNtM3kcbog4npZZnpIoSP9PxrewM29APUxr/bMPHRX4AbQAt+24A4yJgV2Z0kZXPIsmrR4mYGcV
bmOC78/WbD1sF4EHMZJjRH00ENJF0q88DlOF3iXgCTrMwBmr61ofnpbUvFXZuECnxNNO68Z1XkXn
AyliWq/VF2rUirZYaUPqqZ7rFl1NkuZskm8xvj2HHaFiHuE/WB2KPEPjeElXXhsGn2CbAK2XiuYS
gSoBJOEqKXxXKTKRgF+hXm3GKND2mqSq/VgvHiWkK31Rah5ZmOxPfYz+6dfW6OdDV7YeWR/W8tKU
0TNxXBLFIJca8Hs3KOUR/RhCRHZOssqQ0Jqdh1YVR8AcLrKij0XUv64FW72wevK4wjg6yYtSuXfV
esYJp1IVV5tK4feGb6mAvTJ4N1lTHSXR39Q5+10DKO6heDV4qRwiGNegPRpZ1W0855FXDfDFSZYq
X8tBPjYWNMKqLYBzF03roonrz7pyN0fUfY3MCaMt1VRnyYR+mSR4SoPp8IdmeUxa5d6s6bNkabYx
UK6pc+iWiLJQ3fBSGf81hY235C2orqCdcI6O1202WF/q0QuVAfffotS9ELJIMfqMCGhzGs2xUqTG
kyW5dRG1fZNtdQ+CxfCUxnqoR8li68eZK/fzuItUiCa17Oyn9EunNtNeiPigWYIbhZ8GTheihbBs
su5QhmyZYp2yWnXzhFrskzJ2P0wVe76eZ020nkNbzi4FxhdrnW7HCzbedMjvrJjN4AwTxyf/WhZI
QNLU8wvmXYY8qQHNMNtvh3Yzyd3GGvQv9uCQspsP4UCqJC+EP6tsnuoOthNbNxbhd92M30JjRsxH
t7EdVZCpql4sMXRBbBkOqj+UfeBV1XVbYyGyH3rrIQQiE+Akcde2OUJGS/Yyae2NkhK2EMlDbMP5
3kbV4EIb3JoLvzYe2cjdqG1LSG5hkr4tTfw8VPOjYT2JaR3KlfPZGcabqQael2LlMkbcuWNGby7C
TCymnTFTeBb8UjLVW5LZq0yi1uNHlwbMnhSqZ+BOpd489Y7abkHNXEVYPXZZdpal5Sxak7H6wLLL
OfO8ZLnNFPlhNuqQ4fMmVKL2zuztayKwtZeUCLUjc2UPyOxFe7bhtcpVQo3TpUG7tIzfEdWRk8py
CzT9dkaW7HAXVJjztR6DJ7Gvjdif0KDe6WLYYkYfXs1Mw5UwmgNd4yXgqHbrMNGiC+GV8PoDNTYC
gJiyOxI+vYmQrAmSxNTYoYF4kCPxBcLhMwqhp1Xhsg57t2pr6G9ZzNAUOXar7xCV1cOfujr6ykjc
M5ZM9zN07eRQMXzJ6nYEUcCeMT7pMm+iNrhIUFxSMeTwVEkKZJXcqlSNL3W0jxwVxSlTe0P+4W3s
xT5qmi0DOmDmfcdEz2iwV0go/VFRpBufP4s3bWTqBtB0ChLcVio8EpCTSlehF2wSLIYppvOoxFHj
dYt+yozXFuzgNlFDbaeljZvT3OGOiAbuqlLiI7Dv86fQfMg0muj9nU5cn3LBllLICkFzkjzuOjSy
lqH8sujVcTKyZ4FPBinsbo4EcAAjeYlmfl2TVp5sdn5az2epM0mzhpt0qmc/3U0DmIJRszrgUPkA
flnNfNl6acynMM8PxZJzIaeEt86Wfso1/GyjzqDm0IN38mdjbJ6G9DRW7QuOYQ9O4fwIpfiVouc1
0hRCTj62/tzmP0a1u6pW0MiYxo5vVi2KEQmHOpzKY57N5xmd0N5ONx3mUx1WxC6s8iVoZxTatLIe
XKPVcowtpJ9Gle7tUbsL74pcfZVkqdvUBRPuvCieObzeiOBbjcyTVz2McfQqRVy4vN0HJm/PhmBU
kpQqNM+pfZpG6HhZ8UTb/Vnh3S8Gm0BeZ0CSNZ+nLD9GfIRfVf2BeTaFj5o+GW31aqfytC/beylj
FLwOIqSaEKYbzY+BXbI1jeGoJp3hcgvCqwGGZmSv+RS9AYvedF30ujSg5hUUqUPlpObcCXWXvhVx
CIS76XddzKrUJuiC/Vd9gs7AuQqpNELT5kJIsD1rLAG0pgR/vquskLHxBNkNEIQLkJ11oEsxli9y
NOr+8DN0EobXUvr2vthSPuxbO2pICUhLgTpgJvXY48tpyvo38NMpzPwk3xeMD2EuSg+9sabncntO
5PRqMdbXgG6Y26dcS4pIGDtjbxQxeHXLmWJRNtFxjsT0MM7lo+AK9Zt6xRqaBnMNTU438gzQtzzn
qr7sRN8kWzj8QQqskEHuQY8Hik4lfa6vxwUqSiWRcr3Di1qgkzHp9jR3KGJyfcG0zLYJ0X2XpUg+
pVK5bMM4wWrJcb6Eo+e0VwPOCcy0/U7KjyQEuk83y2u0BuJKSrKNYcc5gxvnLmpy1VvKrShVZjWO
9RDlK6f5uUuMFh+N4UYli2FRXvNO/6HXN1YP0rG2tC0pE+Mm5uOR3dp+1JFgG3p26hR0p4Tco+8Q
6T8gac3BGv29vp3ORsL+xlx0U9khZsuZuG4G03aXvH0qyvrJikmM7fQcgVFMjIaUsa7fZnRNbEq6
Pqw8kgJWWmFy8V2oxDjSZdOFk/owYqhgJZXMdbxJ05FlS4anmqacZMkQ1HI8p4ByQgqu5szw06F6
TqfwYXbS1qPfsc0yeloyufZQRq9Jhg73RL4HYK5inWJX1NN9rQIAqCOK8DJRCZOGgebM3GSB2p5w
dzDp2gKvNBJxnsPJdHuT7C0ZSGwkjXZ9OqyIJdnEBse1IBi7OB5YgTWIYis5X8TkJO5YCxBphnzC
XWgTmtbTZIzou1jZ81jNT0ZHCV6G8yqWgsQSY1akpWI3b76MDpO+xV2SIfGKlqiCMRoxWkteFit/
iqTyOi9ax5s6Q3JjoPBYhOGV2EmVFyG85+ZW/KWwm7dibZ7q0re54SLo9Fpyl/ZVXTM2VMhfK0E/
r1Vu5k772WA+5sMlHYKiiWx/zK2TFbFftER4VaHHZKkarxSME07s4UQWBRz5YQHB7TrCOUcm2Cc9
0fZllENlHLbLC0kjCNvGHVUSEMNEh2x0YEeYhBq3teFPwLz3dIG3kDR27PEWxedQJ7NaIzkGF5E3
V1jRh+qhiI03E/hxOoD7hu5Vuzpe6Wk3n/VSw0KkIqEcJzIDBsm+bkcSGBlJ94qBfxg13yoCpEcl
hz/VHH11YocSqyTZnIVyLSTg5D0hPs5PS9R8oR46rCNKJVfuuiXboWyfo6TmM5nQ/UTFzBAOsRdb
XARWNF1p7R2uXxDEghpZpm0in0A8HgZJt/+ekP1HTdL/Fb76/yzIVVl9Ev/3Lunxe/m9+P6hG7r+
wN+9UMlCpgIzRDweEY1ae6H0yP+GuEq29hcDBU1TFIamiKaufdJ/uqHOX/Q7DZrrADSY4ZjrWOKf
bii/D3dF4K+6Rs+D5E7/T7qhF8JJqxSisnpI8J/VX8Y0ePIPlFDg3a1ONybQTRL8OcKzoDPkBPSe
ONSONTLENd90qZUxMDZrv4Xgxzaj+oIJ6NW9fYcoroShi/lz6LX0qhnsIE+NCGxaOAatph8kQ3zD
J1TzFAsAX0aavGkxA6GhJ0LQhoiQQzD9Wi/dTR+DLWV2qHtplyBWBvITsPhef7GnmpxuNdMqiyRF
pKCS/IUyKM91x40HABQVNntorMWABjSL8KjrElHRfKBsHj+ZAuMS/2F89b5kuJjQN6WFjcaBxmv7
dckUMPF8O0cLIq0SFFHifk64N0q6gz3ESLsxNo7W3UpJGkBYNsmxebSaO28J220Lmgqpw3HZTTQG
3Tgf0aSJdNkzyn1aos0+abUBKkKMXh3qQYPvFUYi7twKuGS2fazX2jTSfkay8lDZxbSbNeWsVOpP
FWU09tQ2M4+VNFRXfYH5uC1OVVO2blFoFVPxUbjZHKXcjGm6rWkh1qb1RUkNH2VMvDk3VcStN5r9
s25IvVdFotuoSELWtvTU1tPtUsQ0YlNnlxYDrr+DLft5Y/50lOWlTaR0m9iOL9vXbVY/o4RBCj71
Vzgnj16XaLI/p+rXMJtSP2FC5WpO+rVzQqDJXFzEOhlfIHfGQjeRXowz83OAKj73tiAv0G+y1t70
svQgwzkuI0n3x6G+l4eC7IzyEFDqAxotHUKvdgyQpftpysfUjG8ppSLmiDHVKVT/+Hum0OAwlC+/
HPd/Aw+6mJyvGwKkOcLPGIOie4ro6ccNYTSI7PY5dQLMu8aXEnPwxyg+2XEEI7esmW/l2VczXr5g
YXXlOKepHG1vllAUUSRsIsUIKRVNcqT5beFPpCbQN1WS8z72xw6ceI1HplFGXTCkRz1TepzPPpPu
V9dz/n9Heet3eMeLqPwJBV4HyZwPmxqyc8HZb5XABlLIdksFqSMILbv+7lQaWijTLikiHGMhL/vp
GIFemjdTXr8lkx7hBHEyBOExQ6DDy2mHzJpxGKayDaryJ1CpryO6YH9edeX3J+biAphPycmqK+9G
tL/gFSpIjNkw2V0wz8h2mfKzlC5vLS6zLpkQZXH5QrepJ2Uj4ZQrOHYMWZy4Sdw/P8eKMPi4cKua
L76P6wWO5PY6bPrlMTDgCPuutrrAHmXTU037qaib+9ZGMPnPH3Qxil5fEZ+EaDyDexBgjn0xtiqB
XJXGYiKtUwm6fKUdeSXsSq9unmMjuRnpYPiLsTD5x7ItqXSeRsHjqVXj/ayh11WFoY/jCZ3FMZ09
qSlN75Mn/P1mhCtBxFCBY6i/+1OHbKBIiL5DIoyt0H6LK23ygJmJIEvAj+mZ7NltZDF+ajiwy1uM
z1WrLOdSm39KyWdEsBVUeflm1iXDfIp1++3NtHQqkW9qSObmBJ1fsZfD6vtUm09LVxDqzBCwa9DZ
jifSivj+PxnAv7kSPuqLvL8q1LYxEMRyC13ry9OUSCPkU7Q0gkzDJjvpqgrStrJ4WgS8dXC6OlhC
Y1+Y2ieKFBc8wPWDbaBJBHXwrtieXgoN9JOO/ZHlNIG96qaM9Xbo6zO80ztLEUwsqzsEF8zxMLT5
nWa2D3/+1hf8zX8+HQsSfCSQx+RO/HgWLHMcs7o1mkBJq7t+7B/EaF/XyHTMjn3EnOA1Tpb70CnP
CvjlUb0uzPAIUOxcpwr20M1mqepPHul9lvtxE9iqiicK5lQra+iS79rqi41cKI80KfK9jepf2yJP
wehGnppnS+6etajfxSD11WS6M6X+RprTm54B1bLs1l08hl6fqt4wiActualmde/kHT/Qv8zteF/q
+V0uTS8LhkIdK14upO92/clV9/sV8/E7XBz8ri3iIYz4DrRDD2rpHB29e+FN7z55fR/n4u+vD2Kv
jHgtOFcMOtYb95erzJQKG/oFo0onas52Nd/jm3pQvU7vdqNSno3aOZBtvOoDBOfB8mU8dbPe1QEU
YVvyki/OIYvkz3b0v30o4hFkL1PXQBV8fKgk7bq06qcm0J1Rcad+u0jazVzlNEu6oFOn+zTrd0ze
nubMOq6ApTbuH2aax51otighzPS4pEE8/Xmt1pD+27bC4hzFOgVh0ZW49utS0ZXFWUxGN3xJ5ftu
qZ56TblhPAZw7FPvpfUbXn4WRxqLMW5/w7oMdJTrjoyoGOYZGd0ppWkfhAFjX+QSDRksfWhMWZCh
B9pUdQRlDD1XhsZknX/+yhdSRn9vDyw1uNUMmPTKpcSx0yiKOaUtPgJOeFynyvEumh4cczXVuzfj
5qXTrcMQa69//lz193vcVgFsgEg0+NDfPFtqyVzUcG4ahGmMV0uUz/i2TAwy5Zuir5+oq+/mSdyN
Ye0ze8aUU9fTZ25lcKhqSHVRAziVYyaB05S+tQlEnrY5qxMqKn9+zgv26T/rY1PjgQzVZfsdI/vL
8enHUJLrrkZLPnKOig6hQBFPotozqgjdAgNXZLDU114xjwjzYiA0yo+MkyLflCLAwu2PGYRIqaF/
5VhHJetfkqGRPnvG9Qhf7iVgN4RD5BHBel4gtjInqmo1LptgDqtHfHRxFrufFbRqle5BKOIM1myG
mlU9N8UMEMbyMW785JrR/t11poNfoSxGVZHT8/HscHsUPZrenGi5+oGhknBHARoipMll1u1pHJTa
tzWknREzueqMchMuxV2kRgd4QImnL8OpRIzeFfJguEOqbGrFRC8P5s8kKW92qVeghE8kQkAlWAVX
F+GdVDVoHWXbRRZbWPhAX1zZ6TS/iSy68/ykulTBAPjF//Oe+P3yQrscs25yQ76n8q66/8uWkO3S
ihdAhYEY9UdTMSY0A2c6vfbWslFJWwbpU5fs9Q1+fMNEXnOt6VGttBjjfFzddlTNvktzBTAXzfRY
QMtBNiXS5o1UaiO5CCak6jKeCtWYfJX23MZWY+audN2spt7++fu/6w9cPs2aCsi4eqggTC/uyTQN
lWzKdBl31+HaqkJc35PbrKXgS76WM9yxsqVSA0c/jCYchcEtp+k2uy1o46lqS+okJ09z5JyKyb4z
hp+xQHGxSgERTrnx1YzI5hurv86gKk1ptO2gsOa1Ae2KKTRdhnWI42VF/AN1v72ddE/48RwHx74q
8SlQrDbQp+G+Q9iBuSIDK3TLHxHvEi1LhG4gk+rRxqy2zs4xNC9AJLMvZc3NEmVub3X+kDX7tEjP
eR0d/7xsFzpV79C0VWWcbfNeV14GvSWF21zF9RLEOUS3vBQohsjnqDczz9CjTSHZwBmEXbtmFr0W
Zm3sIB6eBDpuaHY5wSdPcxmAAMrxNLYCBIdG1Tvh+tdgFxcdwCDRLAFijgzybee7EExOEuAKSD6k
h1FhXLYIPFlgI1TIDuN6NNifOR1e5tTrU+g4DtjMy9W1DPq4sZExVYpExpAZb7LcX0T8stp+RlO9
dbTqXOme0dTLJ+f3Qkzi/UVoNHpwC4O0SGG8HvBfDvAkRkSyFEZ/Sl4+Wg19brPpwBrQ5Shs4BPj
1lQY95nWD6mY73lnHKIfSmc/ILQMpy1H3M8R0sNqhZIpDM7//GbUy8POmqyllrbWGaD2LxkJaL12
aWfbU1AU852dhUHiRKCTGNnjtZTRUhhl0D8zahbg7TQ/c2yvmLtNKOnbBoFzuR/u0hkthBzDz6X4
Lsnd165K1xkncwagN9eN0PZ/fuY1Wf31RuCRqWC59gFWA9o3L/K5iT4GBq3NDB9H0jwGfaspJ0yD
ZX5SHPurndxl7eSXc+x8kkX/lkfwyaBL3wt1ZIE1a42Nv7zLbEb4K5eSKeiMKPeapYy8US2eYGxp
xWkuuI8nO2t25qJ8x4Jua9fTpuiSl6Icn3RYHpLJHKU1GH/Q8qC+tm9jJaIdNn8SH3+r89+fc6XS
EKjJw9/35C/P2dd6bIx0ygLoaCenHe7URd6kY3KKegroSruSEvmwRIBaapCXS0rHddJuWgFvRFpZ
GibigQLgXEmc/SR/uBAwWc/DO6CX/IHAtla2H9eQjnRTlVM6BnObvU2zrNyCjrP9TpfP05zrh7FP
mUKGgM2U8DvxEMWckFEjaJpkyzWV7gR0XPBG1VWjbYcWNIJSQHfHJ0ecVmfKVIFHYpjiLhTh14J5
x2eLe6F9+Pc3UPHr5SqSCUyXu6CHMTJEvTQEbdC3g7IJW4ZTg1OWG90SDEW17C2PORt5iB2QPc8A
MJfmRmlq5SHMw82gZhDrNI34kohmJ6OLSx4+XlUxYgVqOvvlMIw7lAdOUIeDtkHsCRgvEz7lriSq
7QdNvJbxhEt7l381s9naLkUhuXkmKUEcjSQKNV4dk7Kd9Hy6RjGv4YwICaJGsperyfKTgr65XKMR
/76MaV4xi6zl4ywzna4cBM+dpFzQf3fkbaIBokhpBXihXiGgFoO0msfkui4xiAO50Xl2lATOFKJG
KR3yhTGq2Rj3srEgDzF3iSv07JvcKTc5gkwVyEhDqs6Lw3zVyMtXwzhWFkN/RS02lpq+KArj5Cnf
CH15iMPqZFnDUyEGT0s15bpD99tb0pxeODCwfsRsTGNPdGCMxYRSfAvMjRGBir4hap5LDlB1ikeI
dcK5dYAkemMHL88Y8LvOBidA/FDytFFnxCmHB0eb0O4J5RdNnu4nnenslBOSDH26Aosj7U0tPhSq
fSsG9qqZMWxXsQC+M1ZkKImEq0Z0WUNZmQLk9ni8zBxwxOjqjdrG+6hmEGmkQPhqFBM2ND8wfzCr
JFDU+TvoceSOwNhdve+erp8HLx8iZzWKKDd93CbeoAD3w0B3Y0Vl//Tny/S3fo8ls5E1m1YTPUgQ
9RdBUZrrOTV6QM8YWz4Ykf44NdZLZYlnwFjetNLqm+XeSmWfUiKapR+ffPxlOcHHm4ism/DyCZIQ
xz5eB0udIryfN0MgoQ3uFZNGAgekaWdFfmEdi1Q23SY2qqt8WDKQu0LZCEUHJpJYnxgsvPdxPoYV
nsRefWdXowfyg49PUiRLacdmPgSGMyfbYg5ALO3DAZ2590y7jWQbxRGgDEOZ4oCGMwI6SRiY7ZWZ
f58VbCtpj3pRdo9Tnpuv26sfm/au6mDJi7a6TZoMaIgzIhc0JapvA6kD8SCZvmUIKUi0zPBCWQK+
uY6C3n+xPXW3av8t1id1+35Wx6LjatbiCexeXG2dCcWHvL8eIYeVzWJutDE+ljDqb81+G0UJBg/R
sAW2M22TBj3HCo/QABTlHvC2dkKq01NG+6quaicQjqi3kcX51ds++SSJ/zcBSedih/jMLM+RTfPi
0ieJmZ1mHLGGUeow0JvOLy3jtjIrtj96Lqlqv2F4j7YfiobpqL7h02BBQTLt62ypgU0jHWszMpdW
Hc1y7MdPGr0wL39PKsh+bDIxnhJ6x+WlHivQBcKQhlAt1do2bBEKlMJcXbOwcrdo0MYl8yTyMb7V
mp1jReqhc8xxO8zz+Ggk2SbpevkOJNh0Z5FM6c2U30wL6KdUybZqX7feJC/FVdSAgooqUgRyQGWq
wX508OgcrVm9dYByTvScdpXRwUvrxUYmm4DZrmu7ucjASSzDluZj4i49TI/1/0ox79VWa9w2m2Ov
G9JAdIoTlHHHneII2Adp9DIvB6ocwHv9bSvo+Ixhl29KiRFaujS7oi+Zla0hGFMd0GtpD1R5tjuI
4lw6/THO5K2oqvpGnUjrijifNzSPQJhmC5smk3xLFuOtaQpEubX4aC76CBRPQLqAOIP+bDnCqeYd
KhK4DrWyoE/jLx1X5EcIFW6NMQlv60zfRYBy6tCxr1VtYaybjxz5FJAGyNQKqBssC6xHxXSloqTn
hUNhreT5c2ySjWVz1XswXADbg/m8MhL1FbVZ2cyV67KwX4G0aJsBCN9Sl3xfNaVp8qNunOLBAL/1
xRmY+GWA2uZUuW0d42YSiX5n9CIJoqJ6FGvMLag/rQYUSx/bEzi2xti3RoNSSJTngOeRhGzLfGSI
HBX7OQyHTTYOmP/ycWlDvVk68mtsNNIWI3JlCwz42xJ/Q7tlPkmq8aNs2xkFj7nye+BFXsVr9soa
Z0+iSwu0M6Lmjlon0NciqarT5TbS069KUr/QqCsf88HcAAg9xsCznjORHYfdRDKwL/J8YifI7Q3M
lxKQdZ/7BXDPSF/m63h+FbNoX0dgoosSBnbEobIX9Yc1pDqSBNHVYuvjsVAnsCvSiKnxQq27kvBt
kEp7KCLlacV0Y6Pi0SnKz8qVAWf0moFC47eNg/FTsnyf13SzHTXje65awN8s5D61TFh4FsfqtQL7
j0F9eNW2kXNtxVgcmulhyWcUnVXbw9igu6JoYgfGMCcN5zwylF0MXdrHcgN6SKpxDEpC51y47Tya
13Bg7tNKV7dZWAWp05R7fiFoT8YVQdF107awfNCVPRJ+/03TeSzJjUNZ9IsYQW+2aci05f2GUdUl
EfQkANqvn5OamU2HpOhuVRoCz9x7rpe/1FM4nGVjPqFRe2y9RX8iyePvi+5CP+fvacPpiWE29UW3
LQbfeUEviOizRRqUVTeJUp1egAo5Zyw22Tbt0/lFkkyme5IBMVYh3h/q+SxvZ+uNNc7XBxOIrjGs
NKHEwWOZ9bnsMTr4Cbhe45M8rYcxJ1ZG4oZiDUAckj8sn9aK8kcOxnoQqD3ufYiVwM39k4lCi7JI
XPoWTHmUu5884/YUMcxKy/oonKXf0b4JsrHHz9roloNnN815JmeCvKUj4Qz1LuqJ6G7GOMpK77Ff
5ti6dW58SuKRLDz8sMK48yb2/Eb5nNuoAZZohPHUrh8s7u2nATlo4bov/dyOxymt78dV5XtjsjF0
cMTRzl5EVUwHYVoXl0DfjeJloB1dolv/JI+eUf/v7yxVv+PDIY4B+hi4xQ3BKROhW4xXoon9n065
H3lAyB1aqocJV0zLafyEJOAYImUMrHDCcmZCBWBNfzRtTqh6OApBoAMGL7nJbxVup1Avt2J+MNrg
oal7SCpLJQ/a4RPoluWuWvxtrzOF3gDO9K2QRzO9nW4x06Hbh3vJ5AB17Wgd7CZZXJtuRAh5yBzx
JQ3AO5U+BXOaXjNFQlGJ6ppM+RnVeC96IibqV7fRh3XkhZhrhexXTGCOzBvkZ/iOlsXGCLgMXMX4
SOjJLt7tH26eXsZoBmDaW97ZCaJ4XVqSaMewPlhN5l9pQP2rDVDl+kuh4Zn2es0CPd/hWJrvMnQn
p7Q0r0rDYMoayzr2HBjPfmk5l4WobpnW4sGNEFCMZvWE3rjdZdU0xP9+O5gkpCx93cVz0GBFLzO8
B+28zQ11nFQ03FFPoq6blRm73G9xZoXBVumznq46o0BDqVwka0eJoScXz0U0c62UwsAihVw5RS40
dPCw7cFA0ZhCEOfTcSqGq2UzP9TrLe5zVBAyou6xD7K30MvypJKFezQMA9HqilqHyueW2IHgUKxo
R3BPqt1oS/PO7oxv7rFkpsNc/dbbTyGg5KFKr3NxDnx6IYyJNzne2Mb05Z9pOLFaLoZLbzPW6Oay
3gAjMDehl5i2HGOjSNdzU5OpwhKJEeenp7tg5/YNwuLXGgD2FtFStc1vZf7iRc/cUO6uZVGJzxBt
P80sY61mPs45dPts6H9JoDv+a1DscXyszFtLI6PxvraqV/IX/7UnVdG/DksDqDZittFpppL1mGif
d1Dn2GqU6T9W/ZKEDtVarpS7mbuMNthA2rIIRa1uObhY/F4e1hZJX1q2l1KlZ8Cb085lppqolYJm
UBcGbmRcj/kFQO6TDpQVTx7Ygsr67evsbMmGk8AzDn64WM+559abcR1A+k62Q0c1szIqQh8NTj7h
bY/G8rCMdFeyS93bCb0lCcZKonwYQUqVSFSFM+zDcrqYYvprK2XfoPBbtye/LPU9IDSBSAoW3jgt
j7pFZpz7v52juZi7usSLIY14AvWLUpbObVVrGvcB/h3U76ldddeubt50tnwHVb1ulpnoPjdwGLMS
i+01XbSZXStNCi/yUMMw7ejSkbC00E13ivwxzuT1UkmkQUYd8Zia+WWGomhKUHzjaPYX6cr3G5lE
QLFjJvwY4vLAnMM8x6rJAR+jdTsY6mIULf1AFTZx19pxhF9077dWUkpqIlkG+8J99+AI3v/rJcM4
LzVFUS1RtcGGiUP3d6gt+HR+dEyD/o+9DguT6HqMqT9YYA3fYswEkA9KSXO2ODR1R++rlnPgpUcl
tLtnHF3vVI3OtEHthNBsSMocNemwOMWxKNbLWAVbLwqKJxHa79IM/E1PyAoEkjY81EYZbSYz+8iU
sh5wL9qJlfrzXlrzecKwtS9LGdxN6Wdb9u7BpitPBufVb5zm/NwwX37py4XUAUwdGs8h39xV3rtO
uYtqqBau/aPc2ymTHSg/uL6VkWPCaMZHDDU6LirzOgRG+7yE1gvUZg+VtcvrKevl0C7uH2Xn9dEu
8bIahE0AjBocQJcLh++t2wqinPmxT2LMLFHcWz7BweGt2Mabu25Nwo8FccR7t3nEFppH5tvkGd0e
tly77ygHN22XGklEyAML6UNpYLf89yQiqB02KPRK1Z6XMU/EdJsUO2i5iaUoeIE3aYhQz637jpJ9
w4BDAE5nFkG6OGbAmrxiOQ1Pc7Y+t4Dg4saq7vs0bzj57di2iS2EqH4Jsn7eDKE0jrPwibAg8bJE
fHJqhioBQoyzYWAp24XlCIg5+oDGXzMHUcVlMHznaFcu+n3piwvrNzacw3Q/tx39Eorh1sFVaS8Q
VUqcS5tpWpaE2V90Hf08uvSyu/fC3DlbgfGnk5rXV6M3kzk6gc4dYrUQYRlGQh0cNsYyw85QIGhI
y3ugcc6B+zfcRcUiD4332QUVS/XSk/EkyCbJp+jTmEoboZBbP4T+F7EswaY1KydZo+w0lMPZ7qNi
g3do4dBr32bTzS6rsQQbL1vRIYYDGerjclp4IHFyTemGmpBRQG+khyiUn01OuAxPG11H1+2V7br3
mPIP+En2vHc+KVtpeI1U/jn3otgKO/WTIvCeBBuuozGy6aCV5BrAQB9LhuQbTsQlXtfcYgTvc3EB
Kvz3Dejd5pAu+o2crx8rG79wmMsYUxw3kus/O/nTMHJEtLqcoT4W63bKwgWLjWdfHP+B3k8yUq1E
HNXwqjL/cXHJrHToW6wO4KCeyzcnL9pz3R0E8cXPwi2ALU3DvY9mIyYZ62jN6WtftJgL29Hd/PuR
IpJ7sbnav+XKO9jkVn8MPOfw1uXKuwpHp6TzMDWZNA+HURBI8e/uDJsKE/tap7uhT1ZpYBr2QRlO
vczO+Tp8Gq2zxmPDOMNs6ndcuDdHZ1oAAsEI/8/gXIEhjVsZJFgGN4pyDt2Gh0SoeDYs3kuROfOh
NZtTsIzT2UiD/ICHQzjy1A31cI4gsWWmO8asOzgnDWHviROLU7imH8SWLam8TGxodt48QQ/yrLeq
Ds6iCKPHhdwzMh6svZc3+XbpRcKlHVwLRjWPjWyuK5bj/dT3nNQqp0zH0/WoGmQeEKB2k5PSdrfi
wFNlPmZm5pGCl34QwoY1WzhviFmpItdCHvuW0fcYB4HrEbaeYYaiP7KlU1P3FBmr13nfj1F/RrP1
ndZlmWhv+nbNPtzMUpUxqZK8eo+BpFGECZNfZxd6eJx1cVG55IG2mhfwhOeXsAhl3JEuBsiQdPM6
u7ponXQVtfHadF+jlOa0aUyV2OGtZI7yZwY/P8UIsCTiO10r+8t37k23rY5WDYC3HqqCaVP5n486
+DR3fPWafH6t2kVv/GwKHtUkjnwH51ilDkPQeQ6e5lemqvapEdSrgQ9KtfH/skvUJ1aVKsbw2+7L
bI4NDtoAx8818DBDGFrHg/OtCj6lwlkexgGsWZqbd2mkn+QqqTiLut+G3Z+epd/WzT6G0iqOUQ5K
RvaCQUMWxH2lH1a/SzBwjaRbAY9cmXRsfC0/8HqrvVZOtC/VW2N3IslSdoTu+sjZcOJqMAkLIiio
wDyzLyrMuELZGJOfnSYisTlAobm0wAz6Zew2poV9SaN6Cnu1JI49HAjWVRvN8n87C/sYGBh2Bz//
7Wr97YpFJDZrk61l6Wc611s4r6d3lXcjaplfYVMGDF68uygcTSylEaracfyqLKoo37dOllkitAac
3EEGOYSD+ziCkjzlEYXQ0LV3szlPx2z+qQv1rMbSiovPfGk98GY377gfQBSt9OOYc8tYCx7iFqd6
UBgHPqSfSoe8K3V9KJgfUDgXn77oGRYFtbONLIsrFHpPh78TwQXZNdXywNh1ihuXQWTkhlBudfS2
9IQT21U4bGXvdRsHg82GxOuYndmE5d8YjiGe5xYizwbvEZy+avholmKmEHfIXjSrVzscGozPgCj8
Tz3MHyH+9ocidjoSFUFADgnO32/VW8u+pKEmhGWIjuWYvdbzFBNQVWL6zWE9zNZpJeH3LEIMxI1D
wkAUKcABwVfGwHPT2j1zFk9au0LLzyA1ED1qE/t+WlbnHEtyWahP3dLgZCo/ON0MQkmaiCKhMZNp
zaM+Ywu3x4ozUA4bR4bd3mh3lVX4F9lm5nZ0qcelA4Jr2hc5A5zRPXDnNrFkIBn7nb3jQnxyRksn
TsYYq/CCUyqWl2r9g1Y8f9Q4LGdE7TyfbYwYlbOIbByImN6GHTjZDVTpGIuUv0lTb0BfjgmrKqJd
o/W1zOGtpA32QEyKT+sgk1y4T7TDX42/XjzaP6JLARGaB/OmFfDpW0woV1Z578nwSp9/XxG3VTn5
qz1mRKTAVm46xP2OwmGM5XZnYxWf+nF6a9ziKbNZ2yKh5SkCUhy2efbA4vTT0B5Ix7z78ivHPlhR
YrUT+x4CJnejx6mQsnNz9a/h6rNYOQl7asINfc6bLKkTCoDGBL+zlcknxrfMN26BKbHM+4dJ6Gjf
TogNlFHMbKr8Pymhfmd5hs6iHvFXfVQl3yWVzqc0XIOHlMLcj0r0gr0I9y3ovnjW/bYhQ+5YsDHb
6MzEuQ4bccs65NIKx9za2keC0ZbbBmqsg+rkXc9+n/jTy9Kv1kH2VA1Gn0Jc5Io/1jNaILLJ54eS
1Q5X13oxzEjsa8bskLrtO6Mrs323Rlt7gQOmBrI1lZ91m4wYCCs9m3UAkJpls5UonPnH2h7SbVtJ
BqjryUtbc1u60k5GgsOnwBwS1zB2LkGYO2kZv26GmRncw25YzWirq+C3a2ZnUwTl8zISo569mmH2
UVV0ahVwyb0l27+usL5U+jCDkBz76JIFpbl3ZpzRRet/MZpZSVErXzXAcDfSzIrrfo+Z2OEX5CyH
DtRje8HPJbkVhB7rFztz/gtUdLY8ZT9qnx6kvhWyfmn+HIuZP2/Ji8LkLIQqDj7bZDwUU7JOVDfw
Mt4qhzOU13kdBoturkSrAFwkip2yiLEi7dOqnd5W3JvEyfbvzLiie9FVf4hnGLeR5jKC0soRQhIq
iC0vTLKSmCPtkjeWmXV5D74R/loPvUJG4nUsl2kv++mPx4aOMGpziQWZ1pvVZ36cswRhRfNelB3Y
R/ynh8jI/xKOlwzdcg0anB9l0P41RmQUa1KNdFrarRQQGJKwmX5OkLO9M8M6cVd41t4Nsu6dNhVC
J16IxgB1GeFDbXt/vPPw4zR5Yi3mz+CU+UbdIr2CqnXP4/TLZL49Z+3WdkMKI27gEYLQdtQz3+TB
OOSY52mn9q3X4fDWuDilDMI9K8p1U7dGErqdPoXW9Plvo21EzKAisYJxIUD7X0XeMXVPmFthRyrT
u4hG9VSPhRmb/vTluJglI/GeYm3ciHrJ4U2pbpvxAG6E9B6jZcVabIBt4QOxprbezfWQeNX4Mxvd
ETREuRl7RePLIMIX9MgtYt2NE7KDwLwKDY9ldNfmxFp2U73LS6BoHFW9IJ9vRQfNNpdguHwCbsUk
ao8Ijo/2K+wyuVtz+xRg0N10ddei1cpeLdBssAyqTbtwTUm+MEyBIDdXcyyH50JqA5I047sxtx5E
6/5mzKxt5NyEdzrU0aAEQcEHDsyDsefVZCXA+XBhPJJ633gUahrz6dOODjyDOKKrBTFKM4dUzlVS
lNl9jYemEsi0DdOVG61DYu387tVFanIC08cqYyhfuC0eZGHmrNMIqVsc6JPeMO9R4tFJ6ox13uwn
ozQvivZWVxn9pP7bKPLKO1kzSs/bc+kBT68x4LMWMOOhLNu9xbyPBbtPVBUNjwX/AWmu4mp1Uxw6
GP/RA2GUW26DXUbJFQSBLfHsxGeaO2F6fCDtgB2cPazlqGCfZS9l2tQQG0bQR753duEmxJVHwWMO
GFUc8qPBJDNXyfXFN5N+j0MdjWBbqrhRHo62qjqoFV+eGOw9FOTbGqdGrMgPYGcu5fQ4JqOYP/xc
zfuirp7qYC42a1pUhMyjF0bOdlSBePURzwHSd6vz0L4o2bdXZFSB/l4827i0eXl2p3E82e5D5cVj
AW9Bq1c5UzIMuQBG7sEtjeTjKBt0mCONRhWy5Q74dOhvu+PqSJ4xzfSvoVgNOdcG24hv++Hd6Fjn
uTK+rNz0Dkg9v0mCrtkUsFoHyRTkhXl0vGGrnWw5ykGa+6nlv26qje4cmElIb7Ip/K0nyEdelook
DFrv2/ac8jDBKNoH7UdfTi5XHIMdI68omlqiLayJPB1LYcVds7e07u7LJvXjmYLXyrqzaUwhwoeC
VAYdOUd/fTACtG1ZW1W7yG6zgyfW19lhs4G7wNoOoz7m02AfshZcW4mdbscN/ltNksqUI26iM2V2
Djm50Xeirdv9bWiwWA7hmtbHwEA9BoTBEWINwcUGO4+1uD2Pf82JawMN5HPd8ixF3exuStuxr4Ct
WDa72a/Lz13I9uybxsHmBkvKsSetIa+J0xH8f9wWDorVOi9dNLA6mdBAO7xFPQk8sQzSKs7VVxmV
58zzCfsgbmzGXjlk1bOlp36r5hkEUTAcHb4VIZoMudxIJpppVucXr7aPKKbGS0R9uV3r3yGHwAvI
fo4vmRl1h1W3d5XoD4sR/Lp1+xfkC8c0HW/drbthxnjvMaUGpnQMOYd3Sw8f1xHtU1sVdOrZbXqe
/mjJ4zSW6QRHHv6TzwbpGD3WxW1LAy/vatu5TQ1hsooiNW1vNjQJwJ0YC6u0TsqZ0psJBGycrkGM
xL6PyWE+bcjebY6zTx+AR4CL1uKDbbDW7bo2gsmDpW/bBcF0LBAxHgTQhm0ZfbvrlD4Ku4yHDoiO
NgLKVSHuW9MgziLXDrNkRlNR2BoxoXklgzvLPcF07TYNcBYnau8sw6Qmy8C2IScZwKvb2QO+LBDc
Tnj2jXTfEfxyRqpy9VJrPxrLe9XzA8gZW61X4O1qZNDvRYiauR+MPBmJbuas28LrmR9mdI4dyQ6n
GXXARgQpKNKiRAQNUNNcbfPFtsc3OnyVDd7jwLc9rS2+gC3j+LSfCJUUS4ptINWHSA/u3qwLd2ub
jowLjxKR88sCnsnOjS1ctFF5igFXNCbFglvs0iznKspzd190SFnwZJw7quVwmsVdBWx8A402bq2h
fV0mhnESxA2eV86avHpmH19cwiWHkspKxTXhsHnZ57/TorIJsQrSsNwa+NtNUEOnrP5UKpCEQ3sX
w4qOlezmh1ygg5vDGy2jFP12XCQYNMeLp0DY7C4zluOsghhl5XtCDJNMBW1sWvV37haK7gWvIi/5
O+rC6pSrgUiVyb0fpNgbTYuxNsKumaw+38h/Oo1qIAt65avT9BUUACfQwDOKx9H8Ht2YDDqHKWLG
wjWYD7bXRIloxbsu1jcRte2R0u3btSZByW/dCM5osHEMQ7zJr3DrxTGQhQX3UOrb7DGurDwg2KV+
5RP1r5k30HHDiZzM8rMr8tvn3mPEta1iZ+Oh3vtrq3dqMcxtU1QFARz/RmgrQTijcO8RpGlufOgn
XEzV0fC/Oq7AeyfLaLK9Hth4Bk0X/e6GHmf5JQv4bwnwx3d6817PXXgFfM9jVVYsdm5xyrd+QMCc
CWYtiMR1v0MXpkQxqK3VUPgohU5hykZr16iAZTp1lM+If3tf2lNPSMD6oYhsXgKb0C9l3eEOy5NG
B4964cthicaAM78k6cKLM3vYMIV0LyVpUnyM4WvDVI4cP8quVDH+c1Kno9yhkhl8HXBETVt8BJSh
c0Oqe7EM+4pQIrBVqAwXgkcGrqWsXXc6Mf1Gx5YME7YTzb0BJSkOmu5uSMeUxptcXKP80/TotMIp
fwf9+RSI8XnRJuhyY/okxfuhbEgWLVMDlZ5keJwOxXvfle/a9c5LE9q72c7jfJyxcBOo6i+liEXW
W3s/Zz87LdAxwHKOeOdx3v6dOx/+DWA5Rxavmdt/9Z6iqMrfTaaAXKD41uuMhavPy1XZ/GwB3abY
uHlbMvd77NwPtw9gVDk/uqrO0NKYoQyToClj3VGAZ2PocjRncr05yYEpVc5zF6xeLGr1H/c0shBo
OWggzaTxJLvTitLQDM5pFDzVtfdXBiSvCvI9S09cED/fDSOL2QqxiKYn2RudvG8DKkNm2VaVH7h3
o53wFBGIg7t1mJhtDPs41dZTl5XPzcSNajbBr2bt3YzILO2gjrZViYxAI7JYUzB1Pt1Th7gc5CSL
StcmgEkOeyfoW97y5iWz3L2eg7+gbN5Nyb87OjP4R7sbTlU484Ty/Tb5rCZfwSzN5t2q6ntBfglI
oOon7NQlsjEbCHU2bT2cFKwk3qLb1qu64gp7ygegkSswgcSXH85Q+Vfd0IVqYe3mEmG0H1UDAa2R
uUMWlUBNJLuIyAx0wf0eW/wEPHu8N5DkEAsm3a2fZ4jLliSr8q3TAbURurhXdvQk8pa0bJYTtcNn
WRcELiwGmVDAXZ1c9zuCzuZN1xX3Lv6n3T/3PNCwjrEQFCoWHewsWPcz+oLk8Sq0RyCMiyLBc8xz
brAvqjDi9Q4PqUd946IDX5f8EDXLBUBrSKzKUDWoQODpNZTeU4H115GoeQQwAmvsT92I1d9oGVxl
jLgt1vnb2qAYMad63gUW29HrdKMQ1FOxcSWnOHjJgM/tNigH+8Lj0O/ToXofJHUqtMP97e+jAd5F
6UCu0cCTaqaoobJFfUxUXsqHmOQJLBbZKATHSWruspBXuRKNNJgsfi0edaoYiwAgfmo2DRAoHRwZ
5XZxoL9VAaMs9j+FO5mcxtElp2E3REcPzWzHnddhO2eMocUqNdPQiinTSAwbDJejZTdP0nIRdzXZ
yBNgmLvgllGI4Si4GycAkVVjIUd58xyLky5D0uD/zaXx1IMAQNK5MD/uddzI6g/EYn/jPM26CVhp
VB+EOXBx9lg2nEzfZT61VqYzJ14uJW1XbMj2s7HmrfCcZ8PfVk2RlNmwV/lqx2aEKbc7W2zVu8r8
k9sYLNBgQ3ftYcw09fiUr/6fAL73nDWH0QrkBqgmxD6xneSxoxNnSsWROnucHCuiIrfqmR75BTQI
H4AN+66xRu0yvWLMevZEf9dgPttkJjIzveRX6UNtHZfmtDatTYiGfMiHFi1PPTElvk1q1vUhoC2H
3roLLfdr0UC+5H1X6Dvg0XcFBqydX9MipbRh1grFzBEHUXfXJqVhGfmowqUNbrFR19BbBzD7kIl6
i9baY5UTNBxm4Uc7oMwimzEh5JfuhpHH0KErYo3R3hfCV9D8Rc9JP52KpboWK1nkS+d8l2rMjkOB
48FBkA+9p/BZglnFLY7VJJ+p8xaWgeoA9JVHpuGrXjXjr+peScO2byST/BDkJmQiIg+21UCSsL2K
5ShK3OFI5CJjMrBO3IB9RgrDGTXeSM/M9YMMvlOwaUHpYRc6GEAyeIg9WuMhf7ap8vYKPN+26nFi
uXkTlzZFOv7BgBHrAjeWWlXyGmTB6ckGdUst9lUpyKQcOFzU4N3qfgRvTP3Qsa5t2dv1JqrtqMLk
08KO4eGtgsTRvn3wOjqf0grWo63ZweXBMv2G3N3LWD6iR6OUcPo/vmE5H4GCkuFpMb5g7lt3VbCs
ULqwdSrKEzlHxVYFPaaqtv9s+qC7KcG7WEKz94T34OXrtVG0LSkqqS3aFFQLHmW/TdgP7+9/oa+/
UN//0NbLbeWNW3cRMEUWuuEAsDDn+EWnxU/VZmvswykozH4fZOxtugFdNXvhA2fJkznNh9BXL7os
KFYt3taRVKlV7zPFxxuwhZ6mDqSx+9X0xUHP6zka+oMdzqcsDbyNEXkPgdseOnThtw5exdFwY/R3
jMby79wO/xMOFwxJjkdTWQgXAiLPkPYmaWbq8yInxZcPUSOIrMbtGa2k5BTwNuzDQb/b0G+6gDiJ
Up0ynlzEODdq7NdYRo9T37z1c7f1zQ9l+S/ytv3PXPUE6AuVecABZto1twJ6cTz86Va1y8VntTxI
omNUi26j9h8nJa9ygJ1fZ6ySu/THzcp9EOS7sebkHCjIINjOW+41OMjytTDpFdfevDNsUr5nFqBI
9dHjsPo9GapCvWMPr7VLhqKxfKhxiH0RF7yPcPi739Y1afP8b4Nh4QQ21xvD/IanYbHa2de0BvPI
YopQSi4s0c1HFvVCp99zrQ85vNKle7Z6ExG+/hLKes2z6I0QkGuzsrVdnMtaqPIQRtmhVlgDaFzo
6NVdr93hwru1LUKn2FWVeelMK2kchU5wtv/2UAv3zuSE69atrRQTXoSrgimgBmlzGLXNsinI0/rk
N9X//5JSv/m/3zP2a2FxACizl7qIZ5QlGxsaVp9aiM/q0+J3FFxW/WJmUCBKv/3jrNgdZBjpnRPZ
7+TYODu3SYOdcG6V6fSLJLv/JFIHvURu0JyJQ4R044nOmLSlgD4dPuF9w0CQ/ZgRnkJ2LV6OdsVD
MD6Gsj4ZI0iVkcKeNDq/PjtEWQfEnW/XjCy8zBoisLLtjwOrI9Kca8SsGVvFuDvsV1IcuX2l7Kmb
XJSKAZ1MaHk115kaE+/mAspFkbML92y2adVj7WYs4B10MJZANGK5tEz//oz/0PFsjq1Oj4S87xuw
VxucGwvTz5mPS3c6QeWrN1HZ3IO17sm0zsFtZ9DaipCpOTg4BJhkZzpjzW9npJg2RvC2je4guq1s
6KFR24gmLF0nrIzl4Dz8Ay8qhp3atvbNUnbXKmldEG16TMEDlf8FNcpRjxewhuMlbYmdURDBd/Yg
3tEzl9tB5PMuK2hgsCbtaYvLXerXuEcRlG8LGh8TRJXTtNQQ6EdgDM0vvTXzpcvzBChEYrbEA00q
WvZOZT043R8blSkmkjXqFGYl/5wPaxFX0RKj/+pPboxu5gUIZHbR9YCwhlCj2EYIveqISYkkn3mU
P0L6idcF4tyo7IRL7rPMqFY6xGjYIc1dZ2CGaTD+YJY/Oq1LyePhqrbt+Y/jWem9jBwiiTscumnZ
v7CzfiVTiOiQgolCNadPDCxos4b2P1HKv8W8/JDFBV1qKBOTp3NbR3LdqXDAkIqmelSYy5UW+hEj
IIs82/0zFsByGTSWLU+f63Vw5Jbwrlk/fJWu+zDKP0SJb2CevV3psZ/LVw+Crt3jlcn/0ouPN3YL
cValY/MERifPnVjeYjadkMJi2qo++nziSxl248FozPDadtxqCBhO02Q/9GMUHZSYlh22kWIbsbPZ
ybKd4tG1fvkGhrv/NVcwOgfj2F6ZbJ3sdUHiGQmEjimrKSNruVBG4A2BZ8xbE6TIDmbShj0hdm3s
RgggstPCticROM00Y5rxlrM4DdWwX0dru9iVdTKto0cy216wl0gckz11pOc6QbnLfCK71q3v78hH
vcs9yz6IPPyz2M264RQiVJIBuMsPX1jWf5QCE2/8zrQD796Lrnmr0ruxs5lRN2e7opz2BHnrC6XV
GUwqe2dwUFRB1SPzGdibTCXt41K4LwQe7roJWCxY8OxxJjMqnahVqcqJ+FXFX7tryqM35MREinQ5
9YL3Vb+hCFx2XYG2v/aqvxXTUW8x19gEfeVtqpYvrtt2+04u/6VB92Or0N82lkAOYIXos1D9Nh6q
8VChiqyigaq4B2RfYS7sRu9bIRjJc2/ZoWkO0XViwFuJQvNzMrNHVLqbOsy/naz5qrr0ybZwrUVG
Q05hKotnUIzFjiyLb4tQgf3Su4jl3KXaFoH4g2bb3tereLQARe4Gyt5BqcO4Rppto9Ys8llk5RmJ
mq4hYw9TD/qU8UL/sQsgKTVzdmD5fe21Q4irxeG9utE20P3PQprQ1ii92EJHtr9J7R3/qZvkb5tO
FeNkitmciZtk/TGP54w6lDhaXP0ty+XJC9/KsdZ7KU2o5f5wGRxU103OwFFTeOYzN2zR9TvHJCvT
nL9ZhTOVbiksF4thUOH/N/EuWw4f9uRZCSsQzQ4BG3o5DKjcVrgymbjp119Qzpb7NtDDNjLmJ+HF
uCHpdFYCMZkxFYuQSWDziXhVWzB6xzYzKZ97xgUorv+HuvPakRy7tu2vCHpng94AVxe4DEYwvEmf
+UKkK3rv+fVnsLpbXZWqqjxHgIBzATWg6uxKRjAYe++11pxjtpOLkh5HEfrYQuU/HYOg3xIwNbpB
x/yfdgiOvz5RnMEQaUqhhZ3meijU5Gk1lPcoIVDvKasaA4U4ZUfNL14NsUSGoe4aHeZrS9QEfubq
EE8ZXxoMJP1gCCxz/SGhte3kE0jtmvDb3PJvmfPZURRAHeUDGfxyk2dzwyw13s2a52zWWjZs6HRU
SYFPpPLY5XJsh2VEm9yvnr022GKiSwja4jo0fzlvgmhYirXlDhyaCn9ZrcRJCJdJI5zGFvEATM1l
mRInCAT2zPvEsajt0pgzoAidjuN4S69oUOlCMABdxoP/RqQZZZfZOSQ7fNGlYgOmeG9wdMZYMzV2
X/cMZVTruaG/Ro8ccwL9qrLHheCDfIacG7+3pl44WWqRVdpPSAjLM7BWptUpiVJ9P5xqb3wtck3Y
lFZO0leLECXSRHVVRV296AITjLpKo5txm++Nt0KSlAezL8MV7d5kV/UGe6/fb3ttOEc5BhOAn/t2
egtmRLmYaz57fs35Rov3fTyiIkgnKg5PErHWUwJKJDPOE3jPN8AWZHPgMd3SjZWy7o2U5bR6JxeQ
eLdKg5DkuL76onXGrhk6aYsSeTlWvngtgJk1hpgZlGh69His4arSw9huUtG6tDVOXX9S/G025vWq
Bgn4VagWel5/XeZZt0UAkbJqhEXmH3pW0Elj8jxW+Mc9wHRqWHcr5MWPER78lTIz0cfkrUNWvojp
0CLxIAxAa5uLrKEjqVD3NBUND1lE2i918rHzzcskaBgrVCTAXvYWdteMagAXgtZpaNzBn0fl1Q4W
GdccJusxeVHqYZMwBhH2tTo8ysY1OrR7unrku6bSvaDOXXO9RgmmErU62xZmjeRX3bY6EtghDjvJ
BBZHZ7ECV8cQD7ELjEa8C6Osxhshn91DZW1XbLlEnth6pFz6bJYLJ/UePjb2B5kRii+IkNA1pDJ8
76P4Sy2Ua61i7Bx4KCmCwX9tGW4aZfqYSv524sTq9W+WIZ76raSnh1ivsJOW3WWwCHQIOeiEQvgS
koaI5WuHW/KO+PX7GDsOaCUyN3ABdLs41VaCL91UQvXuFCXGor6c3nJ2y0W9A7FYrYS0pPs3kJ1F
qaTGX3xzqm0mSP6LINEc03okLijlajDT1mMYlC+G1LyOfvUqDuJWlYKFqgw8G1IOvg1mQJezXney
q8nYtL6yMlKkcdNM8+9CPkg9F25j+KGZKdloytwuEXddAFHX8+JXVfYQu7bvukjdG+GnkBl6+cnW
76cbWW0egKAy0mF+lKvFypRVIiFn+y/nCEq6MRgdTTub2ltIM8hIi1so8Y2NLeEi+QY3hsDNmqEM
LcSHIdSuVFoPzWROTsBe6AQSHiCSHPojwcc95U6op26gRL3dpmXkGjz29ImGaaEN3dWUwKib777Q
sbHMcbK4UqJFlkeam3nYf0H7QMJoHLmiXYzjLVxlJOEKnFnWnCX8ivO5jyrRDYkSgBlxLKOwWis6
4j4d1T+1L8ryPolOk9iqO63qr2KgscehzrYdOUXb0BA2XSW/pRVJ2FpfMEtTcg7qQIPtUmOIpaFV
Sv3JUQaeVtPUr9h48Cdl5nU5Zuk6SGhWBU19kpWW4MKqQK081e5X84YQzdDMXLuuM1PfYOCi91dl
A5kyk+EIKUi+ZmiuVV9ZrCPVDGkwNQUd7CvJo4n5VYAzCNa7VAqdy2Dam2nUF4b23nLoM5/9iibL
POqAbh26JgPIXKqldRZbOM8z7O2hKAbuLdm05rqZlfzZEPIfj0biyMj8Vpbpq0vBCl9k+nUkHXkR
i0kS2cNEC0XN0X8PHoMPUw6vRtDm6yyfaEOSyiJ0kbC06F05BWJTh4SXzdelpi/Maa3zWdqtRqEf
UjbtOC/KnOxCebUlnIzYw4qQXqMVcK4QEMWzYK5KwVgAVu+GsXyNu2RlRumzJ4AcaXxOEuJAhm5N
W31hSmzZrRr2GylB39ZXw0KtrJFveUxfJvbZIIn1WpaZKi/JnLhJGNrZZhvmlKMgTwthYGaFzY00
T8U1hGxp4TFkda5vPYUeXsg0dCkN6m7ykc782rKtqhihvzdKzwgx5C26oYszBOp7o3QvKBh5RLlc
9nrU0Z6Xtwq5ugnbs90b/hMp7JwkjL0nmddpmgVOqofvQ6piS61wMdIhvI2S+EjbZDX/4wmsJsl0
XwiVfqh6BJt+R9UWele0nDZVQN8cwfuyI+uIPmX40lYFNp88FnCfUMY1uq8v6X/o82xIVcOO7/8Z
DYVmg066lfoo39ZMuO04zAK3ZfHmN5HwJ6NY+/Vt+RBgO2MhNEPF90bHVsFqJX24LSoqba9XZi1b
ZwrrJM8qdPMF9U/u1sgeyNj6Mmm972ioAawpPdL05vybNumqM5L7Qs95MnJa/TmYXp2EwnAgBybt
N0ESXipDfuqFHFYxojt6mDC+kF4A9AOvhSdKyYycdrz+JS6g3Gsiip4ooT57M2fuQYbNUiCxYeeR
PTF21Sfm7hlg8/FxgKCKEsFSedtfoWbfwEYUMSv9CfvCslX1ozSR0UIZ+dwmJuYqFEx2WfMafn2v
ceT/60WhCYGwnv36uql/oBYY2iTI5jxC8durtCreOxHT5Fjesqr3ixTvAaQFW6i7q8qTMxrD8i5J
OLQMWSqvhhSTAU0BAQixTfAaS2MaOoIWMvlMt51IRIIoOnklvwulTuxyFh0gOOFsUCuPCrLbc1qc
6LErp5AE+sQzulVjKMNVHkxuM7EEiyUaQj9+8ePC1SxmxJyO65UxPuCZepRTpokjJztbNOSMJ4GK
WmyalIZuVYL+xevuVRIGokEaHK3x7ryk2A+mle798haomUF2lHINTxAzlbWCZjXZWhe0jPBJ/7UI
RorjfZwpl9I0di2cskV1jz6mXnoWmqZxoOnBESTggXiLmOHiRsF2jduKE2njEwwsPNENiOSCAWVO
b0T3TmWq7KwIZAjtlG6J+etk9MJxllqBao03uTyQnBbqxv7oTYZ1p1cHRgotvpraX9V5tE5DiQom
zx4FDVd21ormTlDvh6SmvqZ5aZmDvggSbrw6wnQZm2cEpPVtVe1//cz8C2PZ0IDW0b2wJMakuBM/
PDLWSBLI0Jc52wQy+iFTD34e35t9nTPhCxryQTCDhcTtyup4oZcTbzgtyzBwylsi6SJdQdThDRi6
UeukNf6ipG4ejVh57UjvnvpB3ehMkBfE2SWLcRqWImkln3C05pf43VcNaI4sWzIgKZn50sfY246f
FCFd7qU2lylEPhxLtdz1BccjDNrXmlBC7wjy33lL/wEmv/ueH5/T9/r/zL/7NS/GKvSD5ms66F9/
uslT/vfxP/nub9T/9+uP/fd8ThT97g/LrAEwd2nfq/HqvW6T33/7H//lf/eHf3v/+ltuxuL9H39/
RaXezL8NtV72HYQf/B2L+D+pvT9LN9212TM9nYp80z//b/ijhNPff92fCaf6bxpMUqLAId2qDAL/
hPpLqvYbC5uoyHzWQPjm7RchbRP84++q+puGdlAxZoiGIdNV/yfTX1V+I8IathksFw2QF3TuP0NZ
z78/QdxTPhRu1B9//lvWpuc8zJr6H39nDPjdkwZ/2VKQK8IDE03DkCE28fNvFnWMgLosSFF1q3XR
FQGYENUeGjkz3cA3EJ9EyauuRS+CRUSoZcqMI8ipAZ+Kn0Vk34NVmLtigLQWsZwaWdd14AHnE0Z4
QigXMq/ZSmOXo31hNVLNiXkp/rWpH6+bMptWftQ9a4n1xGVEFjlbmBBCfc0DhAYioosWd35Q7uU6
3agquUJzOgrVhrz0qqFaCHihWktctBWyKCFRiOCSxteUUYg71s0sS+0cq65zR2qMFUFaqErlipBl
rAL+6O8zvb3AxlhMAjr3hAMor/mJfhXbba1e8IQXi16Kn+d/Cp0s1Axda6TUHYN25i1MYhcpfoZl
4B9R7bKB6wUxWq0GREAMHJPAMzSdkAhIUxTrdA+VF0texcbcT8LELwIuGpVX+MFuMustkDA7MfDc
TXWJEbW4l5gfi8jMsunVoqlW1lT/mAZ3QqDn247fglQjWRtm8iKNysWcHnGjuwPFgBV4ZEFRFqLR
tc0s3VueeKcGNDiEOl2Z+fRINN5LiKAY9v51ayWo5Enr1HC9EztKoToQnNdB9TQmlF1tlRy6vOFF
e+pblSMgk1uAAXpBR6o21YvyNeayZGvS6Zahzfoim962HUirFOnQoRqjsZLlb9SYuRNq8YuqqBlW
YVSNQX7tGx0MDoI6DXQNLMvhKVWFHYG7cwxP9EIBgxi8f+ZiLyGBQ7hrpHVS+GujMq6MDk1DGxvr
rL5IOUB9UihUV2xoNvca52lMhOg6w25T0UFXfWkVhDj68Ztjw9QUTBBJNMO77ooICV111kfwP9is
zp3a3eVT/gLrQ0XNP97LUpY6qcXTV845LhqT61VgIrejkmxjjNkjLoWifBIb/gUJc0+DbD7FcnBI
8dVrYvoqUCoSmkdiA/QWfl532tKs/U0/VtdwLXfeRP0EqnlWgMhvfnc13rVCKy+UTnj9GhJJPXfV
JRIPVHMQKVgZRhKjWQRvrSTsYvS/Wn+X+ioGlkC/aTMSS3XioOoqeRLm+jerGTpCdxBWo1wfe4GA
mFqkMYlfCihH/6bpCXIRQb0LVQ8vwohfpqB31w6ECFQ4JfzMPKJJXMcJEz4pxO2iV/GbyGOHRhzF
IaDD0scR7RfndkJfjphqrwvjHbzlouoYWMXRF49c3JgBtq0JGnqGk2VhEWfFtKdqfEjF/BxbEsMn
+TGRM6aOSUBOUhKse1l9GUb0xHre0xT2XUKnQeUStQkmDGgPjLg7aSC/atLASYmDceoF+RLO2Zxz
xp9lISTixFo7ZUHvTS6s0a5kPknSOBhdqn7tajUvArgHKUejuBE0NeF9LhrfKLeVZgy7ui+eojiN
XD3rx7WIbmaQrHap1nQE84iJ2tQ+FL3myiHRj5OlrH0t3OQxYAoOs7gkrRXZxZiIcLJzSFQd8uox
ffDB5wWtJvGWSc51zQ2KyvohE9NzqI7HSfOXWdYtTR0fnucl+zZH1hbJ6QuOzqsYvE6ReveW3L2p
OP2cUFWE+Yi5SWpUluQ9k4zMi8vorsU1I90AACiBLS9G5u9SBqtBVVzT5ngUAsWxBtRBY3Prh92l
yeI3OdduJEO6eDnxZ+IlzzHQaWker2KzPMcV1KHCMG0llol9SNsV4++NmsrXuZjWNM61ZNEq7bpG
me8Q9TXCA7LbMMr2WTLOyFiq/rTCjBbJYb7FDRozLyRxb42j1JYrjeE8iGNmCNfVyIKKFdiM8O7V
4UobJcy08aOvTEula09Sx++jqkcIn33RZp3cxJbEu+xcVeasn9cD6g0helFCca8q2UYx+J54KUme
dTTMFvX+IAzpyawB6+oocAW492tDb07lhHqmTBBiYOSX50O01XoPbcor9fKY/3CK3AA3I0u5AwkO
Vn/T58imsoiRn0X/e1Sv9ekr1gmfaqyn56GM9pPFojpo8/NvVuQ7RVTOfupnuAu9QwjMcB8xqDIy
gtqSiuWHG4mzK3UfWRHmILzsYsXcvEKDj58aJAuHUYLFbURvRIAejV+AYjWpgeleohqpPf8tsnyJ
ninKeMSuJ4EvFXKYhznEj4r+Dknq3QRBRVEvPutxIZI249XR02Axxi0TE+IgyXJGBUNcE/NjS6iH
+D5qcG8THtCFN9txTNW1PG1jBMUeuYbDEPMeCcVmWSg+bSvkbgbnBqrkbkOdoaoMFcDcXSUsRm7M
0dcOrlozqR3Z58XPO5BMa5/o0ukO86qN0ISIa0s8iKlP+vlguHxsNE9NPgJ0fHcIy9yAIYYt1sFb
F/aHruvPAIwXsZSqTqOzQXbUSIskAt+sgo70alZftSQXTU5TiRLaDuYGDa3mPmKEA31Vc7ziMdOb
O3YG+jxy9RCb/osY50/xjSl2+B888cKd8h05JlkTwOy6KrjhMR2lgEGPpPDXVPRFdqzmMscBdBoJ
Pg/sI4+5KOugSEYNp491l4cmyW8mMXAIhBkkg69shGxwuiFNXVOsQNdjyEPrR1pNe6slY7mg+5c4
wLhMpq8kvcpS7cRKPjiMNniTFfKKxNAcItKVjRjeFLlOmRjS1k3WTWlgTifKmkEnJWLMixRkvm+z
pgYoU+fzceJvKyEp+qPxKiLos2NNo88k9Hto7Wh+yZFhK9W/aGr7O7H/P1Bw/DQq7H9jOTG3KjhZ
/6qi+H8v7d8Obf38XRnyz7/3e+mgaYR+6cxYVEMiZ0efq8Df88Dmn4jUE5ZkzoQ7zu//LB1k7TcC
v6gblNmYABWWv1Tn7VxVzD/SaDpRF5uQ7zTV+J+UDtL33UF8xSq1g8TkCkavpavaB4ziEBGiIXqR
4ozb9GisoxWilpW86lfKAieSkyz0T4pi6Xsa/J9XNKEmmJwTAd5+X6t09Psbs/UVB2/HQlnpi8nJ
VqlrPQEftudr4jP9rAE1N/P+qsT/9Zof3qXYVrHUSFyTo+/Wc421v8Vpb1fPSPBsBrSfXM/42j38
1QXnF/RNQWakojxIIhdEu7VR3eBA3vNB33ZIojng23Txk7OxDq/ieF2tkht6ENFNOtrCqnE8l6Mb
sazX+dFaeRevwIm6EBfR2X8OOR260C9uQskNwr1FZOMzAytIPJRDppwuBrgAAQJFnBwyRwlonPB0
1MNIA9uVJCIzQUWgUO/lE9JFTqpbqV7Cbptwq7HyQlpBsBaYT0lYbrTuLCjWIr8kj5mDydwgJdfc
TihETFRgu8FRnGhFgql/Rawln2JRrGOAxIgjBHQq2OMXyRKg1wYT1/yapZW0wa0o9bjanOx2YjZ5
UQFLbAq3fYGuCcqw2Yyb4Tl3xMCubo1zsLdO5ra9MOwSSfwNMTrZkrjvfZpw5PQ64+yFdzhTjfh7
JhWZ79Jj2+7XYr+EbSEeUNVvIV5cBifZVBsKSxDPTnIK+qPZPxo7eYtgWrTxeVlIcVamcDcOhBS5
aOOuEQ2P75Ct6jvoC7S07/ydeDfhWPDdcakvxO3g9OS5Drvipjv5a4YeqAlwYdslwr0XeYnFEQf8
Aiv4Oj0YmOQX6cJY+PrCshyfo59ENFCvnxFAKrrbXgXqQjxwwMOJ6oYH477u1+EaTjYeAMTYQCfs
cOcfxTurXWiv0W2+RId6l+ObUxHmM7448z4kB5fMOn+Ib7NTz2uc3ywJIsvAmZ90hsacjeKLvORa
3al0q5dyfk3AhtfJrtvVrr/MmVa+ZHOmBp3HyM3HbbzATYw3Tu63w1a1vWw/3CNiFKQryHnrotrW
oPT6JZMXJ7rm82hfKSAW6QqJ8IE/rXHVqLIDQV851ofwdrqikwf/eFls5fty32+Mi7CdtkwNIZf4
rnDo8VQhwF4oz+2+cbOjeS9irThACFpUwhmVTfGsTHTYeXJt4Sl7Ee7wEZB7zKk7W1b1S+/EbwKN
5IO/J3t0ydRxOR2HRYuBbinjRENuitUsAbb5SqCWhMp52mC9RAueBqRlrad1RofRTnbBsxwsg6OG
+nIBa2O6KtWltBD3jfFgfWH8DTSI/oejV5fwUX81LZfJ2ei7CGvSg3qGSbLsz2zWjrbA7YsnRSkx
rliECdy3suRwtg1EAIG57UkONEdZohFgk8+BzZVE01W1jpfdOrorjsJh3EdEtpNsXCwhRHlO8AK6
bIIvhEzXx1C6rF5aPg38Rpc2WZE4Qhd5Ibi5EzyVj8lTvcl2KNYXcu1gkh9uM76X+rpfQUA5Ti5w
w2O+6hb0pu1h0S05S7rqCvLmHSkINvpGCh587y4YFQebLb40u18La+E8HMAhhw/Skq6rzXRQhyy1
VRb6TnrujIfmC17u5bSstmBuDpLhzKhQO1mGjlQ9VZpDKoXVL/Cl9CeTxza8igYHLWQUXsrsptbd
CnRLjt52geywXUivNIeexQOWNAcsQvoOgkVykpXfP6YLYNzPJC0m0D04xcMfQo55LJye5TVYhEsK
5zbZ9AfKuoaslQgcz4r1J7hSFtEyc5GUoGRfCg7473Q13xtfOUH1hEHouZ3LxpBdKfq548lLud8D
6zJ1ui095zd+70a1PYz2uB++aBf6TfM7JrtCtpWn4EpWiExfGLc6DX4k5mvZTp78U75Ut/JB9e3o
gnv8wFcDrTkyYTvXTkK3FtfjNRCFYFneTydO6Mkeb1Q/LptNfUmlB8IhQWmex20Bym1ckF5FJ/+x
4slk+SWTuD80N02wFL1lOW6oQ+yKQ2Mfofw2bQ8cs9Gc0oIJlg0UDhsQ4XACO1/jCDvdzfqFQmsK
OfJKv02zjc7EvFAFKNMPqnilyatQso13rXXIZw6vNaQvGMWdzO0+izNRvp9P/b5V68yKDLKt6Kbq
88+/2TnBrBqp1Qmy0zx0e+umetCPzcPw4N8JJ3nZ7Wv7lB+8G3+f78FUPFkXXtLCpuY4ZZrNaHZR
LZDYsXpwdnHlz7KpfnSO0CWD6ZmmGwQ/fnhxo6SmGnIrlFir+IhEdd3sXsmiucJ3zzHi3zq2fHu5
ue37zb0I8NKFncW9QEO/DxbKelhPR9oUK4B2DsvJJzPRD3Fuf977v97eB7q3kYmeSGtJdipH3+Z3
ykpZQ7reAihYGi5+lSN+Z1v7JPvkw4D6X66qfqRN1+Clyvmq5ZdqbzyM24AuEPKTY/CICINvz2p+
AaTQuqlbbqd1zHaAW8FldOu2m/TGWOI6tOGorIzt4Iq74tlfJNv4jK3SsTajW6+/OeP/oN3+wzOz
TrOfoQ7eGVrv338sYl0JhteEpAmx0DRv4bLb0TBbjJybkzXpKOvPIjR+fIv+uuLHWyRPfUnUM8+d
dm266EF2mZOd8vf4gAplq26Mhci5nbHWujmZj7idv34T1Mg2bwyWdc9mSV+wUx4oDxcxX3vo+Pd6
jUrDRgAnX5Uv2s3Xe/QfqAlPxXt23VTv783hufj/YMxE9IpEyfLzMdN1QdmQjH+MlOpva8M//u4f
MyVJ/w2cJXFRjAmpNHUeo98LQ5D2v5HlOHP2wT2BAKRc+WOmxE9UXRb5SyJVoyRqVFd/FIb6b4Tl
zRUmUyBLpWhU/keF4fcje7oHqkHFOpeX3605VdAr3Qj5b6NwvNOyV0/WnVT2bgHSuvjZFhA5tlZ/
an3L+eYu/eBrxTTsmxrtrwvO//6bRS5FbJjg/Bo2E/w1xOTw10XmCFN4F47Fy6+v8aEu++sic1H6
zUVEH4N2IsKbABLYTyp+j8bpCQn2ffi8w4sH26oL5V2lzOH21aJpMlvFK/zJ1ecy86+q8K+rz0X4
N1dP9FQaQxVgihj1bj6TPj0BMx1dW5hIRnEW1YRseJg8YDjpaIJB/2zJmovqH135Qx2qwNyxMrDV
G4FOn5m7DYIpjcG5j9OoFbtzXxo7I9adCvYrXD37kzf8s4dovhHfvOFYxVuhmWW+GYeldWqPyam5
R6Sc3THuDD65yLwJ/uitfegjCNhdmnrKvQ12HadQLUeiHh6rk28NTptTGcbqZ5/f99v/X5/fhx0q
HHtE1/0wbHqd5XckpQzPhALEDcwx9BRGdN7k7tOOefONptROmlafdU1+8gF+3Gv0SWAMJ+FiVRPJ
7cRz0xuuVvnrkKEAsFe7qLmj6q406V9Sqfz685s3sh/c2q+ROt98fKY1QO4zpmYzJ6cUWL4VcXCF
jl7xnKs9eK430ajpVffXl5vX0R9e78Oa02niaJbEWm2IT7wO3wX4KgOp0rZ3X2FJs3Fr/ZsX+rDW
zD4GyCRKia2BQ7dyk85Z0TSp58dnYkVDDlkK7UqKlFvx0wXuZ3fzw9oTiW1TM1HOvz49eMycVGrO
7SjdlvNDy2I0RPELWrnzv/kmP6w2Up9afiIQXEvrnUO/hR4Yv2vjER7XRWdjVmDjkEg72Tb5/yGe
7k8uPL+hHz02HxYbQeGUEg+ivMH5RlqjbBs0aCqNZHP5KfBCyIQYIKunkE6Uxxema4pzGsouo0F0
gZ89u8bPHiaZV/fNwxvrA8uC3HkbU92JBK1j/1m02I16K9pCoJ5sGi1+ndwnvbjzUE2D/qLxQSSL
UNeo/Ty6EYXEdDX7GlJIFx+9BBMOFK2Ue73gktFCmFNYXkXo9n2LaEBf7ra9KYWrVA2XJWZ5VvvW
KeXkxJiWAA8BSwXk5X3aQ/XVemwgdTcbEBdR4t8bEEwacbyNfAniuIkQWCE4qSNLAAnkqR5oCMwk
q8RXz4OkHcZMc1ALlisFoBV+QYdggcgw0iM5N7NEjiCHAHBxvfalGiyIlMJYicvVGOHeE0PtiNn7
ZFHtNcWLbz5JzSexPD97xj8sxm3gi50GcGkjeeXL/IxnpuKEChsMvsrQN3YMT7AAKJ+tGD9ZkZUP
K3KkKlailoW38QAclw+W5b+Y+PqHsD0bBR8YCl4dCLR5IGbOrnjAWND+zd3gawL1Nw+YipEh1MXU
25SZy7U0tDIFD/m8H9h5fhV0Iyydq6CEBBIhczCMzy78k111Hgp8+2TjfsdL7AveRkfikAGAyAro
ofiCgmKmOhc7ddp12iXLrz75Qv/kLssf1mVVSbta0apom20Ky9omdXUrNMF6vssRpp1YOHRVctYk
9iBdRry8tTa/vvJP9vaPKaIjo864hki17Uxrh9MMgDw9ShiuM2y74M/zBv/rS33QqP5zc5c/LM/g
ZxOzAeq2yUfxHHji1tRuVMyFRNbemnrGqk0sWjPZMqamTy45L0U/WCjlDyv0MNVVphAHuum8hnA/
kDeEl2B6TmcCgSTtQlZDbzRO83gWSBT2TOOzRVo2f3bxD6u0SrmtJCGHGQxz4FwAnmLCYHMAjJXa
WP48eHaIjYjzQZva7LMg3qWJdUqpH8sKV+mwQ5a9SUrvsVDyPZbROpgjjENwJBGcHjwnK/z3sbIt
61UOunJiKYKmvxL49KSV0HiLgHiBUV6PHLZlpP4zVWUA6cKiFfDJet6iHGYrD/BkFLfBhA/1SpnQ
Tb6oybng+BO4EPAqa5OZa19cD8aaXCRjWInDMl+zKkLR0jmqoPMfvd0YPyjysYeEoT5o6lUr31jD
faF+adS7NLuWOjcmltD40jVro9509UbUVnjT03gt4hwFpyw4NWC1wZWwvnbrwN/42kYL1kKxQsph
w2Iu8GvP3vl9Z44csbuIpOps5gArp7hqb4iR2yt5xNuajoz1d+R2IXdT1vqIGFoeoLICxmmtTYea
tyuPwxhvpki51qvGbceNKE5H1bxX9Nsuz9xwHNeJzx7K170p1F0EuC+wmKGbw5vEhN0wx2sLPhtq
AfOLkElXY23eqs1Ryhl/JPqNpWSHTElfG4xGRjhcSSpIQpAIY62TO4sUApZaEMQ4qyF6jPVrL5gr
C5AIUdY4UrNnqKjobkOSDk0EUxOG30i9TROCQ8oMnAU3QyBXiaG4SF5EfENSDz5YPI/vAYIEtc4h
pSCb+RL666rFgu0kcxZApfSHoDWXEaMXnHGzuLC3815flz7lykDvf8ocLTa3vSJvfLAiqTydgSMv
TIb0XdEzBB9dyM0lvjuzMC9SANweumfZIowpaQHT9Sc8Gnj5uqvxPQzZKeo6J5LoYUrixrOwHhuu
R2QVt+ZEtQSD4l6JSQSeUCY7Bq1jlIFXcdq/FlmOjkpcWVOxMdR2kxT1QU/E5RjhZ1eN4ThiKlbl
4botDiXCdgQ1gKHjGaiV6oduXMtiuO199Soe1EM76te9b7yY+JSnuHGAd2LoSVajpu0bMAXjuYwF
msgajs9+PzMQsknf9DBrNSpxJZXWgpdvyIpdeIa51oNzOmIV1rSd2ZS7qI2XgfwoFB7f3+ES+PSc
Q0xZEagRNQ6fVasGJ0itWyOjBF1BFzoGnJuFZ2IYPtujf7bQzP/+m31SIkMODUXbbmhHT/WwNksQ
n7CeMQWBxqKQ+pKSTdCQ4tDq09b/rC78kBH314L+4SwCBHFSkbp1QAixXPtk/DR8wUnkyCPxqLQa
zzN0lprRQHEk+YHMh2uv9xyfA5+o46zi0SImC4sEHiNmfYWICpJxZYaSDlY6Y6Ko5QQpDXYKmz3B
NR4bsa0yucgeRZHjx1uIGRpVzaqHZRUD2jNMwfVyWoQc0YaWGFLgAL118TsoLFexAUDJZFZAxNW0
+PUG83Wf/NEG8+F4NAXEL3YdmnglyBDG7bxkSzheJj6yw9hz2Kc5wB9FVzdTqYfxTI7awuLMKiLC
EsdLO2zA0Qw9UQX4IMHWgciEzDmNx7TUl5cg9j/ZfK2fNH8+ulFUSZ2R1eRqp6OywaoF5L1xRIYr
WfXQqFeidawwYgG/XsTypZKlPWJY4GPNzNQEtgYdIMz4HM+hfOiC3QyRwToillsSHBHCAqTBm9Sq
dpU8KA2P20sLlbZMPBftpB2XBqWXvqgtpnNx5uhetgr4itddgBQRnVIJhwl9EU4T1NNEAzLezW9S
n8xlVMNKbYvKa5J+mUsATQdBx+ylBlcVw+OQiLdvGLOYlYimC51v8yz0TxJW017eF5pG5N54aZQR
FRLCxeoSNxvoqDI0MOAlOrMaqeYpBIWAonif3w8QjHLZXEFWcULmSmVvLUY4hxCdFpWs2YNH1EzK
dJlUtEa0UwP+HIqp4cVg0W1x2P36sdLmc98PHquPQcUC4kMlrqV6A90xktw8m0QXoON5bHJI0TXu
643WXLfRHSQuuxwey+CipTgre0KOdEgN84CpqW/U1l+ZyY7hdk1aQcWoiSJr2xvjtVYODukfC79i
Zoxxro1RHCotI35ygOLqBKpkH4W5w9Jnp7q8SeEtyPjAmZQ4CuZ9QEd238AaBxJedtNahd4bMSab
MKzElrGOZbh6hDCKSKMmvCVRCEw18x1dhUXPceTX98n4yblZ+nhu9iqpMBGIbrTk0SPwIC71A5v3
TuywMfrNGpLdsQyti9yqb4UQ3rQgzQzxIPPBxX5CZGW5gR94kaqNymMejcKJXKw5jei2DtR7Oa03
kJ+XLSNNQc0XENmBXM1FNFSs/yLvvJLkxrJsO5WeANKgxa8Drt1DCzJ+YEEFLS408PWm8ab3RvIW
gszMoDMYXln90d3WZmVZmRQBBxy4uOecvdcW+UezJpcjGPa2VIA0humWPre0+R3epSTZe8MI1TqW
kbxjfM6lSykVl2VvboOyJ/6sckXbbpTxCWqxl01QFQeI/81wLK12O0blJmr8dZaRi8b/C9lEXWzi
HWi9+EGAGjA7vszi1o/LRVdh3OsXphUtJzlZJ4btDcgmfbR371/mk7HVXwv9y6+/esEUATHuDoK9
XSSARTmwHfDMt7TmbL/bj83lIPHLqb0uA8MTtXOfIYthz7VI6b+I0Vmfb5hpv2l9vIieXn2Uaex8
nRaAtLVjp2bxgsw3XtZjodCoG1P0fu0nLU0PqdXfsf0m1AWJSQCUxYB1wReycERzXSElVt2JWFZ3
HB/H9H7C2kZiJutc9ilrpy0N6x2aS5In2IPazc1UFPFOAykEVrs3tk1ycebC/u7+PalPrFI3rKZP
8Z77+t4fww9g1uzS9MCF6OCdY3OfN8EDvqd9MexNTfKmBsXNv3nw+UO9upR4RpTIrjoGELQ6R4Wx
YG7vi9J5zvR2HwosXmO310asfHyNDsbJiq919vyfOf5vqmzlZNsCC9CU1CqwtnFmXUKc32sCVWmb
XPkx3WtyTF56V71B5mT88P4xf9M9eemLvjrlKpEcWRlGY6tQ1uZzDI19Ndf1cysjZWtCPtMiNf7d
b/dkcyBHcmPPZqIt1Lx7k7XZABtdGl/U0Nkb9l0WlUz5CcwLqyvJIKcsnPYGddD7p/qbyn7WPL7+
djsBhkpLVWNr4vgn72o9tRcjyWExp1kn/loVZ7vK8936xttKPmmXqN00hlNDnSjGS6VHrmZn92Sm
Yy3VPKmV1tW3WthI5mJelbXm5ZHJe4CtKTqz98/1d31t+eQ9kGMWaTRtsslAoaZUdUgw6JsS4oK5
noJr3DTo09OZxAMrkI/1bx73pM2dpp1S9fpob2unZGP/YX52hf9Qq2Qv5tOeFGnPzCVvIH1WFGev
9+++2pNGihMpOOeYTYJ6bBHaR5s6f7BHGgMxvT/JsBYmxp+YLafjxS3gEZxHQ/ABCNFTq6FupB89
U8wC/9zY5jdPlXyyiqVCi1qjpbYuU/XZ74JlDcA3kg2APWjuM3mPL2av+Ma5euc3C4d8snAJLWM+
2pXOtlfjTzZDNdTjO0EwFOuVDfNfjQjIKx4jiuF/83s+WapqIwgMyeYON3hyIh2OrFGirvrgB5Aw
1PqqH2kWlx+EtZal4N9bq+ST6ioLW2PoJYfAYk6L3Lc9ZG0KOJZIWvp2bu1lxnAKb90z5/i7q3qy
WrWEPqdVQopwQOtvXjBAenjDBJKb/1YreeHrGs+vAjTE/37MfyRiwPvK/051CT/5Zf8nqdrxMmJS
5Qn5vX7hEhNF0f3HbRglRfOcY5P961+3dfqcf3mtaPjr5/3tk8XVjK9VtXSKN5mV54emQcdBOwvX
ZctCNqPPM8U/fbLaH/YMI7DRPRi/+GTZ88iObeum/o/F7pr+8/aMzSBmW52fp2LhpSY71W+ZKvk3
QR5N92MpLh31qz6quwrdc1wpn2NJfuyt6XNsaICCghU/DWanxZTFHx/rtOAPj7dqDOqkUJatZhyV
2YkU13T+pGM0hTf+1K2CBr9p3pPhEj2QvIxf5IV4FKqu6ccb3LnDsivgP9YFAFtnvB2r5Nrp8wc5
hoKeEEUBV2p8sgtjn9v+3YjtijpHGhfORJffrh/BVnlA5792Cb6jOEbFajTOnRYrtxmkysiU8Ndh
wykE/pOm+ygRGMpqj6ZRO5C3tbUV666wpDuczpc+ak5SsDaiTTctCIxqgFhEiZwXFAtl+jmvK8Ta
KnahLCm+jv3cOaA91VwIp6LtaVZ3yeCv9LyixTdTMWWfGq5LG1dU5NIqt0VOxykcko8wpJdEz1wP
Ea1GPwQ4kfWLLjOv6KHc6hZ/tVLgxhq8g/uOutXspXtK5x4deNnal/O7uTZAjyVqcyPVtFaVetVn
Fg6c6VMS65taL6/bABTJIMSaPt9K1wmcLPm5dVVrCxATt6Ku1mrcPkiTunNG/5vaFzfAc/JFOfi3
Wd/Rxhv9xUQg+EBPkhYjPB2sPSuCEJ7IC3Tliq14ktT8qg/Ipi3AlnVxdq1ajQEmCOH9KB6IMKOB
blsb9GwcpdBWvVTuGrWhKOZ3MIhcxFq3UVVExX5ENYZxbZ4OTmuSEi+FoH7vCA+gAVsO2badPpnk
fS26kCRjzaqvyEY9DIEaAqXnG8Zi/BAH0yNhictRli7pQ+7TmLI4lJRNC5Va6uXPRoFxyh50sKCq
YuAhrW6U1ryTyYOWjLu0KY/FBJ2FaMjSvorIuc8VXEJ1nX8NBGfo2KvYMbDc2dlXEm9JpdSn5woz
MDUd8bsFE5kiJVysTMl2bdZ9o4+rIR4fnViDpqnvEjR9RhtccXEXWIHXqSU5oEqlb21Yr9Niug10
2m/1WJdeSrLsUtjPuTp6upSTWoGBjY2ptIQOCz8mXwlF2iid/Nil4iFRKICs4iGVm2t/ao+AHG+U
AlQmEUoPkPEcZbhWHfCLkjTdhl22buz0Kig0Yo/wUqRj7C+s8pZ3NTLnkGYwGZ67LG094K2wY31/
I9N6NUJ9Jk3MeQR56QkJDqrSgYTmDqpULNzJdef4QK51Uo/CDYqIXSuqr52dbBJSFaJVSEq4EvHl
Qdi8hvUvQXtf2B1SSlibEuF9AIkaZg9ifd/k/SFseqzQrX+pUUG6PPkfpRgVK6D5wRi/4RVbd6q0
keN0I+OQi+r4o1/KT30LZ5ueUtun18o4pG4PJ3BRACTPRXUQvf657LRdHQWrxjEIoMhePmhQQKPv
ra1u2N+SUN9ZqbWt0vaQlcEHot8PuhN+GmXjTiHIB0jhpy4a7/2Z6YfrNpWTjaOVN3Uy3MpCIlkj
24w2t5ikh58I2dkR9QGBeHgqevtbR3+hF9pOVtW9rh3bZrqLC3ObGCMgwHBdjRnplypVh+SNSri2
YGS+enVdfd/lv0YjnGo1v6/4BpRRHdqyY522YtDKRYD4hukenyIYNGI4fVF+iBVsdHYOz4fU0H6g
qWSRoIi/we9DYuLmJlHnMYRYnfk084b/71Lk+/vHwLDsAIagTW+dbNgyVERAxSr5Xo7Hwh3ojZlA
B7XAxzOTGBvRobhW0wNBhWHtX8Zl9gRDbg9pa1dU2jVw5quezJYmz75PIv/RTue325j/sZsdS7YR
Q7IF+f1m5/icPo/PgECqKP1//+f/1sn8X9x3z1+e2fhsnj8VRMa8JeX862f/vfFhB2OobFIc2FIa
2+I/Nz4Y9kz8eiaTfk3XLPYkf298+HoN1XLw88lMk6gYfog5AYRopsxPxH4Httix9X8i5vy5Aprx
ICZ7LrZ+poqdUJFP9tAjkY1Y8uXq3vTF2hDyPtMBqNWmV8itx19eJVm5jovxjBgEFsrJ/T4f2HEU
k8dPd77bGF9X+1gfVdE0WnOPY70Pe7fC322PFdTScBU5CQB5jKqwvInSwo8m5aRN4SZGPNhBH2Sx
AeZcMWYxXN0x1rA7vFqvd/pgrtQwe4qncRnSkczV7ibGRp7GZCX4cNpIJSkHcsLMCQLeJyUz1mOW
u2ZgXGdpcleUn9hJrUyRHQjTAthv3sVjd+wUcZAsZS1rOL6HYmvmpic7BO0FvH5j8yOQ9icrujF0
505uZGuhCUxevoOiOo8PoV6u5Tq9cCaGznr03IVYxYGQf2YKedlV9l2Q0aGvyo9R0Oyres6uxkDE
EXQWS7Kbze4qk8PHkBffSCLdiHTRrIabzgT6nFNSunFlX/SpdVca0MjGYT0fkH38tutp/9VSv00q
+7J3iLixoMF6dVNsdYS7EsV0BhoVfKFEvNxcpg2ttItpRTSqqS+HyHEdjXAh2f+clb21yAPG7sO0
zft8k0vxF9JcGlex5Cs/BTMICs+z+vKDAwdwmpKnlH0PGyBb1JgT0uFBHqDKTt3SGpT7GcNBc9Mq
sZ5ZWiWRImleGJm9L6tDJDW7HIiL4iceqzYcJxq4aEvyYVvSqsh1HNm2tDSZmaX+BUwXBg+L1GzP
9kfm9fb1esz9qcoWAmyD3ZeJE5bff9V4E7XI2kGRqvu+N1wmvfJg7Im3WTliRMhlXOt98s0clprZ
X6pxdNeZwT50eA9WpIel1kXE3gFegpcnKIHA00Tk3sBOfJyi+kPA9UgbrnMBtFoyNgysPGgKULi+
hkrnGZG+sTL1OnYsoGYl01msCrQQCJ1ML0Jr29b9YSoN/vVThsEqDLnBYvOQ1pCBjZAr11LoA/mi
zy/ynJwTLOFDkywnHibawnTwustaNNsc++SgtDdy2zFW0Qzc4Nqysn2visTVHAubpjREQu7EMH2y
GJ8kqXEQNXuRGXwWpsWm77AWtBDoZ0BAO5YfU6PaTV1yYan4Xyqg1FO8cWAkZKqFWW24DLThshTi
1gl8YP/S3leiq6m7JBFnA2//vquClcI2bPSzK4tHGM7+RaJWK0sfjl3wGVk6uSLZFWBNj9LMTZ3E
E5jkSqVZaWm2tfN2x9NwCCd/92rlf2uv8NLaPb0dsB6xRjMX0SA0/Xw7dElVkWZo1veV7NyVpnNH
jDJhFctmLJdjW32YlPRL0bGUKcNlNBjYy+Jj0zMhrYobH1AmFAbfGC7jEX8lwIjIdpZyEazKmDQ5
0hVKg2CMvLwyfelOH1svSq1DOaEH0bj8cu7ZenQrKcO+EthvB2OtQ9bJhnw7Uh01Fp420RKpamJz
NT2y8NxQ0+GU0lW0xr0fPiX2JVjCtZ9WO6TcHoFTn6iFBnlPHOFmGNoPchjTTO8fKjv2ylbj86GY
gYZmEjGakBROzbLWAhZXcPSjrK66tnMFWzIk6Xwd5RXz60089sco6dyhNA+5jNuVpbJocvSE9THQ
ussM6nDMxJNMSrozE6HfimuHV7HSHzNHXeclUKGG2CpRIQttuU9JEwjFA9lGl35fborki2MT3G0Q
XzNYQCE/VyqnogKeqapdCzVQGaQjpUgcwlJq2EuWJDTHvnT1/r0w7xJ+WRkIZoGPqCpsG09VYewH
M9OIyvreDNJNYX5oG5arwFgHo+HWer7RpHqlQSt3emOD7BL0OiWN5aNPAlIal+tGaj1p4LrOdxAj
NDjI27JiPexWcrMbJHQ9FWZcnq9yYutJJl+l6xvfpJpw9I1SPXbBdelj2Szax9rOt6qm3Qs/+jw/
YCqLAVX+qgKe5I8OXj/0KNpjBRT7/atwul2dl0eNhg0mFQwlJpuQn5ZHPVWFZSZTc5+r+v28Hmoc
uVdbD2QM0Ux+fG5BfvOAumEATTOYMWmnD6BUaVLZs1/Qi2YHsmZlLXCP0lOxgn0jjHvf6vdjZxwq
jCgD74QheXT6amWS8650fkiplX/fGf+WrTZvz366EWgZzWduz8AFmbbVycBCM5jna33X3/dmgaBT
bCViNCIWn8nUNyI30X3N5nf2VKm+rix9E6uGV+e3fYP51zBWGY/ixEdtpMdqzqa2o6UtOfvcXzZE
lgTBF1aBZdhapGWLD0NOQjuEH8EKrnb5tnDao9oVV+Rg8CKxl5FRPepTsO+EgVhHvdfjijezazZY
isnJfMza+CIznF1oZG6VaodKmODZgi9ZJtYdU1B7bI9yaiBvcGPDfq7ZmagmsPOYQ7IdJFRsWUy4
euF8Q/zFB+vkGVRehHY0wR4U/uxCAFgJMrBR/CFyOXnbqNJdLZuHQQNfnQI7ev8enO+x12syfTrY
tRqAPXluD54OeUvFB1YXcv1NSdsw1Vhrqf/9O/7fXv2o4EPmIcTvq5+7KCPU4fC1br6+bupaf/7N
H7WNav0BMJZyFQonlOm5av1R26j6H7IKMVCbv5/vhMMftY1kY0dj5XQMVQW1K1s2FdGP4kZy/sB6
APiEp4mKiMCLf8YwedHL/n2PAC7B96bT0zX5WTZMxZOyeuCx1xs6RvuA1uLOyVtjHZuSm1uRdJMb
bGDTsXu0CL5eNEIGlZMBayjosSndIp50cTXFz0jyIVrH0WUfSjgm+vIrUTu9mwuggQxvaq9qdxpb
o6F1VlYSZ3sJMY4b+irPH29xqw+YiYeg89F/ZlGtAJdvEHz0N1NXmpcjCVh9SIxK5bhKWa5kA0FK
a5GuVsM8AgcSqDAFSDQCodzTJi2LNlxGvg7bwaEzTLQs8Llcu0fSIro4WmtqsB3peLnpZBJOAU2w
DioSteXK9uy8XBTdMB1rSbltyMWL5DS9kVqkXWTZVVgcxAz2gvQb9tKqb6FWkPhcbaTRvgIhRdaA
wK2vx9FDG03fELLYa3pH+0Fnlgg6Pd+VSTV6CVdmYYg5bap7LNPkWeJKkk5QbZsUxlgWrlo9hhOv
zyFajfJsj/Sn83WToKIEvSCr/jXha5eBLxdHWc2jFZfLHTqyn5UuZAMqp1s7pfmmQvTz1TmsWjM3
NXU3sx/SV4QzZ56EsoBOjoqzhJ6btJJYkF0ljmiX7xnFiRUIFteXjUfBbmnZ0FC3DIvI7O7jq4fm
jY2j9dYNyMNGdS0rjCmYe/z8oiwoZKbOLsu95Mdi1aJh2JQdwuVoqhBBpx2QiwmSrVw2c1DMQMNL
PEgNhiotcu6Jnus3ahVdJCC0FzJB3UwqG0BQJCbfWGyJiW6+y9teIz61gnQM+wR9H4u5LV8TTPEt
KrHyljH5HTVdCLByYBECrL1TUYWPEhYS05viTrkblWbcqlm4Thv6bQFwKEWSb8e02Yzsq7nd5WtZ
Mu/xxahraShK2Cpl6cG+VtcxzQEYM0SJpLb2Icwt1XMQP1pmGC9ttfA9axIzLUuA35xM9LtNHG7y
gbxm7s1pM4YBdsscgZElPRER7dYqLVgRkzzntCm4LLVNrifQB47U5JuUXbUkqxShJuds+tpjK1nG
XvipzDazDOfyBc8LqZr0VbwmNTeAxiSX/ri8cWIb8Z0iXWkyjYAZwAjHMwZSiIZsIl7CVijd+wYA
cxMD95Z0OV2ZIxWwPESfB/KiN7Jp5pfBEBxq8j1RtandzCrDMSopCV1f46GK5JtJHtTryWnXCsvI
JovzkmB5E5QeeQkLbaB6muj43JEKCiVGaZAah6jOkr6bIFt8m2pfRQKt90AfUJgqJrRpRYxXWtpV
21ZH1F0PXyEDO8e0FnT102kf5BrZZUpQr2Lavodw/ocolK+FOiUrqrVjSeDOwepG+aY1o9v4hZqq
Eevg5BbA5yLUqgVGhxIVmDoHf4wRDV/jydeio1K1aMXM6VauuHuSEkD8VEkb20FdaYJD3w7SiwxW
1TddGvdu0FZA1mT/UzJNxMT16Qe1J/cGRjc6FUW6rqBSg9o4VFlQeLU537GYjtw2zqjqVxWatXFU
HxrH0padgNWTIibkb+8Ck3sP89YhdrTBLYiVmaGuK9hm8Z1WmgRMmtjVAoG4rM0u+kQ31mhmSiYL
Q3EtVyQ10pa5NIPKXnaKWq5KspKWmtNGi2Aww6Uew3OMB+H2lhNv9Nr2gWnbB0nqtMt+EsspVlW0
5/792GgR+jk98QyBID5QFSD1E0sRmqjMC0kH2CZ+7UKGE9sJt9kh0J2AXCDmIpIj8tuso4US534E
23Ig3j2VB89vEDgqVpY9RH20Eoawl3gCS5QCIbIE5jc7xbafLE0hC4lJiDvWvViaA9ph+K46GMzC
IxSlW6uJxlCizCCetMYB8zL0uYAH3x4jWHwEgNNsIydKaSacsI596A19Vwn9Je6rOSg8qa5sWjHN
m9hftWDqF2ZbQEnHaHLDPaWtUkmU5OcE8joI2OHbvnHb+vYTfnfCkyOYvVluwmQYYAbqZraJS6Hs
0/kfTjitil410bX36N3oRglLz/bYXO5zK+8OpJ8TupESqJGFBQaXPN7L8NNN4jaMurpG4L/SrLza
crk/iwRed1zK1qZLypG5JwtMKgV0ytqarLuWSUTCqGsbaeStdm3kdn4SbGydZbQzDMTzE92KsiaY
IyS20FaSg57H47oJh29Iry/0aeip5cjyKRrFq0pUbfnU9JeGIpZONr/RwFBizemAdNkygbRq0K1i
pdyliTPMSdQMWplYk7Lj8Bg77XPpdEQrldOSuOBpZctSf6EaN1Zuw6rXHw3sekemJ9kK3eunGvQ6
Tpf8oORdy/5Aex6B7l5oN3abJwdfEitLC3iQ63pbouBeUqMm2zy+K+NHIWBY+U5jXFuT1LjmSGun
niBloD+/ZbkZ93ZkrcyC7FGrzp7KXKu3kSyuG6fX9vOwo+XlXE31Y6rrV5kVT96k1CmZ9D1bgXC8
T1EYh7U+HmUieqlX2IcAK75zokTe5dmYux0D0gWg0gkXZ3z0Le0J7cUlM23oYHb/QVYfRGKsTWUi
IDIkN0ZV8+2gqt0yDpwcPzYZYCKeWBtDXhGTCo3IYlildIRSjaNBnnMI1ymQgmMH/LTlAbQNEDSK
P1V7grByXo3dumsIhuyMiUan6twmauAsssACE5UoS1ZsfxfLHxtccoSUJsLzoyzbi4R3QVRQsAsN
o0uj2Utiy2Mk+GPjJq1JL6zQiBaYlC8tBS9JjEDT2npqwfWTVuEXIemL1di5lWbDn60/lEVDWOqw
HSm83a6QeEO0bB+tatFqQXKUeuumj3CXtqFFhHIcwvqN/UvwTEnMjV0aBCmDo1tJdbvudZlQDL5j
TwL+DbUz05dBBMsyyCH6FODtqxKwTUu8gct395ENDApntrN8jt7TO/WRF+K0w52SwBFiKyllhFxq
iqqyxH2009bcNaZ2F6oGDBULan9FdyXXoeqQfr6IcYbSkxxZxuO1H8IezXsU85MWuUVPo2coBy9i
odtapXQ/JgmkPtMsXLspLhFDpkdCZG1SlUOyXCJl2eVJQm77BWmxJDSq4LEI61NFcahtCRCU35YL
NVKnndMFhFVq+B4QMLR7amrJqxT2eYnfFEQB1SbWFlS0xKGjVpabaN/qablw2mzgZRH4O9qYKnvZ
ltZiO7RrebBB8SgRkWXK6K8HoeNFU6C6NlZBol0hugN9HoxirYrhDTeAShYcHyAM4J0OeMtQg6k9
O9xKu+hZDXCE+/qxtti9GPOSRBgxPJzIuSnInWd8f+UINVkaTQ1SzNJvSwMup+jWObtNryAsNFd8
IldDkhjGYzmq92hOAHXlrqx9zZ3kOm2ZDivmrTyKo0Fgn1uPFu03crJGvWqZ35ub3OY7N+W+XZdV
tBwqn6F82+yFE4w7YoVhiKoxkD0CnXgBHcy4mdwkM/eT3x6HDsmEQRqsUJQrOScje9KP0JwETWxz
N2ltS1FIy6BXFRVAlKOTYxVsy5Cd3hSot8jIp0VtwnjjJbJRkyBaRKn/Jc+Nfp21zWLylfyAR6Eh
YmMRhNcScYF6QUpLaH1RenXTwONTkgmPA6qJoq4/ANbdyllCSpTNGzQGkBoELRmNYqH1JrQ4mMUe
HQD8jtnsvMoJ9LW7YaeOzi4ZJCKt2slhNho5B93Y9kGhbitRZotuqg/0JgLSQcqbcAJeWS8zbSa9
2Sq75nByqJqGajzoA9Y0oPS51qHLLhEidADJSSzKD1oukasZ31vqSNGTRSg5gmBFVXahK4zJsoVj
lat0LHMsAikuBrOO92lExzw4bONc7IbGuaXovFfUMXbLpSSsRTWEicdCMr9Sx10BEtkFDm4uLaVZ
+zKb7jggKzjWqyW6S/zlvUoKTunsiDaDYC40CNQrEURc9KLGidNxFQpBKEsTAzozwy9Zn+YrCbzr
SmTS58wIDtxvkVBYRWtzm1fqg6/CKEMJ2FV+tEzK7JmIkqWhOLDJW3tB3l6+7A3riQBTN1MJzUZs
wwA83KZF8g0jfg3qYfoqx2SItJ4eQNYVYU6vSel0FkivT/gNkEiswHrrvl9FzVSbV50eqnjURzQK
NFg4VFC/TCkn2ajSyhCoCuP4NrY3FrrraAbZk3RNx699SjpMN6NgKauD25BdYaDLq2GWHOXzJqBu
yN60Ey8byRKvXI2kryikFh4oj4KS18nL5/1HXaP/jDrwp7H676I45k/zVxbHf4+cDZotdGjflRB6
tOkL5ud3z8lXojay59fdpb/+/o/ukqb8YfOlEw7EmNiR5yH4j+7S/DtMzlWZ/p/GCJzW4I/ukmb9
wYAGQpyCtGOeqqMm/NFcmn9L4yOyM5NVQ+MH/pPJ+elIiKQkY0YwGbZsMdsHvPRzZY+WcCokYjuv
g+wbbteBoW+V1KSWWu6Q5suiCtyC4CeLLPYQC+McG/f+Y3GCLLJ++QQngtvQbxLNqfgE4A6YtRFP
gGGpYITTH8etwRTVFsDynzKzcWeKhiN9+ef3+b+mDfnPPA3/DW90JBkUQw53HR3UH8vCHCrzr8bW
vBt48y9m2nz/CN8lLP+lH4FJzX/ZVTC55X/fxPa+5tlzlbxeYua/8GN1Mf6Yx3cOPWqAZipxDX+u
LvYfsjWPcxgzITE2tRk0+WN1Maw/LNrWDKNVioiXdJ4/VxeDTB+CgEzEPKo+m2Tsf7S6zM/u341r
etbwwNH4vGTzGbo5r32v9QcUzqaVW7O+ZT1DPoMlqe8LOlgP1focZvHEJffrsbivXx+rsdSuiWwC
a3Xlrl/qruaBPltoDJb2JBaAV9w263BTre0zE7QXD+8vJ+kgumalZiLxyyi1Goq+pa3liiVyCVd3
IZpeAXWcGbbJUf9Cw3zLhmVdIlOlvfTp1c3wRnP2dAX/fo0d2rI2mG5FP7XmVblO3Q1JD8K+p61y
r1izmQof9YUDJZfGerx+/4AnA8OX4ykqB7N1g5Hhy0DxlaZEyf0+ixOSF4R8LMNDgMOXoLpzb4W3
7pzXR5nn16+OEhmhVMbCNNzKs9cqnOc+9qisXX2l7hXjzNbszVNinIN6nleq/iLzenWwMXF8O6o4
JWe8KNSVXB4T64z4Qn3rhHhta5YGXxEi/cntKSuEpKdTY5Il8mQWpDIco66E8A1PAqwbmhBrY4HI
w0mtg5DzoTFJA2Dy0vUVwFY9CSqDtNGVxquqA2XbmStwoqB7+VJff7r5Cr26AokoHDFklOQy1HBl
QzTr2lwhwdq8f++8yFFPn5XXxzn5WhNQTwOeX9MlVhzA7Mx8LdYmJGPfyzfNEofPZnoazwJGX5zb
7x13Hsy/Oj/JyHtNLzk/GqEr/Tg/p6HbHgGENAtjbXFjwXm+zC7Ps/LffD5fnzIr9OtDC6eo6rTh
lHtXJgugXiiPKDtgcmjL8mhtz1zgE13HL1/k/EW/OlGROloSVRyNiEUuLHIZ/AifnHqhLxTOsXKL
23HTkEtTn3ti57X8nUtsnuwkE2lynGK+hVq3Xw5e7imfuo3kUgpuxar8WuzPnOmZB2p+J74+U9NA
jlzM11WydhKu5zqBix1Vi7j7wqRq4SA606eLjEIwhlL9/sHV+WR+OVlkM1QKs3r1VDUxlEXYGBEH
x5W1SMEEwZNotW3naCQQb+puZ0rfKuVjVPsoPjdB9FkPl615X1vrMpdAklx2Kvzr/tyrSH3/Yzkn
38GUq42WCD5WvO227T0jg0V0p5EBkXjBqjjzMM8r1i/XwKZCIeVC1pkP/vwFFPN2ZJy/AJRLQXVk
SPv+RT6xlX5/ozNX/+sAJ0umLoj8szoOkB/gjO27DU/NNb5WN1wqV+8f62X5PTkZBwmAztSeETvv
gp9PxkgyxI15aeA8CPV7tSzkb7ojOiz9wTy4ZFw7xHJMUl8Isx3fAY6QwXogMSlNFmSTpnsaLOhm
osq+yrO2344jKfNemkv9bWsZyUFuEFe6Tu2Pd4xJtHszUaPrVqpo/LW1MTLUl0OMN0mjV5DWWulp
qgiyNqYpe2hquVsGaYahVWqcbjk4unKDjYpgZXoK1iOhgu1alHLpjXYTEw8hrmJeFotcCjBTOepH
kqLYDkG0eMDu3X3oNAHuI5PorhRxFYF81/3x3tEC0S7LqHUWYrJaC03ktBOWU46r9y/1W+8AIlmo
e6H4GpjoT+4by6e3Rno3kJB1SygxJJGD2IH4X2oX0kOMPHenkLLAS9DZJo9njv3GPYtlAtGbMfOH
seT9/DWPQ8OlwZ79sjzWbn8fXTcLAT0aqemltPUvzkWlnBo0WJAtGQ08Sn2gxoQDz4/s6wU5ksco
6hEkTQx0v9lraxWvms0Afglsx7rY2v/Ka3Z+p/x8N/980JNLTDxj5ZslBx0+t0tjVbvcuctpRxj4
sVrSG17KG38pr2c+/pkLPP/k0yPrfKcaFEdFN08XRhuQXRWIet4Mjy7up4jQCdL1YAItWJqXcwbB
mSP++pWCWP/7iKdrXmGNWqTOR2TCS26JAdQ9W9Ns/gxdwWMwsjp7jr9uFzmiZc8uS1Z/unk/f6VF
FGGxzMF/MPSn0EjR7YrFGO6QM5qHOSYh82xCB/RZ3HfmZH9d4H8+9MndZM2pO8h4+WJX2qpcza93
j/npMt6wwnv1OWjgr9vCWdtEa4oVUZ4lUj+faajVWAboSLrdivpt3bAtZKy4Ds+UFCdswnml5zgo
1HW+SORSpxtwxliqWcgcR12DM1kNG39FuOMKR965u+WtC2gYc+Xi2PLcj/v5jFTUi0UecCTzqV1i
4T9m7mdRLGATgo0/e2/O1+f0aXh9tJPrV4ZNGYYFR1PIrOG9v9E/QphbSDt1c64se2NZtWjjkSet
qST58tL8+cz8KdONFjPky9JGzM1KImkUIyqpOYgdvRmNDy/qqBc7/xww6Y1H8KdDz7//ao3rOqt0
GnnSXSe8z5lKsqa/f9+/cR8SfqzJCvYeGhrySXkiialEBWHxrB38nbLRt/1KWZ6/hm+dx+vDnFQn
k0VunTbyspTG9qKTCZDp66/vn8lLOX5yS3AqbBmJVlBp8p58TWGcF4Y/66DjbbSRGRNRss9BU0hC
tuEGAdOn/Hh2xXrjrjfwRaHfMlR6yqctioTik/1qRoaEO3jUIG5G6BCJn8scI+e5nfkbV5GDaWyk
jFk8ebo8si/RBjmIDNdoddK3hJvCB37/Kp47xHy+r264TK/GNEGs5M5pnex6F8ZZJuybl4yN7SzP
neNQTgopK5TUsY7YEKbAfreE0GzgWn2z7uUVKoLl2af39J2iyeZ8N2AHZ8NL2+z/c3Zey3EjaRp9
IkQACX8LlKf3Im8QFCXBe4+n3wP1xg4J1lTtTEd036jFZCbS/PY7i5titLNQ9RVfcbsf5fUMQyGA
dK9shz/hLVrTbsJbfe4xWS4iQ2oacRyD9ATRf2NxqKx+0ONYVlHEKjbS8FNDRfL0V/pmwC9HWJyn
yO4o/NfRZ4v28NFWM2mFh5mjm9+cXcDl9/o7FpFLXmZ5rpRdnKtyjOs0lfXSHQ/Khtjf4aNa5/t5
7TL37HmawwWfD/E/g2nYHYZpadh1X/dfjxx90I60fig3gb29omW48C/wujYzk8xoewdZA+ReXDyC
jXXmCVt6+MuxF3ufMviMrnbG1qkFVFFcq6QfZUHn9TkV+SNbkq7Gf01ysaJqn1dRqtIw34WUedm/
5eoqLc75eOcGmTfpp5Oce0mT6T6DTPWh2M9XE/BY14/WmlPMuCP0+V17f+4DHt36n6a22PoIBBeR
KubWHS13DA9JQV075+YcHwPIiGHMwfblBWKPCPhRMkKl9LO0835rh3lTZi/i0XiIuenTm7PBtTMj
mgvbpiCpnvZahIgZ0fbwQM/6zOVDNUBcznicZpsgKvMfBgH+2Y3/N8u/KvWfvl+RUK7rmaHi5tCa
0dugqk4pf5++R47vkX+Nsdjxhd7kSjivpOpNbmBP1FC9Dd3b6UGOHem5AUazaGC3iZd/3YhqOwxK
0jGRQL/PiwdEUwJaRE3ZTfVzlK2lNTOvGUXUhs7GUGa5lq9DVXbXlNQSEZrfz2HIH2Lb8SjTH9e7
9nUkOy3Gb/rBxXU1AYU7c32cGfyvKf7pg5lDXLa+yeBi621bkFPUWpAZ+Y8DkYtJLl2HUhJUIUeM
I+2GDW1Cu/SQb1EK3dUrApE/6C04RFf66vRH/OZt/x1VABaadXCIMizuLCHHjbCQG3EjLbOfhOKl
FMVNyEDTubNRjTp5yfNWPvSeXu4Ma0bXeXFG66dWNbtML7hr4pRKUDWO707/Zt9vbao/VEFgSVPo
xP0rOfpp2e229eU+a0e3Ua5HjWLWbNU2v7XuTBzrW7RZJaZhkrmjuZMAC+m9r3tL1ZKqGqOcWlQT
V8rclMAPTZgQ/qpb0/i0OZf9+n7nWIpFYg/bhdHIGH4dr21KJHvIAblF9NT4Cl1axRkr4vvp/zLC
csOqcQDvIoiIndcHPd/59g1C/Kc/zvezzxAzqAoxAuawjAqpuhe0NDbQOZPdasnLJN4zeI2yvNLa
M1fZstpBm7/P56EWd9kUZhQGKuwD+IX++2xY+mvJLT8oROvWYlVsz1l5R4yweURqO2iIn4/F4gsZ
dJ136sSIFXTVjbKz1z5BiuLad88P9v1ymceC6iWj4inYiV93gzcOaSh33egizLSrgxI5VF95iWDt
BlW1N8vkTUIpnFDnGSWGo7vw07iLHEsxNEhxa8yxFIdCvLf1y+kNcnQPfvr5izVEIlmO9UmaUBnI
N3XCrW3SGGlH69PDHD29n9bvb9rh0y2RD5TsC4P1UzVvWk9wOGCh+nts94uJgOmAZJNEDWXVDbFj
BNKHsDEl6HL/j48cD9SnW3Re7k+/RkbZeiZqnBHdCsRjZ9XhbzvQ1HslDmDnnp7z9y0zl1vNjXco
FVAiNS/9p7HGXCq9KeSdSC6bPdwAXPt6f961//4Fvw6zcEWCrBSRrfG8K2gPI3kRgXy2sh+n53Lk
rDGKgSaIQe76++0rezbyTyF2pXwor+uttacV7EDEDB8kOGdFfL+0DO55eV47gxKx5c1bhtmQVJSF
Y+21BnQ3R8BHzAlsAUck5wX11XKVd3Chm7NXyvfj9mXo5ZVcqGjmInyFQXZjbf0dyUZeGQtkqb2d
8cj97pzR8i1AOL/rnyb7zZqY4lxC2m6erHeot/E2vQx2FOuvzqEov8VnliMtLuiuRspNljCizZtx
XQBuR8PfClfxZbdWQX63tG+t5LuiP3MMznzNpeGi61MGFJYJ9gMQ4gAJbcrvqavG9Uqpsj+zT+dJ
LP1Xio4V9KIUmb6+xSQLxB7sfJiXE3r4nH5vfmork3qR5ql3zjmsx5cUs8cyiUqikrM44hpNF+gZ
Y5TJh2ZfIi/wl+o9bRvInfA65wTIT/WcITRbet+m+GnQxYFvpVDvpNlNTqRNsLfu6CVhnvaafmEm
usm25+iyRw8Fp5G0B1EVbK+vF9mAFpAPJ0pxyy51huQmopfs9Gc7dofhTFqzgsf8wC6iDk1oz4J0
qeIWIHsQpdnNZe92Uj+dHubIK8RhI6tNQtQyZSQgv86kz2OpFglNgwmEeUTlINJ2rnQ3o1XPx1K+
T4rCU8pgUVP5G/laDJaRgDTaOuPp1g7hrD1jPxr0452e0rFBdFJ+JKkFobxldE0Loqah829yI9/c
xMFd19ODaoVnjtWRUUzErubu8jm/uLS9UVXStATCsFtRpGoGlM5mdbYqQLCsT0/n+1Yzqe1DOMii
6I9E1MLRz6PENMran1yRUZ+8K61zoZ+jA6DzhYtqGhZz+boDEgWDqgwJwDTyh6E+j9oZZ/vIQwn/
mno1/pWRVVg+Xk2qS/TY4aZk1KkEvlMriiP619K+L8G1w/rp6nuTZrQsPhOvOOIhziNbgiQJkmH/
SKh+sjdyElopPXoTHABduck8Eb/Q3BM+DJ0GdCmgNTxTBrBjPUCjREqbm0ZvC9qlKpPM+tjRpCdZ
I7g7KT7jhPybNfnXb7a4sYYQ47KZv2o9TpR5JTUFIprrFWLtGfZWS9WdP9EiX2gIdqndpg+n19Pb
6rsp9nVpFkexSOlT9eWhd7UGxp+89bpXq3gblQr1ppZytOuzWtLHTgzaBlh+bAF04OY///QxaqMf
RDW0g2uk+D4+IeLcBnrkb09P7MgLxDEh3EJMgIuZnsKv48R5IFlGyMx0E5WalSXukFPb5G7s0ouS
AkBR0Son1vj/KP/67vibiEQgNIPnP6usLIZO6fMbZa8bXP0mfPd39da4hQ41uOWlcYm00KrfGZPT
g7Y7cxkdOcI2xuGs4EvHyrelbWwUI8YEZSVLjjdmieAJ4KTfp9f1+BhkHFXKhdEFXMwNWdwh1jI6
Hjvvqit2cnvOnp533NdH3JyLkbFy2SNoXyz8LtvzC/CWc2vij+hxuByvIfuuzbVeOcOBhknkplYZ
VXTpT+/99MyOvIHzyDYiz/yHaODiLJQaPdb6JJDtdbrVjb5Bv36rwogP1oFzLndx5BR8GWvhvWrh
hOxvrRAbym5s/9UUB4R+T8/nyC4kKawq5IXnkvDl06QjmTYi+obq2XSTlS+8s6l0kVdnRjk6EZRP
dATGKI5bZpSEEmgB2rR8LqXaDX1/ofdx4obI6p7Z3McGUijjoTgBb+tb+V0aI7RYgPJ26+FNGwRG
s7qSk8vTa3Z0D/ytPlNI9FDXvdgDWdwoSaATlZ1aZy5LYOtd24Mz556rrXH/nxuQlJLw4vIsGVxR
SyPF7AuadBS+kYl6YHMLvOD0fI4u2qefvzD6fdOLsfuwSs3eDP9oaNkChoirAORfbp95Zo/dDCrf
BUOYm51I0NcLN/Jbu7GRNkYbTRgPI4jWJzWY1PXpGR15zL/Em5ZVe3kgi9iwifso5QpJw2L/N8eC
lstmqrgb/rFYzzmj82f/eil9HXSxjk2eKu0U/g3SXA42Ndwqch5Xaf7c6MWZZfz+yRiKJgzkq6kz
+l7TESpdJw0F8bQsvyxj5SKw4k0FOPD0Ov7dycsp2RQ+zo2JqqwvHymAZ1T89Tq4xkxN3lT6cGHj
yGYJEjgxTdCVoL1mJWrEMKvakBA3HTrjDh5Eecv/G/tOGzbKL1RYBpSk89ai3KUZrOdMLf1HjpG0
0ctcvJVVZjvoAlD7ENYqLZ6CQr9miuGP1fK7RP5lpYdxfdl1U3jw7JLiiMGiC7uTwFKWCg3dTSMp
vaMGg/xs0t6+HxK/d/oiTH7Eqpm4aY4Wdo7sGsoeIGfWMeKFgIgnT3oKTbO70Giz16gVyPsdoqvF
Po+15E0TgB2KWQa1GdNuH9uxuB4ledyYo2e/DvoYukIPyj3t59JzNs29x6dX/7vZNYe+ZiVnzC/y
QYtrRi2CaLCNYfibtvvnnSE9uDmXHjyylwSCwahYUXdiKcvrJdc8P1GNaXLbylsZkretEooePWt1
ejbHhqGvDD1q7C2LZ+DryR8Ms7GRTxlcOQof8mRCwpWO+rg9Y6vOb+Jix1LQ8q9hFodQ9cNgbAWz
AUKDCAOyfX7jSCaEVr+/MMsPD12U0xM7YkTSZEX8nl4bgrC8ol9nJvVzoW2cj+6qPXSr2ZTzVgU1
yfoVWcmdvDNX4kyM78hNg9XIrc9icgEszWP0hWxL0qCoBtPUo3VBhdWkU10g+5O9SoeE8ylqTTrj
iHy3FZinTuZ/1jam/3Rh1aFBmGZdT8991gJZUN/67n4AzNdW05lr59g3FNh1c/UfZV1L3J6cqqqo
51xVPLZ7eumDynAq8RiF16VUrOou2Zz+gt8fJZwrrjfaZ2l+m1XZvngbRahRpDbokzuKRy3M3dGI
3dMjHDEZ5iFIhan6P4b31yHsquOspyPW/oNF+wWU0pvhLt83Lor6Z4ttj62fKtucM9aQs704akk5
cW/2xuDaOiUMXE8e6gCe/wwVkZLqVpkPxBTtpSj8OD3NY2eciLNGCdsce7YXJyELZQQ+2nlf2u8M
4diUvlvFcO7AzWGM5Rn/PMy8UT95hz6PbKsWhIZmG3w+bxbJAWkrdueS1cc2BgkyEw1zmWboZejO
DHSB1AkDJUY5gvyQspt+1P5XhvHfSm0eXTXgMDgOujKLBn6dTmVPbMlYI/LQXKJLgcqsUyMScvrT
HJsKFgNtlzqEGsJqXweJylZEVlaPdDxWlPkFz5Zo/DO7/Ni++zzG/Oefvos9haoxggx3G4R/p/pu
7O9G6S6Bx4sAS3gG43Zs1Wx5LphEA33urf86mBxkMTyLdHStyLodwmILFAMR7vL+9LodO7mIQHLP
Ci4HLkDxdRwfM2UQgyXDMkYPq3udQcg6whd5eelZ1173kZXIE0qOr734QClPj35kkl8GV78OTpws
kEJphqyiH4E+CZHxmBRfBkzm9EB/I3eLM0WDo8w/GmXWVEEvRmrLyEfnCa4qfZUoeq8rHrA1IFZq
1dKbxLV/nR7wyF75PN6yK6wOZeotBpCPAqHV2kxWaYag412dwKbIXkERnR7uSKIIQQGqeFT6LUh6
LzMbklrSjAxslDIe+yIIszsvm+U80voPVMBdYyIeKUue4eSh4juSEZyVMzjyZn/5BRafEkJLkhPv
RvaGJjgCWqRW4qFzlOIQP2nUBYqN2Bm15LY/rev/ohjjy9iLs2K3QxwN2VzDhF5gbnso9ykPpxf4
6E79tL6LS8wUrW81OKpupn3o3pM93KvKf3GHgbXQqFUWVPB8q2EZbcOzPUT5XSR9NqKlc4V45H8x
DXIb1PYS5+Fm+XoMAkuN5iItUhw9pRggXHuldAfrXEL/6Gp9GmbxgpmdVqiGxzCIqjlJi4Bilju2
N5wxbM4Ns7j0k9iLBmSeFRS8nr34Fl9sljE7c3XMv+u3mwPdjzm3PbsQi0F8MNJeTU+V2xr678Qr
VgJJJGO4n9p8f/rjHL0zPo20eF8y2OJxiPaNm2sgvBN9OkjUcRUKRzdUEZfDp0tV6cwDcHR6ONpU
aM1J9W9CKNPgp/rAuW2CfBMW0iy2XW4Nv7iR/HJ9eoJHv9ensZaGWxwRj2bvuz71/v4vHWq9lZ01
n+YX69sH+zTK/OefnulgxNmM1Z6r8LJdz+aTea9fwUCn1cXflLvTUzr6zT4Ntrj2bK60rIlYPiXC
i0+ada5ddmC6MoWW4/hJFsqZNZzvslOzW9x1iZZ2GSw42TXEm1Yl+6A2zlgeyl+WznIQxHbA+UG+
0RW6ar4uYV70mhF4OLNCTOGmsEHL6EX2aISNuBoV4x5g1Jsq4ptW7yE5BL21KTsjcy0xfvDev8Iu
l1docgL3KIs/dTK8Kq31NmXRe1EjLh8aSfbTsAL9ptAQa5V9cSX7JuqjSXhjWjiVwfCLPL1wFR2B
sclL97Y+3NuqejGW5ptRj0DBypUNSY4WC/01kfRulrSEoFJMu6zjqEgScj6e9aND1bkzKPWXQkSi
FQnHBx09CVYfule6Z8bQ3iqI8TBc72mRang8cKVF2jxnhdo40OTvE1QfVk0HuaUdOiKHZSCAu43y
tfD6neajkWZkieY2IQwQNFYJMdAMCfGUv1W31r0XxD3IjamBaG8+1bq1A+5+VY7lBSJgT35Kk5I1
0tIWy4/Uz7Qrb5KIesHvmlrU9Axl5oxm+kqd8rciStRtGho5CyWhC1ilnXdntMadKRfveQuBUPJp
hQUU4uM2u/RgAXSP4xSEiw6UQvXrXRGrzzAEH9SyL66mpA0Og2rmayWkrKvKFetBL/RonfjRrdZ4
d6kejM/hYKSIrCbNBi1Z42B6tfakxy1M8aBq7tj/EPT6uG/cbjRu7Ui+F0bfkz9NIOFa9q8kUyG1
tTXRpwEMYlB9TEU6bDWRUlsSmn8STdJcYF7TOjbCHLScfzu0LHZkCdPxWatVh37ldpxGfxVTTOfA
X49RxkSUvkcGkR7kgfRllF12aVysdc+uEN+f9IhyFftn1+iwe0zFe+gqvv228VBZlPPhMS9S/x5h
ZFqBgBEY0tCsqIrd121wO8XzB5Oq17ZR2VaZIZxRLfZNhFCv4hkvUedBvIVnhzQhDLlwcDsVITdf
Rx27vMizMXD7WL9RyoyQuSUF75Pu/Rohre3aMn9vtekX0tdML38wI+VKCB2kRLNO9OC5M2wXzFy8
hskTIikX/YrLMnoqzdx6KAMGEF1RbhpNT9BW1S8DS9nEZX+NT9JcjpVRxG5e5LfIqKasinrZqtkN
z/2mjH6jOHph2cO2k5JDAkqgGM1rua69a/jEK1HX0n1gFSBmLDaukl0YEFJyuDV6M12penitNdaV
37RPuWzWDoDKnVr7H53d/JqQcu3ndoxaI3XdjuWfWteDdWNnW90ot0XfOMgybKn7Rhs3X9txd5BL
PjU6KuM9hv86G9q17I9bmgaQIo3pPYN0r3YPZYGEelUq/jPW61M1tbdhZhziHNexC8tgnVTpU0AI
Omirn4XV/owFVMjI5IynabHRWnQOQ6hEWruLOmnriRYFc8lyfL4t6fYxX0VFp6zkyKdr0JLv6wmV
CIRNC0Xcqv10X8p16lSJspMD/9XX2+ZQJN0jhV/rUrVy1/SS3WBQV5yhnKjmsI8LOXhvgtKN8/pN
D6I7dDo3ZVVfxH707gWUXnjjKhnLyzLT9pk6EEaOD0ZZwqYOfxtJe9/b/jVGfeNUUbCakj64VoMk
w2JK31OzQTW17EagKabvBBhtjqkoKxHTpm4YF10ArVCr063GyovcXwvaHhrgfXEbPk1KJJymouVu
AhxRp5nT69JVVPf7GiV3mskcPVVWmkewOBF3VWr4Tg7uQsjth4bkI3389KWIcNj6OYW6mV1obj+i
Eq+brfI4AOsEWilx4iFejDVsl7YI5G2rlC9mK93LRXUX6T1EQdntjUo4tgwYxgr9G9Fo60TVrnW5
2YMtXwdReVvl4rfv09bWDmhC+4aPZCZE6WamisXJYUjLn0CS1nUYoOdoD9Um4zOsxZD6jtmm2wGu
TjQY66ZqX2UMNsRA5T+9DfPJkvvwMqo0f5fLavcrUX1VgZsZFxAq/YOXerBFSQuO0lOZVBco+t+Z
aZ8bTia3ElwB46EwyvtCsi5bkT/XYf9j4HBlkX1A3/2ykfW9WjdSAQwbKc7YMw4FsuJoWZvRRo4n
aWd7fXZnzdrGBRqp0lD/FlW0NTrpthuJXimFocF1bNdxGAA3RU20z/ZBJj9VIMGcRJn1wSlVSpCe
Nvv42q7j/rrURHGlSSPOpV69lhHllqXtUE0KAao2Gx6MyF+JSRl2mW9Hl03o23tRBNmTNZnVRTpV
+mHUmrXWd4cQbW23Si3PjYeoB8MWVska4UlutD7INnanoyJa9YWG/rwRFjSyK8CvnF6x9gq2qtiy
pv0fv1Ze7Hz0oagGf3pfWqVWvVOa9CaWATWk/jsZ831GgbLaTtdqZ9/PR3WFny7WmZasdaN6VMZY
ZT/n3asYKmPd+qq2ouDoQwRa+WEUGFZGJSHyHdmrQlVv83h6iYP4eczGcUvxAwSXFHHf1AcOa08v
yqDxUkv1hSoj+OIZzaw8+ydsW2SYSyPl7bUgXoKc2CryTGybymEljIZa0h7GLLd7sGuNoV7lXrwe
G++5Lch+0BpJS+ScrQla5a3WtNQ1pQq5VMO61PP2GmQPJkMVXsXWlGA75E+jbtzZktpufKO9tuRU
sNvFR1CFFxqag5Iq7yWTU6aMeUQJfnXognJwYWZtKUN6SIK8QVef/Ig8GD8xnJFtsAy8Ni1D22tI
HqtJnTnE4ZWnyQiRaK0zyOmNbBfXGWJDbptmNSGVEihdXx7ykf6OUU5/qea0V9KYbj2btht9uO0K
Q3Y0JXv0kduoPRwAz8/e2rjcj7Z/k/OqYq69s6pvTVfegpTgFY/fK6mi3DVHHjHTs8wJhXdTd/lP
D41sKY2lgxbIlcMbAY5T4z6Km3FdKcErZFCasgdrO9NbsTNekiC6jDrrOWzlV4uouEPTJpTYRBvd
qNThbhRcktXNUIsnOQ6fZb27a4b+hcf5whLlTaUYByPr3iJFfZLt8VBK2o2ela07Jd5zkuQ3st9E
bhnbN1KqA6oIlac8LRS+peicsY8I9NcD/CndcoYR/HGeAHHKyXN4kb/OqftRBOz63jYyNGBV3/H6
8MlKjNqt9Ebbmw1VpCUvCX2RhTOmc1tzwUkfK2kzWPozNOiLTlV/5ZN0kw4COTajTJ5n+vPaRzjD
xZ54Bb+0Nmu1XLWtXCBnMhy0Cq3pqtsoQPxworemD0XPCqeXsOx3lHaGW1F59kqrjCv6PtvVFOiP
oSTPBCWTZiqvhtOqA4Gu+wB1IA81rahKYiTko1u55hOl064Lqs5V/W5fIOziaKSQW4Kq6ywyb6vK
+iX65DYy0g9ExSu3M8rnfowjR5Ljey+uth5NAQ5AjIe+hrdihs3FFKSvPCS/O1vcNAk1wmylQ0nz
LYRFBXNcH8d90DVUkmkq2KE+PphWWDrNEH/EkvI2lmO7jnJxV8rBH66aH1pJCTBgjNd+GHHuW/NO
KFKDYFiO0njQ/FFaO191co2QC8VrkYSbZ/KFNJ9mmUQHwBsAFy7k7AeoSGAdQbuNNfFscwgjWdXu
/IGgh1SSXJ1apAHKonfR9YhWkZfo7phCg6YTIL6ows5wQvRqnJCE3yZKvea2pjnOKLwXXuB4E5Qy
eI0+eBpxBSIYDatMDC8QZ6JVXHuoehFu4UzK7ba20fftUi90dMXr3/rS552rulvJG9JVJ/JwVSue
dBG11mNdDXhCWFBtFd15ib+ban9lI6bvYJTQXovhK/V0dvV9a6CNL2zywNP9kPGBvJSFmtLAUWLz
UUgBxbKyep0m6bVljpY7KX3tRLWpIA5IoFwjpLUhU13Tshvrv/NZ5gf4L+3rgw3asRu5k829MUSE
69UGOWiYF7GS/ZhC9mdf4dwZcpSuAIqwU/vfXg472oxhMlcZKvC2d51a6WM5lUTkhL81CrVyjBAJ
77jt9kHJCarG35FaAeVsCb/iA4aIyTi5Jt1XYfNcxNgiQaVdB6IvV1WbXeCr3hnesDdD9b71u5fU
1BpHTpUXNTYpPe2tetUGPPU5SseM1HLYDWAkcsbCaOFmCHr4fsFFZVRweLN3LgZIM9oY7L0ZoaiW
Ee67f4FS0Sa208KZzPQpiuG0I63sFsJG51mDsRUZF4U28nW66IWUwz5LKZL3E+/KTKaNTD2l2dH3
TZejvJo6TXYqcAqbDNjPoeKBT+YbQ0vwfbyhJPuOUPcOHeOYskutAERhkVbo45tk8lmJRjyOSCCt
iim5qQP5xrPb59Ivtp4PRnXKIYZPaW0jDlsg0hRX2LmT/EgRNVT5IvR2U0e0g+0Aq92iGbcVzc6n
Iv1iMqxm3cfoHYnAtq6BG+7sQEfl3dpFrbwadSJcQwvpr/afQj3C3FSy/BDG+Z1VjvckcmK3r6LG
heNgXAq5Utcenf270MtkbnW22FDK05OZd3eWJ/Er0JvlBqUhduXUZ4h5J9V9NIwpP62kMU+rsBZa
O3Makb/5Y3gHiMYxm+ahoy4ajfy9VvoXEYF0mGTdIVYnvPyhwJjqhpAKqyGBsYdYYCVn9S62m59D
OfwaJinZhEhGH1rRK04V9tjuabMxU/9XlWd4/mn3o83amwZgg2OTf34yIaXecyvmf2LLTB67rDQf
NcmoqcnOup0h2h8iGmbSQxVs6plsyl8Aea3i31MmKhHquCfyWP8RRjwr30/GdRW2qav1U0RuNzPw
EfIui+jcEDYWK12a5i7NZCCvYSrVHzJ1ans0HQbqQgYAJvKgrKZJ4EuGoW/cUFdt3XZmP+yAmPhA
cjVePQrE1pXap/y9/CEyLXkFFaRZqWqiHIAnBW5h5vc9AI22QUIrstK1kgvPjaIKrIiVPkkGjohl
kWCX47F0wxZ4aEhUyElgVa6EF1C/EFmEiLvKUGAhJj9BCXl0jZuge22c0CTnLY/4VV0Yc/mFqfnZ
RdCG9ibodbGJmw77FCKOa5Y4Tl4YEJADtrOt9FZao/UIwicaroUK4KAxgBZhXjpToF4XlfoqFyRW
k/gKuiJFMoX+q+eNs6bZcMwvCFt8aEV6pUfSvVfkGl6wPB5YQvTMi2Z0pMlC58souUDsPFecnG+/
ygBerXvIDlicqnaTCryxlqDNXS4PUCXqkLCaYxgjl2A6mtOLVpp6tIlbs9Xxe9p4XPkjhIoxG0bT
ySMd9c/WGIPbdtD6tewlxsvoiXrbU6bs1oayz61+3IX5yFuqSXuACwRYI/uWOkV/dEMRpq+Kp/a3
XlqZnA4L5ftRSdZNSI+yC7G3eQsk0OA72y/DH02jcAkbZqBd2WNtXcq5MFrHp/D3lqCJ2Aq1rXdq
Z0YXUpM8ZpAGnKz20ZY0Z7yT4gv/qRfEdEQz4VNMoVV+TK1lPhktlzMz8sAOT979GJnBRyE35gPR
mdY1Yx9IvRkSaZLssHbwZ+GsKX1+5RlWu6m94qM1q+lW5kdtuzRJVnLTGms59bVnX6Jw2usM8eR7
bfkg/CzcdkHrOzo3+LqlzeJn3Ql+10HP1VVNzOsNvW58hp54lx2qd53SXMhm8qIGo7wB2ZCtuaQT
PO6c/VmWN1mb3026Xrl2whlqpWnnN+WFZ4emM0T2ndZh39dmB3GnLK1tq4VEweqyfgxl5tCBnR28
RD344jVK8GvH/uCZ9YNXv5eDv++DcityIlqDbfuHyrD1QxuBfDW0wX5JraK8Ns00cYSEudeGtJNW
RX9QBFJ4evc7qgvaqBNk/ec6q64metTjnpDw3qscXb1ufhhRYrl52D2lfmKTVyVRlqSXdDPKwJuB
6XpNAdlJjniQbL10NOwG0HPRg4dVD9eV2h+56dtLrYkkPq414N90b1Vg/vSG+JdZxGC4xvqFNlUa
nGo1I4Aa/PRTJXSVGqlXyQ7MH9gExkHmbtnrJec3CXV9XZap/ATRGC3UGtR0IYW3nmHwwnYFQImE
HF4KYoqs5g8qH8eDCZRll9dJ75g2AOG8sxPoMPa+aOB1+kTN4kKrV7Wajk6v9beSKjl2PLwrTX2l
F73nDnL8bHfWQzriWkkF0Zqs9VZ+7OVOMk7yFijbz6iRkXIMlNpV2/ylgpu09zviNIZUyOsssPP9
JEV3at88I1EMARsxYAIQT3JTh/AEqpHoroaiTIVHkZQWWNGhNNYGwUG5kCmqk8cdzON+VWVdvKNt
iga3xJMcL0qI4qeVo+Sz+K7mU2ApTb8HvZgpNtxXHugbEEO1o0qENtIkA5YZ6BlWlrWaIIUChksI
9zbvoKdUp2yt30PjP2VJ/iD72W2YVC9VLOubvJSGbe91h5Fybz4OnDQSdsjPIyMl0abmpmMvXpOu
q1wi4+V9pOS5q+m86IZPBVQiWf0VApU+116O3xgR4g5dI/ckF9JE/UMNrXaVqFFxpbTIdjrhGGPP
0u5RYgL0tqOW43CTagN8X42qP783kuvUrjgyHTdxlbd/kqC+DEXw4dkkaoZA/SGPCfwtFdPQNApl
XaS2dgfxaWbuaCNlYQLpx9PplSPZKZ4c6y9nngI0bZEx4i3DQrVIRFiJdhsr9coP3iZJEOiaziRy
juSvBdkOehX4RyPu+jXlgd3EyRqocusyoc90iUa/hupeX8Kbgh4nwZkocCfeT8/veEYMhfC52E2l
4v7rqElmdvIYkD4alP6DOA1wR3ZmbfY/To+jzXmob2kjJLDmgm4hc2d9HYigTx2lMU/y0CdViY2v
RbdGSnHqFKvqhoJmtjsQoK3WyTnqzL56G/eXo7kR/Z0/5m72kcfVKorqeHTSoiMcYH4AwfPWMRKQ
GN/Tq91mFRHeGtxPPVjs0yTaDJOV7gYbxI0tC58UkpW9NkVcPDStDgo7DWInx9h2pAYhH/jW1nOh
t/iUaYIA98qqh36fjoF4kYhGP3cDkrOpneUXbWfZj6fX59h30KmNo35Cn7ukFsujmoOGyUdEzQRm
ZdjxhWX9bEvvTIL33Cjzbv+Umfwf0s6rOXLk2MK/CBHw5hVAW7oZcoZjXhBj4b3Hr78fKGm3CeI2
1oRCoZBWwewqVGWlOXlO57eCVM51OxOGyNSLHa2o7T4qNzrWq2ZgXKBlPTNqWQszQZ6rBqENWIWC
obJyRwDstOH+H+wY7LdgaRiCsV4O3MVaYqr9GQqGKCxWUJHFpZ1RRsJN/6O1/Glm0e6EV1Tpoxgz
wrivJ+iNhXeWvLVha01cgJ9/rGXx9UMtq/VQEwlQ/RShqp0hfghEAN0/kad1ctTdr2/d/JuXd/HS
3PL7mL4oZFxU5l5gKJUYC6Ybed3E/CeumViAFnqxVbscETk6WbceH0jk6W47Eul8Y1hkxW0C4P5z
6+atvTgGPvUBf5yPtDT9gl/IyaPuKOLCWq9x267ZgOhufagFiovSiB/WHeqvhbJjJMAOm3uzvi2S
D0gUHqxqY1rz5dZf2UVtMW+aFmFMf4BZ6plUXHITF8XUd6JuG6mTo6q991zhGVSt2x3GTxmM9amT
PTaHdm+c1eM/gLFfbrS2eCkm30hCed7oiXUbKipWCiyzDINdPzjrvuOP76nJr79n5bVTqQucTblp
EAseIH1+0Igx/52VBWoiFpH4zVOOpzEaD1Q3+6F5Atb+L60sfEcdAnoWJ9YSIpyVKNTiaNQXwxap
2taWLbxHkPk5aBMWU4FftGRwH8G4S6zA/Xd7tvAafVo3iRHMV1r5kJSM+ZjfEUX+l1u28BukhlLI
nC8fJqECREWvpIxvbrEBre7YTIkAMcIsCrG4xo1M9SSc1XljhFLsqiUulUr1qTDCLcaHVT/4p6Ul
sYwM8bWvRzgMyU/B5DBBLGh2UD6WSBpe/zyrTv3C0uJ++mrXWxahKkKiliua3bswjjd87ar3uzCx
uJvZILdePuMDoUy/F4Rz2dN5ht4rr+y8pgzQb9GKbXyn5URENdaT1TClSkbIkFFgkJbMGuRbEgpb
W7e4p6kyiYXl85GMYDjScHqfFXqzcbBXcc7wz5L1QlDDLMRi8/rQpG0x45zlQwbfYrb3TmJvF6g0
pHtLsLcgqWtbd2lu4eGGQcjzuAcB6ZX+HoHRvST0rmSGh+unbs0M/CLQgBOEwSG9OHWk7KxK5b6K
yTnrfnr1sZa+/X0TM68HzOZgRmHue/0iTEJXMd/d0sNHLrY/xMJBkTbi4rV5RpKfOf1iVJ0J0IXb
GYNegkOknMHD1R5RwFO2D/bebbEDT3fSoErZek1XjwNDPnPIb4miYiye9lxXk7gVO3hnUCdBgrg9
dEflEDwqDjIL561Bi7UFUlYk9dKQmZoZIF5v4uCZkTLOVxfy+32t2+29diwd9NWdbmc8jwijbDIR
rhyNVyYXB35EgrSU0Mhi9l8+QtCyL83sm2kVG8jzNTPAiYH1SSj6MbW1WJlqem2WNqJDentSButd
5OuQvCnH66dwbQpN0+ETYOpmHkYz599xEWj2lSHFQonYtPRAmUOhcHaE8N5p7CZw5B95Z4vuTDel
boAhV3zuK7OLVxc5ei9SWqSRS6jtQ6/4KlftORWzvTz4buDT91GEjduwsqNwaZG+oVA4834vXsc0
DvqualkpeIvqNyA62juil58Fixraxq7O524R4V7aWka4eZq1KARFjODvi9NMQD9LM/w18uD1Zek8
+DBaQQ67OI9xYaqKEraTkye/Jf2hpBLraxu+at6aN8uBuQW6CebREGJ5fUgiP5QLoZkndPpPyRTb
o/UUdpHTt8iy74WOpJv/8foWrkQYL2Qx/zO5WFYVj8y3ChXsJUPoTuhAW/3cPUXhPd8KMdbvwMXy
Fo8KuItpbIRgZEIRRnuQESdUNVzBt0Oagu5MG5y62WFr7nvdLKoBuEtNBw28OJCw8UlWKA5waz7p
Z4BIMLcPzH+2n2d23WjW2Hky/n6wq8HPzbiYgnN+U4+JohYlD42ZMQ2pYU/Z6Q0Br//l+qd7iV+W
x8Xg0WFN8Cm8oW1MiLUYCmcwko77gYb29D0+4Mgc42b2zfJp5imhnd7bkWPaiEF8HO7+gqzGSvgD
cQSRicyNVyg/vT60vqho5jiLJvP4nYRPEWllB9JkH58mR9+jTM0B3mIfnP/mm5XTIeRsikyiLj+p
CXY3VxtsTorxSwylxwold8McvnfQxPR6+3h9p99oBeKxYVVikA3icHj7lmuEuTyUop7v6UXH9B6M
UXRKPjDj4AZIAGij07vwjlrcGfTB/gpd6/p6/7S/eKVQbc9ysfOJ/tp4Z4HDGOpjVjNdKSouSLON
1a55VQbbdRXnjRdSFl80FwrmYVsGfEF68la55SH6rqN/kaT2NhPtWiiD5pchwsgOS5q+nK/UwmIc
hDSC5Cu35yME/nsHRghiqT3cPjdbke3qcb0wt3gRGYNqyrrEXNLuyuBd2f3a2L0tA4vdo8gMxjvA
AM3KNvnvuJ7gGJZD16J35wjtL0iWzL5zeSNMHAEtGdyZuCR/MxJRjbgpkwM+Rn+hiB7QzwQM+JA8
oiCyKZ+5tspLe4sTmdBiLaRcGhwkyMvc+5jW5vM/2MhLE0u/rdLwywNiF3TSAacgJtnegzt2axft
cwVWu3BzNHt9VYzto+zMIO5S+FRlqCGuTHaxYphi6J/9zSHc1eMO/9sfJuafcBEI0q8vJLDZE5F7
v5uLcpbnzDIinPYDSs3/lUn+f6eXX3KPtwfjT3uLwFMB9icWxcgufpZ/6+/HXeCUTnoIAjt2mjOU
TJBugxZ3soO85TXn2OGa6cVVq4t+GmqfD6jeNZatnqHlvEtoozjiPocyeYuwci16utzZxcXTEdKB
ZpH+sgq5KdiDXb+fVY/+Pu2TyfGQZjYJJhDfcOQIjSm3ESozdEEApU+NXdSmW+hb9bL1g3JhZxGZ
pcivjEwi8uH2486/KQ+C0+CAT9V9dKZHvlVq+n/swYH5wr5JXvn6YGb+mLaVxMGMKrf+VnNK4oP8
pD9ov2f/8c928Q9ry8idHkIF1R/WYClGW7V15RTpiC0rq/cZbYD/rmlZdfaFUiRQwIpUfInl23GL
6GftXWZw+Y+/v/hGk5lnihDgL0awJmR/ThBqdqMbTmMUTj6O9nWXuBasM9SmS3O7lXx1kR/EMBGE
5JGwBHgqaB/vwyQzXSl16OLBDrNhbC3huTS2WFttDV3t9918Hig0xYHbSeA3tyi614/dxZoWSYGS
kH5LOArHz6L4o5nnoMH0sYXBzQD3HwHfdXJT7Rh5kT4jJyWcSo/puahOx2NE2FDtrm/x6olB+4uq
igz17ZK3IByYamAmbHTaXHXTpAVAU72/bmJ1Yy9MLDyyKQC/EebkINMaO27QFfNHu6S+f93M1koW
3reJo0iD2pQorvkcTu9Ea3/9769/uYt1LPyt4QmJngO9IvAfdzO9s+cCf+r32aN8ZMxhi2p5a9sW
EQfs89B9yPO2FaeKq5WSgVfGcLy+qlUrEMES7yvwzooLK0VWwNCtNqT58bFXJTsC6C3H9dberX0c
iMaZk4dwlpBt4WzVXhBbMZzT7p20bye7dgrThoJWdfFVuwa2utoB2r7lD9d4JFDQgysDbkQmZI3F
bYvl0SuMupyjj5kjOETEQD5NhzlTi/fAyja46/4fe4jVK6gtqfILeepFtEMLBs4wA3u1t0tOeW0b
xwTJ0I6Gxt0s3vcX8tG1SBgS5D9MLvxWWUxp64NDJSseCbDC3XC07v27/wQDtWhv6emu3gP0WAkF
KI1CN7i4Bz5vtKGXNVUbV9oDnzyE73XUHWcd9+LX1hc05p+/CKqoI1KAmqu+0A0uTk5kNfzTkhnV
CN29375nCIxCmJTzENoIoAUrICT8pTG11do03KR3gw+03c57TwpI4LIusMt8JKTQIm+0w16pwTkX
Xs/4h4HEoCWWkP/BLnwzUy59BIcRPDWVX73Tis50xNgz3+VhYOwgIU6PShoj4dZO3c1QTINd+aJ5
34jMU7b5QLaTg6MZlHx6kK3SAgyYCF+kKot2tV4rzARqUXAwlBEWkzSTz2Ea144azxAJawgOKAjH
79QiRx0LHtbwOCJI97vSBv+dNfjDwYvL7lCTaHE3h/wx9/XiYxNX8W4KPH8favlTpueQHCmxehcL
2nibtWa76zVNBPg49R9FP2qPvTKl70Fpmp8Ew+xBqFpdHzN56TG6iIZcrR5qzhJodpLgqY1j2bnu
atYODgVSyOMUIsqZkel1xFWo1MJCam4QdhufZxkAENe2NEKuHu18ZACum1uJVV5Zm13SxVUEdS2F
owTSbqpaQEJ+b90KoyK5dSirTG1JgKH7odwCi6wvklXCrUVjhNnb12YLKYvDRMuZqQ5F2DiHBj+T
T7qrtA3+W+nuGOHLKQLm6YkmZ/IMijd29ECtbwapjjaq/StuV+eq/u/HLNsmhReZjTERu0vtoVAf
hHjL363dTnAiLBOGLwh7FhEa8LOWeYZsdj7SfuauB49NmiXus1329/VXKUuxnD+tLVydHBSAqAus
RSdln+68k3QQDjRVnc0G0IpTRZoYJmaolhgOWpaE2jRgsg7XSjLiH+ciHxDh4vd/S7bgiO12Mx+Z
X9qFo5uLQtC+8x86RbfXB6fP4KWsItxRpVBzt6sTpVtXFGzhU+6QCqG7k36oPyjPyS762m5EASvn
BNUnJIV0+DyohC0+Y6iNcHHVMs21wXQ7fXTLLc7d+dgvV6dQkKbIQEOB3uTr1UWZ2XiqBWv4wIb+
L1kVN+VlV8IZgJmshN6WbFLCfG2m9L3QmsdDHXDsstubvWkXuQIzuKVtHP0V9zLHExRO9FmCwFy8
gvKkj5lc6bzs4rs2Gxmhkp28fy8Bg3RST57c695s7QvBdYguEmfS4hu9XlimZ0yoNuyfWN6M0b0G
Y8Z1A2vH79LA/AMu3CW8pXHJqexIugVmVD4q9RPC7WNzqHsR4ox2Iyl4+eDLA4Eq9UwISBH9jQqB
PuTlKPkQ3M9greFDeB57O0nsORwUj3Wxu766VXOIbgLTm5WppTcHo2Foimmc8SV4n6MkZAD9E9SA
x+oQ1htPz0tiulzcLLGjcJtoDC7r9cVU+kLSFlS5XjTOCkZ7h0AFlBFD7NV2E2wIzbD3kqk6Fd7A
2GdVQfmRdV/yyEpPDBzcCwyj2LLXmG4uwpGRC5nhzgxluxGQ/D6XBObkQnMzCV7JuOGuo+xvUg5/
S5U+Dh6o9UCDsVpWv0Gbcgiy4lMGht1g5PX6J1m7qqB3EeFCAu4tabrKqHxlZuxRGsL+UgXOEH7u
+q1jtubIma2SVRwboIvlvZG0epLTHCsokTMks5+Oyn35w3jf3s4qZiCmtsKO1WVdGFzco66Rgri2
MMgovxgdgvxG8je89ZovvVzT/BMurmo65V5pdji5NEzz+6qZh3eyoXpugjC/zVNm+vrEYG67McYf
Ucv08/UP94LCenO6EXdRcLMqPnDh+qxS9j3GyAcnfB4e2sAZH/1v/9HnoewPbx4n08mek/tpp+9F
pGW3EHxrvtCAbcCYLxh9zoWTlyvqFZrCxIXi7Y36NtsCEaxdgou/vyQDTIvK8puQTyhZD1kGsfNH
M92P6uH6Nq49IJdWFi8isenYTzmrkLyzp9dupKR2034XxccJ8sHrttYO5aWtReCUq0MR99AMOCOq
3mjwhvC/xL0/Hgcm6Laqduufh26wRHOLufjF5xkh1w+UfOwdz8iey0k7KBlqodcXtGpjliUFnENz
a9lEK5O6LvuAVDBok4mZX6pJebVFxLt2z8hw/zAyn5OLe1alFKpaldQzgT1GEPKD4qUfhzANHU/s
3vl5Df1q9R29kI0Ltnr+Luwu7lfcMcMc6twvzWAeUD0x07YTqM30w+P1XVw5FjTQLOIYBgJQrZ+d
58UCJyBemt9Bf697T0obgBz9rBdP122sfCnwACJEl8S29MYXNmArbUY5m2nCPGHghWd2KVDFYAP3
s7qSCyvzr7hYydALzI8xtgnfY3kfMfwOncJnS0g2FrOW3VH8hpGOVMfU3sjyIBvJIMWs9GE99Tt1
F+2NXXjqIauL3W3i5DUYGkNoYPlIJmFUXT5e3uDVERgPah8vCrxj66LtgCKQw9j8aRYHk75Yinv9
e60cPjj8EUpFVQmp9yXJcBMlagvDNfmr4B/VtmUQjeJwQI5VbHyztWIZGqNEf4AoILteJo9xkyT+
oHjocLiM2ZM8Jg/el+bI03lIdhmwtH+wNBqsUNfPl4tw4PUhgcXGElQIChy1/R6It71wikDNR13h
XN/ClcNI1CcBvpkRKWBSXtuxrLQ3gpogKhehRfIMba8rXu4M6UYKsmVn4Z/qRA8mGI96iLB0jcHT
ILJHX74Xc31/fUErd9iChBT44fyZqN+8XlA6CEmRmz4LUgYYIfx0cGBb2wjVtozM//ziCreGmViR
ya411kep+TZ0Gyz1639/ZlElKjfe4PQG+KBSvZP4+3LMYA3cGizj+j6tuQf08xA15vFj+nF5Yasp
tJRSQ3ODDrBboRMaH4bH2p12yc7fBxsBxNqCJOimaSZRNCAzfL1hSWhl4EUxJsZn6BNAJmxFeusW
TAWkCojRN4ArM/AZwfBgbldQTVbvunIDIb92gJHF+ePvzznpxScvqVJOTWd2ThwJnTso8kBjuVft
xKdie/3TrC1FhqwVrYA5K1viUQUryaeOiW/HnzK7jJ5F6/t1A2vejErbnxYWt1Hx1VEJDBZTWu8g
FbH73COvexz7d3IErRgsiHmwK1Hzq8bWzhqGI/0tDerV83f5GxYeToBsURFkVtnt1d8zPvRHd87u
gRUdEUbYCMGkeUGLNODVghdfrx5HE0orowN/MLiBE7xj3P0AwYm6/8SAiEOR88Tw9Zao4PoaOfSW
ZfJKvZn8HU2lmiyJOllyax7EHW244RA6yfOMfZCiTWHqtTPKvOQf5hafFYYHQQgazGVQhIqD3YSx
q23N/62hVuiozCgcoI1kNAsP21rAz5qqI++Gjrt/bE7W00h8kbMy/Yn6FRq2z3SPHoQP10/tStUH
RRfmIudqNQSyCx8CDUDZMEpOYuB3qNH0UXJThFU60wbS00GLyVX1xIPm1ev+gfciiFIZDUauRFcW
K1YKtBnGHOLTpmMeJiTOqJ6ur23ty3E+eIBpa+NjFgmWWktWpFa8WrF0KIpjb/4e4af9dzbk1x4M
rp5EmGbOWEFoUIe1og/qqA3fugIekuuWVs/95XIWG1ZX8SRZDWlVt1eA9EZ77R7+Ncj90JYbj5Xm
XLe35jBfIkAGBV4o+F+vrAi1YVATo59pKMIT5SeGbhRYQ65bWV2VTgpHM5Fz8IYxoG2H2rRqpXdk
xj9ukoiRFT0qvgOkyncF2aVjNPr72oCDNsprdZ9AcfaxqjLhECiCsTWBuLpmXlNR5Cbw3C3cZycg
6VQH/Bhpip2aBqJab5z61VeChjTNEs2CqmhJT041NJJg2OGip3ocOJOXN1/aoWeIHs6CezhPjHsh
DrMbQZKbu0S0gpkvC1bYIoCEZLSShxaZla2m1UqiizdFz42GB9nNsvzPTRRGPyObVg/NaZatVg4q
/P+bUzxvXwwgTvJMmc90Nv3jxW0pVcT2SjmdvZy0N47IcQvOPLmNYop0GHbKToOc5yb7qGwd5pVt
xzI6PQjSEi4xefX6NOfRVNN8nCMZWaEPLxbmQetC1XDTQhk+NH3YubKk57Cv+Fl7ak1N/QX7gfcs
euPwI2ZehnFEJc82QtK33hdRSnVmqoer16SD9vpXyUasMO1Nl2nU7mUN6pQvfnWMu8++EjrQm1y/
am/doQWAbw5MmeOkjbbwH+Iwap7ikSL3sWKrrQjl5aeZqee6lbdXaFYIQ/MQXSZ2SV08lz2taUms
8FIjJaa6gs5LkTdMrKTFRPG0yGA8B0yCCMrrbaOxXieNFM7NuTa/qX7OapumW+0EA35oAMfQnjp/
H0b92ubiAMVSDgnXPM80WQ8RbMj96fq+bS5q+XmmcSj7uRzYuN1LMiya6DiiF3iaCLyRkDfvy43u
8MqJeLWP87e8CL9TY6yjIgK5PYj3eb73vLM4PV5f1spxQH+JCv88siFRMnltwtD7ApbYfnKsXDsm
PgzcarmRN67uHCNKvB1kEthZ3KIeNAc8ITHlMrvfTW68k6NDY9hIytq4FEAfez/ZuLhrO0d336A8
QpOE3Pj1sppI80L6mSM0sM9h+sOXfw/Vx7+/c7QtQC7RDsZnLg65WCpDDVMxYk8ePNPqoY836BLW
nPGlgcWJloasZA7BhLg1a99Pkg8TcHbvDfBgKpm4EUysPPP0lC5WszjdXdx6kIOyYTiGXfZF+oTK
jCvuld2gO39BzXjt2F2aW5xs+DTC2FK6wTEezHEH80JzKoHrqbbxHq6pbNqpfyUhWnHnrxa5OOxp
3oaJMi+SXhMRmn+OPNdy/B00f5ZjHIKb4Kw+Jgftg5fa20/c6plk7BegrEmbc1lNgwo6ssxZDD1S
HItsLzlp+5RqITjqDtr0k3EmI3u3hc9aPUUXVhenCAL0vCoAtDp9Pd1Np6nV7XEkThO2iuLry9Pn
BBvGH8L511fOMxo10gBawQ4MMeZPLT77/c/rV26lSUzdjhBsRrapb6UT86ySWmOewJgLkrIzf0L/
YBxkl4nmDd+7dkJnOgW06ZiP1ZdxYCDVcukbSH3nZv09ntC96L0ND7Ia9MzjW9y7eYx+SSLVZ2MI
yhwb6kH7LDAzLdyjI967ni0yBVh/SjZu+Ys88+uKAPunw1c1i2FTK1zccoQ4ujGsLcZTXarjjnaE
3dz4NMa7mZf1Lvw4HMOv/rljUGdW8qps9SZ8os3hm3YWU0EXb6OdQGDobnzW+Qy+/VlIwc0IFxX6
9ddHp24Ky+pD3jnxjCh94iYPzTGx05O6bzNb2CyMrH5a9vt/5hZ1ERiiqygktXUEiOfT06Bt1M3X
bgLRzx9/f/H4FHEYWRPEgg5427MVBJ/GUdiXyVbEs/qu/mkHuaHX26YFQFH0MGawy98xifcC7som
t3OGHVzqMiHJPGl5/Vutrs1gihpVLYBrSydWTtBqaiavnmZ5duS1D7oFoa0sHK+bWb8a4IJpcoAr
ZaT+9dqSpIsVM9Dn96jfBV9SQLM/ALF9Q2piDh43VrVSKuNiXJhbXIzSJI2wEgYn1UN6r7j5gR55
h+7HyxM43gQH/WPkhPutUeDVk3hhdv7nlwFeCkc6+ko88S3Q1N5wMvNvV3DnhXEQzLkpRpPqtQUV
+luzbPDKFIju21Q781nhhlO2IA9rrpkYko4yysD4zWUgGflU74WI1Fw9dLe6k7gesb4dcoerQyxt
fK+VR02SRMK6ucsng1p7vapB4vJ5RktECfsrIgQmqg4mus6RtTUjvnLeX1lapEuoOIxTMrB/MGPG
t7AMqAfJGqRD0CdbFfD5Uyy8ILkfLUvOO/iUZcyqJ2MPgzHRSWs+ZdJ3vfjQiooz6e+g79vYv7Xr
dWnrRf7w4uDFbe2nuQo/8jwqoTvTUQLtWu5bF12VnXVqrRv03a9f6bVvxhjDXN6n2Aeo7PU3K+WM
+qlMeqvq9fuuku3EsnZS8bP++9yDJO1UnqkUgO/l2L82JEKwMsqIHDuKYN5rqfJeCXPXCNItChzm
FN5+MTrnBudvxhi+wUz2VjgEydQxGiSZwkHstQdPNE/omt53lfa+1YbSzRmI2mVjGTlaxUiW6Tef
tRTBHCMWdCfSlI9CJZ6jrIQfvct+IK30LqcLL4/wlAeyWu1K+mCSmN3lIexORYpmU32TCeW9Du+o
k6RK6o4lROTFZNowDz/k0IsFSvCtl+rGTWURDvNEA0pvvZu1In3B6k5D6iFgbt53crUzdCQsI8uw
U7XwbLgXfBe/ftNa4T7VG7dkAEpHWEKlzFzl/UnpvA8Zw69WAV35GO3anhwh9Y4+4DAUSA5BKO99
pfyQoWnU5N+bEDZ2yJQqwUNGDEZDObWH9mzV5cn0yKMZ+ey0mdIdEhelvS2TszV9D6vwaJo7pf7V
WhGKZe/9wNsraDChOOI02mBnHqIFRXOUs3Pb32fIlE2Q8o6psG/9W6/mxoS/5Cm/VxoEPvT8vVf2
t7SxbpmhdFvkkvajRS0rKRgALaqHSZF+oja/a5r+5A2i69fzEMKXJHkykhJuOMrfE51IgXgovbNS
COXVh8D07ABdxNqrHT0MThnzqhmyW0xIfkJEAdTXKfZze6isz432IepNt7HeZR0OMYhd9DGcym9P
QhiUdg6i0w7a2slkVFlGaS919JwSTXgXa00Ht/D0sUG3UpqLQlJ/EKcCnqr+YRT7pyi39tR/zwik
2N0QPYRhZBuw9qkzY2jUuWb71SiGfZ4hTINKkzCIO2hn0YaR9pAyQ8noPdeJ4nZBeE4lg8Hwkx+p
jofgEbIHSD8MzwkM95IRvG/M6vMEQZooeXeR+SNG22PSkJOKK3R0Uf2ohXNe/xa69lj26k+x65+6
4JBFNf8PHeZoKNI9Jl/K0daS6qMV1A9x+ygk2U2a7xLRfO4H8YhuloPkws++pB0fwa2LAl2UQuJd
Zb+9NP9ew+hKFf8mr8wzs3f71vssJ8CHw+AQ9omr9FATx5oLtPir0RZuGx9UpK5yCDSL8ihMxV3S
aDsk0m6F5nFs4EAHzn+ChHvfTGVhp5QmyuCk1fSQRNSKPiAx40yp77TKQU5/5vkurG9zix1IvokV
xdBEfRwHivpGaReWeCfBht0JXxLjg9nOdcF2P9CFr/MbtbF2vgTZhVbvYE0/iIGE7M+jV6e7MT+X
XX/rxZPbeOZO1wvaj0+0oA5FfGx0fxfVB9TOUN/h3yhE5cHnLHuYdalaYfxUoieQeMl8nm1ROWvZ
hzj4rfFflKawYfw5B0N2Nrpzj3CO1pwZi3H12HCmfrLH4mc5PERV5oLR2rcx036BdYyHHwZSut6I
Vg5IiGYGM8HTiYQeCj096irKs1Q0T4jwfpQi84j6ky0lxS4xv0tesUNfb5caED6VnZP21b6Mh1n+
ZYd29NepkO7ginap3B+FsNlHufFZoM1jRpOtBj/LonU8n7ZkPrhG7Wa6Cl91/SQhUJgr2YH8OBxa
W29/tEp7MoNT7kU3fW3cpp1y6K3UGbqfZZCiIGgKT6Ga7yeVqcz4OAZQLkNFTjXdlobYsmFDxKYm
HI2ior+sBg9Rk3ybok+D0u+E9KZI5F+KH3zyvM5tqOa0wVEnQ1DLr83AWgEJwKcWlvpzyeWcytgJ
9PrG4nJ1Y3mWs49x/6ghENdnwqNf1Ocq+K4H7d4i00YejUuR3EH3fR8F1cegRXahBxtsSTtJj8e7
qWh2DZ4h9PGVljntJEO5G/yyuJWrsL7xm0ZDMcSP79NcidpdDq3IbThlyUOnVsGNGkviqfXFDEUH
o4i+aFao3vREakgqSDdlon7RQnTkDVlQeCG6n4FEoue3Z32wnlKNQkeUWZ+LON11qfm+jZXHxuo7
3jJ9D+O6YlcMNepKepP07b6SDk1ZPehZ/q1sUHUJyh9w8NtecZuK8QHttKJ+MuIeSUBx+J7JDf7u
1sj6G0HpbCOCmz0fISTMxiLezbqVMKRbkiv1WuhKcQEBfyzeKKpRnrtUxT0Wv5K4UWzfaN9lvvQT
YuRnpn8RNFE/+rCnCabxOTfKn82EjAB4ktoOgu4hCuKHqKUrpKaG5DDQJB98pEXOhQp7UFZO0c8w
h7gOX5YWDGJV89mK+i5zPFhxfw+SNlog1DKcVQOzsdvKoGfNfMz3DcIBztD62r1ANn8uxLi/SXV5
zFCYTJovRp4ERzlUWrQwCrRoYBpw1CqHUZVUEO5yvKBRpKCb6wrcCew7AY4ggegXEScnUKTUFst4
3CP4We4gztBQm1KE49iV+gdzBD6c1iNvlOdVe19jlgHsunA3NFA7V1riHeIp8/ZAwpK7BI3BY2+J
FWpPITpKilX4dtkN9e/Q18Ajj3J+KCM4abIyo4umD8OdkvvxrVpmdOrptzhdYlaPsR/7twz1hbtS
ibsT02zNHgkWZeL0yRNtdlGjjpWBOzIf4qE88j47YodeXvO+209D5x9S1CdvSybl7tRJHz6ZdfIL
xaLbVjVqdEPQjkmm8RaYshuOyVHQ4ocpNHhqmx+539x2fkPhFpaieNxNWnaIM5R6IqvLDqLxKxIQ
t4ATErKwcK+q1b5WcK+pFN0PSr3P5E7cMahj1I6EIiLqDRPVjaZTTuo0CLvrIe2b+I8SFPUb6l0E
gLBwLRL9vG7kMhR4NqZCkI2Z8Lt7Fpj6+xz7/QQXPtCficG+u6SeUMC5bvtNxVaVqaSDK9IYcYGZ
YDnCYFqTMcQjjZysPCUneRfTYjGrB+vrzLIknGgW/juD1qLcgK7OWIx5QCjiICNDtcE7ZTfJPFa6
F9wtiPcyM2Z1NCKlF4yyBTh1sbVKXWd1E8DlEmUob6Bzh1SC3H+4vqRlcrcwspy+G+RJ8awhpa0a
2whkZNY7habYdRvLtGdpY5GNdGmVmUEttE6vKSc9RZbG0r4PZvhDieQv102tiNYTIMD4KMFRDimD
ukj209IqujrnnnvKmZf0qIW93RF0y+Z7xXguBcNRh+9DOm0scf4Wi8R15kUnpbPgDwcu9jrhktI2
aoQaYJViHdL+q5g8Tcj4Ur8h1TN3nfklSZ+vr3TL4qJuIqkjOLLYYFD1NDcOmuO4R7xnkxNkrcIG
+lpiXeY8m7IsapjNqAzc7M5JeOm1CPm7WLjH+RDc16YTpNVOF729EMqO1dIpH+t7upCOZRhnUO/7
v71myjeMczApz31fEsT7aRQM8STDQt9N6VetrxPTKfzKl+0hr2SSg06RP1u9En5n2g08f0R2tlGV
W94XGuCvesfzP7+oGuiTJ2ZxAjaiG4mOoxQdo7AtDEaeTHPjTK3ff0pW+FfmBJdQYAR6BjkQvdYp
m/5AzuPKiIpd39A1DzpjQf+wMbv3i+WkdS32FipgFEFUZrl24RlQiQuhsfYy76xvvBbr9mhfSJYG
5vgN10GaVEyKdX7n6O9nbPqMxUPR5daHOWob/bf8Vi9+58LY4ooUTd1PlMXQpDRHG2e6ywX+U843
NnH1O1myTgnEAKdmLtzbqAn50BVQGg9oXjU09CSEba9/p7WVAH7j5JnUgsVlo9VE5gadGTh5VeLY
xjgrHHkkU64bWVkHNx2sAlx6kBkoi+2qJCH2vQqZJipHsQ1E+HlKrZ/XbbwBEfJNKJqDi8BTUuF7
qaFeHLgytFKNUZueQNImNGAk2wVi4+quRqprw2hXucn9TACZOX+3bo9pzhzjnBAj8pmWaL5Clwel
0OG5zKJHwfoigF7Juy3e4WUFczYCYJDqK3vJaP3CP/S5GppjGbSOAN90mP029ENRP5r6D7NL3et7
uXIoXpman92LrRzA1eediSlYU76qKdLddXRfZePDdTNrd5bzAAvgDEt6C39LOj3VomZsnPFcnaqH
Dp7OyWlP3wIYyjbhVzI/+vIhRV2SAy7h8gDycxAX77dVU/dLInmOsOb2HGyOmQ0dhUPYjTjmZi/n
7ZnnGQHhOc9iQxy2xJZ6hS7VfYriugyfhPI13ORyXTNAfdSS8EPKW5bKTKnjWigLCRYqdKBKHVyc
V1cbj9KWkYUXl2G10kMfI3EZHiVUwlRzC5m1cgosiEu5PPxLocGxONiDJhlFG2a0RN3/NNqmI2P4
QAb+CovC2oJ0MGDMc8wU4erCWC6YaqCmRKWBZRtTw0zH1uWZt2R5zuBsoWNIKKG/ARUPfjeUo2G0
TidPyTH0s5/EwR+GSER8zUNTXJtCp6zScONLvek6zOf7wu6SYy2eusQw4Frhj9sjmOn9/Agajvgw
zkSUMuQ73u76/V3dy5meRmatYLcXe1nX6mB6Gk+8HETncvote+H/kXZly3Xq2vaLqAJE+0q3Ovd2
7DgvlB07NKJHAsTX36Hse0+WMWXuzqnztnPKc0momZpzNBsRVteGhZtD2k0BSLUEu0GhbhQtDFTB
AYOAzfSWR8N+gKLgtGtmyJBv4Tk+tSp/T+JZPHmInJ18hNmDVWNT+2p1ReeDdStxEHnk+kP2RC90
1BSgW9z5sETduOo/2bcgMpJ8B7JxaJViwIs3GdRZRQyNLQD76+mlrhsaAf13atO+Dqoye8jg7+IZ
pYAaVtXddCOaGiCWv5RWor9CvtI51gOEYkcbEIc5hlFoPHBYonCYDmZN+73t1fzYa/aLW87IkGKN
hdNciBeit0hc/vWqgEgxTnMoeQDn+xsmcTaF5jjrBoNhKaYshnb2/K5xtpGty/tnscXOQ5DFY9m1
5zkZannfzmB+ZT9ylCdJWFpbb6/fe+arQIsEbKKVNsyWxVC4acVNmbeof6K6RcMJxr4Ap7laB991
rYxjz6ACrjoW0JmKXwJmWxzLCd7EYULwO2k10ZMOPyDMSq8PUWpVY+FpwlFRYXEGXYHMGXfhOJnm
/T6d5+zAM43DQraa2I0zUnZZwg53P4+26zFT9EFnNAOaNijDlQx+zo6rwLYs7hwPVWHYEfSdGpaq
hcq52ybvtSgcDwTEMbJGW7vt4ZzWaSNEQGk6NPKxNYVzbYt7s6kF3NWTVlzESp696rmiRF0+pT6p
MroFu17ba9BFlVLW6MkCBrT4ikbFW3O0wOeEAaGl7oyjAS1gJ0jL0MoADdCDNCwAtKDBlr7NyvKB
nKI0vJCSH2iaftzktGinwaxx4cxwO+QGjG7NZNR9Xgi0YJzD19vh62AQGvwYLK8YUZnrDr6YNPi5
M2IfFQd3Adc70viZnRgvXwdcPt/lQfJndAB+fwyYtHB3TOzxHzi7tmd7+MLj+f43+dSHOIujMlcY
FMJHFDr7kHy3Izy44LHowSASuEaxhw3o18P6hIGQ48L3whMF0twqtNY/jovHIk0bmLgjXnewgOwD
kh79Bz/fA1jY/V00MIOQaUOta5knlIOr5MKA8bwBFy1YZu5acmVeolMF3rFu3X49trVPhlQO3s1A
00Kob3GRNpZZ2uaA4p84Thf9jp3ITlz8e3kgOYPnYeRSPTuZY0iA17YJHYQOFi85udbIE+S3oq/H
srbeYZug62AAy2LZ4jOVjsHgX4/KKRgqh6l1Pc7oj55bPthOu69DrWUHGioMSOZRpwXSerHUXXRI
M6vFkjB2ki+WRwA+G5Aud4843HzAAjbiyb+3uA40pDuwDsFdLcUcP04gDDCneU6RjXQzrOwLMQSw
BD9S1vmOAnzHOMO+zjygpvVUqcj3E5Lf/8UvkIhGFTY6QGoupelbdwLYG6mnTx0/2UvjmT4y0eEP
cc9vAqhWtxzseixInUAc85NDBfouMT4zF76D28pI9knbw6C79eByHtsPGsrGrXadDg9Ja21MtVzx
y5kG8lviUeHm86n+btX60DE82HyhXRb1sahPKdmYy5XsVYLL/y/EsuJOzKasVUXjfpeXflNm6OJv
pORrEWTSCkEByPx8EjBghcs5BCi4L9QfAHpYzobB4MpW01UTaFOkWRZklhbL3wCEr4y5MkIGpAnH
+gZ1A/gLi0jRtX+J+MfJoWsuSIRgKqIhs1z4eZJqg2WhAFV28FdtegKhLKeyDimErDZS/pVJ+xBK
/vvZIaUN8QylScB+aGrvGz5d8IFtjGYthORcSsQetBeWYGoCoW1ipTE6S0x76AYTgHXTmv/9vY/X
7J8gizMdFu39IAxY9NbVTc/NsHeqMK5/mFsYxJXnJnJhlIZkCUBWXD/OF1yX0WfVgaHL5gQvheGa
qEAfzOmuBgTJrPSwn7bImGvr7jyk/PezT4RmsebkAiFH8zvpOi8FzkgZ9679+PVpt3IISNKECxUd
7FTgqj/GkZczXJQIMgw6mHDTBdyg6JuIW1tv58+lNaSCkAB04eflwCN2ca47ee+wJoc0hlOmt0Y2
X1j2CH92cuKmtYf748Z1v3ZvIfVE4wNnOKItGYeK21kNyIDcV22ePGd2Ze31wWKPqU7jX7mI0RQe
lNgXPcr/pR3Ph2muusdaq+wnkzVb2ner03z2axaJHErZjZ61NlBnQBPUB+Tfm8TPtRCm/Iio/yK/
WfZyS12wKm31wa/6yzL+YaCbFN/9+8VyFmIJuuywB2YXdt++oe2F8s6M200nyLVlgkQDpUPoseN/
Mo07W/eFBr3wAm7svqK/Z3EdWVCkHWN8PwAa3C3X0bVNZqIgBuIlZATQrP0YLE7tQSgNvkpBUq9S
caiDs2iFGb/5et4MuYsWVy3Mkv4EkgfM2ahqU5QsK2RdOXGrQ+VUbOc0Wb1nWQuhYDr05bU5udoR
FWPc92mnAulTFN+bprfvMtz8xzoueAB7EHawTUW7EkNVhz0lAK6A3XHHoG4fzQ5evnlvVAel7+pg
LBv30CZwMsx79Vdtti1kTBVuXFEoumkpSjspXgI/0O1IjiUf9WiGNrIHNR0RxUJ3T2IW7ptScxjX
J9Q+cI2AtEurjfL02jUBIofsXGjYpkt096QrjS46l/mZFVVFC8boVqlk9SCACiAISzh2PtdwxxnA
3Rz0biT+6q/pMO8HEPeIgD2c7FptPqFWR3QWbvGpxz7RyKhAdSCFSG3jNwcS0FvrRude2wVtCvIo
eA2bgnW/2x/LFYYdI0XB0bkA5efjCuNQX1PKsoMZ7JgcGm5HpdsEDC3Hsn/j8Prm1YU5yP+iB6VB
/EFwNImqGuRZAWUBGwAmNYgBs7S6Y8w1j0KhOUkdz5GdYfFEYGJbmq+GdgUdOfj8XJMOarXxu54/
23kVFG61kZuufjU4WELJHZ7lONUWV26rxSRNO7wNlZO1s6P+skJDBi7SQbpX9/Yhef16h35CHsjs
yzFseVVAN/rTFT+iXtBWBJnqFLFDeZT0HRVmJ+qp3UhY12rIaJHoNh5u0I0Ase3jl2qnbkSbMEV2
F7nXZlRE9DLZmZfmTo6M79UNLs/KGYdwONukLhXu38V6bBgEldIGElhUT8coz3UWZSUrAwdcQk8h
yZZh8CdzOMwkAaMBTCi0CoGPWJzgQC7n3B2R+ckekAIdfhedDSA6YOglvZqaWwDZANrcIhOtXH/Q
+UJ5HusfNdGlzUTfWLUqBlDRgPfyCWC1KPUl6b+WpJGjw2Pg98sUGk/6Ii9LFTedTQ0wUamRIajH
9FCMhxq8AyNg6IBCLTpUx3eTXm13xNfeigASgViPWZWskcXSKWehAIQJXLW6c3ZS3hwY5IP0bdpW
hls5xiAxJdU34Z2IdvIiVN3aNbyfcTCX+aVTf0uLLTONtR3+IYL8BWd3IkTjxaxXNZij4H6pIXqF
gXvXR/0BwN/D5q5bKSt8iLY4TxzIsQOaiPGkw+RlqX7JWb4zJuqlPYD7dAfRPe65ffwjrgyAEjcd
4GSCtzifER8fDt1EPPWX2Vni9hrJCIVRvQE14gZFBej6oZnwXY3wm8LNJovc1p/i4eUKDVMojOMB
9nF2TUYh3lYhtbEu+S/3+3zRgyMD/c+hQ2dHNv30O7FvrgDdiLZ24trSgVg7UClQdSGau8h1k56V
1HYV1beU+4q9Oluyplt/f7E0hylORsXCDetqiaemb136/evLYO0oOR/AYmVqbpsnXMcAaufKyZjv
lic72WIwrZ3L50EWC9JqhWE3kjoL3lnjqbT+lnXJ0zAkAUxtefD1iLambHFqWUBna3oOr+sYIHdH
a2+VPvmLQiF68YA8Qr4Pz49lMt3WZhWzotV8o/nfshm56kL3VgTI7rYpt/IrLxY40h3w1SDtiFVu
LXL3aqgNWsqOtlPA9tQIm8qTXUS4K+66xx7lw83G5coX+xBxsaXsFFwjZPn4YuOPub6uW5D91Ut3
2pjItTBo0EPDBqxH4FEWy9ughNCmwLcyZncPLIVnqto17feFFn29KFYCQacGtC8TL+TPDgRUzdIq
7wzoywPYTwx2UTTaraKaz0qxJQK2sqM+hFpMXSPUMq0diI9lpnuwB4CnVRriTtmYuhV8kvshziL3
QH9PpQgz/nbVTm/moIe8uOeG4hp0giGE7RrA8Z4VJo/pRr1rLYE8D/37CXh2nTlcLxVXwfPbmOMf
bj++jTC9QiOxAO/cKaKxBOOFxAx+poBNgelWe19/zbW8EiAfae2gAm8IxOHHEx9V8szI3N+W6ZIR
mYWgXd3JSr2Uuy/84fnreL8zncUG/BBvcUoapQpymfM7HuT1D/2P6gZyBiHy9PJbde2etP1wamG+
ZMImNz8NP1IgagNxoIEb0Kevf8vKSsbGc6GGaToGHHMXQ4ew5CgcveZ+Ouk7u7eD3Kq8xFIiqSv/
daiVkxR7E3ZPEAuDttYSLDF2uFdnpkDwUBPPDa+xpG0omnwdZO1bfoiyuEK7nrdqoxQozSe3pt35
g3pLczNsauQuVPU013fIpQrvx16NHCXQp3nrF6zkS/gFIENL5wSAJhY7SWmasQSSAuM8Jnt7n4RY
vbvxwjhtI/vWp/Q/oZZNgqQqiwyfl/mJ+UAt4aV4e/7VfP4JsXgd46adZnQ8Gc4F9zreGT7Zg3CI
N1d3Fb9ue8fKu2exNdA2wksB5VMpwba420lSo3SV4m7vlCHM8su+/T6wO9XtPWXLJOQTwls+XE0k
6LbkXePxs4g15qTroU0NnLHpScf2PKC++yKexyjdlwFElYMtCzL56T+N7j+YApRuPh40WpcwvNcR
UbqC/tP8tiKYj24tQblrv4qzuDSMabaT3syBXYBdpxvlEdxCrng0SMmlE9hWG4fI2oF2hpXA4/Xj
uEgDC2yT9mDJMTMi0FVu2ENf0ZuWRDMEVRMdRD3qlZLdDAbvrDVgnt3P5Us8/ErFfZNdJaTzLT10
E9tLjFcy73v23JLABIcrVzfpM/LDLqYHCxpG2dC5Q16ybGgzOynjusCFAzRuUF9ZgHZMe8DmM6D6
ir0InJNyIG9fb6SVrSrf1xDyA8BTbqePU2RVCk9sHfdrSkGEvSb2VqF0ZUznf18e9GeXKKBGugGW
DLpGTpdf2KSsfH1iffD1KFauC/R3oY5I0ETH6bZYwH0/xWBboX1ei7zxubCOwzQ/9PN46NXy4etY
azN2HmuxiCfeT/UwoPpoC+VVVY6Zor5+HWFtHQDVicqmgf4kkPkf54zQms5mLIFa5p0CNuNsRaX4
+XWMtcc6cts/QeQwzz4MSDPMbJSYYbH91o6DIYKnhEiAASCV1LbdfxlvsdDioqUAAXQcKvj/qNSq
B6n4qwcSF7gpnrJy2X0Y3WLZoTBQcLjG4S7X+qtu0qBkAt2WClcfZ4FtFSdcUZEz9oHQKcSvqtuN
0a6cdB/iLxZk3vRQsyBQAJZeYAMocE9poPjSX7GMDPsaBc+/2QFAWcg+EXxelre70Vdg3Qrk47Zw
3p3KjSgI+g1PDoPp3m0Mbm194hoEFAzVR+j9L+5eluVgwRLUO4cIBEszyo6ur1/rD/9UrsQTXofB
X60f4N2xvyH9Cq2txbYTGp1LoaIzPF/zzqN34y7FvTg3fnqHAvymKdjaLYxgMAaDIKUBFsHi7mB8
1Jp0RjwYnPlzoHntrnniz78r1prPdsVu4uHXE7t2sqDSCRSrC6Q1xvhxSybw5iYUrwpYuVFPsAPb
Si3WPhwYmlLNXhaSPjEYzYTPltmjg1rWrt/BGzIFS52XiecaSbOxIleSCoAU0YYzNekQt3Q0KFgx
El2Kr+l1F1j5W9k8TONh0h5SdmqraxPiBf9++qQaNu5P7AJUqj5OnzaWpMNjHllMnvnmdGB041xe
HdFZgMWhAhX4LJ0dnPxS8hb6+ZC8tSAlZB7+u3EslkE2ELhAKji7aK/tXKGfYA2x9bZdXQlSIQaI
LNgVLqEp2cj0Dj6m0hUx+1VK50C6b/1h3wbKY/drDLJnGm1u4bVDGVpqEoqIfoizBJ6NORrdnY5D
EeLvF+4phe0jcp2gvymjLZzlWkIA5ic6hGibQ3FzMYcQlct5LTj3ydgGxI0PSSvvUrbvK3v39eeS
B88yazsPtTiY5nlCvzlF1mZDSCZtgSMBWn0vWjtSu+yhd0CF7o2NJutWzMXhJIio40qymjiKTrel
U1Q+6g8AUtMKQgYsU062W9yNvIWpzdejXTujzkbrLNAlZWO5UMlECk/iXTq8sH5jZGvnLgAPaHrC
8VUqHesfdzGWJXUVgjNKevzRIuju5Tk/RtDs8WbU+P8flceVff0h5CLfimMXUgYdTio2Q1mU3gxl
77X6idO9re+t9K7Nt7BAK7P4IaL897PkS1VFrfY9IlLYZva1N6dbD+StMS0Ow9Iaq8HUMI3ySVdF
/8hzb1dQdfk5Fqv/w0gWZ6JQO7fsZsRh8DeFcFeaBOkzEjy/oX4RKWEb6JH90u06T79H4cpnRfj/
KB2v/gobOm+QLwS2cknNLUy97QoXJ7O+c3/aSEhgj+vZHVyCgbEK/gbRKoty/wm32PJ9Vo4un3BC
gzr/0ETxAV7BXv1QHbc7hCsH9YdQi51ettSYDAXvp7qYj2raP2aNHSTjuHEhrBwo52GWtU6FNgSV
fuAHEwUCjdpNO9zr6b6YfhTlExd3//oMgYgChJ2xwdGLXKYhuTPTYTLR7pkF9F5yz2Ibj861ahvc
ekCTAO8TzNZl7kHiNs+1Er1B2bGWzp3DKzsxDzc37mvL/hva4od4i11gdIrL09IAMa5IvL68i7f4
EGsHxvmAFvcZ6+PY7GBG40/uvDe7wush7vX1V1nrRX8YxGJV16LJpm6QKjF6dj2Uzb62vo/Zlca/
lVmy06tqZ1LfGO5VdUMQcu0t+iHyYpFzyI1BItaAfEuXhzmAxf1UwPy08Wz9Nh6v3e6daM+O+1Zq
DGCAjft7bYedTe0SAlfZPGVK1+D+FlfluK91oAzsjffgxuf7PfVn573BrQSCvoT5jnEqmmeNbR33
a7Sg8yn8PcVnEaqCAJFYY8WDGgWjhBRM3RwCwZqvkQMDyMaKaKRXh9E4lE//3bpZ5pKqnerQMsIE
/rPZWnRXvSZ0d2yXRfVGsNWJhCCczFwlPnyxUrpWRZe/l5peszczoIfyv0G7AC0kSf02Wi+fnhG6
Y3KXKViM/+hQVvfaRf4mb9AuzKF1tyujYjdvPf1A6l+5SHVAQUDrAjfjU3JcZ1SfyomiNmob8PtN
jB0ECCEh6iaBVt32Q+8xmHzragrraBNmn6NelD/cWr3TFfHal02gQLCuSqd3eFze5O0MOlsROm57
bydj7w3muzoZu9aC2QFk1Uu/BYAIkgXdFZlSj6nQRWn1Oy2HuLGVOc8EKP/QbWw8CXq6c0Y9YDb0
DTkEGAGsvWiBOUuJ2BU0FpeoHKuXjWWiK2cpEJsy5tmDwtALn+K3kjckTBKH+uXk8sAwCisCls4M
qG7nftLWtYcT/JtD7dpX4+w1r5QMmoXxWwG6XUSnDvwQ4OwEJLDEKKAOrVMeOWIwIhtn7ksG0cWA
QgFNi23dN8vkvpkULcyF9UInKPwRI4FyWtx/02lx2dWVbyY4n2ubH1DQ90iByRHQhXMmloDHQKLR
iqdgMNDlw9+5T+N2T3kSOLlyFZcihBx0lCrq0RyqsDDrB0HNS6bml1ap1nD0rp90NU48PqpH2x6v
p6TZA6ByUevOI8WVYIruoJt8l3TG7BECBqEYTk6s3KNOdNvZ2dHh0LbKS/ar03nipTY5GUZ2D87z
I+SNE89plCBJi33b9BeQZ1O8mqImTFzUk9xJucpbfYJAH9gYCiFzMPdqd9s22vS9YsPdDMa714hJ
JF7TOfGua+w8YDPkOrM0IX6hTNMuThK6U6s+udKy5J2TXvOsmBeeUk0hwP4QHoasXEAswEwB+yb+
BFm7Y5KKfaL0R/gXx5A7hP+O2XXg1nDyqg3FU1Oot7XhXFo2tz20u74ZFaWe0ekXKH2yR/g5oSQP
UwHPdubAbtWjpfcHfWoAZtAuYxPPUdR08f/QXiGu+qrjY4+De4/VkvtWN93CnCXU5nI82MDSQlFo
ar20FlqQG+UQWq4dDrw8kbR7tto5C/HpZq+YwecUU38zVMp910E3DJApYCUVkzxkNUakxZazb6f0
x4AGlj9IIcwZCMmLnitqlOhtfjOItA6YDq1LXpE3M5+aoK8V+7Is52qvj0m8hzhb/G4P1PDixIXE
puZEvcFqSSCrfCMWd/g5x5Sr77RQT4PDXyEY+wZLu/feTbA8B5xtdHIvdUg1ogP85JD6vspnJVAn
FCszzb0ncxfyPHtndLjICvOYs+6KleR1cOwnWxEnbdB6CJTad7neFb7d8TsdxNRCtS5qrQ3SjByg
IHafCTyy1H6XpXHlGYTfqplxScwWtquivWOpglWoTxcGfG4qzbxBUe6ejNnDZEAE1Z3zMKbuW+P2
pxK0ENTcm6Obwf9rQCMFHuBUQZve4fmVY0wkGFN6n5L2uqy7F42ptdeYIB9mndVG0uYTJFIXfe2a
XgBpdWdntAqhDXJnZOYlQImGl3f1zjQhFZqU8/exJRXuakgNVUp609De9lCpbIIkQV1QGxiMz2Pb
gtJzlUId0Zmfk7G86kn1lJv5CK53e7RZdc/UftgnQwpfgBz0t3HOpc9s4ztu1UHnE9aCCR/7MFfa
sCDVfhTmroKOXUxMxRtq8qsXs+pDZOLYTlbnETX93hrjPVzTQgC0762RdcgDZ8+i6kVh4eDWeKM+
uZl2n8fAbI0kDcD3Lvd6br/3RtF5Ma+/Fyl5dFIXvZiciFDXm/3UjJHS89GLFRxYVOuwgrM893u9
vOwKwNpABSbQAMUO1Ci2wCxOjXBVn3XQhTDwPB/tgCd9lDMLgmWQ61MIZPxTssuyeQq7tr0BIfxF
NIPpw1Z98Ghv3Cs11T3dTpBj2jaUSF1U06hZv5SxfWm5/EdOUpwbrTjYLP+FLzOGeDtbsBLFfE9s
7iBDSRNMjWVGygA91dbxOySVDTHuSFq/xL3pz5QHMyfXxkgize6aKJlJGmoGhYgkxQEsboiivecu
vxt1xSOpe1WAbOHpqf6Dj0DNuE0POw5lZHChAXqZUKhuqnnOgj63cw/qtn7SKfnjxJzS8PTMAGWY
lKjnghLT12Og4SyFeVZSDaEb47+6et4EuUOfMJudlw39deGK21ppfrJRNH5JrVeqOBD0tPChjKlQ
Qjh+JV7lKFeapZjQHTZ6T6TGreKUyI77O63sfo61fSzH4mHojAsdbHavK7U3XlRvELQCwoDdWYUa
CLX9HlP6Mx/SoM0EFqLZATqcDvY7ybv+2qiwPSkObEf8dG2xo6Z4sXpLg54XjHfihHmpqtxznn+3
3CLiea1BNZhIiWcbnXC1Mbw2Tp5Gxq4KxbjQ7P6nWRuvsZpNoarqL0OiNNEwZYlXZuZNnCnvjubs
YCO9qzT6hB47rkXNuQH2/ahn80HP7Hg/mT319JpeghskPCwKqZlaPqnKvGfKdDvk5Y4CW16h3+Lq
BSSO2Vthq3WUx3ZzWTV2d+xKm3wfe7gI4hg1ya4pqzKKYfr8osY5O/TapJzyeqAn0kFmMhvFSyUq
CB/Pjnk/cIM/6qSpLwvbUQ+wdCfeyMbqZ6FzceRJDKmnBKVHSLy1vxwlA0XCshvrbmpmcVeZOr+E
g7m1K5qquC9wLe+z2EDhou3dG2Wseo/Hc/UKLKJTeX1Dcx7ZBI+taYCQh+eaQPE5SU4HyEdPLvXm
Ai++lFnmjQq9YojmFsl119Pp2AFOfBptHHwObngwUKZRC1SmNhDZBkFlX7GiRFaH/DWPoZEMDs4I
g3Xx2OfmUXXR2bCBvimN0DawzitcAxC4+5mpaNDz0t4NNRR5jewaHkbItHiVei2sxqw8D5TGPEKH
gHhlw66blNb7riqm49TmR7A2UbMzINddwXrlQqjqs62ACTvHvjXgPgPzPeaNB82pkAntdmzGAAKu
z1A6PqJLcHJ43fqTBcQTrUBK6YziSlNFhnKOGWZd0QbCqW+YaoMWOv0qQGW+IFlLwGJ2oEqk50+x
bjUB7di3SuX0IGyUnMuU6IcObWEgWE11b6hQ7h6MLvdn7NF9i50gFawB2SybORzz7gGvv/pRZUN5
yo1RhE3bKKEzNA4EYVvt0jCnIlBYW/l01Omx0m0Q0+oaSheMn1inRqaFcjezcg6x07wK2wILdaa3
4HKnQTegB5J3s5TV7a5tZY493jEKgU/nu6HjASyaW5e7PQSKU5Riug5rRFxDODQJoJEOSXdC2+u5
rfDwF+DemC+zZj5DpdefstoXaR85dkvDIUa/ZR5p6WtVgvfLXLanjJdPttndV3V9qZdz5hWVcugK
Hk71vdM5QWWKYIYctcBN5GFzAeafuFbgutnLwAwGes07bbBfy/7eHbU6bCtnJ3APK3G/N0f9epjU
qFYrQPOgnQylCuzoHLdmAg6LkFLF9KXqDRTnKv42mBaOEHtXm3mQAn/EO1zRSu2PM7t3mgZiorEp
vMqGsUGs9L+oaX6DOLxn6VD8nd3HORfflFmNuGE+jPqcntwZpPliIHtNaA9AuWcnKL++4Qa1YfkD
1bcigQazBHEHRa8DFpC23wqY4AaJIBp40911irwNlzUkp3FsgGjHC80TI/uW9MldZqAoXHRhFauj
p8Kk22NUPcb9eOFq6b7R6Y7lIoJKx8WQ6z9jJ4G1SiKCzo7vU8u6JYZxlZuQo3Tsfd5X7j5R8103
2afRVL8TePeFGcTJILpmPifIA9E19pOhxFLPfaax+yFWAntSvMqAShDugxjHWA2ylZVPHlCC6WU/
QNlV9PFt1fZvuGsvijGJEo40WCFI+dPkPXaFGyodoXiHjLfNJI9M6CUMBmAL3RjUFZBhhj3jwO6i
HEI/Xs+bl1bRZ+h7UyRi6l052yensn/Fbl5daTUchwblljZp4DDLQDZeQTC7Tgg0u00GDWCzhRnn
VOB+d5PQLTD3+aDjbFMV+JnXsXpkyK68r2sDK891NGBU+BVqKt62lqzbnlUleIU/DJVlAK5n23gk
UEAOB0z7BqN7rdZ9/nReROnKZKB2V4FEccT1sRv2YwQtgx3f/+vBoDDw54W+aBOk0JZxCw1AwcYu
IMHMGWT1+RR8HWS9CudIqTWpSPAZ+YhFUuAtBvUbONPVdxWkm347lhy369grX0fKBEBsCIhr+xMi
UCdJqVgtdHqq+pIl9KA4yUZZebW29ifCEgg4o3tJhAJGSKliNYqSoLaIUsoEd4SNaZPfeNmHOBvL
ktWfwtd+RA48+Pw4R3bU7uACcGPuVHjz8P0mvESWWz9HA5ENWEoNDWf572frmriYOXvGR9LYDii9
HoLkoLTNJ5145Gq+yi7Un50DzSvYLwdbSI/1r/Yn9qJMW+aGlUxEZ75SVjemcBqpcUm35nMryqLQ
JorcnLQW+U1+0P3U18UuN/aK34UTfOl1WEvTEMSAv+qsAGX5fxNrLdqLQo9NeE7g6jZ22Z5fokHs
aUcrUr1qE424emqA/a6CpAqK4BLSOdZTopfAb/uu+xNoD5CuQAaICryjHp2CPOWDph2nIcM7Dhz3
rV0ux/F5Af0JvmgYAIwLVV45vTx9mvqTOl2l7dEiAqWTby2qMUjlg9TcKJ6urVrI96GkiTNZMnQ/
rlpRAuinCXmAzY+29ao10KAvTl1117XNVjNhbT+ex1qsUj7D8sUowfacfsLa7bcgMv8J09qgjJLI
3JjOtcUKiQ2cmLoBVaxluwe9JBRbUhxkWmWae9RN4AHTWnz3F2fMeZjFR4NRsJ5BlwfeOijk76Ry
TnKZXOjXyC1Butra56s3AQF3FSGh4fQJZuWQ0qlZjqaBdMaDrUzE9tK5G4ol+y2uw1rx+TyU/Jpn
51ltV9PgjPng60qIu8JDkTBAKcuLTSfamMQVEAhUeXVoV8NiHcaMi1uUuc3IrAKjMr0hqO9g8vBb
v7S4K0AS/DrW2u1zHkoum7NRuVbKXJQfEGqEkC1MoocLhsfL10FW156FlQfgFoSbnMVCzxyF9w4K
nb5KkWUZD6P67esAa/Rb1MAgCwW7cyh9LpFo+WzVrir1XuU6sPwqAlJzNADWlJKOVZg1+yS4fdwI
Kj/D8oA6C7q8uSlMChq1Q1D6yMP2qoclKVQ1IJPoyys1CbYAO6vf6s8gl/e3AiBIqWbYwk7P4S4D
9ySKwkxhh38zLvCJIVpuQA1YXaz0uRxsk3KC3vM9XC8OVZSEXPFG2FkcCDiU2vMmD31tgYAZDmME
E5LUsLj8uAqLSq2UqQPJTH6+ci85NTXQ4968S94AZAzMIdzKT9YmEwcGeB5SAhsmxx9Dsn4chhy6
3sC9/zQdFOxjoNzhsvr1XK5GgX6F1CEGY22JsYKH62QqkGv0XbSKuxZP2AkiH1zLNs7dtcMJvXwo
OKNqBbGexWhiV4tjWzbXq/aSKz8HvGGNyfUIbOm+HtDql4I2ASSxDWlPuMh57EmvWtCKQZ9LX/Rx
L8tfXwdYPdIN2V0Eex+syqWfOnJ7pQRLFJDSY7Y3XXCGqd/WoJgXIQrMW+ff2ngkkkoqLqALt0TF
dJ1iZXGMDKek90MeTfX7xnDk2bY8JLBnLSRsoAZ/IqgV4NVDfkAWwS5QL98DBBTIB1gKYQAeaH7m
i+//cEX/ZoGfB5YjPzvZJdSfWjO8TNDbOKKx8zwz8Ww6/cbDcm2Fy0vKJjCRgAzgYuuSAsWhREDv
mEA88sYi87znvYkt25f8eWMu12JBaNBB0xmMx09EDDK3kGqcmMCTApabu+oAGBN0PWERxTk6KpDQ
lXJ128ymtd11Hlf++9lUzijqMGXEN7RVeo1HradCzVSxq8CYp43X4FaoRf5plUOpaCO05inEK9D5
TGfuTTTxoJC2MZnyFF8uzPNBLS5lxWlFbgoMqgBAi4BEnOxQwJV6ztCH9NnGt1vbZ1D9UMGuA9gZ
z92PU6hmpoIOClKaph/hJjh75hZ0dnXm4OcjXQ3czyqerchSCEW0cAm30Ydgyi1QyCeliy+Nrfxs
fSx/Ii121gRZIqdz8UX+h7Qra47b5pa/iFXcSbxymVUajSVbtvzCcrxwJwGuIH/9bSj1JTMY3mHi
VFJ5cFI5AwI4OEufbnXKHU/PSQyk528MBQnOhL+WI30w0zbQT1dhBNXJAyvVV9ugvxH7XZqQjjXk
wCeoTSFLRh8XDG9DfGwSdDZHM31eOWvi1EpnzYXkKwEhP3IrePXr3S/yptbGQv1rkMbPAkH59OgA
Va++A5zFqYOoXv/HbK0c9IXdurItrRLPCTita0x6WO3ks24z9HG4sryFTPXKhHRp0eib675He8Du
yoM5pGFd0QOoac451UDWqU9njUNfLVfrF2pYK0//2vqke5wqNEc2O0Puu88ONqUUIpHVvPIRxQbd
bCA2D64XLKUI0q43MHKKqtYzbGDhPtnJgVYnkuzuf8VlEwjeQUomSEGlskavKipJGPqVRbcty6PQ
Brb7830b76/R7Tr+NiLFSUnPpo52MGJ+HQJIp4Hslx/zxxYT2+Vbt0plvLg3iGT+tybhgy8ejskE
NgZ6kUi6cQ4Ex1rzcn9BSx8N3g5ALEBFIRYthWNqTogbK0jfJvRjdjFKXgeNVpBhA7Ri5WVaQiBe
FarlM1BPhgLKRwxH4+V95+GhIQY822AIq1DZk37FPS2RC1wZlPwsnWjhiFMnBjB2moeKfAiicaBT
1xKrpfTxypL4zBf7FIH2pOwgs4ggbf4isOB8B0jXg/XV2Zqb7BBj9mJNdGXpaJio+FuCuADlGMln
TOPQV+aA4g9xf9j6S9+sEd0uwc5dZDioYxFBPinT5QMv4hQoWKjv01miQCnIEd7l5qtHvrP3f84x
Js4Zk2iowwqB9jVeOHH85Ot28RNkOv12bIY677FIfese8kODrsM/Efxa/JZ/r9SQbnU6smKcHIQy
mEI4q9SBfmCmx6/3r9raWqS73BAAI0bWoj6HDoq2a45dmOz+wVlciMsgSgH2IvBZaKB4kc6ikhoR
GvWooCk7UTBnW8UvQHj1J3FfsvJ4LF/qC2vS68gmqtuJhnjazA6CXUvMmwMEOEPeY1NvYsg9rLwk
4n94cySgBwqAgRjdNyQvAuCMYqYNPFZOv5Nq8JBEqg168Hlwf7vW7EjOY9KToiAc+f3sqjrwEyWU
4CDQG1Rj3x1IP00r9hbyPGzb3+uStm3O0kGnWor7bIUFcF2OsVd7grLCoeDbUV95LJd944U5ad9U
ICfctEY8PWyyM8i19immOejJXB/yXHpioPwO2Q3AiaHHIl2uZrJKvNbgggbSq/QBOFe+CMaTAXzo
1StksGOvsz0dHH739+//OZl/25Xum5Xpbqwm6B+JmlD73CJmRDP+GTKZG7VbJdJbKjtg//42J53L
LpqYDtCPIGbTNtB43wyC8X32QfLw2IzeyuLER7u5BRjCxKAuBpFRurx+cIp6NMqmgE4mhG53eah9
Lv3Oq1Ow1kCdZZV0bik+NS+sibN78bxplWHndZyJSUZr4+zEsJixVR/WndeiI4beEvgZLKhvydOL
uVJbKYGWsK+i6PVqgmseXbCimtYobJfsWBpEt1Q0m9FSkMKeWGEMLG9Q52QuPEjyTIrj/Q1a8h4X
BuSHC+CAHNDGePBZVYAStPFG7SiYQQGrXTkKS9fr0pJ8vaoRStMGLKVmFUACxtPa9thlK+tZmn0A
U5CDmh0Gf0H/IH2xYibA385Wi2BgCFrbQ8IP6sF6BJeBEaYBwa1q/PXRrPcOoXTQEX0I5UvYRvtE
Wp5i5J3LSyBTUFoI89YzffoAiNoDbhiG/atjflD8+KEHRaYOZlav+OV65VlwA1pr1CELDhqcMUDc
gSwT0ZDMf6HpBbVmq+78dk5AYRmbcQeV90b5Mozc3fC0U55BtVmGFanKD/dP05IvA+sdVEDBIwJw
hJz/akWcaUYHgIyymzfW+5ueQ2cbg71VOO7oWsq7cKYIis5gbn8XyZQ1R5s4JrNhdngc+grJfZCC
3AEgmvuLWrgiMOJAigXlZhOtnWunwqtR5WOPNUE2SLQiAHCGGvsnhSWzkIZfsbb8CTENh4k4fEgQ
R1ybQw0uNjAqge0LDYzuVE9854CKg6AsnAJFHd5f3NKIreDV+suc9L6WhRUxoG4xKxRw6D2Cba/5
jGnNzAd023c36ZMi5hhWFim8vnxZMNFLVIIaPohapFehAqaqBiVnB41JtK/oa5RVgPadMPXh1WT+
jdCPXFqTXgViZ6WmDbBW/4ptTLf/WZRWsp0YAITw+doEm3hBb1YHH4C3Aa2Km4FDt9EmRC04leqh
/UaRYn0XF4CeGo9CU2Utzlz8lhfWpA2sAZzvphrWIrP2KopJBB4F9ti9EEwuV2sDcov+FTocfy1O
2jqzAARcs2FuBCTTDLXvk300NiJQItDCPlrZ3iYg3/4n1eml244kDx4NHhZPr+RizdotpqzAPpoF
6uNelybd1nESDBlwlny/fy8WbYHyA+dThRuT9QUIKzqjdV0I8/W0CCi4/zxgNMCwbP9GwRhEkCBv
RoYMDWdd+qAj1/WyqmCpANSjndgJRa21EHMhpbuyId2AmOpaTC3YyEQzwQznY7Wp/fSxeN+2+TCl
XnNytpBXBLJs7YAuxDDghoHCCqjMAIuW3wQ+1pNVxNg2XHSqvmh8ret+6zIRH+Gy4b3DuyPkQq9d
poJ8pLCa6W9d0ixoQE4olN/jjbJyvW/LDZI16RiSDoj50ipEC/7PAJqcJgtRbRLwyB/7R7ffCzqj
yBNCV2OCMZMMzjXeZPXm/hm9ufnSD9Gvl21ao2bQAcvW4meC55ZnEBc4s+RbXK7VWG7riZItKWuI
rNmZKIG+hxiExFTVpjD3iCbQ1UOhg2516+sa88miSQhR2+Clwlt4I4OV1CnYPDi+s0hUIMiyzaxH
rUSugjceJhVMBPdrpb8b1w1iY8ROkExCF8+60RvS7dlukxH8suqHDk1MCIlh0swD4/gh2+VPhY9p
wPt7eONnJIPi8lxkLMbUAiowg/PbFZ22ePQa+wVChcF9K0vfEusC66wBMCmgHNKZBewAPAWdzcEX
LfgYMn6eEVWAImGTV2C6wHDu2q1fOJzg7wX/AhTZEKDJc/0M9L2Oopqg+FJf8lq3Ma+YH2mRPkxG
t0uGIfHvL3HpQ2I0Di+DCyTdTaKJGTTgorVm8i32YbTP4GvyiZKEv2EErKAqegOo3cusQkZXFwDJ
Uqh5xdYBAwVAdXd4735rLRdmpCcdvaqEJsAS+Uy3wiZ/yns9dJ2VfvaS10TUjMhPs228PnLGMuVJ
POUTePKGTbStguknEpVnJ0TdIeD9KmfXzSuAg35pTXJWtmLrXVHgBPZ9sh0BEQl4nK0ietasSG5K
4So15hSojeF7Hyq1h5lV4ay63fSlU8I/xTnWTvri5bpcmnSH1SialBgRJhwVDxjBHBpkH5SQH/QN
LXeK6SXhGh5wbZ3iNly4jWScMA/FYdJUk8d+dNWARmr3O1cKSBu0M13Qm8jixImVNW5laojSQWFe
Goe+TDb1GK14wKWlgGsXXJeQlIYAvOSaTAa9E1QtAbTps/kLTafqFNfdsGLlPQa4Cspx/kDsi2Iz
3PotLJQNNAEKFBV6TAH1v2y0wU4JUnMHs8jAp1Cww7ifzY2pBTwUgqm/wYMr/QDpUjtxYzUa+gS+
wjUvMjAkSd7ueyftJvOXTEih5MA45a0FQgTUpUBTB5YAcxftQX/zpPkxeJpR9kACAjKjzvudA4ka
N8AqUAa/xad2g4PeN0FnuDE1vx7EJMzHldWJg3CzgxcmJA+S5SUqFjrknQWLUUYOxrFDmwV48ORh
XeXgtlMmvqUhpBsRU2KwWMr6lYjyQpsRCYjoQ6iXTlnYZX76KUXDIBZUQm+Kso++rSxSLOJ2kX+Z
lQlIiD4PTmLArAguBXGHAYiKJ4RHwNf06V8zaGCRwBiB2Vwwi4My9dqNWOpsVxYIr/3W6n9pBj+b
bu2seJGlQAD1KKgrAq8CKn/JVXU8qxKa4dxPNPNM7Uc0UJ+XPxv7PLpusPL5hH+XPx/AF8Kf6K7q
GtKC2rqfq5yj6TIehsDYtNso0E6pz4GX6rZxoK212ZecFwCkwFai+CfEEK8/YERpV88OsNLDhkO1
d9NvS5/45ku6B+kA5Je8dZYt4SekJSJbRAIMmgNRVZeWaBZm7jCGPZsohhIrWvxs1e6rRqIj1bP9
yvdcWB88M4a1QPMGaJ8jGRvbkTpDTwBEexG3rgzLrZ5u4avRLph27LPyUK4UcBfiOIhXAixogk0U
Mu7ScbE5wOKIsRAn5AcCBVg+Pw3s6/1lLa0KsamoqaM0j7273rU+N9SRc0Q+tn5M9NRP3TT8Txbk
0ZUUNNJK2Yj3GXgcMoW1tgZUWVwDrpSJhxn6m470nfIYlL1RC2HZdLDtoCFMC0AeEvz7ZaCEhaOt
i+8kpw2YdHS6fESbw5z0IEvJoY7JShK7tN+XJiSvbqWguIzAoQbGlsEr1eJB7TDDaa/RSi2aAVUQ
SHzgG24qjgp6OF1rpqPfN8/gwmHOa8NXLsuyCRQ4bA1qBZh3uT5VU4Wn123wsaaeu2CM4L8mgvFe
hZDfsgRgKEjM4QpAhnVtKWN8Hk2Cl7DtDK9umyMmjT1t7leu4m2r0FCRDIM5H8JG4KGVQ7O5YuBg
SXQIL+zFiAvfgc5kn3n/pH+iiTsnuzW4NHHKIC6GWtj1mpIOcNc+nXvfeoHK3QkSSoEFbotHUVmM
t+OX7DQjMBseo8i39msqakuXCWkx1G0E6zkwldfGMWuRM8x5IVnlxexnZZFslaFj//4l1DFtBTeK
0v6tmDEbuTlmMVJiFk/xFoQxbhh1fQZukBQE842Wv80A/a7cr8WlAfUPqlo0MG4y/7QFTM/BtCrg
laav8leqf77vI5ZPyYUF6QYbncPNOoaFRte9zH6urYPVhSUFYVK1nwHnSM9KUz50SRT+R8siGrjM
gvg0zYMNy5Pt+rMewXrMfLsqNqgQ+GUC1g+qfhkVsDokM25izbb3f8HSlcdnxeLhgG0QUl//ACdW
CaMNqHO04pPtvqZkr+qd999sSHkD3kAnRSOv9x0XCuJt7gF6jqrNivNaPCYXK5FuAB+IBYk9lGb7
IoHYsuF4Vlu9/reVSFVo0qsptBHH3h+V85i99vxlaH7jZb/cEOllj3jWF40CE03xFvWPNRgg7q9h
KccSDyGU66F0jHxH8vK8RB5LEBP5+ldzq22MAGRdZ8DN9tGeBUwHsKEMJi8K2XH8cN+02IIbD3lh
Wbpn5VyX5tiIzwfOpkHrvMgsA4besoqMS7X/NfeucP4X5qTL5UJ7otBdLPSdexd6PxxKS/SY7kUq
krB/oHK6VEi5Mim9a6XuNrMqTApO7YkCoaXuzacJRPnNVtcAvVwbHbntZkmLlC6wqpexYyrviyxP
9laABwVcYHpDhrwVUG3zCGqEtTO0eNkuPq10pZXcmZOCwKrzwgMb1Lht7StI8/pADfrEs/xpZ6zc
79VvK11wzaGV1ouVTlt7Gx/bLYiLnuM9ePg26q49kpUuydoSpbvOrXi2nRaHNS6+E3qso5XYZNHz
omyJRAi12Bva2Aa8gHXZg8amMH653PhsNeQP8Obdv3GLHw2oZoKihukIRLjk32lW5cXwfjwmcJF6
zPQEdayQxZg+Q0JmvUoktl6+5JcWpe9mKZU6ukoHMFjKjlZaPWaUmwDUt6fWXku1lirAyMn/Xp7k
LRVjTFSSYnk2672o67x8BjjL/azbfdi4yj4Z4l1DzolDP1poKquNvvK2LRSsLn4ABOqvvy/TITE2
D2BmH7RfRTL/0vSwGuygA3WRoVWBpq2cGrEg+euKAQbwNAg5MTmfyTqrcsoIBbLqAWg0yAAbW5Bk
rc7aLZtxURdArRGlI+nYaFnOFdMBylrfiqnSYddv2H5dlmLRDBaBWTQDEDG5H54006S1DbB1yb7Z
G7sBq2H7dWz/4pMHEpK/7EgPTzF1A8kFhk/Ut03UpGofMnD8j/yx20Wb6EX046ad9YNQrxtXfOXS
Pb+0Lb1Cqd5mWT3Bdmq+cfSQmVWgvLh2z5du3aUV6eHJ9GTqphZW3E+TT0vfTn32ge9EdzPOvGnw
RjTI36vCxcr6lh71S8vSAzTGIJTsbYCg5+6z1T4TSCIpzourYjrJ1ldsLfnkS1vSs6NOSWqpYpVz
/2J2KNEqq7N2ayakk99BtmqaK5gQUjfWUQ/5saO+daqR5WAIVHTEzWQlUlmySVDrQwkTJb+bgpjb
x/nsTgBAN3HhbJUeJIApiMVWXNWiFcDUMRmEFsINrYQJNupuoOjJ6fwrrV6ZHq68NeIWyb4JPee/
DEi7kzW5nQ0zDPwPiBUF5r7f6BsULjdrrn/pwF8ak/ap1WtbcUSHEUNj7RO0QhXwehO21aZaCwzK
5hXHu/b1pGfNjgeGXj7skeEV8/jgvGXB/e+35CguVyS9ZSOtYnPIhAWDB2M0n1sbLHF2/vO+mcU3
88KOXKDvGeF1K86B++lPzoBhpz23gXMAeGa71lW5RechPgUvPhhwMT2Dzrbs/tJCSZ0GYO3R1zbC
9SYB/QNwsghBYrlZl9pcTOYvDYqNvEip3RzkdU4Bgxhk2YphWQw+0VBQhk+7VXT48qn4e3WS8+OM
5HPTwpjj7lPr3JOVjGn180l3imCgmHb0HetOpncmKEcFlnJ+Z2NKuMc/rUdwi5Wsy08o3a2pS4xu
RFkTMLVgnKDaWKJy1r+J4bsh1B8+zyehdfYO/T2vAStXVyxdNH1QnNIVKza30Vb9MAT8QTRBCGim
wX+lfswOa+PIyyYBmSEquhFQAJPOaB/3JRhZ8YRl+wyavJpXPLkQwYjB1gRFtywstunn+5dw8dwA
tAoQIiaH8Pf1IYW3AvW5SRA2uujGEaim9vXuvonlVV3YkI7OGKdEQ+kW2TaaOPs8VGwIm4GHGcNC
mQup4X8C5VzMNwQa938Lk47OmDRFnUQwmr+KxBCpaOU1OxftW91LgaBZVeK7ZZoXDsYA6lAFVhXN
EOlTZqqSYkwJ7kzEdgL+G+0r1ROAY+ZnT3hJAeucT+ifoYEMNt+vKubAt2h+Bnnrr2KRF5/Aix8j
fXM7njiNCvyYbkOBUowP38Feuxffep3v7nawSFq59K2ropv7voUxcCb7/MHAIKSxTXbrg0WLb+3F
qqQrCbLFpuGQ1vTTOvEU/dxhztL8RPs/7p9Y8Xtv4geBfwRfiQHJb2k9ltGbadtFeNIN8M97eVNE
3/Jozra9VaS2X0c2+TEYdbwSVIoDcmMWwDKBx4XoptwjUKw+icpSrG6YvSrDZIMC4Zjm4/3FLdx4
9Fg1gkorTN2I1SmACrWgfsExjV4qAETYSgYg9uB6FRBBFnrICL+QD9vC/sWzlwydosQzpJjdyTyX
ZvJ1tMpTH6GQjKbX5PYPIGsO7y9pofakufhmLkFTSnTGJb9p06keah3EBwr9UJjAauPIi9GveG/H
zyX5pn7n8DN5sD6ssvBEIYyFsCCkhdH8vwmZnTnCBEf+PmPwJ4Q1H0Iz88DIWVYPePs3QrVRL700
8kFsqkFJYVs7KwH17cG5+g2OlPsPtHDzwi4xeADQjVo0ez50oNHmK458YWehn4HkAJ95gThtSIe4
MgEo8i1l4ieEb6Ayt2uwbhvDeFSrOAlr+OOgbhTzy/0Nvr33IIJAuwf0euj2uHKX2dVmTeEZ1JqS
pDobhJ7znh15RDxeutv7ppa+5YUpud1ccNybNBswa5pyyB64YZpi84w0uG9m4VEEowmQ5NChFlz7
so/JMCzSAuvZvEcXThdivirftX79KQqEtlejPZmr85G3Vx+FB8B/waYmCn2yTUgSGwDiDC3wDmen
O6dr8qwL3w4QN1MjInkUY+rXV99owW3TF0rr0wwUoZWyZVVzSIts5RwuvO2YKkV6aogjIXhbru2Q
QYUAX9oCc/sB/MPu4V2H7dHuPfMLRi8xklav5FwLsfy1RXE1LpyaXnVulzlRi7fd2BRvxo6EJfEs
lLzoVstW3NnCab9anpR/xQWPqsEQOrNV+tkaoGZgpWC+zg6ta659SuEaJG99aUseWmQqmXhX5uAj
1ZTnWNd2rWJ5vP1B3CFIrWEDRdND5jofs1F7u38Dlg7jxSbKA/gMSXNCLQIGvJQGXX7m3dr815IF
oLKAcgGOCU+5dEzA9m/aIAeBonTqPra5eairj/fXsHTgLy1Ix2IoIl0fhhYHvmbnaLR9w2EgRi+f
75tZQNChxIoJRNDroO1tyENeczZEWlO0GINCGiKw9CmDTNPZwSyUOIGk8u06ME/GyvIWLxqgUWKs
DJgFBLbXxz6yYztlCiYxOXDN4yPfz7vqyAE686mnB3Srmived3HLLgxKYWvLWrOvOxxHl25o8xw5
a4TGizsGPWcAcUHY6ljSiuC4ZrNWcZHVGOIgCWppZPIG8np/w8TJkm8VAI8oV5sYm3VlR6gxJZng
hFtQ++dgyHw041eTTQEUXjBWsiZ6ueQuLo1JhzDqwBdolrhILjDnRRu4iRmUMzQSci24v6yF8jXO
4cW6JM9kxvY0xhqqgsqgVpt5SpRnXUg4VK4NhdvGoEFfASqe9+WvOuWgha+ggJXMKrTAu8Q8WdBC
2jUWQEOcm8nG0IrJ7+f8ezUNykoUulBcQoirYp8x1LpAHuZqtLcIQl1Qb9DU6/bFJgo6Twe/oUgA
V2c0Fl8IzMtDYQzbbdyIy7cAdzXFjKtibgGWFGgb0JaGFpSMc8iwrGzE0jW5NCb+/cVzVKhDppYu
9oG1WsjBfk+sj/e3eumegMgTrRBsNzIFKaLujF61cgLfmff0udb6r6o+bxo9Pt038x5yyDfl0o60
Egg/8dbpELoK2lrFs8EB7A0qJBF87nh/CuzRrR17ubmPSm+1aS2WIZu3QWWCQ4LveQNyHThXuVPi
lIDe/Dv7ZiJJFyyLrA3NTRGSQNncX+/SxtnogGIEC+8SsFnXG2cp9mSXOuzVuvWYds0zHXVzJRtY
PPrA7SLEE1P0NykJA4t6nDWx4JhNT6I5V/rg7bFw8vMg3ay14JeWBIlEDJM6GNVHUHa9JEMvTOBb
MnBwcRaoEf8cVc23+19tcUXAW2GoAckxrEgJjl1jD/lsNAi/6m96iJEQ33jUPoAMM1R3wxrTxtLZ
B08pJDLgusEPLcUNvEosqoswtktt9mg37rjFGW2fSwcSGPdXtmgKXw2JjQOgo9xFNZQ0p27ToTjU
RBuzaMPGBFy3Sc/3zSw+5KD1cl3k4xY4lSWozVhMesOUFNP9Zmi1B/MAMZwNwoc4tMot+TAF62Qs
S8/SpUn9+lw0XGlmazRHH6MUBzrOocMxWlOA6Gatn7SwOrwyeGsBrsSIMSCG16a0eZz0LhG6wSDP
mfaCAgmcRCGSVPeFhyZ4nNeKw7cPPODUYMVQEZKByUCmVS76Wa3SDJSb+rSnzsFiH8zY8ersm0J+
rWyd2JprF6WDuRSVFKwQzE4yt23ZV0VVqIj9BGrcgbo7KAW8aZPs1J274o1te2FdOPLotWvgN9bB
u339JYtIG5UC/Bt+3UNcMhp59AXheX22RoVCvw2TUZA6zB0aFp1LnxrujBgMq6GKWaasDKES5Ox0
G+zWoF1tA5s3feu5FaFfKHySn+v1T6VTvhixMWwUfN9PU6doDxSyggfmsMkjDGKOCk3HD+6EMjvJ
rNpzWRpqk+GrxbwtVAUCQokL8bsm6BvzRLrq55haQU/nLWvLs57jsSgghJRFTykkhQKwNQQTOGb7
AjQidb6BHvkGmUfm1RYKNMUc5imlXt1pO0ObA7wSmzxBGUWpPAXTWUaJ1zu2fHB4nTKj/pC1v8a6
DSKEcipExSCSFEBW4avef22z4sNQPE+97s/qrwEFe0Ts58FoglENJ3A6VV38UFvNt37GwIsGzQ59
O7ROkFEI++jo/BsYLVJ7r6s+FrENZFGqBvaMEVmLQR8oMR9IKkY+9OlXwVCWmPtNpp/MFOM0jQPp
IPApJcMZat2nhIKmzXprM/Mz10CypyPM7TLYnLutZb/qTr6B7qPPRuqnFQjp9SQo0b1J4mCA7JgS
kdeqLn9mBvNrSCxpdbLHf76H9a2q1nTbRzb1IicBW/TwuXcpNJNxFga2IXX86Db1d0UZQPmkHtE5
8QpX31lK99jZP0ZCfpjUeGgm4wAFHQgdQVyV2VvAcraaAq7S+RG6SV4MVhDLzTyQkWxVjT7wutxg
ssH2uPNpUKcHfXiCTNp37lQbczC8OXO9qs3CluEiYr+q5oOr1ycAtEqhsLQ1qfYzn+tTHY8ntfw1
g7KZmfXjwCcQXzYvho5YValoFsRK/DW3YtvvTOUxhl7ZUCebkVu+Af0KNS+3sQrRI6f1mp4EvfpW
JIpXZOrWtKg/RXwPCaRT6xin3NJ+jUzbqVF/qBlUgJjRHPMmGxD2031mvk4dODM0qCiaE0SwKo9n
u9H6rJjPbk+ftHYOVIxlo8j9B0j49hrnjyrUTEfL+hnV7JmwOtD1GuqmULpyIAfqRC60h6atMtZf
GwcqigNmq6L5NGbTx84tvk1Wc3R0J1Bj7UtHJlwmC/zoYAYxEiOALKNfJO3sMaLiXrgfdVT2XGih
IZavvKFyngx8D4axqfgXohUIbGqQ8nL8tDyr6TYmn7L+V4kyfN30m84I+jbeErwuLqS0xsHGtv0w
234Tu1Ai6NqA6D3ZzIpWA7Ht0AenZ7FngUnnmMRVE0Tt1HpZWvDPua0rvp6ZBSCZGPdk+KEV674w
nu1JEr+1BukfMhJBc2myA0dpvk255lVq9DJoyOnKGNrqcP1dfSih++tNavEpMZQDsfiuBdWOB4br
h46R9jwxAAXHUnuEe6doepE3s3Q9Yg6xX2dF4Q1DbYaD1X6ca8i3mvnRqsFcqaDXzqzk2WEmUL0U
MtAlgAweIfhvmzelqo5FWsV+lNEqKE1wdKsgTuLzdOpI5xzKfkr2kcXA10RHCLWpySdDKx/MTDuB
1DHy2rZ+44qtbiGHBdnaYR9H0NF0MKAEFzKWvkVACs+5c8wL5Tt3cely+0GvcJoxceBFsxpGLPUz
xwjRuPQxBXDKuLPhCg9ydfrmTOqOO8quaU3U/8oTaiZvbpzs0YH/gw39K8lRYvVQbuKQezN+TAoE
gp0JXdeirLZ1Bmlkmkaql3bufMps8xW9bbDoTMy3XBAziD+JneyJovoBMpO28sAI4Ck11bzWgrZn
phizD56v8pzinxDR09Ow7F0XyBk8LNCzSnemOn8E5ngTFfk2dSDDAH0jfWzaQ9On6lsfaR8GOgSJ
a7+AoMJXsYvbiHRmOM3sueEq2iWDKoQAewgYT4x5NSteQZ9bQ4MVoYHTgOw71pTHRGF7pYPMGWjH
PtW1UXsRSoxBm5J+lw6s8RyqlfhDpXlM2fxWUfWQGSYLKwb6WkxcQLTT9dSGB/VAax+hdhm0k5Lj
mTGi7WDlE94U28EnTqFo6uAopTZA8xxx5larZ+Ynmo6DRoYz68wXfMzIm4fxRY3nA2/mN1WPw6iu
npiqP1hpvkkKfWNpsfJaNxkk7+Lq69jNhYdOPBgUjLb0qyGjUOFgWq74Y12AvjrPCPQRk/HYTcw6
ZxZLDqMKrc1s4M+DarFmE+VJmp4gvDF9aQcLN8Jl7U9VPPuTU3QhU1r7hFHGuNsOU58FRq69Nand
B2kzQjU3/R61qI8nsWUFHGKpSRjPBWUetDRerBnqd7hbuhA5LbagRML8AtQ1x/MMEkVPTamxIXad
BmNlclDX4fufUx5/b0btD6VKTvWouZ9pRadyQ5NiCIfYGV6r0gHNHSqieLfdptD9MhsGCE4mTeiw
DPkaqJO9wkbLZ3J/JNx6GXlebIq0oCGcAN8WlRFDJpRiMIQoeJCNMTQLRBLaqDWnhjjU8PQ21SDJ
yj61aaNgJoCwmfqOopNjZ9HkY2INihIUgxLZRy3pMSPLKrLJODQGMPCHLc4hPEuUzNj2aflJK8Wz
oCQdTp4JAV3NSryEscHxwSU0xv7YFZPtpZCvIECeEx4TfwJjN4N09JgbD7BCnGOfgCIEXs4YttzI
x2PhDg8As0Icd0wLr64hITuO2ouKWYOvo+KQZJsxA81JZGqgZScNcT3W1QQPHHMMkFgzyBD6lQGn
qDiQGyTYsRgNxmRONvagV/OTja17zgzLTCDqWqnJruwz9UmjEwmsabAOEJGYmBensVnCO/ICr3Ra
Q9l3UtjwpEDVd9drrOk9N6Y25Lrq0fzQ0SI+koRW+ClQM0RPNYMCqq1/w/xbonqTM7ofp6pXG5Dp
WJAULavO/O5g+WEP6SHVgwKBti8gBNp6ltWoAQcvJzprSRaCJRl091kb9Jby2LPudXT5ubYi3H9e
/GiG7JNmDh5+K4Ii8NdAL7ul3WPWoC1mj4+dMQV9bp8HkYsgioO0pXHSUXDomXnMMigEqNUfGLHY
xJxvMo2At7KokKSVTUJzT4tbPfcKUx02BR10H2JCABQ45DAYneXzLC9+miyq94meKem2iDLLr2xK
giiCXu9bgztahmbqJunGbur0jDIdoNes17wkit4g4K6YAVhIU+qDgG8cvTbq4ixgpFRCzJeyCDyr
k/XR5XZch4MRux9J7k5Bpqcs1HPNgkgq7VaKaTdZqonkw0LjD4NdQnNQqloUvQmyvhkhI9OPimJv
J34sNbrSY7mpIwgjGJ+GCeQdILG/Tj3SMYNqFn47ypifI/JMp4/3E6mbfBSCKsiyMZYmOFTw1/X/
v6F9jZihavweIezkYpZKhZD2Vkn/7Tqgc3KZQkl5bzWiI5wZcJBtQx9sxLtz1q0sRXwKKSVEDxQZ
KFj00EOU55ZHPSlZHaeYzyIOaNEUBXFWXDZA8zaTNzM7Dm1z0IIZRYzD2OX2SudGFJRl8wCIakBu
ot55U18yNWYNOr6ib1k0pqg/ZmPu45eybcc57YPOHMgH3ql5oMWErqxdvynZiXOCtaMoifEgDIhe
76OqIoJKI6GV7Q64dwY0sGcgtTYsKZ0v0FlWP5YK9I1yGy2EtC3aPW2iCSLjVb5HJq2dqjkZ4DZA
W0H6fvo4T4b90Z1iGyhHwn14owjSx1mEBC1LSImi5NRbnyZosH+/fx5vqxboXgr1GLCIA/HhyqzG
+mjq5aS4gALt1UMu2PQEsSUEAczwT9K3NQjkzbGRDIobeFE1Zoy4YJvDOcn273xMoHwQ40BrKLYF
b3G1LmmDmtJWeqtCi6WhbzZVQft2ylZrPuK3Xp1BaS3itl+sBc1zh7lp3vg219ynUZCgpryYtvf3
6KYcIlkR//7Sih1pegzuFjS09Qcal49zSV8Z78COaWy61v631UA4KPARQPDORdEd3MnX5qYk5llG
bOYrNihHkmrnjnwzWfqKO7/FHkh2JBeVoG1iGjl2yH60tzVEyGaUKzAg1oSzL2aY0E9kK0tb2K+r
pUlV4rrAHAkbsbTy/0i7ruVIciT5RWmWWrymKkEWZVP1SxqbHCK1QuqvPwfnbrsKlVa47n3YtbHp
sY4CMhAIRHi4F4+4q13NUERl7xW/OzHBubfuLFAvsnCe5Ps+KHfpJwTBPHM33S/7/l+W5PQgWtZZ
KOR2kvN1Bbl8ozGK3CiCZDK5tuv7poE49ODK6h1VRSMOK3fYyRI5r9emGo9OFbtookKgP445Hjdg
kBApg4l2knP7SbKSJkau4U0Q1Mjr1ywDjrH8dflsnYO2uL1je3t0uKg2ZuXcw4oB1KCRuOpzsW82
KEdDfX03+sVnFSZgEfpzwifOLpdodNCyp1AJbVFDWa6UEvqPmhxcXptgA/mCtJnWrZmbbGntdtG2
dbqLRFOIK6Hp2BX4CrTdIEPoNKyibXfmDFgny2+bm97o9lIpHEYRWeMihkG0rlkmLEi9z3f1rr7r
N+Revyuv2ChKv5s23SYG3+Wfw1jZt8LoLMAbCIdnBMwN7XI7IgATDmGCJ9OWKRsMXt18Q2jFSNbV
ZYIvBSLRALlp33yVRy7pTOaiz3GFG5I8DMlDTd9svOwX+tEO95c9ZN37j0xxAbGZZAu6uCOgwd9C
JRneZQ+9FeAFZ4FEC/hyt3pMHptfjiYo8q9G4iPDXJi0lBkalJbceLLpjs5X14tgN+ub6KDzDo5E
3eTl/pLEhsTxgkpHF/cpKgjSDh85VBP5CoNvP1Uy/jl5AfMSCyQ+DNOmnemi1BTkSz0Fri0HVz3d
oHyEwgjZNTt0mzYThHkvf7vV0w0FCCgc45kCZMxp4CqlGg0bDLmBJ+E5h1K5RAu3JYJLet0IxC6Q
IgJ1yT9XaqShdVorjUeVN20MezReZEUUgllCwWVRFsYM8I5ADx7/x63ErlCLRhWr+WY5a3dof++N
G2PT3NWbRvAsOu/h4iOhzw6CHTBooJPLFnx0tlAEAkuYUbJwzzr9mA5/ZIPaYJb143tR4Fjbve91
gTMaIr/87s3ULirZwWMPHura8aeM7s6kieADIitcVOzSss+KgSWhzkun/GoX1M1FNAznwBK2b+wT
/e9SuEDRFckwaOzdqmIMRcNQQbR1NoxXLxfKhK+d3GNTXGioAW1BrTFvPAuTGnb9bNDdVKAuhuJe
MopA26LN4/whQQ2WjAU2L6vTT3NOdkVMH5xKxGO5bsbGSUWjCFLCnBm5n0cpKrB9dX0rJT8KchUb
gu66yASXlVl1k6sLUA/e0txry7WqYbjE/AsbGrh0ocfA6Gd4hHubgR7NMZgN59bRtkt0V0miE8o8
iY8GGurQ6Gkz0l5+/sAaQYVkEdx+8bX0aO+1rXmn3ZBddEt3RdhvF8GSzlGN8GxM6BgKyFJw4/Kg
hG4YaqPSHBzSw/QRbfx+w7gbjMHv8AD2WowAikyufalji9yB1ewJlfAaL2AIqWwJ7cK+RUMkF83G
rz3tAYZxQJOLsse5wClagMD4WLgh5D3jwUC6Mnm2Ejq42dmL2+luRW/71fB6bJI7uxL8ZmxVbGbn
D77+3OMWxKgj08BlIl3T2+UrcC2JwBAAw1rgCkQdhgvmswUs2MCylyQP+uidLktw2cLapzK/RRsA
+AG0g8Wqo+uCFp1kgw8Ifei+sH3ocwEiZjm7QRjE2U/lvR4kpiAA1IEiwtE6NVQlfa/qpcESMVaB
MXdMb0zMMLC2Hvg48ES4Ac9JuVpkLxIYMltvqn4s/WfxMYqmQFaf9QCwmqBrBC+DzfNsyv04mem4
wAVCfTMaGBtn84oYIVJdXQegjSk0iOi+VvNYBFa2LEYYz8O4URCfBqnCurqPeX/oA0Jxtee+FNAQ
cILgX51iEU/w2mbaoNsAthSjNyBVPP1meo+mZ93DqMFirdF6TjW7siViw/+OeLxvgJMSfm6xkQke
/zzKQxmZow4n/LJuJx8MxK4SLq9svC8JkkO01YpA22tfZVA8qg+XD8DaEfteG4KkCZ/hikHjgIp1
U6D2NHRA0Th9hXMWP1+2sbaPxza4eNijeSipKvYxUavDogK9Id/nuYh2azUcHpvhUhjsodRiaKQF
legSqoGyHa6i68bHGPFevTJv/lgmEWVhRF0wLbMTrfK4/yofFjiPAe673NkgKAbFuLm8b2ffhrPA
lS4yMxsbkw6yVxYoXGQqcOQzVdvgspWzrwP2Kyh0QvUOFzKEwDkvz5RxGUhTgcYgWvy8gAqC9MQk
ZP4rK7zigykZkqFOFZSwaxvUIMt9pbignhA8Z1Z27HgtfG7RDRQ8Qw7QgPribDVg7sFwLHhSnxXH
TreLf7zXkmzPM2hroY75XmLir7zp50e1ebm8XStWcKkzyCZirIlIexp6SAdOjjSqUPUoczcbTR/1
HfSjQ7UWgbxXPv+JJe5wTkRTY6svR882rgp8dmu6TSwRkPE8b4B20PF6uLNptiQBVySspEj6/r0x
lJsxzO5UV0zCcHbXcsaYlxxd6otTNFOcw5iKaaYBc6DE3GXzTTE/xPVDgYHaIY29y9/rPMtkNnG7
My5RyzhTT7ABreuLVJ2+NQEVPwss2W2e7DsmagIES0ibgPy5UAuMaiybQDMToUjnsheF4k3QpiBS
qdv0oKVA2RS1YGFr7nFsgotBJQb2ySATMD6QYXbtrASwr3oyC+318gayn3pyB2Ip3/yoYJ7GwB2P
hi7bNs2HUZY9SwFpaPNiznO4FIepyx80gBkvG1tb1LExblF5ZCpxR2EM1cbEnbX5Htu4MyXi/40d
cOQzLLSMEsupI8IfADUksFOXGbr/rlOHvb4IIiv7sec799sI5+1USfMUIy/w9irHaO5DPDqu1N6Y
ORww3mqyaFErMRZf6rc9trlHp6tbWs2suwWLioBb1dXdXFSCfROZ4J66hV2VnTliLN2k9lWbA8TY
Z8HlT3OeLXw73O9lcGcnBRJg0hssI4aa9/0cgMgsLDZ1ACjmv9mk8O207nW/LXJeB5W9PFvybxd3
7Y2JIRBgUO07KwBucTPuhk17sHxTsE7RVnK3+9JVqg5YPHII2/kC7vtGGUVbuX50/7MufpYZ7K2x
bUez7JkSU0a3GKbaTgtXWmgHwBR4znSR7I9gVXzhjWIAQa1jbKUtJ3h8KmD2K4TipIKDZXI3IxAq
cZtl2Lo5uosAMXtTJ2kO+7K3/USpilcNM3HBnNFQ4Jlr1xcjvgaAhEkz8K/eJFL0RZ/AKfJvzT75
OT2idAU9eNuf0Opxo1eArQ+4qut7Zyeas1l10t/G+Z5SOqKhpHVg967Hl0y/ytvEU5xWELLWshuw
uWPSRgHE4mxwUSYEEo0VyCEk1SOWtLFa86BJjbeUor1kMxlnwREFIEeHKhOjij4NVopRdt3YK+j8
FelDbVivAKxpU1DTbUYHgMjQ0M9QeRINPK/uIiR60N+BoulZ+pZmJLVbQGG9dKlMv7DIYdGmJzma
f172lVU7SN6hkwKoCii/T5cnDZYWyznsYCATI5Uutffm+PFf2TDYFh/F+7g1iY5ZBBni20GNFjeR
fSd/uGxj1eV/r8Pg0t0kM3IkVbAxhCbm7KfttJfQ7KPby2YE22VwJ9qstTKuIDkEjox3yFy4rXxr
gijwspHVcHi0Fu7Sr0lEa9JjLZG60ZSnyH7u6VaGEKGTCdIYbTVCHZliYfLo05gk7+aIuZk9Dkpo
R+O+kZbep3lbav6kFv/khTRrbuyweYrOpkZgJ8101y3wfwizpIjTKtkuM31VxqJ7ytoFUOnY6clB
SnP1FrJWozdiXmCrKq25cdRUxgyD3f+KjVJzXNrJKNnjMTTovlo1xQsGdbsXs8mr2uvpMr4C4W8W
7pIAF91bVIIWt0konpjEPMhqXrrpQIF6lmzpT/kF2dWOqURGyoTs2Oau9szupUxP2Ge2QH+ZVzsM
62wuf+TVC+jIBHeXO8mIm9Uacee179Dv6yTRe3n1RBwZ4E62TMmYNQRrgNpz2NPRp5n5oJcq+Iik
m7awbnpApuNh+nF5Xasn5LdZPvy3zdSDkRse5Rh56PQbe7G9qhb1bkVWuONuOHVtLxUWt6TvtMIU
FAZyhrIP/nwt6AXiggHaEw1i7htB+NmuMTIje117WIDitrV3VZh9ry3l2Aj3nSRblRJ5xlKsaAra
uAnjwb4CtPAv/A09ZwUUWJDDgm7T6UnvVD2JSYa15O2B2rc6FXVl2JbzF+WxAS6UQKZ1ApcZ1oF3
0Bfjv2P9v/gq/X8Msa9u2dFa2J8fRa2oV8YIuld4QCixZ9Wj15VBkt1f/vhrKcbxetifHxmhnZH2
TmuDOjW2EgeTDGYMOL1ebCmGwjZzD14tQdxfW5Z5FIy5ZaljHNN2YO6WG24rTUGjdYfSFpGnisxw
C0OBzsGdhd0bbP0JDC4E2kzFpnMG+l+uh4uiU4SprXzGemLMK2o9MOXmvNVNUWlfFEm5bSN1loPl
GeuJ5Ts1/aVngogm+vu5/dJTtaWLhEhdx8Ey/3LK98uOtvb3Hzsat03gSEglpR9nrygB/1ueUZ8U
XPMiC1wcyzVJTm12NE3tRwZ+QUcXtEjZT7x09rkYBkK4LKtVGGDKStIrRQ+gmzEcEbljFu8ub5fg
XOpcNimphBYy+xyYkZnl+1Zxu0wJKERNL9s5Z0xDEoCGG3p7DNNw1tjIJ7vSMawto+1rPbaV+1NH
k9QJNYw2Q9r0WptRUHcZdicJRaC57xrw2YYCOm6zviwj2jwNPuosSwOqdmgNqMUe3eBDISeJpzfE
i5sXm1zN6j/qsK3Gl3hEDwsaHurUePlwPch7aJM9TtHoKj0YoLKD07/VMfVSYbdk9ZujHQ6kOusX
WpzbVmqHuR4Jgz76vMFUMcjjXWfCvPESLJ+CL8Gy6vPd+G2K89/KiTAFZMPUvI/v1KDZWEH8PASG
B8oSXwSVZVt7yRi/9UrVm3rF1qV1n+1k0NptpEnb5k72oY3FBzRuNbfVlipQimgSFRZXj+rvXbU5
7x7NZSi1GdZNAJyS+wTzm5c3cy36YyfB/QkEN1r/XLRcGn1YSA6vjqqPaQmHVnNTEQxzdRFHNriI
mRSVovdKD/b4VHY8q0eSX0ydKOFYdcAjK5wDqkkEoQbmFfoheTb3NeTNJa8aXQtFc0AKfA3speBP
tXatSMF5NQQdWeb80aI9Gl4V9jBGo6jPt4wJd24O0R+zTLEIdGSHc8WWKGMngfvGkyFEMVDMkn9d
dgbBh+Jf5hBP7tIIHElQierLB72Taq/I+r9KPX8vg3+bgynUmgqK7coAPHOi61beXl4G22/+yIIo
C0GItVMhW34aLWujN0fwH+CpqWPwV7+X07tYfstQv0709040OLXaijo2xz0+KrvSrBbCXt6c+2Xu
MRqPZQseAd3cDoESZKFoUuW8N+TIwFyw9hBIC2UwvZ4u0GrMOrUWA/frxvow77sdmNUOCXxc2qgf
mlf4iS8qNp+FQc4ki8lH6a9cpEVkDzAJVUN3Xry8nDAmfIjTH0r9XGhPtSWq6Z1DNDiT3BOlgtBD
kozsWO2KZ3X08x8MoaG/RWF1bb7q4DHcf1+2guTlHI/C2WWn5GipujZGgC5iqUNoaJ75hdsSnKy4
bpkyMBtxap9EX/Ts4DGTuDbRfEOJD13aU5PZWHWJzS4ZJb4GQ5k+Cg722Yng/n4uQmG8bFgUdo2A
CtWtZHlL1Pk21nXMAiuWG8lQPKbFj8uncM1jGDUQ2LmBOT4rWWYg0+0LBb1ERgDDuJVHkL+oWxFk
VmSGc0x1WOo4YmbkfbTP9snG2EAm8KoXxJSzexLD9FBJB8cMsH8g4+fuSSqRLMPIP/zfaX10Zj1V
a90itjaXN23N6TEugDgPHL8in7UtoQNYSvYCfZr0WvtRXpv76brZY/o+hD+CKbRMvMqvvfRJ9Go6
j2JsgaAdBzicTfXxOGfwVHVKpHZMSobR/iOCXQNo74O70SV/MSDBrOF/tsX0gAHhPnV4p4B4pgW2
GIxyGQ5GCLVt8pRf4Uw7ONMklARaVN8318mVAFvQ5lUgzWkCbs+XO9o6aS2UIEevNIZWcolj1H6a
VdLeAhfPpl4I+VpqpX8gg2J7Ua5UV0qhRG6eEfpSWVnv0sm4I1MNLoYh7UNrmVCHHDJ7C3HWbJeY
47SPNGkOlKhT/bLMISxAddsrFxrftCSq/RaQLy8ZkbETnL9dQpyrwQJTS1saGZuCUc3PKpKt60gu
ktGtJwyJex0oC1PMvUdZYPdRsTdpXW3lfBqIq7ekCm1Jxfi/ro+aD8Iq+5BnJnnVxwKMIDORx1vi
ZPK+6xcsK3WMQpA5fn+jsz1VNJR0cZkzEanTb1gbCbg9CxsvrxKTUKpnbJuvARCz+SeAo0EG0njq
Lx4Q2VsQGnno+URuBwVmERRkJbYxfP7//QyLu+0dgPzs1mxkr8XmGuYTnRPgMR6jGP8G1eeJCCLB
Sqw+scddvqOtRCheIBLYwOFGpRfXsn85CIgscCFtMu2mqXTEgAT8EbYSu6UaXrawdsedLIK7W5da
ylMKfT9MUAx+fadB33zaMt5Cu3KBoPFIKPpMokWxPz+6VeE+8QDMWOdZKkrohZuBEOryos7ScJxx
XWcjGgb+CcMHpxb0WC2GuIISdzk0d6SZD7aR7MikfhICqsnLtvQ1r2N00UCtoq2KkaFTY4NDbHmq
us7r0brdarkTBTloXQ6qQSNMtIOPaKQ3NUjGnTtqha+1WoKtA/wgnoFZ801rjTTz+8pKAwg6UlcF
rUiQVsAYeUaWti9dtxSgP4odt9JnNiIMno4GKXNgWpKE/4Y2lt9Ni/4oZ/E/lTk6O+AhwZKizZ+p
DLQ9CP+bTb+ozp0FSRwgOKQ2x98sac9lO4A3qyeMgHqJoOdNyLSVeyUD0dhYzoceVImp3xdalblL
DjZGn46M4O/y9q3cpsCY24Bhs5ML7bLT3Yt11UxsE8T3GegzsvSKtK8WEfXNVjzuxAh3UPW8S/ve
gpGkSXfGol5lRudfXsfarak5DqCuGD1WnTP6VHWkEzUiC210TAcx5ZNly6aDrA300K4MkbXVbXPA
7AguSdMG38TptgHu2OaW2kL85/AKEDtTA0pvE+/l2m59phNQeiLE8lqgwAJ/m+Ri0dz1YKK2sEC8
pr7UINmbP3LXtSE+VO5n91E0mrRyhjG7jlcuI7AEOJv9+XGUaJVizGtl8DQ67YvRepoX52PS5CJU
Mu3j8sc7KxhA1BGiYQYmrTTwjvKwiDJt1Wy2R/DmdWa0VSUpVl2jz6zASrXJjZqKXsdKJBqQW3MZ
HVzYwMhCrszR+cmeOQH8rNcWSHcHSsgA2bFv/9A2DOdO/OLl8hpXzsCJMW4/FzCWyLIBY3qMKGP9
0gZbEAlXfPLEAvd0aZVSIkoGSklDz/wBnFZ4fvu1s9z/dwth8fjIMexWtyU5ZsyV9vhQN2Fb1YIm
r2ghXDqjDsoC4j1sVWQhDYXCMtLIH5JtPP35QuByYD+x0RbFkOTpQqq2k7uGwEwxQB7JdHU5/4sv
cmyBXwhtFYYpHj0nQq24dtuhOhhN9XB5Hed4N0cGFznmNsC6icFIPhjZgAKU6IVM334MpaKwHD/j
CJS9TPOp3hTqkybCr6+dnRObXDSSYovayQybrc+El9OQkn1+NYeQGA+lNEDrT7DIlfNjYPaTMYsy
Zgse7hN3UZ6rFJoGo+VFT+oeETCwcSW6Tub+KwUljrkrL1oMyqG8A3iRA6oabpFlhanCxgE5A7np
dsm+vuoCM5SvRDWHFX/H5AscRWMzMGfzzgoBhXUxaiBPU8Had0iizl8cJ7y8gatGIDKDIXiITJ29
uyYjM62W6B00tEIpPzTWu61qAn9f8woMUP82wj7iUWyIEmqSLjYWr3sdfCMEKSoeSJB4AxfplfTn
GGnMjuGFDtZexYKsC//scZrRTtKULl7TAmiQbWr654EIWDYZHx91ExQxufM7tcZU57kJZmo1Q6aY
u8Cc3UDpW1AwX/k0YAqAxgTGlxlqjgvcUkNMrVcc3EOq6rdgHwRUD7hv5c/jnaZqOj6rASJnpEin
H6fJSAQlXhsvb4m8DVPpI28WDGmsrgSa7xoTh3IAAzw1oYGgzCraaPLM8k4vH+bpJR0Ej751Exim
QhMOcHz+o49l1I1FijQoNmPXHMFyYL7nuaDyuJL8MHDJ/xnhX7JAE4LnTlmwDrsIS+L4ct0/LYVV
bKHVJEomz3uKSL6PrXG7NltDAx5DGdyyAXknW2Wrlt6wbXzU0HQ3+R75lLflxnjLXMMtEF7dfCNK
91bTy+MfwcU6tVLqtq8Q0Bn5zfi+oOONqM5S6Cj3+sGF8t6fEz2xhQNHCRSPBmpqi3v7OlEqdx1J
JpDZU+IbM255/aXMDEF6uRLGT8xwUamQi6yW8dgCu0OC3SUoTGoQPYk3lyPseV8aywF9PbIRuOU5
N38xJUbRyYjjozfhCVJsoX7jzQG4+kE87aqPrDFa3Pa3oB15EoF715KAE+NcfmnRKcpH7du47CVb
qJMChfer/2D66OiD3+my4EZeeXcj2dBxSIDGw4wcF7VaiLwmeYMHwjyBs7HJN/jQz5XUhvZiXC+d
uV0q5S/CiyNjSFQFPx4kWLkINiE7AKEFfNQBIqt2fpEhmFtbEGBWd/LYCreTnaNLqZPjOHY+eD7x
sovu7DvHMzEJXYS25Qo/HXtjc+W74+exyl0zaY/Ms7TxPK5VY3JttdxKSBpdauYJ2EGtp0Ir/pl6
6bpX7MB2EtF62cnmzENqj7kuXpfg4+NOod7pE3RHkBksvfwxJrINIQYHI3zV8jZqit8UZpCCXVyR
FMXV2uRqTMBJZJR/yiqDy1wDqgIhHf501kmDKuOQKzFFWReKJEMOoYlccJuvNetOTHAhrs4A3bA7
mGAlAgvqvYOXBXHIImxpuk3kEq95FOtbrIXWE7vcBtNETrvZAeUws4vxZt0b0A/3HKggTUEF+G4G
DU+hV60kzCdWuahHK1ufBrahhfs6BviOaF1YDzRkXkwehQJna16EE2mydywqfjxevS0paklg8PUW
EiTqnmG9qw3uMPqKNUI1RFQPWckDsLz/2OM75EtBiziRsTy86wMLfPtaD83b1BJEOZEZ7m6mugyu
SIxNeGB0PDRFd4MmwVvfSH9zCI+Xw/mmUReg+6b9DMnsQN/jQQV1abzhlNy3wG8zb4WSjyw886f+
2CDnlNlSZ2BSwveSrcEFzMpf4pu83Kb0ru9FcImVqwLXIpJLSBUip+Lz6CQeTKueFNR30t4O8dxO
r029SQ6IIm5h9ndy1i/X1Omcd8GNzL4Ov0jcFhhGwcQG+Fu4yGpEWhPNJk4e63wOtySQvOix36nb
8Up43lZyRvPIFo+vtkCwj4ZUC2wNBEQxDNgVtxaEqxJ3tJTovSDgXwL4JnFpWnzGiUWeOnl5653h
SU2HGsN8envIkn7apompvFn2LD8JNmMtIBz/QM6VBwJRxViCK6s/IUXtU5eCGcDNEP3kxE3RahA/
oM+FfRm9Bya2VBBwyCo66vhARw/CMs8TfGTMmJZ0uE7Lcqvk2m1ZOrqX6tln5KjbVqbX3VQ63jCX
b5dXvJL3wTikT5Cf6Gh9c+kCaN/Qq6tgvIEmwmQlXms6Hpj9l/qZVoe+zK7z5fWyybVcHqgBYIXR
i5DxT5zH6SpG7ouaYCgPIPuP/LN8k16yfRxmYJ2DcjMyQAwL/ZCQTQfqK1iXISX9Fw3y45/Az+NP
ZQRxiGZYUAeUwpaCGxpelxWHyytdfesfrZSvOlnRjPDCCgpy7tsbPYhvkw1KTuBiDCEcFYrQBWtp
GbiCQevJynVoILMgc+RKWbLopIlB6R/vgI6DkKC9K6+cwxyyXN68oYJcc+20ILdVwZ+GST3gPU/N
KYVuzVXldF5JgCykLmkfL2/gSrwAKQNE/FjTlvUtTg0kalKmEQYNvcXsrpRKvSm6MYjzHsz3mRDB
fk4ChtYIg6yiWIKhNSgNn1or+phCBAdfC9S6oPhGif1msLvcyw2pDiH2JV3JtL4voiT6AVWxIqSV
ox+amcx/0X20NaR6gM7aKBDY3A8ph9HpegNNr5mk7gJx7AbKTpd3duXTnZjgdlbO2sHqWpiY8nKT
x45YAnvl26HpY6KOBj4w0AtxkUVyxiqdxxy72S10sxBbB199pNxC42fayZVabi6v6Bt2xF1kJwa5
XRuhL7JQBQbVTb3rfkBIxU8OmDHuMMwxtKiwmSFyhDogjyK42VpEgwQiYyPAWcCB4HaTllFUd2im
Inutr+sduZrI9fxc+s2GHMCYWG8XLwKygNpuld3mWwbujANReeJ7sIvbgJNfwZ3+XG/HuStgzwbn
/wQdGcgKurUFtvc805SdkVfVUwL0wU06zj0o7rT2n15dgPpzrA4P4UYlhasOkfSQNgtiVDzHWeHK
aOGm3gI29hfDVqPaNdMhbgKnMNKwXSK7dWONths8OiN3UMDPobU56ObkRQnbPiVBqbfPEPIy0KJS
yhBobPpDjfXKTeQB0tYKEoJmY5bNW2wkZGd18xNd6g9nSK2DXC/zVVqMgytp0kLcUbbHA5s8zgrn
TSm6IQSCufKrrLHcGTpP237IQAam9rsswpTmUPegOJvafzS1hZKdZEqPUtk5P+NiAhVP2bUoWtWW
m8xZNnvVZLXbVtfLm1IfKh/a9DFUdfK2AL1NPAR1bFlsP6w91es5czMoePsKRvdyMPdqxX7Remeb
jUCQhWaqma+ZlahuaVQQscHoaog5rNEtqzTKXKoZ9LHG+P3ktumSP+sgWNqVrdK+x4Nkqa7gTJwn
d0Am4ckPTTPgpM5w7kOF+xc0vJ2nYEescdyQ2Hob0DrUBkw+Lnbi09JsQrm1NkUWPwELJDiVzPNP
fVJFoYeVVA0HKQ5PsNRHmSal04C67YiBVkxGTm8NmpbKkG5Ms94JlnteJUBlWAYyESybDMrHJexT
BhAExGbQQNx0u2JfeZnH6Nf1K0tkaWVdIPOEXDAYkFirhTtrBXg8Gow1APXyRZ7tby08CNIrW1By
fUgH9aO9SQMJasHkRbDE8zckioDQBYBaqIoOj84tsbE7yEQ42uAZtwBg+ozmCSo70MgeDmK00vkt
AWPQIEApCdciqH9Ob8QxGQlpNAP4vnmQt3qUI5bqWSPw0vMc9NQKt5cyHDQxeixpCtsd49SD5Mxe
3YrGn1cSbRXoTog5WDauJRAdn67GtovULiOox0YHJbRCsqdh9kN1Qbst8A72gzmnhyGkERi8YSwG
bMFHaViOVn4k2RR0hPPWSi3rU2oW+6ZxFDC+Srr6RKWabHUlJ4KS/Er+x1b4H8P8+2rQksKIyIia
/GEGxs0Jyb0UGAGkkYYAGI9tKQk+3fklf2qQ21I0/3rbyFGWI+UdVMzibgd5LmL9uuz0LFU4208o
SbP2kmyj+8PtJ4WumcR0cnsTA0OtX0KJQsgBu3KiETBAJISTxb4bd7DSLtewf/hoEtHdIn9Ojdco
3tTT7Wy/XV7OuiPqKM+iYWqgW8sdq2pwIBREIRQ6A9D8kkySho5tWt0Yc6HggEFNS9Kde7VKzZ2c
GI6XNn11f/k3rJxsSzn6CdyZmxOASEebaVA2qNc+p9oo8IyVQ20hbID5mDXsztI/DKATo+4Bgehy
kqOAkv0slgWyexX6kEM6vOh2sen1EXqLoyZ4dq2t7dg0lwgmeDFYc6yCqXrYYPvcDHzIl3dv9aBh
VsNAYxVPrbNQ0kjWpEOUoPWsW2j5bSBT9Qgl6oO2B0b2kAgLld+hiT8B6OQhWUD/iR0C7gTkJeRg
KPR/aVC8syBZBe21FTJSFDBpIrnsNkyxFGMN/6qaCCs3a3uKexVFcFTTQSrAHcFWotU0EkYttxmf
qworJvvOfemes2hDPGCChUjZlVI0ZJWPTHKfUe6lMa4ShtVx1T1A+dfAj/nJRtnQXbdBE9gTz42s
xQCUQwCYx+QSQAbcwZRGPYtVdOi9IYLSKpqfyWaCFJmvRjpoZTG4yXLEJLjsTGvRDSTuDgYpQDqM
43L6bccRwz9JAYyNrC8KxOEaw6/AMevXUZoKHuwrZXbsqY63OsAAKwgHVBmXpKdA2xhtgKnQOSix
p7bf5v7UulMACdP/R5l9ZYF4waMfhexeAU8Ldx1C8SeO6NSCQBRQKKmaW3eoo7CF8N4fbyT48FVG
4ggw3tlGSjTt0ylqAGidIWM2je6Y90GqJILDj0ED9fxCgoAMQ7xomBWBwtDpJ+urXqWzA6UGIiex
SzBQx4g+KITRGgCGJVJOOysqWrdeEvA/tV2EgUUki26sIARqEpCdgC54pBvKsGl16ubQpNkvSvXV
Js6N09N3JW+f5M4sPZKRXd+mb1UxfeUtGBFT27nprRzXu0LpvoKClVuV2Q/F1kMpzka/Wpy7SOlU
dymhKdeUD5GltC6Z0J4mKLQ6GV5hY//YTeQmJ8ln00VupkShkxOykQqM3lYd9K0gOQzm/WYCIl0d
MKHVVLIn5ShRSvbgZokUynXtjU22z5UkqCItUDroBuZN+k9pF7t5zj97nXhWTMKllLfVVO6kAW+g
PNIKt4IgWJkl8Tadiute7yH0KEMukywQoNMsPCBLKBsapvQ1OhDRpTqeSiUqoa5VDK+tAxbQPsZ/
GtfVJoUGHebB7StTWgJiZbeQvWNCwv2dHmWpJ0l03Jh98wB9ISiJGouCfYCCaWJCHDdFkcXTJVCj
Qlw4nQAnaAcpvcJAg3RVDC3YClMIC2f5IvtSNC6uurRxGJdJ4c/TqOylEYpzRcOUTKeRulHR6C4m
HltXcfLBjRBamHodRPSgI2sEKPEs7qJKn8SwBr9UpfdhiX9ZKt3Z8vAwz9lhhmSeN0Bz10tgPKDO
omEIGqVuS4XCYtnIGqgc4skfHFQpjVYfQgilY3q8Kb6mJb8vwIPnQ1P6Ta+6BcROAx7uJjXcPque
bDnCjEpZtFvI66FhQt7ruIH4EFjI8Qpf5mAc4JV10n1WZflexeAKGWWjulZ6klyDYUbbWrlkBJWW
pXj2Ox4tymGbJ4CWTGV5rRdxCnbE5cmZviZzepOiaA+YmB9hrB7UYfFtNeLBTKvO14vWl+lnNsmB
3SrhZCx4Ak6bxHyUi/s2bQ9mFPm1CUHVuLsm6jZJm9t6SG8HW71vouyBqgPEq/W7VtUyV8ukL6JW
1g5NEsct1AbKfiZOIambf7QJWqm0Kr4g3hIkSmnuamoU93JJzWAypRTkXstXTgDtcuRhqzWoGszV
0vk5HSUMwSBhUKEvC2kzA59+KX0UDC1Xt9B3lvL2Z5vh00Lk8LmyzD0Y7d46ewwjCmBk3k57yy7D
vIFCowydkdzEv03iqnfjTt3ILV5Os5J8FhOF4K9tk03dmY+jnm6qqXJwagzoIWf4dAj/921mAAyJ
+f4QfMGJP8Sl8gQiKuoT4N5eo8XJvSKZypDObewNCpAMeVw9TT3UoEHW5pl11YVj7GDaWzVSKKga
Xj72sQscc0hl8pBn1mMGesHS6AjUGWe/rq0tMh5QKP4PZ9/RGzvORfmLCEhU3ipUdLnK+dkbwn5B
FKlAUZH89XPq20y323gezKIbaMBtWRJF3nvuCU9xqw+9nbb17N6DkSXSQSE0TZYQW3fa4QidBToT
dJAnB03yJjuz5r0xYebHvC70EIQbDU9IGCR176PwMg9xb8VqkClT4wU5UbstFTn6ULwOrnNWjKXa
rpgDkQTBcB54fSZYboNS0cx3gMoTLnRKl1BmRLy69UpSX5I4JXNSIaHTPAgKAt3gImhQ0RJsnGl6
CeMBpFgZbhdBXoShTVpX6jfGXDcNdeY0XOntCg3UMK8nz/wwcIzkoXMBApXPIxDd4V1CzZlB24b4
0hFmqWM9H4eK7J3A/NYJXudUuz9XR93PE8W8GgO9tBfJVvjvlYciDHG54/AyQyKQWPohlvkJbix7
N+p2S7nyDTaze6vslFrC7hgcPhUb/iBn7WzrcutyflwtPy5+fHHEktJgKeoOaSEYbuI3fTSzeZ5r
+oCmqyu8aB2zBMmYSGwdHFTSgqdjJSj8XrpzY5o6pZztQq88JUQ9QJux8WunWNxyBwMqmWlg2KZO
7ohGuK1u/TzW7Xkxb0BSRRomVXSeheNDAhOd+qSERJj1dxF3VDYOP/E+t8GiTigJ59TI8Rm6r+1s
o/dgonunQbS572O5OdiyVLVuZmLOrcsPCJ5+sw5afVktCNDt12A7OuxEufMk1uimq9RDGPKHCKyO
0UW8N3y96OJuozqqNs4ym2wqB5InbLpd27BQCFXFIS/6fcchZ7YMZpawprrtDYaJbfvQuAhUhggl
RYa1Sq9MnTSB/LkgtW/OnlIqB2Aa5D7Sdv1BfAyl4rnvVDvSOx/S75JUuFB8lGHrY/pr3mfT6e2o
EGYcVdzHU6DehpXd7cK6TdDE0y5w+kfWSjhHVQy8O46Nbm73XsiAeyGpNxsgnvGFQd+H3cuK7hcP
xg89zYBTl6rfCcSAGNdBtq+Ic1rGJzLMxWKhRRsSeOpAy5VhRgHPQIKI62Bpb0fSDlukz4ssFuyH
qrjKVd22t1HttJmayzjrnfg4sxB1nrU8Qzo5TWlXbUMyVymfKSyb9GFQc5h2GC1miVjO1O1BudAT
knbde4fRfV+qJTV1/+BFAxKTHIXAcG32idfAlasefwai3SWqDHOvhKVgCEAqGV8DNvbpgPheqARz
JKRfg7whejMAX4Qj8edWF+45fdYPHoqByekuKGcOfIaEzOvWctO6S3npGS1z4ztdsa7tO3e9clvX
vbNlLHzshZ91MtyVTbKdvenNb7xHBqNBWBsVauR5XTWQG2GLcNfxEC8W5oBLCBvC+aJ7dRJDsxfK
dEWPsOLCyrh6atoJWs7VCXYaTrZHYaWT824h0EeS8lQGg1MESJ3dxHKtdy3wgVGEcJqNWwR0ObLL
/VaeXF9AMXkFiBVi149iESFCh7l4agSSeEdE1aaV8Gjmrno7QGGWcbzJG4f7741tjy1ndd5V3cvc
oke2ONWNK1FNVnbeDkPcHYNlpKinSHxg1NtRFtypgSCXTPIjdBMjst0nfEn6Ghj+BFU4T2c+3iOs
YFureMoFg4CTB/oOy/alKtcu7YTzW7TucJoidWyT+BYG9fSmaqI/tPQQ30rGMTVTrwtkCDdZWE9u
UUISns7U/DZReUNLF8xHb3pSDE6Wk/VfW7iB/RpXOm3WlSRpWfp92rkxzybecZxhyEvQDFCAYDwA
uWcJ1gArr53/cJQOp85O4s4dq+CgPNoUJEzIhx9LeXFBaMNqkAzZzsjITUM6k90YILEXn93opwPR
FI9Pl88e3Bq2ydSb44DoLxyTsj60ZBQ76epQHZgrDWiasfTvFJOvdUfrGxdf7C5oZ1xm6D+0juRL
oBa21Qu2hAVppnmMRPq9VxIXyQ6qjmHSUVPnZUCsyj6JB30ZOQ93jUrEluDrfujZSqoUmH+XhxLb
0gRx5B6k3wmbpufDs7VHyHhko2AnmA0pzp5pefXkwE7QUmLjA8shTLlYyF4FLERec2WO7Sq7fTf1
ThowshTl2Dr3toE5K0SjHyhxENa8rvq2WZ3Jh2iPt9gklYwlLEXaB/j/Tdj4nDJzBwOUGsMS/05Q
/G7kNsuTg3jqXSJhpDFX9a9lWnE0hB68Y5BJZIc+7Vf4L6GeCfC4E5ReOvb+VAqCSAR6XMKofUKE
152vqw/qm53B29yQGWbZSMd+dKrpgjXxtHRxvCfxuG7cPtiLutkB6XvsUefBBkVB0kQmLDfBUifA
YV4t/CS6ecO7ZldHskT4hCqLsWXboLJ/2nA6ofXZC2nuITn+CRLyb2DXY0GXJndHdlNWuN0FIZHc
lLdIRRjSqrlOjP0FlkviHNf9Mxwi0fxG9Z9yXm9WlAwp7zpE3PbODWTXt4PuhtyJapZOnsIL0d6P
AVZjOOdkOpb2MTKoOaVsjxZqtHvV0lMZczDHOvFk5/4W/RF+lhocHZI3ue+6PG/CFcUXursq6nNv
QfHsKG6ydfjfaYJcbzWUTYb48gc1rRAZmqiICYBAHN63UH7ja6xo3ljkrJdkRaRc8zLz6Sy6BrUo
xmSxqp4NWpcNQebpboHQBa7vyYEOZIE1MH1cffUhO4X8XrqpSu8CM0zEqQX8uePsTmBEsx/s2oIB
gVFlaV5I3KsMI4FlR6JW384eGKSoGEKgBFJi08TSWYzptoAoSuxf8ERpkyZXznqZEiyjxC/cAXV2
SZcLki54apYRxZA7bmRgxSM+F/Tm1YpWr1HvgbYjDks8LT0l73291lvOR1LoNXa3JujMxq3m8qUd
6tdkUuI4cFj+jIvAjU8GfUvttrme2xvFzD3CjPtz37hrnoAsvifITMlbI02OPJdgD47Bez/CCaHX
PUmXlTgFGqHLVCNR3EqLJYJNNqaDAICw+JkfYEGuoF6hRRfbmEGJz7VAfnkY/jIuOfMmfFtQxC9E
IgFBbUnS7ybbf5hRoEwReVSJX9pDqmcXERRwTfkr1BZJ5jJi5wa0p321TDs/GPe2jbd1q3Z6iM40
wmVaQu+gRSkxZxRnGwYbaG/PUYI0Jevsgtje2Gn6VTvokC2iDOO2Vke7RkMem3aBLBq+X0ex1h9o
6brUsgQy/CFE4LxW8gHsv65Qrr6bJF5CH3tgrzdeeORNvDxjYDkVXjKxfHABAvRa/DYzfmIdxbpr
VeOf29kbtqHw9YVgP/2gGkeE16PibEr17o/Be3XdS9C2OqX8hVyXx7hc8inS7zrWaCOrbVKhq1mT
3cDVhqjgZoynQygQjuLr5lEYXnQc01q99qnrLDSXNvSwS81XRzDy6lWBzIayQ6ydP5y9pv9YUVUU
XuuS/doLN7NDU5/ZZNXRjQZgBKXt8pF4uiiZHRBGPvv4BmVy5rHo7wLTk60qx/XWJlH54ujOFhiY
lnm4NMUVn+FRA888REOM1QHc353n81s+q+R1trTZIp5kPaihBnp2he1hHiLe+NS0RY8TvyCW0FM/
VuEevMuIp6jhl48F6VFnb6blHwa2H0+bRQu0jnNUoK/qNqUByS1y9HYO5jeJ7XxFMZqBn5qgatQ0
Fdxs9MKGdBpG9Npw/SZlSFKFjK1t5YzyWFaky5HluYFi5yPsg9vWAZTpW5PXvI0yt/P3CLc4di0s
bksdoG1Y9KPS9sVFlne8OodGjEekcIPXjMFwFW2Zopugmn+AN4piWMKjFDezpkZ3+Ry0IuUoVgn4
wnnltMuNBwsVZOhUwHKEvPG7oNtKEjobKTB30sAkfsUxOZXoG0llUOnyV03oa5IA0Un8Z18hnwyA
Sg6/P02zWNr1qCSE6oPK66k9V3S9oy2E4L0P1MEG9LZU2GxBeHiJuwYbrjNGmLS7ceZOvEQSmANp
gQCDGcYTByPMlvbejQr7J9eH5Jl0IGu3URpN8w8XOwRssBB+heWWwWygWFBuzPPP2FW/khqHX4h8
wBukJtxWHfpPVUX++bqh5xA9V3iL84Ml+QDXmOkdgYj7dqiQeK+XbV+SIA38Jg0HaLy8SueBbW9W
YBtmVZclhAPEeBims1s/DRWKxjK5QQwTKlWARQL6FpbCsROtY0L7A9odjUcP5TtmwyldmwzfXTov
LFX8o+roiZDlsMigAGsCqe03S/97mlHCukHO7YL651mue+3fOuJB8VcAI/HVYg+O9ddmj4y/RfKS
LJuSIwQg7JAKgClN9Z6Yn52+qYP7BqewR2B/jHMLHhoBrEs1v4lR32L4g3mO3FQUi6NUO8WrdzmN
qY3ffO81YlfuJk3r4E88vXvBzdVC2zN9yvm9rwBcxB+8Rt1tZCEbmkHNn5ZxkLbe7yp4nF1dCLad
yyCNmycNBibKgHW9JN4FfgTaqLewbDe6jtORHJmd0GRNRSLEo8dhvEyj+hb9260O9S7oGBbttCnZ
DF1Et9MB4kulSNvGYt4GjEGMKCLHtAlWmJP0KHb2DVDTRRSsjl+7sDrWnT7YacA+fUiszJIIaroQ
tXdSpqERKF1f5kplyRw8wvqZIdoWM9F5wWQkqO0mbJNuOw+Yo+MVo+Ol68ZDqxqjNPeH+BXHZJsi
bqsrEj5lcHLx05CTzF/L/SqvB3iAyFpX92AoGmX2tTXeXQvsBx7XndmNNR5AtIghRwgrL6rEQfSe
7XyLIaLJOxB3Cl2LKfXrKtjXkoHy0sCiFVaUiNZBpCLIZf4Gm4TelHK5VDPAJuTzpgCI//iWAv0a
UMlXfXQH7bSTA1sqxKIem1E/cbiTtQRsdg9MHmhd/zTwZcIGDu6RFaipAtZEmT9Ev9YhTEOFFsRY
51qZPQQDOaCwP2nWYTMgLmgaOhCFNujT2pA+tSs8iwD//vC5/tmT5ewISjPEm3dF5TGWzdFwirrk
NXFbuzUePwMblel0BYFomezphIJJdwBeB4aAIugptmXinui42F1i5pPmYd+lc0PIXafm9kCSumCD
9nIMX2pZzMkAFtc41jk4pE5BYrd6BSdPPEqn/UVYV+34cAUBPe62d3Xorzctm6JbNkfLmz9hyx5W
u+ZwxmgLoKP2mNTG207M9Dv8WLyf6yA5r0nJaBG4QwfIsF+WjADUXTLEU2hINbFD4YtD+yy5ieHT
Kbh+r+OyyVtO4xuPT/7RTiipwih8iKzhKDYgZcDwL26T342nLEMN60PafC18e+xoD7oV3qVEhNwG
leyYO1C0PMFXw32ImFAHFMmAJ0Yj3HMn14txBlCVvJI7fY6OgY4bGOqUByl6Der1KHJMRDiobgIN
hhwG84gGcekBRktkpbNKjU0mQJM7tn7Q3rThXKNA895n0iY76thkoyibwIRoyL1fIcci66kzIIAk
CsR8O08r52kMhaxIF/RrdyGeawu431WZTCS/sQGsoFH7gdsGydq1ROaGPDpTQ/KedBIId+sGb6WJ
2mNjRV8ESXVVPtRRe9PTgXXppCsPH4bqMDk1zoOCSehTwOJYolJfnEMda7mPwqi7AwahdrMbAooX
jgDLzDcK+ZIBGXKtzQTwqIOsKyCAXZglyO6UDuWZ62C4NRu4LU1UsmPPhw6NcMOexcTgJFOXwwPe
4tsCj4+9gBQgx/crTq2Z5V2Hc+4gOYxYQHdY7ifmvNtGhz9HmAWl/TQ/+ENgjjoch4IsLSQyHr7y
cYE107X+iu6xUtst9yb5gv9scHLHKvfNKO+tVmsNCLvzNq2W9SWAyidd+po9rCPtoaWk07kKK39r
rFm3hDQYL/G2ebYI3t25aKiKQHGN+xf0rYu5e9BTPT3E0xCVGPr088FtA/vYqMbbD/PU576Ymw/g
XhTYcQJAvXVWgVFIs3RzGtlSFKMrwbmWLjphnwBsTdG89Ke29Z7jcABKF0VLWSQmZlgEVo6vcVu2
r4rP7ChDQ7fxQNcTbGY1SJ1sLm8JX4eC2XHa83IEETCBJ787xFdjfsE2oJ6FmV7gIC8gZN7LEIWe
T7w/iLN2t/Nqy22/tMuZCGpTjiphTNHRrkvKWSOAKo8YfpBKLC89xMEbjPrgZuMlAKWirvlYVIet
Ws49Tn/Px77pz+0ApDCIT/E0IT1EeHBFD4FdAqDHtnRsYwzE+mFut7Mb8depccoNutfyYBaDwBHW
tftkmpMsxlGxG1Q07dpyZG+oIR1MhATqiq3TM68Dvhf3r8wg4a1eQu+Mv7Iu1sDIrOIc08jSeVGG
JvlEp3c36g8wysStQ3+ZUejc0RYYuZMYBqahZQhWg75+f6VCHliz+nvwJ+7I6t8OBszgxlt/8Wsv
OsbBL6ZjGCi2EyYgOMnx1Zzbbia/GgOcz9PEORoHz9mF520mV1PmoAaDkdA1eNsRTD3Ka2PrKQxC
mtYRKWxQm6IxTGP2oh7GEKBUWY0qdYdFFbEl70k0F2xaL0hMfuwI7LKqGTsfV2k1kudwhNfY2LgA
HPA6+Bpv3HXZMoxjmsX2KVbjxvFwM7AUuc4LHGTJRWsroy0SIar3UTXOhruNwMbFsOC2ug5YDtxP
pgagGQ4ScZG+r9DzonXvAU6lsF/DdzgMmMIqCTXQOL0PY3Lj0QizQA4AAedfmY4TthfdoAAAFS1O
XY34zIXHcK5CxqW/mr0j61s98VfHjtGe93AgWav5rlnIr2CAl4szVEteLj3S1SduthN12REeUsEm
EovcY3dbDwY3nC6N6x2hPhxRJYJt6yjvEPssH639oDJ+mUL8sXxaN+vCEMvtvq4JBgAiQQlndPQx
9wjsrqc7C34r6r+mObpIiobkD6Bs2ECUjtWodPQWgJ2/HddBofRvlmNt2iC3JOr3Ubd4YPyH04No
0KFwMEoLTWJ05In+UdL+VZv5fW7sjI1mqAHz6Q3Ico+TiIMdqchpmu0dH82d70X70W3I1meqxME0
HNomLkAZhrNXr0rUgq6Ek2CPaNpR7lUVk1QmzKTUnS5DHL6AkIsnoAcRHEuMK9BVzZ67PCzxXEJJ
GJQPZc0HFLXheVXOn8Xj5DD2GISCcDg/ClIjXk1DzP7Y9Dp+64bridJPhHm5CiDzTDC1TCfHh0v3
xBmQN1hs5K4sXT+tYUnWpLPxcRyFTjNkfqTttmO9yGTd1Fv8/yWsxBd+NBHajjr2uwt0rOOxEQBR
giUCGA80uUwwWa/qTWsd8GKRC7RfnKa5Z2Ts0aivwJaCq6uCVjA6BBh2XKUhqWi4yb1+xJLraQ9w
vYUAzkUdxaW+J11VnzgdvKytdJA32lm3TdLGuxm4KoBqv7tfW48VpR8CN3QQ3EmXiO2TytM7hqG5
SHush7OjEnQ4q/QeuFsh1CqYTL64g1SArjCAdxzxi82gqPVOKOFk7UUXZ05yHnubHtVCSsceBtPa
TSb7zFacpRihd4s8EjU1y4NDQghhBhzQezBQJXtIeuoiPULMxdpNXgDYpqQ3PWPV4zitGOlVLdwk
gV7Iny3qCMwm8Z66itgdKmGAKmXYeS9BD92zGT2aYnjLs6VOfsfu9BvH6o/kOkoM9BoClJI4LnkL
m9Qk+MHR3Q0djFoVy+MZkPXi59itbxEndAlZ+RpO5XPQ1PmM6cVI6vuoDYHkh2X3kfAOKmCwEtMF
jOMU4ZFP8WRtRjQsEbkIr+tB8G0Z+NElmjyWVt38CCAG4dtLA7gacue8pu1c4G4vOpTbiSe5BVmk
sJ05AJSMMsHa5GTb63g1BhpRHyYLD9mWZHUI07tgvZk97wKvEexrC6jHzpArYnZO35V7Q6Lflamu
bXHVZgR2KRqgFn7OqzcCETEZZRi/x/ZoevlrSeZb2laPqkk+wNJT6VC598yUBU2qO4p3bSWugRZh
PNmohiiuFzlalX1XoZ5x7MUhvbvFd9intaQnJOjeWEf8idv4XHpdXtLh2Vld+MCNgP2a+LeU72HY
bD01vukeygy49eKcgFOt09+qCdl9bLrrw3aTiKlYh5+VW54B5N1AmvdIY3lu14ZkjrVP3uqfGLzm
3Cq8XRugBCzcdu74YECDWab62Y30BgZWW+TiFuPs7SAgOC0BjnwJA08ubkc6YQwDyRtXiI5EeDNh
O5v4PHNMdIyX/ohpOs44Q57cMd42ffBjJJbnGJ8vqWHxoQnDGhkBEDPY2c2xM2z8HrsxdBfQzl27
UmTVUFUXdEWLuwL3HdWwn0uOgcVav8sZ51w/52w0N47DzggHOo8N+hYBYAbyBPSHGJyAQKTThC+n
1kl284KzOq10ElaZVJpuRBA8g5ETp/UcttuGO7poRbKpVjQQyAQTG9pcwC3aoRjPZhoaFH7w2wN3
KkBv69mbEh7rO+ztO+jewSzUY5Uv6xUztay9wVQhPMyy8jeUj8kTHJU1ZieuB14l5JebzrghthA/
xJ9Xv9ikR1Uxuol9oZWDSq75PXf6GUD2VETj1F0VJCSL424tXK+qd3OFGqekpcWEXR4QVbNd8YmA
54q1DmYRWBcBtLeYjfRNniSkyctu9dDDxsGdY9efQyO6PSXBDx9bX6rQKheUTy6q4dFVP4YZdX+V
qKvOI4E/wdxAQwg4HXUoQQpzvxkQUJKCUrUFTfQm5N22BbUdnUvFfq91VaBK7HHkkrFDhj0mHqF2
hj9OPZ9B6yFHRROgW55bOEmXg2tK8W9dtbcaPTqMQ4GGdc4Ma1oKOg2SyRo/HxtMjsrqMvbxxyAr
sfMwgh8NNknwc1ZgUPTdCPI2VyJfI4FTC/QcMIOBw4mmT2dt3gXMGk043mkfCDBoYFCsuFgKCJUt
MS/CzER1cGucLSqV2Na7xFsZKBd8B+QWp30N11M0jafWRysPB3J+OyLtM8M0xLziXHD2QdAVNsD4
0DYuSZ0arSWj4JqMncc3VuqPslHrpoo0arlEgMVuKcs1CO0A7ol98BW5CXsC8pOAJ6SNFv8YoE3f
Ac3D3NCrO6hLbZMhiUa9JoyUCLVsux828SYgOk33HUHP/YLGCXre1VOdQn3pe58YlR4fp6hPIrha
wi/U5m2OaTfNeNZn88tPTNQ4EtObnBfOd0abX3FW/3XlT5zVOVlqyNAI0qThi9HVUINhXL9bTrba
QBmS44uNNs23Fuv/k6v+mx7sIcD6avcDiwq463ziI0ao4ZdVIrPADAAIfTWp3FosrzJkgGJoKvnP
ul82nvdUJ9W5bM8JEPWY8GcevJkwPDjrjxj2K35046Plradv+Pvuf/mSkEFEsG4KA3wiMLD4N1+S
QluEpdBcFR6muLqvSXJfZSM0CWo71Ce//IZ8/gXP9d8X/MSXXqak7zQIg3gP1xUwZI2f4tiERTRG
OluZL7vvDKq+UI96LvAgNDSQ3/zX2WaqY+DraFERQgB9ib9uWoCNSzntlip6oQwEQ7jBSFDVgsxg
Y0fX/PJ3+ut1bX1aBAjMhvw3hlmjH36OXRnCWcpJ4p5H1olbyXp0MzwyN30k6Kn2e7i1/P2CX94y
nMxgTgRbvfA/fhYYoLXadFjt4C5n/PWaIFtlNnOf6e47wfZ/JTUwMPu/l/psZUFNb2AKAJ36lS6L
lB575Q8kWTDfT6BrT/WPv9/af+nuV780CPKvymMXcXr/XrAuKknmJNjEgx6+2KRPWbL/+xX+u0f9
6wqf7bPaEVcAwQIckMr7YamfsrUB8h9taBXk6zx/45/25ScYQf4GD0+YiMJL6t93pBxEp2CWgcJv
K28Rj7iDqcEm2eoULjLf6hW+fHz/uNinz6+uQFypPXhCN2uUKelnmMX8/fH9l1OOxxdDow10jkYQ
a3+6nURFCnSzCfOHZyUfR3EY6se/X+KLN0QdhItjv4JRG1bDp0tQWBo3FYJoeYMs6VAg0bJP0YC1
w22ImdXfL/bFE6PQ2cFcCP6N9D+fkjakm+mEi9Xjy8gevPj577//i+eFbTeEgzEEOaDGf7oZd/YB
0yBwBhywS+geRXdZ/z/8WWDRB/9JClp8fN3u//3ABBNaswb3EI3QxPiF2AT34I/l5M4WevvdjvCF
ldjVETBAUjCsaSHZ//SNMtMsdIow9lk3GBL9Wn7TIjy4OVRouXdfbudCXkKc+ymUrzEqye3fH+gX
EiCUyQkWIbw7HDguXLWo/xD5rY6FNNKDdYTOzf8ssOTv6mlM18zHCQ+iDv9G1fTF9v6v632S2i1e
gp5wAGwqGHid5lqFL2llf8fWfLMWv1orEezKEN97zfj4vPD7RSM/NARNcYgZcK0dA1U3Md88v+uC
+3RawfAEYhsYa+NT9j8tlnqM0eK5uMgk56NAANE1fKsmLI+86T3qne+kkV8cIPCHgQV6HGBjcj+v
Ft8xV3Xyej2r6KEjL/C6eaiKJsMs+A32QTMghC1guf+n7fCLB4o4h/+FskKbCdvHfy+VKaENZiUz
nAns2yAunrrQ+hs93xer43+WYPAfgN4aji7/vkTj18vMFUAyHrd73OfOaRnQTYrDS739feV/dTfe
VSIFtxiKt/fpbjwxD8NqcCmw0cHWbDN/unOc9hup0vUP/rQ+PA+v6mqMgwy7z15ZiLwXJIinMZtl
PfzwzRzeegIDyIlVSBr0R3cpmOri3LFNmDXd4H3bRXx5nyGWzFWYhZCTa1H7jw8c4G0F+36sUPZW
3odZvenv4Q+Wywy+mvdAeIdUbVnx92f75Wv8xzU/iVAjKBPcKsI1y1ZtMMA4sMg7NlBKCDJ88wF+
+YD/canrifSP2xPBaLyytyDk7se9e7xG0YQb9a1/5Xd3dH3K/7jM5MTgwA24DB3uW34Z3I1176Lq
O/v8r+qbf66XzwXiKEjrTNSABHC4OhEPkJH7ywHK9VuvIHsQhP7+orAG/75Ag0+fwbIMlapK3JgO
AnBQyygeDna1DDDM/IuSJO8QhSsU7JssratT7elH6Y4/E+yuG5hG4IDo5rvZAc/Dr6bmrrOYGTsl
OCGhsGxH/OEhXtRF2Pi3G+h3SZKdKPkfT7JHDDwPiKSD5Te7jIECKy+JalAFLHDNAXHy5VrAqQNo
C6sfR3+gmWr0ufXGohudvAcOMcQeUjrAg5tkHmoILah0dotr9gLgQDaHrtx6o5APIGctN0mZDBsR
EgmFFm/3YAC+VZHsCz8BeCPC6TXoh7NPWptKz1QpqHhdKqP4N5nVNTRi+cOn+EUHyxYKk4PA6AAI
RAu+wxzdqQBBhFVfAr+Ch0gGn1PyoBhmrKHf9BmIFPOpm72808MTcTGEG+KiimCaudbnmNbjfmnB
gZqqDkgyari0BroMCVq9Cyb9pAZ7ZiC/lsj3TGFjDvQX7PbZTTALSV5KneSYmJ6kg39qslOOfZ+I
CdKaYDyw1G9sjuE3CMuAS9WrIR012EEBHF7SahgfGjBxU+u2Pyo937VY3Bu/g6zOjgzagjFyjwHk
wbCKDO/DqDTgcGIiTOumPyVctps47M0lEqYp2noEBOW7p0iRPmsltDUOFW0+qQ7mV3T+AY7zUxhz
cCF00u6uXDlaEQCeLM6aMXhk04QB/Dx1xSzV7dBh0gwJPUqukWdBAg+oxmr0gNWPEbQV0+hf3PR6
j9vzdxZyn4oRCDF6mL7+H9LOa7ly7ErTr6Ko64Ya3ky0dHEOcCx90mTyBpFkkvDe4+nnA6taRYJn
iJImFFJUKZNc2MA2ay/zf35BeJ7yvXiVFCidkM5HmatKf1la96irtO50VNtQC0kRZVzGdwnNfHbp
mxRzKNQbG10bb0V5eI3q9KWpKwpTuNms6dW89l1ihpkQdnYRQpsTaFE48zzZR7JeemxDiSI8eIcJ
aWxKK9/iR/qmCjPBcV015YOH925WXpF2d9qy2dNpl1Ms0NpmrlNIHZfSt1AhTyb2FNMpSvOaNIZ2
lU3tdeXohLVwI3gCESiTNH2tuOPRUHL6NMNfVSaP27oeXtVY1dC4RNYmpAQGZS4xswXY7SE9Naj/
/Rplqkj14DbI/INnEE5qEPKqi10Z5ys/iJ5Lr7xuQXwis6NTMVV320ZBFCYlHUpjSn9WVfJj0Ffd
KjTyCD6ua5K8ogqglKggpIHvsXaFPUfsWQLTuukJtUc6tY+WkQ+rMkl/UMpxIKdL5LMabSu0aCkj
jlRB6TO9l1JzHX1oH/rBuB+b/K4ulKfScu/piHz+erc7ddP/sLvOzkJlEAZPczmXAGs4yllwUPd0
iHBg+AdrgX51IoaG1PGfJ782OwNzI4iMIps6m755N3R7bH30Zelhm5CB+oY5SqXkok76wmE/729X
h66RU4ndHLYVbRm3aOnbmZotREyWrMycXg2dKN3vsBIp131wO+Z0wTwsfKrPGji8vj/PdXNyvN8d
uIElZVEbY2PgP9GuODecYSPby5L8pz/UO0uzW76Y+pYeTifgNCm6C3SMNrRTniPht56wjuVLul3U
IVhwJ+a95GLbFQhaYdN8tC6H+4l2SKWc3TrqRtr22K3XwcawF97pNL0/OaN/jnR+1wMY0qYddepc
NYObZkvu6twEEDaxp5ZVMheGaM0cC30s6PCcfECpEzapCNoo8KtrqoDPU2NoF2bkab/p3dBmU9KU
/TDULKzVREpFp+CFWhcVkaF6614sURxOBaqZm1DtTO59qvTmVL2bnFxOGkLBvMiKHuDVFJjN7ro7
+hLWem2To0KBgKpMtH7jFR/Sbp6o8P/6W54ItECtJEyOSABh2rnMS6LCPi00nsCi8Dw/l/WFe8uJ
5APLj0uDhk6Gyi1ptv56oQp8kY5IhqgesqcB6Yr2W2yLVJT8ShFZID6AS9itl6XiT4UkPpieLUh1
UK3MG6ZvSRE7AZhiS018f5OXK5ooHJE2vZWxsFuf2tGAw0hUGoJMIP79cbcpNTU0Og2TfSg4HdLC
QlZctmW7cFk5OU3f25kdQJTOIP5rpNNb7W19HTj0Makr7Q8QUfD09SR5C1XNF/x7c7MzSPfaqqA3
fsIN5JQ0bpHJ2Eg0Sl+Vu4nVoawzRMWGo3X7td1TdzJDRB1aIXxvElX6+DZdd9KbKZEwHK1hPLOs
MqJ62pIzmgBUIE9qmR9qonsKFaEKtVKGqy9JV536noZIgBhdM1bqPFNDcb1Ego+BewS9qbRLFCo9
xs3Xwzy1BslU0DJPeFVlqXwc5jCqRaG4xEP6pt8iu7A1aJr9/zMx29aKoGko+KvYRIyLIf+hNQv3
v5MT0pAJkCFLBYzcms0QQRr8hEsB1z/kB4q1iJKKayPVxCnkEIVxlrRdT76zd/amP3+3c1I3l6V9
zTszyKMjdLiKjQV1+ZOf/p2F2VdBfj2WhJKIS6XbXnmm8L/Fwls7Ob8Jm8oEVFDYmm//qeeKbdoz
CLF8Ekz6V+pmExZXUfzqWtciteyoe3w9D6bvPF/INEQQWSeOTzZnNijKsuj4pHpsnSNGulM7gwt2
kBBJXTWj193KfRtdf23x1Icy0YxhHU5xuHmgUWsyuVYqJkbSZ4gg0Fxoh5baL22I0/z6NDAFJTkZ
GABaNNOrfjcfzMHXcyYEbh5qp7TsTGFv3aYoSsTZiy49ezHgPW2xM4uqBOkW+DPsGub8R4vZKNAj
Rg8VeyKupUNtyi46t9YGWkzh9ZKncOItYoxoqa4gyvZpH2rbNpIlmXBtMByCZnBGK9l9/Z1OreAP
JmanpZZT/5C3mLBoadtqm4ltlyuX1uOkFBsectX+2uAp5wd5f6LqJGJgIs6pzKMsU0filw1nGBkD
KBYH/4rgDE4zgnPBqqCLLkHKC7mdjX9eIh6pL6zwU77J9EoJ3rIGESacnS9R5UtZjsL6uhbVsy43
jE2tmeU3Km2DlQds+NcYtHQuVIqxUWvKKo1MjB6kuqb0bshSWbI71D1WfqEKTqRa9NEGYnYnJ/US
qXK+FVEUjP8kk60kmg0nZuZDFaJUliLKqCRHHVejsL//VgRLp9AnGb7frWi8C5iexOVne0Ndqsgl
UmH0OyrF9fcif22FPpUTjekhoRSJYphK0O3EFxbmwqcL9e+2TQsNUepzPimVdoPcmwTaSkDg3i59
m3sESs6YeNeLibL5Wprbmv783VbBjJB6gDOAVg/mtt1358pDeFnvgjPQMHaLUPCjevP1VD91Nfww
0aa95J1JsUT5j0phcnOXte1umy05ufFpKvmQnGijSw6dOoqwWhLOns8b1eIrIqKPJB8iZzhLH83K
uu9DiZtStvK90B7EMEZ5Z8nIyY3jvZWZb9FTz5ZLk5XyeViXeyrYt8MPaStv9J3vLN09TxxgH4Y0
WwqCnnmIDWNMKroVYdpYVM4H904qxM3CN5tPk/nLm+2HiW+i7dJBJJ6YPhMLpR1JdlT2YF+IiKSa
lLktXD6n3zg/Ud6/yNmJIkElVrLMRUGxD2wLkFfaU2ua/hophaAxcxW0S9fdEw7I+7c5zxLksYdk
zjRGlYUg7egMBHPlO9VStcWJIAz3IY4t/iuZ0tyRTyyjV+Ip0NN5pBRz+pXjnWugt1U9es3WcxV0
kALbQzHl6484XwDTUifWPV0fqAWD/PJxAYgyvQOhS3LYR01JTBq6IJ88d2nzmo9ubmW2uk1/zHVR
7ahw3powbNpdAzFH3aXrxXDPyfFQV6WbU4e+PtdGLEaKbbPELNbSpXlNuGAVXkbn2oVyrl1LhHrE
B2Ov3X79Cj/d/abRcUYqBHtNhTKG2SbSZbUeuxp1sso34Zt5aM4tqhieq+fkbIr4hNf+ubFgcr7y
3ixaFpUMk+P4CdLo1z6C50pYUCRbKz+KhuqStouLhRT4fCeZWZlXHEl6ryg0mJFnQTCDXFMy2I24
adpfC+9v+vrvV/VkR0UWGAeYajjct49zEM3OrPPRCSAsOCHeIie03b1qZ/vYiS61/YK1UzPkvbXp
3b47aVwDZVR14BA3H8cN0jq2sptCgsGWaks6BCbUqr2ktH/qe723OZshrlsmrkBTFTpOuzG4bcx/
8woxf4OzA0bLDa2gorsgL7erMqr8F7ank+9MUWl+0nSonXNPHllVtWta3CsagW5rWImeZHzvBHPh
RDk14dQ/zcw32y4p5aoOjXIdVtljk9Qbuq8u5XhARMFYirrNr0Nvr0xXp6iFrBqfbpatPlAX0PPK
pli0RFzR3+hXLdG2Yp9suqPyH6wlilf+ZW62AwqwLfpWxZzmVygg3OXZsx89xNnd17P71ETT8BB1
qFCmyj99nNwE1wc0OIGnh16j74bIINdlUqv9tZXJhZgvWJQ1JcDI1FGhuPvRitdphRAVSLYpyotG
910P6GToV72ZITmxdCE/ub1O9FNoBFB22WE/WlM6gTw9Wgj0IT6K6XEqFOt37sZT1v59911DegPZ
F3sK4y8t20+O2zRJ3puerdt2CGnxoy977f1s7WAHHscO9u6luwqd4D/aJN4bm71VNYBaAaWbdm4h
P9PU9hDh6Hz94Rbf5cw5LKMul6PJsx+24kF0kh2C0Pt8V22ATG9KTivhCs7CwnSZ+1DztzjzE+kr
zwT6Yekj2ZZ7BeJBsBe2f0Gu/+TkR56A4jARuPC8agqtG0HqBl6ghaQZjAWZeHZ9lPe5gwybsmZw
iw7pp7rxt7Hha3AjNMErzMuo1DjlmBbZGbtr/bE8Q9d7I//wH8TL4bu6EXfK1RIT8PQg/2Xw7Y76
7vhK+0AIspDGUL8s7pqIyr4uef16lsy97NmY3q6i70zkSKp2WSbjz3T9JhnaAhVctSTL0pKoDgzB
oRQItKNR2l/bPTk01NH/94o7X22dlPpA67jEt0ezPuiLTvapPZ/zS6GjwDAJFsycXQRky26cGsfo
/d7KlNYfqK93bXU1haSkfPMXWG0nTZK2wqufxLrnuWm10CwVVT98KO5I6pq+gvOJv0EP1JQvSxa5
p6feocFeqejy1F3wCRYdCTQl9dhLyOTSQDQsnZsnDVA/y9szCLbMy8JxBGpF8xCy9+6l79pmkgOv
j/3N8BxeTBkj5erf7pOYpiPyCRzTokwGbn5Hb7IADXJjYInRnBPsaPvmEiY5E/x88fpwYnTA9bg5
TF0xRN1mMySvGsHvQq4P6fd+ox7UtbQSbrxz4y47Mw7xwdgvFS9Mc3p2lH4wOPMLPKEtcynAYD5u
YjptgFRK/77zRlCZJCracqcio0HfFhpCHkgLIDubb8YhBdy34N+cenEKKDTRME0KZudp9hQVLsny
Jg80TfQV6g3G2mj6xe9zYmsiYoMXakzRcgpXP/oCuQC5yFUwkz/XcKB7W+G6wBl2pecr4R4/YEMv
ydEjHIqy1Ne706kvBZWIYDbamEz92dFZN3Tr4UkyQusiQeuzkNeDFP9+QP/3c/9/vJfs6vcvX/3z
f/j35ywfysDz69m//vM8eEYuMHut/2f6sX/9tY8/9M/L/CX9VpcvL/X5z3z+Nz/8IL//D/v2z/rn
h39x0jqgY755KYeblwrdujcjPOn0N//qH/7t5e233A75yz9+e84aWk35bV6Qpb/98Uf7X//4beLo
6JS/vr30d8/zV618+Xx/7RE0Zst/vx/hHz928TPhyddDXjbV+0ee/v4Lggz/+E1R/84hzunO3OPK
rU48t+7l7U/kv0/dC7RwWSQniUGzMNKsrH1+SPu7IRERmKrVka8mwPLb36qsefsj9e+azn5G2xU8
L/5R++1/n+vDHPlzzvwtbZKrDMpY9Y/f5NkhQ5zDVCxWt2ypxAJQJf64KhI3y03EKOS3kozipnOi
n+qaJsZ6BaMTfT87fqhsaY1/t/PWCGHduc7wlD29e1t/PNX7p5g7y9NTkOSh4BPnhMN13kSJ8+5b
UcdTtBsFWXL0LgFFqHTQ0b+GTPrLUqDz/2HQMsl7T2/fmF7LOz9lcBW57Kta5mBwtVWAL4s24QoF
NWqt4YssBR9nW9wf4/vT3Owt07wR9plLdawQkzlDTahq7hde4exi9bsJHYDj5MXKn4ojlLKTRmRj
Fdxz9XriyVJFTvxK/zXeSETeqWeboExF7gz/0eDeWZ6dQ5B//Gm68i5lZIx+debj10N7Ixq+O+j+
GBpuCa1KGsip2c4tw6RQBJiyzNHeRvSk3ENJXmsbqpXQ7KEv4KHfIR2zry/MXbRBB2LtIt+21fbB
Jr9O10tXu3lu7e156MGZKgpoB+PI/zh5EMpEQbNHXpPOdgd3uoS3KjvIfa3D1/RIxHCLmuFO/s6C
2ehIoOULl6J5au3tAejPoaaBI8UUP/WzGICCzJ7lMkW9ejTf6DZGywUVv3xfbHW7sUdnUOxEulm+
as7Osk+2Z2cZIAIEVvuWVmNtwpMCWdoOgbT6+pPPU1afrMzufTpogkIRM4V7X3ShOu4esZO9xga0
7GcvDWg2u4ZOkDx/4GUGKtWEbn/VSTFt/MFCPvTUFvDum80DVNrojy0pP+rf/fPOvZfCl4VXtjCO
eRoAAX837fFxmBTieupAl5rRNuqVb099soPdnyeRQCP60l66NLDZahD9LtXMae8WlHuNZv62zZZm
gzr9jvkOQAEdIRzIbKSTZ99ILAMjEPJQRhi8QJheaspvQ52Fh0QKLZQJ6GQ4ZCMiirlmvngQ27tR
JKyjkPjTBUNfZ7H1bFVKuKW7jEZ1FwdqsNSjHyXmWtO9/hfaYrqTyWH4Y2hjc62XgrERK8SzKNMf
7KpOINL4er+S9ci6lVrkTBCoRVNCox/YFIzkIArGd7fpkE5E4bIxB28Tiy0lm03BkRJUw1pn17iK
ewg+AX9/q1qxv+5VMHZp1BjwSWCu6H2wbyWV7oqOna3G7f7Rh5a76eORygdpRNc0cNFz6NvhmI+K
sPNUBLJcQ39SKrKCifHLVMpj3KLgkyoFxedKtG/C5KKKY+0aXggadkqDvr9bZIch9sYthVGc8EUA
mM1XPRuFcrIqaQuIJZb2VipJcE1bFE8KRw/FQ+BW1KZFwbNhBijFtomxosJgEk6rd2YRSxeGqPz0
G4GqfWsjucIu1asNSjhXo0kNXQj62pIQPxMAtLnJN8RzJUAG+ZpVsePtPwxejToOqlCeKnY/x6F0
j25dOlWLjImJHh5Ss/ejpqLSKx/9ob3QLEhA/4WMSiPnjSXR4179AnfwCipzXaXIOFVtsf8v0BZy
5xuevEYGwhnSfid4tHGL8HjIlZ8FSoj4bJUhbe4Dg1XNdaB5Zzn4XeQwhtbOlOSXoGqX/1XmUIrE
UpAQ2UiRkA6VyHZN9Weh04aSZqm+qltkJP+DJa2zKXC4To1h8yvlnw8/ygZNNWjaTg8laT0CuTxn
36DfjO/0qku5409DIf5+Vk+Dcxkl+nq7glF//VDKdI+drUViAyhdcPTgaLyd1u9cpyBGSK9G6nON
/mLhAKL4hmrrVXlW7KJ7ZdNsqeld16/BNn999hzk6mjKzY+l0zuy3TuinWxQ+164QU7L/6tHmp0W
XtTX0K8sDUwG6lODtGu0dBchK6uke+iHq7aQdrmX7b5+Eyc2vg8vYrYpGUWHXK+L1awDoxMfO+gy
X1s4dQy+N6GIHz2NxI2MFi0cOFOO9h0RuF187KnaQUBxMYT8xmv/4iW+ffd337XpSinmBoPHjUN8
Ib9O2a1oFxxYKVvzGXmXV+0w+VakuBam1KlLyIdhzo6QokohYtJ3vW7ApcrowW6I1BM/8a6TQ3ip
28P36ky0O3s8TNg4Or125fnSQ3z+mmB0da5nnDMGqdjpeH03/HIovFhD7HRtVNeWcYuU/NLHnILw
H1+wxYWNSB5IRe502vQE7yxErZTAAUs1ejylq24da06wQ/83cCzUWuL44D5PnQzLoMGTdidwsGxq
EpUCM48tlFxLRKBEW6ds4LlxE/qXYRds0uLm69n62QFBjoZyXgviLbow+vQc78aHqpnfWW7ExlB9
l2Snn7hg2kJj+kkbcP3wuomM6vpsLOgIK0Um5Wjoq69DhlZqHNk13IuvRzIPzTMRGIpMx79JwSNX
09n1sIAM4eYFn6o5FFC16MidunHrVXsYngv80L+Qgfi8rdKGNs0KYkRTFHa2h6mhNvZSz9sTdiPA
4GKLO6+uwgu6aXbmuDQXT8x2DjEu3G93fvNtRb77VrLhunUttup0/x1QDaq2lImo31rH3+Vkw1Lq
VJauTUsmZ9NfSxqr9yRMVvFzONwl5UKsct6RMH20D2OareBMH3Mz1npgSbaeOG9j4t7rk2o8TBJM
y606JyYjmcy3+IwxgWdnI1LzrGrkEs9XQoCth4GjVWTg6kWw+rT9zTYOhQyAyb5B+NLSZ7MxVhMu
e76mMBtzQKzjUVh7ZwNpqRBJo6XPdCI0QoCSigNO9kmQYZ4GyGJXrN0ca+r1lN0ezhNwr3Kzqvbq
0bOTp4WlNh1hnwb3ztw0+HczMUCHuehMd7rpUai6rrblsdvom/iwhOSWT6ywt+3dsshyoyYwO0wr
PZdkarSnC1LniNfeBR0HF9S228l2eqXqimNmU9nJrXw2MWaLpfk5t09d0ZTqg0lKw4OOetbHkbZA
AEczb+S3tpL8R0X6FNnWtfITPZkF1+ST4zC3NZuakpT1CHPL4jo9o0mcpHe1mU7vfL18f/607ua2
Zuuu0eBryOTMeK/pPiEQ42RbY93YdW9PTWv/Nime4BaZdbRgWXSosnxK1o6VnEtuhM/fpsZzreSU
D3iVvrBFzn3KuZHZvJQsV1I92q7W8d7bJYd6F+2nZqrFxOKpWaFScEZ4i8OTWvePs2KQUikWjFZ5
Sywmjr9BmK9lWoTHYdeISzeK6anfr7ZpVFBxCbEiMkFt9sxnRWncLGQfgczhMIUIIguD1npgwRlc
XjdLSZdTL/GduXnQoxumu3IhTS9R20wyCVMTlbhbKuCfezhvo2I8MgVABlXv87PzX5dA0aLlfLr8
IeUIjKR4zbkVfr1hzeOsky16pvhUXH+IWc9s/XkR1CRUEMugBGc4XQKTQv5ZhENERTsXxK9tnniN
THWEp6bELEH6mdcjeAYB0E6VKOBWNlMVhPd7FcTSDjXtQLPZ8cHObGwWEN6kSQh2TGH4cY9Mb7Jv
xGNXXU73t2zT7UYQZV+PDRfnk1VLmgKWHDZcJ3mvH1eA2Bp+jtLKCBJQeihC62qszZumNh7KQNyM
kENCIdHB/1V3LcQpOJFGfa1pyH/3YbAtx3EzjnK7DhRRuPQyugOjsPsRDe6PRvydG7wJdK4PQ3sM
yvpBEkY6Fq3bvB+GrQcDFPghbd4wTlu0BQJwhfLggTth7wLt9MM1KuFo+cWNFNUOiKdfRkKcWRfR
Xlerixo3aoNwdg8uJTsqeeofZDcDWJtI8iVK9nR4J1RSF5ExPgzlqDspiT1UMao7WiNeyrECjIgi
71psoou2ylyn1YxynQdCtMo0Pf9u1SK8E/nMaq27Vk8aW+xL6zzryoyIUQJYs7pAIAtoUJMjRZ3k
DwHZju2Ygli1EvO5hLNAYGEXW7kCR45YeQ1vBaSM621L0eIWGXnFphON/iGFJXNREOFZxUCVfJo1
oFncjgbXeDT3V6Fn/YqlEdRQ0e9HClpXEVSCVZCq6o4W1GvkfqVVHCv0uMrerasMW6keJFto1AZK
rrYoBvh5G5v6WkRS0iq7GM0bH6cM8T4C8E0HsZlqjGqdXyKeulbOwTNuxYelPPvnFf/R2LSDv/NQ
SqntSJNVIySQvZ7fKHwi1bw3qcIYzO3Xi+HzQv9oanboiP3YmGAlxrUnBZcwsLewsVBAJow3rGP/
eijNG1X4/rXNU8vv/bucLb8wqhDfnWzq1ZMML8mqnpru9WsbJ3yEjwOb+SNyU4dpVmOEu1q6lx0V
JUAiCwCwpvoZhO+DzVJa6pMjq9OZ8X5gM78EpQ9AeSM2J3+P5ppVcTcl+Yxt6uR3S1HweXkcTslH
a7Pbr0+1n99Ms0QdMIcQbLMq1tkaKmK89kEabrS1puIOuU6xVF6wONLZ+UDHaMELnmxvFYS4ViH9
efVhah3u74iCLY719PIjUCKqBk2B80p5uLEKOun59Ga156n1W7rQV+Yq3Mmrf7+S8o83+6e12Zs1
QWbJ9YC1GiYkudp4M9VdmcSR/1Ku9vRy/9Pc7GUaA53nLsxkkO7+PvCT77JIL4X72tb1s1fI+4WV
8dn/m+bNn+ZmZ25ZahLNGpgrbY7Amvxd+gAqxZHuxd1/+OGQI0BAle9mzPYXCEFC6pkYC/fBztRo
NNdtfYV7tlMpY7eX7b0VTn50KRiexd34TdyUGp+Pm6egS4HgDuEIhNl/rIbhR1iDSqn0Blp5kkqF
k+lUWqbiuMqVaoK1qTdmKjzVbQmxo+BYK5mETlaU60hSt4bobtUyOnRudB31KTxiUVqZVR07SRVn
+yYokWxPu/7a6jrT0ap4JFNiEEhEx9aG77TLTRF5F/0BBa+j0BcqHGwL+GBW9TdWFB27sczWWquG
Dj352yQr+CV+s5O0vF7lY/iY6+MNXYloRnlr1dedGhlkEpVsmmYLykNuolULCpMO+utQbfaKQW7F
UqObRFN2wB/Oh6LdRLV29GXrMRMbkjl0RRi1tqvC4CzvYqcNVTtHeRYp73RVx71qK27v2ZaZtKgW
ecVVPnKkwvrzdy3K8XsEp6ILKSQ15fGw+1RRnbFN9DOk9Aon6uR0p3WZv+1oIbD9qhN3TZGKDuqO
w1VgmOU5mZGnQY0u6iZSnLLQBgjwzUgVpXjThCKILu7nENYLaU/EDN1zoSPrnSC/NTaX9QhUtM4q
WEVg7wVYS7HeXoE/a1C2yqutr7Y/ioqyKgvN/Si0zG2qoUZVR4a4kSIweGYVOM2URxLcJIBVGTyH
U47JINkkk3Qq087uiQIC6ZP30ZSXSqYMVT7lqlwaQdeDrNcg5cBymf2YHcIpuxVNeS5x0KiBIPVF
znAPHzwnMqMCLiA9FrjWr1FMt01nPXUC53g2ZdJozR6OwhhHO33Ks9UeyT3Ji4RNryf1nRpIm27K
yTVTdk4jTVe3xEcg0BgbSYM45QkQIMIpr5clrkMd8dkkYVZH4FS9Tj8mBtqxyHjhNU1JwRAmAh+Z
WtUpWWiRNTRr97uc6scxvw0L5Rn+SrjuahdJeW9MV0141VbtUUuUcatMCciwl8n268CsxpQ8Z6eg
CRWNHrRQM0W/qFBeY6N8bUThymP5/ci5Xzp5oFogGHtYfUF25k2Zz2rKgQJ3eUV5C7mJKT+akijt
quJXmZi3zZQ+zWB1226O6Fjiv6RTijXVx9dGUGJHc7X8V9mgW5TKuaOmOVQh3vHYHUytPhOS6qcp
gkfvhfEAr8IWBnVjdc1j3yVrC/R2kYFXZSY0gbUF4fO9R4YMhvqacsCNoP8yyxLalG/3WsaPAeap
us0Y9wdDG9Zppzi1JR69vHLk4HuZ9zsVXjKhP9iWKDcFqpMQZ6SkaB8FsUO0/5xucoeWhG9pAlZv
GJykkXaZ6CMsZ31LWb+NJK7jQbwF9VFvYYbateedw+DcU1D4K/WFY4BSVhWXu0JDgjVVnDj7Fskg
p4B5ljXMzOJSrI1HS222TQHvzerFdQM1Dz43+cEuWhumABZQHfaw9Da+Pxxr/s9cT+5JWZN5Ljeu
atoZkXOxDu4B3V24nmSrDU2t+XhVAVcsmX+DJ2x8JFjFaLwOwH0qmb4Rvds05/9W3b2P/p8aPhcu
ae/OOOqKD1A5pSeqFg8+RUdi1bNPmscRms/GCMcNjOAdMvp7sSjstvlm+tZuBPttafi6bbMK4oYZ
9ihqsR2RF1KTeG3J9cqUk2ukv1FQC2ge6xPlIABkg2CwC7SnopYOVVWt++5VFB6iLlxrwQ3+5bZs
PKorqO5KvhmBYZOEQeDMJP0L7DECPkkfoQh0TvCbrUhNSdJaTogsiN79tMpxQzcKPewVGMBwm2Xd
mmvizovG72VH9FoMbdX8PqISCqcCZ+uxztHBgY+VuDDRRY5vk4vUhGEGRHum18F2CF3bbzV2WGNr
wqXUu2zV98YUNthA75AhSkJ35qZU4bJZGWrMsg1V1g7CYBcawVqXr2T1ytTzrd6lT3wmuJewDFDi
WUn5DznTYAOa3i7yuzON4kZq6XxbtL75RXIuaGCGTH6F+cJv7xzQGD9CNCMywYBGrcBj7Pr+hxT5
l0atdLYfqHRt68AW9c4Cop3ChpfTzDzWuUpXiVZ7bFkgOtArrzdDnWR7pbGss1EZjEuzkRiykFwr
bnBF8au8oaFJ3seyHtx5eSitTZ2/UMkR1CG3qG18LDZqX3pVej1eBxUqcXlvm010FeZ05euj7zlD
VILP9EK+q+QLN0oIY1nPqu42zKryspWhpAJZsIiFQwa7FLsGQSAlSnPqLIxk46LtB8Kj0FdeYvVw
0rQt4LrCoUKvXutCUDuxWX+LJf2paoY7VSrBXEbVznXHiz4ovauuQPCn5sfFLNSRulAufa/ZC1oK
HcpwN8HQbsHtno91edbQxJTDjoKx6l7GhvFz8Nzvidt8a2Q0jeNeCdeyluyzVoO+IV3EgrlzE7RB
PDoHK5HKmavWdHVIFck9dOSNWKN7oWr9WlbindyQ6wfLuW0ovVyrhc+XU7OL3NL2ZaNA5KnhUBYg
dtwRsUC9p2m1KV7p86z3VHYCdBFQSYv5KbET9xW4MT4t8DfPuxqqwQk4P/I0Ohp5d8zDxl/rmk89
QjDhQ+ryIiw5cf10bLe5BAsYOu3eLOvXshO2eqAcSCMhQC3DW5XQeaSja1UDZWQvdfeBme70Vt4p
grzzh6n9OXSdKIq2Wd+Bawt3UOijM1+h4sLNjqoHBHTiSgcyVd9+Y7FWzW9iI/2AynjvddaqVPN7
ccxCQiXlfR+gCCJ6L1Fhfh+A5HSSeCf3yiGLQUi34S+tgUM+IpWzCqLxpXP1Z00b4lU5gqYxmMVh
wZ83UeqYme/kMhBbpFSu6FapVkDpHNP1hnUzFAdPESSnSDPNRqEIarWENyLr4r1gKGduNjSrNqOi
M/a5DLXZbSGM9psvkfXXkuJJ+3wwk1Vn9EcgNo5W1He15z65RbGluWQXJeq11CLClI0GzaR1uq9M
+dqtjeeKjSFlhvWZf0OV5bkkIeXhwV5o8yeYpTd+Fl+g0roRTOuc7N6DbIUA0bN91IcXWkptmWzd
Rlpurl1Tug0k86kZoGJ0Tf29SOmJtJgx9L+hlWlBsV1XUnufC/lO9dJkJXlSuJdNUkujVl0oMJCg
hQ3mqpLoJ4PMJY0txIWAOsDoLo6iH8g9bIeeEzYZSjudyDdN8uIJ5k3ps+TMXHrm9L7VE75uFgnG
mqfyidTk55JMiGwogXHmQ/pQNQVkJ2t47GFu5p2yHXTNrvVhMwioS0Jcd9I+xB1AahOFcAjvsZnd
h2CHmQhUREBFnyZi3wkvqTl+Qyyzs4OkvFDG4bkBqBj3hJVUZcjguFiHREx+iWJ/ADbkBKMarQFH
dqtW8Q613x0HRTmwIA50J5q2a4zkSHM2TM78VQtRlF1cfULg+6VlW4Le26yVTOF0KsYj5WRntJ8K
O8Jhm9EM7HJg8Uh0lK3UcjizoA+bfr+DEHUXh1IIu6Q5SsLEe022mhCfR8Zr0nNC1Vp+G1fjLmhh
OWuF0q6sXCYSZG6MsnmSCuPeFL1n36Mwim51Ni1FuNd8d+SWOhzaXjmzuuzc9+it7IxHjSOYFsiX
oEXyQ6q0F1ccflZN+Ahu21+FEqE0IxPulA5sL6Ss82xyFSwh/YaE7trXzSsh8Y6gjyM7REV1V9Qd
OCVmdNnohi1U8A69Ugar6IlOGUBa8fIYTkbX3IccLkIDxbizrkervy5b/0otw8e0ie9Us8whxFm7
fsiPMmDaRFRs2EtHrwZo1MsQzmGH/jAm1q9euBNqbK2m0gOHCU35EkbNRLsnr1yvNDRLoxGqIcrd
53oa3howaoGq6tteTTZZUN6jM4iIUFpcjdm0zsfkhq3+LE2FCQBuc/RHthen4MKELcCpSyjQe0kb
Q4qe8Ao5cfJ1NrTeuhVLoh3Up+Dfjq27C5X2O9eBp0ELtgH8wSiFSF5kOy9DR8aEdWBYD2TEbalA
q6DJjkUQX9aF/Kh20JIVMw45v/zvftgmTp0xoiATtoVIBKdRKHsZ3E0h9K0d6fgPfXoshOAn9G8I
esqlojfPZailKJmZKVw8pbYTBOJXwLFWoxa/+oMXbHvB+26mYNXVehOyV6hpw7bukjtAvpDjFZgn
3l73f7k7jyW5kTTPv8q8AMqgxRVA6IjUyRQXWCYFlEM69NPvD6yusWKSXZw+jNnumnUdulhJZCAA
98//Mt1X3PJAKDEM5ay8oE0MtE5eNeVi+xV9SIrykprJS1bmPFba1zRPbX9wu1sT5bUAdt1mvdhq
hXWMTHGkK530YbOJtu6slIFXY/BVo4baLeqAr8juQRlXuSTw5Lt6MD4NlfU6a+MDRAAF0kl65TbW
E5pAJVDGwiQ40UTzHBUPhWcUJzXC3M/X6MO+bdNUnDWJMq32nLxkackk02fUlveytRBtu01V3niK
BLZJhyvqNA1/6GmNUhT3Vssn3LE1p12zlsQSyfSdSplyW6sMSrLkbSWpdglbqonPRVa+zHGvH4qh
mXmcFzjUJCuvRu51iGKkvrZSvAoyDefF5D1DSxSn34TVPLFqPhU1JXdVMrE6OBfVJWivh3omgfdO
T+PX2OJ0gGgidJp2S5FX4496f8ktGp6dwn3MdYIGkiSreJr6ZGf3qRuyMN/1TrVLG/es8gkdLU12
U1bfxFGy85KJeu6UQbM0vWuG0B1pD7NfNcqtKrsT6lBjk1HW9WYVPIpTLeo7mWcio+9wnaOm5ZXU
orXgp7kjQeqQG9N14i3mfnRp1EqskQoywbCqdqjMh9F90JPm2ejs0Jz2nTXTrW0RX48DWg/6TEHa
KVofBGujj/F2mjh3Y4+gjnE4x2ZFIevyPMTLTWxSbG4o7oNRi08mW0g+qft0dM+ZaO6UzL7rPJ7L
orxJppxuzfaZcjXPt3RlDsvJfJtNhtbUsXB2l9WtodS0WC7bxu7vHCLKa1PuVTf63A0uW6UREzpg
D8Qhi4PWa7dZ0tC+qbrh3DVHUaKVnXLJkVfE5CMn577K74XV7erEqdmjcuKNHefV1ZqbiH5vv3XS
6xb32EbTxlUJPxJwnUZB01tElVclSdvyXMpq68z9fRmZz2OtdaRP6wwKBm5Kd/JU38uHN+K1r0Yv
eTPj6hBZ/Y4VNUgWm2pMTn5qs51K7ONLm98OJd3JC8eM0kyuXaM5TGI6DF27MwljHpb8pqy9jWa2
204dU7qJzUMias+nxS0ldLl8sDz5pOXVrVCGi7tOg3o/Hqn5fieq+zx3yUFa3Z1YGRtNd0qm/hmK
XeGtEot+jiTHKYe21EzeNt6wy4xq08XGIY4XO6w764YO4qvUXbZz4p5F3pzdQT3Y7KD+PPGAZUvx
6jnyjuN5iLNC+ApV9bu8ThAdEbg1DN62t43Pbmw9pVOvhFPvkW+tEZRexrtK0Is0rYCCyaElQL/K
mjdyVyq1PlguEIiuALcQLZtsxtb5Jlx3byvmTds6bxKKLpBRi7RaK/OgXGYjEAzZPi170d3S06ma
OEW1aWaoOVqPvUNctXEwteZXeKqDqLxzrerDU7t+JqYscY5EQ/55pSQbpc9jP2rM976Q/UUsgwzi
WR6rvmqetSwVfr/Saw6v/GaBcUO1gyZuoq/NiuXXOpaP7dLPYT2kHAKnSL/qgflIiy9GX0ng8vKV
1dNWfs8zwVmydRU1+3LayJUGpIv1Sq7EIInzh0Vvv6gwhjy/d1GpKye3NqP3RucMbK8kIyo5dpyV
eExWClLU7byTsJIWO3UCS+lG3SmBtRyanKcHGvOfQedfUD7IX1RNX6Or7J/yJFsgHkL7Pb6I8kuG
ZcT7ope/YZV+8qjAhxBKhOabJUojDvEDa+Y1g913Bcr3MVi28so6W/ts64btZjzbfv/s+gZCznTL
MPfPn+0X0heMMY6BiNOytJ/76Yi4r0uHuYsLq0F8WlUHghjV8fA/CMH9WXjw47U+gPedgxpx8LjW
jL+4vxJh9XWV26Dg8Kc761huJh1n+O9UFb9i0wCmkGZprrWmTKw04t8YyTgpx3ly1Bm+p7gqsUAF
uH4OVMwL3/uk+mlYPP3zTf0FL/n3C37UcWSO0WmRwQWn7XBeq9dQ8h9WT/M/X+ZXH8xCHEX+CDlW
ZCZ/oOzsha7MPoPXXf3a9UN1RwfCJr/IUN2yT3S/LQxZzZcfFA8eqVlI6uw12BI9+493spjKMuLE
rAfu44ToGB9/ibVfvaQbNyz35n0fAvwE3gEe4q3Z1hd50n/jC/oVcYiJTIfMRk3voCf88VdoB2oN
ZgP5VI/wuQ3XhD6Ktf3yk674TIXo7qzG11eCdPPPd/sXX+oPF/7wFGWpbJO+s5BRbduD3BGnjjhH
3/9OWP0rdpLroF5EnAPtZH/g79qYyuW24jpjYDwD0e7UwxIsCLkJAvi9Df8X36ijwXABZbl8tx8N
rX05UHii0EK6Bl+u9Y8YeFYn6aqjVR5+a+3+ntD1geDiequsCuU46vEPj+wwx2XSZwtg2is5V1Ti
fmdf00CzWHTkodlyltn+vnTyFywlacYOjWBkXhBY8oG1FwBthOgh5DIv07N+XMLmWN4P7/ZBvVY/
J3dk0++S2+zxd06Ln0SU1HQhulgfV3YPks0/vDBGJW2x1J4apMSLf1au3SPMOtpocoKfQHQ3/LNv
qGsleRxEK3Befrf4rUqBH+43vwDEJTmda6YDxuofX5es1OeIcoqF5njk0XbtmwBZ//xi/HwJja1r
jQ2ydXye1ofPaAMfK0vLql52T2pxPU6/9XWs386PH+LHK3z49uxmMBZD5Qp/xh8SPDr69Yl5YQPM
foo2Rv2bj/Tzdozo9e+f6YMAoxnbti5srmiSPntBQ4buNd7kAZvGJuOqger/DxoU1i/jnz7nh5dj
tEnksozvV+0O+XHdicdwVQD+TvD60+uwfjyWmDXtn7fx+yL7tx0RZJU6oYYL5cAibnJJljtjpDdG
26fG2z8/Hb94BdbwKmy3JqZmUiM/rGcFOYFWWnTAkWQ72WwWxhbD2ykHiDgVu89TMBU0v5ZHWorG
s0EOnXn3z7/Betc+3lU6DQjPQvuEEeLD0xMLxaP9h904yV5bBu22ukmr381vP4023FF0oogdVj8C
6RU/vmepaU7JPC5zwHG3GelroCKaNy7drG26zq3+3F3Zn23dN/+qX/1XcMPNn5/kQ3LFh//7/22Q
BV/lv4+R2H99a7/810GKt/LLf63/XD6HVfkm/vp38u8JE991lH9GTDjGHy7LIYERpEmthgSu8mfE
BH+C8oJtEOmoZ3qsZv8dMaFY+h8evRE8yQwXrOb80L8iJhTL+IMQOI+/VNVMGgJ4nf6DjAm0sT88
sKtYe70SGXbMN5gYPi6o6C1tJeri/Ogq56UpXb/waFJvm2RbO82tLFsD5F8BLe1QgCRUsYOHkc4S
q+gT7JwIiNkGeqrDiTYp39NgewoVlLTLznONhTaVRRqWLYlkS3aMvGUOl34ET1ey3M+kUPysMvuN
btUB+jo7iHNvNzrpuOEcvdfbnoPjAJxfRFlBc7uabw0L9DziR4QtbIDQdPA52XG+Tj3QTd2iPcQS
6w4/XHtlVe0GrTs17pIHqWpYYTRXic/5qghEORgoD46zMr3kSrWt+/lB0Qfo0iQJvNE7ALrCNSQA
rKY399sVUivi9uh09kF2AIltQZl7g68wUEoP8tUbrtwiiU+DcUjVod9kpR3k3xlmAdqhx8Z7RjUj
Wh71TtZJhlyUM7pol73etFgUZ/DfSodp7ukPGGpcYEodML/Q3bx2wmHmbRECjNlE7oZpHXF1T36j
jWMoDcvX4B8vVdl9JSaw9kVdvsatPGs2ufNJeVU2C3XXzUA7mjbuRl17GRXayLBQU4m1shiKwm8g
e8B5b5Gb1CuuYFhRccUc2U30C5M6jEFV628FuQs7lnIo6DhHZBGr755n0p1pj8/KUBLQHqLG3HrR
Q0ZdaL+ZJPR9OYuNiNtLlTR7xwC6na0mdBdqsuahU3zF9CZ/9MYHMym283yaaorL7SQwtbUDC7Xl
dO472LjC3vb8KnX9Kcu6fYHNu7S0Z72hPgYt8ufUeAK9xkC+MYWE7QIf/vMjJY48VAmUKdVyfos0
N3DKqQgy0EvDiLd5AT5dcBiktcswA5FxCF7Wai31JXfyQLWXg9oNV02r7NCsn/LK3FVRkvhzJ++s
SvoclO7d/opq6HCmW7yU52VWdpp4crW2DFGgI3sR6kboym6pzM9xzc+q9WwFRp9vZC0mX7r2MZrI
sVPizVDZe91x9oSrZ2WPkHh5Hg2iM5DtKNry7CEBhzKqkQ2Y6ewjFLkyXBBva7xYsXNbeg0VznrC
Y1VZQQLmU0nPH5vuqulH01fvBivWN3UuPgsNiENEMFbKLvcMKsawZOmSLgS57Z3upKgFd4U+DnjU
LMM1bG88+ZJbMuisDNSRnceYDpayETjFtYF7V4FY9pCb5ESmdnbflJzuexoFK/JrfY7K27mskN0A
LNFVq713fK0OdX5WKzZoBS55sdCLE2nQjDLtAbSRdDGj1h5dRH2JAahFPrEsOy/KjlWCJkuB64h1
hF3Ql2U93iCAfotUZrOpcxrfUoiPyaZbPqMk0YmaQy0pNnkZcf4f+CM9ClxHPVNvgOe/Kwx/Lgsl
UGVztHLWudp1FvKn4xQya9hZ3vJNNmPwffv4X9hJH6qC/33MgvohQ+rfZkutv85/R039X5IYpTPO
/PuN9li1X95+jJhaf+BfgU3eH4aKQ4ymFRfL7PeN8V+BTeYf8PD6d8hl3UxXj+ZfgU3GHwZpLKur
y9K+hzL9tZnq3h/ELK8JS/yFfNnE+P0He+lPh2nTW9PsbOJgzbXx6ePsl0xtSjMXfNTaTcRaEkaK
TylnoOxQV2S/h5o+joEfr7du7X8brImD15Rh4Xom1R+rJ3t9P/cN8Wy4/Fe36A5Clg02gFP5nXyU
RIEfBgdH/3D176P4364+TOy4EvF4IFQkOMeejIh+n6mdCh1JOxWUZSalMQSIA+dHRdGi5bpKizLC
yuHUzmGpRqUMGzWy5HbIcefsat5PiDEFj056JccUKpFlJYOziFxpSjc0pInQw4sTV/HryciznanF
ZS6OmtF146Hz0LlEwSjyyECgP7WTYAUZRfLqjkYfZXQioi5rXGtqQk3M5ay8LaCw5E9EdiqnS10h
ULyKnLHf1E6S5EHWjJr3asqm1P1qRDx67xQtWjo311ttCQodOZ96TooFOxI6w3np9iZe7jJsSzV9
UjX6MfgiVEDmT7MA6z8oXhrdKdJwWfWXwRb+QGjIfaIk1lNh4gVHReXFhxrXFqhSnvdvXpQs98rS
xJxeslKGAyNTtw4k9l1sZNHDMmrTo2o3jgXbpuaOP4m5FQEQNypERLN4krxqeMlyy9yrlhwvJbrM
2zpXc9hXkXvKnR5LiAijg2+j29u1D/3sqZA81bj1iqrdCRNx6Z1ITVrMpEh5mOsWhVrhFu3nQtTO
V3eI8tBzFJz5XiTvXFk0qFutGEmd3sq2R7/VD2WoQCHYKPKa2Tiai+hnJKhd+tj1rlujtSj6xY9i
mWzpg8qepgzewo9Hp7vXlLh8ltZomgFB1S4sSzPPY2DSQUNBkVImp8zJrPveHa7i2evuqrYiwKeo
q01eGW/4jqKtV9nJRtUV7VtMQWlYIoLdegy37E0KCjULl9Jo56j9VA9uJ0vpxJ1GbVtH1ruhF9Xe
ljM6FkNPaV3VZbkZMBWFS+clu65lFKnzBUW4GUUHthRzo8dpckZTvsA/QCp6OndGJZoFuY8nziVk
8NHOE2Vnxb0bJixbt5VkFC36NN8XsYIozFuqMI1rKBb6/jaGVJGKKKZzLnX2MOYawKvUqLYLdX2H
Hld1KNykOhYGmx9DznyAeIm3ReI1oaPDCI35JDeNwWwGS6XA6lXKHjlLS79qRpkEs5Vb9ubDLJFD
FDN8Ruco07lObYSreeYemSFi6nTz+JC0BmIsbGYHIaLq2lJj5p/W6/fRTEunrjdJ6MQjObK8e5vM
ra1tn1jZoYk8sYncpdyaiHqJk84YCt2k9VUG4oB46Pqm7Hr4cxf9nCVU60Cw5fS1F6r6TjX8xK2S
/S2DsxOKQrE93xvknTCJG7O6bptni/NQD0W868eqOIoqgirq5sc5HnGoiaI7zEr8WpD8EAJe2xfi
3jz0x7Z1jojIOrQxrb1dVHonPUoYBBTSro0g4mSW3jS20dufsUjhOtMHFpdLywSc+UvT8BFMWVLd
AEnHkUKLU+tzNznM7ImRaI4fDTk1Fk6s4PHNzOVIg7BA1N6SRFSoMQH/Rqfc1OrcvbW91R4ac4xu
qce1n2PU0+GYi+RGpQSO8B46mHPXJOiIKSbUjd4x/GjylnSjmvCDjbSsb/ps1zwPSdti3jEj1Ps8
UZYbKoIVEfVjE70orbXUm8UZFpQkhprvlMp2tqVly6Njm+qeWmEPntpe0m2KSN8IvVG1rupCvNV2
PRzmvBneiTXTrhoBRzjB096oTe/ibEu4J0QW6SnHu86bkDHkOSINI1/vetvNz4mXuPfOgkMgQ9Xc
7MSk5qOvml11AODrP1v8V/vFg8SbvQUlc42hrbBuEkpB7N+UFP5ihybQEZ83BWBMED+VZanCEu60
pty2xPaurZPZFm/F2duJTblr9n+bW/4Flfw9OfEjVAkr8/eLfexZcPFXeLLmYp71mXRivxq+/fMF
fsK3P17hA9jUlQP65vXj0CJ5ns6C0F5l4wX4HjZawDN78g6/g3i/DzF/B7iItSPKgXlKJyNeAzP4
cegouy7PdHNchw4eNOphdl7he4EoQm1DbNdGQO//CZD+L4zK/8+lpxrcvn8/C5+/vr8RUPUDtLT+
xL+GYfuPNWH0r8RS6491wAX6pD2EJJsVZv1rACbmlJEYNTPEHbksq0f5r8RS4w+V5h2IYAJVoPfU
/whNIpPhI9hrEQHpkBO64kk8Ix+D0+0YfaROgWCQpgsMme5U4ZAA9/oKWspvtRkTGtjR+2Qoloeb
p1XYmrrpzF5/VWnDHodBFAwo49C8s1cniVLvvKpnx8/S6bNuVPOGuOMuVKvoUquy8GctdrZ9Vb87
+YSLbxUJ4PH4rPUjtCtTyHqqB67Qs+SSMf/7vYMfJ2EXDXOzTcI5M+y3eXF3c1yfzFz5lBbN2RqI
8Fglyg3/1ewgw0WX200njAtHuxL7wlVZRWvr2DFs3ESq1h8J+MQXjATzxYqU7qUv0/mitw14yFiR
KIoQa9My97Hl5V/UJfKuHVHnk98aYCldbD0OfSNzH/jG29j2RKdpnCoEG+De2M5FnL/oRkPtqFZr
w73iCSVcXEdje284pipGcmhsFKMafkqfjJLq0GY4c2QCMkRmyePYJt1uiqLbIlu8s+O1CPDrLBJB
pa0bm8TQosxgfjAfCBIN5cWomgOelPOYZDNq3WxAzmtm27jK9bPUqEzM3eIl0SXZGCS7IVnT70Fx
YCnV4VuijNOhj3UGUkBPgLuGVB45HjOp3PJHzbY3s+LijOhz6jbJ2b75LWvVSW6LCQdMHovXyZou
7pKeosq6H4v6RpnX1OkOjYjmJtFXC23ZlR0tuO0jbqGzODfR1OWbuMjes1WksR5BTp0S1TdDohS7
hALQTUqPSlCq7DRyVPghpLxXVtqibDOVB3dVB0IsWRvcxN1OJpQNa4AKvrcOfm075Bhq0uE+E9xW
1xmBl5bSQC6eD8G8NC0idwkDPtekazRFs09sNDPG5D02yljuyBwoAjev0ASRSnDM5qZH+8kvPIjY
uLD7634JROfr0yzPvRYNL7GtP3lpgwJKpuZjBD90NeSacysLd9kYs5nUfqSL9GuVWvUGysXcJLZ2
pdW2xV/ivijGUtJHEl/U9RcsuMx+vTfqkL8zNqsnTtbkhxncuwGPwlYHOvUj0X8prQon3ao6KqTl
sqejex6MYgrYw4yD1UnjEmutEZRzNoZVtrxrAw6oOckYhGsjOjgiKz9pKu0WRlO8V4n3Mpmu3LT5
8pp6arHvmdtOi0QxlA/xXTqmOARSt9jFmjeHCsKQ13jkgVQXFPXK+o0WTsY356FWzQr9MbOat7IW
X+tqICozlgtuQ6HuB4nsscwcM5wjtX8z69o6KV2ub3WiQ7EIlIS+azKlYjYN4sYEdTZVP3JJHZLK
ddrFGBCHdsXvTl7hfI169xyZdQuMJu7Maj5KoKsys0+eN4WNYiKjBJeMDK8JitQSQZOPEdOfGwfx
WO8n2zk7PSbf2fSQk3dVFagDiFfbD1bgoloy04SpWrTfZq3OaHlqims9dmx/susWJAtMdWh6fP2G
di2ENPzUq5BHlwcMBO1eH9XSj3vOLGkZa1vRdyANVSzDqh74d/HC38iFAzyr73YkjGsgDw1NZLmQ
3q7JjWcBO/bIAMK6x+iiCWNfD1bp1xbAnYj6pzapc+4indvjOPtOi7xfOtON3hS63/NW4VdpEIxF
N3pXvyuN1TMJK+daby5dA0K5NM5NPZV3QhS3sdtwQDZAA2mhn1GTNsOmiLRVLDYeldL8bNaYhrBL
MFG6AzOEvrihazfTTo2Ne9tBTlvA2w+tpYfeUL9obvpcjv1VqqYvIPQIkzMNLd58v1RL7PclBb95
pJyLyLp0dXQXFQlHE3SqVFy4F9PsTq6ZYIFIPklr1rdKOt8VTV/srcx4MNty8AunHQO9bW+NTPnK
8ZuQCvmedTgVpiJH5oZJS+Hknaj9S9Slh0ZErxxKOS5I9zFe4hLIerwezeUxEwVRuHF1x/cxBHHc
IPmJEFMimXO2UapRT4+OudSzcxWlNEsSVBXaEfdpLJRbMfd44AdRUAOanpZMPCiaFm/bbrgn/gOz
eNvsQZ+vU+706Fb7MVNuROQAQtfHQp8+u7310uHpkhUF4+wge0Mq2DBKG8dafCUK1IYcCKyM+6eK
7C5Sqlc7BVJmOSbdqTAuRQZgj/gYTbYOlO3I9iZmEA+l59zESoeSuztGmZr7dT6+MmR/m1zjnozp
t3oZ46Ay7GMXy+ixatmZF+mc48ZRT73A0erI0bozOYuEmQL3i0Wz8oaN7orDgN7U4q2BKgVUUZZC
J/qmfMg0C/Umxk0cmNkdL8hJq/OtXk0nIxJXubsc2yn6MtaejWdLIPhPzAI5vYx3AoXkpoGG9e3Y
ChoRc2JbEjpLa/WqMKBmGkPBwFhnFG1a1YNI0RKrTfPeg+8vqfqOSC1sF5cI6+K+sfVwAQnwzdQN
hG4ccKTxskzVVhbTM99BvclS7mkd4TpOdPFQ13mQO13YVDMZFLDM1oCGr3i0VF4tIe8STQpIqXRv
Ge49Mj1MfM45X5Ywnh04AdRFwg69FjOgjVLaoepRqNfuyMHdkvKituI6KXE+T5oVjpa+z2M4KXfR
d1NMsk2dtFuiYXfCyx8prmNJqZr7KBE7VROPasFznhbuQdTsRZ5VLSjT3Z1Rp18i4V3lIgr1ob2Z
KnUzFclFaTA5Dkm3bKnuuijKfOzZJHZtLnCAoFU9JAiTsR6+eFn80C9qCjmlvdTdpADk4Khzm1vh
6JvYXHZSGc8dhrTa6PajIPV80WGpMESU0jCh7zBx8KE2et6HrUQtM5QXtVYvHlEl3tA9eY57yEhs
8RvFU/DkLl8XQtICI60fe09WvlDx2NVl5kH41Hs8O/iVKyzqFnua3inbzq0uVkQIeJ/cdIPZb7t2
/gRMd49qeE86A9+V8pT1yq5MOMoD8zV7dXKwJCEfVof2iEt+l6TtzhJzqOsKGa/K3slNlvb0KqkN
aohIb5nHYz9HO5Z0bu0zJydmDPQipuHXOp8xF6ElBK7oJ7VFBGFvkO+Evd37JlKBWY9wLXc+xl0n
KsM+o650rKzzMh0U92lhmTFwSBXNQ8R462vta9UO21leV84UCI8fEBWw6akwoAQTqEzRYggSvtFX
vi33RdL5rZ77VvoN+jaYnU+5dZaWeUlNXKwyYQr/vOi3PG+70byH/ArNrr4fxjK0ki8yvrOKp0ae
IKM3emfCceLGeaqLWxMPpVJoN1NeBTGxRIZbbcsqPipTAQE4YF6Jwqol6n5Ug1kOoaK+xMNXhLNs
NabfKkm42BTCmtoJIdNWKcs9UOQuadCTD58S+EldAgy6L337Mo9PLrVZ82dTywPNuF6YlhzlrCcH
O7sTEfN8c0oKb9e6D7P9uSkvvDIl8o7q3uu+RdF1DCsMh+sPyWFq7/AZ4msi3qdoNTbe+9TeqwC3
w8tUfRub18TkI5x786vWFhvPY5THADuiHMN8WLuEtMVWOMTvjepuk/oQJ+1hqr52xFoZQve1edlM
PXl5nCD6In+o8yG0Zy0oxW3LgiXf4+zT5B0UNiQ1iU54ZogourGS55QHhG9U5HdlJ3AmacekwA/Y
f7LbLJTYOKRuB8YgfQtlcJ8/MgCEctyhNd0MKoJsAyO4dQaoOhrr0m97gcL6RxZP0OkAiRNq6IVC
58He6ou5dXKcJeZx1s518jXN3sy5CiuTr+xxwJBLPXVgFM6+BqxrSE6MGRaU/BmNg19ryZ2VaNvW
Xr7kTB5S8IxbXyvK7wwI/bykIJa4gATOr7PtwFW3nBJu1xCG2dRptJ67sE6ao+kW+0IxruLlDcO7
M2dfdMG+ZOPktZX6Rgq14Mt6iHQrbCLtqhTZFyc6L/rFwuhDnvWmbO2gNIwQmyLoYLXTVUL2EfLT
dgrBlzxR7vZaYeLD6POg9AZswqGOrwUa3BWYrQUeMZup0n1c8ib0uhuvmv2MPxna9GEwiwPD+6Hq
Xyz7Tu/3GNUCqbj3Ijk3CXc2iTE5Ts7bknlb2aS7oUHPN1vPi9Md3RkhdS4Oonf2zHjBqCl0Vy+M
Hs5JFkUI9PucYJCLNO+hl5gojFKyDK9a9jW3X6nixzFtt67obmINgU9tyYxxurT8yPM+aR7lNMOy
t2QM5op0u8ZtXSfbjC1UNOo3NUvfyJo4Elh61bv2eUnKF+iQLjRF9EnWNukzFtxDrdJpLZxp7zrG
Cb40SOvm2VycnWYV7rEbgJUnHW1Fd9HRahWtc1QGp2Y/NCgMn7IXmaphOdpX6OvJ8BzZtHWU9r0w
HdyeShUqmjy2rXfo+uyLWrp5qCfRzqqNy2gmgczZXvmGg6g9Fd6j6lSB7nb3UpIZoEQJn098jmpc
7TNRQLnzSZ+JsKZPyS91sOyGXDwt3leFc5pnHk0DU8F47j2od0F2T83Lqs7xac6ygqbyBMg1DmeT
JPXpnlN8UHUoNcS6d5BZ0jYnZ3ZwwpHx3mT7ZIwuqsEg1jyOhQwdicChPZEBtnGHdNfDaDFGv9YW
U0POwaJ09o6E6vGuDKPYUtr6RMLJ2VAW2HTeElmpL40DbJGhyJiBewniSPZzqVOt7gSVrt9nUrP3
ubGENmoSXT1HDL8uRxvBr1tpaqg3Xxd1XtdkZLO30eCxMN6qvfBtqyWHYzyqXrYxcLMvot4Yg/KE
8mSS9eOitiezskBmo0+kCl/MmBN71csw5ahi2PcUOdkbu4td39Y6LxzUBig5AjL2tslIlV8y4jh1
WLMvcWwf19qsQNjyqqo83H/lKRpw0sVUxnYz1i/Jh0kr91JzcIaW0I+KULaO/jqrmHNYBZbsa85R
H4sSsn+/G274dEGacGxL2lDBewymkW9ci0HOhHuPLkkut5r1DAZdYsTBsykTWNRhVu+HPN6SWbgB
u6h9e1Afk1E4RG1Ylc/RdIe4Yi5J2682K9SvYaaJ83SXG+5umo2dkvaH0dP9hPyFTF61C1V0TR4s
UJPWKC64+UmKdfKHtGafmMRqmqlaRsaqTTgb0z7fraHTFTm3+AbrmqaT/lnmHMBaZ35q2r69tuOB
fhMb/GkSxbd2areaDYxULd9iddyP47S3GudNM+rXKMHNlMs6zJ1m2ox1F10oQ6sfepXxxq2c8kiw
ihbW3APWiRZ1TJ49lvPMkU3LqcUccSUqOMmI6BE7mzUdLVK7X5BJIbnm8UiLJEi7piHqzngYtcrc
pgaL79LW7lPkivbgTPZjbmnKCfH9bYk8KZSMePWkfjNVdgnPIP6rZMFvjR0WIdevHLUn5MP6P+yd
yW7kWLKmXyVRm940E5yHxW2g3UmnT3LXrAhtCEWExHmeedHv3h8VWZWSSxVeWb3pC1xUIbMqIyOO
ONmxY2b/95eMx2RMWHiB/COumbzFYsGAFJOOC18M6OVZ/SJoeoWKUG44Xlsx8tmVvNwpTSpoJKHd
VMoPzCpJPxN4JKrmi+cm9k+RTRqQa9mYZyPpUCtM0L0vT6dUGMveF+YRcxwR7NxtSRkv5hHzcc0c
/5tq7CcV/g96lnk1Jq5ptFM6FRm8er9aJWtICYecU/aGTNr2t9ma6tsitgX7nNv8PNP5vu6uwc9k
Rl+bLw/9zPuluohKpVG22GzIqdMP9MYXD4N6WxV3te/bv76u087FfFlv15oHD9609jkR5UGWsFaP
35MmXqjiOffXj1j5kyVOnlNCt424xRJEqtbpHWaProIVtVZnNiZoV/PUunSl4/lEj+4+2jGWvCuy
c89vnhb/1U09GaSl4WuYUc5PMbrZxliF226hOeX+J0r/bOvkY22c8RSDQU9ZUjXqcifX3OW+7Knj
fFtRP8XrnAueEcceJjD5RrYLt1omj+clSXNH5vQiTQisUGWhP+IK//5pAvLJvILXajmjizKmGpOE
oBZ/adKDLj5jD4VkdjhzZ8+tOd/4N28QMw9FF4WGvPwJl/1p7Vi550bLP3TA5jcV+oMoMdqpzzS6
9+sYUpFQ0Ee/Ih2ZIl2iZUbntSRdZ9L7RV+Zu9BOlsbtrz+P+VM7vaEWRsw8S5GpobkH8/biJtNU
2wBYBBNm0sJLrwMGTTrhTPdQ+vAR6nDZoOljAUcPHGHF+1XSQYhovzBF2m/puGIZxsDChXHgmLid
B9f/BUXA3C58d10nK568n7GcN4XgN/qr8mGeX8rvBEe3+5XgcvolXz7zkry+eacLKnhY0n7CR/DD
m9mzixtMTc8WGn0O3KGhibgpHdVF7QWIMlshe72gHOoIF6iuRbvezCZiZ0VQ85388GMoikhrDMM9
ZrLf3+m8k0dDrxNM2TbNJnS6bxKN1AqBqltjizIHg5Ai5ObcCNXHVir3W/lz3VO4bkNPwVTnJ4wL
ij13owtzMVMw56jHm5stzrGYP/S/NZ0moGZoOk6eEhqs0yccM7bbRBTfzLvG5vTtVs2iWaQ0wPNV
4JzlZ3+IAvNyyCDxmzBRfb0CCN9EAaOK1boo8L2rgHOVEQXMdFgzWbMa0CFpmVAvctUx5T1tF/hZ
DthIaYlkHpHkOXK+/GH7PPlRTgKS1PSJBHoD7ZUtwBiq/OpqjB/yQdjKVNWno3CD0Jq8yWm+TWw7
Svwwkr2DPLAlw6Z5tKoZhFZbRoNS8sOb2Zj8vF3XJz4vZC9MNbLNw1s2Tt9E34CFCHhMfX0jBH6e
ElXHTsGOFxt7u3MqpqKWVHhchZPFma/xQ1TjDr1Z2zoRb7UodgXF7NXloF2bLUWW+yI45zL86Rps
QuDAUT4o+hyB3rwQcKY9E/G/yvzFbCiQ2BSJrOVM2veX5WYm0lu2ejZL+7DvzlfG6wcQnLcRw/n3
q/ZNqlVdCUuidqSVciw29DWW3bf5856fY8t+jxDwvNzxY1whjcKJiY2CBBHz8vfrWrFcSuMoY7oC
YR1a/QBBxo4ZyGLL75YzArZ7FPJrwdbO5G+vkqr3EY2VkYfQ7ddmZ5mT+4w0X46VmpWZ2tsyIS87
0jpeJgsqpEvL5Xt0k9nPx/n1vvhxN+ZGGzMxFVY4n/ypEXdkDPDtaEMyG0JxkAOrneCLpN9ih7U0
FzJ1s38FZPpxo5yzVQkZKw6+GnOp728z84VyVJn0tl79Ujj/LfRt73o29YXKLveSk67OBdLPAtub
JU8112IuTxKzGdhL0a0Yg3bltbSXarQosFoz4zIUayej5Pzv3N8/r/RUt+8FkpoBkdBQBRtfEJ3U
Lz7E3dRF74KlYM/bnNri7uw+9SFLnh8rjiMqJ5w5jp98P0lk1Lnkc7XBvnnVQAd2ZywkN1iru8Sd
Lv+dq9RnMAGeAbIqnuSrzaC3em3gtgNX23fla6oLm2LlO3ODw2ma1+z8X+Dhfjg5zlf5ZtmTHSI1
gP22OQVNCIjz1ug7CL2hnDpMY67O7ken6st5J3672skXiqyKAm1Gr/CVhMBTpLYm8bkYhWMsKU7n
d2iUdi2PFPTmUYsuz36sn17vjIlWJR6qpJzkAklD4YOSxxwjpNUsxp7QM9kQV5CAeuO5iHRutZOT
1jTUFBcHE/InJ2Vqie58UpYXs8z83En51dvnQ/R7c2UnAcHqNavVda6sW6UHyU63mbQ0ME4Gy5Iv
1cuK4Tjpnm4F7rMMWeQOdSw7eY6uzn44n0YmvhsM1DSyrlft3ZvtrmtyywpDrKrmhzxv55QBZzMb
8oslCd6q3Z3bxKXP9jr07oRhRsGQB84/0pslxdzqMz2IZvMoxnaWNfW1Y/7k78KtdsC7h7art/AC
W7sPtsKPMx/uZ5f7du2TOKFUPsVngwyCjr/1/XW8kiLeEsTWU2/7OCKBJD17jz+7YN5eMmlUxvNJ
6f0Fe2YkpwyMqj8xH0+I7q6M62YRb8zFdA+H8fUFg4W++fXFfnataLvAZ5PdUm06CVKmkJYIHXif
VXLXIuGDFa9/vcInxwPOtm+WOAlIPGKRWReWmK2M57tZPw+vXkizlUJFU/HcifOzOP92wZOYVEnl
mDOGM787WGwsOQA5giO54opvxRVWv768z7bQt4udvKhjwMRAVeu0UfFNmbElBL5t457DlnyyDDCE
edZXRkdrvM4rvvke4Fs3BNoE2v4rSCN2FVdy/gXazCfxnHV4CYH3aBI6yPevoRxpupD0jI4z33g9
AzvaVb9X1+erOfMfdBLcJM7LUB5AkugfikhVxnBEZDKG1c+tbAmm6SJIfcB/iSWfeUSfpZGUNrkg
tFOiyub//qKmwo9ao2hYi/hVH4JL5AnWCvAj5RWmM/QvitNdjOcTjk+vESdBdFm4nfF1v1+3EQOF
3kM0r8uUv8WbiFnDHfJBZ7SjReDE0eL8I/zki+Zi/1z05IX0qraOppgRLN2/TbN9h3Tl12/8uas6
eUX6uLGU8vWqGH0SrNbNGmkt1MKZZT4WpSnyKQyY4cI1vyKnW4CutWmHTAh2F0IG9tq5lMplySs6
L/9O8YTVdAUVOWVpEQH5+2eVMPRjZvlc9HeN7zBWKLkDu4N7tJoPdbQ4fRvG/frsRvfZB/d23fnw
9ebDFhkoYdSjAxCIB9h4mKvG/Wq4z4/nIshnRROFzFckiiia8aFKNcQJNP5mPtVcDfZcGvIfQ3fi
QJOsk6uzQfiTt+TdaidRPxeRrKo1NTGGnJfRV3+dOt06XFb3xUu5Se3MNfbnwDGf7TTv1jz53lQv
0v2AYztrVnuSBnqsX5BiQXbKHDH7Ipw/Gp+7ypOPzZrMaWBcmhzf1V3Rad2mPUw79bK2X8WS+lZ/
sM4eiz/5wt9d5smrOjH20PT9vKiXXZjmUYvzc2eXT8pMeIGpbM1Ub1CDnqSejTFM9F9ZItnAFrRn
z+XABp0ZLXJOpIwLr/gMXT1a/gvmkJ9kQm/XVuYv5s0XMUpGYjUpa786zSy1h/YQEDgZtLnunLJx
FIeu1DrYKz9+Hdc+2ybeLXySC9UjnVZGzjWIfotsP6f3+FKsaW6s8o11MVdQ8S09/w59cqR4t+zJ
lzJWheWhUpoPMNnGc5W1dQ3Rddkc5LMmdp+l1e/WOvlCuqgESpFziTzTL/gzVOFifrbdmnaxBbvC
6Td/VIrPR9gz75Ry8q1UaRxkxVxVIcvEYdxOi+tmg4kqpXkJnCPZGc5QFCmdwNqft5D8pIj17spP
PprYGCWvGbnLQnk1TAhha3zPxDVdmTPZxqdf55+fjnIS0LNqwtIP/tzSEsulLtYrYpJ95k2dH9NJ
8vTuYk4OC+NQdWZRcit1agqSDdrfX0trABYLE0UyhSKpP7MbvzaDfrXkSQ6lpews1HS1ZbRHmwxv
0bqZxeEN1X1bvZyoQsYXcImYEUOCFv/IN4wP29kFkxFnrn3+HH71g5yEpjL0sRLh+PaazJHdL7Kb
2TbZPNJNWpUPZ1b7JO9+e6fVk2BkGoEg5xmXXdiQtPYawXBcTva04ZY/dt+iB6SS/lfpIl7RWFLO
IrXOPOjTzgNTGXyw8/L9NtXJWSfKn+necAyKn/WxcM8eQ898JupJMEpqWWVoirsblFfAyqHCL1Es
Iy90AINMB+m6ePG+sPOstTNbjvxp2KfJIs3lT2YeTkJTHVZdgYh0DoOey2jMbDHGTHyVkzWoN4xP
H71FQ61ZXsi77NmyW/ambqVdytfwfnfnKqOfZZ8cT/78cU6iFf6HM88MLZa49bbgx9fqogUrxryV
fS5X+jSJeLPUSWiS2lQOEn1+o3P/oZdE1wzqYwBn+cy7/NlGQyllPgSBd9BON/WApkzb9Kwz9+m8
rbT2bLDDB0bGtuc0o59uNG/WOt3EJ4TWcj+Cb5ltPoMlqnjUvOQQfjTTy2YLyMVP494+P9ec+eyb
kQyRwqvFSIt++iKVeTBVYvn6Iom8vPWSobqYalUJKJE63Wr6eua+zjHgNCK9XfDkVQkCk6p9zIJy
Fa796XvAyBlT6aGOLQ8apxKrDW2W830/s+5nO83bdU/em6IbtKJuWBdzlWQz2cEyO05ry8GvTHOF
Lfrr3R8p9n9LWP9GTHtz++2n5um3ZwAdzXh4Sp//428Pz3Xz2+Ipi9+KWF9/zx8iVu13ja7mXDnR
OOrTNPqHoFX9Hca5iIoEgCdlgDd8NEX+HaQnglaapAoEF43d5++CVul3mgYS/D3Kn1jT0IP6C0iX
n52yd++oqEBIo76HnnV2FD55VxivU0Dtmx1map7wjR1N+SIOQbDS8E7ZoSjwSHEZ4rxkPiHbitUQ
Psh9ahzHIUqePcGUXcOqkQfkKUYTMdY04BSUbNzLhdFeoOzTb0GSSUe5kbKHpKa2Q7mDcYmF1jUx
VLBs5IBrdVXw0MmlsQMuQumY0/bCmvqbUuFfCVrjWvVy2WYCtMVot/qip126yKwG67zR+KoHxr7p
ABCXvQv6aCtCP2BS+tC20uyt8Kxq0VNVZdtcbp0wMXfBGF34DVKlvL3WvORqKvpbyGMvQodca9Lc
Els0sQj3gOvXCcYQU5fcgZm4BS/uGp13lDPjUAkz2kpZ6FnoTLF1AYfsS6YxXGUpF3FgHiQ4ZAs9
Fx6p2oGDCscvOEjcWSOCFUOLHpsBpH6TPujmtA9iBn0772ucTw99nWw8CcZ81O96uB6Srm3FQro0
vdqNklHHi8Y30FJiaITj2i1jr8/d0Lm+BRclBQsRqcYPESFTXwnbcmLk1cvGO2k077zGXPmMQ0I4
xu8h1GH9ign0DCNbCRLzkFQzkiYfV+pUbxESL4XAcCmNXbUoRoWwxtukf8qYHrdqTGayzomC2BmY
LJjdakpUH4nsozaUGIbtn5iYp6VvCnY3Cjem3n1NzHqDaBEf39B3xb5ey5G88ofyRgNWspjHaSth
WiX4LoaB3+FDOUu+ZFdMow3WlGs0K5e1bK2xab7KwmFnZM1FrmpfvDBBodZu5Dy/YGR8643N7Eyx
qzW43mpwUzPavYBL8iS00lPlh3vc176EiSBtOsHSbMVkjF9K0HcCfdiWfnHfIeQDjDVgI+pHT6Go
fvFqy6XVvzZT6abO2h+6p136rbWZMp4F5ijPfi5dKb21VeP53DCqDHmHz02dbzM95ilnt14xumEd
H42qwJ3O14APYmSFtqNGM6n795qZrWqj2Mda8V0xBKbX8NiQDfWmNIPNGGFzYpX+j6YJjlGtXWdM
+at9s7KSjMtNN9UAOUYcrqamL3DeS+4EVdkIcf8UmrA5gi77omUD2g/zVldKrHgQZvWDeA8p78C0
5wNKezhpY8f4LfhAI5ef2DsPWHRKeCvL9cqP8G/Cw9zfWEFFGZvq79Lrxq+YQe2jHgbMiKGAXOl3
2ACgOI7mNpDFzG3lXbUFovDC93bBxFQ0LpYw+LrhxosUDLrMdRp7yLjwcJq6FSPHDp5rm07074s6
vwmHQWIEGsFGWTbBbd6L2LvlvK29VwWu7KWdE8tWjNFC+9wDr5sSfx/hS5M1Xrzk5dXW0lBqV60H
SckwFHwwBP/Z78T2Gc3kldZEkl3pxror42iFTPfrYBTfm7EcUPHp9QVvs2yj96tuEl0V3BCsQA28
r26uGlmYjlVUx3geJQffClLEKeVwOXRoqpKkshZxkU5bP0LaEXfZLfj5wo3G/C6qgfBJqTvg/LLz
IguFeIuoSyjxvAxg2cW+RfeGhp5tSrXvql75VRnki6nOK2wp80evlhEc9xgBeOjLFp01XlSV9Djp
xoMVtHSN28m7KWRr741qxdftqVhyIygLvO/1UB46Of/RdyigWuU2qLpdFvWoM/x4bWbiMWrNl14a
sRYtvKc8bzKK7n2+YhT6JqvMH3mCQQWczsrO2aScqvIwVUK6gfKAEE1zwzVa7ab08KoCMejtS+zE
kPTKV5ISy05ZFSUOeJKxwrtk9ocjaZe05BAwtl5hpKLTih7HAhyCHEoL5DPlIi5NZG2Kj7JxoDzt
oWkJZGxsytIQsY8JDrjE3WdKfGi1dt1lyYUv+mtFbX6kXqbarZaj9Cx3Y+ZZ3DKtE7d9IGCEU/Q4
n4YUpfEBSvdCJKCJjtq1XIIkUgr0xiAHbpTEHxYKDpWAo+rDGMH2i+v2a9VWk9N7eEZriVet+4Lb
pmsGZUQ/uwiVrnKSTDe3nclv5PDv76s2PNagc/jM0ZQtrdrMXlSBHWckvi21tqbr3yPRiHqxv+i6
6Ytq4GGM7ysIHr9w9AjJMJyweC9Jqrxru8HfTuAsV5GEHkTRZAajphbr2kbFCqb078o0FngWcrjq
gmkVMsFui+xZmoX7GGLTbVrU97juymsxKGW85hlwr1X1Re/wNApMD7MApegWCTEDrX/0Uo5mvOiF
HNfoWLiCWEbhGbG8HFKcgU7AMaeUeqeNzB8MUN+iAinxuqzDI+RsE41Ue0d53twlQdeUPFjRuC5M
0GOk3unzkHfjQ1OVTHzWpbRqGeRz/Ua8tpKU+Z1kSjd+kf4Y66xYVYoVoDnVRwSHinU3KSrPLIhF
FIDi0Le2L9Td41AlwmVQKg+DrgBUFYix/zPNgbtQNR9IFYwboYOOJPLgTaHRkFe2m1LQYbvCLR6K
8WIoospuST5U3kI5zNzXRPC/c+K/MW72q5z4kP+WPmX/o/5thgm/zYtff98/8mI6y0zJkX3K8wgX
BYc/SYcas3OiyqCgZegav/J30IsEBJGUlwFzhbnZVwjin3kxtg2mbqKJ0KnyqMZfyYsZ6jo9u1FY
5ZxK55ssXIR0z6+/KTYnHc5tshYPy1FqNxgklxVyviL/BiYWPzE5WWX4WoaKftd65rZQ8KOY2ouC
REqNd4hg9MUkil+NQjKWApLQQBmefYgesE7oP+BYgGLOJMMLn+pGfhQ8CTZ6mCP0H5NiCY+vWk01
jkGaBijFNJayWj7JqktKGt1Y0bHG0bSwe3UxFivPdDCSy7cWmu7a5UstzctjoyOzNy5QwwbBnqm8
1i2xpaXd6DseIDNp0cNbJSRHDMwZzhgRwzaiwDfhiDM84dKKr8Cphfm1F+3CYlXiO0dJIMajzViU
rhwfKmuFpVByk9xE9IuSo+e/lHeKeF1eoNdKCXMiE6Y4IU77ZJWstAfBs8dykT6ao1vcVNhcxAuk
/0sxX5b00MLnQLrObipzcVsmh1y4l2NYxyYAVLATC0HJKRMkcnFRRq5YmS4ciFoYXA98aRGiyEkn
e4PrUYWuWW+hjEFEWZWtsYPSnGQMkQERlxiFzOCiDsGy/TJ+Fx6Fx/G7+Pp38fXv81+Dp+bl51+D
J/l78yJ///t/upfoSXM1V/3evajfNRdGWy/I5PjjoatX3riy3DLey6DTVCteyJqMNhlR8zYp0sfk
ENUrsSdVyr8SgCcDldlC/pI8qYxHonaLbzFavR7EDZY9gewuJLQSASpbTum+a1U4nh3jdClpK2RM
JMx6fsTgYJiOurJUUDV3C0PCsHbRovfNj2a1NpQczg4jOEAtODJoq0BwgCp/ZUIRiV2FQpQ65bbk
d/P3+AYdAQ6sMOceu6V6XFQO/575xNhyBiHj0UV4FRXfZXpJGC8Go6OIrg9PwVjqw0pB0ns5t+eZ
q8qWswqTdG2h3o6XwTdPXFn1ZRqSr28HeY2sTrGLddCSnDBFqCcYWX736+PsFo6WdEWRuLHz4H4Y
rgflUcu2l7q4ioQvvKr4x9lsrEvJb2wZnp4Y8ROO+QpHO9sPOPkYdH26TQx+IF+G6q6CRKYMlzin
K50r0sakcyA4GRecM6S6aMqLIWBYiV1uWfiu5l0okJb2KGaHlbrNm7159ahNFaRvPNuX1rFqtkHg
+EzvK+jYb2vhsu7gdeO4i19KJF5G5M8vwW14uLBXtplszZdVOdi5cOifLgQEZAsSQ2sJfgIKYxhc
MW/NTl8fRCdAXTw5lrKv2H1vhWMXOPyJ8uhovoMR60Bq2HjbRN7H6YsXPpiBvIiZKRb2TG03T4Pg
ObWC/6uouDKGZyrURA2yHgLmRRlC70bCakx4Twa7pAGDGH7zzdYe6m0V7eNmn/ktiIu9BcTUQ0vG
z2Y1TnEpPvkkcJiB3ZM9lyBEXkDzLTA/TZPBMTjjXE86c+FFa4sTZyUCzFFWQR+J6+xHmO9kqNbL
Bg5RKMCKAtTCK7VszB/HlQ8+reCJoluhLZHMDHXkiI+xh4+A8Wz1wkMTrRJtnRSbERSo5YCPgs99
G0gPwMC4UjcTsVS8z8R7EZl6txsP5pMc4WwGB8UA+jht+2SnyPFCNJ0W6XO2apNLcbyNKFMXq1mt
fmE8oMuDXZNfpVez3ZqIZnshvP6P7Nhe1Bev/5h/9vNXRMIrOn5m5+eA1uZ//Febx5TyC0ChnMYI
jBRJHkbOX2BIBqSqKQClxibhuCzVg+YtpfEbr70S2sLwrYZ7kuFGNb5yEgQRdoQdtnxTpT4fyAl0
BqyHb1IGLEO4NioBHSopkYBdKMoC/GCjZsGUAvAaeEvjFktlBPqVdpfi4OHgTgrKixIGGCDN0zkY
Elfx/y2uuavMB2YASMoetzHuzTdzgSartQHbTSiuzTbvFhUSCcRaiENRYhdfkl5fgRLliGQUSNUX
1pO+j761yLEhq6rlRZAfOL/m7ImcCaxsbUaUExZTsJoOBd7XzHRBlpG/ZJVqN1O69DFx9IbBCU2+
HfAqpjzh5ixfIk/j/0echp4qyXKyrcZHGzYPqjY4hWo5VqOtZGNyotxbJX3x4oMkKhDiy7BQIvAP
VtPbsXznSfE3dvOvUQJzfhCGhUo2G2oxokzxMm0qtJr6UlRHOClXYq7Ypg+6Biw4JtVLCA2bOtMd
ISl2iS7a2NvaePjYwGGdvn/p/b1ZP8RC7zKsFC9CETW6dSkobeowrRwuJkAF6hhehVqmOjjwOkM4
WcvKEqDR191Oto7pcCNxtMA6gZOryrwB0hB0Twu58HED7qaVECPiHB41qTvEkbQftAR62nCfQhKR
MxWDRJAoT389Nf2vxhJUmdMiC/vnNEG8/56y39bPoR809W837bcfYd1U4ffmbQr6x5/yjyQUmYaI
3wRTYFQ+/0hAtd9RvCqSpVi6RQX2bQIKaltBiEdTxqJAiwnLn4VZ+XcdsBgZrchk/F9JPhkv+pB8
zohD3H/4q47Vy8nAAbgCbDJUjI4CTYf+MwLpkVuxWJrNeEz7BlJMOxCok0oBvDAeh7CIOMcYd6av
X8kKNteW1z5WSmo3avVDmOrrmAP0Am/qb22FGAoChD3MHOC4bG81QVBdKZM65n3kcFhPE5JwJQ+7
70XX1dFCnmTpbsgY59K0MjtoQq5tO6Wt74YgBUaQ6O19XFtpshyUFB6E1or90q8iuDCq1psLqhvd
KtOM4DhV4eA0U62Jy7Tsizs1SqprrQuNeGEEebPMdUF8aaJWW+WJkoHKKQ1oCKY0WUcJqqDSTdiJ
z6DBFq/ShRwlAH9TdbgoqcN8rUS8wVUROa8ggiuMFU+8yWNUAwlMQ0PrdgmMwwjWISQvDCX1dTk2
ACzMiyQevqZlCpjRWhthK60Tmsi2EXvqQU9r3BcF/WuXRDdqVV6FEomSKo+XXq37tlJo2bFSA52I
hLpuoXRGwziy5xffa2XS7EgjjZNQWG0kOYvvC0ODCzGReVcTcOIhEx8HVZHuvLG4qf1RXPddKuy1
Gs650t7kinZQWwXIYbRSw4mMPPwiyDAYgSneQI7CRZJbT3Lsa196HfhBOwwg2xL1mGck3gBq3Bp8
5Gq2IMGrc5BsfhLwUqJX7KLeK64NmZMAuO7gAgyQinsIFEmjrHE5aPwjTgQZZpZ+scjwKP43jsX/
1WIPHpLMhyo6n7esz0qr+Tz4zyPRf147N871vWP/n9/m/tBzlf12M1YhQfpn62jz4z/+9ukf+Y+w
RJUCQtJcNHk1yHkTmoCPMnFoMer7Grf+PBsrvxPb0Apb/C4FNADx7O9nY/l3qHcENIuSCrIpotZf
6BlBEv4Ynk7vxduzcdW0SpVAF4KLBDms0rS1L4Egj0NNvOpN5YG5pXBpyUDBEuEqUrt7tl+79dln
NTXaikqAYW6buUkFxQWHC0xTbEBXh7isk0cgzFQEBQbK0hFCtyz7stsN+oMvUySM86IAhih5wyoK
p5dxUEhTw666wRaro5eAk1mGd4eYpNd9QeLCZBHF6GakvN3l6iaWqsMwNAdcfddjkt+PMKB6ywJZ
WFkh+VGXV+V1JQfQ4QYJllgbDu44V14TQ2KCJYtW+WA4VUaymJrqyuqyhzgKiksMg8alZjZgK9rO
qauBM1EVHspyXAKtdMXAQHYvAh2irL/kdxxyxThMeXjfWOEV1cg9hhAXQSi7lQZfKaXsCKIVHEun
4Q1gRsW01OSIgGhYrufpqR1ARWSmJH0RvcjDpSbCiW+Q9zDm9+MkDpjqsnLame2iF8XnOkiealPA
3dEUZsNdIV6aQ6Wt8PfBVcvQKV9DSHQkY/T3WUHiJUFbDOqY83NpYbXX3wiF/q2V/clNm3x4rury
ZWylhVlRDSxGXoPSz3ZDP16bhfE9TlUMkkndes84ZmHy0o4VBRNPX4cVfUI9SylbSr23G8pwrU/M
dsFBx0wvSgxbCURS29pv6k0aUzWJdHHgCAVqJas4A+dDEF22gzmRqUrGTS9903UfjwAvIbMzs5R1
DQ7RYjJQ2qxDnzvY6p5TKEwocVrr+8s6B7eoW6kEkzPLL9KCqzCS7w2MypWPRcsKU+fgawWKcKdM
/bRFjgZ/VQtWnaYh6oybetUoV3kEKEpO1paRHk2tuq5Nf5UZvTMOpL8YeGuhDlWxcjMhwJQmsK7T
KN6JNQJB+UUAdhYpmW1WvttM0wEL+03U1ReFFSJeiS6qoN7NcCJVGRe9XB4KMz1ScnezNtnpWenG
Ldu0DnEHFNKiVDRq5vF4gwk4nvbyuPJEzIVyf/fXs8X/Sg4stNj/eWz+39mPvKrehWL+/Z+BV/od
az2a9diFAnlGQk7i9TMnlAiuRFfcngxLBlgw8z7+KEqqJH4aOGLA1PijoA3lj/sj8PJLqgITgz9I
4p/POeZfCLzS61DZ22Y9mSXz2cR2/afx5hyY3xQlZSsTyOhQB4AlHbAouMi8CWCKqmDaFACy4cQx
4haVcSwV6bnVVcK4HQR8oQuvvAmHJyNp1lEtU9LXtyA88oNXFnvEpdKiKnQabYngjConft/fmUJZ
7MQeKwn4koZKKsfnEi1wpC6W+LuFzlCpnKK06SLEtGvpT6VJTdBCEDJ031OxeqQ38s2aDlGp3XfC
eAXzqnMNJcUsy+r1hRmuZ8OvHIYvHeGD18PuSLIYSzJtEK8EsfhRSeGjoMpupqsruNHDsq++l3m/
76kCGtGVqAfKKg/Uqw77LOy/qp1k4nFUqvm2p+IBDIyJ6z56xpxhUeYTwwYct4F05YsuEfSLeK6I
ypQOKgGAnwXxFYOHvHHxO+1tvUmXMZAoXB3YAcLsWyyYgqsKXboezPE6yX6IeRftFSVkNKuvHKsf
yPx0YTfW1CWTu6QQReBvZrhKJYqsOLlDbf4xeH62nFTooAM1tCBKCbMAMeO+2VWSuiMhWFcGPdfR
bzMnUUun8Wqs6GN0IX3lO6Gh3IfmbVVTiy24XYtYS11jjJZlKObXmGpcSndSWL14sfAASlZ1yqiN
+BeGlkqA9tJ6lTvQkNxwNqWH1A44djDHgo99v7ZywhmlA4liIrTqtJi2U2dm/0YY+X/xenpr9fS/
3Od8HsCpT22j/j80hJqxIP88Hi2eEz9s07ep4fwbfgYk/XcKeCZf+9+PlX+EI+aDkLXink6CiPby
Vdz6RzjSpN8RYoI+JoCRN8wDQv8IR9bvqkVWaSiizKAfgo+/Eo7mDsibYIRNAmEIOdEswMfv5VWl
+iYYiWo0gKSDyc3+my3TwDjEteb0VXLrKfQjIvVGSzQIzsM5aaLCFXxcWZdMGeGpOuu23odBGiU5
1Daw2GGvUg2d4lvsFm+1oHal6aVQxA2uKHstCWy8F++9XnkQu/GpVafj4JPyWNt0SwnB413vtpbS
XxpKf9zVl9i7XZj1oZXVtVr2Gx+FtEIeq9RBthDM7HJIs69vHvTlz3v11kBDIv6dXMqs3ZNNcnPG
OHnUp+rOdvQ9XfQ8+gKYHi0lKVplg5GSt0wPUVdJK7W1vnUZh8LaAPobpdOm1jPBrXPlqz8033rZ
xIO4spZkUvJyaSS+voYa/wVGJG1eY3jpmraiHlhI/LnxtLSE8EKYoBAqhUlZkuJf4RlPML4YXk3x
t1CSHT2tZ2pj/IMh8haw5W2tsmpbKWPEVQOl26EB/DqK/WNnBSS6kaOb/lOfafQmKvpDQirvBaO7
87IXhQGUK6De31X2pjBgRqJpNdH2ZQahYpUfuGlab6lWoG9TUOyC9UKzFkBMIOxar7+kIMAEmhrd
M/UVH9WoPbb1t6ERIRIkElqvmtEjIWWqgE6v2WYmG0R+UArrhc8NgvXku5kvhHZcWg+MmH0tWy3a
Ctje9NcqlfO0TnGiLJjHhGm7rUVqm3WXXBjQTRusGhdaIe5E2ZJtP4VFHKd9whAOEn0TM6Mmg4wn
NoRzIITriTMys0+xtSVZ7g/KkG0Vw2fXaUy2VYq+FsNCq4QDhq/GqttOJhQnr6M9j00mN2OjxRzg
cTjYt7VPyT7M24Mvk/AKoTe6asrJXFMABACwW5QRTYD4/5J3HjuSI9uW/ZX+AV5QiylJ1+GhVeaE
iEhBbTSjNPLr3/K6eAI9aOCNe1JAFRJZEXSn2RF772VTEdsbI1EyMg1CzWPlW6QZVc3nOrEmYvLi
JF6/2ggntldZfntqZKPh5C/RLcc8qJigBqH9WBf4Hgf4kX1OGwGhK/ZGEsXz4t4mGs/ozI+llHgT
GZMhmjFfymmUcYDF4HRj7az7vaOX6s5qjYyod6r8vIguTg+SLZxD6GJaEnSWyaNrtlMc+hmbxsjb
A8YBhWSpKmGg1aPqXrZXoUf6vbB+ipqOMMz8u67DH2tu/MwYFpmzK3deNRDZ6K1H6f2VSxemHomH
6exbJ4BYT24/nL1AHgw9HU2jdoisNG9j6Y0fYGzoGUA2eLdJilPcDzKHJVWevCxLp02vaearF9lS
AhU202WU9X9hRu0YmRBzT7hAHDxQaX3qjXTRQZ9ov6gh8H/nGbKdOYBEPpkYVfRlhRwWCzmySdJb
TZnVFw+58q8rwNk4WDvyFiyG85tro97a7mYmSwitSsJmTTsenXU+5mzNRjJHHzVUMcCsbM3PYT/9
qMNq2OWD1vFaFR+lVRK7rZsvZkXYs8n/W9r2jqwU1gqB+ZmzRSoEE3+0dieX7KdLX9dXZQt7tzjd
Z2cFD5o0KFJwQkUpxneqbQrWkNr7JepJJL7KwdUH4kdjOqnrX7aR7lVEfYsI6CVq+y5ZR3NJq1Dd
0XX0sPcM68gNldQd61wxoNtZ2vkfYSDL6W05dH7/0vlqN9ed2lVT5MYekY1ORydTIVKJheHdFg8o
oXTXx5nlEEAKnS24dLNPieVvMSZnFju9gh1mrpehC+4nx58Sf8Xh0WbnQGR/t5z1tHat343UDXMw
FbG18OaEzNKcwO3+4OROs9c+QFaXhNNFOx55EC3kT1dASUKthtY+caJMpshRMjLty5e8cxPDwXuU
iV4msC4eicZH1bO+DEbrnPqZ1Y0AhbhBce0yO9xZDBqQEownGZavS6dpr6XzisRpTIdOplhav2vL
6mO/svwPCz+4RmJl/pRGQAZXO+JuaEeduMP0MOTy23GyH1lvOU9mvjaEFEP61D4tt3t2m+3DGYkd
7SuYYYXx5JXztxFu9jOhNV/wKqjvsreSmH8QE+ThGtBC97L3UZTKtx49wn6cxYMh/Gu55CN0W/1k
ukaVtp924G5pGBWEi9rd3lE8KgiDfCpdAAfRYHs2bfXnsk3VpWdjtQXWU712Hx7qwTinjThE4rR2
FwL9GU0W7kW9WZIvV9fFixW9t07IZ7t2XwysuTlkr6jFu7jl/0MgteySsQ37NAsQNFjhm5xAc4C4
aVK/8L8qy3qfWOfHSOigl2gERJlXHeTGqKN25LkPQX0oUz8LCUatUaQR1VQf/bgeQaYd50b+6H2C
/mVn3PUXsWWoLwrFel2Yb0Gl/g5O86AQVW6QzuIgK6gT3PZZde2p2bIfkwFMwpukd6jLMJ0Ec4s6
NP4uZfRZcWrES7mRYrtlJ8B8DhDXYUt8Y1DJQBA8guhtT/jxJdyy7qwyWe0p6+jhph9YFX5MZmgk
YREgkWzd0zT2YTLW9GKuItyajSYKsjFpu/ln13b6FOniya4lIoiwvFszO9iZN9JwuJz79opu10z6
iQV5qcoPbRJBWwhFJPWS7at8SYIaQfXcNs/moiGU9e3eDolfLQznu2waQJo5CmwikEPu4vCVqzLJ
JaPhZj6JGpcnGrPYaonLDaUrk3aFwCgWJFy9C4o4dB4rPkFXhf6TO4xt7E/Ea49DRxJzvRZ7y60M
MncrXs5hPbudg21m4CvUBeCTne7R0wiwS8sSewdOT1yp7DkMjO+xiEoSxjW0kTD4JMr4Raxhkbat
uMwAI6L5nXqN30Wuqce+nkY9RCXQYIhSQ9oCTcwWlqiq00/d2JZx3XZvhc9BMq6/ahaLp4Z8gYS7
7R6Ax8pWF/V3v9Qh7fRpKr1PqybSFpTFbI5XlQ8/c9N6xPszg0AomOBB4wTsQeB0Zf/KS1mfeeYA
HEEEDKAO7u22ujNYE9uZY+wL1yIER4x/oZEzJ4w97n+jztkxclmES3uDGUyIf6pivM7EAtkHqFDA
Q6YeTSwrThM9c2vdChe7VscloyFeN1cfRBMgSJTUuMV6rRzGa2ENoHQg5IcFuu1EL0ZP7t5SyHfZ
BU3MWcZQanwPptBLNlZCSxBcDDnsbeE9tHOQLHr8ZQU62+U2Kch5Qfir8OrEqcVPT0cBSpOoTZaF
tjrarA6xoXxWsk/8ZZC7vi6zpDK+wonmtg6g0YCXzmssPm7DZKC8cdaX+tnzlp3Uqzgg/by//TB2
mB2KQe+0Z77Pnv0wRfqjH8P1qLpAPfbk++KWCUPIi8C0b1D5/bIgclhlfsG7Ph0Gn3vMdF6Iat4u
g2D7sRbD2+CY+jzo4RjVJFxDKK2PZhaenDxetSTTanFFeqicPkqLkJNF9lG+n6f6Uy+1/9KrQwmM
kQh2Y9lLBqYvrhXMSakr+8pJ8lKFOQcy6550kgv0IMPfU2x/kPw97ftt5F6w1Gvh2vI4SV1d/bYj
qTvbClbCvzvAGGkQTTrelmI+l747nU1NEjd7sz4eQBr2VBg0IubAjKRgsBJueRKgK0OtidLVGe3f
drm0b2v2d5j94SDIUUmaaWqOVKizseXXVXnTmVSiHUnKInUZEieGHk7L2Mj0lYrXwtFAQNGMKN/2
9Hq3NTV0b297nVzH+AiI0C4Dd/h03TZM+yoa9qs/9UceWRZXtd+nAbVeUWW0Ujhn68hNpG4ZTRrN
exGJH0KyrDP1x1hU0X25jc7O4v+WRfk3eIs1XjP1q/Kq6Cicrd/lS5b/YHn4p1bz+Ai1VV2M2r8a
tf3Efbd9qkEm3QbM3QOCsZtJgU1YdPqJP9rIyU190NptyHpeea/MYgCMOhxFxkxqLawLe8GQuq9b
yd1TX+birHR46KPJdaAGcpYXSxMNbeN+gJbBRmMKya3LXWQxnU8/FvEAUQ5xNQX4SxCDlBM5odmN
XVI6L9s0bFdvgv5l2T+70N6XyC9iZWLTwFSnUAuAuFTGKohUXKKdi9fN2EIJ5Mj+tS4ugZgVk6Cu
Dj8dl9NJqnGinq8e2luy+4HVXX5tx+rTyzzvIpryaDu4LArTbFOm+PX1n3/4q7vsF0+AzVxQOSym
/zjXZncYWQMuytu7w9pdff3DHVEVBflK11weI7N7a9bRxo8whhfPL2uakO0wr9anSeOwr7OG33Uz
iF9W9r53vX0drdHBQBQm0f4C7nLbp5UA8HOOlQPKKktbOFh7XXEXLCZlUlghKKxZqNx7Zvamu9x/
Xrv+DaXFGb7VL60L+wTjIhfYjJbN/wV9iGWxgQYF9fKEjNLeOOUB3s/d/FC2629cG0wpVURNt5XR
eV766JxvwacT5WIvly2DxNF/aFk+tLQASAtddqw3lYjXXuqImSkvjxRgb+xq4SOcpmhn1N1BqkzR
OBYcaTZZWVn02CHLj60Seu1kw8ybiBaREAHYp24/pqz4261Uyd1S/qGPQ6a4USrAA4p2zQxV1mwY
8wfQs+Zhgc3TNqScaWUkjivvWXFgFh6zeT+Nmq2JsU2XOgzmg2Ha8lSwVIvzQDgXD1RfXQrjZsRS
B4a31n52nP40FuCa5rJuT2VfNvFU0bC5/jRemPMVO7nBjFAQbnatmG4QklneT5Y85JzGPh/p5JM8
r8xoxZ7gBLuZzqQfyXayVguca97de/P8MUTOo807GVtz8TjnZbVfkI3Wpk/SmHPjEYz9vRGFr44y
0Nrn31Z+IZoI1SsL6dmNPqy1/OVuJtnPgKA2UCxTNcqT+qWk4sI2VhOqDvaOSKCPzcZHI+oK7DXt
hZ5YpFGdU5krpDETWtHR8ndqPjWmybkpZv+A0hDKTbkXzfir5oO3p4KKb3513CF4oMQrfXu6TKvR
J6PdEcDeMGRYnUfSW77GKCjYpqkpQWthv9TzaTG7gf4aHWewxp633ZPJ8+mNiNYH27qLFOypsTAP
7dTcuSr47dhWx+ibysNTtYp7NvA7V5rnfN5Oeg5qLFOzeU9UPYKM0mz2XUkmvz9Er5ZX5xevlIjh
RuK9Ia1htIvkgfsnT922ubQN2yRXUDGUpTxlQkw/QPr5XEQMYF8srixfFY+1Xl7mYtm5E3d2AbBC
Eg937fKIB9XCupuKxA5AvS3WZzg3TETwf6GgVe5xBh+w8WWIURtVIAuyTxEI43rTIcDjLe9lhZyk
LILoaEG12ALDv2Tk2HOQHquu+QP/JSncgt6mR0FpKFrVUFQl6CeXJyT74xRQSlJA98dwFHSF4qFW
muuhhs5SWNdswNLb2S+KzTpUiOov+MhXS2MP+eed8yJUbnwU8115MofCjPnNg0OpI3kmT/e+Vz0a
0dE7mgQX0T6bUzpZc/5WNA6+d2Ujqi26MDHz3gcAOdrPs7SOheq8i/KNPSIT95lU+fnktdgHWtBn
dz2mBbQt+avUxJTgPVPL9Bj2hnfiYdXJhGsn3hCpXP75Qx09fTwYU5VkDviBYpbt/SBIv7Js477D
NZVby5DmczvtpTGhgAujxzoHrpFVdbiTY/Aa9FF0mcYgNQfBq9Va0Wlw64Ob9+9sl9vHf/8jc99H
2RWJZF9oG+hbHTc8lrVzEcsSPmwEDcTaJqO3ma1DF7HqLh23OGWz+rPU7is7K5w1kTccslA9k0pe
gPuq0TqG+jVaYsZJ6872rGCnovJK+QLww+g+JZ6imMhCZI7d0D+QVgMbfLrbIk3j7UJwHuwf/jJe
PWwXSeTPfrpZXOMkocS3eqe7MBCx40piUjOQ2JpNf79pzCdDDphCPY69/7ebijdPDws4nalEf30j
gDqPE3ijQ5+bz4O4VBJhZRa4vzFPeciCDqZTYuphptethJybwJbSbFiPIt8Q87kUMdmtkvgKshIg
Cm+4CMyjt/o1rQUS3m5U5m4daMiybsPy6Jr7cJDlLi95Qi3Mc8uwnIMbLWOS+xLtcAFplDlh0zL9
c5syu5Qdd9fcBSyG63LADhWgHR4F/iTBKtozj9EE2LCd63Pb0L5CUhTxkK0/ZNcjjG17dPc2sDsT
2WePT7NcBphXqtjZq7ZiA4dVWrbTt7FSJkzolhCMvtolUWNaIBoPVD3hjXGsnW9nQ2wQuriL8l2z
6i/m/Lx41Cb/QEUju0c5peBFebeZqrsrtfBP/ap+DZS+vY1AttfmsTEMNODdosCDglfLxNHp6dwC
o2gv5W3b7ThMJjz7t5BfoMqs+8CXQ9wK2CICAEtcbzRfzDweQcydGXCa+2wXOBzO+dhEiVpgkVws
PZIfyiTJNn3QULzGLl+e3jINJBrMHtC5fPUTIYlN7XP4Z8/g1ZlymSXrPpyinIMPkZOh7zfBZ2RT
+Vhs69WrmoFv2eod7CpIB4AxEEed91BHf8No/haJgyqrcpDfMkD+uWjLiRdp2Qlg0za1mee0swdy
TbMMvT3kvvUZ7soWDtCMQYAB3Dh27lm2I5rYKgyvtQXmXiskHZKJpAjQ6zaM3+NO0is0lTyOjjgt
A3CSUnJnkL2583zUuI5ZdXy57MuisEBnlqCJCRC6RamMWif1cXQOrlJ3oe9T00/GWXdva1G0mEV4
0MzhUxXqNEfqwCdpPIdjBsFG3MT1ocFEeawOwzyiE3Cnu8LBd1t1KA+Uwo8y66RrsruSFUkSLPGy
lcNurN7bjt5PD6rf++VyaPXd5oUMZDDJlXn5NJnt8xwg9qXvPGMwny++PIxafy+LMyd+tV7nbqB3
rNsVV511NBf3p89srCk8DrC8fnaFoI7C6sYBNM9ps5QMVvh55WBtNCX564Td2ZDfheZUiCr9EORo
rsOS/OmGRTVCtuJw+yChX1KOoKWri7c6yLudWQeQ1wd4o96+ar27TmCGgLhb2YU4YDT8kG2Ubi5Z
crWjskPT3Dn7suxMNBOOmTR9fV1q5LoZJL2uKz8bgl9PvjZ4sRFBrkNx8SccpRaHTqUegrF5UeXg
noetfnL9sHnCvX5v9GaSj94vbJr3VSUeh7EG5BnshiLal3lLCetOx6zerrJYjWsnQO8B5wq9QqM+
r869CZGuMQId1xb9vyNtGqgCZM3WcYLYDXGWjKCTFbc2wKw4gKYbtzyqZcAfWmbTrwmPaGjYnAIR
5hqaH250F+KXPz8u2xDdVFIBS2ncm8zr0gh6QtJVjIdqXd3Grrl/8BWbgLkJyEjORxymrQGWrC8v
nUXm78SLMYb3wnF+lSMyJCNbCMDgsO49Xx7lsHU4hqi5O2TOSdAG2ElCsIOVTTHIut2Ksbl2vkBB
HvkycbLWTxj17udsmmPXvfqKFrAPmQw0oH/xMSMZdxCHybkjIFuP7l1EIVg15VUK6Jxd134DyFV7
LrqPqOtgKhKqshOFWJN5FnWcC6z48oaErvl4IvPbm9KsRzeQb/etgpKwmeLOLHmsRjE99w6eoIib
qXc/zJJG1nQGTgHh/gXkBhsJxynffYZN6MfpTNg8zW54sjYaVPjVsWdVQazdKR0U0/TAndDn5OtL
EKy7KVMcd0P5vG4wdlnwcTS2m7Mz3e4YMA4QUad5Llg8omCer20+fAhPniki+fg68v494GqrOvZG
sCWAgVixeD4jEstq96ZAptBPD6vs76XEmgRL8gf0m7/OEL33wLulv1TosmgObML5t7wlW8ibP6LF
ep8KrKJW4x2gqT0MtGZw6z/WmkXiugEglhvbmly/MkLCExWcLJYcCXCWnsyTjJcRFFtU2C+wpd7q
yTOQJP0OIXemMMeWQ+1ha7k1F90wLXvHfLe2dj1rA7eKN6ei4kvtDXI/FrTJeY1faXCMc270Py3w
B3G5AtDUODqpeKgx3RkeJRlb15CEFTqnJV4xkKMy6e63dvzcpLWeJtM8ZZu3HIUwf2SlI+8m/oMd
8DGs9NwyM1Ss7PGx07hbysWqd65dffdjKYAXOCTqMyJe7WvtBevZqZYT4Dqyj4OBkJmZ+aZfrgBo
FJYvH0U1f9G5zHarCSptnIqHpaIuB8TmH7xg+faDZb5oV8ej6wBD8PKJ8qJ4M5AS7zKxc6zyby+t
6MEV7hHrPyW8zu+Ner552WzmtLV7tALzta44FV0G4S0p8dyFw34K9UM+shfJ4EZdwtWV+Ot4wZyF
B10yt4sn4MTcqcyHeG9Zb2GnsHDPq9A+r10YXkbmPFwvDcPYXSGr91njtdgKfy/r/BOxDsx1oclk
8lgv5lV1nVyjQSsN3LA17Z1f6Ndqlc9Vj6e7DLpnURbP5Uytb5tGGlXbq617nP81eEWKve/MtRKD
uQg/RPfWVZpcDh56yn36V/jBIwmDvItC86Do7JecBgSN33ioI9itwi+BANRFYqrtSa7OLotoN3Tn
j6cNbin297sRtG+ysH+DYooueW2bNIoCIjr8Fj4KiQvnleqiynlhihH7Wt8737ZSb4t1my2Icko2
X/OFav3z1spUR9l5g3V/ZLHwCBQdQrGgt6s0Q+C8WdJhmu2jBzl+HsuLmRMM1cEIavO8TKW6ky0a
HidgHLc4u3Jbw0Pfg+MdRy81kZPW/RgcyZt4YaBVY0bxTNwhdWHi8rJ1LPBIBiNOn8ErDj44aQKq
36JaFLGROXqXAQ8zq3A/NnVBgX1s9frMKm9KdDg9zR2LuLF8w9f6jS8lx/ZuDRTbFYNQHy55k9Xp
5lRhKq9Z6xhH5WwZ2xyUDfOEA4sYiWe+x99lmP+dpvuo4zeoilsWBWHrnco0yVyBEQvVXaRq3OsK
hfKw9maYAoz4HTR9G4+IGqbR4YMNMXdRuIbjoz3hRdvE8gEsDVfp7CXcPUusrz3ar3iMlvdZoUEy
jOBpanj4QdH/Bvj32hgtZE9mL/XqfyrUkCxTGwjla3tYJWLUCHAxD44Nv1VX780GrlTggYh1D2h3
y+19xqp9X2p1ZjTPpIS7PSHuozkgcGUBVrDPDjznRncjrSmog31YWfeNZTxEn0QMsPGB8Z3hv2Fz
GtS893RUa6KioUnHAQ98O/0xK36gekJsYI76Z2+sLy0DqGSNpuzD3W6jG4uSzAghoxflvTbds4+d
J6ZXlDHTwXrfO1g/Syk+n7YcBMI4W+zSVv1u3gJitxtDVxeI0aTae73xNg8zzjzpzTuzD/pTlBNs
qMeHSVhf6nZr/6Mm+V/Zzf+/lFf9P/OZuKRE+fV/MKLjDOo3Mlnm8uaW+m8hPqLM/5R/Rv+C63ED
X7lkIaH//K+sJsv7F6IpZMuIdG5Kz5uO5z/ln96/7MBjU2d6jm3/2y303/JPstN9J+Dvi0zTif5X
WU3Yi/jJ/qfwybZgNITIt1ANmfiCvP8rhC+w10aTGAUxdTGMJ/NmDJ3kU5mrN2vJxTET6jNn9LNX
/pSdZNOc12VZnmcOz6uZebcylitqGJhIaFafU2e3x7yWtCYt3f1k/hqLDj/36vR3ERE3zBW2o4q8
6rmPHBU3EW151Obmwz/Dz6XAD2x6z4tmy1M6jj4Xdv/AEgdIedi9B379q4/aIUbelMzdg0XG5kvT
999KIi8v19o51c0j4TjzC2p2lrmFRJqN8d3Ii/ndHdEveZ1u2YsLh42efNSIOEHGC3IlsQjcSUbu
yUq/rStzfiEFCps5pPKdvqF+w5Ckh9UPzv3a31YT08kro71Ya3TqloWHKir/6LqkfNdgqHsrzwlC
Ig3O67zhYZwW0r+VyE7YpHoWrl+oRv90df6xESTyUbTYbTOfZqb+28/yWm94W3GMLHG4cUq2OWKi
Un21If7rbc3xNVVoUqaB2dsNKNr2LeP9xzKsqNxz8601Tx5MMvYRojoaDndmCKm4ZsiZaDxXoFlx
Mtokh7RbTbguli8eSZ7QUfi7aijfMHtQA4fRaxuRTUOoACQ168nv0DW1ZnSq1lAdA2sbTy7dsDFH
wGo7UjhLLKNmUDd3pkNFvKwLjts52y/hcSiwidZ5qVPjNskQAdz0Ml+f6oBkKMTHVDCwcXdl1FPm
IRXlxgkZwS1s5dtwGM52vlxwsPxBkAYQefiF/m5MhFhxGdMrJDSP4OoNZ0r9dq33fIz0qtvg7hpf
z/QhFfokqeq3ynq21LzcWbJn5rCWuOaZ8qjFfDW0X1zyXGISJswkFW6hd/PcnSvuH4za9XHQ0n5w
HT2lo8c9i5qaKRB6EdD1OEcDJrm0l9necZrq6GiFZUyWK/scbzgVkd45VUOgAvU4I1i89VHF5GeO
gGipQm0PhauIFBj/Ci2p/g3kEl03MAmYiC0aQinuKmRhd0Q/kxAx065bUx0+YljZ8WJPZ9+nr89M
rtsAL3/QiS92TUWaIfS6wIHtKFSwkzjFcr8fMxIW/II9KrFbzFcmxgcTC4XE6Bk38oyGS9gO1yDS
7DAcFpvI87p8+irWJsXdzvAumK1dTR+24bIW0Q0SK1vEMGze+Zf6ocUgs0FrP0kH7ZZWy2szLtDk
F/ujkKF56reCRY/MfaYLtoen3nsLgUKkzaDDw1KY8CeiCAyFtX1E+frlztiEjXpjCjf7P3HocdqQ
o5MHp1XVfyhixrQlzfKctzqdlfr2sj7HNUJwk7k9MgVkre7spDd0/G4TRuYei29pVE9446ovaxHn
zbhlDrRKnlDcMz11ThL42rs7BT79C92Z0XjdEQnd45prcwdVdwwXcdfahMeNpAQ8hY340TuIGYJs
++212zNq9Ra7dfPHrxiNzaV6tvQ07JQv3r1CdGcjFyzyMmRUjYDjZZKnUQpCLByWHACcw+1FFn6a
r5O8elSAwp+zuO6HelfTDUEzFgMwb2KNtkl0saYn4ewWNGjBHYImc9dkTpCuxi3Ifmk6Cp/xLMZl
pzWlv5/l+U45w5M/ELZW9tafwXHe2WWte3zN3dnvxjMdU3dqPp3eUGc/syh4LDQZ29SyQPmrJ7Zc
vcmapotuZ0IVUspXkH2zcfu9qHtRLyl/G30BqjVG2e9YX7pY8ikDMzbJSxrvqJGvXRvhkwznayUx
nKxGfsPKo6FQ5VOf3wzaWfUQiuk4jevfNaNn9srUJGToSI95bPv6WJMj5eqyTPNs/LShBIeW/1JF
5MXe5PmWGWc98Dd/2q7rBJu96Pl29OWznyEqWNyjLQXxT4KNW995YeIV/SshQE4869C6YbNLnPOl
nVrLciyIsssRnjAK687cbYmN5mrqo09TIDpl2pSVNorPFe3Fqsg3wsKN+6f4ka3REK82bQqTCnZW
gNILPm3L+goLiUNbcbQjzEO6AXDXpD4PW59MD7rcdiKTeyyf601qeh1MYBhQ9ydeULlvtvJsYOHj
cRGjTzLX2tM+GTlfX3XINYex9eFOxKSJfgQwTkk4rOEX4tuLcFWeGmo00sVpfw09ulDWxB7g+SLf
TxENlCmLOpGoT5CuUgpPiFYWvG1pT8MTR4V6nCUjqKZnwK2X72KBZEyqmkRzOz1KCosLmtLHBffG
XIReagzldsqr7U/RUOSbOG1RdKZMYDmqMDjMLTqb1tMf0nDAwW8vlWdsSRO2yCRRMujy227sCdFY
foLoPKT1mH0FG0EwYcZgWDflzjeye7dwif0w0B8xYv0w3OCkTW88Nz+IqvvtI0q4bqjRWBClIWd1
atfDj6qLEDcHHpnSmhuvVPIJljcY64ov+KxMEgTc/qTJ20o8H51vW9CtSj84jB4qtLFmMFV2w9nw
Ryqk+ZwNfL0qazssbblrQsId2/aMvZA+Y/1le/3nFG0lU4NpPanM+GO6xWNGpmWlVP0y4AdKbfvc
GU17snhbU8sch7tlV/WVHUfan5MsM942yfw+8qJ3esh9P/T0be1U7bqmYlElxmONlWQ/bwSgbOYC
Sz7fitTssjvQx0RHrPxMnRLIrdU7TwINDBD5enF/iWlhIe0072IJ5RH7UhHbrYd0ce3gOnnOHx3R
8mwmPfgk1qM2ly/LDI9z5FM+jePfRs3lbWX50pvqHPiL3FlOtsY2glZrFZ9LJh4dU2IFQmtS+sV7
GHbMFgtze1HiJh2ZPtthzHDtodGcMiJeLL7TMalvebIhlU31LNG8jvUbqGjI0BIdfshWtRn6v6NE
uTOIaj5QYyUDux7WSvHqk2A09zZ9ZfmPqX09GB76nQZcu9uYPNaQQwmqIbGe2j6UM/m8nvOBN3w8
L5NzmfuuOqMlFDFe2RNlFVKJZU6i27LSHLqfJlrXtTCrvbL6Pzc55B4O8IIClL0Mium+duxzS+Mp
tdMhPmDdzg3Y7zMx/mxufzrapl/ROhh7ZHzu1v7IKMi0LRLgfyS3EwIY2xqfjCXQfwvETQEzlTQT
NcWoZB/FOOjbc+vvoCjse9Wqn84WHp1IX+ds+V3PaBpEbdLHCzRHi37tee08aXyTTPw89OSiV8J/
DQvdkJBmbUQAlEwQzPF3Nne/EYgylrM4AHFhvrmq7c/rZlHqOXtiZLzxs3a98tBV1Qkf7YfnVC/Z
3WCK+YjK+8HY7L91aIYHgzSdAsUmE9onQrfTTTYm8pjs3sfSeUCYjs2V/U6WX4nPS6M+rM7+3JxM
7ZK4bXtXAZrnOmn3MsNtQ7G0ExvzNr+4Igxl0bG231EehLt506RdVH8noHoDznkDWsPmMwulQGoY
bSUdS2U6Cu8R0sGDQ8FdLAREiS7/isxw2rvG9iRqH5WAsfdrIpE4RZmUrwxN0eqqyvo5rLFbsuAJ
RpWoIn/Ko+Y2nYktd3zyBmY7TvSrmYddo7ZvYhMelGmczNK/Jzl9SxZLb6nnoJsZ/oO9M9uRHLm2
7BdR4Gy0V3f6HO4xZkwvRERkBmmc5+nre9ETuLdSBVSh+7lfhJJSKdE5mB07Z++16X5adLzlLD/n
iDle7xzDOkNvEI5YK5IIwsF8r1XzmUEISAKlqS1sPp0JwEoJnJtT1N6GlJUFewv9s66np+dm+SbT
pwHK1vwDdfE5YcJZUPyhQtlZBehUZiPJmkp9mZ+XJy/4CLm8aMD3Sm1vzz1uLMUfKmXtevUE8VZs
BxkcYimWFy2gLT6/9wHHpir/wP7wiaP2Sdj0IOjurKiFgM40EQ8zgzRQd/dTUXn0FWl+YGaDLeQ6
B7313jvRqKMevOexNcIKMlGI9gwkjVp+OhONIRZu6vfAd1BWUCXKgt457aihAGajWl9xgF31dkSS
nxV/t/N4kw75sJuIAUVSjP9h0VfE6kFnn9/EgXEUIuVoScdXS13lY2z+HDwm7zXzJX54sR6N6SM1
aPnRZ3+0e2hqiUbbCHCS0QFAm+o48g2adyVK/dWQtmIdT2ygoSVOUeEy0O9+DFiot17e7DOUBut+
EO4meKqn9lKqxjjZrl2s4/g2HNlFY+E9jH2zyyxaeaq85II1qqG1N2SPFvumN2UB3RteA9aJywAh
EfB8Xm8QZ3CWcJ1LQMghekrHW3UWS5vVxyld2vk5SZq7aGo/rZEB0dyLp2KOqlNoyh/11ODoC7vK
rwJmQ6XGD285Eusy2zWBcjH0dOMWkWgRVxfNnmggDx5TZpbDyyQYHHvDy5y482PBxHtOanmexstk
08qsx4mEdUTa8BUBtWmYgRrL2RUzFYzV0IIFDaB2fZZH+6G2AjBede/3EhVTJeWv3AztZ2Ta+TGb
Y3aecz1DWaMTOtBYG6MNaGiK1zrCL45iyJ1reBgECrtFvZ/DYReVhoMxk++89YxTmwepjz2kXpmT
8818J+raSzsCXR2sMl22Gb+c0nYLA3vFlfmxCM5ebiRYttpzNgaLFrGD3aiyfakbZCtw2vKsNSai
H3arKPISD3wJOrtRH7UbZgVAqxgIr3MH/1CMK2OuGJF31KOLXCeJ94EVvgUC746hxH6c23aNve4n
8yaDClL6scbWCq2IzjvoK2OkSakb409DRS8DfKR1F7PX5sJdyFVM7kBtflo1G1BHfbwebPvdnGS2
jWjbcIbO72qHAXaGkGzjAVPSUMN3FcetFJRgCVHW87Bwj5T+23piopJlL8xnmUPV5nZZ8mVS71M9
8QH/KibD+XcQtuzVtrd1+olSLYMRwMg9ifqeGeL0XaAyq1yoZmkx7MIkKLB3hfXaM+N3EVvLPld+
GDlDx7GY9nIqD7qD0ormTO8zETsYFTPtsupseKEGShEzOkdZu2G+PcW8mFEh3nNbQKO1m+JpcBkt
9iaHEqJhwWimhdoIlO1sUc3PMHJyfw4EdTBHIa66W1UJDqKkWP7JBn3s5dOp47zCFtutwDnLeRGe
a87CWJCPPQsX7D8aNrrHRKg+C/aeVZUF33pt3RsZp+dqRLrSib2oEG4jpeo49oUktqRPGGU5Koyo
4eegenVHOhXtIshgTMus3Q4u41z+7Nx8N/egE7FPMOhQzQ13AbmUdoOGjv1pVOyz4snFP7sdA8JK
e/0raDhbFfydHIPAylLJV4VZZMehmAq5ZjIWZ0ev114YNuNKS6azMFhkG5keS2d87rPgLNMYQbyZ
wsTSrJeuvu8Tk5IJoqvfgGgu6fmsuwlNH8v3K9eMZViBF4zzKVy1bXDjBaI4zJPrl0kf73n3t4UG
TzFg8rOdx8+x8wY0rNSneYXyI6ph4xprV+nMfccESY5AMe8NM3sksqSqBdsGEdh16UPkPe9bCIdZ
TILkpnwp7KJ3EYwt3Yxh9CHmAo2p0lU7ftvIzLcRxRO6h2iHvvMpRNG4x/eXmICYtXYXDfgDWwvx
s3CcY8sUctMYKWeg6r6sdf0UOIK2lpetzTBX62DAetMFiX1MHe04WwYSWlpvPTeZbY3HaKDYIQKp
3pblHB5CiPhrZErOUrGX/g3+x3DdhwW68hRGh4HAIGZH3UHYdohah5Uc432MJzFvizH/9uYvvTfH
TZI2yUMo+43tfFUa1Pg25hDgYjxctYibfBHPm6QPnjyrNjn8qzcrih4yibjVLV11iDMmuyMzcjUj
g2gryLEWNPk6oDbmPqyqIN5ggsIyc0MjSdJqWdxaNEpXXJE/ZBSPoVl5NPfUpjbTD5TuCQ+yhr/J
MRRTK7LTCHBbkcqPyeBdMtNnY8Kn7c2oJgauMjbkC0cwiu/s0KbL0KKz2ABpVZkRqGY9aUo/0VKg
4v1aBBV58732bJgx8yLD3uUNyl5ruhlk9LMy3P6Sd7+6oaGocuNHqw0ypvmA5fjUN2rAS5gWPI6W
5RKl+GPs3qZJkvqprU9rqhHHybdyiCCSRMNHCKyyajlDWMr7gbcDMsyM8Sey01d94BcD6Phoaki/
Tv/o9Q3zfXlEDALRkXV5nek0G51c+5n3dbDp0ocZDM9mLjXaczK4ZMhst5q4ii3uvKput72bv6lQ
/FSIqtWcQi9tEf0oxKg5joqV6DOXE0VzS+eX09PQ6KucKmtaFH1BCzwzd/Hsdx38OR7QBL6absnw
7bKHSA5RbpjtrdjdTYKmot0jRBDwWrFkLYOottyLDHY+b4jvWcwY2yzwrZyNlw3YW1PhP6VT+Aou
WWGrnd5bGMW8t9yQDBVACQ8vsUeab5NxhK+Mp0o2rx1FnaC7BJcuw7Kaf4w5L2NRsgro5pseRgNr
24g1iWrOCp4T5EX1HL6gEKEYfuAEOvO6c85sMBbkdoaVLYOUI0GzSs7vMbQEf5KMslqUGYoCyJua
wR9IWiRQIIrZM7uPpt9xfIAtYnac9uaqR/TpvBZh/oKanh2CgtKL4S3WofVmahQflNPMm0HC15V2
kV51W5hk6mXdTYbShCPOgqXkPZUtEtcQnGuvU4aVzbEp5LelcRz3WqPbiKw7DLZCK4BmL9bE5E+R
RVr9kN50MOQ3g+l8DTEuMk0HjjlBfUXYCutdd75U8qSb+qLLoGAYkUKVJkeUINdM1ENMpsPheP2X
2C3wNPH5+4lNH1qpX+nSganM5GdQNySp28Q18T8MicVcjXR/QkHb0x5gvnTomVYm6+MoNwyR0cwg
nPRx7AWYbuHiRjMHYIl+pC22hZ2wIVfDSSphrFvWej/LzVcxWY8teVghGx/oU76/opMSW8fL5Ggw
+V28G4OVUz2Ik1NYX0lrjihsSo/FsTxV7OcrmbRPSgyPwUTDJ7PxLfbhUbd7znC6lW0qpquBV3/r
cXVHN5Lf0FPbooZk36KWyL3xa6wFLWhPErSDHQGd7mel8/OCDkpi4NzKxKl8q4Zm2jbyLurjR4X4
yee0n66d5M5Kwnt8yTvmSiU4/rBZu5KXcW1l6BRB+sCSbP2qdFpuPoNNvW9AtQFvnbwtigJkMDWU
0dCkZ9z2wdHLNWR1lcL+52m6T2u+Upic2xqRI2pHBEwucQAUMWLfuvLeJIoETcLM92Noz1Lylc+s
ZrPgYZW5lq8NHS9cWN+Ucz6vxEwJn839JhXN8xyPD6FW/lSxrNdipBJpmFuV6Gsxk6hHN48eUaAc
mzB5jAX3bXA0mKVL0of9qyu6nUz4shMw/OuM4IHanC4aaqqVXfc/Mc9vWmxvUGHrj8h60Ua9Wg6e
H66bnZDsvhgNsl2aPR9odM0VaWGH3qNyHfbJiPabduCvEqGlWWpkk3PWQWGKQi+JN6Q9q52XGH6Y
4AbFWbjFNo59e8jf4pJfKyL9e2kd2DRMV/F96CxCOsYIMG05jwbODh/TB/EZeAXa5CGARls5yVtD
7ZTHTDEcK+t4fznLMTTD8c+Sk8NoHbOivJsgw63CIP4KZvzrHNlY0cdfRTHSuSzbjyBlwIcNkMoO
e3VGPK/bcNOaERtbaNkXo2qfnOCB/EjanS1vaktnZOVhOe9V/50tHiZURwwRXeeGDO9uVYL/pO0f
bRqXPwsnXLNGdEwK9V4t8lTEKyu2YU4dFZGEWfA2SRlDqfMAD8Oc8ovbVKLViiJWVQpKv8cnhmjC
+/TSeW+7tCmJZEAMTTcRrT/tbUTrswMOmoCDZAu5swBynxTbaT5pOg+aWvnBTYM7inHYzDK9maHY
GLD6R5Gc3AHPplKoZ9rWRPQwApwpna0zWz91Jsp0AQMNz3twHDyj3ToaKrlB2UiExb1us8uZTWOs
axJmXIQ7FBbZ5Htz8ajp8UcYhbee5cY+QRQe/U100rUIz4oYdzv/UXQ84MbJvjOLf4hK/tSMOYbr
6dkJeRhdyUOb+mE/af2vVi4fxcCGqsfaWbTxR+ve8WjRe7VGutHqBOeFFe3pZL4wCr/7/f1YWeRz
9qiQa67qKv+Z4q9k7DSodSOsH+PIHtUHIxIdYxtHixi9oSxqkvtYfhOt8iuZHMsPIvPOqtTnhA0S
dM5jF6ZvRdZ5G+otF31zd6C26JaGhCcYJDdaAfqhHH3CiVgsIu6yzGllhMshWfso4vAW2Xy9Vipl
gdLSi4xxh7NzdZRX5kW57m2DNjiJubVTGrXLW8gCtjwsJqHo0so3vdReJ8O2/D4nMchcTGsImSm0
kQ0PureetfpopMWJFAWJYHN5rz2soXqknQfc7fos3xRZK5gFPYRRtTqOwroMaO76NNXZiK1k4yF+
jqDVMd2JNoLMDFIqplMV6/SenMcZl8xGKxmupTx3Y9Tfh6KJKYktEhKXt8GoxgPDAp+P560aGGPV
BDEVywFuKCO/mPltkRZPa9PIHjKHqJbIoNgUT0HUntqGL6loW2+TaPqHPgLR0PEtb4OU+4wDH6ly
8QjGbT/HC9OnYjMCnHfs9PCjTflPeIfT2frk0MxhPvHCtYu/Z2xdOlf8g3KdLxMQ8CpuWOGNiZtD
qsavdHjqEfhcP1em1uaqF5A6RZM9SkaoLlCVwnXu2wjtdCKSaIsMc8+AXoOLhsWlp3NOBwrPlMTK
1TACGwYNCzzfy2gXW23ADAIOE3wlUTUzynIO44JIYpxf2yblvBMVyUG+OdBbiHeIXqp53hScztb1
0KO0kul92Xm7qbsrclZ5yMQ/smC8h9D5U0+CR9VWd55Z6JyCGG8UXLxq0DQiR91gGw3XtuCInGjh
h2sBJSyU8WUUCngmBqoYuaPQJW9t3x7EhK51tKHyhZ797OLbXEFpTTZSL1HDNV1MX6f/6kaIw8wd
trk3vYw9Z2uk8dUCbSvRoLaxtYsHoFytPNli2Jo1FNTc1tGJxk8C1ZACD2Dm+OTmdj/38S3i84dW
JTVyMPRqgZ9NwV0jqbFNrFkj1a3vqFuzpyWfEYI09/KsankjCKyaS++U12yHyXhpohITrvlWejmt
FNwwSW6e2MM2dWb/She2dKm3w9ogtEmjjxthNpqMt07NmIDks1dR1c30fvQG/Z058RVHHBpF/uCl
tbZzEndvoLddccjjGXNmzs2SA2OqZsyI2EGnVYvzYCuzHutyY11oXX3WzKV8MroeydnCVdfQkuhm
8W70+FbLW8MkfMVwmIdqLYuREXXV0TSsauemmDrj9q3XnwfO9/ipS2T3fIz27H5YZb/PpUZWr53e
jYPpHiMsM6hZRr5OKrXYxNtnQIk2DPPOQIiMInjt8JryHVDti/mowYtZdxGADsEnM+Cc3NfIyGhY
tmsXOuDK9uJH5tavdTg16xRJyd5FI4yO4EbTipsmQ8cWExvMEChbRx27/rLm4qJj8VXuU4l2oYha
jsq43v1QDq91HVe0Djg7NtXnKClWZvogvpDBJgvSdtNmzOJThQ9ltAIGle6EmeqH7tnWRhY6B3Kv
J+vU2FbNNAC+3qcWK14VWRgEa2NY9bN+i5T1oPXLeDMaH+KwPJYzTbNqstd5qL+DB6cayxfacLW4
X6k57UL7aOaOlRVuCJIJ/jwJcV9H46GR9ksc08G3NGwvIx7QVaLeeFd+qLRx0auk+Vbn/GBLBLt2
Ba1yslH0DR21OmZ4vMQurngChRdvYwJuzBcWvgO4NxOUmo3KPb4ArYJ9k6Qc8VM8jf23GpZyN2By
Vdm4nEnnIsyozrd4LGkFlvN+EiyGVpNjBNVQfwtb+IodBBMqCp7xGRWw4Ue6YsUG7/b/tXfXkEPo
JIQcfhUdRKPp4Veoivyv2jn3H1GLh/rXfyfALH/hN9pMc/+j6zoQMo8HYYKzNv5HbacZ+n9shNuE
w+CMkUS+/m8EjOP8x6IL4grTpY40ObL8D94M8hn/VUMK3VwYtwsB9/+GtvgnmsshD9G1qUSv/x8I
7+z/SviVWeCZsDfKde5p+WM4eXdjNLMvjUm3D0vLORWysfieyb4wzIq4ArcEZkAjPcxS4DKGc8Rb
GuC/7egZuD25AVZhwcPOhh1C0X8miaEk/KsycLlYISzXxCbEL5cQxf5EonlpRtYdYAgqUJQ9Ga76
PkqPeuM5p17P5G7sEpJG4/FuiFIYz5wjfa8i90qyQsKAfOvb+0AoYP2t/X79XZ3WMZ/V9cLXDJMG
v3sXlk0EzOcudFg+nZhmK7k11ikeI5skAbotxMV3u6Da6/nonGiVbyqNOIRwKOSuc0kIaPJDaRrY
vZhrWyBgtoGmvhtSr1aKfMgVyv0lnnAwKq5P33uFQ2BNnP1yTS051HRk91ZUW5y6z+ZYxAcGiOFJ
RbDMbKN+Cau8x2KrF2cpTfmA+lbu8SFj+yJfRybTtLMi677XXOsQ8j+SVaK4VMEGm6TcyYqOPgun
ewN6koMpJEscxwlTDzFhWWDQYDmlc6J2d05ulZ1NOi40aDEVaKGXHZYuQVEe52Bk8muL52bK3/Ux
OfZw0uAdzeJYJcw5Ndxe//zQF+boX+Sg14fu2TqCVQN+vQXb+c+HXo+R0GTCQzd6uABlj9mzq4rA
Jwq7OV3/xSyn5tQWRBVXbnnq+u52yBn8VAMINy9yGYsEOvt0Ur/qUeicWn5KNlfRYdDnWzVOJlgI
YMhCBDcO0pJ/vvzl+/775buEOQk22kVw++flV14UEZy4bHyG1RyKNJ8vglHhxTVzCqTFh6fs3RQz
Vp/6+6aJ5S7yEgoxzb0UdGGWfXwF1p0sRvA8GyQ9RMhAIvx/uEqMu7rlCt1xEXn9eZW0fACpFSGZ
O9V8p1X5GXcrM2OOg2trMhU6lo+Zc+cR6Yeqxu6Q0zQ7BaWbXtoquUTN1Ppp2D5R5V3S1M5OVmC3
+3+5xuUa/hfFyIvASinpnoCGBcTIpf55jRzJhrEGdsohExBOAzFuX1aIfrN8KA6FXeknuViTUzP1
/KElfrhmsrYTw2ycin+7lr8tmwieWbWXRUin+fY3jTJmhwoMyNJhjAyEl92H02UBynk9uWmFiezV
4NmNLA9awQkh0dBTJuImjdtlpMQfTcnSLSRUSMVpuwsrEg3wfzKu2fzzXXP+9vl4RDtAX5S8fRas
zOX9/AvAUqQc86UxIl2wxTdmcQsBy9kBG4vCh8FY55NO+8ooP31ujZIloUlgP4weKxq9rHDqt8po
6Df0SM1yz/1lzPW3Q0oBSz9FC36Ztru1TUaSywsxmMua2DOuihqJxGNptDcCBm0XFgo9Qm5vIy98
0tN8pwcWQV5Lx5LmSuDPaemt6DtjhI8y6CjdtM3t4cc8eva9TAbnLqtPirbh3uiI7va+nVB0DzAr
OWnZsXMiYjJfpcydEvVv3++fKRXLW8f9Y+UBK0+ABvSbP+8feZEJp5E+X9sTZOoUYd8JNVezuu4f
OhPmRYv4YwG+qTKt9hkGyzIhK7Gwaa7rDpNiJjxQUbYNTozLPz/cJTz5vz4J1zaW3Zt5pQ0G9b93
bwJYGpApWCM50uyt3NRXHVXDioX/xst7tr9x/HIjj/Ct+hGdH34jPO8uB9cxiOwDkbc7ZiCMFrQK
7aJVZcAGE1KakChs//lSzT9jwq/3kZsnDT4aMke45D/v49hoOJfGgDKiCX8ODfcs7+2MSShdPr6P
8bVdUJW2mcpd3Pb6Z4OIikmD3W7sZUMs4E1ta9r6VoJYJ+aohmT+mNccDtGmv5BYm/5LtWH8fb0h
4pLRPGWHaUNgXaqRv3w5VP1a4Nj0iIq8x9HbeenBjpARNMYtk0dmM7rT35i6ufVo5kI8FARIukl7
nhLOd/9y9/70RCx3zzNsG32OLk3LMPTlRfjLteC4sjnpQweSnYboIasVwIRkOmiTfL7+u7bTzZM2
xnu3nKZLi8UHfrX+7CRttbp+fZmTfg9TTP8vgPKWwgEgXAOAoD7VJfNHrTuF3nAIFXq+ziXOdKi0
vZ2X0b/cVZacv39R0tbZzU1TsjJJa1mx/vJbnFA2nhujLCVAN9y2dZTfeKlznGz9YEbLcNnRMCPP
LuTE1tyhJXJOplPifkTKOi4rjNXOr/AzMU8XHTFoA9yuSu8IwFoStGtwegseO50A4HUcpeMwOTW6
Ud4NZXYoySrzSmmeAO64h1JW5fZaA6Ytey5ss2mLa7w9NEsVZKnFs5a07M72F1wR8oBT8Tak/VLY
5QioGfQFipVskvAhw0/EtZzekYLbsodUPXu3djsb27SIP0o7+upn8NMm0gCEVB28FVhGQ2FZB5W0
6tIQQ+w3QYe6YUDk50jiozWgf0q04hx42fZaFbpCK98KyFMxebzMQwgYTBr1WI2C83nmdNicN4HQ
UcOXgwOqs1MXchX7RJlwppCZpsEZ6K2zDWk7+IPK0OsPzHnqInm8FssDc6dLHDS3glVxR2PoJZoa
G1ar8aIT0bWlfYDrUmr67xuk5mxHL684J9LYmxo9dl23byCcjFv6HN4Kl29xGUinVlNfbrVSu7U5
sIs8HvaOFlGSZuLe8iaHDkD1xW+IDvM87qQ+huU6wDSftflrZgwFnKQk210fsecWGlU3OACPZY6S
4PP6qIbBPZNzdMp4xAMoSkarctpWTv5p29p4V2iBvmsHBPdhTty1dEXjE4P+1ATAdAJk9C6oNoKv
nVOmgpvrejOalDRJUD1ZbUZfpZRtv20Lw9xpUgChRZHke5gvw9is9zSUyWdz0JMSbkz9Fs3IbQYy
E68baVxNj3prABJos2dlqnnDTIg4rRGMtOrkbgqE9YhH9Eakw6EZyVnkx3YdGoXMlGIje1SpUwsX
GQKyu0+4k6FTb4Wn1CUIh3KbNBn+9sWuHzoePuVYwDxvoInBejjIKdC2ZRY7W6P29h0s9xUeXR5G
0wEUKzgclU34Onyj2wnXOl/GblgOUj1pZQBxMr+Dj7sVBFnYFXwK+l4RiEIc/vT7yl1WxzaugUH5
ESL/VVh9MVHClDloRx0yw7pxjK9rRRv32Ya1jXDEpXEY5kO7GrZVVuRbBtVczOx9Go0rVteXPAjq
4tHVvW1UGc5pLjlZLB/3lLjHkrkPgo3zHML7YVM09grs+GqJNz05QKXQa7URBhGLpKPlOKtF2t4M
M/zjtCfNqid+cjZu63QUhyyQP/se26pbgPqoo9hFacR5cbJyyFXua2tnPwpmTDur8R4M9BW3CUxA
ZdzEc53vrne/xDk1l8i0Z6eud41VB4901j8wh1wKl/ZSifLMlwUx2KjB0UjVot2IgRiZWVjHuESo
21l88Hmt+WaePVml8WzESv3e75jyPclBtzfBhHcpLzK+8LxpILxCuWxsRm6qYghTnFzDKEF+b7K4
e6kS8c055gYnaU76PFFzmrchYhvWTuC4vlOGVKFN5B5/3x3m6dsSV8u6mFj4mN89m2MU3aYHKMLZ
NsEcev1Mt5aTEnZa46UIdIFXJJEDekNnPskvqPyIZlR8YGRkb6AF0/4s/Gvx61l0D7pFVdNFKCQI
O3+0gBtWeWY9TI13oS023qUNZvqgQ/9kBrzLUV0lO+LuSPDMPq+3/7qSzQHYwaIyHkSJslQ4wV2X
uR3SpR5FVeAWXAMDAbrEMWHTqEmhLi+FGeFZm+tL5MrgRuKj2f7+mA2CEiAkK1+5vMBOqG/zaIfU
09lf37R6OVvTT7yuzhXfvaQdgQ0tfgc50tzGbK3tck5rwuwCqncZiygya4rEPlT1ytaBt1kNeZ3L
jisA3sSmOR0cztq+cNm8OdB2B0izRBniNxSYft1A1QeVRjk4qKlDNoFHzZkTpNgj3Bg2QYwIcH1n
LSfZZimGGPTSq3WgA1bK3Gs9vYfrh8SQcR8B2dt0drQT9QizRGjHqV836eScYApAGTVqJDlJPW2u
f43DB0YpUEC7xujnjRd22wIKYhizrnSpffDItplimOnJAM8pO1333+uO6ZYjgAl89x6aQDrSY35U
Ht0XpttKa1twKkbso4taBRDWkQs6ZN176lHWxHD+fgzd+CBjID5jkE74i6x0zYlqo5qwf/LaOnvM
pq8Y8nBQTMDRYTYmDWW1g71jk7cw3cOGOImQ5KHeRdeWxWIPR4kTsvI4WSV9dgoGMIm6J4ZVad8R
R9YfZq+4mZJO3sbqGQefPPdjZ0NjCcx78WqbsBKuVb3RD1jaQuAfZaOY2OiGL2qNvT0ogiPHgWYH
XAwPioCaQdbIeNcom/FmqlM0MVkCMzACWc3tg1HQMCKA70vpJfJ8PhtTYQSM5mBjWZPwr2ttaEOO
mdscmasH4A3tx75Giorjmow5J+2pka+PqmeelkUGTF5cm7s4rXzPYE0MeyANmWRhHwejYfAyIOVp
svKQLp+QyMw92lyPqSeKT2XwS93R9oGWB+tmnilnkpIyqNtpbRi/OIKHvITDp3odnmM9Qlzt4W8s
dqk0P7RYdx7dOv22sgzqJGOkXO83CJ7o9y3dgusbATkONS3oGu4QxYxsDuQbJUcPinxckHGMfQwd
TiaQF1iYUDoXYhoaoC9V9KSZ9oAHgEv2CEin1zTj4Dl78+2kErgvy/t2bUjAVka4TWhRQtbfySzH
YqcPxi7xYFHOXYgcXyMCT9F7Y8qhvxUQTPZ2kOyteQQF2Y3tQ5AglPImrrmULli/tNjYrM47MEKD
igmSjVivr/tkmVrq1AfBY0rAQ8VM9sZ2mk3kwd8oybhi+DliAUGEmWc2Xt86fNcH+ARmkrx0KbsW
9hC+JIgya3w70KDb+d4JjGjbpo5cM2HFAlWQUlgWfjY7oEdsIgJNL4QU09WHgQEaebAK1bWZJ7eO
sR7CR8EY+sDdr1ju3Ofrlq0ZH6YcgLOgnZ3pLrCh4rAZqoCIhXBWW/wv5Kkutcb182UMOm9sJplm
POKZI5X69xEf8bTv6DOIWEdGF6c0dTypyjfiUO0sSIW+li/Vs8tX3mM2Q6imzVtOK9WhYKh5m2bh
aRE4WHTVCnzWnNA8XMoFwIjrdhmRfrP1wrFfBZbUzr/X7WoGNSmBVmqGqFZ5y0hfTlOyuS7EcEWD
HVCNS92wWnKgsA7Lmno9HjoR6iqG0md8RzRV437zu90Lj2kT4HpCuoNfB+bnfUuSc86p8lqMuQYk
Ho1WNVGPJwcqB9DJ/GYs8k3To0eMg55WBKkM1xqQuS4WAybgjHPYnBhNb0zCVHdzIw5WWchtC3HE
rmswendBqmfn6yX2aXLD8Wol2Rtul+ZvUhQnMxDpYnGd/bJtqsMIzHSps5o4AIMUG4shwD5QKrdP
w3Rv0pu9eOT7jgkTomUhubZmrq97UXcOw0PQ/aSsFtkQ3QwCen9EGZUlQX3JZ3UOli2j7cJb/ATi
rP+4FjY4JRLSdIufupxRCSbqTtD7PDhdFeEzZNRmRJPchhhJEViH1qZr6nNfzs+al1aHGW5rZPXH
MNAQI9i4fnkf1q3tTGco8Ax1jbzcXh9AFTO56hE3GXqCMMxgytu4DJ8N+GLXV3CoK3arqcAFAOgQ
cjdNcxrhbW/TFydgD/V0gcIK3jgaQx4KRLJoSfK2zoL2T9Ckxdmooi/Qu4a+LsLFa0bLCNV3mr/a
s3NLR/hp6uuTHVYQWQN1Nib7yR6Ddy0U0bagNWUAGo/6Vdj3Np7/vt+bDSG7JJ7WPi26QLfKs8jq
WyaufEkhjwziFgr1QcYb22vFZlF/CvfdrKhYuzIPbx3vqaqYWnLw2Jnw+hHMVt9OAiMjZza0ntx5
r1s9c/6Co1nUwMtCyo+eq/4q8DusZrc8cPppcCADQYb8fTdls9haXV9va4V8p/GmFcF4zmBuYn1E
9860unUZOhRJx2C1M05aTv5JXMJ1qdBLEL2G2gLuScLJcX39K6mh++Nip0hbwhmMmTF9oBENrI8v
CIwb3/bM12I2bCR6drxZEAhmSOnYd76l978cTkYTzQU+tEdiWnrsBQChdOfTqSgrqwCMQj9LJqJ9
vkncihGz64LCsaqXKMijYw8GdJWRjBGWwtpR7aG28+qj12hMcuIbU/0qrFOaT9O6MfnLmgLj5OxF
ClDG45gYqgprpwnpt0KqoU8IYMksjTZ6Eb6bjv5tY205qW6k6Ur4Od+E9CeGs+jolv3ZctgBA6jC
uaGx+hfkYwj3RLgtRJTGIc0lKzdtmOAACnFRa9bNlLr0Rjmml0aAvBB7ELDzGpXujCrKiNcDejMa
F98xDDY0xgjrK1q/Gw2fT8lhCoOet45dF3NthrnWm9DXdVRWdo/6u5RvUTxRzyk1reva2Q9WzVtX
K/BGeLSSgYLVGjpC8JDckfPtkkXi5x6DYDtu3hISKcYxB6Q/Iv6xpHpDQfgsljETR6uAooX5w6HN
M7EziYjWi8jalwFyquW+hK0g32T2AJjNiEqyaaeb6bSfq5Tc8uFTqbv/w955bEfOnVf7VrQ0h4x0
ELx+e8AqVEAlxiabEyx2k0TO4QC4+v8BqIFHvgJPZEmtr01WAee8Ye9no/czKDJrHFk4nRgb9OPB
aAEg8ccg8YJDXaon5HTaNgefcG+QdItS/ZtuNz2R2LhrkuJmZZ3wMCt/RTXp6CDqN31aYeRaSIhI
liBcLR7GoIGkiEQm16Z3aA0A8UAspYJEB/Rh4RZk+5jv+YG3A9zmQosu2cB81wEoGybFkXEszXyI
ZcXcTAnLiNJUaWtjVH8djYb5OIuNMPvp0sSVH8vvYGr3VoMdIYk3OYXDHeRc6OJBeoouyADPmqao
Z2bLT5YLacg9RjOnRJ/P3/a4HNp9MAKQFk/IFHyBEfLYO3wxQCyPSd15IPI/4XFaB8GQSNdgDPCy
IFUsGRo0qvtHCvOlbtWabE7ntdKUvRomnsh+CwGp0S3cjz4LfoWAFTaWEyAeQzadpfaRWunF6jiG
8Zo9sxK5xyFwT5LHAwUmDuLwzwSkbe9I1697fFYqC5FakzUCIjFCaFV3sxMttgN85SWwbzTn4teo
JSlBlLvBpm0aU0TTUYVpSd7SHJ0v8yOLW7glstuOv0hkArqbMs5GZZ5G5UM0L7InFZNiNuLedAdI
1KkqXhu9/dW5JdZVfscyMxHt5DGY6S4ztmHIUD6G5VcJivtCrz90UVoeKwM8HvQCOTkycKek4pmL
fwzBLWhc0/k1yOAQEHCRKjFRNDw5SeDsnTo6N0H6bS4xKai9nrDI7TiDj11tDZdycj57y3A3QUdn
hmn2O0wB50KAwP0j2oWWjBWHpxnNdwDCLFaVJzZ/4DTm5hSasCO6Ck0HmU1XaejkY2TWIcMMRwNV
CU8Umtwr7Smbc3vbmcQgK+mbUeuNJ8qKct3FTZtQJuTl9DqN5nQy+2xbzaZ1wCy+KRZXOqsPBZTK
cpTBa+AaQFbtdn155dtmJEvzSomiwYELRLZLMuR4a6tYgUUInMrPoa8ziUDU76hbI8eI2wYvqAPI
mq5jBkaZ5pX4y++iYTrB6jIoSiu+wLl6I6GiP1C+f+v6k67XpLvmFti6ZF/azXspdd+NEXHOaQ2a
GEh4Qa+8KSZI8d0Su5CSa43qdkbUH95S3fZjnXO2t523eIhUFr+xB2584zbaEXTDPfWG3IwNEjMK
SR8edbZFF35hzuwZeqFSlMBgYUvfbquMfXuJVq3nxO9IRNnYU4puZuTCh0RGPgxTANsovs2huxXO
rquY1QRtUmx6bdt4fIkLY1Y5ZBhLOKPlU2ar6Z3rAMYBXJW3xnCkBy/PQzkSqEMXxUdTcbx1TUgD
halFFUgcRc8x6AIGcAMU88PwJ1GlhE8++INkc5N3j8yxr5XRHUSbpjzxtNyppe/McDARbTZvOu9q
SoqMb8PpO6i2dVCqh8JQ5gO+6W/YJNtyqj6mpHoG5PdNqAuJ2RFsPl0RUPFcTpJaVwHyq2gVrUyQ
LWF+MdmMH0pb4PkcKDSYlcUHs0r8PvWZ9bGLM1DYp4kFfYcTTZb6oxoDg3MI3XDd9w5GzWbQUCyR
s7kpzLn1clhrG4S73Un2NU6u4oVI7OQURDeVKKANc2Jsx23ktUr2PnfQU0RnzFsrGEkfAiBdaD0C
1kKzqSB0sIhWwPGh47iZplMKWGZCkYDNS9JsC/nAXYmtwRS/WoGPcLAGCqlc+LXjAivhjNZNdvcQ
g87QV4JNZPNTC/yafO47K5xBxU9fcn5T1NpZCChPE8g7NAmeQLTOO0rpTsJJvdWj7NQzHJCIFnZp
hgesOtmTNZzzyqWCDPuLYlLWWIVO6i7KVYvzj5UHJt6w5gDt5rPpBH6tFJguU7SnM+pzLzCLjJJt
9mwrq/jAoDAo0AKlrDhFJwjijQv837AeBvNmDYemGP6kUfcV6uYD7HZ9U5fOaz/TQkCd+ChhXFic
b2XcY9GRuXHQJ6+MiZ0awULvnMpZ7AUWm0OVcCrnLr2VpVFdia2EsojW17NAGd9Z1Mwb/bHUAkz6
bDHg0WkpQA8n9hC8Zltxi7j92R/DTmI25l6iBvakiCK4xKQ6pAWeibG2VL8CX9cPyOwZFN+Dl8GU
6NoPdhTne8IMX1KpPKYVoUBVbX736KTuApDumBqW7Jr5g7LpFiR65o1O/WpK3Gh50lnbaSi/GhsY
llOqi8wVQYmJZaoHE4d1RuwT0EKMQ6R1zNBQbmWjfiR9AKvUri9QnhVdbJuMwy7BAUT7Un9UGCK1
XnpBZ3N2h+rC4/U64yMEMYHjFirirA4xk2H0cWnntAeWlwfNkH/nWn8yI1SkNb5MA6me14aCw4rz
2g7bX0PLmC96SqDumRRg5LJWUDeZ1vE3Yd6KNBNpdMypVQ7tFgY8wBaNPsF0QaqwTZhSStYgTwe/
t0gqxue4zXgR8in5HUXxsapD5LY485Gas5N50aKx8ks8zkOVWRt4s82dg+cBA2bLbFQFVJPUVrPX
HGls66Gxn+dKCB8YH/jc5T+yKFWukVM/rH/Iatl96shhbesWr5taHO0smu/X/2VTCrqNjIyNnISe
TU1hc98u/9KkZOS6pdkcksE17g13hoVC9BGwiBb2jhyPepbZzyiIwUaWO4n9/lAliLzKqeAeWlrt
Qc044lz7AqptVxP2gEu19zmc5aYcZgdYwaJZCYLggAY02cxk6UgoYfsBN0wSmkd9qt4iu3B3HFU9
TWBILlqGADgK0MgmlbVZu/oeDiXaSHnDo4OdtDCY3y/e6YRYi6OWvjXd6OVUJffuIPONloEaIGCk
vRWGs/tRFbCh3+vqyQ44kqZxbo55gpE9IYdtj2acZMS2FgioWYUvyucZKdRUQ10qddf0hqUZBQBO
njb/1Y/yKodPEwPbiDjaRmMe9rI25E6bqYhJlHBTPsTMAsXAhxix9YVXwL6vu1MsqKhz/tU1XfPC
xbTq4Jb2Px8BIBE1Uu/cCjUVXJ1iL7X595DwWzOao0v7oI0Sd6x8MqYPkq19OZ7SYRQ7A8jT3gml
N2gWNzXe4wYOUOXYHRj6kAo+mo5zZ/aboqbIIxEoPh/02BFHS0YMnofga9YXt0jfEK3XUYjjyUKr
mmrFOVIA19oK2TatxY9vYk30YnWq7/UG35IageuepscmE84+xL+8z7ruheItHmrFM6SuIwFKbkU2
xQDLX2kI2IBBvmaRlVyKsvxsMpp+N2veFKeXD0bHs72OlRb3VBqGv9LYai7mBHEGshERJ/pLlXbu
tQI/trfc5Is4e9hsWUA/Zfe2D8QY0s6/t1NOC3h7jELs+yYbmojEHQTu/WWdw09WqDF4jezjOo9Y
pz5FjBrFDpJxb5p1vUWwl+OFV68wfWkvRXwMI5MF4DJh1EjM3A96oN0AodOoo3w2aw1/vhaO/BSS
NMdlGBVG9A6SVGdNKqSZVpWHn/CN3L/muYPyTR9pX2YucYrRmHp65xIWMuFmzNwQRl7Nsm02Kq6E
4NtltI7El7Af9txB6EWorS9DTcKXowwZBtCu20UoCs+ZTv8fyulMSR75VTjibOBhZjE33qd69xan
2nNgOdg952k+xKbzzeh7NzdjeloXdZXBWoGUsiMpicmOCol7chmBOgOvpzFR3oSN8YmqycCtwThn
laElHTETccqNHrj2EW32gL2/x7XRjjzF0ZOT2hhnDcAYWo92XKiMMdbfmrr5rnbYCsqJ6LMS363X
uTNojqrlJUR7WAmn59PDJLTI3USCIblzEULXcTYxdWCagWEM9n0bD3iMF9Fkyeh1TyLTXW0GzmGd
n1Uy/BVojvAbNqVd3D9SRLqHblF1unweoM1DfEJQqOGHmxtDtPqOWey4bWdKgamdNM/hwAUo1EBx
Kq1sk+Qp9XzP9FIRBV/BhMU5y6hsKoB+8cSe11Cb5fZmv464AOVERcsOIGkXpPZXp6n3pNMN50zk
DE+tArtPuzziPdfQIscx3VjieHN3TTCdySIad47avbZFid/QjugtIvXBZNd8zHp9wjhEwgSKyJPa
mFezY9UyS/fYQU7eMAtjXwAElEC11MI2k33rUZMco5Rhd6+rxIu0xnfTOc7eGvvpEHf8IlGQ7Kqm
is5IZ3/bQMCuxEkxD3uLZ12/TXqQ3LW9IAFq0d8wh6px3sAty5cZdgA5cO+W2FbsyYzB12gHa5hS
YFEC3X+YHYKprHa1wiWa0PffixjXdYWDU004fUkm2iXm3Tr7Y6NLRtHMhT5nKNEC88EuwJK0y2tl
vy9wnFOpl5FfOva5qVGapUiqOmmZHOeFLxatp90uLF/W8Bnm+I4MjVMXHxXHyU+09jwernML4tKP
kyi/9aS4JiLvvcHIBbEZ1hOcTYaVdfPZWjgBakvBltZ8rg9NP5Iq30AaZXb/Gg75L5dsDHLTeEKT
xnX2QaXUXoM1eFNFlQ+U7xrFDRI6SHPRU5u5xqKxeDUb4Oj9coYo4RJTg/j3MDIE2EAlfDWchYEB
2GCnFR18cRiRk4PLlLHqv2fibktBGoNm9ABUyI1lYn8WJtvL0skdaI9/dPbaJ9cKwSHm7TFjOUms
mUvrRs9N8y32YsjEXZjbF6AQyCCr4E+Z8sqtQ+0iRfygAxC8GdX8EFn6h0bte7XJgsKnHZFrutyJ
DE21vSEHzHmsQoplW2nOybPWDcUFfuknJMJD7GS/ZcnqGwPEkxX39dGYxLzLR5ilTebYRFro4X3c
lZ+O5q9ShWnOEBEg9Dk7ERj7YZYHG2r+HSG4X4lWEzLs6A/oTCbHYD4ZSzQjuQJBiOFA2FTjLuu4
Jqe4ty/rrxKaTrnDM74N1ZSeDNKtBz1bh8ycWAdAHOIgmu4t41170ITjTTVIm6JHBh3FyhG+oXYe
JvMypq1yshXnoyysh/UpQL8lTklKUGgpniX1PKE5iC3S/E84SLiHnV8Sh8bcs/6bN6a1GZJi3rYu
S+wR9aRqqM9YgBQ+TdApkQ0DXfYRjH0EGFDIUjxJagEjD8fpgBNrujNsJ33BMXwuDERAtdN5mq6m
J9311zOoi2PyMoKZ7Ee7nLdpRGOqx+PXLNPvyoqMTY16jKKbtTOgOwg2rU6Y7FLBrRdaXnWNx3bo
mOX1bS1KylYhjblKYJSDogDQhtA719FyOjn4NhfHTuVwbqiL8KqJgwtpWt9rep3Kq7TqPNdCaT3m
1+ui6utvzXGIcCAalrIKEq4TPOQmYULGyFujJMO27XtxShs8qhggkba0nWc5zBW0GXyACLDJdlkI
0aIHzZRVJBG3E7gXlNrCBsBYieg3UJP18006yfk7jNv1u8odxzhEfXg08RmzE84f1uNqXqQskVFs
i45QJFYfPcMPtvqFyI8hq5O7QWCCxOz6ut4jP2J+lFHKuxbHig/h8zeWuIGCTuEEXQoDWzgVM3Zp
3gpX/+1OzNRUtz/AqoDT18TKIcCKxmw/9BNliuGeleo+GKLPGP9yE/f6mUPmit09vfaW++VYynFI
zGdFl6gXTB1dZFpZKEXIZvDUkCgZ3A8YFpZ3Ee46a6iGE1eaPTtmKjMzGKZfccqJuyp3V9WeUJXH
yIXcODKV2UvydG5g+aiRGdf3LQ/WUFCC0jsnjCO2QfCeKcHXup/sl6V9JZvPMYaLKR3mHkpzDqs+
3sU2QXsan8GPaoiCApxZcbJajFK2ro2bbmgmqBCKPJZqeAVO1+4I5Bk2dPcIehexAndMuLdhn5Xy
VZ9aA+2YjjehqbecyBXFM9t/+OflCck4K8BFR9wB2oQvho+7SyfFW7+E3mDeJF3zRcJDqhNY9rKC
Vhda7X798+UKLP+2VcgArDf1zfq9WpQmu4YcJQ/1B0ADI4uuujylySkJ9cXCUR6GnLhOOjacrcsq
PyNHIkti62aONlgFVM8ExRESPONOXDZ2IWKofQFis+gDpjMxS56yDntvxgVzsFoyYIEqVQH6ibFM
c/ombJiRVpnUm9wEDMFYi/JEMm/Krso47SX2WR8VxxWd+YsRZu4hLJV7s8+JZMfzjjw3Opoyi/br
F22NSXe2R1YzxnLQjVF10Gucvppu2AyymmNa6iToyEGhyEQDyYOwlqtr6c13Q+SILD+EU0pQBiN5
2FGNwlJQQNbYXaiEO+Qf7hvBJU89/g9AYcjQ6nbMTqndYSgGuMnXjOGDMEugjHW7OAoh14jy2gWG
ua35GFcbyVxTekYqI46stk8AhMU1S3gSacuqncwJkQ/J7moY/G3Xb680Ov4wJyKJ6X62XdXJ5vwE
I2O8L/hBe6eJj0ELADMYa4bpIk22axmJFbRlYjKAPCGZLvLjQTuqcceaZnl1SN2GxCdQLVbkmIHe
+FzF9wS+I8M343PLkcnd7mBeUs0e9MnyqWoZcc3KONxs1KWpAvbZRmHnzEA1mhTWd62Zky/gJ9Dy
agekFA8tt6evV9VrMpi7uKvfo3i8aGDdfq5cXm8QM0hgPIRgBN6bOYb5aV1XvdeNFe3X28ylV1Rq
7MCrcibJGOKKiUXuEtWcWvLJTU3lp8XJF2FEohgwVUJ5W7vgsC/2ABCADdTumTmOe3OSB5EK8gs7
orxgr7hbIjJ/5ENT2fEm2ZvSEMFlvTFJhFbgwKyneZg0Pf252/p548T7YMxPZk3oMGjfp7U7HbnA
mDAG6ISkAxgoKz+kwov+I6TVtqqRdqf15FrvkamyQKaVbKmpafl/PBNapBJSGEQzcZLFB3Nj49jX
EktHz4wdLMEBYGmMSIhclvU4WMW5HF97leAzUxMjkYnirxPCrVJAoJMFtxm7oDv05gKPWhhWzMNN
VBotOTaRfJvnFircXDg0zftxGssjBhNyKyWL8ChH+5SEFCFF6UxeHGLKxNGM9jMMX4VraHvFoTNu
LMS4POvGXg7RNTHqh/VJVqvyoJf8VIyxHuO5qn9aLRI+sak3iF+b089iW2EGTyLrZfVmrceiybKV
uTXOVls/oaGCLZaCMUp4xVARKp7e5O5d42TWXjGYtNlBdYQ9/WjXwzWPiDrBEU7TGI/vmhaBrF0E
y0ix9ccwcDy7EywUjAh1XOaekMFeq84Ofs7WTFUUr6v0FamxT2xAZJNjk1rdsfqJkox3nuTEsAEw
2vbFQWlVHDZZsq0WgYvIyk97UfWaMZA50RMHX4RR6atEP2eFIS/udAQO6K/PZLZUzPbSta9vqpWC
vepNJn22TSKTRSQWZS3axHrpNklk2tRQgA/oIyC7xOMvN0R6n/UUmglIPZQjlCNTIT/BxyKYFMz5
Go1hXGhNe1zf+TdzeXFa/10x4QLqqPgMl/I3aIsvkaV30mC3xzIMzqj+p1x+G0jmLxHwt6uF2A7v
7+RQOtrbvms/1lfMWoru5V4hNngTS+Oj4gS6NCVr4dVO6PCmntR7amKEw3UJWi/BaTEkpbJt7Jlk
FiedTlNA0hRngc/g+K3JIyAX4Rf6XHa/YBtjMy/POdJlqA76Nippzgjv2yhD2Fxi19lVpfY3VFSU
3f0CG19Oz5l5wh14MW0bTwxEFQl0RlGKCyC35mSMYNVUbQBLWIkH5LbPqTRY4Y7ltMmRwSDXReDT
Ndn9nCZ/WcJk17Jugl1JbhTLFU5Mt3ppeGN3simBmWImTi3DNzul8lJHA/JPi3oXGtrfxCKONUYH
TcVnQ+jNnYweGJckeXDiSnI34iti+ECbfheokdpQZgBQMm7zMmDmvMi/F0Xmz6EhVDja7Ui+dqC9
mRkrG8Z5AJJtVl5tH2lbyXCcfpHZWERu0T5XNRegW8eOkccfmU+wyOJItlnCvYYG5gK+AyY7iy5r
8WEtAk1nbHbtwBoiSlN5wEmegjbaZouGOewwV8sA39hg/oXL6N4UvWMYg+in66GCwCrbLsnPe+a2
1qbo6c9+2sUSvO/PIMKNP0WtmPdl8o4EBJZ+lFYHUXzWERg/aUbg9KEQEkgIRGhuu4epm38rhsJl
7TKR0m19I4w+eurMrVmWDvh5em5Fb3dGxhozXhQErlWwTYKRAQdE3fRGZ+5qM3t3JY6NWQ2eTF0A
F6rLS9+XXp/m/FrQ/u4kKlAm6UTg5Vbj9Zo8G+Pk+HM9vRFbH10oScgRRvNTR08mAW9o4HItJRnS
aNCxyWTXIiE/5ZMF1lV2W0Nn2mpwN9Uj/VUzV/t6Sh+mCPtTZj9MmgiQ5w/Dftblo86BfG1zfgkt
Pq5fnpKEIx0lwhmmjy0I346uGWmqHtR00uxVp3TuQM1Vrp/4Vd+Cf8aayCHEwcrpeq5ar7f6Yx+J
8B7fqQWlt5rrY40S7c5JFCCiBqoCYUc3TRGu/6MzXTX/yKkQHg6j6h5FHcR+yVJCMZEvxsYnk0fd
a7hC6VhZsbCzQg44ucshQ6U2QujBxdYhKdInX+Vj3Cel5vgB6hrfiq2Ngh/Tr22nOOtkLynLHKQz
xic16NQbH+fCftZrguedAjyDxNcxOO+xa2THaOSK5fHb9mnsXPqSS9sZQ5/49EvXujnJRx2YAKs4
BhUJjCzgJZ6DxR+1HANN0bS+oBcnIXyJtlq65Uh8jAw1LjXD6F1LtPDkSlTZBSSt9Z9xmVocIdrn
NIQ8NWNP5CwSyjq3338GZG3w6QTVPkaodFrL4c4ZfOSZytZp0FXMMg/Q9tRImSKWtUEVfrrBPUJB
wpoXl2DhEIuRDXN8rsfgIVUnUhtUa4RCHrxlOg6BBIGQqwd/NBUUcDxp0AzEd+LExmntNsdZvzVV
ad/nCjBstcdjkSCgDt3w1v0yC6O+X58ikuNQVqqEf2gd+k0bGpcPo3GTLcPK4hdG33ekEvbTkDI5
GYf8yAilPcQgQI5j9aVAwy6GGA08GdMlY0bTQRZvmybyTHRpuyYGvmjOrtjy7TfF1PsjcuZSGQ00
QqX387w2ORthI7nINmCCGuqf/WK6bobyLR+MeovgQ99CrN/PcZmcylR/wPxDF4HgaT2L4i7YqnZo
7gy3IkVbN519RvVF2Up6HVipxRWxVqo9ruRDloQvJGxec6Gn1/WDjnqib9px+O0SWMIDH9dn2Yeb
ZDGd1lHsnipKFNIP46eytm4WU1LHZJ0iFCRCyxwyHkWzZ2P0tNqMY5xDbkczi25/v46uVc2CaVoc
nbJjnmsR1rvWc0WM8hdFLIPBdZ7kIlVgmbSPYdUwRybkPBTsa7W0+nF8dvWc0A9MbO4JP/ANcLG2
CvUmyypOVRVJuGImmDhIx1s2JQYx5XcCR/kxECjP1iN2/XXTTvVH9oPeBFCPWHfhIfcChGSI8QDk
Mr8w9vtVK+6GL0leUH9KFAlluZtJQ74WbfUyZ+zlg/5g8uP6KIVeI2D71Fk1dLMgjG668Wnlg+7H
ZfZXZnOKLos1RaD9Qc1W/3zluZ0ku0YaLIUSszgXqoQvl0OCZxrn9f2HniOXX8u7tF/othq53Wgo
IcSbbgjDqiSmyC3OFl5dUoejM/ZCh91HhVhlVm9B+0gsT+Dry0wQId57rGGGY4w9lJ1xGJyGNNil
N8GruCkdoZCjguAqBXe3GiQCdJGbDGHbAQh+yb1CdHvyez1cuuV8ZfS7JGGHCKGXlrxM3+DelFf+
LzaO51zOJYc6L0tL4huhDswK9dgWR7BhQAIDw6+SHzdGi07wTm0Kd8uystiqGQnhpCa5nqUYrPCD
8/oBICiIr+u/awYVzW5KvzOgurfizLlHJ//k9nbq91N0tgNpnqxwsk5rHUBHQIgb2iOgzfRsshxy
H8XuKU2XRLr1eagH0I9LBYrkcavpcNKl2s/bEELzeSZuUcfrtVfwxLB35h1x7fmp6cEgaIVPxiSj
46ROd+vOZL1iA1UdriN8AJYpiSCepQN5Vw28fLk8gh4+lw5SoohPlR4OFX1HSeNWaH4qm/zwZTzg
EpZQtlBIGbmRPonWG1tzk3JS854VERiktQxE+nB24zbYj7N6NrqUjeIyomtR/oj5vRxd+FLJ+JsY
Y9wdcEdZnyUHQOjthoVv0mkQHZKY1QljgM3Ya9nREeOXE4aoI3mOSJgzNsE42w/VIm3XuCMTWUen
ouQaCeQ8kfZo7KuMsOd5nsctqTvNGck77HTK+zioooNhs6uLycJaZwVDI7Qb9rd7tv4wJpeFyhDo
rE6Jv+lV+HQDseq7gYSUu3qYtB25ouUJVUJ8nWnbkIygKBsLwzwSjPS11lhKrRb7fgyaTaU2IArt
Lt3FUXG/jhEjF/CRmKvpttCeQiZ0Px1N3fW/WCK2B1YN7whKKjY3NDopfnpPsJ9DsD2idy05TvS+
U3dRJE4hodwHkqpZvCPNHPh9rJ48cSgmVhn+Zc6pv6RDxqS4ZSc4o6chE4dOS50n5u+SWdzc+jXR
V5j0qNeU5H4dUAy90t2P4XAjJk/fzp0SeyTgahtHMfuTPVOIr94/QvaIUELK3hIpdkLRGG9h7f9e
79KcudhBkmpMPAt7h7iQXqkDfCUU/W+bZubVoYoSc6e/wEjX4F32NhfWwi3hCDO89U/s/JtslG0C
83VXlBjQ4jZRfIfg8SUWAs++wzj4wUi6EM02Y7tyJDNg2Yfobnhog5TlkAYCfr2s49A+xbGaPJqh
dHbtsn9p8+aXq3Au9638E2oKPrqO0z5ESI6gOh+QzyjZ1pSWytKLHX/TagwkKbV2ypg9R23xyUpS
wBqfDrZQj53kiylHWVBqoXhPylcM4ulmLhT3XER/wHfvG5u3hntXfSqbXH0K6f1yBlpqRRhw74YU
Xa06XgPLfRaqIf20ozgrVYQKbFUAtLiMi6WBTY4SvTmPRfKxOgeqlm9gYZ3UeiS2638VYs1Gtg4l
oiHi6BoxSmeZyhG8NBVDHT522L0Rs2EhnirnCqaUxm7RpA+Y5fxE1PRg7fTeyvkZGO8FZOc7cQ0s
zp0Yml2QvY3QqdBSDYICsn+XYdkdw4GcDRG1Nwas/swHQV6CFXrKTOenjyRhGgppkq1qZfuuInx0
9ZfJuSIfzWKBqIeNcyZ2F9BibmxKi4qtcEiukAm9EwFYEHjkKe7IvIeB9RAViXvL/xgOyNlUY1tp
stswTEJZe4vI9+e8mfpjpcS8GCmyCDPTWQfL/C0yqyWWKf4O3GYkxkVFKMVXZDonPRnglrph8Y3z
RRC0HjhnTENbGVZPTSHlvrbNjaXb9pOh5vWRxftlvVfrtrJPmercs5UKL4wRoDTYTcfb77I0s/RD
O6t+q8XicX3oCjkVHt/CK4F16bmxI90nibDaEtOubcHCxDRxxZZD3MAgRPbUInqHtwZoJCMk256u
CHv5jXPVNybwkhqVnGeG2gzvrTEfxAVaGrXCmL4i3PyLAKS9DWj0q9CZfDuvys3cKyR8R3SfkeKh
TMOUo1Uks6s9Q1y5AIKWc63N+LszYgO9tQvXalS+RjF/zItXbm1PhcWKbyzZ+IHVALDc4Bcwk8p3
UP2KQjVezEx7z6bqCRAqeeeJEXuMrUhsSmS5D41MQyysYyRtYWGP+lkTNUunWv8LwTY5dHo38rdU
u1ax+nv20vpDM+jsKLXCM6X9HiqOv/IzksqEhMcoZOaERWGNntEsk+ZOG4zhBF3bL1ukV+FUFByq
WN1hgmJ4mlSbJKkJ/gNzrvXNwULG1iZhIwW2YoZVfEtmYIGdRMmYIm5oJh7kEGCnazG2ithyr5VI
0SA5tvtDSeTeUVfdv6mYEPKa8smZNoaJWnstQJuofXVqu/F7c0D4h8yDf655SI1Snk12uBOS+Ji8
XMonPQCS0nO/aZ3dnmiQHgaoznuLQAHGbvV4yI2IASBGiYM9IyrXMHt7mPTTk5AQvbXRgvJe5M05
mYLH+GgudVdj57XPt4qrPEpLPAsSebLuPNj9Bwqkco9vxfASRTtBYz87aQfJY9mGrVCoIqteqgD7
KdFN+baK9JYmlaMpSGymPWDObX5vloyIx/LnzHXG49zDWTCREtiOjL0pEbiuhpbvbej4SR3ZHEjH
QMEYm6GHyhejw4I/zSpzuCkDGEQp7I91FWgYyZeN2NNPxfCyLgQUyWvYa2115tTclh0vnoq3e2so
BSIBSz8SlB7w7MY4Olql97Sa7z7AyYtHr+Q9DP+YdlseZmIe8IoBaSlijSGkGL5lxo/FNuFOYXOx
mwpDwwe806FzEWuASKcSMxwEg6O/rvNbYer23qgKIs24nzVs4mvDadXBzWJ69piwy1+us8ao9nLZ
Dhoxi9N8yowdXpIzw1k8RYtlm5MSvQNbVo2L5FClOVC+lFy8DuU2C2vUq13y5iZZtk8sHNlF93f9
x3J9eg00qfol5S3BKAEZ8NCihlDXdlY9DBf0h+ofoBERmHf2zzURGnf47MfIop03m/6XxPmwibMC
+jTbWjTMHBwLfzFTM0yBeOfWX2jUqc+twCSf3rW3agXCW/TYstOpfcoMYV6tPtU92c3WBiXoiTDo
8BJEjJ/lqI10r9t9wE7/gr2VLwRI5qltnXPKMuTSmNLcRD37OWjTYh/BOgXEy+2Mya1/0PI9AXR+
G/MFC2J4T6wNT5NRRk+1QjKIwQynyRnImX3f3U+CX70JbHAe4jFo4ZY0emNsu4TEY2MBws8ZMs3G
mHglERv8+bnnUFhj+q/lwG4AeQX0uZ/7qJjbYT8ufyV3d88+n9TlhLWXRPrjjcHs3kAiwkhE8WTy
1gLRbliN5uR8QnzZQkSavRUE4agPK3kDWIp1RLDK1GrqTAgUSbIl5Xr0iizMECPe2TVGtExFIM9G
Kz2qKfauyMWT4Q5JfcBykVvla4U0iIhD9ZGv7UfxMYyJr5lq5WtK99wMDnYOLi08yYafOayrprfG
6aabozaPa6UcMLenqHUxAyphtU8Dae+gYRdeNKNaSqNvYHIDMnGj9EocEztzIrNGeTd1IO4ZtiZW
nGyv/vmP//jv//d/6cbP/zthUcDe4XP6O/4nsoftR/fx7+Ti60cOmPFaNl301RT/uHw08Ufx8Y9j
uxAX2//JaFz+hh/kombCXIQrwwJFZeT/z3/Ir7b7r39y7f+LxBnDsm0wYMj2wdL8O9xYV/8lhGGj
E7MWxpgwIP20Zd9Fyz/1L2g7/5+581iOHMu27K/0D6AMWkx6AMDhcEUX1JzAKILQWuPre3lk9nsR
jHrJrlmbpZVlFoMBF8C9556z99qKYckSJw9NMvT/hLYoXy/yC7DJlAxRUi1egKWK0KRE8wvHJ80E
U0vDWT4OUEujay1sJr5aD5u+eVeA61fj5yBGFGexO8ot8QLGDYXrqV1y6pFyX0blYa4RBmmk5Ggd
O7iOlbhwxnT2h6w/x51+n43a2qT/J453E26MXhEQjq4jkMCMMFZoXR04NbvUii44WGhZsVVhRoZL
yrA2DWxJbs4Mub2xje+ShiAO+vCZRSxK5iuBsElp86GDxtRvY2IEB7zpRyyYSsI6TuVM/W4UBjRs
chDp0apd41aws8L6pJWYFkrV6WrVM1U4PWQXQj5m/Ue+VScY0JI1UO1EvZeKGxVcfZUGJ0tV17oS
+xMhVUyjnLqoX1oFCuHotZRoOsGmqCEmgmUaWtZt5xlIeZUESohWMjp/x9hLNK7k6ux/pCo5iCG2
qPvWwPz3+VgyncbxmG9VmPmG5RvGK+4FupQA4TFz4LZbsPjk5qkj/k4jtTht9jDj3R6/YVDnuN7p
OFXaWmZJDYPpAZQ30BuiykLWzkk44uC0cyIWRBPvUZDJjkDkhNR2gFGea/BGRtL6QZL5KpJibQn8
xgSEu6+yCxIpr5VlKqrIM/RoFy0EsFekrqFhAA2A1UcGhl4H7xiakBkGbtdeY+iv/OVEfiJzAOxF
7rbZctMOuGvUJzOOdtmM/DJEwoOx70Pj2I0dKlobFKfCSCt1mbJTXwa7aJLOsspRD95g4uhoTuW2
eyoWDoVj1jpl37oT/19H0UediLpD3HCo2xHpR0gfeH4UneXAHFpAxpcLK0T9Qr4DUmArPT16I7zN
rfM05/sRMoE69n5UZncomOkl0BTo3qziYILUaUJ04MSvCkiTJ/NRVWRPk5BgPYkStrsNbXXY2PKm
rfpDoelrmlVEh3bCqqgbz0IDk2FsitJ2gunJUZ5DBNosHPjkPjXHSR9sM4O+kGE0YId1i5GcuhI/
Ndk27HKy9Y5uzKtNiW4KmcRDehkGojckYmnFPEctQB52pt5OBFt2ZvPeJ2LpRGOyqifpKUCvHhbV
OhCWuwJGoJ3K8+aXxe/0F/HwfxV9firjomtZg4zfyWQ/VxFN0k0DPCwmGkX+sopEuHrCQrTEY8pX
bSqjRCSNHtKZBcwj3qZmeagDvus0X5UNMY5W9WpprT2M3DSmdKzLxK5I1qo5l1EiriTjTRpPM4o8
fTzGRg3lhRyRrIR0JlibmDTdiS1vUV6lKbkjhgdN8uS1RbWnkrc7/IGCIJ8M6E+RwJMVBelG0MMP
Y+S4pAGIAgFiAZOdwvSYlt2jHNUrtZ5Yxlq/j0mMkkt9k4dkGCUCU0RpT/0F/5sGmiDvCapzZ7HC
pUvLl9QtKX3OUvRSsR9yn+kSknQp3M4lUIES3nYfm4R5JKthxq1QZW+davpljklKHasz9TRIa3nA
AW7RyIqmZ+CCJ7pnRNAO/VYUCANjpoKm52erKN2NaUD4tHY/5to+aSRxV0wNKAbxowLP3+J5NsbL
NMUrS8o3kU6PQNc3g7XcVOQyKPrLYAVXogktgpB3k7OSRLV4U5XtOYieJeS9w9I+iDlpXtSPMKZO
CgkCoqAi/r6PhMpusopTq0jq53aJNi00EokBpaiEXqASBdZmzOm0o1IHuIlxK8ks9ZJyb/JnFcJi
5WrDJZnIkPFAalOnE2FllM8iNeKk7/BQwebOVroq3ogd42xEX4GEwnjRP9PqcRja/VKwYOONAl/9
NpQkanMYB+0OyCIm3CA71uwABpEBanI/1BNqjtY3FO0imTSJyhhq/MJ6cFuM1l4ZjG9gglfm4n+T
QP+6/xVZgVsJVM8iz+V3gpwqjguDzkg69lVCrXnLBImI6fOscxBN5m+Idb+j9/66GAA+gzG2YdI9
+XIxbC5jgu1XAfwDtkWAih8S9qhb3yD+/t1ldLB4qoTeRRf1689/oeIVWlVZKhyXY5hul/Qy9Z8K
5Jp/Xjnk3wHKf70XShlZAyOo0xz7gt4Li0BvJDNVjvph3i5esK4QRNmZG3mxo9v5R3GT1U66nz9g
17sdM6k4+uaru35aX7+6X1+B+vvbrBD5LaXMp0m3xuvXg6+s243sJ998aV+wu//3naJ8BWYrqvLX
W8TQCHlrg0o5Dt68gmVf3tDRXZkbZl/O7GU38xMeNbu7H3egUf/5U/6JBP3zPZoSHQPg3UAkf3+P
QPItZkR8yhPXzleRh585PuBgJ7Ztr2xBs69KTkzPMzFk5eqfL/7vHg1USRphLCoEjGv9++ttVFnE
YpF9qRxlcAcS3nMVbp147jH+qmrzzT0rKb/TjX9+zFwFPqoom7ph6V8ejllsmxSPVHeMl+4yau02
vMJ5wH/QIXGsnOgejT1BUk5dTypSrxKzYqHemlZKIe5Gi3hAAN14Phm4luc6aHfCz7DfAZ534okS
eYIgCSkbhq0Z3fXEFydi8kK/d01ImS+Vw35uQ1cmGqbKGjpb1Ulnchoo3buqt9uZ0aQW4djhtKok
4kWIxYfabA9d3RHvqbwryMAR4hMlE6go/gTBG6wa0yMNoeFeS4d1YS67/uokGjCwasg2zUQ+inJ1
DGX0r2ItPdSBtsGldyOZxj1CuNuRfLh1e+2DWMI+HrUbVaR07/OoWPVywyg3y8jow7VgLa9WmDEt
Sd6aJJbgP+BAGZjwNPA/Wrpaljy6alHusxn7ymBkHPtTt5+0h7ndZlPmIBWdnTkXL/0EwE2rwXdj
jJarbV2goNDBA2HltVv0CUPc37X1kexZ+qYzbgMyVK6KeiLuJjFxNJ3OLDbRobjNzIeiyraJNa3G
Sb9ocmk6AN8Jp5Srx3Ig+1rM1/OVpg4qqDIRsxZ0ejQheBij5lVH0abX7bVddTFkwR51tAlmZOsq
Nk+CUnOF4X/FJm7l3+CYr4vGlwfOlCiIFBM8tCKCxP/tppeZonVVNHVHJVyIzbrpl4d/fqq+sGD/
vs8tWZUtXZEN6et9DlBgJK2x6Y7mATuSG26rVXRDmJ5NXqqTfLOA/GSCf3k/5P5xHAXELYvaV2a4
ho6AqSvkKylgxkKgN/HpJNDehgiuY4RjiIAHvPpLabmSWZZrIY/QTGLa2JrjntyWccsx+JjrvUv7
g36SQFtx9JM6e6DWSpJbFOpbCj1vDE86cHujHXFjVCETGlotijjBJ3L1dvpxBQcvERYrvPiqqq6a
siLQVvGnLORbzGxqDZ365p8/63/zZf725q9H6F82QslUSlEHhnW8uoKK5NaKbv/5AtJ1l/v940VQ
ARCbtZkWAZKe36/QF2o1ToJsHTUb3JPLTPTNct5hiLvR1tp8920qf74haCuihUEAgK9OFsTvlytV
aZliyotjDTqMfE+Ca/SVhWjnSsibw8wziCas5clJs4fE+NDivdghYhlONJhsoks5jGL5zm5VVTsM
JSFtYs1yIW2yBSZKSMBWwqBXN9eVVEI0gOVwPQpUyzYVPGWEBBHeNeE3DxwP15+f4fVx0GgDWhKI
7C97XApAjhkVkqWOCbYePCuQV6T4g1B6JuX7NOv8WAEDghOiUiA8gjIKmbJm0Y9wlJmZsc5Nd5ZK
EEu117BPExlul0vs0v/f5LOxb0lDtrCKGrQdJ4zndlFI7xn5caAir6mBq3nGUzx+xgaKlgZzZVw9
K/n43gbdMcWNpiiPYyutzdjPp/GmBhKx6BfLIp+31k6V9lBH+MbLAxBYdwqLtcrBYR47uvw/AjUh
5f4Ywb/FDEW8nlPBbm0SOoTXEK4+23QRMW0WwXMVnJZCX40YElrckdgXfblDyNFLcBqvSU4lOPLA
fJWr9m0sQ8D+mEkF8aIa/YlO/WXIxxvN6t3W0PZdv5tEUA/ZcYQ2ENXshCMyPjnyNCbKsU7/+Qr3
BmUzTNPGYiyjkSEQy8TIUN3HL50R+arRgEt+LHAZMzHoAhbz+Ei+XxarTxWDqKGvbpIE9G11+ecn
SrsusF+eKAJJLFNSLIpXIgR+v8XldOkbRcpC5I8HqTKRPWVuXMTXqmAvjvPDLCBOEgI3WnbxdZrE
sbjB3G+0e+YTCBSwjxJuW4kCqEbDLrEO4wywuYvsGBJFRPiDQmtlCn/o7TktjiquqXq40+XPJgVI
m0CKLohHMjyD75oo4E6/iUCiBsWmEVVXIhBCxXsbjQxnJnVtZp1jmi9tjFHgWVdyEtXRcEUz0Y3j
wRCbs8Js9ZsP6I81QMLvwgPK4FKyqM6uS9Ivi5rWjkVVqkl6WuRLkV8S5EVqKH8qY7NNh86/qtyC
6NEI7or4Jowzhgdvg3CXXPGaQYEXTXPzkldfmmSH7sLsNjIvxdWMs5yn/l6bll1EJ62dM9vEGs/h
kUa2n2QbqI2B6ojmp2xeDGunGoe50vZLVTE/GNnVJxaS2CnAqqfx8XqjzVPkIptzm2gzlacAVyGj
syvfcQG9AMLgP/9YGIqAhTdBExMQ+OVj4a7BsyjI2amy7uVc/NCoPBD2vJt6jWp6FFxx7t9qvXDn
4GlmrGdVz3MzE1YZ1C6xe/hQ1I2wFFulQLKXPMzyPlLeQiADk4H3jHtCRqtdD5BcilcILSsrPuYw
doxWWy3Ne66fUlJMzNccCQc3CqlgbsD8o8PcNS6Xq3OsGasfTZ1vCqu9wSnAcj2/kG2A7AOEOB6d
wJSemmm4aWZpi6T8u7Ljj1VWMlWN8wuQMlPSpK/PlRmaspTkYnlS11CS5FW9FoDz0Kt06cJ9ym6y
0m8EvEUOTrp//mr+rHi+XPrLNmzCJTHaYSlPgze4jCndxc8d9RaOohd66ndBBn9syVxNp6clsYSI
NLS+bCe0P+RqAWd8WghMfyWR28lfOr9+4ri9rHIXu6bzzfsz/jgpcUlTIjxB5ZRGBtKXKgA/bwpM
RS1OhEYAZtXS80IwwQBIVW/RTeuLzvh7W4rpSpB1u2FIiWAN1oYNGqrsHkZhOMjCKVIA96A/GENC
LKpzjIBVwHQjNraYh9DB+C12xLhZkO31rwRWWKSoBx9dk9zpoNKIO7/tub/AQdOUkzmBKDSGTDTY
+ZMFFTHMV5i5X7Ri2hAZ65YK1UC1axNuZVq+QoudTL8w0fTk4LaqameUNgwzwdQN+yR7Tmjylk1g
09/Czy7hWTuo6cmwDqV2mpONntyU2dbAwFg2NFGWk9i80NAi3ajba1BB1El+RgT1Kio3cfmWMJ5X
x+uns7C30BGccz/J9Y/Q3IhyeddCrNcIuLWrSIUtvKxCCLFxIZwZwx2NhQl4kBuwRdHp1hIs4sir
qkuD67/E+2mOW62+bxhOt9Pn2NzlxuiX8ic8TNsYGCH0eAzjh9YE28QrSHC5chpwIpUgi6grblHD
ADnvvVyCDmdJOPkAbBU8F9U9W4zcPpbqsZYOXXG/kMUKapcwYLqdJEFjvfZy8DhkSDlB8DxFhPHi
jtVh587QWUwVjJLxoAr1GW7AkXyBzdUPnMimJ+Tm1tRkTy6PC/rZBrwzWfT2yJEt2JgpVZGSKYdB
XJcQtAZ4oJWZoJyJbgWlAL/5JoBJwhS71Zg2tvBf4Rzw0Y2+DJWSGGAvS9RvNiHpj+7PNcEEjqWi
K8a/ecjMVJYoINTmJG41z3ike20T2Lmqb8E7fPN4/dHmuV7K0iyOY+x84teFfejQYxeg0lm4mg3z
Ido8wrpZ99/VodrvsSIczL5c6Lrx/rKxClKL2nSam5PFHVUiTx/n95RWtqZfbS5P01TbHV5hYYr2
mk4chvDIy2W2Bn0N2+CMUFKJLB+Rip817IbWlSFWMiETfioOUMZ5IlOcDDREX5GMae2uWNkZjZuq
1HYFwy+tzOcYrVMdEW1i3PdkdMwmA6QSan9wSaJ9P9Z3kDGdqknAcUVOKDwUyYvVs6GOJ5W7lpFX
WxMQekPWJKuEeczV2h8sKEXBhwj9OZ2fBtAMuvGa1Djc6egGgbxSxtnvr0mHEcdttXnQpm5bWRgr
1CeVJ2+R79TmJRyZf83DJhaMQ6Ui+koNp545E1jPo47kDwM69l0ZvwyiEdKLAm8Q25XUvXfjS5E9
EC0rzvto0Q9g/H1OidtYewfKCix2eVLKXT1/zIq+0kvrYVLo9UgIlGVmENW12wWPuKL2UDFB5j+m
MHYz5nrBuiQDnCRRKrAZE7DOChgiulLvi37YjiBjpQgcfwzEmXl7Vyz7OOZYVsLmDTEejV3go8ZB
nafQ1Sm2Ud0cUFw6hCv6UvcwlHu9ulkEvAIdaDFkbTqCxKvClirA8LSGMU9mrC2s5f+8m3x3u3+p
f3sS4HNZ4i5U16Hfr9O1so78Zv1tV/PPegDWPFNtaD88XZLyZZssdK1OEiltT8ptsbkawlbhiimY
y1hik24kOprJKlvrq//83XFgvvb3JEn7o8nXQ4MbSstsTtkm9CXfWpHJ433/7v58lmWRsThdaSoe
XZd+7ti/PMsTFmrmldJwqmPLafQLjBR8Tbn5XKXavtKgLy+wyXtmGFcr2Mpclj3HrN4GEnYmq57s
S4OxqXJaknbXM+wCenJP0u5q0jhbX1sY7W0YfBgaG4N0rkegBrlvWi8FvqN8xlQfPgzZWzLdjzDM
IT1w9n6J8NeoA8Sy8mFqTozg75bwWJnKqdR/LNpj276DToFwFX5zQ31JdmJd47NQSGvFuE16hfm1
jzuxM/YmsDPKr2kf3mouIJCt4U8+qtqV6EJrcyZH9tDnH41v9glZ/nqa+3LtL6VfnSORGwOu3biD
y9zjLvTnQ7gC9FLtBkc48HGcAYb62bb3MYzvCBr+7u3/0Vemt6BoJgcDFnjF/NpeKCcSOaKSsWSL
Y7ICiWHgd8Drp9uFobjllNyz5h97+XZYjlNJ1Eg47EcRtsEItxPHqRAEXlGgEGBF/OeH4c/C+PrS
dBk/hG4psix/eQZDifleECjjKbYq1sF+nzGYRmsVB9Ft3NM01uHlzeqKkOmz3EU3qRV/8zz+HNP8
dtyWOREw/hJ5RghE/Nng+uVByczIGLRpHk91RWQBCEeiEe1agdRG4IjC6q/Vx1RCgqt7tLoOuAM/
E6Niwgc63MLcxix/wtJoZioZ2DXQGAIJIM+CiKgOCGe/+TLlP1YtWTV4sNFKyhoM+p/zkl9ebjQb
Ss7SNZ2YDfPdgeunQyEBKjRDjPD5Rwk0SBjb4zXDo4uUrS6fEdvr2SPiiK2cSVupYmQZaaCnHkO8
La3o1UHzg+cf9iYtlgHs2dRFH9980f/mHvztZV9//svLDiG1KaqkT6dkU/qTZ2EmdRMXuGZoE6hi
qy5IRo8h2SH2/n4E/yMd2CF+bwiH+ex+ysfeywrNaxh1P1VS//1fx+pHcds1P350h9fq65+8Xu+/
/mj7Xzq0q8Dqt/8gMCPu5nP/45p+ixz7r4v8LcX6f/3h35Ktb5ReFgXc/6z0WsdvzWvWvTa/Sruu
v/KXtEsgFhdnvmnxvRjItIzrPOovedf1R7pOTN9VEcHiSYH7X/ouRf/XdSDGwZLMGVFkKv1f+q7r
j0S2NhHAKqNCpq//ib5LQs3129qp6YaiKvyNvMJrLJ/+NUgTeVCUaFX5KUk2cVab6i6/SE8dYBd6
TpONqH31kW7zLeTAveT3tV2ux3XqGztrN//Q9sNHt6lO7U1xl22EY/aRfEguwvu7BTrJ+/hAElT9
CozMKTazU68sH7QfW7K6snbLZvjA72/Idu2E28wFHrnVX6OT+hn75UHby69W5PY0PRH2PACp27db
wWtX9G9dlLect7NN+iCfqz2amHOyUbzyIjvyKjvNq/rcRIADXfMuX8W+yuzKK47lebzHz89P2vOy
N9fTvn/oNvUF1dO7vEXJ6o3rbq+v0xvNq9colPx0JW4ND5DEZ3Iqt7zKGyYPfvCQX/DtWu/mJ9CE
EH/34FBC6YC0QHOBMXbNbQ09Cliy3RwtT/PF+3A61tS6p7f+EG9z/lrsHKd5ax3nBz7CPe/hE2aV
F2wYBm0JqF/hCj0atmHjGr0N7uQN2jAnclrnLncMBrTVnmH0nsaXg4PoxrwLtoUHH8QhKNjGqv6j
INgTytuT5pdbycPrsoI1cQjOTcLUcBe8GH66VmFjuNOZzman2YHHgkbjGM60DvCTJ8zvowNioPAt
k3YKer2dtgGu6xTetIORV037eXRA+D53t3PhKojSdFt7Wva5H5+rHSDL3E42ta+5ugNpbgMjhI8F
2tvG8HIf88BO3hZ37Ytwkx/ME1d4tDwJoMQq2sDaNPnY03W81l3jovh1aycfIcK1x3Q3HGGIfwJK
7+zh0bqwrj0qu+62OZo6SJz1MpBm5Fu8UM0WfPGGJBFKj2pNf8HrX83tvO0Kx7X0Vb4DdXbL/TkA
tyqOce4bnmSXB36fcTsGXk/fZblNkhjfyBo09nNr08g4DyfMRVFnKzd8aNAedHfyabrTGpbupsCL
Ck7ZHmnq1X7wkLfkdv5Gv96t1xxdEyc8nHLHJpb4kniLzRjFzz687i6ELfEAoCfEnQvBb/tSrjTc
qavA6Z2WHprgDAavon7JD8uu8Lojwe0hWQn8FR8JtxEeDuIYbFU66nVIxs2eSouAtd6T9KfeaHiS
PwW8zLP1mQU7aiIdWj0jMeXQ2af31sOKgJTZr10VRreLU1+5H87zrXaPuhoHeAWjTnQ05P1MbYEC
vJOBYU/32YroNr/B5Y3yQnZ0bsVsn9dugZQOJEyh2ZzVoL1nyPlmX3yfQL7G3LriKlirGIZf6+3y
WHAEs7bhqnYl1FTb4L2860+MPhg+6wPvYltvyGcwXrMtzd67+jOWdQzYt8GNwbLUefO22KvrzlPE
H9p9jezPbY/9LfkDZFXQXD4Oh9keGKQctAfVkxxSgtBt2ymrEVAoD0acjXAyU6m70SGqqZ1cA902
eKvHjjd80Jc7Faj7sFbumi1PsK3fi8B2GDyX52FwDQBA0IZNw04O9Ds/TNnWV+jMWkeGj+RFE9jb
Q/Ya3wobfW3JXmEL9Xr6FNzZEevVI3Oxq5PG5iSw4pnekCPCtA10MJ+v+NQ2rqw+6i5s8/xH1Tyi
S1TddF1h1xgTe/FVnXP1QclWxdsoMG3xDQtVFfPd3cQM/ZmcAztfjZfaAZKEmjTaKRyDlhWxA9wQ
5BSgKEylxznXiKB4iVJbAud1lWq+B3HmKZ4CFtXPo9NELuCwlVfpA94F6VndGfKhuKf9lz/2j/GC
74N+v1+NDu3DcS0eGlN3Xgx9DfCjfcCZq+sPuCYt8RF+SumPEZJHR4zxJ7sQ5Zan3nK1ZV2CKN/M
1iuf9XyLXRnq3O14azxwT6EOdKab7iKSCEbkDl3NbXdO3VsDa7iDxA/8rwnU5yMy96F1DhHGPbaP
4hlL5uCBnOkFL7ERCwiOD7WwuBdO5qX1Pyy3LuwcBy19LLDbr8ZBFAhQeKqPPcFIracF40EKL4Wn
wCpyJs0uXoz+vmfgE9ckVcAmLwfBmd4TZ4YraZPlsqFZ4HRufBlX80oHzm8cEhccb3TH3/OUOdE5
MjTiJTweDpDY0RawRXWQrYP+hh3QjumLkyrBBsyyYYcdZMRHhRpTWde4B6V6VWIrQlVyGHNC3XsH
e7IxuMIDKeD5swUsvLPl/BA/icWTdGy6FyncGB32mH37qXQTDVj0ofdMj9Ndv82tvSqu3XpF35oJ
iosK8X5Yrcb3vF3pCVZcB+UpVe5juHwMB4mJVnUVCLNOrqrDgFtzTQR7xryCdTXlB+fe6xJAxlA9
bewfJzYsKODvcFAWs3hQYxXucv7I7Hg8FL2b3gYJEmTiGFYFMl4b8s4GZYZTv5kX84buLyblQ50y
xLHlN/6nO2TbeR8cNYdi/220tQ2X4kutHH2VYXSyW8LG/Gqjs7moL9Gmf6tqe9z1b8pp9NWdBsIT
yY5upyfyhWu3fhq1EyBQt3dlj/dKfofkGdOaf8HKKvoNI6uIG60kYA9yDA4nnFzIJn3YPEa6rqtN
EoO7cPvS77RHssbDj34TNO60OAZa3py8IjedPAhN2whdC9m/9nAA1KyBLvRj99X0o8kmEU03oeJt
g+4kwjwbgUG5H2JD62n9sxb9j6ryuzLnn6+F9q919v9e/yivvoX26x/6/7Aa1yhf/+dq3ClbnBiX
+P3113L8+jt/l+Om/C8NzaJoGsSgy5S+/Ojvctw0/vVTYygxDkb8REPsb7OFJP2L9pUpWQbVuok/
jN/522yh/QsnMg1qyndL0g3V/E9q8S+nTo1SXNYUJq2KxmEAv8eXc7qQk0GWzVbqCW1p7YXU04cc
XJOKBK8hGUBW5lWF+Y4ZhRntY4DD3Pz6XSS0IVjQ8YCxHIa5UZ9kfEy+EvePc43jTQfc76b5edJQ
1hRzvS7mEWWwaB7DRReejI9fPvDTX2f637XeX5QWvA+L6Sgqb7ohMh/PV/mIXtYZLHIINdVIJRuE
0HpaibgXgmP8aZRPhRyr2zCU1lEXmAdcXOqqRqm9GtvsKREHbQ2i8YrUDLca3D1FAzUkTRITxEnH
hSxnn6ks1Dvi2GywBZhEopZAXpVGtxU/YfJH9Yuhgy7tcMijZZ+ULUl6Oh698FaKGdJbYCXsRM8p
+/oGqBrpyCaKDDvpCfDqdUF2yq5Pr5EsdmENb3HafNZa9x4pEpmiWfihttpTr0O9jEZGYOWUVpc5
wqaVSWdDCYVjoUEam83yTS3VFpo4yrwnSxf0V2ERIIcArUjCULVDMBy2DMUbkGG9h51JA/ENRbXi
RXEmuYdaxamuQZqwO2kJ96Oe3tP5eCijlCsnopcALvdCXYXXZeH56EvOb6bgAN3D0Cmsp9aaqRlG
FraRBnIcr8tCS/26Xu4mvQivSr3IMYfBT5ec5AYLLXoIYNRqM8ZChkgyKtoVs5xhJoCYdkA9PXYm
epcqp/zFovraUEso4ADcakrfVWEwfHPTQ6UDRtUcjNFkTDN2jxAcHdOa04uylztSgoMKbQheX2J6
r0smTF94PMEE/U2q0MBP1txQB2OrGxfYZxVufFOg5Jav6T6wgI7a0jNhQ/my7iNaR02/hxFw3xr5
Pl1IkpaHvQ5ezFXGx2UUej5fVD5I1gHszVgEq7407CGvmH5e+e6ZSSBWRb4Civh6RoUZYcm5OmFA
VztCNhDOE0iZM3TKOVjK57SD9qhVZnbQE9UX0uIUSZA/FAEug1nh3FUtCtm87zdxzj4QjlTx0SDm
W01La9sqKHPgOLWJyknaqhnVS/lwjOeGkxMbOi7d+NROudcKabOKo6pjEKfUzzqUCGwVCYEmgQEO
EZyInDdelOaFpy5Lwq1c/hjl/D4Vyvqh+yRK4w6W2ElBsTsHCJH6PExgPCKZkGexXMFUY9s0Yzj6
kpQXSPVBVhNNNhTbvs9FppgZyiJrJggRD5PWTQiHmoysFKXRPsnjjHa1KK3p8e2htSNCkrYz6rgD
wIf2BtC0sSHkxITcG4xxSmyeskcl9Ywm61BL+kPcSveIXV90+UYAO0rMspsWyh0ZnQd4XYYyb8Zh
R9wXTXNN79HGq4eKHrrdTQQ5TrgsIVw+BIX6WqniParVD1EUQzLtzm0ygAyXnmSZbkTf3mOKF5HY
ctzLgk2GFotUuVb3gZPdCFip7SaiG1CP/tijBzWJauCwBnBZN/Zj4A5Zwz1gncWML4kDcd1r2AbS
7oCR8zzFiHvYDtaGHG+6ct53+LfB4pU70cozVir5kRh5zp9Ke2kXcC/k6rwbKPDBkQ518dDkwnmc
wGjKTLE1BdB+uy2vEWUF5z0F6UqmyBS9YsIhRiovmB7WxiLRxeApnIpA2pRRQz+y1xwR3ychH0+h
woMbySaR7y9RNa4b6ChOIj/HFGJiCLFRkknH1rrCX2BEAHQoiI0KVkFfo4uUAAEyKUvVF9w2R+Zb
btRW3SpokrWQQrALyA5s06TzDb29I+JpsHvOi8a67PEQ6aw/CJ7HfdEzimTF8MqsegMQuo9kRlfT
bLyNU0ANRLNgrJhMwAh+E5vxxTD0d3wuO2itlHClLDmpnpKJoDWCI4ryQY+0kxD0N0p8JS2S9Y2s
qn2u4Zr+lV0XXhNpE1ahchaUHeG5QFOvOBAdgJVahXdyW1yYd1uw+wSCUK47o3Sl12QY5+zyajZM
qrhbT/i/CMSYtllcQhIQZOD0eseRXuFsWJq1ieYYL3lZZTtCOxauOA63RskmYsyttU8tGvbhhLcc
pqRTzctKGnLDjsveWFWMWklpmK/pgFn0Io/qUydIzS0JiBNcFxaSRlg+SPJhNUUTdhtPgb4Wi1Hw
F0MtzzL5NnZZB4qntyGs6B61TpKl51RmpNVW08YUs5zKtSUGrYqOxYI5a0ZjN1fQSBlQ3POV3VWm
RIxwpOzTYNks5AKe8jDyydKRzpUJq6xnZYdrNyjbsNGElRAgQjT0cF83S7xViG+B5KzuI3KYXrOA
kOJrdXIXWYWBlA9U7NBYsdumhIKoVdfbuLjSl7BJMofZ4nzoSa9yYS6RGhvGw9ViNh+1SlE87uHh
kGVD5iNwWnZSb5IblZJ3IZlBeoGyy+pUSRFeKII+r7F0lyojmysXIXCHhk6EeVoK2ziQb3ozby4A
VwueVOFuIbp3GYPlYQ4WeCDgPG4mVQARE9YVnqSTgEfuhKNUtRtV031JT+qDnsfHDrPQKYkhkge5
dDEkVtkJb/0qSD4WYoLO8VLLFxHc6pWPMQlRgNm1ao95PS9O3UfLCm4RBzozvgCBxa8ukphgNFJz
Nq6VVwWifmXkZzCWYC7+D3VnuttGkqXtK8pCZkSuf7lTpBZSMmXzT8KWyrnve179PEH3hy6rqm18
wAww06h2ubSQwciIEyfOeZcZf1Qa5sUjzQv6dFLf9jWtcL0MVlgAIwleYXWMZ+e+Bp9O+I5tihKZ
WCTN6eZa79aHuvoEqzLaZxXbG/sZDgCE4tbtCLguwfs4EnBi5yxZC6d/0QYQEzUmTTk/oqXZcfZd
OFOFw6nYJ/Mybpt007pcZMr+2Iaa5CvclnUT3fTODVeu4T/XU75D5wroDNWSLNU4fx9AzR/tgCa8
nVD/Au/dO6AIzChbue694UYw02bSjgn+lmdz1XHXXhUaIEOnLZ8JsqVE1ZCrEM/MWbSB9YRSLaKI
gGwVbT4X/biY0HPg/HW+NaI7xuV8jzLCN7ckm/TK9zxH4NfpwegnqEYbo6zB2KCWo3NLRgNmWiDZ
3izC7r01od31YRkCfANgEWqAVhJEpMH9R9zbdey2LUijrbhvzfTS9XhU+PGzkdCOR4JgFXT4GWB0
QDXXn9EDbrAEjYJ1Z0CgKE3cHrgp93hPlJX8bibUS0vk7+APUJsutJcq7EkdgaQDuHtpI3jTc7kY
Uaksaqo9Mgq3btwskXzGkkwDyJ4oLSldc3dB651bE7/Bkpt1PGK3XeKXFgzyToQu0kRQF2kbvPt9
854ohe4ZqYeFmcf3k+F8Le1SWyAHioxjQk+taq6zBPkeP475n5nfnepOWRk5zqdMcieOgSKj2oP1
4bTprJIzxo7fnIp6TW84L7Mg1y1QSxjR5O/K4oJfIkVNPX4dNetkNMOunqrXqSkRPPCtO2MKvjrn
yijAZSoEMKqBX/N+fAYojNP8RZTxW5QymMQbX7juPDYF+lnNvo0CxCrMe6vpnmKMxxZJEFOJnjGz
tCMCRLAD+YYO/5hQeRx7sejLV72JIA0XSBLpfnwq48dery6z4207+Ce4CxkgcSNhYAAL0EJDDzFC
bgKk+QTxEk0NM2233BJJvRKS5STWTzihoqkSZpcyhosCy1yQJE5nuCCneGKQPbohtbWxNOQOycjv
ECq6I8OL0J1wTVYNIzHo91Dm99bYkn9H4c7EhjnBtw3v92zvDPAixJx9LWD1LKD9co+byj0B0BD2
ZlTLyXT5QuSEb1OVOvtS2RwY7ovEI+opAiK0RY8Lo4o+nikgJvdkjhxtQLc3Y3PUnSo9DT0+bQY1
uFVDvxchZ45oP6vd11b2wbrxY/A0WBIjigmFFh0hL/eqY6Lr3cko0ntMHgAAlebnNIB0MUmLMkfT
yc+JNm+zLH+N0rm8H/K+BY4uX4ujg73za5oYaAXqGOfd/tMffAPQQ7xxsnAf4oEKdq3ty2U2Yhri
mOND5uXLGj3Tk5/73Z2XIUNmJ5p38maE47okn7Y6rNeNbtMar7kDnAI35w/SYe7+GLoMYvoTq9p+
i+v8MXBEd68N5sNEzHanoXqu+z/Tzm32njHA7u2eBrzU0DWd8xfvPNbJO/3p5AHHHe2T41YvwsGJ
q0zc1wBh3btajPyRxX/mae7vBnzVz4EgOZ/9wtzhxxKfb1/rQ1B26bwYU0kFDb2kjYxanUKtucNS
s3ygEU5AKRTSY0buwHu1cYfeBf5Mp6NwARY2uPF5bwiX0fnKhi8lvGiYtfY2mH2UrjQM4G2Ei8GO
x92DIOWtp6FYYSvsry0K7Z2NLl9pK2O1EVG9au6HlWw2ICA+I8Vn3w91mC3FoL3i9wrcGEPsIxj4
HX7Rmq0f67wdN0bvwIrRYgM+DtkR0B0CcZaYh0TgDOVb48OEoNaEtMs2R+ZRYxmhqcMWT1pHPpPx
2pj8bQFJS9boEh/5ft9gSAcZOXyJSzy+k2gDDvThpiE3+VTgU3j6q2qKIemoX81zSFVx911gAsg5
dsZUOtrqDj5Ousjvy9CjdaGytcjsQIJZW6SV39h3YMSwp9sgr9xvggTaPdXKKcnzp0nQIjGS8UTs
RHJhThB6T00DZYc5w7oO2ZcXwJgJzmR9Hmf3fg4vNs5qfwk8vXmvSszmtWaiN2iGDTZmxiJn9eSZ
fmIyUJNqKGXIEEXvxEYDv+sFflsa4qn94FoLGRjyoTYRzjXEo6cSzRZFrdUE2CNj9d0bXQrGr5KJ
2DYmBewyKvNd51PQdRGgWdvpECDAbXx2XfhQTQ4Duo9dtJ+rEIHnKfuWl/V7UVkHqOrys7qvZg6k
jEbRtltmcSwj/9hEwSOkY+PFyDLeJd500oTM3AX9xp+e0sB76kXfY1fhj5u54sm20C7Uo0fHLFvA
wIGSg7sQTuyoh4d4OIyIk62iNiSV9OtoGxEBZqTqN12LxTO2H3L/4zlKkoFsdJJDbA10uLAYjATG
HSoTDjoNdxMX78Ogdp5uX3ZtekDJrJ0Mb8RnCtL31vWSHrqD6hb65biK0IejxwEN3aCsOyJ1aIEI
3ti4qk49FMJ8tptlMGrwc7LxQcypd8zy6q2JzGGlay+19WKRgSPeoWrigEnWEtmeH2sOIVBr35Kd
W9L0l4XeziuSw3Rd4hOCkdrc7oYUgjipArUnXCGehzriYJ2oS2Vhf9FkSYpQpZ/NTJANptYqirEO
xpW+PcQTfnbSqByI8NNdqM3VFrHrdm/NvY/MAFeDMcvfKEcaRz0p8y3k+l73m0d0yFDpoBygntfe
6VE5uKkFV568lPjB3Q1GuutJ0hHAol2aBO7nCY2rprWMl8kDQ2TQyymwGUWiyVKeKcCendvWdKBe
oLnvg1eMzf0tJGShiA81HLygbdNnO/te+Z57vG1yoAjHWmbJEd0sssWieapM77WEpCS1snsOAZEt
avSTl/WYWXRbwv5+nEedK5kTIhDdUi+PDXuPpPuft/EjQt2ctMhaAwkvRu48kUMR3TC7Z7zQtGOn
9k42E8vCnLCEkijeeH7IOK0aaWqDq7M2aofSRy8Fsq6BmPj8ovWDdod5JAKUUr+Ppb6JNCwmR/s5
qFZujyFDDfpsEdazpAxEXSLTvW9pM94hE22thFXT/cjox8q4Mw+F9pwEVrB29KZHOROnLQe55cFN
uW2XJ4mnFOrO0zsodf1YBmsuHu6yTBP3QTcLZMmNCem5Jji3lR5trdl+tnUz2wEAox8+rzItxVrY
L99uc886e20mIU83jdqp9Bf+bEdPohq4fHqrm+NfqiDsfTY9BJ7xPVQWUTeJRyxV5E7Xcp3hNc6+
chX2D7X0VEu3Okn0Sc7zOs/FxuWgXQsUybZWOrcP/pi8CGTXMRFCmKIpy3gdVehzdmDvtaANtrMx
jjxnzOH7NDmGces9cYHmJoIeXRdRblC2MmZYHFwXo4bcagPsTQLsg72OHkXsW5jPOv5ZoNua+miG
SfRWVlih7BNFsG2HKnsrTeyqHiT+bUdPr43FVMboEyqnPllZFbuaIlmVfnOzsXwspnQ7pQFYk3GY
DlWpqM4lzLW8sBQ4jChBglV+QUj2YE1WvucE9I7p/D2tpX5MrOAzMtSg0IMoPpQ9EpvORGtVL9po
GaYo+SD7WNDQTXxuy/LrTXEwGKnG1CI4ygnGAvXKk6CNWWrj0y2up62zrvV03nLIKDP7qN9Gkpbw
7YHedoxGXh0PyVmvfQ+F2TjdSj3+JHXqkwFmQ4GOTCzCdQmkcjaZ1Xl0J7Hr9YDc4trBUp+jkW5c
wzrou1OOceOyisXO8nLOQd+2wBRr+EaTm26BNQI3QLx2n+XBQDFBojGehd3aSm0YAWjQI6RtrVHY
p2/VGNiWz4C715WLLf1tN2aY6ALxGyekdnDHKKp+KWOcAgnx39xpRLcu7SokIofyFbdsX0f1z2yb
+Hn4BnAIoejcCV98pFSwp4DYaDT7wTa/OEPZ3LUcpIjUTDufeheBHRHmaJT4NgE62PZB+S2Ze+Pe
Velxn1KK9ai/qHgkZnqhLXf/HzOqdagNjO3Q4ZRCSqHF3bANJteDaR/i8oSQ293tg7gppkJszkfD
7psvYTtST/UQKeFkQtstLYy7uI4ovNA0OFQahbfI1MPnivXP8ivKu3EIkHVlJhc3p5NWw+AUk0iT
Sp22H+PZPUD3MByMq7BMiAeuh74lvlt5Nt5XuTvcF96QItANM6W3cShPgg7bi0Ru09pJHjVixVkr
6/uEUmNfy+FYB+qGz/V+Gde62LGMeD5R8+oj8vOCYLiKWYFpPFXFqg9d/yF0CCYUZB6x33TupmA+
y4QylUpeRtP+wkW9O1Dzx5uxDFGUHab6REjY+4HonsLhJSilfqFkBgsUnbCFlQ4AXvHle0uGP/GD
wny8KvWn3DYWWuBpl6SM58VyCvTiHE6S6rvVwfXXSwD4ySrS+vFJxBU3Z5sCc5PN893twDewqI2N
KLyPvklQ7A8zUn3k9Xhca2aV3eU61RkPiRNE4bUc01litifJDFxBKZ1Ydy1HfelbZY0FKvV/25hS
VLg8qFrVkD9k9ToxKuNoWfl76jnGxneA10chykBtw1jUuSGdMtri0r5Js5EnhbRWXNc28JO5WJl1
eKkxJUm0+yIyyhMWIPBykOWuk0EHV1SCW0oM3mSwUIUvW1lQa6e4HBXQkc2o3rVN93hLPKfYaw40
UMgEZvI8W7s2bf5QUFP+4eGUh4F39FTyiBx8vdcC6quuVl5id6bpEvjtPkqQExyn6i1OOdYdIY7U
+P1PRZnhbBOCICu4vEkNxINM/M8U36nop2Il+xp+XDOccmpSGeV9BFDHt3DwtH2ke1yHDQjMRFXy
jQCZs1ApPnPuwt6YYdQ3Fsia3rVnMufWOcVlQjGxsB96+dp7dXuC3vseDLRncOKhpKBSDMML5Cf4
zFQGg+npVkNttXyP/UhPez73uB8bzrbLypWTgLYQuuxBNufnzBuOmmVlm6wbHw2s+Cy/Cl5vobmt
wIMkMsiOAYU/THQbBICcdSWc5l4TJbgp4AN1P0aPN1XzcczQ5dVyhEfA3wiZmvf0E3rq4rGO85tR
LCus5G8jK63AxOASUDw6AAFFzUMUW9z8krXZDcHyliolWPjcBOzbjanWinml93Ycm9k7pGVJlynE
A96jGTI7ZfmU9cldCqP2aUjoe7UAkXMsSraFOY1PbVSSaFt0XjI42NtMAFxhE20pK99nc/ue2DMQ
PZVvDdgMOxritzBPB/zTubo2ORrbjdykGuuyR0U9kx3QHf/QJXW2sUyq+9agz3QBJw3klgelP8Ub
zR0uto5H4gJ9vzXKZRhdp6iKNk5B0cRaBzgHVUZ9vCXvDo3uzeiuY2cItpY1zciKZIe6CSW3QoAf
xSwwmHLOkVlX+yqPkCyJLIQxI/izfo3ricCeLupcnKJ9OGay+dRolDMIH7RB1V7TMCVe0aX0KTfY
AbbApPY08XQqKGU3Hye77fZ1DPzR0hBm6g3rIrkvr8asrXeddaWaY30qVG+iTqirid6p9j2XoW1q
BEoNvl52bgAzPEsg+ekV5lJqEzRJ/8xtX+6NajiZxXTSUji0CLU86z1YxaFyxC6Ko2LNWR/uurgu
YfF8vqW4YUtBtp8eZNlXy0JYbBf1dDAW8A8gGJtnqYxAft3uFj/TuSz6XJbhmIACUHSDheB+INKg
Hm6bSe86awN3mXFEM7WmbWDZEU6lE44cKhcNpPeY6I6zygaTBEAdyL1KYm5j1NU1TUCu2470r6hG
AiefD1PZZueBttT/CCDkPyK5/xciQjzIIP8ZEbIFIp43f05/xYOo3/gXHkSAs3Y9qUAc4P2hSfwb
ni3+UIAOB5w1208HJs23/oUIMb0/HHDZCAg4Nnh6XSEg/oUI4VvS43/QHAyowXz7/wsSolbPv3kT
FiwExzEpAFI8AEcOlelnRH9fO0g2e8m4CAv0CGx1kryVSqrAe5rNZpEb1dK3L8lw7ORT4Ma4ND4J
61vfi2Xl1VSYT3EdI+T8NOe7OoeRB96w1qEdvbVcHf8yr/8A/FDkgl8M1VYb5a/kg0ZrcZBKaW71
16ZGdv3aWwAsabdo3dGgcPHrtxPWP74hxVPoXew/VGd+fsN08jM05WkiqHlp0aQ2HcQ/+XuaYVaO
FN9Rz3Z9vYvAdpj5W12e2GCLpD964bFJX9vixPGclckichYzqh0MOotJjwBo+tXiMkSvAz04Txx9
RI7Ui+TiItqaa9CThqLpOCISoYopr06ENOcbVrFkUW9D/WYHp0pDkwPZOYTFFrzdYIBCJSipV+nK
C4zDOTtW6WtU1EuXc4GBpuPbmJ3QSpgifhYJieeqxdlnNdtvPZYIPHfRXVwurbZ4y+2nYbxQllev
PYPeVHorIxKjrf/G6JLxLfCfGEidYRepMHUI7mj3zEEqL1l3lMlxRl1RNhyZIai+/g30DQpL1OlA
oUQQARhGOWuLtLjY7kVEJxcXtGzEwDJ604Jjx9eo0Q9HR3/wv1stGj1P2owo9FtakQfhVh6Xl7Ab
UbU4YEdPf+rNBR/KFx1bW1jRWs+OaV4tWZcm2fg0XAKlRxoccx4GROAFYgpLPzi21bGGmNrHTKx2
0fAFwJ4U6UiL1s7gfjPaGNnYitqytubeu8iBBFGLeRtKfFUaGhD0nVFAD3e8Izf9hVdf6vRV/Ybp
X/xwpzEzUkf9qxXGkduZYyjTETRf2FGT8eRrq748khUUNJ0b9F/4NDl3CQP8uv2kZky5A5Vkd8NQ
LQ0/3mKIR6VnXHGxoxoOv0m/uLQ1S/dQt29WeFI7UI1ft7/l3iFiR2vek84wecPKuCiv0gmWtxHj
SvYEjI0XZrrkW20+qe1f8iPFiWdfd2/qrUO7XCbmJWLFq3HxU0PAS1Y8M1pQ0ZHR8xlYmSycFsaA
/UaQAFqEeC6gSLHgy+hF5sOpAilBtODF4+aFqgzzwl7gqfEV/NQWzQHPsYVpi9/RrADO/S1kIJ8g
YKWAYEHl7+cdLDUMuZ0GgKrBvSGi2jd9Et7RF1eNepHZMoSc/UW0i49cFxcGusF9jn9Ldq1Yv0qd
DBuHFU8iRmXAyo++e03Sq4n3za9jzc9k2R9R2KOJgXAQBBk4dD+PMxRZ3Lc9oY1Te1E0V/4ZWyRR
TJDUXD2uJkyvX7/jPwU3F0IpgnygFUktPgS3MUBcArUh9KR8HDusbBmDG6uadhHKs05FoAFtq3dX
T0AmY1ApskWtdVZ/dZBOrq/UKjApf57NI2ojS5+W2Ax/G/n6laGfu/baDthynD26ZI0JTY1fl/18
LTNw24CvqgD91UOmJat4PLtDubYC3i47jnq6akeKFeqqllhw1i1uHry9cknPEAPKrxaPbTwLPDDU
FyvWWt2cgxZb9pA1CuXk1xNlG/90RFLcRs2LQxy84Ydzp22raBjYdgtXvzPcdOHnDBW+NJ/QL+l+
xxnKdCyelotHyVTY2dIyqYS5ZybMAKieTbcl0yBDBmZpMTFPkuEzSUwl9YpVMZ3Vb/FfUXNIA2AL
2fL205G1wGsElfezNjAx+HAMLfAExQ+Z4IXz2uqJTUiCOJ1Cf2eoMFmLuAJQ3lwjCYcFtnuTPs/g
t1NxLEBsOeV18Hn5+TquRkxOQ3LI3Ecw42o09CSaKz+Q+lfhpGpYGtz91gW/iM4EuQiXMH2ZCTpf
VDWmwMLhrAWWkUEH+ao+kpqPQJ7bgAFC0AjiZ97HMc51+hUjZW6O2k4NmnKwxR5SK47rOC1YPoN+
7UtjyZ6ci3CPN9rCYBHyoNkKanYBjKiNwVQiFLRwmSC9ozc/HAc6r+wQvhHG2G91V/UFNSzm3+Bj
Z9URNQC+XWt8cKFWZ1Sr1cnDURPmltcCwrQajw4QTg2bnG3j18G+x5nYCt8BGnYwVSaWZgmYRjIu
I3GwsEDMAyJKOZ1/rHX1yXLzzFPEgFvNhu0tgV2oaKGWspoUhsekqgXNT3n2fVxUi47l/iM04WKG
iyCbJa3X3CwXkeo0JMwCkt2hDzqfTxUO1qILspWaUc5Mtff4bGrepTRouqPvs1XAXTV2BnNboPT8
Ux0AFJwm9d8ZDsqNRmhhQOrr6r/HCgZXii6lqqC4L7cr11evQMhlfvPLuzrc5u+Qidc8Z/XUaoOX
G45ViPI5qaEGjpRPqT4Jz1u9j1qCA/jNlfqL+umZxRICI1XrVE1Uw2YOYzA9w5HHWrOL+RsBg6dG
ZWNRMNF02gyklNU3DKz5iquaG5XnJRy+OrstphI28DlZJTyE0b6iXU46o6KPWhwZfQ0VSxJDYi/F
gFUMUlnPDtf5+Eq0oSZdlluJrDMWhSuknRYBnrFoCPHCt7NgPhuvZnNVA+4b9XBADOr5kgXlUJfi
KJjNDF87c4FvNKQkjor2rEbIYFtmuE8gvaRXwVj5ihp24J1xVYHRx9PBSEk9DvypdD6mky9VlFcr
jQv57XOOlE0LYIla4K9VcGNn5bj3sros3GzVCaXeS4VUtRa7iMfKrLolJCR2lFo5dZOtGCyFbBWO
aMEs+dTawC/wOKaU1U/aIStkDjP6HfVVc6+BUAG1xdkCQFKdrQpXrtjrOpGC56KZFP0Adstz4k8I
TCNhflYDUK9Z6ulOvZ4ZXX1BQsuTtyJCsutzWedp016ViQEvHVYg06ZaoL1lqh9nctgZ6kOkaqMM
W3UuJ/RQ1S5Qn6Vjqd6OFyK+epT8joGSJt3OAbF79UoqKKlFrRnEwelcmIik5wRn4pUPxbCltWqg
Cfpjuhi++katI6z+XadNqb6hEgCWkQSIxYKas2dGpTTjO5y16vqo8gIVoVhcjXYuNLIvHgDrSE2l
Jq5eaiw5rDt+xNJw/mHvdPNZnWduX6/VMNVxnjv6MmHPqdn1vXLtogur5l49GiKRIAQH5bP6qOp5
sSs8zgX1DiolyW5LSD3z2iMyMS+MS5X2HVGtdVgw3UpNfHIckPtSz1GSz+ApBfcdOK3aI6VpLlzR
0BX9GmtPVPpBYSPXyaDUL1IWV+e0evc4wlPQMReh+QJubwA+ycng8UHUXKsDzOS8npXCfCqRTKW+
yoFYYZbE1KYuFVJmW50Xao2p80OQQvMtFRVn+0n1NTFNs515Ywe4vwO9aj5XFVNQ6Bu1jtXaVVPE
I1CjmXgjFQQ9AqCa+cgHx9Wc1epwmeeCU7fKMGFT+4eCLjOzVccnb3h7HEyUCp2cEuDybmFPHV0/
Do2OvF4dytbIQ+GcucVXvqaOyhF/U3Wqq9OIjId9p85rghm/quFdMFhMuqGOTr/MVuRNCVuZ4Dc1
RxUDdWZfvTTfCMYrf7IuHTaE2hTq66XF9+rrxC4PJEMM5GqwFW+NLu2QLC8sH4s3KqgDsyW1q3pn
lSZERCe1zNURrT6IimtJp1ySOZjUAhqv6unwwFSSpALHrzMi+bNo0i1bdREjcT1qU7qidv+crYpQ
5KaOIQYd4GCjMkLiNlOizpI2pvJUf8EemHBsIVVTq1xWHQ5qe1FPvD1W9XedJOa25RqOru7sRWKR
xe5CRUa1ztReVicnE+TMGMfO519/CPg1f78b8ClAYDlIdVLw/ZAAgwDEjMI2YcMxX+S/DDUyvuAm
5zi3dIQHFiIUScThHFWfkoYzpm3XibCiTmMyFnWY8WMcwOW75py7gHOXHyThUWEciOYtLKlzmrsD
byMmTC/EVT14rHJve2YOnvMmRA6r2XJ0qig22FeVLiCxf0vuVIKnAoFKa3gjMZr0H8kuWUAcjOoA
Ud9RgZ+4qSLFjTMyEfqcM4T8W6RX4fMWWogJafLiGOtR/6ZeAS18bp9o4bKkVG7ToSOR+2xb+6xS
rNun5sdUjsQhTdrC3zi1yXvrtcpiVBRVIV8dDbeZ+rHm1OkrwFpq+LCzhdW5Le0H4bL0f5wDKpVX
sb/NMjxtodARHlVcU+GQktSiTd5rTMwr68r+UtkwsS9izlUa2jLLaqdqMTke//ecdYxiu809GX+B
NbmyemW2jTpvff2oAhcbSEUjNBTUeAyV24JfcGhHnAkSKrSrsFISVfk2Z3gRm4tMAkC9ZcT4Sa51
/UywVZ/RYvZ5TS16VgeMepa4me7U6aYOBN6eeKAevwoB/Mqvl+0/LVodxWXWLIIn0vugQ5MMqez9
jpIUkYgjk39U4FaBkHdVCd2v3078wwXaRRzNMl10d3Ru0j9vdQDSCmHz4/3UOguov7DiWWrqEZCt
q9SopYsj0xA/BOwGd0VNSGLqwSCTH3BSqxsMs8yTnDjVvjN3vx7kP82JoyuRC0o3RKUPY8THV5oJ
6jNqn6r0sw026kxXByOPn3m5vd1/N+XxP1a4/68SI29x/j/XwZd18bWNfqJF3n7jRx3c8P5A+gP1
O49j24J+yEP8QYs05B8IabGmTQdWn46C0L+r4PYfiPPZiPrgWaAj1v6XKrj4QyopJE83TR65iXrs
//PK+lclGW0XZhrBln+oLKsX+kudyBGwg9hPVOAppzuWfevB/KW03AfOOPcObCSzwSAGovQydjGU
h1hUcMsYehDhkC3yStiQteMCef6hxHKpT3ZxG332StjjtaC7Jil2FaFn/GbXf5BQYXzQNnUEs5kK
wb+ggf5U+iYQ1Ho9UnXzAi+9h0VVHbTzYNOrd0MTdx25bNEdbw+J4+x6UaXbUKTBJu+AGLTwpH+9
3wxFE/13If7HaKioCZ4VNSuduf9pNE4xjCbm5LQVq280Kd5l6MhTJ1OodlC7aBs3W78IiMHQ3xa9
anLq+K6TV6YrjCIbbEruyjAH/Ftiz4S6wW+G97eHCcGVgx1pYVYNlh4fWK590SVBr3caN4V1jdP6
dm7KaRHrwVuCR+WyiXMfGIA6itscpH0afkthStmS5qHt4TCAC1MRR6fe/k018oMBx23emAFBUwed
cATMPvRaMIzKp5w+3BIHVQsOqLkSY3hv6PG8QfJyX3RgsjGOwo7SGb/N8BDXrmYga5BEcMZwonEx
2J5DODApxJmmTUuuNv3jr2dP/Jzc3QbJJkA7mvTOpmb6YalZbl1DYck0zubOgz5BwhkILK5tiZ1T
uMpteU83Szy6GZABQGwIgJefhFnPn7NAvMxtgbhl3f5ZpB2V/tzovuAIz50xMvtdZXnP8VBO+18P
2bjxfT8sSBP3OmlhcMdRpYzv/toZ8oWlz3qOgqJpBvNGgz61nMEwAPDXRgr+upfvC1P71HTBp9BK
kUKzx3DdmvFjrTnmuRu1YA+gE9HwJnmHmVO80vp/QKrgcwwnbmW1NogoB+kSh/YFJSY0DcIIciHc
sfBujAzIICPKE6Vp1DuMPBNa2jFOori5L6PG0k/j6s95DMQGr3HQe3EXrUeZB/tGU2g3B9CCrfdb
Iy0cTJ5kSucF1FMCEDKrnPG+czTkaV0bYEri7qwOiAFGWgvP0nKqNfDW3Hr2N9OUhUvpRgfA1caB
1bcL+i45IDIuF72gvBAljb21As3fdGMpHicaBVo6Q1JD3VoGEGDhVOAj2XQ7v8vyg9RgybhlcZc5
AD/DXqsfSn70rpPFMp5FuqsGM9k3wYxpe9VNm5YcDfCdONp9u3Lg9h1qL842wGZxS03KetdjYuIl
+sVI9WIFLDZYha0T86kF68WeAN0i5RJYQINxN4rvhFt+A52Y3hvm9Cc1fHr6yTxuAjMC5l9B00qN
/BJaJHkKH+h0qbX5zaJSa+bjmhK2LQlvuvv3fVCPHc4Pth4A8l+KvCf3s1pz25nOHapk8xa3PxRt
BhA1fYHhleaP78UwI47TD8bnXw/ltuU+DMXmmBNcVVTIdT4s79rVDW5KvbbIshrqb0cNaJ7FuKq7
Dlw+LoUrE3lUf0LbrveCr6CSoFw26wxq3FYPiq9+bJIqy6bfZbrzeDut7Gxs1zmafjxbUy60LNqI
BLCQ02jowvThJ/x/yf/dHNZSVR+Z99+U1W+Z44cPhcK0QxarZPJJ3H7es6DRnSxwQ20Rzi2ofNvj
03lbot6mGAyE+hxJoX3EEGmY2w27+aJFyBcPAGtWhjJlFB7XwjgazJWcSggFxRe3d4K7LG3sjdE5
37VBBOugb9fhVDIXRfxSzcrIFbbp4FTWWsdtbVUANV4BiHimxyWAI9WHXz+6W4Pp50/p0MEHtERI
NPkUH3oHBi7PWe5SNPPgrRxDfVx4qUNHMXC/+NJ2t/2kwwbO4OpUqVfsuw3FuE+Tbr38ehy3CPhh
HCgmCBItzm3+pfL8vyQ49qQDoC/ouMqu+oJBLfSSJhwepqGedxqUma1okB3KLJc2WR8CiDfRhA+r
jurUTEMx4mqwbqz2PBgOfDSk6Lal72466BJrK8FLasbwfpt4FNKDJhNb3bg4dbxy5vwwjiUyoxYl
aYC59Yp4mK27anjFW0huiFZyW6fyWLoB9OaGO2ObNTMgSM/bw/t47kVymgCGbYwheMhhH67o0ZRL
YIguvNLyxfWpwZSFAx3Q56Ls+RZkaq0MF1mDXnHvz+I3cUHpd3yICziVIkAB/kK3eLAfsousiGx3
0B1Ue+L+1HA8sP8UzbCjTFqzTRyh7sIBNExNN0fi7lTgQ0ohNdZluchEF11NuzmX6PAGVT7Aw/QC
gNbGukYg6hDXqb1ywllf2C7N5jHP/GXYj/Uu0WjLztZ90iV3RjuJnY1q8MKRbUOkPefW4J7QiBiW
ZqwdpevL9aQ54adIozSGCdNX5by9MjEIPWVkTkspehBdIU1RPQ2n32zt24Xr58VGPi/oYjpSSNRO
Piy2OBqNCdhUuJxyy9lrs+kfWsOIDkiSNBM9Mg9Dyj6gQe1mz6i9ow864IJVYISeVrAAtXDktLPs
ReOU5yBv0Nevo5R6Qz1iYABLT3x1+9Tc5t5gr9rJ/W5ourHXU/ebzF1xV1gj+kxxiIxaJPVVnXSU
o8b4vk+c+N5DI2DjN+TFXjSKez1FbspTqH6zvR/xUueoz3Zh0mcHP8oyLLcmu1i4ABMg9wmqQLxj
LNDlbOP5ojiRW+hfeMW503tjztsOpGzTSGRZawPJuqlcpjisrzBltJdh26LvgL5K6qxbWyAci1bC
wRDtpcTFsaTbil0G8BJa9uOdrOzy5ETlSrjBBYqkeVelrsQghkMvwozLs2FAxaE1blOuJjJ+Fq0J
lVXrDtZQcgNwq13pxPWdSD4HMzL1aEglRV1s4OPpxx9/ePI3j138Pe92yWwBy3BC67r5MQsrzDL2
SqFgksFZD/GFdPN3WWiPUQ+IyKJGgLuodqC9Rzm97dE5yo8R8h93bsuPAha2om46kDDgh4vNSzPC
WKfY0An/lBXzVgZQF4e6IkHIIuTxBTJosZv8Lkf/uROv0l8XNopARZakkVr/x7ULOjepkJRZco0r
tjZXlH2dUvgd4Y1FO31GOdB3z90Ee7uNxwev9/PNIOZiYd0HkTkeGaa3gvvBRRFBDzLR7JjH7tuv
wzlD+VsUQpUGPXl2lyp8fPTyA+LfuYkGDRcdEmyw5FZ20iVmzPfOmFI/juUBRjNWLl2Ihy93B6OU
uDH0WbgeSBq/xACJOj9rHk2oTtOk6Xdtl0a7ecrDR1KbZdN09W7IUn+JlDAgHbQfulpr7lDs/y/C
zms3bmXbol9EgDm8dg5qZUuWXgqyZFcxZ7LIr7+DPsDFtmzYOMABdsB2d7NYVWutOce86IHRjyFa
sU5b71a1S5ICCidpnGtXly9kgaJLNwd5njNPPmkd3nn847Qss69hoMiDQM3djCWpwir7QfTaxETc
2SHcnQDiHbyGgJxKAagJ0TI1eGHbzgUHGtO17CN8WSRrytoQpzrpbUzg1UvZddE2FCCOdRqHlO9a
Hio9fLN0HO2z+YE/Kj2VOF635eQBMoyZJmAT6FfJVKkTaXTDxpZY3uzOv6oGya5AoArxE/5tMgzv
iVXIEyU1xiBu+ihgR/oCnoblRQjzWNvtOezrx6BqmkcRDRdJaHLV5BezIDfB9t2Q8DUNUUkOp0SB
70WocMpbBTBfNjP1+q1LBj3XnhorZeWZT6Mdw87L3NvKGL1NhxfsS0pXYRM4EQSLsN9W/dBuGzeY
MPfDfhClxlIXw4cU+FLXaV3sCKwXL9nYbbyh2ZdRHxyiqNzCiT0itwYAGFTdkRzAY2c8ENU83HTN
/C3jVydgPrqJa1rB8JMOYq7ew340vvhBcrZnizuurJ7HpTnOoIkUYas6eCyvBy7BX7rCIkW+s869
cC9phfuP7OB4F3V8Kzn4+yqgDstbsz3YM/60NFxZ87ZJHLHlah0tGAr/SBG0iebkza14mxrNRGXs
c64eHpj6rnMY9akPqtGWk4JRClUgypVQnrVZN2srr5HFykGcIs2hzI8W1t6zaw3P0mvTHdp9xDzB
90yY7VFWHTlUjDgvFkY0bWHeCdO53JO2wk9KhjVqLbra6L23KM3kdk4NfleZKWgpybQyzfG7k0dH
lTL1Nhyc1vZsXjluIKgH1Yn38txN086hAYPXD/ImieM/JKjAnP1+b+dovXwZfyeklnyjYKY8Iu9x
JQdDniSRs6WY+xW8wiw5TiN7YSLxDLtD6G3wG00b9EPeZhbLJSyjd86VvTkGNW12/IUmg8KmeUDg
vOOnte6HZbPEHOgfaNN769Ah984Twb5u6h9pq46NRk6SlMO9hXR/bQThMTV6HErLACBKsu5oG2iz
hB8P3z332sMXg1OlowP4/03C2//dCn6hef2hzvJIkDU9+m7EZfmfihvhC11MdmespK+Z/Ag8nXkE
vq/Ew7ZYB6ATIWvwH8GNiE28uHZkjAw7VNW/SpI/9Wd8+lWIdNGC+vbnvR/aiFWyDRHT2JrQfjUW
hlHpRb+gXpoiJvJs6fY7IhopLIpybQfVPvCo3Yu8vSVvASBjCBzHAi3gKBA7pvMqEnAAf//F/tih
gaJMNYgw3A5/Drb+c5fPsXvPsRtyRJmQHyot9KHP7EsisnkbjUG70ybtjcBO0Pb5qt1m2PXBFXyv
2mLD2FJuYbUyHhxbbBexw60/qN/kkGKDEEBNhUsuiOv33/7+qf9QCXFU0ZhjhWLI4n+fKhBPNa2u
HXo01Riss1LYh2jqLm59hW9j2qjJ5S0jjASaSgSVAI8BK65Y1aHMbv/+UYI/HJ704EyTbjRxLNHP
/uZ/fkCdFaBQMsCbdp+Z+1RzVTEoxYjI3gxzPZOVTdetx51xHkPGwjBzKkKxlXegAecQTYhgKsq6
BwJy3tmuu0eybZ/nDGYu5urkQXn1fetVV5U1Eu0RsyA8u9vaXQKGoioPSSxmxv6afLEIgQzBCoTC
dyStpdGh7K1i04Rudiio9qto7N60ktBXa+leF0ZK1E6ILTGV1m6CYeBbYKR6HA6mHzXXPhfLIupu
2xj/BOZoRrBlL069Hja4KZqTnPk3R3fo1hm+553qMsBZGeqfrDzLvHrH+NAc27T07lp9ldZmvy6j
Kv0SyOiYOfqxoad/pSNlrC1neqvs6l9tZedXnd3PziMWcvCELt1bAhQ/rZCcyHmMntSoJBeIE9qF
Va+t9oyDBiBM7U9b3s4rWbndtglaVNLF+IOI3G0ZEU6e2fM2l+gu5t4rz6Njb1sOFva7IN16BEb5
7O0CVyFeot6eaHQR0rnFn8XlfgSbVeecR12BAbGupmo32Oe50mtrhGM7YKi+9Cl5ug5i17+vxE85
mP/7yhFJzBA8cHawIn99KUSTZTI2oa8EQwiwL8G8YUvz1pTtXUPr5EZpABvdAKZoIHtsq90etbDy
00vKjQpPF9d6kRRbbVvilODniYdXmSbDQ6r0AcWyjRfUgYNWS6LNmbfTJSxPiWYsh6XU2g4aixx9
ZHc7egV56jWOab8wn42hsF7q8amVdn35+zf+wzbgLlM6VPUubebfEJShUmlWxwiRuXbFm5jSbScr
prrcmFHkMjkwwG1sOcHhRsEUQbYEq46K68GZeDr/+DDLoOLXQpUPY3Oc0+MjMuJzoZpPjWk3NRro
qZQxZke1oywgKLSN16Mh6SOBn6GdAoqbSUsl1EZxku4z43seyf4fMx7v96mKS8cHJAxdN1rc7qfp
QBRURpqUfJjZUCMTcKc9NNCnMNuenAFyX5N/L0LKkWQZV4czsL+By8HRNabsSdoJ3cD5pbZUdKuM
3DzHJLRtxtQGkR076hyp+NGQNMezYRanscWAKmbiJ6aB60YwSXuf9uaIvRvZS1QJXhqF9iwX5u3E
qXixB25q4xzs29iBWuN3YDKrxrrpXGmtxjBeh3n/pWxtAapvVzXxg3QMf10C4hkbMW4KBizEV3Zn
YWFX6EtU5LMJZqjJMG9n3lWKldSfC0KnlN1y2g/mP/pwP9XMvz1pftqQHcZklLjUrv/Z8ntjJn+r
Vxzoy6VoahMk7bxpOEjZBwrVitPcRiuVqQb/P77feHBX1QCjyfOL+cG0liu8IcCkGfCNNe0DIIjt
zkwwwZu6FqeqNnm9/PataIXcG4nPdTmJoY5Rlfx90dp/WCfLyJO2Ke6hiLbwr18lMinzYeNhHFG4
dIpD1/XWlfRJ32b2ekv9X794GOo6LB++QlxoWAHBd7TLMRW0saBbBmtvMJguRSDFEEl5xgm+GJ21
ZLqTTms/DWxDRofv37AK6hyj+aHpPrw4/4rM/UPHgJRBiu2QWB9ewN+ERK62Ujqg+EAaOo2TGY27
NEy8c+akL5z9aRzJm0bWT1FFQq52OmhZ/fA4+gWDFcZLqKyNsyvUU9E00amyiEAlI2ffVL57giVm
gpOR3o4rXbTLCpCdEXl1aQB1vxPqXwlB6PR/30wYHNthEC4ucvPz8eXDu8nHnrFjrBeZSQYjQATi
yW212ARJfmujrdsVqG12ZRysqVSn3WQBPOuUDlemVcTYaj6CZDNbff1q29O+TKTFGdUCpzVzWod+
ue3S+yJ9hCs/IEgpU64JLehDq7/9DlkY24pov2aVspFjgoR2ka8ch9T07m1/aXgljrzWXYO5UsML
mqZhrxixsNPY/hfPIF/KSm6yPPMfhMHGi4EHcIoZlRuaIOFVUc8vQ2pcNaKrLnNrv4YD6duBsh4m
WW5pYtYPgRgBoJaHxnSLa3/Ww5VuAsC5M8WVdidoczZ1DyOwcG6vCkU1BNvORJ5uvhjBGK2WzBo7
aEiy8QhmDI0j3FMyJ0wC1onLeFBJdRtF4yL7NM31WFbB2jXRzSZ0EyRYJyx4ENs66kK/6O3dvHSN
W2OKAbgBTnWZJXl1V26iZR7t1nN4Hbe2hleBY8HVXJHtuc9fDWYgWeGGR9GVCdiwDyaw0SbryvGG
u/iO8SMCrtp99YOctkWaj7uiZQ4RqwZUnRvWt4VYwi2gHeK5B7C6HKeQNM2XNtUlPf76S2923jlm
yJsHsCvavP4Swr9YEchV/mMu+tMZ+mnT893ApNvvLBo3/9PtIshDf2wnNr3A0qB22z7eGE3vnQM3
cTZ9SqxARKUPAewO9/tBVXb2iCkrPAkvmegkLMye0Hx0ZxZwJpx4Z0rz6AZ0AYJ8+BhDBZE/j6uj
7SBzqlTXb6IEU0Q0vcYFYW+WacNaNKm3y2krtUkOXDaAeDKhJ8S0ENfgDuc9Yw9ODK1/yKJL7nAD
QGzvww5ryKEJlDi6mpVh5s7eBYa0BrexGlNdXzFYOoGONC5EFGY30oXb5k/9LpVm8c13GsZzFp4j
MVS3Xai8tU061FXcde0aPINxEAQDMu9/7kus6p4PgcUKimEL2fJxnl3nvu6X32vuTuCajBdd6wi1
7djsm5EtBsKie7LjItomcZB+ndTLDICxyYYJsRq+PmK5kIuSZroRIsrO2pvvRJhbVw7Tyn8cBX/a
cjwkT2aIhdQyg0+nGsdWUrS2TRewmpDYERoGZS+O2GAYQvdoxIGRBi81CtAxUOd4yIwbSHqEJZaC
hJLMqw9W5gXwv8pjNlB+22Xg3VI4zavE8cbdGMPEC7K22jgcZjsvOYN6sEEpb43e7P9xrv2hpemi
xuQyjFGBIb796VxrckMPORP7Vdtm8Tbpkkvsd89FUn7tXAGrA87e8hS8taibmCYTL9vc9uOqxa1C
OKW681oayYEBBSXN2zOBuuVNE2V35BIf2+XpDFlA7etlb9ICtTd1MwRLhlOAZtXGiDVFaVO8DJ3z
zeYsLcguJM+CkEXRB18NWQzHImRv+YmGGtPi3kGo2jEw26eiJU4ln71HJZtdXdjpGgaac6Cpe0Uv
KyftFRIqN5NjMwV6W7bk9P19HXxyKC1lBD4oDG64eWG8+z83gv/cbmJF269NEJZ4TIPX49hektZ7
kQZ8mHRIHx3XPhmSAedgeBfhxXfdNm7HR7fXr1APy21uRdPhHx/p96s1HwmJC+VcwCj3c4MaYNAw
OgOUa+3AzJiGJ1XRoG6ghYdpbCByByYDCQR9ZbTwMw1FF46h0FZnFR9s9P9x1Xd+f1U8JMuLZoz+
DnfAT8XlIAxPxmlG08Siz8gHbtelW2AMpWWXfi0E0RuGqM0t36aHdqk2eUjTsE340ADg6oMh1HsG
nFN3Ybr3DUydRoy8n0bbXWP5xzmNqEE5/9ChJwvanJqyCbkSGg79SiJ+itjcDEVr7XzNFd5mQAdL
fZN4xV1nN3eZLerLOI0Pf38Kn5Ta/1sYi5rHJ5cPBdlnjXPnm8E0hNSXHmKhGATKKvTCY+THRGpE
JJ9Q4LfrCZY+ggJSSY0iz24KNd/3YLOcsaqOZZo+dpOXXWdyGWYiCjjWaTwB5UpqmIJcMOAwWMrd
DGHnPtEuFrtUeR3mDbVXbu+um2gatj+/nqO/Dlyf/nHI/aFpx4NFoLokKqBU/dkt+8/ap41exGVW
y3UjglczoJs7+eONnhvuiEuLdmJo6oqEYI+a476Zq++EK5Jbt7zfRhlZSFo5tpoIliEsGuBAW68v
4/XfH8SneMKfDyKAqsNYFBGfg3Tu10t728C3iAZaTpk3fKEDsVemB8LVnqeVALxBPjupNTHaDN7E
Asvmqp/0o8ySJ2sR71AwEbc5UO0nBIyNqdttijHR2x4ESxkEexwXhJxEBiTV6PT3T279/iIjYKDs
dRkyLWvoU1mKzn+OKp8XeZpnQl/iucAcoqJ9O8XgL5qxuMmVdwnnHNo9sjTeenfrOz7CuvLkqMb5
x4v8u1STiwytEn/RPC0xGkt59J/nnUPws02PC2ofIRTPOcF36egmG3QPcJu1dWUolFyjETxmupm4
j9ivccAg5GeZ9lNgFM2Mh4IMRxC13z9+reWQ+vXKRd/Kp3/MSxch1fyk91CtT8Rmzxy30HAHfUN/
kRPTORIYPICQ4LWmGMUcuNB8ldFM2BeMuHUlDCimtEb//mGWNfX5sywVCapWL/LQQ/76S/lwZqao
AlXApBBaA6lDRCP8/Y+wfm/aMeM3F2nJ0tRx3M/i6zrMUoDjAYj72ezVigO3O/AE9FUdl9iua6KF
+iJ2z07pyU3c+0zMuTya4FrqOIMeZ4nsRzTU4gqej7hqUvac3M5OCJrI8lVFZR86x9pHLG5sIszQ
r+R+4PFf+ZP+qGJ6dZ3sayQQ0NBp0NlUWKRdMziOz+h+aGOMdU0GU404PBsjEjpwphh+NezNjj5i
TE7Gujfn/mmayD+hRXSyhwfyHvqrSXdkWBbtiEfeeR1ddm5wAJhzgIolUfbmO9QdUcMHgISk1iKF
o8OB4WatdQTiScqZ/6Tjguz3vDrZM0LBuhZEFMn+ONWQz2rTOhTZrYNQa+OCaLzorAMmydAMpQEg
VrYvR+fqhFxInh31qOaWoR5DzE0W2U9twOpSpMdvYq+zjxgw772MCi5vJJHunGWJ6tJ9NNn5bRbN
d3VDysGcwD9opstEFvWm79IM7D0fPCMZY+oZsw5peBnAw8O5hVXQpHRdyyFFWAG96l76J3qz1XGI
z0MVxddDTrvOGMSDoXEIuxo6MjPIYyla4xKk7Kq1KZqtm7rk2sct1y6csvFatoLI6ayLrngp/APm
1QttUescjLN1HoFM+XZWw7eszLNdh/bKdeS4odDwYMXX3qlBGSFDl+gR25M8xzF//8dy/pQxzD69
SFYgrxCijvIP1/ev74wedDH2AUBN33ffnEmCkJqHr00ANo6jB7rTe+fH0wlihLMXdG7XWVAYV9nU
loRxzTyuZNF0mvTYssSYllk7Z6UdaKYaaUZWQHtF4zw5jAygTiyYFm4ggWZuWLy3BJ1ZnJxhNxio
ePxwNVZNsGcOdw31pL2Gynz256+RMaRIgte0N16tDgZykAX5we3saxiY5sHWzfUooubOiMg9G8pT
YXvWle10l2Ja9wBFT6ZH7I3Kv9MSIt/P1xWDVTNhHlB51o2oj0GoxMkd0/6sUrQN6GUK4CaGfZMk
tXOjo8RldHANcW5axZMqr62gKa9nu/omC+9aUz0xlNT1MfXqu8yZ38xWT3vpQlBIMl5tL5arzPIw
O7nzqh5JsasmDkURoTiQx8RDQFZoD7UAA8kuBa3PNxQDlbfdLuVMnYIQYWK4SaOZOA4wTzQCLmli
U5Y1SLG8ql9Hcsq53dMaYNhpbucGdCs5L3i3fG+4Hqvg3oJyexaOLnY5kiSKp3HjVRFqq8YXx5EW
+0/qWcWhes4ZzCCDOGejnzMakwDeayB/f192Tmgt189f9urAWXZobsxOtNRzn/bqoJbdBI6MXMe6
FyuIb1bvbZrSem7tfNhBhV/78/SuWmaMoVnppbeTbuMYzZ6bB09IcOe108ZoiKL+6Izgx42x3jmz
+maX3Lar2HoPnAWTbMi3UpAPLCvWeKnkNgFQt01LRgWNMjaRXZoA+utbKxUP6MM+CqHvlJBfqgKB
89zfcpDtDYqqdhz0thItlnMYoYmjnn2SetfihYt8euwyAnUIa9+RNa05mTUeyzbbGxNPQWoSOCa3
3FWZ1e30aHy0LS0Tf2bTAN6CRihjxl7Qk09MY+e27SELyPkDydysKt+7Q3i2EvF0CNv8YQwIfCMg
2AadMtPbNdJ1Pj6WIvpuT+2SaYBPlHEtAC/few8mtZpIoF4h7keWB3E/dWpuELPzzak2PatyNZj8
PIxS6ppJEs1dbxUT7ZRU5YPOB9ININNbgVA7lCXLb2m+VV0XIlUC7mmo7hw+xgjrd4XHzLef0/tk
LCcG85BGNfEAVSowjjQhVhHKG+W4Ly3Qu9aq9dHjd+wsByBD2SYUpebrlM3eXsJHNGuj3NbeQ8Pi
2IhqOodFE66nSG0RBDOnp6NVMCPZJl5pognw9v0UXNdBcooLScpok5LQkshXNAZXID8vRggtza34
cZgpRiu6lGf6u6d+pFE8TNRgmUzWDnr3saBXM3Pkb6zK+MoO9DLlEd7uJnMx1TOF8vmrdApQayXB
JvH9G9r/14lb9sRaoO0xjOw6iYHbpLiM16WhbpRtvNHMPYsCO6fiP4PIsl15QJk7oxTrKEA9PbRq
3hj5air6Y74QSKq8D7eDzF7kEDzMVXpy6/iboezbbPIcNtX4exr9cNv0jkXyEoV8W2HtGjKmwMUC
9u0C54tox3idw5en11d/jG00rFq2O1+pTTLg5WFkjdgmezYdRQJF6aPbHEi9LKsFhX4bdsmblRiX
euSr9hE/3GwM333CgFJiWZBy8Hes7OIkUbmmswjDyaEUjGX6Y2xKfmC3+AIGvYXTbSf8036C3RY5
IP+UkjfSSt6iuXwgKmnaBANNp5bH7rQsB355sHfBnY5d/hSuLGsd8r6kWpyE5r6Ijg291+x82JW3
C3VzhpxdoYeGuRuMNhChMjmrFuad2byqubiaOyZbQSZuU8e7l1aOKjE8p2YNClhaFLOtRyocZetq
dg8yIb3DsikN63yG9Okb8xrF8CEYvW8zAzXurz0tz4AeJozOTXUzsycuzUJs4BHFVCFe5hoPhjkT
01AXOKgbgnuyMn7VFuX2FD/+fF15gmpbB8SiLCAIoLRXQvEmFeHyKsfDj0j0K0Cv/OJdiMQncLkf
AAWuu0denmsWIXzltmLG6fY7AJlyFbs8DCNrbmTdvVXoN4jF+I6vgSG5xW0NR8g78S0Vyzqubssu
/PAcci4mX5G5AQbKd/J+UyaEFHRsRI2Xvhi15rHk9z4+F+r56M3gpYz4Ph43tbXCrbBK77ypN1dl
QU6rMn+kFVhd+GkvueKP1fFMjFaHriW1NoWM8EanyVYU6R0ZLjMHD0MyJCMrOc/f236Gggwjmla9
dMqjTl2+jNBvdsuvaNrlM8k0Z503b5rW5Sp2ni2jfevb0CEVzObCOHzIih2rtScokdTcJYoOkfKg
MUTtw8H97lV77Rlgj7OcDVOmD2ZlnYJCPUSZfKhDIpazll0+1Agrk6hZcw/7MEEh5EH7VMzDFnoL
XY2ZOy06oytglVd1wbc1A371ZEbACaUXQLDxVFcOKJyAtkcVGnd2FRymke02n3D3XqrSYOGaISRF
+Kx2bW1ikbDEKSpXPXN/FyEIj9TnHEoLWMOozDOGhhaTDoNm4BoNTrcW3abMyd92c3b4XRBp2vKl
pFlJ/BunA2HWqbzz01ujHLHyGeQJZXP2ULXG7ezlEENrUW8M78YAgLxpTOVi6Cu+qWQiExRf1GZq
gm0Z6vcqbQ6oxVBIDsDJ557FZiX1rRE2P5qQJWs65Fy4AxNReSrcPNkYEysVXOaDSLvHhg1/NYiK
EVVF67qj/YBoG35acMb/s9M+WaczZMt9HD5XfRStggzNg+oNmDAdnZrJeQC+/RV7EmwS5I9kjozn
ChYkE9TdFCUBcGbWTOOXYPClgNHljJthYIIa6mjrDLvKlvUKbj5LNZD+amLGlw48LFnLeN26z0bT
ik1jpx+5hldN/+E7bpr1aA6YWuw2RFoix9PP/+PPstvM2c4zV5RFqWOTRsEWwV8l9BdN790PyVT1
uTCvpTVtNVrHFbf096GCXYJrGYicIxe52sSEaN5BQUPCm/fHqLP6rWvAf+/K6Af69NNoikcFaB15
rbnyDPaCzOShFl14TfLd1TiTheq1SNHUTSDMl8Y04HoGREEbg/eCOh4HQYrzILAiDqvqGb7mV2vC
+IF4k/hvI6x4l/Z90r+VhUrIouECGE3tuOHoWjMf4paDHjw1fXrCEcaGMspuPLtmPVvYmMNwUzQo
mbtupmnpJvdEsg8ifs5y1P/iKczN10azGC2pRv4j9ovg7Q4nspbTsHpzEXqD5cVXg4hyiNqvpWB8
bhJwl7m6Wgi7AFzYVasOhWpfO88dhv8I1sAmnyQEUvlI6EO4dgvFEJ0X28T7zTmneVxou0fLrA4k
o+W44iWSeZcYpsDIt9QSqNTzgygmDEvNuujnH37aiFVvzyu7omj0NXASEgfXtY8RbLbrs4ZnvOo8
zGNt3N8YVU1KlEaSwXUIdQ5vdzJn3NC4IkxO9NFU9YsZ6W4nxG0bos/NyNfbBZ68SXqwsqj+XOBC
9/lAJhylxEdmMpFAxDis3ZxTrs7PAXSdPRe+h7R3ELc2b/PIOZll5VfDJeatawFH2HH4peqw7/D6
IR0e38JRQQuA5bxz6L+PjKzSFJSbf9PH8qElLTEtJ1KDRvDQ0qXNTRt8Z3fc4Uo/eeiYjK3z/nsF
6/t6iNSHPV3lLe+fsNy9abObsQSefVGzt3nIMA2WcMokxFJmA3PV2ucsUmaXWbiacmQBrNPYip5l
ZKx6D1qxuTBLKGeftDVdiix66yNmVHluhpvZ4N4TVc2xI29oVdvZ2xghF7D4xkMOxT5l0M1UHA7V
xCFhJ1m0IoWipUSvRIJ3ILVpPAgIvsQ2Zj3+kLlmiKchrsS5xTEVJ8d+buZdkCT3Vpu9BA5naDgZ
jwSObFVdNJuYW+XKk4GkXT3BQq8+pDEiSnPSe2uw9Taa3926BvAbA8QC8ZhC4iXUvfB4lWXK2Ngh
Nhtbz1xA/B+1Zm8H6zJVm8iFJjZ2ivtLFcijHp1mV9DA2QUxOxob+opGCi6O0n3NkR0oTFMnO2za
tYibeN2BVoJB36+tKaIDYN2lNfGcGsvQ1ve8U4vZZSshIMBEHPaDm5tHD2dRXB8crC62qcDpOzak
Ca/atfqHZRJ+ISt/1yzASIrGbpuPr1XVZ4wKqSiNadjlA4NYdKkJ07L3Wip1U1d1iGJyJJIyQO+j
02JTk9C07pCh1qo5MAsYzqVtn8Y+HC+T/kYLXe7cwkaR20Q7SKsLljsgrScoj14qLwNV6sqePBpJ
NXJa322+kh6XrRBvltCypoM1O+p/Sh1h3zEveI58qjmRJUSWSHltJeYTXbWTbxEt0suZRg7J22ao
vk5JfjIbmhE2iy7OIrW34/Sd1LgccSelAb/0qjffRxFU28kp3J1deo+Fjj+6ROHBmInpNgZcF+1V
pX1u7AXko84v9uNcfVAJ3VTpwgTKwVig3uaK2HRf+RfJNU9TgsqyR5FJc9UiMCfqjBVBJuEBrulX
nQuD+t2786WSK6cx4MMG1aWTLVN1HnWQN6s0iB6MPhrJKmeDqP2zUvix+7HlPjIxHSeXqunzhQ7G
yDaSZP+h1RIramgu8eyis9l+YHYQlItlvC3oGLKbqZQOfkdrn5f9MXeDZi3L4FUniCvBjsi822Lu
UBeB1wrim0vcac4ZMfjHMEfqMHty4C2pjkY9TocKyBmKzbchAqGSFvlrY6bciJYSTmm9j7vcXEtw
Ibln/QBQPYBViWu6XGy3w3SkqbUTFr65cqh/tAv0OzVTKOLNwWS9WZm1m6OQHzLPnwmPIMrH6HZB
6HPKLTTTuD52NcZeMUgo3dXXrFE2JSBATvyYtxJawo4XJN8Nrvva5RE5cqTscKm1vvUBLapgEsSA
JV26cZG1M1ZQz7OlP0yNYzkDvNP0kFWGepHvsxmhnLBW9GC+d3Lq1noID7D4HR578lJDmPeXYFm3
f5jq5l57hODNESGiHkG6dLVwUprauEpkgBQCe5JscHYo1XyhmPRjOOX4VjGM6/xg2voo65h6uuwu
QWGRABCISzP2BOZy/qZttxRkm8GpslWrU2KH+w7B68qavB9NMDcrVSWQzEbnnHoTkzYr9PZDpffT
AJU3Rq7nzc0dHHmOJEGDyWCVpgIRdN1Aiq9xge+TSzYnJiFOUXHKbek+kaL2vWdprfygGThAHb5X
vmSyu2GMG3KkETUDB2ocb1+hBWQqg+TS5DioNVKW2MlQL4bXRmVFF9cdVqDSTDrHzzhMeNpOElx7
lsFT+dmuKMtrMjk9TYYpxH6Kf4Jc9wpog5Gkq26yjG1PF3vj2GCfSsP4gu4SwIMdPcIH0MQZTN8S
ojxkOz/ZSxRIhyZoNSv0kEI1hOXZwTVhY5SeGe65YSJQwfXEpc/JRMjDViCXjRZG2kPUmhuu5Wt/
+Ycz6QYFKRqOf2+M3G7j5AaBZAlcviXSb+quo0cLsAOyP8R+NMIPo1u3u7ruv8gSC510gnNMPuVA
lsm6bGhzKl7aGuQ/3TO03XbebVSfglOIcwTO80OOho4s3+ktzdj3TDI4cVil66zOvyWZEW8U6mbD
ohtpkBYaurrg4hLf1xX/5WGB+Op0nzgQylSErshJfvSu6jd+3WSM/LtNNIIA6l3i42oKcXcyCJIU
HPuona0pRJYk5fusoonrsJevmkpOZyd4I/YmPqWGeG2pPo+CsY1rsMvqsqb72pCbwn1OLC2J1CtJ
tsth57J/72lbPnZF+K0q3uaWy3IRza9jJe642S80JnlqULvBMXvEgLj343JcOfOAkyXzOb64aoX0
iYktdOqz66UjTOSS5CNQ/Kuu37tFTEcyID/RcC4UVV8Kcxo5X0osB4rfjKuPHSPhorhU3Y0Kong3
21Skjn0OYoMsLI9ZTJBYl7az7micPfkS9QrLBI00aQxskDi6JN1AuD0Ipz+ADJHDqMFBF2ik59i/
rkyDmND8phLWtxyvUdfJj6hk9OF2d65JEMeSaaUor7oaVlVbr6iEBjW+lhBQ1vz1RK+gWeZc2xCZ
hZW6t44x39Hz7Hd5Kd8wuUx7uxDHojBuNAymympqbtchqa5WeTWWxGQAbgQTsVyzN3PBo571NpRB
uIWB/G2MK9IHE3lpAjIqGS9xTt922j3n4+BemMxdZqoL9HXpsYrS9CQJaK3+j7DzWHJbydb1E2UE
gISdkgR9sbydIFQqCd4lXAJPfz9o1qdvnDPp2L1DWyqRQOZav43iu0p7wXZYdo6K1EEa0a0KxLLr
6FPyZfRoJDVlbvGu4Oc8ZMN66nT3yqjGI7ck/krP10hRspNvz+mhiD94vgq514vJFk9W7bntKE01
9eqkJyFpcIofmpR+Uifl6TU584NEQzhW2Fi6tcvbJ5PR9L/bYtqM+iWqQA/KnDatbFRM7dXwkxXT
nVd6x6Zsv0CqrJtt599RPn6DXxvHoIKccelXQquWM2BXxPxpdn9HMT42kdESiUlRUsBHv5SfCBpY
QcTeX4bfLJ7T3rLHL0stCl9U3FxqLetLwbiJRsI6542z7Ee5xkYYf9X6q41++NMObrbvWslXSv9C
azREDjLfcp18DUXr3VG7ynQqlYf0viIJt9TXciRvdc1TkR4+PvoxW1TdHb03dfbmQLR7ZbnsXPrd
doKhrULCdcAnhIFV+agO3kUep6ET2WlY9Dut12zupv1lGYoY3MW39q0rQbzJxQxagmaE5KUkBEtZ
bba10qvZgoNpd3ilTg5AjOQVFL2egUXsxqaVINFUExtmEO9cp5tCgjxyii4LHRbpOG0abT2Ogycu
WV1k21pzncnIkccynklBz2jmUSDGWRKQa4UNDPzKbDjBNWtU0N9Zc8G1mjDrCkvv7VasSWML+K/x
DA7eilV6rbr0ycqane16r7aIKdreJpM/hq7nuVCiVr1LGw9pBS30MSiYIEPg6vTdNUWTtpQcBli9
MYNlIwsLpXKPc4Vkyohp102hmlT5FUS65YcQ3Kl+uys88emRUYI6LPtmyjbOzqR0yU5v9LuJ1nOY
J/Pm2e2tMKr+kBlYh2sKC0it12iHwSlYDD3i6Ow7/tI+3UHCO1tW+6PdrNj3osRTgk6cLOEGKCWp
ATqawd2TYfZNYZi9JQyM8ZXIMOOJq+K6zJCPKPpa330c7PQxTVAZ+1j1K1zM4Hw7pMIVSAfcat8s
Z2UGBIIG81NgNyePmLid1HMZtiZI2YyjL5zzlOUuEre1zYfimft5sIu9MJx2n6gCHLKqsy+7ojWz
8YrXfHXp93n3IbaRKClsEyayQMkI6AT71HfuUC+eHO39HtxoTzkCmXBL9o1e9Un39hCu8BSXiLpK
lO1Mz08mGb5KxxeLmyPt7fpPP07QOGFejF84JctQzTB2UI3yygkZUkuitwN+IPFlxTWxgUsHf4IE
EfTaXtV26ujn2aWTLETooOww6cPOalPOZocgJSLCS6BOKr7gSnpcS17pUueR3BdNe16YRmBAymnn
++os+3H9kEHInFrfCsf8I+fhM0iZ1NrCdrfCmI9A728pD8/NUuk73ZdfXBDuDgLxvpRcFarjFXOX
kc8HXNd3qCFEEALy1QXoXRFRJ60wUYa4b2kx3uH9xpo62lWo2ru0Sw4RxhWzzjkLXICTQTy0Vfxa
eL8j2yC2L6JeCLvaxittFMoOEwTOJvBi4jGpDrwa072fRQuHaSUOWWZQUI9vtFKkLShPPDZjR919
x5/gz8nvelaUELXi4BsQGHRRuzsyFTIseBVc2FD+FRIpuCGyX7EBwk3n5ZHX4KFwqxItnD2F/WS8
53Yy793S/+4IvWKWYdNfUv4UTSDPlgHrD4zti2sJ6xJUATdT3oWdZ6MDnj/bOWXYy7llW+7xMchb
skXWnGUD8Lb2wGuLS6SCZ6cfr71/bmzazVP+bEuUmkG+ZiS0sZWZZeiTcKAG73WJY54Je4BXfm3d
nlr3VTgSOUQwmWS/0BRLcajMaT3oBFRoYH/FZB5Q2+XteU/PyhnEG9Ir/Kj4txDGq7YnKcWEGcCh
sIl74zjNqHqMYWhPTkPAE502BT8mCnSnol67Z+Tc1HYGXo1LoLOtapdIQlsbS7zODO1xUDmkj9VF
OFGQvjUa7rV8aUJbA5dwelv8hmUMONKC5HKrjZM7hXjfDiaHDE5lmFC1n31M1tqId6YLF+asSVGy
z86zcmPyMrAD6KG7BEVFZEOM3GkixTXhVVDJFJ3Axe/txLwzpPWRVkNDgWlMxR+xl0K1D0VHw1Mt
vAJWJjP22bRwtXnlfjIaUrNd90RxXBZzKpvxjJeXGxM9050IlvdSzaD205cjguyazs7BmIN439qw
OdlkfCtgwaOpfXJcBSLkIRnOHHG/4jhPccc4BCJO5KrDVdCFhbpR6y/fHh+Gdv4VVWlLNA15ZEQz
bNzSjm7ISkGjCLOt+2w/DsG7NrgApPwaOkHFdlAYF1j6o1vGzrHG0+W1y5EQuuA89/7vPi1eLP+u
5N+7rKtpDXySeGxSFh3Po3Foau+ETKwNEVtc+t5a63UPJpwTVlswZlCjPWRsEtqR8QTGTqFqgPyZ
CnEmz0r7F9edE8qPl5dgaq99SYv1JFOHW7oCQU7/OD3NWU7pfreZ6zGyLrc8ij+1UuTGm4Svebyy
OKli5gL/b5tQW2HY/HSQd+BmFteJT17MkXAS46AS9zFyk32hxbQH6IJhIA8Q4VDGAj7fsx5giAa6
3nWzyPcdafxh0Q0Hk2w53FjBso+aDGW/M7wF6J+fvEJcAz2fOmU4N2DR42CC0TjO8m75xcxE6G56
yf3czUzPaLTOqdBkajTFa1Pn3iEvzNd+ac3LCDor6o69e6l/7FzSqNFgsl79Fbn+Wgz5HZQDYyNW
X5ISPpNCj0cb2GlT4fV0h8yB82p+5TMuSwatBk7vRAnaBgrtaDVsk6T0wmNU00vui6vIVBgQvV4F
kMZ+T6Q/8UkOqV880wFjEEJH9LNtcuX94sjJIPG1b+V7HchXXAtout0vNBKAEGP+rBNWFarljnww
yJoZmsz6j2+Vb6QBkGCa1vLU58MDlyekcgKb3kb+zR0aDJVkPwhmKJHR0TU4HAv+cKJwedgWEkjV
yqFP3cTdOboI0/qvj8aDNggnZo0dfrtZ3l4psya6qeezs7KV0mHnXF513tvHLA6lD8FtFxhkpBRo
f/19b4MwYCZ5GhDZbO1e3g9N/4VL4wENDK4fYwFzmzVUGGuySvwfgxxK0/sqPBBfTAP7ue5+oMdg
c3G1mkp+BEYzbIAf/+LEvQbIVY/MQCCPFsYPxyKttitOnpZO2KxxhTTnbl2ypLajTWt9NYMFQLdy
Ebd7HNSvOBiCPRfIXRKXxZ7ICe693H1g4Lpoize39y18NBwgMBTwgP1MXFi14raeyfaCUJxh018a
qPn4CHVGUEViZy94OfF39fdkmoAC/Qv2ch+raqWkYSrDmPLasGin14yBIbVJi1jS6qOxiTQy60Fv
GwvkSwVHgyGa2h9MB7YGjMJMEhZmY1OC2W89aP8tCP4O/creH+VPmgmLp82iGSh6phIxxp7TUtC9
XnWJxm+Tri3qMypKKZ7SLjia/jnl6sfUTSVzAufI5nf0S+eT0M6/hBMk8ONEiYMtUUG3OHBB0v/C
U4tkviX8AMMNcNYn/zXhckr87RYSetOkOgZ62da87bNJ8fYYD/DnJOEnEdF6NntoG5Wh1IzVs0IK
MhT868p95a07DIZuthBgCNnpypbyo0u6F2MAiM4IctnYNbRRWXifUdtl2GT/VnWrP9Vsn3AkvvTt
bJ/psvzVd/G5zyFpilr/aiUhf15+0u3dAlyzCoYy0jIAhWCqsrj6KjJNWoRZy23S2Sc5P5Wie0eg
9lPz/7cFbdiwU0c3w7NuSxMqCjcBJxuI4OzOoCPxeNRN81kgBDjJtKk3JSPc+nvQA5Qf4lgcXGu8
eqbAwGJ/mzbZ98B+nXIIY17qeBf1/Poky39aG0fGECXcrd2zCi4m/9QrbKk1SleD8tigu3SmcciW
9MHRibETRLNvEo9w8NGjtHVc5LCRZvGoRLwbQDm3ZI5WW29ha0l8iaRo7H64xL5RjhESn60YHmwD
LXukn5ckIPfE+IWOJQ6po/r9NL1rdyYBxWQzG5bioPpvOfFem013SWkwQ4FkxyGY/TMUPklV/s5Q
Y3cl0aNOM3wUhp1socRPa/fyXBq/o2pNIjP9bepNxlNQigtHFfNemr3hCf/I/O43ppHq0NV35Ge8
j37wmA/ARQbO4U1uye3S0ZqcrDW69vrClaqRQBM5DDtQF0SEOmAA7XaG/A3/REeRHa2sCGtymxF4
4xYl6Ao8J+70jMZR68QWy8qjVndXRJPHNKPXTpIqTBbFezTZJN6oU24UYOEwm25nhAPqxY07NvnB
kNvWAgmxyT7G6Sw/smS5ELU1bWqRQ2C6/qM3MUcjZQaznGAPAwoAXPRN8H5JyO8Dxy35ihtbDwSA
tUebRt7DIubfyD16J0fvFuXNnmyAIPOHo90ROF3M6HtzH0Aq1hhmhpldl/OFYoJw9GaL4xroMV0x
QjjuM8YADcVX4/JSc3uey/ylMEcHSqKCl4vcx1ibO2cYANB82THSyMPiu1csZShmp2YrJ80XmCy/
3bLeo3YGEkABtJME5u/aYOFX0VRZGaCcEy2/BGGOB74IY99lAWqwvvgkTsjn+SJdsSenkN4VXhmS
a4es4zo10NRSSEtcgk82hIfOjRWaKdrSPDn56wQVDo5lfrEfiT7lvnJ5AaehOAdIi0Kt4I3Syngr
06jdc/tvZs1Z3SqoGCJM6N2lBdeI5Bvn76E3SVjJ1+ITGeTosRZvhwKw4fHkPJ8ctLCWAdhbVP7T
KOv5EKEYYTPtZkBfF2HBUGcQiYB0pFQ5T0PisecuPFqNf2M06+ELimDfBfpOuy0ZPoqJbQpekbdj
jqbIc6HwzZVvbTeifEqJJZ9prMJcor1L10z+uZ0+SlLytjxXvMmgI/RsuHciWoww9gxa4oS5/mGA
492nLChraKr6UBcO1V2E+RGMUyFJQlA4mlRsEVS27aYF9L6DuXYVv7h5h1yND0rBbMyw40X7ZgZ1
vWeQw5iwVOCGCjmVcvMjelQeegs9ZeVyl/QCAMpGCafauTq09XgLNMmkLFnmThM5gCS7Iny0L2gk
kCDFCZd9hLunBCeMXCQ/rsOWFPU+bxPfbTxUf6SI3yfp/ykjViKzh55qs/qlQyyzQ/H76cIvaANA
JfXF3s3kh11QjJrP9GtgoIWBN6Jt7aMfK8nlCFN4cO4sGeMfrDcFznD6uvn8YrsmLCKxVjVeP+6d
akSV6FasyXqK1qxPlC/Ib6lbPaYW72Dkc8yMc85UU98XyUDfhs4dsITmqbBq8B7e2gR7OfoMaFU1
Rre+aj+8GMVGnFuQBg0KNtbADMEHj+YJ5m3etAhk9xas5MaUrR2SecRP7Xhp2EzyqCaQRAveN4IQ
pl6DZ9FPJ977gIz7hojqJHH+TFl3HGUOs951O7pY34FaqCepfnkFgNo0Vustm/ItN3kTlrm3H5UZ
VnCdpIO58qw5HmsJdUOeKFEhqXR22MWhi6Z7i/WLCmsJ3MDGz9HN5O947Umiz2BJG7ZpNABcrua4
hJv3wmPOoAc4v3ERWqHmrZqN09cPZZpf+8SZL0qMGKpiNA4STVZVi11ecq3mCmYMvYs49uMAuOvU
qFGs5QDghvQs7YtTZdbrPIsSuz+gmE+2gUIbx+axh/zPrmij6a68IGaIjjghn90hsHBeI5CZyC6u
RnLrxy5V99zyVA6W5KYiUMHJX7BKO7Rz5AzV+0oO0d6KgaBcmqkD32IZl+27QLvK5w96UVvdT2Ja
X7g4R+J7Z2MXo61zlHuqBg4BvTbUGAjBZbp14/ouocOc1imECr3VoTBBTBCag3U/R3dTRIpUmowk
+RmZQNGgSJxA04FSoTvinOh2FQVLBSKsUmCjMQd2WOCqD4u2r7ComNKKFUjx4aQyn8IBs1W72BP1
RtsArb1pwXogVQuxJHJxUnoAMzHu/E6rsyOMR9Xl6s4OCENL6FCILTh/pOkfFplXtU/nlOl33Qkj
GO+y87V4E7CtATLtNvqlTVk6iBTiY/T0gz3qYaeROhGLRs+OL2n1Mp8sCzlDykV6cOnY5U5gDCen
gqQFTQMlR8976bMYzmb/HEzxrlfB95oPPeShMSE41Iac9ihY8WItzW6Mir2RglQkFUVzHC5nIYKR
GXmgKUUFTFcmKKse+f3w87JTMC28TDq4Fpz/1iBeFrhHZ5hgJDAj52Qx+PV4NALiHAnKpRkbX16O
DteFxaaeCwUaSvfXvMvfe2ynW0wWNHFXMZIgv7oJMohiJ4DRAIdm0E0OwosKSPiTGQ8/ztwgs1oB
X6dYpUdm/eOWy2McaVI08jacakxbi70EW4134d94EwUY30lG67dZ1b7wOC74+YFyaiKjua5cRBXq
2+vmTz+67132LlUSK1gt95WKA5BAeN26IKyuibd9mrzg7zDpbYYGKNgsksQEUElFT8gGHytRwSyW
/L8CH0cx9/OB6u86LAIDpDvVyT73BmaYCCK6jFqBzK28CNF8xgnCfZe1FbCcCZCLFGqq4O8AXFNN
r6JLjzYTaLho5A5RYffnxk2ijYLGFqNCkRDIapee0FPa21nGz3MHEiSWV88tsl2HrLYlypIb3do7
feMQVEdIe23KPiw094qLwRfFhP/Yecg5SuHgzy9TJt3yUIy0MrUkHB2lot40l+UfhNb4yekHBYd7
8RHoD4j17jzR3Lfa+2DN+0v+H0oeiL+tNSyEIejGCNN8CAFAsQeI9rVMzJc+Qfg52KTWFaXz6KcZ
NGvW3aEWS7dm7LYsO0C+lgZ8cgBrLdkdAmTia7rfQNXPNB4yd3hKoYWOZBH/osfrx6PUMqmcS5tP
31WRdTsLipoFAXuOCQ6NOPoXP7w6a3ToG1Z7FBGWQ/CM+Vc1Q3It0vLLjYAfPZRt6Mb08mAERagu
YB/+fVOkD8kIcuanRMAZfv4RzSiJx7IkVV78khHx+n3AXZYVK12bVw9J5jgvblLdMEn8TS3QGYes
1l+jzxXoEPlUIX4OJzGdF9EEh9hBidSr9Nam5atejPY0MNxOrvhJOrPc4mPsQ8IEQATS5mtqpbyA
RgO/Gv49NmjnUpExIDLtHm37RMrbiOYRqnK0xvESd9XBWBKipYB764x+spGoFDtXT6lDSRgvfEYh
DqIQH9/3vsnce2ygmBDXVIeRsLt7OfT3EwKkHU6k1x5TA4w/CitjDX1EKxFyamX7Xrkv/34Dyxlu
YPPBjtCA+ZIofgzIwb1HbcjJkAhklp5CggTXWSgYbhc/oq8Gc2ZddAjlqJ3ZWQ7sbJkK5E09KC8d
29iZ+NHqltu20/YtzzvrMYis01gO+cGChNxra873i/ueezY5Y6ZISdkTq8ofLYcPyhah0nJJtUt1
yR67YkDUusxO7YWoNXZjV4GmNHRLxOxIlW90p38d76WqXAoWgIk8+R7PlhNiSUJDx84Gi6hCtP4Z
fgkqfps0OvxLH2tEmW09fivGaO52TXIF3Si5vVMpczM1UckRvBlELH92SsMOC1JktvMokTP09ZVQ
8WsvtXipfwlEwSEqoOj8L3Yrb295UvjHOZmeE1CUg7V43t5VOI7T1LBOqETvMiMyGMMWvJhtvxZI
I6QhUY2Sn39NPq1iku80QsZKM3mRox4bONlyD3NShkasSY2TtabEL6lEedVzyEVVgvZfBwFxd+0u
pRMY0aq/WaVjGwdvzykytUHTYM+dSFIBMkhC3RqL4T9Z6KeKIkrJOtuk67dWpD5k47U2xADLApjX
dC5MQiOOzuRyQtTTEtpWVr0kgaC07UH1E+92F3yluUkuYxa/BZWSRPWan+M8Gnu/bd4GcsRvxAeD
/vjeQw48j1zxbkpn/RwYJeApOTAxI8ab7fnP/2LIW8f/i6212lqwvDGI/HWwLEyNuKVH7XMmxHyt
ZoyhplcASln8k7P/3paascAaeFx6Mm/CaEKaP5sRtznj7AcBrafCVLdZE6WIwJQRemHnyE0b+jBR
2VdalHeVWCfypfUvfoxcJJDNsZCm+z51yRbILvpj5/pDZGySrny0JbISoyOKc1amdR9Y1Z9yTc4E
NUX+r8vhprAnpBb5yCD+ztErnac+peWiBcE3mQzO3ip95A4z79EzOag2kiBs+uVKBmr5xk9m3MD6
DpZF7Nbi+x8KipZJfQPfB6+FDOdCLVuyHXP5Vg2evdW5FfOS8SUy7PQ3r8O7YD3QwNA9lNhSd9YQ
dWFS+n3oln20ATGsL1Uc7xGpNiCDkwWfb7+4kz1uySPskIkNVyEnTBKT2Fd+Auo3+Fko6yccCuMb
EyQpQ57CbeBW18mCmG4RhNsNoNDwivHbvjdGiuBStsVY2x/tAHPakL+1aUov2LF+l29L52w9J6qf
UiRwXdIYh9ZKi0ObjeItKa1dQIT9kqEhiAw4R/wwsHwAOOJI2LX/vORs9UO/zkBe0IeoY+yLiUhh
ZhP8LVbrgJeUsEadceuDMr1PavQmY83lME11fCyJo3koBrvaRdAyYbyIJzMW453Av3eINbXvQXXN
PUTgEXfsNScPBMEo28cUOWNYxxUKd2GVO0u2T95ivS9dfjOrtthTIE7IyvqWBtifH8wMHdz0twDE
joPBvMTmH5/Yt0uHmm8Z0D16kzR3hYMDj6NLnVKCwoEmP2VQyzOVDGEx9v5HiSq7MWE0japs91Fp
/2kq3T54FCVvJ88WoZ4o4LJHRz8NGZP0eJkCcNOmMLIHQBiiHqj1VlF2Bo3SR4fSishwsyeEIFcz
6Gmvi4EjnGx8maV9ydlkDlrBmJKZs7ViYb7h9BqOBcnjtjsZB0TSR+Ofv5wOGRtaBU1HuYTRPP9q
EbDfEVxdH40xdcIkg8gflfGZ2mRxr2ii44z5Y1571sZKKOD0+oUW4THt934e5yeLXBDmoKg6sICN
YZal413AKtaIQByggFhObYirzhgvo4+ytGfzMS1xnHgXjhYiedW5O79xsgMRzVYoVyU7r94ecwNC
utinY3x1uisnG/a+q+mNiAsE6WYkmamahA5v59QszWc1vk3jnD7E5XgbTJIe0MKgU2V8JtN8fOdl
yBUZECXMzJSuEUnrw5WlHcKrOjKfc5HsiQM4Z33bXHj7jq4a1Kmz4QacKBAPGgaQXqI5vg8GTpDK
1p8yH++JKTyzFxFB3JPtKnrH5yW6QyfVHWsgyQsA/FeWZzwFaWkjTVitZ/mXioSE7uZ5wrcC/hvU
355hvhLSw+taFh9q7pwz0blAcO6da7bTHaoRHUbeir71KMI5WuSDyKtPw+Imn6nCuC7c2UdnTuND
1o830L/8WvlzvU8D6zzbrXetagTgHtjikKTqIibC35Bv1ltC+mmZcdPnPCvmEwXsqE11Vd0b3+5C
XwkY3kz7HwwRkBQ0m8DB0Vhj8qwUDLNMp0fbFvnZI5/iXDqwXLIDb7QragMziXEqiyiUD8aRCWO4
jgsyhkRP8d1A3PohGHC8MnxvKHQYiBausinYJxGwfWB8tXkJo9Hm+iGL/FOFzf6tyrFR4gBYrz1c
NWOTvZayn8N/8eFdAd8jLRLBCf3F6TSP/R2QQ7Itk+aawAVsXAAPiiWLQ95RST/XbnVc5NJcstL/
rRmadsRzYmoJsmA3BVRrEPzX7JDaE1LsssaRcfi7H3E1RqxFnTHkv6bsLWPEwnaVmmv1+ncnyeEb
ksgOZ0BYdCcJ07nMHunfwabIbserRDNA3PVvuM43g/bA7TL7wQk6fRvW+JsmqVHiMax77LXDMmeQ
v75GgQL66s9A9NQwjefydShq8acW6TlV2d8gsAYGEoHItOynTzHzmEXFOfcpMRi6964tNIU1UB6U
OvwxsFXAkniMHXMZ7wS+Pd4KRuF5RppeP3tCOI+pq8FILD4hOFK8SCOvuP9l9QSSmnmy7G0fNXig
QObS7MWx9Xhv8zdw2/Geb+8lVgBFZj8ge5REpJnOTXGqb2h3+EYJt5sxZH7ZXNhd7H7DcpuvYu6+
E+5avGHvCfaFd63zl7FtgrODAA13wQCP7vkfkPW7uURTRP7v8jGt/zQ3JqtHFA3nuIhINHYXA6sf
/xGSVo5TwdBmYOT4Eew344J7t5r8/BZ343daLAzGswjCAbjzYtdkjGYKk4uXWvSaQkSJ+qyLaf4g
DCcEwF2AgrKczIbnhJLDPR677lQH0Ld1c4wpUb0aFqi86RHXksbEFDajc1cDXD4u0G9Xg84HF6Bm
AEiMKxjDFWh0uXEH4kCUvarNHebARf8uRO4g2oQ7JSMfUMIJzo1Ik1M5YllJzwQHckt2xA0tDHeb
xCQ02eqHD5bxBFWsJPxmbpsToVsfUVXkZ3w99aHtunqP4u3Kls/fuizNvUX91cbzGvB3SBpRvaVO
E9O8xCEDP4ATLOnfs3gxryYprCmTTV3UJZukzbrftHm4UCtkAE0Mwj9l7RRcJDGvmEqIuU9ims8d
92VA1oRYqyIfv5oJEAiWC+/qr1K43jlDMl26qeAjrO/KaHzuo4j0vIg3th8mYsLt6msxKz/EH6ui
mTQMBLezKsVZUGiE2tTz+BS65lbMB5uB5bE0+To8m3yvjGDdCljmmFYArHFm3OkF0oGv0tvJXKFt
M53vyhqQqMygcUSQbwyzxk6e+ph2vfxFtGDm7J7oA5uPgCK4Q8JlbaQk+wmC6falD8mFQxe9YHKu
cvmb5wI+F9g/s+x513dV6OSJt+2Gd9/GXUqjCigDP8mGtE6S2Yfkr88gYajIubnjj0XIxDYz8/JI
+jG9HSntWUGHBFn6yF50/TKQ0nQo3fmVdU3sHUxbuwkGZUsiLj5fgoD387QKXrp2HabM6xAnTTih
dyfPBXW4fZNzNx+X2voihxL7ixU8cL0Aw/hqOMQ9j5s2tYc8Pm8vXvfp4bi7+dYMMFvO5xQ54joF
Z9vWEUgamJNISdobhpGiLiFLykvmT/pYn/15VVv0Go4MILW0kXWUsRtKtyzOPZedoRZKbibSWP9d
6YUHIToYxKH00XEx/q1MjIUoBd78iYco9qqMhwzCxXBByhKTx3UCHjnMZfc9+cRLgG+efbN+kRGl
W8ZI0h94PEi6Eb+7PusUvUbli8+EApK35rt0sxUd01J2l6HprCejRr0x9DicE/QOrNScUTUsSjp3
9nV2MqBSDAKabWGnM3JwCAf497WpwYA5EfVzW/Oa8OrmbMYE1rqZ4JVGPnWps2kvCSB+mg0+O0MT
j5kijML7tpXZsDZyRyCFvrE8i3TGT5jsgaFGRIM3bcz2NWvQRyBNTW7o7qAqDGrspiURYWL69zQy
rDI6T722jtx4efSaKHXjHApsxNtdypKfsMVsG1cgaHUiF7CY/jI8HsiusbwHrE2BvDQFYd3IVzON
ekpmdTj3jthFCLkOztK5167ITyOp+aId5aOiY2PbzOfZzbzfI2owR33BDs4/Je7qNamCnhRGXWan
niTyiPyQJCmvZi7Gfave07bs7yK692iciLhoXAj+QqLCqnPlPtVrLOVs9epsYSSbMTE+eTmGUBLu
0ysZFoH5MfZ99WA0SX4stKlWOebDQHj28+SR1LRoNEstKOWdSi++XELyD9F+r3OM5Z7Jaze/fVqA
yYw1N2j9xGO/Hh+ZYba3Npu6dw9xFFFms/MwJjwooidW0Oqe8jSGWiYSaxslZfwg4vIssuKjmorq
O42ssyoIwzF0/GhWgCaNE5DCSHPkuqj87/ka/12ghpzd9Ayi8i12ZvN/ttiiLU09DwPnFiYP8Ae+
P64ChqUkpFmoPrOK5gcyrzkIEDg02DeiGlOCmqdjb7rHhBqWcAze58VgikR32Vj+QQ3kb8XpbMK9
2TePyMzNtKZwc3/teibva4MII+y7jpu2Laf/42/k/1eEvYeQyJW+RQ5NEBje/0zByofAzGpgydlQ
z9ry7kWAkwSi0ybwY5trD/CU6/sk6HQpRLXnqE4P/NXawMmehtlobwHp6FEVWjqz78wMTWiUAjKk
Axh+15FFWi3yFQ2LPCO2I2VEaHGIS8u5j8dxLf6r38lD7TBR8D/Chn6XJafAnNnVldq+s3/qHVk/
dmXcnEvJc0CwfnmBh/vyEVee2UxgYFriVMY+ALglnTee3XtV4h+WSM52pWfHd4nQxOQZxMG0pfE9
2oVGr4pEtHCm+pjyU56t2br8+6Wu/OoKvzt1LZ5dyNFHlc/6htQZ1roO3IcFv4mDiP9axqivTKI4
yYcPe7aRS+nU5p3XLX5IEVG6JRTduHfgp/a+XdER41undqbuax5QEv/vz6X8r1BCvkVKsmxrTSBf
G2j/M22oAfPJgCjTLflrD71U/jFeS+2wkFxFjCsiooLzavnVgQitft8nvPqVKRF5S/zjtkHKD3dG
PaK9L0hRpiPN15yj+XHA93+LCAePU2pgAc5oh1kSKsOmz6myX/Bwjft0UMlO28Nzy5mhJDluruxR
/ncUcHWo8+yl7O8NazpQEOb/Xynw/7/H1/dogjCIL3XwYP/nX9ztZjsj3239svHIM9rUh6VpBxLw
Z8kNzjG7JGCrXmEzgE4ByLfDevx/fPrBGub0n6E7/4+581pyHUnS9KuU1T17oQixNt1mSyaPzEwS
WtzAABAkQQGC0MDT74fTYrtqbMd27tb6dBZJqECEh4eH+++/ryEvoySxIqoStSD+RJ9K2qQwqOcB
xFt9Q/mcV5DxgT6C3FBwFzwTyNf3+t69a2Mt+G0/e2RcgFAbx5yscY/McCN8aJdslCr165JlByvo
iwTrgQpd30EbvjbtLJGehncbYDgF5mHSenutMMDnVecV0jNRZ3JrNYWyiwNMqwr1OcjtJP20AvNG
Sjl+8cXwa4yfrHuAJmLqLl0H6AbK/jSwh99h8sLBh++mVEj8AwmIAdY1nyCENo16JTtkKKAtG3ev
aRq+yzEJKx0orZl0zLf1i3oVa4NUQPGFz0HCQ8dGTN2Sje7ei3A6g6VVSPnc3q5k5rSG4usXykfc
+DkWlhx6AmntjCNq/VwlyyA+qVGx6bDPN+DLKlyQpMJPpJTPpAne0AKUJLDOmI9QpsBVOAt7HHgE
jC/Eo0kCJ9d1/a1uKGDXiWyNCBfHT4GdgK7IeG5dASzVxAvsHgW1UbvHBWBQDGFaqRq7vl81b9DB
LLVUE6DP111T4525GEPQrSl+ATMx/vrK2AmF6pDtDWQIppdiqY3cNI/trZnOX9rFmj+fq3eAre8k
hVkPEXrI5kxdUujhgrVOBtCiWbC2W5iqQA22WIM6+r7TAXICCaohwPuh3ci3V0f88FcdqgrpkVaS
cFg21Dep06HvAV8UK9qIKPQkta/UH7NUHq61PhH2Gb6tZzURahh9zn21HzTqytalpwivsFiRcTcO
sCvKoPzP3VBspTXPlcjiAbZb7SXYOWZ2wg1ZDLDXlFvqLdrNKIKdkwDojuLn6/EYQXZeHl/YiY6d
Rteq01dY0qsv5CYBY6xWRJFhBOjXLwLIHX7agZIM5GvA1PN8XOqvBFhBU8N+zRrT6vvn1V3X1ePr
o6N0Bq7H3aMFqdy9aJtuPGeLrdhs6Qr5uNP9ev0BZSXYyItTwhf7rapAaVUrIf75khjPEe/TF3AX
T0pqxyMF1iRYhYrb1/ncGz/JM119ShKZ2crw/F6pxuPjHM+Pj/5qXitJ+4HQCz/bpwwBhChjp6o3
xLMd8WmUBc6X++VG1GUtSd/XonT+NC6I/U2pgqsIzcPwxBXarbeLGjVYpKjWpzKqbL/vTyBXlbJg
v6iguKTaYeYNJMldjX3FdnJ/6TX72YABiCcV2PWCphBuKiG3e7M3FIACBaCYXSkr5c/irDiyOFz2
0uVx6qeH/l2/Y5id23LfUu0ID+Rlu56kz1t3qb5eVyrkLOtL+VUUAUUUkCJ8J412yc4G4m1QtVGN
4eouQVwQb/uY7gL8l4QmvxCaVHe63B9J4wd2U+JMgiJdopBV3j96wC6dAg2x0qj6Fx2QgVjCAU+h
drXfSOPU/ywhMICBgHSDjh2EWOBSgYvZanRcFeNFfZekJdkKJNZWfUjR0K3lD0hH3NVw13+UxR2o
1xlqrcdFqb+DvWyr8TtF1xdRwKho+6n9puuYQgBnzpR1LaNRrSmaAGIPjgQcPo85Lg5lTfQtLmTx
nWx0fd2pxB4VyHYfj1PTycX34r6qtnrcHq4y+zEQGWzQ1NkhFb7+WYICJrly7MPr84sG7uge99Oh
ilXg3Nc1iYL39vqzGNppc+teoyno510LcMKGJKOrr/cPVgcXhsXm0Lxma4aTCI3Yfl89Z/bCJJks
Wef0oB4/Poq+CrErqO9XrO9vmnC26/Yazc8nPI5yJC/hMfy1ZDVcqrfyqjJgwxWShKKmUkMv3nES
4Qb+RQpZ3caPqsJmuVGBZiTiudMaHRLA19NvX2JjwtH2c6oR31K9XN+uI55bKgeU224sb9+LJ7Fb
kIsUlF2t8UY9WVYEGEm+zhN1nXqVjDQQ+BefhOudtoaqVRhl41tT4TvvKwifSvXql+pD3q1eGhIN
l0RxBa8B0edlV0r4u1cDqMjypT+c11L9e3G1/tfr77LG/6fVV1bYDhmA3ajZ/kcbYGj1iTq+/RUQ
NzQmDRW5KE1xH8gJqcVvpC2ZaoEJ9OuZ/yMb/+c5fx7+fvvmb//B9+xZTcQZL+2fvv7NeT749x/L
Nf86549X/O1r/vxMHnnzX570UWT1s3me2j+f9Yc78/R/tO4taZM/fNmVbdFOZpfXkwW907391Qre
Yznz//Xgb/mvuzhTlf/19+zZle1yt3PxLH//x6Hvx7/+/ou39V9l2Zb7/+Pg8pp//X17qYumfSTN
bzChJ+XxP12aJ03LXYT1XzDaVEFgL8UfHRbDIf/nEUZQojSuSE0SNkS//1Y+6/by199XovAXrFxZ
FURDlBWqfVCGoHl2/zy21kj7MGRDFrCBNfH3f3bCHwbz/wzuv9eSUwT5j4alSs16yK4lVIu21g0s
6z8Zlu1qccXUkgg0fntOKJQTR+NeifrwnIp2m8VJcyJRKlEiIXp4ggkToPA5HrSjQLq7AJb+ABzK
4pyPwutOHNXstd1U2zIbg3m/cvqsD9b24gWoN/V9O1k3fw76YJU9vMIbfOOoOfNeODVJkWj2ORHM
cX/HNEqJ+4VkV1Fa+2sZCNZ0Ih8+EW1+agPZ1l0QhIYzBoV/9gVLiSSrO4F9n0nxyLi+85d3WGfC
qUukRNtPW4lHjM6Q3I/qSfG0AD4dwW3MIrnpP0fnGrb2lJB8pST9YTyODgvaeaN7igdU7GVdj521
CtTTlPdpE2Fc5S8TgJbhr9MmX/sdhWR8cmRJcY29JhJ9bhZxF5iRnCbixCYf3Etwf5vcs7YF3p2u
0n5/CeGpG+1LcMn0RPIa3pFaeb1Dy/rvijd9XsMy7Kz+wMl2Y93lt9F5qG+zI+E8tvp97wjeKkCn
CZ5RbFRPz2GeuwQFHgSyzzeNJRfk4mzKo0jxI68xedr6nXwpZ/psj6SYdp/Ft2uoJ4o3O/2BR8DH
YncRjrD7Zvp8Riu/MVtbcuvwmkFkZAAd3einS6iqMJ9uqiPW4CXUTzoeoqMufW0eP+6hRP9WdNY1
XFFx3akdimCyfi3P7Pf18ja2lLzQ2I4KzyFoObqqdxprSCaXXlm6+L6BFd1kQBwu7PfQJ9Er3Wk5
dg2pnwJIcA+QTwtuHrkB15B2ebyhdBJO1yPL4MMXzL4Ap7WpQREQbjvej2K/ERISx8DdrHEdBlj7
XML70D98ro6N1R4781KA/9goJ55J5agLg6OclifTvXgmbomWcRWtUU6TJwYA8LhczIxFKG++ZMbR
7fP2eed5z+SWqFxY21DEz07sqWSrlzshv0Ud/b1Ob7lojpZyhUJ005mCJyQA667HV4IMGw58O4V3
g7PSOifxiafT0uvjC0520GJ01Yn3eyRdIpyIzbSHB2+TQTPwSO5Zk5Pw16ZY+zLECkD0Ii19RrIP
I9sNAqE3iqg7WB3kYXHavos0X3Brm1YM+ZA/opJiIe7kGtXbykduBXdw7yCEbjvNNxCHwZJcxtBR
vcGV0z4dHarKTZ9MlZIuRDLddt9Ykofklcf1+/QpuC1Wl4mQMqUOTXTNlnxwG28488LqTMXTPVzK
hJ2ZSdGFoWyP58cGCSSHjNtyhqu4j936W5dPLjOt3mK2to4WrDPGn9KST8IeiAmCTP7gxGNXgbRo
glciZ3TMKgBLd2FAVlmTrAL0gxEYgQp3G0JOqFbdaBk/AiAjEkW/z3uZG/Ohr9/67JbCusQeFl40
8L6UQIXoYoM+c5pTkSBJg8VMaBJYrPmyzOjGXKWda6Qjnf4yaUwGtJZHSR5GNM2Dyy5Bbni5S0gn
XcOuZDe2EQMEFXFdxpXadMxb8M39xrAhn6EtPJe2Sncyg4EmbObgkczLHFj9FCbYAYBcofVW0lYw
C29EO86H1VEO42g+3BLUwZC0zjI9uO8lvKNUpISqHQ7F5GZHz5nG7YGubg/93mCKVMy/y7F/p67l
aRpBRW7Kx5dlXJ5skZOGbltupCwy2CTX44NS4GxuUctMjV/9QMn6VUaOrxYUjx/0dqZGS9/BLMVq
4Sinlng/eqM8xidwYPSCFjSJkTF+UEvSXXdyRSh1S63X4a0Rvj+YS8xbXh2fbMCdCOZx7tmj36SE
sWMmOqsQnLfiX8DEJ6/kEgqnhz/4ilXQUYUXu0jKfGiDMtBshsDT3sfs7D1PZ2/enz3o0iDRjCOd
5Hjr5Usfk7VyYnLNqZS0qXIAS85wap1LeEseKatPOO/FjMUou9GxZTh8Mj0Lj9PLnEhmqFhrh+cS
+vVUj4GkyLN/5S2XN5QDXpCGa5fdKmNkQbAKJupjBvy+e6V1QOQH4Rrxd280ZzJhFbME8+zr0StF
2z39m9eArN8zO5mmWiBn2vd4S2vACB0Rkz4rgwdZEuYyGhlF7L17yGDSSfgeHEjWa39OmW0yK5fi
XACyOfAhvCyESfikatunFk7PtyHts4ULDwk7b9QwDl85iqH18QjK6Zk18EEwIL2Cy3LRMvo7FHhy
ejh/VKka3nLZ18MiN5iVTAN8xs9cE0BXbLrg7NYpRYae+ZhSJpu7cZRbnSNWAj2E7qz2+UVMhxwF
gU6aDrf8HKGIxeXRjdlYrCosdJ5Get+yQD+S0W6iezrtIdv2RvtlkpI0fO2+LqhRqBuTmVEzbC3o
nTqUUWQfVTgeDX+wYo/FvkOdCXltNznFf3r7GY10q5Y+ItbyKV8mhOByw87k3Ca6Rb2tJJDAwAHV
wpzGZsIqj5djd2LHLgb8YSDFYE1WA9KGfTPr34cTRTiRWSYzAiEvEzccg/rY5PcQSbgc236juHoy
JKzYineLhmXd6dFv11BxqU6R6F5rj3aMHdMeUDehdFpWKorx6R7a1xx/KQ0WPjSm1Tor30gbk8VW
gpiKNS92nnll44DozNpubXQ53fqMUMpdDpWURlcPOd8eFMFkgVinhChJv4zmFNnQQ35k4CfqAdCt
0eBy7LmdfQSowTyga0hlYexaG64mwmycy2+yf7t/DphF1BEoolcO4QwXwBzDX84YXzseOLlNNH1q
8GtlsYcGH6ylj1kRVO9CvnK9lVwOjrbglkcpEan2QJg5VLxH9OJ/KFnqpyBtcyrddpPbLRLE7ZHl
ikvuIQt+e2DNSjvaUcs7xZVYPRaLZsSiwaVOJktkpFMineJTe1BzEYtPOEEWH9CTtGcVwJZ4Yml2
C/5LSk9j4ba0u6WPA2wJ0lMdlSFBCi5HaTHchqTmPst6qngvi2HIC1ZXR/MllxJco91ix3XL6GJn
PfObex52t5xelj+A+7Akg5o7u+TISzbfhwOFzyng/CbY16TyY3s019G0f+HQyOWPIoeKwzUi1S6O
vSd62BLDmxCAxzmda8JSG+HQ0aCDag+Bkj1RJVGLaJqXRMjmz9nEn32arWb5fWLeSPt7UnRb2Wqy
KxIjf1T+bNUe2em5bouWnl08IRstqrB/F+yHtLkkRrRyhUCxp0Cwa28Hys7qME58HpgJwWytIikb
TwBfICZN5I8h0G011M6ba2Lpzt2THMUmxwjzR4skWzpULHGOaq+tqy9H1/Seip8wSPE6MCZty/SZ
q6FsDofz+xTI1gKOIkPe5w8H3oewTDUweZtzjo6Z0/WiQh5bPEZHzQVu1PrPHLHvfSXEp/Tr2skd
feGgZtTa5D8hyU+oOXyId6/0psMlEa0uED+nQA/mZLIN7xFC9feDzKh7UiXnELeFxIz21CD+eS3f
iJlEhrfm0CscPYJ+rQXYNLwR3XKaQ2UVuKT43jivcLC7PQRYXu+t3c4hzVTP4oCAdWupPnxdagqu
qrQ4y26RZcwvnM4JxErcm0EsWHXp8SYYT33yCIc92TspyQZ90lriB4WK4jQm/OiPbp3P7rCnWFGb
6IHAMJ8ImFfchRGhkA81mDFBll/kk57BKvwuZUpG4sPVaz3JBl+UTPvZQuRqsvDRwhJFN9D1VQvR
HiRHzPodgjr6a4veo1tg3oUkw79FLwmn2helIo99I5sFpN+7JpBsIauS2pet0TMIU3zKpoRADPT0
7RgHsjeSV7IRkyZoYZjdyN7tuHYnW0/vUccSE+q8etDtuz2Qld6d8yJsrVvWR+Ow613AwaSSDCmJ
VQBRJvQaOIotI5YwRrI3HGd3jfHcbGZvSbDO23ywJ4bhHGrMiI/aepLiN+9ElmAMlGOc1VabX6Lm
cPfkD9GsTgyontUJozQmzXHYK+/dYfbahNGTgoUi22vanRLcT6QEeIxSmSA8phCMdz7eE/nz4lXJ
eBpPEFgqWY+lhqmUxME5VAI1uye6LWVM1gLAbcAo0RYaMp90DjJa3WU3P97irEPNe+cjzG4LuZsn
nriEFpDyB9kON2UuA72/qkQS3gro1RIpKCHteOw4xhsowRBwt0uCGtAz2eyxrFhvgvqkNztu1Xur
iEbbsjllokmJZ9pQeUVYWfRi6XEGKoZRQ3UEvGPH7Wr25mum4TWZmSrN+/M7jZGy+QQiXEWPCBnU
hyVKpPRga12ukoLREgKey4EGmgL6ZTh0AelSwuHqTXt0QSB/CIGeVd6VBs2ffLZ5tnDoTyv3fpr2
D8x3HJ02aCGVepeZ/KEEOOdbHtAneqYG5yNi7tWkXifoyhf0lNlUv2n1cpmQTSgl1T6/H0iNgE7E
fgUyN6VFvIyedQHPQhUhh9OWMi3uaLYnjlBqkmaEZVKmdw/ssw3s2F8UjxFdfCnTUMNGRJYxZ57E
02yWiWrLH8tLY5Y4VXL1l6d2AZpTNFF3RzWbwik4Y115tNm5J5zF+0rBkBkunUPLgcS/aV9f9EXL
HZnCwl4ProjkNaGrMDcsKUBVnS6n9lT6DFl2SYeAQo42Ha2igxcJUBxkTbCZ2PDCMhtQmIym36C4
VZvfQ4klowlUm1JzXoWICnvB1o+obkJHpG1u0azuhTZO4aIYZ+v8QkVMB8wyZsP9beWhR0b0eCYx
m0XzmiA5xSKpq0gIhL2SXdPY1h3FkewRRnnEbTZX9UbaiyZCs1+5uq3w8AldXPrzJ4tVSHPe15a8
KPT42PqVjybhnxKi7qVh+ccHVku0UcqC8sSLjrkZOwXfr+klLYVNPb+N6eXLZT8dOHf5Z00HJaQ9
QXy85Q94XMBAk0LDZsGNHW5JrsbzjWVAtrjlPSUWpx/nz/gYO226rBDSMri1f/eEw5nll5Tu47JO
3H2oNewyrdNl9RItmvXExlVs9GbNUCAdR1nbqO/CocYUfuVtWvlDKITqO1LHCi7sS+aP7jyQc/lD
tqZg/qSPEVFqlhyF7OwyynvifnwiR4yPh7UFBlI0Sx9L2sT+MYEzQQgvOWgAYhshJvj72YUyKqX5
LCk0tU1/WRccZok88x5q2P7qgN7H8HVQ3SQ9qeEDbb3o8br/Qv/c7XnR6wX55ilsFOPS2f1iFJJD
Br1thXkzf0JWgm1ynEKMfd2pfHjlYkdR3rAKAeVhPkJTcjRcxTnnwkF3JDYHTf89ZkOhYJcunYiz
ApancOVyq+HAWgKLky9gEiwLyif2TV6ehDA+8gD6OJwOTIdPmCVmX3G4FivAajAC2Iogn1hMc8qS
v+wmnDpV+h2mACYssY0apqqNzkiPQFj4tjxO2UCHL6bxYuVi8MM0xwtPCjYrNvNrN6ZwKajhYsGu
yWp3aZzsw119W3YH2LEGKPOI3Gi1e2ttPG8jRsZlwyYGa5idv4RLT0PzelQo9l/mUl3UlRcnYY28
jmnh0qu3nD+PvGVp5H2R9rSlIklK9/2SRF5aOIhWn+rOiOTEIZJ9y+/p6pNYL9RRtw1/RUsIp5IO
+TWSorBlUV7WZnqA/3P/kh0bQ+HKVuEOIcbYYTQXGVGPMvqNBYHJt6w4cTB6fJOy2oOUAGVeHEWW
4jq5NW9YMscC1YoNVMO2e1yfGqdgCbsdzyHFDW7BYFeWgSU6e6DwNa+z11782FI7xNE8wZGxdgCA
VkkRxou1A76ptTRvULZX0Ich67FzC2tLcDj0axEvIy7yukNtxWljn4PBoQR1b85RFfWWQEebmtdG
2DvpLVDT2hxziJtl92VXUcf2Ii+C5thG/VdCzKlOl7qKX7tlXuaCL6WrI8V+rlHtQrsCl2UD2xh7
C2jFGb1cxXyibLNLVMkIJ7/KNWdISXUFrsVVRsguHxqPQ4XPm1OU9JmWORG0HP/fhxFW+YqiN47m
qBQ5t675yy9z0BFXmGwXTwLPqXMllXweRY6O2sIoRUuqLUi1tKf5t6x1Yz9OK/ZUUZ3HvvLr5cYc
Q0jOX3YdyTkcby2ogU1MS5dPt+3o8lXMWzoLA6i2ZBdqi1cou7M7w4XrD/s4qKNur6TAESd7xAKl
e8zKbA5z8jiC4biFMjYFNsBnf4ox1lS7PilZmWCjyKeXw7qooq7Q9hVGDhZkb92N7dJVcaYHxok8
3dtRx3CMyXNNsB3ioDg+jpQv6xbL9zAmNYY0qYad/QiBA2C5TAGbCu6nv9VWc+hN2W2wtFWIgAGm
borwnKnp7PYeVnoifhTI2etwzro9xiDHB0dJNYdUojoRAgyOPofotQio/JGSG4nNg1FAOijypvgr
KqtshLSz54/uIHt6QPurU+9hUqEzKwwPpP7qKQtB6TmsYeJLamuxIkr+P01f2FHJpmjK0WiylIVK
uCw4KGgJ80HIpCAOLphzcCHU5jnAIA17BqACaf3WJiObBBZZzBICjm0iJgZGJ7cvgioa897kVc7H
xUTDlZjVmJBSsFiE6Gy/9h+RwnRlWi82UMx9YrtN12ygnpkQam6MCsvupyG4QbDMkDBgGDW/jDU+
37/o2ctZTNZliJhb+BmWUfw1gEHrQfa+GJJAUkpQFhkjIp/OxwsZhBi7tGjcFQeDXzCMhfWuCJnW
ozefhKBOOKlki8PteN4lKRmjlm3RYnrNp/Xptd6ViZLtDHPYLz1QJ+DVzmG/WDFsV0+MuhoYF5JT
sM+RWQAvIXkIhB9242fjiMmLURpsOelsNjedDXlAyVbIX5jwfbJp1t1bnS/0zpspvQy7S/5NDuVh
80px1hnhigpa+IV82F5hb7u4DfPymZKD/GLbkgqffXjzl8lbEDVSrTYo0pqNmnlL1+F8GAg+9cHD
lx38f65CHEw7jvvBXNtlsPBeZXMGoeqpd+QMh1wyBtNJE99uxALG4IHz4IJcE0TY6O7rtLbF7KW9
NSc5e50eHn5TORsXlyleNb5UyPGHHml4pRucUc8E5yCu2jl4JfiBqRRnBC2nELTCRb1artTYuK12
z0QLqF4hY++TGuXNuE45Xz9pmYxhzT/0K9b64hVdXKPg1dY7/SQgdoz+L/f1dBKJvvFLk8CT+Upw
Dhp4MnGZ84nnDDxzDp7JGZf5zcNxOWaQJIhZHMn2GHKOGs1Zx/vhtv3h4Sb9KIOXP5grWKmCmrmF
e1x3JWsMJQtNGv5ShYtHzJY+RHofTUiOcxs26WxT0W7cG87Lj12Gg8XaW8ZLjZRIC4d0PsSRYil4
BA/rI5dJVuxqR4aXuxWekXXJ+MTfG0dLKBJnvcc78AL4Xg+CKXwSJYwGc7Ia8j828c/WnNIure5b
PJv3XICiP1zb3WlxwpIdMrwBTjnFXCDbFzreUt3H6eLOewl+JmIC0scjaYPZXjvzYbYnWjIQL8BR
W/isDnPI9l0w22Bp+oxrWbNv3j2fQ5aNeY97fjJ/+fJv3s1/pa2yadKH3wZnX8w+1tC7bBTrES++
bxHP8tkj7mr17srBpz0fFAu/MEGmmY4a95NFmRExXB21Y82uwBJDnM2pHNIrqyMhAN6fhDfGzkEj
sjNu7O4AOQbNq3MyI9kma0f5+Fi6hPWs8Y2wAZDmMCxhnfMLs0zrlgnH/Kpy/On3nNLeE6UKlxVL
SI2QRTS9RtxTTPgFvEGT3vMO1wAxHZ85yL9Y21SYW6yBfrfszC/5Eo/QnCdTb3nvh//yeRa0ig1z
rc4Gs2MhPVOu1BGs4jQzu5Y4gxkn0gcucZRbwDBpBIAhw/bWhJ4HU7KYXThckbjnSTDhdGZKiTYB
EKYxq7SEC5FYsxQ9T/IvydOOk6WYP4kCDiekmaGdLGBc1/zsd6c+kK+blbNMyXF/Th6+ZNE6Vqx1
aDjGUUU8C28y+wWos9GoGMCWxBoJbyO2LjJK/Nk4MoinweS1H2QPfBqhGAqWbPfBokhgR3HqoM0M
FAo5TR+ivTxtUt+kj/HwwCaZr7uB0Vg7i/JZouRCdPZQTCfpI04Q2QvSRCQAaRftwSQKxNyM7jnj
qDl9GNNk8tXpKlzih3su+SjFsPDXzjUffKbalQJDSLVkPf1LjsBxf4suui3D0+b3vM6pes+wLLNS
+HyeqkAML+45HbjR0aBA4LZc1liMmRlQgOY8FoWxytSTxlKNtyS6EG0CFsC0lVIl3l7zMRPMwdQI
1Z+9LhVxA29WIT2qpIg14nqJCKNhwi+3vUSYRvyA12iRiW4Rz674sg5H5e0asQYwITBtqnxIEUXY
8qa3FeqFRPXVgHD2+dNHFnu3Mjt7dFu3ZceyJ2Lyy6jDtOOx2jt3b7G+uj3eulyUfkrLGgJdSpVz
eps/9rc3wUeeWxfhFpwxwr7o894tgiLDVKOjFIpM+2XUkGTn9/mYn7OaRU6l/qv/Cl9Yr7xjz4Tg
Ey69dPYgX2IqMYWi2qytlb5tHGUxjVjwNG/itXRfXJxfi2mCDUZFSg8DmHlKdhrGkz3YfaT4AsR+
9rDcPmkxHca8irB0c2iqsCOLxQCOJtrzsqVU92O/sXEDVjkdUo6bKqLdQrr41W67MefNigB7eQTM
uMN3xutjCUet+QpnF3Z1aSu79TK5VezROoJgEJPL5/uNq27yBqcjbPjzRsIx2Ry7AwYbxAzzh+Lf
ozYS8RwuJkDnqDH85JtuvwYi99FamD3K+w3S+1x0B3vYV9HstibGh+ix9B9ac+Gb26P0aMvTprF6
OuAArMjqwTRfBoIRvOf3SE9Ft434goBwSPc7uzdFt8MXOrqqv+wE6BPVlwm7u0b3trQ8mzhHTWGm
waG4vMvE3oLuzK95z8hoqO+k5oSZSTDnpGDGPCROh+rtnvMkia7VvFeIMCn0a9Ski/nBRJDSS1Qu
Zzx9dN8dryGfoWOsFfyRSHQ6pDSx2fN4ZgdqYTxwleHQ56Pbm79e45levl63caQ5KNhvsTWxLlyi
wke/h8KnHjFPmPS4gZdlzzgSyISj/sgcs6CCZxovsd7ZHveCpYWLWhnMYolFGg5LG7uLkGeJ4X8f
EPa/uqatk3uRlL9tujpPut+ep9/sNmnBRBXZfwKB/f8I75IAz/3f4V0/8rrJpz+AupYL/g7qWkl/
EURNJgdeUXTZUDQNfNbfUV0cktaklxi6pgqSJMs6xd//AetSjL9IqqiLQLckcPwUnfkXqotD4Oml
tS5Su9mQ5bXx3wF1iX/ECa4VTTF4jA62TCRZQvhzGXNyneAYFwiSTmDg77N3/gatD4U6ARKAc1Xz
F3q3k743ig1VC9z4P+4lZjOLlXD+qhFi/bee+wfm7N8xZus/lYimPWuQapKu6EDZNEHj7f5QgF46
1+W0uirAcdTZrgVwvFeattTYuFBxb4CdJFs38tsrxv/SwDTwIJP4BvXAAHlI6T2oe3Ob02JFvnGl
QiCFj0+b5B9wYpIGWZivtfopY33Whrq/12o6nandadS711P6+RoN89JDf1F7t57CUWCNupOIE+I1
v3YvWdo+Sxh8tOqLrJGOmcsNhVuwdp99Kstk6LHxYikXob4sLrtz45FADhHjfpIbEPjUrAOifY1h
ne77tzPsPnpPd+vfpQ4CynO8bYevDfYz1aPB9AOd7tg4PcH5U/5leYcLV04CeGsdxz2Zr1jo92e9
60aIZsi9K4ggxVfqq8hHleoe1ZqUaViJH1P3NnUdrLekauLPXVGHEI6wncRLGWsyrWCDGbGKYEZB
A2jaN7gHe/yy68u+a/akOJD4AtMUMH6j2OtE7bSaYqskmE+iR3FP8PMTSx0OVmpGygI1sW4kPmwm
vtXsSi7sc2/GkaIK21cMdZ64Wb88ssM3S/+dn/u2jQqg+fMN8hEeJc/3by3pct1wf+uIXFwL+Y2E
8t2aHtdvXgGBky5AGtxtV3pU6YAY2F+0T493jm+Hgfhx/9i2GjUmz7kyfh8ngjgsGrw6+PONClUk
ybibNZCIqgfGNbFKn5VNTe+RJbCp6/digLS2uW8flMuWABqfv4rDUcJ6elXRtD5W1F996hQinKD2
YCiWJigVQ0U4VI8hIRkgZ5Ta7aPHJu76N3HGJQq80FC+VPAEk22505XVN0m/msvrzsjLHJ93Nzjo
YcLaPgrI12GBo2LzfX5/NtFQvBu9dXuZgrGpNWq4UU98hJmnoBJW/NpX+HEgX9uW5bHHBytO0huJ
8ZsZ+nBj2MuA+p/RmtErGacJj+LceKs5WriA+xJJJNAunnORYSds2pLNQIT/yrg0F4hSZYYTKrkV
FaUMqGEWutSrzEaEYwP1FZfzlnEoFrYpAhByZzXlfsWMpIAsIhG/4Fk1YipUKpsryX2r8wWGmNeO
kgFfFjEh720j4EKlhOGO/BUyCWpygUhKHb/OkGobVfxtfYPDdoCH7LGinEuzEQxreUPxypq7sAvR
zZcYGpXVTmjOXyvh/o3c0q8SheTuVLV+wgvDnK0l3ud8f1vjgGqgZFoI+asrU+F/U3deTXIjWXT+
Q8IEXCaA1wIKZbvad5N8QbQjvPf49frAobQkd8yOFIrQRszD7nBYBgVk3rz3nPMlHw03cd6iwiZJ
feVmUWyUOwFxgx9WjdZ4JaCg3DZcyjriOJMxTgSYVaiQUOFCtwjXS6u6dCnpekED3TI718J+YkXb
ymp5rJTpTWt6msb5VddMjxD5vDw1obSR/qfz0rq+E0QYJRwYHdXTqz18NPDgymb9UxV1ecWD31Ah
V4RfcntWwnAH/SMl+DXNvsShDqh18gxj9kid0GD+VX1DHPp7WTkbhyvaYTvWtuZ6Sp9uLfNe4+cq
ca9HIR9q/NDJvLPG3G3ywY0Ri+IK2EYtTe4aFATn5LnZtbHENUMaJPelE+ZkXXu9TG+j0D6oNQBC
lpAhJxFrdUNQ2RVcoaI3eVa4F+llV7SZZP1BBOjGMu8CnZCRl4iyqiprn6zX16IxiU6Ql6VnGWLB
WxmuBfIcmOWIXzk4JYjF1nt3fVB5DlSDiBIO4g0fad2dtJLVTl8RRYYnNBYwAlQb7mGFoRPYPGIs
F11sBM9iVr9beIuC6ammwcRDFLOW6vnHzANoWYdkbbyPPSgJ6lnWcRXq5URyYDPJTT0dogkzuBKi
SsHrAaI0gQPZ0sa2qO/6kcbRvKzoPlepr+s+9B2m2uNE1zmP1kYUun+7MHxi+v0mm96aliOIRSRf
RljTCJcK8WL7yeFQAAbWtWgxTlCXGrJOSRzb64XYqHzWOP9QB7BYNMlnfhQySza5dVcqK2L0rklW
x/p1iUoxBQ5Jrhjhj9t1DUr5jcdu2XehPOhjti846GZtTZOH4FQ2oCKixuaXS1nD5LFHsVcJbnhQ
hCU+mC5uDpM57VXF2E6MM+DPfK4E+c4dQ+3VgWam660d/o1r8GfP4O/ViEo+smlYjk619ItnsO+j
Tjgj+RRl8aFl17FwF/hXLbtiQF7rej//db3xR++nmYZDIWWZhiF/sYimUwtxeApQVyXnRX8f1euF
GaP+PhFyIMb/N/aIP3U+/GSp+DMTxf+X9TM171/Uz5wMrl7mj58tFTp/53sJbf2GrVwaMHyolLHz
WtSw30to5zfVsjT+SJjkvwOYpPD+XkJbGnWySuVtCGFKe627v/siLPU3WxfgHcgkxsMgcab+E1vE
T0YbXkiqppSWhllS4DaWeDOqt5e7uAhbPB3/YwJgJSmiZ2+ksHKOQCp+uBh/UBKvt+C/jDy/v77F
G0hN4ozlC/38+oadL3oHb8NTgqM2fFTy+a9fn+vwy+vbKtBWVeAW5gQgfym4RWJ3SZgwLuzkHrU9
lD1SpyPv/+pNrNVY8sNFwlcprVGtF+g6eMQ3OtzyvzM8/fH3sE0uki40zVgPOj+8RSUmtVWTdvGS
blt215rwjfjmH38LTWo6CX3cUqohfvkpRJlOUyC1xXOsRyhcMyMZtsS/fg9N//ffg1+aG3O1rBOn
8Mv3IDmVqGbhcGS/RfW3j4+Oa9zmB+FyqvCi3V+/2/rj/nxz2T+92bo+/nDRsnZo9BwMlJccuF57
0kf9aN/skr95m9WE9G/vY2mrC58bjOf1lyu3LMuYKFFIqXNFYMwnzcNB7FkXymUwxlvdm/fWgTLv
r7/cH78pCSSaRVgTD9AvX87SwzZQEJPq6jG0UQG9a3/3xew//GY2vj1LlY7kjP/LmywESEirZzas
l8xTQB/dWlmTHEbRH4KqerZTm7if0MsbecXFJlia4GUS2Gr1pSbudxhvWNwoNYkmBAkRKFsLs3cR
KpuENldofFmCj6U9as6BJ+jaaelgVn3thhZV9Eybp9Zxps+mEnGg0r8w89FKfOkkMgb2vC2dc4zM
Ph8exi7Z2kQUNKLaRXCMyrqkq1c62D6Cdm/rBBuoNhp/0ZSaP4ho5ZzsZNj6lWOjVqBDN6PLTgdS
0HRsJVneHQLd9pclPShkiY0gk+fB3MUmqABVOWGW3jtmfztbFg5p9A7Ek/ZbaaWPWeAck0K/X9p8
2BC8j443H7bhJL2kuS66+hLn2C6NnbIATjLidzW4H0b65zHdW05voYOg6WPOArz7BaCA+H5BohCB
OGprHx8urBOCL4B4DV2xTQeSmNDuOIwe4+K9cLYYIrlOb33vW8V24TWB+gAG5WB/MlqUXRGC0fex
IZ33bRlPHSUe0VmwKywu011Hfq5CfNdBTw924E6T304uXn/Sf1HBNffEO/Yd8yfzzQ6ZjCn30sgP
GYnII5Hu6dJc+qynml7BbuckviTIH0PgvJJhdLVfsSbN8Bz2ryoFXZhRunGSLrO9huCkzO+HjIaL
R8ymqzrb2fkomoMd3wbKTWQsFJxXZXQtyJSLSdBr89eivMnEoVMgUN/n/WM0Yxe/y/rH3KRdoO2N
SNkKij8bsbZjL7vMFCRbSqc6wA5oSHy1LlM4nZreNgl3SvZg2K+auaSzbNCWzlKuWx0xgGq7sLvG
sQ7mETSeJ8dM7EjSiI+jPqvvXasu26h0ir1WaNTe7XHULO5fZ7xMHKWcyZvV9Vx5aoIP0p/J8inP
sr2X5CjgAg+z5CC79KqbiZMm0YtMnerJhi2NkZwzry8G8xCjkNHy1qtnZZeOpDPMHO6a3vQJ4Vlj
TNN9rnpLNkEYpLcekTsJ+U9Tjmb0DDHeDp2NMbkjWscsYKLQ7Of5XHZ+pRwkc2RlWXyhYDvnLJnF
uwQSABNi7E/hTiEorWUOKAGgcBIYqg2OL5VBBkfCG9JvqgzEq9WTQL6V0AqIrpMOkN5P5E0g0zUY
aNwmznSBskY0rhNVpAkTkBVzO7izgPzgjOajY0XQRBYH2vnU0/5proeBkGibb9Mu06GrEeZbDEPG
OjosSU/xHuJZIMx5Y5CHQACL1KzNrHAPEQAzlZ4kc2+Ta9lpZiP2lcahrUMWahvjZaLnXmeeKZ0X
UtZ3apw63IHifh4AjRfWBbxrdCNSHQw06Tf42K5NZXA19atN/LLVWZ6uLPdJ5xCzNG1JpHmMtHc5
PhhsYaQYc/WGc8GBKreH02ShQrInLi/ZrL4x8GQmIYW9AVYuIihAHw+1CA9g0g9pahxIiTu3SoxN
eyAplPh+R9KpirH83IbLl1SPbjiQ79Nu2SRRaW+yDH+9SJ+H3Ejc2a53vB1oPURGaQ7HM7yvhAJy
LiFDNzhrFdOTrmzdbv6acoBWtOGJ89/ZKEO69P061cwQRc/d1hb50YK3azbW0+DAfCPThhQcZdnJ
/rO5XDmLwGHfb3TI1qDMXGETtA8ruMpKr6IPZir62zCgaA4igauQtJ/hMOOFLLZZ1CEpegn0aW/C
VA9Kr20dcmq7NzEG/gDdbG4noumwOmW4rktjnwA2JGky8aQc6R1WWwcSyKCbL6nVIOANGNzkZBbR
6mK424ZiNwrFJ+bGy2v9fkCQGlh3Y1r6A0+KDhZ10Vrh9Qb3mmzS9CoO17KmqU9FA+yCy3eh5xN6
du0omzIw+m3u2JchR2yWpyy0S/mki3DecDBnJ2MJg7+GATUpUr8x5aMxl1eaoq0M1cqjONipXclA
Wjd2XV3vq3KEL5N7StSeulkeHKd7l/nMbLzlVBpmrNwR/2vtd0BEIzlDYbcgwvYy5ghUxoEpb6kh
MO9wCpPdwt+oNmMFoCVYLrGygkUUgJ9O+DCq89fWbP1m9mrGVsqXNopObWu7aThviaTwMuCL4IBA
1N7IpLhVxZWgq0Vu0S4iX9I2z1pLDy13tl1uwm9XwG+wIiadPe26MHK1vsJaj6KA3gql6VNAYnUw
fILLe3G4nBak7Lmb9oMhrgkzPpYxTR9YE3R9t8usMkxmqGkZ5JBL2NzknExErT+uxCtC7DxlCLxq
ji5aQ+0ABBAg8SXkOrpLI0uXiB0dqeLCY2S3N50a30ctbdKA5D76Xv0sacvKsyM3ox0dCG3blKX4
3Bu9vRmn2s3E8CVtI3T3a3eFxRPflTkEu5z5Up8kd00kLAJggfKVBvylAYk4GV2j+NIML4o6EaAJ
Url/SchuW1joYnva1OSsjV8Wi9wDAvFaX9XuV0Bge2yb3RSzoKh6vGaZkaGFNFwEW0HGtiaJDStj
BTywIGSYDmICLQ3S3WC+FsZ8MqrqoEK1sTp6dFF3Jl7xlNbJ7FVG/SUd1OsJyGuPmLgpL9NAi/HF
RuxWyf7QBTiD5ZDfy2E4awmUHBZT8KtPFY2/isWmq/0QDx49pkh+Klv4XkArDcGu+XVOxwMxgKAZ
gTgvz0OZ0fwBphM3t7Mk/pKnqCqty7w0+7Q8l0xjtfcVxTVGj+DbN2lC4DWDvLSlq4xXqNiG4t3o
K6CsjQ/enjt4G0RbkWt7G8hfOJIeFu5rahh91KhvgOSpvYWEQGV13JXBdaKfJm0FTmw645mUkyG6
psF5qipMGXAcBuOa1LlFAdx5KEpfG876eIqXOx35QeY8JdVMysZ9vTzrIbHG6yMWy/A0ZHvR5yST
4plKPUlzV5tZ4sz2pijlLiO11FsGje7XNRiITqUvw1caW27TtLqfax7LJn/qykdbfZ2Nr7H2VasA
ZN5qzZ1t77rsyckLP6MVKxdPQxsmm2sg4+5iTXedbG9Anz7Uk3TjZHInCeVzTPZWV/ih88KiBwby
U+OQSXpsyvrIvlkgdUDzSxYhcEqQvPpxMb6QH5rRz9fBdxERKC5RsncgYgeGvi3oti1h6XWsXqY8
reBgo72xtfRQquBcEEDRm8uV6w7dE0MwNxxrX00oN2J2qcg02f1SNy/MDRwabM7jrplbSL6J1w8U
FDrLrGqF3GhZ+iAq2cIErFKPBEd+dIPlmg+acqMUrbwKpXKXthWxdudGVqSqPocTffUKDXRPelxv
HTv6mSmuvezDpC8JbpDku7j/bA/5MR4KyUjGev52Ovoeh3HzH4V1/Getpuvqo7jvmo+P7uql+m+I
4zA5M/95v+ncTx/5a9k34U8z2/Uv/d5wkr+tA0ipslhbtsUxn4Pl7/0mAjrI2Fhnto5ucOJT+ZPv
7Sah/kYHiJYlxz1BDqLDy33vNzGxNU3Ja5HEYjq6Ztv/pN8kBK/0w2GaeFSTzyAMaeg2SSGa+ksz
Za5EFBo9wyu9RZw/scB5Opizbl23p7o+xXoK2a3E8pQim8i1kmEFWQ7VmO+Thsj+vIoJWosGKpqF
iRE5tn5qOG9K0DxHGsqgIV3ybRugGevbDIOUE1wCFq0pUImRL9GpKAsDK7Avr73V3o5pR+Jag6xc
g3EjGHe2AVxIYtNAPL+HVY3BIQouc3dqRui5tWH5toi/Fmpzkv0CjbsrST5ibFAb03kwUW0wLIyZ
ih+CMbitMvwGVLkAysZma8TtYwsnCVt04CpKMbkigIncz16TBTdWTyzfAP6mL/VraWI1sOJLnDkH
qy92iSH2eTFcTawnyuIQDhVIlmRsP0RjsSMD1+1bTJRzvs6YtxMbDwINpduQiVZu46Kt3VK5c3oh
Nw5MG5tESEKZCDUZcr0H9FaskQKWO1XgvtgX3rWJCRglvUqkeYRHqDNfw8DW6eirzj5Vytd+rLEn
GQhlnIZMfBKQ7sJUUMN/zeLeL9XmwZnV14j89R1YjEOqp7dAQjBw9+5YQ9foaUe4gxWbrhJhTFva
ESF4G75n/cRuGCETVkfW1qYJXTOfH812PGfJpU7D0XUKTGjSceM8ugzrKMyGteKZ0VfLUl9DzkWR
olwPTXlO4/rBAnzmFxqy/kk+qXmYetUS6AQhku8csnEkOl90bCXn0L47p9ry3gTFdWy2+wa5D2Gw
OhPZrTQsLmAu1I2U9guoNHwaPY6ctiLIybIe5GTAOZ1UAuFYhTXVfo5NhOAOJzBizW/6sAK2w5DL
FQr3fK4v41XR4GSHrWHe2SpH9abvTD8X80ZCKj4HnU7gWEfLIK5Y0UfrsVA5stpEwdSTHbOPmYnf
pCNZbg2zW11lV6oQdNU1YXmLpW1lqzGqSW9VlO7pJx0qDFaX5Qlao7KPaBF6QUAgv3kIR6CzATHn
hAASs1TdEe4qNrRX0hCjUEUIFCnpw0532KQMdWSXarQNaCo0COYjp2Ima1XzZMy6xU1NHZ68FdV8
a8HoiJ360UgIc5ixi2QtlabaiyfZlw/qENhubgRHQq3P9pTeZdHwpBvl1h7N2lOah7E621G8NVMO
EozChsEkp3I6x4xCNgz/14w5eTUU7bM9kNCb108OtA2SKGEtKfMeLhh2hYA+baQNzwKEk6uSTWDq
9X2r1fSC2uGqMxkdRyTmw4w4plr7WlRoKq0emBCbqlg/Nq2uF60ZwCDD9DOc+nMbGLvJONfEBq+5
akE9oGbI0jcmWnLb1xgvNbv7AkH7yOXxFkHeDhNRMlfIfwtc0uZmdR/a+bHvyPUIQ4q2wtFemyHG
UZQjZ03JTwiLRxHSywkIhAiHejf3OM1SEo2zSeBdiUg+cSaV3AhmzrPFph0uzjVcpE+UbjpJ3umV
KAf9pI3toVsIzTeH2pMdDrwRr344gaszA+buJnSUKXtBh8EknxywqEUml9lJu3Wa/nNaqpwxkWg0
myrJhxv6F/QS6mE/KNpGDkwFofKxjszLeTb1YwQrnAsUhzAVBZO10bxSzDC61pQm3ScWeQA19x9x
IqcOtoPnZCSMRJPgOc5Az5NS3hAduUiNf5l/Uq5iHgcO2ShR6k7xhog8ipFWI12Ftd1U33cLwwQz
CDzgUAeQXccwUK7yzop9sjfJcE9upqZX3IYcu007Sv3S5EQOA6IxmvZYNOVtL7WDqfB7lGNJvEH1
dT3eOHXBYWGZCUZTFjcekOWq4nMahq/sO+fAim/LCSlPB/AcRgsyi3Bmq2mDijaHYfopsZlbQ83B
BATVXlEBFIPmS0nTNJZN2VonpSoJcq4lctG0SM6u0vi8l2wG+xD1HcWzxF7nSMeDWo5YolSftYY+
ohJeOnp0Ro5EV0FporVWe7CBUA6OymkPVaddE9IfqTT4IhZkDRt3Mj1oIAURx2uGO/XgLAqClWOB
MCWIOESBHPdZgQLfDoadTAl0XFcuxDeVXwobuksczDuFtHSwkiVgrDaEd0TypZn2radozSEgcK6a
mYZ0C9pExUjNHemEpAWhY60r7EsVdjLdCikyp+IYNeN4MXLLPhoGvtBctcFE27k72eDZbKnTyUG6
leRjdq1kmvAWqhNP0+aT0AhSGZhrq0Zy1ajQ+miKHHuDGbheRYUXMtYfbinCb2Jmrscoqj5D8MPv
JmOvLtBVkCB80CvnK1vBRS05MUMLDXJs3nERgarLNOi1JvERuvMSFu01NAnOCQT+PZVZcOqV/kYE
AWJl+7ZLgeQt/S6OnYoNLPkU1mgr9RDxadzDrMuII5mrw2hCnl8BFKHNTmqhLBIVESzApLAJcoBS
OAzRWL9bVJn7QbecClvxcg1bwIQBllVr27TF15IgcQbrDT3G2CHVp6ExqlvBG7IV4dXpAL5lfil7
3CpaN4X7JPoqwvBThUk1GeRTqABrJujxKnBy5nnduZxpqFGQI8Zy2s9O0M/IQKx+m8iRnqp+/udV
+X8QofefFe7/TTNiJk9/XrJvXprXF0KDfirY+RvfB8SCAltXNV3VDWet2TXGS98HxPwRs81V4Whp
KkP+fxXsmvGbYQimXygNtLVk5y99L9j5I4SQlsZywXCXkl3/JwX7+u4/1Ou2YUvHkQyiBTl8vOKv
E9Yxz7OF/0pxozOalPBuOGR+SRQJmr17xGGEmfrW4YfL8/1s96OOkmzAP3pTC30ltRLhf/b6oX6Y
7HUy4DlbhMJgJ35XbOdEnd77AbgTdaEHqzW+U1wpFNZZ36k7J2IURK640fkL7iINnaGNAimlf9C+
tbhV7HRX1P1R9LarVVcmkI862Kk6kOtq6PeSEJamuJqMmxGc7AwEFkg8tm+QhBZ8DCe4I1fwOIT2
i2NiRa2qle43ef1ke8ZwE00mT1PpOX2wky1ZNBBuD/MquhTxKVTQgCTDpiRJZ2nbXQzyJqLNMcBC
IK5xXy7arh7YetCKZjjBTRspDD/5XuvZJVGuGXXtFkF9yEZsdzRxRrpfwO12xgyMU++O0Gb8qkFT
bqIujC5JHGzTSCV87xI614WR7WflsGBgWBhnmPNLKA3kiqZX0WTo0XVOTeIKOgtp9gxlbdPKm9SK
T1Bo/cow6OlZ2XVb+Hb9qaGnmOfUbY26NWNxCOt0n+pEnVXRo6iKc2y3HsTeh7h2/DJQmGpgwwus
o52KbYCsOwnGLeh1tyBwbQjl0SkpCVLBTt7ummpf5bzMXHyhxXg7kUKujNUJvYKy6XR4khOWs5RK
RptfuoFwP1ojV3peR7fcOeluhiCk1/IrxBCHsdAC44lBEUn3FVyYTWI1AM0IJMho28E/m8lelkN2
GEu2GfEOTtS3+8xFOum3JcnHcc+N0eN5JkB2uWWA87nSHqZlOGi6SdPpuUOV2C2FK7mJptdueS+w
m1TRcAeD7SVcLH/EBJUyQXRuVYahY+hr/fRF6+nozl8SVIZ0TzeRdSuM8GVpv1ZLdJTk5DhqfVfC
lB9QZBFciruN9rZpuaB+0YN1vt4uB40mGRtmSOO8hI0X82YgEQ96eI7m9lA3n/M0OM2jRviBse+a
17AJr9IOHxeGOgWlIRd8utVEfjbLQfF0u0XyOTAlVZsr8EW3gO+OiOQCToj1Xds5XxRpeqUREFRs
XYAyHcop3hmlPFi2eR1P47Wj8rksuU1SZPtUcZpjnyzLgI8b3pgDUbkhc5GxO69J4K0QXpfKgyhI
VAnzFyU2HjlgBU10HxjyZdChVsaJV3f9LjWsVwLmbyY+qSHKQ1vqb1GpHipdO9aB7bczDUthXsy4
8NKmpX5bnvSZrAd12UtT3oxB6GdpepJRc9eox6y7y7X5Ss7GKVExXCwMRTsD/pLOOSkcSHFO/QDs
6sAApLHt97aGtakZb6JUz9YSeh1rAXc7isOG+RAis84SLDvOeVoyZNr2S9Tk/jRkO853l9Gx/VEY
/ljlHsdTkyjhZCJ/KZb08SIQwQxERZh/rCzqPJIvpiCMTPBI6UQDAdypWuAE6s2c2lQExlWayr+T
Ffyimfi2nDvo+IW0bJXL8Ytgpp9nXemRv3sU+fv8mO7Sg+l3V38nLdB/DltlQ7Ag1AhUSia7l41c
6ZcVvHH6vg7L0DN3HSTks3kb7CJ3FU68xYfFVT2wzBsGUcdiOcZ+4v71DvKL7OjbuyOSYj4gDaFL
8xdlSBP23RBFOqhjo+TeZKoT/h/I4f6zOua/rgEp2W3/vJq5esm6l59KmfW//72W0czfkMisThHT
UnUsHvwuv5cy/AnNBVOghdOoWPiB/nfv0ZC/qbZuqA7aUQeJmIMI5XspY4jfuEn5ITWxqtNM4x/1
HimQfioreH3VsVedJCsUTg2ypX++KdUxzHkCaYuR9A5OZ3DhVVZy8lo5bmEyXEwqgcl+W7keVYpn
gVF79KYbt0LldL9SAorcU/tkVyGX0BhujhQjtVpjGHjKyvS0MKcq2c3N4xQ8lrTgqeQJgEEnZPcv
1XiqaLr1L1b+Ve2OwU2h3DBKcvCkPISCXrqgT4EcFhXM4ubW2SFWIb9eguu5fF8qUtiAMBg605CN
mp8W5vDoH5DPJLbcBFjr2r10bkzpTZaz0ZwJdDBYEkZWSW64TWzs1qVIxgc7z70GLa2CChlW0gY2
fQ4MEzGvMG4qVqeJFcem6xknqTdOs79eHlgrnl3qHHLIjRzwq6QcpfN0Fyt8BVvbjiHaHFYrNfdj
sgU4x9vpq1urwEi4ztJmIMQRScH6kaKdCFGDN7PhBhXtW33eVNaVKhNU5RroP+JgGHtzWnXV8d6m
Gyr43FMw+qNunYwSSlumc/oN/QEGgFaFfl5Gp7COtgbukBYtxqQdHHPk6y+HAlDfEBpuFUaIFJId
LG0vJX50HmoXHDgk3TCyNz1MJUFfw8HzwHQI4bfhCiqPHjdlP4OxR7ljoEqHs7sLmFWun1MRTxOa
Zz2+HZNnkbpVTUr/dqbpZtuP/fyk7xN5CYlXUY9l+2L1aIDs2o1pahiWDmv9adW/0x0aoRDn+pNg
Jyy1Jz5TYTSULgCv66f1U8aCftWa8kWBW4ZviqlsoOJtgnLya4hFxupIzIZtE3077u/yibCGBOOE
24gRSVfixWbt6tyoKQNixblpKtrm9HpwTYR8lal+W//NaqbJJ1Q1kgCRNvQlE382vSgiUBWjda28
5gswtulplckrKHxG2rYB7J52wQcwE+GqoF7Q3ZYkiChNvQDFlRmP28nRYJ5RCyao66FIVTlCARuz
ypeyJUvsTUPUYiKWb6gZGm6vMQTI46DK521UdfIkmhCgmG5RYgaI7iSOB0ZfyvB56ui0JopftTQa
1M8dEjPakvT1mfUT5AYLrJxCL6BGt0OxTph51nM3lE9wLZEg4Q3hl+gxStAZ8dTqre8uyN/BXxeb
1D4wYE0JlrEqDuTcAxkmDosEtpppvlwpG5NX08O3K8MN+8nrBr4kM/CZrrJed5s0Tr1GTN6ikchf
T1Au0VBxr6z/P+74/8ZbxYeVy4yEQT3XSuJBP/cy3AV6yyPGuaqe+PNx8sz1XrFuZNO4Pa23BCBM
dFSQZ0HljZK3HxbxPzhzWT9vmd/XRoGVb50NmXjXfl4bDVx2nKNilCDZ17ZscPMzNOR3NdyUswdc
7B13fZ7Xbl+s38w+dRkMb1PxNBu9ELatZfJnfvFB1Q4j9BCv4KQiK38wNH8d9wAJAAuGx4pZBH2o
nT3dNOq+4pzQNevtX7uLSpoSyI9sflsfsmn69gy0JWX+DbyCFb2zmW2NFiNioOgt4wGyVUDZuxzE
lMMvX4MW1/unYKZ5XnM+Vd/M5DO9Ft5NymOdk/favDX1bUtXX0newNrR6qZrPDPKYDIi5XUb3eXd
7Ipp99dX9xeh5b9f3V+tAdYMdNrk6i7ZYzo91KlFC5zZBs+oRetYxYvY1V8N8wJPe8YJNcM5bJuz
wC7115+ELfPH8/zvn8Q0dGkLdKUmG+7Pv3MxKIo9tliUdRpwk18hGuJunyPXVA9cOOH4HDk7GO72
xek8/Od1ewPeI6x1MDzbsgQwt+NgkPa7Vj0pwBcb+nEAjK9zzHj1WyVOtQJajH+eDWOXMqpX5b5S
+43SX//1V/m5SfDtmzjq2jax1m+DzvPnb2IkBiACmyI8N/3Gee07RCOqZD5/LrXmbwrKn8vm//Ve
hrQMnatGb+Xn92q0zIk4h/YctH0SRSz6z4Pf9ztBu+2Vo9VffzPHWF/vX9Jm3k+jEFIltRJFOsr2
9Wn9oQEy2uqk6DCmN+t6w8DyYAU8VhHleqUdJp0nUJv9lMASpf6kKB5sbHcEtaqQy4kdCEPOtpyw
WdnaRcOnPzOnm5XopGv91brKFy39/SV9CpPKnZTqNcR6n++dOHpMjGQHURsmSfcuFI1m70MTd4eF
84rW6u44NW7IaXr9FFmW3LT2eDU64HCKN2sSnjH7DULoYLo1e9Q2L/USbuv+bYwa1zIPKpvrWkZA
ISN+jWjEGlTwiX/YXq9mNdiO8xn12yGcg/1ERWBqLW47kpyJ2m2wJxnyxhjuAiPftcrn3NQOSqTs
O575uX5LlvqoZ0hDdBRs3KnBBCbuRmfkFhMBue68MR973R449qFe4asEDBTY+dZvG44POkl/wZPK
UbVcm+Rm4677CUveWjWo/B0guhvBODJb81lY6JuVOfxqJV4qGSNGAGmIJuhGMMhErI46bkfGZopn
EkjS9Ssv632Xdc9tfdMtfjhUfpLYm8KCtcwmEa6j28JvBh5EmgE9gQcDHkJn+TDTG4URSkAQjN5R
wpA1oKVf1u+1bih5+bzQSbLqKyJwapsKUou9HhLOpH22JWQaPnPNnjcTtLYWbPgdPfO6n2tXRhYD
NvRn9hFsFxmZvFhC4C0tNwuekPFtm+wnLH1deDDi/FnUzV4zxqtyPCQzICmmL1FrX1Bv7yXD0aF1
+Wxe338xIBZpZe5lqcYMAopiSLFoWS6NnqncmzGRbaAIW8Cc5ZjtEsg2RlhzhXeqQAWTn/FUompi
9MOmaUIylwx+oMHtyoFSFUikF8urb/symvDVGfnSIkwsKGAD+cQcfFuVHz3fIqDalNOZadp+3a4N
dNhreVSl6U4pmv3IQ7PuSCJ/SwdfXbKnJclcLel2c165gXkuq9saS3NPIaQL7sUkfEgBBg4CzjrA
nRCdZxU+ZJrupusNoTyBNOa5uhu06VylaLgFY8aQ2gAf8dC+jfarTnWtKaHbirNln2dwgjFlrf1q
jGAgtYcCGez6DjY1NTd+yYebhqOT+2U7r/dyM1LNAkQrmWHP6IJGWk12e1zXgWHUd2E0bRVT3/WQ
kWU9+sb8vJYiVDeARL31qYyJtl5Ilq3Y8oz6njuAUf9+bTAxYUKMHLIdVjq1RoRZvNQPkXND49ld
1wsLnSZlUWlN33arHlCvYBFEC9CM9T7PG9fAnbo+ZQ23y7xW1dND3hFRlnpWTUeIM0ZTj1tLf0sz
/dunKBKN5utboCrbFKmxkd/27dtaRI3moUBdzqZoUoVHToRgFqkwOfIRkXMtytl4+lYUS5yHKXZm
hH8mORzIhIt16Fu9MRmu0mqvE5llNBgRExDw01Z22kFW8U2bUA2sulNlHdJuWiBxGnPlLttFWoqy
N3ObNtjX4t4mPi3un/L64gMgZ5qceuvJAu2vp0BRQ5Bp4IbPJI1Ofi+kE78fLLgb1qODwy7qcKOZ
kgLWpphrV8vnrUCcZUn0qP+TvPNasttKuvQTYQLe3B5gw55TVSSL9gYhkSK893j6+VDUKFqanu74
rycC3S2pi6Uy2LkzVy4DrJ2uQiH+mEM4vyt2l40fQoXfr585iiOGrO8j2acWfSahvmKF81dXI4mB
GWL0+tlCemwOB5fRedMHA9DNg8oVLDAjhwx9JOnLu7Kg752eK1jfHVVstL+ly7cOLIpIXfMae8dv
dUqqJc5CZd6E/FqRLX9ayo9K+7NAv7kVqOnN2tugqPR8DTJ+/nXqGc1G3SgwNWAH2IY9LT0sCJSt
g3W7/rM3vZBmnW35Y6GD7PK4PjHd3gt36NuXHrM85J8ixY5UBh5Xy8pVZlRJOxIhOZyUd0MVp3nY
16/OktQ5WKCwtCBNvxXG96LQb9nrTEd8/a63tgjMD/WI/4qOffGvL7bD2MnBQUZ6qVh5DnPpFpbk
2x00Z8bJUQ2uqOVtM2jySLaGOq6tAP6g18iR0/YthdmHzOOdctApP+XqniHQXXAUG4bHSgQVXYY6
wr0xABA/EwI6KqWv42IN8ffR5r+v/GiLj/bySmUF/kJyAs0cwbRJEf4jN0j8qBIZWq9uuA3pqNRN
os0JVv7Yaa97+ZtEeeYGSDk+DKsXI6WFy4u6wzi9wbq3NZRDgXCBUJliDdM8qpTYOZ/m7hmGPN/F
1QRdv7Jz+WSJuWPFaUGOhyy+FoOX2XcndQ9k4A35mTjxE1LWYQBQqb5BtEWlr7CKbfjjML0lJW43
pGIkzcOcVivno5QNzyda5JMYUmhlN1qYwJEXfx7gQB6H57R8mZeNM3jHIBm3yuA7GDI/1xwCbhpP
cVZxcKYMuLJ6y0Gi/ClXIh6eD0r9rafxJ+FbmvJ4y8NuALq/nIFI2eRCsMbaV0bT1fmN9F6lfM7S
QNKgV4/XCySJiczADtFCQZFsm2SXkFmgw1UkqBY4ONRKmJ6fDfW1BcS/vn/Ogb5+tdSPxxUHR1Qu
CnkTgVqxih33DvUo0QtBw28N10wX2GIYMyybWJCXq+mMSCd1TxT9EgkgdjWJ09Hfaa3uqzu4DEWy
KSHefh5Z1u62c1Pxhbh09+3C21VzrLoV5QGlir5RZwttOSRo0E5aGLYq9YfrXzwyig5oCvJmQtZS
Cw3NjrS9LvvPBQxErr9MyHNympeK1xsXjGOqfiqkpXShpr1KMMyXpaH1eN3Y76jqT01dsZKDgH5C
Uz7I7UQOMRk/rxcF9ZSnpD/37XXDOKFpCIvWF5esZXko3c78ecJWuX4kPXVu3A33+mvzyEUI8ooC
6acJe/4g9HIpvrUyxoWODmFug4gLTUX51h6GiwBDnPh5ODRHDenkJVCDTpzPqF1fDPnd2BGMeDeV
eF7vJ1yShewiRM1tir0Q2pYR0YFKnp+Zo+zi42vgGomfUdnjtcRpsxA51BjeHhhPwh2pel476ENH
vXAACHQsF1Q/erih4jgq1uRAwQXVjnRC2MwGY9e3Y8Ecle7xKhKSBeNZuQ8m527Xb+NV3p3F1xkJ
d2t/1zC7Xx/mQAMp7MWdZ/0mt6vfYUK+wH9bZZowPQ/OMXuvs1MyzfbbcVLoU1rj2TeGn4exPSZQ
KdKUvbI5SBImA7vnsjjUuzM+o5XAeZgb2t59epQd3bw0Vaj4oalD3mqnjb0Ura+RJ02luUszCmV9
OHn5ac0Ocvr8szoS2KMRCrFvxZZS1Td0AtAKwTtmY3mg/I2n872JTsbmOlszECfwvUL/NDWlfzW9
F2w4abhc0OfNHaZMfISuBBvOFpqV+1fjWU1cxYjILtgHZxqffGegLYnY9lNsGn0G/JoN/0+DIw8X
pZR7Yik1Lh0wL7vA0+TVPBNeB9kKDRgqbxjkPsdVO7po2m8DXRquDgFeH6ibvMHkOJbpbVa8bUg0
3ulj+34ZxqjRiixtzn9MuxxZc8pNieoU3Icc6bu5fjoRrjlN7l89ew5x5MeJDWUGjRGU8GqyaikN
57MKnAn2ycb6Rpuicx6CPCs/aVDwlhyGRlu8f5vu/kfc5f8vWRIWE/z/e7Hw1I0kev1ts3D9gV+b
BQ09PEsC9gbk1UNIkBnQf20W9P9FTeEfsVdgw6AhWP1rs3CJ6K+PZRXBcgGlPIuKPzcLBrJ8HcWr
g3WUZRuK8T9S0UPGUP8+sOsynk/0csDdmHZAb/6Hkjbb9KwmW9TyWdwuvevM7kJiFSi3hQTTS2tv
9WeYrYcYbFeONZ28Ar8C6+deq/1viU0WseLtjMtEgD2fChQor8P2ETk7qcGNsBsCQMUXpJZPWvn0
7ieVHmKQFe17XGbxdvuh7TF/bT8ppRjZ7+seANIQkuXrIBbDNcRF9YYzYOGp9KyKN0J/JdKBqTF3
7W8jfWUZzZ7Pxtlkf4H5EsD0DUqRKHpRl3zd3uLqTjI5Hqov6J+L+ymUc7+1BGQiQ/NcFZoxF8Z2
p32ta3ipov1SKPEWS8r9i4ep0vFONb2qIbVW9DAmoqURG88hjkN4xs0q7ql0nxBIOU+rh3bk+o5v
j+5T/prJUfVbnxJjj0OvT4CZkgXb5H/7UtphU0WLHEKtRAVRSE919vTspXJYp0GfIrMIyE7oglH2
DxS2qX+cgdaHpElLHSwWuQoiH/GwIyFJhsjqkWqIx3kps/DwXv25Dw09VLqIwHtS0PWw9BR4p+Zj
qZ725akDvLsrxmNYH5N1nxPkJX9Eyypoa7My+QNbq4/vo6JKJARikBN9dsWZBx/z1w9/A61gNAIm
fntIub0xbKtteOhBHsBuNy1264Cnt3dDD5PLy/mlzh4h4XRjViG4qxnjQGUA6JXM45M5w/VL47Vp
EHe6lZmo0NOZyq24Ih45LLOo0ENasIws91AlSb0L0zbMH+MeH1pkpKGzhOqTdN90QP1ARSsC2Qa4
hAwDqCUDZR9ll8hIFB59C6i3CdQm4DeotgkGsSqvbXkvtftDfsqHL51IsEtCyaMiI1EEjBdrCbUt
SH9jo0JmJpafTaAfUdMEuR2szs2U7nn6sJvATEVOt4G56+ifYAREw3FoFF0o1/UY6mdoWKFdRrib
ZoX7+NJmwWKwc/d5Nc4sMA3fyIL29DXfkh6jfreJaM9Qz8Qk3JYSv/6o9Vrvd5KSNO5KDANS36wC
QtrlPMz7sBDyERt9XFtxc8TZEbd9vGTxkMWS22XhtAdZGVSK/77+gKatHYPhCMi/tssgOwLN9o8y
WEPoM7QMDlsnCx236ErRlAKhQVoI1Njy+MzEsu/C0QJ6lVWNvt9eZsfTNQ+Dm0LxgttFYcy8M8A/
afD4qtbm0TeP27PThdsWTlvYbSGavMLPtrDln2F759ovr3l2d6Sk9DUpQY5cqImpJPuU9GY87XGz
RtCOY6mJ0gVWUHB7URzvMuZoPcdxb4FeBDV9jimGyn8J1CXc3/PVpbIXWFyEX8vc58P0wltNTx9F
gQNmI8qftCCO5W4QygccuDyV85aJzzflmyFuL5Bfby+YR2WPuovXJuqkAIGT/GHje6u9SfEWdNc3
pscgm/mhet9rOVjMMItebHCHXdBpr4erf+BfQnM+0wEpcd+xC4g+3+45r7ni1ZZ3ddeZuLNEqTJh
YeetC8EfNh61Ek9bMqj3ZniQzjGS+xre4SwLJ+VEsTX1JD47b90tlwRDBOykm1JGOHbzFFO0yhFh
ynCp1yrK5rD60Zv+k1vbzFMesDYc1N+kNijyQPy2VxG8I/wE5LBLgykNrhZw9mVEGpUPPtVpQi19
uOUO79o31MRxqyW5OLDw3wR+4P0mZhtnO49vMSicoHGCwQm+3rBz2nxZF6ouaCa32i8nv558TM/H
yf/6R0fhCe0iUaUImIR9s+toIe+EvV7vxJSFFtzcMhgUH0Cs9R2IJotoHe/l9SpysufX3sig4drG
U10RQPpSVS+d+/v6o6m9dvCG1dtpgGrBejxzcGUQ0XN2omkLSpNdXKiEm+ovqo9tVKf62Q3p86M1
H50b8QauUhLh+VY+Rxgwv0PyCXIVtRKInThTjwdt6Jx6rBL61FN1z3mPwcLpRe/5yrcyOHaAyXjd
75MCg8rHhD+PD2aoIc6HuPZwCJD0qPS+NTKB5KJwvK0WLb1wybqHdadfUYipGZDORF7CS/a73m96
v+h9vqreik/FHZbnYnlOX+rl6cacsDwr+nMTpBa1V8DnXnsx92LsRcO2Q/duN3reg6uwFJrjWdNT
24bb1xIvBQJASLM6AHDuGJpL0ftff3Lj2OuewjWMaRv3r+NCpQcl9mAWDK1bsAlnAY4kT5SpuDmY
izE3eswVp+y2Se+gXWTSvWeAF0N4QKQZrvPCUeOc7dyck9jJsb9hmuvXiH0bz0YyuSd2ed/n+6Td
l+oOemFW9/4mlv55k5/SL87kSxO12y94M7lIbOTTHtS9zjtSXzmDfQ+rPoo/bpKXjeJDCTNRcvXe
42n8dXfNz0oVyCP0w8A2At0I6jyUsvAdvtvL82Y8t9VLsb4sfVza4ucHFf6m5PbuwdW6ePi08KCl
bI0rsrA0vPDD4vgs5zqHSyUoCTg74jC/LbybtZiDerg720Oqnor1ySyfc+NpKp+r8lnyxvXR1Y8D
jD0mUmJ7DOYDVDivnkAE9VBihYHyN5TW8Gfmur918Cw5kWtQcZF5LKc/PnE8ZYxoXaAFxRG75rd1
ICMZ3cPGt/JYt+K9SpY56ebkoKKqiT4lKYS2EFG6sgdtGdSwQBR/y/3SEsqPH1yeRRtad5yURop4
7nrV53cJXtKdX6+RtEQeXpGoYrwVjfsgWOvx1KTNriKvhFMKMKYVSMQfCr+DUWsJzCPnlV+c4P6v
5hteled9aB7l9kjrR2rd2uAdmSh7aBoR6BPogCgdYfS+o4I3+WsVjFUAwnXcQnW+hR92jqnjj6rP
DilzfNv2CRBwWM0i6wiHz8bsrWuIfgPkQyoC2/I16oUpWK0Dd0C5yDxt8Lx3kyLaVWDIIh9exhKE
aVd2serd/tvCTVP+r47aUHHEsoACMKahsf9HRz05ytISca/5kuwV7YulCcwxDt1X5gAzS/t8TM5T
Sqpf+jxCkulfzP6lkZ8PVDQYGfjp5FeZL8E+PUWFtgipxwvbH4xXQHiBAuj7ZvWt7+MlrTzlrfWj
JGK4g/UD+73O8Ep/sUWtilIVEkaQioAxqLKvoCS4rzOvruO3jg8RJf+Qq8KmaYNeQYdluq8VGN5X
0uN+1baZLAD3tgMKB2oZyGVw2v4fkYUzS0Z3EWLJse1XoZ6HDykuLX2A2SH7oJdef+g/yg72rDs6
EBo8pMWik8JlDTP+WB/YHp44RxEEAO5BOQQN7ratrzyR2kG9QRm4vQQgoOviY0DbJiCfJY8FFIrX
pNe47BOlsFlD0Np0C8zXSQpe/qBZwSk0mwGUvUzxsg4bQB9vSNoXmWqBUSZyJZAjWpPNuw0b7iT+
7CT8AWX18p/Dd9B1crjeOoM/pNlPU7+BZIO0GcXOyW3KTBBXkdU9memjTp9sgvL6J1V66ONjomMj
W6LxM1OMJ877yBdtGM5u0aIAdy/FXu9aKCfxvDBduCaqGMrrna/YpTjICq96Mh+8/KLM40WPJj1y
1gi7H86YVYqCewdN5vDhMuZo4Ux5nmz7eBHJ85O1PHJ4op6Ebe8NskCVupgajQk87uHAq5B406fD
8erZ2+GRvhtCbPe1KG3CHz+6zpPnnz9wOQtn6CJyYr0W85PK5pDyX7o/Wt2bZ696+5yzFKA3rfcv
71CZGjJcVaRLfsXoNlxnLDU9cn+LT8Nx++Jhhx9awDtMbpfXJwELj+1WdnfKwtSLQr6Fdu4PiiAn
oeDm8r0w7/xMYcJ6YYPJ0VRa9Ob/hUKgv/Hk/mU7rcvGNedeZnaOqUAkuI7uv2ynUbTqS+sYfNW3
VfmhV4BvCHPH9+eHroyTqUn674byg0lnZ8+sPO8w4DF5kjh1l2sWBAi8HPA+fQHBRBh4WQrNQUNn
GHw6xrvZPDFAMkPjy8QMjRkGNktBawdfVilgF3bNsA9we4TDY4EqMN7wXWCf8K25mfKrAmwGpLr7
qu7zI5Qqv6z9/vDnwy8ZDLJgaPG9CKAyKHuidkmOOVXkIJZ0++/yqd+UD22H1xJq/OyWaOgLf1C8
GV6YxCR6Y6peDucM59uDZsu4zyTUGgxZaMK8ZoEyh5RgTYCNwXZREwf6/jtsYUJZevfs3jWsZ5kC
9zVpyjjl4tkxDCUf1bsey2MkxlrhGP3M8Bm/yeWmoR2uyS4/GHrFdFwAArNQJjHsir32Tx5/35PM
Spw9GaykzpJJY9aJ2jmS0S4gcXIrXoPVzVs3K/8sfphrFtZV/DTJdX4HAMU9YfHUxXMmrDkCmWvj
CJo8VIwgzcLqYBAJ0hdKn22Jsxd7L84O/cNVshiH1tx/36YJ2Hm2ihfWpa7eMswHxR68mMyVl3OA
b99tEyxQmB4+M9hOhxCdaFu1BUOutwK3fU3v1CB1/sq8BBvPaXHy8yBUre9W7K8Xn85JVp+aGbID
Df9lLPW+wJgWh2S0wIbbYqLrXsS2R61FbPDYGTFsrEU0WdHYJpaRzNiTia4Ge/+BGIAiNih32JqU
Qw03B0R1TLuzm8MjxCSblQRlwmPK0G8k0T2VxqOw7rac2K/QExYpkEjKvCok+qq1ZiMLMc2TQDg6
/KU9maC6t1GIyUSehI6yEuTj1eJ2OgSSiI6smlvA6u320vLDdLx5+16VgimQIs8UqMufFsqC7hvX
jiXYXdb3gN/ijnz9CKsxuvGmgmVvb18gq75GKGgbvmSYiIGo+Iwxhx3hNeKZmvd+tn1jubrowcIq
guWHuH6EhccK02jx1v6+Wy7fw6B4lsl3wkZVjHwWXRA9+dZjVojwrsHPHLnQ+BXni99UcD391AoM
UfcfzEJ8D2bulc2t9WApghxR5BwERHapIc1vRoND42uTwTbGfRFpZRwMEna9CFoEra4Cecv5g16Z
z7Ga7xxsadUIf2hU7iavzYi21Zc52R9Rydr8mw8fY+rF+6zoPnQQ2l/VDnrsBqfQOcNuCjvmJ9pf
7b5+stqgO5JTOCTH6vejvtd6rNVRroY6xix2jH6mTkYtqQHKNnJKHubyJC9P0/JUf9TN+DDjc4/r
LO7XyElDaQmtDSKH907e76WSKKhltMv8b2PUSfhIXYtkLSpdS4qUNKQDHLpYbaJNDfctqFSc4Pxu
/z5v7kKWFU5vnrNwCMLsd1WGsvNeWcKz9VOdefG8/Qua+m8YforzD/ozZRvnBx0en2xDjYcb//ey
vfWbZhcjuz+7DvQHaKN30EiZ15VDdRknAUJpp+LyWvkTc0wbkbVCmgQCxsuZ8uZg5y3Fjy+bEkh2
UGJw4gR28Kv85EdS9YmyxE0TU34mJXw+LwSuasJ6C2zNP9kq7WFvUFeilSnOf2a8lPBX+T/j5YGb
WO/LtKrurIcL/XIW5TT0+BTg5ayF5hrSLuXeHDJtdv0dnx27u7dSYrJxaiMSG2ctbLJQnj0qDHoq
fP+yPVAspPUu/QknFkdA7PGNR/f2sje6gB/NitSp0ZJ48hj2lseZxRfMagTBcLf5uMYs9tUmsMLd
aIR2COiGp5kYZpLiVH3brgmrm8V6+S6IsxUu/YMg3raaRUPu1NtjYiIOSdkdTX82fYyi58wvZTF2
rEugoHvqDUP8cmfA9B1MaDRfe5uzCjPo2UAytKCeERVAQSVQ0ODnxuNEzh5Ye7ANwWJz9TeqKPCN
Ceh6Bj1q9Ehbo1EKMd6SGVX1IHFVLeI1TtVQk4LZ+YPuXcOpCQ8l2AH/+WX7ZR35tx7BdmwdYr8K
PK+Y1mU28q89gpSfapFObeM3h9vxSsG8pZ1E0ks5TuNHsbGRcstI6x+4FdrT3QLMsaM6SmzHXcCg
V9xWMYG6MHT0tMDoNP36O0zXj0bIeDlNQpmERY1iCKbYuS2eQp73xTaSwkwWsVohPo56GYEVZhWG
bFFXRVMVYf1R3Yc+eeAt0opvqPKENvFig0LEdXnvsJweI/14xoV9hJqxHn46+nBsoLb5eu425zNI
NBTWZvKntwckWkqf6yN54CKVnbckWYGwTvZIwWlFHmPLOXgjnqFYccOEgSYVDgmt2gSoYQpg89y5
9UiQBn8/XsBWZ8nX5mC2g6IKjzPcrdA8wxG/Ue6Qt3PIl93dvjQmw+ldh8S9kbTS7Cyc35fwGwy3
x4puZbsKkVfMFal+/ij5hKXQEMmArk2AtaCEkXoVslfo7+XEUjHc+Jx69rBu11psivP1c1NEmRJn
n4xbYsBGOfgpxtBC7R5xgscvAMSXXwBAPZCsje+9FUpWiP02mbNxVcddHS91PPwm1f4BYCUJcGrV
K3/sM8t/YbZis72SPAJ0lCSLF17O/t4/IBmbwYgrXh7tQzwOsVwltc9ePPKngPX3Dd13TcVN5P6u
2vfNvg9wGupHe9xpEQu/LsCpIfSIGVXCG1YDcpOThgAYjeEF3kYwZQ4oonCyPf0DM4lVRGCfs4vD
lHg1KfN9zFAmc3LaCLbVDr7TXuNRFtCmwLMB7aFPAKe3AnoLMBmdLeiBJ7nXAHyaqX/prZsEAFNx
XnJ+9k1wzzG/sIJ0CMsz0qe4iBbKDipaWpHRD7hB1z6QYL2hLOxdm0QDGMgPZinlAOikD1h1nyYG
7iWeDP4m+cGtFwvLBMjry816cGnTeHBpD9N1aQMXnrAbH1v3/BnwExur6T7LD8zPUuJFXm9a9pjV
d9IZplaYptDnBKbJC0z4wokaBwgzAsi07dCowxzdCDTG+wJa5NyWl3EX8L5xOJvvLylXVMX6xFd5
YZtAtpGYMHaFZEt8urlGEzi8aUuAk9ZdtcBPYzONpTbZzaSo7paZlFYiSpkbONLtKLWjW3PHKKoJ
sJ/dyyiXEYkt3teq9mvbHawQFue+eXfn0WHtXsVaFbdqPEjxjo9Wlzhq3N8mFKIeqC7Fe7e8E/ux
XPDd8WiGz4K4ryJk8xk4EE9OfxuUQLTNVYqZMqmF2QXYggf1A6S7oMdbdA9zEDFvOPGijZgnzUeN
dUv1pGHFw96nfuR/UHptcHNGYMD+HRWvb7Q+owJLmv9cUv8NIgIj2Lb0a2+JgE83LkL0v4xdLaYW
5oQZLQXisufch6tEmqbXNfgmUsOFjliz9nd/HFilCAfbjPSRYnrH4WZHsy3cJqPXnk87bO30Ke+f
H1/UkbsR5wef0QieGKPRngUyPZO14soTGlPY1MC8waEGUxfMeWA0vnR7luywH543UdRhhQubE/Ah
7Cg6igWjvo3bRmi9bWs0KySapZwio/aLU9Qz8Q6inwWmoweFzPYuWaTFeU6MLGnTSFfCeUOtHZKC
4gyxFk5n3GgJyycgafol+MpeVQvsIjffcnwVFdDIJilwsJnLQ2YWDW+Gs4/xv9tDqsXbjKOSIAJt
SFBDMg7LIIzQOu+l9fgFfM/GM8C3Xb5o+nPuHeArUnisodaGa+cx2niy7h3UEWySWX5SBgjHK70b
xpZmnEqRU50gsKLsr7EF5KSzPiljkxBMsxNwhltcqgF47jGdLN3ur062hUHcjBci0oxRNce4n5Qx
rff41nrTdFw7Cl0sb6C/+M540WMK6zKR2HjkZH1kZ14xXj0LEqJDAVtpk/sxxQcLj/KuqvdVff0F
GDPB/AUYM6UzHvQFa6slUJTAUAJ5CfQ0puuxsanIEY8LjBI5OCUGn61oFTvZcgyihAz/0vbIA2w8
ldDktw2I8uk3ODuyej+zhyI/LPlhfxdaDn0R7wuHDJdnu3t2zmfpfLZv5vDIxkerPPb8ofqK8rD5
u+Jh9IlpvccRYzCh64Bhenst6l2Ug39s/hykY5CfQdeHe04PE/ZZ1OlhnkUbezn6vik5pmRBnb/H
eRbToJv09dMTNOz9rqbgAsls8Mu0bktzweRJje+hxSeXfZxVeRpboSF1u/GINq0ngelGSuoMuoAv
LkwQ1gLYCFe1AnWlEOcSYRfw3071P6j+uuzImKuhmNVN/lfR/gGmaO2q4NpDMyFNjN01tcxFdqy3
o5dPAmCj1n6o3WcT96GOZa1PREyBgIwuioSlTNveaVAOx3Ly+vL3oeHaDNPeeA5VI56lSG7SqAL8
az/S4eWK1148XtEo8d48I6AaWbvRKGD8w0o+56bG8gcS3xtaQkno2uD08U6yWLXaPpSBhiF0YhUu
tPHyDggHavUYaejvG1KHSpwJI076Jkfooqar29rtUGcbz/KMOfOrsga66etgr9eNr8Pettw6o1WH
2OzZBkT/1264nxTb+smunqBZc+yQgH1Xjaelemmql9x4zqAPq7d2Tso5MUusr7lSsBOItQ5v7uj2
nhaA5Q1YK3Atdj5sa3oWLBC4gY895/AiWk5QlR0SUNxl8XXIUUNGEJghQHpc8sH7iwXoEA360Ldg
xhqNPWgO3DPs/iwHBZWtiIzuU1Xe2+zRyw9cXb/mnxzwKyreGHJ7CbiowAGM5wGrIUAFug2OcGt/
yC/TVhZgYh/97oCY5BdZ0LDDJu2L3u8n7DMqxrXDxLkAOvC1D70FIAIFUJADbMRkfkGzy0CdgvjM
xqv7DpsMqTOFgSUspM3Wuh6tES2M/r+mYm77cnk/Mat8Z3afx0vMwb+f6oFKGhYsO7XN+3wMdJwu
NOya3JoLDsgc6c5n5tPegz+7D5ixZxki+inKe509NpjEtDIDr8/hy8Bsk2/SNR9+hm9U/FdToWP8
89ZUVKaQPaMDpL8dhYd3Kx69FT8f2dtwVpau3U+Dnude10+K8ZRVzx17peVZx3SgfFasO4601Xmh
uNmJVx7SBY9BmthOoNkfGssYMA7lWprAQpb5Lc4A2F6DF+zQB941jnvQgOe3vcVufUJZQs7g+l/U
QuS9cBX/bfphxrZ0GcsDtEn4Kf7jUNvm3J7oCWf/E/cOThg4FtymI5xQTdyTKQbdhAUBwDkd15Nr
1/OLecOwYzKPDh4bGRQJl/F4vLRJe/cuPFQO0o8JHnoX4/56vtTl7y10bNBfepnVm2LYkvOZu+3l
aRFbGNZvANj3Ur3b0v38Dpk3ILwXkjCAFfAWRebtwRJuwv8QXj9zMX9tXQ/NfZmL7WejUxQwBMsF
eEALTbu9RpExx1gQTPxWdT/5byKWud8BCbjiB26OWUztddEvtPpvT2OjcblufJ705yFylmH6fa3v
zpHkZzKusd3ExhxJjYv6wP50GSDDWVrp/rA6IWfO4yELbHoHORYbkQr8V74eHZtS2WOJg5+uGL6x
yuGy5yGbDEiTh50OyVh4RVuQqHGBNHgf/nyGP97Ile5k388D0977fNyhSavd3Wlur9WODTWFNmpY
XUMZ6iJ0H3kXOe31XHloEhlD4amFO5yalb+9wSUi/jXHTMQ/LIFV4GYRaHTRQAD6hvLC+qgt8C5o
CuziQjml32zY/9InwAlOtbPfZrKloBp5Gk39bfiOWsrUxAaQPbIIuekfXvKU/TSNcmgcIT04mSSC
D5IGn3lDpfsb4Vh/HuWv0kcmCfYwFj4iHzOsmfl/QMzOJlAg2rBGm4NFcz8DJyqwyHs3r8IWwz4K
fnpNEYAeHGpakJW3YfR+ne4ZBtbh74YvvVtx0zlu4o41TPoMymk6V868DdckfwKIxI2mDXQHh7kI
OFIro3SMrDKCWFFNUV64KJSxZsHuWn5qCBHu4Q09sQGiLYDyOdIY/oRksf+WFUgF2PN4xNDBPMWE
bGy9beKn6GKmjgTI1gEL8HRxnU+sKkmGqAPjDIohZDk6GeHQR7pBvWbuZ70NAJ5IVVJqyZBBjLtX
512z76QDFEScURyimt/3FuGu3GKgvGG2FuVbpLeR2ka7FPLM/L7XcNIAmHFLhtrxO3UoBbkE+nQp
Rjw94tfSO79aW3xgBLyIjIuoA42/SlHCbnUuEruNoa+WaYh+mAFK86TJO3/8595C1f9Nb/G3MgQB
8l8nhu2wD6lHBuBzGtI7Bcg8ouQTO5e/qg9FR8v+rAZfvLS8yo2yscy7MyZ/8Y4AnZGT+hSepQwp
0n+WHhCd4ue6o222/Ez3E+uSOZdXscnVi8nlGR+yJYv+qjLleFUW6IwO/AUayqG/ygm15FchoYRQ
PDp6zrfh4FfNoGAM1AxBlWjspCJybY6oDIPsTph6W1dFkHqPSkABUCCWuK+k+UkujMq347+j03lb
5nLeebTU46hrSAyP+3jcMZGR52fsqP+krLyqR3BJZ6L+7ZynUmjxS6d15JCv0KuWt/PcK9dh5hj/
YnJweq+zy8nduHxVt0DpJF5eyjKE0sFhtPZn/MyvroGTiotTLkMY4fvxTfzhVcQEMJw4nNfR/HUu
QbIZpD/L1nUiJdYXjHU1+JLAMPDmOsAJb8fvNHxRaHf8n8onsZ/0t6FxhsVw3HFBWEBpYfHDkns7
b/gc2d832DZPxtsR43z19nW+fh2pX+fp1zHqiQxAhQ6wAeAUzQxgrLbr67BwUjgmBTftdTo4GuXb
oeA4YHFKbgrHoZ5YSbwJhnn9uWWbLmYRCXcUdijvdhJiTsR7z0vfHKGX8E9Zpv2X9135u+sMF+51
7eLsIaOclbEL+QfoeB5dORc9LBdlFDmbaVaQjMiK8gdm+RZMLPoS3c/kB+6jThoXXSKbCeuzFDDN
xGuKNi9pKGflGhRd0HTBZLLGgLjr0afJAkVBN3/atIDFXjmEE+obMZzYLoQmIsku0reLlITeqchj
+FgfuwVyGuMFWveg2165I8gTMfT/zdiZNbdtbF37F7EK83CLmSBIavAg6QZlSxYmEgBJzL/+fRpM
8p0kp46/qo7KdiSbotC7V++9Bogt4cZV9ThXt51Cmxu7RYvp7k8Fo6lMTFZOGoSqj9uvnisr/0SF
hbl/pv9b+XdKwf1KKlBtx9xZrCv5HaVHWgYIB2XC6CLUzUuXxtaV5pTqJg6wDhdHSXaYEK3nT+HR
DCM6mbsWd02wLYzOLgTGKmDYhT5OlYUoWT06LxvSQUGmRb/xVPN5gHPD9l/n+/DyMkJX7jdRX693
GvQjY7d0iY7VfScYSAPGHe5pc6hu+3JIzvD+0+2JFnwRM33p4LpiWQ/P0CG74PIHI+46+pPlN4pP
S7u1/Nry4RNhNLIxfYVnKiyGICsCLGxBeg3wHhKN5o1IkAiaeZV1t8QFDpoKCLAt/Y3KEOwty1F5
NTg6UI3RCYAqGNoh50B6KdizEKahM/PA8jk8mn/dlvQNekAm0DNpAX2vufqXRkevwb6vf/PwEuv0
L8yoGPjrQS4n1ljlKf57sdbwdz23/UhDZqZf6E54NNEx/0anfJA9AmJYA6Qv5EY3Xye3CIpQOFfR
fo8gP3dP2/s8WJ8DWi2bOaDzSm+azqsuMnF9qinAy1S8lhMUxlft9bY7MiAeXFxvEDQ26F5XUgx8
6IrJoISymWAjQaljIj6UQYE1rg1fKqDdwojYJLEnxjRDICmc3Ardy3T0Kh4XZoM789dUBKKGkxWI
8SOpaWvrZONiZLM9b4jViSYttGHkrNTQXqX3KWigcN3kYlsv2zGN5XonlYl1pIeYwYZMRhr61+21
S1BO4zsdgEV8bhtUwzkLuW3YesBwazM7pDZA2CzSUFfCkZaVATU4wLkOkVhGn9bDtRCGG0+zRa7r
6NuWHzG250YlWG/8Ge5qaGEW6IJjwKsyQquJ6jySkMuW3vizb6JL6tkPZz2U+A6zaEEcNAlKmF0c
rPNWY9i3CXszaPMH7eTvvEaBee22v3liFOkfXg6UOx4TnhnFFl5e1L6/PzG3a5rzPyE3nl6WZxgI
TBpUJMdG1EGVL6OKwQFeMu2ex+Yio8eESQFflkExsdjwpgacxtoHC4Pqb6jU6pDDhkOYjnM0VhHO
PMgxuxt04x+17rcMrRd/0P2OSVfn39v4F+d4eiDrrfaPe2Tsb/Ty0s+82xILQRLHZgiZ6UBHgkZG
N4ckUWAZpmNTpGVbrptCohtBaW616KRFnLiQVxnywSPV6y0UVhuJXCNYrAjXoZ1dQqNlt4o+Gyau
8J4EXdkzaw8OgihlT3izGxKNXm73tABCi2Bse097HoUjp6uuBUl4TmPybuhHm+Qs0fNizll8xfNF
Z7ZRRQtotrHQVjmwgUkGK3T/uvEPXFB8jOdPZC/fAsRrKZ3Mc+A6tM42MjE6YYpwHQk86IWcNgZ9
ijfQ4UCFRFOm9jjFu6CoAy3pEFer/vTWnfxKxXYHfYV3kTxcb83Kx8UgxjBR63aqsjsRRmIHZ1uw
9Qo7sF//Om+Bn2cc5hdPXc9a8hzsL2ic6V5FvRrVGe8tOj3gL1Nx0YnG1wbc+dv5Hq5Z/6pWf3/2
xA34P5rRZlFJpmK3pMd4p5c5tL4iSjx59KR5CKtPbIEI89W48eZQ10jVFs9jsYhHcmKEzFMpwNv+
BMdFqGJgFIR0qAsSmm6f6vsFaUouZkvcOlVMsUYuoumxXp/Yvn1QpQc1PcL3K57eELjYDt7oiEN4
XK+3qJIiPHh5aDHx7gnUwZdp458Xv+PR1TmukZCLxTPMGuEFoE7k6lp7bxdngVzk4Lzr8Ies0we/
RRyawv8+iYd66qI3fQjPWDMPIapN2cNgQengj4mHXLEJyws6ZCZqcD6F/RLKhnjgJwj8rYAIrBsy
eYY0+K1EJZo4/g+ijCZCXcIuqNeNIK6YzLwBC+KOIeCDaTFkERdNGINsCsx0tHUQztYgdQXqIJgC
Ks5MPhma10xsEvrRxgeeByzjAzoF24XtwY6BzK9x5TQSifLlPmgfxJJDNYTez8Zp0CqTcMwlk3EV
wXckW+c8iHvaWRMeKyTR9Vjyo04OWO0no/MKsxFcN3NsNZClutommN/vnHz2lvQ+DV9xxxjpEVbI
lLfkMbDN8sMrPmp67nJhvJ5QIYq9xkJC2W7EjrPer9/Yc7Sgh5PDtpMasfOsU4Cx5/kL208sx/Hb
H+y/XAnVOrTWXWhDsr24+idbsbTwVRIb0spxV/SAvH9tS3bmBZYNZyAEntqTf0AAHJyC0rHuU86J
jDlfiN9jNzGsdIp38xdbluk8a6gwxfLSn2xdkAt+VIAX1nnjjRUaIvJixC42up1c7UwFE9OdJhMr
yFMidjRM504JcCCo7EDQlL9uRnfEFvp7VpELviU57K+r5rzuaYLMl9HNf7HhByBOI5pe5E4P0AbE
NZS8VrY8N1F2va6Kjc+CCsgiJ7BcK8DSOhQB+YMycLEFFEem+r9xNyEh/y4GmqqTSEsWsQGA+Ucx
GPNLfR2lug3SX+jLWJIhVnH2UXyBvXMSg7BtQ4wtKkBWbium8jpPEXwieKrzQ/qVUb/6bHInUo9X
b6Rbxx31WTr0Z0f/Uo4Ar3lMEMATQZ1YIPAvHKjLMwpZ0tuQm3Hzh134FSegFsB2cuHzkT4HSohy
+PPYMaik+a3WLthUoRP/5NWhR+MF8tJyOun8HGKGKe3jwmicxkfqwyHER09D1Q3lmwRstL7h+bPD
WYdJK/z7GClPKB8Ry/PBOuTbMSYhhKbBs3zk/FWE8d9ueK9Q0uFAw0zyXZne6OtN7wu0qndN/rLj
d+sfMPCnKuZmNHMz59w9exMqFXuPDjgto8kKpRg9/YkOIjoxLSQS4vYTxTnf99Fg7t2755MDfQd+
IBIxWITW3kaPe+zNmwuhkD8AOsLtoWf/sjDHnUkcCPm4kbR9w2/o8C4km/KPd8qn/WzM7vkbzqgu
s37b3JZd3JH9KEhtr9NLmXvTy7W/BPRVL7gxb4sLnsq30DxSv7PDkj+ZxwpFyWNF4cTe8Aj1Y6nc
5htu9Ij5JMK+GCzCxk1UnPnwMxzISAiwADCd9BE6gyFE8C/D1Tv/6PIfA+MlVEWmlz2lOLkx9N3w
tvOVtxOJAgQheDLOB8tRWo5MMy1+kR609FBNXhoSaFrAZVC/nDAnu22vt60krTMJJhTrZILcgomL
E7kN0Xji/uqdPso0rNOQxAtGFVJD2igkneCEbCALyBDriRG7cslx0Ez+UrkLIXhGCkVdUMmoERCZ
heXZdRRAOVUAC7yHPH6heRULlRml/xR0+EBCf7rE2hwrc9yZ8dWMzzAdzDirdjmuySX3qJ2WRV8w
7qFxwcclWsimh97A1acNpiIYBkwt6CQFTgN5gCoqUPc19c5fRUKG5inrqtHLUzE6scoF4rIYYYqP
r8orqSnKq83ADtsGviV7B9CgtE2RlG8NwuOvsbTA49hJE76tcC9skH8V6sjeAMQ4vBkkzIV9zhEf
zUjSckHYUoHGqIHc4hHHwQxqIMqPQ6Efhv5gaIcWUl1/mHRiKmg14SnmMK0ZGzGwUUxfMgVt44LP
SOkU+xMFU+aCF8A/n3JEAH7F4C6FMkmuQh5oQqrAMe9gDcTHvHrpcYgTIlSiVz3pA1HZ4DCPRXan
fMDK+IGmjj7N/CE93161zSM8MORiHG91GalvzDpYECBPnwS4mW/2SqmA9/eJYUGj8WMn+a9xHu53
6/v1mvnuGeHDg/3D/AqZFAEQU57mBao7XVrCJTk0FfJRLy+w5JnbMgwa3xnvtmy4Z7uMNSfhkyBw
+PITFoOIftAF6WcMHARvFXV+luAWPU/iUzqdsWSE89+NtxTZ3ewXtEZjbJMw0VnbwBeOUvxg8OF0
pMsWkqbGHMnlpj49zke+nM+SjAjTpitcFHtvEiPZu5O+M54fEumIFI8Xef+mJS6aj4jCXqaZQV3A
29HArURrc0vURxN+yrN8YzbD+C+AnIF7BrF8xBfCMAp8iDRilXKIyF7Gs6pdost1Kz7pnJTEmC7R
2YxqxL/X7fxi8GgLwgodLhat5vrbwJvPoCTdm2/j+wi84nIORneEY2XFJXhtioNAxDCNONLMuwl7
jejinRyVQT2mFmLxU8L6vQ6aEbZZIEmBfBEiBAipAxl56IrnbWpDAhV/x60LCysUfsvX6EaKKqCV
Az5QQ0KYpoB7g0HkZe/QMD8nzoMmcBC/XbTAfsM9RXO+41TIK+B1dLkecyNxnCFmgrfBjgXyO2+3
oO6cXG4evAFQeOWZ2drps+VJgLZB0dZ4JHzeUNZl/aS0Cnhz14XdHJ4+eLu9wKYZVZfwQY/+FLO9
7tPKfiT0+tAu8nEAOUNLRPylYS1h/UTBSK+9peAlZkiXHk0hw35khXhMgrAAUoaF+hZnlH1ZYOEg
yDES2JfyrAgwVeMoNUD+FlyZcXBUKRr5kts2vdEUhK4T3bqoZ6VhqjgoLF8HprkFJcitUa8xWh9c
bjttK9YQfj00KHJvQXMOdObc+LWcA4NAPR3XXX8xnP7LpoaQ7OQZRqyOagSmEdwvTXByOskHimnw
FGd3emNSWDG34mfHHV7C8E9c4+Vf2IunP7lLZVjaUhiCcQz6MSjpWOD2RNMCj4eZJqxYXOc7wqQh
i4imGzLvJJ2Tuk2iazj8ysjW469KIdJ5FuGVuqBeotnSGDqiYPAQISLFOj0O2HBciP0R+k3EmzfF
r47PfLb4AjoilNRfJ+Fu77W/yGWSYI7MSfurOEpkhlB5VvkXdlbZKgIjBcyCo4YFSuPmhnueE4Ji
0qdMQbESjt/tkR9WgDGfZgnFlikHSFZw1cywFGiC67qMPFAwDkkZBDsDJdBmvO7pH9rMeFdMIFh0
tuSP4ifzzq4Hf2Hs5ZsYtoBnHfuVfwBXGv52OgPmqwVzdpXLVLg9wcZn1pqKxZiDZdE/7ESLd+jE
nINx6vI6ZrgP4ZEVNHmA5gQCiLoBmKuemaB+UBgSf5mOzB2m4yRu5i7zWtb0KssXB2Y0WM/Hidaw
PV486jJl9kgpQDzTokKC4c+o8JWm0xNKMzQjGA1sdv8bwuJJ/j8hrPwvX8y8MzqlQyXaUVbvyBD6
hduu1ggtRayLX2TZcGR1QunxFYMHAVZRaNyuiFlouBKMhcH5vLU66jR6VL4FMmtGAVkBrMBVwOod
qhbncLpsPfsamzzVmwBwOhPoWLZ7NCicPFy7+O0Yl9o7hjSqAKMgUXkTmM+XT/Aw7guY15zMLYgU
+heUDDRxLVNl/o916N6BoADQE+OFCYd3iHOYDDAgtI0I5JkxPR1d4T0ALF0gkyAViNO9Ph9erOtP
eKdQt/bQ0wG5FP0ApAkuVOcDnwfERH9iP4NEB9tAce8IhMlnYgNAHC+g8iJRZgk2Y4QMh7yTPbtY
saXyCajss8HTnT2BaQJT6iku2eRs5V7FF8E8yaFAACThLAAiodoKANkmPcA7W1wBHGdjlxkCLZrC
F2CAaToHiypC2D1r+AEWZCLN7d+zj71f/Bi6+KLELwgFfJAiMBGMeGqPoMMUG0VBPkONDY+Ehtde
UmIFluEphroCcWXCBcaKMCBeqSsAQtAgUDCnh5MFIEC2KO86fG1VYL6OHuEYqHYwVqFwFEipOKuj
AAfaCvFsrJKrHcgOWKcbcdnGT1/ASXITbb/cO/wEsLUC1qVNYIB2UCM7+TNsu1UefQdy1orfNEgB
jBghMKRkrLu65GIYLcQTtZCxIDKDLb62/OnOa4z1KJPcPa4cj04PgM98SBSu5gR0F4pVJj5n0RlQ
6m09GP53kj8+bEzuZViTa9OY5g26lG1xjstuO/NT97NzlI9/mGqQ0Vs7N+fn1cRAQUDGq4U6G6RI
iBTEPJy8QIfjCKFXeBZsUTcpOwBGf0i1Q1oetPJglf68IkDgH9iv2KNTWfoAsGfwY4TXf3A4EtY/
o+0H2gPqgfMAeYvxZYV4CIPSoKAiZZ4vNY82QvAygt8PnFNwKlm/b+c7zBuUIynNE1wEyMmdzmH4
cBNiJHRK0H5kSeCGO6i7vQLoIAkDF8BoAsUBjyx2zM3fSGEoP8rWARQyxTaphVowMjapD8rD3eUA
JDf2kXSJsgT0JkuPgDbzDdDAeS882EIMF/3rOhIETFjG1/myBQ8mI0FWDohtPsIUBlKkDY6TRzDa
jBouAEIBK2GcQ4pfvyPIvoiBsIIHiqAQ4pwnnOoGdYrZV5AIwAIoW/iljvTsLDDZkF0deJI4kiQJ
5u8RaAwoRnMG62Mc9MTUP32mXQMpOYFZTigLxg/0d7zx5b3HbZt9vorPtUyIzxMYBGIORIKsmH6i
+cRyUINctAnAZUOMUocxJrBGOKyDfsiowQRjYL4qZO5gtdZ0iJ/NYRegiAnycwhfpwq+vze3uNN3
3+FHUpxWXMYLtfc4nQbzJnDfYSEBy/j+oC9MLlkZAW8jTSggMdMoKFCMYZn+wVCnDw4mu73gUHGG
1jL5Kl6Q+bK9jLs78DIcZgOYWQkcxhtQcQG/vtzJWTUGJT2OJgAu0JZ6+wnOEiALhFV3P2ssaW5b
oNUM8LXDQ4eocOMDqS6E0VnRFTzl0Jg6KTwY+I2G4KcSY3oUCF1kY1ObAJcgMPyFkkYIV9CuNm7c
qFx/6Mg54zMm484EBa8OwWcmFGbBwARIgaIuK36ydB/cdPmQ8hC0BFQCJwGSBJX78gc4AhfdO8wu
8QUb7qJ2ABxSriHKElBQm0efOAlmybVNOvj0c+JC7PLMXgj2B4DQIlDQXX2S+4hqQS44+jnz9+eI
Tyrwt4UyJnAQCAhdP41cf0YVLnAQvwUCAXhO+iGC4A/jjp935QN77sJ30M7SJAszZBSUzue4w/eT
phjKliwAj6DZ1WWBc0A4k+mDbYAHYIOOHsfKpyh+AmRAMYvq9+cdm1SrPs8wn2zn2RqCQRH98xZf
CoqR9Yfa3XwF1wBqkAF3msAyABlQDBAGmHRB1ZYHJxw7THzYQEXdF4FYdOyAhanl0x2zdNbJf4Rn
hjj/ii3nirXAKneUwi5ZEcr/Bifqyuz+O50MYyvdgCBqaKopK//QwmvnqTc3s8Qh8VnKCVCjqg9A
ABTDmP9YZXypd2gbHCia9NtqTVA0r/Ur8tI7rUyXkx575RS6NhNdGL0uYOKM8bngfWokRWQo6GR6
TDTkgA0zrN7xWrglGZ3XgFzB4nOHb4+swsBiUuzTV4TgjmANRAMHjV7bfVapo4Y4eUCPq/ZEs0/G
dpJ/UyIeHF9Vzqvd3ViqMnnzBVfdeGQq9YI2ZuZONB+YcqbIHRnTM0yAPqgHprPjVi0/9jR+uhie
ukXwJp441Xf6R1KXdGqS9Qmje2josh32StgOWJ2GIzeIhdFHkJdOpmxPfaTrES2NwYrbftfYiXlG
DOhssFtoAx3fBRRnhkvj4qwEJPhchyCVA04lDAoXDzIXLfaRR5HnA+8DLSQpCP6XmOTLuDVZwdOv
WUYUzPh4R3TgoMepckhREjT+ou3EIP64wYaxScYmmeVdDWO1oSGYqHmASpYTDbU//XfnF3pYDPvK
75wg93OI45y6SJ1lgs+Ntciecqae1mFphSvOiM0qqA5jPC6sCj1MJCDycCbzl5DH4L3kLad7QBez
onGRedfWxdonVyUIvm4Lgp380d6TwdnUR01OgAvUSY6SPuDuxngMfuZVJmAsOTP/pkOhM0VAu4op
szgaK8o8THThEJNwvb3SkLucUMszbUajX+9oGrC6Bbat28mClz5aoZLG2bRzfH6XGztY6nK2vyRt
HbrgPDEjuFlbslGMLlaVeDjF8ilWAixbz0N4YeUILwMNR2TDP/d+jDJH0Ec7XgzcQAAxvmErfZRu
e5Zk9V4z9mp1yOM622J/lWmRuYlO+x6LbygZxbErheTfwmildD5akEi1lxiemRhQCd4KGB4ueGN7
pJbCE8CJCy4pRmgmwlneq/oLHCgvytqYENKUN22I6L2PpiNstQxEXhZOFWBbB2oBJaaSv459UBA5
hXaHGJUW2ggxBjTkc3FDgBiGoaGibKFjN7fP311vdE0wvf5XBfkHIbXSVDUzdEbaqMs/ad7JibIn
S2Y5UknqF2oJCzUoqRwZptEoF+IL9kn+2WGgDO07R3q2VouZOkJcwv76ci8t1xeKCzWD+sJFiO2e
w5R0TgkVSXtcABPPADNRZlj8D6P5dlLWIEE57Lx9Z9MZktmJ+MOV0Y7JBLcvC5siSZQXJDRo2Cjs
FBnrK2UGVoSyEiNU7miccjAj3mGv0enminKk6qhH6o75fJZfCbOjZ3dvxNcIDEXnnSXuPO8047nC
KIKJJcrQC7Wn+aT6NJ/co3iRmAbwPW7Mr3ykEBmPBN/RbIcWl7YutWisYhP2ECJACAfoIWzAINmc
3+lL911C4hmlScGD51tri8jgoUo0CyE03smiUC12iKTmpoR31QwVC6JRN8D0xqQjPHeidCGyuTCM
OqPNdGzyh7st9mWUsXITUsmUP/uz1LPLaderu+pCHFlyXgvbDRcCDeNyBykt5Y1lDqLI4X4k6hwp
0WQkMP9nGoUbDNY7mGcoQcFByS80MWCk+GFHy6IE0p2lALLSlniHEJc7KqGOBKmn0+1cdxIqF9QV
nefQKtBCdWU3FZgCOE9NIz7LQqUg7/CBlepkuorqeB7dc3GQYACW7nbD1Xd3JQagJLrOpTASImNW
exLSKY+55FAhq0kUSW2tkxg0F+4vrJeW8xYAWX5fq+VCksXKd6IhC+WJsik9Z9TE53vppHpuvtLf
LdChNXQ2axFGTeTHz6u/PF7pjTT+FFNKEQTgDgSwp56KJh8dX1IBuDXRmmvL7+GNwbT7gOtN6wIK
7pNSUU+VZyqq8lyZX+knU1bJab4u+yIh1LhK0PwhM7y9wMP9o8S+mZga8WDhWE9jjomqHHM/k7bM
Y/mxlG4n8ZYKfwI0fs0LtsLNCy8euxWqrf5GvTWeSSw00BIcQcn0M9fGMIaDODmDs5HbWqGFTa3s
kOVNyoH66Izv1GBcECi8OgOZEu8Yl2K8VLGTcCOgGHMpQNUnhDwYKFzcV3Sl0KUFMYKaPDMCUuhf
ispsdTGy56LH1Nu//pjWIs3QdfIlOosKhF88/THrFwW7yUXNHla9Mwnr6OzQ+VC8T5Ko3+wHCVNs
UcJ11COkVZhiUchBr39192BJ3DUBRAxLTkXIzpLkl2RsvYwBlSFqPGnglPmhpzlH0tCpDeYIFi8V
H8PDDaySTWQxTMc+fX+DCK4ds5JScTDwZ+kYTew5A0bUA6bDGDXT95wCkCrMD+nswAirZKzuuE/6
du/3NmpeT+aocJYPzgVbgvnQoG4RRwILUj6RUQ6tt5oXIERHDOjQ464DWo6D5icHgv0xgSw/OBSM
WZwLy6uUM7cHjK1Hw4AaIRFJ08ztF2cowpXcz+QvE2dF+muefOUAYbp0pwdOi+mITcD00Fm/LFpi
ze8Uh/a/KWmqDreI/0hMk3B74VT5D5LHVVH6Qr2ikZwwJl59PYF7f6oWoA7fFyxfkB2iAlaDigDe
h0t5k7HoIDZLaBNrjo+TIyI+ODs0QcI0aXttaAUHWQ2RB3hFfiI+IWFuh0MvjAUMOaQfMbvIvREk
8Yl3B5e7iQtiRcRJWLnckLvDMp8dZvEIRul3b3y5FwJG9hahYyoy7wNN8ofhhqN+NNghFZhlZ+Ge
p+/inrCK0nEbCtoluC4B6VrMDUnNGhDDyluLXndFEgIUHkH+KKKT4dsDdDAyZ8OaPifMiSrokfqo
8G5pxPtM0FiYtDeTj3f7zVW+GvimTcJt5b4QI8JS5iM05bvxyl2rkEseAJVZzzZb4sXBp+5P9zpw
qmQhaQlIOcccvvBvBmy95LwaIGSrB4LRCM0CTgjlhpSXHTW1KVEL7SDjT02s1S4ztVLCmTQsuQuZ
wtEJo6iModtD5WofWIKMrw0jXXLYeJBfu+np9to5T5RYWksGZkbeSL3eAf+gicBoxns/yHN6As7m
F22L22WLWDmnsZLGIiLjlpyhgVtuR1fbQyM0NQeGOvoZBwWk/YZQULWLMINa4u8hKiPDiCiJzJqG
czi4jks3XBPgtkqg7zCc/LS/MvK5u7IgVrrLINEr0ZDAaqU0aYZCtfWRPWGDwuo+N3vmJIsYt/jK
asDi6LC4Vp4J1BJ4JpvViOWs+6wGE5OFwF6/Xvx28XvdvyFfQbuyLpluGOMJdC+FWPCmB2tVI/wg
aYZ5RUqgixSkZ0EyRCkNf0QrMPb1UUu3k2/g+8hoEXTe+Erh96TPHM/vJ9wUHU2PpHY7FbG8UGXj
Qd11Kn5zrtq48GHVPLLH6IwL7RgNGfHiEa7e0OwLr5yIgghZgkhyDbkzZ1fk5SHTAguWnBWkBwKJ
5TJkVDDBC+In3uKFT3vEwecNKgl1CPoY4qkF5jCegw2eV/roQivBZ52PZNOzVCa09PwFPuZCKSiy
piheKd37Jsa2RO+3M8RGKjjPS3jGNrtklhZkTBA+augexS6t46lHSS8MCahgDazS33FPFPO/cE/+
VqP+oYq+6ddUkioZyzDRfhfl6a+qhMKJejQzVY/23zTxmIlmOcUIl0/uzVDB4aCcwwLqI8R7OcTl
3MLo3KcZ/LLnillWSeOYR1ho3ssqjwwKXdShipZMJuTSE6UGkxrhJsEX4j9LvelvwUuQPWlkH0fZ
CvdUO3zzcKal0OBMS5XRwBMYYzxRXqgtFBZqSgFdtA7GS3ATLdWAcZl33DeSrxZ+dxXV5CaqCLZN
qSGKB3Kn/1c2CmfQt+2FqgH7U+Hl4w4mikVJmd3dTVLaOVluOzvd1RjaNDHlgFpwt4vTJf/JwXSJ
IoDXHPuf3Q+t0gkruq8gK1QBYrvrl+ABfmXPXPX9wn4vxU5nm+N1Iu3Z3c1yuC5HEFJXfEckidyB
/V10cZIl6iysDxygCfubPXtyHqbWReSoXbb+w20Kyk/5T8cldjVT3zs5k5282aMsYgfDEst0n62L
exI79r5X7xsVyxX2531nIhJiICkbYjuyFyeu4NwgykChSa/SuBoyITSWCtg9zvDIJsm3hbG9nnbc
GCFwXVrsfZCQi61WoAAV2wsKJntLX8dvy7qb2Ep3Aib7iO2D3oHWkCa5zHvEFZOCCfsOq8B1L7GL
WNwy2T/sHraOdN5i8yPkiBPBkLb3yH0y0qD1XMT20T/UMW7pBNAE+K1A4r+xNg1J1cl+0xQhOP6H
IMgYT009ngkNx96jKL6bDDE0Wmvc3YTjGBc/HasdwrKIrgbmaGfMv4T9473XRCeImzCt/Yg8LGnZ
67eYrlFrCh2wBMFPRsTraDW7gR4rHg1pnE87NX9qvtVkb0FLYnhE17pKskVoBSvIxovvBdMtkllM
qNkn5ouVHuzNfhJ4cbfpY+IEZzm6nKML/EWTAKboeMxI2+KcvRAo5OsKl3UCl4VzUE2gsAa3d1uN
/kk/oujHcTEbt3gDIb7oGHoM+0sZcn2BJXlX8YsRCuPq/lHCoFrdPxmbrZJGyHu2WkPhDvCCrdl5
Dzguogm87tJRyDZmrmI03eeoMbeG8gE5o+Qe0E+HATK6cBkqfEJycpKOB+ELQluEdrixGldt6Plv
gt67mgTp+LgMobd/TTZ06Gn1ytD2QjyYYpyJBzr2VUQKglpFzfURQW1N1Os7ZgPTjWunaANruNjh
O+ym2Il1bF5ft5CweAbURi7IEq5CZ3hv6AKdzWe/PRd+w+uCHYPUrPbom9yp8BxPoGxo78bFV5g5
W5BoAibjpDOOfvXMmPxElBJtYg97IRzEzcEn10FraTZh+v3HMcEBwVxYNDp+3se2qv2E4Xc7xkxr
b+3oMgsmWlZ8EsCXHi5mNcBqPM4LrpcpSPY3PVPr3xJcE4ayTGND1tBTaP/Arro0SsVFOZ0hxw8Q
RF4mmqXP2Sf2gd1r/c5BRPeSZiYLfmCZPbUvdy91cXq8qc0Xi5CX7v2lhEoPJ/aFng9/Qw/4WJ2J
OEpYkAc7noA3fI1okqCjp0lCjzU1XWKbDIDum8K9CuLq2m6g13A60XwPNLp4c4C3EP3Mix7c1nW3
MceAA2tzlQmvL31qWADVIYcL1kbqSeg6LjcMYHzMAsRB840PgrG/CGbzdfXUgJ3fL+QUiwWDeUPT
/oviBtctkroKt9B1pHeXguiKUIOQQjJOQhNSf0gE7RJrx9iR8I1Qz0MzD1u4b10wAmlsHoFAUgW/
uTmFx3OEeJ/ENw27mw9E/CdGQMBgBlz4iaEDQWoAuYT7c7Tg3dBGVo8810YjhSiw2db61hjJM4xJ
+2HprVhyG18aSGMEvwkCNBrblQAN9VlVhaU1pGf0ABLiyyzCi52mLHbsaKkgPYOnVWfQwl9h5tBA
qMyEBoL+JKEKSKVdme76YmfXcbPZ1ufthc2L0RGRTc90CjD+QblHi4DF4ApWEFpZTBNE17Ifd3Iq
xoa6vhtfvs/8qOGX0FhYLW8sfv2+eUMidWmcBE9SzKO7MOsxBg6vCAO4hdMBrSI99BEdwCK74OLN
NPoquFIM6Vg3pLS4jsMcIBcAOBedkOBWESo+zSatJ8rgs98iDS2fGeXMkCQkv05SHnSm4WtSMXUD
whRaLbZ6Hw4C7k6wr2zh7kHpgPDDEm54tiBK91zO16kU9B4hk3HPmos865zt2nZ3y3ZWH7fn2LK3
l27bIiiSI6OjbIZnNrJJUIWIu0TL/dyjROciOLk3/BLRlRFDYIilbVxS0pZ1kdOk92IxSWLd3Z/5
+NdwiKnS3QmaKRGTJSn1cuZG+Jv9qvf1r8fNAAtCLHRflBujJTQIPozTf4edcj9abz+bhSBMFy8V
w3Q8uqjeBre3EjdAmtMC97JkOSCKIP9a3KBoBPBksAChx8v1HlYp/SVMdM1AEFc4FLC5BTP00Ht/
w5AmqeRf/VeqkQY3WrKICsE89e83aTklKvCmMy5EdwbHo+cRxzBeMIwZxXBfHpftjDEuuatKTD3A
2HP/crpFaBpwL0O0z1gEUWc8c8VCXlcmppJoypczVK6NT2k4AYngV5GfxiOC/+EpogzAeo+uViTx
p6dob/EDD6gVaPLv/Acse4pin1k7UVioKgjGRB3Z5rAdaLXjYL8E5HIiMIOthxpj17S7WcVTAAnW
Vof8pYacyZ1MYDHnQFBxzkC0XGmuSh5pYyRzOQiwiFeHQB6CiZncIPqM7RBIDZl6Qc51lima7LfY
2eLNC80oTFVB2RSWwnjloE1E1X57H4D1VGUgO4331anve225FoMjpOuzsOa7ywd8LPT3urS/fvtP
bQ4j2CwXjk8z4NvRlfBAx53srl2X7S0l8bE+3tUMk+pP6SJMbF59+xF1j+zBVcSJ585NRG6Gt4VG
N5iqzS8m3oqkZe/Mu9u8I8XYsCJixnwaXlAdMF/tolYNT2ZQvYgJBTPZu+hMpy/bk82RnGLVcJ/j
+5ZhlnrfKZDP7syzP6zRZ8rBLq92Nk4nJWrVWJ4YZ8TXYSvCOzEYMEVCy2h7ZZ38f/n4/RdqPw+u
oSoozEzVtu1/jB7VItNmS4KdeXewMC7CNUbuHR5eHOUyBB4wCczohtPeQk4LMC9dTSPxhoC3jSuE
8KvDFxHRdycoJbjAkeUY7O898BNXiqjuRGCLOoQZud6Yua5+tTh1/+VXi1l3Ex97/umU69HtjYMF
l3+Y1hnO7c+04lA1KINH9jpRO9hC0HOCnTp65ZZdnovRzUD7j0ZrsKkBkT4TBlw285Efi3vFBQXW
qul+Y9yA2XlqQ/gl5c/VShLwMCsl4cHlL2fTSoCw7XKLkWgSBIsj2IIWmqYjiXVt/InPEIwbjT6U
J3NVXi/aA5kxXLS5HRzG0n2cm7gX5qAZMB8yEa+COAYjIghlrg+wpWiW8aqtPQPaniYG/DOycfZ3
Vy8wwzQLtKDOwYtMeo0eiDdX3l+vewVRWnsw5H23GmpIP2omJ5Yn33Dc8PonqwuWlJDTcJyiPmyW
EDlSABNTiJiHdtsUcR9WSzhfnO4BaX2BIckLASnHn40WG6dt94DeeSyE3lnXt0RGbufT9mcANLCy
AA9PGAvq+pMhGiKgtXW/mnKO0vzqhfPG5U/PDWSiMkRCeAXMxFZyk0awwhdOe9hI2Sj8PXP8aCPj
YdTENIHDnXYVvSrcy5Xe7xy7iPrL9kaC2UuNA8hKKhoavugKMKDlmkXKFILwz2VIbgTMcbji9uoR
XHsmDFVSRGhRQqHJuKCROQTtlebYEWoP7agUaz7zZ5F7xnEs32CXzBasUbyhvIQ/h6hcS3t8ZkvS
c5kVdXH2BU6IxBBDD2+9S/ecYmJm+/Sy9xcgO1xbO2RCdQv8BpaaiHp7LiDdWtscLgRuGnhtFYow
qZO5CpiYj3o3LCl8WwvbC37XQSMHhHYUUA2IgPSJ7TBPItjEgFbMSPdibos0VvXdbQ04WYjfdH1G
SYJjbELBoo2+moNRJVlYeNw98cBzvXtBXJf7ponkwx9RvVuem0BjqexQ3EbQOiK9KnBqq2ERCOcv
9FQpzpBQhfeltbOy3SXdakhrsB/BXSNSl9jIkpbp07g/D/C6jlA+xvI4/mxKIjZEq7067b0Iturm
I6eSkZL4cr+7dz9Q7E7fzLj7ATMYWkvKGJlZ9O4yxMTLZptwM0X6tE2Jd47QWclojTcelBO5Ynrn
XL9yRRksoRPPR6ETP1nieqJyPSF1iPgEEuv+iFGAqcGCWApTgxgljwsLFxGM23F6l1sSluOm+3XC
N7rwq9+d/sp/YZdSRU1TUjTd4C6i/+P4L8xqaGcdLxWaxNekQ1ckxTAblxvC6atINaj0l/GWEA7p
tvy04E6+YCAKLYO+1Xrf6N5HTN6MSGEoxXySDvr/UXZmTW5i27b+RUTQN6/0jaRsys5M54uiKm2D
QAgQIJpff78Fu3acXffGPnGjFI6ync5UA2vNNecY3/hgHQaOujffLeb7ABVwM7/vlPAZmziQg63F
3uGpIXEMWCpiyIZr1ps5cqUEfOW/Gy6VmwujSGYrZ03cYKRiPT23f13NGJjvOYBKavzxxkIKNeSC
iOQelrcnq0tAhdDSZ47KqWbTcnRV/FG7DXixPPhDjnfpEOUdcR8Udguh6RXNBlCo4sEiudIS0UUr
kkVS+eH81F9RFe+SYpX2RwyGnR6IlOW/WZU7MCMDbXZ2h83tdUVWdw804UUMPsT4GiEJMGMix4Xw
hKrKJFxqJJQpOqoX1R2ZZ9FXap7yJquaTNRW8InYiYCX+kfGDjT/OHkxcxgIrQZsRL+XJRRJqe1r
KhgSCIiPR/R5XNBvCTSmf/2O/IVik+aQQhazwEC2/068upyEfJkLjck+TxmZdRMw2y6h7G2OODoo
fHJ8bPCXgKP45ifNF1t+UVvvSAhUClzfqELaMhqyXx5P8sa8hVWrU/CgZcQfSeQZRMVvV1v0T7bM
K+o+Ngc2VxETETALwQHbv/FS9ldzsWFw+xz/+lkc/Bi5DfFZjdQmOpvCxPqADD6JpVyfvXubVJdU
slILzpqaje3BWA7w0gRTA9wDDSJGXlpxIhoMPfMCmAqzb+AwaMO9c4cYx4pRuJBYOnjl3NS/rtpX
Xq6eZOvR0CFffdHu6DAF6B/LXgvb4PKJeInX3+CLWDgPiNl8/ueKdOAa5qjvkNoR6rHJf6l1z4Sd
hdz8vtmcLu1pXZkwMOmRPecL3oE71dEHF0bBCIfYDSzBLUKDlFvskh9r+XhNDECoAThhfkhjscmy
wwOl6BKtp+XEvcHodLuY+Dok8ps+zwKTD1Rm3FYhGGYI1aAIoG6Ygg4hP0CGWNQCugidaPTEeCS4
tVspvj/ih0UL96DJGZTxkXkkQy7XuJJAS7Ys3hBgMbFlxpkvvzJOJHaNpsl0S6cXbFWoYYUSgnMD
bQyneaFm2WXktCsoW5rmDbO1vaBaFlrvHt2FYIoJpbaKAsg5NagWQfSR5Auer5fJpOM9EZMwhAh0
phFNUeq3BdCkcEhUJXk4sXWO1CvFawRsc/y0jKRb085Tmay2oa4KQPfdCRNutvo8cuWal3fmf/b1
N+2QhZ7wJPRdaCss/XXl7gOMtIgOyG0b4xV55DwNd9+M8PLBEqe54TcgCNpnLDSXT9CHezIe34V7
WL1yoE+Vc+OVsokw/DPnE+C6ekNDhseARqpAMnKNIah/8MkZ2Q0oXXe8MMuGSMWV1Hn7DSMuCpUL
1UN9wEGrR+1mMONnqgka7ep32DTdD+TqH+COfWkB3CDEIgqmI1TsOakygU4Hk2+IBdO6PaFgNw1m
tIlZ8RKONgkD5aGgn7KF0aFQh8DBlVjRCE2sPlYx0LBuqMJbOBcRNhkzuI0iuqoz/VbAanzUwXgI
JwrcM5wiUChYTLi+VUKTA+MiomhKniJ9I1QnlIEt3ECBaqz+prfyB4wjoLfSMprBJMdajxcvshwh
iuPzhd2q1eFTf7K1FNDq01MLcIzZu+6Ri3PJ5DrWi6S8Y/bMKqZd8WWONT2mTdO7hPpSFK4bhI2e
Dkexyv/21x3K9j1YHDadkHx0epwOXcFQXCadaw3u7IQPIofuETAZm5carpeQzDosixYHe0h9SlAd
93qttUPqNSH3uIiwiNktDFDx0eV4uyWQ3G1kL5zTgXaawqPeEu3hV57Io9tEEhbSjgM91pa2GlhF
arE3FvLHxlpj+yAE4UIBtCXe4H9Iug/X1ZjNlfFguNG5jxozfpSpxi0py78IrUOIgXsMvSr9FNoO
VA3UDq716tK0Eh6bGlHAdugi7BwUDOug2C8vcfvRaZ8s9udfELMQafriz1n0+R3piQVCprkS8YkP
tHNieeoQmmIi8ISaqkO32QcXXAhV6t+nLENS2X4Mfcr/6/WvfTu7bz5ctrEjbgzsdepfLD3NtvRQ
/tAx+Z/dWXoke3d20P2S1VloXfe9tT6LaBgUnSgWNIAUc+izxYmMJxZLVhXuQasTj57s0TI2j3uZ
wWa13yj9tpXyNOA0MALA3CPAoqxdSOaw5ywRr51FBK0GcLHO537KgQmyCXDZ1ynZu+oQqzQZiZk8
M4OOavz4UXmJcyO28gRr1fCdZK9zmz6WFM9MnggJxy1RYCBosfKI21zoKzgAN9BAHsEbggoDsgbI
4MNNyUz9KBHAM6VjLdaGoXmRPznkocDcJjSc+th1tJ8Ma9Dqss7yO8ir8BKnVlDqOT8Kt7l0fZ1/
vFEvhKhAupjPW0gCybCwXEK2BbFdQ3B7+5q15/mJ/W6x/mAL2fZGPtfHfKJZTCVHl4c9hX5w9ubQ
uhTKQfrHOok+KM/jj8yWvZ8kRDASuhPsUwYFE6VOnGX1I8g1QujDlpQdPexlYiZjh+3JSrKKLKcv
pjKLJQYz4h12aeUKES6jG8lJfV4MKkR/eRWykf4334J/r5+RDgBw1YMPwZhFvofUj1WOfGzSH3hw
3mTTWBZ2tX/Fy/gsmvSZONPkx6qg8nH5E8GPwVp3EZwDmjaYnpGV095RQ98zLyGa2vp4qUVKmXo9
5sLLlt2V7GykQDwecaNHMtZctAe/J4SbbK4RJD4wfKt9IBWJQcN2IYu+H9fvNpDmQj4HY9YhEoP0
KiUmnyuyuDGwsfu+17x1dIUKpstiO+TBhZu/Ca0f6mELSW9MR+9OybwcUXLynnGd9/RjkQcqBxxU
V055Cu/9oXbfQALQPKCPj1pRLLYhFi9U0KqRUSywRXDlY1OCsU0ePb37HOe66l81psRv3EswC2hB
bFcRxSqkAJ+hgAO/6CLGYewYqAbz07AF/1LKECGwUknJMdoU2nZwtNkLl9DHgOWzHGR8QjweX3L0
wS3ach5lxUKdIjMbMv+iQbD7segR8GwuW4G05QGdF5HYUTIQ4gi3YThpu+B32nl69PyX+V8EqMkR
BCjGsNfEMeKbCa83tfJD5xyqncCLCzMb1axRs0rdULuE2ZrpiFrOG5WwakSijHBmb6ZromtmYOTE
qxG6k7+GO/lyZ14aiAYkSPsEjz7ayEUTAO2E3G2m0ILds/wkD1VvjvML4TBGmX4hsRON+XgyxeRY
COpu2b1CAR07weURExS0WmIUXSJURjJSxsUa46x93OEVh5bx8byMwTX7VZEiWf11a1LlFermA0LY
TWT2qFoAUrOAqYfyVHwPDMZn6J0R8SWW2GS0ywtTaQJuug/8QjLN8riAdbzy0cPcjZU1dn8oFOQk
8rxrusijQVOHwLn4M3cCnBhCjUk36R5BFYRMbhiRZkSzIdKU7kYknUiJ05RgYYsCGo7vpeR042M1
GbQnfUodNYFGjBIQghsTCjxB8FgGjn8LnlW+hzcPhDCI3GLgh0a70U/xXuA3xV2Bs6ELGipSuvbB
jUgQbqktnM5RAn6swdiOuXQbFGeCkwQQeaJBhcsyU4mJjmT8VUBiHEwEIXZ2Oi3NlL2TpYr9/KAX
GRhimMN8wMNGgHsf0ukZ8Q/BQIhz3OsleeVpE23Jdhvhvr+j+KAD1fmR0kYduUlTxI5rCmk8EwXx
EnMiwMgLNuPm40rFz2mOVv3oAUbHjX3hRrxlYyjZp93M1G3I5Mmk9OMIRCILMQoyg5Vr+ON9FBFk
nGyoBpFeZGB2CgHYWSaB1iFIpgY2pcVn0WLq9dNYnl4B6EkEtYCHc81k57q3Z28kCQAvGErSby3X
DEXuBy+Gq9wEHbflGFEy8PmgiVrlwJVp5JmBPT9zySI3tb4zDOZtm8E+cXJGczBmSDIoh67rYc/x
neOSdgWOYXoVzDYUQajmUqDOsG8eDXFCRlfLFTY4JqPbj8UGByt2b2BR7CBiRaB/08nvY5y+iKES
VvyDdayZWgm6V4rSlB5Q2Zw0gM/kPdC4IgmgexnnDKiVpYjW1AFtLv2E9ohK9Fa+Y34agEeSsvyJ
Ub1809Bz3TKp5fh0SdzpcoB66CL+ymEEB7ZxuLPXjyHVGEB7A4YfMw2EsksQ3QP8HyGmLyxmFyt+
3yObHPvE02TwRVApXvaKPiTULDQzFWKCf42nuiSHv7iIYZQ+ijHUjZymbHwkRZ+5WDJDVQlrcjKT
UosftzhnAAj/gTOrh33Cnj4mDixLjE0Ouey0sfQxyUViHBvxJLDwTZtWbKbFNf0hZnbKy+xFkXEV
/6xgqa4zfPz7oK6tfzMBWPG8ERCDpgwp4RoDscVVL5UJUzgNJVAfnlCrFH6wvnId34HDMbEgsAMm
AB+QASwcSz2WljI+oCp2rY0qcb7lrN9AeehGsHTXwnk2be672/yJEe0qwvze5zNLC2I55h6HZ8MU
r4e/49OFHQA19Be5XntUGFl0PHWCjLjcWP7eXe2I7YMfD9MAITAEhhaH7z2REOAQDcDbH8As2cjd
uP22TA5upAGAgpk5ZmYSJrd9CMx02J/WIOCJT6jwDECjwTIEM6BMW9DNIIdCT8LFhum/RSMEys+N
rE8wklAcBU6DZ39TGP/jQPw6Y9uH9TX5dFPPFOEqWgKGlv6Pd9ZQ2qhXdOBsqS4AQjQRAoJqwobi
XZ4wImju2TigSJqodLYrjXVhv+wBSEwh+SYAT5EJabkY/uwpA+P9qBXHs/tQUfRHZC7tAmTUx2Qu
lZB4PVPiySCHEAIJWAGAAvR7ZJF15y16PDKj3kjANy+ttjoVKCrn/6lwUwUuRubQRcrpR6UqQtEh
uSuiojUIffGAR6U3SB6basl1S0Mg3q+3CJtLO30nnKzv47GP5T4urzFyaZMQrSY6kd4shRNEZkGg
QA8OmIJYB/Y0HI00c1WSPmi8cOy1RDO3Jo7hJCMmINwQ3jrzZO9CR3dTk9BRDsiuWnkrIdKPmBrJ
ELonpPf1/+rt0ti13eAxHKrqUH0z19NKCqcb/Nt00ziJt7bPSx870Q/I1XJCrkhq20nOaDgB1exc
0z6hGzxeD3SDrTqlG9x3MV4Imf2VJlJwpWFXhgppXk648HAL99LiaY3Joq+3BAfmO09VwhxPMB6d
J6k5Hd7xq55xfW7v1zJ6zLFFT5pJ+pk8JCdSqpgu+aM9tYS53Y/Wb1RyEe5jB6gVnYqXVsOgGDZE
xvJJbpwa9gAgg9j7lohskEsRswMPRgRaByarPsNhnegS4+oiE4BBgU7mjsgAoCoBHoLozXEC7qYb
nURhh8IO4rJVVRjYSbLpCZdn8xLat27+46qmVJPiHR01AJVuPaf5I1GIv9OjCFdWhGNBquOGmPUy
JuSnwxV7j+f6l07GLgYpmz9PuFOWr9n7Aj0y19H7w8NjxbJa0tInbIiOP/r7c3qgfuZ4LjZr0G1o
jfrO1+ii8IXU9+4zcwIYbji0mHSwo+JmIGvqEwAioXnSJ7KDKnmkJBoh2LNCZH04xagxWFXwKIjV
mhfcYVCg1m1+sn7cob8iTeBCOgBJcaRDdT7m66lcn9iN3woj5BJvbQ++G6k9LCTSy+CqXex8Rw98
7zmSvVwF/Y08diGOOF++w/EE6cJ6UPx5aDSPXWu6xyvx3sxDXJfMIv6qwQCY07n48yHTzUw5ccrH
UjmOKt3vWKXdeY0Huik4/ppoRr09hCYUqVhqImsI52uUpiNAtw4EatSCMyY5Bf9C5rQkfB2W+thO
x8o8Oo/j9TtRyHAveECVZUJBoCoiAY74eMH0OnkjfzUeIe8FiPQeOFFOoCqIc71ueArjG2mAILBV
hGFkOMnhWzzfPG4E7M2Gx1GTU8ED8cT/Rv5U/2/6IvMElASmjNVLsdV/2Ll0xRjuy0hjdPdfyi9g
ze6QzuSIA/v5uKAxMcJjRvAp/SE08zUyog96/kSKc7iDj8y/JH7qGjqwYllGpODzQ9mwitARgiOK
bo42q4juQkAV4loXj1X1md5qYfut6zyreSoJEEJ59wx36/ZNlgRcEdUBWMV1EMqj8hLQJf98ktBt
DiKE+U6q8OJrCCvJsyBzUIBQwvIcFn10WSM0AyBBvwGUgsLdRTv4GPbxv8HHOZnuuv8aJhcxfBWo
WcaIMJFNtMkAVvhAGOkMgon8b0YCWGRjYySg1vq7e1RL4b62Upzgf3+ngiAxgTN6ImZ6UhoAvgjV
rwcbPVsmc3+mNpR5usjjYZ8h4uoHptK3ujyYlMZ7aUX0JiIEbDJmL2Sq1FjYwVGVI1PtkVTwvqDO
6p53D3juCG5O7llKchmR9USyEXv0SH0d+Mw1KPAOCLFqztJmRkohFKmIv3s9btiUgPQ/2+MzNpZ5
eHrB3uw0oYc0KpSxaz3CmAFYyYKHk5paiVN5Ez6acFQCHNQQkZl4gYRh4lUgW4V2EEOm/e+6O2sT
BPyn0xCdgKKB4ZZlQzOUf0BpG+22jqNCpadfWZj+ohvSCpdHRuOBcQazc2ZXR1oWJM3QF7ZXxKZM
lTya3rebt+Lltjw5irmpkN0xAayjvox1TtD4qEL9JfTUWsjOaaGb1G2d/5YvLmEKYUne3hP9jZI5
LZJWkhBgp7Si128JImDI+IDjOuMDBhebUBUULu1cHsyBeDD4YZ7O4KdNpDlDjTr/sGQhToSaT4if
ySyBF7B5mDnSn2EU35Pu8f2CRG+NjygIE7V540fOhMcm3e/RyJhjcPKfCcC0fF+tf4E9pCkOtw+X
OOpAuF2cLyffAFD+xZ2c1UqkIBhD01fFjh3B4EX9Q0JXWqAC43jvY4bhW0CyZxMIKAw+z3R/GGZv
7TiSva7r6YwXUX7OybEeDtdvzEhmANwq1qaDVR0WJA7R3hVjlEC7inYHHQqdxhFgRp5e3fzsIXbB
Zjwh5h2Rb6g+jP4PZjBySuf5A+E7K4mqRGiCRsbgL7TF81K0f4BbDkh7/rbbF1yYNAjQ+2yo7p4Z
iAD86AhVtoVTxLKcwVkhAhfZAuU2/hh8qz2OzalYTxWwFlquzAZIuzl8gDgcca+J7jvmTXox9KqY
cNbuEV9mXov3sLP8jw/BeLc4dfh8qYVXHeMqAROsfc7AkI4wmFTHu8kkAFcrk8OCqmKN8SQxOoRP
q5dA9jq2fRpNmd//Xmh3Fqqr3Xrx3Wn/k1zA9dJ0sNa94ea1Z3gRooVI55hZKbM93tCc6SjNo6qO
QASNQC3NmPEuxnYTyx3hie7bh/45fNEVrFeCpV2u1K55zpHQ/x4sEfc4j2Ji8XHshlea8nyXyD9i
rGJO+CjAQvCS8LgCzqUzhRBAcR93ob+5oxFcE/slx0coi0kPXigJ5CJbpnJU7kd5PLBGIgGEakiW
b+LUYDpCDEvGhXUZc8FIwcZp9Rw6d1ja0FyEgksWtZPQUxfpDJ40T1s9KfUEhPcdSaZfK5l+ydxf
yBs0piIQpxa/B6cAGqombi6ppEhZjpzvkUSTnrTYGAnILWuPHA0g1FTLiYOq6hwr9SAb5caokeBy
UsdYtB4CzqNVAhnHfhwLH3kIMtByA0I3eQwOWrhMAcV4Q8FRi1stMK6Y9fzlKSIc6u/uhsWK96yR
MAw4DWIy0mz8hyodHAx3EGT8x4jF+RNgHoUPDeFn2yKjKs6L2tvVmgMlCUOFw6H/gWL0bCac8ane
eAGO5b1TYBmfdpdAOhk4TKZBcs0IIfAQf9dMprg4+KiYVgwo+6MS9nFK3Ftui53mwvRLTe9NRnyh
KqVdQlGjbqeB+e+ixl5D/AoXDQrIJtj2pIv3/ZkkmOC1UoQmhpdNLJlmnaDbwaoZQxmc4Csmjl4C
cuISoIwHkjaAeN0MNZiWzLQ/UeY8/Jb2gzihU3T298TgUqxS9i99SAXwMg5gLauptgC5dt9dem0R
zrp4IlT3FjdztGd60/pYmWpzsA2YlxBvN7/yKQNAJG9ISTkIct6uDvhQOf3lTCA5D3IHQ6s6Bxzc
rm/d+Ujm24mQC7ZWDoElsO2IHVgYXGmdc6PT0UNUxrbqvtuMQqrURNBQ47J55oSIVpZG3IEzgwNw
zZ6yDVZzuFCO3xP2a+S4DyEpqj3iPJsdOX8TceQGTgLGqnKgfPJ+RICKRMsKgxuH+L3fRmgXQQkc
PPv6ib6OEAgf1u19c58lB80lws2Aa4DLd2csYbN9n1ML+6BiZDQOKLuxunD2L5H095zQ/QDsPhV1
LY5xM60IFKBSMF3DPS7L/pqbTGsyW0qvWkpNjCuckd1mnb3nUEiFY7Zg9XQ7xgOyf+dSBxOmopsM
Nbw+LL3E7h0u66Gvj+V0RGvxmwhXztMU0tTnBI1xBA0COpUcAqjZacDUnGJECyYI9sRMBEIcHbki
OwaHm3ppcThjACaM22tsMyp+RH0RAdS3saebAU3IG5MOmilhd6abHS1tXJKF0SRCbwAZAbAbYY5x
peOniPsGlxP4BUwDMFiYTCmgXDZXGXMp/ADoJnWR1oWfjG3hvxclivFPI6siy5oly6psAShGgvOP
ouTR5Iplt3QYwc/ptzd2PGAHE6Hv/eZ9mdovBiCsrSaFPxvHvtwr2I7YR/h166jT3h2CRyHSrXZA
1q6luDie43a2zy5R30SuAnNVTfdqeoh3jyY1FxfgQqb8RBhX7HB+K/+rY2tS0CJj6pgsiI7tjUGe
ivQKF/LpjmqqPA3GEfMJDBKalNS0PDCtTMy6thalMh1oDErlkdYIvUGa2rTfizoA+ZGXy0F//EEX
tjnDqQxsjYnlC64sjJb0FnYxrfkHBi1xT8EymLOVgKS0uKYc9PMxrcbUkJPOEVmw6OIX8lpSTUkm
h8hYskERgsdnI7kSJ+9fUft4aheQ3sHobuSSVFmVwJRgswqXC/mtwXjBc0rMrEjvsBLyqns77GyG
K2EhqCkBgy/Q1Mst1Z4LlkgtkaaIUPT6nmEcZH/NeihNw698DP/7daGa/wyMUWRFkTXVsAwNsg7X
x3/Kspf5ki/1AzcN8oohR0ElZpbHF4Zn9s2XP8FP6HT0OF4xt2PptP+caPv2dZQx0DXsI1E2uy+E
UZ9p+tbyDJaCkgobCDM/HYmxevhAlRngAWFqRAm1fqBIYHyPTmBBy8leX8XIMfB47EcylC0cyca3
uyH0sjuoHi8Hx6ne9iXV/wz3y4+RDmYOhEmEemDg4IFsbOCwKqQ8OJPxa0iTcGpoZoTU01d7F7cG
Ro3eJepV2DUawW7xew+LRjPHjh7jyyiNZCxSEmzwYoTsuYxeNeYiwn1BChK+i12UWWHtCCjZ2ugV
uhM0gyNei9sBkwVDHuwVZuHuyTMMBVSmklFzTi0jE2tjUx5cen4eCR8YKURw8BenfdbEd0wVdP4Q
WA6gQTjjf9xrn24ZrTJ6BYixaZdSgS3CRcHhglV/M0+wdAWRyRRPEfsBaYcEITmrMEsUVUJxnQb0
jbBL4PjVOccd6Dyu5CO6Ad+AZiZbsjBa4ZnAMEGviXVPUqKJlhzUb9ZO0YteNTGzxg9xpX0ziZk1
DUNM8Dw24wMSbhXVa+tfZB8uARJum5kC4Tzo3QwfXwOL8e0oaJ604Oj2P4L+nZmm3Aa/qZZcFsQC
YvNwissl0jthXsC0O9pCT3aD8IxcGXVvhEWhLkJZ/v/2+HMLqIquao7OqQ2G+z9iZ4ZHpxn3B5Ct
nBMJcMPtoCNoUhf6VEuSvzGH5mS2+//3sEJuBZtMOXaiCJkWzYba5c6Ry5Th6QW3P8cFVlpQPewU
CHEjy45EkgNtHw7V1OeEsbuI2jhCgNCZp+zo23PQj9+plasKhGBEiDAHK+Meq4z1rNggqbpMChIk
MWv4aNke9I+3fkQByH/G1OsT4HC9iIeCVkXGyoxu1ztfPAikgOK31XcPC8upfSRfNnxWX+Zl44Qs
L7hDL9seTGbydIei5KqgQEFBAYGyp/klv0gYrR4x4Gm6CjWetg2+iA4F+gjokSs1b0yd1S5ibNSH
pAb5t8bHdJE6zMr9q8n+KeIedvrjjCNlwBYet02MGPqxldW3pBcgITJHxFQOUl4F7LEkalMQD2c1
YSR4OIPKpWZBeUwNQ5EJKoS8ceoTcDFiYHh1UfrENCpxVGYPd/8m87IhDm8enCkyWZhcPdydIskL
wekrhqMrqmKUGohg6zjPA/tOlBiMZAZ3CK+5o8+H153dB4DlTKwX73l/QlzzjNNeqKzz24EqUNYC
YNgQDhkDqV2ypxJjt3A9Jh0M7M50TelIbeMf7I57CDHuJBv1krDfozb2Him8xnLCKVwfwN+lhiK2
qWrOmgOtb4lDEBEPN6FippeNihmR8uL/gBdF6/oMJz+btfRep9y0+hBjX6ovIhSQ/eoc/pHWmzlS
xDh0AbZHCf1wGc60quOqjUddtKgBiEAPOd8Sk/WPY8f3XU0DNw5LPFaiYXPNv9gbyRZ8HFpPILXo
VQ3nFU4IMo752W+pCCUIdYdpDHvainLgXILb1/SSvRFCDAiKckdJXn6iaei05OX6HfTSDStA0mNW
fRA3lMq6iHJoJEA0Tcqh0/hWegwBgvpdoic5RTitx/AKgcITUodz7jCs89dno/2ke1H/SQoMwDwZ
77EEU2FOOYHjv6QDhOwZ/2X2smCzKUKH0hcthaM9i+ir+I1XQipD/i5//vftVpP/2bZU2GFt07FM
WzcIM1f+sdaMTuE4eQFhr+XMFLHVgqwVy8sZsAbBMGnNxMOMp9RE8wAYZz7RPxVq3w2Ti8ZoFyPL
utBPQfIJULCUlGUHjtritC0dcKXQgeGATBo6oZUEThxRhKCUFkIPxBT0WjhdMgZjbnwPW4rbIa3U
9MoBrMnK5d0a0v6aXsdUvaYGDaoasy7x8YG6BvoaYKuQKfRwsgrZnPYQDpU9NguHCuN4OfduPuZ8
oYoc/VJGDSViR52zb3HVpNNEmJLgoGJZyN2kUcOBBgmlO17bvw1RA77x8yvSCUJc8ERZ5MPRp5Pc
CAiPSB3f7z9FvXgoFdZXyEfc8+OI7EfUfZCNOMcyHnuGouk4z0wcGREzANCHCHkCXfwbOCBNQ7od
To9vhMbAb1oRuy40d+PyL2CrrwVHQ4APHObJRtmmCkjrGJ6eyZMBne6TY4oCg3VNHn50ksukYzNb
sChKWrIqYprCiBaSE+UqC4zFYlzDNuYeC9Tx5X+y7Viq9kmhvjyzt1uTJBinzDDY5ZnCMs3k8LKP
/Dm8KCk+SOfFEfMATnjHtThedNS0h7XNmHY8OL4m54F3OFpA4LKLwUP9ju//0osQcZz9O0qDBs8K
BssRdEis/dKz1ISC8K1SaE/HFvo7DvI8Hf9SIFKZaW+m15x48QgHP/xJ7h0sBL5yO+DSN1WCr5F2
4u5H89d+sUVyFSIj45JDxOpnyhSRzFvQwQH/rP2UuPvh+yR//FYNLHZAaAgojcBDUw1v8G36ZXRr
ybWjW4u27aq972wB7tHr5Kl30SSF3D29/G9uaf3/cUD6zzvzH27pvDvf7nVDfhEa/xvSfkBn3lv7
0X5kaI9Fc8uh9SSq3oaAwCWWacgWnj+MLqIn8zvSxuruYmuYR/dMCxvqzhkTDNx1MjCJwRAPmnXK
kxrdfXGn0r38zu3KHbrDrTva7AB10TptNmzzs0EjwNCQUkBxxY37hRobFSF3b/P7CoMVps8VanTI
hAN2NL2z0eNWvqjibi44REtp+Q1FLHe1gh50eafS5t52hrQY03G7w28grJxERtd8FUEh3Oq37W4/
bze8vAaGEWiDuO3P2F/wwdg+D2xVNvKpnzQTyTMXpzyWAQL0WAnI0EOYsz9YDx4qcSoC2IFY1pI8
g0crFgeyijFDC/gPAWAsERSNBrJhH+UOC8W+VkzYYBmYpjcb6w+FuVg3um3pwCvF1KOoPFCV2ClZ
QKBVks4sXJXgClhHiNTYvZUq5y0LCDfyVWB3r3TojCIct5WFm3VEzoj2hqqewKvVlX+gA/r3+kKI
wvJDY5GxREh3RGgUguhvQCl5sN7ML6w4tMNYdFB/sM2LkPTCg0Mm4dikcuRtBU/C7OXF+OzpJH+J
CeYndQlrJDQYkgG0xAYfQ/wtKjtXftZ/7ssOdQ6aIR4sPispyKw/Vy+pPFac61+sfcuPbjxWnsR/
quTOzDVa8fJYcNq/dnjcvuqAyAY5x8P+xupDChYLED9BrEE/gT3o31iHWDtzspVKUbpV+P0GqHF0
9+oPOmSobFAwjF/r7ZlXxYLKryXP9V3fgGu0njnT4bUGmQzQ5wt10nwXZxI6KyxY+8z/tvVcLg+3
O3QFxZcQJ9gd4lQxyCR4gSE2KgWWMYQKrGS1Dhwps6yM9axjuaC+9uC3X7DbDeLgneMbOKN4iUCX
sMIpjBzAe5NUT+MgvHZhDXodDjaK2j66rmJ2ZOCPawVEiLIGTQO6k4Yojvlf69+DnBaH4iG6gwFk
IZzciw/x4TiAzOQq1d0L73OeOnmKneHM5f3LggdTZvO2LuJDXWfWxRSRxYib0WOJJHsAVNBcbmMm
otfhkdPPOVxJdAH8d8nuUmJDYz0LQSba2+EHjZ4aGX6BxF/+XF5YP6H38Dh/J4XpN3xglsV9jmVt
w4R9msWQliVytcRMC18FGaCMatXqQ/mxr5aYSwDE4uX+xqLJo9yWTihE/EzkydPL8gqK6aj9Ly4v
RbbF1PV/jr7EUcqy4KXJsqVpzj9dXtJtUfLKRtyKIPjhpFonDlA1iZchP5dXp5GmmdzmEH1vfibp
THNVZyLMDafDVXCLWRarQszAGM8gJcbXQaKUxt+Aj5BfbCw1+uedtRYXiLORW2YKm/pHobxhUQGM
yaGeEQYHbtqSTMYWjjqM/6kBMNtxrru2L3w3Tm4LMP7+0P3ev5StalqPCGZXqiMO2pbwO5yxXON0
QOyL5eiIkzyZWT452Fkijok+D/kuoSEIO0c6ILwEwxL13HR77kTLpFqPD0BQDylCgjy6CxRV8HU3
Os8ie/WBZ1zFExNVRs8hW+yXPGWeB/WZhJSfZ7OcZOc0mlnenpDY2mVS9gkpThgqepJKON2z01+8
anWP555Wa/jJxdeTKEH6C94i5GC0xgm8AFlMBx6Aupi8AHRWtWObo5AUby9uo7PzrMt4LaOPt91u
R9wWk5SHFa9WvDtmpgB418laT2ba3o+Odij1g85NmmflI12FYyZev2GegMu5XIR5ou42ECeq+ccJ
8YR5rKajYxzVB5Xo4X49dkom3bNXiGqgd92sot1A/guvLNbXuNws/2iCsfLXpktuIQpe5uq7Y9/Z
iB6O6lNyqNFf4rXxwjDCmRUJb3+wU8+E1lUhMyh6VCSSQV/ezudwrnYdwC2PfLB5RGiTmQfz6gYM
JzJv0fkWVWb4WEOyzAm5hC6Th9IQ1E1g2/5D81vMAO61i8OBH4lPUf9C0WwrKb4XUpTJRXb5CwZa
WKc+MG+B5wkXdLk2vXXeRzHW2k//eorq2VnCYhXygoIhVC+2XSrsPEfLIPbZHK+rJjbZFeAMoQaB
jqHPayBDYvpAQS/7OgbiKlC6YAU9PrExi/M7FhPtQlcRmXPQRDbwM/SCJRjBUFfE+b1jqE730Ujv
YuuJRykaAM+XnILZkYwT7P5fLjaU1y7Sx6fWeMqrZ0t/0ocn6/LUlSeHHhdqUJcCmK0EPtAuJqbv
OqE0xyJUuQyR8tFDThgs84nCFlFsnweyXrrU5Cb9QjxSQGS85/8k2Jf3MOmx8dMGQgyMy7fBauAJ
9e8myzHk1ET9u3jIXFCqBg72UShLcIpdCUkFZXrP/4cqfe36ickU/TY3Yj/+gkkqtrAcX8kWPETf
TEODDGAupF+m0k5z9eI7oU/zCvQyZAsr3+5iGprA/UTJQy9YtROY9oi+WgYJBsMilzWe+Zx/KT/R
J/V2FESP9Plc4PlySal1p+fDqzomDieSpALztxwnFgohAiDvOQFy+gTiv6WSd9+1I3lMCkWdJvoV
MzSxNNK/8faPYOHdcuQ+jKg2Z/hCIlVDckJSNUiVYDCJRAS3J/xa+FxVlPPHfM7wucDf8WlLIjUW
EzV8GM43BIjhH8dEjYW6IaEPKyZNuzO0e0QkQ2Q/soYdYlN8VVIiOR48RHlKJ010WJgK3VEB+Xza
LorN7ZdfOL7EFYi/mtsdW3JFpnnmSNmtSZoIGuNFzYowtwOVeB8Xas3kfes8gbvpt84qo9R6wS+d
3vRkotfkD9swdc9Dfuh4uMhzCK56ZKigyeKu++BDJ+Sg4wbjOrqj7NlnOH8CVTy4kCwYN+3gw+B9
RnKQIwAWHJjR/7IsToTgop5BNfagA5Fo36CSblcX1wzDMHH1+wrTQRxwbEobuweulj7BJwymysf4
34aQtRwOqmnbBd+42fCjwRLmZttDS0iho/ysvxPr1j2Oynyw6QSz8c6Hh5FOP3gb0VJf5IxGlTp4
z9RihRJM5gErwDK+oGPNEaDDJ1x1Ql+9c/F5R/vdpxoX+IAIFsc794v6BMIWbO/eMrZFmxg2zqWP
pTWGnk7S5010gtrNrq4WgV6AsvJPQnpDDKhT+5q3UMsDeokb8lzgd5rguRma0v0LZ/Jafd1kN+JI
lhRzohRp3qW9lTK9cC/IfrZpr00BNX112k8SzxnlIaZVVmHnZ3IqoOVfyCtzlkwg6Yh9eC5bJ4s8
YBpv4wFXu5lnWi1c7T33qhHDncPPXwk/aU3WtuzPJGhLPsb2mcz3zdQFFgc7DCFRDo0bgIxwyWGh
C1GPhgJ+Yi4rRBV70jnTs9GFmUNrnAMMclojeBCuxTHmRs5T4InfwbA8u+eQjh31LnNNuoZw9zp0
23WANoZ2oqiIr5bbthGiQKtDg+MD3gS5SZIKEsSKUTHm2CGVblk3Z8jJkQw7MF2pfwGvSoEhBbcT
08LzNi0cGu7wcBjC3iQ8I5hPEAMc3t6NFyCvghdgVUy5TiiO/056Z1ZUsJTjZaPA41cfJhM2ICp9
PBPb1JCTOCy9/SR+BzjW+JlvJGUZ0WYbtzYb3PYaIJAND5mZuT+37k9pC8BiytRxtnBfdiEUPTC+
YiGwZTOVU4lcft9wgSBWdjnXgBi5hP+WVl2eribyfMhbYY6+WtCDpfEomYefL3cI8N7MeqPF10es
tW68zAiWDwyzqHyVKTXoQHIjYpF0M4ceXhuZALaBsavhgkCGykhkvxKFsWyxrgCE71uGs1Ti8PP8
q8fA7CdHyjIhAL2URbDbdAHKf+ylo/djzCN5e5iYP/1+THsnWeiD2vFNiadzZBdRD/fBlXLoyILc
xOgCsXaN1/Oa0WDbeE07f0bZSE0t3XGGFzkBJeIpouq5klpL12TvUnBXePjqDg8l86WfDHH5RCCJ
ymO48KAOw7dgBnQqB16E/X8IO9PeRrF1bf+hg8QM/so82XGcqZIvViepALbBGIMB//r3WtC79n77
SGdLS6Wu6u5UgmHxrHskyEegn6+P3LmgG3kpJJb49ypCmpBv8M4j95rGPgmDp494JuwkR9n23fas
ETEa6XUCjGLtg9ceENR75NflS1rO9zfpi4RJ3GYCmQ8TGRl+aWLmql6kufzf6KWt/m/0UlmptmEB
XqqyutL/gV7aQ16N1+PEvU4mvhxeaKKgxgc9CVIL0FcaMlsapb4mXmo/MCnlD652iYZJXAfAFXPe
0+zpJ8dpPLkI2shE5vhDpEGoQySuHHOKbl8dRN68kDEBdyB2gpfG7Nl5v+ZMBwUubUilIb2YKQZM
jF/XLuttl5DZV+MLzaaZXu8P2lx4Jc0izbp5UImE3W86WUQrFvlGatfnkoNbdiZuJzpzyD8je8GA
K/pO6bm6yD59p10PBud3vH7IxOGAeQlw+p729Ao76u8TcmGSay9JYSdSl5ISsFfTmhRNOrsa6IvM
mrKrneV4jZKznXVTJvEwYpgl3HrvVbB8LoLOBhEnyaOA1ETm8KoFAcQ4zJ2BIrcXM5vF4bIItCIQ
+CJnBp4dXN8kaKoRBqJbFRef0BC4Y1jSa71KhWgj4EvRdkqITPPZpeADE/JdxT/f/Irtcg6bUrhl
2Vt0IqdCneSw31duPONDfA+oE+hTpU1ZIAoLjqm+3/GPvuMRqt9AL0i8X4nzC6eYJ/t521FJu+Nd
K9GXdHC2gERiuCTu1DtXwBv0BO+ZZhxjyMir37t2pu0mQkL7uDngj+VQvYN/QazDe3LY3tWH4s2m
gkNGEoqdaKgesAr+ugY9k9e/A+0vv+Qyq8p0eL9x+MWhgHoFTgHIh/gykjvxOYi2LPHrnex8D/NO
9Yu4DSxA1JkEKFgOE1aSm8FEG43cgysH8x2OdiHcZnSEuUXfIuxvGlE47kjyBzmTs0Rcf+obCjrt
C5mRIquVhV6LKYQEZvnLfNDxUAr+FxaY0YXiuYpU84KMAitEgYC6ir9uQpmJAEzNzGYtcVY8b5hm
qvMDVZZVRh4XNSEZSiDzIDT1VdyzA1kJa39IJTOpfscxRQYndF4dyfWiWI2+XHtw9549OCBhGuzp
zN0x+0Pf9SAGjfP7BI5EaDK4L3HJDIvz1MgxwZhPCvwPIihUe8O0Ps0JBw39QSAkq4Apk/+LQVOy
gxxzeiAxMB6pLhMFZrd57umt7Gpld6Ssa+xkFkAbhr5etMJQZLt/5r4tbyJZtEkrCyeZcAXcmpD+
MT4YWmLoe20nkW1ErC7A2S0pM964RwQeb4w9vHlzGgiZM8j978L2hyv9ZjXkQIjeLq482XWhRXgI
J20aLIANrtmd4miqYQDUuyrESSNLH8JGiWl1EhMk1gXyjhrxlViYnFjMjUiocEegdb6KVDVjEots
tUXTjKyZQnZin76YtqDeWAPjzb8WMUIshi+ZAyq2WNtrR68mcuTq3Ua608SvJyjD2qtK0b3e0t2y
ImidaAexGtQyr8nxXSLKSE+0c5jQDHpcRY0SyXsnd9s755Xwr7wOKjlAeWTlwaT5cElMcHdNSJDq
E4UzwkheENQ+4sd0xheF5IgxNgoSVeH9EmNKbse0t5LmmJ679HRMGzWVDun+mhpzxNoVd8/evShU
UWSKAuCdKmD/m9MBTWhCftdtcEm1wOhTZ7zaof1W29ttfbcyde+uwHEonI4ujAHuCXAC52PYwo5c
cGIFrCN1Dbyq/27oVFeCNmRua6CJCSX6JMCNpnaN0/TKq0Taf/MFVfoJbNK9T7sLR1emPkIjep9/
S3qpguuy9REng7eTLKCLCBmOB0WgaL79QjXdO8ZGDpTf2BNGtgojAX4jkLvrsbA44EgFrxeqVUfB
q1F6TjQBaL3AYcwPi6f740zQmfUCSA+tJqB6coDY+rk9McBQNnHFwVkKpo1F9hAal1EXWUAoXdAz
mwQdTMF+ji1T4HEqD61Qk8mclOgABMH1Tr9XDK2iN8S7Egl0RzYlFgFqJozRS3X3uIRGJxYZQdPZ
O39W6CUODhAjcy8/2tLXY32fZkPGMgxyNVG3oy6+vZcm40Jfo51HfRveNXoWYu+cioTyZxLK2X2p
a3cpLtVQMjYEW7wTHMrTm0lFSvyxgCnZSo+O+gHGdT3hXnAuc9MYqQkLzIKLfN/uWtKsYCPB3ITm
3MEdl5h6SNZ+nkz8FbfY2kfFLYKzZco5csYrQ53Hfghb4nRwRHPOJXeZnHuE8pNjthlfzuL4+0Bj
uyBKp9nor39UeG9+0BhjLUdkhE0dkVFq7siUI11u37r3d8AvMh6Ioz6+8emUn+kgIt/VA05hB4nH
Ym4RYTSKj9JtlREVyXuxAbQlmRqPhEtughhY7Rou1i1bkbg0onm5/xewVLP+Gc8LVsowtVJVWV/p
iqYKxd5/VEsMp32unlcMU0xStv2Wyuyla8YoMUMxQdGyxvREZjtzE0MThUJzpvQ67URyC7pKMvum
iIGJEiB4IWYlpqQV+x/KTTEfMRwRyDKQsOeiNXHs1Wa44zF7YBZiEGIKylUx/5QRkw9jDzMPAw/T
DlpoYx5ybmRmzcMNkw1jzZJ/dLGzo50xxZRk/8zTiw2jIDm8ZhhXROEN1iHs6TO1cd1HaCJQhzCV
TCTtuTtmE3zp03cojOnlmDi/mX9OCIR0MauYaIh9MCqYGUzzuS4UFUw1iPgcZyQG1K9RH5DR98Z/
TrXDfj/PKhqDxtyaQ8kDrAejyRaJyr18tthPSVe2/J393NS43jhSq2IUEXPIXhz0HKiRs+VjTKuO
o4h6F4oS9WGZPJg7rBdmDmYBIJq6/h4Q4PpbhibmGojcs+F+Hd6qfr1k890JMzz7vPJXXSC94t2f
HsSM8YNnfbBiBgVGXULGLhEDBl+PhUN6uzjPiPdk3aVMCD5mPIP498r4aih1ANtwwCCcw3WjUakA
2agxxNWg2Hg1I8YIZggGCPHf2W5xf4A9J9w+68x0JAKICp2QCkVOR3oecjo6mMH1DjYagKtWCSm3
3ezb/JNEch+xinVjPHGevCfKMTXU9MprosnYs6gauYuNiu1qyXhcdqeBCLmOaDQRL4c0A4vDsg+x
A/XyXwRcE1SkMg/QCkaGzbh77AaHI6LOfIeCiLeZ9a6jRjcStF3sNew0JITIoVY/wxHcjqj1dogK
qbk60l2leK/sxTwQa08z/fSE6MrV3vVCRNpSWwY3DAWTdocUZobdh62HfaeqsYACooXsNRxdJMTi
Ssb+MjC7/4VwRCRiUD4sYjPxD179Fu49INaNBIzbV+pNj7a1IVmTbsVXGolOa6nOaMxh11GYWeci
Z/QlA8HKatQdtieOxpbYbLDRIV4joOURyNCxCODiGrGPtymvoUZO2Vf+7xOaav+zC0JsKpoqnHEq
ok5Z/ieLfRoH9Xi+8vKZhZsw0ASBwv+RCXHxJFoQTz+806wSVCkgyLNVTYfUHX5UXly8tXhlkbF5
n0TGZh2TYEqjMIJfTEGILjHAIbr8z/w0UrNR/NZzjNJRdklqIk7p5qL4zWfFL0FJKH5hfdGcITgT
fC+R40Qdg+8MPmga3mwrOa8vE1x3QjVwDAuQHo9ipLWuaeExmDKVHm5igF0VIlADVYgI1HCI1IQj
vtAzvEynrRhNGWj5PxSb6KKg6Elg3DAdz6coJx6N+Mx8gF0vUAEd4P5oEFkFzMOo3cArj2KUXfA7
7nctcmKJOIqIEXb/bFUx28ZBDy9leL2ldRlXWFHFgKqVb/Q8YExlKgV7xLCB3Zs6e+IIyNHclmjy
v5hLmUDl5tE+P48orlt+I30sOCYjqD5Pn4RpAFkS6sC8uQybMqCBgPRWHC0wO9sIffCviJGyG9GF
ijGSGZIBktFRRq9/c/m4kr8SiYBk//zNCFmo8ctfE5GSqld9VxCoLvOjZAay6Wsr3x6gO0KZGLIx
ujxZRaIVSfuyh1I/pkvmLjOhztmCkV4ScyAjIPOf9MzkxyTVSHHbR2lKPu/GuK3HG17o9d5l+jtr
0XdphIx+zUHMfbbYGJZZjykPnRUyEOa3Ffa+JCV4WNBigFKW8kQgLP8C29wKKfcR24vIMyRO3rsi
/CdXCUrrEqDHoHHCIZe2ShkY06gAfKLZNpuYDyVERf/F0KfK2v8Wz5OivzK1lTD1Gar9jwjgUmqu
Y763SNI/ufaJku8QmrHBpw6z+IPsmV0Dr9vSrCKEn1R/No9oEXTBAbEqh6oV5BoAUwlDDCMToc64
YiCIOvxooWAtF00JoZKQSPiwbl/wkbzUlwg2DHRClP8DjdVPDqGWlIQTftYjiQlabGmEWxKKZrfA
SuGfMH3qWQjTv81LxaF8c07P/KKiJMpDY14UsqxyqnBFJ0uH2YZ86CqgeQI+8ZgHKwM01UG0pzqE
JBq3UCug1MMTBhncLnlAKn6P3AHJDDZjrFPu7dmi8OjsN0SIAnb7F18TqGlWvnpSxEVCGktCHpOz
TBQdcS4oB/Zbq3coCrjyYzVYwIiCJGPI+JepD4/iNHhr7WtF4mxFeO4aLgdi0Smeoep6BMhCtzao
cPEpKKbLQYCp6EbvGFkaxOXg6REebB+vpVxjanQ45xGBDUVQuBMsjx0f7FglA/eYVGoCw0smX68m
fMGblKh8WY7gqON66n5cHjzorzykK4uLtlyxygzsq1hcMUhDrhhmXxug+e7DHko0abl14zSAETyT
XK4zGXEea0KJmVhR8PBAgsQszl3cEWyXaOiaoHsAabpyqNMCIm1UHz8/SyUYIRgJfqNGgHywIT5h
6r4kp+A5PQEcHZjqm8FRyjD/PLjMsvhcl1cx54HbO3z1tXLIfeaABDNOCN9mT2HOVpV+je8YtlFM
1i/aN/mLLNT/nJ6erVqUP/BrVz1wXpJq4NuoN8kk83khtiIvDaMfhwDtqe4fOVTdmNovkRwenRuU
Rufen3hmFPELRC3KBvTTkPyw8ESqUZ1JTbOrPPAn/JYFNc9ET5sm8X0Oc/D4AMY4kLL7wUjA0zY/
cPlEPCZ6AEFbtzg6DrQZCAfgGW9oG+tkFNnxHmMHvx6TnJjxLsGuzSTcermyrimoVuCg11dlfcfa
ZvDnayjtqc+wCNpWqk2pkqenW1LfEgvrlG9CQ1eRtg/rAedHMMqBQmQe3+YXNu4r0XvEZEpiFfCd
bvdk0MzAuDbnTJtgz8QKRvmcJajo0Z1oDaS1CXwSLu/2HPdDzLVsxWuYrYOUSG7V9FefHDIOpIw6
vL+NHkSZt6qDfTi34fEHg5jWFKEAvwNGR1k+Y6QdCAZ5LZNYpJixKRgAGRRySCL3FgfteV7j2Rk4
NLummTbHrDtm1ggmk54ttAaUJaVHqhA0crqTY5Voq9iA/eziCb0llkR6+IJS9lmn3h+pA2MaRpaN
apYP5yXnPpC8GpR/9EtqRQwiQt0bpm5JLIvqbAgf3D7kxgVFBxiamEyYHeOQSFiVpPTaZJaU0uum
TBlM4o3wtHPWSKl8zlrFxY9B9ZOSXg+iMPNPuRv9buMBZ7DgsUmcMKpY24j6TDChIijPwTzhO11P
MKNz+iyRoWO8Zb3pxZaBv0J7azk5yBT6sJNPkTSzHFPp4JLOhVIc223jqHF7FY2dhzfG/rvsfvG1
fmNEQgbPIi4JJTwYprKbTZ+Ixr1jnV0EQRWgHWN8Z42yD91uYxMjHfAkfoXow2ZnWqExRajEroHx
gW/Q+MCe2H9RZZnHfcCRAEtogRWZ3JPKZ2Gna3+6e0TiFr8uwRS01lMXgNmymaL7FFMawH0dEojB
Qr2KeEt/QpdGrIbeOyEQQsJfRHw2dDgDiy5K7vRnZhMW0Cs0pTQ65jcwroB0KfKhuLx5mzis1xHM
cC8Du4I69++9ZDrw74ASaE14qYGtsp2PI6ApmgAWAgDBwOMImiNrBGBHSKR7VrN2glPfw0plTWo/
L1fRfD66I/AQkxdJg9iha084ZwUDJsJvYMuXLwldx5dEf0YKDl9Svya3wsUgSfTlOf/rqrnDnAl+
uawP7OS++c4UyPlUI7s0x0/h5C+cFBU9zA9hcQmpAywVUQfIB8xnVnx+fY4UKaGu5l1FeC4jMDUz
oIJkmpAXH5k5FUt4GGJWgaVhzTy7yBZROTOV9vMiv+EEiUkW2dE/XESKA0tCgve7APIXB+jlDM25
Fvifoy0n6eUojHeX0zCWNybQYwjwLoOPfa7AKLBFRh3cGBmCpC9ytviks3CxtxZvXC/pL64YFV7U
jAn0nfNz/05j7H2HmgLlIvbOxeFJBNbRUT6u7wfY8FR+4gOHCl3YUIBvIlTgFlaamHcJh6rZapEF
AVqTMQtb6km/Obdy1C32/kFE9waArDc9kF5QRtAfgymUU+weAQhXjzgib0IZ7Iytgz4Qr1PPd3hD
SpKLVPeO4lsSCIMDQztK/k/IAuQKZCp9a7vuuFYqUdNW2AFGZz4gFgh/nXbseA4OEQgRzvpk6TV6
SJweinCh19w2RsJPrTNtu1AelGuAKOhxLNNbimiEgH8lXXH6JCGdTj5IA1hjIMWD30GsRkxHBOMi
e48BrIGt+eqnT2VOxeFKD++r69Z8hqxg65j5inbIpFdkMFyXFiHZLIahYcDd7mVEaAFBNPotzTMZ
/ct6H93HBxDanzzmkrF4MHP6xTnLCqHKLbm+S7+hpu2aLq2AABuy/XI8+jZ3QURSFu3EPSjwE2gB
XXIrLEjzQlXDkvDnzotrTBBc99P8LCH4WQiBgTxVvXiWnGgfaDvPv9jUaLwUdZbCvKM+tw3hf6c3
wHnEsFxLsnXYvAoYZUr5ODP/5tnOs87JqL6jR5hoG8gQa827zKWSCff2EzcOqAakCXcBtwCQB4Kf
1QcSUcXAcnkAcxV5I/fCJZCruLgS6ql9wgNajenpjHwkJYGrO6fymKqjyOEiZco6i6CpglhCZMrk
Los4KxbdukRGkXzTQtvdAzxlENPufRSBXMRyXUrvWopkLlYti6XDJ6Ee5zKQTjm62gs3vO1QPkm0
fi95dipL5ND7eSuim1jFSiwCnE7JE/pgbg+0SX3thnqso4OZ3yXsGfr3glLx6BWfebkZdwJVQk7L
kp/Ae85fuOwpQDtRzfhFDIw/i3hPnyPKwm/8+NiGeIKHd/O0G95xTrFIg1Sfv/h42Fcv9g+/XuEj
KekgkJC85kc86nQlE+KINlj50NZInVZkPpGpwbmScfuDNvoTQjTOpHOwEhFYcFV8eDGa5ftGboW6
ChOn9Ne4G3d8o+OOMIDxsQJLib/Ov3iP8HnbZHML9Asp8Hjyrl+HnytfVhFpiHdMjHzOj7fWwbJI
6ROe9Csz/RedTwSc3d0cpv1DR18Yk3KEK4v7AQGFSYzXx83VnxD0XDz8FNwgw5f5xP5dTz5nZlzx
xMBxcrbEHBQY4BTEpaD14YxjiPIZlbIogz+HgWlfcVGLUCwSsu7HiEVJHAv7onWMVscIB2NxijAx
WqBcaMtCwpKKu7N3ihXUXjphkGrS1SPeyB5muXBx5Z9pLyudqzDdT/tEp/pKhAI4NjjoBzKQjqxk
ZDrjIy/x8ZENkAt2oyi+cdGm8SzwTBIfxTO5PJYmmayUsSi85OjSAqSzmzUtV6v1vYUx+LdIuszD
Bs00cYD8Qx22NSoO4q34KEMVhxglvzeHUap36dFQ0Y4RHzMGRFlx6fkACInQDDKxQd1deQVMym0e
3Ml5D4aAWCnKufwvpgK+VRFL2mBx5haYvvG2cR+QAc0PhwCm+ME1jcwH8TqKI2r6kMPxxVmL1IoP
mMo+cgdY2NbEok/AUwWMmeXHrNIypcuMLhs0nEiZQRZWeMJ6KMd4qC2ZZId4fG2cRZ+ERGkp1QDV
WIRKaJXgyiDKrJ89MihaSlLAyf2cgLgUcV1XUU089z7EybYUcclEJllhfol02vn8/VsBXXv0NEqF
Eac13qr3qBRiYUlFVnSpndsLvlTkRfu9R8HQndQkGBde7ZggYeN5P2OCBNDmrXzxa8BthtWLfzgK
2RG/AjWvyI53FGQbRgi6YYyUh7owbH3t4HfihTTH561AskwO1KE2hV0R2Wexao4AZ1LEMLRFNVlG
mJ9sh9tjcDC8il5NJJcXdnixKOy6HfDiitoum3fevIA30ZAb2xMc68i5IL2XKaY2Jq0dTNAFBJMd
W8jNseagOP9z5kMOUhtC25O/0T7IgQynHCcxNDjybn/dwqYhEUYSBN22itL7luPhqWNSiLr3M9kF
Qrp8TXiR7hSJpJYY8ojs/j2OH+wSm/uTyPYCAnNItGkRHSJJgoEZEmw6BaOwnB7fOFWWWH1DeYd3
777VCKxvDZeF5AgrjyeUR/w/T+fJkzdSoHxPoSKCoCtED54Vk3MNjaTqIWIggqgLPkbBIJ6Dkuut
Od/k8s+os/D45Q5lZmhvAIH59ZySkFx+qht9x3fHtzbh28KfeRbxClLwqvHz+EbvC6FU/2p4sJ/b
MzpEsrWxt6ILlMIDcqY3FQb77Y+sGsh6WcKJJH4k45mfgvVquwN3SGY8D5NHbzn8FiKc7p0LePYB
x0GC/3BOR1LfcZBhfjyAc3laDO9EZtpdouUs7vYkHDuHWdS10HIr07ewlMo+VnxYNwP0H/zoBbE8
p24qK19w7de/OCPbL8jPm1/qpXqQ4maa/QxANE6+CqhvxWLFnXbAvXFh+hceaxY3m6YE+Q1Hqlhg
2gDuXL9ukxvkEMG8+JFCJIiVwT3SFM/9V8Dx48cbMxx3z/g2Dxy4EHdIjrrzRC48aDefQMNAe/C9
b8BxFvom1uJFOL7tD7/KN7K3UMKLm3NOjablg1yj5xvBnx6368nAUiVRZnr/bqWwCAkuL9/qC+iH
REBrZPreAAhGpctG0Tf06wzQzQj25j7oqXNKomHpYYD0D3uqiQyESrTohCsCAy9iaSOByYKX7ucU
BrwbJHOzt3NMCgRbzSjKq70XC96C+HNhVqWdHkMaEbUu7ld+cIytZhWL0nousSwkWCOjNoUQHCiF
TdXyX4FftDJcQdYXAZHlwJc4Gyibea3S7wuMJBnOzNdkbM0W1voYpDTx8S9Aa6BMyITAsvEqHqph
dg/0k7f/y/sGezXrhPQlKQDL4Q7DU4vWCzqcXY98S+f4ln/Su8KNDgODw4SFN6LxTv3zhWNBL0gW
u9oOjyAyy8JuAtj4U4JBP4C6SIwIxJyvp0R5COwXjA0VY+jP8EjWnoHRFP3w3LyBewJdlygvmZ0b
REoRY2WYESF8Z3wSrv7Bf/dYEx8IA12Dn3sH97u+xXv0LLSRQWlr71xMLnMHyD8HzU+Vo0Ke3N9h
p/88ajxtXAnWtNOLZyhj7Ibjlh8OJ4X5oii0LTv3h46hAu0HgKojAa3G045diOwM1uq/QcKqKSDf
fzhdTIvkQVOzbUU21X8QLeaQq9ejRg4MeDD1KgBTcNKAwMA4pF3AHkkXp4hxAcizC+BuhziZ+Q4Z
zR350UM0R4J+I3LNQYFxsYBiiR4ixRJfDRSYauHOe4XxAgCG9AL9pT2k6EOb4YQdRzSoIi44A+vm
4TBHaVB8Ue7wM2j/QigBdAEmiTsHwTV8hV5oAeCSjiGKbki8IpeONjmMUi6dZaPtgMeHK8dOhrvf
3kIjsDglznAulr8AITh53gxHVOtitXg+nv6O0KCHWKiGs1O9PvoIDzL6kk02sV1fxueCyjmB4VPt
wr8BppsNjtekN9ITUc0BDhRgYfLcQYOP5y3BcAIEnvFfC0sBZhgcOft172PFubgQlwRGSahQUk1K
Vg5yQG0lwuz4D0kmW7La+soT6sR6S6kcjQHlPe5paQLsoKT8F8VRYL8tElKbagT3iMGsE3gvYC9I
715N4P9nPBwvyALqLogu2Y1k/M4Q7gLefhL370qSoLfKmxd/og5UBiwE4Q0VNdhX3ECgeiJAbKIf
GhxaqLbyCbV7S70J7+xZKH5UUs71VQw7jclQlYNLsWUuO5ZQSOIs1dqbncLeN7jENXEugAkPndOb
OiRNFd93HRf25FtkBrBtu4yFJLEzjstfgwkMEld5TH6JLUU6vRH8KoKgzoe0cpu4XYUKQDJu8Qww
1Vmi9Am5U3SfqWuKabACdERWMPEhUS1AVhDX0kT/THPMfBdryt+ZcwU5l8xvhb/ef5ysqGtjsvmK
PCQpDylmwsNgG6lap+n6BiBw8zre7LyGIXF63O9kdFM4CE/sthycsU1WqffK/MKL8Tp56JCJPnYN
ZgoQNhRPpngL0sBVlx+tkuGHv/iPvGglsb0OUBGR7fJ+GIABMpDRAwovhy12rIOUSWiWTKOgZXsF
Cmfv5P8AyiaA0b46NjheKuBwTHkkvtUvYODwUsDX6KuqB3X0XwkIENA3wgwgb0MYfHMOMS5fvWqe
aD9pTVJsIl5rwN5UJjJogXeDdJuzGRomhKyiCO/vgnOL5quYQEeQcmqaeBAAdTH90cSBa05cJ6Sz
SJMIkWjRpwpwe2xF105nxwDaA1lh61Zad/gn23VBCrGVqg2pb7ERAFaXTQhMrd/Dz4c/GDXotIG9
StyhLTGjZHFMOTUFAoO+gkEn+UAH1Nq0stWYVecsP6QINGotdvZCA6qS+jNbSv8kigKB6M9dhJr0
RJ4+gi2Y7S1+9+U/EPCp7P8GfiXE3eYBxkiVkeABKILr/WpGjQ8g6iL+QxMCHg0yf2rXQ7FWiW4M
S1qaTskHWjUy2tq/7Wh1zGQbnjkED27LnTGbC2HfxnmrNA+J/aEABAKbmqlG7BAUBIXj+KqrsLHh
4Ki0xkhtMHhz6efSsX7whkHsHmjl85pqJMNZbmEP8x4kg9B1UY+Flca9Kslloh/pgn0CEaBrf2BH
AY8/THyE8iPxnvTUHGKAeFD4G0A8TK7+78a5e1DT+k5b6gyyg7ArfXKukuMpBkk3BZ5+wR5AVoss
KqS5eVo0cLAJn6DnwOhA5+DmV5DKBLgcrBy7DSg5EHk7ZbUEUw4sDiaunJO9hDoYW7MQCJvPEJTs
IpCNXhnSVgHYBahGPCH4N+g30De4NxH2nGYRIqokfWyp7cJMVdN0RVz7MzjdxRCoMMYYvCqe6e1A
vVl8vuDdoN0kpZQuCYyIprIF7QbnphsebxHwNti2VsYnBnOa3xJwbVDtXhE59ADZEOZ3dn8UsySy
g2bfMF9hPDzE2Z3oPDu8esBw4iQaZL+VTUskD4B7+Yiv6n5InNUL6YVg28ojqLYCg+jBxlxi/prL
QGFHhkOl/RmCkq3QD480s4jiCwzdFEKQi0NNKmUZIjmG829Yup3pge2oMU3axoYeJlA/jZ6OHdhw
br8Ce9dkcQlwiWkvpDMDNEzA3EB3BhT1VaT69b/4W+t8rZ03F9ySeMF0dRPfHCKjDheBYZLTeHqz
/BDL3JxfRmiCJgo5gLj7GTYELOdLgWkDaCN2BcoGx27k9SivhzulvU5xJMic7GhepUJszNUDKwEo
WSASdKNB3gRjGZizJYlYje4t1x0dIwmNTWvku+7vAgsDh5o80vSQIEN+PkBVOAriga3DmitMR6j8
BGR1Yf8a/XYvWqW4vG8hoWksYF0QXUnKtlAewMos0AWwKBASnuO9maqk+JElQoWlltxX8amLT6sI
My+3BQUSgvgXbNGVjRzdJW0hyNYAye8hJenA6mourGIBJ8wjP9zfcDopyKzi4pN2fEbKJ7RnvEVB
zJGCgZUDlIOR44Yj7xCBIfI+znoHcW0BuvjYbQSFLn/GHgUwvCDheK0wu9/w8m+vfXRKiewRqq0Z
qyIiDqUVvxU47g2WmiBQgYSTXG7RVXsMxO3ELcNzAwYOAI6HEZQLRGu5PMDd1J0uSe5kDA5nQiFc
7keGviSTDo8NyTaaA6QI4qwWW/TqEKcOWSdH93f+m2hPEHHaT0HCMRCsHZRsdSdU9o61IfSTjjD+
DebiladhhO1pu3EsX/J50G/OmWZkTrF6yETBFm1xzOfLSqFjgisOzo3cMkR2eKn4m7cSFUqiayNX
UurCDoqPo1Jkn8A7DMQkYSvZu3wrv6HYAMO5tODgEGilvl3U+nqVgXwDexv4n3mCvlSTjSq4V0RA
kl3xdP0SIDeCFx5NStH+hrmhgq4ePwVBScKHBdK95IMSrk6lwo/vgEYJnBtEDY08EDdAGsg20ZHA
2jbSADykwGtA3jS88pjzp9TSmBi7uHf5W8DjVlP8Zvid/GhxY5JG6Wx50vlUCUm11Q0EHo+/lD8I
oq+O0Gp59J4AffPIc9mknN5ZWqqdErwbuBusm3/a+86eOnjsrjFxmMDcC82Bq7Rn+5tTRPGFodk/
jykZkqDYBWkGiG3z9I5UV2DWANY3M3ih1lsA1QtKDTjdsEiC6VwCGJq4KxMCRJwD28oMSNsq35Yo
EjgC6q0C/kOHLIMuF/0M1TkuzzHVYJinqAbLvb/kW3jeXm+JcoqrPmLYmWLZTvYg96usPm00Y6P1
kOoPmBcxrJgJeQbGmPygyMujaEfsRenGHeiIb4vPnn3K/CYTK1u16aXl/L1PkVHCi5I77pah8JBw
KJ29J1SQJUsnCYXRITItpoKlTAa55ahGXzuD6HPk4hiFhpDdxtlh+l1uOVvzts5A3wAjLofBPgBV
B1IHUDd8iFMwaqB03L/s5DfXYeY12gw/BVE1eGmKYEemx8BzDo5CPDKOFgY8kG2+mCzSLQYq9Tgm
86nmHJkfpzHw+/ellUdb8ztwc+MDxBz+UN4nJzOtndKtyWed9z2dsxk/rlpswFEv4wbaiyeEbWXG
zkHO2f2OvGG+sAxa9/c74d0X7/ADVA5Orj8Q8EeoX9mLUD//bfhFMite1T2HECQ9le87hKUrHjsN
7MkCkkOaAMXqs7mkeAUa7+HxkacjH5qCaRJA+A04HGlI5vOdFv7dBQcHAa/AsimsOEYnUulWAvDe
EzkncG5LS4Yuzl0OQZzsfdWzu7BRQn32kNLBNCf/0dcMer6ZAl417x2HN1pKSqf/aujZYjoFkEwO
ZnrqMjDfbFtH+uldRXzPlMXTefOkF36DUlBQH1yjBRz/A4v/eVwpOBRIuLQGAz8YAREhzWtnk0wR
djPmDeDNW4HGy1NinZJhFQNu443yB8QhvGsrP5PnRDW/dHMkizMaDhSOiO5sRS2lgA6NjBYxTMno
vrFvwIV1g/d2LDzH5yWL1bOjwCrh22PvhhZjj4EadjWmrx2oOD+RwMP5kZny9j5gOmmxYN8iLRZY
3m/R1M5I9wTSHQJwy9dYv4JxR7JnhX9ao//ThguurQhIGzybOh+QbGBsMGwAbNBrnnTycRqBWgNW
44G9GSI/EXgaDyzYdHek0IO3xr/B6BOvbFywRyPElwFahcCuAsljtLDAFd8IOc5ap+BRQx548VoS
ME6C1rJmTov+1lVQEYwyo9PmWeDSgNKnIUJQDBE+/h2+CPgMCraEL1JRJTsAbuVpjcX0/An2LPTx
LrtDQ/CTCIVakGecpMBOwHdgzSb8GQ/bwxVR+AFmfgvWShZF1zvfiPyG49Hd/4Ue98p86vyNAvNR
clRMzueEdPt7H0kp8A6O1LsVolcsN6ZoEvHAl0lFvXfvgMgAaEL2ZLivBNBpTi0UggJQtJE+YpT9
Btl+BYDjpIcwadyCQX5XbyC7j7Ql5pQrowkH472Ej1bdk4Ae2IBGWNoa4QfAIgGOCQTVwKE738gX
+ctBkAWq9qbEIGjuXhYI8sTW0iAMu1AVRQNShNXgROntTUDIdhO+2tYz+DFiLL6WgEBBMBGdR6BS
54ivzcEWyBi8uHvn+tDM4y4hl/cnzr30nzMBz9gx0CrfzwIZUxr4fb8+gBhz2J1WaUMY178Ox0im
9y9DGQ8ueOJE8hsOegCje/6oHxJEcURTNjimkBYRSIVyIpQ4DkVGHp0NcU/xY0KDkNqaoi2n6iG8
tLS0hMDJ7J6tQJGxwD4CIPO9cZMsIufHPsULfDpshnPC3eD1aV/HgMYgxsDFBNOoRI+QA0jD3G4g
KTP6xnMBULx0iKqbUka7Bk0jLhHXA4B4gYc5R4M4piU5IQsunMN1SkGHIpSYx5lHEKDwlRN/RzIM
yHuBNTO1/acR4GHCvE4H+6XfjPrmaqxX3jcZhowbq4DwM5J/jquAM58RQsIAEC/o8DBH88K6PCIw
0rAvOHvf2u6JOyQoGtW4gClBgwFagWcJC1TXA3ECKdGCAOG0peD5HZirzx53JDgw2MLt/fiWwhTM
QPACU9DF2HwJI3Tvc8+Wb54ohQSnAAfWEe7gMWydwEJDQU4NAMO3QZYEkeYkXTAvOd9LFSdosFlz
138LOXmd8MCAAwMC63qKhJLfhPyVxjNPJPgKELDBzOJ8d++19QoEDP674BN3WjpzvwBJ6xnVIg8O
lAS6LqRzQnkgBiIhz5WIiMldkoHBMorY4xQ8Yb5rI+lCD97GHhldhYa+JU4D6RC6AHYzUVLhPRbr
qo5zLbKkkMeV44KLXBcM2GYo/bRiK2YLA20HAAZnF9Av94C4Deact7p/LoWU8CCYAnYDoF5uCPkD
RNqs0ov/65sLJPzt/GWEVRzc/2nq7lB3074KdtfDhlzeuMDALgrmCM5HD34w1oBgIjXjgKLyAuwa
WnACeaLfYnIomhpeiDEhQmdThjuj2+jv6HDaN/6UMblCA9cTRt77nx9EoZmjByJKSksBu8EwikOA
7VaEdVRaABhO7KIw55s+BqrceZXp48RjVjM+Rpea4rnwGzl2DyngQEaxWVGWK8ne/QHBNAwOKVEP
3+zueMSJ84FP6Kn58Adnv6n2HKO98k5phZdiSDCYYjIDP56RIL3MnY09BzGUdM50vkIuaqJRV4WS
70g0qK8oa5scn6Qu6TPNikt6UBkNdKL5/P+Z9vl40hW6EY5C0Ta8F1BCcPamj7oFactbHiobVC+o
iMZHbYNWEVjgmTBUAHneJZl9cOpSCL4lx4hJ7SXNIiCeisf9SPwYhdo+FndtCMm7NF+m0a/NyDSS
o8Z+qv83g5X5v6OtddLOVUOxNNM0rJX2/xusNEm+2cqolgGGqQIik1Q/+4U7Gf6C1fwCnZbosSNk
CtKAWgrSDj2LkZtClJOzWiXdF+ASOBC6btpIAfYXlx8VJovLD5xTLKzDP/gm8PmxKK6wHMx+NAyB
yhtTQBE2azWJOmwd9fbcKnSai4UorCd2j1byEV56c5Q218umyTf1da3p2cVOezsdSVi64S6P96fY
LihZY18IbFsEEpWM0pyWLp4hcwr00F1eTv6Bb1/k0QvJ8HHlq1iEvSF398RYc1KYUWkZlb+NwYw0
oURqks5KhinpJ+EtPsz2YpwYt6uLdUUBUk5yOLfUIMWSisZzVsz/PBjbPTGO58TCAWM5xf8j7Lx2
G1e2df1EApjDLTOp4NhON4TbblMiKQZRjE9/vqJ6Tuy1F3A2UMtrtqMCOWrU+BPTJKHgyv7MU5j9
QffLkhiffkvzWy7RNAuSHYdWMhvgzBBvTQDmlRmVRJi06sAxIxOM09Z4fwv0sz/nYTsYz/bE/DaE
i6I5MVcgvBSYF5w1668BHiAMhruv8xtdeCkGEPdnISAWHR0ybZo6PnI+g4ohOk+iDCDOwF5rMV9n
bBK2XzZ0AIdI0W4TOC1WF7yLBh20I4xm3mi+WVBUTLzjbx841+M006xLWf1mGLO/0VZW0v4i7c36
YNeHfkFkdzCwUM1CHCo0Ky7O7vGxVbwhPUzcuNKhlQ5GDY86tFDgZYec1hObEbc8J1eZVIy4LFdJ
1jVqVMSR4bEJR/DDKZggjOLjyez2FMmZe/ZOSP04EI6BXUB5CUnv28wh9AO6O8FAaCLoB/Io6Ae0
ebUWFZZzusPdMz+i+Is2GQl/hE2LnZ+T3w0X3uDGmx8WFN354Vzuafj6ta6kWAVCFEPFhbSLiGbQ
dChyC9bcODuxybGliq1J/sYHoqJAXQVh/BJs8ftlb8aI5KQn6R/am+rrxYzxMEkRCudCq8UP00AC
zWve+TdBeJkDfQESA1WT3ohBPQwGcL7sFUR4+d5s5crt6dBWcB/1JhG3/Jp1I+bvCxLB/2HYa61F
4j9xPkWydd0wcLXTbP73n0WkVOQqH89gdUJrXD80X5evaxubcIKQGGM61/zlsjNWRh08EakC7+ll
FEN/pMRoH5Bx8CkMqz6oJun4cf4x9jjgtaRiph9oFcD65kQDPvwypAegAX4RhLCHW5HC5K467dAn
5/ILMdegBKjWUjzJiwS6OHpcAIiZ0WQEhkOmz0QcIkzrAJFyM76+1FExC+iXnVmGPDvfn6otOUck
FZxiu2uF294shZMNP4FwvQ0jDuK7dm8jVKNEvat/mjRBdLrpkreXitjli9dqgTbd6dAIeVKZP7pv
uU2kdshv4TFsgP14osijq3Frwm6eWleqX0brAF0fiJNmQS0G6J2HVhCL/IaBOdpFps8x2AeN6ZwD
MhAdcAfEVI/eXu+duvnaHLEJ57ysoX+R+EPjtuJxMbxjHsA5bdzyFfpZsqS0EDKsOTu6vBP4dXXI
XvojXTQQuUGRJ2Kleq9/dHvfab1PpDU/tcfvjoQjTFSBrKQZ38G9ke3p1Dvfln+GrxcwGKU6oDdM
CW9hIxBwmULOIkedwzS02P9EqXUA5boFHADL7s0eHFyoWAyEDlaMysU0YzjbuIPl+FF+LdbdWeaE
ssP4HTEKaUvtKKxNBG6MfPziKYvAJ2/0fXzlAOE4pBYJ4U2gFT3+5KYXdL7JGH3954idP54DJu2X
0OuN/l55ODsYqQbgTxPeOkgUoOMyvLcOALHK9RNQVj/tYOFDDsddCpwCebt/9TwUV1xjdIOcEfBm
4dENb+qI4+XOWAOYBHxNmGqRMO5zFtvZA/CDsIgr/el2oeOfCFZt3m0BWebur800KiXkSTXa5Knz
iZFCk8BGucFXiphu3a+IesAcbD8f912/y8vdlG0NNRmu8WRHhluqjo2PgxnOx7jDhMtK8n5rNDuV
mHX8LxMkgzd8FQsM2UiUicE5+dyyGtPI/YkHIzHrpMiSM6FPPtsQ8yXD+4MHF6xO7FYzCFNnWAwr
wfy8JSIFKvN93zhE2Y4qGcnsqgGMRV0Ku0v0+pp3j8j5JkJ4lj2TB0YpTCgYw8+8amIKqTNHzvZj
uq+g40HR4W2/wvKKNEewfZkraEWwcLNWudPhHcLgAsDo7BuOIr8w+udfZAPBfzwpDjMiJh5sdLB/
ixp7x0Qat7ru3CzOJF5LDHEYa5K0UxOdTj+zgiiTu2AdWd/5PmRskZXMHPVoQVH5ZLBR7Egax22D
dQab54hlunxbeCS6Z8aaZObGinh8gwOVFYQOajiTcb16YYtkD4w2anCVwg37Ijtq/cxwdUfAH/RO
9OYO+h+e4o4kj27jE644b3xpgz7cbx2koxALVPSlQmFzTGNDjjfX6DrCNI6mJuYs00SnY1xMQtsk
m4ky/31nOUmtVr/4/OJs8njM72rtMHASzaKmhcnjqhmslkCx/zBQH/C0qXYM/iHCO38ACG42OIyy
T3v4838mh5+p4Jvzk45DDl3E3HwdiMMRZ3ZI3nReYTVMM8FUjl5DTBsnFKsBFFoHGi/5XfCo9ekO
AQJvF/M53q6RAMxoWQR2RUSy804oB4M5e02jdWB0IM2DoSY6CuQcxHsBdI/bHZLzByxJ4MrTWgDn
MBgkaVmsmcHgbejN8MqQRV4Smbe36I73HUNAyKL0GIsegGCqu7nYOQfYleDpLkntm1NsmfHEHoEt
RrZfaE+kfbHZ+w7IjaPclWgWkW0m2VVkCoy4x4VnGntSR9YRHPkfKpiF4vW7GYMg4ctL/g0zRPmc
zGv+jYq9iG/kwVUVdrt47WK0i8vu0DrKE1yE8gdDwwUWIGbsK+t0CWEB8/yxvMPxde2sit2C6N1F
1DKxReEiF3J1QwK+XfvkmUP85XneKL/4mHC3cBv2G5x6EygrBR5wXzP7g/wCN5kvwKUaRFPIFc70
lAhuesJueOWtY0yoIVChyRuZ/DI2NOMsTa7wc5hscrftTm7+cx9SABCZoDDJuAGl0Dm+jPcMNzPl
e2gEFwPoi4aSG6Mft52y671wcjPjN4/oNaRSUCZ8psTYEuMu+y/f+R92PujFhP6biDTiX6gO0wyl
HKx/17d77QvyOzxSb/hpd/mG6kteJMeN4IIP6YbjSHDiOHZPFMtVTeDF0iRucNY7EMZygjSS4mtW
X/yzyvYZlGpg2XCDQukiSKjQ4BV/sPyTd5BRL1beAKMBvAbyJX0yvEHmQ5CWfRrJXBUB0DIQmoHA
MWzICsbhM7zMuOkIFp3R/p2QwJyrrw7DkNYK4GQyDGm3MOPS2lcddzQSq06uA9LxmJYRLziaOU7B
NHOSoGNhQKx27xzU+8tOj8XJlmx7jJvdnFnHmn/5/xfEq9J/u2woMh2crdiWYdmS+r94Wm2W9XZR
6rw0GAxzSaQttYK7gjll+CCtnebwDtdDiIrxJmViahBLKahxKBXlO3Rl68PCpZl5GryPC2k9Yr+b
NgEOfDEtFNp6FS6APQmqFzpf9nB2AET1upPZT9CNDKqzHL7Z5i8sY43VMrZEcQc9LHvBwmRmzLy2
DyaNBbSvKcVy2kfgK7PrhsQZwoSQMVm04o0Vaz8LEYzwqrsYvQ6WhZnQnCI4hZ3VqB4Bs0rlBUKj
ODMo5n3Uo26K02NyWhKp2OagB6Gph6pO7QjPM5YQUYq9j/DacwzSDYRAKlnUOE2jrwbRlyry7mQk
9Ll343UA+j8WK7Fow6yEL6uCWLQhFC+LMH2C0ZRNSVhyHWziR52nNIVXi3Rkkp64ex0RnACj135U
DyZmd7aosdDRaZvRD7ZvnL40umtDbIu7UFhocZ3a+5pBkSuZISle6hxjt84NSnRftUTG3XnngHII
zQlb1w35hwgPY/1CIJKjhpRRUEJgAKQJGHI6eG8t6LKhsxNo7bx2b7UVok1BJQF6wAaOCh/vp5Lt
C+GkTnwmwwy/XPwDyjhyRi5RjoRliTP9caKLAfwrA775lkRODDnfXJHcXoFAixwXvDeZ/zeWZyki
Mr77R5tioAteI+NB/dCjnL25iVOUvOVW2Vpa1C67ZdxfVi/yipZXQHwaEF8Vj85PagXGGtksWSJd
9DYiZsSC5w20XB3r/5hYri0ieVgoHtNlru0tgt4E4/Hx4UgzwvhsL+FO/xS1GO5jp4AvGgyRxZNR
pNCD156+iUswAO5OKFfc2lDf/g83QU377/nMf96awsvifxjgHMshq/tOI3nmDroUi5tOfbLm/aQ+
qo53gsbKjcmZgMcP45PbEwcilvIBA6yoDvITPwCHECGcszxxh3LqZH5KCENOhDrRmT+owblbUdAS
QGrtKd3JBdxHdWWGDVrAqUTcuPg6ce8usM+hjWLSpgV0vrTu05d+xz2s33EX4z44MgI6idAmjgum
8HyyeAHRQbGHQpbDkpCtlxMaYhYaLkrAJRA+0BAP52qL9JxA1TPrymAHHqNduvC4BjzFrXix4jOx
PeBdVkz0Cjf50Y41KTakmBtd7WKpiNuTu2AgBlENMlpwWm/6IXWUl80aLW3jt4rT3ck3LFECMhw+
CYQf3LvrPZXAUoOxRCYl6sGMK9gUNU1cNhRoURiKRdSGdBblwZRdYrElhyJBXjx1op9FqZBRPBwx
rRMFw8qiE9uCTmWBqBaW7Az0Slfky640JfOEb1lCvAol5FjRbucyvL1o4/aymJ/iHIhHh0PZIFJN
VUU2JcWDYDVpIPMa9gd3ODZMmNS6OISb+Dlsr1v+/WfjI+BkohtCcaCW8NsoJ/nVoaIoMMeHiBgH
6grKNUoLHJWdzTbvozCkwkA6o8gwVPquvyg0oK3UmuMP1QYxDAXnhGVAG9MTgQ5+SU+X6kCIDLJc
GuTBFSLd66cEPATBCEbTOZRzjDvDq4AGrSf8Ej8oO6deVB6EtEu3Q+OjroocShDNW+85be1Qgdre
DWn+YNJAbjKE58HX6+SajAGkcCRVnqMh7MkFA5lYQcaLDhzrhdXHmG7QAgJefehuRWmuHR+iJ2VI
K10qEd9KMVJodP6JEaWPwFlqATzzKhpwAs5FHHVw3fjUKMxqF65TA22Wc+bSqfzruqhXt5KFZ++t
alG4Lmvtony1jLqxs6tEEbv8w17QNPdWyv7V2DUrk4GatsrsSCbOXGqbQo4Hx5IlaS1R5IoetGxn
NrujvdPOe+m8H8Z9b+xbQ6QvnEiSCzaosDXcyeJ8FOyGMqTmmUMcuRbVCc2MFbBwVKUIgkVRB0Uq
Qi8QqZvHFwWRjitnx3cX8DFpezlhuJNoDLv7YAvLHjCP8sJS9vzn0Mfnc7xWkt7dPpxkWJxeOnuo
ICiHwFPn39TEAbQHW8W1MraryStedCzmyzODbYZe/1eogmrb/+26qsiqJZs4rxqSqSn/y3V16eyT
NV2w2TB+USSnO/kJBYjXIAYAAJI+ZGuPM8PNkA3CI7WNQ3m+kx4mg0DnJE8hcbrKA35rCICyYwA0
S4mkCerLP72IHM+OLpk39EcgT9rHcte8adIzOE6GjExMMMIj0TFwd+6MPQMMRjEopUoX8j8DKGZB
LL56doB9rDw5/3C0fVLyBEYkNEnMIyjMl/TjEsCfNXERCxkSTlLrABrhAIPtW32KEf4zINvX1UH7
YATBsIoJBfMd/pbgyL6gdGnA4DGfQztnvzL8uXBzIamJT0UCJRnOJ1WW8hxMX+1PvqPwMhSiRisc
3tmf18VohgVpnkX9LT6JAsATgalyFQpXEbiU0OvxmoRmiz61I/IDxRd/QcQunKnB67pa0WBFkxVp
awRDbzjTzmhdvRdWCT1HWt2/yz7hO2sYNIxblZqA8/bs9JYr7Niuu2Oxa9Sddt0RUD7xH3AfCAR1
CeOxezcNs9f0k8EMYLQZ5K68Cc0xHE4wDYL0U49B5LmuAZJQP8mMRRDHTAh9QojLhv+yvENdBhdn
JitJQmIFFxk4XH2uvh6URxDJ4jet9vQOutTiQ1v73BsN+h+aCeDjCqKsg/YK7QrjS/9FR/wMHVZM
WfHsYcoKQoU4KwCG7nvx7dwATHgFFt7hg8hvRyMEBQDNNVo3IV9hMbQNyIcSbs449NxsGGEPYFFy
w8b4Gaa84PvONw+G/gU083ajsu+DFYGPmlIwwYp3SRAR+SU217D7cpG2q/aKz7D4DIvt/wWFGXCU
SyYTC6ww+6n99A8/lBtQ8eM5JwEJRMtr3mTO8cz2W2/4sj7w0TA21KP9EbEBo/z5oBzdgE4RlUrm
474zr7s/ZQIP2G4nK7trC599v7R7Rdobkkgv5UiRCINEPFIKOIE1jALDad64Sf79Uzc5x03RwS/l
bEDWCOMy+n3l7Dc7AHkGZCzYwwwj5c7fyN7bzHmx3R+f69LppP2S7tP6oKf7aTnIy2GBERfq7D+l
CHZSfsorzhxJbsfFI9sOSl3od5mYVFdvjJQR5cwMbjJx08IQeJOfCvY1OifGQE5WHZhrM+fmu2nB
rtSyVA2EWMgWmjOqA0Wj1kRrhV8zruUCqC1eAQFOv+kyb4eo7PdwvOetogOlWBExegrnR96RVS3I
vBzd/7tyIPoPzIDV4f+JFLmjjvHtjbd94Xs70AIqkvUrLUMeEXlawkwavwfgGWz30PqglDn9GMw1
f5YJ18EvHCIfQKTlJ8bjPGN5CigQHecuuHIzJBJo/WEmh8p6MMNtaHhDfpLBFrrE4xI3JvNzRqQD
jKfVSdHrE6aaEL1xScPESZz1gPWpOHsOjsaH8UG1bTxt33jtSMEsbSQ9jMHTX1IIhZ/RP3ku+NVp
1EfZ2dN1YggFuvQj/sYXQ+tZd074dxiwQPABiDe0kVZcYgvxQXNJYIhBq7pE8yKI7ySHEMWiY2yT
AwFiY6ONoL8Hs75r00OfHub00FhR90ka4MK4XShjjHprbpLNJjkObvGYWtjJMojdlSUzF8xMhL3N
bGEhxllPxJzgVdR8c2Bl2itIdDg5CA9Tg0HlWjHBNquj1+z4/yPuUcg7cfwUHnHAnCyc4oA5ifKd
xPwZERIBvgCdt3wTgE5WvqacKGvQSYMdGUMN2CRZQKYgiSfkiyEzIvcE1ygW0SdkuZzoUZ3NGZjE
Z+knsfDhbhnJcjG2QdEKd6RaFZIbjJH6yaGhbSoUivu6PFyHw6W4q4o7c/Fwp/pT6x6eHGdkngV5
XQjNPTw5FnQNKH+hWQGnr7Ri4Or7Aeo3ZyKso6k8yB7yw0XfNzrGnLsaUUm1wztCgj40wTJ3pdMW
am6p3uEjMXFls+AjfBqqsM8AdsDkemDKIxwtsKGkI8WbGtorJFSoZpDkIJGbv+4fJ+bXjPMFqVmH
mLsuJpecx7HiBls9pgJRhcPPAk+tJKLf9iecWqEIPV63YgiKoOYRoi5r6dnbA+xp0gqpvNtE8c3w
go9Y5ECyvAGxDMFxO2m2ONwdmIX2V0/j9OuCbbG3I926wumWd+cfNmJ2YbHpU6CYcN8gEAg4cVdt
cR4C2+JkxKUzvVEjpXUZ4fLFhayWLh/RrLUMFDlkryvl9g3AqaD+g2CxQzPyY/4NXBPiS6Tjuky3
u64UaxdScRb/hFclmRKLWOQB1etq6FuvIhXoevVnQi/WdYsHQvHWW56tiLRoibFXJ1aHL8q34iuf
15OHS6GpicURiYVd4YJR1VVE7KDqGv4RdhFzYjceeeUZ+8UaWU5yXYlr78bDyZDoXNbNzPCWYD7D
1cNVJVI70HKBqncrql7juwwXaU4uTQKgXjZJ3iRHDelNMiOeVYmBZth+pgHbZzAo1itMOW3xYZrC
EYoXtbMjfslZGhJc2V1QBgm3nfl7vO6nBwas0yMq/hiUXal2MkbHesL7XqTfNyMd7Ruo/eTikI6i
o0JXDXlXCmDVFtaP/QkDe4CDx9UIRXCdleIxgFEQU5Lxi+MKzgjYVnO204Q9YtZ719/V4jF/L/gE
w4La22h7ooFSYwc3GP5u+cqxrPwNMaT8rcBpm3+bh+p1zaGzzXegPOtbBy1GLqSBSIol1Ch0ASwo
2Ctn9wr+NouF1Ocro0dEaLQ8krBz0t0/Kaeq3RrFB9GUhZroNieq39IAiRdWa3gnm84XTvRtg2Ow
g0JlhHISzZh7TOJYlysR5zysojFTpRtQ3JvFKwdB8xe/iwku2geIw0xzIeaCfvAt9i8Jcj8JFuJv
8oN8n5AHcDj6JjTw39zACgfE1SDKeMaMBhCKUoa9LjU1tJvQgJIvvE9DvkrgBtcd69Hq3svtfK+L
6sB7u7GxkYIAzTr+HnFg+rzOnvLNMdbYoYIxAzRT/bDd/JHXqTMzMWUKNCeElrM8FuZLiv0sCd2U
HUjTJiYmRSDdhdxAcLt5JRXM+8VDz9nR6dyKAHQCuyim8hc/0J7/Pigs/h+11hIvJHIbaPVfWJdw
3jZ9SNsY5wjiNRKDdxjePF/8r8TzWRMFeUrl9ktJv5RnXqnpcZn3ZA9BxRdar5MLxAJJG6AGEjUm
qFSwJuTaBHDh9aohhEC/vwY1MxxYrAxr1Y9RaAecR/OAURDiB3Q01DfQu5JK2IqEI6yDKHpYVJEg
tVnwWRW/UDWFqAWiCegqxIX4nE8uV9xhvUI2LzgbBs1WiQ3U0GtNrmyPe4EXlbtFidE83RyCwcCU
51E5GDtkassBG5bxniuOxZVzu2xu2ADzRxACUDFBGCGWcBQqGZfh0E76HlXo0vM3ZGFrf3J1H72d
01Cj0XCgxzYZrjry6h6M9pP3BHelq2NhsXXaovRsKQHvSrz6GfFb8GslvmcIJZJljqFhBLgxjsRF
YdOdofxzjm6NaW3vD6oIrfjdqCK4Ap1vUYanUljSTasl3bWJsKRLSUZMkFPT4q2em5R+6UF0rvbe
+KBFpEF+s9rf1y+c835GzHyOIuacToc2C74Bre3l7dZE00ffmtuRpo+2TF11zOjC6X05rmmCkAqs
3MGm5IorgiPs7zkoOYmhBOf18IC9oT/AjCHWj9hhODxMNgq0YsLAEYgcFBoFryl7GAKsLb76zAmy
fFMVwXAQbTcmgXSyEQcTnMyz4g2F/AUD6hxJAX4WzBDLN1wPOSScmPCBy5Z/aGeZ6JdotBnBMK2v
tpawfadtg8dx69LZ3mjRs086c/r02vTYuFhg2CwD+sGJjctk3rxE1hKVXZRJ0YmToRVduyi3olaK
OimSu2gkzq6MzC7qP8/0J47ipjherlrj4xHXfuG6WR8IfkGcVkUWHl+MM3xSYnC/gKJMkHXGwvwC
dAm2LG2Qt1E9SKDinFQB53s8ud7wbnb2KRGJaE93KL5FLi1NPs8V+IPulKfLkIUAh4f0fE+cLUQU
Xras/IHCWb1tyFVCKvzBeK59wxtEHMu7nLQj3MCEJSvjVHpi8A9rLz/xczBBm7cx2ZzvuB6YDqT4
UJzi/BKXlxjWA6yFDI11QIQbvDumsjSGPOdKrKaHcOFg5cnROFd3aYY9zv6iEm++b497Wd2p6s5U
d3qxs4udhLzV3F6zLdQAbSGyxUDsNmDvzFA7JoQQosCxj+DG0dFiZAVUMAFiC1wZxkCQPY6cncQp
nfrHCCjRV7F30ydaSWJhcrXjgROTHFtFnF2FbzO+0RB6oZxrEJiqaCJjZxM2oziMojduNiFOCukn
55byjStKmjDN4VhSvUGnFYxaOEA/6tPyxMwapao2CGBpPbCAF/XJCy8dB9SVU8ushsVdwsIPU3Ze
lrueIxryj8FjGsIG2eIygMH+6ppp4ahMmaHYcBDBXuiDgXP6YRFeBrR88VRZ8E6QtbacK1ddfIfY
RHf22gPEDHp7+4nLmcuYE2f/w/dZ6JgL/FzE4hpm6WbUg4K8STKRH2KVdqgVuN2GRhFluG/ZYi02
zFX0P2E+hNniqMwXHeB9mU2s8hdYp1ffqMQKaMJGvItVsbRJcGb7yhsRPX5qn9ZLzbawdmA0YTU4
K7J3YOHVELVA97VxacJEfHDj4SJ9a8LIDv7XS5rgYJowgoNvfRgd2IXhFIIJ/HxGv4SlBU92cqpL
iMU0jN96FqRfli37Dk0P/jLcYVlU6XCAI2MKNbooECti4wmugGLAjuLCFmDazBaDW3y2v9l/DThL
mj4QFrsH2hG2jvmb7S4lqIb993ygMRN5MjJHGXoKB8GZUJ4xoCfqFV/Uj7717kNibqA13qOgJGcP
sPxm1IQuBcR5eaAdY0ANcUDkCTND6n1+0qEbwJSnj6FCYjfPR4iT669DgVfIQmCXw0tgWgGNhxnv
T0rJhhm5JqDAImF6DYlltAlBn+GArIZsMhBJ71qwJf+BykDL0NTBOwAzg3pgMTJfCQjaVw8S4yic
R/PYzGM7j4suPhZxQaUjm5SPHEWtqLciWYrSLtKlSOEgwF2HwWZ4SsM+xnx7uITXi0AYRqDlOezg
388Cj+TdGVAhzCEIA+ewNctGx64Fgjb0e0yS5KDPQwW2OKNgRlA0s0cROGAL9ddlW7gA7LA34qMq
XAFRK+KTaMKGdTjhsSMQzx7ZwJWbSFf/og8AEKAPHTHkCCAyoJGww2moDWfaEbbR3MX5W1ci4jLn
DSlJId2JJIkGjPeRRY/yRz1Im5DefGqQpqPiFJGaUFVpNmEPLK+14RKYIFxM5x0upmNNno8jEeuW
YsTQQoUnVAUpNXl47pBuOVzS+nOspPE/qjEBCgWiluO98kzjmYUa9oR0yVw19LgwRxvRNxFFoHzT
IkJYgcrUvff1g7GDNavuDSPGxvMihaiwLzhM48wCBe8BzwcBdcD+yYBVGya3a5PYaCLIGjEc4GqB
7P4BXgrXCiDrGW9dqgLRd0scotC2YNzGww+MlIITv4kvvl+vy6SnzOPLS+WYIQF5R+IHvHxxz5uk
m7bjtJ2n7VRvtUmY+/m8wxaZD+vSeGaLWBwuJA1Wklcu4nABeQfvAVaPgTF+RAgxcBRafQg4axBc
Wb5yfP3NEQLNHx3b7QjBKUKYmD5fMbIg35QXrsNjgO27diE3cwxjFX9gNHMWI4HSujdoa7PksvL/
K7AGPMyJOHA17rFGnMEVKKaZA8mWW289hduAqkCrEDXFxMQrX/tqd2Fce441hEtq2KvkP5EnIA5q
fJykpIJAcIpxXBtwy/Gw8+AtpSisdqucMFCnOoUrij2I5/pseEI8D5r2YT0N0bebv9DU03lCmEad
a6VBdg013lnd2fyyfyHB01baco9riiEU9vCMmh8M6C6zY2oBKsQCf2TnCCxOaS+EcWxVRPIilr4w
Z/KaF5stwASLilMGTxXXG68fdDHYMxQazFFh7zzzmHm06BxZWAOyyPb9plG+af/Wpp9Glo2qE4+T
U8rqLYj/HGSziZPTUxeIoxQlsP3is9ITxyuWDsTPTBZjB/TawAoYzKzEKEn+G/AJPQpOHES3iYI1
g9WC9zhLUsNpmqiZwn1feOOywMMM5/oDJnZD0MD0byAaSU5XSAHiqhdYHllRoP/Qw7VmjyntOd8J
Np+P0BphPm8D9xZvKLLG1JPsF5DLFAGD6XP7LrI/DyJ7vceXjTObD3EmfCzybd5tNygapkTbxJhn
cEXUxMu7I68cCh043ZziyxAuAzEg6scfLmfYFVhkTOSm8MuZta+kRAFaEoDUCb+M+mua6aecE7bv
DBlN6qAz6M49ntYGmPkO0+SazDlrd2rgD9E1O2cDlOyvdTKXuTWSz7LNDHfY8m5je7cOvxiBMf/K
8D/jvhITMFLpGH2xij8KFmuofeso18MjWC8CrXKvIlmjYFVxR3OkRv9WWc5cLCZO6O45T7EpSt9G
+al839x7TexdQI9gjA7r9vSDAFMGEY06dkhxb77f/A/4JjYwLhCoaBxoGOnKGMbu5A8+Cy0L5Wb+
AyzLzxaXqNhh/mufYjiPk0yK1/XsY4XIGuDwroJRHJENZ7MnJ7XBNGFVupKWalLNiPzpoiONeReV
UtRIEcy5073E58qoMZzZG+BUYoDdJzOx7HzEABuU40ogcEwc16aMjudoTkObtFskVlfswB3m5wy3
VRGmSq5Ct0ZxnbtQMUKiuDbE9U5RX+A9YZI35RrPXBPKd4GasFr9H4QpwfLYjYlArGdqOIYE9icS
ZWwVkD2DV6N8Zl+/OTkrd3BBYSNi+KPdHV9sw7sR2eCycb3QRv4AMf3M620z0QyYKOX9XRVlOxv+
a4Xbpqt+8GYg8GUh24dvw29gQWa8WXHiw4mJ8pVze72BEvTGAGAE5kNL/yV+5IM7iGIDYs6i0rD4
c7kpFjzGmzMFexBeATuZsOxuV7T7m1BCTnbtyQGq5p48bgSwzYJAI1Dq3n03w2bjA1RfVqAaMk1N
R0nbGhoXOsCD2Ry0zV5dFUzHEwTx3dHa5tbWbLbtkOjnRLuCnkco349Qj5zhoQLYXFd/xRmIuACx
WgW0x90YLkaRCG9ZEnO+3jN+Vw/EpZGV1rYiK00yk9lMiMMgAUfpUG/60tW5KEI4yMpuq3JGNjII
pb03bjdywLLpU7bkyzIhY1aCODHqAfZA7JCxUjJjVY5OfdSNYWuG8imSdNR0cWYQEpQMi4DHG3Vb
qdt+2fUbF4dR8qAhcOmxAUGH1GY6Swx42y75Imz04ou7RVeJyEID4nArbU6R0kZjG8Oa6rvE3JPN
I2JsbTTagwfleKT3/5roOQOdYFzUt0GaBnQJ0HqzCw6qKCnvmf+dL5G557JZRCqi/QtSY/2WxbK2
5Z/UL+Qy0ynGVRjVOodHw4MkgffKEf90RAwt3DFI/4mEixESA0Co1VKiPt7TPOVasCHHl1KrCyfy
zS/hJGwK91TtaWz2ve0cgT4wwSm4s5fknk6Fq5TFIx+YxMl/vcVpdm+dLs0uVFycGDquq9Q/lYw7
AuwisITgqoV6ytlnFE4RbCEayDJTBG4Kzkf7mWg/cgKeauqJwwOAzNEH5AdiOnF8oUcWRaRcaGUF
WbZ8GQMf0Q/pv6t1MV4PWBcTA4x1cbm4qMMR8pSJxdTHYoCeDGWCkr2whQVqbTOHj+UClwEixaP6
GuVyRL5fhrmF02QBlE7WCUUoMDnTa8vrVa+kHwCgZGeXPIXknA08NlThTkJ55lyAa9LFtw0SJtxW
hflMqxIoON70jnjqVu/AEUlXpf/Nf4AqaFkhDdmldDI7pJO3oLs5qhxiHWDKqMIdGKYRxUecK9ju
ccbPoezfr9bwuOUwEA3vmcPSlSjPKvbgqgi0aqAbo2R3oM3IIecNQrp5JS8+PF8wO84hs3/WfHqS
k2AE3+RanHCUJ75c8mio81ywwykO6RkqAYpUmjC+buHbXJz7LCRBTHlmICq8OTBzYD6IlwMX0bX0
cJFSYgUXnU9MknnUMHFpOG6eLIxFoR3TiEjQGcU8EfuHQeL8INjAX8yWR+ZQF+Fdrj3BzD+hRYB+
T5IKHUaSv3AgekVcjOkDQCXM6fgC3Qbu8DU5XRN7vQDSVFwAeb1dDJQHosM1DYzets3iTkifyBC+
O0p3OnFr6eG4OTTtocgORcdVt8uH3cXaor4ch2RMY7PkMTr4RRJaiCsZ8GIbGCM2fZBjgxztlxEm
CL3sY9RxBEBriVEOYRJZHD21w+E8HIriLs3vpv5Oy+8K/W4Dk92r/sYLkjBoEsapebD9CBmsgb+o
JGjpNc9cwwVh/h1/6UM8Xe8Ir5JWLbdV7Bfwf7f7TRYkWceLvG277RWjGCPR79GlouhGjgUjhm9D
FYbAE0HvN7JuplNIlGfMaQgJdi4kd9velPuEAGmwsZhYwZP+R+I1vA8wvsxn3FPhI8jf4PrmjjQw
3GBPIlYYhsvWfFbh7SDrJyTsFXoB4nBhMvCcvTKEWZBh2SIWSGDT1eE24GKed70i6Uz/oFv/mTmz
iQkW1ql8lEI0ns0b7F78KrfYqDKauXwZeyJQqugk7NjIyPsYl1165gAFtoH455ANh0Y/aD364cOc
35naoey9zOtB4ua/9r1KG34jiZuFIkEYi7KsPkAxDmcDnjS6cRLKsLeEeITA6rQ1fGwFVKBykZiN
QabJpH8M1RjfL66G5CgjlorTLrYsUSnwRnTXvRFKKnsjPK5JBJHO6A8JM7ns+8t+vOwh6xfabuoh
EgjK/rI6f5yHpEjjmQgPxDSpg5CP1xE1OjObNNAXZCxh2kSdHjXHmOQ3SY/nNpnwNGZbMxO92JIC
Z8nuyTM6N2sTmezmOWnN5GwmlznJTLEsIzGMxJ4Sc0qwkylQ3js2pml11CI+rLlQ0a9EUxZlsAkn
WNJhRyQoLxU+we/LiKLv/FuQUXIuUeEYqwElvFsQ7kEZULgJItZ0hYJFFAKZf5yfEJj+QyxH4Y4E
PHstLlsV3qT7P/kqTDDJS3BNfOc+z1scIfgh3m4srH5U+fs2/dRpqGeR5gQflHkdXqIwEUjqU/DB
cTRM/04wSDCqeIDogNyQgFIMfrlEUzXsGDV6jPLw6QdmwlMM6s5wyEaquvlJ/bag+671u2SnMogH
4GTiU7lPqp8qhBIEuQ3iG7QjKiJHcugQ6T3U49/eI60j9xJWHzPWrQ8Ttr29d0snX5jCEBHKgVn3
KiZgi1eSrKZ7ClCxLtacAsuJZaPFXW/+W2rfvwmjJItSAojv4/5vf+vvm+8TR4FVUM5LzeI1h/Z2
/o0X6Te3LPfrLUsIss5NlXl6JVFvfoR8Mz+e4XEgeUVifVQfz1tuzpV1lP7B/OEgsudvnCSIR+8G
BpvPC5YIvFFYPejP9WoQgthdTOnNELLY+ICNI+Db6oitM49D/xmoTMbXgsUj16+CrTxzSibhGsMR
pgM1ulRB0uMaOr9a/vJ+5Wrh8dci3p41vHuYgEffBn02x7Z1zQ3eQj46VCxouZenHCn7X0MLblms
j7lfb64bVDMWE/eeGLKrV0cvD8XrjWolrTwrNAJQrWCE4Ga40o64JjB7DCBS8SVeI0gtiB7EZx+U
j/mBUaZH7YKzBOsOEjMLBs4Vwg32lsSBnvOIyfsk78BiGLozcTc+MHme1xRUcBg4PHCYEIRegSd+
6h+8G+CoQF4esOv9V+FufJBpKD1wZUsPqPqGL35g+OIqt/KnlpTlO1ATbHMJWKQIGpFMhsMDTKny
DcJU5sMDArKBQxv3GETWUB/FuoxxM8YQ0iFmdlp8HAUt3WZSjm8JVGDTmdVIwmxhX+5l7FNq70Fr
fBjmLJMhSo503kMAPGgeNzZrAb1Yr7ZjaGLCPTB7nUJsZgqo7VbAtvLNzvHAvc/uwU3P4lLcBO6F
x7bmyVK0yZPVR+ZSwYaiOpKOdHrGUkFrsO9GE6p+GP5yb/gdU43u9Hz+renEoybTJoYc3xM2KjPC
Emm61SB8X4hoZEmr3YvhW+TKEWknnJ7lNDL7CCOPOG04hINABi0JQ2umFvM4VJqrwzhUUmER85ub
gExlRxiFr+7FXASworgIxCuMs94RrihvO/phtqwtVKIv3AeyH9v8lIVeNMx3L5stOxvKY4sQEbx0
kOvwPq0QjAzJyPCUB8anDnAE1576TPpX+YaP6sjY/P8RdmdLbiNZtoZfqGlGEuCAWw4AOMUkKRTS
DS1TA+d55tOfz0Fln64qs24zWlZmVEjBIAD37Xv/a608+uxWfHdXwONYNYzzyNOlgykc5a383RtR
sIr/RbAU7+/2Vu9OvjIJgb4eS737qcegYV4KPsu+gTsqTxqOxZ5zdZ6x9FXzVoywaE/zEJZFbRif
p8zKADo8f6PFZtK8LrHxzMZE/PrUjWDdzV4eK+uNUhSUv/vLd8vOwIBKXwEG8PG/S3/ipNH8D4/m
AM7WKvW4FsW1/9BuR/XxdbVbTCDeAZv1Me4774AzNcXtNgpGObuUPatnrNZ6XzaC6e2tNritso/1
6nlaH57NZ69pCdvCleMUHuO5CIxlGNz4k+ZhM8edZrYc9zsAL/9GW62qMD8zGOPF7nEzHD1XOmz0
UqLtXaV/6JLcbllRXAYe9pqhEK/jVsVz1G6gVnOgLGiR+1XPTVS5ZAGUDeuB+HMM2/XJs+/CN7kn
rrrv110PFWsIO1v/5OxzbfRwsFMdskbnJLq08I2uPWsuFz6m4geDlSkp6z8pgR/nzlxHBI8Dv7mx
Ayuo10nBu24WZne9sknmMecBcDKI7a2TfLHKJ/rcjZSggJrgOe7P6RPai6fjkDsnd7AecTl/9dQY
16AXnVvhxUXQdAl5xLdb63Ac3o5DXqjj49C/LvvrhBkxNXoYvR2P+Yxg55zV29dZdzdpnX9eLHOl
zqY/ATQM7kUVatdSVgJIojxYi3MwAnesh/DDxxy0ZjDvOg8SpxedyuCtA6AFfU9+W4BBkLtus918
e7jeb5kY6MmItCr+Hrm6x4CuBor24SWVjHtGzIP4DbvK1sf/NYsY9ZsstrzeXxUx1ioI7YnNrbaV
j9uINmt22dmAZ937sFlkeZJvOzyw9V6DqkaIueSFU1sI32NrVdayuNlKA2DxNDgknUWtP7XVkPOn
61I+0X1bD0WYC7gc/9UMS6F34nnji1B+agyRmqjN0XU9PM4GEPf3OqpNGyT1+HrabTSGv2Y8bYjv
+RRCC+xIj+3nmA7cfWEJAUChXT4MZLg7SLziADXvbzXfTBuNI78T6wc8Nnnabp71tXq+eDXoXLbu
P5CsYKDq8EJtSkHPEmM4eRMfe5x2dUTM+g23+QcYXUrTPoWHY33ozy+fmH9/BI6yniPXAy8LnPTM
QAkM3r3M3MtEtJPuB5PdVSBjIWPk79DWp3IfGOun3U2XD/5tPJptnzYaRH0s7Fznbtnf8rxx3F6w
6c/ryxzACQU9Yb2lUBK++90eMGbl/Cn61DnOhsDRyfv2Y29iXZCy4eHCJgzBooU8ySBduejjiv82
aL/MP20/LB9UA2SxLH/EM7B3fvAEfZNyxWfqFH7q3WVtdNW1Ft2wQSmxrEHVZ0+8IMXj6dXVWJ5e
f1bfzPQVqzyfELKKzcdqVSxf1pWBSzlwmWCxeI0m/CdqR80RIhaea8hcS/o7yAyM71TOTsDeVTY/
0TFQ4GWjSzsmgqJ883SMZ4F8hZ2yFLAyXz75JZGvUGcXMs6mbNgjPlBhzk8XdU1PQeR/kgEAp0WB
JH2AmAFT1L0/j+/f4K8MdIJc8oG8kg+1O6xXMsyrAsVHDHadzXvl+8M5oJ5VWcFkONeosHYuzwPb
6kEvkNbAs5afNk8C35hobgZG9QtRhG/TuABYJwNj/5ga6rpKsfZCNqd65qJjDp1YM7XZ2vX/lmxs
UheETpVab9ZC7B7CI5+0Jcve7WAWSlaPtYHxTTuRdcBdkE7glqoyihRki2STZqw9eSIVcDDfQ6QD
5/ow8gG3up0D2bpK16sU0FqrBYi1dgz4Kq983n4TLjf8crp7d8Q8hHhOETjBaf+WDBfXET61eXoG
tQI7CxxVR14vXhv+0YNPQCsFdQo5NRIEm1bMFGYvGFNWmSvS5Ev/9lLt7XUKe6U2C0xsqTH0ZNLV
PTGd0aybDff7t3rEay9dtt54P++g/O27lNXg9gNKNAqbMmSnkgnIKd7UoAtpykrXdAuBlL4ZTMbK
mcWIzEp2GtOd9qrN4wd2tasECgtiWr70IXaI3k14p4amDIWxpffp87GlWRicjzl+8vw5jj20uJWm
ROPCMlb3RgNvNjT0kbzpGv6a/r3liqv9pKP0w+wo4HHl3i9w3WT0FjVaBhAlXptokx6r3GpJN+v3
sf66HoxpmaFUqz3wqqE0EunZ3p9/mNAan4D1JpVqi+X4WDIKX9igAtNPZ/RA9xWbjbeWRqQ7XVOj
7P7uR/wSFXO4S+lHc8iA9+3oeDEO9GxIkadxbTc74be04Fc++ZXO20wf/2wa5sXIBWHb5YEtICJM
Vq8TCdgs40H4nClvL5UMIlJI1cvPeuknrXllcMZ4sg4dZraFEpj55ih4Dmiryjm6jqJ8EiG3h6Vb
mPPMGV80h0v/vvHmvkIxQZjgz6v7YWC+UHkYM0P3QIw+E+PebfNJO3jNpZwtQ7dMzxKabOUwPt7x
sGSWqdX1cUq59F6fNsfMiGXo4/O95POQUOMGzV6ymhvH5eBFugnX7dToHbV2eR+XwnwxWWVDraBc
O7jRHprhvdTUBm475V7l06+Sz6kRqDew24+WaZe32iynUyhF+xrR1KTlShjqm+iDDIXyQQTD7a6V
oA5tjiLhnJsfOocXbzvumLaFJE9oRYAyuT5zvQhhajyefb8OoWlHdl0IaWJmrk1+a/zlz95dDlhF
af3u453tPzR8vbT8wK6a1TvjIoOl+8gEhKfHtglh7s/QQs+3zfO36ZOGJH+A5ebdLHPMn7m1wfU3
erXv9XupXTX/IXRjUnhQSPCo3WKHhvXPpjvskl9MvIRLcpe0rzsuvJgsss7dnV79hvWZi1J/2X+d
jVhzw176kTHVMr9UM1kc57MGIJPk9DLh/9WI/zAzUJkxnV0BySBk/JrZ40jxiNdVsypRnIv2ENQj
j0PVtlXaFqttdn1aOIFodtjY7C9oMa9dt2oX2XEI6pQGNrSJHWMR9hNVU8lMwRH17nbRIzsaNZNf
uKu6SoeHUadvsvddxcc12scgMaG4CfkbqkCadlJGX5t+uYnr3fc+4tGuCMCWBht2siBJsenGqQ2y
P7mHWtmGRH5z6zdOLQkSiotjobfBYk+7nY8t1UtrNhmR6pSTp7OeXS849wRpVX+ZvY6fjvPBVRu3
MBt0jO+cvs7i3n7SPzBiTRk8KvuUaM71tlkHFoeCTu3lYXrKla/H8oA1VnINQV9MIbkU7pqpNCjG
k8KmWJ4W0sFSGvVqToWU1o3Ukas2TisNJZ3zVgtGqNpIzoiOUJt/oPHMzE24izPBRUlmWhl3VVTh
8A8CqxeiEWxXyWQcwnXprN6pyMas9T+iQxcbD4wvsfa7d+cGS8fuGmflEDq8NQTnDqpR/2/vStFH
irjH8YVTQwXeSTItK8GF66QuiyNERTVnquiMz1aJ3ojvUKe6D7q46y2VJ3OqpedJRspxHEZIoCeW
GIOHTZ/4L0c5fqDX1kSw2oJyNbuDdcBVbMWKxCWf2rJdFXay7W8n/Wqka2DUNpyNB8phLoaPBm64
aYB71afg6sjw0gHNaanuOBh1gYhkNk43u+5PLYKtvvWmo/aG4gUDwY22zad4lQ92JhVpnAykibC4
lAfvAkTyaNlozpM397UuhjrLYXO+FnCUl+eAYFlxV5BtKrqBUJv51NisoVfeD7WGt6G7M+io14Cj
J44IfmhEhgK7PO3DadcRmpuZB8MTow5zPb3loKOz8DAfO3dur4NQPPNCK6fnXV4rXDGxfFQUAcU8
M7tx6DIXLUyW8HriweaObvI1y9MWny5XR2dH1eTqPFJZTrfuP3IJgGdbnXyXSOIaK6i5b+56zF5P
JfHIHSINkkcXFOrX3LwvGkFgJooCr2pSnMXqt12bE8XBa5GLb16mXAVCXe07HlKMtXo5+DLRXrjL
qC7cZfua4MvuvdpKPh5Ci90/4gqyivOhU+2SVFiToHwgvruLV7Xoh2ScyT+6CYoJpN7J/LQA9Co5
fcSacROX1kITQRCBv2G+Sdrya9W+BsdxNFS0N1vpUz8gr5qzjo2R5IHgYXF7OfnV+56XUan78Plc
Ux/MBtHpJwWOF8agBwEvr1Nih/Xh99rAYRIUDvYys02Lvek0aiTgMd1p5bPOmtTZREi2gs4O3WhT
HQB0Wp8v9ts4n39CcY0bw0mrFcdPl/jp+Hdj9ryZP9VPI8IH4I6kEyRQHLpc2iTO8xHZRdb7pXCi
F7rMEShB7RCkDvqRvB+0uA0Zf9vr48Cb+6r4lEbaCsA/x3QHt3ng9HHm1ijWUUQP82mKprDrmGgN
oRaV6HuyspwGeBDmX9o/KXYekgY0zfnW5m1jZkeroCC0X2dH7EwQMDw0DQwRVWCkA/bQySV83Xci
cUz3HxjOYnjOL4Wdo6rwhrHTUtVkrRWo//VNrdUcqgj19pIO1mybNbYZKO1RuS2uHzUrYrf8QtdQ
mX6Oe+uvdugrxV/Q+QcZS+kvcgZaBsWPMjV22qAu7P0ieSGQKNQR9Ayl96BlcG0ukAfTxRDe4cNT
b50mlAE2XVUWcm1XSsE86ieBecF5vlIEJ4GSgo5he8uv836mQDu8gC1n7f2AoCBTcLAXUHCQNNAz
PNQbswsERVV4Pv8w81yXP7sg5SCcUFiXVLFsw45+307z84yqdRtSh0H8JAtBr6Cqvdz0cjkPDXeG
ZdoBIWX6oQALnxafA5ghoZZ8Bxb5E39Fg+dCMMQMGoX7EwWLnqYKx2PUxpniabaFOOFkPnvPTrsO
i4mOO8ZLuUicAAAgTPBguPTUCC59bDtl/bUPY28k7vO9f+hUtu0FOcp23v+BLtofXoBpqiq3Qq37
4u9yE5CzNBrUfrwaUrypgsstGsidEXYyVDvNDuWZSvPOabbUwyZ6RBpl+RE0rGhylYX2lktxzCpl
+atmIoHQqTDYzyIiW9pMCQ+tmwCwlDGLFg9nlZEh7WE7Wo37UW3Q/MTHcqoVECIqDm4sF1qdTWG/
gaZ4LG/PGdjXqbVqg/ojR7OBMWId89FhbHBLv8PZF+FsiZieZMuJq5yNX6974HE2NuU+ZY1T5mqu
BT3YtzLkPeibFnI3SQV96VQc7s/X8XPz/lwaP4OzD71KM18e8+oyp7wgu6C5ONe7eCqHvIS1elBX
kFac2fVc8/Kkt2N5ELCs2m24gWU1A/lZGg8E9IjzhjH+QzJiGFXIymCv1mpUq3S9cGWoQ1xZWcsA
ged0sApXXLkrnWOum9VI3R6H0+fl8bdC0v2B/lS2MmczvE+BjIq33sdt/sk2s/1QVjiCMzTUv9FS
WSfPlQsDzaE8IatLo12y8egYaBw+FBzL5DnsVco7bcx4ZHIwD2aDOmRp/P2wEu/yVQ7XXUARcxQU
AlXmuMv7MjYDIK3liXKbtkevsfGYLPpK64NqnOe7MZr9WN9CbhZ9Se0Tk10dpI/tTYf43NEc+vLY
/2qtQYl1ofZBUSs9uky2NI3SzT4tXR3TFzS9POhs6eEMmZ/1Uh3iT1TXmEBvM2vcnsY3JWHxa9h/
DzFeoHtxpBeg5UYrLA05rXbobt1NYvRO3dHAyLkCUt+lP/XnbocXRQqNiR8WyqatqtnuPKh/Ufvq
0XT0/NQfhCaHVW+HEU7aFBjVXVoq/1IGS6pacsGE3TjumdKgZBtBPEI2QtZdz06LfKwrosFaiERO
hTxEwc8gTy3q9qQNWdTT8z2938O9+eh1rDbduH0szH+3mDpm0SXYf3D7nWF426t7v3EcrCd/kMBd
c3i8Daub4bjHuHfcMaXJ8NRNXizNdDpLzyYs3DNOLFAExyTdyZdz620TxNYq8v2HQUQQg+9Sn55Z
eRlIl04bPVWPK/Ow8FwAK7ej5jzn8aAnndU+dbTI2IG6ax62kvsOnbnsG0MuyqF9KPF12GeV7Hx/
CeqQan87bO47x7u9vTtulbK/ZD5sK71Zku8r+bzVXbgUbh1OUY7W7p6ouyZFi1LjUim707xxyaOL
NrD4tfb82przptr0Sp1GKa+U8rt/noOahpCGBQFTdHtqEbuqMFTyn2x/1y7luEZ6uLTGj96/N7tW
B3xsdEsb0+87andeWElu/jbZOjb9qDUZREsnrbRoY4j9tco4DN1L6ai8fyOJScwPTm3GQuw2TwII
HYBMFlsmfjW+JkECQ/xC+UL2QvNyjoaH6UgUH/PL821Qjvp8WKMgbNm6G/8qjbN1I+N9Webf3Ozf
fl13/bqRfHVQKg1220B9nourfCyTNrU8CxPBO54CXqlWXPASf5VQByrx3HoLZB30rtbdlegExM72
m67BqV/HK2GU4PwJwDsvd6ceHkwW+DNdr9nupYf2bpeeonRXiMhmhXzsNumV4t6se6syxRusqhrU
g8phII3somm16b+t9LVH1+twOx7UL/2MP01NRDX1v1yLoN8m3m7ss+o0lwd/7yT3zi4ju6Gz/KMP
eIgDyAJoAqbOlJlOVOb2tXPfKulqE1oFQmTOJLQntnOlQP7HpUx6/dxkWe/LbuToi6UOL/DrpBZk
3+M4tNreNu1pHDQBBAGMzEgBErPEOCgAdLKw/8B/tSfkXy8EWkQnmb2Uv21OI8w/4F9iI9Rf+XFY
byFyE9tr4FcvA74Lr83CobSSTyfDxm1YuYWrRARAAVAW+wgT1qIPtL8S9yh4YvpiM1e+Za2JwmCa
Blts4sOZFPDXOk8nXHjyAusH9WP1gHo1uWoL6rjwgxs9hCwWTmR3kFk+iiWFbLBV3Ad+H7x/2/dW
AtmFrSTE1w2yvG7r6cqQKhp+a/OBnG4GJ2LcQDGB9BH6sotmnAJ00pOeNtpsNLsPtjGjq15D81+p
wu3FElcaxjhb2zqbUX2fpLDcNmjqB1vtoiwL7wKg/+ds4GDgtS8HOQ8hj7MBCc91B53t7i7dbbV7
zxf/XCmXSVO0TrRZCASoA+rHjp7kQxEAntaXs4mO+f2GstoLnb7Q1Yu6rRd8LcHrbhL6X3wpAz1L
2kAF8Lkct6blDtlQAo4Yd7RhuQIsd8ESYBL6otttkGnTaJME4J03lhABWj1tUuj3RcKxRq0lhx9y
KIlPtpHx4DbOSyu6mBHkH++/v1HE9LNWeBPlgSpdye/iKCHJi1lWrrrZL1Wzs8LC33MM+oWH+FkT
sVp+vz1Pib6XWZWQ4osCKd4FqB/R78ASF822YcQfL6D88T5vuhvueUyZ0chnzbycgpqP5Tw+5Ntl
3ibzv4qocz6l9/d+MKI+lOMtl9cm32mWjcsCAFOc/+35R5FCShJ6DqcTXqeQ0eVheHZbVn/GP9XU
f/pttNe73iww/pqbmL7QD3OOp9uUIOUn3J4dS9D9jhNKUozog+cvOwg7nTqpzlpITSS/HCBhk0Lp
05b+m98QsozgxmH/Y36FDp7o9N8C9QQHrmRN8bgUb0Er0Nx1lq0XKmZ32uWYNcJSPcLxb6Wm6QT0
GneWEOHn3fstH7GLcPqGbHQ44rETIqo2+reJ4+KijfUPSvFGJvuo1TvfiQ3SMXzrnIp92BpCtRrj
djV5jyoO2EEAgP6vMLyl+tSAHuD9wf4aj6sc4w+Qvcg22PXOlf7+9/Hvk4UKAVa4l9lt5TAympWJ
qWrTopYxhsa9ljOfU/XElJBShyMBy+XinIqtlm/kczn+Jh6K7NocsSNgU68GWZvk2vMXHM+Ul0l/
Fw2O9+GubXuQPdLoP5aeqRrP6lMazEuDo7fLzcTstz3rf0Ztcl1oewRI5SyP892/TCIIAW4OLHzi
5c5P+stCXEVZBfjX2PULAP0fmP9F02rS/dHgaO7z0wfX7ubMWCa0djs4RFih3PWt1u2Uu2s2laGv
+RMPnr+JJq70aTgiReWr648QH7po8P39IgfuU6bsCl7/dsirh5xrddS/MLpZ9UvkZ9SfqxyPfypz
Q40Siod07eGpO0vk7BTjTW9hEsThcLhbqWhHl6/HbGpgpxxfZL6+zcFW5wvfIghgPr/kUyVFvszU
PuqNXXrO1jOrkuG3hdYDtV/1D8dec9U+Ml4am89nx1fSwBdXYqcBQNjDDqcVr95U7879h0LUU0kG
B1wtEbUJBXS2MX32nUn5r9DO7k3/Zt1wSn2qLEO6j2XOQUHoKr3T46DgXM1XRHdD+CDWtdq7fHNW
JRvY+xGnnF6AuZ3JRkmb41lqYxSnXbWquc3B8TL07sHMJv0B1p/o54zuilHUf+urTsi97wZjEhp3
Wxmg1l151OuoG9ZIzGtbQg0rcNZbLyPYIpKMS68m5PtXN2pj7kh359d0g/Sswim4ZqAHCidsdSKu
dKaNQGFTBlwUIoduiwm2aQRxAGWA/ITdcEitQxMwV5WUukQA+wflWOom2aIcqP86yjEeRkJuY/x1
77rKnXYBGdipa6D6If2xHnxB8i9fD7t+cutHTDg4CNKEVlUw2bKazqt/zDMXZ9iDbq3h5B+E7EEf
olmAabid8fTzlyb2IOr2+7jsy8yIMOB8WOxyqdMstXGdSffTpZNoor9E1cB6705/UsuSBf/MIBVh
QSK9YxxQ/4aKqdZjgMf9LljfcWToASrRlNVt//dvHVSpDCIZIJNJ7xGxFCnVhUB14bZ6z+bH7LU6
0xHoTulXGjiyntPKJvW7RA2LUSCZxFcBmNjyApZolqe61a36rhtdunIXjoNSVSDcsHkbHpvDy418
Ypj0qhAu3cMcmzX9q/tiGHLoNLrVFxOuau+gmPppnDUPQr5inZf39vA8OLfbnEcOaSZOr7tor6gP
eW6sgxBMm8pWp7cw6f1iaKHl0mj/sGC0pRzpKc1b7ny384xsrvCA3a4G+5tV2PXc/W3q9OjUmTrt
u/cnO8zlbkwBvh73K9mPyvcydwPt34ifDfw2Nw0yANrVQzjn1oLbbWkNlS1IEH/YZXdLt8iVxOF0
9VMuubyCoHdQQ1E61J0OP2rNp3UOZV8xLOD+YZo9/j7ndTfruXvd9fFJgAgvvfUgKBs4Np6g9Ccf
01dGDza00ncc7ciC9hLqtXxTyigd9GSOuiCV/mNjpGwY13Ml22OPK//4CuX15BRCHGNA3g9Os6Jo
JyQaRL1EPxrFCnaynjhoGnjCH248HRnr/P/uDkVDvZAz8BsnRUm5015RN9ICqn0dbdEBtHZFzJ29
mTIjemX8Lebw2P3a8M4Y593S9XuQZyqtvNMgWqBYSAqtAqEC9pj3PrumQplAloBpJUhAs5IilFub
VBJJEVPZwLHOU/dp62pbo3NMurQI20gqTja9Z6ttvmCPPbjwK3JmmRqEpYmN/9m8oFYZoMuXbLSz
HSsiXPO2Eojm6l63d7h9SlaicYKzS/VnMHYvpsc+tvur2aR15KuK1w66aPTsJfz16aLMI2kfJqfs
qFpoZotDfmcmEzQOzM1PSTY+Gdlmk2m2mGb7Vp3kMCT/rZ33yj91mmumhSZn6zTMhkWsOWGHpmSj
2tM+VKbrqXoUzHlDQUEH4V6sufNCaOCJAr/TkhzqybDdGRae5YRzVX3dfBBInPt2wXmwRdeytccT
wcxCdVUfHmNt4VsuuPRFI3Y5MMingdAz2xU9s0P6NQmTQz/TdFPz89jSDSKIoIaIdmnx93BAmTsd
8zoKA0+O5BQQx1UWt1741m+7Wk+aZCkVRLPBGlkv2MGiSxakhvzkjZI+XCWFBhm4kp5amHKWFyKT
xWO/OaZp9J4GkXxfB4QuacNh+3wrB0XD/zwabDr0C815UC4sDtka87ANYoX7pHdrTVs48opiv/ZE
qLA9PRsL/EMnR3FQJKB74V2RX7M7jnqvy6xyfK7Onie1kRESbCPu8JupdA95h/mnw/3EMqipVu8v
r1QZrbDwmRnjnEz8CBJoEDhkLE4pV4PumW+hnuK2W/+HH0ctosYq2+9GOPMZe3Uxc9bIFF/zDiRW
09f64McHmxWBSoPOgMgAjVnlmsEHjRVD6wTabslI2/5I9n1UIRbGMG+k3cG50iiUTV2wpitmbvwd
mt3p6CRbsGecRW5waphBfmoumccBo9gghnde+RP012nP7xkSv0HX5iw2bJYGt1ZdxKCCZL/0hgeT
9ah2GVEokCfQJpzmzzjTWwaeLhdCBLuHWSf9gVknqGQ2WJd6ndLP4NAeBdXBTite86O3Z54xTvFx
mh3LQz+4KkM4oWxLWXXG//xEqu13mJxjJkNEY6srx321clrpmTCzVNEc2cQe9uHs+NfOFOtKJOZC
IJtQkwBKU8gp6gZpr9Vi5GfKlyZD07yN4VnXYIungdqxyVaxN2986fj/TQEfANbZQljgSXiwQFg+
GoUMMqbghAxd8HoiQpNoA4/ViCm/1lfiAo7ZgOOpmdtknr/rFb4JI9KVpDKcL5yh82aLt/5ixbuu
e7137/dubd1dzLr3ZkcfNnPHH+t8+TN7DYsklerhmxqXFq20l2kYiAjcxMUS0bUZXKVwgKruPUEf
HiG7wS0/F0cSm8WhmZ3Q+OmpkVc9UHtEUY9LxyS7TbLqJIsn2ROR0nNc/zJfP1Hsj8scxA3q6QVi
5q7FkdFawQRCa98mUfe5+ER094vF/96errMlQxWhDTxVTmGNq5/CGrdtEZNQkpCRWMcby9zs3cC+
zrA+vWYrMevdR9VVN/KDPpWC43nQlvB7HB0rQU9yPwUlSXUyCBqSJIf62uEsIg2rtfjMoBWZ38Pt
Oe0+aplNIQhRxwg16s+M90TSC+ECKAYj85A6VTrnlUl+nuSUIFejEJ5Oo/+uvRByu9yjHHi5nOOX
k7aHvpB/KH8K/FuYAMHHvfnb3QUugQ4xKI/MUjsQfZ3Z1WBXyDxWy19siHSJd5v39ceu8QnOEGBb
Nn6z13fWpXjmaPOdhkILaS6OKEg6qiP3avDTlVsejMeTzfex0r/FOEf5cur+DEoDMgNlYqxMfGqI
WP0jbaJr8tYe02hNY74w4L59J9ErZiAqLW0c3GRqFybcb7IQuRQx/ugpzJufLs0/x/jofxzjmWrI
ZC8CpJNlv3r6c9Ipo2Td023V6FpjQGem0JSoRQ9Qs4vGKBEJ9arad7uwXqzSYzLUTqN1PXXG9z/S
EaIRcpHyPWhFLMJJ3Kmp/k6iKOG1xSpc+2a5JbF4fPg7tVJg7x/qD7QDHLpQxlTWnw+BdQzot2G+
aKskdxZNo4snjRKRfQPSuXOp5tNsl2Pnw8fGmtYmD9CVKP4JnEB7ULu9BAujS535JoHpAFMgfGJ7
y5Yaf4XIyqJGWuUuyDqP3cJWUTuG3aJiNFkEiDY6R0eteYDR4bTgJ5f1n0sihjao1X7qmFuDkf3n
btUh/qz9G1QgdzoD5XaAQ6ZpbLXU5jkHOMQOAiyw0bUaf1I9iT5A7IBoaRbH4JqsJW661AL9VJ8Q
wA+8File/o6NnKJzfVgPgBTpYRwx/uUDQwRaK/bDx5pVC0CqyCbL6H8zAOcfVB01xWj3mE5u3YPy
4TywDnsttyPxhbrsEwM+9lMjx2YN5fGX2/odpalpT9GBo7n1B/5TA34x73NyNYGpXruMTa2SDpNM
EtviDq2iSvHf23K1VcdHjIf9ZrkTl0K7fWvsOk9Pl1RusKOyYN5J71LoQY6FEoQMhAbEAYLCi/SD
dZUU75bO+01UQU77IauS6sNj7E7ax0HFBeb4aYTU8+jTeoCnIdECJ9qxgNbH7uzf3Gksuj0341Wv
dMpJPOwyS8bBW8GSwo7dRL7sKaLvuL+c401/fSO64oM1WKHFg2Ij96fjt6YxsulGcdJTORB5POQd
BAyEY69riFAR3HotZYNO9IIENySg7SDsuJuAtl6rZq+G3wWyWzuOBuH2LUQTD64aCULAYQNjLQua
snLQcVBxmF9JZgtJv9e1TJYwRlnpx7bejQsAHMBn7tU49fGXd1qz76v9GzVXUAvRBRFiuA3Q4X5n
a1blU36GjHmQ+OmNg47j9rbVwNt15MpahxjxekdusTrDzDZa/Zi+0h7pcPN5NpjaDTa1PgVHcCgX
GhL0UJ7Vd1hV92EgHRtgB3jME/5QTKl4MCwEHJVdTrBAZEL7+ybPlYiDgqNsRjQLG/oxtR6ATjr/
1Vgk28WqpuGujznpzSa9z9EgKWZRl+3w1hzuNppowQhzk13zFSFR3Guee/d171eVyIUHbX9fy0/Z
fj0SR5ccKq1Lv1b5TcTQEBknuyzQVN2dB4a7RTGRjJKRr/id1B4H/OYtr896HyUNvMD9mGENkFgK
BcCyZ8Tf8ACcjwpyCNWTvgnKN04HH0zv9h9zfaZ9fiWw+QEBOuL7n10CFYwapGbXv7XYl3MccbCK
CxW1IwUXCWCGJqQteXkJo/YuQdAqax6VA7wn4nRaS9tULsHFJ7s9a8441Cm0qaF1RI771IBeB5RW
fV5LZxNDclFNTcFh9/aG334pbMHl/Uj+0mY5rJ5bxw2kOpVtW3HwZwdFYh1pW6fT0PD/r0N5c1we
p/Rc9z+GV+Iakl3G96V/qnWgN1rdjLHWu9Dq1ueb7roJZZts8UV3TF6l+Vc0BrEe8+bnAzTCjsBp
yUl9tMh648XguT4BXHG7SjdLMHNJX+W5Olpdn5fHLJo0W+PVwMLCcbnOpLyZPoSwJBYxYZ2O5ynk
aT9c637aBjFSYMFV8Gf+U+p1LjaI7nQR1uaE9e0XKd17pYJlYkdSETCwUJcHd/PBb6ozi4ykafqI
RgcG2bNWvF/S1axFufJ8z37MeMtUvs/OX4+h6ahjhqhBuDwoCYcuLaoHgaupxTzj0dTCth67B1F7
x/6x2j8zVK72k2p/HoXOzlioYef/CEKpRiHo5N8yJqOo2YwiFv+V2P/8axBKaT2Lx4uzQ6JE3Jik
IVi/bTk87AUCwf+Cud9+EnjLtX5G0u+8W8nXP+w7lEiOGpymo83n7Q/VuzLYn11Rqy4FZliTKAQe
QOF81hLexyKOPxxzuAR5bDub4hY7ow+3vifNjD3yA+SQ7eXg5iV8fiNvNPLRiFP+xzTJqoUN3DGB
QHR2f22qwfztFlLdbvduvHaE6i41yaLO9fAweHsQYQ9bt5XJUIkvbvBxGxcObg/vNrelwc9lQfCu
H9bh1MYFLOSMkLd8Mp/jzxYjCmvBma18DZ5s7Nh00PeDs7l1I/ivOfGam5XeG4iepHVnuaaHU4XJ
cNVsV94CfeR8t2+diuo9E6OXY4SC6xrN77JtSMH8NrlKy0W/+IFYilVPP9Wc4CvrHuTJctVzdmYe
q1/jET4IcAMB33shMA92VDeVI4dQXL9vg52SP9zeDIf+Uieg4jzNUE0WyMNNTYrbiQYy+KdNGEEc
eutF71rOLywj8SUafFmEbeEtU04na5Mc5srMWLr7du1X+6+knm7IvqNuRTcgla1R+bIvQth0WXZ1
F0Z9GYbh+afxtl9nc9WwMfYdAqq8MweY2F29X97wTQxp7HcKPW0v+NHn/cnot/O/K/CqRTLFv97Y
IYG5ltSiKC7Hlca/hafeNvvN5rCLZnzahI0634U7NmFhYa3gvFmRaL2Vd+1E6YvUdHU9L48iKw/R
SvbJmC1xkGJMDikmlc14ckurRYjyhZn4Pd33Ktvnw+7pgJo+Dzdxf1PtiUm2mTw/7wnobJpdtISc
5JNudIFKyEYWjOx8apMidp/245sWWJBESD9O6v2pmc8guCW1Hm5tKL9VG5xouCw78EZ37CXQWO0s
0+z2sbuGZGP6hi0RRvkik5dLZ9Z6gVih/HfR22X8Q4qxeVBmqKuPavRmOFLiaT/SnG2vPjSCzhxl
b+0f0vseN6Cbxm6SJV8WR9q13oVWSjLA68LT+eUx+fXQ/H0l0LLYL6lYzYfCLjRttr/6g7F2+1/s
dm7Y4vtT+f7U/bYu0oinb7PtsxDi6e6pURlFbWlyq2PIGy4z55tlq2vKDGAfwv0kwo0TH31IFL5O
zT1CkLAByey57ABXtKkjrnlhgjiSFiwq+DDmPP0Hjr7F2/SBVT/igJXCUNhBkM45g09qfZjNavWT
ryFD+3pHB7NLLUyZrRSnDlaKNwF2dMHhxPeIiJACTOvmHq3UeyrNnsMU6cspHP+UKv/nvRvXQqrK
f9y7UVSJIvFx9XL539LD7/HiXp8u4xnxU/3LXkZV5ZMVVz1Psbr+oQ/icIdmIv/SsLi03+l6T8mg
iDm4f3IK8t/rInNCHgGfvFDRPTRlEPCIcvvHUUdhmzGn+H7LGrXh9RlPdX0ubXaEimpIdZfCcqvG
ubyG0qNn6eyIhg26WidSlZn3Qocatd5tDj5FPZpFhTGUc0oB8KjqgVlQZ2wWauq059mOpadzgkjV
SLxKSonMixfrqRKIFBpQq7xXrCNYySZv62pnUW9dzLupUIOXrRc729kyrx2CnS1eacfUNsluhUzh
eM4Om+w4zVZ3mmMdRKm/+ZlR1lmMA++SbO/Qt07Hk3QadLXpwYBtmdXq5md5ZZvfm61D+7xmTaOL
l3qV3UVOHtU0rqZsI72OSbovXqtF5rVYAO5a83Tzy+SenxlcgJ8/K7OmwXzBDfBsW/yKtQ3iznoc
3AX5Cvpzk564c/ixVNQ3lekdHVX4pU2qGmSDveRzYh8EscHIvM04bR33rrXRsTaKNp2o8XrTApgz
AulcriGxSsJVFGdWgnm5NW+ml+jJHNCY48DV8/zT2P7F5dQY3X06UycZyxjioV9NQaCkXvQx1Z/m
6iE5oLNstLJzyxzHQZbzAVvDrxNCwNXb8u9DMUaEOly+GRkyDFv/kfrc30zsGEwDwyZB36P3fHs+
1rCeebmeR7Pe7uPrxtb4Oq8N2N3Iy8Tanlng2RQ/9KeJeMwK6/TirJqfGYMmo3PltfSdY5KXncuI
watZvAwaJp+/ctjji/PDRGE2a3FeWv+Wi7k5te+V/pXzI6tm2Fww4tNg8k/f9FjaDh+IIrKIcibx
SuNM7t6Z+aDoVP+UrDc3+erdKFfajThNYiBQa4WfadcvgyV9Me3wcbinHT4Ok8noRMAWtefT0XI6
mjYGT+VoeJ6OquzPWKAQCWq/d8al0WzyNDtQ9Ayn5+G6ORhPBrPpYFrtze0WSX7SvJ/2NvXeat+f
bttAbYmkp0FzMjzrmyTD0mW0XD5Nl08Vbeva02TxfKg9791mtGi15/XpuTF/ObHOSBNTrXO3vuV0
0PJy+LWo4cG9WCI4AlvaJkU/K+KT3979PY6DDYpzsPGeLtiVb8ihzXMD3bvprOed+7cd6+FvzmSP
lsb5G2X+7Ov00q59vic/k3JafhvsBuKtLvsBV5lq+YumUlQYYDeEyvPogAN93s5kzH6YlTlcyqxr
1c8/GkPKoEO/dvh2fbFQ1b/87zt/VPnPbD87f1Sv1ZNKM4qjZvVfS9rb/prU7onVc/lRHT0q1U5C
RW+Z0tS89QCGndLxc23/7C1ZLZeWynl/NNAYfhy6LJHlWc9pYiU53RGZG8G+8qn83UppnRw7PE3t
hkAyxF5VrGF99VIavNpu6KBKgTy1NGrLdAa2GovjpQb6QPrH3QjEqIrIrIMhzO8Ulr9LJTDC8yRb
J9mFAUd+59P9MOxOsiTJLGxWNUvaeJkj4maNND6mJ3DAMrvcM0sXZxzjrmK5eqxVVqltki73mVV8
HICzh7/iYyX6f4Sd2XLbSLZFvwgRmIdXEDNIyZIsmdYLoy1bGEhiHvn1dyXoW7eq+kZVB0LR7Srb
ajEzkeecvdeGcMoxVLwSlVdzrfh6fkIl1oprSM+RRP90cblMuGeEfVKqczAp6eI+F3A30NBPQWBi
OyDyrHX76hkZJycQNxJsYzeUawqqWlpt00/1y1w8mA3gbhXS4ifAfOx0HDJoBQT07RG1OSYTJkZC
epSbT11UqPyJyJVQHNDC2TyEHCscKjgn0E+V4iCh6y3GW1xYuDbPxZ6jZCSKC5sRDSXieQhXcB56
cWpw5e1Q3igYI8m+9SSkBpZHiYyDeOe6SAq4pOutxynCGQK9rWO2+mRwCs3pHNz5gHSl0QL4IQ0z
3gokL22YOC7VBSw1MYLl5KCnzplhQxsv40GOvwAfM/HHdOLsuO41MkqG/Undn7U9x8TK11EcDjdK
4O1MuOylBnVWYtLazsUJQLf0krLxi+oAWAuqlr3xtMrxcY5sYLD/u6lFRwsZIYbc1fN+N7MZXl5t
Lqu7+/aFPXDftydVAB7ahbFJ+ZTe69efDpDeLlWgzBG8VaJ+BKvac03eUe1NrectkurSC2KLIkr9
t+3536m4uqLxyLJh2ZaiC3LGn6I3O6W8rq2DR5IxzSonwGbsc04UgfJyKhvhYz+7p5mmN3p7OUHm
alvQLcrIogxR8NtTup8ZQO0s40dxplmB+yTfAQMQSVEtYxAObagzBMJxx0EiXLwh+V3PL/jLzSed
W04vAq7Qolpg4baH1ZwT+7k/j4L3jtfI6A46/31NLXjvDNjCklONAbDjryDRuDegtmeiTNM+UJxg
PuNoEoLRkXZxF5JUuXxzkCoFNr1jM+zzqAacNke3OkIJdTV3HW05BPeZ+2wUdKzQPZ3ziJYId4hp
Cs5qYNG9+IYYX538zG3n+CTBk8ZyHBU1BxTf5FMPRlokW/5aFH9g9NsI349mJLhgOusrMGCMLjWD
teblHkFyQcIl7vuY407vBYY4yS2rxeXHKpSLtyrBxcEg+8bnIL/08KBY84jncFNww8+wSVshUe4y
E113XB6AEZYRr/lBfrqFl/EVf88ICKnnk6zPDFp4jy/AYWnLyLB+EU1Ac8SP0fXPbB8GvZfyG3pC
h/hg5doECApoSDWfFdoJIChz+u3CctSeKCkm6Jvo8phSQNdFlyWGGoQnHA1ZZNoDE6aBpWs/VzsE
Jsz0AqkWOGjpFpVylJ1AooodV437dk1P7q5sUoCqmKZEirUZFKYgHt5Zh4gKfs8yRK1bki/e+spM
ReDRPi6DrAy6JqiagN1h7xt7b9V7B/CF8cXCQbNgi2HMFpztr9WELis2fsrXWHOe++GT+oFxUY2p
BbJuHuRFSiFBI5RbM3dyOibX8VWywrf1CT8EJlj693hN0BC884/pHiLc55TE3MubzPOQ1PRWwLyW
XiQZScTb0aeu1x+i7f/AXFfH/gP+B34Ob6r1uUQ2wEsvfcNDyL/I9ITvpb3G/JlXmukv5vCzC/55
d6u6KE3+VroopqUbjizrsugr/XV3N5o9ltllZHf/0urDQBMB8XaZUHtnCEsW7UvHocsF7BQz9uKb
IRQS7pSxkSTO1RdCIc8i5eAOKzrNMme5q/F/ZK068fOiETXjvphehNt3K2Ymbp243c31wOFVR6qT
kldI9CN6QwVDJUXLwhQOVjQqslV4YOlMXYf/8MYvqnRGA0YCBGZIphTnSCaLgCAyDL2nx7n5op0e
B5VyGfRxUBe79c0m2fTmEx1GuAChYfqbung3NCmFJzu7Xt61rG8SYMkMiDL0+nSCwLsSIjB6+uih
+kVi3nDM5gkghLsHceG6z71tIyGw3yEh3JO3EPiq369g2dkwQsXHFV7iDF+YV2sqSlVc0PAM5wkb
SKRXQFX8XP5+oiEkJk6u6ST8ilN9nEdSvYFSMS4PepI/jP4Boz7hTBYuP8Yc19Edh+8Cn1yxqEU+
mKS+0xRACAwllXL/1uzuOlCEQygkGdrOvX9DzMet2+V/IZTFmhhb7/SwFFnoRfDBzV3UnBlPc1G/
iX6si/AIyn+JAgadwXQGFLRJhGBX7iBjwfC/MBQ/x9VDR4yDHE2XSHSioGbEI1t1iOpZzH2XIhqN
SDfiazCKtGVweHvJZqAaXBa3mQ/lfDhRJU2HC15/MV9b0eZvwouFH+s215nPB2sLj2SQwex/XX4w
zGBuAlgPwp6pXl1bCy/Hf8ub1oz/76VnOoYqG+wJh37UX7eFWujX6WJu24IJAXXybUpFtUxETudW
wN4XpmuVSwMdnEpuri6zBtxNfG1JBz5g6eYLYUrh9KGGVhtfibq57A4ThBcNKmvAnzKh+X3HfY9B
5p7/x9jCaT0DlLaLi4qL+IysAlt73sX1OekB3NJe6Pf9J9Am2rIYhAjs4Dl4p4PJvIiKfAS2ITy7
Ni/pJ9g1vDd12mPbIwzhwlLx27B7wbBriLy0xhBJaX+EpZGU1t78YfCd4zKRSvc7Lk3ioM79frPz
kphGVhpP87PAmQQ+IzGvMHQ4RKP1ymwlyoh2WWJzifMu6S9pe0m1bK9k+9rZL9Ku3Tk9kTaJZiU3
KxnP6TCk3ZCOaqoouxIsS+tmTcCzwKirxWPSxJ2CphCPzK8whC8CSPy8T1WWDjWUDlP9xL0dIwc6
s1pYPXjgmJTQ+MipYSrbQAgNym+/GFIoiH1ARSBf3nXLHj8wiVAIvPknVyv3JreLPvT8jVQwBzNa
zTvFpwZXHtibAh1L4BQ32JHmw4FKWVkjvnLf7DB6FzFf1cf5A6kHr0ItFGkZL8xrAatglUVAtQfU
3n+ns0d/WH7htay961Nari4KrpscFuhDyNh8R0W4XEOurgj32Yj5xuBHvm8Rmct+n2lXPvb14/n0
WKOu4viTEte/AWyIcmKfOAs3Vi8iNjQerfNb5oHS46IKsUc2haeM2AWyusXTmME6kTRBMrdrGr5t
+MbNt26+DTEHMM3zrO9k/FbJ+Xsu72R9V0IynHYymi9YhdsjFVA0KGwIBxIqW56eCziF+SII2jyS
KR7w2TCI7R/N+20DafPGNmhww0eVheJg+KV/MxXkPgxSUoV0eymtmr2K9LTZV+YO7UHVuhfbHylk
UHYVgcSkiL6+4ttYcJTAQOi8HSNM6jlJ7ocJQi6VBgoyjHk31klfJ9IY9+jqfjAgxpXX5yK4Ht7c
PN/wy4mLNG8zzHz/8qpVRB37X6/aP50pf6tzy16ZzvI60dHiRNFTzpKF+Krh461qj4x8xSlCqVsp
n/S6yaE335vuSGH0ca9F4WGI7CDh6cezsuEfODDAPxw5PQpGKxwW7U0EKV2zAycEIKw8F7FTHANH
60XFcIfpGUsrI8mn+7lwN++Xhu+VaLMN1Gj+gM6Ur4PY9Xj388InG5G3ZoH+LDHgwgJ1A0Rlkkef
jFq6CPsAO3nd9nAzwFd3MzLzYJmJbavXAaYAdqvOJrX8awagQ2xOHNT4sHiNdbTQTT+8+3fZlIgW
ia3BY6H47EtTThuJjUI0zCsbkV2oPLD/hC7RObDt2HNsOMjb253TYc3NL0xaetIR4uKU0Lz/yT5D
iEX5SBXKBmN3VZ/sK+6iyGgu3ELJQNt2EVvo1nx58LmWYh9gT52d3/KokgO8EhLQvBYbhV0ygnHa
Nkdb+LuHC0iIPZviviOcQuyI+y4YEXxs6/++8gHH87DYEdYMryxy2uTNgQUuVjeeIttHbHJfzqxl
i9Nt8oftfajQA1qSWouhJlditS64v99Q1f3zEtXN/+e1Zxm2IquObJr0YkS8+J9qvdNJrXVVV1DU
bzNEmiJccj2MvzbDLvTHGeW+eMbZOwpBCOrGtPpghIgzsof8DtGMa8AWOkXO1Amz9kysrQcm7PbA
Nc34qPb8TwvdK/z/nNAl/4RHAHV75du0Tfwp91v4ETkMACgS3tX2+kU8Ve9dK68qvAYDBjNmrm6o
DOC9RUYD6p5crlS77a/Ovpkeyulh5EzZfFr3Vu/zV8sIrzkhwxHlHkUbLV+Tri+yJlq9qJY8fXfK
djl3SpAIyw73Iv5JrU0ydJPZ/uv7jXOw8KFR5ZoXkJA0IEv1p0HkV/FGZJZJatXUewdMOyK2TZUj
iQmoGo516NyCcQjw3BJgiO3iT9+tZB6yy8PlcbVhiQaFO9NROdwr0Bmfah1leTQx066jCjRy+WZQ
sk2HK2qLiLCNEe0/QxXsQWX4jJtz4foRZTN1Zsw70v7Sz0+XKai6F2ybgEs3H1qFjLN4g9iFA6i2
37hZWhV5wx6exWl4DUAtwJS4HsngkKhLAzgI97DP5iT6JO4HRq/lmasmVq+rcxD5AdX5ExkHsAWh
ekR/JIdWGTkHyte7XBD3hi8dMmz1GLSS+94iTWPPaZ6imPSBd0DVcplbkRtzCoinwc6EPwTOueKF
3ERDQMdBTjQ0xCjehS6S9Z5J3hnWNBK3ZFITBebSmDAM1/YmttgVHSfUnoSL6OhEkxaCyGwjOrar
nSxaKruiQ/1ogGljhL4GeQ/iIzDXQDOC7BacT+4qHRTlUOuALPd6JqIibhccVyEosmynulxyXcH1
EDdqGk7IIEWXKiiZMfZB0wdDH0x9UFyDDvvkf+Y9djpkAMPilZV3ZjYPnWp7f6r7xdnpE/7WnUwd
qYrEiZO0s0UJqxLefhM0bUdNoxe1RT+LadYfVVLBMEiBggjkIqheQevC1UXbIKNt0BDLRiqpj8if
XNwZSN1Q7i74Q+vgZ2EcniKpcXNenxPL7uA9wTPmzcg1u0K5QUjLEioQ84dfLadvQciW6IQuTlJc
wzfehVR1sLHhUKKDRHmHlA3NbV1GniqgzZ0gOy8d1zE33xTNTLq4CvOWAmBEzF+liYEeqesbOYqC
rrNeOSiQRPP+QmpQ1w/jObGv4TGFYkmzltYEYoWsfruWAYpwYxZgYVOPaXgg9KtACNGs4bF9a1N2
dFI0TZEM1IAhi4WtPkChKaaCdMbPP26nKCMk0XmW5X/RY2i2GEv/7aVu2bZpa7SwLVux/qbH6I1z
ppxNU/LfvMuRygTWAV+pjLnxM+xT8b0qyRmW2pyuFK9vR7zy6LGsuKd/ckqWOW3K/UBkG2w0MmUf
ifumyAXO6q0J3CeiEVeEwo9H9QniArKkBYqm9Zu+uF59RM4yVd0qsDz1G3gOdxYEB5iVCi176JlI
wlCgk8IJ414J+SsQzUeykkh9olYpyChpw63eYNvKX4aCtpKffz0wfDdTA+7DsJ+HfV2n7/jhdh0q
YWR/oZ1zCO3U1a3lOHvm/nDp41GOmz7u+rglOaqPBzuakSrYkS5HphyVg0gjpY83scEZHPP+pJkU
9BnNfMpC7uz+ZfRvZF07SECRUJH95wZOoOKR1NGZ7xQukdauJFcEyRY93rN3JcMO+hGSVtmbsCzi
lKuZLyVZkZxviWNxW4F/yZAgNRTu3WQZ76jigQkZTaI1yUKOdkj/fMK7C0OUCPGkahI5S+ALqVMs
MTXe0pYlcDz8pXuz2usViKsUnEnOFfJ3yqob073D+8RFBnUJ8hHIiutPenPCc7fRZji/8JsOeiB8
sSEzN85UcCaYlnCkYALhYaQ28+6p3QyuJLFofGZPFWJc7HXAO2iqY2riN4L54yKjQJ4BWeObS6Dw
L6JgByBBNib9czhiCEwk7Iwi0AOL3tj73af1dBPuWgK+EfkE8xqMl8DNJpc5GjQFQAXRQobJ4c9j
u+lTBnZHUk3YUis4YeGEGhDOc0Q9YZwjNOO9I6wxFBOrI4qJ5c10EV9CAcWpsmnWEREULAPogT2K
lbjvxTOzThAq9xzGkWwj3Y4WkaHU67ul+UsCAT64C55XE5msp5Bx7OxO+i5DpYtKCfEka4Cr71k8
J4D3JLUa3vAOMJLgBt21f6BBBZWPadNhHryJUcGPrZ0gkI0dxXG4bByySx7JsovLgD4tHz8J3Cg7
1qRtkpqVQvEH9lpEN1izK3E8luJZtme1A2Wz2909EzDgUQGrLANLGDImnJuu8ZP+XjMI+BsybxDN
cMeQXP4bulo1/5tcrf/lBPpbfz47l5Wzrpbkp5cjBUJpPzIz49DhxGnUfVW46+6gPtH7BYOFUKxK
TcQh/DRAiwu+s3eYdwAoZiPNssPV9YzHNQHAynl8dY+ZwpHMGT5tpgoOHo6c+3lDBaEm5zo9poeO
ga8c4rkSghygKbAtOHA4bRQ7TA+NzqoVXGfOGg4VThmbcKqrf7huJwxYC3nYH440ojleKrAjcSvH
1XaU9OeYQ+TGUSIYExwc50EcGZwXLfxSUMmrZ0je19alm/f7pGBlZB4HBEcD58KIamQ7DvRzaqop
pwBHAPu/XcW+z/jA9XjMRLS6xIo6ZEq6Frx049vzACXHvSoC3GlgSy58tjT7GfM41xzM48LZtTxh
fEUOdneWUfezfYsubj45M8O1yhiP75+BrQpRGGYD1NIaUDOsTv6yY9PSoWPuBAoTNx97lcd60thB
pMwYgbwGD3A+o94SGxQbSOW6DMpQ6yAMG/gcjosS3pSQKkXbNiS7sVI5nsOZI9bBfhHTgGeefr+p
sDPZllkfE8HJbmzO8bptQkuOVpRJ1KLJdfNs0CAUG47dpqo7mbL9LLZXiU6QWMWgn8V2Up1gYqTz
2jYAusJhDVcw/mLvsHGsJZndqC8fqR8AY5QhO2W2A64hWIuwK+E1xbPHe3kQW4L98M8VjGL9fZiM
NlLRFZkqhv+Yhib++Z8qmOk6lsXljF4QiB/7II+F9ll5wVjVUSXCkIKMKPOTE29RChlaasdiGGFD
JF2554ebOtuLMTOP+iYngxGlrMGh2VNJXysx+kXtYiuhxjBYDZ0xzKfwHVmrR7li1W7dpCvqTyAY
SmzAfdDC1hKIYSZRyFfQrpRGJNVxJ4TpCXNcbvplUPjnPFkaAbhTeQHp8bSlS/ZThOG8ZCcJSi7L
0H0GBEA7quHSxhsyd4shPNEsJ4ULNiHT1lMydtFwi3gBfGMeg9/0rvAioFV/4d9h8Noo3+kLE4wI
SwGN8l56v7j6nLrheErUOYX9caPXOCTrkLRSciP+WE3GvU0TaUx6IDPCW6I7cQm9/ed8CmvCAOaw
R53bMgwNt9CSDEmR6mPwVJrgPAeaGoxOQG1n+9xdq/DceGsRzMzSUOkWAa1fsO7TobP28ynVihQ+
IdSm2suab9hqWCWXY/Xxz8tE2xRZf762aY5hOrKjKypzD0pdUQj/aZlk8+22tGqPPu9JiAouVNNf
aMuIzsyWbm5uzgdUtUb+CrDfMCOpjcki5yY7EakG0gf7KCWrHTKJ6FeXSeX1jTO1gpNYuAfsVgx7
sFNuXB29jCZetPmOrEyo8hanWgJNG57RmeKFeAUp6cgGq9MeokqdKgvcLPGYUFaIvPL5Uq5pmaWX
DGBTOmqJ4tBrjeHszwr4UwJpotspVAiOa8KiCXMYsQQ2EGgcmDeCHIgpjuQF1EQ8UtYa8Y3EOuqL
LtRSEFDck7gkldl+NneXF4NQVebX42M/PpbG43V8zMbH0/BIsSw9w7VA/M2DPorRBypwFI4IwbNf
Kr/c4OJDI+yb8fnQ07pAn3d1WyrPfmdLXA7o/h31xkXvJH9f4BtNGES4J3F+eifNy39Mq0cqLpZr
bKoK9CAOClbSBhY26Itttx7MdBUCuyTkD19+H6hFTfTqznpn8IFCgFEltSPXIc5X6tD1Yz52n1yE
KEjhFzD/YBpCquC3gYlywH3p7v2d6OAz6iDXbaRlG07MKrfzlcsPN59WJb8+uH2CwdFQQlc+z5j7
8/YMIsBrzbEJeXLO6xdBvHi4CSNro3mmiuqP58rgafFqYsAr78roa3sGZ8dDP1WnxTrtEn+NGXHy
4NjCPX1HCPyRCJQvIhEoQ8jviEQgPFwMVgQn2y2XyNzYFeArqJZ4FHwTeULNtKvypNweCSgHjNws
OSFUg3pFGIgIXLKmCEO/NiG2DFHQ23qIiL5uN7NdGTZKYMu7nz9Ht6NrwrGzeneHyflHo77QQi2V
3y3UrsTBIgI6VFIy/+1gt8Ug8h92rP63g13pp3yeu0EUtkL2w3TcEbJKGk9YlNilbNGa9ifIJ/ol
Ym9OdNKPJrdroDGGYP0d3hgr4kTBAHLAYsv2hHnFxiSb2opPVGnbhYZtyB40FgGTVxhCiE3HjmO7
nS8xG63ViOkkdYLNlWMawYiyiA1FzcFGYhddXtg/bB5Jf9Sz5PoqPd+3zH2nwIFhk9STHxNsILYI
RxA8qjoptG83hMFEKDpiN1wHj43ALmAL6J1Y6Kx8Lvvngrw5H3Df3g2RByBs3XZGxmSo9SCV3hd9
+XYf/Imuy8pfGLkQPigroHqQoira/4BvwxrfJ+cXck7Jz7c1baG6yVHXiLXMEr7Yv3sXfyxa1upE
B4OF+voH44LVCeOi0MS65NZ99YCoaFks13FmxM228FYuBlmSAQgSiw03J2o21ti1FatrHoO3J8Qx
LC8WFk+lvoyj6HLW0eUU/fPJr9j233uc4oZg6LZCBoyuKqr+t6N/mC/Kcm7wD9xe6HKC6xNj6vfi
E2UKeFyyV+x3ksZeDAS240rDLGZwRxnPMLo63s3EDPqHD3UhkoFhwe8zXkZMAb4am6m6v1BSBTD/
duuJtnzAUwFO4HJo8AkIohsysjILuU5w5TVDyn63HvbEU3AZNtqD0x7O+aHsDkvuYS7LPYhvhra3
NDDuaes65/28wd9G7hpNKgG2mZL8FE9DPDmRqmBY4Pg/UVhpoYpX/EYUYqSTKUtkm3gDRGgEMb9q
P+Vn46uwJ+ICnwmbOjOvVg9MEYTYQbh6SaInQO3ACDjf4/MG8ccof0RKAg3KcQcPjQABF4jqhG0W
nceJojZwuIZ0UGxTTCSI8y+Fyxp85LWJq4rXJj8RdudIrMzewia7VyzaROtOVUQ3wppTG93BwwUC
P70K+kJvjh1aLokK8zlCayyfo06l1PfGK6aVQ8XTHQbpMCqHGwd1kD3QCdF0X0ZHJAnFEM9V8g8M
StYmJIrtjKy+AWOORVFEAV51fEvCa0cI4Hl1h6P5btA28osfJVk6BfYgEJU+j2bhwkJuTo8mIFCm
yrAzi+VLSItE1wyINEfFIEydHQqUzVRYkz9HDvuPngv2A95yCILyOzOcSXHROF5xlOSBZhKq6kr5
nl/Ha8mD44/RcFG/KSM9t2BOcLZ+lFRfn0yB9HdWHmJH4ePklzanmgIe61MUMvw+HMslJmzCfwJ+
O13722N1fENNvV8R7/2gGP3f/DumXUy6GCAQm4i8xXyd6dnTg0Tbc+HmLLjSVHUschCGfJDzboGX
pXCKRASHUd8ZoCgoPhAIgBVDuZX0FZUl3a4dLN2ST8+/+ydJ4iIni58JzkjKYZyRPNzq7sZnLNOo
xszX06+rQGGXcqp9ZfR2+oXQluwIvzpi+KLPiHCEqDIg6IgG2Y6wHaxYhhCJV40m2zF7WzKkKYyE
eUX5RPSKRcjD9yl6X+HMDIwGCXey2sUpIq5ol4Db/d0vAsacdwNLjGv+yEIz8PgH8vY0QNBivtyy
0DSCw4QKa4qQ2faWu3yfmTgC90UzrofZD5xXPNQzw3dEpJcjP0x+pBwu+rv9yljkRKokmTn2y/WT
T8/eiOrTR1l9vxIUyuCqI28KLxwFNJuEG+b0AcSAXh8yOL79O5sb0SJyG8TRMFxqSPtBtz0oYC5L
SizTdAl4CrrPfaAQa0s/Gi+P1zZf+uYL8hi5+cJ8RSGjhdmgc0rKJeU3rmQtUYlru9k/wfa3IlKa
clgudnRF4WFHDeU3/IMqXMhN2UYbALZQujKpcQ/DlbFQYl8Sqxe5TKTnjDBpIkKYUZWcaQFGbFnp
cfQn4SKTgNXwhqF65esn36VMj2n1j0zAMhR5rroi9IX2UrjZ232ORIf43iTmMKVPfHpfd5woDs4E
PsSVCQVb/liCc2E0JXqhaCOyA2eIiawc/giJ0oyjnmhdXuu0fbsFUgS6nQ02fLDCefggWDscTSyf
BpsWK4hvXJBuadKy4CkYTQLwKO3fBqH0wADNedeXNJPd1khh4bIURaeVohGZEiW6kCjxCmBsqZ6+
sOBosoDLZ8FxDeHBoKR9THgzanHKede32t5loPNVtuhBzbiXHLT2YLUHTji7c3lmHy8Tj3YJcDTx
9D3kDHehw8ub4bZTr0BL9r2VWuc9rwYKUPj+Q5Y6MADII1dEJdpfRDFqDdEFTgfdeHcGiIVGp0Cl
QV0S5yZxd4lFWXBJL2N6Q86e7UHDnVDrYMc9e/XuCmj9HNbnEKkyxjvcFPRPM1qo9NNAVpchvFh9
Q8ZqdgA1thMjKR1YmRLwYDB0Rro24oFSNkQKEWDhAhP8Z/Xjilq2JA03UUuQMYm+iMepxWNXpLhk
v/Kbh8AKwpmMjwr/PhkrW8wK5G6UyaOxAzN+xpa+Pb/yKib1BU/FAGTYqyCiN1Sjoszg4WJFnTF+
x+S5JRXDzwG1iCcQlXEDhoVIxhQvydq6LS4N9+YEixOMZ+6J4dDxTgobeoibchTx6I3Ee34Wq3hy
T4vOCZ8z0HEiD424ZKIfUuLfu84jcpet8XTvOReraD/RdF6JqHmGhZpLnLG0fN2BSzhzYYM0vFDO
InMRbsYFxWIZDnxLXMjJD8MFv5F4zcZVv1BTLTkzbx/0NQ9jchoEeMqc/1TCl9guHBSQD4WaDLJW
iA5Geda/wqwHIsko3a9/oTkHnXmPFKIbbsJm9nS6l3iA4azy7mghBoBQT8AIzmgmYz5Mhokt5QO1
g+Ui6eHK1KX6nPRkJUJnOfEJRw4wDJQxIOjRLiImF8Y1A50dumXZH8e4HaOrGd3oVpIGSojHdonF
2AYrpYWoUqUavd7PYqQ3R7f6UH3Cpqs+Z6aEChKZMsJA2THMwEzl8QvSYdm5dKaPlH+oZ4xmh0yc
P6RmvuJ/W54ylBHsVPETwAT2i/ISSLnRimybKxb4lSKfhjJYXH84+UDNCAzAxSkCpy3aPi7QJtKg
T+LK7/bWa3u8X7hxFXDYokfc8JKkhm/P+mEs753Pd4VzZd16MujP8bYgIm0Fea/9mMpEQYUn4tH5
C0AeIQqjswCa+sNCbWt6qBpwwmhPINa4umP/ngMRNW6fg4JDgD+h4o/GU8rLoox68e3cvwnnHXSY
885vuPd/aBtCHdMx8Xr8o1YA/SDC8EvrB0TQlkgyWGHcycr9OffyYX/NPWHFSag2VsYJXCdwfvHu
v0USP/IyNrhlXMlrcGFm7uHMTKtAeSIVxg3LMx5v/fM36R0OmekiRxNMQTzTd9s0zmn+bjDvE1b2
VcwqcL476JyQZFSi8KYmYeSAB8AK+dmoX28cyfknJkgIkTzlZw+MEWnTYdjCC5xXPhkydJiwiEj5
fg/VC40H6HhS4fEY3Cj/UHjoGCtEz0t39J3LB3/hlbnFhiMJuaBJhtcW8XsskU4/QuHYfi+E+fv/
eXtDp8r4jzbhsoLg7z+zumeqLSEqedu+rMfKFj5eDW4N0ynhb+gUOPLooYIrBSivNFV0GBTUYR+0
4+723pPi8YweKG4uz3yLl0BJ9t+0EPYhzx8tC7oW91JOo6HbC/yOsQrO6Vi4vq9/YIH6Dp0tkxLi
xYmYb+p0d1Vd/eMETYkhOQzSrVGcXLV9nh+y7lBBkm7FtuqxC0VsqBtTEL41PmaiUG6xVCb4NBYo
mwwIDTyuqNXd7nPZse9nD+cXdxQRL1YMwiCCEKDBWcoCxMWKWQkaJBZqWER35wZ6c2Tpxrv+cvkU
YDlFlLkVMKlZJLTntDZ7l34mHXaCA5CxAsJbkEK+wiRennVVpCmA6IMkyIOADut1v60qOj3sEVR2
FMUXbEv9M58+n6RSouYVnz77pHyDsDQf6wzdGiZLHGO3eAZubMNWFA9tzuy6K1RcLe61F9hQHkZc
Yx/N3HPCnRzUk6t8FoP/nS4Q2oW+F/+wkiOHy02PUF6gc2UnbIrdyJ5wwpUoeC6sXKK3h324fqwf
3afDj8gO2UNsoJaLnMumQoREk5+jwcKn9EKC1JIdJvkA2qG7evWej5uHj5vHwhu3MZfALuUINCXB
t+W53FDe+DfkhVfPsklTPmhAwwZ/x25Bz8sG8EVc/amNMdOMx/GI8ZdvhR+LRHhi5+VXj/WY/4c1
NnzevwQNCl6XMBQ+G/RWHJO4ktsPduFtcyMDR4ZMgXuGUQbz+098e0ICec0qt//A8A6gEDhc7jIq
6TlB2JJcWt85lvOtK0dvjsYc8w4j7D3IxFuf7t6hY2BBk44OHW0LHjQWLHR7o02x3Ce/fBjIGzIC
nUu7gWMjUAjbw+29PWfud52rBi3VqpB08CDI2IibagdTJuBzk0GYu3Qv5SVpswRKLZCAi0JDCWBE
MFPloVIjTAx3MZpSMqcfEEjzS9u7lc477kr0Mg1lzE9IgAZadUjNEFyn37xm61Vn4bLscWPcY1R4
N6ici603f8BZ3cyMdz8Snz6rgBNCwZ5mBNAaLxvY40x7YHIBmfB1rh/HzpOch/X2YNaPDUlVl0SZ
uewe/tjKig0GgOxgjGMPhfyAY3unybG9qWFOZwrsdF7T/uRqWBylK3fwA+NWepGA+FaAiXaa5ek8
JeMpPg2xBPkrj80m1opEtuE7prW6gyGy7CYNsBdZHjRMMDbvW17qTqDNB1XonB+UDSpH5n1ukC/3
YOkP7fhgk7X00Cu7s0R1sh/7tO/TqkzLMm2WhKzkEgyQ5ZLLOushifZ2E2oFKh8gIqJIn74jxMRd
gROQtt3UCitB9zHKT80R0TTSEi7pTCbv0mm0aUAp6u1ReLvyXxCYkdnwRLYacpiSa3laoL7/pqCP
uBwWZCGG0MGU1h5xHYa/64978wl0zgUfLWSaLQy8+Ealnv0ocdMOgq0hQSBvA9QwypR2H1TKDJYa
5p+meKjeqCZw5vlvM0Rw8jeEpZqoCSzVpF2UuAgZywft571YYZCKaoOajqhVgyCOGKwd7VNQJ+br
iBKZy5Iqyt95F4HtkWAWhKTG0sUAPUl3TJV9lVkQ5mPW1+sAYRRr0HcaasZPCm6QPvI2Zvtj/px9
g5sKp/8CIzcEJyUSojPv9IrQZgjmXfatAFI4BHCliNQABNXrR9LcKkptMPXYgZgyFTHlKtNc5Ogt
cJvwWB5aGeFaOJQhqWcKkmoupCTGWSIku1VE8X/9cSe08T0ZPxtSYL7fjW4QjIpvwIYMOZ2NRAd3
LjS4WG8c00eng9N0heMkfgT0mSofhVRl7S4IEs+M+i/+8D7CCZQ9wxCPdPZriTeDz3ObhV5qmvkt
4kE1dbP9zxf7xIguaB3xXMD74ux2Ap4C36WDHxf2J/rh0LQDcJFM/E3LbbGYZ4mduTfEghk5C3Fd
xdcqPmvQcl3lO8umrIMGLDCwKEvwv4BDAphTfjoR8dlcc/mUbv+iI1ZMIcL8SydcNDANxYQDAy/D
VP/WCV+0clmGEw1Mfjx0bIpP0bYsE0Lj0FexNzxcmhGRaHSRpC6hoUPXiG7lvd/Npyf3+0I+cN1j
ssTZcwmyrS9JU5KOZM0Dx1Q0JClESZygD6nQ4D/U455YVTIn6DmO10QndnqI4FvPosNIe3FdYmNT
TBaaSBWh+rntycO6wNCmirT25bq3yHUTWQYDc74uzbW4I5xzN86hSJqiCoO3w9Ep8hjIeTS0kKrs
HjIFGZp3ilMmmrRnwo64Bf/hbkADwsCRyzqJ54zYtoQulL14ymEtcZ/jFrCIniyR9IyS4lyOc9h4
dmza8U0GBM5PIr75MA8daAVDJKlh+6WrvL7wKtqiMjTO3cr2A6KG3MhjvbHS2m2Zya0Q5A2zWFov
LKt+W1MlRbETnLZ1xCKy8YI1ib2tmpxwke8sFlYKFAqkdEqsxF3xLwJe5b8EvJpjM/rGqGnqimMq
siBV/GmuWUhrLxUz9TJT7+pIgh22Z44hsA7WCxlxsFKYVy7qvsc+T0yg7qeH/pOGCVI/9/w2BfOW
u9sM0FGSRkoGRsASP/Wk+sqo28n4YEJSkE70mAbKWz+TfV7GNnc3z+jBUKDP926E/UlEPfvZxDU3
sHhNOIHShQUfWu4i3z6HThee1lDOo7yJBj1iCH4B+yqT7XPI7L1p7Z1lrzKDoq84AcSOqOV5JeK9
3LLHWCz3lUFFycrgh3zIN3ouEaNMvbl2ceeivmEKzo29QzDl7mXGgCcp4M4O/LKqQgt6WAhVk/fs
aMeyHVeXBGHEckkQRqh9rNuRk9w00jaS3Q1gBSQyaFo3PGxBTTcLpOnFpwUBrlXibyPWyTdV8gF4
cQXFHPSNNzSBPQX6FHRq0KgBzq9SDSS6xAHniUa6gBQtpI9UxNvRAxOsO++JnjIN5ZGGdxUhxrRo
BfbOv/NKNPXvosX7KnFUVdUcTb/LwP+0Siq5HaVc46/lBFm4TqMaBOXaRWQ9W1bspVcs1rrf+3Qf
T1i5u4ixBR15yw7LPiq56/aRSSYRsH2EOeTNbUMybUwM+OA7yRH9Jg6HnjpxB3/9O9eBm/7gYCEX
I8YbocCIGmxSw4IZ263sc+jfyVW88hiz6NSuQceeHugrRZ74Jpm7MLGjYcfIpUJKZKRzh9pcKIxq
JgN9RO7YFnl5Iq5mEK6me+RlM/hIIy8u05gtCPNMUCGkiQGlmI+1ycp92bc/9dsOFsmUh+0QrFnQ
oOIr/BXM8ysTvq98dt76rhbJyG2o3VcB1+Yl7pj0ZXvV/r+MXc44RIDzLn4+TRGpC+ZuAH/nsDaC
6hSUfXjKIwqYOv4fxs60uVFrW8O/iCrm4SszEkiOe3L7i6qHGIGEQMzi199nQ/e5uT6p5Fbt6iSd
VNq21oa11js17IYMFti7CcrMQ/jcsQqCeDDGCXjLCIgWkCGBrhDjILQQIITwtfEKETwQtP6gEbjY
Vimbq0XewSbUXin/yGV7dX6DVqgglgQ8mD4wIuMEK31i5UELykDC6OYSO5AgMqa5j56RXWjs5XvX
/jiBXJzD4at08/Merr3XQrVVXq+57k1PF/sodEpOFwvRhYSnDcuaMqWDFaxDvnKmMIrlImyfF3PP
zQJg16pf7TuDi3V7A2DM+WD6oFpPjxoTdco5oF8YdngLofHFrLSEMGAG+Fi1OGe12DIftdOhvB9O
TDWeohH76C9iztrZfZJ73v0rG0MQdOBg3oN33zH8QSJ2LsDB3pNxPs5w+cebyGRzFzmGcOWYjOP1
8uSUT7p+nPTjTdQlpnC80qcbon0oS9/hntCc4E86YYJBYykWuwXKhnnNhkB3l01mNtLxXg7dcJDx
ehmz3ko70dY6Em6SyQW2cfkdT45TE4G2oeRVD3RsdLP/gmZa6t83A7aBON/UTM1498Av80frdDrN
AI0ScMMVaXZPLgtrShGj/mCHhrMVUEJoYRMXzKW7en8IE0hazRWsEN5ESPjvIZQVoD06Vp0oXz1E
Upgh5UDHAZBC7o7Q5WpIHGFmYE+MWC0n8jjSo9YPTVQ4QOhljIjqJJ4agLjsqhn/2MYjaExYu6cm
sajPQGXoreCR4wfL/xJO+NB4IIwopEmAB7RhFw+kxa6/TDKc0QgEZOk2i7w2vOmASeijL86B4Diy
S8/GD+12fLTiT9Ic4pX39DDX5AW9BR0RsDQbrDU/TFZ1FxPCMdTqkPIt/8Q+apl3V3JEeb8gapax
vyGdzpehiAtjzQsUTnplvl2Te8Di35Z32yOy657RtRAeEi1mvEFNLP03GzL/BYkyfy4gJ40VJkoC
3STO2Jn2OYNQBCiygZgPlv5K1mLa2GZLmz0gWFl7bXSvg8cPj8hEx+VjO3WkLgg4cwMylytzIq9v
TDQCB0huRBgINLcD4IIRm2yPxVFNs9WO3Enrm/APBvEEaGRmAegE5cw/W3eBKy2KD6iEG27SEhXB
5MDRYaEITTSJpwK63DxLH380P/ZvGPBLNf7CoYHg5DcuqlggRiE4fjsjrIKvE1a32FcNuoaE5N/P
TEyAnkCbUPGwnC3wpGK0A/Oc2hSiKlAnHaqGuZCE8wsXTTaxEuS5KyBOfoqQ3ak99n8vgJlnOyoW
yqsvSKZhskdz7FFYL4C4aAUA2LoHYdA/GSbPcwTaCdaJeJ6BAtssAE4slumUt1eIBT8fOJMLIlc4
WQlACa5qBbQ8fwCVx7+wyaMOqh8BgAk/6B1jHfHLvR7ML9WH8YJ7NawGYjhgNQzNTsl3C4waTeCf
qEnXsYfYZ+YvAM+NwDZYHobpPlXfOXuoMahkwddXI0tevfgZ070DZhJ17U87ICnAKL5Zu/H2bNUJ
dgew4/7C9ePHsYKXIJfAlmCW58qrvm14ZYOtblQu4QkhixmyU4uvDO6qzyk7vwB9/mwxqC4UO+K9
5P5Ze5kC8vIsX8biEc6mwcY1QkBUi1syfJnXb4qBp5Ri56eDVp38oO9AnuCdfFs2rGyI6etDp3kB
3jxPH0A2+dJv6p9zkzWn3fgCfMaQAY7GZ0lhb+RhBGAbdgnz7cQ3siKVlPUtYZHCshakURZYpd08
KVDpyBPmZQ0zeStZRmdTARfa3+a9VKYTvokxcCXaA0x4UB3wkgKdPJ8i0nUOugd+O+xOfMeOACcf
3+YxIpbzLIdSFZLjiK8lcKQiobV+y/LDzNoQb5+1x2m72HJfCnYZgZCGCgtM8Et+XODEI+TP02F+
gdBBxUjLk1wfgDDhMFt4CuEli3V99QaEyTMLzRyfm8rS/CrwypLMC/5gqok9Bd8MSwADU8nbHjT2
/BGYcpz3ghJCl2XCzHEiS2DVHkMxwz63plgJAht0ySUBtFS7ZyDivflaoPtgM3L1P1+U3VR84SG4
59ZjDncGtwetpD3udnwOPDb6l4aHEpDj6QlIHDD8hUjUuxG+vEzwIE4Zrd4Lox8AJeikpabgkoCS
N7jFd894edEeYdWFdSfAyAeOXUNKJCHR4ncMctBeVajK4rqKrRCgEZQRiBF8EXCx1kTilFJld691
QqA0cERAROku4MPxO4Ypih2eASt+IYbGOexr38BrGG8/1jLEtn0H33K5LL6KP/Blf7nsTyt4CHKo
rks9Qm/gMK5AYY10Y8UHGRxE+hHRn2rsGjXhLAIi1Alqu31n2VdgNk2jjdXREEPspv3ZQo/VD1ii
nU9PoDFb3lgHACUErjXxEkk+JbIU41ZTogHNnitlT0Kf7XduO7iPQ0foCL0IsMWE4YVwqcOfrosA
FEETgRL55jt0TK0wMLVwK/9e42ghHHZB3VhQJjfMAAJzwoY5sO3gGgIqTmcBJm5dI8lz7Zo8N/LW
TLHj9Tsbi4gUEHGzQbVX4HC8CxtU8EJlCNUnYEIYxPwARWiT4FhWfSTSS8QWk/Hbf6YHND/yTxxy
S0h1Q3DC7p71JdyydehmBx8tbj7H1yae6+SeJ4uLGc2aB5aTm4gpDrZlKCpXBLHtXcQ0QIaghUCF
FwESghACDxKDAgoDLLhhgmzMUxCw7ofIGjmF7iklzRBLHCBC8MGTs2OPCiwInIfWBQMLkZdyfuD4
koEJlrze8bAAC3wI0Mlc8RoI8yBTwFL1SaCJjrGX1XTwS3WX5pNHNgyQxePI/9yp9vgX6kEETx9k
EHhoICAZ+i40CzinPKE84WHzCu43ek/EkQlgyiLHJenB3axP2w8nZdhcm2zcnQVEUsH0YUTB+GUR
JH6yHM4HoJuvzDL8oJlc6cp/dCHeHUDOMNQPfDnggvL44UEGEa5JDxTXgf4B2z1ADux1VrLq1RWG
0ECAgGfAShBcffSXQIgAgbkd8aWIAdiM+QpgfoP8NTy1KoKugQa3L+zKWxUpGF0EsGie4XiFR1+V
1GAMigsAlkKvXSBEScTCsPqmI/c3raa260Lt1WqRRvwv3mfnzyTzkaCDJYi74B0IwyMPvgAxNo9g
wvOgX3E+G5wPRciK7YFFGaivfWz42nOGd5/e7hQUhfLO/RHxybBLv4IU7yrjOwHRYH6n+aBXxzXv
iREHvK9G4WTsZyx0CUBoMiJx+OpnAgJ1w8OXeXpZ6DawHAp62Tu1Oz5NQppABfnPXWBIwAhgVNA9
gWtSKhgVowNvgcKMLq1hXuDXmLKaP38DDFV2zitDDjCYjrN43AtMT2CW4HigJjNYH9HwAq008T1w
Jx2zfIHiddcwZQ0FtMFstKF3ADlgGQxD4Dc22KlVEYMdmF3whfQQoLtbLfJyYIjQU/9gJ1Fedyn/
3T3rtJQf1HzOFLDfNHDBNMAyvmIaDqDkK9UeXwlh8wB2/ExxmB+eBu0HeB5gXkcCbycwPD7sm1sk
fD1giiJ/BGSXbx/8lw2JQcCPbSWp1UTGs5Dms7Qtoc0KdO8XqJcHT9xk7LBXKzaeCNInYF0KE0AX
UimFZmJ9K8itmAQxr0oAGDEoHxCfSiTswwfZA9bDoIbAvy8RKinWBB6fD9jehupJDNl50LISx6Wg
RmJrZbqQU66fsgDygFcB8RD/At/VMBDQGVn+gi0Gg+WTdYkfOKwHNRFqNcNacAEA+wXobVAeOYDX
a9yr0axGRBTfKAMIq/6A/TSOv/j/khS1690u9zU6fnLCpEfS15+5YOyTuE7skyJyGIURxwPef+B2
mgeWd/qAbu70Yc4FZocO2ODi/sLs+Jw51QrS3Ra48D7YXKGn3qHCYxnqfoowGCAGYXCDFLjyrAzA
L2ZU5w8FSOcP7V7IaaW4QfGWNiQpqo2JjTl/tn+Dd9QgeBmjNvM3TxcKDDctRNGy+H23WYPAr8AC
xLW7F0g5Q3j+zuiPmVuO8TyIRQ42saZOqak7QebEWnHAKOwrXAiizL58AVhvGaGYM6AMrEAdBcSX
yUZBlNJmLsS3DEa3AZRwL8ORjQ7BwQKcA5kDlqtQe3ZhAF4T1gkZMWxDQjA68LvzM9b13te+OSjN
gYideg3FG5wk7xMV97jKO+DQAm/R3e440WYIV/BBudgJEnA3xUZ0LL/ItZeI92uJ3ORLNwX3SYTD
3lChIK7HVIGtK56Gd5cm4QwXuRYWzc/wP7zik3UWuB8sIXITgfog0GxRmyQkRvQbImi1FU+kRkQb
iqu2vg7Vo9oLV0FDbKxCLPlvhpBt3ZYjLspAdafloJwOrlqmWp5JubjEoHTj6WA1h68eWvV2ENDc
kO+9w1B5mkc01kMXcNwNn41rcjLYAAr8rY9A3s731K4E1HYaDoBsU3kEXrtmAGs4nkBPBVVj9wCe
xvwz6AJGq4awxwE0YKxiJQBqBsoDYMbwB1SG6Jrmk60ABxUeAbTX8KVyCR13cgFJ6Tyajtgz2GxV
kb13QUaDKVIVXlrwv0/acCSS60IoACZrf566vVLyNN6fnslmG4jXGrNyzLo5vUCIXbMoNiiNpfeG
oTGMgp6xdwQ4ww0MyIxpRxD/kIwz6ncs9GHJsTwQA8P2FaE2pCNlJy1dPaXfzUPUp7gNI2fXodlS
5t2ezctdS5jblWkHkEZW1oahgXEBgXQBQSoYLnsxvM3Ll36lcgKogaYJKG0Nqdj2jMCMUGgJCBrX
LKEFnnPtM96q4L6rmhNFUrUHRSOKBgcMgEiogtUbQjPDL1msVdiShORJLfcXsDO+K1AzQBcYzhry
rDJpaaPnPdmyxP3cut3k7Q2Z9fixRbToesUHEbNjwKqOGMhqDuKZHIaPwNcA1+xzSGjjdWSxyGvK
A0pjVXUfPuffBy8mhQwozfC3PJJ/XjWp9n8tjYGdTMxBdGEV52AR8n+hhbavbqfThac7CCG8b2Zw
JFF2xgQy8oSiKzkFGdiJ4OfWiEx5Q4d7sbt9EHjzg49AgxdCligv09BwM8xqoGmuKC5DknY8vdKu
sM4HVv41OLMSvjrPUif8ACbhyyGyUCA5s41iFmZkx+rqfolHJpOV5Y2bDVOkfiFjN4G6igj9gTkr
enUpuJjhuITZ6919IClV2clFGmvIet+m5y7hv2d87JEnf75c406NLjWmiDwLhUrdqMILQCvsHK6V
v3yESz8b0DUS5Q6jdy/WwD4Eydz9aKrhLFCOEuiL1ifEh+QBMl4ebf1wGw6LubNJh8aaJz395KeI
T9zQk6HNjgQVj+c+XwdmBrzps9MtRYl6rXfykExDrLsJghDcnmHa8Dp+sLMMbwR1EOU8h0hOeWHS
rYwxQwMakwmeJCFW4pnGYAPz8cTCGmdgFpHWZ9IAecGRXohqJE0kS+gKcWX3zhgoUY+OPz0NDVZn
4r2AQRwMD3TpNM+WsXdvK9mOly9IGt0SyQSwZg7cv7T5zN/xMsazlfcvuqhOJdWGFCf/wetY9bHA
uHTiTYf/BQf/iwtb3z5u4X6M3iCHBUaVV5Gaq/xp3uGdYdXll9q+XnCz9TTGGjutq0zWkwmxPv6a
BzntD9AWsGWuhxi2AtzAUeBzmxPk7Y/LLbOmLGb5y/+JUxBQawjbncbwzZNfhDWhJlNwnoKcXBNs
/FiEj8KvFfvlLYHo9BB6FLROGEhoSQ+F4Kt921Xqv8hR8FH9GzDXUhzHQauqOeZ7NUp9PqnOpM/8
WZ94Vo8boeCHSTBF84L5IYfHy/iD1Bn8svH2H9gIjUJ9iIwCf4jeRoMK1hmiyFishN/f2Pn6HxD1
WSdiJ2GsLhDsuhBlC/b+j4r2Dx4zDfp6kEzAexWcCcRSHLjK7Jc2cjzccpYeJRR41KKVn10Ii4b+
eIk5SGFfcmzbodWxHVmO03JUl6P8FvIrToyn5dg2R5M1CTEC98O5A/pwi4WQL3G5cIblfqHnroik
rIQLBIeLhhHEX10g5p+ar3+aySSFQj97F0Bflnm8x4gHIcL3IhJC8Gx84LLk2QMOCDw7/VLGwlnY
NxLavp3Hhd2GT3AIZ1jPluFOtg0urpgzkqCBj7ITSnbogP5jzKuGmMKDTqF+w0IF9G4Mz2M4EI5o
Bc4ZnwO+bNc6qNCH611LJtWQyKRkYKesR5IWaYv7owXNKfwnXOTGKrlZwiYZ2i25TOxWka/dPAAa
DkON+qE1cC6jCye1LFaiiLEHvSNdD22x0pDCBHnY09F08GbSxY3XKpEp+zjt4BRuSl7QTQhEJfra
PHL+YAL7Ak2v0AthBcHEJ1RfQ6QyXNjRVzelnZWyFI4mAxP8Tw7ScwaX4SEE6NMjbOEEGCFsK5VF
Y87TPtQerox/NKuoPf7ppbWXxB13nXp/QZza7KscesluRCHsJCiERyUB06nxSjZdnOEAHurgshq4
SrY/oZFARzgyW4rwMFLpKhwx2W5pmPWFqBuVu0uqMv34JGLqJFXEb6twsS8YF/yycVgewslhJIoK
xjSblHP8QJmD/T5PtIjD+5ODcQNvUWsW53EXZ+OqYAB7x7dXoQZdP4btB+j2O02CQImbLo7+8HvQ
sJqnh/eZdy1ZV+NX5ef4lYSJEzZJ8r/bOch/B+hYKt5bqiFbtqy+c560h+vY6D1PcmRY9CLiScBD
gGzLFmItYb0kXDFIXWI8Y15A9m/gPKvlAu9ElGPsXXBBBznF+IUr3731a4YVdzyHMMiWJNwUMGz8
7DaUWdgSkWIA71ArbC9XgJcbzXWWl+NyOt5EBoi4v1ze6znCg4F3Ihe2kIVhy+bBQIjPekG3e8ml
JLOHm4iLKteQNCmHF9Pvq+dusfE1QMivm7ZdL+6WtN6qIuvrnUGGjhrLU/TDLEBBA96FBPGwweP2
cG9IxBV8cgMPUDJw46d0E0FyVwh05pZwRRD2cjng1dGaFyvof0hp0euc4ofcemmxnRKXA/Vvg6Qf
dEFwN92v2DVyIwwehGJ9w/3gZrAsMdpfpgxwD/GLsiLJFDegeOzPiC203bXaiXp3YrRb7NSLgAI3
ZR9pZLkWNWLdFnc6Ucgk4+GeoDyEBwmVKxvRDfMN0fBRqpUhKhRCFeWpixDvWgn8nySdUJ5IJCnT
kgIXRbklnSg/qcR/d1H4L/tTQ9EhGNm2bMuKopnWO1TRlLSH2eXYTTOCq3csjAOQmbuU5qwvHgE6
eAqpP+uEOWAoIKRi7P0R5QFdZxgL2coOtxz01kDyrDjgcZZ0XTtMZCUBek1KNvuzHSt2/CD0nCCj
MdLN8IoLmRmswlok6+jVmybBvUOyCCMU7h1laBXhgInARGXErR6TzFEjHSHZl9+RYnxBe2aiOp1P
ez2p50j+ij6ErTF1wwDMIxfWCM9bqJmtlLLDcCNbDglu3hzMFkhxWAIu8RVqDBngW/9TFJ+2UXxb
p03q5/sp05yD44gpLxW62Q4fOzCKM0mop5md+h6TBJ6CrZLgDEibQwCnAXctvNCt0TY38fWcPKAA
LDvV2pGPscblqEWIiwaebzqebiL19FLHfzjrX/pVkl1/LzMAt2Vl1m2aOvAl/KMZR5Dy7UGaz0rI
2PevHleq83edv0XUmC7rqqMp6rtqkJXbqDzAUBlQHhGoKO6PvFMAVDEQLnHZiDWgWzELiF7FuPv2
K42+/Ypyi2ET/AMYT4i3rj6TsL/8uAFpYJWALApayYWXzAMnNlf8+xnDE2z62ZhiQANXm1uKBVYe
IW6jx8fGFjEnbT6asRrrNdU/lQle8Oc2u58zKGqalr6+WIMn42vKlucWmetxgGjWU5khZwYjY4XW
A1+4GFp+u/1sP14wZ2PcKPy7g8LO79jHfJZwhGVLJ9r/G4M0tL4iKBz/Dkop+fjONPATmFYBIB1w
9XAmiQAHP++C5YqL2+2y+hHaU6ZPmWIyEh+kQQwEFTSEkgH6wFjQDGIyKAZa9gLfojkqDaH2Uand
WUh9/qP2YXt/x28I9eo5vHgL+zQ5GGkRS+/xBJvj8aQi5cTS9BSXlvCMWp5ZsWuV2LL3fDwobCxI
OcJialWXDD/K4ZvzSpgCG1+WSdDCyXB7hRNOUDCc8OllwA/sm7DKU/zgi/wjZ+nbv7HLPLGLXhdO
qgCeApaYHeT7bxN+b+w+Qbgk6DY4hIfw0znmNZylgLNIAdudgX0Yzu7XQ6tkZ2338O0X99yRBBEt
iBVhPMPHwkf66+3Ab2Fnw2+0TGtjVNbRtcbCMarPEWshfQmvgPx8NkR8ehPr7YoXRKI6saPESxXf
8X5pEmtOCnbLpEVe97d7Cn25cVK4y/3Fx5NrBuHYG6vT7EkSOfM6DuQNVvveA7+wWnjGa3Wq1BhW
wqHAmXhf8fs+zGGUwAhdpSE7XbL7nCq3VCZhDqv4yav2MHQJSWOkH29MV//G/VwfvO+5nxjNKZap
y5piKO+5n+Vsj0ajMYTHHUr11Vqe24f0fI9pxnr7uHubZtLJRVMvbhtXjXs2IkLPo+mtchX8iXZw
qxbuG49mBJQ3Aj0DTfPalPtVsrN0sxt2/K24VmjPw9pVhsgYImuIkIIWJsBFxEXiFuVgr/4RfJkL
hEfnonu6dzODShbdAZdluoprIu4I8Jd3uQuXTq4Ewrh7ts3H/XoLTmjmRPEjclNKgFN3y+6j4BlN
G3ji2OpDZyCPj5kRAigxjRCZMKCJtRIrSDTHvmp/EwIp6pmmCN48Dx/KdhLBIm56s/x+mfm3ooAN
llzIPb9VQOEe1h7tWqrjWqcU6WQE7JLbbEBd/i3A5QyLMyqTKvS+ShDfaKTBmNeapCDLPrz1ISLE
kdZXlB+1Nxe7btiX95TQ9UtIpWFobEr7a5NSWtQVqzsI8Y5goVNFlBCLG4fcBlE2/7y4Uaz/cs5g
cYPdgak5lmWomio6zr+w/UbHburZJkimF+b+GBrgSk6DuJrSVGWCBwy3jFF7BwrdAUHQ2jDA278i
vjKrhcwcG5aId1z4+M191jMiVsK91eqEe6tETCmRjr3wbm0qMmaDEW3SItIe83jpYaQJ71Seqzi/
fBOj3vo4xb2rNjFfCK7CCDkcsJJLSyvrL0fFIJDqeIGmNTwp+hFe2pgNVpqT4tDu4cLVdO0WZt1C
59izrRawBJ6kKlqUSfi/gNWOuDXxFTdcZj9dUKr73RbESAOTQInFxcUC0AxYqGxqjW2tCxCYsPoG
wwKJAMICiShAYMDD6wMyDHU5EIp3kQ+6lLE3sn1d9fF0sVVh6AI3DXsMXfc+KbN/x+8N/UYCkZgd
Bw6fEkFRrGBtd77uF1BwnkTXQz0eWKaOw7Ewjj6SLbGRKFSxkbBGaA5iKaE2PEdjsk1NPdLx0S0x
QcDtXVDMmHHXQN1/rhf1bw0y/lov7ywtp06Z1fpGvUAaFkEv0bTaYMDFOie4JFA7uizKZ7M1wuyC
SAZ4NOwWLnmGwZFyEh0gvpJIsBGYD2tJYRzpmzzTEVQSbhiEfg1xeInN5VdwqI03EmSwW5S90DNu
xsBU17Z/Lm7CIZgDt5Myq2/iCKPgAkCP0E1Es8K5mqrDl5fC22rPgIQYMrdQgfIaAcHOjzrEq/dW
BM1PSrFxqUYeVpPjWcJTbnvJU5j/qU3Kk6dXsT7Aap5hN5fgajJhblh+ZffrYR4PpgETUNTsvJZt
Mz5RuefxyS6fDP0oC6YhiwTce8crFydr1h6VWoYvQDl3BHSRodu78yBe7vYtxOnaJKhwTXfAdR7c
7eOGiUJ5p8o5M50SniWrDm5guw9sDMcDPzNAIACd1yh4QmRKUhJgJ+g4LhwPoQVzsPpyPiFL2lAM
gCY868DIQfIoeJBRoHTwPMpeqOmg9Z79KwixLOp/OmX1crgv4haUJ3ERECNxF/JVcVTLB6k5WKiL
IusNw6Ob7Te/L8fmeTTj4YyB803YHnFRRgz7uChsl3AVXf8RCM7U0R17+eTyFJF/GeM+ekHB3y5P
jtO5d248hElkrnGJTFqsW3aes9zKyFzTDJHBRObast6pisA10yMjBO6CuFUciajgEaA7wD2eG8b1
2o6y3jOwlEmLdcvlttmsTOEp/8Xno5Bdbt5QYvwTq8SxSDi7kVVPEgUcbU0jrMTvv/7zVcSW5m+2
g7aKt6xhsXI3HfFo/8uj+2bo7dkc2RafMHzCjrmK2j4CIIEOiVVukZAshrcovE1ZWJFJjMRDfbAf
xxBOkS+Sehc4UZHSxgaB1Ra/Cn9FVt74K4JdEZfSHElFzdXsXmR3e1+e91KfaIRxRYqB9c2uJrtB
2y8sSWUIvdlMHxvWNElNatepWiO33ffdvgL/QasvRPnQbW6kb54E3WZpxbCOgsN1HRJpDxMJR1Wi
EsMcdsxCtVs5bnSK5+e2SJbpleUXO22yh1rCcq2MxKDHD3kVLrdv4JwwGXhxQ1ag50Rrq9QHCpKm
E1/DZnUZLQvsMzy0fBcBrjWoVPI9iSSK8juRBE8tuDIJoJqdp9uKGEJwbxwKxPO7wtqdzJ0z7+J4
tceqdREZPeFrov2yVdYPzN1GQQO0A3SBJYp5ysX6lxZP/a/ZW/gT/fUzFzXxl8+8vLVSu5gN0xbJ
WHiZ3IjDjaHI8uHjVMPnP7GB5fP3adXFI1n4xcA2XTm50HIpBTwsaO4k5KWoWvMK/tRhcA6wMVkd
sjSxI5i61AS8/gdoMSIZTCZLzFsSa60PqRUWnJAf8fQtCo80r9mnVpy1XNjmzvLhdN1Vz5TNLYfZ
nxZjqlzT6wLbbDeekkpNHPSGfoOVkIWNQUwt6TPOIDvChLuImoIJhsfEnKcKCO1MjkZKcT2mbJqy
6uKXoabwUEyrtdDgNFFrrYQhXnqlRZf20kkUXV3ub+buji0+fhFwKr3bd4ulfe3jCLFVYYfbKnY0
K/WLBcC2eX0iQxPz3p43KN0IiIJLOWr3ECOAaXDh68rHCK6J4zZFcoV9PL0iN2fPNBr48cQIjE2s
AE3f/IDIm12227V8e65Q+LIhYKvKkX+gku/fKFimpdbyaTY549vNnRADZpdFVC4qTooXu9yrLOLo
KGGsObHLRYRy7xJqmXRn3buueVijtV+sPdbmXS6K+mTHuddWZK2J4u6c2OzjphJe58Xkork8uRS6
tsZUXtodvufDsMf6XF9E0ZNQeTIziTl0/JVQ2Q8AIuQJcAdarF+tnYNG80G+8g4t3LR3nnK/rKHD
C6NxboQ2JjQkGG5zL5Cv9Kvt9kOPEHGyg8B827SYr135ueaF9hVnKY4ICPvIbZEP3Bc1+5en5PoU
fD8U2Y5tmsxFGma47/YT13v/uNTlSfcJo5vnUJ6PLc3eQ3BPZXjjR8aclt4VA1Q5+dXO1u6L6hzm
+oghNkMSbGsSdSw+uyXenGixpmEviu+KA8LG4pD+1Y61lVTL9bgKg/9xFAb/qhmy+IbcrHvaCD/F
2zLMR5ixqvcxKwhMBq/dzX2iK3E7oW6Lp3NyL3Y3e0d4vUp8MllvIec5LBGXrRnn7T3gyYp0jk9r
1UQtV8woUo2gGnNnHW5KUOCr2ASo8M/fzxCvMYUABqSRx2Td9GleXTcn2B7TuIVFMC+IXjg9SF3q
kuIKMMDeE1IW2iicDpngcZItHGRdwYbhWZYPhlc8nYznQUulPnXxNMaCtlhpSn29z5/Q0I3XXXCQ
80hnuWKEdxCdJewqKJ9wkIPZ5lWP0WJQorDBeAZlBZA5LmRNci12hb3rM+cR2Z2no6UwDmZ5fGAa
yxUhtwHghZ8MHycbeOo5+AOdGI2c4J9DTYZ/fmFbpvC1Bi0683V8QthAwDPyy/+XYEr5O5TurxX2
boSa6rzQ8sHRBZudV3EO2Qx/KQCY+Xh5o9jOtFnrwe0Y9j9Vhz7plPG0va/7LMpvG7RZaZl8RDjK
LfGpDQGv2cG/ZKzDqD9OZ/nDG0XIQgxmMTnLOMRRipwrNgSrERA1uTG+752ozBb7QAI0Ck/2GM5x
a4IHDfCNVxNUaIlfCf9ZCdGUqzjnKG+920/KduhcLEW/Urv0v5RvJYsKrgXJyrveRB3bf4avhRZR
u9M1kbCzrUQFo/e8bQ3COVFnUcoIP6nmsvfI6mJhPAU81zk6y1pbFPc1TM4SiW6BfBEHdk5/J3rZ
VfY3iXzF5J41VXarstLMKvR/yHZGpCdCCKiuWsC6TjsQ8W5/7vYDJj+ZsA+C9Qe3JdgIa9wFGLw4
Uqg/1Z9W53IneK5zLeg0uBnQOXFuweOlc9zrG92u4Ju6TzTIOvYhwliRwzWBOspNATHjstBk8Ksm
/gk0AZ9mDq6JGIT20OYgWv/AY6MVkWkI+SNojRp8BNW1cRh9q1SabIGG338D4rarA+DStyD1b4H9
97UEM3HPXeL3sTW4e811h7qf9QKmDup6q8z1Yp1Ztphht14vC8Y1a7QK2nl4JbPPwEoeozp8a11u
G0eDf/yTK2eZgH6xiUHvhENtpHbRxYqKezwZMSKp0/d5FtewXXYETUiXvd3vT4o316hxfN4Nl/HA
nWzXa6mWzDCAuz6X8/bncPI55QWWjn9fD/cUgsof/FtuKJFMm8qGS7rpRLiqEJQKDH8VYaGnVy6p
E7pgtGCT8mt9Rha88VNrxA3OFXGJBzZHjm9g00Mm85//8row3+9DDF1GLoX1o6GwQrPee/+2UlOZ
pnHrIJaxuGGP80tghHQJ2ROeXfjhinYa0pMlhXD8XzK7S+HtOFgTsSuTE6U+6is5v3XERqwiU4ul
WC2II9w73g5cOlUl0CaSTextyAIJdLKnAkcS67DBIbU+rJlNHZicEYmdyw6MrMYLSN1b0p6EcbJ8
Twq2K/vLJ+ZwwMAS+92HT9BGUnmTEmpnGKikGmP9IXocupvlGbYmHGISP2mzVeG9NGH5cU9gsMP8
xeoFHiPLENYebMIgDaoqTZeQ6Ok/WIURuQtnT6+PeQPsd3DwrlRJ7slysrCvqYPAM1YCb8fQRsxR
04qMI5H3tYZ9dapHOnnjm4QbQT4y/Av7cQC/O9uVQI4vRy9uc28Xj5+ABtmENSmcjq7KWjt1uOrX
zLBSonHWKiHvCOeAP6RijyKWkQvzQqaF34qxf64E9b82Y+8q4b2nrCoXRivVVAJNNsVwgVgDU/jh
UhIQt0BXOYxaHCAvJF2Ux+esf6G/Nlig0Up3qLnZfAsBGkS1O8iRKgqlqnxqxSANTRZtNRWDUIei
YQly/a3rQNqRs+FeDwXEkYaoZMmIPAV+hBFkr/wttdRd44cayaqoKB7gFBXPcOpKWngohehVqa6m
cXX4sUx/AdJVygyIooVHrgU3TOudoLiHy0ROj8sCQwJ5RRKJ8GKJutmFG4cnLGDURdhAz/1ekvaP
tQ47dc+gN0v7i7qn/26kvb3WJBrXy6fiT9yf/1ObKC441vNS+yxvK+/WQxgNjUEUKueO5a0V5COm
L0LGbX6kZu/4P5Cv8EX/SJQ9r6CGlS5dObiFseIWMmpDcAvy5THG/NCjkyoSk4q2EhydqGhabtq1
taCpada6HMq6f4O1jX8VhFiabpipdDf6D/ELnxX13gnTJErdgIF+wqJEFDy0TGoeZuZdFmJTW8rQ
m1L5zpAOhD6zCTEBPvbgDFNyOMv/G3+3XQRxF9b4u//cCIK/ShypZ+/0RXX7V+vik+tzhmMDJ2X4
dUkW1HAX/EHE0dbbgp1A+UefcUWMJq3z1LLTArEMBnxVRo4tcZlFlXFj7Ku4NOo1Kx4pSvJrZPJT
LUKesVtTJPqiMeiaoIxQqEMl3Z1nmIeekfCM5TpxMAWxA2MItIE7LzJ9sBH558sFWvxudyEuF7/r
6Laqq7L6ni9oyffTKF2Y/CEyQPa0CWvJA8MlIMJChTTtYZ4u7KgY4p0D3KFzcxzIkrP8F6uFb4lZ
h3/+iXhN4znERgnDM/f8cRwiVoRAEUB8G74HuNfDSBD8vrEKqzy0sbnpgx5290N4Esw/nSY5LTtd
20/sXH2HNKEaJU1c+hIo8RRUU3BhP0QTriJJ/HyxBVWYNOfxO+IVi59acczH7Ln/ImG1JOh1Kg6C
tf9MUKJn3Ehb3EFY0KqkJHppQq2FuB3qbuK6uCRBoEOXgNcZVuN5vzNQr5Bei7OCumtRetV724Ug
zYEgXXMqSFbi7W4s3pB8CnSDOLpACUxWnuur/a75O35WobzAMBWJyFAMeFvy/gdK68h78lVwyWsg
YRpJY7MgeYikKa6aOP7gTMnFSArckw4snJvhKPXHkkTGXEDN+SrL94vyaGADzvpLj0ZAyFus3dJH
y+1P/tWJWbXfN9XvCuR9VIN2NpfhIts0my+UCMbcSDSx07n9ttO5vBmujjrYSrQOI8sdSlrKxjoS
YjiX6azx1PIeXGMI144oIh6w1JFTH6X62FIyJJ/BfmIKt/zc/nWoKo75dv5pvlFcrw0FtlYT2BYF
xbFygXBRVpBGOWSgamjdXOpLuF4I4nzoGIGEiGMJTgscreBSB6btj0XQIojEOBCf95/2NwLl7HOi
FzuKT7F35zPAF/Y0LlWoSB47T8QdecJB2KXUwjDybCSU5FB7VOUV1fEkCOzUJif/XaHns2vrX848
xVdKe2GjrhSHLGKN38nZXSL6h1x60HrGW7/yaB44ei8e0JwCyQ/Wm3+2XyjesvOo32remRLRDglV
rKixPsTkv/UNIn4mwggtUkNFo7ilhtE8oFyFbqsL0QArEGobngz9sXr1qHAN4i8s58HDyoycenIk
GBkraUezS5oEzS413yyezUIQuVRE5ReEri38RNf65yIjMkJYWIV0uhKgnBHQ6VrYEX7jb7kMNran
4heuhN2Tb+R/Y8ScEomnfgiJvghkuElmwDPbEJyzfIA7BHUcZzR/gJLTiWtS3wXzTHBzVufy7b5w
ZSY8rWx3JEkPrpnkmV8GMzLObFJiZ0JMH6p1UhkJ1vpj7fHTaXxWzadSwDftIKbXk368l0cSg2w4
ObqLs35Vxzjrc7hfUDwFs5k4J3LhY0gdnIZ/CeI548jEuBcPvBXn1JJhhO9hsXPrTJVtWowS+58f
zqr8d3dPwwCEiBSdvBT9HcbzsKceEhouFeSVAeYQlHLadS37r/DMkMm+gCy2l6mKCABCXw8pY/9g
RkKC/Arfm00icXy3I575qEYNOxoE6Xqz+s2gZOPHkWWMr9gJZRKE9lixBMqDUpelItTsblXqXp7N
cyYPiEn2Ngyqk9iPSKfodo8b9FNBidVAE/akuWuhDO2Pz+QR4UH5SFkN/g9jZ7bcNpNm2ydCBAZi
usU8cJBkWZJ9w/AgYwYBkiCGp++VgOuv7uqIPieaEV1VtiWRAhKZ+9t77WXe2/WBXHsZgps1FOHN
vGu0JIZOUNaHGSefSYzVJZAJZijGGiN6U8r3v7w2JilkG+ksvKD7rJG1dvZxC8IZAXr+12WGVYi6
HyaHJXQN0Yxo15jwI8ecI3JtYPxgDBT7nndPiwCnfBSmMtbKvy07yHtUXioH+XqQ8oPDUKTAAUu/
A2OqxZ/vflb4/H/iyEbg/0At0Sbv3nrjlkSCVqi6BbkCrzCozKIWZj/ihm4OenW0YE5gGlH9DFf6
v7zLjAnxLhdUcZy9KHrminXtJ0vxJTpTmSaWJCVRLbz7zkNYVmHHYnRtAxNRTqAgBALe/n9dY//L
NiTWd13XTNPUFMXc7f5DyM4b7VwXGnUN9AfiVFgoB8RA5rDFBqBcXjmLOtX5SRugEYeX2TGzl+Eq
0PBw0mpsqNB69ODMJdgygKTk3TnPLuPpbZw43vdlta+rfVftrfv+Ue0n2McEkMnUmGnVpXCQ5cXV
AqN3qyZpmoSylJZWMXwTSpS7B/kH/dUXRraChCde6o974e1+LDdPtt2J/742xFMSv1XPXeDWYmOC
TFB5jP8zl4YpQ/fUT/mTbTVMo2oJ70Z4NUI1j1pMXl1UkpDdsWxGhGSxqzVZ3F7igsBsBFEXnPKa
/s2vIv1czWsGGP/qcLTJkOt/0b/4gTAD8cIV0TKAIupj0M6Vonmz69hWbWJ7jvaiqdEsicDSS/ZV
uqbVlGRTorKCgNmVHCxUDeZh5vVO/vNciPwvUdeC+PkXiuowwPVri2e3C+Cr0guPE66xQrTtwhR+
uH+4maQcmfIL26Rw/xBpZFe9pRpJf9nM1nkyQuABqkV/tOm5yx8ExQfwODIYXPjS3zgchqBhL438
DIR+9+jcCv22XiufpPOx7Y9FdmzWONS9OJCIqhZqgUTvhNQI7ou9pqOsLmaLXfy6AOkGY91FbY5e
H18n4a2z8wR7Xc6Dt0qXKp3vuAZEmXRPYANk2WfHMozTcrUJD6v3stdDXjfZGd5vN7foEsBvYO2B
dxlaTI8mEISJj9F6vfy8kih3nnncsW1aB4Ws4tugkFVc2ivfbvBjyOUwCQPzBBFed1Uqa9/t/ePb
VnuFZQ98ArbNCvE5Sg3C1usL7kbxrsSPb/wF7MX8BePr/73wK6sW/t+18v+8Kf9DK78tuj5WF4Zy
3JEk9ddCB+5CbsFGed6OuBxmuee44UASCDo856lK3GFLtW/ntOlStoxNUt/jhmLUJjp9n9cy+O1O
4iYaYU1svY1weTKP24Z7haJG+VPcJiIJzy1ijZE6CvgXt0VNVchzDArgMos0PCgAeXdUswhDUK6L
S7+RopeWkc8knPbWEIP0iEYpfCLh7ZFpcT5J8r0QQk+58q8XPPHgwv5lEOE6p3rNf1ENn4sc0vOA
FH6NMHqSJdWWeCBXLq5kToZcw1zAXLol/KjFB9HKpgUpj6uXGCdXL6BV53ir9iXhPZfLlWs1Vw9f
y/UahaBp2VyJsf55xumwXotciFyF8nr9Yf/pPrnsRq6z9Wob3qsugSs4PXBzgKl75cKZLl8tP0W4
c81v7BTOrdgjqPg+Dvxhjx/4LK4nsZSJK4SrCKQBkN+o+POGNZi/sF1wUGyg2v1/FKyp6n/608UF
xJnOVnYaGTCgQ/9zPFnJPcUqc0u0JExV85jfQ7sXOHy9p48qOX/fqjwO6dats2NvILqu6Nah5YqQ
DtlUUnz35Kwmh8DCSxWyPaftmRNfRfGR0+1APnr1DbKFhx8T09DAm0TcgMVEnUYJtNglvMLjRKJ4
mSJekRSkhQISGNS6TPJR1TekCIAKFHLcb0BRqGejH4TOSiryHmGXh5uLHesHaAJ4m1kwab49snWk
eNQNTly2LPUSmpbu3b7T2WaxeJcB7AoZRaQ5XMZDyVlcFyo1ErV0lGm24bS0C/Ed63qyDSCrlUd/
xlVaiIPh8kyNFbhCFQA1WHISt3p7NLkDxcgbYFR8x/Vx3DvYMvGw8cLAxuC7fsN5CbEHAMM1O8zn
Q94d2+748IE4s4C2w37ioTenY5Y+AG/UMb4+2+UFvjBfyzKhZpawM8mnq/uKfJ5HgWBF6j8Xmh+d
VjiY29XBTIuVulZYkdrC2kRpFe4NRMZ7lGvgEcKLHCQJ7T9QZe7Bg15EbK/idIQcFQ5dNFi0Nbsd
vyIxWrTKdV+cZl++PHcW4zO6sSgW8necVhRfxt3EhmV3YnEttMiWOKgSzXAsNX7G207Sol0ZXP/3
+qfjmvjfsgTmSdtUFQ0N2P7PfMV0N6dlKphV7LD2kLH5Q7oiG72HgnnZx8M0tmlhpB6kHVELl+87
j4gmG6QbzW0RdDo60cl8Qp5VOxcE1q3xrzf6RUSYyjurMflPtlIQj2qQTN2zcsoHl1Ek2jIoqoVv
slJfsDNePQCMuOg2h/zhjWJ3Q+Z3InBNaR+ZEnnDUBsik2o0lN2MMKQz0IzgqzC6elZLcR6e3d9X
3eVuZ8IKWKgkGOEX7/3tuIzh8oUfmaoZkr/8wDqRVrpVNuAWnFBUTrxcwt+/yTM7rnwDNcHJcMBf
RSMWdy2YHfkBWtY9UE2Twn3DQuzYr5Qsm7S0yQE/bSuFkJ3Uh6A3MQiDFTuXVA3BMkm8zltOPcXc
4RtIHGuOpxuwOwQXzuKu9Z30KJBBcDR8fiZAOlZlcfg4jAhnuIYpJrVWAznucUA0+BRZ+JglQ6bi
bcrfZYABVAphQOYI4qTGge9OORFflQ+aXyVf9cE8c+ezk4C7wFzONUk14o9CJ0Twxvp639e0j/LR
dOdDezkFAPTw7DEkItiEQRBvPk6k3L9yq7Simv475/JX8ffZ9Dh8c5wXy4n8w4ZsgoQgcr+mGWLI
7ZeYLtWlDRbNJ1Y9JtoQ39SoABt20q6gxgg8BVtGp1JCFA2NeLOT8rPl3IBr9Lp/mwEsclS6RRPk
PV423omI+GpAzD+DT2WfpJPoZiYYEDGvumGxTQGAScwlwWcTeR5EKBfbL2+WD8DeCfM85l7TCViH
zXuyU8U6zM4LP3UTdLxeJ/x0ur9D2+C9Fz4Enzq23la+Z5h/ALWR3mfmfzq72xgMosKaFy2X+PV1
o9owJClPS3m6qAzfBArGQHvAeZp/I55BvNWKc+9FubmTc20OGxtWo3jVv5PN3MXWI36ks7knxDG2
P+o2toq0esQZL79SRS7vHL92xl9yKBqJTdVEG9n755k/Qm0uPQ7bpukjhI6sW50/U9V8juBp9tFs
ezZ73vf7ENdGBFGSELOXkueKt5UGIJfMvX2Apit6cmlT8rAyqEfO4Nw4v7VYh13aRFLhc8F3nh5b
DT0Y0dwgCbBnDuZQWZvpJgx2a9SZJaXgSiJE33h37+OHjaRBTTxju7ufM6JbS/40LHHEUaHXxlaf
NEPaamm/7OeGBphD1zsq4SmAQIQW18kbM7cLrJ2d90wvZh51I6gXkRhBbNjomuddSEZEuDLAdK1l
6Jd0eaqcZ+PIrpXdhvT7PiWSFP/GZwem+yf/bWZTtb6XgZCe6DDOMRfsvDe6mqgy//lMYdvtXZ72
eMqmtU9ehiM0+Obr2EA7jETonA+Jv1u8s8KQl485UVUMwsXPzdCcceE/P3f+OcIjshiziWL63BRy
R+SRySNBvK8veyY/hp6YbJ99fmEDumbroX/UH/feS60iutOpDnmEXk3cOMAN6GEAls+oHTcH9Lz+
0L9xzxTKobsevncAJoCiZWKKrv9qc8Ey4G7GRYqfY6LMMfdgSxBHfKv644GbHE/pbX1pBD6JFGIv
D4iqklMtDT8fRDz15yH/hqO0iD7o78zZHzLBZZOMJ+KFPbKy7pE5fH4n4X8R/zM1graUUC4DfEuM
BkF6O/D/YIux9DFAYpHibu1BvXK29a0DSyBjJk6/JVo36otCVE50zoqWOLsUZcnsxs+Qaao9J12+
E32zC+K47MKKWo6HKQDXZWQC3Sx08j9n/OnifQVGCNeuFz1O11vUyBGuLvODZaWpI9MOWVb6S7h4
ANJm0nlyIGfBjZDJFVXTb2hJ8Q78HGolwK9s2yAOMBFc91TiXx6ziHjvCdmCN4YmRPuafcJt2MjM
Ip3t+/X8Wuqofd0B/ok9C4AO3k86FslMvZC/pzd+qGJVjh7QW9hqXPCyhKSD7SW4Fr6HGCoC/fEd
nB350jrJKNi1ou/fs5ujBDRUsTTidti1Ptj61ebAfIzRq+rXI07NwHChJ4oO+YJNFWBieuMh99LJ
zBV6idUqjAvSyQl0M+OQP44mCot+zL/cB6ChhymidnEMKi0Ipjt+nlGJ+iYKRFsTHzMRXcK1qpgE
Ix5PHnl0O+SzqQkN8C5eswynM6DZ4PyHdwU+e0SNIBq22oFq7NXkweiQxCHAZL4i+iosQYsTsN8t
GS1VbkNuDfYOYzqe45IL4WkgFSyizoSc453LvKPBLozjFpQMGAkDYj4oOD+4OTbytXeFQ1uL36PO
0StzZab+Q3rPnXoNSvfspzsLiOG+8vk/G5oPNM1AAY1OGm/HaOUW3jh1RA0GPibV9xS8d854at4r
M/wVrxnjYow1MZo2plA6nnhKZBRrSZ410q3lFrbfjYGlBhASxNuiQABQimDnso0uiILkMDgS3UhY
21C7v19EmFsVc8j6hAJ+Y+OIMx5bPK4nto+wL/Dw6uwS9suZ3JvDQ8Js4s/6fSRpDWQUn5np9w92
A+KlzN7LpEXjIxL1tbfdcSiP5+Gwa/c9UR5mOCAv818MJn+xrjIzw3xEbJxw8tkdoQHYoPtc9dtE
C8DVXXKaaoI7S4HbYyuE4Ki66leKebvdHvnWCEZDhGM5VhBxIC62aF7FLjFuKX7hapuYtPkomnwa
7RigaPLMvH3K418Adr6LAsEVNpj7JcVL/ggzMk9GsCyCtq1g+hA2Aoq8CD9hw3PO8HDPsaFERoGi
deGrA1YZBV+bEe/49RS0BA5pO0gV+rz4vMeDEyBLkZ/k2N1dYvKTZykyJDgJkfOQUfFFjJLPym6j
+GXgv6Ff9OGFyqmflHbFMhty35kfDIWi2xTWloDKkUm7m0J/QjZlqMjCb2P8ElODC6BxWDOc+cAm
sjf7KFchCXBP23jT7FC9AqlolJJiSCgAwO0E0uoY00UFPo5XVvlEDhkxM3YTgwvtSxUKPaAB1hxc
+5Cm4U7xP8m3H9R2TyaE/L0DyMzTZm+5po+cd+/fRoCaPkg1UsQytYhs4kuBg+N8OVK7U9CSw/6N
BzX91KbHiYjpsPEL8Ra6LKxo9kBkDRgn/gtXfIuV1r9a7PS9qaC/KGo+GYo3Ib7qUBfoQpySVpCp
QfsQ1ADDZDPnkFI9Z5FT8LCm2WsReL+tOpm3xZU23/86p2sNUoxjIVcHBiehJ1yuAzoeaSFzDzCf
hMANUwS/lOGN4hxZDnrvBcKHDap1tdk6RBVwljxKsVLp3MI0lCEv6iGNa2bSmkmJufOWPhgAAc7h
ob47Tk7zyUaNjxvcAeRBvu+Nrg4ljenk/vsm8iKgq5aP+8KZswP7RMtD+KtxUdsp/qIO7Bxlj0jp
Qtt92b7K9kv7Z1bKjVbh3mOzMESfkBtyQsN++3PgfTObCsDXWiHRz84UJjmcyAW+4zrBg3wgo+/q
T1THR2wNWoJ4TzUlMGRjUDttbGsEJ0Qrx4UtPAYNRu5rAQLnBg1KinDiISTLa/iNfcDWbjD60hnr
YXCn44DaUBLJdx8qDGHk+h6dE7HzVUOFmKH/BqN4KxtepiP0X+DICNQVZcv0wxUBEvuPEf1+8ob4
ygYBvzwqgzh1E/fh4J1lHr0BDP7bxGS6bPsscyyWssfkv2A1kKC5+Lfeb0efI0fv98AocMWBVeJH
XBNAFqSfr+pquR2onHhEZwb11KWIHS+Gx9+/60dEkJibZBaNmug909PF955TL7KO5dcM+PwlMMQN
Kj6zohO+Kj4wikP4zGQMz89pBh/bSLbIMaNgc8KjGUY7AuiyoyMyZ8nvLwwQ4CVvIfTyUKP+9WHG
3xiCK0lTgqprVTTFI2+u8dJJEXT3ixXIK929ZDNJSImdnOGl3o76+sJXrr6pCZjP+rvPcDwCEsMg
vZ7WturWSvKve64BzYpNK5asuF4CHqq9Kh6qEETgELAnY3fAUnv9zfSVYT94HtoHePagDEm9wG7a
7y0DcrAwcDhXZy0YApy1DFbLE2V8GeKcRVo2om/PiYfMveGvOar6UR1OrX567au0qdLyy6tgdwZQ
RXr4RDHQS55i2RTLQIDnZKZ71aQcODHwo3eJAQKLw8tqVkSDj1/xOl5XEllNPwD6BxPddWabOS9T
NAlHzeOW4vyqKD5PeAxfvzBF2OURtvix45IOZDXQuRPtoFcDTlWsLkaWoI9y83JUwxDMHOzmckO9
OGMmlm5zR7sLJL/mETkOutSFGx0IBmMEzXkMIjmnk2imIRDBPRwNftkCEqhmPutzZsUKJYZq4hP4
D/o8CsRze6cGqsqIIOzxGK1qbRbbLfjUSCEb8RDflGdmUeJmTBgjg26Yn1igqI7KsRmbofNpIFdq
DjKuU3IhQ0cnzPYb8zJUIzhr4B8J5ZuLp7xfKjb2YdbxEaME232o96FchiNzPoaqZ08tRWO2TQAa
X4kWz+cIdpKC/Q3fNdB6mmpgiq3cexLLJvpBhvqLGQu4lDe5JXtXcg9LtLjZ5L68SqVo6s6Sjfwi
jpcr62WEf3wJWPBYqcjemDNXaPO3Y/Fuew6xw8KFpyRyWnJLtIs+dr4NLJKIp6VTUKt4g+bgjFVQ
csqHXj0SGhb8vKnx13i1kKIHcqFTcAfKA8Nn5YQyQoQTClwJugBWvOtqS8LFIseaHH2jksKyIv/I
NtjDLPLTsAFhiLYNeXLuJ/o2RDombqgm6BNrToYq5QIGj0u55PTTrA+4aWMupqsdMMBQhcuQXAUu
Q4bAbUFZib8oPkZtxc2+DpzYL15MKbp4BNx/9qV4EC1azGEclHApvLbN3QOi2hMiY0MNTRxuO5eT
GdfQSNrUGtNvuGeL3CN/qyLrgteuItgbFLP+6Odg/74xaZynq79/x4dLSg3i4xe+BuI8rClGTu8+
rE2olQpl0tmhlQ9CHX0HOcjX2z4q3wE+CXHT32OwESzPt7VEDdDopAhHrpOfRU7Ncjo5oqsNACTj
VzBdanh7hLcc+luATUAm4s/OzVdqf7HBSwTNOSgwzBJnPhDSNGlpyCk1FyVs6EiB/iwCHvzWhWdD
gibYASMukFbiSw68KmZZwZyRDaeyPEnHjcolrtw7OJmPgkPuOf18OPLd47G40YkvksP26da6fetm
krMc9dpHKma/8gvOCbeGDCsPFC3pH4Wce/IOD7bCvvm8V55JAVr5Vyi1/hNFa7cPOlBKzHEknmlk
k1f7/3tIFhDDM2hY7gVKGfk7Dwq3x5Q8wLdfVrGXpP39ciyW4xywCyr+G81LJxXBAq16wH5whLYc
lxmYTl5O2TF578ILrbXpbIvPcpFvydoFSCSXp3vesxiAQ/olJvWPn9iquM5mfIBEFxBnSt/E5kv8
kUcTm3g17sHumwEwU//ahdPziGVVmOwDTRbzSC6LySXltW4vte+8wXen+ZjthDt+YhiIAURzJz2l
ulAeMTHud9Tqsnch0xedzaiwuAAJBpOJyr13YtCgW9Ff10D4NgNilGnPDIMc8o1Td5ylw6IczrSy
7i/1Xusgxib/8zFPNpFWKryvGg1pnC2l4OFyP7FvZdPKC9vNwOYLgNAZKsX+ehbHjQItthR+TBaD
9UhlYMBW0wFfrMKE2+VUxZ0ZXxBrxb7xlecV9jReZ6b97H0eEKt8jVrtO4WJsc4rc7bN8A36Kjcn
KMeV39qbb8rFl94AtwKZ0sWpF9BKdPvYOkRb51dJm4IEgEPQiAUi2Km0I9v4HG6KLtis4plRTbhA
6AEUpa18Oa5NS/OfftHvSvaeFF+dn5YXSkNYecv2yHfBVFESJme3vQvenzYI86+agvNgkAL/zr5C
TEGA12G4H+cjvyqqGVkw5HJv0Uql7WlQ/uE/aQcwFjC5HU68FmEL0XBbsOc3HUgXJYMgwm+5u+eG
afDarizrSQ5BpEp0WS4xSVbnnX4obHhGxaRJtKaeu8O48/cOb5j064ZZtb8LyJaNen2lq8EHZ0xV
LrDp3sM54SmGR0L/KgxPZGIxIKwjROWZjszdLZkSLieaC8OcZJ35A+AXZbswtW+/+Cfgqe/CHRVo
gu0lHKr4rRmcY7l2bJpK1f3iMv2hvJIf6yEGP0TNDQeOF+sXgZwNlLwb3BFgMcRk8jk0iIa65EPm
zTktcRCF8RRcswA1ERDX5O0wN2Ea6T33B7epBF9IeKb0RdgHf7j9nds+qkbSGwG52po3KaOkMemg
o8aXMD5a/tIF1xAj6sC5mw2L6gOmySe3PbDhrS1csE6+1hg1j2C6BB7Kx+nPvY6GB+QcjoZoGeGd
syo2zCC3PUv2oHvVE3e66BDsT6UWaFRI4xevOxeXrD65huRKhqsyK6g8ffDYMUM6bQ40Cu7gpQyi
SJCKlZt+IJiLv+WxUjmpLoLKSVcfMwGymExD0XAH8ivOb7TLDDPMK8MUsJ7nHxicHiwjcChrz2O0
lAxNPNopsuKFGQ6OScPz1oZATXLOl6TNEoaxmRZZfvP+m1njBakY/zpMkbDpgUUFpYs2iSWdqQsJ
hX72mBE1p+2gwKAFUpfZo5P+rdjwAP8T58MAI6YYN+yKV1GFzosRA20CnJ2dax9TX8G/BeDBv90G
JIyiPlJETgma9wUZ2PeoFycT4fRplF/c8ivbcpk1tPPhlvHDQSxkRHx5H9qISRoJPD4U4FC3zGFK
zCSIA5LVB7ddsIX3ySehPyKpsiQ8C3d7mzJPIroPBOIDBwBjEHr77DHM2NC1girU43sy4zfaxsVQ
o4Ol6I6Mme+iohDhfBujFZyqQUa2aVfuYQn+te+Ql6FWAaQL5ndmGmpoJHOddFB+mVLfYjJy93tE
0OhsMP4BpXWPTSzw7NnCJsJ+s01jUe2upzMjGG+mSpKe8EuSU+GJzH9JTEiZajSN4XQ5pCjFDKpY
CkDEC3HVHQWhVpuSCoFJP7Tmvkc3Wpw7V81w2MZYyK21+JQ4Q/KroEaB6Y3EXBPI6d31Ug5ODOGu
vbhgOmZLPFqfOWAy1YOly6SJ4wvzP4ZNOsZImDdQigVu7QPdWSiuxIPYkngj8uUtpqSC82Z+j3Yu
MY08urpfyukwPI5lIpvJgLxWpZ2awtU1OBmw88KheXPpJ2RldjjQ7ej6xvOJMiJOYdXjN8UrPXmQ
3xNVrbYvLCcYSTZXF5lLzN3gu7yjhFd18I/J2QG0fDtgbNfcI091jDda7WB7pxkUAnG2/CUQkyG9
GPH9O+kO7s8dnEXJzR0iyfQbONB3+HrVv1Bn2CnvOPYmn2CIhugW5Npf1Nl4DRUcHZhtxCQjR7HU
Pc+AzbJuJ1RON//Gg24biqvtQghNit/V75Z2mqMFjuUejefQAj9HM2gvWKGXoOyDjgRNFepVGCEp
cNFH5si9GudMr7w+rrv02qVdk0xrRrZtooqZZcY9iy4UQhKAxHWdoqyLb3pceeOaVnEjklBLx6ew
N2ZozPuSjIq5x2h/e7fLo1YeewgOqDGtu91vWHywZGDfYTVgSMwMltuEUzwPkiqgeXRoY07EjRZJ
khjH6OKozmybG5PViusNwMY/48APciYQLxREG5HNxjfpITKIYhB0f9xutv4ynU/WAoDklEnHw6Hm
gRCCrEX6RsG/PoRiPhM4WoLO8L+XZ5Has8+hfgsxFu5ivUxVI+E+YApUZ8kMEI3eC9zsbEUjKIu7
ayhfw0dOX8H3ax4Zl0gwFS9R+wkL6flPPZwuuF13x0d5pOwppxHObx/omb5Nb4moTOWNMYdWxLhs
u3eYUwMnZBgLspDZLKNl5roP6tB3uID2bQ/rz5kzIaObvcB4jT5BW3G7WFR6YzalbayIydlAm2OU
IxHGop3yjbnCroxJqatkq72RqTXfYBJZHe51SEiUQ41tQWre6cZ4GI7NcBzQ8MuwvexzxC3cBZqY
r/ck/a8kZXxM98ri/9jnVVziTr3FN6K+cqgJAgFWz7XvgIOkYAt9oXgB/D+6IcUIfrj9GYYN/gyB
04TbLrDoEP9JnmAqYkOZkdEDv9EKSFyB1ITponG/AfE/YijC+jwxFdQDieIq5OPV2n952q2GfwXb
8kTtiTNQjcqOeIKjF6iYVM5BTXTH4IRyvrnfoG6BUwe5BWxLXXuOH7cAnhYbBeS+/GCaNPemC9YQ
h3MOX2sY/IFiq1Kcc2aE+V+EFLdNPsheloPtnqQrGGRvUYhN/rwT9yTJLzy5Od1XQVYFycBlVUSN
/vcWMlicJjdpgogOF68hiUm5M7nSr9yxjxpsED7nqD8ZJJtHZp+iPzP6cnscFTW4VwKGeKEN5hq2
c3imDaYXZUTl55YeFKPcdZrLtaba4hZiMrmt99vQlpErj12Ic4hWecKBTZuTrkol0J2xJOGiindt
vEiR9hCli5j1zi53MLMETYQfzCeKiRt8lTeeZuIhKrYW7NcRy9ZrehsPv2EaFEvYxFnW3+ax6HP/
zDV5tpx9lphA4yA9urha2EaU6HNSuJC62bNhUAaqV8DFC6D1B8cVDDO7aKabMvjm3xZCl2AHwhu1
QxXl5dCQ/rLPAJ/JXncJh5z634ACytLBchp270gp95axL/YFIYHgNsqJ9FIRCBkJ5bt0lvwETAZ5
4iFTaOMtrM/0sJOwAPJL6U8V0JSO8VlUdWDprwPpYOPfL/cZc0wGjK58Pj3N3+zFIauFwNIAPtE4
CP+cniG7OyClpXvwSdJLTjdQPtU5kJienjjPKi/ij1mgCZjRJmeGHDCeOMlCn7n9MlcJfvjoxHlO
PSeL+4vuEJJd3EVmKcxQNKaAmdZDgjJEBwgNyFLicCPZPl6+5Rm9AcmA9nHANoXkdF2o9hhAGQn5
JN7PUwAhd9MXdlZ4ryIlmWlxadu0V/cAZdmJOTvnBVAJlu9/QCX4vTltE3F4JMixHsZvx/I4eSC7
n/dCaNKc6WNjjjNpNhnHfhDuRrHGl8ymrt69WCAjrhDFQt358CDbA8XEHoQ3aAJTwmaI1DjH0QRx
ky437GngyulPsmsOQn7ZABYVxCxNF7yssvBrXqBVwWbTsYkBVUj8Y5HcLSqc9tOy10WL0itcdZVM
dWjiHWYst4ixXG/R07s/r527M5QhjQLcAGgxbUowwWk2B5FBDE87CkO8M5SEXYnnBmj0scO5ktkE
egUakPG0lO7LC9HFErhZnEnIJ+zz8OiF1hgStr4TSUVmNPjZ4A8O5Ao5aKJDC+gg0VNorMOYGvCn
xV5OsATxnskfsLQoSZjZ1NaiAgKbJc0JfRaOQzhmIQVLQJaQVml5E/3tmh5s9Rf1G6MavgbmNUQK
/GuY18BvkrPO7n4rRySnHU4sTnnEc8z/inTBFDsAq4wqwPI9/mJ+4s1EVQiDE9/EMAhFt2IL5vKv
etiqnpZ88wf6bvkdDUk/JNixvMHbXeNSFoSODc+h0CZWxUsVE15TYiS5FkO5FpqXsJeZuviKFiCt
y6KMcuOR7/Dpk7azfDphYUuCPKE62GKKBChWHKqwxcH6wnZsE5lUAmR7Hq48rcoQo77+O5Odml6K
xbH8lM29rCfnNrl/Q8inXc9Lt9Vww8DOoVw4HI2oOKVhxj5Q6bOA8nYo9CmxElAQdI2+4QNsHUOI
d4CoWRYeBtqs/0g4qGONbaDmgtbhE3M+EZW5XhaghxhB+HaFkPvQZHbOEzcLoguPv01a2mRWmHvj
RykfFje0WV/Am4DqcWoOrEHxajmiSgOuE+22LFf+rQif9KCGuYQADBoOEzhV88znRjjU4W0JsyKi
sg8SvPyX5W2fPfMMicYD3o1IrEgiJr277JdbmjmNS3nYhAuVOi7sEvzaA2Zp8cPAEXmodqQmqKQQ
KrjtMtllYPiCZ5hH/yVQIKm9WN7nizGwo0rr921d2HIgTsPJj30b5pKAiSKSNaaCmGV3LNIXNt8+
t4OyfkAoFWgm8+9p8gmWhL/kL2CKzT6gQaV2PoU+07Emi0/TomSM+lX5W0Yb5Qr7QlBmb0EUBSpS
oB970o+eulqwsouvWpB0qD0VnxKC704M8qs+6LUgv4km5c1MTZNyH5qPoOmCVxg6je6hRhY50lhy
3cUV7UXMbR+fO0qUrcAqfTRuhnoMyq+0/Tx83kMBpuzi5cUr63xjRM2HwDNxz4smnx0XVujYLtPG
jIIB7vHWM21X6HOMXDK/2IMZmQgFsWVilkfiB65byY4zlgEvRCrOCEAeSjCzxMT6hd1mtMAbeAQW
ldhq0DFNa2hVoyaUsETUovljeTyni56gNCMJkg1mDE9lG5opIhpHV4f8O7Jh3vnMEFh6+OzR3Wk3
QLip+bkzn//Ms65n8sxoY2ZsILQdBTnmGrRvcNI3iZhFx1ZC9JVSXYmjQ7IwdqoTCno0d8G2gRul
8Ad8na6GYYZDXCG2NSp7UqEWuxnuAGYXmfvJE3JjDF9n9mViqPELraJAdOOqIB3KpIDfs42RUCDe
lHHfqRF/xkOSz3A+sU5p+BlBsK19P+97nkQMMBCpCO6PNlHU6FI4JhxoSBzHW3lk8IOJgY6f69qz
NJkBtT41suaXn96pYxDP5SILqAc4D1geG6MbQCdjyI4RfdIvSaWlu25fYjez9gK/cYmZhMSvph5q
ONRBVGPAP+0eh5q41SSmwgTEL/SOiJeJ4Uh3m9HVCHBSwvIbWbYk14PRVREGjLsiMljccOciZItu
i1A9GeAroit7ZM7Qq2t24SRQB5iWdEWwT/DDIouc196ZDfpn4FZeowc3k+q3dNSo40yud7zmUfD9
H2avsnMLDAi80asrnekaFcYlE5Ge3TKLCWVTIvBO5/hM8Ff9eckYZLn3SzyMYpz1j4FlaSEq+TvT
nxiFKOLWyNv4rgmyv3Zkxs27nYD6y6ihBMOCXctwxwdRXgj7u8gWML7g1EBoBoI0Rgd6qhTGH2bk
IGw22v5CSSKOU5JKcMkQGsAyJWi8qpetTVSQ8BggW2Dw1hky+S+c24jLzJABK1zYzkrcbz7HNGJF
ZIrgX19iz515H1jubu/kxHOAQaCCzH1UD15diWYLWDqkwJqzxxYV9SxbvLMbkQibdhzYRCLM8jkS
bfEC9UX+Mp+Q9EN+Z1dReyyYEs3H5p64SYHMqYxhBIebM5Uovn4NBqS3gEZ1HuADplQsZ1motYII
pAZQVK/tv80TYAGxTlxu7EQ9DRlf8DITn6MX5x279RWODd9yBm18DASzMFk7JJrRKElo2iP1S5yN
sczTphgql7CQKQgPOMtcEwRPFSVTwmcrlExG7UoXVPi1vPIZvVxze20/avv8RcelR45/SPIm6Y55
BLXGm5ksa0Ik6F6MR2jktHgGs4Z6S12k37J+s84SlTHCvhMCw7yLZLRAMbWPcmd2+GX0vhBMez+a
LP+BbMh+rAiwuz+jBwz4v0/Eqo37kZS+GUcjKnKYz2HNjniP5VE9p9mNyzpeSiclKh/175sjftiF
PVQtomJkKEwhT2Fu4DXMLs19bIPQzKV9hcKMVRqFU/2ON/wfX/EjQC9FFYfWQlxWbEs/1GNL9fcc
jc+4lKU+Mr5rOBRIOfTYrrwPhgaAH/c6WwC0Z4sniyj5sBYR26wYn7k7PTD04PAxUmR8ghYM1/2j
XI7417scDws9gvRReNK3Mc2AHagBqCZUYiqaOHl7f9jkSDRnmML73+HlwNRyw7oYa09bZTbVwdoY
ysfx6iKl4jXH934dUSOFTFsqQnX72FzmyHoFhkma+dafvWfbhphKSTcDa5L2X2zWfUcIdRRfNWda
llKuIXdmuSJCQosGDgY/fbvS/cUMwRaedpKJuwODsWn2F94Xm/WdX7yq+N9JNOOPxosyJJIcl6iV
OEX8PeLABYqe4jDSRf4XI8md+Hcl8RMWNMln3pux3Pw72t8Q6r9hRg2aJ1CY/U2gMGHEQosFeXm9
Ctpl6STc/WewmJRdxjcTE0pM+rOrOb4LbLU2gtsDSBfjr839SMmjwmBSjuoZcUhX8fD5EoImRxaB
t2RHufk2yEIpaacgIyUXjfK8FLEqApQbQZfHLE0K2cLqKPq6sPWzv1QZx3E84Pz7MnbhIgcd2Aqy
t1G1iB6rEX1HKUJKFhgQ4TToQ2nPpYpTer5BGRQy6dvEUHlKxktCIZeGxouzwEcqnx+elxXBIg7I
Dlo6LNvqHQ2fejDBU0RAo7xPuEPeqNwpXdgyq1Jbun/qMbKwpeH8FfJVRzTvEdfuyLlU1HroE8ER
QuohjQm4Tjq2WiWVaAAzhSvmToqdZ7P/9piYV5CQgjZk7/ljzODsoQlW2HgYPHnNEnBhYSqeRLc0
NBShbJN3KNIG0wXy+qqsL0UIo3kG9o8CKeEHDVf/Ehhc/EvTFdaE8C9Vq3eFRYuEE0cM3LmWDAtO
uJIf14PtfBCpFkfHtY4ZoZh7ryKfw/W7EodqSF6gpriQMJPVB6JdTDwonuYC+JI7Bpb7LNbGeBpj
8hYUYrok8TlfWOIi2A4VkJi4BLjfoJoWOi4lYdPBlsMzVue5H5Nh5INiUgIwDdaS147ATFH5Nc1P
KzEyGJH0mS2TcsVOyj7+xgDAT7F1Fyx+Fdls/09CgF5tHaSdGgdiHpeYYpwHCKAKd48/4frGbLNa
mvg3meXUq5g6OmxpOl9f4asqlZGdyC0zxOBRNJvYz0R08ncbllXaAs2+pUuZjlDvYt6DyuXUYqQ+
8Vdq/pZ5jihxe7DQ3j2z8DxJQKkwyBsokJpze99yAAvzmnRB5bwI6sm3XnZG7Et9SPvLVRFier3z
rmulBscoWrrpzeNj4JfPJYMMaR3+i7Dzam4bS7foHxpUIYdX5MCgYEuyXljtBAJgQibw6+86gOzp
65nqqUL1uNtji6JAnC/svTYPyjU2jwfllhCEp/GCeogNmvfyvSX2Gzn8ZXMEjrOTSNtaJE+8p45M
HejeNeKsIgYGSF0K/1+SY57tky1WsgI3EJBpUTGUdu0tXgE2Mu1P5YXcnE6J1c2/irm7W3eT0m2B
WxKCHD39oAo2IM5O/Jp/cJVU7dzWDEEY79U+UEv4ZVMqGVt2yMzi/U+Gnrj4ZPtMmTcSJnJzO7t7
fqaY7Ng/xue78LfBoSgXQQONA3GKZyYDhPA4Ia0W1kx8yolWoMcLcoqnz0MRouStN8V9W512l2qP
lKbvwSE8HDqA3drSht1RgSnMFOQhuUpxy/PmglIwOXxyf6zaBwZXTGBINzvyQ6R+7TB+M0CPKMjQ
F/FCmdpdkkGLEZ26IeJZXXetOjAWupzIWStDZwjperQhrKN6TI44UVzs1kdfqIjyRLokLsQIWqPT
sHN6aNsidiF3kSkE6o4zwNIeAOCwMeKn2mxYlPSe/3sNxAlakplDOSasTVcOOj24CpQyc1aRWuG/
4Roy+GCcCQwNr3rYdYiVYkO8/S5jgcxusvM1xSXxIrYywmvPmA6kjN9RPyLy56N8Z4SIRP355exm
1qcr3m+mbHgq2F2O6v6+z3iy1paLiI5NY97uMNtVWJ/B7tWpx7yzIAiHB4XYX/CxE8MFZISqGC5A
CPDi3OYQy6pcbDQut4+Nxply/kEpdyzDpvvGAD6vR43kAvdyrtFOJTeUGsq/mWJ5y1Ln5gTjKFY6
yEkNvhEhXTyAGfirZhQg+8yVqWCRQVY3d9i1hc9P9MjaK9Q0EINiRsya5cILRqrI9/SxWuZxxWp5
fVz1lEse7jXDb1Rie4ThBbeLBW0RMe+CgaxmP4YJKydoZW0ZiXdKUjVd35FeCnU51DYmemSn0Skp
QvxSvhBt+1vt5f6r7PNrezjySJd4wHzEeJzvfAIOf71kMQ5SodeOeAhiBMywyAwUesvCpogQOT7A
Poke0MzhmDcboV7ona1lMiAPnPc5pTv7ly6V1c3q+ArK15PkjdfovUveQ61wvaohaTawvzJ4+Wc3
o67+yYfGjAtdwTBV2NC2oqjqH2bci3Y+ttWtE6skrH7rFvlIIgezF/SVt28S/1yWJ+hf0dJiMyFL
BXcGZRyiD9bNPIt/baaxJNKC+Qgtid3yeXZtxnx7u35hoXlmVbHMK1dHrXRC2Qfgz+v6tFCSs5Lk
uMRO8f0Qsbi9cTzOrlq5e1mJJ7a6cIhqFmBe7Qikh30jpBHzvX+7xYoe97kIEf+ET8QjyU2uxMgH
5xgBKi6G+zqbh7TlV3DO1Dwc+azy/oejI0YgSGjsKtq37td8+kC2X5qg9VoAe4tbw2pEz2dOzM5j
5xqPNm2Lr4At5HQS2XDe1ftQPq+ibFDhOGCuPlotHlBodnhAuZ+gUnb9zs1JzMgOsHLuaUsFckl6
tNk5eVNbHseImIydrLkPCYEFUrG3Hy4GTHIo8al9YzGyEeMK2IY4fDT/Amg7lLVghD94jqTPuIGJ
o7afmZEy4mRGmh/ht1rXlKGraEAv8Q+k1+uUhq+h7TBAYSfsYxjFdZtiTW5C5ppkwjF8iTZMQLg3
kdyDgS1fUMh1aOsOWIzC/oSdTyS6XdpQmdx7R7m/QRbF9gedu0clJebn0mc0VNiTqW+pxjzOlqEh
LMWzPndLhPOrgi3ODIAmC6zm8JwT/6AvAdxLNHb5K3GL00H1KwHA9G33uuyYfidD9oPbdsEdt86R
lRKVi+gJW6RlFx4fNa4GJxYWZuuv4alcPMw0wzmjJtk3DJ9aegyuqNzLsBjDfETQF9YO50MI/WpZ
zsTl+7OtJ8OUyrf0NKWc32Yqm2mOQle08x5xufQdoNytPsZ1zKHPnhyNstEEHYoaIRx4i5UEdlSI
ztmfvkqC478fdehTHmroq+xi2z9JMXpsVomEb5PRhU50EkPZonFj9RpXlXeEstdEFupVhrmchlRz
Qzgrof/ImkgZXaoedrA3PJIstCoKxA+ErRMDSl4drg5PDzYIeRDTzj/GVp4qeXpAZ5UoeNclAWD2
n608GX4cnY33fGDS0eAaie7H+Pw8C7FjeKp4FjLdCp0ygumsY8D7uhZeqEegwsDiXBdfPkQBkXtX
Q3kQ9jtJ80lhPaMT9P/5yaWYgjPxB4eCNBLHtKBw4saW/wiyOYxFeyrKofXY4BGj6xzdERDmKLy0
OUAACqFJRFQiqdhmGFrLDji1SLB5Q3MgbytYfejzbrsDoi1pO6HSO271fnP4aaoRz969tSC6MLDi
HTuAL2cet8jDSSxuWKsEOaFmtzAMTw1x7cKWg0kJ3UadWlYKBlFVcdbB6fqQyB5hP4WN7HZf0cgy
G2oHMRsSVRjX00WPpiI6sl24h9NeqkOGqmiVrADQCvSJKhdiTj5XiDRJptMYs6MTOfBxw4LCZmQV
hhVHMS130CO2AeYTsdJgZTyL+QmW/EHgp/02qY4RFlLPSR051k5xfWD6G42fWtgW0I+5+++BXoby
GIKwsqoIpzQK7+j+eawFh4K8MTgog5o1ajbCUVey3BddekGZhqct6Jcl60AlXga+7wB/xzqwGdGY
Q59I9XMykXswRswFH/75djDU/+LKJ+vQMi1btzjmlD8OMmWa26K0cOXToYtUZaij4m4QF4LUl1U9
hYCq52Bi24vY6E0kSCPeAipYtkFF/wS6m45qC4XTR9/XglDcDodtg5Rz3rW33XjYmbfdnbB1BEeJ
WWEriE2UE4M4sy5o1TH1R2H49UzB5WZaF7HIYx38MxM2EorIkzcd2fNTjrJB2NrXnfIGhQgEEfwh
4ENsNuxYlmOEPeMp1mF1HkWqHX4xMO4XFkJM4UJrDL+eTJLN0xGbr7Mp0G+FIL8L5vGetHdcpFFL
WBpTDSailJnrwvGIeBnAFnBmAeWfoIpijvHXRAenEYkOUDUOpNeQbw/veQWJHglaEUGrRriKQnBD
XuUAM+B0CnCLoUHlqJyjmc08rjDO4HuibUhfvdOpyBTQ4nOCi3AY8XnQXrqHcZufdmW1H0n/Zvpw
C89qOGAyQSLektMbsnm5KR7Llicm+/xG8iSJ8aMnD9tOdg805dR2C8t2Gr0ni/UMGqyseD8hSefx
rYpVQJLw9x6uYjHQFOHdvXpnW1gmEibfhhJM2OwIO6eDW5JYG0WYkhToxyX7Ag8VNYvwB8m7ouDn
AXtGVsoBnbCepi+FS5cwcLdb5AXxuWXQzxjE75eCcSae+3FzLGO5TsZWOMQ4AH9zRVEHq2SrwGug
4JuCL8HsHfYuAk9m9a9ibM82mlU0u3Ty6dcVAxGqpxoFb7BbNSCAZTq2vHNQG8FtZjBq37N8yiQQ
6HGO+I39VbMlIp4cQSQiMhAAsXz24YZB4UCIkSLb6kzXkGPTJug7cuDB+hUYJ55sAFLYSCzAsILt
B92Kt46MYfEyMl5ZvM2IsTPw0wmgxU1kIXOdj2Su7X5aj9IhcGGJxhthVeAd6d8I4TAQ8R5SFPsB
0bUue5B7hjcBDPkxZO0iXQP9040YBTPW3qlkZiJIjMyxPNQwBMlxqeU7Fc1twY38Jo7weIM4or+N
Rz/w2A8VbQJzbwk9GFuxWOXNqLgOkTyge2iejjLhv6EGoYXG3PmQrSDP/3xDb537HVuI2DQSUNYO
jgdMrFSOOEvPW56GHH1qyChSostfBKuMn6CjmjvEW2CcGCKg89AX9hLiLS4pMxnMwmR64RFY8U2y
WxLWlahFjm5Fgxlj9NJE4exn1Tk6ko0xgwakeCUBw+uefr9GBncXkq0cMbXW+KCMoaFStYatE1Z7
2MfAXBkf88PBCYbmCuPvAQFsMFTCA8bMhDIGDxgnfv4MStDklTCwWsOpZzGzZ4rfZmWZ5Zi3YmQm
GjITcCEsvN95goIpOVOCLKo0ckpQpf3z81ox/0vjYauOYdq6rmmGovyRUisPqnGsJLvzzjA6t40Z
g/cYGMkZDNjpGVynE/HsBmNkG9ksfQJuoKgmvRFfJeoGTrdOOO17sDMM9Nnlo3VS/VF40/2a0Shl
4AKk51mMpXzwZnbDlheGBa4/tgFo/5C9fjQA7EAvjKDMSLrGLH7AJpy3+bjF8uJ+sql4FmcmJiJy
noEGGvilkEhAGlA+F0yhlczAfdonkrqXIV+O0figk5pYJGQwEyu3ruCwTnBYYxjgvAafvZbojcno
PkbM3YSshG2PupoouQFz6zVTpdSU0pOWOqd0cpKqS1AJsME8uWmPIm/RCjjARO8oQDgmots97vA3
iGbdUTOadQIJ5WnDxOw6beJHZmHjK3z1n3n9wfzjfqCg7K6bmPA//zz7tMgFfNqruLix24N3rp8R
Q58wWSwImV6Qoxh53PleF1rM/7gnbHFG/1HSkcFhWqZjklxsG3+gxW7jheji9sRkqxLDEGUvUacU
QB1cCw3GKGAYFbLPc3AHkd8GOP3YIkhM2xmpGMHJCEY4W7MI8sKSaaZriNd+O/Tp4CT798tpo96y
y/dc56RLbNzzFse1+VcIeXXQ/OGhrMI7irY5Mm5xfkykK+mh6alOyZBlCW6l7ZQeSjJ7U/ueHm9p
nafFZyxp7P8PUmSy33YdTMAuEymBVG88V+VDZYVP8yJ0OhzCaxe5UYQtYs3gahd4pLXFd8PdUgnI
rw0H/Bx5LAfYhF8tAYV05sRsgEwlDRqSv1AA0mmd/+YoXpdizY7IbPJifwv05QOaREhVSePRD9Fv
RRKbQj1+fpbYH4Eqi3IzshFnIiBeICA9W/VrHEPo6XdzuTsRmXffPMaEF3A62mEm0Yb+coMy8qxe
9V3Dh6MPO9byZ9dY8Puw95k0/c9yfw2q+uPecOCFUdpR45nOnzBodWi1IZ9tkLD44WuWDIk+JTLJ
5j/zl9FrvvWp/dmusDx6lzY9jllvZG2L5WZr3bYkVgPFaNBko1Yu3K16izqJgVV0K6iWIpTJW/5W
hrHKs/LMOmeoQu05h0V2hkyCPgbQp+CEMAfh1yORZ2/1T25EIw8AAhnu9ubAQBIdHxeiboZ8vyI8
2LqFF8QrpGzw2SZn6S/bcJHuZzjdoNr9lOVHttrs4HCyWhT/NOBngYYviJSGEAQ96chmh3IvMYEA
2BSdqV2RWJIqvZdj9aCeZGGAP6BN8sJzODjJASHiAdDwUzvztAhHlkYY/8+Cz4M+TPXeQZhMZHli
lx+wt4mrpCCo+Otjwj/G/x/+0S9BNceDAMe3V9EZwQ1QX0piU/krl+w7SAVrkje8Aio/JyssWrHA
YJcEwPouisAr8xSSWbbOK/QJgA6aRMgWmd5iVDPffL337/wQenG1LBF6QsV93JzaVxRs9HUg/xBX
05fXwWm5ylq44u0Xak2e50ASahpvjmtC75eiky8mVApfK5YPzAQXVMeN14OvtwO1iZ8nMvC1M/zE
SAb1eqcbu8n0yBTRex7i+4n6tHoojf01OhDkqu81nQXs/ljua0yzOqBov4My49VKdmVIi/PMSC+k
jqvxj6cfeicmQFwYt5A5MATiQveG7ATJg4GiYvTc2ytlJ96o/PPdRS5QDdsZXASr9BvJISHVJ1I7
uPe/40kgUyAUwqraS8n08NSQlCVGRgz0L6zeF1M/vn7ytq+Gd+erzLDwyR9AOirm4v3NZd6CuwiO
wc1wv0WIEFB7cmEY5ML5iguKCz8UXiiEWdq28A5wvNxpz78JEgO514S0T+JCDnd84Q4l7oroHbfv
oo1yzjDarfjPghTsSYSkN4ELwd8mTgIBoeTqyQ+JDoSyCXkscEsIbUvFvYL8Vxml8ODm7iVG+nRH
SnB+60ikwGajEPvoYhtDaIYn8YQCZwld6QgAxJjzDUkB2mnO1unbGbPTO0IXCkmcUUUhYthF13yO
uJDt5WzGFCHeq4iSpGdwB2jgSObpfUgRrnD2ciB/RjtTvzGaIq+L1C6T8sQUsXLdnNgWnGGkSO6d
yYF3x9Ed9KAH5ljEhZ6j2SNjIxuQwe5He1HM7WV1c1TT3h9GdHBsP4BfsbKJTheaxkhLJTYW9Jcz
XPYdiQIXukw7OdDJAba/7oEAE5Fo3HboIe6isifu+MtIDASYV58LZ6UQXRdeoPyk9Ods4J/0/DQA
+XfAqPgkTnfhvFzNlzfa18WCWSELbT9cmPgmqoK21vut1EasTdmMXruUvZzCFnDimlFQeLnjrjEF
3eMQXXu351jzn1NUtRoWLdfMTgGEfLxai+3jSisugV90n9s98m3E3qz5mOWzf2AJqZkerYQGjKb3
5140FPZymUxTDR8Xho7tFSUbqmmmvT8QUJOuXJgiw4AF4OXqMYTAWlBL2ZmQCWInQHwqHswBB/Ip
Ie4HUeEWbUaCAdtrlsnzxRsAVFjuTEoExVruPgPKIkh+c2M5Pm6bikxKloAS5G82jrXYUq6I5LWC
pmjS+S+LGoa146qAQRPDEXnG7ARKBomfRREQYCsCmcDFKpkvWb2yMWUzTvoffiE2Anzpnq3P4jFj
ckgslNak+U8WSZrLLklJjuYmf8XjwUKgwomO8tlCOyRmF/o7hDHEF7WPPINrUPwjQY4opKarbyF8
gF9jh3Xn2rk7gooSI0NFEXgzmFlc+H+4oHTx6ji4AdOQ+cLwCc4DKN+MReYNT8eX7uIJ4blJFJBY
aMrv/1zumfJ/aQFEGLxFoLDtqLIm8h/+llPotE6r6aVTk/ZMBnzC1oHOCOkFWDX0F2wjWG9ZTtoy
2ZY25YGNgwefjoMXRJ0PA4ky7bFf6Ik9Ea1iOVt68NzWGRPnehcikliP9VMLXiF96dvN8bD135j0
HN75i6gHZBKciOlxMyZFBTMTNnsU6aa/HuWc40fU1UvQfPEX3QiKlpk3078uYVug9vwXKLsam15m
SqxO5cdVUDNjU+Hjf8k4vU92crOTuSO1weW4BmF+P2KkZrcVckBzNJtSYEsfuu295YIZwfPFRVAX
x/R6QHM0k8vFeAhG1UeUyzFSX9pcECyInc0dwKPu+LTmzZZagNVtOWjXI3Y9Xx18TYiKmRSLsxQV
LJ5g4C0MWRzmuFXAmYPwA3kFo7whYHTCqoM9R+mfTQ/SmR3r8sdsqogBoFICVNj6fq3D+NIsTvQf
kHo5cjlvtTrgOeyEbFHIcx+wYZIKJcgYkr5ny6t2e6PbdRmnKEfojQFhn9xw6XorRcnExSKOUdS2
HKAraImjE/Hvk4usPP/M7AY8UyRYMOhon9SSyDqCfLccptAkOEaZ4LTc5QzWscDwFMN4qcau8YT1
gJflj5JrJpygYGROV3F2cnCyqABu4zF+NUdxcrIflBf2jxvhfnAfeBk92OXl4MRCzJG5npcR01LX
qNz1pFzPSCy3Urh5kKYEqkG0wXjAKXk6Rz3oZw6pEo24p+4NDJVLOhi5YK+4Y1k6XBL0GGXG6ocN
PYc2M34tOX2dvlTe08r64QRdR1WryDhCP3h/4py0Bv8h0qmBgMTiztBDTsfL0nfSEO1XHGzvB5Bx
3VdUrax4OCB5BfZyLnIocsctZyEH4dmJaidyIPPDvFWjvwaXHw66a45oZKr6YgnnmOSQ5IR0YB6i
W+nSIOK7weDkrnb7lUt7QX178l5dfPUTgZDtZsi3G9M9XqLN6+9tD/IOKWCkcxVnoTzvoFeoQCld
0oJNRrCHnSxtFe9juGW7tR0HX9g7cQZyAHJJUfUAqaE6ew7run8fg14wCrfgegr+Pvx+n3nrUbee
c6TwcLwRSsVqkNAAF5gA7UG6HmWO6fVH9/Iou8+3Iq4MsZLG+SdEfCQ5yH6PznLG1CrOLU4sltET
Baa5tY3t6P6clpPKgUDE0PyGXDBrFHEucSjxDOaBe/8yLA3JsYteHuVL4qA9imE3o5Eqy+j7MwrN
W57gR7qMCUD715sn2YLy2Jrbs7nlMVD9+6Ri0INc0+Dk0cFssI4XhxJPewZS1SuKwO/2LUIWwBlE
fo+FOllOUTCNGJk5kDh41mOHRxqnDWcN1igejRwzNODYfr8PjDegpD5CLj0T+4UOpPdOm21sXhKQ
00wTEOwhqGJNhaDq+8XDjLXurhAj0ULycgAKVayqPJi1Ryt4/DhzOHE4bjhr/vmk4Tj5j8GCotFS
Go6jkSSgan+EVYxtXp1Mq4Gq1MFXidUyJa2iGbP5G0ZCukP/jcgA+rT723TdWa4PRRWZjpmduw3x
njpzOsZPSmThf4jMfHvIhRKrPW4NUAP9pjxxP2cyvj1y9gTkkXlCpwmW3oj/X/LDPVpiFs5oiUvA
IO42RwvpzV1y7OMcKtQ9JgRxnNNTn7G1ViCbJ+MxpQq+JV8TGiab+mhpkmAQScsTHBdD6fd2oHwF
z3K0BDrIxsWESquOnsLr57p2FcJDxrjjFrrGch6DPZNxL5S4KH2eJyvkrF76BrGelT10M9X08NDx
gGQDILg6Tw/8b/m1PsQPq0BcLKguofKOyYm5HX4sRlsNc10ltYwMMnRbb90HhP9HmmOmVWleblp1
w7Sro/BdLmw3yJnZ6K4GG49IQ3FBWkAQDIZlXTK3nLhTaDEOd0dEBGKVtU49qH5Xjhpr3+GvFSLC
ZJvalbHYuspC0XtmVwIdChPNIWxmZobwHsWydx2hsuxtWGVW0bmJnp91Kx0g/KtZp2bT18IRC864
G5NJT6QRF3SiYf7L6dhDSwmHq6ihcFX3on5CfIikDw3ZKnb02YvmiNCzHj4aRNRr+rNHJcMR82tv
jOqQAnHdG39HbiMEZFYCmh0JpFMIGpYJFuortz9iwwJjOLNekQvusEb+5w8E2Rn/+YFwDJUZm0oo
uCw7f5Reepef7JNyJW4WG2EZ23XIIprNFD79dyRDUiGc/+ZnVtGrslFilHnfgV9uL1n1cpi30rQ7
warDWsVPyt3+phHIdGGWr1s+snuSk7DRkEgMcAizEz6nLma7qg0IUyOIDQTbathC/p1me13cBG1U
370ECo7AA6sEMdTpYKU3S2CyhICidC24vkMysroGcM9zKaASwBxDMYAFBfoIZCFBH/HxcGhIdNi+
4WGqQmLfXHLfEEbwyVTcQzwjTMwDV3vHb9PpIC0iMsPd3oGuEo+ol5ukKxPGb72dlKf0ckqFV2zm
zkeREGBlEecSzVn5xOLh4N6rhOXKuYsNNitDZJiYjUOoQDgteVbfvREOASadJebQ6QXH7Va5zOJm
sQmLmcTVupjEFXpcAnSMdYiWCz/tN1ACJyg4BaSwpZdBaFAtqKBQRaP/cXNo8n/mW6qqIuu2qam2
ZiryH3PYa14e6+7Gio0bESM6CFUnPaobJmm1s5s86fmNFWb+UyWiRwjGr6Qb3kNE4qOSUi0jZGVe
xbBKn+PHxwvRF8t2wf/e6uL1c+hwn2ffV8nk6Phr5i43OqdOjT1p0cpV2B6pTsWJw8XIF4OkraT+
SQIR5b1k8pO8Y92CAhtdO8wF+fFGVUV6XxeVdvTWIAgMEHO3S+SiHr0xQN4StKiRYupepzj/WTBq
Q5VcvDJ5Y1XLwE2Bcb1HLtBghI6aBhFviGQJl+V1Gag5bgaznUkgdA0agOEtNzNF3dDDXTJYF628
1Q5bFsUGCF2L134JWCLz12LEN5p4tuI3yky8Qss6A5P6mkQ3UeX3EalhRIYVZtjArQjuXcAkpvAd
ahoCYC/ohn1SMSzdY5Ux4zBlOcONVPkOdQdm3BAZ+fbeAwZzp0fUz9ncx9XCMZkcv7rEK8iE/6JC
2XFN1iH8/iVGaoJakO3O9/MrnSnPHw2DkT9/Od4jVloInHPqHQDVhpDVE9/2Mj0Vry+PJSc4CukR
dXVgA0jBKwOer0HSrb3zI2EmFQ1FND3xIQnNW1QcMgqc9vbq9ELGzXSYHzVK7gNpWeTSZyjPY/gl
/gvZ2/MzK3ni2zoqMA7dhF6YxpjY0wNbnEiMZe9hBrWl8Xowu8g4vYMjgpT7lPsF6TXtGno15GcE
UEEO4e3GayDZ4r0GPEzWKjiyZmvh5NDFqa1MWTmkYA6cLmbLNojQYt5c1LIV4U6SpwOUgb64IgAx
EUqoy0A9CgQg08g5aytcfTvD2OpgHYatct8Mh4zEKNqNI9LpK8jLlx/GMvCzmAEMrAeaAX8la5x2
V6GSoXsoUQx5D+oXKnp+ranxYWZsiBj5FrU07+VXeg3+5B1WIlLF1p1dFhJgA1lHCGxgdDS3vIBx
2PICkju/jdgMl+7CJAQWCtGP8J/pTioWCJGQRyR6X7qdoXykl/r2wyTfKv+CTU7ukx8POmamtB1F
MDIvAYcve+/BxfqJDEUQxviD5uUzVNQiKiL1AduuwXwRKj33SicMazxRpYmgcRFcqNNHrc9jtece
DN0HOqcH4AziO8FhbsgBg8xFImf68iiW6+PDQaYzxiLIkxwHgktGHAik8yT2IjQMLMeZubEpAYpE
jwHpaG5gcQnhCxcRtF8i3nt7o8DI4vgu4dt5RmAKjTPrmYeZ6NuFr4ugwhQobojHDsQjk+zAoLgL
rcIns3bDr7CKR4DKdSqx9Ilus3C4teNHmDr7v3kJU0dcvzDtDojA1LgnO+9+TqIHbF44BvC5M5Zm
jNT5wJpcq31o8Gi2hBe74jcvfYiEL/om3SKdtSv7djnUZhdPa+0zCRKvHV8649i1ocQne588WN6s
jxyexyeQiA6tMkh8Cnu8ZhZJM7DxUoJ7b9dXaIIcfMxKOfgCJvxoc1CXpyeXNMPIIYlP+UTD1hCk
yRNbTXHzPjc4B/SQmaYLH84xMkJQ+3prkC8LVx0raEDGBwcfDdfKcjvaH5gHpojUYLRTp4sPeoW4
IvguNw8+YZdOZvwARwP09jOkYviP0BlPTVQyewfRwFoVJJJHh11md1Os06o8NdlleAy/+b5IqD+X
Qu6IiQw/Pcr0GRV5qN9ZkTJFi6Qy1huxIZPJmPqrM8LuwukSzZfIvGdV92/nGP2uCuy9iW0iOTp8
kRuPqprdDwFmgQ0MPzrWUUdVB4oR0Sj6u8UIOuGqpDgFb3aOZOvzwYyvTYIvr+5SEqzQc3wBwNCT
Lemy0VPe5Wdoxc5CApNQFXGAIfdwNZbNJyxvsUYfZSXgqjoxFT5h6+C8mWPzF1nOdnMHTGMinH1V
gkajhibLmKBGPR4BqToDVo5UpCcxokwcV4MfHnMfUSyngIUf85G9afP896y7aYrGKUJok7/nVVao
8NF4NIG6hqQWOXqEvblGiLgwefmgznAl8DfgN8W4sStZcy0j/7z3KoyXdXKktMP3hUOTGRhxdT4x
5M7jOjS3QCV6vPeYlnDvWYbIY6xnkTkOGgWTlHd/OR8j74upbQKPHxBeWUhkB8z69jfJzJCy2N2b
3saXU9yc4lmNKE2Bk0EJ0lleQZGn0Ik7A4JBdN7KoDUh/yM6swKdsXSTWbkL13OApkH9B3oSEzAS
On3LyiR64uNpf1eajE+HNbsXrMCOdgYfxli2djEj80038meiV08y9vZA3sMzhQAHTWKEZ8UKrtwM
P0F+Yke2rRjEy0mErW/Q45BIxr9CTSGObGaAxwPBCGRDhPPhMuwPhOoK+MnvYTpjdKcQsddXxITx
fQlsOJ1EYAPKS8J6G1DmqQrqyBAZTwZdW++vuk+GuN01jJE1MniIrsiuFuCI8525J36XR0iTOD5C
m+TmiNLQp5cXILIzikN+sAwX6PSA/W1oV4h7wSlFDspLhyn1E8wnYT3AiBmIEoAJwCT4KCTo0AHc
4MSFa47Nahzk/P1dBM1AyJ5Jr2aCSr/MEPVNuPm6615NAe9anQhpGk8px58qMqnzq1CTvb+XPCx4
2YJRMdr+xGPE9nsK8otw8Jte80UbkfV8OHqYZhNrucbF1BQowAqFQYzxGxySJjh8RrC+ymlQvU3p
tUp9AGj4e1JSpKwxo5enfMQVMx9S+nsAQGcjxBilpjn+qg4WfXrsBUrssqDE9Cp5fz+bfEu8TcF1
hqoSoCKAHaySu3HmwAF87JL+1JuhNTM/EfNP7ADnSeRlO9kYVYp7KtLCTkt+qAh0t8Oi05EpLzC+
QG6/hSBuar8ZfMn4AOeZkOlxfZYhksxRBDT+BDo/kq/OcjLkzzRbNnCwptDBiG41fmZhsq5KGDYV
PoIyj10WHfaBCQ0xkSollbh4XEv8x2+IQCGQC1chArIBrJgRtIa4W7sZMlaA/6fYSsTpnXBYYyZJ
HCVu0beZhJulLHmXbwdZyTnfdGRXsSqxN7S2P5+VEQA4wSHAAWIReJseJ0IA0gGdO+PKRdmMHRBD
04UzCqBN0CpBfRPa0PkLjr+uE60z1T8+On6ma6/5IkxPDKL44VLBn2HbUdDeq9A81MzOAwM4i0mW
M1avYHirXAbvyrOJjtxdm4H1D1vLHy4OD/zfkYncnqsjEJbAxLzwHUPfwfGoVg8MCAgB6aLjJjuT
d0NLySwxMhT3/HP4RiC2S1/DvYWXjZkzeZicAZwwodGk6vvUsogVSycafj6KRKDoLFLy+NG5p8Ut
xTI3s5/tfI17lcfLoqbBOUhZze7pLkXI8mLGfTXgh/817VJk5T+7e1VVDZXOTTFsw1kS2P62WLnd
jsOgmFTo0NzuLGnrWCZqtExxJr4J4KHQdQFaK73pCYk47zbdE1u95e2F5Lemh7y9rdkiGhFLOkwS
VBdb57DNle1Z2WJAJFUIYyJiUYIqDEcEVZBNwefinRSqmEER2SjB2aaiJZPtHQkOX4AwFXKC5lBu
EXcyGhWZ292Z0xw5oDufNvpjzi6W9u2NKh7wOg+XodxcbQ/vSXWJ3g5bFiqM5SyXBgzphf9Cx8K8
hNaGB5smZ/OIuV+E8yAP0RQXGiLfMhePqrP7MhXJ+mwQuoo5GZrEFLa5G4QZBpx0+pBvbUjsKDfJ
XGbPM0ipfM2UEM+Vy/MPN5cJ5RS/52J4RmHLFoibmDwCO7l3KZFI0xJNd+rTW58qhcu6piVwaVHz
EjEOkUPrPnKRVOoOfOyFbwJXdGsXhKFOtgsbFK93PLgLRzbzeCcASEJK6TwnO5rJhAS7xgXJozW7
5aIqRZ/Oh0+PSQW1Jd52D1fLVQuR/RUxSeVqnphjknxCUqG9WoT1uoRki/iMxhDw4U93WggYz3eP
KAfSIz498fdIsM2Yqwyx9KRicsCBi5kWnCWHj/ukXNPK2tDj6GPanRNq1BkkuwPFMBQWJypM+KkM
BQ0wzHbE9L/G/I3WSjybLi5GhNBh24BFtcc8+QEpVbiN8Dj5XF9+ALmlmKVaVy8hFfNVwuUL0MpV
KEpO/ibBP4ieV4JfyPyYLAVeNvmk8UXjLSAqVciwqK1xdnGD0e0dQ3vDLKhDXA3aW4KkIoxFuxyt
vnVLex5Yt7Ti4PBae4NDrxLrsA6CddAsaQYiaGHx9BC0QGY7HF5sPeyA6IW4VvEEw1O2RtKPgh1K
E0N2HYUA1nQfLlmrueonQuBFDHpcgthEIwa/YJFu0GCh2LC8HxBbkGbhshQSZ//TwBTomrR4KXFp
3/xmyY/hnUeISLl89Z74J1JpgOYQas5e0hkwprddVpopcO3BhY7iV5/JYCDvkoAFCORsxXizpKdS
yg4XT+O3S24mvvk3DAjsv6j9Tq8/cpe66lSEZcEKiLHOXqaiwhiKfZINkegfr4xAe3jaUKFxQIZ3
J+yccOWtF/yACNaYIixRhy/5BB77y4LTsZWs0PFexRIeB+zhFJ7B+i7SDIp+kLlddGNcw8KGHQ3C
ZVYMwSXxt0ziL/MObdGSorayPCqyNC7BTDNyCcoHHjAkPvKMIe/xt/aTz08RE45DvA70T8Jx7kZc
F2k7o5rKCL75m0cVi+sdXd9tkfPB/d+21oasDB0wj6TG3O0PVrUtD7A76eyYpCxYY9aEa3t2HrlL
fRgx+eb6pm0fxge3Y5GDb4P++SI6T+64hhSHXxSWng1DEBUePQVQYMG8WVAtMGVmtCxNeDLCVwrs
I3lNfCAWAg7gj1XhzK2wJIqi+0P73cz/z/i0micxPmGdxPKkL+wP6reTV95IUBeM3FWGAYDzjuzq
l36bbdUqtDihuQK/jzZWzL9XsxHz7hUlxcImfpw54HBO8yFgotuHE1WhFXzHer/OvykojdNTj9aW
fW/zYRGDvgWcK59D8w15CpTCyw7qvMYwDUeDEdhGYM0C2dFisBnc3RUxGcsn6EaS731hCwjiC1G7
I29LXO/KVjlu1cKFmmUR1dQJBfv4CazgKlOhsg6+HPtNY2UYWIi5G2A1RjVjZr48rgXETxj/+MCG
xV0IZk3Yh7+4g1RVd9Ob8bv6O3T5ZMxXnwwCqpzI7r1eTHbBvsvsvm3xdVd2iH6kJbMPkUYoJ7Ay
JC1FioD80GXabdMg4tvO1Y613AkIMeRIpjMn4Dib78S3Q/jDFtPjlPlVDZXY1icfUSLaWi584VAl
DndmPq7P9KtOm+i+wFrgNqz7v3UxwZLwcSSEEXQSRitM8fLNBZyPTQkPFhWpsCXhZYYMF4Avqpls
Blq7OcnbV+FlMNRkrON7mfLI9vovgPkGhjd3ga6eYOwh4Vd8tE3wqe/nQNYpc5kVJtKcjHYi20nw
ZVWnkjfAeBxl+7yfDntp3huH3VHaeRBiZX1TzBnvEz9dANMje0amIsxbRFzdRMgVK68TqaMillxe
3rHbNs75aUzp2UoLK4VLzYQNHSrPN2vTZgDNAClMYOIuYR3blzR7LIy9Vj4IPkqBpX9nV9v5sumN
tPg6ICbwgerRHJlPPdHq6DJFc0PZSXNzRH9GDG4H8Lkcno8cTjA9mm8c8fQ3Vi2OeGqMtczYsqgh
Z67iSUAwa0zrxNCUsTMKFT/j1ndAlj4zvWQa7mB40Xm3Qr/UGZ8v+xKCaQ4APw2RiXzpRZIc40hT
gf4R0SEft5c+fUG74nziswTJQqBGmMliCOS8sEIyA9mJfv8+L9hJLOEqmqUxA9NxsMlDDMsfNooR
iG9P0HmQcLPxxYpHy4eEe2XL2qhmyC9PGA+rbKKRLdFeaaUrwzBuMqa5OvKj70yAf6emjo/ETGq1
2AjxLWT+vIS34HtYy1kB+zkwi+5wCYtesVh6xe7/CDvX5TaxrWvf0Kcqzoe/IM6SZSeO4/gPlTgO
QoBAII5X/z0L0r33zn6rdxWV7qTTiY1grTXnHOMZHNXV/T/PIhT1/xpFWIqCN9mSdZ1J1X9qhCTD
vHR9P0DIuEUIe1PCoHTesePrnnYvQlvmDchyazkQrGhINa2foX2FXSoGiD5S2LnkyzrQ8mVQO8BL
YlBrUKLBrBVdX8gamtvRLQTZjOWkEEHTOYTmVStaYoofPbpXSEOXXWymp3tzkptTmWFSP5IofBcV
4N9BXZvgFYsytcHaPLSKRCe4uWEKmKjzYeIKbfJOiMwaIHCHn+Cdr6CoNciAUwFmQDqs0BiGTHSh
gCGi+F6Bmw6ktd5zPjIQEWNsK5FahRwlctGp0qvHttzT/wNVK7hr8iV+RKtiXYUYBc0mF4JNhCAW
J1fytLiOWAZTpMsV3WBhSbJWyyBbDMNZPG0tRWNvhRiL3Af6fBiJcBExbjWIzlszG5bcvVouesYG
0wLuMSlKESlbkft1tsQ/ETDSzGJ6UwGplY+6SBI87ExAknGVRhITTVpZztwF9zy86dj7I6AkGoAB
+0D0L46iJjg/Ce/t5XTpT+b9dCfO+/6QlUf1etB/ImaY1gdc7D5uw+R7dJ6q8ghDQ80TCO0T+ofp
AKqG17xXwqQyrwhrYPwINyoQDfoj3GGf+GmHTZLT4+rB1ZogVU68baAT/vk51uT/ViAoimVbOmI3
1bb/y+7S92151ga4rlgbGFjUdBQvIYtM3/pJRr8et8NnxlewKH7OKH4QJ9GmB1Vguy/sBACNEACy
OKHEQF/GXGyS96CLeavhjBAh+055AnNcve3v9MTvwVG9RQpGyMmXd7TQAvKt4TMxBMtfLoDEsmMt
CQPi65HUXjij1hv2R7J0eZVKpl6ow1HGXoMmoxTDvA9slEnY9j4BG0W0Nnf+8S2TTlNzesOOw6EM
3wUh3MdePhrnY5YfUzNBBvMCjtkjO3LL59bXirCb9j35H2glS+ft7UzwCT2LEOXE7i6UE/TkzW7f
D79TCGkGN+EWS3ODvYDGItfiI3Lef+neqtb1p8EdbXebkum4fXjmk+7mt6l/8nVJqDAMURrBPEyL
IF+Eq58kO5iHJNkttMz/RXGLnN+CCo48U/yJutmzHqFA6nUsqxHsFI7YKCiEd3fey7PQYSFgdkB+
OZcf7cV1pG/ioEwMM4SQ3jMFn4/SgGXIYrLAEkO/FlF6A9ul8FhiFoZJo3fhhoivpWcAvJZi20JR
QjR0LSa+KGDXqDeCiz7sVUSNdpqOrZij1MIkzG4PvBZt9GYSppePDgu5c8vSaAW3Qz0lOdg4Mj+L
Q2MmxZzUmaDHTd9zRPC45+nFdXuXofSnXUn1F4DgKIA0x33udeo+/v79/qAMTnxZnCY/OniVEi1L
trf5e5nRDvNu/E4+TRTGYnro4vw3YTd0wTKD441GpuscLThUrA4oXH3bCoQpcnGLLjxL4UUKydnx
UOQcs92R4XonFF8sIkXl01blAvUG/eo7rDe+Xs5sAhONgfHKK/Mcf0GvTLZ4Dlo9FSIuEiJKb8rd
Dr+UO5FymAZVTnA7Ie7u8ObGkJAxPWt81Xi42b5vAgiP6ZlH6+mz5LgZxwB93yG6IVNzFAjWrYfX
fqHvhj55OzajTN6hIVxxI9lp1k7T/eQixAvzGm60YEVXtyC3kPKLvRzqQS9IAclV9vFWGS1HCLNx
unAnJeYYLxhM+/CfFx9l3ST/0zvDDirbsmVLCD5U5Y95/s3Ib8V5kv9afLYZef0LK0ySFL8SNMRh
ikjRVZ5omGnMw1Hwrfa7XiZhMhwZnR56NGdXBK2BmjE3wTvkF2v/phyAyIRKCRs0UGr8VPktya70
P8LWiE4/2BRxyCNHJVPwPvrbeGIsEG2u7YsNG7mUTxmNil0IrodAMMeRBz9j/afab/zbcQt6fq5d
nJJr4iTtCTbRRUW/HVJbU1R+cnBllU08orFRiRHlZfmE884xvhliwgM8qFTDLAvJHbz8oOzk2cSf
xZCNCRtlGnImJmw0GjXBJ8R5JbWiAlPerxVcKbG5mQHSDy7mXyAokBMiOJwVMQJTQfwE9TmgNxnJ
ZZh/A0LRrGw2wGxXlF6Du+k/BFsyHvvk7AhkG7w2LuJ/kIWkvOOrLOQeDPZhxxSgfJj0hxC7/Z38
uAJeV3Q5x59D+q/D2n/t5oO2fEKclNekNUU27K0LGFI/24cgzuQpnqYY1NX+J6S8TWeo7iI4WA6q
HCUk8ZqZPonT//yg0V7887im4ug0DUtXzRUrI/3xpHW79LxrO3p+SLcv6NGrhGAPdqVNXH3f79n4
hFsL9cXODEzify5RV8RzAUgxqp0LWZ7kbZ2G9AQg0kEXjqaSQSaMIwa+k49Kr1jVIHPrwMMWkkTd
oSdHXiMtPDiEVf0oj0kGQKSi43dUSUjTwGUIPiFnedp1TCq4yEeHupSulFBNDiw5kNzX6rt9QnRd
O8srag1A6dAKndm9+2QGMrdJzJ8wLVRMcDRuSABYAxhensCqcXjHBczR/QblGiNnH9phxnGU7aYK
DCmgW92GFcGULjEJO8PbTvjlGOdIZsjseGphOBggCfChe0z+9/w9RL5tMTR/9cbpbIMdrM6upETU
B6TPAJ7rSFwCBQ+O+NNID7uK0io0DxxwwDkOZHFnXvErLQTMB4qjf/OetgpTU4+7bk/rN5sZ7AkI
nXARmBHiLsy4b6MUVEbn8pkBDZGbJ9BytNs5G2h43XAGc37hG9MdIhoonDi1gBfhz4eTOIEaoZ2x
/nfryLdeYYuhh1+Q4WXA1sLD9NuwwPmFKMwj5xmKLTM/gLxSu5gAGVgt2adR85H3V/I3IThF1LN/
uXnT6fqaGF96U8x+AGqBbUB8WtJDmT3CbVQCW8BfZMIVqgCW1J3tqxrdhE+Llj/qIpRDNLvT0oMF
2YFgYi5+JsXDpVF+zKmcjf0RraCz8GSu3V7p6bLeOdU+sip2NF0yfucoP4eWaOW/aK3gDuKFBQzJ
Ee0GNGKN4OGxK9OYgxZuKX8Vtmx3eboz2oNx6UlcK1Rp2A9kNkRnxdkzrPRwM0AtGWdvbyCzkh2s
9wzxtCjX+GwiowZbKNoGW2gGlRdn2m2eQQccswtOl/MUV0zJREOB+R3fNhOSzZpA6cQ3eMdyiilB
fJx4YOgj00sUulaW+aEnksSdZ46J9IWiljN8GYMh3J10znyIYxERh/NI+yu8ScdROpqgMpoHPlS8
JtArDJG7GuZFRE43uehS6cyATsvQRkf+QN5mfhfyWIQXW9R0gRlG2gNQuYtuXgMdgBMI/b2/fNz3
54stIn12gOYwtxgeozb8fjgeQfUy9VvLNVK4KdcI4sba5z/TGC/UZNacqx6d9chu4goS3ccNU08h
Urhp8fXmYUoTVC8IXQpw3wPS499lmBgfgxQkgot1lFboj3cm5SRTjlNAcGEEB5++aU34iRpdv5KS
NqpOSkkpqObzT3QryO6RGrZEsOzNN9LcHOwEuVsFGaAyEBMAUqj2oBWumXW0XcmxpamINBvDgYZv
ISBFtGQnXFOLZ/3RuDjRxb+ywJNBsYZlVl+gyGzTb9DbxqPZ+5+cy6rsrbBEznRhR+bZyx74NT4B
OOPIa+rxN2MZZyD2h2YOeXGd9FlFq0IgmgjgxR8hxJMcZkfG6TTKQA+qMPSwEMK1GQQj27yNuBfX
s+YYyw/5ja94EU4JbgS90QysLrvfcbdCni9dIsFngnBDH3XrGm//r2YAOxY9U/IXapaO3OF2bclq
jAV04hfR8+CNpzBFz0NZeb2534JLL2hRbNOKKTrstFB1qgMkeHnUM7KZILK1YWEyA6id6lCIzjwm
ETZ3rkDL3q8IzGaqWoLsdiW6d2gJDgEIEOwnTqsi3I1kt20sgSOByXTreALMQWe2KH2yJs/Eia8T
DDIDmK4O3tebjIOCvDsaZDcw1Kr7waSBSUhdnR5RVXOrmQpYa5oFVm/lJjghxSGgHcw5gzlGRSrP
fJq6w0TkxguxFwqaamaZEHdN10GLQLKqti9EIjYAcPIPH5UeXFjGouwC3ZcivHq00k1m2b5heMFH
JSNv9VFm0fsTHwtKJCUiwePOWwZpvXrcfeCmLMVJB+A+wm2aT7P7VXOk0yEdY357av9UQPOQZSkf
GJScabP8W5d6SoVEG+9jZrFakUARE4aneRmUpNmrdOy9wf0F1CtzssNcHDgKsWyjqWJqHEivcMLU
+6FxsDaJxviWksF3yh2kJshawUZAJ27wSGBhLB3tnTuNnAvZ0dWBDiaCOhyH0xmOFu2EtAYmWQ9J
hYeHfWT259lH/qPRcMaRiumGHvq4amxGGuiL6KGj3BhQB3VhZwfnMsTPAmcmS8A4Kzbi3qh1oHKh
WpAiZnSS6PUCEKlhiFAFoczK/EHyinein5YlGPAxNtGoC4IiR7TRjKWvG5EjRQpYHufyOJni2AWX
mfUYr0POaz/vQ6KnFZvuqrOxZfFOOufgrH5lUqtcnlBazk2w7wXwk74FlNXHlgomaaWgJTSy5LkO
eNCNzzw8hHeWhC+e/2XLRaNDbOcIuZD7iN7h3zKEeImsNnIOpu64o3iemTTgP8V8CnBiwci2iruQ
NHO4FQZT1mEU+u65horhQ4tSFj/D1yCJ+C+bXpBDFVWZSFTCiaxYN75LXsyTifSLJFSS+/h5z1ka
KxgMvRQJdNBCJSZfK1rO8XAW/d37jByDYHW4aghcQijYmM8oqqiIC+8C9xWA41fIzzIbHMt7CKZM
QUoA7GY1rlRnf+YvEZiSbdOlaZskbMnbZBtCJrcRqhpSGIb2qNr/x0FX0UXf8d9LKnHQtRTDXkXS
umn8gZsy9MVW05rOBdZAmza2+DrQonAW5WDBJotKAeTU2WQWGsnNc5cde+mo4GX0e52IOmqLJXwd
XgmxEv/pF0aTI60gZt7QyzltGmG/RPZnKIo6k26ecZPJ/TiK4T3RbHSglSMqWg5gnOA4c5ybJ/pD
HFp2aMxpAwG3uoDJv0WtGd1HAno9bDvgXgIauDew+sjbwpbxHnbPLXuMSgRtElCPd6sEuHlIZNaD
37xrOtsIrEf4DtvBr0CMVc/OPqnJcnsFfHABKMA3/XptGVBH13t8v3OMrzCg0qvFuplJxKVDzDlx
FEVsQyuOLZsEM58EKvUcFk1YvhEX+RltjDb4CshvIGuKaG7fqANPGG7xM9HdBvI7p1CdYe/Q/hvW
a4SKaHovYfUDWQld6Y2Syj3iXDSbvmETgotpxEeoPK4Ab6TE3DPOgBQVr8l5x3BHuILQm1BocLs4
uxWa5CAaoJx4Je9MkFv5DmmQcWrbyK2wHIA2OKoZaHOIQGGFG7fqT6qMZCMdc9iPoYo78H0QXzHu
5hcWIOr7/Dt9OLLF+IP44I+iHkE5xYGVegTVeIo/nJi9BcKWo+7iTI1LzX3NEF2yHcJBAYzzmtxN
wgvgEr5bdPia45YKiQS9NUPizazj5mla3q+YLvlKV48Grbw7KzH/ngXHmgQVUfTU368rMwWhE8wU
/mMTtbtjKT1IsmjhNSVZQIxvEUpF2FA0gdH5u1FOF+uPRvkExh5urOI1ileMyKM3LQFlPVqCrVgn
moNiXXsE43vXArTDzOlzl142HMp7/IjaE98R+1UHN3r31KB4fWR4z3mBcITD8zOnDJ6plSkM72zN
Td+xhPzFYzFVDq1+hq6JfuVfEUmvr7YmGDGggy463SCBx6CHuTExNIy3JOHQRl0kXzwFnPzNwJpD
9cQdtvTkNQHtXuLIY1LEg2RpCQ8KuiB1fgTXwXBk7A675phLx5Jnnn2xTuo6Acux+MejZCSaAfD6
UJiJNTtC+dIsWJJ8gxEFHTOUyXzW5LPAg40U9iCaDE10buOWc+ztUNgHHhJ9b9NaQobwuZgcHLs4
cjeVAlaYApIFMy0Ejz8YUSOEQO2NrpNbTH77xfpXE/KWB3TI+K2gWZB1epsDjDMoIoQN/sxxhTmg
tierCz0kZw6GDxP95s8LrnPehVXW6jkcDhHjomnub3v0rmvnBLMrrAWgXcwXCPBBxcHmMxVxxx2h
rUeCUHawmfCNR4QX8JNrZnrJdAfg7gB+2060IDD+DpMR8oBVaZAekOVygqVfA1KHls3cOBpBNgNq
AdfZ3QUuUTc/N5fQYDgEXF6OoTs/nX+RBSZ1YJIgWCflCywKJu0ilojKkCJGQ3yOpjsiPBjGLzgI
Et3PzCw9yKbk4JWdT2iUVfpp6Wfk+rkjVD4rRAtY0QgPvwAf4hcfSjJCIo31YmWc9SCNY1qs/ZRI
U4L8OJtFUEQL3YHUuv30/cy87e5bTDTRtUayFfe3g5oduk8XWLe112FTaj3Z6VW+BKrmIIJ2Qc6t
wQEkvLBAnsCh6Mse+myh75d0n5IMw+dOWxiAakjwjQJweAo+ULdoD9gRmDAR7TwSIrcLa7jZmtDd
05TmHA5UMkUdw7D4EQdulA800wSmCDVL27BfBhXqF1S+rc8NQ4BPeJb12W7cr8slLBc24UM7O8uM
UJlYLscJwFNytmbKhNF5M/h2RLc2z6Pqeqi0t4MYgmFU2ho0o0uEZvabBGWE6VP6aFYBWqAtcH3B
fRugBqrtgGPaSNyrIiLsxso1fxFA3scgjq4kmSHtUIPhyXhFLn1mMb9hlgrPsOg4Ho0iXv7AWRUa
n45UcJ19G3CKkXitDydmxO0wjxnxdtBqN5tCuebViWxNxLmAR+0fDPKeLg/Ui015RBLSkupUx5/y
IcKgccHfgjG8itAqrWd+nS4KKPb6CWw6JYp1C3klJE42dGdW7zUYQE63tLvBADrz+/zOOZoXhP/n
xKjdgF0yroHr3ODzi/rE/4RnmyMxPBONMuf6sR2MKYk4FnMmxhO5xUEy5370yCvbbiq8z1sXoVhg
djdbIVynv2LW0SEjlUCHvHXILV+9+7rtAQ+7dQIeNjdhSpE5RsCebb+3/QapfhuQppij1p+xxQU2
1BORBjAN3jB4OuKdVcFg/rx8R/GBX5PT96L7MmNu1LI+Au9sIN4qqHEtPaP9Pt/9LWpap9z5PVxQ
VRgIgu+NFqPkKBmQvYgag+765YXii4QYFGOtuA1Y8ZyLHFzl4HDgmaI9i5p/ukSYTBUolsJSiuCV
/ixJlBsi2HK2h4ega/IP0ZJfBJbXZ9TU+LXiF4qgTjaDXw5+/nEZ/F3vS6PzicR0gJGrDCzH6JNC
qREXaydltf2wwycF6h9AGoQf0DZ9eL6i2/vOannlCSS1QRQ3yucRmOo6+KjNiHqL3BsQzbjtt8+1
XaGGPIVUO3yiFSdvJnL8i7KHuh2TG7IovzPk5DJWBBSOB4QA4Gsg4xe7BiYKetTxBqwyP3UGAyOg
fyfXUfIq4JyILKR93XoKUeCiscxxSyXm1HI0GCki/wfOe8XifWibgzYfxvnA6JiUbsurc8Fy1QGY
DILlyhiVuGhzFyl0Eu5CoYJanPbmXfDpI4b/2NapVGg0WWrAqJKzVS8FF/MLyhVe1olFlywkoajY
jlNJa52mjGapRyTEdmrirEI86/nOdD3OHmQOQZr3KsWcejs+TILmcP6DyK9Pu/rEprA7Tu3xbVcc
BMuNdoaPTp7nEwYtOqw11nnVxZMcgthDQMoa4PO/tnJruUxYFIgw/cKXWqAFtWPjjTmrm67dYzsD
i8gTHuUItIqCI4nDhk47ug9UlaYkC6iYgKiIx/kMssDOCAMOIOc5tcMX2hmJYBQmokMHmoa9Fhy0
dqTYk9MQYX19EQEOv8YfQKBNKACDcOirYMnZ4i4AiHw6nZ/5vJYvQ+Hc+Pyk3+RNmPlFoM5BqosU
ZKjQZ1DkWdjpJH3SvPR4LZF0cMFhTlFP2fQOhdg//atSgoEiPfw/pUrrqarEvOw4kErC97y629J+
L9Eu5PlABFYwQBTutos/Kv51haqebd+2/OpoAdJdvCOUWEPBqY6WOJ5J5Y2QzN+fqQgUehjOZd5f
V+g/xPqrTU/J1xt/RzwblaFg/LTr3IzR2W8+Ai8Wgh8B2bGIYeN7QZjzkjXPORGit+NUPzpfDed/
1G6WmEH8V+lG+WZYsgR/Rv0DHL2rp7m+LMgtpBuzZP+m8wKBAoz2r4R188+hHdlIxKwBF6G9g4ZN
ZDpHB5TbPB3yu/H0KpywWHfoVdN4mH9PyynsrlGDjvEacMhm7g3T92Ym9XrwuzyesyQtCeihqxqV
tiDdW6xL9Bb2W7aahQYWS/2Oefcejn0p7Y1efCi79PcJEGgL5z8AaEuIlMSoDwoxtI/S4NHBzJwI
+u3fixpngVVxif6zugREkNLPLOgY9oSmPdBdImBz0ydmB+xmjgnk4hLKa4Jqu+v3IrGYFhH+Mnh2
dFpW2nT6OVseWJ2y53aBCca+g7SM3oz5xnGKbDl4rWV27NBo019a1XsArO7pw7hPOe4t7rC4VZYo
6ya+cQrZxI3UURnbg+ri7Ej2AhSN3f5ceuroDV9URrEGrtjgrjkDDFMOOeAM8EZja/xqyTQqcDN8
Yk8yTSLjPN68HiQThCZkNBo8jS03KNnnEs4XHbv3LkAJxfzVzv+HvkPWlD8FHqIhALbS1mWDFAV5
nYz9m+a+ajPVKgrMaunHXYSBMABjXpP9otLEjkCxSfGLrbUDRoYpgXYT+tL8RSPAG+tdyCwEQqHZ
O68v7WvJz88u04n8Bd5g/lL2tkO2D/oMHkMKR4AVqDSo7jRmCPBCac2v1zKL5gKXCsxicBDuYh+j
cr2Kq0Ixuwo1msq9H5BkbCpa+Km5Rdv3t5IWMS0NePS0KDQ2SS1E1QpjHyY/Jk5AwtZYQFUTCnUd
v84LGfaUDHkwSb5FdyxlKwp2nCiImqVNdo7KJrpNEVz0OxzNJdbN2O7c3LvxhA8Pk4Hx5MFcY1WW
/iEFrgcK8AeVAcDmHMPMeqWA0GExr2QiFFO00YETUcVwmQ/zDkYUDh8RkXD9gbV2YwUpj9pLd/eB
Z0sZPg8BrSb6QSoZxbHGOY1vAg3ughc+JtoBjCOp+26tAzmcFgp71rZt0UgZ3msEN+AlKlw+eNKr
X4xw8Kf9mmiwyIJHirsIEiQWdRwJOHEs964cbtmRMAwtqCqURmJWMtP9kY4V45LmAQuF3O6pC5m8
9K6mxBYWzF4U+yyqwMWtUvBKCxClKOe5kMkgGf6Gi6T6UWAE2znMcHe9GOOaY8Akl0ZHyulGdZr9
i0367bvBG9SuYkSyOuBQEF8YMyPlwbrkDq0pJUiUgNkbBgm0RNabEty83RW3sUBeZtekxO2RobB3
NGqrSzjQdXxK9qTRuJtWFapx/kP61JJ7sALM6EUlLaYmWt1vaXpgSUVSsNwi+SaYvnX7o5r5nQFd
o/LAyI1MdnpFzL0ycJ5kxZYO6r2Vjjn5WsCUlu1/Ut2Wdv6LbJ/6X6ID9os4e0ZU511cKfFgRfl3
QCt4E5WYXyp38XUX3+rkvouXKZnJe64TGiiU3TmZHyH5XyI+6ksGTsgSC4eBe6ByWD4sZjymx6lH
kfG3elXnXo6cflhMgKlRe5JvtS4qQO3Z1FlX6OAWP4D1YO3lhASs7aflsrjQvSWBjp8b17hn5omw
ZI2EaCj8bujmKa7Fj7QTrrbTg3udI5qFzEO5RzR0uE1i36HFw5ibTiCrATac7hdjTfo7x538glqD
SScNILER8csNIfbERGvAAIj9ctiPFhvokrhrG6+MjQmzG6tDSa93vTjEtGsfaBNzTBxfEHMQ/3VF
7+9m/UFedyyz3euAl57PA8JBMt9i9q3Jjti6zveog0xnhzc5TMswq8Kag18NVIGmr38eHXU/ftq2
M1wrKUMwxWVfw0qfr1vb37sbexxUGy72OM4eAEBvk3P9fJbEdrftePjsaXtwbexPtr5t9wP8uYQ1
isz5YNVkjxyU+iDVBxJgJ2cLg90O9pzt85sjXmwxIqMzggMBBI5xBb7ttBiPCUi2fDoNSy+2xwkR
nunZkkeFjPySfRI7NvolfmS3HB/ZL0FeiSHUZ2Fvps67XkJ1DjGL4o3FLKoDoVAMNtMjW+fuC40t
nIJ0BmG8MyHSxC66haRfSyf9XLX7wX6o61NXnyhhOmxvAaDKKr5iA2x8gwpq9Mebc0Nl7Cg0QyGW
8mjy9PSJafvm17Q5WBCeDbfcjxgszpT4Ifhqie1xJG5XeILw9Fy0EFsPjh6AAKhmdDWECWBgLN/n
Hwrs0BRz6r4IhtCWPQWI0Kp5A23cdK5oCzAZFcFbjSqytxai4q/CYqMw+AQBvTh4bfhRzThpPjN0
M54x+mvPC8jIdUqlPd9UZ/eCRNX80lxi84uxgo/pBhU0ufecPOwHOoImncDVX1Kik7oIlwnDLAup
FO5siYOt0xqQIr5tglj+sN2LYkQG4HlWKDCz6P2xtVOb3b82RMlTqDE7oLNFL2sWF4PQrV7bCAvE
0dvJ5QfSuW22JsZrnEAY1eKLe65pJOkI3CKks+YAlZYRenyzHWp0I0fB6qpPMw8Cx0CZGoVURzdX
QJTJD7a7fJo+7b7TGrsgKnWitMf5yKfp4jmmb0WrYAbsw2qpepoqAp53N1+ijnrlT2cI2XqD47OR
oVHi9mJ+lwQRgkSCjZIK0ACRIVGNmZMJpJcwo5CgTNlp2tyQ3ctjimyV9LbGyaTkEc4A8iZcKMzb
YLVxs1Jf+sztxxBAdAGDU4XZwNkVOdwOc2t7FQ9CXQAaxyBJyZhLO8xF+V6D1uvYQ/d2/U5ElkHT
E23Gzm9YyqlifzGLEwNQJC5UA7Q/Ioh4/I38yLCRt2UgN/gpqx2IBOMjbTteI36JjFjRP9zcMRhk
GAXy0kw6Ny41T4y1rnkEQwpkwcL/776bb3wAFudDxq6jmHBx0VRpf83vGtgXK6rusVzEFyirdzGb
rDHu9a4aG+/fCGtm7mU+8QNp7e0a2I7tHsEhXRYG3EAB+Wxw7vDgfGViz9CWWSw0LMax20S2fi0F
wWH7EIE28CE24K4LB+gebbDcjHZSXIzJoCdDh9b7wEl4wsUhjsOYLQ6KcsDNwpHYtB80GNRZgEDM
FJfBLeIYjbtezFt9yLBctMIgw3J1fSDLeEJwREK4FbJtIf4Vl1g84LGtSC098Ohc4P1Y+03cJm7Q
1kAa3+vaqXt3uqIZT64vmmDwcdfoznKhAJ87T8XasUZToAPnImnCXK+hdJRX2hFGLVwdeXOyl9Ot
OfXNCXO1Ric7xKnEn20RggHqdkxMKoYnvh+uCdeTBymBnk1uRfrCSAWGE+NE6h9sdtFFisrvlL/L
w65+2NkP51Rgb5tUFAtay+DRpJ9GV7YXbQ77KigBGU0cA8Gv36wtD3pJIwe7Sowlc3TDpZO5LdZG
lZBwnBqc93x9bXANQUn3NLBVMpgcwPafhSS0IaXeNSfhjDojJlLEBaOWSy72WKSGzIUhQ3HM1sSQ
Yy1cKV9xXAvTdSogf1SwBn2htY5FBcrw8oKiF6jmR37KCzjOUXqNOi0CiGcPkQIW7xpR61Pe4tOR
B6ELtTS+LBrgHhb3YQpawAarTHSXByOQMbh5GA5X5BgWxvViCFTvkf5Alp0uDkZ/8ydnEQ5kjJbz
H6kkDiMERTJDHk3fhJAqkchLZ8Dec9GHAD0LzxUXPT/qz3LEKSUB6UNc4IV3tgaZ/XPGDUwtxlxa
3QXDjmhoZLQF6gWap2t1RoFm6qJGkz/ohn+IPsVOXORQmAUKSI/uEtd99NqgWflYfKggsgrpweSn
XXj/bqDsbY9pe+y0g90fLhb61+SsxSMv3l5/0ehTAuKRXDJtt1jbvHS5rowgAVwQkYHeV8E5e91n
eB/W4vHCi8E794YK60uGLghlTUFCqGh8GSJ8VjRTxBfJF194tMD4OrlGcg7PDkkDLAONz9Wy7w7i
YgrJ1dyc+cd5colOwItkX1BsxOol4eRYfpirzRvIQpvFcN3wxhEoW8DtTMMR+jmrvvhsOC2mi6M9
IMaiUyZsMlg7vnFa565f3fEJBg1dcTGfHhpnNJ4p9pOeX7+gnHwqhOCNAXe7Z8e+7qU3DOtYeIA1
VJp/IayNwYqeOosNu8Bh1MuB0rrENzmu8Z1eE/gHI/m6Qv/fzQ6nxKZnoUtyI7HH5IZ5g5zK3sOV
xOkb1dxMme/xy5t6Tu1EsgL5zAzOuM46jszXPs4rUcgy4M6oh8DjQ97WEyR+C/Uaejy3u8XqObbn
2JwFqEDGwPF1UFCHJSUmY4J6yKbgkAFBr0vkS6KDkKJz4NDBwmHERW+Zq3SfnsiW7PQj8ZIFcgo0
RcTfAVCXaSc5ytkHP4U6EqoA0RTwA3o6bYBfVXGBQ7Om/9UyMv8MptiKe021TN0yJP1PWautaN2t
1Snuz3glvvApbPNj6nmK+RREPXU8Vfx2aL8eXm5nl4tyCz11KVBVqTi7o1KkzqFo3yp2eaZ76Vvk
cYn6nOJ8Wn2tWCUoxzfnPIU49fc87a/5Hld4m8NYcpk95IGc+lMX2I0osRc9ss6iss7RUv0OKYVL
VX1QRFNBUztbpkfhvFXN4pBhHqiSmaxtbKrAAZHCERhxtI6iCE2uwOdx0vTRa3FeGSfKS4D9Pgct
YDdLwEECpT3hfrr+JPb7s9jT+S2De4NkC5gHxQrtsRN7DBvMJubaXEaIhTK4HyyzsceUTXvV1oV+
eEHkDztlQN6/eHbcZ4llR/09MgBzOWhOJjBnlK07Aou8DD0Cya2qj7kVkd8cz9ABi6S+J7v14dK6
pAzk9YGaQf823tOTfnmYLg84hMzrAQch6GuC8uxePDkVPIb/hdCDpPjfPUZTs7GrAWBQJUv6I92m
yG99LSk3pubhlWiK9IMmQ0oIPOMw7o3tILmVxWBU5JBRhNMhpw4vRCkutT+o0XlauGj30Ovh4rGh
3UOvx4Bn14p2T7oa3bZeTzk4PEg9UvWVPjc2D1LzQKt82R3r/oCykpxNrdqbyAcWQTHRGG/GVBmE
BvNXGUh6HdS2KV8YD6MM5RcliyCoIQ4998FNFuhTnAAm/3UVis5FeLGDpgthqmkkvBdh9olS3bke
qOFlGyNXRIy1RWZFEd+tiFp9siJgK1UZ18hJoa5YRKdFUFcudtRWLr8XPe35SFv/DATChD0VLey9
yYgWFKHF+uOCUoGn4y4w2RqGortn8NKQD0ECGhY1orhVANj7iZ2h22vfxc+JVCRXWnSmZmy6XdDn
oTQxJQ2bJuqmSNZFW2pY21IayU8TpVSdudpIjRN2WUSoaJ1FFFGijsKAXUcpzr0djoMI94GqYmIL
NVFKpQRB1DQYkw7J12qtt/V4ABnCgutev34w7yVH7CeOISbumIYK+gjMuJmjwxL4xrmeo6WKttL7
4N8BSpVVRA3BUR7vX/eNSftIQ1Heq29X2phv2zQeORjt112VIAZj9M70G80/mioPITdexmsy6QkV
KQdrYAx/H9kRJII3sQLiZXpQBZy3X3ZvHCsZSHGs5EDJoHE7Vt7NPWUpI9JtvragnH+6OrvxVL8j
daVe2EoGFJSA2rS1ajizkbwh56tqx/Ee2ypgqXor0rh75Re5mMBu4y8mm/yF7a/xVaf3TjebHQSR
3tkFz7VDMg0Piv5/cVBeARGArKVSZzS39CI9ol35dNK38sdWG8GoE9oAuIhctKe+Npx1fiKChP1J
gbj7GKcH+wszua3WuL0ivqSOYSDXE71eBZTdrFa9FeCRpx13QR/rLbFKSMuxF1OfY5sdb7cjPhDr
BO+qXE5jfeLEiiVENZJ5SpQpAWCl1klpJikYZAjSP0cCGViz1yvjsL8GLuQdelcRuAAtLc8FtHbU
3Ia68TsvTe7WNlS2kPWOrngFRygPzIm9zinJUnAUVvuSVkSQNuFCFvI5qpsINWiBf1lzeoN0Me4f
qGgwNdSIEWqq4ePyRLuWhAo2YkUgbtmGtV0i7UQoeqkk3ZrfCJBa6gSTur0knREvowu4melu0fE0
e/LFAVGNhvFWx2YfSVWExUH61DHzQkqwopo1avlTjhDxNIMaf0WGhtx85ia/ZnJc/ILLuOUr0kK9
a+/0tfMlRBZXvBzpbWPaQDN15tDP4y3vl3daqNOrzLsH+lcRvCTZwukF3NU3cnEVV6f5cqaTTqQf
KiOUMxa5ll7JLkdDj8iFtbPHEY0zxd/HCgM0z5EfmBGM65gAjgGVyNrZg0dEZ4+DGkOD7Si9ndSu
vJ1fgYN+QmsHKIdr+fzPgyh13QT+GET9xybxh4ZQ74tdpbatGBmINvTag5auD32M5WRtDbItsCeY
1nf2AmaTkyZ2AbYAFn96/XT5WfZR4LPgX6SHWT6+dUVkMy9nfd+R3evruqffPRNmRO5d1b3fy1Hz
KAaehtCTcR0xhrfCIqOeeLZ35M68YL1QT2wH7AVsBHQY6TiyC7AFEH3A+i8VYtk3mI9Gje5Bybot
3qB7/hGNHBMKzjhMKNgHoOuwA7D8s/br99hA9wf4Pi7tKA126kHBHjonhgqnK9LcoYvGImKhZ5Wf
F29ZF3dWdtZ0bRJoMIWE84D5ghguNGL95sxTrdOEck/ji9Walle5LtJgcFieWZtF8zABgpLmCasG
AMvz3QmiG4vv3dncmyzBIFgQa7P69t+QXcelEt6RCbIJrrZrsIn2IFgIcvBYdzEVvlhokYXPvvuY
qt7tlZWWov/WHFljWU5cFFycqsTqaok05m1VFZN+RVxM+iFfj0KosMUZ27Qypj2fnZOZ0e0dTP7d
vSISJ/utZSHcI8WhK8P6yuKKiIX1k3lbx8O78wFss6gSfCNKfGDK+/GVtRTBM6vo3UhYP+X7oWNL
/aQ2D8ruqLXHm3YwSIxUSaeMTJmTVYv7lyhPFUGYf0V6RJ18db5M5A6iNiR+0Z9H3y4CiWlWCIHM
pLmohTNIey3SaBJS9jpuPKdBRiPQcKjHWrSoCLr/zTipEdhUPl4W9voDr3SaAwr2r41/fqoUD5bC
79eXcR5vLac2gmT7RDXFm8obyuu5vZi8lUCph28b5uuf30QA8P+Xb802ZXS+uqqaivrHea00rUnL
F51TA6O26YRpjTeQPhzq+Zz0Rr+dfF6PSpPcafhM937o4iaNDZ0ny9nz/lBl3ZmZpHFlJIvq5jfX
vwHHW91IiBq2mDrKKEboxNQ1TMVOGu4GPkhAC58rTl8V1iv0tUC48BzhHqKyyrNjAf1keRjQPtQn
u8YMH4/xdUxYTBkKgI8T06pNdjy8/3/Czq25TURr0/9lrkdVgMTpYm4QZ4Hl2G7H8Q2VODEChBAC
BNKvn2dBOrtn76n9VVHu7sSdyBKHtd7jRgnwmVHGbiL6dVMqJrm9cm+FPyB/4ooGGAkrBaM0sZMB
txJFZLeCJEK07LJ6ZDzrLRcyUCVzeHJxab/jvMSesG0Q9Q6iNB2bB8V+qO/7tJ15Rm4/9JPwvXQz
SHGRQ7BX/aRU0Wg4K5ueu4AK29VdWDgouL+r1zcTY1gU7VtOMlS3QAWlr6H4Hf2NhldbBJ7t9oIG
CQESvdMXpk7fpkGgRLJKSlJb7k6IPgkLvUbWyMcwiwPnMKZ/xu7oKYiYenSll+MeNGh4a5pW0ZYW
XM0SdEJB+kb2KTd4XOGaW6eAqVcTgoue5gCbCbgssqw7G5Dt2SOawEClCPksqVrrJrqcBJXvbZ8X
ekImRU135bw2RcRmjv/t2ge18xN9dl2Gd65eCjIAXAm045ZgUi1AAlCIUNvEscjfQTqZSZYilqw3
LSiuf/Gh1c7lTZ8IlvTx0WGNGb0VT8Izwb6+qvl3zW9sn1buyvZz2IBSWrmpWCC0h64fCamHJJ9j
5wjsxS2OanqUyDeE8bsvqGFGG3mZQ+DO6OBeIxVk8GliGA976Dz3lZKko/ZsyiMRaOm8eaQpSaWq
gLIuwDIu708UsUMZvtI0+Zsu5QeBJl3MeOkrZ6KGpEWiF2FGOfN4HlCnfGzTIzo7yckmSK5cpQeu
gpn6vNDed4QYjmwrrGdqSUPoGkAscM/Hxt85HYoF4qicutmdDp79N6vt7zgtU8Lm/2UBVSqCCXfk
xrUGURARStarmDKKW3JBMlHCp0j3qWSYEIRl+VCpKjHGI0JQwq9Jm4Y7JcVlBWTOJWmEPCuRX6dE
RWwXtpQnMnTpYQvDCV96HHd8BzQpHCl3AEqK9Gd+ASMnj1cC9HD20cE8eDlxOt4Z8A5VLuEUMywH
LHR/hCjMvhNPAXd6UtFiiRMbwnQgvTrBHIvi5JilPPY5Bpg6RFGm66Y9j+bbHokUpCgMKLLjCRPN
9LzKhAqFB12i6/RVvIIEPcZWzObEY5W0BZaqw/xYJXRTgTyYZd0t9+3cXZ1/hxNoYHxg10LNDX9l
7wRI3Kk+UgPri02X2Tqx2/S6Ts6XtB6SYZBcFca+mtBXykNE0dwXUoBRQ0w+nVu3Y7tx7+BviO5H
L7e988xxQXC1lA7LRUSIGJd60zqbyVnptCVRi7KD3iLe4xxqZFnPfFY7CpMFjWURn8Jd1z3O6WwI
8ygVLHcbtn9cz1N8DftTNFzD9ips1XlN83OgEbEORQVBxaKAgwpmCsLHMCL0zTi02Ao620FgyCo8
24eSKrAf7nON39Lhd/rKMjdB0IrSFpE1lBV8FWQVucEFdV/EIxHHIjrAMmbxgJYCMKGk7vAKiULX
QJ482fyT7SihMpDQ3cxInmAskbxzPeIGtEnOdk1oKWj+EpNmwnSCFBskhhdKR3LXRjBSFkR+kay/
nCo+ZUYCac1o5NTwz+Qf6/42gBNjXdxCzEF0wWfmCGJeoKVyTMYHEmTAPra//sThWgzxCsyq0FHt
m2aEDDhHyrCF44T+KJGa1EHypM08ICQg/BTRukt7H4sXb+YHoWJstjMfxStlc4W/CRyV9xxKuHvo
vn1lPYMRhBaC/Zm+qO/TLYR/ws5118mzJrxiWSbP4uJ1oZ1gGERc1L4pkNNEWDNYQWlANcEz8fNi
+zo5CFIw5vEYkoVVeFvyAvHJiaV/dvWDSOGma0lp6pzzOeBvhpDCN8gqyFIMw7XBPi3jE45Eho6f
ME5tFxOWMTMoxFRsME9HJBbgS0fIviJZO17HJEwrQ/Dg5JRgfiTktDFymV8glnqShKClaVmfMyyU
LiTN2ABxOYaWHTw8SHM5J85IFcKGCAUHohOWE8elaUpIIQoXQO+bzH686hJTD8oJWWsN9Rl6ChwO
vqklgxm1eZHUdK2QeSFiq4aIvPvDw4BuYE7m+lZEi5cOQgZR+sH7Srhcc+MRHBR50A7BgIpxCFBY
g7x5SZ0Mb0uM9uOfdKBDLW8pM+sdgsl0vyVTnnqPdDwlPJojJN88WBc6jnEUzvqG1dnYOV8XTg5q
aSGV/tBJ2tudVLCZP7Kzh5s73Mmx90sai3JwRa/9eS2f+bTQnOEHnZBAk8eysVBKxMIrfYHXc3gG
O5gwHXinFj/VTCnBJ0EmHZVo9SU5vZ5eF80ZhJV1f1DpzBH2COoI/e9I4ijAV+7DFV2EJYIigh+6
tv62GoUcOnmQQiVSrLm1cCGCIICUuZoQ6gfGB95nSfygjjAUpoe2QGF4NjO3owm0L5QON3nIHApd
cssfiHjfqpyVAvAf/1rBayNJuAqnA6GDDQsiBxaHrRNtLV0JcDcQN7fDC/T6luWb3+Y5gcUb4gbW
Rn9h7d79bLXQ0pHqwNQwxZwcXUgFm0ijn/YYQ9lYHUI54lrJlaHkgcAHGrap+LMUb1V4NRUWsyGq
8vOLfxFV8h7JCUW5jCT2xevxRonTSQQo4n4Ad3Zc4phVx7w9IiBKh606kTqPplXU2Vx+i5sQtrJB
YeJ841/OyB9JfxOVfzOr0b+pPJ240zO6QYLRPctP7d2JC7p7VSE5LmQAwulMJxcpYJ0LlXPip5uZ
JuzpuqtSBjszSzA2IBudBiTqfgIB/Fn+2R5W5u+Fn1llCia6jiyK4XzSh0kq5B3hp6+63DH+2oU8
/lXWiReksuojI2I1fjXhmy9RnVhqgmwD7KzsEtY+9BuL2TR7XkrLNh+TGuhkJ33cPgznWsWHPlHz
VGtTWNeZwYTpWsF0zfQW3FaG5BGHzhZ5LGzWwmPZ6JBx622czZVQINechMxSCkK2hGtDV4RboXIR
bsNc8bPDrS1sFRzLTFJBqUBP3X5UJOSZ8T/7hQj7pomyWIdoxMA0OLXYmxYnHIsTwYKuiLiLAWj3
RUv/+xZlzSzIv+MZZIJgi9QhTLR/Z0luijmejGZCn/C70n1TxpBFBEvc0Okbu6lMdqQ51M1PfI14
4dQPxl1qlLhW4DvpAdvRQM+1ktmSnVF9ApLLTvN23kB32tIEru9d5K/Ni04pOKz6fokDpuajb9P8
/JC+/V5uOJdD2meOXWjjiaM2cfa9kVyDBav73oOwzHKmjFNUDa+zEncDYUwwEtUBIRMIbVza6IXM
02wInnaWOPI1ZBP66tl8SIigctlNPNaJmgcNg+uDopR17osA/Oz7r7aa9G8pmRf8GNaGGC10cEzt
X4U0Un9VdwkpJ+9CWsZez8nbhhxlmhLE5GnPfs+UvXHxBcLDpWyQHNZNuDg2SByCBG6BvtTF9pr0
Vgh23p13+wuSL2c3zGsrwdlI8FHvgOkCq5Fui52H3LxM8rTROrJesLnqPZnlQfdJBAvjBspG4xZS
5VMQ7Ea0CiHq6PKb3c3YoWwmQuLLgNgH1g7LDTUSHYpFBotvLJoWgp7R5YNNx+3pEl4pUUIYgUGu
oqokJDnC6H4sWUIgSJdOWIN7h2QtWNtskObBIzSmtYTueocBAPynmWWjRrCjWZRroXnGEQVnucZj
aiKvJc0D6R1RkFzdOsyl7fIxcHSw+7QtaZKG1nm/y4SGVSIxNM8dmSVr8R7wfuAoR7QiEeOVjs1z
ziFhZWEX83d9FuuXt/W46z4X6IvSHkKQID144bTI8MIvl7Q4hjXorB3ctOBECtIn3SJEApq1b/rk
kh7oiJEzEJ6EqGx+XLULGwefb5qfvMvB28T94d9ZP1bvRX7L24Detpklt+SaIbalnUaU4pJoOxwi
U49ItCUF+pInN5mTWUMHzT8ySms++7LJze/qsy9nOIjE22LzADn4px8nMNIz85t3RTSAS3ZEoreH
w0PLYjBiAERRHHLAkVpenUQkPAiQ57yAKWYb5hHPWCT2cnqXU7QedyAF2Aep1OXm5h5gHxQi6Mie
9bh+VC5WzdMskBzfLPw2GEhd4xdU3rKYREV0r+qBfp0HAyjCcN6nYdYZci5Jxj72QBow0Kl+v1yp
E6AmMdwcaBJzSiPqjjvcc/fWu1rOy/kcqhvRvwEDYuCS/LQmgqWpDPxOaU9o4CQztxHhLJT26bl0
mtlqKb5mMiyVL+urZFIQyktSKhRlcMQYwNf61yZ71xH5ZDHzYpvFTZnACNB0R0ZZlqX1KiWjjNX+
5Gl8pAfPIL/Acq8QUZPbkqdGZmGimzsl39XX+NZHfc2FgNQDBJVHaXilQnIkbiwz45W2OyGV5DMo
kk3rqgrPmeAr5ATV0gNn/Zy9eoAzo1LBZ8q80QPLuHkMHzys+/Q+L6XPvIaj5W6Q7mgu6oDzbqrj
/hit1XANK4qS8RxZYKc+koi77k4UCCDmoMwIz30LHuDVrcDqq6tnX8WUoV+l8Jgb4BCOwDAu1r9l
CNdQBnBv94LL59HaUvxpn3Yykk27b5Mh/4AbOTwRKYkdC1kV3RqdEf5xCOYaUCebITpflAkXmfg9
h2yK6pyaZXxBW0ByExcp2XCohCk3oPQ+i1FlJqCgDVpVnNR/u/ls9dtGSzKNvEcX1Vd5SD0S1mTE
PeAdtAPS7bY6D5zZ13kher5jsvGJlPvORyoyJoIkzvR5kJYoSOtShKNDDdVBP1eD3/yvJSxQliZ8
3zaPCj4KHC9XoOAqTg7NI/Eh+Bkxk+JPO8GGcl/bMg8h3SJzAtOWlgebPLBymUczZ8QCQvfjMbIp
O0E7T1geOUJEJGRSrG3nIk8ishmx6T1QsH5OoZ5HtR6RnNCstiSY4NW4xvB+xIcMb71H77iTMMaw
y1Awc3Vk2+UKIEyH3jYvwDe7CPJQ4y05Z0jt+Mkl6Jd1IjixmmYYQjFx3KTG1RHYyz6RtxkYvVTV
GGDZ+/LoYPyss7Rg4WiI5AROx82ixaxibReaBjWUVHFLriArLFDAyjPomLh7BnkqlrsmNgL+a6uR
Vz9jzkf24xlztmwYjeC8/edpyJlYjnJwGlLyPWyidR6bNP6dIrOnE5xYzx3zM0qQQ8PNzTMH71T+
INoTY9d/H2rUjWL8f6h8XVUINNto+Dvsf0ugzTW7VGtbrNFzcsCggAOGZHdVBONqBZnY4Y4nDvEP
gFAc9Sfzc5c9dggjoRI/VhiLaBpdn1OAP+4KdKTj2AUbkd7UhTB5cy8kccFtg1XgPYyBkZmOQJbf
Uh7NRg3uCQe3w3mF/gabwRwTwN3nEaLdbz6XzgQcayKQn56haShZiIr7HuNcn+0NKEuvT94BQ/31
0SfLaVwhmQMs8LC/n190mhwEozsl+ZxPTD4BPV48GF+JZNOvz4wvihIw/POQJ5cCjQvSAOLVUIYx
qIpwdBbQ7bCtoZ9TVttlbcLthVxuQuENSIOhE3cZyu6NO/I1sh8HldwhX8WWNMdhky3MxoO4jYi6
vA1K1V//FG/DC2nOo44K1GGRoiqjkIq7sg9Wbai3Ipu4koP6xnPdeGfo6nl+/w288RPQ5ZevPGph
VtZ+o+/utHIwyLia8kL+F284DhvaLjDdkI+Rrp+XnAdMHu3N4V5/FSvkvfHhIpiYKFArA1gbIo1O
PngqcClJbmvt4fYklEZDaahYk05jaK2pRAmrJiS1wBRfEjshTMbCMi4TOZ7+mTuFVbAPziuzTE2q
2lVeHEXlZkYWbFf/RPvFHNOrv8AicQmEaLwYuIjzIIeCz6gPQB2tMmzKyNwDCgIGviFLaIkVdbLy
ueT+PPnmMxgsJx7ulIn8Mh5eRxGQkJEMe9i+SihJcX643x9Oq3T0eB4rx9g4xoWKdiNCsKgF1jE0
Kex0uyf/vbN205Wpg2StKLvH/bPL2wATTF4u8VwXZycXoCQlLPRJy4QhBCYvgbGfki1Szt742PjM
llelxC6MRVVGu/S0Jsxlzyvd2devDKdvr5kSkzJHa8mgxsxpS58P6cxECVnSoshAdurClGvDOu1Y
UonGgwnB6wLBCffBibBcSrQArcskdfkujCIpjr1FgQWDahGqUSVvWIfj9G2N6C5PDQ4lPVzIyHhH
28I/pmm3pk6M8OJVXOY7lWIPOzr2EYKNq7PzSTswo6p5JK/ljXMH/lMhKO8iNC3JG+S9QJKQen/0
aZHkwiN6ItUJWgP1Xyegp1IfDAJvQlRiuyIZRQhRRQ1HnAddcCvCJkawgsirWPt1XBExT2VFv+v7
3aDt8veSu1Jgk6D8k+hb0Nx2Log8cV2apFxJiV1VSPFBTrMqMZG2c1nxJwgNhQOJlwOFq8AEIaxB
fNWTc+Le6S32BgbxWVRD8+TN3u75k8n+UFFE/5oydGKkeKCrxd7jmT/ye3w346HaRbkzDtIVXwXd
DTokqG4BvM2a4kFL6ioAtanLa2JiyXRqDpMB08w6rba30qGzA6QT1JMIoRHYi+HRgbmlpML5tTqB
s3P/SDF4bbp9BYZeSuQYCnhULnAas878AmmqC2hIZoEDfklMuPBCjLjN6OhrLFJBwLZ98BvTWxLO
SJJgA9e28EHMuwUef0kC82Bc+U+QKElZQrqHIgQ8iviWS5Q4Iw9Ebj6o1bE0Y/noEuIL6qS5PZCu
3w/fTToJe5rNnIkzYeN19KwAERJo0Em27UiqsXfqnSfdiI0p7vK4yWPul6P01l+/Vr8Oqx0pc0cj
nhpJmSNr4LAJqAQstiDKziNjFJi3zczC3y8IM7+2qh8H4IKr63UYwoyQ+XGJ+CKSg1HpAIBjWN8R
pVdZauxPJJKUiUOB29ctbbh2Cuj3Z466vQHcFXjRaw+xnpeAKdaEdPuOlygo3f8RKEXwlwlONBeg
qVutcTBngtQ84S8ljFhbu2dITJ+gtbXyReFxZwb0qR0d1DUEHzjobAhpcBBy7cwuadoUU6kae7+s
n5u1c1S92zeKW0BzyTUjxnxCj0xg8GGr4vtR3GlFLo9njMIhWJZ3gzd8Pt2Ta502Y1rWqa2nFv00
hGBOif1AdIN92cESkm/265H4C14hePj9gVUbhiph7VzBJhHlOrl9R4ep9Kxia+wf/9AiDWaes8TC
X4hGXrl77Lv/z2pjF7La1BR1YeUPG+7/eZjzIMCXrgdYjrDgWuSp7PIpNlDQDGFAIJ/pVWvU75gm
XPxFSyRef3QJXMumh6EP0FCa5CbNQ24P8j26NBbiWlRfenJFKwmrWzExB3yGYOMit/w0Vj5RJryp
tDQQt0znrM9yBghroRpZeYj4IWdADYAP7t6JsObe66CEgD6flmCNpo+0PizG4IR6fE2UHKldjGir
M3iMjGj2LZgOVF1IU3GBeWZ31nZZt0NtiYQ3Hx42/YP10KzDCyj3RnK6Tsh7Z9bR8OwgQ/DpMR8O
yV0JzRihZ2YHqhb0DeOU35Plghj6m0r0z4Briq+CUjM9e6t35mraEglpIUDEQN4AokM6m8XeA4QN
rEbm4sUH9oZ9qf2eh3Lh0WWx9kxIW3pj78Fk0HYI7h4S81H68oFd/TVQ7JnUcIqofIMKhMZ/oiOs
212MuJvis+rlf3XjdglFXIgYigM1zh4mhz5glOaGc5/2hKQg/OAKW2wpCety1wdjx6qHhMupBxzi
HnkkdYJnA0g9CYgCJ1xlKYN0HLY8pnF2TkJWwFSlBeaVnBAuROolbWY9Pr+5AF0+N3Sd2PI6nx2m
n3eYle5z0KgyXp11CmetE3yTe/a7AeQGH3kPO57yhB2RfcQxZ9vw/1NYSLaNTbSM1KmXlnuaD5ZW
DpbWhsuAGpkZtCTA+A9o2QAxbK3V1sAsAVM4uDgkrOf+Rj26bGckFh0ky8Lp+nhzEZuH8bHgwNoQ
VIiQCPfsf6/JnHesqBbGtxcbLTkaubm9pnvkT7ugNUzZLQcm1TmRhzPhvvU6LJzQp4l5TI+3hH4j
BJelEfdNrK2iopDwKATapBMh3aHXvI068DV9t+kD65kMGuFA0slZLsOrhksumGi7kuiaNZ8AaDih
TWWYU8eJk4bUzkFWuSshWSRQsINaNDFg9yEkU1wy3AHP7ZYXZtMvrAZrqIYB5l5cKlhUuhfLCoc+
HIgQXLvql0yVtZXLGWoGRRCXMz8jhVi8X0lCJQO/gzUQZqsbUNC4E7QKX03XSyBwkoTvh5BZFJn8
6t10VcY94Ia3k7MmcgWXzN8ngj6361gIs5z1yTOxdXMxTK4+uWPh3vBuI27a32fJD+qeQyvqHusS
NEbAsF4/938VbWyd4wZFNQl9v1YjWrF4NcXVOe7zuP1xbJJVsesaCZk1XzJNwo7x4OJSmNioAxYF
9qE3d/zi0rnA2e33JtFCgXKLmM1IfEbzQO9BdnqoWJso4aQhdccGjqJ0EDiCJTBfkS0FQilYxJlW
6/2hejQ2e73fd4pTzQQKTZiT6dX0WZKsQbXWmfBUyV6mEAZvxWkVbI5SW34w/0KHyI7gpoQk90Qr
9wEitV21vjrSlQCLJZW/srQ1aKmEAoWHID7eOdBSewssYnLK4I4cEqIORyIIGsnyF/wTsT4gsQyB
Qpl3QRwvvmK4y05x2nhWumg60DJC16cuxoDmHrqpyAj4W7jLh+Dj8EPoLken1tOftLo0tGTrMfGF
V7KYRvScAmPqSo4KwVGILp+z5DElH82ECgywfewli1IR7qfUsUX/D6YH2gL/Y/E1VNVS1pq5sdZI
2EXj/vH9qTjl3f/5X+r/Huvmch+u5l1s3QMaYUK7ZWu60SLKtgi4enF5DwGAbcQfANcE3MyZxgSn
HOYeULaMC4N3y6CO1AyQngSbgRbqINcwvgcrrh5AElpxdyjadyppnFlEc1eHqxgbE7VKe8A+NH9q
Sn7wXBpR0m1UuC1LxhxA0Fy2U9Qo2x8ad3ydmwiIEhuCgerJY0ooSDjiuAddvt0bPKHXqD38O0hp
hVIqQF/EnNqwd0gD3Okc3/J4omcNPg7UFHMsObpwKCyxDSMXWVu/owUwTVQMqZftcfY5rgocm95t
8gtoMYztiKWYZ067+xZd841H1iUyy+iiRGXFLSnqrHCNn+/gVr+qzUPFfSN1nmpY9SlYSogDfR0V
q7C+ojUPcKueqEwBacdjwjLIjPA+Eg5J7pj1wGx6EpvFUCYlrcYv5OVy0z0RDjt3ZrWX1Fon10Hw
xwUH5M5UeDEbu/Bt3A10FgayKEQASPu2xz1ZEY9Fwbs3el3ptzwtNd/U/EuKqDjDz7aJNNKoUebW
6cFKJIAGY1sjmzJ7PJI99nhELuy6pDGuEuRyHOiO5FDwyElCkPY+ngWd51YAqOC62V9rNCCHWP7s
c1zsF+iRDNAFeiT6cWmDJWHyGp6v4GEyXIh9LeJSd4GsACfmLRTtErLKkL/mFvx3GGht/Kehw1Bt
21IsW5tzPqRy8x8Xg3Ybi8uxO9zwYWlX99oKs0A2pILdbluRy8UmWTgd4xg6A5LozMjsYtgPoJzN
aQcQcSZCQThmayuiqUXei/eDDAakUxzXD6orP7lFLMoh9mVACVCZASPI0YGpITfOFIRH5YIpI62M
KphvgEgetF0EwdBAiUTnLrp0UVsBFIixAv/WQDCfWPjvC7RuR60qyyvR2mTQ3HuJocHCn/1t4dc6
57CdLfz496u5eBL/PseFRcnc5vOhr7YE1KzP5AWRoUPVvaNrHgfz+DKSl+QHtUD4Dv/CsSp8dXfy
64nZONrkFBQi3JP6STK6h0NMcxoStjmru0TX4dCnq0LWwugYCMl55ySwo/tSfiAhyv++tpENsgQs
V3iGBrz0j6PPNoCo6DD6qIqwzZeUkriHaq8M+7O+P+n7Zthb5WPOVzjKv0wg0ms6zgzByG0Vj1kG
pbcbxi2SH74WqIlWxARG9zqatJDZfckDEMHKd0l8e0ZTw764QsjI5iSAiyfu6f0I14fvIYsVsAcW
U0bAxtFBbUABQODIFvo+vB1MF4SbELwJSrRwYAGODjVrZiabI0Mb80HQJIwhHNUgJS4c80I2snCB
AW7kyFGTAufR3rOS2Z6Ddl+OFsse2DuDAKs+MVokl/H0lEC2JRCNKQUfgocpoToQM+hfDIn5PRC0
3vtnao3BcwyvVIBfiZzwrk85CznJ6N+aNZtg2EL/nSOTXJciVu/x5birNfIjnAE9wtlfk7CGbljz
6Sm2fHpkSjaK3qdNpiUG4614W2GPFogCtuM30w3ZjVMTrp9RQCjvv52aDATtwSGTGDf6FlEIfS4V
ShCZXMZRFhMky3rFehlsLuDXQYVEk75zIoMOYat53FWasLYc5SsP9uMhpkSDuWY8x+ZcVgyqPO5c
eyRqf7cYIa7lrp+NEFc+e0TjoC9UGSM0rSNDk4yPO2UGmPJXBHyE2Zo8IZRJ/9OTl7Le/3j06uYf
zFlVlH+LqOrqQ6XmDZgzeCe3TEJDSFTDQqazSUMd0afDVRpjOgRKExz0C6QvAxYHuTXMM9xYL2+I
hLkn8azmXwCksXqBSZ9R6RNiw8z9CcCMjd0Bc4b3pAeKOF8w1Orz+lHiG5/xaQAtIOpbTJ4LDcm0
KgVkwgDV3bnLVeg15f52ASQBHvQUkvlpLKAEVdLSY+NE2egOxpaYucKxMJzjBITOQUgMyXy1AIhC
RIXrS2iy2WH/oarw+JzpDuYGnuH3PUXi7V10z2DYU7Y/1lt0479umSDIcvwYd2PvEBKsNz5gbTOj
yQtkS78iR85txxT0lScS82K7WxOERstp7UggVEEIluDMKt6rnzinrTshUbfLrqfalnIY2qk6h5hp
U+o6kMRsybzbpFrKRwH8vHwO+Pi4f18/GDF723lTvvQfwK9LyQLwI8dyM+cN70Cb52PEVhu8gjBf
iWUm0zJA6QAGzPCI8puDqg7seGHz40huVxkgUF1ELPdv7ulXhvqRpDvfmCHmugGZpYrBsV2QbZ6/
YM2A1QyJHBjLAZ2XZzE63kVEvxhcpLzkB6Z1wp+BbknYaLz7mtuXP2x3Z5QxW13DyDMQBPTJWMuL
43mNLrb3p33jrdWf6jPINHwH4HT219hTxoSPgJMyoi4QgPqUCUZNnwexfhGhP6DUWGBxkaCQJaQG
uJpyAup+fTERZ+jaqFzy+XbzefoAFl7SlJZAJQo9QK2ZJwGue9SOLGncF//2v9Dy176SvJc1D3qW
VnO0Und+GM4PoKtICkgn0KTanSpmbUa1L3YEsI3KGGybXKVKDZsn8NvlL7Xpmqb4VjKdOHgVKuw2
1LAZQhD4/Rt6E2ibMqFECfHzjDIb72g5AKghfKz3CwXzwxagekMLiBqrWQzwbPF99sPIhUsFVxXi
oMxRDbnoqbhCAan7N04S5gIuJkWVynpt7rdeoXuzAvJ7uIJMB6nSQCKbIMoYh5c4ZwVdJAIDawuk
mwKEHkjrStDmqi3Nb6nZptkMYk9uZSDiCIhEAsM258Nqdhyk0aEoCU4JDh+kIN81pyod2DnCIyHo
qGDFF3KavHrtXWxh6jCCcMM9zh4RbrjgQZbiQHsdqBJ119RNc6OuthdqT73u7/WNDa5phVCGycPo
sRyr0hnplqmE1UM/18zHEW11eGOUJGB15dBiaerbhiTHTipNrghKiEnA+Y2grhHzN0c++3dLGTRJ
0/+RC/tnFsI/3J/vz7g4pv19fwTvZlgmp7eEA5dkdrllMjtDo2QxCwsSj/4SpWQ3SC8me4JYyFEg
cT2sMRrPHT71xcHGdhMZj0a45bC9TXubsFtS32kaQn6N0R7eQacHPlHqYPogSFLfcxYgTuLj5NSd
4KtPEgXWKamKZBNCmD9z5Q2e9YUYeGM+rHuYK3IQHo3KZHNziGfi2LDg5yQ/+qiXMiS+8LtvSivB
TMi6EUxc6y15FG/qs9184Q7+aprUQkiENbck1FPc37EaDw4KJP0ZDZL+TKi3TecQ74f+jBCJX6MU
HTYTORIyreVFc+rSuo4W9WMAtMaCpoooiWPFA+L78LlIkxAkcUdHnURjKXJ0+Q/CAtAoLTKlxeuy
iJWG1/SVGyNPFXRIt3gnyKbPy4Xp4WFzI5KZEXfj36gV6kk9cbme1aB3395Q4KNGau9RQ6C0yO1i
nSsri1EhOndsRnO1PWp8og+sd3ZR670s3/u3RZDEQo+VgkS2lDdDgSQ8bxEl6SZRtvLYynU/S1Fd
jexpOKfKaEMbUPeDZxD00iLeweqMXAkFGVwQnrdrF05dmB+l9h75jzqrl1CuTG75k+6aP+l5CJkG
VH3uVG8JK5IEeSNtSZ9zX5FYmZheGGI2dDMt0izeGB7RGHUADOcHrvnMLWV+rrAZsF1zQ0KXhB5r
ZXBibNEm8TXTdwRQdp8lrNHAeSn6fO4a0L832i/4OvNjR4S+s0ubl94Dw8JFGA7ipWPm8APonUiY
UGBR0zNqwfkaXChOvm7fVzassPzE/Lj8D3xEREN8niVR8NBLliCRYaajk00x1ztS4ENsAQeV3BxL
z+Ofd4O3wtRcCC5UTQrYJqlEIm3iGKhloqJoI92Ni8apBqB60jyFioGzMGBKEeIXosMbyxCipzVl
yHubsc8S8RNlP9TIaeif7slokCq4pmud4A42fBKzZjlUOYeY1rMoihzTQvNz4kjBfy0p0jHwv2yJ
z7xbxL+JTMp4NMTM7dOajlzKok/5B/QUoiloJ3RTS9kN5BPqKe3n7DdGt715GQ6PoIRP+6Fzqk18
yXA8RrodolgqbqGuw8oIfWFW4IyxBnFqxeNaBEzqPantpAs4bzU/G0NjDO+bcMyj6ybEfk4PPM2U
SwPQUgJEDxDCplUJLUzf0r/2FywJ1N4Rh9ZIvdGB0sTg/IPYq0XxtNBhi1NKoAtF0Auhxk5yoP4S
Xf4TAdbtBzoo6BakUFBpR/CeyAnypFj5JRYQ7n6of7A64jrHJsd9tIxxIRYMgIhoecZTHwanM9M6
iKR6DnqiZqkUgUxQX+cHMmGQTDWzakqtRRD8CQS9HCiXFvHSoqECH16UVKDEJ/JlfWKcb7edwpHv
zDWUTlxl5OZFN9rWBoojt9ue52EVj0QMoZGyoku7NUFkHcRSQyd6qYsSPlgDuhwvc77ZKJX/JZta
gHA0XIinOBZEnOR2VFTVT7hp8i7ynT7/rcX8t452eKlD5FzIqlZ3aQFX9PBKGMcEExHXqK59bJnl
KxlMKmDeB+8Su2FG+/hbciHZD/++GZ2htnFJwwfT2/m5rINonlgHzeoZwXvVx0cmO+fwCuc4vC1Q
MSKkafuHtQMc7j+z0zeQBYXY9VkIVaxRkKXNOik6egUQnQpM3c56KHX7jU4J2INHi6dST62O/Q59
kt98uEsaQ6GRoDSRPtEbivqJBkQ2U0RA/ef580qqSaVQTivSp8yMtuMHUnDET5gAeFFIwyzIzz5Q
LCFsQM+zS4gWip2Vgk/ySE9BO4uiMFHA7Ix5AC8Al/EAgI1CilhrIw/gMxBJtXehNMiGBWOHbFcj
BFMFB2kaangTVaCDckp/Jc6cowyLBFtHL5v2b7VikXz92DxDhsJDVn2AuKkvQ/RNhhEeb564fD6Q
OJ1vzg2NMfMclKQlWideOmXC7uqelpy6BJPRMr8moTzQjqK8BJTULYeUG4sfODzrvwNOMSNnBwk4
hQsnhoUkiZeODGcpy1BfKiwt+IZM4L2Q9td3zNLD/fcx9WJ3hoLcnMCPPBItxpl51yaXA+szcRYc
15nbnwp3fDii6IfdmP/s8s36hWEKRp7A1bZAIyu8fEU4AKjoJJkwxkFekkVESrWbYN36XRu8nBny
fxDxMjkgoHgXj5egvQWHixyrVij7gnW6FMOlUgZqi/eLc4LcOYd8vfyXAi02xWojVH5N6NE1MrKQ
tLueVMoH+m+h9euVo98RMzsYmY4Z5nmXrrRfqy05/rmDqQo+/6AT9yGUPrCq0e25yR4RWaP/sZFo
ehme+LUw/MM3K5melvsUNylMSfJBz+yb9szNSW5lgIwvBN51a6chE2vr5Gk2CMdflV5RMr66mJ8q
3I4JxRHYPQFscIMC2GTMrjGsKgQiVybxBE75iQSw/Dx+EqGB1xtpIpemBbxVosAUHQCV91wdOATs
dy5IOB2uyOENJUBpbTstgQzzqgSpXLPBBY9c+bvBXjNfVxSJnRmYu98dchD8FqzVNdLrSCGAi5Y5
ArfOQW/61K4V29Uvc0vmA6JAH7Tp9hNrEL90JDzI6z6ORbR+h/Wv31Ad+7dWeH/yCjnbtWfIf4J4
FsmuDcAyv8ruzTyhuf8K209xlH1PEQPAQyH5wbE47ig9w1HGj8JNZcmYk5sKNsePw/f+EwqKA10A
jCSEVVc4bJefZMctB3wYvwFlu/p1qEFiAwxCDcSNkHDlJ9Q/jh7Yf4SFGCx6zGWvuFNdiojxc6Xn
Oj0ZQttn19TApnlNlWta3oS/r4Mn3mb/gIZBJE3iTaRvplegsNyNLke7JbtcJz288taadxvlQG68
oW7P8hTLg+jlaM6+XsjRtg6Wso2zbsJ7E07z0YMO/VplyCGpgA6VPDzOtP1hZu77Vsj7E1jBlgfq
CuJHj88z2wiRz1nOOc0D/Yd6INOeU78hlpcIGvLVf/IRrqQSoM0h8rYjpdzAvITwG273MZ0eKCSB
49ehftHVkbF7Tu33RYjBB0BoQAB+yBlZM0tXfs/WdxHCnwdJgpWQwJKDGmQqPRJwpcvtGik2fjjy
So6s1CYGvXCNP/Xi95+bjeT7oQIwNr9pS7QAA8n2LyT82eDDs4wD1LAgJWiWBgAcwtICHC4CATQC
52I7JkNPUbJTP+oYeYb4WEsVxxUomdYaNezV8MioMwYHzCVFUGNjb52PdeMhVuH0JX7SPgbKM9ct
Vy/EOemo1l5uzsik5kDJzeAch+/jx011H1dXlzcICl0bHFh01CKtJT8vRDo9ewhI9FSnoKeIsjYa
P7Q932wiPqdSCah8I0Q6YasTioCjD50O8Hp7Uz4WTh1aXZ+ZdeBTDlQuHEW9bRPeigyz7h1JwTap
r861dm/k6M50OzlVPKXULfUa9QtU7SKxoIIC7x8BNqVOMBPYlQ9lDdG+sNYQ1zdiMI7SJgPjvpDu
8O50Y0zAtRfGmfXnIthm5lik438mj2XyYfhYZOQNXr/T76OdqfnrzM4vBD3GonrtOKNrfNgoekqG
w6jCfVVsqeRTP8v7zLvXWwS4j6S2tiunpX8p59Ysd1nOWDQo5snFCi9u+HdCog9b8k+Z7lpkejze
2bX0HZLrr9zV7Vp4c26mRJ3+gjzndgR/jq0UCp3v1SbU0w7GeZI8KyvAyIdhb7T59In6dSDVGQ5A
s89qsLHkQBwFsb/CqUkFarvlbWwKMgTklOV85azlgGxfTlmk3XwwOt6B2b7I7HDjhCSgQBP6/Qil
OPdiQMIvaZGHu/PA/YErTIQXJ8dw1gHBlMDwEO1g7TYxSd8N+R1GJ8B2jiv2hg8nwWy4sPD8f/wS
vwHrzoG2YeHeod+Xzrz758QfhCY1DxQmGB3NunDx9V10GQdDpBnd3V9I+a4mossviS0kfvHkccDN
U7z+fwk7s924sWzb/tAhwL55ZR+dZFmW1bwQthp2wSAZwf7r79ikM29WnUIdYENwZaVTEoPc3Gut
OcfMserZ64Semdxqg2NUr1AVwXuTPeNpeHA+IXI0JARNYlLH3F4ehSzHg9jB+J4meAaSbR3ig8sn
Tc2UXfV5qj0E4yD4kmY/gOOb9xWAOGs/0wifIwb7fbPPkMZOe2cd7w+pmPDXN6/9TfOlAwtETOp3
THTniSCsPfHRhIBMdFC/0x5l8N9WGNPj4uz13k/ao3+TCVEB0CBDfeqXtK6sqAbx1PrAu5nEfEv0
e6P45nRinN8SaIQ0bxRDfSbsf2CXPfMCMd1XYVd28LnFjN9Zx/yK5jLpL5+Z9ZfPTPu7ixj4E2jM
zB+tgVnFgP+gEWF7UqfA0kCQukgAmhfKbhYmrYA6XMzqvtDO0nzU7tX6vQsPCVsd9S1AxRB4wqKE
VwaaIGKojBQx7zdyMr32VS2m/l0SM/inScSM3hQ5Ig6HMXT1T+w3XwU3UyqyhfkmtHLzVWF8wRd+
mt6RBFDFw+mWfhiXI9N+Sz5wNRmPcjkZ+7eWm19iRUz+MUr4PxE1QiBPPKc/3SYx8l8Mj6m/8aHO
f2x9m7MPKAoCgPRZDD2/QykaH/6Pyecah/Hvrj5HR/5uKjJslPX//8fk01RHRZpmXByoKgyuqi7k
4HioMHmNt+/IweGUM3dddsAKmtN1JGU0ZdIQMSxg1EKHAiyuFEKXSzin007Z0++n6+W/0CKdQuhT
3xmV8mfIKUZxHHysZjJZoWtqmtNTcTBKjSU6YiBpF3gBUV9HqhlmMjYregYZH1PhSaTgCPeIZ66j
SiaUGjjXxl8awRZXe99ZEJciTr2RMMTIkRxKvLvp/sLQediBC5AA0Ycj4wKgkqs/is0RLRHSPI6d
25iPAV+po7kkXUwq9ibzXeMQuMYp1yk19OrVenvmpEnwyspHsyZhJsmZ001o6WIJSGRCzMgX1cWx
R2oMwLOKoI5hJ1n9Vc4bHKHjmfeczbz20C3HTdZYhIZ0yJtjJx0S5QAxgFgivORwA2bE9HADGEnz
XfEA//nBB2fd0umsgAGgk236EWCCnERay8PyUZMnaRJKALEA+5vtblhy6kDtgTKuXr5RxhXF7gjR
fNMxoBnFSP7DDVCWIdnczogAuRHOoJxV944B7u3vUNE6jY68ebf/Pc7hVvT1tDKp+DC7+9nkS+jB
qeknAUaTKr8UBQ7M3GO6HIxqb3e72l9A5p+DIbJNNpC4bHZOtpfAiVr7LLiu2VTXOWpwkyHTaSO9
jWQs1wBh6XQLoX61jk2wBmJ7xvu7fOg3Hv8OfQ8DjWuQMYcifmP0wgfzaUSsPohxPiMwHlnatSgp
AR7O9+BS0fBIuKT7SIju0XafcUsz39IuryMkRgMB5FGP6lx1QWS0kt9oh9tydOzjWJ2G8i4bT7yT
pDju67g1InrcBqG9Pnmmw/BHJ2lBTpLDBXMDBPDhEPv0sUEO/feHWNH/E5DSlmVDty3TsA1nDcX5
x1NsqMX1Uhe04eS3HqLJ14FwEtzjbJN8bTBrulBg4LlG6psUFzSrmLKwqVlX5vgkqxd7FazF5dCM
BxkIlnqcM6/Y/SMEQ37IsF7xFNP0Nnioj1f1yKjnpWe4QHgFvXPwZvAkuVKGSCmY1GPTnq4sjrxX
4sqJBmaG6zIfQSbUYpsCVYCTfNULaX1koB3yUauD8XCw9uOmoonAOW1daU1QTMiaOF4RVtuJrPEq
DWvi9phik13b83C4AhODrbMMGdzwvjeFR6D+wrhKJAUUW3wIZHQyxlSaH0WGF1D8eFgC6srPAVO7
aPlPwhuDIIt+8+24kMGbkUtB75sShzkDug/O54+3L6axzNCg/yQIDpkcvCD5aF7O1o555iOGfBYC
mG3Bkgl+yg8bwHcIP0A7Ey1RPm/BrFwozS1gZ6xCWjJaxwfeOMoOqCjEFrot7Adf8fIIxadlGtMw
/UicQHnEjaw8jtBymV60Opq4EC8FQ4zF6dwDOi6hVyFEjopuDhqOQ3Sm3rgKebGDH/XyNZJKvy7G
qyzGq33nQk8tXKkIUOTgB7SIMf9LmjPoZICRnuWTzLp0wiLdAjruiCupa3QiHI9c3t6Z7sO7P1TP
bQLqXSS18vZDIcziNzR+4FM3FxdzOiQe0wk4UYDFgS74LX/m12PxmzvAGM4R15TFZBIMLxjVF/CD
40OL9vCLdE7a65IWMFUApMNXPm7SdkSkqw060ztkO04BuK9Y2+/Or78923DrmI24cJXFPOFUfTGt
2JRuNOZV0cjhIuEwDoiC4Q+oOOwImCGfPJeNmwenFzcGs/AL78TbUVHZGnoUq95CtYGmHjAGpdg6
MGFSso1JABltdgy66qoNqYHnBbAYA1O1ebcebQJeiV48JW9AvPBWs5R3poEMLTDB+EwB+KHBRqW/
ICyRCcScZvoTSMWoEEgXi9CP3iD6LjLmkCcKKzzmcdnzebRYzJmcd4X2B3hV7CA7nR9iNZYzV2SM
Ckg2k+8m6aRIJ1k5IcUTubBg5Ppjah/05mA2B5VisBIZsSZRrn7zSlAsvS+6VKxF9RDQs6jjqeDt
v+p4ivhNTw9p6CLxz4OzxKYfsIiR7cdgQL4XXEEggAf7K1T2AvuBWCB4XqDRvMWIXuqfOfCjlX8E
GKqRMMh42guDYdUEOX20TeBMwLuFeyfTPXt2GZ8R3XZZg1iB4ULC7dY41jQlAkCEsoIwYpHLmtaB
00GNcMFMYs9MANjutLWlX0g8drGa7fAhj/leRv/SH3oNASOhZUepOhm/+yeQPJ8SYKJEHDu2KBMj
8Vn9mmNClAlBrgUE8jKYgAKRfp3BAjpUnwMPUiIUiNtSUXqS0PFJuCsNuD6N9dEllwMAkQXaqI0u
rch6JeFri83A4kAMPDwidUe/rSM52fFHnlQAPUie1rxXIl8RtNOTgz6bJd74+t7Et9HVP7CMsiTH
47gAdQi5IScG60l+rF9oNo2I1XAlR6R25JLLQachPoiG2hsRsQ8DLWkI0DHdR1XI6a8A1JnUDmLG
IsYsFqReqNUhGa+sTglaDrf8Iq8yznHMPbTe1t8guYTfdcIyXmFTM67Aw7PZeBhaMK5YvosMBlwi
fjP74pT1i5ah5CptSJd3pFswPAKlJn4zRWy3xrLghz3DIMbdk0HHQZ6giFRYVFnR0XykAZPuKFbB
wQ46H/+fdgzJsHTt5PV8Rj+bpjD1qsrkHo09+RVM2wRthzKfdcY7dST+A2UymBISqtds1hQmi+Hz
QSa6j9KMj3P4zZWh9aQJdBVhrSw+Slw/pNaM+p1Rk8KLxtcjspU5zlXQq0RwKwArkd1qkeMYcVkI
quEC8fluKTX0n94/jTvyW9OBuJfIHpFao7xy8bXjKrk2ERGUF7whvHABEQrNgWjO8bu+314IbqO/
RL8EmiXDBzTvzwxjhfxdv+dQypTSe5Yf4TJR39OpoafYoO+Zd/NNTCyQtg0X+mGHG4IIJN3q8Zlg
CVroEJF0Lj6O4avQvhrkRPBftOIO7bwnnegCEHVBC2DzVhN1MawO61qMCPiSOhDtxNLWEFhGFjdm
FyU9hGhe02AbVUjYWNUQzWJCUJFR9LHXImwZWG8KEX07GKd2OPXW8bxmt5bKIVcOao4cKQT7qScx
viqCOwsdmp9wVwFaJiaFzJ/zmu0B+6om0fV8QOHXoQB7SI8Sr/Hjdb2S3F0djlnSLt4MiHA0NtZg
Euwfwn6tiMWVYNlUgvQOmPy6Ry4MY5yjuQa98q+iLeuRZbh0l8d3/h5tL/7e/E5tML/TAFTRY6FY
/0q0D/Wd/8rWgsUAgDWLFixLosIkxsPD2q5hWPG0503WPFyFslmTISiW+IXUYNszgS6wagI+Cb9i
Q7MDSSHeK3CUwFiXOgSZ75afTn6vUUp8p1eNd0meRAd0nMAahewytzUriaAkruSfrKQaTw9Jj778
kdClipkPrCgJwBFAwOhFsyvwVX+8Os8y2j8bOX2srC6L3IrJCMHdj7cseYQnQQowMseL+6xAzjcP
3Fb18Wi6efYdb31HKiqiSiRs6MdwfCbCcJItyN4D03HzW2wtcXUT3qBMjm834RBi8Jcn2LxcE/Hk
i2ELJBSRsOkgMkWyGs0gGRpQ+jjKAU0CQR4ndnzDtMFKomSdMFWNO6RhawZVH3Q42yDSQoCRfLjM
yWE5Oa37ZMcqw+lmp01EYQqoj/J5k3yWSaRaGYA/VWhLj4FMixqVrI0bXiyyJuCgwjWu0JE+y7I7
zAh+aFDxgoZCJ1axroxmDZHpbWRNkfVaK95URAMpSTBZd9IHTBoOX2BpOHxx7GJNFK2kcIK1rf0z
W2vhVwnia6/BDPlcuhy/NiQSlZEQgmk0Y4HJMp0koHbBx1FhH8LduJlVuBG5HbkXuQmp9uiKCRdK
BtJH3Ir0w7AoTV8Wntl3OmPL1+scgknr1L0OwZZInjXF1uD93O+L71NAzxl6Gs0ymnd8KtvQj7kf
ZAQ+ky3RFgcNvC4AYZcbj7c6uET3km7LunQhGbd/x9zykUigDPk8OBPKQq/EWkqXS/lGAkjGkEiE
37KIAdkyQFCWCnHpylPaknDHNmARA1I9mgohlNSgIhXXnEUwrjwfL/YxlTzaiy2ZbajnV7EhQwVG
CxZj2tCyRGgcwrstMq5frd4I79QU0ymedboKoAx3IgK2QDjG1cQjEJH5QZCueaPUiSViY93D9Fry
YfD2pZeTeOkzebrdK+0lSRLYARSHPUxh9B/wjCLmBshhCaMvXfJ1zTfqCMiU1DaIRZAn6W8NqjJf
f1sVJjRqOOlykuUMqyOiEzcwAq+toag8eRBRmK54JmZejjLoEnqQVUdzOXbOMZvwrJxuw51i3FXl
vdbfLyipP8/pDjf/JZoZBdexlMa9wc8WGWlcG1TrUWWIe1VbFzBx0m2bgh5+uBAP98354B7lBmVR
IIBR2u7R6TW5Acr0Gom3n6cvAuWTo768uP/Tnju1kMtE9a+/6Xfgx0g/8xMZbnQ+blAZZrGQOowc
Sbjlf7M/dXiB+tjEmiRFDCJhHFIIIA5CcTfu0e5VX5tOEy3SptNEFdtzP59d/QEdIOd3pEGOFJZk
Ml2guXnae8nvOxMpTdiki/jeoKODr+O9/lZ0IUFEahWazBG+EUVk/Ew1NLKRnYmUawOkmuEFLTP8
O/19wQyv+sgU/o/63vwPmbaU95gTNFNTdc34N6+OYxaT3uqU9xT39hlaFYQokG4UiaK98TYTHqg8
tknrFtaOMp4aPk9PJ7WIaUpiuqcviUrqBdP0CqbliGQcOsrbFrYqcl+wD1TwlO/U7iRbUhajA6Ne
p0y/rTU6BTqhyBTmGHpyLASZqMeXtRKnBk9lUYDbZLSRcBabZIJe90N/qNpjOp0s8zQbd4tAfG45
C/C7DS2WpVhH1HKJmb/JVnDFFjwCRosdPFc/cIovK/Gf97aePuHt1t6U+ZRbPwnmUtm0yXDrc/kA
vqZ7Ors9ySUOaTXChSyRvIju4vZbT2hpHOUXjc0LeNj1dM1OVQdfTqD771wYbrZ0ohhbYT7bCAZT
5DZ5Yebi7etePEs8SLTl9x7Kdo7PM3FXe56f6iKeHM2445kZ+nveN2tmMz0gno/SiMY19Jlnwvze
6OJBYLOu6HoR+SDtuPu59f/7HYJJ5X9Jyk1VlhVDNVRNthxb5Nf+owHUGtNUmGk++3TBsMOhSqMB
gCwOgSAS7BusrT2yU/+E2k96TJLgBJFuN1m7a5/hFjrCz0UBvqORsSWWQHYAREBHMBV6clTNeoSG
bubJWD0pLT6k1YsCkV4BkSr8J8uKTSA5Es8JhhMCI01g4R59W/wl9G1FOCRu+NKnb3sf6mOArwM/
ydiEberhsQ0yrCQ0I4Agv01jOK0oZrwkGEkkHcbrvkTt8EBBJTVBeFsJBMgZ0DIMv8vWHT5a6H/I
zM5+ePmwW/zvkQGqqwovfdDXAWYTnCa3B9xjcGqxl+RQ6JgjN6GOeIyc+BAnSV1+w0Ni6ffD8z/J
UpQweEVkSbhELE0ATZEaPDP3ta+iZazec2SekZqu06eN1jrPIULvMLBOGVV2ygtD+ECQ2vCv4wNd
q4sAQIs4LCPF4ZjMDrv5TiXhvGdku1k8GiiK3xh6FfTAsggPR4DWJiIqDUcHexMbU9rzj/qAFJ32
Fe+GkgnXxq0/pD21l3BqwJQecMSBbWCIdEVyF3pGf7TnQ3cnd5jZoxsdSrKyXy5MB3nNrGxCvBp4
NrfQLwTMxi43dsUk0pzlWzTkccXc/o9HA2uGM0c5HlOSrBizP8OOn5s9A6i6IRnOfShUYb/Ae0EC
RTehjdtZSayrMU4LbBZMRP77w6Ar/wFVyNPAw2A6CsZHXf833ru1OHp5HmF0qSeaR/MDat81bAty
ySTYIT4vCGNdAxvk6KfWH5k4m2WH9AEU7Vex26SX6C4N9KKKgJJshLtNNUpMAkLeTTWK7vIFyZzp
FhSjMOARXpFxsGe+sWCOMMIXu/EOfg8nF2c/nKEKEayIJaczOyN/pT/5RbvrirYKSa/iqg+r2JVX
mtQKgjj2S+B7IkKj/XIeTYMhQYyqlUnLZMXLuqAeh87ZI5PhaotYBuxjOQAnohPP+/a8t2zY27vx
vM94Sh10+zsFW1nlqa0X98DIpT8DP+wBc6ShU+VljzwLCo/I+aXVhgD3pggovko/NFre+ZH4cbbV
Mi+1fCkNYNTAxaMTtvlBkLDXrXdC4J8g3FL30KuREUP5hmEtmwcw1gjXLQqBX+TouWbm0R0epW+I
33nzNKpLppBJRwycAzmqZLKwJ8k7Lijp1lvA9d+iVKIlFFo5LQwT9zJEaF2no8EMIovaOurN0FgY
+Ql6X5+KVcoBQtTWlX81yPyc2Ojimxb1Gnuca+L7JEtPBElfWYRROYFWhMrIAQdPQ1Rp4ZjSfcUh
kTxdUE2TVErDcBLWDqaOtTCXIghURJPPkd6SN6S9KJ75/Bg2cL0s94UMUeyNAh+Ob4S9dVlZRjPc
FkmsgUYfhfuZ6VI41e4YdDmqKnf+khBgQwtYArqJ3Ggs7rLtYjRoOuC6IDOjieo2u3IJ8u+gDGfe
cwx8aII1d9P1ZFCjZ6ckO131Y2Idth5fou2bgY9251Te9KNkkioH115wFjDp4dDjMjR/XYa8FZch
S8IEgLYTOkjKaI7s589C8nW6XNROJSmjzGLEojFWYxIY4eIHF8BzoyhT6YrhA0zT3W7HgAU1D6US
ES/jv3j78r32O7TWfOCtqabRfUm9FoE9RgRUID5tNZyTXDQWevv+C6sIIAhEZGskVQrl6Lwv10gq
Uql61ETU8Ffur4AxwywJLg6ILNR6LOg4aPYA5IxrOImKU/Yi1HryTw7BY7N30v2t2WMnU/gDA3ZP
K/xuODXDabCOV+s4J4ezQnz2IWHee2dfPeEh9z8enB+6ISbLM6q3Gn6PT7D2PBNQ4tMMx87QvRJV
r56616fprRl8GSK77GufV0/5dECzSwQzEtQRUGrqXDdqcW8umYLuRoM8FU92ea7JDS5Jl3S7E5k6
1KFUoBqxcNywZOZQgZ4G0+sAryseu3dLmEEZVU5YoQbEVlesi1jqE4aNv/MsbeINSf4GpT/QlNwp
w04h7vXGL+1uhqt/mo8gZlkfy+sVmFS1U9nTL3Hv+L3XH26Hvo16JnUUtMz/Yb6s/g6GFtLRvHpc
FnDGSr+rCwYFwdS4eLFAgF3ePyaSrlJgTHtm9PVz/ZuSgrXNHJRvMzcox6nEW16ZqjM/YbCe04qH
nckRkmzZ9yuRWqC26Bl9aY9zw3wXNbmHvcd+E1xUN3mipuJL7jYR7y6bmOXTMJ56RPwmRiOfcart
0iRFRS4u5nYl/44p0vPw3IQqzU8uLydu41ka6U2GFzXsGaogUadqkVw0YsqhIpBJYACwDNFu5iR4
f9bv5u5uQDiZAjxxC77q0ajjqouYFVo/mJmIgWHjFpej8mEh4bn4xEPWeNAwAuJQQrXzhVef7gYH
XitKZuB8MSf483XHhCppPOYFFDlwsAh/ZLiZpVH9k4RcMXmOjPsXJiUJqhkjMmlEZHQ3oiIDyE0W
Jig+KRX3Ou5J7nWsOxVmcFzhhXd7BoHdGidoBvn5NLK5XlbRQs7EkEizkPr2Wb1zCj8pPOebxc1A
iNpfsag9F52/PhTIR+8ynpkCzA8YQzImg455PNJ74mLp9TYBD4pDxvjsg7gtOjEppWFCRYvUFBDE
x/b/8X90rxTYya/twpDYSAtVC9MibvMdRrUr0zHEY4aLTQaDSXbdafcd0fWU04yOsKbh6JMOg8Jn
VDz15t6uRcjnOSVEaNcMIuQTvnL1O5Xd6pmyHlQALfrfV7KzeFTQjzwRbXMe/yRUYXtKMcyrAqiZ
KIHNB42Gd0QC6IKXUNDZYkWw0Vj/EaA4/N6/pQ9lpQ1fuVU+LvWae0nMby/cTwzUGvWRmVqDxx4r
suZrH7Xlpr/5vdkzuCbMeAn1qAPaSDDJBI5tSH3ONTOjThxpnpDDfKkPakTQu2/yowqDPnW38YOe
RPIr6/zkV0uhhbbYIpI77tCXoi2j9SkMjtcVtLeNT6kASCnYUVhbKYXnn8WwalsMw6gnlPcJgr1v
vvF9OVRROmAx7amlhJ+Fr/01pPSmBudtx+Jtx7LpS0P2gVPIe47X3i1k8cJbMFALL5xLL5GZWHPn
LHe8xJLIhDIunbR1TmUQMLu+w5ozCfFiTmXB4a72AwF4gPawY+2dbkcxKhmCLKzme3vZj+eDlB4v
qpCO9M6xnE6ZdeqGu+twN/e+EhNNc6OMo7sBAAkwheIhJVX4M9nrdTzAf09jBKUISdVU8J/mFMOB
Wz7RLy1cG6BqE5jQVIcgRbDaBEkhvjLLWcBehzRmJzBSNnY5d6I0pleKciHc4juvyE9BDgKyZQab
eMOzU/HtOSwEw+G7vk6IgFWwzmQU8zFabsbjy5BHFjBF7si0c6ExEVf8HTsrMq5XFEdXoCGMVZ6X
D9RTehWnmEF5xbzNDzcGBnQGzJijJ/awztrZb3zCnDaxVU3vOII5reKigm+AHwuPo1xhnOs9bFnL
i/SIOYxXrYHgFMEMxDs9qCSxZO922bUk0EtiYxv5PZj9TphFPZ6ckcDDS2xIUQbeYWH+PbxmVFUE
16B7ghtBmx+RGQEJL4y86Xwh8cJKxYb+ASeNLi0qIN4XhOre7jiu8r7A2GqhqHc4EUX8NjUrAwHN
ng4JhpaY+mCKGS7jYfy2GKgxr3NImHfqGw8FjevWN7HCfIkhPQ6OkjcifrXQQa6Kn25thtzYYnsm
6m6D5LYQkZcL2QTX3Ui59gfjTZuk/zKjFwtdwAr1Lgh3ZTzA1y8ObSfOs9QKmP6ARFMrYLnaHGYA
pnGYabe4XBnTN0RPoGz5arqLr6murEYIoW4U0VlExNLEMbYLoV8RtNRo/m98bHCyOepwTKRfpcE0
WtbFeBrHBmfFgdTK0+3LARZF7QmccV0czPnpXvjJ7IfZgnty3yT3t+abTtP3ezPAaQqlOcSR2IOS
wqJxC+dbSObTmQYYdN1KxM4Rz8kwleQ5IM4pbHUXmy1Jbt2PqYtzLSppjNVRaoVXGW0QcydIEaE0
4oeJnEPuhjgbgLB3uMz9+a0FRCr7MB+gvg1kv5LMs7LfLBrpIF+YboB9WBETNAkgTuANMT3TPkKN
8kEY1sJaBhn3mGWHc3ZIKoGunD6YUCAuBEfCNhyav+QLpYGvQZZBHX/2z6jNyQYn2eRfvjGwCRZN
iWofYgiQPBpqlAI3ktgCg3QecAuQGNaD45IFYY6pCRgWimHA0F/tr5n9jaJ9Cep1EZWF7ZDJtm+D
AuJmxPaHy7n3aDCKjD1ErgTsMbqQTxcm1nNozaHDQH+9/tkirv91cEvY2BQUKHzpW3Ee3c8M8Jvd
dvjHmLcd/jn2s/gXx8Uz+OT/9TQbci+ibZHuRyDJwNWosS5Cm4DRj9IKG+B2W1byH2B7/p0z+g8K
WdRNHS1oYRDc7lZzz0+icNeui/sVN+FmKITlTYkFdQmUECknw36u9qayU7qdRLxvcP+m/+RDStvD
MOyhvVfqzs7Zp6+vFYmhhEG0wFjFgv+xELvl2Xs4lal6qvJTm+M0YLh72P52ru62fR0k5j1D+sYU
vcbJ3jfEpHl96ZZkeanBtQh1Tmhr5hh1hUmeghpOTjg4IWFE12sEkARvTD65ha9wnLf2hbWv6VZx
uCbcmvSxeW9PguGY0caAi8WRSBMz2/Nll0oU3EheH3uJXSk+CWglrf7wusoLUBiUKcOMQDJELiMK
g2sepAcSzwCfhKffOaD3FW1k/swYYQBSOhSLuC7cvPxmQEHiHK2rV7zgLZpWcQXKCuwRKCucvzCF
KVo29vpVWYG4wizBzYMWcefW5Vfdflt+1e23bVHTceQvhRMoX+PWIHfiBLKLKEHnTX8f77AQI5hk
S6yvmmblIm1vG14yNOT1TjCSWAOkpNcaULMkIqUZXOM8/McwfwATiebAVxEOYQRKX5vfgJXonrHw
AbVg7BEkGJ78Cvri8qwC9kIMjNFXjS+FRx41zW2adQxo1WcLg1EeDVboULT37jgclDeynC6x9BOX
kPWEY4b8IlQLM0cfaJ2tWNYbI8jIeeKfoVgnx6Z9aRD/Wm+MZlnMcsd3c6SpfL/wXN4DrMRRgfdA
432bhXhAwVNiUhr5Ccht+kh1OIgi+mj+NrjgtrvKNU1Mogz6SfUWAdqMlK9k/2Z34zeRTMRnilTp
W8+nNT0wJMW1w3iUaTJzODxHpZjG4XnQGsGPGccDTUM8Dwa4BYgcPP9zeIYme0VX7Udo7Pv3OQ1Y
9A8xCdJCxCOSnvkXxKJVgvJpJ90RWUUr3bLcigkUhZ7wucoK1IlwIZHpc3g2+bSQSq5rBwdrodxj
H0WqiG6rCVhLE+hFwCfHIqgq+chuyPxALx6a5KAYSHrx4uCgdvmEAbm42zUqyLAZvXfbvx6WCs45
njm86czMBN2TpcgB2VNXBu/EGLgGGncCid3hoDIkY5JzPk3TsaR+TsT0nu+iM7zhPa/dNYTQ9rEu
COfYEUawchxX5ngCAol5IejfIUa67OMxGNdW8d8v8ds0RMsgXpQLm9EdoM++E2/LgY9LDrqe/TG4
TUE7BaMT2DyMXvayPVJmKXxHPFINkiVO3aBBYlrP5SSCAK0a+tWuA2bwaXUuO0jh/3jrpeCEmJl3
vrkQZQZqAgLvfus3kIRaYNgPOxXRJdtMxA6a04xyIPtEEsJH5IBqhJU8oeqKSnq6dcQc5WaGyuDq
3vwL6/R5haDdIM+tHDS2DN5n+WFBFzgIOXR7ZfP8fYHgI7pYwZILnFKFMo/8iLXJ3YPHox2lBa0T
3DwF4hMNnXMv7MrXNnZs3r0NveEz3a7IMqMqj2/gfo04M+Kp9EZ430xZSXdQA5ry1dusu6Izz3i0
CUV24yhs2Nu2ghObTRTpc/t5bgP6MpviCbkTizY9m8vA2NUk9+p4luAzHyQ4eMqhYI/AGFAcrO+4
wJQLkeJ7Ih/aNfWhbI+1c7TH0yB5KI0RP3QHkMgqTWTpMKqHqjkq0qFWwVwI1fTVwF4tZ/Gcxdka
JifV8QysW4/7MT7bbPEFxfyKbuUYzxk+x4edrmd4zva6W7+VWM9xYhvI+/Zzts/avUQDW4jb9xdr
f5v3mbVfbt50SCR3Qv8txEqCAZsg8lU8zuo8gRn6Hp3C2ktb9ioK2nCEiWVixfXYXEbw1SCIjD14
yuTHpwqK4y+ZFElxxIV1sf3/88NJDUPEVQjRkD++zsyTP3A5Iou6MAv9ZZDO8oR4y3rCpI3zFbuH
N2EDXDdD9kPjjdojc3k06hftDSvy+0gSPY6J0oVNmh6PFuzK3COUNxEBHPo5ThlGJ5HGvCRDT4SP
MSQVk5WBTIQQx9BCC4nHlCceG1600nJs22M1nfLpNA13VFC6cUenry3R4t+T9e0CpEwjpHiE0icR
ZxJ9xbOkym5wBJ4FNgvJPHx72DSmizDGDKGQc3h0Bqq8yGHMwdD15i4/wARgzLUX4c2FEQDxumt2
hrGza27rpSTxaFdNu87YXQkVbPfndm/OewQyt1OHTbc8NNb+0h3y8kB8IMsePT4/m97DGvHOh3fz
9MmzgeXIvgklZA02Qayooeqge4mwA72iKtagBh0lfo7+AQ8vDBQX8xPqekjAWPlHAQbOmHCO4u7a
bo1LTWDxHyUYWhsUfYw6EfWBgzb486rrGxFzKSSV45Ehaj5q+NcYjY/Y0wiQE9Ib0s6dX2yixBk2
c3zJd0tBN59ukosdizfKjhhAG4kTDShph8rPsHBihCTK8VYCXzh9x2I6fScV1T5eifoU90+dR+Dg
4T0B3PxC3AdNSl2j9F7yI7owfQoJ7uvJHxYmal47vHwE4xau1F/mKihmpCGCgKLNcnXxygbadK/Q
8yYi6epy702EXCAH6glYmV2dzMEvgrZ4j2FJaL6wGzUPvMgwJhAxhm+Wd1/2C7cWoqB0EvxqExpQ
d5QeFOCs2lHrjkaHCu0odceZ0PjyqJfHAeQhgjMsaO7ysza8pkJPB4fMJXgOJfdEtz+q8YXz3ljt
qVgzmAxja2c4DOq16vaE/hUqedBCZTQEbUaOgQh8Aa1YrgADOXyd0TT/xgiaHC+EkoaaHMzofcFF
kIDxzgSwRGJ/FgtXMeYR7CDQmzHbd+jqIZ7ADf7LbD/M2JZcfGcDaD/qyGJH5/odKVSEG/Lyle50
Tjho6JnAo/lW3KQRUjr+Omo6pHRIp/DwVj3I0mjBXMopoPJ6ezfbgoSg2qh66XntjT18KNJ5AhZm
z4EUNvSLhjB79isobjSCjjY3cOgfKkL93GVqTjpcFdINdRu0VH7+LTvHMugEekfUokH+IYNpYIyG
OgPYEKGM68LlRr79maz73L/iY3M8ZucEnRTr2uJO8otIRJPwOqdipQSocIsgjmcSTAGmigyU5LkK
k2fJ9MjkY6mNzyKZD/DwtgjnY4msCSwxlBc8o3S0mLCsS+U1gpC2RPzoST7oMNYFqXFJ9IPPuq0r
4QDCiBMSa7SsDo2xFQN6mtN0prfmdKcQ5UcnG/wQ6qmLxZnInSuXP8AhSkQpGdiMkB2fZor21vgf
rbkvaqJhjljItNf0xqRnR3OODAqiclzR7IAMrkcmUS2chlY5EDN/mtPSAS4NN0cmfGwmoXyc8elL
eMzrCQ4hR4/WOe0yNCxrX2+bV5pveN/hwiDSfNGGQ/lF64KGG40O2h0qEry3GUsC/ymQXTqvgrea
+xDlgw+FikVXJ7G8h9o8ZRx2LrSe3FyPHQnAHQHdMbQxBynGEBtDnNdxl8LvjR+8lF6LP8BwyQVb
GMNiogvDYsHPBSvyBYmc9qQ9AW1yazJy19DKjBQdutB+vjPw4SDGWH3hmMIrrOHlnjg9HjwsRakk
AjdLhoB0CQO+5OXRwBY2HaQ1Z8bmVcuf17SZMj1U6UHu91DMVWeHLXnKPbTBCzgS8AEUnUQF0OEP
2TZLEQYw5tFkkXPOySFMyfReNwI2TP2RV2I2/5HFZgg21SPNEi2icOJB5nIykavERmc8oFmE0WG6
LXgAfrnx0JA1PB2undiYJiIBCalYtyWnO8raUf5rW5rEntQmuA3jvIstOZ7ODLmjKomUn786G2WQ
v0x+CjN6Eut6EYsLzFpIlqU3QiIoA7yfyKYBrGnhdAY2Hl3z2G5wGMVnZvvMHlv0ui65Uu2I8CVU
ykh1QhlZKP3giaeY5G/vcewOTH5sPs/am2ZYgnvoqwL6PO/Ps5hm9RS+TzSpMX8AKya6krXxl7Fq
SuwGscxgBurMhfEvaYojtBnK5deJFxPTiTq8WgFmlmWOJr5vFuvrIAF1I4qxTTRmpcIVxeLJ4/nL
dJevGLnm7fmDkEziFOJcFH3rfOhcC/6XjL5dCZZXBFnPGKyk4ZSciSITGc+GddSsI/8dmqUFvvpg
4e5BBLT6VJBKYlLZ2ur1c25FN7zoD9ontNsU1whyE5UAFKo38tN4vkOvKoQywlDDfBSZ2z1UIYct
2M325xLL7vEyniowuOOJgGlrOGnDyaZdeWI70XSfVfPddJJ0fHhmrOwzX3zVTy8Qpj2HbS/3Ujrg
686HAo/Njx+o4Ou687U8rCbCq3XbY+eTvC2QlG1vXmNJRygea8RO92kr3oC4nANnHd8IQuO0oceo
9Eqd82ssScJ+JmJpeJB1DVhxDDbQpDZXvOyzWn82fjyj87V18TkqCBWpxdfVMIz5y6yzvI7mQ/lb
6EZXqeLwylSO7jEc3vHqQdxwcXIK7xE7Efjq20qkpIOKfvxJsLYhlpauibOG/D1OvO5PZm9Yk+oq
glR2tiGOANFx0aqhISAvvEJhgaTmeAFqRxMZPh9W/CY7GXvp6vLD84wkd05zd5PvNOVkKajSTr1+
dPrj2T5YzSHNhJ8wU9kUYokuJOK10HiaubKTh5QlTX3WpmYpBqESlXrM/UIiykLZgkSU4M25DeDb
dWPQt8GVnt0YNNhTQM7SC1TFutpi0gMU+cJclWRWjnVwTvbnT14vjMmYkTEnZUzGnJQGeMPHwS35
rRviku0VRZsUVc9rshAvGKZcquNnuljaB/lsTC8Z/zVRb4VyG16hrAO0qaJRFrO9GSU14XBY8Zof
dLFTkD12hJCgRCqCdCkPZ5CZ/KStKyGPdBPSztdlFP5XmX6H5oQojjMQ+zCDEZcQbItGG3a/dpfu
2A1TcvYEiQINE19BLCyXbzcH5zxALmY3fvYTLkD20zgvwIlakM4/zeYEHuhc7BZazQ/otRcEwozg
bwF/npBIitgSoqZriRNoNMITPZ3d9wnvyMot4cQqPCYcCTnyUJ8gtVfmWG93BfaNM/23/aqXd94g
shQ/+Y4QV3h78J/m21RkGorF94PTD/nieobg6UuM+TBq0VEvhURcKWPyypCIg4QaMRaXYqk3cahR
nehyJn6Ye+t8cxEiWzS4Vy3yWIGmEwnCqRkkuIJQ8NRgNIIxh0kBeMOXfzyp7nifc8L2tEAeRJ4b
688BJxcZChxwxk485tsBh68ZtigCwwgFQ0wT1zLyS+r0/0fYmTU3ymXb9g+VIugRr4BohJBsZ+Pm
hfiyMQiEaET/6+/YkFlV99yIcyOI79RJZ9qyBHvvtdacY0bsaK16HFSxo7GddTIB1GFlCcqGbtio
G5MS0qq4qS05yGEa6QLGWxhh04nFw9Ts6Zvu7AM5nr/UPGDEYU7OqIjMWdRb5DdsF7xdjHwFDnMh
5MKaiXJ6iluHSGVbzslCAHoV7srQ24ddRL0qAGmZ9yKZB/Ol8GsW5cbvVkRKhUzAaX9ch3jnzDta
AyCJ8OafJF7FLhzYJXYh6Am5DOHcKOwbI7QiQZFgo/6CvbomAhDlOfnPUPmRq6aAkV0S6mjHTUeR
3K11f8AhfBXXBZdJnCdNPSDCq/EiJfkPkfpf5wRqdS68F0jVaZWRzkd7zXRBfiBZB/khrBOfDfoh
fzluyGUixcF3CNkdxQZhlIQ0dJgP+tblOXfbBYwWdbq/+7ibLtf2A8CJbM6M4VMvjvgQUkzyfFPB
BfrACMAzIiFw8CUM7ystpDeDETsMq/7w7UrHkBc2ex3UiNl7pL7Bf3EXGYJxAbJLReWEXRcOzAp0
bheObkGVXLr6aUwuUnIxTVd2YGDAeUa4ig4Qbgu0Z4gtE8MAWBVA+SCcEb5HR1+ojrnR3CUiI1T0
eS1P4J5YDnLfINls7+kMoPcksdi782+4eNM9HO5hR56LGvSklgMnuLN92DLtzF/IraV3BNd0/Gjy
Lfj96QDT/HSBL91+QH3iQqRLABOJTlyYt2A0lYH+sCVC4UlJSgSWi4QgsFw87SwqsxXfP0uqSBjF
zDEYiCB9YnwFnaESASMUgCaWo3vUcQRcgPYR3oPiBGM4paSTWLibAv6b9S883unT7nmHaI44VcXV
UZ+RLau4MAySn/1J/Zwx0KBEwz2wx8px0D+Hf3L+lyIu4CuUMRt8BdkvZczyD+uMghXBXypfrmiJ
eRMOY9xERJjTnF5sjdP6jdBs6FUHg1TDxlNGr0zI0PZ3hT8afk4jLQPKE1ijuBoO2AbuS3x/l2tx
kfsLCXkSJwvuGnq/d4Zx4FI0b0EGWPpUeldx/+GVgZOyEC4ACrM79h0hM8d8cW7/yISm3MUNo80e
dTynvz8YNupKbGvKz824wSOAE4XdARyygJlU6wXJZIOZ3NCHZeLinsI58+AfpiK3EiobaBVoJhg0
oJkQ374luEMzYV28pVDWD2Jd5E4kZ9SwlS6YE78mZl2k1Qryt6l66KPJoQQL0wSjHrSZCCHVdIBQ
xysoxyLK1SjDQlmf8GBcsdDf3eyV3lW3tq/oXU0o2ddGPr18amJ6+Zbh9gBJ2YWoablpPgV9i18e
zx6/P0mcys/T9AyM7C1jwPuFtYU+OxdLBxdLx/qYsoHpZM/Dab1H8ByIUiDR+9adljRGpp+AN2kJ
rD9nyZl4b205p/Ullc5LclYhBLnqJ3cQtw4X9J7tBjpTGNcqpcsxK0VF0soi65MlHG7d9tYASkJJ
TVSVsM/hnVM44tiv+Xe4Rdz3ND2448nYJTGIZSONCS1bGINk3v5ri44FJS9A9hSTmpO9ljogWmfP
7n2yn+Qzo4fHOzQfvJk9G+kHKbbZJ+a/DFfP2oNgJyfkDKwUlY3xhS4LP3NrtPAzh+QVLs6InBs+
wt9NFL7XnoG/hkFXgHjgzRMkBVSw+07TFFlGUKwXOyvOKx49YIvozHBN7AVxkW4Be2tt2PRJS+fR
Hxsr7K0wl8PkEVpEDBbQ/QLzJixXo+gFCttEZnp6RzfZXj6KN0XB40wrxUX/dmU+I4kL5RvXZrJC
/IbDCv0b4rYH+QF7e9HsJQu4rnWQwsTTRGRVowkQfPacTTb6tmLVt6HISlt/Oxb1CPnwBLI0i+Px
njBpomD4Z/QDYW6iVIjR7GDDUtYLExaCHRJxKVEqhDzvGtbtWiC3OVXYnDIAE+PIwpxEV21V+A+d
u7yj/EO3k2t0Eu0gj6HtoC5CzWZUQl2UpSAWwqQMB/h5RP7Q5hGE8owwTIYld48Nm2W2x39u/6st
1PqhNBMyqK8WBHeX8ahH5Zx8YVvFveWPSEEyezeJKDtZ8pWL/P8hw2iGsAz832QYRNSKrpumpJmG
rgtTyn9ZCqS8vE5qQXQaEmqVvK011wKBEAIfJNMbVpsIC83PeqGQRh4Nlvbf6d9Ior1406oyqGY0
rrbPKFCNLL7dTrfEj5YmAJnQIE+KxscpWeK5Osfu7TQfIfrZuHM0dOZ+DVETR1QjxCrwmd3bGleq
PG/a6GWVIFtfrvBw6TybAVoIVBrzyDHXRgWNBFTdh+ifkT3nltA870uX2TXCYGYuqIJVjn3IDtcZ
yl21U9Jf9T8B8bc+2ten20WEgZ60NrpWRzfHk7XeWhuYBCg2NQCl4N8qixKLIpnKyjhvLj38ea3u
RN8paXUXrFKpBLOPuhppNfLv6SHSL/OQMz3KYNKEHquAGhVJQjaYyIe347p143h6k4ojCuprBaso
IrKyYlIkBMCxixxFAIF3T2imezTWtC4QUlF/zh5q6Qmi3wrvRSGNNBhtNDN7pvVbljm/elPBdQYk
gxRdyKDRQBsO6mc0v3ruofbNE5YTUp/8O3MxRKiGj0iqYbNj4GF7Y3GWtTC/dP1Z1ePSz+sjHmcS
bnA3D9URa/qEjR21JkGWC5GLAkxbXCMc6C1710tP/Q7CESAPoBtauW1k3o/yeePZ4K+AZ0OfG4wc
/Wiao7ns2z5TwpmgvfE/ow+2DEob9gs2C4akYG7YIzYIGQSyOzPHO2EFdIAudwbN15D9gsMoI1k2
CQCKkB4xjbM5sDPs4auyJyxiN9gvYh8g/5AY93XxpwN6Pl/X03st00MOS3ilTIIryjXvdpg7cQrP
Ob8WIuyCCDViLqgxAaiDVyFegEF+45IJKEbB/FxcmBuTEVTjMLqIj03WldBGlLbaSdg82DmYbi2X
g8+ZgR46qznbBwfUQwVnnJhm6zwslzm50OitqJAPuH1VVJTI0Dj7g/Kw3PsP4IZyL7aYbWsR+wrH
d8iqv55sfOTsKewobCdsJmwl7CN0sYfksO5X/DR2DYqubb9gm0jWuMEtjYR6ClI05wKcEMw5QcGu
OZhUXpB42ReaUL8dH5bYC1JLGG9vq21O7bzlo6M44tNln/8rdN6W+DZ1oJyxssuco7Qge2Y1R6ps
EbPIghywfIvoXRiPk0+PsouMR0RvCIhpDolSyI3V922hjpws3p9ZqNFYbm5EVmeW5jsAE+nwsFyW
2V1+vvb8HWx1Yo1G/snqbLokR0DtKl5J8SUc4n83p6iaJBKl/+e6KpuGCabHMjRT/R9WrVluqnko
0sWtDg8YJljIp4PbzAEhXKM4/UQJA+npAznafc9awSca48FCOWnob3USa9UZ5tgS48jS7ZST3uoP
2dYPVJUTfL35gDIMq8Xu0mZuTHT0GwZikKXoAp4VBhRrzADskJYxXeoTWMDICZ8nwcz+Axis2Nho
w9XmoULRji8LnNKX9goRDUYYGyRvtDz52I5J2CROA3ocKm5EB7xnOYwZp0Z+YfNREKmmZV6JjJH5
VAu/wwbqVhnPSx+gQcVqMu2eCR+j6e3ynru5FOlfXe1FNU761X+m1zjmjqEfr4wKsZGi+M5Xmsym
nXfFLjGWNoJzTHVktVgPP6KfwhgX7+n1nJnEXQmZYIXhzlB9JTl1TL3bF6SFb8MNZd+6/+DdwDD5
9v1ahrIwCUF4449ooKMhBB2DBGsFG1XA19uAcx5eHtpeCzjcAK8Nbjikjo6O2EUkqQgavb2xd/i3
s5AbY2lfg0FihLAZlOQsrDla6l+W9KUjVCT5TTCHIh3RL+7LiH/KG4cKBs0/h4TkG8UYRwjw6k52
Um36BjDS7AcajNshxzuGvnHyspCADZfmF7v09fRdr2LUwDIPFr0fj+26Qe/sL+X7Y39Wbd5uhgdM
G5Q5oEEHTCdHyFl9pc+UtyEE/v4TQwph5z5CYtKihaBXQfGxmzxDQ4sj9nrNZye6swetO9HHwzr3
nGKT2MVHZAaYptjFekynlNJYyV10L3Rg4C81TvYIdBOPc1BITE+Dek/FGFi4+8VES+QuZ1aAgdBT
PVk7PfaR9zjXnBoHH+QMkS627jV3F5Y8PAWSblwJZBQ7CZpozcHPow/McBx8O8biMyoeJ2Ijj19B
dIqE0K4OdLqmBpQq4AnhHZ9T6iTIAp4h0/CVBRD7jGMbjAJelZWncE/e8ZmgZAD1gToKjRSoFomI
XgRSaAC+/X6ZaJGw4gANAtKBGtJOnpTKuwH9qDA8sBp/A4J8ZWWyfxtPk/0ChoG1GX3ABLnlgGkR
4aTqKiy/YKcOqNmmPmK2zmCd5gfkmIZUTPF6OsY1rFP9OazQ+P3h2zJpRosM0XYkW2PiZxTILXht
W6IdUi3tCfXOfI1Agc7v1O528gv6dM4ExEVigLLpHv2GyyKhKOZUsvPRW1G63yK36E9mQaEZdWmE
6BhdmhB3lvSffe9jWd2dyKxV10SzCSgw8XFSwawORin4kD7RDQ50J9YL2aKwZlGkK65FkskjnB5Y
V0J5H3iuyrR5j10nMI7XOmrUY1EedSuMP9L+1AD1qaH/R+M/IxQi9Zgn4WQFmfNBQCDCmE1Fx3vX
efxZLVJt/UtsIX51VYYvHGfW++bGMLzDh4o85tHwfznTYOT66kpH3NN5G+yakAeVxmq6GuoGdmDU
zTol/lekzRXj01X+CU8It9yD5yOcCwSYwXwLOMLOlY8KeaD2938w8mPdLA/c8igsDZYLUlKVY/MP
J7CUt4C3Q3GJTFAxIIPSIA3cK6C+MlnTRNoh6p6G7ekuSIcXsFpC1mPxl9AlONi6bVSBCdqkVRGI
fHfCRXz8+oN3vwGRZQPIdCq4DI4JydUrVPoTAghAPBHO7z2Nb0HLZM4hGJWc25OPmSWPxxVuAOdo
NhAOoKWJy962vsR7zXtzybox1lwOrSREhrwnfGsy6KsTYuxksVliWYXlX1C7mAzUiKyZaTZvC9HF
eAFugE5PpFYl377rLRnODqPNidyPDtUhGDWxdpLGcZXCxxIj0Pbcmb4ls9BW2Oj6hE6Lh+gT9f9K
xGI1wVpotQGrB5rZbQHJ9jRUg/sp0TxmpQB0Tvp8ni1yRy/35DLWT9gERVpefWH/pAWUIScWNyFv
PAtHy3+vrubErobdUpgX+SGbbZHPD2gX+l5sA3AuoE71x44YFiuswNTfQp6ED55/GRl4AD2eTwzf
MXNdwuhGoZJZDN9DVbKKSa72V7SpIgoiwPMMqNKjyy4FiG2JiwOlwe9T0IkQ8DsEM6nhoRuumHrQ
yppEwEhsZVRdQupMEUZ+NWntLH6m5kA7tHfWpaqfMEps2mFUw7j8Nr02Mu0EST7M9D3zcmf5Javc
J2Kfxa/IbCb9DrwTYufSik8DWf8NSYRyJKhmR8gdBwVI0X8Fz3jkiI8f1Wc8cnzf2ON5Ntd3k1fW
aY7ROLseNYXXY8Szuxbc13FUjtLnfhZvJC+uengmjdeHl5We+cZv2S7eB+M8EXCDGmi3DxaiTkNs
mGUJChLNMx0Cv9OB3Yf1JavD6xTeG5yjR0Q9JVn3RQRJa7h63RWw7AFpo0yPEtFTLej1ObJoIlhE
KPg9cUJtEjnsWNxlANsi86OBVcUcJj9oX/UOob2HFpg0kfQg60iMQJUE6ewPr6TazxwnQeTLnvY0
JJEmqhY4GI66xoOSDSKFN2hysbzYtk0fC0nW1sGywwyqHnisHxAszNmddec3JVByImbQIlICwe3w
n34XnS60qMMRmc3A09gC/zzsvrVkta1aEmWNbLATUgyESGdrn+ej6IvTEaeLNL611ZOq2ydRX8Ac
AuEJqR4tzYLUFlgmpzC8vbJg+oANQ1I0P2UoVTlYrU33NLS+HX5DNYf4lcJPZ5s3fYIU9jh3CD5q
A+I+iILYyYTyvN5Ld0B62Tinw+zJxBq14YiBqffMcxsBVwVj1TCFHQSdf/uWjXU0Uf4TSIz0bO8/
na4QuwiDJ+99egYhNE7YAwPFwDECpOd4MD9SjA37L/zaNPnQvZCJiAx289Dn5Sd/RxX9dqJXQZrS
TgaxRFFEL9kWZPCSjvtPQjWAB6EukI1oRlA0RXqFwtRe/OxTIhxZKIG5Rtm1ZZabwgNrDR2M+tLo
bRGKkiN3wpG79ulQ2BY0ENDasJyDi+qZyzkbz4k3X2ZCwJGOupz481PvAlJdUfpMIphBZPcD/HXa
rgUu3ZCmNIHcM8v/nq0YnPtbborPkAka34Y5OaS/dWBAk7cDSQm4CLIUcz1K+rMhYvLOdzNSvGFx
EhUG64mwFF09qk7PeraqCPYaoo3ctpDfXR0EG6g1kGocn3qMdOcW7qJ5sCuYzuvHn5gXIZPiEMlI
sQ1e9SZ6vPNEMPEh3pGQR1DJw38C1DnWcHV6fL/F9rDHmh1pStTUp+uxYE5eQNOgi39AWjybJ3k6
IXdE63j7QfgByQfiB9MKAE4BGebKck6WHYEQLvnsRPd0DH5xU64HJyBy3FI8Pb5noT4mfP6FwJv9
LyJ69DPScVoIPIBI24CgbXJrNNYou02/bINrKyRejDU1QUEzJYoZcbPAcRdjmZbJFzeZ6G8ikDod
EHlUJ2YOKM6SXEg6kJnJJQp00k9P1RxxLmeFo/M2CaUTiHZy0zeBE3yQhjBS+hlIWRjxe3Sv0dFJ
jWhd33ERrU2FRP6+252G6px84flkFoX7Zm28wj6X3rJz88JxJeEgnPgywkfD8+JkweuN6hZQrfsD
IemdGGgOVrjandHP3x7OBR9LSv3BfEHYV+S9vUNlTg0f9ijLGCdSGhrPpTDb4S4nklCmt/u8Neew
nNCcw1R3JRuvQLkcdPtAkijFgizxEVDTwt67EuE4ODDv7nIlxANutZPzrPgEG3V99LBOyRhfMZAc
iRtpSWgq6JpE5iOS8kjBLkHIaZxWJzo7lfeCsHw76iIph1Co4+qEB8S59FdNJ9ZXJM9KL49UpCfI
1DwQtQV+mZ4Pq0PS8nyL70JYEysLH/+GbQZoz+yg7wPrH/7x/IvsgeRu+zW/F7FTzh1xQYtVdg4W
jkaUcgymtQN6JM3T18z3TvZfX0fvCUEsHxrifK5tYkBSQ0P0WI0ilBOUCP8g6ln+mDlBNkHzs1if
FJYG6XFsD8xoL8tzd0QCmKic1cJtYMGoAv0Q82ryoVmCpTf6STp5JU18beOOfsSa16yaEXrv5WB0
B2cf1jhIJAZfR25q2v1ib3jBOjCsZDWaVAgrURYyLdr4+rRbdqXQAk4yDAnEsg7vg4LJoIzIdsKu
hy4L7zNVLUEepf9Kxih7fRPIz0zjHy6rPuPVbf56rb/ygpHSb80oIlB4XhhJ9G7mYn9BWafHD/M0
TCflGimMBteiAYYk0RdoPEV+C58FIRg0jx5NeCt9HW52Q3jxYPPCTZITYQsRUrI2ulpaXDhDmeeS
aeqTZT3gSGrtu806GTEPYzFnJbdZMoMMWQhj/+64AKqnf+8z2meurxcEbYlxPrP8xN5BFKtEtO31
elCdB29b6+2YPCL5Qi5JIlFKAJS/ZRFpvS+v8UOQyHZsYOcyPUsag6hoHtigwj0AamK7VFrNrk7e
Ie6aiIAp+GbX/ng+pIm9t83lorIEM2KtXaE1dictIMarSsNbFUIzsO6hfqeHECAlNcWNT3MTQCf1
FlRC5qdN5/osgnDH6/57s/N9H5Wv9LQ/yXg1qb+Y+6QXWIWqFvnMfFB1b1ROZR2Fba1Nn/MGH/C2
Rdt2exWbaTNS4Z0KRDTVWUliRlmmr9080ig6TLWlh+pAx52pHxZ68AuHlChhSNOFNZ5QITiTKIU7
IZiBqoZaBpQaF5GdsOtGIY+CHQOSuyFICFkAUi/WpasHLU3TLsDrXMRjxJOafylpsAHU980yrc0C
ekQnjbYN7uPra6RIzvBOKumITNki2snFTrvWDh3kE/Dx3ylF3NGJovvPBjSughQSbUz6Or/ASuME
S+uCEyydGdC+JNQD7IaTuvPcN5zvPSBQHnzOoTBRROYirGOKjCK87wMg85P7YHaO+rV0hhj9T0EU
eiQfJtJNSIZl6tt5yd4W4D/GuejlxeiSueW+40G2c4UcdyGKRXFMKArTrb0YauU0yzOfduaVXwLR
ABE9blITAyneQatAcn+YkBPhp7jo/aXRL0QkrMBwUtUlNRh2wf5lWtnKKLLEJCkXYD/6XIwMGAlB
Nufgjibou3tHy1j66tdbQUor1RIdHoW2NZG9aEiJXn68PEo/Yohgd/L3eveR8pgZOD1/Jj9QiDGI
XjvRpC0jddoiPJE3ISNqhqdd/sRHmvUX/P58lpYs0ho6seo+t3AY0IhIkdRGmY8Bt1GC7p2s2BKe
QMYQmbRmtmvGxKKaGB2jjHDSmlSA7L6db5E/Sfdnf4eFHj4D/mEARtYy4B/lBe7D0AfCxE7ExIbM
huEmhN8+akhqraNAONCe4leqGY2sqOZqPsQZpwuPX5YKhmLyLkRkGrJuruLo0aMRUrIlia9wT7qX
DLMqWVwQlbAuwnMX9RFYYJys1ZlgLhmGyvWAe1X5rjke3aStxprXGotu0tI5bLbQbCaH2trzVFB9
a2VSo8dBGURM3kkbY6M4m73ozuxhf+RnJvoAHbnIvFLsW7i52/G1y0S1ERjygNPjTQqOar+FQolM
5a1YjaR0CoC5fACMxtEN9mnlCDG9oYky3g8q3txjeTGLczqclYVHK6zHsAfPcA9vcf9KI3vJz4jQ
piEsVdJWg8xvc045AqcAcaRGlUiD7CBNBzKJHz2OLTp/dA6t5IOmJ59nSmG5SsVZLsaOecZBIu9q
DTEpVCEF5kIEzMSWWx3NSeEMnwwsTEQaKPmKENQJhE3KOSlob8HA0Hfwh8pPGFy6ybDS8ixyVz3n
yNFDLDhcM+HCz6jzWHK5NtyUEiksrWlI2zsNqyosWF+5uFv788yWpMcgV6ANGmfHnaneGBAcgTre
6lNaw1qlQ3ZasAZVp+YR8ddIuGtipYn3DaFYMcoHZA9oHkhwQe3QsD6S2rIqv6ARJ5j/RZy5bh3G
hI/Kv12DQg/qD/JXYFwVhs/AmWkzAkzUl3cMRnH6BXOcBbHAR27BjCwNxypscI2N4cxobBSfj5HA
Nv0Dk4QkyRpZSCSMM0n1UrhCSFA93Bar/vBBA3KVHaI5RNsHUYIVA65GaiPsRKGNNvsRGeisGLti
4UR/IRigVPlbK0b6ALNrzuKQm70Qxcghlbr95vHBXnFxe0obZ9fY7E9GGqm0XG/hhgxD8tmKnHfJ
JkHGZw385u4K9wYwwLboJWGzJ3BLEduBSsmMm7TwaaBo4ld0PjOsqPFGwNjXB3U46KwFuRNY74aM
EucA/ASZrmAWurm/QHTGFEpB7DzzOXYwZh7RaH+qxdnIL3N/NrWzyd9JjxPx7TZMEcA0CIeZ0e8I
QXlEdQ42ymeerr6T+O1yfPsD6ORtBcqJlh8upwDgKLRhw2kMlfVl3n9blcfLsxwU4l3t44zBSEpZ
jXLEmM6isjaQbIqDH0dGf5L8og0OPzngU2dsp7E0lK8hwRmLfMyMKC9RhJwmKa6/kwVFENR+FgLW
WT3BmezFoYqADQmS7Ri9+1TzjNWu2Lw1bwI7mJMN6ZuU7dT9RifSCYlUBKpc5t+Q8QCRpH7cZDvI
myw0bnSC9g6JrDZdfZz3KHxdAJhEyhn0BkyfWMPVjbowU2IzeptpbK7Jk9PjRBocPw+NJkM8BTI9
qisUWH8xc8jMrgvxVxNM1CGmgAMKhqY5RgH4704y/t3Nuctg7Orje92Ghnj/RVGZ/eAYaFKoYD5j
chVac1jya0MSWcVf908mnajsSBbROPqhIKczxLIKU3IFz85vvDQJHQHKe5p1ZBQF5GnlrDJfcCFu
cW9YD82rV9bYJL2U+hSP5+XDtMI7yl+81bs3D6gZ032lCFM5UG4kSPpKJdxsHjG0NM3oFzMh8Bqb
kPBCFha0rguqxd7CI+jDU3FpRHNgNtkBNzlkP9NGNFJNy0tmpHvoo3wG36L5Hj3GcAKMMyLAJkUX
wX7Y7wITPg3mZDDCkLSc6Wqz68Ca2t08HPkxfCWglKASpeTcSmdDFub2Yh8lqJgVESVLAwal5xTu
GvLMcbufrDKWxlgqzrlHz4siy8KSm0djHlmEFUFHAplG/qE/9J7/cu/s+nXOxRhdnd02WGaBek/W
WJi5iunqDDOQ7ePIvI26Ashj/iXDwHU9TUdaHeXpSgqRr7dRmv5qqcywiL3AGi8LL58ulBUngKjC
VaYb78Cgr+nhlgedgIdk9DED6iS8zOSEfbFFohuiyF0uim7kWlLcrOKqOjkjqzLrswGArI2RvtWR
RuCqHKpyIKu+fA3mOtw3R1z0IFvScDeGbfx7gWoniboO7ud9dp6UX9R/5Yg5YbV32BsSHa8Hs+ut
hKzJcLHbEiS4izErx9JBHhg+NDy6tI7u0XWKXv90ikiPS1OfMoEMm74XlUI1QAwSGW4mIQoIQ87W
3qlKsUdQrZFO5jeD79wp4+zr0zvnKKGHaiw0gAG1HZzjDXIMmzGxp38cu2JgwNigCMfVDrJ5QabK
p4vB7GRyFfr7llOmLgKo+yAG4Udtd7yTcH+hREHsTolCH3AfHRxljvqvQ0nKeZh0wR1bEbp8GLwB
MjulOVYXIsLYfPBHdd8YnNcUJeyfY4jJh4yUMSiJQ4RekwYB+mQl6urTvT5l9QkxO2P2Srh/tq8/
GpBF9pw7Oa1PynnZ+/6pTac6DZC2bOs2p1SgT6BcrJEOnQeC5f5zJtJKiJcIYflVTqexjYruUx+F
rJ0b6PYurxhBTEpMLdvOV54ljJUwPaAxUFqgWPU6XjXWSSb+YxBwJiVH7EHMMYeq7gx4DB4Yh8gt
KYw6mfiAdccDEIPMYnZwRwE/YtiZMvq+nrQlpr2FagEEPsaoRgAUFbTmAFDfRmd/+2QOgnSIkQea
GysVeBQQHaR2vBn+gA9/TdUYdW9IsYz55LOLoyO7TJyye9jO82fqNVeBiN72nlE+oDlo6oPgRJEl
LR/SmtBj3Dccd9wKHeFXtRPlDP4s2JMczklmYe6EMav4Hg1IQz44AmOnyEUAInBOQevii8AfwfAw
q0lp5zJP5iXSzFhhOxUkFo6Ti3M/5qp3O0KE43hoYlruorax8ePgxIFKiwdntuGTjYnLZWqMOl2S
2ZYd8ZZBmwYa7DQy4WSB4MLNgyIN+tig2tQevO6RGoPinXxHrCvo/ynqaYuoDjOk0mbkLD1vETPX
8pM/0jlFpkJ/4L7dT4Z8hDtDiVH3br0/cDqgZASO1f/QZbZ7QmZwztSfiBM7VNYunTG6vVT7I+g4
WKwPEa6IDPH9HevVPj+VqxEUC2jenzozesyRSAboAh1zPVO4jDsRSwBJT442CDU+FWnqWAQ0r4p4
tIE6asHwoYdVc8xs1KhVehrq06OMc8rbURwwOapBLdP4/HQfNQRnjGHy4bMZRfx9uTJwOG9JTkkT
MfP6l9zdy/ugwsno40dcSbb+pNm+I13+1e21XS5LKPTG5Sjs9ypUFIQPtTOQuaHgFaSj4+rYfPBZ
hB1xw+ZxLKJZiXpFrPRXJUptCMVEoQiWVAKZwZ3IqwuBJhfw/I56ddSGrw9a7xY6SRu0hsn0m4US
GkO4aFg+nAVxy2IPbdT3YExxwR4xKaxBZIwJ2I/ZjLnQuRuy+w7fYBfO4LRNjJEhYlK6bxmdaxHI
hlYMgEIXDF+vP7BBAhBj9oeQTf9657xMKxa56Q0OmTYL8PTuerqirHXNC3EpB+DBdCGRCDJgy5bz
+IlAl0PAfMgsRCcadhYZiZlP88vT797OY2ti1zMEiO9G8IU7VuL+VdOAZK0rEPLGZ3ki+2s27U+T
o2N10pKoIHOXfJHp+Osf5KU7wwO9sDU1lLWpsSLiaergv7gd78tRLSJckCiS6gv2IhlwD0eFq/2/
q3xkZD7/j8pH30uGqaq6TCiXoQhg83+pJzXLbMqhvjP0lXykfvg19UlUyjzX08+3qvxtEFrdBs0i
4FLQtdCMIuV41n8hU1LDisEkDyLMkcnroVWFJVHiY6Q9Tm8LkdZLjCsIYQeFdkmDGRsCI0hiWeGN
3gSbTUMOkodvKEyo8OTHcWQNkWI+CfF05mH6D4SkezSXyBd8PiIeW6k8vBXfUQlpCMxoHc0eTbg2
CLDY3bihKCXpOJLRLvx5mGKtHsoOGSQeCg8QnpKNuxSrnk7CLxY5WprT6S5HtEOTaMIWiz5ICag8
u8LrcZfzLvCmWCwhGy5unUrP+hsNHeRJb3UbtGTCrrNiZJ0Y0IQsT/xeDGtN2XW3pZ3eNvw4+Q2g
bPy2gJG1o/pGViHfQoPmZT9IepGPKH0/d7Id0UsgtPFBiOvsRbjjWf5Jn0JpQ6/zwGqmkG3be0oD
CQyO/XXvla9j7z0y0YYpLXAlwvJGIBUQQQiCM7eyF0e4tUjDND7EtlN4UZFghff4f1KQqPJRHaMp
P4GAygY7vsNqwXzeiVy0WYLzFjf1WWJ8bmcosp1BFsP5gpN+KT4L1nqUCKi43mLFZyJvsg+sX6C9
gbyLZwjiGqoZRKAYvBtnWrcp0tMSji6GSD3aowJNveRzh8mEIcY6Paaz8bDNL8k/YEfZNekibbsm
RDUmKipBdjimWbYiVkF2N4o2og+Q0C0525WgIJLEePdQVvGe8C20htAGv0EkJ9x9BREdtAK+3MI3
t/7JbkeboSl98WEDZlwCMGpIcwGXXc+GH0f3OzlnNLeynbdhLNEfWUwHO9jxDheVKTU7zXMpLuWY
hl5uUeugAvprJb9UOLFykZRK+Q0EdWNQU58TubF5JCnROVCkX/aNb/xVCMr0gTi08Emjudcd+m3I
0trfHXZAIqkayn5aeKAvDiShPVhXvplCw+oOmmsy7hbxZ8/4Y4kQ3f2609Ei6qUMgVhTI6CP+W0R
nFg7I71LOu4TL+xpBPWD1P8PVi7miYy2m74YXSay7lv00CNjd2qqM5ZpxjfCA85iQbADTS8LFoBE
Y49+p1XAB7qMiAJnnnORWWja0QPFzxsCMe5LN9o6AI+1ccpJg9AIOJccfh4HIQTBPreC3N9M/qSl
hXaIhJouypXT8lMcncQdiAePvZYRiqM2IRjjLIyYoWL8RK8MBLohGohFHnQ1eUlnblNUGZrI+sx7
H0w2gLMsuRDNIwh4CClqhqErKA09EM2tuBKQNFQ/iLGXh1DSINVpNeLmhSwD8s2mhtmkPQgrmH2h
26lQGDEMUjmeUL6vBRkjQzg1o4ByQOQAx9Hj6F0ZiwkzSi2s+/O0hgQ15ol4IKYXVK1a2CSB//Jv
CBWb5Quy5HARjMcM9DulW0BQOFqvQYSG4ou6Y6U91xwIALrUByYe+Su9A4BUvt0KXSPZiUpAg2Bu
D0ySH0bA/AO307jzTuMTlreC5uwLdbksHfwXiC9IwsC91CCXKKJWthSNflWNlZDyHZUkWG9okfC5
8G0ND2f4oTO9B02wmvPgOb30msgD3WF3F7wkpSdePph/dQZNdqEbUAhCQE5ZigRxOgokNVFW49Rk
9MI2v2eVzSA0H8bq0iQXByzWDRsWi+WqMWCq9GB4qJykJjal+JbFWKqMN2VHkv2RDdKkV29Qx4Ki
sCufHDBCwEKoJCeNLOGVdVMBe4TWqAQvxsgJSrCyJt4W2hHsWNzUBeg1hjMOw0RvYbp6UUykwUf7
NE+eyT38yzwjl2BGeIcOlcBldBuGytAgA0h48JMkBITaae5PKMLUlDVKKML6MkD6NcAfCRUYnypc
EMEOktmO+nOpkzwBvccyjnCvNi1IfacjG5QD9wLaPZOFAHzIqpNrdiGDRXQcpJnTUhlwM40RGJQt
Qivf4y764z/lTZxItGxiUq118qgP9qmeUdv4+JP+3TBKQ8ySZColUqT++/MGnIHbmmN1KuLWrnA8
HukfwQFkL2goxI3DAKvBgDkcggc0ut/biLAtXlsSVDufMIzURLTmvdrZJ1nefOxMnHGVIRH35Zp8
5GfEDEJygZKbr/CWt8J2hNfOuGhwKpGXsHeZwib2bus6RKXT/IZzESjJqQS1bp1HnJlxLsdDFi/A
wmEzmNGcRsVwVA+64ZWSNxuHbjq0DT0Bu5TtdvF3GRJwhgLC/iZt3dtUtECpQW8jgxjn9hsQ1D6Y
kF0KxgIvB1W5+YyJk9dispKsegkkE2l3QFV+2NstGRMSJFZ3i3womKfUhxrCR8Ld4SYuEneeB07B
jYaggsQ5Rm13nq3ZlZ5ogOzuoMz+vNXMlBtODoar+naF/inc3nQaFwjDjE9uqWUWIkPAhRautxuF
pq8/fGMKeArrcGDWQejKLSrUSKFuJkOojJE9VD5MV1RIsFwJehOPbhYgIAJ5dWVs9to+nO3pBcg2
myLjhDE2Z/OCbWQdpfL6EqzEyJW5+3fPqO+x9LCGYFfYPpg2D+XqrFtM9BpQVVgCwb+QwPTYHXPI
Scrx/SEisyiafBOWjIyCRQyq6EOkzKWcGjrH8SDaLrIs2i47M1Kd5iGEDIrmUC7d0DLdxYWDeIn3
uccItEgwh+CO8TVNfJIdfQQamX5Fl52FCSsphtK9QEYwJqKUIIvOx5iLh4HpLj5EpruDFDOc5mVt
Rtf38Q34h496Ce0NSh7USzQ9r/npwO1Lw5BPhpw15BvTEQmP7RNXxe08IZQh54Ir82OvUvxrhfkn
8xtIk7QrMSauADRgiqXt0ecDNgqvClhVdfNlg+g3wW97+KhoZRTGxI4cAJfVK4N+eSUeBOiUxfdh
uSHU3YMQBx7Ou0wG9pEDALXM6VWPh5Uw0ivQKTaGUEpDZcRaFBIwfdOCvIyNId6bp746oR6akD4B
omUb9NIKPebB6A/Qmyi47y4dNLpTNKPWZ7PZ+zkd4vTQ8xj8FYTkq/uOrj08JZwRpJmlNLAwhRTh
yUeKRLOKYBG99d55B5WH6K4WazNZ1+3tC/KR1Z2nyHgI4ZGhfnJHMPeu/0l+1kXY9MfiaZbOXXM2
GEoxtscE+195NzjZMZJzbTWzsLDshHXc7MWktGUxdFNyPNEExLfUGdgs/x6Y0gblHcRgcWCiqi8S
lwtzQ+5fZcdZSRhU4ukfAAbQn417cTt0FmowovzOWGSZjdb9Za9divzikCR/wFcFXyPdRUYSZXl0
Z2hSuvh91f9D2Hk2yWmmXfgXUUUOX8l0nKSZkb5Q0kii6QRNQ0Pz69/rhrFf27vlXVOyPCtN6MBz
h3Ouw5gBtSZqYgTmeqjHx2Pa6gkMo9qvMHVBMGsZ28RHdP9MBK6hXoYnkvsg6yvU8BEcEJuAPPmh
2IaycgEslD7ffdaWaJi6zb6OWTirpKdOpCHYl3moEj2w3fcCAdFu6+K+soeVmi+JjjeUDO6y16VG
n6gbuoR/7yJt5z+tIparu4ZLlonhyb/+3kTWx17N+zML0ANe85DSDvKG+Q3tvnXJ3ulbdk2KtMgn
RoxlrLnGCo6ZILK/QBqiYZmHSuzT6b/aLj2/8zFqU/bEP6GK27jRThleDRPPAn0MoiOaRvnMzjPG
E7arxjFA1W9whFErOxFTIjeycqTocEcSDVIcvc4+xbPC/hDpL7tf/fyA0JhmlDnR+nhdlEga1UdS
fc/AsRqA60iDCZ+bttMNtWfpv4vpocSqcsmaJm3DG1oXxtWI/xCL4O4rIsZKoJghUevnpbZfvYeN
gYDFBxsPTYMYZdZfM0qa9SY54DACHTzpfr8HqrpEizy3yeiYsS44W2Obl1k4OolqQ1oJiL0m8/rE
YBI2AaO5V8J/GZ3sZDmqcxdCTnpLfy5ZzuMhGtGcgfeueZEDZwxfH0kgd4ipY85OmKka/NwPiVEm
Nr58RuWEiQctToxnngZ6yhJT1xOPdj8AoIypz8kp5keffSIdxg8l7vI3DbmaEZDA1avrhg0J3h6W
PggYpM6G8ozet4UOUD8U6rZSt913h/kz0xTUW7vk2w+kwnOz15asRgOiersmKElsic62SMYBGxdH
OrWE9YrVJBo+0l3KXoPiDkPfOGHOhzcSTfE7sAXicv8gwHaAYvxmeSO8R+f5B1hEpZkxj6esNshm
SQAVQp1r8LSSAcky45kNyTzBan9AGpVjm9bSDDMau6Rlz8SCFhQkshn2SU5kbdgmoVIEfIewiHWS
vcLmzPkwy5m0pPN8H3ZF/jKcwXOSwgR7CNMaoIkA8dcBuwy6erYRasJBCoMECSA1EuXOJWZxp4rK
MXqo6KLKFQIaln0c//VhgTHamRBrZ4BP/X5lgRrhjbAyGn+FYvEJMQ+le8vyRex0bFjQsaEEpiHg
y6NFxNHYdwjNk8aJDbprZ4MU8M/D7uH6gZPSDleok3dX0UTaXfbrFNgPf54VRG3OZ4Vq4IOOGsrO
8gG0gkYEGvS+JkDdBW0OQZv/cM3h+4T2V5qBnm8qZwoaXfeR+wKOFmURDKyCIuiONVyb/sb+t8qh
iE0ZDfA+fIK2qp5Xg0UMYPZLf7CsBbZzRRXHOZ/2snvgYUeNpz/Pct2hemUbyrTwDQBEAlp3WFC+
PwD5e/AI+8B7360FU2kmFFvoOruekTOpxJ/QW2ey4fPXRQC2tsnmELHrvOwbGZQWjHodhAOSnVXt
V02xvubrAPWczwsp2r2ijyVoFZntlLIKVQ+FFz56QB/cbibVLGtWhFF8JK8fbd9/KxsRLiPjs6+L
s4+ls1ohOKPAZKc6OOFKASzP/U7EM1/4EtShlPQgKPQpkqun+r7G/qoqkuP3Wb+7/4OZMEupWAqh
jRCgHiCODlXvCxw98BuwN254PJDuRyAAGgM3CkEGibv8cwKNIRSQFTIBD9B3wiS4jgtbUjhMArMA
li6prDCq73SprBxqiJtocNxdXP04EXLmxo1B8C1BKSKmwmWHfIrVQq8uHtEK3Rn94q4jAJ5HL2PF
wklQ/NB55++DHuI0SG0PhTwOsVjrIhxk9peaUCd10TD1Cl5D7nVMKAqIkNy7mxhPBeGIp9eTFXNj
xNh32sWvMJ6q6IJGKVSWzx26tyrbLepDxAVvbx6ZcGifpktETeQ4jrLm52LI0loB4q/XTszx90mP
Ij+B/3g5Z80t7c8pt06+5hRleqcWOf+PCEVT/c8IRVvXdc3UHcuyDcsw/36UnpSzvhtGVtr1R/6L
bBhMlzf6c05QfHA7xlj7dNkVvpV/7Bipf8WjfbRT4hQ5fBno4UopwXKcJA1vmAIsSK9gFUNWU0lo
RUwa2lqtNudxk1Otf8ABVtpFA2tk5A0dXb8fh425KS6S8SJOSTXKv6vfcFMyMYT/x4gIH8y89HE5
sSY7OLPO06sOzXIap1D0T35NVlLzrI+VlFMkcPkNbA2Rh3aIAEY9XN9WWky8F9MVTFZnmBTH1LjJ
MvzexqjaVFa6DBcE/KtoT+TsKR7hHUHJHRTMaBW1D+Q+EfokYXm8aKb/3yZkCPkfL81Id6O7i85l
2sWXsotn5AJgprwTmp5okN1oD752w6IoFgfmKHl63/vcrdkf2y/c2ml2uCfLVtcmbBfR2CW7IpTi
buzwyh3hm0WwraEI3vVVn6974FQ7ofpQ0iKHGEcB4yjj9vTi0Nigxq+/X5R116wN0h1BgznLzc3X
2NwzNoBDqiZJouTvRz3lvuS+5sjiX7BRKYegxf0woLsMclvyQEglhCLZC/KVn5C50svLsRaesMfU
g1o/Zrz0+bMy/IO6VcaYTkxGpBxEvFzAhjsre5Lxdt3LFY0pS/BfthHhLSjyxcA7akIFHSUf29df
aPjEhsGswJ3kG9BSUcHq23ryeJdU+nkUJTM7fHaLcyMuM0zsbG1otLh0Jvea4EBXyEhwIXCfRc07
txUoLOjpoYmz0y4S2DGcEju56KxrXAmOYHEmUzu53IhXEIMgiUcxetwcTpSNq7ONIpBkq+XgLBs0
CgFSrm5HYxXnJ2jVkVkKDudiRA28/zBAzCH4F+ja+3jmEs5EQm2CA1JGddudhTxuO5qb/Iml6aGM
0UF1U5zuDas6ozUTE7CJ75hbTCs5uYK3xxQRul9IWmM3uiRVlwwTWBQ5woeOBQaLtWFTe/jSVuj0
ffbfTp/e6frMlCYDvz/yK1q1nlcYCjlbisWQaS7tCfennC0WpsAqZOvJ7RWVkgaMQMOtRtqbv9+j
pn6sWAIwiaMonXJsiasaOuIoxfL274W+pmn/md9puYZleZaNK9yz/sMUfjgdj7bNVqJ/xMhMRuCV
+nvKLuKOrDLkwS92j7klv5O+N/m25mG69s4mYT0YQSjpLey5tQmJAbYeDkOJ7Dk+716RWlq65ATZ
6oJCHcmmarLFSQ5aYvC5ovYr9nPLIK9AHmmWITzE6klWJhjy2CBxLlCeorSlhO60hPTYXls0MinG
Q3iQlBisg+xr7kGIIZ1ilp0SqX/oJkDcWULZo3mEr3e5CFaP6KR9HymkespOeua0spY2GPZlM68Q
oRiYwm46PGY6IYcH5xmeQx5+Km3UwbwqkMAy5A5fWSGwhSEJi9L+PJLagSfk1ZAZVXxhzqgmLiyh
2VZ4J66XTpoFuyQVzpNqopNgrnC4icd+WYx4/BJXRSCW4vO2KcdYqYDfRUzeMeKG65RcxsD7gOtu
MxNEUGeuzuZKwzECwB11RNMH6PKuXQw/YOwiVhkXECQiXsZ3jXi5DSnSz3LyWHYasuzaOeka6gk2
MMBGbsKjuKPtadhuwf/K2CW1ueyS+DgLMn5FukBTtFxjMOcD72aFzVMeElQQrF0wbfOo0DshprZ8
lLoIyDGZ8d8sl4JHG0i/GqO1pEMgT5S4HPnOOOX4zngg0NjKTpBpIWsLf+1ay5E7cbFW1bX1wbqJ
T2miz737JZm+9frAGpLekQmyKmuexmKnQFP3OmDsUsT0aaIBS8zHtfsN+2epJXB0VPInUh7w9p0N
HYdvPiFq8Xuy4Hun2xZQwcl/93hqeb81Xao9A8tl79aQTCUrVCz5fCZc5adDilzD265faaPm1Qih
Zy2tz+Y0bsXgiuKNoCkWd9eVwaBTXZuqbJRqsn+b9disv3Ff2MQ0d4JbQXmLeZn8Tmg151Z0t0g+
btAn1c23C8PNqML7yOgBGPI1xImO87xHKwyaBPUR/Ej4z7EBvKJM80KQ8i8vZ3z0uxQiPfHHnfCH
0lOfOuz9/cxtt1dzY7QbLOK+eKDMKs4zk2A4pPVzz6EJGiV54hcsBAU3PMmiyguZMeZZfsv2pjDc
WFTM9nOOWTi4ghCvl5yx4LWYZSdw6H6Sa8I/Wf32ixavWivWugqAzu+3qrnxWmjga28D+W/Ft9X+
eAKSPVkqGVbWUfOGpfJP907yZB3WnHMPh32CdRxbOxhAtBE44FFwjYsz8eL1qhlX937NGwGJLIcn
CnQWKUZqGIJDV87pKehv/NKZaKWV4CmraBQZEt+y8ZxlF3Nz3cuDcma3D5SPsBEwY6QwcsIlHSt0
8ltxxwNK1sLo4+BkZ21h0pCgwm+Tjw9mbTLhZQh2j1b+8fcD3dgBiy+QrLt4gZidlU56clKZjx/x
FxD3BKnSTWyfSK1kxWY6xiFHdaKzdUJN1rCCWSUXZh5sK4zo43bHUYPfheFRaKq/59Ey8BmCRPgA
vIeHg4sRJnWfE4P9qBkjLr1eF9d+WWDvOwYJgC7cjjYSGIkAofEBERatwIFPXExIyWPmaAv/wC0U
AxIymnyBao2hve/T2GKTAvrE5/DME6afzx5GZZyOpMqFJ3ZNo1XFOq5jp3QKOcfbH0yMm2p5VxZG
tWSZczQWClII4U6mGgAvqsNdAvLOiG6PzAEtL0o3GN1myiXD4SCAe4nx2kAGh08NnG/6HFRKeAKc
MPFTubMjW75MyuWS3J2Fovh1BMgCO+8jdiNQji7eY+znVh0cnJSx9gpqgfDgyTfaoy5bXy/rUV37
BjJFHpvrwuB8qV9lg9Vkke8WEVIVOnMuRpwOQcm8W3mAvqPoZk2BIfLWrXLftCKUeh4VDntx5LTR
iqClmC3I/Cyb5hN2wBL4+2p/I5FBvMe3FtGvZFbxJraDHrQfok+biJbUe+PVPIyrwpNX80sBNuLl
Ja8C89EA23RehtfryqnXs++cyHV/PQIVAerk4A1fqGeRbLH+N/ar9bK8BO9nJyVDrG4XZIa0mIta
QVPRJfTHBeJVV83QqyAxtEHgJgf4aEVcThV5wRSZiVB6eya7ZNfIjuuMZDfJtuQVzPk/7EI76Gh9
RDoBu1DgjDvy3uRW0VQpdTlRdYKquPBum/cl854NhCPwRoBADBmoRnM2HhdgsRnvkSInYUVf7XlO
NM5akJb7xZvf4cNnL80Dz5vrgWk9O6v7+StAIiysAJM5+kKfDpyXMNNpemu/VNCth0xmhj8cflKY
ceQwa5skSCLGpK9nvn29xwl2jY3hbfyItUc1btRq61ZbBjuR/j6iOUZe3VzjwGf/0bOUVBa2spD1
xhDBnbOvgFCyK1G+eeKSAVyGjvroXuTVxNvbSKzzcsWkFNnQxvaZNLBW6UlCyDdVhrcrp6/IN/Vl
w8Eb97xTkQHiE7hzv4F+JYpQP2+yfhBKOW8jp1ryNrp3CxU9cZvZ8QDaAZkFYmOQDp5g0mHalYVI
6PcAdizk9KBzIuBQeICjDpLWYoAsQvfMs0Zwbh/9OUh/pNqOnSo22COUsZTKbLWp4LXIYcC7Qk/j
nnFjIjlmUpSZU1nBJBEp3uv78d1cM298BeETIRmmhSBKAhHGnvU95UxGU7+k3aems/wrOdJN3Cox
HKH6ff48aFGQHSwR/RBahzcUzgV3iDigXNHWI2mM7C5SQLrM3I+476rEHNGAyMQdTkEOBQhSeaa6
C81YMt8vnLVhbQxsKpMQH51d+YfOTgU+imr6YdZjgAlqEZJPw9WOsvweLsMSrb4hSDwSL/9Huf1f
5+o26izXUF1VNVyZu/9FnNWAehkdh4O8Dq1ccPvUTTcMSIxlD9AkE1SYohr9vaQEo56i8KA0EsYP
MvVH5iNUGTu0w+eEQDeQc3jN9tdsj5rhSvy2mGoViMNjgAaHODDPilwSwVox9hZ3wb1sv/VaBsDv
CM8qKZ24YXmFCf2akMVztNJD5Hao+8PeColSjg0vHj1Qa8jFkooEFsHTXNxop0cKMh3EprTlt+jp
iXLCfYCIBfIKmdwfqyjGi7j+85L7ZfhwIEh1iqVq8WXd3uapKHZLwqeMJH+enaX+nWKKQSgqJ3Zq
acDtF+XAU0GV/xtSq3JeotCE9uWxW4fBgYOZU4bXg54UN1k8IpkGAOm66V5Ld0ZSGMClWNFFOsZh
JcyZKPlfFs6QljZSfN7LknJsXpg1fIYXu2Vc17H6VjWJbiVlk3RIWe+JR6t9ESmak8F6bxlNM4hl
j0pPMJnmmILdveVjrcU9rDO2IBXNBqF7/wPgpU3cw7/zuyzXti3NM5kj6bb9j6WMdr3sms6pDeEi
zm0Va40aWzCbfCaK5gexp+U+W4vwmJ6MhoyBDhI7dGkiq0NwXiTr0H1EFQZOasSySM3KXebJtZe3
w0oZluBwzsWyNwSHczpmx6+9ll4NmI9++3AhDwqU8j0gGG6OsCK8RrfC+IQntfTYWsQuU0QW0F5M
ShM5d8cm2UtWjsTTcB6oBWFPsrAEGsSrZOx+OdZC/YoWBmAG5wFDZxaX6PxJ7DqeN+hYcMhQbzFP
V6nnEfiTqhIAXqjcpB5Tb42CgOPb3V6BFMCqi1yyDxu27Z/ohWMJFw8HY1hc0V0KfXc3xYfUHrgC
uNc2/nO0d6yrfi2c7yol9JiMQ9oOmVUFHrBBjuJe/GDBc10EZTgcaEmWrU5Bs/RI8D3wHlgaGlRE
Ur6TRlvmAMkUtgqZ+jR3YP9+9zDV/wLGVHnmdciYrqcZ+j/uHpfG7G92wWuvifdABERKxzSRAaK9
X1inrzRctF6It4lkRvJHB0mfAgCLEd7dt2lbUcGoa4YamBZr6KdszZb5N14m8G4sfAu8Ug6L97kd
rdBITipaBIEjGmlF8lZzAGU+3kYTIYC4G1FVqUxwrAhGy62NhjYaJ2dj74b6EJocSyXh44HCzj/K
KeEGpJhZTcxiB+FpdR5F0TAu64oEoeyEaeBMqpx2XOsOARmr/XXJbIseBGwUqCi3y0B8+0+8eOCC
gxcZCS1e2iUOUOBcwdM9p9pPnPzdhMzFWv/+0BLbFpnPviiiuO0kxAQRLuq82yf2uJ8b/maXnGii
hOzUeZ8wJKZ1BVJ/KkYyrdcKur5dpllZrnM2+zOlhh/f+xBD5QdvmuN9eSyWRidvmsMx6/ABYbMT
28+VKdVZPhPia4ycJXuJQ2ggDP7jLttxPDMbIlpewn/nPmuQ6AyJCYOwlWewDAzHJwVSM7KdkdpK
UiYsfwyi2vE3g7wjvgCE8SW887SfogelTEteGiQilW9Wzy7i9YQQq6NrGGKWQ532i5qqZddBQpLW
K/6JZ8ZrEX+k1Mc7/UXj1kLMBtsLuRweSr9+PX4f7SVBKbXxssMfChSc1cM5uhFXj4yFi/14gJcR
ZrOH2ZkZHRrNKzVDWGHGAkyPaWcx/nKR/cRoAjoY8ghsQHvlyRkTdLc6jEsOcRcS6I7MlkWxW3GI
n9BJCsSyBWDK6OwQVZfP7T9xO3PRwsJ+3v7PYklI69yoMTtBhmFDByFG4nMU5sqoPdQXBk1FE9P5
oFkHv/PE3rzB6cAJzLYUCwfUJ2uJ1FR7YN0RPl5SPg+y0z8/y7nLULCmaC0ZC3gIA+3UtjGbqT47
Y2OLxe34ipnAzRcqIhOKTRozVZPatAWhzW+cEMkWc2VaCdY8VJcyHF1d2aSCkfVw5Up5c+Ig2yX2
GCMGcNFuh+o1vJehAVdlQlfi2Lnv/NuYqKTOpUw9d0N2srLyQr7VonIWjFdusVLF11tsVbE21XIl
akWsFqQVLFGOMqG75SnlzjFPKeRGzWfdYPmP+l0snUw4mXhBEk1sknPzoMBD6oXsuP/9buZZclz9
9TizTB1lgWU7qmHoLufZ32uhsc7Pt1zDCIlHBdCgxpF8l7ka63AOsFcGrKgPrrTcMOp2hM9INYS5
nGqI1zyDtnE7XmR+BPwkoCptGHYx7t6Bno4RkcKKlaVT8eZck54J3SQibd8Bdt10dvnLgifgjxnj
u8hQ+ewlxFYzYoyI24C/iKbW5kYWYTICEeYMYNwmtSoyA0o2vcyozXDZsGlYFK9okZmoWd4aBTlz
UoCEQN3IGN/jrFIWHW1wtYyBmZ0Y4YEPmozXe26YzaN2Ta1rSrytx0vglnBLQiNk3eDU+BqUg9DA
rsWGGQMM0zQ1JLNYwbH7bFyIf1yytdEhJjKqhULBIgsVX5FU5+SKt+yc9KfQ2n0HQ6y42dzrWdfM
xhLIsjCHIYc6Ox448E+LoSXhNm16Cb0j8e7Oxub5GGJnJ/YQpcRnQWDgxyBsIbaLOEaz0gktbpji
H5EuURRwPnhAN+MDgwIQGQnYQ/b8ai/+RSYyhNVl1Zc9ii5P8gEKTL1uXF+D9g1uIewdxj7k05kP
91taG2lJ82gm3OE9b+kfpv9g/z1v6qV3REPWI8vm3pLhricQTrcjn2jLY5sCldG4QjpsZwc7kNvx
TLmbb+zcjlnCcDvukqpc/FVf157Wx9NaOa53yPyWEM8O7NrRBcmErb4mhzI94X0rsrzP9laGRZgy
4YvBvnFK4ju57HVXKgFdytLJlx6i7XK/hAvW1+yQpYymKtLIbq8/GUduJdO3Gd24L/HyBuUv0vqe
ai3wP6PbTfMNBSLKCBSIyCJQIKJm2JH404ZPT+rEdSy/nHlfQ5JVMsZWydOMAcuQ796sb7dLQl4k
dTp/FlgZAEhCONji75eXPbaFNbQQoloHhKr6FwhhX/Ov7JgYBfLtIBu+on8i+JTlBfoJD44SyZCM
+PdhkvFbn1eVIQDKllFrmWBaw62p0npENWMh8TF7pWRwEcBVraomHPpwxI+rh0lATMWZf3BnTxwc
tGfwrdjXs2bq0ZtLU35mDTwtka6sHs8J7He2Q5dmre3WDF2gUHHi5N1i1LLLwwZU3M33dmsVPeV9
qUHIb7PbKb2gt6kzccEkzZAWhFgPmbZbGHcEjcQtLdFQXqQB7saQBlIOk3lXw6KGlAdCLiYv/D4w
vs9+Ufnx/9/eZZA8WX9K1WahGkbIubs+8Raduus+7UlPspLKSvB3GYO4iS5ujAMJYQ9aogPdJhKp
ngxd2T5JT+G8oC5CPSB96RmxqRemS6/LTAQf73vc2lvK5PGJVz5LTDgsqDbR7Y0L2TxilhAK9Sfp
+dK/zXQbAnSmQL9DlxBZsothZseF75CQBc+eMqNIq6QxszMkDsKEFHn3YSrm3Uey7vHthP1qArUx
fPTNLGEGe9HYE0VPey0w2avxCXfxgSb6JpgZpDnUYGhonC/MDZl2zuEA96NIjhlVwqJOnFvIKF20
JagTGZAyV+Qq9quVj4X7sF+dC4zga3SAB2goi0Ff1McFMzfkELdrPFzjE0y/U1gcV44jNLIyxxSc
5XlikFI6pOR/TvarOXgJFjZXT/XAuEqPePJlE8TZoj41rgQsBeWWJ4tXwhzixwsBRQGaQkQFXja7
LkQRoUUXjGYJG0NltRuSnqVhjQKQ1GhZ2Ze/OY4gKEsc3+kHki2pQBr4F23IEcr6iELjTqlGV/+h
bX9qeWrhfOOUPSYqdLyB2SHfUWKSmcS6wQ5aVxKgSFqCerN3I4gGoBxwRbHFPN7W92FlPBD+p2Cz
w/yJm5LoFFIAqAvBW5U/+Hp0B+Ya2LCFJQQfF4Ouxg9flWXILC5R+oQa4KqTbUIe+Or8ZRZTsKz8
U05Z5mI8ubzdUV7l6WN6u2WHc3a+pddzWi1n+AMqD1ZAOZJVNko/MeayLCW4i8oKjYFjCIOzm+yl
FqM3prGTmYp2A2Pe+/uNCSX1FS0zVRo1hrpB1VdTunLyI64RXx+AfnpYiBCXK0FCR9ms/8lbU9Ys
qxFQRw5HH9GXO1hoCOw+pZrgBfpdVPNmm4Tas7q/7WIJi2Zb4V2hbonxEPdE5WTON9/HH8FrGosE
hNoHyJ6ZifDd2BSTYYKAv4+kfmuqxW0OpwE12LIcaUPmp4aYDWpMbUKiSulNKye9E7cZqPl6X29q
BoX86q9s1AHbAl/UXQT2A97eIll9tRnI6gtPX1TdggrMDamoSYtpBwaeIpdFNX0pww229VOe3T2x
rS/sm4/And3kTbKgGFDAUppimGApuTXFrtgORyt8ZhHaAueb7Ie2ytb/M8WS+9OOtGUzU4qFVSw8
MubRd9Dtpsv09+W+ut3W5PK5ILjyJagMtDIKOadDYjuxYvO0koWCgCs8vx9860UY2nn67/Wh4/6z
253qQ9uxNMe1NZf//b0+VK722S4NzgdeW5cIY9Ol8SndjVCBwAwghISWVQiqN3xtOXvMeMDPjLuT
WwohsUhCGRucZNPci394fv2xpjYfQe4C4Z0/wESddTQfeZ9Q2pR+/UnwdbS//FkWl3iN6It5RcMB
QIOQVD7POCN2tifATiboa1c/6Fy/0dvEr3TfLBTpvP18/R7SZp8xH+3Rav/E8a1TWSK4xArpAPeI
oG9PYxgK+kCp1+cVjnC+GP47eL7NuMEX7t4j9r/Uc2wJq/ZHwYCPsCY1BXpsXFOHa5Jhqq8mu4fJ
cEfXDa6Vrrui5lGDHzfUWreQFvCIKyPas2tBbQ9fy5vGe03ycglgTegHRs7CmtCx5Scv2/b5B7Tf
kWlNapBuYkQHL7LR3Ogy42EiqN6Thr9LZO/Krpd65Jzi7VbxMqT96E8puz06cLFQEQhewMbeYqJi
Ey3xybI9yKEYsTcXHShfkyKqYkjEUTTpQFnJ6bf1cFyDv1xRT+3YE0d8H5cEMirrBPf2MlZS/6AM
xYKckPU9hv5Iyhgt9B2AK38iglBt3iIqq8v+1ez9p6yuFy4pNuam22/ybl04q4c9LV/ECdU9aOZW
bbdau3nKmGKiFbVR3EqtxW/xeuB9ovbButPCv0Fnq8bdV+APezOG/0iVU2Tll5y3gMTYizuaAQ1Y
LvRn01yLTej8EUksy2BJ8mFaePr3iq+yJ1CbBQkifhT8HKso+J06IQLYJ/uHhe10BjPjcK6/KXqx
bZy05wz06QA5Z7ITlWh/a1wO8RNaWEXPTH5tKZ5QxIocNCc9hXsv0wHsD0g0aBaeCGbHkgJvxIhc
i8Oa+aW8XJybjPeIekCR+gsRFhFD/mmgXoyRa8EkMQ/ynO1tFDlpbwf3e9LxFFr0CygAE/C1bHyQ
2A6+3rNoFQ4dBb3jhTPFBZCLJSV7UDdLvZekNsa2eJAFz8lHmRUz+iNEGWESaNZqMmewwOPbBnvq
aC+sTi+OrOUUsB9uRvowJcFI0khUPqBBAhkLM3UIrFGoqQbDiyq8t2E1TReBP46O36Z+NuN7c5wf
a/bOB0p1UJ8batmrQ4h8wk55hwmaYST3uSIu8DueEiYmPIRsEud+HtvaTNdpbMK9VxHyTZgB5cvo
Biu2pylRRvs3fhbscVY0+6GaXCoc/joxIbO0dGBHNeMGhyl16x6zhvza5WtFCGGbeiRjIlrhr0Fr
Nvtrvp5VVHQZcA9GKFQLEKINiYIiB4oQKLWlaJNYLOsL6Z/kfkriJ5RJZ30uU0pfrxAIwfmAXwmW
1fY6M+Eu/v6+qOoFqabw11RX5J9YTBFQKuXSUjI8piV8meMTJc48cR4mjATKFnJE0EnY31jjoFm5
vRfF+v2d8qfVQtAIGmMUZKPHnqFjwBCBcoQJAu00htHdiqYdZQz7HnSNqDZIXsb8TAhxn1R0Dbw6
0ZpUvInYYkUN3K7yCm8yPTDpSPUqu1fZ2GcpucACWZqPMBgK7j7wXg90apjo9uD7MvuyILQWbqPk
OFkUevs4BwVxi891rDMiyX4v/rpJngM4YWABwHpe8PAxvLvEfPniKq4kg2+glmkwKq8SW8Fyd1im
ixnG5SiSD5J+71A0BRjUyGqrppS23pZ8NqbIg7iZrMPm7hPptxkOm3THW09EuE0vqbVXEqHQwU+4
AT0PyATRjUzJU5uoMsCoLXP6uL9yv0q4WXmBdvWtMtV2WSD9yFWXixxr+hF16kdAfMkBmKZwYj+H
Z0igWtO/nNaAPSUJbf/Ia+Bwe3D2D7q5vR/XjblpiSW5InMLq2GFPO1Ikb9DYAPZJOK5gMjRyJyM
WcnnGIZwQms56J/Ocm1aKHRHf3/x0bRRqrIzGU2xMGvcrFmXBJ2vOVF9E2QJiDjKCdULFeYHqDS4
5YYV5SERC5ggJU4aCwVzIA5UJtQA/Tg/1ymvz5y5L3tJJ/JeXD2ljqUIL7r436sPTXX/63jqL+XH
P4btrdeM+/JE+TEAN2QkdfZb2FbvS6oPvk8KEMZC2CtY9YyqoChunX+AmvNBDQIrEsXV4beQBclZ
pDYdRPgGQEHDdK7JaJ36WKphfjqu8cN8dLaSXHsDnxkOH4fDAge26KFc3Nav/EEqEywprAEpTuxH
kDiTrIrHRMzQ3FSy8QPttL4j0ho1otQnFzegRLlTPXtbREnQ6S/1w5kU+4S/u9vxhPzkSJmKEoqO
ue6gOqleIRqg/i0UFF/F9/MKPd2ffwpeDdUJf4oC5QrvaNy0hGNc8a6FEDaZUUmpoqPROuiQgvEk
pGDnydyYqfkkb1C3MO6idLmDoz+ml6MUMPkpVN7vOoGGvvqa/96VERfVDNfOkE3CDBEYcI5N+wTG
MhhMKG4qtBGQmqYK5/iB0vYXVQ7XEaSvrOYjCpectVQtFU8zFT3UPSq51V3IqIH8VjYeUoTw3z/0
IqDU6VFmG/L3KJMoeLjqPoYR4puUoRHCCIobhl7z3GsEpwS4FRMUS+1HcYujTfWkyOKrmhf/GjTP
1DxGGgOTVDD8S+HTAMpNrxySh8S9y2VOhRdnqgeMeyqFmJZRDV3AEu1SipobdY3JjJlbXEhlZEPl
C0dkj4yVVwrTWYydiO2SmvECFKXpQg0NQ14n6u320vwwGdkEvwqG/f6Ns9r0T1/4Lf8uekJRqJqZ
SPvUSoR0VvtXtxe6GM6ZouMY2Drt5mRuCGE1v5LmSaU0TMWSVW4rxKoAm6bKh5mb7z3dUVaSMYy4
cqqb1BZzNb/InuGW3s6yviioEZipbdSpjkJdtXsjvRMVFerpngr+AYnIXD3N8V0US8mvKRcUM7P6
lfMcFv6Mwx+YV60oHSwSvgI2QpI2BW28kkzD4eTfCWnHmksFdZuKKCZUqMFp/CilzJd5gmivzIe9
Ia5sV2ECIt8d31i+Ym15iU9TpAWTTAofdOhzvUr5M1dAnelTBBkqcasMmKUUMiyphpinUBBRiFIT
2UXKE0NZNGvUKY4aksiZ8Jx8CqTPGglIIWvlqVIyEMflgf61hFMMiD+YaybKJvmBm8B+oXbqsd0h
Khl9ojdwIHkhIxfz5/UcIIazqggfDn4eYP+UUtiCsJQ3TKbBplm+xxbkXZ2KQepB6pmegfpFbCz3
j678Aiyc1rVFXrnP+iaj0vJGKbb21B34RmmNsUQyaNSCYq1/pbY6/zDqN49AgnJp94sPjZAzaB5W
4JBcShorEJMzk3hhpJVIMtWEXGgR9HzBF54RzQdzlLCWuo3IKEHyaOwi/AQklXC5i287cEp2vGM/
Z4Oej4cxHsf4xk4IhmohF8xyrl1HTJS8Ob9255D1ZkDnwz2Bi2oWjior64oHivGiEuSHz8V1eQuV
H5fHfsASEJMyhy+NoDlzlyKbVHep3YsCn06oNdM7g92CwViK87YkU31R/aJp+NMZzmjW4yxjh8ck
E5fB5BJ3MUZRQaYHO3ARfPc+7xtm3UAVeIMdvvAS4E06Yrehc7HW/V50kLy/TpCFQM8zNwbMjCHl
K60CSD94EbLwmxoGegZ2naz9uIoJEImqYoZ2689sQSy6BgflQor8CF8DnANQkM1BpHwm5qRJ0HcY
ljewXvaSmILBDSiUT2EDII/UOfza9cZiWkHk+d3fAKVny4din4tFH/kB82TizG9ANOghhPphkBGF
RNlqIm5K0F3YN6ETA0TSWn5EWOt0mlF7iUcw13nMIOe+jwM4ctDG4NvustySUg3s8cFd3IoAaEKg
2sl5SLlcM7UmKJ/XZxYqHisrrIzRbb1bmPVCZV6+3RVEiQtHi4tITS5oWpqSghq7G0Ib6wxgQino
UtNMjgVyc/+yHLG5nVeOCl1reYbDwiOtZNVJYhJhDI9b/M59F7DoJBABsY5Le7KhMpeAPvgIZwSa
G68P9ff7ZID38EOwb9GhdZ99lSyua3a6SqVOewKJDyECVnviE5QFKX6Q+fSEIG5K9+NUvRPEfSCD
xEup4fenlBRXsNBU8hR53mu/VSYXM0bmjijzgxT1XOMXKnsICBT3Ovg9NC2WTLf3gwy4xyq4kBzc
hfCfSQK2OkkCrg8P1VT0o34XlPYVqdjigmRyWFzhBTANRmsJ9gNsEbcoNy5v0gygkqIf8Eg4GdFQ
BHQFXYWZM7NP2SPNgaqnMGjIObsPT3vsKF2K7IVGgXUeO1V0/5huudisth+7rHila4CVjUwjYPc5
IXroHah0rC0OqPKNLoGBIjJ7hjr0CpilEKOz0bOZ15Dx0rEKjOt1oBPFOshr5kBxVgTwH+wLEzMp
8x03UnWp9LlAsVLvg4qaS/6aw9W/A9ph2j9dLjP/MpfyXmdi9kyW8sUWmKGGLZWNFYN7tNMmsLqM
gNcy1q/gCJb7w/J3oPTR7sgyVSKYO+YXtWhFTFP+mhT6Iha5IPCSch9SsL3u7XWrxzazN9ZgACvg
7hLAnd6nq6tSLji7Shi0j7qVQugdQC4IQo6yfoepmHUV6DauGt+cXHOVX6ohhb79A5+Ey8suodaf
d+UzaftzEQE1G6aF6afAJFgTj6tKCQ5b7OXU/+fDw/4gJG63ezCmRsDAZ+qsyBWlHajnjgCRdrd2
D2uRALJ22/vk39EaAE+jO2AYaHQRi1awTGzZsUCzsWUQrn9rQvPbZ7cwdYX0DHPbQMenOajHidhb
3uI1LyshGN6illMQaL2YmfkiO/x6nlj2jJ9Vqv2kQdi1clF7N3x61I3sa3+rSf4F7Rzdgg1HF9nH
7z0zBXiofeL0yShaCYGZYTf4H/3Bf4TUynTS03TNtSxdQhX/sb0+3ZxCVxqlDXaej/CRlzs/NTtk
Gls21ORg4OkYCMHII0xbPtSyfN1U26Ha3seth6GGAEtuI38cfvPJR07U+hvmOqWQU48jr2DIamFq
CQlDhCoQoKeh+OVwm4+1WYnFadZsd7TIrBen88ucTq4eSDQQqgVnVc6aicIzh/0HrkfmWhRqvyj4
QOkgDVtxSgEO4Xw6fOFkGtz4KWPe224Ot/UO0LSGZAJNoJxBHEacQfPpg992ykBp8O6zgg1xmkHV
4ZxBNV4NcrzI8lBOFY4UU1lvZtUIA24OEwbctSsHCKeHitUXG7gcGZwXMO05Kc5HnNJJEEiutwg7
fU6FZlz8H2Fn2ty2kXXhX8QqYge+Yl9IypJsS/YXVmRb2EgAJHb8+vdpQM47SaYyVT2pjOPEkti4
6L73nOcsN3tu3NCpGQfkdFrE24GWABv7nsXDHIvXgQC/aLtQrqJpF0pr5ZeBVh8hSRGBnGNYFd4O
+Xi+BK+PKFr/Z+ta/QeDj82h6gbsBM1QLN2ylL+2rvO7luVldSXLDPuqxSTQx5dS4RbaCcKASq6w
BA4N6XaH7Z54RwOWkMDxDQwN7gIqf6bHBWXHG1a99kJDy4zqS6zxTjpkUF5bInzFTSrnB0f86SWs
oZ7LAZcpYnYREXQIuomH1SHmkKhja/4wcKLncBGddfDjBLmJqJXvNbbrLBgyoARCcSASDYkV2vu7
q79P/RtxpXuoTQJNcgO7o3jj92XC1h2PXA25/r1u91iurNs9ls43d0sGNqjJuDPyV+Y82EiPluQ2
hz346YtvYqdG4rw2vukYXGiO0l7jyngqd96F7wvn5SXGF5NdHWJEYYZYnL9D1h3177omK4DKtFhB
NgTFEGy4Fgb/16fmMwA6TotEkAGqJ60mFUdGpLA8RToC/c7bI4VNavLku5DUr0Kx1T+yytEvUUW0
C+9QROg5gWSI4xMrPRjpQVlELGJmHPPLqRlOexKNgL3LcF+AcHnX0l1CZLEKM3OSwnM/qmjDzFy+
D1fzMMyH1ITQdJjpM84C2DJLSS8lZZGgCwiwqmato532hc2EfZs9AThgMYG6cm36lr0UL+gc6PoO
d7FgEbPgKFtf6tf6dVoDiHe098ePGGJO9CW5uMBuYHXjZqLQkJiFtXonAE95GrAwZzJXx6dBTAkW
TY4wrPLz+UGT2JdBK0MRh1VO4J3LEI0F8uT8Q3nfGS6LYPpZFmvPEzyJtQuYbeUDYSmRVNKXDcGj
drnjwO4a+KV9uDeF2ItfXS5hCel+ca4/90OwrPxUjeN959cgg9CvEaoqGE9oMm/0GSnwkqApb2BQ
rDUicjwYgYPAiGtjMrlwqZB4k11dD6IrsCrLbsFpQKYxQsjj3GOYwm2XmNYUTePZpJREF/aXGd0v
8dlkahxzPGNI8ZOQLE67fGNUJ743Trvn14LHQjpWT3xTrXoY1UNhJnzluxuDNywXuK+4hnBmQkQj
3KkNvoneK5jOX0ikEjZVVmd5Mq2Hm90FEopXF90xLUkW0mNOLKiPObEQ16GYYnFiEU3KHF0/UCnR
qrw0PnCYbF3IusbBhyePSh9xFwutfo1vq3Yf36l8DPOMdSlsrd4NL8wjA6UI8PZztlPhtX6CngRY
ZYe2aGeTME83DSwhC9EfNctOJcfUaOvF1zpegaC0cJcx1quYUBAwCzs8/L3DCeF/qZv/IY3faiZ4
UsmQsMlbf3uhmrKs7C8qNZOCSbWsr4LtaDw3EOrX2oiH5c7nZaKxjCmF3YExWMqGWmsfhY+qR8kj
Wp07PnLMLnrwCZSSWkwsCFBZ/gMCKxmNXYZVTQS6UuiocpS4vWgze1euqnRtGT88aDzROCUKP8NX
DPsPKd0A6d0vnmuTfNKDhszwhcfZ9pl6kLqhAzpeOy53E6GdLykPG3qL3D9kERvDD/8Wpc65JMsg
9jWbGj8V7PxFYP3ZxeD6GbUABwlrJM6rWYmty74V140/qgspCXEKbN5ho3IhY38SE+bpO4qryFUw
msSL/9DAQ2TBvRMbkt2IXbqF0DeJHdiB/ReKdws/iCy8IOw29hnrzx3G3to2FlsK+wdsTml0QjBE
CC7DEE/zSCICIkM1ct/DMdxwXNwV2FCqYS8r4VJsIqGAqGMlIhUZQk7XR/oX4/DvBzBV+zuiSOwX
Q1eV/aof3OSF/2GlUI2p7HvJ6h1c+eLKxraRv3MuxMpM83WD3BStUMYDscSxKmKSMZrDLZs5LAu9
nIIS1tUedOAhLsLoG/iw89GsT2lDuvlpWU7Scrpx0YMkvz+pBLs0J2V3lEGaXV2mYcBP4UmSHdzR
zYhyMpqlsNCZYoXa1ZEOKSPjdRZ63Yt2IRPR3BLtQgP3Gv4pPpaVLrkwK2DD43PBit/bWiJTKUaB
m0yJU2XSWmIlQ1EoBqXyLAavyHZYNJtYOW1C2nh2PuFLDmps72vriRkoYIRuT2SXWEDiOOzhrmSB
lXmi4QdLYOtJ6VOQ/0KDR7tw6xgys6NvuG3kX/kX3lW3KTbdJ5ol5I9CY6J9P3zwJHltoZdAG8Y7
i64ek7wN/99/a5C2CFo+KH/i/tJD4KMCbMvkViYN0UbrmugkeVkDgP6oDsfd6fOVhuMtsG44egNO
ozK1y/T3gB3YX5IvU7bwNgPtoeyRIiOB9ANaJIydCAbJQQDSswPP6RgnmoGIlH51SQfuNbpUEdO/
4Yy4VIg8+KJpJeo/L28oOZAsoeRA4YSYA5ETifRE0zOX3fdwzj3S2iTgAjjXSSRAQLMT/EjSzchs
BLrYm8K/aV8IhMxtJL5QFIH69LTPf+iSyzIR8vDulISQGtkvJBjkKSh/JXxrIIpXMgISYOndEhEA
+zRAH43hS+X4v3Bk8TMObwT3LL7WMv9F8+84t6tTPMm+58k+lIRSdc5kiYLmC0gJqDkLkT1RB53O
jcefdP/S+epVrAIsme5duYYwZiXShc4CKY2YxViN4eAXY6WrawzlFMYxagUiEuxj+C2pGF/IyXUy
HVWX9zzusdB5Z4b+XIPpsZOtQz7GusqRsF9f72iouOqb/FZniAgwUwvRScUvQWdjAokSUncynGT8
2kkuBKJhhNpSMXOAQHfYGYi6Djlnp/lQfPlZOW0OO0msjQ6MAApegramr4zw7pk0C1Gjjbi5K1yo
6XfshbV7fYOegEmHKDA0dZCzWMD78xfuq/MTQimCieDUEAOF/tj8cp8EgBlOtAgpUuklc36y9e/a
zTVA3gEaRLjI58f5ijPRs4G/vToaHOvkpNCdyxd6KEuRaFOsQBOc4iaNSQ5APtUwGuxhWR750hCv
cMzJBMk6h8loeHXS2xCBgVvLPR+nR/A9vwrnayR/faEhgqgL2jkrfWmnp9KghesABiFvsHKW531x
VGwAWv/jbgso/J/K7L+UVvmv15d2vsrl/nrmNaSJ6wsTLTHOWp1++N2pohRPzCSvrxlnxeCWirrJ
LMgEXJ9QMKmWy+5o7I7cgC3YvaI2Ll3IqzWSDoxQKIhUwxvjcYR565yGcYmWbKoUMZ0R7ERqHcMQ
uuqUuMK0o3ZeO+v2MPiUtq2ooVTdIu8icgOEkhaZB+oPpHlrMaOSIavQCCqJGj1eq1jzEvhQtbYy
th26t+M2mSVnH90ExYqJfwpV+tCQXD372jWw8GmD014fZgNM20qFOVt23iBjdXFBMdhRmI/DrfZJ
pfIhONIr0sKiiTp8I3M8l8lgiAjhoktq1CnH/XCMmK8wAaK4MacpAoCd3LupbxQ36hXZh4K6vyjh
fqABHe6cKwSvXfT0q8GsoQjZLaoKphtrJcuQ267lCzlaQMtDlC7qVrZWLCzI1CoK1eS8ODZIRzx3
Bsah3+WJqsR39Gc9snitiCKkM8v7XXiy1drheAU5sOXB86g8Z1FzKDhYFag224CaCkN5gc6+VhYK
Cro9qomIpVuLSPWIDBMfKt+Qq3zpuLaAWOZAspaR+iHHA9CI+kETi6rRAGLRwG6ASSQ2JIupFXPx
QJUoTFEfgPCDaHS5qPjUhww2EC85MCrAA9aCAAWeUjD9ZqggV9zDJdhjXREPD488DzxPO486zzmd
I57vaX24sT0xUF2IBpo9Ar+EjP+VNre4u3MgBSuBRKY9XG5HxFtfUuYHwLXu9GuCvCGoPiyfzV0i
AwPkErhL0meqQor0aB3oP5aaKAWgA2tRAXjQSTZIwrqKbi/VWgSoAPyqePbXJ3+6PNGqSLJxfeC7
4xz8+ylK0v/bKYqjtUEfyzQ1Wf4bnQpVnj7o16bH8hQ2r2jqYNXv9AhoID+WzY3K9JlbfcsVM/W4
zCNcM8RFHgDGmQ2mAWl0Rs0/vjJk7peHyYxeK/KQwma9qw+82mRxS8diDkX1+/dS93VCNjyu5tu9
PK+9h+/NGsKt/kEiEbdwruDcv+vboaiO5eV0gdPZfOC28Z9yy2brm4ebiKsozYO8Xq65WaOC5ylR
P22nEs4j3KHX+zM3Z1h267WZKzP35R6VAXi3m4sDfLn72Xo1JpGHS/F2I9bi8rOnrPdhLsPchNGS
WvyVibT5cfPFT3gCKhdx7VVKQkPF1darPzvf7iWCd+6Z4Ra8YwCQJsQQMiPAW3/gzI9zSAE55tPB
spg2qSGo4VuMgYfBBi3m3IjPeqysbxOo2tgiAHSsIExBI12T9dBM6MJnSkzjv28IulT/rP36XpI0
XdMUfY/48q+1v1GVrJrmS+9gMmVPALRcUAt9wFN0vNyA9iz7+g5HhSRMBDz4BVmkN+iPcDvh8Yge
rU1GAs5BRQXAI8JjwJXR3rmuq4ZelouWD0EyLO0iYtolNJu0I22dyqP5pNLPZIiCJFjou9O8snGh
9IIpERYd4M+wOAfEFy+E+8UPfe40WKQmAUchdIvVgAQkMMdyNFUsaRBJKCzpsw7Gjqc9kNqgMIS6
cT9Bk8FeH5U41Ag0WmKzpHAkZzkxebWnB01yCs5fkKvjxog5cpcjRDZBTBcJKvp4TC8nk7Ss4dRq
p5u2or8L5I4PXX9qVtCJUQOwJC2+wSainhingxkRAkYOMKPDW2lCU6xEMlrAPb03+4zhxaA8+HsO
0IV9heV9Do0rFJOAyHfMfdPjFgw3/OYdFu8vIlG8Q4a1D1LI+Dq+tHDInPKQfcVDja2ChbOiXBcM
r83exxttGj+Op7wFJASv2NNkt15fB+2B2y4nQwcdAsadK7MNybne7Ikhir2TOD7ZXYOg4UQMZTaI
b70GpQn4vHjgHE//AUqA6bG4agCq1iSPnwEvU47hq8VTOzvWk8yTbByU6ZADM6YxJom8+/MYz1D4
z+ihbNTXkyUuFpAeS3J/wd5gKP06frImYFkheWADKAJgbvhdJfuFaTbolLOHZxiASs/Y+RpASBfM
RSKBjwat6lZ4C2A+khHW7Y9WfWLGN723GcYEEdVIZvKI9HMfWmhg6MAvPil1vA/xHLCkdWE+wGt+
I9eQtMNUhHQpC3XbJtaWmBqixGhh6V5G037vVWj7c88y3RFnBDgKkMzsntcKZ9kOdyVJpjaDI/Lh
VgI2MyXmUU75gxHQZfJqYhjIfWyYGkWXLNpr0axF4y1u2XlGLJXJvkvmLpFk4UweZHj4TvMlxKhG
D4kGEm52nVMzL0ZK5u82Ej0kGkiMAC2QSQgAZQF/ZNVM+zALDnQs/OwmgjnQPGGJjdD984YqyAAi
mWAI+wpUiq25vcE9icyLEP0VenBsB5xPIeMqjY0Pvs/8gsvm6obHgIkhYPnJTS8kYsNAHmiXAvgb
jnmEVa8zBGuqlwTchKgsQqe64pCTi04mAFKD9Hi7uotfEsqcuTM/Frv9HXS5ZZHuPhFYSdMfESCZ
l7tBTH/BPBBzy/QXutfthXYXcDXR7sr8hWswbZmOgdgX80xQJyxeSD1kuyfNFI91nHJ4Aw0J+gfp
I8FiqM3UXgjOOKGrlpsNSCOSWYvx46RvvKr55mcQcT362P9xEpfMv4f50OSgGmt78T/4bKsj/D+a
HPvcGHOpoClGKZYeNAOVdjiTsYNOay27TJh6b1wLLRZtSuwW97rZs2lEpcE5GGQi20UZpYaqaLHW
0jnWwQNIqXGtmn/Wy82zjKplDZxtM1TT0W2Jd7yR1mLIjG8W51g6DkTw5RMNdoe7/LBLooZh5HIg
mJZ6qJaiHFAICKYloheXvMlBSzCnxMGbhO9dRKHbYb6XIHiI+gbBlcomYIm/k9Glx6DmhEZWUSEQ
jRNx2aKKUcK2+kXlwkmxXamrP/ocHMb/t6u397QRG7uP/Gm58zCsHwdaZQyC1AMt+RR6lMi1u1/D
05cewxJj572T4RUXhuVUJwo8LvukZ2AKVko/NuPxmVnwlrBaIcZatxojJvbZ7SWln5L5kKqxdGXB
+1AfJgJAsJG3CVtK7CfUT03w6NJw3UJg2E0urPFk1OL8bcrFA/Tv73JpHTP9zWGrAwzQJQNqAMNK
sbv+Y/e0Rj/2uw5igsUpFnMebBrxsN3PIpcJ9w0PGFk3On3T5PW4zVkYsnBkIzEFh+oAeKyiarvf
TfwpQG8u8WBFsMgu2FFbyBMiOAXnvIRNcjVY0rCnxQVx7+K1MDwLHyuoYHhi+Nyjg4mKG3ljjCJt
rYm5o68vFUsJ8Sc+0fbpT0p/ih7SS5IrCW8XXi28V7RebKSJMi/eInSyFMmLIuUiDALWEy8P3hy8
NioO2LwwsB104j3BS2I58X4YIRku0QDW6tMSXF95S8JlgopJDwea0BZ2gOiaMNXpHewO22iH66zF
LizKfrmIgk+1p9SDeKLI43hJ/TtDSp663KOk327uDaXmI5WcwZviowtAEaBlIacJf7jAm0YLyCmK
WLzIykTVXkpRrynW8xtK4+oXlTh8pv8vrc1/qjb1emv4U6ZHiYR5UZ0pzdRlirKJPL2Ksl1o7QIu
PSCpEXSuSPTay9+/JibWqxm4TDjS1l/LL5P5f99Y8sqs/fvGMmTZZP4t72X97/NN6TLI9W7BfETG
2PzYM/3dHRKsQJjbNrkHFjZCvgZCsbCeQZmFhU7ZSnrDSVAMyJxcMVRjmyI+kf9CAQp3frxyPRYq
4AHXPMkyl1/zyiAk+AcG4StAfMDmfo8OxAileyQX0XXPOBe5SmQw3LnE6j4aCYMmjHVxdrhuOlzM
LrPN3eI/HOfKMxCYyW5ruvfPm1WGuToTzysF6An3w5a7rWOUCSw+wUZc38spUrNYMmKu79IbJa+y
aA8caxOzXmRUkVJBiQujJ0nBbRJ2NAFUjLHoPGj8cIOFtEPH7EgaUE4N1GLLUfvI/oUbIS9cBIjM
9VTMVLdQmaMDeT0mBmamwSi/r+HTuXIA1BK5dyMKHR3+EDJ/r9Rg+u1MQKzJgJXJKmahlcdGtglM
6dvF9/YRorty54PoIVM5xIJ7NnAJxBd8lFfXWELTCAuUuYCD9uG0D/U2NBmzIo70R/JHEW2tGAe2
eDZzRXdbyZYwAMEasIW+vbn5Kp0+yZ4mNJBC/4JsZkqjDCtt3BrxezwpzFiCnPTNKQIL9Nt/cCVz
cI6nzXprxDuAS4crjb5dMkjJFX3RZ97Rd1XgdWjedSQcabEpR4iD8Ab8+yaWrP9y0zH2Mjccw5QM
a/93BUd7G7Pxel0GB9EK8g1zEO5N7AwECRBvt0ufEFzPqxtshMUJMRIrqnXctTGSaxZ3GzoEvHKn
jjsD4CnneJTOsQVaz/6YgTMA58JsPgqsgdCDoN3mXtTV9itU08UMXhPyrAChkjU3F5FMHqNA7aOX
huh024f9Xji8VDDP7gzZ4lS1R+VyqFUYb+5M4EATVfdYVRL511ZnEaheH3cLd1VuacJyjysdGdQo
9B+oFHFRof9Q+Buk9ygWnzDoWNRrC1OQ+0vrTmg9uKANkYWQE9grkZydf5t8LhUD7+DqNJw9YOji
KsFkmV2mr1eLavhC0PN5PoHhuZ4fRpiW4FfFwZny+Y2MKmHb6decH24M3k71W5oqBRFS7PyjRdDa
7aiYSM5dTC38DC6x50EZ2fsEsJtht+7P5iL2p4REnLExZxm3HWK9ExHiShaV97jtk8vtkNIt+P/m
EQonmkcMrzLtA/dq4ATlF4Osdjbcq9a5Ci0ChL8ujSJ6xrSL6RLTKILphK/133ecoolmyj/Kpqqb
OpkahiQbf2u2yPN9V5nZzF0UE3n2nT+BJlQhZYzOcLx238rikV+7NeKfo2qimpLaSgda1EP+D9WS
vswYI6cDOEKGxZ/MWxLWBNlnFjsSeyGonoLpPLC6OuFizW6qCQNedxNiCaZedC1c2jLfj30ZLWaI
yGPxJDhhlQe652YzPQz2VUA8Wh9XVuQfkVugtUiRJWYBMtwctfYahKM6xZ5xBYdL+5bae4uRgF+d
iYcNzlmIkWEh1eAYPVxGvxj9EVvI9Thcj1cuzSOtOZt3v6aE5hBmJAFzrSBd/bbiPe12CjKTdByf
vLNSfqGl+XR/W2j2A/oeHfUbXjmk3veQxC54D6iLItTHPRLuJiCUaf52edNpuPB9faMl2uKwmPCi
icNl/QrWukR7hvr50/4WklduFDEAcCXcrADqHKDDx4+INR75feqhvkfGDY8HeBUYUW0S6REkhq08
UuIPuJ7ieAdeZf7M8gcCJejG3jr3Y7LETImQchhiH5geSjYueEp2RRQ65ePi6yJH52AbR3t51IcE
5hV5qfJDTR2RDzxpC0xDM9JwhJQxuE7oInyxQJ2M0CBQE9gZOA+YOgfylzyn1URCQLd4Cwc33nf8
VRb5ABpp4UKVe0VfodA28m9n/wI5Fe2ow/QGaraGr9PCIh6QudTRdedvdIdu666wSc9lqSicT5Lq
8uhszw2kZCYtLR7HszNzrzpzEg5gsWi618fnX+gAJ+g6w3PGT5twYXTnFxckxTl2E3JWcT2m3lfo
yMRijoQAQCp5eP16x0ZeQ0XZhyePfNQSSt2Kw6Ee97iWEuMan7vI1EIpj4dLoi8HMlX7RGtACB16
QnVRFHNKXLENFxPND1F7DynNGMiu/REXswY39p6oXWbTZ+1pETIY/CY19hmBg8wc0c0YsbrwnvHs
F9r/qACSaf09DUBc6AzLVDmWqzTfTPHP/+NIfi2GujSGdnD0L9WrhiAVuzKgf6Jo0APcPYj/Y4zV
F3eN8Fst0Et5wVs2/JkdxwRdtN8YcEo2ulmUEWTlTKSur1jutoh6hPtoXtgW+yjfi/MRi/NRAfjW
I7NZlmMJGOsOBW+cKrGELhGQU0/wpTjYp9d414ppNnRSJjbmJVwYLnr3n03OmdQ5qvhVXe3q96k/
pkjtvQqtS2Hrjv6H1ro6oYlcz6hSjOBXUE2KP4rYUrIGYMMgzb15huydTbzydk/EuC309jQ30BHQ
WkJqi7WO6xVqW/T2dXQB2EjUQx1x0hJgMMOO0u+lnNzFWcE5R1NCsI4vTDB0/58zH4090bYQF4hO
+n36IiMZWIrJqXJd2GBGwmRqBr02kWLAsJIL0ShFUhIgWMeNEnUoHix+E7cAMRbmuY7MPuLYRnoC
lHCaO41NVaEcmbkHqldb5yzK5OF9aRHe1HGdxu0QkboGOQXIHVPovAiIQOkSolNY/BPLyW/2RlgB
sjIxsGCaifQp2I82vAJm1xeTm6QocGcaxpkvN3bxov5ktM7lZks8wWJaUG//4nbY6HxYHZCFYnXI
XpfKvuNH5JgAvt9w0nXJJECvuQNED8AhWxoBfFTXJWhkPNxv5SO3r74BI+HTd2chfrk2vkJriCYS
4usHgmhZ8CQyNF4/kPXyJmJxYOp5q0PKP3Jw4qW0JX9yUmKcQheYFoVBL5i0R7AZNCVs+JeoHrpY
rUCLgqZKWj2ppsQqDqOJn2x+35I87xmuKa/DHVJ5R5Obm2ga82JDCbknnUsSTO1eOlrKQc2OBbf7
/sAdgG8lt5f1rYafrOC6hnTNdJtPbOQn1ZlUSAlJrsaIIlM5UqzwLIW7M3kIjt4JMmZBAvIlaMFz
kHGfh9wIQGQypuRIxaEDQJImLgdW67TBvUSLgPMaWEi0HyNDjTSUMiPNAhwjS+tMTdx+6awPLuK1
DGidtIRfULzWdyHAIX3gcHekNaoKHDas8ULY3XGJMPCrCPb7RYIIbism5HcxQeS3CyuYcQDcnXHd
A7J/MCbBzcOlU0uJmScWdMXKwQvyk22todSXwwITxIgtLOi4RCh+39PCdTgD0n82roJ3we/Z7wLI
13h4sGW1FP+cCzt/8sPa1324Fw90tWcyRXqXOanuyFLC6OXeJpUeI2pE0zjUcT5EqQDJ2JbzBCbw
rSAVdYpFQIdxkKZDul7Z9TwRGR0cQu/44olVkrnRjoHEK3x1DyEd4fRpVoJrc+XQkkf79WXdSHED
GWRMDC1B7of2gnjJ1IwWDuFlXNycw/B+xYvB1YeJtCf/MC9I2Ny5d6CE9C75SuUu5g7Uuy+Ip1QE
0HZOQtDdBjuESLL6Kn/efdW8c2WrOAHPRG342yS1u5JlEqhoEBfwibzCrx7+6Y8UzRrlh3+Hs9iJ
WetFEimoF2A991BawrQNtSVUjVA3wh15WkbIiztnsYF9fCPw3wqOWJdwj4AXdwgitVXRgZyDtc1Y
Ad6yltxZJkqaxw3thrqLGsSJjdayz7flYLQDNTBS56BUfNN/EsUOHoDqJSCJwLJQvL5cIcNotNBn
/Lm05WApchA7TWfnXB3u5wS1942WKBaPn5uuBy1qzyPhGq39KyXK0c86u8FJ80ZUKqs4OwtOzJXl
vP/5aYQoy6xq72k3H2h6/aoSLOhQxDgpge5qKNm6Ry6tVH8MqTUoJA/S9yt+1vVoBOo5R7LFwkyv
OBMlYmVDMcdg9a9cPxB4cquAqC3j+V/vElMRESOqIp2+R4NHfJaT4Vjrbes7dxQahyzzmY3CvwyN
b2ISMN4/OC1cTozHFxBrj0URkf/CcStHdI21GbuyCy3JlA9KesyVAyOCRvzByE3tIcbMhhyVP2kg
qWB2Lvb4g6Cw8r7yrvDNNRCZUAMp94/8RFJRoDvPK+C5BMCaYmknBzNK24hQeDJHBy7tZQTgCFWq
OSUekx8RBFwPIeIl3iCTAZMmgLUPHqJ4g/SsPBQvxHWBl4DHxYKqzf/Ff1e86J/5tHiKEGBBMcCD
hwGvQFB5DVQmCsoTKEzyZX9wEtWw2bwzLane0RDPqcdYtHoHuMDfEj+LhJiWOHFQNlgp/m2+aY7P
A1EM4MaJujMiU7L3HUCrwIL0LNmwJs2eehWwGp4BSK0It8sQau9Qhtc2XPi38YCJ7kPbhuO6wHrN
rnpHg3eymtOuOZ1fJUei099CRPMrRi6mk47cyfyMFgU9NZrCmv2DUK0zWRVcSle6glkKuQb4bxWP
NWSOHU06JNYirAYF1uwHYF9tUZNHcaoAN4qhlgX9H6GFtDZy6FUz5LZx8eHlw8W3X3lr2PQoq9Te
cYj4TJBekK9bvZk/IQtpNCoKJw963JDcHQlR4Il4yxl07cTTNo9cV8ThH3PrbiKF2v60zaI3FTds
Dggdt1dibL9w6DdIDIB4y0F5XWzaDVXO5I5dq6I/4XK9yjbkH0p9ogNObm5LfEWdTO90wnOO+tSy
Yw6DELkdf4fmLTUO1XQgtZkvFbEbC7Fbuerd8s690yqsxAWJ2DZlTTCQdDevbWiYB6zvmcQYL2GH
D+0BgvluOZ67gA/4jqKS6LLaHl9HLivy4dIdlvTYmcThMcW2UZbTTWWUTi9AVlENHmjUSkiwjuWx
TznqEZIacN1jAfyTvz0VLRMOcQ7L0U6R5XyN4LneGcF8y96IlNhSJbIX5Rr+WE4AT1ltKpinLAvM
OVqi7+Jix9FiwqPsz3gt2KvIPC9cPiKrccCHsDl5TVzB8HfiNVFdXTx+oiUmA4KIbzsOgUm/i8kr
kGokHOhtBJKpUKCMhFTVPu6taLw6l5Z3EXiOaD/YngN32pDESEHrD+3lcDETDvcCAmVLsP0h6nNB
Vp32Z+rMn6vfwKaO1KvKmUEbEdregSn+YMph+TJ3cCJQybj37/fvA1NABZlFYN6DHaonGjx6IIHp
3kNoFQJecGaM+ghBQMZ7v+FSQ18HJhW+GYCnAmENw+qbt0PkCM4BQxDzbwR2UwyVdj6MtvPY7wXI
mLWhVKHfCScasDKysbAk8wzQLxKRHYGl2Pc0vOJ3PrNH7aWgwQ9ymYO/W2EpJLQRjstbN+I+cLoc
mEesykwNbaaCbhvjwLLC5ge9jY+wGOxaXApJkodS88x8i42LzAo3oEFMd2jooUku1z3qCaUwoj2i
g+OfBrshjbpUMECYxQxjxBAQCEheOgjrObmDkMeUO4hkWJY2wC0Sd1dwbiy+IWKYtMIDbpae3d3P
nSKQFwz+dp8fi8c/7XN455AsQslnkTj7QfMr7SrIUeo2/oZlo0Hf89NftYnIE1EgWYbgsz3yo0OI
xIK6yuCRH5dK/owk0BcsZBw1rQz6ovx4qUmGPTPoZnS0sv6QBGFzuzHxxhn1Hc4znygZM47EPsFQ
ufYquRdirWNhOLu+E+GGWIertEE6RymS9Caf0xReXAeWKiIe8/vWL8KYxuQQbxoq6PJrU9vwJGhL
khfBwqlGtBwLaCkrBSG/41Xsl+syfsCNfi8yBK0A5smaCJs+6ICR2jITYBS4PM9qgHWPDTB9K9/K
tZMG+YUlIHF7wX/hW6Czxbqt4Hs2AP0tiK/6d047s40jVOS/0m4kk5m24RI2/GG8UR75c7PlpNYn
1NmmJaLuFNFsPJmj2wDcJm8m1mVmlOTAxDKTAAwe78YdcNBRQ4jI4c7NWtS4x6w9ohYZeCO6/In0
MifKk28euZ08Wwwq0OJjPXmvmJjhL2mcY8UVG2Hnp9sCCVBQcjAo8iQ5mdd80ZuYyJE78r4mTg0O
BMJO27f8zEMNtRnO7stxoewVfB0eo0CgLqRWk/A18JowDi0Ev98W5LSOmaIL0HCLd8X+bXdkGCKj
j2MY24EuCOgAQDKDKKLmEbG108UpIp1ewSZkJXqX1VNQHkHoSM/4ZslOrsKzEiwjZQg0U0h7ZbpF
ex65h+7HQG+Lt/y6J5gmlxfoI7X0eSaIq0oqUryRDAqius0z3/HBTkFJIuQNcaSP/dOgv1b5QHbR
1DHPAWFIGDBTHRxvdDNR3NJR0Xovf7lXqFfnJ6S2iel0TOGhaf68QIaoXJNlCbMvdBmmPvcfCPKg
IKacmcgm7L8AfOOaOQNyU/3icDnsDszfoSoWvFJmt4GuWkOocMHPbd0anMM8ItUrrJbqFWbL1tXn
MaGxb+ou7n9exNHdiJY2bqWYyRKONVylkRrIjypxcUYEeYUO1SjyofoyVuz0nS/s4vD4ohtgbfCa
za2K2EF8JbhUAVE4+dv21fAF/fnVlEDXafMepGfUVAYPMLctWr94e/kcidt9vbuorVGpIIJgU/FA
gjxennlCKIsUyjNemwJ+3eggAZyf0rcbqRq02hSvIa7Yfmc8WMiJ3iaWlGijI8wstoyDk7vjmlhA
2caV0Zo+pZpgJklIjdEeltQmTuRg2qhQlPJPzWgPCo6gALcPHxq7kOjNknM8Y84JQDg1UOiiyZlB
L9m88sjeXwVir3FuEjR3B3AyisdHPmOyh1nsQr5b+tV8q1Shfv4oRDQB+a2PBJZ3HM+FrALhM3Lo
TfjMF4TwuSMUjqYcpBA1EK1EIFKEY9InsXcw4ya6D3yMd5dmwHOJPU8W09QGgmVzQHUJytKqD70a
9Zh0VkPzVHySugc9f1DzB9G3LDgC+fqVw7sIOuUT5aO9KiHy7M3ifD0n8x0ZSowzdOij6ROejCKQ
UngDXv+Wq1GqEscUtZUYw14QmnAsdyTNMe+JkicSgmzkXoB4+6i/RsBBISykNpHxLzzXhti52k/Y
offRVrnnGr6x9ycoGQS2KZ5+w1QNQcj6PBRkz1BHySUFTcA8go+fxVsA7eocUIv4MWPahJcQ1y2u
Lnw6OHBAEcH5BfI7bHGC3kjPlnkw75iwfmOo1vwerfFFsnhKp2+8riEgjNeIB3Ppw/yFFq6o2OCv
Xv99ACKjWvkvExBT0SXLkjXdJHjwr+3PVJnORpp1UCtT9ytTDfqatDxVDvSWfXSpIT4jYp7cLRnO
JdqAnufd5Z0AVptUPPS4zH4Vbll7YkYjBjV1Qj+TZiZtzDOc61Z0LzHi0DUl9WNy34QDtu78cm1X
Yg2qBEmbHuVG0qY1qY+Mhb3+SDuSXiSNSLqQtCBL/rpFEqwWGrzESS4nolXki+hRuo4It7d+I21G
Fj1GGox0Fzl0V29P8J9pLnKiFbMJMh97Phg7e4MjmgY2v8b5ln4il2GF4nmn1cjg1mE6wP2XqCOu
XwcI2lX0KxoHQdJDcSOZQiL+K9Kn2ALCoEQMhlEuih5jAbih8p+gaPe1aDGOhvcLJK8e2c0grD+o
5Gk10mcsRXgC7cVaQq3lzd+mmUxpoarjNN3NoYoricvUJM7PnD64azzDg2buoQV8eyiXFdtQA4UX
PUEvEIyBt+qiFco3UOXRj/oPtflENqFUct5PhgNC3/tqvyWJRv7KuB2QEwgnLOx/0gYn2fFB+gpm
Jeb2Deu0mdsBtsxCUZC0Dt1xQ2Sm0rskM1VaW5YoSmhWVs87Dl256FDSm5QGfwJayvfLKtzdKXNr
Z2eKTwqJPT8/Gq9cRH4h1BnWqTwHgiSdYi7VfEQkSj8FtH9bmqwwz2rvTmVHr8TY1BI0R+hAmv+a
WHqY0mRfopkeQUCqyj23dZh1K3O9Pj9ry8l9BfFu3cUOvbTRTA8eXQICV8WZpUDHzyWwWB0z9zL0
3fnpjplYlExQ87yxtlMdPdXLgYEJLyjSCRFfvyZNwX/BbSE33j38GIqt0Zii/ypxhBJwMLIv6bcy
BKTTSpsVdQLjVWTqQpBbwlRGIImPU7RYd8WB5MXMy+n+4zHPvOPrJsQtzjbd1DnjYTjSRKWVXnn0
TmmcFor7QMSjDmpnB2L7GtMv1fPQF5J50Sydzv68BP1EUmC0q1fVREhL1OAjytgzohmaxmlJNFTy
9JnWZwQjSPbbMiAqpgKKLkGGPNLXpKlJAzSaoCQJF8ee154qnisQnBgegDV1Nnb23JfeqquYItIH
pQnK8ZBIwpBrOq1PQ4u5k9Pw1OEr5wF9TvJAmP7dZ4Tc4pJ9sXl+FAWxoEO7kl6l2RMWGPBoklaU
pl4Q0E2hlbL/tO9D7u/iP8GZS7g2P/mtdTivot8R11IvuqLEGdIPhbEuOAnJhaLM00lCfc8+8WjP
1uqpuBzJMsFCNyT2vLZAkSzJeaJG9DxnaE+9aNJk7/Q4mUbW5/haHGrmu2sjqq9FLzO1AhLC6XKO
0PmS4Z1LfyfH1IVdDE6YXpdB4t+O1jRXBx+XN2p2ekzey54Ms9bz7JseBgFzSaYIpeZ06F28nSWs
bXd0OqujbX7g7k+GCC3NG7JCP5MCpo36PTyTa0AgKeIEQzQtJyykIq5im89tHhA6k/LVZ9DXefQm
6UrSklTRh8HvhJW3d5kyTtEf+L/pFqiH7JbISGFbm8SP5ZhPftuSvGNLC0LoZF4O5vWYeWAeTTWK
b6OYTu7vwYALcg4GskO1YNb+j7AzbU4ba7f2L6IKzdJXzRNgO4nt5AuVyRoQSIAEEr/+vW4p3adP
v0+dp4rqMXFskLb2Xvda1wJgzdE9xPJ6ibQp6s/uQw2b0Su/NfCcnNChron12Q7hWvqesXKb6MvE
7TqK3/5RAAiVrw5DaAKBLMQIbKMf7J3nESiutj67qFmjZuS7SHD0hCDNtC7S5w/2+A+uZNiTIJMh
pd/EiGV2kQGLJb6CImRAx9eZudcM9MYr406KxOhh5bFW0d19CblvlR5zVD2xEYkwidx0d7hE5OL4
0dYGG2xcNTE1jeJbG0/ZMT9exLI9+PiP/BtPzY7Nmp7dphg3NrJS79K1yPBgzE0eCrFhiH8akKxD
6o+NdiWf+Mhc6LQtUQBdxK5hFfcZetYhOnLvBbr1h9bKZcnk4DelxvqWrzznj8Qv8gKnANZN9Cfs
RGnWObjfpbB6sgMLa97zoIZnHo2M/ipTOiqu32rCbXhPmMXW4cQcKao7xpfSSKq1f8o5izsT/PiC
yQ2/JAO+Mr7NyVUeOUnrURTx0rDEH3ANSvD1QiMXqbA55ApcjRA2qDod4QGZjmQhqxVSNXcu1kJs
5WDXqY4PMaDb0PvmOh0eY+jdmuWuHFlQFtKc+UsIuhY7UZxQ3o2CcBX6qzc+oyvhriJiMtcvHH4v
eVkAxNYLUhbi2khVWWap8Q2UnsRfeaNXjvf0u4X3BpFanszSc7gAHH5iKCNlzy1HObBMEdBgdRT1
mwxcUODhQKCS6/MTdYKoMwba5qCIsoUc3lB7KMor8iA1CejgCNko0TeGGBzEj/DBXZTvvwGxnoua
yK+N6FIEDycMfnp+UHwXNRw9ESURJoHIVDGUBBwFOaOMR4wEjv6N+D34yN5o3mW5gbp/998OzDQe
ELgT5SFGsjfd/Ym8zw+CCI4+2F9o4qC/NXmkOIMWrftiYMYJkbjRt8FhwcLycnOUBsMKEgklhnln
hoTHFsP89Rd8UzoMbTonkcmkBoBmU6wx4j4jxOlWg89mhpxceZNdzgv1Fiv9T5cYO5rfL82UXzhW
MH2ddVpuBGtrUmWkM22LUMuVtUwqXC4MHuYs70i1jxdEchRy3HL8KKv602AlEUEEedtxifIH46xr
QKhJg+seMM2cFXJPMbsdk/g2S+fkWVNMiJ9SMmJ2SIwopCjfpg0fKoYGjNZNmAChG0l7LxicVbkZ
9Dz4PvnbHAnXoJcqBCFMGzpiqd5I0eREAMMrMOJVHmWPsMLqY2rjdLxhBo1Vw9OZx7CZxDk7Qwvr
HwzsbvNEr1/zmfNxI4lj1UIPJ43cvEL/OA647qMHbD4WFrGN4K3aBqdyE1BmmuCsWfh+q4ukLx7H
ZJ8vOztc2cjJY36JXajc8bmIzSeZbx7KtOKPQN6WRzuC+mGW0qcVLpz4xeoEhYeCDmoIV+Rh06Kb
kwr7itlM3nz2ksC3rQCJnOcrj761Fb29/B3TEl0cwUMuYYPJTeF397lF6S6Jaho6kb15BiJ3P+Yg
davCrBLz94ChXfXpAeoxLFDQ4wZfyzW1Uu7vrk3Ngd2IeM1dlQokz2DUxcLepi+sc3rxi6QoN/Nh
U+8zdzHxiEjO9hisHjjbP1UVbr7+ZGyQxe1KBPFyvaFulqgTr/eyzxGTIe+umE+K+H2bS0uUEw2g
kV1EtRmuMNWwTwopyuKqX9H2jLTHbHryU7zmsVbF3p/iksM73DekYThgCwQM/JdykK4RGuc13Emd
NM4jg56KhHrLFe8vGq4ZPgifNXHgHRbbzEPMyv3VLY+x00YD/dtamKbm2seXfGDT7gSkVa4CKe48
nbrHIkFcxeWOrNrxVcnKYV8WHRURdZFP0U5vOtDebWVir0+osaB8wn+WwyWobZlx+Ca2iwNJDTo1
sN/F3nHI6LxZ+/DKFoF1IZOhU/MrThFyKiFOhNRFQiXESbYb4XT1C8UURz1aqcqunFWbTnPHpwAA
XawDKvBGdhu9hz0zeiimOAQ9RFAUUPxE1grvMTIjGgRCCzIoCuiifR5eF4ouEUbEToJpKJ2kJo6c
VfIliwYggoQnvsz7g9lbvMZVE0wfOuCdaz4QHJLwGg0B4Jlog6MOj7QF3d1Y5c3WRyNEhd7WcKqa
DVJwd9sAHzwjMEDUWkX7LkIdnbVRztjoVYvOgxJK2ycQu9nVg/aJ8Gk+9/uN7giKAqVTR01PmyG9
DGLDD5lzAGukSVxUzbbaHBk7NND3K2APGgUFYsdpkZCoFNfSglmEHW9qTOwv51l4RrNCPQNHjB1s
HQymb3/RSRuhIM+CaJOPP9/RjZEakUTbD8TQ8R3zKhLxZRaHYSxO8sNTXF4bAY22bpfvn1Utrr/Q
mfKAB4FZAbbGU3ejNy8+x+aNpOgO1hygOeRUJ/nnxXTh+e2N7OBoBTgHgKrr0T2VKRv2tJnSckpR
VMfbZmg2CKmmxsMkI0WLeLq4g58zpYqQjK6TXBiQmId1pJgxCikJ5Tu3jEsyUZH0KsmuuW0EH88c
/2evhliFWrqIVUhwNyYfpxDVVHZyxMusxNyYplw5hB2JObJnwJxxyogBI1IfZ2IXuC5nV2O2A1AE
xnTwNuySXapkHB13nLyA6uGa421BgOJ4TWpqFlKHQSRU/PDwtVFO0diwfHWK/4qDjfP524OJS8+D
OCnekHi52F99yiURa1BPkU5RStAm+V2ilw5fUEqRSZWOOYnsLLN1lRifDMV9f76QUSFF/mPk1q3l
XkI8RatEpaT8xWD2hC93PncuMunRfcXRj0qqXIXvfaYokJ4zrgzk0fVSMF3nY2i4S3QLkDX2aIsA
Gxog/HaKOoxzQrFGRmtFv0MDB8gLsWOWT+kSXkYf4P1sqTxavgl00kbJ+SyWfTN3LIQxhGi4j3wK
jzMPGJd7mNc7rCvRppb7hlt/jXtTHIj9rJPxuRY/UNNsh4q1p0VF4qfiNzIh4Ts93nEEB5+sMl2h
21vpACJEzaoVNR2ipOooqfykIqAinY6kk8COzLQGtPnHExp9xszNSEsGvGWIOqlpMEJCXnL74r2H
5NM9nx9JBvQAfVOLACZxsue1yKDcVAstrU58+xvzGj6pvR6WQ1Sr7vNkub8az3j6FaM3Vl2Kzkj4
jtH5/F2gk/JdKN23So/6r7AyUUWRRMEJ8k3Q7a7LLGPzDHCfdwHMxwocoLx3rZK2Hxr9IhNecFff
o/zQbBvfRvw0aRrXhK2x5c9Zwv0qQ0dFRIVs4QPY3yn106DvGn1LOu7cbEgio5hy7EErBZ5KdAmJ
dP0NhVa6YHBucHpkLhwwmrh8aVWJsnDEKst06GQ4shycONgzQVjFjHUVilQR75KRkDszkQC/9uy9
9p8R+tFKUUq1KkIj5SNF8WawwEqZIZgqWuDzwUDLQCdFJeW3IVuKjMIk+IKmmyGjmBsfGXhP3dmc
blyuQ9+ZGR3WE7WtwE6Z1KGWopMqDDNhBIkR/NYLNOR28hBFL9SKoof+Vy+4Ljirf3vBnbXuKLal
aaaq/ouxod+c8qA9GIpR0wQulZ8LozcXPhc2tllWAUYg3EfVId1wXXCuDzu6QsMjhChaAXGNYvme
gp6D7xXwMzM/BlosR2qOo27UTB6W7vv7w5En2ULrOLIXnyuAl2pALN7DKqAXsP9DNiCfY1zTxz49
5ZuWFMIrYH8fSGPE42jgoEHexuUZQNjQcuE6XWIGZqwQNVFN2wNfiDTbWz+s3eadsA/5hkZ9VS6x
PEXrhEfo8fv5IexLBdYcbelsidcx1nRgatd4RejsJhjC7umqkH8IDnFB8Rgrzp7paoyqdB7RU/zi
nBO4vusuit+K/kFOm8GZbQ8TbrYnjKv/2nZCEiQGMQtHazRZ5HquWiUo8Voyrc5uHSWdREBR0OPR
3rJZLibaE/PO/oSni8MWXWVAuTDw3AGzphf4DTdpRlvPBwuFzJUnJ0zuwJmI+QQfOkGA6k8JxWn4
Q44wlTgDrkPzM+eLtRa4ywGDnSMbBz0IqPim0wScDjlOcToh92K8OdJ7r0SYmqJ7EfCfXPx5S8fM
WMcO0T2SbIe0VNOyzcg+7vlCbv9xwPCbK8XGKjYOMTbgEduvnu2+AQEk93O9BrB+03wcvozrrzD0
gggd7BFdr6lGi8e8i6U7cfVlkRveuCGecfPg8dAxc3Ino86zyeENXbGiBJUR0OJ6iK/AFxs4V379
cgHvMFOHQA5p3kmJ7/uouEdGH5KA62mVejA6jGFjj8my7BqTLLttnx36jDUX2LYa6rh38Yajq8Op
Qp6dc5TUO0zcoVgv8CZen9gwcR9yu9CZTo0IO7ssg+3aBln2i7YRql/KlKcwNTRG9OkT8F5iwuxj
gUMj7xAMBgsNEHqPYsFCIh0SDMMIYVadDN6vKAIhQ8z/MvGw/1PkwyG3S7TXcqDa/WvgsX+cV8dT
wQCvH1y2Juf5+QhPgdEm2w0esje2GI2f3X4an5gxznEPtrLW2UfX3X/jGciiLi8kurnN6kSBAw8N
YxWynts4lnBhnqJmiE4AHUE5KtGaawjrlRKdz94lP78ywLcmeeGbPV/DFYfCq7zqR1geQzgLDVmO
I+Jh0G4vyYSjSraLtGjyWjfxaR/ZqtRprtvINCFJhVMfqgV4qWBg7whbjsoEr8KTV+EJi4cyoTyU
Ws2B2+cBRSRb9XOgs8jXXV4/8hXZWzsHkwkDvXevRBsZO7NAq+GR7nCcxl/su1dxSbQh5/3TjU8l
nOZXic7P/vaaGYW7lAv15JkKJm7CA4PsBUhTPb5gemW+ctKww7vJwFnFkUYmXhMmrR80uA0r19iy
HHQMx8FVM12b+TksDZz3MEUBAVsKDHFE0VBooAPRsM4QYiZQnjhXY/xLNYafIqoEV4zNTajtsboL
alN13Po79ZXWJewMeS06iHFxH5Cc3QM5pkPcOmCvI+vAtS/lv1TY80JQXTTVEs/nLeIIh8No757Y
rvJR9XJkXLSSwwwXqAY5PkIWWCHPA1/j2yQugFHzd/VT+zJA4R49/oqhqLSkGobO+9Jl/k4ehCdE
2DUYqSPVpD9FciDNGO9n2HrzTFeOw30DLNpI+jKFrNuTmAIi3cLaDjx256RX2TZx/55mkfS6mndO
VKGzSyDFZ3iXmjlDehtTtU3LIp1qD/NXTxuKdDOX4AdYj7HKDPIi3WepW+0zmCvub56Ij0//9134
Hyk3UHj/5y78F1tysupqdR+5C7kFMVLwaOXOAzgAotYdjpGEVtnAccdBAQoztrqPVWj1jLgi/51H
Kzs0zpNE+dYYTOQWq51oHKKNNsmxkdtquae4lThjncBCMKlKpiZWGxjfkVJGJQMSbheQTCAXEEHl
/mjslDujK/I7aFw7byNuhQeXvxpy8QNm5srnsmdsd6wzrnYuda7zlvnu8eVCHfgxcSMsfcytCoZa
c93GFWR2T3kGoP/4dIrder6suaa5oLH4oSZqOPWvgAcx9chlCwyKC5b4EYIdVynzAluuz6MTsb4P
TnSaL0jIcgh1zK6OXvV1mukW5cy14LrjikNMMH47o8gUXGpcZwonudHzEDOawMD2VrpcZ1xkd8Ie
bWLdk3G+pkCSc8g7fOJa4kIiaUReZ6Vk6yugF7lyuGxYIBXEsBCbAteJoW6J5eEh+r+vDm2Owf9r
K/a/gqD/Rt6Mq7PmrInlmV+QE3BYcQy7z+Ebjg44rPqfpEIJOxAMxTDE8YojEfHQ8wdDN6FFfcK7
9LAkH4pxqG2psPd0Jd13HilR2N/smBjKLeE8RnPLdA7MMbrDzX+vWCOIKTgucwBeZ4s5o9QNTt4i
UyxbLog6Gx21EVkXL+xBNmTWjjpBkqNYsUj8MIFUU8txTdzl88vBaW79yZLCij7Z0r0DK3qJAYKL
tpjg7MEk1wxfyZYW22uFOUoSps0jI2RanNgMJrenG36QMqkmmNTpusnIm3YMAn/DqjyCLNEk4E95
Bv0oNijUuR6u7OKVETlk+ojLQbe/x0obN9QIhlBzljiqbNkU2bLxIpcKkJJoKqZb0qmohgwc2L+9
IEkWEChZ7W+ytgcTFj5GsneXsGFMWJUwjxOghZa0PjBNV2PEdIKrzZxdlZg0McXzPFjjnVtH49xI
jAH6OBF1hQdJY3WIRVS05QtzKpdVnPGZGzgbJMfVt6H6siLRBBJ02hbwQJ1tTY0StFFIyXefItaL
i2L7MMKvQU6e1UXyzcvvaPI9+/A60cFaX6lwRXzarOegq7XeQBeoLpsjwg3QmWA8o41B1/AZMrsd
jUhz3lW9/olk76+0oVLQGvFS1OiKvPOVACyAVzKwiHprmh1RhFNCcSb13UpMHvZ6jvUuccbEgGFt
w4zNzIIwTL5+5A5bZ5I/sf6DaggAjTDW/sasCZxx76tU+RjyQrYD+crrvmcmj5rHQJmxPUXYAU44
QrQUBGAVRdTgdZhfi+KD6KN9xSv6a49yOr+Ob1gcl2gtjhOOapDYpG5jPq5ztFpOV/91ybe1//98
ZWnr9dowLFW3Detf7aFlcx/Vot4PYjdkw7gobBlcbDlhYSrqI8gD5uwxxe1lK2mlpgf8vzK3L6/J
iZq9a3K7JiRkVQLZwKv9080LNy0LNah6dw1bQGaYtBR4O8Z7MXDh8/Y6ChbjgMmkEgSVMsOnzhev
f9IdD+NJzc6fnLlBzhxFQownTEjn8VgJ984JP0uIyCE+1KVVmUKRsokFGcK6wLcgOICj+0II9VrA
NhDrNIEPl9TNC0QVbNN4SjBMUxlDvgPyJ7VUXs9jDYGGdR9Qrh5qOoZ+rm480RiiOU0w6zlf/NPs
gL7O3metzWwSgnhpQGNTlnRICieWwYV52eBxtundBnYgvmbPa6mFBoUtHbRYmpGrV6NXzx5mCiv2
P/YOuPeoNRmLxLE33oM7jHQ7EDJRhPqLP1kIGAfsyiTe84cQ/Txs/3/5kbnC2EpwQsfShByD+7hS
kFLEdIw80AMIoKmqypAgDqwQ7n8veVgr/6GD1jLXqq4qOmw8Zy1X2T/immpRFpVqjlTwEB1mLz7r
tOozepJzFjFJYTRlibRIfxrlaNSioQJS2oqzongEdS8ND6c+sN737AMJ8AA1Ax5SkOThnBaotn/D
iyiQavjUJSOpwi/5urgVDX8XfjNCp+Ckl0DF68ltFF5ohDsuPPYpGo/o+fLytX1U06UFesRiGkak
MimqtD+nxG/VPwPauy2AegWHsg16LVwMGFVwv7oNAcMBc3i4G1DJwBL7tH0+7qHiXl2TdNrNDzmb
+fvRZ28S6WY4zHt/OgF62gCcQLuH4Gxt93N452HAYc+MbBniJjaCsJ0rbBPJ8QaUzNqc03sqP7bm
sOuNHYaP5vYEpjY9+bszeVdeLhskONzGPbzy01zlKy2mrCr4p8vngQFbqpk6XQouSj1eYuRNGxdu
6QOJATjmPlyxZ1Fl6cIegh9sWC7mqR7nE4eFklKblJHQeEycY9zRDONCBL/SmspuVL4RXWhxAEGQ
0MfeOzCJwjiCMR+Ypfc3phQm88Pd6XdwycHZq/h8kouRdKVLjlKfANwIEM5bsY6yfFKJdghePut3
aZTCXsZ3zikWo82Q+7KpYWzKdhDYRXoviW/ENzsmbm+vQHuEhhFwvVi0EVUBSHONZYd70md29nFK
aEpYVHhGEFXlYYYLN0XFQmXBvjYCn5pT/F2u0oSMKQDt3UE8ACvT0oOWwtXDM+dck6JJbn1820c0
ecFHWRMjCCHp4aXFVxKHNzTilbwBoY4Di/oZHhI8fPirD6vVmX9CfrzCDVXO9i1V1NlVzXDMWdfM
pvGgzu6cl1pinlLTVkE0RMpcB3pCmRUvsE+8cOiQOFkG1zD+GbwijYA0YbbWO1tiJkzAW3kK2zsN
j9MUFDhYmD/AKaJcW9mMM9uJVtLNDYVkeClLGGb0XKWrOZULa885bNRTHnGV0Ldl5VESoQyRe3yx
/QOhFKQANtgoinmpJfUbo3x8cbrqDYjMu4m/sGzOnWndxxMLKqfB41W20Lr7hmXmgbUDyCGDpIuE
dJjs5jl7ATYC6hxL219AZCXELJLx6K9DxaNBW5p5CQx6vSgy+lmwlO7SptJRAYJHmd85bdt2d3Jd
a0rQcU4n0pbS2Ea5V+MpxyDCprfi+CuBq9NfUStyVuSr1tA3TP2PcNOtAmbLN2glq0BZMRdt4oY5
4dah5wtUh0111WjI+Bny0Y0JNCdcxmKAOlUfwHWss1l03+TAQcxJ/wWVwVj/CUDzluAE5shERp/x
1ccSW4LTpaNhkjOwk6FPpz7lUwmQrIYBx0v0+OjY/a4Qk5iUtFwe2cm9+19fRiM1WO8IiyyWxMbX
CRt5VQ7FSb3iCABKChnK3ox1erhnRwQn/AqKFJx1Zuau+DR0KeRlmr78xEzT+YmZKMp8mLm6bLY8
YJ78IyRPumj4AZey9Qt8FRclLHoE/IcjT/HKb2jS1uFdgrmgttirTjRgSWaHqSyHa048K1N6mdR4
oWRT0xdc++Dw1I3+ZfTLk1+f/O8Ak1MqJ/Y9I94UVAN8UPsKzCcu9pGmRrc2okPi1odk8D1Tl8cp
z1Lvy4212BEvBIhugXNjQ1+w3J/qMhmM5HxOLWYYLrSQQzCcg+4enO6S/OGxWqmSgFk9ke5x7qDv
IhXvKLq763daVjo5P4EakBq62QG4hMpHpF+xuSPEF9lncU094CYrIVx/ewiF8wC/TGcDKo5l/8uD
Ki+T9uXsomXXk1uxlcH6Pw/viMssD/byHuDQ4vvYI7vy+CF55nuIDZUhMsPqnqxjQFiSWvp9/str
BS93Of3d3WdFl33lqPv86QqH2lrGy0zn8Cjv49dJxmsFO4g5t1SwpwpR9yuecfOUaQnYkK7JEBWZ
PS1wNp8qr9j/qDlmkgCSToy1HQ7Yu4TJhuh4Y6jDmeTzsk1dBhEWxux1SFPQK3n0u1veRC4c8CJS
bt746k3aBqgauKf45l144jtxpuHCFaNKgM8pPKJZWQHDrwtTBhfn8Zpf1t3jexvHjMGx3OKQmOfk
5LTY+cgUn3YQ7PovjEhlZMgh6OH3GIwIBQEFFow4w7M7ihZO2srvzuxVU84v7EEAas2orf3m/oPd
Olt1tlAfJhkkYtDzoIMSAhJedEbOe/PFBb4Qb4ofHK6JZzETZRrKC9M+7tLalkxObcUtxJ7Gs5D9
yd3WCUj9Jnx/5zQ6MXd8JF2f9n165vGlpiMBupVEccxUXdFQETyMYP0XYIYEPh08IYezoByC0Ojj
qxbtwh0PNDY8TgIevEnuSlxY4fXjrERHl4pkubjrb5QX13dqmzY6TC3GzKAW3hjeYMQ7npIepeAU
W6sIcDs7mXitYS3hodymfOrsHpmh8UuYoSEmjF+nmDf9cJZwHJfRYnHgTY9jY/A5He3/Ohrx6Swn
og92t1lHecHZPRq7OP7n7+UDw5Ajhxt5YdmnYf6wOY45ZVPMtrCC/bd64j+ItX+LFuKgV9eWCU5k
plv9Y2d6UIvuoE4QxJZ0xuZ1tCLwfsrg4phn9s3MHlYaisLRrYUgzwvphEnTGoljlruwGGvFS3kN
+Ac4vpAbcBBvjvO09x0tbCQ16/nodYh1yC/ghq3c/8U8bnx6dkxJ/DC0vh3C12yZQSOSPHoyYdY1
NViaTST+vNbyotyYfa5o+XtYnzd4GrrHtthvLabyByNcplKYp+vPlyJCpN40KmhcjlACe7Atn5bQ
A7CijDnf9Yfab5+fCzpWOfwQIrHDieWpFM4djNELKG4vY3CBebviaUfST9yWxIdA0fWAtlxLCwaG
kAg6WEWwW7TBOLiTS7EJES6rSJm64hQlxscti9UAD8qVuwYTryPhRvPi7cm1D5K3YnC+BBVwnty9
/XcG2MBcDu4IPIFQx8m1cmbz5zpFSlq1zwwjaYq79Sje0UAvK7P1fSojdEfesFd8KtxtyogZ/BlA
qjiiYLYRo/bxHjTzoI9Pwx2gYkuUidvy8r58aHd6mOeZXJebD+nH2bxCrTHYtADtZkPBZP4o/Sev
EtYWp4zPLV7BPAemp/hZ1ptxZaTIrkswE+iU9mmJDTIsZy5BUHD8yRT+fIyYWHRw+CyZu5LXYRRN
UrHuv0LQOZS7/fdL+bTeHkl5UfAhY30ZUKuipvFNc8H1Cm/U6+MTiB1SaJnhjrPlgMuFw0wCgedI
EsgC+RSfp5gR7rICmYxFC7FfML++0r/pbKvHjt4rKBgSDT3SDoZJNbiNIcV0yYMh/SWA5trhOZVl
uu6JUDbsZc8J6V1PvAP8oJrr3apofWa/Qgsuo+hQXUc4Oo6YIS+J/kj0Q/pufLY9fjlfwdbJFLLK
ZAbrK7iI+TKvkwxgyBchHLlYkuRau4OVZIaEL8JK0P8anPsld9DzMp7mayF1NO+1d1lF+PjbiUFu
rs/VCu+vA/9mUZWQqkYGP+XwyiNPkpt7zh2cCS++z3U9U2dJ0PE2Mfdy1n6J/ngJXs9Mgr2T456D
g5HRm8SaTa8chv/DKy0N/nz9qPugbkKd0gYc9SCEbmHv+4zNyPPVnI6oSGQ/zolidlagl3AlkPKC
i7+ccy+nrzSJeaeGCICPrZlV474PVoeQ1b+bwrKAZdd+vGfmGEguDOgg9j5fYDDHgG+gh/qiB3wz
JjfpRdrfBgMgZPgIey0/lxtDy61DviYzUmSrIUU0t0JutZ6YOM2+I+eRnwVeripuy4RR8AgtnUba
tDkLmLE9ZIcDWMlUThvAZf1bdvRKRlRpTSz4C3QSOmwa+zOG0FFH8okKJfzpGCmInW56kTnRPv6Z
XDL+/ea6JFuMFzyK7HMxiMK1eMIfeOV2HnP162mfDQgOhHGOPKTngXNBveJMCgCphwz/m6gNaj30
H9RK+1cfz605SBVsonCHQXBkXen9B8usGmvbAnIDnSTei/JCPIgmZ2BhFrs+1OcpYfD0Zmz5A3tg
w/dojVX1dzPXv2GK5TV6L/iMCeE0+mb5Qvi8TdUDBEKAAfoStJgmJ2nFVaqMW7JWmDOYKCJi00OP
nNzKfIPr6wxN7iLqMzIz8RQvg4JFppGGT1Y7nXocRzIny2eLzcT6RJcSNhpwnJcp9F/bOaVW/EDT
Y42tSKaId2NiMtGy1/BeseNQxXeKuSH5v3w/XPWMIHARYBgi4oI3q92AwNqPgbkxzJjYN9lk9Rkj
ErFwWE2yrA54IPQQaxe3IMVpzNa/VJiwzJiVTdS8O4hC8Fh4sT5xE99wQ9sJZMb9MxFmDr8MaTj8
Ok24amRIMxoBT5ohuiskf8LJWx9iviecNhAq5lZF8+hfv9Oo2FFxQaHOZ2vK0GJoFauHeHdQk450
x5RQFAgxltRdajdABmhuxOySd6dNbW10Y6tk4dkrRvlHZDYDTA+ftq/s5TVyne59vOWGSQaBpBIw
ZfxuBIpp5qXw3atvT5a+e+i7qd9RYAKFDk4esroevewoGoGph2R4c8IaZ/3nh6u9dQevClSVI1vY
EqpxUNuj8hI5FE3boUpUYe8n7B6B8dIef7WhpEiVGdWERyrkgZnyjRg2rI1QnNVY0444S+QqZrCq
Ob79uYocj2OoP8ysCwimwFygUZEfg8aAzijJnCo6vcGHYeR1k6gc0KQk/OHU2JBDiQPo7iIQGbqE
g0Yw3lHH6sWxhbY1VUYCvHBxGDB+UU/cz/yvE9t8NWBsAARUj/s2CROE0uUnrC/R58+HMn60MZi+
ixGpCKOYBc8EQiLbh7fFqR7CEJOwkeTEPAmjWZCKN7K1qsSBFPzFzNohWcHSwuLtT5twB8jsNCPM
ygsDCpDy4fERXeikZkxqRuY9phucGAOUsqpI7FU8ZsNziNua/nBhbXXX6HN4uKEVnR/RjTPPGGuE
TnAjtMKF0vSECguyDrR08S2Tdah+T/W2MTYt2qzPGqO9RC8v6lxTc2FM3QUH73LivQThLHQd1x3h
RzQe4Fg8LE/6Jb3iG+DPwwkYG1WSR/wLNesrD5WMAQwjyBnFnRQub2bFO8nhjJMOCFuoh0W8Asud
wzWUVMhFixm2MDVnXs5nzUJ4iX8vsxfLkY8e7zYfPSIzsYaKpDh8MUlWgS3k3dR5b1lreARG08+R
5zOgDWT1VcpckZ3gZTOB6NJyPANzgR1F4hy14RQSDFrfoqmMqnVYneBSBQMl8edQxR/g+duHhg0s
xqujhe0+pBx8/I0zCxp1g4klGWxIqVsgHPQzTk2+ztWeHyM6sQ/TwgLa/Bh3zygPdZN2TVoN6dik
OKWtVL9yEE80j9G6U7gXMx3GtAV/ivt9AEoXTU9N7aEktgYln8hay43bMrd8sqjGYdRrim4J8xoO
9ElmAUuy8b7VT/4PAcBIheqPnTpKvJE5wd/xRh5mXGoKmkeT0THanDb2fcNN7JgULW9X9W4YdqwI
WIrIG1Ou7WmZ3oVh0mpipVAg6njzYWlSmGLHKMDdVxKVA+bHySNRSXQS8dbqfKDsV1qjwz0ui5jE
5OiEePbJ0RC5I0fDj0JLqcFwoc1J4JC0Y6owuvyhGJpIrhGXvEHf25I1fWjJ76NHOdELneOSJ124
dYrFJcWGg6R42JcEbb8SGwhRa4kFqfT00E7V/rk7W1YZZcpbvqYBv4cotzQ1catCoYJXMygMt+Py
HB3oASlDEHsVMKtZBZoAQp/9n/wnkHsEY9Cb6LxjWzNnMiD+3N9hMjVuwHSjhCRLCm6I9kXwoOYz
ggtVbr8iDC1SWH1FFbv3uOzTh5pqABGRWOIam0sTX5r4DMS7RcWWWs/avVb+w/Ggtpg3b+22P48k
dBucpq4L+I/E7hpLoqCT9Gs67VP7nqFB7ZHlOCrXieeW3wOGimSVnd1g41COUXA/FkWzoiT8gWg4
Bcr0jQFhefl5f2y7vbQlW91WDcvzdn/ZbAMLGw9ekQhS2JbBgqRDAJNvO+hfCaTPyWA3EWgnIX3e
bL/SfGP0+1k52gNnncvdaGFCOaLTjcTB4LdrHyv+SFyNlq2/DNfdb+AxQE5QbeQ4DO9zdvwrtyAG
KNBxRojrMdHEX0Xq4DGTV0gd3HXpXDjfQoe9CpF0atlQOpjQcGxqvOdR5xzwP9LFEjhn9qe5ODFg
BfBiQ4k3djHps9199XGzxpmHEmQpGed4Qnn6lFfkAe38ACjaRxSB4YKIsXxl3Jq8+MpsV2TLj2tU
6mcAziydy5xb1DrmDNzQRGP5vZ/5z8D4UbL6U87H+x26xT7R+0TPWXTuu8ezbUWXwP057Uwt+Hk6
RhWfHJtpC2IbuqRoma7bcqLQ2cgGKlemvVsCWosNiOJOIjdmqePMy1ffIjEIDbpYg7BZYAlaoZZM
oc4165OmJIRzwgwpUZyvLeDwrTbzr+icZdJW25nNdlhJVOKAHHGYjHOQwXESnR6S2JiLg0gKHTKa
5u1hux62H5+w6UwxhZ5r3CN8Lm3of5rMzdXcQMnE9MwBt0iPbIt5BlHrocUoe/HHnvi4Ha58/gef
Yw93TOqz/+QVVuvwV8ZRe8U+k+qMNuAoos5EAjr0xJT+vChzOvGqp+rH3856PlcOfybp4FXCqa4x
CVKkFFBAeuZp5h1qTz3GxRsaAsdy/Muc08uEY90m49RhMQUj6IqFcZ6uMWBTrgHRUMljoD6ZdaK9
X7QckjaTNrSCb33lTh+na8wejl7YZQ+nOZHhSC9sEVsor32CufR4jEP4xK6B/S0bk7MWsUthxgPd
S0ug5sPA0O6ReeQ5KjtVds5ErTmF25sbMwlGEbwg1SFLPTt/lZCBdOG7/HX8aeCMem4vwUFj3xQO
JOzILdLPCKMvKGqpWiUHsbSt8uF8+BU51a/9K+WCrAxksbmHTyS/KO2Nmc6Csg3e+LsGAmkpggVr
00t1MTryiDYoKUO6BcizIcfT6Z1HB28PYJ4HGBxHgHtkfdmg3Tt3hNGiEdjIICAzbFCeiflic+Xa
lJkFP3dA2O8PeYxoIdAsh0/DoAc8qk9R97oy3PzJqPHDZm+H0+7vGOK+8KX68gDYJhPhfbYREfob
CqJmrLId0v4qXa/Sa06FztZ0b5B7nG1uulQvvD1RyvWwGISoHsOPkkPI3VeB0qBF+eML8EVJJ6/y
s4W4l1oG2fHc3k0c/H2OvaEz30kqJkgXucXZPlioaZ9OWsZZTjJdpZiL3mbqMBFcvOM+WqnwRODW
hmyw4JUc/+jzHap7CCKZ+CELJ/FDFs51L62YJ1KgmxUddE1gsWPCFUefEXtunqd0MsgYG/H8qIra
ToBpEbpXCNAFoT/vWdTff0YfIMcsSSbnMyvVfV6puMgIgD0jFXGs3q+xGftwaprWBf/LP+MCv7xz
8bWTu9wQy7h5QyqjLTabbBFXDh9t6fFLOZM75RepaSR7SIswTs7avQH9IZ0wJRQqBOgUsFPsUc6B
oj3ten27kJEtUdgXlDN36OFNYVG+Z8M7VD+KtAmZQli0oieHMii2Q1JcwEEUiB34Og6iJs71Ow/g
3DLnwKT7dD4nq3Vaf2hV8saRwGbwmVoqXLe4w8fswrGtwNUANall/2jpWWUleKObj4eR7bvNPXxw
HETdQPiZAp0fbJIXWHgbMxlZS+RbaRanVhxXzCUG3bAg4pbj8Z0j5nxB6e5+DHPi7VYtvEjJywKr
GTObAEufHzhkfWI7XHLywCoH1hIfIyPrmWX6AjTFziknnY8l2JTwKKk34hfBo4MK6tORCxwCP95J
WiaD6AgDrfV/E3PyHXT3+bB3oET1wGQQq7Y/rjnfRaVf2FiZoglBmmz6IONopQxfXhaH073GHu6r
HHnnTRB7KXY806+KSGkdu/o5Vs/JUw7hnA5IBCyhlzMUvJJ9/l9PqHWf6n2qoMQHJ3TUPqAympUl
YFK8zd9aRqlPpgWi3SXfDGzk+n6dn3CMG3nCBdNP8H4sCRRJLA+s8ioPLNst+uDOtBE+P/smR6VT
Zfn4WFTY/kcuRg0N40vSvq8oiCCgp6YYiEQpWFQia1cPkWVzIo2mA7h1qQjEmnYgpuUa5FMxExGr
2/QgBDkxRGMZIP4qYCqYz9q+RspT9YfZYHOca94Gx6N3hna3Kxvf2sOGO4HcSBU37GHQV7HSxWUn
M/kTpN4JTEL6iK+MWBB+QbrBdqMP6mt1kKgqEg5RVSLk5UOS4YQGLog/BBoBKEZAUlhGMdNwzo1c
EwwlBgJ4LDMv0d2jnqHZwLcGvuY+cS5jonu/vZG7fnJhVu73QH7S8TkSZzGtdCiGN4hgOVBNNrYW
sgOmUDymiDLAAI5R9PdW8tLnwG/NpC0CDMgYeFTQmiwFeMjruH/E5fdlT/H/CDvT3baxddu+0BHA
vvnLXqQa20kcx3+ExElIipTYi83Tn7HIpO6+dYF9ASKoXTuV2BbJ9TVzjglUlHeuf9jKkwO6DnIJ
KSz9605sXFOduaDfI+E/SeqBAM+HmQxzsqixZVPP7K0+St0e3InhNRidKWuvwTgGiHcMiAQRZxeg
QSiDpIlpQAvW2mJ8BOn5OkY2dNI0eqRitSYm8k3IRD4CaCCWdtWP3SW64jzTQqafj2/SCXYVIATG
P16CzpdRLMsIho2M5NUpUPKvr6+4OysE/5MPMGskEYYhNWUig/2piR7N/o2ZMzu5CWBOGTL1ZXYL
Rl4JGTrjPoJWCUUTSepq9EInjwTi5rGCpyI/HOhM4Wkqsnc3cV2Xr2AoGJWROnVDT8dwwH3gNfTb
NigdANNHVtr9LbSlEKM9/Eh876yyvznbQ6KTBVLE3+7QtkR+RbU7Nu2RaHZbgHs3O0STQdZlyoYD
3k+RNhD/s1fzeB6S1j3paIZZjek+ge1WL0i+9uTtJm94umLNJBYVJYxNPmAA/pEiAvCjFOkK/q2g
ZbQDGehLX5zuxekC5UU76deTymRbA818gqw1rGD+fnQncLDAGiE5UW9/3fIiX39u5gqNdEIxJbdh
B9+98q2l0nl4TOGY7r6qwCKdwcW64xbgxCAbUZk6zPnYijLlw2fFZ4eOTnn3MEouZsg+gSIe2hef
Rg159Z7A+XrjcyA8FAMmzqQ31YEglv9G0aXj6prCoQkvoleoLCEIp7pkuZJd/V0m7hKWWgPbgnV1
9j9XM5+arOab+OAZqq5OTwMqPL38maxa6o9d0tkQK+i2/qecqs4aF34vdRFP7fWrSPMGWfZpAmHm
4r387+phU/t3WLJqG5JlWazoTFZxpvov9XB+s9s0tR94nmF2ZM7mOQSsx95G4YBcg1/eXllnaOvX
zF4FDyPIQp4D/lEIYsVuhOZk5D1w6Dv2FkIsrDKqFV5BamDGsyrRWjeiGuMdQocp6adEixe4MK2D
iYvBJlPNID9ZqEvlY90eH+2x412KKNF5B+5v4ekaRs/A4YWTUpTx+EpB9zHz9yKB6ySatPL4YOeX
yvZYLPxkjzO/TGO4Pa0YDFlyb5skauB6ecIKS/TcP35gpMyMWXUam9h23o5i3O0snUgjwZJCMvRE
uAtouxOCpLvuM4Vtdf/9KLee/dEqnsjUUS9xsPrL+DP5j/kv8VhvJmMc1uV61TqOJOQcRxaC2U/2
ssI5/ghwjuu4hogjXLML84dIYoueRxXTsGhj6ilEgsoLqmJSAe5aDtKev0BYYOHeCS8t0QU8dUg2
guIWtjiC8XrMwl43tqxJUP8j0mbFgfa/KzHJ+Zebb+MFWfysFxo/BH4dySmvhClgtS5etqCpI+dX
aiHC8xaYBJO4yE3L797OMSA6XPDSRjPtB6uniZnbXseEiYg0UIpQbsMM2krDk+yaesgIZfp6rQEJ
AbAWhCTFPFSIJZ+QQXdTiH5p1VipF3efYtp/4TC7k3OznmdM8jjP2D5wmJU/CrS8lEqsqtFVfqYr
EIdW6TfY+MDMKIe0OZqoHImFS4831rGpSMRU0Ic2PpQH5lEAk8m8MgiFVCMCFLDlcC+BFaMwspku
eRR2bDDuyI9CkNOIXUXcCtfC9qZl7+zXKvYDP2WJ1Pg2y3dmrhawuoB8GObWLHFXvSDjYIJ+Kb2g
t9jwABgH30Coimwb7gn0lVz8+JG8FQubSLeTj0t7LLWDZSYBG0FyO7H2IBpKHg9ooPsf5wmyE7c2
nO+d9+OM5lFZw2qWzFFSl+MCSUseF0usFEnjUiz0fULeAUE3TPoIvFCQdiKvj0yC3HIkiz1II8nT
mKI0EC8FCmcYfbSOgI+yiOQYBO8TQe382Kj/IioOtHGYo3BGyY3wRDXuxi+jVASR9c9egFIxQAC8
0/YV1ogsRhpEb2nEKkqKKW5SQa26onW4RwzZ2fFsGyrq6PGpZAo5iZCbqRY/8BrQD90TIIQVC9Wg
g8a3lIb4kQ7UHNTlkrkf5xPTM2DZh68UFQTGGnhH+cqO3eW4uOEOtqMSQ9oAjezTu8lhD7kMmXMX
GaorXc7G5WxeMGWcWF3NyBSD8gTDm9GV1QrGCbwSJml1H7hh+9s8KasTk+YU3xXrrJYbBt4OYFst
YahHyYg98p4M3DY469v91+7DfwFGghjvkZ1pF4jY2erNPqZbKLFaP7dgcbo+LKywyB3q2gp+Oz4r
1o68fDrROxQwwCl+6c9vIrjdB8gkqB3o+elDQQVLewDstNQNSu9OdI3kNpuEZEaMpFFmLVWIMks7
CFEWZjfVJ5F19BbA1sjYVqoH/GeYHg26LZtx976yo+stMl/lntwsv2ejxVhlnQiMV9LTyPMdIk0H
LODWpZ+rfmnjfAiqMTCVYCoQB2BdXOA/M6j7BOu5qCN5jCYko1pUoHTdRRlF1z5FHus0SwBVQ/DS
UWZ32p95UYdn41lCKEoOuqdI5M8hxPJdQiEGx+UbMGhgcUjSQwHaTsz6cFsO/XhsjGOGPyDCh5M5
2MclaOxiUIi4a+bfzDV4Ky9lX/4fweyC3uFG6BWia8pEKbIwv/5q2F3pIRWhPIWgNacp9Eagcq5c
HRChXb9w+DN5au77rnieTMFCLt1IXWlcvz9ZxCvfnWb9XiXrma6aCVYEGRi/aBuWGdmnoc1LTw/x
jBqYtnFhMEOuXO0rLXnHWsgOWoanBXY6MdIyrx5zxLFLJAaS2skeVmpEiyqnv3AP/38i5Sz136aD
f9cC/zIdVJV0S+uKWiBHvcEi03bot7V3agK0HLToG3K3Iq2PLj0H1eFWv5vftMFg0cg1SPlqHeEE
5Z/wqh2VUHneyoNtn04xwUp9E+pQKED7w1ukwMb+UyVQKOiyt3zcW68dXKoF+yIKhrwi2TZp17Lh
trhr5bDx/jbeybjzg/v+Ih3Lz6/i3B+wVNoeGoXB/Vl7+udWdSwVVjsdocD0Csnbhzb5xW9GYxyV
zB1uGJ0YclK4XPAkgst/2uDSLP0pExZskpQoKcZxoCuwpbkuRD6xr6JoAGl1xgcFc74Uxz4nLEvZ
vkXXfgR9MmG84bs5jKWIC6fY4ZpLx6ugTLKExkVL0iMIKmRX1JIlKV24BCQIzYjmNLxAsDGJ4EF0
bIlTnyI2/8FuGoXKnRHED87/9AcgYtbSXOUbZcAr56zuUApkRCZQyc5k/rg7tD28P9ayADVNrUEK
QNYZ8L2iPOGzngPYkBNCB2+3E6VCfudGxj+HZNkZf1MycJmMMf5eHF5MLTm/KB+4cAnQ6lJH1L2v
/R5ft2QmFTfzes2vj8NWStAKV9P/KSi2miKFBTKJymL+Tm2xuNkjLjn2ZPbfosjYIaO4wOVGZhpK
eXQldjnbS7ix9f21C29xCZKb38SyBXk3E9NAbeH2i4ssNIxcMNs41EhE09dSJF/XrdQiXMQvYVBh
gXQxD/MDd/vBnkQMTSmT7W2x38+C4suFhg+g4+QYO+f2BY4aK+ULnbWoULjYOo3rtbXeW7VCwYKV
kZpF+lb+kBnF9B5OR0p6Jj1IHTaPi/J5+EY3QBljr+03iS26uElZwMTpRZQ0TJOoamRe+d+tffe3
WqFgYbX5q3wqQWwW+zN7GIJVUHXAwkALegCmQ+WwS0XxkCtkcwTDgubYo4C4zaKGqAxPOrbfNudE
wZH7idw7DBC3EiO2w/w0dSkoZF3UFGhVKCt2nbsnSNYxSlLjIyPbXyYR3pjWLp/dO7tiCgoD24Du
1TvCm7DaI9/yuTbOHvUFqL1uLTHuKG59FWGvHrJeo9Zg/w3prmALF2dcitu41TvlhTIIQuo2j6LO
EPKAmLkUFyIEFe0B+v3z4vDnUW8Iz5FGxrjDklMUHpWLs7BjNQrvNDauCeIAtDWo6bWVPkspQtIV
1QhUrxSUBxSoBxnDQI0J3/snCQP4HcQ1yhMOeu3z+DT/3DKzWK0w/aBWUT5RraCD59I+DRDYCgcY
Q92KwiXFQq0F2i6AaklETzewfRQRPYtrOE80e9Qvasg+bT6xvaeMQQ9/4HUL/j5SCShxsPJx0FdU
MtUJyTi5nn2c7mKhxnfKisDgxA/ZxoiMoAIpLnLkSCWGx6A6x6eN+e1sLqLCuUrnoT5DOTDediA5
4vs1Fpk1iGmQfAHfoVk5M5uhdOFXjAuZdrx+3coVKhaaT4qWthZjzumZdTjiLqJYuxjOZ0jXinXA
AcSwXGHrRYzhIPCV0GVt50LKxm8E/tswR8Vlw6u+owyzzsoHJU2Pbi7jfzrwIpvjhDOiOhXEgVRn
EkFQW98gUgsiIKaDfK1wmJtOEjwIUecwPaXUmS2+6b1OLiQhm4aTiV8oe3QF3zmHqtjHMzCn/hly
78tp1H1qHRxhXFQ8/ErRYzZueYuLXpQ+ZcmmM2L5LuEjgYP9rakdyiA9FZGDKp8sFMIP/OksSKCP
XeGK156riSo6MlPhVJ/gelMUtaJgSZFqskK5BlRHBBTulMBWRI0k2QEgUCX5VBeO8aP6NPEeMkL0
57MzXhyzTjKNALaYKkgu9/DOSHBiRe0v71RD/VoQSTuPv6XB1kM2wjWgHjJZSVMtu1RFVhNTGF1L
+ITJmB4oj1S44rejbh1G1mi3I3RRDD4FiRHO9IuqiJJorFes2SoZxlYJ/QwGGsJhPJUYKkUGaee2
hlutVQ1FHJXSBQ4FzR5soB8Xwn0qeD/Aa6NiLZyYjVyg0fKE105kew3hX7uE+U6uI1J0ByonxNdo
nkgRCxRaXjxQqZtNzwRJ49iMgHGCzyfT1FEAN68l0y6NqJoGXuX8G82hduLHNSETsoPbegFMze1g
d4UyywMhKqehdyy8mgZZg8nciRKKrwCxtUlvf2V0JGopIEAVr3tJANOZIqgCTUVd1SlRvQvZDP73
SYsq/7/VlWUaiqpbiqzKlqz9i6WhLNfBvF0pjXs49LOorrR3ZI9owGaSopd9CrdSjvtLvIyJRopB
SbKmQNZQf1AnMVCB95bDMFmvqQy4qh1RU0GzA4LsodWcPhA9FzxZJgp/x3T6N1smmUOohy+4HnXC
C/bMYQpJ6JjLRcRRUKkodATVOb+cDAY1THYAZg0hFxGqXNp66Xjr79SuTEOgdngwDHmylmBagguj
QN4hvoVXbIhte9/3+2aVwFdsIS/hvAALca9MKtCslqGxIPOOFJA42b6t9xw1mNUn8f4vCFzGRgTK
D6ZDhmEDm7SL4YwLHRAXkqUNbI5qKU1dCIxwXkOEaDtWEZRIPGAWa6wASSMHNNhwCxn0iiCAD8uF
IqyPLrWDrGpjjNcyccF/FiDsQJa/IwCEVkwBuJiZd9/wYAOyYYfRYg+6gknmSV3c7ZVJfhaWpu5N
X7OOOm/46N60T3X7w3xXnzFpm+9wcMA1Vo59HO5nQtbwWU1tsF4oFp7J2Sr6mElubfEm8tSK6SET
fpRXp4HxkvJZJdZqOZWX06U614v77cG0Q+A3SsMBSsps40KwCJ9hGpa454gQX7tAdoe8Glkf8mrs
yAT882pki2hSlBNCXIlsH9RKUx+oqXjHCfkA7yxW2bZQLt2oA/z62daceKz3pGAb2HVgjPnWD5UN
EfuHHaBIdC2EIPuP0R8bvx99nA6G7GZxx/xD8QFosWCkIZqjrEAzIdyyGBY2cw/+HjaONkEBqVM2
jk7ODeo5FvREDqSOVnnL9dTox/KBVcojAeDGAw0wC++dydkhnC4FzhwEfqmDpUUChCoW8wgz+JXd
PBp30GUqoT2kJz/XPBwiZd6anP/+UMtr5vF/+hhUWzzUJtZbWdIN/d/j0zG382pUeahFPMmH2QCR
EmSOkXnU+vBS5fPk0jHwtGI54VFFymnP3LD7jBiEKxPq0cvXR9ZM/eMuP/C88rDypNbwE0HaLCce
TdJPx/VxVOjd1wexMAKLsDUsbnRjsSTvkRvzuF3vLg8aTxmP2DjtO4Ra4rFS0FvQiKNb/GvfTP2M
9f0qrgTVsedxAVSDMApKDQU3GyLZR+vbXYXykA1SsW5/eBYIMMPjtxTU6cSs3JPt1v8aArwNxd6V
m59l6s7wYOre5zMri5bOKuBe50YvMuZOx111Gq9fsssqGLqH36r1juZ25l5W7+E/gwzNinZhxYG8
3rCmIW5V7lN5vUOJLk3dWNyd9zzmjcScAl8UWzGqzFGYw7Y7cGY/J3RB2/1W/sosX6N+vhIAdeLm
4s6CpKRlATcUdxM7BUbv3EXcQvL+8p2xQe968wv3zn+/cRiv/5ugRrMty5IsTP6WruuGGMz/hwOm
vi+X0h4odMfnwfyE/wkA3Rtj3Aee1UzYC3AdDOPgyOebQ1kt1hQzvh/KRhYSwPZmb3lCziJa3fzH
QF2Ckh8PQR5uOyjrdrq/DSBlCd8heachCiElqfHyPhmAWg/olFlxDO0f2Cht3wRr3EHBLv7eBJgb
xNGJnI+CVTxEDiY0QSHHs56wD8mvpG3sG0wE6WtrHyH0NdwL18Mdgwxp6JfjrT6RIxDQbAig5IKc
jZu6ZZ0okARjsZeKPVpoEQ8PxkOQB9AoZyEmZvMWwBFZ/csMXPEvk3zh1qTWkoYz4sY+dPhjB2jg
f2Q0V+IHsSR2IqKg/swEe/FSGfPQ/lLApRKWYDMLlT6QDR8lCXGoeVQjBqv3lwyuaDwXyVAkVxEP
C8ZpAeGFseAh2E2oBMm4NWFaAV2TBb6G5fZVIrg4kcb4RVb36RdI3Yjil+INmSlAYHSltAvQPaDU
X1wULcTnXTrGPu4lIuUQSpPNlhLONo75dfdK/B/tgljvI9jlLdAKz6nBMiUT3I0riTGVWP9iE2hc
ogbmOVRZ/DFc9yYeUvonRMIEjePxFABxulANvwgFDvuzi1tDLHIhATsv+iB29HlI4gV8boyvhFci
AKT+v7ZCAOjf3mboXhlGS9F0QujOroKFPZFGqsQH9/o7s0475nATrY2D3JjnW1pdvAfFDJFQqPwX
q/qFDusWCjNvCTyXKEcxGaZTY4hchf8JuttMB7TQxjcO5en6ma+d8eqjEl/7bv7RRi+/EIoPU0ig
eobRUXUamm88/XfmTn5DIA0SLqRaPKY2Aa/O9ISbEOeQ9C5/0lU/bYPXJt8TtGH7u0TPkgE1TBFQ
6LFKFIYbompu5C9bQl3HzbzZZqxnYx3RM+tgPs+ty9qGEQfDDTnzhleCQVKDMRAZdkFwvBClBkoj
dxG8MAqDM4tjLf2ekxKJNoC4gSWS32R23gzn4a4WX9GhZQPvd9LLwWjscaNsm2PATTxp2yEAjYfX
bOqjF9u2BfidcJYjMuQ2sR3pGVsL60m8AqR48Fa4XXydxbMGVwvdKWm7IQbHXRshhv87r9nGNDvw
R7qTmdGbxzSMFKJnXJNEm12Y9Rr+aHx+yMyvvIJnvFEdASwFIuJ7YOouXyrrhECHXLtHF78l8IQY
5okkNmZda226Ra5hyvn9tqnbTDPisYRAgh4iewIGIEkRlojPVEAsRDwxE2KjZFH2CdgIodxpwqSH
arEdQ2sJM3Qh0/6Wiz0Db8AvUEWxbInTfn5jzZehaoC0JbkWkmoYYCtfdXY2yyM9C9c/BBjwL6mH
mRUys1wJLyvyTlxxA1zm2t8dLoQGAUPU1tKgfy37bzg+uIvaR8Je9rXgfSV2xfxs7F833r466p+4
B/mgJgjtEfVfg7YOjDy4r6IC1nn8XfdjdT2r15PRn9RvNcoC5Ptyounxkp9mWxhfRXIYK7tZEDmu
dwaBZ1n9QNVEDl7XvVAB2PWRs//KwX+iFtoWgQwDWQSmTdiRtUG4Mz4/gEFoQzmgMJJMyFVItIYF
tvnCOEv0RyIUBSRwcR3ASuevyi18IxUw4PMcVrA0r1V2tPiz8M8Q0mLKIqcFtdkS8VuNW8i9rK+C
l7KL0i3zJcTvBOOhGYTfaZkBKsXZZT+Ue7KUU/xvfjeRMbc6Ji6BmCiI84QN8WNdEpNU9tfJhXVy
moM7LUXKvD1EkmlF2RLIgUzacEe6kEDS9A+Bq9GoaQQ9YmONLLm3sUZSLMy0AGtIe+78wLKBrQUR
zQy07wfRSHkp2Bay4htQb+ugqwPzEXyul8N0O36GnRjKepThBIczdAbWYWqRlO7HdH+baJGfbsXT
gmr6S4DsIcjrIK0D4CMEJyGB2jTkN1ypvAio2BL0YWhtGqI4wEUz/aZJIC0VwU0JDIsU6xqD7fH2
hugaLLtCC+zWs4fw5mGQheBXk+GmGpawL/YcXarPw0gUy+FrqZNr8ytj1t69tHrtQPCwvZdfCiGQ
5oGoiwHglM1DiwICsdKnGg0RiXWjGNrokuksxmcRT52TvvTgzYnigFQaMrHBogAfEWaMh/MLgjya
S22IpDFEzkHPA8TByTVvS96AItHTh3nIfoCvgY0A7dlAQaCqZVTuMOj5iurf6xkt78c2Qj4MPYoZ
FbA30hp8Cwpof08aAtGvYinLMk5Pjynx74QfIhj/Dq7IOeQCFqFdYv9rNQdXIqyJ2IUGeUfkLCD0
2oAa01oXVvkjZHGS+a4YgQ1TgoKF/deNPGLUVeijGR22Rxwa/fd/0Ag4NL5/n+39rtgXtoB7WjdX
u4TVGC5IcHKWMVGJrIUzFj0Zz2ojzklMabmJIT1s61CccXMEUx5LKo7GR7Lk+yG4MrTDnMzb0CQB
wf24o9AzIpk/cc8PCgzrYDspbz20pewxKJOL31YDGCsktLhtHRtjJNIS3v1rmMWCPtSx+MNkT2im
+Fn1h6o4DMVBt9zqjWAb/kYolT2aoN/dN8SwlZlsjyCWw4mNmHgIZ5EbNl328M5qAzdp0jSH0jwW
JfLqs8y8JrnVh7Q+9POhJGtul7SdyPupvy53YS0UmDIsUNC271GK6CAPq/p9ULmTgTatDiRL9VCw
DPfAYZrNDcIaHsvewJ2ZR/qMd0gkm6vd4dYcR5qXy5F3g+H4Dt9c+aqsHFbgFl3uUPtrBOFexL7V
9zEFkBtNYEQOLGbn2zjugQuxSgigNTEQyxRBB9tNkZVgoRmsWEsPKA1HkazDNK0vkLgBRYQMG94Z
+T8RekOg4LMrpoTCN2HyBCEzUT4bqxIT5EoO5aIXysKqF8pCDlDFUxSyCf6AM1D8oidei7GW22qd
VbJ+rZCru0Pm+dx0xTqPhIfBJBIpJ402s8ecAbzidZ3XAvD5jNJU7IcXvMsEGu5L61PK1osBQNzH
5uRL51KI8PhwCSFBnSym/cRESkdnUy8bZzCc5CAdeOZ4wHjmiOcwzuiaeaxYD6Mu1RFBOyFR32QZ
61grsY7wMsVzMYQqERRyyKQAROfts+waLZ+YwHtM+NIzH9eShXcJRSJTC4g8K7ujFrW2m3GWK26F
HNAzCy9j287InUQcMOvQ5i7w+lEfh9hVlr1axB0IZiVefsOSg4liAWnpgm/4WahjEZxpymvH3otJ
FS4A4sRAifDjXtwbhIRbZFThj/dxRTJtBweBoXgDiJqBnnRPKt4DiLH1YNQDGGJi2kX/vC395p3f
6z58BuQHdjgy84UwV4XIHWghagPhDrBKs/O0L/rdKajRWv/CBMJGVBzcx2A4GkqgJkjGkPD1l3fs
Fu1H3cVFG2BPBzrkts0bY4PNDnDRYgJIR2Z29XPfiSZIFz1YDfC4OTaSQAIMfsXLxzlS+l3pasxV
ye9gjMZCwPD8GSinhKxBdROYnV130OtjaUYDrwceXRI3UClU6AgSHXUv/xC0iFXZgfdootGSeIOF
vZPTzrt+yyVXJYGOYQc4F2Y76H1q15pcYyIsG4CSuMiY0wZxsUEh54SkCgArq1Nxs89dHkKXcnky
+jNSXlYrFadeuq9GPH7Ri7bDEjin8ZDGJuxpwNGoiH6GL7QXlOjqEHDgGWP8uO0Hzo39DUz7Nf76
op7mvsM2hN+Pp7N+J42sthMCSPD0Vm8z/WXzA7U1rcIImkH2fBwoT/K8fwo7UNnPKCg2zaKQQwy4
wTiQA4ffR3oKqsfaJNpZ3PM8zXeHVIj1USLURju31UkogzGplDwbZ9YMrBZgDvHOmiPUvaxnGNTx
yr3/Bsu0xMghG/sscy7NaEQj8NVe84YQmU4MJFKNboplcMms/oyUaG6OWiPAhxOKe2xLSMD4dX2S
BjqDO62aJ3nq4u/ImqMdxwM9eRLCeGh5FD7PWwJKA5kAx1xBt+gxLCpxMIR5fRS6WLau7Iz4pmZG
e0K4zHeas+7rY5imaGOxCIA2kvEfOGbI/wBEhCmhXdynBn08AmJBG/KxUI4EkfVh+bt7s78/ugx4
8HB+eQwnBXvu9VwDjXqIKBy5TYiS1whW+uPWxvuKpBeiN6cWM0uJHX4OcZzgGbZlgQYhAnG+yRAO
B0ZgxJIE821PHwRGFE4A9++FEWjJWJ64QbwcPviLWvGI5bP4yEzPIIX8MJskZSeSGiuvcNJ3S2Df
gt6AveVUWMkv5LGJyji7Hzae4mZd2QASmPoIpjihvyNK+eGR07oz9tYtSV4VSu0YGWdtAF0Q+kQe
NeSzWP5RHeI1qBiDo8hOEHFu9S10UkrcwfTIPuFrXYJK2ifou99euzVXelv2I+6lTONFsEfhSHm8
g4SBilFIBNico6ljXV7uUSgcAQigrmN1zsrcdBKJZnIRqRoAZUoLJFm89AIog0QfILUV1ZbAl/ac
OqeMqZYSqkvQOO8QBZY5AMaLABGCyA4eARE7RN9wtAgcb43f++YOTYgAEEEAAkCYIRnlCU/2N/oT
cieEDy1mVyO6io3GP1xGJ6Gfw3EO6x4NgIrRaxQ6TVQY9Jl83egvEGomR/oOLPWgMqROvM82xAkv
RiOBpsLHe52E/uJaHO7FITcTKo9yTmbmtccbM7K4kEGkYlHztmZiE3weEz4L/gU7DX61NYEuFj9F
pJJgQo4EBZSQwe686143PQhLDkalN/aGX/iddCRIRhGDoJPgICinhJj7v52CwtPAOkIPNiih8fv+
CG9onSjHv0DgZeMzdAkEXlLRSUu7H6Y8IYSkZMfrjBIEK5KBXXQRy7lYxR98pni15hgeZixTiPcf
xhVixkqOoBUGoR2hZ7kRkQlC1/5KTAaUord+OsEByYuOGBFURo3I9+DG2xSvywcTBYaRQcbnuhOY
c++VXn2kzoBhieCLs5lPjBXN2q4rMe36BsL7RxW4ZP47agqOgfnuS3dxDNiKt1PEMQC4U4CpCMSM
tJyE8f3AZhxRHm2pfcgZiQsFXrMq8IQHt45rjI7aHj/1Zg15wf+xQ004/7FIM7sSYWKgutpkpC4+
tTRtqM3NL9Sc1UdZ8TbrYrwbLfYShkQP0rtAxqUILs3IWfrvTIYws2YUA56sJ8D32QQDtwOCxFpY
zJEANHNR2mZFxBtX45tnQyUK/TtVvh5Q6E/3cE5DLcUsumTHfjgUJU5oDm0ihIUv3phC/C45Qcp/
6BSi+0EFS5x2RW3iosdjsJZyy1BgA6hHSCR9Y0N9M36k97OS0m2dVOlbhgh9TxzCSIKg0IBypr10
mvhBgLVAkrhl3rHzn5/GJoJikR80KFIsJSJC+Bi3MTbS9u19f9tFlM0kmJk1ylqq84A6OdwW5+MT
PZ+GCWs1lgPeY2jGxdDMccgnRBWoDQLdiBFj+5qRflAGXm++kh9yknp408ysxteEBZmbi0AH4Qw2
ouwVeDvvY3VhICvOqTtmXWZuA7IfDhLmXMza6cJyEeHz22mZLUohwFSOUn4blRu2qHFMzO7Qp8dJ
QiaZ2iHz966LyHiTuOxQ4d/gZoc4l3xPH/FOjaV+/xCWQsLbop4RCIGRfNDiIhNL+qDmFGUqWoep
JXwscny619EWlSr/l5K92Mue4k+iHLTEykqBWEwcPXY3YvX8+Yz1pg6JUHvEU847j+13rODe8joz
wjnofy2JA4DaZZ/pI/zQOB+uvzUjqpBZrqf1PQV7JzFidg7iRwNdsDRJXfPHtwcjbN55irgWinjF
U03RJ2a5C8N4yo6pRrLE4eKMcEofscr4XI6m00wEOlMgpppoYTIn3QUtw0RfP9K7cd/jPEzhJB5a
lO8Eu639AVs7+gOuJvO7zB8y38EROWfCurS1osACVJeuMJxtQkmfZ0Wg+6bXq7x3d89ldrxgeVnO
E4u+Dzwu1UwouPC43F82DeqNAbbku98rXNA7Sm/hvKDiUBFUqQg6PZXtMFRvt6zdK94G4BDTivbb
uVQc0l/540IIISv+da2fxQqxH2TbgHRI40Lbj+R/EI3DvRwyDqZKGGNiwLXFYdi0Sy6/ABsRKIWa
2oIXjLAgkW/xUsKDZJ8Q6YQmYPXwuDP+iC93fyzaxGKBP6uoPtdFjFj/XdlI3pjjknAU7tBikA4i
yIQpspFCwAn52tVJwAnFguaQ349ZeSoeJ0Z7jRmDCLz1JKUH6SpE0NTIfEQslqPWFo6TzbZqz6E5
hynwCvxJbL5DpYrGiL/bTCMdsQLQCh2fqjMyULMC4GoKJC6UFjLwq8BAkZWjRXYQATBe292dnwgL
cwpm4Ko2Z5hnFA4GnyrfG9Ln9oNQ5dUNBGdvg+xSipQAJRyxy8EtJBlU7mdaAc6It2Q5A7fCzcFS
htkvkzHrfoLwlcsIltEFCFfCG5nuN3/Uk438RSSOhJ1oiSSGyiYEOwLdpjNZU+guPbExarCxCOQR
/5uTPjsgKYDXxTHWj8n0Md785J+6gNMqwyIdJKyd5mfyrqQ5qu4/9TXySu9DDl/6ErY75pnBbrqD
wJplnrw8dSh7FAd6Hl+BzgtGxN/AMT51y/nISiYcWE+66TfuVmxDj5SgDT8eb0Fq+NfKL/nBkXvH
tJfEr4c3fEK2UpahSLRdwk8u/jfIIxuQcTlot+Om6K2LkzCm3kW47bKLuD+HZIbuUfvR82ahvwB2
YRLBMDcPzZzDfuVAofEZHbn15U/0cWDEhKkeqypzXJa03MIZZxU9wswgBuWKEKTOrYM64k1Qzq6k
1QasxgQI60xhjxZbUBRw1bZ0x6urNmUFQlrFWTLCseZ22hM3sRiCSYmnlnGwgtkMV0AurB3gGm2G
wfiELh7O/+IisuXAIV5mr6u8JsLPAtEPPl1js6Mmh+wmhX/YjHfOglu4w52E72/Z86LnneayUs/1
s359ikbmBLzY//DMsewroAEJWLgQQyZ+SMaJ+5o//4HsUPPIzAOTVXHifCf4679vM2V5zXv6v/fg
hqyYLMA1U5cVVfnXNlMb7Xk2a3MSoDeqcrxthXXifpTxxq2V0Xor1jRtmm+Arr/4yxtpA3BgIaHe
E2KYbs7biH0F5AUKuDY6Pj4oy6i9t0J+YgkoWyHT6CMWo5X1Z5ExMKIWjZQ6hNDEh0x+noQ5Ebgt
/nDN98BGBYNAvwXKsyefyVATMhvaK0S696S/HlTbmZDurouOybfeYTiALNsK0OWDkPSNpqaxuqSR
CfHt/9lssL88boOJ3bncHY/MLc7Wcu7r80M6MaNSYyz74E1qPBc9ukwhfdGW8E5lSwZiIpMjczuq
iNYfp5t+yvXTyxYGnnkaNevKMCInFslnT3IVRG0R/8Qgl7GtbAbhC/9Im03iC+M40jEIemEYSfmA
1xwLJHY0BZC2z6Bz7dhHUKhDwC5wEXsUsQR8pE56cxCHpkqkgqAQ1JUCLyP1EJuN1L0Hd8mbdTiX
+d/RiY2bBfuwZwzoEv8oM9nwjQWTYO8zWsfoMgr6eyeSVSv9RLL4ZyBsQ/xuO9ilmkXUsswzqGV3
wGtzn1oWOtojbhygTSKs5/0oxh0OnXJ7bLVDXx7MNNHc94rzxvI6FkY5ZkDeB8kIpwSD9c0P3orl
zBvoAag3O07qYdtMgMeC2SnDnSbUEmuT5c14cFtX8QfYIthExewEy+0NrwmeP7iSOzE76d4RsKJe
Rbc684ZFvrLmQ4/QD2J9OF20UzuctOtph0zxMCAskwMqh5hYLfsFqTCiok1ONF85/LHvilz0WxEQ
XUIKLYQmoEwl/QQKWd0TP0t4WJFBBKq+H2Fb1FTJcTPH9GagvwG8rjeCxtEkixuBT5UKIguu7K/u
B+WJpAiS15nFXrUAlUCPr9a3cnjbiNTF3eCQGUFAMAG4G/aFIYg0iLJ4tgmeT4y1IiVUUAz8TfpH
xi8NkTEwmmHN0A46uYzf4/aTVQYDLIe1sfSTqGGKIXs+Mr009B81h1Ing0Zyv45PVzy9MZZ61t3V
QJezsqlUxF0UqyHRX3kfo2Al+gsly5/yGE3pWLGJzB1nWBNiQDThQ0csjctrI8JN95idhLR30Gch
RMERaQC1OfXQgihqeQnLXoeenzufrIrZ3x2hl/Q+ruNoQUR7/vrx0Ii4YHDpNCTDzXyuSVuIXYP5
fG3cu2N46otRv8+7cKpDfnb8ZRP/7h1HLYMZxzgsq7XHvCXUfpoT4oZ2pJ8bM4yvgC7JLn/BnjBX
eBRiF6F3+VsXpp/NlZhCg4MBHQogqXFrkQ2vRyY9GxWwxoKFQn5LX9IZBAirGT/X7mOwj3q+B78T
+kKbS0zdfrccVwe8IExQ+cohnihQE+x+2z3WIWhVTR/Xr4/fbEV6giwDaQpAGhCN1t6TIv0+vA14
411lZQtg24ZIDesqNyNN+fWBEmmjmDMwI22kesMANxoo9XAtBCW+bcZylMjPPV/cmhhF9M5XB6UA
nCwDH5Xw2zPqhQ4Do6hkEoynYAng/uAsbtrPlnp4DAcq4A0Y0xpOnibSENcO5KsyP55ciNPM3yFO
33IPR5YyxK0sRLlSH7n2b0JwFcGaVjdFLx5qtBTchddAgXmINckgeCGScZUjkvva4vy7xIRGI4+2
0FqDIL+c8vpMhDUNx1p6b+N+F7LvCQA7hKIFDLlnxksXqF3QIU50u/UDRhvBs1M6TtkilVbf78OX
hbRh9u5gGrgJKeYyt0X7JtQbdAOoN6Tu7f46eHh7RzG35NKxXOoOMXeLe6AbGqz9gTgtQKgc7UT0
ktkh7TfEOmYuETUu2PD/bClkiew5FwtYdvcPjE0jfYlsvlUY3EyVGCkhgJYi1MUKwcJe0YktxvaD
bG0XAviVyuUv/jstRY/QrbnM7EeNkPAs98uMDAnY1o421dca37QE8wXfPB7QWvi3NvUvfG16Wdrm
R6Q/cHZBZI0sTbBscangnB/A7g0ofmCC9GaIAuMtwqIC8hM/bhV52mpmle9udxem+v8l7MyW3Ma2
JPtDDTNiBl4xj2QMUkRILzSNAEGCxDzw62sdUKnOut1WZRYPefMqFREkCJzt2305HNCCSnkyHCAb
EVrmi2grIrkKqLpK4RdsLXq4+xAHifLsqC2HuUX1BhVc12xSnbcUNimxX9L5gD9J+lA0CS2VShp6
F6vI4mTLE1y4X4UtA2+4+0FBh4p4GN+/kKDFTcDCH9VM/aRwCUmUCWOvgci4Eyla4brajAZkxfkJ
vV49/Gzfr0TU1QhU86iFb/0YnL7joZjmEDor4B3lRqkcST+fqk/ObmMVjWglWETQFz8waKkmoRTR
PEnZEvkgwvtdDJiWQxLY0XsvzL90MFG9xGHI4kN4j2hS5uSNELewnNicgrQ2YREpavy+3A4i/AJ3
mROl4KOOvu4I40fCp5L7vumpFxGjEjBWY42MUwz/QMkW2cuJdOU/IRMw4egbLlsDQIANuVr3SGPr
c83B7O40uAo4gW7xY3Fk5m8HsoBczMTKqADlgJzD8vUNgPJ9CWAgzNx0ic7ingGI5DbFC51FzmkM
eHlrOMa7EI8YjxVYw+BcRI/Obuf2dCTefEkSBraS5q8fVUvy3t/VP59LiG5b0PnhyCttWP4u7hX+
rm4IdSfFEMeJjpJRLNPHHGzzzUgRYnEcMFoRPZt+fNCXdpolp5PESZB5CstbSVd9HVIrymlixvPM
Ptv0JFmowsfnq3Rxzt8g8QZDsLDsJjflNB/YX0ADDJZ3GWBnBHTXnUjucPKyiRsLKz5SAR8gUxef
ocbVZ0iW4lOERWRoAgtL2STM7ievWWmYiK4hdbLnJim0mEJoymSBetXfqw3PLkuhhDR/wjz3hXeI
Xxq/eMo1jntJ/QSp+Tds9ZiG7tm5ik7RP7wz8N8w0hkxIK5PGklmpyJmfUzvX4jH/62YZeer/m8e
WFkTjID/PPybO2Onypq1g+n9H4f/opEqaZav7D2+iqvjcUG130EqoAIjotubIo/8i6iLBv/hsffy
8llO1DkFPDpTtifOdEjMWsLVyaH/rwCMk9w1jQif/BueXmpkGeGq8jPcYOq+O4+gqhC8sVLxnuNB
5plVh7PLR2e7RIYf5inDpthAvvM1HuyvlRUWb8QUeV8ZRiARmYPwTS2EAJ3TG/I97ko+Z/wUOhs+
fnzK0fi88pkC/8wm4oT8q1PqGZ3vMRxn2YwZY6DB7p4rWbC2mC1BXBORHPsXOrdrWlQBPQ+qy69M
1BGl3Oa85eQp5eSD7bBTIHPIBcnVyI+BgfJ+zEfMf1Se9dHFDouXvnVZeQIdYOXJvnPazrbz3VdF
EY+p+wYRcnbllkdzuo4AizvGBfJ0kAOUY3PbHnJ2XhehHIN5nIEgOYfHPw8n4bUEvdh37n0bAgwB
dpQa0ZzDWVihZYsAeCsC4hj6CHCp39XBuW1U07/MUwsrN5jHrxyzB8rYSJejF+8ELZK/8664ZH92
jLREpJGwibGjWQZE5sG/rgZGFYgEblvE4xxXt/iWG9WTNRx2Gwh1JPix2QA5/ApXI8H/Cii4a7Nd
52a7Y+P89IDZcf7lkIQ6KsHS+gN3WjbK8GPdCJeL/dUizPYcDE7g/clPMR8ASP38Cw8ENhiYxkP0
VLukwsiD4X1+NFLt7Bd5y0HpAMnogYTD6wNoQhAno16jr/QZ5zLSS3eXJzwAZlpu8cmyNjHSxZ3N
6IFTxDFgOdKb8cmIL704/AhWpNSEB/P7mX28MKPeh3Qa0jaHq2D5/edZCYDgtp8nzgbBrgh6TuAX
UTBUczP1KSt6VAw11BJuzm7Qss0tfjCbAASRixgQGx5ZCMZ/QAq4boRL9BFR5MXEtsqLKe/cMJ6O
rnJlWguWMhBuSxDoleccT57ySaOz5DelqlMd1AVdEnTuOBKjXNxq/xcbHLAHobmJnc8ZEp2Yb9WU
9TNVQgT4aA8itUfDDuE8bKAFeQdBrLIbHyOoDuz8nxTllXYJVcjqhveLSrBiimUFWC3+PK7AkFFm
xoaUM6mga2OiudDbsOKyESaadw2opadbrwQsfnAJ8CdxtN4+TBc5wnkqJl4lYXnCwU78jTojLjAo
/GzUNvgnjT54p9hYw0wr4ecH9eyG+Dc4no+Xlwdp4n3CkOvPCzZH/EnPsJE6VOc2soCF8YTfGFTj
xqAyN7wOsDtrQK70eLkCtSVQHxZWyFqEaehoiuM6pZGiHoaDpBzGxqeepDkceGj23Onwu3IGAdcJ
a5XDGjTVwP/xWG88nV3p7lAEdF8pr86wA4NtES+kiugD7h+QJFMUz05krxeEg2ISsxNFmsVAnl4M
h+ydp2QMJtd2GRuV0S8K8Oa8ET4oJ5mRqQ5dMohPnRKFv0w9qYALdrQpBbwTywIVIlBeiw6kl4eX
2HTDEw8fFQKcMLNpNoRajxrUM2C4sIGOOuw7BCk8AdOzWseAwser2DbhHsIeMz/B87gdI4hg9iBK
rTXHwUoX8pAXY+AfNJrD9yGziFOZR4nsvfMmUT6GsUawO7ro0WWtYu+tMH04mJKI7rDF4gftWHS6
Ycn2Deql9cqVM+npmb0w1vQjH6OA81ByZ8dopNchy36s18Dc4ri1FPiGx30G3DLaGeOl8Dgx6+km
CQGPiQhvAl8Pm5vmMIfyr41XhjHM01fnnTVMxy54O9uvLD4swfyF7UdwbUzMSzICQiB2iDHrQus2
PLNQcRqH0lIzwZOEyw2hHZuOS9pX0ONYXTTQ2H2qjMCFlPlJw/GQKWt6nugnilU5QsrYIA8iv0M/
eB/aZdQ3kaZFJ2YUjIUYbiKEcBJ8VNaV9FoWEStabWNpXuMS8d8XJagaaQHKfjBOR8chlZvshGXS
yk6HR86OhN2jf8aUA2g1VF6rX0T9PAwaTdTaaXtIS8rmz+bI0jJUnzwBBPxsEjDSoOvTHI22zd6V
pgFkb1QJNd4pkYdAU2RSk72+Yjeibq90Psv3sAGbr3P0JzfgnrmdxEQakVohOTz2GIQUX+tpP+h7
MpTeZRfZZzEQ0fpE+ySLrJ6vMjSCBuoEG5SMoVg+vT+K0h+jN26llWRBS0UgsN3jMSdxWks5LNsJ
kmmZ37RMMlOtYNyIVV/2b4ZfM+ZgvhSHP/ZEIGr/Hv6kszj68dMzPckWkoxwBwPNZGGxpoWZGEZi
L8nsTMCqC7pmQEBRzBSP14gokz4nyxg/5GpOUiv9137603J/3omk9ByoI+/iIiDTKvSgZMHH4sUm
/MQJufgOEImqB5Rv1gs0qXDmNRhlIMAyKyoOuPzbOaKNibBBBPyMKQ742RyBvRVtIZtm/LctpMPn
5+Cf97TV459xXWMXZ1TivKUrbpDSPYHHGNhWJViMnfk28LmBfbHh0eQDTYOs0N+AZ2GRYeGO+TaU
erFs4LxOGqsEHihgrKjeVynkUAsLErGeo5O2HHb7h5DLiQoht8reWEfphOiSEl/UDMzh6wgftITc
4rPNx/qMJ77+jc/god1yzsTLfM0qBW1BuD0YlASUlVPo3L8wmVyw1V2OABlcJlW3GcEn7QG+uRXO
+61qE6AbXonZdQtebl6jtQ07bFJVKCp4/imUAYE5N2FdHpih+OIXIHbmqcg8x4i9T9pXSBbv1IUy
RWIkZ0KVjVjI0/yaF3yvgLJchjqSM1MXvXGyd879fqTlBBcBVD1GD5JOiUzfK45pFwXf8MkQ2Fjb
5gTv+9nhcMZmxchoOLj5PxmSDTuVWF0S/KDOhanEeZukkBdeO31iecUwxW6L4fy5YtkW8s8z3TrM
C0APZy7IXRvOFu7KwADr+M7+jxec5vqFRpOaHN3ZMQWo+FJ5z8qekBQ5u0fI7lan//M2QVH+c57Q
ZUu1NVPZWaaqarYsWun/FY263u9lO3RX7NG0IWFu56lvhrCtasftjtHzRcIXnj5sLzDbeB3RDQg0
HU/xBbtBJ+qFlZqRMgBiAcGL7ZRGUQIoHe6tOCNBblDudMG5Ekt9HHhNc7DgABHASs91ojNcNU5v
8yLBbMIJElcSS+y4+iE7h+C24Cs8YCwEsq+ipYq6x5Z2gD4cDBFefZzFwBIwRkAw860Z4ymTWUBN
KpAoRQlWJeh/NRvDXCbPXOc8woMYKdjmALdJwWZPcccfyoE4L+mibYGqBUPzOgrBKA0N1gpYASkl
knvEOhKqF8AboEWDqdCP6aVPz/hfUDo+PQ54jyT/X9o9Zwosp+UqzKg46LAMoF6xMSevDysV/6hl
hbRpQxVAYuKOimr5uKNqdmjhz3gD78z+9zaJ/W/iNJb38JLeSXTQ1X3y6IEDOz5Rs9kJGK3rIv+Z
9KSQGGjSb4xdf9bXGOb6p0sd1Zzmj8Hah91ztfWvYpZTGs8ehcFg0kVBm0u2vR5T7V2FJ2hlwFPb
xGqSm4msmxzpftC86RePhrXOmzlvzm/nmlIO0bV1WjPDpJgQcSApaVVhmXh1KURC/oGhxsflhHej
+1/i3gr97P+fqVi3bK5i1dyplmz/96u4qEurGHWQG0puQyVwH5E+vfX01z/GMtm5ZKg0Xqrte2qI
rpH3bICa2Ang4Y7zFkIYJ7YTZbVcXRFDp8qpdqumEXqSElpbvQ7rKm55ONwYLrnhIWSYVphinpuw
Y6CDcCvDespoi/RBaueRKH+QbKaLAN/RL2LhRdvvQDE1e7nLzQ4iSmrjQZgSTOk1se7I3OpBdtRn
s443827atyGTG/gN6Cp/KflGEeHVuVALARnsmMYv+E0xmzIimhgoto5sELTMIUP1Kb6WeIL9nuck
kX9LVLve8r/5Cln2Y5j7GzNOveTWF1X2dxxknRdN85q7GGgMtltRpYe7JWyBd7IyAVHCoTfENHRW
Aj4rR4Zggq0chbEJ3T17T5XOUgcVtzM1tEAr74KVg/kxmF4HxT0xvtCGePasUay5ZmYWHTEiaWjZ
w4Zg461aKCTRcQKLJF7B8ajylvdhK8GIY+pa+UgeTV9P6UYWeyTqglGBWJ6QoQBM9ACOp8a+LIR8
CMXplF6leDkgtfHs4alwP2hVwjN7Ts7nBEYPYRme3aiXgxndzYiwzO1MesGriVG/NlY2UkiwZhNs
KraBFXvE3CjJg4Xc3z229AJnT/4IdLOxP7VMH1ifoZxztfGnOKCJLQr3uGhoae4iu4zVTX+lJp7r
it0r31/fqqCUuhA+QCJpuuafMejj1SPK3FKzR74oKZ/AGpa8qnVAHTtX7t6g7KwAuAbyl6QSYlta
XNNSyVBWZXce9+qUF4ca38kkYBBg3Gc4tRBa+HmuUYsy/MIHk5QXWiqfG7RUtRNSY5qC+kQyJvYl
ugSJhMkAkXhK9Xtt59OehZ2BPFjxhlQHO5WpArwWdT+ofsSZ1iQX5AVjd4Mq7ZHXsXFbuOiu/BlN
C9CBICEhty6c39EUdwg7m1iDXjObXs4nqzfFP6ES4nYlEAUBuN5FFlsHIMBwR+wQI+Lq4+skkIHL
tR2ClUSUgeucMDSPjTvzkXM0MduHNyWknYc/3zqc3WhW/m2PIZIplClCiFUpaEuF4YywVGhjp/Nn
85TrgARaQLgQcVljIAe58JhxSjtYPABqnd/+NjlDGrQPl+NhOB6KFwyTOEr5LvhJrUQvPRylR4z0
3IXZB0fWRXwa7JLEDegx8WkY72EA7BjxOSzdFqwqZUwcWVgN8Gm2fPEoE7U9cp3vrOxqsE/MF4ra
EzqrXmzMamhX3rkIJPKTN/988wPitN5dc/u702m4E0Ri5TRlF/iGx5h7yzk9ACmkRtkMdmiqJ+/M
LW37tigKkBi2b9xjE3cu3kFvohM1Wm4wbFLI5RgghJCVhaPF4pKdMhSP3vuOae6b5opb2aBl1B+d
tOSrkpikQTSfIAFUzl4SNC6onKynzy/1yQVbdXMCLg/hYgbMP+DdGnz9gxwjfwQ3Jtbd1c8vhD/O
8cSjkB1bPtdeblXv4EIhfi6ju8phhcNrl+PmJeePm5dPh2BEbwtwPP2ocmrw9UGALJ9K3MAbOgsE
ZyVeIZ/l9TL4dyQ9/s2XkplP5VDssSbnGGbGuwQYGT1kZOdwDZ/2FzXLc8yj5FUXdo//dEBxTeJQ
AONl8GpEx3NUsHO0QzoFGjpCpnA0Ao2ncmLgebNF8rJ3AU9qmXzJwEbVSlwiPoj3AQMAbz9pOmMW
fe+8/eNnrUyolemdgHwk6GDKi7vcKvMpK5Scv+NmCfSUPQhW1Py1XrDFJL17tv2TvZ2E5oAil/EM
QjHgHHR3LmbCGQZO5HFJyiYBzjROcUWTT/sKlqnjfnAK52vwNAF9iVYQTXPovPRSSKkoJY5boQpr
3tPohlfwRNJXiUM2e2m5ihjSmfN1aXZwB+JPRCgil1Jn+Pp9sjHIL7AmNQfUJLgmgssmPqwxNMCl
IAmfI+JloOyFCR+OUrM/SfnS7DsZUrLBHldxBsJN7hfaBVS8g6Ephwr/8RhaowtcEWoT7sWZtbfi
tFQGkFvQel+iZb33gZd0FDN5QuPr2E6FsBisCrh4gPfDkIOaxXiApWBAhQSL4S6OqtJaT+0qskdb
CHapzIQHvSk4jr4x+tqmvrC6Nsi5RL8G5/7SNJiMw2GliyF+xy2+EU3Y12wFqdz5MOfMye55MuO0
dlIcU/PzmQM0Rt9nQsVUATI4Fth1n/VNtKerggrAAiYQSlEwQHSg3v0CLQYUiP9hYhgUUDzqdraP
11c8RkfbpwiSUw/jFKcejiG4o3musMDCybSrfc7o1GLwseG/+bhkpyKHTCO9qvBb21xv80LOP9Qf
2HKJUJKgTesib+C5JiScH/o4V/sHM9+FT51rE+LgoJMc++zxF2i7XKONLOLTEXLnPyZdlclKtivy
4w2Atch46/oLkJz7Xr8By9pXPLio0Qybu7DcA9dAX7d1nt/iLhaQuXnQ2rGO8PFFBk24hRVt2uHM
/AJblfs7OReGu7Nn/yOg0zSOgD5A7JoDjXP/ds3X4B07XlqwDOESIdJ2IJfgLd1Fiv9OP/Vm2qHJ
CRkahBxZfg7xdf2yFI7VOA7nII5QiHy4uOfxi46V5zPi+MquEiruMSIMaozROsYnd/2CYHlT3vE2
oK2pGkxYT3kNkUfZbtM1QJ6RQA4JjwE7MZ8LziAUrBKZtulA26wbtla7eAQI4xCLGVYfBzHbbLX2
36t3BFMMJyFwtGv1bKOOw6NvoEEFOuO+6RMZ5Et+UejGhEvAT0VqX6ZLoRmDC2WZQ/6wHJTF2ZtI
MG05HXwU6xDejglGDaCv5EGxifPtyI4ilspf4KRecWkmZE53SJZI+uxNuiB7n5WsbfPdkb0/Gax9
K+UzCg5CGZ6ckFqkAZvpEPj2Mw9hdRbzGp1oRolNKrqjj7Eyo29X8IUqjEwSvDXaViOL4+UtKokf
CQcOv9lo+vxmtE4Jsi/PUdyJIGswVsk+59Iprxg1lhAZlreHL0z2ZZ92x3R34tiMtdZ3foFieEiy
Na0L9N2itTrnJex4Ra5CXi0otBLlTLAZkHxZbzuYj4lm/Vqi0/zncF3qYQMk8pLT6qh2InxcqPTn
CA0VGw4maiqMyFdtUR7K1YRp2flh9aHRRqqBv4u9sNAqES9DZkKFXlDWtew0GJit0LmkFJs8yjG4
FtZ1gZWCrSJ6h/ESKZ9wiWDc4e0SUyTbZvEX4pclE+vyYZm8U/N8ym7FS3FE4USdj5G7iQRMbEjs
fRbaR0j/HMz42kpQwL2d+0giNreLrtCKcIVJQHMTiwCxCrblGFS/MS7tRqH/8lOBfBY/p8pw/tr+
QMjGLz8PePwi0gY+CQ2OGAj4Lr8iC4Fj62EKF+5KKiWI3LJ7ikInZDXwAFpQws7Cpl33l5TUNM+S
2w+WOzZN5SCeeexlrQXyKsLUDobf598MGlFuAxwVrz/rfCEG850Q+WfwTuQBd1yn8PtgiDo8Unje
1BnXJ/+aXx7AOxE2vnCL8yggpHbc6g18lsvkfdVMpMxuqeV84R+aMmdE3e37rRsOHPHFSitNZGFB
8EL92EKaj4hmyyW9ufEhMq0s64j7zQJ/Q586nmusqFe+oGEn8j8+b/i1wyRcDNUSPtMoRVwPorRY
tmPpxzFxCrsFH+8f86lCcJVkMzNiF633KOB+wPJTA+goIjps0EXEn9F02CL+Vo6n9kOHFSkWuTTD
PjgXrU+D0hYfwOgLnu7MHsafceQBhlQo/yL6EKwDtmqHnxaLnCUwbrYcIDIveGRpJKd8gWYvYpFi
RJCZisdAxZoOq5YvlCK6cHEheB9MHLPrSSkEW8yl8u0T1UxshbGByF1ErS1bf85P2ATEDvavP/Xh
NH0sqDmFf1w/2irCNQGnD8h9hSXVZ2IotsiQ50mcPXnaza9VdsPhcbz8qoHbkxUhWC4IHjfT4+mW
s5IMkCiBU5M6IjwL8a2b3vGDI+/tKJjSwMEHvLa1RYmYd65jJFQMwK3wUNAbikmCb9v8GDTHYNXD
diS1KxI46c4gqpQYt2SnxpRU4FynLR6Br+Hl2CSNO23GNx/z+pmZ5uONyZPnfp9g60C1xQJNw8H9
AGbIAp5wpINLJMB4w1AiUzreQ9wzOhUfW4TrsY0nscX/pLGgGUJ0T3ehRQvJdlMX2JffN+7cuj3T
F3E0qBhVryFoh6EkXCP6S/tenITzG0ex8KSEzDsl5aR7QxKW0K+Qr3WfrTbn3odjs1K9i+qZkFaO
juIsk/eALjY0K1RBPwfIQHeKJCh4SGYzWdakOqec9rqwIQKOIWkln5hRbd6yfKRsnQYbrI7Qge5C
OQemINzXR1EdgNwCMSjzniXwNUUyFEiyMfVs0jUzr+R0nQo80Z8/i2Nl+sKsyWuLyYfS5IaBbis9
qjLcxV3fAlcR+bA82lF9eIstDkQTvOvbnXYY70wa91/ivei3YEUEZwBbCRYnXEvoO8fghHvzF4oG
u7PHRtYmcPrHEMlqizjtHXm99TjnPr2Lh3bn89x0OOHxZB93b9zpSB7pZ7CqePlW92k9IBfKy3eW
qFOXsQtjhQq4E/PkKHus+7h9mSA+fekr0dh3njwSKieJzotIfAtWnUt31VTkZGF5vN7IlomEC1+2
SUCGdKNHxgVDXePQSameY5hd/RCVDJVGoH9b6GNtQxytCiYxRBpxvGXXGRdlsnwHz8qpnz2wdDpA
0ygvuXbNbAJEaC9uz75h272zeH8U07AchBTPqvKoivpCfsJHZydLYLx24EQfVPlWFx1PFAkft6Xv
CTK8WFAOG21jcl+MmG03VUUEyFgwjhUCg1i6Pg4ko51g2J1WFsRBKwFMwjOEXsMHHoghZsc+OcXc
9nlgIuvw4X4F7MAjyWEY4aVlvdRjmMQqSBBtgqkA3YllJqfYI2DX51MhFon1x1M4mYH0doGdStZ8
FQ9TPe+w3jKAM3rdnPGj7/3sCU8uD/8fppbwtuM43bUe7zxvG55Xjj8cyTLHPkXjVliFLxE4BY4H
Hu7llthlOTn3/tbTSP2U++8c1C3eBdlsxqswb10dfutbfTiZi9NghFB2olpG2UFUJfVzx6vz6ywz
h+zE/prH+v1Z59aY/SD4vWvhBDMmEaMXSWZp/grEhB8QjpR+weSo0jafU0BoPgO2X0DaSxrvDD0A
QM5WCrlYfwAccRvuOpBpuHfj7KqijIiYwyFj2eoAiHvxV2vOD/orydEdAHKM5Dgw0fFaEOKgpAHb
Re1PjOD0bjCClB4aNgcL+fzfsm0I2BAciB9DrSRci0Zx94sRp5bXJbXKjYYYkl24igMBFlDIbhLG
Sf7daXNNPrLcJfc9J6GWtW7iGeYq0ysMlKBmofLzynF651UkEHhcgKX7nJHdvuuYfyU860t6Wpli
0kFNNJtPCcVw4PYdaK880w09up8SEdvCGF7GLgo6z0SfQhSyPYsAzCKNPxJW6OJ33Xu1GjhQBFyc
VY/7NrHXZDqnsOYHJT290pXIE/+2VSL+ZpDxIonzKzWKFof44ILDft9V++NZIOWBzDUB1XCqEox2
sCi4KMOK+YSw8a/L2a/QQklu+hrNYYCJNSHa4VnDkNnIwW99xiYFwDEi285zLryvAsdBINOtFrF7
3t1iHH8m9JqbK47Sf6gj+DvgjHTsKMaI1WRq2xSEeNZPiZhtZ33BMQDbRil/3M7f72zSmIXZ/8Hj
WT+0XVqph8e9wcrg6ISs3KjhU50CXfGWMTkZx+jlBSW44SQuxc6LdaRPI5pwUa7CQ35h/cgMdPHC
cYzP5GjoVyEef8v4TjTFIjr8qvr05UXBuerSKE0Ug66Q488LbYjY/hw054mVYBsyhTs4LqpLvmMv
ec0sKeb77Y7RKIWgY07ipPwIgT7OiVyugN64U3E3pXmLHmTubPwBbgBUkImQ6nZkJSiqyMJOjJeY
L5QDvL/ARzSgxGiNn97ZW2sH0p+rRoTeL5FkuWeTKofhet+XLwPoIRTN3DxRsiryofxtjG02txlB
UGgtWiOEgdhxoe3gki73PA3+Nij2HmlK6ubIXGJfMqzP6B9Y2KftQnY5TaOcIGCyoPIXSdAQRp17
C3TSQ388UKshu5c7JTsCkgBr5H4VrBEgCSyHvjnampIn/bbInC8ihDDMYuw6EdyQF9mUcWytAnEt
ehpd03M8lIlB2nZNuJr7RpxfuelO+WBm5S1jRantWVLeVWdAmmB1LsU8j5i5cI5Q5IKD8uSD/GTn
irQ+nmLSQBPZ1ZyQHmwvdC12hKxhj/7ttyVlLDTb8Q3+AJH6ESEFrx89heDXZlInKR5YkH9PMw1k
dECfs/2XUfF48Mlu4+wILeuonQGVFjqnHKRwmKpENJmS/Jpy5S2hqcP8IgqC1E75ijtK4CHg0Pny
7Ee1V/lk4c5NPOrxK2YQzsbhkNO8iYmA6jIoY93n3XtrB3UXYsIouhDPJB3HVGBXwJpieeLk6P5F
m2nkKL5r7G6lUMa/ogac9Egxpq98iPGJUkJLDq1/BynQW/iegorNhXglZVLJxp+CMlyVBNwtmhd/
3+hALijRFZ1X0c/2OyGzilvL+33AVuxdSY+z5Ja2lvuGrYi7or/RB/n5ChFPyD14oxwKpBCcsAgb
FETSa3Z/EkbP4qWkd5cS16M7kTrdds8wXqXsbycr+wSqv/zfN8Z+1yV/PJ0S3Cm7IoOgPW5hwWkW
9R/YbiloOu+f9RtnI//+jwGDlw8DhsaNrwmU+uMKiZv7IMc7GRJLSgOHcaKifj8toVchrJHnPoHP
CSr6dQFS0DOFl5jz+o8ZrxezjAHbJSYuCPThrFMUxgAdeh/FLs8ZJpaBM1t4lDIgEQ3T3/YH2Mf1
ZxGWlFUfo7T6KsiDKFYMJd13QHoXilKVFAb2VXPmw42zHMVJivDhsATVYIxH/avC+i0w7EA+88EE
RwX9AK0TI2y0fn+U4hKRhAQW9+9Ac0+iETuBb3FKceT/ZebhCsC1wTYlwonMVMjzwLwFv8VHi7Pq
gYtpB5wbOzqbpHLK1wrMpi9Au5sD/1G0JmKUXMSOLYXlwjI9gtpRDaA5eJyC32KVOaFioPq18XGN
qy7C4M5yBatt/lbiwSRNo4qljHHdl3QivcnMsoeu9bTtA/mMzQSwRcmnmQdv5fyWhoM+HG7Ur2zT
TsdR+hqfv4PBE16jK/tw3MHb+8UuC+/D0Xbxll8+lDbc4WUQaVEScWfn1kQmjicxF5NFZi6uHjRi
ssgsJ8lfzsAvQwVjE7KqHLTv+Jk6eJo418egMf1G0NVE19zNFDlD8H3/564P/Xkt7qsHh8WHpxLG
CzDBJfy18Lg6fwhdZodNRkA/pfIT4hcyxDw6I3YVXmIJPyQGcua2AHOA/r2Hda0E/PoEMlZcJaKC
6ROH4DlyPmm8V5Ng1+n49z21OizgXKj2rA4vLMHi7lPTwiIKCjRkK6DO+syGjcdsldZGsnJ/BHaL
4U53335DZa/C8yUflwyI8qyxQQ7kJ7pEyEEwIxI/na8JA5LwBgF0F/GOfVMkNVPMz9/sE3k90xbl
Y8q9qP/eTHlnZs+k3g0bgFVsU2tsevR993Z4/PE/m0JkU/9/+emGbILLxWBum4Zl/0c7zZnN3XE6
YWRWwZ9xXN4s4EA7sPYwgSIsQ9vA2gNtg11dsYcRy8KObR0qNfsR5N4ZZAhtsLs/vFj7A8zg3Uu5
SqU2JmFryBTNYQjC00ehokThsfCTSJj5hiQnKMXceo7Mw+6cfCAMcBWzWLzYB1Ia5KUZjYFSLk9Y
gQhj8/MRAj+vwryDOQVlBMM5sVXjee1fCsTMI4gLFzFFpQ/Ycv/N/9iBkWL5BLizvordECQQVk80
p9QWmyaek4MoKuRjCk4EE3oZvyEmEM4A8AlQBQov3bpdmyPE3UTRnmGk6pLm4BV1NqIOkWd0/Tu/
Mr53NrII4mjuZFEwpatbsnsZQ3ruPvKVgtM+stAPbFFzmqdoKERSMbN7oF6EhI9pfl2FhM9KTaJO
j90njqrHAoAToUPCnTt/xTkcHirKHZKByOOg1b+aDlROqJ15RfbRlZoc22B4uQTYEjpY2Wsgbzic
lR0D+CM4oQIcPEI1tyIVMA76POJ8EXUlGXLIFgHEr94hj7SpKfehhbOemHNqrYd+l0/nr2xUb9I7
lwGvwhGEA2UQZvpsbncxskliHY6UTCkHHJ2C9caWI7Aq3HL6YU1m9/phfeZEUDJZECYmyuISkxcq
ytxn3PyXjwngC0AfMMWBuLFhHSgD+ovNXcANEQmIpk/6wzHLkUuu4ojQEL6O+ys3U/qISCaQ98fA
hoL02IIA/gZgRrcgrwv7+I0QxEtyoeUF56ecUxKOmQkNBSp/cQtLts0GlCAUItZ61xNvjWctnoKJ
SXNlnA3ovT/Gr5i0ceaLffSjyu6MYjYHkh1ACKfhyMiP533r7pSAvRT3Gp1dHDMFMZU16SD5XqnB
kZ0Ka6nfLiz3EkrLUe4iDYfQhRAhzVihZiB2bkvv9GR7puRRl9eDp3KXbMloqOnz+yXTgU0TV+o4
V/LuAuEKua3egZwf1Nth2yn25kdf5qaalVo2ral+EqV49zqYoH3TVIlXhE2kd0avpICDAzlXWhmf
2dJMrMPdhV0CXn/cMZJrUgHFV6rdEB0o2wmIYRu/Sh5ik/fpO0A9WngvXrD8JKHNAqcsvCb43k8i
pvvYeWPfaqo/9q3g+rDeLwYSclQs0UqbkLPcYsz3IwGGEmN/LNEwKEUs7EoqUdG6U2YJ7FgANnhQ
UlO9tcqsT9ifH2w0tjCor1sok7GZtYYb2xgfXv4sfv5xhBNteAQ0Q8ltKxZaZCfEFwoJX/y/wjL+
wf7Je/QrYgKzTumv+PoaB9ZvE2wMsQM5mobopIaQ96BiazbjetAd+aWgYl82KnbXJrKZQMWelbRX
0iKxNEEQW/Qcghie7kfQma3kiXJZ99K+UpcD+ZoJjEXQfHlBY0HjwCuvKjFbyfvk1R9gdI52MtB/
3uQABJHCL/dDezzc6HMR5jL/BRxPL0U6qWlRvugQTngoQCq/335QIj61PHuzge7z88dI/RVOxJun
xHRo3NLjLa2KtFeTuk6uQ9wKDOb9GBZgAYZg3qDfM9sTWovK5BPJlgZoDbXoEqcO0Xu4O/ud4n+6
O/zeO0X83q2S3rjw9RD0ULNmOJrWIqKf0vgytGH8MhdRX0QMu3DBWdBuk2qR81bw00Ii4t0opPjp
lwMGT+xlN9w3q7wBJElEMpl9CMeFSq2dmdcQzzsRyUaMgGwlFEh4WKQPXAUgHzs+Xggm8V9UEqa8
4kkgNWkEmv0B/vAcfBoXOpTiSY9Zy7fuzM8FCrOD3QvfFvgX7trQJGvyYiyJdBO9RxD9Qmk/fGfs
/dsarWzccK4rlogob2eO3XTQXoXs9rjqEKhIFwx/tCr0xseoyoaD4bIGHvbDdVDkrCXY4fgZOH9x
ngL6DsInYtfOuuaCFukr4B+4A0q+8sGCHXVmZBI9RzONFpeowybBtk5zWXfMF6zgqTVEiqN/04dg
aZGPhRl8WKJiG5RqqqnIEAobeLWQF3Z7NihDdhkzraRC6EpPCrA+BxvGM3eDxyd+oFFQAmsgqq56
Mt/RaWGnFhsCfBibHIOdg6Ji7opYE94uIZ5mPebDPtrZ9ch4h0k/6hrxX4AJfvwXTD91ftxaxDgN
aPF4g9cZ7djotSJech+ekBNeqt6VXBxqLdsMxAds+rBnTiHBkF0MrIGlYMXFxGNojKmon8dIYQ6j
aYHIyMl5IXAy47K6BoASeQvQPolp8EoT06BpEm2N2AleA4lgMXd2ETa/Ug3B3bUH8kauVFBVv4y8
xEq4Svna5Wi1Y+26Gf8RP+6QdEqyKMkqJa4zUSx/zswhw8hQf1r8o5SMYyKS2nJ8winC2K6GEr2S
zw+pDGJPReBxoXTKFWoUtCHJffQtyshUG3BIQ/o+ENj5t+meI03pcUN4lmEIykmxpJORYgXxUAnL
b8s9WmDQiAH9DwAREY08uY5eAbbvHvDklvalgl8w76x0xm5yic0ytu9J59Y99sMQ9cnQGFxjxiVk
RbQQ8v+6FkiYEBBqgk4O7efRy7hQ+aADBSnFRg5/xuXbA4jlv+uIj7B6+XCKNacgtyLQYtn20EwV
LPaYTqCalXLoQPtv8Kbgd4Hzyi/0VcV8co/4Xk8Eg7SBrSqfb16hz1hUrhpwCGF56Zrk2iRzkawT
raLxRY0QmjeoM2MFfN1rSgmNdvJGPKMc0NAx8MHhXpbRzAMH+Z+fCh2YO8Uc3LlUuAmkoDORkR+Z
fydjLUq+/76Vf1ffnPd7oonMOftMcilcL2C5aNgic063FgTyXbwDyXXm+cPtisVdKINUNYjYg8QS
BJwNiUXaYdyirqvlYDeRVuADHyjxzfK1tUX+TVSbke28poBplSobvdbj7oa+9NjJQjcjIwMYznDs
r/JzYXxfmOXZU0zJD4oTEO55LqKKs9mYKJDG2s2DfOMroJ0h9NN/jjTGO+Y+jV+MrMWT8onNNsU8
7G0lmdPzRlArSt49Fw1f5PSskLdhuJ6cBS/B1q+KSFx8OiqZXQi4J9tWnIl8QiAQvJynPx3oChzG
IRg4abpmnRh0oyLddwlwiSVWOP5YLKpBwfvGKyv6bQPBD4bQZhFc2K4mZDs8RNNdbI81fIVdDIy7
/WCtXiJTs3EX3OZ37pYrh2TGDIFgpmdCR8NC6iTcZIJScZk/Vza8z1xC3ACoyeUGcMrY8HNcYPcZ
IaM/dtD8DHyAjANvL9tpqh1WrvuGJKYooTOfsT6hJvKT8WN1yjOrHF8QhPEjHXsBG6gwS2BHw+eG
S817aHd4u9HuHlBjOMET4coIWDDubqzdLKFRpimDhRNs4WeiDD253pHDK1u0jnkgGP+LsTNdcttY
s+0LNSIwD38xj6zSXKo/CA0WRhIECYAgnr5XgrJCV9dhdwSPfI5sl7qrkInM/e29tneEPCpKxYB3
kdQBzS/RlliChIRL4epmuhL1H9ITocCiQ4GI2c0fBleZ9CLQzejBJ7OWn25R5tYIz/1KbOjmWjDo
YB/7yEXfBW8cA/tw4csX9CdRm3QGMP2eXWPjVbCjpdXG7c3wxvaxi/+NKcT/uQlmOhnchxj56Jz9
f8VIo8O3nk/nXL/nD9ftcXfdztlFikctjtHVb5mpxY6/kH5ijMX74JT7c9Z+UFvPROLHeovAMIe2
7DHxI82BcCLgAzeXgEY9RcxTCe2s9hN3xo/rycvelJDkobQ/QzciVFJ9Mj+AHJvPXsPjXOLtFl52
1JB6STpACZzAgBfuDfcKjrBjjIrJtYMYtHlPAF1yWeSKUY2dSyr5I8EPO6IXgEhMY/lY0BlZwzuQ
3yDQ4ZzFqoU6Z05fyhYcTIrH1IRkcAkLbGOkLbjFIIW1vHPoYO6w1cJBhYnKELssaCpTeMVTzUXw
ptIHV1LzWsvvlGJwd3aL45Bdh0x7aTS/Y7y7+uwsjxwVIXqSZExVrhFp3y1t5ozVZdm5YueLnUvU
pSPJ5RTxIm50+AGGtK/SMzYp3p/PpKAIuaMWImMY/huFJlEcyJB5vqNS8qmj0nsj0FtwKyjw3MUj
smq/xDEIbkMA78D3Nbo693/lypf8hEGC1BEZJsJGDP72nwDXb7TMMTiD3KV8BLMCYVamCO2B3ocT
yhmQXcqiW2QRn5zBharWfShPfAo7M9oy8Ghh/64Z/V79h1pKHohvq8VIk1tefidT8RMgdm3CGMs0
Iip29tbj+XoYvdvonQzKmuiJhp0hAumxiTVHzd+AGJqc5idTf2oQinRq3lJ9twpQeGGqsXhQOLOD
CeNwPXmZ6FCBGHJYcAexIj/DeJi7H7WCmEcdHgAP2o/4zrSkHcm3J99JTLQ4zQr+CX5PW97h/nj4
+zB+TLzt3uD8Q6Unc98X9zJDp7duqUl/OsOXXaPTMC7zIIIVZLqKrgk9lKczuvGTW5uIJBngWtwn
sv7C10U74duCH/7OCwVwdsshORdfdo+EObluhd95RU6ZKWU8JB102hSLBHSFrgmvn+ArIBs2mLk4
VQKuBIgZ6le3/Ktz8ZLUocU9m43r7v+7XqWq/yhX2YZs2LblyJb9R92fWSrObC01jmQcS3rI8AFr
AExYnBYsweEevOiv6KH4KXAQIB4j4QAQnlFD6HYZDi9SLAB+rLC9TWxp8wKL5N5Vg1GjlCNyTvhx
hEPcMxmEdmnXQ4FNZymAg9XNuUF/wJeJjr579igIm5wYvfNh82ZI3dOOiaU6LqukWRMtk7kgL3Om
bXl7Kqr+wI6y5Xc7T97PWjY4eR/C/XIIUWwizU2zD1FzCt/5lDpnIzI/PskMdY+ak8zAxYizg7kG
r7M7Px6BdeKS+HjB1+d31yZi9nWxQsJYoc1GLEHwYb2IRD6+Kl6RhKWvL9Ez/rWeQxl0bDgdOvqt
OABgosp5y0Lmv2BtJpLUifZTpMf7FZY05nL4pdBwHkyhZfX7HSs0EdjUOfbC1j4mEz2HR1A9opaU
pvVHyLYzAsZaI4USO+ebydZ1CuZJcL4rcMu2DyQHxsH+Iny8BnWU6n1ASwkoDTHmOb54l9dS/TnJ
slTYRCsloH+PVgcnfIxWcTjd2OET3mwLWVApBo/Dm+0hylrvsZqQGly4ITbBaU7mdH16M3wqGZnt
QOMTtuL43x9ZxfynSjJHM1VdsVTLdiyRy/std2dat+5kypjoUTCheJyaVzxQKI08moAqsNmCrZHp
sihZYPlMYBqzbCXIj3TTFTIWMax84fEajn+7fUiF6BId8jje6eTqn4emwBx+1NMluR1oqxusEImo
II9DG8CgwT8UeZwVyIIZ4fMfAXtAneOyLjP+UIVtfHLCoYswTdPw27LFHWR60Sf0BMArQj/AIevc
RfIdsYUYOVxj+AbMWflgKHgQnbBjSBFB+GcBFtA2lzsuF3Csr9xxVxDB2Fx5w/E2Ji9FbS/XK4TR
2qPBFtfe4znRXzY1NVQSaemVj5MYHYSzZJ7i8RmemRc03zXvAjnXSUS7rBPfS3FpsrjvlSEPCFdL
yM3M76ukXvHSUdbiLXV6JcrnY4Tr1CCOqYQHHDOpOzjGCamEb9VQot8Ss3p+HvLYSq5GIVNhesqZ
UEozIM/YuEX3/0td3T/tZo5uGrpj6o4u23+I78tpq4/lwKOB+F4CS8KgggbKkBB/d/HmUTrEUzNS
iKn4vMyqOw5WWqCvqSS94olTADMzG7CAv5Bdux1FeRQHBfRjuhEx53Di6MObSDFI16DmLLpXihOa
oDTKqIOicC4+JEHdCF9RK0VqowAHcT6oBNYkET5QZzrGs0rnwJJs71E5NdYrI4I1UFqhctKDaHaR
lkE1rCWGWD9bEY4MgqjrvQUId8c7gQ6hlchtFCaN6a/wsPg7jkg98AQCLSG/2YC8F9vfL57FkdJB
zqqoSEhvHCx2mgXbH4XgMvPD1i/fm3I2Gemzy92//bpxsJP4YzJgc3DmsAlho8W5VAUUInQcnjgE
WP4z6ImFR5dAMFws2NVYvhCIP1yU1GSK9E2j1Hs1XC5G3Ko55ytQoCOwEpRusL2d1bT/MjOpb97e
1+za5W43uBo6iFBnegWEADMA0TjDbWDlBLh3m2Drop3Dsig08+hhZKZdVlFrgugSM+0eE8kWnHYg
W3OLepauxs3QWFHhRQdjZ4O7yIYq1+zcvudxfGGddqKXpblEP6hzjmg67ogBhDzYmxouqmjvrbuf
pb0zSMKIabYhuXd2RqZ3RMVF0J3DG8f7tXV7xn3MHsq3HfYLJLgxGtFXGG5x1oJ08f34iROgaYUc
Wtp9JLnOFK+58i0/ZstnquKgKZ0r/+N/7JqGeJH/ST+iBdSyFU0zdEMWOdDfds3ufh/1daP1AUPo
8o5TERbLZgeQXnFl7BUBjhT65evHF+a/ZNWX6uRuO+xLNVzmKMs+RxEYKnwSSdWnxpQa0CJU/yaJ
mNfEW4iFsP30R8LO5Omusr5M1vc995djTA9IBe2MMpnalbefgUXnWChmsZhFCGkoJGyDIkjUBLok
URPe1mus2WFXbKdk/Ft6xcqK9MrLGsAo72uml9FquefsUXDITgq2g2dXxs4EcdkSgqZ1OlBeQcrm
YUcRaEXQqgydEC4RgaEGU94EL/jE6KJ0g0AhRk79Gy05qm+kd2B5fxOyH0Q+0HW8rDV2fkLX0Yo8
igjH3KGHIBycQL9oRFaJL0HQEjPdxkTofFLmJ3kCpRLxOPVMx8fISTCLLFW6LXS8JebbuRQdbA2H
wTK2csbY//4UqIbYAP94ClSNd6Yjq5auGfvf/+0pGDpTOjv2xvkoll/VRYx1mMs1KJ5vmE5uuz+W
i9YLIRU2whlogpidcblHGT7F1nvVCskhr0/HjDsC//6NadEtO/64st4N4GYtnUFlShPCZc1II4rV
cD8mXKdN4UbFoNxIubVfIsgb8yXADADU48K27QnHTQrJQK62qHSDAlEz0HthW8bv/NiWa4a4jKB4
0ddiTtocilsnEFSPQBn5sc2JjiA1Sqy4bhkxUjqmGi+3PuHNrZTizd2Diuwj9QOTk5pTnLpX7dBQ
joEMQ2K48OYGt5qdp+xtOFdIrQz0srtKlw5oxnBr9nq1JawwqzeiuxnS/5JpKNbc4tRYx8vyttUj
3u6/+qmA7nPJx4OMixVbCY7IJ2UVbfaRnAwNKRuX7VMe+ReeMXJS76Ke32DB4gipRSdqBdXDg+RJ
AoKxvEig7DQf8gzliMAjfI2LfTBg4VkfuN6lMESdArXmpESoh2jbqFyt4DYCDFnkhASvVz5R0YIA
axNbMUJXp3nvjeMcVtDu40cKDlBVe3oIRGuUzOTMju+5wbCXiZ3tG9yGr1BuhdRG4TxXHKid/pln
QfbxC9ljoO1cOdCMAEfwuDCHQyHB5T8GnBikRbgZ8OtxqMR0TLhWqBOfzFOs6tENGYJpWQvc7itu
gGm/+kJmfEAY/30xwGr4j8XwR/R9utRd2w4shjPLQXPl1/M3Hml92VHoaJZVgCTB2sAzbb2zXyH9
grnYRYfxh5BFuKOxGBYooMXsWblzcnmizQ9iWcCMbdNSRvrABegdf6BinMl2lWKVXDTvlF9mryZ0
x92SSyvroge+K+VOTdmGmJ37pxeWxgy1s/L1V6DpnG8JCj9ywLjxH22azPr1fblspAaAIXRQ12OG
1b/WCycZnf8Xvoy9y7phvEziVvAD6Seih4GUVB3YtUdKmDWE8sEyIoZpdjGT9I0uRarCSN328cjE
o4+JAiuq2z/rowAmK07CyuonsbiaiqE+iNuYeRbn4/YmFtoii7Wma+HKQIS2nnfmX5Am+DCwlCDj
7EcWjCWMLUGtCfYEgac9gMbxhWVIv+HmGgqdstnYZU3nEuXNKneu02kSC1JRPNbkOLrk8h/Fh/TN
ks630WWakJg7uSc+y9cLvC5+wwr43BbUJXciog0OMeXTwm0/JjgvqRtUIXZYrvxc5s8sXlOK6Jcz
GM9x+ZfDR3XGdrh+xv6O1E1IjWMRyR4+rOkqcRmOyokD2qJjwokJmhMRq1p7ZV3jpWFpT1gTqJ29
k7OD0+nCCF7Qj19Y1zbOZi7ceErvHs1GXCuJE+FrG/EWskcm7Q8GtgQ8Ehb6FRcLzUcUrZ6LGZ+2
Iri5R1SyghOXDfByX/kcnRhsnUlG2hG+F7ZnBxlcaLtsBGDeLjJ1ih6TPw/HJDsBxWgDW+aTcvPZ
CKaNWPaBN+DN+XBVMeZEfBTSORgwn39VuKPC/6pwZ49YUcpTk5I4Tmf7p2KwavtoaGwZv3YNNo6f
Mj2TSLF9NC+XdH2lharuxS5yQh2nux1rwu49rHf7ITsKDkSH8y03LULdlKX5Q+0qTEZH8bmOwITE
HsNHNC+MP61T9U3sN48tByEXQ12PvfeWYDgm2G8syf0kXInsQEhx4yfVooEy7qFD6NF6c6urd/zK
fnT8er8DssHSVfN98Lqv7Euc8VCols9sTjZHXPqsUT/nEIfYf+xS5j/caVRDw2hkKbqjaX9ed7u1
sW+dSu6Sr41IQ1TG5km4Y1aOwO7cMM/y46VbqsZ2HVaEiBcK3v3hhyjBRabVzLjHUPPCVma+sovo
RfkBXZAP2EicIEA+9LP3EaAkJiVe4zKeIJ07LMCWuAMMhtKjuJwAoT/SFT+xbXCIwqV0p8pDlMbL
nB1gw75Um9cCLJRS3Dxop/OQ3VBQaWjrXYLfrk6zrGtH8tG/kHXng0Xmmw4Bh/kZeHuO/TiLzUw3
s20VDXMYX6w1O1o0K3o4dti/0uqM/zAbaBupMt7rQHCYpLMBPYbp7D7N/o5/7D41fm9P3ly1j5Qr
DHJAhvFiEJZIDCOhtndkAMBVoMvMLjtXua2SsMtvpvd+YD7utj41lIzYNWmfsqvZApJUyio1s5Vs
u4JTBJxEpjad15R3P3NTJsAG2YLMwITbENlC4UrkOWFG2kkue8ZnrlFsHOIM8Aqruf5Bsq9kBHH6
zq8EWbhc6S43+0fSlXAEU5Pb/jn/MJ2id70bkM0Xm+gNZhxSkd84IjD2O/9YCBQQWfC4jZGq2MMw
yyXEe31Gb4+1ouYZKPgjiV1Y90Q581ahec/ryVZh6SbczB96zS/BJ30gxW/TVp23oD2rQmaLwYfV
0rIWI/diciK9YPk5qhZZVz5IUnwYfzKeMbkSYwDfGXDMaaoJs3WwEjAJ6dFhuPEY8jLnZcTBqLcD
03hEVRE1miqEy/1DkZI+kdZ1L4ftC+oVaCWGOWMjPshYfKyP8HE+M9YReha46LPg9twpP1m9k2ix
/TnleQx6anaS2b+8Ynd9BdPzaJihZAZYjzaLzwRHfxMfuwR/JT6MfxjrqDDMIP0g2lFT4fM5dfBP
xTyIDYRP2xGeEoUWfDQ6aPmdv4i1ckw5cwHHjOrF/CO4mB9GZv4+H+zMxLtwNK97yGuhEeOrJW6O
hBtqK1dOeVdmt0tWntKzlHAPxJcFnuTo+HhF/31PUdV/ugb8vqf8oZOs9qYY1kjci75xdhO2EvYR
kwwNjjtwPFeo69EKgHkDzzZBM4+xn/sk3B0nJUyHG1rxHxvIAxHENDFh62DfoJOZPgqG3VxwiDOK
bQL9xGCW+oXdga2BfUEeshdyKEGJz6CQ66IlNSrcVtgVAzZg4moPex2u/g17v8u2wJ7AhuCwm9Bu
k/VVxgGE0weKHMuec33dRCYSWIjDikXOClfALu0Lu63ykdyqWMmrlDX7Amb1snR5+XN7xapjiLUK
Q3Jfowqu8FnEbuvTd9YkeZ6c/02Kivw5q5JF1g4Hh0yGVZyPfz3WIsN2Qk7MbPOh+TDxEuda7Xb3
kCJCKkjz0noi60ZzFG92vhbVZKzArsQdTlU0wPy7atIMnGvX/FFMjKUAznpQknehPoL8+L7GWGCs
LpYW64pXzSY8E+vumXisImUTi+dyYN1At2LFmLpHGZHsmX9LvxXoOcqZO58k7pEDF3KljwWiksVC
AFTI8y8e/v25fzzuvx50nhQHJKZw1kLgo8+mObm0SHfiHM9Dzjrg8Wbex7PNgy1wXQUP9EKeXEoe
D/F/PMGGOJv/eZE1mVkojuPYimH+cXY/qZO1WfLpzjUSXA6WPPymVL+iY4yY13k4YTiOtIPLHN8i
0ZJzTekOxNsK1+HxEkPPeDyd0wAVM2pGrhscLVGs0ys9fpLoRMSIi7glpZtEsC01eL8ho35h3r7X
DJ67fOpyWuuV0LhgxS2WS3GHu3Epej2vmuLU87PPjHtma2mppeoxVSbBMaERzyp5PZ01kITReYxp
+DaZ1a9UMqYXhtNz1s9ZNebLlldObqCQHIuVkVkHrwaWCft4TrqUHg4bikneAb0EcEOonw6WovsL
7BQjDg4Msu7bJEzeJlioDDaaxGi5sycO8gIlWqcEii1mDvzgfCY9atZI5xxjMf0Fyhyub4mCgKlC
4Zs/b1Av35PqZLjPB9sDHyLoIFSNVx5oHBU1zh4aCa8pdpSW8T4POlofx10lYobRf1w4Os6koSOS
PMPM7hJt0O6APVLXxLyyZpyZj1o+ayhz3vnLyYRfIPonqmi0Y4oY7Av4S/eEg9PhQBvVoF10rxxc
xuRX2sZgBhkB4p+1BVLafDbUSF5gZLg83PhJTfCupGrCrQrPTEhn0ctQSgxeGKaKdgadCwgWQ0Qb
IFure/H4pbyI2qcrEo4ZKaQY0hiwp9VFSIQSEiz2d4RCqrvOGL0EtdQeflYQTOg9tkswc/Ml0JBF
qT+N7ZOqi5DApB8YderToTMoGC+An49rfuTYIGc3I9WR/5ESQVHM4XoKoZP8996v/cP4RDUdVTEM
R6weXZw3f5OA7ue5bvt7ucI5QeGmXVZ0cs1IfNh3RjFRRwVSkAjauOvijL80ciEPB/9MSQVZ82P0
0HiqA6gvTm/Xo7/MUVFwreQ2efyyDa6OeEbU3ePqyX0TtYbLJnZmWiORzGFChS+1E8kdoUKadTjN
MiGkri2+giv626bbltGNssw6CkP7x+ZjG6aFVCGyRFEXnAR4TTT/ycIix193+26L3d4JOlJETqg5
ANghjEYqP6gdhNbhg615NwivZKf/5NRIKFp6NK+AgUWdOr5I7QAl4xxdTyHc4kokAcelUNZ8KTO1
ybS3qI3MahgQYv8pieuIWyCaTst9ujBHcWDjBYHDgw+41nV4HvoQgER94NxkYC7i8ClaDR8MkKkX
cQTuYoGHEE5hbnP0yKxJSiQmiGRmH3UlTA9/byxh75+CE2IMmz1dvjayUQCFlwL50n00kyBMXv4u
1HhEQ7EuYIPzvjDnafsEM2ifmFO8aJFOjJtrBKkOm6FFIo8poStZsAxLZqbguRkadOI6xVFIer4v
IpVEGkcbQoX/spPbFCvwY8isE1rsORiJMjIevftndNnGf0NXRlZesmGgmijpmGyrCZxOXB///j7Q
/qnZS7Xo9rIU3gayov8xx+5BwFjHe30XpXfya3UUcAAb3ffdkRFPglXk48O+TqqLKl1KTsg77WAI
0heoihDTLrVPvhHKFWcBStZwnHSEEd8tag7OB5vIQ9TkpmIqUfHSD09t+YRUxKl7j0GA4VrB2DOB
tSlACpgWRigqDuJPXczQeefc6XLahdcqm4/pOiWXZ22CZhwhibdm8rUDzs2p4wIhL2SWc76FthoS
tnn/5JgMSITv+bgCFLNBurShhGmAQM6ClVyIH4TXw7f9yeVqzAv5aZNdxj0PFuevafdqE0D1bztz
G3nSeIudE/NW1BQd7pQ5xu55jgmCT8D2VEF0OXOLNIUznqW1tvwfovPnN+kplC6CSQPSHSYNEilY
/NOABpSsOMMwp+7NpSsJqGjcXbwlUXkjVaVkOybwsCDUP3pHh28IKM8RrXVgimVh5p01lxcNDvEJ
ez1vbt6MTdJ2qbtFRgBTG+ccXsKHkI/rmFwpS0SD9KKI98m1IY1N8DBaenfoQNxk1Z0GxgyL2Pi+
qbFUxCuN3Et6aBb308kGHSb6Xs9GiGEZRRTSOeRrRth9Wl9dGXXMhY7FDKCEvXQ+yJfiBI4Mj3+w
AX5xGKOKVTTcIqWP1kbMl47gQGOpSuwhUeo0nZxcuhWacTDmp5oIQg7sk55A8qNLxQVc5OQII98u
Ubnn5FQjuvNf8L9m+jW7X7MRQBZGBbAOFLlqon0Dn8/2maWFLQZ/y4y9jVDaAss0gcgIqY/r+N7T
gM/JekK51z703PdU0bRZ402kD5VX2I4rrU7FgKJhJOU5Nc8p4VUMKfU9PZ7T9gOjq8qIGF3hBruQ
mlwj5/3acANO/nucb4vajT9OcrrFvF5RVVWxdOuPu8h2ksvu0htcxP6iNAUWlzImOOUDklMrMBY8
i3Dq0b33vuXiI8cgoDyrUEAZFexaJ7SUlxcWK/YwR5ypRdhH5+LxIt9dkjQIdbPg6hZEhIijQLmT
xAuLuBJdb3DuaJ9woCXaP3uLK7qm71m/pK/UXtNKBEZ7CNYmWDT/tkBOxojmofcB0MAmItaCBSWX
ikgM1zcwcDG+WSYJeixpMXCmcoczyQCyvkJEw1tNh5si9AHEgXkGWOstOw6NZx0ows1KcmYmITwF
CunRGYlYk0fcLxd35m90geiBm/Pgm09cwB+2EG7f1dFjjOXBnoqOOcj+Vk07KT0P2UKT2YDnCDZ+
ekAGhUDgYZSWemGUrqCGTHTnBRDHT+T/AORy6YYe1Ad0n66QZILWCXhQHTWUHYKgICaoKmVseuG8
idmNgDPFegAqdLgRghuCK+2BLsHtCOOejpibcDIRLvr3/V4hSPf/PzaqYdq6KTuKZps71/a3Y0x7
UQerMyYcyDjeoCwT3WWMhKaVEaOm9Ed7WhBm4WtiQgxPzFUmyB4xdwAU+BUMl1zcicNeQF/hswsY
gN6JL32rIeB36aMTfZKIGkcXtKG05Pv51mYesnmESDctcOIROw22/T2fXTf0h7kf7Q+ABa3o2vMk
0hZCLqv5pNGsJ5A6R3cMyHtHvzOIzOEjF2XeRADsOGv97E0FG0FDEePXCCLmLSi4j8wqkY9UV5kX
OI5bKC+k1xjmQjETN+P2/NmCkNt4EGOjEzG4mve/gNfMGzcTzAkQbDozXLawuDaegdRC6HsKAFGq
eGbxStAU63jhk914I1mdJviIq4YGGRJmGC2PLlQg1IF7SxbMA/bPSYNzxrq7lbhpYlXSda8nD+jL
uELgPzDpGv30A1Pb1uWHwuhXC4D9TxoglOiGmwtDyS3ufMxGDN/P+/C941C943Bg9vfYL0WOW1mj
dY24TN7F5By6De5JLSGxRnsX7lEcqVhHed0/CO+z8wm3qN7G5avJvRsRHBkruUwpvD8ig+Xh3GZt
mzmQbAGkrMJj58iC+d6/nL7hVAtsjyM36FbipZdKDEZBzX6EdMSfQJ5R0rjlCmPc4pBATHTUjhNa
Tcb5D52CG/s1OcHj75KxS+6yCJvRjHZMR0XMRzYMNzCcssuUfGVT4XA7DyKDNmPbNoNpFhYQC6SA
K0les/gV/DvRaqmYIvtB96JaJWf8WbuviMwMvqL2IjIz+ED0lk6OJdCX4G1iV/EZzjAd4GtkP+Nu
Aya8uO37HosZg1PLXxj94ErjWONOY+G/cOe1RN4F3+KnunzaZo+5qipO7wVyLMQguaA2dFDExfa1
gPQ6uNz/oIxhjMfNDjGtSzECYOm7wRiKJt6+TIrUqAWcOkS03Su4mv2+QUgCGup4DW95Ip4gbE60
VnshzLzwBJiQZg/H3zR/hnxGKxl3W6+9ksfk9C99Cp0K4TWxlfhCEa2HI5DTEI5AWOS31ZNvgbmf
iJwmHG/ByANFHc1fPROAMeAQxGdSPJX8yJDfceS2FIt7R7Djn2DTcR9mILSi2rWB5fiUrCx6dInh
1bWTOxPUdC1wQVDUT0D0fJXZM6pTDGi9XJP6kjIkNSjzEyWpTaBNmcqUWMoUSajFOpiOa7ZcM2Xw
zWckRH/QfmYYeVkQyONlcb/FJKdbaIrxOsTTQGInhj69ZPVOix4AEUnCJ4ZJTBLxvwdsVmLc8Tru
jkgLOk5NTw0GzFTjxW2lQ9Hd4ur2kwlo0zonUOzI9nDGUuPoSpesWplVv5FES71qiWjYSKFXhJkf
zJBCTp7yuSaqWqQmOB8YK7zykkaPqz9wH27856DhJcSNyXfkFFW5d2nVE9w7ckCkBPknEMramyDT
4VADfCOiP5qXEwBwLAaZ8E7FBYdSE25H8/jm4fZfLR8BuXzChVF3SZDTWMgE3H7HP0aBZE6KrJ6z
Rst6ZHoSO8Scnu7bU31+qmTBxR/GA6nNFfMpoSQwgSHeqr51T60bfmWDC4vGIpQUmmQTggGJ6EZ7
crSY1Ma5/ZziQr3cs0uVPb2axHeZ7sSVFllLdJLDE3XNRENH8ADgZ6UqP67F0B/O3ZM+P93mp3Z5
tvQnx3Jhh5/5Qe/GKlbew1gF83LSEmpupeuBnciwIH0qZfGCS+LXQYXd3OaWQtp325HJcsLw9TF2
tZzo1Zo90wgNTE7UzOp9avcpNkUHdYQek3gpI4tOlim0PzLrYNCBAEocbCTvlExGotapeU+ZoZ4x
7XWZTY7hBmNWBD9XLZbpJGeMeoo1nR85IL1QO0gcEwKgZksyUzPakITwrvhpCNWMPp1b3eLjmCOe
JlYeN0SoeCpgxRBGOux2vKIQDHQBgeTk04OlNCJHj7hmnykxwgulcJiggzeiHKvB4c6y59pxJ/5D
qZ9LXaWwP0yRN9tRkDgzW314VcINBEBD2iWtaLagSxbmA0rJLYW9SFWdj4niROmf/IPoEg9gk5NP
vJGN/oYQOyJAgLvSgy3VutTqaDMC3UkqTRUsLHBizqfbNX02CgxuK0wlYjhMV2+w8dAsrA/KXr5T
fylvGcZK7eKCQNym3JhEhk/t8sXKrgl3i4sZ1pOI4XgPkgw2XNIopN8nlmJUW+FwwqXpOrDIwoqb
8p5d5K6DuRhSD3mapkBjMIxUO7x1cTelihpLV7afpGO3CTkSEszsLnFpxoIh1YmW2h7RgJbqwpGL
gUpZia4dvm/x4bMaHnJEAlxyPReYaxUtf89vA8BTaI6uAfaI96kSLnMY8Ze3TOhFLTCMCCJ/7deZ
ajGqgmdQln7FOifPT4ZAp4o8tPSQpA5SHs68R16olUU6yxYYtyN20ououCIDBQSV+xr5H76dUgis
pzwXBHwcimB3BfCGOdPGXpLYU7qid4scJMPnG0KqIPaA5sHXfOf3puCKysQ0ITzI1MqBivTprYPv
FdV9rOKqZiosuG4dGzVEb1ICjY+HmkbRh/rRnFi1Ho2igLGsVdyF0AtNTweiT+SaLOKugRPRfKQ0
0cAfUx80cORt5j0ccitogZGxijMJHSsDV+lBlJZzbPj+hpqYHpBsC74T4ewLLB+oew7wNi7POP9w
2j5JRBb2OID2mQNIxrwHYh/HY505E2uOzhQ8oaANRbSf4xYZC8PNwOE4dnH6RvqB38YIokEu2d4J
pVv1jCXj60OAUBnrERMHb9lOEUoeQAe8VJhOCOpjwcc9VfIrXi48B5Zf+IAn2jl6yZD4cNzvYghK
RiHdD+dBsNg3O8Ea6D5ydGfxxdylTi5NekSY1jLjnBN2udyKE58Rqk/c3mKTq84SN0NcoiWv0XGM
GhQIylxwW1DY4xCxiTTMAN+R6O8stAV3E78S4NJG0Yt5kcIXxGSqpFnrSkg7wMIuJAVjPuE5UKJq
NFyMzyTsGI8+3ixIzOcfGzVgjDr3O/wRoRiXdxXdquiadwiNu0CGOqZz9kGctH2TPGnSNAG+BEwJ
E8UtJwo7CAxSMsDO0bna6jKW4tXIZrcPD4+QaEh7UHPyVPfiGr/NT53xdPt0I7N8j3S8oGtkPY99
cbbyFlBPk1nvlVu6zCg7ALvd9WmiCBRX1CRe5KMVLJZLcBm5o2dX5NoFdN/09UvwzIjIvDyx3ozb
yX0Gx1IzQzmcgG3qsMZ9u35FcufdynfgkTT8FFX5Fo1XEuCi3q+WizxwihsESxHHPvGCJrNhRUS5
H11fXAsrSVwLmS2vGQJJzYh9EAIJrLf2mLJ/XQ4QCeEY0CfDZI2wolt5t0bkzrgYQox7hyUCb8dh
PUaERW8vNztyV89W3BwuGAXbLHxe2+T7Ljd/YiGznK+uG6nwOEEnoQFRWPoWgm1SLVyTI0r4GqG1
VlIIsk9/xxcnvdqpOa52F1idoAxMeLBhxuP0zc4mr698nXJtyiFcnazsPOcSsbO4m+Kt52UWBYxP
fPIP/ISZHF9wLjviB8yomOFsGd6uNPPGfc140AXOqSMTd9Gda60aUB6GgI8SopJ2BdOJHvJB4vYE
pwazH0SbSCcKJcWxuONaZ9c80CSm1gK7UykMJQP/+/a54qmn8WGg3hLEcWD4H+omvnGE12NIYf0r
GV+4cyCRHlIPBBseIurNrhxF1wi2FA//aIc9ZSB1+PiybA/knix2tNmNH2ZkGT6n7b5r/KtZXLqD
/06CyVpYi2iR0axcu7nvAEbRtUHHqtZiLBeQIGwsy+TbtH5RrEbdLXVcdz+DiS3aot6A1kdxBMK9
o3j/ktunH/G5jr1Hj/WBLDBdkUlpxFqTXt+deB3cAluFfykwaIYaKntuhGTAsTgeC2cpfoxS5jw/
pAEx9t58lRKPshZ8XJvQy/iOLubGDieoAg37IVZ5QVPCQUPWcBtjLs/bD9yJxMOpvGafN2wvGBNq
ubF8Wyfh935EJHlqSwoczIAXMKIhdU8XgmI/N3xS31duoADP2RcltrKfI09m/0S+bcVjcnPVKUaO
2ypxKJbbS6NlLYbl9ACh8sNmRA+LlZgdINbFwMf+FgEO9Y1G4GWO/8exNuem6kjeiRi8LYm8UMsW
j0ucUBQsaiwfJ3hIESQ9QH5CLODFz4F6ojW+j0qQYa3QOYF22tc0x3NB80zAVGH+xhsV1DWHy9dP
VyuB1NzJwdHCLgc9Gi49R/BIsyNgNiSsgpVi9QFjXHo/wrKPeAS2gZ+shGTIRQIKoB1K33kYuE7z
MHCddm4pN2rYsiL3x/9sfH/MpPf2ES8yWUUZMuDMa88lsEbYETn9CKZHlMbiJ8IzbiNTYRmGf4nW
0XnaPQUAfKFaGQmbnApvqc6lE3655nhJ1uHQTvm/i0Carv6DBmRaiqHLioqpWfuj0Vc3Tq0ynBD9
+xcUID44J/nw8jNZDEwnPaiiQI04jHwUCT2akq/sJ6Q5AOsjLJRBQysA0szudjYYCUDmu5PmF84D
LvWSFd8CnyFX4WOfZJZ1UjnR5WeSawfgPPjeSXjge1/4dRK+d5Uj1/cj0xbi72UEwcSoI93DnQDR
5SnkrzaICK4RTUzNF1EJHsjOV/CmnIlS+xKDLkN8emyg3MFfTSnYjEAzqH/HIhiUfHXNr/Ay0H0i
GNcvRTsWKFnDR6ydBfV0m+jf6b4oYzGcD9Lw2Wb4ul/KUTxfBZ8ISydfGEDPRX6GYqNyg5IPennQ
Qjo/IBwXg0UyMRvO2Y1YEI6VvN4y7uzOkW9s4tBwiFlvzqwqv0b4p6wJM0Yu3fPhnG/3fLqLMTRQ
0xUnb7TY4Z3JOPzrfdAASb6jvlWcKu/wDPGqoWbdE/yLj6HYTf1I6S1JfDLvNskmDExSIGAHd5hh
EbCDIJBfRHb6l+ppiTc+Z9v1hOgRBZ97mFkcJLlJdnAfVeHgNxie8dbHyKj6MACCwITbxHdVCjQJ
B3mw0FAzBby5kEVLF9Ypo7GzxjGCH24IEBa7JJJsjkfqciejkY3o/8eRvGgxT1jlBPWhp5rKCE0Q
BV+CzxqYKkQTpbgyLWjgVBiYyKPPnxW5mBvXZfB9OkW0+hoXQgYT07/31HkCswCrfiIdJKgJxe0i
WjMNuhzDL18+w2Id7tnExGFOFyUZnZgmsvYcMRXAUWLEE0mfG5RjF1o5pEHHxsVWNGQ54w4Net/T
dC0GfFoxoj7RBeTib6yp1BxFZNj2eBtQbE4oAUGX4DIXZyOCo6gRXd/1/19lgrR9dQT/aEjMzA9v
UHXJGv/7gja1Pyv1NMdUf1/QYsH/JuqWWnuxlHtFGhlZjv/gVHtHmhltVziqzwxNvEzGX6B5FYMA
m9uw8C+SD8eWzUkX1+JLVifgCvmw0ukRu1x/rveNp4ptlQerZCLwQgyc9c4Hijqf+QczA5vK7C0W
et5GLVVcbvFUMepbZ89m1+gpPeXG4rEB0GbDHiDjlTvcGOL24Ykc5r4f0MDDhy3hkYZ5BGLIxLC0
1klsDyalTN/nhiFAjMhgQpMpI2OJWNfzwTZDZ2Hk0Gs4hEXqkMDMiBdBxvQfboBYr5HKia+J9b8S
FryB7/NlPJLyKmgRgY62XXzWPNNLtDgUYGYdiMAocuQbV/+1OegkCugQGYAaQWB9upcHGVlUPhBa
YxjVcLcNzu+L4n8JO9PdtrE1a18RAQ7ioL+cB1FyEid2/IdI7DJFUhLFSRyuvp9NJvV1HzS+Bojg
oFKnnEjk5t7rXetZ3boEVDTnEanJCT7Et4fDi2fvdIVQWBorOZ8pR4qpRSIOggzL8FAP8zlSi9hY
xPpAAVvdHCzUFtwCdI0kmLFYKzJVLBcjzaj3Q3M/6POhs8S6Ma1LR24d0OlM0rdu5lo/WUTmUqwj
21LSr6uJuUoCV+bPZ5/dNDiaM7svXn45GG06ezm1ktIlMAnmepmwN4uFxsQvy5N1pvcE+l98zURE
YhyTujwwjGcQyNIz4OC/AaJ02GUOAPdxNK7L0EUSKxHriffTwMxIiw6L0fR5nDWHdWjXiVAuvzLL
n/0ryyo0eWAQ4ghicj9S7PhLcShL8rX4J8/8QohNRTF2+U2NoOG6QG0pI9Yo9jg/9biXPGtdpFin
FAmpAB3Zb5HsJRHx5QRcPZzDQuMVSxFwGlYj7ARMTFlysKfEaBTQaCDhlp3wdfOjoeywk8Ldvcea
9sOU04zSmqczcKY87P86IjBFIGGhChn0rQIFA654E7XmdY7KGiAPVezXStZ8H6cEqgHoFw4zV9ue
IV1Qq6vZ6BdmK2wS+9axni+/gV/BEdugW+BBuDBN7J7Bx//EOIHPbuDYukZicNCz9e/ezXR4Z+jF
AW8zUnDG48JXN78TppbfgU7DefqFraKrbbRDnU0IHucI5xzfY5unPReYO0ApV4ZYtokluoxuvBV+
XH4BD8JiAX+JmvJ3cMQN2iPl9hyMeQ21ZIIY5fmXX3iRzp1Y0/ng6GAzg+UTHQXsCL9yorzfxIXx
gjwYx1dOlyUTkfWAuY1GKhK1j1/oEFwlou9fQQJHRl3gyBLR7vnhlBw58eWR+MUMhLnUpjaQXxR8
/SFD5R05CkIUhRgtq12g/zOqUGkButCUHD2m6FLEdwSt2im96R+Op1v/JLYNHPE4N/Cz/mvewL9R
o4SvFo6q4VRpg7AHxg3uvl4hs9ASH75OcUwhTB1jIkF+q32oBJA0tfXa322QnOPq8dhsHjg9His4
Qpg9uNjRz64bNsLrAfEAu8eVLu4haiDio6jfKGIQllasH9ozg7P+p/oGYAKBAwPS/ZVxE8IFV/tK
U0H7isVUbxi/iAs/EhdmjOYTxQIrOgUfjMtKFjl8xVf33OAmZ3/WfEIawKaOPynjBYE6xnGXwR2a
84mFci4j1nV2csRdcCwxGC6fzdLlzaiigmpCu+D9iHxBefFeo1VHXCIIwD+hgH1Cgggsh7T/iePa
ni01Sj2PxSoI8Z6kdJcLWYi3ZasIZYgLbAPdtXQZNmtrpjYGvDw53gCBpEznLLJDjJf+/69QxVwz
zv8xT/8fThjh//pv79C6nupi2fMO3Yd8wF18f3/QTwv1qxeemIHODCM0iog3JkRqVBiKdwgFdRwS
vf6VT7DCQk4MlD0xFx6ZTTsiScTmmAsnDO8eLgxfpv2a/8Ig0/DcZTjAxG+SAwDpWXESMRIdqv4X
aK1yynSpVF3qMdbMES6b6+IshCY9BlM4ZzaGqMXDvlpodp/4+rDQMnBaaLon+Jt2oI+0w7gaaZrh
MBMMoANuToZ7omqxNFCYinmTuVykZXb7xH5VvhBQCscrf9kwI0Wqhx3z7FdMNgrJEpoOW15pIolU
7T3j7u/uPp4bcHsNoAqM4MJwk5+jCQm9dhQWdrui1obyBeRnX7W84S4cOM164cO5Ak/gSSJ4TUjw
QYYwt8tvmHE29sSUuVv+mgh2j8F2vXDmMC9Q/1o1i39w6Jj831aTDkfHYSdOjx0IIvDVv/WvlRNF
5gsQzBwa3Nrha4yhILztwm514dzriGqoSx2VdZSjeKI8kWXcUaLjU3HSSrE20CKbPs68aSL2OAM6
Sn+QEbLhqPUHgBwLV3VQqsP4QwPMlp34hoojhieuXVw+51+nggYt1BIxqLjADSdrjR0N+gQmG6K/
N3FtnoracrFVCPcezzaPG1Yo2Zk/H4XN1w9DiTY0vN7E1niWb4c76D2Qaqyk60GLsxYhNWEIx/a8
XgTuNwMh9wqxe348Xit+PI2EODn48Ziutp9NEH/72fya8ePZhI3DQR7o103GO/vHhHsFfwf3ytJH
qgJklmhyUN+ZcuHKvbxfGlcBHRbu+AwNl6AovYJ8z3ZZeKPlzvSIrF2H1B1OyGK/hqNBKyNzwUGM
BncMoBCY7hFuKXWJ5yUeJ0p/8Owmxl0k/2lrxvhFYTMeYDo0qLFgeHbxes1rNTEFvq7TKdqaGVAR
T40mCoYJOCQSvtZ7onQRxSrE74aYc6H0ulwdhrwZhTfhbt1MMrdS60CDJGT4MiOJm78YePK8bYY1
c9DTfBmdE3EN7Fg0AFVp4vpvGibXkj1hFsnZ9mkSKg7RT3hGM9u+w5lujTCPn3Ps1EBR4mGOC/Q/
qHp7b3jrT9eHO2G4lV1Ld59hE+4WlNBEJZwBFwIVzp0sxuCHKT9U+4N5TdUxnUfhbJbZSFfHDq5r
dXwMxwfCGI9Qg4kOTwNAIbqURfNgofom9GtLNOZa6MSKXz5E7cEa6dPIzWM6k4gYhyW1jFA2JOFp
lhaboVZnt0hqpocESUkXjXDahdwSwrAtRh2oF9EL/hugeMXgaF8GQYgLJcxnZTQtEVtEVCaHsbqK
TMexSLYZW0RGRPiXBpyRqdRoZx8aBbR72m3cNqQj+1RVT+fGy3S7hCzVH27aoV+vrD+wmsG+ua74
m9FMmD2ylGEORDcACky/R3VQOf+ZySOn1JciJfv20djyj5HRJqQDmkEWzpX+mItJJ+PzrvYGNrwa
sSV3vDCm8W6aJ0MUZ7LpSEwDi3hcmNMLXzmffp8f2uWgXVPDOkzXtBvTekyvY1oaaYkScaLGDXbX
ulRZ4AxWag778q/6Cp2AO7FYPheFc/J60TlX1z6Fepz0O9Mjls/GfCztuvQIVM5SMEo4GYIrk8cr
P5zko0d9HB+/RfRxLZF7xLZFBXB5upSnDMGSwgJakKjxqNknCcd6h57AB98l5tfWot88ftRxq0X5
I+pLJzs0kLR4/AgRj3RE04/yZfrKdlOFBHoXLXH3tUaQGULzSt6Ko4BZxjNwAyXmaD++S2+I1tKb
jH93/41g1cg2pHy5fyI9t5+koRhf0y0kdYederieXbl7fXzSUsOF2ACWgvMBxRfs65dP7f5haQiO
LpZ2o2eOF/fAigGe27shUPMAQzu1m0iYZxRLMMS4QPgu164X6l4YcmFin2m+ZXp2sYeHQxHFlfpZ
1ipytgM3d3CWQV/bxasKl73xjdGvQeNydVCmBVJyADlwFppz1lHtYKs1B+JoxpJI7rEi2VSdsfT8
2RSyL2RTeMfdiwmgIRvrQQnjsihRqXgtiiIGClW2dAerNfArtpx0VGVIoMLrhZq4oCuvFh1cOtQs
cFUv2t2m8OKKwRrSyz2gI7wfIpIgAMzYmxequPjQ+MSM95+OJsiW/SdObfZOilMpya5gTh1fiNbh
+MnoiQxJwldyIn9IPyhFITdLLwo9CYj5DrPj5uLobzAnC0aU5Ida6gTIdJz5ZkVUDnQ1m5zVmE19
/ELkjXfMqiNtUhJHODx0XEg0V0CcojxEV8Tgaa8E0Jr44kpqzLF7qOKL298EuelcB8x9qzOEVkIG
1QeDh61e/hweb1QblFiD+SRtTqw8G5xYB9Pj0MqzwfyXZ4P0O52yVMTdA8IWT5hjnKB8AV5xfuGo
NOELFP8TxuQF9Dtth7vLz+mryBF9u9yeeH5pqT49CbMGKCEW84+WyRHzDiauP6cvIwlD5OE+6Eug
jiFVR1QfFm3Efb07gcEVgUE+ALRbIJiBIXiT+lXgVrh2FiOBAGCVd0DjYl4EPKDVfcQ1Lga9o8sH
08sCJcDYtusiOAETUyGgViIOPFuhJVLl+B9syuIeDtLVRQyUqBESZUIbmkUlLwmOYQW0jLJ/nfzp
woPLLBrL2EyQZw+Sy49b2tj5EqsDVVM1KdYzLdQhjEwcJZcyAhgKUhZ85wBVQfAUzfpo7o8DJanZ
kfxyVtMsfZwy4d6t5aN0p3CAhuy0y/AAeNMvZCa72x3MAadYwtwryxN6UI53G3bINlF+Kj54QAma
3I/joYl0zpRrXnFB0QG3tfwJOu/h31MdQ8/KikeQ2RVk9q/H3tEst/uoySxgAKT4G4jb3i15Pxiu
Bd2HJnW8ZZUzn+0rTB1wmbBD9t6FlyljvBF53ZfwgK9Tqm1QhQXzUtmlLdUUF2V3gbM07iLPVa+X
oqMAePQrcmlkFslAYH8aRaEECWkGPFvd4jbmoVwCfB8J6c/JsVsPFwRS7DCCRCFKThUm2R3uiXwQ
9wQcCYMcOVwOlRZBh4vRPdqnsJ09cKCz7eUPSuQeEhSm5Y59jm2M9jXd3OfscckicSGmYP5iTLKS
1/j1UYurAxReu7cXlZInKk2vEQWxl1s4Cx3sHVb1OEQX7KRaIH/gSspk4UkARMSFLYGLaLxyO/Y2
Kz99RgxVCNvNgFa/M4KAQnrLBIn4xrB4ZY1u5Gdi8rhlSSepFgCgkKS8aBtizkzhIL3GNlqzRXU2
dci23h0GVegLCC2s/pVq794hErH6i99+p7+reMZ7/0shBx3/RKOYZlFmdr9Q5GQvMUaJQX/fJAtU
B8QG0YO0XnyEqEL9lU5dB1sJQ1mcJQOZMrYLjDfNpBKcfE6s7LAiWuuMjhlRZFbRmUouNq7x8Kx4
C2piBrY9GvYhJOoWRhkvwQujaXu6ePr3WRXh2C39RxUn98zIG+Ate8leFpIf9/Cqh5T63NgMYgeX
7bMdVhx/LglABIfbcLsHN7P6BJxqFpZ15phcxmpc7+dAdLzIIvMk2/g4cyztApMkEDcak9OGD9kX
Uyg0PNoC1/aStvYnBQu3zRuk6gl7iYMzTV0SBWVn6j4eN8cCQM32OAuVjw57GhKpw/uj/0kEHocF
vsziU33DqGkA7cC1zBpP7OhdDKiAg15s7L7TO+MfkWdiCPRZ/UAZMLEaGN/Ph90bngrQM/hx+/du
+N6/IznkmCUgKL8zOMJFujaDoipTAFPSJdeEFdpBDN+DVNkbdZeNC+lD+4bf49wjcwadbpOXzX9g
QxYTKFNUUXKZ9GWRvHyDOTm0NlM7s4enHlxtunfqdYAHt6OpiD+FA8JGF4LjoNKCq5DDc0ZynhPw
hcT8AUhrwWZ/R1ROvHqZSl5/X8qA0eTeEOlhTaYgm57pFMHhISEgAy18lo9IDvLxcflqgmBjmMef
dzKDKy8GI6Q4apbhe+Nkj0c9odhhn7uMuQZHhQRwS1TYzmPSksjGhVdCtTwggGMTrRamqtg2YuK8
HCoxMbcwT47sbFNS7g6ossK5Erc4u294DhFJrYgjp2nhWosMOjBtVXGgobMTIVi0xazZgxCz5iJm
ndOOUzsmxvLySRYVYrSXuPtelFPedkeGyXVvSx8kUXe5DVlu/0EildtoG3OzC2HSXaM+/hapOn4+
zXmDGNFzE2HR0ewk6+zqhY8KnhG5RoaxpSPjxZJISUI75I6FdggcAjbNQNfQDbCObe0CZDBuWswp
wp9ievhb+DlfZD5lDvJ/J+w9yJrfmmZ/TAO5OJfqDN41iaYmG/rzoSZn1AWnZV8rk7ChQ4UeOQFR
5bpY3lj4peVBU6UAz1A8OvB2iqciDire9PBMhuSshlq4PMLpIVCMG6sCt82MzIK1hA2XFADkzbDX
aVHxAp+RybpMsu3ZNDxG8NBqAKWCFh2/AMJDeePKvs9f2ncL9gbPEg/Suz75VKLUgAVx16CN4mOj
N/ydZ2FThf7lyyjvvL6UKRzwwebYqiqEkgnFTIRg9nlUTpE0RmHzrboRhj2Wl2PzOALCKipaNF2M
WpwnSRIExDRgeQRcrC/6ur5sVglLF0vMZTVMiCWG5WZn39gmOlmXnNecjAqNoUwe0BhoEuoc0jIC
5XETPK1SCu+PsGqCjwI775pHwG9Qvegfgixbu/Q4Mce/8RGBBrE/MUffY2uNw/SzSMTM9zg3hRWE
XEx9F9GYc+0ML1QLTbkwqI9NkO1ETAbtDyMFqxiP5CCMAokpJwRmcs4oFAgOIjbD3fV/SH27/y3J
aaqGTlZfkQFi/se0rFAKzZru9Sy8ITXZtczrdj5eKr4vVjCIrMSdtww+QWfdCjDDb2ECTAIkmsk1
FFrc7iPXL5/eRoM783BbI80o/NSStwJYSIaZAPPtEVsKzUOhwbE/kM8iq0xQmbO8xRhnDSffLHu0
hEggYYaaD9WfV7+1utCjESAwhV4RCHlO6DmNTUIpEWgdCk8LJyJoXPHQ3sSuF5fxZnUiWEyqmEgx
O3gDMxNv7B8E6q9repgxDFo9oeGBYdyvVg4fMrxtl36GBx70nQMOkH67DQd4xDcmOPG5MLRk9PCs
GWDSvw90kdG/gyf29sTVCNrdeRWG4TeIxUR9IRYvZwFvU0ZhEumxbIcbsljvBbKYEC8JXpLuwsNC
+Hr4v2eiO/N/o1SZmqZZpqFbsqb/B+6UqO5QlfkDif0NIRfr3DiHvLswA0KDosQX7PB1PvW0WKSA
hwe8Fk2qxq8MNZHSjOD8D0o2tg/sSjSRYfq5KP5AYxhLQkSeQorgs0mXr9rgMQa2wO2a9CGTd3ob
IWcal4DXHJmsHLZHi1k8R88mmgbD7ZVFgMAVujC6nZhGroodWp3E2XkVdZmeoNwzAiNEMwQ7At9D
kP1tVU5rbHGecvE7xlpgQEA+6J6K8xNkpghLntdGHcKSaHUdNEeF3WCAi5fVanIeVBSQggdmcHcz
Nv+yu/EypcxtgoQywSu+4g+Mkh14OiJUVKRfSQwjcX9V9WSYT1CzzphQ1WeGwemOYiKqHf2t0inv
fJ1dGX0cs4+Id3+q5NNyP2m8R7sUIAvgmSaZsggjBsJDDisOboBjTA6mSsKh0DSW3CXCdm19eecr
EO175BLB5sJWwttdjQ05zZX01qaDkrpv0DDecMLiRpA86cLgzqNIah/pbPYqVEIxIsaHjpiHkmc4
aNk3I0JXa4ek2R8s4oVGOujHJkD5zfMog8e8mrsZ423xZiZzM2V11jPDOWOMLezTt1BgjV/w+O+1
YP7AXUiMuXvHOi0gF9kTtt0nxXrp78gHtBT9Kj/N8tvuW2BTG9F18aKjQh7AhJCfZAp30/159glf
QqiwuAnYe/WeTtikcaTvdjP5dXGY1+wmrmqymzj6yG5upmwPjAbAjLw8XPL0IqfX5cgJ44pHEYjQ
QWPacKZ33d0DSlGJ//+BJXuSHJVKNDxoHmmd5euV1zzompe2+2wfqE7Ezv5BIdh+KIHRGSWliFC0
iCj17lcFIx/YJ8Q6VZwyYGIKTxaOchBfjWYHPGoUoyJTDcD5QBiOB/Kq7JnQG19aJjcXB5gfk0uk
Bw2XVu4FyKF2px6RFKk9yKM7LV4+Ub6JsnU9WQ8AHgb2gyQdjPlYkCbl2wru66gYt6q66kKIQshB
00L7odjjs8HXL+EZBxEpmt6fSbe7+4mhU9ReEjU/4LuDgmVc0xkfBGhCHwcHplSwkhi+HMF6R7wJ
b4zsfcnEdS42EY+HSGm3D+jMzvkr/BBGmRuOh1MtIJ4uT/ZyqGGqfgTqOYg9hpaY6hhXMqu0qJEU
tjo6hodeXARKKVPBVldR+CE4CfAQdNZJ4q+Ffwfndvflv0NGJoxkxgU39SHq+hxqs/kCom8V/fNp
j/yIZcVI9yNmTUGDt4oTUHz9SX+6KIlWgHIOK3QgoPAQVKkonLwf/8e7VNXWhPj/nJuZqilbsrI3
ZeFC+Q9A6n6S5ktXq4ObAF2440uWf1JKUENOK/gmXajxM5PoK7k5W6Q3OnwC6/Ak/0ptvDT75YK/
1JepbLhiCPLy3FfXnJ1sueTsLKiJN3yhjNAc5fk+2P4NGpThErubXPnmnt7wPv3gwD5BsQ04e+Bg
4fWNUU1ASt5ZZpmNYEPhwpqicmzlzLqm/HIxIBCR1gYMmY0hjYWUUQxTj8liriliWNPVyTGeXf0m
J0XjNTauJMO/9r7Olk320pO1eG3h7TDOkgFiXwaSk9QsFHGnAAtPcKkN8uVPyrV6I5fIoEhMicyk
n5NZizHPNsS5mMIwgpGgOewOu+FAcorQm1wHRN6P/By60CZNYBs0FAr6QUaPuIdvLAAPvaomxyV+
PAORfWYnBkG+MoQ+htPtYYbMb802IqKPzYVIWk/eQUnfrOUkvdc2QypmUnAk9u+Ea1iUMDyMLoFI
bJA+pxUmSVOLRsm88rKywK2FN6j7xv4sAUHGrIkpE7/NQQUkBfhDQKLnJ4sqH8O/LzSz+G9uf3hj
jLnZAs3ZB3zGcn47uz5pfmEygiaDt8jAKSE8hZXEEiDebniDyGbypdT2G/9DQ8N6IM0J3ngWaGhn
Vnjrw1sWnND9XeT9uvdN2FiypxRCz0fMv07eKGQiXMciGXiTxPsOvIUKm6HhE4zUH8QKU/Bq/Kdn
JqVMRwdMNklju2jywnrUWDCw/8SbG8qMCxdTIoQXGurW4KHO4BM/H+7oMzRzuAPLXlDMG6KZK8V8
omf9pcDJT2XgGHB+4NV6M0KODgztFZptLq522loBd9Sro8mhzBEjhNC6OMyJGfhlXwpDfFHcs4uf
f8UZGHATv3K0vE8kGRLLSArupsPtOaWDWTCijFqMvFy2VJEqR7dnbImA35gZoaCJmGv3Q0OmxVDH
24amGjO8twzc6LhjdHPs69P8CdSSI/SjE99nWv8qn1NS4VRAwiJh1yF8Uz1qTudrFx8WPFsQFJjV
+5TS9cedUt9wp7MAn/jC2Q2cF/GMZ4EipX66VV4yfGTsWFlkWV0dyX9yea74Fnm0ivCtV2kS+WXA
3IN0MwQMQJtf6i0wWOnXRG5t+DjCMphovY9f1bbihZdc0NRBfw64ERjvWAxR4cdhDGXEDJC69vOC
k7hYyvFgsKcjTmJcI8LjI/ngyGgS7dn6Pp3OhIqv3KKiyNF6o8nhvvrgMMHxEWET5XnCDCG10eLz
l3NfWXUwzAC6uC3HiyQASKSf+brUhja1RFcT9SWvTv1wYvtL3W3OdyviMJyAiMOg43BR1Yprnbuk
dDoitFJ0VUOIhfQf07LM0P3EvgiN5Y+nY/cVn4HqNyBgGFtewoW48iNANgEcV3tNgazn7lg/UhiR
BKcudnnF51fZd0AdzApwULESn4WU4Y5CPZNfldG1PSh1F7ommcsADdwJk09tUV0K0gNTys/zEcl4
RMRoUj1PcUJ5h9ZI+LdHtjHsQ6fkzCFCDvXltAG2SvkkS6nzciZobSRsSiTav3A+pO05JTWP2B3Z
ewaFS5hboiIQdBGvVbq/QNzVMLZ075xDrvEk7hMMPCJzMmwdVYj7TKVMTNKuwULujaNv/Z4rih59
tRWZhJ4JPyGTmNcoGgHkMUKRJVsGnbc25SPsKR1sp/wx8cfDATNj6EjMRAGbYf7JMGGJAcpuiGy2
Eo5EsMIRVfO40CusWC65RYoJWroJ+pMoJtBTGN7UOD3+pMByEv2MdQoAp263j7uG/0qsiGgcVe27
8RuDsZmPt/mChxUsoFTFfBQeJXp4WcGgraD2bfvWoNF01LlJqY55Y3fwqF3H04b3tl88W8eJyHJ+
/yzy47w7yJfDwGD+wH4jy5jiYR10IFhg4me3sZn40SThlmkrwA8Tv8hskbWMSW31lRhkcf2b2oJL
FnLWw1krawdLO+TnYPpBX/Y1/vWTnGnF+tv/pkODP9JPb2vmsKFDBcx/pgl7f/9bvZDKEvDCZS1n
cu4Nb1JUGttePpmFmK1dtKKWS6sThWoEZ6LOKFYpI6LStjzIr5uXDPvdvfO9n+cbprFATAUxl0mx
jLOF99bgODiTwbqxb/5/qcI5ifdAPmGRKFHWRZkVfoex5fU/IN+fWWfW/XD9jC7MVhhF+KKEe2IS
dXC0bAAoExOLtUTvKEyEyMjgS667Q/dMLIcFh/c+HMbF+UmiouPWtcK8D/G2M7gRFSJkFz1mJc2O
82Qyk7/OIucoxfwhqfwROappcpuO4OUfNKNKdANjE/SIi6vSWwmRac2InPeiYGSwbHXvUwm+6cY7
HbKBQJ0M7Ff/chIhJIKQICqCwrmNFU0iIz7ZOnIwZGl49VAEBPEET3D+CZ0AqYP+W0sOCnAFIgkB
QYEcBC+URvc7yAkrQiGlxUys+mzVgA8CA2Hhx7m/vpDBVW1UKqy72El4j7Bt2pAg7TO0BBbmtzeD
ikKe5c7un813WtvU+xO6CQe1ufMJFYP7YZ/F2JCpkpKSe999wn6bYJJN1C6J7DhNsGTHB/pbCdG2
jinsGA+MHqP/u+K1pgnnzWuaYU613d3++FiOGHT1KbHwgYPT8ba6YWL6zFutimLShBT8WsxFYMPa
OyOJwdydvyxodtDWVkiXtaQ33ocsaoecleKVcRRBUc99ha/Oh2V8oQl6Aga8RBTygLbo/Ffsz5zg
04T9pvLlmgs/1yLCnO6rNIj3wubMeZ043wMydvWdN00vWOp2ZcQLjmM/n8NrwSTQitJXNlyj4LPz
amGvyHuTvZQRf9/TCTL58d2e1vGZygyOkZlHX0OBRIutZnYtuPrwtGhwmrzuG7yIy0K8WfAiZtUT
mR0xO2IX59zAGJpx1Sf7klQK7eFAY2NKwCeseqs0zlSaSfQWcClHoL9o9809SEIkPWkSYl6O2vcV
JfXxCNvV44f8SvOF6Rm1p5APpNTJp/JJQvAqQ+qOaIImOjLxQqUt++K/JnhPME1LfpbmUBXKsFvo
n97eduAikGaKH+2YqN3hQtF1lrb16crSjQiC9Eq85sm6P112DjddOl9QBQD5Ah+J/Lfuwt826GpB
iWh6ErP+ffDaAUCLDbhB93SGoTa7s/j1lRBOTgEG7r4Bt3R0XU4dDHdS9Mvpak8Qx5EWltCk4f7s
EQ1hq8uTQDmzthwxgZP9WOZv/BcJsGBSx6FOUTvnBdD+l/hNdvKvKWWWZmiVUf2Lx2azfU2CD4EF
6/LMppizH6Nbv4UKm1Zn7pmDrh0w6HEuwJq3w5pn95wfAc9gR1xNVpY4Q7pl42a620scMWh2vp+M
IJfZpBHmYPm9BWJrh8EhSN+y5dQT8peOuZpiveRdbbnuaQ/FhDSA+wYxjke20eLiL2xj6+ghJkVH
z/AFXg8Grt9AFiEsdl/ae1QVNEIL/rDKWdfPJHFS24goeY1txr1rLsCAUyF7J6hCbIdJBeDxnkX7
izDF5aQuxHmPTP6FrawhzntvKZUDmj+o4rTFFlCHT4Dlra0O6auVp5mcVkoK+HiPhZHiV1OYenS/
7cTS0BY8TY5w/qcnCHfURnNUWgqvYPrickjkJIYLDWi6NXpby/OeJwBm4epB3OPdXX2HCnfj3s9t
urCzMqEL+3KPUamAAK9+QsyE2UeeC8+Mxjl6FwDeW+1TAy7gsz8xhN25Jh4CCBC/5Z9Q7ijRwIWA
9MENR62Fz6nFpI/BlVdiK3+HmYTA1zrHwiKYfPXK5Nt34nCHwZL8wn6lhtF4faLWhrWLug53B2OX
A4zkCnRA47HNQ7JjOwJRd71wTG5Gyf1dFNUAU/iXp6D2Qr0hMyGJ8TDuHEzf4tRW003bpKzBe7au
8pHJrXPlqLEIcyDOQO4ODkH/Mp5kJoPRbS9I9fnavEyN0/gGd0VH+fUWI6gmfH+RUkdnPdrvIm0X
LZA1/H44XjCm6en9kuLqgPtFhhtrBw2+1GI/XbRoUkPTeG7wbC921wg4PK2e2kyLDht5j7YGhK+R
ZXM+sXPKH/ZIhHI4PfTTtXqSdie1fGo7ikiFtwojKOyD3c/+7kVXJ3vCEWWV4ov81xUq8mHN5PKW
AckBzYpKKMZ2LWN0e/B+PDLCemElB70R7t6Ag1+XaIPWlHh0R2HjxU1D97XTkyzGJrZj3kSxHTV6
fzOgllecRrr8LOEO3yucObB9+OSzs8G/I+UwmkehycLlJ/rxMoTLB20l+3BS7Ho6ybRrsz03I/b7
D7o7QH+aLuBV1BPOyQ9K6pfITbtbAq2MVxP/bK7iAjyhKFc/lzvb5IXD+KEKSa8hbmxIGf6mrDwg
xStQwDb1AVWkwBR2AfHUF/vfgzeyMvmerD6ymNxREr0B+3EXijM/mCU5xHnvTJCEawEYBzNJiSzL
Kb13ZdiirKC5kOnCpzXzn8E2i3IAEQdFO5fhNyxHIkasd9dfeJuRSHzzHawSCjeHpl3LrdfTOjYy
kTrUItcVb1UlnH/9V85bRfvOCkL1GEqDz5/TMl4bORo4R8gR3KCFVlsLjSuULxQyEIKI7vvweg2J
2PisdqD/RJf8wNBZdhtYgZpwL2NdbpxHE+9oKakSmkt0KVmkpJeSTEnIJ69PEMVj7e/8n81wgdWC
uidJeiWFjTePXT9ui71bYQvXvPPnefiuGLAIHYVT/e2pcwuKanF+tNHuBKMvADXGwQXwSxz5tehv
ZON+lMvjHfpfE2CHXEr2s+JHUNJD7tt6xnlJ1J3FpCntaozRau2HGr5j0V6Nk4sW7al8xGodN9CZ
aCcvAl17BenR4yalxechxFcQtQTC6VagL6Xa24EMocRwsWrZTyUx1crXPZvhUeZrjT9OomhYKUNC
fHQfg6xo62NxAdMgeptBKpOFL7h1qlAHyCw26k0qiZZlXca1EBL1078Anzk372xR7LH2O+54KA84
THKiBDaL5EAwuDh+HUqozj62NQxe5JHOGOYQsjTyaDYJJAl/eQNTiDR7g3ROgRvNpF1MG5aRu6Z1
hMa1CsjaFxNDvnqgs8+iHCikV1ohgEqaVgQMLfvqaKYtOc1DdFW0N5Gdf+S2hQuZzeXFHVHtL59U
R/CNUddrNQK/odLwxK4k9+pDlgkbl03pETArUcd9Fpi4qnWvrUsRbUsj6o2BP58zIJL9HmqP+OvB
OiW8gxeNT7XN7d7WEbo3hOOdHENJYGKtMsbzGxuK/c8k3ilsWK8/KHxEsnt9pYFvwmpMonZ7gSK9
8NSMLMzOgF/rfixlUYu249W4E1NGM0/IwSGWKp27oFHR4pu77BWwFbNXoLzdcvl9flPFLZfoHep8
MJwjaDcXi2pJwmoH6EAr7vtGx5eaTC81qv7KmrpSs8ykBhSi/Vs78LKCB6QYXrYEBVB8K4Ye1gWQ
fc5mCtnnmjs0UbX6Cbsgq24jqtOMnZuztEBaA1+/ikaEFOSA3oUzG2fQi1f7U8pjM49pl8A9MAJY
lkKaXCWeMcSm8AoEYwzkhlgf7NQAOukZ/YXQ8j2lMKxGl0H79xnTT62ngRvzlMa9w/jBu3IVWjCb
T/QbNp8Trt90l6cMkgoI6ojmfnlBNvArtiR58N/7DvGPlPeTmh17+WgpKRs7R+VYg+smlVt8pqLa
jrfBFbwym8zAtMsDtRFozyIe0geVEgwcTfE/8nsWLmwh2m3UORS63S146EdjOM7lSd9R/trogodB
1hxRqFvDMGBSCjJ6YNxusfLRSgEnuOUD58FwJRAoivjwyXDBl4cDAvSknr7yWgKhN/DvYHQlil1g
W43NwWbaSBaFBVpENb9w0JPRHtqI9/+FYRmn4ic4Aswx6/2fMtMRvhcvv6Tx4IJzXpx6wYej6e+M
VXA+5suGcB0tBxAgVsc6QQgjE6gexk8YMB5IbFaI9g+YDzT97PBM8BkjOg489wFCJMGIbabJS8Xl
NayAiz0QD7ObjC8lkM4hdtzdLpTrSBtBz0WEXfY+BWB4pChKRNb7ssPSvr5az9/x9uBj4eiCiaWX
sDy6gieByXPt2ISOQH31HkMN5LdQnU6jbrtZIXRYPssNyK/Q2rvAoYsH5UvDm164Nd09c0uiT63P
cPMV5D6eF7/7NO0/3V94PaDk8hfmLuKu4P0HEo67aCA7GFWZOCnwpBIUVXnN/tWsSRvkWkC5LnFu
0qmGNx/PQBQ1gcn6F1ynk0XRI7YO7EHX/R1ctpojP67jii/cyyJjigceGk3YAjQ8UYrYTy0EDNiH
YqYobTz7uPVnmVSNaM8wrIu95QVxj2J5EVa/B5toPPCTCFCQniA6ATvMijG6F4xI6WVmRFodz0Zq
6ilBoDXjqD7ohAtBL/0WFkWa5nAeP4SdvQ+1W1g2goVV8Hp6kp82YAMbYSZ/V+WAyXBzlmf5d0p7
aP1hfrAmkEuiZqsUMbKboaYFCYTHWNCnKEvGBkZlkeuS0XtaspCVANfRvyXCI7Rt4qfQbLv4hsfc
ZkJmjw5bD0c5XXIbviJqWIX5B8LBJDBGgipFgY7LAA6iK9DmLQOIHjZh3F7VMIxVmLvxdKOyUFgR
OvnjuBuOEh2gSakmymqb6QxRu3wDAXyN8t6+mcIspVFEBbmHGhduMB7syYSpdWAYJ40xFhqzgG1w
wkW1FMLdbTn0GHuuRNHPEE6FqEbO/ikImtmlFCFRyN2vGrsydgssc0AkHsJlxPG4EqDFXP55e831
BOKHRWIqo+Xg6d/0NosP8gObQx5P4+zwhLL4uClDMNFi9QUbWpqQa5MpL4tvYh1bouRq40WjRokP
ndHP2/aN1HYCdJroYbansSYqlFglcy28eXBlyxYPQ8DystFjeVm9YrcmyIHLjL4VwHvrg8QMjmeJ
uQY/O2lYBy0KZgRwAZyCVB6kU9Mg4qCBpCmbUf64ZinyVYSr8MXt39GMOEJxoGYvibLOAGGbISjr
AIEZwvzjQr/Qw76qDLEOuAx8LO3iQAlFsaKSVRA7ef9B7GSSyMsRIiAvR+oUcT0tlCqLxgBueHkU
cRpu+Lo6XrkzLEZ7PkVYlunNj7Wujh4HykhMmy0aenBEfJeXPivSBGMgYmf2MH2U5WuIVvWI93uR
7NYsNODDsAcaJN6PhVe9zYSX2M7hNFc/DJ49N9mliFGKGahziFFeePvEqpv/GPTEerszesiwxR7N
EyFP5r0kdhU80A4SyQXow/CrbSPeNLLwSHrZG1n+CislH9I/Ok4TPvgyIin2cBPuESqP+r3t6lGO
j9C5PDzuv5lhiAYEy6U9k/cHvlCGU4sRjk4rWtQIlcJihQnk5L9JXoIOnbAmXMVrmO+aCRJoWNIN
in1rX13a2AyiFaACWRTbsEA0ZQJsonP79JqAr7dB6ShP8ysWYYxIMKdRj00MnPtg5nKJCNwRAA93
igcMPwaBJ7hn/f6oL1ED9KyPdz3wNvLh9GptRBuG/xvRZrj6MdiLQF7+i6kzbW4T67roL6KKGfGV
GQSSHcdD/IVKOwkCDQgx8+vfdSHd71Plqu4MjiUB9557zt5rB9KfjWbGHB7DMF8Yhrcp/IVeewiX
a8Jk1gCt3jfAoO5pPqdYic6H2/lgErprZI8h66x0RBta7pu9Df7qFqFZ1GJki2dG+rsAnirbprnw
UIt2oid8HcyV0BNCN5LRVxoJQCtEuDdAdLbPbGb+u9UQHlWcE5aIXesI+hk6tFtQyiH6VyItuUjV
we5FDsj42FO+3ejNhssRnhrNuq7aT3Ao0Ypb8Dr8mtM+vCSAhS6KRdp1PKxieexF4tXtY7sQjbG/
skAqzrI7/r18KDDWefmpUxwuD6JVWjar1AdGjYFUhcrXZKFLvQwWBMXpjWHsJdh2Qji7yHwCEQm9
TRRhJgiJFcE7mhxwF9kReX4WgnRmrKsEc17jT5bV+YyYCq2nhBtUbND0ppEmoxG+WHHHPW07e25A
VMmsdNqLB7CNj41bkElpBWVVF8DhsoqZQD8hLGB+TCnGoF96qU2w3wQlc5TMkNZy4EA3Tw8cmoqo
RjorYntmsLrMwtNJMwpOMHHDtMqUYPazbOt70Mum74EEfYVacpx8ViYhVMShLPdCYo38lX21ps70
ZmizTQh8beNPMa5BTbvpWXmDy9MggeyP7YhLQu99nuNnlnxKEWDddZVMWLQL7w3xdQ0U+3pyfnUV
a3ZMyQe66kKneP0JYIQsSs9HyifBHJCHf/c6SFdc1oi1k72C/QF3UeMxseykT940z5tsiP4Aru/2
+ifXRZOTZjaFF4SKUXQxHtSwaCPYffk4GUa9ZbS94PX51sv2mbJ6UC2zgdRv7A0s1EN9VJrMho7z
02JGLGU53WlablBor8GMWsMgENTTM/nTnthnEaWymJniRZV8ljqtcVGHehxM18zUeWWt0zJ7skzI
jMRipsWalcEQlUbSqgFgtrxpAGbJlzk+IHK7OIgkaEgxMGYqD1iDExKd9ohbAm57xwLHbf3SKAm7
2bLqx5husCYWh46EAu6Dgag0YFFLfKKLtG5HdMKYZpwPTEj8LG/Te5fs0Zt7IJsqEKw5FFaxcO29
E8dJPdhTdlNhGx+bwoRTBccA6lti1P9cnT1XipECl9VAojJ6BTKsVfmiXVzzk8MO1c64/pMlkaH6
N/1BM4hzA3PV+xs3KH1otBrgk6wv2szCqIuJW8o0KbOYlVEJzXuQvhZHZkyvnkWjg0R2ohQvPkgk
yiLbP36n16mh+QkM5kboMOdQnkWSB2mPbY2HOaqCQUSqHHT6Dkb2TRhSmdBSJjhGdzhdMvOWKo89
rkDibCCG6qbfgG6+c9YSATcXnPm9H/4GxvkE2F6kRk4C1i5LkT5EbRFBvegZJFTMlYLwN/xdooV1
CdSce4UeDAAOrJ2zAD6IN6CXriEmdk8nxMRkP359USBiOlwO/EQkdMZ1r7/QPTphbJJub/ofdI6f
kA/PqBWIgbrtp2BP0K4ecKFsArl0cR/03BeMDs5yNsJ2RD3Mw1fTntAwDQUItJUOZQLeL0Ig68Pg
vWFsoCZB5TsitMSILqjMJBf1lyQDuX2ORgDjZOXaoewihXE/xgTDP6F+/KjHHEgvH6Q/n4qQRiLy
URghcnaTsizPzhYDQ7/1RcHDhI1gL8bcsxivbW1wpjsgxmvntgScLNHK4FAIGHckQNY1NQWyToNg
F4++faRvxnduYgq6cAkvmR+6gOkXDQKeF55iGa5jKxhV2zlPSFi5NZEVcgxdfef3mDD1EV0A95Ke
AoUsU6FUvUvhWQaw4G6x1rL8g9mMGubXXzkcaxQIVJxIp47jEhvOB2uVR2EnqN7eG9ZK4j1dIpd1
jdSZM9fIoYCgRiT4laXIZllCbIvliPDE+RlphYXeQkkRvvCnVA6clRsiBJz89QGKPmWEYotwHfWT
vioVhkFBSnULIb4Qf1EfvLkSwbCZHRcAs+q0bPc5va99me+RcWCUHMFiBb2LXP9OuQLFJA+UBm7D
K3sK2xsu9YYoRJGQwOCP14mQy+GfLa/+lW0k96lj8Kt4oEB587xz6mlWRJucMbt3CHVk/dxqKg6G
p+99Qr+W5VccIKvk+mc29nc1FcJHh2aFMLaszAiDWDSOO1fsImB8Qz28khwLtpe455TMX6ZlqH1J
3vhzSuXnjhcsfmP72M9vlH4MzvRHYLIQxdyOYtP9zsXmhtxxv1LZDxMwdQpjcBBwyjH3E3jilF0q
rwNc+xiQBimSoFnedB6cLiF2cvoaHwGuHvsFMw0bo308Scm1JqkiIUMya4QyiBpfBY2WQKiZgnsX
kl437keqz/t3uKdz/Zd7CuxAyY/ApAfEvsHUJ4sNCBrhzQaYsJnORSp2uZDJUkXRsWLIwUTAiOgw
WOMeQZvmzfhX0CCA6CZPemWQn4KNyH2rYTVEBAZG3c5pXdq1WOzx1wtzPUUskbSURARH+SRLq4Mo
1YfoODLCwsiFLj2h1cuPOlPvnZKqSc7P6i79frxRt0LMYRNeKQXm6BtkLVccgI33798fWPDXgYtC
PipBqdgAR/+h+tXfmRHe+qsanNWgUIPbEMyMgg4QIxDwX7Jp1ZDAnOC8nuveDoMLB2UI80NwAYdZ
BtI6NdpxABGaEQV8ugZ7AhKtqz3c5ubark78w36LzSEwbUDWzLVWSJIU43amM6wbGacfcBFDx/Mj
Ijj6nScjk6ERekO2iwXI7R8uOxigHLC9lntEaL3p4NB9y4ZXScSi+nzwHR+2R0DadfTPjAZGvw7z
OoXCbiqCwl5X5GAkgxbrecSqzyqOrfAexbPAMEYs7bsx1Gm+2X6XSG4OxAgXe7zDUq6TCRywY0Of
FTsJ+wY7ifoyfTN3v2lU21DEI4KFIQG0aGvvMO7ABhMqrEbL+UO/85084h7AZzCvt5Tm8UB73Ar0
X7bGzOfNVsQFx+w+VnuJ3ZtahsEAX82qi0cXTuGAolN1s5qxrZbSZWIFReJI4gJaS+pZIuVCEpo5
K57r8I4nuRNcfeaIqt8e0FUyNkBXqa/DRPZZxqEoL1lXGdEXbv2sqcT6BeM9kIbAGoIRL+fn+Rzi
jSmAxETsjbxGS6Hw9nXQlYAkwTG4k8ONwASR5jgTxA67vyVug5ba2AOJnmDAEMGN2gdeE6Y0aCYe
fWKSFaDEJzKjFTwgTr6qTpF9UgZopVCdgt3g5ZXOTAcQ/14Mj7i/P6G5sPPjdD+yuwyMH1TO1+RF
KifgtoFeBAOcauj81ehoDIjaNoBlQtYSU1bVUwAFFftGiPfPQwq37KzGrTN5ZSP6oc0OvWlCgOzf
GEly7sONos7Ysl5TYiGXAcUokx4VQv0XcD6RTzFG91oAzjlWa7l7zpzvO0JTgirYGl0MMnn+uQmB
n9KPgaKweE78oFc6ZDbtVrisWOzXiR6DTc7jtS5mrzTd9ZibBUOk2yPXph/vg5oAoItinRtHsNFo
ptJSK8dMMjL7Fuuw/DDfdsdaP+w86Vthuli5X/pXAFev7Gb2SpVE83U1vDPnMBpEBJK6QG0AZySw
2m0tuqKlJTGvFh8o0JBe/itRucInHanfBCm/pHUGaWaiKZ+KpIM5LaG4kSCzjqty8d0V++iNUan4
7ivjSL99pnN9imFP0KE/a3sFG5R4VPlijbypvshpUP188HegzAex8G0Ta70SHw7gG+tbOSXWw21J
QnBt/yYIFI5hiwFFsw4oWmCoavSEyDqP8vSMNPIemnmQRw7pB6rkDE5gVcemP5b9UaZg5Ni2DnGn
CRML78I7695vxuan5HpKCsLF70ntMjrjeZTpTU5J8boheFS2Yg6CZkp31Wc8TfuS4RoXUkaNowvc
f94PUCiyZvjOw0AnU3q42Jn5JoPFgLHKKqiDXqAyd8gJJA+xCbDmkswAz4KKtYfXi5Ex3X2v/sEc
dVYVh1UK2n1lOdSWNcbiFawKaRkTX1iWjrQ8Ex1+YXgkTNJsOkF4Rc2ihxXzaE5x0sc9Yizn3KBx
3cMRkALO4CboKCCip7BIC8KF8NvbCYT3gv35jLA5eHfE5O/iuSoDxg7NOCw172qjKvOu9+zOAS11
QiLCekqjwWsU770pvn7jG7y/n+kk9Gh8PTjWypydu7CUguIBNjieEoopijArZvx1v3+dluh9esZD
wbDuxPBh91I8Ploa1eug/EHjR1BmYxomBvlPyJS6BFB82SfXPqHFgpYCOeEl1ef9ck3AY8DGaOgG
A0ykOyRs9MmF48M51AlommmVRKWHYXmY/2rP7CLaKfhVolOZScyTtUS7JgrIKH5PoK51SUiQJKbH
pJGMIgGpok8aT9wgOgwFBmw9nARemSLCli40JlP0pypJuZKwmeOjxzWOTacQrNDT/XC7cxg4AOlH
T6o/Mkr8neBF8NWuOrrugH1DnC4U7nXuNO4b7l0cmtbLID5aQTABzAVSKxaR9aq4yCRC3ERiG5AI
rj8Xsv7QrJUorDYfkB+KWD7mAd+IswcUH0cV8gTYmUvJKW3cO644EIlfcXMxXOXEwl8cgccryZP8
IuefGOxPtFqdJ8bDFgPn/pU/NYd3vfEsE9Gsy6ixFBPN220/BtjsmabKT7wJigAM+7yDunKsV/55
LjKvhkoMb9RzH6SqrDoTKq8rI60PTH7nNNf/KbAuYmaTEBsk5kQC5i+nD570JrpjVi7fhwTCB63W
FsNtqFgBUWtMCGc3xLJN/5KVUxP3nfU6OGRuA9UgGgJWgMlk13wtC0LDxD3eeoDFucs1CnODBCUH
/z+20rfi+zdqGO3b5kqcn7jzT+QcSMFd51QTOiVD4tj6bH/DPSJYqo5R2eisERV8IyS35upzZCmH
ZcDXg3S29XLCpGT2nZe+9Nbf8aXawag4U0UGHgX55D/Zrzs6IhfPsSfH3GViagyTiMsDIBFS/mjS
7yFeET446ATn3VkOHDFh2nBVodl0Ov45ATshF4IBvYb4fhTk9R1lMkcFbHiIut+QR8+SA3+EQxFK
fpar9aUxXDFkQUNynLIOiEE2aB8Y4gbkHsGKud2A3CNMrbVMvCbeAXeNMIXd3RIkjkUl4+5o5zyQ
XvO/DxG3wYuwnuvfNpQe0lsjuRBxRA7gJLg9Iv+s/J6vXCYVd9Up6H8AA1JotBZ/R+Uypwvscuof
O3uCBHmiqU/+CcFZTMbZ87ElX4KxEYTHoUuxf/5Yps+W3vJ955IuIfHJWOLtLwvGilRtsl2TIdH9
4f/Ibed+SbpLUtqxdkmwWemgSnbCZiWn0OI3bTa0eAKT/9Nmg7Jc+QjAEVo0FqisraTt9p26J9RB
AhgYa5JACGqDgOuaeqjqDHtPQ6zkERb83gpWmQ1nd+aZ9KM5Y2nof2AQBzUtpVacilB4corBPnH9
QyeaxgynTY46d7qWAKs9GMahygq/xHab7AzS6Qr//CaPgY60yDMbfxkJwMBiz10WYL263QMVLdg9
APFIVieWdiD21zI4/daY3MR3KfovS/DZwyZcOhvaEily3fnqifvPBxMvVL6PnVD5skAp9JBC8xRK
pjP+MhB2fVaosluaY/S5o+QFAolmiKgEmZPgihzZYCP3EH83cPrdBX+DgNMPGOyLn6SH1OnFUcIT
iv4rvauZmXfQEOdI2llaNhli/5spFNRwBrwlaR5xX6XmkS1BgUWSGMZeCy+sLaiqCisitN4mdOi6
6hno7p64O9eoYXIe+RuXBUGFIMUQADNCbSZuRE004pwTVzOCu0P/3SyE+a7FwYXH41/XMMrU5wVG
hNBgmPTNQNEj0RJ6+00+TYC9uubWW/iPYAYH+jWA9fKo/RkVIYsSIC7bB1GJr3LNGoE/z5COLyLn
tzkdqvUtbxvVOtwDeuOAl0ZxQ81EB640Sm6oE0QNZsQ30ajHyg9WPWxhbfW+XcIT9jlUr9Z9zv70
NdSd6H4qFpnLRuXkJcVXjFaF0Jd85p88aEd6zhyIlfGFszx9A3T9jwjsvtvbollrvlptiMU4n9Ej
JfQ+Gl/MaWh4vvEL7LNQAKYvTqL8h+lvLIeXFICkjR2IrX18NyCIcuqLTcQEQsEc8F30TvhiwMYI
rYam5Q/IYmlRfHGzP/KEaXyPbK27HXk2mErQ9aUB8d809QRv5fnyiC12kxixF+Y7k14UoUaJjC15
3LPoLtG4RJ4a8mzwhZ+XySFtTeZwnRCnTgGCZWxyov/RwHNDJKjgfD/iQUEuWcJ4ELNZevAIDLAz
Q7K8Xj0kqawwuv8hD458xQYZambQ0dkoAnIRvZ58SmA9+OMCUxKTWNJkmMRCY93ic3c5hAOeR70M
VJ4+jlhD0Jfr81gG7ISkjlFE5t6G5KfhPqzUCsSU60SBNISRlRiKPSqQD5YOVBJbM4pGDG1hFHUj
xTVPTut/5DL6F8esv/hLtDy4HjS7WF3yTw9BAG2nNzpHQxMjJ2EgwaqCI4iBCNo7GuQMRIiFobhz
Zhb63uGy8hkaPFo/pydS9vSLTyYNaBcxlWGEinpD2mVI8Jm98E/T4qFZ/8FIX0lm0qKhZvPBr//A
JCRArH0IFBh/8AohTZQxAb2Tj1y9UBIm3Deb1Eq0VDFjvQs6ZWCu3Re3KsM8bKsh/8dv9UuckeH+
wounqbTZma4XRwz1aFBzK/LzPOXI2IXeOX/jwp7ONI9Q1Pompot1kcEBKdN8yQB/DxUZmamkpgZ+
J3Sw5p4Yd4VS8PkMOJMvGoZ/BeIPtAm4PwOSP2BrANYAf8Lwuw9MGgTXkEkz0NmsRxPqky/4mJJR
i1FtTJVgn4FWp7MIHOZNoGU9BJLb5WSkwAABRMMuQ3cBbJWqy9iP7hz3K/4Kc91qDGJTDiEVSznK
turdIHKQaO2Y/76XZOmu+KIqHlbWUBGTu1RWnySwFMg3QAxRYTq5kt4YFLzsmI5zvytJPgVYwv7A
SGttp84TW0rvoHB3LgYrs2FD/Lnu4ufUyi5/LjsoLLQASE+OVSlabvHASdGVeqGF44RzHvzqzjPg
YZguaZFz/zzQvvnIXqkS5obNwNtpXw4iNW3wjEHEZBc5QkXqKTSfKZQv5h5XhlLh+xdHHL5J0iva
6xTsZDc/4TMH/HABDgLJXRFJUicqYBhLSybc2dU1vkVhKOfRCW0gjDk5NHgMVJcyE5TjGakULX9E
AyvDn0/yghpOFEeo3qbRWxhsrBi6iUvq+mkzB6fGhSOWYi4UdeN2JMpt6GX+ZfahArJBXWeROFQZ
gQ/2gvtgpaWBSjv9yTUcmQzFMPYECA6xxz/+IPSlWiG925+EYcX/1gB7VQivDK6WPxAHADOiQs0p
/OfLGgaGxMTk8uuMKAXJDrkel5Nraa2pWQMN/rBdDj8c8FM23d6Tj6Xoxw/1ERPCBeha38U/OHkS
jBkt82f1E6WNWzXu47uJMxeFAd4dWh8cRgXw9A7c+h5Dh7xe9rW275Z0cfR10mIYoWaEixHmcE7m
8I4PDbRZENNkFm0gepPEJqqrbIB3dIVQC6U3sGVf7wkyKoUwk0/vjoKKT0RJ352Q8pVfTnrAZRmJ
qsWkIxz3DE2oZbVP3jNVJcdhoo1QMKKOLB5e+ATsi0OChI5m8tUy7cgkJQOF3VjiDsNXF/vv3Nzm
PzOKW1LWYZ7zBX6d8ToXHTvoLr6iqYVZ18bDmayxCEtzsTfp7Cqx3kWdFl7LUG7ZNtxz61OJTIj9
iXpybtcxABRJkcthm1fEYzGdXygm7jSmuGFRidZW1FrRzXFSXg4phQaIMcoJ5iI8H+7JhK0X4Qq8
7qJ6F5kIkNuoo9REI5PuVtac3sXTlXyW6GxiUUxQRLJnnlaxmB51RdzWcTfG9xEMsUM4DSFbf7xq
FKTGgpYJ8CMjgxKkK8LaP9FBOTQ8nlQOtygXmpwH0+mSab4YTKOzYRspFiZwwpeCxAFqSP8IOKTD
9hFPo/9Gw35bzZn3XdIPMgHcma1dT+CBE2GqhXUTyfd4By12l0j3tF1SWgqPEJfilmgkYc8oIjSA
ILI1AYp0lrdzhzgflifPcCSib5BsBoZGTUA81fxkNyL4iUNMD1tov7RpulTgN6N+FR8D23Pn4/SN
E4joETDZqL9DWzhz3OGEzQLYeuEJVjzyyRNJG24um87lyiQ7qm/HiT/e0cuDA5NiyoOcVaGeF1pW
ToyGvqelYbEocYqlWCLJBvKMhQU4JCuAAxm34RNL8M2jW8PfZC2j08HPFjcAGBGQVRgOEyX5AvlA
WE8etUgLHdvXDnTAeZ7FIR735Xoe5Q7mYUaTu2cqyA/nmD2jUMHwIX62jj024tccqTntjIqH+Jg0
sBaHLTICoD7cfg1FklgKSu5oaigS7DnKFBkhcxwXHOQpuodbkTe4oH9eewH0eDhM76yQk6s0eCRx
Og4NIKpcPURKV5KOC/qQyTpCzw/ih2jMoMDwaU31Mepl1iIOf6xFfPRfnLGvMR0jjzYbejuebflY
pIY/8EhYLms8a/Pt+ruaxSqphSWMaBm1eMSvLF7jWA0oh2lg8IDzZmj+nOcDGwD5ipTzWkgGTMSi
fhaXpsNyVAgibD8/8Y8sWKo+QFYyKrKYBvC57JjgzPDy/PTpTL3WIJ8lck90ItjnbooQbcNw5QTI
FzbhWXOVZMIrkWhsy3Bk1ch2t+bBiViaJmjUkv5ESBIPnvYG27ZITDur4Mf+wNZE+hOUgNHoSHGE
1ttkuu191qYTjekqzhmlxeLVKEkzvnPLsvzTV+jyJ3GL8OYZ5uaU4680gHIEToV3TlPRAuM+knqc
9Fw8OmhUMA/Pf+Iq9Yq4UANCX1xara/Sj9NJnXgBKuxOz1u7xgHsJz4gOmZ0SCrynAFiAilOtWc+
1lDjnfBz8uTG04JzzdUfH/MX+/vIiF9Nh4JW1C/aAuwdEtQeSNqguJm0rZEGTBE6v4WlDdkSX2Pp
/2+QGrZljsYPxrb0C9WVJnj3INvQ2aXztaTGmBnnAyQSuT/0FQbxymRbJT2jIBqFjrzENkUyjjE7
jZThTMWOaj4yPL4YizpcVL5E3mPp26sLcGBkC51cKB05PPFFbH2BFmhPfb3JHDlBUV+jdNxOUMgc
Z4wOv6GC6SsPrF9VjeicUDWeCCLVDr8wxZDXBbwP+p23RwdWRwralLBN9EySHI5f1SqTxDS8OVHh
zGFGhbWHHvdO+yx3cRPSRkfGTYZEQ02Iz5TUjNAwo4d3F6KzpfGG0yujfVQSkxV/ID9jyC9yqCoe
I/z/JPww4W0TtC1D4KkZC3N/8UCvUZlfOP/wSyqFR0AuODUvOlIyDMDpszGsClPOXnQGLs3zWB/k
hI7xWv5zyilX5sQ2NsLiusMNy+AuzvFPBrIcMR9uEZWghGGIKGQ8DMqRafFDuy68P6Iaxz7wFZ7o
NtmkHTfkZM94G1sptT2xq+jhLxy+EOoZ4IWFTh9R8NVuyGil8Jq78jcSgdDV9ezX7HHoeWA3E+PD
ABu13G3tf/S4H+Z/kYggT0lCQOqIdKLwN4WX+kwqz3qsLa8xxw7EDrb5Oj9zvtVZoVjov+RQe3mL
DPwr3ugQPVnXUaQ9l+zFaOkTFoKQvSJlG6BB3hJRAgx0miOFNcahO06FgZ+UMxKr/xpUaE2foE6J
0rBEl4vtnuc4pxC20MImZp7UYvMYvRSjE1r0gOauDT53SghCZQ84d4nNktAyqreiRThhRRGGrbwm
sbSNu3Mshdjbc5rVPTkzIlhRg/teRrXJyoETTZQx1JMzSzrlhwr69O+j2WBZY1E0/CvDUgD75/hx
jnFpG3JE4xhKDwhMDEOsSpQbd0xNbaTDjLxEbYz9rOC6DpKIzOR9bc38aj5eEIVLwHoogn10dX/X
G5ZW1of1V8CGaPZxqCQPgs6rylnZ64ghBcv5t9jn0GOJIk9WD8NDNJ3ZK/kpOu4QgUVatyvKb9Y6
uMv0yPnoJuxCu82ytzaraSzSo2Zk8d/IgZ1NlOnkAmQMdqgmGeyg/e5YIslwtok5fO25+znAMrFl
+ymInmwIrxULKVVb+8FOQ9FNQ7fzOxg4cVGKLNr6IYIv6fygvKzOwlAjWxGwBovk9YhS0souDk4z
5B7lc4nLBRMCWjtOLWKjjYpH7BMOyIGXCcx6NmELg6nM/oAfiltoq1FZuzVEYeyytIh1B0iCfPxG
XOYUTXc4G8nGW78v6UT8st+ZwGtcMfMiiGXVwF9ftziIjZBrVk6nIUp/EKCKCGkKzV8KwDbi+Tgo
GK798zd86GIUzVnK5gexyUJztLVkeccD5N71hbGpSCCqHp5JegondGAgqrdhymH10EVdwRHnJQCl
JJ4JbhF2k1kKHn+g/9JpvaLNFbjf1vhGozX1zytyj+gyPj9Y2/x9MPk8A90jeNdFIQEcMyyUAMgv
WBlZGJ/Y65dnTneWHBIB/mDa802yOUJ5cyeGd8wj/npMabGW9CA8gN65/LY9ufMDbRUVqhQQBq3w
YP4bKcqmTsVNTc7eRuN5e5cc6Iga5V2mVOYdDaI2xVk6jyKcWgauuSOZWnz0ppiY5tVhumSPS1bW
KWnoxoGgAHRiKn1AixA86sxY6Pz52h0pzZB5PRuPtEZLejtw5dUjpRmeA9mMKlZ2TtW0Lp30a6bB
ARtN3x23Mk6n72h5qUPVw8LCn/CZMS3hQMsD54eU4UhHOVWSdPpEJDrvUaVgY0OFFoN9iriaCsMG
2HYyFH0atBfTKZ7G09/ooWonQoeYbbSxDcChi1pSxGqRMy089ufg4dZUJ+lprSh5sloWNlhgiGqB
qOb4HAPpd/GbhvwWOm3CZmeF21IpGQJwWqDvxBe4w5WdfCox8JoRF4NmvHNiIcmTNPxvFVVZb0Zx
s8Fl4WSK6LyNrm3044v33dAP7F9BnxmA9lEXpA4kPprfOK/FWU1JBiHNFF+seS3ffPJ5mzNqxqfq
Ig5NOztsh/BRh4tJoxNWnNOYvoZ0EKAOXTDifuAwxXKTXFjGz3vEcere3RjYI5qXxmexzMnn8CiT
ke7BNKHM5CI+xs8v9McyZHgHSYc0ofYUlTkXiku4XSiTCUwrDtHvuPK4Lg7uxG3UxsI3yc8yUypK
PsK4uGZLzILypKBzzve3d1Oiax9S10pYjiu/oIygS8sOiE3qq2FQ58J/YpxDDT3SDWw8KkD1iGeR
vUz0u/miL8regD7PCBywK48/FIYdWrm1MCSwiupKpjtNe+FHg3Tpaar3zEclOtuXxHGJBC5dNqLC
jjcyu7qLLKIIaILSSTyIda1yqSYZvhQWNHfRdWH/ZF1ja1QMh32xXpyGkSjII2GwIVviQXCj7Qf/
HFGGB63sz/S6aXH7+Oo2IKMGmuUuAFWjgWYR2ctfRVS/un+EIgK1Dk0jobbcDVGFoqKILNLFXLYZ
8sXyWyBr9EWIMPaG+wtzM3Eg4JGn30Tn5IInhQRTTIB3oI1CjLOVw0vIB0iDiCx1+hQj4OmYQSl+
yfgbc/wZ3IN7aUm2SnR4l0gDvp2RJ98ZfLBMA2MOpEtYYqr528ExaN+c3KLJ0gKuRUwfioED7R7I
3pQY/FYB8U/gHX2OHxfHYY4N4iaUOd0y5QckHZylYHDFlsjyzArAFx872xVHCeZb2711rVo+bHF/
nacXWOHpKLaw93eesNPwikVTfjDTwyeTyaRNLof7HXs7OMhgdwmKa6BRUadLkZEsCcioUrLLwQYf
vSaid2rokyMeK+eYaOQawNjibGClmoiQyVtggFnutfHOHC1pkIlxuUWQLylIdgCC98YsUnYYl99d
s47UGl94dBmj55Ojget1xXGfsuv1ykM0eKTNlglQwlsDbCQzzWwy0OTiCD6yXUiRIUWKJMYZz39g
Rp0NITPvwVUSKMYez6S0omUugnUFuprJcUVtGlos36EdCcsQh6pV4t9S4fvMyTCoQSBBqQpLA4f3
0Id4SR8wJ5ADoBpVheIVHMMafxhkcL36NuBs5X9A/hdGuJ76+eTTTabjzQwie26xQ9eCFYL5YGTb
sYI3rzATQ4rP730fNKegPtGz8B7MupFw0sUqOFiinA+KDxwYO/pnO7QGewz6nwampl38zqPMkPl+
fiHLulOe/9ulmEs6TNmQUugImUIb9DbSymd/lAKzp1sLQRciTsTssmipcWM6SFYI9IciEETRDbkU
7KTOX24+mJ756rbfEXzC0AqGnzo5sQjYF0HPqqITJijFbep056HOAuy0+eoaZEao82lr3LzxiVk5
Wb3c9XTmusIkwE9sR1r7jb0LmzQErQV5/RqMQQRiafiUdC3QCjEB4wZEYO3ozIRxATNdw9SyI9sh
2e1i5qsGzLY2br7v1v1pQxMxPmR/Yng4NAFUOzT1Gs2BoNIEYB7mFfddYYa4aPxpZEAkQgumnUgs
YHpyVn3klUXS6vFmroXLzSCTdDZJYt5Kv8u01svEieLzon0zUElz13DqMfamlC6UQdDX18xc1Okg
SwgnQ52W4T3G+RdmGAtwv0KpVYkEiLFUKH2IGvSyA8wegwppQHF2wNgFkWWsQ5UkjxBox9zi8Xpa
qqepO1avcs7z7NyKqEUNh8OmoEvrMCGWhhgHySWEXg7fyGAYV3vRvkUIOohj1WUCU+BgCeww2Pys
CIdfodw4/9DvjrTxx30upZf01GQMo4ZXcxW0TKfoASFsezpN93QGar7nAKtz5yImqr6D2WQiPUzh
tQn1g/rYlzXhnA73slz7uFzkzxoIa3Cu4M0nbRkzmBkN5/R6qtN236z5fiT7Eesnf8PfAiRbXxx0
zdhP+WYGOtswGz8LR0aaiRgLjFXOjTkB3MxEZxQEFtW2FZGiDKrh9KTX+7zmM8e3wic8s/fzEB+y
rL/9JaqcS7fAH4U373kzcOgtVQMttePu+cPmpmTMiF1aTc+Sf4PsoCafzPPoXZb3uF+n86bi8jWM
pPPu1cW7gCBH+EP0+sglQKAZEOlOyOGEK1l97SqUBsEABYXfARu7ZmGrdDgIEb9BufeVztUEvY7T
LPDj6zWEA1TnT+jmmVCiOuYNW84bM1ebE2MVVVZUGV977bj73Ib1Sp4wCv3gu84LcSfC5iNQF9jm
rC6URGkEw+ivp9AbuY3RzJ18mFKWEwzEekKw2gl7c/NmIKAHFPHmMfAEhHVyn7lG78SpT3inOJwh
JQxHok+pvOmhyN7+BuSZP/2BBoEJHiMo8rvxJdHgZTpWWMLQ0c7O1SlIgQPfZsU3EhPjC+xddi14
g4yMURaQ7y47FJ6gEFlmjW8UIjfHx+0ilje5EF2u9/Cx9vLoQVHvbsSBAvk2MxY5Iw2ZSJ2UyQei
EIdvo4DmsHZ6K3DRA10EG0w/n3+9CElyBo3mQ7rrw5nMEYr8JnvIWfrOgrh7RAvpOOdEYfaf++/M
VWitvfvv73ABGeoT6Mq6zgQxuaYcOXkV1KIar4t+sjiUWyTYyHEdszgpslicCKmhGrri9V1ht0hZ
znFPChy45VPIVYdY6dYcYjmVoNYHWEMvYvRN1dcZfwfAzASg7xy6xHv03h2JNZndiJHRP5D4jr4G
6eIT2ReIoNngyB1pU/mLyo0XHZqO3pEl5JygkkDIuu1R9VBcEkEyjR4Nvx2CEElEXz8kEVYNnW6h
ifbr7jBw8ukPmJjfgXR50jPB8RAvxIdcSFktZeYH8jLllFnohHsAwXvNRbPDQRFlGIf0s/K2dUup
bk90SAFGCB4Nr0lQElNZE8GnhMaSfaqT/zDtYdrtyJwr9tIlke14IOHm512JIId62BLHnCcGFHyo
ghigEmTHRjyADuSVGB9EM5cT4uo4AaaTSqMoC84DlOL2mlU8nZC3HNch+DYFGQg9MWe5oExfIe4b
D/KByxVp330/XZOhdZDejuq+Ai8Z5HVA5IxJ2Axyl6fd4j4GEagXBMogAGtQuU80rlcqd0nsCWvo
hPjx/znhQGlAOfkLF3PnxwR3+2ifO1J0CM/J4TR4GjN5FLLsQ8gxANKxqOoiqRGdJxwVvfNQeYGS
Rg86ItgUQkfRrvhvuAC+HoUJxQVUDi4Tz8onBd9EQ5ahNO1/vJLiutDepyzEww7LiGpAFnMLHiXz
xbRE5vhJJWxgP4h2kDWLNm2B+6UDXCJOgFvyrFAQciAEqrvC+MZYbpNrRcOKO40BLk+DDewc3QxG
HFor3G9ki3v9B88i4yra0z/eaY3c3lrgJ/XBceDCMJBEG8YAgxKbqSphOqLZwsGP52trtqDFh+KR
i7lmP4vDSUrd+sO5zQB4ApMOXX2Y6YK9FfmRszfW5aj3HDQ81MFPY3Uoh6y00qpz4P9b91D9dSXS
NrxeDpiKJ9w5/bE4P+nVk94dLRRWvrzKxrQ+QKFmHM5gEsSIgIYLKnJCmgWhhA+e3giDFT54TlLc
480HHzx3OcMSuulMTzlUz79hAkB1NSGGRPIohNztCEgvwp1BvAqu+O5wHbKrlepPot1FQgcC0LSq
k84gU1lMdLbrdtl3UNXQ+PmcJzlU690PIZpbZ7i0rjjw7FIko7v0ukv1IavmFLvEokU2Q+p91e7J
rcttyoT3DRdz0zPOMuqvnmg39li0gDRhad/g6sbjzOG7dXEToBx/Nyv69HFLwxW6rTCkwdZBKV4g
PX6v/uEjQAbKRxDymiDDiIE8Kl7YYVaMorKnjQIc3L+tXUeuHwvvdrhUP26N2zPI7kRW3aavJXKo
s/bl4FI3ZhK9ncMOCur9vjf7ZGfHtR0JrgGhdFHTRNYUa+Q8avt5SSsWJhR204VwvZhbfViOj/zA
gYUGJjNYGpgFwV+qw/pEUcgOwhmHbs0m2aN5QC/AF4JMCRQKtjj8A+aeUCTWBsblXAsLDtApmEHh
/eZQeGKSybohJonbIYu+EF8pAxjE+V9oN28c2gDvkHOGPKl+GyAVHuh6AO5iBr+cgFmJszlzOqFs
XCW09DCFTBWBK/O/f/WNCzgH0U7jOEYJT9FLk2NCZqj7DiFzMN3pfvAHdKBOB8kQTFrl33YG/Py0
1WCismjztT3FdHQVVyGjGucL0WE4+gTynXMaGRXyI3YQX9MrQnHAloohlvYmAkeQAszOAU9i+ZB8
nYFzwufCbJngi222DEN3HMJl4rILGPfioLn6Hz8D62CzJNIWwx4sVtKc9z15NDAU2z3+SU7KNjen
WOEEDo4DEeARw0UViqKXR8D8znEc7BIC1Aq0khnRMECReyIFfOtkmSR15EmFcG95ssDEPmJ2dS3h
YPC4JPlOBMXZcuw6JhS8+9GQRKR5QYrvfe+7KOmKHzbG9yGs6hDTvEp30pXC4SdDcwUa4gmqSPCA
NILfo/ZzbAQE3Ab/aRDtAitmvCDhb5JT0mBsekBS4nwVsg8ztlC56kpAE6jknftl67Z7Dn6UfOj3
bbYaj2mFQlQL8QrCw/1/hJ1bc9tItqX/Skc/mzG4XybmzAPuxIWUbFmm9cKwZRsEQFxIAgSIXz9f
Aqo63WcmzkQw3F0ulyWRiczce6/1LUkKuSt54ATCHL43fa8/TEfKFHsmNahGvxdtC2x/JR3zbBaB
G1jIQbJTg1qLcxJzMaA82zEX+re0OH9FEO3sg3zWGmZdrgX7GVKM5QnooObeUGZwsjaACLxpB+oD
0j60D1AfCg1PEYdHKpxhB187RKVmWCO8CtslucvmB77Ec4WMKSFgqKAzIW68FEsKrhHNu/3sN4Jy
SblERg0Tsc0QXUcHWAc5QFzrL3YyfxmfYbfJN4evCnF32MPg7BaGa2n7R1jgxEyOwRfUP/SGPDfa
cONhEonulEqNEespbi/xVCXXKolgksaXPqn7JO+TEfvJJqnAke2QSa0wAr1I5KdxCFYVI1VFTYuX
uRStHrCfWIuPEDhkbFZYlefT179NjNxakRRSCLWg2Nvd1Arkxt8sN3sTw1wwk7ZLiE291SAxtg85
GtRQPQb7txKHKHJHyk0jvO6LHxjHwWHiLoUhiLsUtiWv1ZXW9X75iwgRGe1YAk7UHAR3VVadAj8O
lmUuOhA4RBFLuSdqAyjb1EAl7B/mEczkNAGDt54pWOTDkS+Ks3/Bjh/Oh+69eZu6QMjoPCW5wb6s
qPnJ7I0icrG63+dRZPKRxWmj8/hCRbeGcJogAGGPyYL83ZU7SsdTHv16lkscwFixfOLYtaVcs8ES
whwKCdscn3tMoHcvI9cJwZn1BmpDwpXQfFdlYQDFFE835PEAdBwPSkxc72Iqf4FxxSSx3dBcowUv
slnwoCn8jnMFRBzquYDmKXRplonfiUH8wvvjTdBQgxKZuqA+cGQe+FzHEoRInHVCciAoqhTiZuta
P0eeU6IxqkRbazYlUTbJsMGznejqF4iDDBpRVVPoq9/v2Kfu0YiwxSW9hlWjSSKt5vF8/P1Y8Les
kKvsYc41kWshBnpHV0fBBc/IwJBNPd0FYJgGYu/UpOEdApFiZB3BKfta3z/Oz6Memgxc+BVMwk8y
xgod+mBGphozEWxGR+i7QkeD2lZDq351OiajuKwI3SGn4A0+F3bsG2JmSrz+JpSnGOpHMHIU7Asw
bIasRH480aKMHZciDE+uWM5c75o901yY9cx5x38JYcIjucad77OOXgoFCnkwUvQWQJzHMglx/vrC
Q9NQTUw+uk9abfBWrsI+bjCnQttriaZGQIEuKmflL4c1EOQS3Kv4OCn6KswrmxiqDq7rXk0xz7Ff
ynkMwWO+by8/+yneAIAgOYXw1gELq4NM+PZAUOxi+ycpgzA+nls2SbsXsK3Z5FrwCq8C7zrvRKG8
WHU42DvUmnQX0GD3ITJ29RjrnQjfsbDvIrKAsOyYe54Z3jBG2RjF19W3ohOG1zVbQ6PsX7I1SL5W
wXr2flbk1I/QaqBCBW+WyKDgjvOEw7C0o+MZOVRYRXSr9TtcHj4jADMRAd2yHl1iHH51EQdvhCXI
j+Tt7WIEhGRAYIVneif9w5047QiK+2JodBHiCFFIrFATd5GSmON2pJzsYk3b0pay81ilOQUesPSG
hEcVZW++KHuth2c8vF+Ubvc/iolRNGp+XEkj3ZDS5HKTRwbRwpr+EFwUhSAi40XQJ8GJl6A/NqJj
JkPVwtdD/oMY7eRmOE1RP22bOVYidQChRO9SlKFgn7hLEs1d0aHwmhBF1qCHxiW0JxR44WgFgNlo
eFxkagmH6tLxKfhWxjl9PXjkzJGvP6CFazZGsvDRUyNFFwpjJZSx90WyHCEEs+dworrDR6pve5LD
bZ/0F94XSRPpL1HFMUElB5qq3VInS6huA2sJ3ZpvWPdc2sYlmioUljp3HJ8+g6b4xFsQWKr4o0Lg
j2j89RbqUmxhfhPS2drI7FywlQUypikxvwMPYDAR0bOlY1OOomODOnmTyF+g6/FMcHqszxmdJJ4z
zxvQHpLu/RAcD9o3DwQ0jDqrGFQGoWhtm7DiiKjI6FEEPK1AOukd8zis2CaW3v3u9P1HmsbqVMam
TJoGTuUgwMraF37wxgra6D4xK/huNXz7YdWF0hmfQ9SDMRZR64gtAZNdQiWHo7+9cW6e4rl3cpz2
3faub/VrSDY31LKABI7h6+woI2Z3LmqwE9LpkX5+UdtobmGZRFdi0kF0bsHcCV0fxd5NKJw1minZ
ja5At5vmnfRHq6I74F4YpzQ1ASyRPj2EbxnpKxjjHSIwoJFC7y5R/ry2JI3zv+iBeh9EyREdqC/N
PnzkM0+D9Z9wRlhf8G5wAiku8FztQiBx1HSM3uOCMVyfaEqik2gIQmWT0OHHJ4tN9RHiBsJBrEyC
EzoI4mSvCpovGFJ8bNPnUdxqABil4yunDG/3KaUpeTV9O115Ncc66ihI+pdO3BkqBx0L7XgV6eJZ
+BtykDq1c2Kk8hDjgtM5QOLeHDN213JKaLHR+pfofSwELoN6gx+Ry3rA4XbXfWMj7mdz76OWLeln
WF5AzAzy2K3cRyUGcdJzNiEoafjGBTJ6WtIs35FcGy7oKAmC6Z2VxaGDowcUI7Fx3PnBNfDrA7R6
mb4mfNObKyMKIfmhPb3q14vX14LlmJE1dGkSfoCJYxtzHMGai1gfpxDninZ8oqFoQYkzEtG+fjgA
mgYBbLshmtZCwGtHlFQQrYjXRJi3wIaQxnsiMbTXPjK6mXOceaEhYK4SXTryHGJc2SRYb8BbenPl
x96MdwjuCiJOASxkizudxBZHH7sGiEwrW4SAs7/xl3aaBw4IspII32SzWz0M6IHoGXeYMARS6gre
JIEL1bxzF1kJFjyGVrN7cEZxs0bUfKXD7jQ0Oxnf4M05cPE4oPLnB78zZNN80kpquG2+yRWDsUSQ
6fsOXv6A6Z4bUelzi4cfRbO6oztzdTHJsB+U3GRFWEAC5wgm5ANR2ZlJF9izCD/V7ZbiPmEIdGLG
RkdMoe7cmqCXhpCGGy8GbA/d3/lD6lt8uFFJdYWHV8xgpkaYpI5L86X9RR8Dd+86WqaGH0xwX9DS
hHS5jxkoU8uj3yR+mA4JeryGpviiGtWm4K47wzuiRsSsani8inmiAVyHGxWWCCEHyBlJgPS3wscl
e7AGliLQ2kuPQHsE3wfknw7Rig1quNL/vOWXv2nfIHhRWtDQoU3gbJufCDLlj+FpD+a7zJQFoPsh
rkbUuGgF1pZJ2jU77MkVCpoUhc23x/6GcUC8Z7FdxpSmTIhR9/hUxQ583Y2GKio8NeET3zzCn/F9
VXxccQfBdJO2p3NMWAZFoLg70VCoCQMf0p1VhBIeuUJMYLEKW2ZoGBEi19Shm4PbWDDHfQTjH4Op
kM4Teik6T3Qu6u1lEOi12gY0Tl/NsRxfzKtUZKiL6JB5FaJDJmcXXoCixedp0lBiP+Pq0PhV4c/A
JlKFMQ7CogWsRtGVL/FmFF0yfcz4MiRupJQ4AwJqIOsa2sQenyKyWeYxKgJuBjwaYyfmUuujwZ0J
6CtPJUwEE0eMT/gsF6YTWmywtZCbnfMGQV7owdgqVHGlNbpQLkLt9nT8sSGfZgALJehLPMQFPzwT
AVq0aBr2Y5MUTKwsH6YW+/6CSFtthVy8kNXR3Qdex4ZxJqpadQFm5XpQv9ZLsDCFDmVI4LEJVt2v
C0iGPjbb7zduIg6kqiak3N521vYwPJyNTJBHesszAb6HQkwHD4LhvKQRI2QnWSNR6UuWfvQMvRRj
IdMU1fTXZxGQG8+i/HRC54P7tuHn5FC+xTyLCGS0jI2pfy9AHCwnOaUL8hshLO0YuygfwlIjwnmd
IwIeRdWJ81q6hvdKxE2D6kOluXTZkXvSZTdpwUmO/aQSFax9TNfQbDJgI4mVXGQ0myRJL3cEtgX2
hAli0p1mHvKRz6pJSyGCCmqQ3LBlo1EfO26q/SUzlpw1xjE2xYwAW1FFlO2+mPekVjrGszX8IE7j
7+trIAhG8B7XcpKNmSPmALgJrhJMGjCzOm5rBur8kSyR3hRzJ909CaHkyUFFhQSb2yE+Y+IhQZTx
bYxJTdvLSShp/iZhEthBRYkMHNHVOQh+MZsC0wWnsCSOY6mtmDHVDtUX+yalD3+ab5oXvX4aGuhe
yZaILVxzyENg5ygx2wr3HicAESwDcXdOZEvhiJf8i+19Yezfj1GlibE/5k3jlhgOQkWePffOab+9
yzGyIsYxapPkU3LtU5WU8yH8fvNyhiwVSpyYsTCulOIFARPSHjpfKI1BI4IzksPvCAzfFYAewnTB
c80ggmnQBiyckoYockTnC2UEW14D9FG2dzZkGsBApI+k1hcEiqvt6cQzDRpguVgzQyjpMnqW03Kt
uDDSiYiO3J0LF6GHs3bQsOKUG9/fIMNBR8HO4n9DtrO2288KREZuEebW+b1K+BFEIYNHZIKQY3Wo
IGo7vWpodYyP5rJQDmEQf3ew7FDEmNvVnbqYDkhpQO0qBi8e4xcsBbQU17YeMyokU3Q9b6wni8lT
TD4VplQLLRjmqT7EvG8WW6Y0m2Y3y3xmEGDpN+awmiPebhhiDgK8maDxRfDO+8W/u+jvGJJ6gMQL
lHJEmsIkn/eKcdlxTFLlsZsqLtAxwj4arczz0MczfSOLkj7dkIeWw4WLgKMT84aQ7ZWgKT4qid7w
ICCVRyZzgmxZMGtEVTyDjw4Kwz9J5CH59x2h8/KZW0g0ZXZ2XaZwfKQI9no/TdHqoTsN7Tfezq1c
o3fbzkKtXqLPx1KK21PKWqFPZ2rYtAnaB7sU3h36xs7Omnf+tYZm4VOqsKmvM7E1RErUTsh5Hd8t
C/c7jVWEEquNWXY7Ne4JOJbprG6r7xVXVvpDmNG4kuCixbaee83dY8Cxod0q6hBFIYaGjjDjoMC6
B11Yd14Lax+2wRsua8oT2YLxExjcbLsPi/V4d2OcZuntkaCMs4kjvTWCI3R/0B/FcBmPY9L9YfbD
NIQ3Q213l3mngdoi4gDw+SmbThnRXcMQD/Y2/l4fGYzlpAISRIa9YBHmnxDFM+V53c3dzux234ke
F+MY+B8zhCsEN+xhww7B4dLJBUoACY827p2Wd4wG6sj9mjlBG6BEM9sPOgf4AZQfBQi41yHANi+I
JjmkJ9pMsGGhrNwFBO82heWCQgbhfzR8hJqI2KRLhPNivMXDmOB0uy+C4dTBhW3Z/Ey0XQXA/mFG
ZMLytKEd4ZNjmomQJX/ajcdMI8Ox2/XdTo956FqC5jjEt6jXfJrouBPonyNW9cEeBfwVrIX8JtYC
78f1ByIYn9aUeOMsknRI1VsWpL/Dz48aEj8/asj26cEYtw9uBtps/xqblPrX+H6mMc2IguxRepUt
LL7sCnO8SWCMEDyLry7XfiMk3WT47KrLC88FOxpTaZ4AKQ+NQdjEj3loYg2+ZuciK63kmCeuPxl0
hIM7vnHJd3d3NdZslKHbnlkpZtSowxRThKYaMEtesSIoX8CKnFQht5orcbid8O8zuhbDUZuhUeuS
aVQtEUWGKm4UOBlyNaJoL++oHUQTsmTAQ2z5EojV6o5OVSJjDyW5x6MzpX/JXPKhUJPg5kZfb6o+
rlMkDDThBBmyoRPDTWexD+Q8Vw8fX5vN/WoBT91owRRETkbzLSKcmPjEyQ7LJ2I4UFaha+dlRaSL
Pvygt0TkE0mXFMxrt0aqmZiLdiEVFaFCb1mfkseSXX+Tz4Z9be1sYl87VThNHCTBQCwVB+EaHjmC
AC/3MP/+9+Zybv2m9QfVu2CgwoIUM22S/5o2Vd5JZUQsqLdtnUmEJ+I2bz+gB7RibFAzPCUBNRmV
oTBaVWBZUJ4DCoTqjiLIjJCnT4nvsF+twx1WYL3lk0eSgBLhvgB610/eoiD9caZbD69q8u6T9x0d
lA1A1EAzFXQ71aQmS6p7rMtbmtQKFt1IxSd/jZc2Oh+42okeuq4EfOBX4savYeFpnYiZ/3LBaNsC
5yVezT/T+bDAaYjXDCSY5u6dqhUsYTrDxyVgevR1y8/LgK1oDdrtvkr3oLCDzdPZcFeZC2mRFT7z
Irj8rBa+oPlrXTto3Fg77W1H310I2v6sVRmXEQpOsu01EyX0x3Wuge32TWSE80d/Piv9Lj9nc0/P
IVXJXLaJ4eMiHNJ4QbO4tIExlbDIgBvqOGHgAbLhYe54xmVYBUQWFyiA6WrYzAO5udMnOtmpaaX9
mgBM7K4SDMDllP/U6QCM4Ga5edkUiaHHg+noBOzw+rX64z8Z06hc207HeL+16U3fQnSpImAqX3Ij
7pJ3pbA9+9JIarRzHCNZi6Z2e223L9vjg4PPpc1y48OoSDoIC/+E0X6JJnqpgR0/P5BE3Amk8mtA
dxAVRN+U1X3VfXRxN6ELs+2wv4uwLhPqZh90gPB7NFuhpQZjgYIxMpOuIyWy81YaH9A6mY4Xi3/0
X+wXlZ1haaN378bXtZEq7yuBKmzQkPYhXFjt+YBGx0AWdXI/1EJkEwYShvge8aOvY0qEduzQA2ZG
tRa11auMPl7sVoOYoxXSjoNl0+2OG7FxDefUjU0lnNvQdSljoRAxNYTzcW28yXaN5T7u7hi40bdr
uBEOVKZoevze5o0Mau8LCYOIaYj4NjZxqcbjEI/2FmIIjwVqhAZ9qe1yaDvT61olYyXjKxRsW5GD
XnHDBkEVhuXrhSKMkxlpWiD/aI8oCrHv/lf/2ebtk5Jrmjrec+Q4pYNzQHqqFoYfFzTxSj/PvCcO
+KyRMp1dxBleC/6Hcdspc3lgSp+hS46pF+nIPWjtoELEE33SNpPUFY8aTCac50uoX8K8dWkPjLQH
nn9wgOeO65+YQwf190+1It1z7dxCvXo1l2w70Mv0plkl5ATTm74gByu2UEA9D88SHFHinDFR0e5g
lHXQDbJM5bijx11+45pOU6fqXqV5m18AdtK3h8WB2Qyj0RZAh+68lintigedEyYn7QsSMy7yVHW0
Vu70oX30edResunjVjqj90iOs2MTcLFYP9jOJohUDjp02IZPv0nXsUHfDXiPiI7YcSMVro+lXp91
UcUPzfeZG/4DDMrT6qZG98VF8PvTO/whcY+lRB8rASviBrz2KLjW4Yin/sf+UuShj1nqD9Zottap
ffpktZpcXyqeTQK3qjoK3mb0/UtkLr1FBhj9kUGKQ7u5gpyCpNnl7LSGOBYrYyowozqfLrpkqTcF
GhJODoIq+gN1TlOgY/QoLq4X91PRjG1/v1BcD5xTnEXWNgMkGNhA4C7IsPkZuSXz/eIMmZsE3+6n
vNAk67K58an/WhO8sAfMoKNwSYTkP18Ys6AjtEqReDs6X5oMj8cnfbDvY2WMUEpB+zpUBwgRMLvA
82+4oODDqLbMEVnPlsgD5rUfaWOIap4ijRhBxHY0KD0yfoHU0V8rn6t9JVpuN1h4o8/kj/PxgTAa
UaMU3pm8+5h97ldX6YW3iusy0oT1I8PL9emsXIrNcYOKsByD8hJvIfnoW9DJWxFd1gmeHSFNsPWm
n10XSzTwEHslg5ycjLjHEovFbhDgBIEMCyzVx/h0j5kw3TpA8fGDUwwA+jEkjZskSKtGQb1mUYrG
22IfFDCj3BvnDOzr+UqfVvPpPCRayMKm/uRJFTQQaXor5JAW2/nzfI7Yda6fr5A9DayCfi/5/QQi
Z1bptodlgWgUTet2Ba0du7jwWkYDAru6eN5lX78Lw7vMebiBD5ZQrNk0TRljbeKOjF7k6vvi6dPt
JJuSPfGxTyQUiD75B30VQR7XKZyLiG+baBiyshNuAp4Sc0lGkAXBk385ayHNKUhjSth7Anvkg9rZ
bJj8AsAHQl8zZns7MiFfHmImvrc/RpPQXaEFQA8WfTEuNNqVVUDvBvA2MlXGoejWEaDzpw4nZm+b
N3rWHLmqQ5IcREDG7LBkuLpNAVEgJYwSLN7HLGCbXxjE8wLRQfIAzgi6wcyICiTOK8jeM5CVMr0r
6eCft/k3Ok0cxqK/cPVLCkymjGSQLCOPohYUHsicob4/nT7Dvy2nbzxNpfp7gxgHyKXbB6Xq8gIj
AzmX1ErvlPKNIkTuoCe5Z39Q8PO5euXhEJhce80eWZrH9wvRDRmH+cXISCDYsC6FXFtqRBZSFJ+J
pBuFaYdzGJvHGNcblphHpzQnIy73yz+5RjkjShuaAjKKUeSd35oS74SwAUIWOZMSpLo4brB60NaE
nQFGAnYGVkFiwpDRkVPMxiasZ8W3eoT1meLiOD7Q/Lgo0egT1MRrcIdiKIM3vnkC6UZDc7ggVPHz
G/lWGN55FSlfBiN1g123ZoqK0YvA0bjJswv4+Hb3je/vUyU3mmx0J1LgCs84bZtrPA1J4zHG2XDB
uMTGIx4QRJgxdRkim1Ng5NFnNYczu60nvG5b/bY1rQgWKklvlIGhSmHd86eC/b5TcdJ5BsjLxGBo
/Mob2N5oAMa66tgQT+4iTYqOP3ZdUAMxIuXKefD8Exx3ju5KqNL0AOUlMSRGSEmCluuaf3zwbiJ4
mR4oCaz0QAFXMW/kBB5fSGDFe/3V52pg5Unu1p0TQ28ygu6zPHnqMo+kdv4RXwpoe+KKQOZvfP+x
G+7OP//xP/73/3qf/mf+u31qz4+8bf7RDPVTWzT97T/+KVvyP//Rrb+//fUf/zQ1XVNMyzQV21YV
W1MNiX///uNz0eTij3+qi3mzqdWJ4I78wx0Nfsp4o5d1YNRNAIRqRMRlgYDiUoSf9uwePPqcNCs5
AfRFcF6jjJKiAbcs3a2/AlZQ2MDcJ5a3hoULDtJDxX+WgpUgu1dsl5vjrLhl7snO9YgQNiwc8lTD
44ltC/phUqhJBxt8FBjlTvEH7upgZxUuh9g+BBAUjugiKlzpsJ9B3Lvwc3mtESznIqjdkx4+JqQD
LOKglBypSG5kuL+0umA3sNPjEWOn55RdHYPmhswVHLX+tw1BWNctDjoFOTSaWbALUHWXxtGD7e8H
pBFMwrMUHW/Rzr/LmRmXXULYdccMq98SaZYHNTuZ5W0stJCinsL6g7QIWPCJ53MAeXkWeh56INJy
RK31BTNCxFUsaUhA5DmNwtAgnmk1GqLVxRAhlRFCegLuTP/vKsMjIgPfPLr66icuPpEqcsTatEVG
UGgCjfffrxvF/H+sG0tSZEOWFFXSTVv/93WjTMrjokjMJQmdT7SLCO/l4C0AHKXHr7TI2dW4IPNa
9zaxvb1RoZAwwf3aJt3F3J57MRAuoOf/EK1eaUkegjWOQoauOXGSZP2Qt/5XCBxFLy+ugsyK13Ex
biNeI1N1CgWsMggIPp/ubqvGF5WEsfD8RBop0694ApfnW7RHNr5MTDyklkjufWVmMCaUDeu4dU38
QR82wyf8deIncCoz6KXgDPwB7+FR4MFthu9FpONWnqJztz0tY2SY5BpTO9SjqHOA4qePLj3Nqf1I
RysdrPSyCFQrKy1wdKFR5ffbdGjT5ubeE8vk6wdm7WCjB3mA9AkyPdfLIjF1os0Fj/eaACzGq43+
GX8yju3VpYwYV1gkFzEqetS1AQqGHjm4a35F2LoKoxmJcYfEREAjdXwvMMMLVTy9o1IOc8W5EcLG
x8Wcs0zPPWkWKVs3fqMAH7dCLhB3vx9cbnnxEMyjJ49esbCcZoL2+Ef6Rwo3B/HSEWIq3vGdLgMN
whkTxU1Y6ZGnIkbFBgAT6G44HHcXtz6FuyN6RiWrbll7yzDsX62kOCWdFpuANpIHdb1JL04Rytd2
iE7MI7qtXMTKGFyf+3Myq4kBHHlOi4ZI6MwyaDB54kLFZ73Lq/2x3Bvl/jrsu2F/1PanAcnLTu/3
+cAsbH8vd5WebYbsDgCufEGq1zOZHkRiCzHo2DvswT9KIrXlhImrYDoKCEDQFigbvV8kRFCK98P/
bzc2rP97N/63p8r496dKbvTJ3JyBYlK9kPnCE1Wm3Px4mOCWMT/lCVotJKAqoO8Hsi0eG3RFPDBY
dDKP0DkEFUQm2stzwuOBpqIkgf5zdh9ieYipc/035rLnqPrMDJ4nAskBTwLPQFNAUBGr33A3p/AK
f/0cPuZwmKKCnt4k1jh/iPfcYsWIRc2KPhJ41KYPOXHo7IuFXIVtm7ZyAkm6aePQtMXCvS2QAXZd
uDOrchrE8emP8oWdl+sFC5OMA2w6ZaSNCUuRdZirqZ1nvsvok9ASC7RwxFJcV+G6BCuu/SAOFbHm
WHEst1X1zCqjtKWyuW2rfCdpKQvLrmMlrUsn3t0WKbWlR7VBeJBYQvevly5i+UgRC+eq71CpnYd9
Xe7vEKz7HWuEBcLqwLnEujAHsSJYDlwDjlzQYiN7TWjN4Pz577dYS5Ls/7oadFOWbcvQJEmWJFXX
/n013Er1vNGVxwwcyWGKhdEO6QIpWbR8kD82ac/ciWH3WUQITsDSqCuXHHjOzFdv9Jst5IMl0xEM
462KPSmGxkdFcWN2daBd2edeH1iMuXiXXe0vaQ+L+4LHD1csu4DwhJKBMsB78PCwcWKevq5uuTtu
TSwVBAM4JCBSkJDCHKEEgraqCflPWDtQZMbUaOJCj9dLt+pckvzC8DlQ6duTE2MnXPQR+h2/jsW2
N2HyEYCVgA3k5wKVeN4mABAZZq4GOIitvLibg2bpvSvEmO2EUw0jv4GO8APDqO8PiEQZ+wIXQRKx
yCQwvb6ikyDuagUrjoD4mUoJhAxzPy48jP4oL5gHTgfqLqIz0MphCTuxsl416i/Mk+RTUQkrktMc
LlXuKNkgMvyesPlJ6MCUbUUfQ8h4gZiKOJPqloKRseFJgsUUqMhB1pzqD8UMhXU58Fc+pGd23MfT
QK4pXFqXESrfp8IeT5OBVVb/sOrIvoUU2yw0fqaL33kVJtmHmG9TdSSW23NGOcg+BowMNG3Ry5OC
tRy7ZxwUo3tBxC7gjvSq+e3+UFJDLYJRnL3HjHtci9V+Fve4+ocQZDVMs+B+AlFAo1FeD6f0ogVq
+1zpcQEafRF5mCwCRqFoFBHYzMrokq5AigQZ2fV2ukQVcW11pIEwQ1fAjw8hlMEHZC00MmGHR8ok
AID1Ag8ak9/wlQgmhQ0maKbAOqZ8KHzHj84l8IXuOrMiiLDQprz8lYn7K0vRQOlB0fJwDlw5ULrK
e9qflId6/plMJZo2jL5D/HaX4zfjWRehgjL+NFm4/0oQdZu0xbgCUWg2hXjnRkkgdAN1MiqRxTcN
xF+5YFmltSZmvXxRYbtclhzpPD0kJNK0pnrP0kFWhMKEn8iTZyBw9Ir3rZ3ICEdF+Vrzd682QWOR
xGy6A2uZJwhGh4gwu0BPfmebJ13tATGn/q6bYcITKfPT8InTf6fMaEnQ9LCR0kReiZb0j+9G9ItU
cGPHccVZJebIra/sqhPOF3/tZfIknrZGRjWq8BiyC3AnQ0WLYviAn9QrhPnIRdfRIW/2a+zQ55K0
YE/+pRo+d7lz+0JHbca3SrQJxnVOf4ZggCFJ/EIeNbhYI0VcLcUzSXxXUQyQ+J1RGw4n0YOmSYoU
jOYZwiw+1czaCKmcCFka6xDa0l1M56JTdWMwCFfeoShGN4us4jZSVQVsaDflxQSqYQoP5vEMhLwQ
43W2OdLYbkgtfhzo4J0gAuWex5rDxStxjV9CtNrNxan/0AXEG7J8RrybzTsPCIuRn4q109sZunfU
u+VDqHdPQ0jI7CiLxF1aQn0Ko5QQydZMzo+kyZOR62QdkziALhNbtWugTSNZ0nRuTM45Q4Solv+O
29ASFaLoH5dSg3w8RHE8aZzSSKqEQB1VEXMc7Rn0LeuRNgDqB4A3GAO2SvyIEUoizn9lu2Y36q5b
2pX1qw1hbEoUnEy7zd7q3PIqQjTLC7Z6ND+gSalToPNW4kJweNC8rkOT0YuYuHglkmVP2TGdYpNY
l59y/czCJTayQn4C5c36lusxzwNzGsM7/GpoYc7PsioaJOcDDVaGXSQ3wZOFBiZCCSt4iykibZ52
Q38WS+7iqbBIaS1BQp3wpbHvkOk5+RXvCxR7bvKBIYU8nMjR+dzJo1evOByJqRJSPYjAOvSuA3lH
MkxKWN2Mwdvd4cq9hdFQE2Jh3uz1do+7o6kxINKiCcmSowlcYVJhFlgzGSJU0ceHYNN9d2eY4g25
MsKeuKncCs5S716BJxniJVVgMjxt8JTBOwdrms2VrZXeFz3BL6WF58HfyH79WyfmDA8ZfYA2ftAA
5x6D3fTfiTqUkRcVSioRZfxLRGA6DYDSs/C20DPgnOsLh6aiYJFMuw9m64kzgI5ajM7sg6xEi2OK
H2c3xZBWil3RgSUomiF/aL2hTGOcrfHMoONY1AsOTv10wpOBdzAYn3pqSxpNy4T5Gy40e36mz4MS
4lSLRkuV1ipxBogOPLCJ5A+EJdGngLX7oAVgA5NlIL0G58bFDAzgHlPEDKUq4hOOSaaF0UMgIjzc
KyvNrA9+WV14KV7W03TdyQb3lTXGvUI9/yCY8nxAhyhPMhxPcvB6cPAuNybWF3ufQ+ZWie8HI7ye
vDbv016av/MAE1b4WGWUztRnl+lzm1QajBLEy+LgGefv0v3dmH7KW1Iw17KWjEsazz2GcPYehFrk
Jo6xcgaHdlMKYS3nzJrUpzsabuIE7l9U0hZ9TpQMV1GGnIcvyV2G/Z2Tmk2OiwU7Fz07kdFGHwvH
y7x/zHt2+IC8bwIudsdhd9Z3trZry71a7vI2Sk1WKHYWTcxIVs6LULAs3kIYN1xwT/SM9YO+INAQ
ozD99GvKQP/v6T3dMjNES8fw3sa88hBCupIkP52oIn93viC25jYunNpTI+QhOqJiFCJ5OCOE8jtL
oOMZBDFS6hqPlhH9ooYYeTRYwKOJkKEkXHqIBjreAIkF6HjA2d3kKPz/Kaq9tttKunD1Rxv2IDxr
m0TbJI9N0gAczea7YC4bU4qCDBUqYjpU9mhPT8TlelUrDBssAkaEr2SqTWNciXsfISyb8PUXIcdA
/JpoxCNDlFcfeoNYUoYaspgA1THCpFdw2nLac1XixVl9GT34A7xOJ/8AyWc5vflHtlBS+uowyW8/
ayfgPkOvlgkcl0Hxgrm+KuA2HqJaR95ycoIREScsjFCYM2bYE2wQX5FP22l53slLmcjQoRn2JFtp
4r7fLW4UHGsYUlBCN0gyZKQcAbp3VIDwUpC1iccA78UxysksL13O5Ya+M5qyAycNmsCDJ29EcF3x
xyCvajEF0aRmq734Uw8o9duJXycM5YhhyNroMQl4COez68EqtmzmA81PFIOOx/HHa30vhOhtUTfj
bUJPg/zpFmTZ3VtOIbHRn0RK8+OPeclyOWuu2eNEdevWSytEtum1bM92VNRCWt01QRDs7cJh3Lhr
XhQ5y4vsrqVGl2Dv1vvtA34sBRKI8Ph2phEXIBimk17Pe5YxH1uwqvGoNVE00rZFCMcPUM8RJHns
NaTFY4ch/7O0fp5q94CojIsAYaLcNBltIPXLCdPCvPV64OJplduTFUH/yFhEfZw9XBT1QhdI7Ej0
txSSKRENRqbA9i2aQXEFx5swo6D/ZyBJIJWr22AVqB+iixp2Kd+aETa36DDg6KTF/3GOIMoHhYEo
X+NXdw6OYNnjLN9pJxdBJhH3XGOGs7M5ZuQxdtfszgvisGgd5ZG3Dh+PIVMnmcJgaXCeb8JFSIOT
F21a97LD/0rOsRD5S/MefSIbiDbvCwXWybhUZ9ysghXLUe0O/yoSLD4rhCs4PG1OJsUXOApgstGL
6QGnYAMlQkKXx44EwOAWZc0WCcnZ/kqZxL1IfdeahHf5KD9zP8Pyw+el2Ltb99pdsvslO8zv+EoZ
kUyBbhwdLnMKitPpDX8ff/6cNnjZFcQdLjGSWCwRRNoQwoH/swpOvgkMBBCfw05cpVrM51Xv5E2c
02VT4+M5zqMpBdHDmZdez6meJ0odaz84h2EEIOrzrfDNCK1nhfvKv+T/wgWgLACNuqxdvsY15Z7H
4IZz/076DLUILWaQu31qX6MDV6KWTiyPDBD+aQQOQcczRdHOLYnLFH9RrjxzFxMvZFIsMiG25VIH
tsg4f0nEG2GKS1GXTuMXxixcBamHTuqvGypHGIUkQN1SXHPsMkwE8bO/M5j2pGfcLDy4q//MO9hI
dhG1YzQMSYIPpUc0EHfI1ra5AFKPSEaez1QguiPkbKF9Efr3ooqZMQ3IBpAbiYJC40m/+QH/nSwq
pFV6fE4Tgi05MoEwoVHNRQmtfwEkqi+7Ix4LHrHGjHATgvpXMciWKYsh/+ydtgyyiC5er+UkMpwv
2XmrkHzJTfIYzyMZ0KkUe6uuueXeePsLh8IHjFWDN2yloUyQlFI8IYhoubeIr3a/CqMiFnk8EFxO
EZ6V0OugzEQk0nJpa/9ox9w9UiSRC41IYhQ5mK3AlClOPyYsLL4Zyml4J11qav5mf2BhYicVoCh7
zyV2cO/Nng2ESSYZ0kl7clFjY3CE9NIf7sFrVYuNktF+A3MEydhFHBFrRZfvuE0SNwD1tar/NANv
PKt/eftk+MIl1nTUUNSfaKZAXG9EsHEBKkvc9ClHaVyAhmGwwX2c6zlLiOu5vlhI2BrEI+yi2OVh
5FKwLjHWqr1vtjQHIQ4T+ovjEMPVTM5hlB1YwmxrvDC3ygHSHTzhf/2HJrka2rM4H8wpYFbJZB14
1PLpX9/RBDBtg6o+iNsIVxGGiGudrrEG7IKjN6McBb3l8guX5+tWq+KJfBWUCxikZytUMfJz5Yfz
vOPd4ecRO3XBxitOFdMUkhZ6htQa/Btgc5gwrt6h5cYO31gjRybITd4QA3cBvWEiYwixFXgmboA1
Te9IpWqvgINgAEkfBDwAA2v3tOiPz1cxCWW54fqRnropIfJ2tMXlaeYjPu61GMoN8cQIbNBKs+1U
MZs7FRSfWrlUXnwY7Ao8FsgyQL851CUUrjR22ocvOly0EZT0ImXyMbvPO3KOnbUbRHFKHiorkKTl
v6aoXAfYyzjzTZM3LuGGgWC/+uPh1GE0sQpEEJVT3cu/y1Hgqg6W+1gne+sdlE6J6qgOpz03Gn6L
oomamp4Eq5BCho3AAh+Cr3ZfvWJ2Utodx6JMdeLwniOjdYhpP6u/1rbD4Rpg9GYboIgyMnozlKXT
e4toHUV7RgVN/cwmT/nJWlorUHKDsbajCLxWKW8lS5l1CReYIosjFoJRLkJIKCR54ae295w1h3zH
oj6jmRvCG0h+roukUaHgRt4Jfu3NoLbED0KjFMGNCK7EfqmiAVqCK7n9a+7PftvgP/s/hJ3ZbuNI
l61f6CcgivMt50nykE7bmTdClp3JSSRFSRyfvr8gXdl9cBpoQChUlSeJDEbsvfYaSF3JESKKTMJ+
8rrOv5z864NB5OoS14rIZuwqV9Zx2D0q/XHoj5NNxkqIpK6A27XqzkiharSg1OgjgusbyjMN8+8e
tjaG55JjnsJLE9INEMRRCMN3FV49ARtc9DlChcKsYhtUwKYWs2msTq4eVac/UjNdwwu0+xQ2+oTp
ymP7kdILwsksv3xjMXrp177nRu24OqQvJw+aDbMMaKZlJBxrodRiBoBzh906PJqVR/5gFt6x9srC
sxaoU7Cb8G8SermK/hGUw1cbjFDEUBzzRnzKURKlHxcPXY5Xri1ergoW+ePzooRkdnRZqKiBXNtU
IppLEuRmctMG8Mlx6b7z6EWmFGZjJDfRpAirEg23kvB2wCtlHsMLMgDBmhNJkSeCrhg+M/2NrgwA
B3I8Q4luzCCCHhzMw1r0mtkfj3PBPfdpQvHU51ISxMQuQW3uQCbBkTfSjlAv8C7BkBQzuvmTwA0o
yXDTow7LMnaq3of+YmC3LzLdPDziQphMgPZb3sgjZjI21PXRMXeoCGm69qK7nXlKWmHxSQtmw+uO
6g6mPIPkOuLo8e44fgs69LUJBSfKet5s4UuiyqZALwJiAnrI0mPwYQLfh9j7EMmIywzjrf2n/Myb
x/cHY4xutcmxbke9YY/yjIHvt/fYS/CmWVo5PARQU8Wm40Ix86fvjs3toJzTikBInPeoDSHAUIng
bY7witsmOf/cnPHgy3Zhj+yb8V5Jbg5MgsLOYaPFOVZ5lU3sZOdl1prvO/r56O/2/rz3a8Jav1Ww
26CXBqj+TeyvD9scJGoDqYm4sdGLtNCEfzkcIcskiI6Q1xxRUxlM9kupPRjqAwJNWTvchoMypeT/
VnKC0wzmqZsn0PwDLsbvypnqyCJ+y1gXLr2R+/uxOqBBfW7JoyOhINYlG8LYGE646/y8qxDJI9ZP
3vJjIUEyssK/Uy8iIA+VJqylT4MhV+me8OlyDOoLHJzcl2vpk2O8g2Y/+nPlnf0rVgmWf7ZwK37K
Lul1TilSTEokL2NePXgnF8k63u0VFlpfpk1frsogpNHLMqcRLSX+Ru6C/5qnYQniqqaroLYmgVGU
Ft4DZoOMxlfuhVyQ8MS1ZwITWnSiS0xGyjUjUCcd6kOHZ4PDVYeZJHJzcXfu8rAVufQ6iKN3mzwD
vi+0LMyNlkDHMDMPz/99y/q9z6017vb4+69HcRcstjSL2SxvlalsBiFcRWUdXjArKROSSHly2Kws
CgDZy8mOWl1lWenkGU7eI3/F3n3DpRoCy619YWRPskUwPpp8ByEb+BSQ/7RE7D8TQX2EbeSYaNhQ
OZCYQzQLeIpUl02QB4hNsHBsHi5cX2yB/L+eeo+MRcmRc78zPP6LoFUEAaT3uZZ4uJv0ViQdAbzP
0DNNhF+p2TCRE9AU6cfwNc0eizCxJdx+5Bwux7t2aEhNalL4d3oBrYIdmGevlYLzmJ78xyD/p7wm
pDTUsNKwEMeg56Sl0CM+KmeLGM1vR/JhQJlwKW4xuLuDaGbCjhViHtEy8yc6BW2OzrLQKcDLsId9
qCkiLDPg4pkvfAKMf+54nRoWCnSMnIRLmoe8hKnrI/5KvOsLvR3xWQ4GQwXb628+Oz/LlSAk48Mc
8dqNRkwRjOAjUF92n6BqgqoHJonNfOFgIj2tga0DrOh/LauRwaQ2mSIG/NBrCsmRuBM93Mk2+zez
r7O74xr2NtAZ+sG7azSoXD85IhbGCXPUfnAvAeuIhgOhzb4zxWeCCarkVORkrP7FDNYlpuqIjjjm
gfU5NNiXp4nNw+fUeqy7qAQxbp/I2sSHlLMDnlwAvLMGdvIl1k8mZ/bG8+Rr0E94lQaKVGJa7PGR
iekGJjHMP7evHF74SN6Ruj8t1CEOHpeeckDjql+Foe4FUJ8+ykMZFtwtN7u7j5VDRGyElVDFUABX
18q/UzMiX7DJixV5Udy6exG9fWBed/FgquQ+dHrihQB92ZVtzo2BOVoKm7WGCvTOSkc8O8Xsqh4c
b7BzBkReh7zU4Ehg0hUocAwQet1iO63SLKLj+5P1TkH7hlUHtr7roVw4pD0hRwKY5JbyBsB+ighD
ZI78OkUaCwsHwe1M5XqLUwqIfaqLMJLeBMQJmBnYHzB3WIRFOq7fg/UZp3/QJNwslHCWffL5es+C
F67LsNm4+Hi/SjvBezi/Im7Fis/u3ZmhH3Yde5tAIaHxNSgV+6BGjFKFXkBcDVbt/AR/1CkIKbcn
fJxdErWshSdavHHtJ8seKX8ItQ3R7hQ/4mh1g3tIw/GTdzw5HKUBZtM5Jb/iIBKLZS15g/OI0IfK
ghTS7Q2yQHiD4/ht2y/klm7/eHltTw/wgTBRCOEiybifgA/tY/BCxDqmEZKAgFjHmBkkRQ6rVaW4
/KlhFXzrbOGulYl4YYTCvBNQ4/Z0QBVlWEdMPdk2o4Ih+QvJjJu8ol2wfHqH0rT5QN3bAG0PtHR8
oND2NDTGe8fBqw1nPSyN3eWw40nCch0GH/5deGgVZUqYFHo7VUZc5L5VUR3ZAJ1nXmssgIZyk3dO
4Qp7FyoOVgj/Ip3l81mJ5z7+lWLr1aFLvqdIHStltfTSPzDHVRkSYYo5+0gT65z41qOBA55v8tFD
vA3xy0eX2KNs2YV32GjnUAruSCkdel24+ZmAT9EW8RMjOsAcVx4hZ873AWrzE0sNvRtMe5uMMs/m
CqOVukNzbYU3Y67EjRLjzchDghlaR3QtRs6r0JwVMtBb0WCC1jAyBnUAmSU6c0VsoSdcsHkBo4Gf
BA2DWYUE9CJ00b9+QMFHjaZbjFWE7XrPtV7dO1ABQOrxj0Tisune8NESJpA1j6rq5DshoRYCG09F
IUZcoIXDon9R/POCfXFwDdS33K4xjAp2ejBeQi2LnD2HZtLPiazExRDH5GKeSOUKzRNa6KC0gUZ7
DftaYex+MmL1nhRZeoXD9JNwU5QuzV7IRJ6a+CaKBFcFWfJ3lAdPzfmoaLQCD031+K39dn7CMSYP
NYQfFLJZNNvVhSjoa3A6iQxOHFOQJZHBSQAnrzMUvm8Zxa3dgp3Vgi5XM/a23Fg5kp2McFH6PXYi
D0rlWYb+fbPibSssQdXWSACSicaEUARlFgEBN0IrOrT89ElbzKnzRs+AWeqFvsyM5vfN/ZQbg9SI
tSCDAyI1y4Jb9GNzh8NrAMURcLq5F4g6cPoOwxdAA39a7FM6Kja7IyEhpHStvUCBad/dm1xz5Zei
3uJfFOjp+OfDs8U/PMwo3giwgWnq/PXwqBnQY8GCwwyTSe6FzT9qeF7AhkGpBxQrCoc/17kXL2pJ
GgljEY3E+ZuGadMerm1CajrDqTs+LWutcibEHtPd1SgRdwRhO702V1w9G58Ejjoc+l6YcBUjshth
C2/J2JCLBHheEmGAgihJZLDIy1OxHYt3vThuyb3olWdUt9sWRrzr5pffMr6DqefpAGgiFS+LOHoq
cmbZ4XYyYUs4aHm4wu7oXm/ieffESb3y3oNHRJsZrfROmB6cm2RnRIib9Qeenk0FgRw2xcGdfcbu
SDXHyhM/SaImyCiEd00esebzLegFeYItmEM9Hq9Bw0OcBZQ0z44JrHbATbGrnR2g+N5FSQY1FyVZ
fSP5Z32SwAzANXz57s+Kd+/8SfHvPEBFmPV2uQStjh4VUw7hPdBkBBxifh02KF3WUFEF4RuVmWfQ
InE8klRqObIJCOYvGNvUPl4Wd6bFPHPQe4e4F4TQhplHEShMR97R37KP40J7umLdIzxZSxSoqycr
0jykRHsrYFdAndfmAYLHy10IHtkVjFcRDcc4a7VCb+KKcpnaE1f0Lh6N+GbEtRFLZRJiD5Pml/QP
IRRXrChXXz7K6IM2CHr4NAg7bDzN8PIWEi9uxz8z0W82th3bYAyqKioyhIKCsICmAvAENgKkjosO
3Ik6OPxEJXnml9C5wSYaxbSNF9yhzScBrxgGOwBzveCEMKKDEgPxpYAwCD/ATs5wimLIDHgM6uE6
GHl3Jg/7AV/5g0j32sODF2aFGgMMQiRu9miJ7Wr+dgNQvRD+QOKMiLRUfrKGkG+TPlPgBItLuDCm
0FVh7bs4KfsHIWBk1HAMgihwQrE4OZ5YnOiDEV83dkCFRVFnnFLcO3M5NovUBG272ptmEWkt6SAw
HjksN9U7MmlcIKH+Yq85nEMF99Kg+CFfRDFiQsIZiUYhpIV6kgfPfqat0BwI9L0GW0oQ6BfqaCBD
r2iFjdEVmVZpl4yVVi/d0+TomMpSIVeutu4CbATlzs0JU9TWjWC1zW2DfgxLycmgCUoi3wGogHwH
iXgV0IyQHo/GWBTQkEPQk/HD56RXkrzBgOGgV0faakIFzfRFflP+kbEg9+mSbmzzeDnu/fvgZ3u/
wcH7KMveIiPnIlTOu7xZ14RCnJ7UqENDhNIR7YE+mnS9qnm426ndUMYbL/c6wmJ1mg8g1Yad4LRQ
lxHkGzDLA7yihTIEeJkv/sVUwVwBT3HjBjytMQS6e13j3Vb1EhReoQdECBpZzB1k4oSI2Qsobr4I
izB2ZxwCLcjeQotYUkjaPgMhf7MVOq+E3g0HkEGbMhykzF+0ungCr1e6gKNMZHQlwjT03i2ZBWYI
Fs0s0tqo/42/ElbFNzyHMLxC/OpADzARBnN60ZG676TJNpDxVigQfhA0lX50UQ9CroIaw0xJWWdc
GQLzG7Yf4dUMzZjZs82wcJ3oMYjCrnM1Hc+tCMHCTJgEHEbWGPAyROIE3q0Lv4FGemujmReSwFgw
n7H5FP8oQg3HJ8uDm04Kgy2RuExBfsC3jwsS3bG0ilSWHWb6EqifW7PwMFZkXAxappOT62WTJ+09
/+EyIDDESM/pbMENKLAj8+eMptdTWKlEMSqeXPoLbY7n7zKn8pq7A22fN1GvJAvWLR7QXE0uJev2
8qBnUaNFY44BXNzPcTfHA0LrOTaN1ByiCYYiLbcSBoyGxaHm5y4+0KQ08VKJbyXNeRAJqGrpgShF
K+yT02MBlrAO1T6670OatuX4iKommnsGhPYeWiHzWEx+dkHAUEb0Xfpa+mP883bJnQV2Yu9YP9+o
14EcqRj25oO+ivOIWMLzgkz0s46WxM1etCeFZolZDO2AzKA2YFtpad9pFbJgzkQ5SQkhcR4thJs/
bOGu+iVV3nxTFgZ4OsCTXxqgiiGWsEUR1wsT1kTHOdRrR68evRsKZCJGKWllT+ejDt79zgclkJ2B
SHLWY0yMsyECQIUdFTwDFalFgmVyE+6K4Nk+9dGyD0lEaQtE1IgzgyB/w/I51U++akBrSsmcAj3F
M4PXpf/OQQ6zhIO8NkKv08OAXFh6+wsaiF1MkcChS+4WQZFsqdhj47aLU8iUHXaMZFcbhUY+LPkh
U1MpWPp0uiSGImTYR8LeQyoltub3bdvlymIoNEJfwxG4xmpoeaLdpemFn96DEbR0GpaNgGj/sAD2
RYaKgSoBrHE1Rqch0odoaCLWgulPtN8OuNwA5EN0CkDa3n+5ERDkM/SbhS8aBZVObuHgXnYwUt1Z
c1H9DuQRgfCO4vW39GkD4FdtTcTByun+dsu4M0HTBSCTpCxf1YDrqhwJmOEK0lhXK4+GXOIBzB7e
iv0WoJX0spScXJEqLDRtmDwZQCqdCF62W9kVKcb2xHIz4Iu2XaSxTTcic5l20UBDZj+qq3+2Wj9w
hmmGiIQGuNW7sGmOwy4omK8B768HFvliUEZKhgbADPo3rfxGpomkJubVkyYvIPRmczcH9wge6U3O
dJF00WTWsf+eRb8/FVHJlBXM/Ky9823mldCiwDaU4DHagkwhEnEEoq/hJapDdnz7pQC0OE790dAO
usF4F/I4JDgjYby7+9UfO5ssZ1IRtfiJTBfQwDBrBAtauomZqNZRCJO8aMMyxXgHNhhJQ2TDwWKC
yM0cGMtiqGpEu16xPMDEDgPZOO/jm5AVJtceADCeiA7+sunF3Bd23TvHCHMDpoLMrxiuMXHhBHkX
oj0P5g5cQUYjMCUQBjLHgykhPdx5RmEgFEzfyFpIKE6gr8I6gT2y6bcZ1DAJa9JMT2RxLuFqFqCl
ZOSFbQOQRXYYTmL0hLufshyt5ajjPoD1P8NNK5LQN+QBMgFaTdsYAiNHn08pSWtLwosPeb4qQutt
r7n+i9ahwhVBaQOZTb6EVwAQ8sUHS24dZGOow+6eRMY02sc9xSkQg3un40OVxt7NNgtNJnOx/9vE
7ZjEXGCZiYVOadBrrnUS6U/0CKQ/EXqHoz7nVFWJc+p6crEaOUEMhgfs3dhgLvCZ/yfcTsdAu3Df
ifN8t5LSmMJcau+NGt2CftskNnkc3gxLFOI7EO+L1MQd8GgRMrdZnra0RhNPYwCd7PAmgg3vjGmc
lPbH7sSAT6iq6AqAWugKfhDYEGngYQ8E+rHX3glgRF0DMiWs1lDNEBoR3XeQK2MGlhEZq4uVQK5i
qwoEIBUAKAhglOkPNRVRa+z7v3lsP4QonRnCgAURdA2XaAiQIyyzyLsaBJoIDsmzqjXuYw2bB6IT
g5VIpJrj48hc48xUgic8Qq477cPBDvZSAMovLqZLFAI5CPvW51TiSp4UW//BtewGz6bNMCCAekx9
coZABoI2EF2n+E4zQIg6oZ8QkkXEt0TW4Cx073IX1JjosEN/3Q94aVOwdFBjfWZm2XdOuNMYM1Th
hLsp7Bef2hXs90K7NrvKs4yvdA3dhhpU7NzdxzMgH7MbSuDV0n738JE+C3wZPdjqdM+N3VouyXqU
xA4UgO9Z35eLYKgBapu5/Yg+o//BNA2Nf2p5lsFpwc4t8Klzwq7NxT12t4fJJvKL+cssiyt7Ywq2
AuRc2Uds2OK6SrIqsXQY/zHWOJict1m8gtT7IsFVnuy7SrIJVeSvsCEK/JNkYjaMIlKAyKqTTURl
jTKopSpGx8zWBw0qIlxaYz4M9ph57K3gdwIJouMTVkebWzzaEF7yKk/Csu8eL/s46+Oal4UtvXB9
N03KdQPZ1927FR4RuPmMGNZtUa3DTbTx4M5gxLIHYgPLozn6Ch4ZeBcwjE1aI96Cf0KrcktcCXbC
rgjAYxQCPmTm+BgtOKhefOyKcAhxSCO3L4daclxYhjEEuD0AnFdSNhFVBUBPjQ0W6GQPuuxh8rYF
iys8lxdvKZntuursuvCScDtKLSMdWo70BHuR84S8LVIu9p8b4l4cdg6fmNLyukDq4xVMc7AnRT4P
R41QSfhDwmlZmQLzGfdImbICqaDq6sdNifHJxngwmtTaJYMUTT9OODjYn7aFfT89jAjBwOKJsOIN
G9kcJiT8d4VPLTGILQnssEhxQz7BScMp/S/qpOKxokUnNWryeEfV5/N2ep6BSbyduWNKAhnOx03L
cimBiBjhoYKMinkEcdAhskLkBWgLrZfesLOL9/qHsGAM1skLJixYKe2nXo/VNp4ZcRLrMXhj7/Pz
ChQI/CeDHgj/6iVouzEJJ9/bRUYBh3nTncAR1RTBZIYmAE0DDgpUbpoX0r4e5Z2YNBc4Kl0j8sU6
9iKAjn0s5Q4uShQ/s3TQ8sMv0x5howXL6fjX6kPqUzyKUBhJdCk8WMFQhDcNrlAk5ZS8eEIkirCM
J9PtnIfCMLgFngvlLKy0QJ6C8I+6xr+NwnMwBEXL4hmuSSNMiRzoC/TxWjBg7KoFOPs0fEhu8ywM
h7mcw3o5EYa20weqF1ykEYOKsOCVuohtDIIDWImoypIEV/4BtRbVDgsNdnIpTI5qOsZVWrL/idW1
FMJFSp5yU3gALINwxikPlyxU1eAyBZkJJo65u4eHIlqHhKUTVPbnbv6y78YqCbvqQvWN3IYZDsPk
6r6STZz9gVXBFytIHZk7Ze6B8SKGScK0kXvE+4MNBVUSNc/oJO8c1BBCnoit46VTpDDpZexzFUxM
oIasDHsw+TKG41TbPPoBIVufFvxih9/KyQgjlz0RDJHTDNE5kPPszQ7MILhldze5smpBbymOTWhL
rziWCjYMJHXk+IQsMlHOhP4BHlIiDBUhKQDsrxoO/hPOSYKMB+EH91k0HHTiLrYt4LEjLC4hrReN
MYyGOfMe77H8U4yrZqd9Z25ByZc3yRU7b/uDFmVPf8LkYGZWOE/+BxUlc3od5PTs9pOwi+hRybf2
4wdFIsXdRirGlA5so8MV6Cj9soEXiE0BXmBfBdHomDQhDcCmhRPixtRbZJ385SMzZmAWwyCm2IKh
BG7B2KkqUxTPHRIa8p3LiBnXU43BGbEsSqTtQ7t5M4lNGwG2fAIhCzHFg0rBIA/kg9u6Ahycxwy3
yhszBoe3DzrAmxTJrHxkPPksxgR6qGKay7Eb4w9y1ZMU5YDYujuAzyVkNspvYh7Kx+HIPydUJvwi
gEyuJpQQyhLi7LExnBzzW2rTavAljSHc+qULVvAYG6xx8MHbnipuidoWQwgMDoCI1QdZ96TRv7NT
FSGyE7ft0wvZR7DXhBASM+JNDDwRo3NzJ4BpgmD8HPLVjejx4KyFpyy6aqKrpVDTArKS6jyU+ecI
cBfSp4TYLks48Yv4nfuUmruElmJhCwKVtcRprJxSkBM6BQMZxgOTuHp8Yzp09XzlQqhZiNLyAuPG
UedguAYjT/laO0xacNcCWAMRQNDGLqi1r/wkmmZeeU4AVdyo0ZjFWG9I5NmIBJwthvP3865Jz/9g
nstEVTniBQHb4wOVruHLqLffaRso9nooj7ECC4sQrX3qvY1wtqBggbahSHeXRbhNdgjvcoHqmusr
W7OSsJvkpJg850omxJz8+qG3pKK66IvpSOwisvUhsRlHl2LRUEw88y5MxaWCwSgvqhy8c7nr1HPc
deX2yKCValQjBUysMMAOv4DxcSQSSgdyxXG0FNQQgDXYEiyV37+bU5K38SURA3Ow4qin/sMVNa4q
gqwmzE3muMH9K4ufO7qFZFfjyhpJzD88S6ORjm82Vsd7F6Rp4/U2N2FcwAtJCZvSKVIsUMxQQfJ9
ja+4E3SpVB/OvqIf8uGo9ZjJHnX1qJfCH1gjLMhIGW6zJcsiTWlCT8zYH7O/IyFUA8pR87ANkLcA
3DdyXQm8gu8ChIWKn09vP9/Y4A6bV87md3ym83dpMq80F5RNjBIfWU7cOlo6xBMgnGxPtEaJdzeY
pojSvDjFWZkyRHIAD7jk2y8qNFHo89jQqhq62J9A7jBPJFUcxH7Vhm++ggxZi3vAaPmDYT51Jr2w
jOktvbDDXAHQwbwhchFrmeec/93UcIhsdhLmt/rDHXYlkzF0/G1yBDg58SxJDE+weH5sFRhuHA+z
YErQ/D7Bz494OzbF/Hixb2sxfsbmVGdsGqlT5VAdMrMm/lr99sifBBE2ggv+cpDUajhrQQeLMbjO
2Muwj4Ed8lkiRt7sD9id0A5jf0e1GcDWusLHm8MUJiZbNWRMHsNvZ3xIj8qRi1+ehDcE7bBygOTx
aOOazI+ZKUv3vvI9rsw7UyarjFUX0MweGdnDI3sTGxBXks6HrDeGymS9SRQUzhuDETYsQSRA9TPU
FD0B9SwWSSO1K7fKNbhwnWMEUi1mKSJ/umHT+UqfJnp688Ej+pjd6t/5BQOHwXJ2g5B58Goua5DM
3rntnZxzqqLxcQmIYh/pYmMWw4FpT2SlCInJ98nZIbQ5keUEn5NKj13UUl1ACCpT6mApRXZBb/po
DM8U+EIgiZ8NbC37D9OPW+G3hW8ZnkYNQSvJ0OlCGeH2lKSn0MV6eM13rRVsoANt5NphF4ORTy/y
XLY4C/JchEbEFOLDXHUliICreyL1wfSAkuj0yw2XH/wqZizC5SLFjI8Um7qNS+ezloXpBSNai0y+
0sT1gFgjQsd8QoJxxdpGfOBzNDIh1DpicxjvFG+ledyOCaZJPCEl8BeCcDr7dcguHuYv7U1BHM0i
rn39Mly85+dZpYlyc/wOyVEPNPbOWcjZCYlnobSQaGhT1sh6+5mhG88jezuPBNgij0RGBKPNGtdY
cXCRGZ4ZDKojaTXrPZP0x+zas3PT4Yiib+4ASzjMYUf/KdaUQWZY8/WQ4oVDhPe6VnDsJKWuS9WH
rnngDB9g8P7c8tnnD1bg+ZYCHmUpFrpsELXxnT0h52hVn004x+iaVJEFzpCaAdoNEIEROCpmseJG
cHbOwNzDyoYVV5E4AFNHmMyZhd2/dMAR65pTVzcaznMAA8OpOH4JoMZ+CApK5zFH6d1vuCLayh9U
Ufjf4Bk7372sEP43Ga6w1E2QpwLl7u/wYRpF23AuQuZu334RRFXeYTT6+c6rqCtNd2JAqrstG324
TCL+QqqSW0bcYipDxhH4hiPBaiQFJFHKRJvw5sE4KGY0RUvwBH0m6UWrEGyBVJCx1gVLdzXBR7Jc
tNZCv9S67hOxyRNe4krIbMxwT9WBdmjUmDdHuZ6KqZb1iRoXLFhN+lWRznRLydzklUoQRAnlGrXh
nTtuIPytRWSNDg8Mq30W2ivKCj9Pr6s3Xf2nTOFR/EToTPnLz1FgDv+aN96Br/D+cvEvA4NCiQ0G
9c73eR3MdOjjp58HhMH8DfQbfO84e1uMCyx094CatPeMfSp3h8Pr+RoClOEVgTT0nbHECLINRcl+
nSBHo2s+swm9ngjeqsJ39/TdrJMNEUNtAIc6gxTtCBkyn0h5oF7O5IBvm7zXV9y0eGGkjdmaLszI
qL038ci1OzDswTTSPiAUxqfrfwqFCPoAwFPhFqRoa2UsfKkTLuidkyWlCdZI81u7O0J7LTFTVXjE
FlH1i8ToNSyWGWMPvlJ66Lrc8A7usLqzjpb7+smeo+4c8knKdRBJgC49BrTr7A/XmCI+GwWpHkN4
2iBmmijToZBncGXYKplgzSCU28CSu3qiNI+uQieMWBAROFoEmPnoMfZl+KrTRFJbGtSCoetyR01i
pSffRWdORF7qohNjCrqJxOYJlgOMjwC3z+3iDr4rWiIjOH0vKVIxHYdVWXuHqo4AJnlNvb11Fny/
inAfdtkqdgDopNZ6wktxdOGAH7A23AVIeOmrSCyeb2lyFWuG94PtnUZyFe0QvgPkBKPX4L6/bslZ
cOuFiS3NF6tPFgX1t5LpKaA2yQHEJ3DTkxv+4cxtWQBqsjmnb53THq9cOiehs+aaJi7GBHSJrxR7
X64orA5WPXa4XJLBsl0sDLhTsiJkn1sLSGQSzhCgOBf+wCtvAVY9d4APIyTDSJWl6ELDlduSHp3q
JGfuvwr8wGeRNOBMXLvvr5tucLtb2KKcMXfmQlH73J7JNCfOExnszDrlqLFCNi3MJIudsL+DwLRH
J0IogrBhyjuR8KZV+IqQAogl8F9r2wZK797X1GPVH2/a4TwcCMLKQtH0dmyZvoo3xk5Y1C2fdJZD
57pr29uKUDs8NZQ1UWBZRfyaHZZzjLuwQeJxIez7Wd4mEc90o7C+nfGUKAVqVsc0fd3Er87XZP/2
BhLQkWdbBhdSuYAZ98J/TEOAI5LQOiacDE6pQfCYaMgvCSuO2j5EhIy1Kd0sRSYYztN+SkdEWYyK
wNwAUBphHutCwXRcUkxwt3n9LGTHcMNMchrnT7FuogRaz3qMqhW2nBJdsI8C4325495Suq/uE94J
RBp4PHIE0oECQ5dkBAx+WPnsgTw75oqqJ1yJ83olsDMAZPm8S0Kzu8U06KSJDmGlknKMqtIjHzt5
oo4AlgIH0i0E/1+2y5XNc3uJdYIoXZVh1xrejXMI0g0ycwljoRLIB/jZeBK4/QATlvwpUTC6lw9g
I4MOD/woZ0XPQgTCc867Y61sq4kFyLrEVwOTM8wAXBK6Vy0XginmFqefO5nHASsIViZWFZXPQ47w
C30Kezkb3bxDrdjbCJD5MSvkkdbnEKENMhkVlde/pgLt6/3qDnAOAmQdPdjY9Nxrewetap3IHvQT
vIsxPp9QYwTXAiUuR+F8CU9tJI1RpUXyHJNTB1c3Mi3CKyKqzbW+05mwVu4eOxDoQyv2B7N2xBst
B1m18ycAPg8fUWJ0h6/xPbUM6H272kjRZyx1REuKBONu20Lq0AqBBp0YTH2YztcZ0tB9sAFqn+cf
cJZPO3+anuHhah6fHTmBO4JOtWFLbMFq+UjPK+gHaiA5A76OhJ+sZKSOP7mSkVAJzJ/z1YMGSx18
r4MezYD8k3RLCZfbSVTGPRGsV5sZQgeBdcbS/auCLjEzv/k7jBR8vp2qDqg6u4YwLZlRAiMUEU5D
JLNAuARL7KnHVcEaWgCTz/b+HvTml0m6+XCtQkidC56jt7CNmjWEJiCURES90J/8jYK+S96Ef2eg
0mMI+immRHj608kyiwNr1u3KAYcZbUvwK6QWZQufG+IUIac1DO7Wo7tGYwFdWmDbPwenRv0fnLsA
trPZ+Px4Bfu7fkbqYJB+C+9/vLu/K2rv3md6oI5x4VgAu/+NggDqMOgDLwdIUe0hfgNJ+dUO39Qu
nJ5MV49M+GbJsrK2tFrYzsJfpqVjHpMF3Nfy7TGzddC7VeWCOufeBcwZGlN0p2KmFHCLdzg+UXZZ
XsrQ8LoaEPTv+M1gJqElJIT3Jxiv2HUTVXBjBt4E0L3on2i/YOEBbt15BNon5pIFxxJHELUwKIN6
qAzarPeFkDfcn6TSZq4KNnbTw0uuinJZp0KPOedcqyYLkF/j6pxyHjSTR6awsLajhgzZPSaaPsN9
Zqm9FRfrVJbxBbDY4Ei/uhJH4QSu7yIMXD43/IAhKwP+vhxsvCq1CVL2P0iDmKy+sTxiWjh4q4Ic
S3YEgjGRF4HYCIdMFkTln+gMGaX60A8JZCZUmgA9DjDJf6OPYWbAJkz3fGDZtlRAM42vSHqmC2GU
Nc5ilEUXwpZ8i0jK6LBAw4DyCcrxDE30JsZcpwcW1Dr22iMBgyTKAlMBaJllEkaTe2+6TeYP/0cL
qvS6hCMLGyIc/FoSGOjVaQWTcwKtlMsvYJNtprL1qBsnt2cYv30Y8kMWxqTc0zTXkxKPk32qMs3P
D5f8cM8PJyUtPrcs89xM6iG25MiQw3xHAk+E4zZG3QSP8bqgHhS7DuMGYvBMhoond1hJnRUeGiup
kxjNPzvck7wtNOK+eKSX8zvg7OA7AVcu8zvda3uvZLe3r5Onl368NC4NRcn2vKbVYY+4NRSC0m+H
OCWiO6tcB/Ypf1zE8EmCUTox3PwNUVWd06fc07XApQGG8e2ruEBiEvntUZpDrBxVW8bDIlKNSJMF
JjGT1h6dEG2Z6aPOZoj9/mKDvaif6hjMjzT/LOfHifFXD8/pN/a1oJ6GF+knBvThgt/TDt8NcByg
EeAA/quZw6nEogU7Q4QTAVsRw86lFqEqEJc3ynOGIajbnx72p4dy9zCTyssGBT/YFE0WtMQb0pgC
eM4574Th55ZKi4EDe37JUyI5GDjsKud0DTQgR5K11XC2G0z1H+5HwnqnzFdTpku6Vwj9hzeuEfF3
4q8oiRTv+nMcfdMiAtXGWNqYA3dt1sQJ8m8aGZeTe0lf1ZKeDYni5EqqiP0Z/6HdumNfWB/Ipxlt
0a0LEi9f7ckIYuxMwQ5plG8mFCtgZsAwq5T+MDYgRHVc51llkJqC1RAO3hswCRjR7SZmxCCM0xJu
hrEkNvbuKUSbloOirM9b1fPZv2bHcCbh9u1XOilYErPXXIS197noXedc9K7zyvXkotK5/uV6clEJ
nhJ9q7vRPZlW/aV7nicSkOBL/rTmuOjiS7CzOx0qUYIOj2A66r7QyKJ2jTu+53FnxFe+EVAT/t0Y
SkO4ZOEAk1INBrZ4RrcG5i2yL8KQUNE4tC5ZqKvBfQoq00/O342VgXmVBAMzBETCU7wV4QF47y8U
sBm/W/AqFSmAluPMCL+43l1AZhBpclsCI2ON17MzUxgxJtvTtwbomsm+Fo3SK3FMXw4dw9ONdXsR
DE8GbDclwl3MpcsIZj2wcvGp92RGttEyigkdfB81zMjZVPDuCqs2lAfmIGLcozwS1s3gcPC4u8WJ
FuZh+0AIZ2BpES1vSztSOmONR1KMm4B8JNgNDuXxRVT/r3lQv5keeJSRx0oea3PcY9TLfAbH6Hti
rc37OdDghE2EwGPekKBhOt44orogyb1pFPlIlzG00E0+dGpkDSIZj2sIDemha8W7LbSAWxCWuFgT
+NATYjUHpFJf5oCpIzMypo4IShMror6K8U/JUGcGZNBqUzB2TP3hdgn7R7Jn3dOxwVRTfIUJJRme
3ACFaA8Gq7iHd6t7OI/IJeANZapYBNv1YhFwvVgEdND9n2wgxAwLVsZsrey5mxPd/z+Tex1tFS0a
fx7JKTwnbF3hGOQ+jmQ6WlGKfngiK+IGFkawtIXfG23xJKyJGfLRHLetWBVGw7nikpv7ytyY0TA+
VagSIc37fEWjE3vR63AyMJrrRfs3G84rwSwCuBMg3Di7F6qZ1SSK0n5n+NBzcVEgozPm01wT+faA
18sWzktlP18dK8WJjgRv5nb/abupas4dnjO6ux9jDnptYS4DCgU4O1BHW9+sb3L5s1/hCmVNna2I
/cPPCTWb4k0Fyalh7ashBQ7csP9cVaU+LzsmABAp1Gih6vXRIratc0agcnlQdsedRxottk/waK+F
h4oQHu0ewB4uRLxxEaHRXmCBUilLRI9iCfNFpt/1X2R6picIVvf0G+vsGdc9bGGert9ZcKZIRN0X
PgEhY+GDerKlSXw96t+09YGllSPrhHG6RImNtYEvuQDkOHZAF9odcubEl2NeOMrywHy4vzwQBZHd
DnhRsjv/Ry/ne641fLyay89tsSWilp2bnEQMKPosHoeogtWrYuUiajqEb9BplZt9fllyj9xPWlrd
n/HjaKIduh90KlKMT0FFxNEt4oSAvtBC04QpB6lXYp5PRNSh1Q+ZfgD6NEn+EUNd9ugduQYGZvv1
ojXFTHkGyxLTbqcvj+X5oGKfKwgeGdu4Yu8e7QgB4yfdw3M/4HHj3kAhICD8YX7d0kr+yDTxuPAg
YZZJwBkXFNDXPVeJNP5fRqmy8b95YyqastdMU9nrlqz8v96YuXZtynK64I0J7wBsVfIB4KCX4+RY
sC0Fd8WZ0Uqpgg+GzQi+Dfi3gzaI14qsgFGwVYNFANHJH0BpFbL/s/DoA+CjZwSCoWcEgQCCAXbB
bRPzAwRI4M0MMWgPYIJKIrUbNvVVmMUYStr36QLxkAhT4E5gYI/8z4TUzAu4Iw6blvsE1J0oUqTt
yF+gZTV8DfI9gc+oeiDgvZ/feUhJLV/Nsfb/RdiZNbmJpd36v5x7IpiHW+ZBUo522nlD2E6bUQIJ
EEi//ns2uKqrq05URxDV7q7stK0E9jus9SyD9l6A826UzAE8NGiWDxL4ifzhLj/KLBIfKvmBlKBm
d2PMvODPx6UveCyLL6siJmUsIxS8zhElj1DwOvzMaD5RMPsOWmc0kiwQzwERKfdzgOyXli5Bh3mD
Pf2k6QlOdZSY1imBSEZ/t1n60W3Q83jPz0zFL2+zEiaucAWjYcsUDvo+4E4+MeBo91UHtiXTDFIm
Er2KxGshC6s2eMgpLe4pcnTrOzEx+g2XYUwgX1Un0OuObvXrMwM6fAf8qOBCFfkjSIVbegFwwayu
TgDjkF4KOIf8CYPGoU3rib/x6ZV8Pf47DCH+ez+lcwAxDvptyZsFPjRu/V3b7rRblmup4ocA4Q07
roiMguhDIKgZtnjo8SAFSMT5hBbZtw2RZoNwj0AbRWXjkeo86YBPG0CWwtJdNDBGIrOOpOdWyqQ8
C3n/aFn/0r23+JFn8cXOVVipsYCjrccC3nnkMq9i6gmRUR12Wmg3EeafE9mQad4cZrBUONMd1DNB
a0JSEPESCoOiUOEgsAN0aOJ75Px0wfDPbnGLzQWcXjpr2fypx6jeh0lLHgdR9z7KQ7OhmwmWc5A8
FFooN9GtYXQY3dCh0VhgpL5Fnfc6oBaaY9KOaelJOy7mGCAC+AHGrOx8VpG2/tWC0qkELT9mjjYM
pSMcGx8jbS+4CGgYJuI2R0ypoDtWE8FFAigV9rwgyRkSaGB03BJzOcdnEIGSsKkxDIpYAZW7TCho
gdexNQl+alY4n8LHn/mOWAi+hG0LmgYjuPRifYyIAjEBSm52OedL/PYGRoAndXWD0sPlZzp0LEPo
oOCZJSU8DsYDdMSrAGFzgcBhYwNHb4XK++4960gE2XIhhEsn7FRdivUb/ENQzQm2cBubCzg0RYix
FwRHI651IRrMd5vL2iBOGjgI6mQwwjH9Gc5PwjIYSrCYYWSAQg2Bw6ZxWGZ24vyWROwFjwWwBMok
fLf8jfblG4oPPk3XgOwpxOzPWDcYJjSIAK2QUu8DD/3jMwYPxMq8owXN+nCkXLruzdMOtD2azNJ6
1eVQKkKEH39+wBsnnI4GCiFbZ3ahyIEBZGzrozcTZo8d7SbBeEANIH1Dd+m69RtdJa248ESvUA18
v2x4+f8gG8HG/0QbrL8EP7ZGXHelz3wM44ILZPtd0KiYyOpWRzMVPK3QW+PdpGhBIawJBzN9tftD
SF34TaBA8Pug8mDBTIfOkpdAiR2SaQPuENtbnkne4rlosIF5DLdQSZnlYPm8e3cvr3d3Glr37ESQ
oKvHSfVPB9xg0imquwjQuHoPvUeWzYw0WCITCYwutVkt4jsCNcnE4bdbJytoozeJisVyRqgU2BQj
TbymhMEgpTcp94WxF22sMNPSuHgEnK5jgHe0O3/+sNvPGHVpalSihSz6nZYfBbcFAsTUov3cvxWk
hOIpgkaLD9U3GNmvEYw4wHDynu14suNeGIuaEv52SD7Pt35dipHORl9nE26LqJwzwy9ZBpE74gTM
uxqYrkKyyCNy3N8IKmwOfXOYpoNq7GcDzOoehA/wDTvcGOdo5eDGMqKHa67v8WmNlIdEDVcZOqq+
imYPk2/AFL86xU90J4oVIBsTIWVr2ShpYgQMRRaJsV8SYi2KYVRrdERxahYZA4SUlAVcPjTaMUgF
RiG8IQZih6OjERd9QjOglGkZvChrKA+VdUdZzc5ShLSx0ev6lI1eriVXsrBPiDXi9pooj4JYS7NV
RRkoi4S5dvzBWo+EbHSTlMTOK91Sq9DgsZcNQO8ujyIbgVXfVr6yG2KRQQ3MIoMxMQshKYR2ChVy
k4Ltl68lOukV4asgsY8BIJ+PTO5ebWKDsdzENnQUlFZaMqnk9EYaqhA3/0RgxqYq/PyhSBHMTDZq
8AjbiK2TvAiMNlgqMNoZO6MTsUQxe4YSfnrBLZT8qfI7ym4ju08ITemKWBzwAVBqmtWDPCIy2aO3
v0vMhvHah9dTqJ9ZK/L3YFHHhuuKrW0PVmrjxsJZuvo+CyIYT2xdNFYzwdOdV1ft03rrkbN+k6Lk
mRU7qqPL8ohDmGeeBZxmBZerqFrO6C7jzthvkVdLlVEQ38QP/jPfhAZ0Snz6/avQj1o++xGLgTg9
BwiECz8S1LRiIYQKDwjPH2xXoE8Dw/AmBl2GTg2VkhG8f7mWvp7mpJNPUcOjO0UhpgGGHpZ38X9x
X9BxkUt0aoL5zathUJhJTF3qom61Reh13aY6JipsOZqIKNtMEW6E4Ioqe2bxCZq8Tln8s/VHXcOL
lxkPLypevHAVcMxEiXYoeXch1eIVWIRkcCMk2VR4vP94D/34aV2y09tIQyw2QGIUiWcctT+2TDjG
gr/ag1doCa19Y07HLCAWCA3CV5kKuRHiUvgMmMUVNmSjILoyDimG2Iiw0KKkyjHSrmZ4nBLoAf6Q
3P4J+MzX2DgcyQPTDBSASTPF0hI3ZjLZ6POy231nHvdMNbOXT8yJhDR5JX1iFp5FFCAy5r6JiAKs
Gzj7kcOkIkTwwXKc7lNTQkURgg92NKxV7gSvgPd2aI/iFw3VA5ErfmVC3Y2IUrzFLyUzEuGPvenx
pMc9BpzsomazJLQl03d1nR/kcH/WuUddi+dRdKjlAwW3JdjvTwJyfuzfcjXRSW50f9HkEiKJZ10R
IyOaEvbwdUGwKTzAqGaykpcuSyjq5Jnr4vkfPNQsptSD0JxCUVkVJP/v38NxZOP/12WYpkE2jm4o
ti6LvIa/pON0R13vbnpx99jaIAllXb91Gazg8bHOzPc87YHFcG3FYNlwtOB2uTD8ZaCbnO6H8X4A
XDzkBzk/5P3BVPZNBVsxt73TK/DiKxDeIlyOK8ZyDJou+A5RU/UkYEumIFwWo/hXtSn+lW37VDyo
wjmQ1/arvqCfCCp4Kj0sI4OAS/dYJkWV2mWqNtncZKKQJ0KKyF8RiLSq03I+MhIvrvvrsqO7rDsR
VNeOP5E8ybaPf6Wywu/zyX+fxvAsB6TIVQwBkbOJpJ7ri/Q6ohy/oZZk7TkD3mIqYImQVADi7Cfl
Qy1eqrnHfWQ5v3jXMLTSaeMNz6TZfBESY/ptJgiL4EuzGOcZF10WydnofWHDrnmZDBX4GlS4+fAN
jzBb8oml2jt0YZeXqLUQhhwZYzSia2CPr7A+OkaIFAATAqRHWCWwqegoMAPpAOfgRuAIhrdL/ai6
0suWs76naCL6eAdk1Mj3XX+YScmV9reArnx1Is3Ic9qU5ChrwKeUXMZYGE6FHhDEdINVBhrmfWCo
FrSPcD/7bOHQc5LrCOMybvpIg6xwjgcXz6lDB0ycdySwUptD7af8s5V8lvBQLtgNQcLLyDsCd0Rs
TLO4g2c5od6wVIxQgVZoMF1+yBT2VfAduyY/duyaOOFq1dtaEx0qk83b+rejSLkySmIMIIBTV9mt
6BqsgAoXKyUQsYCMtr6LnwXqacbDyUjrHNS8YM+BtGYTa0NmK9l1yOYlVQivKzAzeUS8SrSu2UJR
z4OOxE8A00ojGmoBTGOVxPaKtc0zr7qMAETzdcs/voN0a8XbES8gUjjCD6MfP58xhZwgMtV+/yaz
BbtkZyUUk4dtdUjpeoS2Pfq3r1cqWSYkid2hZRB/DVoSTMmLgo8qYKVp8/b2baZXtWde46mIHQTq
54hlGuN7os8e3W5JfyagtqbrvvQvZqp16bJi0UaLkUlYcNq/CvgPTqvTj629QDqFMJPVEL0Efu6W
ab47klhWeeHMOBzN2s0XtC7B0ffxPGNmtIKIxghv0hVYTiXsVANrI8RXOO8oFn0XK6HQKoZEl00t
Mci7auFYPUwzAjo0iKFBhiw/P1AdV2HApnHCX1yd3btb6zEmb2Ku4HkVEJKEP0/QG3hPks3HhpdK
vA7wKsWzFGtoT/nFNXYLhDpxgptYsM2PvCnm4BVBkbAi4cOSMkLuAd8lR4BhaMDS6w0h9O7W7WTm
UPR/pPjxwVL0/fFhk9ZnOcL9FfGDiQhSF7+ehYohZk33+8T7ydHKIopFXF8yBBJtGxCo+ypbV5Gn
rmEvYukLUmJbMbpW4y5PLksViSzXmKobP+Oyopy2It3mPVD4EYu57kvDvjcHscMeDEsZXRwtXG/5
iCg3STJ+fmxk7Ne+PiJt15qXE0OFSwKtYrKTr/TK4T3l/wjj56JEdw9uDBuJ4yAWwlTftyFW+YUo
vam/YeBM1+h2jbZo1gHeHrq0LzOrFMaaJEzfI+/TsB6+6B/KVKdwHbO7mo2qYGfbQ3aUsuktrx7I
8uW1eQUpae5sePQBxTNlFFT1/BtyJCiT6DkgkX952qQWG1GbMhUFA6MQTp2s950dOpS1kO2BYj+6
Apnh3ksPIBGKd3BGCE6HNgRsJTacW582h8V5DyZHcw63jnWjiUdBqCRbNrhAM1w2lKxxkTzOvoH1
rojIV8bJbAzhYdI8lxGhj+UKwx4bSVSqf1Yq+peyEdShrVcB3DA2OPZiC8t6Gx/BNJQRmZMKviBi
yoluSqx7qoAfcC+uBiyBUsBkPYXagKyHqBlQSMVjZLFHaoIbI2o1GM7B1WaKEIgtHrZUDEKsMICq
8AMXmwgqftZK1DAMoXRxGl05kGb3RIPwVUeRxNpujjiHlnX8/vExK8JWhVKVqoHKhukk7Q+9DVah
5RFVE2d7hm9tf2LZwmuDHy7AIwp14h6B3RKXtGr+KLX1989DvCzR8RwBCks6Sh0YjlJULpGDSIIN
+hJkH7mBfzWR1fgiRfyxDJ4THoWidlU9IrE0rFn0xMDFL7P3RFl/yZ+RvejVqyFnveRSFKEQQc6C
xgquoYMJ1CfGgTFhjhWiQJrmoy8CoECv722s8gb5O+8C/ICn2D9myOCy+hqLRmE4aO4Hf98n8WkA
iFvvoLb7ZL3W3hMfFXP9fPo41yjwkZ8lT/Izfj9MJ8sTi02DvzCn8/oe3EYmPGyT/9cbAnOUink3
MW+hiYFz+A06Oh5DixE/AfKuDogKAzoC2AngLIniwkRgEfa2pukpKuHIqfartzIC9Loia49p7lZO
7LTxLY9KKzyTX+lOGt8sOlUs5YqcGGAQpjDQ4qoXBSiAlhra0OhS2OZ2iJpKt0ML5T1v0i60y7D7
TkEiChUmlat+aZMRwohff/T8XIHJfs7yn8IhBrFkiv0PG/Li9Ds8r2HNSvksGiXaPdotUh2NJqmV
2OJl0QlBawcllD7cm4co77F3Qf0QRH1eCvMlah54LQjKddrPWBMSdljqGtTJDuvKqYUAxPXZHaUI
xq3grIg2m9cE4mheEzVKK8f7TIF+WQt0pI/KI2Lo2zHx1WfuF37B+oYaHUzhH3H1g8jr+fdyWNNF
+th/ZUUalkpUpKaYsmqptiOq5b9Uw8VgdualoHdmSO7EJKGJUCIoOIh6biGBLDYGb0IKQtC0VF14
qWeEfqiksGmsf43J8pgwqJddx8ufHqiOaVfB/hL51JiZgSSh2P/RwpZ2Qgt7VNMBeC13ipTegq05
ZP2xF5lYX4ixWO6iRgZVgdTC9kMRpfLFQd+MSGWKLhM+VcqAiL6yUKP3GqqOEiFSNTgBGOOgGCqD
6oBe9k/g+0Ip4ssz/0wkPFAhCPc5P1z6h+p8sJV9V+2PNrEUKcNgHYGp1568DisGbjaqPMmDLWr0
PE9+K6/ObMknX4QDmHyRc0Q46XBjQpdaZprAboHxyqQVRc7Gy70yWT8L7mz/Zq3lDyxHMfqMmI9S
nUdAWQE3YnKG0yh/vOFh3hBkdJURKyxf9y9kdaAHuiUoEVDkbIw6942RFi5aRlq8zRFx3+OxThhN
mZfkRKizjCkWbF3C1J59FUwFngVOWjxxpUg2kT8i9EguxYQ9PkjjYajJwNiDpP36zBgX6tSZe3St
BCA4Iimj+qnWsfCfwzwOI4Z3Szpg6dPxSrehAegaoL379RFwHt5y3QUChfcMmXsv70G6zfeDSvOU
Hw7uoO1u2q6ediZLDuCh9A+hycN3D6RTUBKspPnS4n8KTveHc/5wyx8kaMwehl+Vqn1IJCg9vXtV
ko77dY3ExZCEKw2lD9Lyze7Lz6YOj3Xo4Y9cBElJuwmSEn7f+e12DZlEqWgiIZgKdeb2FJq8Ulb1
IcOoTPmqPWaslYWGEWk51lpaaF3AF92nanQ/XjhTBEWNNxMN91/fTDzPqG/QNfPRCX+D2ORmH5fV
Xsnph30Br92q6vycMVG6y6CuB4bnN//fn2xVEWmdf3uyNdWS2aepmmaq5t9SYIfTeNX08kIpgXVh
1QabBFB9OaKGRNFIXFdOmBH/Ezp0qNzkpB2dA8pyQod4Qk9SepHEE6p26wqq8k73UB8QhsHzCi1c
XGTzIIqrgtBxZy0l8PrYJgReA+JZ17emLbCwuucwV0bdI/kVltGV9kHXk7P79SFPg0z5TWwlC3k6
XPBb1QfwuS50fbGFcXjr15HN6hH0DMrQcODV76s0iWgwVqzuM0o4TzomuRSZlRC81aw3p1h4mG44
MxIZCyZDp0TNU1ewpVCH8exA4Rh8mekVXEjV5dJtpiBgF2PpqSuDYYhhXCJWQS8G0YCvghXDl9g2
rtDYivgSZCr4K5CpYOqR6ExRrfAHWzUq4/Jb+4NGBXsFMpVb4iy+cqKk9bhLewykaG2RqdKhBWnF
fpxX7yJsPuRCS6YQZOG4QJOFDBRBFqA9NFk6mwxeOhRTMSqdGW4cE1ZMLE2ASmfzT1fUUmTy4g1d
9fUYa7n3xprYFPb/TDdx0AJp6YW3AfEsYzgWodkX/R1Qn0sODNqMbMarJQqg/ioKIKKW4MAzBXDg
xfyP+1OTxf339/vTsExN0xzZUOQ1KfEvJ49VlM6idBUVuw8ADxovfr2n2kHP7gtR9IVp+FXoojej
L87ldWCwzUVHEv6Q1ZliYsOFjnhH0gC7X5AhJAaQC3BjI0LYIHqENfuP6Y2KX8yffxEWIQEUxByO
tIifnAUdleGUD16dS6fxQHVm+Rtn3WbLAXNdxT3hExHChaGQoJBu8Ymnx1ZIVgipyDgLK4xCcLi/
jckNcO3JZwJUXXedTTZidr2m+TF1IMapJHTFVp/0ZmLe07uNrSU7n0kn85igLmASyLiP8ptYHLIn
nFH09LHUxcQyxha+cqjPejwAsKOPYzLfeEnhJqQjvxYpyGy8LP5mH20MX8F6kfvwnLkWYCH0KtxH
zNe4j1YQk64j9EFE5WNu5MKGyaWP/lHoFrBjcgHrrvbsRbX4pMUKIrkTSGqkzSCnABVboOEY5B9X
YBMDPw3qUMxOBbt/DBNHJp6pTm8DTBEocTGQ2G3B0v+Ceur0HlZhjQD6OevhMnGNu3HcLaPY+2jj
ziAfZNzJnBTNTm12je4pOLMI0hA9CZA22pIar5wPfBMcrxlyNKiAIJpkoYEK+EcJq32MO7hiaqRf
Iwo6HaUidYUsGhV8SvQq4zmk7UM2dqSg8cb3kjX6arRDFblpsZFjb48i4UqbKPtqiGdSzo4P1zlA
nj3OwWWPYG8jQRxPbvPS7+Px53BZmQ0Magisp5TIjmPWq8Krlw9ipKoPmTpg88hm9pPsIBfBPUCD
VUclfTtxnewukQNUmW6k0xQCQkA+RuqSfSdXQrhmWGco7BKrYCj+lxLjnwHihqWZiq6ojqlYREH/
rSiUjn0/9yaPppTl3ejyULK6x6DwHz8/z+JmJeIxnCD40kuOUeiT7UBKoHoJTUSwuFuQ6fKk8Zj1
vCnXp4vnanuoeKKW9VniKeIRmha/RueV1Bwh+7sunhweG54ZHhielrnNrGKnxTwhPB48GzwY+LSn
WTwO7LefiRBnfuKGxzK96wkqHxcnpCEAm9vDUDT+4vIg8AiYf9z5Mv7c9Z7nXsd63L+5F1zGyP9O
Aslvv26olmmmMYkJKoy5pbmfZ2TjwQWz1jEg3JbbWIDFiBckhlXb2T8UI5yBZk47zSMhWbbjpSVm
NDp4lYNEJNGHRBfEErAl3JzKeluiYLzKv4GVKlZbcfNxceehjeWGQ5jLIeDh7hV3HK00zJHmRVU8
z0MVBxqkorgTdxe3lqSIm+q+pHQeYDS4jUyD3Oz0CcsJS6weQSwMuS7492pDsdV/vs0tx9ZNpDua
ZSnG37Q7yvGmSJVdYuAXqj9EaeOQEhVjGvR/+z1ZJKoOSDNklMsg11qTv+7gsNZ0lomYV8xHQQ7M
4R40dzJxoNAFlzEAocSrtiwO9SCqdN6llSreosVNvD8JDyNmzEga+GtWGoaNFvIabQ+2cTg1D0Pz
eGaJkzBq2+hgIbMNuIPiYuxorKM2pqezGKDy4uNtx4U6jcvg0WMcDKqgZLWKIiiQhSv5SMnAdrDm
Fe6xK0bqukNFLiGRY/p2DCAjlUdmQgJ8cGeO9UMi+7ENVQ4hpi9uq6Y7wU9Cnie2xGy5JLDP32DX
Aq69nyKTTKMiAhXamqFF2jPwtaCqgmMVaIt/8AozKBlXY02wffbF16vfYou+BEffWG8X3MGsh3hR
ccewfqVmaHBHgEMOEU2WTTSj7EEP/3s91EZ5J3yVDfEGWoyqlOWhIYcE/RW/zE8GeIrVy8VDbrw8
oXjUHrfkeW3+38nzzj+T522FCtWUNcvRDcew/5Y8352sxTFn6F7Lg4YR0VfflRcwI3JEFUBANyUA
th4MbzjBSK2kdFHIHMRfsu4IclmsCQgGwvg4oamnG7JQ4MW3OjEuCW2fThzZkWgwc/aVO/lZAvk1
S0gQPLU/3AF/SXtV2WsXkZl2ITNtIj4g04HgFVl1ATqpfptZOlLNVSinRYvIBfmXBAogXjSKXPB/
uQTKi0CUFQQMC1heiP46qhEEYS65SdAnXQi3dECZw2686JirMsRLap+11xR+wSnnRZeYFNtfzW8y
EMQK+5THlg8VW0EAlLi6q5AxobfialpoH+LSmTg37gWNEohGZJGbMlJdScPAhtFHwhs2Rvf1trD2
4gYMyYa4seHvwxls5hyqYFpVoWvSmODb1LZkmgQnVVzw4+r1QqjElHq7tlk1YMPtMbKTDr0q1cjp
BDNNRE0g70QftUmkUL3evxcFkYXEjoqhN3BTQxM5KERZFFh75ieLZrQO4CMy+C4pa1n9syxYL+cm
8kKe2++l7zwzyOYDfuQL6/Wr+ELUR4zu+ar8o26e5FpAk090blDDHB9VU8EwETnK40/yxEHMgB9E
CHSNVSj68pw49cM8PQzTAwke/BGTSgRRIJsis4WTheTQM6Z7Pg0bSWuITotqq7Hpe8TmwhHJQMGS
LW5JACPgqvi6Aj2OP8nfKGbeWDsHPm+7B43ZfIIyesJSmkjU4e7pByMXjbEzphRyi0HQGyS4GS6k
Gs2MTWy+QC1xkhJchweZaObJu8zUAhk1rs37JjLfVQTQ0HdxugxEJ0OAEslKah5Q9nIGSwRCkfBH
40R+X7GfZFwhNCiviEuxro30M0CWmZczMlbEMKV91WCAqPRDkTOJZT0XOUgLI0pqUpdg0ivfLWK9
SdAQSaOivl2nNAxqWGZKY1CKoKrgWgU5hTKlAkkqz9ePE9xCrvXWhVnLtUji1pVwemMvn8XFHcl1
O7vndxkDCo4TiWmokLhVwcO0wEf3F5qEu7i2WxlWCoc7F/Wu8p04FvGfuX/+idZ+cc+q2LmwKoN7
23BX22C5xAX9lksI19arrNhW0t25HP9q7Q5II6An9QG3kKK/A37bhHEEclzR7VeRzZxmJOYkuzBW
XcveM4k6mDQP6iuqgE2MJb/Y3d75BECHa9s5qbzPcCqefevdeW8h6vI1WFESclpMcL4Ve70Ahx28
Of4U4Lr77z9LpMNYA9hC1f85kdo3VLswPwwL7ScZIDy9zHKaSCMOmj84klR4vsDkHIoZcfvrH2fJ
RWxHJAGLG9JGMFTN5aP8wZzJ+YaIoud+Q6ZpCMeXw2sVfQdCboxeF2Qj4eUS0iJfL0jf3SOJt0f6
YuBmwsUnc6Nh1mDAS2uaOic4LVm3ZFbpfaUAVl1UHObaLud2VCDhEigGLHpHB1Z2bNBCN/HgRBJ5
ZKo7+70J3UisaOAvs6Mpu+jyDeA2lyYFhtDjMkd3i4EB314iCLPa3/Td3O6Ke1aUWXvxho/x7tro
YuVwgOyeu58uQHuyUkeblahjorS0KXEl4T2IHSwSxAKZiWX4kfzIPtPoAlXzTw7Mb3FhRSx/kX/C
uku+BOBCTvITeSJ8RJz+cFcFulwWGkWG3zOvdyIsHjfGbF3scRKyh8pxUTydcGnjomNkaXvFK6aw
N9YuXHjBmLXDUMf0Ah1p4MLo3R0mwtZyMSPr84N9P1TyoZEPVn/Qpb3JddnX1X7Qd0O7m3Uan/u3
zVrEkAGYNgYjvDB4jDabkf6H06jvBUYEv9H8cvFqhFiXVLbT/BwsjbsNIUaODa8CMou6FD3rPcI/
LYQgZjTucf+4t57kdl//fnqnCr1j5bmLf9oCXsyn5eH20hhBNKIPmljzoPaaxXUC0KqKq6Y/soOS
aTvQd+hhQlJ22le9308PuXCdPDjjA6SGX3iWHeSKSDQR3vsXMJh6wuUUTBnFcD2vydHb47qWWO6u
CyOsSFysjZjT6YXL+IOVbY3f7rcSXu3FvzQ5WcC5cU+GDDnORCahhpr2Ki7rpxrJgX/rBJmAZQ6X
8tVC4YgIwpESy/9gsn9T4Oi/kXkIg5lXty8wf5NICx6mQwdItT5o9UHv2Km5DtMWdtVS/ER/10m/
+ztk9MNbu+8IRqf74FGV3aWO6n3LXxRK4PZX4Y/KX6X8idKo8zpedJC/rF3f7XSRIoVw2mdtHc2D
579Ij1DruXLOUKC3krCqWFd+AUnRLUFaJ+0nvgkKtA0Mz2/pt3SgrJq7+DKz/SBROcbq1JqANk6e
jNGmwXKZ8AfPCSCFi/EzR6JzjTsIWGLQ4PItuHCrbEoerN0bJUYmIA/wKXFIZxffD5UmQqQGSfQf
ciTGo87M2QVilhxO71fxMo/AbF3+x1IV9ngJ3/e61mlYlgOf613jK/3DTMZh5DBz5gdxTQY+QdmF
iKeeIz46uHjAbLhQPioMrKwn5lfb7GvEsMYidZ2AHb8jGjR4Q04hmse5xEXvGvKM+J5qBO8+omfw
d7w3V7vMOf4sVVEhu6jdMFcRD3yZGUkmE5/piqdAVCm//3vTZKr/GIFR9mqyRstkGvxS1/97+aLJ
l/5sdHgIITGcXEpeLUAnL+ZeG9wBqfzMCgbqiB3dEfIhc0Xasha0dkQpa90PV2mPCskGr6/vxnZH
ycpGgEEUeXxrkbpVqBSmXH/GU3DKIiEvJVAHtJ1BlW7KccWIFnBk7l5Dl0/KxiCyehE0pE2bGqzb
0dCA3FzjMDBE7N+Jhr0jJxD1K8UrlWv/FWo7FesDApka0y1v07VIpTztnqhM9TWhnVOc85v0i21Y
RYonKgooJ4EKZ7MWBSnVKKUodSgqB1jaqBy22tPErwZYEzf6iCHPWwBD1Y+K/jDiOR3ZZ4AHY+Gc
+51Hkb1+i7UKZZhcvDMwIz6NshNJidXwpwlUZMJ7ykwhX/8jaQvhx9VFMpiUOpofAezeSlG+4HZ9
4nRFEFIxcB19NQFGBZQbxXuEdNvhhP2guKSyvGhsXdQY26n6wTbFZqSWl3G1sFVM7l3C5KJsRNHJ
SAIKLbFxx09nbxv0UXiKqpMCnqqgCkeAohSbuS/KFn7togaL+SmJeEPcbGg4XYD/Ursn66ztUxQQ
oxuWofuKzYNKsySiWEj15S68dSF9Lt+JDwnlJVUrvSAvRxilV5EWoiMSRZqKABYtaRlOOGSPHkkk
RBmiO9EfjxFP7G+FClX/0QvRI92RJK3CluNP4ySS1shKvF1j3gR1hsYIEi+Qc+0ZEy7XfU0VI54K
DY0QmN9AffM4x/nKEV+8ZMmxKuGezvoOQrBXMsuAvGJ4Ef14r7+LGDQ0gUy7yGshOaZWmcewHBOW
eIJEkBF9pmVH4M5vhFwUZ5cc9I7P0b4Bv5GkvD3rr5WnoJBuyZB85kjnPAfTx3jyuOt/ve3gqkn3
PSe4A+2BgOlJhP58hVyA8Ren6rYjv1CTd+KsZo9FshBCwPWEFsdzu1PQkIupPwcyRzH2uT8dv/zV
7uk8ZTEn2Dr+54/JmXuJJFCAJYJL2l1cbbgr2Tauh6yOcPjhZPgqxGw/bST6fHHScsaOZ/fykyFQ
OxNyhW2RdzrHgf9yNMSZao0PRf3wVL2gsijOQUvjcUt//RrnRF7P03IGvbvnGN1EF5yevD05BXl1
5h7nl0vDsp2h1MKYfvf5FHJuFsaeNRZvRXweTEtq8fWyw/sfrPsxITEE2KtGWmzkVFFsIR0dM8ae
Monz8pfihC7s4UR212Hm3LztTrDfDgZuqTxT80x65fjgK+v13GR+JUEv61IKvlCYOe3Q/4UabHY5
L7X10JdBgX5lv37UE434+kWck6bSeee3zPuoxDEk9LA82hTZ/JEbXn9fyyLhQ9KkGC0rZQLf+AkY
q/gOq++UrUf3HZcbFQ1G6qWE2BGb3W+XKsclOvjZhRp8i8SJ2SWclQi9capyRm6nI8XGjNAWux2W
z+OCGt3NPERE0i1dmmwaM47J43pGbpoGzkVOWYdIJcyGk+xuGgeIMWgc0KHEbCc5Bs3xQOovEQ5w
3GSOPqylyOqqH2wgqcB0cdpxcdYhCOGgMyWiky6yx1HWfWf6xyGHhuAGUemJ/4kzDvewbjE5STjX
/ufWUZP/oScQR5qq67pjyAryWuW/jzRFs2ftYhAD9hkd/cgOh4BcnCm0qMu7g4xAChv4ZEr01yMm
/IKoVgQt7Ylnxvu1n8nXq8FdIC2aBcK9LChLQ8aJZ4w/M7Um9BxRxfDz5BMsQu6E3Njj+GZywXLM
xdCJ+BgzJEC7myKAdhh+p5XMI3HECE8zg1DcebxN9MbFK0ATXsyIzC+i9x6A95E586PDkrKmXRff
YCgZ5Sf73VF+bh037Ta9NvulS+cOOETP+9P5lc76yhBvbai3RtrGsELkz2HTNdA034+iXaZXRvt7
1XwbjBNjHHIaRFPMSUg7zGnJdCZ5wOi1NcLLOXg1J9EDM9GBFMrRubW+jLbvZEeJVpc+lw43587j
4OzCifc9oK21n61O3xiJ1JDvUK+KLnaqMvpX3EimULMjmadlpVvdsvdQSDrvMniyISBNUETuYaQx
BQlELE/1FzizwBDAaAB/5/ApnjgCGIq4gNSFK6wSIHUVjiDtKGwlmliBehMgWZpXOleAJGX9dMSO
ffLeCpdDZ1pSO9k0orSu9K10reTz0q/SrNKq0qiS8cjLeotDBOPBTpa2dGMNAJ+nFQ04mkQfShOq
mJm3Y19L58W+lu6TxpOuk5aTflPx6DQJkTPXfDaPYbXQNgEPv/hbo0mLSX9ZXnd0lto3ekoayopc
ozxMvdPgOqlkZThhjnmiOkyvIt2I6SWFYpCxCUMgMX/lHc24fkCDsNpfsDncvp9+3iipAwfMIYGM
nLeUH4jd9ldFwBqnLmW6unzVqsgSSBzEDv9r3WqKB++/1q22oWqGLlsKw3nbdP4mBzCH0WrmGnQf
TDK2OdUxguCF0oeHEi8J8YIPQorGVKpEbY3/jwgncDudC8ysQR4AJbQQa57rF254+RJ+Of2Yx0/4
Qe6oqEb8kmLa37IDKfYLasyaCSs6HVxdNwGJuzFENcLyToMZ3gZ8zgrqFDtux1htoRJEKqauDjcv
LhI1NYagOP0nOKg7ieCg6YRLMutXEYIJIGUVISA1QIRA4lL4zpi1vEYtVxlp5DsH9oktnzscapAZ
bOQrAf4d8Bk891QNJWEVCBYQaIfUwtusCdXumWZ1nXlSdDJJ6kNWBYiUqTn7Kvytm8WRlNSD90x+
EmplJPc/n7npcccOWVVnNrwzLTEnIZ8VUc6Ax8MfaGEvhWt9IqCAHBjmnGwdNtvkAF4D0hVbV4wS
6LHR8xEJAP6zJwVLfeGJhGjzBjP13HpAUQLilN1km2ohJia44JpR3OmW0E6PSkDlVmsxaBPmVKww
NuAy9H/TDABa4qA5VwSxoqMKZ40FojDFuJHyrKB6h9JrvhIvW+tIr4ItYofdBuD+6BHiJjFvj67U
RoLS9MPmPa6HeAxbJZqQBwWCcH1GovXZQVQA9niFYsrore6JgSQVSOTOKfZtuUf340SAUib5UBWH
Bvt8u6uY4eBXwAAkFhrw+j1PtdOi3DX+MEMqCu9NtKz8Bxu8wyWqy/jESwu3kzsD9oCyvh2MdohT
3QRCNSNQ9a+j//EBDQF22qa2RGGLoYRnSz10enSzwobT3NIPYM18lVmy4SOqoGSAfmKs6BO60HsX
OifejtgJd/c+s4HNdRH0udSbryKy8cTohEold51CiDgYsMAXYQ1gig0ebBs2eGyNNxmHvXJ1QOug
4RAyDkpx9B9I9aP2J1xLPWHMgRrWsnbj2vaXdWYB3TB3wqF1So/H5N+7T8UwTbGU+9s7QUcdpOqy
oyqyve6B/yLBUKdze5x6KsFxcuV3TMNyBEpym0ljncOYkWHDuP5QUGgLPvs4JSXD8ypRXnCg7a+W
kE4qigsiEdj8sAoCDZaROKYRc7+jc4Z+WDIz45O+Zky5UQg2wITzFNKkXiXV5yk138U6B2pK4Vtn
gUc8zsKez6JQISPrB3OyaPPsw3nj4l/h3Icd+GV5sBvWIgGvMUkjbIBtUfEZfKC9ClvQtlh0z6U3
sDJDQsg7rN3xr5oVG7nwrddNJHoRLvaReEu4WEliLwEvgNzxAl+JSbF7KkhcCC9FxDWdxLUU4pJJ
mywiE431CRdVaPFl327UGq4qBV8MiJSkpDBX5xiC3kgQDziz6KbghopKngEnAg/LwXoWAlQ+mTFs
3pDrIqpUPvggDUG/cJs3og5mRlvNfiB9fhKLW+h6eoszG8J+gGR4eeAzJH325dT+hhxsbDw+1L9+
Fnxy9vrh5fxs2E7+GP0WBKNzOH7mR8GH9eenm7+fiWhEicz5uzCDd0kXuL9wYqBnB5+vIX0jdwKe
4bQyVs54RGaXVoCZCuXm5iXFToq+mQtRvPYBjxXtMyrmLl5OUEa6N/QNk5aAujHyGJDhOZZewYJK
r4xzOjNtyOuO6wjfpJE8Ufyjz0PrxTBPEV42LmAqXI0itL8olJD/Tg44wyD/dv2qvZJGgJkMdTdC
YC5uQv7YKPH5kzMKos9dnyfAlCJwgBkTAdV8P2F0DrlbL7dH/R2I5fijH9JMIgirdi8/agLFEM8B
MaKQBR4KWQIgNAAH9A5IqklLCzkTORn9E4Kqmjiu0lvOLB7TKwIYRZyN7G5uZEOj9hrw32P5QC+U
yUb2f0ydZ3OjyraGf5GqyOEriKjgNPbY/kI5jBFCZBCIX3+ehtlTp26X75k94yQ13Wu96w01RdXD
K2kFOMtWHJxzWJpcvdEEnRNaNSbtVmTfmU8X6kwY7K1/Xni5yULNhRd7HoIU5iVhmYPYXhuLqCYn
O+oqQq6dZuwsqAkQcaddTuVSYZ7rnu/TzjkvDgoonSC5vrJtQemlsJPCUQpzWNpSWF1C02aaHt6U
AOcJRQmIRRoqnIb8iqB1Jy2oe30K2fMy95kyj3I2BUpZCH8r56+5bj8viJlVkUY3lWiguvcSi1Cm
Eh6l/pn5NvUIVsW9mPeziAesUS7gXFx6xk8S5I86XnA6knlHuTivNY8kdroMIKj6Fg0Yjh0zRq8E
cwCYRnYXbzp8Itx2cIcRVOc42se6usvnu7y+twX790RQ/YwTgwjuvJg4FzrQbOGWtV5NOaQim/Iv
jb+m727AjaB+I68xBCaunkL0kfTmOBH9yY3g1gYpRBSyD/2WBp5r6RRqurif6BBJAiHyw07DDt6W
0GY6uArRQ9Iw4q0CYEtrlwAfeziszBMZdAwnhD8oIoTC8nGbgmbahPmngqXC5+A8XVK3Q5aJbRWW
OlWUgyOlArIFMN8QYom0QLS2DYOtAScGQUUH/kWDjMEQhHTCPeGkK6VYNy1ApnCZhLA36ZxrdlS/
b4sAWKgRSkFMZ+F5qrxDBcgduAAonZH9YnL8m+4RWYRh+lbnsIoBI35wUqIDnMH0s1YM73F7PXOm
ipATvjU5J7TWfN/TIv3sibKYYjyxTqngpyTkTiYh3BSOAdJHsHoE8iX+jqNhCDk1zH0LCSMJW/6E
vhqLrIflRMK2WSaD1AjnJqpOiH9JfuYaEh7IGvQzwEv0+Aj1CbHmamOW+spAlEbnffri+lgvl+ZH
y3ExSl9uN2EyTO5COL3p3w9p556n+DQJvYdCn6TwOzhldmyZLSzcGUhXyR9+1+QPanIuocQ8csNR
Ud9wDjZxp8KRF7mOvsN5WV/EjSgZIb+gb8zkgP5XY+SWxwxnC8ayGfrFvqLCc9Z7R/8SlxyHND9o
x/pJP9LGXZm5mRLnkFoaLCjo8KNMikBnU4RsrzfNH/kBioDT2zpwKF3h1427zNhNCCJ563oC2A8X
4cVyceBN8DtzKGFHo3V7PFjSPDRu3D5e8iyjfFp+aF3QKR8vPE1kdWGXqe8w4MG4hp+Yq1L577bk
qoTLj7T7P1GmiYtCuyUejhcFLScX/oA2AI38QXtXZeY3AeYwJSRAQ9hh41M8Yp/O2KIX3GPxGyqx
bQVK3Cgx+HMzODkt8ldO2V5HQx21WXyd45yONOjwFcaosBFLos1iNqN419GTLcGSsqjZMWGzhHkg
xk+snAE8nY0IYEKqP9z2zRLDNFciiSlJdqBRFRIvCHpnEclEW0Yq00wFiDNHIOAtCrLS3+ybTyZG
cG2ZGKHzAH7h9lpJt3qkRzjbogmSlscM/fwVpIapbO0MVOeUWmeHBsHLP9F3yAyVsY453fdv4sHD
LzHbYpfMM6TB8gAn/en6D3owBMq49P4uN5mztTzzG4MwFuRysoBQUGe/pzHOfiOkRnELqjE/0cml
n3wnmLu435C4u71CmYfbcxIGA1jqzqJ4wva6oIFDws47DVwPlUATyg/loX7NHajpeA9z+1Oj6Pd4
B7DwDmBRVvdLWX1GeQUwfhNSptXyP/2c7qXHfoQ2ITThiIMpXKb73MSUi4lTWJFbaJKairdVLFJW
Icm5mPCyaeUnfqwrkCxy+juMrCUpOHOXncNsDiXSnCK4EJRz0H9K5rB0RGBE7/P3xdgvVz73Pbe+
9ZyeXPkJLQsk53WdVGiqi+nAK9d2+0oNiFkUtSEPGQvr4Atp3aBPwzOXCNR4C+27bxx4dnmmJM2f
vvj8Hgp5kH7mJ2oEYYSAjzgOySt1oxGcJJhJvHjYDvP6dR6/CsZPNiUpvOV1lkMCEgbh6wvMvxmW
i/yCZahGfLxYuGE3P9ZhQpm2lAG1GRI5ywmmMmXGV2FGjr7NPm43Rz3vbUKz+30LveP1gnXAfCyS
Y4MgndIYIxrCBqVjXd9tBrf3+y9IXPD8oY0UP1dacYBDIdLhhMRWAom7QnSBFWWNW+9H4t0Juy+F
zoa10kQ2dxCnkFnffkbv0EhRCSUXyeMTcKYgly2LkR9yiNQWvmkmlH3r73SvI6JjAkQRA71MF4ll
AJgwzWnVuOwwLgFxxaMP7BJfuxS40sRgTL7nKEaoxZ2AnxsfRkLvBe0MNw6ejfprkH7x4jZZVKJk
OMdnoqJKcZaBP3CW8VulH5yc8xepfdsXizwSPAQRpxFOdKOMdWbb4W6oztG1jdhwncvPtPoCYhpI
QcuPxc+EhZzEpOHkb4mGC2d06knIDBGbbXSGVJvgpzBimQveGNd9Ieu8Uj2iJ1t+CX4PEPEcz8Pl
kpxx7KMHx/3FV3/hT3J7rOFiPLBZMVynDZCfeBxnGb/bcNOEpLvEje4wEqyzPa2Z8s5ZwKLcz3+w
bl8PUS68pP+w3jFI+9vUfJWM2IfWGVsf5ZbYWAsJaAKVI37ex8Ka/2CC9I9YOzrMXumcAZkFyi5j
luQzIke+wkJehxwGZA9Ztii/rUEYSfCftKXybk1PFN+LNG16gxsjuYh1GXATckuy4gI6M1kFd0ZL
A/RMFzCAcizqWA45TjgWlUXudPHMDfq8Svao0dd8LuNdeuhQiAk3li6ksQDEXoPN+Hp0Fep3lWN/
56wHDM4ktCucb9zIwuNw8uk4S/A4M8AJP7mF0KegUk1LhVjlsSLHGONr5Y6KYPJfbzGN0dpSLntG
C7hteSQwfkCsVluo/+Opj7lnB+4lM8TVXt5iyo2hILmALHxpzwj5M1845giFN6HV2zIIKcoPG/hl
lN+xft7ZU4zmSIeYm8ZsuYHYazikbFkBAJZTLBgHMAwGaiZnequZYKFULKFLBNrssOYn9g0pUYRw
LyEsyFrliF0kSYBzjo3hxvxEY1i+8oQo7/TF2jtxbNo77SDHE5boYH3QcLGO2SyIH0g8XDIN6bij
kWfQB7Illr4spr8JVYyFEIDhiVcg+7wwLPOaxR2v2wgbtmHjQaK8bTz82KSNN7w0H+oGb/eduYkz
VbjWXQdhXJcWcYVYS44E+r0nvLqSw7kPJ4SgqmP6BgJmQqxPQc/MHbe2X9MbdSh2NEipWegLKUUx
pGf/K+8a/zehHb8Kzw5YLG+3FPtwomPme8PDB78pooqQzyYsyFPCnv4VETCvAmprPotPoU7kcVnV
I6t0JDO34xK8AU1i7YFFQ4b/Tu6c96iETUJfaMPwDK9deXwieyFLD+fmkEuHPjlo1dGqji3atnE7
ejb/3AzZIxszPFmQB8OLxUwinLZy5WTmTqt2mwlG/e6U7s4p9i6u6tsnouwPCimD5k7Hx65xG+7u
1n2/okqCE1wGjBBsDL/JwTFIgBIGIygkZ2AGV5tdGaYVrZIan68cg5EhCwLppmeq6ozHC2cM/KbM
u3FutiLpG3+6vPGNxtHD01fGtYC/q7StKYqggmwE9a49OTadB+AY8obRmyDx5E59ctQ9bpybq9NK
vgXjL/fHxscBo7sELeHAk+PzTk5ba8I9YCsTtEYh88brdo9j7slELkWN4c04CZmk8UJVmR3E3OAd
8xBe+KPxxvN7Q76Nnj0HiiLYkadMzI5+kufkmcbrO6XmdeBAsxLCZwby8zzd2naYXWGWTihEifhP
sKIVSSR/sm5MVBnVulmLsSPSkUXjYRGxC5cQQuyS9YmnDqA96994dZ2wMmRlXXLkGz0JVS3u0PjY
I5Llh4LNfpzzo4EN1/kOJlP2hGnyZbjTz/cMns4V8LoYwFrZndYfpWqr36OhEKfq8PcI5RRFTjjg
A3x2UFqZ/BLiwZeT8N8z3/M4f98eeeS5I7ggWKtyC2Ch2olicvCpJ3lpkYJIR/mb0xUwg/oR8wF2
/maX/lC6qYjVziGpIgoh1U00k6XxTolIUbMRhivUP/Jd+wpQJPFa6aFKIE8WW01ckg572Ukp1NF9
N+831l4pDlJxGI1DZxzOOV5X9R+JLAJw70WNhosT2OmqSUOWxroEMH4YzlZQeRnR0QCDHlvO+RbA
QQe11XCWgr3zm3nz5hqxJJxPy+iKi/LSsuIXJCW42BOijS7U5cjUIeLwj1Xn1OB77/DHCaD27H1D
EwKMWr2FqSooKWih9drRHukmmU3/fWE52TEvyoLO9LlU5SdeHwBPXh8OR8BGJh3izqBCRGLzmapR
LipqGkNwIrUEkhpNR37jA2ZhOtnsq98WXsySnw54IVEMQZdwsMFhC1fT3Xqdd7pT8EKfHMJnQI7A
j8B/yHEBOZKE+Z3DTQ0uhEsmLdBtkV9qiwKzUmIEOHy3kwtwYZ0ZOoiV5VHZwbXA02bA1bjGefxo
JOS+HotFzryBKNgxsd8jl1Be6vv1DMcqxxLmstSKiCzOukBf8OgCiUGPQ7l4ACiwIsw3YfrImG4N
rkjt40g4FPKhkQ+dfBjlg3Y6GPjKnw54bq7M9fJ7LsiyFNx1jp4c93HShR3On1HFCCGQoGX+4Uhj
wjMDHtHq+PJ+KlwugxNquItQ+0w4A5D84DAVvVAiLXgSYBIk4hVMKgBDScPGLh5zndZb4SSwJJ9N
ozg5jgpXR4MwD+OpfBuPVLSJM4JaXcJzEhhKMF8D4OYTbjXi8LXRtRZusyODhb5MXM8g02Imp0OG
wcQDP+uzgwsX+mxyHpPdyr/rQv0H9ZkshUkXkhUeJ8w26D++OqpieNJwWUF1mUDB9UeavqzsGtgl
Q3kidYIr8RJ21Ax4nMSkFp84pe3IzCN78Ru4LJYDQxJY1yBVHUxSEyq70EqCWQ3US1CYgWh+9ZDm
19KjOosLK56emYwQnWV8Nv74BMlzRNW5+MoPi7U8UlLc5RlDYBzGJGIVhzCPyJd5BCMJoSuCiY00
EI0gfKDcYzbBxBKVaUXo1+IZn52cW0hNCdS0Mg6tMjJgUIHnqKEElb8K1SusQeGSXS/G4niiT/S7
ZG7xsaGU4plnIgODmqKGbnXHqICn6rauVvRs85M1wYdH5pH+KFKcQofAvZLBGQ8mpTuJSG3UzNEt
piLmcuIwh6dMGBXWKK0DVa7+EsMGIgxlbovzPnkeyEL6L7eGbo9bnW6PIo9Ft3duaQzIhn857weY
x62v/1q7Zs7a+QmTxJUQQNOLfyBGgWOsCY20aEZN2bkBgrxSIWyxYBNlN8OK6St/yX5KecviIT9l
SN85VEkxWmH19ZvznYHe5y/Y+bQfciuUKshUrotMRaPPqxzqTg1OONFVAFlTH7RtCJYFJkyzAiYM
isVIgX6wMHaVQTjaXqa1/WU62cdZ4XUJGTGoX7SHl5SEUad6KVElvOYftI+o8RiPkL5yB8P6FMIF
JZQYOqhgslgORWv5hyuM+RfDLxant6mJ8C6Ob3GCIyqGZ7IsmD8iqfkN5IBsbTo4jBkBLRfEkg5u
PDEwEygH/uT4NGqI+WGjk5tLMCMlMzYt69sLMsRpa7xTaDH6UfAxwCcUwHaZ/kxflGbUpih66aqE
kQc2sJSBsggCIiRLQE3RGJKyDENVTYVb/5SiLFlIquw/vO9oM5dxIBRRpgbwcbT/+jlQHFgydJqM
VUQ8lZhL9Jg7SmjQnNtj+nt8QCgNmsC3pnjkW5ev6tMQszmJA6MITZ4ZhFBUr6ACYxbQBN7o/pWz
f3z4J6/GPXIiQNSpCkqHQHkgsaxmnEryHXJ7zHdw4kM2LC4A7YE0L4W7h5aFQTrxOaQNbBnzgKNe
LGqeHwPDYqjok1clHuhcwbvZCj0dc3tRxS+fRwEPqwacgL1wiQATU4Lql0X9PrHpliVjoLQs/eJT
wlO/2xTyRPFwn2wwtfLB2pkJyOynu6oUZBYWbhurTORWBuogFCJqKkQideHKmSPKU1ApLtxzAMNR
8Hm5rs03CY6u8wDFjLYfjJsLeh0YrW1/i/MJsn6CakphKk5HbbEwFFgw1uRjxcKWKaJyOOEUgTYc
bkL9xQOPGgxIhT6YgwBUBUgF5IpAZyL4YLXd0Tnn6DJvodxERD9dzYhxS/lqt5KoLU9srRPPn8eb
ypssctEQwy+HhnzHFjMOrRnlP9dUDGnK8TeUn+bv3HH6AqtEXV7ujfemdUjzG2kLncseapMl8CL1
7koax28lIKOWu52ifzbJq6MXo7sHyeO7AVgUMv1QrIEy2fGMijhI/kiTx0+UEWaYg6GDz/mI24Bz
qdKwyD5HgndhMW9w+rfxoeh+pHfaoituu1S772NNlrJLaDaKy6kTSEhTCiSE8ekNoxoHCSbQrdXt
034/pIeGfM2o5JBKhAm5oFMu+XmUjUO81qPcjTyoAPVM53BdQnQ884DUwQhtbMX4fVgqABugGnTe
U/qVfOAIBUb+NUrx4BrPnOo8QXgwrcM3uvqlD20FEsVTABLF64t6n5cY60BGwTmRCWIAB/gHmQTo
j2cGEQDp00vYOdcFUz2QTb4wWAFfm3kkX5UFwMwhYry3r+12S5vILcDiyOYoZp075HG4mTv6Ew0c
b4+BGZD4M68/oWB9EmNUw8uT6X76AVKOVIq4xc2SuGjxv/GRaQ6ZfLi0h/m0pexKWmgQ4nm5EvmY
z25R7XoUYNOuwMgg6hq3k6JRim7o/aRIQe8rRTNBQbmQ/8F4URfSS7nwXsokMBVoTGKpBUIkvwQX
pp2n8fXnzJMzb1K3MwTWzRajcCRi4tmcdXzPuxnp7PZy32Sk5go3w0QKTSus+1C7hG1CGRHo10A/
BRfoRJJwQadpm1ROHuf8WtMejLiGO9aLYgsVY4dnKzY+ix/kaTFK35DJQyzi0iBKf3AJq1y5iecm
PlmxAZcR5nKB280db/r4QLtth8mfIZZuBxtixODCiIR+nvrCOxIYDQyNY5czl8ecY7cxHq6UOZtg
IHAjA2R0xGiHsPgdvUyxm+9R8jCJachpySLlER8re79V74GWKCqg83PPcGrQA/EVaS8FZIiswoYj
RqReZDyacFv4X3RQt1cFFdcCHolO4Gh+4+SC1aUo/bAbEGajWANPQfYJOyT7PKemw2i6+MTkco28
zX/Xo4szcErkNsXt7cyALB6ZRk/7juKw3eHxolMhEC505DdjDG0uufd4wEk7WlqDfpsnsPuQxWkj
P7Fh57vSFoeZ/ZuWg36DWciKUZlPwLsvDHi5+q6ESYXSQ89o/olHpfgBsih+CoJpO31HFVS/DrrD
39ZmxCNfokEfXIAs9rQZMQGVyWAf3M1T90OAqILGmneQ3oNkDjG/KahVB0HArKDFWcHq3AvZH/Pe
lPqgC9suxFFJjHn+m7QybDU1YbgJEjRwZY3b2w96/tU2A8+M/EhWxeqaofwQacHx0gsV9zrP/TfS
7XsOXw/Ig7w8a2vjtGJtTWVr4+79DafRdmlaklqYMVkFk6BoeFS8+rsGS8i2bUYt4uoYQcC7efNP
b0QzkXxANEgj6LVG52bM8l1otnUuiMf/77cwyK5YknOC46IHKyIN8il0O/2xvB4K/QChmQ4SCjCm
SxqpDMKBjiXyXRjxvFVQsxDLFBElA4MVTj+59DkAFZC5e5pEFh4rpIRyStGyJx8c4xggjk79BaGO
K4vDn8zjk7lX+SiKZL44TqprfgycVApjzjsW1ei/gpS5CXwJUhgcBHaMiIEMNgESbLrYy+gg1i6/
FvTZLn9RWME74KOtAv2BeHHWAncVPyeoBWLqsaJbVKOAnWsdzIxxGTBunl4Y0mnTHewEBh0cjZyZ
nM2rM1BNv1oxf1GJJ8t5YwIpBuu2HcppKtr/KuqJwsLF4Kvs47oXIzxMhC4b4SMEDaGrdmOFy2gs
L4ZCAIQshhMKnrn2E0Tb6tj9wMNZSThs2ImIrf8WGw9GIIN+5opAkPgEgEJaLc+1kx5PG8wNsFna
Vct3USBo70fv9pNBJDh5OYnbJ68g+Ln0aAFhEk6kgi5LPnksDF3yZRESf2YL6g5txZB4mFuDo5tP
uxU0PcA+5j9Rb1GnrUg6YPrKYu7g+CiOIaB1EnG+LkCDBXRs18R+fo7Aj2msk1zgx/TWrOoi4iw6
4ORLfCPnAlurS4yopi9cLDCuLoip+Bjz+Q28jfPe5Fbq9yMYp5+ABZjocqIVXSzAAjj0rbC1BGOD
pUhhg8XlJdzYwSkJdMXB9LxCmSb8msxeROvUBFVkgjNJwE4NjvRS0AShx0DhuTQvKlz96xdvPffl
iUmdV/0wNaFEpc4EK6ZERY+UiKpo3Ud8VEkUJtIO4dFPZbmwYIhoIdqE1S/r9AuOBjWo1kImcC8E
SS+kUPMG+dK3b3+poSs7lDQglkRJ2mHq4hOoaKDnDezXBmr4sLdzzNF3mrmbbsKct+byOo4ZxfgW
eowSDEpQXoO8wuksqJeV95jtE8filb84ffCTuPYcQGIpJYJpd/jA1cqGIfZYEMCB3hRGzCyW3os1
J5jwyW8Md7kTJh0iPnQM/n+LJSp+LbgDjOKjHNnf+FrnTSCaXihL9wY85kowCDg1AKnpf5MKBius
re2OfNMeD0r41yrTYU4kJiHKkSmXQWIdVSyoCfCJAPRxXmkW2sNsASF+wUtiMsqDzaKSmYijW+pU
YqGVwHyq6BwX8sOJrhLY0CR8ySG0mZCmWRO5OQmWVonHm0K3ad/RPo4/xExLxu6U76EKMdhr832/
v3ahRljwxeEcXx8YznEjtoJMCjVkvFLIv5jhaCUOI2dcDKrd+SZA7UplYB4f+DQZR007kJfF+6Lb
4n2pr0FLaCB+pLAoZ1+9sjv7KxsCS064jzRBHvfV6fT3vrKg4YtmJiG2iocPbskgHjV+4nWtLU3O
JulEV0NL03R+t6x1KgHNSUauDnszVJEe2+LHAD7v9yYkfREYJrD1dvYPIOsnaMP4OonGIbKexT3N
HP7CdLp+lTCvXSp93mqycdnEuQ9rmjEKN/VWwcqILhU1/9PSRaQv0CahgHCvQ5n6glJWIu3HueWB
znLBcqkEWHQddJEAFckzgwmafn0SidQriSNFSGCJdeJoYZQhkoX288LiYPKLpeJZJWbgMBRb82ss
tlha5ARFbQ6oAfuWJNvQfAWsM09bfGIzZ7lzkdBtNyev4d5dbtzbhD/FtoJf320bLOjhZS0mF8aL
4Y4QvE7gTr7V+3PijxfyNgLbCMw6xOuHeazY8/2GviRqSDI2neSDvXoh61HYSK61OYU5q33lNyyb
iOYYHlHRQhvztAOgqHxXXH6khxproSdunjGmo7IOsOWsd+4qAru5rvpXgADlQt3HWThHGFImh+sr
mZcM7qCTvK/IzjrE5y4D2VmPIU4ivCA5hl/ZS6slpHFy8f9aG2JmWh332x87IjnLcHH0zYHLN5y1
zuXZSKih9oB/iG9NHUER2D36J/Vt2jjMQKHkJgg0C4dMNz7emOHQKDEfBs1vwMHQniysqjNAHgUh
HS0KUsOjQITZyVAr/VTwf2acRyfFDd4y1H2inaFP4lWznjusTJ7BOth8GCw9o+9deJdsFFB687mV
Rem3tjxL1yPxCK5eEN18AFShqf0P/Epfmg04OdG+9KVbSssluoHuEjIO3SWvcPYCLQky4oJHj/Am
sJZ4h4PLgh8LsjXjsvaaMVl/WL7IwJFkTHdsVQYI6z4FxabBgtcag2kQNQFexdkjDp5zZDwI7i4N
8rUP1r+CdACaBYlIXKS4I+tO81OYWxYEXPLQbbr6zBkwCCNwxqclYw2eeYf7fs1FcvOvNx9JQaP7
+ldnQtPGsVOAHCvCQW3AiQDCQXnAhHJFOFaQA/0AbPjZA7oAt1jNLZIyWK0tSkIk4VQxnwSZ7bmr
BTB9ZUDZh9ckKNTAqGBxBAy+jP7v4IsOagwmcEuXlZNBtEMkYbq94mb8gUjVfEtIHbahzTte8NfS
aUcf20McLqhb5qUMYhbYza5S/VgkgZUBtOGpi0qyVSiOLwyXw00X0i+CZLO4yhj4cUGNH0xZwKyH
eYseHlW8VkakTyL+RqatEU2ZoJ7cw2FCNI6Z2Lxx/nH+6IdsZn7wMTJBSaqHzpXvYVgoj6Meg9up
99pRO2JwWTLyxw2w/8l/4x9IQQpem/2WK34LP/1EP7XBxMph5MHHjbQfH3jkxwcwKvCZGz2nAFdY
ICAAZoxR6VTgNDBKtfoPSOWMQia+rxjBpPD5OBhUVfxLU3oBd3inWGbyB76T/VwJ5zlBqxPwDvSa
7IcHg12PrS+YIZsU4O36NdcYIzggaayGxhguNyGnYrYC9DF/gbWyFaF6QMhO3jmvYdzwFxikND+3
gqGIqwUUm6yVWEqjs/Y61Ju0OzgSnXSxGJmM8I88/VWyXKEScUo7oHoBsjChqIjF1r02D8ArAAjr
Ia3ElWCPt9PuukAE/6i4/2YRab3L6h135jzE6hArMziOOxcupuS4/2h7+bI/z7us2U1XaurIQmI9
YJ4n/AOtxT9QIZmMuAQHFQJK9UVTX2F0QDaH7KOpz65CUw9Ze/PNrGwVycPV5giDt0ZRU3zKxaP5
jYM0rTBUUyhlsLUvzLyQvW/T39Kj+gvwBdhlAepn67BwHkHQioTN/LwwDKD2Y5ey1CU0HHSqIDtr
XcKVRl3J0QBbmveH02K1qOHlp6WA4MSTDvMpwYYTe4iFxbx6/EJhLj4Yp+tkcOyLD7kXbqQEwdl9
zOMzMgRmhByWEapImCTvSnmPQ1IfsNWABTnH2C4oumRcYrFlYKaXA0UALSqSIKrSNjGtK8G4cvX9
9rheWgxYredpOhLUl3ojRAI+15FP7+UXO1td0FdAPC7t9hXkl4kppcD/6xIS4qJaB/LWitez42S2
3gtY7mbxLobhqQXyF/eS/MXvO/zQk7MGc6tigxaAQoL68m/glFOMvgii6lTeQcGk46DyhjRKKdBx
etLo5zEfixemBnTwRF8UZVDvi0YwQmk2LnTvVbHNP5ihXx30VwOnqC4kWLQPEshmQMk9p5BQhSDL
0sVaS27UVRlQlM+lxpaUly0p2/gv0NWx3zz08iSIdIzbFCinScDxyNm4BoxwPBK0By9gaPxr4veJ
Dy9AN4LunaIR/pjkJiPCxeMGrgSpKfXxJh8kRoryATiApRLjYYvyUO29KoRTVE2iaOZgotuepZ1y
5G4tdp0eE8KE/eQYQIC5yk+gQ9/5J2caVOZTASQnDi16afrx26P8zZtOeQJ5i8+GyKuSCQ0vC6x5
HVDM33IEHDXzjJD6A6LU7hARcMdXBP+E1DZcea31R+XIIiN1QM5NiOSzob4uoDyPwZlUXCbNhfTA
7EkMoErluzTIkHrgYEMdNyGMAqUHG6YILH5otPovJkncoZxaEJfhc/03FeBJobbE94l517mNrq+b
Bo3uvlT2uQVKjf0itNuA7UALxl6Y5nuwHHpQRCZgOZw7+UezhDCRwySeD+UXpmfZMs+FtId/A008
1wpqgoufPa6AZnFUqB7lwxV4sz2cSFPU9tIghrvQUeR0x2i3XKpzWCWzHQ5FaCZOjmbBMbJQhzCA
lQ7Jmg8txhq4Yj4yU8x+0dcfGWBQ59gNHhRbc4/dhBI1evx90oivEgbowH0wXtd42v6t6e5pgroY
EkP6eVF+3wLeOV/+Vh552xrheQlbRFoQaN6c/u3yutKCRncHgcWHPbtw1mE+XV4z5ukP+cmlsLLD
8muA9vc+PzHKKV834W4pU8cH7UApzlNdeTjNZlSlKEqpazcPoDTjLaTwv4wNCg68b8SwKYcylmCS
4ULcXAYCFEf0vc2PMR+4YajT14Ge3oqB3sTyGeZVEmzJQ4EjoHgQRe1JsB3sch4yf+1aaFy4VV7/
jeRPBAZRpSwGiGQKUSNsKRKQQKgVmxvtgs+IBgyY7EsL9tXsyeDBvSfN3vtBT+5gfObS3VTfFdO2
/qWJyutvu0uviyQStO2UETOzZdExK8gi8RHErwCaFeyZN829fie0BTB4ANsQy8G7viAi5nJwa7+B
nu1csOKEf20R0bnT072c7ud5j3MtTLkn1RZRlOTbzNBlbmLZemAKnwrkMCGxlDhXpOjqU2GTVmh0
204S2aN/y/AO2V0H4fD5nxOubWMpHrCsm/iKZ3QWtB9wcMborEfjKe5OGLXFfOmzP9xiuY7nOk7S
OL8RVBfXdSwhL0iJnHPR2UH+UcMNFodlaGLArQXDFDRTcGPPPhrwBknfNHne3SxQoJCdIc9CMQkG
3IRa91YCLmBioT5iDRI1U3zuXEw9zhi7Mn+cgtUXLGOcNfhK6feFw9J+TdJfJef02DHoC9VDuSsR
QQVgsBunwqHuE2G0cPdaLCf55iiku5F/cPmtK5lr/JKJXhZxOzkjyrNH1Ycl1TfqaPmG9Yh5RFNt
ffMe8r7RqL4VuELC7N9eKIiiiUEEni4z7EWA4d2c7q/pvp/39byXxsNcHIbx0IyHPN+e/Qv0gOF4
NvjTMcuPyflIrM6Eax1eG48q4Of1UF4OjbkvECYmO73dKdmO16XeYQKcjH+D00wiPev3zQeJj91b
b/xK5t0A8Ys2AfVF8n76QbtNXJBNFYdiKhf2YuS29Dx4DORfrF+kht7eHO2laF2ckql0TCYKvAqu
XjqnXBDNxIWS+MMcsOQ6nMlYrkMrjYw0MjFjGKOLLnbGjO4VG5gCBg6mMcvCwjDHJ2P862KYjh5O
JrgYWsixcUdFiourTOJi2xXJRnyuYwUyJtBNKuxQZDW6LI6BWPWjq9U2Qa0F1hiQKMfvPMDf/6Vs
gnvV9G1q4sD0WhMJi6OhiEGtpzKFIkXT/iiBk5k8MbusDpsXTXGL1x5O4gPIwnWJxenBAXqXcByR
j/OMjHbGmw0vS5tpU+rUPxiMatTEbibvUQPrjV/SQj3JjY97281EaB2OVMsYjZMW18XnOUzpSrHA
1vwLR5tEXDqKL2+TO/jYoqUz0RgQaOfVmPeDaC2BrcLsH9+IUaz5iOkKOUjjotxna6qLtYoMW4PR
HgPDs6v9UkkWeGyZYz4GSoQjDnZ0ZOe1YvufUe6QHM4XxvmFsAO+MK8EIXu3IRqh/AGVjeLn4xfg
5zvhtgKyKP0iEI4touQ+WwTlsar5v0kIVQPCYMXwP2yp704uDpX35BHxGzq6V+hI+kUeES+qsb9+
czVd75PUNcAuDcQlsfbHpy+rloStiebEGSAe256NN4otYtawWhC+Q6NPtC9RwFgPYR3UL6vKgwJD
K2hibsbRh1ESm6jx2EEY6CTXv8laZu2xMILUay+Bi7osE14qduyNo8j+ZoCIDebl6yd/NL3HvHFU
7W7UjpsMr5ajxVW4Tf+MGqJ54XqJvb20rH8HBOeS6qxHBO8Dr6iJgs09/1a+le/Nx581smr9e3GK
MDUdXY6P9a3SfknR46bcssiw2rzwyjV8tVuY2w57cjM5/bI9uEkeTwhQ7xkyWTRlBOC2DhJ05nX8
TCWwboyyXUUPRWwt3PxN0BOIBlXO7d4ayLXX7dhsg4Gubi+/288zzA5m1K50T4JExSjltjXdiFdg
gIABQ1z22HjwfiGene+S/u6CD6d2tPvjSALAElW+yQ/9tDdv2xoeIafRsYbNqeHqgvmEiAPDKZEf
zql7h1QAncEmPmk8bSgQgV41sr9EInGNuRvNDqyVJZdYPc6yR5yWOu3laT8Jc7WdkeFCHtve8Kzh
kTai3A97LWyR2aURdutZGqU4x2xg9GLzuUlcvJYSc89RgUfRbd8BEyW7Adfl0TXu2Sb4IqU1/NzF
LJSBM7x5OPVojxonx53t7EpLphexXtfFLWkEO9Lwpq4/2yagjCKpmF8Lp1IDyhQS216YixIAZu5T
coGfyQnOZHEMW2N8ViOyulRswJjIBWPG4Nzn2J0eef8qKvHJPwP67A1SmYhpurkENTjKGFx5DCX/
i39hX2BdB6fWZz+41at23VVUM1kkIpbRQJPR0Hkwa+HHa14DfJz7E2lvMElavwGHuZEFEVx0P0+D
Ig2yK8ZGzpmR+AZPj11b7a7VTpl2GpRnUr0Bp2D/gboildZ9jI4LxJhLNFU3+ywcj7sCXxr/nEJN
cSRM6Z1rFbAQ3EuEGEo0Lf5geCqT7Iofzusnr1O9yRaazV71dUyRXCV3yxOvioPN0vznYvNo+quL
wIZn2/bVJenIotm74+eVMbZgqhBUaSDLwTiIZSLRJmQGg1RA4iE4A17zQwMWXYPh6sACrOnQmeXn
UcI9TkJUWPWhfAmzt/aYMlixtqwZ31R1myDti7O3kju63K5pEHg1YtT4z6uxxeqhFR5RNeSEB/kw
3EtX1+aYJ8I2c1NO/9RNkZLTG1L9w/VZ0igS5nzQb5AS8hE8XnGglMBOaA6qdNCag42RDjRQrEzk
Qy0fcPqiZ8bdWNtnLEyqhr10I67OLR8txTEBxaBJVsKMnISvqfcJ8xoND5v86+QNqMxtj1Qvg7jD
xJ8Qgz/L2N1b8VXdKemejNKLvbeKgzoeBDt6pzGoIDMAF0mC0dvgsqSTCnkQatkWHWwg5EGLCzU5
peroXv5AwIR9ycLbafVFwRpFAYZwsXnKYKEhkiWyAGXJ51n4KNpbqgi3HPb6D4kdBMtcEmGa2cKC
xVZiMc1spKOxOejy4bSYZl5w45rpntyij84XUqXCXhZJVLUabKpgkOBQ+TN968WbYrV2f3MPdX71
2vkbKdYP5x+Mno0tqX8brAYmoorFstBSQKrjPQH+SmJl3BnjbjzvpfNegYWo7FfTi016OEGYPWG/
eyDOQGHxTm0JNLCwD8v31gmahSssTv2EOMZqi8Js1xMWiXkRkYBEjxJ982eTOni38VG3/AQysOPk
lWvhiZU62YMMZmf7neKfbR9zQ7zfqj/TEvlA6gNhDxacB4bayfb6qahPfHLNX569ki/IxRlK/Z2e
3an9sTofN9qBoz5/Tv/caNNo1rjD/pQw/T7xhcMdHT+f1ZeW8sCEyfmmPmpoIhkySp4xeDZts71l
Jd329m0+b/5cDRFpRPX320CJQXj782Wn/CLtC1YEMxbTDf7H1pktual0UfqJFAGIQdwyg5BqcrmG
G8I1gRgECBCgp+8vwcf9R0dHZPjUscsuCUHm3muvoX6+yXYqDHy7wsXQqC0Yujkp7r6csUtqRYGZ
+fL6My/FliXbQBOIE2plt9VRY4jtmb2Zd8yvBQaXY5BiDUXQ/TWY02BMg/6D9GyMI7EHyWGlWlzV
RFhmwVhwWat9CoZFrJ47D3h1tJMvDhAOH41UyOA70ewNYar493iz4o2KsLdmcc1bxQvZ7FM8oIl2
wIvs6mIfKHI68J3HcxDDa2wHV8Nr8ZowaLprv3mrrPwJs2LeLO+URT5HJjiS1vSxowdBqrpEQv6r
UTHq47ODPP2MMyAe1Cw8qDlZuE9YxGjK8GGWQNBR+MtgPLjDKOUcdtcw5fgi1u4a6BtfDTHVwyAb
J0PQMVLNgboyxAniA6TfoNnAC5dSCuQMBz2AYYm0A2t4w7E+Fc3TVhVJnDhJYWsIYvLNPYJ1H+3B
qbbHOlY4CsnuZjMGhUZGS7ZFHV3r6HQNyw9u5l+9EbVQiAgxLvZ5v+eymd3e6PZKvpfy/Y3v1yNp
iow6KjtbfTupxCK61AD83ja3Qe9CzsS1puId3mN2RTAQ57/KS2Tocg2250BWfZ1CEAHFx9pjUR39
bwGl/5KM3+1oYaI8YkjF22c+5cp0NGdLwQ2MyEnto369UqPjl4HF/5UwW2fGGAfu4Q+ZL69FDcvc
Pp1A5dk0ekpKa/tOpPTcOlvd0aC8piLjvsEsAnia4RXCoTxu8TKTDqV06JKD27FfU9VU0FaYTCCU
EHFXw5J4pSyhV0lyt7s46Rc7BmbIiQWd6TPN3J55SQU71GYgAnxIhhqybegRsztBuwrN2b0ADgAv
hRKyo97NlwzqElQBaG1ZLU4LQAPQIc7uDaukTKwEJQAXVPl7fnGEycAIBPEsi4hqXbVvJmMFu6Ga
pxuFkffEP/FepYhOeJz+JhuNsPU3Yu1QZO+s5mE7uiwFf08W0UIIRO3rHv9OaqdZ3mOcxH2i0lTg
zlVHfR2xBdFkXlFvnvFh9wnw5qOi98hf6CNWH0lskopS2CRBUURUsd9oGH+LArXPxcY0CqIUj+wN
VwG46GTI2dw0eFNu4TW1L/ryXLTXkIei4qHcEIi28VNQAbqS2slfJjhn9N8hYbRrHVlhejg7Xe/o
XzOQIM4hZEEO5EjaWEtjJyEeHoykxU+dEC1ufGPr1yf/LPmcHGhB7z81Zvwwc5h1tB52SVck8fh1
Xiyf0ovyjG6aWi77kBpGNtAU3QtOMI9UrTyYW5wSEe3giPx3T8bvfu0S5t4xjleLHOM3ugDtESUZ
Smxe6OK7RgNxfpGLQ45bKoFZ+3X35oFg0dl976Csu2wNvFsu0e6LeplimYXRJksk1eVcjG3+OmOW
vzt7J1w1O4uBBWHOi1sVfw7SQQOm/KqwY7o/mcJlirxXFh7nor21tUf+Xc10dl/dxqKVuR826DGt
E6Z8KaPVX58nihQXhzoWOEtljfy5IQKCJ+JuNv4FLl/jg40Y0+OZ6zCEiUesRiBh47bIO+ZaqEt0
3cslQug8SC1YYXMDQDbELqd0O4YBW3c0CZynCve6LWWxl2HsganUAfuvXvcbHb2+pb0AP2m4CXDD
Kq40uvrOvSkIfbGs8zYnzzx5xDFfWreSsfiKkesZrHSvVJGKAAZrUSffIvTzVinjTLYQkAU1due3
J6TvQTeRrxykWVghtNLCi8YTag/Pkm4nu/iEbMJLtyIcbUXSxuIvklZTb333F4GlDbPfqVbuta1o
NHAoE0axS69Bo7H2GipGfCfvvKzVjo8DTuyPBtIjOqkIEKvm1u8AkEIOu44ReAG8fZfk96Z6p6l3
OOqmOFfR9fKjanGCZqi3n2WaMNUfJ9F80aiAfylv6y1FNcDilmJhOla+JClqO5491c/YiWN0fxBF
N/6w4S/6tP7cLMqvK5kZr9MlpoLAgNUeydK97HG+53bF+R6rMwC6Eu9+VAYy8Cx7ND4rHo9bm39k
H0XvmJgNn2j0bP4l+Z084sYy4TBAFv6dslV/v8hXUX3gXYa7Pe0FFOcOZrbIJ9xq+woBiBI3KVCw
Axb1czEcdlYyh1kFvIGKdBlEhpYy06ewv/syrvUogRYvQXOxEywVP+dGZG4B1UPxr/xv7bdXP7+R
iotdIK3MCKuXhubmmjehWyxrsVo4vWCxs3OJNjoyZqeGTYW4+xMD9FdUPLs9b4Vnab640tNaJ1Eq
ta+o4guw6r8ICZtHtbXPP5xJ+DX2cMQrYdFPKg2WbOfSqmMZjRKOlg3PNjjlBpAK2Mr9Vs6xfNmb
ZG288AgSFtCSuwH0vvgak/YITjC8gRNkL7ejyo548tY7aGNfPsRpvwTlrHE5/09EgYYqDbCIzRkE
giPi12SKt4LVXFMxURRhlICCwkcurjbiRiBiWjKQkATyHNxIvTBCTORctqB6xIg5/5DFB8D9gd2T
jdV3PFkb0G+B55KITY2ja3adkukMlcrKyAFf0Ar2GxZNP//Oahucf4zSnq0V5zu2VlniHQsEav7q
OauJT7m42iQASgnvk3foD3hgXpmLiEPfBCPhNIcKIwANhbEzvhxUOf/3cyAlkFVTB9j5bwurTFpt
8xlaEqZRaPRRb12C9pO2mjzCsRP43IWYetxh+DaUmDgQzd7l58Lnl9mXW9izimjT2LsnPr/TTmQF
sYY+GvuIxKBeiVQk6UpEzG6KpAzDlCGqh0guIWjbjICpFlQS00hkjQ1jr8zQR/cmguyriEOQ+lAy
g74S5pUt6tCWZ9uqnApKzVY0eP1NhDdnp2AkhrcJ8gmFTcgq34k908bwpIWJGt6wEBaE24JB8CIW
K4iaH90TsfMIQSFcU7JjlLisVVaHDLR74cuW5/tbyIn6O/V0l6vHc37cqQe9OFQAMtw74Bd0IB+y
Drt/X6TxCei6iZsm1udYIcx8xqQi7hbrFrlGomfj5EG3TLN9h1UuitsCW2wcjItDO8Xmr8DR8TJe
DDfRotBQwvLRoZl3NpFrOBHlKRl8IWw9437VnU7cS6r/gHIIJ4hVOSS4PosTBH5jcM5xgFjtH7BV
We0fpPff2zD9ONWkpQgXTVauMSiUty6jKiEgXdT7zNC7xZYMVk/zuoXrgV8Ytc4jdkcMJ1EikS0N
Ix4C4JYBv7BFWAUUOxz9LfWdg4d5V/qR4fNDBSxeCINKXktH0M0Xw239mRGloLSDQ7Ox0zwSZTLg
wgCD6g9+bg9sPdDV3hHRSO8pRtYQslC58avkw8Tih0iofSwEFLg1CXsmvJ0RgWDPBL0JuhNfYxqV
2xe0HkSMMCdlGMyuInnCGGUJyi5fMYKRHhXcvu9781EwnRqf8G1iwZBuaQZjITIQYTHBVEYY+58k
BPgu7j8zVXikbO++8qC912G8bB2NeVTnTGyRb4DeZMrgmcv/o0yQhF1kj7Id5gniGay7TBfAx4Rn
U9i+cLUlUBNuhNg4laeezooqZXpkC9ITj2qsfGnJWU6CnLS3KgDMbE8wwy2wzD7yqb5SYgTe+I3p
EZNcUaShBnsa5Dhn6tr7V81Sn2QossgAa5p08Uz3SG/g62Ko1MUN3gnYy9q5EvHkNgqYvE2eHqIL
PTBB2E5hcwv4mFILP3J+3XwrX1slLJKAfV+P6Y/ZJZmeAHlTHZYwWuAwFN5N9XDfnDdeFRu0IhCM
UThB3ar8sgTiA9t0Z+AJzBqW8HgDuhd0gsy5/tAyrKfaBhwD5gt0GUbuD/nZTTmW8FvFgA3S9LIu
Z3fLyAbDEZvY3Rrp6iJa3aEz6cgWDpJdoMGpBBXxsq2fIzYBycUXDiDlj/Z7bRiG/xoGTNBpFVhS
LxZhJLNip1hOvdae/Nz1tjbZLWRB3a7R8mxsZVm3wpEaZ0Jp3qDYEUtewkewXyN8hEX+CN7oLPw7
VwtPxOg4b7Dw1ly9PNPMQncRpYiV9mZ+lGD5Xw8D46zywB4AU0rpjw3px+oBXn49xQ9GiDENikEW
ikFMYLjpqw8G/OoxcdletHvyUbProTQYegomvyHtsRScx0+IU1ge8Tzcxkh6RApwQS0AbeahxQjx
nfhUqH5wm9CCIVV1qhdIV3zzTkxTggz3FTHhhgG8Jb8GAA4eACz7h+Sb6gvHLur4DQ+y2B7aRmwP
CCH1Z1x6z+wuzbOicb/6QskJ7mCNms8ycJ7ThM4evUPF/04+huf43LB4i0IrD5IE4YfgXcOdcGhY
vBtXlxWYMTi93ZCN2hAXmOpoWIlFO4Y8OeP8/u2fUZX+zHb0gqfqHjpFgVkbX55eHKxUeZ4NIelb
RaAdk3+cW46quZe/xN7ZC7MC9BH06wrJovClVd5XQy3gIadnxl++khSCNYB5nxiWSgCpz5v9z2PA
UIVEFcLT2cdfCB8b+E7VVfCd8LG51l6KH+/g8b7wseF9XSl8/zOQEVRsJkbUWcwgcIysxd7JPi4+
IK+6w9elU4QWGnN9VNDk11RLhA1e+nSyOxcLZ1YC2oLZ7oJZcrqssCWnC7AlBwwLxHIFLYmPRkzC
Qndkfk1g0jnqEZE5ki9MCMgQMCE4NKA9YIzH2XcP95ooM6ys8Ap2ig+UIbxaTHSEvMh464F1ltfM
bVXP4mWPuljpzxBBZDJizh3c+8pXbBCFLhpOCiJBaHQllW9B/LB7mxi64nfuJjikESVJZ0OXA1wD
Tw2TAruhT7340sU/4Xg4+z0Dew0u/V9zQ5z0t+AfmhxRNdfJocicvCKByDr/LoChGRoISH3D5IfK
VhROlKUsytLmJ/tTxGxUW7TUst9jw3QLSUpKsLCEg3Q373y2TVWJ2a2AXyCo41RzoU/zzAdwJtJC
BYwWMpMF0mImS19P644c6YrroYjsTOEVMB5aWsW8juY3+ldWRqP6QhkKhoUN8g0Dv63L7q+KnQg+
k89wFJRLjGFXgDeFxkdvDlP7hpcKlGYLj4b/7M+LmKLuJvmF6hZ/B22n0WZRLa9rergdE28Dmda7
4aLUMJZy9a+bSU3mUGNnHy07BaNjkCd+zfFPfCQJXvnF9A+UQg+6NiyM8PZQvfLVia8gB5uH1rQU
PZB99HzijBKTNvIsmAG3vc9SZSv7DYQK8cljpMrhIe9eODaKVEx+QLG6T4N69pPWgRNona9yjDB/
55OS4R4v3RAHV4nKpL6XPumFyKmiHVo7ovXsmH5u5RO/GA4B2DKcx8zd4l2SudkjFwlXQdUdl7Ue
P11t1YjQ3nF7LCBq7DtF/PMEZNKacEb1P6SEtaW3SdwODTJfXDCuhx9uJ3f8l1wsvRMHFbAWP8hN
+J/ZzW4C2JJ2H2fdwtF9Bv43ad7ZRTBotMeOvO+QjGDmM6QBM5qp+mBIrBSYkg+iZzf3mtQrUFnq
7mkQWZojfBikP0AeTOivwj5G3YiiQn7WbrgXBH0Wdk14ncLyFDW36IRd/vvovbTIYvAa0/aX9KAo
MUje2B6kZf6SJIfT5pDJh3oj5i9Ta89cp8qRedcI9I/SGNUw54fwBBrCBjeJHqjBuZLAg3egnNRS
xIh8SWmTvphqk5i0F3B5vNm+br7N0q2QMJODiWMLdpk883nUyCJlmQ+Sx8t8b0b6DrHUZfFB8nGu
uCGt7f/WARQB088OOQ5YoS7tJy3qcKFin0+CLYFppmX+kZ54UuhpyAdg8aCU+823PIn7imIQ37ut
OxdeefGuUef1Eb/dR+XpRXmiCbpGtKuEBijQdaHuwmkX2QLGQYcUsvHYB1g89syyJGw7dz47iPQ6
YQ2wDBMZL2ZQFPHQIENhCWNhUseYbkC7KPvaMqYzZR8LDmLfFALS7za3u3RzN+J7lxxnCJ/tMVcO
VXdQVMqxfb/bn9VoU0UzrKOTPfmM1xKN7ji8ZSE+WrtoJhoNCtKN0srW8PAGz26jxED1ESXET8O9
T218JXtMNcgB/Fbw6LV5eK+LXzsFJ4tr9LfgtOa7X3J1aApAyGiqDj3uObu4Gg95dciqw+56MMrD
lkLEiBUj3kxxXcfjFH3T0WI7+80w1Yag02E1NByzxkkfrtQ86lFRj7N6zIajlItROTMaZhPhWKPN
89sCQNFvLv4Zy1pIU3ilM3SDCsMIysqfmApJjFRhzQR6GiRhSVDXXa+JKKKiuM89/go8qpq0kkbw
qNJZ8KiYWT/+L66E5zyO8wY0pxf0/10RDoVQNyM8U4nkxrWEXxN/tV7B9mXKfDnzMwpD4dLSf2EN
RUTUNob0ChEOTc+2PSBkSSROkgMalpkHxbsi8jF99EOY+qPQQf5FhsYJJ5VauPuzkBDJeGBVHnxU
lNM5JkEOP4CftNO9sfdGmClx+YW0dMSQChSb071zzichd0FHipp0lZKuatIKTgWd2cUu2cTxBIDR
wv0+EdotGP3w+v+R+hPdzu0HbCNyFKHaV0NRxpMyBFfsgECrTeHqhx8b5Rt1H7vuIkdHAhIJz7Jn
yMP/qMNoXP6ZbiOkFCrK8DeKfjiJwitAiD9QcvDt/Mr3svATWfUufDsLsQt/qVsUnFgdy58gc+g6
b0eklwsZGMtxAAchhIFjjA4mz1yiuNFUzfwmJsrILTiUF42k9LPz4SESfI9I8p9OMjEcpJKrSPKf
TlJWHGRSrDWym9TucycuL3R1Li+5951pc3ll1eYKF5CG8BG62i28oV/ER6EXY1uZA60JzzokVzSQ
+37h/RVt3JoM9Q6mftD0Q3k9jhpRQc4wOH/TPcENiMMR40FWbcP0ArgEDoVXeMqCWmeGeOjRQ7jD
qnCyEHahocDAetVCKuBzV2FgzS3J6nqPdW5woKtQdvehZgZw63lxZEtLp4gXNw3ixdVtvL3F+fmw
vrjmeuzRdRyG1pp3eIQJbhCEszHDMwg/WhFKXmf4YIgl8zXDSJLHP3js+jq41EGD60pKCJ/Vj793
bwo4/Qd4FoM9ppUlxGcyzanc0wCk1Tw+MuU1DYtwLcDY3TVkcGIaDwwuCXkh6qtUnnkQZzIQZXda
BpeElQGgV/ZZmPRAT/udfEGFYTTAJLP8qHe/AWiny/6qRcY5It5aRTeJpl7y6IrTJMg+Vm7IY7Gx
1gALQDKoQvUnlQQnD3NcSggofKCpwJJDSlXq1K/5zz2cLOmbUwpSCfw0gzQdCrhW5Gu1eFhUmGRh
9klT7p7CLXLH+PIDnW3oxJIrd0R+gS1Va2uo3+F4FUFyCVKE6JqHxR0DlJm3DsnTxkPxzqJFd6Vl
gtITTsCJB3hBmpgNWS7HQ/USdpdwewsLfKwoPIr/D2yWnexkS+pldIXk62o7m7h2+AR6ESdFfDP2
lwbx/l7e4hUVXatIlsNLGQ7cIFUAXruzujiB+3LzNI2qBZdPS8z0NwezOUqXg3o5yMhMka2qcVvG
2W5PFinoL+0ZcpDOa5Z16SDIi/CZpPQmKMHsZcuCCTDGp69mchTFuUxOwbPVkUDsVHxxckrsMzHn
/l28XUC6TTsD1GBffbweqzcmcyyyP1k9DM1GLNpt1qigBiV/GQKzI5yhGqd/Z7RVo8EKJezebtHQ
RhxcZ2J1MEnp0YwB08TwXT5vyMhlh7srhJO68P8Yeo33pKJDFDOghjCo/q4/4X9lP4xQXDEMomKg
XAhQCnt55qm6K21F2c2dkcb8iPXGSAe+hfOSkJPNs3RHDM8DoGv504K/gH2oQEWy1cFntS8usUMA
lHOAIQQlSHG+oyAeCKe1pTtgDwx4bjwMwXlG8Gp/MnWicK47znru9P21iysUOTdcy6x4eKU6OqGG
uzjSZ/xRG9BrHDwvqqszvM+HzQvqrZS9GfUWnQ58Fq4X0AOBfI2TSzCDxSLAcMCJkxhDHLPgtycO
mYOs7bLIIWb9G+tDFWSyz4KJAYGDSFiYz7Au2ARIzXSgheWzOP5bdFt13Mn7lgE6/SMqBYcBCBNK
MG08NBgiMsbJPEZ2Bd0s4UFkhsK0wNrZdBiGZB+3R/ULoJz5oRihKOYPHGFV2oPJM7IERGd6ZyB8
oH2kDz1H93DaTO2gaQfoBoIcAkOkuYml0JXeHPiLTHzgJOqEJEDgq52VA3JN2DYsiBJrz5VsxGAB
hto6Fmg+YD+huDgH/MH5BQ6p0fg6yBpO89ZI/CaTiD0zXsT7zyWEPkQ0DG0EXr+SLZgR7kAcRutM
wKdMMrZH9CsEgz3BgDD1tlpUbun9wvv0wL/G7EIkLJ726mnfoVqa/PID0H9+k8ki+RBjSlrrpQfc
YC5BayxaLbq/+YsNja48qLlEv25H3eH6wmLgR+/Ejrm+lhGHBjgvvP2Q8SPT5/xsT7xcADsYEhhP
/im373hF6HSTQhzYM3/ydt81M4WNU03kKIvog9Z0p9xLGu8Ki3n0DGySt55S+CtXHk576TQ7UvUC
SkVNwpEnhHtYpyH0w7IOyR5P34tCVGZpJhjufROp8NxrELXDGeb2cFRzB7Z2SsyfGnIeFAd1tNfP
j4+QD4+PkM9P5bDhA7ArWVzK3Rdz42WOc/5ghnf+YLrN24VnSgYhiReCEslcrpLF1G1+Y3zH3aNJ
7pbwxNqdv0TNu98+Sm//Szsd376Z19KBM8wGWGVKDlFUGYJ2sxJF4SayEdyvfN0SAeiv7Xxg/4Co
WHBQYPxDDgpjQ7YDmNO6o/DgUw8t4zsDvVn7qgkwF2ZF+cNYZqSxQSL+cx6dnSwa0Apt1EWkD2ma
dauws8LD7FBWlEs2CIXUMVcSi9ayjfXYyF7YKeiyXwryJfGGdCAs2/IjbxTuNo8JrVhDV/hIlc+O
BtcABBgceN2y2LXgR9LZ6K1jwebWHfmdPZBkS86r/OdM8MznShzhZfJieaUDYUZcWR5dnluWSaz6
5PMsDcShjNamwX7SS2Im74ypCLlkUjUPgnujG3e0iQlTZEfEsbWh9AT5gaaMV0ObRco414XVvQIE
9JiPEIp5w6Y7kpi/z3c7lC2w21HhoiqHhokB2XI1OHK5GjqEfEwpsfSdyaIQC/ZIgcbkdcBS7BKg
ELHZgzUstDFee8p+M3MENWDtUsfEA4T5C+ZtZFgffC7NnDKMdD7JvgHGbsXV2bXOi1/uzT8NPNLP
+a7+pIFl7XDv4kkkZ+yVK8k3wjMdQUjh2WD9ypHzcwrJHQc6Ai1goknouImmNHFV1QUeUj8znM77
OMlJ4WSedsMP3Nfc84v6BdTCpwnpuIIMsdCeGQszI6aZ7kD38QNk/sHEFZk4k71PSoru8xRT2ZSW
wIW4qiw+QUQ7DKFBDjLvG5SeaSykKHpzeuNRDPbuxnvOG5AjlvLEX6DoaV8Jf706wERUKd2yckob
0ofAMVS3ISQBCqgjAB/GEPUnBLn6c7w+0TgzgqSVPpMqiH/35Cl3V6j1ySWiy86Erzx+RgFH4s7w
jTlQ9WDgCj+hE4Dtn5GjsJQ+gtn/Q+UjL5UPk4cZ6aQSXUloUCKrCXgDvCfu7GFrEV0/jgQQ+HlO
NLuYNGzfF5hoc3nU3hlztq9UbtxUfM6w+WniuXJ08OxXo7N517oYMKdKDjxkp9uxre802Ey3u/52
p42OFjG5ZbIAYsOCgnTBzPRBMYE/w0m8VGf0UgYQoB6aJX3yB+oluN0CnaeYdK6Aoha9/sW50NT8
GT21hHQb8a4o6dZ5Cu+KSajCI19jVmCfMEXBTbMIS0xRWMczP5LudBeQKr+VghTOZxlM8HQTjB58
yMUJXnAWLN1p5xQM8iZnpjflbkf9ZNqsRLUv6Ah5xAz7OcphHpn2ThXkJ36bcUZGf4biGWEZRQSX
qHCSxqG+6ohy/ICdjIG06WbLqnOvJses8YrR06B3QCE0vQG2JvG8hX8uFpbsZOVIU5ghF/vT3e61
q5jlaj9q5h7Tzinh6uwcVXF0+FnotiZB1KIYbGlrF24xRC0KwSv3OejvkgMPsZhCkF9P1EMEp/R/
LULhF+RYffH8buzkBW76O0ahzF1wCVVJmKTmwfxLcrTB2UmWfOACNMRm8ZQXYvE2BwheknibGhNh
eJobRuIuURxEnqlW2wSbMTCh0au4MgJMhEMddnV4hZVah/P+wlseQ+LOyjHETZRwWmAh3I9QHEGq
N+JxG+SHM5MZuPkdx72d+8L4i2L1y3C0+zHZl9DfT3tzjKo6mriLA6ayLOahAPoMF9hTOASpMM42
aPn2SwDsH0hGsVSeOI4Ynih3tTvd4dKE+Tyzz5IuUHnXgf7eFVhAiP9w6ctQ2F48mu5R2w9drN3x
dLC7zVDCIgZjVKMyxOV9HjM0xaDnfC89kEihICBUyPIy2Ns4+RfH9dUqBCXvCbPwAyrO5DAm9+3P
NnXX6LEr3fgSpjLPwv/AvMOpYncRTge3JT8RvwqZN4Kp4iYcc1vmfWhUCnvA8N+MR7lnmbWNJ2c+
OdyzLD4ySRG37Sl1WHxq6ScVJFr6rZiTMiQdcm8lxm/xrzc9U/Ek0yNkj0ij8eIPwEeL43VxJwF0
KR4kbmIeSHYn42HurR8yWJcolcvg5NpxHo4m0o03YxNUw7EYjkT73vLFVqs8NEYshmVk/KLh1aIG
QxXUbAyWNPR7nu4augUfwaRb8lIR6OdBKpz8OeTVw+/f5d5kEizlqehzSj8r/VPnj7o/6BgNMKcP
6oasFXGjnVO7YPZjp9CqsqjJqF4iBRlgE51xQWyirolawC10giloTETmb0LYdVCC9dwppzumgGV+
NIaDWhxuGDzytBP4sJjLMcUyBpdZHib2FKqc22gTPmeoDwzYWczdMevEw/aGcX2ULFMy0CBhBeab
v5g26ZDSQbyFGS7T8x2hU6Q71QSz3O65fxn6cXMOPAaDHjX5vl0C0HAjg/BO4soNl+vchZ+gQlH4
Mr6w0lbDUcw2KF2paKeFfsc5ISEL7KHpUuhSYHHUbX4bHT6aeLmLlny6wMQWR44YH8gWsrELxytd
FI/JDQE0R3t6CQwE2dYp3p5eoMFz0HPE9HI0j4Kr0lBPfJYMBp58uC7mwXjPfm/O94C56LQAnhnq
UGlUu+eB6LHZkz4znITSw7mPESYorRAm9BWKEuGczMHAGAFC1XbhVAHls8hnBc3PFkKVsnCqbngq
UjLGVxj0OOQvhHkjosDqPu85ySfGTKWzfb/CZDCfKYOoPKjINs9UiOMnk/mVGUWFmL8QGIt4AvmK
jnMMlgMboV1BP4EKREfMDJEMxxCXinNLkEvi5hgOTZ6Okw9G6RugRj+Tfc4rEwyCqQlkfUrVH/Q0
UAfMherJdVV+QXu8zWGFi40JN8eWH+AGoGWDHlTAY1Kt+gGtrFr4ySzK/1L31dlH2DqAGzGj/Q86
alULdAsY0M6Z1I0odoVc7WQyN2TzFHI1qQF/YU7qbPeTKTRroL/VZJ3c8qlgwDOGq8Kz0Q8FgLN+
2GiHjEYC34Bjco9A1sD/tkVqFNYp5D+LQOGxoKW/q4v7s0Yw/f0uvyeYHtp95ug56zhcD931cCkP
kLBOtZBOKQDVDMtzbH4EsxyurkRiIYrWnJhvQY41qoASQ/1FrQP8gC8NFcTzRXpQnqiXEDyyNs+U
rRMIn2qloWoNRHUMn/CuKJghW3PNZCZTtaURZaJ66vLJGRivxXMPJxS83eJe0N6ha0HQZvHXBvnv
p75oJtut+LgY413lCGMAAVtFiKeRULNW/fR8ExJqnQnW18F8Sv8Qg2Wg5SBLWN93OlTX2FwM2CQC
tPpY7eNdH9+28cQss4i3BYp5e2bEiel+dDVRiuPv+tfcvJIDbGSSMsCkHBuZFO9Uw6NTbMhhAvjG
KcOSTiKLVnluS3ejhS1CaJKtGPcM+2q7R7SrNvFux9D0oO5iBghnQAg2Y4AJoXj+1w9e1BCk/qyG
uRqq2KLDgj6HLbsx6WvbgG6836NhQAzQB3CsoX9KwI1v/ct5IdVrdVTRUKZRfqYys41j8SC8Fy4+
jFPWOP+dKKDebrFPnDEvgP3imxid8YWQZGMGA8tqL8Yqd7V6LFQhJUmGg4GCDxkpUZGkmVShBkID
xQmPTTQikJEZdMEi5r9001SkPIQMUi8vUPvBO1jgHYgFWYgFT1fgJle5B8lQv9RQiBNql0oWAJO/
ClVneiRQmh6N+n3CN/N7vqvMLxAqYKdPBLnoGBKkY/Cf4EI9MncD8NxsPeSK7ITTAzckveA8WB1J
3qg7QXQ1Tj5OOxQeqJlMTwhBeWJNhquMVIhZRK6DnMQ3cJHMSU3x9FGocdCVrBrGEt1QeTAGr/hG
bgOiwh/2L4C2sCmFZOGEEY4nGaDxLtnXrKYhTwZohlcIwioamEmMi/OX8S3FEfKFaRNJDyAMSDSe
BW2Xyc+Xjh070IE/qT7tI9G+EN9FA42LxxEMCM3FldChCcqHvUN5S8Ad2QXsLZswf1lluZwf/PNc
O9HRww17oqNhMC72VdIThLSHq8ySvhpmklzoe+C/lXi7+S1VMWcJM2nkufUrDYToUFohH9yQfClH
XcIgyTtR+WGYGW3lSEoi7bw3zvuLvpfYr3k8iafM4xNPUx9vcWbDo7iIxwKlmj06tvrFHdMHzccq
cNnKrnRd05Mt4HKCd04eWePA30K6I7stHAzIEogFEKzgOHvI7za1M71sGFeBmJ+8dEeFJbjRO8gh
wGEVoU72joN0Qd5qeT9yB9KfE5a8yAa4rvCkV3CqBKjHG9NirF/Bl+kdBDG5f9l5I7mFyHp68lpi
uCpWNfkZ2aX6w/kF7I0FJZrl6/f8gGuCeh72Z4RQYWUsQMG1GGLgjFBzQIxhhUl/cQSW22qH+XpI
dZvWVrUYctxqYZ6AyqkCC6HUWfCgXbo4HqhoVcV8QMe/1i++b7x8LPqvYuF5UKXBdpHEIOEXr5D4
SWiOIHc3C0CLh0ragKRb+hu6HaLj9Xs2CzMjnMZbg9kh6K83J9hQ+aJ//a9AgDoEjoWAfX8pW2dh
r5UfBFALUdEiGeAJBzgWz/sgoEfOhPlrBXhOuP39ED5fZrY2hx0GIJ1AGZL6l0r62sYD1r/AE3nY
PHOYggvvk68B7g8P0ywgOtQPYFZIfOe38zY09Acue0IuGoe5n8IKQqpAEyoLfSyTVz3OXmA2AwWc
UFA/X6q9/E4RIb8Lbd8Podc07AmI3Q+z6qxErAtuK1R+PU6us1gSgml7/MyxevpJSxRTFocS5QTz
6xOuYpVP57rbQR/zEwxBZBE8D2u8Mn3yIeSdvfscEFsamF7D9ufNhltsov9jLEiYePL7DHNg62GX
4fe6pxI/3Hu2UhE+7PWpV8FbGNxqEIwFiVkm9utlZEiC8LCRmHWItVnkqG0v+HkNPe7JShJPfocw
IhwoiHHRGcDh4wPt0UDM+l69cjZzMPO81688vaDzGbN8FSMLn0NW6v0NjBMsinFGv4O+cWpFuz8k
+EMc29uxux0htlvAg0PCcYPm67j5w0XW3ITsRaElwwqDUUSQCD3ZBpkMhtZUp+fn5QA475EHoOkQ
mMqWgDe/guLOjgKPgGolni6PxfBAYcUOU3/e/8890yG+ZJ+SRJ0FcsTWWfkytByuex50l+BkBAXu
UlQTyDYFT+lWH4vbEbnVUN8Z6WFnKbWQWiWAFrc7/ZVPQ06OWnLspGPZioZb9boQSMG0mcHQcDN9
YTGGWWcwxdsmSr/zjvmJjbQCeb+xaPtXcTv4/I2HSdrPAh7FN4T9GBULOiacIz7Psi2051O8bgXA
1ldKpzduWxTx4M35i2nibSpOyd0WRFJCZAHbCFZUIpa06IDAdFmQ8VlIfoByzx+c3/CNkl+oF9mm
2AL5d3leOToZFXB6cjYgJso/AMRZ9A7ZC8cnXgwYld/z46ndeK7nN0Bbdv5V0ISWk/MV8Oubj1kJ
mzNo9fkptX4N35SujDyl2W8zMBxh8cK64YuCX8L3KuFEk8ngI1lUqNVz7UNDYOta6QSo4tmK/ylV
VimmGGTizBEiaoYPWPq7G0LDIGuDLgvnKRyncNtG7U3YkG/6vYHXMwpk3cb8k1HCfy+G+SuvZItk
ZdkyJ1xncKDze82H9qCmwVnzWReJLCsLQSiGDSXZ7CAMKVCaUxyQ5lPFYEJww5vlo/ng+jLbkEDH
35CZKW/UNCwEL+eXbnvkCgv5hOlMppjB6MDZi/+HUMGeXPNPb2m0jozBue1/1TojMH94AyLmXAeh
ZOdcPgip/GP+QTVr/qEqmQxESpZvHB+Rv2St8JhhxILHjHqm8reqzefAPcE8hfujh1kGyvnn2t0z
2XB58OEzms6WhYBMTEF2v4CdufFmok0kb4RjCMHoHjEGSq2eLm9BMHcJtyDDGvGuEgQ8jIsYeWjg
0bjHw31vLP4iNRPGAYyEwVKlJ/7uygtaoM8VmISOVM6i3sbGYwUpDaxpsZSGWMsg9rUIwfMKLBpn
QfobqA1Sv9EwMfHO8DxSsXrMEM/+mPrT2Z/5HYwRiWKwd/i87yWSJ6Hgzft63p+RoaX7aRvthkg3
w0kOux6ecqD2wbmi5LbojW9WcfIbA1NIv5Wt3GJyJuQ8E759/PRU7MoxE8WFL8UL26WuDu78H1lK
Q5EBVwI36p+b/QLkDPacQThcqGrwEnsob5irvk+VmD/TB5+xooIIDtoZ0DKbUN7giHVAWig151fY
TbMHKe6M0W4fNz0G9DFbUbWN2208Zg4E0xvmEJFOSpES6a9Kh+xZYPOrthNM9cbJRZyGAFR70joW
WHXauCCdLAmvXnicFBX7YYjGgRlqNJthI4enPsyIfEDxjk6QhoSUIUInoEA01rHHDq/3Kj5b1/g9
LerOfwNkME4BGt7VmPA2R9ji/06z1vQ7OnXFp19HA3VWhDvCRfELaDqZ0EBxgHGSgdCQD6K5W9yU
CSxAenpys9pVYgnrBJgH2Bex0RIWB3Z5gmpIyplTvGJ2UHxeQOiZtUJxL0kZdMrSNUaxdKx7dmxm
nglpdcFTJxAs5Ldkj1kDUpTRbUbB3j3j/bOwdyHwFrjII5bG8WVZcHd3CDkwp6ReZ59eGLyQeBX5
L4OX3Eud/Vfe450IkfhfICZE4hqlInsU/GEJBodFHDYsbixfpzd8E/8PU+fW3CaXreu/0tXXTW1A
HFfttS/EGSRZthNb9g0V258RIHGQAIF+/X4mJKmuNZe7O3FkGcGcY7zjPTS6w4IDfZstE20GJ89m
6mffyh79RF2JQFODR+qKslpE48I7YGIfDGPQkcbNPAJNt59b/omCshcmnOYPbCyNOAXoHOMqi1VC
yaqoGiKb8xvea8VGhZNWQLAeNrPoa1Rs37DOuGGPYPHuE/0cX7+g1L6pqXA6yGkQeIBHfzwxkQtS
I7DwUUKUeIwuY9SMkX0URID06oAAWlDSBYo71VGXRSRDqWiCfhPxtQ+ocNg9wIY7OxLDWc6IxmMP
LaDeAxqk7lKnpV8ySj+hEmTHpCE5o6k1ouqD4o1F5UZRjU8Ugr8eQ1A/M9GwCfMkqLFYCUEcGBlY
QzL0/+FM5RjkFKNctn4QkYhRFhwRxTd+8E8Q8dWANELmivpXu8VSFasReH0u9ucro8td85qTj44r
5k+aMQ5RFuPR5RxlPMomz+KNcpQuCtlF0SiTzOxD4J0Ee7d0nmTiyD/KQHuTeTdZ3KNqryLcWi4A
nE6mJAiXjVt8k5AFRy0p5qQeI2R94jznvS5zPSZ6037fv3FngJj9lt1zXFA9g+KNj7RksAppyeg7
+LWyWvQbw/rpMm5SOWkJGnhjSi7jIK6G1Lj2OTJSsqRwnBZTfmpuLiOLapt+98RxcPKElJ9jiT6O
kgxqKfZMDDdnGf3SblO+1IwCkqX+58+68PwPZ+VvpoImDkp6W+yK+mKHO8QYcLUAE3Jzc0kTfATM
nbXaUXPwQhRBXHGue5m/nD7mD1mo8F6hIeUwtpkNM+xE7rkuON3QWM3KTmN+25SHWHEJyhMyK57O
2UuJA5o7a9JcjRqGzvifsntoPhY+gvjAUuHZBteBVb3yk7hDssE7Nl5ZeBRRvCYnJJ0rtgBPNMec
g+LwpO3h6c5RDWFVAS76DxJqcfJlLWqNNUP/6QaHTVgd5EWABpVR+PJObQcIjzMwSd9SLAnwK3il
X9OG3/0a3mkdxE6KPgf6RMvVGrZYGTXjpkqThWRLQQCCG1CVUTawTRJI03r6rDtGeqyoQnfMQnSs
IjnI/WvjK69kcB4Bu5mt1Jwu6OJp6qAl/LaZyNgkOJmF0QTmFyui2bQ18DqdcBvc24Caswy61wkr
xnFTwjRREngA8CkyvM7ozaT1zFFf7vJlasrglFZJeqlCygdunN83KAMyNuVQRtwFu17gL1xZChdo
QvWn/AyEwjT/LEGuAzYSrTB0ANP0ufmRtTPUFhx8pi9P9ImMSec7Oe3F3VuCWLzukRZnyEhGEPhk
uCQXRDjRJeF2atl7TVHCPl2wiYClgS4fzsKZdpDHtvutV7+9Df3LPOVsiEzDxe+Zu740PcPl38jV
5k7rLTurp+kNof4CgBSvx46M7t4fcIoVLn48pKLIwoUS3Sk39FWUPsaGJpGNn8GpJIhQ1HMM1jBK
eypl7AvcPJjeMtQ7zvTGy7IAVSCM7MSzzgyffyaezHVLFvNlvVex7eKelL+UHSg9PcYJr3nhn8XY
GPcIqN2Mfh+pzMZHfXBb/hOTTRtO4voKIt2v6VjTkIkxFqUHrjjMicwK7kVoKOvVIwQA1GWIwox1
Q0ImgmnRxjF7vvIbBL0VnDfaA+w7g/QAxk6w7z5NSrkruTYCnykMPDuSicGXP3zDF6cKQgqNdGyh
40MZP1aCjY9wbFGNwaQbvbIT0jEMJmRiNjpPJV4BG/+jx9zSOHqMLpt5MbdcRpfMLVnlG0oabG3x
kR0C7Sg0ZArVCFUu1IcVnmqI7f1rivt3IHSpzNw/7luMiJgGnVM8NMU0qMKZ/hhem3CZPDINWs4s
Jo81zVNCSrmR+9qA0yFEYbHIu5MIHqv9HiuK2v9GptoOPtFlde6fcwrutS0kpcoQIfZqOW9BUlf4
VoQTPo4rFPE+si0TQdTFcQ1GQK9Fu360o+uHUaCYj8z9CMG6252GLVJUhl/9rBSjYCi2Dd0HPYiG
1iZoxkCarbjbcJb50OdsefnVXtkXgX1DrULyYEyIKotXvkv8/IjxKDgjrA9uHlHKC8s2lgljhiCv
8KQFixNYFdLQTW8ljhFs3Iiz5q1w2ht7gFX26IVIxn7NQyF2ajpWjnCb85gWUNzPjGS/pj038nIa
HV/n5oSnHE39KAATyDC4w6GIfjaGV8sFztLgQqtCTllQ0zQBGn/h2gDyGmCRuDCBwB55YGfewY14
7iIEfb21UfsJGYS7HuwQ+c0JUg+2KVfBlxC3reYpcCJOABBt7+SYQDOR8osXgqAkIWFZ8Jm6Ry8N
HsNsxwYLiO0taEUhb83H4y9kBMu8h26j7oPexVbAYZhzLMNTGaKQrzeti5oecaWi+WqH7xe1oXuB
EeYx9UqvMXonBNmQZ44tUShxw7Sg3gFNIWA4KeyuhOLRcHv8LRQFeKzHHYOi5ema4K+gFsnXeiAe
avBpKDssph/6zNqBXrFII1BHpGAZWMsyNFrzfniS+bp6hGvDr4rTPH/+7AEjZEHxyn6ImbGJax//
Pz7hzWr8g/qQIS+MkpPHktB43cTkyFTF5Ai7Q7wOmRwtXofHG6NV3JoF1A3r7BjSxv/tnGEuL2Aj
eCO8ZfrmRmcOH8JaNECTgdnQzAjWIv4twKeSt9QSf20OF5+/BbcHf+AsPs83YIdxCbcVnGmop5lw
aGVkoZL9O0QXpg84KT4xsTgxtKhC3D/A83gNKjrOSYoGSH6KHuPIigsh+zq39TIEYH7AOcQNitVq
/ckey9YIcQy2MvS8tfJuYD8PNr06A8b+sH9y0+rvaIJxJP69U7NZ8xBpP0Cg5it6Ai7/Ib/RCbOj
c1IYP/hWKgYOPH5WM9Gm0wVDMYJICX+4xHWQHwWMBqsIhwBorFC/GEaxqm8UZChzkAczguQUGJ/g
Qc3d83Ir7OEklreY87A0wipnBIOVrWO1h4EGv0u0vbaHIgkozYBgaex5qBkQAEDPCAJeGGjOc5e5
b4n6Unc6GTeX35ge74fFm1lmavP7uUBCWqMb9EeKiAhWuYKYTg+iZUwBcZDKmJw76tyZN3j5kFF7
y+vbKBwXsR8Ek6CMHhG7kn5F4yhqKoAJxEPUNdSzFFcLzXQmCs6HPbMFflnkMfCq/ps+B+8L0hcE
sdvn6xNFJA4wfB0oJsHGqCspu/jd76tIOke2GprzAAmomooECw+0omKUESDdpn5jlAP8wXdTXeAh
uvLgTOGz02mYza71d3E0ygIdbC/4EK+NFf5IvWPqOAclvaut7S0wDkxScVbfd7zY4lMBsvgK45Y3
Bm0PnIcGhLFMSsjbB7Mrfj40+Q5TjVOAlyKQJLg59d4wbugGRKMzdYJ9L7/9IUpyS833k/BDeROF
FiWW7QAIHZPpizsYgdfIlFJ5mvZIxOA039qQoXIX35/w8M4fgWB4Y2C6+DaiXMwZ2QuidkfSt6/A
LMDPCtJCcn3jUegBfQeXWoEhaSHokMKKikvONqK8i9F/G9WmQN2xRLneEiqG1/7AzJUNFx0fCSnk
UMTsRWDsPIJYaMyPHCAuhwmPAcKBCpSftveV9FBKeixF9PiCfZMUwdFl2MRtgOGX1AmhEm1DPmxv
Bd8NyXZBS7mqXFv2B64tFzaDd+spr+XNOxG9ju4WTwncd9jFcD6bF2a9WK2mEYQip79FJR7Qglbk
ZN6Ivn/wh8FnzoPaAI9mrF4/mIVXjPP+6wXhAqOluv12b+VVecn0DVCb2m3NAF6vBXa4bH/jPG6h
qF5gw0W5cdIDHhaV41tsgim67SoUnmOa8EXDVHqB6+hoRZ8DtYKdCmht5sA2jZBvaq0g24G3F98I
Thk4IDWtSamfvV2G2BieMQJO7djcsiVw2GL8AqvqMzV+1gd2rjvpFzNbEthbPDh4lLwsHAWtC1i6
mGWOj4sLCZQIJuzbXjBR2QEaxD+QjsgeYuQ/ITJFm8fCchh+30Lxm07OhlfGBOXGCNopycKUNmmz
heaXTjtofoq9uwskStJhDYTnq1jtNSzk8CSHFSFk5Aheww4V2Ck8nULrYOJvZgcWcBEXxC1sh3l7
QC6mC52SZ015x2wNVyzojSVJhljOAtSZwhuYUld+JkYTVsv1jXuZRTFczhUy9/JSJSzESkyCuWkh
d2B/oFwwU0ECbwG2w2JO7MkpfgHe/RWZyoBxZJFNYhmTjyIDMYfRO1BSJswk1uonnBAQSSxNO91n
XZCZZ8Fd94cZkZSzgPh0XyVBgSgFFCC6X/9QfTM+a5R/m+wkLDanKZmyRM4Sc4U3lHN5ws0CE9Nb
BD90vuIc+TAqWbBoMcGGVLmQHSHSduCRn2VkkqniMIeKgCXRcLIoxSExU5PDYOYenIen1zFheHou
N7aRSAbJnNCtkgyeHZk0E/4pSZ0lHe+BdE5iRUh3Xmf4+HchNfeSOG7O1g2rzq8rX7eFqSq2Jf59
RZIWYVl47a7JXEXsdIMM55sluuPAuAS1QYpEUBrBSJz0EZlseL+FVi2ipbtbWMLIdQgPb0rqJ2EJ
gx8Mi2jpovSO8yJdGksY1hmtxBwtffzHjKQv/D4HenweLbZZQBfGrHR5H1eM4eZAWrxIFCmAN7Xq
I8hXZC/CBrri/hVodMdNWOqhBHF+xKLGG362ekRCZNnG+hSvprg349m2Rr27Q7lT+53EoDq59bu2
39V/qGuXYdvq2/NMXSOxcaGukfd2xhUOl3OPlTWeDVIBsPD6+BcULAEcOKXBKBDr227PzQ5E0rl6
7lq2d20EHQxYB3qJKpYM8SVzDzzWPEmq89JkrlifAw7K33wamAOh8NXBKH5e/ygBLwcVzjmmd4ih
riK8VqWOJIZAIWHyLIJDSLeZ4gnvqc1Kv6GOE1mfLUpZDF5iaIaKRl3I/AByc9xNcXGMpybu56Vn
ghx31qIRh012I9jdmBWTG+eOmHD+WQq9/vyhkB3DIrwSKSTRmKzyFUuYVev8dQi5YotrrPGj1By7
SU5abJ7jQiWIJzLzsMAKdIyUPNbv8c2K7ytCPTbqfVNW26F0S7JEnKO90c7bE7TYOIPclrQ/zoDM
6Dk3QMspvytE13xr96jKkVc5yi8JE1XEoLLHymn3B8fM8V+JJCXs21A/RrURnS9C5Vt3zv0n6qfW
is8W9klJhgix2bT3TY1Lful2gCXtuml8lpa6JCE0vord2jNIc4cSD7LNMT4d48sUH4+CXWhy0bjD
MnEByyamC6R71OjLuA1RiyYXODd1LEkRnydBgschWqGPgBXzg3BRsN5r7x9NzCW9Fa7xc/L3UU4K
9Ml5eLLX1xZAbP14m4NLoCPyTY1rb0Za0Ct0aeG8o5Mxhvd05+SvtkGsBaY7OkUCQmuIUcCejq2L
cKhRSQiHGm8OU1VuDMdm4MgnBpvWqcjuXZPhbbQBjhqkS0lDaEMeGEJ9gDYeZjVENyZO0cSMsPvt
mXIpYPuv+aWOtU+s+g2WzcyWxKMCg4pkFRUYCGIwnzqkCC0pzivGURucLojGJfP5rPkYAY2jv4Th
rujDDifc4GC5ow52SNslOQT/JFxDxKvIIorqvh/eMgziYDnjLP/cwsQ8Hcj+GDDu4t9/IqCdeEZw
oKNCAah7U3QyBiNLFUZGoPAwO9k/8lcSjsDqF7ieJ5OLxyLtvd5aP1u09M+8Odi9BFnd59B1kflN
gyki0ki/ZN0ViiC3JMGMqI3D9du+PROsLei8MTZsB/F3qGppYiH9Yx8jmlgRZMYiivcOwsKoTAka
+O6k+3BA2hg5QDEKiJZq4D/aQWeLtPVSFULouw1rcH27OxDO+n4zoKa6g5NHzcqpv9Pt3+Sh7hLJ
EJHv0cjhf0uUYkOGKCy2Jgv0/RmxVO/zFU61/XVBAQUndHIHwpdrtwNF+/NxLaOM25y7jW2VlKT/
kKdSiQT18YEbltgdrQlq+iSV1DJSicLxgYNXCk4HHEh6vPiY5hysny84Ml+SgszcPjzCn3hIaj3O
PtgWMZGxbLyoIGJ/9wYaHWiOTvMIC13Ft7N0m3dZckLjAyo6K5fcAa8ZCc4oEZbuvRQmLawBLTA+
LRR5rVfOa7Ehy1phQ5ZSLP7xIFtsyGxIZDSjKTcTtHNvPm9EQhY9tClscIjFYgIK2Qw+kWDero8D
9phQlF0sWKbJXX3hUnMnjvfom8ga0dLRFcL8mcQFLD+Mi/CWsRlgzB5hDGWws+ErrOHVCoIvxOGs
2mXf/LYpctrRwwsemSa2xpgyHde9tbsg6sA15fMvC53tPnvRSbZZOWZGJGIFCECyXjmtBd+cfpE9
xowmEuW5ZbHMJq6vSkpD0BdX8wd/JTy221SrTcOY8bTeDhhNVvC3ceH5HY1LLi4JeeR9lrnTnJ2e
zRS+mwgwb8sIiT/6fhaptNx0BpVdJzLpcOA8pcTSBaj8MeykriaBKwLcmqNmyJlRX9CUnJ1tsZ9a
53bc3nAiv+C75PJCbGCTvwRjnXV/yzaiIUm+xSMM93OEFQ7XbASEZfKMiydmFzYW4CJMCUEI+J3L
roaTEkldq2c2DtK+eNoHv8A+BOdDrHCxti/9YiLqzU8134SjQ50m+aSL8olNbvcmbugzswE+hBNn
uVg85AqZE0A/2qEhLW5OWeWzIGU1NdwWDJSj8+Z2/k1f5/fociB/zkAOAy/pkL6f8nWP/Bl+sdgf
Sh79mzt+lqq25m8asCx0Zxj0Il2aPIsqlXLVJ9bTv90hW0TTtH65QN1jNMF8EIeeIqQOKLogJyoM
5YH4g4sR8rZUe6+9N9TyZDOioZrfGO+tnsjpJY3IJMNR8++fh3SLPQB1wf3TrB7YlYipszORBc7S
QKoQ/v+yHtMqOY1J/ZLtbrwALV/5bsGJu6Gc4KBAeyFDgSh2x2Gbllu92tSpSDwPczIKkJRSmPHX
FDmcaECGqcOuzJbBXsrSCTmZa53Lp7nJXssJPzwUFPxa+bzn44FHEDoZf0obdWbEbS5rPqGpJqzY
+St3NaGUxYUQj8imTwVte4YqhMPkvJbXn6CAQwSHxkWzi9zs/eI2h5HUNMMlDrPpRLw650l2D9kn
daztLlF/F1HWQPfP1GT3Z+UZjzpCu1ltIxJMSeGMCW1n8yfcC4u6FQ0Jui7+hP6C4EfnIrJ3zVFk
wN6RLfJjVg75XNZ8F3a+1KGxjInyOkbGdni7ox1g5n1Csu7pKxGLqGAWSXtz+pakwDqLSsBm+5yL
WorGXPhpLVdx9cM47zjWpYRflreEOfs73nwoVSriTb+P1QO7wBXe2SQiaU8YvREkzLd2nIXICU4I
Wox3pCoTxnuKePsdwjMGxm1wLAT2fOt/z5nrhJl0jWMRedCOySmPmx8DRBhEZBWBmlmOAsSH/Q4U
/05YthQzcmpdQkgNOD7RMJ0qQmjWwh3IB9jgCHjrj3vgGDANgI0QrwHBOVOFqQzolEwlJZAgcFAb
8jOiTrBQGiPY+3+xUGSd9nt/APjlJ9PY6anwtTNp9eBQvHSUYM7URugSbwtpkLS0l0WViNf2Ikyk
mYL+xdfzxa0v7sAjSe9KGN2hBQOZKWH8L3q+FMZKGVe4AZSkvq2LK+qb9fCNLyf94FUYbLOQRqKR
XCgYeBGdRfiMYGHUqA5nCgZfu196fMbmQtqq0vaGg+kTFImUmAY1wP3nTuYd8iA1YJEdIepY/pYN
feZI7AiX4N+f3cvdu+keI3Kiw/ivnTfNi3QJHZ++3BssIVrDnRvRWvmmuvJmyccYOj+rfPIxrr3X
I2H9aaGvWNecHYA+n0xfD4tUDbXaIlUrEO2DVcruapZxKWjZSzZPEE1iVSm5m/dpnvhTf7OQwkMM
0BE/wXQQa/Hfo0Au8MWBIbQ3IcJjcCi+7skteQWKBJDk8zZ/whbiT3FaN23EFUBc5k8mCCwEoyzU
hqwZeRhjJRDot/YsXLZgDhMtL3YMenRY6Uxo1gyvmu/TS39Y3MRA4LklQfK5GV/xZewo2PT1pnQ+
j68LKrrEA/E+xkeMWJm0oRMBTXiH5xgANgxyDOqGV7eMMAa/lSNW08LoAr9F3hHj6fkd8CZUCaN5
8QhA+URMq1qBMS+bKYY7YcVH4qcUy7hezTatkOVw4SXKb9E5wCtlXQ/GMzjcIgeFRspsgziVJVFl
heJspkXhgAQCQSwJawCKiOxHo9ho6dZItxn31n13lrYjdhNH9/hkwZjtnc8LRgkz/30BWXm6kMMs
ipgFZDXJhl6jrQX+7MGDfECUlgMCKzYxjPgLSwAEXQ8Xz37nW1nQXRH9MCysTBefDmAIBh3AEIAR
PBy9wMDl5zQEMcXBimEk9DboxHvtq3id56RiSIptxBPRYNPXPGyvsLTEbn/OsDqhG2L32p6+0coy
9SnBNzCT63/99cKFN8boxUDHR5E9CQkwi/hJTG3+cLEQL0PHkk/+6SrgnMVjwzj5KtilizUUvlCY
Web71wlXPKTCGgCQY7+vHkeQ1XuUR8yNUjNiroTGNE3jkwp/yjFBrHC4JJGApAIsoZK63BzNpMAe
hOQUHnXESWZSTgJnOTUCZ1Ex+vllTlio7dCbjzR+UX+JQHH4g4nge7QjqkgGaY/uRXqFi9b3gus2
YWjF4Wa6VvHTQnO12tjd5oi/OJzhPsi+JH5Vy51UV/9W8zUGIbj2953YF1i49q8IsmcAZ7nsC+hZ
Wf1VbA34cHbCN9WDCHw7BjERL7pB2SoiXlos0RwrXdsKjq7hcQoVTMmNKL/E3Sm5nLAs2ZzaTWVv
smqr3yAw7JRbCDWbO4hgLh7GfPLRU8F+XgjQsJ8R2vOw27aH+wuY3gnmDHoroSsYnxZTukzyc0w7
sGvx1B94iJFOxLNmoI67fi4zE0BK6j6HjZbAqhfpHxzfSeidJdncz4vCi1ua+AXOvltyBSHVCKgI
BMpBARKfkO0gK6BysDEsEBzg9Nl+Bx5k4+ARw2iZVehC+8UskKeMBfPw2geAfCw+h1SAs2vtRDND
bUgkuzfO6y55V93r2akJV2DSYKzHFz6F8S6W/Q2wqbHBI/YhMzoNZHb3Y8C2zBUfYIj9SqE+dZFm
h/ezAD9W8+Ue83g1OpxQlBh5KMNZGMMeIa1/Jq4VnRymsfHxjuY5uZfUAImiJnc1GVXut81FTaR6
c1KTqyRSzKF+YErF6AG2Cf4f6FCxucUUTayuRAoNbrgusEfFQdsVPRI2FPMqVN+yfMPy6fo1yzfn
3GB8NIkO7mqxbKigCennZ4I3hrBCd4F64ANd4xHzAkQnVE/9l/xE0S4/NfBbxz3SRxbt3u2RTjBH
xz1XfGa9pRipNVFUyXNJUl83xWbOFrdWTH0Utv2wu0BND+/2+s5cloqZMGiY+DZQGJ6JznhL7rfk
Umyone84Rs7xuucXisMU+sMj5p+duUFzalebAkUSogRKGXaoI/RZj9ZMj1Z7WwrogA3S/LSAcqgk
UasVkdigMnwr35fN3qB8t6SKQGx191jKEJeDkSHH5q47Si6qYFV2LOJThX8qJqMsvD3h5Wk7BV+l
J/oZ+AEysRREnwhjkWCcrcJQhqbFdnrq3gbcxKj5aUcQMeP6hxRjT+YwptAo/b8uTO44nf+kYdMc
AuMwbilAtmd3U5hvvVjClhlFx8fSydPDm199eZigdwHHfaXN8+oLXTTuoRSzH2iHrxB6tADeINjR
CY5V9rEglZSc5Xr1w0RE/GsKjsHwxtteSlHxV5PzH/s8DVVdNrZXPqI3nKbg+s8BDqWNSbTEWAo/
wuA/93a6DEZFscaU+OhiTFdV63zt2F8oWUEd4EVFVbuuAvR3eyan/zlJTV2lY5phmomXJ+EtE2wk
Rme/4+9mpvVflxGCW/YdccSi99RoQn9J6wR0LGcm/mGZ6/4VeI7nY8A6XCKEIkRPfywT6ebcPv79
r//z//7v5/g/2T/1vj5NWV39q+rP+zqvuuv//luxNcX497+a5W+ir//9t6nplq6p6krVZFtVZMtS
+fvPX095lYl/8B9zuFaWdURTJBr6gAb1imrgHFRW4L7wgTU8AMK5LXuRNj1sT1BJ2N7nqEQQ5eH/
/YOmrjNCwtHlgHMTxIHC3xaQMaG0YMGgwnQgiMwr+tcKi5tIogH2iUBnrXAc+INAmYwGFNdFi74S
f770pbR/LVQCbDrhM+9WnwsKIcnohmGkC3k6roccSrOtHN9Mm+oWcBVSz1UfgZkP9LZ0vOk7+BY/
gLaRhHQFoy5cuOlJEaQEtyqQq8DQfZ3t1PC3FqdYuWmmZCAWA2d6/6CY0QilKKKnpHQiCLsPrnCQ
PGAvWQmKP1AXOBcIV60GqmMfLA8MEYhT/5F2vs0Z0rrJ+ACEXsKz7oI7F4Y/IekGj9dzdCPsZCIb
2SXS+w78hFit3OJ5LnouaEkQOEBR/0Gdfdy88JsvUDq/N58LvyC/d8HAxW3tXTo9bF8sOSA14NnA
HIGJGBM2vC7u+wpI7R4ZgfpUvkLhhXBbE2frg0sAsNLHAhbyiXDNzt+0YsfNjNgTTL58FvBwEvLP
UtTfBS6XfuaWerBCFPnHg1nATfPg4Cj4ni428DyE9zfYvXKD2Tr7Lw71PSb1agjsNsdg6/tVJyLc
AU6Akw0v7K8APnH9UfEjnnC/tPzeQqFEU+hfTK+cNzS8EbJXCTe+2YPeVh0uJW86p89qXVw+cDHz
C0JRGShiEddHXNSM3AWNydD+RgySteOmTsgthOlOIUInekG/hYmg5pHsPl2Qa/mXiY+M1sx1D1Bs
2EBwvEE7JQYeKzMY22i4xjX38nUDJnGLcVkgHf4EmywCwlPi7pbkpns4RjxDBKlXJClfSB4XseYk
Wa+saEvQNhhGHl2FI4qAeMB3yFPPkAwoqDIDLEGMxDISfUyMOin2BCYj+FUId+LMjqSHBnWhV8th
L4c3tFKn0AZpHYQ1oGz4EhuxX/TemIOvubfBXUE9x/OOoEHn8txDRMYUA88D2W0RW/MYBZURYP0H
e+aiCcc/7P7OZI9FGQFlOE1uFkP7FlQINCHieVzhC4NnLiqw2ZExPQsLRhntO36Y8PlxYodIN6/V
0TOP3vZd++5ggsyC5ZERZecp1H2Eh6zcdu2uADhS+CEe45+RZxPoGayZ3pSAaBxznHxH1jQp0xTC
cYegGnQsjVfM2a4xOmd72jX1Q5E+XJt9zRjUSEicrtfJ4Dew4zU5UIuQT4Es+/N6q8KpuuFOkJjF
ZnXgZQmUJ0j+evXtT650vopVBxbY5n4Y0i2J9AXCjTst7Q4KkhX5W0nzjrp3ooQCStA91clHt717
V0DsIzxy8SG0Nd4OyPYeU0xjem/IvXxytQp+kqtIgtTUQG0m4tHFmA1LNg1x12zG9teDDQO24vne
iUy1xXatwxLeVzCONtfKg4YLkws8chnFzIE6hK/GlvoHJ2+GkoREAA0DCjOC/D1/lIXlhnaOcPz0
epyocKMo1y1Zt6IUvPK18+wYp2Fshqn5JH4J/BRoH6ITnolG9FPdQGqE0djvz2+YDduWyC4guOD2
rHzbAEpYvFCC3v367resM6eHj14i1T1syRjXppAq+GWEKu1yCodfzLvYsRUxvMVxH7t9O/MhScKQ
ZFJ7wTAjomy0zBjv/Doi9QjdxffUxwWRyl1U2uERs4I575DYL7IOyUto/WblZ1ccVcVIF8I/sHK1
vgS3Fm+owEIpdQzVmpFqaGehzhTI7ZPvrGH4F7ZQJRj4whFHgGB6cKcLmmK/DcEFAQUXOPB4fEn/
SXLtIcfMZe9en5nPnmJ+2opE8Ca8EbSaRbUWlnUkgYUTOB/i9m67j0eEsOi8JaZk4YCMlbKAksX0
Bxj9TIYrlz2S4rL5BFPLLmgzM6d+pQYiOYS6jaghjJr8VY4m08egg5OEAREIXI9T03x+As7xn4jZ
GCRClYZnbXo2IwD2YogdT/iDNMjAVuRgUO9GOMrYP9oPpqFEhhyzmD9iezauuzu1HpG4cJM2NcA1
aOZzcyBNPi/CexuBIf/3UzQeSp1wzQBrNZyU5tMbhNbEbAZp0D2yHvU1aGLigtelE/nXAqo8uHrE
dIFrKiBWwc107OKDOc0FWponPHIKSDorjlnIYzsOPpOnhibtBLP3AfRYMqFQkZkjPzK7GiXKxWCk
bjajs7ztyPuYtwt2DB5Ptlw2qhnUZnR1BSn7zNETtUSnxWcGu4yUMJYiytWK7iATlcd5Cd5oBtjl
ZMRQ4JQBOLLlwM9pmfFNoNN9kYqNv6Vs4EfgYwPzE9IS8DPOnzQBelIVmwwXkDQ+1FiPA856yrPZ
hhynYPFgrHr2dK0S5ZYwy2aDA8BfXssARSf1DlstdkaMduPCjlTJYwQ1+n3cHNwTkSpPHPvMGHnS
+cx7jXDZwMWxh3ELV6Wiz7hEN5HMF+XEc0hxI8WXzYlIzm6T9ZurmVTQKGBw9LFtR7rfniJZCatb
cAtWbyI9wbGlqEV33IeZFpDp8KHsmRlRduM4dKIO34y9h8kQ1YFZP3I31MxoMAW+iFPLwJDtHGi8
30786CspIXUy1YmlxjYSsFM8uj6Gyu36fcVmoHsa6VFEcyBXWLnK1ZUrF8srmC14jHRBByAb5fIW
999UZ8sIrXvYgRQcqp+VmjgI3L1zDuzMY+nXMKsjC8DTB9LVJW/i+iEe6wS0CKg4seXEiuWewREc
E8cpkARghMFFkIUUK7sIEdYRTipQsEy0FHt8eDND1Qz1gvDxqAGJDvHfaq2QND9ILN8yxkOCFW7G
wMIeKYSEizQ0zXP4ILGDF84y7bE/bSyEa0NMhzw9S/eAvZbR0hgN97gL7NJTW28klg3LXeQRuc9S
EfI7jbUprE09bQY8SZTksRvjzIj5VDrsJ9AS935B+UP/5WS/aSb5nVNT1E7wF6id6GNp9L6u7DuE
DWIK3gawOJZy3UVu9Zp/aCZmKw9iZGk7LYmQAqr8oH5elb7+zPNikqn62KaY7zuVlItMHOVrtR87
MVYVAxLBMo1l5t/QI6E/fTVib6SMu6JgWOE35nOPaltznkDpLdEWxJX55nP6Lqp9/Kn09N29IaGg
EKs/K7Y2Wi7lucW7aEX0T8j4coWJxOA1Ax2upyJDnVMlbNxi01CRiVTz4QSM+0tPBl2UK3FJVI0o
HUqoyzluVTNxoBwfGHnQmqtkAH1SERYRo2vm1jx5OhFVzjWHCe8zn2SkcrxEsFZ+QFsgvONkbG4o
WvDPJmCtEfc7VTYlNrM45pZcIInok4trPmhBcmMInv88l/Gxiw32O5qf7pOdiZ0jfU9/rigQzei0
kUqf2Q9wdA/x2OFn8CgxA0xbHzagYNz6vBCDrgYYn3eFPiesvQPzQOninaCMz88YlaEN4lTRb7gH
xnEM7/SHEVShiNhsziVeYCE7IAxr0Tltzr/ydNey7s6U7qxmZ0rbCQPybzjPZGQyIOVxGNmG0Q5x
iMeP9Go9UeOMfimOT+ikxRCKuZwYynn5XcAY7OraPcp2ZSXG/EMvBvzyt/TgI1fcUG+VZpLWyZZb
9cFIdyPi82x31zatlVhnFM6R4VSg93wWUBsk2jGwNU8nt8PyfviE2HezH5CFnRxRhnBWsO4iB8Yj
GbBW/bMqyJDEbWLZPs2OI8ilVyIsY9SCHOzma5GjwZaFviw4iXJwZu8wQsOM9EeVZNh7qIJfXqK2
/tkz0pmz5ZnkCOnPHHnBPOdCPA23eQXzdZ0nFxIEnR64t+PTdySJLdLJMRAmfAJQA0NAmGinWKMm
fcImR7KEQc6QBhbScAy3nDuUdOodUWjKZcyx1WGOfELo4UsPhhIofaD3gg4h9YGUoSYPxrsvv+BA
jv34Bfo3TFpY0LLwG2ehMMVFKcx3GmfeIX+QijVeYPB0ihr7Sq6SV/yESw5pR0pOAQkzxnbFoHOX
Py+sqBoujxb1yVWBqRXmemAJs4LgKoqR0yiKEZFcE9FRiYkneZJ8IChXGBXDkQ4MacN9L6ceFTSc
jPNLQr8yxaeg2H6DtqmWyKtZKT7EBpisdVTdImoe5Y/Kg5qHfsuFkyO9XXNfRwSY+6bpXT9uH4Qb
QaUjAgcSnVpF5tudwkwXDSVvz/KImJmd07BNQyKDS2y70bNoJZQKUAtx5QKFzlSXmPYrez0NkxSz
RW6z2R/hcn+4IUMQcdXeTusxYYFSiO4akPs8y63RWlcn5NYhGqc+vN7Az8KpiYxWUKlOqwQSFZt6
4z8DyQ3+qPq17RfEf9v+aUYa6YDhHpmjaIGv5NsXQadAs+F5983ee+TGjxiH6lDcMYQQVVsv/2jz
qLvGZ4bVnN74e/MgKy5297biHvQ2HI2QXQM63M1pv8/0WQX9Y3SxaNlhPkB7GFbiRAebmMykbcSJ
zqhrBZcRA6OZvChOlEZQ4rhBcIqTXAm2+9yldxS1RTAokAsEw8ni/0DQNBXpqQfLiQ0cOgKD7hRr
um+mzhAGGNTA+LCwTuHoE4Qozh8Ev1C0ak+DLsOphX746FSofxnPFaGcRzdy/JwV42Fg1v0xIxLF
tQZAIFGpDNI7PTq7Vwv4sHS8bNs6NoXYEtJYgqsYTAdy5kQvNa3kfP6bQN/4js4dV8mhS1dB38n4
0HL1o3fGQWSNQyVUSTOLlGM8HrEZ3XEZFqbbseG+nD7gt50mrgYAMR8btyy4cIaRDg4xR4BWr05Q
CFs+aMNdYS/2taNAGyDBtHxSVHjQM0l1IBlLEQjHcctQGWLNeQY7IFACPHIggnRZP0E9MWPklIEW
SbEGLIEV2F2eGWyBZrydujf7uB/4gHkp/JLIkBIhj9tVJXg4YD9y6x+R/phz5QzlHUaBElNXHsck
fVQfOYh4Gi2GkKIFx9WHm4OStROVl97FKgVgH1d9TDtILtGeY69QCN/KC3GoGT/lSZybzS3JsJ12
aLbhUixwGEEWNqXzXIviPnLQ+d9MyTj6esdBWa5EdwUrnkBDrNaSqBhp8FHhHLrSLYqND1ihqqhq
UqRn6J9gElHYDD7X/5b7IeRCx83MWC8Sk8KmYfdAlV4a8Q0yYU9xInMfIvlCBDzDOheXDnyd6ADc
VYixoB3KskcbN66JEuSWIigKIIfTGa4C1QtwosI8xrcx+iVRhbbgEvaWU0re/6fqPJsUZbu1/Yuo
kgxflYyoncMXqrtnhqigiIRfv48L+977fausp565ZzooV1jrXGdogExqr2PSIeH7760kFwQCR391
A5lIcqUfU4qOapQSOWmH5TUcr0F2DEwvH/yj6ZVQWzrfNLDZCAi7Jem29jI1LrNt2QZrBkCOwfyY
yMZKiF2HwUXmelVcRi628NnCZAuHrRBPkW7yR2RTuj+iPwaNwLDB0zgyF4ewu4QNmduYk0DoZj5Q
QqdG1THSOaLs4BZW5/gI/VMP2ks09/Fkb/tsQ7Kvpe9OT1PSRCYasDTsa5jE0JZ9gnAReS2pH9jA
M4HiwtDWjvLWSJvrkDBGgWUmHSBkGUztA60JLjTMUP2X7ljNAo6MDoxeCuYbNjbuw/GJ56p8y9Z2
JN/3mFCq2uZWNbcG8hac3mOUP8IQFivYzvbyB0xULRzC4BsldrXLqv2t35/6/bncF+XegnSJyVWs
h8EkuzrGR2izOEYP4IfsByhqYKFEibGlaIxFlfoJL4YW9Cqzhpz0c+UbGOSv1Q+26Tm+oHlCeYHf
WHA+hlYhYD3YNHwJPJpsEF8CFAe0BGEJe1J5D5rJLgIRpTm0+3UMh03AW1vAuApr3uHpQppummgI
4+bdjbY2kMwApO1kBSBY7yq2FuxFMLksTv2sSFIz1uAFp6G87WeSG9afPLrpi1yX3oeaZom7XjuJ
ABju+iNTSzj3m4mvuEXjld0d6NtLD2sNvjVpa56O6MC54L1L9GjlToKxLsKbV8vSqj4bfHYvwsAu
x79tPQNOHTczdt0kEPj6DSsEpmA4AHBVeYpKr+cDDXQw/QI1VnH6fJDYQpSufD/n3oIphC9QEJGZ
ANPGLUY3Vwk89chwNjDwirB3HMnfgfC+N8s9gjeohZv66YhnBaHN/yU2Y0lGdWaZ7iOrIROW7wha
JK70U6gi9pSEfRcW+U1k4Lh/mGntSRNM9iRffTEAgXlHz4SfFS5jmqh4MsSgtVjEFiGLCW62QX4N
zrvxgwNG5NLRWTBhAeJlidHIreFE3hn4I8AGVzAHK0tCjovpB2GrwuBSltbnby7uoMBPzyv47GwP
krDKbsSq4iZug2ENZqp40xtjHTZDiRZeTwZdhCyySLu3DfuB9oqCpkRASLkINg3jOae/dbuI+h/+
ExR5yKrgT/4FYbPxoRpEHfALOJRT6hM4NX2Rul9pcYMb1TmAfldU0f8CDbBbj183OBHprk939WqX
nXfmJblq28qKu93qGI12IKU4wfiyHnSQzjERolKB80DDHeO+f95cqr3W75vqUFQH4Y8JV0fQ55if
8Gq3+lOrPdL1nKtI9Bw/zr9UeXlinspUNW+3zGAJo1XlGCo57Zxvw5PfMavDPQQ6FZNTiU7soB+w
cqVFq6FhcfURsPh4gu3yUe3bLEQclBHzEtoS7UaoqIJ2zTEiNjk85THSJa4gN3ui5uPx3Rms9LJQ
uuhlaTaZPuJGQlFarelLmOj+B/7rf/hhLWpz5pUM4jCH6bGFoZfROQh/XVkk+EuaAC4JxGouUe1O
TyivUVofO38yfI6lCzBSqDShScZ8N/rl2QcALwnvjLEsYLddTmzhJSQdUTWF7c2jC8mZweEbDMIK
XEKUgCysD/GXw1dOQ1+I1p/SioQHbOII/yZGtBaxdujwsHInEm31RCp0CezExKoMTnD4ylDn0YOZ
LmP7qfkY/w3zruWzTndqusOqHa708x1RPR49vfN4l6Rw4z0jndzNrjW81eytxUgfBke/gLhQrMhr
gUQBsyrbgL0S090XLuCHgUgdQefKQWOyIjUxghfoEifQOgSoNCsqaKeSBDW5P5ME5Ob0nb6m+09c
vcnKSNJeSExOL3W/17S9TODxdWftIN/rmOaK8olhC8AihLR1nvTs8WN4v88Fp3gpPOimzeum5NLg
Ng3eA6CNTg2BLOyTGCeuHgElmBWC97U/somZbGDCiOsiUnN/sb4bs8j3e0dOTcURThlJIXRf2XT2
q2an2LS8e73ZGzB9MEx2cP6G7UXQKhQvOAQtQhoLmAaHIe8E/oJ5Im7bJk4+G/PAhdA4/OHenNzQ
54VnL2rxn2Tu62BKfrM3yrYUh4lwI29bYULOkb0/sovJOKZr6OMh20pckUPSGUnrE+M6LQGuKIbu
PY6sObxsJ9uD1OucUL50qDnJJ8R0vnL2HcnpMPfi2ASpxY1FULbRzbkUqQHrYoysJsJbek0Lh7j/
jvCrHw+0TDQgFOpHqood9RRogzoIBu7wQFaxCCpeSyeBWIJ4wCCFOwogeTi3Yg+XmrNict+DPoBq
5ugnUH5S078jkrjeFo+e5/Im/HkY4oHxNHZMed+Me8ZgTDEZxpSCxO3SICLagd8KYx8ssMGrHy+y
MO844cJLFyaU/O1eSXfX1c4iVLBIxppw76hQQiAhJbjtKckNj/rT2igb2HKshduaUdAlgFo8lGG2
CmvMG5YC9Y6XkvCltQcL3jVnkBitZTWQXyjQqwS5AW36CE87T7oCEi82YrGexYbMj+POPRWgvRRl
gfSGec6VRsg3+JLcV3CJ8K6GSyn63qgcuGFaMbMLi4CR2rFxazwI4AvzMsRIrSSu2btKoODu3fJE
ZjKxtjAwxAgxRSjlY6trbxpuNlyUyBP6q8G+Ri/gHnc36zdrjpS5ofFT9NXpuqRXMChn1jeiXJih
uorpEGimAV6NscRLiuoslt4x6OUXw5oXX17yN1eeltFkUD0BLnGiXVV3UMlgYCTjA1nci4kZ7FFx
O845i9Gb2+ElxfgvC7Po9H75gdNyWcRwbQBHqsMwaa19K8ekNxJD9zUsSFlc1/3I/56g6dw7ywk/
OmxjD/eAWOYWYPywlonWMTHIDGpuSigNXCTPnOgwcyt8SXw8rShAqyVqHXXDfWzFdV776Qg5MM7L
32EA8wikGEASWnLxGCBImOugoyeyyRa6C/6iAF1jcE0ZoH7EA8qDkiRn75pcPss6povXvnGD160t
jpDccU8Yp20070NBN0k3QLEqnL/kDYXOVRDmKqCEEV/T9YkhrRIxtLIfyjriqCGXogozUqmAYqxg
sIKCToHpFY5hcOjgoAkGVTCZuDDgXhrO/0xolb3fL6RZm9Lv5FfwqGaPiT0yuWiuIx2wn4fYhaUc
DDgac21sUsqcwZeLQB0DSw+vc3RS41yNwVEV4QBSqOvmg1OoZJLiEIZwQgO7xCCIMCzSDwhu4L0s
MhOOPtQlFjJENIuDIE6RQJkt17Ia3K/lFKR4qb0xBLmhSkSjx2Cq5AIUlywyJ7BQmAFwLZRVVANf
myQgEXcXDhj7J+dT/D6POxsOxsVlNAzYy3+XPFg26I/EFyFuILUvgs0BC+F/CRoQFQA++oFqZMWE
A3q7vGdIAmuewj8441NH8vqdyI70S6YaZfTBjAHJMfxJylkEJE8qtDkHTlVq7dJPdAf2AcyCw6g+
7flZCEy4HNKab+PJULEYvwPs82TW78bRTWC5oiCGNQqACrBJjz40vEVBeLktsCoKRKA7Aac+Q+/g
31dVQFup/gB+5s8cb2drw5ie1gVi3eS1W04mXuzWC5gRVPIxvmH9CzABleRTXx/nhMMCqOWByVUm
+5BIsgq9gRlkX+YzWpwdd3MdMtbMBloKH2ezG2GqBX1RcIpKSvFlZ+q4rQfkOpNiTM+2wj+JqnW5
YrhfdI0wSHG/VDOez07qnrE4QPiAkh7mL/ZjPdiog3RnROnGw4SFcid7AJHzQcqIMOBBYkrO+cSU
Xb29xUx60R4uEs+pBuVACXUmsWUK23ce+QU7eYQdrwYlzZb5M4cOqTfb8/c0buWP+vMyCP86lh7O
ddjWZXjZ+b/jVnrhLHjYmKO/Ws6PzvLuyFSL45fs9iIjvGv9OGYNzk/UEABTACryEzI2R8YRA7L3
oiWlEOBxD/KzM+7l5oE6A1CgO+1aBoQksqwR1QA/gWVBzTgxvHtQjhhg+arlryJGholzJfQ2S5r1
H0IcKNnvhJvaQkGSCVkT6/KujuCJ3b+uDoFzC5iURNNLropjJ1x+nBQXcAGGRmes+y8IDtix39F2
WsxbuTWVLdo0LCF7fyT9tffV3jd77no/PfmIIgidNzDUw/vNyw0X3gCkAdgb6EaoLwGl/2aYb2LJ
7WqWk46gpY6KmpPRK0Zr3D5x/SC322wW/XmFvzrV8f91LzwPOIQEjdyQCRfC3S+OIeAgc50X7bHy
JjixcIcExAnDh9bIRj8Jvil7oGJiDiNKDhml5VJmsKQ4iMEDwQ0ZyHAQi2nSHgywgDdECrwzGQ4L
hLmJzeyYzhJWOxJG6AqnA+UdQhlgTsahFH1HnEeGbANSCMsJCRmPj3WGHAR9Lu7orma/0axT7BVl
OJzi03b8YaGxDFA5TVQzLNbxs0Ef3H81/zSOkCO53+qKVGWKshpiAz74eA3GcHVEFinKqwnNBXOP
c6wxhSBHBDXJMvBl+MgEV8eIArX6FtQOoiZ0IELgG2KJhMLyitiSpdj9A+kDluC35XuPnSD7wANi
hWLHoceZwUFNXHICpK8DyySdvcvmfZ3uGWUy9abDQrdJRiViIyC4i5DqCAHPLeYK3oNIhLi3nzHa
F05NbFXknoBgU4svsJf+lZ+gfitvM9ZS47eITb/Y0fQw+Ry7i+6HjQLsiAKREQ7LHkVVhzkDLgjO
sFES8Fqpfb9T0C5Xny3CEAtOaiKOfqIHbw8c/cz52HZ3GRFAJt+LvjV9QS12/IdNBNInegnDgYVC
5UeDCZuVN5q98jGqZGh0EcRWVjyDcyVL9HNSEHpxSUDf2CP50UN7JxfrmXHtbX0JJ67YNDoq0WWM
uyY+iaH8hI/vKpy7cEb3YQWQJE+p31GKH72T4R6ByGxnVkEA3Wp0zzbLkF9SzJCupzWfMaMpC+tq
WQxYBriILvN0AwQQdvN6JSfVo2wFRhW218Co4YQIyKRmMKe66estFYgJZPhgODkre9NxlUFe5O1X
DmgfqMyJAAzh2qtfRcfd0VBP23naWs2WTMT1ZV/MxHj7KwibbYB0cOnEMTrPaajKg/SISw1gSCcF
OlfvGxYxwfht0Avg2IllDIJ8oRK6rpuXEb8R1hoWxC3sD9GDZi1iZpGcTFKeAU2VHBjE2lgpk1xA
siCRyzIGjeujTweqbIYo1QWdAufNlSuHE+KQRRtbfd9FbnHHAmSS4rWYaKN+Z9JPDAbw/1/WovVy
/UB1jCO/6rIC79wAeeBC8ifhE1oCuS1LFwYeBVhVBn1Er5d9M0cIQUbQ1PE1CqRGzDyFDJKcG6hI
br5tYkiHen5ASKs1rvqswu/IpfXtHKR/jfyN3uPECMwOjjL6t4x57p+F66wx/l7GFihSz8YDUDG/
inU8oA4HTQefv0n+HzjP1Zv+pyVbk9ONXxP2H6AFrHwghQpe+FI8MhEf4HlgSvpnVVFFu/of63G8
CQ71FZvHzR3Xx7psA8+XevY++zZamh1cLbEYFJitA3ucmTueAe1AWFp0mVGH4b5ndTvc7hJI29ol
nvBY3jFYhdZZrmJk4jfziwuKLXXkM7PfqKaoCYpX6iZu3ts78t98Yx1jRHorjhas8cCM8MkpOhLX
H3imCCgvJirlKA913kEaSU/A94ggh3/neg1gr0Tv1oP5ZGJ2fhV3XC8TyRNMVdDiZMKAnV4WvXbv
e6QowmuePOlp5qsm19QEb0ZDUGY6VDA00PRW9TMcPiYtkNuGk+DwNZYj5ahYHZoXK6Z3I2341Af7
9B8zSxKpyUtmZgmCp95+I6g7+DtIapvdSdtq/bbgF/n9h6RXE1dNpPI9q5qgavDqisqNwFKkWq2g
J066U4PdiBBlqSeMaZ9qu0ddT7QlMVykk8Zr6QfCbX4jcwb/X3d1Qn3sotklO3mFRV/nXAmp20xk
ZKzfkRMzRAFjg8pj/hzr32FJC80GWkwXcibQtNUF7903jx4/cQ2HR1qPzfaKHiELmEuO0F0x0zpA
R33qLygF/dY/6/tC35+ABzrorsgnSHNFE0rQgIirLXlP5KzD8mt5x85IFyI56L/BWZB9I/imQCqR
MZypjlKOPwlbkGBSg3ttDq0fTj+OIQ9dMAJLKq4MhNEiZ9jcik1VuPMS+kbWG7lZqr0hbGzEz5n4
cL/Rg6INzTzCOATXEHyJq7hhcq6gkYx74lOIPhkF+knEVXnjavCB4PAoAYJDAo4Rht6L/QvvjIEf
x4JJQNSGnY8iglsQGUoL3CMLYBMiA1yFs0zEPOwUO1zh3clIgTHCCgl5gtb2HLML+cZsGBhffJ/7
8cF2p3mzXuz2k/0IxIB49FogJRLS6G71nB199MyUnoD/XPYUAvfCng6C4RcdBPxTQsEJr2NnOPEV
BiGaYYtDmI6diGLmcBBy+yqaquhGMtUrvyANBH0B9yH+jxaXQAS/czCdE53fQlxSMcSn7XfOiohp
b28wCr3TQYddd/T2sKIlg45bEMoBvECi7nQMqOXnZnc0HQYM7CioXewoNiREUaAK86dZ98hKM9/+
Mfena5QzdGri2xjT1bPjmLOx6WjyoaKNuUtYuWVtUETCXrJERHk/inByMslJJocaoGobWumGNDEn
fc23dEfwBqFrwDkxwDqh6mGc17xCv6Epa6a9FPy/UzIqfD444wH6OpyC/Jl6AQ4zt/R5wyDxDqKw
N840pxAuAVjtcOQTE+Mo5mM146jn6VVBqfWcfvbNTpv22Rc7C4cG7BmYUs9gQEHdhbUVtFYwrXD2
FeD9iukEQRCueXULYmdBKHF+/K+IlfFj+Msn3CXdDthrJugCtq2EwlaK7s+jEqzcMzoJJKeYO6/R
E2SoSDgRtevXEbnd7UgACJNaTjOgRkENhBc8vhOfkm9ec9yfcNRbWMug4EhuZKjetG6M8zpPR2yA
3czCAs6Jqpi9mgkN8rujNzsG80k/a/zEXpvq1iZKeiLTID4dSltMCpUv8qweb104ubLtw/6tc79p
8KT2KFb6zAMtUrcw7RHXMru+upxRE5DOCezFsRXnE6eI2WuP0EguR0+ZBT3uVAh6nDU614N9W2tY
mW/6kUmHpw9ehTcbOsc2yMZA1gI8HHX/mYE7kU3p52m4uMpnQxWQfgGmyvkhtTclmTB0RG/3vhCc
HeebO98eoheb3HAf8lGk2UEA1YeIFghW1vkNWABnT44eAAGkASHcTFkKEeOkjcuVdv1QQ44H64hP
kk/Tjio5QBG1EP073Kslf346wb9hFDfTh8O6Q5+J/QCCkX/V6w31fylYRVWJGt5FsZ+mLl2VvR8M
FAZbWO9XcnSo8ZfNwKSfrWD8gwuezsFlucrOq4BDBEr8vzyLz8uw9PKcH4wqmDkobV+1/U4Ru7fF
qwqs3GXYZuGszxODP4JDqRGazK/rGCKmlSiACIhSmJUMdBgKdKtltbCfWS1csZgMABssF6xj4cRw
8ZTrYy9IPawgfi14PdDOaQQpckeH3xrtGaicIhYEdHAZVfkz/Z5y8u3et0H9DTJQRLc3HolNXyds
8POu2c0KdHzn8gyDMj/I74n6Y8NMnAPeNXtKi8jrs01UkyaSpQDiqX24ax9O0mdD30HPioXKRUzD
YR9NMFHl6DbE1WspGkfRVqnCtZe5iIcXy2IMgLwJY2XniDKfFkZItoB+qVH450KCg7QYm15ECUTG
cVZgnG/ExyuskCTNEvOnlpKLlPRyouVJs6NAsHNx/U6jw+sMk4k7p4DfmTHOuRIOD/yFGjg4Q4bU
w8s5KggHT24AjERv/CXcjRDvFRdtnZAfDqUbv3gpzIQvObUWCcwuMR/hFXbNyr1O2E0f8bWGIoVI
sMQAKVszjPowJ2Gm3C02yhmVvWtRC6gHvVv/xeXRJIuDS60PVn+ua9wrcdz9/foKVmvlEd58tBNS
n/IqAud6tZ5Itp8TvA5JWuHYCHGGlewYd2m+za1BX+kJWcJXlieFnHR5ssoT892UklbbGv3WaGON
If4V1jUpHgFI5X872Mp/d/CQhdcmRKWhI6YRWetkjPAylhcJ5kd/WvwGreKAkySekmMHBLklpOyG
UKaMyd7CaRpvb5wseYMzOQ4GOA+N9TM5QVCVFwBc6berNraRunBoxTmfJByBq6dvFewi2EfymeHA
Ru4o+iXn34R0JUoNpORkT7rlX+bxWOHFpDqeuxhSPZAwGJQMx6iKyXi14XTQ/RCP+TJ9o1GDaIPd
r8kXwxb6UBvBaD1fnsYSy2YvGzARKbF4xkNtQ73NCZMz7hFjRPqS9viFBs4iTg1xgJismrS7R5oA
hckgMyac+R+tx1nGUeoVp5sRNRxuP4CVAFbWB9WG8QiDtANAIoYeqdCNBnFLYsGpeaGFZk5pg/r3
+GP3Ycb0HiupmamjymDyMEMsJEjw5mJ21bYvYNpgUoxUaDtQVNI6cDhmanhWgusHXQ9NEgAUNTn1
OgYuw2VL8QFts6NJrv8h1TLGPU4biIQoWniBmU7SmTZQDF7H93JLswzgSTECD4Fi5F7OmJggUmBz
7KyB80QNAcoEf+WMQHzhr0wIxBFXwDqGxWIhnEFGQ7Vb8oKAG6bKXqJpKqy1NGxIpDWlQJWCzRTM
ineDwNZgG4bVpp+RioD9owap3JcRYhLLFcIdZOyLV0oDXQzpabPNXyBDMXq6AOrnWBfAtiF0TfJJ
iSgz7KNxswf/2eInBEn8iPsD3Rh1G3AGLU7H3AmTR4RZD/LTLK+RqOAmICgpf2aFchyAAr+EMl1b
n9b1i1E4xxPHl9lR5ApZ/UFJpgcTE+DFZoRPC3o4RRew7ySkfeMPj+MVgiol2Mjdssy48TjX4AzC
t8pQR6w+oOPyVcVyeGEaUlo+slwsrqjfIDLKPzwXsAu+G5qiBQw5MhsDkt3pT3DwOEOZLqIYPJsO
NR1MGVye0YtjZ/BqP504+ElfWaJt1XfH4OIHfnV5arCO5gUb5Eq4P7Vcw4foTvikU4EEctI2GbRY
EcsUwDhiSGTnPmmK+ejZPCg+pI0ZF+vbnv9TLD0RWqFp3Bitdxo82fZmeDYV70bQZGvakBhJBfN8
Jsphzmj7FHKHY6Gzk2FswPnC9cQ7lkQ+X4RIAEohfLH2/IxO4CpFkPVRSym47oBOWkFPF4QNJvOI
1D/9qQ/UJUXm2czYZ1G5tapzIe4EThGp0gBV6zGEb2J2Tk/FDlkmzrAl2MjbATQJH6ADdBjNWBck
aGK3GhhfafHL7KjaTQ+9dA++3x73GQ0+4VBvD7O0Dh5qnMsJsR1EqskRk3PoKd/dm/khIXDsNixN
OrEA2vxUeANTerauQsZGlDlkfSiURRbOP796nBIugu3h3Ih/lo0f8C2EaAqeeeFcIjiApv8mpDHZ
/I2PTNvz3UEjil2ePnboAdbaDvC8u/47LpZtqQLS8KGciET1pNV2OQQCGnvpF0vEvInRda4ABNiH
bKZnhA6Sfo0HRrEZLEnB/MbkrSSM9uxwWmAaBEya2od5z01+R+OR0yjSlt4Fo6ULtqavqBJhkc8/
Z0jMc9j/U3+sz1/IgCMiE5wmFt5dTXKXy0GWHOD3QETYSHts2LQqwIMtq4PTM6sfklyJU9uGWSHt
gelQARXSAXyaax1NrLIGicNaizPnrqPLJ8F0mnvRAej4im/LOR5vkWkHdhueLmS5kFm/BRebI93E
5S5eKRD34lmKrxKK37h6MUhvPIUXVWiiLzFy6HsiCTTs4viI//C3ZG8QqiJpC/AUtp6rjXaoElIR
B4QAqImhWb7BsSC44rGIqofr2W0RWQ4uBrvNizDX5U8osZ0WPadTEKTKQLSHM1z7o+EbuOCuzbfR
WmNoTjwuisr/EEYDkHFBGLPgBrSY+kVAjKnhna/elHkNKAfclV8KOLvSqhyT+VoL4ibQCQbHSDsG
j/agiKhmVDOar3G9Z43AbaDTFYO0Fw7U7hua21A+m0AEJGeQb3IWFGeUNwpJMRDZY6AkiBCMNVEL
AxWpGAPdWcMAciDjQuXMZHODey0/QImNLla4ia/r+q+8JECXCRwjslU70MpYk9jMBMdFEC/rIeRo
V9sX5mFQVhkM0bP/zd6Ry10WuZxJvlgeIJdDwEa4OWaQfKy0NEu+0J2kwFyWa5HLEceFark+ykmY
K1J9gkIqwm4BAjgUKuYD0K+ypcVAkyJDjX/jZkZCB8AI2j0eqDW4O2crAXpXmWbC4VSOMQUoND3A
LpDqeotlV/sA8H+cXGQbJfffJUD9UMOXx2EEfwzmTchfE0Ax+RpNsL6VqO4jhv1iC3CAd0G2Cipe
u7YLz1+nd4YFSoOFQe3ojChGGbdnH0Iy7ParDWz2NGnvV2jBb1C05RAuFzI7EAhjAEymquQ6oyC+
jTuAjuLoxvRWqi/nnzwX5kO/hfJyx3OZj8DZ9wni8RWbNiQb8nvHwN3hZkcm1QucjhveApIHKGjW
3DHscRpw4DhuFNwUqbZFUWDtbu+4cbFXW7ppXLPfaQV4d1iiexeyqKqoWoVpjgrfaTBXgjaCm9tv
D6vpWCf5U+fRWqY+zZEKOiuL1h33wrDivRL7JpgJBRZtGc753jUF4/HlNghvTwYUKGWjS0Keuqqc
036mRUg5wdcmd0LhryD+m37vO/pP8XWdPNwgm1Uyp0nR7pqWtn1od0q7S9udesH5eWOvz+woUPZ/
12tQqOLngrYzSIduiAsyIwoQYFx6FLifIhF6BAB8M3pSU0lDat/AduU/eFcwumqxZ/xgwYSm+Yoc
yR78FW+Ao8OBdZ8S9VubLv8MsxlRX+yYmBgMDSCLmxCwY8wN6WUnlQRVXcBY8h8JAyqs+d7g62l2
3CgQVExGz+jTsED6gyTiBGp7cgC254MMPwZLDA2KBMGhSEgIX6k/mBHC6JcALxlesT5qMprP5dNg
Pl0q76x5Ou0VnS+TZQaliv9etgmwLotbmKqhEUQVycjoc9LjVYf11YblwCgLZSPPvcfcYRlUmoji
usBSno9kY1qhaVE1hOY70NE5T67bTk7mS1Jr21O9lQEmbtHAILkPKlJxArUN80t06WMqHkMMJiC4
cSDZ7jx4gHRFUI2BloXGEBK1fc6jYy7CmDFSxs3cYrYjphLSLnekHfmGsDtnDrKbS1YUicus/5IE
m1gheYe4+HZNKVILmpeYi5mbuBVTQPYZBpBKMu7HrtxM/sSWSb3Vg/EIDsG9O6CFJQcaEtKxfeOJ
ArkKT1iy3C80zpygUn6AmNSxHsZDVjybgLcz69FACKfs8tM2z3/A/eHQS6oD+xIx7bk7oKK6eq+c
p3DzleYt/dKvSb+BggJYy2HnT6ZXv8MtxtvzfXqYDwz28KcoHP7Mb1ch4dnjiXD6uaSfjLuoY6Ea
/k7qpBgKvZbEDMZZGy08KukBQdl4ghAwBasyQvyPPoaZGmwiIrzthLJRvSCg4i9De1+9jgqBmQmq
8AV8AjpA1m7/HL8ACu/KeVQOTOTMMc66NYT18og1kZheMVFGMn/Xb2VIErzZAwzBqEZO93a6t3BL
eAVcYvZMEw4APljOlVg6unEwaWRMjszEeFFhtfLaJhwnvFlR28fzvO2SPlFwQqn83MAK3IeyLpJ8
SQBxLXTRDGsykXGRa+EEMw0L6SyAOzkQiYZj19YEwvpzQ/JYh9dz0BrIazES3jLdXgLiDRhuhkh1
X0EcZswU5npotxHZ33MbWVlE5Dff+7gZ0UvD9td8vrW+IzAMPjyw3t9bE5GLRQITNvQ5PfgfE9oX
o1k/b6JHemBywMksLvg9C4p9Ec905eggjZRhDfa2X817/zEUfoMx4WP3AVhwXduPA6x6KSAOGAdY
kZOGMQtggq4UIt/SpM7lmNmoO0JfoCVjEAJVTQSn8Z2J7F3pIjXTXAKRyRwmljf/vkcHS0B+sQTg
Q5zGxOL4lB9JkTUYDnr9iAlb0OB8vT62sUILGStqBKXn0Ub8Cmc54cBc9dsMzVy97nb0AItcFsRU
geQKErzIZXmCKjZ3OD64+fsFAUYdp+22nbcDxH5YGKgYkxuEzVsy6kn10mACbm5JS14VMenqZCcj
tjc+sKUqTi/6mdxarx0+SRjJmP8QU3QBTHZwLMQqrYVrn7lutZ3lyNjrOxJaO9iLk8gq7peUVcJE
CMEl482A0G1saxDFJQm07F9xxMeYZt19qMnfW7yiZG+2bcei40HjSk8MB3DNVYTUUQ8WZP85MpaR
S6Drz+pD4fraWnoMjAvzxlyuPp3ObBVkVQgVv4UNuL+1+xlXXiXJbtvs/FuTApaevZXqtVDDiiDX
yTwI0yEsdUCWC4UjIYoMWygcYZIvoQkccsbA3FQ2Ik4yUw27W5ifCJ4PFEl8WLKyn9p14f+gNDRg
drvyLt2SAUdvwElFwNLrCS5g5nJHzx8ajzVzRHABg9HFHr8IcQAkqkOqsSXJ3JFhXUfyhute2MFL
qAVE4WH1qp89LOSA8Mon0oRuSOZNYvciWie88vYFke7u7fpS4r6B0RzOp2TDjN4a73znx0a0QzTe
+fZm4F0IJ4mMOqLklmczLmHoGOn9tN/3z5oUj0EXa70aNpCV2Q4kwFS1MCc7/+Drq0FVoy32hGNZ
kHra8+qDOF+SlNgXbCpjmyUS+blKwJeRUIMPmk0WzSgWj4pDLdan77eIeBI7ES6FbRECZZ0DMDX8
MMm60YlO3jZs5JySvw3uu6amG2Fw9CI/sn4Ar06YmWzOmASjSaa2qTe64WCo55OsBhQ3YBEIt3LD
2wAClC+bBqQLPgTZCxDFMMd9wZuEexu/DU0QL6EGDH79wxRfZrNJHJaY5VD9NAKsz64eAwUgLy1S
GW/0wfBo5Di1RvsZXc/gwh+CO7dUJsQNaeAotjehSa2QRJDuwQHJMpLoLXHcQJewRPCuuI16756l
3HNYhdlfdcnUUA5NklWHrN+XNObaDpcP/IZnEckruiJMETbET/Fs+KyVP+T9Zai8EkqW+z8g1vYu
XeXRYUVI0s+B85HPi0+Lj3QSAkJHM319CrJwrT2fB7Romwzr03KtnsXKyYQ1QkCoGqmbVJuCvz5g
FzHxsyOyiEbQrdYvxEcvMu326KGhYn3OxDYtzpYllLuo2Cgffcm4AzvCNUciqT0ccThk6u41mLHF
cknmumuaShlvDpjTIrcQuLX5qUbMpLxM7EE+ufF7Dopxc+73Rb+vy/2qFGHFR3OrEHCnRz8jkca7
7pZYh9UApe83uadkkr+xDvz2fMjcRZLtmLygnS6orzhDBhH2hYcfxu+PgB1vK4RMaiAo+3gZ0IIV
cd2gFkWVI5L8CJqxv06BRGDnGB2T1JEeyT60H6/7i07EToiz0ELqqIkYhRSLMw6YAkCLFuSOWSfk
R3Ucb3LMg+Sdc6VYf+zH7hY8HoFTCxwKiaX9/8UyN1Jv1qQVceNd0UecAvKRLuQbQiRo6RRd409h
QOCBru1LKHNEwLauo/aN1N0Mr3zF5ryj1a0rIYlDR075SdERsdhOL7nmk25cXP0LI9OEJ8j2l7R4
MEBxI7K7MqwpOYMA0RYvwVIXXp3HzDdsgFJc+DgHY7WJL1+MQbE3Y2yXEZAtjF2QIdjYbWaQWKfF
FxCjVjkTLq2XUZjKKIMnSEhhs59faqIiBk9SvLnyCWeet+oiHsuHZPrGggXOO0AjBlLd2xAAMyNU
X2d/sP+EK1vdsCPyLpDBj16beZWBnMHI/TPS0xcYDWTMSMCMKLvaZyLS8UaUZyGnsB9QU3Qw62R4
6oJ8S64vjrXmycePdl5S5bE1bNBsbYYtbg3Y0M6jcJ/lsDoLln9D8QhdQNvA8b+QiliL2GB5XPPj
J2b6aKMLEgk3EuKKatMjGRmxPCzRy3b+hcby5WJvMX238dbx5cmfJx/q3uf/ertDd26bzRBL8Jwr
F8VScFY3pFLgLDl+k6fDKUlkTHcFkQ3GaPjBGkoVrsMZDUT6fzc0P1NMl72U1pAPw/LP2+mcGOdE
WiVHtEJykmkYdmxXU9w+YuajcdKtIGqiVYIRDnLiNak3v3R9fFFjTDGJprhAUfPaCtG8L9h/Fx9/
L7RRM8hwkP89MS9Dlin0CiJbuBX6K1KFeWEuBDaM6qMLnBX7Sw3ol+/WQ/wVbAKpEH6L5p9A5xy7
/jd6ZFKhBOmq3lRvvUE+VXIXUmnEIIwbZCcrHTY83pJ+gECxZJ7vtps1uXNk3RlrBrAwjUkvwION
pO0Co1w66eVWnSfXAIFlmqi5LU4x72/Tu51c/g3vOqbLF8/EcX3yMFglBAdrVZW47q+Vuj31W6va
9lPch28Wpgf7KU1se1ezIucdnkX4H2uCceh3DHXQWdbh0Q7KY0DwNBnEU4rdlH8bA7i+GDBwOAom
hgU4usJVdVNkDibF/crRdefymdqeXgl/IiojCyeuFyRDzoEywIB8pmKq7sm++E82PXojdi4X2ox6
Q/5nlhHVAHSW1YP+eYRyCCV5u3pqmKmi5NFQCorbl+SdVF4bQ1xehT1rpW4RwA/IxvNE3qTqdjbj
dlc/MoWHRhzSrNuhXYX4MNk1KnicmNhiODFdQYdqxMooPgI7C2dtPScl9WzpqYSJzJC5fDIqAVqV
N9Z7zIqfQKIvwmWpOq0Jb2PVIkXGwQIKwnsm0kTFPeQX0prLiBQw8sWoOEVh3XEVmpHEqI8inryR
v6moxdQ3CdTquh6mqKpiOHBC0dDAc3ewsSPjdH+M8s4XHW0bcCqrbxeLpIxt327VhY0HGtj/bQaa
oCV+i+wtyj7LtSF7CcXPA0AWNqLYQ2Mth9CCmCFfhWXzPZ99RCTZxiNIkEt+UIT8q2BLZNgSkc/L
cwW7ZMvCu1rzOrEBsIf2Rm2vF/sGyLpK/oep81puG9u26BehCjm8IoMASZHKemHJsg0CjMjh6+/Y
YHffU6WXc9q2JJLYe4U5x9TpB7hJgIiikCO1UvfPSF+gtCzR0ZQt2v6Co4cjk8ySybdeCxppfCR/
YYvAHa4S3X2anmhcAIwDAEM3j9beYl8bH7BEnZZAqfCH5DLuVF5n7uknBwjocXV9zh3RBNTmujpt
bq/Hkze+Jwh2IQQIrRS+ev/xWwAT47egoy9DXJq0XmiGbx6LI/5K8XXKeQmScfYdJgRDfL3FQ04t
DAMT3/KM/+3q7XP84IFKza4EOkMXJWiYCuBpF1Z2SFSiXGQBGfEX6PowCmPpaFILQSL5xn/0U1Tx
Dgj4xxm3BpfE4rTj1W7YUZlejkg+dfStTdlJvQBTa7ls+XEMDCWIcW9YcYjochOJH5LsJcM3BC9N
4U7lfxGnwXslu/3sj3x2eOtJR3uMMi5rOtj6V7GrbMTVILgIKQ9yW/wy/CZMNgS5MymvyalnPxud
oJ2KKD9S3cg3PeJEFKnTvGlcBk9U/8xj9pQQbJmNC7g89+n8nk8fItrXOqT8iLSyD2sgscQ92C//
hAnYo0wgRpmaawbZ6o2xCfxWSskeH7DOjiu6XbbMJryYtCNbj7/p5qJLrvXkrFN0JHvGQ8iy1vnN
O72KlhoPKNCUtGL12qZHkhaXsczIDha3WJ/U70RTyn0gjyuad2omi2UexjzdFTVgEerdJxXICXnb
Yf9ohB9Fpmy90QYAOoeITXXkBGP1ayQmovc7BN5MpelyPKr+Abn0JKD6WhRR45vPOftQxT0hQUBZ
gEwLyDmgbQCaTVZU6+awvs0bHcnTvO0OGMK2pbxt4dJg0RVIYjhOshEgZDggCPMMOqI3ovsQbZSJ
NmM8IWPBxyKi/xhHZDvirM8NwbIHUNsKiD1MO6hM/b9UJrDStuofVLK1BEf6P4We2aPQKwFnQvUx
fMfgHg+0AawFh0Kgv/evGp7+U8AYT/IwDkK9nURK0vVVTtvOv69VHiDc2XhY2SAD5zsFGh/+2e8A
6FEvii8mXBM6VGMFyPb9UGxZNyPqA9fbkq7Hxj7ldKTR5JPxwLB4coy4zy5C6BWk++JSxN6BSxFk
Ss4mPCXKggQm4peqdqMR64vwAVarkOzxhUyVxbVHbBkQukKPz4z04wZ7Nmoc4Ds2b4mXb4+EcXMO
WoFMnBWblT7Y3aBayKjCWSbkWzxdKiJHLn4Ww2/3Nuyp7kwwldRyEcUQM58yUwDaCKdUfUtlvPCY
pb6nPJLzyFoy5I5m+A3bmzvTWmrFb9PwLOYO2Allt+rX1LM4b0ljQh77dP91bFiL/R37N561+y9r
oxgk1EWnKaqNSNooCJeSEdmHmF0QRIWnSDyqM4HQd9QjTH1W0iW59C/0TdNn/qcCe0cY46/ildam
5XR6ahSYSyLf87bW9K3cbg9+Qg9XeT1ayJabMpWalEkmD5ITItOW8FDid06Oz4UqvL7yLeQ5qX9d
vImVDo3e0m6IaE8ARIcXbIz/c7YbjIUJWr0KVckh5NCoU0NNfniTGGzOPvOunt+C55mNmHjkmYiU
5sqUErVIC0A5Q/Ro7ehgahAfrEjZLNABsyqEGo0rfYs05twg8mTbu7ohw17C4acnNONX0k9xp7u2
xJvkAoocr0zr4itDF1IkWQlLMUONwxCVGF0vcfdpPo23lQOlhr5NLgOaKKYw2uQ7jLMQjlPhhPla
2evJ49yjTdL2xEA2UnQrMKzG0uu850rnkmKoW4VkEAzwN+wI+TowQayOS0LwAZKJnBKqWv5iMscY
A6t2hv9RitSEsQgmkmWMwqn6pO35wWmRDxhHfXEhAflklOFzcnbLtIhBnOQ65MMB6/f133mF+k9M
kWiPObmUE2ciaxAPGiV+fe7bZdQhfyK0J/D1PWcYRsqQi0CI37LigeEyLj9YPhrBH76zntgoxKGs
eT8IiHiVbnSQYsbnchWTYU7Vwlin+2k+Kcmlc6ArLuIdjEgf+icvHjcf5/z5lxjBFD2mp+dKQq9N
ayd5EmwtxCg9jrOAqw8gI282tK8xyi/7CUkSSaIo9gDwnD2JSg2rg3gHJd4GLbH73eMm4T7QHJ/G
m66bIY38e68q6Ok3PArM+I6KMKLTHfMiMCnlm7cxudiztu0RUKGthaRtMag0pA9+KgDJtYsWO8Xi
ogKJwRBZh7w55BEIABGgwrzFsYSeAXn4A6TiMysQAvGHRhy5aq2CLAl6Kt4A1QCrVHSejzSl6UaQ
IQU6ex7QFj1eMQ0gaVixcyRgFi/EMXZkl9ItDPHO5uegBBoUUxAAuug4+tg9kIKElAuCWJagyyMP
cRSSKXtIaLSrVWutugmTccgPg1rVjlCMsnWaliFqrWftOTtoqztMDiTrAPFDXcMwH12IoTPiy5jU
RtK9Gpf1aK4L7LgCeJHzJ5YRuDoJABkj8FLYLmbqhD60b1TkZCtAzgipeLg2YVnkPMi/lS58wosT
VXzE2OhiYHgXs81G95PkpRO+S9TJG9BZqMRPUMW2ZrslNHqiBUaArUfItxSuBNRQy0SLu/dAJVYu
yeMIRSK9EzMZPoTMFiXtY1ju1Pc9lziTBkKlS7bjKRaOjNhaoqWJQXf/EG7M5wAgQWHxifvVT75J
a7scJSLUgnENwxGuaescuNSeIHNKEZx7EUjJ9RDmiJEt/4SYT8hpaeDjpoktgEzgOoAMQyZgh4fI
lRVdeEYbAq6mIEnD/z7yZF0hhfoA5EevY42I8n1xpaJ8x5VK8tlB4WhINTW1YZXdM8j/lZSiPVLg
wfDq3rLpQBC3EJuaARsuHaaUGNAYmCdwUPs/bEiX0TMVJqNnxjwQ2zhrGHFUP3kda0XiPj1eI2LY
lQLjS4JuxifCueri3EqiqYgImWZmraJxZAh5Ds6sUaWwIy0d9jbsiJjzjLQGslUOMVPxax1eEFLg
LsVL1QREd0hrpg0GqnKanHbVvlF9UHg8UAzkYrNnFHfU/spNbgXuQ8TQtxtKrLKCWBrW3Ee/ycYC
nyOnJ+/e/REVJiswJnl46dDXL1kznP2Eu7At8JgSctAxv+VQY0+CdUZcS3wU+RxeREHZoYFjhvjv
J+gxFh2ddEBTRLTdgXlT9KMr73AprmVMOv1ASsj6MdSjmhsU//06kry642zk7FOQEdYsXxpAWimE
GYKh4r3LKmEes94lrj7u8Cj0MZj7I2Um+Md/p2+WQ2pbqIAKG9yW1/PMER6oZDq5T4/a8TiI2tHO
6X0CT8zOxevMD8L/H+kiroY/fK9DAw0uuyLL14lNcPdcKI8RNTlLrFW4U94Jy+CKHYVhOKmV1YQH
T0LtHjLOagMMYGC9dzUsWiiMbxSO2mk1LG/XqKLeISpzVXUrlTnl+nQGS5E6GnFHiabEuYQtIsaO
goucsd8clSPGA0CxiTYk9REfxcO6jmGDMQ6qIiY5fFH1wY/xF+avJfK3t6W+sfW1Y2Ya3HOsUGqs
qlvME75gmIA3EqtKIbxF5NbcvTfm8C5ASzFyGiBLWMI4gmtEO+EI9NU4t1dmm2ICb++ZPjHdyZoJ
iXTGh7QQPI78vJbM7MjwBE1X4l9xj0WYOIcUEQdjG4UWCNRYRULlqsTuT9LBIX7zLOqQf8nEv8H+
c2goArUO7k3q/h8LNz+LzC+OCg9UBD86i1Z05Si3kEy8peTb8Wvh5YDNhfIPaR9zcSJLA6wka/4E
hSnMF14CgPCYei8lk3ahniQ7DAEI+3EQjLEpBw56YJdgNEc4pgYuq+AKjXlB0yHJYOPOevbtDaEM
Tma+J4vik/w94M/3yJjIyfDBCcGm3Yx9FJkgQInm8FMprfofBDYRELvd4P5HPUafMxFq+Ht+StFl
XeiLYuxiEFJxVrL7ZX/vC95o59A1eL2zr/GbnRFGRooJeioFSIx/GmE7+3zcFXgtQHmCsEPNceRC
gdFxqD11n9uhhbWQpWNwPb7JDeG84dsOX+cCdmb2JYkQEjtAXIrqte92CMsqPG1X903Y2ZDokxHM
/ltFPwbriiC0HlzglzKGvl/hufzbn0J4wNoWTTesUKIPdhhBQ54bA9Hf0WvobFITAfv3+c3YnZZI
ZmtHFBhzLro09a3qPCZGpyVO5oBIEEkemhV0B5jyJ+isUaZ/EBfUkYZgpcc72i5ssQEfUkHa1WEe
EN9l+1Pjj6RghgMsd3BdEklkwXFkkh0ad0YM4XnXzZkyrAdIEt3mDu78KNJ6d+XGBoXM3vvfzu3W
BhX/KMmLDPau2ADMND9lpBYpnjajRNlYh81BWl8+OLnZdVCEKVFCxW0KvQ7A11D65li3EZcSzcbT
+MzyrV+JNddBrCnHvXlgYvfF+kKXEgW5mcQIMarJMD+SW24yh+MKwNPjci5xpXRKdmsj/ZlgtvqK
XBh6iE8K0ug16CfVVQvj5Jbev8eJHDcyTNgVLV80J7IY2DgFetukUzPZcd/Z87cQ4MS/3HQ75Yb6
jvxwbWMBWSc7b81qr6bGh6JSi9We3rIMLDKTrMQ5UZAOMdlEaYMWGG3pEVoTmBJxPx+QFx2ZBQUn
nCX0ujX5Sq6F9k9O7CaxTsQUL9O9m8C3sxKcSbZw68Z9tMPdYlhrea65DCePVDUs0zy/AFh4DU8A
JPwRSn3HjfAvR2dmg8/TDxAUCagPfSAP/8YHTHnGWis3I8OeT3hcxfbKm3tanw6pD0QSdCJGThYS
EcAgzpfLL4JsOGFu6e9dl+Z6YnyiTOuRuhtAmZClp5r0g9PSvjJGFI4zQkfxOsuwm5l4Yvol/ytK
+QPEl8obPu1yin/fevErhDJLrja3PCNveYU9VV+zYd0hwYRRhEQI9jh0gXEQnlRhnTn7uf18+J67
4M0Azx9BzoHBKB1CnHgsft9Zv6wfm4zHoHNYbH+POfUUg8yz8rgyBGVTgZImlOP8mijHyUphRizy
B+HaXWDy7ys98qnWocsiZhL8kg5AJFGI8xaG0EGEAPsI3QoBPcDMra5psa4hmiQhs+Y0lff47dW1
b70cYULzqNFUTD5x879wk3cqLT9GHb6HUkSEtaochl+ok+4QeZjaSEnLSJKGGcGWiFJ6vINgzq4E
LklxvuXmsnq04r+YaSCXfXBZc6HusxaBHwFKMz/KMURVz28Du4nwcE5nfgremcF+v6UGFgkyGsUP
j+eImSqjaW7/Hd4/u0am9Ref490OOB52ss1MKyvH9fm8YXZcBU0Fr2LhlDCiGAQsgovLhju5rBwQ
IBbMMKG9wX1Bf4GIqwxkR5CLhPbcwvEvfmFBpBJ/whHjkJb/cBNptwfti/OXTxCvFpKkfgzvDD+j
aUdCqiNI1s0KUgkna19ksJJAFqBvoKZ5ufwilgQrAibga4ZK7KiRLirubXLhXOnEiC+b7xlQRNaf
S0A8NUFeBcOvif+MNwESUOh8sjVoQI5TNvgyLFLJL7krfFsNbizMYu0Efhxib3T4N6JgIp+aSlEN
kUAL0WaB4zwsihDDg7nvqPaZsC6YHZRwBXkq7vw3t2PbNX8obTgLuiZ2EPxeMcpv+vxjMMRITQ/b
v0xtboALtycVqqh/w2ykAjckssIfVKRruPnd4vcl0VvB0r1/q9u2yZx5bSirs7wuLz5ZeexXbH2Z
uT1Zhqv+zDs6B5Lozm5gUer4g+M6OHr4GYLROyFrgaNPyCCSNUNElV3dS9YBWlQzIBkAM6ZQn0JW
MfYUtk1YzGFBXphf2v4ZOCHqpdG/PNHkMwLA505Pz9DU2hTr8ryuD6kT/GHeQRdNSU22YsTwvrfD
1g4dIehocjH7ZOxxIeSL1ntNCXvW/iFGTyDoFqnJDYUfRHHUC61HiUwDgfGLEwYfFPJ7HSMg2J/V
9EPcPXmq/BnMhZYH2jzkXhjZGy4n/LvDe7ms5pstm3u+qFcRVow7znipCotM+XraNxwMNoSEEGUT
i3Ha+JEpBNJGpqzU6VxPun/HqlGu2G5iT5rQ8KIr26gmxLik+6CVIxZIFrcVPqWKduWZ6SsJdlpE
/CYrPh68ArZGqNjvzhl5mdBO3MkN4ovlF9BUisEmG29P3GK0eI8rZD4/z5b4PFQ0fW8M8/hEOIjC
LZHTV/yGF/R6VaAMp4hX/vcOmnBKfd9JB0747YzUaDICSq2DyDRszsyEQzJIqSCsqClcbqr/7vm5
/rny5lNG8DGd3KFJVL6W5JEc6l0rFr5HOSBkZCr4W/6Vvusc1DvmuUXcGXFP7z6vHGxHKoVnNvPw
QZ6MeUOZfaupUrLnXlHknhGsaYnzgn8nV4ITAPyDxxmLS+mPjYaLCazu3jesgIkbZAtM0ODQ+Ebh
tR4ObobD5KclrrYmm3WYnqSRLUFEN0DUiobCJxhXNPrscsS8T4VO4R1/TU+8ATSjlw7moXjX7So2
QNbwujcrzUgZYteidczaq3gbeAYG1rbIZqX1WVnXmOggS3XkNa7OoLh5WZ14OGBrjxo5rFeirJJ9
OgV0ep+c7+yOUE5ZL2jQ8le8cshIFj3EYyxwZLaCZAD9W5FeOSUk9sii8SMax4oC9fjUlC4KHtQl
B9kn8NQ8f55oymo+KC6bRh5oHlzeXMpE+i8+K3wxDnhUHLZL1CPCAIWUQbhWBhriqJtDhr3Yat82
LWMXJTHDfIedD/1Gh7UcgCaGFAxgmLr6l/tBjAMH0DNdfPvhyaOp07gJqddcOUFKhpjpQC6aqIRq
PrwFZYx7Lt75Y2iq+GMm+BWPwDgpFIdLF11PsfzB7n9mkIGtMUPXwHqY86ZkQ9xB7BbJlNSyMNKW
bYN83xb55tKs1XMGLXI6JCPHb6wUqxFm2Op0T0YyL+eVaWFxw1aclF/jH+i2kyMAtyzK/6rvdIKA
tqeY5J0+1PtQ7rFOCDI4M3eNAofJfQozx96wPMdVciu3SOaZrTN4p0tfONNALQiqos3hmioVUcqU
kghw7mYYIKjIsC2w6/w4v3IFgCVkPAKWsHonywVuu7P4sPiIdUKyjBGHBW4Vjm8X3ZuZYF4+buNG
gqcGCUczidc6IMdz/7C0YhKiUQRCxrS+KZRpvWeSUpgq8cH+QFNvkjQMXg19MnmD8XFGi6AC1J2e
GBRpN3aEfw3CRVLE8BTRGlvK/Tm1LhsGuWc94gBqmyf0LGhxmNCgQWNCw8nGMJu6lzfZeSUdt18R
nvRZAa6pCJfh8D4SzvzJk2U5Tzwv73zqgppyvoiHY1IVq6sNyYQEk0yBPOxXXsKE7vQl29kVtU6/
RoNjEpQ4Zgb0g2igaVPCCnfgMXQZjbQnTx3EnM/oNnO3OW7bcjvpm9ZYX9FHevan8Jlg8mMbwm7Y
Y10wle5tp8BNRhkZkkngNN7li5UBQ8F7LexWtykaf+XB7ebNiOqY7MGHjs4GNnHPvT/X/eZ82srd
9kpIwzvBmPcVK+72LnSuRxb4jFNGl5GiiVaoEHMchkTj8t0xumCP0ZI6/WONGTu6hiEPJncyLBk/
svTjV0IIJzSdRb82rxmaTvVJEtsVJn6YcjVSm8T6UgKbRx1I6FqHUi28oivArdHjfvJBx/9GDsZ+
+ararv13nkNlZkyLxAPSy4gCFNvCG+CAPoSpQHoWhC0AafiROnsjT8Kmh7jbWEgMB/mfbDOaJdz7
PJsAmfrXPF+T4TI5m/a2pZDAgImw2i/Vf2CGuuV/HQawXf6IPhkNcjzawm/G5NhE9/mYHAP+9bl7
AVJCpYH36V/2YBU1gnEFCgGKSAVvnTEmMsaFIiI37uUNmXVvxTDeDNht8LaAuKmZVq0PlC/1WkG6
J9L5kP7h50f6B9ihaOnK+O2VI9stdE7kSwTDlwxFl8ScBGikRXFEFYI2aLEz882gljzwJqj++1Yg
Swryl04+1JLL6iEUxKA3OkIoiEEPoWCF1In0SN+as/LKuLnyhoExV4CPqYaMBiJt+WJRzf7dIcRz
USNM7M6XcubGaULFYH9SxsyOr22Y3ndXDzkzY0KGuo9pJ1tWsLbPEyowPbxObh0MT5IW1nL0jkxb
loS2rzrE6m/r+PKPDqNIkGggO1Gf7xd6l/iSAXsLrlfy5NIWIKc7E8POOmLWkvuYTWBBSspWrJwj
cxCxGLac4PiXM4BzfNyNlveEPvOdRcqtDNyD5mPS1gv/x2WN8jgFOAKc+bOD0oEPRzZjmwSy7A/q
WspZtI6KT0uPnOXpnqLGfshTGYbSKvONpD8Fqs48YAEnDhT2MvxrdPniVFNxpTDhN9nNBXnGfLCC
RLXDH4M6nWaW5ltb8+m3GAPvxv1jGmp8SZe0Dti8lnGRiZfN3uhmfCpc9RlxDV/6c0S+d357gbhB
2MEUn5nYIg1OKYsPd3RFKBfJhqn9eoAf6FNUMTTv+VRTWx85GlHBBOWVWj8m1qPMGAMcv8luF4HP
8yD+FCMadoQYBfAkgOWvYybNhzFUJaHtItcdiwUBxCehomdZwhchcR2Nd0edJb5QdeAZrxa9w+2V
xwMzMLL/GZZlWJoB2tdN1wleBazx7rLiVB39kUlNwc5akK0qyzsyPjz51e4/xw9pdFC/H9+o4R9f
pBV8I74eWXTE0SEfoTrAYlbx6ngJCpoZuSSKBzYzrFKLVKq9PTkuN6E0QP/6z9rL4ecSQlAuAe9x
/+v+XlQESPadvzodPLs93FcddkS0+UxhOaWSqlkRnQ6ck5rqVQFibl3W07BuXtG6X831kXPdWB8R
7ZFv6V8ZTiyjcnayjMSZh+tPLVvweETgMEY65fEGTgCAaR8F7PIn+WM2u7m4Z9MizOGhoNWFLHWM
jVs2mBVXPAXM/hJWcBiudSE0ZXvI5QabQ3zUxdZn7kLkIQnOJVLjBdwt1YuUZ66/JK1LDgBkXn5P
TPlP/CdkMK0ecUEy8WfJyNcF02PProRttpACNSHPEFcnz8284TFD6ln9YGx3Tc76rtwcKaf2y8/C
KoR/53zzzfoClEdIihTzs7OiuvrVwKk5otsjIz5g4o4+oyKasV05YHoOohEc4IC4lU2tuZLtxG5X
0MMRhRF1tSKB1MQNHmmnuHKEjBKJAejnwCEriQkWBqiwPsV2mZVycpUT3U5GWYQJEi2NiIO0PlDU
ZgNqNFBmMi0EmxtOkTX6ziggRQW7gVqgS8EjsSQ6ARgBfAXvPdG3qD129zK8lmE5hKoaKmkDrnbR
Yp23rP/VdAC7RjCuxMY+V9OpFCQEg0X2xi4DNsVswik2T2sJQSoOpYBhLCPb2Uos2vxresH/WQoC
lLygarDY/bRUPnNMot2I15D4MRLlkkpOBlmA6PrsQ+Y+26yPVkwiS/7tPJPRjHNWpJQYaGHR8kU1
tWcnUmTvCRYYut2X032jzFjQNjo+OGl9OK7BXxlTiokatuMJeM+SCdm4oYEMCeax37h9Ip+TASUR
WZIu3jwIDXpww0O1UIYxm7KktJwQn46CDRNaV9zq8S1PkEehmkKcdxfmLVFoIBK6RXUnSHHGjQjF
0NkYlnt6VQE8sdlGiADutHQvivicWvvHtpzdEitszAMnaBc4CViKSsJzC3HDYEvPhu9CkeWOO/vF
fOG5Qo28f8QZi5639rgryELgVhohX9O7xI6GlJx+NM/Ab3Bg8xlH1XjmesJ5ySVGJa8xmfrCU8ND
f0YlDr4VnD/8YhonLjQO7JoJZ+VbZVzDgAbhKa+1I31lgPJHTD8tPNIk+z0d4esYQvqT/+aoeOGG
son3oPeMmk9+Zuv4Lo5uEC7kw0enSGOKBUY4QAKOJQHiI3TUGw+HWAvSjzD5pVRlfkxZfB6EG2b0
xI8oXC50wVDH8UmQh8fmYnm2bvxgXBtnZTUb6fucu8ITFJS/Cs917pHB4PEJAzNLenJrEYExx/A4
kwiGPnis9O3FtYQOnUmECR5KjprwSXq7VAlVMz0PdTEvh0DHk1uGh5kPOlADHNwNAhgxkXmooFhC
nlDgSyKZzonQVDmHzbe85W/zIgOkD3CYMJYu7Iia3nSZRz7Pd4/xjbKjn5Is1s7M0312BFxS/SDu
KGGB4uZmos5dy036aBRshIqWr0XlG9UDIaTclC4uTmYTKVXltOUSp5PkeqeUf7yAJQkcSTuJ1Snj
Ac4R/adus+KUufQz0qon7SSbNBbYLkPXP4wvsCRcYumbUTxz9pQ3sr2jSIrlz6HZcmoyN0H+gOmB
lTgaM8YcvBXq1vrSIiog9O6HgEbRfKZ+dXkNeUd5O3kNwcsobuWzJV6GNByYmP1Qj2jBOc0zHCeH
+CJBPNoy7MHDw1tME6S7ERrLkyJEOMjmKz2YD0DJOSpYPvKvWWyH0jOqEhxIYr1AGTP0zw9BvjnC
c4VE6ZIvxqtYl/AaA+YCCPMZ7JvPJbltgCgY8J8wDa5qdcUID+40+29S25Az8IaaLLqy7uDKP7fs
FHHHSgjK6pRLFZGJdH/myuQXoaUzeEt4TjiiKfTrPX1WfYmYVvHuUqQgDW7g18vrYt4YlObztsnY
vDwWBzw49ocJLwf9fHLKxEwJTG5WWZBRKBITmNafozdDM6WJrmP5B9Q1YYkKKQZlYrtPj2/BwpZp
AcbSOSlV2Nmhs+PdnW4u8OzyxGc3eZCzc6LSzvHQR5rH+kgbgQwxYAV7IzTTMkQssYUYkmKAh80V
SNLgMpFhPzGpqBZ858Sww28J2eCJChW8FXzPf7NnbjU5XpwEAktD2lBZ8d0DAocYCakaG8hE3xN5
Bs5R3RhPKW5hRSjiWI+qqCmig+fJwEHJfDxTLUddYihJ6YJG6NwT0Hyys7ePXbLDpYnja9klm11U
JQo4wVAHmmj7uuqbqn+jRwF2yJJ3sRScZWEpuPOpWojdXHsQu5EcnliXeepdqCMK2YfZXRu+jQAK
eeG65hqgvec1QuPolYw/eERP/hlBmOzrYMg88iRPfrNosSc97m4E3CWqngxCypRIwFHWipVdcd5x
jcaMxXXH93dHJGQLDpjp8e6tZiPCr14GDf/t9E4Az+m26i6Y5H2TYI9LrNTbaa/xjFzvAualyroL
P1OAoUg9VbMPhch3igv47A1gOwzM8VTio9vDfjk7a8z3yvTUnr0WbPcbJAO2pY/EpnbaEBJL6rPB
IYpAdCHn5ZubgeQ9BMiGn/2q8rrEfQPmN9aaGJUpTtOXe5ew6oAqg6aO/Z31yQ6TnDIxcUFFcmuE
RJIUilzGO5fOw0q/rh7Df9bCh3MAr5ydc0u3gb+DhIfA2B5AdbCF7ijs5/Vw28jOBjbe+cue/cn9
FnEPsrci9IAlFOhl4ii5tv6o96QHunJmMprp70bESXyWxI2E9wDKkTlvxsPms4K44vMlM01FgUov
2fhnVoyFD/0Chm0jPvqKIz76NYY40L0nPtosT/HPWMvylK2T7IQYSgjlIEgJ75lD18B2AHdGEULY
bsH4s8/ZODrrZZAvm8pY362sOaTs0XBGdwbwQxZODKQ/2ZKR4DZeQ4lIPiJRpng8vrJBRqtOsyce
kJjhxie+6RLLBr9vhlseIPBxyYWw8rfSxKTr8g5L7PCxHm+VZ/gN+tpcD3pIcm7xhpcaQyghCbhp
vR5xByJbHcibYMBbAFHOvt95IlGNUReiAUdE5DESQza5+m1uuCiWdgonhmiUIPNDOgIpfPfQe67p
dTndBsV08UBie3iH4DEiPgsR230caMjpMCGJICexPU48RtLcZFhHOI+u6uq4YdRtDL62bD8Ur8lM
AF4zOpfwRMYKhCUpUNEez6xLapex9CRkIRwByEJIObx68xdblRK2CIVl2Goh3p/BBGcLGICYA96N
fpkKqgwG7yJ+74ajQU8UDKWvhz070SOSEHai4NE1V6895YmFHtM7uG4zi/Xrh39kpEo3Eahc11rw
xs7VRQaApuOgJmy5LvQTnfsGzhY1w3AMeQKIIiJPGrIBYgW2byoDESY/cghzlzA53irb42H2cdNI
CpSBtGvgTq7GklMjIMTHdAR6i/ys6ZIwiSvej3+6+PlMUbnkWHOKgEO2su68Ri6MVPiq/KPO6ok3
usS05lQ+KIjNtZSwtoMbwtrufyUnhJQcXxnG3/vkln+CBWFxqG+6dyUXQZQgQ0BdH/5B7fIRLF+N
T3tv4s7TEuUTRAgfbngk6JfPSKP/56wmXiLWx0y6ZnadWjzkXOl3V3rit3xIpfk3AA7/uZepiX+y
9LzB5QGRSjiym8G1D9D92fOENrIKRHR94LxA6dIh3H0R163gYOxjHLhHZm5xS8S3fyi359OTB0yK
jxMh3XTtCFyHkaNKqM6aDzYsVIomntycKVtLMcPCj09x4JbXFO07Iot8kb/rGDuWMYEJZIcg6UXm
1f1gfqXQGX/1pcd66FIGLUExSMh/S0Vsec3AxDyeAEyzYhuFL4QFT/PzI2T2DIp7tGq0TDD0znTD
JgMV3afal3XfbIV2jIYY+Zixr76MKlAqobMcVZEpZjFYZrdYhHPMJIHu/tHgozAwvftB/AOPnurI
RZ3Ni3eSxtYJtHukyyG+gAAFWK0lKkBzptLeD90ouzXKRip+BlAID/vcRWNLrVahvODaQDlCdSX/
RoyGT4A+tQP3wMPbljGS2kF5Q87FksS0EpQrV4Ap3xi0ACySj+ZClaOccbaYnUolqvtXB3aKKsxO
hrzOm6SWkyYrXpAsXpwIyeLEreFEqhO1oDlv0fzGkwGmT8tMjdA1EuzI7EF5varPiXf9C2SVKY28
Vm4bPArt2cW4jwyMA4xlPv00s6mfeSM/P+rOHsnRozi/EgROICk7s+Eda95lCq0dQAjUNCfVzVl0
zXEfuLfD+jRvPu8wZ/aoAC1yaH4jN6azYhpvw7mF8qQjruNRjm4dUqoQRU6RC0XO/c06etKOod5P
buHfPfxmJHj9hYgFQXYn4YOKrNcZbiGruh3bPiq40y1nMBxauHAc95QcK4/97RQyhJI5jT+QxikH
LF1fwpLReZ8yE7k5kl8L1pWI9hAMfFo8d2Uo34VFp2JytxhtCJ3mU8ErGFpmdCpiYhFvOxw99gTG
L+pgCYGPu8XKLT7k8cjOJuvTbldVIoqmJFr2GOPd+oH5grea4N/cCSCaMWTHWd1yr4lwuTIED39Z
V4CfOVaMNZm6ALI3107ski4Mvj+n196kz4w1PZ5vyf2KFV8knmGttvTt0VeMtbNB/Y7blxa3GSMx
D7+KNR3YRusSz3veQJPhoLRjp8snbxJaqqT3pIrGjYisPGClSZn/jtHQQenVRdn9b08YPa5Hf7Sf
1WaFcbH8y1QdVWODxwUOch6wIq2AQLMoX3VkuIbm1rn8ZlF7guCyVPosPkNpArwO4zYp7AQtD2ZD
5DxXZgjXaPCzOl/z/2CxFE0Zl5hB9Shxn0plzFDQINDCfj7p7rHbsATASohGhegWAZQf+viPCXFq
8fRgfqgVbBA0unQJ53eF/gSSNKaTA8QMAbswiGnjb97RsHFsQgwRw7phGdbhNCPHDCvx0pTbDR75
iJaYYavK9ftVyGlZp4fskNkYtUMbewizXnVLp9UuDSuNcw/CAMw5uS/Lb8FCLj8yMGMGRzdsy2zI
AvgHriB4KHv8yoiwIvdmZWKt76nLsBppFt/6xulAWgSX9k0CxGTSOhHsTgQzflmaK2iLzEnLL41q
hd+R3/l+h7stxLT/3ySSNoAUVZFXiKgVUVKTXvQ0wmGzzM/HtJphNSauhyGP/o0ZHK55fDdiweV8
I5RuWcbDgfnOsxz3Mef+kQk7gQ+8HqaP7gFpMCeWWJGzJ9E8njDMqIwpSiBqDzOqwAUGwZALPzUl
h7P4qW+XsAITzBf6w+yQp0O/Mh2Cf+K54LhPCTy+hFae6LfEGECfrqiXxceWxuHBFJc6H2X1vDDF
cSvdI3R54A+XU4QV7mRHmQLtJhl+DiHSAQwGjC4onWhkra8MizjjGX43Y0qkV8wU3lEGe94m5RHK
f0hugC5gb0qmv/Ef5BzhciADmljZf2HRwJ18sGhAT3bwx69Ynz16ezDVmBdNH36CVAmu0+MZJ4tn
OUnEWgQEgFu9SXVSAk7mgE+gM7cfMvOTn1ooKkmtAJgE1xGuNt0BrYFKgzAFWiMyaqEJMzSQVrNE
WbQyYGUyglMVMYIj9GEs0NTafEIIIAUriZ2hWBIWoXIDdNxaQFm2xImoF8GI7v6WR0TKvNsfbRef
VUQ7CG+LL/oU8kUMxUVDharUgQ0ACMguiBGKHJPEoMgWci1N9YSalVn7GVlrrF9SIGNH5gsvlEUN
ckK2rIyKzh4wXfNLJpegn13oQITksDcmNocGW3DBSC+zd3w+DRwY/6UeEzpK50PoKJ2PBefnb1cI
JervjjJ6hBgInEjfqMBjsHuJ5FwqaGKXEKneDHfsn+0qNV8piXKeLqjaj1C3/nkgiIH3335GTFpy
n1K7k/hJMAk/0LgdNHyTx9dB4p8gtuZuuHJk6Qcmqq8EVrL+ozqir2dJwZjhBZJSD1dnyCz2GHrI
v9WacXnDlL+HBNXXWJFHcjkDxKmzFPKKk0owhja2N5qrBP7RiQHxOfwvQ+dBN9WBnUI6MvgIBPCO
oBiRV39m0xxfLnjMo2FfJvXiUFmSipQWaiUTUUFY0ncm8zKBI3+A/sGRq21mM2viqj9ltCMov5Xk
2P6TmybBh5bFnBUzzbJsdqpVt77gEyE4DGXXZd2ycQ6hYo0LqUjNV3gwVUpZKb5qsZmYKME+KWxX
doKPy5YSHJqoAQLslu17C+smX+E5sskVyl3gw6zNhk+s0MiDnG/1ZfrdhFsSTtkhEnvADhHk2lkW
Xyxg0I2wQ8GQQsRATdyn2DpLbHmnyMYLghGMbg+9JEALPTIpxrsYzgY4EIgqHGQc7JfjG99qVpPT
H80OSRtWFcH7YJ14he7VCzIHElVIR0uZ+bBRKCiImd/NLJMQRaEJaVfaBjMYZYoM79rlpKcgouZE
L8vVqYHVGxCsM1hjOFD+NbV9g8tP5CZ39A1AUX1wiTkxYDLMJP+FGoQkxhOJH35fBUyUVXEWPJKS
H9Y7k0hWW5iynXaD9alYP2ggeBDih2VbLHoYj3xOQD/Znlv08gEW3YYsIyxYrT985sNCJMrI/1ns
XAxuOf5/+pR4Fb0M1BLFsZ+Y2NojmFIPYJT8+89tFGUsN5SNgKeLye7UnT1bGP65foHo8CuzTWX/
iTji/5g60+ZEua4L/yKrmJGvgMwao5m/WJ10NygyKJPw69/rwP10vVWpuofuJCpwzj5rr3VtfDJK
aLwc6MvTk19xDKrQEqnWV2/yAUmRqveUMaR9rsqCBgtmE0lDDLuB2YD0IU6RSR/RiPtWmJvNNsk6
LM53M65oETThyS6LiMzJF9Wb8YSBWXXuQMZFASwxewFV9UJcwnqtPgR7ymxsH+WerhR2JO6DB6X5
y/0bM5zZQZ3yZc23NqdPi9PTE/aD/pu4M18Dt4C93uM+WCLcNw6Bg73066Qz3a86kvrQ2E92ru8g
Sj3e2zPsQY9YC+kWiXTWKa5kGjAMDA5Wl2cD76noIFCUVnD0pE1V/LoLtwMlSX8T3jdqVjIvfOi6
8bzAe9S7cyWfkqx+XYlq35GrTjGwk9MQ0dfSD7TtaJXRF6RqoMO7p/UnKFIOp1e4Ir1XYM5Ye4ww
/FJJjVa4+0JMR6q+pVAczCT9I8fcX9fMLrLgDM+Mo1wVHEBKAM8PT2lkkITQwAnaE2pZGZglFaUP
KwvPoDGnKDnl+DQHStCA+JZPJAsfcY3Th3BaL1wjS51FzYEce32nw8fRZ0Ea8aTkRsAOqx/oGNKo
M34veSzCodyR6LUSS1q6sUZEjRCL3al6eXC1mdsCDGtT/admPMhTIAv9NTji/GeSQs43jvcGNuQu
77cr9anT/oNyCfDTt64ED+bakCyUvZocj46EMCQLoWfoY9yDPOBUARxmEIdzTaAjOJquNCCNdvLO
jYVcnzLWjG1p5VH69sxSAsOFd8LyaWavBmbu4bkPpSZEKz3x2UJi8HDuaYV3kWCcbKTzpmYEhfta
cBIm6dOLfPXpvX4rmqBqAgyqtRSMWIdCk0lPDVGqsGoDjOpyRTLQZ3xe6y0Yivrqt1/rJ4532m07
IoLZoMRp2Yv6mQwWIuFtyzFNc/EkXQoGproWhM3FEXH7wFqPuUAFGZCf4L58YVEgUwVQQ3l4jeBW
wfjm+eIEVCUF1fi0W9Fc+SkoS4QrFRYGMxyx7b1dGeaC8vOSh4Tx5ZjeEaAmxjhTqPIJd4AhlR0u
KDwoK6xmwQLdQhpKwDSISIHz0zIcCNMdR2RO8RzoTwHW0HUJcOenuf7CnaccpSP16XJT0CVYSVE+
xO+4Lzl/rJlTLd41evJ8hjRnAf9UPRX1k37aDdKOg97fX6ePHPAGRt7SLYgpnVEAqOigPiOjV4Mv
Q6qh95CFJbLlRMOBFTGR4vQWkW3PvvJjidMtDcshxBDefQu/Gg8XMuPaq9unvof44WeISIV9VC97
BrmjaNVsQVBnWxxmLmkVvhqJEPPMe51If+UceDhg9L8mBcsA50P/xISNgNxBKRHygJS9IUHrgQ8q
Cd1g6QmuGW4TMbbmEr3X4kyMmeOeOT+oCBkiBn5HHzuD7qwaG4sIfcdOhSgv7CKsJJhuSYbQSaet
x9bG/8FAYiR0GCH4nQgM0SMfcdm60hGrmvZCYoS/JqkIZQiECEoftIaIi3A4+VPNRH1+tMDaMfxt
SMghZmrnXGP5wPGIY8aFEtO5HOFNnDRgYbCnd5zM9IvDR4yR31vvLRyugN1oeTJN27nuU9hJNFvK
TVptZFIn8eMU1l2gUe5fY2tKruW2uO6I4FsC8L3Mer+A5WH8480nl77aFX9gKmer+G5EOezDPoQz
tmCnuC3JE3LKFfMKfGVfg7wffO466gFIIWeHFBPB+EPP+kjZ8EjOTBGYnQgA3kYppn7gZqVm0PZU
LCSNaV5K+9UGlhfnSHJ/EFMEN4Tgh1MTNiZHAO1vppelzDST2ZCfqCsIpNKTInDDQkhtwSMxdDbn
LOW8Y1HHOEGilUT56bzB2SNCqM4fXimhc75L4DVixIyWOCoZX29/j/kzLgBf9NhDnQHJhIVVJlmK
yC7+PNXyoFaeN8XXzXnwKVEnZQxbQB2wU90FWZk7cFtmywo6QskTaJPlZRvDewfQ9HL28N5BLwG8
JQHuIJbLznZ+FbQxlPN5ZSVuDtSF147llrw9d4S50XdEq/HLzb/x4jU7GQ9K4cKjKAVYrjKEqw53
2S31UnZCwT6ndFWuxE+DhvFdBDUmJPT4pMTMxdP9WxYQOGaPesx+Qi1lZo8PogMPw4WXf/1g5oK2
k9vd/ZtuPVIeXUDax1iQO0xXzI2Dw2SUNmVIybhGiAgmowgcHMmXtrGzd7YbQqfpxUWIK9Uv7ob0
nAz7yztqyJ6mpbrVSItLHIwFf5uDC7Yrza9AoMgirVqsfvhGHHeixuQeabI9zfya9OKvXNuPuFYv
hL023DLy6MqHRRt8KCHZ06WVim9+3yJNG4HIlbZEWiWUTTZFaoVZjuBpZo+/IlsAjDa9Hkvd7Asu
0ErnZqnqj0/Y869/2f7Qrk5ILK5fAH2G60+jCJYTJ+pUqChYk8FRkD7Lk6WguqXxuosecnizgrII
mENO9++E7QLauPCTjxxozQg/OdNmQA7AhiS/iJZ9ZNNAvPlfjqtI8gSBF0kXW3RtovR27D+jYEr1
eEdAo8Ndng/3soOzvbaJem3Q2ApOOHcvSdCHsVSXM1fzTkd8tlQbwjpgPSf0xVenDZkI8FQS5vkG
gKW3RjR4SUzgXgGNaPQOCoQVU2qptK1LdKYh6TxKInlJu7kWLt0NUBx2hQECwmyb3NSELn4VGysG
8KImRIxx8/KMnsoCyiKP+YJEoY+iZ7W4B5AocA80JEbcy/wto4WvPsxnK3rKWsJsanritnPfyYa3
LjyYVdxQkoOdh2MA7Vlyq8gT5FZRJhgsvygTC0qFhA+frTAy8EksHWmcc8QQq2R9JD+A9NUjvUrb
gQ41CqjlN5bfWX7JIK4eaIVPX5UhbZ5BmoUltN2oGLdYr9AdyN8Aa6WA7N2MEMrKpTVsKHROAYV4
Z941Hr0NFBeaZQUkqP/xzeknWBfbgBJSC8Q5XDNGApBzqituwE0hb5j8YZ7FvAvo5UxN5YRNtInD
btbyUVCqeDRP7yv7Rt3IOZjh1hyvSEI7dNZiSp8qWMagaZw0bn6JMRmejrlJyQeJH8S0HRZA4Rlf
A21wp0vMhPc6Fa0P8rn/Zq4DK1bDlgmG47f+Qq6E4xNz406uxZEHmWsmrp9G95lxCYBcUlfHLgz3
ZW5tMMyQ1kYOVJDDkWlLh/gTdxa2gmEOcI6uwm7cCsJeQdz+LHrNBqyyh90+q3+ILc8lniUFNxYH
yO7xVYu0BJENZ888pFid/HUdMGluhKdwiyDHMSqmCu+IqUMIuEwECMdafBEgrFOn6DFec5h4Gi5P
GX63OS/FO1oDMrxwMTY5dC2IWVWimPbv23t+JDpmgabwc4NMqp8fwemRXiOCzTzrf9/OB0J8bWLa
CUgWhN40WL2cDvIFAYxwCHG3+EznSyDraPqAzLnzubUuSbSasw3IPE9J7ef0ySK8SNoP3boSaauO
N4ovAGwGzTZOUmyD3aZzmMPtN8g7pd2/Xg7LEO/RJWlJaAOOGqGNS/wIzljUYkySBhF5XXAeGPOB
2R+LOemgubJQD0iU4qzYbgG53FkqNeY5hZQhIIuJfW5OL2COWRi1LsSOy7pO3YIJlnbPhZzNQ4Q1
pCccSM2HQL/RLUCmRe1rOKfLD7aNDU7gXjBl8xYhQfiClaf8z0PfAuFZbSqnGYWsgV+srCMg32u7
8s9f/3A7aB1kO/HPRNIMflaQ0TdtjKAxChwV3wO0GYTNskORz4J4gVldYFfYlwJibTxa4XL24X1w
FmflR1KG1PqQNiROqH4nv41HzoosHu5/LtHCHsGrQBAQm5fmtgEOUcz87BJ4RiGljHudv5/Thjzv
KHgwT1k7eCocQSdte8AzfwjxpbbDG52rpftFhcKWyesCEcP2JrRtzqlsP/v1b/Z1Nj22drpWPyHe
Sqqig3XQZwrwPRa1fhWBu9WLYPwNB4vXrOwv6CHYOWkHH8Y9l4VakmpzYky6qF84+PUGATFx7qIJ
Ro97ls7xYo77gs03qNcehlBkA/ZoCK3nbf9IiMRc3wGwYnWCdJHC1OGj2xUcv3HS8TmSeZdEcoNy
KU3UL/XrgG7BuePMiFJwMPiT0s30nG9pArBv1+9kJUt0KqKpRL1FeYiy34iqJX89/8EHKBO+9bRP
dm7O+7zPTTWIo/GdoeL0ZRnBQ1lPyMBMQPfgTfiegGafn/ghSEfX/o2DJmdd1IafNqBUPHXB+oWp
vnQDATb6nHOXF4wrCqVLQDZegaAgEL0re7kI99M7+NRi4IwdnOBAkYiZsbmYNam58vbpH1FphOVD
Tg+fU4UEL7qhpsWbmJTAeKHARKDn48+lv/IXZtyaSoEiMX3lOlMXneoviheEq+lA3H6DfRboNE0Q
khIZmINO3I58qNgOH88A+1g4PjHen5BLZu4q3t4UD4NfOZAJJyPiQ7nwhOQ77MZjz6GTNuvtssux
18xxJqEUHPD44X3nsQbjwdUC+p2Oe1qexMmO8IlkBw81VSkFacZkNO8feQ7biEeUATUtQ6eFGcZK
STeFCkghN7BG3oc2NGwkcMSEBC7eQpWlTkWkCRSWXDB9WnDRmPCK61Ig+zKPt9EJ/N56P5rg/QQe
RtcjCEXc/Qs/CAMdHrtXI7l8LzIgDCa0AeVIKoZcHFOUbD53yr3FnC8dyZE0WA8Z5j0F9d9VsZ/B
IFx2CkXOCjwUuBgnLhVTYJxzE1UfXAHUm9z5YxWiQyw3YDUdbnLMpwRu1h26IWmtuIL2ktTfeufJ
hKBYIxHUgFIhxrCI6ERxR3G/oa002RtPBwiXijDz6ic3hfC2R4W9PxIc5NKe4wXHt+paMBzhrRd3
hGV6gtGn7rUXlh7KS/Ju8heqqHPgN1HPd5AAkM7FfvzCOY/5buOnOE2+I9WyCu1AVvEt8JO5kJo9
Pl1tMH/+GvWGntPOJB3AcNKbS89DBQ6VJjXjAkXZq/NUMuXcLT4e7WtD8UanKLfnA/1ESXskOwqc
hOcT7DCDooQcQZevSC5vGg/zTDSlY5tox4QU6kOOpFN0xbzMIWED/w7z65L+R5vAxIeDTyLACTiB
UYWkD2YL2uMhLGi8SVXIKogqZurB9pxUmul+hp7u5T9Qe/8ZWcwMdScg7zZUIQfJ2rvW3qX2GLFk
4YeovBvKHxAk3HJhvQouIGDKACwvBnbcVmrYcdiDWeVZpG/PHtFlC9WYhxvUMwRLu/nGC4MLV8PS
sst6hh4mphTL+2cmwTUBzADmbKC7aT6DJ9lxYz0UubiL+6bvszTQDgMp77CJcbHVrN+kH9k6Nyak
k8oE/RczsE4TE+ocygBItA1xX85ymp/C9KSCIswFW2VukWQWgUcxVGdQSNzXZEVIPbn3nwv8GMQW
WjRZ+FZfnRLqA6b0v59EpfU5FduRnHbOI+AiYlqRZiFbha0cUA5ltT8yEHhTY9xCzoBzRbsbvMM8
WweBLU1OY8JknnHmthQjfcT4QW86PtK2ozLOoutX6TBWjxJ5KVGxvKSgKznTyxtCPrbab60wdegN
FkZogA3i7mUTqNEl0Vgs4ssCkZNCjAiJtEzPQ/1lhPW3chZObTIMeGAE4o1HCaHY3BwW4CPQPYB2
WRmekXeI/WRixVTwv4AH21Ryou/YMus25WkT4b6H8qSqxPXdYe8zBa61l0dokVVweac87OJFCCyP
a4Sg+dI+IBfY8cSCpHmb/APb+xaVmHWdBDSPHy4XGffSe/kOfY697votuOREoinA2G8eiVhUB8dC
uxErwH9hokZsehRDJBjx9uYQUFH2SG7T22QAysDZq7XZ3VjJ6MlgjSmRnHxeoPVr/cKBVpU27HH2
OJtWUA9n6yw6LD/BGuFxbC4jCChxejOeyL+vT9EEbNKR6VBGsg/xEpdGexe6KQr9qvAdJtNxn0sI
icZTBoHoLzb1imQq8ORfaLqjxWBN+li+QZ/KDPQpYIPFbuChRBJvWXzC5RR0lq3hrZSjs2KvZs6i
6Wdv+iUYRuH6LmVfJpzZRvxo3T898bIxEs38Y8o+3WDwio1hZvCqIV4nPaL5kcuxdOV1jtRE+ZBj
B3EOLZJUsRP9C+Zwg0jFfL3Cf7+ODPog/o1zxXnHP2dtdeVpkAb78p2uH7bxcp/0PbySTLZ70A/k
xHB3dr6c+iqNbQC/HApXm68eSx3TbB1Lxxwkhsa1tIrXYmhcQZRPEhh+5GE8LxyyLfQU4TEh7YHN
RKzwwkHC8BHkfLKVQCCVFGYbHHQSDOQmv8Gt39jNHGmua9CmqAJRnYRfivKYOtL6zaPA3aAcG8OZ
2ETClKlC9Sz215FGymLu3wEDIKzAN086Pa41N1Os6iyyAZuP2A7hswIZ13h0N1CpKP87BtoFBsfc
VH4TqVm6uTSoVeRA7BmO8PZv2dzoGLFrcLOTwlm9nTyb7QgNEic6HSV1e1jYheiXyDP8XVHAcQrg
nOnQcGug+fD5z0FNMjsZl3KIbxfuqYRbKe4+Lu9sf51ocVFYQtTn0i5mBBVwprpFXwEfcGHURM3U
VeOb7YgGDk0vnn2aMxTjVFTaJ9WctkfwYmflGbzNrEO0VRYREoVYY3CW8RqwteBsoO90Ib+R1JI4
neOsohPFKxqVpHwLV8T0DIeALoIJRzmWLvxjIKJXgHLi1a76A+3yroX0WPjY27j/pnu3ZLTIoFCR
DQhMF4GqoyiX9mLOa3BKqPNBQnJSQCEcmGU6890Wng/OOtIHI2YbvsYdTQDjyTwQmxULmzXXCIS0
yPHSy4LxQ1MQvgfy8LcA6N/jy/cacH/EqsSaouxZlzhvrVTap4D+3B9IDBkka8GylB4eRpdZdp9I
y9K6A1vxrvpY+nh80H+QLe4XugH4uJZalxWTsJZGmNcnyWfChWC5t6/X7alM0ldRNqMx0JcdydQ5
SOS0UQnko2ihZ2Ef2+A6GnwjKba4NkgnX7cHmjucDIxwuWOw7HDHCIDjfKFM6LEgC3iSuEqvl+8C
zPqmY0gVMUXcvJ9oc/r5uXoI8Buvh7SB4P3L0eqLHl9fBiRkJBZwNg8R2qCCoSPEXAAiGxQbF0oc
psUGLIhdE3HjWV+gHwb8zUK64U/N6i23nhpNECG0Tz5sOrCIfzwDP6Ank/EzI8+M21x19dK1pX1F
4Is0My1VpEJSb/OJDAXQtpi7HKeP6IqBsAvkHc8N13u5qzkxUXFzXyGvZy4zMwZtN8znEnCbmWhi
c2TkI8W8w5NPx5XWls7ey+iUJvKZc9AhBdqUfp3oPY+6q3CritythIxNRIC7lfVnELct8ztgRBdb
uIw6NmN0INANtp9H2hBakMgxhLKKEL/3WlCwPZqCxwnrndY8ubFnopggqOXv+gb1DpIlmLX/Zsvw
w/jClUUfdA1wUsljTYnhYCJRV2KFwyN3HoJlhUMmgDHbi6r3Bo/g7DNew+hCCRI0Dd0bmQmRzKdh
B+Vga45Y9HLYA8eTha8pNsDii2lHE16kc8jTwgr1L3+zPoodRoEYAlSK7/a5IFxTn37YTU5YQISL
cctqxpqDjY2c4OBBhfwSwKozjBmHVY5NYbn25070n4tTlCuCDjNVO9nadYxnCejuwYkspeAuBReG
TZLntvyTDTZfo6udxpYcWgb5ACGHguPHtpkx3WqFAMotVedRsqdkJmVDdMgnzDvsWYpKMid/uXdw
SMpfmkoTHBA2cXhAERTlLPSs0NQA04Ebfh7pTFAH3sG/Hfx89cjqYLkkvgLVAsM6RqIPJgFAKEFq
RbVFar3P7Jm0YNaz8w7iEdspE3pQSbUfqBLS6KEqd6lQlYEcL8MwzKjtEsiBjzrui6h70Q3v0Xpq
6jGDfbI2veoVJ6/ESOJlNAbnTltfgyq5gvNuPrHQPQ51/9MwwY9dhpNB3f7iomGpwDa3ZHb4tAnU
LMi2PIQ6xou/krxgrqLAcSg4uBDo46kF2xhngP1NwWer0ljrIgCcM9N/3fsrw6tK+u+elOHicfrJ
R5FQGZvnGYTTsXBCHqJxPgQagV4XpDXsJ7iGDc/crDLCNURlxETFyXVy0RnX2MUf0OoCjEcDNGCL
XAGOdQxPOP4xSZ3/vmkStuLN9ARYfYjksH6FRXgdfbSOo3nxETtR5sxFpeQYXnmMTrNCHA//JHoE
epqVBWBtQnF4oqFshZdHWDEyHIOOGa0IKXMu2+naTtK3EzNjoB+CaJLi4h0v+2AJflOGWsAIx852
Y8rn27vJvEQxzhhNFEH0PGui2Ab1M1lsX8xzg1nF6yeuMHV2Yb/FueTXpB0CV/ydDmGbCYMkSF5N
QAkNgznhHVwJfAszEj+GMiHduDUIVTgFOmdQ4rNr/8PteZpwrmmkmsVAZ0YD31abhrueIUPb+31r
IdN3FMzxlMbZKZzaUCFoiMLl8MlgTV9eLhirAVGesNpOfSGEAmYVpBR6N0ipEjMtJwi4yI5aeyje
oEoGy7t83Y6DHupZxCDHKiSaUGfREk0wUfHqKMctwYMsBNd+VpFvvGWb4xxsxAo08hAhVvefhA6m
Y8pMkluYvsl4/Vg1sCCQwCK3I33Ch2DYXe9Vf4En6i5m5y7saNvhhcEEYzncFUS4gY7CSjP9nkWI
0VjMYP5S083i7Xuw7zQbMMN4+1bappicjD4EGvXmnkgMtSz9LyY/T/wSrJQ45pgDhok/ydSEaUZv
xG3PO0aCng2b8Zl3JmCQ3r+73dpxs+ZJQlJZ2TGMSB2DuWfh8bA75Ln5DWiGWxQbkxlxwn5IY3ce
9Wm2DpCL+4eC2YeBDA35Kbt1oa91mKxPCPwOs6yZ8y0fP6qY9EZhkWkRx0nlEnF+NIBijLbCu4Z5
7yHeI/N3sLi9VePCsOQOm0xfPeb2CG9NCN80HxC+oXMSlUCb5hHDIoHqyNIPym7AgbBhBOVJ9W4S
9YfHnWds1d812zghEmnz2LsqbcpWPKY6bkLndoOVL07Q/x8ex3suPwbO2SeguQiKB5IYXGnCGOR7
5N9repTCNCae4ZHzVImuadfVy+nVbd+6O6Hbbf/LABq4wdpKr4qFu3PVO52r1faSB1P5h/j2w6E7
x3hXvIPPjCiBr9C4WF3QkljI2dO7x077vSqjC2xjTnz45Fsf3QTAUGhOrxMHIob6QbsOjQc7IZZm
JgYLgAtDnPgHvdhlRlY1fnBSRLBFA+L0WzNSGL8OqWN1R4XE+ZDqGC8yXaLfFJH8dsrKEd9JtDfF
q+j/N5zNLOEAMOBX+GFPFx5atroQ4zymeQPfvThhLS05tgpacgqTaNdEhmjKnbBtuzeCBqYRW21S
zivvyR6lXZHuGBEjPyMC2zQjgwdkx9ni1H0yFoWuZuNp+x4sAROo1LBXAiIfVILW1a8ZLi6AR5j3
ra26JWrL9j2tEiMHAfHfwBtlwj/g35m2mm6107b8le3I/tLAS3XaUJsNNdiurPeT8mzg2yNMeo2I
Jd6s8CIzpDtIrYCGVx03J6CQIUICwKP2Gte35FxucXFZyTRsMTrPMcSWGOIkYohLt0XQHjGObrN1
Qhzo9EieIRdndvZcFmQ9trhgoCxddkC/lujFf9iAuXsHLZruHZMcyvN2uCb5Z5sKoxDzlNRreAW4
Rwt2HU2v/RSxWXYkcdcJcbc1VrPaU2a00t8c3TRc19EVD3Qt2KFqKtavNo1MRi3HWRp1aqjiqmGR
dOi06QBB8S93G+MWT7egIdv0eHhF4T/zYICQvcyTXrvUjvmTRo8KRokx7xlr0JbpsdIO1yxPHLzJ
igF+TYTplamwJtNAMNW59NgYmsKhBsrEN32+VXw6xa0c1wxHa202JyKITawjtQImo4sGAwJ9qonL
LVOVVDBY77jioQNSZfaiRXj7pi2Fk8bIt2wtDLOFe8vw0hvS9B5EcPxgjhQgwrkHSRbgNiTMHM9W
Hu9okPz1GDBYlNJPdrVn2ARsQ9smVvdd9Z8ph4e8wgqCw4VmwvMz2E2mmdPO5G7CPgAHhAt5J9dw
c7FN1xT8Q6wwJxVAcMEkMRICrdcBViTERVvSpCleBg/APBe31J3/ts31luUV/cyiQmPKkuaBDMJk
zUuSZbewjji4WeUnpt12TcIf5G8YiFnOmXlMw4daS3XKjtELwsbNwPKavI7l54q/gqowkXKlHRgP
M8VEc1pilGcx05TRfnLyBJbj7qWiqe3lv3qOZd6yuBeZ2MrTAY6WKwMWSC5mUJFmnsLVEFdt0rVJ
rSatShaPoDM1Ggkf+2l4Y/Q2Vv+I/QNAvsmEgjuz8gTOseu9pgoqWno4bLZZvqNGYvx200KtFo3G
jqaODEOIiTWuMQoCJfol1DlERy4aMcfM1kCvEvJ5eMaX/Glw16mhVvuQfzGfK19Vs4OqzJUgjYJn
HPOIabeqfYYJhUMIBNrVeTt/M3+4YpgC7UvLGZ6xc7PzkK9Ew+QdY+0mi9vB4ANaTkYbixwbsN2y
njEdBAHiTw0TyCFXUFuJPpCm2V0e9gLeJDZNfC89Wm+pBZpfDDhryHgylx5vMhQgqoh/MeWVC7KT
mHJPscg2zSCUeBS4GsHDTo/E6CBiL5saDV1KRyqvhjwKJkkmiQNkxNhF79n0GLIs0di6CyJ0tXme
LhvKS+iWyLvG3bGYhs62KHk8CWxg6npL/bXiFvvLTZpumC0Mk0o1Alzqz+Ydc2+UsYmDESPJRwC3
dm5/e+YpWJFyDgGAPE4CAFIZTE5PLqpwhmOX9cndKva53GSI6CUDWTY5l18K88MWAEhFZj1nnC2D
WRhV6V9PRCh8vCZ7piSRkwqhq52D+kXh2894iVDa3Xp/52rbzGhWrgTE7fzQvVmd0/z6eqzEpOax
I02eZMxbeSkxWtBTZfFuNy1DK54fTUSANefM4KW6B5EkS/2i9NuOhrPfU50nLaaWnpHRxWivv2i7
YZxCVwsQyEm1Y1SQDgxg/F8mkvKcFQ5TwoPIM9QlNravBn/NzV1JAqRrUbP41LDQV+/eiljCSNLB
S0swONBD/OIXszGe7okVpH+Ve6J9uabLlStRVVRRXbMsgqO6C8YrD32OU1J5vv8QESdevZ5DHJL8
AocnOE8kJghDuKcvnsTpx5RtpdxTd5Hw0O6qfYPiwamLxgLG17ePDh2UFY0ZYXAjqc/A1pSb6hdh
i/oWuu1nFYjYMGccbgaPAgmyL+VpKmAHdDXsnHSlfzeCFuqGLIZtP0gR8uOn7RjdBvfx4VaDy7+M
41OFqp9utEIES0Zn+jiVcfmIU2JezyTSeTUnZv2xdvGXVmTCmC8/bgzq1GbDsGZumLq3M8asDS6E
YQ02sexin7DNMWoZx9TGrPppGy+7AVTKBsgvWA08MomMSKJHj0/ztzbOywShyTkDzXpKalriKNi7
+gvrMwUZb5x0hShLqU+mMM2jRo+v8CjNML2EPOOq7OqUriLG0d1h9TuPnyuFAzRN8ZHoR/qHFPW6
SKzww6lAB2RYkOkDmXda5zCHOfpLkO2CFXEr8RvgPiSGT75bPxLcfiMLwtfbspI1taC889/PkiQW
Ny4G5bW2bef9lUJKR3XCtsXAlDn3wetRGubrAfmxKZSJhLTgkCKNrNgHhfbadPqfDEcVqjQRMDwq
//LPZ0xPJPLWFyoZp8aZuCk/JM75iEiMPZVs9lvI7ez6OfI+2iauGlDgxa4ATfulbZcrkpVPIO2g
syvc/hgifngkluhOS1sFT9bHvfUvw1E/th8x7HWZT8yi5+/Qc+BR3ragBUnTwtbwV2e/Azkd00yy
jA0Mn09hy4Hxgr3R0Q5aYT9oqNvr3XLQ5DvW8xqPuIVQ4cxn06x/rlc0ybLtcpZ+4D1gqAMXGsMk
8SNUHPFYccgCTK19pd/8x3Tk6AkLUg9xuG5l2VvT8Xkhvc1KCZyYmofry72yXN/6h8vD6+cOessv
jgIZJLNvAS/6/P67wqpeb+T9dApavMoHDiXzZy8ftS27yYNT+/TJH/KL/mCmaVPRkMO8RB9sthJx
DuXhB13NkbgnO0Trs2ZEJuKHjzLmyceLSbYmUp5VoE526905E/PO2chQG+fNLQfdPQZQqZE/Im4G
OfdaeoqltqMCoqfPoeYwx8PNfYHggJvhQkiDbles3aE+hTU1e/OpqeIR50j6MBgluhueJ7h0BREw
ETl6EBEeXBNb/SnS9NiCCFNh1rMVvIKMJr2H6zwy/OJNY3u8hKa9rQKR4Wp+oQAALOgk4LAkJBKr
jyuy5QToRHHIfX6V/krGJ1WhVNIuvj+RSmTeEs5F8gj/cZS75OwQiUTMr8gtUk8e9YU9w+p3c+3V
G0eTf3whtF8iHbKPpnw1XXRi6MDoqCuslng6F2ETCA5CPwrtIms9iLmD9b8NsdwkSFtL/6lzjYTB
07ShdcPtaIMB2wGCw3peQ7+MGdolfQAJoF8ZPVj8znZiHAumWGd0+dFzqv8m+E47xGPGUPcz+LMb
d+DrCbTzfqw5wI1gSORxkp4XiRu807SrFR5EqtBbcHN/ELlxoqKq445BeseXhzfw6u7XCfoctp/H
gY8ENs7yXpQnYjH1CIfKXXLUfB7EXheFXWNJMMVLnXyy1ZVT+cVaTHA0GTw4B6xG8ivYxkgvvRbO
kl8FxUbGBLsQlpEebWMeRt7P5Ck898jZaysamsj8IkTgY6KUogsInybSbiKgw+9F+lS41ZN/p9xF
JoTosdYPBMer+/aRbQmOY0bpSa/6UG8B7SD3g4c5A4SJKMZMfNE+6XRpTWka0MMnwN10LB2IXn52
aCM0Pr4UMmHVCbg0NhnG/fF6u5UPCk5R90j7eIiSWgwPY2wNV3ZxwxJVRo2lC7K08bqPRZZnKgBi
JeCp7WpkVowjhq4TL+Cke5d8sp28ZWZHkiP5R8Uo/od4ShU3eX9UO4LppNmh2jw4zTNxXfZtiP8o
NAWZ8eWQac0u0YW0hUuUIXsyqszVrqSdct9Om0/+01a8VHOuCn4Dt3rRVtu74le9fwIil8IF2ky/
GOxQ7C+H8+9z8VXuoMW106ZrNyN2TowMZzFQAiLQ/XDhkfQYL4yk2jHu4+vXgl25QuDiWXEuOD15
JHREAM5f3Pgw5uzMpkLFa8i8gtMkQDq1Lo6vzCvgiMSAzDFqUPLT6MFpsQyZvXdHbVftqzPMcovJ
gCCSlAy1Zo7ECWtvwGHoOsS9Nx44DLIGs2PI9J+w5vzcNvUPtFRBNtFI8Pom3X+aRx6ybGezh0KI
M55XR5YYI49O4OIglazDfNeS8aDEbd1lhgrHAiRHHqtnrFe4xNntqW/bX+z2FhPUqAMQLT6KcVPR
kE7QJSthRK2YqEIS738DEbRtI0YYh+AzHHaClYfqRb2fZg7HiPH5+srcFzwYeEYXeyVqH5vP1AoT
JFofrYVV2CjBeMj+oCCpnxgfER6p1gUM6LsxoUfbE35PBvZJmCZCpjks4OL15sba4vAD/hJJkbzm
B+zYPKm2grEHa9ypc9HsnlCZcNsHV0kkf1opeEiBGUmZy5e6Xbgt7bRl7AVDXGSbHgQM+QUYRgDU
pKkZru8heId0/7603fXnFBFDrBa0qfkybCZgQJVnwerzKEcTXEXpCz2+2ZHFs4Uja80RkC4ZLnie
MsPFxkP8/K4E3Wf5fn2nTyhXUc+JDPZ0GUj7Gjsecxkosjg3PLGcGsce0v3bOek+8mT1h1SDZt+Z
uRU1HS52WmP+ilQCmDIjaD70L7ijgOI/paPoS82NDRZmJmXSNsMrgCv84cBvY3noYJeR76H9LyB3
9/Bz0PaLdQ2bAv40TIckLlsbo/+c2KcLzunKwgsn3BxoYTRxH/wLR8KzO1APzw29U1DjX2QgCkZE
zFSYKRXnUu5oYEgeLrqJY6dDy2Fhuj2i8u8j0rfsLYK4ffdgazNnGSMSgXYbs0XhQwTDvwBqW/dH
r/6bc3K/erTWGKKATw2zKSNwNCFUOT8PDo/kRVTuMTYXDiSzOwVPGC0seAkKpalGfpJJW70UARcg
2saeoMyDn7CyYnRgV2MZGz1j7eNWUKLbCjpl/TaydiqRArMSb8ZfmS5RwFxRsgDaCWalcQSQJ6As
y2bCGqmQkhUmDrpAtxHllGY+YyU9cgL9lfWN3tP5pSQutr3UuzuTkeVt8WIpXM+osRiLHDYvA2+D
A9sYr6LWtns9ontLx5j56sNeOtJFDokfVeXrwrheNnY2fDpk7PY0qsef5mN9FjQY6/UUQJSjM7V6
pd04zxKgr8arZD7OHCug7URbWRg5OJBw0GCGwl94tPhQaL3yYYvhL2fssbwELAZLyIx7FY3aCPrI
Lo1nIAYYKB224Mt7Poihy1QPWCTpotEZZWPXt/x+gqT5hfT/PWypg9TfC5YPSRdk23gFsYx6451G
T8aE+NTVT+iaKwj1O0a9rcrNLgUTDPtgembydfnCfo5jhsHyOBVA1TGLwVGfWwIaZoiB5apEcIUY
J8+he54ihE+NRtU5FY2qhxr1clhZgdYG+KcUV7EBngDi4NPjE+HToygay09sNWq1I+PrFmbQ3UNa
jtd5vvV99c6mOnZ0uJmfyHFeTXSI9LCmmUpEy68UNne5FIj/nnHvM22LJhqlm9MYG+LL0PnxevtK
5tO8w3PZUUsG5iMc1mBmhESyNrZmvssidA4mfAiFZHaso3LQHfuncSwNFJZUxAt0dcQLLJwfuhmr
apSewvYa3ougJJFt+m2GdwsFh+qYmfYBfcIcCpfhw3Azvk8enc5+DhsPFBUOk087gd9cZGzTsR84
ehDIBZHx/QB7A2uiXASYgiGow8ifnqmrspG5XS/IxjyN6NgLvoQM58RXHnzatNXxQVFh0HUEh8i9
ahCAowtCvpU2GaWzj4DOqwANQXOVBAwK/bSjAYujvO2Iac3WEBDTtx/60fw4Fjq6xQe8NzThV3/+
FbgI2BY/UpAOxepVO/hZNFt9/mnYVllJ8wgfqfBw8H9RNTV2P7or4kk9L9CbGYqyIna92pBMQXif
aDvQF8IiPW0eEyFap4Ab3vvKPONexWkVVl2gZlRj0R2OA4ipoHymB3uOulsk57HUxhMDy/HhreJm
FQ/BxAGv3wKSYuygwGox8lxw+BhU+I/Dx4VH4GJeTpaTRfHoYGbEjmWGVHKMddZQzj2muAIEwG69
8tHzxu53QSCR4BXHLzZhznLi/A76FNMY+V5w0zqYYMEPDhDpWosy+GCsElgiFF6wveOTHuc5L947
o8WEtDPW/omCaMabqz9Lp6y52tuOpYHIGYOqiAIgqH4YXxyyRpmT5Maam0uM/4WNNyivAw1+QMnV
jIXLvJz93dwou9ULp2mms3Waj+B/6IAaaD45z/PNN4qQXioanMH8HAfa2Al/+zfHbv4GJ8JVwnmM
HuFNj65+X3niY5jrBuv/CLuz5rb5K03gX6Wrr8Ma7iCnpucCXMBN1GpZ8g3Lkizu+wKSn35+fzBJ
dTKpdAXlvLZliQQBnPOc8ywBWsZlXCo2lnaB8SSJjt3SsRMd7g7vy35zU53oUczmQVMhB/lfpXj8
01AKEM3TJYOEwaXj0qvEpefdpzVryTyn3vtOpeqIj087uVNnue7Q2WbaVGC4etRfhbmracpx/hZA
qlgCS7VSs/SCKcO1fdPao6enSb32bVQAwG6sUm8RTPte4YFi9e8DmL8Ud9VostmNRq2H2YctU/Vl
0+9vjo2a4lYpx+v7v6zHs1PxMDrArf1Rl2hw+oeznlys3urc+Mt2tlntype9dXOzMsw955qb5C+X
42k2S2tahH28CCCq6dE8al/VNRaOO5U12fyofM+IiGHKz7+sr+lkuZuPtQrzOGpuHv/zP/7X//0/
n+f/Pf6zflgvLuP16j9Wx+XDero67P/rP6tR9T//Y3P78+7Xf/1nVK7was+XKoVqvVoqlEu1vL//
/P00XY19eeEv10W+los23Fjh2eOmwRmxBpgVSMeSGipy7pdpyUjgCTFW0/Tr6LE6adXvV7neft2/
rPvFNfYfd9jIILdZjZon5pcvjBrnrDOLyeqUXIrJsdpOq6Tk7etgiayYJms9KvsKRv7wosQltxq1
lu11I0fVcWq2JX7EUgqbxZyIthbZLKcZT7R5d86Db4GlkIwjVN72ZN7mQXVMZgBXqXWYtcW3jpgC
1NtsMw70QjK/hHHAI873iXcj/rYV6pVNo8CdPoOPsX1XZvDBRpzLFF7/dffM6KV2wGwaLhsf26ix
RsWT1FVppnf8/dePJ12GviHzYc+NDOqZdMhla+7nPE1aoucxiW4+FVSyjK9m/YjDUYlrfDdnsjMD
dcgmbMI+tsbm2L6Z879t/PF+NwsEp+gwLI++xclutknl9FVeNWpfExaRXRbslbviDCE+wSc6lcJy
lM91adW5Xp6MDYBe5FnqCnwhOnJrTwiQMZ9xyhcBi7SX0Ur8Eq774U9qeyNvFkd+C55fmn9Kw/NS
hFZQPqdiWWSn7ZvaxdCxbQIpxXN+nbEB8+MnVqiDT0qA7SFBY9/vOrE4VRi7Cq9wV/JvqoNafovn
Qi6LEFmp98tpwj3kFDN2QmMjw9aPewGXkHYdl0fTWMEJQhHVz4sqf5FoXzNWTOHSfSg84Y0tdmiQ
MbHqkaXH5aFwsA8ct0pEnmPkL9aQD5iC0+1bASthwXYI7ZLHkz8rZlE8s28824tH7yMW3I0SpBnc
Gwpt7675u9VmuMzdrWIdxrr2w1BFG5JbJuzbWgPmvYPPQ29bw/vXu2rhJQAUyu1KbpB+1sZPtsXc
rbCqbmgf2Nm8SrYflGNnR1fPJ6yK/5sxf0fIv0xxfzaubENj1gpovIPL1hbBIy2Qr6ZMMTNyI4Yh
ms/gZ0orW5lJJu3tgwk2fQDWIUA00QbsuhtpOazXle9BEJxe3SbmrP3fMDlSO3cDrladHadafqly
MNqzJVWlM8NkgDT/IMO9PTOzyycsZaqN8inExhTm34tdPC1+zS8Pn3uGki/q+WGnq7s71B/GPlrT
8R2uwvPNHzvV42aNmu41cKuCnvWsP4wP5m2FJi60lbV6jgltUc0Ib5LvTGsBBm5rncWiM9p3zsWE
8CCPCdkpn7jGtK+Hdh7/i7iUxSbBcLdc6d4MC8TxlNK7kzyX+XA3H67KcVpBPKZATPLb5IL2v+9T
7pXe59XeGFUf1WGkCrEKIeCbgb2Nm+2lUhEyBlM75GRBwDm5X1S2Tb/Zc8FON8mJO7C5DpiOwWJD
YSfsy5RzsBoZwybOYQQ+vcQjO73Prdjbu6jaGv1Gyqhd143lh+poz3xAb3Rm9APl/XdFcNwx3oWg
w5jRaq2UrD7L9Bh1kU9Nk9Ldm1lCAfpZc0zYdd5ex6fXavWxJKRs1Wt6L7c6aiHIR/QqN6IqwK6P
wLEopHF6FN+GkH/qHBmFrnONUndduveX25K8q229xQa0Un/i6WuA4PUUi93TKd+puxKmPzeT19su
WD2+rYKXtaHF4rUaljdz44fvu9eiNCuYCiktbdYZNy7D1obLW5wKGl1hAMwEzzRKsV16GKdiJ27D
inpCL1RLvPVao2ZK87DSKs0Soku7bsv43eXkwcjj+Y+3ZG0/XXWMYMStHuQIP5fiL+20qUcuH8Ig
5wxQJbSFQn5lxkAUqHfA7zA4kyZ7pAtbdohvy8NqRFLzJjtSeisCkE8r7F5tN0y50H6qPMo1Qy/O
RnEvFqhbXnYWb3hgb+d3/0jb1rzRHChRSUfTsG2QPujiqVoGXJppadrQ6ZuCaKTkyO5MGonrddLi
jlbMeIWmtErxvy/ZpeK/KtnVQqVWrhfz9VolKv5jyY6ieW07OmN75PrG6Ln+df1oZV88u/HjWUDV
v4ynHBZwBuD2XiNeTsR935OLRJp4dQxLjV1YES9wd0etlORc6rvnF/WoUl8J+79czugrttvcxbsF
88u26ZXl+hnat5NklbtvR1gynmQXZobt/b49ISK+thldXPaeMe383xwvatzvKO8qrUpFrxcOxheV
Q2s1DfYXU5ZY7cW7XX6p3HAI1rll62wxZszaCXtQdQ5BCXdSiFCIREX8LW2HXxazLDW5pDwfmy+X
ecgtUZhTJbkSYlKU5wpGd9DH3RWqd0Wjt+rdusLYebilTW+I5FmmXUrWadoVmDA6dUkm+QDxjUQ9
OpRQczqVVbBXnI5pSxOZaga29HOUm9QCyYExyIcRByKS4/J+yL1t+Qu67krxU/4d/dxYpvo1Pz3i
8VY2yR79EYODQGppJBbnvypsm1RJHYFCSdxyeX/wZfV9zCXsFglIrKaiKuFystbVTunCMLJR+bX4
RpJViLgAWbFw5s9YoybKk1ej4QNnLuphd+2u69kP4s/p8Ua947FxbbAjVYQ4kkaIy6h62ePYE9lg
zkM5xeGtGVh3ivtOed+p7jtciS2XUCPHQfBUPPZ+/673jHKrlcwl+eB+bpkJFAf5EWdKG/qgyBfy
UTYyCp5qJDnN+RsWATO5rWsp2S2S89XcBk6SuBHw2XjTHa27k3O3NOldcRW3vdJFrG6DCQgaQSXB
S83r7TftfeW+PLvfydU63s+O9zlt2jU49pKWefxfx/YKEpGScYU+KbgKu2UrD1cNRgZX5tIhiajE
snh8Y8p9bdLG/MPqrTjsP4IsWAmem6azlS/z2QAHsOPed6MOF+x4LF/74AlLm9jW1afj+JX8BRMD
/y7gGOZff/79vV6ol/9Fe/7f7/XSP97rubS2LEUbTEh3uvvcnn3v2WVh6ea2XXdbu2/Bx92u2wyx
pu7rHEsnXLFskR9lN7LJQ3b/jrPb9uL+zm5Yd+sku0/doRv/wfA6uzc305aQxTqQ0yh4Kmf3oTtw
dA733vRvMVfuNzfarQnGpW+zVL2ruqt+7Mqd0nE4QShl3h/uKKqPW6fqLnILVb/MVsPN4d5x2Qc9
5+E9iL8ktcXVtPeQWp9mNiLuGveCL7ASyX9p+twHume7Mf/OvbIqZ156KzuFEJRps+O2WIILLQqq
B03rWqi3cK4s/OK2nSGqMpBSMXedqWs76mzt42uBq+5qd6mPPCv6u2F6bQ9/l7PL24U9WbeWpeY2
c5lgMWHLem67hFfTzu4crlyXbWESLlh+MpPOYtL5bozn94fsGnWBjiLPjHBduihdkZWH9TZxIboK
i1SMKTc4Y4ZGro01f7Iy67D7Vklceeo9Z8Vm4T3KdS/zu69Fdt1xC0dqsyb4H661cqH2Ly62qFCr
F2vlYrlezRf+8WLbTs6l/aVcRU9+3trnPtNHKidTpiQE79XmXNJ4aduxt00zCgKeyoIvFnKF9blt
K6IV40uUgmlKwNXYBa6yVb7KjL/ERb7KFVBlx75fvFtGw7TczcdoWwIevXvp1jpTjJY7VNvLqJVH
MF0wV7fHaNvZ7sxtKyFsRzTAYgzcNa9t/JcbpYRzaHCUH/3S3cTbZWtxbLyNRw9oCOqbUALMFsVv
dtGwh0N9mwCNEhuCliWQzuq15GJsWUs2xfjKtpCdXmB3OMaWXHS0yCl+6Dhx95z5yowTRY/izVHz
eq7tkRZXktw+vohajUv77uKUtKupNoGWj8+OrVtnnQ/HYbB4mRBE7HmUNGYDJOW5p30BP7ixs0IX
4rhoTm2YTcibswECxZwQcW+N26rEhkB1Q9zm6ZP7Zu1XZRz4NN659z/ZBToLEsg+Zf4Rjsh/R0LW
A2h3pN+0ktfGpdrPV7m/9zGfCuc+/oqT1PJocEyzB4TSXjGD2/+1tHujdVV/314OF8uGzL7J5n6S
Hy7YjY2G4+0wyt0xtcpfG9Xvy+uqzJ6XmNQSJDmcktMp2fP7Wif5art+bef0B2MdX3tXbW2OrdSq
i14Ifp3Eh4JUbuLSzrkSrJEilPVKd3/tra+9MRkSDk0ps0m68t8SWYKm16DMFwBaDDlQs0O/Kwhq
HqT5p+NwPB/mGH6MKQZiXlVjnricUrgg4OTRca3ps4LdYQXMZNc1i5kgWqZQkDkusxZhKh1Z7Yuy
9aG+A1W7fDlmH91llf9BSGxkHOUYEaZOg32U73a9OSkyi3EQD3GguK57dOs3M2LegNoGfgT8CYhl
/XqtNxc/WXTB24UMckPdvLlak4+wLflgjSW7SLc8IBtk2PUn+BHkTIo7+VMA/fZUh/kjeStXB+pd
j8wwJCCgz3Gp4BODbEH7FpPG18kwmJt9UV95mHqxL5DR5lnfL3Cpy0vj+A664yU7ii8yPEkcpQ+t
pR2vDr/ZYG0OsQ07nd523FmOO6wkZ/l4ufrtPTpRq4+H8rt1u+HD1enc35/kB5w65Vzi6cwOYxFB
TM7nUP/DK5pT9Iu3vPh5iN63NZt9s4Zpn7K3tFndLy6AHbZa9rr9yiJsZa+I2YPtGv5mereTY9jY
/ZywwgrG9DfLiDxpChSBczWOkYiZlN5HsxC8OauQ4d5Pj/ejw331cD+Z3bNLrByG21zHB3+utXc/
ycrIFQ1s6tQgzGR4yJzC1eI7u2DQFv+QKnKGqL5XmYWYLWZmZ7wpuG/lM0ORwEfPPLiCRnrEOMtH
u5SkkfbI8Xyqt+hdtAeWYQKamSPo6PI1tgqvJuW39EZaM9iQJcGuH12auWLHKXTCovJRCldx44Pi
KFEaOp8rN8KwaFsT5G6G7Tx3G4YlyBuTj/l0mO+2TZ5YS4xCvB0VpuuUwQSbs/9+qbpaz9l1yvLs
dtXz7cou+dFLkVIydLI+QQFWfxjV5AlUnb9SzEPdR086eI6CepA55o43g+lAd/XBrBOXnVKNH4nY
pvxXaofMlsMS6oOX6nkcn2GmLxtKb5NinV6SIYOTYbuptzUn6vtNId/iHEEmy/S78GucZUHekrgp
WqcDa8apvRN2XKvSmvrVwu22CFlgTLL8iGU1WkiVP4I9DrGKtdSJ9cL2MwRdWUg6UCfKz/v63acQ
Wrv1LBWKeNy2UNvsqCklCDRZjAMuSB4ml/FojmGNImWYImBXSAbnx+oEkyisXPLnoV9FlpmioO6f
CS+Rsnu2bL6txer2za3xuP2MY08frL7nqenR9xIgs7ERnuX73B8XDfawEg+yYQ2P+YHBTbUQT2xH
vm0MLdqQADKVe+XX7Nt5OB6S9JBUBHt+ekwU08S8joagpJSU+5QXWXaVoV3x2bCn9AshyBHRxH1b
/BEkZknLmDY2j97uTdHKjsuuzbzGgXWD8kq93ji+CQSzXCdCSxh/cEIz09JgEefX4xyJKyZVFKw4
z/Oe7mqZhJiV19p9/XFybZyq/dFscM4MbkuHwSHffW+lu6bsaFK6E7N7fn6rpLxr5ts/DV3sfpaD
5aD0xNeFhiN9Z6m5EivuObjwWBtbg3KXDo6pk+/RKt5+Eqw6aDfkcRzHTzDnDul27GK4OaV6n9Ev
MugdRqQ86HPbZtkwrmBNElx408/YpozTqqXUZCnmo0EYSU39bKaHJrMuDm5xWdvR3XHEEjoEQhx3
pKsh1dzWMc0Wj95HnUcoCby3VYy5lUnxtqUaL9uoLaVca26AjeVbCesqx/Xakn5RzI55RnbZDT07
nlr1X7cPwkV3+yBsgn0Q+c8jb1cmfoOVmj2+OxwGEZbP+G42uUsnzfLbQf3N9aQvDu2tr8QeVtfH
IPk4LhsTz92JSc3dYnoXHQekF6NMh3k89bajLu0Fq/nrMqw8yxsVTgJpbwtut69jyLtbrHSZevHG
m2VB2KV5Pyr2LwfBuv0afXeuz80in+vn1oNVtbH6wfRjVGvTN1iOkTjYjzEPJfLbKlR5Q7uYi+hh
lpz5497JkRFiXcRE9sAVAUcZzR7SM+C9ZgbwQVt4feckOg9avjAqQyrjtZmtc6IpJRbew1d9sEgb
57RnvoOsSDNx8UAJxRXh+SdYh055iy3CCr0+9Odxc/rBDf1oYk4AhcUbaObRV2H0ZWhmULfgBRm1
fMVh1DFawu80zjtjHomyI/9vVHeNG2/HTHAM8lcaXsr4p3lZ6WUZPxr7kbud3gvd0e89NbLAYD3x
Lw7rxGIjXtiHRjNM6eY/KesM5RBCjYpmaQNVRw6SsSJ6oV0hcq1Z1ZYSUbZMYOsett1XvN8d0+gE
Zf8FR9Q/4WXi6/2r9LFpMInUjZmDNxvowxK6fmz7RB/lfKPy0uhTv/if83yahePAUdKjGce+HzVz
uWTPIoXqb07MBv2u7envnNkwFA3zSzb3hIAoEsk6H8vuM+wj7baLt0/bhE/u9k0h6ts33Rx0DUH5
58BwGv88vJvGWC4cO371J4TSx6AO1QOXFy2jq2A/z208BNFiKAU6KM5+2CU8L5BeqJ8sbrgwfGNg
Ud8Buq9bb9uGT6Pb3+IoWMNwmc5WgS6wmwrDQvBkwKjanr6WHz5shznibZRISOPqmP401DUHxYue
/zy/+xNzUReLD54PFZOoH+srnWDYDedRc38sGYootXe3b13MstvzZOiR6KS4uOSII/e1kxYDrxbq
MTR+TS27UG9mwE8DBCIHHNvnr9o0iJim53ufNIJWKhAuY3v5dcbo+22HwBZDRKlUZquDxrY/40oe
aV3bPAZNV12ZZEHHxmVy70PwLlG1/Do+f1Y2sTx5x1iRVxPpN4M/jnoVRr60nKiGy46L9rq7P5ce
DuWH6MVlAnfO48cp4yW7GV5mx5YhdWFqA8IAWkQFA7KmNzSadpCk+Fdzjucpwfns0ix9jfyLVY4P
SMcPOm4SY5H6lGlsvD19YmLn9om0NkOk9mbMnMpMhkTGLHWkz86sfG63IrnM/KPwYBJca5juXood
dPDOiWWbB8EkFnt2YBafHZti2x4+FUaVpB+rJBp36HK2mTTHFMhhCnQadwrn5HpOqCEdBJGUW3lr
YkYx/FvDUNlDwnFOG8Rjl1LXDKim0BCLlhDj7JnZG0Wxw5k9RK2daBS900x/MkSHI7UwkfZxnDex
N3zgZhco0QwBVnzdbPdxUuL+/4DTi4Uw9PnnnW1ULJaq5VK9FtX/eWe7XlzT9JySEUPpMHokiGw3
OAkn5BAjFWjW26/6TQABOsyjOZoSBUhOAYUdAFi/yUwut94MTeMqsnylhzjvct3WlWVToHdPuhML
krINTFITRNMqAuMZAIe+Qe99he1dMnshgIAe26+eVp5TQZFqNpQpPMBRWLS5/K7dGT9v9i2ceiqC
wiAl/cpkSbbKZlM1mL+QbDLNlzSUDHLD23NjqOTOtHmT4e2THmGcVCsBY6+u7Qs76G5ZkuShU150
2k2vaKcp8xUo1MUmnL3Nd46vBTK0RiSRwaT5YO3fOq5acveGtD2X1utOhHxpxaRxUBZ2MT0r/Phr
4PfWAzpsYSa6pHKr357HIu6cPVwEaPuGs28gG7Z2pMhJAVMXNTrV/jTqV3tNL2e7SoQJmplD1VIM
l9hUUls0GYYLRuV8oHs5lOBl4zgKSBqMrhbutrEYr2uA0gA0oRHoDDdHmodxe5sPWBlQrl2T4pk7
Tre07Y3mARYvxgEQO89oLbYBQhKuGQTmmgPOADIysdlQA7xFrbtH9umvTina+AC3JJgAoZuEX3/x
PZgSut9Z5myz5KWuQR6Qm2FegPeGdo8e/ScUyv5a6d6wg/Z04QcTzIZ9K4Qze9z4DxwEywKf0gmq
pYf8Q3nKlwVCtWF0uof1+d0p5qx36l4yZMv1AqYNNoW5+LQmDRHhGnDszd8N3y63f+CPuHm2CoZb
8QlBVoAVd5AxRr5GdImDEv6R1wFUex1JVGvXCu1FZtMP8kQmho7CbyjL8adiScWNNThW885LNmm9
EU3uA1Q1VFScl0fW3lUDA/ZA+9z+3sgmzwjD9EA2xKhTfJmV7kfHF7PI9L3r7NamD/BpCvhtVgYS
t9nDamQD3gRP96aAlovnYD3YDjHe98anZUHruWa5wmJruKvcb48BrwKr2AecBc9xN+WlmIU4eLH1
lqknoRYmErbENuBWHzF3kYBYm3DwzVcFPIVKmV0yzOTP6OUxwav0INF84adZBkYosHWww4RAT6Q3
+ZeVTaSKw1RDEsq7OcSqe5CFAICCn6Ab6Al4npy2VRPpsDoIkgH+mfXSHWEAv5zajoy4SeS6GnC+
iE11KyGe/jjHcw3x9LfgeODUhtOcNHNGh0PzaaPWdTEZu5SVheHoBaz0UTATo9UdkEj/qTV3PzfR
Y6Gc3FxrgE4fMEQJNUaVHv99mDMqiX5o1WwIG7DsDXniQYDN+WN3NMAomnpMtHEjefRwAZx8OAP+
hfg5MBMUAzDBquK9he/P+m8nxbtp/WHeecOYwNempQQwmY5P0XMAl6yf0PNoMiDGbPlyJZjftVuZ
ugO2DITWDGYBWDckeTaODgjykIUpRBY/VwkA3VY5pkBIqvl2Uf4UtYhu85mDDUwJUEKTiLdBgCH0
6W/xy4Px4JqlNyRIF4iA/KkgSnBS6FlGvWbkVaDCRz2YtwHJbWkaC/kKX+rbsIWZfW9wG2rJbN47
sh9KYixAdP9R+1NNi9pO1TiBKgOkLPdvaBKQXBeCTVH4rs8LFAJvz/F3/HiDjfQCxfQ5gDk4L23W
JGmxLDlzICq3/Mc1nyx3HY+YXVfqMcwILtbua7PBeD5YzweU9PWE5QqqOJAIWfFbKXq2G7gqO9f2
tUVFXmokeIv4KDkyMnzEzIOtltE1Dq0Wh4LmO+2mmfIh4d/DTW3X4vuGlplZvAKWu/0QqMTYRoKg
sQAl/4oi2bAt4k80yNoVaJTtRQikP9sF3OgVn4lMo66QiYAZ90UkSsyY8ROcWEEpAf1GdxUU+KPW
PKlkkLB8DO7VwOCUT3aulc8wIPQXrVr1Vev3/NSrFLrXRXefJoVp5zLRxRE29xaL/ozmYjIMfvge
dnuqBN0IWnTkY3y+OdvU9egWCPjvmj3p5PlZiEAEDeHC8hvpPzQICsKBAQTuAvyD/bg3Q30gH7x3
pv1PwDwYbxT1ylGvUgzUyIURK0T3A5ar1tpliA6Ekxkzwx9tA22B4mdYGjGIaWiXoAxdI3R21I6X
AuZ5zQ36yHaaw3UfPGMewmKXeg5AO/pULN88kt7zTzptuOd1bbE6a4447DY5Frq+1N5MAHz8g3Go
f6VhXbpdjy26CFCgQuJAqjBr6Ba1MEAHITFYcaNpUAhiWBD1f91ASIh6Ci8KDCPoIJLIepF420JK
3ArKEgiYD6o7iIqEUTtOxa6bgRa3FzkAQU5M/jiZDRB6RQ3nFk9/h2taH4B4qBW3j4FktNBEfOdi
gBIxXYSBbyitcdUCyZujyb2BJb2zrrnycoyZZx7LCeBlteibAyFpj0k1146ROPpjMORYd9B5bRo6
yC0gCdYEX7MMdpXrTd/Ju7QswtxAX7CsbkM0oIalpAa8QBB9btnMEEwTYi6/y4/NvvenYePtYeya
nU/rF71e37AxMzwQ8pWj5giwj+AdZ9eoI3gp3DCb0xsoLrv2N+BfXw/WuT4MRudN/R6wvdkeP47x
l45eO38D4bp4ir1SDLzcINbot3RaqNpGmCMGRWqzyU3BWng9OHYuW3v1hKSrWYgGax67P3xTSM5w
INBVVbFld1RK1sVO8EXo28hG0p1WBLPthaQQugMB26SwGLEsXADPgKBQZwusONreHJ0gntjsUcuO
iAYfi8oOsmmNvE8Syjk28CmOZT5cU4+8FkgF48FxNzCFzjr+WPms6Nhqf1y/ztKKj/kqDRdSKX6E
EkAo+Al4ort29cFM22n3jQWOsguOQM88ovHfys0AnKAmCmYfF7C0qMrTrUz6m3Hwp8knRp4/o9UP
LUKJVUwwitiRYz6Rm5bedyaKBqrSFh6Qgizarl/2bOnjov7qRnXSwlxl1P+aXpvgD+wDRbWjWqvC
VTRt107tKi+zDE2BUuRpGYByoYFOJJd2lRCTjGFYic2qTxI2xo81Euzsq72/O0HwqFHqsaooihaZ
I6xluYcDpAQmgaz0/U610+A9zeMvtyY1v89//j9QY6qF6P9HRqVKqVqp1NBjqsXon9blq/VsUp6u
Zxmb1ZBgH4jqk/h19Xm9DwLXcavvGlw1t5uEbByzyV3BMgExSa+/K7csGzeXEE0Xjl377u1Ic0jP
fl1QVA3X5pujHt+IymwAnEy6u6ZM5fGC/Z84wA6Z+6XQq6T9ZbWPLu2Lo86oPqys78sMaQNDJsdt
bImO33IgtF4PLbd4vbtcdKfLDlrsbJpcR+0icy6E9eD2PF781e25XGsVa26w1nrTLvy0MOvvubCG
5F5/JrnX/b1vzNHiA+elPmpytuNELkGpO2Eawf2wfd0n+XNnPeleK93TtldmRmaKd2CSlIgcESw3
nnROFT85ETnCemdnOieKYN1jHo1kkDFbeeTpOSdt67Urw3w5XecBN04meYdVd8N7nSVIliQTsQvJ
twOnc954qDwd9fM2Bv5X4EDbLc9YKiXaN4SbKi+REMzctJIZlcSW6waL5173NEWaC5sLmKOQ7dZg
Dv6V5Qc8HK2cvYKuFjXAYujPktevB0T89Ece15+ziXySnpPYaeJ5W+qe4z9szA/nwYho2KxCH5DG
T9tzj7N6efQV8pt4QUbvgvZO3T9PNjzFvy12bisd5j10NA8kNc4LHp3oUAY4+wfs1droUzWb159I
XR0519Y0iaRhkLQXjUjEQjYf8rzk+aQWnv2FWBPUoAnHM0bHhl7W02++RleFr8kT0nOj3MsbYYo4
mvJF5NgpkGRYnPwq5TTxYcFxLtp9VbBOXhOiUSRd9or60Tlu7m9ekKFfg1+Xqsc1PtbudWg0GLz+
jMHr0TNTS2aB+s1grIc4SxGw750q/cPlbDzVY+aXT581FTu7a0gY3/s3+d5BlPI+sDYZTS+GKELo
EnibIFrMb25T6vGbOxS6i0V3tmRmmKT59swSY8TVg8INV7V0xYPt1mfd+b47x/ycd8dfo12zFb5D
pZdqTiZ3tDLXTQhbj7Kw9QnrLe+So2Mrx6CROmVjuNsu1ttnLPnGCCz9mznQZNPOrdu8WfhT10aN
6D2Nf9Tn/ZxuZhM8lzc/Dml3Mukdy+Lpuo8mSWmLd8mmYebf44223PYuEV0jozgs/SJ8Umul0/Zx
2p7VWuVCaykZ+9Tqf59n/d2sX15jP/VOtntbD+2kqYRw0dJHFEaez8Fgh63DYvT1mKcoMXArEJy3
a7vwEN2p1Yxj0D3YxbZfTX8781ilR4UJdfbxSzOA6akJUM8n06FR4fn+K7AKF086HoL3AtOwygu/
FDJ95Q+f0Q/9aPJmMLgcxzdHO6YquqltsfP6avcvwwdCRyzxjwxBs8ag+uMVNXPVfM0PdU2Fw52x
M2F7vfN6JOWhIXzkCSQGdRQNaQKMZLM5tIHlo28xItdkmLrlk6EX+7qpUH2/Zd/Um3nBY/+UJq/I
kASrzc2nAbbnrr2iNVIcvfRnSbODj8Xh++algPfJ+pbpXdBNbTLbueVPLxbTpeAZolhHI1eCt2pD
d2q+mrIzw4n7txH49tI0nQkh8vzOxuEbTzxdmPsHYlbDzNOX4exGkz5dLZGtCmVP26H0Pre/2CDc
zAxmClwafAL//bQuKv+LYd0/lKTA8PpvAotqfRtV1insU/2BtKoKsVyZfldO/Wmln+vzVDk1LQfQ
0OJLoi4xeDiipZJhuOrR1ksKeIvx1J5krZawzKMCVqxu5JjbYA455rKTZW9IF2/QZXq8rHimmMrt
e9dRqFnlVV/Zur69bYiHpEcWXpBAFauL3VrK2yCUrOVhwA9pX2tU0QGLWulhYX2veBmplXu1HYF8
O1qEKha98cYxxMqz7eTvnDPF4qDJQJmkEB3HBCuQPRW36iL2Gco7O3RTj4Z6Z1PvKHTzrNZN0auR
eQ+0hpy0GVRaYHbSc6dUY9aa/3PgM5bVv8o2lECHzINrsaUQqnuSD5S++pTKQ50Tm2fnX2PNEF/j
y7Awape5BUSh3l3OneWkezxTH3bP257CV4dxot7Zvb+KL/M+xvtxGx85+l+SCIlcbDmSlgFuVhAZ
s84vySErixs9UVYZC1Is8zFWBApB17i9gT8wEeKT1IRUzIe1WSiOx1PIV6mcB8qWOgSu5AKV9GjM
VApU0rF4GaUyDcRP4ya+dYZjaqZ8jAfmXxqzQEGVMXsodZTGfM6kLh49TDVu2Ta/lIV3Ip48GS0Z
oxjr+Uk3EsvoK3qyp/dT1u6wTfgpyuXiQ8EkqQ3V8XJOziwCvTsaeJOatWn1QIHkSadGLj7wOlTJ
MMbhD88ouQhOKJTouOuw5VcuGVBz51Mn0SAcpk23vA2jQDXTSDFMFTlRCgcxb1Jvx8534QkFovA0
m758pu+Kp0Sy0+cqhKzqXItdCitRfYUn+mWEPvvsuaeCgdwPQwv1lKxWHmaxkTkI6/cJ2grP+3fz
qNyrtXcIQEURBOsvX3TYaiujWIE3KyGtz7Pv8vODnzNBJ7ESe4H/w0818ebIrcDqowfML08/dxec
H9hbyvvgqs5ytjAzvy+KkFZ81dr6b9W2Ls6UU1+Fc2Ci4l7u1dzJt5HE31f6CxvPC++QHwYISAUK
8P4NJ9dQx+tRggOTodT4RD+w2F+/KcKoiki1nKnSPvVsrZw2InyFAlEQ7U2yLNKbq8oW1/OuOYvS
7KhmBfrwfXmrV2Iq6R254L5zmgdKr4hN5ZoVr0O9JrXIKeOZJ6/CfWkOa3GxrXbPx/1dyegrVPBi
vVuudzdP73X04cj36o5r6n53YdounRNPct69FJsxXwcVmx2kon0+DgrHQf4itTxZPxTHfSONwrJ3
OXSLB55EndMSr9KYP2aCBdw0HQr6nGDrHGr6oh6O/axdUcKLLOtDfY+KocSvBIsoWxZObQfubzUr
9+VTSKTIS7jfhEMuxXjemDfLeRfr4JSV+8W8OXncrRt8AndZ3V+tG53nrYXbtseXCVOTNdNewS8g
GG+2sayFvEfKtD2txbl3mQuLWutW+ydA/LQtxUITcAuymP0AdU+z/pVS/n1srL7uFddhdaTSh60y
gjdZpJsZ96lhg+3OyHoDe61Rxx5Og0BpcHk6v1smjz/gOEYKWoTFmjlv2EztAiVZqxBooZmgQPW/
9Qyll8tT/gm6BJg1CVQlGKIKXPX0WSYztXczaCifn6xtr9IVTXhKCWK8ga0KyvHUXteWkluGDsR2
k+/7l4nNGblWKDVcZvNqC6pRAHWzoUus1kNuxhBldvhT/GYhqnH2rfzftHl4L87uLk9ah/Rxoo99
uX6Npo/VH5QPWgfH6u10HgbPItLgQlzhgN0Pzhpp2I3CuMqtqh4NQEObwqYaPP4JT/fP936Y6bRG
5HJqPn5xHXJueCrtGl/VIUtDfYIjuFaEt9Kc/4xevGYtg0GArsFrHjOjtBDXJ2mSRlid7AHmftHB
TH7oEaBw8lU0XB8Vp0jTF/3C/KeOAZoP4g80s1XYsIfAkKeamdmL9kEn4yVa7e17gjLCAtoZOmaW
vM4FwtbAW7o+//seolCs/wvJR6laLxSiqJyPirXSP+PaenVRqu4roYnYchvOLJem37tPP82Jq/6g
gHhZ9jUwehr78RlVXiHOTbQDjWJi7FNB3Z1PGpOoa541LYSR1rHGyKJd3AaTk0muvcLs+W6KRnzj
OIXRi2KeT177Pjuf7rE3+rMrPQUzxUe/9ZmAz/6qjAT+enlycXAEvnmxaVvG35PB6nNcNvgIAXlb
+kDGv9MuTnAxh7AhVB1Vs1fa90pR98iuUKTtNTiYHbGdDr0DaF2kbWzUU95pA8xVXrvDOnRTaB6/
q+xMJh6pd4Xt3SbX4zNGf84uMcHNtShMV0mxgrsSiLk3bq6loQM3d3cNx7lJP1KV3ZykzoxH1jrZ
TDjqNq7LRnUVpCmLaTjyWdr85qvQnGI7jGkxWnsWvAQrtlqUczlniEVGa4WRX2fS2Rpv246Xa1DC
N+pFm75+BeAdxcUn85PSOFDmwrLVzb+VLRxWy/H5nirpfI/bb/VogTvzPP90/lnIbTzdq8G3zoHQ
zMlw/S2WXWN3NPa20GWXvaP1XvISZ8m/aFdHLWv9u4ogoXzCjqwYrMN8ozIv+E9DCsRhFGs2kBp5
yeEIxUjOdYvwCSTV1Q+SBnGsGdH5KddkajjEsQv9yhRpcCoOFvKR83fn0R2XTY1mzvAUVbrc0nGS
SBMYjOl8mIV4Uc3tUiz4XX10Z0D9DMpIEhiwxC6Y5+FIbwTzFmvxdD/09AkE8Q+0CNci4+EdKtqf
CcXSn2q5v8V3zrjmtUv3IEPJcOX51O6Xnq/b7mHfYwg3fa3Er1a2VYLPz1fzXRMz79pv2Z45bmdw
vQxnkPnfOlCom9Vf9tQkbCyra8FB8fQ5joKYbRr5I8zdVmWMzIHa66dbbMWI5w6r79MlbL+3ltBj
QCNsnF1zR0uKcdI8N+/4FB58SrYZk0YZ1EWLmzEbb6x/h9XvKhGRUjomeVSFY3Ju2qXEOVzuYJ3F
2uvXW+Beb4b7pQCpF2PHote0au0mLYLqw6S1dmliy67MQ5pjvhaTluNatBBuVb9nX9XvZY35flwV
F7pvH3jYS3Uat0WvLMftiDrnEAJY5mbUlmmlcFSYS31VGxfSNw3408f9zMp/2z7xqwcAe5WaLqWz
nRjGNMZgMs7HprOldphITO/WGYnPxSj4ZZR2Fwhik1466eU2vWjTSy+946VX2PREBC4vvfmlN770
Nlm+4Hjd0NqmQneSaxZMdjTMrrUvhXBEQ7s7G8jSpB2i/vCXfeH74qfo3lgI4gPpeLUar96rr1Qp
EtIIxEbTkJPmyM3ZSjRO9mAuX6Yq1mSTeKSwU435bfYn1XMQr4yz4/8RdmbLbSPZun4iRICYcYt5
omZZsm4QZckCMRADiYl8+v0l6KrTp3tH74iMCttlkxAIZq71r3/QEUayUP/X3vCBGY1GCU4cRpQv
ZN/hLRIvRTyTf7XEyxJPiwh/GJb4iheHw98mUfQUKhdGUuE/fQPh8qBoZPd2TPPgyHt1fWfq+7y6
2+n7dYPLSLZXyVsmZtyFHE56oYmGk3DH3OFH4Pq52tsFW5vUpmVsd3L3J8YHu0jB6s4kti6SEcKS
jI1wCkIa4xsr6Zq0ndJyyFYil0hR1JxhhQK3qeDxJrKcyyFaDtF0iOxOhMQtS3TWAPUa4ispbwAV
t7XKtE9bPt0R30olLepUoH3e9GrjfQVKbAe9HYiQF3zugsYOKjs42MFRiOvXNxot5t3kY6Cmm8VC
RDeRBy2J9oVAQjofegl6EtqeA7DJ1pbkuAC7dpuYMIhhd0vQykWeMCJlktJQl18YDyRbDU0BDf+P
rwzAPHsEp9JZjOAeWtOpDiJKcqXe98Rv8aiTfvAHNA85mKdJ2JL/wOyMODZ1b74iCZpxw3u+3Fff
+UkkRZGlwSthEQSn9e0WvGCDEmCJwuzvnQocnii8VPTdaMIfZpdJ5swMOJnwkER57h/P/gllPA5O
vASvVTqy7Rj3BCspp0iDLXuNdleR9ySDgmFhBZ8N79gBLWOijQlu4lQquNcw6iSzWGGHKEJjCrUi
xMWGsadVhJURsCjZf6LunjCKvf7xS1PZWCGIfONuYx1gEsOCFTY3rOvqdV8+homrBx/0AlsytOV4
N7g5BxPeEsKLe5hxTwyGQ0j8azMGxjXQjgEJsKwad+iJmhg7cG/5ynOnfp+p8Pj2+GcpxF2qo2qS
kcxgQuXCftaZMWHFQILayVEZXH9jPcgdxc3lmoNiB9kJqyaQQEhAOqwzB1QQ6f10QWMa9Hogv7cO
dI0/Ucr8AUsMgHWRuUE6B1xhiMI7DnbGqjg3zc7xpUZrKCMI9+9+ChcnIjGgTeMWxrqAj2jCoF44
t3doQj64K66c72uJBK+f7Q988lDRKVU2+4gsXH4wFOvKJ4EasykimW2MqqFFctDyi2+LXhQRj1CL
0RRVckRThGasMZxB2q+ElrQ+hkasDgPfFq6dWDSVJPCxesvjszEUb17JKfNI4+OzIZCvx3wEPp0A
jD3ikzVNJCiL1DE8ZFHhuz0Okb3IU1ZfG199bamnydKqPYKVLYr63iNeeZBFwvIONqUuQpaxwGOp
+DAPMCj9cRFJ1rfMYwLlWN2WfFwtf8KPhdHztsg/luJGc7Ajx9maBX1OYoc1wt0tuq6PLlrUWWxE
JPM4/SIylHmx0foTU1dvYcq3sDp6J0BTa4usy4+OiWC9cqY3HaXNAPNXmGTDAmY17uPw1XTsYv7J
WUrvLCRiYg2Iu9Hhf74qX/AvtBf18GJl5LqQ7IgwFgkBMDuLbzrqCekH3/T1sbTZCITgjwcSlj8m
mw9wIs612EMm7EyEbIFP4osBAAsigPClQN+Jo3rusngj/ODmk1jgDRD1we/tVxp2uPs0co8Ezugf
7D1n7AwWb/rU7Tfzg/m7GMF/sw3sNhsMKPGL8tt6lhvXej7oUGohDUsBAVW7JF9S9egTj4BJGm7+
xjNXxfYP0gIy88+1MATgQrgccSEvx1XocYSp3ApBPTxg8EAtjT3QhTHHpgIgra3tP48qh2FmS5nV
7wVdny/T6RteyaUhKjqxcJTOE1xAO0ZStFEbUwLniRWfeEq+HYT2e5754YAF7f05v5/y+0t+PzZ0
ys6kZv1hL2GWPWUtJmh1hr/E1Ux70g/7dAE9OCbjMbnu4l3pGngw823x+VRNuDir+DQRG/NsU4vC
DpqhJXsVQTcNntegwb69YKnlnD7k2m3KBHuH9poQlGONqQabjaycIiuu2anP2j4b8Q+1MqlK+Syc
toibIq7RDBdx0cW2FNmSY8fSg8lQu4KOl5ikZxcuc9kLhk9OVYc4N7FsJssEz+DKC62hCiE3QFFn
QXFgqSxgIgK4Y96h2lbZxZKEqxM+27yP8FDMEevwCDOPjVcRN439W8Sqz675oOXudZfiCWVsaQD1
mXSQtFkT4nIGNYbZ2pQP9S/Yxyza+vJNt76VO7pi9HRKTD8AxRYI/WCj993jfOl80dhTINOnCgIw
nXrJVh6YjE8plI7QjYGVgub9Ev73rlPT/rdhqmFrxk5Vrd1O2f2bz8DpfL6uao0clJZTw4llxaL3
hwSEi6e5zxTMWeA2MIgX7SZT1taMvXQ0w+JbvuDTA/GU+uLgvv/A6X4PiTBklkGvSaOJpnFK3j2a
V3pIWKr0mgwYJCJ2YDtQ/SOLvDyMRvQDCIDGkl5zgDH3AxiCoBXaTHpMQPT2/Qee37DqaTCxfz/m
RMfd01eOeWI8pgxkm5PoKAvM5+BwsvNkxMW8782tkaSNpIdUh/0e9SMnzdY5/sMyvXWLHxgHhf3W
Ip4OYTAwTv27PyQN1+0Nv4VGgICRAJkVLaJoAeclCM5I2hLQKtzDJPjs/m7wgw/9HOscG8SE5iGt
IUrIG6mT6DTGL5gdNRA3SMR4/6cCPCnu6X58pufD+CaZp3Sys2Ldn+a7qr4f9LsGcVsA9nxzGkLj
CM9Q3hiA5KQ8PRkIi0NBPbz+ka2FT/ydCtcM6CZFRADyjeqJJA9nudkJF8ZWU8SUUxTcR5wRyKzB
0kZkGVsv1a+H3xVqjYd6jnqIeGWIXJtqjToNntWYIL+BKVkLHijOPiQnFlAD3c+bjGeCxZ+C5Iq0
0EboG9nCAXnZvNm64ZaxcbNlU3qFIWWcSXpb+4B2ipoPgRL7a/bUbRfMzLiraKJwXmAPv+2bvANI
8m3TZsc+YweNeyUh54M3wetb3pabNQ2V0reKGc4pao/f7M5ibyZLlz15NNLVSN+AbqkpUQOpjwCv
TELXBEIcIC3w7ckXNSk2uvh2xTafOILG7QLYtW9nBxfAVs0+zSZtmIzxBbIfNv3nTFZMvxf7cY9n
T1CRHAwzYJeM14htmD24g6J8vWffZdNV+4fjC3I4seOy3bLXni9il80nsb8aYISUFh77E7oVvjOD
yH1iHwVGtd7YPtk7D6oQ6Ix9ZjD0tPAByrzv+ZI8U1dvGyZ7Wa5G9sJIImWYucPys0iib6oFcagP
IsdBim97JbvkP/sjvH0Mx6XLu9aiecfGZSsLVNFIROyTbMPskLoUNVCY51hnbCFFK1myR+d7nPfT
OWUzZCfEhafDkGZ8uIkvjPM3iplxionAGyFj7pnOySGjUBSwo2fqGaHAKdnNktj22POITxK7nfH6
33c63bb/F9qIpVjGzlAN2dSNf5vRLZVc1nY1qUS/uDcYpqQv+Aazwl3ffB75ksKC3/0EHEFmvVHC
saRjgois4hCI8Wf3Ae+/x4CsZIxaZu17dSygqHowr6wdIvn3CrKgebzPyaW6PEqyIra+A/p0cLpc
SwlWsBphOt9pAeRzMrVw24F5zxCPmAITrSDlaIHvmnWNibrCQ/jYJABd8O8hy9/47ex2KN6RuNMb
8bSjIcFAqPuWc+ZVxi9+ivYeDETiD5HVw+dnbHhkUnCK6sENPEC2o/U8JRhdeMSJtO8QqK4k/MJa
IhWCOvMMzoGq9OqSLiKkOAKbwb+dPfeQke5gGlF1IiaD6Iruu1Ky/Lqf7Lu+u1cSfYtugN0P451w
DS4YHANC/rC+yru9edr3xAFZaT+T/xE3U9QP0f192wbLENjpYvsqd7UJ8zosr2HfR1VPDxlBXZnq
h7p+uF69ohcEdXTZWhc8wS08hSBIXaZ1WYM6bZdCou63THvCFechpIcvHgu21fUcdkm5+q3Oi8b9
vWQmQaASt0ztPCTWJVnqdERZLqjPBM9k9cd43J+t7Hp2aZkliGG+Ogt3uR3BZ0pAMCTX0M9Canvp
AgXt9R2Ec/jeFwb/BBPBV4MKhnE+bS8oOukp3lu8O4lk2AoAAJx18Mj5JBQZYTgEdiTQ2G/hPcuO
A4OR0oORwDFee0HLZSxHqvJ8wBEFfYJYIjPTeTCQzSAyh9UOlDKILrqwQmGt6TDAwmzXUh+YkWl8
j85M5KnZhlVEcJkzbmDhFZvRWIdRqd7PDMeolc+c0DKEeoJnLtjlVHgr6wzLyO3CalRmnkY+EMk4
xE0iYCVzUgtUylT72TxnI5QWdKOrS64dDVYy5cnyzuwKUnBBPb453GZvf6zOLneSFvA0W7F9jXEg
z3ZbeqVgGTPKY9omD0TsQW9uIK54w/R4u2PXk0iuhKgLy8XkX+Ak36bHLZmWhKyfCFibwHc0Ebfm
qmKSA7QgBTI/L1kh+R6VpVX4hNREZcxlMU9zThwfAM5kYZpuwy07/5zMcOREgDmtQsUFVoqqazzv
XrBVwx35copGBLUzG9f3tL09PyfRZu4nNq/BiPsPviEiIB4DaG4yXB+aBQygb4a+K8ee6FQn7w2b
Za5lt7mn2fMrhBmmeNJVdJs7tGEiYMyoqYOFY25/JHEoxjFXRULnr53/yqMCtd0WZmltEz4zV7wK
gxLcdTAoOesxk6/FTJh5SXysIj2ruiT2mjxSBd9KYLb4AsrnIZgRq5n+EDFsYUg5B8RYPHps6Scc
u5hE45+JIHkNv76XXjiptzDH2PT9qvYXh2OVR/7uqt3l4531xK7/JdHPbJbjt2A7KIu5+y2N3gX8
OOhmtn2CVD3ozVBsTCEEJRwIcmSNb0+MeRtRFRVFDe7FJFR6HEjISq9bE8mBZE1Bi+eoicY2/iJJ
3pZTc9AcRm8QK5nPMMRJ1S9mJEjOLRH4RZQhvFj5A2/3H0Rh4K6S5kwGTe6ImfR1WtVpb7iLFldL
LKFLabGGokJN5jmu27hQI+3OLjngA3SovBD7//H/kHeZmnBZ+f/VXci6FGVn71TdUg1FuLT8C2Fk
uRjHtTpDOzVeb1lH8umJFgBtVmfj8xnDf+Z0wr0LoZdRxjqRRuBMeJA2wax/loNrTmuQQvPATLZC
t2zf2fa96SzfnXPuvjhI5GSvwP3fhYRhaBjUb8ZeiLrQKeFuwqmi6QH49FnyIXzciB62A+LgYvdW
/8AkDOXWAqR9ITApPLyQmsMOH/S4chNJjn5USt5FXNY5Ms3odI723ojFMjboVWxc48MLXmL/iKJu
RkS8x3IOPpjXqAVCvrAXIq9uuCsVIuX2xZAa4OX0yrDMRRGdf0OavJK2Y3k2Q26SAc8wFHxbwTjB
IxdsaEm/FdFg+ux+fNyGOnpwsTxt9QJtB4qcFmZqr2nepfLgdioGtcnOjklywkbDLXjuCdWy3SMP
0N8OZPPoBkHOrIhq2Wf40zO5Vv3rEtRqYNShfgqNC6oU74aCg38PwN4fmEsIwQu6WuEKSq0+5p5T
fpQ0uFU6dpEIssBaAyNw2MCMHWEGw2F6AyitBsZXMBgPTHSAj5FJNYp/gPnCY0FG8au++3/MyN+d
K3fZ4ZItu7Ss0uOa9Gos8rx/oZma54tzvbtAsGojRhtqtOMhniM6gNwjy50TBIJJIeKGIU7WEioD
6lI08DiFxIRZeZImEPD6kGDn9PQCElwFcFCpNbu46mKLvpjvyBzhTYIxifYTpBeXp+MqAF7tC9HQ
pzV2DqSSE/58XIFT+gI030irreTeXmXVcd4JSoBkRai1mBLMkQHtGNHZ27BLHUYGUcw590dShNMq
kqJd7qGB4g5vt3fA2G0S3Ju52Ze/NVS/8J9zFBFCWGTLLqgzNi7yT8g1N/tUXD2UOcoZhB6LBNrp
cZe25X2bp62Iw3H6+p3/IvTiGK7qPdySvhrEQT01T7+vvB5wUesiLfnEcIBzoUUV7TxcRf/CAQJL
hUXj0J4zdnu2+h6PZg1EzsOJu3XekNzg8j+prnFvOAQk4C8qM/sDSmIIdfSBIOsNhbSI2gyuiohx
JBgTRZKM5Kh6BpYgOolU2jJ+kO/hoZBreQERKplxoUvR0KuTmvijL/bnzdq06e9GZkvSftztQZIF
bPzU8n3YQMkGB+INi6zA2jRXmQn+JJvVXYiaUtyKvBCOztqjmxmydsuLi/jm4wE6EVR3N1X3x+lu
Xl7Iwyu86PDxHRldpBAjrEXNApMsxZ9tkak8gkoJpF1wnIPHb/gYHBaLft/WDwIHCicdbAsZXxgl
ZQkB06vXYGEw7TCUf1fRUkTua0Oa4ACcNH+8voIu0QSRfwuklA1IyqAggELI7B0IkImaOHvZglLn
Td9z3tMJ0gbaHxzXYPi4kTYM8Zw3/FrB5wHnQeb7owfBldOHMRzNr4Lz4584n+70Qo61ZmMHGp7n
8A4fF5JKY7MmpzLJMKHASgmQj3m1wUaV2rBw4smKVJms7qjOQ5zJ5UM4jsFrwZw6KCe/73zJ8tbZ
0yTviDRJ9WUHIOxg02sHJPe6PZoRQYJZ7GBi6lKjmMJ3AzExOYgQH/5YX6NuNuHUQywDelIjfERs
qpFQhGZimKeH1QEeamj/tCvv8bnWoqWLXEQS3fa5LOJFaurhIrK0ECtOPnAHnUD0Tb5n+4oYg+rg
qIfLOe2rdHgrm73eZuwewjcPXQ/8kK/G/QK8gf5Ob+TDj505ucm/NDOuZtnCVGDFFABFj4WUDucU
O1YibWFn4pA+If5ECWqSWK960/oEi7V8m9U7EienPUIP+B76+NN8gQVTv3leRRe5Zpb5kiuRKhFN
5NxcE9bp8QsWNgaMW04JbmomyplWZBYr1bv8dAh11fEUNaZogTq4aU20jRWqLuFjlwv313USyYt2
8YqaBxMHw9e/bgQQEp/mKUqxAVRh7PThF4AXeYv/vfvcYbP9Hye+Lu9UTVMVWdchf/yb71qj7uTr
ZODdsDwyw17v5dVXPuACoETGAwwax2rdj5/GRgdYiXUqkVIXmB15KmCvvTexXcpw/Rps9kD3Uie2
iGUHMXLr6/3yjUK5OfgXzn1Gx7g0ml5/8OXvpXHUdzYy4f4Fd5QqgBm+hevxVg4wjd5huLY5gVEU
/GMGRmmQM+EnK3H1+v7+1N9/0MPNYJcY0TMyp1UlKU+kfBKTRykLnHL2ZwZof0lQURLpuVrT+i+L
fuAAaEPlErdWnF/jnepCahi+F5KGjj5p2bwEi8BsXgKXtsvCI0CanPAg5cK4PKoVAzax895mN/YD
4XcXtzkJ2zNkG9O3ajvvVcyrQZHgmorB1fPEBPLBQunq9lb8963h7nBrWkY1B3F3mLmzmLkzeWfx
4+rvK67mufNO85/D5KN/YUyPhSyItgcZF14B4pH6B8Gmh7ihyd1+D2oAYkrbrz3KOP3veyskwBri
LqxdFhdNB87CgE78OyKSviEi3FgIcDy48JFbhwwdBFBQe3ef1G4ziddFyDbPT0gxNRIBmuQ78Ynz
Y5Udz2p6qSPrg+g9WB0wa664/9zDerCEex+oKd07HpFUjyyk+DenSDwk3wEFbqUd/q9M/7hqLll1
3wf0JXzx3CsNHLSPVRjpqRKKK4cPjE/8aAp8gmzE8/dCcM3iLVvbz6PXMEWoqS/Ac5DJ/EX6Gu/R
QqJoAtgj1cGjKCTGezYj8tcAZNVPTP1keW/me0PeDySxSFB89idpLx+9znAsPFT0gPoQeNaGf3EN
xmtwYzycuO3eP5yHjhEw5IrwWO4VJQwwW8W6acuzrNuQBwjLmUlkzM6MWRFpUgWTaUt0gjC8u5W/
VKT4DWDrdzkLywG8bBV+cQywycTLtigCHQcqsqWvYsGvuHnZKpArSvzzSS/wdsQy4X3aegZiEBDE
n32gvd5cNJnu16ZY0BEMiIvbyie+zR7/bWSxEIazEIbHB7CXXFQ+mGxeapjwHqTnHvEigC943bBZ
zrtXnHXQgSfHg2BeFJRr/Bq2xf2KWogalMIToTgLofjN3QyomAV7+CYZBzNmKeATX/B5d3CeIGCg
4RLKbDGlwrUzfrI82MsGEqoYqkafp5acIozHvY0xGurxp1aNF2oH6Bw/b4M1hlksdMcsINL1yXxF
WI3U2VPAeaD+LO5v3qTyjJfTKa3ebngx/+SABpsOn9gzBnvooddHbTProi+3Xz9LSkrIbUhuO4h+
rvyldrBIhTOUTgb77D0czneI88Qbro+kc75hFIBPGIu5HrN9//QLlc8Vi8DRg//M4md+Or21+v7C
tWDMg3sJnTBld392Kc6NbWmQJjWPrLlJ884alkwewI7JcP1nsV9AdKCvmM5T+Zv7yk21n/DQuSIN
Z7r2573Q5XOHeTuk+SMOQJtt3AX1o3DEs32nXkM5j/DEKUNuzvJzQTWB/BdrH0xtK2G+hhqL9+fN
gaB5/2UUCw45lm3cRRZFt186IPW6d/lt/jJ/3R6mDs4VHhfIwv7m0EOYZ8F8rz/MMmAhI1PLYLct
rNIrHNz75CABC2YSCDsR7Fc8mnEn8CzsdJnRSCLZYGDWRudC1f6b21P8Pq+imhYkdykyiLd97jtB
nmkQT/n4M5aUOX83Mha5IhjUvB0NrLhcibAUw1XA7C6Z3lHluhIDNKqPc3rIvZFHw+PmF78BvzNh
dtBb+PY7A3US4FsfTBhOAVLPwQCqQNAZhCAA1r9NEjD3u/n70W7hDWWCo+3c1UiOoegf1rfSynjz
/KdtYn4XtZRIooB1Cg3ffZKesEKIlzmGhY/jIs/GzTPPtCGMwaWoXJj9/a/bh0tKcuvmX7tj7S6S
aHxsRfQ+I8/6/Mi3SYYHP5b46hAZFmGV22vReYkaDUVAfNAiCXCeSIdtcRn0Z6uDwQwhfMmsxfBr
WC23U/sXk2pxbUJWIFIgMJ3BvIo5O8VSK/j8k4SXlSu3mSanM2b3JPqgvHB4DI8VJgtiCISn9eHs
HmkFuU58oNZQRb+XYSlI2wOjxvA+86yfApmoIdhKQ3p4u32dMd1jVA6ydrMUsF/1D8Y6CNvU8nF9
As9cH0Egu0+h1f+egHsOF4fRDB7KPy/Au+g8VBLMfB2UkpO85nlzMRgIuWeNL9YqzPHMDkbkH3c8
qDYYXnTOg/oxJg0c9c0+T0QRffZka4GuXSIDcuAB5MdbPslSIESONEfSiUkn0p3dRaRk8TdoDTQm
PLtkQRxDZNWSXgjHrDJLyU5jphf7Ws2mg4cW5a+fLVG+PrGHLALHSD5kEURUA2+CZOuC9cEatqVA
5fEA98kzsGwReFiQFa2Eux+IiccuXA7hzghyDi5ivQ3/WgQDAe+wq+Ezufzn2mDvzPyHaAxyrIOK
mZMalHlQ4Gl4CivS2n7Vnos/xuqVX2BjGukDWd1kppkql/TGvb8ehaPA2gju/Xjk4QoHE6pzZKKt
wdKN3HFo3sERapQhIqcWrNEjCb4GkHpBLGKsdPGFryzOzVps8bBBoe+gEbn962F1oxK/kju5ur9U
983kSTHYH8DflBOLRPAbdGwmuWLtNO+6rVXzDr+/vjGc2Lo/GkDm59ZGC9HQrKT9K9OmXglKqGUE
KrHJ8V+GZ1CXOr5KMeMkuRVA3CxFIJBndjbMmPJUpmXf2p6SXgOjEjCLL2+l6mcifnm/Wj9GLJ1W
6P/uqDzj+W2W+GGgg/nYxdHOQOh/p+rEJ3g8cpILxeBqiZFZs1CmZa2V5c0+z114MUtk/1ycocRE
FZESLgiBOgYXlaM0wAV6wk8gDwayBoxQgSRjOSOfkdZ75uQdZa+WvQJOIr5ek8e6/cmqe6xZ9wrJ
Y+6Wo9+p/fPgI0VEw9AURArEQxd3XXzsxGStBYoE/TwyaXOT5blDyK/6J5xghiD/JePMvIin5ABF
pA4j2VNgFcSoL6wx0skwdyAUwe6BFIZJeeOfVv8Mio1VAm775Muij2fmpsA+xFTRw3uiYG4qe1fU
kx4pZZYet2VytJLaSooJWobjltzFPJ4b8YgVU3RV8bTHOii8Yt17iOdDTOopGZwIPOhrW9tfqmCq
gvMSHJhZ8NkyLanDdVvqJVxOGHP5uG+zB/kNDE1oUu5YoH8h3SHWuAF6vB6SQoeYnIyde0mxAavv
VXb7JcoBDZzjPRyluo/0JeKPpo2mdHiUCRbzoImcW1Q+mXXcExiiGIhVPFQLnXu9JCv+8pcE30CU
xou41T1cTxIAgHn5N9iBufyBGJeSutPGRhurUqSQDcBgE0Ljxvcgd93g0VMdJqUMWGf+ZWzSZypR
2oRTVF/xQBdL+rLIMeDv2bB9doFWkWVGWoXo27EYIwjcwlHPRGNVkOSB8k5YohmszZ0QdX/968RR
AgUkY256wIEDKwxe6UV/QSwBBs1a/o9gKF3+D92irZiMQvWdKcuKpmliZvovMLRcLdfxdB0h9oWE
h25uhDeLL9jTdBe6k5LJxa9pgiT4WrSfi3CfHkwP4uDFJ54MgzIJZ02d1DR/wmKerdL5camSakmt
9uFwYgDDi1suPxnOC/h7oF9ALwrjA5v7pvyY4LF/H+ncUNiXMIH2fb5f2TdTs8qWMdPGzBqza53p
dXbsU4sDITwDbl2DgYhCZ3+R4/Kb+WsOOZzsukIQ54kqmWAiav5e+5iSx36F+Bjmr60UQJo3ST3h
OCBQWcnGYX+zBKdNUGqUi+H5h3UV/S697jDcdeW+s9IDmlIlpgE0hb4eAWOPefUK6Tsprgn6+pcS
NU9gKcE5pJSnjKeAp3qndMfBSZRC1CfPRRJTyOxOAj4+72097HieDxFMYquIjCKyYTg78QGOUxvr
LZ2ygGxtQNaCcTtcTDgRhF24u+rxpc+DnYE1TgiZGd3lEix9MNt/mLswdosaG4zwwBcjdmIsjzBz
hA3FRDQe6nC5EJeFAXt4oA8R+VKhvplnHd0XvJsKdq3cszTv+Fosoi4BRLYBVXvSpKIOT2qKjJ/U
rYZ3C6ZkMggQOjq/zZZbQqt1ECbVvx0ZhS6/ZSaNtwwg2v7SknB8LD/tJ4FGHzZ+ig5Rao6X/Gns
0Ii8hJRRxR7D5AmJN7pnUbd0O2CeQCfF0QxCxK8Rw1BGn2Qj8s6YOrWM9LKb+f/bJ/GUa+PhegRZ
bguWPICJ8GELlbwj/TVNaMPFsJTBCTQQaMFwgq066DocmP/EJxIDZVkiwJn4xA4ybWige2CScWQY
E7gEgnX3Y4729E7q7yC4EIR8Z4vRWHiHfZZ/hzfrdI7lcwwsqFnRtQEuD8k5Qmg7hxwqyV8LyDgE
xbPXGl7CxixYkGjlYHjcxO/o4xC/Y3+qBK4PFElxAXV3NQI5a4lpyUPSNqaH4xqsoX4NUbLj5YRR
F0Pd8/y2EI1QJfYHXlLaGC6WyKlqHac8eLSdQBCnwD4Juq3lOBb6HBx7GYzazpEqSM0uaqbU2RZ3
PapJc/yT19kg5V1C3vByDo/wu7BaSIGIGzuT6rtyRjgpCgXOz41HIs7QgMEd+x+DuxOz+kOwzsIq
Beug+XyPvQzbGlyQE4e/wxaKDG0kIlPIvvDNNAQcqa6JhdqOWdhmPcpR38yxoUT45ix92CIVNKlP
jewicsJcDc8aiUifGMKcStrvHJRlcJsy8i+HNYOFBqofknYSGP3bgvT0QY9vzjxcBD41hwUbym+C
pcBBgUrVNTSeBKulhQ0rhP/6lwgY4nIVPQEhnM530L32R6gub0KGj1caOovS+z/wwp31v+OFpmVY
ssKUUPu3zL5cPl3K4kJniK5Lp1iENQBprn1gp0PrUlJIAAwy+lMuADACCpTse1BAIMAbwnWlfTZS
ElfwzZJ8JCeFgRpFuOX45V9ggbe0EGA2MLZ/En5AXwD8rPzuONwBrGCKrsBaE4oNl4oZZxPs/Td/
k8HBXfJwYktJmDGCDYHjAQVyICzf5il+9wCwru8TGQRwTohh4OP0VriXKIgFGGiRPm7FpoPYKd/3
CuNX0K8NUgQMlGAPNAIAvF0Zx/Garuy/xX6Pd8ttCMoZAUIHEEW+wxULSAdBAZSas8+lgACCk4E3
cjty4MntjgD1sSzTu4L2KQmQzy1zEKRncNIjFmaNl074L8MJKAC7xO+rk4ABwRlXeDZmXG2gH4gf
V3HBshfRFp9EACrIn3UMiJDToBaWMUwXfwXUj8Gr+gmwiayMwWBCO9Y47zgMIfgKgAG5YqBQgYOK
vxnwCRFMmnHt1ge4HrcW3A9mI4jfiTvAKNNIYdK+L8ST8P+BBsEiET3x7jTn1fOInAKQjmOV6SVC
H2DeLegJVGzy9yWQMe5vTFHgesK1hO6RAvdJuGXDFC48ID4+AdC9i01EPIE790v/QEoj/xdGFNow
RsGEng+c+sRGXwKgPXC91YyWbzXfI2YCZQPLA8gDxdM3/A7wbqYN2lRKku7bo/+hEP64H7VsbTK7
SBl1st8nsk8+9Taa/eCVNjyUx0BHZsEBDz9q+ymA94jwwEZ03AA9DY2vyKQCwWOsDHwHdgdwhylB
CXA3itQpIm7+wHQlfgweSC0GfvC9JZdIKQC5Gw5HlhTHNo46HNssQDeObRA3ZrmcyExGuw1tg5lN
+/4IyvZP1gSwGqAPS8IEC9oCCWGzf+N6Qxl8oAWjlcHuEjZoeikxYchowjGiMXGw2ujof+NlnFyf
UpusCie+d8XQErNiwQ4SaNlGWpe/KiUivQ14DNoKzHBQMROH9IyZlwSSxDlAzw8hEwcaIDLwsVz1
cbhzx/lTAGSrj4/mzFxjFo08fjCD94CVI1L21g2tF1jyQBcjxwn8+6vH1BQ8iyQEwA5+LvAF0Cvn
4OWAfNSh+r7a4cLlE3rRvtFWQbwAlBTT7Sv74d+gGYjZCY07mz1QgBW3Z74uvcNL38DIpyfxy6vA
5niXG1hGdaGQwmp5uydJ5HFc8Fj+KW8ylM9aXAMFEH4EDLJ1XOawbbYCkB1woxtYBkYGQHZLomR4
S1Hu4HZA2AKApUhW/rJkAUfg7Y7xGZRePqpAhsGLDN2GwhN0dXh1ENT2EJc8DW9t3TOJ6KDs8l5u
mNrNjOmGogGhlT2WwPRNGZgZ2RMCMNtBNEVwTvXvY0vEpB3sCGQGg0vm7WAuo/MiGL3P6OXYQzb1
2WWTnjHwUQg6EKN/E6MHMEmrSEDLgMqWLgMhq6s0FjYQAh6b4QoUk3dRn7GPALU68iGACZdUpKuz
jnxUpGAEUx90qwt2ps8CNQMyK2DKb3aiwGRgZBolJdgeAajcVXgI8Em77PgbbOzC0FFIWQUeBhiG
cycwmEbNR3XnFL/z8gEYeUOQ0QbmzGJ9LZ6XzxO49Yq5UwlJwxZmT3w2k4b84g5n5t8w4Z182RcN
v5M3WKzVompDw4DC5l/gdRSG4Iw8ZDjaB1eHDtktsQSNoSUYRfInZaqNiUaBf3AzE3U0IkObPTgY
7wwCduZWLyFEOVBnI7O8/m2CNOdSxZ6GsLUCSsonB5IzD1vzC5NRMqlAvybVeeBriVsoyBdfFL40
fFFgp8HkwkITV03M/zAmLB9rTNKHALBLQF2WKZIS4Nv9JsgNZ0+grgHIAAWbnABHkeqDgnr1Lf3X
za9zQThCk6P5b0bGS4BsnT/1D0K30SYLxAomNFjWSAtz8aGMjZDaSCsgFxSjMJgDqKo26Auxx9oK
POuWjQ6MZSFJ9VonA8QSkYHgWBxoeA78ga7OIyqxUxONDRK9EIwKgMo6BrDKwKUQ+Db+avuj7QMx
gEIBQXVGeOzBgSYFA0x/toQIqLeAFLBR889YsmDotGsc33KqJrHGRE+Opz0J2YTiearp3SbrE48B
Jfjq4SahChALBEtXE7ArUAVQK4kKVo86QWXrrwKjAg8Am9KXeLcISEqWKQrlnduGOOXrd6BRNhAz
dpQCgQJ7EowzeKEA1qSQMJHwwJYK5IoK2jF+PAYaALHEl8It9Qkp1e868Bc7qGmR0DUqEAYwaBI8
ZlAnICfwpqMAofD8xZsBY/IfNkRNwT1D1+0aegLGJOrB/sNEEaDtT2X62LUxY3C4ywfKRp/7Ugov
qW9cKjzcY1ZI30mSF9lIhMGGRaGJv2YzOPRxL8AnWC2dyLdeIepofC5BAZOh94+wYhOgQKfAqRId
I+GMfr9ZaJg9bAl6DeaIh1DGpte3rsFff5lNZM2hdQg7orfq4Er6MX45fQRZYhIo1Q2KgvOITMlF
TMafglqVkMrRLjB3YsS0whsTcBRYVMPdd9s6Lce0JPME2HDnIxpTi+gR8q54g932BvQDq3NyXy2Q
K4bZVXBZApfPbMD+MQCn4jkCmcGb1zkr7qAQfeMpEn9BB1pwkQei4hLPg4ptUMFm4xXuArsRdFT1
tSU4ehA9vbVlgOgq+PJCUUEnQH617D2/qmsEagVkJdWpks6/JwnIKlLelBSwDaStLbhr8iiUdZXj
kvGWwHI1U3kzLgHWAjY1aGiGaOnjxsepZEOxgLDArwCvrjTKpxDkqUREJjLkI133bIoDNdURRkOV
0jG1C+r7fn+LjJe86EhPjjp4idYlelaim6yOiwKsGhHoLnsRYsusK5WvAqoCpypxzr7BU8BVJFOC
xrbxYYmjbz4Hfofcid/tMKffgChQKHhjWOnl0QAgtQCqMKRSI6KC/dtXARRKYFDjzF8sDz/P4KnE
p1svO5wPBObk7nQXvAmwCYUS+YaQI1WRMoEh6n9vX1TzP/mNuqwpqqyrZJfqliW8Lv4FWOrMUVVP
y1kmvhSufY5zAtQDtrYRV8BIjM7pOxmMa5yUBLXSwwX5MRSF6i6Ud2Flh40dWqGEM1V/38uiHZFO
+3zKUNWc8lhhQhqqRESU2BkSVoXmNbE2m/T6kXjCoJe9YOeQNa6Tu11hbyuMoDoe8T5YFHEelii8
2QPswAIawTETlimH9i448L8wOyVawHSwokbDXOOviTvtG5UVNsKa5yiqMBMOw/CpejuimlG9MIB7
jgrJj19mRXg1vvxSdvGMzcYSoru/XeT/EHZeO25r2Rb9IgHM4ZWZVKgc7BfBdtkUSVEUc/j6Ozbp
0+i+DdwLCAfo6rJKgdx77bXmHJOgs3pJcNHRbCVopU46M3nV79GVC9BjP3MyEjCFlwjn+SjcRJnz
cKbFNULwDlUj5KuqE4mzGFVJJ2jwQNTZ4O/wBEQhkn4vOYSrEZs3DRaD6VW7vxlJNSUZDjkIVdhw
sH2vvHQ2MkZ0Qky+9W/Kzz5Fr+wRTL3Vkwpzfqrw2T84QyGiFGsEF9XphowSC1X/F9js6kU0t5Hv
Gr2bPeKPlThi8V8F7oSTdjT+QmhBdEBcPpNYs8inTDDzslLsjqp8dL9hg8YDjQGaHkr12rGmDeEP
TqpAWAMUJUFFz0UJfnyjobL4NFlskvXQgTJpqUR0tJ4GilMCkDJpENsZiY07stVSN7+Lhz65OwO1
FjQSuEF6EdKQfnkZvqNww3Dh4UdsXyp64KuhFjct6wbL4MuLWBExUzktg3k66UyfCAEMubmHS7SM
Ua1FzShkb3+ikQElBS8ogBiLoDwQCxJ9jbK/Jd1otvf0JK1ZE+WH+vhkm4d0Pjz9wUJjMcXbRUUV
XTSHdgMRppMcEJKMJtuS3CdAQ6Mq7vISWjtwRyop4HdCoAQtkDAaCDXnCZRZLBAvNHmAQpJE3sQd
6aCEbdBW1kW2BXf57qD3MUDer5FmSnShxSFzNhTxLQIlXJHbGkzj/+coNP7bZ/Oft75wHP7brW+f
M3unaY3kYynZ9+K1GtAPqS/YmGi9NQ5Rh3LPWSOkHQvuTu+dT48ajQ7VJFYE/rchFgXH0AKOfpxh
kSJbDHH/WSA4Bm4xjttKIdQdRdQojsWICZPOQ37H2HpSzifjfOqkk707WvIxVY6DdmAFKenoLvtC
Q+5N0eIqSHyB+ob39V6V2zA3Q22KOj3q7vE4xUWWsLhc2GlM5uQe0AVsIk3hxsFkOSwvPCxQUmx+
rC3sznmwwy1yDxDRstTwYGYtE4xUI6ZCo8HSJpYdWq+IYVl8TKD/6/rDEiRbIsNgW4VYiOi6FtXB
ImQb9R52UYYI5BKvJ5/02BcOr4wVZQRNl/Spa4jiXywtOFoANX+UyWuVsJwA2Gte7D3Ij6ZFWIhc
JrrK0PcMMpHp5m1vrduzpujdXrofTNm9PoheNesYQ3f0AiU9SZbFdZlZiAn8yC2HxYYhdoY5Vo3O
zKXXWTqD9KxmUuVajxMhQrlYgACwsgYNaswyxAydPvD8bTvcbu4XzhRbrb48736QHj+KQAdKd1Ym
HhTb0kv5WX5up1bauzxYpnjYhlisqJZ5sF4NpViyeppQUHXgjyJS70QOMivXrRSLV9t4M1o5kiNu
OCNJHBePDcdAk5eHWURKGuL0L1+zxzkThn/GrmfHtFzZZV1T0I1dGOL65h+ktZ0hlji0nzOhdgBb
rFgsbTW/aiFv2h31nS8mxyooA1gw6xK3m53qlbFxsXIZWOvsP/7JBuSSubSPLYT78bS4Cosd8Dcr
YrXbrQteeQ5Z83aKEJiqVVigFe6CghgrsogccxJLoL2EyxHN7BMQB1bAXeqeC7EI9pQ/61LIakgB
pk6cXRwN26xYGJfCsz7ognC8YKYIzAdKyooaYFlkiMnKuC2OlImsj+NKGxg0x3UbvNxuNzHMB7sh
Vkdmc1v1wxqZ3sUyaQGZpu4ZIwaaiFJvI8EbTsRsM0XThF2VDsvvMWL4y+JpP6oVe7IoxHtwIkCG
EZU8U467/T+LKTUxFhF6d+A+/H3OaGJdQu0h0nmQX4UFn8xC5PQcsSmS8rDlpGcFENdwhWAdiaqf
F87Tu/hcxrSd1bNoJ7foQMi7SsH8+S05FxEqkEykWaEAZZ3tydSYgZtZ3LfgsOaYqRZLrqDEs2jJ
Dr2/vQ3aIODIg2AW1ccaN01vmQUWXDu0epZZgPXDNxZauGGWypXw/6BHLUUYtP/TSaLjaNRtXTGw
k5jW/3KS3O2uSqsOuYL8kssHVKUAvKbGf2+4LC7Io13QSa1OfyjJ8miHRwpNnxlmf3qALG6n/uJH
zPgWnNSaT0+3nqHNmmZowc5oy3ACMkbnkw7tIosWIepEpYRBRWDXFYuVhKZ7X0MCOTQ2BS6Tc5g/
Hms8AcHvENgZsjS4+OF1ENP7qhs+WZ+c2wRCXUKWiiA3E/1t5YgR8e7JaMLkmBgq/tx1EBJghMVk
Je9eocGBjDXo6vAPQamQzA2PbPlq9zlAeTg0usvRjKnpTn7Z4sj4W1NNpSkw8WKkOZM4Gp3naBhf
eCc8aBTzZtDSCikpLWKLUwjTOeESh/VElq9RRFMbZddIphol5XYJoIwg70AfcJqQ0PvZO2ZIu03o
4fJkCtmILD9oOl0+oXF48zpI9IRgFAl/hz9CjhD0qAZXJ8lrFaBmkTq8eTuxShqWKwKDdihQXjqY
4Sw4+CctDLK+Of+1TVqAFh+nlxsdj9pbJG8ABTJ4VJbZdd9f36mAlfshTw+zdRCCKTYfmihAz/BW
YAqnyTkyRkBVKh43Nj7wHm9YKBv8k9VhaPcmn/aKL6W7QulLRgsxO9A9eUhMuumvzV4KMQwKfhaH
9+kwZntbiYtzNHVkkkH+ajAj+XkTyE8Gg63RE5n1JHMDroCzY0DBiAtY3sJlRzrBZubTRgo1j57H
geCkK4DLB51zHiNE7yMjBFR7VQm/4uH+EtKk3mf4eAWqytWtIUrk3qU/gmSRKf0Y2j8yGEBkWs3x
YwOUmHCXZ+SLwqaCL6SPYK7iydHbPYy03xcv3uRi50eFY34WaAhLTJF5VBO9QNeAG/nn2nDbmprI
AK0vnJt0GC+4QrG4qR5GaUhxYBNQcNOedZCW8X7GNLErPIoxPpt6Yp0hry+gN0nXl4fY4MDiugir
OucXncoRISBHMgY80HxLMCqpcIBoOxYVBj2t/2ic8ZmG1rCXpoAmO5URjWQze0K8ZaO4o6q4NGGM
bx5GLd+vGPaCX1frcLGoUgR2C58/xC0sMg3Y8ChzOF+Mo4DstqOPppQHkKglCyrxTByITFp0TIex
11gB4Fj+eZt+oWekCWucox4B6TqWlR6VHvkHPg4K0i/zDRzqNykLZ9HAI4xqYehHCAJFcvpFiBSf
aYZciGa5cwExk4e1sAEFGdNBHsSBzOKjpNGlfmeKq9VeaHOlRVxXUM87gEzcWQaMpbj/bL3WC3uw
4nN0+RNKX1JMtgpEA07lAkhlQYzpA5vZIM5Zk5vpL7IAfZs4+fANMDTtAO88jLUwazZQ1Xj2jQhl
kcngfTBEprX3eNdoCrqMVetxn1ePJPzgJr0xV8Lw40jq83DpvJAn668/0tQngkZ5MQ7iSyVjkpE+
tJLy8XwO4BC96vQGofWfyvt36QsSbv+N1HXOAIEsJRlaa0Q74CuJvv23rJsDz8QlzVOBT6CfOKFt
KwLd4BUqDwobzoz6PKeiSwDD5O+o4CiB8Ng2YAjMSGe4ZOxlsM8wBorDXBwKkmHu+0FNzkjYZiui
zpiuUDVCZRBHqqkLUBCx1t7dHUg49FwmPSMI0mz4tFpE+yUfaOx6JR0fYTitVqR6U+yrbn/BWQlQ
LEi9P7SPoKtopMH8bWmgqUFQQ7OChoSihU/EfmQBX4GLk7VaVWpXOjoalqI4QwWkxTOBgGtLBGEU
TZDt38Mb4N+jr+mQ8647wkA2mPKhI/siuASKeDod6GvsDH9vnDhBYQVJO+c9wuWzR7xD+6O1vuE7
UbQj24V5C3aqx/x5j+EFUwl+k9Z8xUpCxiLm1Kd9ZjBU/WPucMU6+i58n7JHiodr9UZzULOxHe/V
+ZMX0hCawaVsIRY7YGKVxwTvDIGm2FEYTvPMDYmHUJfZsUhOJL6F4qDyvlRqDIY86JK5q1gPGOKx
NNB/vKN9ECF/75yE6LtzW3yTHz2bW8Pd2WKqIeDn1X1yogyXXA5b6YETJO8rQyCZ5q/mV1N/p9HD
n515a+ma2WMeDL+S3y7hE6P5Ozc0Z8GVVkMzCVBs9hONyXTYY+CApPJas3Igh16jZ3ga6/7Cy9Nf
6wjL6n0Kea8IerDtALch3ocs0j2pMrzHseGDxjjqwWPflQfdfmbHFvYekR73rSMDGscG98x0/jU/
/99NJ0OS/xtmQy1kmgzTVYmxufS/EQ+T3teTlFELdUyoXGi0I0UwKQ0Cce92nyWu9RhVZv+2yFwo
3iQZgMoQLaGWaYFpw+0B0EciAQY/T7p8eDJM3czj2dT1CRWakLExR7s6/qQCsm/w7lEyQU6YLXxf
v27WA78yTw+NvARl42jfz81By5PJPmLwEeGDa94LhNYJ4cmZ0W+y2EfmzXP7zLwZfRXiKh1PUCxR
8LvairAsRu8Cp8gHdbmpnBj5ak8zLrjP5vPukeLITEdwNVGIYW7aco1AXxqma9dCtkU04zvyKibE
5zMLCocG5VdvQudJaXOA3wToj3IcaH2h3km2MfCXU90SRjqxxGA3f1ZYI7h4WzoRJAlSD5ApYXiU
j0bx5576O1SAK69+mE/W8dPgZJhbP+AJAS5CGdHd3gD0Ksfl/h0K8W0UuF7aAYr1oR2H+nNR/UtG
oznoqidZOU23N24rCsNDvXKB2+IP0geJ015PR58UaNTB40snkiuntKQeDK0M8nyCTDNpmYrKjvX9
ZkHG9eit3o9Iz954m+Ljm3ydj6qhwXfCf0PRFngG2RzM6scPs/b4rEbYYn+O9CbS0TsbntwmghWD
wCai4JCZR3A+9fj7HjXunXJ4Fj1MmBgFo/U2gbbBWJwx9TVuupqTGckVcW4/EN+wxPwKSzLItuLd
Tr2M290okTfRVXquikhbIg0TlSnM1PJyopcx+p+M/akUNRbwaV9VgNBvyHAv6Mr+Bs6MPsYn4GjC
9YLlpcL1wrRxaDwcL9ficCQWTEm6C/PLAAkFzHSSkH2b7aHF7/ooAwkDz9slZgcoOLHAOcSGFJ+l
2OQcepA4u6J9zgQiVy/dG8BALoXMB4NkBxN03UngcKcxIN5d8nhQXm7qt672CaZhjL58CIxk7RMo
s/tHmU9OJXNipoJphH6dEgBlerh/tzHgk97AN55emOI/7OWYXpdJCgZ4C4PuCkj2iJPEiIwIiAz9
6t58SacHQXLBdnN5y/iKcYCCdEC83fpwNODPwm4xL85sP94UWBgTI9+PjFJ9x1DxtsdfR+HJqyCQ
HVNDooQc74bqaYJG2aOJKnEE+PLNcqHxgD+Cj9m5+ssZYWrzixMWN+OYwIAhh4oA4IwSAJ6Ll90e
dXKHXF5XIT0R7cxNzJ2oXLHdMCphVHiQH+7crKtyBEcZagrzYT/saBFhi8djBvce3D5JRFfHrj+l
p4aBHGXFgc5ZzZjWkZ6oCj+l7g1JkHn+zsvgQuQkCvQFysIU8Fq53KXvnXEgx4n8EYXyJdWYjybs
u7QA2fcIa0JxxY1I4WeT7eipThspLNkUoRSJqsdhmP8XBhcLm1b8uX62iLXlNWSsnmM+fd4ZDxYY
zlSVnEAX5u/zXtrZh1AsrUoXB6ko6hlzJXFxwNq0SZs3cfPdbWIcQLcZI3/Fa3C6MTEO5x+QG06F
cuxABvEO7ILUYxqHs9vSMRDhYHc2ZwAnMft0jnXJ9tjGeUfsRSxOeDfhXbNmzHOk1rHyxHXDsZsD
ZsrB6dYm6frlZ6CZjnZbkxgvBhBSe1BB5xAW7+aHHdsCYrmB7tEzyR0sHpwgecPg2jhPiytufmQ5
kWVOvY5qPWgwxjzWjBsTWVoDDyzr1hvC1pwvXHvm27EMVufe5ZobrLDnLwNdxoqLcc+Mtrs+JzCn
iMsC8E80gOCPqxOBHPNfVS00HdAgoPuvScoBWY5tK+q6qEMPWIUG2pkIbKyqRxcjbqykVffDctDL
Y44zUdT2vcWty8TTJ3CpsPzUEhoW1QqWOkSrQJkMdScpkYW+kS/FFDgP7mMg2/BZacIFJHAwaaAL
yKRBYG9h7oLjoFFZHWj9gQXgjp7lfSvvL0YCAYeDDk3542+SXkX+BLAcWTjMckwdIccfzvjTOmBX
zRNGLTp7dxXlyRxRzl8luA1v9hk/vej0bXgvRx8EUwXjR9M4l3fh9yAHRwqrJtplIl6yh9MVpRBa
IpncQagi7k7yjd6/fCD3IM0BxxhGE47FHCrIqmKio4ngV59g0PSgxLYa3to/nBUJ/URhyjgz1mF3
36LhHlJ44xl8vPzcTg20JM23+wdwMpkbBVk2V9zawOREMSLWVsOu3Bsq/hUUssBTkTcEBGiqIRRL
fP0zrRHZw3o/h9m8ns8g05/OpG2rTnHMUA0L3vCKY9jkHJsbSEoZ9wudB8NTSOJOdUS8S4Atf4Xc
kTX8Vwagsh5VkSKBLoPAy/kdix4HHtM3viHMITtkoIUGi3vFmgmmGRU0yVIHE1Ul0D4yMVAD8eBc
JA7oFwHlsSvBRAMvJGJBd4EP0/jOpBc50V88Godh5kqolAZ+fdhz9kIUhShn8aROPGifftvkGovG
Th3avvEozoQ8oud5iNEV11xBuxBfHegIzvA6OcKILYgsjPqabYAedcdz86qgLQxcKpIR4exZEvX4
LyIQHQPovFBoJyCJ79LDAh6cHV2MjB0VlxPsO06prfTefis/0RKJwybzUMbLhgfOQZBEjS8+j5TP
3hYqKeyDt6RzBHmPB33uZkVLjRBTNUx6jyigVJXsC0ztIWKSjm/6vIehN9iCp6QhRZgjrijOrVzG
YCNSDmasIt78UAtIoWA65Hmcss8H0JbA6WUePFBNcafVZwVcTgbXvsSGGYP4/ODAd8fizJMgWX4h
hdQEJjQLOa//G8tgKQPDd+Bw/N633eGCjFc9TOpBDgr6xn2YD2FWhZtwfkEiVwayFxQMwTtS4+Yu
0FI00XDhglHlx7S+GH1EVw8OjM98gCyd2uXKvL3QWarvhAcdxKbuiOGdV/g/oadU6ANXad18hJcy
5YKXgiReQVDVhBcjJH6uoKk4H+T5MICsmw8X79lssffskZuRgUxONDNXGgV0CQj2lfmuEKBlJ+Or
FM+Ml5aBxXhAyYvqozsR5dBq3+87hwQujhce+gsEwjkUUOUeZrdI7f3e9SDxg35Zs0d7m/gTUdiy
p1GWl/SMaEUz8/Xz31G9eBXeTW6LzkO7+t0G5p2frvCLRidtwHo58xDYtHmrQ03yNki9NOqvR2U6
XAwbJyEpJRnV837kZgJVKb3VwxdwIuvysJBQim2kuB7b6UBAyG5MSKXScHNOYg7Hlnu29y0QL+3R
qPyKab5EelGkXF4hhBpvjM3Y5Qt4WJBmRbh7OWBqxvZPAZseS+l4jbXbI/P0a+9S5uNbBwk0MijD
UvF+NSMGgtkPwhUwXk/1UZOO+Wq1XjJnQ7OBlRcPxatoM8Knb70jpXxJoavvKXmc3t3vy5XVaUPB
KYIRql0e3c5/NaNM5RD2krbllqXobFrUVq1/pOhhmH/2ZepN+g8VhVkyTKKIVYiJhZWX3GyYTyLc
HdgOczr3k5QHsz5emmNL0gwfQlReI9Nm0QwlJUTOCeEe+zVyTg3/MUl4yOfZH75UyZN3nh41XCG0
sSbiEBjE+CpVp+RNdyKXREria4PvC6LbeLwZR/DutJbxEzEJQfeyBh5yg7OU4p1mU6Q+3Z3M7vQc
5zqnwDB7Q0zXVj922YPanRT4Oijx0qQaYucZ77SqopUWzk8kZ5gSBsBsvZ8Sav2s7BwLrw/iF2YL
mlh0oc6I0OuOX0HkFmqvkyPTFUFxxAiDzQYknPtsDUf1Cm76WFUHVmziFp/h/uDgXnWmKCWNx9KV
GDXf4iu+IhbM8odCLvZ44C0JIpD6vHMRurHQUtm5z9xS9frXuZ/0U0oC0quY+YobFL4Eji0EX3jK
mlC7RLeVulcfBbdHJkGJu+Chyx8U7dTvnm/k8awdUhbvJf1mUpf3guB/uQsUKNelYr7zrojOll6m
Z4em8ChAOjTAcIjm43eWcmyebOit7KUId9DXCDgOfSqo3pjw0Xj9M5ED/40sACg6uXAnGdGn3/0A
Z25dvAsTMZcIKrrSGmERzuNvdh3alDtYMiJYmx5xTWuSGc4PRogMD3vzB2z4jeUGkdNxNBQcdOvg
wjfOsoZLf6BFDAeqAExsU7A8wdxZ9D304KPo064vfxAWl5BnbnNwzPh2w7j/LpI4JVRGhYejf1OJ
YuLH3YMGEmkGNBfqKRcWLqHq4mf/4hlhs8FjQ7PWzcjS009lcUodJsFsMog3OuWNa431kB0Ue28q
C+/9TokNVdjQr2dh771QzqtexuuBn0239Ag1rzfj5oZJez+5iGwj7nC40jvC1vCEHEG2LzTFy9DC
FvJpAidiXr6mSPkaiqs6gGeKlHE3R49ki6MrxifAdF68Z/5rTIF5HORkuGEFPyA5ZDI0Bx+w8Mom
srJDipGEvK7PnHY/XzB928L46fDL1LzY2lYFJHplyD0QAiHu00YF0VPiOhj45EjibjFUBLYWODT9
hZFXe/goz4mu07d3H4nsZvMcYPGXodKFgPgA7nd/gMyTSxLg3/nQ+CnH1x+8VE5MD//q497+tBb8
iKg1Rfz6jAM6vkpMVmMDtqaER4cmTCxh0xFMfR2eu+VNlufi/tHXDMvDBZY9jFnybSjaPU7rAurH
JnznlMNxDUzoErGLLwuw06TvkruStLtEJhvEWdxCFxZiuq6g7E09INe8XoLz53LjUCkI/mcFoqvX
U52S3GS7/VcGaYps0VQo/hCtTaea1jU5N1FqxPcr+9e+Xw4YHEfjiJm1Rj5GHVP7QJbOllAzYroF
cD2hIeQgaIK2x1DhXHDa5+FT6tmcuqcDMjE6hoPmdZrX8Jj+ZjMiBAM+bRv+budVcEqYoVNlTw+0
eCSMdXi4T4RVir3M6MVcVTQ8ycEjSwIPZViypt1DhJ5Yn7HYuQ3mHq13mx/oenYQOUjlMYIZrkaK
jclg7m0AFeakCn8zqFeX8iWLGiaOYpZcGOE2Qh4ousYoRR/MqC65vi0nWuWaGdpvFGdI/GsG4KKU
WjiagRgW+mnRaVjRadrgK4PoNDwb0LhEPXomLwYJetSb+CsOk/wmhNnyW1MldfaIIAG+ZopnbgBC
gLXZZSsAoPGvhXdTO5N/V7joP9DksXBT9anCnrfJxGw8QviQ4vO34YOEDfYUnkrJ3xt0HHIgVUGe
CdQZdS+yeQYhMLW4f6FGrAci7foD6RL5AExkV/wXBAzuI3Ew21L6qLFhbZg+yXHuQqDkEycDXgeE
ADaQIWJus8guPIc0GeGqdftR2cdgdGox7+NYG0i/599L4ep2oLLWz+E1qN3y+8M1uD88yAKRumUo
VmQoil/Cp8gvSbNISyQqkZzEM2mGJN8EvB+GZWwF3V4cvXHdxExzLwEWL9Kw0SqZtENbBmQe7dUx
UWbESbHeihBKQDA4c3ZnIjn33bS3ws+bgiOJBCHhcOEnm8NlQ/blmEPcFgOdEpbPXbrX1ARJE4YY
plQOD2i4/c1f6KQRZhF0MSkIJGrgbSNWQuQ/TT1NVxoKNOCiFKnxEO4uIek3NDfqgNgYs3DbJcwy
6vlIB3HHlEGPry8376qjxbvc42yKlUuizYk0JyIqcp+bhBHtaU9p8cVjUatFUiSSHdJtZEzkWnin
J/5lxZs9ocQJHAOReO4+OGUPqxNSZx5F7ernsq/tQmFJQIhHiMt06CDS/TTJJ/4IxktcA96zklLd
25JD8SL/U7xwx+H0XI/wd9LywNb9k5nMADDAqrkjmln2dxf0z6KS5jIzYiZgO5fEdXEY21AknFgJ
ZNn2584xMl+gG85RxwleqOMZluFXuSCe6INfz1z5EEh+Oyo/MhKsILgseHA9cpQnwZgJrBLrKVpb
sT8xHWVvnkoqbHgvHMCR1jOv5bB84XXdkkGkKtMACKGIM0Sg9+BisQVoCKFaFYmT29iVKWFFKB6j
VtZXoQNi8iU2YbqdkGFMnJ8EP4yy0wYMCwm4ah9RD9080yXmUaBatkPp/a95BpcNAAspXnBfQKXI
QsgYGjn1J/iH1z4Yqg8qAn6D6EluO0AYHW3IdXMlYdl+y9zMJYhMiRRIS96wmmjoWzyix+arpKmR
PXJrgienq8FI99F8tvVEoYdwInr7vN+5HBEpUiZ8MBzGJXwhoIXEpFBHCcl2+ULaDTRTj2qzFbCO
PWfrgcsCuAzeCe0b8pT5wKbF8r72akTZiYv6Lkovjpt8mvxtjqz8bYuRAVB3I9vfsNSeBkFW4QnT
VIhAhbd2osCoRJlx1UPm1NIg2gJbkconp88CMsNXG+58yIrUeF2ENrE8Nmw2I6bl44WptOj4lG72
RPEsXFJv2EYQEFjyXpH3GH35Q7+5aDgUn3chuTh8lqR4dx7OJmaJ0fn1TDASZ7xtXaOoYgXk6Mvn
yhsYpNcPWgBU0FQOqGxp24CIR+1F1YjgC50XxggmnAS/aMTkObp92tmn0/lhnPYksrpydeJHDPCJ
7EKpmoqYHURd5RJcjKDFM/56XzejvEOMTGfZ0Q2652LmOXLw8Zq/eF2YKAlar6sl4Ik8GgvbzcFI
9/WXbHk1qN+bB71QoAo9dusZmBPD/+jmAPI9m1HfRg2wgxaJeWTYRLiHbFw2fdMYnVeLGfgXLuGh
EC5hUxLwQFMJlyp8o5zh5/f9Dj8bCEHDT5k+WUi8hUsYDry1d4ssVNAzuc3gIVsn71PEx0i0Da7C
vpHXwY5OXcCY8xzXAVLYeg9+JBkPUicqnNHrfjQ/2BBXz4b8B8/GROpH2Pjmd5onMgOp/AOwYpfH
Cm01i9pcDjUmSSnKD1xAH0BK6GjwvdBM13xqRGpzWi/wJfLIqmPJjM+MsM/J3YB9emDwzDnaudO/
MYgtOba/Nt3eVuWBgZB/m28oPdRnc47JLScefQNbZle2qaCdmSMGJV9iMJKNvpyW+6mUTrJ8NBqS
VA/WvMeQ1MWyHNVIP5ZQn6JlirtFmAIYig6ngqMGmJgQ1aPsISjhMbYJwS4oU/Q7s0pxBDnoWUzz
CHznjeEJvCDvrov8FXqKGUlv52QmVDkhdXiPs6r6beI1MgWHVQdctAdcyt3OuWsURKexJNY2bFAe
VP78yGrB0pODeDJBFkTLE2qOEmfmsYHHrRn4HNgEyviGJbl9BMKTP3AuOCPhpzzjvHAnAcqjOzj6
9dN4JHBcGBjpwXh5LSLbxsIJarqakw/XvA2HFQegchG+4PvagEkoT8UxQ+0oR7xx3cY2Ri3HXXyM
5Rvnr1Lc2Rdva/AueL1FHXVB0zr455hTKhiXVZVeu/1z1/sdYS776rT7vGtcgyGJGWUX6JR2a0wG
kYmIoLxFcSakAqLpdLuEvRHIWI24oEnpZIjI7k0nzn3oXv8b5Ntju+pcYDakawmwr4lfUXFLemKF
Z9+9hgOW241BqgrcAr2lzCmuEfkdBD2WmJoGos7+4oEHCutM4IFrCOuNm9GkYCEhVYlrgpnJOrK6
gmZhs8ffR9YbadMY+zatK0KYiVqKEDh9fw0eyuuezZgZjiRsorQUtuMcCyB4WmETTeqkqgOZ4Ic2
LJawxYmT3GsBlqcUg2vPzC58rS8UGpGMyvDuwV/Y1SElBBqdmb3BCrb1dufS8fOLNyDoniZaBqIE
teJ4qx8vVF2y/5wm1GH08HUspyCbc2bLkQUSUb2cCORci3ZGFHn6PD8VDvBrJhkReZ7kqTDuFDnj
zjt5Kv300ALkuhtRL6ILUjE2G34xqxBTKfnb7n40ngh+hKKBF3u4Ev79bDq4cuF9pCB1ojMIVueI
po2RJJ0f5joek33cyh0jReeIFG5movkLMCQP+kJopBoqQ/8KKQSUXudP3ucV5kB3QEw4cF6FRRHv
TNij79D58JljRa8cZuzVQ9PG/fuNkVBNs4jgccxE6fHWCOs3VnKj4IOOdDOyzaiWYpujGFloa5ep
5jrEA+GQeaYLozBjB4QIJ143HSdLOg4XJBXHe3McmmPfH9hafhD7c8XRHqfX2OLSah1zvbiJBOXi
HknEYeyTB2TAkOhwEX1SsgTxcd5eyCWXLMQCAXg1BiVgepGyAew85h7OUo4EMwpBMVOFIshMtfmi
lwVBEHYgvayCWTkf0E4o+jL+5Xa5w5MGBnWJiEPgxjZst0V7A7zH4Pd9u8YkJcwtdAbtg1qyu78W
yWt5Pd2Hk9bDC36gchAXNMptrmZmNiwsfM1o8vIHCdMnls+tGHDijoMLFgZKWg/sSNMCmUSGtNf1
JFfjcHKoaTnpIGVL8/DXM2ruOFQ1UMFMcGkrES7jAHgVHSkYIXRjaMvAFuzNvxXS5pK59l/04FUy
vLfSE9+Gr/VPZkXzG5mSR0Vk7UogeDhy2c88UOKEI/kXMoMgZJXhB30myid++Xp/wRCp8kmYsYSW
3TpRJHBcot1Pe5XNaA0KYIMCDEiqQENWhHOw3R3CDzgWD0QFsn8VQAVj4myIcV1+VFPAih/SGRQW
TnrwPDNGzdr7BcGwUTg1hhtcQyMHHAMoKovvV9oV8VlUoLQodggJZn9KzjS4kNwHHz5u2Nuelkmb
HzTlIKdHh5miySzdN4FzrqFzZyIziOzscFEuXJXSiUy7L0vzz5qvdAkksrvzYeSHxdjvnvhdOgr5
IkTlN8M544RXwlQ7EOw924yw4+uVIPnQKF3XYcfmYRKmyDZXRs2MHPuIlxWFGYORjyuozHfn9wJS
Q1TNfAID2pirGLDR+6HMosXRghQ4Jxe28QfNCs8KBGTD6Zu/SORdkZzq5aSCI0DZjvQ9kNuIlbi6
RvRs2RfaCupYwK2jufI5vI6hpQYcMu17VF3Q6sZDnbTHbjhZ/YNxP+A6GCbm6qtqAM0Am1RxJ885
f9S1B0aMShoZk+jGwk0fsgcg3tYXqj6OUZTAdMLmRwZGfNPoJgXIcbWub77yjcCI1VdHtEJQfbOm
cJhrT3KNI0JnuSlUuRKsNdUDJuLAK0elf6RRoD+X0KLvPmUsg7LFYWB2VyJUh1yjeRkuyHRQIOYx
7MpkizGSwPnKIm8CheD2ZUufSn3sqv2C5e7YXbDJaq0gTcOOW0gn5uhuBPcVFacIryPMLoyLd9N1
bdKJKYMp9bjjGx9CjGBs5cHwpiO4X2FYHQUOVvEN0t2fqv4klBSacCPV+MK5IX9CMaEzo01ALHvg
WahRAyTR6Z93lIwiRptwHhRcI3skppssvn+SAFhT2OOVBVxERwWAI/7vwTc4KjBBpHeBWoxKBeEr
imAEnd8K2QeFwuEf4cCqf7h+WjZ4nWBkSrsgtSNDnLRwHRenERFDjXbp1ogkmeGzWqItMgBdNHoU
XH8TU4Lzqblx9bcXf1wfOMsulpdbnrLW47Nn6L4KkxX9NHMT6mPVk28eR9TGqUkxdclRPN+FVPHO
IGqKIkgK9PWEIRRZ4wi3fY1XxAi7OcC0ffXCSfAsBSid1Wd1Jpb9bf6mcXbOfzaqaKN53CnwRVka
WKoGHHvSaxGal4DTGCO2AI4oyx1ne+kb04DNDF4WsHbday5ohERYzF4H6Z/u7YX9IEgPsIuY8Sko
wOTEoI4R9e75ZSAJ1eHEsh7Qr+jRLgFXNosg09fdG9WrYh+BGtLo3bUHBdn9FdmXMLRMOslJ4Tdy
LdRQY3obK7h7+r25HKqnQY8bPIfz++0FUkzCjfeKO/JDc3vgtcglOIXP7s8mHg2AqEQOQO6CtkIc
qZ/3/sTqTO53S1fXaznm/MaWKIZyXedqk0t+mcjY3QGc9Gp3MzcuZlIXe6YsKhmTFXEA5zAvBVhX
5lvT0eb58DlIalA4X7n8hSUj0MSrkHhd/WxiDuYTsCY79jqVkC7RBSMztjtQ85oAaE44HI/y9ViG
KOaWxO72t/TQI3wXgQF08qgMh4DAWiQKdKu2wQWbneDiGrn3e+vrBQQZrr+Hu7kKmkzovy102jKU
84AOimjUYcSmj8LTPmf0f2qcfjj/aElC8sS7R7DDyhRwJhIYhA+KczHzYag2gX0O9TY0JhQEcQpv
Y0kQ6BekxdnL4XY7DsNJ0U81n51IX0CEbcxJvhxsyIToVIzjeTjqSkcthXQ34XWx+NFkMldFOYNn
UAfMQOT6ZUPDKqQdsG/y7jYpgKCS0O2kyeMiBmggkDraI32VAkYjQgwTxqG/gDJbpxs0VoyOdB8D
bwVKAf6pHkrrQks3C0KG6jwTZLf2jiqPj4KTDi0PTvS2wmyIWabgJ7RjQu+jYxEBctm5t+hDi+9l
PNa4aF+4V1hkt4Mf2nWio2jtzy7NGBr+zIZkcEapT0Iv+ycVAOLmpxq3ACPEXVAd1BlAn4hM6Hxm
yQFAhK2X1OS1Q4uoyk7y6Tcl7rrC01+hqUZ1wb1cEBLD3jY5NHY6EcNUc/ar+a/PvB/JNQG+dO+n
BH5Fj0pDpCm1fXTdazRzQuVRdGu4pZUPMUxCu4FXhe8RBtQLSFKanHhIVb//lSMSP0gxm6c5eByG
x0fucWBcqFkIJQUcwal2SrAO933Ez/RjidJLCg+/zsEN23LA/6y92096dfSW/25TuI7W0RmdLyZY
wmoM9ZVJn8jRSGiRmWWUs6waUWbGuxJ8hyCgWjJgmYDxDtJ00fEuOSW6c7AAMVe8gn3F9ErFkwI/
I1iYK+98Uu+nWjqdESBMsPJmAgqdriDcMpILnj8a22i0oY2JjQoCA9m7RZxacRHroeG0+IWWmKEL
c6S0jUxOAw+0PtRC/DMswbMd3lCVwzwbwhlgS4xrjiQKHgOd2TUYt8q8gSOee4V8nPkzobBrSkIO
qQbMLxxJ50A7YqSZG8+/8up0QMlRcHqQv9EEwixS54euOmFRVsBQ7TC3+NOfjJdaULNHdhER1JvZ
cQkwgjKbbIlYdSXPYVqmvNB043LcsLEDTiWCNTAGooJUkOETHWy0voVKEkzWWpzxTLj/6s43k9wI
GGbMixhmnFrWcP34DMLuAqKUGS44XZWSVDT4OPRf2Up1pzCJuXJMWgOI+9bJ0dn4uXVYHMpQ7FNW
SEigSI9O6GiNoNPpvQG5Wi2JoOcW8FTx/xB2ZsttI1m3fpdz/SMC83BxbkDM4CDJmm8QtmQBJEhi
IgACT3++BG2fbv8d1REId1eVyyVRmcide6/1rTxPtxQGAbaylEMKjg1t18v1ge4qRS2HjFjkeHfI
S/ghXR/o4ELPEZ03FeQgSg3tRQysUQ+JESYil1AGmsmSAn9iP9KCq6OfdHb1O5XJiJGcyw09uLm7
A/PLrulyj+6J8U6Je6FBtIJQgWGKCVH5zcB6bIkZrjHH9k5Gy4amBSEbAlJCm9GylbgiIyexQlI3
WB1YLG3iJwJaY1Svt/WRuS4/QpyaByZF51BRQkI24GB4PIxQTEbWfNt0QnyhgcLgju2U28g1ZOKC
bMk2fRdERXAtAlLSaKgXLwWDaep5mf6fUN/Q7mEyybFJbS6KM0wUJ14mfN6j4AEDA57xbMZianpG
oovyDrP6x+H7m8sPRryPU2rw4bJWLqRIk4eyUmgUWunVSmlFe0RvAzgB1Tt8Jwaa0d52a1RpQX5X
GR8fxj6hOi8vcelExYlk9vBoBftrMO4wUwh7xYBNwIvEyM+6rqBkgOfg1dL4puo7oLtR7NVBBsxk
CAaiVZgN5r9opYJTqkXdi0L9hf+WT+TiUo5R5aEzqXAVGMJgB9vhJgq/CTaV3NO4GxyF/Q2tOeQv
bHDgjZ0IzB+wjD0fOqAzxoqeGTUB1lG+JKyjFSrWUrA7ptrjKcEeBfkovqqrGtyIKtIhZAw5ppT8
qq+q4kvPD0ErcCUilboOWui/5B6IRLLjExApBi247OvVtUw7J2icIELB46wZp4+RnKoRDR9azuV2
MLYmJGLyfalIS7AI/MHgSnqvoejVXaaeFi4lJmtVoCBHeDK3h0Q2N3O5hbdxLLcGtwhigwcB0VBQ
JIrgYOGg2DfCxKCpL3gfqFxr7/jzJKXsGZRA254EumEzMn83k3L5jY1Oh0m4Hea7mwufYnbik/rS
7k5gZpCqk05yEaZ6lTtr7gM3PWX+K9zAOpxC++Hmv3ceGZpRKisCryt+QMhbkQsbrfBiOogh6VGy
YuMCEuE7FgwErtw2CaAlKCVnsgmO4JyQIpwxMEbYhP726HFYpBgf0b/WFN8IeM8I72Txc8fDWiGi
HLwN/8kjnE2a7cwR6cYuNEWML7+uAyuSpMhA5OSAXufPdwvnVjhudY46T3okDo4rBMwQXYXAy2su
HBmDdD/r3Mt+MueDj3AKn0vLdTA4ySNpPoxFBMPb60+xfoqwWNDuREQEGv4LxTxehap/vr7xxWKw
aPv41G0rfYMYmemhqsZNBDeB5iOYz9P32+WEDsqytAdEEAdISCuW/aP+4JzQBg8RHlHTd0ruZ0R+
XzzlE9MGOuAWbuOJPwrGEQ5G5JrCJSo0YMq3Yg12es/cguxR8ieilgXCtOmKP2GFNZhQGGvN3hQ2
YaJKXzCHVDQILYSuIgAHxAPumIE8L64KL9yrML+QWowVJD/A5Aq6iFA7HWEXi1JzoVhXL9WLhG9J
ETnRHOzCUd0jlH/ScS43/hSxuA+juG6xuLlu2Wg7EVqyskb6QfQiaeAUgVkE9/a2+ZGCAoaCtbih
xM9m5Tx+Yk9DzUQ/MhNcpCsyFx3fipcx03GN0eXrBk1hPpDdCr6JjsHmFiJU08RCjcqEBu1mSl6s
jFMK9cFhi2pNObj8+7cPnnfKYfVpb/WGmFlrdI+bKYVlYYE4O0AP2M2Xncby4QdBMXVYzeChSd+G
UHP70Mj/fcLQWPxkn6JOaKhEiUPig9Y3n7i67TZ1RkItiKpb3TcpDAsTJSW8RLyWLFnmq0I1i0WY
H2gtxs73OTfQySMTiBWBro5sGwBKNKjsR8dDoAdOqSP8+BB+jpdtOwCcJEku+LyHpoMRTXyZfG44
IZfNjWMJk0FosJWQl2LjQu/nRR30ig6VoIRgj54v8zHd65D91InjeeInSOJ4msG3UVOhEcxIUfMc
fgvuBiz1g6+geX76OprcPLfgkxSgMgzRjfD+yNnlG8taGmsfbzvfKzuNtQRCisMK6g+h49GewNwq
4ZDwyQ5RmaeK1+4FZl0kRzY/Yrok30JVov0eOqfwooQzCWPeFZe8Jeq98pEj+XU9Befn2fkGB4HK
xpU2J4h4IhmL0UqLJiUPu9+DsuJBnGcPAC+lhL7UtIzOdFQRdHKS7QDSlt4OPdEh1FYMrWASMD2D
RgC0qecSx61NE0AWKMh7tNysg19uvhmdAnC6oDQ3fBKqQeNnw0hIuZJfEFZMxoGfSG6L4TYe3Rs8
dka5XAWCQ6/HeAgdOuxA6kUcOy974LL8gMiwZDucWEd0ZzTXerxnTIxijvSO5U1MNSz26HmRWcJO
UbeZP10B3JJKEPXniKmGhSwXIkVExvmPBpAfP9iY9z/RW/ysjisJ15vPtIfX3tL2QPI8e6D8OBcD
WGgjBmvuS/ThaY0syVjQY3uugWJD5oF1EKeIJ931dcIfTk+GhEnrrsdPa5NshKM76iqansyIo0/L
43sRKgpUg8yizXvenryJsRY6n02K7uYgUpVzDvxzhDvqLbPfSHQWLCiFnSgQCGE2MlOH44iKGBQd
YbbTD2SwOLCIbseV35y3FESQbjnrCt6QF2xOfOO8ZTk4aLTOSdWnmGU8mwYAznQu/TarnXmZ1+29
WQiUbo0pho10VwDHU7sAxdIM1ieR1PZFRFIDNzvTz5tEJDVkM+fu+KSxKTyAECQgLluCd5q9PRkb
p9+cfpgtWBuCGcUhMYVIMwjKDmD08vZQU2lkw8RjFQMmYx0AxAJMxjpw7pDh0VLCOJD8pPAGq8gl
FKk/tOwyoCtHZU42NWM19LWj0AXOD9UMNxk98f+/ZHXwhrU70WFpVC407hFJBdUu1zzm8nSQEX8Z
1x3F4wu4TWmKzW9mSYm5ghWNdO224ap1h8wpJxlr42ffGhKr8rC8poNFAKBf0bM6I8bg8hjrr/MX
7dtj9SXYBZBxjQCVI8PpQXsrndhCiva8L4RSSp7F7Bd37iWasjArQgO7k+GeyeW8gjQjro//7ZdC
EV4HHDe1FnS3hRg9lOGlDEmkY3CwRMmdEfrwkPTWTOv8RJAKr36LW8aGLl6JxMm4axdJ1/3tvLin
QYgY/xzpeDkbNJBHNw9AKh9+ckzKlccRhGuUdzcbzRZnHwuOQ546A/UY7sYpNB1Srlf7nnvlhDDS
5YjEhgvIgXKHFzlX+kD9zbqmk0neBWvHoFn0fprXrJ7mJKIZpINbs7qF3fjoszRPfSrVa8leF/73
vUP8AeFkZqBSa5JxAhfKDGBBTSDcYFF1YlLOJ1ZS7UOK44/IGh8YHay4swYdLsxlgby7vUB1RL8A
XeHFoQFGtUZbh8ABqHyoNsGZIlzgxY+rEnLkIezdb5Df9h7RBIhMQnINMlJkikiHl1lF/Lu8OKgT
ZGMzW2sLY/IZLybiRSTj7NGY2gkL7UiyMx5gEpVXfNj8A+e5IdvCle4wgaKQFmipnLZvSFBiRS8G
9js2fiWgGIQ00qSgp3FBbW793QNhvYgxXngrnPQQZlTMoUrxNpK/N8TqA4qs44I2Mc8eiYj7LUVh
FVUvZ0Qa5T2/5Rk/tc8Z1PPTW1zMB9CKdPGEEZl3SI8lY5UXu7bxRrpzSZfy23hrof3jtxnqC9Yr
ijYqKyX+NCfhVEbFg4MKgfzwzKlmn3h9hyrdT1pr+y1VGI9R3AE9PNwfkCRjlPjok35leDoDcLQs
vLPmO7nmW/6Wfde1zZS3/mFlAmZ40x+UOxzvvC/LM5w9ytAAp+4g0vPID8CBenlVLJjSFUJRnF6Z
nFgmL0h8asRbnxqAPUsZQeGONZj7JrclIrQlN0eai/Z+RJN/XGET6647+xiW+3hCzhyeP0xrezQj
Qhg0++ee5BzPWe4cnEHsB44hHNFU9RxDaTQSsmg/4wJoYJjIvlz55w8+uRxGMxkE8FPcKbwXNSPd
HsKqzslJBSDk8WfXlNnaG3UPmsw9ojLusBBQHW5PWTQ30fnVaIVVVThcy2CTvTOlNXZ8gW8H+0vd
ICSGpMhYmV5bwBdPTc6ncvPlvh4wXNMqchKHiLd5g7s7mu4PCGixKmdPWQfaBZP8VQoJZ9AeWbrC
j87fwcbObIArJP177Lk6WEfXvj7UEuHdOCNeBucz758Rh+anEBPyfHcYxXoZjg8Qc6YZ5uE1yDHt
cu44d8o3bfiGq31mXodI2mYup/vPCndpvkduBvwrz/xA9/jXM5ot38EFXvdrzL2MipmKssf9lKKe
Ww/eyun8XMqPEBCJa+QbPn/UWP+5ZHhKLAXqdoyGQ9p1SAqTiU3h3dIksYZocoA18KTzEqRGjYwd
Efa5vJnwU8y7/dbq76k0O/lJ3o77x3l/l9EPpqcQ6A8ghE7Cb58H5w0V3fjDZGNGzhXNSQhwiLfo
oIgNSsHPPY0ils9COOCh+ZP3Iqz9LbK68+qZzAM+Si5Z6lbdcjEZ+3PwLJNTkaWsJnbjWd9K+Aws
rEVMYg9bNjzvj8Py/hDCWgQjUvg/p3K4XsvjPPukNl0plRG9RfsNE1mEe1CXc5StwnTQcx9C+nfH
JAOxPnY1G32Xz++mI3pTj7dslaYj/ueZ+8IWL6QUj3181z8rBV+kt1G3kHSY5tgNPD5BbAPYyNCm
OsQbBjyGsnflbWp4nxOxDXRMXd4LxmrinnzwuVMuYNX98NN+6FJiDWl3BSiIYd1h5MyEO+6fEQCG
/Td3UnNM1dI0zbZMw5bJ1v53+FypnJW2afvJw4/9PpFI4dYfeEHV93GK9Hc2PldszJrme9nifHDZ
T5jCF1g6BNKdysvCSG3sL6+8sVi794y2rD4Go3eGMoUiApNfD70Ojqw3s2qPxDqE+oYNDmvAOtdu
Kr/zSqo/tCYSmxcBIW0+XmGV2wA5hR2FR5Sck6O63tsrq32dP4AqiTZM7jeUDbkvoQ2kGV4I2QTS
Clzb2eKrQUKBdxun0d5034k/4t28YPCwfauItJZnJr5CCREch1oPjFT8bg0pFaMlSaR8j5LPM9Fg
XB5VQlbPNIDOF++rNQIIqVzrFrr99LoIbpHtqM8FMUCXWN+v3vEXdRMcjADnOsafA+Jd9ZHcZ2t3
Jpwi+BMvil7kOgnJCAT/fRdoU2BMImGAh+jFGvFl0jLGq+9yeSdluwq7Xr3D8avJIgv8pG4UfZ2n
JxfnfBk1ZSTh88RoMGMJcs8xQQbNc05XsdlAm0e+USmbBhHHaXWBdkgShvg2+R5v3ybfo1GhArmc
VrYctw5SZGE8Il88V6K9EunHyDxGOWAubjUFA71Q5k19pnHlmqu9Rcga5NfobMZHM77irEWH36en
Zq3M6+K8sceNjq1o2MIc7ZH2AgaIypys6bjM48Mu5zafxxnqHClCN2kseW8ku6DUvYl1u5xg7ehM
HpTsMmWc6B0za7QfcblYIsUtPYKCPHNOIK92MaQWXHFBGT2G45s289YM+XX67N6oW/vGMwbv9Hr4
ql7xSTLnx8RhbKz3jpqria/3t0kP2CX12/XyHZHSRx7b2gM90pMVA56pRiZcJIuvG3V9sLHtgiZ2
T8eAx6AUXuJDbndGraWFIB7wC2hXGxbvIhvAoYiOji43Fg5kmkxY+BPmE6KFSOnAUm0O8ubUbDQ0
mguO76S6EPnOFWLVFN8EbV9Ceb5ARxsWcG3f4lfV7d/QjVCeo2NQZlf6KT3Tj2bewliJkQuWjA//
Aa0JXe4OyxylphqBgiJScW6oQ14a4xdP8Pqgm/7Hz49CxKWrMa1y7n2M9R4afuuDfFpfH7jD167R
uabywlLJcbAwf+nesHEiNWFy0HwQRsfnq3ioNX1+AzLeK7F5TIIwy87LrGcfF3MsQRPofuXOjXZI
y3Jt15sMRdW0zSbOGswUHmEjg1vmIUTVG5EQriqa1RuRkMsBD/BAHgf/yDm08xCqKnzAer/qIDV0
MTMNq4xtO2oukcG1PAsLFkQVGlVYyfAEhMeCmtgkiRCHiOtcCYeLjWt8IspsR1ENiVjN13K+Hhce
sbkgiSdzkw/bzty0ZGghdXfbCTZViHHDU9dq5kqJDPlMXxV0H9E2Ij/FTPWo+fIj9hUe7Cs83FZu
5OoeytfS16aPXFgLgpBeBg61dxyjV5fyH0Y0pGRw4zAELdjJ2NDy1QQ6EOEhXwB4fkazNXLnQB0w
WgZFHUhVwN0bQ6ZDFXJ2DU6Sw+r+aq6m0+Yybvjih3J7YF8SUFPTRWYcyAxh51x2xgVn1a7W+QYT
pEOX7YB86Q4MzxFJSZuC+G5pD2cRnc6rRKhwfEEWT/DXUilyDOqlS5WYpv98aDnm31Ev4tCyLdlW
TVNRDNn6C1ujGcc+UzrmrNzldrU33p9fqXIQ8XFe1a9W618+zopnUudO7kH54hQhXUtS1sBSqzao
vgba+V9EmFxebbrHrXjmDxOFq4S3A2tUH3p6SMP/dtR0X90XOSTjEpGFvi/nHan7e04DhH6cBsV3
vSVkXry4iYa+vbiJht4IXl+o9CGaH44XGaxlj9bH7Z/zziVEl9ReEnT1rzpzieLQlzQO7OMthmNV
5PReFlkQyqCBG9vMKDwouWi5xzfntFIusXyMD300nSJ9H2XXSC5Y3StUXoTtGRGqoXMdK0acwylg
5G+J6C3twnUkNSChIZ6nB6emVb0u6zVOGBR62OQXkSU6S7z2SC1vRDSoZng2bly0gVKpF3Q0lO4E
atYvhHqehtihZ51FjIVlKWQQpo+oMcR7Qf68uQKYWCP64oVQMIYk75R3obPpP1AvM+TjJVgK/R4o
GBdjGuM9CVnNR0Oz0lXlqEGznfFdvwthov4F0qHuhR+WkykXyOi4268O9sepc40lyAS94GFPQE12
/uWAxQR7BkO9aAdv8kHktEgD27fx4foNI/Zp8WLjmOa5qEKfsRdyNpF3gleRRwb72XvINTDJziw2
Q+hascoibW2YHywGRj7RyvAgWqOo+OOTbX5ifDVX6P1tmIHYuBdsIJEXOrl1zBwUDPDpiUCJBfma
SQL5SiOG9zKGEI6xQgPBF6OmY0iABi3DrtmShbMYKvAv0HmZmbEzfwnveClQD+U+imk+3nP3gFoP
+AN0K4a3xjt/JT1ZfE+5VzwDg9jX9xfCt62wcVxogx1Go32ctzGOR+DaEtfygtmbkN/ydLRiEeGS
mIDJFltJYoNX+OEw7MgTSAtYqvQhJg2W9AuDM1loHkTuKuLGPBdzeNB7cCxeRgObzC84IgN7+BAK
4uUHXbsDBMFZg60fY6VZuDLDD04IKEdtABlRvwY4GflmJgmqzApBxFyvEEZeH9paDPzRL/Jo7xzt
7+2aCk4QIs+CE4ls9kgK6VmIZzFw12Q6FMIENZ59g0Kx8IWNm//DAaoKP/d4RaXhtZ13QuVDkPte
PO2eG/tK06Fcicd+xrEurGdRiWQBSx1XtklIh45tcgVVr6VNs+6d9eG8KSyh2ENcKhvbQ7mT+13f
Q5REfr86I4THcJZhjVdWONOusjC0sucsG59eCGmEbcee48EX3f5A7MzGgwzCxuNmgnKKI/y0fz7+
EP6fyaNx1zDtoXmCsYYJgFBhsAcHuDVXzPJEUIWDzKUr2rcRP+z+o3vFEsTDiDdvxYNohPrD/ia9
n9YM+JH5A01w+c9ADYnnAtQmwichaGTee7K50MYNv5ZJcRTPmU664xJrUcNb6ZPhiCt/tfIPW6OM
jqYr9BBq5Q6MpJnOGz4z+t749VxmfzL8Ycbuij8C/q949nvxlGh9YN2A27mKtqqB0x0RxJJvcJP9
HRjk05xYsg72r0d/eL9J1VCrWQJhLmbFaNZusjXlN563XPC8zJMgl1+wwdHPGkFkwXPwmbxWqpDx
nRgfkLXETIYJHEiYi3v+yZQpU/wl/LQnl5OXJTP1a0gDnqYTKN3RhiwoWk/0q7mzcQ3mfsu1jVEk
8xcLxMuPA5N5DEOI41DJ7AXqlvt5/pJ9R2H0rVrQr2UAb0GxvpNMzy2fQIP9Ss122Uftuj2ZYlz1
QzZw96F/Yz/zYDUpntvrO0kp+zYu29i2sMokN54zCo2xXxVbo1jpbWy2ZJuJp6Zck5khxqfTqnyU
YbkVSLs3prYudSCGKVWTXa4b5lUntsCvHBTQzVDNNDWkz43ZMkAE3HlH1Ni0ypwV8pQLuliyU2Xx
HGlcDUJEKKocAWcSj8YRI+w/t4YsFQ6PLYkRPg9ZF2JkTuIF8/IlI9b8UcII97ClcLer11W5M/qd
glC7vDuXd0V5lxs7u7/TdcTZwAZ29n43XHZ0XQ8hwaHMthmb3SZnTIWZzdKDZWbCU+hi+HybemS4
rPjS30ZEaYH5BFpXFrdRxXxSTKyQqBlInYS3GmdPoKm6SdCpTD71JeETYYCJpWkUzDhKCIXBLoDg
FbdT77XkSjAKnhMsW7lYBaR4Tg8l8euK20wRsk4DZ+5adA6ZtC7DVhpH9LXGewjzNKeI6Xa4AnMR
H047lsQeJgqY2CsDYPp+ZBQKaeiAheied65r0mkcNpa1zokBv67rSvRT7Qfpc9CFe5nBH898Ec9N
8QBVmAElk+E/bGG+iGfMQp/0+ODNNaQISmG/cqKeL4n/Gq2+sV4p3+ojeelRBwneLda5vYWODNeY
X2tngwe6OX3mX3Tw9l+WhmQxX6Xy3nXIl/wsOpfBGJ5uREG9oKsFThf0J3T2+PWeKkLondjmPL/E
yCs6siBQWIAHWp2x5HgFXcoeClQkUY+bmNCT0eYcWtfNWuVmed2gfeiGbTVsZ0MoIPTZK+4PdPl+
i3IRQvyZFTMxRp3LgOU2NGbMQu+aByUw9sCOAUVS59DuY1WLSyBCMI7oOFvCuz3lYu7GzAyAFg8t
Srq+dAD3XvYdGKK1puLtkn8ud5X/lQ3yd7lr/HuPZmpG49oX+9lTN+M9IgaqXBoosP2ocEUPpTMg
Zaw9rsJxT2sR0B5hRkthK2paClqjjV4VlHSwD8Aqf2FTwWtCGUvOIdUrbYdb3dp0ZOpRs9IWoWBV
z+H+gTqVbge5dETFUZkiVecYEhVpw7X/LVNEDQpKS6njM6M0kBgxBJz9nKhlqqupI6XUlwLTFt7O
Nw3iuBhYkVkiGLn1C9YILqEUjtdaVI0UjDd9I7VMPW8oEakPrxmwXVq0aORcBEmFvfLB6JJcniph
uDYbBvK/LI+S/DbSyUW6ahFQtOqErLz4Dmwgl5JjlWJ69Em7C7lFcoW85XLolOgLc54VulgeWZus
ymJ6ak8ojVHihWQFZCxEFiCrz5hFoieLLrc2LDfWWvmNVYYWAbaAOCIIUAJkuiwoNPBVoi+LiJkj
y4eeNytI+2TdcEcSC+a/4c3p27EY/hVvviwWWyEA09A0WbH/isG8ysd5cEoWC5sW3ToYP7ldA95U
TruG/iMdDPn+aHN3R2M3RRcmuh0duSnyvJEacBYriJcabzReX6wW4Jp02MDR0Vsz8b9dBWCRXMW9
lTrM8uzIAoUHed8J3+FyhrkZvNsqkk9RodNHv0Rd+5nngT4LDTPFeIvqoxNQGmrw8YHim4eym8eQ
xHODg1Bq34pszGMU1gwcbuaxPBHuWey96EKyFN8NtTOFM05wSmbq5SqLbm4NQCHC46sD3sw9uByL
YnbMH2pwlnvXReaGe4NmzO0E7TwKYe0Al+8pbyOAGMLiOMeaQgJkQpfsiaqT2V51WONOoSaiYMKz
oJxTGOKoK79kCJGYoS6JgiVSRkvMWbYquBxxzODFPfoYD1FpXxB4jcFOcgIdPJQZmlPYF9E0iipb
qKXJt0qIbaOopqIW0Jqlir7q0GlupTN1M0UzJTP1MsUylTJl8sBZjHNACvDPGN16jY4EL2bsMwgj
3mRDlXxZUGB4tX13uuskjCkjoLYICgopax3uVtfQiaDaDM72QJrzvBvqO4qOg7xDGq5sxMcNoIIu
OOgad+yEhJRvF+MN2stQmTYIc0FLGO98mI5FbM47lQhlyLVMsiyxd8ohRi9I0cFg9/RIrUGhcdSS
gc7plK7eMsQ/kOhQR6hh4ld3Ov1EilG0ykLxSjFBJUFQDQUEbZJK4TS41Q2k1VA0WEsyF86BI9MB
UR5UgygMqApGfcdsIGM6LwQ01AAUALLzS3fGuc+Rbz5x2lvK5/m046AfD8kN0sjp7tDy/s2X5QTf
iPOdDcH/hc+IiQ9S0xH54qvJ/OXsn34ghJrfOEs5RTnHGRu2x4dsH+lTPJ63Y4JLCOfpmiOX457f
wGTD1EIOeU54znemQZzs0nVrbvh7jK842IuYnkXfrUEsks991Zmu+lCinB0d3olWnxly5smRUq81
W4yBbwlppOZoljj/7Yc/5z4CR457pBL4NpdiY/60kO+Q5/BfTirVFCfR/3r5OLam6LqsquTw/vtJ
VZbttTjaXEekSEwTtKEEeetCB6YauJZMe9wL4mTGxWIwxyCB6Jrq6/LK2+Z2XhEge6uaKJz68ddn
zcftKAKHySvo1CAo8M1ww10Hpjby3yPbAKYkEl1S3wIbzTsi4CnIO9FOn+luG8Fp6crIRsABRwIq
XskeyQM45u2A2Ftmue9yaYsnViNDihhzuurNXnTVleM6b9JDkc4DtgkMjjG3PtwcTlojVES2DgcE
rzTyHZLFr9G+iCUC4a5xS6CQjdRydUuuAooxWInWrc42SffQ39aalCpSekVOV633akpn4CilppJe
GcJ1aWsmtAWUKpk5PugRWo/AVxhOjQyAF1hDxyUClRd4+TfSAcY3rns82G0gON6hpS5xT5PfUAqz
HT1YWi9c96E6ybu8epwUlzNTYbzDIpvjokwY+U7HFQpfdN2duOdx/aON7a6h9rCPJe7ZMX93j5zd
FmpfAwfpJZlQgHPRU5MZgM8l0dTEUJOyT+Yjf07SnVZqwHUC2e+8bPRLnc5g1PvkckoUJe4v8VWJ
7EtUn4j0Cs91qBzDAmm5xy97cuaMKHuxiaYM6mMI8RyZ1GEfEed38oYcxnrGldnhpxnqbYi4AAoO
rdAcdB4B8eQDkp+CUG8h4tRjNCITsF0MDTK1Zmg3IdNIjWsCSgHMxMvD7Q3MN7c3uxe3N0IMub3J
2EToXnBY0vYqgmdURgf8IL1v9PifidMoi930AN/1v6G5FUP7552k/XWM603RKNbI6Ft9PzFjZwvB
tWPz6Hgx6WBaXPsw9LbifL69kTiiC8aPm1EJsfdW7mttRXh+9ZD8Z70NGgU8jf9KuDWbg04le4Lh
EruBrXDaik2wDJRY95UtVvwJItkUOcRkiCWu1TiixcrGpT0VYjWzlI1lEbOCWb7zsnBrUyxZ1iuL
9bZSWaNO57I4MYXM28M+xoTxIk4okSjfRIQGDFDGOKNYmKxKluRIXEGWXDDzC6zC2uVKK72jQNcY
89PDTzo7vqiJuSw4VptyTIgVLRFQieXF2moxIl9wHuHFCInp3AvEwSq5kZPaWWjtMOSVYtmwZsjf
qWjsvSNJQUpC6o7ksUAMHC1NiK6RASwrQmiSkSIF4JsYV4NssrkfOR4/e97z/1zr6/J/+Llrsmrb
tqJDZJflv2r9wz4f1L2u0mpk5D5Fefuj/LoRBg84OGwBw+U6eeU8teO9TJBJAoEApZThn3GqgJcw
/Gb2+5kMBx+zB42wveiIFuiE6Z+cvYG2Az62B/3sGbAdLVrGh9YHmlA6uBWDTAVXhLw+mvVo0Pkp
xRjESsFce4C02rahYYSKEVLQXwzRsDoboeTTyLrL7koR7aWoxDjglwxI9IKjcEQt8kORAybKUkqd
WbTMIWPNiotj0B5XRhMfpi1weKtLlCwxz+kmpUMSIqTg0nCDNEMuyXze8ibp3G3gvbY0QLBRMDg8
xB3DJbpltM0Y9hD0gBM7unTRjF2CD0eMSXmbH7tNOaz3DS7JeK9Gum+QGciEmcoJ3u8YIHKqafKy
a0ISDwcnaJ2gdgJCQvJShI6Zh9DA6rqnJ7cly3lC8nyO8W0PbgDcsOhSRDNGctSY+QJsEy9iHMI0
Zxm6YeRi2keXm9Yy/DWWdpclBH2BDyBDypXJ27HiWkkUBuj8TINVCLqNAJNG99cUXFNLbK/wXNSY
/vPNvMLinFNFu2tMIzbm6w3F1LFfs/xrd1w3eWr2Sbs1Zt/GiWMCIoiLNF+twLyEwwXKifwvzqHW
8Sd+UmNgYiV4yvDLc3QJlwJD1ToEryEwvxMIXoHEm+9BgUCI5XZ1sLw1gzwmeNBzGJviI+cf+LGN
25wIcT4AWBE0ZK+EgwfUphreKztctxxDS6gNaSF7yucj4KDfnmvsagOMDKaZOWi+jd1s3OmD2BD2
PcT1MjmrSSWR9s3LBdFkMnl7fbVa8xe6RPVPalnC7UIm2yEkmOPKRO9fIDVH35jDmbMZNxDNtCS3
E50hiJq29XqP61G0BW6O3ZviEukqiku9vCcpl0vUKBSl1cuN34bMB2HKLa6B3h36fewCl8ZrvXvE
aoisKss9neIcXSqaxxUAblqKGH+YNi1rmVLOo+3iI03CiIr3jN2guIZCtlziCWW4rkUOt47fWhxY
aylqwOoc3RPXi+gt04RLma8JUXxxhXgVjypCfkjw8E//y5tI/w9DNk1RdMuWLUNzVFW8qT6+P+zP
efd//4/yP8dLeVSKYpYhyduIzqZIPqUw44clkXQABdMyFUYckFzsGJGUA2L4FUG6KDGRZ1HgwgZ7
BYguNB0XISNp/PTz0D9m3x0aq2cWh6j6hEhL2dmU3ue0mZDxhNIFFKTQMcAvB06Wh7eAqRuujCsm
/Yj3d95xtPHp3uO/zc+ogVek3HdMgX+3LviNNkoPLOybFnmEnRp5GpS2CIYiOQ2ML3QIUmgwdU6r
K3h+Sn5plYNIQEIpe4SGFguf/9IA3fNrxqKI/eHIvUN7gWACrg4gDBbSC0i/Lh3MpL8mihaHAa8H
GTUS5hLF//kgtWkG1K12YUarRKnLwnavoMa6b5g701pEjCuiIaj3D0TjEsvHDAdcE5lQMeTz2Q4J
O1AXJYcgrRtMz+SNPMf1JQHjQVwB738p25RYDOmpS76CLAA7uOqiT/HeocYjauFh7nH1uKgzTeOi
zmDxsowUu0tQyf7GyVP7lBhOhKO41jgTggMzl458G6AnmIljIe+IHv+QPA6XFWkpZWgjX11usKRs
GWhP7qT+jlj3q7476dtKNP839me2Dy99gMtPAWVzfOjehssTnldGNgX9G6R+cBqmbclrj+Y1qEr/
4kIu++OALZlrF1T+lkcJgDbi4ksbHz0x2uFh9A7PF5IklATPGWXpmps9cMOcf9QGA2AdxhN8QlKC
cEAYMieNsEBf74Rb8fYmBThJaiGQl3rnZNs85+vYHIb1UU/GLLb20Xkv6lcqV8pWekF0JalW+e7J
ctIonMIzxUQR5zXQuOREMqQ/WUmNOLdMzyqukFQ5pJOZ2BVui1ly7++7H2iRmS+ztl+ro8BRT1Og
Uo8laMCFt0BL+mzH1dt8LZ65dB/dEP6zeHFCZeIEoRpiYNeRieuSbMXL98h8bIFX3EY4IQzvhf2F
8RAP34TyApeeBk3rm0Isdu7Z8NN2kJtedGALGaarwFq+hosRDFgceA2nsoT/Nj1oTA6EF28PEfAY
0wJbMJSkKN4wlMQQ3YwLpQdos5vX3xKkwsai8m0hsMCwILlNDFFyGMMKfluCJoXDo/g5g0HE0QVf
k7ywPBrg94ABgIgH7GRK6qczUHcpxdzIXf6wG/Stedk68N4RYZ/XlON5Qy8woHMOklqxno1HhQQG
IXU8vNYHd0K76kT//C5UFVFt/3Wv1QzLNjVLVRWKs78EB0PXVr3SknPbQ7u7kngt3meMAqzGGz4k
MzpYkce2JMhh4ykaVK5f2r++e6CNQKXes3rbaJyj/hDL+D+b+8xB1rPTqdrrnUz0qr0a1hXBc4lC
o5VXkoe+DHHZnKf9Kble4PRE7RhqBGn9ggkwqeb5AxPQe49H7peJ9CxaZiVRvQy9qNzFyJZpLaNa
Fc4FImiNbmR0wAHZBycLg5df43JgYOVZp41iQta3hiWHdQgqQKkMtgbB+jBJoju4p5Cstoo/jda4
Go0jIXUedHz982blpQIwjiHTqreWbjoCzOKOVhUTyPp8B9FY2ToX8VfTDmkVdELqo/kQ5Zawlk+B
TZOa3C5G2CS2Zhun2kIyW60xLPdgvkS/qZb8FuXFMkrsliEibVubso/YQTUcB5CqKNbBuwcE6k5x
S65AS24TWOngrAWZQx0pwokrYAs2xIIA0QxaGRwqMMtRyViU+TjlhOVGz1IsBanypkPpw3fxwiXQ
Yef3mKddPJD52rHX42lzHjfUhhMisHUFrr1aqwi+q/WJwvABE0pTJShkLnv64bBHA8BS/7w4Nf0/
XRn+dXH+dWWoWqOqTRVqMr0j1mf+xQqtX1mjPPoi4DSoUV6HD2JV0L58DFzw2ygn9PUQc4N8zkoh
Ab8Q9GyHk+GyZi+vrNpbRyZ7p/uELKZBlMaZD+vOYsvSKxPLWBIl/L1K+I+zVaod69kePZZ0xq/z
bsy2LGyr9VjbfDHQqbhd2yu52Fjc14gmP4oFPv5WT/6oL7GqxCz1wYlUBU1aOGmhTLrB6vqtwF5U
ioVf0s7EvI2hY2Fp1H/6xri1F63GVAq6NEINgOZsCIQaai+Q0kKoMQvFhugn/94faDX2yDh+os+F
E1snVz1mq9CD/aNtmM9iz9CMZdtUy84h65HNA+nhIIQNDcZaVeyS6/Bro+xVgdFgu9w4tiT8gjWg
y44nK09OedLzZyH0wAeIsDm+grvDkvSjXFmyMOCInIkfhx+QQtlOxkK/hOvEpipHtxI5eceUTSXH
bCskNrfxfg5YnhlgIxJBmPajEpaurrxznthidH3ZZdITIKYhudJa4fiBwgzKQZAWsPPDkeY8ZePR
23V5W4utVzWbGpn3sgG7eTshcnLr555q2GUXHiVBXGIj8oBHwHqvvzLlZ0/+mfCzMxU2KrlidM3J
Ac1ctihdXnZp5oQEnTNHZq8OpIMWYTZztQ4u/4+wM21uE82/9idSFfvylh0Ekp04ju03VJJOWAQC
CSSWT/+/bpTp5+merp4qaqpnJu3YMnD/lnOuM4qHdjB8ntueNRs7OIen14Lx1fhnKCeqT8sCsbG8
BNMUNCoq5JCL59lexDVrzv0nTug9PmrZgnsl1HAPQRxP+OMhRxDHc36GbO/ysN+25x2HZ+HptXjq
53tGUMFspneTYNiUpx9baved0DnbSI2DVx3rk5D5GS6mmzO5Dkxel5SZ6wr+q0u13JWZdyB06dJR
3vMGIIBOf+Jr2BWRYQm2S5ZAvA3wzPJCwM7AOwGdO2YBJGwAyLN/fzUotvHf55ZmGpIhK5xbpmb+
bR4rnTT7Nk1sQ4ck/2kDu3UuJNteIiYL5Kthb6M9ovs/ObOBZoz+MK5WrC6JhpMdQ8GPyy8gPL7J
iTcHiOcknCLYxRaHuIP1B+8OFkQ3f/DRyS2Irsl0bcW1DuJiRK4sPjFdXARpoccueV+zwuPYQjMq
ZHEUqAyhkF+PdlgpQh/XKiG6uKBjhHH2r6Mo8gl3pc7nYqJxAVfIPytCqAMNcZm9nPxpm638vrkn
9XtwcWqeHIkyWaB42k7QeHI0/Dw/2y6GmYf10/gJmocRwAMHCRiyAY3ndBwPNPzcTtewQJ1qiBUN
NJ26pwYmgUAsarh6kJGQdRgn+miiqiIuIW7Tt23p3kiWVZY2HcQdAbwhtUtIlrVwmimlwwXbElE7
2Nf3oHAXXAr4jrrkIfKCeIJgF3DK7icMEyjw2OrKX8zISJJZq9hcovTJhGc3hkBUNDQ85SQab6Jg
acopkdl6UtQ9quTb4LOmWRd/odLVnXRNzOfxl8wQrfXZVVEFc6ngBhOH2ATydsekflTKu6TdJZcd
KenYm0W/zaV2rJcTa5csA7VgNNySVnN5pO0mqeWYGrHglQ3zF0Xg4ED6cKVWwFgBxpaSX5EkA9yz
8qGyTqpnESFDQBQfP4UU47mTg3ea5DEwJlAPQATbgtmlQ+ScxGWzgMKhZwcz85krVj1saCsOPWiB
HlB3i/PWSq9W+ngcrSbjcbTIUCIx++fD2429WyAftouWftZEV68KQ6e4HlmUOLTkd4uAGsfchYAL
SKuUKwJ2AtLU7meWdf+jt5b1f3gudVVWLUmTJFszlb/Vk7bU22ZnI2DFJKSa31jSEhfCKQ1LHpOI
yejvfCAMi7GBhaUHIpZbVjiOgkIOT1ynSCIAj8rejFD2awmYyHITuyFzM99GQY0W+raHuO2hbEPW
djl7N5auttCxMUa2mabHx++2HiFfmxpBvqoQUhgZejVuRCPruxihGksKFGr2pgdVMD8Cj4B0BJm5
FFI0RGgtPphFhCMJ6Jdg4wnFGXIznYSqH2jM4OqRAsuMJ7URy6TMdQkYcJxHFFVDWPwqKHnIydgm
NI2QkFW3BJOnnwKnQUDWxZ3uQ3bhTJl4gRD1rP/WiKFEeqjDEIVNSPWQHiEGNF2GtIpQgFnEJcAO
ZZbKkY82E/7oJvYSMq9N44W0i9kP7QkW8mWb+YIer0UW+iMeFOlW3odXgC+sm5DLII7/Y3r+Hy9p
VVhs/tZc2LQWEi4cw2Z9/7f6Tb1aylCMOhB4XrUwH37tvT3DE6jwO/ZLoPM4lG9bJidVGYN/gyTH
PHnbiylBw+IzGOl4sa2jaihC1l2gpXZJ9w03wpaGuHQiSIYxtpzt1HRhXGju1QLWdzyj7mkjQ0xB
cuaP1GhIsfBq9l5+E1OQl7fMYue7iOmyyAgtxEvavoXlhqqty3Bdg2oUtFrp2x3zLRZTzLenYDcF
1xxadGh/Rz9bqQED1kdBRjVGh0IdRnuiMmATpHhmyXddaI5RPkLURBwC1tvAREqfuGGvKYzA0qLb
wru+ebGWp5+MnxOgXDsoEWqIKrarQoJL5krkeozzB7aMr+fFuZ4P+vhlML7oG38K6iVSkDG8/ADu
eNUEb0pnJv16sUTsxYXCls6Mrayb+gwkaJPhKsOZw8tBdhSduuiSCT0hVVq8E3kh6k3yrtGsgNpr
k3aM+YxmcsyEA9zQXA1NE6vrWVxCpZhgqUHML957vU1s0+/hq3IN7z/nzq3ZlqPD9HEj0zzTOT8E
Jbv3XX1Y9MzA5Y10GFBSve/nhMAJzDbBusUBs9Q4zxH4M2AHNvLx4HoKe8bZV+FFgDQz7Yc+kQth
ql/RayNMgJM2J5jk5Dyyz1+Q7bOO/vf7Wlf/YYBo27qiGpZh2Wy4/mYtKxZzNZoR5eYjCZE3HIWE
SP+cBE9HZrJDa3Hn1YU4Hj8YGgpOK5o8QLYPrb2+qexbdEqI6xvyIvzJ98oBHWIASguCphR1UmQk
POUum2Rp+MRY8gxPHPlT7vf88r61SkKcEkEJ8y7JrPAClvl7/UVEK7PTjbtzfOLo3oX2C50dqz1S
pTCq8RxiMCSuRBUXabO54Snh5Tv8i0cCyIzHCG0tc61TBpGG0o1xL8XVrfE8NHPVxlKxE17uvNm5
VOC3d88iOw21iGisyH2cmXtqPivrGzv951Les15ioLsoEe5NXjYqnc2GzEF0yBBZzAZ/8OEBgRSf
HLXXG/UW72rnrBSOljVmLC9POFiFN2+HkoqSjCdgaoF/+OfL859OOasV1RiiBZ5rdNKZ9CuDThXe
GLm+jrjgNr/Cw6xgYKa5et2hLEOqOHhmsghRLNTQAsBJj43L2PaPR3UVrwAqrm4rt0ATUmWpOy+Q
AQ8jVUNNBC0Ip+O2ZCIsUaIu/7z0AWlKIngxDtRowdgAK4x2IEJ+bm6qcyQxJwCCuGnIlCowtgIg
hBsBUKbfMtJr6OAEjJCszgADZpyiigB77E4YuzDqGIKwfv5V3Nzbj5MVNmvU1DGHDQuFC1mfAccN
KwUXXvTWJTVIRonNTNVPYPtIN5EJEkemjmpicHZoBTknCCFqlhTh0STv62E/QOPA/b8L+z3Sa1Y/
nH7k7ZrC5yRCnGiwEN4w5di0+I6Tk9L3h8TyuGHZJkIacUYRcserxv5Yh7QpMoUl+y30geszCY1C
F10PB6iPJ47UVXxSH3gjfIeWTt8yHVig2Bm0dXtI70U2S9gqWeQHtGUPHNqIBoIWrQ1QWK+r22q0
KniY9qc8Xpv4TsoHN9JA6NPvuElwbPeFYEAy2B2iMmaCVwDtIZsV8Yw2pM+FRtohK/LPRY88+6EJ
VwxT9wQsIZRUH8nVAkrg4g1spj/GIQ1TEBOFFYZP8gcgz4cXDViwprKgEqa0Fd8osYXEIlXxk8wL
eY0q+8jvK22cm+xBv78z+CWntgX/gbdwL1JsLBihb4yFWRMxFqauLUpfVLU6nYYobJd5/87zyGAm
gMVbGvj8kUxC1ibSlz9yJZgqXBi4btq/+hNvclxiB2M96Mmwy6ZrplwhfqRLqix7W03aPNblCDsF
wnpsRkyPvpBiYAOSgBLO2nPyXaWPKkQLXayWTILnMhlZlC+J1CfnJSmXBA7OnakZ22VBEGD+CYsH
y39Hjhm1U+1RMe8A3B7sCBUynlg6tXkLsd3v1SdTvKDYO++Jo2XJgtUcn7vM3NkZEEVBTZV/7gjC
q2KtEAl72K8ZqgozbkUAMJN3G5SEWfn//oo39P8WG5qSJGuKbDAWpcP8247oUudGq9wR9LEF0/Dl
LxFveQ/DOJlLm8ZnNweUK5P83rMtOv9kj8sbbye6RmQIVX/oybpTX89x0CKFclonM4831tYridDJ
Haaz7dzRvAkEFNqLB5tB1EUgKRo//2KRxD2kxppd7EP7ajKfqhz+Kj5LKlxGJf9xkbOpo4jviVST
EumZAF6WTRrSKjDDKPBZXp3BQ3MKbabgLKDgZtbFoIspl4784BrDSb9J8UlJTFLB4wtTciXJJsxl
/2G58z61j/aRH4MZb7G63zj2TGwLCHPw/ymUpCW/JJZMW1V6kURV2pLFt1Wl08UfFGFBeAzNYeUw
NMcuxuIZJQJmEEswfPJbMJu+Vgb2CwgnbhuICOKCOAEbQ8IMFN6N6CpOCvqGlk8Rntr17XZ1vFcg
aQz/SESs4ByZHnskTlx69KwHJa+c9zOqdSs8Ke+DxXgtOUOF8LCuMybE4X1ZyCFgEBtzQqMtRvyW
P92RQi4fb3afZfUiDM4G0h2yn8lQ43FdgozRR7iUDy38DiE/DKUc63E4yCGrPbb1u+FtslwPIqOS
XhgLZPxbk0RwJbmHxv58SlGYZh/YnuTQWtmJHIJsTFvAvyuUd2HmYTogXzPOps4IHoXo6gUg44/A
ePGey9GaiwwjawzuTxjkaiOeMtI6ZyNkgWXaQb7wDUYIMB9OJzxOdPKkA6Od27JZUGHpXUKng1AZ
UDEde8kxoAp0ADR1CDSb+Qp/FXDMia588vpf19Z/CCXZ7vAyH2UW+tFMD8PujQEGomr2k+cQGrlt
uWyX/JT6Mv9c64KE88j0W8uZLQ+btaCzQ+uH/7USzhp3faZ6lbHWsvRhuoolQOSo9XzIW6Ofck6w
A1KBxKO4jeWk/gM9W9eFQaai0bVIoQT6CuhYI2NCCoyCb4/M2KDPAxnplIgvHRl4QKGahO7j2sWY
sjFj786ENz1qc5G7gCpmc/+1cNogx7LmFUmOCvZZ1Kj3PSNIBVHZiS1WgicabietHjs4YFoplFUI
3xwhqAvgzUJ1FolkJRE2IYs/8usqqCZbt9g48P7cZv4ws7UkvaUE00UUT0H6zPb/41XSZO+rJv5r
2WDyXVwTUBEDqO6Vzd+aP0GqRL9WjkJQAEscQcG7Ax08QFlb9gnBwMRB1r8Dd2B6ShWcBgGZNqwM
ui8wI85XxKzla7488ZfgTpR1Z2x9R/jlNAHdPaV3VySwwChgrcYO7uGk4odm6Qb78y648B3Y133Z
xQbsSRgi/Oc9goDFFKJj0ybQoiBs8cXpG2wd3yTiXvKECUFZobRwk4LqaJE9hReeQwFIR1b8GdIv
Ovipz+45joVPnZJ2yms+hlXpKf2L5siE5fKp7XYkXKKMqSMS9zg8Ib/aCME03yWMkFABwqDBsF+4
i/htoRQb00JNR0IlMG1nkpqi0b3COFj2Y0WERFCPbOLFPOcxzGGMwwyHWfHsK3WwMKhh+cfwjCls
GSGqKv1xc+kIJe7tCXMOzpwzG+EbKRKutngjaVUIGHNQM6THw/ABwki74qA/Z/qYwYa4acjwQ2S4
1atgW2o2Mk8xAmK5aOhhXUbuooc2fDhqtRD8mD6H6hzCFQH8AyANodbNeeB8QCTSTSP05ciALNHQ
YUyAAhwtMrm/pxjXkZmMpz2L2ysQrXfaLkT8wAER8XMBBwRqxNCIk1Uc2rb3APdwaAOHhJBIAwCL
J//572crE9r/ngtgcUYDZnG66hIt1F8FGPepZKSbg6xSSeOaff0S5Uu8Yr05Ja3z5pEg3xM8sAhh
cHHBRi44GEAwdEavW9derMICyTsvuTS/Mz5gOmCbpZTvx+gDwBFfAdaYOScFnSEbuG00hr5k5Nas
4WSJU5QrH57AoHVMiPllmXmAd8lYonaNT/K7DrGXGCNZBNXRRFgodsakpZxq2GQa5mdqGIVh0Gd+
lS3rTwKdN1sU8A50vZyf6HpzbB6lf4X/xSudFUOGHrjD8W+enJzthMPYQzSMyGgYc7Y+/x6zZfoY
4klwJQ1pvmZTS21+FVJIdJBcKKS5+KpsozxcR0e0nbgcPYMoCkgmuMBXyDdtyMfIKEyA5wHOM9/2
J/tA9I3zmGhjqakah2H46yiLJlAufAE643/OZyHVuPDNtAjwaY4+n6RM6Q79KhZha6CuB6k/ZN4J
Qq/q9tuZNnV7neGBS7lM/YN4z77Gkgulx3+oO/m+FvRSPMpyWGGcnL9iQndOjnrcg1vTXRIBxgLm
OylJ3hVwIRYZAjEs19ICayOM0MYtm/qTVICzHfbxA+4hsZjR/QHFzOrPfMLcE6AuLlkhZ2h1XK84
2vI+r45NCMO1Yoaa79dqLyh6M8dffHKeAVIxHAVh9Scot/huqWHLq/t8AIXBIh/yA14O5i9sDhYX
KwkM7/rZlnjFv8IQHQwCAV6w0l37nTch8OD3PLfHRjQ8X2i2+VitsNLfMKIohrdHluC/vtE579j6
vPEieIxBqcqa2MDxVpyiG+4COcmUk6gT5TGZlGT2am0UE4WF4qd7wuCEQx+PE+ODseTkpJkK+Ehs
jgZQaKyQ2VLpvnlk2jDe3IUJiU+/LPrqGXJ2zKYES7JHT50DvUC32OVP3DU3xLTcwgtgmX1n7M06
rXlXquldTatbmpNeHdl4YlyombN/owrGxrxwF5+g5+AY6XunlcPZ/qYgUuGQ1xlsBjedHg0kX6iR
SuB5thXvgCpLsTzEcKuGmAOcJzYnGM2FYzqIJCFFPGsRA7mqiRjIER/V30V8FF9mFg5mvMuPaa98
F0qnhoGaQ20oFFITrJDoTmQw4smbmOndFYdPRNn5TRtwk6i6L1Fl2a7kN9ycPllUE6u5zq9sL0fN
53FBZOKFIIREkt9u0eiDGnZg8vNg10ekYzY9VvKcImKOpTJhfaL+YHSjb7FDrcQCJQo88xqXQzxQ
WZ9ILMoypjlnK7q94vHv7TjIJnjYVmTxp/PQUkKJdeEY3D7xe+J5LfSAZw5pc8tntgihGLNPPsW5
4DwIwdlk2RsmKyXpu+PHW85BehaPBy8bJdEoKqnN+PC4PpU7of9HKnoeslsXXpCGbZbvivBkyFQo
8HOHBfR3sodKHc/5lj0kbdlD5DtMvrpXN+VrWQekYhEN1iF+JVQWEODxsRpiL8RGqPppmKKrvsME
vPtXUPSCN4UqIIoZPNyqfbeLGyUahbISgRSSSwo+JDsUfPjeDN43nZN/NnlWzmF3Y/UcqnJoyqEt
iwBoO/xpSJC0fSYRLcZEIGTMq8NHjx2qatjzUL7hlUNRRMHC8EAE7giloogOKLDFERq36aMMJhKc
IDaYHWA70bv/Tt1gbItfFBgdmXU+SSPQ3hFPkTTCjhepZy2/4CbiS9o6aIkUaIvywyDyZ8eTFjDB
trPZTYHrSCQBP8/JuAqbMhE/vvUZ2wEu85v3tQQN2R1W+3Bej35KKJ5Bmg8RjZR3PVMsAg8WP736
/CWjTwTkZl5/VIO96TEAqEA4/Zp/EcRXKYLfr5oeeJxi982YxQoL0xE7K6SyGFb1/dl5OvPGRdF4
db5SgtpVPKh/8EEjT2WqgLHLwHK0fQ9nJ+23+OdUwGCp1hkfkbNHMKNcu8tEPEpMhYrinV+nWODn
rqOyzQfzt4VGYERDRgva/isYim1a9Qhxgr6JHBCbhkLM0hhCt7frCIg69Zhgz4aUnlx8R/yMQMVx
0Lf+D7DyVH7jNUAus9PE763dbgWfmaAgJXwVMxP4Wa8DOkpsMWPI8/+DcCcm46YUYqasXxdeuzHE
C/7+q/giuzY8xSF2OG6NefOSsbEpOUosMqLRI3eQ9n9Q//Lx+1c0vv7E/0A1De7mGqhtSEI2ncjq
PrU4TA0P2yYK5kGDhiEkZgPSNoZoM10A/pHbmNy8u9uq4mJRAGGA2RCv19/jeP5bTc61xg3DWU3K
IjEWHaezM7tU/ffF+SFMa3nCbTbVqeGklMXwajgMTY/d5mPK87iDiSRw3weaJUK0kR3vaBdaGKxi
xkZnpgAzEN9L4zRkdQ+C4zR3B0V5RUqIyYDxICYDy3l/RFQz8MfV0jvEQgrAL9mYD6NoA7l29Xcr
9HZH09zVds9bxqTL96sTdYkBx/QImWD5enYIZEp9KAtCe0GnuDnpMNPVvHh3vhQMlPBN4BcvzKmY
YyFT5Em79geZnU4RmtxzgMeoLYZgaIVJlbOZcVRF5t1vvlC/Ge4BCkETAiU0jAIihE/ONphOeRLO
+mC+OGsfaG0WfdZGx700Lk4M7imCFgkV557is+Z1UKO/azlAjl2eyfahUdAnCNPswoSYU2rrYqEs
5UX4/vUhCSl0n28eTMHjGcexK+5kFfq/GM3xYrFbRO0eez7SsKbyC6qUPzsn7m/2g/x6r9Rs8NoG
puIc0jhT7s5IYM8QGE1QIBNpA7K/Ti9nhye7OftQr2xk4tslEdcBJQ1DF0TTwWMbnRPd4PB6SyqG
byT3QQfF8zMDMAiawe1qEUCMAI4khAs2BVzylRc/icnv1S2/6y3+SGRb8Vlm3e3jaOSNZcpCUTry
961xLcX+jvcH31jp0Ypzay+X55l/GGllfz+Uwy2kl6eR38lhrYTdi+j8eXm3wbcTJ+fGrqWvaq6u
lEKqNYLF8BFY5lMAGxqB5dKDWKf9MdGqZauBk1OECMB3IkQALUujMFpj6SlQFHL9G0KxUnZD0ySS
B9y67WEhggjJiAjVWgmy/qPATAVIRCxF76RG7DwIGLCxWYriYz67NdnICGu22RMeqQc/GmuU3Qsb
TC+Ai4RDeBIq/E58WSZPCN4Xwi5OwVuUX/eI4T+BkQRVrBOB3sZG+z/kmPI/2AxNyZYkwzY1w5LZ
oP+1MyrlUdOrCzKvV2CgVKE3xMMwAAleg+kMg6HAIwbZwKdQLhg7cHqgYWP9REjdKSmUpN4lb3D4
6Kq3HTrVUI4UjiGJFeFo5leN3JcGkT6DA4RNCYcLq2bLkwmGUbyPCisbcdlpPvDCJanez1fi8fwr
syFgJQBv8f1Ff+ZST5m+we+KhjXe4aIfhtuRRMFzfdT5PFcvXphKaOiA4tNOKMtYKOAkIaqjRpCp
RJdLvJOSu47d+otixhwLsyRmArkRMQMigYPmnmnTLkdbE9jAt1MeN96CJ54NPhM0MyjkR//M09J8
AF9hjY4uC+zKN7LBIK48WCtu04W5g4LyVoayEVxHocS6d5zt/kX1afSRxYsAViQnTPh97scKZlQd
RJGpHz6bIjziqb0/0URMAuurQv4BFk8SOm6ZmnMoMAkBjQgH0JlySP+DYmna/9Aqy5IqK4ammaqN
YeGvN4Q6qFdpUSbSQdin8Hv/wjB8sD7TuTV0XxwWsvNoqiAhIJ3Ah0ENqXLJrOrQ5KP0+MKqzzJF
R9meCY3BAZPoZATErBEp07EeYSctW9ejcS2Z+urOowdF1sTs93YO38p5jyeLaeY0plWZzWoKsvFW
ZkFmnCJ7JT0olud9Ba+qP+ahSGXf0X/1/XFW6GcxGGRtlX3g02RppO87rDDdk6her0RMutJXZNGn
a7h8h5sPXGcpsQH58FvGV3JjBiua7k5xx3MkIC3A5pHV4YIBazQDCib2FMaid7p4f+4sks93PDF9
fNPjyyUhiYfVs840w3sQnnumH5rXwMjxLKBfzPxk0KUiM0RAV02/I518Sh4sFUAquKm7NqY/ZTAP
uIb5/84ULi2U0fqReTMt2WPebB+xLRBblzGV1kI2AybSxRvzwFD9cVqPfX6850c1P45DbHDuXbPs
7iFmoHOWSGjK0eckJ0ykTbLapN/FjOVEs2KcfWa+TDrXAFEY5fv9pf+D4v0kUVf+rt/BDCAsBlms
+msdnHi7JrvPNI+mmJEB0E5ZDZf8CuRsosTFhyIGGHgumPGvB8M+3NYjyapNf9Ry0P6HXM6YPUXg
5zEnO2/Mr69pfcIwmyLn5k/1sDkvhx2pEX6e7Bzv4+2NW6YpCDuGsRpyv8i3UL8JyZuJpeVF3dQ6
LUAqfmcK7yveO6KF01xG4Ex00GFUZ5+JTvOi9E82Ad6vxcquwd0Noj/SlPByqO9Js4k6JDVcDng4
RpBhgALZS0FQo3PSCvRxwQ3YECMxdwcR1Y6VE4GwsUbWIjmhWAWBmrAFrLyZvxvVhUnXOG96Wxwy
JoSGnvmt0IZAaODkU/cLnHHw9VYaf7eNUOfvKuNHfF5zYR60J9iu8ImOwwTklH+wCIENH9RrgEpl
Yp0/9IcVbRm3+S0xmsQsvUFNOuzBcswEf8eLB80YCcnbd0PnVTXeTOfF/iSxLwgB/cqh2xLylcFF
0VcwMVBIAuE7E4nH04m9dliDaoOgf5ghjN6OsYOFp7V8W2Z24it3n1D3hXgSdpxPD8kJ2LL7mSl4
WM2h85PQuCLDxGPc4vI7mlx8LKSmst8de/crD93k3uGYHQZcuZTwSNnOCFBTAq9FDSzG0dfAcPxP
J6H+m0yGV0y5HL4yY3C8fU+a0MSFTyFMoZQ4OMpgnB2sE2SWL3Tk/LvpEy4Paw7opPBjI5iCwsVu
YaYqW4/jepz7J9m93BHvwld4fzcuWYXnqWR2ni284RUnd94bc18RCLTslVtyYH04QMwnOSEigmrR
P6FrIQ3x/X5+hQqhnIbQqYji6P3dOUFwY7DPB7p191hK7kXGFfZG5tP8wIzu70Ivnlzy5Mxz3SMX
OvhfOZBQH1LXItsvD48ulbqRLjVfgtlHnEHohYgdu+HZHCIkhYSfGbYIP6M3CxAko0amxSVcETc/
e5Itr1H4BYUDiDl3Me+LF2pEyq93h/aVkpWADkrWrvT0ELMl/YzK7umUvLM1Jz/PmPY0k1cezgPs
l1XKqhezjinIp63KbMiPH4IrUyKwAGgX26D5VF8O+TXjRIgKK8phyeyyUc4OOtPF0r+hPjW9aas4
+xkEOWlWYMtGyytUIUmb4uLm9x2RVN4Fh8izhFUIIX6FOXl/vqTVOVscbCqW7723uj/vfh/KyNtW
9oiJfnHJkwAD5j7ajN0QTAgsQEjAp2eZi5fXIb6TQIfaQVGOWNTjfJ4kj9sDoROiNstvt/STiTXX
XYRF/XIHVvNIL5ye1YCvUQTwT2AFRZ9LiU7nxAdqWWFhi4qV7DF/dTFdKm9YTSGFNScUesIPpewy
U84GDe3z3v1WjmAshdWUb8u0PDSe/LwjVdebe10dEv9ymE7R9LmfyR7FILe/2wKcc4HplRSXxCBE
BCv5th63UaMXCewl93lxVkV801UAVkdw2LZEVSxEkHXwZ0rw9/fz3Vc3CxEDeUjwFQIfQR+F9Q2i
0eHfaCwKwt8ZGg/LEVt345NJjAaBjJIzXYUjQzoQlPPvk3vlH6sRQ7KY2UumpVGo/rUauVaafZHv
bByuc2B9aWhrIBItfs+k+eL1zEakbMwzRsWlmgY7fn+WC++CoeKaJ6X6k3HkW4WeYwORIry+M9QG
N8IRhW5HeWHutdsRmZm8sVEt1wNbaVikaKJuYwrT5hq/Mbg8BRd43RCzB2ZdSWvsBwNCNFvb05ie
vq2X7DH/FcddKWSBjZauOOgR57LBCXcrDWdwR69C+cfmoQ4GV56CktkekjKDRgOXANqgWEuUMaXS
4QhkGHm3w3uKzNAos15LiUUdX5CdnivvgyQNZneGgJieDb+VfA6hC8plNjIkVUTXjVVaWolpMsoF
qJ3CFuC+JNCnQP4YidatiGjdUAbSt5GQqHkgBpi2AGsHMUAOAkszNmaQBkBI+xPqE5QmuOQusSGn
9G9mpiEMlN/VEFpEVJ+JbUpMnSS1I3SLr0xmmT6jY07evzJusT5XdP55Anm5S7/S9Jmgjec9udIp
rm3sFYYZouvhxTdhgNnkrXT0AKrKk0gmVMEkNWADf+cKmZP3Lr3xroIDjduO6QLkjLo/oETBPfF+
dupt0gA3cW4Semi34g3O+uDtMXGrXuzS5Q+OTLN3Ap1IAa//AqkGWZ13ZBFab0pAH046ILtQcwjq
IpBfESNeZXxe4Y64ZCJ+c1bkISUfSUI7RMf+Ovmy4RosW67ZpUl1JEx3WApglIBcRcAvOO0x0pCy
APp0IydWzO0vPhlcw8ZJfEgUMU8/sIiNQGo8oAnQMPD7bRQNkdDDxBOFAhLbwomA9mt6QkeKpJbu
ke0AHAVZ9f79AZR1Ue7/VVFrQlGTdctUbFVHU/vXB7CzroWlVbQD6xGFTMdczfhChzqTHYqAAXvZ
1QRpfoTzU2/6PiVsdh8mGILupcPFJyfzmxbWF7HQybtDkTMbfu3yA4U7OoRROvQvdzumSpkqd86p
j4jLC+2S+YhwzkrZffMTo6SFIYuS9ix5y+YnRgi3CisStFihf0WZjpqdYCoYVxjOcIHDXhC5unUV
KFQKjIh7/5P+CZedthP1Akvq8BOEWOuGVCFEbsXdSGwjSezr+UmM97KaNRxQK/w4SP/EDZ/c8yeV
JTXb8Z0UUj+cmRVP+0dqI3NS7j3mvAxuGLBYFHStUIzp3Gqsilb/erjSRKyMiwij8k/E6m0AAVa/
bMmf7x/k6jBggk8NupGJgg4Dm0OIpChd5MUgZFW2vBi6CfJiCixOhegMWzS2zCtmvnGRAsG2ljcy
iyZ87g+CEhjE/0nWQHb63zeFIskqilTblhVV+ds6tZ+XyZzy4eah1WQ8sDw/zOz8zkm1KPMMxHNv
O5OE39yv8SO/PrRLPbn36NCplSBv4Mr2dprfEaC6MTcypgNsGhCksF7LwG8s/nACfB9pUrQ0oiyX
76FmUNAFKmAdV2e1D0nOdI/XmIavHLJ7kz781xZ8/QV1WzxwU/4HTXHxFcMxuhBdtUxq2CW4NCFW
MpUoBsb1oQb9u4/m/4fqaDoh2rAh8RLeSAou4laSu3A0uAwWqGiNKiQP1WGAJ7jCIHMBUbAl4JWJ
ks9SfVl6BsHC+1JkNzFOvpIKI7woRceCSIwJn8CpLQgeLmhG0TxQFyT9Lyq2gonXJTvRIaHVgfPw
I03xK4MUvl2jnjngVWj8eRQo9Lu9yHZnF0rsp0rGUFK2IB14a1m6T41z4RZ7qZl/YybkC5GNsL31
bny2GyeW21I/+035bOLcxtlDnD3ys09XkbEYSHkwVpECXEOwX8GD8e6C98q7C+U/7y5pP1sEdfkK
js0qgAmEOJpRV6kEEfOzzxW7DTY1WP7UqPwJEvKR3F7wmCLbBbILv7QmlsO55xFiPXMIWcpz0wzs
vIUK786OqyMD4z9rdHboeEsea3TEaGQZ7dDMUhfSv/wPLZ72D14vU0EloGuahuFEk4VW7//jNYih
mKzb8s0jyNkB1/nYxDLVKOOH8hjBAGoB7mcUduijmWKQ19AEILXoyFEJdNvSnsGEqqbdTYRbDP0+
+Ohmz0oMKSrz0FBEdcD9THUwYK/t/IbsJeKjLt68805IISdfmXzLoloJXgJ7LzPKDac1rKqo1KNq
js96jM43Pise3q8Rq+yelp5x23xLmjv6+Ehqog/gAoLhghdMtcNBIUhULDYpH3jZUk3QFj+a+/59
fGI7x2pu6+67S3BTg5rx5hoaYKDgVmuRNEVgJQDnsKUfa2RSqFmipY6R8VEqDa9Mai5lxk8MMeGe
rtxlq7+OYqRAN0zmuoaI7+wpKGpjsi14PFeqlCK92ClhFiRZXEJVcuIA+hd5Jmjv7UC+hqByJPwM
eqjqYYGDjCJblDFKEdV6+EnVsxsO468aqOBOUJ3x0VR1iMCMnkt6WlQHlZmNAYRBhunOz7ilsfrb
Xwivbq8Rk2jYBgyZU39APr+gVGEGt7+RuUufqqRsEpqN72tY8SrFCl1atErCfHk3HA0nyWaRVg1h
uDRf2RjA1uOCy3tN1jLmP3Fdzo3vwpZwH/FpA3b3Lxio8VzWanD+KHDXkIFpbHleWCu/iRHjEyN5
32c2flIcpESXlN1ka4uu78YEnPdApkL+swl6F9sLHncwNRISoHiVI7Ny14HolZB+AJQuheFOpJAh
rH10MtUUuJ/P8MGqaOojBrmh8Sb9VC/+i7DsXY0wODJuleb4tib1ba/uod3LZhLECj++HcBlh1RE
P7EhfSCRaoTvehj1SBXh/Yg5Dyl3QV3JYSRUbcstqqVwMCJ7AUBFcjj6Oxk6ZOPS1bNAK3hoED0e
H10uKEQWOCxGudBd09DhDXxi90TbdD7F11OM+ZCJ+85X2KtjZqTFO/sdHvuZjAiJupWozg2TzKfN
iWpeHOSC7S7rrozJMrp3ujEke/S7sECGyAXmJFaZ2KD+/CxpwvLRHypftzwS3UAEsESoMexjDwol
OB4I+7Z4yZNH4t1gI4AJ22tYIakiLoIfS+DQnqeIiV85xSS9LmBm1KiVHAKI0BNDv6KQM18o5eQn
9MTec7e/REWX9DhHAPtCz9xegOQoYDVnTcfylOUXUJEMlxLiz4xI0N86m34JzCPi2sdDCIoM7jHi
RdIYbExhKf0RFAhMHHWcrzEqmcyzGdTTGbq/60+0sRi4FH8BiBDteKZ4xAlIw0NEEOUcUnoCV/Ce
vYiIbhPNRTzefVYXaK251netJZ4our+zK2Bi+e+lp2Yr/1BlqLKhypheLMuU/6aIHubpPC46pL4b
dl5EJaH1Rci3UP4qLvlhYCPQ4nLdfxgZr2XxM18wc8PKjuoKA6Uv1LbcO+zUwRo2uOXd0+s4+FxM
UWkNl+1CLG0929DvofHR8eEKIhLSR06FAMxCCWmDPnaHBiZqyj+jumDHYW9rDkwzbDoQXIhlh+63
hxulynahWgEQMzTRZDjNU0MAJIqIJ7KT2msgQeVkKYlCmy0L3KJFd+q4+4XLhNaU6+Ez4WDhO+wo
pPhRKv4wJGnIRLeRyIdk/5rPAvtTLE6HhBK+FGsn7J3ERgpjEO7GBZ1PltFh8aHs5c8cYCZLTDBA
KB5UUapTsFsf9/4Z9R7tLXdUiXOdcZEWoBNDA3XjS7MuRAOdZ816sLrDdT2s3bHKIdxFgo+HKOxc
+jUTVgbopc85hOyMo4hFDxfDXOUXDXLllraQ38wDC6N4gX54EoPSBgmOJIQ4iGmRoyDHkUvebi6W
Y7C2XAR0cOkEesiRmvbUyyowCmY/oTFHK5gYyxncnp8Jw+WanG97DDBzwYs7rew0t0DLZtOUDVN2
NbLb6XA5HUojK3uPJMqypOjg5xKXoZHzKi5luySNDbBnIPkAK4xOcUQ76mnv/VcDagpT6iIqL+Gu
D+0eZVnQ3/DfOMx1a5JgcMn7DUzUPyDz9aw0Suen8YesixClFVHXd3wtRApwgdPlgjDZwNx/afbS
ZxhfaFSWG0E+9pd5Pg6B/jEElhn2V+eyC8Y2RNJgyc6KcvYqALMMM1GCIBWgVmRBep+8MKf5LV1k
Q4yg4imPlBs+6vDahxBE/o+wM+1xE+vW9i9CYh6+MmPArqokVZV8QRnBxhiMmexf/14b0lGffltP
S+io+zmtpAa89tpr3fd1X7iuXLHwxJifudtc/Uz/AAiHB8YsC31spez03TfIlUhZ+Ed0ACg3WPJL
X4T+9yhItTzoo3ko0jzcqLmZ05/SX17R5CE3w6aYWhCNNW9k6v/X2gz9gLQuzx6/pOeHzV5DDFWb
PgeWXxfubfrr7s0U5BJBNOchjJQL+OOV/fNFSXBkI6DYZgKc0Oc6NpGYELpx4O9hrpnN70yG0fKo
xa6uWF1nt6vIRe0aXy3y5Re7u4aECmaNWBp4LXExsQeRfmM2dYmMT2ZFuweroONXNj/00U2Zyiuz
R3W4/Atsz/kspgAVq+wiOs5iFjBi2wKhQB4oSny3triJxUOV9FXSHXdnBpQPoJ6pUwMASiU1JWQU
VNoHgkaLe9ZIXvdTlt2B7sYQzsItLpX187aBZgnNBIAHouaWh8DhQd4ueZ3SD0SlPFiu6YlFWwwq
t3F/qFgv2hBPg8gLVAK/8IjCPuKgn+LTxA3GxRCHoQXHjOOzZ3I0wc2G9UMOpvzlf5dubV0S/mNq
oP69dP9jq2wU56oyBvj4UspvZsWnbOX6ZHNxSsjxQ8LHQ3mWd0U+9In/zg5xK3qUZedANX4MO5S4
9NasB5Ga+To3QoLW1upbrXX3thZbmUQ2Jzo/zdc9oFnjnAnErBMPwO3PqVRmWAV0l3AFUNQApP1X
KHLhzE7YCrQRfww9OsqPBP0kCklqKGNCpInvjKVFdaYwretNDo2tHqNTNE5Z8XxDvYA32H2WzMyQ
08e8g1d3JNFyfiZEImRFBGd0laFSi4H/PGJOYt+fxmQS0H/KMQ+1WGPD3j1jNdwKMCNJ8LsU3ctD
TEuaYj+LiprnDvTDVYkr/yXGpdZSZbuEAjui7rsl2BMuQ6yeyYRlaB99CR20XbZ/e5FEFaWAUj1p
7m6eTK4t8BMt7R+iUE4mFI+8hU15dWGxURa3mriVwk1kX34C1tLQEgDQBt7jUfCodtQ6leYlCxho
egiTsCK4L1afUvfaE3ttUe/oval05xRUGV5hnZl8Tk6cFVHZKGvUNAqa0LWNpHEziXERE5nEb3Bd
AcL7rV7ld/2ZiRnpPOpKgXSfZgUP4DHtW7FLGqVoniPMyLMZQ+Fl1f8L8RWVjNKGTz7ACyqqHP8o
KpqRsvlY/qph1YPM1ZTCpS7pyUo9QBZi/4/6jQK21a3iUK71imKllxFKHcLQWBHPmdP4j9em3A/H
vH6kd5gwe4Y6G2Vl+tK8R0gH+fLZ8WxGSvx5qO/wKOJBYIJEQaOaUcqqPUWMQPQWlgcz5jnVmKmq
GRWM8rUJDyhbi7q7SztHFaWKOnVcK1SnJNt4kqpUEinHVCOkElGGFtId7B3Vh7yPhWAqO5O/qWup
IeCXIuOsFQaHPoWFqgLGYQM44PhSnh6f/ViMHatQe1Jg7StBGvMVWAEBDuSXawkOMmoIBYSP1P+u
Hbb9b8Ml3ZCZKpkmg//VKPe3y3cLo7fpFA7g2n01m6fHB5o++xMf3O47/MMt1hLiCuzr8r6JgumO
dKDdTC2wvIM7dtVnDQ8zMHc0kk3EpVWb3yZ0w++EqO2E5rzH+CFCOPgIAlREMs1TvhISX3nGh5Tk
UHajwDjBa6AYJHDr17Xy1Ou3m0GLGY+QJWiZkBcA/cdRdNnTRCFN5gOMOpkOik08DzJZVt4AD3qw
pSL6dlXis5oovjisN0vBMmNWxqDQN+9eLxbkYpaAXQxtvqEIdQQa/NuqkaAb/aPvR7WmIV2+9Sx0
CbbO5FvGiqPhWXch9xkjmPJ9nFfS9ywU/JgEeXLaSJn3fjWHU0t5MDfQ2Cqjx5d3qhDkZHylE8Si
CkfdG2p7lvn8ZZj0cA+WFFsjzFtCMNUd1W9cC+AEy6RNx6vnfH9UPlJry9XeWbEz1JMOzEfOrnMT
6aGW5uUFEebfc4vLPaikoJHEA8jmylQKmrnzCdEx3Cvk9ggJkLQNWV9nNpuYOnuQoWOlppzAxxAK
b/5LvhYeSOQqGtLJRQxi3l3M1hoagCHAooJKkDz5ZzRwqErY+NOdbmFWzSWYCJhlOEOqKCTYBXR4
KtESkHD4ccLEx/byEU5ZjpTkaBKM66I84Jek5MejEJZUnx03XLATyEwwhJ9RQ4opJ1ykyAhFjsCD
/PxOyDrShFJ8QToORErHmukg8a+o8ZjATPzkd0eUAWS5sM6AR8EggCVWVBNq92Q3fnkUwE1zzIx7
at3TUt8d9V1NPDahoj+cyV0+2rY/79WHRzt9KiKk3YyVKP48xuROk8dw53HzVY+Zj8MdZRCJo3jX
jEmEjhqV8K8ROqo6CDp0D2Bl0UZlx2w7xOqH/HwpBLwSMYLVxegR6ipBit4s4CC9S9h+QbgAFoyH
/DbG8WDBmMiDBdsi3JjL/xnNM53fBvTV4ZG2nxjT04HzcNrQgQP/3A6cjjS9tQPn5Dk//P4b4sJu
cDeIRagCRNrZSvJw4oqxPdZ+vKjB+ft0qGOkYqRgoGq4oa7ipJD9ktGL5DcYxNeHcdpZ9ZJvty/6
1V0u+AKFtoGHGIkC7PX63Fd0MTqHqY8GDFJs6HpuQsis3Ed65DZ1DYCUJWG9u8/Bov5+ZDvgsY64
gsOZPekxJIiV//pSU1Z2F4uUtV1l7SRTqCe7blcsu3O3m8GXlTuHkGhNeOhQPx9J/SDgx7/pZLyL
B/c8e7mOzIGCKAh+sh4PTnrQZUvvOV+V/fJiZs07oy1OmE6oIWYJM3rSSG6HAx+oLsFDczRbLKJh
r0d4BOdrglCVZDuirxAM/7lbcL0Y35Eq43xEQqoqQkLKY0SEv1xJJ/lVfR2AWq7PQg1jZK34JSrR
78RhATNjVoZ+83QLO4YzzCX5h1VqaqHXJdFSUGe2jQhYT5eooZEYpN0UBIqIO+uKfY8WqNg/6Hjk
PYtxvWJp4hkKbY/YkI96Np9pnFO7TG9oc9CCk/25DXyYuzHzYe42PZ/crzanNKEohGnh7qSKf7mN
7rBOcOxTeOV9XsWgy+KScbbAi4O/43sN5Qcm9iraZRyFjHt+v7jcz70jtxoIzLdsZpaiZlwv2szF
N9idkh69IJq2Or64KHFBnfBTYC+J1JaH2xCPidgafQiat7vQRBypKrewhvSCZwaBMhaE4nATCqfD
LO9lGUXFviJ30jujR5qi+zpeREK4Id0KFkplKCJHfDQ2Zlri60UmpXmfMxTjGBkxJfII9SIrBtbY
d9C1wtnAl2O6TcZGdbi7GfbLY4LbX8f5sUoWXPMDqQXDJWX0SXcEAYHmYylzDJ/3a67IeVEI22ct
sRLLL8QdK7nKWeHxHQROt9elvGfOgdAffm7lPbwaJZ2cTHJSIP6+JSP6s973SvR7QmQ8rw+au/6r
+Y7poSFWcH0mqvKFBj8wafjpbBkq2D5Pb/s2DoQfyOFU12JqzhaW8maixwqXITxewpl1zgjoIeD3
zC+5u4ph3aBhCHAvu4kj/4Tilv8c3DRzUFcdkCrB0oxMopguvoNX/hjsmfmdStcMTY4SOSwv4mc9
wv2WhW5z7IOREYsD/SPUEdozvD1HxTcgiap7u6c3wKKAf8fdV2TIhSv7t49SjeodUXx8H+KZyqxB
+owKlIRDCPJ2AVWlMXQJb7dooaslaDRqMSYj6tDS8zW7k4lExLOZq0PKiJYw2WlfjHvzdDgbe/l0
cIiRPR1GGKpvhOgh5TDhbANCmMRjnYSswyxRBnklNRAISqwRUMx3R75ZF0yAd5B9dIj3xLPN8lAi
n3XhJe3XB0cpoXrL5yYt3/Bl4phD23H5/h+t3r+Ez8Lr+lur9w+szXGeB2PqLNHqOQveVsZsPmFK
WEtp7bgSGe47ZNjet3P+V2ytdHfqM30dTd3FOUzvUpfLu1c6OO5RM1UhFgtJ9jU0d/yPTLmY5FuJ
n8LK568YKZPEzLHMMslhT84L0xXwBDWfTrDc+81cZqyNG5yY9tA8DggG3ccQ8f/aEJ78hT0eYoZh
I0QRESLz3pBDIto1ejWuqnRpW+NBwyEdbpLIPkcfneN8Y8ZGy4gIU/Fp3BjP1mV+JkkcKKSXS6Nr
Pm89G60aF73imeYRhybtGiktyBZrOhVcDPcgp1EIrmVOt0arpixviFVgP9CeMZjLc6PI37HxbddT
UD3Xr+WYNSNAXE7LO1pUIYCkO2tdLpL8iQDP5uB9c7Plfda+qsBs2MOurdnZ+IHw0w25iSLZ9O8o
yOpsoPCMGa48vEZs7YHw7JxbQnt9pE+0vtGh9TQ76NNK8LAuysyt/aG34Xq5N3v3i88UkmqA8WD9
cfGz4tnaspLk0GXtxl63qLTmZeuLBGlEdF+1nbLl5Y+63LCE+t8EJFV8b6ePzDvZiS4pizOmZFwh
UQmvnRm/g+vr7RJNeNnWlowvqDQB64k2jB7MtFK5Sw/oOMpog53zV9cvtF8dK+V7SiNlNaLrMm0h
Syfv4QIdOqWLXUPrQ8c9DWLbRvP1qCL+63MlQj9CFbGGcAjTenVr00XHBexnloObe2ziao4mlhGa
6LFosG5LvBhJHWxdFf0UnRTPnx4KeQOs9G1y2a+N0uXh33XMywwgUb+GGrmmVnCMwBAfLUHxIXNg
eSklIS7ElAXmhXhgbFEcBG8/ZyJZrKD4QbMxtP7PqD6lWK+mE4tDco29R0NgbswqBOQUdB0c833w
RNh11Pzk8AMGdGOxkAxcdBCpzek2I7lDSGIcxpQQpyVCIZ13FVNm2qA6xOmCS/CFJnybD2MEkL4j
2670jJ+zck+ByiO5lc+EBEY4rCb/W6hCo+fyjPZEFr3cJPl0cSRjJMiO6eK2Fm5r3pCn0rPRsNGt
0arRi9dYFjifAqsLwoQd/43VbCDPwda50bDd7cA4hnRrCbmDkGWs3eZvoT2jN4MxS1dm7fn53AcR
F4Q8ijaMBgyZKpEsjCf3NF1jKbA7XOtfuiU7ogfZLU0yau48xnRdvRxp9+T0i0aLUQcnL5NWuiv6
KhxWRKL1vxok6Ws3JVqpPqGLooUS5h/8EGvTRKuAlhFVp7azsfBwyO7xjazNklbslbVBsvDK3tMT
CjIiN9eML/rPM5A0afErPCtnpt6+53FC/llkNQLhDPIVzMCjitk/PghA3zJ+PoF1xQ1zQ+w4hUob
1lOo8aYwC8CRd4pOMNDGcCS65eEaczRaIarEZ7hkmAW4FovtRuuqBmPg2PlMqv1AAgYjaAotw+fv
RAZI5AwKycPbw/R5qxpd7AF7450fj/tGiAeKsvG9YBO+mr3QVELTJSeXHgsvl5iRqJ7L4FmEY5Cc
sUEmcEDhw0Q/trWvOKCCJ/5g0dGhULq7dHQm+4wwcxEUi57ulvUln24Xg0cGIop2jl4OKxINHEJW
AO70bTbG2LVjW2jaYHEGzuNwlg+VJPq0wiVjjSaC3ozGDNDuQmLHEpjk0kEjiXe7kdCDc6DNmBK9
+TuGS/gR6GftOTUgM6wGS5nptCmGT8aQjbXozJiD8aXKdiTrYhLFkB1zqoK3WBHOp+BtaYTwiDaO
YGHm4Bn7Fs/8sDnjGGuhPgV0b35QbzvEIlqERw5yhxgkYVFf+7crKCaPro3O+sRN1k73fGTFN44H
S2XkKlq3hRutnEAo3X9m4rRn0bJ2btjD+kvweV8Pomkb1nZtwS7AJ1oVLZqM2l60ZvRlWhnSONEy
0Yu1RahD/wnJmzIdrpoCPqHw1hE3ZUS/bPe6toiI8IaavzY+EjhURb3o0vjp2o/wq4cp0B4CW7TB
dHu3UbRj/MHnq+jCsGDNtts72em8b+iSTocP60ivqTOJXQSnAdKxjOgBmjQFv4MLSSwNvtKfXeBi
MzWbRU9GQ0Y3ZpJiFN1GuF6ZM+emmRNJ2Rn7Cp8R3dYbfZZGSVnbq5Jx0s2bAf4kqFuYUZYuUj36
qq2jop3aeim6KKI+DGHt+t/Nk7aCTf85YzdUZCia7KhAAf+hzOtbs5Xt+jz6w0hf7BnrQFm3xEBZ
Z865TpvgWozeEtKepO/gF+5GCvTuVu/OGOuIlkyG9gBjQRUnKJMU+EDoTp2VSlm2UU2n/QgHdnUM
x+OlgMsjRgP6XwfW6hvAs41MBY3K3ImsImcKDbzakL2SUyuQN9YlWVwg8d2TaaYOfQkIja8MaNB5
zWt+uIW5qiKVVBCIh4RFoEqjbAqDhcoY5OJhmcCSgGXiG2HhSFTQp/AMK7W8tDyomDePoFQqe1+5
ZKWaa1ZqQ1Yq8ZZS2tEzA5pbshe15nrk32veHfp48Nfi4YxY3oxz/uCxw+NPrUjPMi+fzz28b8UN
XKLMdUATUCOIvR2GBbB0rNom4mA7D1YXHgPWcQNwyJh57uYEsMgZibLqa/GZ2QZTjeIUMM84Fb6Y
eZFEJARk7BCnxrXHoHeEK6DkUGAusR21x8zExyyFb5H0yuwbRdmMikwXpmTzAx/tjHmXO4YIWOBl
hG/YI7Cbsg/E2gyXoRdxGGRhUMa4gXL3NHAlBNy5kNmf4A2oPn61AbTBmjqNq2v9JLDV+v1JuEV8
EhqDdK9W8h0sjXMwUcegF6hC8TXYwYe4QgBGWiLMYNISrSmfY1U/PIbDWd/3gjbqNdeoozlZHY7V
wrvj6eQsYXaQfHSzJzAW7Chia46nMunK5ML/ReuP6M52AcZUKzOGzxq3GUDDA2DcwWfp5wknVMgl
bh20X3vBzKn48M7EFUZ6H52CofbjHfWAFEvF2Jf1AUYSJMSniulUKQx1rRHVyImWaCQ45ul6FZa6
y4TuQYDA4NAAAlMun7ZAcRyQbNtTE1kKO/gxvMv/oTUz1X8R2KqGYdqwPQ1L181/aM00834+XR7V
KBTu5FAz3+auUNGUc5UHlsQmqvhZMQ1uvxsWfkIwszCMOBlwuibo0W34VEsK6atiFmCm9OaNlVrv
8+tJh2NDAx4ujzAPSTZDL/6gVc1BNCzy3iYIQ6ApKnwiMiqrWOO3gmmvYB28jqbhsBiu8wEGqNCb
DPc9PR6aN4bn3KsoMJBkGGALEgdz5OI3gBNvH+p5ICFk4r1fgXGg5BE4Edx6prortV0/CstZwxCP
7UHSKKKsIMocZAG7VbWQgDwOcZCMMZvNCVdC790usTMz08U4Co//d+T7pjgpfvYlSc6Whqk4pBlV
hoj1FmPe9Px4ogLyBTJdL5y3ssxxCiBoYHvXDhmXIBnVN9q8Kle0TKszOvmHjzLvz/7s9nCJg75z
NDBdWIIb7X98q5L2iJaLOpaqXXZ6ZH2T44CraNwjdGmgtBkjLigUovEUDbj9HB/m44z4EW323Vel
aGncqHt8o7qAOGhOAnEg31rumGirATlBcSKfnnzxfX8XlAN2SqcYeyqG6ZLR+vPb+AnK2hZze3yG
6rm08dDGehkPg8tTui/ELTBdZPcAY8wO7ytjjAAlcX/ZSe1uSJXCewGrDkDr5YVszHbZHYlxUuMi
A7TAdBFsFkXuwpLj7KHW4tm6KxZqtK9NVi8uKrCtglZkgV9FeBNdNhbcC0iu9Zlh90PiZxO9uZ/m
TMaKO0cElhQFBBT/ystUwk7xSBHGjdVge/st+b9b+GUKYfdiEkengwwn638x4WI7yFqOl1YXM67m
sXdZj9G2PCwf0dw0f5qLQ90djk9qnQXIFZhSJ8fJQ+RavHch5wTi8c1tV0m+hEnTdudqd+X5BDr5
eo8ahHh0JSRT6ImJNHzALYoZNG7KuF0ihzQypFtD6U4GOWnJ8gJzgrheLMSkrsB2+EtM6FzSah9R
j3X9hVkRjc2Kobi/Vy2sLJGcDfT4WCA3j+VbvC+xamE1VaNLG93gQAurKSFzjLaMMqRl3+0qx0dH
SHQD2StbrTtpoVZHhNHVOM79D5WLnNDso/NOYzb4U/+GaJznjwVVBrr1YXaFOQgq1wQWaDed0mXZ
qRpzZxcTKoKB5eQiHHdGIqgFCBGOtghg46onyx8tbg6L2LWx4iqnT3ystpkHKyrW0sw80EmxbJkQ
iqwrGQOJxSvZsDb/diPQOCTyXHo/IzzljM9LkJOM/sOp2j3uOxKejgzHZw/tsz+yM9D9K1BrOFrd
ztYSnEk2fLuny5T8dj0L6gfSm4+2hv2TvQmDdSzrUcchLK+hK5XH7JJsc4b38ZGu3kouRQ7WK/zN
vYLfi8CL/BZEdYfuZ4mxi2hCSOwYlF3eK4vs5j0MBnSH3cPjJjKsuI47nqMV+yb4GQPSMf23Ma84
g3MVOR42n+0V6KH0g2ssEmtCnwe2BvtmaAeP9glhKUPVjl1u64p5OfaeKle1bL+ps3EMaBIzccXz
+FuEYfbAHpo/mpecGSw8OZSM8OSIDJCK/bHcO796lCiMFShUdEyIjRFkix00ODl62dVUALVie1Ew
FfCC8OPvSq9mOOWNjvCGNSQ0ktPghMi3oWSOvJZpf0p1EhXKHbFSbZGaDQpCl4zFFs8euT3PpFEu
x4j45Wv3H40t0cb/ovsjKk+xDMTX9hbL/v3rn7Q8Za6X5SYvo99xfaPnqUONj9mA3D4qVpwoekYU
j9OZ6hZRygX4VADEBdXaAVPLAkJi8nB7xBP4xj4pyfbkYsMRZKYyI6olLUjl4jpA+gLWZeWJMdKj
CStc+h+RoGm6B+dJm7wSb+pZNJ80m9U704f7w7O5lPPnk6kBYGLxZRjlF78/wiekeUoujEyM+H7c
SW9YVjp+0LLIvztJbJMpWvjSsF3mHRfCasf4QbCNjiGO3uRjjTtvDspZNKTwkbdyqnUBeUlT8EDL
fCJlwO/o9MRK6MbE9OSrP4gJmEDUsw6ikDKpPO02y6z0yANRkM6vIDTBN3IvVNq94ewlByXfATlz
wdSRLYuUY1q63EAEZmdbbFZoAitGdMndho2d6baY41sMIssIe9QGa6l/FE4E3oD777DmD5MRO/Ht
f4JAmFhI+5T4BiHz5QSK8YinK7nhkoXTvgTKp9pMRhtCoCsRIMAPg3GOHVxrD9Rh0cbTHA8zE3OX
TvA0JxIf+SkRvdrs4SLQhMLYa2VXXzLezQ76+o8Wki0Lw5XL0Z9c+ITt/T8ECYop3Cz/vGjZqm7r
KvhA3FCig/vb+6jd1ON9qR+jb38qfmJN2LKgDOoC3sFjZnU5dFb7lmkoxlXYPLkOB/frtm5Go7NQ
GJ0IfWiHrPgR3IFgkPZBVg8LoUEgL45kPB6FUCc/0JAZQ3D/eru5ss2Y2IcHjGEbVJbKPhEqv4FA
HbnpjuWWlZsGLe5hMA4KFQNAhBENKHdJcP55klJZSS/m7rqwqnRxSjMZrGmerMAcAwDTR2SNaP+9
CMASu0TOfG41OLG3Ww0HPuLADfWjPeOju3/ncoEVGNZPgb2P3z8gVieCyM50dxXF8G7suVuwtwPh
z92iijfdHIq5TouALa4m2z0UX8UhRjXoX1rci3wtvuZ4HQN5LdS7RHvsuH/Lj2zIF0MYTXgwybXr
g4OVlIn723jPWimtSUpWUl6H2sj1EQAh3xP+MUJBvV5y745AtXDpoI//T2myukqP//9XwlYt23Jk
w/j/woBa+Xa519PoL4eZ/IOaWapXkm2gc2iDC1tjeYedBa/gwyjnyjW/vk4+E3LCNVtm1Ggm1B2l
SJN2R203jTs8cDKT+IR8miUdMg4rPjYobsTlnRk5ZysKW2bkzLqnKmAyxaJLaA60McI2RcgUrJls
0LICxS2jeSyT2HlwTC++QfrdwoxYcOxAsfGuWRzH9LQt5HThGu1onq/hMocHPrnuCFBXYAlw2TGH
Zq8vr7dmNzRAqdV7aRTu/0Lf40Zcg9anG3bwnbOn26PJVNHY7c/MXHHIBU4b4MhnSkfIF94LsMkr
yJxFc7sip2z1J+b0svzNXwNOdGU+P0ZBhvWi1jIIoyGzOO6xmMpxA9TsLBJXggnwUWr3d/o/NFPs
XP8ITE8XgWbR+u94NRhgVewOH4LO4mEkyy4W7tgncbjeEI0EEhuOJ+6/C7dgqvfRn0D0rbPTvvdU
1wYJRGsqtsogoOaV/2Qtq0MvLbgHn8L2FDZzeHdCfOHkQ4AUkd8a43AeD85wKE+H2zeO0IFPn5aQ
DcEwiHiIRYpujbvMOF5D7T+CcHT9345N23QMRdYt04Dn83/LVGMby6kZyARZDkv7jOKbh73YxoPk
teQ5vi7fuTmy45L5MRqsOaNTKTga8y+uj4AX/fZrnnNS2qyX+YHxLhJK9qt6JvKrFDavmaSvIyKd
sD2SVwO8NJjpHGGDL7vU+kyF7ktusDF3f87OKdFVeLRRD4LHjElV6H3wpTRl78oBb9eVBKwT4Fi2
GtwJ/S3TcbI2Z6DTJ7zh51vSYZiHFNLtZSXPc3W9kh5dNmBbCgPSUKT77LX8HK6p+Yzt25lT9g9l
S7RHinKJbwVApnRHudSm5YtItV1SQ9p1CV0CME/yvaV34sa6096u8/mEjEiAntiDwtRVxvhMGTE8
dpNXBMboF2EZH13sBtcmaGEBg8DNCBLHCQW0hsaEOPEeWzIKLlZr8Mgw4j2C69ctcpc8Lu7gtBF4
tI7Nrjr6Fj/fB3EMgWr74Re7S/si2fxRh/OCF9k7lX6JxYFZNz09Vp6/dhh8NBl2JR9vi9sSf00K
O+gqA7JZ1DDP5zhdbVLlnHA5Y/qUHO1AZ37JkhiD6N4oIGukxwXPYEKA1LrXePTgejxUmmjRyUUA
mVi9bqcA1z6UkwvXAmJgXN0OJjX4SDtzJwIIRUyO3AWdzKXJqyZH2lNDNGK3ooAECl4Q6ov0vtMU
VsT4sUkiQ1UYhCQrNC9hYQb2URgm5YTB1+kXupQK1wOmydElbrXhLtgruyeYiMzDRgj2t+wEzYd/
AEuqCwYzfiELPgW6FNubKR7XCtdsyEmLeDgnsHY7rjr0aXJe9/lU5baWzZlKq4IPTyWZCYx5uGdm
fEe2EzVlRBU6YovPvGz55WWM4IGyUWPQWrQMkimtxEOB9ByCK5IB4mqu+6ueBXvumaAgNkfSw/Yb
jYu9fz/6nww5boaYbkmlIQe+Qien50AqH6XbzkCVEiylx3yUXGz4S09MHlFdidbEjSkizXHCX55M
LaiA/0kh8/+OwQUbWsZ8Iv06bBHJxYwbJV5AOcbZXttxYwtzkw0YhIzfs4ie9fYFiguQidwtFx/V
w8BqTfesrxClHY8khvbKqwXiJ6g1hnciTof5H9ZPLg4IZLg4cBzjRubehhv56DNWa40DSGppODhP
S5ttR/ENuXkZy/yCr1H9xrCGM7hDO8AZLCWga//3CFz5V3qZJpuGZsqObaiMwf9vzbvepqGbzx0b
QuFvCP3rqtt0KrcbQKkztf38sJIU1YqwUZ05jq+JYWGDemBIM2sXiv9CaCr7+5XiD6oWgSS2H6ie
vZtCbkYNqz2h7r4Zu4abMys0L0VGoOEqrkOdFYH4c31CAYhlveFPWpi9W56f2oSD0ZJ/h0b825Xz
gcGa2XlHpNxHrOS4kbDZyFB+8hNab4SIBKr0wqO1EAGuRxUHXx9eiQZt93jOGOwtqd57BrQhBEKq
NzIlM1IxGkQSeyazQoAxyG7CgYeuibugUK46bCClsO6+YwhCMqE/34EvMABzXxvcGXzO+BAJKGQs
oz++8xsPaThO7soiB3DCrEEi+Yjd66ffm8LWm64uTHKFqe0cNzrVPaYmKYGFBIVYYtYfkzD6sgdh
YgvlG68vP0IekTFsiDRzrozktl5BXtNsmjGU8nexIaH/BN6+fl8Kq78MoQb2t/MVJg4DMDATjydm
DxrTUH6h751QmJ2FehfV1vqj5ucxw93/LqOrzsZb5nT53O6BmC0pf9oJY8jfftXYMUQd75VXdiWv
KUPecfjE+NVqn0tu20swOFwfe/F69GcQeOxk8bKikSUUBMEv5l9+cor+AjnXQcTu+Z3mAQhRmb9D
3KQe1vFixeg4aFeLS4IJ+rGqcB5TPDF90SPfl1kjwPDBvMExFRUdOq2wrcLGcuUWyCO3TqSzvo2M
dfKXMkhlE8JvcC0CcNs6iHcUeasFWVlFKK86m8ZeDEExgEFq633GtJu3YFsFsY1i0+WDP2GKOxMB
s7oZtjV9zrID1zW8FM5F5MRo4QdB31rYSCJoTuvu9015VpKLEysF3tGIrS/3YdJEMbqDx2H8zglU
8x1Ft/xsJNV1t63U258l/yshZKdIswkj5CLLmi5flqxUUo2pqOMfdRF3Bwxp/Hwj1FfCmO89LavE
seuwk4YNV3+LoKQYcomPuq6iaQya96ohGln/SGIhP0bE2rw8ODdWoF9pxScATEnGsp1dMMv2nmYa
W6ScB6xCM9hA6WPnPVxCaknkoxEhcVRJ7+uV6aeYjhYJAgA4giQzwxQedD6okSmHuhlcTjsZ9D3s
V4BUINVbN2rO4t60DUqlTyfkNegfTrH54Xo5kBjeHj+JaSBRU1b/beKHfw/eUPE5LHCyeYFG4GvL
AQgKZixTcSXTd6vX8y8NqQDB68BQbC8TGGNxJh/gBhBIjlgRUMDp1aWl7oKnB/NpJRsY45ux8mxf
/Te2wDIBpTfCdnZOE1r0z4lJwvr74L/Ta1mKa3yA3g+tHcU6WvXBxyoV6OzhES1yqPydpB0UZjrV
ULhSYI1fiBy+FCggA0Z68OKYhHBhLS6ifznB+M70r0uR1Pe4wwKNKQ986m+6Ah5ynbJBLkiZwFZo
KQMxM3NG1xeD9HeSYvihivHxyIV+dmtejz51XdLrZhSvVMQrSoWQsQcPkBpUGBOb9tU5x2vR8mGz
AXeKiAaSGK7XZ7gcziOp5AQuhyukmTvNJ34KrizkNGxvHXg9cg59nUGp5I+5hcG9TB5tIs+JoSfK
+mb0elKxuf4/s22J100Xy0FTImEZmcHvzEaYp/IP3tuetrvCVSImw3xlA+Bz0mZEY0XsiG58AyZM
YgTyEb5+DZ+/hrbC5de/XbqZsme49fyMGD42f9c6bHm7wPf2J0TOiWwl+sHS2ScHExSqxb1SH8i/
OROwJxhu0LPZxULPPgYz9ApdfCvXOeE951uxJ67hCQALenZFQFEIBXxQ1T4zGbjS5pKjcWGyKSYD
irV3kRnTEPLpcs6RbkVIjIhZBTaowkb071ff7umyoBV/JPmP1x3phcHaQQ/QyarfR1hiLb3SzuTU
vQOCBap2WwG4l6vHt6NaibzSxBYve2NUNdSQJXfc7giZshV/gBOK6nO17THd3xQIn0Vi4NKmS4Mc
SLC+IFlwo9sAK0DD0HdKO4shHSauFQDd2p8MqPG84qvBhtvk2PsQPYVvknWCbUfTGiiDK9xidcs7
YtC446kqTh66BPzmE4ZVrGaDAEE6YNOr6ObgaBd3xSPDKJ/ZFoBgHP/cDpm2Ft/szt8iiawaGR2u
JcHK6JlcIDQ7DKPomXR+g5yyBMBco2GNyOT6RIZgxUCeJQOB2OqBS+J6DgDceSiuaorjnVOoQ1X1
och90cAwgcPxYOACbqonoVAU+Q6vW5pB29Abc9d4GlF2DDucHxJBHdg08YPYXjejmI4hL15Eut4E
bUEFueSfWHVih2tBA57wjH9gFclZiKxna2GwsaUENYnkDI5NvhjOwYGv5zDgJsbAgpgF6aF5ErGB
GNOhVB6/Fqgj+XyskbGN4sWyHWI5EvFLirAqEgq6ZVEdv2HFIy7w8h315jZiQ/jJgyGHE6yZfR+U
lVf+Ys7CbJ/DG4Hon7gJHN4UsFRtYqbRJERSSh+7ssogpNkHCFaxggjLIHuVCXEIR/1Qorxmycr1
bV00cblBKcMwgoidIANAfMI5+tftgin9WyXn5UPMTy9oHEPWQKTk6UzaMQ4ue9Zk3JgKFBiWd9QD
ASHH2kZgII9Fx8dKcIpnVs9lfAZDt8bAsRLk8KOe3dHcqbGhIauKVdq1uygDwJyRMnHr+nN8uXMZ
wB3KXmjWO5cTEzA9JyZgelM5Et4TGKR605mgi1XIFiaXJ31js1a3ML1DTAB3BMyjWxUBRMQNKp1F
D7pmkwjg2PlU9rFpApfhjd95kUQxQZS1Q7J2tSPQrysskBUGZDv7wIemdCKkBVKZ6+8FMtnuYAB0
uu4xCuiZfk8b7JfkqTEGtiLViEszaTFaiHtEAwEHUMWKkAGVvE32BP6KNeIs8FeomXlY/iO0gbZw
jeyXygmqR6SwY137zmNoooMEP8MCDxASH6+CJgq8ViCxtz/t23N+sTJyN06edAl/VNymzOAx/tfV
w/wXl5omOLmGKdDJji2mMX8bCs/DdL6Vp3YCqemeoPo0ANXi+e7RaubpNaC15d8N1yf7d4hQG5PF
c1d2JXFc2e2RqGztEfndw9Cnp+UARpDDDcB+JIOYzcfw6VHw5Kyn+z53tCzMcyZ6AJMhH9RErwkr
zyaVwcHDhnrRggvwK0TuwK3iskrqJdGrnXnfTdbuikIqO5LYZWdF0unJsfXU03487cMX/bS/TmiI
s4bWZ9jrn8lT4FDg9eRYm/iYGrt+1TMiJbWXJ66k7W1HDGTNrbgOEdLRhuC6JksQWJtsxRq2iAEK
U45l8g7Ljq6L6zqIPDmvlJzeBdwsaFKGc7wgSOSV+Mr+f4pKDxHddfwtopscNEXhsQAVHIG+IEn3
G7//YxePenzTWUIl3DtorJlWnHPNyuKYOvPLJ2qIN4esamQj5AwhG5lW2Ujh2X2qGjuFpe2I1A+H
7n9cRM1/gSZriqLppm4qQApXoNDf3objUg1SdetHxAiXd6rnfEyMDxs5kHkbmW7gJ7gVWP3vqGkQ
EmWdtGtGBz8A6O+g8Ktoeoj4taYM2xK1W8CwtSHgHrsWHjExqz2wlTK/Xl3JSW4EhWTYv6ZVj6zJ
voKohjXtDJon1OINHfRQAayyo4DrCuncR7vQhcfSa2fBtdKnvLxHxRKhOk1VJa1RBIYS/nElaEWk
Rq9xQsclSx4QWFH7Xe1FlUHuBEC1JmDsJMYzGEa2UUzN5BijJOsOhL0NxuSYUS7EGrEgwCpXuBhn
y4oNPtDDEHYOKLRgh11C+sVMQlv8EUbG0Yf533G4Dt5d9bRPzvL/CDvTJTeRbmtfERGAGP8yD5Kq
PFf5j8LtthGDBIiZqz9PQrm/fv11dEcQdfyecJdryExy773Ws8RrlS6EIbm77YJ6dDBCRt7Zwzcn
v936sCyRVgwKeNE2JJ9P/k0VJ8qdmNMfxZJIc/JzEsdK3SRrllwO8cxg6eDIh9i+MLk6szQaCfO3
R6sv+/KfSG26EZwFv00LSCiXDU3TLEuxtd8GSOa8Dp1p4BxDJaud1CW+XhKkeDkHaEjvkK7hi/ZO
7Y6AqqXl3JCkgCDv8+Ph5WedAzG+MQ/vRdI6tn9cuhj+yQ8adXc+OJosKmrqampGymdwH7zIuSsQ
ek5zgmsAMp3GCudHtP9DRfFJekQn9Pdhm9LmRO+E12PippciUZwVhy9xWCLKaFrUg7NoIkQJ74OG
8OwWtkoI5PnwHWcEfOmleaY1C+EDdwH6mdv79Ttpk3dmhhxmaqL3iQoffkgGOu5VwlDixjiCGUeH
+KfMAmP1v1ZLSje00I736ogE/z4mGfdRTjosXIR4bwkx2PkEp1iCU8x1ncwjYEUGnUeiSGlNXD5C
JwKOPKlp1acfV6ZDCcqMFMOdbQir3cp4ok6GUZRytAo4GjAcauKyy4UdCodNA7Wn5ozZa2UTylX4
lKUACqivKyo2bsbwjbY7DCyy/dcAEgeZJ+okZo/8DGfjiGZMlkV8GY0M7lNMrRf5o7AP8yqu3PTd
simmr6av1T4tT67tW6MKI4roLhyVLpknZu5ihCiTs4fnSj7dpdNCaivAWsYf8JAkP5gOIKtJdEHT
59BCPgSNdpR94mrPmXpq0fOu6ROYUBxRRIm84UH759IMFnheFcpc8XYoGvF2aNqkC/vW54mfJKTz
RqiSBzdFOd2PoEWQR3cni+vwpgYAFTVoisjC8+CaByrTRIbSXJHRwRNCSHxB4el0j3svHHQX2/6u
IrpNzs5+OjraRiMhvIWrymEWDLzFQCAfc81Bu0hyClkw128tgRqcVZbfC6Cc6CBbTC1P9I4lkAOb
nqjkXkAsD+FJwOqeq8LNiGLYxpaiTFremCaasPPNLl6HcdPeqNf3HE5gREMlOx1kMGX0id+Kig6S
DXFp6E9VBJie0EhmofzMt0Qtx3QdFOp6HmANbegBogizlcHRW3ILPVhk2js/mUFVqWLlDuxPXfBD
ZyT5SoV4UEGkRh3FXOa0c1DccOn6RPSiixdNg377ktFBQV3hwgd1xYDR8SZGr+lHx48bGRyUHNHU
RQ+AQ6AQ7dCww3YMEzFrxSLHAF++uX5JbEBYAHjDuYJI0zv74MIqNURhdMXX23mPJh3p/naOBdWk
iq0bWPdAIXCPTsA7DU5rz2rFkRzfeL/YsWZFlhWRpoEgdxXykj3HoKMPdWBvBMudwiT8FM0kglY4
n2I7wwYJdgxNj8Pdrv01teVul9EJI/KzISkgujUiI4/xggHRhiaCkKdiiqwxtrPYj1J4fmW2TMzH
ZIt4zwe5UteQjI/eCBDQkB4BVb1z+vN4fwuFLegCkOj5qd6+LIwNNm1L8IkYexJTxdeSGozGpyhC
zz0OT43hLstRr4+35ZhJqYXWR/AzWyt4oJb7s2F6Ofh9/wouhflPI/1HmrtmCGjx//c+0C3loDJA
tiz7N6ixLKmlNJS3wZvekfTGaAlFAQ9dSWqbve5RK4+OJeYaSh8ewP887U/ael1HpcIVyys/V7lD
Iw/95c5N2XuBB+EccC6EmeMw5Q2TCT5xdxPeLRUtWia86TizGEhhT696H5b81SM4oOBRYV/xH9ME
3+07+MBs1HbbgyEMo34HEo+ZGaU3HSAIf+iVABcA2Yb9cQsWkLkQv8k/64iFYq42fTYZ0DKU6HDl
Bo9bYHU075AxBwy+ZB8P5DfJ+So4V5FphzwL/FigP8/9GJp4K1F8/7K1Q/9cauqAsMBB1QM1F1Bl
rr6QEzsydxpX+yQc610oGYxZ6IPTYY5xrK+lC/HvD3o8Vsml1V8h9rbwa8XTTeLpVf+xPQ04NBUp
Ooi74qkOuSnROgECiox9V7KjDQR1J5Mtcois5/fLTEtfGMibSdAK8ZDvBnI0SBi1Ngs5REOe28yF
Jm36tFPToscblkpdanbpRUnlIl27dDaS3iBoOxlIjswSztaZaHSidKToNkYlc1VmKjOntwhYNTvn
MZe0PpnYCX4+f/n99Cz9YIzG2WoxwCGE8RHQoehEJ7KlikapWAYSdBCJX4IwfVObQl4ZXmg30bfh
4eSxUdYv5+tncCnDCxYS/Cg0Uvlon7qKfGQQ0NAMvRYoxfYstJK/H9A+Do5GH4hX0tWVvn7hiBSV
ryyKRzwvOFUuXfLc/MxNcWGkOcf4DrfyiCvnl6ZkJsVvU5ZgdeFUILwJedwrUzjKTJA18KLVBECL
LCWvZ4bu2GMgp5UR3uvLI8o6Mf+ymRZ2YgSGnbxDk44qSmiX8LJk4HG6GD0ojhYkoYuF5VMM/xjK
rVWkVOjbQm101m9S5SQUqH2c29HNjiTCADfxSr86w5/6NxQscu4xK+thHVceDykgjJ4IAoGxyIPj
x2p9HoJdqkR2lB+16t6oP93+VDYweTEcnafxbOrnunyS9afD8PQon+/lczk+S8WzWTwfiue1eEYC
WYWInhYjGYyEMNF7lqB44sKKmmCUOOwd7b0pxE+q7fHof8JRbcWaiQ4DM8CwP3C/dpb3XAqZVg3M
DkhZ5wbuAnuh80KmEYoZQIRApTnt9gPPHkS6+QCZVcUhKoT9D8PNn1BjXZsASxijf1xhxWYMEwIA
kEZ4YPJgrWFhBHkuTGJZHmjc327ksQDdiR5jtMCE5JKrhVYT6rwEccwQrPVHtucdYZp5n33JCxc9
+uzMT/9elh0O4mL9bwftb5ziWc3N+aBx0HLG4o9hfM/puh+t+6FKQAytK7B8TjWlHKvlZ4YjnKYc
pZyjHKLcxjg+ibzc0xB3vgiG1AZjDDDn1uWv0GhDEb/JKqjkOUflhOMTG+1NEmfnfmpO23nZ3PD2
izNyb6CLo5I/8Zk4GvMs4D14957QySpo9lXl5NH8jSbajmr4EDwnMB8wPqZfxyAH4Dj4i+3bW1ak
Ee5ZkYrDYaf8OuY43ZAdDhRDql+HdN45ykhRPjCUokwcIxOeD7nNlEfMofgNDUEWcv0u8hBnKsfp
9Ttl5c0WZeWOylhtou7CDvYl16xe3LpnSRxmnGRDkXKGcYCNl1QCWRH296jhk+cM1UsHnRln1fRM
IckhRSHJ+MT+2nTHUPdRw3kqJ9cTU5Se23NPoqZwS3IyMcBBREusG1kE+H26pOJOd38V2Pjl+qnx
uZsxBsGCiaeQ00jtQ84hqw+/HKufZD1xEHEK2crHkYGeGZHyVOOC5RAkZQ9HKpipK8Pt4NiiIiUb
R0oMRANSItGjwEpHQUT9TgkEPGM7cDht7s6ARYqrGPxyccBwunC0rNuhwonCcXL4jA/OhR0HOI5j
BDjTdnxwduzZQRJeFIbprbAH4l4bTxFhSektmO0jR0Q3npUpVv/gbChKcSoo48nmROA46IykypL8
HkNQ1mwyWtFqOWx79jwbno1kkKI5+8x+GR2KkTeDy8TgXWMeH/Wx/YN2M1wnNj87P1cghftFASPT
O3w0PnEVofPKJWTfIyJkeBKKaZNvnX69k4EtQzTTJpnFTTEtsyMsO46JJW3UTRj0yzDKicBxwFmA
trwirPtO3yY0zABssxIbq8jfbe4uG/7ft7v2T6q8g3qQVcsEVs+167ftPt2L/HIzMnIIGe9DfzVD
opWh0Nf03sDQbc7+nOy9IXw5IQ2mUmX3EPQLE7aMNPAY9DXtcOVurbLZiExahqOA83DJ7sRDjhBS
X/TBN6Sto6t8xJ4Gg3y3pwWYr91r5jFYKin8EFm5SOmMQUjpKFTR6+A+m0qMXMjR/BVpkotHGUc3
DBw0Ohl/ZlAqZmAx0QOpwu0AP47P12ij9sAXEI5GyJAqFtvw2rvALuMcBFW44G6qhSek0SIcIVfq
timqXZ35QhFialNpgTJcroMDv/PRL93bJB6Fc1hcMJzcdogFTXfGPoJlPBIV7zPdIwNNcbnJxErj
rcRI0t3iylq7d9XByw2mqSK0U4CbqBHDK6XHGNKBACpEm6cPyl60sHKMsTntSUZvBGA8Dv6hCIi/
IPuoebJxbF0jWUCdgQvjHGzsALRw8VTwoyvCUg1MK3gv62e7eDoUT+Uggt6uw1nvMU2c7JLkj9Sa
klv+zL1IMWlIBzp+U3IklrgUU6eIEzh4DvkeefCdtGRoFQmCohITcFybUEvEjJCEygkoGKDlA6Kf
6rP6HUfOK7pWX6ev3xOG9JYZBLFtvf1kWgATh6nsoB4bEA73q8NZgk/XfncVnY5g/WleXfdYfNNF
r5GOzVNLEtf6JBGhQGdeYE4qijbwwptvFgki+sOzS1oMr4YD3pJkwoqgxNLPrifnIdTJ0ZUD0U9w
ZdJsIdmRhdB4nSyMdDcevjGMXiHCDBqkRv0mzMCAzYUEFdavpBeEGXvOC748QG6kjplD7JkQwhxQ
7HteAC0MdDrIXIgfE1a0q4PKkQUlZI4dGi8Q0bhk+MOnAlzgcO5HXFUnkxyFwPUWKcVgonYp7hJZ
8aMJ6dfwxjw2/wQcl1HRl65UegNrjKKApAfOFOxdUZGAOumbo4FweTkS6fO1yphGnCGd2MX5wAPB
ZD4+lNTOU75y/U86VyWqvY1MUkfrB+XD49PtdrpbR8k8ThEDgfrimVsn+N2uJIfCjEDpXSQCFH4F
01PUKlDOhKvXIFd66xrTaFN6b5eu0GVDt3KB+HeDCvxf6Yu2QBj/fkFRNRPXn25b9Ad/myKMVjmP
tmyjkmljRmt19JBCfv5A7SfeZ4mBZp4B8Cb5IFOb99uGGsF2Q4fQIMgGWPjGGalTIGwa+kYcdjdX
bt2TzSAfeWwnajKqsX1arwNbc1DgqUIWjCaYM412EbJgbA+65h68OWd66SpsY8rz7SwzkB3i1/lV
OgG9QvxHuTTUbv4O90LxIdfPXCnmL/cBNM25/0O6k1lN4Y7eMojfcyXgSNNMf8DYcHBiiS7AL38D
I3+jIErJZ+SvFs4dxCm3D4gDJjq6pLlCH/BrGqBccH5F2nYPUUTQISEDYeUyIIIZTcw1BLqhxiM7
cjOnu7BCaHi9gZhoMuCB7SEq8KMI2ID32aveg3B84EYib4r/Rege03vN3VXASIAR/kJQ4L03oBaA
2CHe1+w23tcqsyeViFoR2ehhrGG2Fn74cLGFAas2QqYUPbMqTmAtaqZI4suXIh3PLx9Hjh9HGWmY
hBqCBjDh7wwt7Gfxx7sSlF9KIngu/NuMXqLWTrvk39+Qyj8Bdw4qSjnjwPCKPCWxHv82p1CV69T0
lehEbyBtZGLws5E5ZaaHMo27rxZ2P6sHOkShRhutGMRKuOM7oNqdvHk9E96iJUwuYK/qpKdvhTv3
U0KJxmsYcHHl4C8McfB/HS+hNALBEN5ORqXGNqM4iMskZTM1830i0i0M7k+8JUH9FxTuOILxe7Cf
cYNg1Q1pPTajyHJZatF6FOMpChbwRiRrECZnmjjB8O37l0BGk3dLKXIEsCTj/vjLukhzjZsc98bx
nhYGSVXHL4QMny7Lua2fmvVpuDzp69MVBlfzdHBxDGY9E3g0UYKsf88IWnqL5IIGb/HoGAK9vPW4
xFHxuRFnGTWfxghi8j8kEyCXJtLqeM5isAm80Upujngbw+zBRVTA4YnHqATYNyPXfCvGqOd6kxaG
H2WHyJSIoH3ZT7dFFtylnHyx/zC1qPo/mFoOgAMYYCqqacpbj+pvK6Fc63u7lCXXkzDP431kxdgy
85kZgE5nsM+Acg5aBvjE37jrxvfwYA2QmuBwT2QQv5dTy2F0EAMsdELhLzJhfoi5JlpCGklYba/c
pj43h+PtetIsd78rfNUZDVIgJqqZjllK8wvQPxE5mwkmWzzC4W8bya9zr9xCR3Rbou/PIUTrXzRv
VB9/qVAKOaLTwo1qt/SviMwFxOWBc3AmAMuxFKE6Zt0weHfim/sYnrkQ0Uw2h4CkiHJOINriw6ef
bBPQd4muFsP0U7Ec7fkYg6UD+SJAhCBw809com51IMkENggmn35e+PvUNzZKlbfix6xF8aOR7Jfe
66Ru7o7OaSq7LfLGwrWzp7whaz3377bXGx51EMEI2sikHnTzZxTOTPl3bC13DBoyOxwG3dpoMqcH
DSC0yQMmCXp3UCQzBN8Bvhvr6tEgndZgIgyiD5jD+5gw0osz0t6ABzliGxeQkpWX3eCvXMOoNvyC
MoGDlRRkO9Bs1KbhYWHa2l85eLEnJUuTmFmiZMkMqJCC4z13BwUzpk2LGxSzhxWQyRHv33IIuoao
OJLaqECiISErWSOzNn5ksYF+CnW6ji+T0UCYBVfSImdI2eEkzPczUEO6rgBtRtHKoJzJkEvloS4H
nwlM4BVMnZNbr6J+aMKD/X7Nke4E/34qkiX3D29haNWKZRJ3e+BY/N9TcVzkSrKmBn0CbDwsCaqL
lvSAv4vihwKwD2F+0WXVwK+jwXs4c3F8QdR6BMLVA85YIwWT/LIS/QntKcHgo+D96RPSOKshOQUG
WOMuMNG6dSk1nFWLZg72Nfys7R1hEdqRuFaj269Nxb+MxYB/fM3e8gDW74QtMxfMUD21J/oTNCc8
ZUqR7j7AYT+x2yqwp1kI5Aq3Pdazay8Yp3iDvmITYI2G1UcJRprf3v2VY4lLaNM4OCWYPZrq8eVl
whOg+X/nhuFNug8iTwa3WhZJlEajOOGJnUNQWMv+VAN8RHJFc9PvbBSVTjE4hMEaZahjRTZo5IUf
PyoqxjY/Dgw14I5P0+BBYEaZNvrTpXieO9duRYII0tC9UGFrcmu4IygGAokzQc3DThII+95BJ4cG
nq4BGngi5oBYoTqY+O7fOQWgAVxCW6o61zR+8moCLSeHylgmRM5trcELORhd5F8+XD405IrJJ/3h
fEFJ36ngVV0Cb0BwQUIOEBIfUjJpbONUjWdcmvZypCVcJ9Qsbw5yyD6bg3x1rCU8/EHMniSl+nLM
QS3LIN5EIKqBEHozxC/88PDAgJkgLOXu/vjxozaP2v14v6SmL6Nu7J5AA8DJxvzPOJKuJR07hkGj
aLReJ46feFYSBKtLccR9zZr65SH3RSA8KH7Mx/riv0J6/CsnRuatJVhFmIRhFXUfxyVaQ3q3fD66
JHLG+MrBV0/5AiofN9VNGD4fW8dUwS37bL3YkMDYpcSK8ZXzAj3xJa+PlGNSunvUd97UOAgYUd3W
yhHjqePYq6PFhJxi+nrcRMW1y2KBpIzuM+pHJKzIIZXKe/i0iOtthLZo/pejfQIwqr8DS9m9gNz8
8gzEm9f17DoAvcnQGmGObf8BIT38B0BWICjxmyVzbVTF0Iq8P4ZWJGoC71fFEKmFr8krRfedV4DZ
7YA5WNRUSHGr46FJS5JyKj5tVJuh3MSXNhkBDIYDyS51vGZxpseWFt+3MxBy74jt6DShK6qPQ/Sg
3Wn6++t67p6ulFIHz5SDA66uH48DKWAewm353Q0kBinuJXR5nL8kBcCSEflW8+0VTb76zvr6s7S3
vqrsWNVJrThKjvwLHIkqfG16dHRiD/FKb+fuyu/X5xTp4RC014A7q7gwVsRI3wNJqMaRN2GVniHG
yO+4z3FyIPTmPgdRHyQbrgaE3iNM0KsoGC43UTO8eFiogLVdLRhAjmtfkwezF4afAvNicNGy/KLZ
HF95EEUY9BFSoJ/gXWBlzh3/33i6msfykmLz+CUh4Kry7yczQS//dDKbmiiO0E/IvzOObtfsqt9r
kwbuwSf18UPqPVpBiOT2QeAJYnc0Csjjb4u/fkfJjKWN9isR2LR4uHjsXQoSygtcZUirPHwWXveT
ay7ixPllL6N2rjaxKjjgEL5jewNuiFWsq1NQ1YTZ56UwoTV4agiKYYgmRwOEfbp6/jwSCBR0ffDY
/JQ6wSVoZNCk4DMRgH3ykwgjsaDkoALbAPv07pZEzRJy6uVR5NRXJMvxDpjDVnIYnJdInTc3bvfa
cfPhV4QP6iYy6il8MERlVw+Z4hekgE3xBXwrnN6m+2PXt+tb4kZLXNTRISeORmeuOuUGTnOgoFUE
LlATSgFTFzI0F8Qegiymb2Qxxa27mJ0Pg4s+5tD71/wkmSlZlsITfnDQ5Vw090IaC/4stx6cPAMM
5H2KhD6HkGBDJBeCopBxjjaCMFAirYgz4tCviQpbb0m65m392J51bntnD3bDYvOXoOUOIehsMRRE
CWo6UvcfV15utv++mH6/8nIJXgZzpdYoHw4Rlvh/+qB6uXLKslt+UgtJvMw2tSscOxYWD8wslhdd
VAwfoG4uX83BwfWBgZJuIt4PGO94KAe6Yduak5hM0U/8+fLCKLXz6cqICHr2IOvtnjv5N+U7iRaQ
Qinf2Y04RABnAPtk9fFAWmcNYuSFsYn/Avg5+g/YocVHgiZOiD6KuGCERXs+IHaINVmTJFzGE7Yv
xvQy4A6RlcjinJhc0TYiuy+4rU5X01JwltxlrZJGy3LlBc6K5R3+GMRrHB9w/xBLtzmI1avc6Qbq
pUjWWbaciGpI1+x4oTlDmOztxHqeptMwnVo+lueK7Cuiug0RrlOfbjVh3gkMGjjXLHKeqxaz1HtC
sEa41BELnvxE1vyFMZVGPC4JN47xEd0Ia5+rMtIRbsv7Jpieu1f7G2AsKjr2wvUnu6FYHJp6Qy/2
BHJ/Gv6MA0ozWjejBKhAZ/nO3li+y4rYHTzAY7o/5O/7JrlknN3o1H09dMF4MIrUsGLZjqk7Cgqq
VSBAxFYR+4TpBC3ZLT/7hs96YykzMthxfOybG6w0BcaGo2AJdRkE4DsGeMykkW0kMxTgl0QaG35/
qNHaEYw1oEYD0mWTXrXkAMv8htrXqV/ZXZjieejwPeA5uBdLbLP8RcJt9ZWtlvG0XiLyzBCZs+Fa
8Gdo4iSX4eLO9tg3H0Y99t8O+dDgE8+1a04xoBWeB3rQRjyPJZG3PTk04lhvG3HLRxnH4S7dXdvr
/lghkPdC7JRDGMWh34tdivjsr8AZchhbkiUcA4kMv7kv9nECZSb7+iC2LyQG3oSXb+zh/vW/Xgn/
tIs142AfiB+VD6SD/e9lvV7K1dZtbM4ZSnM0P0ZESuMl+NzkISMF7u68Gwom1lrQsTm5JSgJN2WP
NryTEvCCKLM3UcGKgpWhANVqyS7hIfL8DgeLK51A4iJyKFcgQ4JTx22579EqXKujRZ/8kBSXuHqt
67fOtg5r/uGUSKkl4tR9GwWBm9n+xfI/PtXvnuIC6DjiKmZwrDfNUblW8Psw4acmhSmo8KaRlK3D
HVixhE+WOzD+F+y5fS3suUinDvfkB1yS95nmobGycfEDFCTgAh4EScvae+wimH6At7Pmj0BnID8y
m+du+4A6uUHBd4USUvYjSe0OjT9f3sTd8kMopF4hisWsfXYG+StLn0wegl0s95XB7jyNykkHPKMh
5021LJU9lu5iR7kU1m20bPen/pAu2bFIRrqFurCIItL+8GH/vxqs2ouHXpu+64TDB1gUKXg/bLhT
sPDxHx8AeUg5A5FkuTm0pJue9whZkHR7iDf79/Wj2oKn9nvL9e/r57eWq6xZUzE2rB9WC0uoBcqK
wktxLqVD3C/snNkRzyfUlCwm3gpkj9zP6+AoohuCgR9OlDPjXsE1CMEVxm1KFAm5bnwENg38FGel
WFwbv21fYqyyXBcWy2smDPf1ttwo1/YVV5HkQJAVoOfvrD/s4pjG81U8d5JxaWhuCxF6CE+7YRNZ
jlxGhPyPmzmkO7Eu10wszWoUqxPKw/yxahzWKM+asxi9cuGa6k0I1n80vMS+s2CRDLNmGe+iGuaB
pzuUTuuOd6crHT6yih2tBYkkYkDJUGINj6Vr1/FDj1nGMn2CNtE4TWi5bOsZhi4dmPlL1sCpT4wi
zZak71xWtzWJBb6vcWPvymwr/dI4LPZCAbYDfD5hyWsSw4SYEDMWPiEGOJIccjM2xwOLn+ID3wPr
n0f6zCZYFAfrBC4GtkJzdavuffvCfsA9x5aoJrErlu/Y4WbULsH9J8o9Ko9+AzqxO3AHUVFAFEPF
twv59NAXxZFdYIoFu8aXIKbPCmTYlUAdUXaYOJXKBBfTiILQq5pzLgk4fi2dOlD4ygmuzvIQO8bc
Ns2t4mwMbn9ijGDzXB8u2aR8uCVyjxImyocok8LWpOkXYZZgO415YnFxqtKKbLjsKDXHg+GytX5w
reo3C/a+xRomdKVzw+usi+220776X0HRuz+CLbfvOlwS6O+qH8yCu87VOHRmcd7D2HpwpUdVMsZY
Uus/csVd6uTPYnMjrXfuLqRvoKrEBcnw3kNxzNaE/EQXRuscNmjJFv0vloViiI7L75uUxqRMspil
yab5GxRxyopbdbhnoxiDIEq+VAxzAEe/ZYxD9kOS/PIyMxAR9mt4ZJga+Vib3ouHDbdUwiClFznc
00f3puegd9LT0WQ8VwVKFXCvYtOx9YAV1lSMaGwTSD30RzIUhsAYwKcwJ+FhTgK2bMen/IWH6lBc
FwxMskXgnnor0bPjvB5N42QwtBrODjkBMU3KWkxluSLNDnNZAHNv/Y4WeYMYzMqK6HcMpn/5KOdp
J8X1JVqwsgO8hzC+tQAaOBNERm2lL4c5ZUp0pwqxQsMKCcGDfwA0uiEytQt8bISECYToovoyGvBo
BYRQgDFm/OG7GDD662m9njLteIG+EQw4OFcfuu6VY+JAtekpzEG8BUPiFpXRr+Qy+vd32QWBS9pl
RxNN0GkgLww7ye2kM4MtHHByZU0qorO0Ikqqs4S6oP5iy+mkJ3cJQe9/d+z+MSPqoKvqQdMJiNKZ
9//vJWDSp9rqDGVA6i7KbfQOwor/HUcYpWA+fuKOTowlbfQh1K3wBVvpaanPNTT/Dh94/ZFTvLv9
QGFJlYyw8oZn4QNm+3WDheHAh2Hhji81lz1xYYfEQ5W4D9uonUkRglWPZL6MSzXk1toTFkPrOerV
ozmlL/ioWZvfwaKbHwRSU3AH8mO7PLVlYij0kT6q9G3AVLZufiY/APHlNNFjPhv2OadRuFH+uYDw
AqBnh8oSdhQcFkAl9gvpmTrXyl4A5dFCWgQl0gS4ODkXF+w1WI3+Rv9Vtmnh/g2YaJwueSxhCXZe
sIZjb7e+Vnx6S0DVRDQdVFFKaEobvp6msJwXoyN0yaPfqX2hm5u3iUXALSTFHDhOIGGCqwOEYAc+
TuQqQqw93pX0oifmnzuTK689Rlny+YBOk6tKGyMsmdyL4oJLup16Mp952C0MBtE7wJ9/P1SnaNng
czY15ww1PGQ2Qg+YZggjajoNB8akHr7FhvoT+TGxsADIEbhxQuyXO/JfL7glexakkuQKxMnQujzj
vREgBSChMPdGKm0RUTDSRtfFQaBRgcEwJHQBvxLE9P8Hh/t6wm5lUvoTdpDICu7/SEeA9b6n2zNH
2hxTIX3E4nwPyir9aOOWYxzJUBLhJRdIwyFuQL2HhEzNBDer1ArhfQyRlAwGrnYyDHKg4c8Fvqcc
HgMjJ9xgRBT6pNbzMs4dJJu+NQnk/b0IPkp2YNKoZ57EdZKjhPkYlriaUO5kHYNxDLAaotO3Xiud
n3Yoz/StA8vDzDPQusezgN1eRpUlOnTzezuPYNNXSnIn+cX6QEu1hjnQHE0ptZ+gtpImTLqVDstG
BgEZ0/ng+lGhfaEMRusG8/ADvlBzDvgdgMaZjShf4wpd5lYsYyWvQJSQbMv2gq5h6S8UwDfnJGZL
HUhfkZ3B9020jH0uL2fkxLfP9/lDJxNsfb41Ysz4QsLA2iVLsm/SvZUFUwtydUHSOYF9H8VQ8kTG
2L2LyKew1iftckZ+ZdMFD4k6F6K5FyKPtTXSstPUH/nL5AqdC17U0mmWTiuh0CAYq6PapLqIS+xz
qmAvRxGVi5AH3NXckLgDkTgwYkk7iB//9AM9z46/IekKFip6nrYUiQPzH6MOKE842mHAqrNgwNYo
WcjlfEZ6UxC+gmAzLuGTPWMeNbFsfyrR0tLnp8vAGJslWAruqfx9OLjue+sSPOQQ91fmH0MbVhfn
v3BxTnOgyMhvfAyeDjwBF0veIInO+BUBreDCMz16TCQzIAARQU27L0sxPewTVeKSP5qgdyMDVZUS
32dAfvSRu2C+3/vUrRLMjMcYw9e+DgiXERfMzAd8V5/kbgykx9F1eizW6BMQV3i0Z+kpc5+SvoKp
XSm6+gTG5f0bDWmk/C2/DwGL8xXq6T68fkN3w0XqCKsshF6DB3sV3jhHetc4qAQD//5Tko4FLXre
3/LJBuTh6wxfJs/YvhvGYTjDqWRaEvTOGM5W0yPrCA8FylV2uVAFCxO5w/+DFrnvmIvrPKNzQhu0
20S4IBLNQAG5Rt0jXnlhfF46uBu+1omHz3e9nMlgoK4nlYoMBjpuM+UaYZLthWjL48SkO3aFQpFY
SWy6fG0gJvg3968NH+QtFiIExnYL135kGMQVcpKzzMGY6f7KO5urPKd670PYxx93dwysn1b8yq+k
xjQ1JDaDlz6GVD8h+zyEV1I2Apcrp49vAgAajIv16bE+raBCH6DuGQ/wb3SxVMRn0KG34lOP+pFb
8T0FpsuP9aZ/D/mJ+E6teNInGvHF5LHi+K5I+DUoGFl9aJ44wbCNYfXlPQQQJ1CAuOICpDWyAmWO
ly0ugOBfMEtC7PRLXIF4afEwz8BXW5nQp7OQorAQmMcIPKSNK4O+hfnJavlEMeEX2iXpf17voYN4
HpuZsC6LywttGSVRpxRqKglU1hP/0mtfRNii9zKXL5eHRg8YjR0FjNDDFx3OQ6g9kbDAjB9vP5+Y
gUi3zUQKA/7X2w/+Rhm1ipgpfvAW3fCrcMrsWKTH/c2CSBvm4KuqW25z/gnxniyyHPYRPzD0g+X3
zE0RO2OGYr6866NTEt9xIme8Dl2kRzdAWKswoaIl0u9uixCLXs+XskGwyzSbiFdUItSSgmIDX8e7
0uMKblbiRuY1Qg2M2OQX/vDvRhpp9OHtCCPNJutSGz/Hn1b4RcgYdeZs54BZBL2MV292+e9Y9oMh
CuTf7uZoK5EsmaqhKebvGpI2v+X12pvctv35iZlYGxuf+gy1qXiQncLveRANRw/hw0v6GSmmvFBb
JBKKk4YMFufa+S8dOZclgrIAqM9+6egW4qnC7Ju+3VlIQhp+mk6qveOONn8/6R9gestYJi3XOikE
PCHcMwkUTyAlFiJzsicjnhd8fbbVYy4hJXB4E+/Tjn3gsWcM3WMoPoRschnQ6rNqi1DzuX7SELoO
romK20ib8gjwJDfTkid3bQfz0laMcx2jJURs5IU0eYhyVcCjbrBZvHnIuGfdV3R/AvG5CrK60oun
QM2VO1kmnvUo/sgrPxe4FM2iBeFdZuF0RPGg0f6z3XsG9Eg8xRZiqP0gZILcQWafm24GETYx7675
BQGNDreYaZcdKHYw8VbaEnDkhbtomPnBxzhz+jqeprip46J01ygvUfqcLtzaAWaOJ3k8GeZxrE5I
Her6WCIPVtJrl6JdMHXeC/FC8CvUEREFNKoRY1jzEALkIUxca4m7x8LoAi4hR5AcOQdeGXVLk8cE
DXY5dlAn08TrSi2FdhIN9cPnDaFKeA/EcMIaHBTVMEWvrdsF3XfegKDfMihru2VF42bgKxfhDMwp
1yBhsU4YcsPP410FzNHjINvPqwO93O3h3N4PLs6uXRJ2SF59ulkyL6PWvTckwDv0bIF9MAiG94E7
jgd38qvxYtNiYAU5QEU6fo2SePQbodFsL6c6D6pTiOsb/TeMp77MqQHyhtfF9hhXYcTbvXhoOhGU
EYeyfuNW3jgIiJqM2yatdz8Hh1/7EyuC2E7yt7GOotImsNLwNAnUFBENzgNRO+heP6cKYxhXBIXN
IDk4EK2BRhZJLCYj5ob8yvEXocFn1A6AgD4AieIN9IXjAyCSdeSmjQgGd/zmcgPQNtZH65LOSnrr
0gL0n5FkJCLhh3XBU1p0WxAgMIhCu9eEE5EJE4YtYnKrl8d/yC3Uwz+IHjVDgZmgK5ZuWPZvcovL
NStM5WqhMntCerQgLmrFocHYks7abY1PkxnUPpHcnBrwt/azgoMCwAkTS1QY1HDMUKjKGKOcUKul
FD3mJldfCTq5KQknxeUE+oQDgtOhJQp+Pb8YJQ33tyqO0yB7v9MlGfLNLya3kvbEqUDqNudBC391
OwZmPtYA0yiixSmAqoIjgP2/73y2/b7n2e0GYSaWR25fLfY2d0h2NVt638+z7BkuveGxCPrpzS2G
jYJL/EL0O4rszB0mvLbsTzYnO1M1xZ5c0TfnKVuR7XuLbebVudh796vL5pJmXnqbjBv5G9uPvcfG
M2ex5dhvbDWxz8B+DWTtMO6wrPCIBgDHcSVoSWLH/dprbLF6CcDk5GiLiDPwj18YNBaf2WZcCPYN
xu7C1m/DOe98/5UeWK8mBEPCAdbLyC6jxQ5feTG63G3abQMB5oG9quXOKxeS3IqqMzvo9ZXIRzYQ
u4ets+8bdgwSaGITeemhG2QklfsDFcq2L1T2BQI4ssYFdLWdBHRVtoN95dP7mq2juhwhAiP6ZZVf
LmJ9s7grsaxZ0yzoPg/Hxqle/r2RrJj/4OLUTMUStn5ZNhlG/G8PYi16q74W/JqtilLSg9C2B3cA
1eIVHF0pFk+1kuCjGKcUtZCcMH+mSIqmVTDp1xcGD7u6cqTgVh3WJMIdOguodihEkekcSCnmIPGo
GR+kBFwJFA/wqmu5272/oa23PVo2m+cR4w9ux4xOVAvCKFn7lMAlJFeI+7ZwCrjQDUtgJiE8NF53
PQpyW+75bf0paPRTUZ2M+5Ee1FSA3qJoIeOJCtszbRcKlT56OnrkzMdTvVmV30w3NTUH3po8dhwN
PzfK+18JXBr0Qf1lTzEnQrQRrnW32gC9uK1ZARyeiOB5kFpyYNad12KwQPlqu+CVKupUNHNpw/QU
eyyxNsFNcSxIIOjMGu8vjkxGB5uyiy4nNk6i8yYfwe1SRyS9tHWkZMjQoowM25ZRRei9s86HyTHg
CJAuUJEIwng8WIbAg+kb1fdI3aYOiK//U3j7f4SdaW+cWMK2fxFSscNXdmqzHTuOky8o7cRsBVUU
O7/+vQ64886MWk9LKJpOMo5dnPVede0fFr3/QqyEBu0/9JbWvZqlrAKxMr6CWRFvOK394jdadg0B
XqH4Mn5AN0MebPxBfXXu+dfxDuMpsKya3mt4hzd+abBKJj5ht9ywCR+kQa4TnASAlvVDHJdk8XDt
nt65cnP35mk/jCeu7IjFUPaCciWA2TVeL9eA93wnHor1FJxoo6XBung4Ns2mB5hB8jSgF6PzuvCP
ibzl44BO1jjQWWk6rxSRJfBUqJaPqQUS8GDdSEIS1TRECvIvAHeJ+CkyhNbi8ewFTN+HHgfyohkd
1ItTGFd+ZcTKwO2ShDZRUJms6+0fIoSGyxgsDD585HD3NyIGGUKAL5nqkCH9zwau1bsMiMkiGrGr
VwKC5XeUms7b6/A+AQORPWwJKR+/9ZR64FYW4Db+3MIDvbJAr65HhThG+ZByCoKLQIvxfZc6gFkI
E3ezaJ6BmpKC1zqsNeeCMmwkBeWgFgK8AlUvvvKlMBK030oNB7/oUKAjTAN5Q8qIwqMReNYygiU4
9i88GFPHmxOPcF9chQFj+q7G6V8gXNgwt3AunYyK2T1QbC8CEWkdYLXxdcJP7gLvIg8SPhMoj1TK
6wdywYLTqcGho3dBv/h1EMJFBwwsU5xleeRt60Q9QXnJVG8KaO9+oThJoGIEngKMbdjYLSWtIKTK
A3gFhAwoUrIdEDIeRIUWI4uYF+QL78S2UJCB7QBNFTe+ft+SskeaeQKq7mhlbGC35bIKFSPwsx7O
Q8ZfLlA0s4tMUYvr9F9umFXVsEUoK47VV8MBK8NQJK82LDxFvRJiKroNwlfUrtCZSkYO8SRV0KYB
LNftMSso7fXr76ITPScYT6TiAKaNLFtk45GvKHkXjlQET9CggpIIChMeqxFcLZl5G1mL/2pvrwjb
lmNJpDI4mzYLHSOydKFMZ0X5ZnBnxpfs5T8HsKvrOaFX4f3kscWtEvptur3h00DyMTF5mFogVo2b
EL0KIjIdLit0NUyMjRVguz5MyUN2E+DVDmk9gj02Q35QmP5wxp1PHid6dj6VBd19ScXLchbJILcz
SSC9fBplAWKpK46l9CJHJbUoJzpYuCMoGuDd+4CMwFo83DXuKhEsHsWa4FtorHs2WQ5fO4FyCaDr
t4C6aoF2JTcBeKHnBHJM1QBJZzM5+l/jb4xheNna1c629altINjma6MWiKJ30LCC8AfhanPSH5Xm
bLDY0DlSAaAdgo+xF6GMBKbkQWLYNQKsHOWgl4MWUTyxeieiCS8yaL6fDn5FFZTqdShVZk/5FV4O
9PAAS5EunwP6ZI75tXlnlwIoU9eNSmBjsPhEcbJkgMrcHTqFquNRPYlcTK99zxHu4jCd/Jzfu8Df
k8EFKYDXcXa4hKQxf6A9D+Taofddi9fmi6v8zHH+rf6/ElX3XfTR8WADHL+onoR4XI/UW1wYSIEJ
N9qjJIUXypvj1T6WtmCH1JUgUkpkmW75hJkOAZTmzKMYXBeL+k6PaFwSggoz5sLcMEHfqNvifKuv
D2npkF9IZCq/5SckMp/ZnfL/8ZMf2Jec4uhpP/o8Xhri0/dTu7/Wh7Ym/uLAqk1FRZue7s1ppjw4
ESkz5ACVPyGkmfYo5iooTSCoJzgIwh4QJLH4Z8go17rg7fSL3Y9d/YMlgIWA2dq/bicVOLOJYxyH
FcW7Th5BZTwF1qJJPHntEeqAtbnIvQu4KiYjal1tN2XOay4f6TKIh9aVrHZp+VtegIdfe6oKMGMA
La+BnRWZnRLRjsQUiCdlUgyiX0Who2CN8MRnSSyQxnGg4QzsD2u8A/E2mJWuo3AI3IiFGv0LCZnM
eXjL8CpCSPcEwBqI9pEssWp3jlZ4hGRq8KGoltToKtFfQUSTl/xCt7RooaY6BOKmjvUyOAzT+yrS
MIgWUyJlTbkZx7AcWZFHZ3oiGxAfymZF2bL9wLGkr6WSOc3bH456fOdWrIm8QAYbubBXK+wBMWUn
nNojSGiekKzugVl/jNCA64Psl+eaecfa6T7y6VBONHkJEJCcckN1jxvyNcJ/yeGuD/1Zd8f8sBvB
feNbFV++XSWnPnSVs6tpmCA3158mlnmwbJETUXPF+SqmyBq8jk97loKlCsFvC1nUj44Y+xyu73kf
Iifs5HCQxQXDfrKoR0W06OLQWUl4mk8/WtHmSkcpXu5NlMW9IlWc+ZVe5KSMJ47+0pn1ylJRxcOQ
0TwTyzZFd1EmhTvgZyTsKO+FexSZtj4GLTD8b4uXd6HbXthiOyO836LbLapvkYwLFikvEWrkfjC3
WLibTDAl+jVqRxGNj7eI2jTsRTSn3dfytPoa7dKo0PEqORmbPP7WT3bWXr0iZibMs9C0rEeNKXD8
bIXyQfMt5v3PjqniSF1A0muhodHmlB6S/ooSR5Md0jZ4p8QXE7gh5TEKZ14pBg/w+frjqrq84yw9
ETHJOzYe0kEo0pR3ejG4jeWDwHFH4qWJ/6bMlaysn5hLDdoRoCpb8aDarpACtsKJjvqssQgKErGl
I5pAKyJ8fmAHJiiF82GQRRmJezSsYswiVYAy1JwTNyFyloiF51Enb0S0VXtk66BKs6hC4gJAIttL
5w5PVGHYfKo38RRr5ClSNB7UaDybCFSRXB7UaMZfONsXdE0lwamAViHPUAqTSX8PLRiqOSSVR9ND
ReeQIQwiIxuD5oD8oohuQh4Dc0Aj7FJLIfxSMxvE6ijFNWXh+kKCkEE1A2FAElL+Yt1de8R1QStK
fAW3Ml/71Mko31tbgZLf9TvueJIwdJX01R/c17ZY1bISdYv5eu5GF4ZsgN5FdDtbQCMp7NzTOOpa
OtEVzkCWrCOxt4IWaYQ+iJsKWbC7Fz6qFCEL0UpR30Q6TYFY1O776XLo+4OViixSSilz85QYpwaD
v37W+4eh94gRIDmWGIXysNNid5NtzDjF1wdIecu3BFgmh+xPFJmseb8A5NpAoqY9FUY1S4ep8Q1A
bcS7SDIsr80pV/KU1qMFGmLf/ImQr3Rg92Xb75rAGoOGbNA2rFr0Eg5g00Jy6kIuJQLoQw/bfzte
UTRYR6N1P+7oW1zZOrbV6Vqd8NkiALCHEwhTgn8FTJVPZRAXLnOIDNPB54jGt1IcuCcYkQlh2ZHI
y5/Ncfgww+QZmgbFpUhUsFz/ePNxWUtfwT1xJezo4wxF0TG6zhFavYhxe6LNXK6/uo8Njti1vrKC
fYASPD3KWpQao6cQ+pScu1eADxzaiKUoVnQxIEPzrwE3zDh4GjikjaqxkP1yomUvW7/D6aMcYGGY
cjz0QMPb7GZRP4NRhHKajcDJVw6nk3z+NQxaK5cD3gGdUyMU5A8X33pz+SOYnOrlOx1/xElA5+BB
gNExL/vejnEi1HKcI/8hxZ0gnJW7ob6Cf2SAynTuUE3kF3NmEf3Va8bmxEFgYX9xWFWL0eNEw3qa
mUTs+/M77M39A6HrhopuHxFUFqjon08JSFSEMsJM4wSAP2pW7zse2t1d2N91EtSoz8Ai0IofGNEI
MWboRniQjtzJbFp7sKF4Jg6taxs2NI9Fz3dQknmHSjxlxBzQOd2co8tmBpsD0Ucy5CgqHL+HCHSh
dHp4s+JI8E/v9QHyLH6SCw+XtzcoHfaG+wfAMNlA/ap2sYGPsXtQ3aEF+F9ozmYhhNqB3ILdKRBs
rgTPIoc9Coo+bABpDfERllxYVr4HQzB4FG0dvBwKOyB+GvBbVsNa0D8oc1dxriCBtsQ0eKCNCmIp
JJASQojCDlZDlkLaMpjiMEP2a+3br2QA3U1BEGU49RoPdW49CJoIR6hJ3gNqBAps144zXKHL6Bf7
VCEDSlBH+IYTYnMsSLKAB0UF7To8+C3+JO3UDetgSq8jB+mVVdrmP0Z1mCUmPw9e9Y1fQqPLky7e
9a+5oIQAcaJ/lX1ygsAEOAQ1IogNfIScXXJzgUh4SGTLJbfGnrum7mLIRoRBzPnwSSvR5ACzxENm
AM9GMdHngIUpdTaiCa7JsL0/IYhckT/vx/kn9UTMRw+S8y+4m/pP8DHSMFUX5lVVV9e6tv9AUvTd
IF/0ZAfsITuLGZaE/BFLm7nde4OCewrYdxdMG/vWBxhGJ/21rlho0ZCFhPT2uzDjBkyhBPLx5z93
adRl213apmbmTgAa7m/nvm4GNHGwEwC18KDg7FZvK9sAVbcnGm65K2/XZaSbRKy1F0cnZKaNEnQo
zCqWpr8FQyB7PNybwfcA93ja2pc5Rq8on575HJnV3JEtMEKH6y6QHzdeJAxcd+dVL0IrHLtM5ehV
UO78m8EC57fEhCPtEB4kz5SAVPwaq+7kX1QSGkHnyChy8CNNbs9dpPFfIPaddgmR+aYu0hLjSnNc
fEXnv+xtc6+VQGEHKrTVb+NvLNnYs7n+glNLesgpytRD2oW2giEBLNKTkEZgi0geJGB0x05ck/o1
maXkKCWiT+HWHur2kNE5/0WBUihEnr9K66gaZzgCCOY4TeAjCCVweOL7NIOEpItaOLrv3P4Oyku3
c9uUDUR44nbNZ/4YzrgWgBGdD9YKFP2V0MfpT8ZzCllERwblUqxNRO52IlQePQKnKfo36QQae3dx
OUHhHUOjT0rTGvOtaSBPQbFK6ZgCHMyg9SD3eOPw9G3Ajdjl7EV4PFgm0ugUUXTllS/Sk8Wg81Uk
LpARGX223pj5tknziiehIbDEQ64kgQOUbgN2Dj/JZ1Q4+6JBSpxFCc2Lc2mRr6DjDOclyLqAYFyQ
cDij0qC8x2lyT/1Z8XonsZVPtTfnns7VCdX9W4nj6xl8lMjzGpnZ+sAkA5N2P67QrZbTTVGpRxKW
tltsZvtGj9Vsb9J7OqPvIWZ235j7uhSHj6wkVsNl3aF/m8QCq44JLVBJulsfogvILeCx6sggoJ63
db5TgjCFOdd3USfo4NzFCmC/mDUuY+FT03a+wnP1k9//N/Su7P5Bw80SYJCkS9aPSvz2f4Opu6nU
c2uWYZBMjv+R8UNvYnphdjA/9eFEgohHwJi9QmdMfux3uhkWdxEFdOldD+0Y+CtzHxANjx66N+Y7
ukFmOkJtTQglgmnG+i8gsIXEA/ztEaHcBXYNqIt1Am9zmNmLTLSyaMlDCYZFAIye7FXAKRoaeIM7
MT0rhNf0sZKaaZM7ElC9kR7hbsffAdFwYT8RVQRvTMjvftYclEXMPkRIkhsb2Z4pyPyD1GXmiVQE
PeTawmy7uqLUHrASMs/Y/47RejG3mFjMKvM8rJOJmVRkAZ6unZg7A0qVQUwZnAHMF6yUjoBEmC3s
vybNC/IeyH9/oaXWzXbCDupLJKkTivE5RyhPQGi6zYqB9jw0ia/+kaMYDVloNJgYzIrvFjINcuA5
fYAdcz65e+dtIhSWSFdl9Cd22IroUpghYqAJgyYEmgHPaO9sl4FucwshjcR2JxJGu8+BzZBW6R+b
oox+73UQM4IZvgzcojxArj4yZunZoSZ0VsU4JVdD0cLbFDIsU4pnEEkaPur+fxmJ1j8IlXXZVhTG
ob1TTOV/Sveaqs3KTMlajx1GawJ+tSg3rZ2kCUSS1gOtxEDzQ4dMtHJkmc5fWnM84wcFUN07LXJo
FTcsBzgHFAe1Mvq62bw5yztKCPTM/Np/5D9HzjyrdwDGiJKmwJsQjk7vFA9BeYK4Eyi/Ie6QA+YD
CtTWOPTGwS6OEvVHq7NR645WdxzoMKPMBTNfiITjRnJwc9bkk3k/SfdThzK4P5bWgSK6XNsbFaeW
WLWjC53AVQS+VSO9R2gajVmsTLGtx2azF22k/SHriXIQDrHbcrwsxwWVcHW6V3QhecUDSZpgLtcT
gcLIoCU1ssm5UKk9iBJWFTUqUBBfI4Jj6EgwNQIfwwsXcWOv6C6sVLI7zPmBrjRVepu/E8xLdjO1
pfilt4RebMjKy+oRD9GrIUaokkhe+9PofdBPwBkFUtBkT65lTkP1O6dnjs6cOAfyTtZugwWNde70
99jgtdAYnfg+BNaOepAZ0exX5Z2rwjQKIV1KOjBAl+kdOz5gYowhTV/AO7gpDLo4OBMlhyRqRygq
Pr0PZkGjiInAhtDTxMlz7F45jSIy+HMahSbdTqMjihHhFvs8jXIrr34ZQf59a6i80/2w3jqzlR/b
CirpqIQo22oqt8Aa7ubwZT2VlYp4MlPczdUShYHwiyk3jwdDLU4xnrUvvPDpgyayYadFQxqP17gl
vQQ6+hp3Y1xeY7ce41GLCdzP1lJem7p4ybl8xSyWa7FKqcwQN6TxY+6T1sxH0xlxLlPHAKN4Fzpw
UsrJfbMWRx9DyH0i1ofbv6S//WO2DVNRNwzNRJckr7XS/3EuTDJJuZVNzrGdiHr8K2XA5GPm6c8Q
JG8k3X/FzKMiThJgjMhWYMqR6nAjCAG4vgG+/8kUY351XCXqEBgMBxwOsuj0BooKn/anJYuJhZYU
hQDzSSgECLc827QN5qfucpTmA/OGScOMAfdsIiYKs4QpUqoHJseE9Lk6FQ8XLSJalonALDAGMf4Z
/Ix8hj1jngHPaGesEwzAKF+Ts0NNcY8BhpjFDPpe9APiux9xQh7FsMbrKNJDfO5OWFUYxY0VO98u
MgU95Dp+ZQRvw5erspukPxm4CPgYsIxWhuqfUVpMHhGVn7dZ7kmU6zAgKdcRFyNEGYKjZRgKzGMQ
445BRwEOww0nMGNtG2gMMQZXjg04MMdoXkfUsI4lxhFHC0ZQ8ZWxQ67ItY6JCWW8MFgYKZvB5F8z
+BVD/4czg6aumhML66Ap/89KnV86rRpakEgaZsgC7QIKSSnrIB9fMiL0ZDjhSdiA2NjLvwqCR2xR
bV5R4TRHHR8sPxqSc+thkUQL3eWIgnkR3q8u8KivW686ZCoJ+2H4a8wCvJAgT7IqDhvoA7oyQKFe
LiyyaKgBYw+Hlmy5r7j1/8SRYk+3HQLXRvcgP4NOYUWW7D0F01lx7LxD6XCaqpPcuVEJ3IWvwJck
YxBqR+k9LsDpR/VBPR1tedvXpCGcngvENfy7nHOS6lBBGKzONJq+OOdwl+EWgxWNeJ0+HHoR6Cf3
YXCSrw+Ir+Xgl4iiApXvRCzk9EB8ARJc0jc1f0Soh7Keaz4q8HtkPkDknvg0ZnQmGhdLEXyKy0Zd
G9mFiX61VBareAao6OaWr2x06LmJWSVruh1+0iqAcZprE9/EyYNhgm3NgnFCYcjPp82R2cQlNbE/
PBgSculub8zlFDgHbzD8DwSOkFRYs0sPK9V75LEYRZy1wruPS+NuRSgMnN6E9BRcNs+mtIDEwPDj
JU+Ir8SFTp4DZO86WhiCXd/aVkSoBTsaSIQNFKoZtQ80C/0tdCrV5E5coeYABwg+vrkyGwytuec/
7PmOFeXvux+3vu2+Bz+yGYt0toJJBLAx/Tg/wp+03sNsg3W4koZOViSwJaUofs1hOi4+4UdbpGuP
UW9flY4DZk8NlhfTLxeVWTzpMeIPa96P5aEpaXM5kPme7TsNs6uo/ZqYaGrUDqT6R48xf5I90HlE
5RxNQ8+o8gfNJz7hQDHgnhFYAflTpXh/02gyocTAe4Vo5nLcaV+wwjOCuA1zUjYdRrfXeVhItn6J
mTwZ3sU9VglVJB3VG9DZ308nG5fLfr7sfxCgxrJD7Dt5NVjaQwLErufbV0L/SCMndILYf4Stsk+R
5DSIIkkyh8gRhZHXwksRFgVIT8BtvnXkR9pFN4krXs1Ne5oM3tuTLIvMwVpIRvwM9pCIWNvLOk85
mS2Cq2iZAibWQZtpRRSeEsY5BRpbeQOLA6ZiuxPNya+vr3ZEqAUaXdJEObZVFa1hiCjF5oHxjByJ
ngmFUoERX+EQE35OJtLSh5vvQ6tDC5VFLLd8HFFwGqkoy8h88RvUgo+LR2YaF/umYwEWiTpq7lPz
ciWXSV0TdVbLAXE6ZBEdzIeeYAG4lz682OH9OLtCLXuGW+agNxuHEzA1o9/8TC4aZ/I//yMFxBWK
YH7O5bHrY6M5FGvL1laDyWe2hR9vJimD0Z1+Zr5N4Gr+KzJdbfk0bgg1wXx+49qk7MLawhgq6r6m
AMVJQlUZadzdl4G5jfH44qL4oJkZfWhM6REGcRmfPbcPrxk9QZAvcT96k/UVSAVLR+dlzVNxx2n+
yLEXvYgKCyaHJ7QvBC1k8ayRbxWyI08cy0i9L+KxiAlZZq5fcH+YZHdF4Blw7P3+FgdqI/x9CBi0
PTc2cpvx4cwYri4R7hAThcE1JMPI5wDM6Zed2+qPVpjLKLaIhj1lHIRpmiErcfTvtBDgUFjlCLvG
bQj/ULjDhz1f4e/0D4IUDJe6khxRPUJEkf+KAskIUgRbwPOGn/W+xfV/LeuhfsAWQQvQWDBY5RIa
WbS1I5LV3Gf7K/c+olaQksOeQ0yE6fwp3eohQYh96Sn2CgZnpDGVo4EnxL2b/2RLk81wJVI5JbRe
gyWyX6HV5SyAuGKtNgOlFmyfaATDCq8F0FNU+TSqS4maszlRUOxucXkwURQNIwwEci0UkTzEmcFo
RLsTiDCpv1A6GhxaXKMxXpOlnZepeIDwL8fotpJqFJ/Zmog/2uRm6pekDmIu1AdO+OYdUHe/62MT
9XDvc7yhKF6anMoEIN/b9aOQDNPMOx50BnsfahYbqbCLUIjRrhJecKX1YH32M/NwobH8eqjSA6ZG
rBu1B+e3+CkwGYLCHMGkZ2CwKjnniwILpcBmH6RtaJF8lkXGbiM1j3II79nfnogN5LCAfRj6gMvA
zRSdhDw0ZTjNO8o3fRdC1MI1oLCIAev5e4LScx6LJdaw2R0r9zYdv0BeufqZO4w27tE/uJdGVFl2
0BJZkP2FFSuBGk+Benyk/CjQU0B9QZXalO4gDuN2xx63F2u5uPjfV+WENoUMhaZgggRT80wgnYZg
4urnVVSMJB+KOPCh5R4lNoaLJ86e9rHm7Gmc9Ns+xyIhdKaG5qGnRaTCHqy2PtdK6eJ6+vKolHuS
wGSY6uJIUx408YUPKkAXgFnWnAPK1KmlKQicI+D8wjlS7I1CAA+m3vla7Qc/FuGZuxqizmqpArkK
yAIeUKCsPnQaR5ZQm4gJjascJd4hVw+7G+zmkeYz0CjytNqDjifQ2O+mPaF6wIXaY1uQ4eBug373
OFXO+xc+RXPnL18SUHquGDTApiILHEdSz/qS+t+sX7TT8NloffzbMP1FFjGkHRYMCqFwq5BrwTmp
4CLo3KF4oc0uvkIOSv14R/KBNYODxw8o2L/rMblyYofqKL+Fef4AjhT/2CSobo7fuIzwE8U3HOLy
Hsc5tbVXM+aVIpDzyRA2nh+VF4SS+cES/yyl6zzpiKxLdMzc1grBlGBheT/tm7voXUDDy/ldYZCV
UcoaxzRvowulYQ4FAsfj96u073FxefLHd4S+9w+iHAhEO2pCRhDiH59FP+qYessa/LVde7nwQrAw
UL+pxf5SH+wfkPqhn8m4O4/F9ZGbMdgQzM3E1vZGH6eDuSzs5NA5igbebzRBvG9QbDe79M2Kn3h2
mKUTSTZByE9C1Nf8wL+KGx9BB8ZWHPgM5PVv4Mbi6y722Umedfnp2pywPfXIZg6X9IQZH4PzltzK
fZq7CSwU7qOKmGl20h41BPmBHkjSJhvtOF1MIruVWwnBaR0xxeHFJNURXStpDY4RlSLlmjgZwsiU
l9kMyZ4liILCiigJ4pQaPI0Xd8D3QBKkVMUore8aHHTIBUtWYrEkqWKVHLQAHYGHDfpO10lcfCC/
vpIcwzLZO6zIDtIO5u+dYt6E9ToY6doEIYCSI4Fp8yihigBAG4R6oGUD5OCC5o/9AmgDJd/v/jt2
wMHwcE+wHPDi+IgzKFAkF7vw7v8mLMe8hSB6c03QqcfPs9UH8Q+jRHTKtZcPiKNUjiFReQRZiRpa
dCfUUia04twDsGPdGalapnsr3HVeR5oLmkMctWtC5bKmThXUc/ZIrN0ru/FVtGOxJmP965t4Gy1X
Becb2gWf/HsHfRZSYa0OrCMfMwGX3FJHM0SNVcDcQaSQc9aF/ZrV15sRhjUaZykF6/ZnqPS42MX1
jpKhGDU/9tw2ctGdxUgbkntcroqGuhRJOggZsN30R951TwBVKuLbkI/in+baIod+ZQvxFjpkxmdW
xD4VcplIDgYCsm2fP0oGEbYu58GESzYPjGtwywMLMQcxZ2rUoBD+vahxQtfdEPHyq+57WyDDoTJj
XRBosdc4pIXTLeR18Z7Q0KsIAN3cRTjD66vk40gBwaqRvuGey+OGszRwKRnNK7yEHZNecNY2NBtW
PC2iLFHl4axc8DtsypDSpJkdKX3Rv1yHz77pC/u8a0NlenNHepx4WWTsXYjTz0N+PgYBzVdL+Jv/
gbfRIraJ9HOup6uzEffEdJ7hTFKvDxybVmqHxYUTADRL3QtkGL1Pjm8ePcTgIZpbnpCrIOVGjRDg
SeV3atwSKBB/NO/8d0ad65EkXSb1WlzF6sjSVtSHvDgK750sin6Ps+3c0lOfnAx2045Y03JPy+8R
lJnlQbC6nAg1oVyaKPQ7KMqRvVNhpSR46ICQSWT7Yd/ks1EgqD0JzH3tvZrbCMm4kYY2lwQDh3yQ
OGekLQvgBIz9+t3t8uOw1xqx8rPS8V2xolA4nJ3BQXBh3qF/pP28Ol53mBJwvYLNrdwNxA1NMZUV
dbD1IP1thL/5XM5vPWJxNm0d6j7mna97w9atM0rsaUILhYRBsR1+LEHbs8zxzgHNOSz8cU1Ave8C
UZ1jGh6j4woH/wOnLO5FhjBII4R/dUFjEHAfh2QSyYfE5Ozhyjl+gqOH5K50IfZs5R4xdJBN/IEh
ZTD20GEXknEMRUkTm+RVJ3s+2ZmrHVPV08yIJsbvNGGtTli+KT770cOasmZn8pW0VUp0EzRBbDlV
bD6hR1iMg9wd2/I4lsdyPgBQok3gbdQ/kZJRzOWre2wgcOxb4rZ79J2Bo/wolBTAozcs79OBrcln
7UI8RtezhSIc4yxqNd40QjXZOJjGYWKXRLoUbf3LmLHc6ohCgxMP7T5IEzYioia8MaN7AIMJ2x7f
lQyoEWDKxT5rSj57CVYzyUeagR4DAxd6DLBV/rB8JAsShQxZkJs2Zgu6gGFoiDaEQIUV8S+Tf7P9
cSR6P0CrVFBcL0QvxFwQT5CNIuZiGU4oxK8cWNdELIKwyK0bCf5Cwd0QmFFRCBJkpHl+MY+vT00k
ceVBBj57BGCRnczVtHQ8FPkcr1EDB3eUoq6EOszLp+cxEB/KXQDRBJvblEAKVzTKBmQNuKd1smNt
uEvR44b/CLvE6pvYTBOsiGx9txpdrJAi7c0h0HXyydxLdZJQ5pAzShXu9dgSy5AfUCqidPS+OL3k
cP+kR5LvXsew44bitxQSF9Z8z9yVbNqT3InvHKqieoA3gm2FN2LsTgT8iFWNjfxYLghU4qsclWpY
qSHHO3zzxBiomTP/oBQD8zzGJ4obUVprJAxZvmFxoxftMTTBo3kVTfAUuUqCDthQ0JTzETXJqMOc
xQpgtb4gifVnEIHC31FfUEdyTYd8+OVLy15KsIEciI2Mi20W2GZw71n9/IVl2zzfdqE8R7iNC0xg
ID9/f9vMAf8bipIM903MYYSdGeKXaCwM5Qj7GxcVkO9uo3AbziwU13WhoIV8g/KhtEZFULo8hMhX
aKzCzDoY6eHK3mRHbY/hga73iCwfgnxETKov3yivD1QliERoPGK41MCYFT4/75ZjcTlXw7nTz+hj
RyGtMi6nHY4ck7R4/+mpDpEtOjnSYV2MRVIy7M9wNobin/xE2FcaVnSPxJWBU8IgMjF0mwwWAYJf
0Wy2R0wBmI9wxUnP3K7bkjYzV37FrNgSCVYT/uUPvM0xvJnBrg1Jcbv46d1PgSMItRyF90onQJ80
cyQtUZ2SwR5JEonlgiguTqA26iD6FUKqemhY2DQlSEnwRFDEgIgkJf4rxA9Njlx79a6J+wSVwv7p
dwWdNUGbBU+YEz8bSUFehHm4oO7mwPeOEwZRHKKagHAX0rRAQa8Pkv3Aj6DsT6c3jjQrnLnMkOfh
iUBGkLiSVgQCm5A9hSUyUe7Z6D3J5DlBa1xGAUWTy09+zROU4TRElxTU3qEFEFPQxaSm0rPc9Bvt
wquVTGOIh9Lh8nZ549MFQyb2oqH+DAzNFC3lIGk39RdlM1p7lM34VOBzyUn2FqnowGX2s57Q8X4Y
AWzg4TwgSJCJ04nlhh2EhbMWVhvCZbxTfrawtK45ImTRwd8SoaY92Og0hK18W4UAxUr6wdT4Mvg7
HOVK0PNzlM9XRfTf5kSGYFAhokp26SDbmJ+dM5wKkrwi3mU5irHIu2zuIp+e6HbCXeZw7LjoH0z5
MPePyorCzTeBwlF5imOl1gRkJt4Z3WPF4GeaR69PQ/bW4SbFrDU4z5F1QZOhywgh5ZHh5NfHt18U
MHccVwbRrAgYJxSZCG6YFpHJaJNiuPoCvkhFhBwYpy1XBCcohP0UjAizxWufbBYokXf9dqDOy+ux
hj39aSsquXx7KBhCQpnAN3qIagac37uv9I01u6+WGkptqJLCxJ6ImiyYqDuz/fs7ACJ/mzhQguCw
ZB1eVdU7/OILGT7ljzj0edU2KHsRKU/k1wCYYui7jnQxkpRjVeHbjbYcAYbpz4TuAoPBOotoQkT4
2N0z7m7U7UZl65rxx0fRP5jdw107K925CM3HXXcmnq8+qvkhp6OWYYaPEz0D+v9kP72nYBuMg9QX
iJqrhMxjfEwYCz0sM4NwHJJnS5VSiu6pc/lA5AdC6kYN9oHkkXAIZu4APrR0wSH4fvxF8ICN7Zg8
AhT4wAJ8s9hB+fLBgRQdBFKoo5BG6SlfFacitcQUDJPzz/URMwDiGyLJsecLCO+N3xn3jHDQ4G14
J6e3bPXomlKwZaICV2YEj9shkflOszuRkudgv9c96XAT+yIfN3EBeN+6NzBV3iAcG18ciBBMgnwk
wD3gQxJLKw8GYfOCbWlIJNEY++HYONlL8YKJQVeOl5gLNBLT6WA6+Vn81z054ebt/dOiHFntYNDf
3nQ4MzPGRZGtkWE6FHvKqkrJl4hU79bmZTiCGsTQ/JygcAR4HIjquuxvdpzSYEUB+95gQ3ZIZuOz
YIJilVupD5MiVa6G3PV8hqipEsMSMGiAzhGZXD9YGjKqkT8Azoki2vgGNoE3at+5QMrHW7K39AOp
8mPKqkAr3Yq033o0X974LDLQgp0RSqi4yR66xrtrnLCj41pQkKw8oOUj642UN0rQebb2m4my48VL
XPX75HJMp/diup45n6OeJC99001yptPIyaCEnCv2p6WdVlnOGOwMuDJrsTN4vgs9bSheh8t51Yrz
ezR2o4vEFpeyfHiGHpV3GmTJuTvm9ckwTpN+3kUNwWdalPPNqmKfQKKRo2SheI6c7VMzHef7YRn3
SLXlGG4YeM5lTtKcVOn/QhGr2j9wgLqiqaZhwQBatKD8t24orZfE7hekgxnnGS44TADT5QUJ9yTb
C9xmrD4znZloSoFcKFreU47CynHo3YogcWVfcWOlBaoPQYV1zsI9Ybz3jp1CeNTqR5KEvJOE9/x2
7qQT9qwfJ5glGDHgM7AzLF86eGor4DO2u1X+ByOAgOgKJoT2nrMEBYCESyBIp3aEwCVUq52QCM41
0nU/jRSc01T+KF7GTFa9nswS8ubc+gUzJBnAWUcNJsUJwo9O9MTMa3wlJ4zC1BbMl/CB8I5CkHip
JqhUaPIwXcLaCMcsennJbjFx/fq3+C+l9O7PHff4zi2pitbjC4GPMEuziHekWZsQa+kLvSxUQm+9
LAb4iymqWSoKxgaffu2JoyAOYpRqnDaTwDABywVYBKZaccU3Y4ps0ai6aK7G0648q/156s+3/rww
KIZTS7h46FiPJd8dJR37HD9OEo1SSJNy2pFPFsHOw8niTSb+bRS5PHdx+yfd1D6ha+K+wa0SzNrB
27WgssJNEVmw/P5mJsNGlnYiV5irLaYxB/NNlDIiCcH4/4fdBMb3xBcIuJYl1gM3+II8q+apbMhV
OBc/CVU4X68PW8EXnQOJ8PKd7dtZlU9SONtC4y2xq38Bm7LpXjQBa4PhElbIGA+Leqhq4QagCzQt
Uag+pPoDafPEqdGumQdUa84y7AZnXJHrMpuOAT0uxeTG1FJID4rubkEvyG7hn7XFIZOxJPbkvLFh
tLNsq+uVSycsDAA1IVFONu2n7/SSXvD04cxYz0WcRO+/W4JEMA0kgDLI3AS1v3k9toRvNCScIaLv
RMCaKk0psdLF9it/j0xw+P+ETJLVCvLHBIIDhCRi/M6kVtKIQ1GIpy3eLWyMEwdZysPI1Ec6gmrI
PM7TEb8tzF+C3DD0CMWO7T5CK8Ku9H8LtrTVlf8/6TX/tQT8jwxAvct90kkL0qd3Ks5YB2CTgXr4
qG5vLAbbdtcF7Hy3iys/L+jRsfNUYu8l3IxVoaOBaolmMhh+0gZCZ3vSitp27LTk+fFk9EiyyKOj
612SBO+KAyVoQG6v9Pq2bOQIP+mL6wU9mA1hUocsIATHnFgCbmfi4u5UuqC0h0AHqwUgaQWZbs9B
+qVBvspvt0DQYPJOEhJIsy0kmxgRjhEdMSsKqwXWO+ujcWi7cevO52EpIcyYh0WHv8hf4bE+aCa5
iDVDojckFw+MNA+R4bQ3g+SzqMCFsa7oufhrpF3wd6x1geGvsQoRa6O9NgvqRZS7MC+BkpJ57Hcc
rIjDKB0b+xT9oj4PbYYyGeNFsIxBlkDEikUIklM4TCkzZC3aGe7iPNyNMH65P1A9aP+lXUn7J90r
ztfFiNxZnqzZsyTZBJia+35dmEhTpvznM1D56kpf8JuySPHQA7TD7h2rCMdyzsmBXjGbXH6VQPDg
xWRS2FEC+fVNLF9bVl5KG43mDdzi18xZI/ek18Lkqk/qFwtK8Jh5VJ6xXA3rinW7nC6X0+/Em0cy
9g7NtL9OewtEWY31SixeAHesXxJW5zw0kmDLdmMh63Tn5ktfWc0UjgqQvU/IeVjVWClvH/zCskMa
LdjSb53iHls4zvDB3uE1gL3XtquerCCEnaT6Orv4ksfI3kQL4ql9367uIE/2KvxELo32U3OOadwT
n3RxLQQtZIguYulkbSNEXU8eyf5ghQM7SxK0wvyTZwB7urLqNW6MLsMK7YK0Zxtlwcu+4Dtj1St3
YuHTpFPRnCkkAkFroDmF0eUu06RKLlA0d6JTeU5CGzczQzcTK2JDdCIy5iQYMSPJTgUq4c4WOm1h
mjKWI2skZ4nL1ooKKrculkv/cNUfcnLT7IBVU+JN0QnusHa2+Wcm5baCsojqJlpUAAF/5JopEAP/
xq3ohjoevSyZckQg7Ct6m657Kv5YXI0rvoE77SXg32vFkZR7CxIxYrsivnH950B0olgeWfm45G+L
3x9DHN/9ZohjIfx/hJ1nc9xWtkV/EaqQw1dkoAPFIIniF5RESkAD3Y0cun/9WxewPWO9KbsK5ZFZ
Y4oBN5xz9l6bB2NyLTZOdsPtWao/ZHfzGpOQ3f07EFOQ2eyNuFjXR/7RRGXls1MO1bGpjrl5sJEx
lmLLvBmiFdWfRepiWe+Len9WdlRX3eyBDPlmJJRU7J3aB+CC7Y/sqBvSB1EVVJ9/3k/Jq+fK9Pt+
SkCHrsqGZTnoqv5+pbq3jb3kJlUfp450faHmIphjoD06AMd3qUJ2h2uWnrH9qPsxPzgP5iV4ZXLv
PHBZ5qLei+zVoY+nPs7PcbWO53H8dy82A8c8NPFTrclgpi2868rJXz5uDN+sCOnL8Hxt/oCeqNVu
GXb9T+Puazhk+LFmPhP06e4PQA355wDHITGnZPpTBpN9CD8nZaxV7qFN492NIqbjYvKxBvEw+WjO
P2mCEZvDQLFAs0C0vBhlzSH20heyjCBtXZBnkPuHQaKNrJbzIaJTudoeziQ9SYwtaU4RbsCUBVjP
udux+KdOtNcYk2EUvUdk7Lj3HJsnNIIHcWXCfImMo/W/jgVgA3ibYo4jJkyVe9KxRUT7vxpyLGZW
LYNnes74vvIiwNAGv4eeM4mI3ZfNv8WoHucWtq0LwU1rMs6tfKJ3qFBhhc46gTiTcUI3jPT0Pubi
hrwNosOUXrLk9mLZvqJFyileiuQS4i+QRr+GGGD41Z+Muo5gqdVjVCJOwlytis4DOh5TCc6MKsQa
3O4yrLsWX9Ea9XUzcMWF9Cx0tPo+eh8odnQaCBj7q9NAL0j5QOWTIQjvv1HSGxq4Zyp6il4le0dE
KsM7ekNXfW9nd4daDxhwwzAd2APKTpRqnQCn0C3Cw9nsqSkpKPGz81BOwrUAu16HbBvtet+yrIDg
YvsYAxY4ikbL2rQadMpPEUQGqYOWFTEltKouGhGzHg8Rfa1K+sa/Kcv/FwLbBLCnEtaoWvicfkMc
Z7o9XHOZJrF6OBVCf3fzmndKZqp2nuqXIOkRG0LbmJcA1AHKcfTjunAxADjhflLZHmtuIaSWzVw+
zPIB2J2VsQRB3uJTeh1ppyMciekDFn1sk57HGpQJFokrIkXIdpTFc+9jhakzxGhwtq1nykLOlMmo
wgg7EzDi6xCfFG4QAkmca5FaI6eIMhPxfnjDsBRg6HecWDLizkzUU6rY3Ix2fbvHmNQ+0qux3XOT
UHtclsQuUr1Is5uQsd051qvdYKXdsLtUuwqlP5I2L2l/ksYl/s1Ks3Jnl8wRUht1/cEu8TEEBk3I
9aFprLDLc3nmhSOSbm0gO45/oxl5I4/DP//AzX3+MQ6iEX7mZvCjn935G3NPZrMoCiaWLC1VJqyY
yFZpAUNt5jhsBjxMmjhTr78qGDrPuktr/Mobt0YuzFCozyEPBkbmOsx4ZjQTKwv06x3s8rzLmH0h
6gRUSSMQDfGwh0snPfbafuSp9rK2lyumEN4SGL+qT/klvI77TNufdBqLO83aTc1Ou6NF8JaTtx2u
jRIXqGg4XOtIQi2C2UrYkgfoWWfBULo2wiaEMhybkPJ5QR/9ljXCsUiMMI+2xpvW9OoByJNw2gbL
HNxa4Vcc5mBEvE++22PboEY8dsaxMY4qWczGEbdQ7mD4Odblw10/5lyIyuNSHi/G4UQPW0vGeP4T
DD4pIY/O8LEO5SJsrODKwUwf1nPWHHIEs9l3+ciQhAhco/iXo0ox/kf1z4qi+LdNWVGcNQbwvwTi
1sWqDOkKL471RHtGn4QBHMEta4gFxOph6bBuIGWwYlgup+aIhQ9ljIWVcPzlPBwwV0iUmSyHPj6t
a+Rsi9XB0mBdsCiQ+eVK3A0xCwE291UO6Qg5sUVlbadSvn/ADu9dwxM76ZLwqitWuqxvOC80mpfc
feE2S43Nm016wgVOI80n8R7PyCEJ7SCsXRfvLpdUXloepydkUygJtleVgc12XPFu8maSdsArub2P
xBtcESmizRQW328oulxgqbyMwCN4DYm/1oa9NOzLcb8gw/SDoO8O3bjPz3veNl61y0AodXzVIi5u
DSk13X/eKZCFZ4ZEsm8YPu8QLxBvz7S+N+VjPonXpRkfeEsq3pLyeJ4OZwt/uWskiP7cCR0Twx6G
HSVCHfFqkBPNK8H7YLEw/iUH6n+GC5iaaiqyrBg4BWzj71cW+yLPXZVzaaYjLFTNa5saloqph4gq
iXTqlUgIFGlE4grQL0IcRT+et8ABDYyzg2Sww9ABu06o9O4AJml+/K1bSMNwWYW+t+CK+onxo0FD
kFl1gND3qvk2HicBCPwLMv0QKsyQSPNgw8mFhBDdL4MzwpcN4dqUZ4o6fh6hdAodrrSnUJvCEv7x
nDA9s66wPtU8vhP4feXfYk2PEEtZjn/RxTsiHDNfqTugB3LLGVaEp93GhL6XKXBgcgBv6n6/R7Vk
XXeEvGPpYoxPdxDz6ppr4blXpucnd6lieH8o7/oV6CwjRKUprUaY8JmCiz+1EzZRIINhM4QTola/
N0meE5mjVyypbVi0FK1CcQfldg4kW0zFFjzQbzcdlX3S5KvlhNnFHJ/n2NTiS41MAsT/QV/25pH5
jHHaET4ERXemErqTgRMy7PrnSy0RE///Umtqjm4rjklQsqH+1ieUT5pzlkc63vqa38etQ/i5rm6z
CvQ7blqkDPC7Ze6M6n0dSjGewhfA9tHeY5kcEusH8DU08VtnmeYyImH6gJB2AOsQxsc/7cJzsByt
QnWuI7X7Ie0VJimCO9YKqEUyoUn5QXtLRG/wELZKp2eWmUnJ+Ap3JPEWDhxWHzsjdwIT2aki+vk8
XA3sQ/eaIWJcJd6otOEE0fUu16ef/XF9LK6zCC2eRW/+jo8DEdc6cUDYzNBhXuXN9LZvgBne0fbz
5TOB9kBvzr+gYfScUO1BoR3WHtD5I/m92vAEMHthgxMrI4dXNaQGNtz1QQNejuncepcjVwmEuura
VO/olCmJBbq6F7B9CSXGEJvneMiikxaZdWSROzq5NTsOYcS8yE2knikeo7KNRwyBRcKuqv5csN2B
ZW4EY7Obw5er7+xAW51M8Fl+fabb6CfE3Jiz4H4B/eIBqy9jvp+ZlIQzOP7AEr6zaFx5X/+NjQGz
/xs25nKw6BcYkYPfzHMEASNQFHwiYqvmQWc4NavUkN5dySAW165Yj+gRWZLlDyqJb+j/tgH8Xfay
STyXq2d9vn1cXvE834DmtOLCUbMVmT61Pe77GfSnq3NPgYiCWMumRygeJME8MGrQ+ZYEzCiizSkR
7VbiqgRQAzt0A2a1OLBPwfKEOowChEd9rl8pLjTLQx4EE3zrQditaD9Q69BalRVfemP4uzLCwe7O
DGfYE5nw8Qdek1/6+xlear1jdn73YI1y28FdxIOIz+hcK0I8khu4C4RipFZ9QYCoO996vKe0GlCT
7algeNDLoUvkb4DQQTXT4Z9A/3IRhA42pBkIDpOZL3t83ScEQ42HZY8Pfp3QFgtsT9l7Wo3TGw9R
Uk2Jueq57BFDqGv6RKsg6kIsauBHPgXOd3PfMGBhmKzTnhe8nrsc5XYkYQ8Aj/eGprFlQs4H1iAg
N1CfbUxDdENQhQJ+0BAei8fOofgLrS4PkBGu6/I7+krNcB3GcSQrCBGp5ygvfJt8yeTSIerc6BgA
MpB2wrNA1gwFf1M281KiDRACZ6Se7LQkcNWJ2vlei79MPhpg36QDXRYTOTqwO3w6a8O5aI/WxadK
KXxHOWSktOj7kWQoe+c0u1JPR7hKQ6KdkzsK4RsEQNxjyf2USsT1RcNbQX3LrRY/oOErhsBrXiTf
qAIeOORzG/CMkLQQw89BA0EC5PAbg2aBlACqtT7bxHkr/XBx2LTUBBSREhBSOaTFc0RyKEoAwUVf
H/QAE/01RsprgXXHc8XaqIWi5lr6dU07o9M/VT/gIm6lFtsf1RY+jbnztBfcWZp7i6wrKbG+/DYt
R0K8OM6dNpZR4NGfxdeM5NMhwCgGpAYZAgvBwu8awFuFoohqnBhYD9KP0jyKXgVZaF3M9o2hh/0R
pwNOJf58YYO2aai5FAleoYYt4SdK6CjhnRizA4VAZMzezUxnpvFmuizpNU/LPOXuC46jVHbWB/Us
taO++k0E6JHOkmA90lWye9fBl2wyuvn3Gy9I9n85x35rdte362zcTyxm5tucYCPx1lBgsJa520id
qCTcG3UPclLkcbDBT+dw/sWphHcKPDLeqaFPxiohWpImcEgPWxOWkPmcMg61eNkk9xFxwoYmUgBl
RoYCGixcTu+LEg5KWMFvOu1oTI1Jdol9IR/gIMOJwinG3J3fHjRUbuLbINo+MF//azq7HVKO4mPc
QlfAASO8N9tQHPMY5xOHK9p1GkmcpogWxP+RUwkEvC5DiSfgyO9/qfeEQ4njiLPoxgzvLI6gy5Gv
Xz8TECPGuZSv0wC5SJwzHDIOCSKoX1qYj0QnggxHly8YiBAhE9oo9G/jl7BHAbqeKvZ6nDTrQWIN
bkedxK9aICNB+gEcQ7ePZx/OGDe0Av2AKEk5H7bDYTsTOBDY3zMhxUIPTntI+rnt/wyj2PlRDXKL
H7lp6EFPuSmubvljQR7oUS+P3flwX/aSF16l3Z3sHBkmctivRhHi6nukGkzl1mPA0WAIBGz/2+a/
bflo1+k1n9cNeCZB5I+9nY1dfq2ktKl3HjCkEFW2AyfUCK3I4u5jBCCQEP8FgimE5197ZH+7AEQC
yYA9inncnt4UECZEmCgc18+OlQFdJFhYUC1cq6m4yPD4yod42OXZ6wkhsVD8pmzsm4BRbQ92e6he
TCScdJlbCBwivWq+eJD+1PlwZ5KE2lqE4NSzUJHxY7Zxk66R2xJ4njSTkvMP48YMO9bmvQmA3fHP
OzhtaHozi9923L+y0d+6GHklIuULgAzvE+35eXQRurLno3JltzeRfuR/7PDo1HUpRNdK0oQK6arK
DthPfDZ2tvRm3c/ZzLkss4uzhRtpdj/e1l1bKg7yhRtZTKgIDXN2bbbsdbNmp2abLtREUmKtSJij
n/Gu+a0s9mNabezExEFQirP7wvJh72XXZctlvyUOglYb4qtzxPbK3gqwBxoQPSu2VDZTdlK1JI8a
8OYf+ydb503oWtgzNeayp4QWErwbBh2Qb2K2S0HR0UOtT/OSycWn7PzLJGfViqUhcp5fXwsr7tBv
2yLtfndggd0J9bmF9JSEKCKPRkylebTk0T2H9BaapIyKSKVRI0ieibvvlWc8EwhTAssOTmVY+c8d
d4ER6QONx73OqTGF+hTS3UfWVK5PPYWWEvJbeHqMzwcL2ne5uy+pXouNll3WJNxIc1tujmJzZV8l
F3sZ/6UrZ6/hFv/d7jZsk9YB0gHLlh2yL9S/146anM9zLxeAvhYuWuLK3fBPVm8fLO89sYIoYsgZ
Ra30iqES1RdCDxQABz3yR++kpFCGIA9VGDUIroIWJDDQ7H3VL3yW2C4rfhH4CZVvqGFI6wJhP9CU
wg8nNrcAR8ij9awbeJwOtSzos/zIl3DRAyItTIbemagy0JWgTssONcxt6QAl1nG5mOCVFXzyc/PI
3zE7X8mppL65Noe2MUEmMykjWUbaFfR5GCU/lrTLnoZvpzGktV+gyJmoQ4kJE4FMy4zGhvMxhjI6
9Sl0c2K5c1GE3NdvxnD963tPsCB1m/gJ8eNZcJ3wjhDrwF7t71ArbcotPNUCj4Fee81hY1enZAK5
B4EFZ/IW04WHb75GSo6MiFq8YGDJQFtN9RLEaVJ/R4uxufsYpzoM6x+N+1GfP2M+zZAkn6hrYJ1O
d/q5zxu9BQiTzawE3hLtcnrb67R0uGOEC6s8lIwAZG7FLXHxBw1sv4Z4wfuhO8GUhSxcA8xk8vJj
vkdaw96ekIZJy9lISiORGqGQII2LKWRHwC7ppuQaCKcWMVAkoKJfLcJTHXI1517+BHNVEdNGaJKL
I+aM1opbx1pACrAent1kE1MMpefS8sECohho2JOZK20bO5+jJ+sIl7RSdm9oRQDSbANe1ChMd9GT
YDI9f5AUZ6uR5NLLtHY12ebNjlkvo2YDGh3jOSfWhvj6bUOvkmhY4Phj21s8c/Fyy3vgQ1LlTVx9
Va/DC8KQkpTvyucXW3CiJbc8mdaUEU1Pahz+c4L33doj5nE5NA00BYh92Wy4qK3sqLsR1d40HtUJ
cRDamMMJvbOy02BEjIkFpA6BX4h092bGrltNMX4chWkYFobcxbomos7cB4BJxAzRn4DsyU1FpK8F
b1pYUD+hYMAmsojQRpQ0kGZH0G2mS8N85fVu3+Fl/Q75jnhjVpLsyX0YptQakgfaf/SyT5TwyUiv
2g1h+ZLueB13pDu2Xl1hYg3HKnoJgUMXTSzVMedPLpCyrY2QBx5QkDCULkN61sWwc3r6K7vFFTUm
0mcJwQy2STXs2dTIbymjOur0RFuBs9NKm62g+yx8XZFxdK7p9QKonaRBcV7lXFd9SjRQsXh6VKhz
nKH019lsupB2WqSeWArhItNyDFiJ/k8m1yhw+AB0lDtcYYiy7yegW0w3z17xC7nFI+KXCsna+mlE
fqQ477a6Bg8juVGkYKOFdg57/YHpFz4vhse4bcATkluM8lmIwrmacHHAu8EBunk32hwnWKqoaeAO
eKJx346RmkcGNi4oNmY438MAmszKQUGoPyJ0wiu4sk/Ql4GaGF/udWSY4eejkwbfGzXKXCCR6XRO
72fgiIniXcCj1ZBf8SaH+iUs5eBCyxCjt+XWud9R0VD3v9PoLtzPbZgeSdAyud7RfOWHCSIjak4x
nteNcGs0Ho6RHDuafLDq4x43Y5hJXGAjQJAUn3fPeYTGy4+wTfRn7Ra/vw8mFiAXhDnMJWA2IheH
obu9mq3wxZU3WrXCBYSBFnolV6gRYTJkGKI4oTb/59+6a7QhOAycbi9jn9z6xPWuxWEqcNGAJUOa
Ts6Weg69r1gaYdbMr+TSLh4Ce2Sh3IBRx8I8q95UZH3NEdvI3aMf7aJtx2tDMpjM9cWtRCwbFTs1
NDN/XNxsovyRMA/jHmPt4FJCSAdVZjXAgfojoAP+B0JAHnsVAq4ScZ/P6qH6Y7zQrOkMNVp4z6kw
cfmkM1BBUj4iud4KR+pFAIRbqVhwdQF/qAZzXHBny4XwOkfqv0Tat2nGQBYhuwaDiW1W9Ao7LZTw
Y9yRDEVVE9MhNBVmbeL607HOVoEzdx9qTQrM8evGiKWRDBoW739nBRVdEPQcGAa+je6XxxHkmofo
eKLHOoPoFEPEU+kxDBDUJg9ZaijL3vUqHg6o6yvFJiHbuH8uCfcJirQ7nmmP+xa2PtEeP4tct9Hf
YyYAhbxUaQVJs0pxGk1qKjNy/CNyDNYP2Elec15w+D7YavvwTHP0Qwe4Xwtrck83mLEvmvBUbUhv
ZjC6K9t9BmMVZVx1vBpHqM1rfDbVFkRICi70nXcGAZAfIdynhPaimtLVeHQfufZRRosaGhYfwjxZ
fKd8U5X7MbOdc46cdqPrlUHn6W0qVSLa9YLSonDxI+hGBIuyq44zMx1pRxsKHcmPGX7EFOvXuOAG
F+toXti/Lfyi+9Hl7+936MMp4zc/DH8zJa60R8419cyH6rS9EAPp8vxzo1YxtN/lB4ajWqYpa1zG
IEIq+m+9/KJ21MWQ8eA6cb48KF1Amhq6aOTa3LTQ3RanzxSMM103OqITGFVUXT3NmWkHAgIMy409
ThAM7q9ojtHhNmhOBOvtQA83RzxsMpwoYKQWnn1LbrfkSnbq00XFWD670C2dYm+dFuD+vnVCJp70
qT29MVsyL6Wb0WFUuHI/tjKyCK+4fL+MdL95u6MMHRyj7yLckQ0Dth1UOIOxQry0JyWo+e3UX3lZ
twkZV7GembiPPMVCm179EK9xLUIj7p9QqPCpxfuNFpDCemThXUrv8fRVlhlodB7KWmTsJVJHmdn/
jjeYb4KfETo3TAtcv85UVeDvlncsFpTf8xsCXOB4E4ZDlH2zqLgzvG+MQn7xQ4A8fxNojE4BTOZ2
bJKASkav2JcDxzwHJy2DFKsTPeTn2diVNxLEbEBjr9yLCVg6t4e7EH8wiIYyM4tIJbrG6KjN6LVD
LsfSyINt4IL7gSk9um+ksMSg508gVJAsjB7PdeI/OlDzI7Ib0rdX/r+X7ya4XBjOJJWswlm4Lujc
Mhi4OKgxuoweZguTucxKYjG0/dlJNNrNa8eZ4bVG9T9hjA3L0gXp/9e95+ofuCGCsrfTmvAKF6Ol
FGhGoIL746YVQrFkA8/F/dQgp9wMO26S62USo20eXvIwQy7Hi0Sq9M0fsQJ5I6Myd8aaijAfBVwX
Kdxnig4jK5E+gU4LWw1N7ByrwESJG/ps6+2iUMUFw4RoYgcqNvYfNJszbgNT0uPAsQiF9Kf1GUAy
z6mlEsv8jLvdHEGuITwT96omoNEJry9wWgF/YHA978CRF/RL6iPcY/3d4LaNgA3rs1CX5Yr/SSdy
Pei/EbRwj8IrWnKQnKWbyCV4yT1XWsN6wX7FOYF2whId8EXhV/aWjYc2+6n9aJvw0oRJfxjqBMfX
fSdQcH/elZjY860wsb/TLAcEl4FsZzThgbCkS+YlkwIeiIjGb7kUS+UjruNGg/JHCmfhIqvRMbPe
npDPLHWHOkaojsc5ZXjPOJQ+Sp1rLt+KSaLrmZzlsByPM+PH88G+0jFxBzPtl1SmwCICLYtJHjqF
RoajVfjBMYPb48tUhOY1zOjR9QzDhOG2Lt08krxLHrdc00QXK5TkgM5CTpffeMyDrN4vuwU7UVg8
I5Q+N2nRpFZOb3KHJmjSoF0klAB4wOHYYbVDZzC40QllMs3ROc0jsjgtV2ebJoatJA8h+GQc7zei
54QS8cQ3xlDnZWYUzA870S6V13ylPnBQr6Ew1BndaQ/8Fcooao0MKyIGOVZZwIjk2wmhLm8HmiQn
eFpaxoQCKDLPHk/HVJFkSUt0pyQcXxHYEDgj/GorD4Brnf1koshGavvAGLmQL247JSfwoDp8sUij
ST0ZKdECLXIclKNrcBSDTJeuFjjXJiY4ARU3jZje8KwnPhdftC3vMNna6ldyBsfT8eKplhBj/nyC
bQEwhO8hr0Nl+jnjEbzGBv/tEpWyy9cPCkLIqjpCJd1NNUU/nz4rP2boBXjBhDxS1lBleDZcESA6
XNiRuZfhDW8EMqWZO0aQ08CuAnsKxCxHTwyMTuLNb6G9e/YnxisWdvg6nOvPKENPDN1nuOa+8tRm
cWGkyMWAqaxmSroQ4n1knMPXYPEhG4gYtA9GsQA/LkoIqkL+xO/hFKEGRQp6NR/5MrmdX+MTW1No
zpH7NErxQqFDtdR0UX+LELHddxUhXjfMVBG1ZOYDDQl17XnaJUmD8EINazWU7LBSQ8P+Q4/Pu6at
XvLKqyPgT+aMpY3NNWaBjfAW9UhqGFuFPwf6UCzlP7AafAeFlkzuFJN8MU4J7XlECO5Y7xvFe2KB
T4LTKCbMeoRy/Hi++7Puq4MPTQBxPcUqajpruTOqwJIdOuusBdzB7LLsBcKjG44s6rYUfk32EO1Y
XuMGRsMti5vSM18sj/GEy+xKKx8tgu59O5Fo6otRWkbKz4+uoU4BDrqKdWofVIzHQK3Sfc5TQrHE
ov3povPpea8aAZc51+nCoXmJ509t7vPbwEcP9KDhcgTy6dOYiXv7+wQlyNNBQuyjyRVrGjdHeLEC
h6BOwlT5iWyvbalHkxUO5osLJp5zl/uVIQiUCIOVOwiIpK2YyZdkAwbKI/AL5ZQAmvEjsWesucNM
j8jODqm++NDWXNTdsfVbktEhgXZBwXiMUspDEczvOwRdAP0BX4OOQNjughILfRjJD9obvn70R+Pq
dNc5MXMxlMOEzmVUuCowTdHEFrd/mBPcUb+RZ8uYC2b1n/3JRYkqdF0VKJFg4VCEVczF1CIU6+dy
8bkq9K+M34Q9nJYzGvAzCwtXdcy3jmk6Hq6JnfCTRk7V6j7tVX4pVOryifDpgy5T+4ba8PmCl4u8
JeVl+1qLL5SKmxylpixKYDanGTcyqk1GaBBvmJ/NzQsVDV/74hyRR8AYYFfxhIV8EG57oq1NMCvJ
yDecI4UUnw5tdA4OIvxKxTXRWqZRrfPZ6TYTTvLta18S6qV7FEMUPzMZ0WtwMJwRZaSV/mA/gC0k
pHqPpxnPOcHRmnPMHrTHEZRVdgC/gmJrSfm7oYHyf6C8tdZ6CTBBBVZOJp85Ls+EasD9P3L7J6yA
oeYdexeTpuWZbvhWL1AyqK+VE1lKhHqiVIWh+zRFVLEV5Oe9Vyz+8fQy0jYlc4vqOY/OxPyBtLLj
eoqOeRY17vHY7qkuKNooqv9ybR2v7rjsbsuuoegrjhwAhnOUnGP+6RYOA+wJJAfBHsdNjS1hSIn+
FvXhRGcXOMCaIkK8knTopcPcHdTuoHjl3cU1P+v7/L7rp7T/VDTCEryckfVFnxWw2iByRIlIiB9+
9L+CTynd5/M+y3e4SEz03prfk2XgoL0Lqyx0SCs1o3ot5uQd/N5+5feehp1V7nRKGDOloVuptKcg
1yM8U5giYkpd4fgyQ7dVqYkoZlWF4CHLdFE7DktEit8McjqudzaRpsZKHf2iAqrHZgxih32x9I1Z
1HGNTFMGLYAwfsQs+eOCQuYrUOsNFmwkHTBUIPvClqpBImeC7iLvHCyso0w0abKXLUTYh648PuLV
FjmrFytSsOPFm0NGXbXeOF8gqyqrspsxpb1v18yMDBnL+XA7H5p63zEYTHIzbbkPjEl+jaUTglQP
iJsG7M7ihvN1zAhuEpYfvnDep+/QBDCoGRShzBcF1JESp+7CHfo5J+37fSbtx/p4IHxHCmky98HO
eD7wdZ/iwkqQDLrcYhLE71fOdylCRUMlLFEclD4lIsUuY1VQd+hM6c3eYVB94ZPjW0TWQoDc4A+4
l0jK+y7xmTrOBXe+xujkqTkrThT2e5KmuGj6zv4L0+RE+SSrzFwivL5ouEZ63PTW7u54829gdHDZ
LnIL6YvKmwqmHz9wWaGUiD6cOTLpVmqJ9nECxgJWfo7kt1ZIhj9tc0NK2Q/c2TZOf+dp+XZugagN
R8viBng+KDOQWVcHRI8xL09Nfrx+zJ9PU3gv4UXupNOuFdMCxrFO+QOzl1Ak4z8voWExJ1rFxhqB
NnR1wTashRU8cWorPMr8hHClMz7hMim51VfE65zkC0FSaavDDUPxXDzQKqTHewp94O/ijcl97tNd
dHrYsOq6Fi+SQFQ32G44SWkQu2fv49TvJGBABuJYpq3B/ZPFZopIla8H+wlABuRq6Os4JJL78zl7
Q24vy+lE4tQkXhqDm87VW4STSQ5KFETXz/KT0z0M6D0gb10/Y6jMTo9G/p7/6GN+P3GHR19LljG2
ddofwxfU1S1ZxyiePmbEKtyFaLi67e6jJTbYwOgk3N6ZzL4Z28sPkQ9sfiORsFAXv4gUgAMy6uMi
UNWkOr2oHLv2QsaAq0jvN+KlyINZmy9omUr7y2ikFX5c3j+ziSw5NGQGlQAupUg1H/lrZmZXWO1D
hlZ8Lzd0PzQwxmSA+3j5lPUkGChQRb/bmhj/t/0n+a2wz5C1HgVg4ySGEZq7a7n0oqAfZHSFkDLJ
O1jopEIq4tfJ69NJCZ+7Kkm1+cnv9Z87E5oifA9/GxQ5ho6GzLBMTcgM7d98EdJNniddYzDGi0Q3
qT8lOmgRxT3TjDuTEoDtZHfzHnUOzmGNlTz57EiA29cfCPBTxF0Vkb74mJFlGW4B7wjVuvZx6/fO
s795izdBA9oFyTm8AqVsekE0ZhLEYJypE8N8fKeMTTjFCG67H4V9G2FjX6UbvhMALLgExizzOrGD
zMm2URyojvtxryIzznemhp0tmZzYBE0HHQobTDBrlIFhfQf1RNclxuhTRUA9sEPMt0gz6GdGl/XS
WoAHEJj6URGYengdm8WqADS4yRIzD+mq8/2GTnYQ9/T3qB9jHExn951pCMmzbBUXddfc9k9JDR0f
EV6ik07AjFeKBS+ZWfs3URO0kZtsoCTul1zwZAkXlGBYbUJufBSYthA9cikrADQMHLArsWydqOOb
kmQAW+TtJdFXaIjcKaTDJTswlq5+Vp9BkJiUBSU8Xh9snLWS47gCav3x/NW1P4A1M5chGWEtmWdi
BZlvdoHzGUJYmX1CiyuMV8YrdxxeV18p43uE9pLrniULjZH9LHPJW4k8nMlre1hhrPYHsJnLWUX7
tRD3M4sxc+1WzYORHc/tUcJnOhL3vZun1DgnbSjTPEXJlftou0umgKucBzku42PkuIyPFzughTrY
AbgHxsecLdQHcPOvyUQlN8UTG8MSsaVxaj4WUkww7sroIFDm0oijceDOa+6XmWjXpHKv7xgwgBvn
XwAPmICngFTQ1Y39X5zp9W0fP0Iy4cDr8CnV+xtlG3yhCe+VcGBBkwCdQ5OLLi1NLg4Kw+QlFxBl
9U2v2bX+Rdipyr/j+mkXOirdQpMZrkVyxG+mirnQtItecCvdOK+srvHmDe+bXynHpLnHzh8ykyRw
+gHzkgJwgkxSGUuxmCFW/NQnN8+OVnsYWCTrUjlIDMLl5K3GCBvDF0UMTiTtSMrQEODWxiq5ubX1
xV9exgFgszBGtgtTWBq/ogV0uUcgSurEqJNbkUIAZdLV39IFVOMtfXpB5XuZkxNaXyKt6Y5gLiTA
/VAYh5xJ24Gq355hQEdSHs6fTjAauKKnd/VhAwsyl6DXw0CxfQXIJsOPWO/Re/43XYxdtT8hs6ZX
hqnJtRho0G+4UjzTSV3onQn38/wn7MoFICNAfmBB+y65dYlz5/qbFqarD6k9YP0X0xnbLRpB4Zy0
dFCS70emOVucEkFKEHMYbq7MeoxzM9AKlr3kFRhvVzY9YHqo4ZPhD4ZwxZkIxR4mul0neE0hwwMI
wTj8JIozZoWkbl6TRoqHKb4h78CxywfZoMpHREhAgMd4FDY/4Sgiw5fXl6403GA8Ca7zIo3Jo7Kk
hEFziAMN+Ub7deMFN5JL1xyxREFb5F8PBk10pP9+MPz9Ffx/QdBVVQytuQTKM9yOsRG8YRqyM7AQ
TbyN2jOdavRqvJPTaqPTgNCDcAcpIkQavJfS6qvjAyf02Az3a/eKnbk9EEjLa0ogLW8qabE0Tu80
WW1kkziIDpfiUBeHO/6S4sBBonv0dwuAFhACUPGiOkRRaLrXzFVolDOSW19hZsVEEk3ri4zztyfQ
5iTQAtsbDYKA05/3Wv2uf7k2Li833l/e714OZtYvN9RlPS8ckqdCbQ5bdFTEMJ0jmp4qkNhgJIQo
TyzYEHOCVuIW8f4XRsISYIbKMJ2FAAoXqw9robqlFFY0LMVqYNA8TOGyy2cxPHXIvdJ90eTodz3B
y3BDZ+90oCGaT4xQxDqhU5cfwFx1pNdIUTaL7hqYR4pVlg2v/vLYfwPsN3A2gwt9YehK/xCM4vLE
AgIyRy7mbQnB68kj0Z1wHwmFZWGwnjg6iFBRwMc88XnOgEthadF6EjxHlpEDfx3SHnlEtMVqsZ4o
Z/kvSdTkGDKHqCMP7RU8FQvr9o5GVCYAVMxRQSNGC2RqAfJ3qpTEIgS2rLWmRbebAkVjxXXn1FDT
3EkuI0MWj1YY+PB6V+ViAQ4c3VqqOokOOeiDCGqR8wjpSWNCvoabsSCtL0pgfWFRqpNw/bM0N6Y/
dqFtgeIYwtnPUwL/Y2hAS2vLksDcz8xvFI+MLQid9Z8Ld1u7WSaWL9Hs3c/q4XJ1WcYcO+LkybgQ
M8G7rSt6PoXbomaOx32ZpY1zF+oVilEWOM8gxcQEsMzJl2Clc+FmBgUNAbWPvJ4erHrY0tx5SncG
9f3nkueKz8PCtz5Y+jAPcHh5PtuCdfX6+ILgBQ5kHWqfGMkMSOTQYqy48AnYOEXHN/YAhERieMYM
Z8WDC9nU0z/fExXL/B/bgUaYhe4okEkw+/1dUHR1pClvLU5RIEPgd0gpMk9J9oYXRb9ENc0CHgbr
dGpgIEImvLn9l4Ozcma408m8Nhb0eI/fbRFcGPvWOzT1hxqp1SUdEpQQG1OkhhPi0AUSIbva5IU/
8JuUNMebSMnCEom2EYdbdphIDZuFir7B3UmaMzotsOy+PPrQqesmHJm3GowQQ3r40DTRO1w+3/Rj
qx+xK/jDne6e39zhVfk0CFmBAEetI6rsgYpOjWmi4YAtdAEEMW7x+F7c45zxG4ltOAeGtEGhSYNC
zE/hDM7gg/5sk5AUxLC/HMLvYiYNiGZZBIjGQ+xMV/fqV9z7HU/GQ8MQl+Hu+iarruYEqXIwybjk
8rckZps+czcCOufZjRA9I6+jCBb/g5t1m1nz5sbNKrND37zJ7LCzWqudlVGzyksW4xOlxBPFI/O6
JqA62opHJ3/HokFN9s/vieqYQln2+7mhG5am6rKhmPhS/v6itFxnhl7XaVivmRQiGhqzB6gtS0Ci
xLXfcC9fuPij4r2j4QC76kR4q/UqhuHOm5UHNhdEnBMMsTnXNqo9dX6LAgvBH4lE3euBIfeHkmyx
Et07UkANtOwvEjJev/D6k5+aWUdGgIwP7csO0hQTP2D5iwUJ56tV7ByZPAD2O/B9zyYJ9SLI4ULk
eaSfg9LkjEZ/KTSGeK52jS+hLfds0XrgJbrG2NQvO350JE5UpNGzsxKeEgmhGVEdBW420AVytIVP
AIEneYKBYauHELNA3eX9Xnwz9jMpGKjxKJOQy0WnX/bw+SqBI5Uh+MRNm7wy6j8xKPWQjXP6diR+
uIyLR/SOZmzxcxB8xngISXHMA60LqCRVC8deaDp0Z0P9TbGi5eGLSDfjiGN0Z7IoE59sjBy1lxC7
IbAWpPoR6ZlfqzGB3jBGlja5KOmA8bPfw0BLSRRQ0c+s3l2umyQqkDJIJgc6ysnn9zcGnfh0iNiB
85cQiEJfdLqYJdB1EOy3YaVPagldlkFCzBIRlKHeyA5MLi5UPjJpOJlCCnPM070pvhnuHCLnsPBk
oHVlnB244HKFeC0Sfh0KxHLXV7GydbiNxN37KlJwn/RJDIPJIEfpx1f/f4Sd15LbShZlvwgR8CBe
4Q1NGZXcC0JSleBIACThv35WgmpN9+2J6QhGx5XpUhWJzDx5zt5rN9UePpX0yhBXxsR/i1s5HuS4
u9O0EEJxjStiUl4SMfp8qRjKExtFi9MKbnxBTzSk/Zr2Cd4JCQ0vx7PXyB753ZXkFUTQA/RqstOy
nvp6ryddd2ISA8dNEKEuKekNA0THt5u3vmIDA9pAn4uSrxQ5KzSY1hMmKMxZPM+DeyefGPzx212H
HxZelYTghyvwMdXlc2qb412vXBut9u7U00MhqWa7dyhjymfVqxePHhpwtcdY2zAjxtqI52kUL07K
ZVz3LzjLsYISNALs0LJiOm88kMSPDP4ccIlYsi95v1/yg0aZjEIHY7bhV9RVBAoiDFm5SPkLcu59
v6Tnp6tj3gOIB+NFCBBlpId37wrXs/QsnTj0ldD0HFu+10I2LyO0ebVPZB14UELtjIDpMmzW+EIW
sOHfJfFvTJIvk+HOL/91FYEaRe027f6UbICjrACt2w0BMCI6k5CURCGmeN0bpBOh5EgnNa2hkPG/
24SshC2GQRfhIlM6RraU0+6kbCNNXDcMUD/ZbqCr4YT/eA2kSwAAhiKw18Q9R54jFJP3mbxIAXFB
zIzXlVp3S4shf6IQvDXohxxmjOmRZzKmH1XPdr6fY5kjj+bO/H3c0YUk84wJB6on5VtppjXmaaiP
hD5A3QHv27LX/Oj3E3Dft9u21mr5MGdQ52B1o19f/gT7rbxnhEsA1aPtyNgeL7WjP+Phm1GB8xlO
Htx8hAcAA+6ly0MPQw4Pvcaa8Wx6r9DlEy6OBIrhnacw25ygCh437PWbDWGyvIWDmes6t3fQxfxE
3uMzUeHkb+U1gYF8JhTTV+cruCC8CbOU7NSki9FpNkvadumiJc3TuCcSFJ89LoVMDfOImPS77Z5q
wJYBI7gNwEN4zMi40xbZMSVUSsttxLOSGcJFal3RyvuayiWbHmsQqDArEC+awqNwb8mxFZdNHMdc
NnezGFZfcwxDcZ/iW2PgxoyNmSe5TeThRlpHd1aUzEykCLQWEgGqZm6cQ5Dlb9PM788vNBjQmWxF
/zljeM5RG1ioHVWhBsWWh3ECuQPGCeQOfePwnVEaO1bn6fBPJHiK3h2+OPhnjzhUctWdu4sF/yxK
mqKPayU6MShTaGXTKnDgz85ZCPOMxC2NEVS0dvG1FKl0c77Xuz330w76VtTpUZ2jUf0Dmz1jLFV8
p3wmVpEoUywapMHjPOaOaYTqHOIqw0AgMXxh2hUZXfiLRWkg/Ae8RVyjCDrgoztviLXTincq6fvY
6NljIs2DelS4tz3LHcYE6pVF8m/8d+Z8h/omk9DkcP/S7NDCQZsxAjw298N9l+olyBzXomPHEcAx
MFb7y+dSTXi+6x/39TRmJ7V7UplasDFej9X9UI57nAB6UqpxM0Q6KSll0g/p5Ypveq9BChBpQIua
Dmo6S2mppjuFFOb0hfP5fIAMfPvyp6tFe53U+ycxGmVEa3A5ZJDdk7GAQBqlEkoAi2aVjxnF9sIP
xAdM/JwX6VjAUxBORJm6Gg9iIVJGEDdgOCl+PlyNXKNo7FnuL3Pw+TR58oD/8uQhm8Vq5UwMRxij
0PdJ8iUxZ0CAyRhdNoASCerPFJ88s5ier2FHTwvRlLgRZrlQWMt5gviFYeRFQpPm1uGHc2/3Wpbm
H2Q87DwqnsnJPEz0bFhYncTzRVXLI7ZCKzndcwAZ/nXyb1gpntGo1F1AL3M63KfDUB8L85DXR96n
/ixwdH10Y8zeBh+xLibkwIuFGKGsQhj4SEQM2Sdzw2KaST/VbXs0M5sIxXKfkD7ESCPC9lDUbkUb
g8jvA7y7Os+dHJl1UsJCispZ6KlXISe30PgFnwADLEvSWEleC8ZFhtmBXPA2QemDSoIfEMoAmhdC
denpCtnNCB7jbw7MDvBj7VvoR3DtuwU5nozTkdcUmcd8nEH4RNt5G4TnIQoBsT2cq4B3G4myPQYU
+mgLzkTL/KvQLwms3hQiuFxRiMz1c0fSJuOPnx+0o5RWWG2QnYRB9qm4u3e8GriPhgNyDBQ4JcxR
3n6PaTfAPQbZJVSF790aK5jOlSSfU44Vyhu8lSIX5cmZNylJLlg5EDgEeOOE4odBMhyeYgtvhCnv
IDLhK+I3ETkPvMggqM+CmINvh2n7+vyYqDNUZ/TMZBznzkMti6yW0bhOrXUWHndcljOp916GxnGM
hi2EkgcKauB5F7zACwMTdnHbNhhABnFL7Hz6vrTimtWDG3wVMhoeDkQxzU/WhcK2SH1N4wlSFx8x
0prNbSt0KM85A37DGX4xkMcwdPfo/N4JUKpiQOwEH6i7+HIXZqdr7CCPC8p/Ra4D7rE3krmGnCzK
KXhgi98FgZNYcupbLlrkP6nu/H0xoh2RzvAmoKZg/AgWO4gAUREM3AlwD1cd3J24iTB10hFGVMs8
9yYzy466c5Q5+we5BHkrqAgu94NbHRn4brCSeqNEdMUBSkRvpauVUtqzH66+2RMO6OfAhjmHaC5R
SI5uTpHtaz4X8ywu1GgM9/QcJ+H2EpABFH4bRP4MSW71ER3Tlt1uey7X/dRU0vGedmYSMyozEx4w
/ekRjcCUGc0SRroBIlq6SPG2IQ08ZbqHTsr8JHQI3It9lskLGdT1gbWKXmtFGb6pFdjicNshOEHh
Ib/R+tSucI0cZWM98YBVOOIFyxPnq0cOgghFAvGrOGQp8EfitfHE180sh6zAEEZ+oeyuYPYZgbO/
zuk0p9oCYeNkZqd7d1rkY/aVuALeKTolaCFxCCzDSalO9XBqqlMlAcM/2C9n+HE6AisgcshqBNsc
vQrQIeaZ/q76eaUCo+kWfzxUO4igCOvgRcYJUjGUJXSskJNIcqKIACNcayj0WS/0lu6IEkTWDJ0t
NFHEzQAKmbdJi675uvOCfudeMVEVGrp+8VTsRnenkkMdr8kSSwTYV3vqToJ+kVH4BStpDnQ0oBlO
GXoB4d1jkjHtQuYYu1vkgCkxI2OJdVKlEMZws4egjCwehUSd7HcCFCgyqGir8XXuaCV2uNei2xoR
NO4t92SYaKTt+/wAt2S+/uKpUSahU2EUoiXn7Jh3JxqOXNqTEn3JoWYRK4deOWh0OvW9vKRKl5pB
zfD53yKFL1j4MD2Nng1x7So8aMokPGiIDXpkl3SZv3RF1AOnbwV/4t4K/sSa452PvNcKIA63/s1w
9xytkyDvyrrAiEu8PccZaCnEm3nvevy1geYAu2ULlZ5SldGNYM/B1moTi8lUxghYDMbvi5eapGSL
NtMg//g83dKyidB8BPcdndLDw8OHnhc9wCw57yWxuSw4vCHc/AP9qOSDuzgNPMQuOWM96hJJzMKc
nI0FR8bACmu+SQfcFUxJE2s+3QDAY8uu9rJK6oDuYFcgYEAhACmkGdnDIc4SoxFwol21txhS8ZMB
0I/vuID3M9Dae2ARsADTBPnrSguebh2LvjV9wH7e7h7nfXxWoiELM0ggsqD75XNw4SITdUUsG3FD
FIVFBAxQ3bTp9gWkYkKKUw2ME834yl1SOoMPXyN6i0jyeL8FTb4mjCsssFahpsRAlCe8R9WB8NCS
0/+L9nR2O1zXuEtAMp3bJ3RBZGxYjDcGJP8J/wHiZM5JG0Kng3GzFREXhpl+u8QGKmPd1xKUM/Da
kcZs21Ibmw7TDRFDgutEFVYWGq0WtjN2wOLwjck4gyDuOetp2lb3JT9OTM+3XVCBvklT3BniP6Tk
d7UIVxJHL44gq7JJMviGzkSooIjX8Ra24xVsQbqzBZQViUz/NnR09NAWuB0I3JomMSSCMJ9+Z/zc
iP7G4MI5HWM9OjFhe8xErvTe9GNfHXlaMqo4TnGaGdMn6CkM31YkecOB4Z65kcxUA+ohk3tZ+opl
0v7kPTM0lyLDeIIdrTfxan/mPNhGMDoEvdrvrg4uj9C8hcPOsdQ/9Pg7CLyds6Sv0a0Of7ee8Va8
kKdiW96/x36reOzuHvK08wW4DZYL38IqKWhEXMhotAteAvSHXS6gD5wO/Ckfg3TxM8qEm0PkVVW6
g+oU5wjUTK+GOzvUiVYanXsRFgh3R+dWQwNHDMiMGBhH2brrlULT4Sxf5vADR3fxB6FM8CatG7dE
4+TIEGu2FD8yGBccGbJfAwg7+4Sy8XkM6Q345AyjGpSikGOPkP64O2EJJxnEPFxahsr4zA9IMVH4
0khHfZ0WbNlRw84RwuOhTpxG7h2RGeeVkIE+xMQkB8k/QXjU0tXdIbS0kMHM4aOQ4GyjQEPDSVV1
cWNKO0hmsJ9GLtwUJhQimMedpompALmgIXPEQ6g+NeM71zNlZbeVQNNF1oWmKxWIv1/eub4hNUat
SNObc2+Ib6hIN+3xLScVNeQ6qjm3jQs0Tt8rCIOWK8dC6LwNE0mhunq9Mz0hA0cErlrs8YQCO0/2
j1GNKcA4JnWHiwvmPfQXtnueT+sWHmLXTvX7ikT90/BteiKJ3ZnGwwLaud1fsOzGD/u7YK+13i/b
p45DF6rg1GuQNLkI1WeG2eBHYPlvIkTOZus765lEwNv4dgY0g1w0FNsbZxCjFPSNBPIMHtxnDgZU
cWNLZZqaUlJpSacli3cDnEZ4jR33sDDQVlwEENV/an+dz3iiEHeLok0exCgfCTnhzwuGnj4544Tf
OgyrlNxwH2SnsTut8rHJj4q+r9Z0HpPdObYDs4h3K/9yZESTvQ9aPExIfzbGNrDrjJtYt792+/tu
/0mf4mWKmxopeXzFEqWTX0ZfjtKFuynPLcFURs60RwiheaNsNUI7nStBoYePBDpO1Ixbchlp0B02
3xljJQ570tQGkpV+S6SeS4mzZ0D1UFeiiTTpTngVDd8NKxASZyaAYWXDmrBI0yGOqaXfT46FQG2C
p6LnZKcEuTw6CQS5QKMCmkOQi+gkfHp07nTUBdSSAEKuKNiFtLqlscjIkslzmKsB4BqToEJONYRR
b8wCENur5ZEaH3wZsL1f4YQYh8HOJgd5xNZRLDM561Cxoi5YggkAzA2ZcNz/zgbH3z8koWwb3SSg
MZ2Fxh3htcfOAVYAZ9s9O2FpG5j07KIRriV54LGGZrOPUCkajKBa3nTo3PFjghgrDjg2sIM0dCUa
rwQC+QPUrejxU3VX8VOVOFYmoRbnVQSaFi2SWOF8ULsYK0ST0TFxkJ3wNE/Dp+rLk4KmGomxvb4R
HlX2Ialu1iiQDqhXQY8Jofr0jcLNCZEgV190YiuAg5F7sonWlxNBmHWWrIZDrhsWDST3Bvl017BX
3q5wNhrwySmVrDK8N5gbqmduG8uEI4IuqEP5xZlPQNd631efaSfigJnE599vbxSU0HULwKrrPbNE
RvczRA85tojiEpLUSxGqa3BzHBJ0yG+6eyqhdmbqfCCE56fMhhjJtDyFOEupBfnB5KtHR/BvywiB
Tye6RVPDwA35nNsDIPwAaAS8FHE0WYkczWQK4WHkpF420S9XDi5mCJbbmKsZlfSSs3YEvPSyQiMI
DBE6iXV1TwjcZUzkPk5gUJH61QuuzQObcCP38LrPmwNo64My7OnYL+mCXfHisuSZhkbATFUjKtl9
DK9E3xeZ4Ep3GFAIpQ+g3BBXvtNpZ4OtOEDffXbGxptKr4fpBfSByofWenTp4sWI79dEEZcscg5A
Et+GEwEfZ86hLYDBpppGno6MXvcUZHyIKl4E3mZzIFLzpZtRD1ZB9czk8XPh8JWvRlQV8WTEdUBI
kLEQYQRBIWyYcBWRxPafR79v3MmWvU2jo91zwFcfDKTI3cma6D06bwEQZufzOruveCxdMswokehA
IJjSoui3Qa9kkyDmlLYoHBD2mElRpRLJrb5k7jU5NZukylD5OY9IkMn1Sr4cZw1++EbMYxh46EvE
rNI2I6RsV5InnZzKyWsILYWqjjWWwTecINLrsGp6FyhbAgf/EMX+ZR2fmbEkBTfCiEx5iu8xmMat
cqZy2YCsBn449Q3BEMUzV67x8MgQum1Ow22ui2oTsSBBPUS64MfT8HS74v3eVB9UOqg865+ISfnW
jU/jRL8mIh0KkSCnKpdhjOkRIFVwbrDcbFjbUDnVPchVdIGILu2IXNpg4LS0fARJ6zuCR34PZP0F
6goik95ThecmlEoQIqlGNYrmJDTf8NlZZmyRrecwG7/EIOKaPZhmmTZpF+6sYEStsilMNIfcjR0b
Kr2XoB4D5BFQhXZQgvQ4D/oqLarP+RhkBW/M6TbSUk+YVt82pcuAPcEKmmZP6Bx+jQsx33uklboa
M2vDSgI9jF0Gw09EaRcTwHPm3nxxLA+t7gRLAFkxGmgcJ5m/MviCgdWHX4fErMUsa75+ZUb1Fdcs
iA0sK9ApdOuZshtJ7fNvSsqDPcZLEw9adMW4RZ2FD2ibOSHdtGKyuslRYjQq7b1nFLYIHbEodj16
ASEhRdTL9IWZ98UB5RRh0uUKpLxbKjtfXbuTir7zEuOKhKGkLi8Pie48k3JLvKX01XgnVJdfgCMV
c9gVmwmBqciCXTFH+0lmEU8AnlSegJnihwgxmEQNw8KDkSO1dVmMJlzm86Fp96WCCkfohDDHkqWE
WKD++VAYwQMurs4Qod4UD+TjKjf2J8QILTcxxB6Um5vGFyQZsMbDFAkSC1+MSCYW5fYt8LDyXfBG
sPDxbCIcIUMtT7zLyaqPA1Wk6uvY0objdTiWA+UE3XYhfUDdrn1D0MCqRMeAVs54L7jcaUeuri53
BjjW27fBA2igcR6RPWo7d8oQcBz5NFQe2hAJvhD1cadHo0yTdhDBVq2I2EqB0fWO/c4TTJBEh0kQ
magsjNG3RtiF11fmxOrso+gJJ+dOCuE1tGYStEMPALSaljl3t3mzCxf0co2Qv3I1/vwVQXNm5imU
hBXjBWZFjM58HF4OrBaby2/lkBi1y1pHe1ePFR03RwWgt6k1+OurFJtAOL5p6itpFZCWYYE2kiOp
RwXlOYNVkSkhmOkwNXiOT039lI9PWvWk9Sc+naU/mvUBOdjYC5PsA3wD1b0Hf0m/+fl/TOb/i4Bu
2JqmG6ZlW4ZtmfiQ/3Mwn0uG3WU7EsCBbKHlAkGmMC9kDFsnh8GBZUJmgEVSd4E4J+j68Ao2TUx0
PQYzWFCTSmBedvRBT4ynqjxs8vCWh60jbK3M8zC1MkSoN1Nru/rEvPQ9Z5tvFyKvYWAqw9k8ezdm
2kdV4RMPT4ExQkpyc0aE26AVyAUcq+WtY8zpn2X8XoAtgQZ4/17ctIQqOnVEhHTJYBAf7ByoM4jQ
PzHlaBSv7Auc6XoE9ENGhZUj3kVLDA3Ka/HUXZ2X+IRM5ApKmBYjgora2UrbP4xS6eJgsSvQm7KZ
csmBur01VKGkg/8Ya4YZz3D7MH8+rGRUGWCg/kygKCcqQk5p7+UWTkZ05RvyaZdH+RTJeVRtQ5sb
MuCXRyKNbBGZ4hsvj1hXBJKIvbhTQBfh/gLAgbIGaFUpgimB9uVEIKHD3YWEi4Pfg9pk1RHOnkEF
FCOQUw8kOtEnhhITBHCfQu56I8wnr5hpUPhDFVynwKbWtQPR+cQ+qLsdtgrSDFS3weK0tV/hOQ2w
cpPkVSmTBaeAvS/mwy0HRED6CmTCwEQP1YmjsKAYGQPXux0oS+gmqZC7gocQ8m9/iW3KrXL3ZjLu
juwpmuGn5nHxzI1dRYXDpZ3Pu4bMQTksgAFRNBBiKTngztnM6hJ0JPsLqvBUztzfRX2sh+NgHDjc
tN6LnrU5vFWhDrsP9RWBTZJQp7NPo9hHD/E/1pH+34p5Td+p8s6yVUW2ZfMfwsibpGnmVZ7BdhMo
R2zjvv7tpXMZ9k1w/jq45HRT6PrT7KMiuf16RJWhB0FN/yDGQTaFGGchb6f5QEurxbmTDDRt+uSg
qwnD2xNzuFoViSsShWUbfv+ucWyUTjtgtMMtInhFiB2QcHioHZgfM/glH+xC+nYTdkNo2E6/iYCb
e3z/vABflA4WXMaSERHhXSHjWejnAvrMGd64XJ80mr3bsPPEXD/Sy6RwyS04nbos1myisMTsHRAH
kHyTfOEILaTGAAiUkE6Wa7KmOfZhNtNgHAPkjlylmpK4KcfCf1Ji53biZtlPCKuVtLmnL8Y1pI0w
2J9JNsaDjW8SyT2zOm6P3EquvYfmsbc9nfYG/H7UiVZIB5i4+lFJKO8nMnP7vUEgGvhrr7X/GNUa
evLv+ehWrbgUyGug+OUoIoAUBfY1/mqPfruhciMOsdxibWT+wkz4MYLh3g4QLffoRD8ImdxBwLsR
/D3KBzM7dB2UCXSZh1k52MVBL51CFZr2chWadne8MOuOukt07sIbchkrdNUhQc94Pse9EiGLN/0r
SX6S180I9AN5CkowTXU4kZwMUhvxwrrfLfsyIEqjqY8mLhtBtKik38M9HTF/t8mZPaeJUqqClTE3
HVhco9AKbVEA/o9n3PgnWJizQt8ZhqrtbN1WLeMfrpChy5Z6bXG0I+LK3pCk9FbscTUjQNDHbIaL
Z/fWM+OEBesBX8DSodC5X/xhgaoKKwEbCU/mXUkeTyZQxEU+1N1xh1bqcC0OHvUUshA45Qb99F0I
pxycf7/FawSU3yHJQ3CyWAEkQOWpMiQtWp1zrPSRkmG2CnZaML9W+AeYHEE4HP+M5LkQMzJFnjM4
tRboJIjTCcTr8XO0A5iIFD90fSif6SagAt0kByjVSoeZlctcP99kPsz1p+3kkWsG705wgiaFBghV
SEG35M0s0LHjJsfXEd9ABRzQGOa5UPrmuz1MKYzIVpae7ymBRkxB26RA+KvyZPgG2q5JzP+4SjMC
5JzQDvYbDluMs5nf3EQD4UHnwxLa4fLchYNHmwDPa9X4Obiv3l8Kn4hpe+cyDnuarZRG0fyD/K5G
iXKXS7CA4TL2+ZujTJdS43MhSu6MmSaBUPiXTaTfY5PQpMg6O8fOsY1gJRjqEly4BSEgAB3Rk/no
rzsxmkgoe8IjzzAZ08mEHLuP8y0ph/45nHUVEml4uUY/mpbvjQY7dRpGdjizCOnEoXPx1HVvTwed
WK3xeJFcUmPYq5gbH/7eBaUKweJ0T9G6T45noG2oCFALr7uAeQJiWqr2a5Qyl7iM7yN1mRojlvuf
G7z2/1Aw/ufD/w923k3pjaafucNUQFUxNhO7+IocsOlDEA6DeP4fFRSxno2ze9O/T2easQxlUXYL
pSMcEl5iQWycvQlzzme0Lpu6q21SOHR4qqD3s2Xf8wNrY5DF8gDjzwqZUY0FI3Pw31+BFLI6LASS
92hCHblpawm+EPLaWgTRXO8Bog2DDX8IOS9YMOR08VpVR3XH0aEiy9O7RvhqUl/ECjqDxudRobfQ
C55aMYV3IpG55cnBeQ5uisOa+toioN4WloTysfN6jgZ+MkmsMNVgwVHjisaTLTufJgqCbZkh1bF+
xoX7WFisrb99uJLk6t4NGMCdWGC8KO6y4Y+a7tGWQ1M3faCgMcOKkXCNx4Sv272OO4dwrWyKeJnb
ghuAuMFfb+Nue505gtq4aEV3jNUnWaRRHWpIeFh5AP6QJ72tRExdMwKCu2uQnrQZ/MFoSES3Megl
7xOA4LfHwmRtwmlged63KaVYoZsFHmADieebO561ikdeJUiDA4MROVNFlm23rVwZofzGTAayRJ32
B7CpCGYyC1kywF3BpmdYwIsV/XdRM1YuST0DYbW9WN0yMjN0ZcSf/W6OF92FlryHhwXrlHE00x84
1d3FEyr7c1Jty5rOGBJ7bJEmbYWtRVajtbdjGmUSEDJainC1PvsmnizogRcxHOPFoJ5R72Pay2Jn
KMRr+PRjrmObLHNOL0UsdKkWwVgT2YDnaMogiYnsjsIK8slRnXUVS59+SuSrDkt/Iu6RyyyiIPZS
UxSeN6SU+C/xFtD73TaDCT0jfQdXzvduZ4ttwZgOUn3kojkax5akWlox2xZByjTR5iVQoVSimUd3
B60IA8rM4wLLfsGr+sA1oDDAT25VaqAIeuPyJ7I8kDvsAvYPsjy4AuMR46rFLpJfw/McetzzBwq1
7B2nJ25WZRKHKUgiVNH4htlV/mewB0Xif0mjyccxiHOwlZ1iWeY/IFC76rJblQL8GzrkC7y2JU4F
ub8DeM+mzfyAtwk3tKL5yD/z/of+8tfNSrgX3xnGa/5ERhNM/BqzDsXT3hHV3sFkRGiebWTLwGv5
3RopVJJSnXIKs+VwCushMREzKOLtZSLDJkeEW5vscnEe6H1iixO9IwF5YmSnkMVwoJ+zQ09c8MVQ
w/o017gFbwY4LN58y7WD57di/ABEon3mB0AprPOZQ1daY1lJDIibKe0TFL+jsleucVYlk5JkRnoh
0Czhfb7Ax7Xgbf+BZfcurRwCIWX47jT0rx6xDcQYVvG1ivGAkkDtfF13Qk1q0hETIUn8FLsNv/QQ
sKFXtUD7eo/bJ1mk3D4xA3H7xAlkBNdzbHBYVbFqAmVNjTndiY3TykW0YUHOG+NPEqguQYEovHRy
GecAefCedfcM7qTgUxkoTf7tNFaC3C+wkXYwUWUsxJUi+oWSqOD22erg2xioLc78AFgPRfCOhw8V
Dn3VSrzkMpVWBzgRvac2AG9Cwih9tTl0NLKWhwOyERsgL5NZctI0BEcON0e0fhd3zdJdmTYbMoRf
PoQYfGmZ6ahNebmfMI7j8lQjxlhN5u2Q/OtCTqV/Yy5XMaYZP0PCQFuC+Iem/EVinoTeAgUT3fhF
cZTvGIiYtYefisaZf2KWMPEscQmXIfuT/34ozodcQRf7cb67lPPcYDGU45hFlgFShb3UebHqAzwS
uJ/0Hunk0AVEdqYeEZ/JXI2e7lxhthGDROHmNLgTNkXHuHhPKhChXSOoLMwBma/9lUqx74J8BGtP
lW5/J2dB5J8yF0MxpZ/YeO1LSNXUwtIAlGIATxM7OVKS0v3QjgQkvkAllYfY/AQcpZ0D6UN+xW/4
BUhRYzkf/5p+NvN+KNMWGjOC+M4gbpVKBT2rC1pE3WQ11Fcy8ykq3gsIlGufDH3SSsldSjQ1UaWk
0JIK8TJoaC+HzKbvl/MeZPLNAa8czAxvB5E0AnCCpJHqGnScn+nSAYmIJOxiRpxfk65IblRGKA1B
ZmwCDbp6qiLyAR89Znpt8/U7XAO2tEcvk6sh8nMPC7fo4Q+tp7/2NLyzpK320l1ICvDMUXA1XFMF
kkNpQpO4Tx78PASLvQ2c6gzYMje9sJaDwfSHwb944zW430Od5cbFPY/Pz6hQlCLhm0T+jJijTksL
bHLy+1nkcSetHpd6rIBPkqLbKOT91QyXzhae/NTmsUXdRyls+SKLPeQy+/+/uOjqf3P2YO/pOJRk
zVJ0DEv/2eRaz5KyDCXZwTgoxhzMhyjL2Ce5oTyqMW4oeE+I1fzeXsJd/+NMP70ODGr1OUBGTdwD
ZrcLeXlImUXhxc3kK3vmQfSa2WoiIHsy4TvAXJi5gre0IrYTw4qqDUTfxTTA4NuSdHrjTNddcC4c
4yqaI9j2ogWGWp4WmKG7COZpf7Wdi3qJTaZLbxndtahrGC5ASgRT7Oezz0bTVwFQdzYaZIxkLEzI
9ONLkawonVGXIuzRaW8zsdm/sEL/Jh2zKu1t/SOotHlQYHQ8xdgO8RxyJWG2qbPUmPWPg5j1o6JC
AC3hLQ+bITgXwf1b6CAiZaeaNoBVvd1bWIxot7g3s00g2fz4RKpPjPzZRgiKSQWcLibMdQ/xXAXM
WB+v9bEfjmZ1HMbDGJnsUC/GBe0XRy/QtNnh5k/n7EYL2hZpI9z8scHjtHc+TIBpfGemP9PbpWzz
KbbUOmB8/sWBQNQjqvxAI+B8IKdDx4jSEX0dm0xJOYfIlYYF4A7LZbwPg4hdxsHyWDBHwMZavZpc
X4k9n8VXHAli9R68UmRI1rOMmTqh0srvkb1GOytC1NERoUU+eCwZYHaDYQ3se+CGJeXi6izvbLMP
ohyCU7oZO9r3aAbKFDDblIGN4keioUdPMcTEKb93THrwfuSoAH14kGeBkhbYIGQBRR3tyfFQ0fYj
LRMgIK5uiH6QH0Kyv+DLWH0jabuTnR2b67G8H4qRwjCVLgk49pmIXUbs0TzH/Zq8vtFsYIvpEjRN
TRHf5vi8JvX/9SzjeKT91tfg/UT7Lef2e6OzGGgVcR8B4Z0dO/2HrmFFe8V/OKDsg7Tx7ba5Ea0e
nQMOezrXo59SZDH+uDBdafcR3X4xBCIAXExamOdovAkoPqbQQnhsJ/QO8ODjdWGIw0DqiijYu+GD
4XH1vc/T8/N79FxBDoaHXYmUBo2JvO7xTzR8YwwGyBPgXccD9L4jk02KOtryQm/wRg8dLyRtP1yQ
6gGaDHVSuUCtNF8YhLAbrbvPTBYk2nSWvyNifNr/lq/hgoKtmpwHcUVjqMCAYkOSMmNY1CjXw1sZ
es8ZyLFRJMHLAEJlEK0g9UlidZhRMCATcUf/y4Jt6P/dhfnPzewfFICxq+xGvl0hatmCsUHTnv2s
+Yrdihf72mNrm+Edbq8BJd3msOvwoDmL/QWDNtubxUOOVRfZyBysOLWRiF5CSDm88G2y0Wk7Wuak
crmHr7QJtrARjNzXxWGXw8sCW6Am9sWKLIxsFib0WLHQfwhTFWDzDN3dPabRWJaunixnB8A3Vdgj
D55tkEoMSRMhzhRj8L4fA4HrDgOcZ2GcUcW2yAsr0f3u3I+P7ZEdcrKFx+BCx4QKdXJ+YiW5oV25
ENIktkk7I/kr2P2wZFGZsV1q+DF4o3hpfqEJRiX7Jn4OMJXsnlg6gFUikEIogTS0Ffr1whBI8GuR
WNt+qujx2iXztqua28bKFIC9lX3Otp4NLLZMc5FuscOeoWML2J6o61C5f2yqdQoxxFBg586KUMVm
8WgmSKO4dMJuRCADVn2GY1O5vPAwsPVKXLyHACWr6SF0wszwNDoUhezBqMvZ/ZA+9Q57u3v+2evE
z4odFTn+Ohwv275KCL1iHB7BzhrT+uj2Eysru2y1ejoOpFa8ui/820KEj/kT7J3tPTwRGrvQ5pdh
z0XZwj8FKvOJgYUi/mW2UM4A5LPsvgYnXyJ9IHIBFcIuTKcKCRIzkBnnMzPqI0w8dt0xd8SxoTnG
BXUXAzTPekMewgbMC108KR6EUk9P6N7lV7EHF47YhguAdHRAHTZjvjD78e3m5HHze6DKyn1e8E9A
SaOJZ3emIWs8l6qDdgrEGQ0yKGfs04DO2KpX13/KhmgFRC6Bfyt+AqFsGze2yG4TO287OdKPRWy/
NJXp+7IJo9f61SqezWQE/Hb9yr+NgPqv533YCZ0wlDRjwW2IJBjVIbrM/vdjb35cx9mhUWbyIm4k
N8Q+zYtWXS8hNHIHNFf4Lx07ZELDxo3C2sqOE4KsDYrCDn4DkMEmDj5x6yQPFAE84BgSCUwL7gTG
lhGO4MmI+iJmZ7+/MpYh7odbY2KjWS6hVIrtve2EarUok+Ga5PhSvfEDOgXzx56WDbrIbQrJlj9u
u/5j40cs+dj7l8yjj+ZwBAgJ6w05rXgZjFS2aT/HAagqTgQuhXNFcKZ3/alyUyY7CBzi9ZUBLXdE
Tof2J+QUsNb8ijlptfA7X6Q9TKX2CyeF/Sl1jZj2tfnCn1qxzDO3zeTBNXNYyHrIeZHLjkEWObgu
oo4hdkGdhKw/iT2Y4wOwEicIXTcOEXKCOEe0OZgSOoQcDiiNmeSTysgYV8zXORs4kmgdUifbUEo1
xy4+r98AwzBq5cVJ8TgsOC+0T/IRkJGX7z5h1o84JjpFnBQTp43sCxJHPn2uFVfP0prWfJn2HA4c
eT8fp8XjwAATxRdHMVN/MYZIeffOLueF8YQi2jzCYWbwz7EBPYuTw7y5HB71T44P3PucIJiLOUQe
9+Dz1/9/WayYmqh7/9OVrXG+mCpJvTT05e2o+bdM0faamVN9NvBHXGN4nZuKggyw0ZM5VeRnzKTE
q8xWvCjJ13qgpzlqM/d7NDS4qM2tszkigkLvijAF2n77LD9jaUZ/3WkOvYzdmdaWCufWdvO18fAj
C8nHzBa9uZGbjfRGnEjF0RHSx3/tifTSYAJ7ElwD+gb0PjK+ldn6cdGDSebT/Ix6hzgPqnh99mUb
oinoiqs31sDenIr8h5sjQevbGHBYiuXkYj+1BvDsI4baWcMWEtwCHLf8JZ3O2OBKxGZG1l7+Xu7o
oBL5O/4qQDyhMOEzwwBOM6PLODLFeZlAns0iQwr5U0hljOUf3l0peoXvx8DzPgrVPJnRpTgDfAXb
mfeQLhTQbGVRYAwuwxksu2fuinZC3hfcyCU+2ygrAgBo1Cbwsj6n9JPBKvBjCWs3iDPbnahamcTj
OsAAAah3u8HgFtbQoIzfHq5wTMSMVBP0NFyoSFInt2lzf2cfWNjnywkL+K0P08ql0XX7F7mL/4uE
JwfmuIvE5s4454gkCRLZotIYOWJoF1S9dFkOPQ5xgri4nSxuvTg8HKsVG3wH5e+2/8E3i6d+9/2R
mN5Ve1zWCRgXaNu5qONUQvcWEUeKNABHMbouDCfBgZAygum4bOUIO+0k5YHHLV3C6fE/I7K7CWKd
MOBvFnDzwAXtTH9mOVEkKop3xZCjeF+FZ53yxLDi9RYZhI7jUrJfOWm2uga/PXMlihoqGszGBw91
QzvRD4qI/yEbDdpYv9HGSmLGEfDdA5roxRqQGjLCzJa5J+cHQDRQaOgiyRGDV4NG+zn6Hujgx7AV
fLW1vVTvjRIxODLIZEVG5sPOvhDFwqiEmyUE3JyrWpB3CWL/SxPTe7SEsslgXHehrRBOKCA97xsC
fS4T4w9cIIZG9zae7CjLsCWH8/f25tcat6NgmFhDgW4H8g09QNhfieY9msOxMI4E1ZJlzCAcxRm6
LcRH7NplamURt25M9e/IO0VnL/VaLcazwe7ETpNPv8BSiK3VmMIaL9gvJteFFKQL8z2hfMLErsTj
EKGvAhHPd8r6T7MfLbZw8WiuW/kpXU70KoWLf40F9o0ZHi79ihYqYi0X1w7tQcvDYq4REOpbp13D
wDKVzXSe08zERZEWW9hSQORw4X3nBk2UW/l/CDvX5kbNLFr/oaMqxJ2vSNyRfOu21f5Cje02IECA
AAn49ed5IZOTyUzlVFGpVJKObRnY+917rWcVIsqNN2/pngmA3zgwzLEfSzOnKuFhTYFlcPqqhAJe
yYV79/zZsOpr3fnufkz/ggtX2g/vYxF3RnSLzezQqLHGp5tGbLK3yyZb0XxBtxNNYkKAwDrFu7KI
ZUTvQU8cjh1j6IEgYIS/h/Z2aNGBbyP8Tayn6Zl6w2ZqRrfWYpNQeV+ggB8eLPVB+CJD/RZAJb5e
go7zxsVnoKcZrnKswXRggEVwjCBZXkDOC1CcYgVSnHPjoptnfkd3NhCLwAOrHhCYB8AQBQLZBNsN
9fc34ZkdWkNAw3AX4AbCUBxwc6K1dg2VjdiuvxzF0RYdR1bsOSWDmS0m12Q1UdI0hDG2wHCrRVvI
vdcZhQuGz6g7GQeC1Ug/23YxIFvk14Lt04fI04nLbDfh+G95eppG0JhqT/jw5M6/4MNjZ9s+wu9p
WC+VQTrw47AVFj8iBHitcZ6V09/c8iNiFVhbwt/QjiRSiRCcMt+f+myfH436YZs8QFTopeNmc8A7
nNIetRG98r+N4wY7fkbmnOuX7dRqlmUdxWq2cEYZkjNkBAgCzuw3vUhj/xGs7l0LHd0U6/ddk+zh
AuAy5fqdhr0ajECqABHv4QbQ59NAczGnwNimDgdk4A1Py/C1kpgZk9qeukHLG2yfWeVKj4S1dbeo
jD49FZMeo8vh6XO0hD0NpQH+PIAJtv6D6Se5dp4cIDpgp+Zfm7cAM93diMFgN5fgTLeyjUBaAxkQ
zTr3m3ZkbcwJ4bH3McFWcGIXdjfjWi5QhHoPMpwJB9wBMf3A6I6ZmbwaYc7jILBdIPEtjT6W1n6Z
+cLEZzKKiO7HsGEQyEYGUK2TXd0zxZKtAqvMJU2VASc2F+JNNRZWOFv7kGWTPbL16feMitvRRSeu
sCOALwpnqn5nNjR3341G6CjDbBROBatbzu7c4tkDdglWa/NzI8OPFXa7oQvvvMGJMD3ggXqrNx6f
oV419qX4ptW0MezSUi6kcCT5HLXEKcYU3m2w4GkqHiy8ht3d/s3g/BIk3UPPrp1kkUXsne9EigD2
EyX7wQfF1IfPiiFuu/8048RF691RgnFW1pvPFY6NH5FRL2Mt/iuOKrhtxW+YdCPp1+UjPzCLLz/M
/W05QfF74fiEmcfnnDcidt/SJlNOMdFhzP+J5ZGxmbl/5mEVI7TFaI5ZcbT7LmIZcFuiAhiZA5pP
W3BXsX6JEZTdgGpCR8kjPO1j85J9eGzcoDiyqFp+dbx1/vxeB/w7RH0ApVuCkHZ3jo7r12LWrvK9
fz2jfxc+yQmf6Q0ZzhvHoZ5ffirQYQzPEfdb5EJib0V+FFftIVYAYwomNc++moTWBah6vNUj0tY7
pPcoDQjmSuzOIjsmMCE9lMhaEpu/G3phpNNqYaTTLKaWYmRcuyC4NvrOGvazEJ4j6vjjLFIXOxSR
+f6twKdJ+6X7IgdqzdIqv42fUn2AS4kjiMgjc3SF/L7cOb3dA7uc/MfO7eDfnMM3niXk+nwMvfXI
T7LxsrOfbWL0/fx4cLCZk3LYNt80eK8JmXbCnsPAjSSqq+NJ+CfY6BLEVr+u6ED71iCwhpRh6G6Z
OI+fOAaSy48rJOMztTksGoqJW50GppCKI/5DZXepHA/qgy5wnY96S4sS1cKwiKPYhEHtW+829/qF
LEmNeK3FyQjVcyZeD8Aasa8M5kHcva4GXQb0HIPfUflhfriRg4daGuIn52OeTh5NTEUmG7HlPEwO
5A38h0EiUpAdYa/JZL+YwYS/o+R/g6mIlUSPe7COyLgkOelXfAMwAX9EZhwRFQEgcqXyjAqBCY1G
6ZL0JH/KZDJoLjJ+IBVg8x8wzG2F9ZJXg87sqELlv1stivJngdiAw7HlwQpX2HDzYXCWx3TT4pVl
seG47qUPuq2PSJPsMAg/bBRaNnBeJdAXArBifKhsFDi1aiKJTIy0GVY2oZqGQZDeBTwVObm/8gaQ
ckI/6H7e2ZFkdHQBYdsd/s9o1MMJ8S2rhyUbQ954z7y0MRwzHWahf/5YI0LuCFxyn1+mJ+gHO/wd
/O7p5thWCqkQdL89Tvfb1fbQm5E1ZjHwYWy8jiHwfjB9AFcvQ8fZOPyantbXRJpDF/bBA+AVVi5R
HPMZ4Q+sGMoKqw9vT+KnsfoQYsXS32JC0EMLRyju5suntgFxiRYvYxombO1HyFeHbHuog+qHIyQ/
HRah4M74bBEEQDFns1Sae3WxKdYsEwRpe98TCIIkWhJUvBxh7x7DZg4XG/K+tO9wXgHtLBypdV6m
NDarg6Qf0HMjNEPMjSFYOx/3u8xW0h2u0+VntG+JYxBEAV+RbhYXO2Enz7QHJXfkv38qvJEoEfip
DK/ZkFyyw6dJNjzAEbg+mnOnN4Z58mPqHeXiwPPj4kQJyQ+XyhbCm2PAB1oypIYhWrVBKABY/+d7
0dziIoFvx6RrOPpP5iXY3IJx498V/yltndQ1MU223szcmVH1VvDx1igtZHEsquF5WfiTLvuNFsOT
5tB16cKT2Fin/CKuDtGVJ/G3yShCho08vvAGhD182Ynp8nJ247QnMGEs2BwOKyQ15ZWz32Pb4GC2
LpWUbYz+jbQl4oY0NoMoAq2DdA4v9yihBs4ihzTaD8CD7Ikvcm1FyrM++cpD/g0HPX0lphItPy4s
GBw4+hx4H7jE7PP9j2wvyFBd+2Eozly4G59B7h13Bi8f1T29NuwO2Fo9wMlib7VBAs2Nx98TdFQJ
FB8iUORC03d+YUYXd1O8rYnDi7RfnLAJIcMcwZaH1fRuImAbBdYRX5+d616+71oB3v0TKLfayPWt
g4eXNWv+gGJeVwXMPpco/F5Cb4rdiDyv4ZUFJFQ0DhMIGsgyB4LGL9lpObtHk+G+lhsbj4S04wdc
E81eBaY7Qzk9CWQ4Qip0yohQF4A0swcO/qiq+OPHHMPD5ee5e+DAony1kTUIAwu2EKzpGH1um9kZ
Es1+4vxCVtXCZrvoZGXMNoKJDmxjwpKV06zIv3rlNC81L3zo/Ml/HrPo/5VjjWxSU01JhK+ahmZo
f5MGK6k2lueio1lXXYS/WxCclbffQsfeo5jgY0EyTBip7F1P0T6Lm0+GWAC8ODnBObtgQMElzumt
ZRomZpZoEJBZCSx3hudF968n/o+V/Yry0uGW5MOqbDwHfITMjbjdObSvn2GB5GyCL+ZkwENYYgPu
YFhPSCsE4Pteh1VdioDpexnKu2qI70YE3UtSwvpZUeNyjm5JkJRBPgVbM+xg9IyHzjMLkGPxveGu
9wklLcGBpRDBqm2AuqL8Ipj6lnhuS+6My0mn8rOc9Sr0EiIiOUnuW/vMWM7y58Q731l2EVaKZxMt
5irExLEJ/kkQlrj5XPPOW0+gVeGq1hNCkRBAjgUNA1f9noCYacHa0AnSQt3s5+eNFv4ODDxN2EcW
KQLNj0rTrnq2nR9q0hpGbLVBzukcbQF9uP3OPmGr7kjbBDTZ4kFgmNfsQL6pTrF4EYxFDWoOvLjs
d/myf/ioJGeonRaJCxOK/UVx8lYQKC3LLd2kICuWDyTumliZqOrg0mIJ97Cn/9svXZ8JxnmBDELr
mh7sahTnumecB0KToRPK6hFGkxvOzdpDoeHQsL3xxnSKrTC+apxDOBZzmhfCJJcVQlIhxQvykl+U
INfhhUhSd0zcjweLqGmyK0Uc6KBErGOvYmTsjyjnVGhAQR6u36TLLztgi4x0jvCdjTjtrhndnHaT
H2KvCt1+YZM33ZGWWcBHfl6AjtMmmSKR+o2uaOziqvfkFx0ODHR0PAtpXBvBG5Go7HQBnbAC5azM
rhQtR9N4xZ2VlDujI6dFA6dBB1Upuzdg13Qh4jhDYYWIwzEEmQclJ2VmRmyobcegH1ZwB41PjOhO
6sLpHpnsEhhtEDbL+NS9ai4KhxFIPCKHVISToHAwTxWQsjQalVC3gqYMVLy1yB7Z95MEtAMc28kC
GQsvlvAWsaPgO8RLnrMWu/poEUWrwHKCfu8KqIExl/lSKztbIEUuk5DcZq9Fbq+iEOojRFxL8LpF
EDkyvYGY3/rBnI9zcry9ztuDej10aqxP0UZhbRsYgm23s36DrCzEd6KNom2GWUtEBxYi3IhM8ZOZ
LeNeZ6+zOCZA026AI/klay0TAKmALODJw2HG6nXEMUG+O1XRcJgMOhjZCvuJf8rAevWnFYiErjAw
XVy8UNBAnFHlglQ4eCMOA6V0IIWVDDfRUkqYykvIXvBRRXWHflP3znV2RpTBSw4qXROHeDJsef9Y
4I1FIwLUlF7EGO2uBVXJ6Tu8KYSZ4+IONSBRctQ38YRWUQyxDFW4Oc6/YeniRfsiKPJLQQeAlEnd
3ziB9/uihsUhCJEjljzF2Rs/DKKFpZ/EFFbST8aGVMr7NTbi8ZEXfI0F/SZIn0Me5Fv+5M40dpx1
sNkhVIPRApRXSOhOq5It4WW6xKxkMfNsWWKtv2ekVZMYfqrR7yI7oAlyqFtM6G+CJU/dKE9dONfk
D3B8xndHQSSXhWrIUHX+xfda2PstoZ099zoeWH6SR4b8/Hn0yu203z+xjGbX0U7P2w0wWkh5SG7o
DbCNOjn0v+0rWQrC1MbHPDu0UNrFGZkt5o42iv6J5hatXu5cGRtbIoIUL0E5e9nsyX6mgFSOX14U
2Z1lt/FW75tEUz8J71s2eZUm7HFq8cRaHZ/qym6p5o/b2cH5CGyDQR3GbxsTy/5LbzzdoewOhvt/
GmuUrVrBx8C7cwnrFAmS7O6IjeCQEktogDaHNyQRcvnrn0ur8b8XGH8prYKY/5cFRjqbmbnpcK+x
psGOecakToHdYlx9pbRePimu45bUFv++5H1LT6979Z3yyuah+MaMWalImDyCXSirA65zYt24UUiA
5eXItoiQOOFB9SGTXtm8IcL8mr/4jfW/+HUzcScdQ0arBgJyUTlC76RPqRYqKr3YlIgbpbJJj2xq
G+45qZwUXVSLKkM26GFXsJWi+iac/sygKEMKsNWHhgkvNpQ4qg47JiQZws1YK0Q9nphfTlGfimgL
kzznZwZkEByUUpTnWg1ndCt9YFm+mYk63VxZvUfzEFGtJyseRqAhFpnioBhBkegu1a55HAB+OzoR
u5VPCU4bD9n3COAIK0XnEZuRI4f1EqS9ufg3cmdnu+kdnudqmACuQKnGFYRtwtQQZ4qCjXmCi7Jt
muK6XmymsgWvYlBtooQTNd5l/w+QvmaOU85BOIIiYV46sWnvwL5pvHc3/m0p7RRyQFjASJh+qI/E
6KmPzGB+kqpHfdcFAcQh0xHBIf47FSvfDHxi/wEOBWhrgwRWIYdUFOe0dStFXJToDd2qk1Feikgv
ohSEjRydl3aGYlg38WDG2ylOwTCaonTLtajeub6rOLrSRXpzK2CLIiK99cj8u5pu2dvU8xlWF552
MLaAko4iZ7ElrGX3myBCyrqIACTICbjzvn+Q55CSfB0iQrrzBXw4MifD76iK8qzexSXk7Sph4jQJ
uw2WKTMu0UGr9g9OkujqmFMyYEAPI4o20q8UMRhJuQxNmbAc+qWAgwBkYj0mUS92jTvteUvMHhOr
pRpTkFn4s+0X14cqHzkXZ6yBoJ8R8nm169NmtKnxJLsBTgElRqWnDrISp+Lquv9224Fgf5EfHnHK
IjIgl2Z//qDGn98YKzJ7pNCrPyj1KKOGu4cQwBppuaDW89/mdLqVB9SD8wlU6Mq7hQwrEtWWXqj9
DOko/1wMPJiucKG35KIP0GiAEPJBGb4u2ks75lvu2XCA+AE35IO4tNHgo3akI6iHXfk6Mb+GqkFf
cA2UjI8SMahNg8B4gx6hRvb4ANanSz0ueoV7yhCV85+naS5Ng7r0DVlnmyc49XQPZSMaiHbpIZhz
izbiGWauwxcdTvb2qYCajwH9dOaMfBcDVC76Ac7LjFGv3wzUidbe8iood7QGfCsGaRXAQiaX2G7R
I1xFm5AlR2k+mkuzcEuOhXTUr3vzpGa0Aoft4jszrwAZ440RDWWsplGmMvMMrW2wLUUfkW+YJdgy
FMt0R1LDC6EVAPG7XvQUdBa0FetFZ0F/wViOawUe5JKYzxEExkWvIeQCa8cBgETbwz+g75C63R/J
0Amu3m9mYV/AkphCUPwZRMDTW2cRaxegqsJe+mcvUJBT8ExDULIq4gycBWt+NDipDnepEhXyLuE5
qXeAt86wt/qocOc0AMCFgxsGVw1qzu7xjWhHeThKw9FSRedQQ6dEYEheRmprME0gDPFywIzO6gH2
Jz3s4m2nmzC5mIUifIb4ttAtXgEuQIPsbAo28lm6CYNSh6PbH3ZPhDLRYRCnXdEycHDJXqdnEe7E
nc0n+0Q54HTZ/+KANr/QbmBCh9igtD5NB1MBpO5QTH7RblCt2snXf7JXHdieUv3hliMDfKfpkOBV
I9f/zOKZg6IqShX9B3nFmoDd7OhCUKYigwsIpGaMQT3yytP9SXx/0vuepGYkRLnoOShvxRuqOHLT
viR0OKRdTqLvyD/y/nH8tQoM2PzRllzJm+CFNnpbgJ6dx0VwOY3DrAIY6blN0hgzIqF3vWDIiBZC
7W0aTcbck6drXj95subRTkwaq3FxnZe+Ap5brXnyv833rWTLxVP2m18CXQagi17dp7PoNfgl1B/X
4gNVCJtprj+/WzaPNB63X9sv6vOen+UH0V8IQNk5q969EWph9B//3Fco5v8URliqokiSKePL+Jsn
I0/rbVllBWjqwoaGQddFE5bh+H9RtjZnc4xf+AdlsfhkE4rxFukd3lv1vfhGhqCNLtlWbKSnykMW
rPUegjlYy5gU8DYm87/4julW5q1dJWQyZzZCCws2B4vLmvtul75SLTZx8vPewADny4KGZ5sqxkS6
CFgQt8H0UDAFhiS9oNehr5OJBQ5aXTDRuCIAa7caMFdxtbzLeIVN9uxeZNTPxKT5m/phSI64gAHy
Js0xbY/W5mBuhR34psbJQMmLsjnK1XCEac/Gaoc9v6uEQ1/rPDn3S4YWmj9kgQXAoQ2VFidmlEHv
VaJrGsv6jppPTIHJ9PMw3A/t/VDfQZUezvohuR0M7aDeDtLtwKrrOUNcYMQaKw+BwZ1ZdIwxGcfX
JFKuLCVh5oWcfzfETiMa2thAJFg1wQkjD6UKpF8sY9Cjfq3KNehF5498OGiUGoovpk8tROUr0dHE
qNF6+zdLEWwOlKh1YUt5gnFKEiorIeiSrHwoSutiyPpZ4mXNqFZChgaNdfMv9llceDTZMHDJL33o
bv61XTwF/Av1h/yDr0aCKKuki+p+Oo9snSwBity0Lvkr7SnlHYCSnDxOpJREvL+KpQPda2Fr73K7
x1HQMVn9HMPOlV/Ghi+BsrkroWKDwg1rVg4D5QLuNHyEcwxl8r7AEKHGPtwmGw4ACjhm8H3hF524
akzihHxKvoY+TuKc7k+dD4qO2M9Gt9FkjmhhhPisaY9gAIvuIC3uhKsZ5Vk03dj3BkYpAKgmaGo9
ODc7DqVv1A8yI7n+LB5kIInKsSHTWJxPOaXel1PqWjzmQdQPzqqcWP8sHjLr1GSfafuXhjPtcny9
J3uLt0Jm37nDANz/EasCK4AwQtwOUE14jeP8h5ICVwfECOyTDl4ya9Eg6lHZsFpkurswVFYyCr4I
To3GV904d8MWwA4MftxKi+oL9QOjx+KNzp7kHMJ/kKhB60Db5gFoI4oQuRrrRThQeLXRz3pDZfMm
0oZlDEfa1Of4+DrsXv/5DSQvQ8G/S7M0iRA+U0KXpch/U/lm+pyatcobCBUQ017lZTj7hX0iBQEb
154ES/mwCi8YiPLmKb556UiqiwaGdw0vGmS5Mzk8hl+jX+uxSD2xV8x/ZDCTEJl1JC2WnnGn/Vle
PfiqOLmc4HQqn7x07jmZvr55GBLGhQ/itItwjqEhOJDltdKk4oXCF1leIrxBtOXdUbESZYCBM3u/
sjx4TaijzwtioH4DJExjpnhmzOuAd0F6Z4EqAIS38sCzTwjfKB55nneeUzajIs8YEBLnShmBTAy5
lZytR9Y49RmvaMDjDqe6LA6kw/OM84DTLhpIWUC9OsTjiL02T/j6eP+JjWW9h6gUKpteoI1w39gV
86W2R57g1dbJQ806ZAEwM0TEMsSZln/Js7155bGmW5VfvM9H5cBTLRxRRCH1YkVaYaLMifB02SIS
GjByH9o8zjzLbCvpblkz8n9lh8SOWzzEuKh4fK0uNoCEi6VZvjyqLM14SDdLKu/IPf7AUykeyTLm
YVw5xLUewKbuxYNXy3+0bDxva6fGY/bnA7Y+Whf2PAzcfB4lHiLAGTxEPD7rg8OjcUYdFESdLrA+
TyToieaIRwpqD0d/MlGbDKnvImDk9M/AhAHAK/wns3vssAAu7VFnuE+sKXgyeCzYkYyPw/+PPWD9
d/CYopmWriiWJG9NWf3b89DneTWr1wZaIoM7IUjjak4NWW4a8q3diIhW/KPty/xAQcXzuEG/QHl8
Rx8ov29f5Pc9GSHIgCd/y2jrp2DdkCr9zcR8g+jYelTf8U5CLRCTnm908RTZesHgWF2osqtl+c1g
ESAd0qVQzxAw+9o1+FPxjk6pk4RUiTARrr7jbO93RXBjh2f6TWIXbOhKG+kSAjEu1EsyIvheaJiM
3LY4PHyRSJan9vnXrdsTidBd9mjdV31LzQkScskCxpnRNkLKpvl473bbzO6ZjSYu3EZViYY2tmYx
ma+VSIAOtKuX0B/qJJP5RCYMmd+YNu4dBtj6wQCXUhxz7TjSLxdC2lQQiIWpsyWH3Eu2rol2lpmh
JAQJQDnQteNk0SoeyyNiDCCeyJmQpzBuR9owQgEFsbLx0tFToIRRcIla+FdJl1rZKXcHZ0oVDZfH
ZNg0vPzqG5NvQIRgKPJtTw/DYBs/7yCHmHkZHmt91ozDJ7tUVvNsHrv9I6YYQbIeMD2e7p/sH/mj
9humrm3YXCKxTOeMWLoz4QVofFCc4UnIdk1pT6SWyrEpx6kSGwsgJGkP6fVwyQ7X7HBD1JcdTCUG
lJMU8XRDZgLpejcTxc6sNc7MyJwinbdaFbZJMJcBGL6xAnzubVB3aX6hB7c83M4hKmXVrrDz0RoE
lzGwsrDTghbrHonEBFaHkxH2RXQtoraPeugenGMA7lw8FRDegs1pZHxevFFsCmBqkl6Pfc5vgQUt
LOdC80asyuRX4eoZvQ7X5tkDVVaZQuPMYJHyhgcmuzk5wb1UO5xXH3TKNwSrjRjWkTf7z3Vq+z8S
wP7zufzbcuuu9UWh5QSIcwIy2BvREzHvy+zb1ka3yZJqfliTe2gUIaXZFs3jO+phMpgiBToEqdaw
jF4YvfIk8hjyEPIEEjXLw8eTp9Py6FET87TxqG2u5JoIW0ldiLgeiaYmE3EWNU5ee7s8SzxIPEY8
QaTP8Ozw4PDUECrC89LtitF5YCjGg8JTUhoH/H3LA3JeHo0cbclRQ+A3HFNs59zqrJH5aCWseOLO
P8MW2ogbvkfPvtznKO1yYhzJ8RH3dtEvd3UeUAjUJfH9YttSAB4z91AeSS/c2tzXpIZNzpg41sGe
kPeigeZ2XvAc9rbZcTNzJ1NHKsPnBubuXak2Vio0ANyu4l4t4ryMmbyXsdZE7Q0idcANyd3IrZi0
IU5lPu0sVOATkieNST+6cNvJUdJFLzoO5JtANE2sBjJxi3F/AQrPl9tq5MS23E09kIObuIk4Li5m
p3++cXTzvz2Zii6ZW9Pc6vCSyAT7z9FtPtajNRtCa1aK26QxHySaFiJSPG4g2GJFEW7LHQpfZbuP
xAQ3D+hS+BdbI5CX9/EJFy5Clz7UkjC5ROebPbcHXTocDsnTNNn3Ppb6GJWhxJAzOZ6Dsj3I9ZGE
ybH+hf4YNNkBTh/ZbeAQGAiZgEO4pbBDEicVgL0C0Wy9oAsuACLw++hc1ONG6VqlK22cBOipQzis
rYcYm2aEGxZuDq+190h1+TMlm671HwDdwD0+u+8gG74fTgiWa2NfvbKSH5aVfI8/GZZI7z5RnGHv
AQXk+YZSgEMgKXcgItJqF++MSwR/Wlcdk2+d5CHNiXflxik797pxbvhKkEBhM6lc9gNYEnL7mvM0
CuJR2bvX1D1LTKEdQAxQWYDiL/uXpo2bdxiX1RKzcLfcc2jWvs79ACat9jeP3QYCccwkxbiJ947O
MBsa9PYn0gqVaZv6rjKMZT2Q7K7LOZ3N+sC4jyNw+YuxOBJh7fa2ZWInfPuBmQtY3H16YI5YOtXw
k4kINKDuEl2h87O/jLVznCnxRYlRWqcDEjhv88nc2wzZRDPz7ngDl7gR/Mvdaw13ygEc26Q/3eew
HCI186sn7WPQ9iB6ivfLxb6DJQFY1wrlUYWbMQSAfbmyYhEJz9B9tdaTzmKKSxgUQyJUnpjVl5CF
jgUTQ0xyZH7ccP+iaekItHDOvbCxcZtpSHKuh/J62HyeLU/nF2kJ3spoCdLK+eadMw/oUQmE35tv
OKVdIqV6BkkcivF4g7IKujxshmhO4wDASiMETQToYkDDymsQFwpYVMx1TUw3racsL6LsJna9a45H
i5S7YWOcYUDE0JuBRiS6iPBm+5GmGTXyuqPdEL3O74O+OLVVUET2hzwjJvQrvEFjQIMwzrF6P8z6
YSqOZ+Z8ohFIzkf5fLyxuz6mt0OpcBDzMr6J+6fReIrh2rOdN/FtE5FzQfID6oGNYHoxBp+IraVn
gMwk8lNE6E7t2I84cemxURrq+R5mwASiL3B+/7U3Vxm67m//ViDav5Er0verAcf7bQXhdndvuQP3
mr5nM/z2DNdgM4lsCa6xOCCARfWpflW4icgFwxLIFO0FiR3M7nX+PC9qT+bOmJQhBrBKvk278ptY
iOYbseNGYxwfzzugXqj0bLJv+E5BkOsxEHIm2iCCLRSCkK33VgYKgaX8XaguOVUwnyaMomeh6Ck5
PxX4GMRmv6H/mVK0uZD24w1DcG/9jGybuXaYHMAXb8C+eOsPJKtnW5H45Pb6SzP7HYq9GuKiP5+D
eVfHRbbn/W91H6ujLIWlqDnr0rXVnGZ2GtnrgJ5SFbfBeQvvnwIlMCwKKouHG5spUNkoHO/8KnbN
k9bgeHPh359RLmIe818QNa6KypkhPBHSXOj22HCj/SsZivNySj1sCEVcF/FQxOkUGRe0gMjWuFb3
ccm3MTv0ALx6EvuX2LEDKzpM18M4xJoRATweKwjNQV/52k5d0iyHJmgAypVR0kcK8ggzzogz/uPF
Q3rFBjEHRakm9tKjGR3EAvtLsjeFGE0We07v0CLZwO6t2cuZsDZBmYe5GfK/IxqXvTXLJpyaWThh
1kxDJQ0NxGKcdbbubRkSiOhLajrCkEVvxYl///rdLZGYRh5hDQMEA5+X+SOUFQsYHkt4bsQde80t
rLAYa80SN2ieySd2k99EFBbM4ravxE6iHzvHe7ItvEJ7MM6PkvqQ5A9n9WgNh2qMge0yxFw5svwx
+iN4aoUdRWLwy2oAegqeICHQKtBokSRDCoweDgCwcBk3yzd8fspY9XNOvotDzT/XZkP6b4vxf9bm
vx22LvLmat0KavPlBMWF6ozlZ/siPZXsV3WxUV3XojR0WICKxe1BudabXftN8e4p22RZZhQh4QOh
XhtduOlC6RJJofaAR4fz1Hkp25ynqNxbtjpsPDDMSgdZOqD4x3llkq4dT33c0LMrtIvw/kC4KCqu
q6NuHdsKH6v93cvwVPxiLVcbO31INzuKlobIZhN1290GGR1F/mgxck79W+rXkk0Vs9gXkqojEfb9
E6MipF54QIgFtcbu23fjSwyhJzEvLz5qVMKsBMSNkJ2FC4ZrLXMZQMXBVg/UOvn9hjVq2QMzibm9
Nae16FH3zHcqX8/A8BqckVupLp/augzojQCr1CBChaL5HvHxnCpzp3s3ZVfp0fYcK1A65JiPoVxq
Ys5ZRUFoJSqjQokc4npRaSXmzgylmdda1C2pe8S5USmnLX1ScLV8o/frSpTMClQakgmm+waEPVti
5FiQyYyGdrdF1TuL2LlOiTg73shSRGjycf9NNQW1SkGdlotwr6Z1BrKvYXMuol6w8sF1puMUTEpy
KQj10+2N5Z0TQi688SYiFcdMpCpmnAehyKWiEArgLHK1UpRD5cJOWU93FEW+mU1LjY+qEkRZZBK1
2KCv9y3VRxVMwhiASYsZYsZYV2AmgV6sPm3qZZ6JYLW63mElutsUTgo8XgG2oBvqmcdhdlXkr5Ip
EDvo8mG4IpwaDLAtdk3TBbwBTX/NPhb5VvVOaZSW6gi4ggJ5YZ6JOEiUyXpxA3FMoFhCsmDPKuPZ
PCj4gfpjSbb97QDNgvMxm2kUaQStUUHZ+Vp4lZCbbUXhVO+7G3+haxXhGTfTXYO4cDNQRE1gwdGE
vXHrooZhRl1zIkCF5hBER7fgpfjOcQ8sdXUtWJtXIr0gdk9+YWFFYagt5trLUHt81hzj58rXMeWd
Td4eaGOOXrJPfeUPUWKrE2Vz9uzf0q9hOEi/1qpKYT2/nT/kL75SsdRXURoZSxiiym7frZ+PTLj5
QpRYvhbl8P5IF3J/pNJyMfJa6y1gtA5g3059Kb/vNLXnUO7CHuzdhU8g0jkmcQC8OvPx8+q3EEus
2YZ6izsbmZj6Y/1ZMJisFZfpPEWXEn9IYw8bxIxX8x4SQqBjXYM1JAfd4F/oMxBz81AyeRifOKKN
T5Re5UDxnR5mT3mnAK81uPxGqY8FCgd7gVPQ9DpYG/ANDB8ZGRWZKQJF2cBFiqqMY1lpp2D0lB2V
WRKvpg8IbtRnGnNyXy4bURi5aMsp1JRrzN5opCiSVGxadEqllNvU7RTQixVgnRiswOxwq7DZE/xE
IoiMUpgnTCiKN8/MhIWixp3S2PcH2GrIXgWyZ55swxtNQjxjjSzRLpBcoxclujSiZNghI1vq89os
8NW5LkuhXms1hdoRGvPr4X49JEqs8V7hUDnEBqYO+1KFUhoVt3CGsLlYEOEGU75rxeZIj16m88CZ
4kEnr43aO4/BJQ8BjFDQC4RpLBMVNuMxlR2EaT7HlwJYPlk7lPj8hc3x9e5zccZIVZFVdZbddB9C
Geb/pZOzlIfXWVRzKKgU9ASqpTsSisPzz2m2JgEmNNVAXeo7IVYZqlDqexq2asAFe76A04wFC1UG
S1DAW8C0anddDtBHcN3AU20dMCWw1NaSKj/Tp9gsIKn+AJSwh+MNpwfAjb3KtbDbLGccegHe/+jG
1o5gI1hmAr1LWsxueqYd0Du2xM4N19Jn8pth42uuBhf1SPnPtUOiHjIjtvS4IG/jGglk+Z3QDju9
+LhAu8Z7Ov9MkgioMVW/6kThB5pP7Uc6RvkHPl4tHQDYNeWrucQseHNEWrbK8wc8DVpdJTbD/9wR
qMb/wBvrW02FnyRplmYu+OO/CK3GNCnvcgsQiLMd6vfVaY/lnuUkwx4k8ylYSRXBteAmcZ3pHkGz
1bb6XC4olhaqy92TsU7hMoMntAkA/SPhZqdSnvgkWaNyCVv3+/WThQb2Zh1HHN0GfjP6fjRUHT2p
g5jqxAq0lGkMxHSg/Vbg5hhMfBzNPvAJwDLBgtZ7kKVYTi1Xc0Knr7/Dj2OHLqZLDHoNMq+5OFwj
J8VWgwvAEBeATnAp0Dm5+k5wa6vXvUCm8AIjy4nXAHFwJzi1dkEaGclcuOC6Z4lXKG3f2dfs0wWZ
Cs0LJL9yX2Ey/jZetAeTRR4ey+SPOXKrR1zGGYURaampjqjG4xyJpVtIRr3zj6wQXc/gdKi8EFqW
YVeGGzMoh9DUXLe2G3ZyLkBoLrDqzCO02kZOVgEvIIvAVyU/4yQAzBNhdSKqMKdQCvGceV3PKOCP
42jDmzHI7jbCLkifMx64koGBZ+kgn8QZschY94mTopmFPWNM1rxGaDB1FmNkeREmoUpCPQwpnXha
jq8+4E3wT5bi68RxKTgleIygyPhgp6odNZiESvRca+4Mei7j+bf+i1Mtl8UugY1C7T4j4qIkzyII
C3+RfaZTN4S3dUDL8cxfelRLAKKmvf1JfRKm20VLLMrds/S1eaVEtSmEScqZ90wlwQM5gloBLfbM
Ksd+3lbceaCmzOwVNJ2UILW1R4QOQKgWoyZnaeKjtP4V7VO+o9YyCAMsWYtgWE7b6t0DYjEx9stc
dj01mySgHK4G2pJ9P6KNE6NrC30HVi/a46sw1PaFSAqt8EvKkCoiko3qMcJz1WV78p/4Q2usTkO2
aFAiIo7MIeAbw7i4qURQDcopbG3opHXgBqOIx2E1fWcYdg67LiwvESaznHRzgp6pS68VoDkYPzyN
y0U0DVfzyqZJ/rx9E4SYEYQizneIjQqg/Ta1i3Neu1xDStSPUD+Ni16a41x3sxFAbau91hyt5qgC
DicVj7tWZnMCWNZrb95AZF7GDm+PiAu0TDSlkdWSoSlX4PCCjsuC9eVfKr+iSgPuQAdM94w2EPcK
mhIFz73HVYJoYl/BmsLiwyZvLrDSQIzRNepwOGehkKGkAWIG1IIFesjwTIgNObNGmOjsaHbpw5kk
2YY88BDlCaN1DoHnLKROUCS4OjVgqI7Sk97xJsB090sAmw7qCHi6mTny2bZ4Lv5SI6oFdMk5Ufna
MGYhgEXcAd4t9+BF8DL3k9+1889vXEX/X2ewv75xBTb0L2/ciznpipEpSzADZAVetLxlV78PL9cL
QvKNC9i9uIAidtPOJa3Byh0KD1hUVpECjk86DpvxK4JexWeTx/uXcJP96xVQyRBQn3jtUrgwLjWM
n2u7P/Gu5S3bTbxK9cQhzTG6dxxA94UBxUhwQufO2R9G3oCsPRfgAvCG/QmOGAYJFkJCBsVsn7cu
WhZet+uLNjf2p1dMO4z2eZPzjuUFCxFiJku2czKAkPapvAYn/gg/Hi9Z3rDD1T28Np2wTfF25dUK
dKqyT2eRTO+cTuryZmU8vA6Cs5GFSkzBIAgHkoZ31yMOjneHkS6vTfwsuhS8c0wTXGRelVxXsZeT
JZ8JHa9H3o0yBDcsKpglAl6GvAlvnXgHlsvb79qGCdlaQoc53cliDfJU0IWN/0vYee7IjaTb9okI
0Ju/9CZNGalUqj+EuiQxmYaeSfP0ZwVTPXduDzAD6BzM9Kir0pDBiP3tvfa2vJn32DnA/qMHMVbv
8S+soNRcoRd5NpoMr1AsbBwy4FmK5YxikyYwvzi1WL9w2jMFFmNqpswsX84Pli7WrVP5bUXpA5DJ
GamMCEljnowi2HGAP39hB3JZuhQV7i6UH3AjPCHfzljvKJBzE/4+a+22cmJyYOESWccpugJwIl+H
+5XY/2s0nwnYllvWf4uA3mboodkyZ1pKFjHYNXU2q2nwvVVdDPpQzX2RjsSZUgRYHCsexFwlBGI7
jE4Dy6ymR4CsiFvjxXnErcEs5T3WsHhsxeaaFAEggfz1sS6xHFGW9d0dfl+lJzKtu+ubhm2SLcNm
xOwqsQThvmTxsQzRobWoLssOa85dFQtOx7PMBLEilpnOpRHvrsQ6FOIGNYy+TbGc3NfoXMb9mb73
xK7F4sHKwaJRWykj7bLlQ0uLI8LQWrCgoEIndE5Rn7WSfInQjpbsgkN4Wy+cbZ1gkWh5nFH/sm0e
H9IRC8JFF0uBlOW//vsaAFf/P31oBlUStirjA3HUBzv43xYB5bQul2pFwMOKfmn/Qokx2pjoYWmQ
ExGhxWnxGJPKz+wlhQ3R6FKKIGBx5NbrSfPOQDwBdXDrHaWYuxJRoniTBk+jsiZiJw8uR7Oh1kHb
PWIeIS7IcBcuc4jPDLILlJQSbApYFbqyulhN/WmNzedTwg/lFrSvPhCV9ZNtFKtTR7pvJmpmin0b
SKB6CQbucDgvV/YrbLyaLj5ZMYnZ0Py4Sx+dD6gJ4F/dfDKZzJhV4p0EPGKy7M/g5nmaeLwMmYMe
myrNpWqmCGD+SG3M3rBj+ku70isBjg02bE3vtzJp3jHiE3M77ygnYBPJ35Ko8+a1Xib/8mY1ezmF
ZCGLYB25P2xdzTMLDrscYH2sXm5NZjUiJXIWAYYuUC6hSthQScGfvDGE8lX6BTF1YovB2/+uHOl/
gioEj2vYXxCVodcCYj6QJ1hmfgBuxTIAn4Nhgb2ogMEvQKxCW446impHN9+3Z6rfew9S+FZiNYRO
zA9ngZVEtwLSEC+a3aODW/uRHS3MDATk8wM5ymm0/JYRzQwkeLviF1wWFxgE0ySBLYK6RnKT1d1H
s+R7IZhwJZ5AmJcv3AVVld74/3zvqNHF6JfKF7XxWNlLUCrt8EN7reXv0IJkjEdrfOEkHFBDBIvN
PuJMteZDZzEoS0E8jYKoyEAX6yIftQMJhg2PP8AJjaWQ7jKiGLhacRqVv086OArX/mCNPy1hvmeL
TbVYcRGhTrbhd8XnaeEPnx25xk/qhohhQ4YaiJwcRndkaSHeOXLijNTzfrSIcfocRWBD45BEDLbC
1f5dSeIbxKHJL5SV2uUns7vXyfHh7MALwqdPjrSDIkBCQGSAyey25TfEMF89VGWGh4UQiFG8oe+h
ezr1nh/ErTbwJXApEKG8vNn7U8JZ45MHHK+XEwjPsxvIAP+dt86vUiObkB7YK9SfRK+/3RBuoRLQ
YbYNO/kP/Ba42nPxiSHFls58WZwoC/kH3Cdir6iJmhnQxLoRJM8TaXZ2c5xKLY/rKTeeb5SioJxZ
P3ifEorGJOM8wKnf4VC7Ge4FewumVQRp32foMB9ZP0w9m57px+Lwatx23Gb57TB6E38LTtZHdpOf
TZ5QKS6eOsMWjMcnN7l0NuXbsY740ArMpZTJs3a8+YCCir8wOvNCMp/tBK4y/YWIKic8R3vqpAhH
kvi2Hp1yUNp4Rdy93DehJWPsAzrFS/xoy6TrU0F/4hR9ymPS2ICxhpB080Dkyaf34IiEQ7KGq5eP
HqTULboQEgyKNzBD5SV3y7fy6p6EL49MW8u+bkGBJFot7D8sbcSg3+cjA+Qbf4NwLN8krHzi0WFN
AWBQjCIELHe7hyeBS5jvFOQZRqftxuUKIC/EO+cVmfPxTdcQ82JWnowVNcY6yM+QYazIbzDN1iOX
CsvK5I0pvqNRjt76wj0NfkcDB4MY9lD28ZQAqzpzXYNCiDRFFQjhTsR5lzPMugMbsUw9LCTdwE3z
fDdjLlHWQt4tqwYT/1NGopefRptK83lpXvm9Q8h/R0kApCDM47xL3HyQ2Uw5utFJ/joQLGY7xlom
3E2TuGDZz0FgYgPGXjtl03fXxYbMprH0/pXPU63pKHrmEVIpb/xyFkLHivrrL3WhJ9znosNDCssK
sK3gbQRnOePjYj7CtwihjGeT+owi8NjJkU13XvllZ9W9DLvTFxp53mbCETp4oiEq2k/m4X3zpsK8
FS/Hfh6DvcbFcWMHqkQQlcvhZZx8ipHGrRvJ+JSoAGfDh2Vn3PniRjo064GZgce3gzqBD4z1locd
T503el0/l2eGMtcOscod+xecJe0lJVjNCxMHeT4WPhPO7HhWhauTVZNrky+exZzvnjtZwOe3QQeD
DGT6bPFAWrl8rlDy7APr+XW3vPQMfbZhDh9WrXwhyO0IMzff7iMxyNMQw0KVMf9YmHjjHYMQAYHf
wdy9aQ022ZcuqWyRClOG1HHo1Dw46+EsHxZlj2ck5EvjU1F6InnBUB8L6oewObyUB0ySr7wb6e8j
Qf7Mqtn5LZLGAUh1VWNhcXkBrPyYxOGj/ausDffB8rtuiPwcBnqMMEXlbn2oD7TQbIQzy4k6Gqfc
d2vhgCagaA8M1/UGP0p4b2gOGeKO5pB7pJ2iM40BBf2QQduGjBjOHdpFdml3F2dHZ85sbP8Gfrd5
DYuY74gKH0XkldchVoPREdHrFrdlRYmFiF7fyf7MniV5Bd/ABTyTv3K8YaEeecz5RKnuB+t8VM7H
4Xy8no+Q6CtDkOhtgcyCyKMsYmjrHhd4gy0Al7Am16Aw9Uk6VMY21Ze0DL7cWDYE9utRDqR1kb5g
2nfrAsMQUWyPyelt39o7SFE0+TgoVjQKUkTTkg0U0TMZSPWGxIYuctWOqAQUMDcUZPkFHFEaGFhj
0YY3xykonUsSGc/OPpKf2s52cZ7nd4EZQpifpw9SxSdES4n4yFO/EYlIR7FZR7KiAViI0w9ZeobL
wRH+0Qf0YFI3kNFcxYtQ6VDVGbXfCLwiYQacJTqBzBSGWbjTVEMjb8BqGuSo/5SPdz6DxRZoLK0M
qS1iXqMn0K8I4q2ccgTZTJCj1Mm1tv5eYnY6b/r2wkwC6JgNXpU7/85mYkqnyhtiMzGT1aXwIIf3
Axm6FMVfJg5uztSwkl4So0qwXlCSdGr8kxPq0xcmNlSE6bWoRsBqaEs/zTMlp6J/vFaINjJynNMJ
Q0xOU9wn6FKqPBjobD6DgU3jSE5OmKzwF9r3lpzx6LWfVwM75+27WXxtIU93Rw5Rv7RTyCRf8jim
YBAWMlC1w0GM+VcoLDArwhKR/nAzDvfzEUvkwCgfmC75hAGS9QrzxP91hpCSZ52xv173w7xTy4wa
bLy1ddDQdbnA542I2VHmoFHP2wBroxZh/MVCHOYK0U7kpgjeHMloMlmMKz+cv9SLT7OhOYprm3Fb
T84bg4pB8ow247igW6qIO9K6WHAm7OdpC+OR8mfKcJ/urCBW2JzCFxzSeaj+vEkJb3c+p84t06Kc
4eOKpARYYcHwn5w+7w0fPk3RoEdOgaH6Rni/hSaT+zXoysC0/QK8FOFZEC90tLAjhBuDf4QovORx
AyoN8LM/NyCE99oQfdQXA6qY6FHE1sytaA/HXj/0Z+bdbAIjbQxf2BIbTGGPF94prJYJfmVgQ6x7
amGSHAiFnHwoPzP27/3dYGu3K/d28vLC37rYPJMCQ2EUSM0xPWnCqEMzkD3tq/tBGkHVHGvvrP75
ifxd/vB3uYAAuZX7hO9OmXd8C3Qmp06ApxvwGEIgIyvOqBi+iRcyqLquexH06EIar10XI0cDSULM
vTDROM7GyEr/RY4n00cqAKyPWzybrGTYMonBJfcq4YrVqpjkcDRNMaJojZdBi9EKIBchfko6o9fv
UME6hU1lJnlItswX6OLY8MzWocjW3NU9U0lWJi5TJJfxcQIYIQajkBuKdnc9h8XKS0m1vxjHAjuO
21vaDAndTVoe1VbYja4JRh931ByPUT8nRZk6/PUh01WasoDh7PJ6N7sJ6VGMu1JWqoCosvs3dFrE
Wd4B/An9qd6cUCyh3CX26SnKE4dkHNKqSNyi5tI9gueH77ch90qtN296gYJai8Eq7w7BQ6DGHD+H
x+IDoSu9z9ud5tsXlg7yT1llIoKmg5agZ+Dmx7GklhF+fVbEx5xP0KA7UDaiTanrRAmaZrhAshpK
+eyIju2JnZqvTZw3fNvNX63nJdR9iouF2HLF3NHAePl/vD1tj2AKtgtDMRIGFGkkDAhO1zfIWnXn
54wAYBBa4s+N2wLjYOhCcUK9Rbq18zTYPWBPow/9jgZy+E02Z6JEiwBRy7iUPVbn0ortVwrs6QiU
c9Y3OtS06JppRDToduQIxC9ccBYHK/guHsXR7puBtkUsnHQZwvCcdcOOkd5KiUqYLyG2vuIWYuuD
hcHIHoCSEfzgdxrho1tcgVWaFDx46wjHSNIc+uRy9zSP54O8L+YMBNhJTmrVfaLKfbKi9pMkLQYo
srxFMoaRjhdwSZyKNX2L1DaIC0tobs0plzFCmqGpijkjE1e3ZeO8COIVqnLxZbFIFSXkdkJIYtC2
T3Jc4HSX49qGoxs35IsOqubxv9jk3I76Etqc+LZ3xCuOzn9RGC/wfjsiV4xzmRPbedi2yUlJ7+zW
3DsHSnAqVnLiYymhWgrSx4BFCm7NWbypnIGHnLA0wCTLj4e23c/yPj/C0Xr8Lj6jie+QtobDndbP
aKIgiCMrlpMpI22rw04iNicFPDe/y/Vx/b3jJaKaA+TabFbKb4eJzza2xdu0+DBcAvG9F05EqIqk
xtT/SWqojG7U6MDG2iL3SkbJp5DPiZjSCsBbU+z7du88c3VR27d6u0uLUeBQufQIblfDCuABWkxJ
tVmx/wZXDfYcqRE8xDaFu5xgUVeT6vfjWuQboEeMr4Ywei5KKE9oYgLvRtZOkNcIe1F+6UygNwQh
TLL8E1VHdwDawZ3MAQroEFjQ+MvgQqs48C3SPsF58Vu0G9mX3d3ZIPUaGZHlHJg1D8ACgzwHTcB3
Iy5pfmPXHCRG4k6kd/7tyxU1To0u9+haMzwKdSo2Tcqi0jvcT+/6cnuiMu+0d+jmRK9PAJqRj6OB
nLNKqKS7Dt8QfTQdPi4BFrmLa8taEwtREt12YOCEIMrPSusxdWT80IybspVyH/uVIDWMvAlNmLIf
9lebNXZkFI9m5UQtFhQ1ciH6v9huMPKOoP9RHqlGRkqIWmrIUe+v5V6Gp9cxB0oDlhMQeV2dUSXW
xzN1atDj5TDnO9rK2Ghis5onDHDnBt4p9WnXWzr+KUH76qTWSkI0wPsPFAQWqfuDsLOpMwGh2IfN
mkrkQNrLCGX54dYc25uHBaDEKQoHz8QSg/r2x6ZrvfWsmP3W0Cv74I5mYEqsk9m07k7uC5ZG7Ic8
vBgI2T0pKXqijJfbHUBARGkLsCDTv7tytbt3mfqTnU6ezUZqBazPOsPAzAnIhZwwm/gWEJK/k5BO
/a2XCLunheTim8C7QfawxcXOyZdjElmvK0+8HsJMNrLBshjDQTwFmo91pOQQW7/Tm4R0vXQ0F6PA
UzoLcyidYeNoXsTeFmLOdPuutwmIHlwfJzNT2cuOEdfaoTwRFAcAwCJf/YaVWBOm6nzKVsmpgKrF
cvFbi2DSKs43EQzZFouCXwoPCWGawRvCNAM0h/iIejxDPtWWhCKnQEFt54g6CgQq5MptLGgA1wqe
KCHghSsIRxtCccTkicOM83nHy5CZrq1JdUnlXEztVHW3FvuuQnXX/9D8MVX0vGfMHG4Pwn9j3/RD
MA0BKfjO9imfYKxQE7yPVnQMGdR30BEABToe85WTQIvNOPVIx/e9T9KSxsSfitf94Id1F8g4sSHH
d9CP0DOZqZmhCdwYPWgM1DJoEBLSSfUKgn+Nj0Qjjb5CXzXVsBid0/sUwAcM+2P3HCGm34poMELE
9JV69SIq1hCawW0NQRj0N5xAl/BTOFyZO+5IprFg2Q7h3IxSBVYdHmoF74dh9a6b/DOptB940OlX
YFHnAaVCAOKkQtL+OFAnTIoUEphIrF0JJ953zMFZ4SGea/512a5mSVR/FloApeG5ZSH9u+BQqxhP
7GgmrA7MlzlbO5FFj7UTLQ5WUrf5fV8pjIHQWW/HH7I9A3+GF8oW+Ep4pPzmChJEhyqj+eH7en4F
jimhJlzBSiB/A5Xl3wQc1Uz0OnyUg3icn4AYM4AtuLBCxQgZNvBEpe+0XkONhypP3HBZsvHLeQDH
LCDcNo62zbuqzAlWpzn+12ChZGtmicECtVdl+O/u1aGIbY7i54iYHY7CGTcTiZSR108RusDqjBxh
Lu+Wb0zpOjJt/xBSofax/pQt1DmU45KIuH17sldX6yDPbHFVuROwvLaJlrtg0Ag2vjfpo2dgmYol
5ZXtUJetNA3dEuD2/kg6xQfpjnMFpqAOwFsLGCli1SSpa3kz98tWGwhgzF+WpMDYoIen0UN1Nyxe
dixxiHhHPuB/RzlrqsaVrCMCCVFRlDGt/y7dduoBMYxXdQYwjOTLwoBWTwYPLMHzdTeMLs4RQu8w
6fgPaFbXciefvuB50eAyyr7AC/HyJyt8qzP+Qzu+1SojHYx7WsRw45bzHNxmHIq95/UPxAloo6Z3
2kW5JmC9r4BkL77THUECvNnByGqIz6TaoWXySyGXq+v/sMUopvqfU1phhlFVyzAsXbP0f6RYlml2
cnWmzYs3lYNLoOJAiF9nQZhCSMQvQgsP8hpHCYFiRHxByRqpGuQect+hAZABGbcW19qV00xo9yjZ
Fjx8/ETaa2MlSM59/oS3tl8TXCTodPT2XHLchOpOcvY5sUes4uzy7m7Du9+MOF3MoFWMcqR7xgwE
HZXJLrz8Am0FvZ4/byARAWfp0GyRPiCwMm+hmSy4ifLGh7CO7Ipc5hp5fKMpjNkxCVtAFKzkiIzF
i+BPnhCasxOZjXbf5XvL9e/vwobDEGZpxDiCX4yiXzD/bd7JL1tmfA8nRUhoF9wv6s6xI5KU+zsc
mWTxMoCZFosaP74TZeiG4k98WJZ/br9QLmSeRbPQAwbfXuAmiQGu6l2fEPHU/kWyvopwySVtwKMY
7k1NuVugIwXA/S8/Wh4jzKq2KgJUNNoI9JtQ0fSFxxUSIl8M0AQyH4m8JhJQDpXNPqMO5sQJcER+
MZsr082f70Ja3RorvzzeuM7MjOk0eIfyRj/RoauPsufrQEA5sTDMZsSi97vBZ4oloeXyRnmJQ8rr
q4DxSunCoNXvVD98l72sWg+aBsUvmCgzOxJcKpBnmmNNrZe6h/R0XkGek2yzdO+Ikh2f+zhf45I9
VULOEqNGFTHiqnZEnZByTQThzRtAWNsA5WuE0hLSwFCwT4gangFMUMMuufRYh/DvEsb3qp1aZdIk
5un4jllt88N+fz4xKwgqtrR9YEdjYDMXvFK5JGiR/MSL6WqjV7vQi+/uFKyf/SqKoVQ01lEwR5EY
TSUqKXvySFPd1mO/Hucc+N2xfMkjn+m+0qGJiGo9i40HH9jQxRVmPGwHhL/4J3N1pPGzYXrI97Am
d99/1Pble5xfiJyIoieOR9gK+sCif6AKLgc9sru/7iD01eg9w3RG8h0waEcnBjCW8hu3qHb7Pg8g
S8T3whd/Ut2KVMe+snYUsqyIOgwwGvYnDJMDdY8YjN9NFG8Ifb9hJcUoIazjrnH6wHYB7IWJy1X9
yXDsfvqKXozgzFCMpbWTPpaRCqfr94v70wyoqO4gLOk32g7JekCplp9LagdRCeEe3oAVCKrHwuMs
Y9x4e8p/sdrCGeN3SzQZMF7lL4lFYLugi7UN9ueFyBXoe34Xkj0+II4cHP/QdEUmPbVxlpFygzCG
5RVJkvuz2M9L2KP9cH2n743yhlzP/b/wi7tQDGkZ0xLI2/RubtbbjXmTSMrdZJFzHqkPPvndHWIC
t1zSceYWIcxx9qetuKtmEaGxxPEUP7x+5zt0qyEdgAayv5bw6NFcn+U4obj82ZrvaPGOLi922vjd
p7okLDAP7x9rp6O4j/4I+ZLqtHa83a+hxjXXhzIogk2Qpn9j6cPwXe1FeXY1v8rsTv7OixYXkoQi
L8p6YaZy6yF7uVxpWO18xSZZFen0z1ClHfAj0bhZ9F6B7fTr/vKbmlzZAMzl8ZMZXmCJ4UPt1oMf
cqkV1MgCpeUkRQ/7ELRUsfMBbHVmN9tHV+PDaHrRYtbQ7Bh+1NQkq9GN3T6hPKbWSK7gQv219//6
yFnIrrEJO72OeBiQ19vs8e0cGGehWhfX6LJGlSgsUzr0MlEt23pHm4NBmVah8gBn1wmEtS+In0ay
nFIsX2hlMR0nepThasQ4+fAz5nlg8BDhTgRaTXLZxWzJtjVcUWet4GGJZfzE0JVHeaeJ5psT/VcM
OSjddTP2G6zvPcMGbKA8A2bRHffe+HSiW9iBwe9dBIhi6l+YqDCs41LWuag8W35upuwsgn7vXA/U
zuEg4t97eD0ZkfBlP9pa8PXo0G8+GMpAS3ZeWVepm8FOKZIy/FbmKm/zUaWfaaMNMHQh7q9/nDje
l4lmJf3lTyL0UmeqmXW7/Jyc7biyYyL5Fmd2/rCvVPkaPsoC/5tQP0tKjvHRzL7R+xqBn/AxfRgA
lFG6g/K5iZ8LySPQ2eTPVr81fOS3m+FriHBCh2OCTQaccDc/GxUnU6SMkBxUQQ+NWyKJYKP/hqXu
OlKmSRm6W8f/j6/LDjXZ2EoZuuyOxDYmKga0W7KMMY4/iPOW99Rg3+EcAx4AhAl0e8bZUrgSJTt5
95RUnEkuDZss7R8sKy/WlRBqBLWNiQLnuKuRyZAQr78v1tdF5A/AOjuwWhT87j/uacMAgq6za78j
mczYA7gMPi20qkIwQE1aigQ6H+UALcsKdTO4EPQ/ufPLylKk/sztPf1+ApHBrwXCgZhztQ/0JeSD
V3AR2selps8BkFRFfwjHEfEGFN3Z8yYQo/hbyKgtTijgzLDj+Bu4ftkCYS8B2NYmJRB5YXJaZ1In
IVANkiviUKpuGWuVr70TnW8aRwLo+YuIxjItX/acOPnLEDqAfpj1vlR2jGOUtvSwdQ4LIjhR3oCT
6qPEF7js6LgFwJQuMW4RLAEazU22H18dhCiMM51PC4qz3w3128qWlml10NI+zMuFUBYwQOCtE8F/
+kXRJ+hhDttkSchnOjxe1bjHHcOxTwtkxlXpucrUY8+pH+wy3KcXhOeO800nmCQutyXOJIYvwxMj
rEddA2Q+XXn9ReARvxgKtqjrwO2wzY7IRfC5aeee7IfH9wwez259XpZyF5V2jR7CCuafI2ic6LC4
qwlh9buM25MROa/hC6wGmClocVfnqcFKuJ7f0WAtmacxliJibrYzeHT38epR5PgOEA3PKl0P+MC8
eyOUAr5HmW+qxrLralR9AcC/zqM7MYwuAi0aw/OWeT/zRP+gCmV9acfn5amqZpf0vvJqV+DQdU/N
P2/NBx/llQ1FP34hM6rT6GJVflHuaIglthk/fh9MJLSHHMcyOIjTUXq7V+kCkep5XmLdZR8U4ofj
Yrt0MdohpQsCKoHNFr7gMkTd+MMCLEg6n802VgveAjUGuJ/o7cF140tgtIuAhsELxMpMIKBa5qHV
YaUMwqg/9fsr37x2Tike/cm1zH1G5AbcU8NPAT+4/YDdNERTudNu2e2khgzxCjAv6s+ry03Dq+8A
0QCNtxL+fS5U7jCaHJCljeonFTzYhQNrz6fHBzazNDKpL1DXcT2cAoYbfOrsdexXg2Oa87qmeQO4
H+JfevpBWQEKJ2f35f30g/P7zB4Xbcz4XOX96gkhm5u+S4ohpdFDVneAMVCmLHlf4/GdM3POnBq6
HgIXwhQZkVE+OMqey4a8jjxl3e8Tzt9ARy0W2vlDfHsob4TS0U3pJ0AZ5ehO+t1X+yD4ZijilaG5
NgMr8a7Wdgj6biUL8bYmay/zboXkoUJKucZKgLVPMQGPhC3uDE+os/p1E3INekWtGGETqb+mC0qF
nEn33v6MoOZEJ9ArPEa5/Oh9EPkYKq2BOOpjpDDaQfKMbE74P5vZL6mpr3wohZ6VMt2JNNz1TpK7
EvNs8ReFNqpQRDqjFUDI9MDi4b4QJsS1x5i2SQMGH2lgDrxA7fejgUFW/cr2U4mNJDnxlSUI5Yj9
Mh8+O1IjcJmeUn3H4xYAu5k5XG1jZPOo+5w456Nn720cvGZP7DFSMNe14L1rz8CAdIdY7855MIYo
2GfWuCuDJy6m4+xxlerwM4t9ne8rQkBzBkaImcjKtpiO+xM7ShRcBOiOWCXxnyNYk5TvDZGVq+IE
jIY5IgNjz/xEG1VH4besgNbI8YqaP8QIhO7ZFO9YvCGHbrqdwp5fTsxetL30Q9xvHS813eBPEwRD
+qJNDMnxrUkmI7GtdL1kjVfeD41xYC7mX96psISvfYYNgg0dryYDnomm97A+w5fCQpDeWgFJaSkQ
v2QSValn+sHS+Da/0Q8Df3Jxa/9h8Fy/2sDGzOjMnOlPrHlxwoFQ+wKIPOqWaInjXg2qJlz4BPnU
ULDs7VlB2nGI+ndp4OCA+QR74zmWOWEQqG+9ne6WVD+oO76Ttf7JosC/SgP0cnpZV/yfiW7FBQwS
yu98XPx86A/TqpCSqgj37CKlJrvclXALj0TmsD6xqrnJLC7NPIGIikOC6kC4tDwRzmHH2HqLNSN4
61zBCSZUswzPz7+xxQlJj+jT2AbNFCwuue11N972p2Bgurhlp05T7NzjC1EqIxJaE7eE5LarX7M5
cb73A/jjM3voo1RxUAWarSX0cZqkjzga5bRSuIXfMrtlB8MMDq/4KpiMdMX3kPQ8ViYfxgzU2z67
/VXd457dpG9egFKTWSUnmah7dmLW7WWe3JkhMaRJQDRWebA7bywpiulwrH0noHQHWHtRfhTF98Ia
WaM8G7NaHlDhvJV0nuutxFkm4vilV+M7GQH3bXKAd0TANnFpERSaTl/+l89eVTR89P8/aM2wDVCP
Nlgpy1L1fyCk9dpQqqahipiDGNalky4Aa7R34BKSuYPRN+YMDojJsO8W7MNzu78zBHEORX5Ao0mB
g8ASaaWgl2hHCZvNYT5QeOIDbw34c/R5otIrSPRisyyVCJ0kdw+kdMaryOcQzrlv+ViSsS3nyIBZ
XPiBJ52wDpFZwrJziezu9VhjqMttfQrOQC13Eg4x/4pOl5nNzrR3sr27bVQ16yqoaixmW66Ufizm
syF52Dl+7EAfMVjmtAxKJzKlUPTIWZ4DIqUgFAiTzi9OGTMrJVlCrORaP9FNxHOQBYYl3IsebS+M
idpBNAd57s0WTUOkEvsx+qbAJQTLT9ukkI/X7fHDIkgsUhbLODlF204gD9Y3b+kTKnXCkxlSKKBs
GUiUbyz5GttLMlyh4QTG18pic+p7WyYRo3friAwJATy2C5htOZVf0LX8Mwc3vBOXoMQyxCqwf/UA
mNYmn2JcNPE6xTX8ZD3mbdiB5J/twFYEUhA4rOAJbrhAsGcGFSXsgzZW6iP6j10Sa6+QvTysKIyN
4Wdz1QZcm8Lamhnm/4p+qP8ZtuOCtHXVcXRF0U35H/H7xbA6+1rgBMW1iQKMNVCUqCIlFGz9MqQs
rLM2UiDHVzxt22H3/R2lp66ijuxOFS0Ed3jeGRjGIuHCowQys8Z0P944hCfkwSctUq9R5c+A7jDt
ScKHggcFewc2FE44J0n4q7B3QFDB3kF3EzFv7B0v4brs7FqQsAkwu8ltf/+W/MvMYcJQ+dt6gU1j
ocxiu8LynxNTWg5C1k7H7ftzKbNoYiRZbG3XlOPlsBUhGmo+LJbXR0GiLJEZEgAW94Xl6+XEi4AX
W3xncsUF2yg/DPP54nUZQQfK8Fr1lbQU4Qi2svCYWtpnQQt3L2x/bZp9OO7iqub4zgnWigOqoBvC
z0vMyYXJFCcVIlfODzhl0i83mWgwvic077X3OJk2tve0cU3obKO3jjQF4TMGZRya2JFyhmFPzLgh
EkhQ8d849GgeO23GWUhwIAMZkKOuAoPu4smiZ4BnEFldqdiX3V7WdqaGg8itZtYJX7pxg/hl6Teg
2R2cIV6a452HRUadwoBgUImBUc8t6jDf9/S7l3oK7QZs7tniM8q8glOiLwqhKKDMU/ZLyVcAj1wI
EuKA2xp8WvQx99SEDtn37c+tDKFqUlfr+AukH+6AE26DUPnOkAJeMJQJrXEhIxTDYdESlYMoBGPs
OIwLy6gEAwQk3D6qh468msah8+kif12/zyQ8GVNIScXiAqqm/QsHMYbkN0zXsU7/eVzNKa3Oax5r
owi+Sj2yRmwQFoFuNONqb16XF15q8wtA6INi2Oe+ocOAoItBPKp0wHII5Se6uwJuSl7io2yZ+mRs
yEwGmCYA6mdht0Gg4EnEDo2WTc8tf0xZ4D2ZWQhtQ1QU/ffwhm7I//FgMWXNgGylQ7mCJCyIhv+W
3Rh0U+FBxNEcOZ2YVf6VTMMJRXUhsSnQZiRI/yDSOCgR2WgQ6tljP783HEquf0IQZ5uhaOwL7gT+
cN7MfPxJNfLPuDDTvk6ZJPHhzU+4jK/EiHlwkfWwoD+/jRysacDbHPnIgqfOVxHF2bBsainiNxzD
M2rcnO11ULzCYV0ulXvG/3AJ3w0RCkHaIWlm8qoxESnRRC2ZE73vYYpabvYILNjOE/5WhgvEXYtz
4mcyusRv4MczPBWXOKmIYCzj17VP/TdeDLKaYIq6xHnzD7RwXLAs8umJmBeAEQLADzWIH3hiMaHa
iqoi9MiSCBB/4M6wxRqj8oCerIxRoUYWu1Yv46MjGja8rzgmznFPNReGIURCg62x+HeQxVkVJzZn
TAUPo7KHV1rRtjLu9CZTbzijEmCaGyqu2FBxkkSFhU/bT4MlAtS55JNZrVkimTsF7RTAwKC5VVl5
UhBnRKUhk8Ie0mP5s4VvMWC9khyf6lZm7BAKinscMclhr5hK7IbjfIqWks+V7hxm2DiD6BFkhk24
igSoCFfh6Dfh1BJrSucq+8bo2tXo1fKlOq0LfgYOLKyQA4MZhoAl8TXOiKygROjyoH7/xnkagcZu
WWoCHuScVufxBnMINw2n/sep96Q866P7bS2/Faj3RDkZzEc73FYtA3pKneXvHFBdjqqcTbGvsoKC
K74t4Y6m2F7dBRHT/iuYfV5QQPCVXjzkEo75lOY9cT9RFiJsVniGZlSHM8Jc49J+N3uAE74pTGid
byTRVjmCOcEonjNwS+iGX4cGZVO23YWzqrtw/EmxLhDQIrocsTs4XxUa6gRQWdvzWlliccpwDnb1
YxTxgh/2BQGdSPtPpCXcBxIbCLp0rlQ9+rdOlCjOKOc4vlX/ovpke0+YvxM2MeOQdmpK7I0NvMVw
e0wPmKGE3UMGsTSm6VB6XNqzv87b3B51AqabLpbhhnkXThoM4zCvt6l8jQdAFlP5jvp6f2DDZvhm
TlE5u26G/EEDQGX7c7qwMP3Zf8/b/pv46UAXTBWfKQouIxspJoQxVFKu/VUmt4VBncwpDj90i9av
uG4IodNS8kx0A4oTJZOEgbLHL4BGtkQmkmQr+l0mOwQsB+iGVRzGzWME/SDBk0Eaw/++Bv4nxVhz
LEvRLdWxHFljM/OPNfBa3fv83iIllydhqIdLs5EfH/kxMi/EYfjH/EPeAbk0o8UKzyCSWQQPAQEa
YtxMSkLBt0c16xw+wh+W/jKru30GT46hqGMluZKWavqoMsM5T+5TGra4vJM0TqKFdZNdbqmFv8CJ
cUleGZNbIuuOAbzwnOzUBZhMhNCrb3sgcGCbQbwtvKbY6XR/3Pa9DW3nyFYH06qDC5UNDdDpzWLK
vZ7jacKGSf3sN/0peplwGHN0GfyFkTokYjpptx4M9WelxlWZIBh159iNqNfAv8Ltf2aegJVQx9fE
/nlRwbcfzpw1ghMxxe0XFmzEGu5uwqL+PZYl100qos14pq1AAmRzD+g4o+AM2NrFk58cmTNJhHSM
HmZ8sLRwN97IWuFgI84p8phIT8hcHIAxL6IIsFdHESCTiSFufkbOY1f0EBJp2MA5oYKm2loeUaCs
2x/vY44gNbDjDtB7htO+4pRrZYQyFYBhd0SVWCE0y2aeQghkSbaVpp+mRL6d1jWn8JaHDT3FpATW
yOzERv1+ihWoAmRsdezq8AfPk+h4XOmAkVBQoRPHMkW/dDxWHsHLq9iv+7QnEMLLr9D84oUBwHFK
sePHaold9QuXiCq7MkqFAK5WanZSsxLmJyHdc6Scoynu6cBlSRY1WewkoIL9awIC+hv0JeHE/35X
6PpWH/DvZ85/3hb/cA2cqsaYGhWezvTMjcFNIKBir1LM/20bfXI3PCzNj/I3/wN/uDv4R/lXzBTm
BzfJ/ROgFIGeyYMx5zKdISlHBE+4BZD/yBlwp9CnJon7hVCnNUQ6ncr6C1X32Z5ZEHFrEjDcODbC
HPcOOX01dTBgkjHaGomYCsqs1diwNvgE/AluKMdmMkejUMrQr3LI/sFz86BagbFpMm0k0ZhqTiLu
siGpr+io4l5rccdq0Y0yDStU8HfisA513NGp+au9MvDxCaDqvziEcALhkcukpX1mx0kfI8kik2Y9
QhwaTU7VJ4On5nNhr75tdExq9kbymvlXVg/kaT4fPiV76/ViEsoKiO8HKwEbH/5gKGCSjKdA+ewY
VMNh5mmG4H7FshbmzP6vDP6aXYaJ4dX+uC0k0snVYT+++yxLFHNep8wqd0y0GFqpxH+WcP60jeyu
ilFr0+4HLJ2M9kkpwddnr3SJ2StVfUwavetj/UJ/VDQzrL/EdycqMTHCTDD/j6/73G0j67IwfEND
gDn8rSpWMUqyJduy/xBtuV3MOV/9PKfobnwzGAxwYDTclk1WOGHvtd4VhWlODTjkOjmhHfPhrTag
5QbvKlfom/qXSm+FuVPAu5ZW+SUdOFYWUf75uXMJzOfLclitBZpt4z5aXKFlxufz0/78tF48zxfP
58bz7fS8WrzMGkn+KedkWXQ3Ua45rCBGjGtBWWWnW7Qqj5uoSPeezillSpk+JTTag+RiMo13X3X4
fZHHt2gvekdyV1+HwPJFKcS2kkJYCW3fo0jYRO+YPyRmjqP/bL+cS0+CKNZZ7f0rS/LjJuGiXVNO
M91u9ABdQrCY1qvn9K6h84lGg9eYiuAy7998in16iw/tWPuXPY4YhqSGioWhd/eb9fImcFa9Xl1T
D1FV+pK0ot0y0rTO0ZKYCmrx/RS3OoCgQS+R00vIRlDh/Hzp1rg8f+uIExCQmlwIeMVYToPaQYd3
Rska3QY6imdxYJhXyge12PFbCeuyTyfsp1HYeG4a79cP/UoCE7gE2+zHTttmezuLqpNv5X3kmlCU
LKtRUOv0KlpNfx2TTTvWXL/PxSWOOgqOToP5eJJjUidEDOAvljK99to++UGCkovnYARbJeX4XOUg
zTrFKKkjr6VSZ7mULkrwafbserGEPd9TAagkAHV0PUrL+/Ok87SdPN/uYqee6/fnI3ziR+njmkhH
ukT0UZVfVUGom5AvykfuMGF/YRIysW7jNUM4+yvQLkmXDcdUHy3wXFstLOaBx+D+nv9lHrESu+rT
N7cLKLVSsFLb5XFpFz78qjIuh89/umvJDSebIQnAnIW/v7vHF8Csl6Ng71u4iXkp6HNmaFqaGMtU
kW2jpEU2XJTaloBmEAIFAAcDZ1+U3UqnuP1DLAqLs3Es7G7/JqOE954EUgn1lNGlGJ3nd8cVduTD
+tfqN7uk/KGMAVtrm1GsW+Nyyr5uf7RyvBCW935HynSjr5hE9dYIDKrjJi7xvob4oXnjSWrhaf7c
ED/E5VLED0kintalwWSzgq182mV7Zol5ICzfHYoDb0owRfMWWIMGNSCKrsMrziDRGu+v4WBqMFea
XOd2fF2j3QnBRWu4t3rS+gVTpeK6bnUv/8QUmznZGOnq7r+g+WsR8AoxWcFYKgBLZHuz3w5823dm
U5oTeKNwGD22gnXY17fZhdWlW29H6/eHc52/2npDy9Ky+lB1fQBhvi6F+/lrnABpooIv+vZHuxLk
K/vUpSercnZ75EYQqNFdLHam+YHCaS5s9utYdJddK+T7NVReHdAVXxW4HD35451bdwIhC5toOIYS
m+ru/26gPjGC5t2HI3SPz+ukn+xnkS4X31d1cKoSyA5u9vKlwV0x3t6Q3OoEuDtY1AbN5eAIGNFx
CIfNjksQVpuIB+q6SksNMNhuh4y3MEMdZ93zrLvn43ODunIFmLK5wq8QBFcI40yCD+2clXex4uSN
mr7ODUXVKzM/DBA985W9WSSOmYU27Ed0SEX9LePlyKnoY3MPWBPTr78vBA5q/mmGaGwuwo+cHAEh
pbjDZz6rxnQy9mgDo5h3xtUnWk5KPXJO6AKvqrF+r7deuY69rVfyazIpPUr5Y9OQGdU44DYNFA0v
OlBBUWWv55zl9PTPQkiaFVbBZfooV1PDGOYhgq7nyye7dAbp/9iKWL/wmcwrV1LiIBCRujj5oqTv
BEJM+BBWmSaWp5htuT0+CqY5xfnv+2tpHx6v2SRIUCEgABFQIGz7Ybsm5XB+Nz0aBGFWgDOzR+qW
E2IXkO/ZZri+Dm/NYeODdsXXDkEkR1XORtAD3fOMHq1J9JvmV5b/pyangrmtzw9LIEBipnbR6nX0
bxb9abuXz/Risu05Yms15neylaAlWoNmM90c4APDIBg5yNMNYJmIz1t+dvKDzumh7lkpv7HyHagH
YmNP7CM2QECc6MZzfNjHl88SDvQ/Tt0j2Sp3MmfsJT3VgrBntsymh+yM+dnM9uL+pioDvYq2jnrD
uhzqDsa8lNQXMku6yg9nzE3awB01eXdDswQ6l8xTuLy9vh27anxoUqs4n5P/BvXJghKlNFyXhqsv
595bpaewi+gJ5/kv0VOF90H0lLKm/KtGqOVUDGePqad37Jczi5/axwR/PNlP9N9QDB1rktkOvimB
NraxuEry2SkT/PmTs0W3xPuedPhHNz1jDg7WyPjfOvVs7yh6zVY6S6xjbXbpdKIKvE4/5j/X34C3
nZhu3yufr8hfea9BSSEX1TQKBDzDI0mX3y558AMbFDnBNrn4Y0pkDCbNKZ/YSQqBjjZYI2h0HoNH
kVPRZoheJ2/wfyc+9Opvmj5gLaTtdlovgi9AwZuV1MD+B+aphu2OStOqmllrp+ew0Bp4p9ba5TRr
VZO8dz9Hk8FlBgrZn2M4yrQ+hljrDQsmURfVZsFYm19xb7KzOkYz28x6sKsiPclol125ma0qP2a3
eulKl97Fp786FJdOW9XkoBtdDVKyXIJVv8P4oOsKWrQJluultusxrefpxkR6iCpvSzJGlQF1aDXA
a/y2l7yx/GOoDltHbsdrsFU7726P8bOmnV132Hj/OFBvx7PZ4LrTZvSWhvjqyjFEYlI0HbYj3kHC
JZGYtEvnGy786FzxbD9rArwxSe8CFRZwfaGh+0/H4HGA9QhNvpdAuovMr7kozdaILXOzGdUmw2Yj
Ll+iyS/W2seRWcYPoYtF9eiLxuXvJQi3uwq02LGQK9I6BNP09Bsf8/Sbes/lhSZK8Z2Swgg+MkwW
md2vwgtQBlxxJV7AKiXJelp/yakNS9niiu+UnbDvArk84hE5doJJsc4UtU7uoHxMgR/lV1mZtZEA
1l2B2s1lGZvPolpbp6HH+L6cZGugzmpWO2eVadZsBrje7Zj+3J6612bXS38mHrWaxi09Z121af+4
DZFpm9ngcB/M2wP9u9IxRCPJUV+isbdHIj5v7RGj7DzVM600stm0d21kE+mnSjmFEXir1XsNAzu2
fg02TGZ0nT7X0VXEfzpuuXyq6CGFDZ7jufYww/+kLEO49yfEqDYYfQsLECf0Iy3p9r0FXLOa/Jr/
5BUPcaCT+PS94rxpq6IV8Ks5Yg6CcN8lL/sZJgQqkXd8hZKSPHJbZ5uYE0k6oLO1T9UmMA0ALGT4
+stnYd052ER8HF6jaKXs3Dt5vcmM4qXnSARRU4DygASus1Ki6NY+V9U44ZtHzTcFlIWUwsL4RGwW
jLtzrNl81G+Wos9KI2YjQ0VGgUT9hfU3//siKWorYO9Pp3OL48ZPfMbwpTaMSpfRTZDRqQcbe/Us
zLKO2GdkkKXuFE9dMv+9KkozbJtyaFQSj5qQ/A71NLfKnNjYJhV0woxyQG+nXgjRuteBGmlHmRAA
MsqrYXzrEOlTIVE7KFdTnLaVZaJbWrErqHdL4RwasbK4J2q0rPFzeZch+5YXl+mcHVfIrRnwdIlZ
782DU3zcFW2yhlrXr7fAVvT/LgOheGjzS3XoN80scVXYhBKrKAV3QBvt7D73IEV1+uQY+4sv3Odc
jUiHFspllcFJPfMz/XX6zYcmDyr5FnGwW9KQCjx85/WkdHIk/glM8CNMGiAvW16PqIFXGPqGDwc7
E7tFJvjYi6WGUNIi8xgmCM1EwwRhPCpcohlKntdigbFstPz3F89NdMjNSaUjgEo8VVndjipRf/Nj
csvK055Ao8u0h0F58N+XEI578t9C4/AoL72pXi9ZBNN1ifyyTUSpAjrPzOua3zWpYJyDaYWUJ1eA
S5fN7or8EyXSfs9mz/b6L8deyMiCT72neSP2/mTKXHBKKCfW0ukkLe2zDpVJk6cqW297PtNFZi+Q
CywimwtiWbrvpJdqeqrKi0yXnXS2yOT0srRMF/GViFEh+7nGvH56xhrYz58nx+f5/HkqfqYezTkl
5n9I0ld5MyfxL4x2wwY05GXQ2ceL2QufukYCQFyzTAaQnoTU+ZxX9lElDqLJuHELPfy17v1rdnu+
vNDLYQXtmr3brr9p9S+aUADkmi+EuU5rkmfE/PZ3dl5qGXueqX7pznuIlIEWneSrOO6EXmlFbcmG
d5U1j9lRiuGRQ+n18j7h8HtnfV63lU3Hfr3UiERtjk/ZuZJduTKr0fTpsommZNv026JUDj8P+4Qs
aX9/PhMn3Z9vk2d23tL9eXpNWgOc5DLB27pLYsX/3HQyb7Oid1cvUpqaVd7DpF1NnkgFYecUsAYX
xacKcRtZc9yekdqR7gSY8rSWERWAKZeaqXAESpjyW+frvqyQ4zQfb62EWgcE9AsTRhjkBIdyUBTU
GsmmFIbIPHVDCQTERc1s1QQ17822QVsw2VDFhNQUCgOFSyIDtUtc40mNITrSBbK86E7qjBejbvLR
KN/SdodBenCuJ4nUNXm0e9sr3c2f+VrJI96h/pa4UbqLn/fvy7keQVz79ftmE6UE9iX3KRdPu9NT
aw6B8HQ8j7fncQffqR6RvR2GncrwxtQ/F7MUN/R3Lz5Kb/2j42Wxeeq1K/g2w0Z1mOej/Xa03o6W
25FO62/fQinhxC7dZ8SlUGPC/K3kazRuQcxWIoVRajFhHbslJSz693t3ZF4NN3YOhKr8IrfePvyP
45vpkI2dhO4cbnxUTfNfbuu8TYWRkM25p1W+Rxv2KntZEOaJD57/Ex/MI7l7mRMPzJJqPZ67ZRq3
khfOIB/xbB3LEJ4t42iRDya/pIJY1gx1dzsIpXdZgbfvnS4sCSVu+QR132sEy1lW3vX2s9AYM/N9
4Yd3F+JJT0ofQS69wHZit9sFgzDlHw8UOyhvA7pLYjA9tq+XlPk4TJL7XgP9joZlFzKcT5DEzloC
Edp9ZiH9flVTR90Vfd3190ZWFTNTU3Zel1k+KAUX/fnCH+4ZSwmrKV0M7V3zEOR3rM5tZfUlWUNW
qWaXc3bcZKdpEEdO7gp36WSVzlGI/lro2Bfow/pEPru9Zna2s7yqOsZlmik5qAmJ3fXLmdj20q1X
w6hWu4s5LUM6m6fnbXrcphOd9HO63ZJV2yGYUAOre9GOZs+fH0GpYe0tB8h7q5t14gmNT3/+DbfS
72d8b/FhHaAaFh/6XbsymdVnCzRRNC8xXURV/NWnYkUlLreiSnNbqBqAOte782XUGZ/CBPLo0jH/
BpkpHpywpH1o100qf/gMmnazYmjduZpADQah46aa7KpJqxUGF+2pmpRanoRo/XSp0tsmNz/060I6
x7cuKCXQ1k0Tk3Zv86LZR1JzjzufavuoxLXFKlUwBETYRa3u7cUXun624/BdbDPB9AHDXmmtST3g
hJLFl/p1AMqCjtGq9Rs1sXj9O/o4lGyNiETqCIkIX1+Ea6xDA3WhSfOg8bhsOPOCAgqGscv7uMIu
Mv0KmL7h3zEmhUxl906mT4ocVb7JCKpttdMG960Nx6B/lpazHWwlB20gRVq22q1R6TrabUacBTbZ
80MQpYMh7kXAx9zhLfIRUdX3SG8s29Z6sgoIXmyOCddtjpuzrNFKJ+V0fQLQ1acNSOR17xxPf/Iu
WePe3N56NbioTzm9aUxjrumrceyui7R5Yv8p2QVGrSeL1XozIOhhaTjh90j0mSXTb5q5EnmW0eaD
SkcPWata97ekEGSWWdDWpfrN2sD2KIZ3zP7pmyLKvDfPxyvsxMnYs+F3tM2gEeragIeBndY6qgsg
YQXch9ewsRho63oJ508nCpteiNms2nt5JyFOD6XBqTSoVH26QbU06LAkVQfz2sCCEoSb/ywouPwW
FCkloK4UaEcYgn4dsWokxHOaXCl53vzV/ILVwY4RebD8xipB1+RXr4SshW21JwhxuX3lFCj/spN2
wDA4r1f/fHEic+6FcMc9ZvT8Hq6zOl287okNCiSUkWXd4j638urLl6lvaFxaaYO9gDTyxXbYM+NF
e2iQnIE08XbvjfEWxGKPXZdatuvIMDkqVkzdihW9bMc1Hvz4ACwXbRdSFIbw0dZ/pNVb1H62hkfT
r9Pb8/r3o3mIW3KCzcCjYB/C011GjUw0wmMXi+lKUYypYVT8OKsgqsp8VK/pwgfdd42psDbaToPq
aX4azeoxPJdWevnp+FclLj+zpVAnHFWSZ30CKs/BoUNK2s8JRbDSTKTHsFO1bR7dPhqfXKd1z5Wh
JGe9GXF15KO8+uuj9mOOT8IuTA7z0WDhCPqELhtAo5yZaTwuHqwclRSW9FN1Gd9VyMadz/Vzv3ru
3879/t+LsazLxiqqf6da094VC0Z99lBzoOJcjkHT4cTkzX2khAGQy4NyKq2/IXU7kFLOlnicohfs
8SafrdAO7XY7ygIt3hQ1uA9mEJ/y0OxtUCMDiIBbZXoJhoSTfq12VSLnr1+PtpAHujOr7zOen8jy
5bU5XZAZSEJCyLQn4kpGAQ6m/aJ2RrtRT5lXqBTjR2yHTiOCkbeu9LWi5fz9xPNQAGlYhkzFus8z
BfdZ1Hw9vDdsYRH+yOwLu7y+r1H+2HlKklrGBXP7cOE2p/iOqHAZVjumbgeF8H46aRDnkNssTZzi
KUyntnceBb3eKZGCzWcY5VsKSWC7cI9X6BUFnQBPZGaVLHYMzPgwMY9Ng4SK08i2gfLeALuhv2/p
E5hdRt6AbsPKoVGAKyf1Tp6qwI1Z0OWT8G8KFf+qFoT85QNxSvTlfIiO9GCz5M6ZaA2rx1vn+y9N
ahmep043VyuwRSYMOMhsy+CDBXqeplEFsLKWHi40E2nNuboDGJk1bkxCWeUmiIPUMmtiwsmEaqgJ
ccEFvjCey590CweSS0+Jacf/12udHU+iDmZcWZxDdp5nJxWwIz+oPlykyN9YmzL+MAPKjs4Udjcq
jxQq4Prd/PLQ9xOfW/+aHzXbkojuvOxoecpKlax5yvAU2qHfkz7xPHTs5lSJmiQk2ZbU1upQ9gjF
Eyospc30svJ7ad7sbvN0YkcnKWQTsA0gJB1bNK9oz1E2Xa6VRwKxgijRRmxaji9v7lTt/lyJsTA6
DKi36DB6uqXeevfXfb0WA3XCnyMS2Ldjq+vj7tsmgvSYk6dJ+z+2iTs9gkFpH7njqEfX4qYvVmmD
tlojqBh12uriRleP3bqPu+5OvVZJ5a+tgLnUOxHPeBaOWt+p1MOFgn2ZIIt8uHjg1o10FPZwtzCJ
jTLzGfIOtIT5rAI+ElhNDsD1LsoO3ZHBKXHaBIXzgxjkVO+QRESKQXHa9+35HHBsk3dQ4+3+RBwx
0AwIK3vKIZXNCOLEvbI9pE2nnWy3GJVsjg+IjM2oE/Yn8bGSGQ5HRq41XAx2lp0i31/1k2Cm2LvR
qIblyQ6aU2T7tY50ZOYeVGF4y1mnACM9DAzwSPajrU+mSB+5thhE8QkMeT4SVdOujmr5uKW52I6h
k5r2qkdpASOhMeA809OovBhVF6NFndp0O4uJH16emu92aL2VNfMA9tSDxTmxylrqDr2y3ylS5MGP
1syrnYyETE1pF1dPg7rR6Tc7/eWyv5b7VumVJ/gH2eJCPU5vmd6ZGv/mA6ndlYMjiMR6dL+Cmfc3
236Zf7UhM28wV4NsDerHYfkI6D7cf1k814QlVP8cF5wYHBcMZwUnBg+o4QF1UvCMHpXqivOCk4JR
xZ0oDgsliQ5LOcGxf/2irUZgcY0rX5bdSk6L1L9e+/Wd4ICQPpOfQvqMGJtVHmJsWEmW2j630U7p
6jaaX8azkgYgu2SJROfcbRn15LeD3uOs56DnlGe06Gi33RrhsKLUBGYmIrK9Mgyu+8j8uRJPK9ra
XX/fbEIT0EmPJOuhyqq9OadclHgIowIz2ED5F/++Xn8h0ysY/ggOsKsLM2hIswZ/lXaCcjvTPS0a
cicLo3NHf3hM8SHY17XZqDCZdw+FlFyDrVH6IwYg9aySMbPyFy1S7erOsx5y897TOl8eelrnBknD
SsLIxNGCrjauboYruh+rAoog95gdpVja2qBOuJzUqhGA6AbJZqN/kh6n2cbnuKetVbpuYsswPJSa
/OORtldj/Vb9cbEJkvv8Ta35DYeVtuewjdtf5tMv7S+akdt3ZeZe66VyVnLn2Omtsep0FK7ZVocg
TKkhtWdDqFygokXr7BqD/Kd+Wf6TVKg1qr1pqObfqHLvr4+/Hy9WIDjokc29wojiGMJJaOYNtx9n
wtyPYPz/YL83Ks+XuTBxorv9x371XdcP2OImoODWqz1Xs+Hts8S8x6i8LvZiCk1GmeYYCq3tHIve
ZMAHTUWAyIrLWlqk9AVdKoNPOn7+geMH77uhH42ibtDKamXr/b1L11O9CQj21M3TFHRnp303eVmL
b41hS492kqMAN8VABObJJXhvYGL+xKUvouvzodBC57/nM5noxEbb91X7SdfuVE8r3JGVZDgfzbAy
9inBnRR0f7MsZi1LFMfvnfXooh6M+hQ3G4M99XTcaywyKyLnVuuWLZrZTDlMK2vaM1YOj0CdUX2W
VtmZtinRuVECCIQJJDp/CNChaZLaJt0UKvTcUZURoHeTreA0svlzj93maj1b7bSPpT0qZabLSnpg
iMujYYWu1M+0UsXIyefNT9alh3uJgWk7522K1U1wc+rluFoMJIgHQAet5v66XH+5ZeUfN6wDcz/x
QX8LD05DJZ87H52bcfXbXFRJJ10vsuUCWczFUcDLSvOsU4x2O6Ulq+H7tNNq28E8KpFoKsQPWw1n
jBHzlJ6/1b1GB3xPKrgDqhPOfMXH+/cT+ng+pE9Ikt548xj9/DdokBoDo9rDhPLsUYTRxtsvTX7s
30meCJ8IatCwkUzQgrR2L2oVQeNJcLuMz8y0UtrVkEuZDKYKwqKTnZPtIbr/gkA/q31LA9z1dI5p
Db88dFTUZ4Q6dFTG+YO2+srWbVPrsaX7KNDG+3ei+qWe8gq1Zng4ICSMNnSCn84fZhuDzuz6cZNA
vXpeMeBMe41LqJad6qFapsJQPB7TK75AJmjh3ys6aYcHo7UZ1Rvj6lLC8rjSIiscNa+jRiNu9Ylj
kQoMUr2HWk8gllHuJGZJ43Ijl9c+eru2kwpw01G+Wm+7AvuOdt9vqknf6RGrM16JZAV75CC2iMrR
fXz+0W6LDUwpE3G6iBPny+zmiRbPm8fHq1iSjKNI+a9jyzcNX+ghV1T+4y4iWvwf5b92VHrJF/Gp
3m+vg4axug7jpmld6p0kIjlt13r1dW+ZB0njrVA15uVo78zsATLLF/LGuYNHJygcSzbf1fAqt7/Q
HQToiHXBc6qop7itXbkLakZPna0mwkVFXFoY7BF0jeAOpI1SK1yvte7HuTtk7ZB89rhg5HYWF7x3
2CWcH4LH4yn6LzC1aqUzm6n+CbyAYOkd65lxuEQzjVEJw8IDn0Tqjhttzc3Q6aXrnwWA72J8PIam
77yR6fhWr1n5mjEDgSXr+K7bZppUrCF68BmMt8Vn7efenJVBbHnDHZFgDra96ydHqEf5qPpK2d75
8iiCOP0SsLPIcuxfB/4zV2HR15BbGWvKCF/vjPMf2tbp9UjJlR2aqVG7o4VENDCmRfI6cbTH/rXT
q1d6nUlWeXte5VElub/tVF0L/nQO10/ylf+hUOuY/ts0vYh2GD66psEz9Q8VFxgXnBob15iWiw7I
PbShuaha94CK0Ik+/D37VDuQ4Q3Xx+HyOMzl282HncOwPlfWt08JV871rLlI7VQPQFjl9JxKx9qi
DLC7/H3VaJNNHS/Gsitbp5ATqepZ/S62uN/mirNtuxHOBPkrZRNZBQTVQ1ATdDRwTq1+RX3BOvRP
ACt/I4kcVQWq+vE6rDeFxY+2C20hZoCwsDelmX2dONA7VayzUm6eTy8OWgKDTBK3AZEJaZzVh9zy
objM/6rVP98GpCZ18J3Jj+PtafP7hADfH4YZRULEQ5xJ4HP/CIItp7hXUUJUKQZJCmzTQ55JlfKQ
ZwYHJabSOVo72Wq8t1LbudZfi0W6uKaXSXqkxrln21mvLrms0fPKrkLJ/lG7b7FAXWx4ule9dfKJ
C383gF8Y17ZuexhKX6PDysZ6tLyMt7qw5/Ec8hvX2yFQ6fn5Vn++H5+bs+dl/el2fKL0xFsTKdsP
M9qmv4X63fRXm/5ig4PQX176oHZ/awDk02hOvL3zydNlLZ10UjMJvbPR9tp0y9Etmka3Ujy9Ako/
7c5PlYYY7ud8QaKXzFKVWBG3TpXTKeJcGK3cP2jCFvTju8oYDqPGERIfGben43YNb20kzXG2HK1Q
aZ3+kNUP48pX1ou8TwT+qOM4x1/eFXpQObdZQ91CL/EXfjWyAvQHOIZaeF7vanCGzogD6vfWD9WJ
w7u6+OldIWmvaD4bYTr+1/F+uN3Wu4lHM+t8hqde5QO08M7tcxOo7jpQD/WkwobPchNUtroKhIVS
oIPvNX/l2Wb1WYm+BIy06l9OoVaGRnGiW6DFwxQRQgIDNPIZgDJUCOt2PwUug7fOCIeyYLDTeJVa
jUnQOSSXXXpSpq3pPJh+IiAqLsoiWhZEGZAeR7m0Gs86o+plXGmOT3VerFRLrnV6qp2e7qen6+lp
5UVWwIoekn9tSUOneSKyItZoNirbwJg2FIm80KQHy27+G6lUve7apeIialspYV6DqE3eATnbbTD5
QSO6uwRFchAl/658/Ctno2gD2zJ4jYlQJ3Z/ZKnLqPS8ussgHV5ENG2AZQY1qraNlOpB/fdV3UYN
xfvRCNolo3zQB9DkglHv7vUJSt1Go6sW/ATRdNBXQypwgQoBE/WSgVD0GLV6bCzs775Wu9vvjMed
evzwHleq8b0az3MOsngqYGgRfMhHzhZSUaOUlP8u/z1Z8O50j+toOcIM3N2Bl8ApYlrjjrMqqLBz
BhLGGg0sKDCxyq77/lW/ERCiBo0X3g7u3eWgt2CtLPoVXpY74P8wZIoO6j8bqrjlMCb3MJhqtsVg
rVk3kiNHDaeNxrLfJEHBuXktYSOWhqdSkP6fJELzsIvlag6u8+FFqrb/uA7W+aCqdK+DoWDNRlgE
PLEUllfhPGFR7pz6h1Bg7S2+hU2kJUJ+zudK+7dYF4mb02YvZMk4VG7e3PtF9J2rs9NGLQzGztLk
ab172u+eSquk9Lt8jmTlHaahl9O+m9gD6+KaK+NF1dHCya4s26F7qyVzfehSstt311cOzojA5Muh
qtZC4Rg3nTyb8f3vw2tlYQPD75iUi1ET5FNO/OrinP/eUXBeRVymFc1oYIRquis2snaxc9uufdjF
PjayLaBF645ilJDiPizgzjoTiMuntt3uH30D/MGlcLCCIEye8T22QTujPeRXvtgmvlonyQXy/lPd
3ijG1n5QUTx6PiqxCo2Pno91mpFs2vZtvIxjWWJn2lyTNqE26WNLiap3n6shKBP+/waMajlk5/1v
/0W13a60qu1auVWt/K9svcW6frltj9tjIkml1ewPyToZjY7pQ9/40KdbmyxmDxIh7bBFiVXgIY8k
00U+HRAzYyHIirlVBsmYcVUGul0+0kHCUOmEyDdgX8yGUaePOIzYBC7lseKukOJuM7s5UBeier4A
+rKKwY4fjABcAJ1O0P+35CXak03SkKUuAyiaNOwoRst1UPmT+FdPz+vGc1D2968RH/249Jnm4S6V
YDnW6JoHnZ2YhJmN4Ph8CmjgkA2hEB3t4ShnGbD2JRSqDV0DLQONUCHNmvyj/MzQ39sOVa75ss9N
nbmuwjp+zGw03TxRUrW3Y03QeiXJgE0Ie0KRHdoczNodhUpSRWuJPN28zFguN887nO9B+6ioMriS
/iqdRRVSggPZmtyS7uHt3uVxZq5jcFbKOwOV1oPHWX93EO8RdJfdHczXf+AydtueOn6gACVtb/8i
wY+ahJd/wZ256PZq1eF2OyrfRpfbKE+mN9Zkbd+wUCq47hwhNynqhENNq8tuMjWb15L//0mrIYD+
H49ardJoNsvNaqWOIPo/XcCN9mly7Kw44AT51G/9u/wfNixtlD3NToJwyCkgG4fgvXLo1tAzWbFA
Pj+4cB8ODVPmOcHayCZ/LZiZFr+/qgddiNY6CfMTRzAy4A6cTW7IdqzywzvHAHWoAeb2FFeKycpB
V0ni4cF7eGXId4HD0jJ3ykCIVwOi6u9jeiiy6PfzUUXsfDdhuztL8hJaexF+ptCeqgpxd2AYVezj
uvwjsJesH2bwwhXsNKr4DIKPlTxk8ls3f0ocY+/YTpn/dNIhVsz3Gr7ViANi44c7z7Z4dyXg7Piu
hgHkaZ8IVHfF3R4dd2NA8Wxe1KLIxIKCv/Rq7QhZT5GiVckUVaHbzGBEW2gTy7QVCZ0nDVc6uYXN
pBQcu2hRsOR8msn/GKDhPKyys+2L690iaSgGWGuaP4GHchq/e3nm6FzDBRHGqS9UjDZejNX1/Eo+
75T8MLI8dr0cRgeQ0MnLAgW09NJgxA3+47OtiS3JV4pqKuWVVZkLhkRCmmGxSBP0tR3rAizQanx4
2hxw1JJDoSNW832ufzomX/EQc7QwZi+i+kl3nv/VLmw7PDsMO9w6rDp8OvO3Km9LJeMwYsxhLzpg
sm8Cb3D6PZl50rhei5u2I2pTog52HVU9zFa8nhYhb3znYkmZpWFEryfXMFAkoEJnn99xUN7rRRhz
2R3uC+UyUXqOVAnMlTY3PDwk/7bwFA+FZpsXivz54+544FbbAbhhr2pJGH/KArC1HnxPfRi8Gitd
wOFqF6svskzx5WzKveMo2fLl7r6S9Zs4HxujSyt5+HL2NEDr7tk+KXu/xLWD1LIAODxPsdyT9rgx
G3mW2HT4tDyk1KH2SHByjXfv3MOg40ngy2HK8aX54C/xXuz7vWebci3cOKXqiA/Hc4F2yfj2jmek
dfjX1eXqFE4WHClukcJ6Qwu8aaYijWb0g3lq4Z1kz+uRVcNYMtR5vPlwjoPVOpu+rSVZ3rzk42rn
aUfxpIEyed79VcaTeecMOwtxYKi8d2/rLq5wyf6vnZSqSfmqaIGU161cs4MSmG1n3lPy7MywklMH
eAnijUmafOrwgp+g6RLmNTGIbDs8O2T43DoXSTDHwQTk+xNrTmMXTDnBkYNgNpzmQzvGjqjsQTqe
Nro179J/8Gx8oCbf20k1xDxVDwhJxpxVKaBv/FGF4H/RN1KecG8cvuvrbhMQM31I5Ll80vU1ZRWA
eVhbFPUsCdBcioIQ6ZXxdtsa2hd6m9udp/v9afGk6rUpZ35ImZVPx6t9a7+qcr3rT6pgHdfBrCN1
bQh0fQaeXw3z3+VPFQ3Owqii1ArTu8jHSYgQV0dVAvt7ChhfSjoOZQT1xXHQQTCWTimZPNn+2AZS
SSYfxuHhDgafLa89DiD2n1lh+2EOazzdCqsPnw+Tj9PXZRduirbdbsjSw5ejjs/JM5vElwIuAeOS
U3meBkMCle5NNu+2uz93P8FJBUcP5gwb0LEUbDyTcqjyc+/w7twAsYtYyaMgtkAebgNffqq8iuFB
Bmpls3rKS7GpkpkVAZO8od51FcZWfzxsvMJ1TkfTkZYAl8/DnVMtrDkmJw/lbsEYNOD1nHwqL4JJ
0UPJ9unlyg+j2mur9pnhlCHn66TAZ6g58+WEN6gUqBBMXyaOVuGcM5c2Phhv8IzL1eC3YbbhtGGz
WVT63DUYm6s85aspHUPC0LEWGJtE6rVk1X1Wg8nZ2hu96rXvLLJ1bhiUWoPdNZ73VRtrbjne7aEr
ISE8duZ5T15bg+5jXhqPG7btI7TeI9LIJHBElLyxekHNAagVcm1M40D9RXtROONWKSgcY1fN7q6S
tMvkWeGkpmAi8vQ2ABo2DwAoczUeg0W94P9sFjypRPoEKrXu3OzJYdNyKA6LtHXRPMJC+E7oc9dh
jqUsKr9jpzoorI8hQ5FRJ8Tbn1+5c2p6DDyXnHMHeVkzMV5/XDgPC45KB1izd6qMqRzOfN33Kvvh
/6D7jOt44s7aEbXVJqlQmpS7y/c5gyPWiOC6wg9rAc6/Mgq/UxXEM+nh1sadvmom2bNw6Kjm8uZU
LkPXV/ifigulipr1Ov706Buw6vDp5IDAhT0nsDWcADDQ9v33MYznMbhyzN38OD4ljycnDhtOHVA/
lVpXKY3rlfFiNn73D5jrb7ewyZm+8eIw4nDhgHlbZJZvLbPTP4siv81uGdBY5a8Oqjw2e3pAvWe5
ZXKBClNNE9pH7bLLRvOIdDtqOWyDb2aHIxEQuDk3b2GfeXhnuGZAO1hmvJGfNjE9UZ9Vhk+GSeYo
uLcytGe+NwfH5mAVy+vLrtHaH+o1Nv03GlsS3kVAIvHMPJBIPA7GQ7y8wQNLOGPYYraUIvVkeU/k
hNWPiUQxVT+KZ4BYppqHRYbKmcR5mjDvS1VTzqnbPmdqIyRiiqLXkw5ZGjmFBQ+M1Hp+B0nzBD+V
Wu9a6wlfAhqQtjRtp4tKqmK6uUTkHfVZ0vqiWEo19NjD782bl5C4vCfQZfSeeJ9eX8rLSPHuSI+J
tpU+j1vt3qzSay+JErKcLnZN4dDlLL5kxM5KnFuys1Kssslmo6z5sNaoZj5MNY/Ur4eRZpp29EGc
IHkb22kE1d69UcqonB0T3+5a67eUduaRxPq4H1GmkaXlSp+NQd3JOsREYY+V1vLpNDjlnkZ7e1P5
sV8W1mV+WZuyVmi63/cej3QUnbGg4ceWr48Yh4XetTrm0346VgDbn0YoBDfMxoMGwmg6rBCaHpIr
jihLxK+Nsy2uSymZ7SlDoyuriMuVjWrjZfRCmOeTNCCaiXSIR2QvIwcFEZFz66N0dnm/cbPZa+17
R0TBiM9AuVsSrHrQa1WIwTZSRXNmalyDllTdLFKrpml7YGRHUCZpZf1UmiP7DzLEzlP67Uaofu4D
upyj/oE3pePT9mY6mowTJ61WpYQeYtU9a8Uv0YROqdT7/JYvMmryDphBO3X+mqXNVrf/uZr3Lvpl
Rc0d+u3fUrsiu+cFSFcFt1Bl1q7dR0n9wZv89uJ4p46uiA4LQQdBKOHRccIrNd5Hu+suJrOTxHGU
DrlNlNHud26QUXvxpG4WimY874Ezx0mFc/yoX6tcq1Mvudna4RhKM3W7y6Jr1tLqPetse+siYL2P
PbASx7EZtrNSq7ds9xLa+YzPnOVqVw1mK3vZNSac+En9rEHTqnLsHS9Zyp+pmPZ/RUbyJzyeXaYE
FnnK7XswJHAjeHp3YzV4BfhSUXpXd3cF2y41QNApVUT31J43yWedGDIx2PwEuCziXEHbYEqT1VZu
dffbbta/SKr7cq50j2hyLw/ZcW0/fAn30CsqA7AtImjd67ATLGSlqGAHyeQlT7LP4GbuK4yY37sL
9i00YARgdYGSUiqDraReIMNUW7BPO/O+iJhHeFD5aXqnTqsImlNkbX3f7oKTzuSho0JLClCmFqMK
gwBclF/+PZ3PnO0OI7RQgmXVHAWWG21WlzQZy4OM9hEatV9rPMel7PbfhN3ZbhtJ1rXhKyLAeThN
MjmTsjzIkk+IslUik/OcJK/+fyLTVV3df6M/IFFwV6EtUcqIHbH3Wu9ybgj3c/oqOnu9rFabOWXT
XhRkYnJt2Paq1d/bnp3Pnrdi0hv17vPhZ36G689SfUgb29gNK5VBNXlh7glDDHsYsI3mb/39Vn/W
9SWP1GTQ7NXprYUUPtpr+k99hTQQh5ZAAp6gao9pytoGcpNHMUBrF1BOw8tqLD0mpqAbzjkuBdMh
IU/vbwxdFmPvKs09iXPJW4OwNg1GosXPAcDU5hA9SOR1AW/DOxJYxmyh7qMav6TR/Nb7Ndf8G9mw
4Z1s1txKybcQViBeYTdd7aeHfQhoZTStFCbHAZ/o8tyvCqjnzat3L+cAbzxfYvRVmVjxQhd43cNY
hW2ojDSgG5vQepZgaPFcL9NlB1jGd6XFLL6QjQlD74IkI4Bvstp10903VeFzdIv4uu4AhEsgYOo6
Q+72588YMKZBF62M1koMbmRPNWCjPpyVvlBmi76876Me0etP73Uw2DmZZkGIJMj+Iwlp69KGr3cj
9eQsf1pgFpkpL+N8Y1zZm9XFyPaa3C8N87x+lyeKhlWpLXS2mVM1TeNLGgyqp2/HsntLLFD08X0p
/82IxXy/FM+bMezMcH4fomVVz8QUQsZOI4XXrwDzuladsDZFA7rLyuPnstSm689V/X4tzICt+FII
In4K/mMySMaK3fXelnu5mgcBcVDus5yXx+ftaP+xftGg0rxsahSIGntkmmCCYGrg+i+vPERuPG42
ghKfDP9Y7INaZOr7JsDFui96ybS7R2yvO3t6v1Z6BPa1B8dxH9u00CGmP3xJm+w+8W0fVPQ60W6k
V649SiayHc27MKvZTg5CVfl5DLS1lEvx9Ro79r/vLp/y4azJbD6WpVopbgbl1ujxaTTSchZ1HpQK
hd7Lu7TlizFuMTj7NX2qJ2Wwk8t9pEEcKQv6nVFxemr2q2J8tRHngcJzKwVeZvPcXyWgwr16f4M8
3YqHJ6ylW/vwtE+Gy/WoP2zUftMzy4cwI0vL6HvPeScQzstD73kQukw1TEa7Gt7PQ928lQgUYIZB
moYkycf3PEmyWRqVS6NjXetvmJf9JceLenbvzJesufHajB6t/sYS1v1kqZUrYamtWFToVbyNFJAx
R2f1fWfGUukYETkH7QqD1azPfDgvdWJ43BE9OaVpppvP5fLRn2olUwJLwuPY5i9MgyWBH0F388ov
lZe842fdaNuhYq5ZKT9nHrBgDAc5FozPoATj0eiwF1Q0izJLAT8BMwGlMhNBOg6s6FNwDqTnf5FK
E2D66Ppj8UI7u8oa2ljDNVEq21HrOfcU5OLW2pCTJTCgJT1e66PbebxZjakBG1PrmU+TO2C56/jA
6WXAd5C7DhgOeADouTelF+FkVNzCGh0muCXYRE9wUeXupuy9787LkgN7jrKtymDVO0tI3g6CJeFR
GSyLwYDwt/WgNP3TCTO3duQ/QKJzX8V4nRS9bprxGMTROWv8Aq0JCoPHX7z4R46BI/itR4Yx814M
/TcOaII24+yJLhkWOMt8jhu7QTN1h6OKH14yq8LqPqzOhwvd2HHrNj5lpPxksp6NGo23akLZ3u19
FqJ63DJRBDNCwWDSuVQGSzHe9i8+eLH762w+JXDY+D8Lb4OdK2oq4bspTbtr/yqanjm22P2EM4QV
itb1iQGhilUckpH5DoLjYEEkdwtGAx9npUFjj9j0ar3Ibw9Onbmg1Jqu/yjUIojqPpy9sw9/QV0m
d7AVyCcs6qRkB8CrHkiwEfAQMBAsKsE6wIiWnAekOa3BfOk33sGs3aQkkIQIYDhB6ahf/WGbOi3H
sy+3DJO7LMToW9Gbeh8F5vsMV9GrMClltW5TmOxLk8Og/NXJMv3EHOCFsEb5Uks949BI5128NgzT
+/GCthNMB7P09VDo8RtYNZwGKqtrKRTq0ARgr45mIYJ+6a4NtLY801HUrMfKZWXCakBV7kdUSQYb
kLxrv5kGmywbCKvB31eN4hODdfMWjraP0zg5TMachGPE0HbrB3hhC6/WPQ/1pj5anse8p4fXCzZG
82kv6EYWERrkulvrkdnyDsCPUc6+jWuaP2jmmWOAXYBXgHBvNp2hNiaTxXVc+iM2nCJ5LR9BEvvb
yN1dj8tyal9P41uwBhtgm17Tt/MSrDDY630WAv4BYZPfEc/qxHyNTkVDwdVXh8WMLHiKT/VvtCfs
BClNQ+ndBvV4Dj5KyRqieZo93gHGgdozy+zGKKMw3ACM+CXIN+81Sr2W0c4sWpfjuXogQGcXsq9n
y9hJh8ylj6F7u483k2N1UJwP+Q0s0mhOuhYffzp7eNixmbJzZwFDgYedwP7FdpT72qNHdsZjKeAn
KAlS4A2pxDwETo8IjKbzoG5Ww/jSkEvrUzAPGJuXyf2oD83eJAcM1HsuAhYCv2Pe4FmDsKnP0rxz
BNQksy1SYByjPxnFuR0cOmBv7cU2cDfNRPKE7cjOk+2jsHX1LzY980LhetDQy/JXkSXhf5AXwDf6
LpZjHZvgELDClprKxyjdPb2typEdv5tmtgCCcQNuKYW1bhxThhOF8wBsvoqazFXgOXc/Tt6rQB+/
pf6tbfzQQG+Gi53MiRXgKwxHwl5lYKRxhU0R9PzE/JT8ZPyN/W/1Puk+3T7RfrXWK+769++CnNTq
ZqVvOvyY94nzc1gi1d7B0VqLr9mF13l+T62sS7eV9vRcVotu/dsu9hv4ZrijNZSPD8tQkKO5nY++
i7qX/SDT+B8C+WfmWvjNoLZVpi/sXle9ZtLFbbNTU09CeNx78y9kxE0nQGcEeuJPhqKtY3f+lUmW
Q1ZJoiU/SgbGadl0240eYba4V/y9wqovEu88jCWgioTNBdulD7Dt5NOsrIAeXZM610Z4cu/AhiEy
eAaqJOvbYBMo4HRpw6BGRfRLdxkQ7AG5N0CS48Uh2lDaVQgiWq8iWkZTsGJ2Tfrr3B3AFLDMrJnL
Ec8KATamZxhm7zrtQxLHQ66DuEYL/LTS8aYWdxaWcta1a2l5RT4W3b+JdeSQ0eJ4yXwitxqVpx9c
t+za6rtDEBX+oAfgx6KwshnkhTUkWwaFfLLR4gs2EZeW3BHiNdFI0kLadirxI5ZRyxsgbZUxYL8L
n2ltyUmy6ayVPhS6UbBuDir10VHOKaLbIk474+Y8zncLdxCRCdVfwpgPz0T7/Ay9o5GVQxjm1N3n
u7a1CdgKeAq83zsmMQvLNPSucRkAR0MmhANPdHx5TbdvvASMBCwEEo0ZAOx/uW1giTX6eotZWp6C
YaD+Wtp0CO6p7a/lnthRTKKu7Ad1K2H1uPRmTSpj4Uv96it8KbcAJ9vlAh9tF2gv/yhl0v/yqyTQ
21YErkyWSptRTq5BafjdTcu/OPfO4D3NsLEyEhQmJR1e/LFOXNVFzwwE3APiOVm5mAY4Bo6NET1O
cRBPD8fJ/jKut3p1Ghj75Pi6CrYBngGGAW6BxbrPJHB2NTKCllc0ZAzgCjhWeknSa1S6S0akJzzA
W0iOWDiVPoalVRD9NwsjvmTZpowzCJs1Y7geopYhyDEDaTXvnUKhN9v3ltfn+rnXbAyEjZR2U+B5
sST7l928d/Ram2bNe+3xITMw5N+PpOnMfpx7j82e89dYrc5fYybj3DGQewUuZYoyBoF1Mlw1DbLp
jsfJI3gBjsRinXk50/8Ln3fGsnC1v/axIQ2l/yrT+DfZlpdhLFCUD2zE+1ZIe4WK/nNclR5U/NYQ
ayKadyHRogOqpddv4KfHbHBpYtUJkgLKPgJ+iGadeMMt80+SGsPRVOUxVg76fFGAZ5+xIDd71Myk
+HT45TYYAVE2jVdQ3qdzByplPT44BbX3RxLTODl0N5Vuq9WtAXGy1hMTSBi7nUdpObRJNsTQTQz4
vt6SezBVZ2XZfnArWKRtcj6j1cOHCInSdRBs5q45RhyNT0fnu2RUdfYnqzFErTLGxYdQuLoVTRDz
lskpMb0cLga1zs3VctsBnyvJeS0+Y2Gl7ZfypLJ+0znfSUGdSxFisAmI9W9gVJBk68a3eW2EQGFr
Io0ehRl1n962VOjXrn0OgdtV6lQwBjyWQcJTDPTVkW74KiqlPTYAJgB/Jf0/9TPpf9D9072DkumR
r6KREQExhwkLXb7R+uuj+GGodt68FRp2JPbs7wm3sa45s8bS3+rYsQw4zyvslvblL8P1bToyLzcC
vx+7HWKLNAxozPgda01anUs6zXrHkBzQEACRuP+wHAjEPBcY4PrmXPLvTvFrOpSbJk9IjlfNuzML
EZpIecveVbMimzT5DnLFfy73FyS6bNONC0ebF98CumvzBLZlklz9Qd/vQ84MbzPc1hV37aP+bJIv
2bF9GtUzoX0C27LtUg4uCT0vo80aWmCMml4DVCMJMMDr7TvPmOSXojDEl9I779sDj1NWwl2ukYM5
mYhhrHYtE4ACUQxijnpGSi7c2rbaO6BCK74vg+aLi6BEj5SZB5q7fqKfHQwDd5dmbYNd1wW6RO7a
iIPGI3MHsAYwBVBPcwSwAzRCCl5UpApddGmlL+2X5lT2rs9Sun6lt8/F9owAZPYWoFt1+E1tvxV/
JMUezf9W1MVp3CyMi0NBaLq7Bsvew1ZF+frq3UlDSk29rMErRzTc9ZfPhwIrebfgZZdZ1r5DcOp3
rEa3/bj8ncpKAs3Kfy44A4HEBdwsf0Cx2b2MtruxhfHPnBUmgGum/SfXqHyl+/dDBXNHhPMNEPqT
+RvmuOe3kvF8Pjk7p1lwjc4rACWFhi/SPPyGPHMUplqZF3wa0hbeohOlz77nJ1P8Qeufhszfv9UL
ZuK1CBCG3Za4P/UDoAKihr8bzvj18uUEdf9pXNtT6hFl1aLdh2RZL70RYJrpNASbchMt2oa7t4tf
QNt3LFiYN0QI7XK4E8ZN9ZGQwm1HppKws/4fY4c0bwPlg/vaMDHiwLPGytJWCr2VctqlBpwde4d6
r5RRNkhsNVUSgTbBKMB3Qa4273w0a5PHNfgDmANOo9wToJNSe7ff0LbbXnNG3v9W9dTqIYDjP/Vj
9VK1FqDWtXKp8R9Y69m+VjwdauGw2W71xS6D09zCmHrjRuIH3IrOv46vJBt+aaQn9sd8i7SVz360
vtBf34XMGjZmSbDEZItC0JNhF7aeyCXyUA+aGuIOk/AdTdw6SAZIVe4fneqzCSz26YZd2+/jYcCv
SdQtDm0cxJRb01xcH0jh5XjJYsuOSRyqe+rPjNqNzq346bKfTtIPdF9w15f0+QTnxGd8Z6O2NgLI
UEyBWFSOkuYPr8j5tbJ/3n0QbnhItW35V7eGYo+a1fbknZFmQFEuK6epGgScDB/G9C6796NoGr17
uu1C5ms97RSetloo+0+SbSuzJ+G2hVnIt50XpoVjRzTtbCPCeHJodn4s4DioJTKcKcra8WtZdNWj
WxLCJYzK4a0eg/fMi/GctKR7MqVjbT1rEruJMhjG5VZcWDqod48MvRQCJ+oOfRE3WAly/ZuBOUYV
TbZ8zbR7xyRW8tJusRyec6vLh9jdt7obnp8M3WPS4rmdo903GLOkOZ41dA7HSGan3biVxTdCWD2S
p2hb0urvN7ZuE9H82+IEKxOIVslVquCgIpSjEUcDswBwvlvJVi69O1JYQ4/5k+oKqTW/mHkaEQwD
U6IymBFv/TmrRBwUacbMW2XYvEL7GhUpBpU3tqjsXy35iDOSnhHiZhlfuUPjGkRyAtGJP9s+R5/C
F7sHTARa11qMfPZF9PTFZ7MlzINsG71C00i6QKHcF1VAp130xd/+9ro/zKVrCpkhLLv7evSY5uy1
3qfHZ/mwr1cxD4JqzN+JK2nTqI548H/hfWzvkdhGww2Xd2PJ5peqCLPWpJpNO9JMZ6prJs1RSNe9
IWyee7wsyLXRrwtNyfq0juSuBc79jt2O/ofxmCHa/0QVEvk2H+9eKz8W/NBFd66+8D/3/pYGALtr
Y8Dq7xRe+HGOmdlzmPmRU4naYREvpnxVwCzD+2xY2AckQPGXI78OjCc/+DcyBM4pic6gvdfIjfWg
Aek4nV1QinRHEVduy4kqi7Y7F51jLZT4wkO5cgkPZ2AH+CLNp9sanUvFT5tCcVRPZAuiBAz5ZfWL
Hkm73l29XUy+icGS8NR5crPAlz2T2LFdVG5M+AMoPkQOqKUtYRUrc9ZOzaA6mt71L4b3y3BdCjgk
lzhpZEnbu3ptV/ajAsj0VSbf4LEeNEp6/P0dRuy8ff/ib02zFAN/pfNuyDIA+UJYzBINCpdO6xJC
DfJcg/rPSp1fUgxxKIlJ2v03mbEYKyWst8uFxgrhX0LjVEbmzzWPkmtuSWxpuOlWS8Em69jMJiuN
iVM2PzzPWh2ZTIhIrffaoPFOJeMsmYczFTUjjFw9P0WZ8wE6Vnp2YPBU6gAgXxzbmC8P3NFmxxvC
uEBVBUcP8V5yuVm/Xm1untyzQsN3SDO978etK7vkC8Hoozq9Vael5bR5nkqGLqVRY1D79NCWrfQ3
EkG2IaShVejlOQ2zh3MCBVLkkAvBWwv8XWbdyteUlujL/65B1cp/0zD/swb9B0P+0VhVF5fzTRoQ
DZXwEhfRfv2HoqPiqBBO5NVnhHc1Jlcry3o2X53wM9hrfqdGKS3qCv3jzNbrzvqIz+OaDZ1oJg1y
QTVGAu8eAe442LsJ1ln9QjFRSU77T3uDhs7kPPuD7BKYedvqSUOeEG5Vdk/Eck5abHjkM3bKWzT6
LUIJmdaPQ5DCKjXqjCLjV3CYfVJbnCgcaPRPnH4r+nulSGGpzIYQ2epJEAI+puoIblpWPlbFJ1Kz
+6OtYXWUnjj+wWUQONh51VAt1AmQN0UCWNNRdhsKg6qgJKgHioFKcCL1kLSQht3fvn8kj882fKPs
3TdJatJ5LxlD53Ge7n8OPhevYW+ff7OrH2lsy/0lfer3MFRXHn/kNBcEgW/H1dPpm/sTZCYY68yF
mJcn7e8dW+lD9iFiyoyr5aydbd1Gt0lvYL5IDJIPc1cM6nGT9CNTIti9D/w2+mx9qSklet/Vl9Lz
uHd7rjWGSazFfspa7AcCpgwDZHNXPnx9SUvXsJuTFtjH7eI5q8TYuTgwTgFnino6n4QHjuSHTvEQ
tmudQjt1wWHgOfAQutoNeCVnXoG+hkFK7gsJmO3JEFaInI4V62j8pjGjnWc7LuN31EI715/Nbw8v
Ufjz6ae5UdNFpw+Js2FWu3KGhNF35YcNO0S1HgOUUBOF5sAGbV+WoMkTcJtPQsBx2evs6tMKOTK2
Za3byp06Xd0K+7DWoTv+G9zIY9W3B9uAN7XY1mvf1TWx6cZiJ8OG27wMr6VBvasnZHPNd9b8ZiJr
Lm8CkQja7krAsVQiQgpWBsgxAILBGHIW7E9lfD92kBlWyONQM0m0q8nXjLdT9KDGerjYmDIOjtPq
fGSvtdHaZW2xW8yBbMO2r9pUfYmwl/Jr8HJoTpaDT8Olwq7ppCunwkk3/WmntE3me6R90WNftCnW
mCM60CAe+6BdkISdbND9Ew7A/dOmZ8ez3dnruO5sczY4D8iJ+EL9RLJN1L9PttJCQvHi5xFuRRoR
x+uXpV92JcaM6e57G6S5zLqdrp8hzjeX6RnlvDapfbIP7q+4hwRMvU0V6Tbc7nfme8f/w7NRb1b+
y5m70SjXqzUy+kaxFeK2/hGnlbTu5eqh1jx1ZoIjwrVcQ4Sn/t6/1KA0euShNU1YE87oeOwz1k+0
SjYf5y5A97FTZeZflF6a1RF3jk6tYtBo9K7ceYpDCiG1aB9LL+dfNcogf3kAnF9OY3pTlWKX+be4
OEjOb63o8EGQmN99aBI9VG0ecQP1Y/dVw8a+6Xh+eUwemgrMPa+Lwb31ff4Cm1/7Uim93EyX1J+S
DdLMACGnG2Il2EPw/ymLnYAvEQZD9TGow+9lZ3kpVmdvG99mwJJMNvvpZdOR3O4wfZhNT7NpOpue
y53lp2vZqatNNZu0A5fh47GI86dE7K5Vvgjz/RJmWqY7P92C9JwX7HdU/R/Hr8U/KO7I7baZIyxH
Wm/friddim56DifsWz2+FAPYtiZ5pH3/kaw7nkexs0P/KnauhRBOmaw1QLUN2R4Dz7hSpvo0JCct
jfZftk+nW1uwTnk/XlIQDU/zgezKxn38+Jk241rS3ey7J92mfdez1D2tfpGEC3DWtOdWB/uqRhL1
hpHPYC4hd/V8/ElzR21Gdnf8ebvAwaRuonF0HT0IKoyTLx+lXccIxqQFwvoTJC0y7GI9AdY87iUf
QqjPKIQceHqQvqjD3ykoHLjwkP9WYbSCEOMEuH8PdMGgRsigucW3+9tCXHZnVgufHcjZB8dy9tl9
cI3bE259+/oYnx/jWVMc9CRNJ5d0cqxP9vXJuk6HxOw5bdAGuMnWJp9T6YqwtQGtzf/L/LtpV82m
qtPzdrBA5KtOD8tpoTpprCaz+vhhQNGIsdzWP8OQ3JCm1ZlVwpzGIze70Wqf3gxxd79MAOHGdjqL
qmzGWbtpe5mnJ9Evju5O5T5Y84iMZbHX3P/FBukKyIPxGjr0lMKpmCxdAA0U+1aQ2WhzG93qo/Jr
Da4nJv756j5wNEI8hycfV+dW7Rptk2PJJfp8s7vgCf2sz95bcflTIiHRlowsF7uu+LZN+882oz82
eA5fDSfDDUM6/FfQ0oYWeCWkm6F6mTjCmRnDoGSgEWipXbBGmY0vES6pqkU85TpBpOc6AV6bXyeU
rPwyobkfLhNy+E5ULePaeRwyexO8Mx1j5/tHYPpQG2nzny69i/5q9hiWnMrRbmBSgbLkWZYDZcno
JIRL5+MToCWUpdUigJYcu40ajE/2oNxxS/g2KMp1WNtA7Q4q68Hm0j+J6kPr0jvoqAxmEGtjCNuW
EDQZ2a3w9GeENGm3Zv+NkprIE9PIXnwmvFZZ/7oJLU76tpEMZqMfPKRtjMwpiBtz6WLFn+P9Nr4v
YqouD5QqoCryZg5UlVldLYcHSzX3X0HpHJwqTyFsEkRH+84kx6OD13ipxGiTWvbt3dsBy2ffa7lV
w2Td+ufFQHe8vNIln4tu0KVZ9RoZMkEXJ89hzYmpG4pL5Q6tt/ovasJijqQj7FE4q2edPTJaF81Q
+gowx24IpcBNJZ/J81oJ6LGyoA1YNi/7+OTmII2rd07b7gi1wTu+zsaKKQS+zmXbb6CFVaLK4PZ2
tDZc4WdB6kycn+vzdXorFWqAEDjGclBbRPMZXM/vjIK0GhTQzPR02yageT93+KpTIqJhe+xr1c6S
kIUi0lBfJzXiOQ/3BDJggoXhWndnN1oZM3cOh/ZBnEuTJSN+UYp0nmffjskYc/abreDyqT6P1HcC
IR+vMXg/MtFfntTcC9y+ABosm14+AzFVXGWmb84DaNfldVJ411KEkjVj1PD0z1vW9jzsAgIlp8cC
jBylihSi92VbJHOeYptyWt87S8kjZK/QSe4Q8exPCZQVeNN26f1OkoOXS3/x63/fYWqZ+e0/+2j/
rOkhCPcfNf2xW162jzO3toqunNPGn7LIC8ZhP8zJC+X54tg/xOm9rSh9qk9KlV/b+ycF/FYaJ1tF
QUiiRm+o29rqtdJLgxe8cQtWa80xpiDC8zSvz1vpHb/Cbtl5fVHgNbEUap1MtTqtY0/cVrK11sfX
UKYfEPl1P7+e1qsadwqFmQHuauOg/jDBnk0Ks4kCvMtKb/LZVYRcn271ZPOAec2e3NxVASO9dVbW
0tfcB6Oo8lh3f8DFq6jKqUuJjZc96ao5xwQSqmetHBc1nJtxd3BdtbdP88pIrUSGl0PXpStPuupk
XiSVx1lWGFVFJbEqh1uHPKuG6ezjau7RPVo0UVHMsfdKVgyFZBJy47SPRPLO1y4WsxHVjBjozxHF
8Ozrztt1jbtkiPW/Iu6Uvr/r3qEAZh5icHvNxQudVS7cIleK/iQVoEFtFf84N776K3SPGmxc8y4H
eqsWz2xKZgQuPnSlmlMnF/r21iDHCOkaSmgehKBybrtq5v4xVi3PWZ1UJFXIW22yAGfuSq/uFc9P
lfN0sAdvITo/T1VEXNP7m3KilrSI5JKO0qfwqXp5sCR1/TL0hCIa89J9cB3S9gBMKnIq3Ek+41Bh
U9UScvLmYA3xXwygs/M2K7HVoH/5E2edNkt1gtvMK528X4QEEu91Rk0cu4CGJILGfbIqdSL65z8j
Us6yBfcTm5ikQv2Dt184yFc6iVX3CAI1YcLqnCKnwrl8SSyI6RlIRZPoRjchfTXrjbFFK2P0wFSL
8dsjQ7gV0s4iK0Yx+IHJZ0nnlu6cw5Jf0+tqSn3p7UgBAxxwdgnFakFPDZcXeIBdo7r9aDcLRamR
9A+q6KTdvhl0reMlBTv8+TLADwvl7sOQpns9RKdC+7wYNquD5WJ43w8b82FpPlxVGaQye22mdTiX
uh0TunEtGRWwIIv927q/mvUef3z2jtAD+uz0/qCUJ4HNK43M7sZBw8hgNnycPpPZUP4CjFKPgNct
9uzCMsmiqMaN4uKy7hozdAWtZsUOg5pyeXOOcaUVOERpdW3f/F3RFDJT3byECSSo9G4YIg9j5L6K
tWLS6jazWQOkD6K3yhToRNW+hVi2XujC2fE6ek9ZAVJ97M3qjqKj4lz9Yu+dw6hTrwyo03B8jFzg
+mFAQpnJq8vjSAAJNcDEFyqKyBu1BAQKW6PErdUJgwJ+kvG92FNNlBJGPUVEBVE+1A5Cbt2XzIjI
Hvg46eoMmgjRi94l4IJwnUCdVo03W7WblwkpN5iqYvvkUs1icbkbJzNJUR8bteR7K6z9uNj8mn8Y
PbZ9teNZzof1KQDtddpcPpWXT8vLU6JfEGbuYJWolYqNSaAiA2T1oAviUsmw5OZWpmq7OBu8zKNk
H+LR83qimiyyOdao49+JTDf8vl3+j8z03Ef9n6WkWWwUi9Vms1j0p38vJevr4ZHOGg69BUfxdexm
CHsGoABZqRAgqq2AsDV2TWbv7ZLV6rKYjOuPyebhsvzAV+kwNomaE37XMkYZrFfjeWM00ekqDu5F
J0bvU//c7LeIGc79IpfxFQIexqTbQN43ve7knAyEjDlxlNUjDkHGTEbEqDAatG/l+FpmX4zdch7U
gJNlfTJYERE754DglWKokVxRT1RfzIxE9XPwz1Bs03sT+BN/YestZYC2t8dRStPLz1UAD2UH5bdr
U4U2zJvcyCA4047udpNatoIr91ET/HK1zxjTpKPz9Ru+tv92g9huoGb0i4dJqzjJJYbza+/4R2Mh
bmr82I+M7f9aPjlGMWDXddKhE5+O60DcOd5wvQal1KF1UFoMa3h2jeHewb5bNL+9BtrbgkTVvS4J
TCods+m8NjmMdqXA7XIIMafjm3Mi0yws/tjF6fP/Pmg06/+ZxR0CN//5djT//e24NEq1TWXr7Zj9
6f0wV/WUnkZb+uBX78f2l1d0/hHekdIXw/LZt0D8e8XHq9MoGJT/qN/77MtGxChnXhptyiWwEmSR
V4eTfdNsu7J7geRV5YmFXNkNfNDjYLFp434127ebRN5x3Y+61m00B/vTYLsJZwVXdS/WsdmvwUBk
rxcbgbip1Kig3FvO8JWDn6BY77IUhLftGpXj4/vjpAEQ3rpy61+AllIGaPEGLkyLdbAQ8ZrRbpi/
idVax+NCTqvvbFE66MPGDzscJlL2Zhab4eUk3He0WNNUDmmLH5HUNamK1U3Mfcm9xziPUuApDxtP
i3nPwy3vcSzabXssxx8CB1vCQ3x6t6xGX87Wsilw0Wiyv6tHyU0bAgRj8jhO6ovJpHho/92QcFbS
k3Bc8mhLaEV4tCIcnLjiIWoSyYFQRqgQxXbpGlBdHqguj9SjDZ+5BtuP69OVDQ7rS6roqEvjuWqf
NGFug1ptUJZYJR4sfWFPFTxIHVO6DHme64f2ebB+91Ud1dZJeHxhjy9cqrZ9YY+vunMkNppM2stt
eADC8myllfXlizLF38LXPZbbuX0udyHhhDHRNb5nbJzyvusxdiSzMXYsZ89p1dN7PgAMZs/62Euy
kePc5VDl51kZ2FdTzecB91fJK1Xop4V+uRDZKRp8gnybp9H2FEx1O/reXWhP7/HnDSs2n0Hb4D7Q
3NcOg/hyyfPiOxU1HPTFX/Dl72s7O1gAh4tkfivvJvqzznTb/l8zvbNL0o9NK/r0mM4Rpf9I7KHf
HFu2dtTMv+S+b97vsn/5xZWx4CDLcsM3l3b1aUMN2pzuP4raY7jF8/j4kb6iR18f4YqupXzjb4Iy
cMY+Dq7x7eP4Qsa4KAYNmYNY4hUCHiVvKvbLpxCR4BGRQHJ2K/dmrZ6IBGSdejkqYwiXew2hCQ43
NE+MOEn8x3dzSBr21Y7ZrvHDQU2wg/BzQTxt3YPVjDxck/vSXX9oNF9+Lc2qqaNs+h9FDNK7dJ0R
FdxlOSaEYxKQdXEWlQj7oJHYLTPgbrtnhNbKJDRc/HSESJ0OndIP3W2I8mbWutiGRIkQSJW4VffQ
wWe4xT8qGYmbK+EAW5HlIui+o5WfOvbs6omHY7h+oWD/flj+du1svwPv1N99eVaBkNP0k2Px8RnL
hbJXL//2eQU/mdGzKObvOo2d8peqSexCfJE5cpf/cL8h/YyAtAxlg7C52cP7Xr4INGr6v8h4IgCs
doVs2iuCRr3lEnQe3xiv6E8A4ToaEWSka+W0y5wF7r2a9/YAEraBTHKnI091h029RbXXWSo++drH
avjaR0L7YviSp04Uzb6ud8O0QJtPhNL2M8Q4p1xfcZ8d+iv7yJ/euAtIOp3LfbAvDQ+z4REQw2uE
J/DBxLHfWsYh392vid7cN3svCywbX6SPzid30R1Er822wcD+0L6WSQ8Dh6Z6aZ9fZlKDV8ZTI+zj
fUPs92h3H5nKPuLpdHXtLfkOFz38NOfkxZllsbs+d2Gyq5l4NBHMQoctbNNx0wDyzRi1fmJSAyq1
y/fT/WBWG7DYbLTERrVdu5hRhVur0dyawYBeRXcbL88UXVHGowOj03A/itR6Lp8Ym4ZFRsMi5+vw
fpKhIEyxc7lMT5dpazmtw5x+X+zaTt0VxlFz++1gX+jvtgOTSc0P9BKqX4e6+j3wCM4hcPTskg8u
zF/y9ij0rm+psJQsR/L8tkvHnIyU2c+0U7sN8q1jZB/VWOleyjNyVVTJS0Z/yO3iTiLqOn0HOsxL
dtonbhZr6swPqeOKiTEZiMbJqG6/BNSSTFAYnDYDv7K0jXCgSbv6vvquJYNcQQMp6blyiR/vKvL9
s4qcPpsZlg79nTCAg55YtIaNeCb5O3MIlqJCHWuctIwEOLvsYxtWxRFp/jkKTTeRPMaQb+lx+wcT
BKyYFwI8wMxjJTS2vbclzeJtllBa+lU34zX0iFvvyLEUpdRijrbaJk63gcb8/V5/9ilqLiqut2+M
WK0xCk9rfCEDk9PlZ1mhPxDYEESKmijkQOWJ1tMH/Z1uhcfEof6DrpP/8hLZRQY1lotwLI3cCWqV
cC1wXIfh1WtyOahFTiC0htV6eCi/MFj5mb44bq2TADhcLAaFuUtCm2OrtMMOHBxq4fTVuIvzHpay
M9j61ubsO9gRg5jOYSzo6bLncv1N3z1cu9i7Dmaba3elqaCXXJMgNN0vp63LJN11CuPyJnJS8wt1
WFv9dV5zZKu8h0Pbd6MjlxwP64QfQid93v+fFKXQB/r/DveNWqNcrdTqzVIlzIb+0SfanxqH+X5H
EdH8htiVz36Sj1b9G6mV6c2cLbkxcB6jR6WR1dAQReqMH475MqmI0ESCBA0WptftF0ngGpuhzWYR
1Uiem5Q9faec08fdBkVULfTn/ju/2sw5T/vG3PF2NbOH4hYH6UJ0q8esE0y4Igq7RSlEwSjYvlO0
2dwQQkfXFZcTDk0IOkbFNqrWDGmAiaGlbLqVmqN5XKaIxrM/xzWps2vmWDBUQOdO2aYi+LzSKTkF
vVXGTYlW68FeWt1isK8Pisnw0RzeLqPWPGR/n1rjZWNSAK2+TsvoJDXZYh3wLwYtB8BZCAUNbmiB
mbmZPwS1kYoAC//l6meNBivNSaW1zOEPW8Dh758CM/PMTGmZnt2f5EU7p4Rg5Qo6Im2AasjOMNM+
2IEK/f33i+sLEplJ+bx/rXJ6B95jdRA4cY24ZVpOVkq1OGb7nTnJ1juFP3e/dq9OGA19wEw1pGCn
Jm187R/1LzzpQi1aExtHCKpw0VEhD530V+2H40Y9/GlRej7qu+AwHUIj5i66r4G1Ht9/JXLIir94
/IyVN8dOHfXDtdsMWR3P/BAKRMLjh5FS7mgolNybfpkPrDaAmoNrkdlPjhpj4eAebt/EDrIxMYlH
uyzB5BQ1TvrD3QWGnzA5va5H3Dzr+MM0myeE54Dmot2BHuR8+Zq+X58L88Cgz6Xlu1KkrlSZhhei
QaNae/Om2e4Brc8JaEQ/7ly5PKc5Qs7P9DlL6mXhnTLLvhMFsf2G4+3wfhjOm8PGalQ/j3bzsZyv
8s8tY9RqdKZOLY+WDqhunDQekjpFvKbE3/H8EAj2M4qD7Fms4jrb3D5uLcNDza4xXae007RYTpPa
ZFadLBrj0na80jlMRjb1yrudMLG4Us5czYjof9/hysX/RlJr/mMTCP/9H5tAY7m9psemTcAWsAbX
q3+71d23BphSyYstn5I8rHzXNYveYieCuXY15Cc1UOB1kClenTg+cIZk0+NyQV1BMbmpvKI0TRb7
ryT1OVrLAre6LW3r2qI2ZZ1pCToe3Ed6LzdHH2DGsHY1NS1cTc19EucrNRk1WmGFbo/D62WUWpXb
sCStx4PG/XRVY2LrJ0KSNPu6bgv5PcH6zKNsc3QwUIGluHNZg8/Plt8jW3j8RtmCs9osNZlNlpj1
ZXEFTUNcHpSYhe8B37r4sJJ2jpR0FC5sz9aOBmIU88M5XDYaYESDKBnLnLF0aq3vxMMdK8eacTYP
y+WYhmVyzYK3VmbHZfqC4Je2KiyJmxmGhbEaxPH2EhbCg4govP9e/kb22tea4YUvbTvpuzd9vQ8P
x/Hq6L3qSzYllRJCQphx7ZV2PSUnk4drLexd4MDFbu3Ll/kvr7YJoDiIw1AQQ4sV4YfX2Du8KcfL
7L2VvJC/tIVleF3Di0oAkBWvzW3szUx+JltJb73//TbqD/yXktQq6TRVi61aqVls/fvbeLw2qs36
ZQHpjj196Byqfpu9+7LfWgjB7jqPVDI6nUv4JZq80As4i2DsOIgkBVtfiLSnmWK1jic6gF7XHSlL
diJRf67cb0cHzd52cF50JhOkAZOG+37K0qGe52IMHH1lnDJeAdeaI45XvdNSwEk5yuTdOcMfmnen
F0eXajF+r7wnLoYuB8tnP5aABUS7uEX3nn4IYO09GTidUGWl7ZF/3Tx0F+NV1CnVB4ZjTiiVWzAm
nGLjFWgpQxufPA+AzzF/+FrrddfJycYrVj7D2FKXzWHM/FOsyGDuZobvtf0t04LnJtOChkr6d2ac
Jg9pJ93+7qSZS+ik6WNopuHLzteBLZtE79qqmo0dZ8p8dDV6X5RQL4Y0dzp+t0/1b/p97CPEL0ZB
lC8GdvwzjfYrQ16P2rnKes76cNeRbgM5GTUFMfaD/4EQG4fkagZgbCfVtinLeVAvDlanCAl6cR9u
9sPrfNisDM4WoPjabb865cfulv8fYefV5Laxde1fhCokItyCRCY4Ho006YalYAEgiQwi/frvaUDW
66NPZVV1yTrW+Eji9N7dvfYKd+/6BTFGy8vvI5cjsE/lWwF90fTT2YmvCJg1V5iAQUFcM8+X3jeA
I5XDlVFuKsAVAu3BVyB5G7Ob4IOWvObkCqYCWGnvPqCKaQbEloOlAKSoaJEUgZ+8w+mAzbHBJhtm
soEWm48v8AgoBRAFwAgG5iATD1f3i/ewC+BYkLaC0gox0zWGizHWInaY+VKaAmtEPYp/OTlXp+R1
+0gshv1VjFNcuoZ7jJ+X3rUi0BIWv+WyWgcvww94BESG3xJUBDxka3JgIDQ5we/zdl+Idt2gjw3x
uF6Rjfu8tkA5xlBeoQ2oz6Mi4AzY0+d7CIoBhMEzG/AC6EIAF+AU8AzALFTsVORv0wdUqbb26pdF
+A+drck++Vih8CAHrIBsxheDUND3QEsBJ9B+z+UDkAR4xPgKFKF+bVo4pwKDkB4BH9IVdgBzuJHG
2AVADeAMN6yrwX8JAZdR1CAIFeaki01yutfDPfXzzjfx6h7JrBD+4MsonMGRla0di2MWO3BOVzoW
RyvBT90Lh6tQKuExwvyAROfT8hfatE2eRsoNqxiDlLYnjHWwqcE5Cl1uxXPLHfGOwCwEEsW4n98c
/r20v/ofrCnKiAdc2dy5FFwR02N+mvvdBXIMcsGQwZiNV7XuIgdXfK5M9P6Xlx2MihkoLQZ6MJmA
oiJitMQOrQUAgoZbRx2vHucKQXNwRti9RlcS0zo8qxcG7EEnBfMQXNOACeI5x5+O8ZvARpjGIVjm
2wAognYfPAQwJGe0hTjZwaUFPIRL4AaFwBTnkCJdEOyjjM9PBb65GNacIPuZWJcfiZXfNGiwJ3Nh
g89nADgOl4Q18QRAttwLE6cNDQELIdQZFGR6NBn2An+AfWAwAwRhXgJ46EAdfOfxI0aNv8As/wrQ
Acqx7CVE/lYIZ/yotALkAOEoUh/W9yai7J9Rzo62D/sjH3weCGSnk/JIYNwe4ANWtRFoaL3hTfnE
NJULEEbQYjXCQA5HSpzB4DXPIqdUl7BJIM0pBP0A+iBeW/obxMO8RL2CNUecZgcnDYGOGAfexxik
A5jDPLt4YQHIAN0DbVw2UOMVOKNcgYySKv14+wDR/FYJ/OKyIheFITCLmRspKRiCuTFkodVEegw2
ATDRYEQP30RFVy2QiIzXbVTPAn0AdwB0uL8AN5yxkyDbUnIuRFkQYgL3Z+ZdLqAFc0RhJPzumhEL
egeavR3hT3vhKg9wag0HIXbDLNQmJoKjLWIqhzE1uaeqN2Ish3jc40UKzADGAMAwrtDCoDDA9oQb
9y7iFZ5qwujv8MwQ5e1mCqZ1/MhvbS0CR0AJyBAMAOG/z3ttlfT88gS1FF0zNVlTDNmyfvHxXe59
2dqtTvIfXG4aeXvAcXeaRKISjrvt4ZWZi8dxM/N2hzrJoSMn3mFnhtgkWo8SKt0VIu8JyLtFZZjc
wmuDvx+nzmIKC1eLjdHhII23fDgyKz3cCk9H5w1qsXMTzzBp0fj0RZYS5nEK6RPj9tuhw2hb4ieu
1Lgm37hEqkI9i25NNJhRa0bVvhtDEiZMg+ksyCOuwdz5vQlbpSjbBXYVnsfwsgslpCAzH66IEs1o
hgF+R7c1vQPVCbkduHcxe4Lbs0aVAjTisML4e3OBAPXtd4RXkpmLEYQMd7vwjzYJIbPyHWiRIgNC
xZ5DgIlH57JgthMVR3Ef7WVPB5jPI7ivddBMwfbHn7Moa8Qf//LwBaewO5eDKbi60pePveI8aMN+
N+wxj5xgaXClJHpiTSLHkx/GESJ6gvuImcGAZ80Eb+icTNaES5p+8WXsyRRPVUQmvQmMs8fjAIMD
HBfyC5dujPeIU8FAhjE9vnVHkk8n4gYA9mtxdNjyRzBICGfYW0AbUB94Z/4F9M2Rom/ZjU/4IFCf
NfjyeoOGwswrkxu0cI+gBdTfUVbTBGQGQ3I4cj8QKX5wtXbmYe/qeMXeImXPS5PL9XINTWKCscNl
as7ZKHtQpjO/KT2ND6XzD3uirG3EvFwm3UpzUVMK2Zwtptlk1MC2Yh/BNGRdTylGU5fTsIZEX6qj
cdLe2kdc5LGPxzveXF3jNy9tWAgQFA76aqUtTPQbV3q7qDGR0rMRtQSVfFBMt1vTd4iRCdAaEvA7
+cYJcShuyYhDDc2HTilGsYrxCaErJJ7LfCJzzL56OKVfveI7mVPAM5BtISdPPNVD29hntrvP6/DO
fpzFGFEOIFsPlsttv155YWdIEysj7IA1owAkgayYKLZpYJ2gU98Wv8OedyRRJ1iNmIzBu9Wiv5RY
OA5eN4j/xkBeuUugL8NNaAjG3SMf7TJxPVarP4yl9d+xlv+nbfyCXGXXZU41jeQnUNXx0fikEruF
Oymrfq1g2MOHTUVYGz1k3B+gMu9oIWikdNFI0EDQS3TkKxbBwwe4TCBX3VVEt6RYEzyMMBElcUWk
t0ARruF4lD4dpoam6EA5N0VvYZ6NNzeDSEyiz2uTwXWz7MKCHxlodyEz7QJjYdxBnC04YkOnCI7g
hYuF74LfkRkrKYbecbla7y09Zm57jVg8h060I00JZwWmdGs/oiU1a1eqbu4kAbm5FkQmrj62YMPu
4jvJLFPY7kSfUtdWtZiiW8lzhCVfcY1DepOuE6rNAEJ0qHQSTQofIdrCPYOHGs18aRaVpmhYFXdy
VrVHmqjjtxywStaOYy8YV6n60JAx6GOFTyNDbdEpHrcFzNEuvYPI4oWehhESTlIKMz6MUtfmBr0H
E5l/B+py04Tnoz6dOeX5dNE4XD2M8rkig62ss0Y6kS2JZqRjlnk92F84NSc8/zgj/BS6ydqabnVw
MfwxC9SRv1wwj1yWII4R6Bp0I6NxZqVEKTH1y1rfWruWuTYurldbKBBcJ1wK6WBYE9LEuP5gUKgA
oh/KLzSzHd8QAP+VmyyYAtXBdP/iF7keXr7Q1ljcjMY364gfHO1NN1w63I50l34vP9HmNuZu89pV
uEViDO3qT/zzjgvBI13PeOLahAR0vUP/6Hkr+PZsv2MBRIcnIRb2AQ0QCIEeiFQDFGFjIhjOkREN
wyWMJSElcO/CG2hsQyx86IfSaoHBWOlOqiloA61RpIM6oA7YnuDCUeDuZPvtLaJHViQxM9jc37tw
t8JyE1ayVqCsLRNooeoFusAQEIBhA9ZMw6uA8KFiQxr1O9mjj06NaKXV3dnvx290UlJgG0/NHPpp
w/uRFxtmvzyCG2/eJMlrb0Ws/jMFDMn6gF9jUPO4KZJ+TJbrqUW/SWzc/ZRDXLueLteTiDIzonPH
OSnSCggtIbCANjvwEMA8lqnwlce/iC6g37JIL0A1Pn4Zlf0ZQT4elaibL/HcicSSZcKyd298AOgQ
7Ne1FdONhe6ZaYrzWIPnowiFr0Pr38O+skdcCPYd6BzP1nMw3QMc5bgixQd6NNQH5ZB+p0/zTgVW
+y6SUyDfo99bSbi03I2HS+O1TGyc9qQu75/aK/Z3QXPdZ27f8BATwfF0W31dNFyGDdzpmDfcVLGQ
8DNH4mrHHMkqiKvf69gWX07N2oivyKzMo1mKdoxNxhmRIgQ97tVC1s/EhdasAG9hk9H+6V6n/kZW
YqmqodiaQSCIYf4iKymsXFOt88L5R2zjhUQOh8sqGZOrvwSYgcyDdT2kxDn1VQfIQnax2jVIEOXv
mOyuqprvtfqMfwOBA4A8ZIVscSG4vmtfcXVGiI29/USyie0YvtWKwAOWMnsa9tFoSp4xUq+INd4J
O/VuXXcJm3F3ZFglue3O7ddFj67hkyxeYgtPHKc6Gd+rSSg6oE40ZAhwb4Qxsa7tZV6tBEx+acv+
+cmtIHAAVoUgVpzwl1eK/c67vCH8YMGzgGQxrjTVnS7e81y5OnhlrSBZgCVw96Lpsbh+0fpyUyz6
3nYP451/xnEVyegd14fDZV0jYOYXBcYaNhsuPsp4RM5XYcpcjW7xz8IfS3hnjcRDYLgJGLPPPIup
HDJRHFXAowdXRR262mOSvAQ1FVoli7eUZAttBqv8okGG+AbJEt2IuNppazcU9rwX4T+IdHnCR5o+
IN4jgrrAMj8RPW5/wpWVxvbzMsc9b1SgMpw1CPyczAiKEUMuKHhJdRfUxM3Qp3RS1SGWHIvJO9/h
R2iXUBkgKDZHyAwXpgctHFXsJYUijWFCwwxBDmlcYydueSMIAxSg6XCaskSqT4aU7JTEVhJQBp1G
iqZscdvFbXq3x1X/eRycsXcXphQlLES3+IZZk2AjiAceKydTdY09ZjpNiPNmcMSAGo+jphE2Ryw5
c8jf+IQJpFgqCTxicQGTaFvrlZBEoYmOBi1ddi4wPA9cDct3vDFlxCF+8UAH22I+64zvaUDwdU1O
+Se5454SscaVE7pLIy2NCsy2YYbqIeYwC6iZhHfIP+pZ05E+Mi0m5Rp/S6n0eM8xHDbvYh7MiPj8
2eCj55Fw/UPdK7aQx/76nvt33f9CPb9Z1dxXi8x8jOcJWIgqSIHQyBkUkpXQrfEhMfNChafr5WWr
awKAqF2es5RzFb8mG0xLFZPu8YpfuCjhrX6pXCU71CFV2yxuAt5JvRYn6nQrUspwoxlt7KKEcToH
3j+6rE2UtZXnQ3JXQlIq1rIE06MgMUEHXfvlAcSFg5Kj3qi6O0GDvroWWdu4Na2cMHLoeWtVUU2U
EnWUHdAZbTVE9YBEyBgVrheIDrRsrZQBrxlcHYnHhRhnMmoW4wKuAqIi7mS5CCd4DyBC1V2HM0yY
61kPbH72/YzvWBdW615no3M8Q8qtBvwV5VMjCyu/Tj+2p77yP59uJ+yMXQSUzc5lv7PT7/2P7c3m
Xu26robI8R5zd9QOMJN1bFeczcSUPctiw7LYqNr9IAfsUbbnj42J31o0ciMkzlTAt5Al7iV5LkK4
KH1k5xG5cFlhhPNn0PD/xg1US8wB/r99tuNwUXTTsoxfo6Yug5Zb6nXgSuCpSSWCmok6RlwBBo1T
ChY5jLCRA25CTa79r3hUC1EiULyMcQGTbULFOherDQVqg4IfuBhX59eAqBnAAw2CzBMxK50Ro87W
NOJxbHz5uDqZhxF6DlzoddWZSJLLkf9gbVq6PSIgIlFwl8oOk3ZM78fr/cj+JBndIspYRD2S88hC
Sj0sXmV4jeGlvVhoqsk4wX7jzKDnjumVo3KUaADU7hRaQE2UK6rL1COBT9XI6fM4J0cCI/0iB2QT
r3zF+ZgjPCaUhMzOeEiPRi20cZaFnC3pxqQZE9ixaOMgyFpDYgyJXR2ypysXDeSouYfRucV3jEHy
B/hvuiksue/YqQ1uX7s4fpoIULFOhjL7xcZHkxN95drf3cFG0QRTWyjj5G+t6c3fGJZhFSncg5H8
VM6FdBxhD7thkNfOxfERN7cLseO3/TE/cuOXYHShpl2X9D5F7fdpj9rMTizYHaveDGNtWPqyCTmN
4/rwwn5Wj6CYVZP0ciIjHuHcPidlfVKXU1+fpvq01KddfcLiTfLvgwMDF0QRiv7G0oeAhCkfhQAB
Ces61s8WT5fPL0Sy4F+JZh/gwy8mDz+1ucMr3b8RdMI8xzjUN7guBDng9y4WD22WVuOZhOunsCIk
zPL2Ptse3P4s6v+mv5Omxw0VFID1M1NPBnkWUVuuxHwfTTQgJr/6N5rP896E6m8e0/lonWPjHPdK
fO3iXIH+5ilvWyIznCRINawB4x+w2jf1A8xxnLPIyZCZ/a36YyTI08N/l6Fi/IZBYqn/KsNf3uFn
e9Gu+Y4yVPGx4vgWxcdrGzsIao5kFKl6pOLMJqTWuN4BLOOl1wbkJFXP1JZ9OSaJpDCK2zF5Bq5Y
QxqpKJlx6VpOVNS5F1UEeEf14FhfGERYCcMayoVaKSrXeycYSBr8WvbaUhQHduAUBRXx8aG0Imqh
XUQVIA9l/xPnxs4vkIeJDa+gADfFFu/QH1zcHR3bZV+jm2RHt8DIJky+gw6SQA4mY1wYQ7PbQHvK
PoDos203u+Ac2UjALmWLsj8LBIVls39znBHXHvKbG7E7L/WpXjelVp8kn72IqhEmHFuQ+wWbj14M
hsyeY8Ox2ybCAutgfzEOM0M6/OnWzbUZZbGjeBv9gyfxtNg2EFvHZFBBFI7YL9czUxuHzVIP7qMA
lNddwhYRqoJ/dsV/bwjttxtC47pv0JN3urn7hU1QtlmW182Fw1II3uc1ZQcDq47J5ndM2uIBh1rY
ItC4ihn4UUw/6dRt7wvamQLIFemPt3MiU8nVX+osGNESN39axY4ISvfKnY3DjIvfyZRQXpDId6w+
sBO+YJkHc/LyTrIge8lct9MZQsAbpyqvNh9GmNCRVwe81VLMzMSYVZVxixWT1i3GZ/p6BUkEQbRC
vD2WV37vLcYMDw+mrHq0oEySxSKIhk8wk5y8CIk2uoJm4nfMw5m4AH/CxeZVhUAiELhn6kAufBil
wvfpdiTL0Lw73H4MomLU45gmExKBc6K9mjPaOubTDhy8sfNutKXuB1TdnBTyfUr3lrsXzul1lgtF
vZP3Dw/9t6KMAG7R1qUYWUOqR3kzHFJkX/fDRwUdcnCdAj0VSE+2C3GMxtoK4CSLwPbXUAngW0Il
NvAD2GPHh4PQBb9z3xr97O75hgxH3i1eNZJ78X5d8RMj2lyxb7DfCKJYdeLEN6hkPyKM5JaD1T8J
P6hGmSxiKm96eJOrJsTVgDFR0QYSBoV1Ap5RQgY2D5sXEICuQRgTx4O413Op50bfCzoEQMedCkL3
uezPGAGS3ENeKw/avzL5AYCiO5iPJp7S2eebtT9/BHgCpMFRCTsl2NZgMNtAE8SFURzUjbLL9xM+
kKihjhRonyaCrmwZGHSG+frmcMkdhtfYEhrT3QP7M9M13jFc1UBnZtTe4C+QDzrXOTLm5IhSiOLh
z22hTfCcY5Edhu/lM8JbxS+vwtbDhPiLnBVXZbKE4aPp+47rLl1s8bTOazh7nFOtQZ+NWiUs7EAz
HIZKN9mt3iwy0HDD3w8wCVYnIWhKm9EFuVpYB5HjKtVHXQ8Y/mQO3qqkSrg835qjVSRzFV4eFeAS
Yp9GQUyC2sGsVJhfrEwkDIJ2b1jn0SdgJJLdyNUtRTODBzJj4bVNYEAov/93o9Dt3wEE/24Uv3i9
Vdl4PZ+V/H54xuaQVlG+7pghr/0CK0XMRtamcUUY/NV43z0hYAVTQT8MY2KjdYJ0l7bDF9A8oK5q
d4crHS3kjuKwjCEiEoGBApL7wNpOOF0IRcROAjIAfQXHB/gALLoL8EBuON0zLYaFWw/PDFYBsQIX
EgYw4XUi9+hEgpYz/XXfk1zRQv483F5pIPVX0B0WXYSFvSiMUg4+uBHWOylbdJT8woxRUCHUJZTJ
BcOBa7d/hj4NJ9x2IYMAWPO3RbYs/ra4eMk+FhaD7cjWU0LfACoZvtJJ6JA0kwlrUixeQSCdkcTP
PQ2FnFQMfaDedsxGHnsNcOvYpQm9ZWgSNSUDNtHlBGsL7bUcnJlMrdmbuIbOXrZ4BgAF/GsU9ejq
O68mw6jYz89k1kGlBKw2UBt84DzbOhBN6MIo0DqwaEU6zLvp/xrSJpuZvvHXDuhK1jN9yfynNdGd
JnUvEbC7Lhsg4yraVCtDyIeSuD9jBAeJaQqMNKRfqWvL0teuRRgCjQtwusgEOE3zwrkCN4eRSHbR
jojGoYuB5bLoZYyigHO3gHfEuJYYCevEmn+gtxGadCVlwtlc2OoyKLmUYGqBjIjoKL4YGBteL3Rx
2NbC+EIEUS+HrbfR3uRVN8Z0mSbHIjuDRavTsJiErPsxNXFAd2h5fS26HmoEGp80OTXMGDLKaH84
mdH7dw5NEH/wC1NyNK1LYr/Dvd8W7YSWiBUPYy4aY/oxx3NutUmzC9EgYVSuPRJLHB+vHCS1QCC8
CevPtUPnKdWoVqNKivDPh2vh+giEGYxgdmnum1d81+9f6YLwECCBCkEEHpX8g3ZIt6Mj4i++RLRR
LtcYGbsduLOwD2oZkHCP/hsHOhohEQEsemFHUN0oHq+4o7PU1KUvTpDjSOskNwuaKazPtT3yN6FD
4kEtCT2Bc+dEJHb+uXzed1x6A9okhhJpJxbN0l77pQU3x/ofnUpNpsPsZJ3onT/bJx2UOB1ioE3J
7REgFZFqh7odFr1opTi/tYuDjfmQ8uQSPfWC8P5j9TZzhtZOG6W7/e6T6K5PZQ00L9Z9tROCBkqj
3XotgzDabSX/MGu7ygem+mN6vFuOloa3x4z/e5JeHC6RjNya48ids0i0EYg6mZHYX0/9/UAXRgzH
4I1GzAIOZgxIO2bBt6Mp79a+/LM1Q7yzUmf3psKZr44jNgpRjccp3FOI/j3OHGKEL2cIcsR7276L
vt1fHFr3/AEyFzd/1vhIB5/9/m3+A11PsX4H9xi2YauqImuWbP0C90x6ftZuOwtaCN9Tkswf4CIY
xgEvZTIopzGOgXIJMlULHx2Bwt3oVYYMhLEYTmZPzM+28TwitlfL15pEQD9G/Tx+x5MHml7xOc2S
rE1UC1xb0EQJ01zu0XSEIkUnsmhG+DKhcqQH5YLdJrBm6CVCMgY/6sG7IRC+eMPFyzVvx5356uvE
FaO6Rbj9EH4UEI4qsNHKEjpRAeHgh8G34tARYj5FeRoNWgjPmrgMMcj6gBdMjjAZcjVufZRnBYX/
BxkUL3KoLpc0OYL2uBo01wNVwP6fRb1iBu5M0dB9APmkPgjGwApxKb5rREVXD2z9EjcwghZaqEDt
j1cEWnRTuCBiwKWhbYQnc0bGfkx1EcI21bGpRZoSKkqwaD721yqBy/zdD2fcCgniYp/yGgALLnHP
C/pPzEf6NGygh4xhCXmhDCUQmxcm1xN+m9XxpsTmN5h2P22P49HJ0kjWcec8bHzHFhnpB9X0hpJZ
ahz/6Ubwu71karqpmAwMZEX9lfopX0fJ6KCCSGSN2oGaYNrdk/7Nj5lQJBwOkiHULAwsJAnF6dK6
w91pkX0V/j0S816TTARgFpEiib/ElWm4MJUiwJZQZZQrmEpNyD14v4ExI17gH5t6BeroAPUKMdXs
JMsrHMsB7w5EXaSq8eniO70vniGc1jBLkXXtBNN5k2ZCdm5KsVQ8W/H7yyD3hVfmZM4dG7gcsSK2
kHApBL8PtLL5XH6EI4GnZX2SlURrE7NN8jwx7scU/vkcm2mc65FeRFofKnZwY6akOVmIeQb1VJ8j
DH8vRxVVziPmVpgFm9j5QYvp/Ur45jjTK8CVqLCV/sLzx7KfmI3ol5BFrW2DaqVCAvQI2spwG+NB
Jtu42BafocRSbjm5IG0yZQLCahZRd4UZ29jeSxFSiwpdJyzJ/Y10tYirAYUoL6IWuRVQjjxQuBhQ
kdvFgLqEdbrdChbUO8/ZfviLCmXWQZHCY+xXqgk/wj9pGA7y9tbciYodOadF0bYj82AwV5/SXbBQ
b/mgRQHvMKcIoHF3uxPtcTn8rGRE30w5WERjUdJbVeeWmHGwzvRI4O9DjUOsgbNvfJ8iDRPZVGRk
SUXIvQCvKoKTrJxwM5/kHLtz9G+w+wqhqoBqx9qEFdDqhCsh8w28qL7SBmz2zKqr4FQluGDrB6Il
WHtSnm4wyYhTqb/TFy6m4EUioeBcxFii5k7qj185PLdHRf0dhwb9gQaxe6RFYKpqjewNxuMPV8Id
uNieoxLsZOecnxjxAjlg6grqsNlXWGwAVEcOjQM63WbeR/vYrUsiHf2MCxpY3VHJkv4uUpdA6m7H
eY7HNJbZfkM0FdFOCe92gH10S0LZ6KPAqw67T/SYwW9eMYnajDS0R//lgn8L+aW2k1ur8nHFsl8w
lOpue38hCfGMJQqhApgQBhp0vQAy4g7jBViJeIjgPQnZbmaAG5OQaEvHjCTyd+bY2+PqfHduzwMM
bnzeQY9gVfJZ4fn7w0YKDw5Yg9hI9SUN3a+Y1yjJmDsYNOHOxMK5glUx4gFMKl2smTpcm5gJGRnU
l4PFc1M9tPxEPUzTYbNnwqEJA0PsmTaPWBj0hi7kIjrvyNVmfX5qvPWzoN/mcKnXRde9iAnGj96r
kYa4RiHTgUUT5qaAS1uKi3MA3Vvl+h3CYL3zNnsnKWk59J+q0rEW2HYCHRQ0IaJOV4CQ+TXgDqv8
O4dFiF5xjm5zZBmRNEUV8yCOqTqSSqYILzomxzA10gALd6Cf6gU+YQttlPwVyd/8VLPJ1/AHG/kE
j1Pt4G6oyu4kJIL/3c5V5XcPvH+1c+3XCXB3S2/XbAeT/7uayHOoyx/hK+GJHh/wsTremU2ZLiNo
ejleFlf4nKtxKQKUIOdgTLnNOMMrPRsXQM3C6WSl+NPNuDYkNSg7zugztKf6LALbGyNOCAymQ5MZ
TF+D2t2mVK9LP751ISoTc1WMMeG97xVPkRLwI/V+BD8yMK88i257YXzv3vAv3AUQuJUmkvp4Mwiy
5yPiMWmfOqBVnmBV2+QPIVT7Ec3Kg6PYo9G6k44ARVoXzQPx8kZzu4BsfZWamGCgBrK0dSoLn8v3
i+M3X7OZtBbQcUoKYxr81V78S+FTULvyBKQprtbcJpxcEqFRDIlSf5Y9icQ50yc76+7NkofN/OGO
2gR+EM8GChwmKx/vK7cP4AkqZ0GqGeG7RrVQJzNMSc6cf8qDqhgwSc7oZKIWRByl+n/7n52/7XnI
GjQg9D9oTAaApwMbHAtPtjb7mk3NfmYzG3oYMCtiqMngHyqGsW7iDZ5k87Jz2bY296CUCOtn8Enr
g6X72hvK2pEUMn6a4yZ7JGkdW6z/3o+K+Zv9aMuGomg7TSPNwf7FyWQob0M1juicQBAwr5QC7Pqh
IKBjELa+ytv5PYnBqrWHjW3Kyco0CAmTZhEDSyp3QAxIjWdRF1jXIL0FTJ/RKMEQXq1kuirWpliP
eFFvb2nAOx7Q8ExRIeroeHpXxRIOSkB3UHCexvcNaRDftgAhxubsqK2ejjhHkP6HZ4SdC8NGbfAW
yHiDZ1U/cq8ER/uwptHyM8b1G3w9oE6piap9aKtIKcJZczDQzSGp0Mr4thV/dQ0T8mgigubs9sTn
kJWB7t5+gDc5t7yV2GNEGXPrjSUjdn3AfEgWjCDnk0UO9913XthNnFZ3WJeENguL2FJycaNtJXdk
I4g0mtmGI+cXg6BGV0y4DCyQcMWW+zAna1f2p3cGjGiVNusjPe5tvGAS2h++R/n1YQ4qXcQ7SoSN
YC73YpJj2cV3HHHxV4nzLu4qwPywOAvR88DVSHlCzYwva3b5glC2o989/feu0eTfOJz8z675xeGk
be3x3Fp9h+8VFHeB1vRXMigcKWhf2UCbFBZhHPNt/JbZSef3bgl5Gu6VByCpDbDB5BQMmNHHxAvI
8g04WozEVABvvyIeRPE7frwGFz5BPkdcdrugXXfasG62peMJC/UwP+E0PfE9quKZVN9lj2VC62wY
zoYYw2DZuIYbfMMkZBImYVzRchRkCOtWOSx7UcbGKXdbLm0gW3gHQTTsDjK2UfaedWVYj3MSHYUO
9BUQ+CsOpLiIsU8RDGGjhmYIwxPsxIThCd47IxRbsdR123a1h+EJTv8skkrZwpvnKOltbORzJfay
zZgq3oLcmDz2PYnIXOw9OQUcY9bpsLHNQswgl3UGOeAVhc8aBuZ48UJE6R4kXDG1UJVCrQgriWuR
WOx5TL/Y9tJniyLLxd6XnvP5r5yJIWF2F9JIohTo7SLS2xCqtK1HIC6IB/UAh25AocFlpPpLZnps
Bh0ZUngyYxpLROOyJxL7SMbpYsSoNN52j9xO8HLI776UMO9Yq4PAwe2iwl0F10trXWdmnSiTCQ+C
+HnzBsy3cKTEepNrk8gXY1E58lo8uCOQ5sRAn8V8cqsinVnAgNllBjt8oLxFReF9TFGlko/e4AKV
9av5tyoJazHqK5tEieFyOX1Cvqo0jg5TfU+1XcuEgrOMpBlOy+407E7cM0DV4PzpQc/dhDAQPUj1
4DaKErQl5/6CR5esP6SXh1Y/FcgnZeZgiPxjkbXSxakRXSbSrUkdEklAHeROxpAYuKjClgBBgRCv
K08qd03HDmJDS/BtB5d/sfpn0KaXP1GDVeM3CkJbt82drMsy7kSqeGb+S89qXO662igGquSVDQCy
KtlRjIt7+8pYEjCCUgSMkPGr8BKJySRKfP9KwuAVNm9QH7k8QD3h8nAp9vJ36YEJZAUVHB4JiQZr
iu9GC0PUbQWSJVLe7cEvZe/8qCwitlg+n96Ts3ngi99RHTD5x39Ix3DlRtaQC47KW2mb5BjPCNt1
QXLZkbsmZIse/oc3KamUZGgT6OnoQ/H18fQGsgITUcFuaXD2Wx17Nk1YhthwxTzQhMEb49DPIzgA
SnrkJGmwJxyTyUjuMNXfYcFWJFoeek5mfMm4Ui5wuwW6yaObpKBVVY7qFWnRZf6C6BVg0Gxiu/cI
YANV3KYg4H/yA/gHMZDkXiJzyp43hiqznHYl5zOsgZyPBJyILE2EVs7IvCPzHbUO7BaSYYEEd4n5
qV9zNrPnLXQVjiv/OVWFgo8oaCb+fIQf9+LB0/XR2xGLct5B6uWYkl8ZMeRnwt9JycwY0NnxgEfv
T4Pjkt+7E98myAhEjyGE3e9P58Lr4OPikH+Dq+CqoMYwXA8EzQzlwdJFqqHqGJgsr8Z8RCfJqLGo
aJEUQaTOYu/7LR1ixVjaR+LUqjVO7UacWkayYTjr+NsJOVo7hgToEqczhjbKfSOauBVq+OEGtzRo
ahe5TYZ3ineZfN30SDTAXLyZD3FcBR1UodMdM3myuv5wjK2Xm1/oMv9TFL9cfopBM8sqoyiYoGQp
+ZCCKANLhurA0K1hbombI2bdr3BmcDYvYNXoYgExUB3chYSRg/t6Ibk+aWaHEuLfFeuBBqpnMs4H
vSXa5pQNeKkKEibwHQsGV8+ddefpcOofJrRgUOu4csKTyX7U1FZW8LRQXLLfcfdEd0mJwbm0vqsI
z2B7H27fzlD6ckLcnMree5VDNri8FzQQMkXc4sT7oLqG3VWw7qk2VRYFdze4XOOTiBoI3a6oPPm5
cRKrxZc5IWWBKusUeGCJxczQN77zu7M2MtnGJ+PPQNGxoH5uxDJKjwLc6GXK6l9FGbIQhKLE2vyr
pLMDwoGFFTAkOMcGcgxPBLNi7pZH8xJVt7jTYhyL9eBcCwtrfUy0Ilko1DGZCWK4nrrrCQvrDMQZ
spBD1f4s3BZG8/mgMtJY7ey2IsZTW3KNXlQyowr9rUcs4pD1m6ciyp5ceOoaRyVKG0SjuXwxPlLf
m5Bv+UCRY2tEAi2CPxP3c7arY382P+kgujgiCBXo07QKGy2IELzDdN5rLp5P2XP3SigppfuToQ5J
XVfE2oQ69ILSwZzUMd8xgKIDdC0CvCAPHUd/QjAvfdKfulc6wEalAC/RHqG6o/VhFCK9Gw+QQDGc
lgEXLBi+oi8Iw+nX2Tu+DEjAxhgopOyPdX+0LkfsiJpjT+JkfcqlZKMA0SPKk/CYkBI9OwChYk8C
+5fJ3s6d1qYhszG4nvf4TbsFdCvk0msDURhz4Rb1+RLMDAtupI2kXi27rQxauEpTk52BuFG0iDEX
feS8thL5I/YHf9NODAmi7F49AiTwVXQRUAS+ikgEFmEzPKlImmHYAIQwvLePtu7A+KiRD2P4vAuJ
axwbLJWAclB47mk0dcpwV7QbsAPAXDrOtDYdIF36zqyHtxXY7XSB7aoliB8FExkQf6RgWPtQh4fR
EOhloJYBtHYa0iCh/MMnjFLxUhmihr/LfS6Y88HqROIKdNHOZs8fMOEpMUM7EDuy7+hSNWOGO/kf
f6KQWuJK/WuvMlRFsbl4EwVm/nKA14aaS7tGJS1wwpk6NuHSkqSMYSCRMu/m1bscQXlTctkhzQ1P
/BodrCcR8BxNX5m1kgHmYTclvCkkZMjo/fHQ2nlyZMDdyQSjA9085CIYHXSiW+8mr9sUoodjRHqK
6CKTRXQXslf8Q4Lbmaw7fwip+Y0nSqmj/bb+vsbUtyjxl8zglI8aLTYQ3nhQ7jhxWy5ZHLqRJQWG
FCC91uFFlkGVBvfJT8EO1ADPlmN5jtUxMtUw349A26jNdK+RvE3fh5IDTdvoufQ18OXCz0rfIOR8
/+L7usMX672Qz2GSi1IbASAWr8Xl6ByrMWamiPvuxh0lLB3cjOO0wD+ZU3lVfZAtgnc5+euEr7O2
tM5iDZ1Viz3+XWHfOYbHD5FzTmO81W0lyObgakCtZiwSYy3bRFjqZkFukFARGCBPY1CP4u7YVMG9
d9SGfEjADH9RPDNEP6FnXmsSQOA+fmOosA0bGCpgVSVz6/gTSfT3j7d/76RfTr2L1HU5k6sWXqKw
gxIMtSFenSjZVLzeWOwrXm+s/tV6Z8KOvwCkAd09QF4+f2JznT+xvWQc43DQVaKq5Ca5n74y2Wer
XcHVfYhtWPCRHHoTm63k5OP2yGidATuBE9H9e5a5gthmMbQtxPaD3mZ2LtAUmxD/BmijGXdCetA+
KToPtSoOCXp0b8hJEA6pQkoG0bcLOddG1IuocXB+FHkKAS6W7M5y3aAIEobw9raJDDaTAmwVN5EB
OxaFAdfEL1ei7VY3R7F1Efh/kl50ppY5jmjRuPy4OE4pqTpHOHPsZMVIpiIZjIQjqVy39AWAJzoL
oFxsbHwTd1qg4Um0LpIUmJfbH4hqY2m6z2ZvJj8nbwXI8QtDeL0Ue35pwXsjuxSWzxgWUWuFw/5H
MiUJPZu3mem1BVbeQuSNpx03x5H2v2qbINq9sO+3rU8MAsBY98r+R0hVlrG2iwnXEf57TG6YOKyV
wPSalHITpoQSZSfwDIqCJx11oX+lMliLKbxYqA8WqqifVYLVv21yPP0ol81AgIqR1wWYTOmQ19xD
PV9TmyuuCvhcIgLJDy1v6TfDy2KGz60TKYiMSYj9TDEZvagnbKEpKSULCyPMW3KcowXiLp7kDbOG
44zlgDfp8IAwwPKHjCyAgEKz1lpDG8CDjXJj8WC788GPQcazDTFRw/TJUWBDMOds/AmJ24WntEOA
5d3yip60LbPGj9CDQtqbLouqvCqklIqyFLM+8qXI1D2Lt9z0xjwZRzIqdDa9HuFQ8YeO//s6NRXM
ZGVtZ+9k5ReoeMrbflAlnfs27DOeiRXRM8g/zuwHD+YgcEtsvBsihItCNRth67IZEa35uJjGohni
BQdex2IC1jRfazK5z4lRnXDaUMdDfmLExYiPyV710B5xXHq4QRyWE10QDU/tcjrbp2k5FWfhCMMj
juQXLMa4FdanVj6pSiLhX8FUYG/IwkLWdvgfGkPHGINTIhSHI6Pp4U7WZDQRNWeHWR9egL1Qi/bB
0gepCIPzoXFfIcIRBIyyx8FzzNwFm+eYvkT3WzxrsefNnxbLueFEV4fItvud0HRugk6T3BQE/5AL
RCqVSRIVo4D6kE8O8VSZGZFQZRvCPOw8/QghzPT/R9iZLbmNXN36Xc71QQTm4eLcYB44VGkoleoG
IZW6CBIEQBAznv58Carbdtthx5+h32F3SyUSyNy597fWSvCqIFOYGx80HvHhHfkiaTmneCNg/mHj
/yG57TmT0f9bgSYHGlFDmImJoJCHREGoFBBxbGJsDhrjTR7cfMxQpjPgwUoB7wSOHQWrUuyQcQ+0
tzCre6zehf8ow6mZTZJCHbSRRh3abDsprsL/AWqlRHz1YtoJCkTS/AxifWjz8162YsTl1NkJfmX1
TKJTiQ+BDYR7Yc0fdB2xyiDPWxhmNEf7nZcVoTdL+SCv3CTBl35/g54/OzHRIg1Qw7YVJwhCrvhh
BBZSOjFkiNrHSw6J7xZZ812lNex4MpFNjne3vIojFcfn1r+Nfj1iDSHW5YqMDCe04A5O6vGLrgYs
lVgBlSCe8HwJEXHlqF9CxHs2ar1Nv9ej1tsE00vvIvUqfWnc5wQ9jXtt3MvX/XLdr9ZOJwf4JAwg
5jE55/7zs3LxeynWJJf3t0LlOKdqk8pNqtWQrq5S0/JMNSmh7zIz/xleckr7Ifw907mRMo9rz0iY
xvN/v04q9n/qsfzzC/s37GNVq1YyVoPiuCCgS7yp6xwWQGJ/vp6vzgm7cOxBRVtlNN55F4svxj3J
n1HmLd69ObYr7+EepzCz8F6lLtUjXkj+MV7F8/YSyrdDLR/O7WHhfIyXa0wk4i3DVZhuZmv7R780
w/1ZoyMsXjneN1423jQ4cKmINGSjcT4T9ZTyUn1h13o+4+zI/dxI7AX0FcUzL1CH4nlJ+5t4YyYm
wFqC5Y+SFbxFUkIbnTeD10LGkHQSUQK8C7wIuNzg/6UbP1uKGvr/E3lm4rmXtyeex52stkGkHCT1
NX3Iaqdy57kmrQvnK5ZfO9fSQ9ocPOo85zzkl4FA6u3ZtmCEYX8Jn6JStcgrDe05c3A5PEE0Yp2E
52lyV8RDu/Cd+zysPKblSTyjPJ0WLVq4ImJnxBNZXsK/HkMEpEhHYWRG8dCtPH3zzri4eJs2P/Gc
98lcTMSjdnHHOQX74PHi2eLBcqwXHimLVNjF51H67w+SJiv/XuzbsuWYmkzBj9vX36GPs1ats7La
k4+xAoDwvtix8xvbhAZDJwWvEx3rU7fNA+y/MCUl1oueBCZgBv3IYMI/Bk8vnVQ8ii93b2460gH6
bAM+HszHwG9OumnQYKqrREAfMuAnvtsbBGq8N7bHKBENGoJS3MF0sFLVxRZKTR31BSyE/w53U1qC
507ISo0lhNSmhwAvyra1hQfQ5ePeQIQAVZpwsrPjR5Vmy3FO3y+PVFyO6OquLuYuN8S+wYlskiG4
kAxu+zl5CppfojKoSYvzK8AC0weS9CkF11mMlRhdwmGAkOB3yTlTETQKh7H5a5MXgK4lpjXi2HHf
g13yIATlNWkVceicq1hBG0EkyuoCHlCDnUlZCXGiW8XfhMDJ/WtHF1ww7xcb54JEh1Dt07lPO2pX
NZ3UVH4sUpvSl9MHwDxKKynGju+KJxqEjg+FkzvB7ZWUatbCJOTtTPQLRfPYpddcFM3cKjnD8VXE
9Lgj5NfLBRyrWYnzOQP2zaHVIUEBqTFKej+VKdgY3zR+aDi+2fy6OdAWQwSVI9/d4QMlFkDvgMVH
gVWTiHAjSft0cI54ftmY+0DKtJ4OGkmI1qYJpikF6jKAUvHlIWFD1+3ed8RpUoE7mgeHTYTQNl2p
Vg+jUf4X+aPrdzwO/BssLo1UG/1r+8H/w1ys2hYW7jKaRqpH8ARwL2DNAw9t+fGXuyy7IpQuy/o8
YfvEpIEipxSPMr6I/O1oRRvkVnByBsgiV0HGQPN57cc1sp4s/KUasajeVuQ8F1o2CeGADPWR2S11
fJ2jgXzA1QXZXmnaTJGj+Uoyn7GddnXkS99gjaGV189NIMMnILVokxtS47vgje1ZmLnR7+Pig0an
d1yG73wvjInhRrsOSwX39gMzZ4ekkE+DEy3kt5S7HofOJWuXrMSx3V1fFmKL0T3eREiacCL1OrLh
KCXkwKab8gkE1rhizxbgTgUvw4j6yfmBI4LzVZPT4kNEp33on2Hp5C2CDLREH9zp6g2vSML+1IMB
2Tt7mFLjmQYTZQLbJ+OXtXnqVV34as+ryCG+MFH/UZJJ+CNfDtg4UedzZcYZCmSE+uEb00uLUGPE
4XeRdMxSFwHLAF1qKAMyec5awgTm7Gph1MeTKayrCbfEuprigfp+gVitsI9KCLpcche3NRKLT7DC
IWBpawbNENwbpDp+TpUggciybQnDg+6IS6N8CbE80JDb4Q+IM0XIMh2x6PCoVEyRtUTLHY1ERKW/
LkJpybpuCyGwNAHZ0B2OkV1S73fbappYOdETYgSPAWZ0MoBuog5XzDaquXlPIFp4JtH0FXGSOU1A
yCYLb4ZQqUM6PPkP+joAfVT17KyfkZ3WLmJ9LKIr3k8Uye+qCTgYmHtge0LYEU+C2Zfl567w7HNS
YCt/EVGRoB0YVNBomLKCc+60L097vFUsQlUdCGMqWJG8qLwj44fR6IHXIR8mn/Kb8FmybU/5YV0P
FnVBB9brWX1KgUfuUELratJizib6ViyLIZ/4W2FeVdnCHhCBM2sqCE4PJqwbSC7/OfAcbtFb+Q+M
r+UDU2LNxdvP1b5TOi1a4uSxhZ2Oiq13rP1CD2VMEXccXK4q6nKEL7Nb4rL1wptzfe1pDpz8gfHE
u6J92poC5huW2RXSAzo1vLnY4w5e80E/XcLt4/zNfntMhOlYze90B5oPBsMPT0JIRLYoFiRi93E6
0COgUzD6GcfXSlJriV2XEKAC8S1baArl0X3HiZQ/S5/ZajA0ZJ9ht3mcYCTYnw/8gvMlQgbcDtAy
tAznryFuB+il9gimkDIwW0I2Jb3TJkc6PTIn4Qt4wW+10HfO636lM+NZ2EcE0pQ1pBHb6KE5FXBJ
FeIBYZPJrIV0TC5D0v6Ec97oaryvwNabfQK/YYeGnt+5F4spFx13qRAuN6CBEgma5+D2q/+CUTNv
6tlta7BUMU+j688aahGf+Wj80/vHUUE0/iX+gDXApQt6ArSQ0fWpAXD47Qn7sIUFpmBoDVqoU7J/
r+LLq4LmnswEYQRLWEfRirAOCIuebizDa1m4Xd6AR7f0GKI62tK9YhTiGc1vJxwkUjjhIDZ4XK8Q
G6ybexd3K4yZb3gzM77WUU4xPxWpWS3OT9d9Z+24XxF+SUImVjgPNxx8cIzDH0nhGxsmhC7hIU1w
DvabjTzsJIgBi1tG4otL7cirwqYmCzUydTP2RDI3oB8dcP0k9GwsjrzHqTd9yOqXnOOkoyUUz3TX
eWP398KnRiEYpZITgo0I2OlI36CYUd2VoeYJ8CCcfdw4GWzSlieM506AecFdej+RWJ3ChQ4SbmKg
SMIdg6+XpfIrGayVb6ZvJHUcYLFpTZkosQYy9FCdpHd+dTg8kjM9wo5Y9GTEtJnoyDxgDXeGieGE
YAaHQWJZPzg413fqtXpHye+ZJe7au7neaXI2GOkVw2MOpuriMTrmXWyI65yPuB7PR84u/ArQ2hlu
i9NKoqv037wO08Io/4MXFvnQ+jnPd6gNC4iVClKK8ZN4Ixdk3xeEfbFkxiTNzmRe7sc+4gPnGGTv
4h/EtJRDuUjAhlHumHsAtFYUIwy8CPwVpznnOPIc9ZkfkGYDZsecIJsaB7jD6CPjiHhqR/eE0xMh
v+m3uErBY3WMetkc+Su3m6MJ2sQGLRv/mS6T5dMbfBQxtAZRlJ8PFXO0NZlfAUTuwr4Hrwphm04R
A68r6RQT7DRkLUjpTRLFWc+vTbZKqArxA/VPnx69RNqJdLbrbXW8baZbf2G+NtViGTQgGWrbxBK6
TJbJi0OTwe2an8XGscHnhZ1srP792y+SXJCeNdGFiBMZiRDqKd/8oe1E8Kx/xwCUjOTNNI/a9eFT
pYGTmsI9D58qDPTyKRi4vnthYhmJ1qIr4cHJAOvKVNNj/baTt7Ra1WZss5/sXYlM3d7l476QvPyJ
NuOZ9tZEHkuMTVOB6immxchyDmUkGh+Yd6pZqWZWl5WmN/60GWIpgbFh/DiaKOQ6Y9p7E0uF3L/Q
XxR2Jjg6WVtknP1r4c5juXdse/UILVCLyKI4jicX/a++OZyuAG9IOflL8Tx8nIkZptBQUvJGXF6p
3R8kg2Boha0Vtn005Kls7oghvhL4cvmAcb2gNqwCx3OwCCQWNsrDiyUaLGaO7D9CEtnw3xKH9c4/
C0DMQh5P/EbFASF8f139SN2DrV9RxmgDHk2Vv3Tw3KZhbCAP3KuM5sA9MWgv3QtTeUa4czjq4QhP
SCgJCluaqFt3ZsAUGUkhk3hSj33hFGv412P5jLvRycPd76Zj9ZWcTwnAQMHG+Gj0auJLwP+rBDK4
7c633SxlowTDs7tJqNK98RtGAgioZOSgoxCFoqEqzlixhWQGswhLbMagIsCCVNFLoGDiC7p96Cb3
TvwWfhE0Iyu3d4tj/tTribEF8jgXz8Q5EHkDpkbjvgXUJmjojz67/2TYKXnrT6AiiKIR64INkEPV
XYSnAbopdCp3jMG9a/DZLfULE1dYBxYizQOzGDrUjGNsze2zla+EKkqPmpnS13WY5uIFNaUD3RU1
Af7WvzAZHRCCnoX/6P2clCQjKGnNWlyh+AAjAqsbCbVG6swdQwqpP02XJJ6ejgB0NpAdZnFbDE8t
/8O55mHlgQ0+zjWjHB/qswdrMftSfpDlw709lL+oDGDsESeegETcnBPUa/okP9NSRvZI9g6aGbf+
1l88o0o0Nb7gzM2BQLcW+zKEu8g2ksq7fn7o5zTiLG/prCccaXzOtAtJfiZrwBJdwpwdTD8MfNiX
Qz7sGVCdrB0RlrOFQY1wQNPIGaY73PifIpD5ckycKjHUOB/EHwmBRdbMMiSm/84RQlnGzId4xh6x
l3gKlu0p4EHgKcBdlxxL8RTwnv1yaEELesuC3gKqc8/PzW2nEF2teKe00d25iUca3psNnX6K1VP8
IMVwolMx4J2jvhVOdIRsYqlJ0jQ503wmfDJrEbpc+0P7F5ZxQA8pqK79tMypjSnCV34ZmJrUCV6+
E96rRDhtWJnM/zjGZDzRIF3VuKjBqaNotOB0IH0i5Hxr1Lw+ZHAPSTAyODRwC46NHDxWYnbpqqQg
K31AKiD0f0dPHueYMlDEG0fdETQlCt2AqT7jfT5Jgh90YdJs8/Po9HbEwvX3ThI8LOTGFfN4MstH
i8QsHz9NPjEyQpcpNVQyz5IT+T43BvVsRGxBZu/NzyQDkRCE8RI9WwgcHtaV3lvQeOySjy0SsRNb
5GPh+DRvu+Rji3RIFeRJ/HnhtR4vHt/zaYzr7dHScMbnKgrcpTL6iaAF8Kn6OtMaQ7+7CQP5UKCX
WQ6tjG31VcAa+ZX8mI45u9tjOuOVdtL6ZFiZQCcM5lESkH00Yj0jsiamTSuBUOLyIoQBJc4KQHn3
BG87/j1rTa6tB3uH1cA9bN9FwtYCUKD0P8jfVrnJUl4wKXiDLsA+lBwm5w204E6PmTt3FSHNvikC
K5D2Skqky+ICMXDfhD3AVZVrJhdJFskWOO2p7wZ/XIWpibhLas6hW5kaHFfvqX3H5fEzfzJ/PkQT
46jzlhjInwoXxeLPfliXgjexzCMXV/ldKj/3H+zAD5Wnsak7Lc6JKqDXjcZTSRWMiUP2j/wz+z+/
A2YokBDwEEAP8jv/HoJKBKL8q2dKbeIH6D/8qQ11MEwAs6mAL1BIoAO9opvnIqa6lRMZZUxkqQNz
6kRXbLfV6CACrDlJ6KdDKqrX8EEqClhRCuwromPhIXQCoyKZQQomDNQo9olXQRx90FpMzRI66zcl
KWnDOoC5sXSNgSOUM0Z5PCjJ+KmWcbeIV7qy2flpxMADHBLPi20BY1j8sRuPUX+SMPoWszRWAXxz
xsbVrxmkbeO0BcQCE7UR00jXYJ7gLV/wPPmej273awZe1QnTJjRKMgl3jc8S12AxXpNvyQjRv6Zn
srkwfEcdGCo6G7bLuTi8/gWvwJzwjT/glf4DqcjVVXWsCnnKkMIqXGDLVKc2t6k9st7MRjNbzYyP
N9gx45CE6EVEqErkKzOcuEI9hefKu7/Q0711/GU9DdRT4oVl4k97MZXUtBvS7yQG4sodqxCgW/La
qEbtGHU4muD700SzGa5meOtpg+HyBxXuqnhBexc1yfukGQCvkD+IEaLMYP5KksHOPO2qel/Mgvbs
xkMD7YkTH24SpHWJFEnsp3u64GUmoXPkjP4Ol29cMtB8eBFjTk90xBumW0TS40uoM5QABCHBBP0T
4CBucMBHi/CmZuERTfIVKZMsABHgTu2Lkmwa+Zcq4WX5rj3z7rHo4fABP/TAfJwk5Hh4Uev+/aeS
Z7XsTnN0owa5YKIRXuxwJkMBOxfaEy4Owuo5suXwAjlXhJbD7inCbdFOOOUH2xySChb6IiCjTlXJ
qg4kwRfCRfBts6CUHq8iO4D05rzxIkL9in2C6T8Gq6/cJJlugVB5mL0Ys/BRx4mUdcdFajmwOzCE
Zn8CXmITwnJ8rYJgZ5Kf86+bSc+uUsZEf+bMPrq46uKmi9sudrnEMao/nJ5o6Zqpgvkk45w57c20
wUCLKZ2WNGNSoMtUYw4flOlANoYVoimkEWzYCZq8HOkoSm85KTpxvQMUwNLhQL/m9nqtvisAVlbE
hWbAouTEmSMMLkR3ggvQje4AXTOK2JO4lwzESNz9fZFgynYnGHjKciPDOWB+BU6nGYldD1ehvj5a
4hPm+ia6sFzaWKhsSFFgoYCsUdkMkYxUUnVV9lKFz19IIZEwMk1f+dRDQ34y8qOTHyv5ON+OhhPN
QK3sDk4En1d9OsMtrFSjIYEV2GDNmw2WsPbhGEhWCDsCTfV0zJNKJeUitovkbiYOBpme3eL+GGro
Zimpc964SLpHvYkpe6QzKAdEucXmFOsTgpy4OyV1yfhUoRbBtJh5nMOThDjPRcpTqeHpOZ+8CgMm
OyzV8OFtgiFAjfDiT0OAYvxdzzrorSlpmcnR0nMparHEYj2K2odL/sMoPz/7DhsXHVh8ETeQrnq9
1k+iCRq8y8lp+MLRSRxfDZXxan3l9HzI6h8lBdofTs/pvdxRVmDaP+UpB4H2zMzp9jGydXHxhMOs
IGciIHTR7DTRFyzo6dyJE5XLAz0g7C7ZwhG/fnBEsNAH5sdT5eXgOz5Le+O+0L27DAxC4gzIkD5H
J0Rit0i5CeeXguKcQvruOT+QPLKINwD9fVCAfNlIH8Q7EhKFw1SL9fiZih8zLrc074lr4SfE8Qyf
9iFqt6WI4GxvR0q5lXQ+N0oXHdOKLqXweMnm1DDAI71zgvTRUJh2CsbP4Wil035Hlof633uUj9zd
7C+b1fB0cZ/I/ubFoUTBt8acMNFA2xYa9Dhln7+C1obTQHVJRSz9EIkJ31c5qOMn6QU7Piwr1S/c
3+ZnAsYr+uNXcZzjScyCt5K+Du/sLKUdtff4Sqym4y7vy3uHoJhmHGUNNtNbQrjQWjHCa73icOFj
JwljY//pLrvOM75AZDiyum0hzxzr6ACURDNmm2UbYrrha+vxfDtWt6OWC0u/bnP1cyp/DXK6dmso
deFUhedzAKQFKdRRbCZGmWBoXihx18ct2baAC2OkNZGJxZTL0bt27vjJeWG+jY8Mi5Ehq7iKyfaJ
50D2BxkVjlgFrvdloLfbiJt+FDxwpHBHNCPs/0C9aE23N24opMODSgYPK3H9HKpYZtiBfA6XbV2R
gnAHtClnwpx7SA4QyxjPJ56jyWFLfEUnyJt4E44O/7yK5GuW0pOJ4RpPJAWyqp92YNzcGzcHuiue
5ZuH6eINWmJszVuHeoJiQY9GZGOTqyQdCITLyOn1/o+WLbFQkEAkU8Aw28Ke6UwmBbYbVsyUhbnz
4m2us4jEadQAz2Lcgy3TErz6+M4yiwEjvCH/5nXapo5b+pAQWw/4Ros4K8sWeXV04ZwjVDJ1MvHd
dByY3FvcXkICEGv09cyUlYyfGt8Ki+EKSJCJ3D/sVmiQkIwnvlPr6oKjcXTRrikiRgyCQ/3BsLdX
4ksVqxunsCT8fkTP0bDfbJZH9EhXvJujeY0s3R1LV5s9GCKZ0wqN3W/Bx+X6uwSAG60xtCwPuFGM
HBzG4QZsPBws/YCLvUUE2XDoNy/75kpO9V6iL2d4XUzX/DomNle9POZTr2qUItF0E0OmyQoXJ6Nh
13BPAl04ojsNNETybo2bUosjZNhObxxNNYI6IZIv/CZ4oZlHUCOe7fILc4WZmRR3potgOMWw0Mjq
yw5z9tOPO3mSNU7LWTFnCPGbF8a3tMr+cuYCpMMbDJYOmpNJ3hRoM7pPIYE19ajnWjhHZRuNzD29
gfs7d34uUFOkMgdha5CFlcEdeOzGj6LrGXmYCLz49cJ1TTny44ZiDDAJwoxyxCUAnY5hlYvUSQm6
bFrEon/wPsmR/HwneO5Fr3GYTjGgv+6q7lP1wZE7vmPWw0QTyb6YE+BtdAoAdnDmBiQXX6zOnR5h
x/di8Yn20nAL5vkd/QqFIMFi7+MbZLBtRjW9ByMuWbfkOgs//65NNezeLeHqv1jpLZonCOms6UUa
XUGGMvoPI6oXsQYjuixRsXB7jfT2H2wYfGa/IZrdxoYVe4JrSN8lE8GTfvW6ny9iPXKvnC+AAQ9A
DJ/BByB2p70gewU3UYpx2o8+OVE0ivEiwwB4s3SasYuhyuKsQRz+hhO/pXDwogrgju6Njnu5J2jm
pjXJ+R7e6R2lZyjVU6A/f2WTOqE21xD2RvUVzWt0OSMxJdXK7aP5jwqlqUGcjlhaySQzOEkYlgZD
G3Q097fVtAHrkWyG5QppQdL42wQLE25y+R5WWBoGAX8aYuG6gsyJGbkdrPQjb/4S96aXLzt92fX2
Tl52NRkWrcsG1y67ZtlpYiLgjc0ux2k7z5pOqKNuCF0nb2oYJWATIpQfFT0PRSSz12QUiaRPeSIK
HsseAVjMd/4XBuvqnrh2Xp//gVro/57zJ/xZNN1WHNtSLetvzI4p61Z5z+ksEdDLfJXLeouv4ScY
WGZZDLIYUXdKSv6Y5TDgfAG2g7Fj9yNF4pGlxfTptiMYgbpv7xMKSv/XQw3ycdpmVgysiERAPtXF
chnveXsJb2fOxcAKxy1e2NuOIVXDRXKz4WYoNf05PnJeGUPpTFyt7NZD1BKw4ByBhXwEJqhL7OfH
0INxKUE4RAWiCHeZTy2ymEwxlhIBbkwT+a2R2qIE2iZQay+62QyeAC5ajFWRuDuR5kT7EIhWs2Ow
W5rkyLpojz/EJ4/Rk+oxcnrEhqKQxMoCeSQDJjS7VbyqHiHwZyhTkZ3GTOkxSmKOdMWLKrnyQm6D
I6ZGhCeAFcmweMmpPJhb95IpESMielQiJ2FPM83hw3CvuXch2egZYz0k5ThZMS56xKk4BwdKH8J4
jrgOlcT1oNbHw5m/052BP10KocRAzxvhPUGPWT3VIsGT2+zybvaivxEBxZJzTR8KbxnX/NwuBNue
AuoWKha0ivaxWhnAHrm+MlHEv4T+AbjVGjy8E1o+IK4NAj0yB4Ee1VecoKD0RGTDE/nbtLvHc4L5
RWcl3Ke3bKn8th+bJ6ST4yUh9xUDMGH8yo+H3ysNbSNnLADvEH4DbaeFgw0UbCBFEVDfigYWX8sf
4AaQBmAGMAY5r0eERysaSNxZcXzFQ0kA6zzItAlY9AhoEJghfQeaDqcpulg4C7jTPbAvYc12zu2A
s13kdxqlCDs8nXbmsrvcdsOy42CZxPzcoOKd4AiA52jViZ2jxi59+r1b4M5k49ePi/c2j5Z4Zel3
jzFQ0jaD/sthm5farn2SkphH0R1X8KPwMaa5vxMkaPYi4LP5OdP7/s70mdEzTC1+Nqb2v2yZzH93
R+ZdJ0HRdCzLciD1/lUD2TZdNylriYLqK/P8YYmZ5DPHr6rAz5qLGOIzwWd8z7ZLlQM/tX/hOCZ7
yUqY4TPAX6qA8oirHkOoufhkuf5+3ib3jO2vmOtukJ7UHDFu7VNVTdsfm1Ve6gPfEtvZCzEXkybG
TAa9ChQGYNJe1aMwEdBT2+CA5Fu4CCAHnwOFQa9Az0/t7uzsGtKUymhZSLyKyiJuFvwYorsR5XMk
oqsjjCrxdMOosmrCDo9pNHXsph7ACbQJoAmUyXDeuY+MkbWiQePrnxeEClxNcPfakBLSOElkpxnB
7amA4hxWZkcEKLXvdPvmRvDhQCMoGEk5d7ELEsgITR1gEYvg+wyFPFgedEh54tIssDz68RRvVSgc
xpBxoKuWeEJFdBDER0k2sWd/K7SQOtpaBN8B3FGTVcIoi5TIP2kOnkMgDggO8I2GfjbJiCRGcQuz
BKyh/KJY+e+Hgqqo/6a1sRXZlDkQ8O8yVPNv8nZ7HNq1yUEYsVFiZNrYB1LRvMLEUsaDeFBaAWWN
OF2tcWExQk2WMn3Vu90leX19RVN7XpMueObQb4A9WyGaQC2Bm2rv7HnYRNOBhufGb736l3tM+A6f
Lw/ZC3NvGhAMt1m0HPp8DweyNkfYOgn8hClSZkhitAxU/cA7C4zc+rhb3eGAiG+wspoP/5QZDmat
JBrGnRYJuI0LRti2YZ2H7RqNt/g8I0OIV+ZZdLB2j6lCv+wKmqr7+bp3+gNWgTxQzeWQ4BBkbN3w
h337jJIZQZQ/4fqHzfk2+fhnA/cHF42pnnFJKxjobrMSDb7VaNseFjl0uyZh98OTptCsLd9O2Az2
yIB3Sr8LvuNnGqCjCGXqQ+7HoxJ9j7hHdtgFYT3BUr8jaqvQu1qIoTK4pMMOKmugrfRFbvd2u8fK
o7nvMYMmyLoUvmCKhj1OOvWJzUVwiuYIR7sJ2aEqAgnIfdW2XCo1U5ipEJSy5abg1DFvWSlVK1JS
FuLCdgaOoFKG/UJ9YbCaOlJiVsmIJXYe51UMWUat/z8eRuM/7FqKYmrkvmo4zWl/lwGUgzaZ+cpZ
Zl+5qB2xkl43H2l0qKQMw88wOdeWA1Z6IV66FNHU1OMrNze2plefWT+8rEGDy8cx8zxhvutTRz6A
G2ib8w9ua5MShRnkhf+KoSgPJBwGg/1x+yfnKetf8ae5ah5yXFIP6S9T1YL91p7Wey1tANWjlwy0
QWGEpgDLd74XXA03IMdyxWa53hPnCECp9Okrk33YxIXbfRGo/MPQMLjGgrwwSz+c2oOJfbHOPUdY
ft1zWnExouVtU/zJEzxo4Zl7Hf2sW3ya46p0e8lTJ57j9kbejxi/3pfdVcokCk7IfgyBIPxxyA7p
4Vgym2BmqYn7hzKI/8Lgr8GNqErML3jiIufGNYacT8yYSgwc0S3hT8Fd6rxT1v1AuWD5xMzRmiHS
WAp78ncXYgmSJzbXyz18En6SeD/SGZmsJDfj4ZUWFYNPDEOGy1tF9BBFGrkNBDscd0/02E1nP4Dr
Evn4DdmotT+dvzLipuUjRhsEkFeip97QTaRfyc2aazWtJfpZQ2QPkUO7sYjUEHdLD9haToID4CJ9
9c3UCfsaIhDszb5mnP119utaCLfHbRpwx8H2JhK+kVleUbf+i3FuCaGHtnK7MjxOfd6Ax6lPcDf3
AnpWl2PeH/rL4XTdG1gmnbO7lFzzOMsAK//HC6D+hxJdUVVHpUhXFUP7e/jx6Fxq624z+OJ6fMpb
lNQuhK146jTvZW9pBPWEvSQizPbIt5XP3Ju5WI9YW0PoaWZMWg3XSzikdEIqo7ivzujxW+GtRPgO
zoyX23P/zj/Kho4D99uFlggepMvB3Buuvq+B2qkR7j9lTPTYyIev3IS56VbDVwJ7uA/wzPNOjff4
QVfTJFEYjqyHEZdZGWBjj6wa64AhvbIn4zAYGfSmSrCg+J5HFoFRHgzJbOLaFywOwz96KzDRkU1D
iRa1X5Bsx6geS6FtMSslXIMC+vKkX57Gbza61ZE+bmzpUbJcooF7qx1aJABjtyoGDbHr0P9LFKbR
uxH5KrR7T5vX12YQFBhufweJesfxB4tKiWtq4T5dqIVaQtfeMC/DkNppXpB3hPLGSoDzT6G2Jlhy
CqtT/n36hBXmVFYizTWtoQ9lQVW7UwboW8bgGZM/dYA2CAhspCdKQ5TRgAnVF3akohvho8yFraXx
t9aR7aIKuFsZ+3Z7Imc8tZ2kdeK6irXgJgvHAfTB02ZDWg6umRXMUwdhusSN9yzRuhW33NskClUR
5BfJPKn6kee11w/PpELpXBlGEePXQ6xhDzoG15G7EdWpeIS7iknf/6g7VRRb/15PyI6uy7rtOBrS
XSEcef/x6Vyfuv/3f5T/u1T9ub40jnhQaMRhlXO6hxD8IMbtlt4N7bwf32HCwPaZJXCbnMM9GBwt
AKYS/ebRyEPVKVh0CELf3NZ+D5pI9BMpMdD4gFAM1oL9Sd/g/AeWj3LSeIXGRzAJhw+ED4EPfg97
jzwS6t4MzhSIG2nvoPOh2YnXw5172zpRcIS/8y3NqCAvs4hrJ+S4gb+bLzt4SA4Oyf6dWh/eqPxM
94pRwPw7uLnceHxtSCFwlXjs4/2VqxLlSo4uNkIXJIdKFxVtfL8l3Qxqn1pWaqvZGWYzWTOBXZc0
yneP14rTBLGC8s5shYjqlpEzk8NOoPp3bbdqu31GkAKNk/MlgdsH2u83XB9WH2hWV1P8Qk6RbYRv
NS0zWq8CCaU1BhdWV8wMhW8aRddOJQFeFl6a2GEhuVie2VH8Dle+e5BlahveOXo3mF+g/NWmfM05
GQLtuM/sSlD85xf4fTITqxf5GXrfF4gs+w7/cWaLobO/feOg+3D7gGzQbo8DEc5Ne8Xriw0fv9QI
bKTwTCXNldRwXL5iUH04fWwj9PRhx43zEZOilVjXWkox2gJZFH8b6FaFTkHxiQ9owiCVynHB3g2t
BnPDJ9BDSflQFFEAUDcA6tOGAJpFgEvTkJ9xzvYgEWVIX1J3ntgVL1Re2DZZCVoMMlxg5MVDK6Qm
EuGWgv5nBOHuG2LNSxKV4psVm9yf7GT/UpUpDp2bbwYGM+CAvR6Q6Q67SCd9C6DDwA+n3wltLCML
nHVGpntxz2aGpB7KA204CSW0Pr7D8kPxA/BTY3HETM+kfTbES2APOAtUH06fi9uV/RUrL0ofmp5r
bC7gx8DPMweB+A7kZ654Nx2KSIW2xUiSH4rGABkBYIntEoy4E+UBidQk5eK8OGUvVhvj/0GTnN+f
2olPj7EgM8HxsnOONGRgTYC70lNDW0sEue+zC2cPwssXPhekzx0vah68AqrRFMLWAXqSA+PlciXQ
C02NsOrje0VFw/cqc98n5SDA6wZzX6jTrtgb2q7DjW/JkLMYCb0yOs20mbEIpDu2DsHN/ProJxbO
XiJA8B6++OwtXGpPdTZ0O1/Uf8sVTcNG1vKHQ3oK1YmGsx753nLUk9VFygHWlgK/pKVE7ggUbdHF
dRf7+fPa7tcrvuE0h5K/iNmckScBhy7ZyX7BNZZ6z6JZlkrtXk+ZbtLDelDQeLrCPw9rEPpsRRis
w8kWGyHLHea0gbEIdCq6+XkULrcsvCenKm0hJpSYaSJ/iwBRCiUiYhSmF5a974FVTSyJSIMRHO3E
nqm+AM+ybaobE1qs5NzEdXLqwr0vY+l2C6YhJHLVQFZUuesYMIgY4qU/GMN+rXf3cybY2hstfMYk
MLUo98BpGz1Ujn6T8eApExsIilEXp30OHmV3wVGx5yLu1XcxNNEhzVuMF9pg5YcDgBs8f6Jn2/pY
7+K7q0soa9EBQUAy6n/G/8xRkP2QK2X6WPTzDVXi/+gA8UBs2Kz5zJMinrQtwpqSHmAW3WA7Ub7w
rwhEFoUPixKaj8gH04N3xnrPTgQii4XTGaZZPGAQsjr9U9hYIVx6ILFkxf14Y4qDKf+fPCysOX2J
BwFLawLmtbMF8ErY0rrT0En1xDEIM7SwisM94UtArhCuxLB2mJbyKm5IK3Mz/8sRk0hwVlhWMNbL
KgDW7oGucnURknhgVShDGDgVf3nQrpXvihzwrNug1bOajT9PeKZtCBZ8KvwV5NUjaxQSDSKVOWbZ
HU16kAwGCH9lGAB9ioufke3c9zsfp+K7EaBfdGX+sjGodORAGGi7QZNS0JeMUXf9OblTH/AVxdEZ
NYgk2NMaDw3evJMATh+oqX785wwbzmcnKmmZbi5lTCkdeW+/L/DtAHR1iCyymVxYjLH4AnkKdgpz
CnA6YBiEJzHGS5uNNc60fMARJoNQkEgj5w8FFARrZAE7JiQ/ocIyM0JUsPjbQtGuOC7giY9rXfpH
9yz9JFKb41mnN7pEBLwSP71MhBRjZNUyzLhHCQa7Uzg7Ye+Ed9p3Hv0B3T2nYKw1TmYnNs5Ex09w
Kx75Nk4YYiXt/kbiAAcw+Vgbvlp+ZdYPtfr4rhjuM9QHU20vQb47KwJNxVaO7FpuTHzAaEAZDhc1
sONx0g9Wf5C8hEDwissZBiwj2SVusez+qMZ94tpYa+3XRhjzjAw1Cfomzv0cGuewvIUPeBVyFWwV
A7wcw7TfjlyY+CR4c/ETU+7eM7y5IFPBUlcj5RJ3+aZVIs++spIyT8m2IX1GgKcM3FcPshfYFNKU
z5kUFQBT6FKy4rCXuh0BSg/E8IU2TW5BkTJcvGkYRUapRwzi1AcoU7uk7WMPmWSm3DLUoCFKJ7As
5pJnLL98iVwymGlw3iYcsPMYgyRRgXSBdzcC0/41SS7c5YUUkYEhMA1O4ZksneOEmn1RQuPTNHmw
mfJ3eFVgVc0KGcpj/6BrgTyHCMTw/ft0cvlsG/0wisdB3T49omXucEYRyDLfe5nSoCKXHactPSEY
4lyk48azwk8WAmOFYXXKvS1n4e8Avge5Wg+hSx2Gh4WAVx/kKp+pQKgtetsxrmbFZ7vZyYxzEgCQ
y5/cx2SJh+JKhwg0MoBWHc6RC4hwa7BMTgY5K7lV4A918sHb3LVNzTLLCfhWM27sJcA0Sg3BsAKw
Qq8WRjRu0CrE6gW7BoTbbBODEp6JHsanWg7+MC+ZfKGBmcI9378ZWnLRYnYGE4exkZZuwi3n8q1F
64etUgiNCjcCNCLYSZcNKYEZWesMWjCITnnK/0KL/tsTdAPbA+LzBZIh0Z7pyXM1zz/DZdGjMnlg
vU9NGVECX+7UvFwfYiDVM2jMp1XyiB193NNaw+eeZmCVX8I7CJoVemYmHD6p/z9hZ7rkJpat7Rs6
RDAK+Ms8ScrBlZbzj6LKLoMQQmISw9WfZ4Orvu7qL05HqDvCrkxLgs3ea613WumrcFchrkKqhrIK
X7WnzBuZlMa44G7x9tBOWL6XczJ+L+cjQ4TsXDtPTOwIMiJfywq7Uwuqeg2+NI/AIJP8ESire+ST
rgZQ3J0iOKwbx39j92+8fh1bY9pAaCBwWLivmhaC3+JcjaUUBxVdFIK2v5ioPXVxtuR7J4MpSuMt
/OyeNBpQWnwILI5Qd8NCLaAe5L7jXFYGKk0hwMW98EpMtUHqQwI3bmSW9Yn1ffeFoGt882DhcqHZ
igFLIKTCRh040KiOGw+fPBpDBIytEp5ppjGdsVw/ZJjCC7Iw+M1GQcVBi3E0vFPjfjDtw3M5nu9H
vBIywVkFhG5xLPbhz4+SCBuxzuAv2xvCd9twoHwNjYbPeJneN6LpRjG9UUcXnpNBV9lhtZF+yyZ3
e7fagXh53gNcCLIp1Jvt11RUsiu9FIQIYikIkVsjOksGNMk2iosQM8sBfagd+t/kwqf7BtApQt/v
K8fP6uUIuATAA7N0t3JKF8mHAEr8KtTPx6G4kWohiKNyHx0gduKPAle0ayJzEmZDzZBihcKv0zjf
4UVDOhK0mQ4bQAumPXLCLoCbCpeUf82WfNjyySH/i0AKOPSwXV6CLPp0Qas7L3Hx5BJc0d95Hyii
vM+5SVrsF7KZ2I7d3rweru+DceyHY313ibk/oz5RqQLpw4LnPcgvoqdmFHv/t1i1cvwVtldiX413
nT96yEil+y+ggGSnnIA+lozYdDW/R7JIQoXt66OAqeZdaBaRJCzCi+owQc4wCL0+1rpjI8Hg0Zei
WYvK/aNM20mMZCFkULUBw19X6qX0pCkk5G86YvHXyKEG9SQuSecG0ynL7JR/mIylCQ1wRHt+l1+h
NHjevPPoLPKZsHI09H+gSqazpINDQumKYpqV22XWsqeY+LmVafQQlGknWsBlfG/i8g2RLApZUldg
rbjiECFDFydGixQ8HjTkxjw/TMF5hOBKDR6JOOKPIDCodkn4ffRvE4KoS+0sb9QnPVa+BMTSor2+
iOixwZeJ+MC38CxOB54nhjVKGfkO5MxwgtnDeUGRCi13LTmyla0NwLjNW+BaZS6YpIQrEKTM+cB/
8UNrF11bHCMQaQDhrwP4pnjjByDSZXBDYQFbjMwI94D9Tfd4ow3xi5oG0a+oIAthK/+4QsN0Dj5P
5ON3luDUBd9ATG8wdHXXssN6Je9uzN1pxYXQBTewTVq/0TDPDR5aYF/DYgmZTuFJSBaZ6KME1jTz
GbHC0x0YrRjmCWsVcuNwLsIH1BA/UGPkja5UdXwg3+9+O32yeckrv5annWcWrhwvnrpseLxiLc6m
VxABwYbb7Hv/QvIS7BBoEcz9VztB4Qb6V+1xJWkG4GAl4cLAxcgLzbAcyCRvNcFO/olFGbegJEKt
qBywDmeZjgy//t512OC4hHwOzP+yF3KHxHmDz1blIa1CIMEXE+Gg8Gw3kq1ZH7RSuDvBqgU3romz
X2dn8BrZ6eA0wqaFRwuJ1sVN+yAHRKjJHd1IVFcRXOlF/cWSJkMKKmkuTPpw6NuuM1mdfciVhsC4
Xus7ZkoM1B9RhxuqLhxvc8wWIgNHg7UnR2xv6aGuC94Q9qeSoAvJpiAKwRKanikEoXribiH7BTal
lPOZvpL+h9qNiQOkoGpMRQsuGEFidntx4OCW+lu/Rnbx9J2GW0ijc599hgQCtkhNcvDamIaHOYXp
pPhbAMpWULXU1OpSpaQJTzsowwg88khk0DehaPTgMxXcDgKPnO4RYoNdV67xoCm4hTLLRoxgECAD
wNGn0zfSbJMdrCYn84jvkfZTCr9Zg/twspmtGnw9Dx/olbayMbtlEC+tc9L0Cex3LErqe9rehT5e
gwF8jYqK8UdaWL9csFoi0r/ccdLFKA5r1R57q4hwJZ1OqvYqxnu06ScYTP0UPVbi0r1JZDMZYKL3
OFq41xapJvlYYWMIYhKOVQOj3dq9/9Gl49n1yD7C9HvlIk0olHCoWtlH8I7Y80DcIRzRsAq2EXNv
9CQMCVk4OPEAcV8ZGR1Oe9xLBGIzMl27iQwYTEAMXcTA7T3mU4C1AbOgjnkgB/QKeWrUJJjBISr3
h9nH1G2HHBeHCAYZqzOG6SDepDOFjkZz+vTkPmuv2WlPrOm8S/f33alG0P5dLzEsx8fziC0wTlIS
tpR6hmtHQKhkBznX8L09Rm/4h4xA7nuGIGWVjY90uNFRxbIS2WdAzfMS1iiAHYFubSY7DOPPmLKy
WAiAkRN4ONBx6Jtpms1VJrxP1fD8+RzTXZfVzX6Q9y3fcx5ZYnwrpjasiRtAavvLIxEZ+oUYDfcK
LWcIJ5CX8O/G+W9Mn8ZZ6Eb/wvRbNKLgSFgm6SLMXmNvE05zW4q9vSbXE6BNEKWFbXwCLgy8RkTf
zkivH8TAiskVZr+BWsaEp1ju569hHfxKAkAxCTIZC+PeSLqX41XMXWHJZpznOKvJusurJOKqdS+1
W9JGMqX373QQZUDk+gyYd4WykpA3JhODQAYQIZ6G77NzTtfIJKHPEGXMzfAt5/zdZqpDWQNhyPKw
dNNV4eeGk9tm49bb4p1IAuHNrjXcY/fuje/Gn3ku0pbKp0caQkc2CLjTW3fxTevXyofDx8rfEoK7
IYWEkluJGqExQ8TVDgEREUoNtcZH2VDgjYgecuUvlIxH4FLLYQsZA6niJkhS0QILNy1yI5SPbbOl
oKRUzNSjteqbOFS3Kh5lELs/nB4OrmFgt0BkGupD6GtkADE9QQ/YwQSNcYBcMOPq4t/xX49yK3rI
UU8cPUkHVdRXERIUyJBWaj9+GUDCrkwsh65ykuNv7MFzFx98HUN15ABWBKAdomFkV24ryFJiVx4Z
qRThAB+5CJU+mDUfPh9kvn4JH4CaAWAGr424BwTHvFTgGZgYqf8vqJJMtA7Tum820WrkoR3IFNHw
aew9GBI4j5N7TAQF22BKCuYOF10sdDnoM3Wl6UHQu86Cl0eEQIHa5Z7gdwcRDxfK0fbaHVGdkA18
ROTCJGIwg/8Zy8tztB4QjEa8QfGyiaXP/xm0YikuT/6yVDOeH1DnvbfNsCa2GpKWvmojdx73JeWt
wRAlvEshg5FCymhoUAz/31ihsvvPtCxLUXf45emGYVu29Q+Kj1lZrabspFHQLqaGvoKnKOEwQYTO
OG2PHd4eL2dOHao1Pi8T35wijMAUzJ5rjlT9jdhIEI7bDrpoVmgZ+1fPELYAwrvKx+VxDLB72O/z
a/wgcH51VgZaaPcPPdtPc6pryUjBB+mqj+pLKF+iyYhq+FOxgoWCKSCOKocuCI0jXSBJ4uQCEztE
QAyHZ2rCDktIJUC+ehMPg20GD7IZCf5ojxtzZ+tkNPm1wpcEof0tpApiUtGK2oJehQkrOFEV+E77
E6j5goucFWdY+ApdFqIsCBa42mO2teHQ9EsIs1BllV0A2R41lvNtUYUSCxlWqSVmclBXBdbODs92
CAO7K0IkV9YtgHGmCpmVNAmB1aIB2GRVddCMA1D+LLRUVzOxy3S3E2E8407ophCLsVJXuRRCqdv9
l0QKcZRN3fJfmBOK8f+j8UDp1DSL1aDyv3+H3YapfMp6p4tYgQgOF3T7+1UQru8PzW98+bPEVigC
JtbrDzBjXJmIEoNinf8OnxJm9f3jb0L1RqUmA3WzD8DqY3XT7irheqir4VSE0hIMfUCKJC0M4U5L
OHxOUCEf5J0l3HjDTJRoBBHV45GZJ8MAPWYqgK6V+ed1T6xmwQadaJ0YbNh3IX1aNCF6QvGEgdCI
JLc7ymMyDDHBuwypRYLv9EZDzegNPhfRN0RJfWX0OTF3hB7K5EAMQtG4FqRUoguC68WIeQ4KMFcl
JMFhKWM2vhxQkAxfgb0q+OgCkiHD4LvwugXY/6ghY+t4m4n9xnY1x9Dsr9dgOLMwQ6j1262Xxj16
Opj00OgnHLqNQ3kV1PkBch9OflNGV7gqFNAmzNjaGvCX3iDHT8f2v9C3dPs/00nYBNgBFEtTdV21
/7EJXJV7exugzcAzcdkEpIjaT+XYwEimFJUPhOp92t3EbgVFK98/mv3NYUPA40k++wSSPIUFFQWE
dQvBXIkhAecEDlFh8O4xlNmCr1kN9IwAJQZwGxMQmRCj6GFFCLlq1jkgabpMia7FZx+qM4kS9zaM
mG8aR6N8IcRl6Y8yLL1VTtCc0+udtUdsTNyTX8EyAsr8CccBjgGuOXCOoftUakZwL/lzLOXTB6KN
XcnUP2qw3MXBi8IE5g7QRxedAopbKmfK5hl+HxR9EMy/ajZgVE0nEd2npNE04YpCGNRWa520Nqa4
4K+Q0bGtwTzBBQpwFKrJLghOuIEVXyArA10ke4FbAlryIgL8G57arFJI8bi1XTiIRNmJ+A4+0fO8
uCWbErZjiARBOth9qfSH9foH3pjwh65OlTGdTsAYfI/lxDRvjky60fm4oeJwLkHFN/C3QCw3hHU8
P4SGrpCOuXT4xBkCL0Tq7y/3HbPa4MKzCKcizps0rxMkcujj0DA1QaMJTdx1EWo4a2QOF/XEe8Cg
Fdq3u7qq3px4E7zlTDgUYdrABBzHBibgEjSSVaSvezmF90XwKURnnnvN/II+0v5NzMNvDiI2FGyr
eI3xGqQg5lxX6MSCdJxlbNuPn5vbIZ31Jk9jaLWpolrJpzpxF5fqjEKFmgzZsmZ6B9KpKkqz3if5
ir4vD/sIrwCMAvgk24wVNd1IGhZUojV1b2MX68f+D5PFVTNUjvsaOEpgIwjYOFHQgCFcY7DIgO9M
ZCRGfqtwbhRjczYK6SYYnwvbxUCadGhDxfOJBidzYnAc37zEVpegSeMkWm6h9e60AIlUsbHMYTum
FFuQ9yAvSTZ2ssf+fHAYz8XDxWFkRW10cJibXT6fTAuNcEpNK0BViBMBV7vjmjNXVoQbgvWFLOHO
wCoytpkfYbghdGyI2LAgQb5GMphTfu1qd8LIv/eQr0l/Oph3CPUaM1WUa4xPN8Ga8cmEhGjh+bvO
2Q+dgGpQX6Vpqx6Q2jdTz3tY11zc7SP69E7iZCREjykj2eRwr1CfVc1Bcx87oTir88Be/IN7tdGa
CdEZijPkZoTSYEVhkPiEQcyX3BDyMoRlJJGiKsORspFYFT5V7xzicIaArC2iCEKiEI89gb8uwaYZ
O6M3iRGLFaTn4o6wasQmBgV/6cLo+qDWmH6u+K/IenZvZ2a7Z6EAQ4hkR0Ca/6XE0iwhifh3J3oE
E+bOJo/U3hmK+o/ttZzOg7GzZVolBJpyWCqCzK0cmapBAqS3FgZAioes54Npm9RE/O1Gz8LCifbG
aIWNF6qInehvpCMJ3EDfWDHhw0Qdtrg5nIY+I/fW4Bp3wPkiWkxBMYxXZBXVFN/PkPALPLQwwML6
CjUCQwJiTLDV04RXZA2DhUH1GnEr9bhVePCoRqhUkuBRYe7CiL6G0uZh3S0x8l8pr4QtYc0CxDIo
KajUn4zNzdXr4ZFCFPxTOhYWilR/y6AxrxnVQ/ZJjlQlPlfJJ1KJCHCsn0VHlRnJxBpHSL08mAcW
PmavT+iNYDtFINHX8MGTmxoxnIBfjps6RDbGjuj0xvRRklCT0ZZiMgYTgGJzwn4ka8x0D6kBsoaI
CdZ/5bNjZcbrEZPJzgudR4vHGGB5IVyLQHAFv3zymtrrL95su3fZHTDZm10dxhMWWNgtM8px1ato
RCvZ08lrMsSLS8Rrc+bYPDnulMZxgFSxcT6sWXSryNFooU/44bEAyEmBJ4dUrTNSKDv2O4U1KDQA
9MZcoV2Fi4K5JC8lON3gHTDNxQQFc7g++DDwXMaXAGeqOSJ7hUPDbjjj5NsPFFL09lAvmFM8v9dq
5vGra6oBeSsp8rgqS+Hcjrsv5N5e0GgxCgVCdwhEFv9eu4uUJqZCxsHEx79e5CTM5CC0wkSTk4jB
r+JgX8cq/WAwBOQuiebVnd20ABuiFqQ6OO8pD6DR3pxrnaoIwlUxOcAbblPwQJ1BbLfVBADq3Aho
03hBOnvh9vvJDIsje+WBLOyzlagZoCSHyi66LTHdBj0JpQaKHnKWKDU4wXM5EmG5cvSJd6DfMmIl
rXMNW0KVc2HQQIWNWtzyeApGYEeMIC7esAYx8KCgndNo2yLiF6Q/jHeexi3a6fR8vJp0RYq3h+DS
nzh2RQEEU4ZPfxZjHwxdGTywvmAbMAkgHm1dV7wp6wp+wLa0WFf2Kl1gXfEyg2rw+xfYAHSQ0PIL
1J01AZB/5kXwAf9dQXFS+ZRhFVP4O4xW4o66N+0d79qSbApG8jABCYZFWzrDD2bD8JjCIJT6QH21
9KFGKicUCSKpDDhIjN7h0Vh7iPKQ4xgI4pkCBO3jtIrX8rMPqXdQE8JCCyYGnPWRymmBZk4tBKDv
PL9LtyP7EfVQetMZKNMRgxW/bBNB3pdRUfdzWKKB2nithSRUeAyhMLQdWBU27kXWNblUyYxNRZ+Q
ggrYxaRwF7QMCzu8hYJrHuxI1vG6NRCHtIEtB4ecAeJvSPdFcDMKIn7ZCSI+NGaI+DQGAPAINXQE
Q/GEq54uEPMSo3IpuktRH5mFQJU5De+l7xSQGE0fbccZuXMnPK6mOcJ4vOtDiA+8I0ZNK+8BGR/M
DBIxnHFvM9dOYJUaOjhrPGGifo/RbA/H+3DMh2NZHoHsK2PfTyKKIIe2Guh1cCbVmRm1j08XuK4l
KKQmSkz0jogxmaNCG2Jm3Xi406hPqNdCAyXU74yPV8wOgxon7C6hWcHbY5TaMMuOO46MVfmEOSka
lUWE69ywsKOZUGWnSmssNIsjWTuDFJKUG17d6g+k7NQ5t57IQbTR8MQ80us2rQHW0wrck5/4Pplk
5jr8GYCS2T5cbaIavIrlpfsNW5Ljw/oo4LE9vyrkJ0DzLeMG0tg7wQh+i1x9ZWejbAFqoCtG2UJi
cgj/GyD2jl4v/Oo/DbR22Q3jfH7YPPs2LzyYma3iUI0x9RwIi1XwCIPC42drBO0aMEq5Q3ulgdKR
FiDCRWFn15a3hYs2nWBnG+6SENs1pnqZnWFYatmgZcUgvGUxllWxfc5sM/3dfWoJ5CTOnXMoF+FV
RnoYPAmFsTn+ApdZXwtH/gwnNKS4IB/HGAkRjWq3wdKhDRkq26UYKu8QaTVUdUElHHSB7nZDgK2v
IjQSZyI0OMuL36b60D7hLYCT4MLzm88gL8S2YSblrKFWJAhW+PpYYtIC8UwoOvQN4BhWMR0XhwJr
pISq+TCAo2tM8twl/AY3BzhVfuy5sEDtjqiKYcjg57ZrGbRhhSruAmYhPbTHOvy2EGIkvVpO7XwD
Eb8fyt+hYEqmWKQ8CYDL90v4kMMl1BDjdVdhQzd8a4aobd9wqSvwhLjiKjHikSs+MgDNSll5sb7g
pSKtdAxtQUIuakb5/soPa3ICsR+o3QktoLaLdxtihpGPGYtUt3t+ZbEDu22LXXklqHrncAkIcgPE
zhg6Ysz0KGOA6saKLRZWLiaO8yA6bXz9kUrhYF6TA4qaZwc9J7PmtNSTQo1vQ7RDztwmA2p1ohB9
MuuFkf7oK0hvLaSOgaq4j72oEDv3nHKS7FDAqy/f396KgUHg4ekguwzxADt7BHnrL3BSNqcq6BmU
yQXFPZojuE4sYfOd78RocRSEhXzEB0ticayCS5w5kQFJg9CVGQUzKawwmEdAwKJ9gGFBAX5Fy2on
SknuMrtM+EIL8vC1PaQFepDb45VnjzaEgEiHR/TlOxcd5AsfGvhaLzlbq/QLnOeWAPKHL0t4ywlQ
EJtSWx6rdVOqDWG5hlHgalxWMKWkUabVROhI4Qd8CrxxS8F4EG1c6DZDPGAwIcKRG5uRPnwmz+TO
4Q7IVv1cIFY2p7LpnQvqc/kVpQZdmTquhBBn2ylgDQE7yt+HMpNL+Mcc5Puy2BdvY4fsb/8gHzzG
Y4Locg0yfybjjIB6GA6iKrKEFhi9hG1TKsYOuqhFdid2ZG2PtEToSnrKRNwl0Tk/ve9cJj4/l26L
nxVkZL9ChKSEvfZ0lhLr+QhDnrbLVKSkFF3n5IEfM09cKeRSWp8hCvWra3y31rBMDJnavTZgC5aS
MGsrsWpHBvp44WmR04SurcfmY7EArLCmYIU9RHwKQXQtLDxPcUcryvsoP4cj+U73MMcOoA9a2Ze/
gFrdGq+Bw36cJe8ZFo57b6JnEVtNchvSO8dI2uQEaGfMma81rKHk0qeYKOm75Pw2IVrQ4uZrVYp4
zFzBO8G/Cl0Z3g4incGEihnW33Xz0Ph2bL7kZPwqYH6ibkYfzmS6wk1mJryB5MByXwB+ten9nlju
cmYhh5C21ZvwVvCujiXgL/5EwHYv2LCo7q5s8Kz2d9KJBGvXoshLFts5XTHy9CkeU3RfY6I5P9Rb
PKr4CSRnKioIMibTaqEC5CchBVwYE7mYFAmLcOidaEYYHHkfZsZP32y8a32hQcEgow0YsCM6GK3g
DlaMlyaGhDxDKGafvocdSbpcUvUwz1DAPLTtvNVHZI5JDp+pzvI/sJ95oAqCdgJPwJ+nN6akuEo0
DxfEFTkLZfEDcy2T0OwI3rNtxiezFzm6DXIwlOyuh1CUKRaWC9AdzkmLosetVOpfErMFnDgzcOax
LhmCe2dm/rpAEFFCQJxoiM8hdx0bRV98p98Y5/COWFLQq9yqnySHFtTAFJH4Ez9B4GPNJ+pty3nD
m4BEbPBlACDDoOFdd69GLDZ2L7pbXqR+zBFS41FKf3oz7if0WrrXsVnp4rWQ4Hf3rAO4LvGQBeot
K4AJJziyrgJRqhBX4f9uaw39P0QaTIhRfWomWiNFV9V/yozqx6Opqul5FpgpHP+PFGoxfjdVaDPI
aeKFC8xTAdOAeANXCEEf+HG7lRR4XBt+QYUVwiEI1ohhO1VovAkXAFJLcuR3tk+3Id33VKa4RgC1
MC+TZy+6NAxXggebiQVI7qqPELoM8joSYlFKM8EEKADhBIOFMQwGu9t56vAb7QzsdevylYoe/Jb6
FkI/1gIQ+rn/EPqBYBE58KKDoH0grQAHY9TIEp7X7ONvmFOPmFP3IgKyQHJBgIgi9KLmObyhrQVY
xTbr5prgUwiGYvsRWwvDzNRYONr2t0+DsJXeA3ZmxZCKhCrQ+ELdPw1COUFzt3qBo46iq5Iu2UPN
GEduHSGUZDjvQJdgyhCii/iHGpl4rqkpe+fVLz9bIk2ODVzM6NYmqHQkF4UPLxCxKzpAzCKv4gcR
+eBgUa1qdEQEqNGFZYXi59Di4rGOERD0z19pAJu3+7ncA4yzdohmMImAQbFCEKljGcmNAJk3Hrbt
UdxcOmArKOv9LOLn9zlJxxbKmgt/iRv9gUE2SEbtKfGHTUN/91sEDCDuOD3i5sHix6xXOCW3ol+l
h6Xvwi9MD9SQ/eYVrLonXys2ukRj7Flm0vsvEY9L1opLefavGMnqIcfTz7ur+xJvxIotCG7GOjr4
kJDtE80mDOeKUnyBbQJ7ucWIlwE7kDWFbKxShw8cFHY4MI7FFM69fkVlndw0rpPDupP5GzoUQaYQ
LZu+V2JIHOrkXxG3TEGVYbZ1AFO0a2wEfDYGVBjaTqxprGx6Np7Hq9BS8MVw0ljeqWno+Jh5QhHi
SMtwp/bPv5Ead8H4IQF29mSZTc23I54hxtxSdMWmh9iHlCV+5zdQncCnGkiGDPYo8HV2kYDHjDmK
6GAxJZrnmGcPSgcO1oiwMZZYZVJVjDaPCQWeOYgR2Rq7RA69HZ840r7Ihxlzbb1NZwOmX9CfI10L
VZRWvqkhqoJuEBrv+JrAjKQq4vGZBP0LxQ4VqotqkDvAg85MgiPl9PAUzf8wPOUHuWUYOF5Aig/w
/iGI8eJi0GWrr/jdECwacWZotD7371uXSl/L7N5+35gJPLEdSPuFJAH//sGgH2U1/Eiu3of6elsi
ZeAN0fce+utBwpOIy4zlTWhOoTEJl5rGChgvlfcgldcwg26NMRge77PtqbK70e+Q66biM5JLgAjm
sefObEciMpWTgcJlfEctAVW9JTdLAKNy4QoNDAMpAAb8SpCeXX6/QHgBGaPAgpJXvuz046U8ug/9
8CgPu7fHM45ecUTsHr5ui0X5Sg8hjrz+9mbBtdchJb1z/CnnHwWGrlOoXbA/CwxkaAQhNEFFTMnk
l/Rq0C/w5mRnu5reCRSXm4FvH5oPiHhn8qMF+QTpG0AG+TQTege4xQRXn7ZGnl+CxgFvSKI3RYks
2B1ECpBvhjoATY6XiiQCwkMmYSrQERKybmWPUmxlXDEYNJvAuYENbMYaRQ9sun3+czfvDRONZcQJ
u5PFPYQHw030TljCoK7hBN5wJf6OCgOuDcKp/mRaR9R8PBz4Blq4uBF7gMzrGiFU2S1RcELYxXjs
mYeqETBQQKbGlAf+Eh4NPCKFMyRqCAbnM2ythOJ6uH/nguRYquG25M7hxG2rX5hrsOHyqECC4cpV
2Z1cdTb/kLlYowct+OYoGI8XmVSYG3QX8eO9R1QaOpqVIcThxagNXNzkKcAi4z5HqGbl11e07tVE
vE5sDlFVZ9s2Wd5rwiyxCEgokEaXwd3DI1ac0Tz2jDUhFj65eOylPE7bP+8V6LATrm9L3ETrwtA6
a4FZfAIVWfOeSSJz5F9yrneOW1lJ1FoELwz+6fK72I/E/lrknTu/slfNkItw0oXg1ETaO0NBPLIe
MK9kYUjFPyOKsNmxPlnl8xnrcLYPsF50PQyhRlf/5DpyCXafzCircJDFQG5HjMeJfDQfIf3lg6+U
C9E8RyxXNC/jehDRPYh+MAgxjqNQjcH4xMSfRcDu09mH815HIjYHCAqXk/W6O5z9nS18QdX5F9ZN
BbEdL8iMGIqNrg32tPK0RIYsZlEcM8sPdhYYdQ+JyRgKrR/e9O3yx+Xu8cv8LL8vwDXsJ7D8eufT
8lggv9vtX+Hd9qXH5t7BfC09nQBvRr7OllDI84Vqid1x+w1wNcRTcjLgnY+pHfeBSSwp24epidQ5
Ht3X5xkX8HB6Ebusi+afT0bpybHz68qRW8QFWfdjNuAG63r23IKyh1rEY4yHk8W/7m935wRdDD4V
k9MHnKs6M15+4F8dUBgb2Kk9xKVi2+BSLbusGUQOCxRDTmwARfsccIsABblFxvFDwseijPAigyl7
TUbGsnW69zgu2DSZ18IZP+/P10RFI3Pby18XcL6rMHW7oLANMfuyccfGAG0l1E3rZL7GInG9TSnH
w4RiavWhEdG+pcMHSKkQKECNIaIAHV/Pf/agetRjJ0oEihjEqioZCKwvTnom4aw9ppf6Q0CeKMNP
0hWnvl02qHRXlDSN7ClM2REKrO5c7ejzwjIQxTJmgRfVz1W/tJBY+zp7k5CrYeDGTkV0DfEuRBJX
pm8OPsEsGPz9oImii6B6MUZg/YBinYeiyLYdgpXMnfbSMSFk6fqTdAfoOSeo+9DMYu+UWp+evmeL
Mc2wAj6+xANDaVyfBdwK8Q1XK2hvuhIuQ3hWQjBhKUF3jDpAy25DBg6COPGZg6YnfU/QKhQINQ/6
we8mhu0kqWJEakTY/bHDsr1CUOTFgUS50Y6J8JmbgjTv/2Rtja8DLReiXI9rS5nDKqPdGC8xhhRb
j4OqlhVEibusSAgsRWa/JyJinlZOtqco3K3fuCv0aAoVHmU7ox66WmZjJhaoUet5OEygB4rwfyRg
HsCaqme1ZONYhyQpv1JUI1Wd2hMMQlTZbNPg0UzliRQ5LyAK0ejjPLUIsZ0CU1rGvd55DmFlh0qQ
A4yLCTp7PCLOCFu9O6NNWeX8jvimFEzyJ0WA91HYzkcR3lMyQ4guCoonURMi9z7/+hyiUY3PxuuO
FDv2t7XfRIQLVZ2RtV5GJDFg8QHq5PCYsTHxmP3jsDPxcrx5UBqU897EZh+wK7moCbLn+z3dtc6m
p9xxPNb+/oONBruzdJKYgrs0fblJ8KVKqUTb20O7FpeQu7Dbf4gKzfB2azmBSpoNOP+6UDVxaiNu
k0MWO7sktRmfh1k7d2nzOOMuEa6yQSUAV0AlUKqAFwCupGi7x3wVXiodNsOitdJjZ7rff9yZnvEs
qZmcCysFS97vsbpX3p8NFV+MaZ0muBEc+Qz5u1tBfr3of3WUpNgsouO6JgAEm9K6wi/DCslTIyGD
CAF3f15IDgZ/1Pqktq4MGwX11VxJETA8mr/c2PpsfyaoAOgD75UI1s8sR6ocDVWkqjg3WEkLWQ9k
qG8pFGB8gWhnhpqhmrXB766fEPKk4Il4S0jSVZLZKX5VAR7gDsWjdDNT/k0ijHU5kuwQRRdUwULQ
iexb0O/8Fk+Iinmu37lkhxAc8gXNcfoIggJyJ/B9LgCFHnHj5LYY2UiugSAusvJ4810DhxxjU48J
N4BuVBxRRfgX54/xFhlGhHEVMYq/MED4qBoFLbTNv5RM9ooBomQCKcWdf1My5X5sDIcFTwXJsZkf
fL3gBSZEhiPEiWu4INgywhtb7DuAITYs0A2ZPOYOryF3MZT2aQO5p3BxN5ow7JFN44sdGvEPK+N3
WJPGiXMm3ZIgZwwKqgifjBqGex3oNrqH4F6F1wu8ukET9lg1mZlgpSNqhD1MPXMVTSuYunfO/AEY
ujlt/SsrV7q5EIiNLqyYXz0wWQTSSa9a+lgywbb2qiPu7QTK44/0Oq++G1g2b9iMHu8YZK20rSep
cxDIkK8aTagR600rX4aSW3ixxiW5hs9WOHYxTd2noPHsPDmEIhgIaGkEBYbigWI0/511Dt7EkXX9
/XIsH0H953YEbP2s/YID40byxBP27HJwMVOCCU7NL4t8FtGC9+vc5vJ1OwKWd/xNKKlTQQEfsCvn
IBVd1viHxSTFCl5/nhsBAbCkHskzZ8wNqSsmO6960hSK+k35wdEnOh5aQbZPei/UDR+td2JvvsE6
2kWpKBtpavGxYAgGjjd2b9S7KYguZdzWXVB3iRqjxWWMTg9VNVtFCyzXRjTG8JfY0K4fKPYB3Ors
aYp6GPoRvAAOLAN9rwcRipJj2yWm+xeGaqjWb8orpfTfPlmYKLDbWfcDawkPA1483nmVYMFm9wmR
TLvk1MDl/AJqZxLPy9QqpmMov/DoT1KSPtHNtCJcbOEBxrklTvn8CMwLmgxmfGRN47yF5noUbgks
XIYr+BcxWYHfPvoodFGvuM0Hma98VH3/IW4HpTBaTnZUwzU1j9qJoQOOBYOL6St1DEfN7pMIJi4B
G8etjKGs09CAwnKGnFthpsEXoMvC33yoEul7J0fQm2A/2HYY7BfGtNAv4WGDG/H/iCtXrDH4xNvD
amhTfZKKZsuDGTF13oTli+52YJWuxMNKzuUOaSs5Nyjo4tqICfdiGjhGN6Jt7jEB5udvSHgH/XD9
TX1Gxs353FtYUDOD4ipeM2bYxf5e7EfElZDUyA6/ZGg16KCskJwmUGw46wqWNiZp4iBtYmjlCUCW
Eh39ASw82iag1rJdlR1cWRi4XEp6vYXESRJxlRPUd6uELwuZTZBsR1nskbAtP/dEfGIp0ilxZUcX
PpxAn2tcLDXPZDVPdER+3gRxME5RM8WEibBF5yJOiSyl2OnCiz/h8m8mdZ/m+B52wnV+xOMfsSrS
XSmqtOiMezLISSYRmlcicfhl740AFpYUnt7IwwXu6QizyRtLhRkJkonCcshUh5cJLpJDHWyiXRO/
YLEgGFYAHvzu5EJeH1oR1z62sQyybMUuWNfZ1anw6kQx4arsAV8ngySE2EFFmwABy88YzeiEI1SI
AAkzqzsV6x/PIbiY/iYDY74Myq75X9+IPrmy2jgdGOZgWVe4EwfEDCaDihIZzmb0t1HnUYTd8Weg
tVG9i+pdQS9UTzO9RvU61fMPV2m/QD9BqJwZxf5S4fCamlpyPcczLi4MTtrERfis2WAfq3X25pi9
emXLImb+AW8NYsEZNRbdlVdiujL7Dg5XGemhQmZbfgAboosCNtzxwt1UqLjATIH8DkK/2ygZPkPG
GgF143lEESZihGCmiYgPwU3rSD8dhC+W41+kBOwHZfULGgrsHKBFu1cXlXoHGerl7Tv65Jr5bR0R
Y8V9Qlm/HN5UzQnf8KsnXSefoDwDuMdPNRpG8mrwG4mNT6AZbvodAw/FaVG78oEwTuKu5/URDEl3
OjpAYDDrDs01eJB7sN5kGHLSJw8dvMOZDHMyMQ1A3v3zSR9yVIcjWx6Omsw7V7nZW6CkJQaeARpj
eIi4nsJAtFYQDk6c9CavUU16LyTfA9ESSnoek4lI+/nbBWWvRrxEy60W2msU27CCw21xhDGpPzHD
hFV4nj/9Fzz4QdWRHGvG6ybcN9psbpDCJ4qBZVoGcjt/3kDNW/8L3G0EUEuA0/CNuXFwgeyGmNRp
ds6dKgqrDxvXUujjtwCL2cXwFcMXQdSHjZZyR/oB6qWTmyiEMGhgGPNo6Imwiww7KCpGtMW4l01S
YiYAjws/Inww4XHdZq9JriQXt36p+VgYV+FzdX2DtLmsyQXwqK85FAbk49cxetyJ54JIEcmoMRoR
NviW3zOzTatzqp/JFyHvi0mcgDpvK9TJhZ+eWIynxi6JAxR/jwhqxLxSI+ZR1EzNGFvkLDFgCNUS
hg4+KUH8JitprbgaFIkyrVDDNeGZ6n1MWtPRf/B/vY37BKuMW2H3gVQB+YokAUiQq+EWrBNOwJmK
McjCPxX4WKOQRYM6h5A4ITco59O5o9WLlktMZhK2cwjr4IOQjUEwxtvSQeX/RQ933oRi3pOA1SjP
pWjBgXwK9YvIBNntfJTFmGYxTtRByEPy6Icg481377y3juD1FuLoeUPxjBgAzgNec1KdNlPqf0NB
8DejgUR6hUQ9zqMh0apEcRdCKqEEkYVHSrPqDZ3wlUM5PB0klC1s/OhYLhHMcBAgrXE6xL4UT8Hm
aYevY8ZtyPp8/5T3CvKrD3Vw/QxcPO/Zw1zoqVBaz1jGokW+eO0tJdSkom7qRcoAaSU49eLDxyqF
vWmEVZ/JFNvCONi5vxrQ+kd/IeibFuwS4CjRQORzEMkvWEmAJQAl7qCrHu3LsSsP7LZspz1x8bd4
UimWQ0FsQbaIjHoXfb+5WyDegFkFo0F6V8OF3qv2uPyuERDfsZzgDqpj2JpBOR0fzI/4b6vTCMwI
SDD88c7Jh+oRRzo0uivKbUJWYdOTAueyvGCwdsf1hl6kjL/OJL1XzjdncsPvG7um/IkZCZYlsFeg
78OXmSDV4hFITDd8lkYAwZdrZpIE0WekgvGIrpJvkG8p9L/PA9bB4fxM5XfymCoMOzTWXgQ2LlyS
M3LwNmcSLE5GBNyHxUa35PwvYe/Z4yi+bm9/oY2EybwlJ9sVuuIbq7u6CxtsggGD+fT/6wc9W/M8
OjpHQqO9Z7qrHAh3WOta+hZ1xAicIEB8g7Eg+8PXARxRCGwlhwNBLQcsFc6s0BkfumBoPVb89Tv3
eF5s9Y2WA08Ka3zLz9lL+faG0sk/kA+y5A4CdRk0QRuCj5cEKtMTwmomMVoGQHUwUjZwcPIWXZWE
MJRKw2CBwBQA3NIL04rjKFBbBlDGegfS0EHXh6mRicYZ7i7UKc7OmAqKuM+1girs2JBjlRDyTCvj
fMMzN8zVUIeh3AejjISBVYcDi6xlfqXHU5v8+FWbwUx4ChIttBiEFAJCD6oxMBRR2Xcl81tyt8O5
d+AvcCPh1DLqQABTTiLjDyGp5NYFNAOfwAIeXAgmWOtugsspJYlcBAS5CKn43HgyrlSaFf14/yLL
ys/pJ/HSMgBETgPzjZlHMt6gKnH/Il8B9lNgeSf46oNvMhfGCil7Gd6qho2b4ZFEAm3v5g7IcRwu
mWwEX3VIOj41LATOgFMlRFmAVIX71cMT9JBRJ/UB9ZV4aqKj0ZGEWPzu4AT6B5+pOPmV3/KDEt+X
ByORiojd+R2DvW1wLuZPMkMAhJdddn5FzC3ftnntcsecaFNQkDCeCgETt+iUCTss/M2TsLDja4J0
swq0uWWlAAqPpFxjAg/Xm6KGRNUdBnragEcVwhEuKvKIspBsI3EecqVhI0PQY5pCPcI7Fb4/fNRk
Sbb8nxdUPLLYQyWaUwHS78BcJfmUFj9XbT1GcBToqDVshsxlVpkpWO/zE2Yn6NqkTBlo+hZ6MblS
AGrIgoF4S8VwfuuHANYPUAukdujoL9OOUmt9OVRbfHWgDslH4qvrmCmYETlMjKAXtCd1YHK5Rlz3
XGWEolcfOe6REwvFeLjGNWM1gfykAvqAM9Qjjp7STZ2aNYTu1PyW7s5uJ5mezItGU8WE7ojKNTj2
qDy5t5Em5t9//Nvp/W9HPbc4aGuK349QCILvpHhEhWYxu1IAm7jNE57Ea48UG7qJXwtTviYLq+bp
6ifuNEV1E9d7Hf9XZnL3PjvI3chCu3bYvIXNX5V8E/CX7mOfrhTx2o61+CCnn/JD8YvHIsSbiVC+
O3ZNVE+wPJPDCfJp6RWS21riNiEttwnAKhzX2dM0L44NFrsb/za+ipRTPVyrYOfYJKYKziQ+qpH+
BG6Gh0bZgIMbQ+cJ0ImqRMaPI2ghpIc2X4gI4ZvQ399QGrzf8AMtOKbbHEmHBwz5lJMkoWO3kFid
Vz6PogEb84lBO5yNxAHNJQrlA7J2vHMV8HWvznhIyoz6+RDuQvaHW/yEz557YQZzA95BEo4qIqFn
tIAlVRTUwjyEeL+wEkw810dfOSJo5J8+JKE2GZvMRjfTZBcrg2F7rzM6IPBy6A3TvkuHKTGfuJLA
/aAloQv3wN0YA0lOZPridwnVbctOgOciA7F/LgYq/ZGyxWuWt0ginnF8Ulj4dqmkJ40aUxsO0RFm
z8d/OU6rrO1w9S9M6wSDQTy5Kbr9q4hgRSdJTb+hgBBxQJRygf8GKgLmC+8RlR+Enf2H022NEfoR
NJikPCbzGyWalUeo4HaHD+W2PVDG7kttdyl2WoWeMYZ4NMAVbnzOEjwcOkKjd55/SMhQdOJmQ6kJ
ZAYuBuX2yp7JQqsLByOaw/WRw/MxBxWR0UpYS3wg5pOKeOYCAWiKTqors8uP0Q59oSuktuG74Gur
Y73PpD47D4wf0sO7BHJvyNQmbW8J8ypaZk1Ymxu694lexy3QeJQekhpW8GPgJi3y2A4/W3SGp53H
5hjnOkKzBLkmQz8lAJFSKEF7wz8iECmnG34ndH9G6mebUH3Mi6x4BUZUGCkhinemYzzWFySMM7Rb
6hpT3habLSs5noZc7XpQGCIXx0ZoTO3FNj8oQSMKO+Z6yc/nBaJRCIjGBRlyVppbXQnye9B51vMb
oW1FKSI4DbISQRjqtD1bIV9FoakmwCSwO0ORuFgikae9uDiesSxj/DQYxuXp7ZKMJKwuCG17JqmE
jL346g5j0HKS2Qx6BMS9A7vKZ0nAHdBRQiUQs/cRxTw3AkPcTmvDJ3rpiOIIEzjbXmczOc+7Syfy
Ci6Lhb38UC2vVf/axZGcXW8egjM+dDHYzoppS3TPpdwfir28cdmY2MWD3e/phuY86fNkQjlNJ48V
PrSphU2hLvv9qOaIusLNFGKVfri+NOO2hGhz28K7MrMIfldSIrpWY0NFWBCtW6HVr3GAmmF7LCYY
4cz7inqdrL9eCC2Y6a8bWYZrOPU8j2r1uGf4cdKCErcb+fHsqYWLHDr5HQchFnJcLOwuI72KNuA0
xEkhqExE6tKWMTtAuchJdvNqpqQCyQTw6e2wDBNyMQgXpUD2gHRThxlQ7bkcUVirIZcoHBnO/LeO
ERhIGAx3zLgkplhClYyDyafVtjZOhh5e2JBEahclAI8mkkM3yV86O4zf0FggMGACjEOi5T//fWcE
9cKdscJ1g8mEKfVWXeYCtyYFcXE6xKMtlMOKSJmQgde7ykOpeU8Q30QKHNi46Q4/OaaSpLAfePST
P9ZNQWtEfzY1qZk+XbS6bfwHRqUw3jzieeP7Ui8eISDzE5CJ3T2qcYhlFBF0shTkHdA1xHEPLQnl
zGp6mBpUPTSNPGfPIAJdgl55x8dRWPCsZ/vzSamy6g1Pj5DQoxkkzRqB80JDPhxJVaRNhLsnYtIM
7pZOCwuVRdAj0xzZjH15z7fCYx3RMnpxZhuMUHrfhOdLL/zo//3UMY1Z5Mo5BKbx6x+crwIUM9hS
tEFsdpeSBZ4bP2mVwRuMC7lPkz9NewQnH7FoL84BoMqwYCr4vlOwYbAAwoShKUNDUCM7NamcP+LD
QB+E41924QnQCIvhD6ONdf6zViQimVvMYAWDcLDCQSCHuNnI/wAg8B1iMQT74LwR4Va8Kg8h2vkx
IT73nD6EV1vAEdHn813xrD86ztcZUr4Q3E73mJeJqIIkCYM+5+rw5PG/UNO7pMpdbAetPe/AxmSB
AFpjgGOgxzkk7tuFpDsNiFLwIP1B979Sb+Q9ZEYy5dgds0RiH7dfRz/duxi/iD9dF57xIaEhDAgn
EE55tIBLUVkWzKkwZPrkCvIIZqtt5S56YB6JdvG8Dr/uOF4Q9Qj8shg59fUDN95KBOExxmNEx2uU
N6+t6JO/eBzxWdLcUeD1zh8E0JJP6PPmmtqV+GCq6Ik/wriNuYs8RA2yvYWafZ23DIyojdKrHPJN
8+6dhggjkjxcROkD3FWeqdwdoPyyBHP+kGFzwfXIZmMQdg5c3dSTFtpvpFRnr0b//UIytcggVplf
LGzBonduVZRzJyP6k/MY2jmCfEBQc5HQOORolfj+uE804lw7OzDj0YxDNQr4j8upUi5tHOe9BV3K
EBpqNMgr4Q3jp7E/kzKWh5PLPSTLzilXUfs1GsK6cQOPMKZjkWlI+vKt0W5vPu5xXKFgmpjf6ahl
/dXLKlMbSj5kM5Ns4U5APDgtpNlplnZCpPssTDh00XRBhEePFdhS97qYSrj7ncbnekzJ+hSIJJAe
tMxGs6X15+zNHC6fkv2S4/CtUy7AxeJ9iMksH1oeYwLBlmJ+Mu1g8lC8McelR8ILU1v7M52RBqJW
XA3k4RbR6YpIf4uTFXU1zYHJzJRB7I96dJmeRRAZgDr2OGls74JS9gdfO2PEzeKyMS6ZbYuXzFVA
sXJz7SJRuoQoRQY51J28K14ZHR7Ccmaf+JTKIMuz9T0xHrCmHf6BXKQEYRV33up3wOv8jEzer2UN
PQOfrDuRZ276xBfIv2HaOYhRAz4t2qMVGsi97qoFDlmUSOgd/oTJfoy3Pgn3ArcPzLljUCyf3EiR
IbBdnk3IkAW6gfSixA47G59BZPK1Dy4PB5T8tP5zKMidKk5rKbqpInT75pAKPpF2rYV6Q3PiHN+q
wp25ixKsvaRcw8igEWdsZTt8YVxomTOOIXcL7u0leuUzsJLnefHeZJtPAhMo8PgI+IrL7IGzlQlJ
yHkpX1Ed+t0Xd47sEDxwXvC9Tu2v2zXr0VUBQ1xtRgB3OaeW9BpKXfhkFOrckSnUfRE8XL1S8mIz
JPlNh163pc21r+4NwSdrbmkpIQfnC4l+MQiQF9/VjcE0ty468jxmqP7fnpMXeGUAwTuKZohXnDWC
jXip9thDL05Re5zP+Ed4JcQ9caaFPDcYvdFoM7XiDOOxfWNxBJp6mdwYsDl+YBYnFm96FM+tGSkT
o8I9TxwK8C4IeSLmnMIvfIncQwbGg6BC6eMzojmP39xciJ+4ickhjy4ufUxelOxcFWwbLKyQmg/+
1HljRi21wZHYbBlzjbgPHqfPUsKWiTY4d9X2F1calwrIMm5HTJgwPvAYgrdGpPdlMUKrCY99bnHH
N05obPOLg4MunDbj7SQeaZze3Kb569oefOqWyRC9Fo/cg/pEnzuooIaWZovoACCsR8wpMuoIlizu
RUKIDnUoxhEklRjZ4J0HvCVxrwzurfixfOTcs2GileK5cXi+imH81X+j46fdZ44qUmaWRuXtQdlP
UjbpDm/mdIL/KGiVT+YLAA1gfv98Jlefs4dD5BrzbS3OJc7UI412jJWcz1q6swQg0x5YKjQYSjBf
PKyctg8xZLyBbGCFbZDDLQDBc8J9QzkkBiYqlkC8EKZyGPjV8HKAWoW3LeZGqc0PRGQP+AX75KYk
I5kLvNNDAiqym1I5oCfUl72LjWSRzlDx+p/6N8QlCGLkfVMYE/O91sbXJ/VnxciREUcwtwFmDCKv
2TudxRhEjB7oX3mWv2b0rkv3xFnKwftw4PYvwwq+QU6x9bpb3z8fo9GHZ8JFrJCYZn2ObL4oOTpR
9sPzNJHEpfUP+lReksKmqIPm/RcCVZ88l732B340G5EiDT8Jkrnwox1IHDoEMlvRWGn5elOjT6/b
UifPMKmOyfWeVC+5mcCHIQiVCLF7FV9RhKgRn8GP6LE8BarpjxtSD4h2EXrSQvPQOaG7HgC8Iidi
FHzz3h8thVUa8lo2H/HK7m/I1+wSxH+1znAfK76wjhqb5BxPwbvQJHL7x2ssaBRotZDXIDi+IL1l
J2niTY9lhCNWPAeQwdD2VHZobcITym3yx2eUwp5HOsX2csAxsjYCNhgI22XfjiWgpafinOKmz/D3
7L6niPz4JbdlRY706vSailQoXjmdRJcg7EGf2NtYhNHBMvQmUUQo6KWIvwQcK3INydUaT2mE9v0k
e7nsHQ4e2UTNFlRflVNYRbkWmf8G9T1ZWnhjU9iGqIvQW+m/vQgoFOptDg1R4I4N/1QFKS//rkQd
Zd6y7EcH2Z5Afgrh4cySwuIGeXbItcLuPB22OhKLX+AAzRsbNJxJDp7BATuLFKHd+312R8w8sKhU
R31ASocEEWFTvmFE6PHGXi+E9gmbAJ3UEX0zW3MybEFtpqXzOD/fhRxK9g2sOL8RZR0zlKFHxhaI
JKiADp+rtnVM8BDzIXMgSuILVhG+0iH5qL1+byr3dEg7PdF/4MXhC0F3P3AR+xYVKptaB902ZvBD
kSCgdVE1AL7lIxcC9yODCswbrFiSoUr1MTX3KQrfuvkaRKiXHY2P4yPDEgWdjjBpoF9tKvc6RLrQ
ISa3KbjjNX+v2SKMYWe9IWNjD/uGr2k9IRGYI5tUTcRbyhYBJsyGxVvEKzyUR8xBonlEjGtyoSaX
Xyu9i9/DsWrlxNt20ZAhITkj6ccIQYPiSwT1SI83TArfiN1QdiIs49/lVANGlDOiYczG50qyJgl8
Z8YqbFRehLiOmfIi0egRbwJfQcJ8xwnmn5mG8DgJGnu7Ki0sVLGM7+sHTFMYFTTdkbleMTeQRMUN
zpvQnmgsAUQOKsHESE7RT6sxPgOM4Kw7semNBM9HSGv2wjXgNFgr+UmxAZFaA+CSDFpMFUSdij7y
DyIXMkZXR9L6QwsEjwecF2nKZS4ydtG30F2TzDG35N543uMNz9gU5BQ4cviO6x8pDqlLQsasNJTB
pJ3/wMNftNvtiO2DW3p0HUmViA6qYMfWJxa5Aqy4Zr1iatl8YDdbeRp1inCvkXC0k8AjQAEsshyI
aGeiQFa1Id8fF7vN9woMQcqO3PLtnXd5PZVCT3KO61fiLVxzj6YSjQ+jYwlkb0qI2EUC2OQwjsj1
v7rOLuUDxIDFZ9jTKEJaOGL4FV8xHox0NR3h4eB7Vk7xabFQOO/ITFErao+wNhArio/Be8cngeQM
JdoEw/22NR+q1QfDjI9xCDt84RFZhcT/ueSyrLWXi0SSl6Pego798xYGTiCzIFJpiaCJUWiSrL4o
lW72nv1KBXxZySQl09stgQ8sWC6MqI5bW81YEpu4wuJzvoOk1WN8TQ+XpPpAcHZlhDHFGweu6FwA
UYZQFFhDUBEDcAy4UYDFYMzySuogg6SJpEOgKN5BBwoSYjVALRZV6LBY6dUg4R0+Px4X1Y5p64bB
M05tsIV5oPW+lJifvZ62Y8pDG0FGFtqf9KQ0jyQZ+qwJSsehO2TDl2fQ1Me/Cz2eiVjoi+/6/QhY
7RRTVfZdJjys9hIiunb8TD5ZldLlwFqmB7mx1gNjQYlONRf/Z7gXZl4PtYQfIjqVD0bxIKGSHBmd
RSY5uEai10l7i4llGkdufUtJX4umD1U75tTG/Qovt5h7F87a3FGb8MlZpx76MvXIQ8Dxf/7cWW/M
gpovw/zEeYUmHCuOLDQk8Igk7ns4Tk2XlqoNTqLVeHPgsJtqaLrYZjB2YMNqGJVi9Rbqf+bBWBUx
ZMHnyMNrHnagIMGB5aH9hTwR8Mg5RxGV1gz/yBLfANOKgv2R/WcFqMe/UaijeCLa86+SEJqIyg6e
jig8GAHrtfMXF7iQt84VHk+YMUzRuIbqIkIY9CpmagRqybfALB5mwFjMA83MmLLvHtMzjzk2/2Q6
HbwC1PoSkl5viFj+e+shG51bDy40LhsedDzYeLqRbcajoBDWPcmA2SwIIuU3WBAev8L2+cY12N0z
k+63cM8vG3bCp+B0Cjx8sAnTvyvUKDUS950B2mrAg+zxmCfQywzu/7hY5qCy0mObWr3g37VGDGKh
iW5w8NrELoHHpIMNdFy6pArVGZuee3T1s/qLhobzifaT1o4yDf3LuUzAIwmBEOU7e16VRxuMiAOj
WAzSgnVMzZthkXHveyp+fibkLb5YMRdEicJsg9KdOry5Bv85nIyTaRW45e47/Xd++7+4P5omuD7/
G/dH5LT9K8Wqm0/5pWkw04yPPGjuj3y+zRfPEjxlKK7J9h6rnfG52kp4klmfsvC76c7V6/jSyXmy
HZw0PFfREvLUJq/twG46GVhoLxI87pqwgZABggdCi0eKEWJAQLEHQAq4Ahz9LiwynJscyve7vAmN
fNsfvdFySUKCFHTtoi0idaMU7JTDwgwi3bg8w0QJyTiG0AM8qFn4QSWBGBOYYkeZWfMIkNCB5GPV
kxfR3PU34we6uiWT9WB5ue2hSCGEELiQLlFVCL7Qidm16te2fwM0NMJSwAzjmL8qWaB0OFDS/rix
9E3humKiuilZl28HDnk7yqKYMg/bS7MrpO1ZUB88gj6YnPrvCKbRSYNhQYd85LaGTnrftW6xsH4g
EGFgb5AUEf3kN7pfgYbhf/QC0dLNPmgY26knQrp8jhUEhPwVhycsIEkRR4/AvvO6RZoDF4jDBPmu
CTpQi1qUiRfdNYygF9Ubw1+15YKixbPJhv4cY34wkFXBGzEFqwdHMMTnAU8VjiixnKd8tF7WK46H
sE4Hhz11XOE90xePKVB13zWSQabQMvklxMBRMApwjzD/UQNt+dlY1PjZEBmx8V2Fg3Bl9yDGxInH
442EL3wzF87AzR57EtnzvA6MhaBcKO6o4cYNdWK8fcUrIusp0CCbYpkKBy4QzzMcUHKX9SzC2y2F
bXnBo+YO3yjUsd+pWBOXg8/f+oeEw0ePhVZLhCtMRGCZbYx5E+OJiaVqQAIZot+0aQ85jS0ew+g4
MXdB4wMOOCxEH7wDQH2wD8D1ARQI79K5wfs2vS3ZRvxs4i85gEuSvD0f/4Zvr/nbpeURwb0eHbdV
BDecuDRhAPzhDHeegjSCegtrko/Mlpi4O5pihpUSgjhxTGjgQ/7B++IdcSC+l1gyzeIolsQwfjHH
VRe/mFNJAqCjX33lE/Hm9et0PQlvF64pGKmFhdbOoejAKoahBF85QaFYEwoCtUCggLYn0hwj5jve
qOlLWlg+NMpcSi48nvoObInO3NWfLWqHGJLhOXsHwE8N+ClNPJPmPd5hzGp0IPy2C/nlyIsDT3lE
ZowXit8N02f64vyB4D0DEoSZz+lgfPJ6jjGeOfkRqA+mEbWNKQBB+1if2mIQwIBHg7cePPnmr+4b
hyPKY3DL2AjN/b0gPzHOZUFAtFnEyzHyEcH+uXhB+fOC1AZyZAmiSCiLV3Ex2XqSP0BzcOEkbvKQ
iDmisTjgAaGaO7Hv6ph4swsQ4rkb1RHiueU40Fe58k90u5CiNxqSJHclBfHPlv4HWgvKMKqHf6hB
kjDTtHBTHHMUIagAhM4dtHkRhQrUhyOfxLFZ6D5o1zsqfR/ET1W6J79DxLbYADZ1hJRksQNYuaAM
aYuYnWwY7cZgL0bSjpQMuSlKk54wFQdyCCA+0EPVRmS8EGsjq/CYqKWD/hggMmQoyXiZIub+myEv
4sOHwSK0bH/U9+XC8LD6/V3bdbiHtd1Q7E63bX4TkKHrlKH5aDkZdsPoIKgA/SyAQ4a/kbnJiX0Q
aqw8o6C5C10cR/fBv+k+kHYw6GXyxNSV8RUHz052A2z8nplsMBrkoPBZ0SyMWe3PEFgQohWBIGJb
AYWIOavWIq4Wo3KGRbfE4bmK8CFZfqdAyNBWZajmyd2ugiayf1ZkLJmhTeLR3dvs7A79hdCoDR/Q
iO6/GS9Lf6ji5GeG3EQhcayLJ+ZMFJN4YoOb7uifzMV4gg+ctjxHN1549TfERAnRFGObKWGiRtGg
bwEUFVwsMh08UQiCWYhIBIUI2z1UteBygA9xMHO3udkwYsejTE2nOPxJdjgXLncGcKesVmCBME+7
OShM+AvSth3clVqE4o+/wsH+ly0hUga2VuzEC0JEjju25OcqhFmz6hYg1wx5eKM0BAdZhb5Oal0V
QscHidjG+W+YRhwaw1YhMRBwI9WdvkGUQDFi+w7ICH0aLKNiwRkZC9FoRu7NHtitNXYHGSjFwnYv
TE+RWDl1TwEWMlFSbmKoZBrQlwNGS2pOHojPdKlfBkxXYgda/Cco4YKCuQX8I5ahLNM0doCL6uH+
rj/WJ6FwnLidLzgi3jK4O6d7JxyCg9GY/Ym2V9WC6pt9Kp+v/jiLMhUdjsvHRtU/BmCJtGV+abJa
qJ0N2zs8yvdAfnfQSzHvbWQK7DeVmTjrrN55oAJHfAf24/pUfzGAPH4zkcdRyYoRzvDozI/dl8Fj
mErVl39f+BdPK7NL8IeeIRD1ifSnT4AQIWJC0MVwufuAQMTwnfY6Ko1I+cGpVr9DIpoeOe3XM/+W
oElmiM5Zz2F+qo/VN80L9SLjZwrKghG/ApnFsbcbgDns+4sYShF6dEaV5PfAKjpAvUC0RMj3AGpd
HHz78nLw1aOzhF50nV2dLHLy8aQEXVLRpI2aSJguWncyHL5IeEbn2fnZId5BdQjEumG1OkiOpESn
BSJ0oJNvwvtJgDzHhsohtH+yicsxkDGO/gYqxNoSrhAAeb/1uBIXRQhDYS539RMCdvdFEU39m8et
Jz+zSbBf+Jj4S9wMmKKTWo6FgXvOWAiqGfec25RB9yhJQHBYu7M2JIqLSCmaKpaHHOw5oQohPwEs
xCaA72xdjbHx5KB0nx7bL245xfcROI9YG9ZfNeufyzsmPEKDaZMpRY5uC6oH4/cjdKHi/A3d7wWp
PvdGvnextGqbR1BEA1CWMmGbBkwVJixfyBvbedY9bIimq+APofqVPgcUREZKGhNyDUvJDkp24lLK
Rcg5RKLTdXtXs5qa0IVxyRXgKl8Z8WZnsVFrv+Zwuvdshbg3sSoSGn2f04/Wl7fDyo99AYcgD1F+
cXDzwsB6JrZXc3reIds1Bt4QU4VO4ER21h0zGhnsxIMmSOmYeosgpDE9Tal0d1Hw1M5KJur/yXL/
75UP46ekgReYovPJJQ9JO2IV3GoLr4jrv+U4C2oR0hvAReolqQ+x1sfmJsolgEnRAWq5d3oHYwRB
taKLWg44qp0kDr128Tbg2TqG92OoGhApBLWow0En02s5+kv7sWZugDXjYS1UbUewQIMjM37To7GJ
c0NgjForuVhJSWD0/obip0y7nBzi7JJn5Zzdmmy4bJmWMLMrJvdiJgXcEnBGcN2LVC1SOEc6ju4H
CRhtLoxVyElsRO8vJbSjQoD2qynBv95jgGXghRSyARzi3/Ee9DgHBQhJX1hI0ETkXTU6OLBU3YWh
wHE1fQ5GJZCQtKtr4SxyxkMKBMnQEzhIj1caWmJTHQX/Jgxp4lpmwTYi0hISEiQDvEnwPfjf4NCv
bUwAEfL0oxiBU2ND6SjoOFlJI/9nzJG8e8xjACHxQ8prmjPTpAXhtHWNFwr0kjMZR9glRPhCd0cL
eG8EIMimI4I2gCWebXj4fkmRx3iPBZYyx+bRy2gNmewxqNmomixSfOUJtC+IWzmV9cRgr/F0+tUQ
xrigWJirQ4XHRdV7UJHqwjWqRBqi6ePKn/iFvWqAE02kO63A9KT+wLGWg/ULVKLRhCwHIzRkHg5e
IyPWwwuRr/QqaygnWmIUw4CTtMcLhTjqGTZJNCKeWpBAI2aaMJGsuzhWLNINpcUy35w+eCG/MG+v
BK3bKNBGgHtnFIzPxaecAjiC0KYtBxQsCZCBC+zo2GQM6qs/zLFsjShZ2i5xQD3SQS/hsIQQDt4X
N+lylLPX/rJ2tgp9m+FCCAnpOoXAkAAGHRBiw7X1+bKxF69ftsLy0fDn58VJ/b/DkTYb0/ofen9d
gaqu6LZp6JZA7f+r91fMSc7ra373uoUAoD7jc2cSPOIsKAMqdzxylNbU1Rz4uXLlozXSiccnqkeK
BmJTNnhO3EnNygFvP/rG9POzuafXZbDU9DEl35FkCDEwQoX//Q6OgLFQA69PAGg2jGowfSW3d1iu
S2o2TZrDUoDm8uK8Xsl6oWl0cR/zKi6LAVlh447Cko4HsY5Dw7Lkav+Nj37FvkcnRGmPyGbpguh/
6HxEHx2X7Q7SlRJut7L7fnffFcJLSF/FADhABzXRjRDF5hGukV6obygmg1LK8EnTGRLzS59BZ9Nf
o95TZ8Sdn7mUsVKhf7EMD/s9M48eDc4cWSzrmJ0iMFUSsnNPxy1BE9jqP8mnnq+xWWQj2TkqQRnZ
TL1E7fS7ugStc0FjE70Tu3vaDfN+bB62lDrCn58/0dCVuG8qMRIg0hVeKwecWGCkljdYTEoEsZVu
38FhqBnp4VGjPS2jLf9CET52zOHgZnvibCr/Xdo4ePR42+/4UmjeNmGTaaRnXUSXzAdoL5hYuld+
Jx8fveMaI2suaTgtv27yWof57nYcMsNM5zw935K5jzswbSPJPZWYAojsWA2XyKcx+jmFXEEOcPDj
yFCx42+TFreAqvgkNQY0dBmE0ajegHJ+B+m2gA860e4lvQWHPD3wAsctI8rJ+bHte0G4Io6LrpmW
mX4ZUO7+es6MJtUuCX+bmSvoWtUfbb9TgwIt54yWOlSO8ODlMj1S/0vpRkoPBacJiblls9Pn3b3Z
GSIC5EKaLhateINkZEqtmj+f4k4sL8nsNX10RQhXixHoGSoW0702uB4C0CUMwaHlzcSSM1jNpHum
3wkczEQbxqbKf0IFrMqIVJPunhx5sLAenZL+7UTfMEW2Hsdei2yMhbiK3CdgEtt6N9mzSIuR3OFR
PiXdOWVpOQhjtHnZ3sfttY7Pzx2xDMPuUOziGO714jAjxdK2AtMKVEukvB4Jk9w2VYwDEnURDkjl
4XoMVOzXJ7DKPlxNqEpIR58RrVMHME6f55i1tggrDbFvkpTt5d3fzfFZjj5oIbDynX/KQYeWthGo
/Ra/FlVjdDoK1xaSYGUJ/dSmENcWZo3ciUUECr6J5heg/RqwvSbUfqhtcGWi2dMZnciOYfnVs6IT
Brivywc6zQtBKgV2YmgNAiAfow4nHHRgkMsiNf/Aw4BQDtUOFizMBwsxH68Dfh8jQ5tzdx+Ov/5g
PKIgHVhfyqL3lP4gBaFLBGk/junbA6occofAtOGcsnG3sBvehNbecvywYtSYlHhXjDRDJT6DQTCF
o1LnjghnQfFQe++w0UUQ1DYihg5NJbqU/LCnzkYg2kjkPviI5p3VkOBc37TTK1msZO906dSlLdVF
nXQ3+Bypcko1NJRg8GGSolAkgpktIvLouH5H9cEouN0cXZqaVe+DJBSpH2JopMU6hINQJZVyE0qb
kFQiawhPN5FIiYmAgG28AIo3T55IbKo8FpYnt5LdHoHbD6aDAbkflW9IKKz85GWjBtMcHn5Nj521
RxRDsKrv8C8UF13KaXANzKAb0Vsh2JpJF1tkR7wGZl3czxzOZp2EkP1V37MpmTr3NOyNfs+UgFpd
Nn2EbvhFukXah0Z9DJ9Q6ODeY/snpFf1Yt9EalPQh6nvbG/O8I+YtudPfeKsBjg8NtTyM4v2HdX5
BD3GEEIce0sjhHssy06HbUY+b5jT5hBTUEa+f+ZWrCTZ37w3nG816SjYsJkCWZFiRb6rQWlg4AFa
5m8mCpGVRwRXaqBy84D3EtyL4KzyWAzte2jeQUOH4GfuuL+E5OHMRX1P2GDpxa47b6Ep4Y0MRlIj
RQhk5bxdkAqTUew4GCTup4z+BqEJYtPNYqSl02f7RNs5w9Llickm/Afvxfn/BD6EsHOp6TJU3z4q
33VwQDrr5I6H7ccsb+/zjjCD6bAzm53F7Pm6/cl8JivY1nELO8SE9qDwKPgUvB0R887pQcKibYlU
O9QfOwcROgkxu5EOkQGrz+5NQQKLKxAcJGPyyZsqL9kRi4yMG7X3ZSDOgJU0eggMBajl/EZch4HZ
CNH4Ztn1be6s+7orQn+8Q0GRori/I570K+o2AtPQ3DPqkYkfc6rHUvLu2FjYCrW+gAAu3JxSEclY
Z8sfoaxFmzya8ojl6iOqe90k9xDNJVtP70rBBQ0Vp++N4NBQCtjFgzxq0KoyC3CQnQQmkjeMn03S
sw29bPMLCYGZaWZ9nWkHUcMXU+JF0u+OAB1CBiCWCGQR+B3we+xVKdkpjiVz3y3ExiITco9SFgab
k+FLZLv2orOxN8Q2MjJBVMOwhGQ1lQVgmgvbgepWfWDgbEfud/ILdg/sG5DyFQGNO0Ac3+q8G/0P
/emWzLAzfFfZm17sPJbG+KLH/THh1Z+C5/7lmb71mGhmcjeRH/HKneuyVYOXSAF6xqJVPKj93u5Z
4e21i4OEQ55AmYqy17gTquDdqf3ReCC+XhTw3m/WbGA4aUBWHQQdhSdkB3ww6NQEBQ/T/+bZe+RT
T12+zoLQZKh7d2ATrYZaJVZvcaeKNEm6gZsp+gAARpZ7P7h8OSvNgmSowXlEvHLeMAkWqEUkPwOD
R4+TQWrE9WUtZw43c7bCy2nQtv6z0qdjn05KyqLdizSsSq2DPYC1MScGQCXJ9G3TV3ATMZaIRWzs
TAJ6FSlaOJr0YwJ+cVIFCucsOSW7uzQfgv/kVV2d9GN5FylM6k7EmC1r4ypizKBup2f2QS3eBJzP
iQ7+dobIGI5/jHInk5er41TYsQdWigdML7CZa/K3iSbNDDl1/kggDcXqokioS5YJdQtAFKH6JuHm
KeiQqR3VUBEXdoZyJ7LdYx3CLmSlLcKc4y9Qo22Aof/Dw8s7TCJ+aYBj2M/D/qLvvyPt4MmyozQJ
ogu+j9xyMMNoxIXa4e2frFDsbpx2PzOk7Dwqso+GrTASwIwJEMO/ex7KmGbyvzYUHSm4A2HWZ8z0
f7Qbhv0/dRu6buiKqhqyYogEkn91G1Ndlkf5bk0eQRE3mtU+zKsUjOgtUDaJOQomHOXxPLiVlAwI
h8JK2t4k6EBOTrGJIyKyTO/84xPMXnyB+mHFRzumGDXTkkFVnl4uiWnHjR2Vl8h6VdDikJ0WGlOk
TLHZJucBpFUGC0azsgIiAXbDkNRvuDZPkAOUAIsqe3cMPjcy8gKC0BV8rchb2mcSdgioscYEs8Pq
mWVILL3eDLHj/Qcgwc1BSFZxX6JXNfZh+868Dvv9MKY2I5Gg4mFEaWFhT3WR6N4Xia5lxTssd6ip
J8n/4FHuMDZj2Wd6H/3rxq02213Dzo/inX8qBAP7a1rjNAmh3pLBqP7UNOFpupINSSyqiGtkDNLw
NCcJmB29B5aMO8l/sWS4BNkqjVvQaddyNww77hd0q6JVpU89QCb+G0PDCv5ikV6WIdS5aNsTUJrh
B/3odH4Cv/W/nxyKKVLb/v9raEPdKBoZNLKm6qJV/dfJUXXNse5UbfKQyTVfrKgYYAjGKIYMWCpc
CTz7XjckeXCewJJHG0nihqAk8opktLLZLfdYTlZIa1uvRwFFChzbamTnpriQBKsV+R4jkVeAriB4
URqxn1Sd999gVOVPlHuFUJMxykGgSN8FuUX0fRaTEe74DMyoD5duid++5nnIpVhNa8n5ui1gKdRM
SSCGZ2yCBfGom90tS95O8i2BWLvZoT2ExxuAOgjZGITCiuJsDlDTLJAXNkUEStRXwX+SDmhdXcQG
HcK9aGM5YCbyY3xyuGt6Fgn0rDaTH/sNwwkej7N3sLKBnLZxWxjbmFFvZp+3BzMrX4DFOwH9ACbm
05J5heUQ1YrD8wKvHm6n2TvPQnYCfgLlibD2VHQXwjx4vv/SFZZGIVPTHKXUcp6fxjecHKwgCIcH
oaJEjHfBedgvqB/Ip96seVE9kOHQgoci7CzWNXZ8SuqWmpRdfc4dOSZLalSyFvXhHZwRk2SmjAQC
yIN7NEQOACNrBvHcrhw/Y1DPhF/BBnj0STf1J7BBQdN+MfOnEcHxx44DN+3cZ22ZjWVmsM54rU6k
IojQJrOMCW0CHnxAuR4ZhMueQ4s6Q8EHgbNdlB8u5C738Fbr0fGIWzFu28Q9k7KTnM/pM7WMREJD
SYpqSC0z30OePsUxukNJDVfY0qZAP0z5LZRPTME2y0XT4GJhOC4zgxWTNnAA3f9xNyXn8H+6YCxD
2diqtrHW//6vC+Zws/8fYWe2JCeSbdEfasyYh1fmIQZlppRK6QXTlEAQBEQEBMPX3+Wgrttdt0zX
GsuultSqHHD34+fsvXZtEVyCaBYvzPmLP0/f0RHKssB2ol2z0T3d4D06L9me5cDEfcWHGkUAxm2i
Ll0H4wLjtkeegTaj2917OBKiN3Et9/QmjHonAQIssO1ffu6/gt2qHO/rV0mDWg/4Kisf6df5262M
rAXoRNiZgH0DiD0zjhBUZrFkCALXachsyPE2ORDiFb3Wh3ZPELet+6aOysl3n6FsYSkfQWwhzEEu
W4oLAhNJfKMbb+M27s6Oj84GFo7OOBkODPBKCZacW8/hzsNzvaQSX/uP2ylhyoOjH/6ITIVEcU43
1x84LYejqh/K07HQXRWQ9CN5vt2z6kSuUVI8knyncPUaMRY+bSgIIkiQUp/erRM57yl9cgcG610D
RwMfUH0F13AH+nBn1yHP6TOp6dwNlfXRup9tvQt0qIbANZJtnsZrmReQycJxEeliuUG7120eqdon
Dy0iYfvtQtfrrbuGDy2s4YRggJ1inalvm4xt0kUwsVFO1deAGg/llMW3p0ZXSyYhWzbySlqclML5
2tkURMbWf5yYi8aEMqJfhUZKhw99LT1T+llIKu6r7AIZywhGUn2ixcbMHeCppbtUYhbjFAdtiEgw
46bT0Trx9S4ty9QpUo0MSz5S79FVkGLtS6UJKuJVj5YqAg+LvhHOobr/8wmh2P+U/0iTUtVNS5dl
S/lbQFl/1u32YSmz0GtSQUyMZ/D0rCxX+oW83miBr373VgOYhR/dfCEKiC4jzUwUS1qPYsiVIHOj
bZiykczUN0hff3XGTj0YCx+RBvKMyacjZ4PskkhgD7Q+KGAxkOui+WzJokmFrMbRvQr3OY0sKNed
H4YqNo4ycWgCnbM78xaUQkiKIOXnUE79G9caNm7SybgYU87E/XCwT4eHQeBBrHOToXOuBLdONDLo
jSyzj8l95hXJmawkXHS3MSCjb3Zf/VKA8hR3x7MrAAm8mjhyGCxFZ+gTjnCPbGYAjAPGfoOTUJnw
ZzDTECgLIcpG3/V64ZosjMlbe4K2BrOn5rZvGw/jNFEITnKfs6HIpHesCrPu3fir8dRw+EbXzu2b
WFoiGQzohFv4NsWXKbkbiYJNmjX3lUZ522eVlY6EmouOOO8rIQAKvZ9FPIQaNzIsfAG4xo/LbeTV
Y5ZQ7lVeWiStlYic0n42K0f6z6+SYf1TJWpZqqLYpm1Zuv63vvfNqBatqsi1ZEMnkSFVXoiTd8wk
l1PHARcFBCUm2ZJpwlB6MCf1J/+NeQj1BYIUHn7PB8TKn6WCRf4itI5MSkhugJOHyFpMSgy3Ig65
FrMTPjKh4Bch7hmTeB3RLCKUI8ELlVEOZM0pnnk9YXar6AgBEBATTk4BnbeDyumI9yBBx77gZaNP
z3UFRQ7JWkKRI8QCLnOTV7IJVJQ0vUgdM0EJuxC/+StJPhUkcHRSOoGCc4jw+8HAm3hR+lY4AQCA
ufbe7DzUVZCZuZmgk68JFT7taIPfkYnRVkGHjNha2+UFcVP7jRPHGTFgq9d2G5fRqXflmRipbKAN
yxQ5HEF8KEl9ThAyoUHJXdl0JffUuTkKJZnQFwTowYMWPMAhugt330H2hIQCd4vk16bP1euE0Qf8
npfjrOYOdk356+jFin6whjU5KZydbe9ohVL9LDTU2HYy1jbZ6VwjoLN4yluPdGld5eAoVYtusWiE
N6ga1l441wmUWTTWC5uRfVBxY3+nmdYSGIM7+PcWwC4A+4qNgMfoxYOmkO2gg6PPptBBDnMnxHeV
/1g1d+wMPFd53R8Q3qviadACFz66RAJzDKxmCVcS9grOR7aLecIE4DZPDIplkWmIxHCLNWTv4CHc
cNtBLHSz6z4CYuxeB2wkp+OVAIVB9IBNYO3D4YbyHZfzurOoHHx0S64iABEKHrcZxvbsMteH2Gi6
da/RwGsQO7nuOBiv2XTGL2w77CNkd6F0aMwYGxL7j/Np0yKgv/lLgoN5zvl6niRhywLUwH50enWj
UcGqKKxYf4kXuAntpE/sQxSPbFcYvNiN8AHbfEdu4mFbIuSax3i6ty57E4/6g3Lv8c4OZa2b1LZP
Yb/G0wzaZUYsiIdpHZazZ8mQOxrPsD0Z3gtzKPYvKyPMx2n8W5fhZLeunlm51RccVzyd42372fgA
J+AZr3bYL+BiwhzdS8c/uBjeYeGxwTU42aaYNBy2Oaf16JrabrMWi0UH615seVqZtkDNrtB4PbqV
LWJ9F8GCxu1fSSeCxVBxiDn8DTjtkmDBh/fU7vp3mrh0jUXJO+JN8PPBxXgmfcXDzCbNLwDP46NI
IGLi9YMhPDdHHZDmLZnqOOI7zP4uDJMvLIUBUVx6xguWgxiHaw+HL0YJYr8MbyssBJIAXji+xZuT
kiNga2nnK/uErjbPI7hcPeTxFOKNlN7arG+zR4u3IYVUEwTL+x0NYykQKjw0v50o+EKC6oI2Dov7
DO5boFJ4mvVZ7gKXgoq/bUJHCq5NiJafH4KI/3SFLqgXKat0z3iKIaiG4IwEpvHmjzjhChQ0F8+p
vDx3Ja4/jnvG+FEwcRWPNXnG+rSidr/RbGV7EcCOyxTnemygdWjFgy2tonP2a6pZ92lXpmaX0iyR
6ZfcPSw1tVe0yWlMDCmWHokCag1L7Pooj3haH12POJGY0TKg1TR3QLwnIxOIOLDYHC2BM5/GlMYS
0ZQNmLgv05HR/PLy5yNLk/8pntWizFdNU2Zca/yt+pHVoSMXmyOLA8v+REwGsCxOKY4ozqftfgw+
nnKIQ4p6n2dOQWrNvIRjBtx+OT6uwg/FHJ8MTPI1/csbCemcTvjMObJwhXAibaLXunnn3NgOoR4E
zgFl81jHMJkFNpZeFb0tTiIejcOIYwij0YLGW4yMOYQ4gRDMZgzpyU/jZsizehHeGnePUlcHNHuL
Nzpu44ZzKm7l3PO14xacwunD0QM7lEOHE4fjhvEpTpT7sJMZN84Z2gCFrNL4a2ijJPM4UMpBHCUP
BDFMEDHpSWBIgzvMTjE+nIodJ8XS7Htzfza5fBymzDxFXDu4BMOhsEUU2qyIiwfcgbInXz28aEdQ
FDazGMx7dLyBWCioQ0ok1JMQ2QhtX+UyRNpdLj+hefA/rAPgApe/4fwdEdImP+J2NnBA/BsIdkKu
5cHsQzUkvZI2xyWDVGf2CRzxI1GTCSicwZ88Vj1ubgYv6fmVf75ZPjdhRF3sDDqbw7onoM2R0Nni
bj1w70Cmug/ci+2VqOLs42fwVC5ZgWtUMrvxo1vlk4IWVp127udtfmA8bc2qjYLEfgAFiW2gVn3P
ZPAvpWyyJ7z0baZLqQFvx/JZ+Ft7iqFG8YGVzwMpipXPmmfBs9pZ6qxzWl+NYFfRGWdhs6pZ06xm
qRJLOa+9ARLG5GnIbVCxi2XLmnVGsVpzPWGowhJlfbaJeRHLElcQCxLFRD9FTyxEViFWNLyhLD2M
aMVn/Cd/XnC680/3a8sxFUs2ZN2UFeu/G1Ld0LfD5U4AKlAVMmlRpj4RHMUdilJREUIJdDGEy5CO
S8TvPJNean9lHfJwk6JbxTPgbjhu1PQr9tdCpJZso3bUCxUNIsTd40z1sNZkyGwADNME6QEaC3n9
DxTYBXdKyIioPIlXaEWFKNJRaROykgm5PCU6A9tbMvO3/DAZOSGlH9AxuDjFBhxMVG4o+oV8HDE0
TyUxNEHxP74L3ThnK1gZjlTe5otQj/Mw+Kc+4jq0qce5EeFFUCrMCUZJ73rfHvYz4cAJJSgtMf6V
Bh+byEZHzvCRPHHatgMgvViyI/aMk4OZKq445JIFYfnqdkCageEBeQFGB+wOqBp4MDo80ASgNmCW
QoG12hxUPivOnFXlsNkcsCCptHxBQ/jkWGF3mB1vq7swOtivTEq/WA9BRaboulo0CUXdldc+d7Sa
9t/Dv8nigdpKL+2yttMUSOjg96+k2QbDGDxU8VzR/zBiQIyjBloF8SkAZcZz4r1HluUBXic6maeD
LkTojZ4sAqEggl2vkmAqDEyimLcXUE2jUnZnwzt/1xDagI7n2vHl6vwaGMVx7J0Ejlj+OUFc6twf
CKfPn/nP9wj7FwyYDU8JymBiVv7wpmdUf5OTLc8ATISwFBjwSXjM8NZTEKgvS3T/ASAHe5uFDBUN
7IoMYdJ4eTeerpp3xSBR7M8y26rfv/fvC66B2fPoyaUgFEq5d82ffI5XSIb0kZl+4ffNvQdJIZ8n
NVE/MlXnYe+yUL/BSnIZFtD1WnktJUfix97CkUtIJwjCURLg2nsl9jutekJAC/9B1wQvlW2P0S1a
aCA8aKEBgZmKWzDG/UpdyENR2I2iDJK+Bh8eyCvCmx5eyaMBf4GAF6XNTZQ3zW7+wabIQy3Fw2ZJ
rcTeSVsRFiCVI+w3rrc80A4oHkf26Yia5S/JM+2ZOndbJvcYcjCLJ19ox/MPAJEg55yA59QsiPW5
8J72ohF/51Ult3nlpRL2quCusP1tzL5N2hm232kUcKFZCaoCouoI5tjiMHOnvlTApvRhTR7lFDJx
H+7RQjJbxVU/3kpLCWb3WlrSjeRCPbUecAoTEvCuYHwBUBeP+jkr7NTGfI8gJUHJuKy/SUTjZO96
G1jd/mLvzjbyy10OlIWXwVPNVDZTbUpH9+lyRbeb3aVMUjJLyUrTI20DmeNopgoSBWCGd0/OvZl4
GmNv63sTb/y0M+RsuGXLmGLHowGvfdQ+Yuv/KeR0UN5OEDd9HtyoWPp5hCf1uwIItI3zb2B8K8jG
VqiNhJS6xJzcC/fsPDODBaWb/nn/1ox/bBc5jimbumXrmvO3gsm2TtbFKU5i/2bz3rbukVb+nLBf
ayJBehOVMR9gZ+ZB/sSOmD9BkUf+dd+xLeeQI4aI9HohKYQHDW2AOya5ED962o8AnEyxO7M1sy9j
FroAsyO+2k5g0UtHrXjG2URCEdtxz6hfFxYecq1wdqwbL1fSbb/dNlsuoMKh4tsEBuq7C+FqiK9Q
shUoDviEvjrtEVj77PkAiEi8eGCM0WhiC0OoOGtoUNzEdsxezEa8BWOw/7L5XhK2XTZcHnbbLU4e
FRU7rIn7JWV3ZWtlX6W3xX66ucYQsJASgF6WZmEtts1e/t8Nk62SfbJXxQ7J9nhfN0b4bHqC8+Sv
DAXcJhqMDh2gHKe92PXY88B4o8dmrxuvMRxFkdDLwJjgad/+CIwX2gpbndjnVDLUX9jjkM2zx7G1
LRF72nXd0MCl2S9sZB0+QbGBmZh3UViDuyo96Wkn25F5i/UfeKBc1N5Ua9yT0NAMYROZVkC3jake
mqQHqAcjFVse+/K21WGzbYdk2+AqKuhJ7Dkm7kZq6s+AWh9dUHwyP6g4c1G7rjIWJhqSYOqywYFs
EXgy+OYUwCes+gk7GV03tjEuXqcGO+tniDr05vhiEI41Yi8z4FX8xhuye8mcxIz/1k0rZwOLgDCh
zidgmgltAP7AfRghN2B2qO7bjj/BPsUmdSbRvQ+uGM3Wfemv7YiNaOM4p/JDbEAXNNO92HXYckyw
22vTrpwSrq9sMB1ZxTsd0ZqK89XHdTGIJLAUuTQpjgil2VvYWNhV7PMeSse6k9htukjuBb5zJrW7
Us3wcGP2ZY9hC2H/uJwOkokmRxAc2DCIfSKx7koPc4+CWkH7/BAYkG3nQBAMf29Ad6D8nJQX4/yt
MVIayhfnmR3i/9kf1vrt7wNH21AUajvbcBzF/O/6bmwtWyntbvZfMagT2zU+gfqgtqPCIwDB6T1y
aJgBFq/oUZt37lM8pHvwsOSN4/4Vn8XWduZni1vuaw3r5Z28LPYJrk48tNsIDWuojVcfNjWa7hzG
dzSeZFqcVJ/OlGz5KgX+qs/EN2haPoZBPtKLpjOlhHuifQa8OUOkDBFpNQYFFsFNvA6XyLxEDpsD
k/siKstoergawm/GQYem2i/6bkJ6v2RSkT0esFhS/ZwUKkG6sdUl+cSGlnb0aFRk2N4llL4bnc+T
Dz5OV9kQbSierQ1VQitAX1IHZKbgPhu5TKPNuNItIJNONLWrUfDuCZkuiYN8BA7CD/TsdWAhaX/A
E/adxn3EbP5AlOc2ZAWWlZiu04za+lEtf2rtRwEUVODSrS2p8YsDOsQH3AcLGaQfZrQegHEH9Z+a
R34xb1hpMD9slDfMD4r8xEcGkaCu0KqpRwwZGGWAslM703shdUSn4+Ln3Z6eCI4pOi4l8E2Dex/i
fWLoYh6aLNaTBnEJ46MUeAucd5iGDBvRTfDL22SSwSPOKmaPOKsAMZqzYDFuXRCAsT2usHtYL4QX
Ct6m8U7RQMWAiYr1ScXAY5dUJP6BqsEDusM4P+d9oFpYa4Zr5fNQNmyoUhYuw30dywwt5vUBWzri
jJm8M/uzJMaXofJr5NZL0/TMth4YY6CMgUzwT2DZ4jEIIDuFxRj2DMfWR+3dvoV67l5Q3nQhZFOe
+d/P8Ah57o/QwFMD6LQKmweQ67C8Ck29KBUYVKAU+E9lPX6+n3RbRjh3IsGZbLWJ3PXP2k9WNQ+a
rOI7WcfFdxwHOA9GuuLE4LbBn1e2Yomb2Z9W9t9ubvVUSo02XhE6BRPiQSGnE+uZxYw04EbDyyJX
CpU4qJgVzsKVjbXrcItb2+5lEbUGGrbDiDxOBaUgOsc0jFmWNIy5EBV399SE/v6SSOQ2oqK5iNVZ
qMIoyqLMCVcT2QosxHwQS7DRiaxJqjnu4BbgRAm2hcYqC2n1srpo8rKu/lpU21raFhJLyCDlg9JQ
4MelMmTB0L2FjEy+ff6x0NGihpg1WRysDNbFwEyCu9GE3fIJkjfr4A6zDRPTkoi3v4Oo7/HSwwEM
dnCSH3hjP/KqA6aOTt/OBVsgN3ojFBhkXnIV+2CLJ47sVfF682JPkEcr+tXihd7e48ckBKZ/vbk6
x8wqL93Efryh4HUB63LXuopXU1XF+8jLmD/Em6jePRO6OtHR66sHCKREoFcJru72lvGKFQQkzb6R
bIF99WcqS0wkMGJwr4jXSMr+/AqpqhgA/Z9XyDYMGU8EYpQ1Vfo/huvD1baWqUIbBvF1kKP6PcZ4
M1ghPnZwLUx7qCQpwTgSHpRevFaEAHGwzej3aOp+EnXmVwhU8KHI3qMrRmHGrVnkmBIfS8HGswm8
3t7onVEdbh5vqkNu6MuZEXB4SSwile9huYgoDjIc8dL3jBkT2FcFGBou/WT61SkX7ts5JF6IsFT+
bw0dGEhvhHdArRbFJLbvVqMPll6VRMBblFjJI6mMTBHcARQgnwTlw0GOSc5YJ7Z/E9eZ8Xt2yZbP
83t2+VIZh/50PA8HGZ3rKTOmXatkXYXJGliKEGOjK4Pf/nET06nah3rEPObfwQUQDbbCEgkWp0Ci
SeAKrCP2O2o6KOpwLSF0OkYWVHBWwrbbR1wW8UhSKFGDucqcnJT0/kZRpaMgoQ7P08842GhzOyIK
J3jMXM+hwOh4him2G5GlcFLTBycqYm3GPdwLWfd/9a+Yz+d9alO3P5OAoXhMO/V7YtRJqcQXTDeL
EHViEblrvkompNeiKnr4Mk2pt9ygjw9mW7jIHBuL6x6Wjfy9HPeXyFopQAbflVNmJTqqw0uSM0pB
F3lBVyHIUVh5wJj8+Y21VvHcn97Yv+mnTGcYFLvnuoM2i5cWeFXG5+AibqJ2sjCUK0y/IRoJ/43+
lReUVjFvMMNM3l5QWAjm0ZFwiL7oXxUxRu9/1O8moQNU0Nynz9iQkDC7vMtMGgecZS6dAKhAb6sz
RtyliO7a3mnu209k+TJzpAVF94mhrwjB4ilWdAFxityxeLYXXVjjQwkVNywlbkBWUqKOw0TJzqWQ
4uGSoc264AVHAMnDaw4yhDed5dGuL7u0vu8sEh72Zv61CzNDYdzgxb8UWdGIcCnFSWgbj2bIPduB
cRFXTbzkxLJHBfSXu6sG4zMrgqelFl7XxUMF3uHVlmDgmLXPAiFQb9u8idXbeCB8pEranm1ex7CO
WokqaZvXUSgxrKNWOtFAfmFexyLKdbGOEKTI+oFhHatJg2l/yhSobhNg0FxO7HIvr/6a3MqUgmTj
7PJIzznhlNANmEQn5RDLWoTAEeWBY7so+ynkbqkyUPLtpGXXXfY1SG1rnxsHVPk5Svzh+DCO1/pD
U39Anl8YfrsvSd24BlInirbm03NIf0uoFLZqrvOTMdr6Z9st8P/2z8Qh9p8NtInuGWkttrge3lSI
0m6Fh8K9OSFBgqjeqRdXl0pRRzmB6OuDV4WHLB5sHraClgiBmpUTzIQjw80ZblM4PkKubpyAVI2b
LJNZJvlOYHFG2t5hhQprCCcCOUrx0FejbByGj2Cki0h5NpjTwBe7uxSQ+kdaadxABdv0WbmGsHKB
eo7oipjJQzdW3qudTtmwY3gHMBK7LLe0hxdQXt88nh/R88MV2Rkr75adjksrfyPiYe6tD5QQdIhF
1Kq3epdx4CcoRS3sy0xjsTgb7HhQHVEfipALbqbqCyyByr1/Oi0izYysgFuzvyNRRaHOI5HFyxXY
Lf2PhDUSdrPl3fQcnlgR27Dje9KKdBJ7vdpSW08KxhBXFzUXMumQqQTJIrij9Q8YtW08JXTSK4Jo
LHfW3NP3Zh37wuUucVnSiGRasWn+2LIprcWuDauFWq2PHobrkB0KqewmqmnaiRjs5zX5TL0RPklZ
5IMoqlWXP4/BoQF/ALTTOT5uLn4IRLA8FN0SPmolvbYCXVDDqL8BeRAOCEoP6mxRez9JhpvbEarA
pY6vdFa6ww0PuprqAys0AGxfP8hVD3f8l4KcxXGLeocI0MTvwgH6jjuHh8gzxpSknvEM6zNy95rQ
/4mnQNkI7/Lu1h8e35oPObnuRqAbgWkI44OxBA4NGox2+KQgtWg+oWg86t1fSHGlQv8yRfOLzD0R
GDkhjMxyaDMJFBlaW6EsRHorDb7GKltzgRuwfr9q35aZETFXj5YS7F1cdPGgx1hJLmPwjj2nGCPi
lqCADqC4uG3ssUibaGzKZKlSbUkHGjZDVvWecnVlF33ifQw3TL+jhssqVISxNt5okAq54jRHDyGR
9csn1SBQwp1jvOOdGp6JD3BEiU90JFW+pIR3vMoHGoAPDi4lfOp/GXM64i+w0quFNzzDFF3SCeB3
OfhXXzQdAP48+r4CHLJg/PHIwETWOwE123+6bYF5bc4DlGn1d51gs869Y/y6hFh96QaqcoBQktPK
drzinSA6wHIAEoS1xH21vctIyGEEdlAZ4PfSf07WpFoidfsv3CYuP6RMaHqPmIOL2YUbSNEGOhAR
jgk3xnC3EGSswfTqeoPcYlqSi4hoHDjIoIdxoFGEzWhd1hOrJYiX+CGgA5ZfYtRBGyMGPHx4jNkZ
SjbdQXXn8+lgGZggRaYZ7PxqSOshXc4pd77ZR4RKTeHIFBSJVovKQpJjiouFWQhaAwz5ZuCsVcap
Dc4togZRa5Qov+hGuYUhKg6eLauFusP4lX/Waw8ZAob2djW0U4KMBfyp3XURhYhh79B135v9lUHn
uK/MvYQpEEGGR1Wy4QlrKaukbLhn93tGg9dKLFo3pONlSFepVMg3pli5w/QkrktzF8J7SIwoOZ0D
ChfKCfo39ElOfPhz/aLb/3BpUxUbPJlh6LZC1/a/2zFytUiW/aB+4eeIuXtDP/LDy3mqZLgSQ7XE
zLsanLI0YDS6emJ4FvBzIhrqIWZm/AI92zdsuRdsc0pq7/lp8aO6F4JzqqDqgj2GLjXfvwHwEE3V
1wHzMVw2sUmQ9Id/NQa8OuJh1OKCq0nGYuDnq7YpNsQSz6tgGsK/zEbH571FVjmiF0VxEZ5hvQKV
zH8tL8sLnz9Z3RRTmpsV1HwcMvzE+eES26we6W/RjSZmghvqKpQcTEHOK8l2yAHWuhWdJe132j2/
QggWhC2+XkqqVybl+PlRnEHAqos97meZGKlGBDFbetCjAqR5jdZCCgjxs87hjHhJCnQpCPdb4Cbd
0nJ/0XdzlxnhV/KyKCkWh++JKCMuvmYj8tyhRurJLTgfTONA0UDFQLnQ7qkS6rWpw40UDbaoabbO
D79Bw2e7qtoftC5InkkG08geTqRrehsyBm3GbpNEndZxHIVEBfTOYDQHWNkfR4JXRMnA2O26H0lY
wZrhhFuFgP+TqgD/Z/XrGXsGp12Hbr0CUxgim6QOEA2VkPTMnM1kCErrI82iD7+wC16GUBQAozjr
OemN63rGK7843qfzu8Y95BZrjMYBCQuqkHq8j2R5itQsEgBguCCDqrxnMI20pnmwJ/J3ccRzuHfg
gOhNpQITw+nO0c44DK4J/vn1VCcJE+lwTV4D4Hize3JOcVnHI1XxG9dzsjEg84+okGg4yyCdxUVM
KEklcFT+9Wk6hbeXO2KgnsEz2Tu7vtlr8y4nY2f0emBPbtX9LgREOlklDCuLIk5+jn3O/PznKHHe
Y1rpUFNqcHdE8IY8oAAUDBSOdRAhgh0+xw6BIxoEtLhfYmaCUiMMsCDCP1CoGES5gJfBdOQcOb9N
CiQ7su7PoHNAFA2zOK2dp0cdkzFjyftBwj/JkA/PcBGpb7oV38504LO63qm8ljhn18OYk3g7hi+T
X+FI/CBJgbLwmYvTlqO25cZ1FyfsFHG6crRuh+p2nHKWcpDWGBDFATquR2erxyckUCsuuQivFRI4
4QabV0OYE90BqUgBPuM6wevZ4Ac4x/KuU+I5j/KSkyJU9hyxtZn050wnVVYcq5ypm+wfrW0Ll3Y7
R43oEm2HJ8cmbbH8MLOVMlVr8TCmMzSLz3E6gcoc/BdvhhhKuHoplGHanHbrEcr5yeHJyTlk25kJ
mGI7KpmhAaPgeORwhBjC9sKZOJAv/T5dY43cJoIg5g/lpwuoZiyOIz2n5O74yk/bFEfgn/djRbf+
YX6mahbeAl2RHXZmoY/4jxZIcZutqgWJ4/crWhhha9NEOsOny2E9CU/0PPnxS+Eek41kfbpjZt/f
80y9ZQABT7QGvc03Sdg0Thukr0MT0RuUo/3yAlFwdcjVoInY0giOBIHTEL8cVZeoWLy3tzfO4Akn
IV86d54EFgJmfbhEOz3iQiqIdZdcIAHL8jlf9nN7UJ1Duxz3jMJaGvGb3OL+nXKPmmV3qnc3vAyq
e/2msmyRyMpRQ1arFT8Q1CHKE2Bw5xgWyASxg0/ZW3gjfxL6teW/tcdmDJcu1DpxxHK+crjiH9Ue
e/m8t8kePHloxTAclgVyy2hwOSE4IE69D5qZ44z7FDNq2PLco4HteLDBXeUI2qKiBHHZ908QvCaI
syEzc69jHD5Y3g3VMfo9zicChalCmAodwW6UTtS8Is4lLXp3uiEHShszw73B77fu21Xe5+0BoEGb
H/ZMAvl+glEVgdzE2HesS/Qgt3CamUFusIdtBon4gwHjwyZ9OTKWSJniaUoGaEIsNjyohl9JPo7M
pSYZPBCFKokDaW2lTHeJ2pL40hNMlyh07EsM0ESgTDwkcmYH45RYaoYGYNF5B6BlMLJUn3gH3gj+
yAA2Ss4eSwo6mPB1c9ZCAN/AkDMjGURocNDyz2hMEJgw1LT45rgZKjVSqaewqvE++1BknQ/ohDbt
HtbPnz+3niHGU8pO9pxLzHLBnIDtc5sDY4OgG6wd+cZzvPKNLxglAu/jG46+Fb3PVSZHLL6yGdJs
ojHsEUKJLg0Fm/mVNUAfb2saUzlooHBKPF78cVIBnviD9C8sitavvKDTmKHPRtFTqCnlpPhh8PO1
12x0/lJufzRi6Ei3HzTlXcVOjDTvtEPfcwPWOBOo3bBlcx/ignoLbbjq9Fk4ARzOL6+jFIXY3O2V
H2jp3XqJUcMR/goJgC+EuTN/Dejo5cd4390YPmP0gLX48wF56N+4c+Un3xLKE7AsOCWqW6ipP2kH
0SB/kIKM9IgZ6FpfyJRJ4tVqXQpcdIT4WC/OHlRku+z5BxpGYFAK2swI22Fz388LB67PNA2EUD7h
uQPMNHij0K/3PvB8wQFtlPQ2Zj6CeESBlNaN6zuAWDmYXmCGApw1BZNTTLi3z+Sy67jd4QS7/KLP
9MaXxioXiirCocRs/vZdW6VIvPQDmQepku+n5aAtB2k5TNLewBJf7k1EhEDXQo1IVTlo2+D7VxxM
s/nbwUTmeO3Q6PFb8jnoFiYhwiFm34obYlge4Q38Tg/Vf4HpgA9baaGKN+zG64KDNmrL+BSSMbzg
M1/H4b+OSL8506l2Otm/e47DRRdzFseo1yFuL2OrjbU2Xtr45FPvCGGiLdAdyBIHUAktLqcQUbLy
u7mxxQnxFeM8JdSCWCFvHD3i9lxApkwtjNA0wpmuAyOoHRp2MJWGEQCoNJFbYddnTAAOF/kUOmhm
YDQA2Q4lvsmBBe4oWjqfB9uKTJ/KZcQtFADIFzXQZYJJ2ZtRDvZgTVOG+lG4xxOQBjEw3Ko4ej93
vPtYTFWoCwFkcK3PPob94yAbhzP8rkwktE9ea3q1moHBGE/I3wVBGxxvkZLDSUiPRsgj1+BvI2Rp
B5EYQSrCjEXJou3RueANAE2M3XItXuhxWCGUPoTX/BlaKczqwf/pRwCJLgE4gnc2/PgAsm8guMvw
G4MoZnpw/pT7Cd8RuNdVF9nkEli0xP/3C+1ivlCwm8Qd8oWe/PscXeeovDG5F9JRmYaTveaguhuP
pH7EBapgcARWAGqEkBdtwrG4o3lCRjzRV3U6oZvjkzqjItUDlV8afYggPkaJKSQKmXqMenToweMU
wUQDe+Vr0MaGr4G44SIFX1x+jdY2KgF+7bwct5j0INi0mwAkrhMZhD1In9f5YHoNqNTOC28UD+J1
HioCMFIMFBjytGaPIW+sD3hG2X+NqAKBP0XKNXp+Bk3SrmiSXErAkOUxflDqaBKXaQ3ShCINBGp3
Jwr+gvOA3IoTwge/JNnT8PhvMzWlRM3j8hIvz6QTk2JFF19mnR814Fx1SqQjbXqH1AMb1RHX/8Sc
PwDOFulC4DIuGT/AhmOfEZSRWU80h5ByIfrc2ZpJKRaUkkhjIYhqIlhjOfT5QckPUnewlL0AFNr4
wZE0+9D3+hMpIky4ugZuSSbp+27adVmv41l0ZXwO9AxlVDbwg8QowqVZEufmp9wSojQkHPgU0G+4
A518DoE8FdC+b/VyuC+Hx3KEtmGkE+0mKRiMYCQhNeilAG7f1Qg6xGPPd/lQFQcZHhYN2x17m/eN
239dCaSGgeCGkhyVTR86RdhzheTQZ9+6JSdYfwh/SJSRUlf+If9Arme0hznENn46pyQ7FUMafGk4
ZupUfDNoh/F2MIe2RuZwIpHwCsSDhuU7hS+f12MJpiWQezTLoqmlTb//7c5r98KkR69Fz3abQDZj
UKWbXzLvjyOWSdDmfuISFzWSOKCJgMOaModsBYR+tluj3NV/bwiwaBusEB4gWrtIi1GoIodVD4kY
EiUk9XBLAy/ZgtWiqIrcCdJdRfMh1Wn8h+ol5I5C7pRguoKrXBP1MI3AIugYuIN6xwzFHZ4wn71G
WIKddK+35bjQ9+k+XLuj4qH/ge3SlXtd210OfOkzPxi0TvTzLnAyg0oTX3p6UNZvQX/xR8wgeNpm
T+b2VTPcMZb0dt2py66w9qa5p0WXt/E0UtcklR47ksiXcCjBvyi6QLpVq5NthGzR+q85sG9O1yaR
Hb9/GvIQpc+UXKoUsd5Q7BSWHXq8J5MW7yrNI6GSOAc7pxWTFWZa7q9tqjZJgWxqjIRIBrkqHVjm
Kfi5gZY9cUijzEbWdEqiL5+xn+rqboIZg1yS971S3W1zMF34rllz2s2qMKiW8MRad9eS9dIeLOdw
yg9fbFqzVH1JWSfkgpJYOwo+ZSnvuWekI1Tds3er4R3smuu+l/f2sbr/ZkCRJFp86FhpUCoJEmLv
TRbRk0UaDqpgZlqOuAXeui3wJ18O6vSbJ3rRUpcLkQgP7b+hg0ABgbly8fo1bl7eLYx5MNGPrHIS
Md941/F1A7ZET7Xt9GKWTeMZLesDCrXQx/fsrYibcY0vpedRwuwffHXLcRiiq8uk59qLY50znak2
sQbsQRpq9UhFPYEAxhbX617yHMWbu91MZY9JGanD1RXO20M5HGZyfVEnTjvtlpVtemsSNbGAoDIK
BByHC+D2tsGIGWnCRDqh5JkFV7a+v+HdwWPTo0dVMZqnp1eAoDYFW78rtJ07k7fhMgiM2QPBi4YF
a/uNFsHVitmx2AJmbHb5cVqOMjQp/oHYr911zmDJ5EOKm31ShJv90pHKqa5hzhcM+mNg00E5hdxW
Jgbr2UYvfNgBXky5CmdaJlV45yPoz8jB8LCa1nPSG1d0I62tuXEBpZCPUhkplnWFPC3LY1ZIvUxJ
RjEGnqQjQ9wv0OLwURPyMnQqA1IV8FDCEIpZqjCBEIj5KO88bUn1c9eF9ct58hCYgAEiPZe+M7oS
0nNPv4wpGq8RhtC8DBcrUL7QZ/OyzcgMkueGVggA0Cngqqt9pFr916lC3lF3COSHMu06HzD7OhoU
GnN8FXUy9rEd/kufc/NWnE6jf/5CNHYVXNno3f3d5ZIlroq0EYtv2B03eT5l5Fll9kPWkGhbc3PQ
n+v5wFSadwyKEwNmmUuaSGwLOXrQdC4xCbD/msyzYsg2AQ5XUhwDzfRA8Jbev6x8uJaOyTlmZBfu
jrFdJPmYEJ9cz8TsjAjFL0mrwYmy31A2nFNx2mvN/yeFMf/BxKDaumWggHVs09T+ZnRdzFwy7Aqs
ELsJ5miw/oWS7n0TeQhtxVfAoB1xBKvhVPlxOYc+rVW0MMyO5rBCGlVENbjoiwjMQuWCAA2hEqgF
KxusrO2yWRPElb4nYSi+PyMquJGNpIXyEn0cyuR4MUWFDdEC/soasXBHn6RBVwoFDYJ+cngmwHAM
VTXsnbCto7qOqsJbpIzi0FiLw/qTvLr1L0R3oIL5ztFtdNzexbm9HGilQaaYFWh7cX4l0JAu046D
RRPR8TilLZTkCCpkmKh0hH6bZ7AUbqHgSAIs+p+HqjvW8kHnfiD9rh8AZjHXg29P9sEgGFfXW9Bq
jEUxBglzvJ61Y1iP4eyEfR2x6fuFTAqWCPC61NCMMvoA6TSnsQeyCcNZN6enObWA3v0ymc5N6RZJ
ggG6x6TJ6JcRoqCwuoQE8RB8NiMSQLD6/9laFEP7p76OoaB51GRTNY2/U3hGzRzr+xXACvLlX07s
5CGDFjrWhHNdw4JRHLO6F2xheMWg7QNX5WHQT+eC6zgX0eF/CDvTJjfRswv/oVDFvnwFiVVLe211
f1HZbTeLhACx8+vf60Eev87UVKaKOMkk43FL8HCfc5+FZf3FPxOrjTaIZOTclVDIoSiCnKAJfb1j
ICqMN2zNKJG5UKgAyBx+hQG9hFeiPi6hul5dGw4t2zBX9ghMsdV4r/hUKCCIRA2J5gorCporYisf
gkgz3l//spBgHvnTP/LQNdOVgXnEwlRFycpqITEw3XrdmVzn8ArJfQ3xjGnEsFQIYMni4iv0Tiae
9wBSprz7wxsHi/hxvyLurN6n8dlCJMhScoWWeGvkuH03FBHmBCtj4fFZuRkhFSPyC7PMekGrIBuD
VuEHkd/rgf56mjkFECXP6CYfLh+NlGHSgyTSSQMOlzXYLDeCLg37JiBFq2mCWxGQv1MUhHT7Y+9L
N7/PCI9wLZ4/l3TYsxa0NWNYIIrxruQGb3HyNfDMcLnU9m4TwRiuhnMO7qRjvow6plhibexA63Fg
BgoJTEgs7GCwA2paNP7GtaZlskKaWlTMRetFU4tyKqSYWKYaX+gazjRWSQPGZ2dKTYuVOFNSWUnH
MtZneXGkt+fGF0mUzU4/EAKGbLPYzs7mUVhG6hcZPHBj19MZNQrkAxsQmzI1Nins/EgeIJIFVzDR
rzn1kV/vbxxdGK50KDQEtmzx35CtQCkgv0eO27K1gybhkP5Lc0JkFpuhh94EyQmOJ2pO0OrB8kFy
lQwsa4CUYUfO231nKuwXgm7H7XZXIZ0Jp/P6lXV+ZNRBPLPNZZXL9XuVS1odvBiBdRqxBgikkMQD
fdfIsnoUHNl13JbqlqBg3r3L5t4fb/2xYJdSEMt2zIujSUlRwLePWJrlK+JKlq7T2iVPql0HnW8x
IfmTtW2IM6ekAbkDknW2qKKuJFHG2L6RXOmxOsV1epNEDNKqYJ4g2phgjih9liPxtconXt6QaulX
FqMTlpO7TyLGjELoDcLlQmQGTCw3jnIcOAcu76jWpNAXQdAEh88Rukn+Wk+KrEiGhoCCyuT7SDcn
/XXIX1eJkHhyKNqzQMchbUAkFfCeIb4J6dDlvbx/N7Cj3UP4PP2DTARJ5kph2X+BSAOv05m4ajB5
2iB6oMKad8KWhN+N2W79SuEG+TLFpo8FF99kdbgxrRJ3KEM77Z0zEok9bTtkhc3lBvUImlL0Q9dY
BimJNLAoVaDwIovLpgqX2LGw68KFaN9tqgXWELSLqxPUhfneJ4xAISF+S4DswKVt1S80dDSsjkZR
zXG5BtAgi0l6mWjnUAHEG+s7Gs6H/AeRNMzJQ/6D9gfdHEsyg1fCuipDBISsRqR/xChvskEUiZEe
1y2b4RnPvkJ4HiTyEOLZlzA6NsKr0NNSbPudLeypFuQl7iyN4Z8SqgghByIUn5piTWBtIDrKu1ui
/xiw3ay1GtJXMvhpFSA7h5Jm2AiGaSpljdfODQi1xNIAiylS988q/ixqlrV9gTV3jUetcVKMryZ7
Ms6TtagCTECFgo5pyKf3FQFfaweoOZ5R6S1zREU1qhbT+J4qXysMnk3I76ASotE2tCZgx2YLlzQn
gyFy/4xImwtxKsSITS/h3We5xKVhI6Th20MYAhhAFULU09XwrbvP1y96K9Clslkit65NRZQUJq6H
PcJ2sfqpC26zcJ7CuxHeagLftmQM350opz+U3XsbOXaYK+K7t5lV12/eISXVgi1zyTOF35DF9y5f
t9MnSsabicpC8b1bSeZ9v76QVsEsM+Xb1NlgNJ5+8AnZvBXDdI6I5zWRZlyTrk+qZtc6u+LGpm7v
mPt6OMwGQPTQGlCRmyXhBkAEJfamqlDMo/LlYnvKwtRcd6go5tmvskSV0dD/vONOYbtKDXqx1Vea
pddpg9vwq4OjhqZPtgwfSRNz8JOJnSnCqpKsLwZ8VFGqEFaho3oIqwiESF2XbeEt9yONMwWVrbLl
IiNCwuZJ31PwEAxxo9GpoCChIjSCJEf+YAjQo3TYTg4RottA+6iwSXzYZpB1F/yRvJLZBeGvjC7d
Nc6e1YlemKY4pMM+t0QvDEag2/frM//GhpXIXwM9Fe990heZd55SDl4CaaiKdccn6SvVBtTdcYtW
J4qNtdeHqZFBG1H/m76BFezmsMUAP0c0M9RKDG00jokCq46OFGe6EnfbXe8rAawSS146GTJMFTS/
ACVcpzjTFuFSptxx0uHeQAT2VvRfnC+QiCJTgTXFSiXaMNtw0K/gYZ6AAsstaNxNaUn/gKtA+wDL
OL5xMyHLf588Fzsiu6Uu6G3KEAnJFO0iNnkrFDmcP6G55soOBKGwMI5bjKRrmvFFCkkYzNYJt1sb
4Fuac3jHW75iiUZwA3ViNP+A9c0Zz9EUg4rnsDr9/kz4WDB6SlyW5zYOpkxyLTTqzKihRkOr37ck
tFFqCGsKbJ2QsRjwLkRm7zMM9vDkLI3s6OMlyIy9o+9TQC9KxIOqufx56nXkJkT58YfJMh+jKsU7
yitAmEx9yrLYq7tOGVplKOwZNN1kz3jlawoXUXoVn253V12tVDjl2RFUU+Ot9SW3d1Azw/lC8Ayh
TefYmr0+++iQHEBNCu8s2ioazGMxv8I/9PdNvRybFRfDdNXfnLuLKF0zoLgRMeGJRqzj4rx4eNGp
kHzkTzhsf9eLLTPiLo1fO3Gh7Drzovl8p1AhQ98RLJ3/jVjbe0V/zWbG+S9vbEnk21YwqNr2oiE5
FEHA4+iTA+KOb+Mp6GT3CkHkEmGmT5xKlCQGHN7yyJcMHVoqiUm0c57c0JDQNcvOloObQR/U17oy
8css/vBtIzwsaPOBeGG7YkU9FkV0hOcn4kxAlPve/G4ye9Ju/9DQrRl7hFVDGKK2w75CS8fd9pS4
kLY7Pk1uzeowvC+Y0Vdbv/42WUIlRwG0IfL3SRHavOCud7f11SXFWYFGQRqyFl3bLMVmQTeneAYZ
yl3iTJWeYsjIKSMdhRDCU4nRJdBHEs1cJhTCtclKycN7HnXI3S8ulDCCiWSpYihkEtbIFOzQUgRj
4WbKFtMfvSwYnwlXQJCA2rB9QUPxEGLe9F9CzNmcxa1MayfPK3VnX8lYoM+EDqSSsJPe6+hTukOZ
OFS++zSzELXJRwboM0imaGOeSCjk6xWhz5Z0HmxUJx4OACFpWXiAHowZpJn8Zs+H7Bv2H0h0m7f/
KGrmYW0WD5q95JbiI9A/iliFVHDvfFj8dS51JeExHnLxeWHK48JFfDG2ExbiD+kT5SZEAwGb14hV
NQ3w8DksaPCXLH62pi0TuGyJWFd24+JKKdNA8Y7PL2q6iNRl5VvrhNeSnNegHIMrQmV0IrRNBbkV
DHnYG3RIhOjPKLf26CEzPX3ZFRMP8L4fDs1wWIxDfjkqzJ1kqhPKbRxT45j1R10ns/bYLBtYldXz
25vCsKfDP2pRxoTCl32GaA0p5qgIdkM9gc5l3aDmkNkkLDfOppo3GB5kdkjvQvGUuSjImd5ZaFNa
3Kx9IaSKcBEsYoARvxLV+7nggYBNGyIGyioeJIrYolYV0SkENWufKfhgY84/Q0rsL/YXoxNKKsLe
iGeFJMAZ4vh31c8mV9pkKa5OfBmClEWvdU5d1c3Etx6PdqyQ+6GRRLW73Egu3Z+J6Hez7NOkuwTo
kmrXZeGgE5BHzAXWLyGaq8x9sYrmzsbeQGjDaw087y3VDsVcKiWLkjQt4j/SseK89TKKljyS7xjP
51s43pBxBtlEqU2gIGLE4P2ZXRMUOW1RbA6lAI7qmeXzwi7k5mJIYnwmUuIqmoa11ZWElwQ8g5Ow
5bTkHORsw9TJZPOBXyvbv3RwcyEFM6jQYMUu/HMxIo9u/j1jCkBv+HBYrSXUiCiBVLeLmOOvEMaO
25k0U0R3S9TnqR9gkzOafus9gvvOB3ThKAbmL9Tp4mjiCwYk5u4NaohS6GJ3JzTg6o+u/XEaompN
/aMevB7Ej+3QpMyJR8j29SelPS29X1FZxxTlpDqhHZGtRc36d5Sa+DtQr/B3tOtnpeVC0dmn7oI4
WRa5gUu/pSidONeUbfTs/sA/xh3SFJ7yg/8PYoILklECg/4tflZRV7vn3/wT6p+0yN+YsiLNO1k7
Q4tAipx9/vnAJuUICcK6m7gbPhcYkMceHuID1gPKA63Kgx7DmE3k2IngG+iOduU6IDpupMMSVXsJ
hUEqdqSYJGMMn4/MwQr0jFSdhDORPsZ1pADJ1aAXyYZcozEIxYDUeDAaBGEQdCOHt3MwV4GWBdT0
glP6aesUPkHAZ6LbgxQjgB4eIw44e+vQpxCYixA80hJpCbXjCSqsKjfIK1gp8OVu+NcMVObWNPwf
FLrDscL6Zlh1dtPkw4lAiECHgM3gQbAwEU6Sfrvt4D4gPqA/YD0elAcBIjAdNmfXcijkg8K2/b7X
r8hsqRbm4/MkuGvSLq+RXIYEYSnu8VjinZdgIgkbdA0+pV/Gioef4mGK+8zH3AIMyXNfP+mZ9RhF
sLzzDnq1MfOj8VSwP65ijhNRjyR+BlQ35C/d0bwhVqemRxhXUJ2IfjkFyrHxeXWS5tMSSwJ0SsZl
J0H7j3u6fUgYL+rdOO8aKeF0463OossI2ob0Td60uAMEA+Ps2M/Y1NE1EZSLRfWCGSYJ/xG6hRwl
g04s/3ThERZsC1QLPAskCwwL9ApyJpnOdSukYKRy90SvnLoOoyQt4ckkxXyAdI5ApKR1gm8FyHp+
T1OfhhWhjZmR56Aa5v3EnEfjvYyDIkRdQuHp7H0YUhG+/uCMRMS6td0gZ3UtAlI2v8VInYx9cyVa
BrQb0vm1j28QBX0MsIdjgWBZiJHEIjnxrsNIxZ5FF9a0GY8a2YQ4i2QcjL/Ct/d7RFkwJxgfLeyP
YEiIPTmU2lBygmEI+ipQTb/HswYZElQ0Rbc0NwdVFl3raGpiC2W5h2wiwmf7/wZjtAPFUR7RSyW2
icMs2e/vjvgHKD6IHmMMeA4wB5IDxoHeLeFkuwPWOViJFfpQskjl+b0GaBJYz3W+QtKYuS16gd0w
9BEmkEU3k45IAdXAaYA0EJpEMmwMMAOVCT/MCsaAYeRDAbyiCAym1OuS+7xpV+hF+UhdbQivZzpy
toYjcvQARCgtbyGMAGR/YURtRvrsA5pVqi/ZPvIO4BhyVuLFiSPAvwEWezg3JDYq/k9q9UBewK4r
tA+uOi7J1T5qjohkAWfRBQ7CIqEAxSnjP0pWcPQZ/QD2t5/0c176I82cvX7QukOGTd/ayS90iYO2
AFlALZIPynB8+iVZBcvjRRxEUAyhCluC7YS8lZke9eosQBXdKMAphnPjlrjPqCtMdl9I6Bkxad1V
Nq7QoBShgFPAeIsAN/QYV1HiyRodHMXfwfJW1DFyflphc4921Fjgol/2wDI73YDJCNJltKOXsSBA
iOIissF2RrDd4VLNbgGw/8bD34Y3OSI1WGQjsLt8JB9kOQAxnq5x6SCujwwOHFtkKLJdIC/SisdL
4kir4qTe5WpiE3PiZ7UAXmg2ZJqcYNTIdtMDDdRCDUoCwgJega34aH9/LIybNCb5i+4je4nZOvLC
qsj+3E4fCCTmA6CwEDzlSDvWpyks73zc2bjYvtXoMEjguMrCS86Ovt3lrxT2SMaewp6M0O1jyZqR
aeOyx1d5Q3AiFhvgK8AV0ApB8RXll/vkotVm8vtrca7YzyArffjU6URf82cHPadQjht7be+7dh/t
cyxs6h1zSghiYo2onx4oSSk3GHgJ6gIcAYsebhesLkAh7atWCQS09YBA4B+2HiAfGiqo9QDwFJr/
Ke5H4Te5fjC/x6Fy2eAvj2moMD0rCzG1WGOoPiMSrI3NQEbAet1+8qWA+lC/gOpIcsfhJwp89739
BfCChrhuv1OEaLK3YblLrC1raNifsyT0xXz5SFxge6wgrTyyyn/ikJvINhZuuU1TiEcQTLG4KKiq
MRyq8F5Bi4WFAZIN5ikAUikCfQG9wF2ALhBXg9ULrAXQAmWlyxMAa6jfHvxT2geqHRABgP2Zb2xH
FDlA6oGhStZFCC3lEKiE+EjM+pS1IPdrCAkQ8Im7E50OqAkIgBAEFQh+6dyJrFjNXRCLkCXxRbHP
QKjDxhcXI1AAI3YFleSnsDaccdieKRqkUim8NcG1CVxiogXquiEKqAPs3lqAehyIyJ4ec9UTTtnL
PSSqmyxo6jqk5M6QyjBfxYAuHNII2tYOTGxdPPQ43VAadbgMwFWz9cUWtcxbJZDrPXcxVbswd8Ap
nnyRM9zGGQ4ZWstTgn32wCewE8CJIMm7c2C9DVx6YCVPyAzw2XZIwVEkekXzBloCKv0GSY/Pi0il
7QtGLhQMt+B37QRQiGRsQFCRkhsH9qmvEZiHYGxCsfsjitSFBM4pomuZl6+1B9cAakA0lxXLyPqR
V9yKXzBqgFxsNaz4tJjEZTSTRAttKHHBNCGgCkAFr4WNNAsmdFUeOtJri/ToEucmzslt/m1MkHhY
KFaqUGLobL1hCpgrlETJE62P7kQy4zlkMu0xy/L7NViDBvQXglTvlc/6FXYmZbiClRqTBSz/NINi
1qwGnPDGZaPXYo+gjVvH5sthwhJWeBvlwYptcv9PnQl/iDM/CxM22CJq+fk0kVNqpD65xEx89PD5
wzWgpf2ObEcAnhTfZ/fJoAykDsE3ir0D2eSovG4uovUUdC3QzKAIHIOl/rb7sLloocQGYd6oB53X
NLWtFESWofmFSRwE9mhWYCpg8ADH3c/xGVnWEQVy1+xh5eHDr34oYQBfxbg0SeCdaSDA/BEdo+ID
YQbcGxoyEx/YwlQCYgGu4OEHqIgOlBWfAE6MT327s5d96xwIT/jJqAKe5MMFmHDLljehGC6avfia
Gk97Qxp+kaPTvul2+6pB63agiF1i6ElDLQWZecXPuQnCEWgpggTPH8ktB5UAYsgtB4z0dL0goSCS
4pl9K77sjUisujdkBhO8HkqpKB1CC7rCGbDMMESgmAfW0+HDflSZb1FeN4mee8TNCNyT/pzohsC1
2g/l5s/y9j+3S203xoi+bApNhAUUC7EIXqsXcGv0xaYLZZa/7+xIGXAReKPC3p86XQRwotZG2Y0A
e00feFRfmqwgiWAjV2GtJdSOoMUCPyvN44N3DW8lcfW8pVhNYLJhk7m2h3X8XhJqmACDh2kHi4IB
/z/dZOtVVmEDZ/mq491Ee2v+W1GBLZxbf0dWf2oQ/hbE5Uxdp3V9L5DVPd0wyQpZ0xvwjt0SRQX8
LGSS8vgwkRqfWL1icEKUADBhzYw04aFOYMecfttTAYI6ge0QdAMye14eq0yBvfNj9XxNA1bP6BU6
3hqIFVbVAiMqwgW0/7Kn2x7yBboNlMuutZLbnFBWiY6BvkqkDNXaHzMr0b2L7k6IpuH2Ak/xsdDc
3PI7lil8oY0/nf3+GlQxhoCdVJJnuelq1/46Ern3EDnQw7K53rcX4qBYozsMSGisXZ5TloEO+4Ot
Xvu3wpdr31SF/EFXhQJiQEvAAbDqIPBKCynERPMZ5KgQRGSd0ESkqyxCaROKPOrWu3wx2AVp0bxK
JEopFEyyFk63UNfc6/cBmlEPUKUyPcAlM1sUma9S01C6y6F6S8kzAkngPIOG3Q0Ub5oh+kx0FEx4
SCmgtjm0XJQUjHBccGeCPnttNyrlXPMbykgmQMKteKMRXYXi6b7G75HAR4YVEouHykIqt1zLuxXM
941ZHetVcJGCEs+HapVdFI1QbtJXhnjT6YV+00LnlCZXgn3RsLoNMpKeZYnrfB0qocZYaGaiKpFF
MRu6wkeWMbOf00Dt/hnXmOzqydK4Si2UUFyGugo1ap+S7p8dnjPERkTyEwEJRUNTLieygvsKNSmr
LCT7UXNHCIpWXaSQIt2g3a2v4x67pL6xEFubsXC+TiJIDx0HBMcN5TIcxehW3x9KQMqAR/fOeFKw
JfYaurWeFc29PNOyhbxDRXBIVbD8S+cxfxwA8yI1+N9yTKhV+qdnzzFMW1U0VbMVEYT/h4mnqudx
OfcZoeraFnkH2g7JiWcjGXyCEj3OdhKNc0ELVbfkVuwmpPvoqvhKu5iDXXtbuA1wETKSsdAg6r5A
NhfhwxiavSrTfCHWrlOLpkKsW9m1As5eL6Y/LEymvmNsEfAi1RbyK9ve8AZXt0Xqzc/UuomQMfIi
lS3JgwitWW/XlA1vR2U71lRgonOEniDT4FcF2yh7tA6zQDJB0IQcuI9uHisVyRO8bm+kmCqUEQOF
0eysSXhwEOItvxFLa/jK7eOnNA2axHZjumeFzPJ4f+LkIO6n5meyURzHLIWY5FAPMOAR+H4yrQ0U
zYAwgHBc1sPqpoCvxrl24xwSV+t4f5b36Nse6Q5/CtqgVjdfuir/VWNjXrYobVkSo5DH5ygMlHwc
KnLqNBNugZsemcCSISI9lFLINA3Z8ztob03muBR72TlU+3Acg84ZhTwWo+GdoH/L05g4Hqp3W3Fx
5NMuWDLEFiHIaqD1mjSIvbTHe/gg+uGraSS0yMqn573YGQT7xruHktyAYOkDQjIJsUpLf/cACnTp
yHborO5lRw2UKihlP/WUhArSdoyQ+6bxI0ECOTgX28pZJ8tP1AqRs8fyj1I0dYzrkiVWtJQR9xpi
P3krObw7ffXTdUVXbDdAgJ2QeoMMBspvlQCtq84nCnbKWTBtXwJ8hyyG2QoHmALmdKNAjDSb8Y3Z
mvOIVkpOot9VnDpEfe+hBi1pX1ICvQ+Kj6BFS6Z9Kzzodui53YRzb1O1InyrAls7HvlFICqojhsp
yKSBRdYSj+tkla+jp5cPB4SHl+TSJV4os+enco/NP8QAxnddtGgtvN+D362CTh/pB8x6UME84+aX
f3HqGfo/POOOTISdLBua7azJ4X8849eirlRL5zbL8NrQ7yibv1TDqPuwT/H88pbE7mwbtFX6Dasy
w+9STEgR0dqUV/knWJaxIWNsP91/lfqq3qsIVyFGSOINjI0k7vq4o1OJTbod1s3RSBNTiWjbJYME
PoD3XOOLtt0WKWdgZqHDadm5C85MXDS/PC7UnjwQGvWwcxqWng7eWYUNRG/DdxREkFDTjd3Wkzq/
BaZR2oIjAvMXNQRQmQtQ+ZP7jJWiVHdps7c+ABNzXv565W5R1+oFwmHzHiHOfMHzhPJHjtqWxH3R
82nIIdFGdth0oYRRKgu8g0YRxKpiRRY+Etia07fnIQfvPCLnf4dUk1Ots8uTvOWyUXQy/HzV4UgM
lDkwDVEIJRsEDQRjQiGU82RXG2Zf+a/Z91b5CFrzznVGQmiixfr6gCL/+ybQZDFE/W3I0vDPI/E0
Lf7XtXvvj5vALmsZXSxuzeUI5Jk/XE/2F7S7LE/Q6lCTjtAG5tBgm/1KzRVGlNxNtCM8MNMW98lN
KN5YOUDyonfLGZMAcWRyuLCVBJyW4nqQsSYeuTI4FSpWNEIiIW7WWGuzpCyRxpNtS3QCtKZyQux3
vQudHFzxiC/BElI5CZU0yXdrAuIMN/mO/ArCMSUk1Me+xKWSKY664ysTKU4mm6bhxb8tWL7FpRO4
R86etL1j36I7IPWt1dmEuQk5D24e3jUPixMuJw0TMTKzdnN/AZh/xWSNSoRYaAJtuH5nQuPMwuCF
FZ2LU/p3JjTH9ULY4SiyTjmxuYg7JdKGq7fF9TsTurJFLPQUktVysXcpebuceNYum3dttWuqXa8k
yDVuspsWSTkRh4M2OrppkXwOK4l8Gj1Sf4w9gD5UyhCjEgTPultv3m63p3NIVnIX99kXZvl5XeGn
51g9wvypxwV1Du2Bq4qhnt0WRI4FILi9w6xpgfmpHZNLsdNaZipaiigm9+7pvsYkeo6FygZjzY0B
7wPrYnLgkJ0vOHEIurWjMzG2UK0UaKxvg7/CkA9bVP7gdjoepLtbfsY3gA1AyfbEXLTR0FPeuCuv
O8dKmoHC0xpRFfRv6eslJ45fUPtC3ka/naMtrpcSexeAn4kYOeno2ziuJ7d7ncjrdcj83I6F71BF
xdim+bRRZS6hTuA9dMxuRuUyrEqizYGhinJQBjikkKZnSok+72DxCSN1qh25F9oayIXNQlPECo9Y
rqpN7hNoP9aIevqOZ4N9JE/nYxvJOQ34NUtxVP/vZ1Sx/uUZtYQy949ndCzk+3VYQD9kcamv1vpo
8lzyUKoBMXGnnsdtXcxYn1CcSqwHl4hCIoxtyNDRNo4Ij7z2XTx36NXBhXDypD7s0f+lAV03rA5c
QriwBfN/5anjkeN5Y0PDk6bGHPlsgXi8FM5+QzxT6vo0sWDgOWJWo+WKJ4gH587eOd84Pk8M7j+e
lYcH8i6L58P+47H4/TQ0Nn30DDLc/tz73PgWga/4rYzYmDcLgR1qSGlbH3F/X4ZnTilubHQp3NSI
UqSSr8/lVuY+1gkHknbPUE3cwc/ZV8XAJCgYpRqDrrxv75sdmUHct1AKhbhduVe5UWUfyo0Eltp1
Hzxn+Zn70qAd5rpT5wQHEWcHewAyTKptTOm1TOXIxW9ZFJwEvbm2Fq/3WChlMXfXchF3lRxyP3Ez
9fNu/J4BEHiW8ca1YuVUfee24Z7pS+778F9uFfMf8gc1XdZVIdGWVdUU7/w/bhWt0O1+ns4jKzav
x6eJB3IzgaCwPAIsVx/59CbW6iQNQ6peQszFeyrfdj3vTx8YzDueU3X/cL/vT/xX461pPG6CCTUC
icIU0jH1Ynp3G7esk5F8wJIyIgF8Wy245sEMq0RSb2CYFKiH5UR3fHQzCNBBXSU69ShrSCPpFpWs
1CsPf9gCi3QLLczWHp5VUuEbvBv1lrQsNGqEPJeMAoZXJ+RlBe7lISdDCoIIJO1oU6VIcsgjN9CF
3bOHCmf/OkdnJzYn/zHd1qMY8HR4KAJ4sSW3W8v5RPoEEVHaJezZO9E3cA1VLPJDAJ9F7sMfsRIk
OKlrrER39xTMrHkYe2YdXYhM0xKY7Al/Sgh5Jl0OTHi1QZ2SEOwuCJi7Q9O5andw+r2aulkR9AQf
nhPliW2/I/usTWkiBU/9y12gaP8w2mmqZcmWoaq2yr3w37eBWmjnBQ3/iFZfSnjqrUP6znoWDS6+
aoS0iAfIZejevi5HoyHTzjWmA38B1TdL/JKQPt4JZCVEtKvYr/ZebPbjLCeTdstFg9hGw5sOnKdd
07ue7j7kDGvTiu3CHKlFTFEMFCYm7RvpDDbkcUz5BGMBYgC8IlAyWOKZKll4T5pHor/fipUhuX+c
VmwN0eyeOM/In7zECyuJc1y6J461kgIC/E3lRmbKZu7EHb9ALXvsFyESf6UD0qO2eNLxxC4C+TyA
LsB8378zd/Tvj1kCGbCw6sNHt+QnufxcKCfoVhNu8jJo0HuAXHmz2QHacAKf9DJY3jgc0294ftJv
TCYAXY5J5e2aI8l450BliuG6g39MtJ2Lx2ZW0/hTbKw3drXo+dOPLPLhp/CuMTFRU/FOpRiGBUV+
gmDSWIOqQa6iyRJtr6UqCl/TxSWJ0C65cffWfZ/nwoPeXXd6nZhUUw2eupW/tR/31FewL3LE79Ct
C09+E34HG1sFvwkgsQqIeK4Obe5d1hXoeZ3F0bMOXOeg+ejDedCK4Y+pfzf53Lc9qVJorRxyZjWC
k3kO/fGjnXu9LOTN7SoesNAP4HDwpGciQB8poFYtdvFcpEHb/WruxmP2V6HhYzWPd10J8bBPvIbn
GF83RZsXMNElSS+gysRpmcYTlUhDM16wNtaxU8U3/O8f058ZHmGazdAbUNu+Klgt5CvftY8DxYXn
sJXczKKbEIndGFtq1JPIjntbPUQYKhE3f5vtn7fCm4uNWohEdi4Hzz4bUn3DHrZfF7MB/1agjHml
oKg/hwMRnFLAqWJj/2vCng2K4y4BvvHmTQT34PBJtwXnKt8y+UpEclxdFpTO3kVApouo9rELZvp/
sQXzlq6ekJCRQM/CD2+utH9GRA0Gf2VECwJHCy5SMDdhZYbGHJVWRDsXalIhO0UufI+eCS1F9YiU
D7A+2gHBQOw995W0ZRbm7pK9/R4SQmL1jpFl9k8DtaF7RvQNKSEM6ZnzjUoBeA/4GKT9wkzBRR89
Ji+qk5mf3hgyVFNc+Ec5B5CuMFkQ4kniiP6B8V//QIonvyMsM/VMPNLzXSgteCDG6pAth7o63ukb
WI6383Fcjqq1oTUp23B7+gubK4IG7m4zfjE0jr19re0yJsSzO2k7qpryfmdooj3WuuxmTCFz0tai
FlDVYib89wqiiFTlwc16JNPxQ6mvruwRam2U+tzdwEyU+iBN/RpSHVi8ODxcQ6BkgW0CBkmp9HVu
8pe8dO+yj7ezvvkZbDHdiuQx0NAUz0SAIyOCIlz5167wbVKvCbV6VSuSGRk7/fkSLA6u12BYL03m
ESGq1rVywvz9svaVXMRhLsDYHGXer7wlupS7XGQvoqM+W9vuu0NJSx3rUyxVYrNsMRKwsHuJxKoS
xXaKPkDoQFcfaX1OhJUUCWS9FQmO60Wg1Q1j5BriSMIlsVbEN+ZfTMNTzknWJnaeWAYnbwxkgDwB
MpxlX6cKvC7IqI/QB2T556AO1R81IUa7+am5eSlVizwix/YFNe7Fcd943Q9e9jxqT5noIODi/Sp/
WkCGimtaIj6BRIL+jTReizgNtB9vuvIVKSW6aW0mNeYEPVO/Y3EdVvMtdkUSd+GUruUGi4PWegUs
CAbv6EJaQhWl62zAeKATD0NJLAVOWsiEMK1DwjyIBadN/wMGOXdUfOKq1Bc6FR5FMtSsuz8JgkBj
wdBQQ5/ym58987MejS9PLYGVJJHx7BPCxrQ6i/nB+WZ9UchFJcShCXE1AKOQofMzokNmjMCfwCTB
cwiZ0J4YJxB1nwkogelchwqIbFjsB5H9oI9QeMJiW/yY75r6uVTdlLFijaOsWjFuGMxcItBLDB2j
EzB3wNO3UAPBXQ0GTv7FlQIUCSiPl0UMIsiOibhy1kzJMt8+MiXJupLh09dLc7zmxRwot3OZT+Q2
uGNYbpETxnDcypcBD3mfmOmuc3ay5N0D8qUYV2xTTCzlQJl7cCVo1aBX9qgioRE5zce2EI6jS3Ec
9MNSHBwGrdq1OBr1Q47Uu9/jP2SkmUZ3hJoSeYw7R05s2VOexJpuCtgHck1EJTAnZBvkqzZYg1Ut
oipUq6t8tV21qxanywu/WPSK0JeT/0rzYuyyINjW4WvORayX4Xid5ZViDtjkb188OWNZxQJom034
88UwfnXIlhBKgz+TLeWVdCHZUudB9eDtHz6rh9UKt1UxbqGVs3ErDYJcdjBWKKIn2VgvbFa2Ja7H
YlfsdjXXPhjdRu4OlFRY/R4f5lK45zvIONYIsCiF8HB6GV5GBB9PxFndqP34bEESiryt7kV+pZti
qJGQ+DohlV+TgSMf1xWKsCYcc1G2V0t+UrKUd+eP0xFhIQQUTpzV5oblqjXEAHd/uyJDUERNH5z2
dUe4H/lIqLvudsAxP91eFKrsWSPPbnHoVjUHjWzSB/u3Cgb5RrR9sYD1zT6/76+UdN2BSnu+r5nI
H/jhGAq3dUjQjviuUh7xL8iHtFftkuLMEi+4ShLvOPw+1mt7YvVPRye7nvkNFTUt2zR7ksUhVAv4
89Wvbe+Rvo3I5ELT6gUne8k+lXES3YY7nlBKzyz+WV+2W7jb35ry7uqej/yCPuJO9bBJ6dJGX9ss
6Yh/8A1S5sE90+t5XYuIu2w/kNhD76y26/pdpZOqmdFBnO9bnXz6XX+l7j3J9LgdYgky8hpd+nDB
QUJeGrTtREwth7LXkdfi5kLT6TukDt95NFFQ8nb+FcGa12HxgWArcljJeWj0kKiHi41unCwysmwZ
+2iJwCEDqUuGsv5LO50Wx1o/3Ihwrjb2geZiFt1nZxOeqX51jSfyYSWxU6JfAcbk+yf6u0tywNbb
lHs0R2OG54d7tBbX4zY1azaD4iJQNfWzn8RLcGGN5y7l0roNbUzcpeyY2C1xYRvmInKCJdPlubmc
cIee5a3Vbw2Gv9QFmHQvfF2+uTCsIqgQ+Z2dhoks0Nt/oTdI6vwnCvIPsPL32oVGlZV6MMcNGpTy
CEyBiH4II0RV3iQQCvAEbMJAAiohB+tEyoufRaxvbPIUtg2ZNgTgC4kS/if3ipeUZhJzy4r9egII
d40AJZdbMkMJoK2kSom6HfgtQgntYL+nXpIcrJIdADMT+1EBQ3qUObgaDPfUn58sBFK3hH4Ud4Ok
uUn3AoAw0KM5v/opoigCJlhKoroiuYudIkFzmxMzkea4D8gxYQ2jIgqIsEvfweVTuqnBEiTSsJ6Y
fIen5hOoA95GD4BcRWh1AYgDvAEVCtQQQAO+lN9DAIx6SvLDI4FNSEEBFfRBgScAE2dFwAgwBLN/
qcVAB3ADoMFKExhIzlDdK7FO0Rl3F1nlA+Jg3d3z0XXnve4cFnh1ISMAUYBJBkfUUvA7XYfABr5E
WYdnX2CGvcjHKGFF1tgrn9wrkYpl5h4DFvJiEII1+tkvWMCGgdRz+gF+ux2bYEHDeUnKdeq313mf
QUieYvOJCb9fx3te4ufPjPUp5k3pFt/KSDuf1B+52OyRM6qGDqVTjsjHzgm4DIcEZ9pM5IPi8V/+
Gu2hkcRrX3+dSswk4VUOsH7hWSznJ8Z3kQe1Tu2M7HiaRLXA5deRxhasWp4Y1Uk/4cQqsXrNB48t
l6u76ieSuZG0MCSekPFhRXTzYjP3EeM7szu9nEztxpp2rYGiRTZPKCkxe8FDXx05ihXcSDg83n8f
xXTFbXX0KdTrrSfwTBpVzMF7hhxlZfgivV+RQHdhPtIYGhQAMg8zJX2FNDNehSaMEOzqvnnDS1Wz
/wQVcUJPH/IcwIgbKXVZl3FO394f6/gKPTZJ2KzEimdOZOmWkP+kmckLAdo7/kekdJzK168T9ayr
u4dj+owDREjXXlyisw/PLyNe7yLiCBY5Lu+8Pjh1l2zPeUvsOCctPWR1wgGrksmMD8UIOVSxKa9n
KQepkoWXOlTGsNUxioSXO8/1Vi4bHHZPlZSMJAUde8xtX+wDByQThvPjCjYSmR8toa22n+0tKTov
LlvI/xZEcXjCcGKaHX+91Dkt7Xr7OCQdNjG/TsbHxr0/eyzbMUdL04kjkPMPYMS7etObHzj64Gc4
9P43P6MZ/9DJq2mKTZCCo+iavJ6If7B0ZpFfhmV2UMi7vPvzIhxM4gwaDPAbmqhlD382WcnT/xF2
Zk1uYukW/UVEMA+vzIOQ0mk7nfYLUWWXQYAESEzi1991kKuj27ejK1rR4fKoTMHhG/Ze+8Rzn4c+
T/zVjN9oSev0bmQ4uGWhDOcBT+YBC3euDHbOEoJfkQBCHzhd/DDXCSWEYAEtYcTLEuAmKOgVITZg
ijEhSCa0hnchFPqTs6axEegrMBLfHB7yIHB8tAfsH22wMB7mewv8EU8mVBzsVVHh4NdBEygWQD3z
WdpCRieFSIrXFOylRxlOyna6FafqpW8Oa4PDAbrmGx2g8gjX+jO936gdyr3fo9mj05uRql9SaJce
KxkGysS8a+Sh35ChHjlaGTeOqa6Kpo+ODzE3hxGNHodR/ZX+Dl8DBw/TiRAiIbLf8InsGVJauUrj
0xcdHM0bnRtt272JlomvR3RrA1Qyjx7t2Z39srhiak7rffBgsGzBviJ26buHVhL9GM3YZqTIaq8Z
RmltCN0X4doG1fGx6QGJhMCAcNCi0aZDI7aKxuz8eVBEP0YzZnJMXA+XhhknBuwfVZOrP+i+6Lp4
Xd6rOta+ISwQrljr/OHZb9FtjTLzB5F5gl+TBovuqu5+kPz7RL7RT3GvEnxuNMSupV/BCTHuFtEm
bGGloP7jkoCLSs+wGLpsWTPn5mrbSaJNl08PmSfX4Q9ZPzQbbsOg+oOywkfVKX2ecHT83biVlU9A
ntAls0sgDXMD2sN5irw6lkE8QcI7nHVMENmjzJo5XUacwvipI2oOGHLYJyDltdFkIpKNwR/In1QS
MlgRNHjy/Un2B5kccd4r6tkHlgGe0Q8GUkLsaf1tfXua3rC7KW90RHQKqI9pENYdq09rUAMFcFUA
CznV23M2/2wEVj5xDhjIl6ybBV6Bs4EyqrVFAcXB8CzvcUJYL1T1lPS4pe5aEltTMn9t9gKeI4EX
trXGSEFz/+8TQTdFysrva1jNMi14uaZjqL/nBtnj8jiPDZXDHSsia2Tpw4ZgvsR2AwKPcSX3GLf8
e4ZchWqnoMRGYHz+zN3PFLRTBVzjdpi6LPfF8NTnfr4/ELWTjBFxE9X32H83KK7JpCgDqKJMYfs2
ZDr6vCUXzPL7iicHXt+d6v70jSKJvS0nhBiOXihU2pCfYo9knVgUIHxBD8Ci4HxkmEn1AQPjCVsh
jRK1i0ZoDkkKtj+tfoPN6M7ClzmWxz1tUTd4GoLDPS+FECFqEGJS/hWQYk5iZPgcFoJEIA5FgKnE
0hTv+78sFiAEsVis7uWNt4J0jzQtdHvLNbIj2QMt8nwzuKOe0puBYNWVyAbxZpDeXFnY6+LNdDjJ
WXMGVD2clJSgc3HS+5dbf9r60zAc23ve2dl5yBYCg8cQm78obcAQ7VzL6i4UC7zbxxKI/BLEbXZg
IOFa4mmJa12oFixN6Mpx+kp6BA0PJ4cSqoQmdKFThYlqkeSHXwN7pjDkM8d87juAhjO3AN5wJz/+
+gfUPL13EeS5r2jXDUDJZxLXQ/ZxYqATuEk9RBW8hynsq7CPHQ+AeXPOZMaWhbAIz71g4s276Ifw
X8AO1TlhwNMHEb6QBvhiCI5BxOsm5OoS8s38BhUfxLTrFrsATjxkoAwfXwqabYyrMnsYxT84a9Do
wQ3kAtt/SAzU5uhwMFq5rFiE6uba4Y/h2U65LqhmWGTRej+oOhJMGQ21jZwAdkNmAWIbmQV59GOs
sYiZI+OtfXzDE9Ftx+vUMscXZQam4ssdIz36+2Sy4/ZVk8GHxxtY7jnauuhp2JqmgHk7ivSGiYhX
8ZxiIdT4quSxrJHU0FlyDb9mcyKb4oHyESS7kGHUj0gfoJCJImOsIwteRso3gGP0QSa6ge+ExcS+
QuRMRVgkc8PAQ36ER2GKeQxCNYuAqkfv8BB0OQODXKi34OXEsPadPwp+kAUklg5pz0fjj9o8DZl+
9KeLfERpsr6V5bEscDoBCgmvYzjTzWWWLZIdtOuvRIe+BT8igG3rZwqfbQlkNHFMKQtfJPyFINtE
HJ/I6shqNXMUmp5MujJgOwALbAEr7FiYW80UkD8a2yzSOs4UGmTCAwb4BwSsw24pRNmhLt8w/ZEl
MIcZEkBeMHmnImC5w0z45306XqbjOOck+6HCg0h+RUCNNBmXRScqCIymKBpRb+tIxB++8kKfWfWo
Wa/Ct8tYBFBc1jgv48pXG2X1gvmm8Vgr/e/jVVH/m5YYbQuLMB2Ni2aognf2bxWXPdS3ahlgL9sO
CFChZ+QrMdjk7oo/DWD4/IWfP99fKWx0dusoxEZBOCKc3ZYOw0+WQMhX2Fihtiah/LFTqCiqWF9W
fviehz4FFxUYFysnCfZNu4npnzhQq5ecdkpPGXJr+3hbouJBIpHicGxafhCf8sXx6Mw4FenMOBif
pyL5Uew9oOpGkAx1kilxSGXtIIT6z13jOp3OHx96wrBuUujofQnXV+HzWsHJkvY8+hvdEkmNqMtI
5a6xM4hSbnqIak4f8M+FDJtQUdODon2E0yUTak0lRztdM7VHewjg1Z8n4f5mgqGNJx2TGatsM+3X
dMKiy4fMcXRNu4BVQl/68+C3JNuNlB1hBm/KvKbNJcEU5fFPqjkoUFQLK12aMA0Sc0cJ2WGFsWIe
aKCknrKfnFUgDTg4JihMUPrWPfKLhDp0PiK6C95cbm6nUoZxeJSkHPLNO8VnJ+dmdzwfBzVdIIL5
4mNFA/athK+4I55AAo2ThynR0MWLjyvnGfjs4Smdhdl1166RBwYKOX9X6JBaPtx2p1fNUqpIqSWl
Zy21sY9BCIrDnK1DzcfZJgr6sLO7zV4jgsk8qWCP6M3cSr14viG63kHIcE/LNVa6ZID39gfGEnay
OSbKrxcGMufokvFtogaYesFeIkkWnLX9jfuXI6mHnYqZFNgJYIQpWVRB+1RzMeBgJno9MldAkZ+J
IoUhypSi2wVEDph83KMrWWyigYfMDeae5A+UIDz4mCgwQaCBsuLKjt/zC6XEmkmnpjjq2+lRHG/y
UQISaoYXM1z+oObGSVxAQqui9VN3iS8gkLdIX+O7dyWN3IzY91t6bC+JviTOznWtw4EUYDVLEui/
c+E/rQwGGl5ooB5+RnDVPAvBz3ThMx0ZMZ/5qWI8dsari9EdLWFE/JdIoEB1XsSYA2mwawytg3/A
+pceYEwFKweu45akFlmHxTpsBVWuoGdg07tCIrDCW/8RgbsfJc3uuMQUSUJ9lCivPC/ZIMiQzsUz
0PhmkzbfQD/+9VBzMD7RbnHrc2sJU1wAOLiST0t/4rw+3/N6PnhtGfK82fM0ZUpSGGMgt3b0DgMN
Rzs1SqaeM5JGEvLGyo59k6sdlS+QtXctbLeAu4CRy8rPd2jdNYHMZa8KuM0KLjNtGDliE2N1Ynde
enaXLtHX/CS20TJ64jD47lwo7oAUMrdCGdWEJqKWlH9SAisd/YWc9lpkMxuhS+L+havtIiFCCGC1
UFiUur9I0dxHL7We85eKb9dO2FhvhzOXDIMoV8LvguqSx39gnwPr+h1G1Nn4c/huSh+MHOG3/Als
C1VG+xP2bnQlxENmVQLPaQAXm0Ih8FikOCDauzeMh2IfxNpSD/FrosXspghELV65WqBDADMKOAbz
BiHQcQV2lh9fDBFa/dX8yDxSNEIWXjSylkqvkn9loVIuoo8GmSWI0xHmBzSUzBLcRECObpE07Lxq
3N9ETx5fE7NMuFQx3HKpdlVaujjA18w0s8LMrDWrHhChM94Vy0NCMsvwUobFJppTE/knz0wONcJz
gskJGk7Tgid7ZN3QiMZncvzEfvDxwKrI6jdaYfQZEVdnJdx6FIFAKUPwTnjEq1RBCV2BeWVcD8Mb
gzPDbsg3tOiCuk2dZkaPKq76+GoLGnnPqJmpycI4KC4DSwFySOMthl/rvtUmVZOtNu5drn7oyLP7
r6LyjNwkck2Aq1qkbVCaIldZX+spxN0RQcz1LlcRUmOr3oswAvHxObNY6i2txwYb7mzHQX1L3Bf6
Un4TOmruRVjyt7i0YuH4wIO81MLVrDxIOoC1wm08I4zFVY/ZTawP+WPUok+fLIj1ImbtbRahNYT8
ChAlbWOiCX1Cv3h9AHQIQie4r1vgsodTGMPVP+UTOe+v9N3IfN0D5S3UZ8yJEMfYz6EFO4A5qoEU
Ri/EiHpRxGAOyhS0d6dla4+5mH8FyljrYoIkzuudnzmTQvfNIspBVLPOtzV16o/l4QVe0W1P5eOt
XbhYxe9EE8Z3hQU58SMsJUhOwhmO28EIm0lcxIjPNUUIxwcnktkvB5CN5Z1srFcBZGNejPQG8msg
SF/pdYRwXOWpwXeepYnf9p74wTR6wAypXjXEw1Sv6ComX41r56BecqU5zqiNQhTk1wYe+i8FOSJy
5v6IyKnHoPPeybHh8IDURXL6biCBmkE8DLwMHselHvof8D1qX2UwJDrPCc4JLnO3xVNGlhE1LS98
ze42uTy0394n91kmmgziCK2QDv1u/2jqL7KSlmbG/Juna3j+CdGFrBqLCFcjvxu5glZ1DoESMsIj
i8/CO0OGdUCk6q9UVdQRsX6PFTke2/ioSt/VKan+VJfI/Ut7ZUioistV0kJUF+CpThEGMC5q7K0K
idLYA2JiGslohF5HK4NQo+SCvTKN8Mv5A8qxcbyzXCOUPpzldCTS2TrSvTAEFs5VPfgCGkFEMN6/
sgTeHnH0HRqeHBpaBNWO36g84tFlPSIc3sQjY5s/kIDNQUckxUNcD6uOGUtAtEbjncHLpP3AxQ07
nBjCBOb7sB0h+7ICZsNLfXiPb3Jcv870LXJc3GPqfU2NpgocRFhcwhY2GdCigKGJWYcqtFi8Scys
zOgWrUuwwIuk9LcD6MyjHTAzhc7Mx+uELdYvJ5TgBNihAcUNeFvt13mH1EbJoF0sHWdJokgJWJ6K
K5dSXLU+DQjvmClDXTODtx+TkbKuBTN12OCr7JNRNkQ6tiMAAtR4qDHnzCDzwyUcSixCNXZXbIko
8HetOjgNWopObt10bKP+HKt9fO6hGWBLTyU8aCpBPFnbH6qeZJ2gBaRDqNyfxIPLXKusXwv/Q1Vn
0jmjxPHxUdghXweaeP4dVmM7Ml00F4X3odt3XFzuj/qTldwUoN9i5mSPnIuRs0VtsGlUc1F9BsUB
4SJ2lmSt0qJPHyAykgqZAfSfK52zq9WRUgvXKVfp8CeNn0FD7Pg999FDGIl83G3ZvLjsywRj985A
Uqx0Hc69h0f4JNc5QXyth+kVGCkW4RubwxVU/BGvonU5lTjZm3CGmeoX6+GH2vn4lfhSgUU/s5va
msKCgKM/nn/x5ZJwA3LL9dp3QJzUgY8erClrMGVIFmRTqA0Z9FAcCiAn5EV6Xex30gG7FdZP84Oi
HiY5z7NnzjMDIhisAFipXzdK2PDzhKGP8EKRDImE8TocvI9OBTct5V2WydQlWNluS+LHt+Y4/d3j
EeDOPF4nvrfwVLSaUgSp1aCEWCL2g0ys+6tHD0nh6lPA/sPIXN0NZ78PyCxypQzFVi1Z3zXS/9bA
GbY9qA9p24Wt2XMEzToQBigqQ0JcEB30BL7y9JG9hqSk9RxxtQrA7T2VyZ56xNnbbUh0xo4QHwFN
sHpdQ2RR8HklWk+Wiustvm/xVCdZPpFvbokAKTi29wvn9Y4UeaelA4yRMc8mJZjCYPPJay/2wqBD
CT0Ku9p8ZgLkn05bhZIsnHckKMfPntJGQ0eiC5MuEl1YhwGcYNDJNLQixSW5I1k/h2EC+FFvjh38
LePIOtdV9owXu4z1Mm7+Kk0PRoG6RkMdlZ8vddRy2aIswk/ciSx3jimgfX1Q0TQxkx8FbZOFDjKV
A5Nl5GvkRnx4fMXVyUPfQi7B9BoRImn0HhnwFbx7hkTQqsnTIjsuWr6DH7gcmGBwsAEmRE3dski4
xazKQBLg7x+FloeNPXsiXDTzeFDGw6QdeverC+IAN24qwPynrqOlON0LwaXf4PgI7T+yfzT/W59d
5lQeqXxjdJHoqyF7ttG4RRVYojIxu+Ri4JT0Nluce8w3ajLfkTud+ZLxmrIMjxWyowzip6JhiNT5
Tb24C2M38JF7sNh2zi4aY71ItKNdcHH+yams/RdaumapDG8tW5ZtwkT+c7pgbbZWGDNmFYEgg3a7
hsRW1djAAiYb3Lw8EN/xqvtvwmKDlX8U3n8otoRasfIx6xQXZfY+oBckBcmmboyRbgCFYoAb0ssL
IjFC2aVOShn8D1Zo9wIBp8ZviwOApbRdp/TuzIaR5dEHM901aWvRVTBr4//pxYHhsBRDqIrLbX+t
uyuRuSj9t+07VeCQbbvSitrcG35N9jrcB2Q3jifpwpbITwDIwTs9ue3e6I39r0aWRu/TSj9bJoi4
hiWhsu9ThBDcDWFpi8JUwZs5C7mlzMipdq3jKw1OQsggMq4NeYEemXvmIoq0aYpvj9ilpDhHFdik
rxBr2H7MmL8HH6uxWKziSAK/tzuIMe3hGubV/qHdXPIRGnHZC2EKBR5wGkwuxCh+4U+h2xLMSMUn
zGTIpyJ3uuPCcLE4FttRRc3nYkg2FR+s4VzmWpmfqdOMcMX2gPiwxLjqaT9biwi27IokcUpvx5p6
4yzKOBmBySxeWP94DaFahGcM6gKyRyJDWuM6GbNzeehzcxYwOqIACTOoVZGgywNu6wipdtdZTNCm
3cTKs/c5QXs+cyaJvZBPKh7DAQAS/3s6pqv/TS1u4fQ1Nc1WVUv9DWF2X0x1rUxaKmZ/GL+YfCrA
asRkAifY02hyXnyfq/WZ2Y5X5F2tY79SMUl4Vo8ezF3VA8F3sJV1Ob9xX6cW3JKL107C4MvdHjS2
b+xbAVYCFjpOnJNnPyTgNJD2g5N26kzPANiO1CzJx/l9dU/P3QCJpzyphvSiZaWWtdtBtg8TeAr7
kHC1NS1+UFj0kUG7RbRjFSdcBOgEk0uZtCgKCX3cBw8jj1ympNTMVA34THFzg3Wg8Z6T7ZoA5yc3
fEKqFEJRglz7pCgJ4bDjnUHxZYwHTC1wPj/do5R8eEfRNXIO2juzxHTnnwNZ9qAfvwD6USgH9l6H
KpF+mM379SeTP+wqhHjuPhWoKI6BMk9kOHB+coo+1i+kV5+dyFj8scvUNbs2yXbgYcLARS3FipMF
xDCIBcQdLDkRkYeLc9CXnGeGNYlnhq0fQRnPv8I9n8nnFxov/8ZdyHwQrbMqCND2gkMrcqs/Hew7
js94BTHFwtIpRdTsIgLhRgtcF6zTs2mbU/xk7guiB6w3X/ia3ICgcu4sAvIS9cSjBsAuSBz8lvT+
W0JQN2DWkiYaT4SYlt8ZVDzCx77Sa/CB4Sz5iYPfUYRW4GpnKWX67XU4M4yEICPUfmk6EL5ehooW
3troghpIiPxY6eG4IbIaK+X2EEnVf1d08BwN4O8Z1dy2F3SKQkH3jOWglAOCzoYFIo3vf2AgTWUX
68ea8BLHlzTqWxaR4gajqHNiGC37ZI2ZGou4G7pQ4gMHmQFCrJ8RGzP9I2lX+KWeE0v22wtAf5Vx
R5DnPW4ZOsFJ8CNCxETMHRk6YoxffpKFh3ucmEXt5os0Ieyj5KBsu320hsdBYrlgvkx772f2ovdz
Jh/32lC5liqQBARH3LnSY7MTrJEH0KIljjESo3Go2GYjn2Fbldy1eJ5jWrvaA0JHGIByPbRrZIJp
eQHUQgJjyRIasYFbI/58gNeNsKGag1iCrPs3j/TcVwcBBoqL5p4VRtqxEQVEQLV6M7yH7PlMjzOk
YgY01nM0fv3fx5Kq/DeVhC07pqEoluqYv1tTK1tRu3mFrHgdEsUegeYs3ffp4fVcag7pbZ/5JBQr
eaTg7J4V2wMzYvq04+c5DpF6O1L9Mg4eukxW0/ecPd8TBIgg/Wm3QN1U8CHh3jdCjE24226bCL/D
3ca8BzHC7e5T2T1HPlR26pW3I86oTfKvmI+RjKNvoqADGweO7mnUF5FYasDW8knsrkAWsGeeAxDd
0pEQYg4gOC7m6IOkEhyXwmNYQ16a00e0sp2UCJt7F7xE241NpkezycvIL4hfU/QIzAFrO7woouxj
wmGoCe0rFjkdcjNoL9i28H67T/jbOaTOzsmkcz9/VoQJgRHO/DhVln+mWHucRhzRuGiktJHSCzPF
vxtzLHFfYdDKIe3qv8xRyuDhw0wV7+igU/qEiplfejgR0mU1bIiGfmRyma2XlGgBk740WBiEoiRA
bUWS6y7QpfqFm7jk3XxcDdzwHXHN8Epgb7B629swdW/2WjiAgrUD9XNifMvUChV7ET9eEczSZOh6
RjdEvYSsD+QoEZq7xLGnyKgD59OTt0jPesGDxNwIze0/B93Kzu+6RUPR6UYMh6rPlg1D+U23WMz1
ua4HbgfpTgv0yjmBKpd0CSxSSp+XtA6s4Ek2QCh1S2gmvmXwhswyzwndZlmETaNinrnHkjRnr3y9
GcEkxwuhwtjr28OychTxKPbtnD0U9if277jxn9t3DptnKHlRJzWbQ2Kz4kWOH3I8tAKjqDJS6OiD
Q91r8aizvb76Ffs2du2tX1FK8ZC13bvHOShN5OgGnApLVHuWX4NeBUShBA5q0E90VMyKWNNRGnBc
dsmN+NtDuR2GC6rBvGhztc01bMtFRnsuM3M/Z3ZFR1yFVxbbsUKgnkvkaM3FF8oTvqrw/KeG+w2r
KFJB/gl/mwBGwXMS+VTB2/mLQeTqFCga8ZIfYDwZWvCBK+GxE2PxzfGJyn3UAxkmPkr2ukd8fcfU
5tzgVqIJ4waNr2tkUT7CS0TNshDhJV5iqeliQxXJF6JPvHnbj/a9rOPbd9RXxpDYeXVLpi2ZUSDj
n23SKXi//2wTw71spEBAKxeaCoP/Fd/g4LJOwWGLSYwi/bFxAdq9t4Zv2ijomngr+bktfJvR3Y0R
jjthxOPhgoTq+g7i88z2BU8ORkx8aKwin3nt9UPk47BnhJRyRX/p+0ta3QMDph83Ml4aC2OuK9Zk
t5jsXsWK89z4iEMH+tWm+PN7hrB0K/3be4vi0IxZq3HpEHmL5c4C+yZ0owR23gLya1nj0jss/rtY
E6IJPsvYOQMPpuo5Y0p0/vNJm7ljnusjq6CjyWhp/n01RT3ImlRiGopADWv5NXtjXlheAhFDfxOA
uJBkWgpFfp3GhO8rsltkJzqmMTTgXRa+DY8YxyC3jWmimf3VwSBeuZFlCxhuh8V88zFrvkOaBecK
OBfgij1856EAFvcprlUJUYjNmiDAmFuBG+Fm/7oRkL/um9Ywb0nQwZeE1XDA/ntLbnZSkvORcAey
4ZukgJ0i958Kh2ALpi14YLq4os4NaIYeEGiAPFz9laUpACGvYOFAANfKZFGs9gzJ0xAXND7SFZ0h
LYEvG85bH1EYoaG1yFdo99WDXUdJhwNBhLYiDTHLuHhpd7N/f+ebm51Z7xBnlw08ANS4zSjA5BNs
veXxEhWkquHN+gh5qSZzzGU53/AAgv7jWRiFWCaK4FW2jEg9Vu+mej3FGaTFRuSy8koQvkBPNZLb
kGpWyqBCrCCzu5pd1Ax/BgGNWmzOcQUK0UwXXaRyEhA7zEGvBHeo64AI9JytR01QMI0lBZFYn7Gi
Q4DSkUVz5cvHLUlSBJ691T3xFvjG8OItIFfi5J981jTy9OtbY6BQF9+dEocexo0QOfRulaJrfMrw
iDEhYmLG8xQAN+VdtLRGJTl/7l9o7AqGHrsLCg5qO+M1Eb/TfGnZoOXjRwexM9PTXuSErU44Owj9
Ir71+xO5REekQocTT2Rj1xFJAj0Dd+aVFXS2/TlihNGPsFDJoZh2BoNEuYiQrfPZul0Lj4cumxTl
6K6lWKawNmODcRPT6ZIGfF8dEkhCqwyl+O6BlS2aiIFPf+r7uO1jfYlHPRaWpwX840Fq8/WL2YU9
EXfM9AF/7KogvvX6CzwuXo/ajbhDl9wxco3f3bL0PTwVhcWSmmxJMzxevR7xobDWRDpI28yHMj7i
gxM8vk4GbwzHr9iong3vO/Kg6auKf1oRccDIeErW4/S+l+CL5EkEBdUuwut5CkmHAR45WoBI+Ng5
WuAXxlsfIcKGtKKaCdIXY/aNb/T2KGBMqFUunTaNEZ02rigWI9pGUGRyo1IYcoMFvebVcuxCF40c
SEd/oyEBez4zDKvj5F/dwwo5RARmIJkmrvYpmS6+zyhcpeA4t2njJHwkprtC+0AK2iQl9vMisvFv
m6JlGL2RUT3gKsJ37tFiRne+7fg0GFJ45ZCajIFxSHLTBLQ/5ie+HjiXfIgrOTXxiljrJFGRdQKu
icGOJTXRBPJ4UsbjHD+sgKUsHaK4IJ1ffN0oscCpfmXnVX95VG+25vN3bjJrKx6r+60yYtSdAQe5
m4zAWuSdsGyrUE6xyOJksyONkzIH5f2KbcgUrkBSPu5zAuPmee3hZ+Pac69kx8PSvmV1l2Kcq0IN
rSzAQw3VkbcST38jijauawJs4wOLYDas6+MEHMlFAQ72iM8Hi467j0KYCzJCOQTFKPClI1lUuSLn
JcFISk5U54LtWD8o0+FxeFy8+Seb2I4mv8jNIu97HCyuZGYMRW7MRcqMgEf3rhIl4i/0Qasvq0g/
/eZOlB7tPjugVFGSDf5ywduIGty0fWIaicpYEjQpg+SY6fPHAmlpUHfYS935KK0Y1qn4RB0psjR2
rxd6ro46BmWbGdV8Vgt9EHXJYqV3K22bTGLZ8eUuZQJYSfUJkob7PSQ38ufilpKH0OvJXKJVQgyO
hZYvSphsnvaa8uPELlhPZIJrQT+yYvFuuNXrw7k5GOPhgJYshkTatymXoYC0yomGCT1tlaSgBhvj
pYisDpYg535I1LgWjNyCi3AREaPkAksswnZNBgPhUOp9vAwpb/zhfixlkQUoZFycit902FCGDwqX
FR87HYadNewYAHXIV8qI2BIqyPB6B4Ibgtw6Iv9OOyllZPCQ0jXYeE/ALe6/8FuXInJ2/FbpcXdo
Y+gF9ylIJ6x2OOyg2IAeE9smHc9GC5BbSHS7Pu7xE9JWoiairdy/Qw05VAOpP0EJSDR15kQDc3hN
sr5k4iCWiJRdhZPhT767kOrYCFAyICanLCDZQVnDkSjeMmgaMIFZSc78wbIOQEWpHtUNkuQ1Zmep
TyKmoGIbxOdWi+g3Kj0qxev3f2gw9d/HtqKAd3TbsnSZ1YIq/1bAX+9Kq9Rm30IzkFDa78I3+UOJ
EIq9CkjqXxKl2UrEiqX9qd2JF2YOjj0HfQU6ehhTVH5WTFmCdBdDEA9RHlpuYX+Z2MjUKV8sg9nl
FmbvNwdyXFRcsvc3oekZ/+CXxyIdfmonrNm/AgJq5kMseAOMQ456IKbM+m7L+dKj2tsZWwCprjDa
GOGIGRodAt0pylpe3xrYOVZ27gWWUjh9SSpTyky+oJlPzLeFfT/LsCG+AzFnZpluQ2o3mcoqrjw4
1CAAWLpD9ZHwJ2LksRWjUGB2xHnXWBAvg3p0Fyr7A0cZ4zDWrDhkwbEwmhUw8cFHKc4eFaWx8gl1
6P19Yzaym2sEJbgI3A4aJbTxM04VVguTALXZdoQ1FlMsj4QOx7d2kBmPWdkReaiM/41gGuFbdnUJ
jkik/uCYA7PN2n8lXP4dq66x+40vSE1zDjRVZHUiNWWGa1MKUyzDWrB8cADhFXQZGTA0vWiSmUFa
oMUA8Pu8OKyuILSDGYdEhdvW2wJTJXUBnr3YzgceGLC5Edi3XZ9aceGDjNoPqPt++yjUVUJ27qDr
MpN1Sy9TdotkQsQWgLUEdgcDymAAUPum9sHpIGi3lo480mdfz7L+6dNTYW7OcV3GDGlYxfeSS5ru
+qJp/7Ss+H+IGK560DBsKhTdkg3T+g3tKF2q7rI9eNO30hdWtAH1rVg8rKCcl6xFGaf85Hp3bgw4
1MM7mLuwQdnrCHLiCDaGXZawzv3xbEkc0rCe8xeQXoMMU2jsTvMUrS80fzyF6Yg/2wNfT6jYJy75
O5sOeMf86HaLoTByb1gW6eQCDOIzqE1NENKUJTscDIEaLwvD6t9cxTynbDcIeWKpOaV98qRHPgFz
ZA3joK4iaQtZvY1m8BTnLE4gZJR4EZJuZSGfFo90I8B5zDQgPcKpDwdckTKufzCpppK9fiL8jLtA
riMe/EMNkEIsL+5APB0fJrjzQEPmPqPJL4zUzpH8Un9xV4YxHsoFbGYLw38ewT9bJbWuR8qqc2LR
aG7x3YqlHDnLfBHDmLY7Iq1GSCKE1sULiw1M5TyS2UQgmOZ1eP4R9hvRU9xAuYUBV7+ccK7d7CNl
29RTCyZuYOQDMzEeV5xey0fqKqqJxop7SEe35JI8VceB0KtAw1ner4q4BU0btYBwpw934Ut/3OOA
uZpv4S9OuV3WXaqhMBO4Bgb/GWz9cVYwP+bguiQr08tMuaQypx4DcrIu4kcPBTYdtUziXHFEOgZ2
OkCV5FmqwdUW9moB7mSLh3v19UPxas08CPOfxgsqAnsKM7br2XLPBhMVIiY6HndhBeXAEtZU/NB1
8I/3g6L/vv0Q94OlKAY3BepgYIj/ubwbr0Ddlw61EyszWXUN9Re3ukRfSDtr+aBpmOH21avyHYPo
BQ7wkLfaYVk+zyWwoPD/c7HGMpt3jCmTQ7YbDbOGObUc5nuJvaV373KOBwqXLhGOyL/kip0+cyzo
zOm5Z3eRjDoTPQH1ZJVgoP3FeewDjaqjQUS/hKj2jC5AubjHRtCFcSRH5wj9IbR/AEzw0ZiUXzBN
C1E6VTkKLjT080fEXE/lEhccEnUL4S+05IJY6m7Fm5Q91kxfs2LNypKGIr1UkZPSG+TEJogCexrj
FmrjxTXH5MLUxkDaL+DhaJKvzgFNMlksjSAgyZPQDbR/oUNhFo9+Y0aWgjkBVAWAJ0ZLS7rcsh6N
hz9gXGb7oPus79EfMfyZrH9w16iG2L/+u3jg949YTJr/TTxQWqPUnxUgRVB/QvBhPVbmz3zQrLdg
lDMzYQJBmBKfOFJZXu1hRkmKWHaPMln2z5/AFC4BDDDAsrb60IwHucwlVQz0ijLHcqfVnwni4ZJY
96sCGGG1ESAjmGn/H0V4u+DHDC93F3y01LlcLUybYamBveWa+XXZlC5Xzln2CsjcamK3iWTEhJD0
priK9tbS1t2FyJjVa85kF8RlldhlMhpJuSa9kTxIERnSakjl/fLqKZC5wlYPLEnXeUhO5/1Su+1X
GxRZtmAWIgC/1DGuRxhWiKQjC6EfIoQGV7JhoLJPDO3ENUhuBlFBFGtIUfHdELwnOk/cJPKLK7/8
CxzNtYi0kMuRkDbLOl7eMUqwzOWy7DAaouAkzCca0Mt849p8/jfSUI5EXsSGEprIdYoBg9e/rlYu
WJa9uMMARK1U+ekEhnQVFy/7Mq5fc82MLnNgHXRZq8FMTG84oe24cMuvY58dCVn5u2VsFZJT3T/6
zXUIeAaXpKEcdIuLV6mJ7pA2G993JoCzCrHMYiNryrYVsZSHaqZ3DiSEWUQAmfmdrN+gb3wIYIjz
7OmoT8faOEr60dKPLZrerxTvbFeeWiOG3PIQGYrg3PN6Hn7m30KqJ+1+rV3VSE2UeLcM7UI2soLU
fZZXNzhFSF3+5G5ZAYzrND6Il5l0/JMx3/odJsdtYymmYloqkgaOyN9kDY56b3q9r/iqIFIQLxjc
5Qg1wxtSBmQ+z3hgVEhPIQM6c333TTBTZCbIayBE8DtCBnxkGNl5yXymxOHx8fEX4B3GwkaqR+u9
U0D0t4Spq7oPXpsB9yNbWAYuItFHL3PjOyhCVmv64r+VX1BekfalkBVrxqRs3YiIUVLz2xtQn5D9
NW+MGSh7a+ps89uMvt+jXq/t6F559jez9yg7MLTIH8RqafchND/VDyz4SJxDFAQGDDurSsjOJUKD
Uakiqpz3TVWCBZ/Xk6Goppb7juSRxR72W3wK6oMhoodOQ93F9Qz5Dcd9375PoLec4+Kw6fTRZDyQ
4V9/0eZxrYlSaafN31RXF4AjZPc1wnL5dF7RYBArS7a7GEryGsegoGb2CChfOST4duC9q0CK+k/V
hrxirfD7HwUKmx+q7fPqmbPffxFNYTOyAriWftP6NR8P9+Dsl7Rmhq/+BVrh29ODB79L2+36Ss/g
jrGiUsLMPeikjsvovNxNDXQ7UMnkQ7ZHebvrlhY7AHwk2EezwB8xyntO8zB0z0ZUSK6543zIMJBw
uTKJ6xiiEZTAU0mM4UwGao9IJiPvL0ZgS53NZvpYU6NL27tnonknX2glWzQrlWxYPPWFvqDELspw
EK8wdgFNEH3A+dy/8s36Sks37Tk4Wl49hAhd94H6UJWh6HwivOqfFleLkfctcye8Ap5Go8Eptqak
TppSYkAbAOdJCB8BfSjkkTJDo5TFpJPzTHrjX5DeYGlf3heEJUxUZuHNpSMBEAAfgEmMwWTM8s6H
L/yn9o1f5xf5LU+L2JcRjAA2gxKsgPadhJtmycb7AT8DoUGQCBiHOXn1hh6ZAQ6vmccWXjFk0a7z
jVgcWK1gBUrV3ciZq7wGczS9KNMDsctjFtB2OB/AbGdMBOT9XFS6zOZolAjWTOfNK9yHipE/4nWu
oqaKeNbfTIrmsCbwfQz7UnAvG/KvZBi/gn7Z1G7tzq9PiQuYY16Y7FAro1ROzwVTrUSRk+WOkU90
TFsjhg8aClhsMTJ6ptiCSae6TOdg9vX0GeTMpLWazK/DBKY/rh6xtCbKOaWm4JQVyKLtoG4ih3HM
P/JZ/DmvjA0wLx7sizhyVTPXmmM5H83pKI9u/HEDJjCyY8s6Mg/Q24zZQtO5vS4jxbqQ2vAaZsZl
oUJMOoXIGTBnqFl8CuTlBhNzbiVghwjMB9uU9cNEEvED6xTrMBYiDXEJQLRqz/CVH094mnn1/2nr
remi/fqtVvmPQ/e3ocRiLPeqcTh0L8gqTIFpzDJ2V88DF3Pav1Q4HfUpPCPL51gFVcKBWmxgbkVG
PWY0Ane2uKkTAECQ92uB3j3dR7hqaHpg0Ac6TfDA15Wa/0fYmTW3bS1d+xexipiBW8wgSMmWJ1k3
LFu2QBIESYwE8Ou/pzccf3mdU0kVyifHsWOLwu7dvXoN1xw909BvrKOPS/xfH0KniBIHlbdyZbWo
FmZAdsfM88gwiGGdLWwhqj/7KSAhVskI59PxtSw390uOTAnYhs0OSZ/vSXonExHZoyqsVFVKas30
DYUQGj2UiRCKBPwIKqnDAMo4hFBSVVopo/Dajj4sz5jllzU9sNiHEEcpRffbACXAKxF9HYXzcnuk
ZC7hhyxxqJDkHy61sWuJb0AZLBWRXSi1kELILnSmG8C8GScmouSElckSJ/t+6XNK3tqUYrdUOriZ
i7PbPMjuQYQk98ww0iy7nR6fMihv1DMPRx6MS0klyqdT3p7oQzZUr/1lS93S31GuxKecHQlwM5uw
EASFQQ4ODbgw7qVoCkghQyMvIegUD/QU+CktI9vCTmM401+bJimth7HHaPTBPD1Qxc6sYU8+0U1U
LsoWSh4Klg2PHE8ftt/QB1TLRfkp28h/Z3cSVb38AZG4pk6PdGPUJ+YEJgNGWS6FJqIydRbKLYkB
GLwHf48ufYwggyB5kYpEwqERCIOegkQ1og4N5eagS/1pR6k8tGM0Yu5qw5KZK29IbnasYzGjfJ0P
6K2OUSGEud+lpO1E8bAijXYV1I/YpqPYRfag9VDrQ7qratuz0STrBkuDVYRNwA3rQ1CJdea6Un2m
NtNp7dbpoiNm0MAok70dqarnzLVSqgs9HHWF1u38XvTARRcwupg2BvEyuBwfb3bwhvJhQyUBSr5A
WJ+fzgo9vg4xRHUqxlIrpFB07MTkqfANrDKKJVYz3X8ANprzJw9GtWFwDCyIz5brmX9UhKowWmMe
Rr78SSYWCMzMKg0wUkTcDVk3xNlUGK+3WxqTZSvsNRku/ajh0UuaVnyaZQLpWC0cIjh44IdQPh93
LhYdKP13Q4nzcq7FdhXuEOGIvBFDxaICIMwOXro/p+TdO7G1T8Y1jJhkdUubW6ZZWcUUwmf04cB6
Ba9+KyFNDSBltpIrroGYR2KgleyzE2A6pIILhEzCw8WTcBG0jV5Y4Shnv0dpRngddhgOYtE9NlwM
F5v6uYfXj8XGPV/hQ27Fg9LgjaIRTQbRUWD5Vd0erf0DLLLqneWI8wTsk6nLgvIraSFtyPd+bwbN
OgiIdc82M7tcnHzbED+5YEPTDxhOjAPEr+OvX7eme4RwVcKCCFs0ZYhrSjZb0YDyQo9aisEX18xM
MzscNl6xqRE4mgKCt7Ip+E3pr69hGjrkzxwfIfjz//Qn+nZqKeIKsqumpDH+o1e3rf/Vq+tr3Vub
WP5i+/vHiDu5q4Nm1h271rPcFXcW6y+5xH+itKXJhSs/EeOAmqVA7E080K4rvhXfnsWQTsGATMDw
5C2fRTyoR1uJzUT9hpxAbyDfxc/YLMBZWQhuZxY7B0ltXV2l5CIRreqHF6x/RBZbsQdBzR+fjyhg
iGkN5zac2RKTdqLIJxnQtnKSqrS0YxNEtA+h1PG+iFf3uFa20YKNmGkLQiydZo+j3y220InqMfAI
u99rYg877bxb4aZMyvIOLjza0Qx2o/ujqz+QX8eejNWleZfVJaovOL3cW6dNvd9AuDS4fEYRjbJk
hHyJEWsf+lti8SqY6r1PE8a2nz+UjTGi1DKpEe159F+JeUoO4WK5iacLxg1PZe1PxUYn3mt+rldp
Evc/Wf/DiJ7umWVmRwQnxeamIloaFsGDeME0X7gFYWtwfxta+MzIvpvxDUCFW4noGUNVvLgsN+Fm
XMBPnL7AP3FKPXXRuYuYN2AuqMgcu5Q8U/ucHo1kb2O41RmheQl7XEqgCVDBEfYum3DTX3X5bd6e
FHm28LPrTT5PunU+z5IPFlKy8hJF39PRVEkAKOEr09dlb1wdPkNFQyGABVRHN41LpmkTuhisM39Q
saKA8vcibF91Pj0tZIbvmCjmd4sRAvRZNpTQ0+6Kn41MDxgK5xrG+x7nMnzFtmweddYd8IefuTYM
EmboYg1cdsAXswP24lrKUtEkXjDbW3jwEayc32rpDnWyQr6wUG2Z3R3Jt4ExMd6C+f0QbG9f7Js/
Im47Jo4TQ3kdnbjC7/VtwCXMSuxic8GCVYXnAPKSowpPtku7cXuEsKT4dUh62xM72cliof7Lipzd
/zg+mUKJD9HHzg9Ei6cole9MpMdsfl+AqTbpFxxbF7rAimgCeH3nA8oAtKnx+gPXLZfxct3yQWEz
VvL1v9q+2Pri6Yu51uSklFC1sKjVzoJtxf0QsbDgsTiZuz0aw4/jt/Mh4L8FdgJkYn8gDpX/xL73
hdc3oNLASE6jZAcLfCIWHFqyXR0zAjW5rvcfrhhI6QyeG6aFa3ZQHpB44HOPthkaHxom95dgsW3h
YYeDF5zXwQWBUiM6xdUYnCEzw/QoQ6SKBLL3uXfjKtqB/t7uO3FRFmtP3HqK4N5BC8bKNXFmDjeW
kMGJ38u8CUUbRqUlPFejjLpPxV/RhpDl06C3HqtVoFsJyxHYrGLgA54MmCzOXrA+UBiIV2dmjKIB
wYCCSryfRMBF7Q3vPibs9fzEv+3rpMYmRYuBHK2McBXorKjbYDpBiV2YYuTIw3HKc1wQifY7Aram
1GvWfXAJqmTVRN0NsE9sNmFWGZhf4ZDcJ3cV3X3yEge1JKnCMtb35Mgd/cMW8hc54HO7CZ+7GFHk
MOzQ81+tX+oUvcl15ytkRXy/+vYBMOew8i+v7jlxaji+ryRRdZ4/vF7fAFaoGcraRyzSMWgoHnbh
qcdtAIeEoNK+sk9Eh/n8vkRsXKT6KVgkc/QpELxWW4QwA/6kwEU/Pg+81Bh7T3InwZDsIbTdRPF5
R0LbPK3YhRJ1yq0BK8shPRp1GRSuCVdbqMwkZQ2vx3IDM87/jGFp52TcGeYpPUN1fNVIj8eVFKB0
BLyUzo3cNPAx9tr2X1tt0o8W4aqoAImWBgTWIh0SyS1a/bitUkh8lfCQ4bOGeKOyuETT8dCcHs6I
2IeITO0Vfl+HGLs25KqEav/7ahho63+NYezJWAqwGLC0Px30Z7PwLkPBGFY2Pk4Z8iPfNp+8xtaU
yEYs8Q89cBLjmAcDjjXXC0aR5dnHHZ8fMcdmWClpWVCB4iyEcuX6A7QIcTMzzjLmcJ8y7EADXR6H
lhxI+kVnYLLlOb4VqPleALLo95ix0GCwcyNT7hAcyYJ9m18/15F2fFmluEhydx9f+Bud9xsUcSdC
5fHP1y3fxFgWOVGDmi0FdnN8zPPVnT4hPQtwlkLSgYkmcB2qDhA7noXUznjmUFZALN68x/UmFtfY
7REvuW57fwMeh4tIvAh2UgB7vBdYb/IAffG1MbMBhsX5YXtUu3TW6TNAWsYsa77QaEzsWhTOrqB2
vhzuvwVqx6aDVQu3II9ga8ge70Fu7o5vfB44ZmI8V3AVMh/CpWdvobIeGQxRPi6hjhAdka+T9zQ9
4JzJJ88XyYIeNR/ccNBGRz3VOjtgJLRGZynPDaIE0EU04ndfBdqYN+WWdbqnItX7OTj8cN3AxU1Z
eKwLlVXHYKnzQQiqL9gHoq5GqLNodc4k9D2NX9dPSKmnJw41ZQQKLXWF5/KaF18wRcZBjJwYNioB
sFjpF5xxVWKQWkuVQWGL0+fZb+ed0fuUm7uqOPiCgpQWpXw7+br4vE+6T/WBLUoQgv2wWucc8Rv4
mPNVGYpgXcZf4PiFumK39ECJ2eJUGYC0vXDgoS0bjlQZdrv4CB8wr8eyt4wNSYHAGccn62n/slQd
Ck/9RukhQnP5Bq034fU7X7r2dbXF9hmo2rpLeml3QSwcGT+sH2gqyGq9Q7KiC/eI55Uic36mzFye
KTRLrTEx23jafwJVLj5LxeFNpgOF0UrdwWKoHcD5+FP1LRap6C1IZFWJaazQ92jcK9wifcq/gXRq
iMh57CBJShHhQQNff+dbVishRCX8Rt8FPTcfBmbmk9hYU0ywsWYDxU1ASYE2znMGCTrErrKC5BJA
dIVVkRitzP79PVcD/TWiXLQIU2r54fkZLSoQx+Jng2EbJZOvQXrt12V7yIvNh0bPDYPbtfL5kQp7
4+1/JZu2e+UcwBHhV1I+sFqjAwQjbyOWTfUbnSB7cVaOsL55gMRpwnlAkGkMp7e7Ey5wDogOjw5e
jtXAm3ZFFC8wMvMd3bm+f7D3D8P64VKxdAgAetiWD15Gn34lDgLK0jHA0OPs07DDdKVnhzDO46rO
HagE1iuuRI964DFvaRIaQbdp2j45QbNfkSXsIMyPzU5a+IPy0u/2BIIk9znpZ6gbcMDTg5XuURYX
QZvUJXHCMM5jnoN66O4BkT1aUdXmGwB1qtOX1hQUeeSahlPNp7yzztL2z6rznxxp/m3ml5yErAZP
UOJVGGKxhaeTS90fNuZEkgxRA/DtyIbAC77DyVtBupAah5sMB1c4KfCzR+DYhu/ZMVtNMiho75Gm
uySpZ5aLk5N02aVqtAt6lyExrwk+kx6vK4oMn6bbaaXvvsGDGUIDpwCiRldwvZHhSg++olPBvs4T
Tuq69nXWa8yZUBAKwjy26Nlsd6u76G13FRtUNehgJAknFqyJzwCsvHgZlKcklFcYiXTqOEvCS2w6
H9vba0gc/NnaXU9C1qFx1y/Su1+hIn4/fZ+ncGS+hoL4Xbr4p+IukhKcLfqvtKwIEBy//dpNmfOp
evYh9sAc5VnaeTr663P7qpZzdPU89O0YHdBp0rXe3mD23Ei1gOFUxjpmS2xO0E2J0I1ftMwAdPkY
vbTUdcLizr5FRxnQ7g8FQ88OSmi9Pa0zrG+RlAwovL6Z3FpjDlrNCOAo8GjZRd8ZBBBdjuGGXAQa
9IlS4LLUiWnTz1+mS+Be0FwiOYHnI944TIA8uD8gbqZfZ0IYn9Y/QBrA3maG+68Dy8cWl0efgaYm
G/uYVnba1xntdJE9TV+laW9RlVMReA6xwGkjgSHSwO8vCtSni//dyNPLw/MAPSu5i4kEIfVG356R
S0Pfirf245LVoW3WmPPQNTrp2knxu8Gy5Y0mH0cMaBZwkypiQi/CUCIvrWbgwSYDXe4h+gqn+43G
Hsif3h5bOW8KkhtMDvVTtPd8tuxIxV9uT3aLv9o50D7nbO9k/OLpmaz50s1q1euL1kfRBdvVRmeH
SjQThlFi/37RxDid7h91NiFYGKevEuftgdjF4ftT8X5kk1OkncxNaYkhmY2zVKCpnBb2Nbg3k2EB
4ungdxHPrHlY+v+ALOOoBydmSWP4/vSTcf3mxjytOq5XU3wPC4iuOqmYGEv4gD4/QEnZ6PD9Wn0z
wZGf0CEybi7eNJpDEkcAxax+Pr+xQilNHJl+bUpWL/760VOHeN3KwK/SiO/s9JVYc9Frordk8NfA
zZXw0uAfkOdNEY5Fpuev8BZ/6HhNSWWgS5rE5E/EUSDrQlRry21fbr94O77H0yvfAx3slBDkxzWX
N60yEtLnHtUfLzJ390qOhHd5sIDq+8Bv8XV8N08Bf6GZ31NEX2rhyuGi47xgYHN+4z06sms8hwNd
HjHlIHlOBreNOXn1AiWoY4C7h4xxkNwQm8LSKXR5eIlmOG96yHvEwxvkvmLnQgiRnY+sZlAF5BdH
pmoUzELWNeDpbE4V/sxZp2WDllVeypBtYd5ICHVwH2Q5Y3spqxnnkLGaISj+gD3gz/0Xpj0bzQOU
/lu4+XY+Bk1JCKFf48aPJOfhXD/gi3XQdzaXOYY9T8WPBzzZQNYTt2c0lce78Colh2tytmO2T3dk
d3Y8HINv0fC56rCdjCDl1Z3w8tpOqHnzJXLBnA7QnkIeGHrVD3LhPqPAvmHug0x9DtBh8/CXR4pN
pHlBnMmFWytYHVkY+AWn7T15Ec831nJg/+yoQcswYMO3cc13MGwp2YS2I+KrIx2HWh49QnZZPQ4/
ixVKzGhWD3RYYcQy0ahhVDFjMZRdyLHYyvIUpEPvPALlEVGqpf+y94cJw8M42n7HFGeG/HTJrgbB
xMFwxzYO76lFqRng2I3hCIun8jsyVTb+zIfH790qWz+d+Y3vVsY7MVDcpyCJNFYQwD82/8GaMSzB
lf/cRJmOaZi2aVmu/Wc+7K09zqfqZJ4k2muPlQFyQqTOGLCVkFO5v2TLXrzNdficfzZQe0BvZpkx
Riamy8RqbW9i9MeDlyRzgP0SQr8xDbyN/bkWgW2B+slBBZD0lsxS5ZuLfkA1QzgZ0ATRCgFC0gqt
ERarvpOpl4fBYM8Jmnw6IhZb18+ty1Zb0tuXfTpGsDMj+SXR+sRGpSWGCiEaTXplD5G3+Nsj/+Rp
vIQwJ/iLdo6tx1F1/CDhmHvcIYKGLVETrC35RV4y6UkzIEpE5CzCOgdD6plvJA7F8VTw7ooT/hkV
jE9mKJ70+P3R6yLZ4zNjsqpDqGWiuXOtsFuxdqK5j+oAvY6v/yREtOFZhbcVLGk+3cioIYxLiCjb
p5F3UXx+/Or9UAbFjEPmRutyCIx9mXsrTO9JOo9bG8Vwjs/eVel5jrokvrtaTn3GbexoglLCD0oO
+JC58U9oPQ2+Y6CmiHmgaPW/aD0VIhouup4b26dn+46OhEc8lXBvLNlrZ9B9dJjYXrjGEPwcOYB6
sicSSTi+SATuwfHVTP4TfhPhi3V00ppwUMTgc3bxRfDBUxmS0cgj8ncmT1hZRLGRQKAqG2xMzPgd
tmDQQxVnEg7kgKycIFIz5iuIseNbKUe+Cok1rbBH7J6/snzkJo4mclbvguEp6oh8tHMWUbCDiKr2
7JxKCDWoMLk5aHYDnGdbN+1pgNlTr4kZSIczRuxSsoCsXBX4C+Ot3icPa/zFIb7lgWH7sIKbi2i2
Ry/gcU3Bwm4KDrvhmssyrQsmPSieWbI9F0wtK9gnIQ9i7gMGhr1AXTzVSgFevA0rCAQQSEBEEOAS
7kBecD6UuabnLKEGPddX+XqVT1qAsAEqEcy6WpnyWKcH7fSAwRYhPBibhOedRcUZRb7Ng2EkD975
I7dszy2E53CI+ZQToc1E3lnwECZ18q2PTKoV82wfG0Q3FP+xmtD/EUYo+6u/1xFZXfyNfVcW53p1
16kjYFrPOZ72VhOJC89pQ/SoyCPzkKQOhkPKB7UDlny4WuFTKlWDTTPoV9jqiJsTygY1oyW7FoyN
60+NSkAGZPSBF1AZKAuHIiHFklqwIHAI8K0eWV3y3K53xn7Hu90nOhY2WsKVmTzPvBDq3J+mnAmH
pZKerPWkVUec883h5mRjcA/qqfbFnGX2xYobzTBj1ZF/B11FQyE/x9l1kWyAJCg36AzA/WNXy5Hl
vJZoi0pgSnB3OaacUaPNMYReF4xHwrPjTNIRwbDDspFDiC8OmAL2cLQ6DvthxN4cP85ex7RoRCjN
JOASzxiGKTlj9HcWWw3c9APOIo4THDTWxwTOHdX5om2gZ9DIBIHUI1ogiPqcsNucorxCfPEIw8TB
/Zn8wT7hVM0YXvbJ8aPpZNUWIRcJFhwrzpQAxeWWo0SUb61OEPf4nj469d44NpyZg5FY1+QTbb+Q
6Bd/gwUxXncBqC/vKtvtEsnsr8MA9MsxwNyMM7CmwOny3uNgDIcDk2FPvej4+bxPDTzaTz4zIBYF
ddK7whrm1T5hsa/eZ+ujA4nU/g8DYVP5A/95F1ooRQzD8nTTcf7YwbY3c+XaBlr9IyItIzJ3zvBl
UPbseKODjPIKwmqoNQDg0xblLVM/GmHcCbwWont2VWAaqTEzFqs+wQlvYKYN0Zb3HDppiHmAj3EK
CyYJUwDPQu16VJcbatflXeZG4yhDdSBIS9kUHO34pkikcEe1AU6Z+Klgsd57kI3FgJYHlWrFTCNr
NUbxWaWx8nbig2plQ5O4n03GGYDtcyLmraTAjen957iibtM2b8tp25FD3eGvGN2VLQ1417n/emyD
25B6KyzIofRlvS4pGcBKBaQFiCoBxtFYjq+S5pj06w1L69NxO+5ZuGDAJx6CiHOjC+eanldFGU/d
NwD25bwjGAZ+wpUZ02Xuf3yAZwQkpvDrSLg4tjE2vevgmWziPaefblC5GuH2PtIi8pOM9Y/z+iHG
v35rTPlpQE+QOXGpLOdPwO6ItPGgRLqr/9LNwvrAiAvWB1zs1Z6kWdHt9ldcgjcXZ0MopUcKZfiR
GyZBq0p8RNegv0raKWHPzQ6JLfd+TLJ1sbkXG19EA3fqrxtPULXn7xZ1VQXaojQsmbwhOeMmg6ee
HkTZ/khKZ2xefin49CbCv8gcYwJlYFVgI348xxpIHNWOdp49LltKphG/zIxLHhGfKrO4kP6ZflDW
cH7Xr8dsy/sY4911vH304GsCFUINc0hRDizCBIh1qCIX5BCffpjphJ/z2XElRDomSm7IvmcxqDxj
utOGnRew7zmB7ymDSi44sabkAMfBxjyihSZ/AUun+GKQYYXpVEKsC/mpPl3zLSjjmUIXr1zZLtKG
sDlFT7E6YHCRDlrU3MSPxmAx3v8crc2qfXM/kvNzbri9xYvGqnN7i8q0pcqNom0U900wSkak8Nol
CCaROV5Ve8EOqycJQd98XRJroqRW4qOe0bf4/37sjMYODFHGuzYG+DyJBf2JLqAVC3rcJ2kBxnPa
E3cmOj7owO4Blo9/Yd1Rx/2e7ycmNOgO+VJXU+JNSfDBIfKLaUzYAdUjCeXgJ7xtY3xvxf7wSurN
LXOUt96BoSHvnY25yg/SuT2xvHJUxByu3aw+LDTWe9lcGe/ccjdftr216fosTzFbAcddUGSdAJd/
X3VY/3DWk+v576VNoin+dj2bTd+6Y0lp248+UdHuJ6D2DmySmfP4BSwTUPN3paPYsd+g3pHnS8nD
D6HSkvZtClgL+t6H+2Zm/TpnyHgk8xd0mwzTbxQ/UrUwwthv+gveNDnu4vBXwHWpd1Q+KMI4+BEw
cZ6k8AF4rvBTZTosEpiy3Obs0yiCOn8SKzXlqwNZliXeBEM6ht+CAGMpi3tVGQmn5jHbGHe+xcml
q2IHbv3VX38GPv2G99QSAvG7Yu6oVRCob95m/gCtzf10wg2fOjaolL4TfpCjTwvGkqzC49SnelHJ
0E/xYdHTqip2e/aqR/3FLX0q2VjGNC+yI2Kde/VxdwBRx20QjBcsm/0QtW2xJF92HXCiKXIQ4KBa
UOd+pxlT7erPsHcOEeRneABUvKXokeiDm1uPC9ym/gbiS/njqS9SBM23fVIi7Fw/FqsHimGTxS+9
7WMpMjPcODmywPMAYUmVRqyhIvsz5vPaIP7zPFTJJZuD24NaiRc95RKbASrmUZkNLH4D1E1owsT8
8lA9qaEEYSDw7y15qKSEd/BQTMvSrwr8c6WkokG44PnyWE8bkj5n3/g+4d80JfcpMZai2tHq+5TW
UVVXWBeFemASoXQ2UugWAJ/WPtAIEYM9f+K9wD1Uyu0FNHT+jj8OKeIGzewhBvqdDzFEYaovvgEU
YPMHSCj1BaGC5wVmiK2BfYkLBwg+QmCokWhdRGRhUIvpsSjHJyKSRsFwaLYAZs5EzTGTbrWJkFWp
z4RoUaLJNwSQO3yzSTB63fZh82YkRGGoytw0MXw54LguSvpXlF+YZGnuB1fzKc/YM1KhUWpTpBGH
UacFgJrQWh+RKEIkV0EahApWIUUb19y9Sm88400xS3A9D3AJNXwNpyUy3pZCTi0/geOrh4oOasoS
vxvD8RteyP3XEhrSRYwA2q+rIn4H2fYirAgK7b33qbXeJ6m229ObxQv/vPpUef6Ew9s6mXnIRWvS
w5weTkIhYLwrXASEG62EMreBmIfj9xtIKBAxYCiZGTx38DmlNgKeJDyDhxrMI0BbS3SZ7yQH2ycS
xFMlmYwPqjIxHxRm+ktqM0PayKWnKjR8Yoq0qfsHtJSAOikaDsQbvRL/74fk4MS4hiG/Pvl3bIdK
cQ+jdrd49MyJA6wfEqTAfXU2Yg/PuFJSHYl05MByWaApb7lWSAtOhhEeCP72GRX8bkkRr/GwnTZu
G3AIx8Ca8JvNe1g1pRCOG9WvMqQV6yeWUpATkJ1T33HlIkgUvRsLKk8VegcTRFZOe24SKfc81+/2
E4soyv513Jb73FjnFP/xvgHj+TzgrIrrLAFlWAyCy5FY81Hf5QSH/vtFYLr/i0Jmr10oyaZh8cMf
F8F57NranFl5N2N8gIvOtRszaUElZr19nt9R+Vlrs9Oe3YRtNsIHtrxssG0uBQiZysjogn7J3xUI
ZBVX6UrEqD9/IOTs4GSsNfdVyioQsEiQIrU1K0iPUdttuGlstWl/6Zjj/K7yD5pnAjm6VzbbJ9xr
0F0B4bkJhkp00v0bzOhlP4Ylkggrgt2lCQlyhCSNL81iVfh7nd0ClD4Q9uD4pL8wV4h6yy524dgl
y5/MPps1NlxqVvQssPm6SJ3ouy3xaevgx2Ldw1/5qMAsNtouYyqAVXfcstBjGl22fUvPCkmCcn7b
jvHz+bRFQZKz8ubLRGAifAIuDO7YZZe9UDi5+bj2uPDCHUyL9vrA5pq1NTtrC/XmOjvBasVEgyNR
wp/bDaj1yi2AFWiV+Ybm+1Lkd2NzTJlbqzPJPunpnlydGMbGGUOMpLHSdszGeuM4m3WZj7y31wAX
+YuZHkx8nFO3eTmWUeFfUX/tV+RevZvNR+dIBvBDl+O+8tReCVP1uRdgTbfovtfh92ZPjK9MDWz2
IEliynqLdV32eLMf00bjgHO1JON5zm/V7mDv4gzDF1Kxa2JLCETtHr0OC35tH9a74sB/hU4n8dhY
K/UHqwTDyBCdLQuEnhwTST4KtCf/iXEZqhb4FVWe7QGrA7Z6+y2eG+wL2BYMalewrAisF7YDlGD4
yhhh+OOUshxgM9Bd8i3uaHiCshJgGYDbyHVrSOazLAIiYmKlPAH+47PQbpl3wfxvTj44WFNH9y56
APKiAQffp5wLYk+OgSs+u4zXN961QxT5/fPBQp8Wy1Zg9Wk6D5IizS6g3W+SLd73B+39hehFfbuV
faPdsPeRrQadLRxrF3z6mNnk91L38SBWoP8C9wP0LxD/OmZXBrCP0O10y9mPXZBU/OLKAeCD3gPd
V3Zm/ASvB3/CTLBiOwkUCQ4JLweDogsO9/H6Oy4blErq5BUzAaBCUvogCuH0y+6Br5+SjBElMD9+
z3tB92/H3XTeEuErLiHgCclxSKKv7VYHcu2TiTEqAuKH9b0g+wc8J0gjIHkwDraExoEcMHrIzTUL
xD8qcH8Pvq+HB+gIv/D8AzyzRjB8AHzQe9ofSAsKs18A+984PR7bgC/KqIJY59/ZjxhV3HOc5X6D
79ZXMHcA96MWALUfQQ8wYbmSJwoqK9IOu30Hpk55Mj7+e3HV/ofq3jY8kPS1BUnXdLw/AIS+N8/N
dIP9C1mFKoJF2PChYBhrIsB1O/TK+K44LPtK+l5W/Lt65rTjx06CR07ia6dyKQCrDu+Ks/h+uUkP
UbBMC2zzW5bU6dym5TndcyQluqzS2ZVviS6r9OwIfHbcEJM3Ztfj5njOS0OsH0x3O7nbc7UrCE8J
hxkjQuWQOoc6XGWSBK7hE80WjkTY0ElQGUs9NFiEisDVhvJIgsS9F1rneoyJsTKj6B0m09aECmhz
43yta9mlO7txgx6d08FJW9Be2qSRt4ZYGrW4Yu8ZIRaXZdYiOT9h8FNuL4fdnR97zKSJTmAHxGSK
OcMVGmIbXo9CRtQJu5HXHDNz1lPsjz0o/7HrxaZyCDWYzS1mAzKMzgym1/RDWBOfm1judnS3lfKv
s5V/XXPd6vucBFNysRSln7WL7FyU0zs+Bv/+OhjWP70DeR3wMbdsAv8MbM3/79DVXNdGYVo6f6/n
iqhWhIwXJyOhWLfyXY7N+9hu7trmdtpCHAMUWt2JiRb7Nwenu790MS5bTDSHrDBA/tysJRtzzW/M
iMc0ULuuUzSUWnbx0rJKi1sCef+uboPrIft49S/IMXBLgj3IZf3uUORzv4EQ0sIJ8Y0qbgs0wtF8
xHg6vNqhAU6N/p/cXZfYp5x2ymfivUYuCXswLSH9+hwlhBdUib/c13qS3JQNoRUf9lBOUmefADiR
kEVuVuclLUEv17y45TVSc+hSMSL3QzLZ8VXtVcRCPX5BtcAbrYeLdzC+JxcwRcIzgBVVnOAFMlUO
1AVFpWDlTCwDphO4n8VQL+Bd2Lf4RjiaHs/eLxcwDYbi99b0YViggx6PMYZjjfIccx2opHFR4jrz
CKPiZAkJeryk9irBWktzJEEC7BV2BAjEb9sTIBhJsqmiLXEqmdluFsvzxF/VQogAiKlVjz/M0t3r
TXYPLfSiVuRjqy4mJb85vlgssPWH43vS+T2p3Uo8hAmF9MStlF0JezeCpvEHONDi4IRXBKIg7hrA
IeQRJil12xXEt8Dcb/bcMBcb44rtne90HWy/rF9XL8uv7XiLqgjGAUAQzOKv/uKuZWLPfnsMzowV
s2xeu/nXzrXAVV4P976NhISXwiaxKKou8QRFiG1pEzVetIKtYqhj1xBTAYyL8wliCZxPGJhR+z1w
FxDeyV0wseh9oGPHqwsrgatq1AvmYgWutPv393t8MmCgJToiJwT58YxP9ouJ17Eef0AolAG4XK1f
SQ7DtGmYI0Hp4uLDh8lO+ltqm+lcZLdkYkem552OIVJ+UDl4wym/sUAJLCv4kTZAUMoeF9Oi/rbB
76kkR+07vTnsU8hi2E1iPOpdMC4WFht1GxDg34uA+b/vhL8VgT/01a5b9P29oghMif2pgUWF4P8Q
9FM6kFvgZF27WdicuwaCLaQkoOT9xrbyy3bgZfalKoyv1AWeCk54gde6iAEpEPAwEQPx0MnCFeOx
cFODVklije3XNWb61Ah5aCspHCsXpQ/pCJmNlGqdOWihD3gHSh2BAEUpGfa+EWtVQEGhwaSm9DCi
qlRDj3wjYyNxu1j7+OJuKCJav5k9yUSjlIx7/6X2TzdfUxXlbEfHdVSuo/EopaXwwhJuyFoea4Wt
fXTB42sIXzjs2JgeupQSspiZ0tiOQ3KdfaKsmuC0z25HBg02tZSPq0GyifzJBn9yFcA/Hfz6iulb
TC1hUyvuSIVMHSEZoFQQDMgpIpgngZlTRxrlRL4g54DnhikBbqAhPPPH+eNSWKgtQMeUl6XCLADy
6sstxn6BSnMwpNjA8OpOUm/MG6kgUnVsVXhwIKQxRk+CCaGxJhfh9XxBHSn5w1Sh2o3E9UPVInE1
/Ksi4Z2PESLRTtQlxMpVAN9G7x5r8+H4Ux9SWnMqlNtLkVqzKLqkI947l5S4MyznDCwJIeWtY4RV
d0okNN1PFC5cm6hdS/lCqWGym76LdxNFjAeuFg9xTP477yilrGfqQlr5gWURuAVLWUrZglh0+F4p
O5vhlNEqkgS+PwdzgM0SUeFX3Q+2wxuX+3KdO0lRBVzyNK2LlAH7JYodgobyo/iio7jhoaThSceu
ammiZU2FPJQ1H811ExOfDuyO5eqGwPKeaQ+/gNOWAveVcclfKhsQOX03wAlVlWfBuvlzeeA51Tij
SaSdRFCUt0cC3ABLiCZWBY8+tN+2VdAgtO+kH4VvQpcPbGJchHKyFMH5GxWYhKROwjkphtgcn9fy
UBLvPyiKt8LXj5G75nqIbFUdK2z5PIHIJ4WSu3pEkMPeB2J2zoIys1dmVSaGcWvBLbwitrwIuHnx
PCcIY0EtrOm9UftUR1r4YUeJBLiwPYYjKZQYtfGzNSr1WEPTQ7hAGU4+9HtM5lZ38Zkj+WZQ4Tfz
tKFqkhBKTEiigcBRK4tgjdcb4k1ZOVM0UVBTN2XlTFYP5qB6vtIkSNTSWFblDcJWKF/34BzUX+ov
8wnegtTS4RSy4o4oo+jhCorpJRtVs415LzbkFNQ7ceo4KkWEtt97bIARxGFkQXUtrlJgAQaosfan
f6+y5Kr/g8ZC1214mmMburF21L//G75tu6uLdVs10nlfnlFK1LjW+CRyaBmraBgtzoF+xL8A+DqS
jL4+ZoSjj1zlp/Q5x2i8wr2NcR2ggtTQkbDuNzi+PCeWKDhbIM73/A7nM0fk1hf0qU0Gfn0W2XVZ
Bx0fNEQeMpxiyT4nUHKK7xbOL5I2iTyzbtklxDjFkDkJfPuC3jXRL7Kxti+JUyReAesEYk0uPx4S
nmGG2Bc3HxszKLp4rOK5iq9Qb7El6KJiLV0ZITRUWKipRnifEWjFDRtlQ9q/oU083BaPaT+mFys9
KU+sCncT3zGxNRRvLKcloy3vf3qkJBC+jME92qGQ1TVmtgTr8cjIDgEKGhQDJD9fRpg6HG4h5nE2
ybnKPIvFtgvx4I59G+4fvgYhW6Uh4rKqk3JBZJkJAiuhxws98AaLFdYmw9gpnL7ecKKe/RPeJsdk
UCxdjDJxWvB9RKPM+d0kCCa8VdQyX8gnoLRBDWRNDjWQ6sYQzUNps2Hkcjni7v7hAEMaAcHkY/AG
zB1WKgJMvHTxHQasNAXYpQZt+W1QWEB8Z+1j/8zPLDwVei14KjzwVKhK1BoeOrhliln6uPFtfCN0
kcBslhZW3OE7VyQ8I//AlYZnFORQDD9uDzN4Lo0XuwMMJzYnAxulzb3fTL34SOK1OX8G4SQXzKKB
PiTjNdHsuFjHXRcXF9g+UcMdepWnbaKWfYOH0t1vAg9XCXqgm2yeylt2I0JQQZdtvTGdjY7RpLPh
nINajpAQunytBUesR3m/eGdZ6aYuPHkkCQY6XoLeyUMnTNYY0j33SpHaZLWMSTcmQqWHVnz3S7wC
aZlBafhbgbenyKr+qYdAX3W6B0tE1C9PyPfmGREC8aeGH8746D+THvufqlhdeXf937U9Z9/UbU0n
QMAjR+D/jlnj3K6b+wQBwf3EuYdtkocYi/fcdtgR1SkUfGRMk7YJUS9tXPMZNFZ2N0X1k62XSJ/Q
MpFyrw61zq8MxikuWjnD1kTxlaPLuUVcHUM04dhyZjmwFZ5OcFBsOafHTg4nJ3MZlpy4InoJkxlA
56OcQCzpbCozuDJN6qx2zxDA1AGb1ekiMfWJ7o+4gl+edBwojhIP50gO0RTeqaJXYTxzbDgzHBhO
C+GIZIXERxVkwpGB5rzGJUj1AOSScD64/bn0QcA4F1Fiq8kF+lWN/cUTKFpfyxnhgHA6ahgO5Ar5
ZxbzhBtpHzkW3NTLaQCaYqbgtmemgMxtgzpOv979e5H4LO53vPEuFjDyojvnzaHaaJ81PRmuyXTA
EpMFXjxcf5mQNkGjFqeTlfVWxlvL2rSBEMUtFPKa8o7yguq8puqtxHmU93EEHawTLhXeQQIO8/e/
E6hR95HZpje/vEjlrRvEjtRj8oCDmP77ZaOZ/8TQbdP0PMuzXUIr1sps7m+XjW5fbU1ruWygOaxP
OGLAWeJ/ga8t2MFTFBKyFGESihdqW+HU9qPXNqhCgKTBjGEwLcowbS9JFbAVoSpCUmRWrnTyzLg8
E6EjHgh1CFjkmdio7ElAze5Vqh/xZYYAFGh3pm3eWiRBAEQQ9knsemyth7Z/PIVl/8vZ+n56GFyc
F30sv1eXtC64EJKz896zNm6f3RHhrxI4fvYWgcT/Y+xMm9u2smj7i1CFefiKGeAgybFsWV9QjmRh
IEiQxIxf/9YFFL9+rq7Oq0YlTlthaPLi4p5z9l67QG1XxRKOcusZ2R6Cor64uJeVLNhQPtgJ9ps1
8rJxop43rUb5Spapmuh4pJ7lnKUw8jSwoAcDbPUuMC7kx5IJ4eO//wmjBeZ9yNc0UN9+BmGiEiK9
vWI7p8cozj6cnExaDuDUx3DAvOyEE9xwwiP86oSGKzXN1JlSbUqvedoNSUm0n2efE6ePjf8vptx/
6eD8P9/0Hx2c+na6SKNBD2oifZRx+Y0vQihl+QUOwWJ/b8W3jn3r5UZCBQc6qlzaAVIIQVZS33XS
2jMBgOXbvxOMa+6QuLIGuBisbFApFgPDYNK+WA8XFWIzPvTPVWFyLIdDvC4PdGyDE53UaHGiYohu
fPwN374rtTFlj9zTlN2zWox5p+W7TEtDFo0NidmJdSUupKgbQbzF9iQWkJ6j9PTMm3vTQi5WEpG2
XHdTrCeAKCwprrI+klNXD8fRQJ31MPYPWvWwLD6bZo+a/+FePWTdw7xC1OfqyGpjejAxUkcZHFO8
tMi4oAVTe8PPZK5gPUk8vAzEEYksJXPGaC+WziIaFoNGi7PD01pXIWKXTxDMOhxdKzrdY5PPnYFR
/9y/bCRxmowSrCVuOyTDBHDQbbknBoIECl0GlED/wVgj9ndLPjDuKgy74OdoRfHJ8aRd1+5Fja6q
6GfDRmq+ei0xKDy1S2QKrkbr3xCdERYy1cG0rmW5C7jKEueHuCZKhklcJ4BUKPA5nFF/edY3XNO/
Fzhhr5uWZiRxi2V+9VJUNaz2YvVSI63vXnNiVxETjGLZ36gpVVJFwuUanioijUMNb9TaHWnXG4EA
0MYJi8kt/WLCsZYi4XIqYoxTklglnBnAtNa7I2vEDWJqCffIfUikLB6gBXs9By4631ncXOLTRdwy
uAV7i93+X/QmqvPftkhDNnXTtkzgy/YfN07eT/pNl4hNQzAuT8H1zUfBLtHVe7uhx7i+MWTDU4eh
Thinp4cx/YZY9IboEwWJw7kjxhjJ2ZvBGWoU8CfE1TPl8wmIZihtxZd7srHkKluEeJD/03Ukl6LA
TFtM7msMpsZUk7SmzL20BEOTS55c19QIpmvF4OkfnLsJAgozWM8YnVh7GMASHaqFHTs204NYr1Gz
QAv8NIPBXpC70MxDmwbZGVfYibZtGcsF1prE2hHW5YD5hg1c7yqVRABMYJctngAbHB2vUfQHhhuH
bZl8JyccYVyQGOCAEOcREFZOmE8uTfrFd/pHQ3+Qq8dJf3BKMaI76Uf69MzDqtarzBSCWUfmuSYI
ZrhpIJjd8UOZ+/nq4mMayVzB2YizyUkjY9zX39FEiCgD5IKI44R3k5x6kQPJBSZoIE2Cfuoac/tm
HJQ1fALqbIEGAiOT4rYv5IzntbjOUETn8DaHTI9yeFPklfuIGdQ2gEOQf724kwd1lvhIrusaImks
ccnkggY2gCLXmum9BSWECW4xSWR9czVGcFsvBkrU6JTnXNyAtEXLd1nF/BDdBvrD0bWJ7ut8iRFT
hTUUn9RCmimSyfACtq0POpDyYF+gFnDncaHRhl3AYwYpav4CTvC5VfFsCWcLACLuQJG6DHXg+gkh
gkOEm13rxeAMIBHTpjtMotXTjq39wkDtxHjc58LcfiWGfGW3Y1cdM55QwhHC8qDQrY7OY0w7fzgA
AlBoMFt7fRLDhzmDbucZj4vBGwBHQt7cbjRS7Z0UG1NNzio833+5GZV1zvDnAfk/b8Y/WpCD085d
NnPfLXTegGo+7XaEPHM3Dkw/uBO5DQf7gTtxBw+HIiQeK6bG4s5DrzXfw4NvPPgvMncn0+olKWxu
E3G3cavNKjUHnTZxezETGOz49WCsBS0jVubZIGUhwHQxd5FREI8RKiZC6+0cw+3SLukDTlkaJ9fP
G2TG+bjeEuJ+IPVa3AZbJgP6H5b+iT0OClMPHWTPWmehF1eSm7kLRnPPOmeRs8JZ2KxwVjUXgK0o
ItsetSAresrEIZdlzBpmAff+Mvryy36PbJKeUhDwkNIpd8QSJs6C6eji0cZntRJRz1JlnbJItwYS
I5HjwAMZJTnVmwlaSSxEViGiSc8cxPrbwBk1ffLP9cZis3qBuyIGAGICq4t1xfV7RW3WZ+oM4xA/
EbvU1wdWDsvGPBZ5rH9hvdjoJ7N/OdRu8aV/LhL8P5rg5Muy+Wf2bt7Kg3XuT7gE6Q42T+zbVFL6
AW4uyCCEfdj3ZRBN2J5XAQXNZwOIGy4OpD8fNUxc/4Xm9PDyAplgTtF3mE8naV9bHNJ2NpQ7OQIN
t5AaYB8RxfEi2yFIMd6w9yD+g1tXrtTvVgou0sFxyel7Qxpnz8FhQvq5rTU1rft0Y1dhb6Zt3Jph
b9K0Dmk703PeZlm0mtEvKAYku/RqAxHflW5YvMnQDJnXjCJHUqW1BvKHRIomborY/XpD32nzX/Z6
XMIOUqnoQrN3PEhEsv06NV6SoHJQvlO1kU5oer/rNsapTJMInMR6AwzuC6Li4UD5lrtoHNQpdfoP
eRAHoRbf1y26x3RAaH/cDI+IEPcLMZR1/oNYOGzLHfRkMn6x70N/pbtxhHMD5IZrmJnJooPm0ObT
43i7B+7g8oPAj0D2wMVhtbOTFx8Uc4VQ80mSx1wA5zWiKG+cCKRJBmAoC5lAs/BoJxa8IsyOusBQ
E4+pXJIzXloRmXn2yN/J0y/YW9aytuKO7YPwBQVnaEArIIIpyciCb3Y9Pe3H9vo4Xx+t7KGSHpTr
Q41soD0YIdPFC43TXvT/z1SvdVDfg5sTZI33gDvKUgNDxUwVYoBCT4iSEG3COrLO7H2x7O/nw4nP
nrFtfcgSAnyytRoeCbgRGS2iIMb/6wTaOeGT5glakZzOYFIk/kDn4xsh7KfmS8lExhGQk0jErbR5
2hM5d0kkQs510T8XGfBnZG6Cn8cHyHYB1iNxznGtEgg/KR7Av3zEGWtSczAsJ2URrWPEDuF9kdxC
c0mDvpoAOoKT41vYezTxh2SVkVZKRj1TLvIr75E6R44hFOWKESGDOT+TDKXnMa4QVs0mbxRiFySN
MCMGkd/ZMppeE2V4ZBtapN6gZe02tUueUKyTiLAHB8TfMvunIu1Ru2jLgb49MsOG52YfgdDj8Yyj
xGtfcKJWlq/nIoSUNjpWq/2bbEXaHJfQINa4GNLi6Q4gkgFAuhCUW4nzdCEnapeqqJLqdFoDeVQw
SJH32PfJdY6jL0gssY7N76Tq6FZk36H1fNrH8Y5vhnDU2sCc97rbtikQulO6KClySGONiDDtaFIi
hpdMFLaDgQkNQZwVCEFukcUIWaDCmYfbgmI6rHnS52HWBQQztJy9PfbV0MpDzRFR8CQozW92myqX
nenutzGtPe7qjtDgFVZ1AyrC4wqH7v47DRHY/DQ4GELQ62PASoODFh8NDmYJo7832LWY18+hIPQX
FK33/DATY7EPmhfiUNH2TMZOYo8D/AvVktQwtGR1GIk8Hg5MPEdsSTxjajyLmG0Iw3AB66L2IuKZ
ByaPxscrsg45ruv4WsfMIN1q/VEcOTNoIedZ9BNV37HENSODUEXcTgmGICQMqVgHrIwW7IIecoiy
h0/g7NNYqYtENFZuKZaz6zEjhzkdlCRgY3Ix4Dbrw4rZBgcnphqF49/Bwe2yk1cDRiWslgxChEmB
AleMqRXhXRUzbrb9Q2seujGpCpC+cc9yzuPdR6bFN6o95DbouujaJmfy1qS4JzwenAaZUuxpcAPQ
4EmugaWBMRZdsITcdjwjQG3S6xjXY8zLoKNktICCEp08I1pz2hfoNS6AKOKYRFXfYtMEPUgKeBPn
RmQxFd9XCuGPnrl2AHJuaJ4BbhP4IBqvOcwP7hxhTD0hx+GhTigVo3JvISCoFaTtFn6c+XSL358w
5kLyY3rR6jgqAuggHMeAgphahDODVOLYRO/i+Q0bGRl2ZUK1DxMbDSK6yU2DqOAPV/wdnKXlgJsF
2SddK/BGRRUN6l/WmA6c01X6pq7/ZDK5VmPS6887qiIalVPvIp3EIoNSiIMXVQ86ofwnzYI2BgRA
5BeAfTAlfvGLVi1ZIhN2+qbnCeMxlLlDrwV5gIkBnuu9CirvqXjOipDfImoETtThwofG0UmGAEPA
uPfU/C036TsYlYSeL2ViJcVdCS0qAJmlz39PPwj0cSsPCFOrJeo5OeE9JMREgKZ+6GS5NQzMcNYk
+jnxn2zmPg2rctc2qT77UHS7coflkADIKzkamg9Hl1GyFk/r+7lOOMKp8X0mQ9vQPftpOsFOyHCu
xTdVDsB+szbOerh+g5iNUrrKRAFiieZnTtVTV0Y7NMxgC8aIoEe6zYXzL4dmXf9vEyXHshSHxHfY
UPYfh+Zxmc4ajT6OP6/6oWDouOq44HGiN1M+PV3ERPgvl+ygNkdmDcwdgUAxPsoElcVEghU7TBII
RVzlrL1wLr68SPNRd44vPsXjK01D0liu4w6dKaQxlGD9Kc1VFNYpYjAa6kTniLABdF9be5C2T03P
ookoMNeDz28Rzw29xjpmp0DMfebrp0G4kLEbYzSWOduMAVYe7+vtlX/YzIuyHXwNc6YL7gvdJabm
2t467UkW6q+7B+o1Rwz3DweakZyzuiHqoKEsYdsJJ3TfBJSGRaKW6dTvrIWD3qGjWXQCkPCALee1
JhznmnK4UGlEDMmAB16KW/qQXg5XgumCFRJQV3yf5TDv2MJcHr2lJjK0Hcu79D8RvsDE/Y6o3pxO
3sPlrxuHmiH8LA9yj9evwMON4oEvJK0Zq4kuINMuE63DDn/jEpmkhL8y6t+MD8z4yf3rhN3hbAmv
g4ljd2WgAwSeDb+QgANjgA/u7JqYFInBwp8NgwgATbOf2YsU/LkAf4/S6fArEScLnGT/9OYZbXGq
A0UCSJCwDh6KuL+YVTGounEmo8jg/GyRjJaanI+r/bXbIwdGOtmL7tRyQcnDA1KoL/PBYzrdd0yr
PFGTbON1xuq4uZAOMVCfmX/rHuohG6svduY6vg3e+Z1OO+UwnfbUa4YUfGfQo1D4DOnbhudUOTzh
TPjApstpANUpcIwZVWzzgK1Upnsi4ctMu28IhWr5YZSPZX4E8lZ6y0+IvnceM70g+v4O/cUh1vqp
Rq+/ToiHISCpwRhIIjr8FniId9fkT9mGdh3+YCIvLQ/Bj6oXcr8j5NRezAkYhTmQxAN5iJgTlDLx
n2FK3oAd84BrsgibKa9SREoXMjfvSBmqo44uJZJkhpkRGELHJrjucDMPMbU7uiT81dhLGScw+4pj
UK51kRbprCMrEjBX4mhEdPaF5piYWduBsTbE6IZlDN5Ibp+T7o2t3WI04pLHEovplSUQWpg4c+Q1
GXVkaOvkyLvV7TBkBybAhP6O3b5x/W/sTIhM39sbI13x+qMeIS+6/7oUsdrENO9mgrhmPH57MtF0
DJW4YKaIh0KTFhiQ6pwxfVTie7l4EyD/KXLKyEQNU/nkpIHoJg73X+YZaBL/y/T8P/e6PyZodt20
maGgp1+hYam0u76x4xG4y6ZH5i5Ppe3PXbMbQcqhV8bjTOyBlHH9TPtSaO1rFZqSJzfH2TleBYtB
HsWe2CwPPTys5YFtUVdT8hQwPn4j+MvHfnKEJc5zeTR2DX4ZIr9tsQ9CtGMrhHvObog0lg2xVEW9
QZrsmb8u3sp5kGkyOfTPBOSBDTJXo+wUT/R7/+mRM0hhs0QCyX65DK7qnUBZQYnGVkZmyxKeOuZn
olD5Q7FEDclWyoUk0v6FVfeVHbWg8LoJugP7KoAHc7WHs7sWipswpGeHVJwEz6TNKU2YyxFFHuSS
4T+hzrFDJzyPWwOrrFs3oAxjaYgF8tAZ4lMjDjSSRn/WAXCkJcMg2rY8kjn45ByLeMxJEYcp/Rot
5P/AKULbxpqdyp365RvdJgFWvAo6JtYTgGgcn1RQdda+bvZXkhS+v7MFDQCmKOHjgZOAEWU6ShRX
oPU8DlFjtmuzXcfwdhQt4mJIdBV3QDxJkTZG45WKJZSP33BHwMKXXyHcIaVQ7gEWOEiJZ+pSEILv
Nno0d4ZXsrqG0dWhACngtZG0AqAc02QfbKS1jlyec8yrEDeA345pSjsTRxubB0KJXCZ3yDY4YtnP
FihyTCTa51ELCCOnre3AxZizCCGnwOQuNSZjeK/hqpFnTHA0By0bCZkVznS2He+8m9gIkXZ8cMq6
YP+pUgd4A2etwgWih3v3kWOU8YhivPmbo5TxeOrE4Pv8t6Jw6iEk1fFxOg8x24XyA0mMBbuI7xOm
FJ7hA1Py4qAYHkonP2aP5hCsVS7HKqh0WwP+hEZGok78xmvhreaUBSf69Ldx/ul8VSjupET8u70r
vQM1VTpsyXiFOF/xe32Tsg08OVcXMbv55VJFNdkVRprdRaZ3i2RUSgiRIzxG4UNwNWinH/6TxpDt
EsscZVHF8/Zw0r3zn5QdocSZV6njxqjufnQ/MD+OTzv5yNGLFGhOXzItVHRN2PkIrLi7+ewyDn7e
xcMPDl/596V/wkPpfTsz2WGkNFIoQkDkCHZaveEqSCmXTxu9zXjGv8QrAKrGHIR4nKkYQ8YuIlqx
tplmCRIe/lAO5VDzbh+cdmkgsaOAPETgyHQMkw7moxtAMbxp3hTOqQ93sUpPSkpTiUx4GXYkL4O3
jGG7LryXIPhu88PtA4vOyGusXSYaTRh1eD3yXWg3FQOhvZ+OUwZuTrVvyEjoUq2jdc8sz6MBNRV+
/RVkECzP0IyMNzqdNKDGtQd1QwGHJVNNzbUZlWt4YFO9Ts067ZwEmtx0FttBubgc0a5FtO00mzYS
wTVdkQqMDDHK/2gj/9lpYMo5DNCnWJ8SyUi2aQIhBaegdJuUnsI0hiemDA7JX0QZiBaWPcNWivS1
kYV3nV7W1/s9uj3TZ1JFOwsJ4i1KqrB9pqX1OW3gGUPn5Qpp9JDTYrkkJ4h9/+h9Ko5teNVOAYqE
04kQT2znwi7ARYuLq/w1A51lnnAjbBxvr59BLY3ordDq4v+m22VY3MRi2GxRkK3DvxudL1ycrJW4
/vu3AKjG3vlF1R97pA5ZDLtPJqGzFU2w+9oH686iwyX9pBlm4VPP/dfi/Sw/3AjNkY5n6Sg6Tfmx
LQ/YfHGzXIWgnZ2cz5c+IJ8vJ2J6T+XafmInR3vaoz2l0no7TUFFhCd8t8lTf9nUueSlq+LKbHHR
lppvrk5X/xe9KSVGnc23oDGK32OoAOWHp0K21x7VNSz5PDFXrM0qa+1XOdAkDw7lGpwfvO/Uk5lP
N4oDIxcdLHRREu332dcfk45pDz5BkCFr04qf5+LnuRB/8MPOF1ZTIzpXt7V5hV+qpGy+cKKOT0Os
kwIxRSIProxUPO2wGsUa6Se3jaTOpQHFKuGa13bntHaijNa7FK4DwL/gwCwsuXSlyiIWjSndbZ75
C+2p+3pBhaNJVfPIwE0dkhkG9EAfXey4KAtoWVmYsxqeLaJxBZXxwnMod7f2FcF1t7WJRWQYJ+Lx
B50szCQ0syqZgja+GrDz984zfqiZKisHjpYn9Qe9LZylBVjQF/5O2wbWXn95qJgnQN7BgzpTee4V
nhqr4p52l4w07wPaCT2v3v8OPFt4UDjdctl/BRU7guPS5rq94OBSnuig2jd/fOMfLHp+bTpmqZyl
t97jJRQB5kiQnVpLItHpJOQE7UPhM0ymO2W7j0AkL/jZsfVOdIEkoj1WYiL6sztt8bXH9Lvxxem6
/rZnoPzE296Etg3Jvve4m5HJhHn/mZEKiYVRA20wCZcQAaeAiyThHZCxiTNrkMQ1F35AS4ymUc1h
GZotIbHYtY5MIi6Az5iVuvTIkN/TJkOBT4Sp1DIiCzMjyGlPIsBA0UGXynwg4e4jcw7zG50v5G5c
lAbI3eh/bS0wtG5YB+Av8wY8ul+zQwC3AAyKFhhv/QegD/C75V6Ehkh7XpcG2BmEwOr+3Qjk+HF6
l3+XOQs9sMIIM/56iUoEU2y9+AT6SOHP+wSLjxGLfQcql9RtSMKzLHgNJA0VX2owTHJ8J1aIg1tY
Pno05qiW6IxpM/ioZ2R2DZYRHp0F8xVMpUFPi4yf4dc4zMBcIAGfRMdMXZtmp3eGiqVnMt49CfpD
2wl1LuUFDAjUuXTRKDGwFMvo1xl3ooBCDD+5PCFWvd1dCwmXQxKZF6mN+kRP9FxQ/2t9zXDURYlL
OsBdi6+aKHQXy5UoAFFlx4OOVV9EiOokJ8uhjK8CEvn3MxuiFUrs6HVUfPCkFY17StOB8glND2a+
tUAltObKsIjEdFlcVKpcFSfP9aJkldeL+QVKTgpXrjOguhHmtriIPs3Fz3v5E+5Lu9nf573a7GuK
D+JqlB2dbCeDxclxAtIUw2AeAF5CWBbVLeIztilqXBScN11I0ChzP0WcGRRqcVUgctzi7y2gEpJR
909SABmm1L9YaNCg0xWmBN5YJtzS4xuNVUiJohMMvNHcwTzk1sPMQquWyhguI9KPgc6OoBNtX7ro
E6DZjiQlMvj+VRjKHnZFOsTcCIAJp2/BOUF5vl145387bVgZLAvtAyWmABiupptFFr4bWCBdHedZ
1J/DY2A80R2nGKZhDSwSRTpVsQ0go8MDLrgjnZpOnAO2CvnmmS+iNwuBd/XU4JiUsqMsHyXlUFx8
zbtgnlpCgraomwnaOvFYYmHRHDgTsiyytiTbp4yu2SVvfuc9P5sdAVrJaAbp5eiqoaox39xj+gQE
hhloldRxynMScg1ZwJTkkOZUdx6EcHRpIvBlHburQCmKsllS18p5QZViD6J+pk/O+qZRTBWdn0Qh
zfpuM7TJopyuEDKQnjuJonq03VPo5arXL/t2EeW1fD4M42Gygw9U6NYs1HrjWmEjML3DOrv65lpl
XxuPAykTMD0Z9cTJ04L4pFxkiFN0w+6n7iZJnNIbXjPHaU6p14Gi3eWtIyBGDcRY9xIvEgGEEad3
pClGFtJ9pTogwZgIQFjKL2rtd+GBLO+eauCVshyytXkAwEGNCoOD8hxBZ38PqzlUo3hp9lOzH5q9
Y3ia5Io6i9KEYwkZWBRXhJff+CNpLu9FpVLn0Cy7Uhk5X6mEnK/UFhxrybeBI4wPh5/+m0IcKyln
YS7K8a0iX/763zW5Iwsf/h/jWEM1DENRZIStjiMCbf9DY3hul2zuzjwYOzJbBDLRL5WUOjl71dGS
0T+i83A7UEWjgzksE9PzXfcy0Ka0/JdFAj+1dqhR3pqQoQjkkiP1id+Wbj4ZXURrBtRtcNdknfUZ
0aDE7m/d44E+RCB8/AGVAHw2wI6IA3j5ocNqAmIxvmEIwQoCEYIBjcsQDsaUCHlkRKsxG7k+jtdH
/fp4kh/uwAHObP8BGajqEvjX5Tgtx0syMjjMjijx8yjngIzhbAkfpgfbY1QAeYVWLvRtRBeChUAL
nzIEKz0USoIeS+yjDgpLHCLui6+u9vqtX44+CDa8Cmsih85FRhoM+M3+RMckgDnu+yNb3I7RRM3h
VBel9PK4oRbgfTfAbU7uWt5uzX446VS1menv+I8Ljp3IHsfXHm3dfvv+95KhFP52om3Ru5ACzsD5
6ZOQrE0eiNAc0yvh36D6fQZ+aZixfZjP0dl9YZROpUYJGZiHRuBfw94gsm9fwa1zjnLKe+/shFE4
xUjjhjSKJfRlEapmAjqBbEHfoirGqABTD0mG9Rcvy/dXnph+4mUw6+hcxWRREGiP5hnN6VSx/AVN
jdqWSFGQl7vN+1YRo8EDSU0kM1ioR+5iVkJF/9RSASBLxtS/9fyBKY9UuaAFm+9XJRwLckg9im7C
y/mOLtSwKrh5qH4S0LTpgS8KAZeluBlQenjnCnGE+zrD55teERFJQXH76jxQGdJb442SfXEXnTaR
8bDi4yfoIrRMdZQWOywaiAdYovTbMq6z4OCz7ky+71pkFmG5KL4a2aGQDocDNlluiRxLMecKIcc/
zMXhkjG0DgYEfGuQZlHi4mJhE0bnh/7ZpEu4hwAhd3s9/S32LsCot/gYveaocILK2ToDA2JtGRAu
t7QiXE53BCYBns81qe7prO1Ot72E2fh01E/Hxjg2HlHIye2ZNN7CSonI5MRA/C698FaKk8nl/5G+
ZFNaXRmIBs4XAxBCBxVGPGvv61OWgbYJ+ECUa41N0kTgKIEFBx+XNrFknLTZgNZqgmE4/xLP5Q2G
jdQLiKfmZziU6GAxdu8i5FzN/QXiACJvmDZouIgmBycGLoHTGahNl4PshQBKWMKoE1du52hHLkBl
2vDX0bdBX6/EAzrSzjkIvqP3kg4RAjFa9HAXmHbW38Dj7Ae02IDWt1i77YU4Y3LAHPDERhN/t3xa
2ovl/wCYsBymhhhprzju3d9cQhFXTt/7JBLL0W3yONLRhUYTEcW01yMoQDAhlCJMKtmlDKIGUjlb
YZxoHxuapbeYXh23lRQG0s9N6MZwAV8tb4zPYcjAr4YTgwU0FNQkyIXO/RPmOVMLBAGHWFEe+iEQ
dM7z/KRJqsUpvrhvEHW2QtRAMvUdpQYsIRKPYOnk+0kWaUDtCx9vi0dXUOftLAS6DlV18+OhxVcf
JnjdpDwo33KMKa/KFLCzaL7u/hrUeKTX9ij9ck/Q2AQWW/+KLOF+FcoE3vvbY5mzYQsIK1+TptO3
pF8dqXZk8GH5jLspN/ac4Jc5QI23eF8+yeh3bwt12gQOMH/20XLsUkR/6EoivkQ5cMj+JMGhxQQT
8WP8jDLHvF+Cih618om3wU9zIRHcE+/pbQSLavRhtO4WzAYnyACDR3TgP3/C6werxo14bXJbH9ty
p3xBU8GXM1uRfqN1mSDFepzftYNqsRUng/fdxSyt/gVmXp1C6/UEUmuJGdK3qTzulguHVTGkD5BU
iHxCt1qSsvdybFYMqgxmjRhp99QrwGihZIKGA8PtIKQhxIku4UV8iNphRI/fRWc7qpc4+q7QXyae
icKESoSajmfgEqNW1K0YRNH+4maIFJbYdl148AMyf7g0iJgk4fY2+HdDEseMV0pJlpDkujQtWpp2
dOo580t8HHonPkk+M1j5e7ZZ8bH1ISUjfowCDQYaDtDZK6GcQyffmfyy0TiJvnNQgeMEUCNr5WuA
+Rz4lqNbEWFL3AzacOgY3dN843kwCVwfwmLimQCAOIjaDP+ngemMmtUIqAHtLtBs34D7B1chvMue
jHseSeTNf36WloARD1XipqqwbL+gR1j7aYVXkyMAU+ZwHgVHCfQfEKWJTsGVQgInGdOK5NQIu4Z9
SZ5ip1nTV8uQ6FVVAer4+QChqXmznmhnQ104k75KB/QMwEAM2ZmoQ8q4mPgTXPqzrS5OGpjyCCSx
Gd+7EzmWLWPr4ON0TTEc4jbEaohjvg/pAF9AejXMu99vPNOwBkgoexOGJYyWt0gSHij/+2Cm6CsR
+8+TmeEYBGbrxGVvFNH/OJkVY1ldZOlSYE5zkTZwvmqIvoF0fXnv3tbQD55oPP23syiUS56BtCVp
kS7vjYMpRfgRzRr0s7+jHQCbHCEKDkUa6niMUZFwMDth/RTtTAZNGo9/YMtn2jkRsxbCYF5AZSMx
4FkKIUlDfMtf2YbrsDn7IK3AlUkBwjkehoSujh8WOEVanuhQoCzghBtcCJs4m3AnMqw+QZo0IdjF
cB1uclxl7qC6d1Ik+XmGifjbxM+7mMV12qJGAAHg7KNsJqgcFVYJ1Fcou+kYF5BRYc2ux/Fs4PPH
Doa0lVOpgAwarmRhcXFJjMIawVESJGBJ6RjyQdHCNcuEcCsbDOmlcbfAn1V6ivfMYw5UwUdR0vaD
PyaToPKfSRC0FCBJ0H1J84GZYhEMT5jECvaecb8zj6qJQ4p6NQL4CwcDuLe+eBxMcjyc9wS/PNE3
PG3538zhtvZ27exxVau0w+Y5yPVq5eLQuenOCcTRHphTmUCr2S8QqwMW90y6eT0mFKrm2OjjTuI/
43IyguylE53CKUdwB9+dPcIPpcRiHfL7MJhF8BimeOTIz6yiywsFzbhefH6cPvORY7+IjUF6Sauc
ljbCyZYBJOZ3GuL3sDR3J3M3ad7yMrIyckFSJC6Xq1vDySApYiERUFmaLl/Prk3TDCfEKbbsqICC
zNDMdP0DgzsJ2lsbV21cUxRDYKPvAmeG5QCTDULFKT7kfJT8dgaow2Bt/xNVTgAvxyqdPrm/YwCD
rAfuqxOfDRdKl3pE40ImkfYV2QsnTNb6CDRdPGBFnI7NP6aM20MxCyJLG5cEMtn1ur/kylfIind2
Wykc12Ak0tgYDL7shjeKlkkKOfcaXWR10Qmh2ykGwEVYmvJm0ZBDMEWKCZo31j+4MSbma7A8eEXA
iqr1GY0MW1H+ILiFSK4XKDt19gB8UehMuiyGYYb4h8kRAS+4rj/NCsQg7+aI8QaAfK7tfgWDD0MN
v8I2IyWxCs4P9aeT+z4zK8uMHRLsGZrxrt+QCQF4AeQA48X3CYliW6AKAawrv3KaIPQDNTyHHVHy
bqn3As7Jc42Uj8kdmDjPjz3RbKAr+by4WK7bkIz3xn9tG5JRpEBzo9Yj0alD0eMtb8sb85VtHiLT
5Zj/r/sI6xFs/fy4RQ/VyUFlSuP7O8iY+KWFWVqOdqhxcE6rDOrAcPfPo4FLMOaPVmC+Kbx7+Ty9
bdFi0ClaDno4+vmYf8oLAGQxIq+Xo+kcu+WoNA/m6C/LUYbnf9oTwtWd9nwFuGl6l/uNIXT5rfng
vWev4pVxITGJYj/z9CekNOwK4OBgi1LqsfuREsBQhznRRsHYQBjGSsEAhIF02MG/DRQUe8KCdSSA
XDfX7sh8ia7hobsf5OIgaftK3xf1fl5gcKFBEisE5LBOWxStBE/qAjqDD3kzA230poSs/w73Akrw
ReyI3ALjWl8snUii1qE2loEJWYD+Ds9STJnc6bFUupQOdzo/mkin1lrfaH0CqrnOwPGJcL0xpRXM
tZxQOCQwvhF/1Xyo4/QCi7fur1oheDsqsU1O8XmKHT22GlqQCZRnE1Eeer8ida7prUjPRUrRcSNQ
KFiIBqD7Ie1o+l0lERawNf2ueBA4ptyY0IY9T+0mJM0FBNxdCRAky5WrMhR1a0YXV2xJQVPRFPP1
dytwvPmHkKaSOVQxDhSxEV7xvf+Bn3Q7DRMYIP3K2zTfR5zMVRFKfX6Zby/yX98bXhEZHhXH7Nro
WZ85MCL5Qdts4q7DOaYoAQiqkdzfIaAP2cXt8wVMqIssivQD0qPK0PqPACkypG6gN4ZwGuho+QXk
ZqYktiiWAG0MZXiyRckE94eqCcqGCqiRPxy1k8JWhDwp0JnUXl1bc8cJdxwy1KjqRLKUmGQowRcd
jUrzXHSMczm2uyQnYLNZOKljmxzx10eoXhVkVi7tXGE6+D4+8jcqDpfjJheh25wAuUBsclEScRQ0
ar99YabBERJEHMMH+uuASsL+hXHEdBFnXRqio+ZZT8h0OwCjCEfBIDMxPcU42haS4aj1HaiWscWv
P36omnc9+4t321tRj0Hpk7Ox1W1wNii/tIj2KudnSjhKhG69RJOfZf3ByGGg+aLtz9q+SYI5hP7O
S8rNDyYR8EivN8+mugBFQ+TrqiNmvFLzQh9Iaan/IIZQS26Q+ftH7Z6wZ+VoYg5XUpGyQ7McJUo8
BCHilQZmpnW60EwVr3px7YfLGS/NgR8xs8O8HO/Xo06j6NM8z3DaDwq/gxdbP51+6boYQV4WX9bF
dZXd06FafJ09rvPVzp8aoQ2fRzgqmuXSh++Z2aMgzWPiYQuKRWby7xoaxX9GU9qxYDTnM2Qin7IB
IiMyty5lyKwLIBrrpChDliQg69vwebE8mFjK+OnYvP82clfiTOf4NMmhFII5MLCFUInTbOqY4nna
nS3NbdCCIgBhDiq7E+UUvcVzAtKQHHeikEjveuTdWXQTDayw3pczQTFYWb70FBRfKCnqSlxUFWTs
Ym0pxclOFGRbCC63ERe3EcV78Q2fAIOydtz1I9kDe9Lbnau3tw4AXfkOnVfmZyO/Qyn3yBgHMMuQ
AkfgYsIGHIECFn8MTEKXeocyUOGXuF5X6BXt+urbXmQt3cVkhyYCLjAuJjsXfsFf18t8k4GZr9I2
hjXN4BL3pdDRp6//DQrBJeInmQEts0uLn5Vm5Qex9LT9wmMI2iu9fEE3hy93V9JT71Exc2toUUd9
SBJJlz5SVAuwLZRK7ifwAq+1tG84EpmxfksoDbm3vg9p9cH/J5vxtfAYK84upZJYqQaotXvMGA4R
OEmeL1s1y/yRySAXZe2V+84t90AdSXsq99e7+52ak34C72Qm64mDuB3RHck5YcpMWn2qdPgUTDso
jn+TKSigeTlKTBT4pZU0LzII1NcKBBSKfCuBI0ZwFVvAQJKJseurPaFpsHMVOmaUtetVYlzAHMNt
qAcZsHjhjBFeJHCN2JFkiBc2VihPllKC1IxmV8AkoLu6Uiak1YJPrnLZwZoIseXDjHS8nylTwfEs
BoMUhc4iqr6qCSgNbyTcrbWf2fqY6JZXTAw3tyTrBVk5ojbF3eML0CCkIHMHidBg/eMNnrBRXvBX
RQxr+NI7lkAbitArimy2gjMFOUPV8P4B6AexIX+VOXifRcHLDgQlDTUil8OzmmwPArD4xd29EPTU
C9Mu457ysQIiZ2EjTKQqKVC+l4yVwLV7KiFnfSqp6VHPI4UZCXRhOWmdxGxxySeM+oRIvosNEn7q
2BzIrkcUGk2EdpKN7TJr6VbERgf1zsExEupk98k+wFSRtQaEKqg55aExXW3pGk8g+9OfO10/zbl6
x7BkMAmb2mfo5uAtzvvqui+QJTYo/DyLfLTG14E4NT6zF1wOpuCjcYHLBBna615Wkh0WSOCI+BLQ
nmkivd6ZfJU+Y+nLJfs18aaEEMI/EFf5xk72Su2eXUWoFRH2BghWQKwSYVci1MpCzdF46g5k/Uat
HxF8nEAiIuMHlXgviKqNzAafQIyYX0Z9lq+S/ga0bHxDEcBu1cTnge6gX6EtmempIe2MWvaoym3p
Ul48FGdQgKjIM20d6FxEXS6jwopR0lOdq4W4rlZge11HeRQ4fTDmPE/c5eqei5CLSoG64Gb9y+xE
0QzhLv5fJfof2u26uVitOjcFFk3SuKGpvFOXi8iJdTYEx6e0PWQr/mn0aTQgueLsgIod6yAhihTn
LIfe9UeRMeZTmtuTKMqBu1OO67Siz6IQtx78cFqrcKuGJyZM/DkTbCk4/5Q/DoQAILVybTxwAaU3
dTdFNzCgO0jrtaaiyi4nv9v/H8bObMlNLd3WT0QEfXNL30jKdJdO5w3hSts0AgkECMTTn2+Cy7X2
qoqqE8F2uLy90mpgzjn+0WFBBmFzjFwNcYxUxt9HR1o6zcVvvt3zxHJi7FOg4vtrVlGBw/j2F22+
NQjLR0tVrHGNIcH1VTvUyGmhgCFarQDx/hUlIM0L2zAEqA5Op5xHZk0n6Zn9YTi8ro9ncDmgHERu
N+xTPJGsUpzrc041CF1ZaFBobRpMBJi3BZG/QNukEoOzb60HwgZeg60nyPZn0tiuYziRmSVDpLoy
JVkUMz68KxIPIQwraJ6RDhdJhOaTuGS4Z7diMsKAlWH0KlzdAqq8vjAA4uzf/4INwgKBTHBiF2IC
576gCUQQCEAHJwiowBpTJ0eB03cFPYllBEenzoZn81Ug2XIU+dxtl96LlPHR9ZKYJ2R0vSbgOl87
QB2UrhFrA1SVqgBIniFfRHGZKbR2mAEAnfsIzMrnBjLfATlofIfir1AsoPD1tdqQNx0Ge3sBef1V
hRAvcqbozb9aGyZSP2sclZhtDjHy1SNCK1JyBe6+DPCg8Z15tyxwNhUnIIxR3BFAisH2pw1JQFks
uHYrYv8h7UVlGnQXuJ87DNPAWcRY2+OB0c1dyTBkoBTcmNXsA8W3u+miuqZ9m2D9paO3SrIPzoyS
OqLC+BrQdADzAig3EUu+ZMvT+gP6DXIMKhH6bbl+huaCAdNGMfjwb688UCBxYDgYHAAO+p5mn/ue
C8j9B2wDohY/RxxtZX5zfUISPMrPiIFnggrTyyadQzf39oqSt70EVxwqSkD/j+jKIDYdReY6+kxY
rmRH5d7CWV2NOzrrX4tfJAjAAZLSBc2pbYk/Bon+CxP5EB4OIhgUTuh29V3jhr/FEEk8wCBwZIZO
8Ts+EYEheBGkaEYMoPA1+NBcVD1TGq9uiUYAdNA5Kam3AFgOJqfCrk77C1YfSPCwE8vLc3l4wW6/
fVSgccTj4PAdgYOKh1/jPxWN/GsLQWCfj6SZN4nETDvio2J1OF6Vb+BuijaW16r1oRN9hg805hS4
zEwaodOXEYDICOQRa+UX+LW8SoDd/HgQ9w63X3meKFjNjyDtIj8p60nnyAW65qm1si53iXskfWwg
k4VZcBm8nV3mM8yhCojFrfCYp2t6iNfOoyWmB5wID/7RfuMJZ8DIHHHD3YBuEHcJQmYx+iWSzx6/
ETbweiaHW6DqaTroVjZV3huH1eYwEwAr/h54nB6Lq3v8PZWRN6gN2gZnA7JB2AqpQgF3P7B6GQMw
NWi6hneDsBN5kGDnnK2RIiR0R73Aywuhkp70j1BxS4jHsy9/6T/Q1LUwoy4S45o0GzTG7wooRq64
uTkAwkhfgMDgX7pqQL6dEhgnrJeg3VzzPyJniX6CFATWhfY0vOkbtRGA27EmSso9uPv5E2DLYP/d
clj+iX5D2fXbwQIKI1FsT0+C+Arwh0Pz4AnmTWzyoFyKzKRw/4TSCkAK0OiCB7I/jFidO9RkmEDn
QASB921APRqPWJ9jeYYripO9WplSZRqVp61L+Uq+xD10P6+yS9+XHbR2AASubAF+gb3AazDL7R/8
gjSTTkD+HVi0qnoB30LVYKoH1oJpb3L0bOCllgU3BpzdmQyYlx2+Xn4tClrPzIXdm15BsLWZ5Z/O
FH9yJEb46tDuJKCpdI4fDtFQfX9c5OPq1YPIWccNkj9C3MBE+MM/J+rTjli72dc5K88CoMIxYlMB
mIJKCVTDFykxVEuZBajfJM6Q3H3McjgwtQDR7JmzN9/CLiLk+L7jVBH3bkeYbQK3Y6DViqM/NWjk
gLo0a5NPLsApsJN49TG1x9RA3dOkAVlrCTUXbMNkChzr7tR1Ao3awBAiera64mFKOw3Ynkjn5OzE
ZRt7nkGgmxOv4OwqVl2OkSoJTQ0cVuSlsDJcsDI4/4llpwMN8z+0HK7sMvHSWx/etdAj6f6M8j6P
GwLYsPPNHpc7sxwvCfFcCHXW6N7Ftw5BZrJeE3lOZuY+JDZzgvNIgLLPp6QSqtXek8t0xvHyIEOT
tipiR/pIaMMc4WqvSZDBNoOMs44A1UBqbN/kgJv/BNEjQSO591648NTzhp8BzyDWs+6j59zFnMsl
pbSpkMIoRG88/CT7v26PlX1AdbnBaAB0DZi2gpEBEgMdKJ9n5+a9o/4Qf7rDZiRlAOZpCzZjmsT9
lhMOFRs37+OixfI9BjaDmQHM1QaVodieIfXurnHiFYKVDRq/iPpAB88IVXLJNQEXcy2bYx5EDBgm
o7ytDygY0Vsenik3AQjP70BgaziYLvH86ZVbmWWQE5rAwANQCzn6LXFdmMrDu5B7ch7abMuL50J1
rwQ9SrgwiHoQuAeF2p0sx8lzOE22XjkdhExNI11flFnuwkfgLliXuxnpIvhtgGLJTxVise5kKMfO
facwjNQ2sD3PmqAK26xHvzGkKlwDBtQLr5BSQEhqKOBLHpBs7e0FWneOVuxu0gFOFeTLs9QoZK8F
vObmlyELtAvUnW6JdcmYZ/8uV/7zrMDvM9M5cGJ33ef+HN70EHkn4HuDudJbY3sNehtyrcmA1W8J
IyFsbtWm6MWBdf8dyriDXuAuz15pQXcuH2TtHcDLawXrjopAuUBckK0BACYaE1PjhmmR1eoNeU8J
z9aeHUdCItlxN0LNlVge4xSbwL8AK7bvqcJ/JRAqz01PMh819dGNygCMNkm5JEqZao+07yhEj3aA
MyMwszIWCrAxpci1krisGERJ3qikrb3l40hbXe9raMRNH4kEnWzcBAZzFLi7BzIBvj2+Z8BtbboW
+SlgTRonSe68RJ5+/8ryomBpWAXWnUOEEqgHAbjaBm0ZoIFoWa5cbH7QuiZUjBoFB4WP04p3PMvK
ApK9sqy4K7ofB2t3ogFzFVGzCGp1zLDMCIOcEOk4gTmH6ZfShKIV6PTyQT6zdoTERoFJSYvqUNke
wKGA0PlxAH5KGBatAIf2Q4t9NCue+tXesmx0khS263ImaEXk1zRfgH50rn8g2ntlimoHox2Ub7Fm
nIzpCWTvoou2NqOgOaYr3deCpt4/iaJEQx7tuBZQ21bBdcOyANn1IiAs+LWkREWQzvVd4FV6mB3i
RdGtYjZnq2ImEXXscLjkqP0BjBqRh90b1xKBbz9+MZaJJiOyNygKDrWU0OdgKlhhy6B0D9V0XPMc
CmKY0kJ6TwGbnOBlOfifGFNX/kPAla2YhmXLjoxEz3b+rz4vbyVJGuSRo7jhgqogZ3r5w6oQrBhz
RFORNfEsw1xSvX7J7nNG08YH2LyG22sQRylKj+96oNOnuymZIHNNfDbbBWH7SjsR9WpqqrxC6pb5
U78+cVQCJaicB1lwigitkoVlPZK38lPO/McSmp3hY0HpDDHb4jAPxYySivP8WATtL16U/fYQzBzH
O1hNMCRXTobqTYBJaBtxft+unUHD11h9tz9AdQNl8czgllHgb3svJ2ZNTTHM4JaBQz6WDKOAsv+k
c4rp0FpZrUPqUD1wm9L7lNpNSmAL7phyFNdZiVslXqjjpcZMiyRu8jK6oY3mK/OXH+3DZ+drTZhC
ovFEdEh79z+ba6quqVMcZtRWa2R9rS/HfD4SVYeyjDLCC4P40BgzhTobxbsWFLmjgDp2jEmItL16
RpdqXaogJCApuaMjPRUS7i6Vi7TWk1JPJBLTLsmNLBQpfsADomFgfdASicShnKhUtkQ3n+IG+WAX
/XSfhQZIFn1i0B/K8POMSg7kClHz1r+vpk/ikHEkY3x3Ab82RnbH9c2Q0uQY8rOKbgQQfLZ9CZHu
gqQk0izMlWE9hboZcKQkwYtFakZID0Bm3ziwN3CMVH/skpblo0x2I15XwmDcheGOxUQlLPVwmlyY
h3esCt1mVejsU1G5ZHzqvc8J09uav9hkoCSkL4MzuvQNqHQ777IitAYoMBAdjBExSB0RhLa4cCiM
8A8DHV0izIuznPmOJ7lVRQv9rsNHDm1ZPlJ80iqQ4tfLbx0+hfEkV1Q/JNt7+Cev/GjbwsKg0GDB
xXzkJA/JSjnjOVER51Mcg+a/ESJmR410GiyEiNl4oe+d1ne6YvbWdyrf6XvfS2MKUuKJr+i4MfFO
i0v5csZRd/VmO7012V3Lmv4gI2fuUy+mxWAm9wfzC0kWs7gIyJbRPV85nSTDNVnm5D4n7VVImStf
Yux+ZdJFPm5iSNDCIja3X+ENvPonv6jYn+rIUMJYiInxHIVcuR2WakhHmMNWiQia3N17Il+SB8Yd
onctF3QrX/0ba/OEZlA4CBnY4BBEH9Pcg3MnVDIX5PeaT4JC8Q+qmyGLXxRsTejHaUhKLu//qwze
sMSi9de5makaCgU2mmqbJJxa2t98wM3i1JZe3s/B+gkN7vrpRXTYzI94Bms2Xn1gbMMM4M4gfKPf
C2azhLc8QiIeXAMTMGOQ+nAG6o8HST2YxdFyoWEwfRAXL6yUeUuIklB5t5iXdKHyvszYKKs4/y5G
EphJK8SoqPmD7jVvM4ZUw3AYRYYg6JvUXsSpCF8h3Ok6hgWnOwXVMy7k4XBTDy00gizawSSVTOzi
O/i707z9/1fCRkFFybBFJ5uwhutTTqN4fmoRIjOSQAkI2eP3HOAsgaeZ1jAggMGWyAwrxUW5AmIC
JgVgdS5gLFTx7QCxzEVPI5ML6GUqaptRFDTuMJv52JH8QQeyuzvV8snuThrJVqy/RMws6Nn4/fFc
ke9/uDcH55FBEh/znptWMMe1JlSq+uLffuielrttGw94p6qoqaKesUesDPTg8YTivyaPiOQ/Wqrp
LOC6bS2OsMiGJC5aHLmocFRoh+r8pEzg2vkKSeNimMPYAf0wkwfqyLgYSamruBCEaFbMDM1CEEcm
I2GR7h9anPf7V1qcQsqC/Hx6Ymz/jEJW9RUWBtXvF1HH0Ay/6xjoYuDCr7c3uwyOp9BJybujrh2d
5Avr2QuNDCURhRfR9MKVUyq5FTKcSSlcvOFD+cr74g1y7e8uJ8iP/D6y/DqyzH1qKvXJVydRUymt
4iJxmZqyvals+En/9k9Czsnx4iLknIuQBywy+B658D1yYXo0dWF6BB6dfzoq/MGWokuwKZdz+R1s
CmFMsCkGPdmzCPEzUnJNaxzcbTKq8VUSuaas0Td6dOyLe0XU1aPNChvqzfnYz7AkWM0CXQsmxF49
URzuzGTNeIM5wi0Dc8S1H6jJKkIsqEkNuALlj6hlIKBJddwzLQY5Qb3ktkG3jvLRuQq6FauKll66
k4rsYj3lyC4AGt1JlkgmO2rK0bwdaz58YVLBJ4ZphOPpG2d+rrWN4L8UyPrHe664tSKYrge0meF2
jOu/oh5GLckf1ID8D+5XQsk2SttRACUVBnu0pOLCbMbFKRq6iPIGzcbfTsQkGi3HRZ8p2n3ZDVEd
96+MFeAhtY0Yn7w7sg7yH55QJ1tsRjSrVe4zye1QmnCXPY/0OxUSENAgfAw7nLfhlB4bpwSzBK2k
83umeug/oJg4ZnG65qeSjMRDqBxxi9lUcwT6a3+A/2bOgBQZuTG/0rzJlkbo0n4pv3AZSYhVIKPz
00M6qtLRpHxHOdq3ozYdrOlQ25nRZXaRDfe0z5OeAzxD9txV/aGDetyMZJxrZ2G0IbfiOkSqKaIr
Hl1cGMJrY5DJPifOnPRn5DDu+anz5s+wVAtWNDk0sAtjFgiMLyouBAIMtiN0BQUE5EM9RakKTdZE
lzQBh2ma0riIbVrnQFaDBy0UtrhyCkaq0K5CswovXagLJURYE7jYhRJs9zn4xCn2RpmOK0Oo31A7
R8VNXIAHLrgfutV0O2SXW68hLBScOFXsSCyuoWIFOGnwazyUYMTt3wXDViK+IKJAxUyVOCVjPEmo
7EYfWz5nKdy6/2BY9qMehXhQpAr8jzYI8mX/4z5mET1raramyH87nN+0QSpqnX0MMwnBQuxh8AdH
7C4semxaLHev8kVkVrBRsUsdffRyOjILJdIwZapiZJ8jvAWj0gd6cqgjuyRV//WsxRl5IlHPJ1Kp
fsF5IOcwIPYxjZWT83dHpw+FPgR9v3Y2sTnHlvMBFONNxIGzdc1i05Ix8KiHhqnYWoet80m1P5Gs
yBZFdgabEzuTcX0quye9O11d9s0xPTfp8KKp0M3UFmzbk4GVB6KK2x+sibqJ7Qfd0Sj2oX0Hmi6B
Vgb3w/UUMjc/sQexAT2UI6QC+w6bjthxKNVyQ+ar7DbwTWw14DaiGapIy0PT6/tw1mAqo4SZy9an
zpqLG5G9hNWWdbaWQRgBBvQZFnEbSjZ6fJ3jPTMPZQX+5H/GQAvtgx0yaKSJ9x1ZNsJ79AwEHI5u
REV6RbNvGSokRXhJnnysziTh1iZOOteJaeN0zP6Z5G0UkXcFI1Cg8cTj8N9UbC2KE+AMmi4x0rfg
lDgmEMS9jBFKTe46PVRYMS1RtPkqagGEeG8hCBWS4OMf/9Ofnc9exZ4HH7WVLzOT3oVfbGxc+67G
fka3EDvZXi3NBiaq53mGfm9bbFj7bsXnVSD66V0j2z8xdia2JXkSuxF9Gxgatp2ogrzFLE6o17bv
sOmILcf8S2o7RLKRNlfKemKLcEJn21TYUdhO2Evo6yVzzuUT3Kv6ZugqdhLO+/sOwvYh9g42DnaN
gmW5MTBXykcmnPMqNgl2iOF2DNgc2BlYYSGo2xBJOJbFy5UYOGhg/45S2YV+vmwZcaw6xXz6SHen
Momvtc9/kCKn+cyNzUoMym0tQOuAaIIN5a6TE7ztImVlinTBoHFRUbC3sImgun9Ysbtr5ZGwsBWI
vYQpDGl9NC/jKBabR0EJZn0ozgdtPHx7Xi3U9iIpHOMFUxukVWwfaEUwo4BdcJIISwvBZ8QtfUKy
gdwF0RIbxt+mM0gOTAwF8rGXjrarpVhMK1i3MmjHwEM8K6RSOYB02yF2Z6nBeDqHxD618ondoKyO
fXPIH1mZqWVkjgkZfSb5k2LFp9WHtX7uSP0RSzy5RAjn1zm+6gSzCURh0cJKfF3l0jQ6CPxD6lE/
xsCefeoj1v+Adf+2VWKy3EP3s9bD8rPKs8SzuDM4YWVnWVfFjF8s6OQdTv6vTx2p0mfy05n/RDnn
FL4oQuTs0KPxUSzerNyDEnz4xcLNqj0BOHQ/JusEtl6GBUfZF7NCszz/dwG9av3d2ShAhmEioNc0
TVaMvy/Oj7FbHMVkTs2x/tIn8iNxnBTxNc8rjzJfNrJ3zhEQ2q9dQS7cCzyU1zHXCG7vOb0KlGgy
NdFDi5pVDlNT1BH25TJudsOsXZPmAOuHVQyWvmBihbeerh3yfJ3oOLURbygCS8HuT1CKMQpsn/AT
/0HGC7KwZLkQGROg52/bSMWUKthNAolgN40b1VuEuiQGghZCFeJxEJlsyKKpbBhUETPUXiOW05Zu
RZsUrJixxhY9ZvErLWM4kGj8Rt3Mo9z5IQc+Jnlwy6A8zJthyRmhC0npwIOCCGOOl2s8EnQ4xw9G
ckUsLxH9vKGbrJeEyfj5iEZSrhkTCNlZ/nkfzl9RWjgiewzL0VT4B6RNkY2tiN4WTZhSWG5pdyDr
m0kQiVZvmhx9JTc8xopkeSigYC+Sy8rku0dHcA1tYQBH2Lar2rSPNd5wbpCHb1Y+vHlFaGBivA3v
1IhDfO3pbZwFDwiohctqd4Wh/skfJ8U54d1BHLLGEnoFOQ6CWUqZep5zlJAnFp5vN/XDA2kvYWF7
ZBi6ptLnsrVDpR/OFNt32ZleRCXJmQp/QSODNMYg4IdDkesNGmb38JyHF8zM9K50PFnxQ4+742Sl
Xe8SsFyeM6vOtJqip5SE/EuRfsACjPF34OsiszXyfVwcoHkJZyM9eQHKAKC2nyFU+e8PgWn/x4eA
84lmqJZlq1vFyF9MJBd56aa+qJogJxIXR46fWRYZtvF1TSbu4QoPbHhj9swmJQytL1QG4pCB3lbO
NFSFOneo+4L1lUfBYtzDSBHPFwN1Mp08phPsmGTh4MpjBqj4EMOM/bChYAjFturjIq0phIHmp3uC
6wVFDPU3DCN5oKi1YvcRUvzr9KUD6m9uhyvTbQwbSYv0HwCPT/FUkeqFPhv9CAbskfhZRfxqXT8/
jKxAACqLWMTwB7lAUMyYRKGY0a/fmH09vD97eYGUlHyPNkBK44+vTEzngVBZkTGM1IEdz+VvsNsT
5sP+PhLpj9vwEb6+cgx6nb0HfSU9H5GQ7KALmZB1kQpkwoeEKDXkDywrZYJAhtRiyUouB2YOjDF4
SyhMeEu8l4Xsic1xu9Kv6qIWYJzBR4CYw/gkwq+13n/h1EZkOK1iEtNF1hreKR5XisJQsqjoTl5X
K1GhRC/Z1aRY7VBrQolx1w5dIstJ4yTYUglHl+VYRconBVhKDZw0YxASqRpSHrQn17w9WWy6GemK
HXFZFUR6EFbu7ATTVtNBoOHNjDqan+aYAOfV1R+p/Egv1ECcs7xI7TozhoycYudKm7DXDB7JjwjE
CTe6JqWRDF86dgw9qbb8imIWyRU8FFj172Leeb3H9hYmY2NPMQPnO3wUikaYHSxrvc9zdYCnIV1v
FvESeFJrAhJNN+f+WQPKrK3s9Y2eSUomh7Ool3wTTWdoDebtErMAm9Rn0chohDZifAIk7d9UvkZD
Lr50pGweAWukq/FcqGxwc6CoGG4DCUHuJ4hu4x6eacdA7e0+kYHBFkJuNOkXPCpYZLcXtXtlc7LQ
lEC/I6EBeIarHaoSqXyZWqPMDpjsdgTvV5lGVMVGO5JgQe3r80cIxH2VZEqKFTRiDV0a/90dZbGi
8mkQZRF97LLWCs4WwmdEIdCNYUkLw8xpX5BhxvqtXU5MYa0v7y62VOV07yL6dTiNwAshRQ5u6EI3
a6Akf77xD8PGL//YR7os13JHyAyetq/zFE/f8iFCbONB/RF0L2Ns7WeyuQmhJRxO6MkdVOVYB1DP
a1gD3Oe2DkZHuFQHXigxZpv5lLVdvO6vQzjSXktiejy8w4NGSB0K3Td96tcgc6WfA8F8zCWeIOxQ
plpkGzN8g3E6TcCR1TORa7OMH6DsNwEsIwCTPACe3qsrv6LlRMUJ4tYxeDwExW8Y4X0IaQX1ILwU
DwI/nsnrU2FCoxkOV46XJv7uwXKdUnqfaWH0+Cjk+DrGNKxQPF7r6ZcH0vjKT70RHecPjqIwfzYK
qLvvIZ+8OMK26AUKkwxGL0eFAtmIsghqIkjkp8rWJhEK9mcKmFveBHdWvKLsbPOwGnDxROVC5kNM
b9G/naGsa8g1fQX1QjNVd1RDoV2Gd+v3cPYHFkjknGT5Ff4n5xtNFufW88gLF7E2+DfpSCJaKJgw
qF0zhO66neS2mHijUJUebmP7dhl863AvE9chaih59wWaW+ZMpBdeo/sYfmcMQikytZEsEZeQts1O
T20nTunppRq74zuu/Jt7Qt5L1a5EJ/g9Gp4JFSk8pQm+eBquvG1iUPS+9y9/KJ0XRMcmzprmxaG/
HOOUsviF6ReFF+dg6rFdI9gIWoJjSIztg4JQrC4w7iJikHxBdFlWQq4dKc+0yhBMGP+4XcNlkxvS
+igdiE9mYM0aL7io/75rUuT477je1ign0EyZvVNXRWbvX3bN+1jde+XKTQ7DhR5vvr7vcjVki7Bq
+dtCqgSnwjE6+poc2jifxdSYrjdOcijXgP6gopmuN8rS01pKMRBO1+z4yv7DBgOcVNBxYkzYmhwn
IzwP4cMISRIoSXJZfxt/WNB215vEoAj2ZgsTeHsFi9f9Z1SgCD2FCpSmxwGBbyg1rA8hYGbzCCHo
4z8DciPoE5KmwX8jo/93b/alisJ/qGPYAF7z0OnijoitVCsO5eWoz8fVPDrTqTJO9wnbgqXF4Osa
mrSIb18FewV1RexQTttCls/pwqI0kRAr/NbO1tbelB5pS1EkvCqoejCocBSsiav+4C4f2zNn3aeW
qTdmCMReN9SLQuyAzp+AAFLMVWLTshXH4fng4E85HzooPnp5i+z7oSX1HA+PdUQmAdHPf8PcD9xW
fD6T+LE+fTsg4EHAzsNBIRPqIFTdqINYHkZm5WMwfif/nCQeLM5ATzLeeawLntrVbRhHdJGjhRXH
jJQTXqeFRc73EWllfGaK1pHZzX/niqxXqsCOqnlUiGCYTr8+LZNo1mgMX139ktSk3IflnsirQ8iy
+gpe5FVkaRNeTTQIwj8D+UB61pJdYPjf713F+vd7l3OeoirUxZmy6TjiRPiXe3fpl6W3lbvkw3GQ
YcixCeHiTgerdJK875zDX4c6kAwMITDh8qFbWfnI6iLT+FKIQdpUcUITyhJSRhwbjgJ35ORaOYJR
tenJkcO8CO95aMUluaWSTxh0sW2r7Km6LbbVJLTtwITgJx+wE86qtsPOFKIiQ0C2J8AR/0ZBwfiV
OLrHFjWBvUZ/pntosAKC/CZMGFuPRZOxS3FPcYHjUYrBLYLjhTMfS5L+dMhzMunCntMTctc1Dvac
5z/xEOQ/oZIDbF8PucpcChbk2BGumSIJ0Rh+OaxxyYovLPqONsK2Y/K7SDgaT488yktiVUOD0Lsh
ohSzLpPLkoxHFjSNmQrT/W1Bu25rWond844WPtjD5lnTWNDOUAF1UN6PVGUx0/uwp6/+8EtkVUml
J+smGr7dRZQvUD7SrVDgxP+PLkvrPzJwxl9wgfZ/75LaLha96MH4BGgqGjH8IZfyBD7og0mOJgY9
jxh9NlpWzQKLJrRyCGPnDZGl8EQSBMRjdg45/osLTSQnyFzABIzViMT3wzbKZXFBd7k5hlzyM9HJ
vzNcxC96Z0jJzoU8j/Wh8R8fOE4L7E0YMDoW5AsskY1bvWDgpjWTRCCQw6P0iP69m/FZ5OSFlB4C
3/FZX5DcwRvdYk7rwGik2tQHFT2OVxeeDuOy9jSlMl45hE6IZ5XPZAGDHsr6UBVHSSF3+Ql5BZCh
Bf6gwn7lNM6FRH2fBIINuJZ33tW5cXFH85vXFjLvpn/Es43Nm/M6Egze4RXR4u/J4T483DW5fHZN
8gKusog5BuKQe3p5BUNcXnnbdCXxzuWId4X0G88rvUjoiLHzglAaJFVWIqcZ7mzeJBBq2dKRSES6
WQJWkJHU2SImycJFG2Ju8/hJLKgYVxlbickFPt4zVCYoAostQAKQVr3ggwdOgNSo0GFIDahwZoEr
NOjX8UBLDhZt6ekxHm4aggCBMla4HypBCMFPuJYhySPO3aMdMwCeX9D9gjrw7wM8uHIp0Db4QSRT
C4ZY6R8QEIR80nYM6XohQlNhU2JNaYidzS70IlBqhFVjCjQGe+JkJpCJkz09zW9WHRp1qM20DW5N
goOIXUeaMZqRXsb5HKNYVXTcd+IiHv3LDTaSdqAuHXoX/q09Y7lPaystSL4jV4xW4hphXmaYKeQb
QuFEIkdMTww9wdWqbOAFqHMnR6cQ4Xs5cRDIf6AJ/eLqjV/z1SPQ3hkxfQqlsLkhjOLhyySyVeLC
aHvpfYy2FS1n74On/wRx/AEd4A7WSKMPNFWgD651WyxZL8EgXBeqQ77wy666FXik8D4XLk6kDYsA
j1osDSgweacbJAFygZZoEhKZq2CmLcqnVEWaD5d5F+pccIotJqvADLI2ImUDLDfcbtgMZ68bsouZ
9ktaDh7IhRb4G1u8nKF9HNGlzx4o5vENHNNvK3H9daS+B28TY3bSNndEw7LM6IcLXKN+6gKkIWjf
3GfUI1h0i8M7xl5G71QB4NO/ecSugmpgACEvFxlfKxMlIBBoon3t75/uMn5c9/GEoNGTn40Vd4bI
u0GxEoFwpJ+j6Us/QTnLhz8G2P4VcrO8ZfrngoxpIA7OxoHOI7JC2ULIff3uLC7BKe/8CWDn8YM5
9oUn/7GlhAJ6rq/3BvccEmv1E9BnRz9CDup4BqSyoBHu+CS34lsAEpAHDSjHGqR9pL6MLj8CyY4q
U9Ib1gxCfvALZmRU20Ce+uHKT4T+AHyQXIJ9RpA8qcRG9lDRGnlsuMToCyEfp+oTjkXyVjYDINNr
nYJKnPCGe/8lOuwhILbL+SccAhFNiG/yE8LB4hmHI9MtwBHy0IJQS0LI1zDwqmfCDB8gKUeIAxFN
y8ioyasguOKOBNjtGZLJ8XkUiCm/ut9P3Uc9xMPs9rr3fWU7j1tC/0Zix1wLuK17jZ05XVaUmRaQ
k+uCopaLfzJeDEoGfvAHICkLpDAzefFMJ1pUUbA33CMCZvYuM3sNu5HUkZBGMyAU7XpU64niexdC
EiyFY04uXfyBmOYQJI5YBOmjHSKAFQM4sNXQxX0X63rszDHl8wgeQI8bzmJc3XWCi6wL79OpXAE2
RO3wApHNCigEMsrLwPkFQb1AFnAqzCNQkUwD4JVZf5iiQ99+T+Ih2Kil5Bd3mYkNw/Me5DsKVATg
0xnlY5ximt6g+IkuWpTf3eG5YXxToHAPrsSCeryZgrRsthYaITZylaLAlP+btgqDEnitu95aCrxk
aJmiZfZ6uCxHVFdYP0XMDoJuThpoujlsFJLAUJw3uHYYdZkDDh4NI5Mei3HA8WM/gTgMKO4CWOFM
AluZnbg4jYjsdox1nFFrdxLphBiW9A1tEVwH4Lp2gf+j/wre6hWsMr/RKNUw0uFeu7jskAw1GJTx
Izt+/p1mFWBi8b+6UWxHGOj+LhSyFM22dFUjndD8W72naV7nZVh5s8iEsmxehFOFoMDuNfMJ9HjH
sXKFwrmhYHhcBB1HKS7DdxI8/OOcvmj2dx1tCjQ2lZ4Zx4Z2PfK/xi29kN2ZwIpJl4X/7K/zuD+x
JojRNr8IApRR9e9IyzbFCYoa5CY7N3dlLHxB14GJ4mtexxMHFSvW2LFviUTwiwxLm5SmiiZDtBYu
djw0MT5yWnS77HInbCYxlbizMFwkVMhVdx/Jz5YRXdEmGhVVfF6QgMT7YI39ic2JnqTzczU96aPo
7JRotV/SqkiRDlpqjBHOEAs0qx+THparfWVk5H5xAIfmxQMDtO6RuMYGOdGzGGfqJLZtEh1y00lt
Ya7ACYpYm0c4GOGb4TIbJvyO31NUjpuUTb0JMeB0aDElYaAhnQK02V5+kHLzuFWu7eGRYhiLgnAR
89L2F1ket7kmkSGQbzzNFZ+O1nIo60V4IK3F9BXn1RijgyJeY+ea1fSSp+KUluLUocRXdAM1EvNp
JmcEuG4uIuL1Mejhycs7jjec9wkEsIh8T5pkcp5Nsm3oCSzoWAhuOlUFAcdWproXbtpifbI4j7Uv
zNGSVksKFu4yJJ7QqgIKB+7oWskKY4kmDYf1uz4ghwtUMoY4tSKuJSQHWS0nW3grsiyteAo2uS0h
8xwK8tCwIg6w5lEiSxSmhXFAQe5y2AfMinlB60V6qtWDvR6dx0l2TqQ/ebPHCJ2zHWdL5Lo20XGk
FRJiODBCEuOB6RLZZobJCndb88iaguSG1HCStkmMEGK4wkNDHtUFk69XNqjUccN65qbQErolyYMX
XtGqd0KxROXsDJxPrqRqwQ8WiXNJdClWtPjj8GWaj5155FXWT8X01B6vLE1PJZleIWeG+k7gVkiE
xgUzr0gIJESDSww7Se/QfZxMDc626lRj5bBENN0oR6CxIhdfO32PgWUw/dEpDCLI8kyR+BLONqkL
Tw2ZX49I6kl2ihiAJXfd0z3mtwU8r+2PxNRdUD34Z1KKJD/UXNpDwQkMZPh6kTnDKdyR4xApzVqA
ng7hTkkPjk/KCg8xmuEDcfzwG1IfW32SyUQVEY65Gw35fnh2Kwax+2SmkIIjBjqirbi0JuR+v7qX
BH3Em/GJUzhTHL77CTPaJ2EjrQwiRMeIxCMMl2QdYa8Qkj2ZoTnT20UkliJiti+/CC4SXy4MBFps
vlyStPbv93IYcTywomGKK/JnG0Uv/8T2l/mb3Ax7/iTpOWgc70RTe+fWl+aMYhhWnAdXnVQM/G6J
CLthJ5eTmzidE6ylS4G5HcblzfObX0S2ZKP9K1tysLyKs6oPLunb6FVjfB0bfeJg2D2MDLABc9mt
y/IpzYkELghwFgm/DzN4kGwPX4CLa0WYEp/9Zkm0MrUgCzCERt05O48ZrdFURhdhqyfaXfi3ab9w
/Dmu54S83oKfkyqLYMi6e+IQzn8hGV4k8pLvNCiebByH5jhaojkEX2uVLZLo4LhIUcU6z42F4J/7
AG6I8AT1IEyJODTHXZWB28OqDrZ04DDlEncFntsXfmQdDOH4+hbqQb3i/An+Z7hkCt/ahTEfSaB0
zmC2JbKTppA2kxTxqFqPU4ng6nXqK299qn4BE28zEkpdoCxNVmOeX9DnbpK88/NMTDKUy5yFfJ3w
LlJfOSI+tAQg/GBzh0autTP3fHB+WQkm29T5GADAqCT5KanO0dDNKMXBS2648M3Xc2oqKd+6eX2m
t4uCmt0ifUQqTE8Nap1tzDMNFWYGckko/ObOtyRgXiEyZfGgg0xh6RC0oGLBWSmp1J0T04axd9/z
EPxz+j6eX8igcQsYQmg8hK/14bV7LCJYDYbrOn3fV1OIQ1ZT7tRIx9NNolqLX+OSWbNAkKT3aR8h
EoG1mluTMoK1isYXMp0g3sg03LLPgO/8QMDzK+YBiC78oLxIXiHTAV4hf6f0udHxz6hmwMOEX6FF
4CuhQQsm5NxkLBEVR8TR7/A13OHD/eO0+N3wW/g5QVLLXit7/c0LafEirjRoJhaOuDGTu02hRnZ1
DlYrPG01eS4JtBVVpcA+Ouc1OoHHp1Y/5dMRjQN2EA/fJrURBS4XQCpDrhtR6CTh87BSwj0wGiCg
ZSexyWXpRKDKRvuwGwMaCO9gN4YqpwczQjn8OJTtkSaH5nEoTPw9RBP+rrJAwNRiTy1DRC6OR+Ao
VrSV7kEi5IeoqWPdDcmHb85eiXIpvE0nsz7196NzovrsWp8eVoDLlIqEClGp93GoEZj+y8W2x7xA
P53tRmj6m1zoZxBk3pHArnTryBPbdOBeQgrGi/5QOAeZmXCM/667RT0xDTcGFWKZ1qCw7XBRv9MY
QV1ETdPVFpKqWGHJMA532XG4Ma11gtbbI93/9NFyOOHjwHXwvkYkvMa8V53euioA0zmFjQdRDvJJ
hHretsDQipuiAE6KonAyYvAsPEQNmjUfGNLb45QBumz060QssEeg9WSKhAMYolpEhrqNLD426ZHc
lPSrSwDpnXZFjHiYt4lqIfdzOFT9sVhPxZdSi6s7AZLR/yPsPJscxdZs/YuIwJuvCC+kNGWyKr8o
upwwAgHC//r7bMjue6ZnYiZCp6NPdVVWpgSb16z1LH4KdnXapqS92gApyQrYzHmFBpdrgbj3a9oY
7jp+ZcknSgFmCgkK+E5nEZ6mVN73f/IBmhnDFyGqZKvh13W7c+ccZB3sgzAZ5Dy1SY9n5xRVXZJc
jIuLcyNnrPOHfZrxPjpvj02jixY8/Gly9BI0xK4BvdmNxyrfBBPwLTIdnIxURQ1xsxv7FN1rJoCp
eeNg72faKupCIKW794/pKXWh3YKJkhHBIUh9+PxEKFxRzl4/75N0qKT5l4p5/uTqz7C7uLC4CaB1
IdAoATPy4HAO9OATG89BXK9cPbgHTRC3jPpw7UsiGm6Pi30wripiDGmEMMBYIWOCt8lmNULYhPyU
SeeuPXf5iZQY4KGiu5Ka4zQm/UHOfZvpCXGNHVoUFhZBoQWmExBiPhEbEShqgAqJP4FFMeHqhG1G
kAGJehfP+9KSs24IA5hMa+Td3mmejCnusqTOkj+f+iXJAzXo8oMedLOXIxrNvYYf6e/Ph26Pl0Si
swOn7FAAC51FsrsuHZjoNrFBOQVPaQrFvcZCtaMfArg2evefzAf4/H4+2Mt8XLo9g9NDHvNh4e2c
eHieqvXsDicqM+R6u4Scu5Uv7SlHglO4wqVj3qSYyZslHd9e9YIEZJ5ZIr0F5dB0EOmAq0h6wU0L
m3lt3iQWP0RS+ffNDYvP9275fF9qjGLe8inCuMtqzN4eWq+/dA9oXe1hMn8Ob2+Mqp4V9GF2dOuj
po/4NH226Z4QEyXla0nvWyWaiB9bRwTGwdAHvel3A1scfyEjmRKf8SsM6o9FUlAHneSVPmrPuz/m
vsmb6GEpICKH/OK7w7gjyDURMaS4DXi5JWFmNy30xcmF8ZyZ2HNSkZ4sKGpQT9ime+WJZ+4iEo4z
crcZ/4a9EV4X/AjhiuK+CMmKkfR3bMLFk9Wf8/FUWqnt/SZKHpPLRtDigOY04oDmcMYNXA9fNRO7
1f6uMKCd/TH5qcJ2wpBJwg6Kl7DKo8chbueIbOvOiG+t+EbbEq9nckUT4XEefnwPdjBs4GhjCEiq
+f3qlKd6Tof8aKixrJ65+XCC7mv50OJmifbM5REf36gjK0oU44iw8NK8oGQ0DoLO1X1oWOnmGKux
SrtI2OKoWaZjq6bN9YRbjfkESTfLL+Z1+MZE8d2Ez8hnHiumH8T7T2AiTcHaB6CKzJVNJcRLcJfA
RWlNmKmj6dF0Bguo2EXVS8dB4ctiUT6wElLKtF6ODy3RVNcYkrqP77dYA5sH18F7R9q/BvI1kNxg
AtvHA+smXHjQjOC7wYp6Rl+8diejO/V6+k6K2PaAvrPWyD3+AA9oKCO3+hA8sWiSt13lo0YpJ355
wG/NM5PwAf/h+PIXrTwQPEQyldGF9iL0wHBU2CSo7OgFpC9zgpK7eQwuSnA/mNicDlcW0Ek+CSY6
kjY2maPAEMYYbvgdRXDrj5KZVL+pGWjIbSW20DMJfS3fEfpa9Mj9ZnLZ7S0YQNAjc6/yemzSWtS1
RdDo0YP8bhopLYohyCD7CdGD6NBQgBsNAdwHOH8wmLz9uiggJNAzEmidhzwqmyh2b4qP7G3cZG92
ythSxf83/GKumgOFJYzgdnDkBO8wUwNwhnbYdtFbJb0jmpmJjsRfiWJ28lTFg5YH2uCaCYuCiQcC
3Bc7LxzRELSwF7dXwc7COS5fQ60OMY81Z2QRQ+BqMjTFTn75jf2e42/71pD+AlJExYH0F+cx9vZn
hCAg/7CGP9jJMP46KecM+awsme7VzIh1F/8TSEtcSryutkfZdyBXg4Y6/5rFKKvH4JsEL000PRS+
eFJR9eHk2EAq8GYR7HNtbxKnCdJMeOJyZD8uQUUywLUFC3IPRBeSD4wBPio5bcLqic/TCAJTsIXD
d/YoXPdb1UmcAVXnZQMhUya3xtH6m8i0C7qxYLEimgOonjIo6LZMABHZ6PZZ2dN2HpVtI3LTxCZk
Zg1CEz6kq3dVYr2MHTvSb6hkQiMLZdYbhNgf1ksgrxgto1sTP70bZSpbx8UPJuvYNsfgvR1SGfse
zH+A/yckg0C5+AD+Ju/sFz9Mo1YWak6YRkg54XOi5uxkT2XdiAhbROsiSoJaNPmLjbDe15Da5tD2
OWiDHhvG5Ja/adCBcYAXHGjTC0Eu5DEB9J9I+8/sCtqNYQm9AxGTpfhwK6F3SPyDiWCkQTJsQ8kS
QvoLNQenvHvNMTNQXHkTmaWK92YS5q4YgNHiO3a7PJpa9qfiYIKEICGAOax3ctsQd1IXA2GgaBPH
Ltwb40AoEc+lrwzhLVIAea6XQbr84ozjcKQyQefJXheRJ1cbxI7l5zKF1i0EkgB57+e4/VcYBPzX
t59AH0oCJAAjsjT+jGxdiBFcPGQCnN8OL3xjHQLSIqnr429Of7CJ1I6c7dmPHRZPtQTS70EXtoEF
3mKcVoebIR4d9zm8fFanhDLzNUfyRm8d3W9ijLeoBK+GM+bjZxK8UaDf3x6FCXt7YBBqsRnptmSR
aNrSvktW2dS4HMBoixghLIivRd5HFkd3tD8kjifWgF0umidaZwETK12ND58QMiYWlljoYa9m9kTD
uFu6LbJRN8UwKkK6QqNIsWkfoPJsihMSUKz7E4oStMMjME8nJNI5vwvtMFJAY+W01sYwoFs5w0rC
P0nKBYO+1giY+02GuN1kQ9xuJ77e6Ok4GqVTI52A7nAWudfziYlBBOIZphS+vQFWNwtIO15ksRhc
tyLCJnH+EoLmH1NS7qpkviCHiX48jVu1MGhimXffdniIDdne3YKpPH5+v9zcnkGGsImQgMETRsdB
ph5a3iyuOjCoQE2o4Vqfu4C12bxJ97YgQqR55abOY/HFa5fm7Vc1IXf/FAA8/bkSGaZaPngLgcKE
Q4vdkZ6FUBooe8Un9jq7OW5SvPB3eQ9aNlf+wHKnijmYWXixEKLDCV0etIjwetwBS+SGZAo82LL2
oYMjuov2itfsYgirEqpXPKWkpT0CyIXsZrqHEK7NLdRyJCj+yIQGMw0Om9wfbU+bPeUvszrMLlXQ
bMJXoRDEg3YPuj6eQDZo4d3izAol8pQgSoSUJxL+4TmGypK1H1QWGn30FlB71ABgSj0K3CisUdny
X2PKeepEOLy0iusVCKfgrrCZU6eQvLCGLpUtma5E/RRqBhohxokKKE1xClGkgPgrfZPswon3hQG5
zyKSLeTDFsvHeYPisnPkwUcZa/DGiOKs2VwcTCBv41kGI8MMkuyS/IWuklDAvYri91PJUUVRycXs
pSLrTClbERG/yQjJohGDxv0oUV5pHK8YmMlfpOkg1B5kSRmQWjF8w11+w2dVJywaESKhQuI1F0n2
px6+8PvMmThBBkMih4To2OC2mVoy5m2UpqCuTC9M+4QN4tWTW+/5Df4nvwy/FOchnpGcuSCTmQ7q
TapsURhnEh/iw0/+/tDdn+vTM3IULg1xmM3BWIUgPIRlscM1COePARVlGV9hCVjTEAZGaC9LHNY3
YlLsk9dIoc+rgyvCRGKjBaxAe/SQiDc8/HSCIIOR6C0R3E+e0RyL6F3WBatr8LYXmSwwOUfFCLZg
tI7wEkIE2YYEy9dHGZsLx6WIWbGQXNT+GSWg0GOm/HkZ4YASyggO/mCc0ZnY4+h5xABUCAakY+vL
OP91KdNidRsuVi0Zq6S/xU0V1U1YWWFFOxnqZpgc5jnu1kQqoYYeM2glggu5h1TvicXtPYK+Qa8E
GcsSHpEeRNVm69sNfQTPdlJ8u5B0h0sfud+BpQ5bC/XlOFohg/pB/q59al4WyGoiyYb461jbOjyR
x53R36HDYQWWoc9BmrVpC2csUPRMusjBRfddw/bxanQDnNVDwCqA6TbZqZgSIO6DXQ3yO2kawBr5
3IKv1jbhv1cEn1HrCp44QhiLHD9YNlWIubsGRe71Jo8Qr/mNWWYZg2EUQk+NCEt2+TmMc//XnZU9
5xRbe6yT/Oys53hcj+geJ57wNXBjkdD9i1S1PcRt5s4bvS/0wLTzN192OyaYacqEA0wuBCC0cylj
9vtPZuqjauPwp04D8udOFovS6A2fEAtz6n/pnbMqdelFyAQE9MB9k6emFKsaodF8jjEYMkTGbOJB
8POXcYGJhhbYtvJeQOED51YdHSQMKHQYyXViVAEUyPJWtI3bAIEbwgCySkNh4PjVSI8qorqIOQ7v
dpzJcXFLVDuWA+LoIdxAxnbv3WnOTn/hBz4/7k/zHwdfOI8Pmd4k6vmXW7Qr9w4UKieofIpIVmTp
mlUA4jnaPktLlBW4TQA8JM7Fh++FW1erQJv57NJT/m137PJNcatJGyrnhqDc9fnyMyAIWQgDddXl
AO5ZWYP5QxKMoRyepX44lxTkbsNgvoObyg0aGDrCJVpQr+JZVPpsZYfWf7R+q/o8sfjMERWALBAk
mWwRUFO5DacW9h9rVpKaL2rU1hi0wsvwNQONBQh/yQKySthBIfwSyTC5HZXYtOxo4J/ce17+8CQg
LbUYIjGikEDX6ofxIQDRWuU63bG+J/pAOGTotEcaB3QYTNg42/Hc4AmHOaSjqAncD/SatkR2G0OM
g/1BXdFFftiwF1nQzcX6I3lL94CmnS33ILZ0ez95F3fNAe8ifDRcbCV5VauPwBKRMZt11uocCDb2
NK+vkqGPTSQDE9TccIZOL7ZJbp0njEZhzd1j7tXciP9AUHkCmDHHrRGXbULoHxqYEhFfmHfhjfae
aSOuYFpr2KMTURhYTzxEpLjZeeSa1fcdKsIdlE592GIBpDixIoUxywxi8ZSDY3CflZeOsa0AUXGx
0imBCeZlVB8IJQ5BrgusecUKVNi/Q1jAo8ca3sOicnAe6Upy+hHEnI2d0YPFtQOaQALb0DFNBsGB
wyvRF+EfkvtYU7iIw6qNHip+XKrLJAFry36RcRxNIzA26JOtW5FMJ87HxzWt1nQiA9FOs+lkjSeD
SG1OjYKNCYcGp+M1x2ElrEQLVw4jz0OyMI5YE61kwHBcVWYHx0U6WvfUklxOFG0Ue36ZUTAAAoap
OolpAnLpfP7lzUyPpOgFizVfdd02/SSS84WtPDQtMS8gRQY/DXBOdqI9RT+lOPo6xYN/wVSftBU5
uTMS5PSsD6P2LC+gbzxAdTSowE0nFsAlkZ2g1w8FaLhRxPWUNOvuS4YYyQ7A/BoEPPNokyJoUHyj
wEr4Ri9siOb0JcJTyA2Ep5AbSHgKuYEYr2DuhRmfFJDaLgLuYRbfako4UCVbuSxXR1ZZuzKRYBsO
ZHZzLLUpVdksf8OL3YkFMaIm8DHxrU/YC6KgM7q4lGNqWGOrYcethoV7/fKgG6TLuvhU4OxfBRfk
yMMH9aMAHJUs6cBNM9K9dz8W+Xtm/1Xl1lmRmByDFSQ3w1IP83WO5qdLLcC4d4cP6oCmfFyQl5xk
/Qh2h1mR6XuVQdH5694SBMvI0ozFIppV1kAATsjARmNTyjCMXWqJwkBs/VaOU5e1Fk7wx/w0W+HX
6sh5ze49Y508Hqi+UOgCQJ3bNxNnyZ1gDwlGGjbhz3rxrSccUD6y8S4LdlQHsypY13gFozD0zXEx
RjlTCha2hEhonjBqjt8HLjnQEFZouP13kCqLC9lx8C4rMYqeibCBYYghYF9ooKFlUnY1VDBI/Evx
kpjAbSpYdCcwaXjS80nbXGNY9+eQUCXdSAx7hoJDCDr24xQ37PyhNzHrpFQjrliSMQHUDPDvc+Gx
RlF5HA4TYbbgqH7K4fe3O3woCnSm+KRniNpqZUFuBP4UQJRgTjHe8M+UEaFb2ARNVMv/8ZhRDteR
SjQs7kIfTqzqHqhayD6xE7fYyiMli/MueQzHok2d6eSUZx4dKkS5o7zddgceixZ0sVg1cDgm6JtJ
A/IyLHBMFiffRJFnk6kX5Ew+vdL7OQtjWYxqCBJ2gNj5Nn5diLKYmas8WflTW5xzKzXjmAEWGsRF
igYpqm8ncjkUJitEFkia8G4i5KG03iZODLdajo2MW01MlBYzVaWwQr634f33edKOLkS5pvV/XUzU
AxAFjqizbTESoHNihMA8gK8vBgh8TN6e3bGndsBoq9xuS7HAkj0PwaiIrTF1s8fXYR2A5K1ep9Al
glCfw7ENryw5DM4sy48bJPLeKynlJp0HNT3xz9z2jhAO0Hzw2rmPvQtvXvj+B+P/z9nQcT5Ye3UY
J4+lerxsISP80IzBx4j+hcbBEKupnENjDs05JEOcpgMGJH3HoARrFtDyWRZalgNkAN4KZrEU6Mfx
cqTPN87FPZGHuMy+8p8QCe46xsZgCDwjU2aVhYKQbRYC83Isgq6IzPbynWfnXtVjd1/Q0kAhwYyB
/jbW25MjC3l5252sJDsDtNujfTU1+W4xbIeQXzB6vt3zs9MgzVTW7KUh+WORz03+OZshY8g+JZiT
G5/gT3zOr8hh6vzVIh/bUJ4vdQ6DGc8P4zw+6Go+3Kpvyo2ou9TgJ1KOr69VccQ6hIXeoIoRtBnp
FWSUT8Lo3xuHHRBgrIJSw1KxXn8W+gdYAY3HbvtYZhFZ0kf5iQn6yC0JYv6kVB9BEmN3RNTJ+k4V
ETT+z9/9nMr5MbsnXRXfLJfIx20/OF+/V2z5oSoTvQs9kN+CKKE84Wl6AaDWHoiJ/wzNj4o9YZLF
lUgXySRrvxKZY/Hi5xw3rYnlePA8aVlBRDLEdxlWsqC1Ar0WcAf518pYlA5uHmCN2+s711nFr+9z
2Jz+gqIWQ03NaJaxij5/w6BmccRcIlNByK64bgUBKWCTcm2+0HGibuEiJW+eKxROL2LSETL2XzfW
pewx2aex1mVqxfyIkRX1hQxQJ7jQgWLoDpkFIWlFM0orCRCzyUq2bt8U9AvofQiju/Uul5+dh8aK
GPfvQQQMH4Ih2E/yuwYh+g4EwAccAj8HItbqG62qGDcof24NfrsS1zVWZUnnO9IiHaUSeFUmbdQO
QIXJJGYJzlPa0FDYV2cIpywELa2Kl2fdqp/lX+1gHSXngf8HcUVG73fQ8iJYH8fxge5OKMzYH5Gv
rApuLPd5fZxo/QBEsAR/NJLXbcZs2k2mco8eTgy7VR15GIrIqyi/4AVll7OuzO5KjU+VmW1VJkE0
NiAB9OXm0XeuJ4KvcbiNlWexgPW+X0bNY4WoEMeqiAzKearc130OSHvDySk/Ev5C/EMEjDroCRhx
D+FK36+IAHc5+L47PlieO2+obdsizfp0ak/uLL5R0MkS4c4MpCfP5p+MzVVvZXdLT8g+FPmEJSBz
EsgeetyDmPyL5SW9yyjHBxmTTHcR8/A94p6eg8E75hIwDuB+7ltGOF8EEhCkB76ITEC46kkhsjYA
0MqRMWN3bO4JQyXWtoBlX5l0wI823VZLdn0XkzATO0uANh5hfMkYdUZw7ius2lawBkaUNbGdYTxP
PpNfxCao5Bw3y3MLZNo42/pZ1c9SzwTldLdSB4TDUZXiVxceoYARyqWrzgkHYBsqKFMuYvXN02La
jJr3zoAKfYIVy9qJEQafLdMF3rX9ByZqMve530lKaQQoVnnBJwr7mMayEANetqK72ZS7A90Dd0fn
vHE50w0Snkk3aLqFEeTE/9EBbiEuVNT4tdhJKEjYIpXBpUqqi9AKK1+1F4Y0wGJojszo2lHzRsyK
wX+AINnlC+A/EEtjFmVcsR5YYWude7HDM5s9cnPQbe8/CD/LPibB0vrPFcAn99+vgHtM+JFVRoil
MZM2akg2Jt+OvAb3yw99Deo+qEy/Qi2BV0H7WE8z9jCifo5ZRFsli7PjP5DUnLEqCvBQmkO1FcVs
X4QPO6jvwu15fxu0WGefXUfUWHKP+4qyW4XVBUriKAYRjhhEZAqRcs8CsHrZ5gP9HG6jY7USo+NH
E/J5DpKA2O1a2LkPQdO1n8wWqcyBBoZ5MAMc1PoxH8BE2VsmSw/8V4Cpr0OiXhFdS6cFWpyeWiz+
8N1tnUxO2uDB0gJtpe1AHRx/EpvwRy824ZIJFfqwgsAsvaWhqKEZWfojKSW9emx0N2uCiVOcuSM4
Goz5OdEfWOriqU2EvDZZeZ/U48jvhaM0u4N0vFNNPY4cb1tHAJyfQc3etwDnvxWe9ou6tN3eEZoM
wOzhwmk8sntUvZdm+ExZ4/HqWaUz07lw6iGiOagQHTEZUISSO/OutwTp4YfjBK1CUikIhqamx5+U
LSIH80rOEIgmejzEgRXJoHwTjCIZFaVjfrTrpFIjDb28+MLom/ja2mfsf8ivxUCH5yhHP4IlCP+e
Bu+Ekhhn4EQhdaGXQ/pGpgkh9Qji9ohsqLRMgPLQAfajWgG4kOaSoVtjVUCFe78wX6DLzXFUCqTT
rKYP+WSGkyUCB3cmk06xTP+Npp2DC327Kvh46JQNbKOYplwgXIyhJsZQHAXF06ifs6J0aSmXDajV
oRK3ahc2ZI9FLWRJE3S0myi/KezUJ1LM9/6lV88X9Umkq3C9sUrhica+HEoYpzFGpk2Chj4Mkxj6
sGwIWU6ARhGqPClsG870EGrtxLvm0xXrBPcGdD/outWT/QX2ipkqw+BVYAwN5+qaaiRvuSK8JVT8
wgnH6GOG8va4YN5iCoQB6xl0pdVSXxVEYHrY7Oggee2XzMyDilUPFwIHQmGl/ZZP4dyQrfALXcUY
Ogv4a/T+uRmjuRV4Q6xE9x+2dAeSNiIvoJ70cieoVVyMgrU5HAnL8omgp3HSRHwOjgeD84WZJIvR
b3PpJkLIf2mTcWUOn8L5xypqnJXhqR+eRNEPnl0bhESl5WNJsua1mz4QyJ3NYRJghR7ygB7ZqVk0
myyBCrfTz0u5flHm8MEQqQgJ2pDbS4TYpQhG7JQqOixmToh8s0gDNPpf4T8SiqYZevk2DViMd06P
gX4gv50ec0r7JaXZF46jluHKc/b7pb+K4aOqh8wfecgdtFi9UFyyAhloL6/5E9jQyfGMOshRaEbS
s8NDpjhrxblBhVbX3n7LMm1g1LBesTj4l/UHFzu3UAZlRkdGRozF5QCBFPyowwd6WVEWiLOPGJ/s
p8w9y5OI73L8KrpDhMV8ZJORMJet/6oLPnwM1QlhqF3x8BUpHPOw01yOAJrr+lsv2JYs1Ggz6GRV
lUfrnfo4LojdEV8r7t9vtzDLGTgJMB5tkI2EOega5qa40YJGFTcKI1v8y59qnqjl8WolAF2sOQER
bd4TbOma4bgNZeUPZhV3DvQhkPCURr+umKgYTxwwSkUTTUTD7Xuwnsc5kbVY63S3B+qAK2sQb2Eu
Q1QYfAlDR4cdwwcHZMs6yg8MHH0YDdCCpxjxLGcFQxLEszLnPrWiD4BjmyNeCXmoI5VnhhVcs6DH
i8nbzfQZJyXEHuEhrVhsbMaJAtOhbp2bE4773R7yMXZuxNiZIdEQcX21LQkG6LxYV7sFR9eybBnH
+J+4i0n3oSYVOckFFbEmnkkOzx0R3dL6h9vE2xnd79HMPJ9ujLahYCmCOAQzsQA+2VMKCmf7RGp2
smHefLr+cWzqjozYNiAviw5tgbGe9Vc7vXO2ZxBk6i/9EPHJtaoMxwkRJRhgXEwYdbBHsQHDfoeX
rhe/QnIGeB60cqgIU37uGU3hB/dmVs/rL9n8Du2oPmgq4X+uIgeAJr9CY2Kg4DLJRTaThxSUXMBV
uD7BdkMlo4ZY4H3ALNrTrxaRFQ0FOs0pHLAOGKDqj8wumJSo3bHg0tQ9dWFneb7a33HwXm0NcIt4
QHxkr/JwNiZC7MTTysnSy+8S72njHtsInsH8/UZNKXTQjIYJzDF900heBuULeEMdEv3yw5KPc340
hSyE6fsJofRX3s3tL5ChdyBaYSjXiLeS1USRdt96uqfcZUTGm4H0py7xzQVEQwcl8wEXj5f4HHlv
OxoX9/pjyJ5uNBH8jPLrJVNcuztM+1R6S9BWgXmimi/BLvEjMG/LcGhx+OO+CHZhr3xp+fdig/60
/i8pvYUry7rv7NadExgi9wEoiI+1EvJMXGzPF5kiXGwSuov/Fi5otKE0EymwxjViS6atmA9jIgHY
od5koRqk8IbpPLFgBl9LmLpwqxmbawub1vIZcvOE0Ins2A+E/b8gHMiPOxjT4SfvuqYtURIoxexU
8qjKGDHOhRgxrjAC7zA3Am7TF0I46dbE4MbBVQbmJUuwl1m4T814XZNeO0pNalYn2QSve5bfOpRG
U0xMuY5jQCKjGZhudLtSOkhmavD5TQmrrP/d9K8a+n/3SamaZli2oTuGZWxQgP8w/fdXcxwLUyHO
ZDnI1Z04rHA16d4hgGCTjYRwAHAFwgHMB/gJUNxgPmDTX8fEJ+H/By6c9UKtA0un7n2NPR3NDyBi
VRQQaKOWGTalUGyB9uljWxEaaptV80qfclzXNHfSz084M66zb09+R3sSmKz5IJBekVMTXx3Xd87f
uJziOWIOgesWNZ/M2b56JGuiYaRf7Y6oM36/tlL0aujh9cuDRDEUvb1HR8FUMGjecKvGQBu5Wkhw
+Vo0iUPZXBC0cjsResMXv06xUoNXi5cxYuSUX6EShITc1DU4o9BOUYTcJvDcYjrgdmUmtmB0J7ze
nhWCHhAEKMCjreB1MQ6/+QYcGHU1YQ9c1LxLLtk1rMfZm4E5vFpfWLD9dOmAEFGzhmJtei1SYi0B
UyhdQHIHcZUkUAyDkFyJFfNJ1lJTS+0yVazjdAXnephzxNFxxwkJLdwHqQJhzITX+Tc8hnoBtU/L
RssfVP8Q6W/NzOPSWwcxdK0NAZ7Yy0tJvF2EOqbVkkbg17OPZeh4jS96rOuwx2OHrk/9WEUWrcs8
tkK+CIuYUvXNHoL7D54wjhRypRpTwtPjZTKTmR5xZJd34hK+tiFP/5aNMDkkoUeBRU2+5mee4xRi
RHNf78yAgeyd1ucSic3lF7X5av+xPq8S7wL+FtYGBPwQRpv873eB8j8R/zTdkVVLtWTdUZV/YcXl
61heBoNZTYUQ5gp1zGVujkND6YUlkLk5SJbRiuQidp609mTLp5JQFDaPnYiRut3SEg7iLwqUe6hk
kB1ZmPrL3e8RBLTsXYIMQq4RF3bymfGfTlszs82KtHsM4WIJdZZ9WdRmkRtcHb+eBG1PVwM6kDJE
sjosVD0hOZsxA7YLQEYt0jSSfD5k/5KPfl5SIyzoIjIJCwDD2/JgfmYyhUKXDpYEFgQmMR8UpTcO
neo4I8OgqgVqLADFrLJ2LrFNH7P4B/LuUpJglD4dtJTrTi/FdYeXB7I6/kWoorV3z8mcFxp0lUCc
jiXOaWV0w7YHseUkACgg7qQlpKjEg+kMTxDwRkPoqnGegr3lRS1RAujCu6T99SeKqGBzYbT42GhL
WCV4sKEYZ0ImCL6/IgOdFsso4tbQbDF2ZIqH6oQHqx7uT8/yzqYh/3F8gfqj5aKwoR36Py4V+9+x
GsAhLcNUyNSwYEOqzr/IvZk6ypX+4PAbFfdan4fk+gffTZaWCrXdEWrb/PNbRR3mwn+HBMkmqYCS
V4Wg5xkETMLqw2oJ1xmnKbopu0MoZamCyOa0pyo7NdDensbmaZbxRZ/bHCD88a4nJrpZ3nohK+VV
Yvv9G5xuA5EZKHHFxNthFEu3SJbE9hKmmydMeK8PDk89hhaiRc1dUHngNebSK5hwLpodfEtcy9/C
ZrT+TGTRh7D219Cyxaw+gWhzQhXX04GlJX0NTlGeadYX0z5N9p9MP9FTODkESoYkLFBjptT8KcJ7
Kt4G4zipKfYARC/ExnbbcmXeliu4zC0jcHiwxvYjuvbReBMP5fEeamZwwdx9boncQK4CV2ejUzdk
Us0CV4okpwz7Mnx0oW6ErMz38BU2fpO7L83HgrlOYCLOGj5a0ocFrM47/tmrcQJZbIogLc5OOeYy
CTZLSIHjOcACjIM1wEVlo/njhTKpqw+USfhH//erybT/nQPK1WTz8HV0h6evqqr/simX0tQXzgK2
gvqLSpQrCYkK6XysDblyYIhy5ZjomHGlEAT2QpuMaGT8eUSUKsHTEpSRCysi7mSGxEJxLhiL/+ix
MT0pqPMmr3hw+ET560lWE0VCjEhmA5gMTyZg5X38yZ/HPEXoIE5IvG3T5AlzKVYutRD8lAvvtR2a
L1hWBWG0c7+t6/OdaUHP7zFJQOjd+SfqW0Yf8EEwFVLlFekdffnDcD2eMcJDC4FlN35xjgqXmP4Q
04hpcRlIdOuZKhKBIr/vMpIsiLWroVdHa9Ge9u9p1YhPSXWqfTenBsRES/wm0kad5XbMPYXtS3lM
LqOXQQnZzIJc/QeZfWrQGU4eishP/BBXYWLzKheDmoFUCeyJc2bH+/jTDQdtfV7WEz4/65MhZMZR
xp9UXuB1QV+29sjO5it2SoqLxVUZRJP5hiqqT2Yv+1vmCMMa9uWCeBpFdXTE0FuiaiEkCvsNwHRf
5o+tFAav2E0ZxJy+9bC2YzzMD1JJ8LWAmry7X/vBtb+wA2Z3jhv5hcVs/53VLC1TD2IGC+XWY8Cv
wZsHBSfb4nGwsfJj7ocLPmAOF6gqND7UwAzrWEgT4uQ2nYctmxoOfphBSDa5dwZuODiFkc4r6ZyQ
UNBKDZ1reL3jXwpaM5iroCUE9ueEmEuOQcVkswBJovgfoNf36buH0RgP4Bo5VlSyGbWjhRTGMr02
wnPcAYbaPMeNE7Va+HB/6H9d6UwY8reRSjn4BQCU1X6QTfbgQGgmFhh4EY2DOBNR/oGgnRInl+OP
U9BNgeEES0lkWEgKEKLZuG6T2SIszcfcBLcFg4XzOGpmkt8PGeoG5VgWxwopLq4ySGQ9NVRMhSb2
ShyCEoPNg/oLmRz/HUsOzxhi19ldb1iRHa5o8JDzMOEVkzjZkCbhxRO6ZSzpSKGI4t7m2YA+ENsf
EIgOcRPlZrTym6rQRyystvGEcZ3nBFqoEvvpew0asURuEtWu6RI/cHPRFsrNia/PKqhKGUvrADxE
cIH2wt94Z++MwlZHw41cklExs/j4dkuaW9KqrK3QoaOuQWIuBFvO7NNxodyxdKHzMgAipTi2gG3r
T2QmoNFL0wmkqxXRKznYNu24hjyAC8OOZ6YMoY9gS1QILsJ1vjWR2sO6pvjTb3pBvASVHbJi4gtc
8EBrh/TAQoOBeLuIFDUUivXXC6pdFE1XFE+utp5Mi7jvhG1rauhB7SKGRINSH8k5R2akYMcfaJz7
0H++o02AjcrZhTehm9xdmnP7yq6GIEcQAxJeE/85q8+UNLP8glARQZnzjhaCr8RuVQKyugV8Dxom
SqaKrj3gSQ7YHeBnMN03vuuFlUwndGUr4ONkkkTGImHdforgkbVAwVFSRuItG7kpeeHtXnxsexRK
kICbFt+8kP0Q1oCWacEuDgw784EnXhA3o+gBFczHwav3yYV74EVHE5iMMy6sIHM7dxa9QMjgv2ri
KnCuscnuwIjHLDmgkJjj8Ut7TS075f+40ycG57imvxxuuKcgHmGgYjilebYE6ZWRor9+QV4WCfGC
zYQJQ6Hk+xzD/qVDbhvYsNghx3IlAL8iaVAWJLSPxTMXE0uPtxW+FZf2xiFHtHX51JjHjgwC1e1B
6V6enPXp0TzdP+uM3zNfVz2TGInPOO/yVfjtLki2CGAjvOgRznN0N5g4EfmXOHCTsDyR9nRgwni5
RyM+7ivgsuhCEctwfMTaTQdNNvTeQS8I0uuoYBVvofTDrPhaOf8HqlH5nwDHtqMajq1pim5pzr9A
ZtNUlZV8KdGmsWa6AlriuEbZhbsfGh1+ZxZOjwSHv9SIZJ5+UFyZZHpheCZBeRxgVoMCECclWQyn
d+ILHsqJ8JybjsNjgglDK7AGTxyaVXC/BpfVx8pm2x57SWgEmuw1AVbix+04IG6tT+Z0KsazM4jl
G+SJSaC1YdvdEAEaQglB+CYkexbm22mlvSL4JZM6wDqZY8wDyOt4sJCEyvzBwGyzGsOMpWnFF4sc
AasE9jQVyZAUP4aIJTevfb/GApp4k5ypCq3Cg5XoTciVqd8WtH0PsYs1Xoa//aoZO3f6fmyJldD9
cu3vOr4O7SMDgPNELG4vlHz/iCGVWYghNb9kWIm6D7OUCe1Tmr3heSSzmNES39emaaNpsGE5mKHM
8D5QaB4WhMmhaoAdE2rIli2YeZjvaUduPd8/Ja1oAkAj0gQ8ol2IS+VGvXbBtFhxB4a3b8zJjuMc
gltj7hgPAKkQEGWBxZgHqs8mrbL1RPs/CDSa+j8kfPyXy0sMXv5jsGLfx8nQ7lxe6ycusPqbSi5Y
85OLDM89YOvyD1ea+c61BmKGl/3OKsnkBnkkKzHPrDrtw2U95chALie87OYNF/HIWicEt11u1yCX
YYuAYxAvHr5cjBqL67/D9ornC7xC4nTw0EknbHR4CUAxZCcnY68zER6rsvQO8HRwmcr+Kaf6ZuQQ
ZCajnoOScsFmg3hhv+SyhaNRLp6FZpyBHyoz2bv9JDIeCnGeZF1iEm5ku4t21K6psqZ44+1JXNOa
KS7rbLuyjeKJi7tgChvedYFv5GWCBt0u9P1aL7bLHcm/zDiZXQXxE+w6lQChQ3dkBFqOUVeLmDvG
Ko/pIH8fB3ELYDTiLugrGFTIDV2EL/yTrnES1mLcPPju+Y/cD/wyu2d7c4tLv7kvpN/MYLB9Pz+v
5xvKWvA2mTu1kfyJm4MXIXQi7JRnCu77FxbHSKy4QazRc0aP5wy3ifpUwxSs/K4St8su0udhY7x0
f7htRiZn1LW6eHBw8/DqCCjN/PmP/vAJ9dn18zbhXdvdRAzn/jDhedLUPrcVYlLuLONPfVYYgvJ/
gExuQF4sH0vvdyiO+XE4V7YXd9t+w3Xw5P6Cm1cIkhYy8EHzJhrIhZyMA/yoaHiGlcUN2IFFufkN
ma1s4xxxJ9K+8xjJL4FTssQOuSVhmXJX2rDfWAa5Zu+aoI+6kHno0IW2gQ5Y3Kfsu4oskre7dTKE
9vZhiFfBItcEOHAoMSJDz7wc/x9n59rkptFF6z90qOJ++codAdLcPDOeL6rXTgYBQoAESOLXn6fB
8UmcVFJ1qqhUEnvsuTTdu/de61mN4t2U9PC7Mfy4xxfsmC1SMTF1bb7R+f9Gv3x9nxmB8EqTq04r
vH6bx6RF5jTG8vZ1+Q20iH9jPHBn+ry0m5m5M72FpEZPuhr89f0+vvOGv9bu67/f3jT978RUgxPE
sDXTljXZ+pX2e521u+NMluTvf6+4MwDE7GnKuHiwqM7BTIK4YJCO0j9/pebGl0VaFdepe2yZ8Yjb
D5k1fBjqPUOEnckoTvkNTNfdPbG8yFKgvENhO4lpMrNQIi6dHfGWVzOVqkw10yNNmUPwvocKjzvT
QHMY8ZwLoh7ciUmhd6emaVMufDwG1z7uRDR2NnLvGVgtb3jE86bf7pW8KfO2zGs7nUkKmT3JZZzP
q7+ar9e3n3NrBelcJ8HS4VEkQjkDnj1TSNhpmBm8yy2ZjeTWb5CWWNZGr4mVSechvQ2prKZ40keV
zydFhzdJacOEMrIrlE/59C1MWlze9YONUV0XCA10jMDR7Qe8xqSF04tdFIGrUftsh/erq3Gdv4kd
grbX0Q5bRWgKadneWA2wCsaELJr7CNpJ4AbVF8IvFWgrF+6GoQwelfqJa9o10v2HM9bqUSjRyMYi
OWI5SxkwSL+jd7S+2KqHrYtNgOqfB60Wz3oHOFhCEc6zFk11okWAEyg9qeILimA9xJPNYzURhWs5
RrXqMrRUQBSgbHkhZ5iHhgje2omOLz834oxlTGxCKoTiQhTicjL1HuKWqwqUIa6OnI4RGhdI4qYj
dCVQ9o6n5wtRkwuaXFuCKWHPAtwhp2u6uMd4ml0bcaoVqu4GW8iRPurStqNzhz+hZB3C1GDCgfya
0ZiKhtFDeW5Lnil58Lh59O5HPjgzaBERvkDlBvSBcHuXvp5PZO/we72DdAzTmAdJL5EW6BroMZ9p
RDNc73HqCi0DnhrkDAh7ETlgrkHnQGMPf42y9PY41nno8PHQ4WNzmLluL6c8e8L81Sas2zszfQK4
gdjD2BxuYnB6qTwIcxoTuUNoy7hk0hFzotg12ED4QCQXbCbrflK/0Ss8Sa4ycp7AQXcxT6rzf9QA
qvIPELq/7A+il/inGqDW5+ZuHKnPUWNg3CRG4wJYlR2hogWCrzVkT2BDgGXDVjCi/HTf17gnSBeL
kqTGRsmb7+x45w90YU0B8vp4V773tCDuIe/8aXnhZW+SNvPykvN+27QeZPFa3/RMIrPRBYXFKc4R
7mBLWV7f/kgaRYAu9ZbslzdVW97Rq5rWXdaoKePtI5fd/AlqwY630tB3s77Dh3oTBjuO5qsS/v6E
vJO3r6xoE9AgIKI74XXjXZvOHvnVD+7966X5X8HxfQj7MlJfcD9C7rRfesk1X1ZsCzow3jHesPX1
4sXCOLm+T9w7Oe2S86c7c2mhy3UX91i0kVxgigkJW3i/h1x2LkXkudyCO5l0IkGx512RqQfVSF/e
j9p64s3gteCdIAEJPfQhMoaQQhEMJb29P94Blj7Pz0WvdshJxEJf+9Ys7+rx57JGccSCXgXq9KWZ
hrCC6UuzcClJWbUsWdbcIUIiUll4c1476lZFrFZNQOnEIjXGwD9MMUuU4w3Pr/gYzj00R2LBDj7Q
KmSL0b8fWrr2T4tSM2k6WlARbd35ZdYxWKpTywcmbjRjHzGHk/n0iTzszjeYgu4TMU79uccxhqqR
i8in4b7eF5E8jSi88euvDIubA6IZTwOOCjzMD0YWrUSeNQ/lujQk6d9dKYLC5hU/xWGMKjKamTNA
l4JTY0M3TAY2OTspjxualaO6Mdpdu9+2/6vrRJrhZ29PLGZ0PQSTSrm15JFOelbaaWMDu/Top3uk
GqF/qvmhziwH8ZQgQfHkovZqg4LbJeAy1D74TxFMsEMB7xChpFiJT3sSfQCCRTcTUDfaFTKJAfS7
ezXUuIWcI1pM1xrxUQRVVwFxSYQn7ejgzGZWBx22y4Pb5woOzA6Gl0fjHVcqwxX4Oh/UuhUwPyMv
661hoOXJrxPhlsHwTV0stRZ45RzWBPrkFYfHRFKW6LrywKsR5vfGezqfOP6EYVlJgUXZnRiZ7m3B
Vrpe88s1P5sETNPC3Lb11jFyy8g1/i5zQyGMLGdR95vKD6QEDD5MX8jw0bbzF0gO8yE2Il8BnPrV
wBtxF1NTTO489L+wumPp4yE++sGAbgEO6iva5+oNbywPPg2U8Dw4ZHlumF5ChqFmNiL1yBrtuw2/
9xwcPvVmZ3zQBMLgg24ld0AUw9C4u+2SDqdx9VEEzl8f6SVG5nNEmUIYp3DWo7Y8vK7aUWDs8CPo
MPWt+/bWUjpdhcVf+jh/4smykdPTuVB8HHswLMrlWU2qt0/KbRZpnZENQDpbT0LAkFVWerLSkssO
hZKLE8s5CQvHkaqZXYKAObzuIHiEroTaLCwJy1yg/56c3QeRZ3GQPQ/3telesxk9OnTbo4iFBgW7
4l/NyZVJxf1KDMbN8UwiZB3vhH/o7Jngm17q9/r9cPcA1RLGRgJnS+RtfiCZjw4RuHoNEFw2OFl9
yvGLVEekuNvZ2Jb1bo8Kb9WEGbvT6PNZIwdbFDQ4YhHRNG1cG1FJ36AgwVOoaTq6B1WE2Aj1V21D
03b71EbY5FYejRbEIpAykWxY3YfC6iArDyPrAZ+C26skH+PikT/wH72ifvEwycZniLlXNi4EXHQO
dojcePb4q5g9qiFBbiNgRsxCkNGMfFxYfHPl21sk5ldWP9aNCSEy7tTwji1Hi9EijScokq7ygIKk
Yj9FvH1nmHdW38zZRVuDZcg47+bnK5dov/2PsCtVFrEcf6XFMoMxdNXSbdkhV/qXMczBLKbBuF5Q
c6TdLWQ3FFIihvP0Pv5Ay60zhndBA2SzY49baYD3JZWDictIYFAKWw8qmxiEvDNhMB9RM5KRRRxU
yzFFocdEnxt7Eekb0LAoJkglFtILW8Q2trZAw66MmzW2kdBhGDfaJKAyeqCXsXlLpH7TsjiKzEE5
cs0n7tc+LaySNRvvGeoxBzP+H9MI2ShurCKOkokZTYr4QdeFdoIH7cSNw4ayqvIRwtx/GGl4w0cp
4tUuJPes7iBhuw+gtmUtuN6Ieo2kLy5yCEJkWdIEnwnjDn5/bQKnKCzu1T04QyJPphkXauL2w6aU
Nh2lGOVJmwYB8z6DeZ/B1AGZnAvdTIrGWTRKydRYG6UjdHLNh5OUlpPIUlOUWKW37NvYQheQ1/0P
kJcOs8dvIAbypSMdo2d2jWkqCjGZFOM2a0PHEs5wBsisOQOI9wuCKGSqWoKwk0PXT0VqDv0D1jpd
NMinfvpjMQ5XGiSIcKL7E+a7fz+DNfnvYz+RD4NDhAGyopr6LzExTaVpo2mxdnocW73vH9/lKke0
XUHkgOlbMTW6ojfyZH4QNQQSDTMdBy3MRO7SQjYH3gNLIX2k1ObSfgvS2qVAJ5oKJAr9tMcrKMgP
CkxuoMQxELTwfqbxDmeR/16QlIBsm3mX+7eQwRw40Pz2nRGg/mFhnxjdNQKA3O1aifgBY3ekh259
Ob/PtP+JPCMVBHTqTzIuC5xxkrh7ZhdqLwqzU2TShWa4W0TqJTQh0XIZGTdHooCIS23icWsQqo3q
cvJazg2G2gS6kTsoifhWxKsMtcnPOvBCcjHg/oBQYGOgN8HEQtlFGNBe2JJMXaxn+PqYw5xhu4YQ
ciW8wigpXNfaPlGp4t/CbQbLDPcegscrkm82QOZbv9Hm1ORH5jnrpJqqU1DvAtgNqFiE7Q2CFoau
gQFpQcPb5aPOzujfiEJAVM13jrQ1RnJrtcqUgePHLfebUfG5Fhr2c2VzeVTuCb/b+IDuAN3jTYAd
bOuHF0HYNby3jAQvfPXAmDDs0EXYYTTDY2OCDWAIM1JKCBMFJycmiiPx1uAkmOFQu9MqNGANuU4l
kPCch7dz+PZ2M8QxCsEQOREuZiYeq5zodIrOp2j29kyQajDywiBuUiYDbHcihWYgAaWk4RKLEBHs
PAEaYmbAqXSByIDvurTp7xOmk5VzdrPxwmZFkxehyeQcwdQUK6igabPC/uE6YIf1Gzv5D+08e/bJ
ux9eijf5g+A7TATBChTTj0gIvdfS2ABcgvG5ijk7wpqPyK2V0JSZ4gi08r+/f4r593BDU6Zro9m6
RetGVn65mB2czpiMMxMdsvnKJoKMSpsWzijWZCFUtITW3IAZw7hdebVlmhQogJKmyHs5p90CNVev
BDUXwK+0y3NmvV3itLv7/DFrWW9x80xbsiBn9wY/H8CZEUjY3Zf+v3ERfRTNP+PTtQmZyE6n/GDl
Xb071Lu2fiBYs2pyc8qfMA+Py/CzfnDGB0XfTd80LNkYfRYkzQWJmfND5saVKJlOmJqFsc25uLho
Zlm4aPCYIckAgsn2jHCS7RlVDuRsEDj0BjNoSygzLgQ9Q8DlsrWz252+32n77TaQ7yEajZmXGcWH
eyYa8CJoCudjDIyfALNBaDTc/rcC0y8T4kAtRTf/zxIgboGdb4ziDkWP4Hkj+gaSuE6hAeI61SNN
qwPRIJjCzhYwiwoPqR0As4DoISvBnaxuphxY0sv08S+6/PXC1IFB40sMT9//fX2ojvj5/7Ue+Ov6
+GU2JN+vR/uicH/B2cASQaL6en+6PrJC0ICwSJRnlkkP8UtmMBPrKF4OHloKomxQlTef+/KNbBnE
YyZpOOBDFRdMNCNzmm4FFvh8AN/Y+Ef82iJKheRWsZychfyOUqM+BdWL9n5K7KvPoqKNLx3+p9pe
ATsM+V+dXZYF1mCx6VJ59lhm+Ez2kIFgAjWih896cwaU82LVDVz8lw4+4/Zy6eATMoLZnEx6jzXI
GKePWYg6clRGjWQHnPKKmCwrN42tbmxNePHjTh7F0lRm9tq4krjt5dQaIdGAdnacHg7GjgWqg4DU
d2zJ9leuNMCT1sU6g5EgOaAKIHr9zrWGKwf3DVYuik00mjzaE5EhNPdtKeIasq5hlnH1jYV8/4ob
jKXMgyppT77HSaxp2vOqd/ik7KB3z25YNcEFLt89GA5i+lvDWUVLuUArmD6z0DV47Qbpk4J6KKuw
6vKxz9V93h98PlEur0w292L1y3s8Cruq9LbBuvpxgPP0k6t4pCoTgVHoHt0FXgYdFzj/dEQbjkw/
dlEiKgiAIp+CZzYJkQwHDEDQAF1eEXIqbtt9AxEioO9eOaLvflta760mZHO03te++4kAMQZ1fvfB
67O229aXSDGZCj8T5sDDW7S23pDX8S5dlli8VVgHo5ismiXOAZkqL1cJTnl5v3jFjsvDW8a7xoum
Lw9l0oyOf3njJr4fNNBxNdOEUFIA2tRMxgOWDNoTiDZ5aFIwRKOTtlZRtC6wRyHWpGbhfZyfCbiL
T9+d/9Aqr1XR395KQzNM3dQsxTZ+qZoO9+FeXvcqSzbD7K/mp/6d1FnimTkxOnoLJNEz40btcAs1
7lJQLzlSFk706SxiqGZinr5XZ3+8/ngchSBv8Ui4brFqqsIVxQP+nUe1/AlLL4coh9aCMJPyScpH
+mrnXDnnlZ7JY8YkDQxfd8zkjuFXutdQaSdW4xGb3MHUFZzTXgbzHNB/eJHZIIWwQjw13cAlNrVF
H3oRmUTjza03SENRgFrfnCHVu4xM03uX3aj17ewk0S6vb2BrIh5BvqoF9p7H6SOofYBepcbtyhD7
/anE1OpiQN9jrB+22rCtjBwcNQ7rDpM1hEoPT76Qiw4ukDL+SfeckHSe49v3RryOpLN3Ls53QYGV
A5ve+MKo1TUsIu530WRXS5hFLgeLe8mRqg5O2NYC9dzU0Qn+Sh2R0jaP25YZuNDxFG5ywSUzpOUN
tmaLJ7b2gJK1IK35qogUGK8JQkWwYzeMM3ytB1tMCW8+aJWLe2hCo3U/LjNiuMikvuTaCzmFNjsT
MBgERcoVIlXGTdlsjHEzvIiJxumSw5DTjkCa0+MBC4T/sZJGLR0Brqg+ecYFFToP3g3ihvojAduu
ferRchLwxGLy92imZV9GME1M3/KQ7cpDqtLEAVYHmC9ElSqSl/j6YTjl13p7dEKM2XRm1hbQHqfT
0gK6kOR2zI1bptwyZ/s7tmUjB8M9WuJ/zHuv6yOClJD1FiR+TSiP3QnS3Omt23sUpsKTzbWAzvZV
OLPnJ5BL8AUgCYMvVCESQs4+Z6eziwu8w9uKeM0W5lmom9XrbYOyiJRJZIUIHBZ39EmJStVFwENT
9awIbQiQLwrOXiiQqCrf3gYRzPxj0GEW2C2cHDCztJDq1AVWNy6E5jvgHFBKZ/F8bS+055Mz0wvs
F8QDbdg7WyNoFugPU81uFpQcJpqgf1bNALIBhprrRBMMEDGiBcJwmMg3n3EmD40UqEprI6WTPR56
KTJuEvKa6SB/mSJJd0vOsxt3pGS6EVO9UfsNOA2nTm14rWraFNmty6YOOXNm3rOq9gn76cX+eKjd
+/u9yrCUy8QDRsxpGdGi9IGJX22Z0xZGUFLI3YPaCJjTNvz72bV3JrDU5WGIC9doBQH9FEbwRRsb
/ewLcyxjeCVXFCbweatn2phdjtmBHCRtQ5LR+KI1+GnZpxI8swfLZf7MKPocnDFG4MxGN76kGB1Q
EKQHgJbsF6Z4CDHiIcRIJku88GpsW4jhxDiGbjUnAnMYjFsF+S1iDMND71r4TAHwQQJDZg5fDbb0
M02kaxs75CleY/pIWhEDV5uxQehue/EcgKvDtqGVaeTF4v6DfZZevs23TVdQPSREE8qVN8KAoctT
XzwVhaUVkAOESXmuXA4RzFykAzG4UcnPot/4VH6TqUm+YYHtWeGc/tfoXCLbJAOYUwQpPpcD/GFs
xJ6e056aNZePQwuGLKgdQ+UU4r/SXgQ1swRwIAozKjUe+0t7eth/4WPND6vZmR90rUXThvjAzxYm
GxN4+hSUBzqjcRelBRVaw9jua2lt1uAJk3iJKu0VrxqZkoJsx1OYyAjvkU6jvZ8EZk3lZwSoBEkB
5G6cUIAgfoODhPsNNx9fss8btUywODhRqChf+X+27D0CqzGB6lCff+UAxerAI0rZ5Qzl0q+9VBh4
C2ZkhRhkl2/iXOUXxdHKL59D7eW/zlbN+rtchYr3T2frLzei+112GkemdXojFLF/H/qkxslG5CpE
RBoEZswRyvl5WY7OK4XpcmKuZyUHJZmoUt4q4nDkZDzpmW2J01BtNhyuXA+gkZTBmSaSgwouPOzh
nESQazRxxnHADZipQs6MisMD5lkfqUh88H5aFI7i/OLwgocNo/oci5Evw14OrXkk4hJyvGdnT08g
CMA0owEYAzHJxWD4CqsclIwUcUyh4wSP0l22JzVuzTg6d5HBbwIJ4s2PXOL940IV34OqJMR7afvP
nGCbyQlJL+A84xMTDXasvECvMAydrU2NwnSz1/Gv7J4ScgD75QDDqdTi8vmhaoGCgnyLMRk7Op+0
seVzFrnc3fNVimQZu8fT4EZPitBEpAUG0TFxn4Dtip7ckrzAXg+Bhz7EscJFH1VyhIoUG66ziR74
omjLo2dhO9IJK3ha+3RAdGwOsmVUfeDugEKlEOJFxCis5VNKSO6EcHfIuv+BmLDoWexvIdg2gBoV
HgUuhYm2IPjgtLHfsdOxa8NpY78OuDQIGh5ddbY89ju2OR60Koy1uq3KhOaQs6+Z9xT3v6MkNZhy
zlexgbF7nZm2zJF1iKUrPsi4i9imbssGtW5MYktahsOxyICxNqcvbEjj0tJmH5IY1MJlN7ieZNgZ
qZDfhJCfFBg2IHafo4dsMGXGj0v2wrUqaJWgozsEzAhv5RNbDRsNuwywAw1j+91bOboFWRaPx2sa
U89yrXzkzBGp0YyS2WUwP+LOx/m17Cxnom1Ujw2FHjATMHaSZtlG2EDok4HWQiHOdc66bIzu8ea4
79rz+bJxygyJx/T97JPzibAQmT4icEd37TdAbsc+K065VAOc39rVDkkFWHhTWIZlc+M9FjsTgJ0U
36S4oBSaYnZawb4ixEKMqGL1iS8ufbwtY0c2IfYZdhkspWwv1bK5sHPQo6JxSNfQf5Qo48bgQplo
CNcnZlLt5d8vz4rzD81NRTcUXdVl+iu29cvlWTrKQipDIJex8MqEgJ1Z4mVjLfBsuowNdgXDRZQ/
LJFnBBA1cqLZCelDMhRgTJ5IJoIPpGzWGNFBLM0w37fEGYjyjtpuV6u5xgSwT4vTJsQyyg0XW/4P
7DuFXLOQr0U/ETLAUrYd+cZKUOVEqdZfA+qrensy86beUpQxlKMcq9sMnFOtu7Mh/vNiZby0JaF2
KlodgAd/FF6UXGhEqLbuVkSddWaDXFA7pzl2PSbV8E8prSiqKKeYVPO6GOiou6MLP2b6zM5nPIeC
uc4oi6lVxuRGcH9wYlFZYU9xf0ZeXJdqCmoMg20iL3romqJ6WoumtWKiVkL6NS+iL+ojiiPmS5RF
1EQURG1ILUQhBFGM7h1UEYofzKuUPXB8YRRhVcUPzr9YQcP/4fqHOxtD/pj3t4w2+QgjDw/VtyOM
STJlBb+CySNb+UiLn9AnVwfouduLq1hNsj3t9uUjEVrcJCHgxVLTtL52JSk1vpAM/x9tdNUWK+mX
C6Gq2wZddFV2TK6Ff9VXlI1zUc0LP1L7yKFB2ReW5/DuPNDEJgX3oP5O625Yggrw791W/x5y70si
f5aLf2865wc9YzpNMO2QwG3zVPo4sUnEPXIZOTyckBcGlxshzOHBQ+dIYEzZc83KDQJ0pm0rdvQt
GXo47tC4hcnLylA/U1SWIWNdcD03RcDKJC96Sto2HK3gyYWtBEv9tBeZe87sgpyrCRKLHDsE/5+E
I2THGsd82HYhk52QCFKiAk4GmX1CGKUOOwMwT7UtrMxlkSO/cgiB7UKV40sFKxxybPE3OCEHF3/y
AZFetcTuLLNgyTtf0qO52UtJMRE58I1D5yJFrTDMRQ8s6XSlmRlNPJw7X+a84YbNlcBIx/erwvTe
ecBYQD+bcwNBhrFImwYlsu3oqs+0ssXJQCXMyYE4mBWLipFFm53kmEh1zkeaUgvwEw05wE805BT7
lPndUuPrupiR6gxIB1TC3pWtmkgAUcx3SxlPB/r4gQ97tjOVC68gbEhJ+9A6tE1hGkVXOWwwE4dA
hE9lXBpx0Qk26HxY2KD+2dieGZPr22bcxoiQLvQhF1MhUevsokgSqdkQG62CIbQYqIk5N3B/nYXn
H4rvY9lH/iP2bMg2bWgjbVECWA14W+9M0xEZlCAP8XeeqAQFr1E/PzU4T0TnkP42AYTnwxeE5kMR
nN/NilAYQXdlQDspYQXqpg1h8hhjwujJj1dWAh77K5Oe+htdF2eM/ZjuOENaWuNwC/5999bkv2sa
6YgTF+bYiuao2uJY+5NmyTHnbrB1/uLTO5bwVfqhf0ixcwAnLjIfcachbVTLpJ4Teiya9eWYkdtt
5z0XDyFmxOvFWygeZITAacXh2CgMhNDxYFkQ6g+8SRrzozOCRmAYnJkq18Y5tunmeMykQMaCXz2i
AcfjwfTGoxtTkTwLT8mJOhpudQwFiNCsYSMNm7Hno8w7I5+IZ5w9651Dg+YA/iWSZ4ZZzJ/s5Zka
0Y5fO6SCFg8YzwUYX0GCuIlHYQALJwYOL5Rc3TvAKlC9Y+FXKA9o7/b+AdGzZpP5mFwJrQM5W24Q
O0pcG4bUGFJUVKaaHors0mUWduouo1PD3KoB7UNDDmcSSMs+KK7iAdZtT0ENC31BdoPx41JOqV+l
kEQLGsfUWcRi0xHa1MUGzBZmJfr8OABgqakSLR9+e6QmuF1IVm0DnsHxTfwFd7+ghuxJEoJ4dviM
Iv2FvikyDRTNyDT4p/Plqpau+kwoDEoLxkvSl+PnjftSmU2XzOxyZ86HdmvftyqN7mN4o2lwD7gX
m1VmVxlKCvQU0iOmJZBkt9RBksqt1EqNNi0Y3N7TA+MPbF+ITUfQwhvVSRjwmpek2wb9S7e9YLMH
Xxi1B5K4BS8TLJbaCDIWzhZBzZR/8LHwDAiLCyqsx40F0V4irMhDVELDzMIXEF+NeGZrKDd6v6kH
TO50rYRYEenW6XHuXWYOPHRL1wcD8tow5XpM6QnISEZG5JpGJMDiBiCQ+HCI78s92CoElIQHKYNd
EYYXWwA7jEi7MSAj/FaceUpKj1QqgaFiJmR/F1kMHffFLuJKi7pw38Sm9t/SQsX5u2Lhr6/pL0ff
wboNDq51PA10rApfgqmAmjLw09mMeTEN64sBXVyl/7u8jlcIksQxIUGtY95CXkHeP/uR0NW28Q0L
lychNu77GhzKm4cv0M8PDoPOmPetUKP83VpeNoduZ2Qsrxfvlk6KB+YgmttNaCKFeSEj8nYhmstX
HUhq4u3h1Wlx1vi8MrwvLSnFUCIhQ4m3pO8g4BNNUNzcp5DuGdY9XhPeEd6O/R+vRhPxRgzmpiWM
h5O2gWcfyyjjrNDqgGCLNX8GFsQNH2GlFrhCvMBqR6uPW02s8nWNHz8nI2Vh1/v85mzxcLGSZzOd
P1m+rF3SxKQ2rbpUXRZrOyR798t2633dv3eldxuzraq6UsSSZb2yWPVGLFOCp1dlwrhjcOhDaP7i
zBFVF2uSBWm+HTewvlmOP5chC5CH0ZecsujwwPOqHETX5cI9B1vcsryIMOA6eKEvs2R7lIzkY1v7
DyWgqv9D+eRQiyvoEwxWmPyLlV3WO0XqRgIuOJfompCKC/zl9fXWC4MK5xNNEjt3qNqZZuMFsvz3
lEYKqkBUf5h1jV3KLYh/X5UwOb/i3wohkMHPQttZegSoA+dYgL7OQGPW8QDXEJ5ZcWXmNLTyUQdi
F27J+RbXolVOM9jwhtottmDFeGr/iG0cJRHbWOmeuZkwrOI0mgP5FDiH4ECWE9hwVt0NhJlIgFIJ
UA3vfXg9wuOlsR5X9AOB7hw2mDcULwyPC2XhRKuM2Sb6JfoTtDC8OZ3LEHoo13yzDek/0EhHVuC0
hGujK40tsNSzL919efgRh0MVp8mCChsBOgvvX2/3H9QFwm64IbhdTDAGaXd66bviyk6zdqL1g56c
oplEHDG1Yiw7vrM2p3bL2gRjj6rx7n7FZIFyOwZiQ4oCqiLUrJfYc4n0cwGCCvIIJhT+C0tpK8hp
ru5y1UeJzlV/ZTqYCJiWu3zwhjyOyzsNHi73oq8JjX1BltPGxGiycthpxlKT0YblXqHN3r0RujcJ
SwokWU5JAODYflganr7YRBhU4Q7pzQgNTtkJdBiTxWqnVruK/N9qp1TboVquE/Q33mCuEWTz+Ira
DNigGnMpmMgHIT/GS4H+/nsd808jfstGZKPq4i7qaPIvDa3L/ni9mDMt0LWPWH5eiXI8x83nO8KZ
kbK1T96hW9XwU3rGr5sOmGiVpUz9a6y9sCGrDF/2qc9nIPB4qOYtI1iyqSoQu4kJzZPUmktC/JL8
+sE0d2M5ItvMGGKV63VsXCK5jKcusfrNkbsX/BoaKBlxh4tk87KMBAq3h8sAjCPCBgV4mCi6sUrP
hIoBzhTizzWu5DIA1fMRYd5k7/IV2KcbEaCobGn3OIwNn00O9bv3MGxIU4TzgWxkK+FhXpr/tP17
nTlPBkt13OewVN2gwIUwimp94iwgoDAvMIcdRIoC95lgxjc6i1SZljDJC4rq+KDQG4nMKSLCXgEo
qgXYXa2Ik3cN6ChG0VifGVZBQutBewPfP9RR4YQWns5K4JEMJSymkDW76BAhnt3HMF0LXtuDt0A1
i97w/0vowSqwHaguNu0IRRdCkD9Vs5Nxc85yQetbkL5QptHmgzjVRO++Xy4YAaLFJYJ7UHoS4bbZ
n9LTjc5LapqA2+hBpR+Ien22vtWe/55f0PstGcArZwEYUi2JwGc7AobE5P7wBwypG4KR7xO3c0Ap
icIFE+e7Qssz2rf8Xh+nPYivLxPyGjICb3FzS8qbsLDrd5HA03856Sj3EvsP3gutxDXmtfvGYOj3
QUvkPYgpFEni+DOAslTP/feJ6TSRLoRSUdZh66TPYMF4eMa/jJx+9S9X6gbKeXZ6JcYFd28Nukj9
Aa41LJ+GoAOXQBXgWlpwN3/rETpE4hBJeTXxDjHwLKbd2E3kydW4KJsw6BHTT2D2Sn+ve6qKEIoc
cdTx/gVI11Xgy3s0e6AqrwJfPjrhxSFa5Qe3A1K/9PCzEcEomkYE3BcUezOq+jfGB2jzgATBk3Sy
NQfrP/YKRf27HsgykX+qqqJYJnKgX07Cjl8ZSgvf9qoHuhI6co7f95RUDb43IePo51hxXIUf8zlO
9YhYZGxdnI3a7jInMuV/1Dtb8yQijOfw06kenGGHioUJAqnBLYOZuBlc2XJRR5V2aCHvkgNlDF5/
m3QxOWBEMC3ESWYBzNM5KplqAKpn84IBwamKuuRqbwHKqHghel+PUshskBWpNsV6NlyOTE5UFvWI
ueSSTeHZ9zvFN00/j/leorgls4G+jiGnkDVp7tx9JgpOGSDCukec+Qj/+c1kQTNYJDTQn5/Xy5+C
4bP3c0vJavcEKL/C6Ybti5OFT6Z9LThu4Aehu9gh84fxxsVPD+18T7zOnIRpilJmP39dXz7J+AbZ
5MIIQxCQ+UDxrRV682QAUQEcWSReM3XgNzUujBOenL7RKG9G0+c/qEt4kGVRmlDY4jPgOxdh0gZ7
sRB3utOON/q9JhVRVDCocVap4ooVxTIjmp9BjBMJ055O0OduP2zVYTsL5E1ScMHKaJ4OUlK+oQlr
UcMzezolDGunZAS7SmN/4qATP0bOM2f5MaJNBj9Jtg9SILlMrt4rujfuERb49YDIcX4FRRkklIFv
MsbrHVUWz+XsHjPkxTCBmjluKuzMwihBXV5gsmYXziwa7Kcg11x+jlRdt0J87vBYVsosgFR8gX/m
nNAH0jzf5ExYVG3wXSCH8C2A5zgnKSDYV9oQmLVItTMRLRH1vjGbu0sRdzfS9u7eIR5451vEhsy0
rUI3SZTzIaTXdwGLeGJfd3GLYGEiOIFZG9M52uHwaurP0zXl1GQpFNOXln/hTJFzFQIEMmoamw00
zUDon8HMYMNF8pq0yoavh0ViWYlkMT3fwHa54rYHS+Fx7VUEDQVZxhF5dN/CXcyQS7Wvc4juBCt7
SLSGVSB39UlNOi6SDj5kXD6k3OYVV9Iq08/EIaenOuPkxkmi7rfT5NJMxkMiByEhcRze3lgnM0JI
GVxJ/EHTfO/mLTde13L98pXvmwhkv2TX6csExRrdMn8gfn95w1pqlq9oN7PHNrt7R1A5EQb7jWwI
1C4yr4sG3PqcwEvB3tIcNzhXsWFEtsKmzchdSBgOU3Sc8M1G/bbfckJvj7IwuvAZsoseM6VI5WZz
hw7j7mxtwzhtJiUFupV/oMN1pNkRHSF5GzEFBuFtVb+pMEX9iNtu7yLTgHhZjXY3osyeqlHkhEPk
x7LFMA2+O13tmRlsJcqL7+4MNvcK3ikw96FuRc4X0hncQ/c8ss+RRXHQCSlzXZoRNS9FNgsaQcJE
bWwfV0b9JRzNWEYnPueTezvFAxslkTDEkJMpJSzapJ/zp+MQUcEP3UJCp7ozAvPxKwPshVN2CWmv
I9C1vkymb2PNtr6ovY+iFhgBta271wQzXDVjQTBjZrUhyiei/mZCxgcWkkt7A1v3qpdVIp2S2G3f
SUEnr/G7u8LrCaREWNv3yVA9NwMilUg6Va5ufLOHF0yf/IlDmci9T0CqTXo9SQrM2AauE7/xVTrH
iMIbT7ixxLED7b9tnogrAOx/tsJOJnWGcAdSWTG1LXXZXCYn1rrn6i8M8LCWgr03bgL6B0/lx9XU
ZY2ZAbMqmVnhttOFbOPq5Ch530Y+A4SbTA/k//HXw6EhHBoTKpM9vit8SyrL91wZ3zD3/D+Cs3UA
KqUHEeX46ba4ox+EIx6zOjXQjVity1d+rHyXKBw1gl94b4A8NiKbDgzL6ACJwYQzQnxy8XXHh3PI
uNEuMxA0ka642YPu8iO5PwCUgL2JNgTzOx/rAC9oIgFV4WjgEHjP+Cv4RvE1ol3GEdX6h1YEIBRX
0YrCIFjBkyPLQHnFOADLxSHTXoD1Teb/uMnjxkqK5OGYEtbDTqEF0Snup2fwiRG5HdwFmeoN4mFY
+jOsAEmMxujugPBpEsuB50Hbyg+nVAV96lE880l9f1ItwuCDq+Su1zh0NT+vcaulyfrCmFirNg/R
rUn2xXeiAvtOF3/coUm4vM2W13+nyiIblAsYixPBzAUTCK1NACKGizNqB3dHlUIY8yL6b5FjkyMj
3I7aB1/NkaIMND4FBaet4jMW0p/b65vd++4PBg4QAeA8XZUceq8gJ+oUXQA9jBTTkTpGOiU8nHEd
wTxJboC0UqL0EIgfE/rgJahYK0Q5IoNU0RII7gR4T8GBNjX811PGT2Fg6+uIo0exs5GfSet9oNco
Vvq8lXFs8Zk+TY6wd7BqNU0sBL7WO68ckeWpdclUNZP3ufzbw3Qn0kEqwsElMwyfNC4v/Q97NFMt
nrbkuy6AQF/dyzkh6zDLZCqTIsiyt4cHswxkoyYBOPsZxsgrfjqHfBaI8Ii0HqL7O9r6wfIxdcFO
YPYMewRgAqiErQsLidg2olMqKWgSud2Z7c6Cwbvf7hFQb0YnsTAS1onHeDdC314gpBUoHogIJ6o4
xoMMEc5BoYFK9zVDBL6v3MyrGqx87Qk9HQSEXJpy85jLx3w85kfSgmAY3Da/PTIwhqTsXKNbCUvv
iaqNHNZLtaEE4fylwdHpQZrbd/JNmV66Byt+R9MgWG+00m3QEgWxxpfRpbGJ/3QP16/28V23shB/
zkvnkp4lmmkalqerEEzDTSS5URezcZQ62L3AJh9JIAqRS4P4ll4YJBAKB3fbbikxYZ6rxoaiBjfX
9RFkNP1s4DLuT2oiEU0oOHFCI3Dm0skgKGzSYgz/T1Vo+rHtsSZ13xLEu0PHqsBoDtFowYPgKkZT
fPBgXcpOwIVQcpmGMDpkfKKLMUZMFQX6OWXQ/PobvOrRs7khENtX7101dLcOrF4wRO41RJs7kA2z
IWJDkUX8jdq6/17nq4u19a/zQsuydV03DJUq31xsOX+6DY5DcbavEsH0DbS56hnWrU5oHaHDvKB3
tHtfa5Rzoo2KYUZnc8I8QZ0c5JTG1F9UUntERskr5fhciKKYmgdTDrHojB0HKbxyr2Qj94tXSJBA
8Mz/S9iZLrmJpG37iIhgFfCXHbRVle3a/hB2lY0kxCYQ29G/V4Lb39c9Ez0ThMM9vZSrlEk+ea+1
+0rOnsrFjMRHOWQdVL+AahEeMAcB2AqbjXXgvzIC4iz4F9F0GGy6ZL9nyKutb4gKyMu7dQkup4kx
MsJ0IJmRGFHKUJRbM03Wx/eafUECz8nHVkaSP4PN2fJ4CnH9pGu67ETXdKb97pqeN74kCE36QFCh
XnCkQBTOoXoCJsMhE13YawkJamSCeSaMHlUEM98s97d9j3Nn0TD2UZslQx/nUnTSwKggxUOMK+Up
mJ+oQCKDDKMKic0OqAVwLJzDmqHApXSDjbjxqAFpPcJ0RbEkvFDhSJ3Ixq39gFttywhKswvk2ZJb
BGKzvGUJWFkzqwS/JpQsLgSE+CdWIMzXq8cLsiU5vFOXuNx+YdmxiIoX6S6kOCd01nomStHH2nUa
LmfZ0tzr4qxoRKiLXn2FBJGIZK/3VJ2Wm+30avM5TQGNYEjCU+MJ+wxVpm/p0lJ5e66Wsg+ozYmp
rhe5DCtKTOW2vjskV3pOucKcwlsnNODV3f+m2FQruTL18Gz9sD8J/qKweDlwZ3GbeWfQ414QAben
14SRLaP3Amk8xF+ri3RocRfRhBiEVHyC9pc6P2VIvMeSmp1UdEPK3Eew8Ud2tK09dGhcVIQLvSI7
73/kaBn/Re5hWqqhadpG0Tem/s9N1Uln1bgoleRRaonSneshDjQuBtTOMad7+n5AeKIXUXaJlC9s
HXEtMSHhBe7LJgH0nanIRNBSsZME0cq1lPcQvIZsivRDVHtcXbiPU/x+RU3JeOaRJLnO32vqCb7K
PgvhTwGybvt9I/mtRNC4XyOYOFR4fBerRE6ppMIcHtMt2H3wx+N93A3bmpL2bM9cL9Mc2kaQIdYl
psAvJ+uH5Kj4dE5SM9HJR1hEo9eas3YHYC96SdSAZsK5CpoOs6voj6C/gNu88iZJ4mNZFUTKJ0nz
qBqBGjHZ84LhVIA+5QY0A9zmiYdaOeASsb5leBFtz3OcowSnSH6zrZs9mYtQpLQMsvltp2SJoAA/
RTVRp1AIIvAU2RStIbhurVo0NxKlQSg/PYiVwB7mMSQAC/sj7UxAKdRaQGtfB3fUnLPOpoDF8esP
wimAEtZwipLXtLEdLYIe4s0cb/IkuybkTwzz0VNer1LSoSGTErnCOLWVpIRgKZQ5qkuC1LkLgr3d
inb7ggLoNAyQ5IkwqQuRPNuxp/4kto0onZPxvsVuch73XX9QWOHe1+vDfRQG2OP1zgvSU0ghw9N9
Fg3jOAx5/3GFHPAjGewjwKPg/DQQZ6XtTtfdOG33fPp3YExkrwfCczN1P+s7naMpbDuKBAIk+KsG
sWgCZQhIcWxD6xRRsWgN5OHGXRUPQwwiS6TBENv0NJDDThw4ae57XnV1GZtPBoWLEP6mmKSeyKDi
dysDRYgADCEuWK5JwtUpWFUfF1Y/7EDnwP6LVwZP5IbcTLDxMe0pofkuPQPZGkT1EL5LyCL/pjT6
949TntzTBByf8jgJumTRVhNSSA4fZWRe24WVSDqkZTWF+bt6NFXxQNHORIlRQ0UH72HNlOlwG2PI
zELTCDZZeAKrc9s5ICZAGHAbniI4QbhCzXb+CVdKdHPcAx4WzF0p7pUuaImWQ3xPjgIFa0t+oXr2
lD2z/Avz9DrHt2+8t8VlYqky8x35Mzdgkj3C5CbAIw5PsoBcmz8ub1jKwWvMwTETIPInxjpYCQOj
1dImDSuhTZwdQlVIlyrCQnc3kVVIWsNa+c4HVteRpkdxxsnR+DZcIZHZF378wWkIpD4wFBcmcc0M
PS8kO0wiDLtZ+4QuEL6AgY6whZH3PTM9yTO6SDygxZx7MHclpF3cRAkgTmoIn0M6hLMZnE5BO5Ji
wqTiik9QnGGZx83HAGtDVgQwOLFikylNinRPS1mJ1IuPz/So8mJURWcJskqVFxGRxdcZSUMbFDAr
xPPOPgmREjFfZx8GKw2lKnST/rD5QtTyVd5rXCNvkUGPthkNZ2dCUqy5/DA53LgsrRIyOqjQYOK2
5h4G2M85BxTRCoGO9lgsAX4DdC8MHD1dyYU8KI60cXtSGGbxpYPL+NTIq+CzLkXyRIqRJ4a6vYuL
RVJz00KTg+sapkjNCar0LmgfjLhpEtVMegoDoG1V8eT0Fy8B3quzCCBqk6BhzGpRe4I+U0ojqkEZ
k4lYkIgFRo0wE+IiNIj/PucpmvFf8FxLtWRLJdbR1Kk3+Dvsn27UWm2anFYB1Cd6ALrJMN5KSC23
95a30X6oDmSwYiURMC4I3Hx1A2X5CzBd3j2eR9VQseWN2DLUGcYPzH4AoZxFhFMzasOI1o+gT68G
10Qz1pVEL7ewB+T0TJ3I6dGTso27Nm5zwB8MdnTbhtc0VPowyCpfJyF09GRYQVeFoYQpQslAh/Gc
pPTxIiVpXeLDAZn5o4H2IpiEhQBMK54n0LUDONmNGyCaGkXIYYCSbEKCHGaX7SCALBCxiFGVb4V/
n9doBab/FxKnUb38F2xIcOBNpZNlX972vErbO5ttN8NI2xF6AIKJLgT6fE8N+oF3mn0kOJi840pN
CGkR0WIYCMAQ476Nhxwza3TtIsRzfIvMnIucBi3NzGsAeIazYdHPTESNgUJHgb298zoi/SVpcR7y
7ZK4TU6Se+Zt8aUzYETiuUlsM0EpoKtblAJ4h/IsPlXi1YxnSA2eMA91fcBwukmGLKEr8t7HCDYx
wupAZMyiF5c5ksqFTg4xWBOhv5gHCbygMQZDICHqJONz9wRYIdQPyTR3eUQwXNZ9iDZ8M134ATDD
PfksAXrH0y8i19D94WMR2UvkJ3fL5DFnIgf0OoMpXhCxFIElkXTgq2xuqFXCvTXRfoHfSHePNa24
LSAtr3X3yK1H/PbaeA21k0hVyOwlBJnNRPp9MNWiBkBWg0kVUr4cTi0PhVoh4TvejIm0aIPQRTS8
3p7QqSJ2v75kuld04iVGoSqtEz5WchAvsziA4k09qz6kJqWcY+zh9v7FCQEfBo7ZJb0Q/AL0hiZS
JD9E4iKP2GwPzi3bT+l+5qUSSTMLK0LJt/qBy8UPXB/OBN57XBZ4hNpJyBVFfabXY4iE7Zrh0IUR
7s5lUHzIOU0zloOc8nbf5s0uR1WaH8bNHjllFULAn1TyqkR9p4EVuBciSt7YIq2+yqJ+3GUohyKw
TEIiMQN0XIADOj6ET21xqCF/QvsEjIeOgakKQCUN8AJwm+gJVhEzvr2Em2qPxAK/aPwYlvpHMqSI
3KRsO/MHjiFqESbfD4kjluA8gFzQds800YIKxeYl9rkNqNB+k6DGbApERdcj2b8Xrsqjp6teR+9J
K8oSpCQHZwEZxqggluQ6D7QCK7xdIu3MXSJ5oRpHYC0MCqxF5Ptp9ABYxocITEPkZNg7H9QbK1sN
MxHdVWrk3M9b8qX1r+BVSF1Y0eBs9rcVGeRkUo9gg/Xlpdi92AYtJji+iWDSxQEBTrV7IK+a/49U
f+IPwJxI0mHe4Fk1AhzIs0ujJQGVnGBroyXHFw/fpfsBxCNn3tX5kGNw0cHEhiQy/6s04UTiP8XB
PrzqV/eFGMxCxEzrFgn/0dtD+6EPjsTcVAXDwLIPT03o/GSqAp/i82OqWtU897szH868uF4RSICH
8QeUH9E8sFbrk7vCS6sjbYRb4M6M4GHyCZW5Ob7PebhRPEqCDPGgX3MyxDixSprvzUNd/SKOxg6B
obA83KEJVOq3dvwAlpqgCqV1Gx+c1g650jGO3fZnfYdfi0ASytmLVJSzZzSSuFPKQg19NHDMpxJc
FVECDFSuxuZvxM8VDzLZNS+X8gAqzXB0qZ6RimfUKFaZD+wHrsssyOciSyDkfJD2d+ZHvm0GQVQh
VkMlCm5PJ1fEhMiRDki6cZypiWeazR3uqw2nwsYjeZTJyuK+yqx+LKpjOR99XzK2KM7njFyRPcGC
ekd+Q3ICFm5jDVNeTshgVKGHpByy9GjH45I6YW1mYkZ7S8nU2ZXOrp2511o0Nhrj78bG8VvWhu2G
nhNhOBt0qE2kffEpi6W3K26yJf+n6Ck6DgCkUqq0CGDhgofxRfGTSRKEcKqSBUw/dPCHED7TyrNc
ePPDxtjLBK1TuWcKiM2glkcoz2sp5kJLu/mmCbasVAFtMUeQLMFlcTRDUJj6vIMCFdeoqwu0sp8I
dCBnCx4O2qHyiTGa5UDd3zIPWW57jrmHaV9owpHi6wA3EPE3siLESQyHyZXzNZscStsHgCApuCGX
wEW5wDHEP+whrMj74R4Ew2R/nPhROgTh40ZVk5NEFHvSVtsSUbl/RkmxVCMhCKAaaSpJ+OANz0IU
7Ugdsme8C/S5Zh4yYOKvW7LAeL8FNYjtUqNuaJz/DkpfmdjwRrS5EzNAhihjxw2675nmNv7I45lg
Dro8MTztSHiBj4V+o1/EPCq8zFr/leYNZ+/tc4erOewj0COTjyD9Un+4icQi0kaJtyZauLuLeGsr
NKsjhBSsWScf9u9Wtk/l/XUZFGracwPb2QqbN4z5ZUmtYV647u634HTlJ7eUYGLdo6LhNAUYZODP
9wMw8L66vqKwhu/GqsJVFNcNCmvQRyhvOuEge8XHI6KhsO9cehKGfcveDgU8Ny6u6A6rzCRGQxV8
ATmcDBU3MRt5RBqJAFWTYBfUxjk4WbThrOKrevJEwwBZotBiIK8N/gt+SueYiomGC7AAUQkxsXBL
D+6ZkrdM5Jic9vC8+BcuRJrQFPc7TXp6vIJmp78RwuBzMpLtY6XFE66y7aUTzfI0M1h8SP1LWmxP
6s6s9+gCyG8uK5G3c/rKdKh3O1IcyXHQKoc8dv9kQEMq41ZFO6tRfe1edQSHSaHElyUuR2Zhe9iW
18ScI8kOJIncNI9Ah/4B5uqIGcbVa99UBA5xy5KeXgMCkPro8+JKBJ3KAvmBi85+waL3Cm3RYPnx
mgNTWPyoHBT6Lq9P+oZJZ+KuWMwBBxlKD8LN0D2OSynLcAppSqveVBri0gNvZSKT04M1H3L5oLjy
kkh6WSS9/Qabt1DyUqemeg72jIC3IxcNXo2MKJanquKILJbzsWEXINjjW+DV81UNUm3nTvTZuE9P
F9nBw2MkpbZEuQ7hx08IHvSdw0MhhTvSfWjucqALuVsDMHI1ojL84oTMQRroC5t9ydA5u+FDMTjV
B/HO6KUxB6pyIGiHilpyTKABRI7yyI0dUi3gAki5DVdXjl1CdhBXI79sgowpxenth5XNms67kfXW
0cMbUqSQfpnpYVATZ8z2Wrbf7bht3dEa0LMlgEOSXd+mD07COSGNh79B/0CVYQpqu4TYfWIoDHn/
xsSBV4hrI5g4vbq0MNyuyYBxKuC2nheBhgQH0yI/xNnntk55AD/rMxij+MER58rbeg1yhUQoPGsD
6BOdiaU5JdzVZDO55RR2bN1fHUOWcYyia/6AhZ6m+Eu4wXBpAUVzPQ5uvHrYfC9EMQPisz111I0/
sPwg0Eq/q2UygOdO7ng8YzW7k9C3NTnJQ7PHsRBRNbk2dVJtSCkt+gHlk/cXahIcdN5WP5Azx7uc
hGbMC96W6EsJcXfrVBEXwa78xgZiiaIVucsIbUT+2ilG8KKQoYs2gfzbEZKJstbVoowie024o3kS
2iMnfY7OjWW9Ix//X0inporI9n/QB5Zhb2z68jRZR1T491ulsmnTbszxU4/H7PpTSgMKeU4usupe
XC9Xrgev8qqRRd1QkwXjeLdXbN/UZ4qAGG50vLVsmqOoUuYlDNm5vMEQMRiK0JjZ5BjeggsiTCAR
XnGt73GwDMv//0gANBEVe9pVd4RgrO91AyknCs/Jvxr+BXPYd0XbjdzJdjYSfeRrG3NLkG5HEXpw
2fiXuz/yHrC9AdBJTOIiBxZZHFd3VCN1INfBbAsHkfJyPZoYx3Ucv1E1RPkQZUPE2I0M7fxtjYBl
bCNYy+Ei4RKRqQRP+luHx5WDnkAJji5axwkq0oQ2zSodICKsrqBkcKjXLeLYFfcCHRI7kATI9hYJ
lH4dacKHix722LxHcXnbGQKj5x8DwUfRiNOOEuoWRWyOVGertVtdoaB9izK37Jwn0G4hc2C6vDBw
958Z7isy0OEkkKeyYb5ODcpMl3GS6wFcwdCF7GQTIdIchTvYAsZXnc9zYRz/tB28AM31gu4WhfFk
i/FXCX8c5cJ927WQNgIinKAYRWU9nSLgWavKFjBrB2+7Q4rLXrftA+9O3plzSrPVwVD2lzN04g5s
XIlnJboVxMpwmEdYnjbYS6xk84PYLfSVxG5Z0w7mL7foZtxBRNKEQPMS/tc/+IoRm1IoDYK/o/kM
mTUjg6kJdsoYBTtltAnOTyFy48gGpVeIMcOszSxK9LBGZo+3SsjYd3ObsPEMZiElRPXW4euZI+YI
+7hW/HjAq0fcBROgsJflrlbtBj2+AJySAwB2ig+XdAot0kv0ACExPcKRW/c+FAUC4FmK8xei2nk3
9KcHTO3/jgAZ+n/ZqrbF/5btKuMQ/PtWre9NK3UT5i6pFc5AQpbpnJpjVOuI1eiV2gOrRCYSYI8E
rIT5jrCmMzkYefS6JfsRbg4JGirgwUVctpp7+cYyGsbbLZyRsa/GnSaLOm/a1miQ8oZJhM0LxZ4c
9hTNU6ajYLm43uI91CEiNL40kXnYn6bC37+m0u5eHQb7wFCgvK5Gi/0r+bfaNZgKT0/sK71wHZIn
xACinCmA4FABcXkFyAedIa0+ZtLBOJOaKmKezWzb9Un5toaakGgyL1kmEgneuXejbGRxwZJcQmbJ
SO5WI/JrsVsoHfVDbozJvhI7nfAxdjqNDNZAbaZ7oXcji+p2i14CjKHi46v9+FxRdvf7JgrEjWqA
tjgu2MMD7Nqyv7nurFA3CgcgFpDKkUbImJHBpiU+YKfneFsJVEPx96vbCD96qzog7Y25O+8l6r3c
Pg3M7XhyENiyKpWQZIGEyf03nU5ww/kSC1ecEAkuH5YIdQD+BmblzYlYjiY0nLfEZnIvFA4X24yK
pZaqppmKoHQqEK4Rbm4LdjVqnJY41zQEryi4CT2cK/wFbv5DuovC3i3yMJdQxCUy3KBO5OJAn8BU
8cAkbwfS0rlFL5nJg2D0max5zSOEW7E33uurCm6g6uwevnZtwuBtcfO/xXe4FTXx5g/GVvaZYYVw
UA19H8u4vRJaYGl/6c3540Lk3tJQO9EcFGzcRnZNlC6Ei0F3EmbCH2L5tEdL5BiDitMlea8DuxfZ
PBpZUDgnaxo7RMiCkIZZAXXZozDX0IZFiAKpXEYRE5Q4SWhN4qUKQ+ARsHELcWuXD0Df4hMFq7t5
t8E7fe9+8a50/Jf+8oKgRFAfXGtRRq1vRWquuI53v8I1baYGssyj04F205plTJUOoYTE+dwRwQuC
Atl5i1lMwXKK6dMbcXS0XnP2mA+2qbydjaTe1hw7IW2rhBKhaiFQgd/UKKtI1YMhZBIsiGVZ1Fcs
QKBy7VHn7Gt+9KaL/iaAtQAbQ+VC+WrtDxR01W6IYWqRR1FjhPCEkBeoZvB0aMoFEyvlPd9FiqEF
hp3vdjp/AxEqLResCOiB4c+43116vP4M19BJZ9AIAmTIjiFIITfYQM4fRywW2FPrwAKYkhjqIAIQ
74AWlb5ieSaya+Jg9I5XTihRpRRk/NBz4sK9RvYUwwPaNkhLgOho/HrwG5Vy2t8IPFJqfK0mFpJN
gG4ZvOIa3xsyQGNtTtr79gbattlznJIRw4G51MAikD+RarSE80dR+ZMMqeViRJiwSfP6z+aTVEhp
9CxsUQalkk4J1QOLT7yfITQz9TtWOxlVCscTQbIh5T31KYKjxNsEg42HjjgZyitxN1y45yQTFeQd
C1SE8hN2zg2wwkPoz/f/YWdFv/2fM5ttK7ZpabphGtY/k32n8jr1anWClhWyU7FJEXuojy0mx3nv
vd5TPmvuyT/GW3THh/297hJP6JGrC6KJ5HIXxRskPo6dKPmjPRG/6Z6oGG6LbTKVdMxFBkiAilBe
gAGrbcAGo5USjOaf3rsuxwqV01ZkWFH5UJ9Cc0koJ5u8QOCtowIWz4hGjuh5AuiXANTWDaw6MO1A
z8PNhEgltA2sklGOQIPONGK/LAKBQvOvbO97FbRV4IC8urQiE7S3JvvGGxDFzrtTJIuiA2E5ad7o
4ygLKDCSRsOAiv/9jzADwOoCCMZjigepvhWT3zt0ScfiZiqaD04I8gdoSXA3eHraxMWOLrsWpwwI
cbMnYdREB24fTunhBcMJKXsVAe7zoXRKJ6eCEiFKHrdWxHVxxDSRGLDKSpzyd5TIpNpCg5ANvyF0
RkcqQvJIyCtEt9nN9gn9vRIcowX6DVMv7t4wD3DRCT2U+ruT3gYFJ+aXvmEkztSH/A4ysMSrnEvM
auQ+oU0qXaXbQzttt3D0kszUG45vXJGRe//7HKJp/xkkaf5t+f3DpglzRUn9hCpAfl8XIGsQqh//
d70I1MnX/0K2LsvRkmA5XZUxOGAcM1ERbn6oLDxgZ0SAZqQyXD53d7TRAVpxlqdB4Im4ddJCG14R
BiphSYqX4RQNyymZ8UVD1DBqbFDlQeXQ+ZIm5rJWr+M2rwi6/g1fsWhBH7Rxa6KaHrfoJVi9A++P
gCIJcZfondSimCqWqTexolSG1neKp2J27ptgwPsxBxrhbEVwpwSZkPTC6T7Lt4JrIn6lZXnzKym/
PCxynr5zmVEJuyOZlLZTeqoRKL6jxWvIOQvOmnhY+SoH1i1UbmILqFN45YLqsw/oSWYrFKdIQ/xg
sRscYuYgRnjYFiQdEKPAziBJgcONZ0OOLGmyvXgk6qLo6KXDSOwS9gYbRSucJ1ly1l3DXlkjsdcd
Q5W3KbtgEeikeUQUz5OMw9ck2SNqMN/QGDs6Uv8uf0H8uJ6TyJw4KnnYUCid2FPg64DVPHDeyCEh
GOSPAdWFmyIB9StAgDwx8qRUE/txYRzYWVwqAIhIeS63tiG2mLRILgEYEMiRWslesx+bHXFrl9n1
w2vhYe+CpcHh1c6HgW1380wyKcW+Q6/E1kOyVFkk68QYe7JPdl9zTyo7Ntc9SH4lvDt9MxF78bps
xxN5QyjGqnCAwWKizKAs/Abt5N1PJeF1VfDx4dZw2KFXtMA2Z7A/QcLXwX0ILFs8Gi4fZo0J/k08
/SnSZacOSQoQpxYjKHbfZQvjhBUEMjnPC4fMXqYkxoIBWna0eXEyTyKb4XKs9QNbOyeFjEDDXCSV
tKlrucULRwm6llXawnjGdkfQaHxlw09PbPnxYVNEHt5sNjypWpeShBOHTY/kD0EDdcff/33vK+Z/
7n1LJmpeSKMUAkr0f5iKzOutnwzlTDsjLVvfVpAAOSAG7d6M03fOHU0KrAIBNBd6ti84AbMCyo5b
pN1ijYzY+mCgxq0Pi1WBoPjg3gYDOa8h8Ot1YRnl2d+/wznyVzPIEHMEKHPnT5ZHrAGB8VVYy0Fd
EimC/sMt8e1o/ngRp0umiX4LUq7Gm2i2uKmoXvxS9RvLh36TFN9WfCK4nio3fUM7keV0VjIweTFo
4H4wd9rFbZStBTBfJbQOohWGsEL30Zc0DAl/K1QbCvq/upLW1W+geV3otXn6DXZN/09ZZ6HxKbzT
k4/E/5BRf312CSK+jp4hQRv6VCwwJJklWTV+QczG6BGmeikc14VwSyFKlou0XW/bNJ6+Yla1SFpe
1L35ou5tL4FWBxd0JaKQcuq2lrTt1G2JE51YQInWepf8DkIXLhTgediyUqKUP5U3Ak/BqRn+8aCt
t7z/nWSztIb/HVr621oxRCrH/6dMVbV+vpwy1sozgl1WS/3R8ergjQHv84ubem0zccZCF7aEbljv
95uzLiDW0AaT2vK0igDJ6p2FvPWZG71NjowIpVJBwpfU6g6wPN3384Gl1ZDCUB/orWSByYXHGiNw
uoSj8CjdcFhpxDCRu0nINWK4RCeveKG2V3Z7ej4qZ/qA/Y3kQ3Yry9qbO0F5swJhvXlYhHDfYh0S
8EmMEruN+UAsyBJQGtURqs4mSBvHpq3+J2vzjC1iyWErbJ+DgEVKyS/rlEA2lqrMzeX2u4rFkEVC
Tp6LZctTE7a6PCzeK2KUZQmzinNLLGR4ZPQ/xGsEEkmB4OR/rWZS459I2di8IQzqljxOy3Ct0r0q
Ymmf2q10E6FsLHAAaNZ4RQEha+ANHIkHI7f6ldWufu3IqyHqCt4COeeiIwDEMt5713xfh6p1rlI4
zRPsGpwCxdnBLsGvmDJ5lEJYMwGAiSUAAyZ5kqQN+3EALFhkp3DNYMgbBtUJJp2QCtJXvdEH3tlm
4ADy4TSSI+hcuCvVRzZMypWrctg23C1kwx8JguY3ndg/aufbeOaXXTRblDZ67CUXJN687ySEetNW
7KA+YROxveSv90908uwkrYTMF/sJ/zeC+RuiXXBDckxwMtg+e2vdXlwDCjSRqIKS/udEKpEpql/Z
bEO3bQlHkbaqtM0BtCr8XGLjVfw/rQhaJIXHyoiy9wsuLxc/B2WlBAxFJf7ZZS+yHWcO7CV+mARi
9uT81pEe/cl13PikLoTNSVIVvkZe6GxR+f3fX+iqofyzOkmjLJaCkI2BTVS1N+Y/dqlt2XV2sgEu
yaofJoqSXcUiORcWsQuG6iP9RoRC+m3CMErriaMdm+r5Zjv6GflmrJgxIiOUnNghL2Km47pB/hkP
8k6Z+O+ry+0C4aAcD5br9Xc3b9xcTbBEIrhsF9FNh+bS9cCFCcP5o/5JlZAHDdAqA6K3u1LReXsB
4jtknJixArJw6jm44T5buhim2X8ns+OciTAcHTZhhrx2iE+wIRYJbeK8wvB0FhzTSjOppcdDsJog
TnlQQjG+8i3OR8MkgDiCkOO7BGBDtmoh7vhCoB9lkJTEEKVCHwcS5l8DYZoEf3Cq16L3jcosHj7y
+1aTSP+kASaGPlghQ8g3/R7gJigAcTE07EiuhqqgU9JqBFshjcJVrjZoC4KRMjIrII2JWsmy2ulk
uLFzz6Jqi0gWpoJMdix/y2/WhD9C/gi/g3E8vzwPtM0QoQJGDTf82ZBIGFxfK3TKVLbyjBCRnvre
ZV75inS3fkWRDMAPkK8tpljgfGynLdYdZJwMKAshCeyDluN5Yf+AmLGM4VOc9ymYEBgSE7W6Q051
o9i+2U/yXpb3eX24Fx6ubKZ7xrKruGTe4X6uSUllhh3rvy6UZaDDQOW/aPqR9WtLYUwXEz9tqt57
YbtrcwzwFeUxuuvR47oyhZCFfz5L5EYmexmHCncQtDGjQ9NNXFSxqGNGWYU3gSQZlK5g9A0FWc5q
3+dnzQ96WvghftY2HUFvxsMsOcbDWXHtTxGAamOWgy/wdFhJpus3mPcb6GnnzG/83Hm45xt0RR/G
N2TePDA+UElcw3K0k1+eKbMAxKFOCBvoY5ZCVtJlglia51LBaiI2w7OY6HsM8b+/Gl9wM4k0cj6m
QZS3UF4k7fh8zy+W/P388ufraF+LIs5e+EJ30+VgrT/y6kP5YnYuDz6c2ytS6NQfoQHRiYQ3emEa
Xicubl7xtV+RAAwG8iACh4j2cYkVr2n7uHuuV/+U7wdU+pft/X6QLgf7cjAIFKR/i/K3xtFJxC2h
rsWyvkpkyEbE4qENZ0nWCkAv/UsGXCUZpTW9LE5PwC11Xy42XSbWE/Y1LN5cBIAbnTM59ljtQOwb
gkoIP2XsdugPXNFP0Gqodu6OIt2Cv8c/kVMXqj2l39A4ro/1zhqFewLqRs0AUMaXjy8qWnav+dVy
pf9rkmAgBfhgIuWxrfAOXGejH3e7syPnEZFApHCl0B13ypiF6uFMmXDO/g0rEgEjwrnMayDtmJwg
/H9gMmI98OEwQfGscbdnAf4rn5fO4wE0bxGxCHmS4CXOtIKdXL4z2AlUHI1PFxyCQtYQXvoWuf62
2iQ3juUxGTRWKryjw+bmkj/dttggwOT5EW789Lu1APKsqYbSXlY70yjeJAjtuK2xwLoIJJCE41uA
y/gyPaLPJ7SNPa9ymRFNzdzSEZNgIwcywhcPiA/IzHt8IArQjACgJxQXvLHzqP0FR9f+Io3F57qN
ZchKRcYSMWckKqEdFCj2VSSanWnCQf57DYqW7BS80DitHVpEmjaQNBcZQHq8ihP9mI/Enr9qH3Qj
YbbE1V/4N0p3kPNO4oGP4UaPTZmvsuLcQN0mSR/MycEGsZpQLNLJ8+dL8lX5kiYlaE98LfHlpgCO
gZkPXmzGRgaTJvCtaemL1aQkVRPUCLlG5GFiXZP0mhCSaKNYqDaw0UmjxNk1HlPnDjROns2x8UlV
5TVp8ott7W8fwBxyKIdbfqwnxUN7kOAfpxe3JJhECvCdA5T3Hx1/yxRP9YsQuebXvOj+C1NoXpGt
ykjicUughzr9JjzhoFZudMMP4ur0zGH0W0Zz5ezx9d6p96Z3xZWOV5W1dqBIcN+mlE4f6RHU00Mt
Hwo6p24MMw75VcUm6Gd+MM7lE0wDcB39Kvg6j9aHRh9uNkFLictXjfxyMHdMbITBLqmXkGs8JEwr
XyTp8fax6X8jOpslQ4HlUi7LhbXC94UAhoEdCghDWU7QNAhV7a6rB2f5iuSAPOLzKlRx3JcAMMix
gZYtIWap8qhhE7ZEWnr5MxwSjgie+ioUPvDFpOXxWUMFYy6Y3eZZ4y+WhyqmtnG9lKoL8oECGUfq
DQTtt3lmVbHSICqs+RSLk1d6ZI+fyWBH6MdqO4kHVnl1la19ZVwRSNznKMJeZvChIONYTiMOJNwb
CJs4h+hirBE20fV+9ipi27E/LQ86lc0zrMUzyBAPP0+QoSsDN9dzTtsFBP2Dg3aqgIaog+Ix2KO5
KIXiuTKDyuhDPESnGxJIvHYUxWk8BvhXwteevjfOheG1frBmWOxjLh/7+pimh7N0aJrDWd1f272i
k3yyu8zkeW6LG9irV9cOeZ/YRHh6JAgjgY4i+LNCzzOInkiMchXKu8U2sgHYpgXb8G4nOoR92hlH
RKvLA0w14RgtgYjxBDs3PTLQN+i/mfSTHhUDsU5e+gbPBqlewrb1glcXOVMHpuAFr9IXyAq8CmAX
Ult/u/1ANyljoac3j6a9TzKouoowPK/8gfmu/FETEcQ19eJNbxsvkCnveEE+cy6/82t2CelCp85B
mp3rj7D8oZ63A0JM0CszwLQn480hk4Z08gAHGxrPoLsH9KbXp+Ds/uRX/l5+3qKh6RmRTF5VgTQ6
BE2rX+D5Vqqvsp0dUSYZp0FURrufMIGgAdIzV8QT295XkFLmaN8RY+JiwOCO9ZleAnofDbj41/IX
l8lpdvEZtg57krzGtdHmT14jAw2TqbSon/CdMpnmhfN+LHHydktQ60Z8cMS1Iok6ueMXxlVoMZYT
acAgjVChgOsCbFwKHVhR1Iytjyh0+Mnu0J1yg8Qpmk4RqWBYgtYg1mIUWazcTRT32h+os7enXeWa
l6N2P1zMhFacmQ/yFI2Ix/5qtKeET8aTC0JpiOJqlMp9E96akI8y+3bl9kp+iEX8Lmd1QGl1fxKx
4LbsEzaA1RwjNA9ZBDj2eYhJ0D2CEgaCivSglYIeUW0XYtK3vjxgDKf0mpYslEy16xuz4GDRkiKz
QBc8PgpckihSRILQ+VT6EuPlnHcqIftSMC3KBzTPYyKEz4vpf4KENJw625+5sN+i6ub5tEX4t18E
G52dPzdV8oyhvaSJ4hURIgSDO3Y7E/nt9dnCU2e51hFDUlUdSTPLUwpdRb/ODmBnrh8kiFFXPnl3
ylRoUjntMwjs0/58JTFAyGznemtqSdEneUopuM93fv/oDUf6Jqg8Ju0lPhnFK5IL7tKwkKUpBBsz
KZNOfvKclxo7ONGr7oloHhHG7Wac0wKG5V8CiEKhDMExfWB1AUjN6EAX2VhGdfgDnqLRMAfUz6jU
dhQFoemqC09DpMORzSuVlNEspBmLu7hmBDzUA0FgdkSm5bua3KhJJAkWGXVp215LpsItHsbvaGzv
scq5w8hhc/lHsijktqvidhXdorvNELSWQszVP2EcIsPxCtoX9ihCztHdiMqTiMK9nFHyJpmVAGZt
QLS7rYlCJNuVo5sfyeDa9EGniueGfwDS1w5KmlfU4E4Pi8qfNpCUoOoDZLo8zKmS5mwKB88glVs9
avvaVyhs4noGqYpZ8oKjEbIOxSaDFg8g60qo0K3dvfVioJeIniba4YWZa/5Csvh4HB57xZkez3qg
vp92xMdu2+SaB4hPUKwy5FHaIwl7KndIQiK+GZ04TXkQpyKWwoyDRFU7vspyiE+zDzyEr9ioMShu
sG1fSKyMiFin1YfJFYGG1IWE53C94leGL+ajkf8OdwmEjrOIYNljrFw1GD2igJRId3GEchZyiuIu
5BTF0cEpqqDQMwLOQno2ILelPbmYjE06aiCSB0z0Kr5lejyp6dWFi8HJ8kZVmK1nrmSjx4F4+py5
YzkEE/LgNuchnpBnOLs1Qj1+Y3mgY6QV9lig4wFVzicFLsskhfXm4lwkp1KjvokKjHIADXCNtYvs
d/IUOUK3fRs99DVeyQBk2Q7d1+VSfy3hFmPCS50Os+CiY2/b+I4JCSEn3NvZpV6ODivISDmirtbm
VyxJFMr3IWLCucIBHp5lTKCBlsHs+Pc7mQhO6feP2VXowNPcNXFej27LtUl1JeQHBABBWUq0UTpf
rC8GhPrVoZ53tZCYdLPhAKAnhb6H30CvPtG3DFgtrBMCyGIaQrZRH0cEUfXR5iosHyxpn2UH0nT4
Q5IyRkhscwoJ3URUSkJs3TG3+SeqMLdXAD1+uJZ34iqIerj1qkbgVCozAmg4YujA5KQhJ4PdqRCx
LGLvZkTPwf3m1fOxSY/jfKxw3gUx1alGGatSpJTxQOI+pnYt6qj8gOxxOXXtU2BioFVoGvELPLbM
DMCHlPm5xpN5kDmWayGP0WzYVhztHj6cCU1VrH/iBPo8X3yMH1hTMIm2jfC9443H+o7Y4PJLJ6CG
85hIHl3eqkNil3DLnGkRdeoGeGUoa8KeOGjQFqLB8lY4xEyefoC4n34gc+2pWkQP3HkpP4CP8bYj
+NfVP5djnfTJdONrdA9yZvLjKj/wPxHUTDT2jzmsPuZQsvEMe3gDkLvvquqr+gVrPJEtaCekb/cP
MIuj9j41XvvBGc9DgSAv1vzuUgabAVNpboF09llXnstfMu5sYMyj5LRPHNIZQ4rmbb7DXcKYk9Ip
eR10rubf/4+wM1tuG8m69RMxAvNwixngJMmWLeuGUSVbIEAAJObh6f8vAVd1nYoT3dEZ7rItayAT
mXuvvQYbH4sA8wGUuORfXZjdMSYicmMJH7Qv3MEYxnj1xJ0nZn9DE0pziLPRCGVFF4v4q4WZOH+l
hx1hxzNhEmF5dNo7POn46slYY+Ce4TBEz7FwJhsVznzI/V48ohFewiPa3TE7YgguFtUZ1CcW1Rnh
HbYa7Uzn7hKnhZM7UxB0SChHWZulO2ok9KP9QDEmVKQzQ4PVrNH6iRENG6OC4VBx9DjK01aTVXcP
q3cWfKmPMkcTKoyWuKuhLxPdVL7Zd+ieDm8lUtOhcbWv2Nfw/wpCNeJs8EAH/5chQ3mIPoSAiVwq
mMkpYuER9qGM1irsV/4kGiakxYhNuOkHDA6AS8XYTAxnxge7EdT6A4o0pgx8ehaGQtvk8v7Gu35/
4/Pr7+Lbwjma0Sa0S+kLE02W8Dx612k2swM38gBtSXEcUvfyz6yJEDTDmcEWnt3QLUf0OymP3uDN
5/TQMHoAkWDQ1QkLBlyN2jcF3wiH74WScqsnUdtRUtYf9ivfOzPyMFVd+ZmkE8VVvjBMVb7wVdqg
/0hj6oI1388gn5SwmgiLKNRP3CEkHryVk6hKYSHx7yEi7V7hdPcfiGQQuMHnwcOI1b+lDfc/FCY+
GjqnxRwODQNxt4gSgTH6cJKF2U5qhzc7HPuwROEl4/DHDNO5x+pnxXRjVfM+DCd7kq7+pvzSrtj6
eH/z23G2RwUGiekOg2nluleVB2Ubo3tY28MqCdNW7jb07YZIL5Cfyq3oDL/wbn3RJ8cdyUsHT4UY
wqGriIUzzJWHe+fiVlOSTkNZBBXdfMcgg6iXEeUVNHe3H/flgehD+9irPxWU5wuKH6D4BC8hRsGl
d1tO5v1ULyeqGq6Qq0FvEMm3KJeiFo/HdZERy89XfuWXBhmrFFmtWGkXdWtorFlD7XNQi8/I/K7h
fA2hHKEZvxBC+XCKqCgdOQ3gcTAx7nns4emp/oBcuw6UUaTBEGO1Y3DfhvkCYg2zwGkghyFwYvwj
Vjf6PXaq65osITLWsqCzfMIrxLC4cj7zyaHKyQnowcHEDnbYnNkBjHYLJgBwJWQAOWCBXiKNEDFW
PIUtNu3AjB6C8C/GyhJju3DYCabiKlMvnEPOWRj7HB89mVeEzpym/mRpp1vvTRFR2ngDaxj1r0uC
7ZwFBuq1LCDrgS6NuAfYkixuBBahljqgKJZXxGDskOK53AsVuewPyA1ux0PJ00/VD4ONZL3CJroI
ehoKBMwB6o9LhMebg2wLxjQWjzHPLA9s+TY9s995Osh5YyCBlo8lY411psVC2YpMLqw9GbkMcwWs
qIQ4HKXZlRwMvPfhUAPUt4l0SZRLQsGeQlmi9CKFRoycWOgTtqkTlS6uJ1S6xMBS6aIPYaFIYAmV
SOtIQEiowmtBZr40R8awo3YYC6Qv+8fiuPXP7lQ/5amjghdwV09iaa0nZd7t7dG4esd8z+f2jAZy
w6An8UcKMl5CL+APO7ddWAG6qv64HikcT9JZ5CdDoce41HzXVoYF295+T+1zeTDw2TjgUMWPiDh/
bDBlAUX17qq7tAcejGE+89h367NQcueBcu1ERnmBgGdxqe97LNFX1WMN9LFaTCHdf/zxoz1IQYE1
WRvZOL0AxcAebZH+h9lPkpRuXyGwmjfxd7t14QXD3zVKOCsOjp2AOf1BNTHDdHlqpHkvpUJNOJU4
MLqcnaWTQZcHAKfDtTzWhB6YtxU5G450jc+6isPVH+FBcV+TWOeaBgr6w430oPGYF6d6OC3sU1Jb
F++a8GBUtxCTVR4MzHizBowabzqh9tARfKzPBpqPZUX2swGEw8Gpd0dSY3yvYqxCb6rAqnsWHiHs
15HJvgu8uvRxXfIBzvhc7oHCSOK8cjk9a9q+RpllYnEn0Oc+gSQgfGfGa9DDvWYM8yeKkfTuQZol
3ex796P7keND8vbfp3Qypr7/ovwxpTOx+zUxf5Y0nVSz/3eWrlp91zcWRDhsMNGREKhuQrmYkGQS
TMo100EMCnGTLFIMDYKjKYDvt/2M90VD4klkdiEfxYeAuh3R/N1uESArNigNbGULh+dEt3iqcGVM
KjumB74J9xFFTcYyaXFqLKOSgi2LyLKAGrQjwz3p1X1aH8zyKBtHgofADRCwXyPqlpjR+Fq6PD6Y
b4x5pITelDsMMto++ImyLUASSDw91i2bGA4XXCacMwFpMKCFHA4Hq9ofXfw7XSpZtrwWdMHRwppD
NGSMV+QOgdB+rzqS5GMAxFTD/G0o633DABtsvKspC9CbJRsYm12+b76a7fhbktITv3H1q6vv6Q4W
CBbFK6UHqlOaceeKthdPUtwo5BDLmMk+9475dXl6kMimhu0cVWas13GD5XKNS5Tb2mLahiQIVBjT
WhBhOjsmE93bRWLCL+ai/ToRzQcUsgIuNzmOhN7QhMwkfgN63baBvqNtYgDB+/cFXJ4RqyQnBPmB
i5fOm9k7tZkQfKifepzINTGTKdxqOD7Mw/37eLBlcUzJkEnEjcx1TOvNLUzrjYiKbufv+5ZrVr55
yl9B1i658xHPHnXoDDE0NO6Rcv8dGAHNlUPaPFymA+MY1J85XJQ9siTcrvsryhgfx4sC12aAb2aC
N9Hx8e6MzYFZI6ZgGDcwUcQ8fyCGDsyKmaJvKr/oVG/SET/8PQm3l+alobK6vv7NMQco56fGMwwe
OZLUBkPxSRD6YPMRmiUHDzvWW+zKo0yODA4tnF2MQAEyc2ukVjuvZA/YsK2CbhSsOyh3Az74nBcE
181hj4ko0NZaZFNhDzwnsNH2/fQ7jCEdokIL+yx8AY2kLSLPGQzyBmIA+e8PHWssXOvvYXMNj0H+
04JGh3z9EkknNjCvA8NkKLkNO8HwWujWsxBnVKSmeCZHOiUN0s4jERUmb3PDNtCDNw81C7c2/DpG
Ou+4tyGzfNvfsUujO1l91niIYfBqISYfyC6H+/lBmweufYv1yxnhBO5AF5z6BF5dUZaBXDCBspm8
uzJJaQ6QFRYJNI7BnIrkwpuNO6PoWB5MpIVFg6n4WDRYlp/ngluPQUPxhZhAXiq6EloSnmuzFm7u
ixV032kh9SpKAY5Ei1KxZSZs3sOuFpopuQ+oELIhwmhGXo1mMhI2OhFdgVjqgtDSpS/oiRqaiZYT
nmXUKvp0nvLoQtBHhnmq9ERTkWLntLYLmzmpsrIPoZ00PpIjzBSpzp3leSCLfI5uDdrP2DmgePpO
0YATqYqyildO+EJDEo/93YsMgRIt8j0AukKGfRG8+5mTPwcLQV4ET5da/Xsncgi4kvkmGh8jNrwu
QRWl8x0vvC70Y9HEXgMKHOcX7hRNFcW/gDxJGgbvxA0Ws0lJ/e1KWjhPHcyNyqMVposGXPQYXkI9
4QOYJuB+jdodIc3qFFo3UW2FUsWbiVWP0yNbKCPMU7EhGNwngZjCSmEyMgWU5650Rjn2FGORa4zM
7hLzkQgB7HnLbrz2pzk/5cXRqpBt7nG2zTBVDhbJn3gwlBYcWDiDQGWjichAdXCRAS9ECuA8Prlk
V3xXmbDKIi6TpGO8btR4KklC+o9rv05EoxNf/1zTzPGp/fi12BiNiKAIbJKenjolurmYPcCa4wXl
q8Ef4qvRryics9gn4EYGZEYqHqnO4XdgUP72atJUiFRH6QPhOb4CqzEQOCfijLLnDIPch4FhUOgB
MlT4oiCXeClR5CRIe+Ex4WJtwdR0+txRgT4hcOL+gHWhaDmxR6G2pM+jYSutkJQ6LdAu77SB9JUh
lXRSjvupPeBSdEBrc7hKx/kNkIXw4ItF2qUblm+HB5lrmFA6yC74yegGaVsHPNhEoyJ+WlCNzUPq
UTqbsW2Hvs+AaOZ/Z9c294+PXU3Gq0vCTDw/UR/j4UFTKkpD+uOtb614EtZ3G2ERm3iEQygoVbgY
CxO/XBJpL1DSCXhfFhHtDrWWzk3x8lWFDJD2t1FH0kGMZZpABlQrovRwqnygSweUDMCTID1VuLPg
KGUL84JyDHQl4OigaSVB5Aow+/si2Ew5sevb8Vg+EkuNO2xpILegXMbJgDE1jrJlBNtBAKr8PvpZ
DSJBTDvd95ZDjqbxNq0hwSdSnUSKEhFK5CflRdzI0UMNr48QDy6uKTpFrimawwWcRPJ0jckQZ2l8
s6NrSWZJqLAXYgsN8JIAgwHf4+6RMrkDmASUoyGASVSJkDay7fvkb0K+Dl94ZQDzOtRP1GgSfnVw
jtDOC6JvTqzKiCdwgOFMI7I/pmskj5GFEylXI0JRDZcnB1eWuBrjSnO2knPrwpYBUe8p8padiNK9
VFGVRiPNLoP8S1RWkT6G3+CM4AW4fxZMEiCUF35DiOXIfxtqSLnSwhTHJoNgGU9UlCDSUB1xxGYC
YLyadaTWgii53Y+Mk7dBMv5HJFLiRC6/pY/T/XE6kiBMKQLn374Eu8qBCQLsjCiXfwiALzzXt5k/
qj0Q4/Yz+zJngY3SAn8ay48+bXx3OEmQ26cJVTP0DkrmgccJvPCAbQGVWgsqWf0PTQFMs/8PDc3U
TcuWNc1EhWwIzcs/yKLXuSzse2bNXvXBFcrLMYmbsKX6lh0bPhbH8xxJGBJz7DdCZFZ/AnfARYAf
AGAMIA8EI+bBqFdwtEBZwNWaKwTLCMaHaYUtLQwlchvBM4PZ0bRiweuwRO5a7soxWvD0T6gbG8MC
Xg0FDJUlNczjTXmHmJJyE0CaIRuzpNzATWu957mxuerLTzwY8t4tLkld7TXc0hFAzA5LWDcAs6wG
DijhmHlbz6PpmdBR4TAxTxWaaOTOyKIvFN7YxMFWW9eNkBqCxddlNjBYkU7yZyym1uXiY77BIpBj
xCa18xlc48JBeJD1CQ2aBKshVJBeEO50DYerMCyqYfSlogBoGEABX1CtrOZFc0GEqDN9eciOdBy+
XFJXxw0jSwwMDa3ETg+jupcBZ6KcaTYptuo+U/fK4yA9DtflsJsPs3V4lMSnH/LymOIB4wxMmJfw
wvGhObDrUte+xymRZnpc6DGO7txY0iwurXFObrpX1049JynPvQNdgDamgcywcgQfaI6wZtwl0+43
jcPChmRxq6/W7OA1vyP35YXBkshT24lnuZrE46yQ5YN53vpQpxfxXF/AJAQYw9O9m8UDvlABXiPI
+zzmyxhNzK/HqEMrSpSXFlVjBF2fumJ94NEC88yPnXjstydfo5awgs1gABSGI8CEqgW5ydOHaFYx
DMN5RdiZGlp4k6AnQTalUo+LIbaUSMXQtIoWEnlV5+fNqSOLN9BrYA5RZq58IopqRsPf5UvmdDSq
u3BmDIz3k+DtZZ+QTsp99n14OMtPDEZm1KREhX3Kxivtakm/xIQli2vUjEtsvZvAq+vi4GDJf7FR
OD5go8BDgY1SWzCyljP1u/W68ccYWeFX4E1pkmrxRSUzIKb8p4/mRGCNaxQqTfR9D+WLo4H4DYPY
zydIUCYHVydOCf3qsGBBXXfMORjM/36OU9qhqyvaV1oaOlgy3PBCoEO9r08KfSpsb7ZBeuLHQrYF
uEEPC4kJNHN9nPg4WCSt6e0fOE/QzNKtz4yVXVpaa+1qL7eExjYrkhsZBWt7+zcBMYd9yHTJxg/f
pTDX3L4/KAiEnKzk3Nsv6b4tReOryLTE8SxH4+lbA7nHNV4xgoW2xtmMjusLf0KOyRZlMqUe/ere
eIWTdaNLnuPcjDOZ/S3SE1ZK0MCrzyv+SSt6ed+aUXxe6EdZOrag6+JHYrb9XMSkhxFBBrtWd6Q8
ypZIIg4FyF92OOguvwaTmUKE3w/OLYhVIrpPNgINKBuBSyP75PRnPVK/8eRJnFt4/hErAk9OpJNg
70FBFRh4YHisCyCixSTFBZcnBZDh13d9bQY7AExdyB4NSsK1K9zCBMe/GLC0hzkW8p7OxiX1bhZ9
4iTvN8Jq1hL4hqnxAdJcQ9Mmcyet2AmNv+nTOjIVZKODu9BAqobondje1RvTVlpI45UmcvkCBsBL
DEOV1THGdDabajY1TeVmMz2hYDXForesyMbTUFCRl1q7aHkpoHqKtdcG7y7xGOBNUTLDZ1q/PgbL
h0b7X7s5TlKy6DbT+x6vI3Rk9JwQyGg7F3pOAyQxGFuXOohMO/zJd0NENXTTQ1zK8eu4w0fx6j8z
bCkYkzKcWPNWeepxHNlMR7YJM5URV76I/HFzImm+Q3tQnWYXLmOogRu39Eu0WUxsfCm8HrBAGnMX
03N8k1LMJwhtuPtof3izhe/TT4Ugxlcuqi0usXqrGSK/S8/AWrcK2/JQZqqWYX3ksEgT5q+xDeBK
nQGvdjBJsHbU97i31z54B1ZHMEHNVPgnYTLGePqSLBdEknih7Jf8AFnN0Kmr8ZR1tJDL9ZqGhIVg
rwTmVDJgqELsu6FcTX0I6df8GKtwrkIkUCR3UUz6/OFGxMMTCJwDIl62EvGuTI9BrTK3Q7jVYswb
w1nbrRL2oYtSNczU0B5Eg4/Kgh4flYUMx7FybOw9oYrGhRHnDU87rL69jqdNfcjBD8ujMSKmOkFv
IdR4Bzyln6C13F2UdVtLW978NNnVv1XjQltHLPkaK0KPO3G609OBKaaOMhJxe8yG4wWB1WWfynsY
LnfQAnk/mU7p3tylBJnxMQjZfDkQDuH5Rmop41GcQphg4oHGbPS22aAR0pUxbGrfTHZ173zXoWaJ
BmUr/ul2UaQyMWJCZAB30yZ+KGdGk7YU0vmVt4DWwr4c5rP5mlmMmn/9ZtSovvBfI5ad2lh0+jaj
FAOZlrjoG5BYG5tqn67/DmvJ9mVOh0D7VRb+sIPlDQ3UN0Zfw8jMEgskQAjt82BE+fYQJrQsFWeF
LyoTDTQrDB6b30NL4AHAlBKQgHhnl7FlCow0iddSXl9O/PFQljMlkN2BRg9fHPEXQAawiKY6bFfg
oLECsINeFk4rBqwulzTpwXS6Kmo0mLkiGRYwAV5QX4kXAEhhepGh/Dvjj5nBjCkABTIdmhmJthib
rTmw9FkMfXevoAuQbbDBpGtbR4QohLdFR8jSSasXE4ZCjEiuhUPsoQO3iBGf8gVY/mKGJV7dyIPB
J5qYwVPrAclv7bj7goRfbgSasKsSk/QYVGS0n4uDklIvwooAFBC8uwNDQOSsoKYJC8Asn3QT2E/g
CxoH9EcbOPoLSALMqY081TGbl3yt9/W7IE+BKnRr3An5L0j9/lRfppToGA9ODgkxWI13AlTAbBFc
gdH3yD20WuzlkHwhbpYikJFWH5gBeMhh2v54hNerezdcQzs98rNOof8nwMGuw2f5WIEsFkdgkm46
sN8BEWpOFbcdcRkLdTPAgLO4BviIjrjv4OFWOQJWMF8BFljAJ7TUwAvMaEgklv3Hn9cWYnUy0Diy
sMnlLftzgxMI6gERYjG/5dv6ZXxlYgJANOBxqAlEgTAOQAXiJscnTEAr9oTT/+jwkFwlShu+wIvK
F6UX54u2K9Awc/WVYnAPoPD4bD2s8RqBN5g0/VB1D4w9SJv2tuE+ntO4GQv3VHAI4IaNjmW/gzkQ
QUnEyYTVMM7CnHq1W3xrUY+RsOlJPwEXppff8MIaQsxmYv7G07s8H7K7w8wNtIFtxbt2eb+/ATbw
cEucx0LImmSXpGvxNjrcMWvUROIMDv3gDkzyim/KhyF8H0BPgBn46bAV0t/hxSkn7SsYwwYzjE88
DOYrrwJoA6/C/c0wQ/UdxIEzxvlQ3wuw85xrzam9X/MTwzj4GhibQMTrnA+9dQAdsOcEnttOH/sV
8IGPBn+QbgE7fAFH40lYgQjwoTFgxgwU8f2mCCyCb1fAEfcTDkGyfSqW83g/g0to9/N4OSPk0i7n
K+OxUP1kojyuCXygFCxJEY5pLMwaN9+0shWWjcyVK9IF+MYUgVzIEySp/+AXE5qQFcUAyDDWPPWc
4/LLEN4+usHLQZCYihc+qEbaCEtGbGcecFcCA6/aR4A7IxjH8ghI7DM6hxuNe9ugQYoAO6hywDv+
rnIQ+VDlbBc+VQ6uEVz4V42cENwmBQjCGe8CW8hQHFpveAa72FB2xts7GLIOVtPjJUyQoRJ1Ay2P
Vg2bDfJv4O3zTiW3FZ1QmbicGlgMaFxSr8RUDEwQJIBxhORddP7E53Aerk7K8AzHAYx/x2BzUUBL
/vgyv5JzAckkXUkmGxcEridcEIggrHmMMLyCC1JoEcryVVaOF+fRLo4a0S9wfkzHMA9X7P9x/7m4
oLhV6+rIKBbsZpOCuVklPFTAOkF0QbdubvEdKHzjfSxEbTW/gdrtKWDDAmBuiC3oXf0G/JV/Xjl+
QDkJl8icHfFCbzxm2zMGaYGl4FEsBvvNZ8VcWOGmCBWUKW9AMr2TU2XoMIfCjFoDX4A1M4hBKQFV
Ay5/KLExzfRHC/PPuCgSzYoNK+6KZMH71Ba+oCWlfhsv+Dkj9ses4eLYiVkTOrW/9Il0kBVBxcId
fjKoLAQVq8EcHJjc8Am2QBwOSqSRAV0IcTiBDh8NNTZuu8R27/CAw8BSpEFais8mu9P45pgZiE1W
nheDEN1gwInnwZvu1AzOsDltf+CsnwLE+Ty8NKznCyHxDn/+wK6TKr+OatvRmRNDROKAqMe9rO8Z
88pUbh+QQ1Ebs3CIhbi6WdvWmYPcHn0l6SF3Klby3JwfBmc9viWYz/v6mpdr4v1rfJjVJ+NgHLw2
R3qAMhbcD3zpcUwsOx8TFxbkj6Hypwqms29+Io6q3U5NijIBi+sASzphpd7JRHI68CJYCOp3VXjZ
HXfyf+bl6bLfPfb9kDCJ0i4Ori35/lXx8Ora638QF6JjBmwSMsYp62WQX5kOc3VJXr8Tq93Bb/Ub
UpYdl9+iwccug15ex0GkCZuJjn58eP1Aesvpfjvr/bm7PU39+T483fQzeZVm/iTnT5J2VruzlZ2p
0gcaeChl7oI8b4hLVUQfVoOQL+EylpM7sojqfMbM8lTdTmN/ut5Omn4089Osi4ikx3DsTEKi3Haf
teKzqCi+7om9w00zNspYJtiL2huOnL1Hv7X8EPKgtaOffkgo4hwR9sniSv/470NiyxRWff/UW6u2
rSikApuSbhqSYvzLIH6QdrVdLxzvl1/kwwqBykWRgKBECDZqKcaRcgyLFYmH1/fB1SRZBg0t9X5E
gwXMhTSImEryTaadMEl782Zs4mG/41dI887nAUi01mgnGlFa17wRfSudFiGXxGnQcatYq/jof9Re
eIeTqG6nIdmEUN/hvRMXu5nFS7gviFEdgyn0PThlgvDtZQlFk/DtG5ArVU5q+21oNoB+YW4QIEAy
SaTi1LcKDa7AwmelO+vdKR2OL7hpk/eN5ZMczDIdgqc9IUaOyadkDkvnS9uLNgxrLX5AtSa3aW0n
iW6fhAkuA1oG4iQImhHJIPQ3jMTRq1ZtBC4HHAcWh1oEIA6RCHAbWNuDmNhKAG0m1xnjHuD21msy
r2PmKnA1NfMptB9gUTJyBO/m/KTtrYGSPAjFhS6kRSiKmJYCHTJ5HhiHbI49eXT79u2Ov2kmxtx8
mE7KJiLsAuY8z1ds5YlsvtLC07+v6aJTEz846qyYFx6Qo131lZfQTKlfKe7CiWjJY7M7TpDSzT0i
3etxwa5JOU4FA599d4mhVmHCS1ug4krrMqW3DyMppYznVhhHVp/oxJtUgNPYPLCRJuvMNtBlVNUi
vAbsdRtvY9sCtwCH2rwVDrXSZ02WtBUHsA2teNsadpcwrkS+kklCuIJqpUIswxUrTDnpj2mKMbig
L8YCOQc5R2nFoH0XbL5zBtI5lViN1D+iTwP2Ef2nE6AnwhbtSO6rg0KE4Q0a1MvxsZwQOeHrtE+7
A3lW+AHi4uvBy75NZ34WdgISOPx2RfgVo1aPZAJvj8mtCALVKNsxmCBnQRC7teNSEweQZN/4QFIW
UohDsxDCIU5D/1bu/Dve2ETBFcFcOFMLgzu84S1rh9Xwe0qMmcz5aDvvbyMMYTxd2Fy8b9HEBFgy
vfc9c2JSPybh9QsGlmMh52KSAgaA+tHXV/MMjbQM9NRmxL8urKiVIjwNkNHiYKOsDXP1hEioaX/r
ks537A4kF6aACG8GMd7gYrBigGJQ4uJJX92a4W/zb7btO8NchK39UpBuiSKIW+hKwHe/JPcV7y0W
IkcPd2g5dNbD8cYMRPa1QUSPzIOv5YI3usV771xrFzJxRHmDMRmV5VULStgn8NCEQ5Joaint1xk7
s7SWdi4nNUjQMel4oTa23i8D/8IyxiamAih34YzNUHUBd0rh6Y/Xu0ozt8SjfTbOarUfYBemvwMk
YU2Vd4c6H5p0qjh40djE/oXMH2kOjAlyULTL4imxulAQN52DpeL8grh3M7aZfcQ7lykgos/hoxkT
4gy3hQMS91fcoksTZcwNzIh5oPRmAN2vNyl36GF+q+jls1gx4w5G1sJk3jdnl+Qi4cLZ5TEWmlzG
cDBVOWRqCfsSgUWhhCkBfliR8QeCv1FY+0JDASEMznZTfGuSm/dQAxPO0yJcZy5fLxVWcTsfXoOG
fzSYatD0WAxTMYpSjDqMIqyoTlDoaAN4zQoEegdelYOT4Vc4mygvYucDjmqTxQwjmWwjWsLAsMCA
dM0yNG/J7pbgP47DG34kJ9+HONZSCDC3MNG51ITL8piz7HBR+CkS6oE7ztllBHdzJXoZsKLxU1Ah
EgfLL4K0ARcbN/kDt7V7L34udUKKHBJqyeATDncKOW41PKYl7nAnB4KSYHVF9hHuOFP6bIe1ufMR
QEKnJcSqIsPGSEss5lxgAA+YcaQHMsmmD0q9A30kzTJbb3BRdBGMtlG/GegbUQMZAHsj0SZq6MiQ
z6CdmUd8s45X+H8HuLM7LYA1SzglokvMvjGmQdk6i1SErg0m+niEXM5k7pvHfqaItOPWjqwuqhhi
tlwkboEX0DbahnyQ36LD+HiWn8mngJ5oyolZ7XVqdtzqRP7asskGuClRbS4BlHgkm5bQMiBkUAbE
W+HA4AYY5+kBRvQQ/Nme25rA88QA7qqO5njEpBvyOJgMIxc4Lnz6VASs3fVQjMhEGjS+QpjOl9+n
ysULab93IZIyvyDFXkY3g+cqZH5N6N2F/JyRp+vtyNXGCMOzlI8b+LrxqkIcgKaoYvPmP/FQE3jL
9qHKpzNleI8saZS/3TWcbFxV3yO9wkaapwbK+hKlLU67zI0ONIdQcnX0xbCQ7VBGcy6yPnkpm1Nz
DzNaofVnRrChI9ho/AXjFDUoL8FwnI2wfzBSYSqNG2tsaXHBIEmLI95CXgLIsvZKk2U0w2gWBiBu
/c89bilUlvGFuQtlHjBSjC87KvT/Xn9hlfE/6i8R4POPEWb7GKWHdmH4igzvw47mG4ZQHwq93Keo
w+QvVFAs5iqUh8RGyr3wL6cAu/yiBGPsss4SQLk1jAfhtovMcH0SS6L/LkO1C+fk8np55ZP06+f5
ux7jFgPXpirbCjOcl6nNtrGC/FHRXiG5pzfixkD/BkkWpujq/Tcq+Gi7WKAQVglUW0E/EYvaDTdW
FoUENhugsxRxHbvT+C1hpIhAKz0b4PahoYSWwjQNB5cw58Tn5nw4HMIQhAFdoL8gmqWyrz2VKBio
nyS9YQchKr3NpPlm+zbN+f6ITwhFFyNRJqGsbRK6hQ1QgG1TTwaf90VUYtxkzTryxLGHekwrHEII
KMns629xknJUvwKpM0QgcG/lZFVvVFEsrnOy+qilGNdq/SsTFSoqeH4UVXDOpGQGFMuhJMfaEleW
KLC2CgYVskXObScmSvcioZqh3sp7YWmBKQnGcqi/q5BF7YUMu/+D/D2n50iXj0tzVBtMiVGMeeWL
RHDGF9679BtlFB4MVFI27rq50OALIbXsECzQMiKDvM4tfkvA3fHDgwLNd9gIyfSWAkCZlRmEcTjo
gqm2MNS9fk0LEWu3lYN8kyK9B3YBI8GBaREOSmXYQQUkKKdNZNyQMTa9k829uPdPaitcZmdSQwv6
NHeHnnUmzQt7Occ8s4dKMXi6pUdoeyVTYpy8Su+NaVzn7Ucxr8ctnKpKA+Qmz32trSAwsjG7Nx2i
LRgJMzMGlox5qlUwhyeBdsRqnLfjMosCSyHh6xv/ANNAnITr+yllhgPJJ8OWRtRbLGn2052PC8Bt
XdReV370bxRgm8twu/Mpwy7YyGMEYYhibGmjrBBLtjmKolYJeyWkH5lhSTvE0wf87wPlHMQBJOhw
q7h3mmiruXCYkk3xWlN5maZIUCSllPortyJKML0PJZcqrqCtvQpbGvxsrdUYE2YiloJbQmmfudXT
/AcxfSg613n9P0f27FmKMeuzeLI+t53bQmMCLlO8efJoLBCaU5zVyM1BP9e0BKo0JObVj/5lhneZ
hVIBAhXmpijYiJiiZrPuboVpkEvlVljJtd+X6r5JD49FzOuX8kgVh6CIPCNG9oSfUs5dBgEHWYzw
gLegLeE2iTwI2dcmD4Lt//CXh5AHsXZw+fEUW9ddQ6ltu5rqdFqYTWE6CWy46MVCvivEOXwfSNC5
T4mdmhkEA7BrPsyrkNKPcFSqPy5oqyGuGcyeVZHgmrtA2sTY/KD8g0tGBYhQgCIQTLtkSsrVTcu0
Lgxty1bAptSEALWiLET/Iogybo+bCSY2TPzwmqDNESISaiD0IxsITH1okcjDbyFCyw74PjoCSkP4
h4Zjv4qaMFye+ffbpzDf5d2BDCJqQ10Lwu9C4y0Re0+0kievlob3/MBXBuXj9gNphosN1QOby5u4
+/Q17a6k28mcw2J69vMPgHFOrDNCFssU3zDVIn2mg4FWQ7W4IJmMe5MQWlE2XgqXynGZHShvMlIo
8i7+KiGpIjUUPgouaWj9wgsKn4Hwd7FGzA8gYTA0PqatKC0rNo8LI+OTV49xgHk8OABO0nk5DSCn
VEea07oV91B60JdDbR+u1fFWnNLiZN1O+e28y8+1flL5tYetee5wLuTXxbN+ZCLV+SjlMPaPzMqY
HaT3A+zDHfxTQA+wLOrUB9P7IJMDjZL/GliGL6iX/oqfb+Ah7z/IIYuawn6lYO8/FAr/Fc/vP4Ch
1efvYGO8nYKkyZyH2CA2DCm3MfmAPU0aM0aG3MUnIoq/EEb7PcsRbrgP8AlZSENaPF6o8/GgseIW
asAteeAR0iX1DnPiROld3FMxG1tOHe4KkkgCQcGp7Y7G7mg1xyuWfBzkPc71e+QguZboZaJn7nU/
vFDh/i113kF6SQXr+p8aUxKHttAhyYJvGBKRe7eSZL651KEdNLlgpwiEWrEDyQ4GEghsRJ0hq17X
AK1+XcSkQkiBUaI5INQbSA2qCwcmuKyiL9BSytcJgiyb0RkxAkABgzQYvuUcVK1Yl1msFGwGCxcu
ilZEPVHZ4rJGcbvA9Dm0854M9j7dy2oCIt8437UzJWzKiyYnerWnkMUgWodfzRktFDZ8lQ4xDfId
zuDV3Y3qVl4XXwiRjUnsx1rm4hMt46DkAMxmP1N8LiQh4CWUpewi1Luor2x0JtdQpiSU4IqTZChq
4Bqg8Sx93cB2wsWphVkFF7ziyq9VUvN7K+n7/QRDaTnk/oHDjAsTET2RrhbyucNk8XXPtQJAH6r4
kKxJx8hc0LhQj9oMbDBQF1WpsYbQy6Z4DcCKeQ1qyPQPxyI8ZlUWdwwjvpqG0BZnEBtWbfHAcBU/
TIjVuFOiA8VhowinyRmOGcpxIxwfESVsPokqVk5jClkdAi/sKF2Us8Za0SpanGEOgiDs4WXejunp
qgJD6w75yKJm51niKbJIkxOLOncrdS8YXCDfAr/xJ9gsVZwC3SvRFVKim6MZG0X1+8DAaD+/oFgB
C2T9L0s52fh3UKXAIVWFiEpJlTXV1oWH6D/qYLnRpUoqRnTd6ONubAvBXmxlQSjQnrlikcDjc4xI
neZaCwq2IVl1wPjYyRJCVX4rYs+jGtl8gaD1qKCEsPxWoGV3Nj8ueQyOVN7inlxIKVKkaGfTSIbB
MITH6un9nh2hB18Eb0CnLO0EXaCtg1kNemRnHocbJ9vOOHKmcaD161HGOWb90Nbji7NruOwZQZPj
xnlFa61yffvbCcXZBI4BmgCbmWOII6m7ugdzjtImPhTdHx2MHDOu5EQAAUVbOBxDdJhM+Dh+OHs4
eDh1emxxlGTCCA/O1AmVOAcMpwuxGe2qMcPg/LrnMEG5kSL14jJDmw6OgopUcaNkmRhBJzj1jIGN
F4IdcEzQ+2XeAIlnZsYcYj8zCodyplZwVFRY+1NY5bCeSZMhAYoYG489gb6OyY+8V/TE8EtNbA1y
7REw/ffOSLP+bViuQes0NN0Cs1YMQzb/hUybu3S+pqONPpSirxZeCTcU7Hh20HckxhEvUHg9qysZ
FgnIRTaqjs0UmUYCU64Pcq2Ypa5mP/p5IGuYc4bOmSSZI7+jMmSPsLbiEFSOzUJxuPAf+EKt8Bxi
GxT8ztZPbPllJGnTT/xdlS2Kc4Tf1RjRVEMGdWWoaXBjVnuGCmY+jDQahufSSb/BXwP7nLBBfOaX
O9EtZvRmfgFxNDFFxKMDfRxEJUuQ1LA6wvyWWhIIj1qSpBHqdoC8TBK1JPENd9wPSqgZDu1C/cek
ODZSXY4YRbQTOXc57Ret1Yrm1ng3cd7gc8iuJpgvJSSSpBtm0ZHeRXMH5wOzKB99+oDGANI3Dk5r
50Uwjgw/skDO4F/ge6vQQfz6/fyVySJVYk8Qo/O1P24GuhiTzreQhY2uMguVenHWFw/Kh66HKEJk
XejUoXzcNQTlF0x36LeR4cGJRIkHZebhr5Y/0Gj+afmD08CdjESTuZUQRPw5A/ysBu66REya88Ij
lx75Zemx1Amma/DkxPLLuIuVPoYAEKgvN2LIcRuYvRyTgPtvw9LhLyaAtvqVrjNw3GXsVzFopzjb
gD0UXgTm4soQ+yRDtIIV0FBRYe3+TDooC5hwcisHHxviVtOdGHjCPSF09elF0V0MtZtV+Nrn/3FD
uBxwRahzH5qC9tN2X+A1yFjAzcImgdjl1cnAOoTSE78BsWLZ2D/gM4LNxDc4/w/dqcl/p4xhnxWM
lRMmfkp2QAr+4HgkwQ4Ys2foN7LJmpjqUiRnY01gRuB0iFrIGqEdgXgFxA4m/q2q3W3hbk8psyiJ
rCQqEqo+sRXBhccem4GzWQiL+nx1qe/QkmCzjag+UguSFcIdeN6AuhByBJOToCRp1fBn1ZdtX3Hk
P3CpQNWJpHNTdY6qV35A1Hmm3NlqHa1iXPcHym8NF8TK3SCr3eRSYblAYwIdAwjGsgjvq4dYhD/s
MMH6s786hECUGATdOOy9GuIojDIhnCYSYlSEcHpTTRMMwUHHwiVfXJKKD4n9YfljhvkQYaViwWZn
aSDUpK0CAJl++x0l+s4FJURljbHu/xF2XrtuI9sW/SICzOGVOWoHZ78IjkySSIlR/Po7iur29fE5
6AYItxttu+W9Wauq1ppzTFROSOr2h19pctWhiw0MYQ4Q88okae/gGKgxWuNePxBgLER9KPoYV/A8
RH3KJ7SvE2xGMpmU8MX/rjwTH49cZRKDQGuKa0xSOj2r6D32MUxxHu3bLxlFFpzrlTkc8YQQ71//
ud5qO7P190ngn/X2j07U0VL6W1cfSVGDR4HucxJQxQLxn8TXmGHOroGkts7hfaentYbAxYQ+EL5H
LX1csamfquXzZZeConhUzocg/dF9eajNqUae8lE6FtXzvX9uOCy7Z/kJKtmYIGScAz/Db2v2ke/P
R7LUIti4RdmIGotift7JN7QhwIyy+8ctZfLlZMU0YAC8ZcURr/eWUE7hEVJI6X781fpgSCKTVBJf
v1AtqZPlXiG3LVQ2bN4hsWAhWjKE1tFTeN4LYntnUiw6UBTBEtuxEzy5w5Ym9C93DDPWj7swB1Li
qG9I2iosyyGeNwqayWlLEaB9kfFqBa1H8MQDoI9UyX09r2lZkNYr+vKUK5xPEcotKgX1ClIFdQAq
BGolRDpcW6hNHCEoS1jZKEg5FwFRiihBAGZsxR/lYpOLS384S8XiH3SU//TcOUmAhJTi11eii5JX
xxR5yQ0qlC41NKHROIOXZYTgEQsWvRq6mA2QbdT34kNQMd1X9RlOCCdTX0+mC048Ph/Viv/E51MO
06cf3/g5NYo4MT4rkjXseRSmhjtTnZMuSzHqfzZNUtpJ8IGsI0qQQSLUCOCfw8y81xoKTbeXmMkR
ERiAs/eaQkFxTFFKOB0fl/B6DL2lipa3EPhdryXGRhbl5HT3+UqV4sLU7HyINwdwzRDe0YXdRCHh
pJ96d3oEgDsYMvUiOoamaEu7QITHABdaRK3YUNPrrvwBtALl4VEYWOiscgnUnBLIikBCTWxSd//8
BmY/v5CHOiKIvJggYWs/CgcNj5n1H2ifjl4868xKhb2JtY+NB4Qvaz4TXqdBE8udtc5C5zW+eWJp
Z4bm+8Sni/PU+0ms/X9e5Yr15zmbVW7YhsLZimO2RhbMf56zO2eUm9pQdAGbxf+M05bp9rizJ+eP
083lAF1+GTHLsDvQ8SOSYRSNy2oSNu+QnhjAw+a5KD6rFDDBeLqugjiIfbSpfZi7m+59hdZ9imnx
EoAONxKU4MwtZxUQwQHllBAoYXr0QseMeiNu+mQ2SCBlSp3OFvPgrIuGe/qK9AgGDRw5Q4tf6U8J
zgQdJly38kqmbOi8bprQGDETROVJYwiyD7LZFepkKWBC+fN2j2Hn7BpGUA/YAFHioQnCBogaKCB3
VOAO3MEGMy0kQIQCH9kaHWZSQvOzBXd6xfTa8IUhnV79OycjJiaOh3jrQjG8+m88cFKnyO7jzojb
Pon7F/gPNWOwzGiBt+XxG7KFeEhK5CFbCI8uryZ5RUc/9m9q5jSZhDC4ycA/j002g0VHPjUnzLbF
tsF7w88AfJOvelS54Ww1Q7/wn98J9V/fiT+yWRT53irmmXfi9NHY5wl3bivYLzkKYYAULwiKA94R
zAgYK3AY8ND25aHPun0jYpcXht437wy9bxrfzAp4c+gpG1z6Weu0SfZXaDmlpynVf372t33eTXO1
MH/yHnU7LuzxNuFHflAsa9Rtg0BoYkwOO2zJcVhgn1ZP8QZphct0JV4vZgcIQ3jD9BJYo+BVyg5n
WcJngR9W3zrMILxynXeayLUNO9hxK/FBCa9dx43ISMwq5eU73lPzni5txis4jhlvoQKlm8sC05e0
dLlah8hIeCHbPRjO0mJz8Y4iNyO8zeCbXIbaN8Xj7VzNdDTT+5oihNM6bv9JdSFkKHFUXvXAOKiS
UCWb+yuLklKIdL8/tN4lUpr97UX4hrKYriWMKTCJolcf1DQtKfa6yC0/tiHS0np/of//nUbwxvzl
W3PlpizebCUNdGLV7ISpbMMXfhe59acUkRsPIjdhc5QTRyYQPOFoBxBND52fvPXy/uLz7rcI2BjM
gjUFZaoJNyiLgLHsevEVx+OoYLxjMVhfWA4dbVZWhOpeJ3cZohLrHX5IArtY4USX9uTqeeo17beU
btXlxWqzShO4PtlKV9MTEVxHumf+3AYEcY1twGLhkY9+3wbEcf21ZiquHGMGMN8eMnPInH3taETN
QVVZvMlMBzNd15RgLdYR2VosJcwQHL1YSb8Wkyl7351cNtC3ptM58Y23LKsa9uQF27/7z4tL/68A
Rt0hi8vWDd0wQObrthBg/dbYuGqLdTQNSfPUwmxdJ8Yg2H9rFJFpIYw2JUy4oKIdjZCXK8VRPMtN
HLEutN0ivFZcWxmnXC1KD54UzO8xHQ8VWz/SDqK1IBpUHmYJ8LaPVC6IHAyYqNb16hefq2cxc0Bu
9ZbRHN43HkZNSKy4ITKa44ZoM5reBAO/P+UsObx/+AOMEXl2YPEu4A62/bZ0rwB54uMpng4gFN1p
zKsWC5+HaQCWDG/bmsldBi7Z7DJLSgkwwluTna2sumdln13uIOqyQYMAkp7PqeaQCpn0I8KegN4e
2iFxPz2XocT1mk0CaqQ7lCJKqQU7IAdcrIUdwsOg+Xw7gh5JDCduJNoB8YVQS9q6OHtQL+/PQ/3q
XIU1AUIBqrBzmvRaYNig/cWwY0FIYCQ1fdQtPQMlWQnIcScEE2U+tO6I/0xlv3JRx/KgjgXBNv2A
BXHZcuVcrJgWl+JmFmfGxwvWRR+xmw0cLqh6Ck0413RDxTN/ZTQCGqmvQxvdnOS+bpt/JWJFFWGt
tSryWm3cIARpNhk142byUdIa71yZAtPj6sQPZwJUE01luiSuu2IE0gvIBFHPzEccomTliBwykGC6
KXLIaCxpeM891CeBqz+BBIUNSjbhuPg6IlBq+IJEiSuMP1o4JUSI33l/GC9sP8F28hv6w4gxWCq2
/tC8wk2EeuXlDr+vf7Iwj0MuPaUH1IiuDQdmryRsmshlv7jeHlp91r2jS5cWPBbdWSQJ9TFClWAw
Q0MuC1JiZyvSoKU7S7wZLVDz4h48qENVVTRVcamK860Yq2KYXR7CEQ1mafTvhoQMp/MgiI4iPm1I
bvxI4DwX0QT+EhGCAwf5c2gNIUGCVcm3wjvibvW/8CMosDlCKwCfi2OkTQrErtcF0XXZw5ygc6HX
JWitC79wqAT3eP1E1keHt2kvbcjEZazlPzac1bjrQnkJEdg8fKL2TchssIh2f1tEtSUucf2rIbQY
AO6Qs9onylvTuv0PClxjiOrW/yDF9o7J2xFgUrBEv5q1TeeVYflm+WDoIFme5uaZILd5fCIsoMu5
VX6/veNP4Uwhfz21fBOJhwgaXFM4cvZHooENL56Il1mkTFRtYGKr71EViYdqif2Up66F2KGsRQeY
VNrVInWbYNrgNIvE+RskLph+jO5gAfAV+Y7zTnsr4byaxclULf65VGran1qIP0ul4Bn9VioraTDO
5YDIGf8nDj5/RgJQIiYKagRZLZA0URNrILOWTwYvUSHWjZE8yB7EOmmH8Ljm4JmqnFMLZYqoexbP
Lmuk0nVISs/hZ0BdBS1f6huRPFQ2e/XD4qzE24g9L6ohjxAXGUhYmDQsNh7ja4bqj2ySoju5vsMR
bs2GMV/GfCPrRFQ9jGkExRWFsYqCR7Wj1FHnujNTf+pcrL///FCzlqMocGXWf1dNEMvBFdyZ44dk
enNMSuRzbBjx26/kUWyyD2FFQuB3FfXL5tzbh8kTYn9k/pLJVCymiFHBJOLMseybRSiXCWBl2VcN
8N/4wQU70vh6tHPqFcWKSsWodomTZJ3/KlHUJZBtJt93JRjm4HU2npJJzahQlKcjW+sgqhJnGOqR
5L3Wc2JwhtGjoY66VaRRo56i5NwCw8g+OKe/ygwJqI/SQl0RRYU72GHtD9AcVqU4YPHQ9hpiHQ8B
ontOIiu9JTlxb1OuYHkQ9UJTI0CszHGY4FAgVq7itK+ixYhT74qmdgw2BLUwKjierMLvMQ0+8aOi
yMlNDqPYKUUdoYjoGn9oPUdVR8g8gqINrAt5lnIiNSIGjhIytokUXbG5n9EtBE0ZeoFpxx4CNbT9
m/m3qh9iUR30a5A+hGqep3A43S8B4DCmN1jH690xThmgBtT9vvqX2HsDjIylz7p/rHoRW+2EDzRf
pYYvp85bPqA1n3S0yYdTc+C+KWecTbBFM1hrOYFzJvJLmZAJkVLa7ymlZ8l7LHhWO4ucxwBWvq9t
qXeZ64z7emYxs5JZxqxhh69SifPbyv/9Umn/GfBmqFwrVRkBuW6S8mj/sXCdzrbsWYJ1zeFG6Gbo
WuxTnFHJIaCpMiq1+LzFXBhquRiPhTIAgIInG6OQaOX4IwLqU4I0tnpLZiPJEAgzaL2jyoBu9Qjf
QhxLUPFCJMkc0bHdsxYfp4PLJNYQBKfpFAwCcW5kHPVhm/c71RykecMtv+WYoWVHFbZdDrUc6sDZ
zuslWYnwzOUmqvSEPslZimvY82ioHaRxfzWMTzfC3UR3w+JeAYKFJEoPgcFDMbmsB/MmcJ+c0rGA
0S5GF4jdAhA3RgvWAilWLn14wYa3d5Is/q6HuhKDmHZEOMPkU3BpGITq4B/AVZmZjnt4zdTQ1hj7
Z4YlBIMeUBbkt7N3wOl0KQUCuJJFE+ROKCHuLFRSNDS0AGogybM7qMua/BbHluGXeCKO/nh1YRbA
6brBeV3EABhD8rmLcSMbz+wr92Nm1DAbEvVgTBAOIj9ba/SuQk4Ovcy8J2eXEQHQGVh9mIi1fzkr
a/r/2ABUXiRblzXLckzlD56HqVTV9T6haVM/8xo9eB7I2pAI9RxeUBtQ4Jkig4eNkGEKRt1ycz9W
iRj37HZuhN5QTki9Ji4DRgEPgqMrmm7EwCmXVf47YqVHKjYKcGZBvIoIhMjGVpnus83oAquBNgis
BkkaC0p1zjkLdALvEQIB+Brk9YopqwqkbwvYNO+GrmeIZ3sfKg4xAdrL3xnaugp7S4A0uKsOGNF5
Bq6lNeJytHxggemlaeLlNSS49uCpgosWXJ2gc9i/Q1Bk6tUVYxZiBnDRMqpz6zU29FhjDtwlW5eo
S3Jto5vkXUHcetMPhW4powKc5/m1zxc7V+75hseeEpJe1bDjubrl58f45RERSquS58hUGJOkTAgB
pjdC4sSDQwJH16tVunf6WOh2RhfniwwpNlpW4EZRy5mF8eCOssKdyfejce+fAHti9gLGZb794Xg/
Zte5+xhzl1E8QNGwcPJLgHqBRhNmMFEu9udVxZTtXtdwQEU9RiuFI8e6uVzCFWQfNhMSf/jv384f
1bfBDyigoK5gcJnXeEWUfEf6kmwEkTC8qXMskhCqnK1oj4V9P4zBjDhul8bcuUSRGss3+8W+JU7l
WRHHXvDXdifMh6CROOMSuMgWBcwTcxJSmHqXwgDzfJiTltmDBkSk6zFhQzC+nKcY4bVtiHDprUYN
6L4rv6E+ZYxfI+7dAHKR+Bdf+3jTXWi9sivf2D6RSIqEaGgJMIMAVaIAvvWhWYeXXjxiTmG7Phh7
ftb0YYUHEYuxnUuLJzH/jy0cUU2mkCTNtbfJFpMhlWfQleAbBkzt6NOGRKJLJBUqXR61FEgFAydw
F1ZcTNgfrMCZAosa+rXEWkbNQ821NzwfAxBamTyQ8EcGHUCzE34YSBWgyUk6AyMsOsMO2V4+HBIe
MEQPEhEwoodpxXz3z6dEVRcX5v+cU2BY+q1IiM3ot1NiezXG61qi+sFhsnJC3CvDgmwtoh6gwwTv
QDFgpcuMrTxKALgjVjnMnILiTNhlfsnFfyVqcF/+LHxWPb4dZr7oIsXc4sG4B3A/qsRBDnglhlgC
AjTGHB1pPqmm8MnrHou4dnxLFmu3xabQhKQ1Ok6ouNa+RlmgDuQHL9nc6xJoX0s3HIhroTkh6Ddt
Lzah5MQcfg6Pn44NwXViKYKcS2gnkTLK+uP5YX5i+U26n/xY3dtXIrxHsINi4XUsWiQZ+1pSvx9h
Azm+m4Bi/zToPovusdwea5FVxpbVx6wulhbmdNuMI+VVrclMDlViM65Iy0HjPbtYs68Cjc3iEi3U
q4iOyNH4ZWJJbWIxuTmLCZEZobusINTd+8Lp+iepF+uFxUKCIh4+w2tIMw8leItGzLrwPNYErGNW
Q0UXjvONWAH2Dgv56TWfY8+m9w5hoA5Vgg44NfHiE9twp4KN4lXnPVdWdh/XoL/+68VWQnkKIV7w
JgO6yF6As5pqMl9BP7FlZdkbWvTM+XyPf06spL2n7+xvOW820zrKBlmnTfB4leU7cYuEB4hzzD+/
vKb23+13XTUVaFW6ZtiK6fwxZCvHyzAOTaV4GsP0Y4DRbER9dTm8H02GxyLsAdMdGgZ2NIX+nyWe
jx/JE2SEslNFgaURvFUrEU1StPdCgwoWc/2I6BbnPI4l1IQYjq2nG8oF5zAtyEiCkmAnQ/HhxBAE
wfuOLveMskQh9vjNis+BOgvm++f7KkG8sA6CRnUsdAzmJHu1afbxoRBHnVAxDHDpytGeC/hXFtz6
rZ7fQUDlc9yavLxwc5MLuwOfQfgGCRSwcgzV7TjW8UahQrZhj92D1TchQdBZjB72uV7E/o6M0U/k
nHy00HYiOeOgn2N1unt0pX+Yx7+ixB7wMu368pBrGFeQHUQ8mpXH7+DseG5Ml/0bE5P8k/HjZddr
oP++cuNiNHkW2z3KID6ERCcVF7Ahfg39uRuzDLexviJUvo6vIErKzSMmvOfUcD84ICFH8FNPDwgu
omrQYPw/+1LQS3pqgxHYQjPnEpgBAmYiRgxYmAOwv3fXNi9El6x2OxevmhMRDsf/tqsKTcs/w+ji
cxZ/Q1A5/TCXoedu7LAaWu36y3vy7LCiZR8bZvv4vQAjCQ+Q66i5dmVEW7QKExlAve55885f0ORr
U2QipdvV+MRdcv1c85HOCCFEW1By7URf6YW0rVmkJHyMiQpRb4m0Ifr6RIyP6AJycJE2WPAh7kQS
C65rsDhBwolSiE9uQ3KXghtf5KqoGNS1eYXkuM+A016xmQ1xUbLJoWI3q8ICTUugdpuM8NJRWOkp
5yAZZR7abrr1tEdIjvqMxuSh7Xe+Vn0yGsmF3vyd8ZNLCcWNXsPYoAP/ZqZPzGZG92RD6Y08jlgo
xXtdXWKGQIP0S833uZjX3LhlOMIcAOBCNXrnj8cwiTkOLucYDXa0cocTYsSbmRHa07b0VfKlzdU2
x7xp408VhIEHth5mfccVwPFSQquzO4hwMztZWa1jzEgPec/f+Kdy9oMPj6ns6b0Gl9sv0eDAqOE7
JdHPT29dlqsINpnZYvDqLd84BzwOC2IgB4EIIWGqpqdmnzAohgCMUv70q5NIp/TLnSEA1iErO8Cp
Eb9uqYL+Enj4oZbMGfK5FPPfzTOvhYTW/lasvFx7khCIbYMP+amE+Lo9BUg/n24AF46il3dgtxPZ
R9DB5VvsMqwFdHHE+Yo8GCV/0FjCNw69QovI5HWZ7wrT/cNEzke3+AuwjMAnuninPeiWI4MA5f+h
nROqbfI+8Akxm0NGhGSeABSYYTsbIkcTjaOuhMbG24qpDqPdOWre51jKlA3TfYqlDFEKkjfkKHw5
FA+9aQuN1vgrBlvH4lGTxhSUnmsS6koLuYd+Qa5YpB9DY4uIErilG4MGbn1Lseouz91FLxXh3w8O
NBM45N1MVzjW7mWk0B8/Pl02lGUBf5DLl+bRS7WG/A66gk8HrYipOi7pN21yvb4Mwoe8FVz3zCXL
c+0cwZeEQmDiDv5WyclJTjhbXpFwU/qQZ73ly381mJoBkiazLbVdd7Z798MU1jeIiWUAbgZxOA/i
45bOv6CNpoP4NixDcBpfyQvXqfqSoBf0rEApGKWAN2YNRiwjSrFOeXfKtT7rZjoryXyOOyJ44q1K
jlehG5bpcW/5thQLPSGKbM7eOtxzpcvnLr8OWdNkJ6aQHs50Bc0fxif5X+aNmvzfyj42QdNUDY0E
YUtV/5hBq5dGMlRjJDCVHLmGiyW+CBcvElcxw/0oho1Qupg0PvScM2l+d1G1YVmgJtgLrnUPi0K5
CQx5QbaWKLfgtnRGD659RnwBUTiS8DureNNEkQePSJEvaKoJkzrbDmUcfxN4qslCEh4coSvtYX/t
RWT8FbL3EUImR0a0/xBkhaNPtCscizgUPixggeBR/mZ2DyZpe/bfr0k4eX9XcgscL3xqlXgdoQKK
ziK+JjGg1IKnpw7gyB7zzS0P7CFojmr0us/KLWI73+mI+CwwWVR0dlVsAeJ6dpnDhoyqOiR/h/Cd
y9fmCiSSGh8SaxNxp9plHKYmyFHbLKbgzBFb7rNYoCPwuTMWG3beO2FGnnUL8zszg5s4xXEZCvIB
yx3/bzbOITy4lBEaaL0LhEjgdYPX52rAHZqQA87ohPQqVMCdIPB0oF25jJThq4bQBeIYfagueKau
JOdjbOYyoP41LBOslISQOBh1SoHukE5+i1qeozt9McKXI1IWlinihf7EG11tQWcEmxQMhmj2jShC
iGMXrXx6IBBewLvQ7QNMu1HdEfJ56yzSuInirgA5OuQEhahcLTWM6SRDk4zjg+ynhx752inhNzPP
t+gbihMudg8hOEMaLgySo9dYQjBL282MHIAoq/jdKx9fT+Ylaaq09tF6IBhD7sE1Cd3XQxfCGbKJ
dMSw2FnsEGK9erC7AN6aQ/4SppMUjN0yhbZnBi8v1sWD2UHnFWmjIhrtUBBpscNIJYP1nw+civ0n
IlV3dEIAdPpzpq3JjCL/87ZkG4t+tRt4NwZdleLht8qwp3Ccibg6PXAGuATBGSCXsm5ivshwUWry
aSOKSoSwkhoJn4gu7SAga7zRbOI63H5LxNdzezZiYGrA/cGo8e+T8A3de0H4vNCmZED2UpaJZRTK
qZClWJ/jqYxvXxO6zxe0d7WICgkJSshkJevN9LqmlsM4LwLJzKtdMo+gLYFH9i1CKCgnBHlEtFIE
UhobMPQnZujKRhUtXTJETo1Xrh8rEhehOsIgEMFNvUigDS8/r7jB8LX+5MWbASgsgKvFBIxK3HLy
w6cMdkqO6QqPWArkOKAOYzRlrkSYDfF1UExmECbPj7paT/HVYnvpbhhXg/siICO2Q4oaLj7sjxFJ
e1t+6XMu69M9/2l1osLGsTQ+nX48BIZIBblZ/0qXQxzke79i3YmIfjFvog+M7VOZEv0cy59NpCat
C8JPSAN5Z2jpgvmECgJ1QA/fA0DgzsKv/OdXSFX++xUyVKTYCoQQW9EN7Y8JdtnezrKu8ZG4cDsw
u/iiqmAr2x0ZCnEYbiK6sNgkI/qWFOv9UMrFjaRV57B2T7XwE1Je6e+ygao592xzZxI0NuI8/Ici
k1QGQlwVipZbH/HhOTuvv9NSZUpNK2M2/JlTpelWJUCbtCVcQklQVZ7DCc3eJIYo57u4hNMAPmn0
gDUa8O7XmsnNi74m1zq92Cl2NvaXAs+KiNU6mZG6xG83HN3hFb+zj7ENomxt+F0bHDE06+KMqYvZ
m2/zrpG6jIaz8efOR8SHhCtAFLc6AjLmAnqHQxj1MonscQ4OCEtNcDsGs0ihOd0hdqO0jbDzq5yw
aEBRbc2bGEEwbqXrW1KaIyJkDrkDk8DMFJNQnjwg/9PycX41CBYxLAwiYgX3vLlb5+/MRU+50Wfa
OVVOJJ8zqA89+RhRD9G9gbiq7p7nIeN4iJeQbgQeijnP07qok0OrDDUn2DSa7LQyossa39Bm+7Xk
I4SbrvgeggudzX2kiOqVYSJjRCYMiF3VXeMq1K1frURckn2GhgwZoHY/BoWChez8y7VZ0f8cMOgY
QlTVNkzUa5qh/UmpqW7a0pj9zRBsZctMGNIjhNJDE/zgzuXIboq4DxOAwBWYOSFXYvJ97ftTxeUM
ZTyYDU9X0LRGR1xwUBQ4cF4IaBEoDDyXJTO6U1xq9ESYBjPaCnu0IFo4nGCFx08dQMC/01MtyQOq
ddzTd4dopuRtpOwU110LIBmFOsNJAT/gsVdPqNT2vZo4CF6YroGU5Ju+nT+7pw+Q+rpj3N9pHGKK
jh/cRnOs/PUcVQpRNWJ3xlQINhB5GiIdO1mv768ABPd7wKnPQCvZO0RhVuKSaBMR2+EdSPB4/BT5
I9saAmrQ6I9tzexFgodDdBPfbFlMBbaWO5x/4uuJYBcp48IOG9xsoXWmYWJRUd6Q5d5Oh+NI/FNx
snJUz2QDdKxNUZT+udTg7fiv3h7fXtSHiiPbIIn0P3arXh91fWY78yoSLa/xL1uFpuBWcAETt2gS
SVEZ0ktOPM39kqmXzGZzExcYgjRDUsaJGKd9QGAKDxmWmDmMPQKaM6OzR6YIKusVP33O3iYfDyO3
f85414MFhopm760411wV8vnEHpZJZTbOqX1OpTPNKUbf7tni1hLe4fEf8b9F8hZxdTVXrzsxzBE+
CXsR5vRz+hl3BSWKGzQ4TfztuteVXL8E6mdi58ATQj4t/L93GC+eborLXoqSpUFtBynp2+BuF7ch
SgJyAhPgPuRZbaFOuQE4U1nBIcdF/Ba/ggEdTDuyS3u99xn4Tu3h2kK4OrTtoSRqh8hbo1iNYjyR
R5QPVr4dEZoig/I42g0LLwoHSBtr7okbd3D23OP3q+5byGvJrXctHA5BMr2jfekgYjF8JuYuLWg0
RxmPIf2ll6ODI2qJ4Hry4O94gD2hev4Cey4Nhw0BSYUXp3/iPDtmaG0AnZVClDzMCZI5rBSVJqwU
wDwtiI3ECSKg/vZK5UVHpyc/MNjoTzI0p/qpJS6gOZS0v1euZ0mjCRcGMBnhsShggDrQuTyTdfc8
Q7AVPpJXMib2iQRDCfkT6kOYW4bgcJKfARkxAQrq1ES7+a9wDoFj8kwwVT+f3B+crRfaIXA/A+ud
9Q5myoMFiji7xFN0Es4R5oBUEv1wfL71gCYOzd98THmOV9duXFKuFWDYkAEhAxOPEKyIu11l5Vvi
le9wjdytABk2VYMHt8grs0gQJqiwoZhQQniYSDKDBGcCRvyV+QjGaeYjhBRewOZI4Qd3+HZhVwag
03tbLz7Yw5GMfBxTM6f6/md/dztsq3B6L1ljZtWIFS2/jPkdfOUXGZIB4jI5abjA2uhhub3WaPY9
klWrNqmxsLdJZ2NUFgocjkuLHZPIyvz+SM8L8zwh8VgxZ2YfbsnXyMUhUtEVQbJZiS1IGcUuhEOk
hNxyDW3ENNTageTgqKkJ6HHxyDyVCqlpb8j3lar0aKW2lWrIahHXIp1Ss6OUmVKmS2jFcqnLFynj
Hjvhw0QOyGUocdZU4NcMgV/rOHuuuXTJFyBsMR0M4C9ZZ6ZnE2pzSugCoHV0CxK3x8RURf4CQDYu
vwuoRvbLWlCmLx97n/DeO1c3RHsMoetkM+MMcEfN3r+696j/ljGzlHnX2JQ8NOLXq9CI08Y+9dQA
r0PuiPBrFzA2zOgUIWA0FiY2h0F28dwxicV2t1wjnHfDlXND2O0P7W0egGCXfWIDB3tkyINbAGAb
XyjHB7gmoIGaGiqkHf9AMXCCyQVGzO8wb7RB7PWrt3J9QelKEkefmn063lNk7qeSXN1c0n2Ztlt4
p9c+i2wH8pF/SuRTu5c9LvkEyL7G81tUdu6wCVg0DlHl5Myahq+G5FprZMDuXSNljc6D950ZJbOn
SCEKpgEh7ZK8RPf3B7emI9DjOuThFEwLHo8NNyjDEoYZpEgOGCJNxITwfSKrkT9hz/2yJyxN4aUL
rd7lygQZnC+HuFLR84cFYAU2ZsudDI6MEzi4+J5d/mU6jVrzXzanPwZPwyxdNo7ByJMQSVcuZhTa
j2qNrzQlcMtaMpoKbEHsP6Qn3yr/lrP3sOuoBlPfsMBHuO837DRsMy17DBtMmSFnZF+p6qiBOwdv
u46Tp00Sxnr2kRpLMDl3S9gsAqWccLAByJCdZvTVydNnRspsLRUCVxEo+/Q0sK2woQT66j6hD/Yr
fPBiD1kbsXvgWXmY9B6eFSa0PfHtJ7MYKVCvuhRPs9gatjV3bhmlcZJcNzl3YR1dviY/mCixEzBR
4uIPfVcMbffo1FMWvZ6ZIvIdILrVm2hu+29RKZ0RgMJyOgXGNdDUQFGZzYThWzYQdo+kdtk1LClD
S75vFmS/GfsecW+4S3A+C18XEka60HVKsM7sDWwMVHe2BPYDKiHkKjw0UKvV+IJVaIlcElYSc07c
pOxEO1jZ9wdlPLTNwXymorKnsCv0OnYX7eAy1I8i1ziYdeS2Vh69siP0nU94tYHtLRmmuDNj9/70
zK+KICWzB8BIbhU/+GGiWQTDgxVvzwbi5KYSYrYbBUlTp0FKRxMOA52Vh7cg+KTQ0YJZSwoNWgAX
9iqQwv5NhYeNTrvhW9gkW8QgvnL0t6PfvFlRQvH34DryDlwCWwh85TPQwoTd4jUpF5jV4iIt/k3y
0IzePtAQ6lFxMe79LU+J7QFy1x49xXSPbcFlMsJIOXI/QLmIXPBlbAzsBzxQetdLVtHXHoWCymXx
CYYE1oieq4qo+Y+bMXopEF41fvu9vKNYoRmwl3TqOcWcW8XlJGp4i3+A1zo9baJqU7I3VRRr0W6U
Mmo0dMxxL8zLmuM+R6mdxRotAKSwVGQE3KIF6RD7vESThYHKA5BUBpTeImPlkdHnfxwqHDNylE0q
xtiIKMAZHB/6ODprDI9uoqX4YPZDNSK3gvEXTT3y+2pcUkLjweWTlTz5kEKJDLI/gPx9uKPXFjI9
Y5tMQQunZhVODorobQnMo/+mu0KwI1I+u0tChk4Jl42C4k31m6jZ12hUxHCd2gR7nyJt7o2ghXM/
qUl0+WAO+hurihJIzqdRVFZuydlkpC/jHL9bOFRiOCeVXcBhyVcCP7zu7OFNDfs2evOmuTJmK0QY
X+DdQZekY5VeqjS+3VOSgkQ/F6OBKOPLHFpdSIB0QhFv1PAn3rfcPBVkLhzX3P8JmpiiTcUeCIW9
RvTluMJGOrsPCzB5WBlfSMNcEkzhGKEeE1NqNYX6UqbtJfn+0pcxMY2iTK90KDvR0EJhQKvr8Xen
HNMzuf9LV0s1/1sDQO8YbKllqrJqGbuS9DcNwHoexnkqzb0UY1b5y8XUF98Z3C57liAXRUC4vzUm
hjYlGvB44fKSTYHAIMkxIzpwP8oQY0R5yMtozTOoKgmLOomurVNF3ASXnQPwBOsS21KJj8z0tN43
cmwatmsT+s3YlCXpy4cNKQm2fhxuSjpgKAugBDF1ZFcocEbRhwrYHXiYU7I3AIDkRtK5xQBCjm7n
2f9YIKy/j7k+5scxL0K1PyiSwED1ej6e8iNEDfCbTmx6Av28Q5/ZK7h2PHSiIPinwjkXmlmonP2N
Q1do5+L0dOM6ZweDHVztIAG6ns1SZgxC4Gk/TxLcDBHMt0HMr4lbEZh2eQpIpCJpDwg4zfJ8HvI9
LRpssRC4UePECKQMRstnCMQIC7IyqWrQOyxQjGie4WqRK6wUKNiu+IIEsptp2rz6h3niFc08MWKh
sTtvwmZFp2LefSZ0KijYsvAQk8+D5OFxDKau4Y7m8Hs7Jw8dA8EHVF9K2N/bECByWJCPisYhd1w/
q9wP8dDT0fxb94mGHAG5zLEzn6sCwWl5yu3bWzr1MPYSYrJH2M+xRCdgiQb4IW3IasTGcgq2d36q
re5WAG++2M9llc9O3hM1uwOEB+OpnZ+N5rmzXzQCPphXSq/2mjddXg6ZtKSLTuQm3sErImzUMo7f
71IZLL3/KjHQTOd/HFN+XxviGPPb2hidkzJeJo4p5jtxUAHwXoKLhRUgnvI9HCTYZSJukyVy+Qhk
505mZkToKj084rIMfAR1gmYOJQFrhowTe884YeWQcWLgKAKr5rH/kW5LBDZpmmIaDHg1noeY2S/w
LBYUE2Akm5oTsawsJ0K4SbiU/RPbbzVCdkU1FXdKzCLj3ic8hyv2F0gzjLl/ll9YJqyYI549plsM
Q0/iKk8P54Fm4DbPwum+FHQVz18AeUFcxCaSyKgFxnzU8hsTXC03PobqT9bPKhUsIZlXkUn0vpDw
uZQ2wFZwHZl6ThFfa6NYVNbRxYn0iZUFUZ3FNTBV2G0lSLEfl3sONBzK8JQ8bCWXJhwvrpatEj6N
AhE2624zmYcfrOlQv4QT1KSnMzHedtDvK3Cygy0+SZ7CCZgUbzZ5wo+krFOzVhWGEETXyiCenosW
TjF31eJhX5/LvkQVgFnwOSBO18T6ibUKFYmH+TYPqMtL3JANa8YXiCKQe1WvUtKKvqKRsYIZveyc
KkasLGN8IehUWcm4Q5joMo9GrcqDO+Qx2sUawsIekD/c3MfyhgLECu9mxGuYRU57JjR4eicyUs0G
2eR3t2K6FVvF1N9Xka9xyBNz9Ms+Smf9X3WPuxnvjdu77il7JHizch+Llzs09IXfr6rOZ136zD2V
pczAfoKnwcAKtzfZuLig9qd8y4dE002H7JdFpKo9mpXgeCrhItG13OSlmPIRhblFPqp3UhI8KqAM
WPWgDHCGHF3WfjvCYIl7RVSAkxZRBI4VkLSQ5iqloEbyfooIbR89SsLwhO24gucuI892y/UZxgpV
4XbNr5eiWQtqA4jxoX1yJoEYX4ynvn0+tc9N+wxi3J6eLWqb/YLaDtqKzaX067YHBVA4lAZTQq5z
KjryHmTHW2bVpAqlt8XrspeNG1cfzLtWiVrS6OIRiqWH8m6PATw6Hv7hf1Peaf+zO+foGkpv2bFl
x/nDJ7pIx7Etj4QoiC7sntKLTIVRLb7QGss/etvIaEOJHGNJyFTIWGjTVk07NSWOjRGtQv2QRICP
uAtNwgqq0hG7TeltD/Fh48WIQU0AwCNSe26HBpRN42kitcdePXps7L8GmXL4uEGH9b7O2U3eT9BH
/9HFT5LGSIYqNXTgXuncpzc9kbFTQfJEAi+6S4mFhszE0+lvGBQ4DOJu49QPMO7/GDvTHretbIv+
IgKch6+cB0lV5bHsL4SncBJFUiJFir/+rUva7rS70XmAkHY7cZCqutM5Z++1hbYc3csDmr/6rKP7
u/j3ypcdr5zd+zP3NIL0GSkHRBnxduTNwJ/p7xGZeUwk7EvwIKBic5TM+KBJ0pVpwPqa6OhRDNn0
XIEIkJo3My/C+xAkl+UvFC63JuvHrGqyFutkjl8HyaW7ZEg9hfeVD1zmfGto3n1TPpYwIa/HR3lc
GMfdhNr4oUZk9u1pfXt8DzY5tIBI8DW2RjhoYZn/mnz4JpACrjR/dg61ddSpgKanx/RUsTD1J5P5
lJ7gSMO/+uYNLbZua65ZzRG7J5HnreAU2DceibHzYEiYjpeMBHsowB/ctf0ORkUdRJoKOSp7iMrI
5F4PDLoZQp9y3qxlN+mIVkHloJgOJwuMM4g2evlc17aQTvyGJSOYudonrG0oFeHv3nnAcTZDQkIZ
AnkNeACskmJK2w0ewGljS8dBP9hcLQzgoauDAKz899VjcLGTaKYAgmlFeCN5oIweLeTsUELqIwcO
2SIgbGXfBAjsmpPX4uuGERUqdJA9sgzwmphogWz/y8/XCnMVXLG8VvDDyjcfJyzvG17uVVyTc+Rd
Tf92Dbwv5IUiD9bb9wqtL4PeDhVhevWgMg8If8tY+ETUrzTe0eP/7Lxf9bdE1EOkJYqEgIg9HYJc
CLo7+T28AdmJaSkBMfkrroyEZo7epz3OZcQUoB76tGHVF6n/17kRxi88ITRqXhBPUnQxgdwLLCcH
PHmJpenuMnHk80KMCUGGxLQhKq4pLwvhCyCirCGZmLc9/Rfe9ipoc7bCy/2O4zKeeS72kXCWOG9G
tN68+WnE0IWBT0vu4CP637MBxfovY0jGQJrqmLqMNWA7nf72rlEnXemUpjcgYkSASXlk9yhjAgKu
r9fkFf1h8SUDjs+RlG+x7CjneFhMG53E4omTVmp65IcRUARqW4Dm6xH8E9SS/WlxVmG0ZNoiZCTk
hdcFgV0p+QOXMSkITdrqAVQc1APwf2RBRjoz/HXw81AZio68qYZhcmWeJlTeFOfJtUuaIqkRAV+S
hGlKhu2kgKNE/rIUq5JoAt+1eOCbXcRVHUExQrtA9ULPffSBFwEAQVMF/UMW8HNUu4MU3nwxZ0SU
WzbpTNIalyeg4l/Xdrny3RG9hq4MNBRmli/uZ3LRkVH6+K++rB5Ct0kTQreeu/CR9X22aumiJAQP
ixgdr70dVYaLHvsCvEZJOwEtCV/oNQDKPdeh0TEtEMjBGvMsFscynvhidRF5WyKUIONbihGF26GX
A2f66Upqch8SBiwc6BmsNxtop+AqP3rUX+H/Xii68Z8uEsN2HNkwDdMUMts/rqlzuxjXjimSuKb2
hy9rgpQ7ctMAuW3aWuAxUysenb+LMpbBXpQxJsQ8iH4SoDEHLyq3jSyMMAiVJiQb6F+ghFEIIR8t
DaEzRQzEtYAWcqCeMYLPgwsjA3L/EQyyyvA6JEFBRw/9Su6DQ/qD5qO+HN5wvcBlhW9miEgLpo3I
MRlnzydrTEaEDvQG3Cdeog0pJ6ao8aTN0Uw/EDsg4K3FjJ64IAleDYW06Al3D6MKdEeWuHbefb5+
+voZ1hc2av6tOeWV5nemD9OLZfsUcqm6N1ctARanTXBb4qJMqiVRy/QduPvw+tYYADhkmKYYcEJ/
xUpy3gKA6H1b7hupFgivnkRHI2KQ8ca9k+usxajoLIGPIbicRhQ1246GEY2oiGyzKJo0F9kGv7Rg
1PHbAFp7MiqGmMoNiAdsTj+PIQYzZQxAedJbK39NLK5w314joOI3r6rivEjMQmhEC/ep3nKLmH0Z
OB62LtrCWOQjfwtiKY1aFh+a+XwTjYISWP0zGlJWIaIhES6m51sL0afLV8FvfZYv4YolmJfMEEYR
cFUprOiZuXvWlfuMjBHYPPnuZOs5R9NKoLMzvG+XzHlBPcXH28n37D0RsY10c/FL23+QTcWtxK8v
4tNUvvfFxMsIXgERiQ97hdQCd3imnbaPR6Bn3VDIMWPkwl5iL0WShKDp7S5L8jAF8okFbX6vvaHN
Byc0LFxfv+UCSB3xPeNlPNFBjXCD2f4N7RT/HWBydY/HHMgt5AI2uVOi86T3cVkmb9PhLcyAFRZi
3PX04OKxSPoiYVrQz8k+KKC3xKerQmVrZmlY3ClApLi/x44EFCWSMBR4ICP9l2aIvnv1i2J6syPu
sAu6f9ripI3EM28DwPNLxAhh76B9x6085D7dRCm7K1ljim7gkDV5Nrkf9kTM8+ypV0+mlxB/mHnJ
tUb0GKL4Zbp5f+ESiJlrvIUYkdMRRe6Pyln7Ga8r2lWE2SjQc111iOhcxS80unABIMSxHX8WQwjf
7IhFEhxMIJhEa/9KsB7+sY/lCGPk370shlBlKZqhWhbmyf/oYzlq+9DWC0o2Ujyt7gUxpGLGIMa7
S2YamfC72Wx9DGmoH3W6j6IuZriNDvL4StaxMqav1fo0rE9A0JfpJ4zd2sQNTiGA4gi/DcYRmUkM
U55YY6ynbKCPVBczuMo3zcYgm0oR7HNrxdxEHULMbiIXFrWPCJHZ7DXWkNgE19PmhkC1UeIxFlRf
0Majn/RD6+ytGm6YSNHQMFFOp+bVvX3AwHG4wEMdD9iiabaiVwCBfktqcqAUwZKwIAEA7vEdUK4k
NzEuWILwHQnS45RpyCBhTaP+DQgKypQx62339n7UCdGAM51WZdo+Ur1A0ZrWevK4J0vnGzjb78xO
EzOP8yle+yj6YcgB7Szl9mO2ou51NX1oKrT/VQHkzO8ZGE4yFi4baJPedhEU71qmluKAwPtGMNCN
3LLanw2G41YfET9BRx1ZI6cBeGqq7PWBYuyd28c85mYP7Rmhi3tQIyqPhyTs0qAaZoDSDGhJEzkV
CFVI1QK7RIoXZSM9dGd0L9cw3yJEzgrCvAgCtI1saI05ThSksBbOc18OSYHjOuc8IRXvsvh2yRkW
NmV0OonYDSPA7gFOXE4AuxBdpvIUxk4NMKeLmPPL3mVjDeewGTZCaA0ZcPSswZ1tDsJMXg8WZIv3
6XK8H7HpzNS5sI245ItEmZNlZhqUMHXuEovUep4wWhxDyubRHrKTZkyE3rngXU5zPNxdzrkd4nLm
SZlI94So+5kkaM7h+lRbBzgDdIubTTiElE1zUUw2JeEN3j+lXKnOnz0xsc8MXDcWmFmTR+QfPbHr
vZes80OBag0bEKk0Q+cmVJaw54wCpwdbx71+ewBHpdVxDdtrOHsf8iUodQ5gpv0h/gvKWsKkbRhj
/FUPja3ELScR0o4Z46YIyfG0xcWXDrKM+OxEKhqeJm5gylfiI0NVBs4e8OERAaoTb9lSUBhAq6Aw
wQcFS0gI3eSz28BzJ9Y8uK0iPGqPKdiTCqSSLq4/2YL3LqmC9y4+X3QCoNyGBxuFX4WLwC+4zZDF
kZO49bOmDWPHQ4J3K80sxosEZinuBZHklF2mTCkAkR8a52DRPm6PytZBHs3jjHRkEjKSXD85t6wM
Ib7nnySsgNDOUIX1AUlaGEahvSdOK0wYD2qDQog85SW6fix00liTmR1peNhHGyke7nEHdg7lItJG
uD0OBHkhb6i/Km/qrzsCk2cDj188BdiueSXwMOAVTHXJluVVwOcX3vsa3F6lTVVMd8shPnT72G87
vhmbzrPFZcSm2D6oPQvqtG/6DVsrAuash92w+TmIGc1KK6srDgXsPkhv0Iy5FW2hHHq6iLnjIsdv
QRxl75qvEurxWyw70fkcX87xSJoFnU7aAIQ3lQIyckPngHcG8NyBxjaEgoUf2U1glBAuj/QVaBCg
ttFBf3pXGaWeh0JXpqUC5BOrLl8KOq3Gr/lC6W/IvmaITyfxmwGkSz6EoQQPdHoNwMs7voYyBjlC
Kj1GUlLpL0UyAqoCV6XHhc59LKo6E2iVxlQDjBU6B5fDvHChgVjbp/xhPOOr4xaflWBiigMGkEZE
HXT8hBnBHmbLvaGJIKSpFx8ZPfuGTLr3/zBo38m+f96Kf9+tYjf/rdK7X879rT+rJYHVDBxoowLL
jmYPOh0VDUWDR6qXtTBSsa68FEQQGpuTnUnbCfU/exJdf39w7IidKDOTp/98dokDwbINuFdB3w+h
jmtx23vsOrZcT5AhQwgUk9i6S0YlYm+RoiCReY0rVGwoeg9sIgJJ9un8DcGX2DVsGfYL4xZ2ykrb
tzktH9kYfNgVK7siqQZm053YFyXvlIVJtaQlV05CSWyEUhZbgPVvv9uJr6z6HUpL1UcrxULYzpNb
COd31TyUi+4qxMtiLQOO2tawumTmknmfHESOl+guBQGPz33ZksvoBShIS7qaYPm2hdpvSxQITvtd
CapKEO5YnixMCHco6lmS/UZdLQaxBku+bHRfTSCDqxkC5NGlWGqsM4q+fhbLi3bm+T33AVoQltTK
V/OGpcQ62puV0qEmL3EWqwbK1j8UfNaf6tDtdDd0WTccXTeZB/77eln1Rb60q1T6j8h8z0mtf0We
wbRVfBb8D1DNv1+JuPWurzI3HhbIKCMq50ODAmo78InLeejgAV30z+79G52DBWl8EZzhDZDegDdN
BOPw4dVjESZBtgAkb8rq7a8Pep+WfykD2fL5YPO7i79UnBtEp2FagJjIItqQARz89BwLyIlb55FC
keYj3DsNb+AJl+aw+Fp4bUNwXHz0FU6GcOzlZ1f+AjOGuByVq7yMzsQNjKFZhCvCL+KsaRe5jCnv
udCsziso3qipKM7wJYpSSYIVvyRXI5HL9DykMw1SRH8lCmy+KiFevWyEmNI8ohbU7yLWA4edQ+Tl
WchZnTf3r8j3W+9ocs+REbEZDPfQn/21KbBiUYU7Y4ux2R+ey91VvRndNolUquisTpupUDZRqwn/
9KMQLsBBFjnjGAwJFMRjqJUuhUkBFGAbvpA+w/AVegosYRgrBEfxRc5hq4UmKgoHdkaUPyKbH/wD
rFNMZ5OvirkL3eBmcTvCbqk2cNU44UDCeBNhsi7g6pPFm7Y/Crd5pLSD8yW9IIla0rIHdGOQJIKj
07tjRsBf3wkCjtKlP7i3BMavTYp73F9iWRIQv7mKVDl0RhFIklOovd2LREKGSWLzDS5dFpJJaelF
UfkRvTjpJBSZpJO0r4gLkROuZD0pJB/hMcBBykkmPqD+CJ7GuXOntruGpIsRaVuQ10ieJhdWfTjk
eXoA5gzEkjSKM+w3zfMkeLsHVcfj467FsVXdT/xqggtthNSIxCyo24cZjrkliP0OczC2gIXfGQvb
6Gb+NZ+dMRuOgYYD5yJ4mOK0qET3U9mMNMbfrjQOjx0LyPkhbjWCOajotytN3GqU9r04TizDX3+M
nMzQlRIUIvOA0S8zN3WfpWYgbjrbRXlx7Q8I/M79Af0FAj98FKj7HNR9uBzOR8s6aCSNd4e+O7xc
ahTgWcXf7t6jDoNaT2WDEOGxqebQiCkwD+jyW9nFDE/c5TTEuMvLX6HSv3Old8snodJ86IadgU/y
fKp+2j9l+rybvLrejEPorYHt0++9v9TZ4+2utsZHhOCaD8RqZNc3cuIbf0eykCrNR8CqJ/HXZXC7
t0ix7xugBTV2jvynCZbtg3QQFiIgxHYQH7hBJYPEr/AfMLHzwYNEeYuVHU0d4FnMSDuHWkUet6Go
RU0rubkenfkWKZlUiUlSCcZcw7PvTW719ffUSNoSRndew/r2f5/Oivln3/bP0/mPdpw63If12ha4
td7ml2+cyeYScCATaUZ+pmHGDNDCnqiNK2oHz/4sjuBi8/5B7x9mulXivEW7w2H7Ol59Ttu+DPC6
c3Rub2me0xypnKe48AysOieOz6LAVIavPui/76p+DktOSmx2TPFukUH3vRfnIh2vy3YccmpwEHIK
cgRy/tEs4uSTrUOiEXmNXLp/j06CBhcquOI9A9hLnpGgCLudpAf3R4VSV9hcZxDerRD0Q2VXn2Bj
HX4zgVCG1R8YcJjXf6VB5gD97fgqx6JUEBNKmrFkhrifuLvx9+5rlGXL6mRdNqA3CXeiMHc83Mgs
RPKRfy7BtN9Ax7vS//diE2tsW14ggPaFxZJiMUGKe3xlDRUgDSOW0E9w8bZycLL5sZlnMupwIwUG
xJe4iRVYHv8Y8gAi6r80QAzDIv1BYKNM44+rG/DsKit2WdEWE440JAg079HbSuSYb7c39VfHyoh8
EojPZ8/C7Ff4KzE95GNA96B/IC7qB7Z+Ie3yVxgEcgJTArZ2eWSBHI839AG/GrqkC8P9Bn1JX4Th
eB7B89h97lxG3ERcQ4zNbp7SJ/YCXiXk3qEbynUD1YO7houGW0YSGYlYhXCRYpqLymvUko01uO8S
CNsFPJfkUaRSl/LQe3MnRC3F16ZoAgJrqeLe4NLgxrCwc23pVUE0FL7GG8v0z3wRGFYH/157NWAv
nAHUcBeff8DV/Z7mOcLKX8ZOHEbVI2wfIRcDtwLCPazJ7uLlb9ftVqDc4X34qTRCWT1wIejfcC/P
D3ERMMnnCiBjh4Ad0nVIkKRoX4Ugp/medy4nPWc8ZQvvQg54SpX9XN9P9P0gpyrR4yv7Z01X8hzQ
XatZgR1mO64djuubOKWLB7buA2dza7871xjLf2rD9nG1ekI+ja2KOs8QMb62SkdXCLh8n2QRbRZg
bJq4MllgsId89DL/7C3a4GT/Vm0AL1MVRtrY28hnVP+Al7W1VCrXviKWhyoTdNASWE463A5Zmwc5
9GAmnESyNiGxM7keWu4k2B3FNVSeRiyU17i04hatJMYUMi1BtG5tuUsSfsDU7L9yjGOhfYh+AbVJ
PUWALnAmU5kQs/PLmExOIeODvQbZa31qEOp7qnxqkDsv80rMCmjL5YSNQ8ZLHIOMQTivaFiEA6n2
6Yt19Gcp94rE4R2uxbgM8BfkHJ0Hommsa1Z3QBIPaoJ9oJ5C7AI4c/FV8k6hKUagBB5dJMpBFHU1
yUoCzoSj0hyPZGXYd8+kOkVFtDXkJUxuls/o80zpSpIrWX1CTCJM6q8H/o7OA7oVSfMsvGo9Wc4J
9EDePc0+rWnslauMUDru8VYfmvNh7bPmnn5hKhB0z+SizmNCLuq5jxa6yImzprvc6nIWke2yAdnE
o8H0+ChXoYRSvWIkFXL/tfwCgOU9mGK0iHclBHKEXp72LUZ29PI3R3Q18y9d8L9vOHs7pP5tBdFd
MnXTVixVs1VV+aNevRjtY7GkW4mFN5apm26po70pYdzRLE3g+ZJWZN4OlYnjIFNBEwroR9sBs8m6
L7slLXzdFanAhxAZOPiY4JcKnClwA+9SZFr4/XfidZd7/sPlrQDSjfOcz7X5if0EBDh/JegJDac8
ME4PJ0y02+z2alGGYPPCPJJ7zFBBeH7//h0Bal8LvSpyevSq1Ve2IQ37PelUP6MjD8gTpTSyFFe7
pQvzRqLJrn4zHhyiRwhM2tz49yIiBgJow1WEoLcynnydtjXyrIdA1PCNaKNOEZ0yoCn0yOiOIRoz
6Y4xk40oIJ7OkXFPlDtwV88YfYj5IwUITdeaJ6LANGPoZeqjeOVGRy9Gd+9DNBN648D/DsUZM5p6
pLVX1fE6JMeBPlAeImqj6iO88jXj7ABjx9mMim/wbd4PCs23oL8FM3wZGq9keJNWiYRwu1saFjSj
VYAqLr0mwjSzwiTT7Kimlh1ZrqADAMKhG98Z4Ws+vX8oqXzJXumuhaDFMNtv0ALGyztdCrHxGq5X
9J3DJZo4hQWRgKLwdzIGhSAbv7N5d7o50gNUHVup96SNJAWAgQ4feAPSMRdxVLxdJIAoS6J1xH+m
Tp8Ox7ZIhjnJqcQvCerwVYvVO7+OGffoAgWFnn/HrjGqXzfa2gBPuCoCDXYhowW6m40L9p3g00LM
m2mwdfPbfaNPYH4umT5nrvoWckVYlt7tE5NpZnHP9PTevAGkSKDfGR8JkqVbVqHhjl+R7TFRRa2H
BWK4CQvEfAsfCF/fnNvQBqCwBirF7UWAps8a564/nagHKQZvS9BRAw2hModQHGc8eXARFHTXRIvP
QLkCBK0o6hC0dgS3lC6h2WLwNzQB8vmWPbGN+/rcx1vBOfCLmjB+HG/Z5YbdjAgBCjuMZljFKOfw
AuiyiJWcCHfcvgM0Xhg8urkWqGjaSZTeIqL3BuNydXcEiqS80KYnpdH9BMrAJmDwMAYf55DER5zm
6zV0Mbf4pDReYTBb4h+oygDWyHqau6ca8Eh+msjWzZ+M/HQeTjKgvBu5vRyZ2XwncCcR4CRflYXQ
7HIWcpDSoasUIgeJcbAJgBzBc29MxrsV8wi/qg4lDXSGqS9GJmwXDIzJs7EDCS9nFXZ9qJH61ocC
Un0XhGo8+ONX8R2qhFd1JPUGfyqewCrDDNersUlkYu1eUK9upIcoaoDeawABJ/JRQqUMd9zDyKiX
OQn1HXS6zROBveCuC7KMhC7/GiNa0OFSyP4z/6L50x7gzvQEp/QFgfQ1JLxIw06OQxpcbVQrQgrE
S5nqlncL4kNaXbgn9jnIKboSynjJvAORlzcrXmrhU7NB5avpp+FgQnXSaSbQ2A8+uSzjCdY1zyp0
2u/3GTCmbhmC0Ogy4sHXnSTaeJL0ow3fdmMfCuphLnhr7BxckVheytElpqWixpoCpjs0pXF/sAt2
qCdgiyJP26sQKZ27k7Qeh/z46Yd09RxvoQCVxR9Tt6+f8CbzTmM87cAx3hP103KJE5kGrOO/ga1x
7VKT2Ko21t9hMlkXkZStLiFfhOgCkmP/CBBUARAaQKNuwI7xjEM4tq34hOTKLJAdxcMtuCFvyUU4
1eUDWs7yRJIhjCGLlyWjJ1AobLg1wD1gJyB4IQ4VJF4Isu6V3zVINPzVLFQ82Aewdu0SMwKR3mJ0
3F/E6BhPkSOKj/GXyXhSRbVrS97YuNBHqXMpco1JFLd79UFZL+xwQ3D+xaneCdU7uXbKRCzhc6t4
Qm5UhqBrWyWwPbIvZuxtMbdT83GUko4ODFXP0XzPQW4O4cAkhqYJNlkdR06IHOjsch32ZAyowsTm
v3UYD84J/ck4tgqhbNq9alg1uPp4JXD1wV5wKnJQw66EiBy0MullsFHZQtgAAJphMTYyAQ68X7eQ
IV50tAiPxELLZ95op7xOs1lJ+/qwqgdRjiCF3BmjNBnz9Ug48j66Na/CGjbZXv7C0Ugk9O1Djkkw
au3w+yym1DSC+zQnQzfk29CzJWnHW/xhl9kavQfVawq/GvyZFgKYZ4YCc6DSkCUKm3YAKA1aA2Aj
76F4GiV8fx1A3hv7m6Ys1n1mbzj2Y4bilHzYOVZ86QhyU1VLKi2mRUuCu0Vcy4WsImYF/yThcv5b
tWcy50a+pWmGtVWDf2vst6pVwnacSzoqyX2BNhPyhFZfMNBNl4z7sxoPnYtR6BD611f7SOF3AcHz
CAZWrh6S64ydvxKynNeWAVtJlUC7G+4j7XznVPXPQ/+syM8TINTtvqmJD3hT3lmVQS4F8hqg0dQo
eKA9j2FP45RsAQdVvLht6C4isQGqTbBdjiKzOFSu2h90W5AaL+2xO3Kv8HF64A48HsBbCuHLiOOH
TB+bSD2R5GRPQf0RdxoXinF7RjLS+cMW49aix618wQw2k13mErnWJZ0/kf8xmuQriEu4pzPNWFIn
pS9iCnz+gMkC7pbTxoyu21duak7L6RtuMwMhE2J+Qtpx8m6ybZwYD0zpRzv/CQBDYqkhEp0OAMAC
KT8VBf3l48XOCDLKI4durCw0zZMIlI1bI74g/slsAK/v2bJ4i2gYsF93DkQ5BxKwtSd9en55e56e
uvrprp9MrBorDwuxUPUyZL/y1ma3WhoHpu+/sJ46JkZ+GWVnvHwIbdRYPTXb+/NDpf8/yFL/gSoR
vaa/L7A/5rzrJLXmY2CB0SoYHuS8eB3DI9IzdEDeEYsNx6b2pENnaVKKMguaXKrM4m3X8BgH7/5I
wUiw4vhwkqC5mKHCUGFTKdNExTxnoMuNyjszG56Gx1cWIK7Pmouag1hB3vaEHoOVeCYstn+etvVo
osIbPEa70Kz3VxBPex5CLE9eQib4rm19KkagGeJJxEdjEMUEk4jYeHzHeqVnzpKdC9Ezb0HhYv1l
WM7kdFu+oKSIt5hQC0H1uLisY62hRZS2VTqsaW2n0pg5Y0an610HUrM/gJiCg31vj6xtQFPIEuve
747dj5Jm47bMm22lV9QWjAEENdarSMcqYnOJGGKpS8Rwl7Xf1VGPhMTmihI7oOhEAiMXXmMF5ruo
/or3nq1gIffqAld5iM1Q1OLDgJeysvxIb2N+Zlssb8ZH0r5yp34rv5YfRwSX25OGvcEb1cFFuj1T
iUFjk0CQ470KLo6t8pDEboFtdfjWvtqkpEGA4t6jNYLP4C/pvWV5pKnizuRypK/ClsH4wIeNw+7i
w8OMxxuuB3bQ/S86OyUn+FGRj4Z8tGSxmWoFbtJxIJICwhq4Q1M4Gyr90OoH0NyghU4P+VQVp1I9
NjfcH8y6DtLqKTRQXLbaRRO7DT8RGw4fQbMIV5GyRitiKzPy7tBXYKH2qMGTmZZ4tvygaQeLhQ89
4X0nToNoC7Mf+dSfZVjQv/gsbE3qOrICaEwaTxgLuE8fq19um7Td9ul126oy6pgRYam7B/7ue5Zr
FlUvCKpm27z7/p1YVLIXmxT/Vy9rv9YM7ymwVFxNLvv3IzsYmx1FpI/5HIc89sx/HALryp93hamZ
GnoNXQX9oqngX/59qOd02tCYJp0Jui2iLHvSP1OL5Q7If8yF70gHZg+zfY2Zug3HhJgEkw9MAfaB
sXCpwdnWkHl5Gq1upLKXjKqMu4IidIDcCQs6UAGqkgO4AWGOiH1O9+4Ja9OKwJyM73NaOglKDD6q
hEwlI9HBmhBai0SHpkW7HT0xmPEG7Mi4Oun0E0wqqrNych2ceeiOz0j0jrNzuo4pZeAOHUUyemxd
wKrkZZFGS8baA90IPul04BFLsDyCDyloVyEmZUwtCkSkeaS9ykLqT2YxHUuk/hCILQoWxgheJ3v4
vvlvWHgekJIpeWYjADWCUSORHCbg91LuP1g/P1FH2IxBHSGLzJnTgjpiR9LyQ07N/6q1UEfCG6Zw
XNJcEkoqe4ppHyDq1UT/kR9J9Iwcw7r7A9ZhMoy2h+msizfnhUwR93lvF1FI0i66OUceyOw+7izq
J9EaKj2n90DbgMTxSHUjIgcMmG4FE5hplAeglVCY0lN8tq2Dah2MPDvfsoZYJwnSXgxvaX6e5ugZ
NzfD8zdkFZ1qgxh5FwSdApwGOl8CWmeyIu0Bv5YXnvvteYHKgC9YD0axTMghjHsyCYgTKX3yW9F2
uhGXd1EH06cJpADTYMiUMNEqEcbMXcuRQRXHrYydgREbTH+ep2ht8PJtXVn+/YTOMbpTuSXdA7+g
PbvgmBDVTN0IEyIO7ejiHuiSPW5YCjyGajzmJ28gCjpwuHCgqYbExyv5qYRGQ1rGRUuBf16UpDxj
Tyy7oO425Gd9UIoj5GI7MbG0jmkzpXtunYknpOEfPRe8coKcBgN/4FYFFuM6Hu0Xf0RTSy4CRhQk
3bR800cBSAoD9nHijcMQ2Dwa92MBsjl08PRypIOmLkMgTx0/GdQgZGpBbaBGf/jfgdt9+D4zfUZM
AgCvFhLCEdXdEB+/q5MgMuMCRtVVdCK6tGct0F5F0nI5ZTssiqBDGrryZ56D/D7b1sxxA549LuqH
ASbFnfNk9DBWXOmOv5+N+M4Qe03PWiZxTtJpDmwdoYvQpE4EOOiJdU/uzGkI4v3Ou4TTjQc0p1sG
6C1oef+iR6ej/a6dQsP8hzagYsr/qTKzFEWGT2UbGpyqTe35t+ftUk5NwfuEZr5GW07oy9CtvOpa
dDVjUqsVLiHTR7YHfZtem31J2zZpqiSXUxgMFiyqlDrjXh9or1UnnJYMMWrpaEeznIw3XDks5uRz
R1JVstqxKeOdlC33hUf8g3cX0wLenWzSxx40SQmGij2+IbGnfcG9uYWNIXWb8wCA8+8M12sFOE/0
7fZzL+esHA9E6iBeo0M3OtHiRIOVmcQ+yafPzk2EcMjbOF82UaglpEjToDpTPx14SSswDbLlmYBa
5jUZX/oEQfyzMiTUSNc8zQ16ZCPxGIQqfL61wqCx8MaiD747Pf36JpKu8ZPWfIVGOMeQx8COYWLh
y9yh3/6LRgakSaA5WWNpTw8nj4cLUhS6ZD+bvHBFEQoRxw3ecB0jcWtwdeIQxl6ItmqzAMCI16ir
UYiraNmEoMNmyXGlgBR9RefBbzBxhA3KDH8FySwGjig5BDpU/DRGO+Z7UQzeEas3P7bbXwQTPYpj
caLCO/pz+kE+8RA22XKYD1AAMEFKLTJRXwp6wpz6AIGRyUJcFihq4KMMA+Aku1Z9IPmI0jOeq0R7
AmTAz0uC68Okx+aa8ddbcB9e9EaAuNc8DXmdMv2SFFqiYsLw8DL6tY820ukzurtmZ6FnNnP5MbUX
PJrYw7U4S37Nq2oOYDTEiMsNxgZzos3JdaMJYCmCBkcXhPkBjTVE9TqdY74TvjYSXdlUof1miqHc
0W4nDoCwZJ8XrpCMYU1U6bSTAO2I0JnzKKiWMo1ZyloebZ+t5x3cXpyPl3ti5bH/whOE9welvgFq
hAnFKfv+94HPokAy5y0tsIOYOACki/Zyt7WXeafvBHRKa9KIp4DbdJyiy93lIbDrwYRAU3X5AILb
NWF8t2lLyn8V8LweYbnCkgUKALV7+MDQcACbzCj2HR0yWEquf+YZcaS3wL9w72Nnr6DRh+J4Fhc4
TXDc+zDAaYIDekFThqCMbtacEXWDn/ks0PjP1PBQkltBlHXIITjyp2bbA/i7CaRQwuo0Ob7P2HdR
wVfwkENqW1I0co/4mlEckhwpfAf58nsrGZT0XB8YKbB0WzODNnn1j9ncRnA8GyXSiEEg7jJCj32d
ojtOlibG0sJWBnu3IjRi96p8i5haQuIHkxziEbny3H4FsMFDSkhe3VtgB5qUfHjZ/6Os5bWuuUBC
cBz5GGYZQnwdPTEYfhAd5zdMDcSeT29qK0KAHPVnH32m7E00K5FuKSz1asCdIsRSfNBLMcdnUxmv
CpTdTR3FHH9Rfeb4QhGFdXjLlUUeu7H5KpnIEPczFEhxax4EV4LZGzL9DKFnyEPE7dsvyxZY0xku
/xGcuvs3a5mzV4NanC9qnbORiCj1IBfH4wfyATLnkHfiklru8Rnxqh4VPJNQo4T7JaHw+vxcW2z5
9BVJfMBYZ2o5wIUYvrwKMfzUPcNgbFId5cF6qvITzf0m4ZTomXXBxrLFw+36DnWZYSUA9F/Ruotq
8vUCoEIR1FXodYsVK1Zs1pyT8IQSIVBcn5T8qYc6R4/pKuaHYN+ZHyIz5qfK25Wf6hpesDwqx/tV
cNZlVu1Iq4DvW9zfBNzCbuIb07bNhU9OAzPFEuu6UA4fPy8j+YJBC1sss7XUBKlJNiXdvZBAxZkB
40DmrztpGapgcz4+5qMMSs44tc2pBwco5GE7HJOnIk1UtPeI5Iea1QpU50f/8VEHhuMDaqXqo96j
/0G9d354zLlnXscFvruE35GTSChjn0TBOAU9XB/0rsvpKkflwyXY0KiYCRHUcSgwkHYn+sCX1n90
T2b3hLv7BjRqFskxqK5oPGMgjwSNz70CVkF4PxDwlXZz5rVeFLZMuAFMAZMFI+6G3QBI/eiYx/P9
VIcd5RS0pZnLANx54HCegWpgW/I16ScgQvZ0lC8HYkKRfvCy2RwAFCWbYx3rkjmQt+1Ri6LSjIRC
GWd4QZKlyOgGukwnVmIg4NGHdQ+kt/LuXB9PJhdvSHw3BOQrbQVEHsOxgvaBvnVrAdU4G2fBSV7u
76lSKVGdF+slOMjflvxjRfbiLBDyKjf6SIYq9CmIFKnkspN73ETcPQ6jQ0ExQEsnfUTzsuLtMWKr
S1hRc3BXxSQFLogGhlcN1iokudIZIuN8RPsyYBbNs1phwPtzfNTnWA9C+xIyBICpj6diHo/YHeDs
DmYcCRIHzlfwU/z/b857+QnR2/0hmM9K92HQRQCzlj9Xw3FxTiuv6TMpItu3Bu50jQkT507i1BCH
vu4vWhFPe0550ZIJXisxnKHmkwasT0PV4BuON8H+Hz1p8ZBLW8ilO488RqeJSDT3VvJHj3SfoVwq
VEJbbhrsnsEhAUnwLYnthuOMgAr1FM8LMh4rJqppQLDjoXiHnE7XULoKlj2N9wMayhLfbgF6S2CN
h/dM2nF1holjpSq+baIb5qPycZ4F2+Ff30oaAAECLAaRHgRvCh0I3qQVSJe4H91kZf6/DRpuU+vB
QL7dReUzY0P6rj3Erqk3wjFLGZ0gpAQxmIJwIj/h/dx93U8hLZ9mCJcZpSBvTBFVWm9k2zp84NUo
GZyndz3pdXQByXJJSDgD5YeziZgzcpx0UfEwzpt76G6c7ANjmHd3OQIciBSAn9uZyproQ56HFMtb
2ux+OsHtHZrkwZhSjsPH6mnhnZQCQoQd4d7/OzaHuQs6Hflf5ndIYNAyMJAztyPhOnMA0UjZ+jgU
n3f+xVxnqC75Bg3WoVGyGzOXT5LjX6snjD3S+NcYu/NdpLQhwmI5unwvEnsiYzke++gSM9oBnMY4
AJIIu7E6UIBpWzcVZ3lrQwN2D2wqNNRM49BQ22ePIozhSGEEOGgYjtSU3kDdmby/IwgcNAzLz8Ev
zSuR8Ns8skuu2bB2acajbqQZf94UjTTj9UE046k3h2AmQJb5pArWRsTJ044Xqr0fYKDBRe0mbOL+
SlQyuLCu4jJFA8N9irENnL24+rHOlfwfSeYlABXy5g0McJF5GB4XlirG3etbvfxY4EV8uBwGhni3
p27/gS+HUIYLdlYjaI0AKThfTr8GuFn6rIU355rcS0pyYbxI5iWSXExfOC7pJbp4QJibb+4KmbX7
zGHdor3jjcwzCwsFL47i2B30T5TpM/V6HQjIJkMEXWia7i5JRAqGDUAVFxE2NJIe/vDwN9GLK9dE
v6WKIpRKs+aRC1G58zfUIwz9YPSMNUbUxkMN/dPdz8/j8kVEJMBD0g5yczCbPR9yVUHJiCTZXHCl
mQ+LfEip8CYNsHSoziJfqLhFyBaeXbJpYo3Ela+scqa7CHRpMBLDt0By0uA2ibbE7htZvJGYzw15
xjAROjO43fvmpALF9v1MukZ3Yq3wXW6lVB/TWSK6QQKZCVbEEibq5vs3XKzR84K7CF65+MLdZwaF
NEp204quCBS0QS1Wgw6P8aXcgNMWUVtE0/8RdqZLbmJZu76hQ4SY4S8gJkk5OG2n7T+EnbaRQIhJ
EsPVn2eBXV+Vu6OrY4ejustdrpRg77Xf8Rbttw3RDg/RhvGqJwESrT98lsT3v54hP8qQ3RNCuQWK
zqO+S4YugWlmngFm4rtRtq+jmhLkebZ2RHgONZO/lH47mPFIH9yDji0PAQTfbZHzdrhSFoUXG+Rv
BS92FEgmvCg81xdy8L2vhrnt36+7+srrYivB9rZ8bmAiwDnru8RJpNO/g4zAkF4KvjvI1yt1WsvD
x4lFtA///r4BdYUa6qP2vSPsHiW0GmAJHqjQ4eUiWANfngVPyva+zflbYL4bbj5IlymRpICHmceJ
HEz/xDkzt/ciYyNDGxnziQSgOXQ+tbfUpepcTdwySbc9lo+FvOSnxfc6j8Jf9qfA/DircU21BbIT
0NdjAop0Yxin0u2VRzlKjO9AXiQadm4ArX7n9uY1Rthj9yPpYo5fT12C5s5VU86Metz1sFLvqW3E
QQSAox7U4+EBIiSyKQsh9pRXrPIf8AxdtEi5RBWD9zG6WpI/QWMJweC/lZwoifOzf2l8yFSbvBOS
TiTmTZhUehw5y2BSEf1or7mZEOB59Aw31NC0bqt8rxPtNu07kHxnj+6OMg8HBee26iE3UuJYhfij
0WGhFFewNyNh+AayG/9vOZTq/HcYxHJtwxRL6wKT/A0GUcuqBjthPj4ZtFRGG9KzP4RB2yDtkSsc
N3B8+Gij6Lgq7aDfrp2gBlNB/RgckMpQ/4kDAXwXMi6uy8T1Ls3jCCgtBw7DNLrNcdFt9teQdOWj
P9BPk4UTZAn9uXCKEhVDThtRMRs+wEaiYsiJacmN5KQKKUysyoic4qKLqEAkoZhe3JzDm+wLk3Z0
X4MVVsMazor2gW8XPSH3ZPh8RlrBOcg/HFcDY543P3h3AAg9sVCcNZEnRs+leYDXn03P5I7AvwMm
U2gH5AhlSkvBMhKtbh7eHgw97APy9tRPJsqB+mFVhXAHQ/zHBYgfejGNn3qR/2Iav2AcOAHP/jJz
4ud0ucTmfh0glas6ZKbQPPuTfaB3tiwfR4JdHssOd0iUtRGJrFifY9V4yJHatJGKjdp+5iDKykOM
c4wrTIp0HsuOBY7EoXtdgspwdZp00fi7G72cR8ULYoJZBg+9pkZ5Bo0Lx3/Jezf0/3iEXIs2WVei
3jXL0NQ/ZMGKZp6c2a1rng3yRL1yfCR2l/tca0ib7D3krts50afdRL4OJzAJM16g6m9c9z5qLSjQ
RDGTPzgPuMSofLFfqDUj2gzC4Op6hxicaG7E7HwiC42QiPWuyP+DEEApnTbuN+/seub9ReNPdQ87
B6Cd8jPXA4RoTW9o/Jr0g06SJnm6De4oHt8MpgvAVSJRXu/5FuL6r/g/YAAc2+BC3Neyx81ME/jj
afOYZQ9t+0Af9Xzea2z10gE9IWM7JoUF/7DT833l7rGx/7O1tiPjsd739R6YnlQweFTurEX01Oix
Cgy2jEVWD0xYeChWkKQPWBah23gWmVRwm+iUnnj7pCZ+GIV37pEkdiK88YhbYlvyver8nyhKwiYf
V1Uscee6BJ27TQyI8PJIp8I0pz1turS2mVzGKJs/4BTty4fjY02nJUabKaJTd265pobvCHE1cQoi
bblyQUT/KmRhbW+pn/lOxIU1MrkRNpeezrvrMmLDuRNAYT4WhC4RmqJSRk2QnrarInKbtDEVmc6F
BIffMh3Ubch0ELgRFn4m4ymLrzK3hhhHMV5bNvWogsd3QPFICZYWkPIc7qWygeB9UHvIxJVGBN7H
Z2NlKZ1gZ+q6dGunPCucr+iiIWKYDK//d6gc41GXShAN0+dp2544r4MNh4uLTj0oOcHNoH88UrRC
M0gXWa/ThX3K0ztR1doF1T6huQWrCnMSM+ICjB1BgCTBRMkNXOwddRN0TXCjRop7NQ4ox/kLjqj+
4rdsUUmxbDUV+o2rT7ZNFxed7rHhbBElWXu2Kb5HDq0bnPeGBMcJLBPQBRUajerJsPRQEJuW9wls
eX7dkpl2gXEgKc1EN38m5VlEuWWWAMacuTFEyhifrGSe0/q2G+a9ORxefAwGJXbixwna+KXJfRJS
15mXfKJfM+9htYDXZJFCEd/DHOSQn9Xe6k/EqVlWhPRAyZPeTOo21af0ZqdNtEL650Egfe0ikP6N
qJx7/HwyI+X2eYW7qWxc4W7aRyvSzzK/KtgNJVKR6ALjwI5xIuyHe6aJE+u0154r7/vHcngDXTue
4Kaob8Vwco56Xjy/r9/EWMBNqJUKDH4SpA/nMjiF3BWpQ2B+B4oeUGYeBpDLxVODQaKu06lKsipG
8cD+8L+PUpTDf1ZlmSqUgqpjjaB4hZaVP8TppeUW+VEB8ry8zd1WYyIESrh4QwqfgKLh6FCjGNOu
rcAwkG7JFB2hNqL3FJUuEDPxoyh2rWfUCWxCJCrSj0B+RLYslbmJENJJNJrVklRNGimAKIsWlttH
vfaQIdNzdTW3UKCIkVkjVwomSP6C5JLr1rjIQqd+N/wDOeDva4JhtGS8xWRzGD0Kb/Hbm4uPF808
Vt6O8kkdf57Hdj4/ag9ceXpT+johQ6qJcIdEsYQSUThoKSvwIUbYt897FXfIZQePS80kUmpV21Mo
Y2NsABi6ETuDI0SaEMV9qXtX0J8msnvhPtjJhf54Yy9nsWVfAZ9g2yZeD6QwAq7TGAKKvOnYMsKO
qRyh0d27/aQsE34WPwnsCAGTcLQ1MZP+AGoJpL+bHJ8QTKiSi8shJTZjEjCzMr4vnAn+fmgTfPz3
RgpuGsO3a/TXWxsY1o3IbINEaR/m4MBPdYBkswL4EGRlHaARCr5peyRDkZQSrML3BKTczUSgdeRC
o0RwHQ0uN8UjAN6E0MIYQC/BCM4UFnxMG1yPHotTD8i9mjxO7uYTo9cKoK8DGDMYRMjKhayTmIoN
0RZSZEPs40+wZfUNYmRYqBBYIugRRN8dakGeFQ/IGQNsycU4gibh418XPAkLYNdYCBN+JfhAaFS/
6ZPDbbtr3uigOv0kOQeIwU3PA+mGe+BU43mgWcCOL9xt5uToCEGyWTiS8cafwZ8PU9KfadBEV35B
7FdiCsLBxzWXwtMU1qI5ShaaBt4xpVPvX3ylgD8MCEJbSQx4DNMQKqNeFoQGNmUWnMYJ8bJvsHuQ
DfNKEv3A9baRymN1SVsceUQXoJ781ox+9eS6cBzmdxhO/CkQHaieIBZvEwrYgGEBxmOCNuq8SZfv
jd+usmUvLMcE+Z/518GD62ACv1t7x8ei4U1TMICU1igRhSzFagWeDvMhsW3P8wvk1UqA8BUiaWdW
Id9a3g58o0jRFy6EkWNtZkW2RAEOi3eeBTXC+CFP9PbCQ1mBlrNLfCShEau8sCO3yGQf0egkl1/h
SDCoADDzcMOUkOTC/jBBavQhBMfmJ668j9dxR9No+/HO2TFvAw26qYoU9iON2QtkUegR3FhnEnQ8
/nhE8jBbBpdQIUtuC19yXSiTuQuciH9HnjKsWw78TqjZIQRiESAwMd9bFFOvnykfCnwzRBKQB+Qq
myBkSHfmsprcqYNBgOuVbHjmDnKGfwHIMuXm1ZAsk8enYsLml2DxQo5YpjfJ/5xfREwIng4xBKSO
JQeuhPgvkjsQhVAUxMKfwCqgSFwE4f5H1C+vfN+8evAezJFQH+b7hja8ZWU/+vSG5RPQ/gNDZU2m
A6Fji6cApSjL+cK1n8o0K64puITJKVOICTvW0bFkpN74d7oFf0I98m7xWgmWjzFgIUvgSzSi3ZaW
Ql4rqEh0ZdAm2B8zO2CtvnL4E2zYmMqP37tkfByZyHx2wGGKSU3ns3KKFPqI5LxzlxjPpE/iUPBh
Re7hGJIveqbA7uoRgDd7UCB8GyphWGCDqJFxYOtb8lO6N/55MCJakTLt0szDMwgrQlYRxMj1kxbB
dJC8zv0P5iJb8oKwceZf4UnY0mjXpSAYruQyC11yXxgTawgwWp1Q5SUXYMQnuhoFY+TublAUE6ld
jMhummVphDnb0lCnL3QJ10QwyaIHr/Hzd1O6ciR8syv/BRvI4pvlcS6wXJHxqXkzKhG+wUOlHq7K
oV/oE0Myaw/YK0nPJY9Y4owhT2ayjNmFf57OkmZM4CeBxqrmdQl2fewasCk4NmBR4FSyn3Pw5Yw0
mTcGOcmTASw6kQ8h5MqmkvCl4ZwYanyrYusryHwOztoipyOjKNFGcMmUKJZhhKf0m9vuRMZ7K9ES
UC/aIKHCRvkAAdNYh0QHL305f7I+XPOANYOp8GCRDcpdBUDTCtpqy5pS80WoUnxqci8hRG6Q8Dt+
Hd+wtkypc9CKGE4ebwsSSKcX8TLEGLJajaBND6vO5FceaTdUReP84bvLvvSTR9QukcCL5fIO9QAX
tyz6OdE4mca2VKROHU6btGbETmwfGXaRS8QySHDbEsVBkB4L+wu+NwROLBL1WBjgbhfJu8HGy8cL
X8XHSwzOe0wx18w7PzFqwHBhjnG0KOMErRkgw+7pi36MuKkgQ0CUhVWG+wpuGUowXJJt+H+GXR8h
zCIQgeC4ehQSxMkT89Uq6ayQDLnpmBIbqzRipbmUfns4lz6GmkstMD+GOuWSOIuzhpKMNbcRf81I
0dAldimkwGVDepGETymTkCUt7oJafAOsCu5LJFUMOdCXgo3CWK2k1fhOLDjKDzSOxOB5R5JuPJB9
swj7ZwAMkH2SW4sszMpIIRK0izTypMPuSFki3/p2GLYjs+pK5BDM4fxyxWCMuYA9O8QEbdsPuYeC
fQ3Fwx6D8ouGO5RfLISe+CGwykDlJRYsHkfhj/vueiVlAn24UBVDLb6QwQi8idlX5R7sb4rArsU8
owOL6ODuSZbFlHCQiNBAKAwSioCXRgGZIXiQMfLm2R+gLlYcFCgUDBCE2fDMQ84xtVg/Tk7Uf4Jv
WNHYFZAFHTl1wfHrCJv3kzsLC9XUlb3x2TU9bDdYaWa/4dUMx2r7qvPR/ZyRhn5B0tkskk4os+uy
+P1Xdp3Fh7hZjDewh3hvWsFYvONIoxVi3UeaLa5AZpsdGrLZTBGRTbdEOk7MtHil8QTjVDQNZDuG
9JyuVadHjPe1aMBYIJorqKmSl/lGQ9TmZcVMifhqP7klE5PXIngXsWpkf6Grw+t1IOSwHsN2DI+c
xpMHBApWjnp1xT2xxeAlstA/kH6N94BgOB1+LSIrd3DEI4Ow7FLGtum117Q6ElK7vzo+fhnjbeSs
4Oo2edMnLCMAzjhlbnaM/dfh3sRAgmCLqhFAwcXqAsWyEn1/Pbubz0CiRiPGF6rq4GcxsbCQ5eKA
mb43WAcJEX7iAgrcxZ2TJTfRSZB15cOZ/gMU0h1FWglo6YAvtvO0JGq+8dxAQQ1IST/zi/OdN9zl
7Pd/ZKfdaUxzsjj4HQBuWazduPd5x1ea4wlknGtxxFDiTY4avhj8RXyiWGPOP9EgwrYiQ6R+mwXn
yo+86hFR6+GV+csuk7+/tD7o+OyfEkxB/E4WfhoWv9OMyiOePu/yEZpopVZpN8BDDT/EQqJHTTe0
CtdlFiXc4AIXzx5IO02sxUiTLV6a84mirM3JqzLv4fyAmwbsd4Ok6SyRUZPmgX3/BJhmWQiK0EGQ
m4LOaBRIfsRuPUp6cfuEv5zcho3/lPEtfIcB0wgXpn+x8O7tS/cqobE5SbMRTJhC2uKMqjQAjdxk
8ZTFEGKKLsWUZG1ePf0AxA4zpnV86yKQhh8bwUbGELHitd/zKxHMPFlwZegVQdpZFscuhx3v0Hbz
BmN2H4Q0W3mz4iskKVdr2GfYJhYSRmB/PiI+HxATtIx8OCyKfH/RaSQvkcL0bkYDcpNa8yN1vKqw
azmNAPSJcTbSl5dFhY4vzNNPPkzb0Q4h20hs1jzzA4wbBnRxwOQBeSIX4vnv3PbFCoMZvVVkwcGt
NFwDakhfigc0gfwJPg4FFJQcCxEUC2LuuqxS8af4vmjKaapYWCqoFIgq/I79zQe8bR3ymGOliKGI
xG82x5AdE/Qz3D2UIpzQ8QE+otHSzZJK3bSEtHiz4/cUmi701fG2L257oxSuiOT5zLtapLnQMBfD
ZsH8RsNdIjpBdkfJeWLvy/gRv1DujqttFroIaopCHqxuyiyVbCw4qo2TdJvEVaOHGx8CiUd+gfUF
cuoq+dj1QlTdlFTVUoPJ0ierULi9N0pJ2VLYiOxNxMZiL5QUXroG56rpFVWQY7jLo7MZqulCRF3T
9ozjTVpNIaSsUoJpKrJxSzBy+ZU9GEUDYgaiBiC1ahQKt46Lz5bPj02bymk4KoIJzh9hqOhJh6SC
Z4enIrSGlzGTlsoUMSuEFXrWyzntzpLrTRobr8vJA3ejCBoKk8oQCCxYHTgsXGkDT9SSSgO9I6k0
nx2msj0hSW+A6ivDe/zKJ8IbzZ8POwU1ClOGO3A1CN5Onh1Z+LveYHjcDx531Bjuyf3KE/xjscIa
nfgOMIGyHePMWSMaeVFwHDgvkAraLRh+tH49eoYWjgu50MPEu2FHJEQJNBOdMDchEhKqgeghpZVK
xLL2FfCqhXPQcvHpEw2Gl4ioPLKHoL5HR/gH90bgoLAQ5jHk0KG38PxtwzVS+bU71oo3AIVxvoeY
BaEm6oLqXNmydU12gEGJtEECd/nfS37vE+QEC4UGGzaiDRa7NUQFC9xwdRWtYmce+ulN9BrP2I3G
pZEezoLFk8laQ/YQpqyfM2lk2hsMxrkKIDHc+qHH4Do/TPPDZfG4NpzTHh/jG6SGixdG+5Vf+Re7
QZBlQ5hQHyjVL5oDpkPjvnoLLhDqvN6LsZf5heGFsYWZZR1emF+wqDC45CWibBEkgQvT1osmiV+v
zN4eVYs25HPQfNM+81eEOOV5nClROUbWKTK4hBPfxHipxXxGWF4p/oqeOM4RRNhczyfKML/yUEBH
ovCu3yqaiM9+aYPPC5upEidmIzZP2yydBvD0nUDIL0pP8bN/kxfp9pvkveBby6OOQTiPrpdog5Ir
l6w2dVlGHuk/OTeIZD/23uXEe5OMJW94TIanTaTvNa76YPx6RtNzOii3fTbtXIrgjNSu0kJLvgLk
y1ZpEgrGzfjIdtmJVtBf98p8yV5iu2Sj/GuvXOMEkSzMNBUevZLIU68cJGk+H6RH8DJ61xZFbYhs
hsReOgxfCs4kCEcGUiqiiujn6YUw0LxOMgbkS2JdElWJifkclRjMVr3HM42XKE1ykdaZJD7iL8g9
yCVrESmTRgB2y1Xf8WNnw5YqIQSE0eIzecb3T8vsnYf9lrQ4kSvSd7xNNDzXHOjB8DxRo+4RUaAC
3zNrRaefK75XVv+H71Wc7YvYecX3THK/sNAKwodwE2RiDMnr4EK5WW6TBsXMBfdjuVCekRxRdV4m
XS8yvg7FhBPDP5bvQmKrm12rpwUZX9zxqB+gP8bFFJI012TOPKVgcBW2jUUUA/Go9uC5T3pOz4Hw
bi5yTi4KF//4oVaBm7Ty2Ya9KAhwPQA32QmiZng4E5jfCZX3xvs1BZNIQHyDdJKSgsmiZgHzBdPP
aHrelQG3iMsOUUGcd0mJs2Qmr1dyqccyhTAvtPRY70olvRI0iqFN4cIeQsqztIWah523uFrQssP+
SJI+CUoV8lk5sa3ay++k+wuxvpoROK/XpiSVU8yvv5Mc2HkYnqzKJ928Yu8RwxPKEh5G6U5hvgWJ
CSzH25jx1CTqSOB3eiOir93alk+gfEncr4UTyo/5M9AoFyGtZ2UhRneexr4Jbo08nC7U9jcIcCqL
EXOxyL4wmGBLz+jpbPA234gGoQrtSrMlGGCT3pq0mFJaEYqaBrstoc90nhEWPWIEBugwpWeTVWGK
8vll9UThVcQ10NjbI8IwNuNClvbuDp0mImV8djyy29XkCOx6eft/qn0/16dje0SP5xn8foz0tgi6
rlQ+cXEqJBLd+W59d75rT1jHtqi0jk1MBTlJdQVXLB+5VhHq7zlRDuOjRYYh7maBD58HhNlxS0Xi
srAu8+/NusLSthG9bWRijK2vo/To/43Ht/8znPqf3MMfJOxxnnU9nzgReM1O2XZAsC5sA1QDPAPK
d3t6+PSJ7gXrueHZobCpk54m2ExJfAAtJNX2/H6lD+7m9oaxCW8jM+/CFzwestv+kSJL+i91Nw4P
HdIMRH0onQnuR7OzVL/U7K+E8kicoY54kTSYOmnatGjTu50WAK5pP6XlROhSmiQ4JPzKAAVE/bTz
kvdcGryRMh/p5CbDa7L3Kqld5IlgHLglHJ/HWlJmEenwZvFOodvkneIm4UklfcT7xOWFN4niEd4h
XiCiNj2fCWJa3pxLL+8MLwyviqpsi57zKh1cGWex63DzBZKnT+HrkEWNLu8CLwJ9w2bM89866em2
y28UVng88FURGq+kKLHvviAlQBZy+OsZ17Lg5wv9HMUX0O1Nk56XB5qnmUeZ55iHmCcBjucmTy0x
LwogOyl7W/c9f3UuxKiDCeF/E1Pqf5SMLbyUrm6o5tP4jysFfX/TeNyzsr42Ds+G+sJ2jNv2Y6Bg
VsQBxSAPLCWIIPQKyCvECqwKG+4YAmrWH1fcjj0WpI+gG0IWOeY28eEy7Xo9LStwsOTiisOuGKJx
E1oMwURf4ASPij5KQrCzVdKaY5smTG7YmgAeReiFusbPy5zGnBgwkrGvgvgvwSDAHgwPYB48G2sG
BF43MiCYE9aM7+Yb1PndgOOWeYBhgEmAanZPJ+uW0G2mAGYABgCOf3NKRMbUy5HPec9Rj8x0kXFx
vHOw34kbW450Fxapp71aDnFO8Pkc+yLgOIkHuzDk0E59CqZ4MDiuudhwUnNMF8sZzU0G6wbncuNz
IlPrS/kjp/C55MYvZy+k6s9yOXk5djlzOXAH0n0vMWfG7dcZixGIA7bkkXv3MV6zEDlbzdvW109U
VqaE5sDR/e8Hw3T/M+2PTcOhJcp2bARAxuafD4adl5dM0pCEWMWDY00xBoCJss6CmzjR2t6zTWqm
HdYuRYyBGJSqZI2WA8skfovELVDMMcdLtj0ME2lv23khxeAVZrh7dMToyhAIVQxnIRNoCOJ5rj3y
e8D43WuEFn/aKi9r9E5AGgk32kU1DxC8AdBcw7wI5qqiypOIB7VPlTag7Q5XDozTlZvTxxXBbHmr
2bhwfy75XDgy4S7B0CEb4BkgGT4BnOLXgogUFpLDFFIBpzC1Y90hg678BWSaWqAh5eSmTZoYf2oN
jdREDh/CMdygX4SSLIUa7auIlGMun8Mu6/cE4jkJeLTXEaUDcCg1W/CDAr3639e4vIyTryDUa4dX
nZ8BmN1UZeERqrEVcFdbLCf24johlBYmFATYFpoP49MnLFCmAlQnHxCxRu5jM+7gabyeMWhOPtme
wnsMQrH8Q6g7gSpmZ4cEYmeHEsHC3qBoIcwnNRBpMSNdY9IWrToibVG1oNGRY/t3jbQunwfCbMSS
ihoLSypqrPcnIGave+Ht3VBX2oS3hpy6cGDu5EF3wzl+lxU7q9jl3mn0Z4No/hQlMyktCZFwJR4L
EYHgVWU/votuol1gEHQQ9DlMRFRJQTq46rDIuG88UCLRX+8wXGCIpTW4ZUEi4aUloAbOfGvp26en
ZtH8TTZCX/Icl/IPnbCdOKkpGyPehMalPLXIbsF4th3u23eWSrne7vSBRvvOCUslRl5dEqVhRHQF
PIHFJaT3XEQh9uMHGGpZQAqn+T3Z6B6KDuSpyDlYoj+W+e6pZBCOEdMa72m7dE8xykjuoYCl7SeO
JMC0Hrm7x3/nRvqKTing79bV56eSh0QkPmuMoGdIFA9Xu5puAcS3A9RtteUmvNnykwJP4qknbpYr
Pa0DxuMtQ51WoLABEiDSDqhhpuQ9IVsWWGMKrbft/ga2T94Vp3sX7l+By/YjGqOHo3lQ/LWmU8TA
hiQW0k5Pwi0ffs0tCS86zVDeptpziVKx53dMrMuZm8VvYHn3AtI35ChBKlc1748k12YHYEqOkSWv
vRKg9/NGtK4eABF+Mrg7g6TNd+zTiEc3CV9xtciULxSR7smsuoPa5WK8OLY+V2/ERDu+weEtt2nJ
ZQf3X+kcI5qITvRqe+slqQ4hLb2Sv6Gshgl5Fvk0OTlgDyoqhF077RD8ZLd0VpGFx1cdvCZClI1c
k/h2OFkAbMVfg282jQTfsDjGMe4zqpLkusa0TbGLo2S5CrTmISaIneoS/5kGFDqEqX7vKEx3Quyz
dAhjtaXiIWxVMa9yVULpl9p5WhsJffEnqOExHbzgq6JF2jEar+EEDqBvOzRH56jso873CR+YQJUe
kGlkYdnGNxP6Mymd1C13NXJvEk56n2KH85FCDQjgR8t45NaC/Re5zmr/nRUPr1477jfH8K+YHK3e
7p5HLt6/K52wB+tPt4Jg2WdIb8I+9IxTKbLztxlO4ByNbUDsLOEy7THsLj7im1PxL7JB1fozM0Cm
EkOlIMxRNcNUHfn7f5tKDGXS27N1zzEpCvmKJA/NyWCIBxS5IOrfPbvC0t0A871WNkB1QwzipaJ0
d360s0dnNbqOzWPdPpTa4XTf55V30iPKSvC/M7wDPw9CKekW0Gschhl3FT20Xa5WUUjKZbiWtU9a
SPOuzTyzWzeyTUGTdEqzHhD4O8MmGHILV4ZL0g3MKeDBLrFPLUFbOD5a8v4QcWFs8sQAQu/wEhLN
Kwt8JwJz4Bs05oDtRMxCnJDA2GCq+UmDt6GJPRwz0exXJUWSu4u9O02i/ddu6QUu8pw0M9IIsTKs
Nbe3pfpnGkKCx814cBAOHmzz4YW0CnoVk1ObUjR3nxZxhUOhUUjoorOEDq8hQrhA29dWjzcXHHl7
413Q765G4EzBSF18ETzX356fMWXfC+z/nv555go8yd9ACYHVYcPVHwvX5V8eB/O/Pg6mptmareuu
pRl/PA5qdb7o2r1dLjCOQfNnWFcIE+NrF0MhcV0mAWBJ7jw4X9DfwFjvUJPmkNV2wPhB9MtKX99g
Tn9T8vDx2bO7X82BRhse98y7lOSgSgFuIO1QA19flBefOugWIFUu5EsiYhWxS0U6ERRL/gQmPUIQ
oZqbxGieEDxj0kQ+FKG0gmVuoRCceE0CVO+RgYVCXF3ZGKjECDFx08McnL9MRtzXSUvPHEmAHI7L
MHgkOgGygMr45Wugcg25OJwWWEoDRy9TX8EcweYfrMZs/JEYswO8qqhhty4gBNLnxfWLVKaafylk
eNV5JhEI6R7wDeAMOq+LgoNUknqZRJSjLOZ+yGc2NTQXtJfRdd7o/oHrLMIkY5J2YehkABYg7S5h
wEFPZHs7Pn2mGz52BhzczJT2oQBiGEOBxWBCZCSRsGhU4KQH/hrSa9FaQc9XGruwv8boqEuAzuOh
4t6ZU+AulDOu3Amw7RKR/AvyQGb0Io7Qof7GANq+4QJPNMEpUOlhI8wDG+vFP+Negc0afYj08zZ8
tE4x3WwkMZ6HX0mMm9JjrlmjNgyoCBxOt6DAMY1dN1DrRJPEsaTk1oZtL70uHiyZGXIJ0AHnJZvR
ezeQAUcMPd0cBH+RUBXZy+0DPPe8W80Rxwq90XbvHRe2Zk9u4yow590n2mJ+3qDLVkMiqB1re9yE
yAssf615u7BP6NvapQRSdibT5ZJBU1Iy18mN2ADEATQofcHzR4eSF8ouxX3aThm3qg+5FupOeL4D
kYWgGTRWVEV0dkKy7FabJhwgNs0LqBMyj3tgWpICckFP95t1Ew5h3N2t3b647rsrmHwl44NJlvMy
PsCWEEJMaRnuDfMqJMnZ3nWo5XKsUB6gPnTYathYL9F4NjCnQJxZvBtbmm7EJHGmimeUfHWqd7H8
aU1weSYcEeSodTzwTBDMDgwesX/HXT66fCAJ7ogtzkj0e8JuZCdlRefDrs93TSUNiE4VQglreQQY
q5jhg0+JYgFNd4bpTInI0+FaGDb2NC65faj0YcbMZkkmR/35dkBMACMPHb+aKql6xglYRzM9mnXc
1THfPTC/YkhsEplJNoFcMbTdcEIaGFmbsOVVWk14JBoBdDYH+5QYNlBbiiAZwnu4IZhjcjsyxIcU
0JGuCHtDuuLqXDLQ87TPqJa3F50Q7T054xdmnC3JS2v2IAMfQyMDH2PwbO5apB6EHBEdgHe2IgSF
sMpCvqzxum8piAymY+AjYw+bnsj08N6HM2mexKjBjijbh4IC9aVbubnt089DdyAQSb39yvK11URX
qbeMqIQODCUYdaJGEFtLix1BAxo3V/KL/XGKDDPaMPaY0Q1l7yg9cExDOZvB7ljsiiWtHm2vuLGP
4S4I9O8I9f7KqyWGxBjfkRi9o0qL9gn8GWEPfDwAWiJW+hfQw9bk7vrPnF9b/ft58ke62Ggop0F3
yDHJfqyw83zfVZ3HuVIRcFvRBCGni6hqaDPXKQbgNBSsjEPGQnxsetVPDhc2Ora7da9DSoPA5v6J
mxtHzdoxArJGEO2XPkVotRwthB0AqHDAIPNDtcoWTerBqvRT3wh+4LjRFqHfQZDt5dDRSfQAmIKa
Wk4cLoMcOgp3I1joJWGDvjhOn3JZx8xrkg7d2Lsj34fA7m1BAjq8ESWZpAIJ+H7mgmoh6JJjAzUt
QY5QoJvIedC5086S2Muhrn6GKx58BQnFidu9oPfrP4ATx3K3/APOXOXfkO45v48LFNoocjk0KPHh
Z0PVmX0Bpy+xdsVgBy5q4DbhxJjhNnGoe3yaNUHDrmfj2jGTEY/rMpyMk8wnwL8avij4gMVwyaBC
TQKrcLZr5mFLzhDg7LI2KumsEmBhURr3ypTLAHMlnJPIOt270FBF7BkFlssQM9leMDKvMOLYXv2t
/raOMH39a8JhlkEx18bYM1fvJjMNckHGmnWymV+G53UmZSxtuHhL8YxkiBMGZiztRjCK3EfQEgNw
wBxvKTtaJ1Vu6LYSMq9ySWdkJT6cExEsg8EVXRvf41o0hq7tum/oA2uenPkx3zyWgJiL8vh4jLQ+
zJUHdYN//sBI259kqm1dqQyjVKbUI6OW8dalu+q2RZSBcofvu5U5d1VPNcu0S+6wDhBveOvESyS+
UUak4nPwhUi0cR03mInD4xBqGqh9eKXssfXOj7rqc8JUJdbEHYfMEWJuudlrBbB/Olu41yUuH10R
saiQdKcPK4KO3oFhCLJkmZFRptjwctz/mB2JG1jm5XMtupx6WaLV4YR8zWyS+57um186sE71OK6P
nziw13isExc1EkppJOHsagJ+JM7v91MZnIlF4QBfjvGGh9zvSrzryYmrF1RqslkOdVPO9VQ1knGB
JDjbrTzNkGjzXwFgURKbEYd8t+GKTuKDd1F9cAp+PBoKh7t4O4AIOPFF/BJourdykRz9KxdJ+Sjp
Ari+z7v+M5fo4QetPdfSd4aYf5UhT+ocv5Jn9j5yNbtJh0mO7hYIvAlDhus7mefpmQ/ZTtdbB103
1QeHYkstNEkRVeVgZxnc8EjM2NB8JZTFZSPnvMT5wU9zA1W5dEqcH2cIZz4+ItIZTEZQwBFXAisV
oAyv+sQAMLUyA+CUN5mgraAhDIz5bxHiMA9w6g/LwW+jBqhFXOASCYCI39rRVUykAfd6f/SZDKoF
WzA7gRfcZRGKsE4J2DzHZVaw0SJf9yrSXsK4SxkaMAYjweJeRU/MbkaSnHnl9+EqA8Q6QzBGrJME
NlcW8wTptRRd0blJ/SnNBu7Hgt5s+mjDSSfIxlMP2OmocmG8YHG1ZzFksLjgM2popc89Fj6Jm9qA
oouTmijgsCrFQH8xAICAxCQ6jHsahzgqKCg5UBuOciyAJpIKrFnB+AyGwzmOkAlRGIvTnIXUBDkG
lmjkGKg+LA80iAOcj32FpRAqrHGI3ANtMnU4Z+i74p+EwM4lxkw1d6tJG8cyp3ufHWDkWzIPP4Jv
GAXO8X1W7F1M3Loc8nySQ3D9CMLNjMM8Aze6HPZQgNhpVULLSamt5NSHBUwRMl2XI9/R9yc0K31C
wKi9ZIxW571t7wjy1/Kdq5N6ljICjISWqfEdYSZWW7LnfeyfrZdB6+En0wWjqMAoCMw7ET4a3xry
edEhxgbjMxcaU8KI7vB5uJ88JoW2k2FBW+aFyYwuk4wMrCN/S/o4Ivpc4ccYH9qNd/ZJEjayHTeg
cnHAMkqYpMKBTNDuVGMx9nDWG3TT7jJy1QRrgXomrYxFVQDhpDSzhPkyUYBZMFTcQH4HaFYZLWo3
YGU//jd2rtr/Zb7QsM06+kanDWXjiBnob/CFOp3d4dJlio9xFhMHZSjOKRl8jBFKvKPBR7wB+DAH
WP2fzofSwxEEL8cZgvAae4xDe2wXD3NsocYX1JYF9Kssq6KNDP8a3NuyUNgirwWY5g40jQFxRJVk
wCjXuBtEmHw7LpJkJwXDc/en84NVPrjFY8IWv3cnCcQdpz3i/9vjaDzWxkNbPAzsGQvZWRnoDoOa
w2WsEnMJr72ekhxJHfksaGBJCkEAK6GfVQHKSRQoyCf8NjtJ/UmfYgcdVplO6OEn7HIi3kO1yE5A
exXbgEpUCneEnxBvTZn0TgzzaW5in2yl8JiHlrllLC/i/ko2XlwhRs1ChNW8xss7TDeOn550YnxD
WszxT88lI3SUmcQ2RacAsu2IpRHKDRof24hpyFLBMpAtXB8a4E57X9GOM4lnAxOsvWGLFL8HUyGn
etBr8ccd+cmQxCjnx9u/hMxpjpCuf8yg/3hG/ojFHHPtRF4HN88ruZZkIldi93FtUM6Y8tIdnXa+
zkeJnudL80YU99XHfMVT8tewcVXkcck2snhiZlLWuxhXBIOjdvRHgqA8nh6Ig+I38s8z1H5sNDGD
EF7F47R2oZNUiYQb+wH6bWoVsR+s+m0pP/906kUgXznBKuLmQaO0lGdtwNHM+nqKO0QFSFeyZL6K
NJ4nz82ijS79JpuTCOPHJrk38hQOJP454Gb+mepF8Ox9Nhxs65CVD2T33MwHE3UPwamOPJj2tO+d
fevsawd4GkK49u8z3+Gjajwa10fl9Gie6FR4IDCSyCLw+lVTSVoRLD15Fs77Ge0hXx66lG8zCrHh
4t+rBKTZpthpwOAdXycixLees+chJhuBkYPwWvsF+RBksmD45HHmAZQyz7P+pf6EOoOHWpWW82Q2
qQv2ebodorJonT15LSFQmHKIfgMw6Qgzl/OP5329Iv/9/HOmEMUQezSdPe0dtV9YZgiD4255C6hU
YSEqZLkKGAxskrwMRR465pYwSMRxRWxUFP4md5WGlLjB2zug6olcwMsRhSUJi0t3GW/K+rKQ5k6q
zguvi9JAyXC5DY+6LN6b9dXZdGRsAmjxI6Gxk3eInbozPJ6FH7xLhRlsfr9RBNTixnINea1ssvV/
v1z1LIas/puUkYIWGg/XQt6zEkWRvGz6ZU/zN7nkG3bcGXVbpC3low7U6im4fsZtxasHB737ribQ
3SPGbqRb1hZi7d93aKG1/3z7bIPCIGcjUdOLZOJvO/Slv1+MKisAmL0Jn4uAzKu5AjfdSIhgDkFI
poGreljrIRhV6T1x0UyQG0Fa4HLdQo36O8+RbDBQvolizixaUD5Cnol3/v+Enddy21gWrl/ooAo5
3CIHkpIsW5J1w3JLNggSBAEi4+nPtwGPp0+fqZkalLunnRh2WOtff2hhOmu+JfnX1ZecyMP+QjJk
cpmSfEmVbLpHQ5fdLkQ+MX/Ojt/veuKGc0PFCvSMwwGFd73mHp6dENohnMMb5rS+c3Xt75gOMfYO
I6Xhgok6W4izLzfBaYfNfjkHROAymFwJ6ZCKNPn7YBAytDfnA75N7o4RVHV8ZGYEB92g5bUj3cZv
JZ4uJJnGCCZgSHciKve+puWSH1DafmVDTRfRZbCbiS7LBVVoQCcti/D5zssN+gPvxKxO9h3YfhJ+
WoEyBsO3tklVKx3wY+fNXqLucsjNvXQ+zKgH/PY1xgryUA37moS2Y+ZbyVWL+0kc0GTGTH1yZiz+
L089hnfxkYERcqsAxzc0k9r/QghU+z9Mv9W/r49/UGbOl1wvb3fWx4vmvkCFe96aPuzwNkc8JGus
5NpjuRiNf8EAYxQ2GIxkWTU6E4oAKv/ssnSsLkKtxmwW5RPt+9bBn1rhXGwvwiOTxbR18LTvA65o
xA5hySSsKYfVKxSX0Hk1Cj11kOvisovldZ0tg1hqjurq1LfoBsLKJPEguJuBUoiHledIYvHhKs76
24I3yUBjFdJI/WQl4tNTnJLJSAZwZXSXNOBzas7peMlg5XTryqTTK5gw4dKakU2J9ZoT3jHfWp03
ttS04vI7jxMLDhbogOqM8ZaY7LJSNz4nfRMPPQpUDcwEWK7MWGeUKUpIsaHCEPrGyiWGhMWLocAR
dQIOBudgyKG8G4vLQpblUGkQPgt9BZweVvTAcSwTjOndiWRSdyxtAjs6quSbG1CBo7dgcWM4A8eX
9W1DeVptZ+7IBC+ctXGH9KSNL228rCsepjf17q+Sa3Bd+WRrsPj/rH/Cd1WEe+sugOzPXiDJD74/
22HbEcoLBzM7o6qEOU3neORrsDX0NWayOLvnjJQNdsnwRfWNb+yUDtXjulnYLwVTAMzmDMGC7yWx
cU4leuZAljw4SWPQMtJ7V26ecUoltHEzdMBsttL7JWu7TCXDQPBJYDEfLvjgXQ42o9zzQTX2bC8N
0ZJXRk8GHlwGTp345BGvtBun3XQW4dAjiqZpZ+DWec/ku9hvFETo1iJHis6Y5OFd9cSYoBxQnbio
C2oXOlKuiK2H2SJqSnYf7Lnl838U0br2n85oG8sQ1dB1x9H0f6B0huqo1lUeJIaN7tERikUsO1q+
dYt2gUTJ3j1+O4POvZ1v7vRYF5HURghtTfs1p2PjIlGe1Xc8H4HpvgFVMdu5gLtRD5EavpKaAODQ
jDPnwUMXdhO8DqKSxAZGdv9SvCxtegaqhS6OiSO0OWjxq7a8IpyHSleoy8Xzw/bock3kJS4G6kQe
cocxJNXhv3wU+Lg+nbEbWVWbDGlgu2JrNsHBI7iCCw/OmcDNcuQW9NjYbiNpgTmKxc6a0kVRB+Q4
Yz7jtb9kPAKZb1PElRBQMJ2ESbORae4399bBifxo4INwe60zLkhaVH4jSF7honNHW9+qqdbhkZDK
auqQboeuAJHRwaIupwZfHQLwCVAK/Dc9vYqIAs5NquKoILTAxUnAVFNbTas+lXpP/0VlyE9DHNFh
CEKha0XccXcNJd6CryPwZPwG3Hz3dXk/3ZHAiyxl6k4Ug5SeE6oatleipxp/WLezCby1vTqZS5fe
hodKFCXhEdGvV5M/bHtYCNVQsDzwe86KW0hMXJ9Zj5QbBsBGEWoom67UDD+c2sUzGmcKHuyiSzI9
uRDrAPYnc8qp8uzFZdkOyQThg0BDOB9mCkK4WMF8S0dES/A4aC2x5BkFiAqvGTy6KzLjK0LBsAXl
B+TZ9M0V7xslNusPXxlBnKPjmvEOcHvcQeCWCo8H+em0M1wc9aIbxfo3J+ZrBzedyKMCa5hCjO2R
EhelS2IFVLs/6m+WJIgwudV9wBcMYQqBJmwoaFNAwjwTag0p4Lm0AA9ANWEr4RJBHmVIrhEKzeXk
Ox/HS5yX8eREC5JXJzp9Vl9JzuRxckzUIhKeb2Y4Da4cjD/aya9Wq9YzfRChuYWYqQEvKnjIUBJD
cgFpGTwFCco6Xzut3M4cp4hcDNouiMcABzoxcTMn764K7yaeownY4jfvi83w0MvJs1jSywLXKMN0
0VSzpcsMcikC4MXNRhBlbMONI2X2bXfnR6KCR1fCnByG5d4kusoKFCwf+b6wEvTwcMA5e32IabeT
hCCxxYjyE8Gw3BKRmcd3I6qBGgy0MALT0ydoDFF7Bgx0u8wkzOX7z8tP7ipqKgiFcJG4qPhRCOuI
YFh85KD5zw7BMmQNItTiAZdCnfo4MvDmZtNTw1LSft3y2PDMY7qndx5EHgZ8PPiZQuCha96m/BtF
pn2bwcJLobtBoTEhrodsS2eMZMe7jkKqyuS2IcjRZ7oNNbF/oEmX9cPp/CB1h5F6ydjT/ZzKfTft
uENRqtpyNhci8quVEuxljqH6CXcKdeIHbjWgqpi3Cg9K/J5W8ys4CRhRYoE10/Ougk7sT3usMt9p
b8YP8h95ztQzOdB6oJZeQEyfgVRekBScPWccAoeEASYpuQRnlVV2LHYnQO8ZaI2W/4q5hd/7ncuf
L+PhCocIij8o1+nlfgK6RV0DvTiAOu0D0LaGD8+Th0hW2J79JUDtimAEwifPsgpeN80I5M+/8z8p
Nq6oVf+tdmXcidpVgpPHCrE4AoMrZ8AQVHVALQBXuDtYDNUHwPM9GC6/Cn0O1XNJkli1q/7qEPVE
7smvFZEd7nAmTKTJeHSYKINVmLi6oHpYs3hupLluiXw3QfvY5KWPCgZwNJWUxV+nL+MjrKnCETlj
0Ki2B4Ul1px5Lzz4eKhiNl2O/mC9QwLBky+/C93s9iCFRQZlcoGx1rkzks3/iEktK4eEOuhcVD25
6sofSGaPzGYgXJ0CHgvkiEsPjwGaVHAAjl8OVUDdBLyQiyTUwPtVwQ1DT7l4NrTY1by1aBMJOf4l
OX0Jbj+RO22KJwtQWXdt3HpZkLATIMfrYim2qB6GvXTZF9aOWfZYPJL8QPeN6HE5hTzTmiaDxhYQ
VCTRZf13FiOKCBImpBepiBn/MVBZH3S27BaZNUN7hi8YoniswUax6HgI4tOiISVg9wKA0cKiERNr
PgQkbPbzjMqcNRfym7ZdhgJq+30sRaJi8E3iwxz5xDmzxAfU/ZpZLC6iMtxrx/WBFY7rJkhq+YNU
NpudwF+D3dQCREccDe36+nHLH9jmM8QTdo6nq4/YJsojvF45CXCppGRlCtzj2LWTnzkI/hB9eGs8
pWt5yLlYFehuWRIDQ1T0XLBcO+G1uy0JFsLp5dKTzeZe0f01gZjG0Dwh5LlE9IU8iuyeHwoDPvTj
aXi0z482axPyIh66uphk4BdLCXKOpirpVt9YWXIvEXIqeJYX1Dw0lAQB2RisRhQQP/M96RqfCjpe
sjBmX/DqKxHxwxeFW9On9MIgA0yEaQFUvT/Tgv6Do636xdBgU+8q0atTMgV285sLMxM7zaVIwE2g
LnJGnICwvQ8gdweVwHd+wNCMF00aHQdpGRXgn008cyfi0jnHHBR92OMOikI4W47ZOHJY65qLYpZX
fp0iXjn6r1y0EVQfOEYn83fctS7jmnu7kjL1r2rSir+JV89fxhuAXSlASriGHyrWLN94/SjnAN9Z
NOy97Zk/xnD+YAeyblhUbD82l7trYWq14scWwjAyS9xIFsy6YwX9ET/i3GThRZaYmjffXPbR6ZJc
W4DQpOJZWELPdu9dKaLU9KwJZ2QkOb2T4HWJu6TmDYglL0nuCB3tuOpoSyhraEqxLPQbWQjDDCcg
8EvRQuhebQs44V5BYtyyiNU6rqe4err4eLWawT0P8x5CiZd7Br49VNFJjkoDqzP/cP5ysoUpIbHk
PMj2VNW/T+LpJmFQiIr5jLHndzp5FusS5KaIIYEjQQpJT5FLNhgLZBZZJDw4pXWDSLikjUmHCNip
XEMEj693shu8e5lVZZaWzU5edpWzs8a9ae6ty8G4HDrjcDcOpXGQudj0Q39+6JlD42Lo08DIxr4b
9ou1a8r93dodoUAgKM/se2Ya6Vaeab0YTtvC4M6dHqxdcXdx3JEHn8If6zCKLajon12Du5JQmBGF
qzxjvrNZCwr/nZP3UmPRQ8IEE3z7ga6e9qKU3PIY3/u4NOM7hivEkMHrBvUzY6NJrAZz95Qandwi
shuc3s3kdPQwijgGGay0G809v3z2leSz+im3HjHtPwusHo4COzvWwsmIPD8L6wCM0Qiox+hzfZvm
tCtvLCvv9pfFSNHDk4KMJuH5CQ+PETaP80ma7kItu5JJEYgAqM3rM1Kl/IXz0Oq0c4abx3JX3OVZ
joyTayEl1ERFyky+AJ+cQgDkQaLkgJWUyLgiYi0QaKOLmWQNtbn1yJfSvttf4G9IRWYetO/wAxSS
p/4qrd0Av/2WwhG4c82dGaeITJkaq/hP7VP+ghWYinkbNUlFG+xhNQlHFHY8nmA0by/lOz6nxbLr
6t20up1er/va3pWr56lkYVm3m2478+gxaqT/X+3mcJzrbiF1/Vbaq1e35+e9NiN5gTofwR3kWucT
niLP7ZWfLIekiQGOFmo8BQHekUZC+T0ggo97pjC4CvtIrLfoYpu1kZXfkdhcXOwqGdW0ImOYL351
HGMZbaEB9GmM9n3/VAjbptFwjww6yH7heOOo0gfBAyGvAlMmpv14bxVX8KCaEYpITxbdm8KnvD46
HV/pUsVPNxdSPj9SyF9/6Om+ebHn4BOXNYwCOa9qb8RXjJmvHZp2eFJD3RahPkgPre+XQZjxDZQ7
tXve862xbFg+Mi6NB0ZndiXEJLoeodusyavhI1MB0qAwoQ/4PEc+nwt+F7r41HiufxEV4OYKdJNA
vrpNxlKz1VjCRLcXwSxzHQ2FyPujJf8f/b5hiX7+n5isDSRrKrqqWZYsZGx/w2Sd0rKGczVKHvZE
gliBvTI9Ph1+s+zP9sML/GO+E9p7uuouFFol9Z0uG7moiewrpKeHrkOLTt90p47+2MzQbqC4eSAI
ktgl0czTydPu11jmoX3IGTmGHXyMKsLcBhbN8nzR4SexUPqeUZWwTWVWR3fPe976eun2lMEvrkRP
X1mJ8Qw7BELNhIuT+Bd4MDTzrBB8oTgfiA+RTx6dO989Xzxf+R7cLRdx1bTu0Cox9LsYtgszlUAN
CROME5A/0yfRpqvcED3xMPteCujQ59XAb6/lojOnLe+WcFjC+1fs6yZJ/EpLStsf9OT3RXTjtOIW
A4MucLqAKIGWpvcUWSFMpS1rhSRT5kQWSoQfOqGbeMEd9zTpGFPRofNgSfWmro15nTAZ2px9YF3u
9/bsvr3jHOeQeZGstr6+/OuqfaWh52GQxK8tvjQ9Sr2srTMFge5b1aUSFkVRjb8JxSav9Jbdd/wR
+3uzz28ZyGein8MBU59TUiKsa1KcNIhIVkNzQGQUIlcuAMHX9Q/BDAwAAABiO20/PT+nAvufVUuf
L5p8+h81JpCG+rN2qwjeEMHyIwy+HU0/HX9upk/3CZcpOLc+XCkukaeCe6UioRzJeEyTT4d/6UN6
e+wg87Nw3RL6SQ7Q5aFljeBoHypWRCIQZFlMHBEwoe6hhd+owyzCXoicsGqkVcdLaaFohASztufv
b5CE6cppyRs1etgT50I3LiE+w0w6gNBacAoJiZlQUtJ2bz03hFbp6G59Nkoc2utasBjgbHpFkRJh
oHVQxrMzsG9GB037TO8MHEvXrK3dMiKXkH+jVaZPHmqUESCYEIM8ikpHR7h6qUNamLVvpmmmY7bX
XplG2U6aKR00tJlb80WvTKPcvRaNuzXJPaZDOH6Izpi2mJ6YAm9rhyl+qeuhuG9FFt0jfS+19Nbx
5nkUvO7yk+/iBZSqxxQ717uAbcFshXWJWxqyS/eJ9wTMB+wfMMUZ38//osTmWlj6dQ2Y61mIRPW4
Q1cK0ydPTvw4Mk1Z+sOC68ZDfYvpW2j96FWucNurHd5ATpUeQ0pPCsPocdZ4L6JHZhJoqpx73tYU
kx9O1/unFUZjcklw6XCR54nmhDdETwI+E56UyHVx3yc9Gy1IXMD5pDxAssIlAgrN29k5y55ptRig
78pMbWLaYtET62svbKFouEbSXof1sLpJHxW/2V1VhAOKi3PJTlh2UDxj7wKcjWuQLXK2ARewpD9h
zOEWOzrtKgPuC+XEunqNFhENP/syLQmsV78w/Unyj2PgqFzWIRJLQZpCyXUmmhzkmWTn9fnTe/+x
adjcGY4JjlKksNNdO6g/KECIDCDRy/GJ+RvYxrufuNPoBz5lwAk+5eTnBvHTVgNPCFub1T/L/Wq0
mdJCLBZcMe0qiGE01Vsv7XgY7NJHixwSPDofc8k9r50zPfPWMOP3j7lKxAdPoY6NBcU5Td2mMxpE
ia4ViWwlzp4EjN+NGy0b7TH1O50xVFkaYgfgFVY2DSQGJL7T7YLX5p5cu5SOGN+VxaOGP1qYNYi6
vSG6kQEt7nFdXH1xUk8Y/oD+Y1hik3M0iTBtuM2A/SD9WpnQBRJhMiXGksYeMmGKX6TxVk3hm3RY
dDeyf5V8LHdxteErXcmPdp1eah9Th3PJitkppqcA8nekKGeqlOFcSxros78FnjjQFDkvK7RnQi+q
FAjwEM41ka3vxZkGPQYnSsc3uI885s1kBzBsVkMK0sGvz4ivoo5g7xVr4cveZLV82Rhy8E2Dtw1/
Ic6zqsSoRL7JwN+CX6keYVIkWeFP9zeJvHg8wgiyhEMYnCnXZUiTSyFpP4i0aKaI7Pii9t8Zzksf
+3cJXxjiyVvkAAnAdZ1JfTorSefExlHEzimEOjQxVGcsBbQM1zznuldMkVbUXw5HcK+Ho+SC2Xo5
rB1IuACrGio2od7Ji9UHDgFFDltTDE6ZUeHb0qLcuTPeFegF0AX7H/AMuALYDMxs6kTyZIQxhUAo
YFg7jDR27H8G/yASYGR/kAi2OQAE27zEyNH2GAXPcYSrNC4nAoBo9cB+ZvVoS+LhjMbu3s6FDa5g
ebLwNJz8whNC1FV2XrZhsMNtyWEEgUYCST1s3o9HYg3L6OikzduG8IA3gC6MbwAWwSMHJmjDGTVy
FZE30fbRCJmUq/bbhlBeItR7YFybeg8kgigPMIjl8Ad7AH6ENh4hUgSR2uCoDYgCb2BTATVw8ALb
8RaNdnc77sfjvlkOKi5rL/D1YOrV+B7NWTtnZp+apKp0tJJMuVI8p+OcyIkY+K9/Q7aHcVfeR7vI
wdGDF00RBhsTl6cG9CO9aAx104VuNL5/rQcWCvmpwakPhiIYNF+H1YfDORoINDIkH6GRyU3/9DEJ
xnxgwVl+6nMudp+1EjRPHGb3c4hyvORoVf/97Z8fQEWc/hE8ZEvOGVYEhNFljnW+QD1E7kyEz44T
AHnc1nxvFI/zpyB/oGHk9FWQEQh3DiG5vKRgchGwxM/OCvMugvh3bGIkmYAa25FEPe85pg+sWWey
FAED8ceBOyCgdC1MJMi84HXGwBqM6qkABTTFV4zhkgUUe/IG54DH0dK5Bf3xsJcHCrLd9bZrlKx+
BfEA7iiIk0eGaT7pX92I0xSog6QWvtEq41UjkeKFg2vAVeHLBs0AQ+JVj3DpxRkJhsEBSBeyA8JA
YaZCM7MEbIGDuA3FfcUpYGMdvi/jD1NKieEgOGd0ElCAS4KtlwRXKD4O0dkSKAT5x+APd7SSAnY4
sv+MhMNMm9Nz7jVfAwiiIjWjoqpBZXwNVexIGOySrX51vwE8Z8WQgkbYDLZDDQMHJqKp9KRZfg9y
iRPxKeh3NQJf25fRc6jCUwhw4lL4sg83DDhiS0Q1WwFBgD+cTN8TwAMiThKsygy8AbABpKEYDs9x
PYKXHyz94BBPdRhpua0dyT1n7PPHNCd96BpPj6AHQAXk522FPMQUWXAMhGP3hhhQ5huCHeK/QDl0
uF4wNn1AvH0nm25+8hlyMdJIAA5ADfhJlfDytROYwTwxcEYgcL77/H5TjtAVNMIINdkihG8uLja3
l7c2Vr5f/6IuPXuMm2x0vlhCOX7vnbUv9ILN/Bu7YG6U8yKMr0yJuUq2tHcsz9GpnhkvzekV9vB7
hZxlBRtwmkAyKqAG4BRABumTttC/HH1iHAEXIMJrlej7aOS5OSRNeBhvlDjzG+ABHwDIAbABmAGA
wQWbsXvCa1fxdi6wAjq8Ue3+aW8tDMMRzB6Ki8eNdTT2RyHY/23aDA0PnKExMWcLQRdwX2dwh3Uz
4ALQAv8XUAGdLLiG9gmUsOEIhFMAH+AnjgO8TQ6A4sKsgJRzGX70gf+WXX8hrNjjwyFsB06QsVb1
n4aeCT/br7djAoZWyYQ4UYljYEAOViiPYakJT386pX+paO15BxoBFNHMhILvuNgU0V2DhYAyIIiV
dvGTAuytBPQbiB95qb37mfEzmHo/+SgjgRzKM7ZQ9OecewF80xNxu2j3Cv/G5BNX4t8RriAJjPt8
whICkARgBDAEASBsaZeiPbsGuLHC4MPF4M+kr7/6kPgkNBmpjL2vCgkyNTE0h5BQxfTySBm2hKlF
czFmwE0/J+8NlB1sbk2FJGTDUphZikbFx8bERaGgcOxTlF8Y0xCX9jv1agsZLXDREJ1X7oBmCPwB
5AHQgTjh877MU97406d89J6ecIkCalD1CO6AL0z+EWBYnwuiHuPxj4iUTCyfjEQxl20y4xjfKoyE
BKDwf5Z8sc3riXE/s8rBjiXcFtHzqpGJKNoMAe2VmIAYpOOMPFDDuwCEBi6eXvN5MUU8MrLpml1/
FykqqMockmPemCmME4SqBJsPeNX/HbJQ/79oc2TKqu3gkyEYZBpC5f8XsWjH29zXnYMb7MlrnEe2
CEPdfYZRPmgiIBuUMghCGzVIxddPFwoQfCzQfrwNHM9r1CkIBAb+BI9iyTDlkYLikSPPSWzEphB/
NDvOlZjkTAP1KOqOEHfcxkLDFfV44J7IHRbjVMtKk9C2g0Uljq1adhOI2nXPNTJ17tUWOYh0gQag
ztr7TdQZDt/1OwPN/B3SGZMCHRsEr5XiLX1kQt6mPZw6tycsUfejsNjrYHm2UBMYh42jQ7lUz1xh
u7GJLfu18aMveb/f4keMEj+mAFL8EklzIgOUAvybmUuncoSdD5oqblXGBbRV9S9MGg0iAcLtLrIJ
TLZiYPMGz64Lzq1xcJAxol+fjYEGOI2zJlQb6m6KbvEM3oW2AUQOitbk6TGpHc4Y4Ey12fLgvoIp
z3EQ7isbmrC5r9i2QNMsRBTJQKYJb5D/0IcZbEa07rcQYgEII9udbFeVzwyglaFfxp46Op5/IhQQ
Me+afr3N++UnVF5DHgAE0NY8AtzxNzSD2DX8aZwk9mHbJaRHI8KHW3BSBHukw0K2/R9CN9X6TzQ2
x3Zs20Zj72jWP0jG0jhcG/tyRlS5r6fDdl0ZCod5kbzgg+CJ3B2UbH/OyvEaYK0GU20zgsKehaWJ
Wwhez1iiOBSwSyjSJO579bQ/lql6AOMGMiVuZx9fG1i1kYSOWvDsubTwFijgaZlIB76fWgGKAb4B
0PlSQy1ICQ98Vj2Q1gBch9aXjQDR/XrLdDOzzcyastOcnfKsyjPchMAqBu/9PkT1CRW1qQkn7hm6
MWmS9y+K6sHVe5DhYtC2GID2MH2Zv0e3BWAvzlH3HzFRfv8aApkU7r9F/9hH672PeXRpbHraaJwj
zYiaObrO0YSnI7YakdZEboJbCNsEtxD0P2ySZfUZQu7zZesfrpboHyCraasxBwatpzs+DjGGJZR6
O/LQgvkivFqna+S8U/VpPCtPeCPFN3kEKf4GH9gNMADtyLWkpYTHhIIuNGeh3qSFQ80xARJfw++H
k5aORjC9MDIiBPgWNaeo5Aikdj6KeZG2zok8ncEPqBi6fsB5gqmEybGz+skyoqMTNBuGUgkbUKuy
iiiMEF/SUk5cyFZ9pHC9kiMD+dWJWic6q9HRhaWsyIKoP5UxJiTC+xRH7wKENjvmmd4lJKRNIqS+
WkdClGQzkEMT2GqgQrXzDdwUZfHgqFEbPrZvOGrUe1rcUQLM945Hz8KgmkE7p9Uah65ABpbcakpp
az+fmAI51Q5dIhjf5XVi9NeH//1c1xSBNP8diTZV9ouuqLKpwRBW9X9sG/tsFvUlv+PdFAPOtCkO
bvxzeSDByvaqD/W9+hhXDWT9Jr+jpUQ3b+JoDPqsMzfGyC1hlFRBPQRN77/dHZdkKQKrVGk3fTg4
sTZIDDBhXz78/AXSF0OjXqh/QihmR6QANOtGKEnhlmtwqUSuAXkO+t21HNhvsWUBZSUA1tQC8KhA
bDfkdQNfJxDkSrD4QWHRycPi5wG3RSmCWv78WT7eMTeECXSMhkHkr0EklU1a4Kjtwr4L5zzszGDA
geQWyKV4tMrVqKpwWMSfOJ5J2jPiChE+xb7ByxDQI6mrY2JYKUmgsHlUNZtV4jG9C6ltTG7nSFm3
1IT53Rx1CDTWdKltZ4ExwgkdOXxXWiiUHNhnBvO4nV3trHumUlCP5DQmcp9ccZtOsErF1BO1Vi5n
6ledNJSXfiJ06Ru3/bJmq9KDb9Cd7i7jO44rz0pk7B/xnm6woWa083Pz4jEmhKruVXkx3hUIA+6j
y3/hfsK6u/3gqkL8JUx0SCowXKX9Mn5sZJiJ2ukXcFJVuvhNw/d3RA/nwiaYiPDEcLeK2Dz4hPa9
8All/+Alhruv2gtHsZMaaeD3PbwkYARXinBlNCGbFMTeopsU3h6qk/AQSYXDx10h5DOWj9FdE1aM
lRWS84kPo+pO79vIddti7LIcSe+IxVpwcsSzGTBeR+G+aNAXNy4mICcX/+Q7jFIQwDFoULavD1G6
W5pubXPwBGOBwFDE6paNi0qaEnYF0JHcbqpb9LbTIB7SVXhIjifEiafWfUxBrU8L7oYLFL8NBbki
efo1VCX/a46W7yi3uPlIRac8LV5lJ8tfZ7A+2VPA+F7/+3ZWbLFd/9t2FkTTvw2WTkd9GR2F7cwm
ZivnzGipx69E2DAlho/pZ/3qfSGBKsPlQMsh+Hmak4Lzs3/ZvJKyY99CDqXtYHqUvcHZZOMyTiqR
cRgi0ZsEkiuDhoFbTWzQ5Q6C/3scwo5kL267ECVN+cju09Wov4nClh3HdmOvdfcA05GF7RFfT6is
0g7O/EVsJ/D81vS4lWC1sX/YPJ2M85LLzmHbQKWmZp7EVmGfoHFhh1RwQzJCulv2Bbviz34IDFSi
6vMiP7nKocvdyMCjG+4hM3It6PgmYJyMYBUcaVpQ/mL9s/gVw82teFv6rPptvQNngUGxzOt1geOC
q/diXVtVpIbnOrtzQV/Ta5fcnPhMqhYGCXIou1eM8XDRIhOV2oyVdw6xTKQ2QwGyLksWJJFjLMVt
HTK3QQm2GtQsDLoVsdi4DlhpFeNwj+H31qpSgZFfSIeF7sQv6cEYY+BHQ2wEMbvD//Cj0cx/TirX
+8F2NNlxbKINnX+oA5y5u9/nRZivVW6p7FqOG9pOSAd45FeZU+zyfP8mhfriWrsORg8hQAae5zg+
DFhHEmSs7M62aP/fmDWLwSBW+YI84HFVEPVR2hhLRLk0ujjClecdkTzbhUAWCmtMVkS4Dck2esqM
Tk+x5H87WzFy+vaXyW+YWM4Zrim0FKiR+N9bhx/MLy6g7k2CboqutXBPzf5yFVZ2b2KQqsspnNWx
9F9KUDCsO+FH4E17/byQZqB5/ezZlveCEmd8OpO0J6c1FX2H20U0rBhGyVhISBug/SJqeKPpYbsg
hlAUPG5cCae9TvjxNWo6TBnsY3XtXDF8wY2XKND+X1GgE07xLJM8fHh3iOpZt0Z/C4AEC5ZhDDR8
K0WmSrfstOtevRy+ot6GihlvMx8iOsaEdib5cvlbduG0ag0M2Ayn0IELHJIzFRJ8bsM45XKbhIc+
WSZMl6LHC5gfvDDm83KEWLATjM3lfHTHjtDNOG9hGSLoEdeMOhBgFgtTNnbJ0Yzdmjkv/R5fH5Yb
DIQidQpRl+GkyWwYO4SLkOpgOtBhcBE9Qju6IR37yKsH1fAlK7UQWgQb3l2Z+6k/1P1hiMs67cp9
S80jmIxbJce4JWfatvriAfgNTCAn1+2/E+TO+zmTBnByg0R6Ub+iXdvsUPF8V6bKxfXyhg2j/rag
XLEfKE2ZtQ34HKFjeyaY9wZHnIxwGGrLob09lOM3aIM2dHlmwiQkcJ6RIMBYFi0EcEg2kouDkZoI
1xYiNBRoqkADS8LtVqXZWQtNB0uLyODbMFFlIv2Vw1b1e/SDyFVVH8NwdNeryrt2OZwO3w9tK7Sg
FJZFF2PZQFoPIbGclKco59KnUZpIvQiJpofdakJIiI96bCJXSjHXxEKC8DAQi/6h7B90/WHQDwjR
MGTG9Qz1mfJoVCFejQujWY79+Po6nAMdG2AcROHOwJw50llE/+P+Ucx/6oHFeWHZtmPgsarb8mrC
+rcLSMrt1ih1RsUIPbUmBophkkwAIPxv0DR20ZaxBDaIcwi84uPevB32REjlh5OU0hHtfUAaGAXc
QKe7T99WwGUgbk3a9bcDgEIj72sRi+ISLsUlCr4PUtw8H6vUOD0SatgvpQuZBDUp9AbiEXN9L3+5
nJ+KHqffw5WkFAxYAgbZ8Bjw1XRgQaHBDjmkJriJ47NZiq3MX032FrrklliJ20NRP7b141w/moQJ
yQe7Plyag/TG5WYV7vveWA46cYApbAhQ5B94Vm6TcTjtewGD8sB6QK6wvG2UdpgwEGD2mfWsGhhL
xO0SY26JpAH3SkAwesMj5Irqt3C1SjbF6qaE5nLlZgUEM1hasNg/eS+Z41zSljdyfeCDNnE1KHYl
QqGnXN6/+SCpBqtIsBJ9cBrzfQbYLpIzCaYJhBEY9znYGiQFYqE5rdZ+dP9+NV2jjy4k1oGBD9F+
o8+PP2gCYAZg/WkoIs6xepu46Jz9FvLG2clxOFQPaGny2we8NMEauIuG2Ib4JNS7b+jBA9pw+oIL
wDfA3yr2UGfBFdrvyV2rclQvcEqjkW5IHKD2Lev633MUE4e4BQvJGKI+00eiqTqhwwA6I1rpDF0H
/+5ExtH7vXxT5710DA14WDT/YI+bE81bLTE/yaBVQXdgD1zxTWZOyHAdQwg3myPeXo6G+04066ml
pxQgByAiXJIhDNE71CLL7v6x/YGbY7D4vZsHLHSX/hpMvF9sKklqfCbHjhjdfWM/jzqTAWwWvIIy
GdcECDMpEv03zVXgNbqZ7QgwrT3HvMCpExcjlmPCg6f4pWOWwPAdgQGhYxjvmHyRkLoEs2acA2xF
0JTk+z5448pzOvxaAdPFh31sIRsL0AEYnrsX17TuLBKz0EzbwuNtwa61TAUviI9bIVSPSRuneJbX
2U1Li9Um/lImCj5iDDzxsGoFC4ZsMaTck0UiOM7QAv47weuyIvOcIhEcmCQ98e3yoMpyLbIqZ1E8
bjlnBPZxq2MDw5iE23Hl/dR9qpdpoSRXJSmU+OF9WsKF5xqezACEpvBHMqTRKN+9/u5hsH2cfvui
4IiCHQpGZpsPykny5UvAZE2Pmzy5wB4HHasSCw8cKdaHGHd/yvkVEsSXhSF8Dw4PcozlWeRipGzQ
ctA2Hb1HlA3AfeTaM8Sq767awNqYzoL7P9ZPDJsYZ2HAOn+ax1DXQDd2H/ajiR61CLFIxEMd93RI
4YjMgFSs8NyHDkzW+fFDTswCVlagyi9YaZDLABGai3dHXUpsTQglmDwlnLK4SSFHM1lWsfr9Fg3O
I7ajjOmsmRBk4V32SHGfPjK5vb5tVqtVmbtUtNESDYyksVqTdkbBRF/4dwA5QuCGSH7DjhiaTvk7
9oS6FseSwNrnTEKw3m5/lUVCXBG9Yc30FGoylikUCgTwaPMevodtzGSj0UeSaogfiwhnsRt/B7TJ
INTofxTNvlgOx/xHDdmMZBXiImjxofIYIlWnhyCuWz+2WbOJ1Bz5mCfCKeqgcwcvt8nxkrHcnpgj
cGS9TNNf0FWUdxAmhFcj1trepZVhMkb3mTqJyuuKMPmFThcey4BTLq7rcgrRBAycMgdKnXbmYHOZ
Vd5IuqBhvv7sULC9M/K9NnslhVWiwgUl7vO415fDVB+4mBXvZIYYpjHL669ilgcfmFkeTOADagAP
8H3U/OHH9SRwKOB5vNOp+jO4hqSsvEtyeuHvknYFV9sD5hEuAT0a0zFuvy7qW2HxOr8JD2DyewWx
BNEf0DJcLrCff3kA45C7kI6Hfu4u4mteUdiYq3cmq4XFFyEloC7rubbAU0LIAqDe1/3MvK87UAMS
8GboUQvdvYn0pIAMKYekNctaoNivkH1yVMdEgNRPPQcN0hXlibF+fXwFp6PlWe4uSSC7WWtdCO2i
xrtzT6zZZps0A6cIvFfAL5FY4BR2F27zJ24Q7m/VBUU7nYDG97K2uzzi4YnJTQOyeU35oFDxq0eS
VSMYz8ewaOC8J92EtWd6j3BKDG9SuMjYo4h1Cm+KdTovj8B1+ZTdehSPAqaDCQBGJxGOCBZI1OVA
F2Yp+1an0cgIf/4hKeQLMf/D8iC5+tc2qpcIpxZsWvBowaDFZgKgJ6fAb4SzQCBFNaEcvzUSJLQ1
wm5mIejn7ps1qMqXGsp14bffSzJqDTfi84N6BD1n02V0ClWL676iaaD9gV1gMRVfY73g0qsvRU5n
49/XE0wbPB6OLx6cnfA9xIPR8DsioMZAHQNFDXTAhyIccY/BTn+datjD/vR8H8K6CGEklUVITANH
DKFaBLtVr444Zlp4wGQ5i+htNx+ZbD7jdWhXMLhJ8vXQX9SExJDjjZrkLhYOg3PsINjhkIY+EBBv
3slM5UvZxVOi7A5CyuL4g0sXMH6/Y2MAjVSU33Be8OQbm8Q0/npdokfygoMT0eYZvtGbCARdA0em
3qCoSXuaNSGpWiCEoCthmz2TXcYesJ5unRDjLMy4ul1+f6LyhhzCKXHBmIMELubdnQgbuxFBjNjv
GnrE17vj4J7NcFxwfgnLPHSWgCG9ZSP78ll420xkdU05r9bG2sV3eh9BsZMn0vh7XL8NiyuyJM00
Jz8hkaukrxIiX7BTI02DyFu9ft1CCag81pH0gLwF5gG4GSmAe2zkIE5jC9dwua0uJmh1OZVWlAhv
Nlp29MaAQ/+XsDNbbtta1vALHVRhHm4xE+CgwZYl3aAc2QIBkARIjMTTn28BznByUknVKm/vREks
caHR/fc/3HHE0n35jn5ItNtO9jEdbug5mJ6moLtu6EDZ4VZKwg6XaFxs4xFEhr72TJ9G+CWjJdRL
HCM70lC9u74lPMc5I6PY2OAm5gbrRySIZLYEJhdHhekYksPQLURSsObWSjCWk0r+FQnGt+f7VlPS
a5uWyLNxhsH+SQmICyEdJMV2f7wJRiiM5wvD+Z3L4980Anh+NlVYEn5Mfm2xTZEcww+gN9KmkK0P
G6b+OxIAvALZ9+PHwn+yhIdSPqg4Ml+e9Abav0C24fRzVuo1a9H4kQ08m1sO5nMjO3HekGD2Gj5k
Hj/o/7lVd/l+O+HOxWoKJoaLeBPKKxQQ7MejEyLB7X8MLo76T8jZXweXv0uwqyKT1YJulW+STOoB
PLvxLq+LbSLbTnpCseUEuGazCbJBHhnS/FemBXs5WCGufAfGGuWDzfCZjMpdyaSCF2xQv1iHfAbE
cW/4JeC5OHrMNGMrxpps3l2yHfaAU+ioe5Zjcw9Rwh2ZY06v/DSAUxhmLq/cttIzg+nBQOD8ODQu
Ew2/MtQ0AHw1tM2cPkQMNzRjxScgBxD9FV0B5+Zi8ngWxF1+y6hTvDDsqI+MO90r3HFmLc78wdSj
g4BVDFExKIcGRGNH4+gTrUrbJjmHMjtcMoInwZcf5uxgWj4DUT7hPrQ/yfus2efXvX32Z4fCIUz9
GXk4/af0rN5I62P5z+KTCAwXMggzD1/H/NF+8guDT0utOAvzfrTcTEAGyASIBIpTMQmB/HOkRVPN
IoA/FoTyi3Dz6bYIHxSewAjNSo0BC6Lsiu7dZQw6AegYaakKGsWOH6D+zkTILMAx3813JA18BXLk
NSIGVQOOEBDFicrC8LdLMkbPTJC5GY6qZT66Liu7eUq15RCbDjKlCsX4NehQwYjJANoMR6daoB7F
hx/23jt0ea6WGIsBEyFY6UIEj3exvYOgQKN/s6OO4YMd9yhMWfhMoHMwHgG8EZ7AhPRrSOI3gDdc
IdILHffOaLmMSw193HqQP+JZ7I6Q8gVVHt4E85NZpxDmYU+ctWRYBqnJwZkST8pNfqKb3xBMO968
ayNmIe4/49DtA5yPY+7YnTK/89Cz4rlqENzPuVd9Mu/w82UwgiE0Ci44KUK726v+nqPYZ9e9GA+s
81aJHxhfy8yyBmNQ5JiQrnAJ72JOwjiZUWll1Bw3gAQj/ScNDWCTBwZNQgbjUsi1ZtFEua3uLuPR
bcESeARNca8hHVMyqaWULBvn0cWtlDGkxZZ5OUxK/Gc4rHxBCGn6cQkgzu/om1HKz55Jibt4Oj4h
QWdeesVHmKmNhGFDzEuEDBcdXBm/DxwahXnT2ZvB3pzlTXVKzqekfUGORXvC7LQMURmpHdg4s7aA
wIU83ZnSrE4lPgFaIZw3IIMGxnP3wRC8nvrTep4++NzFDcRJFbyd/z6LsvIutmQwKThgH2zJeA6h
VLAlw06TqY05qiC3MbxePaYpATcSnLjMVNBlZAR3MxEK3MXk5jBZbSrs0tqNjdaVDL4HMWLNjBzh
Occ6RMxaJaaCYfODRCM6Fryl17P2LUxemExzJhYXqDcn0cPgTsn2GWtKzpqXwThGZAYT2f0neChO
oCjG+NMjQeEbOOYivpzvgW/g1otvgJBrEF7sNgLzsf0kTVyiec6S1kwL/uj25pXyylXpfGKc0XNM
rwiZfgAyA9vechG+or532geiBOBbfuXxUyOfub4iweVOJloCoAuCJO4uge8EWC+AM7cG3Roh5ihW
9Mg0CGDC41vAuvDS7t7wyuwKCnT9BBuBLUTKyr1KUDZBU7p1SaUmtSoQ3pqaICV9zYI2udcpLhOY
RvCkOb34qZ8wubFjcoKcNtYB+RzP/lyXkWxEWEaOtTjSHIIDO/CyQry8qSHAGXg84+mHcXQRnCBZ
Y0fOWjXOpljBRWLCXjaRZwEPt1o659usEanb+Fvf4ZeL3O0b2wbaJo8pGLy4zjeNHpMLjVKgrDAX
q2shuq/GjUnoB70z5sV39F/4AIPaCgXtumlZfWuQi+Nbc8ZcHT9NQR8dsSeweD2S2Ueuc5hb4MeB
VgeMLECyTGps/wlrJQ9Yn0JrB6rmQx4uPwGacZdUHrEtWKBm6WsLTM9fAn6mBXVodwNbEZG7H6SY
6EOKnJalvQCPAZ4ZNSc+M4zfmG5F7iNLTGYTjhY9lJ+AvoxJYlLa5Figo7Ts93m1V4zdbOz6YXfF
b+m0U6atyZKEIBuXuQutPCDzSuuH2b9SiSfHP3f+cBciXfwEmD4ZK5V30OUZpcSCogM5M+h9RBFN
giViuHruYQ7FyAckaD/kHnDqm/x8/QB/Lj/789v8CAlIf1YuD/0HOHSBWd2SRQoajScCgLRCtPmY
ashG7ixy3Au6WgoaPGVAyHk/OwKgVuD4OV+nzxWlpl1G3J4jUuW1uMT6gljTOgNa42FF97x6+Ewv
b1BzeRFYBGekMu4Di1ss4gcUJJeDRJOIc2AFW4O5z9ewf3Wbg9n78EQ4yCQIC+WL5N53sD7DovKA
YQFfeV5sC/AswH6iDGHkw6rHtYBDXhVn9S4gtWoNrtKXoG51CbvEbUIYTszCbULvxFGX05Y+BzsC
NDq3jKZQ0H2NJWvm9A2zds1Fjs3FrbCIaHssE/aoXfigKwLm+71m7PRy/9cPep62Q5aaRaoXILAe
qttvZJpjW0CmuUIvb/yydBwfGIwenmAVF8IbtSA4ZDmsCqfHpny2vjLvYR3BYc/O1oOL13+w0PPO
aB4hCk2B/gyAw+AHvtC+IvyGfceSZMRf4BExS/nivLeEN+hQsD28TqsSF1MUoq55QMFvHkBM2EIw
45Iwe8MW5u7W6jZHKHYkSTxDFIh2b+HBlxexbT/ngg3/RnA2pk5DBY85rpdzbWM2k2g82xiC/b2N
j2yacM9ajqyyfNdQYMKWYKOhujyDR+yBEIZMwRkmB/094zYLXoBpiDHgTzqwQohkCQY+C388EAbX
geVzF7AOqYEeAgBscW1yr+7uBW+ghQtAnJhzZLyECyJyxc6E8j5ggGsvnJ5VmbH6sgtmDxSfszhQ
fOoz6GCgGtxqvwUREEZTSLLrxX2NiGHob3iwdfCmHU9dSHDywFpKHGEyNc+uIqiC0Rn9/XGjTZvc
JA0oGebk3KeNlkrIUZrtdd6qmICOu6vkYWsz+3Z5mPrDrcdW4IAY25O6g9MdjO7Q6Xu72+vdvkLb
09H8EiC/vUppLaVzLeaosU3bNr2U7CzTZqL4I+QQZjqGoGq4sN0yC41UyA4GZz8VLi5aN29+Po9b
IbkVRBt0ynjlmBsa9xthTvjml0Tl0ZRrbg4N9ibiKUB6uw8sn156SqFIHmFcqr7VKUzhlqlJ3ZzP
mwLVAZ/VhEvUOw48jljss/36Noo1pxQzml5/O27Tno0UvPHvRGkCzQH68TEasGyiB+udctqH7lg/
niycCnCYegL9nJ7K6SmfXqUXgDZgrRfqnu6CBqAamZ50YdNz8+QfHcskOtcLX5IZUAy011M6PQEz
TE+YD5Q3VyCaMFbk5ALpv9hY0MfpsYpvoH5gUITRgq4qjyB05nPFe/8VeYHzXmk/AFV4Zngd8Pig
XFe31oLZYQtCzDW8YsYT9vWESxvu9Nnf/FOzvzR7QDxzwfF6aQeUp51xByCf1sauwgzzY9QT/mWK
KIT+LEAEwL1LDrHfd6vt+EFmH/AIcMro2l/A4ngNsHpc3wTSCy8453vO0iIPzmxpIKBAoOm8LRI4
sLkm+MlrM6NMQQW+8NIVGiI8J0rerrxRRxcR0EwqmICYAYQvCBsAGkyC6QOAmvPwbSk0+Ge0CatL
fjK8Mwz5kR8OPLrhHAmYjs5XeawKqi1xLe6l3uMDghnKalZdk03GtPW+vhXZyuLlwYLzFUnE6qzC
mwXDY/STLugx0B2H14+Afo68afDrTrD2APsjfhUwj/hV8DwC0/n5DmwstK20ODDnt92obZvjToUt
Z3vl00AuPUE9C84HEwKoDzKE3ScdZsoKarANlB41cz0Rz11MsMc9kDyKCWAehQw8r3AEpHd2BKoH
cwjOEAdszxZMsAiCNK+4AWotFcw+MlTustvO6Lejvr3MPCE7ADIJLePX89UFJtNrcdT6F1gGJE9q
0YrKg5ph9ssBOwOeVzDvFL9ofMqL+++181ESYQQCkDa+AaXhaIPg4wtwmvN98Q/nk7p+CJLJ0/2B
jHpzC6KmfgGM5a9x6tc7LcnR5W6QWgG8VtUuIKGpuNrjwGcaILyye4iiAXkCvvyjiZ3v5FyA9A5o
fj6r41c+erA1iFqe411ZwMOaJVQLTxBmgoagY+gqkWoJ1xBlsWctSVbHdhgpzvvvjC0TASnie6gW
zNLfzQO3A8QZ/pa0I1lMUsQnm9OuUo4wbWT61bY6Y7b0gHEsEq3CEEAcnQVYXDmLnoI4MdqK85cz
zq346CzIHATlvgusT8n2MuD1OSwxAXTh2kXVA8g5fwGQbg0cAafjCAh9cdUASIfADpYObHcE94b8
6A5PK3bXALhgALDYl/eLoeuK42GAbEoeaB5BZUSm2L/NP8l7QoNT0guPVNANjJrTu4Gh/BVIMVmD
FZCEVFaSL+d4T+Bb5owoLoifNWww3gbelGKQv5sk8p4B/7ATWAN1LwsKaDVuZ79Q0MECSdGVkGzR
i1OxXEBBIin1Gs6XCzSYfwOlYR4BHxwWM7ziUzlQ4ul0HcERg6dj/eDfA09MvfscEEEhV8Bxplg2
8d/U4aP3foBW2lhBCg4bA/xVSMLhcc9qaA+hil8Tbl2Th3SyXoA9vjdATId8Lr43vBAGpmh6khQ7
iZy3FI6ring5gfYVLTsDl29nQJhlCYc4yEQgfwVswScgJdFkpb2RgP+hP8FaRH7SfkBhw1aD071V
JsLZTfazYuhjQwkfb8ArxwUU4E0DGArQtAXQ5P/jHNHjgRJKrCuI4xgE/LcigBh7oL0BBEQewQEK
tJeQCpP/jPC2WEIpeMetAVtC1v6mEd6LRUcRYZuLa4Xyg1/mHyCEy897fPyfojgNg9ICMYMcYQTo
HO4spx7TAURCprK4vE7ZjeNRABqxS/mt/CheqgAvWM/BZqzIevyTi8qQilXCX4fUiW/mAzbqGJyv
HgN/cUp22btAJpi97egPG+r7HA9kQ/kDros+RgscuEuc63KwocaPbPY6KRn5+2mBew/jHWcKesp/
GTpXnoJZOHBEdRt17+wS8BNqz2/th/HefoiNApjxs/STTR/FhdkKZzGx71OiCICf1yr7Pl6lprLt
jnDDhCSYxR8qc7H7e7wIH7Pr7xsVtJVIhJkwqFuYMlVmjOaYoY2q84sSug2Ud0yP/h1i1ay/m1wK
aogtO4bpyKZlq/bfYlZNu7p105VVIdziHic13KXvG+j5KeAYUDjNDht0UCLwITgEDPpdm6Qaz9wS
1wJkvN6PgREOvmxy6zc0Pkr2zsWj3+HjBWR6Qa1mf9VrRGHsLstnMKFL/sRqGqxNQw3QGpBOvwp6
CampvvMMp+Tu7O1HPizACJCImfU0yubN/JGCR8OdRIwFkaSXI0hvXB1gu51PgyY/8n9WXuR4E/AM
JGagDRjMWFWwWj8l77tu3p+zPe0buCtZr6a05eJkGBTfxH0xo1fgEOgOACFcFFncD0AEvU5ZhwPU
oTkAqwGfQ4pbBIdySKZu4yxm9+avHTgATAHSuOzAUbezA1/V7cxs60iH4BlbufIahNdHoYCXPKY7
DqOdwoacMeiXMroCVI6Z4hBGM7+hjTZ5SDOfmW2d1pjTUN6uQxrj2Tqb8dJCO7MIRE0ritoslr5j
n4U4E6u/MWhIi75uCwd9964DR4y0fg/Zi7mcoZyJnHGcEY35LNsymjGXMZSxvWIea98iF1M/hjKG
MSYx5rB1CtMBJFHIbrAJCx7QYTOD0YUxfjFbMXkxdjm7yopdmJPxZY7pj9h6X8TMxW9n9lv5rjTT
hiAPYrFdWiG6TGYyxi3544hJ/zLE0Jag9f/+pn5gncuIdW7jEuLeMlSVyzglRbz9bEjml+CPoI68
dG9PhHQQ+tXgSfmztD22pdtoDOnY6K/YF/y0UI4TtOEqKAWmPYt+BjBAi4npC1I8rgrLoAd0dv+V
IoIYIoBIjTfNlkmLMWtloTJalXuGKiYqxilmKTIvmKIYoXQj+I5bL4OTOMjwCj5DYVrNpNThNkNa
lYizJ8uewWjMt5K9ldFPwQLYn41Dph/O5SEvsZ3fS/0OH3OcceY3svoKiK5baZmBGIAUFklmwtyD
AL8QrEAx6wiy2Q8WEsw49X9ECEA0/QdesyOrmi5rJp45svN/ec16Y9uX4TKBhouxqaPCL7HLgL13
Hk4lGS8CqIUF80qmS1yykkZmvbMOpb0x8BGdvXo++LuCIL45vpcblAXSbVO2cDkFn6V/4ZFrnM3B
b+7PrBTwgMGTldSJER4gitxLQAyABtEjkZxNvxj/Xwph+S9J3t1tB4RCwqIlg0q15Z2L40pbJ+fr
syZB8oHQ8X1NVDoXG7IPrnABWGLZEVGO0F1XYgxZTVoX2TtilAuThQWSUUFtHbvtpdr65AYksgXa
iYVe0p4S6/WCS4McWwgH2zjc1apwVCGtPi/AubaVnarnRP1e10FGdOAd6MZvTxipBUc8sSAh04WK
RGOCg3rwFKKGBAI0Ek58hQUvysURrwYiYIcA8xOr9AY4aqjVcUYQq2fYLXTQqwenPCZMM3mJWZk/
Pck3/i3h0X4uFjDOomjysoH5Y6TMIMBZXGKO88gIKiOVz57L+ZBrW5JdTsed7Vpq4tLDJB37CrBx
O65s0sFjZHHYYEi7soDiILag1pkRMC7vYgvKT94v1PRE59OmN4w23NtVhP8ZT9h+54MAo0+S+G51
PKaJUkdST2ni+xt54+Ck6NW7KXUW+4c7naAWk8ysEUq+kCeu5ydim9b8D+xEI2PPth3C0LkkVkIY
oWqXZE0nhjQDK2BIIqga8FvakDfyjXs5psytd81kbSKa8ov6BdTEesSE0dSDbQOcCZsrSyopaSC5
kQr01C4hQQQEQZzQxbRKah9zakMT3WOaDGPRt1vfjmsAR9lvYOPp7mC6gCeT6dp2bID7aHh/RgoC
F7a1VUhbIV9c0uxIrfFGpk0snUnVFY2zdQd9TK5ib5vSSyKAUJhXfkkfED3QtKF4oI/18c/mfx6h
kKqO33SifcUuCiQeH2D9znIhYRmUX4OerTAuRkM4L4rCvAhRFGbeZdiggVWkSCYwEqef438omfR/
ZKr/pUQof2svnFK7zNnEelFKKRLwMJPLK4WCbnC+it0QzDn6CyrG+ZMlk471nZJ00LkuqZT7N6wn
2QdtLXd1N9Mjh5/Fspl17vvjvG9qMoa3u1eWALy7J1QPLA+WQuLcNtQSB9lAy75BVJRmIcmx+hlf
7leP0mLULnRkV2enCFTuqp9rgaHGIJZwRPiD9gXzuLVK3GFmoFQ74SUXstGgXCCvomKwvKBowKSn
btyPniD6YQsu4lR8aLL2zjjoSIDRnnYJHqzQ4pnO2UyykoTWCaeTDKVyS0GRMbqKGDmXfhbrLc2m
qxBVBcOK/oU/NbWlWcqLAaS4bC9IMmFgiPI6ymemPdL0/IwsRX1LselOW50nEjHPORmYhN+OGMD3
mF6L2kOwJ+VnHEQFOpuiCK11KJ+CGuZKbEge9UhFrhNYv62JpDypNDEEmoFSQ+cT8HOF6kg0NLer
eHDpaTg8vpSqP6oVBUuC1tcQkiOOBedgsW3C5ZjSxSl+Ur/yKxSSAAJNPwTt8Hsha4JIfaOcOTIr
G4Iq0sFIeqyz4W9jW4rShytPwMD36QkIDKkvvTK0Kxp0Cp3IsVp2D90y7QPU0JrY2A7eQ2tFr4xU
eq9QyIC+jT4PO4cSmMEN+nAewUF410s3gcbh9gQUYrEZBdslYDTfQUKCStVrGLUErsrA/nmOxqVG
dUuZAmfC36OL8UJRdOFumkHCGdmpPN3f6KgoWxx8norRc1UyRpi1fqNyrcACv1K8QDlsM5jRHZwC
vjWqGAVcPnysNlbO1xkNKknyC2xHDBiPC+s5Q9Q0QOsGV0HzAOBAYQN+orZdXlhbXF7MA1wfCf6r
4m9BH1y+YbCHFXig0vGd8ian3o3oN6TE1rzjE7/oU4om0iZnN83vaXVP14Q07eqJBwtCRNgsxfBI
XVtwO0pi1gWrJJ7COBaMUz6H8ji/35L5vXjd26rbdnGboe2IzCEyj5GEwp6VJ5l18DYdUR9njehg
6DAuVbJi39RGZRH3Zdg+6+nZv9u0oJu82QA4tCR8HXmzk/7nkdhKyHRviUMBPVUpI/lxKaMOgZI+
mcRoemDeUE/XkgrdiF3HovWktN5hcC0SHwpshpKscZF+Aho0vGQXqj5Ok4AFEPaPGC93v8ACai4j
MGW3yf2XOwHmFi/9ED93Ds6QFqAGQZCbDM6aGh8HUXErXRTdCy60yBLOArGgPv77cKcY/6QjdXRL
lm1ZVVTHEX//L7x/41Rqo1rrlj/ymN/psdDpRzAdsCpUGVRX1j/Gi9cN0jPmIUfZGsI98n0csR9d
hnGDe+G0RHpBI/wytYLmACMcH0Gb6mMEg68AZeIqi5vnbrjtTCiG/Va7pwaQY7bRCW8l8ipUkY9o
YZOFiin00I4ea0ie2azH8hhbdXxhIzrGEsVgZCkaE/XTAFoml8sml5Ar0GdE1gLRCnwWufS3m0NL
+Qb8djxvgH97RhBoV0ImFAH/msevLDBZ8CjEcy8BeNx3l79BC8SqiMF7vv0GhRKUggcFTO7EmnkL
79RWt1Aly+PubQt0rbLnW8inaohNLh65F0UY4+KKaw+RU5MMHdaYvwm9P4eQIzCxld5WyT4KOf4a
ijPiTY4JCFF3TxpQIdhfU4LxKmDXBAZthzNy9ZhA7FMdwqcC0dJ+EG0PkHUaEzId/v1OqIrwhPib
GFGVFUdBWmwRbK8Kyf5f7oR8y+VJsjoMochoQrtK5rHlvTpxN4UASSKB+yt0mBIuDP7QcEPS44YR
njYCbjsv5zsm62D+Hf0v7AGG690r3B7W+KTVssBne69e0te0eiEfosx2jPLGLZ5ukG0Dev5KCiTx
EYikgF6CuBFidCnHdzm+nmIHM8aQzh6V8KqikHCJFsZMVR2Ytt9pvlYIY6aKy+yS6FUXIs5L6tIm
35azCO0isStPcvylS7JNSeSKFBs+dAil91qHPZ5lWVwM8RNkrnA4hiRR0iPnEiYAfgEzHk0EcVzH
b9bFz6+vzeIxDaiLxxKILhthTUm2uN+1WcIYyVb4G2ZcXB+pFR1jhdlUj1sDhV6QuQFzyKEUK0MI
p1geUYG3K4Z/UZN2SrFFGwIwd0S6GbiXFNww15QEHXsiCgM7LiNA4nQR8yw2b8yzGWr8JXISmzdz
mWY7IkrpLbCbgOUBGNv4XXSlwvHWBi8YhYkKOtvJDnQESXZAhu3FBuMNCbCVcJy3hJyxp7sNs2P4
h3flKmcEYYSjIXsvj2vQirMFdjl2/wE+qf/PcRXwSZWBngxSCnXZ+rsuqeydvlfrgfoIVQyjoqPH
1o1UYPZlFCSFhTw1aRIwzUy2JcuGKlSw7mAX0v3JBFvMO4FEf4+o4JpxCklcNoc5HijcgKfuQ5Dr
soOQCwF2wX+fsELe643QDUGQU5XdwGfC8p7YM2SLZO0QA2Jjrhn0tu+ovrScDgeo1m9ZiC7n7tBb
Xd7mL5bu1bACB0HFmTtxYOOABE0LG8cGRQbl4XNqhDLiENrkCy/eh6v9IeAP7ZX1GxkwLdo3prdE
sZYYpE4I2UdVBN6SSEEM0iDxnk9zNbWV9F6mOmEUvpZ5Q8v85brSfs2OIJhrXA74EKt84iPEEr/2
73CSCTvIPJy7LnQi37DzesJ3csJj9xzjy8ACReTFwqG4LfffYHs4CBoFW1F/EeQuPuvsqKx3kgBq
mFvnQIOATYdFPKlF1inUCSUBHiGQjuFS/sDnfrW6R59uLHEAADln36gSqxKu/9mhJhLQiSqHcM+Y
lZNRxVYVZ+zjWX2x6L4IXa9OYh1sRxRIAykqX9uzZy0luQQEb1nObKQKC3OMBWPsJ8ZMjFo2Yk4r
NLrQyeHFAOYSymrN6NJoOeO+2UzTRjdYOjAJkDDijtBwyrB+bq8i40i3GO4TAsPGTmQcDWraqWnV
pReV7ii121Qiz0jxLLaSZ7cu4BGIR2p9qsYlDbqjl6WjbcRh4bC2D1CPjR+n4ZEUmELbYPqFTSzg
fv6tnlB8f4HvNz/jHv7SA+D/e+VXDAHH/L/K/+fTZv1tFpOrTslPGU/bDMXfJBlRPGGyHuoQC+Bm
LuRKWF6XKaX+efCv7jDiwGn2kL54kIRJUHaYsgM0uuMit+OZcW67kJxh8bC0vz8m1+XR6ArffuGx
QB60Pg1nxH9LYHIOXxunp0rw0bj2OMDMyZ0sFjVtllt+VlPsOWfy6Pw7Fp5a7YdEPoiwufU2y53P
YMAlpp3m/nJ3ubgn9Az+GgrATYWWZMHshA2OH+498CoksgiCC9dsE5nB/vYrpELFbOYYMIYTbLjB
dfO4J37u19azit03HBO4ftw9ZOVy9ZUrx33jstEFcM3woRMXzAlU9oiRMsVtI64Td8lZcrK4QB1R
Zmp6U5njo9NX7gwXhttCv2mgGGDrudwQllHM7+JaSBs46f3ZdU4g5YL86fX/oR43/rkDsCzDMmTV
kh3L+r8dwHE6Xk+3ebYgkpsYh5x+sZOlWFu0g5B0fXp99ypH0O0Eu1NwFrQ/WcvS/YFBHSJoiiqr
RioHfReOJ4dtAdxJOJ655def+mP9OeE98ghVEFYpom9Ye1CqiQlFw9mz47ZiQazEkQcrNULq4Ptx
rFu8Bh0i5gYSRM+NnQFmI7JX4igri3EewRvj/K3dXCsRUkdC3Vht0HFD6DOBpVSmKsaJBLwf/qWF
83MnhKA4VN9PCZM/mSp5JF+9iZuH511kuOpjJfTpkLDRxkn2oWH6Kbf8erltsF/AkgEyLUdYlrFs
4EtNTBmEm/yGF1KJ5a+wZci/v4rvnAPBFYoka4/TFs4oDxjAAKxLUviAB3bd60qAhTppHOBjdlTR
Flm0UA3yzNEq5ZII2bIf4abjgYRSkW8Ih2zkqQYzLEA0oHMbSvzGA70o57BvwxPaPf4+f5KA7w1p
ZudsWFdoRtCwLd84No7PaPnIgYozjGS1SKKJJdK9C/UuxLmIJgixvkF46wb7ovKW9DxTp3TUUm3e
EpY6/tRukWPuDHNnVvty2Dv9vu/9GZTPI8aXqNTjeeecdrm9zaytibchDVm9tdgmMDMxAfPawsrf
AEhMpJunPhxlQb1Aiwf7AuAO54jjN0x39S+aulm2/Cz6b404HYQUvFWij4630/1HngtKI8L5bPE0
khHXTphmQRdBbKcGaAsJU1/NY7XLxhziDQN6T9DOIHBEnGTX8JGSPMDS7QkkGTZ6FhtqfBJysUgf
o8EKzzyodOnC3wU6IQclO7RJXoXI64x3tnqVFLYfzgC9EPbj6ROB1Onzbn1l5eE+mFtiidEBQkCw
vp6gQ7/yj/PP8uXGO1/OXrDkFTmmLDpgnhUbuGeOLvxVDSxWfAla8cLygl8GJ4MFA5wM6FsarFxc
nEcYXTjKkE0GqUIEuNI0ErWtSAGnR69DENocWITIzEQRCgqX3AUGgDlk/U/ps3iDugWBq2qgtUFs
8oov3Rna5k4iKe0SbfEDxRkqBwaBFlcQNBsQrq5xMZn6aK5gIhjiOHfRtVbww+ZgoLEf/TcNNky2
77J91RwqeV/Le6nZl9f9ShDBpcmBI3La5rPwaipv3vnNKLw7DrxKfIMdzHsl0oqYdcgE6bxIMgMt
fnLCvFj1gmOqmGxWXLxRWwRKmNuFrRk0pJyy9gdlQI54w18nGBwQqFAdw4aI2VOUZ2FOXfOG3ENx
BDkBj1AwVuCC6iqoCSCtKGRY33MACgri7nGFLlPW9xlkFHK6eX0vx+Eas51vWKrT94ucirrD38dD
OTN6x59s0/GQHJZVOk6SqxXiRCdNPNPvO/Qz8QcEU0Ci/MICneSH46KwYaN5+fj3173m/IN2RiX6
W1YUWZYdzfxbmT81dV5aNRsKJCgQ9Vnc49mN0jsDWJF55iI1QneusWyHN9Mm/kvF4PYi1r7saXPf
uArKPrVMO1CtqN8UbxQorNVZ1Vi3zSudA9uRiu0sqmkkm0u1Jk90BF4QFZry3C6FmapMUw29Ggu1
LNJNpPAuHqTUO+twsjdmlcwAnksq4LEX8X4XZzP51OWKEbuObqQGUOBygCYRaAsviqThyvtlNInZ
ivKQqZtLFhM3Ak8LfS5PLNRf+gq6VF5KLxR0qrnUPFKmz+5F/xDFHKng1m68onqmlFPHdeK7Bddg
l443TEn43nmP8Z3f2sB/FW+FKcQ/kQp+ZBmdIDAX8zA8oseRHQLOcjwVUmA/ZjdRqLGso0o7i18d
pZm6jI/m6df2uFLiWomdIbJrFhNhC1VLGMZRbqm1FFoT+lS1b419kTDQUlSpqJRTammvpCVpgUTQ
71fSGjWzFrR7ysefdZI9rv+B66+5pVBCTsD27cIcRf8+LsYgAVTfy8N9Crdwh/w1a3qtbw9Qaalu
7F9LYAGSctlFwq9stqiCdJEIR1GlolJNwToBOklwgqtF+cx6UTh7JKQQtCAJ0YrlwrxYKb5d7D3a
aJSZwuCk/wozCkI5wEuHEPvu92+wEimSOh25EP6JL6QwUhXZiuqhvbBdmZOpgJQ/OjPqnhxSbWYi
CHFtdu8qa6RgmkWFKwrKG6XtBk+LLciyXy0uwpcRBpPnvJA8lrk4oeEEgE52e7WIFMVReIP58O3F
knfFbdegWSUJHh097QpDPHWQIkgFXMvfWvgoeQzqnL2RvLlmfciXakepQ/JKkaPCUd6MF6vwdOQG
55iaRkHLrgk+7Pd8e3S20ErBKLs0dgAAWmFip6lRx3oIQiQJhqKyUdaEU6wWEEtRZbToEU1XszlO
vzSTVC3YVNQrNJOUKex1NWD0pTpRmrC2TWN7z+8mnTZH8HtWPg80Ho4MprYweCg9/154VFsUlr/P
GYqhKaapG4ohO39zJZ16R1e6Gs6I/ZVRxv6qvkOENa4xSjC4SN0Hax96RXY+5vtFPboZuSVGijFG
o27Vx5ZM6HeASaR7CN/4lUqBbK0XAr6bFY+AAKvXFSJiI0QDV13ZoKOMQe4VrruUkQRA1B/sNjMi
3fdttpfhoMJElfeatDPPfoZ1BlUEpQZpm8kZ9SbQXre5dZuLE2tdXJ0R5kZ5E9XkqJH7myF0oj0q
P5DXXMgFECEGHIl9Jf3zKE7uBIaKbDM8LaccwUPRiAI9iGUJm5J1WcI6d40WXDkgbEqIFmS1C8Pj
yA7ddifZlWDBXYVdvE4+ZBmx1QFEBia0Q0TkHBm/zl4AWjVb1hqNEERVMEyMoIJ76SKauHxbp3uN
1ck3yJNsH1pUtJf4hKoGvT42OWhbuvCKUh3h4dFTn1cde44J1KLjgJGKoN16R9N0Z0caSci/0Xjb
0bGKyyo2b7FFDGME3/2MO3u2a+f9OAM97NVT+AadzWeVvG6TA8jnWNBhOQA9graF9uJO781AhcbE
xrAKIb6QRgB5QWLkgHlxViYH4Fd2xIzrF/4FBDZ/nwrviHq7CDAqxnfTRjMtjgwpnSAwh3+jn9Mh
MGtCdOYOLdnG2s/bozF5dztRtLS5bgdnW13ICtyVp73S+5C12NZi09kgfSf4Kx7GuBsRpsdHok0a
0lBYKghbOg7ZWWxjjUGcT00nxjVAUctjh6KWY5RiOyv9oDMwcMHJkyMo9rDpJHcaEcuQABGsIC8J
8xwEthiYzj+w/j69CgHVl39/GP956P/rwyi6hL/AvRdV0VgM8DCiWVbfz/hmAHjzUiTLkGePB8+e
d6i4diC9PHrrg8fzJk65IV4YWRhmJ8xm7CEX6gNiS54rZ95jucPjhD684b0lHqHzadMrcTmyqInu
p8hEzCF88ws6ZHd9RDSV7Uo4NuGX8I8Hg0difRh4ElgY1rp4ALj9Ar3lGVDEfUfvZCCNRhetiLwP
iE6cwgrML5uLtuFmc61p2cWFBkJcwl7WK5xvVF7Y8JeXS0sPXO/7eS/P+1uGo8T2DmiL0XbY30No
PFxVTFC5p9xQcCeI1FBsuZu3WVxJLiP+w7+u4h3zjIKn8s97x43jrjWssx+5ZvYsLtjptC987hWX
yqyJr4rFXVIDBwrmcn/Wes2t4crgQM5tIfwX6s4fN8TSfPMccy/+/VY4xj+VaGxHTcNSVcXWrL+V
6Hm+YyKl8BYWS3kPCIC1drlstg2VJWHnSU6CRrdvt4z5TLJgryZA0Zmsv4gW6KpEaJC5FdcqbhEm
V/EJIlYVX9r4RqT5/jS4CqLBg08php/JHM4QjqWN2GcjfwRFcTa6TLXdMKnSLrh4hesqPA88RiGZ
8nLiHEceh3NqBwPba2GnNzLs8rXMeUSdQggvxfaNv55/QxjfnrEHRZttOsFtYv2OZF6wTatP4IyK
4Ap8xljYLy3rKl7l0k+v88eq4kXrDIeAZjRrvPmjeiGTe00/VhdzYOnZAmlCsujlDLGKp/W7EdBO
i1s8PaRIGiO1ieYiQvxNHDM2gG3CTo9EZmORicN2uLxCiISfe8azZRIu9sjV+QPhPHT9ZFMCfVXp
rgIf4T/72PNlIgsd+T8/j0YMol57xh3Ebaen+Qc+zbS6rG9qlGmkHH6VHyHDox0CtNAw6Rdeebj4
ie3eO+s8UIxhxA9R6Hbnj+voazgqIcP9pNnlm4Y/vIMpiVcAnAXWfFoG5ziFnrD6+EGc9PmI4dpC
d8rxAzolyFqtj4LwUfqWNh7a2CbPnlQk6Li8jgs+8bg6xQRL1SeUm9EFy+QhwjiZXp4orlkkS+XD
thpY2qTlMZ0GVosbU1gpC/dkDYdQ5jgGFifoHR6NUBkhJYW1xko+4hQzhIdIZXV4xPItvtkup7+6
WHRcG3Fq7EahxoWMIp6+g6R/TtkpYA0BjkX0IusFdDxQW0Gl0N1ohVtiR7jhnrDkogwC9tDag3CN
CoyDFPJGbqZDKdTG9csLUlWdcR4aI3tFEjdh9uJQ9kqjAjHlRGoSIFG/oFx2hFSfzRcJa+vya91/
rVsJ0rhq1j1LINe6C2MdZp14awbI1kmZKvBcEGyyP+ge7UmIVS0Ys7DeSOJ0JXQXi9nYOPmnH1Ay
YfnloT0HbMzWpVmH51IR3DQgK99oRazJmmzSLjs0/Sd/9sobjNiBcsQO/SrWaUc7MY/JFXQ61Zut
3GxHfh035Hvdtzi6C6DH9FiyEa5aQZsVqzZzOcaycEOueoJlZIu1m7ps3tblmw3RPftfws5suXHs
WNcvdBCBebgFMZIEWRpKonTDUFW1AAIkMY9Pf74Fdvv4OHZ4hxl2R7tKA4mVK/PPf8DJEHvlSFLF
Fu4v3HXO9wABhiOLF8G8cDrwBGUhJ32dWbIA2GJyoXhINtE4/ZBjTTu1H8C82iCQ3vo3y7mO/EN0
F7CWyWaoYyHctPFm+vS1p+a+Q8DJ+neP2QmYCqu67ttp96yCUfARpyn2dD07yTVQt+WNPfvy70dY
Dnk53bf1xPiBNqPuhDaDvd213JUZVqlu80YYmMvuroFTu67v2OBVTCRAL4bY45l8vOsqrzb8dn2B
ynCPoPZD2/vNdUJ+E6I/2hvuFDqc9ILLmFjykeXEnq9fV33N3Zsc4gg2LPxgsN7ljQlhdF37zR3S
crH8u+M+JokXK0C78jIuoE8GzV9sAst1GUjO0zKCCIpchWHdCqLLWHDqt/1a0O7g9bpNBigbzkWY
maE6hzd0a8gPmK2CkqmjCe+OyDG6ELDWgNdhosqHTyQwD6EOGOPlOC+tS7H+ThIoalnWBeJVQ9oG
tmMdhj36SQPyx9PBvwMlO+KV1sG5CgpQGgSV3UYvN3g5D4Ayy9Zg+0L4VMEigHA4D64y8eb2XuoP
peDE0rQdyr/iUg0WV2Ssl8SurRnrZaTCvUEyq7um5D5QPyhGzTqtQiBkYAX1YxVXEdeJDWMwrZtg
JEDW+gTCLbJmpIW75ubKcS5r2FrCnGakRTd3O414YakvkPvVlxKvPfmIXk4+DpC0DLc+Pdw385HG
+V36iaBugVSKOQpAsLCs/5t+pEtiqrUQxvc4LwO4ukI2KicyZlc4jgDzMcqQhAhNXUpUvD9Oqb4Z
i70ixx+wd9ic4c5OAhx/K27eDezw2s0dbuu0TVORkMc0bt3EQE6esvzj/g51IiVF7yIcz649uxr6
Lxcn6iZFUoiRGPRQuFNkCWEQ9DhNBoGidYy4wea9YmfyME5C9Pe+4HayRFi9QOMmbgpNNIJTbKlC
+1ifE2TRCrJo5i6cSbA+6LYclY93IMz5nBiO6LwyLEnOh7nxFLHcGyrBr9Cqw6Akk8LvnlhZUup7
rSdud2/OOw3Du2FbD1tHiQEKkUO8cQ54NXQI2Noi0SaEEB8WXMYK1t/oNTZyAD0L4ipmV7O2BxWV
EFTSyr3apw+mDIRrj36OEYMzqKxnkGNoq/9vyuAAKljIfxUfDWTSUuwSH/wkCB8yBgCOL9WuGWk/
hSpqlURx/qB/oId6MEAktNmoU3vvJntQQSZDvIa/ALJZ+o6JDoheHIiVVGUXjrfeH9T+QLrajAc9
D5/KjlNknRC0CmlTUgIFoX/nsmF0vD++PbiQxzV/al3ktpDIQThE6Ii4d0X0yPxi2+iToZ5GciVA
VGXZorotewyG9g2yIPf6VDn79J7YJonph2IgOv1wzo83CARzSFawqscyLJWULcnWSre1Hpd6vKTb
Qo+1Qdgy8bpLES+iXKFH3dh5Y15UVz7kKMGPcjx51VPhaSpMllZO6sPUF0EW0g3kBDf3/EVuw/mv
/97Z0rr+D+DDv3e2/zHvXPXu3mVNQb+GQuE3Pe3a0NLNtnv6WHJm6GBB8Ohd6WroWmlZaWJOpIlK
W+monUoX2FB0rPXaqz5yUFJljUGJasw6rvHSIcoIg+uZ/KtQOcNW8Do8OFaXpB7zSJ5K/Afc+5rh
irU22tXZe5Mwq3O8nfPKO2SysuwjejuQYNpcwfXJcW1DS7ChhUTLNXsN2o71X/B3NRJTCcYOrsCt
3+xsaRxl6ocSOi8WqxBh0fCEWWuCMQk+zR6lRHSvtK5mE3j4o9zeeoeFjctvPHg7LHQsKCyTcBaF
bHSSkPyF+spGiqKy2k7p9tbCZHVrwD7EH+2Odvc6iEaXLtcgAXxlrNHa0tfiwERLi/3StP5MRUpH
RWFo2NC6ly/RWDovDJIKUlY7VrfOjyWNLga70rCuw44egSqE6n81nKLRpcttnGcaXLpbWtsF5bfo
aWloDdBBSCLwgskOwhkJjGFG+A42C9uWfzxJ7VaHm3QXnFr0xPgdFqJZtX7TptKjnouIvvSGUgSP
DzWsS9BoRRctKP2nfSW5z53xUFsbTrrNcyH6zAqD3wzZMKcrsOBPV4FC3HEVnMugGwKErRMpfceb
frjlh9Taw5d0rywP+AgtHzgmh0mYHdlPV44ZIlrGuMLco1RGLYb3MhRV3I+RkS5xU2x1UryJcYtZ
z99oDTZ/Gc9pomuu/AZwzlKe2KgsHLuAXIQZr3YybNhNilt0wusBjr6faoCVyN/EBY5nw5o/WBQh
XZqI4IGbiwXnyr4l/oejrZFlEOVahAFmGUwYU8uCDBU+/yVtYIs4PG9Q23AjRj/H7hE8O0lGObl9
yYS2ddQR2Ez71toVmOdQpBE2wCTz1MnTJ4/N/6MF4PKHBaP7t8m/wnmvxV0/T5vJiB8cFzb+Mcyc
RC/EtV4Yh2fU4OI211Nxj1/gZEgRkUDotrm4pQ1XNj9pAc0ClSeTDZe0uKK5oIGvtYH0dLh4dw2t
5ibnhofvx5XMfWyyxYYTgDkuO4FZaB9MZt0+5O5ta3HrolFHoN69cc0SMDhYwhvRd6F3wR0QVhDn
BNGR9VSTqXtdNRJsW9vgDCGiDYaWXMuHKfXV9rhSMErgMqGbA4mu/9g0Vf2uWfbXZd+OSR5oUPGh
dg0BLi/CQXAIZjJN0akgdIXrT5ld4fS7HsYDqnXAOvTGqHjwc2nd20mZyBQSnDQyRsX9jGC8wm72
9IP9J+ut9WrGQ9tY4r2UTKW4kWlVuYsHdfuxv8vJAwLhFsaBpDqgyOfm1ZuEO5cLV9LEVYv88Z8r
9oKpImAsCa2DpxmipYRcZhDUOfq96qN+zVghorfy5ygb/VmGj4lxK/oY7py4Y3GIlRQ7/CZKccCg
JPzjQ4lQfXgD7uM6fmB9XMH/Um0Zb5CCuXGtFBuTwIRwKa5ZccFWQm3M1cqlepHA7cxbwv1l9yRq
HsTtud6bj7QjQbEYooZHxyDbXkSOp+1mue/V+delEkUZkhuVjOUYbDMVvJBGKoB65PuPJWu95s3A
PNLOYoPpC737JQPzDMkSvP25fCxf7Bke1hePW5g9A/fv4+q9mHF1ZejebTn8e25aqzhw1XPBXqGG
rPcql6oxxMoQU2c7dtLconCEuB0gF3Nzgm0IQJAmH3qmqtL/eP/n0syVLZX4j+HtY4DfZz+MG5u1
jcX1QzVJZiwA6k05eRMmfUmgtaLincNeDQMva73qlSlSXn2OhiysfmBzRNpKLfsFkxeJEo5f1GLQ
Do7jJOJVzsWOLVD/c0zjNo0vn/igzcq2xRzOQ4+/HbHKW5IK/MAVltEJjKF1hQZs+FDbLv3G+N0C
/EITTQQmvxpHO9JWwXqYvZIADnsMhqForb0SnykpgkQILlQqtARC4+vzXEmkICm+zccWsYp9OBiC
tLJrbfmayClEdvxDBEPngVkiPQcXqYL86Vje/nSIckyuXjbB35r1pYvglLEV7ped+mp8Xhvht6o9
4bpARyv/ZvneKWLtTjN+PjrAoG0cwkJgTYWISLM2KaL8fNuPqBWJWsWoA3sH6EVEXEL2ZHSE7ubv
mSbFEv2VKsJ51KtXEwe54lPN92irfFdZfTKqN7ig87STzJ2BbdUXrvRnOHOqd2nhAHgYrxA2WTn4
TG4y7NNx40V9uT5mqeNmxv9CEdPk/7F7Mk3FMW3V0ex1p/xvaHFWq8O4mPwKxJR058+HpK86PQwL
DfurXd3PEuEZh40bW1OoPdBcFKxnLfAfzKznLc5t8vkHqVo0IB0e03jjsA1ACQeVIQ3n5fiZ0F6h
blECT8VH2gnBjya4v9gsSL6M48zGYmmwQGEIulvw+dnWh9EMMgxhN1yDRMnbk6fRol9QEYtsVmDm
G2VaPLiOQ0gVeZ/hXG6gqZVucn7yplOyu+Sxh6/gHgNeLHJw2n0jqYIeCFyr7djWJZ22X7S9+t1U
x/P5UNcHWahuMixNUTXcEHX68kI6CpCFL9ueantK680AKvCZ1/GWIll4UuWZaNoM7y4hbsIL1u9H
v6UuQrxdX8slSD9RuKGJQceHIEZFwEU/SPeHFee7DMst95vdhPVaJyRtbG/Y7w5IV7+WQTCUs9Uc
KHuDZKI94ZrsX/Zob3n+ZsyfFW/jChYKUeVrbu+02YfTs1YDMx5xYcbEQn3B/2sPBZ8xllUPIDlu
z3LHGhoXuIStKDaw4CPIYVjipNxipFnDIuYGFfoYfHhLgtJnEkGAw1aFoJVtIF5vYD+zpF2AhSGo
hIsRKBjZGIFlCEOhehFWQtjFnt1+CCczqDqC1gLCMAcCjynjk08nfKWDwa+MEAai2xEMBEMRdnRh
0FY3tsuXLCShurmbuBeRBcxVfe33XNX+gT2wz9dh/t051y0c/QNAgrhNvjg8zHIpVu4lXVBgpMHA
96qDQQtwIJ7NsH6RFzKxE6c4pMNBz4+SftD0w6Qf2ne8hrg6cqIvZGImgGRFtw4ujSDMiYB3//vk
oiv/mZUnyNDav509obb9t7Pn2Kk9FFfO3pr31SKD+1Q/mSQeWrnud3UCv+Qk8jIKYRmqSJ+kMnAk
oZjl8am++QrmZrDseLyv7pt9P5TtXr+8kwiWkim+CutQo3E4MVRkQOCI4kGvIwY1gmE9qA/fSo4r
vpWU7S4NhxSwlfkCh0AfDB/e2Z29WytObbMe3MHBVcmTMVblhHB8sbPC0QhpCRaIAS9xiJfARhDN
es9No74+FCraWPbkHpX76qbgfhefA4W5IZADINh6umXMiy6eExi/cz50bX/JkiJLhvWUKpmnfg+q
x1ntquMgHyYZjipqvnw9rpxYGyoGlCjg1X/OrcbyZ31RQjjAvO6aeHGMeS2Q6r9wh/mwhk27olY1
Kb6EEf1zrAsgU7y/Da8hO4PgOCLlEOySXF6TrSIO+lT7k+or0WxuHgeeM4/l3+PYt7bPi8Of38m7
BDujBJwHUQXsQRSCRy0wWB+yC2JoqDDr8ygKes5ohdeoC9CTQlYT4rga4xLEL7wYDLnsSg+jaeoE
dvmoynDJQRJLwcjenS/ni7R11DEPDPVROpA4ZFdXf8EFB3MxRHEmRk+UELghvDDQ157ewwU+G3bf
GpYBrOOWjyszO+pHsSnG+2jAjZZKUp+oIKj8KSLZG2XkTt1ABtKJbTEWa7W6v2ENuZaUZZWiXVQ3
+6KM8JpGIbbDyAjHC9QR/BvqDeXFPprXzRV9NSNGJ0oMpI8PrJiBkAK4utzJ1BgEeZQZZcYni7hC
1Pjslak36O4pObzIKHQMob4v19qj8Q+4Mj8qUIkfznXBUjpsyrDPwsUEMQ+aLigx8U0F7aIrRUYv
hDIqkyCUNTQjiHPnzKVEXRqfCAjMZ3ZiT+1fGc1QzmGV9nrXcO/ZklQ9O/EWQ/pqxXQZBMB0H7Au
yYjlH2pRtbhqFgpnac5EsDzKErVwEr4jFCd7FPWpRPvWkosnqpRGx/JEyDK1ijhpyhWJ0lQsOiQd
ucBwqIzD3TjI+XHOj8RL12A5mDroB6nz2nfUbVSyLhfF7G7tqWf1JEqaSU4LCb3vEKj+VdoeWzcK
3PJSRiQsVVii/fcypziijP0HO8RQHFQflqbyH+c/TAOcsb/ctC5zPPpaSptMhM5m10Ojhv/AaMy7
QMKFcPTADAZa+unhvQugQ4fJmo6EZ3kWEjSAGqKfIY+x4WEZifxjR5SaKI51fJUC5LmweRHmkkx1
Ynm/fj3iP+lQ8ZKl4iFdojVRTlK+n7CC/SfvEzdYaCFwQuj0FmHAesWAFSbOhZwSrzRx6/DgGbBc
GoMMs3ziPcHMsiirhKvn9fgQ619GscqOcexA9sqZRvAqHe4LGjVvwVQHSgYT+mqpaMF3jc+jiGpv
70GLhzWMmX2DHOMS5fcDnKjpKihZsLeIKxC7Dsf5AZuLLJugPKUpVpDs57D9fWm90OeP4yFIh/ow
4uRAZ/bmncUH6w8Nu/cT2Zc033ICwAy67EMO3ao0YphP9Vs1gLHZyoc0PfT6vn0lzLNJAxDQmXCA
MSQ+bUa/t4S1EeVZPBqx+Ytb2iBbcQ5tWKsZ/zqSqPBGmAZGDlMriCK5Fa58Imq78/Bxug6xySLz
Hmks7PFscv6XzbbKmlqIGv/zAdN1fW1gLcVU/sMzvNAlU50zxJswHvrq76xyQGl3BB1AG/jZUHmY
YVa3Y48tJXUrUI4XulXQQmj3Z/8EITrfghJFbOALMhpkHy+lHKsavgZ+0jreqXgG3nbz4M3k+qz7
xHEmaZpTi8/+LFzksfjeoTInhxUEpCE7JDh/pqmwFcfcpiuP5fiTPTlb8wYOLklkK0YlE5dBKoU/
GT6S7nnxdVZFWF7YnhH8IoVlgJ2khVYWYkGbcA9apxN3PRo90XqL0Yx1OZ4vwbCEt4BxuZS9ZUWf
Ne4qmBYQjhBor6PVv+YqyAhMVRhDkZm82uUTcoddPsYC6BI6xBadJy/gzzjBXw6MVVd0WSA7yJ7l
MHlCGVv+arHgQlt3jyp5BxBKiuL4BACLXh6zX8408ZUvGPZUXZjr/k7IBGC3f9KuwK4kmJ2D7enh
csS3CkMA/oh5eddEWtFC1KQcvmkuNIg0h0Yawlx1aaWR4HYeatuhpiX+cOpox/Z/5/QI3zi8MZWk
Nz3e++Kbr7lDWsOSsI6zmEjREBBhhgi/he/6aJ7MW2jfmJAb2irMiy57rKkgeLb+H37b81fhPo0Q
w1miWEHRgz+5FtwPvja1ZgrI4MPBRpB8CGDHW+QsgClWRvcb1iCsCYhtwKoXWN/ak+ucl8EdcTDD
LI8UHh19AK4LVQEzpJTNirAsiBllgW5B8B0SkyFWHfPXP2c9HCacNENUL5WfhfbfKQF8KJAfOEeX
fEOOntWJxxNdBiYjPlYw+RCLvAM8Vu+RMuKEKKi/+sxinC13+tYBLSvHBox4JicV3XZAICU4mmL+
nImrgWFww4A4ggTMs4Xys6BKqnv22OgyYPqe8/hCPranpKEBo+ufoY1mr0i5gn19M+3nt9szLa1C
3HqTC7MonKJ0mJmwoFHK/XEi9gHXOvbGyKHDEgHVKBLJQUCRiCFaReHUPEo5/8tKlDHH9BqPfXPP
Zg3UDWo3bwaw9CgukEMB9I6JgQwGGhXfkJ0v4GE4QdAQu/hzwoET6wfeJxEuOIn4s3oHsi0Co3OI
XiBBHrHRfRWa1/B62U/4VDG007wAsSeUDJ7VHad5bb8DCDHz5gnE+i6F0zH9fhNvMn/3Vr2A2jxM
LqAio641QZfABsI3PhvoGTw09qbug1sW8Nl1sF+aoxDj3l1+u7O+m8zIquNWxKE1Vgxgv+ZBsHe6
i+A49UomA4/P9vyz9hHnRUNKBJ14OupdZm6KMkqN0Na5l7wsudkBawjnTvAUvcL36DbrewfwDhHN
9uXVNOQRuXjBLb/aeG1Ul9tFinEzTTFcucXWxevRP0BQsWhHPH4dmNW8D/IcQxKCNQEyL6gmkITg
jI2CWuJAnIZ2/roeO+zEug5ARWRjwZeGLd1BRQk40EwNMZcrMfQ7Y9yC/otVyA2VBlUr1G9/eJjL
/ifkHbgymbrn8mbr4fFmsg4g4kHi6Df/kFkszxMaZWzELFpahBQQvTHC65yEs4zj/UTNz/cmUt06
Wc7J5TAWkQ6VmIQ73MFmsnGV0CRVLkYB9E0ypQ+BhqSAx/dIvMfMJQ/UGL4Lj8OJ2tUhLg0IkRUp
HPyUsM1rKvB9B03ceqkXxO9/byQIj3uwPlidbaYfaP31WtCtIOSbt9nFQwQ+SZHHKn8nFIscSA2f
KtaV8EtYDsAlh65j4evsXxGrQRnIfLJdO/5ByKDQQC1tPNmCZH/vIjLX5jJsIUn5Qzx4NhEBK36P
cAiaKozkbfGFM1/v49ynsZOHMABGI8piR/b4RqidODHI5LJNjtsxOyJzB+hvkoku/UB0BEbDFQUw
wk6cVKLIcnfz1tB/s5cxMeYnRuD8TonmPVjd8fHFZ8xmEhjzyMEEKqY+XyvwIIJKcPIjoEQskFhq
sUDitE7jjg+pQ1z+pmCRaHShcSRrgdcUzFvqI7ediF9QRChfRq4C2v3Mt1qRQ8FHFwL15WBwqWj4
bu7b9RzhOe95VDauH4xb7hjQjLsdXecaPI9PFfriBeeZm5Ax3PcPGj/iYcIAm30CNpTwnhBAhySv
jvDFW6xYVrbpF0EZKNhYI5KHsCuvwgeYmmayxSMgwyNhkbPMx3jQhsi+R/c8jIo6lLACwToUPi++
lff1IoWRRpN9Z6lH+hvXI1oKcdT4VMXDAxNLJBtc/z9NQdsGKL7GNgjMJ/2J9ReJhmOJy25sL0C2
tFpblZF849HfktqHjR3Q24yAESx7LdMS2gcd3p28QZvAJ8nYbEo+A59rYifrst/Jm6TPkgVv/TWk
ALPtk1EeR5REAdJpvsod348l0NuguWHQFiye46ZdwNrmGqVaqJa4xwcLIxUr+zGoAoAxpxKzM1mj
R6y8IfcP4S+00axInM2iby5MrLk7QmsbNiPRk110wRqE2M0uMDe3tfPOTnYeUcplwnY2J870bkef
AQeu39KAwenSLoiUI0R3y+orJFd/7w1PTBhY9YiwFaFfiQVnqxGeY7gFGWuUebraA+GvM5Hvs7Uy
oQsklYFIBrQaHZqVMqxkfhCcLLIi6EgvJE30EmVGZKbx3VidLLZttjVwrZi3BRhotSU5NaO1BxIO
OltwtUl/Hdw4htud0jDn2C0HtuXrFrXJ77AtEtDfY6ZnoE9xljaEGeS9fH8IKlC+4X2PK4FaR2za
0QJom9DcqyaZI0IOh0UMQDaUk/3vigvw5WHofzF/Sfm2q36D8OlWzOoLO7ucF1EYVBQwEh3MJtBP
8ZQfG/AvhiktyksC+nDpCHtiPHNIn1xU/PDobRs91KrQ2vyFjHxkPUH22ygsAfOcz28jmDHnTyYW
hBwMJdheXmK2Dj5AAUA5KIMhhz1eSVbU44LsIUISPHOTCwTq7Og9gEbwgN77QVqBRGLsZa+7Zzzu
sC8Iifyq5sjwQwxL67AIe13sKZG0VyisVlsdPHUmRGUQIhAMwvHzfpUij4Ys+tmHbzojEi3isyye
UmUINbpo8anqWNfUbPZCi1G7oiGJiylWs+0VSeVeWmlvpb1H2WhbxJ3ujfNO8lnzoh0Ei0mH2CYa
6MqBhqYpfg7t8PpAgCrVj+8kQF2Ckq78ElxsP+YcaDiNV6KzVRM1gfl0jqhOzCqkgRJ47NU4GhGf
vr8jXMlFk4RBDOSJSmpdRq0/ChE/0e3yyoaDm5nGj0bD/gkcydQuhOP1O52Adt9kyk41tpWEQE00
xDfkxdlvbHJNVA0RnrnWa3PZ8X+wVhoUl7IJ8HnGcDecfnS5S541y6dHlsdN/miIvcEmTRf6V5r1
qCcrfZ3eYZLXPt154XbBl7UawKlEIriCGQM57W9azLq1gwoDCYYND2MI650W7tk6iRTg5FHaCUm9
ksOz3C3T9tFPW2f+Pb7aYq44f9EqM23hT6K90N2dCbVst8q400NuzbvNWRXsVOmYtaInvWJRxycd
6t/jm/ZDJfGxhJEbmz9pIc/nZkd01rSmRildiFjnE0cb4+4yAbJEMn9O0tOt/VaTJfukOK+Nmszg
wOb1J4tCRHPsCnEM8Cysc1AAdF6Xexi4PJpblrMbXYcvL6o9f5krwQJ12ECr2ykfBJnB7qbVhAti
3gGB7oFz8XezFXR4Fq8jlZ2/cHnRxqAd3hffhevRjVp46JsRMO40vjyaEudFniNaMSinHyPs4z80
cDCOGYg0VLGcEw2H1S+glHJJcji9n8QXkSfFRaYdIbfBpBVRR/TIoMf4Mia092SfKvmeO0/FF56d
qNcAo0N4JPrZo+dAts/lJFo7BDeC5OItAUaoNLT1k3FOBu80wCCC+BiAI/e4YCL3SNEYhswHrG+5
fF9PfEbKam0GDzz/4Y3fDj8MjJHpxDfHXtE5Mpi0LcEACQKs5cjvTaj5ZIGlbIE5Y6hDEDJn9/Im
LCXtpN9e+T8IUFX3NVGrcpJWhxLPHrzhMA5wT/ImIYn86oQPwJokbWgYrHxXIElFbr3pgFCFsQjA
kLzdEe+DTjv9yu4fJomyM5b0QpsNq1dBrgjbj9K6hos/3k3R9JCAAjJVizdXwet97VQY3lY7HADS
t65K8p6d7OeFAQrXJSbcs+mp9z9CW8keje39P7Jvi47yCmvHBRYj4UmwubmTE3rR0xuEkUj7o0MD
cGvYVQPLLxRwwqgHwALLZPoAtOVOtGg+YmeCWPg2g1jU4dxL/C3fZkGluLmWR6BslxYa3RV9Oy10
viqsHj2mcxRRUSsxfThle8uEasvV6SCebWoaFXHd0jlRDJipvjmFIjjePg7ZT5or8nxGg5+3uNQu
Hc0NuaS6YV5ih8tuz/RAY3gwmWlKgnzFSGUmpfNOQ88vyBTBc11/3wwR38Z7+SD5YHbKhHEs3mya
5ALvXT7vJKdFFe811CLIlpjqj+KhxKViqROrTgYeHJZRyIxoe64uPM86McjuQJvXJLcD64rU9ibV
K2yW5Iw5CAHsq5uboqxd0ENglIOZe6ggvyK53Q6Q0tnQRC0fz3Fp3wyoN2nzQqYqBtk8B4B4fmR6
O9H9wpTLl8q81b/JBdRcXiCHXX41UuyYPgX3DpkX+MTCJfibefsTqOJS/i4ZWbAdJc/KLxisP2/A
I6OxY4solKh9+WbUnvBTXkOb+cCxN64QbnzuhuFFH0SAWRb/gVVXoVe+AXVEpoik3eZ7WsmT+sng
xgfGnwJXTbyrFVMRqvnQBQp3L+HAVwY85P8e0xmPOjZfwKycDlw/ZixPQdXr5FoI1k8BN2Zl/RBI
4cQGiLcStwd18i7RsXwGY4P1KpISPE4YsCswDzWLzM45wk2dJXsX8tEiBKT9RgPId+doG8rbXX9m
KsZxDECGILrdELBDxbCPt8RJxDC/xHz6C84dpqgSlChWQvTAa7zT9RWDSMyfLSLxvIaAhYDWj2+m
Vxv9KYsN9zHLccwb/bnfzE/w6MhzvtBYB1QbMr7oQfyhj+pZQHcgQ29tvsWMKL99gOORpQzXAf6g
9cLER6/9INbRKyhuhkOl8k1nySLu5k7cg80JoWMfSKawopcPo9trSK6iaxpVU4ifMw+IJMTKfK/i
/oMSzvRDeprGX2XMtROsJQAkz847HwhvJlMhKgP1FiJdFrc2sCmNkAeQo1mhBBpcx3xrrkLKtx5K
mCpHUlRhZCxAgnGbi6FEbTYkz9ubPhOjBz9WC5i8jl3irSKmJNEIdBNOYBQcqtt1TzshtagQRe1l
4BlJ4KtO8wVyWjz9JluSn4oJDKUIdjHBpRTzYTBud9ycP5SV12j0CL1C5eNWbueb8LgpmLieHt8E
BIEPhK/Izie0HXjvgZmcf8qfXF2UG3oNDgEAIIgm2gsD712GsEmHRyJGw3at8lw3VPm7lHRScn99
A4jYSRcMx2kMWYRFC5vuEFKiiOlGGrO6nPG74WOWt7i1imy/qYkqC450VO0Rujj5Pi/2JkwAQhlD
mIeUzlrQGik72IPjWII9+Ag5JI9xFoUSR4TkqoBTpASHM5REDPsm6VpNUL7h6/NrpEQj3fkHbyru
B35N4vp6hpD2GQJnn22IznMckc2dxSyUIVDtiZHUPLocQCpyCyozqk7AJ1O7ZatLreYJOz5gTYoq
wn2czhuogfmeoZgB8F6KKEg8ejTwawkLj3H3Rq74xB0Wzts3hnyeZu6LGlZo4QLzUYO4ZdpLjIs6
DzONzcPprTF/cYEdgMJg0NBUAhDhSkMTSkP42Ebz59DvgugI5JzR643TO4IV3kJissi/c/mTYGwO
0bx4Qlvacw9znKYB981ADst1gw0gDh2X6n8rhRe7pey5rCzlm1+J8ih9ygS5Vk8tinLuWnCBbD/Q
0pxpK8TdVoMMrS0pxRADGXY6Dzu61t5kr9fYEtau8pZFt46HI650/DG+m4p1XUtCFtvue4sCcg9O
QevAJtzR/gC9klW5IvXAAQ5YMz8IfwCQg5EREq1o/fi4sLgBzuPqBpWYEf+D1L0gNA2qin3ZGkdL
gXsYKtryB+N8LY08iGmO/7W+PsEtNLxzsgQ7/YllPQ+6viTLbzvhqhag0mlQvD+wwBC52cTTYNVl
bG5qJB+Ikr5gVZ1cfmkxbEeo1jCsp73VRwMs//es83hswD9UE4dX4tTE9c9FC8i+/KbJwneboLyJ
CM0nYhIx5yE3ByxljbLs2XLREwotH5ToqhWc2aml8rBimLzadD9vX+3bjd2/aCVohs7s0jDA2PdE
BcM6U7dQzjBF7fejtVMxCyXkyFwSYz7QYq3GvGoem7mw9354QzRi2m7ZPgd3nOYF9sU1DvhlUUhp
uvg+nCe+j04DBo/n6nzRHLjlt7BqUEQIKFRfOM2CcUbPmiY2j8uRz/vkAa4AkoLvct4aYS9Mf8aj
yjvL9YaWC+ZPkttS0PUYEUy70dxdY6AkXuen5cgGAEAOmRfo24DiOfP4+eYjBCLKMRcbgkHuR36q
y4HUqO9EZfe6cRjUfwP6sHEQQAQYgYOMNS5ZUFIXMHqhqboGaSuwuFsrvCHw7gHHAcQpnvXvDDVk
OIjgC+51KNwOWNgaW/CIP/ASBcgS7d0hl5JKSsYs+ZzpZnQ2CnuCzp1o6qLpHEpw+u5BPgUtkRWX
CKJmIPzqAHBZPa/udA9GLk5ct2fADX0DvNGcBRYjd8GdPOWaOPKgasN2g1HnbRJGnWdSCQlZMxwN
14ZQnqKq4kraFoh0up2Jx/eddYhQ20Ev9xco0cAaIPilyMYG3zAt/5kgsM4tP0msI9nOWkA2vDzo
2TcW4bKLu3qrYrOGR6u061X4fDucw3G3y0UKAtLgZae/3T8Ur9bCYtf8aHoAC0RtSK0DlIEQtYtV
EAgwUvi8Kts92mMEvWX1Fcee+DYKY2JhoI43UOXHzd1Fn99XfEjBiIQoOmLOd2F2ecGTb/7p7Iy9
FSEzqWiutjpRrHMEkVDd/DIx9CwEivWr3ThQ8COtijndWGaOvkPacxWoVcCX1tWgLcJ60+g4DcVX
XRibEusIsIIXEcAK3nWrSTDQCqmNCJo2D4dzqNq/HC2C3ZJGNuumibc7bOygV7hkBfWZ3TSYy4Fs
RxjBxIFhEZz2Cfl5JZwGhSQWMP+SGBiiJH7iQNQ/qTGOgMSq6/zSSKWj5zbhbeE9KT5RdiHrQtOF
iM+xA8sOzkpgKgFE/zN0uV0xbVWUeK37nBFghqCPIK31D2TD34aaFVssc487c2dgM+4CvvAjFdcN
2NQShqbEkOGr/PcPO54qgnP8pgKr8sishNzWMs39grMCykV2GU5JLLzF+rsLrSQGdrridbBqs34M
vyrsptfMC+IJVRxLZpF5AdjCazGgXcR9H5VmhInM8/Xdfi2SmTUmi/eU3QRXrEfH9F6E4xQWedgP
T/wAMPPxXCYmDa9PIDUEhTf8Xsg4hM0TQBHHemTZLimEFtyPvLnHKCRshE3MBrMpMDYrwRSBe/4v
bKsdPopBRFYiJyt0j8Cq61XZPOMoZfYRZgsSwtVL1ECKQfyiCUq6Wb6OrPnoZ1zSXnLP4WMMn7Fn
rHMPsc0au/GX+sHXK9nS9MDbhMkusCVXda7B/ch+4rx9YPPwF8DmH4R8WnPHJd9agLpyK0DdBwUK
3iJpJTCtrqwLCYaGt4hXDqTh1CsHj30+cqI8eP2VUb5UHzEBRhZyJZ5jWRWnpNyMc9jOrMpJ+iXR
NTQYj2os2wJI+fnBKhKegsHYuq76g5w2QDCFzcrjeRjdDiR88i0iQZBYs+6gicCD/7w1wBB+E8Ix
FFv2J7EN1s+1SxKHoHFsMbTGWXVCBNG77arVvOlETNPEsA58Q7dpMPaeCYfDMQsoE6ZiiZwLTOLb
7rYXwlr6rQYgJMdGIRz7MIbk6IDpdtHPFtrX3buDnWBtKXkjOkkIG9hGbfXal1U/cweSa59LKYZO
9UA2yTsB3MSDe7xTH3+0H9AxHYbpLQ48ULAztHMuykiK3y0ZFOxIAoPTYfmLIp5Env3BNXoR15rj
u99jICfMbx4K187FxuwB3SoI7PfSpssCFA7KodlLLK/urCUFmdUOE1tOQObheVvw6Kn+1m6uuAS3
cMifJZelo77X0l2q46YUs7i0/sY160sUgNpn4V2m74Fb6f8ahZcTwhzn+IcdpHABIOoGiQ1xgusE
hOG+GjYs3QiTWsX+/TdtcjXtdFNwZRR4VEWkoPUH74dOhQ/Pm3XqeuE5h45t1dfAMC8hdkP0RGV0
8R10Rpu6DqwokK/xeIsI0pqj3CS0mZjGnYjJsZJmOJj9ce7xhXKvZXyW8MeJDS1argnDS+ZaLZHf
kMaQ3bLc2smluGLadNsPMaya2fLvNpbtMScH+U1TvWNtOjQ72HH4xv8F1I79G8jtUG7/wkOE7PQ/
LMEu0qnQE7wH6KEeYix26eB94GmaxHYL8y7mrN6PgOxQ6mNwpEWyFo2aWOxARag4O/6jF4N8LtLD
cHBkFYTKnRV1s0ECx5IYBLDE6eMFrNB/xFCy/mWdy6INH7saS4BDnvpvzisRE5bP/MQ8wyQAiYIt
NGNRRX1Kff3pbv28z5MrkzlHSGU1vJ/JqVqOwN95yKp3XGe8xyzE1wNshk7OXqyf/0YEarqmGHuD
+17QAFoV8C6apgPW4IwLU5UYDLUdgtTfCFy9yiPogO2tzd8m7vUJAAcAKFo+unEzonLKAmYEBksQ
o7hWo/MlGurYTDIg/gVZw44Bpcd8kfzMSliQKy8s5h4gBO24bR/oTZknGL8Zt9JRmI11J1CIB9mL
Lgvsh4UcQISOfRb7KerZLHyjCzyh0ydgfWiUcMuRe90CSG0vkCbSr4VcoW7PJou2VP4GvzSpDvR2
wJYIq4jhgV+qstx1zS2uQXegEDEzzehWiGqRjzf5uMiHa3poL4m+Ka+x0UXZJcQHaGlDqYpucG3E
xsdm83NseUQ2trmBd64XId4yR5neRvLmmqyl2JDdGqPTmbhrsReSzK1hir0Qd0e5tUrMaOJMi86v
GsvFldJ5Q9DQeb8/74SoblimAQg1446h5VonxGBfvs7lYVoO/5epM1tyE9nW8BMRAQgJuGUGgaSq
sl1l3xB22Y1AQszj058vkbv3iSC8Y7urVWogM9f61z9U6UlC3+ZrD9/ceLblwWu/gLVw16FkbHFW
VJE0RDha0J7AlgPJ4QZiymE2CW0zbS7xgDi7Y2QJzEPo5N7lPx+2PKguUC+hGFudzl3GkYBIDO9K
QSRSSt0Sv57V7Va3710yeEwKZ+i7eFb9HZRluqd8SaYTKB6cgPGDjofHUt+OZBVNi8hrJQyPrKKq
Exmt7NpzPOdHQw2Z1U4vuEA7e6d8hySjD+6hclk0j0/2lVmQh0CraY3SH+PHXsf1czOqIMB9BeUg
bjJBVCKqZ6wssF14JsJTNS8GARxi/rknS+zhZ8QVZD53DJrKGYlwJA2RmeOE5mExV+ImWLkNrW1Y
IvjAg7rwtIbAdFKs7IXqkLjDwSGA2WTiuYpCltTlG2ONvZNBs0oJmhIhXSW1eRi+ll+vzlTFsnJ8
dMdqjqxQnqNhRtAcGikGtS+dZFljUO+TSo97LD9IRWZg8yziTDHHIkJWODfge76c+EJjb58f39UM
yRjJP4QAeYO/myDYQyBAoRJMXxVexMUfW7Rt/v1MOb2CCWEfLR3H9xy1P1k3bnFWtHDWhEnmQ8Me
Mxx3QUV5+iC1oiCmh4Hl4O1l17SJfaBZpgqn+qLusq36lwUr/4ibJ+8uI8upIKhYvLNUPYwsR1zF
RhtzyM20IYUsC1KJHSb9wxXOVw7S75kJdU/qAbEcQkYQRyjKK7QSBUUC2oUb/bkQtNH+n9HvEeAc
ixhorhzBy5U0z+EQNHrYfeRY9RPaTd4NnPJwn9xs9YGzIJ845Hi0eDJa7d/s/wcyJRh7fdHtkLP3
qhDm6HL2op76g8CC6kvHAxYOugow7cm6D/f61772OTAeVw8HVPvujSqUcTh4gs2tkOuQe0zz0skq
/1zPchWrytE8gfjO0YNAbrIbLxnOEcH+wWxEZBcRPrvXfMJAyJz9XC1UpE1S4qknHQ9VzJN5zoIV
xSUGhWIhT6hxKXAxsvlVKPbz8WPZgcyluqM8/2s3JpodgCnYXL65F4/7dg1WohOy4Hom4Zu3UNMc
OKdUzs9UbzinB/WNITNPDOK4eGKY5FjLZE06tkuCT/5YRLLSsyqfUTrsLryD5KukAfarFL/Ma42N
Kg5PvF2wQCJpJAsn05pFrGGOyBAkE1QGkJZEHjcPKb22Gm4F8JAT7L2xxyA3BW+MB6ZKTL6TxakD
bXDT3M0zYenaAtf+6AUJxasfJ/5EsAJXfcWoqhZ6xl11Ml/iyghrNSoBJ52GxDfd0bdr4URQ4bwK
BVU7i6vshIIKr9O/Wj2HmwjwA+1qy6zO7BH2HNu8A5f86nZXd+AjuNCJItpkA8JT5ahRStopaIl/
OAQqGGhrIQxdNLciyAB7Xptu25o+OmCOTdW1xxD42+6FofayqXIg4CogD5SAvP5gEsgt0FH8rCVh
FWJYyokKWUf/kr2OTGWdybSJ6z64+9xFlCckyZsBDtY37cGnzR2Yy1kyMsI60uuoWxjKRPkSPepo
/CWBBqVHbOvPT6wFPXuuJCXm9m0iAZk7NYqq20/lA8CcJAZO1G5LYoDVg4AD4ikbe9L8bLDzfrg7
bsSD0Tlm+I3hcC3c080Af0CSxgZFSOko/D1mrs3oXseHpHa+4AbE8A3ez92ipwkPa5jJ1HlhBeq0
yepVOUyKL2MKpWRkqDDEg35sl2OfHZsSn9LQw4UPis/VP/TeBCixCjyjm3m7Q9xpQv1d74+7/og5
pU6s6i+NvDfJfezdZROQNbxbe3dCr8XsH88bwaC9gmTSxXfOmDsq/pDwrt2q5qkKl/7mBfCb0R5A
PmkmWwGyF1OwiU5L4L94U8MYcSjGJ4eRnyY8P8Wgj6NV+1ueCGdR0OGPD3BRULfkG7xV8HnSYaO9
FMolFnA+7lXwJRY7+f2QwmODunfyd/AAEEZb357svunwBTIR3CEqJfDNYnqH6AIXFXgRxc6IJz66
xcWFgsms8PkAObr3dy8xJ8HNZDJC2ePQfWFsQUJL75YPkZzH06x78UBV+34xCDzlMWKc7+EYdD24
Ej9GD0o7jDja0WXBcr+3bghwzoowHOjHjHiIPABIQtq93TygJGxdgJLg9gCeZJSo/EuSgxxmxmmm
QVtJNW7d36BB3FUXCgQarNHrc6F6xtLwDmiU43QhMp+ofsA4FOiciGJQt0NL3LojDgZxvbxLsOTN
65lti82Jg4bNiVh0uC80ZdRwWXzNYt4EZcHdJ9aqmOEPm98GG2AbrxHwA4eZOT3sWY6rwiVP/OD0
R1l32ftMN+zwod54LpwWACJWOvsAMDpmRAC5kMCDdAy04sQeLQxX7gkRmVae8J1R6hm/M9oQmMcZ
tiq2dBr3yaDHGc7X7bFKX2HJYFYHUUaBoFHY2ZadydceboxwxI6KdIZNdfhgTyWPz3grvvXAnws6
PKGe7lGSvmD3CPdc3uyj3yFaORya8pv5lZRzDtlswArAU8gy7Qm/8dc1JH0Bxj8yVLg0qGpWmxai
t9/VRrBypAO7IozvZPpQfAAupC3fYNfkEq7pzp8OBIPkCFjfMAmJ60nw3MFwBwyI5h8rWjYI+26G
hhzKN+hvgkpzQFNcYfeHKUbOwbnz5s5/OIzUBSa+aS1w6vz4wBnDSlhA7KNAziCpcK7hNv4nEU0w
83y+1BpAsLPDFf6zlAUInRAhSI0GTwPbLkQsVCXRNYSLQh/DRDhZ79CkyIXGqVBNGDI9WbcMF1nM
W1cBngxkMkAD7cTS4ZqAD5LnFEetT0xxdq2ITssMFPgws5wa0NS0b9sGV0DwJoK5tkPK/dx5MIkV
lgZ4Lzzti2S8uGSIjP5hgXjsF16yrh5suGoLr7nSIRnCgcukjhPxNTlTqNaV1L+Q4WPyuNFbkdHY
DUibQGQhv8HxB/PknYHLw3i2Rxpn96rd0rERu03g9uAQG0JmrEQELLBq6uCkCI30Zn0JlSwuzZiy
vI6v6Bu3YJybEddLXFCBV3Hq3IioPkT9LtyBX0wx3kAAG/hE2EiJ3lkggIkzzSxAkUPMGmBHiaYZ
BRl+RgPTU0aAwvGFcQXvaXUh/0aDCYlLZBesWAKi9e8C6RaYWG04J5OXDQcCB9QPZIg8WZYJ4BAc
LY1z42UPAgU3gFeCNqR4j1kbEGNk2B34ec145uCWLvsmnJ9DMK4CLcJwPHBfFTXAJ37Cj9CbIX0v
AsgEmsI3EhMyHMikwQtxSSUzAKbOsv32LTUSxJHfDuLI1gVz7o3EV0Rxj457I0JfZ0h06GpZWiwZ
SHTu550kl837HanNwIHOTAWWa+fGl/sRLhaCHdIl+biN4VazdnnVNnhK/pzXwHrfwZLYmHlzlIIu
3nnlAZi4t0ZO42D37Pdn3JhbpnS9oMeZRfCUzaGFM84anRtj581fDHvVPf4bsxCLm0QSW/gLR9ID
xvhxR0ApSZN9ZIC2wmGUQze87sPmGu3qKLsy9SFDQ1i14dOmgOYq4v5we/DVPITgjn9uegyjrWNL
Y3q9mWGZQkfYy/blZhvOnwtoNX5tYFO0Bg8TWwjUD8JbWk86XF7gD69BvwbvlsrByIwEpMBDSQ/R
EO9m128+ddvX/9+jpsjnLumMAlFkWdbMbgfnAAGL5hro5Xf29/fJuzP9Cgg/zMOGISj+KGoMu1Sh
XRC7G5rBx7c7LZ3pk+GRwkVeYYx9CH0gppSEapn+erdGQiG64IBO1fRlbAq1OF2Ody0ifPeGv9dl
2eI4r9gREzYoMGHjwPgZ7MEFjyZP7P4Pmmb3ZrMnUhwDtvMGK6enncsn/5cTCeElqku29gseAYZq
0++gwFJeKObjLLwlQMStIiDi59FT9g7/uslBCslctT+x5dJNV76Qb9gkPK6ZOPmvHJR1HRUa0WwC
vL8DN9VWhruZBhKbAS956cGVGYZQIiakOq9ZPCQtJ8zS4TGTtLiarKeDj7X6pEayKgIwUpVxBmY3
kdlxtGOBg6zehEWx9b3KBtFNhEGKvnctyM629DFRCXSAAlmRcXVMiaMHinGqzXyz3ou5JJoB2Czs
uHA1vq0XB1aNkBwADQkOAKxe4hV0Cz4CVJFNO/X0pzR+MJGDloQeGaIPR443EgECuJuHz9b+0Uf3
8EnNh8AMgQsy1w0K5z/Flw+UAGMr3BfHNlzp9HtYJnLIP4VaNvAzMlkgghMP37MPD7jPp/4j9fHP
udLUwakShDfzzfmAVSI0UzCjWHRvMCxWRagMqewATRIHo1OEhbpBVrBN4DwDovlI8O9+PjY/wdgz
oNcMbyQhFpTdw+qe91RivXAIQM38V1qMppnD3wE66vKgwmVyDjG50/W/gTdAp/jqzfb6C5+ep++t
gNa39Uksw5j0c/xICcZGtGfTjyqohjg7EIk22OOI9hp7m5Y+THvz342dG/9Z8mMnYdIera14IRnH
PDeop1CXRO7hgw6GKDPXr1gwDOM7sZ3FMIqCSg/E5iVJcSEnOc7Z1Xn+Zxgg/fkyhCrwpdI2hGud
nwI7XX0NA6ajnB2/NsxJ5eR6ODIp9VwLf6OFFz+NWhw08f6dnQljQDxaZRtZtYmrmfAFLu+uMbka
EB5ClM0VePe+fzcWYULIHMQQ51Y+JZxbAlAnI7AKJprbvV9oZ9wSQB9g/7IoOVaei5JjZbTusnWD
sGA93hG5GQKixkETI1I8nzA+6SCmHzzMkkBw0cuFYx9WZZAfeU12Ef1BhpdFHy47H/iSYa0UHaoj
abFIm24HoWOfCSLIbXOI6j5cyTaCr07z2NrPczrNRJXAOY1sfPjxcM6QxaXJm1b/xsOfAyBDUMH7
nheTGld4Kz7azVLxRboneyDu7XCWOZwAtfFy/z78BE8nb/7/C/8Y02omi5QJ6GC6yFCZgMKq3x0x
vsAOFSEq4S+mV5tep3oFv8WvknE41ZjMFScC3ot7clME1DRJoRq2AdOIkWp455CCt7CXKBgWutWH
GgodOe9Qj1mX2Obpw2dmM8OnqljheIiWObphb/3gI24vOSB8WLHVZeG1CplhPsEPjXEnpA+BHzG0
Y8AlTKUqh2KYOabu7l4nHLED/cRcJAf7ICQLDILDjVaY2je1GJplWAeFV0gxSX9PdmCF6dEvbbDW
B5EERD+vv5gTkEyQfsfgSpaCSQoEnJUFO81vj7iN4g4NY33WvdxuAxAfugfo6zfdBXXARYfW+yC9
ADw8UjfTPoGpOOJp20c4SGfl9PSWAhYi7GWlo4OlU4TL5zvHUTORxxY/SIS1GxP7x/mFAd/TA5J6
nn9K/28yY8JLY3L0lzGg22hGVkf4LLCfGdYcJjQz3GvKITdkCsv5TGukEzZOtrQs+jJgqa3nUjhY
4GhlwmaEjgszAp47HgQrTKVJOI002HsaAqRa33GWXzFnYtC72X5lm/MXYB4tDc8DUwGexzNHi3Ej
/QnPo7glj8LeVe9MU8GYb55vyWgC8UIL1Le1eGNyrl5epfZYVyyVUIbo1SdMoAnhBO+jiqIVuWmu
9a6e4xtTP6LgkJQ56pt/KcRnLk1w04nQZGTmH96sLVMHwfI+2W3VH9XXYyHuANFGeOujqyrit3HH
IX6bDFoNe4/fytbCKLUYMlNzcbGrMU5EQMCNRkDARlhvnpSNQR5c1MTkNUh0wUDWexcr1v/MvFXG
ANnxUUaGGVbQNpng1b6KrgMY1UZKzelNW0ZHVuhMXcH6XWCtPciW9UkhjHMbEcMUjRU0LN5Qh5qR
qWSW+RQjVDsYXWFQ0IPOUxeD0P5Dfpr/hL34EjjBVl/gcWK4QA+0QUMVOcT/iFrazcIZYDSoWnEP
FPLx1KjaotcXKZrReMT7fxR8g4FKdlH2nc+IH2tI3h4mtrgMpW/SBxsbnMzWDHQyV4CLgT//FTcM
819xQ43VL2zcv2bJZe2FX5osHKYgZ4eSAoY0k+h47xWhHAEchBq5ReFXikcXrnvWK2uLxUewMfFr
FC2sL0qaZzWLExuFc4IbO29OL/t5G2AM4QsDKZdM5wp3pQu30Ghdzi8cKJgitUG7Bjw3Gdsyf0AY
nZ4fP7PevT9c/GwY4nh73ZEmx9SdQQVQcR4znjHCImlnm51nACbSafWubRMAMhvCPHfBQpfiGiEI
e4gt0zaxRbstuorGIxDIMOHfUBAEmLPnROAI+wS8E/baafqlkBP1CB1CiGCPhRVu8dVZepntrnOv
PzlaeZN71qZD2U45S9tC0uw+D3E82yvRnunaz93piZ9br6AbOHaA/IKTY3eca4KhsTuxy9W61cPx
3RoA5Yd64QQbDrHy2tPuUdcpZD8TTDVd6vK3tqPxwr1VYAW8l4j6sZPl15Fjx6/Dicd8ATpXIiMn
rCUu0+Reov77IRXnx/6MYW85gKQTgHPe9yfJfgIu0DD2pkCB66O5wkxjjMEMxbvZB6waRbmxXABh
MkCTMmax8cyUBfg8WnCc6/ChWwvhAts5h5W5uEymD8MfUCiHtcCs/gmOAl48DfPoXRChCX3QuiQd
1M9G7BZs7O+AO6ylkoof/R+9/A8Q/edyAy9ludEOmNRjYK209w//u63DtKdAKd20A6NlebmxhN6+
FcDrWoT3nwtUQKDMDVklFGvdErEAcokqgC1weuA+0yULyormOKXhVQ2aQ8hW2/m9DwdgqZHSBhKT
u0mE9h7qCOxYj6Ti+M80CGOgnIN0TIZgYrqMOnkLhR4Ku9qFC/MDSeiGIVdiQNbsI/CNAI+DGXbk
gCEv3VQNgxr+0lkvLqp2TvOz2p9MJkTi6lKCZW31tYlN8wQUjRldBX/Ms/5wQPNALDG8QDZS/DLw
88ZMgRFM4+WSZwnRsXghp8Z558CmA1nOU4ZMzHnH9hfM3+YAB0jf4zsbmHloIePl6YWrIl4h+BZY
XMesUR4AvSm9L/IwoMJ/955ZhaiBl2J0GyKF1kEO0w+ikPVbSIQ3UchXkNS3iSxxrKJ8dmKszeAg
Tg5/he/2u5XmxCwlkDv+w8uBwK8dYyrvsMCl8Gy3y60BPr9fUuWbfv+ti0k1m3COV31M94rKJ23h
Hiv1sRwjuQ8zmNq6r7OZHcLR3+8dvK6VabO4Vt0dp59B/+aReltXdv1VqryJ85QI4NwjeVGHfUTQ
oddWnu2QmVOlSDedFdTrvSbWaCTyI7ijoNqUUiWJvoi0Tdc5NsddqH9xghZcURMdUEkvSIo7sQSt
8Ds4fFWpakvXeWEEX1DbbORZpOZ4IDxNTEtQkA71+eMMlIUpP4xCxIj4pDZEuRk+01gSyHgnSKC2
rschfM4tJIab2l/nN/YzDAaNQNrypu8MYzZLRNyGn+KqN3y99j/2wA1KxAPeI2CpLs/tVaVfwqGZ
Ybjhj3hZQsWQokGKVoAENXKbIdLv0bWMYMq0p76M6nvIoVhNvnL3c7hPxLHNHKmujO8xbstEDj/N
xvGExGD8Jibebo1boTeYXoE86gfLJ90yr5c6WgI0FVwSc6bcI3aYiHRWEB4ThKMXc1SJ9uYIixWM
/Jv5nWSVZzKGjiCSn2EUzBSKhec+cEujD7Kzt+xtwEcz93aVeKJ57vF5g+LiQUyTegC5mpjrhj2C
982z62at0ud+CA6rJY02FyIAanW3LQDXL/BsH9gYbw9710Yvhq3kpyWDdpSgidscLnBqM4UrY7+3
WaW7MEckSXE7cdzj2S8+sTzuiQvD3gT6/c5qJ2vj3s+D+Js7ee8ixIEvAz9kZbd/IKDzOjrycLrf
7OH4sz2Z9Fc5aJ542A+449iM5eJ5o71JC2/GEqgTZkBqjQUnAIfff9V+RX2iVMRRwHklf4DYHXZk
qIpeZXqt6uWmN8GqDA67QN0FCzQaZs9YvW8/Ow/ix+/QFbZrAT8MBrDe4cQ7aw0fh8G6fyONoPMP
TXCnTAdqAyPelWyZwRhBB8HKKGDQYzqca/KlIvKOSMHNi5Wy7ikCNZnsnp/nAtg2qA0eUClhFIcj
3k4r5OHdXyM3KhoYBbvoMESjIkoyNfXLSZRkS+eT2ERjY6n8QeQ38chYw/fHto41uKKeVMXdEpfS
McMAFLFFcVQ5v3bhHmxueeWBIYE4uO3XqQq7KlyOlPo/Z3v4JAQHWtkLwCIOvMYbNljpg1XfhBq1
ff51R4QItgCGz4rJ8dHEGKEL7nLAvCbzSYSdmAY60oaRgeE0u1fh3LNl0DO05jSkB8ATUlYQ3jhY
TgX3AqVGWBohFmCqNXll68SfI6f6KOoIEFDrQj9Ld4TKlmr8SaBDzcrxy85+FTjZK+ROuJ9lGswy
wVFerXmAsRpCgG37pWUBldQhCRJphlaq9b7c9wFa1h0TVjE2BCZeMO2nS6BpsBJSsSYGsH+9ZkB7
LGhl3RA/cO6fxYRo4M8c0xcHQFzZNNrs6fy3wa4PcAQDo5egn7vZDP3Ja+lEVW9netZ5meDZCDs0
PNDQYln09Hpnlze2v2Cagl3FxsKUGlNi2vrSVw4RfJgmizqcb9Ogx0WG+lL36mCVXXXn1vLLL5we
b8jCELRJzogJbSPitogTujOHZ+wdjhU7aQivoZoEr4H2k55REtN34gowuvo7hyf489/2688fUIJX
KOlHFSzcWx/Y7YYEBdBYWjMooRgZcdG0rtBz8HDWfNN+NS4outmxskhyX4vRe/I/AfdqnNkKUeGx
DqzeOojJoiTZmzHlPHmS6e1b/+aeZQXmmJ+ufoGMG66a08tOiwfiv4aROiD8D9gGHuWlxq0C4Q5N
Dbd/YoXDsY5aLQSeum/dMMAQOcm6xfAeEORPkwWCONv4V0PAtC3srK2TphD/fJ1wl7WuHn6TGMzV
7Ru8bEpBI3wdfymAD5tHlYLBKiHLKTWckFWDrQiFM5X+bSZ8O6B2pcwvywFncLQ00IrI4fL5c9JZ
KuiT6HfbmONHewNa4pV/x+sABjyaPd0Btsfr7Yq1AOJSpt8P/zQSbSPaY7YF5lT6S575y+KRSPpZ
U3vShZ9NTD0lTxTYRcBN6yJebvNxHIG7owk/cfQM9ygzQ1wO0YTYK8O0RJ0iqnSDQjgoD4HSvsJf
sEB18dS6XjEIdYH1Qdvr0td/zPtjbp6pmgGgqef3CChMZta7bbz9OzcZsR4Mp92d6fko3yHUG96z
kFaopaGHHKLSvjoQ3GGXg7BXX+m4n+z1MjFg42VQv8NpDOH38OPGBavwFJQ2P48b2Ze9U0V7Bf9L
P3GnM3pmmEJzFR3AZuAPO3+mSrxiIAdwp7VLjc3W3l8bf2z8V8nVe1wriTEjsPU4WpChAwr5LGwm
AYhAOAcOWeEqjiKq0cC20DbdmRHBWepPMHgwJrjeE+0RTxtk+FAD/SsMGxK06M966lYBSdyUmK3n
QhuNRh2hFk0UWn7zkuoCCzGTnBhBxMkeQxvRkRMepU5+NXs5li9kjbXWA4OOxbXoMiaJaAvfSD1Q
nbv1ZyhACwQLhU0NrK8MeIsa5w9HDHGkqLxnFBye9FXD0GMSgAydODaCXIwJuA6mlbIxm35MEykm
Nzb4Tmllwxf41jxyKuOZ1Dp0nZiqdNH3MWdg6Rmztyuo3gW8g4ABeSGW+OaJN6/MfAtW6Y0BuLBI
SFFoMdIf/toAPyvTzvSBP6lK59W+Hrx9J0xNhxLUwDWhxOW8Hg7gud/QSTHd3XnAZxn+5PgesfIm
f7/zibA5xDR41/dcfV+o7Avyg9yZITdGwo1zucwotxOavedUmGaPEwT+SL0ZuBnsvzRL/46DvlMb
/ltFp4Q/veJFPqMowY+w9BS2H/eaeTtYLJTz9u0qjKtlh+Ju6OHsAJP5WufnZOhcw0ceYUHLOKs/
KjUTuHhmAcFiM2IN/J9pkSvstHV3HCnZBN/1YGKi5TiMZ6nz4JFdoxaaI2yUGto8aoDojq+fm6cO
CzzE7xo52B7nOFS54ED+i4+WAy7iBpAxKfpg49k6lif8RunRgKyIWZz1IMzRgfbNvAdTYrS2Dua0
KW5CqK0n9DYWZJu8C8suXOVwbuzidaKf60ViG17s5ILScNuQCYCC5eCE0y7ldazgH8ufcFgh8ogB
4xNHun4DDKd/hVleEmTYwbbgC+CBmUb5fLyetDa8y+K39fwqyc0vLfHjt1A2giXe60eN2oJRwNag
XGXRoChzGLWN/fhJsmjV4ieQZBr9dDzXx9sY3VLReu4crXNU+kxedAoKiIStq6NYcdyJTB2qRWh4
mj2+3D6uiwg6yRhr832h3nl7jFVU6Nxo1/2p9efFB3PLwiILsyrUUYH/elhQ43mhT26snQlI3Wqw
A3GsV/fCzspcdeqiCSCziPss2V0ZGYiUI3qDmawjbPrx5BEWvkrnYaPJC6Ux4lhJWT0w+SA3Uwly
ya9QXXqy9ZX2hAgSIsAyJ2+QjTsDlG/S5RtXhUCnujcMOeOlTGps8KfkkRAv0tRRgO/TgLzqHAR5
fyzUI3gelSp8xDFYx8BEvQcGpfGi+oXCwMGhnJOhf2CLTOCVbmGlhH/aN0fb0XrDpV7x2fsq9ITo
iWPt4PwmWqNbHIwWZgDfHXwjr8Z66UPwCaQYEskPhJFZ9Q0/CPUFWfRkfwipKIUZQCsF3B4ClRAD
Ej+6eBAZWkgFJ2x1mHcvgmKDPS7EI5hmEIASPDncGqeiJUTZOdnfDL4cyt4Fk2UCwkjgHewRc6g9
BR1OUHxoL+hF+zMzKNRuSOpagqOsbwXuKGv4QWbbbYtXZgyFNO8D9gKDKVVoEeEAKdR6miD2QuKC
A/QkQGEJaOhC386Fvl1RRR13h/HWORKMLIYcaThj4AHgaQ+zMOeZdmQZ4MrMIQ9NMVCqsIA+5y0q
oODtpe2/GwLemFOaGEuPHfGUyZrJCIPGa44LjhD854NN8VOH3T5UsMFhK/g3TzvteKCKduo1Mh4g
kyQvLzzYnjpM87GzY1oo3NcoVQaXaBFcUXie3wzEqYwUuWfyC1ZovQNdG3OqoHHfdF4Qcmwaq/Zf
bGXCMCqotOCmBfQ51ymAm4/r/90fqPj4X3YbyjY0k0hpNhtHlLUKYhdU9WzQb4huvzHDnCDnML8H
KFHEr0XliQr6yVT5Tx8J/1GNicdme8atDlcpj6aTjhNnOz00EUoNIfrsg0uS4cH9/QSE0p2PIeST
HV+8pGUwn1sMReD+0JnHOqPlNkCQ/9QaooFEj9EY5C5Hdwnl6TdmqCxCZsPggcyoU9e5a6cMS2qf
DVijdADCR1JwaVMmi+cKDhU0Qughvc07/rQ3QZOL5J5zFLxSyIcRhViwT2C5OVRlHKF3F4uATdJ6
vBPPRjfs0D3zyfgaPIWnSBvhtNzFxz4V4rtzqzh8TutgsIaCnIWGgRaLhOVDnCABsj6R2eXmmgdH
p8dgKIKrTeYMn0h4UmTqPssL5f0H7oPYlWwWB4yDFROdc7yS8lJEK91Z9Q3VMPrn0kIFgRncS4v/
zhxjPLo4BxnVwROCkbJPOnC+JrbSd7yfaFY14c+fGmcgrfxfSAtTGGw+GEZ6sZ4c3lKPYYRZHhvq
zMylvxXjC5DInqBIyBrRCAUTtiZSr5Kjyr+pFmBkvPwWlCtKmC1jFEBWTB/ePkmtYxACUMtkdtQ8
ufeZiAJMjvBUxqjfH80H9Il438VmMnxcdYGMwZGAwuB/z8WYJI+VIqqmowQtmqcRuqsP2QSyFt+N
UmUmyQaSxDucCYYE9OUdQh2EVlQWKJRgMwt4lS8MQ7xGOS5KMUhh6lktyP2tff6eopfvjPwMlgr3
BzYZmXn32xuMk4UoVqyeFSzjX+CgtF0MlayEW7GHUQYH8uM/dg/AkUHsLwYsGyoO/CpX1q0+c+LO
16Qf4nw72rovty9XrJY+shQrDKuLSTSjgGpM/4qigerJhaH7xPBh6BKXUmwxBzB0ZVzJMPnfwA82
GcCPO4ult9F75kGP9HQOh30YjMl+ck2Avpq60+MnaDYNdzTwfHfzt5u3J743C2smklWYoyKiGH6E
ICCd+nXOouKl236e3JKW3BIc+bHpzr2r4erfA+0QzcVFQlldE5jnjzCJFK8xHujrnS4ww1E7PUb8
l1dLbC8k6Exf5vEvmGWY/MgBcI4jTfwlHeEvTfPv+DhqHD8P0l3OA0O5m2sifyAAhiwhqJC0EXYx
hdojfKqK2ixywCQMF9iy274XuBkgF7gZ5ZeMz6cU1GNw+3W3G8OTkTrZ2LggScCTN+HLYVfCvgQ8
DVp2h/oErFzD1Gd7AGmkj6HLtwxYP5Sk/Or8G/aS2DRM2IRaQpu48bupt5mlST8ot59IPGmftwCe
TdUFcGv0m2B3FfdAhVVjXQlJQ9/cxQsGpFKcU5LCMECWX4rWTkov3eJNC/MpB/iecKMrbFxSFMRU
B7Y1Ux0Js8iNs/2kbf+8XWDrVKP/eN3ZGBxXqF2CwyfzsmvSEux2OnzK3lxfDum5Q3BD9nqG0z2E
hWMNq8e5DUFxBCxvbayOcZcQEQAqw87ArPw7BNfZ6+++AZP6GnJiXS1bN9AEeFnh9bX3T4ugIlkO
yXwToWy4aZvFqR8ThEAJKGSW4sXl7C4ZRrFhuQW4dHBzyKCLu/SoIDzYhZKHqAy30uMUZEhBabh8
2fBbxb9jTZ75sL+77G/KsPKAuE+lfhcheMXrJ/cf8ByYHl4GaglzFpKHGuVogzHJZcZBEQ8OyNTQ
XLBHCXarYDxxc4rTDq/LjVYOpr4Iz37hgv7MXkDVRsTKb92AiENoMueLkw6CPlj9qCcPwchseqNJ
XYNIjBPJLxefCn6zrm4BOzYe7R2jnA0ROVwmRHaK+2qxLY7kxyXqI97D5zPdMYtJDF0JCJ2S9agA
qqdCEcMnPeUIfJKsOf2v/hHWu0AhOk7zDYfxPEHOCIXJWW88JGdbyIp6Rk6+RNntCLE9hTdHGEbA
LLLuLZ4U+5XQoZqNv2sE2W+C8qd4OqKVqzfRP0LwSy54ECG8kOzr2RhDbQwJr9yEy/Wv8cr0G4Nd
ob6H2dEMsXSLf3gppb0S/sAFO6jk4EehWo7zDWs2DHonGZpGcHRmKGAFRqKEHTD2Oq4g1ugG3ANV
Ht4Sst+2wfyJMYRRY2MAJZXoGJ0BElM0V2Vy1YJAoNx24d7jr4VjJdpO6Nk41I0mbjWnPcIs9lEt
3ns/kmZh1BdJ0v+sWpykycP0K+4ZT5MKXGGoS5keIA27svP48oJLA0abwqZEtziWvVKNOuY3mD5I
kfeBHyQ5LOnVRiuFfckAsQXnc/K8d9HKcMcM733YKMEK9Mq8tMTNiAXjo3p/kGbnLGv0GI4ZQ3Uz
XiZ05KfHQTBLKsbcoI6uJxvxfolBpzYVCtAeMvZi78PYwa6vhpDJvIJgynDF3XznX54QSGiB+sEi
uY2BKvnwrZlVeq8SDKhNb06YLFRFMmSh0KE3L7AQfyQsVFGqLqQQTCGJML3wDShV4RuwAz4hDJNM
ULAzzFh/FrtgxCPucmN4vSmBVLqAIoHXgaDoia2ig3cQn6BHgkFVwEYkKhDvBjhNOCTiiWQIxiHb
IMc1NQB72IGxJLW/GEHK6VnCpYxMSyIoENdrscRItYyIxSss2y4Bniv3auLlgsmSW8CkKbwJ8Ndb
b85+EJdA49MNuU8dDbXVns9kcePq5RTY5G3jKUVzKGmDwFGyKK8jRZj+Ahe4kUV9AGPrYNHZURmA
M/6wFEwFbP4eVhcza1jkWDRjxLi1frGJcYRD6fHc2IfmhTwikhbKXczmyhROT98JGf3+TmvOv2Fd
wBHFDeO4e+UWxaLOQGeLhhjbycYrJe/9D8BGX/uPxRmh0mxjfYgjusiYuRNSaPjQGYpC7Fk3tq0+
atVI94v0lNUkTp4b+bRXkqyjM4jN+piRJMOR7E47KjxG7OKO0esOhaciUierxF+JhDkwjwrqa6BW
LKhAutwhveTeQXE5KDkluTh70eVOlvQdQ/qX+1H98snrJghIzOtwHJj+Z1upfnmiTVCcZqxUrffp
QiGH/STw00T+r26/Cm0CUbEAeAM80CoNlDLY/UCl64LfM9AGv6+wUqksXhuwJkKkMIrASw8gFECD
mSi3XILuFSlplEjT0XjZF8I3pcYvBUhgiHe3WL8hXTgenw7gd25TH5mEObglbA/JbSQhe0Wkg8Cl
59du7vAIXNZeqC+LXMhbtBn5BpapOJX+gvvl7zCB95B4qHZimr66kd9kxI/EXRzcRhbyIqxVD/j0
uID4pen2k4eFhdRBo7CRfKIXaXt34bDuCPpFSmOqDheOIg1UPvYD065w8f6OYqT691OuOFPXf0cB
uIrWsfelS6gvJY6TjaCOnwcRCaCl1Q3DFaJEhBkqagswzRSZI/k7SQ3Jqz1Ckq/+DpTgX1sCcma1
tgsRpM5NgTUEG0sDvgE7841r9OWHYGQiU7GfeU0455PXtNvYmCQbNkejjJhaHK7hvY3U3XG/xsUj
aYBTQ7Idu68mqwpax0rKeaB43OJG9VXhHYfWlTOCRWQ4peF0yDFVp8bTlJY6FxKBxuKc2Rh6pRLo
o4/t8n8iGcJk/iNsYX9Lm01kBFJhwdQj2ONKRRIsU9BNgcIgixCJt3FlwigwXlOnU/FfQ/xKQJ6h
bxEhYRQiFgZ4Hu7W62xBDeYoBbysYiMXkVG82zouL2gWKKCDG0aHD+dC1nU4pUHxDh8Uew70fHQD
5lewejqfZ4OhrAlEouekij0OphOaEQ2ItXO/a72fh2JzmZx39mbFE6h2Jbjjkq1UkYQ/OMZEEqcQ
WdCDK33bd4I/CDOcXoNRQJlGnaMXgdwGVoajUe9gYgtZYUfmoJvu0DAicfVmG7tqiykWT5QkYuB5
5lo3Q5DhmZVRSv4fW2e23CiWhesnIgIQYrhlniRZdqbtzBsiy1nJIAmQmPX059tQXd3nxInwTVd0
uWwZ9l7rH4HjkIkzRNrI7zIjel7iro8xj6xHl2n/eBou2Q/5S26GV8J8Ef5eIs8ZmISA3ZrEnJNr
6fQocwuQKLdm7rB/QOZZFxoqwus1pGIKaRb9wGhF+qc38eAU3h4PlerqPmXAYHH9sUGZSdSSbTla
8c7JyC8s/+6GsC3JVyXtJPhAAfY/Fp9KSmW0Lusih2sAW892IBNbUdsvrGq4G14YY3zKPCA5uHGQ
5qZfnfmLLW1GGf1aOD/HTFhByEFWdFSf5hxqc/QwEXwlzU/Sh80pmojR6ZOOoj41qfokt+npudjV
5yazhS2z7v/IbK9cPq1fegrWJ+5KrHNS0ktJpiSaktyrRHKa6viYRaYLrthr5kTc71JDYIlPogWB
xbBGpCiMEO2jYCTKgKQFooHRzSParNB5Y2rAjkF2nB60+7BENrCWfQLkrGk8+6f7JM7r/8rjme1v
UpeQ7LBUyVAlUGubrpQHy5K/71crrsaJhXUCkNKe8MzdferM/kb8jk5UXw9r28awy/+rml9hrPEI
s81bo3v90z7JjvMXyS/o/aVnjnBF4ryMUDfCe8rzMdfBNoV7oskdqdHW4Y5e8PoUzwNf4L3rE7H0
5KezZrpozHgefinEGGaYLwVfsDEIsFrM9gta6TVe+VJ4x7/5FEnGwXHCq0ca+VV0CLKK0xo4Ke+s
3yr4TOFoayv45pfwPswTy35FlVbcPyNstUaNJotu6Li2U4dXFKFZAaAvtFCgAZQTEUNqBLsltIMt
PQYgqI6vKqJjv9L8B0hEzGOIN0Xt4s2ewrSA94KPo133COsZmkbI29PKRNXAL4flb+VqO8Dn04Mp
L1WG9LkKcJae7D8cFcC+ZgJjnUmBFkEhGWrEq4BTQ5E15EjelbEEFJhodVxpCvZYS/TLTQxNla3c
IrtAn0sW7SonWPZ/FRhkO7pCI35IUPjNQKOfcNgyj9C6CpuNYggDjGmXXEwdMnM4I2J5+pgngKmN
vzIfJX/lxQwQhC1GyEfWoACqTtBm2AHbp1v+TcBRUYphkqwQFHCvmyEjo8Ae9U2KWG9TxilAa1ko
cmweBJiSFmlr3xgZN7o+yCkdDYkQQua3kazYReCr0FgR48JvbB2Isyl81p/9ob0KxXVJBIDCKo1C
KmIIhtuzHOM41+HInvCRpWa0SSqJg0JS2Q5so8JMj5rCIHUPZnJVCMCFLV3cZfHsvHBedJ8zGwAB
vjiuDAxZNrQYxzbjXPtu4GMniS3i/yztebPSfcACr9sIf2y2MOuV3YhAJMhiFZEkCAGZJXsxFH3t
X2El4bFhe9Fz4MvWSMvBtYbEACneT0j5I380nmPMWzzHUFX98B2QkhEsQcwM02qRP9UdubUFH0sK
7c6740q8Cmhh5jYAqp59RIMUefGehMKqImYyROH851EgF+W34ccrVEjjiWAkKpMQVpkn1UD9EiKo
tScaU2BviTW3IR8hzKQl4rmmHwn5IVQzhrpT6fA2fOxIk0FB4GbUsAuQD4cWQ8+OYJUP5N7cPfgh
+EKoDRMNu8QtBzkC9AVr8gNII1bvkfQ9C4H1kL8PEkhQgEJ50zfq9u6cbi8ThBEPqnwCX+QHhKu6
i0RztgbdFl458s4R5xrkjYoFAvru32OmWpXJeOHpX4G/kwF8bOSvU3bSslMlnxRHs4JRDepG9JXp
hO6vTWUNhvkkRStHPIAaX4/jnx21jxDCAcVOPQnIvLLKAZZStfizhDV8DBmmPl3EWztm1YYSbooJ
vrjG00kDM7ART6maEK5T4XphmPbJ+RJbdSHKrC8jgy+mWa7w4DWvksDfs78DRfV2cQ/MkmyN3+YU
aIA67EUufCYPCwLfyTowAez3yaSmrXwg+CN2bPrd5PtBIqDlcbAd8iFgafkc2VcmsOJVNYqrfqJk
ovNl6mAStM/ov2l4pGRNusayFRXXCGUv3mUZlMwbdu4V44Du0tBWzGjUkHKaKnoMypjof/dz0t4s
v74Ieqwg93YlKp9udrND50p+3AOsFowloLSK0F/Z9NEHNr2tZolVJoT9grUDpL2HiL4G1Ja2+vqb
RSmkxmqPQE72t5x0E0k+rpY/72Cz9eeEgvzu9jDNog/FpnUU0yuR1gQXSmTvprJ80OXDp0idRpqJ
RnBKOj05EF9S5IH6sDHDPghk5MO5pBvBQ8MvRBMJLGI6xdvO8+l08FkWYXh+2SFcRwX43AOoOnAb
KBsLGyESq+gaeoWU7zuyQSKB1bjCOtggodDMSDcj9BN7GezQg9I+ju+0apqXdFiSKU9MAruY9Zl9
GHk0h5pjTHNwfHxZSKhUp4ImIxKldVGl0clMwPsjUDW202hAkzNFhOiDWTlwRhBGfJkJ0hSUBIwy
dKoB6yLO4sVDDCx2vMIioQSzg79YoLrVT71jCoKixyaMjjyoFvEXUulPIEwIZ06MzitnAv42hIPp
Y65fk5iKAFNb7e2dpQiym9/KomX0gV2XOQHBbOa3xEc8jz8Ys997b3TY9NCBEUwC/M+6d0sAMruv
Aq8hyswsVqdkwGSwUqawptula6IFx1bPODkESpNkM5xU0uIocrPGtv54FKlp0sHk1f11LcmCOQvO
lDwF00Uh8KTZsgYYdC+wgMDpLO2cFSRvGrxRUSVHRhU9CEroItTu2ZfiWO3RlA5WjB377iwm4CB5
WOGCMhYF9gA3jfa/SjnjCd1AbMbPKg4xT3/jNyC0eZ06ESWwgdJxlGZY+aSkInwE7eXoj4mN+AdN
EHWTW9IL4h/ssjh1Ls4YgqLN9uVuKzhsXH9A9EDmu07Ch3fLyUiz552ICxiuXgv3KgxuKIv+ULJg
mGg+HW2HM25O5fcZk433JJ/hyezpQbLqxKHFdR/VVoht3BAZYSf68fhQWWfXXZbXpkezKKRS2hz2
LYxoXJlxuUv8PUFVIppShevei5SlzfxsDcfyLNkN2gLD/6s5PvFOmYR1h/ktNBu8we4N8YE/Zn7n
DP9hPYGS8vkg3UDOj8jV+kewOvLsb9e3y/ly3n30hGBNIjKR5BwRI0lUZOvfTBYy94J4MK38WhN6
NnIC8tU1gejn8deOXYw8Zmc4IOHSp4hyELI6cuw4SVYlhh6bM8sTHcsu4YYFce7cSd7lkLm4s69d
kpU4XrDbsPOjgQVxXvNasFpkaXNG+YZlTocgaOmNEEztHmQT0SfZ2kL5o63KH3DRjrIKCO51YEdj
xDflu5m/5R97Qh5QFjoAr0f+1gi9ZJC52geJvbHIjS1PtaenbOG8WhJxQo70q6ScpqW5lL5vZ9HT
zXIXjCcyOGu8nlGYSFlISwFmOvIuLI5OsCyHrFq4O9CwDBLeIfcZVl3HWQM2uvgk7et7BBZ+iyca
ng5+ffo+kDa++J8knhrZYeKSDnF+wr3O94OZHzL5IDufO25TrJ9m1JEjYqL7X8OqaHzooJ3ksOjD
K40quAqT5cZeHxUAtZzU+1CdI+MeU1/fhuWMRQxRaySzQU3RpYhvUzQTxhPkyBjXG5CgWbEVdTNq
iFh7UcsE35MiVJjoPhF98uWtnjL8v5i4GNgwK+eedfX4CIU7sQ/JecrHkKsxqBjq2H5/MyrfSUur
HcwfzJP4ZYCPlsFuCyeQ3xCR/uM0+w6AZoB+Yf8mCH3x2z+s4bzevNucQ/U7xo+xTy8c1aBIZjhe
Y4/1MprYVn7hd+bwearBNAbeMc+CnRrAURDBlWR4iI91eYgROAu5CuP84wYEETwJbysiNLZ6hDGs
FHkY3Os4wedbdJcCs/+GnRTsgLUVszuCGQYnoC1GLmzahvvB7ARGygj674gDRqp9sh9iEWcDs+we
TaoS4/8iCUg+wH5TmIVJ+jIlJGrKPAu9UNyiyGJS3a+8xtMxDkhpHw8/pXyWjQI1GcogqMrl63ne
YUlhowFMQFsBX/yAcXhhkOMnQS7FFNeki4+fGNYVwzBxRfT60BW1+kek1UKCyagmGKX2mLNyfKd+
pfsD7bGdf8V8p3uYinKqiQjj9Qd64XYckqKYtUCMgEcVYChq9tFzVbqPS4xT5LrEBePFR0bkVWio
AeLz1Kl+3eZEoTpPTwojIRIFiKFmJvY0Cm/5U74uoz3Se6yiVHoSf86JXeTU7IodkV8N+fQDn8CF
ixyyWH4zvit0rwAeIDH6STo2ozjsLnEioAkjUqYUzJGMD8Br9i0VblHmDDrW7/9eXRU3UUwQ0z5G
NAbq0e0981OClsLcSnRo7mu+dAZNIQ1pF1+VwyAdMOB6H4ASzLYMtnzS/8o2+ZhJSlhFaZjtWJ6l
8/OWPEXYKU+vhcq5l7/Nr+q3/pHCZ/F6kKNqPF4BiToqIlbYJJMYO9+07m4b4MAshcAiHm8F8BTb
IMiJAZ/CLkGnJg/Mz8vui194BFzSQ7X4iSHrC6JWJLtUfy0/1NYuEAnI/wV5oZaqjy1nFp/lhOiO
Eu0vGVUERTzeF1DC87xBURDfRHAa3Sv+aABclnp+PfP08KDkyof4GyAFo/0LWWicQ0/ZdMFN4WUK
N3vygtxTCxZ6GhknfxM286r9QHG8JX9hnEP1hXJuJ8Jt2KiEXpySWXR/Ym9ALs4MsmVLeKgADDgY
kXiBEzBFc7DJ6dXmG0tI/Yd/nhnfF1LpEXvXSXu1ecKx1bAkIwjcxfNiT/dD1R4t+cAfkPAWeqah
aAiHXG1gxf4AyqOVqNC8nuZDzX2JuBOk7hhxSRg4KIZoVsO9/u31CcLnCRkwxBoyUz5dAA2x51nC
8HebYhk7EszA61Y+zVXB4recrprY0bCJ8aMiYMChyOcpV6nJJkrRfJ/u+tRiD7ikqt+qQU8N60gC
V9ABdd18ndpd2YMxInIKJkByb1hLUVe0vtH6xc6nG8dC23UY9yx4x1Db44AOatSg/uPvenbkpAdt
wvKK95WOoYuHXySYXlilhch3XaXTl4ywvz/9EhpL1GJTn5IJDXjCT0n3NLAiysJtQ+mLA+KGzJ7M
cC+HnKWXLJibYKf7eY2U1VNdlTmYgLurkLxZeyF50+8ehqSLaDvKaQoHCLiI3lUKj2g7ond16W3I
/cr0EB3AWTCA4ziag75cl45cJ0rNFvO2GhlFpKDNtKXJu+L6rvwdw8ckBuTJglEPkOdf3OK8DcjX
dUDeoVmohHKBLk2+BNXPIYzF2/qnzPXRu3vpi0RTY6BeNkZehEfNFxHyXRtQBtV+oY/SRQECyf1u
+YGyrlw7FYjS5gHT/D3gLKo15sxVsEYV5S8670pEWxMSN5i0tWZAlPOYzN28bNSZUqXAsdIHnRJQ
CVgelTcTm/na/IfWB+XSDlkWaFXKAUjkFfmgMoK4Q46GYG/f6DHYOE++j04JJIVJ9j08Asw+npil
ZsuZSrdFGIi2mygKeHe0jnE3JGqebo8KJk9qsov9UUJPHLH6mWS+jdFURx32iFooDCf85C7VTBNS
icWlGEu7vdzXXi6RDgYhttS2GvzRQCqZ35q4zqFV7UoKqRDttEApgW/BVwMZtOCwkEfkUXZjpoho
JYNBLDUq22LiIoVW8XrwU2p3UdGuuyViehoXiFw6KWdw+Wm9BFD7sBAv/1mIRy9XXeQTF+4JxDkk
36nuxH0WK/Z1SC67JDMF+/4M723amSm5CY8llY7EVj32h/saMElw0OruhMK6oMa+nWw4eA4mmFFC
T7qdzStC1P3P/yfOUnpFSY6X/+aMJnd50K1pWWBVoF/MMuRSWL8iDfkKOUgeiAvyfTAbZTnkoJrc
83/6WwBUlSI3/ahJ1gbqBtinBI7y7Zgsn9IIAyzsyf6MERgoizVIfwipLQL/TdiLmGETz+5Q0+r+
8vQXVrscMssrB6RANDq4KsFcQkVb6BCUNLBXVwaZUM6E6ON5Fz4iRB+d5D6/012Zp2WNiuhwne2M
/CWHK3VZxRfVJG5OaF9E1/vzjeYgmhWNUP6Un0ekvGTvqFJM6ft1F/8i+eaTtBu+ps8HCWcBRIew
oBcOpiKkGh9YgFZRGSMQojLu4v25SW0UHPNFGNwxdw84otyb6pLkIrKxs+UFv2TWHvggGhoiLFrD
T+PzdPn2jIcqNc4mZz4Zg/HSICUi5/FYCJCoN5K6TYY80YlfVqIZfJZU/53PbIM3ZwUIpAs2qjd+
/d0kziY0L1W8qB7ZmWSu+HXrU8opl5ipfIuvyeYpp7t70ONxjouDYzUONgrsJUXF4wZZV+IIR578
fmn4y/gF4lLQUExLfME0GU6rhsyLYKbdj0V+hxNvPGLUiaeBbAeLeyE0+4GWconKTAQCMMiB/UKe
3tCtsXJXKSjRDmzw/UskNKxcESFKiGKgi1TJv6VchD2fA7BJlWpqmkHRBwSIbh81MSREMto4sRhR
mVigs6k7EJ5tjn8CLEYae3wiGu64Lbkofz01qgwcNOjbTMn3GZHAkDLj852A943z/nxnmGQgIM3r
n5grhFC1LIRQixUghDqqPwiCgyXmDXhYrvwbIExQ4sYvBH65+Ut659Ng3DcLu8k9fmFcCwQIbJ5b
/AbIg+r3Z2ygFuzSMYfgPAwufizHONtb0KRCVC8PzjXWqfDo4/YXk2QDUUvcYe3Z/IJEcUQfnBkK
jRMG2qBIekYTEcAOlAQJLpIi/AsGuQTclUUwPf0dDR682XSe20oTaEVwoedRZrcVfkOk9sQhUAIB
y9REt31U3mOTaCIM0W4boLq9aWE9hSaL75tOag3ZUoqAzjIskdQ4G6Iva/+busJJDTvEsSICm83L
fgBjA5RR5+2wKl6rv/K/hvZtJMkrUV8Jvyb1l048i8v0EXMTcT30SN0IjcAHNNjoWXs3REeHNGKH
3Yp02nCb2avcJwigIOWeCN+dW7B/OSPBQ2BkbPsYEnSIoUBH45xHBOo20RPVHccW9IVGJkdkjdEC
nOReIAqe7o5kmcblLl3/XS2cCOCzneNjxxocGJDrZXj1FGKawhrUY47wJe4viYyBgrjdNi2xYRzM
q8hP2hn/5CeBJu6kiBIoTG5UdBs22a+onikkiZE/8/Egs0UdjNIW9LCkI42U5pf9qv5FrixU67Ss
4hK1H1+UUiWDzSdF55F62GzGE0pINJ7vqMvV80CVmdAZs56t/5jYpX8L3zJSBB4uXdSpvBfp0vMn
XgwDszhZ+SRvEvMv8pXQFmHkxe+68+9Im75yqnKF+gR9Yj8iMXLEFywC3qI22JWB+6A33H+s6B6Q
Wya5QG49uVaT3wfy6qzX18fo9nY9Dqypq3Oi7EPO8D4qrXDpQVCCuPsGWmb2XtUIPw13HOGt9Kwt
LLCOhHYN/+tq+Y6BOw3CJhmnEHD+RwKqopiML31yVROOsCeU4nqEVTldVWFPdKVP3ld/B3IAMC1s
bHEMriI56CG+GMhtzbWXH1Do3Ro7DKlpB2oZULiB6ZKVhbGW6IYAG1H9DCcmrOPMKS3YX/ulYp5Z
wm7lrtOX1djEXcgBxonHNsSBtPLfJnE5d6FiQB/wujn3G/OEHvkp/0CfDIPEKozsiFWY8x6yEnZu
F7NOk2UCY8BbD2PACtn1NGmQkYEjZZSjbflXfYm4LN1vdVJTxS1Z6uKKrBvGaVQ1jNPg5IzTdcw1
N3ymLbWP+0SmsemPQugRFKMqJDrbLseSSGwJK6KXnfaofedEnxOjSST0i8Jew1druuyum8qyrd3R
chjGtFF81a2DGHai+lFyGO6xorbRdI+lJX5exFsyqslDTSbg+opagdiBVEyuAW9hqaGwl+AeFCGQ
pQ/efKWPCLZqXE29NSGHB+HKJkofA3ehuWPt0DtGwf1N5QKm7xklpvoqq+FuCmReWTsR6v/Gm08X
MsxpfV9T7aloxH9hkMBfJzLYIj3lohxpUGPLdiUc+Rzrl5DiSMoX3B3JkXA3XDA4L0BBjwe3ujmf
zdW+4m9Cy4IdUgj7DNqg1q8KcLnw7soBj+3PfrRVEvyABT7NS8wBIHoqiZ/EYgbyaKYAe8yd6EVN
QqMlYdXGwAAXeoCsAFOQZuGq2hP5MEZCbyoiSjg9B1tC76r2IYfSpQzkzM+NYJ4R0jlWvGhpayZI
yxFW5j5wOxj4jMiH7Smj2JZpoLVSUz/cxmNWnfrhNFWnpjrl1WkHXd3wX28IeUJDt4uwiJGxRTA0
RJ0w38Csi9C3Ib7Tb2JXk7PVxXZkygAO4KmknxM8/euKsROCXvRXWnd2RTwI9UAJh6tYdp1un1pJ
mj0LeVww+at068Ydeh79QEOsrjjZQJTKqcQKEPHBoJDGFoT4Dek1niD69FBWFn6OLJCnoOIYwMrp
KqyK2AxoZn/PlbhnipvpgUvIdDC7Y8tPgMdzhSaFU4ASS0X8p2mFq1J3F9HpWBiieoHY+URnkSPj
h46R2f/EikBJ+YiwGdf+4Unm0drygM6XpjxaStvP/L1lp3crZa3f4nqnZXs9dKsI96vPEKfEc17b
1OhuRU90lknoEvLgVgeUlO6/uI+b0z07XlvovyPt2/piW4NjBj+pikL5RauLJnnMKU5LaBspwEhd
bXwqT+B+V00hw9pGSOfu939ecsgwbGIX3soU+oQLan+c98eOPs39ydRORn9CVzh1ME+CS6nH6J5I
LyjiGQFZTtlMOyrYx6iXwvtOZGNcentXpzuZXvKYV+359oCKJSWPltKC8E4Eh96+tTU1nNku2iCH
kYVdWWwppMxxdweI98jC2BIAuY3oB+Aqon50mFzjpJ0hwyyqRx2XR0y5EWQswjMwfnCryfgaHqJa
FJ52cpHYoqodwRpRMmKKAq4Tn2C3Np3vmHX4NHFoIe0osalQ+I6LK4dbiXZvN/tiU63MNYvTh72O
DZW1hysGW53LauhA8sJ+rCNKm0P9vTxI/urRrwZPKgPBopGAIq3NvSXzeoT6IA9oDK083OdhjqY9
fRrptUnzLtE1ehacM+VvAypY9MpzwJ7PYt6Z/qz42lGhYpmSnCYGPs//otqVPpBFNCC6jD3yuUWr
0Z4NWs2p5ViOk3W8RhoNCaLINVs3bzJDqNrt1qrdMQ+k0+UX8uIrp/L6hbyY+gu6L+SbS9FDnO1F
V8bPBQcOEXTxYf4ifeT5hdqCtB3OMNXm92tLEEV7VNNGPkzEALbH5c9wcz+T52+HMxdTAWeuvIZh
0AsIxD8YTk3FqHb4d9DgcTD0sEP4D/eENRceGJfT/DazR9EPWEVA9hfdlt6enzN5ZwGdc9dOdM71
4NbYDK7IC8Ixvf068PMMyo+LyaCRAB7kNZ81I29a7NIdhlfuplUYCS9Kejm8KMJIaikU8hVWbSRc
E9rI9jcMUxcaVjCnWVBpjpWSCsGfWpSzgBvS+kkEbP2tIHjsj5w8KEmYPNwh1YSX25NGL6OzB/Eb
7mLXQIt+ZD0ySMly942vND5WMJyxm+Viu5TU1wrtcGrISVbTCRCKu2jhEBMHz47MbI4S+E7rRTR4
5x8m0nmOKHYgM9i/mTSX2vlfZ74r4E3oWj+IOLlRq9b4O8N78koq5JZ7ZJeYDkL0LYKG+BEMbDvS
dLGuASgG1wknZbrE2k9SaQBaJGYeaGouL7QMImGTWrrZt0L66ngBRn9wNDLNdqT+MOSRe+gz/NH7
g7A8P37KzVG1jspn8feWs7IlH3H5qmw56+9Fw2gPY6D5FQqcR1jV9PcE6plaz7WBmJeFJ6zCyNV9
gH3A0+I0w8NWEZsRiWFYClo8esyp6xf2S95403AO2xlRELD2SfbeXZy9+/W6pgaWp2Crge1JEtml
4lEZV6sZ/hYXw+cgHkyuJIAsDWUApzLOiquwdKLJ5w5q8J3wfmOuYuPMBbekUWrnLH36WL+hQtYa
1HsrQumpCMG5ioUeHpNhp0Roy4d90ZBjrB6+Z/gpAdVOQuu/fd+SEEawA1ZTOKucrHvCUj6XM7/a
dvoZufhJOP06cfTRZ4I4ICXyv0Zp7GEi5QHBnidWnxxjBWlQ3Egevx/1s5Bls8+8IaHIQcq4vukU
dbeqy7wBnn5gtF+rWjUJx5kozZXQyVLHFzTEKJMb+oys5lvzh6MkViGYkB+gwCRm4SSTgUxD/YT4
fz0eeZQoa928kNzeoiXcYAFDfYutJ/c6cJLVzMDYs5kZOG0Ye+jlIW6esh00s+TVLgklK4bFdBUp
7gE6lqZC6Fg42gpNDdXmOmlLIdDNM9ALwcnpU7jFedR4URuCPFAJP1ZVrELn2B1a03/FTrB/LTqH
TCWK1oosQZxCYHXmI7Xg/BJlGTlj99UbAqJ4rHQraG68s/bKDWWUtKl4TaK3gQW7A37FUn5Fp25E
eZ1M4mOwUu4wIx0ZK+/hnRrTdYvCt8idDq/WofMXGbvX55EP7+rvFl9BAUTjDiAZtA7p66sNt+xs
+RVwFOK0EJcOtxkfKd+Gx5uZiEebw1Y7l+/XlOeBKFweHwsLxScnJBGCKIyP5fN0BeqR4tbyLl0w
taGphcLRlzzbVJVtDiv2TYbICs8+/gspoXZu9aRtgghARnURL2pBY97g82owtHAfX1E7hHQM4EBt
OaEpXn4nUhcPKgaSXI4qErxPZOSu7b5Dk+RG4h7Gp5haD31pK58qvQhD4P9zhfMcTyKRzR0wc6lU
cVEO//8NHi76yPeb+5EboUdhF+xGWjVYdY8tEaRr1Q0B62Sk8+ej68QEqvr4dmeOwQC4J9+ERD6u
r7Uxsk2pFkC1bVzPSKgLgttWCh6nUNUIIgZ92+Pjf3OXs3TrCrwmaNegkOCo9oJ+gcm8kTvJlArV
9ufxgxDXniSfNWw90xHTol51n60IW99SdLYOy33mlj+7QzH9w8IPqi9YeBXXjV+qfoGpA/MM6gX0
g8HfBo3Zo01sLGG9f2A+nBti8zOH17wTBRicNbIhzhoKMGQlKkNobvrcOacxDKAHYoW7i3577mOa
j9kN9+JV28qYUANx6xnc8+he0Kj909PR1O7WJkJPh+XLhNdzKGqdbZJVtbmhcSdfsBTJcbdPTCnt
QbwD/UxbmHMNct8ABdxxITs07mAofXiVhZXFU2BhIG0wXx+m1SfXXo4dVrnVJ4dsisWYxKs1TlMI
KygCIPQzlNBYwxq7PTsiAhgLW5vIZWSnz+9ud2JSzXf/8BuWins56JH9XALOte9VTsU8iybPgEgR
M1efB0h6dRhzIq0CNkNsyzXm4bDco/QQpKyIpaAPZSF7TEZiQ2jwQo5VEKIewtY5cYiYPo0UJu4W
f+H9x+PyGz1OTd39GlqAwXRDSR9BTkDPnr8lbAeucToHXHglYdD5MKpkhzzggzwi+tCSigkE+b4r
dpfVy3OjTZBn5O4hWFKc+Tuv7oY+7SaBPRGaAfbkhGi2NqIILLZDZwLVg85k8qQfWyCCUiULmzEJ
lMlNj6cmLnBMBeickGkAqTKEyh4zY8v1JHQWTKdwNDp/oPUaZyqnVlivQuxiUCfYxVzGlzlWZiGh
eoyceOyUoTWxH9nTynskZ6rqmcGpBXyXR7eGjfjaTi0uUE4tLjpOKiP37obrfrKIMOR9YoHEI4sG
JGPtlpATBGxIDDgMPFJCaxy+7oebICgNKZzuu7ghx+eTZWndEHMyPXTcTaL2d2HR5RdN9mpaEWdf
c+yY67SbUXJBnUQn9CHWIupz6QWm4STnAVuFcZhWmAF5FfiilwzLCt0lEvfiN8rVyZFiOCHc4+K/
Xw+YhXiCEPNLosVv43/qWSRM0MMCI0a8qz+x47nZglnb1gr/pnjYaOvKaye4Iw+7PbMv9r/NGj/g
N0d8qHnqGaIKP7x2lo9so3uYIwPjBR5YR8lZXMQMcmXE/tORL2YGvJF87C3tzYi5StKoYlC4Qoxu
+oH/cauTa0rd+2wng6NbwmnIoIjTEOyC/MAHQfnP6EpmZ8R5YtOTjC6S4HTuCokHBXm/CLAud/E4
xNfuTAY2oiyg+kdBBqRP39mS460T7YxkSkDBSaQkOYJ/8fs10MunnGK5BExNaEFVznN/q4wtLP+i
+oQV34LixWSzpTPPrVN2EYIx9Jx2q6NhM+EDnzDPW1/XbyqSQ9Q6YqonlDrVbofLGzZspuwbsipV
DNpM2SydJP9VdzscOvKIKepwsWLf1nzGmXykp6tQjdW4LTdZ5mzRbgzxIKfcriWu9UVMwOQ38DyZ
VQzvqGn8Jbiql4blqaa90SNU0HLjDY0qbGA+2m6QLTqN5Mq8r3capP6LJgqggB3vwlAU9hDuQa4j
OA400siDxb7GmeWbD7opkPCHefvfMIo6wL4H8QxGze8ARs3vAKzM73CT7Qa42wPL2r1kbbAv8R/Q
6uANhKMvApFg9mU+2DAT3jRoUK5lnYx9yb/gIK4FXECQT0y93415Y9188dSd5s9WrI5AMEyrdECv
zxc4bsYsR9KISYw7EgMXzvfMTY82h9wkRKZGaD4jVOMaMlICMMRrvS+/z7yH0BPvt3dWRONEESPt
fTxDHs45MvL8S+GAjdwLJ/suw+vOPv8yhdkN3tO4X3zK9wYEybF0Mr/z7jNI8thKiNLh/RgxH5Fg
gisR3s+kQTFU9c2UiSU/FC8yajF6V0JX/sm/SD09OzoTKMQz5Uw9BMdaFf78BPgwAc0cFvv33WkD
QRjs+en5geX5J7ETM+QptJJ1tKwTUAmC4UdEQgXbCKcMRxanCmfj4AAObP9AeYSmErf3A9t1KXkj
kjR8R5w0Esirb13929Fc7OqcX07jcKqHk66dcowHx7k6XsjlIIjrh+l1aCktV6JnRTykt0yk1fCE
AjqwM4DtL/e/+PM0+4TsDMZuprU9Jcm5jW2RyKTNuSjuM3qLFoG6qUeWPJoUGMtZ8urPntsE4ITk
ODyHJBf+lMr0E10ajJww47hS8v6bo5fTiSl+O51k/CAGOXvhlTkR9nz/JlrK1+MIMR4PGX86PgIA
Ff7uOxJl3o3TA73dWRR4gaaxI4xfvFN8dKOvnB6fYHqoRymSeSQrBkfmaYbPFXVhTUacbQwHhMsY
s7Fk1yLahY2mAAKnV4K5s+FspQVrhHE4WDvAxESnX7SkXTkqMHWtXT5+znzIaSrd8diI4TT/xSND
4fxHQSLaKwMttargkfATMyYRt+DZJrYavKGAlwjNQ0MotACbyJO0RJoI6mx2wBngqE64ZwSCZJPF
AgmyEyM9skT6SgGkmMhJhKKmjcitCLJlJPG4XEEnnpQn5dbi6nPHL/47LKQAHIgh9ja2wnVDmy1i
1WJjSnZfvJu8q5yHGyqlDDgtgl0eHEBi2hdaRkvpuJePfcQK8Ie0FM59PgM3YQfmqb+VHw9+X/rI
HuKgZ5h12ECgtjCvwoQQ+fifzRZijPdjAcPvUvTlZEpc4jmj/oHJIC7VuEA2L8WoJvk5AIRMAY7x
k4CPWWurASZR2jvpT735EuJ9RslSFBYximv4OGBcRKFBZ7N63sOhiJoyvppxF9A9RKhk19kjvwEl
5+jqp4hEp9DdBrUtuSL3VRIVx/CR/5P3U96DgR2E6zRhTWcRuX52N3o06HHmD+JOKNsAwS/2/8KE
C1EDyjfx51ifie15uL1v8GlZBy1byDszzr8bMsdanx006/hsTgZ54sgI5Rcrw2x8UuTjk/A3qsdc
5U0+P5Ciu5wz4G03+Qf/UXg15C9ERLDYmwHnzegTH6UHDe564hincAnF+b8PmCrrJTBQfM0C2GOo
lHbkSFNJHJOsUSjJJoRlf3z4v+9NTANcXiPNCDrqXWzmK4a263d1f1Cq42iky5wWB0lPB/tP04SX
Bgm9+NCaO4bC4J455FAADbQ2Tz3v9pmUMKxKSKPGL3BW8xoAvFTscwYCKuqRV4nt+rguMSMWkhxQ
nmJ6e7hn8Q0w1v6CDQH1GmkdhlbkMAYyZ/+5u+MnN0GmggsCDzv/JmE11BohfZuSEQEXUPM3/awR
es+ow+KL5GwRu2+R2fKfAv0kZzLPMl0uoAZcKWDrvDSstY3pVENAwJw/f+54SbhtADFIBGFYi/Vz
fnc4fLmOhP+B1CeFaY0Ixrc6vWLYO3eM5In1puGcdWj+avKDfvsDJFgPSJ2INVqPgO0ZmRx3ckYw
SMRKsKHr1Fo8+JbA+Ky8W6cep8qwnN43tEW5nXr2HC4Jwo34bQeS37ZXWvM2hfLMtfYQv2l3c7v2
ZS+/0BZcSacWgOMdcLHmcH2R/0zs83F3tbfiHeoOqyGeCP2nO+QItm9YFxuAAHRgVF0wkusC+o6H
GJ4HwzTn7PpfUWNW/pmH9ivhlOm1VwB/DmhuND4TgGDucVTPZkRW1B0RiRoDD1CYRmcJHnGJrKBv
XfwvIsg8hHqJD4YzhMRDcl0weYsTEwCLm0S5i5OR8XskSYaw5dmAtRIAI1VClD1IUZWFBJrptJHf
w7092GQaj/cQtdewAI6QGBGPDOwkLYJNLWBTcL+zfce098+35tDlwbrgvDzcyPMLKuxQlzj/9XAZ
HZ5QMCuDwc3N1wRZgMJxCLIzRYt1dpDeZt9Q7PIZaudbYuKGAx2/nTgl+LmLxubXMg+c7yw+wFhc
iew+DH0bfgnIDb3CEcEDNgHJ3P4LjPM3IHeDk89VCYi8xONK/Il2NvvQxVxPCwANoBBIF5kGK0RS
NkfC2mYzgL6aPwHVoB4UUWHk6fwQULNYaEC/JLKjxN+Xr1l1n/yVVZc83S2E7VK7d8uhN6aUxVcB
x/xwdOdh0DcYFTr1mNxO6cVKd7fDrB9wMBWhgkm+AP0QIBithEAKQ0UJL1Jk4lEuCa/Voby41Yl2
RZCHx+i3TOsNHcGwDCI69AJ9A2lWh9QNY2HerwZxBOjYL0WeA5OzZdvC8Ud+EbEYMBL/8YmDkeTc
jcTGlDbmDeR5SHAodOAToxvF+oWb7ioHu4MS3vOo1URxBCfTWT12lguLsrySh09i2uNKaIK3fwPO
eG0+GuZ8svOJJAKkXffNO8gsKchybotjivuYY+aLYQLE3VKIFRFIOKISHsyRrR+fhAC/SQKkreTl
Aq09+NhRqHlhhWX8IGzjS/I54Y6kyaFcYPIhQ64B9cQjCNE4J4zAFOX9yqnRPsFcXVLUZT59qSWu
V3ZJrCtyuGAOBwEj8TPWno78Ln1z89Mm10TBB77GrIaIb9NV3j4Gsmy85mNP2mcdSf+HqTNrctRY
t+gfaiIQs16ZJw01V/UL4a52g0ACJMT46+9KZPueiIpz7HZ1DRIkmfvbe20pmHSkDY9F+m6g6/hD
7XfxHHAFX0uBAC/vXw0UlKTlPMgBm/kd45focbpGB0RGrtN35EJ2AvJTh1MmTfRXoFOPttCc2CcH
T2JJOGLsFskN9lnBKJHwETEhkqFdmpAp8LuQ+/kxMECufwxtWP05lS8v/KWHOt7CVk2tn4JWuPWs
N34e9kqbQxG8zJJTP5kjlJ89OiNk8XpFhQtN46WucFIO7xl3KkgZ+3bmGhMZxb4I1Pebzb9cC/Ev
BBbxWn3axks+M730wanBE7MOafbSNaIQ1xT1b5SdNGnBGLQPuj5QN5xVArJVFLjpNbywhslox2yQ
TeQ/PFNcPleSQraB1iGA6VACcuFc2nBGJpASLzvKPmCtnFVfR0uaHOOXPgdDEQpyCE4X7hQ4Iz7o
L+AhvK0Pwimj17esca/Ug2188FwMXcBzMXThmj1TU3oKZlC9r2Q0NvjPWSvirom3faRSKWBnBDVo
OU60/Ys5kgzk+Y2rKLyA0VxpnCojIz/v9xro4H53ndISdr0UGF4OMf8f0AvHROu5eoE8tQU0FmSm
zRPvCLHsFgwUY/0kKUnSYbgRPcUwSqDCQN1HI2gSOtDY8bHP6NmLQQUTPWHYUcgkKz39zSV7KPBD
i6gvAkzNpIbtKYMgvwMeSMIHjQKHkUez0trzcktYJfjAA0MC+looTsMt23q2dSQ9bCAUsm7e3bvF
fbmjNvD2QVpUNNo38cRFYaTLLYkwgwIGyEsWWqedXbK6mAK1V2xx/vkX5nNDCkj3a7+pvyO5TyHj
dn/jhglJShPLnlZBf8jt29b9DrbUJ4cYS0CfF5D7xFcl17vsF7bk+NDp0uPvkytusBodCIqUM51V
AC8FNDYSBL2LIOEsrNOHa3O4LYcMBDMUkENGZC7xFL7/Su8DijrfkTAEcRhfJ5gc8eEce54DPCHX
LxRoB9ZD0v8k23Hp6EStlYPxMjLCmUX3CWng0d/+XJCrOLdQsr3irtsa04zADTSRajkMKQPBDmSi
SPhP8kERExh8gX+BgZEvw/fmR+Z7T3y9ANYF4X+aouOcOSbULzwodEgCCHDqd5ubqYeJrIlfz+DM
yzOY2tdXPoOQIiEOcor4hOnGlguCLqd07GJcP2X2AYUQl+u48pShv5HpwTAJdqNcQsC3VyQADtG4
jtYAPnlc+SwC+PhJdF/VfQ6n6bcS5TB3Vo4xfANkdTR1KGYKm/gVJCczLGKW9zJSv5WLas+WupYr
RX30sHidJvCMvFx0J6JMryUyrBIq534lpa7i7kk7Xbfh+7t0jI8+2R7CjbDCc+hZzLrWJA8q+tZW
CTz48AyIQUwOBlllBTxkZniysB7gjgIlH0Kqg46DRc0QPkFiBo/0MCGD0ibeg+lxCHhNiVUDei4V
kOcB001NUA3zL3Xfhn+bHMG3/5SYbp7bjxOcKY0HDOwwv5JsmOi0EpPHISb1oC3mqMKcN/WkoylM
5J9Hn5I9eoUuVKUFvQU7OKKzc4InfCbfacErYdVkcrJatx61Rri3yOfQgRHg7Mrs6V3zAwAKLU+/
/dYhyd/wdkZlHV0A5gKi1GNunc1qw8WJe6N00adCnO3GKJy5vEtEmHtb/OEkYGE2/A5AJgT9c5z7
oXy837g2HLiS2it2XWbq8DfHlWGx1gnS6mQrv0EDEHebqBPMybw+ZVABbhRmbGMcr9P1l/IqkOs5
/gCuo/WuzCMbKnfzifWV4iy8tfebzerS8nISRqQKEIsvFQ+vrER3htRwygk6YrmyrydUW18zua+3
zubZeIWlLeqRYENlHsnVnfwi8BegZJiKZkdyQlNM+yPNQoBkSM7hICBRwPaZo7qeEAajln7RUVtW
VED7SjyKK4q3pLOEV/Z8jmFcswV667a/pb/MvrTBjYgORcXprAOpJKV4UyD07UilfQCycnJOGuSY
kRpyYTCeAPfzzVFcdpkPO4EXoUW/OqU8j1RbichT8itRs8ev+V/2hFVjQqzkZ8J0ke26ZQ8ha3FG
t6fez8ciDGWEFRuLMA1jJMjIhTLYfMfJF5AfhayX0VG8uCVt53cX0pVEQx5rcTVEN6AurKoP2vrC
EHClKt3X9w60ldykEjH3fVfuYfm1WUI8kR+TnNJtZvt6kIWLUdn+hunAb4Gtm9wFksvN6b/A9VX3
4LJxgyPsfX75VheBRfP8N6wEQOuDOETqYgkGmUCWgYoy7lAqoQj3y7MIKk06i4k1+9A8FD+9YqEz
RajBNF2tIQ3xWePttjcyzlgR2boTEmS5/DeExmJgpzjAhzqpIkFIFM0dHDC/6ZlTbykIGAgRDXyW
kpvu/J69cGBe/y7XwopW6Xxqhss/9FBl1wjwTo5cUrjZC0nBmU9R4ktEHSIELs5V5i+oSGQbCQ/q
rPHv+Wv7fsLTx9QQqERR78mmVRsE5AhAByv4cXmCY4RVFP4ZFzp/wrcUXNmbf/fO76xtl2U/+/X0
k8gZ0ccLD0zhM+d7A4q08Bo55cXNp2T4818DHBgj6NYk9Slv9Q2arR2YO1hJx+Zpmn7lclITwLic
EuIYwGi7ETQ6efcuHisETL//Bv5DEJlOYFMD8VzhoSUYpf8/nxFEChdStSOIzLlBBFi3dEr9fBj8
1WetF5V/19LmfrXlI2v+mZjHnisellSzZlYCsqwXgiBUMLQXdtPJs0JyiU8nPovJhYM7o3qIHyPo
KNrCSCaIKrgtoz+g6uA5jnjwYYaACtGurj3wRcRdy73Bu8Clw06RSwcohPd3dwou2cmWVW8E9x1y
LLGD7SnEva+qF+e8iRc92XQpdxOkS66BiRBvMlMjCAfKTCRYOqnVR8+2RBNDaHyZF1srYc64ZHZN
3F9rzS/0F0AsYvuDRxgsCTnmN33PI+D8kcGLWTknmHdtm0A0y+1jxYXnz/rPc45zU/cN7ZBfUpRr
UlDByrY9iwuV1UOGPQyBCyhGzk8I5mZeNwq0SLZwSZhfqCLKyfXK3TNUYHS5JdaHNVcmwQaYPfcq
rLpw+TNhA5JF3bbchVoXAv56FF+Yb6xAK5Kn82+sPxtXNYB9iL7YC18DmZcXlAe79cbqR8oRqyR0
JMLWnajvnijBCMQ0nCht+34DJ/lvlmB0H/dp9cpbZp7EjbO5VuB9eFRzi5NPDbJX/SbaRe+X6CIF
Vv4GKZCVggQvN5zKXzmAaiFnSVc9R4HsxToYG55bjCcR3TaBQVUVCx5mJ8ByzFRJ9kT2lbNfuLEE
lAT7R0OnF61PjIpAPnAVspohrNV+oz53CBL0hPBaY/oheKjJvFoAc7aOKCok6kSq1+fhcStjcto5
+YuTnacs7iSAOp7c7Oomn63yg+JC0pXUtSe9bZ7gmHBFWVhpeE1MsQvhVSsWZyLNtg0qTiqYpXj8
uB2W9fXjv5rCqnNlN/uEOia7a7w2s9GkQXjcPUgVC2Q51ZU7AYZQt06BBMWSgqQru+fBLdc0ocZk
SvGo23wjhpCTQ27d7dr6RfNWid68K5+KBG4yoI2MhDcqNLtD7zyBC/bBTYJONABzEBcEy8W84/Cw
gNJDVxpYUg6ddmAmzFqLCKCJ8AMfhB8Whm0ZSB4XROjadgYrHatZ76xA8Md4hrkwiYMVys9mwy8C
ivAslVPNzG1NiK98QVU1TGe09lhesD0xgRlw8r0nCdaDMzgjnYNAutQHFVmK5wl0YQuJkEScgZPa
ba/Cn6CfUrXdqePHiDI3eyaSvw2x/nupmOAR+GJon109Q/Han9XxuuaYCXETCDHXao5HIKRxAcVc
r64mu3ruTLsT3JGVLdmRr7UljEGUwLoP1C2VLlsNfnYi7WVen3Lfnj9vlr9wetdjClBF4On8S5aT
8tdW/TliIZV5RgkKAHf6Q1JhZeSa4pHFYsZdR5UHt7DAE3HvLREbDuUWeVDw+CQFKYvPsC8BQTu+
44AdMaTD9nnpwJEkPfZvFUJqpCuYo0SLylK88pjrh5fiz/Vbvro6fhnY6118Z2Nv8WIHxOjIDtBY
wZxbWFu4jLlwz+/cceDM72EOSZS6JYzpLF/sDuf2510JOTqOY0AEcAvB4J+c/+ZpvAcmNd+NzflP
ETk5fimDY6gjmfvxGvVdzF9BK6JIg4c0K5i5m8Ucc/8fc41E33qnsMCQmmKHDXivOIdUqdzZZ9s0
qfRo8rR4IqH9m98BkpJjABaRvpJIn+Q+qD6SJRwosg0mRkXtAuoD1agVOFASSe0YOqLPk1Tw3AtX
StXve313x5uA99NBO3dvGhTHFBsrikjBfBkRndDiOtDfku9cvuZbaha2dP46CdeB05DmGz4Y0HD5
4lk4lynCJNfgp4tf81PNf5OuBaRN1knqPRYXJULZYdJH7YN+DZPEpEyNH7/6Q+aJqVKpeT2kdSon
NsFAgQ3psQUIJP0voUpkywwlM9yxx3RmpzPdBWA70UuM+Lh3YVCoURmQOV1FtKc2DxUtwAZPg0Io
fTl/MJ4MlTCP3IBrjl5+9UgVWOAjOZxQhZw0XdJOsdq8MV5ktnhne1669xJaK7oEexNME//0H6AX
m9C6qFnh/JbjH/a0ABP8hT0ME6louEWtFX0KXwYjAFTxnOMEJzTG0Pf4Z4Lkj7SPOYTfQHqZmdgS
6MR+vVI6LiulY7BgL6aUaludzzimyn2LGFAjhk85z2AQokFtBmMRzSDfl3gkR4LXJmg6p/s10xnh
5C+W5SPUYI1FqMlPQqgRShch94CGPi3gHUayeWheVyhrUlSgYz+dRM7hvyZPChUQFkmr1ZhsN3BQ
Z1u5RDpDmzMu3I/N+Zn1zkCzTUrNJTwwffF1LsWhM/0CMuafh52yqmIxO8eh8wfTvyUHVsk7iVcb
Qa65BKh0swgZLN/nz8nk9sXVSFI2lRpG3O5G9TJMkGZw++RVv7vIeFuSrP/0RrafKKfI5LDKSZYC
TXNoxCS7p/nDOdR8J+vCbBv0QwAOSH3nnK2IIpcJuFSG54ERhq9xwo7lT4hmJE2zQ8bsHScub0UV
VcfJM2gIgPz11mMEojq7puAy4MH7gK8q6hHhhqwS5x/jhDItaKJyS+ZAHATkmopo2uqUI1gw9kPo
MCYH0lOYpwFF45R1D1mCzsOnPNi5iDZ8ueMztVmZFOVDZMHOTK5ZqIL58VlaEA/gIbC00CNNfjaw
s+3airDW2mYvm2ZP88C47OtsP6Ka7rqbKNSZ+vQCx+kSX3CYGuDtnD1F5wF7cyL7Z5jhvuwaRbBh
qpv7RL+6ToRfYJ3oUb3E1h10YZIvKSZKmcC0O7LFOIluyUdbKIblccXp50bMLA5VlUlcyd1+8pCa
mWrjg5CYiyR4U0SHiPvOdYLIWtmheTo+LkkM21yIy1WzKy0YqE2mGzK38UphvNIIjCPDtS9cU1vK
lr335CQHMN8n2024P0GNs58IdQKNaG4/Z1xxPv4BrEYGo8uLlzDdYnTHEIU5/uPOIxWBPRdObh3c
mI1RYoVKu4Frg/GN99FvgBxB1PKp6hlFTFixr0a00P6Up+dpNw6Ufx9G/VBXR8LdQL2bdCHQICXo
l7j8zsHDjk4uC2WUURH3HJGAeev+7sLbhvwZQo1DpIHCk7a0GXlWZUgTGer/jggIgPyTq0fI+Mqz
9vxE/edFjYZMbBqwBTABH77wKLr6kRvYAjhAk8BxVT1rHl/o4qbrQdfb2edkJCSxjfmbULQYUTCo
+JcDw5OOs7SgYOEIYdzHrIch479iGD2B1Na4i+TtSe1SuEtkvsNxFM5dqMeo2SdxKWuc9xGyXpAr
W3HsQWHcPj9TzAYVhy5e6IQ0hvEU1VSbu2ZLBNL0Z7agtfNcq2CAwltyYTQM0JH6LxGN9qA5BoUq
hJujxLMN+ZvtAroBukieCt2M0dqzhTfS/Ru/1fwv1um6GkrvLHKKn0UG96lduIV+AIqlBzr0vUkA
8LGYzuTS+EYkonaIpeyPA9h8pLLbREgmMhr3x/R8lBbiKOKJz47lhEzAZgIliSYIQg7raUXdc/TP
jZSg9j2GBeZs2hc24YEN/RotVtoKLOXYfanTr+PmuaK2WODcA4K0J5Y6fzugyIGCgwFh2hFS8UOU
uHORYP1nmM5Ba7TPjKFLF7kLWZa23xTSEhudSynK7+5qpLIVadjVBRz0zAXjlQffBoGHgyw6ET7N
kRS3eI8/AiLknX9EfkB4gfjKPmpeI/ndKl/agFR7wvkdr/eqAnnZUe84B8YyFx4tjk6DDxJgFYfI
Oiw+eJmuqk1ynRWPHRA7GiS8/ntw1J899b3W3xxxQICPcDmTR/sKMtijevC/fdwpQi1GwGW7hy6b
vXCSB9GcTjzVLiy2br09UpvK5ohdHoHqEbcacspU4+gSlxz2oZ7wmI9wBN3Httxb78tHOuM4cvMZ
HCNLMAOfuhjAMuHmJMnJhRg8vDYOQgYdRgt+OAlJ085JcaBcrVB2OEpoq2kecTbiRlGf2Ju+nJPH
2ZBydo5zNodvMvDsRjt83N8jUCpPc5k0LkLsl9H7V4A6b98t5ALiaDyfgp624o9ZpiPh/cQIF4mC
UYWj8YMrDm8J7wevhiqllM0g8+5OoIRDYPygIwDLIyEM5stp/uSgd5VsxgVoGhBlyMvys9x5JZnF
EmXmSOguhIhtPhQi6jZyp+jkrMV+GJGo5nLvkRWQPgqe5WKOqf3ePPPCPmoMEWQfZu/BKX+dTELX
/GJVwDOtbuJS+8lbiZLH7QggyMjQzwW4lF8AKeKbvWViOr4hJ5Mec1VyMGVwanq8f4CvB2oTWblY
RDGYaj7EyiP6WVCvHHW734GsM6qEMT21LW4hIY6SPhY4uXYlyp1Gmlivu6Y65tUxG51beQCbwyBV
b+PSjCeIz7isVj4zTZJ/i5MAWspF3CBIt8A3eno5A530/7jqFKZoDBFqJUo8CRVGhDb4MDREw+aU
xJGBSShyOScxLhq2meAm0FiI7AktFyGHO6hKobmr9tEG/gbbHxEQc6ooiOcyR6Dh1FyXYR5VDgLJ
A27Ma8yDXyjLdENCsUAk5ZCAnMvxmnZaLjtTkPVvHqVKQYsz/I4e6Nh97YMJKlTZLlb4L+1LExMr
i2wEtXoCkAGosmbURREfAVeHXQbrJkqkuE9EwyRcY4YG5yqGL8zNxsCEaQVDkLF3StKAfUCX6KDE
DHo2DmZUTlxm6H1wcq/fmSDwYGCCYLFM0HuPxsMHl+NjisGtL14k5cCN8RhUwBzDV2wjbxeM0kyB
rdj+HEhR1ckdLyXoFq5RjmA+qi1yXnqjhkCsURaiOusAzqZwA7r8JuoDaSHmSq4ZXHvSFuelD5vR
lAXtnOHAxDUQydDtnHT+vtvo91y8g/MM9x1Bbl5rWbnCH/w9LvA73QvksEDsrRww5g48Cbl/IYcZ
G4Tc9MrHdTc5l1RQMFbIrbU+GcHJMChaOJGi9MaqwoCJvS/hjy6ivgmmHA9cJTBjzYY/xnsCPDTL
UEWJpSNA0YPFltnV7MHuxwAxG/ETkFL3SW1U+S7Wz8dSAneaBQD2OSsiyyGnX0XzCklgcGcMIxI2
JHys3oSkrdjk2uGikVALNhQMi5kRQa1vzpgPSc964UQ5kg4QF8dJihtQLAdR5gho9wRDuRJjMv4Q
mDtNxlU6VylolHNLV3TSXuIr+0PGxi4JdVCmJNThmM6MHSeHLnWKgC4nPCRukdyelZTNXbQlBbNh
jBkSJtqG23N4VoOCXRqT5qvfd4FmBHUMWIU09ZV/rIC7Oq3DKQwXPwcxcE9/9kgPZO8fwgNKuk1f
4qaIplPcWfHaAiK37omvj0C0iJzBIznwCBmITu5/W0CuGXYot7hy1whi0YU+by1QeVRB5CG0zA0K
jeFZYVdSHDjJEewam28SfQq3F+FZ66eIdWEdJAP2sINxrnC34XLgcLpl6cJFwmGO6vgxOb0j0xBN
Q1klvXQTMUns1ThJ7wzIbgOsSJcwSIZvG7FE/ObbddxN5VaNEZD/HcFr9E14bcKLHkx5mIEMuoK3
9zFrUFeGEwFaL3XhbII+tkSYnBvNkQQx2URz8BmZWK22TArmQgWKI8MeG48gT4itm93f+T0aT5z3
z0UoQzGmGIgdexuTaRjyeBkgeLQbQe6FtTEzZ9MCvnwF5YyPwklo8UKUZGDDKZ1w1298KvhH6090
zylVbiKyeUW4ZISGWxe14wmLlDCPfhaR8FosB/lpeTHehKUFayzwEfIDpNGJnJScCYS78cqjTRaW
V53hEzoTyAxswIIaCH5Ep/UBF6EWAsi9Uk9GyUtSE3koE+ga6iS4UtA1CinktoQvfAp+s5D6dN0h
29JDHmwLkSHRPhaicjRfjyEWA9oPJf4CUYbGZWBudjaPMRYO8+2ZxyktEOwGui8eDCxrCO6Q71hw
kGMFhRLBmh8N6zzH2XUSUpHCB9a1arOaFVCBC3QeCg7jJ2bZjJ9YV3soMhss5c79XfZpcWnk/fm6
lza7bZ9Sw9UPsY5/D2ZHCLxs5gmIpaneheiUi77fkOjHtRHNxMF3jnuClkz0NW1mmsPSaZNcuqSe
Yh386SXCKCrc07LzhFmCnE5mMjoSp6uHwZlwysjlu1Y2cq3TzIj51XX5/w0Bkz/AwjIeMH1w7oNk
d61iHLHUEJ6a5POTYBXRkjNTASMh+Em/KWMeVAzA0x17aIKUFIk8iLUyOJIVTCtbIv65oNRyPIAE
G6h6OJ5i2hhUZttLql92WrUv3XGGNRosgz98cdFxSYtca4xmAer1DbkIsQG5qBg83cVGrRCD/UUe
/Lz+6eUDvZUzH3dFwSkbReZhAOdl4MK/gn08ENjk+UpLaEBixTJ9yi3xk069pyMlXP2b5LsJxaMc
Eq9e0hBdfKI3qjajCznugG1t6bpYAyhlESZzWpR9lBSNLMdaR8ep7tb4nOrwnNs6GD3UpNEjqlG9
tFUC4jK/J5YRPzFw/6gtTx8E4WY872qwwhsK2FzpFQfQeuc1IthLxEy1OZ6EuUvxHWkOIhhCY87+
SXNYM8xqnm/aocASeUHuF48ILAcb/gEjo+SdXnk6gQA3lbjp456PbWRWEbGy0l48vIgNjGBi5KBi
4EpPzT+w5wL6k3dxRWIS7Be8YO6WXGCpJxri4eSyi6AI+zBrh1bbt+XeqnZLnfZ6rOx5NZG8LfaI
zNFiVgdC1Jy66cWtQ6UNbsV7Yc/X2KySLcpBnraE1UQuDGPUo7iJ2AcfLNm/b5QeR9U1HmGDolp+
VOsLaBhitUJw19CkEwzI4tJf1ktfUSPEqwrCFqJAj6UpOX0Y3NCi68D/sV2MQi6vauYGGPYYzW6d
V6U/XN96UZZ2zPvDAtbhdCj1ndHvGogNgyiubxN6S9im2kw3shQVn9eJc/OF6udjm7vnazSoNn8M
14NVb8jd998sm6DsHpHupD7thy9r+BaowCOn9DWPwGsDFAlQlD19YfEnEDU/gR/jHIpOTlEMB09Y
AVPAojibr3zmWD413yUVbmxo2J9aSkctpH0/bek0fmY6BZIRI0Bh7SeOATgCVCw8PmjY3v+x6dtm
zHo6hBDZozGuP5mR+T8u97IwCw1tRXt1OxoJUcOWEBtf81dphVdZGPnMLqyeB1qFYCnGCoppWE/2
h/TGFz4p6QLsG5dxkEc3Hn+Vb/+oBkO7WznbraN6iXjdOOBw8sIcod/fMLgwmpMP+Ru1d4Lky/G2
ET8Tp0D20Jm/9O/sxJnNMjHkqNhvY/zzPAkAZOPXotXvFpJysjO6O62U4Ts9P9KUElYlSa3ELguF
9YZjMheRHN18565nFXjwKpAOkZC1XXJiBal8Yskax92U6tXSES52zlqpmfJfBsimIb2pzSYmqIFN
kAD5wKJw+RBVu0QyOJSJRApP9Gljk2H0ysSJtXtYtEFpF4TEp9BIflTX+zjfz7pElIohgRgOUz/E
WVBXAWaJ4yDTUkal8hcCH5ICA1B+7+JjkcWullYbHjKDc7eZR8vKnrHuq3pyN6/JmdMuU26hE2mX
SBoDUxb+SDINkBS3aJzoXAx+IPUQC+idd/Lby1FTovMngbwX4aF76WWbzYVJx1vp6sgfls8+tMVl
I/ajP5qsklUzb5kYaAcg28bgaYNAnG84Wn/JU/A3w+2Lg+la3UYwyPvOzjnNZkH9paAR+qT2Vlu/
OQkop0X5sQYHjIcuTzFENn8aPfw9PNbZNZqVyyyukV08J3k6PQ28xc4Ps63mTaXxExDHoajub5ZP
4FHI28frs/Iu2Vgpf1+fqwLzqU3uTEqQHVOoTfh+xougNm28H5minS93nU446qrgOqKe6fvSZ2pP
d1bj9NByyZXp4kP8WXD6iVJEMg+l6KT4SuPTnVeeqLH36+vHBQYZIXk9JgGtvSJvISOgNXBSI7q3
ntKxt5WMNT2sbVEJTSsEh23WkQp0R8U5HJpgl+jzuwa3cP35jyW7x3t4CvnNJARpr9tvuIRGEeyH
st6J5AgpatoDcyQkezgUuSvREjC4hu7W/nWJJZNmQrIfademFyrnZwGsbBwKwWCXTzQP2NcqoYao
iUA9dP7uhgUZPRsCztnulcAnSb3tg2IISNSUH5/FmR50mnl98mfsSV8kM5IrMDXCIb+9RaSmoSRY
QC1s096+6IcGswnzCVB8mONm+0F+mpVYU2IexoN9kTwi/Q2jKQmkNy4N0kie+O5yKDYGGf+Z+a1t
3ewdRpfmMC+Hzx1Zto0VbSlvs6L5HFsyzArs5RFJ54IHka9efGKX597bnLxFXYvTnAtcM+a5rZsP
7ivEK3Bnbi2TgsFQ6ikVwoY3Gk7zLFOWSyV8jRnOIUgdDXdRONYtdokwhBsPLzXMPFwtzDEgbPg0
sZ3QJaqACKeG3osXMBzBFRchDY1k5YEWPxoaFwYqYmV1jWOTM4wL7oeMqXvh6xxEEx6JPBqybcLS
AaMmY+OoLLZe7BV2Oyj0HoE0IBtjXdoYihF3lyOyLxvuGjjQJ4E3RsR8IFN/JvfaMf+qGOzo4cWd
4NZ51tVTRwieHhWsp9HPMN2SoW8jnq/107YVSdFp3HXG7sbOqtpr+o6WW/M4qqGBdq6RysH4wZ7U
J9EOOqP+NtlwmAF3fRv8Htae7Ju670z7N4ozW65J+v7NSYT1h3weRnJka4GxgW8lMni5FvVABLhr
8KAmCuYdfPwbMTkBvGrZKZ6voXqpTrZ3fPgbH0KkcYCddrE4AuAfE12MD/UZpWH4s+Q7M995bA6x
lYq9DQIFe5vzIkHmD6c/GzwRlEkyClRTjrIUJlt2LUc16D1/nP0LBaV5gF80a18pNLpIsZdihMFA
dSdSovsOczJ3/uTrYk/C/cmxGncox+oHu+22QPZzv4ybayFouDoXPEkczhb/41BY2Dg7NJJxrqcb
a4E5VbFpj+pznPdxvuUsFF23HK4jXOD7v0xM8lngtPZURRu2YXK4oQd4CJQiuADXMzzmwEiUq39B
wi9OGdwo3mKqWBbNFuhFPcq0qCX83sajFnFyo0iXwzaqnCkajnHVd2uEks6VErMx+V8B6+GBZbxN
B56CE6U8kPwK51OEXTmb8W/Gz53KNUkfuc0MZsrdGdQnE0wMBZmXsJmhpqWd/DN9W5jYIO/xOGc3
hL+eS5OC5oTsbX1KtZ+9Mx1n+e03e3Q8NdTcIVKZ/86HuSm5Ypn3QGikjBftiWmaGdFjLqL39pN1
ClsjnCGrIrAylWeMwTijZGsQQRkayYhfkov9zk9NYoUEp2WISGW7plHJ9tCJd3KYDkOldWkTuavx
5h0fzFD4SJYIdQijeDexp8CoQlLRE+zgvQ/q250J5ZOzunh4e3APfyCFYVubnAWP4QQ/n+ZngVJH
hcHVq+n4XQkTzV7xF0IOgFOM9Sxzy/6c7bXeGdV0KHbM9dvDvn1Xy+hLO/A32ZnfPaQXnHEVAfMm
6anlwVIlxZSf7Kc/I2hcjlMgnH7T6MSeQEjEqw2V4yd7IXZ9ecrZE39N8FDX2QSiVeXa8w1dEDW4
GdkiiX0UyusR7Zgf+uHi4YcGjNqJ0eadncl2s8mzzQw0of41IoghB9JYwDhhLc1anh9qJvITaibr
BbufeMSy/Ck77v3mvgMDUBxSrWT9mMaTfOsEd+wnIWYG3kkCKGdjUkiJNUDwkC7kvD85AKCQPJJA
xEvhEFlg7lZGgUGoaNmfMjh2+z7bG5TkQmqJ8o1Y9k+QeM8Mg8QGw2gC6725OdkJd494OlYrZqSB
jWOb30ZAuJz8vY5fDcuXd2+cmrTCGAIXQ0vJXdRJCyg+pabm6LDhJaI1MI4DdicOU3csoBg2Sac2
op8Y2qphkh3yZ9lTVS9RXwvJno495liGudBEmLMxYqZNh7k/x6+7+EsMG9lvJomlhL97SpB0h3gG
yNsrkT0C7aJgEVLxw6B5eb3/mZgzqanxfYkwMp9edZ6PQK990DwqX5V6RDnJ2T9x4yHjCI0BrouQ
K1s5wAUu7Jq2dUqxxjxmJZjdR6rTkHvJIfpUbrF/5KRVxam9zBHFPNj6RyZHG6IAPC2EMYxo/Ynp
qSgGK0kNHm5QwvREonH+umvfA0j00xM2HG6NPPphnIZ8c5kyRg74F0flAyMr+unQ/Tkn3HwuJW2r
HaM57rgUzBcyh8TZz9NHS5wpyroIDbC/h6X941adyqIuEfSZHALJSmhdpMJQg9NRJoMRU2G4Yczp
SLJj31046F2q4EPbtjwJvOH7XTcDEs8E+65/NEqaVDGRLuw3tpN06yIL4mARFeukX6hYxxP+Ixu7
0yZfGB8sr6JxB/4uXAY7e3tH6hLrExitPoIpS5MQj4PiLyRnDKtA9MRTwf5xNzbnWpIA6TPv2102
ic4kg6kr1Z0RRt598Xpb4WsTx/RzOLlXw97adK17Gk+wwrszLIUjt4bZmsklZSCH59/MBf372/62
CWcY22FsDWLE3jCdufqN/xdiK2TKtx/T9Xqf57PF9/amPD3c8nRz2XXj7vTEoXVpydqJhu8KJcJk
V77mk01G1mzOktEkISXwUUVrx7m5uw77U3UwygP+/7tAvNLweyyVZLsRhJQbxTrI5hjrR4JQoDjX
jmY6PigMvMBttnkKTu/9YJvxj8s4dOa2IiPOMIf5Hz3yPKskl+3WAIXlTYvN3qlfHTS2kRPjqmvO
v/qNPfFutPnmXFRbyUVPn0K9iapYdtr2kAuqEZF5bRasUOh0GU/iwZYYwooQQRGWzxLQhouP30mS
kC4oCcmdH/diUhW1wBnf8ax31I9pyy4/oJC9qoI+e8/h1h8YA3Fc5CTWN2l9e3mcxG4fjJppUs9e
0QEeg9SRz9skt1+c0HrEGEdzoCvRSw/3MGwaj825nlrqWtHJYKvFCk+YM9bNmArRa1D6uJCjeYwo
htuSJA+ojphNB/mAcgSxTPAsRpxqwecZ6akxfImCNkYnI3Qfcv+Zd84RLqWzHd/3lyxStiEXzQWP
w6p498mZ9vB6d9tVwKSHPeefuJ48pfTnEVKkSGqRs64M4ed6sYgZrE1gtzfQ4IKCK9zWt4i9Ee4V
EhPb4EfdKvWlMlk/xmOtcM4n0n4y/uk97vZUWtqoG0EfteRGtw7OkBIZLfqRZ5aVNTrv4K7rUwhl
YysYb8omkinxzUTnFLYwQKprXRB0fZ3sN90X6TjubhdSmTg5mr+FwDfQuCzylo9uVKolb7+2mMFg
xZAYaz2dhAZ4FzBLAJVOOBU4REYbNChGQDCAQoScM40QV+9SUQ3lnXBkwxbK3AhbzqP0lzd6hhri
DDDRqS8QN+/2JqaW+LEpwCx6/zF345EpMcwQB3IMfYzmTE8D0bBgUXWxYD8mt/wXDuoIFG0oHLcF
b59nEgRfGxInwxWTYh7IEXca9dVdWkXFL5UGoOc6bMMB7LVDkrwMTFZ4S1QEaugJ0OLRpwkBfYHS
b5kG5TBCo6WO5CEch5CHWUi12ERGCu1PrL0n79XAuFfbDD7turUtzsMcZei5hQqn3bk+NehX9F7Y
Z8TRLcMUH2MsRPLSP3TOGNzwbIKkhk++BHeDfScFK+Gk0WUo9fsLhNN+3/Z7ZqbtScRgqawVdnYG
P4OwH6hbpuqi31LQ4tbgGHN9nk1oM/KBCTp5M+SVghHz3xWRRFb1U6KDNzSZeSMG8fhid6FArbj6
WJWxevrjcfqoDCc75jaXA0dv/AUzZLWz3UIwigCfYBQkv0zsWSAn7hyKMjUgJK2Kgwozj/EJCwk2
0d3/fqpMxpbCSARrG0QHH4ApMNV1I3gKpXVmHeFxB9jmgXSiUmNrBeMfgsiNJILI4MHAdwiCCdQw
rECwPfHtcR7uvU8YH1hfZdFgZKF2oBXcAhXJeg4eQ5WiCE8v24bawQTfYN8lgIDxDfbYMqg+b233
CcSTLgXmGOjc/h0Lam2/cxacqexZETYoT5DF6zTZFql29R9kgv/YL6SylSrekTfmGg8/ob0zpkIf
wnlQ79mO8fRt5gOEjvuKJCHxLlPLK4kqdEnjd1ka+2cyagKe4iboy2R8F1pmmMkCsMPeEH2GeCX/
5ReXQ6SxNKxyJv5kFlkUplRb2Uo5hjK6SVYEynUUL67MyF0gZeEOsIrzHVnFwb/wcrIlv+3mYsdY
gGDA+nIgX7WSLfMU3ePqn4VBEHmYxZHzMglypm1ZlqLIM+n/hu/EpqvAb/4+xgkqq4DB2Kg3F+oa
bEX3NhzDFo8R5MZyG9VV8IyfkLSLOWyMSF3EDMV5EW5wmHeYBjjbl+K0bLEIgZtzAdnjfhUzR/yf
Fd8RgTjM1FDCCUSNXxMWbybRoIksLEllVzZgBMV42x6Q5wRd3JiF/61HgpnTak6z5zrR0RqOVL+h
A6M0K0ZKsmPsRR2Y6Vk97YfCILBZiJBRXuFUzEyYMbFvxzjEzgq7Ac3YAwQKSExctYTOxhcOKDrz
bOuFChwDTVt0PjBDxzH+IufidFIgDDgEDx9TYkYATImxcpL6OOHSifU6uRnJZCQXti+YeMCExRK8
8jzZnimriqp7JNCPHs0gjF47lvFOeL7PhhhbYpAXXE3P+mX9H2Fn1tw2km3rv9LRz4U4mIcb99wH
zCQ4SLJLkvXCsGUbxEQAxEj8+vslaNep4YQ7CuGuLjtkDcjMnXuv9S1YtzROUiA2gWWLrADt4tcI
ymTx51AaF4pb22QtJN2yq5ad3n1Aaoxw7kayiPNck5dWRlkbd81mi8NfAf4Z6V1kcstOPU8JLFo9
iA29buVuExsGd9tMkJNGKlag+KpG3cZFzTRWRKxFN6HUjkc4L1cxgF9Apx/IbVvztM5Pv0kz3YJb
Q7FSJrALfUzCG9ujL5q9/Nb115PZi0JGfahY0JpQanAWtu3mvYhwSXAQnT7OjIgCyCSG73w5G/HH
7k30JiWfBtM0BRl3xi1DHSaQ6Iy5HfJeAJuF88pFfOQk4p7BlxY68HO2tEjOv/9mz5ZZ5C3TxJK+
1Tk+oXcDimVEtzQG0dmuarQGeokd1kpIVjqapvsNlhb/jiPC2M/MjawdfrVsD7iM9T2H191l16X7
sd0D0JC3JrFnNFWKN3iTS3gBvM01DG8DZdcE09rNLJSPgvEEuMhy9QkZv+I6+LIQcp/0RHQGYm1D
Y4gBIqLsCyFe3+9QEwSTOr2qnyg7AzLQa/M7UUrACkQgVZg6YY7c7vA5d3xK1xo6jZgm6ccr10H3
BQ0N9Ll3+tyIDxFJfcT8iEbQxvFnRdJ1V7P7IBBhho6MQRUhHjOaZCF7EAbdVfaAk9bkis6XHeBA
PqNRKOPfxnNqZ2OJaKR/IaGZ8LCOyBW+8x751MjORNbYDPMiktMYCMApubA7rwI2ZhX6EMt008sI
iBJbqCSczEYev7C34GDsSU5WyTAkRiNE8YNRdYnsB5p+nMuSZ9Ckz6lp6B9DdoMhcYEGsvaPJb59
VnCTRAYY3ighruJOg78c2/ua4VJZGzQ/1ZTsToiSfVk5Y92aH4l5694ZBO91VCjAxbA3uqiCpN/T
zRc9aOlIxFkVvxXPADXQrGAFXAgxDEtM6bFjCRl8acfNBsIlMFkNb+A5CNktmJQw91SYiD/OjB3w
sydISDmQUlvMNiSM3HUAeM/SBLXKwIYYwsrj7L1YMQcqsnW7IDFVCNVfYweJqQJoPtBBEjOOpTyA
OuH4lnC/YH0BvDMivy3Gb4PxhieGW/aivdQvi2q4aEUvnwXuctw/zhN63k/DvOMCDvzBxoxEr1TQ
pYlP/dSx3QsvDb858JoOHn7HHtn7s6ssIugQ/akDE5vCC1z1IuIIRaiLSw/3UL3+VjRSOUgGvcP8
4o51nE2ia8syOxtR5dHd56dDvXlhvIHEGAETc5mLPz+1byPZqNbWvME2Scqzuzden3PA+6+QIsBH
nG4xp+WEskcRmCiG4nxuj/K23KH+sPk5bnsGc5NITyLtZOpEehLUvMu8ITmU6anke6htPLY4fuxL
1Dz++1//9f/+7/v8f9Jv9UNd3tL68q/LUD3U2aXv/vvfumP/+1/N/b9vvv73vy3dVG3LUQzV0Q3L
sFVF5/ffPz9ll5Q/rvxmSVfTLCTc2fJbruxyvLEQa37iaqHi0eznreFTzdxngdQwvKX7hMKDBwnJ
sEpI8Gzw1fCECQCQutgqJzH23yc9pRRWIjoK3BO5BK5gHQiBZ76wwDmCNLqmkUyHNRXTBTpl62WO
MkAio1HbGdrOQlt0Q0gASc/iEyDkfK1cBHCwimBnd0rUco13X+9QH+hBcNpxD5tJA1l6TmorSZuk
ahJt2BrORkZGHUuqq9IdQk4lh6HswGnwFtVrxfykQjymkGFCJZZAtL66oUHMNeyg5E7BhsPLZd/y
9S0o5pRCgoTJ9UHLMIGFZQHRu7H9gfv77IOGbTLiczxD994wNkX5BsjgiOrsJ5GPKUaLFZpPCNQK
XfP9QvUz7JpypzaJvKaqSqcIPDpUAn2331fypiW6mKkHXnZfA1PQYeOLb2rU1lF/jphcLLspDcM9
OBw+FYMG9IxCXXwqHeY8VMVwaZBnEhWdezPj4fkHgXeI2p9QHMPcq8XBGg7LcDD1Q4rINE+4bq3I
mzIT4y6uYD1VzYj6mfYLpf71EkdcNjcqOUSrnhiDFtAaxK1sVi9Ojkxti4XexIq6RVXKwFyHXqoS
SiYMXXQlmfw+jdy3NqePTy6+BSyuU3e896AmtlOwxQBtyXNMgwcX6TT/T6jW2MKBt6RChyfNx3vM
CsFOXbu/AQZHcmezjPatyNYEzeABZ/Dbjcg560SHwGHUZAQmT49KWCRHUxNiEDSQrnH80fGVhemt
j7TCj21yma7RJ/od5G/e+/5kxBALxfMpNxOV5DDo01d/h4qR4YXW7ZhRSCwSf5x8xICC4SWMzXwE
ig4+wh+59PYVOsXeUPZ5hpQ1gdbpf3IZZaR4yFajcvOMGd0NzvKGFrJOltZ5/ylonkebfeF4Ox2X
yjcHETtF5hRsg+IcSR3emZDwNu/zWLGFbKieLkgovBSq3SlUUkC3BOii/X2HVEFLDwc3LT2FJksX
pB/5m0iGIyB7tytb3DBiimJa5GEK1gPjDhrQahdfyth00C66TEn0GzM3CpNoIB8PDlVIE0ZB8OON
anSpf3Bq+pS1jvQlUAVWxquJAFmLcL7nNabF0m+oJgy/5oTx+J6Td26R3bYK90D+3oV7tG1xXgk8
zpo6Cf8TyUsZgcAj0GVZQ0vQQ4DAQ9sBFzFJabgoIb1ahsCyoM5OM7GVYa2Hd5oVvh8Zwir6SBH6
hI14kzOH9SWZPAuOvI1exb/edE1Z/Q+brvHXTVc2bnUxNSJ3M5LfnLhUdmL3FZAiGJJXxLAVowLx
3BFqEkP7gnAUL32RT6+3p/v2exfxsQlj/eS5b8VAFtmNIfrfY6hOb9OJrsfW6bYSD+okUh5fy919
V4Z1xuWPL5u9mV+nNfOCi6DG/QlF0PrAfHOOzGnZVqGr0eDv02ik91f5r2/t833D5ibMXsi2rRDm
vnjLmYIsQCk9raTrdZ9GHqYBcRG3ZypOboNX2Jwh2/Wy7tj8BQwRYL5TvRfk5STXdfcuLLGBn28J
/LY8Fdt4pxHita0qsZkrlQe1IPPuI/LrQ+WeMZgw3NN2DpfvA9D+1xJI+nd9O2YQo0RkEGxG6GHV
AYA8YDIetm+AxneS/rCWQGziPBV7AXxGRpJPTK4zdAclUVibokSptDVssQdLTO8qDzvIFe2tCCDS
z3uTENPzXh12tpVoN5pZyYl09go1lffWLV5TeVNQntgbYqOLqzKuCTCGhLJu4fK6i0MNZiMf8deV
blh+5TPgMLnAZuFq3PnjxkK/m/k8HC181PuWzq7OA+Tsj729hC6GDhEl27rJ3/f5zPJAD3MtIU/G
uw7JoCUFvcJ2BwrNnPbqtFfM/Xk8yMVhKoCtHjLjUOHzhL1KQSy10dh5c4zYg7NAXztytH7uEDQO
Bd2iwSBQaDy0geBhcEDQDLpR8jIssZjAihD0M7ISUkFQRg3irOBuS88LD8YTBP8NHX2OhxPJmVyn
10PCWVyFuz9xArKApNBNwomwPE1MQTRxSoBb46BApn9uhLWGkYX6lQND/YqLJiWD9bKmZJKziswb
fSZGo44JCVcRxDxUe985P9pXTpD7IWIxoDriheAkISNRgQ5gABPb3dSdTDg6lyZZHCzY/gyZ3M09
Z0t9P14qRr8y0D985Z/NV2anV3fmjFlPmqISYC1Lol8d0oOgKc2Roy3i4eDhEftg9uP4+WNDpDGB
OTd3f9dLj4BnfFacITNXsu8GbBNXxeC8Hid/nCgcSyIZmobKGih2zzBrDRFjxmeWz77O4ScfTKoM
LLfu5dmKmmea+JcWvWrE2cXZwonC8WLzEPxy4AC9Ng9EYHLE4Lm/nbmbuGf288N55jsbpahC1pxD
zhzskj8yQ8Emr2AduQpTzf8MgabzX2pxtOgIj5jl0nS7bnKm7zxSAPiJ3DPIg+sJY1GBWTHKeM6Z
7IQ7giRSLNcCvMCBw5ly2C3sQynaT0AlkWGE2RLqacR3mocDB196jpLP7U1cCTgkxdOg28kCelmm
eC59aK7pxy0kISpC8dJg5T9AN6MMppGx1gB8+3k4lar1YKIYoGsh6gFI1t+Qb76dEVwQ9Vr4ynpQ
3c8qYz2u7ifWuJ5Y5BJzbgG2J50YlZEYOq4yRs4wGkhA7tGfo2fkGOMBUcbDeUYSThpCLFYvG2MU
BxuBXJxtdxU07f+7epFDjgvZXcNoQpJEo8FR1+Mcgp7eufUQoucm2hJXE/1lYMSaoAUwmSSVAvwr
519B/uHZ+8qNyZi2o7ThvGtOcY81V3N/feoppvXPU89RdMXRLFUzDMMRv/+nq4auyIZtLnhCCI8r
648cdeapdUmdPDkPJzjiRGxj38Va2+5lrLWEalO2hdac2HVyJrKBOPV13z8t1C4u11qM0058lqIL
Ir15cwxHVDC/2wscdphjuxT2QIlH/ejkx3Y40lMH9jYcJGYm435hgNsljrFttA28lGjDnnWvaCtR
1FKcavSgkV0XoQCKCMfVC1YvBXIi37H06UzbrvHQpUQRmsqcC5MdMUWfMGQz868CLSLUFsZQwEwy
gKdiEvUamETbwby5BJ9c5N1X4ObgigfI5IK/B3mKVSRxHQo0bhIXFOWMCeAY+LfOny/+ibEK3T/u
9hgCIFZgIWJuz4Q7qELcDdrww90gIhQAFNFxWKWyyI//x90A2X1lTwxYBlCR7+tTcjO2vCwjxTg9
f65jQuwBKdHka/EQThhf/a9ojddmAA4IlEmVsUUjS+M1+fX7oSrK//J+aLJpm5pjOZaqO399P0oj
PfeKxPtBLA/wc1KTMEskItogyz+QUTas903qHILmerRtaE+ofNB8vd75qGbjna24wYC0YKjdIBmg
RZlobN3pXmv3l80rmjVEzpiaGbdfor3gQVJhgToGdCvz1SMEWosSob0IoJKjVr/gboCcJSTraNNG
rgpSQOzVja2bcMZL8EdeEWK+00Zy4quJJC1xll0x76sS4/sxCybkZfhViCcvguVl7l2pEYOoK8EH
4yYH5UMmnER6a6xhXeRnkiVNUuoCQcFxdZ88PSgH85yMV0F/YwqFbWq5HGDYmK2/w+aFWUzJNoGb
0uyUo5dq+KgtIhe4uQlcD76eNN8J/x5hJY34EHSKOfAWygN2RfBWtyPvcmkJ5sopxaK4vX7HjdBA
9qE+Q60Pk+4W0h62ubKvfRUON95YAnkLQid5KFnMENpbte6p/VOG43WNg75mMQ0NhMHDGkqJpNaG
p/QzC3kUWcg4S+AnTG7s6fox9RWam2n8SEjOsdY3w8tVZ+C0b18uSmIbW0XaYNTOPUbwATT0jknT
zf/1q6hpouvxt66I86dX0ZD/+iqejfy0qA2v4umbeBlXGD8mAV5JQPnt9Wl6pAbnfaT6ptU5rOMl
3scVw//zpTz9DtcCnraISFC2euOVKwSfV1TMqNZYCV5UhkW8q0OwR1re77JecJ/VFNbuvn32z6Or
0AkpvatOEJXbfgf+y3uqrq8qLzNva86rzK8jKOe5dnltM1qmP19e3l9jfe4v8E2iwyjyDZFYXj5e
K29m4GIEiyHeaIV/gasLMpGS5CIS3SbuJ+tTQlZaHRnqZwtbu5diqCWP02HSutGz7eW6NbVkHsRL
f73see9zaz+OB9MQb/9t8HNGfUJGyxogzefC5H9dDHkbLCcfmS2TWRbEiPWuEcNZnuIbC8MCjYzz
e9yMF/HUEgzNGHMmwiGXNuoIO++ys+UECiYBs40gqp1A/DwsjVg5QO1YPOpHlg+v/Hs9bOYnlg//
jn+SFYBTdXnU3pDlOr+zlNpXFhMmTLsFVAZ3bokWyyOPyjV3FYmgVMLEqLksJ4YtrCjoRyyqbPfy
juKcj8YS5AOyqgyLcjKlgKT+A/wsidV1+W7C8zre3lljGJFZZshHEC8iHLng+ovBU6G5KitAvZCw
XPrX0CVZcvdVBw+SuzWMCdZe0/1YfqKz2aEvoAx34btIN0gtEfOOahQPC7I6izXZm6FOebSIlamv
i7M2gwLjMzEm+HapmSOrD6s5JNV0LBky0VWNyTZlxVbNpiBJ1hDr1vyCGptE2evscXGm7Q8IJAtZ
xWAOTK4COI3oYjfiua0rmmhLFrWFum8MY63eWajavVx3KyZktff4gQhUgEikoJ76g9kfrjnhDn77
kikeixxTWdoxePGkabtIm4LAUNQ4H0kgtfjM8bY7PllfPJf3X697XflnieLIts35Q3Ui24pl/nXd
O0ZeqU5NY/vyLlxpmHVxvKciCUJ+xEGSC00GYw5wJTzYhHiYMMJouoYJ4xBCShG1ybwkKJarBOK7
pgB/jA04hLRCry7YbGNAEXmi+GKggh+cOlwnBwdIPsxNSnzwp+/jBSSPBsF4l9oEQH0g72C+xjfC
QCo0fS5zmOvgvY7cxt0bjVA2cWtjQD5ml+HV7nb8GdA5qK1y1VXeudCf1mSfvgy50wOR4SF0jBiD
DmVVvukh4iAcxCrkFfD4eASJKunQHoKEoCmA3rBOyJbhsbB91kmhgZPY1to2J1sZjJWbn3EohgsF
+IJlOCwzX3LfwM2Mo7jMymbI06L6p+VWhTU1txwMwOmyoEAYnEKw8W54NxiXF64wGbMxoQHYWLTW
WxGEgL1bJyGs9vp0l2rJhZjAZndedrK9s267S0Wl6GFKJPTlFlUAiAkLtdyqdUF5M8XRWvEoBFKR
lZFHAuttk0UVTgpXAfeaaKgREJE4tP38SvcVWCwo/JArf6GZBZICrxNKQM1vMFGNouvYuw9sDJYj
KFRDi+GbySahwf5iwqmDxyDumJ8Eh/Mdh/29eAS/lzGegZ1qecxrKCcBZ567nfGG/BJDxcSELRUc
PkzWzHkyADfkXqC1FN4ZCHZneX8p3Z0EVQDqDY8e7iKYUUwGv/dsGZxGlG6MFHrvgVvVLYYthfxT
/cAv/Dc2Ju65PHjVLTwJr1rjKRGYgnGLGJ0jIThxtM0B5nDx1O50fYV/jKN9vHnl945xIJ3cKmIz
Y5B6VoCqQjr2X2BOQtYVbc6VYnf+nOIFF7a3UKKlBoj35g4IY47jd3zgPDBCPmkT0+IfqJATvUai
pfpgEFozMZQp+pWhi+kg0ioOhIMuIdjdm9d9q+8GfdeVO/uWWABtxm1LwYUA1InnCgpMnOP9YRDh
qUZcmJv0ulWWbVMmvZbI6c4wsZ67mukNy+7s7IhVk6s9DCs07yUV8wgLaV+T02zucWs2O2fcn4uD
xkVh3N+M/ZBo42Zmjip40rvbKUG2Wb8MJ48wiYqCDa0Q2mmGmJ3oMVZCxxWOpBcjcnm/hnAhUxd7
2e3pbpAFPTQ9EtElPzFRQcVA3AgP/xWYFVhTcVn7T1ubJmv/KGnY2hxdtTXbUTXV/Ft1vdhOoVin
e1gWuxpbGlEzGh4hXhT+IU3a/4r07A+F6n2DQ11BPfPsS4kTY2q2WrjRqdjSaHYzBebgYEDKfArF
pdAV7PRHQsaRS4rYHLGNsYexgRF84/Q0j0TwzQwGfT9tDf5ODUaKm7OzYRJDDM/21e3YtRgTsWGx
WzGopJqpKGh4XB/kE9sgexaZRtzZVZHA1RK/hSKakEny0tmbyq0WIpi7nKMFe0/FfEeN2ITu2w85
XGw8bDn9NTge0aWx47BwzmKj6ZbtqUAHuSvXbWWAJEJkXCTZ4VN2AxMU3dbNg53DGsJsbzm+kDnd
xD7B8GpVd7E5zEAdoDAKECXQSlilwQWa1C12bw/3mQW7wnhXgOnsd2H32txcN4JPZ/KpsNKZEqzb
AEpwLxrCYkrqKWELMB6BFkBm2rnXCiuXoBhQOJguBn60kFgKhSxd7Aa3wHWNN6gQ73eRN+MXNN40
+S8Ar+k4CncyGwICNPYBdoHLd4igUO3OE3/I5VaB2gqw0QoPZhNgB3D08EFGpz3yzngD+ED+dptP
ORbQWRv597r0DQ41lMTgt6n9MfbyMWhiMySDxPpzVQOkaw6asq7kcocIp2iYchCpsTHInURwtRmz
bfOI158FCy6Qpco6HXmKAz7Zftq35j4z97YhluVQ7lmOrMX6C3HZhpxIlKmWWHlcDrkTkMQZXCZh
kcFXb184VT1iWVhuA81Srq+YTbA9B78uIYz1avDnq4PuGLbjyIZpmKauGfbfuhznSb2UZ8fUyZCi
hOAhme5eQmgQt76/FkRjccURcSnoI5BYkNrB037nesCQlUEnbflubcWzEO5rgW48z31FcHiThIqV
modFsd+/zkO0rM8NOdISgKS7BDTA6XbziG63yCNiolr2ARHV3IPp1/NwM+BPczNo1lg/fF/9+pBz
2XHBDd6Ms48cgCzr6xLWh7d9QUV93jf6Th92YfV0+t4h6clAUPqk/53xSlFuzyIME/NUn/kjoDId
EoJ4WkwKH1GY7YeDnXFl2lxQUVTM9t0v5TvDzYq4vtZXZGD/3NkBoTGPCKQ2cFSCBoJS9T5+aT7p
YDsNgvO6QyaD7gnmLGjrYNR8xNoVE0GAkxIMHL8rCcd1vzSh1mxKE4HftiHRy1eYoTYcEnF63hQz
6bwbLfloJBUXGHublkmlJUBKufmmOwqMnGNi2fWVUKKKAqPan6s9htIxCyVo1ACOTpQGDTloxJXH
lzouV1UOcoH+5UkdY+7zVy2WEV0KvaZoh6/zUrpLaCOhM7U5BQHcc2EvRkwgkCtQ3Rzv9pUh2gPq
IuXADZ5Lf2u70jO1BvsJVsL2vcX6otCLD/ldaBWk9q0PuhWPniFaP/QlM5ZFJNZ0G/EsrA+tBsyl
+gofvuM3ZUw/1DiLn36jH33x0J7oDPfr7bhCMMkAYJYLeueKNNJXv7KpYQW4MmPBJwQAiH4iDh10
o8ym2vB991C/AmKmEebiEQU7swDt5icocFIj5uIVvaL2kc2MfSdzL0YegupSEdEKoIOLGYxXAuc1
+0hDGulO3oluQxDsPDjQdxYu2wjGKgqFaX207+Kf4ScG9kZIM3MShiTrc+WlBO2c+Xh1/AzdwsUv
Mv/qeic3+8Sol82Hjnv7lbL0K8EW2rPxrHy2RyIoIyB2yDhrlg1VK9lNiIXD04QDO2xPnERRDyLJ
nRcSJcXw03Zg9zDJjqADEszhQEzN3JIMEa/62tv+MkMZ9mmADx0zcr9jcWDdczz2B1sXcBRz9ORe
PNrvMx4QdzoJ5gkqENOM9CYujHiYQo8Ubz4TPu4PuMUdB2KtRBAoF326yd+IDWlWOEg+rXGuG9Ie
GxN4lLiT/XEhI02dR4Pum4VVBgpOPMjQxAOEndGKRHdYkE8a+s6Wm3CzNEj2icnhcjDJAENLSWqO
COQCOyK3kbH6d7svXzHa599Kok+9HpSdkhDTBQqzwKozizhVBQE7bCdvxv7vPiqIcXHEcJtK3WfC
QE4QJW2oBe7QozbgPIsXcH80xOARI21OXR8rOswsMGrRnEdx6X2d3CGRGxESM9E8Wp8+92MM5ofH
9gIiZZtDX+VfALBCdFVj5YEaAaUBf5QliP5ohf1Jnd9/+vUhoNh/V9VwCDimpsmOalmKrcui1fmn
VneqOe21MditMG6COcX2RiGF+tZP6BvRMbrPa03LKyDJ5rvK3c/cAajCdcZE4amK9CooN4iNL+oP
06u+HPE+YBnJGV1IwT60mJhenKhxGG1419GdnUgaok6NshoIdNSf4KZvp2pbPDGTlAduTImRJjTO
r1RyVVwQa9tFmkwKjidJ3t0Xe8EUVkTWFdlSlJt4WRU10EluyUMng6ME8OswDMcxPzb5kfnfRG1s
YVDYIZeXwe7diVmg9+HJRQ+w+zD1M94D9XUlQgdMCVYsEtD4GnmqyA1IBRhIO3cO59NBelSWo346
ds1xkg/uoSw2tR17Lu0Pplo9vVdGRYdRFv916jaKHKc9BO24OEVzHcm+8nnb2iKAAoUf1M5zzMIv
CSrKfBRWxNfAImrQVF08ics1bbtZPMxw7gMcZAYVvhQEolGNUYNWR5HEHuCXkYSZKU71mC66jVm1
I5uNknOr1uLdssh1wSxobHuopwS5NNGv3yR1HYr8rZz4y5skpAR/epOkadTb7MKbhO2Sl4kmA9Nm
Jie/466jstD3aMd/9iHvbxUN8usrPAKkALxdKMR7Ajf3euRPZ69YtZztd94zEXsNHXx9cvAz8GYU
4IbijeNRIZBDLVqE39qpj+ZyJICWF9C68h0FiY/xzb+y+xXxSAuYvpMKBixq1Sgfo3KMCpLn0XyY
YbEQEug2o3d5EAqlj8e9Cbxt2BHjdrLEeNzGgTmKeQ6SLN5Moxcv56BFZRa1YGjK6Kq4vKXnV95T
HrvAsS1c3BYxrLLfvdmmdxZxLpHjEHIkXlyeEhHd7GauaQeLKl5f1YYaJF7iy8XlPTZwa9CBAlG7
joZ4obNBvNMZcYt1qMOWGfdjKV7uCdUjh2yynJJCSQbm1kBj6ChqG6MSOEPm0hU4Bp36KiLHglsQ
jnbXWAA7i1UAsQ4aPW8/PUXtFo8GJYhHYg68NqSaINuAALEYkPqYUii/X2wPYTa5BVp9ILoADKvj
HFRM71ywiYhiksOgVCySsyzWiVZuD9LZu1IarsuD+Sx5vvQmBXZ26MjaiAcWiw1GUCyW7Od60VTW
yzZgCbFW+nW56KrLIODziGgNKAS3F3bFA4dZzRRU91hBWHrui0gGenT9n6UE3CvF48hoZkV8saY6
FAaqWFkfNFJiCp8haeFbNeW9EPM0bxZq6MIDEwKzhbWmwie4CXKL3WBuA/sgllyPBnflTF+wZnIg
FYHDOKpLzHUFIqtnEQ6ruH6ct+z0MlM8Tez0LMjzKNakLQCcZHLy+sWl5LI4y8llff7HuaZm/n1u
ZciqbhqqrBqmbZiy+Tc1T53LTd8pQnGK3nnNGeMu7EORxSaNmpL7cMFuTsvje4esPt9BVUcFgZ5U
ipwuSug+1EESc/HmkVcUib7AbAEbxwhl4ycpAD6mfeyc1FJSqPX0r6LqGTm1gZHcol/7wcl3ebFD
8tgXqKKFXOZ6S4xha2/R/iEbQfvHgxJxWNz08x6gdkCHUAh+EMpIgaULEwYchokXOFpSEV1qG2GK
p82k0m94AwCH93F5wvQHFh1FIh9LoQV6RfAmjLaMXu8SE0vyVObhADsG8ZxZo4YPHaj2iscbJCOK
jSzMmnCmf1yHfRbiHwIJj4gk54dvs/gQguB4Gu3wPH1FDnIGoYD3bhJcSsgnwLQezFN8WZmUEjYf
BlwthGTn5C2ItyssQpjjyr1S7p+gzYiS917vUuxi0hpAcdfARIj4DJ9cDFX3eAPmBlnvi+kYsj8s
3nRquY6U/sO4ZSUHLaJsms43X3245ojENRKK1sQK9N3MF/SfIzlGCAgRS9xDiu+53O938gB5hgGS
WOtcpG04MkM0IlqFFXxUJ6DgQiqDrJgrAfcBbgIbBC/uhhQw7gmOh9SYz43i2+RChWz4Jvp8Lnjm
AT+ZqK+x7+I6WOHzXMTpxLGBIBVBJwJRgVpah1CN5fyCEQor6QEtCPkV6Pb+mDhPO6fyb4tQC94N
HWgkUvSBxAFi2Sb4gUjasGEfKyLPY/DcSb5h+HobYB00v5CXMBEqjiI0WCaEvQI3IKVbIxW4gQzu
AARRrji77pQotPW1TeIMGyowai9M+hDgSChOfRB5fevT85RAGgSZ4qadgElJU0wcrNl5KdLLhsTr
LQ6KE1vs3XHDMAHHjX24a/5QRMBAOnkJDu3zHlk58eWPSh49ZkakzFAsI+njsH4WcJIQjsOPUzbN
isT79ZmtOGLB//nMFhuCJWu0AFRHUwznb622i3zpNKefOPRMbBr+XSdNnw2d/LyuX8T4/us9SXio
DzcS2a4+fHf00Fzqb4yg6+O0HKX6eKHkc/1+ZUuTbSzY0j9CTVPuFkiNMfD+DL3UQlpebRoewag1
GcBs/zhcfPtZ20kjHVlA914OD0F32+3IRRtNQxt8DJshyYAzV0L5Vby159gwkPJwRxbcYz0VZpOF
1F2gHsKEaK0mRHcj37YVhmw27TwxzK05b7t0a2kb96nC0cYIJyAI04RL1kCFC8l9IyQHbusA/o5M
tzWMxyFVnN4hmM91QSwkJjhRhZq0iIlYXtPEOLw4tijmxIEFatwM3e3nM2DmGiUvQh6dTQlBwhBs
XX7bMMPPt8q7Hma+KeCkL5hXGCjT8nZVOn4CQ3llBZHWvVZ/xizkOygolsJHP8GplJMHOu0nE6jX
IY4/nJGZPuTFA7e0UB7DcxOWqhhpgcNXanFrOn8bFXG/ORlbadicZ0oeIAHClgbh69fv1D/rQN4p
hDOabPCLpZmrjv9PdeBkdeNoKDc0adeAMfSzTYn0Srg3cboQplKdNBWXCTWqnjtQAXtf9txj5CNS
mhZPGe7BmONKiagG8dwz9rn7fkDpTMwljsvpmMpHArORsetduA/9N1pHOZhQgN4oHbaORsRmYlrC
wns+bYaSECYXSYT0PouXdH9ji4laMYXdTgqWyk0RK/0mH2J8pgpmqKM+x8QMZO6x/5CiT0Xg2xDY
IA4JlRnB4juL/5FBlx3je7/0XNiifT5udRr8z5UcNHR8HTqQQTUHCpATIAZAeNhThTO8NDaSvmnP
2+5G7vO2b7YndPzJ3KHdI5MIrp2LnRc7/nzFA8RW6EffcPbCxB9QHwIJIKNGEz3RXQR7946YHnhd
6KUCXzXWSJ9WD16+3ZGwsMXp2miAWuCDhaSiiZNDPx9y3K0fbrTzRv8lKk8BDI4z8hLs8grX3+Ri
JqaLb75OhfanX2MKkbAhXkNJgQzuexClyHFBy+xrMm/JN+RfCQ/i5FhRNCgw6BaS8LBiY7nssD7u
lx1QMfVDNm41ZeNtP8FPUf3RFl0Hbfa3N11UbjQ5SK5Bc91+1YK53KRS1LaxbDDt3l7K5JaKqUjB
OAsnMG3T1d9I6TwRHM9MKniMy2ljwJeX8Bl7hHAruQ+zi9ILiGaOMI3mIUkAqAwRLQVOE9ovuF61
4kccTg9Ps471Or7VsUetB+Sw+ZYbhyk/KjgMhoP/nRROmPfNlkELh8ZFEv0HwRBFhmWFYniyohl/
vaxM3Vb+0bAVK8uQNVOVLV1T/rGyhrafU71g4jYq7nUOU+b1fTTJEYMJG7CLCX7Pw94U8T4Sbo0Y
A89xd3MJ0jGkUI/QroBdRiXDqCvQHyG65ld/ea8IHuGVMhMkHXcJkqTuFDwJ7b4/+0gkbZABQuac
Wgky52qVOXdWkjVJfeAGBZFh0LaUcNDTLAfdMT4wT0V+gu4hqjByImm0uFeHzUWAwM7Q6CaUOtH5
vafrbCJf47otup0zQXa+InnZvJ+B4EK5ubpSsnzg5GVujXyK5jSdCVIxCnjbuMoF5nIZAuhS6p5w
jpXPymXzPgnvSPY+h8y1/J6BGlBUupO+vGCHPMKpZHVqQQHn1gmmHDOc133I4W5MgjmAA9q5RQu9
/SvbkAv9X/HmQoAdFZVsIgg3Sc5Ql9Eb1YKUtBIUpsRSiC8X5uiuS5bJo6P4ddSFQYyHcx67Vwcq
/KtiYB0PoH3OfNJPWuMOLtCp4SwSJO65MzAmFW3Njri4553tBMuxNUhfT/HUodSAoQXtp4pUWWyR
83vzSqjIyPy9RNEL0V2kyZQ0Jo2kBjUVKJTPlPSZa1GLI9A5ba0pYbBVIzeDA93vmE2hJiV4c62t
UeXQskdPhjCHIhtVDmZn2u8DUjKJyau7asg7ZY+MfGbWed7ba8vmOkb77GkKus9I5x/sw3ncl9YO
gC66PUtOGr4hiLy+XKlsMduvsw2IrZMsJhwqTXBLqBFGahAzBtaa4stCtTIw6eeNHlZX2lBsl1dm
DClkatrz9KbSwMHkyvSGr3IN3kZGh0ebB+cTFi2U9HQO0CFdMQZ8GCh168OZAnM5FMuRuqUj7DXf
3L7LizhScjoG1Lmnw9gce/mAbpW3DtHBIqAvfIT0M2uovFJz00UV2s+CWtQjmJ6AdvwBmAOQ6t1t
YlgPqIxEccT1hN9KI9MIebin9KM7gbR37+S4P0RNaPQQNdF+0FQxAhLywVWuRf+N+Gue6yuMeMfV
s42ZbZBYgZQs3bYK6pt4blugVSCmGJOab/CJ+ld7tVUYTL0QDcF03PC/LPa7p52vghsZ3xBH8S08
dK3Hsm/qY18fdVYcaVsnUdSNp2Oj4h+rTLcmLJViB9IXXaxSuAE08s2ogOjqCQR0VNNCqQXP7obP
GQvGIf/ELU7h5qWLWHMexFjcwvgVQxfEI4lUMnbnQuj++VXcyFY2IHhAdP8NG4MkDl5uZzKyZYkL
gTiB3drtAB83h1wSktupOfTSfpTE24gdTbn+eBtVkFVbZqk3cCv9lvGrn70sWQQnE64kXEy+xYg0
GVIg9eI2EbUgLhHmcj8z49Pv7CMqgIQdqw4XNZgn0nkWhgFVRG8j6dtNbm3Qy+EmLb4jjeFBmcmP
QwMZ4zZ2RNgPw19gBiewDFzPVgncXbCJCo53hRcFFRytq0YldjQa4RE7kUk/y4monFlkAA36c6Bv
53d+bJiS+bHxQHtIP/cATwhM66ibccxGmuPeSLfd3j7eNh5lJq3UfmMo8QgJhCD2LAbdKTeb1Nz0
2XZexPl51cQROi07jOzlm/6CcvzscpheWb1t0K5Hak0M9kQ0oHgKNaA9L42sPHG8OpgYXiZsrush
q0gxj6zFM6lUKLNzF0E5+AgDvKCJNSQ+GVA8BJybVgl87kZ3P8QzYAlKclz9X66UVPnxlh+HnFA1
ccLOOrpn36OAEvorrmaFvgHjDeUckjfN8nplnYuOPyErUjTokYHnrokckkM7IV3ICJ8QaGQq2/5T
8w7gYWSaSZAX2C7OTQpRjWrikR8lP3yRmeGpb9SiVKoWwpLVtlldOQZAUgsFlPWBQ5Tq9I8CNRnh
+IOrWk3EbA/4iPmhzFdRpdqrQb23N9SqdYuBBgMmK2lqHthh/j9Zd7rcNpI1DfiKGMF9+Qvu4CLL
lt2y/iBsucV9J7hd/fsU0K2vY76ICk+Px+4RCVTVOZl5MsGSyeNplZWum1tH9Uag1kV1muphp1QC
AsbNZrs8n0jCKqzG1cboljnRVCtxyqx+1qt/vKl5K7i/QdGEDoxcEkUan0rDt1ZreNckgiU3bZpn
m80cXWugqKU6V9cSnpf2Q99O9HSIaZYutbzEPUWtv9S41n1mDrlz34Q6trFpV38sDM8w28v0T9wp
1bQHI1/HIH7aV7qnVlbcsmG59jaVXqHVS28R8fBMuJxE0VDrJtehgNHrPFbxnubxsTrwQOdxZR9c
nqzLnolFHAZ1jN+2m6VRPSuEL+xSbvG+HiuHsX3SaOYlAeujhhm3a2wgh4/YbWZQR8ffaflIIJjN
8MyCBBx7ZXEQ6mRGwjOhWkdig17i5ip0KwTRa99c8tEqswgPy+floekbS+Jzr3EgmxlycqPu2Kbt
+rP8LmNo1vaMlo2P53gpYaAMqQtaDpqzSyGmNivuGMuzJ49Lq/GFeb1RxCnjp5b47tKkcJw86P9k
nwRap94dXEvtxm5MZ1jajZmpLDI/FSXDdjnaZK4qKKgUlHQhCh8Wv+7Rr41o2T4vzbxhjyNbi+yU
O+yha+Xb1s7l9KEStm0tSfZzWbNttc4+Delmy/SJinGzfLpUp4ESWBqLi88q5Au7EpDj4JzxZ8t+
YuJ2O275egEguzBRyPmeUQJPFYA+obtJRLFNI7WWeX+jkesggOfyPDB+WX9Mb3t897S0AaTh81y9
g7WhsZiRSTZ6YwBnWe8ZHTB9k0R38imjl9nwJ4Nb2daLenDpKKw1wZdTdD67Oem6uxYT74TX2Zp/
hziebnXZg/SUrwHsCRIMhl2mnwLYM8fFcxU3tkKxyxXFZdvs3jPkh5gb+LOmZQteehwnm9WAAq0z
IOheHV4lBmRwUCVDhBw7QKHSxQhuZ/43T3bREJCaLDhwKX/lGFCi1S6G3pauEg2GjrW4zruyER8z
9Keg5gEAzXQaV2FWwXhll3kUrzIwSGPSnDoyQUJy+3iXQoXyUZkzFLm9+f28/F659dNDWPslL82o
/nVWajMVqB/D/72aan55kchgjsbwqGr4uIw2o9sX8QwcoPn71b8/vu1lzHFhzcFe0xLSCycjv2lu
4vLP/CZF1DKb33TQXd6VPdXnzqgjYSCz9uLu5TxlEL34SwyXK7O18OVKxOkfhQ0RRTF5UZgYht1G
gF+3IuwXfJRu+vcNA7iAAC9kja0Gog2vj0GDr0ljUKYImrfBwZVK+1ofXY1CriQCBVxYoxGg4dVw
P4QPM31LNfKz/v5lOyN6Gt0ewL+gHgcD77Ii1W1pAP7OMqlPVmJVaz2ocMXIleyuDBtmA0YZcs7W
cdMDERda/bvAvLIuOgDF9wwrbhge7q5/Aow/pxRz2DgfQt9lU4rw408IWQMDRVawVDMgWbUCKVCw
NDNEuUpPjg8qMsMOqAF0mV95+vf6iVUzgLkBTs4wZjDzin3PnoFxAJs3wUVfuqS5uRGKusVahxND
EzPUE/dRxglHnGlzp8fc7PF/Go2mkyIzfpQcAKjfCTL6mey/8WV7XE0ccaAylN/N1cDapf0rNCb5
nmN/KDmE3PX+z2zu+dVUrgJSWTMDBT8GtP3rYa7aLR4j1fnVA1+3H++zWk8X2fqmIvHfPWuIf/jn
8jjxr2TLsxyD/sPjLnwx6qroeXwrvx17JhacIaI1Z+wbjr0r5y04sUnce7TF3QUeNr5uR/esiSE5
an1LJv5va41gVYEW9D/goVuFHmZwtg3k4LXU36fkcP15K9RWxdVAbcXnuS4kuRwhqjfeaN4Pw8I7
HbEJhupswiW++FUEiRKfvc1f96+nTSSwAwVz+1lLJbOiroZ1rq3lwU1KVTbhQ22oPhdNsn8V2IcI
SXE2i35eUnLyOiwHRcU6Z5jaiKx63ewrG2BaZirAWjxTMLrf9h0Ca1XHnAVK0t2Z2CLC5Ila7ena
GUf4hEJwVXpWrclpzRsdunejivTYZfBzr3IPq3bvNbIltELTMQeTGy9kHw6mxWPKRzpF8z+csssn
Dp/d5r93ojCLsvnOc1jkB4f2lvuPLd7smKVoEkn9qePMom0aZNB5GcBuMtdAbytdcRLGsCzHCX+d
ugohM9M11M2LveQen4VVrgyPbpvLcFYZVL7cpqtVT66xXPpDNHNWwNBP/dsDlSpPIShJts8cgluz
4ak2DNxbbbg5xItDXNHpnNpud96NGUiDfRP5sldbZstJywc+5MzshDsMnLQzuuqaTMPoscTFiqsM
GYWFlxo9Ud+he98FwUd+4Rp0mAvO6V+u0eb36je3YTtncY6g8/7BXoIbSeEIkZ9a2X3m6gVBrbys
YBEvKs5zGhXf7v3G/G39ms/IO2bNyIfZLUHb2Rm7J62uAl9+KErzQ9ih7A/khzDqzfIH2JkoOPc7
j1oXwaSklsSFqyyaEfy9JROnHnJK5qtx8QyB/odOu6zGSknNLhjOqyAaXfDxqVdgmeWWNVZR6DIr
I8lQE2k31UQevtzimhHdR4g0sRJD5ouuYJMZKdw9QgNuqWAJ9aVwGb5ayHbqnBphaR6Nm18VuI3O
et41wm7ts8Uo1NLC3BaRHrhOmGNw0Fw9CHHra+831QPZkexNfM6JRCJe+XQ4uGZ0WrXBLlqI3ISu
qYVgbVMAf/eNdTAL89JceyV2THi4cu/QCo5n53Jv0+qtmFRaW6MKUUtBw8j879VeOmLA72rVqaDX
QkND5zZPq0McrSjdB5vWeuxVFSbLP/RiBoJrbFuGSWHbvoapVqmF0/NyWoRbFAa8fSDpXpx64D27
14pcy6E7G8zx+JmfuF6U1V+iaha/HSncxFuLTtJqN9GaOlPO52+zD2gO3zlHxGk5cERcZHW9caAi
GX8DFW2aPbmilpQMbq6woVoaPKcBJqVhDpxob2BDGtXSkIsvPtctj8F5yEJk7ZyNReJ2dwyetaic
PL4FmXOB2jQyhbH7gAtZyFUSTkdoTrFiWWErAV7J/PUC1/oLZGOIrSSYFQy77zPUWtYHEPwfCoya
0f5ZxzTZD/Mn3ub8dcci84PwunNXNTgTHLBvh5A3U1/G6yQ2LlJnsPchoJRfF5nHhg35LJjuFDkn
L6KaAQ8AiQ0z9Nv+R79tGRCBqaUTaTWn8/TOpsUXL1o810sV+ou/hJBseWq3PY6jQ/zQX/2124VN
a9VeGi91JvXaA2qiojJQuAQibyObrNDT2heZri0HW8UJex/jmgZoC0aRqJv64NISMfc9YuLzaQ7h
IJYvkq4GYo6DDgVTaex7Jfxg4J65nAascy/lKP2xq0c3gRlCy2Gyk1WJ65LKJRfF5nrxLX+ye09s
gB1rwdnCjs3SBchciahymCjNMKJbNvj2MPi2jpoHkArPKH437ePLmnpw25GBzUdvkqRT8TIfd4Kf
ENuqh7+LPQvkkEVkdy9Gs3l0vYTZJ4NPFp2dhS56ZKtOPvn3pgRpDvlLy+VI2m26i09sjNPhSUKR
TJrfWCRwnuUYtLyd4LzHNyUhGZmq0PuY1RW52uf4SkN/OIZBoEZGL6oPa2g23+q84x8KPK21tmbL
dtO0JSjtKcy/zs0PRxhHFx107ZN35JWx10MFnAp+h38UI/1all6XhqteuG0FV1f21Zc/OHwkjc6l
3EFE3sqdRUZHsi3mO4SRXJIc3MLy5VnrP+5OnPs5SPJnx3aT9152HroN3YkuRKv6q/mj+qsYnGCi
xwvC0jIbZKEtrRut2qWT1DrnQlhH+Whr/eewNBtjMDet8aI1rmYOFkcBGG8pI7S7GbhAaApjsHCa
FnkAZrM+G+TkJn6Tcrc1Tc6dvYjEnuAcVOeq/yiRsAR6s8GrD4Sga74xYg88Z0t4WLPHu5SkQPmn
kM+xEZeVw0O4brCgL8aKPsUHmAt8DDOcDxV9KVPwebgC7APYsYUnWGHKmn0HRB0i/Zp+mPoEf1oG
O9muWFyyrPMsOK+wy1KNT0R1lECjs6DTgH9upvcDzDfmiX5sMUQfNk7DloUkYpBCcgpljwp/ZiaO
ObLeO6pZi4255Xi1pTUmeW/i5lj8dflZFljf6AppKDW6IaehBBWOknZNTk81uOs4Cphxlq6Rfyc0
vsrksd/641+tSvavHp3f7oLe9Wnr/v4hrSg636Jzn5i1uGqXB8dVtPY3+NBXg5aonImKiPOsXE50
Zf5/bpe+L965PQqyOIrzuw3Xi7h8iPePeGYEmrH5X8F7Idxh3BUCi3vPBuGvewdUp5R6bztN/Xpm
v3D8uziqEoDUAP9PcrnKYibJ/LJFVrC+x8t7nNIadELuzaIX8uDL9ZjWyCWWl1zbWdAarbZDyr+W
KNtLpjUSjXHtAxGaKrk/Zg4O9xCs4yzE/q9MHnzfczgoxoVWXHnaldpksfb+ijj20Af0dxsmyZD/
7blgOrZXaUjTczeIorrRvJB54x+SkDimlH9QIv8y3aBVPOMWC95W2cesC4PPnKAEo5hI9gzZh7PA
1606QWzSRQAfs2XTn5rtipJI94eLFF6dvVkp7/lsKSosL5aiIm/1knskSQOFyOIs/KH9MPla5Oan
Hf7Ow1KSRHhF9ky48S/dA6NGEzZLf6NT+wPz0EyLT9NJ79KeBmD2G2hIiKXid2u7X/OcBmVufr+a
gMzvV1fs/uTbDBS25aO4T/26vzP9C6PP1k1cXdvwfj4XvTUXYTfczUgzLdKGzAvx6+vRMfZ4WidP
YMOUOEZMA9wqo2EQMGH+gaDHv5aJkWK++qPJe/LRy1vcfPgBH17VxWMZ/PXVgOgRbr9MopVRBmrM
0uSVAWGn3kSiRXuzbNvgBQd5XC+/zgCkl/5bk+oPxaFpz1o47Xork261nhArdf6ErLUwFGQx2vcw
0ZRIPZD6sJNXOOqdx07fWTmsRTlseOJL3TzasEA07w761x2p3F6Oy8xgMc6NMBEKcZMF6nI4Blmx
ZrJgfIcEadsXWp48INgRF9BKMikXJ61kMi9MTiRChQnLgz3sr4O7KSRPuJskmS4K08Nhup5Nz8NX
V0t1O0o/8BxW+p+yVc3qX1rsC/tYkDNjgzPurGGMKDOx0tjSnlpMBWlPZ1PlQaW/r/SXDTVZ77Dt
1Sq9e9I7r/sPdoeg9mrE0XrXNsiXw+wFDCGe0FlvNoO68PTtbNBz39vvwzQyrYYb+Vju5aPILmV3
sRvZXZwr33cGlQ9eyCwUrjbZXya7NW+BJufi27i1DTAQwK7Z1q8wRQEybvvrg6oX8Y566PIp4M5S
945zN+KxIeIqCQGVNbipcQ4TF/9yk7vfJSb4FPQ5pM7k8vETXZdL3rdLw1qR7DsjxZefjQ6/55SM
aywNaFPiihsydKikiOMhYTs/RxoOBLsGyeJyiySRJbcIybJ0AMgbrkWhyw8zdUjM/Cwo1AdOAj7N
CtHSO/RArRdOhHvYIDm9psfY/IAegY7ozb0nSyjAblq4Z5Kk3VMBJh+Hx0kYvBpo+TEqx5Ph5qD7
zaW/M7xVuY+9yqW/M+kbqKRmpyEMvtk5NIODViODhakQTQoBh1kRHjJjxNvw8c0RUP++PwyJ5Pfv
hZFCeFMMSfYGDYFqPldx384r3Ft416K9/Pn9ZHPSB3eXE8yIYYCaOfbv/tEzkNHhGeQ3kqvoyFD5
z+a307Vei1vX2Cj5Yan6yIhuX2mlX+ssfs+NPqRhAeHMR+I2Rs+3rDR3iFd5Qa+ixQeuCvpQQHKY
/1d7N4alxpCzWvUOpoHfbASe4NAxhcderryWR6HbdNcveBD+cE6hPPeNYP+I0+D5YP/hNJJVfJOp
e443mbMYN0iZVss0vnLd++o8obBRr/IdMZN1drY8uhf5MNmqcjSbB6+G6wLWTmA9nZ8ml+p4dhkX
7qOE7SWyy6R6tPQ1LbrnSsesVOsUllmpTT3MSq2P3aXE6KIrSxEiRiXyXom1JS0XwnO9S94cJncj
4sMTf+ntCJDJiu7wocFhHWfpbiwz5p8NDs57la2c8AYnwhKviDdbgfNB1suGmnIXlWSO/+vKZkiN
3ujTky1XHREe5Z5sq2an/pH08TO7fdBFYCIpsCbbP8eQMYQp1H5thIv1t80gcEIx6/I9mjAs2mUj
Cy71a+k6UgjX7lPtdhPCxK6LKakZOTzRqetOlCfxSNuwIHUxxh4eVI3RiQQbqbDMwFTwBT3eRpiK
/x7TLIqMnybZBCqbunwuvhKaBjzuZtcXSpbzuBuEyIPa2zxwb8+IwZxvGuCfRYvjbef2x4T/LXoY
y+D8+otTL9xNajh4txUtZZjYirIXbcWZfuga3EHsYx56raf9eEZRkOkN/NwWL2eeeuEJRIDCucCC
CLV+TibVHQ3otNmaXrI4ncbuqcmmL54t2vvT0ILgHVYModnJRLQspyzOFU4icOMa82ranTTTQDbt
nHV+9W3XngJ0+NQQZL+L5ixzwgUcDnhnzVzNShtjoDRAb5QyOr7tPwYFs0Pgg7Jh33ze9/8fcKSW
gL+RSmjk0ObpIfyUcMbzKfyIxXukhIFGKl7Kd+4L4f4Edhfbm7+ct/Ali3v4CCbFM0vduipGgnjg
ClquVGIUzHYT5TNBvGTSFqF0J6/fyF8q0Q/Rt9VVJDSx+S9N4zxi7lCqO6G4Jg9vRtmydwtziZ9W
jxx7NrkJ5fqzV2qmCQ/fk4VxFi5QYhAF68kWoYUXEejjRZxNVWWbc9COVJ/5PYi8wnWfrWUUsI6B
JAD2XNqNglCHdsCby4PLYXA80GKKQQrlJXy5vp3eawEUXT0GqWfw4XK4L7goBPWHn5V2JXnLnYc9
q7tJ/o6+Mo1h1aVve61eEDwYTnWSLa6dBoqX39y77h1azb827CRf4erHKvhSjM7L8ew8Xs87u8sv
qPR9OaxkxrZNVnLG8YaE7j4EqK1aiisJ2nE0v6HAKPdHUOtifYSeKCtu6qMm6xvEbCZeX1bbSd/b
p6ukcLXztZShq5TpUDmEk8hHQShCsG1wj1TZxYwrOswm+8Pk4gYrTpLddLGf3oB6yQQs3jowtJXv
FGwsdo/2+mXxldF5BvC1Km2VFDdIZo7F4hDReDsNHydUIaV510wsTYmBWOevkxdkwCinyPTpwVpb
d+sEdvymrjvW6WNhky19bedRDWL7XKOB9fgfjUZQasyCZB5N05nVovrf87YzolghIo0RzsUSS+Dh
ORvSqknLvIY5mArTexOVjX75NqgYl+2egssmarOf7oanLOP6uNNLDfdqoWZ3j54z62KgTj5ls7s0
wtUUyd6D0lllrVypq4IPBvQm7sJ4neu0lC1XprU3KDrzQAWs9ufalDonOW3BQD20Nm/nDs0Qog3z
dFKBa/+yCPhPUuk1afiWxD3BAUWeOE2csRJtH5Sz2fcGkXE8MhmHnd+KHn4jBMTlE8/Ke1IkzYr3
RoUMr8p9S9gA6FrcKcwALCgPiCdHecDyFjiWPZcZuMVXgMRxHyrWWWG6OYSKdVGe7BaTOijWWFyA
Ul0523JnwgnUnSMYlj+b9qDcuXUeR+4eoCRA08aUemlyPk6K88mjHDWebFZLmWQdFw5V3bCeR8Mj
/hBoqduxdMSSs28/F78VdilzSn74BdhsJ/kbJ1wfPL7hN5rfnSZIPt8SdUx9ksa3NPwX1U6jETKr
avUBQZL64vQYsm21gc7lca4m3NRHq/N4NnUcc2a9pYaJRtcPkRj8bctTYNxiOyhdA2OidVyI5Vbt
U1mrXBp9asaZY2FOALZcRHlvpb3iuGC5DxvfPAecCsTUQLrzCpjovMqPrF2jky9XZn5kPV5rbEFQ
PMthK4BKDjDYrdDp4AjTgdtVnxIeDwaeJcOWgvO7ZWDzLnZw5lxjBhCYAznY9TlQMNIIE/FZf6pf
c2P447JzY7uU2cPz14A4SrUNrBEa3igfNx5eHQWOGx26zVWVm0v4pOlSYGDQbfqkl60H11Exqmxp
3XzPFCn1WzCWg80o1XjyqCrXr/kRjzkyEFA0oAGu7BIh8naaQFqTrwfYEJoQXlKbrHmDXCa1bRvs
QYzHKFigPeIYw/jnfg/5JABqzh45QM0xXbUun8UPuLINQHKNf1BRP+DWN55G83tARUnhuGTkxNQy
DcQUEaEwBj+pvBZeGy5Rfxh7QISYjYuCclX3QN7gq5Gpl+yb9MMrqp7JhXuHTWc91KR5Zvq0nFtY
/fqx4Fi4CcLGvD8DTeUmw/oz17dOUZetU7yqXn8R5jJHLk7Ku6nqQQzf+TGdJVNbRi+tjNNO8/4l
adw6HzNJoziBTzuBz9JV3er0pLOR0bto11csdAf786C6Hiz3DGVFPvfLu36F8S3/DmDytveogxK6
wokKHMR8S+3yd9wwSRtumLYmX4EeLrSDnm0f1iLqHQJ1wlFnUpxNEJG+geR5We7s9l/OJHj7L9UG
0LGNsLxmhKUz/3IapiYOjI82B1W1VXHQLA4w2dRub8V1nONqvEVqp+GqNPSjw9UKzUH5B+MD3M5p
embS3uwce/qX8sTglz12QPv1kFc5OyG91XoYKjoEnCN3egJ1ADl4MduOHN9rJp+z0/E4cDYSE6oL
PFWgPebA8kxzJSaScvPLx6IlbvACL0zq5/GezWf2Njil/CVVbf43ytiHU7cFXAQ0ZA77TJ2u3ftH
njvnuwAmSJ/zK0g3z6BziOaQrl9P9YjeeNG+YJwVoD1EZ076Q3lngyba8xKqXJoqA8aP2aheiXO1
kwGBW2tw2gw2jd6GuKX+3WjmL/x4pWKwokdy+7gFya1FcqtqaU5oU73cj+tICbSTgBZCGi2D7VxT
OVp+Gqcy/+aayv/7KtlLmtdcQF364M8lmH1Kj5O7iuX7FLUhM631p9nqWPV7WNV7hnjuOqvfjZfa
S7XYXmYHS+1luRjdvzpchIF3ZIG1bWtyFO165QvtBreoS4BBHU83fGYzBNzik6SXtra9pNjV0Keb
CD/6O3HkZ+QU11V3otZRR1u+D6AzK1Uj2mYffP1UejlxzQ8QRXN73TXlU3DwD+/uDTRzmFSL4SG7
mqqUHqRWj9AnrR5hNMM2U6TsHl0ZzdtE+8l9O5Qqn32iLVfehqVPvCTRYapUsXYPkr6eVzwpDorr
QbGO3Ii80pjK7Zf6enBM+jZjg7mvDmPYrEc9iauL0LVzm7622rVqe6PGzpIEjP+lR11ZWLfgv7rh
6mLUIH40Hbej1mycpKKB6LOeyo8npGUnyOfdoRm0x+fE3ePWt1z2n21Aft/jJXQwDpnkmezY1f1J
gWJBvbNeWL9S+WEi0BAyGNAQFhpisvzDxLuhx8xqtuNL0PlioGbhalON77RP/1bjJKCQ92t8m3Xz
7bj74GqknfkEq1QJg/lVRjMd+riyn4TauQ4nDteN+xrwMh+aYY3RzKhoxODZnaPv712BOtugQocx
eDPYQF1+Yhq5PWEamdBYSL4RBGN1MXAXVsGtyDIl8t4efmPUK9mSbeKlYzhF757PtrkZYUnuRG/v
4q/GS2Gcv4mYTcJ3zCY8mnZJH0O+CTOWEw1ayQXhWoLZI8CE2uX1WO8MLoRSaOMuoi/SdlUHfGhT
NM9J3GEg6ghcGuVmoUc6ga6z1swGSkEWkrsUlJfDgtGI4lDqi1SLwtN2TKaL4z6qUeojNPtBiIaJ
ByKSsfncUqG/qipqo+LXyovUYUw1/mRTi4hHCyNGmqrCfynOMrL+yQmBSARy0wPri/Qk86F/rC4h
KoPX5tRXVvspKeZZ8cHD/1gaLczqX9t1ebFBgOeOzgV4NCcEeCyO5QgryRzUa4LElnF+l/hoTlEj
y+Tb4x2J6s1Alap7HKrqHsvV6l61mpuAFliNUzdcMaAN+LIK07UI3chPV69pfro2G4QpKszDrzO/
BpZU5WiVjiHGos5qK8lFQZoarha/g3/Ey0X7FwadVZMDFJYu1Yyn1Hc8/mPQGZQF62gy/2P0vsRF
HkL8CKH3Bn7+VbnygHAiF1pizEmcu9W6GbweRRb5jjH+83CdDu7yhZxNogDZPS7iGcDtEC3TaCFM
cd0vHE0QUKWFlVxFSEAeBo/q4FIdnGbDw2y4mw03gjtX7WXn8eg8SCIZeho3MVCfTk0UiE9RW7IL
/bYfK/ZDbW9efHzI2t2W1CZNIlPZecdAfxL48Gqlj98mJ8Zvm3+GOWhsQWp237I8XpfH82Qyg1ff
A1BJL5F2HwZtpkHDnelJKdN5GPIGWz3cNW0lb4KSm4fj9vDhobLZyG9K/Le7lZzdZeludVPm16vL
UlPQBFyHexakAHwIUMO8Q69Vj07l2IG8r4wxzzvdQWWceoiVMZXxrWMKwTPzwLSLZBge2Oczw8I1
WP5pX4eL1XB7GvLtCA1LhMwufpyEJXENhRh3Z1+dapAwZ3u12X4tGuXdfSmkqmMC5YEuW8VdOw5b
x2EjOvyoCHISI/t6FXaSTKiLd09Lgxd8cYhL0E9LkSH0toO12oX8L0N4JBAcFYrzgOU559DE2AlM
pPzC9CFiTMTWP4xRk3Dqmzaj9l6eBwTZ+68q8W0p+LEsBl52GWghHofccFsZX1DLLxqD81kgUngK
+0J8LBDGxsVyrPnGXd6Ftz/CFeb+stxfSBPreA43F+rEtQU/bmXLzZV8PDr3ukCywRYwwMxt19dc
134yBXY+YtI0Ek1Oe47PRqDTqIuYzRD7hiBFSQLbwaUQFApBRrbo1qgLs2kmDnhGn5hyKbEv7+f3
he+Z+xQy7i19YrvCSEmM3c2ESLe4JBLsXa+Q3Z6BJpNt9SMHtP6m3m/8q8kXPWxEu85fjUHheLsf
n5vju39ojluFAZb0SeYfhXJtSfARL1M2y9SGUUjFKnVLqopScLL5r5+NhKzHsmtpxi3BCH0ilk8N
ItaWKoMkfRFySpibnRqayHZJDGsyqG8GepjiW5MLRrUX+hEWqqU/5HTW2dDGMVKanmLtzoaRTMoP
PNKbsn/5Xp4sPghPKc/Ex7yTcmhamAPSn1AZUKESGlC8XDd9PgRUBhd7IlOhUiYamkBreUFBll5L
b9+ygpLvsBFRebMRKSVPa6158em8f2odO6raA2oU2BHoamW1Jct7lcV5N4mcL6EI0Q7MGr3yudec
9Y78eEE1KPUBc6/mbTg/xpdmfM6iLNiEVQbXW3sRNeegftPmpK3Bz4+RV8GTKLSt1UpbO1ldJ7O3
0vBKYYidrMbXZ0ksDaoVX8tgo40NdTwiYt6GronEa7keHnJhUC4d+hwY+Qki2ll8GKHTJKrt8hkr
XvrlZ7eTFE6HDhBva582hnOBTSs/ZVvbnh98uUDS1+MoAU+t5oFzsyvsDV0ULjJvoeyNvKTL0X8z
tp8lnapOSacVRqeWhkZoNEisHLOCAnpvXA+Ul48vnd8Fqdmsx6CDdJkTH+Q6SL1mqsNzPafRjYLo
GVzbfAYGygrFNRMc5yPrN8NxXD2XY/WqHgVf+ExsolhSJ/Ca1ZyudNJ2YDhKHLVEpPiOUEX80Nqo
qxR87mpcqXq/C+cwU6X5IZ6y4/xvVpqVhOpBnIJiEKeQ14O+scp71Tl2b4cTrmeuavFLmQWeSt6I
W2a/cMPYrStQkEKW0bTPQrKqc9UEPl791fBCCiwzw65be17evqUfcFc3h5648t4MIwkdUmwlv/Ug
6fpj26iVAFn3e4BP1Uqfw3MIkMPHIhNXKQ0OH/VSjA3VHRe+0WAdX6vZBKGqBDAOEKZJBQcr7Re/
fALojbvKj2bCDdityoVtYRmKzwRr3p2DAvNoILF36fliHoWeBRhwOAMGHM5m5Nyfvpv80kK5wPwJ
ymBjrtHjGOqvx1ORcO2Ffj568FjRNaoy0TWLeoTcKLkjx+655PlVFZPfef4Of5GIzBSZoob1YNWw
RuCgQ8h1FToAgI4A7Q6UY0Tb82zICXwK+x0ads2QBdxvoH81EZ96RUOQRF7sreXjSk4pTlxKrIXm
G+Ke8BNW4ztyTMBHUKf5LJYfycdxB+dSdKbm2A4NhN7nXv5p/idP4algyV6O5QgOiCEg9YIDUmaS
xeTyXCjyaPEx23Rbx0BDA1C8ppZCFjC+vAcOGiduBRoayZsabKMa8JnChTvZqJAUoyxCO0X+DLsw
28gRiTLK2K7pIGY+mfzufIqXSZiqpM3l5IWfBHmrpeun8W422dra8iwVHxWMpcN/LJ8o1eMlU8WF
KsPXsMywEwiKBT5xL5KpaWq8F+vKeDafFA6TjQqDC/Omo+sz2+SUuHXeAJ5pcSBKCP0qR8jkYB4F
Jw3O8CDGifWydaOwGeY0Ys4kKlBUJxZRg8vsQ04cLJvSLb2FlCGOMfybN9uQMZTHxrltP9X7OZoN
xNb4mTW0QNkvmGJKEmQMtozPljqBMjybvaNULT6Xl/EM+M/gY4JN4E6CBXGlPNtHCrIcxcoFif8D
XfiqOq0nVWI5fvVs4kk5MHAKu+TZyGIymyzmQQB4m3fmX4IstlM5koaGr6jwTp1B1kGpDcKn0yXS
9cHVZMs/j9d8531K3yi9vUSTXVGzOyrxk8UptNenXJORZ0cp6CHG1nmsEe5Ta0wYopoRLMetc1wu
x3Oc7ZriIm6ZJB97/Qxzb+8hs8p8Bb6SL4LMqsf4bfvnrRBtZr2mTt5sjmZ+1z0vDNZ2m+hyekP4
BH4cTsRJYNWec59XuV7DpCneSBk2lzPnMEdKm7DDkhtV3iXdklIOyaZrNaRMseOkdc5QuD/7T/yn
i5r+xHbMx0VuKsKhhqben+RtLtiP3h9r5w7IBSL0/hs+BZIBpZM83dukH40wfYB3tFtniGnWbBnT
C5XHOSLr9OrLl+WG3+fwVBzC1yyZV6jIa6imuZLCL/B0XnVvspVXgQTWVl4CshxVBWrhV3oVUUMZ
g3r9JQeh9k6I0Ej+wbwgIsV2zZzhh5+TfgVO0iwGMMwuMTeDckROr6PVtBpXY8+Qm3PaRgA9Crzb
Rk2pxutI+3bgrUkoHA7iR29ivsFjN8NTaYdBfqDxv3IIk7zzJJwAKmufRFbZZ1BZLsXZDxcH1cI/
sJtD2XKwOshAJZ7e/Z9Dh+Db9wxbdeikxH/qYcf7k7vJN71s9e0cx1rlFbB6cqzbqxmkqiRwLIgQ
A6xSfJN7A+MsQzw5Hncxh2MqTy7Apsd5fdeCDXQrhUklm981pzcCvDTfXOVeDZeK2s29goFxr6hM
KryxA+twIjBxoeh8XMXZgCZtVR3RxuU3MTA6ktEz++XYvCwD8+cNynka78InfZuTNJ88TX44fyrn
bcomKPFkt57HpR4dleNMIQoRkXCOhiRw3r9ToDZMiAYyKp+8ueA4BLz+nPdRHf+lbGuiISseeAeY
spgLbgxjyGaGZVYEqN8YiK1hAdAt0brG+ANsoJZZ/FgOVz80QbaAZ+Ruh3YQzoQNt+kCerDVI2hR
PvJ9e68+32MOHVEYObmO6rURwV0QcfoitZTVBDDQL3xbOKZNyMTnV3SrfgLT0vhmMu0404sPq1m+
4M0gWdBbz4Sdlf+xLNtVeVz1bwucn9GH5Bfa6IiHYeex1ueHQdrmrbukhGMfXosKZ2zIyGZnse2+
cal5aT0cal/87/UUsgOqpRcfJWiAaAIFjQgMF21TDkIGPV1PiW/0fj8F4VP3EkQAfCQg13q0gbn2
1M7P5YHk1IUnWy7dT82HH7P58Id4Jit7v7bVYOlXT8e1+2j7BxuhsZ9NjswuJHG6+UmcXnXlrlZa
PLvIMDyghFMASR3OjYJ769/zpln39S+WQz/2qXEKkSkYkrwSUed16E8GOfe+InQPG9h0IB6GZ3wb
T0VmZ8bDCwt6Ou2mKi7t7HbceIKe0Qdk40wuesebM8O2c56US2HTuasswiYaZwgNod0hchfbcVTj
7g9r+a9k3BUCVMzbegRw6RyGfGbKUVpRKQD9Stah1uu9dZEfdq+adS1r7yzrWYGn92H6fODbFT97
vneW4aFPK51Djn3zO3n3TOFKx6IyXwb/EWIuriMd+W9vtQPEP2PksxvUC2vS4PCx230hemOn2G6U
fvhOfAPeaF8CQRcAazYL5NfWUdYKsq5yi7Pgk+ehsFIuflKiWFFXHMAKKZrDD9BVSyECV82h1UDK
0+EQg57pgUPiIX+ASeCEbeNSLzfVgjku234pLIKeqmVOr9659y8/TVMyFuFu/0j/iSLDAqBIXGTV
t2tcfet4o29fOBndnqhCzXHAV5XFjiUGDYXDsCLtexViLJXc1ATOLLuMWlqlhEGZh5WDcj6TElgd
+ikumsPKRdpAwz98gHvUSP/fyEzCNLvem881871Kz4lsCMGrkU+6eTXI3lgIAN+9HWYgi8wQ+5dW
X2e262qS9cX4HINGmw8PZ4nBKMVpKb5dw0HJ7O/04UpNpbtgpBw2B/RVHOQ8806O89sfesFidn8V
komBhkVpshcrWJocj5OL2uY4mVfd+NgW9RrxgUVXBxc5ZWC+ieviLayy85Tsnsmw94qRdKvNfruV
OXBD6BuSOoS/3tu3cvDR/B8rTW6aXDQ73qHy8+3dm6VCC7zvh7cnuC0o97HNGHzlv5uVGMTGFCOv
L9DbaDfRWhYkBbOl39O9NCf1SQtjEX7f8vvW5f3R/NUMMzk5w3x71y2m6S8b90bPwSYpYUgS9nBj
cDwOwYfz21+n0K6lH8fDs9OJwNf2dUCp1kteaja58ESByjLHZ6AESfbNoXHyld7HE6r82RirQP0U
fxFc5uExbgsan/xoJYDhYjB5fAvEVJbkQgNzoOmTs3Zu5waOnrLpHw96oy/Cm+q0AMTl59UKIRgX
SzH9SXnLCWz06f8CDtPbg8PAhOfKGEyopExwCk40E+AxRvGYxvV1jEU7d04yUX2NeWxZMT6ydJSS
CG/+ppd1NDuyLFD753vp1KLFJGohDKZI5sSav5U3krNhkDFves6r/MhS6E8MJuZnltk0i2iFYsUs
kRJpE/o71he57sKu8iUrAYmrdWIXfUCfs0Yus6KxevT2Xml/3NKEWhp0f0N/o0LTGdqTflbbCC3g
xzUtauXSUUc9fepqIKU1wZgkT9BZY//nWxY1k6lzKpnmOQSlaocQVqvhKeNluYKVi4P5ecCE8pjA
uOcL48DjR9UIXVA6rqpxcyNgfVhrDWZl3CzDlai2H27rxJZxKgQkHTE3Rll42gf2qxH0xrAgoOu/
41XoDmKVzYc32NUNldh9OHWCMDbrFz9LZEWwqsfnVL1ZOI38JiFFy28Sg9NXU/ys/9jidGc/xIDp
fmADTIS20A256ok0o8h779YWe+GkyAVMzoNrMUiyJw6zvJl3TDvMdBwaYTfmvDlYNgew3ENxsG/y
5IxYsEGRMw6AZ8YTkPNqWkyUBDgza4B5GGmAQTWZw00eeecHoNWzaPUobySAZIK9XFdvf1kevE6d
rkNvpxLIhXY3b2I2EL5+CZW2KS0t178vqGvVN2HlhSzIwZmhG8xOT+cvpHbbGJu2R2M9kF7bYSEZ
KIBS0qJCf05DU+oVWTTwL/qK2jIYSvEBm8HIJr/o4EQ23Oh0i2E8Lh/A/+/mVBgZscjAi8/q1dHl
kHKGbccOL4pEIEa9X+z7YznfB6CqPe0+4E+W3QB/yuf2GhEdNvuxCm3Tor8RxpH2KsJZsjH92mHA
WEnzlXz3YC+nMIPHarla4xA9voBpZrrJyUlPspt6mBQT/HVKj2mN9vJKXE+9daRp+6VZhsvrUU3a
C6Y1+xx6SWRAkACvY90royB728ABl+VH5vHNBJw8zUDGtRFsXnnuaS/pxw6boB9jWEI/di0NGufB
qRL0Y1VitJdK0qMtPcQlreOtu8+sRgy7/HAU56dx8gZsur0TluBGQVsjFceP0GUSbJ6DZuWq6CX4
6V/end3uB7eEP+yWyOcMdwiwjFAB01W+sTa3mm9XOIGBoSBdwanCkzj/EFHnNHg+pMBG6/bO0mDx
Y1seF/aTINENIF4+fX7rJd/z2ZBwfdA2EDm0C2NhYKZ6AONZ0ndr0Tdiov4IsyanyElPx1n6Q5WG
cd35R7pnya0upayS1hKYD4cKHV/9kEsbMPsScpHmf3WaNBg+ll8JaDQHn/sliGNSoBVCJJ8gd6rl
g4vwqYDbnAZefcf/5hHmOa7MTIiGRQYIRSBSqz1ld6jBfyOQeQAXCX7pGOSTiJ3GMcB1j6YNPpQ0
jSnSRZOrzL9oWUPplTky6pa1yhbChOB+/YWSOBMx5zpmGEk5xmFZuu7/I+s+d9tmoq0BX5EA9fKX
Eqnu9MTJHyHNkqjeKV399wzp+LzfOcDACNIsS8OZvddeBcakHYYvW9Q9U2RsCWJ8kOAKlvC6lAtV
lCtYgTLqSk/CPV/QRqCMg74geBeNra/AKyVk4zerLy1OPpvXHxh/mcV/zN7NOq8sD8ZqjCfRyo7P
tk+hTZgL8Mm1CXxg1udQyhkqQcm8C1jxxltAS++Ct8Ds6u1dwPtF0UT9rZfRdrn5BvsvTwi1zj0X
41PrmLxR6xBh7z+v0YuIYGINzAmMwdf42POiUe1hNkK8PWe3WBSIGz13mpqH4rk4mdXPPmvNnw6r
+aP9wx+oaABXhfGbg8Ipwa9h/lNbYTOMYYguPnUoeKuU2MyFSbN31XCkwFwMR2Au7Jr9eCYj5vOs
OtrhZzQuXz3N9l1PGgesNrZ9PvJkvD5LdAPIghB5plmQTEf4/YO5KFB6/Vw0DSYQ6q+CuatqKZi7
ZlmWh9SHWXyeBcjmI/VhWm+kogIBhlK8TT1BkrAHgBHMJEe8itJ5+dEzs6qMNi8ikF+bEyQ7zcnh
ET5NtAGf6j2YymMHwEKIL++91E6iVVnHoKryhxoXiFUEXW+u+9KkjFd062zqzE+25K1hMlB0PYAI
/zH6I0eKxTlU/J43VWB7O8bDX2fjgoevdIAfX3tmtOi8WFAFFMNMkcPJ1M2LzY7edW4PLDXEnpNX
1xccrwvJisS6XrXKqbOfXV/9SgzIF2XhZaFzuzbl7MX3Xbw1p8NsUT8rnov6WWQCH/rSt5VqcTnY
sDilsA9O9Fybghn9MaQo3Enqw6xzyHev9ck7IBJ0+cONEQYFflYnDxcLlBJgwvU3dsPyEcwms98w
CohEcTeH2QbJmuE0AB7CoG5A2p64v9xciyFCYDHRAenYsB03nRmMt83YyZ7ygZRHOOkFVRu7SN1y
vTCKGx3bQ+N42DaDul0OaxkjO7UUGerKQnFdONT1OkPK/bqwM8Tzkrt6eKoNDrVgcFTdDgpWcP2j
UWS9EfIaOXvwcniI4Yxc1+KY3NiHTURFM/+WvTejgtMQiau+TACByMifhwQ/kkzSLBJrip/tKtDm
EOa2z7SPyxcVSvdfnBK5YNFUhO1EKRToxjzw2UoZ/fzzaixqrNAGS61lIngPlEYFDghAbUtWEWC3
O14RG6kuLrrZNc8HXHTFOi46z4flJRipw3BbeOL3MdnJcR68bbeIigPgmtKTyObQDiIbpef5TxtY
xDEAxeJVqF+UWcfcdsJHqSFfDwG420nP514oA87PtXc+QJejzxDgCA7AEl2UApP1nj9kjkzr+Iyk
ijFHjBN+1me7CnVzPQlm0sHF00CbkaczoDgA/svedwZY7th7V6dTT0cGFmoVO67a4FrXhTpMfX/v
E3vYcid43O1qcvTWjagwussWJkf/Y3S3uYwX/KL3E27JpfakuplmNNcrcR09Jjulbv0+YeMZBt87
Y8De6T4ptSacPLPd5JrHwmSV11iYSkoGGjMKEfZpX/J6mA1Kl0Hnwvr/lVM+O4cUPZkXRLDMbKxK
lljMbKyAco/Gsy8lTkE6UEIL5+C/cgb/lQci64a8RKnlRJ5NML9h5Ipyfg54ODqIcavy7VkaGeQ2
twdRMHrMZlN8a2dO9myg2p2a5HqYzou6I9+4r/KbiChvSyuBF7FoppHfqgQ01EzRSVgVbAQzJTmC
AKJWOHH6W8/cbASqm02Lmp9yAWkF0ao3pUgOprH+gW8DkL0mXobHtj1Nh7sX9+H1S5EN5qs/4Rui
YfB1bt5pwET4gJmrb4CvLRh56Bgc565+k5jNzwC8HxTe5ffgPnNC8APSjLGkLvOShvZZu7Y7nSNE
X5SSXfMZ7zh0m4CSOttU5Jr1EOVNWez0oSQ2gzQADFe2iLdFmNiZAdYOH/zfRncZsjAKTD692g5x
6ANNeO6aplJPm4xtmJGH15YcANsQjRdfADQqE/KemWE6J5ccN9f9+Gv+sr+ogCHSAOj5aQ/njzpO
jYoXyK4AkcUM27OtVwYzIoP5FU294oy4yBlX80n/6zr5Y3kdJPX6mVtocSO9acFhXsyiZ4MgFnT0
t5gq+mqTyaAFwPkJiSd36Nf9BajEuUtLRhkDXQOkqYAJL203I3Djxem48c7jhC7nKizmi0VT7F31
unkvFMN/3E4EXoCPAVY+swjRC5d+ZmCWS7Df3LZa84D1A6lMRCxAfwdi++TLXNDacDlPWo2404hb
aDOQSJFon0sRWrLBn1wVRny8B6+dQVlLMAvNwFKCWtXkgJlROZGJuP2OpRWdfgKb6iI32Xu1JZpM
0MhmGwVdAqLAKb2hv296MD9WigHzNdakQeCLiF10ClxuhOiCuYEMXarinVDTi3MKl+m5GbtM21/X
9YgQxSokAW+qAMwXq8hwyo0EWo6grJ8yG+I9v+yr7zWGiwoLKyoHkijcRkp7EcCGBj2EXAoC3J9d
JaaeTa+8i+MloQEjwxrgN6z2tgduLf9Y4iSu+8DF6yrx0g4D9E2EXPCizvzZ8EPZ5DO1CiMXlbCa
SbUH7yjKYJWwKXXQX7DkjMDkumT76aIUbSSrp562nU/l4jOkjIdINr5mY8ojLUAv6ZFsQBf5m0AX
MckCNUZemJOn65Y3irFrDZ3DA/niHPFoXf4zWJ/h68tT3AYNSzGNNMm4R42Oa29QQbfh/pbCwAad
lqpzaDvrJyu+I0VePjzCM2s9F7z8AGk7+jpDkO4jl1cVvh3/HQVvTVSkpuXTYKNgkqYp4vCmMvD5
8qDuXHmQBg9qNvB0pRuJ0tysTNqzONk1QxQfS8tVFlOYiusR+MHUMk2ut+R8S1qdsKpMBlf9yrF/
yKJU1loXVee2n1TxptqT/Xm8Az1M0s10vvJWAGZgOsmqmiyrybxKtJ/MYAX0TQTdJN6Is4uwyq34
3oqF7dU2UfvP/RalbBbaVNW4+EmTnZ9yYxjdv3e6on1FVJ07vWUqS6PXwNgWuKtkdlfkkbgLLsgZ
/+BgyX6dxVfeHcn+5UwCNI+v4AKbAkKmPXLOrn2fbjOKthhRCv3H4OGrMQZtJbXgCG369G79a8U6
LkhIuimKryi0cjdqPKWCAVvxjL99GrfiYfkybFWHexH3gvcmOyGDnfhgenXANJeqV/90Nuaqda+8
u1uvqyV5fh5yOC0JICu8Cj+Dc7fSW/w0k9DEK3oYJoD1cvv5fW4/X3Gg8ZcDZxriYhzl60rv5sTF
SWiIflSRx0fCY79gkUNpfI4bDv+o8zKzOXVh3XO7N2M8x9rKo/Yv5u7mF8uw2nnM3Z5Dyqdqb/P7
gHtd7q3lCfJvWccrmafi9WrBLDztxI1bHJ/eNwzxfy6puYkvgy+I1fk63PwtogxXuy69gLGgPEPO
HlIDmEFqLpcHiVTx+dum29lEDF0WDalL0f6GqzjrrsT4ZpOrJbuwI35E1mNIr35cRpXLaMUFtqIN
HaYdAnehBYNlqIH6onKq8V75QX1nNhsz5Fj2qp2uE/TEMaraPcAOnre97NN/nQuPuTSFcyGrZbqU
wrmQLqWIw2FeePt76J4yafFm0DQTk2qVHrJbHrn1gUbmAjgjh/IUl3O3CTcFt23CcfBwA+XJTYd0
bbnQXJX380f1ZCFN09EZ4S3vgaPH7w9NLwibggykq+wo5hG8yo0HM1Z2gaKCSEqAlBOUiNJB6Ix2
C1H6Rvf2gpJrph6SvqKO2M0hQxi+RXjVgXG55DTMnnVYKQ2rm+F1NuBQIM+IQ4FII9ypQ7wv9eff
ULrvPmGKLMSxLw/tkRP2BR7AGUpJVGbTdRxsPCqdYKVe/UDXec+NYpFoeOi3AuOhQGCUVhhqgT18
C2Ryv96W6l11R3FEGv7gigDqc8O04pB8G2mpLoy0gC+bbnHBsjFyx7pgUWhwY3KVPcj8mgvtM/1v
Lvc04styY6hC5pkudVzxXeZpTQVvutxrZj0JKzf3Sqdrb3g9IeeUBXG+N3YUSmtGhL3F78Oo9IvG
3mo2eoyLrL2o0kNslYlxeKpyU73xB4yv1bgyGC74sgYr790+jGzMQTGym/RKkWCdAwNVYSvX4KTK
SI2ZKr9Z7RjLWe0YD+eSd/7Q76VZ/3yLWE7wpqHSbL2pNM/JIV6EYAXIpmyFgGwSDDRjMjWOZwUq
buBhwUZMthQ7i2HO21n9wxRci4g7bkbbydQmeLy1k0s7eZgCthNqUTTcdSr+BaqT8OUvL7AOomZ1
sPrGOxOye8wXZNdif+qFti7Bjs2tPjafgRywwa3VQt5dfYphKeakchhiqM0xGH+gNepxVGBnmGBe
hL1d2AVupVQtBhSKVPfqcTY1+rwDJn8rfs0fCssVd6Wl+gu9RO/24ZFGq3NUdCJeK5VCoW69t5KC
Kapz/cr08BP+55iYgRmMyG75AYB2rzH1nqFD/MbHgS3Ov36Fy9R/BLdzRIBe0ZqZEbbyGa63ssBm
vI+wGQt6WqxAEoXB/Z7TrorXGJF4bnZjPOqilFCaajmVHphv6yB8tUyp7V+3upEPllMzJzrRDNjC
lolPECgHlbLJT2FJaB+X85Wdeo9T8N+yj51uj3wfO+BCXNDzA6V2G9078a0Tz5u99PcCIYEBCVtK
PlzlXj3fzvbybAXhiSuHsJetzMmpMxndXeps0feTi7HRrlsjDY0djMvFMN0PNxkgbFRfjPbine6j
R2uUtUanlcSH7gF97bVsgpwyg+aE0yqNOqWRkG+HdwYdh+48KUxJHgbyIta77uI+2rHAnhPyjDwb
Z78Q2n4dFnGmcko4sRg0nOr9Rcb9RiXJCaRgXDBZu38sjJVISZnuHg/R5hCv8kVntlxE99K4lLIf
m77cpQfuJnPuyNfvHRvXPs8XN1l5U+W2bI/kwEbsb+0WvT0WjLIMPKyrSqTCVbh3GKc79kXJVsUi
Hr5Dt6FY6J3PoOYgIg1pQr+AKJU/wZdAqNW5N/u5qtIQA/70/Zp+rb+mH4u92FyaX+WrpSW5JhoS
za9NVmwv8PUiIPQF/gcqpnrQuRX4nxrUKviIeqJN9DgHl+ECxSwo3v8XxawT/qI3Y6MEbpfT1kLv
AhpmfIu7cCLO8rwdiXA4PeO9VGtDlBdCVFBSc7KZje/H8Xk5Lkxg09mA8lZxLjeAsKrmlYUxAaBk
+RLwwyxeKLtzKWzh5qrVav6TJCEyAx0Ra+t9/GpjWEzLVk62DAOsHfHWsG7W1IqvH64fzBKVk+v4
YEBcUwDG6SHB8N9y7DAaHF8WUdPJ7DQeNMctSTadZFFL6p0kNfuJz3zGuGDnMSafPmUrjUT/RgxQ
pgvh5NQ7HfvVX0t2a+3Jow2lm2420317Mt9MeQjRKNow7XZilSpJpxLsh1uVhPhrnuu/zrugh26b
cpE1fy5amrJCtvuQnusN3Ayz/Kol8dbRtLYaIttbYC8kTFEpg/RV3+DosZyTb0elY4dH8Oqp2WCP
oDr5S33AykgnRn0meiDYdp4o0cRbDhkkM+9kVra9feamfatxNQ+G2lWCk/bnxtAY7zRu7b7I2yWA
3mUTNp0dZpAplW7tfWM7eUiSvkzpJ/kaso08nTkM/DHeI0TguD7/dVwTw40FuFOzNaaHddBU3zNp
mxMu4ATVhQv4WX0hpclJzLwhTHsK9Wb1o7vEY7LZ9VIiCNEnHGVnXZNrnw7Ccu+4ivf5IhLdrmIK
0UIkyqF0pvAmL/Nz0I+WxvNSSJZhybZOQ5IX/9FOCboZ7BgpR1pMgG5Rh1Etdzy2DsHoicDdmovN
ztcDJc0A34+R++jRqnONWgSRKJddjhej3UYnNmAKeL/b/Pz53BgA/MK4E11EFUR/hzHCzwK7jjmC
GmfDsSsYPru6yCpoutGsKe1dXEbNuwiyAcatM9MLg6lbzmVXBiHh3nSNbDPQDOrRSUJZ3my3N1Hn
PU1ba0Iae6w/8V09piFMZraa3mbdWZdaplUK7vh+5qo7ejuY1/sYedUnn1TKsY1kMeCyOhYAazpg
C3RZDg0q2qnSebTLbYFmPw5BlZ49Q4oUbqo2lDilKQpB0HsCsLENgt4z4QGH9PVTXfNSlK6B6oCJ
ugkDLIWcmY0mGoXHMruyApWTxK5BHw9hfqXaolEwPtx+zsrjS7f8UfEAHVA7EEqloZqAESB+wAhM
/5DojCHmRhceCnmcLDe+8YZRiBS1yMpYIvyrWjhokUN22I6HHh9Yd/r8RdHqc1sLfOIpFIxfOoch
wLY9RQ5AW4H3AQkZ1NxfIWbQVDoPEDPyBF0kqGl6+AoEC91++vmk+8jDtbehUrvUw1XEpYXdRqdX
qoXnw6A7ZaJIaLvs9doe1vM76R0+xsMJKD6a1YbMn+s2yQ7rWq04WNYG2+vr3VYy8N0HMYtx9VI2
i0Ls+XxBWanwwz73TXRdSwwdLWJmnn0M+1hYMOyz0nrwr2j8cTGqGrNSX5Kb9yiPUMVKZN9XBS/J
sxcpOz4uHRf9ZtykVwkPILNScIzlfuKdoA9DSd4GSUr7C9sLrBqX1RtY67JytjuVNvZvjtOaOyuG
QtH/gvtj+5PNLH+aO1ydPDNOyazwe7USEHeS7ibLSheCbP+mrcmBdVuer1C7EZuFE5EeqjNhp3qv
/k9nUi+GTtyBYYKfvBG8ScLa0FX12+VgT4In7QnkGoU3iOxsHkk8YirLG3zqPHXTFpIxqrHipi2q
T1iRe/Y+anzCD8IuXYZRokTkFxsf+9O80Ma3lKWe3fnP0ifbRY3nAYbzWIXts73vAf5fts8uVTdq
+YU4M8dJMQd4w+7AGOVApRMYoQqtyg8PwxCDNFA4pAvDpRbdPmx+6dF2+cXhnTi03CRmLO3NoFnr
u20rn0zjOrHhy5Wcp54cBQvwlMPcIRgK8yUq2/WkGHoq+cFgnU8kuyiqEsCUS/vcdgOtn+o8eC2t
vnEQ5hJKCb8LK4zeh9dahPWnv5BgLWdxG+yUfDvjDE+Ub1fFiml7TuBwMA/znKGFC1XnRP8IjDlz
dozznKINRkYuhtIW5GKkfVUwfjHZB5S2+eWcP7Se23Kzt9S8uLkhxmHAayJkIb0UbF/YuomQTyFL
mh9eSYlmfcr2fMxgc9Sfytia9b6jkHBQeHAYW34hkbOIq+wGYyj7AOetaESKCTFP4i3nj5iIbOFM
k4i26H7taRpq7qRE2oe32UjcO33lQK+BekZAEvbjie3un4/Y/xoeL90kaYHESAzDYG0WG1w0IhQE
+uwKF7OmFPKJZDmOUWW+R4sejskSN5x0ocl9+9VBsoiWw6Yq/b7yYyo/tdk4HoIvzubjeBfbI/yt
HIcOObQM42XzM98UEqop06ivJDkGfttdjHjOb3tgKVGVfvChmDRAMw0R5+v/MbBT/e1+/nimoEC0
x7JnXgkzBlLqX8xq9S9vbIgSsnIgNfBdMqE10We6ZNVOxuEsjoIBhxDIQvO5nwVSbWUhKiHSY71G
SWx4qR+7j8/zTUTcDOAWHH6r9e84L+ggLGeXgwVrRMr8bHjLhjXcl2iBbPu3fDACSWbVAEBWOgkA
8rbqZ8d+qcE7rt9qqCP7jUa/0sCxMw7orrUDTGqcpZVkvUt4NKo/8ov+fzWJLJCMNx9VLurj03lc
rXRL/KuiaoNkNSQf3hrsmgatefDSr5kiMiZu9JVA6Zcio/Zy6J8OfZ1CrUHlFBBwPTQEnKBVbxCy
7Tq9Y4r4UpoUZ3XjD3Jjijo5uFUH5SfNM89YQn8M+UVebCFSXQZrrkuseVwehSO79Hr3ByfbIjzg
KntKnPk+Kl+SxS6Yo+tIPMJsJwHhtWBzy3wMPau678v7UhHdOpx0I0+FE1U5UOj0lQMFDYpLIBUU
ET2I6Y0MZWqkOufOVfChgjvXI/Ch+I2eZk/l/dMDkjNgf1AYDiswofoZUZ54b6bLu9HYzfAP2wfv
c+QosP0Gtb34nGCWq/gtaGGB0vcbXtLiAVAaVyqvNZ4ooGM28j8WNZ4oIJLZdny8md30NVq7b4VL
ZBMqyVh/6NrzHpy/K62PlyGDdj6VrJ1bnRGIDXGhUeM3F2erkLDhd5hdtaegSNpPoBYOuxU4rI8g
/wwKs+H8ad3G6Hk1TTA0eE5zTQ8QRcU9z4NxKiWD3pGiO7sOtvNgW1dVi+UsJ4MQOEnaZRTu1UFu
mjL5Xh3kV3LJFBH3gRExl7TsFLL+3gQbcL8MyS9QquB9uOCzygizhLoeu2UVpUiJPOt/V/kUKY5y
lmv6LzShGGCbXocBNpetnEHHQtQo63zAUZZe/rQdwigYClL3Nb+Y5pdmwXWqUnFmOc+eF8cwZsHp
2D1eWdw4HaqmFWEAc49N31gehbCg5b9SCAMfTmvZaoVxxn9Zj1s0DicEL/geRlKGmMnFCS+bs0jR
EKwECuXxOsGV2xnBPELxwaAkJ8oUc/LmD1QU00o0TckH/z7BQtqs752Jyc0VU9g7WubZVBWuFijU
90aI09vIZUL0GogaXVqFYj7cE4THf+Y7Jw3ibqmwtdC0U6YoJ4ubydvsZnK2F0yF4l5yKfEFZ09g
LHx9lnkZiSLnQCXpxPtnbx2CVUdwuES0wTgk0imMXXlXXYJJo9mxjfQWQKgh0BYEZ4T/9ASqigdn
SMQegtguD0k+HSxHySjNOQ2y4ADqblNjRTccQNFNQ2rq6kg3mbWwaZByybTu6+hH/YeN4sewV2wU
i2bIj+G5307M1DufKHNX86kPGPTGN4rlJN8oEkojL+AsQ01ew4ZUtecgFtuEjkWjDpWDKSiSK89e
7l1F5QDK513FyAu1rBAoGBQbsOWkVMU1wCKQY5ddZDEuB/hyOJWc68mkTKpOgf7D2gl/mLsTCvFN
gNZ5wOO/yoV+Pandx9X9mCO9cmrGnmII/V+xxHgvn+VoriVkMV+/SLBZQBvDvumtuObMB8awhdqS
WRS1JX/PchP8w4bYXZXJk9hQ3AzRMIOhhzS9oNKiz7LaQJNAJWnuA4W5vvG8DlvnYbtiz9GJBEuO
+pwZR3dFtj/epIm1MkXbK+qT+jlagRuVIsM3C8Ddbni8Dcv1YakkwFBGXq+Vvm/W3z3S91qIy0AF
OJ+Ud8PWDtd88jhEI5OZ5rVbFoiJVJkZBoS1RqO4MZmPvpzl4Paa+8Fylpw+7S7jcy2QP9adQP4o
7JfpRRbR8RYSDlefJIdsM5Fz3VVjuGwMz4uQ2i69q74flU/d/Zflip+St2IoS/gkKIRDZH0Ibihv
h7XrYCA87SgJ5Mp2K7frzHMnNP6V7aTtHlORFdZNHvPVr2CdwuUmjB7EaBg9iNFwCMKLtU7SXpWe
AFraE5TPQggGQSo0knTwGC/YrnTwh1vwA4GQOYMvu/fOSPo8J1LBaEYUeqOxF5R7rHtqEHrT3c+C
dM+nd/E+ML3dYjzRyk8PgXJdBVLnu4iTiphajArFxDxE57jmpY9177DyHFKBp5T+6GKk5/DX14tt
r/FuH7NYdM2XVZB1xVOOmOz4jMFvQ1OoxFgeI/WbEOZP13AAhHm2UXbvMlJsOsRh9kGQgr7+jwvt
EEcbKagtojMtNGj+Hc2+Y/zNRJZe/p6g+quvkSa120XcgOAjwheO8EXaKnkBBjLj85lgusNTvTLt
iOBYTqXd2Kjmxe0PTcwVnLNCVakrZtFI4oe0wJc3d0DWWxk2GXRjl+CXF4QIbAhqZ4QIaue1iL8F
wxx82blcVOIZg/JWzxjHIkuatXqPRcz0qXB8MsMuxtjpH6456bXPiHq56692/bVgvEVfnIe1yvMn
arTAzdgyu9nQyQArcwkN/QzcnMVb4UWB0SCvoi2oNTy05DaucqZwyLYfHSLog/zhirgQ/EGTqOFl
L0AxpKNLLWfiWdSkBelirypb6vNDTZrqndPk8gMgz2tawa3srsYdeaAYs2myT5OqSJF9Yih+tJlv
SV2hWk1OK7EedhI2crdcBYaPKyF3Qf3sJBdEO5itB9msf3mqfhUV+7j2H4v+csCU7r90xhN4cGmQ
HYb0rTQB6l+AnjeijWiFGb3rNoSBt6nZQRTj63xy5N5lGt/sNsofd1nXa+ARxISPA19uwlf6Nm8f
otI3406r8619i5u38LPMO/GsHftB2kKhb8nNeVVNLg6uTnKvhnVUd5+jw5ebRCGA3d64aznScgXw
Qd81z10sTROLCrMAnFDfmj/c2rdRegusSTpWI9BGxBNK66jaYjuBUCwcyNRs3tsZf2bxqHlLdqd+
vdlP9QPLwbwxuAmleAhLZXkWt9rG7skyTWrtuPmNq4uMaq4uq/0gWwzEGvJ42TMOHmTz4a0OhYS8
DA+74fk23Pj1v8OsFezBoGFdVJxbVD/0pUFavMk96hW0lXwyts+biKKDMBOjLlhWQC9SBaLVN1IH
MzE2dAZiWJEWMwp1wxuP+lQPPGpNI9Bw86I+MNplqZEnn62wxExz854ZietmNB3pCPibt2t9neeb
hnTOuCoLKHrK04GChfp3GRWWZcURgaioyCMJectScDpQhOK54HV9rRIiRP6tIFdeCgXfqfXp+ndr
7NKFIK3wd5PGPqzdLemI/K4mjWpSwOSXY/+46osa80cNiaWLkfyxxn10b40uBj8toq1xKm1S4unZ
rIVH8Lhz694E0kbN2gC9r510riF+rOGKkOIyHxzngyxDB+gHslDaF0MDw8Or4VjoiWslnRoDuf7V
DTDZcWHgKBbiLuH+W7yOTnzCmYxslss5rFbWbZjLf2vVxitgSiUCNDKOFyDQraEIzGhSh/XOYGnK
fRiUskErG66aw1t79HiMstq46mp9TA7v2tXYqh/iT7s02X1q/9qUeq0VT4uejNE7y0JZwCEuc7dF
IQthW+1ryNvCnzQPEXoizAqb0wvBMC5158+nT5k3ZJYIUZmfhEGbsQ8ai8FNevOuW+SdSDqR8TXj
vnXpnf9yIapHs93gLSG4uhscbyHObXsLiW7i3BZ5ops4N8v7SZtMfbbjIfu0akwJdOStS4ALrVKb
ARHOymQBcysNUgZK48ZyXBuiKLmeA56kLbWNCbIZaK/TmPBC0W224FK/b8OAurjTXXWLL8Zfi+lZ
QkL+ca3aeRjXJblcEgEIJOXsV+QgwfurfHxAIG6yEL+F/j7t7eoh7QReJFEKb4BM2EPPXgdOSPxr
74OMyqsQKEth2V7x62EScXu5vyBDFgqF/xaRhYFg8GTL7xLXibvEar7UXyhrZOisJ4p/bEJzr6L6
R90nUdh9xRiWVwtzUS8XILUateo+QtU9hleBzQuwySUinqLCTevxXEQ9QQ56WSdeyAM5jmqkaRdU
Bt102Dul29SnipeGWL566qyesoYB59O+8bRtPJXTd6VhaviE+CKrNmyieH4QssL6Ml3FlmGOVUpD
LoW1+Gt+0+RCTGEer/uVjMFXt/YdxnBoJ9u0v2sn1YsHVQdsTmO4dORbu0sWmUg8b6Fv1EX0WDZD
/33LnZ8L38ENjK+2jzgbshnkbNh0p5Bk5WpfM/u38wrItfeRnnOeB3tFZW6XpXHnNArk2MpIgEhh
CijP4534+GYnuNILnwJ4MhHjF8ncAfskT5mkvVXz6zyKCJSOuswgpKp6EXAVLvt0ERYv0vmg/XLJ
eshrlswJq/Ax8ZV7pVX7F0QqOR2AdPsob+r6p8hFQFyrIWZIAv6RPhNst/9umqJHo/bX7A9yNkIC
fFC/iMly6U6VjgFnWe56c6GLeRydGcn8W2nMlwOfytWWCOhotPrH3nP9ByzSCrIoMY7/bOHPz8BO
DRnp6w2c/j+4Xqs6EaHZlKI5D2URh6j0OD0spnuR7IveNJBWRGjnjBW8lR+zPs5sFDQTYVRSCDcI
7gLvpdX7wU2OakjFxMlV5UYugyggvpKbK2noPk9zZhHRaMSopOTs9UfILEQl/fELhbTDm20Zcw30
7hEXn5ev+uKiMWrIGITDnXGP/j99ROlbWeLTO+kfxJq5g5tUWIWJVFgObsqStJzcVFhfnUFi+cq6
za7yHXLhfH7WrRtwv8la8Cas62/xN6/qYWMDAwMTJyV8MW/awdHzSVI9d+lGnzRGwhCiD8E+egSC
ZMGOXJYHm3IQUcKMQZCP0+BUHtzKgwau73rQOQ346Fy4JWnfQpPYEeUaVNcSHRV8G3nojAe8Uyq4
31SzVmGHpOR985VR8lriQ/kTlfGSyI+Khd5rPfLoLg2qRb5UMHwLa118hlog+PpQ9Iu+T/Gh+ESQ
e4sPZSkkut3b1wJrY0b77SP5k85+V0/RmlZxlkiQuCH5fsDYKGfUEcNLNqw0hnNh9YdRpzVqtUbV
1bhyBjV0lxJIgbnDg9BmWcMfOgBKNyyAUuSna+I2yFwTN27sg+VtUJ8PtrsBzl3mbJmP9vXhtj5c
14f167ABJTtHjVZUTk3ZJqfWZI7yPxt3juNGY1RrjFIB3LXhyVh1M2gI/Cn3FxSFy+GG8ufc73xp
4PDLarxLoenOmnGVno1PrVnVdXpcT2vZ5OPHtpKoJDBocLoOHqaU+MFZ34ravUMaz81lUSj+dDTF
UUsL2OhWxk2+rLuughvoe012ShOpfALe9knF0H2Uchtx/5ajThDQCrERbr7/7DPYbn7woEGAbjM6
MFowgsecK/3k8tipvRp2ctm0RZXh9365oV8K6wI+FgP4br71/ULkMIe/EBdUmPztg8OfxW6fDbqc
GiZ/t13vD1qEaxFXygJzqg7NkAOFeW7Upp7LAE6O/9lA/1caszaREf7ptOfgGYQfJ8071tm8N/8q
g6wWMsVNVwwaFIymK4DJxbD9Y8Wx0UHTRQ7x1OjGrs/Em4a0FpALf9AQFinEEDaMYvmUVfqSGopE
1Lcg6SrpAU33jDP1YC7iT2v0H/oR7pGFPmcVgnOnCocMy+NyPJt7ssUP7VHVZLETNKqHArUXc4Tn
8LNVfs2muawDc3hpIJMhnkblefeiYD/EVqsaX7dkCk9ptft4hOS/a8mfyirpbT99XvuyViWtevvr
0/r6dGs8nRpPrfTd6QIIeTefu1TMJSRnoRJJzsIDPdQCD7Qupfc9ec91PmbUREl7PA/P56Ck3WwG
TJBvTyuT7B0aYghrOTR7EntRnLey2lfRra8jelzGx3dUtuzKO2lyryX7GVwzuk8zChbc53/0Z2Sp
VdzohOZonk0366fj9al86a0+7LKo9eg1emD7og0oPOngl4ZOjIIL7ZO5U2G0AMWc96ofBkVc666T
yGodPFZxiGH/B7xQ76JgUVJHL3tkK9aTi9H9xCgPYQf/maQoueQLXUBChCUa22rlS0KEdb3mIW9p
dPi2PHX/LKLGhTF/79robd5VYD/N167psRhsPrHtVn92Vr9Fgu7cdrDs0WOltJVHPl5noKV5YFcJ
6jrnKV17XO5qiOgK6xyYKK0UTXL6uE6z6/R8nbbxdlth4tvAGZy90AfwxGTljQ9iKgISkrtQsEGK
5MyCDaIItQyjcfb+75tnYkdOjD1I5l8o/c1o8RMKWWcZMvqamwcjQbUoovPgGfARI0irGEE63wvz
uWIEWbonoihuuSIVHc/9ynTMertiEfGc5kUyNPSvEVyayj8RENU8OA6ElgVV1cWtLuX/6sZ2b3Nf
EYMkCYWlta/UvrK1GtWwlDos29YcgC/RVWHTHrf3Mkmj/TLez4bz6rBKdMaiW0orPQBDuShdhkAR
twRiH5wUH4V5l9zwfCHGWg2GWrKEmRn8CxVuvqQfLvSZaL23gPitOh/W1OSd5FiPMqlE214lBl7D
a/Chf1bBpPRGc1gS2Uq8grYQUQraVSS2exf31smp27tyT9lGtS/44Mjgxw+CEsqJDGurVoMe9S+n
frOpbIXDJouI4pfuoxLNfi1kIpR7NRGP+dJgoWRlf9tlzBpT8ACPWkV35dnQYKXAFMkoB91eyIdL
xcUdsJ+MjAAIhED99b2fmvrNB5qjlayFvlU+UHBym+rLqtDBI7aqnHnANwBv3+GSOHxKYpSfLLfi
rguzzP0KCi/5Ip7C12VqKLKKxvvf5R/mUywnLOTaQisIpQNpaOc5HHNyCvbT+yno3JCmvHsCnd9v
vUYnkoaLTIL9c5bASmmc+xX5zM4SIlbfqDwu/3EJo/FgT6Mq5B3qiOQsdg52f8jMqpgHbzwcG4JA
zv4vNg8AjNmfYDbuMVzereOyx+Kd0Tvwu6b7dWZ/fHeYv2t+9dvFb4Q9dTQZDZ7v1izrXpnHZt3d
qP11tnx1BpRzs9HomLCcQ2pDMwvBDQVBXnbDrNn9vMSQzanyvqLKW6jya5jzpZeWQVe9W6N3+evl
3y+8Zibt1hhc36yN1tdRY5NI2S4sDotQrdYmuc2TIGi6xPtL/IvBgsFiVpoyqmKEVhXtcpzu65P6
ZXLkl3RAryEHnq2Gac79z86DxzlgaKVc2bJqJWc1Kgmpfq6WnNayd0h8S99EUDRXDv/XV87e3stu
X8IqXnZ4zWCMUq9EoSBYaVz71QHFyydo9Gq/gHeiaUMubV5jVWSq70KNdRUbEPM2vA2Xt2HpCZIq
ivvW3XxZQsv4jO0UhcLW4/qVx3HcsGbd8nyw+VuSp5L/nt9Wmc3e+4PFfVJuTXa7SW02rurF1RMy
R7PR5dbtDxsf297d6FHvb7J+CcY2dFCMVzIsx+cGr1/G7DZkvJm2054/2JbGlHfisGqDSm1QNw0G
MVW/zCTfXofHXyfYRX2Q1gcLq/f53nxfOZEdjw4G59V4d+ntLu+u6btj+q5cf7rXny5QvqtCljlj
r9L6UDWMFqmynqbrKYXGeSZ+cXy4det7/Pf+/Krw5OffXxxUVt1kifckAotmPMq2g1mp3y71W36C
Zb+q8n3qdDtx5eP8Gm/SoKY5C3uQscSy1/n0AE0BhENVuqmEqrS+9NXY6Ov9+xZ/D2wo6/p7iRnP
nq4tFJDzNJ4tdfK9Wbm3nMcdUYDH+MFjzH2IHpmOL5Jh6Vfno8112NnQ7Qwa5vClflrv129Kr+T2
vlWOq3/OREbn8EI6P3dpr9RKIsI43XZQA/muCl6LGsiaKUCO3eq5u0WbIlZ3ezkIkkc7qVPAXakc
k9k+WvXbbMQIBG7X3oWHze9T91f2yfNXLI+V5RkrHq7iyRKR8rnZ7BZ7lBDF02WbWqcG9rqorF5E
0DCr0EOEGVS11m8uB7XGoCy5eDm6LIUes00Y1+aTx3xymR7JrVuj5mqslaBkadrWOvlSYG8/+LUK
/gkV9hIQCP9DbgV07ZLz9XUvV3dBu2VR7XC2SFxN3HCybrYPdI3WYYSusVqzDB2XzuPmflIYOaeP
if7kNAVJ3ZKyQmYxYhJ3b3OcDYXTrF+0tNv8ymUCIWdmWkhI3a6GmW7XYpgZ7IVyz8n/mo/fBHvl
yymp42OyZTHZ4rD1NiRwRorBOD2C17I47gMfBuEBRNibPtcGBAgq36CtvgtPllb8mmxluGTQ/chj
LmhSd19Jd9XbFu4XyQ9xAvnXIcjyTZcLe3eTUC4gRprpKXhpFlPNY27fzhPpktsi3Rm6Bzek5gtT
pNUpChZmErlJ9nL4Q/J2Id/j53rQuudrLi5Cnjg7sGu3+TU4MAf5HmbNUgd+iXdYkyh+NW6KveyP
Ujd4cZgZs+MoHV/tOIohKzsO9grsON5eDocF5B2jEa/GK9AmB6OySPGvew1hBayBlwFVEPu9zbtX
DeydfGbbIztYKO++wxBmX/VbpyyUNrCDAsVxQd1/CiH586a9gUMU2puroKXc54xmgckZ7Q3RAu3N
Yo6AFcQKFqXC8to75noFYgWrjRNc4ksWPyCy9ApqG4WNYNVb2EthJKHPALX5/VW8PcQnf/+AKB7v
DtHj14KA5hA7eFdqhX28XIUjea7wRkxBOZZa4/yZXi66rOHFuHM3THfDnWNdbvR2WC8N2iVWRHwF
Juv75LablPAXZ+MGADjEzUzW+9Hx1E3NRh0rNaF/w/12uCHy0fUi5TxpfQkbDxUwVJLpGZmiz89R
+uuBuHoOa0bE0TGFDauuP4SitrpXzXXUglgtk2orrjt/GFYsXzWTZ00nHaKT0xByH59kwTmz6kDN
XnYXoNO7fL90Pt59p2Z8k7iAYZdiRfkBw9oIqxdNIp8LE/vWTb+dUj5PUelnZ9atw+VT8fGJVj6L
5lk0EyknHbihVsRkZsrNT86bFzWuL2lzWqq/a9XfmcGZciVnBWYnuVWTzcrYNVkf+Uol81Xf/5IN
Fm37nXGNAn0w/39cndlynMq2Rb+ICNoCXumhOsudJL8QliXTVdEUXVFff0eC7X3jxM3Q3bGPt9VB
Zq615hyT/nYjWhOXL1MT2xijZvGDV/S4yBN+8BP/MMc3PbZRS/EixvfxNPUMtKhSQ85fcuE5f62M
KDzR42hRbKG9McLdnVM/nLqQbHiyWjEDjkHXBA19UuSn/AU0Tub4rsfXOR7Wz5ESO1DHfJP+mcB6
FkYZ4ZVhCMAT1flG56uzMH0p2AXYuL4YlgNBpCmimDocSjxKISoOBBwUHdkJPx4aO15BKGrFlVYk
kDPhCUIl0x5QTZB18dP4RZeQ4andCSs5XUK0giYaM8FGYe6KX2iShGwaG40mCfpcpiWFJmw0RFql
yPfge5B4OCDlI70lVkXnCwN3pok8LoP5qRzIQ1CveVx3hkll0HeBuQdlDIyeSyX2OGD0OZ0k7hWw
xyyBIuRFxSHHW3p7V1AnOmwqbK4KZNug7Ln77lW2uxfhIgfovrIn2aI3dQdlEP3KrQDaupYUQBvr
aKt+KIDY5rYCiP2BXYJtjkYvd9it13t5fXjKwX7h0guGFfH4miyIXIjNN5P8Yl389KrveoiJjZE/
7pGSwgdz9kquY+o/VyJpFY4ZNJQt9BihDA3DABQqALT/aeKRlL7xeP+/PoT+HTxecUuN2Qtpq7IH
Xgqx/liv2K6EiZBdEPsgGyH+K9ylbITsYpcMeI5XkhoKbWv1DrKL8SThHSxos9NAWO2DPEYs45nm
Qm5ELM7l7olzX767y9HGa4UeeB3PGq1HVlote81TIVh5x644kklSvnI6NNa+fOwbkRcMzjo27agd
I7ON2x2m0KS8+TMaY23fdQcDa4uYCov5bk0gRhns1CBfp9S8sKyuCjXC8lxFAtJGAcudmcHyrY1F
a0dCAi86JvjCO3w3qOfWnojVBoUWZFpAU0SIMldL+K1ybeF8FMawiflgtW+q/bXaV9X+objYvSpu
CwlvNibkhrcWSVa8m+Jt2+zZLaVoaxYqdVQwKNTDO05WlzvfIsUWeV2HCdLcGM2fuJ9zq1gbhNxa
ttWpJJuJi8tVFXeX7eLCPZyLy3Z3wXGsUPSmUNgOV+TozMi4Yit700jaBsmsy5eHMjUPbNnfjX/u
kioH3+JJH0VxGOjEuD0RNyW4N/f+JCP7QoMOh4vggDLCgVoHFTgoDHOoLCGw3R1L8+1vCg6GjLdG
rN26tCcJ9wJzCRB/pHsTlYkgmvbdr478AQbjZnQpaQLE9OB8ducHpdtrxTzmq8I9gHXD1gHij9+R
yyccCLglSBZWKNk5QLdNsQCcPIhwxCngDM+0H7jVM2oi/Hw9/wa8NEyjsNxwYv49/2Sd3iJR0qFe
gp3x762vcp1+5xjbwZrWMf2HwpoP34FCixhI5LWkRXIhDz/KwZkcU5TT+5FLep3MY1ylUUc0xy7K
DvfPny77x2f1euhf+84b19VkvoILk/wCCmo68/ZzykRCQ1riaRTdGYFcru6ML1dwwlZoltFoQWly
K91TFoginv5+42hFX2wGOjLeMVAxxCLzRK2tBypKxh/GD3n9ufNDHyEwzd6Cvd7krxY8gB21G03T
qz/DSmMyD1icwcPvkT4+MvMFeWLQZeHEFH1dCnoa/n2GzpgWf1CB9MCeD5Cjd6RwB+uVKjWw3vPB
UT9xvFdZnM1HHMGVl83i6sGyJnH7oPKTRM1HfWbhLXymLuTo0QiqJ5UUP0eKgsbLU2/UxZIWz168
BRPW4H08kCtkSTXF6ddRQnKcXJpER1BFNhYTWJwps2jQTwQdINw00crGLS4lnq7ZKbAFLKgT3McS
S3KS2slg7Iee6//BIp19ffyMK8VZcPlODFgk36LlZQCwTTIKyOVfzY38PEoNGJCCWbADPJiEJano
KBj6xMIEjsy93lvz3qYKolnNxQWV5wUZUSDdAq5ufs+tecTuDU/FWSqf61rD1a3zr7O4qFF5clcr
Zj+dRBgV+0U57O/S3u5xG+75YcXpDLjyeaLbaAmcRI10DYryFCyNwEkYiI/F/zFpkCK7jm5atIv5
lwAmuCl1/KWc/d/6POKzc0dsJZecwwvXRU+TPYWFf1tC9vlH3YMupvth71tEG0W03LlfRErlzncH
api1c5vu0NuHBqDS7lhcTimo+uf5ztsnROoaShnWfsI7MUDSFBdVFhfVFsSpHRhvWmR9xp+Hao4h
Ozoy/D3YT4siwFOY5mJhKFResTd7qCVYTRf2TBI8/bN1YhKMyPyOURyV47PtlcwbHZysmzFRGLvR
YThtydxQcnSNTB6xkOtlTZTWkaUL+YVOK6ETSvW8DGslkA4PXDqrcpl/h3h5Iv+oODM15h+wxU6R
jblI2Y8DaTKudmdI3bvdFJi6x0dWUwRXdt4CvSoFoqOu2UhbIxpIDIYgrJQ84txN1+xdYZzFME7B
gpHNw2D+eJWC6vmaCkkNWmB66ayZWe9NwMXwzjI6YcDI0ARTEt5ZRie3F1hTxLRQ76xYXway2B62
gSyxLRgtCLqSVIH13QayN+2ADNAKSfECk4bclBkicRyMERcQLOsMsWeMeIkkrhBq2DdiGQEp8mnI
INQC1zqhUfMNQeExJuT0/wtutr5z/eVnNlKOoQaEZ+ObM8rBoGas0EOgFsvKyVliEiMW/SaEFH+6
UFuFb7yNH+M3ztGvXx+4VBfEsqG8CJMDS5gcmFUlReVsxQ3vDPsL7wxbO/vLurMMipviyTw1ACvK
T9zN5fLTQz9LBZzZMzu8/ZkSfgbgg6Vs8ntaIwSIidv49HZ3JlwMDDR4NiD/lGfGhFzAuVeXBr4a
/lN1dmmjXMt9f09ueysG2sJVXtklu3ty3yUSGpSeCoI/+TnlF+MDirEDSgRbP6tIW4ezOpyBgFRH
Ro/0R1hbf2RmW+epQkdKx+pTrfB3/DmBZIwDtpe+q68yfFmhLN3PxV6dE/Z+Uc3R8JWda8iX+W+y
SRXGLnBDzIIknyZYLWaPXCdondltaJpBEYYfdGS82B32ynqy0bFKC2IBAg6XK2PJ4wMEWOFeOWf3
EVoXowglOWjQUGD19tSTFFhCs4XdQCQicgShsVQjvFIAZ0FZD1g67gGeBtxSP/aXl83OiHMHY/SW
b1Oi51plWWiyiALAGA1/Sha5NMhb6UOknOpM/IikQJpyCcyzmJpTzTjoVCAlMP9j8gfaiI+bKRwK
10aERAzOonkChUsk1KC/EygukKRYd4CC20DY+Kv1/kDkDQxjWOeYAsCdQ+eGxo2EFlwS6RqVJBJ9
WMSEsFDRwjBAqoCBi8UckTCI0VN2UI69anDLImkfiV3B39trFdt6sGO3oMP/13GNmuyxhB2aMt2R
3/hwyeKrHhUBEjL54d3Gcz2ey/GM5zplz6AaZeeScMKyy7DFVdcX9jUmswhmdBqnPBbgd/hYu5k3
I0Bkqw7wz/7/yHTuihF/EaQ0rQwxb+Pzx7ltENdIXw7/CDGzLYKQE8kVbMaMCSrZQd27bVI6+60t
Nik8lgyqMPijG0E0ssWBjvKfQVX9wgtcOUWKuc8h07JYLccMhzNKmtLhlkcXrRGbuvHJLL7zCfnH
9zHiS0BoSAweKkMWc2SExNAsWkADWDPXj9Uzo1IauTEh21sc5mwkQy1Uh1gmSV8kq3ykMf9TwTe1
iPxFTD05qWWYFWeExt+K36iLi9+y/qIggKFV83OnhZMZ8ueRaCpnTfeMuxiazLRrOy6zIUMTXFOb
1gjcAXIjpiHAFlbjP1JCF1xvutoFt58DyajbwE4YdeEZovpOhTPGwsOI84XzBzLY5NMZ5lpzRIIY
4QDFg94hNJBFEF7WUOHGBHyiIRtMiMMRAZ/6Et96EfC5k0PUo70w1WFXQPKI3hFVNNYWdVVFQ5fH
2oLekQUAG5RvfeAXxehJFdD3zvuOIw/XBkskhaCCBPnGs/39iLppywPhwgL57dt2wnC8sDbPKwHm
FxerjYgi6WK8HKihCDRADYVzo0dNl8Nxc5m1sjjdWMw5/x1wnHE8Oxi+2FlQoNDzRt4oB/dakFvY
JdBdMfaHFYvuSjQjhz+myi3oZElg9utPfMMb2pZvmBef77lA5G2iHJ89SmNkLEyb0FjC0EhPnMCY
jR8EACPcIKHDFUev7XXPzVuG+7/Yp4QPvlp8kEjxcIBHeoXGP8VbjOdNw+2JZxIYEIRXnEnwW3Cy
pOV/ziQUT3BJcTIq6mGBdAQ2+4qyKVJ5bLkxqRSY/lX9s3Jx4fEztMWqf6H8hM2tCH0FGfNI/RFw
3ENzndlhFS6/iZEdMlwFPXXIA6iPAU8fqwW2kQeZ4jOFrp7JS5zVCMEh11EcgIKdUAoOLf5ORu2k
FmxzdkbFmDshT2PnZW2jYuy8SPuE0u8ALHK1ZfLN4EAnOhBEKQk0sF0JVJgZlAms8D/fKUij1Ah7
HRBJ1Og4HeIyg+WDGRylazTvSwtESgSiYHa+sNXkjRvZMUNJ9ipkfexVsAjYqDYWAdvDtO0NdP3A
3C0CR3B9Q04iOZYqgmUUKYRig2UXig0GRUyfCNMK3Lbc7VeozgAoFjBBmtC0BnK3JlK3t/jluE3I
p3VIvnmAmZBznOBiZtFTAUpVssPjyYdYffU24Yh9cdsD0kgmli/BA9Jt4WDf5QBAP8xqVjQkNiAT
T9pdhG0BeDFW7L/V7NNGqDLKbI8kI7smGoAuW4znanQYhVtQT+4AwUWV9gc/l3FUDkFbBwMbr3v5
Zcgegr3+QhyeT9cC7UiuIbEOKt6OFiJK0CK5ZSKM5iB3JstpW5Foq+iRjs5pDbUdmrh4ooigc0vV
Rec2b2I0I/HD6RmMgT1FkzsT9+Ly7686xlY0a/GO6opxvhkBml5hKBypW8LTC0093jFeLlgJG3eV
lDiQtEyCH13UFzG7rMxtlITDH1xD2WJYSHWQt7GEvA38Z4m74CGIviXwalqEasKkgC7gnQag4HaC
YKkIeI1wu31PH5FpRgS+gvDdVG537wnILq59bCMkWnCf4DJRSsF1xXBx6WVTwrQoPN/VFzTlGM+I
VMargaKVfY8sejSwODY2gjXTCRY7I3I30Zo88ZvPABzu9soLTi60EcSqke3DBQIrCfYsrCQj4QGZ
iA2gawZ4CysJ+gKL0jdDtZiGWN/4Xrvfxpk8BAJeIEoZTELqfVqDGdtDIwOtQGwZsQvW07TSi/nm
yZbt1IRPA+4T3Z/+xPeAX50O+nfim+c9u8vmk9bUg6EKnzT/BV7kbGWLk4lI3JtEXAAvExaHPd5F
OOK/Mb5t7UgklIyL7uy6rn4F7S2SMm+jyzvPtrmdE5s0nnMC/yGLb5SFzG/7XtH4saCGIlslx3ck
4jM/4pzB+YxkCpXIRmxCL1X0CDcZ5GB+/oGgmalRbP0mGYQhCGub5dDh3BaDHDCMXEnXaQ6jHGXV
szLNQczaUODUOAT/5PJtA/jyF2JGKKEoFx+Hyzsj/00XS7jf1i79p4tlvF+truptyM98kQk/+X5M
+BnhM+RnQsf4m8X4e1u0FGksboN7JuDmWx+ab1+H2qGPd+uSC+YxR/4QsRs6EK9w/obRhLfxxw/i
O1CrEN8BKJTaZ7fjAiLUKjuX1BS4Blpo9Gj4sWFzMsZUPcuJSSer2onymkV5LXX+2W6hnwUNEpGU
5oBAbzPcKWENBk0nqqVLGixU2hhAFGRaULvF9J5iuvUy4h1lb/mgk2q/qR+MiHaGQFoxH6r/Iq0e
K9KKsvuuirJ7UOndihFR4VPUMEpA6eKy9A86pGw3E1N/CcT4fzXafRdObTS0okAz9EjOmEow749Z
yC7ryuVY+aDvhBvGjQE5zkdzd8Twgx2IUevISBT7eQkwCuACliGX/i7SiMXwFtpZ92jR9rRkaR/k
9XH+oGNMwAMSNF5uNsQFyBXS7z68mHTaoskgZDQewzPPBfZ+Sl9ghdhHM0Gp2yZl/AwsKDnJZoli
2jn1nvpTd01u/IwGlIgnrIDM5WOz334/F7JvjUj9VuAIujsaBg88M7vQWHORM343koszAT4SzhqA
0cosgNED26ZBXnjSXvYVh26RpHz/cyCtjhFrvekPlbfgGDvou2M1nSbjdFuF8Gp55o6fuXUeYWxo
dacO9cq9PXCyRBKenXtU8oPOYr2JVX7EDdHkTg+FZBUJbRaMid8j27SK9RsPiH8HX2H5jeoPln/D
D8Qflj/nmfAqciYLodB8tKcjJcFMb132pNGLbj/osEvCRpnfjyljK3WPDmqGGz8EJokvOx/hk1K4
wykDZekOCEq1UEKnbgbjKnIytGBGg8X9yDwjarJ2QuqktwQxR3ke1/f4gma3cXGF9C5OGXtJzNUp
oywJYibj27xaRUbmBHDakJRLrsGTTYb6D/6Gq0qyty97N7ij2Dt1d/jcfdJ+TsAKC5okXoqMx3Yz
gxmbe4M7wbT0gufAu/BCJP0XK8KIgh1ULN3R/Bo5LV25aOA7PMxXRPRxSo45ZzICZRwgND4sXFVR
yh+54JqLMoANRDeSO/J9mcKpCaWH23xKcRNzUQUVDQV6Yr6JhgfspTDVXMeoxCFuRCY6z7NcO3UX
DBqJdgHOl6IXzhcsWxluvDmYvnnTN6USyds8ZD02mecWFxuyQwhk+qG44EAmVtntwR/j5HBQo5XY
cZlgDYF+hRPilzLHO6g85zq/XDXCzsOa+3QP3QDeMJSGaGxh48d1kdweSWUlGc5X8RlxzzaPA/7W
okumxlXm+DFz9sfTHKsM/yznfsy4MyJi+qiLyETlY0RVG3dfdihWM9fMySWphesMmZpcnbEBydw1
Z2EJwg2ExazFgoSUQoEkHdYV9NR4+Mb/yMPKk8riSiwWyQJUNWSckOcM0Ce8sNVyOeFf083xxvOV
yNvnzCTBIUm7pEe2gTB1te5qO4T6P/rK5e2I2sj8vLWDGeSiSxGzXErFdZDLLFeN8RGuIhsU1pvI
xuag2j0NiGNkX2uEOOZGs5Bh83emzFfo2cfulzZ5Btwk6AJPPVsb1x/KLQ5VehCd1zBQKCOrCu5K
cgMv/sOWRS9+BpmAaIShpYnX0x2yIx/B57L0W1wiQLjFNUmiRDms6w4uBDgqtZQc36p47mMZYUTK
O4ZuxF3GRB6TxaZfHVdIu4CXKzzRUX6NZLjFTZgVeCmDRxfwEnYwSb35y+b/wgKGJ6xD4CVBqHMV
5ma84zRoWpRkHqpXljZ6k5AaglnHNji1AU/glVaOMIAtnK/2wboeRwkYWc8hU52KSZh4duOJeTKJ
j+eZtWLgoLBJ5QmZK9rwy8fWZ1DWIPgHQfB006ILBl12VfbpJ3gJaLczD63XzZ/ksABnw/jolwZp
eefVcGSw+nLpBnTD7VwnpAwILBElpKCBa4dx4tA5VDF0HhsyGQHFp0epOd1ov2QhHODKDg0l1KrI
Bi1rhzYc6jGc8TrzFquE+oZSHebsXvhpm3CZHOJRiSfV3eVgwXI3fLY8Vjow9fBLeppAgaGsC00K
Xi/vCgEBmHThXXDcIi9EmvBakQ7xWr3ySrAh6EiArs5P/uNc9qtRCEWXwpdItaGny6ksezWuZjSi
3OrvfqGJBasPW7rywYbcSJ79kZYBjUpPoyzhTkkxSwNroTNP7wlmrKeP7h2yOyPwZm+Q/8ognCsk
wm+Y8071qS3ch/+zt2OrF3tb+XB+XoeITeyKqGgK73zX+GnlAFb2zxqyeRqnQ2zZ0S1pPyOa6CMz
VGFwytGF8nUMx9wbuO3CJkBWy4W3DjWOKeK0eqc6PKvnS71v6ARjaH4cx2D+NQaPB86eYCI84vcV
E8vFx2cqujEIUR31HVWY9VcYtkNoicLlBcp/rH7h6diA0Cb5jysQ2rh45royaEK4GZA6zx7DlxY2
3M/RG0c3Q/te7693GroHi6k7GnFyZdAlwRKFRYEvlOfi5mn2qb95N1oiBMfyvEliFYb4mYKLHijk
KOeQmqL2X6HRIzPLFRetMOyGbfB+ATCqere7WDr8516s+0/OheIVoTCPQovGtPAGVNC6m8tuuS6C
KNp1SQWSWLFgNu4zsqeY9hDDgwzPImbGNRq632FuEoIR9PRUvy1gJ9y6FQsDJYv3mRMy53gj8dDj
8+5IYC7c9jPPHOez9PgjTDYReeGUxmr/vsQmc59Q5ZGl7974WEYtCaojyEenC4pf7eRJhliz5JU8
jhfwiWLBi2RjV1XhKIbQAHvzw0TSz8x79ArG9x9yJFN6OTK79A2tQIhInj2cXX6aj/2VwuCIuw/O
aI50tPp0Gc+Gfvq9Uk3DzgjxFG+KZPprKJIZ8dAremAMwWyzB20JReEOaVMiRs2xTgrgnJI0QiQf
SYmKO5K1uKB/TbuNiBYUM6UADLAEYADw6OAp79Nr9kZW4vJ5Ey6jb1tVy4NROfWveeddYCRkPiG0
sG1Z5MmB4aQJBoaTJhhOkuZtWhH8NBdB8FfIovCvYG9ZKfzlirRLf6pH7SssFhZTGEYwuFek1ebF
FIa2CR4vPlL+bhFja/lrmJwltnMHck/UwyPqS3AoEaUAG9YtRi9HWgRNBvD4rNsBwSSuFurmFawG
AoX1EG0PvGXKF7pxIkwpFFaHdc7EqMnEi10Ev+s7mMBYqWLdiowqbpADE0x/uPP4KXF9iRs70ofo
co0GLczbsDWD6x2Nf6hxMTHDB1O9PG6gSVeu9TbXTlcGLK0lWDgwVaamwYKUyQ7QdgS3KhSc0F7c
mLnf3cKR08U4Kcapqs7KeO5JpDPOlSFa2CA8dDRRw1kbzmlxrvWTOpwg/y3DSXqnKUzXh5YPCwKl
aPYSrPfKA/qV6dhuY8ou6L/pHMIOKt4w2EOUoPNsI5sDJ+HmkoPvDtghqDJQICWYWIKA0Y/iJloX
1xlWOXGpUe4uu+7ISTIH9RPv3i4Nmzm8FqH9CDvFIWIVj2eRyFYyXfYp52EbTcfL/VjVx4nb5RPD
Uld2Lpd92dHwO4zcnm1REfA6GPi818MyHU/WeBpIAGiDcdjjCR/U/U3dF8M+C06cJhwlbCMcJdtp
Ur0uOhATLpV0QoNKDrI60LJghu8w+ni+q5ce6FdPUgFU7Gg0xK9JN2IVP5wRcW8O7GtYEQxJyrXT
YCodQ8spYLEXDnGxvwYTA5g3sVETVQ95gmfJ9K65r5heh0SUQ35dY45hxptzn7XkDA28nP1kXeyA
LLZCBUOys22G206IXaJ4xTr9uwPBTFGOhgm5VO113NEBittuLf9ZA9thi1e9gwPvpOcdaTTrhUiC
3/6TDxUnFk8sHwt83I7220ZWyuPMMBR/CCJKDLF8svf+ERTv6t8teTuZ+Vr4iW4/S/ZifphuU3iq
7rLYj/tPOaQRy+speJGJQjRCLvE6v7fi4uen69aIoX6yhaFeBaXAYAC15ejkl1BCqdfjIUNExrUu
atqIcBsmeMR0eeLe3sNJ+eP+v1XiN30BAFBhC3aluIYr0fxnTTIaYU3iZf1nTTJM0SjHpCa8SXxS
CpAgHcUE5K7AZRITEMi5OJeZObQKL6JzST9Xb8Bj7q8YzqF92isjFEwhjFARJUJlh2LvjBJyEFVC
+9m1yKinUGgQErOvexL9GM3b9Z5Wew2X2c67EQIiUwh6C7GKgUFEyiyKFioWvvf0FvZ/v3clj8w5
WvRIw0qZQb9Bn0ffl1siuz6I4Op6lKajOR13l6N6wd0LW/SQ3klROujpXk73Rb9PjURs37XLd8QM
BQKn8fXO3Eb37oPwQb3bX1MxXJFv+5xvGIacJpDXC857YWBxZHoX9NQZ9j5RAdzQC0LY3FvLHq2/
jbhUMA50xF8Y3saoN1EcRfY9NkDn4VO3kg4qiEpBer+7rbavtf3laaSagbgLxB7/zewv69/efNnJ
jraIM44+9y3nhUMmEV3yCBYepjNKdtnAtr3i8GiEM4deWXj08Gl6AyNWuz/WG36j9PEZIW1MeZr4
wDNo4kOTL1bkAL9BJg/sZsZXJbYP21F2oRO+snKgp7aAGlfEIUcXazu6buKYgX5hoYklbxvq5E2w
2raYdOIIEVmSSAg/i1Yjnc1ixa/j+oczBUsAPfkGx0KvSIOQhVuLFh/+9IGuZ3q+teddepq643/E
q/TEf0tvmD4oTVAdP2Yq/rxOEvvIjDapR5EI3FKx2OhvXD4DX53k453EMcbCMWYM/ymoUQ8in96E
g0pP391rXzVEv6jQHfSDthFli4i+VSzQjImUHdCYkH574bfXHbJOOCbv9O8G50G4IqYr0QoizEKI
pt3pU915nOYMc+sD8GhAQqRusoiSICOLCRJp7MyRNxoc02RAQiIJKqQvzVl/yh7nW3MGQkzEDRmU
5PsSqMQiAIdGvyIlkNwhUqK7t4hXfAQ1vKweuAUjb7F2fZBlYm2pRsrVvSSShZ8j2O5VtO4E9SKS
O5K0EmbD1rDXh/0VVVh7mMjReG7ogcwcN6ehOtG4gXhdVifdOOIqZJSgi6frvweMMSUsJktsGXi7
/j1gTIlYMC2q5zzMmKOmDkMbOKd/q4aZFGdnJKeLmfjjf9NSetxW69K5lbDduTjjIKZEc88RF8l9
lF8imcRmQpgT3Q5Z1wmJCEXV9DOP+niRT1V2umanW3G0bKKVSMhOzEtCdULzRTV8XQUyGSpqOIMc
ayg2QmUXpI/gynT15mo/CV5hPWwmkS6ErxtbAg7Sb2BLqpfrumnJmKuIZYdzQJ+z81nm7NOIWzAr
Daem5Ag+mtURiYSNZ8xNZ0qlGHHYmEY24ShS2LbMk0LEYY8lshcip/3+ZenZQRIqe0f7gdj8TkgD
zHHc90xkCCOmqqGIA8rKLQ0arqg7/InsI93vESyHrYUa8jgRhJ4edxAK02NLeDJB6NLRJK8zVgN/
51CqXJRQtuiORKz0FmV9dKBWsnboJuMBZCwAoCrJO552KLgkCVrxFehixbOStGoiD8lEOvhPyhhr
SBQ1MVTuKomtJgph3GPSX4liIk7K029HUzlq4yHjlkR45M/tkOy4fCCXxa1wc0/q40uNXINf3hRy
/TB34C6C62vpoKfg8PnjfaSkvdA05VdFFI9r/t7lPqu1PNYN4gglJd5J/8E7DmOAhwKrZ0FT0ntY
XoUPQwPXQG/Lk3nTwVVxb/vOHQ8kHEb/S1j8+ja4nMTLl9JxadTdGsYuFNTfSPFTtFAr2MMjuf2T
4Ucv6Dqwh2dM829hTtMUEdEu5HTaiEcA5S71m+gtEeAwi7Yoi7YoU1i5CJb9FwQN3GjL4NGKGy09
EFQZGC2504I9pSFFb7INS/AXquijMjHJo/SvFVltaWIkS5tA9aGwKZdEy0RiQ9UmSL2QZWxDzic4
lUQDQpDGeCbBKMBStB9B0vR7Cp4RiSjqMaEuQy/z9kTXbUb2P0dQ/lnNukCt3TPBCIJsU9GlQpnx
73YAx3W7HcBxhV1zm56e+FdEjeWwDSCu0utaOZtN+1ynn4vhxM1hWWEn4PYttLyyLxWCd0JsCdAK
zVnC0X18gXINr4J1p5BBu7CygTlnwEQzQWVla6xu8xuI+L/8Ag2kuCRi4pgtLS5JgMxS20EwbK6q
mG/1akLsB7snAn6IupwXQHUNSQj4KYh4dISaf+m48/G18P8uIlIedk1G40sB7ChE/YUiYtkAhLHM
ScxNzRw7QyAxlM1P42fmRcx5iDjVZvfdfEVyokNyoO8tRcanHdg+ZJXrk3BZh/GiQQ6rjJN+HcYz
hmeJkfU6iUdMwxmuahSc/2kECQ5gwfyBZLppBDMrIM+Nn6chEgz4Or6Dmd814gcLrH1+AoGL4oWL
DQub93a9aRpRx6Dug/jPemDGOECCpb5koaNikYkAIGE4/ruO0FbV37iWFLuwYAiTRw+MIng95uhq
OSS/Ve6G8SoasM1ibUERCkDmtaCmzl4qKlRBs1LtgNiHTX/UIqQHbkJuD4R9H1Zpnmy0Q9wmt3BY
aG6KB72mWb8kfSue8ivW+28q/jcGIxCHi6DlUF4QmoVpRw803HUhqiKmuRnPBJNYl2Ywn0N0m7PD
1B5SCZYF1qCDSqQmHiHrYGDvxMy4HLYgg4eyRyIJc8xqElILoG7DEKQEJ2NzBU4opRCU8BOlMkRN
woUR0SQ/0RWnyE3K/AqDrMS9M7u32gX/z8K7DIWJazENAOMmqv+cztqdXzL8Irw5MBO/X7nSrV8V
X1htHWoUXAFvuFnutXIf8Z1Z6EJp1MsIGuBCieg/tODr6t5sSux4/rpFfdH1uSHJ5tNipXtibnJ3
li80c0B00cyhk8Ni1pGjR1/HHYA0hZkdPWukGsx83JsgeN0v+yw/3LpDU4vas74wNzwhLRON9A/o
BKzW8Hbo1Bn2Ae9YIyMQjVXIqpmqEQhKkpP3LzQiC1CQcW/QvgENuxJLUgbMJzhm6eFTBjNf1GiD
IGYLocexlwp63A5CZMTsK3dQqVnYe2eh9BBeefmlZefLkzznXpaYmXg4CHS66jGaGwNg5BSLfN01
N4Xcmtskru/EkM4OtCyktSywS6zcFDsRrw0KIMj8I0KIS1jvhNpJLhO85do70ioUQrB1lJiekulr
o/jz/Fa5HkPnl2UwaIRc/xFI7bgPIG6cYhQ/5LaIDsMuGZoDUmK7gVAjiNWI32xoyhwCGfizv7f0
v1ovrPHL4w0+Ayqhrftgv994zd+F9G3V54KYYoGvV0/3V4lYBk1kHfwjW6IWenxZueT1C+Ivmft5
JgJMts0UIdrNu/42viCqydWD1h5zwLzn6jtiFeh3gLegK9dWrFcC/4W7Z7RcqMBwO6fVMM8VHEbs
A22idJzb0yAd5Svw4n1VuDfGV7KAxKLblfroB5fiv9QFfEf4QvEdmTmxq8J0hKeRj0zR099EgGQO
rqfh6/U3kjCYwLD0EPqQJEtmM1iycTmDksBixEIww1rWhSSSlKficUYl03MzXFeNgGP1GukYjeQI
YXF5IKq+SX2NIIV7oOoiJhhoqYo+dYCLEDZKqFghcRPIRyAKw/KblO/DC2+nsfKlhpfOeOnI5NYD
jho0DOTkYHYis54IOctwJJi0Nwa+p7Q5gW/G4Ek9y/9CA31dqD6RfG7wX0qcy1cD0rB8Igx13lne
k3ibIc3SWNSikQ2/9I1PIogsizhOZR0SuQgi4zjFnSh/5e2mlcvbTZM2u4gm7Ybe24YuzF14rxm9
3H60T/0XEk4wbDJHoiG+Q/+PaNW3mYG57sKUmM7QHHCH2T0zVrOzePfMxST3c+f+cdH2Ua7ttfZw
pxrgRHdotrGYlLGYlAHradctmF0Y6gObr/2J7cTCUdEhofuvkcuobri7j8aVgD3iRqbiACHPdm4m
nZlc1wWlMGM0uksMWIX3RN0lyLVG4O+IPpmoBNw6hAh/DLQPNgu+dPYLm9FlJfCTncBbi6b9LvNo
2vORjj1L+kG3mSnYQt6krHiswZd+aChC6bNig8BeQc8VUiu6ItI8EpwmOsyedZk8XoJX4jRhip6s
jk0tMjjZ4q6iSy8sEIMkLBCoujFm8nHgS33Ozzgzk9yL8y/ZkqjA4Tms2iTX4z5LcPlrNI7jhaMB
1/s9qUKQBDgnKvrbHzZgxZId9jgYx/Zy3LBP6fuie1qTVKTVEcGlxRbUJxWEtoOjZeCCgMllFhb5
uxnIcqB0QZoihwkZbA0o026UFBFKE6fLvMdpJHdktaNmCN24DOCfqr38TTl1eF4Kf4ejGO8PZ5Im
lg5Jg0RmmsE3n2BtEd8p1i1wdOeAE6jmsDb2U3+o+Knh8w9nKXi+Yd4Jd6OjoIwDZU5kqhihbL8N
RijMT+RfzL5xqdxvzoHqZVyrF0qXO6lZaPtSXCb+TkcdTagF3YBA5h+w/i3cnL0m7siYXiNBZ1RU
ZvQoSVURv0HKkt6KJQwHZVyhBYnaShQ0BhKuR2QT+LPj18v8ikHWq2YCEMCh6/h+8ZWJDJ9EJ0ec
C6IvB6S49FHJnmFFtRy1zBoYxcsRJabubGGhFUj+9UnjMbMyj5YB8pABu6NnHufMvxE+l/kNtqVe
VGeUZsyDzNRnHrR9f/RHcd4wXWMe1B0sepCRBRzx8eeL1U0Ui2JlMLb5VthN8XXSLaHTsjqleIqf
+TwPNjA9eCCoYicawpmoEYu3UhRz/HX6r2vu8d3bTwYbGp38cEd6KkNgM+InZAM3fpHNaBgOhXa4
aoccTjBhxJZrkIkDXmR/MffZspeafd7uq4yuwF4dE1uOwJJfKXzo6UMbA7kdpVPILobTKpSwzCPZ
4NJl+1MXAKQhd/Dbn9Y3TZJKtL4BzrDQfTBp3JgzG85zk5MguBkcEMjeg5Fxe6geB806FF51tvj6
DfDDUbmuPI/oetkcnRkRNCHnKeu6hkAgmaZUoWOPBY6D2vRHxacu+fzuvuPdoXz2O+x3JREFZDV1
DeGl/2WBwb4GlAspyo4IIiLTBekxXLBNd9zTz9fI38Gtg/0n3SWafnroJ3Ypps7pcOIelvoiXUfy
MrzuGMVwjOEtXYsx5NysLf0KyF2GXEFsaphyTOJ2sToqexnPIyXXw0NFiBCqA/4p1khngWb/E8Wm
3iVXK8kvpH+41/NYuZ0RI2h55GI71Yj9W3fUL94FAUd1uu6OSGH7L4zer8FiOQ9ELW8YFkH23qOd
HikZFyWh6tHmGMzVpr+45An6i+1KNer4qJNUoHit1EWqfs7K82M46wUIEtxOp1Q/0hZ3yaCb0TVP
MTEQpM6X33bcW06o+LVVzo/Enh88Qvq76TPQyo+e6aWu+c6tmYOt2z8ZsX6iovskE1655ia9PxF1
Z8DiRLazt+7iQWTCnGXiQUSRkF+T8pqodjwoMU8iigR5QI6ANujCFWJtL9NbprlOe7m+iN4yeKSt
t7wdgBIDxnXRdL39IKQOhQ+UWfhbHCUPMY+E8iTmKQsl+oH2OqBdyreh2nNgtWtv/ToIrK6431Ln
+Py+WTZ1G2Yf4YBwqFL4JVOFU8axMERsUmPhHDOI1H54E6gtrDWEE8pMYJ078MuHpzE+HJBE3ZM8
E9kaJZLxa6yrkU0sB6W6JHwtoyqSKlSIfiIu2uEY4z+HG4pIKfMmLM5MoFYsEg1HlgaRmkwuk9u6
MHH9A6ItKxcZExcPOQvusk/vjwopQ5gD9Obtd578/j+uzmy5UXTdtk9EBH1zCxKoA7WWZd8oLKVN
J0QruqffA3ufvVacKK2KqlrOtFMC/q+Zc8zFwCZhksRAeKLFCqvplJ/wTr9dFhmNnM8RU2jmfqxS
f09pJgTIxj3to17s90QVJgIxaMuQYqZF1LsgSWpUWJ9hlsBdUFwX1NsEKZEwcUXMgEDjH4Ang4HM
8f/WmgwBeJHGRFKp/skAlersz3lAjfjnPMA58DdGRSHMGBVR6aQoPV9IUBAxnWrY9V3j2N9/1fuk
U4WcDukEpEVOHAZ/ctyBypfZdbVEfUz9VooTLyROl1h0REf+MX8Jt3jpCQACJka+O2R70higrZbj
Nr7yFNxaxDKMWwD2RbGVr0HF+JF0ecG/ZrPqZP5Q7L5+aRx/wtE/VpQ0+2RBY99mtvgFefzxwbvn
v9ZsZ2RpEq8YzSyc7afnWUrmJ/RPCDvkLPwHf0ixSFvKxUSzQItv/TMoL74phDqHZ0qnr176ahZj
UOs9HqWWy0fp8JT7bdzo2sQbznXEc0ycUm+wcQbEGMPopVkCmVO8Ip81LkZMOn8+nRj8zKFwpsWr
5T65LFIvRacZ4XgNEhi7WEk9bgwyGvGvFrPhxm4mBWgUThLAK/TpbUEG1DyDAQLkCn4m9A5z09GQ
Q6ngXLAm9t7fj8kPEloAAL3/y3lEOcgyX1KD+BWEr2A0Nvtc8xOfNT0WSl5YKP/skrgoY+4s+nIB
YNviL18IiySTkg45F3a9qc37y9zRhyWhL3Z1J7sJWw71/18ax18Xgr2l+/WmkHQFzpsrjOSWgYYE
4MYUiWtsGdmjX8R/vpGSjZJs6mbzajYPZUM6RxoApcPwVf96vqb4eIoQyyaKBfH6RpviQTGWIBQn
Sbr8SU2nUSYQWtR7U/yc4Rq/faeBGMgBP/4XfEXaFy8iVyqAsHBEJkNFjnCJ0TFDYRoiiqWHjU9F
ZxSmr8Nmw4+GcBtbCL5LhayZjWEjsJYurs/SYFrHtEilp23An+izCVGOOTwHjWKD0lTOfCdZXWM8
lBMCjnWyjn0fkhYmX/oRrFUC/eE0S0l+ZylSvgHezniiZa7CVWi6UWnjtuK44zQgbo9Vo0RM5LDh
C67XNQZWiMq4TF629sEOcjT+E6iH94pTQcZOy0Gqzti6o7EAEsyLB0bzIfsPNJAbMUI5HTQS6W2+
zMA58oUIHuSmJHStoIdZC2A6rijblqK10KRFZNghg3yW9LxY0vOiUkG4ieyQMoVXLU6vEnH074vV
XB3ZjR8yOFHWheM89o89W9g/JSNvzIAMIfMHnTG7AwGWvazuszip0uCZBn9poVYS4JVmH/Z73j+X
TKcmwjS0cXWW4b3E34lF6vcYAGXKCzQeL9B4vLIbG2V6zqXC5uC1SFUW/R7Cg7O1CW9/EzsGErxX
NIoWsV0GgjyGyzb5CR/xe3jjS7HGKfY/ApqJv2BmYb6ZOEgnsiNjqT8vA2hwYobEiU3PVCpDltIT
oDolfIiZF0tTs9ybU7PcAabBEwjWFbkIaOkJzsoH/g/+L1BJD20NBwIrx/LWvqHz4zVZEvl6/IRg
XMZpcMQjiFf1PTCcdpjIoVRgecu1FKIZZO72+wzi1odWzwOIF05qLiT2mvXt7+36/96x/EbUVb2m
IIlAtvXEGtjMUDhKKTQQdzSSi2sa1/LH3wCPyQrPSx4RzPCYqjC948U8dPIU/sYwgr1sPvag8KcE
AeykYzdlozBbMd9wf1S/1o+ONwts2BtDSa1fteGKvN6HQ0IIPLLWBwJPEivfWzTCU0IiaQGLQqnJ
liDJjdTpgXQPm7KdpI3T3y6UcQGLUGYFPCdwJEzUgyktqEfchE/EoUL/x21QQBU/cCOpYW8/zbYM
xAc2nJzrSIZLgfmgzBbtTsDZf+5WuKbk/fXTwBMDyYm0ESgOe/Ehtqfm+nZF7GlBOUh0M162GgLB
uL+yt2E9ArSfGTqZ6ejYibOox1X8mOIsrGZdhZsnxTk8UpaGMgI4p/QV5DfUR8YKrEhirCK6+WQd
E+VIqfxrQwZQ96KsyVeasnxRLk74ORh0NLVA31pqwWTWXtErefAXIlfIQG+yEHWvxjy0Sam1EdH5
+AXKt6KggwiMV5BqQawF/bDhOSuvE94Bn+487yYKICSTX5jJZKAGQcQLq3SkeXA0mhISjy0wAHFy
DNnaytJW37YxTDCHPwYTGKY/BlPynjr4mbt4YtAJjWsTsSc+VibFAcuqbEZ61vPKkmjGSOrczyx7
ooZD3bGFlwdSvZQnpHoUgcvzLPsTqlg/TiQbXj0C6tDNQzdCyU3gSz6PkMnFc9NkSzYzWFT9s/Af
2hLyG3LAOre5utWVESoLMraUXg6Pul8sU4r5cKkxdYeOpS1f3wy/M0zSfo03QPczJHFpAPIiAs9M
+hfmBPw9rekVJL0+18qVVBa4+Q7lEs/BTe/6VJJ0srZ/8S/owjrmYpcH61mCcJndOC+y9xaPlSpD
U0WCRDeBFkVWmVH9J9ijzicd91+E0l+wB+uABH03f8/xBEMq+IsqSnwEY2QVMfFi2IW4rsFYTN8A
D/G/Rl4oMOJbemP4xQMNr3cWTS/SOmHkY0WdvJWLsSdKwiPpj5afywobJZOSbMnBT/GMQTG/oelC
0NXC6gJ5l8zIYgVqQDHMnf4HNeAW72Cm4H0jhIyupsClOfGgeeHPTX5x88wCgYvmP/FZx1/yGxd2
/SSgC094na54M0mDM644Z8HzrlXEB0TbWfbodj+kcKGpg7IxF5k+/AZ8VyBoycD5fQGXx7R9mWx9
nTa9QCP56ooEHzhUheA/K6zgfkuUT72cVctPlMDiti+2sRBIYlCXQSr7Re1vOUTQnEgLaQN4+UV/
hGLbWkjNBF4uCSotvMxwTWWC1vY1gk8PikbXkxJpV1vx+8+zcxLnVjiFaAksuNzk6V5A54FJhd5k
Sl6B2zxdNCzdLa8HpRow9P3D1nXpsjcXqrjQIcI3U6gPcT68unziM5A5qeruBKrHc+vosaNLC+Hq
VYZXEOOjLcZiGenLwYfvx/9c4LcJheDkOGwQAjGj/EV4iKSFkxL++5J/+QvDL4IB/1CCesP5gxqF
AI6ccJ87uYfH0W5eQfUKFNKxkyU7QV7sBJNfzxs7wTLHhLP22xmXevXCWDOBYfnjTvlULYk4RDrO
eA3IRMSZ8S3bvxL3SLPNSdqU6/PshSDGJv6ESN94LkN8dYhGQef632IuZpZYK8Lr/84sWRbDekb7
ntLgO1hzcEOMnc+Ct0DlNUlYJ81FOmtkZLjMTXlssuBQlyULMNpyGPEtCDwE9QDGcUvOeU011e+0
g4aS9JhWmYwKyOi7caN1voIZKg1YtgkgaiEi/O82WqamM9mgIxJ3WUOyS2MBCcUauz6LGusDLX1Z
O9YuVZd/q+PiVwzb9FPAN7cZt2riIA6r4CFJE2kdiQcvulRp/mcV6IhT+LUK4Nd5UJM8IVs5fYAi
nTcVUXpZTop045ukhTvqL16MqOnQQ+SxoGeIlvlVf7I1nNblsCqtKQYH9edgH9kaYuVgwc6LzWq6
RQfKupw/0X/vVrE48+LPRV8OHYW+vL7i5J/RuorTsh4dGQRmXCiNaqdHHNMUt9GnkhGWI/RcWJrR
ra9W37ilPqxUA2auIo/bpkUl1CipTPME2bri/LrKCvaemBa/zr7DBLaNpcEPfJRMguJGxxhSFeuq
oITR27pFK2gJAZOsSsMSPPYaQk55QDiS0H0nyMg79VEt6ggBfZiSgCCP5Fj1NcEpmWkV66JA0ROW
ye4ZEV5YnKP8br3eEq5aEUyMlCIPq7I8dHpYH+KTAKAGOTLGVCk21+M42Vt6KEGShHFZhK71HCh2
ZFV1ELUxXkr2zEGuh+4dXfYCqc4lWQm7CMOzy8F+ILUpKFDRlxmSp10JWaX8x1uIB72HNvxK/Po5
GZyeSDWpd757RlZp2H9mwIog6IcNPrxMbLEp0pC+1lw+jPUjqsVpKLeT/qU37XdG9JNhEpBjCnUu
DtaISPVsbLGILigyYyg4AgevXa6NY3GXtnHw4rmcren6gNooiU2gS3aMFs358TVNj1tb8BqPxtUT
b2TXM58yuWGD6cj512/D96lUVmz5gJJBDoaDtnt66A8OtCQ2KkGIAYwt1Brl6LtOv+1ImBtYR02v
F5nDA3LcQDtaC660lYWs0TF21q5e5Gtjw/lTL3C1rIsVJKEJ3kMysmssuwXpR24yNeNO5HcLY1ku
xqMJEPITgNJG3udzwgEDorOIqeWadrUj3+FobcnDXmS3fCHv65840H/kc30eXfIGtsr26gPBTs/h
+eqTt72FEMpA0prJPuRUJN1zVu+LFGCaXfs6Qx9tqX2Y/ELCIufsoMclCrREBvhPKBaSCtadtF7C
pv/QA3oTSwVLuC6tk0RiMftOuCksuraA9MZTesi+8vNk5E8W/CZEqvQogBjS2v2tfpM2Wcy1aBOS
ByVd2pR78sqSSwJRGZo4nFAMw/hDcH4+vCsU0XVNR/9hrKVT/QYtqoi3krIUZFbxh6exF4UpG4Od
ywM7kT7J8TDVVneJzxQbxC3cso686xeMfZR5qBtQmQAz5edkDmlju4rt7ke6M9MZbGUr+yGjdMku
NTv8ARhCuUwKCjs9yiK6+7sVu4+ny+CH2ArQKzTvhN6TAY4GI3pTfXmv3LV7GmCYmaWHkr+MW/oJ
fe88FYa0CfmEjAFqQbjp8MPCD1w9LO/Jk4/LuYGUQPNhd4Odm87z5Tx/ff75+fU1hSXD4mF6eMDX
D8iNanke7R6Ex/xQxQtHo3+nbVcsjy4T7sUP99b1qxou4a0O5G9mD6S3gGnhQK2/+8XL4xA5YGCa
PTdaCTdqbn6OF+0+/PBR1V9sZEO0yVT7ZfDcvFb5AqXc8smtx61kTKHGxr+IiUWWrqDOhVCJF3lg
bbuV+mkcw6D8ykI7++EyIzWQiG+mqAvYKrFNMh/IIo/hLtQRgakqdxe/2ZUmiees8vGEBOTVR4Sc
jAigHt2UjxTtRQe7B46urXyQvVSOWDMoXT7QCpCR5SKD33bvjBsfb4DojR1mjW6RusUKsfrVoT98
+vJ7AsDeLRk2keqUO8ysvfj43NdbTGR7FAQ+1+wWthR/xBTFEKfDbEU77MkHCVEMyRNLfiDkV68F
CKyZuCBnlBDqf9P3QVvBiM5YvhbmpDEhLgDmkMbtjk5t9vD0AwM4Y3pavm7ISGhJhQ3MZIcwXU+b
IUo+vG6vRUPvIdp0iZxHw3vC+wTcj78Sm3FbYCxRS7rPO7ZxT1sy4l2DsZ4zqHPwlc6ytcjPyRWz
BnS2zm7tx5MHW+HA3XKLjTivg4ZUEbchKWlYPZdcmRuQ6WzA3KdbfgPXI1XgoG3iBQQuj4iGH/yy
jrGm9CWrSzuySbikgUx47Kza9QzRl/EX0ylzryyep2JXflYfpU6FSr3tdH616770yr5BnYYvlBGt
63BXw+fEN21+D0G/vK6srXYhBDYLopO8ZwJ6EN4NKEVcyr286e/xu7qX7HivzBgNrcAnzqBQBmgs
RRYJIUBqmGpztB87jghtycW1T4LGiz67xubjyKczu3wnJncGj8cF8zT1GKBJtrSJ7nMjetKS1BY2
3jzRCRNlhjisOYaO4no869uCZj2Ao8XWGwXaqnJDV9hRCnRrJEvRqn7nE8YXgPsF5x/PUlagQJ9o
n5BXBOSBMVIxZsQM21iQXFAjDo9Mj6USAVHpsaY5vhr1vu96H/VAAwwCCw6XvqeucptwK5Orz2WA
eGEIHNqn0+dnNwcR7KxRlTgAVOzczuxmBsINXfRAoH2yDBf9zHxDI7FhW2AgngWjJXHoKplIpMNQ
HPLx9d0q/7REW0qwFweKQ+mK0cbmo1GkCcaCT0U8ZOn+Wk2uFbrE6Xcu15H34kjCOzcDXVbbYNTW
3MUaTxXxAJMGfRlPUsbywlo8VEQjchma/gvoxVO1h9r8iYYapTJdYqOIb/XwZsi7xtiGnLkheCuF
PYw3PFZEcIkWoeU7YFoUJKA0oNxVKhmdjoiZifBmLotjPC+q+tLHLii2VGPeT73korUA+CHlqHML
tISk2TTwNAeJrCHCrSf4ChgQM16wWeDYYtbL0Xst1122BuSDap2lScnQh7BuQnKu0+SLka20Gdu1
DjI2OiE6DHFhvxyAaShV8Z3rnEnrF6q1CWVvuVBjsW5QnZJT05+SbvcqN9do2ZNwjq0KjoItWCC0
qwXidJJFyD0DB9Y6DAV6jDHwPlgCE0DSUWdK+2u+AzScYAHHvQCLFlrHJdOPubgq6Y1SFGpbszko
9Zzm+1pQmPFv5rid/h8Laz7xG8tKwekGzCXSv0ruanM4DZidh1NlbLVwRwRzKSJkDNLoCAYaoF3O
kBcgMIuLaKYn77J8epAWciG94lvnqKgmhGm1VhVEo3a/r+9sstWTqbBZssVt92EceLvDzwpp1yJ+
KyQ7e2sxQLFqnZEbjek4nZfQFrHoL7Ov6b7mSY+oc94cOaIeYDkXIFDEnw5mj61stEv3HR6S0mcs
1Xj5jihSbTWs8iBvYNvbXEfsdPCYgXMDVGjM254EvAmx8jozwCV5h+Zn3uPy8tNbdY926WeCFPGt
PCeb7MbwjUtUOWnbeFH62fe4aS7MR02fXfEi2cLSS0OHnyY7sHhXEX8zU7O7t/Zk7vE5hDweHySa
SHa0TQjwwKeJKMfB481xbjLWcZ/vvCfYirtdCrKb0/kdyvFq3DG+HXd8PBvQPRdc8HzK7phPoQUP
9sHbcpWcuhVsnn8x7Ueg7rMv/jQbuBfhmvqClVA5LTEXZNkW/2i0H/+yfW0xI8SV6WusCO5X/L/q
rL2FlR0x0uGntADNe8+l+da7wp3rbVGspQMqhdSyBaC07M2euJ/s5hZ+038MM7Lw+BS/wfo9Ztwr
+9xTd+K2+umuq4pewkFE9/00beW9DMDjTBwb8+15R9BgS4uYAKS5dOo3KEGRuRiUZrdKBLOCzs5V
3hn6tS0q2KUuenoooXGzxeGz/IlRkQO83bAL0ffJZtyKgbBhBxxk68GzeKABw8sZlGRf9bmgSq2D
5ykLhq9iKRy1LdcHYC8S4qOIMgcSknIJF2XlNEt1JXaz7Iy9b/k4XffSXdiGC92J9/jCt/3luSEE
IbiWdkncqz2wifwm61f0GbryHGbb2ApLGE7KUd6bn/EXtPAsAGe8NHfWQTvYxAX64zrdd2/Z4sU1
VNAKB7z51Xv8Bnh9fH9ukWguHqdqo6/MlboqNvq+xGrK74hNctrPTqw3BGz8JwED3U9zef1QHIdf
49Y6UvNZR3WvHGM0KJFjXcEXM6zAsjsrluzADgZlJQiFN8NU2YiospeESE2v8bpuAWLGFeJwjcSE
Qt7ozG4L/8l+p1vHxNHLHgcwwie2H9i3/GI4voT3Kv18Upvm/2Jjlg9b4bntS78XVhmGNpg5JdfA
cKyUM0ZQU9Lh5OqsW2jqicb1yQDlucW0kv3hLPaR4FzQ5a4YQ+IYI38OQzsdw1SukIA5b93RZVDP
0cViDIg6Iw5bXKF8dzI7cVWPgsnrnHpFOMmKWbXH6eCONjbRGbO+NR+/Q3W/RoM3I8aFkhRXLhNw
S7bjH3xK8zhQXMF+zflFbvZTkk1Pde8iOf5A1rlsWuR1wpGvd3kUyPYw7zegePjNiMZY1l/dz3hh
NhftNBdp/Zd1v3rmnknU5nkyECxtH9fJnBQf8uBxGs6mJ6/0Vb/hU+Oqke7pF/7tJfRHiAIAZ7CF
bHR+LZwMyiWSbmHPyM4NKYHbbsQfHoXyWV9VJ/5h+DI9Ued9jfiYmWZ54WFMN8BPTXAZtnTRfdUD
kuTEXy3itUX2VQbV5qW52RkB9UWavebDhKnKztdPfYVevf3KJ1OrXZ/Fs4VVyGYrzd1AnddfOmHD
uZr/UIzzjNNX5KqxYxAQA18sYNRBem4v2Vm55GjqiS2+PE+EyF1MjxPqJ/f5yIuj+Rk1l/ig8MuR
z01kZbRfs+4nC/gdyjPTS6SXGgZ9jCfsD1sbSiWz5FSHgLWcyO78R4ZijAi/soDwr/AL5LuJiIYF
BL/kwcbL7nP7eTL9aMPw024X9EH0Z+nC2HLsjg4LTPSoD9pWM3h8W/8aV3Ff07MLR+UKwlfyz4Ju
edKpIT7bDdURjwQuAD6+FkKBLbAajRztGELDEuGs2SYFDIKA15lvAiqLDblB0vN0VLeEobR2qVBP
GPSi0a2IPsPkh70H4CCwSRF7P6wgkLWYB5/ppPwWFS7LalBdpF6CHk4D5r6TLsExsZo2M1pdfY/y
Nr3JPqUUyDIAha0xfTMO4Ih1EuswQJMKpg42pf/G/j5qnxXzgQER9luU7aEQMeunrkuM7TCcBJ5b
rBWHf3VMdU2e+XQqiLztYue05qkZD5BcLRTs/ZKBbgKjyVjpxkaKt2K8K5RtG22lxJdhuG2Gslgm
U4VW0SOZkGyvXVQDGKRetwb/Id3zcDhZYXrIc+FQUxY2fKwCstCJaRKeqS1AwalfSIAvfP/oDj5e
RN3POccy8zPUw0MtyY4YPb4k5vKxSTrsK3q9FQBFWHxfyKo3/YH7/0ygn1fPle3LMexTTKjaVD6T
SrkpZviLHQI4KAH+XT3SAjNuKMh0jeCQEqL1G9YYAJ0IY2P1Up7BBmN3g/wfPohd9aJtmAadvAYS
9VTmdeMS3MFd+VhuM2d7kb3P6+yUegzLo380+Ha0zILiVP5wF9e4c1cvnvawNJUV5CxKTIFHsLke
yl1VnZjT53T64L15crUbuZv1M2Zmrur0G3UVHkyPewgfM8zLaNqjiKtkU937re5zHQYcRsj1mTks
pImawBNsWl5Ml5COJxoPKZrpwRXDvXTdav1x4KCW9k2+zZgOpctPBgcopvkKEICh5rIvfPLwnByQ
hOAgjynnrGqBbnJr4nrkMQhRrrZfe0Bors4jUnWgRzmMdlQexMWmtK0tkTIMBCgAH++IDOc1Vhh1
dkMuxbaqX0A5s7etSxnBj0qHyKfDuJUnnGXHZ2Cc3JmxbTlbHqCePOd42rR8A8mdkuTBellbnh38
6/TgyheftQeJbnJkzm98+1k7E2w8A+ud5FG/Oqr3Wfrsw21xz5yJ5ucmrZksTF+Fnnhe8ti/fPKE
4SqhHpl3jGbwBsxeP6R8c17wGFwJ23pFWJnpcb8tm7WxPbGcHLZtk2FWwJzzLIcSBXx+D9kiPpYW
T6TmlhmXojpJ0i5vN7E8bULkQq6XSlG9hzqGwlKUUNMer6P1FRpBpCiXgp1AO+i2EeKzecoPULK5
EWEaDW1hYFggwQHMdaTktTxJJrSKSG3+4OI8XBsLnAJL7ueVvLeOcVCWTvhVnuVVetap4Ea6d3nF
+eSOl+TEGYU7jwtMuRj0McnLUNe5Ne/Tx4fIsyI0KWtkvfdAsj2aod728jSu0MzaszCPqG+qsVPS
16TGRbqdFgdTh9yS7vuYUYORgZRVAahFSN7qoYcC8oC3bCR1uO4HENNJC9ZsZFacVO19eJWKfTVf
XM0IB9oUGXnx7BloIcl8sQqISioGszhpxsi+MtM2VcMy8ipyX4TavmM/PY/0AelOTMbMVRDOWT5S
bL+Kr9fArFkN+Uyt66JVUel2BipUIcmm1BrrMavoexwxz2/NiwNJ3D1yGg3h+TjKRSA98hbKE9Jc
XUhuRaF+NiOLLZ3VlZwMMIx1GbsjvWNkUfwhUm+qbVR+FPEBYmuMkJ9k18hlXEmWrbJRNZdDmozm
q+Rd9xGP9dAD6gfdPicek0Ym0fdXjTGBcdIY3iuw8FchOuXO0//lntuYYDGWz2L2JAqevqgbHenO
35R4xp2IOSEPUBly2XZT2g1DS45kK930x2l/FnCCDl/KpTtcK6ZeUwLgeGUUOpduvFFYc0mv651Y
DfjMOVFpVhlJGBfCykbCdGk/1ldmAteFTImikfTBWfYD7/l1Bg0+xesYxCE4ZLzRh4Z0ULh9Hr+H
Nrd+FHBIdmRtohOpwDM55CFz7lXsRz4J65t20pRWSImkpTEc42aTGMSez/t+B50v+tDiec9PiuOF
KPXarkU0kG6zI0DLcqJoE3WBEiKx3POQGr4YNHYeoUoE2jUnulfNnJI2J18EGJGBksoltsYsHVj+
0jjL3oTrusMkM02T2E0AjnjaMJssAjSZzkkOPQrc+K7Dty6y8ST6qWLqgu/SXHEvNo/TU5gqYL0+
KDSb71ZyAkVqQDUgdpVSTLNVY0YeDrnU5vcI2gHutG5Hl/FdHEGL7SOsnikYXwTnBwISyNNr1kDS
mba0uBRUL2T7RBNAlzgFYIKJ/chYmb12L+U4cnA90aUlH7G8NAWK+m49FC6EQBJrevKHsCAjJzQQ
fdHgzvUvCbCchuAPWedyvF8h/ioNE+mcywKgfaP8aPeO81nOkTjU9358V4k74uCR7BeaGjzWJn8q
13wcOKIr6uvyiPO4R1PF+gpfDPKEjKCFOdNt+KVstPXPAeH4/3u/u08ZyE+zk1h58oR8IpYBb2MP
/fKlnoRmUSUdukCMhChq+J3eX7qjatgtgnvHxkQm+xzzJwulBRP//JN8dT2jxsNN6lVYaV42Uo7D
JYrmFQLG+XMLx+2rx5XXMVx09A7Sg6+hJ0ttoSS6Dan/Rku20ZPpYfz5+4Gmv1T9FGDCjSBRluM0
HARAjLYiz68ftQdY50Hp3SKkZZbL0yQmhK3ExGb4arx6RGtBDDgE+dOZ97a9CFIQr3sGvflFT/4h
YoFkWfcsZOFOO028BTmBMxa9nTqFVWmRW0Lj6bnZgwbFDZUOq3bHuhnwt08qzf+CbQoRn4zpQ7tY
T18Te6SKadJ8eDOXrxecBo9TwIhPfDrkhOHvoJ1XkKGzaOTown3rAxpgIwJth0Afu/OLG521uHzd
5Xsx57sT3sjFzjjcmJJVinc2Pt/tLf9u8MGj5LPDjTqrfbJUljxhVoQmI/1ad5zwIL8nmibRmdeP
EHuN/dyaO/2fuQzneBMuuMM9hibcN229JmEQDwqJNDKK8OeBZzU3tZzu+pxGH59M9J2CrVEAkBLt
2qxxquQNgvBdM13hiUVCH49vJjtqS61o7hPWyJIjglJv5yQQqRwqOJSxecsFo2LmaTWfq0aeCGSz
bUZSR+LkPlmiL9awoUPuYcailBohDjSQBHP2DvtqC8+OHFgyE0E1TaGdpFYP5Pno0rqQ34rHpQo/
+PCqZqfGO9JGEnQ5t2Sm7+QPIkpI39TmgtOu0RWscbq8Ixo0bJVmP30jj0TdsXTST2D7mOfIaBKN
TQjz+j2ZqTvWFx/WocI5+K5vmC7+g6RHRfmj7MWt8YaoAH4MDqLS1W0SJ0WBBMslWZnvdEM2hZ5L
zuAlXhZzSIG4D/AAWQ7PteeNPO1A3om7rrMxbcyK+Xfmcx3PgH8uYc+SNMQ+elYAhGIep59Cn8/Z
RTSz1gKBJhnW5Dz2IJ44CAA+mJl599AzNyZnLX6V0eGB5FxnvPkzfQY9dEcUtdOu7r1dzr7p4527
+g/knCPv5CWJ6LPYg5NxjB289MvQpiXjexsUFR+Q1dzR04+Ps+Ldidays00pzay3/lDMK35E/ETL
MWhX6LYPY4Aj1QS8GoTxruWTYLtZejrRHFC/HJWtP2qzK0Bmh80H031CMtrHvm1/rEI55Er0r04o
xoiAec3h0EblKkeBGpL1MI9758CagVnrREW2tQta2dcXvaVJxa5eRPGjvyPRiaxhz5g4OrFLSzgL
2VLWESX21FBmPx2WAIjRGOffkAoxqQPuBwuhe4e9xRfkP8q99vEUjSh/pkgIMN3xV6RRGhcnefQ7
KHH1ioQVeCiGw0qCn+c+hVz76RnI1nND5YDFeFoLbuOf+EdhpPzTw1WO7LByaXxWZuYlHNDn+IuV
LBs/HvL1D2Pn8U5nNFTMKZg1sDJk39Bcpp0en389/xXthRxl2xBfIp0mMSsXY0vaA6tY6U7TkZ0N
vPN2QdHtj3cmbvq0I+j5mLjdvqSLcmdGQOYdg1jciNbW2D43sldIs27FdqO9NxdxP6VlzCmN2Qc3
/P5V4+mfsodGeA4kyt3eQhqYFQj2YZjWmTBLotIHZ8JbN7Ks4Ujl3cyto8ZclWaFuQG1xbhgGqBB
5URATt99/WH2LF0M6wtjKYhdnPmawkNwQZYcuXJFNA8Xw5tSIpxzOMFg8/JImdRrN+bM5q7OAZ3M
8u/qiMLxFufkbmGhdIoj3UOIFnrzQifM+lyY4b9dj0Sco43ktq/WzNTRS58iHr0LVsrKezENy+H8
DiHV1uzK2kU9iumOlt/sCTAmotOvwz2zs07YyfjECnitBzplhJtZukgxlREVIrgd/QGOrrm1YLlp
jnbFTHFYPJgG4SeO35Ju1fYrZKVwDRCPMbd4MSFArcQCkIBF1IjtAufMNWPd5Q3x8hovta0wBHm+
y6671tz22daIgqu8DZEyCdTVC0Ff6qw60G9M18VcU2ZIagFjwJzD6cXWCB4oqfQsJ1EsO89f8wDv
QXiPlc+HdtOzfxIIMulnNJYPiUJSZ3kRM/CVZvSbOdoWhRyBGQtAi45EmUugkolEQVNY9kv2Dmwn
soIo2YERi2rrVHGGTNZqOVlJmJj0JQlEvL/Q+wG1y/+S7qiaVCsH6OGAwkt9bRV+N/o4qxvpnCbv
D/Ots441dwx7Dp019EifWqKgy8eC5kJnEiAxLVp2q+oTosLA5H/Hrg/pwHpo3fAu0ANhpM6+ohI/
eZ5G8BpkMYiF6tI1xHi0ELCUOGfmy5Luqu2j1uhtqwHR9+z1x+ZljqyUDXkfop8qhet11vXpj4lo
rs27Yttrw1ExdHOhELmY6YBy9ceLf8IY9+gebKqRlT/6CqhXhLZpTCKWbuHtGQvElE4awZj9QYbd
fvpHFKzClPjwgGYYG4ngPFu4mOpD3qsRPplnY/GeNkLiaLqM3DcaLXBm7K3GQQse3ZDY2StOyVjq
8M4lGWhYXPtmn7S0ttVZGFTDr/MX7+CrZNIlwHYsekAVugoPTR8B8yKanCrmOmMYbSLJI5MXD6hi
KKem6hdZwBwExzoW6/FumsaJvEXlUSOEaF6howhxuR3JEkufaDRMJfeyIUnIRRW+5ZbRLG0XbPTs
dVCGkRslzpBwsPpKpPRePnLLT1TWo2gYBpLKcgPaaprjxOtCc90Z5lZUosdSq9kZV7V6bmImMaWG
trazVqPFMK8MrancIwo1VtpjmOcvX8pVxACaW6lYRDV+qvkLkuOLK1e9Fuw7B6C1akxuhVCFS0sG
ZKOWPHiLXJTBOImXRFXorzuRyE1sqcLTgiyEyCs06mV3vaTXoSalS+qxq3Prp+gIsxyHcW3nGYvV
JziMhwqw4jkeBVORl5KIpEt4Smx1eA51ZkHGSyjuBGYKbSeXBJVhemlCCmID1q1i1ZsrFplEp2q+
Xp/+YMk0ho+BMKWRZ2yjObqi9B+tHPuRQj5PXpeXJJ8+sRyfvS7qxLEqd9HQMoL9EM6+MIGZcqOs
mzD8aCwov1pZ3oTODNLsIbr6SKOV1+NwGFqOVSCCTaf6YdecklzhOvrOrZTwx/G1U2LaIwFvjfR4
mo4kqucQbP9LXD6KNCSccPaURwJX8oXGXnsTf5rytNiTSsOPGwmoCgjVLE/kxTPJGIJrj7dC5ExL
rSfiNMCL+bEsRvxN5RuqME4X1pJDCcuTZssom2NcPwlSeshfaX81N22kkfaeAt7WLaPw8/xKZJHe
+IOZuY3xYHfaMHCwMsWpw+HFFIClekMjG0v10x8HQtebUQT4lySHURFGVzX+h6nzWo5U2bboFxEB
JPa1vLeqknkhWg7vEs/Xn4HuiTj3hb1bapmugsyVa805JqWyrQAOGOM42PeFga5UK55pByFGDo63
6wz1n0PCRXrJIC0bjcLxmfOEICOPDTxuGBZrGUmXlUdZzLEn9OFNBgm9HdSEXYslpxacEqW/Sqtn
EsCCkRVFpV+VBgcJaI6a7T6CFu5oTgBFHpf/Al0+rA73VpezVvHboE7IvfQWj85rapXaPGbHdknk
4Xuc7cQyIHAFR8NtIJt32ourKBkKAAg6Yujw1Vcqx/9AR18StYcaE4/WM10eG488p7T9qRwVE1ZM
JqPivAYwnGODAaLu0zFPRL0VosxOkYEmutSz4BKkb2VbzKPYgBaowX0WwAoIoi/TnaXwr2/rsd7Z
YffPFXp3K43gW0lhCfUFWxY7Q9LI4MRixQhG+VELZfjnN+Yt1kb7ZGbpxU9Gc5t2GPjGIEP2LpRX
RP7xYKc7J0jkMldgidY9Iara2CkvKdj32r5nwiMlJQIbVtXA3qKUoM2kSJgzZUilssBFpGVKGLhC
DHO15wwgMsa0JflweWXJR06GQ6XoW2nZxTLRaNE3Jk2CqOF80bFHFNIwKVg4TQcjE/xIafC2tADR
Oz20CeFM3b3dtdbSbdTPMu14IEslugye+5MHuKGVInnhIdC2vt9d8wEnvNJm4i1M6DUITf2OK8Eh
JySLQk3lyeIM0OQQyxL7pOjkwCZtiEcvRuSatAINsykObqaeU7sPCay+SU0h0KMQlyotD0mG9j+p
QcEV0iXkqDjxOtJfi0zc65FbzBo2d1qSChbfsaP6iXxKH5HtVbDRWgAFxRmTo5YCthTIKCARKdXa
GDnIJaqkClSdY+la9UzrJSuAOrz3Ogt73KcV/gGMGlIAxhqtet5UHQj5yoPFjCrPjnWCjFXXYIaP
xbpqXBwUfW3M29x7enZH2ePl6qpSPSLok+ZqOtHwlgfhwrDowNCzy66thtQ1AC4SWwlJp1oE7zdB
0GErIGY6lSZXawyIIGPieIRrfonQHS7VpAKUebsTLfTsPoLvYDZGsNX1/ZhlOHf0nqab+TpmzSWJ
VHeZyh7TonEXua1crb76KtIC6VyigcPuYjJScU14ZlIfsgw3l6Xk9WnUzHTuWBAoTbBddYyn32gY
1gnlo4qkAOmgQQqgh1E3GMzqnCOhbajMaNwIBUjq08rsB9TaBZh4JymeRieLt8DJbr4CYdL+DDS2
usjGnijVCIeBq1YnT7H3ZpEEd/aipdrkqNrHclxZ6GEzj1TF2PMeSdXXa1W14dTZGXaqEk2C6KNj
oDvJ1o/J5dLjqKS6MyEb2bE9y5Sm3NadeZoqpoZn9OGqJbkLtFHsApFUbtpMhnPnXA4t+67dL9AH
r3LN0K9FZf8UosFAaNgDzTUEgeFgv5Z23y+0EKaJ1WX5Mtbim6qyK3Ql443epZ3iKriqvc75Ckft
0aXEO1cOFKAWVWZudi2dWqveVGQWuInceQU9FhG2MRYnOiNKo7w1fxIoRAWB32aPojNLoDbMY+o4
Z7XG8iZSzkVkKGoJcFs8QrGRNR+DcqFFPOcpzPajmPJ4Jgt2y4OH7lk7JX5w7joyq5SA/qg0ae0r
DQGx4qnUHCNsT01Pnm1A6YiNeidMcbYSYsJUr9WuaT4h8okcVvTSuDmkgwel9ZqV+jZt3OSNDnTf
a9Gr5wwwEWpT0q0c0UMUFvCSCim7XhhTazAWe6U0IU/EdrlygQbGpPo0pjrLZR49tOLFKqlieHVs
8nVClvhqvBga6Ki2VK5pQgfKCjLjRYXSZ3UEd6ehQ/c9lclJt4kqUn0fTCV4RVOSmBs1IUYrc5Lu
NFO2nwTuXLTRsnB15YNIHzPmX535tQkDI4hXHnI4EUMEHGBfJH3YbgMwkWPm/foVm1Sl+da87Xx9
moR1TBZOKXesGrDGRkr2NWS/muGDzgwFfb+MkWc3FAXzUHY6HYE8HFn80JHlitd+FMA00LZnPM9h
6NiAqmuOR8lEyHE1kiFGCDCR8MUsGDCVpVrPCZ9ife6M5k/V9OourglVSaNYkNpS6hAaJB6EKNKu
f5d0iti2OPcFPkbopi7GazddkgTdz5Cm5bZNWiSVqaqunMg1D75emAeRYszXVKRpiaKQiDEgoonJ
PcimP6n+wPIfpDQW3ID5cR3Vb34fMM/6+1KP0IkC340Y/PfIIBRGFcqpTCv/8H8XnfvZbwEsW041
1WOTTa2O0CgYU1xgqKway3b2fxeZJO7ekJC6db/n/cIW1nWNu/+7aLbgk6YgjCO0tkoIvvPvko9W
cUjxG8pBAVrOzb8ug+ojjJxwUVr0MUq1Lg9jZZz7EIBzabnpkQo7O5rTRQ7ae5eMNlQRpH9Dlybz
MsIqZWfH6O+iIjDSxmzPcAWhLIcQGIp+Sh4NrULXt/CyNk14sWok/p0LL54V7oasULM82JgJ7Sqb
cIXE7OjRRHI42mlGl0VSBJdwWFpWqVWRKHQIKihaeonq0LNoJ3o83XOpGPRGg+JUlFE4K1Mjfhl1
g4SWGIdpZ+B6UDO930ct0sIUYljXsGX5Ce3wWi+RjWMfqyX4Gkf3dDg7r3mLckYzc3FUR61njpy9
KKSjJs2IacBpQOdE8lAFkCJQOcK/dkPy+FSXk/wIC09LaIsqurvOC3u8BuIsp1dyHNB+J8KvVtEQ
JscmRfCLCQIAmt3Ex0E34mNrTH2jMTFXfWxHx7orCFrsxaOq0wGPGhHMOofHi8QOmPGTTkpnlUQZ
EOGsV3a/7PNY0o3X9QuWkeswSnS2JnGvo30xevyxqQHUwjR66zJItERZQhk9Gu159LE6pFLp6c+N
wWKkOyMqO391Cj2bqSOmijL3f6RDDlvVJeVLG2a8q1VGLdSWu6YNsrNfdtgvOY82Wd4/LeKGklFH
460UP1U0PCKNUJDQyTh3pGW+1GqsS01wKEO8sGpRY1oypAD/Tbyh5ddXpXpTlLD5skL10I+B9Sb7
6OZEQND0ytSO0is7PAe9ArhNf7JVcNR12ueQQvYTZiu3hU9MQozlO7QAYFYZLZZsYJxCf8lXBe2X
wGku5Ti4sxx/pVbzE/S82qepP63yHbrKZmBXbWDLeErPZLuzjlZdYOBM9YjAap0J3R+nOmYAUtX6
UVqjyjNfgj908O97rPRZrPVPGJFFNW3yqci3VpPQrO/GHliigyY+x8rQ5d7B6v9xIuKYDDwzS9aD
DscttOArJWMC5cMzPQ73pLBVMCjUvC4fQrIQuxVgHScsuoMT8TbVTgHyyXIJaOUnztqzJzsay2Wh
7ts4OIxWl2ykZbzotsCXCV6qikoIikn2WxsjnOXeANGOJcHqOOOR0KViadoUaZatCs140tZh2ofc
whlgtRVt+NSS/tsaORHrQW6u1Zpoubodr7kWyXMSYjivXjrfDxaFxpGpqbt019H5rZRUFTPThrbW
M2X0GrKdsiHqzk7OCNAbdPgoZm3sSxIJx6Cgd1d0oAm9Cj+2LU2c+zDZ264/WZlOtq3nmWy3KJFK
xG19ipM2SRtB61bNSABU9Jk/IO9JTI/8o1CA6rU4oDtU3qShW1dL4iSLajAuHObGVsFRqYTHLqNJ
5fecC12d7A2XgVnM2Humat6H5spuN/o9NarWLtxOQyxZkb+mYAPaaQGDHqd03d3/LqP6LDWIIWH3
8fdBjZ0Le2D8O9aqC4KUIYQ5EiQjPN7CQfJAMBExEiIvhYdBsFL7R8jsfqeZnbOTGZPvKipY1noj
2avDYC5NtQEV184VgWwk0xIgcCVdJNWEjPN3+ftEX/ufdlaLzVh131WBd89XdHnxPC5CBU/ghvJT
WESaDab/348rbh2uqoK+Q+mlK6Ea/aGlb9eZpL+Mw9FM+vbijTjd84HAp27IOBHaIVz7QAQXw6mh
JNmED+/dMAgu/7s4oIfx+7i+JnGLMeoYGrnvvdLb9Dqwjzh1u3VREwSgppBLvLy9cfwig75R83Xb
jWt9qPDNNRywNXOK9Gog+GBvjiphPlsNBJKgDYJEUaKeTyPvtRnxjHHYXsjKs2mgBS9WpqAuaOro
qLY0M7KUIOyIXSPPXKoI0fwbR40stUR+tnmN/KJv5D0cSOCIwfl3HHlmcY1zyXLCm3T/9amkSYFC
sHGj6pohjrh23LJajFfA7YV/kzR7UKobX7GskzUPbfeQqfnMbS1f0oMw9q3oXkMlv/ptUJz9RLyk
PVo4u+uHjVuzopYF/aFshDxsKsNv6Efpl+KqL7kbAZpnodt1eYqzPSsRUfvjF22zkEBxsoc92pFV
/WkHOvN4J8iPDeQ4I21ot6r5WzgtpxmHwXcbJDkPC8Y5o3ZuMH3pF7eS+O4eYJRHrZeUXr5lXSxP
PT2euaS3m5l29ZKleG01BylrqwxXxQ6rFy2wkFlb/nsfgbct6v48hs0i0OpmUuUFqRm+sMXFfPll
UFglLcmAQVRM8K04N/d9qlCcBcO+KeW9LMtN7mUjv7eVXYPA8tciaBaO8K/TQZ++l38oEhyqyNd4
U1JgxN5A5Jia/OodoxpLEy/tAJTXGgjLLg3ibWzcNaKbcsICGNAjHfeyYLASDc5cVqg6iqZizjWs
FQ/AVZ5UBa4EZjKjBnzNlcZZ6E4OMQc5vMHbOat8M5ip9EjelQRFdwuWX0giz3IP8DtdQmKNBjoI
IlftY8nvxoPbN58103e1j2+KSY/EExXnRrtmuDaS4zOqdXVPJnqGTmis7MW/ovM7eNTdcMm6AJV1
Gq/iIDY4e4PoCXNwoDVixFJtGR6ONM5EVbcH2+9LBGdKioCnSNHJ41iVjbxFQVys//40Vlk102iJ
wn8HHp/YKv1YBet0I+N92OJxiKeLmyj2LNVqjDM5ohjVC3C+KBTTee6We062kJJH2PJdY3yGqi//
5UNlz0RcussyKt25XfdkOWlBz+CHFT5LLPWci6lFJhQIkopBoWR1EBosOeyTFKCKyEa5K30M1KkB
1bqyC1TyCQ2HynX1pe3oaKQ9FJ12ol1Uq3h16uxuGGn/UjEB4W1/hllhMx/JxcEOvF1Sgmrt3VYe
hdEV80EN3ijU8GYaBF7oOMl70XuH2Mt5NYVOC9qExcCYKoUYZkbyU0WTZInK2A1Jq587xhilkcdX
V7cr+rrcwTptE69qwpPMDHkdW5skzNYkPNKHRB5qHvgVV9CJHlx3YbDtIPNJjkFpaHM9SNvL3zoq
Y92dFRbtST1sXvQkcfaqoR9HlVMsmo/8W6ngudgh43ErZwz0d6EKCiBTNZep2kh61fuHZvt7cHE8
Z/5wKVIoP4aNG6Pv7e9QL/qLLiN2mZhGXDCCj8emDN0so4vmt051Gk2f3IgWtXtvH5pwlKe6duWJ
nYocTjpCA5nxnTugSNTSr79PdUZW0Xzs3mhTa5sWbkJUD6dsBKdIYxndiReMp5weKPSdp+l27aoK
fQvMScVk2HbDY9JgQhiz6qLwsq1rCl+aVdVKDQt59N28vgjT5ZOA43mpXZSSakiBx4daX60vZdLU
lBZA97wKnUis1JdBk1N0KA4Z3yW7jWashQGqKtaDlWRrpbG8fem1O2v6UFOQGoL9IKwr9yhDAg6s
WttwsNBu9qA+w864OxHxQTzFedbrJ4ebuNadnyBVgTRaII3DHuojH021yvlOAa4HMUz2PDFwNxYg
U9SySe5FRzS6Qq1amJo3N+iHEntJQ8A2b8Liea4FW3lR7Ojj8ARUAEkzwmPKBB2IgrGiF/q5n0Is
azIi0gojWaadjCoUZ1tNfgzD6DZqE5P97VovRj18OobZbvxAfWuUxF7wr3lWhfclRbIcad0x+sDy
hY4uWPg+Vs66BVNY/rqyIQNW8sxVDfAm4WPK97TkmNSMju2UlcYrxhoYARdz7IjntJOQGpV6sLPg
w1VKdeyl7m0rcDdjarbHLHbwInTEJ6QCXAdivxIskLz3bU1ytoHRM0+5FUw30ufS9Uk1juNLG4B+
YuTyo+B03+Gdh/Ci9Z9iDIjckVRr886zAVUySgzJikqVprnl06WOAF4hrg1bB/bqMGq7wiy1nZan
cjb2ClLaWLd3NY/EMrHLh99Dxmt0B8zfxO/wG4Dw0yWXnrcNpsahxyE0kGj2pKj4TZP//oUm9dLd
wGi24J52U+RpuZJ2s35o0aNUmAoLqz92VZKD4Q+3btkMR78yhqMS09aRpByIrojRkoTjMQlZ05Cj
hx+RaYUbx+TwHlXOLI67aOGUJHX9faUn+fIhJ66uDvJ/HCnoSCSqgUBHJJQ5HfoDteUd0ApzO/S+
ekwc0t/sDJGhOv1Rr5S3rG/clTtFGWmqepRj+f8vkRFiio5g6FVMxR1Tt/d57Dh7X4RMCiLj2DWm
ONI6NI6uG/4rc/o6oeM/fK0G9pjU/zxqVvK9hXEMpw+FTmAeG62O526pv3q1txjKFh+1r6ivTRXc
dNWp5p0PWS6opl63qeNPdbORIPvmYPZ4s1sz7u+5E7s3z0ANhYkuMiGdp5K5u5GxgpVURokMCAsL
g+QuWgvzdg0bjR38HLRFdlcrN8ULzUrsZPZvk0oLhx6/wGzMRXbS0gr9ciEw3C/TAplRrlTZKbTr
ckOv+TOd/jSieF1afoBnwA03vtnrG88s2fDVSqBgCei3F4yWsozsgZzsMRoqxcVQLXMfNP1R0Oxg
nAzoIq+w9CVp1xOEYsKbCXv0N6kh903x1KJSvjAedmaGWeOhZ2t8WALSep4LOaNkBYblmcMDiR9E
0brde2mJ2BJqxqB3RJAosrz2LK40hRu81rF2sMwSjWkB/ca2mCfXOsooq1HLW9xb61IrORxo9O9G
1y1XqgJxJfLYhnrfsjZBgqJUDdACssa+GFX50djAM1uL9rOLkuOkScQOhRE6y9oyMAm0iDTLsbmn
Da9Rnge3oGHRTjPr2Yc2lle3MBEd9uB+O+URK6Qe6lpHT8nVv8wGA2LuaaSnmLoOBnnC1ljZozSR
u8A30cGCmJe0HruHHdLTTQsgUY3AMFQ/tBArKE2ubdFoiAg7Di4rdwieQdGL3d8lQRTvFBXk+wgw
R201iERoksPoqKH9jyiSeLWpAEfVIMokBfU0/Z/pjI/RRPXKTTm591CBZR7p2T6To93f/0m1OdQA
wk06ahLKbBCq0a0btN84QTDIJAmqSSEZsYB0cYxV7MPezJU6WtXhw9OZU6ZdWMyCbNy2bh3cRlRU
CZ3hmRIhl8k5/1RmIs+Z87TBbQYm8bLEn8S6BGWC+z1pYVHqzZcb2J05a5P4ZWiwkMhCibb0+r/q
NiUguq2h3gwNOtHS1I1ZGbTMpjRzbbcJeFhveAw264SfdCkHDS44XjUD+WCsQ+/0jPimOQ0Mi4H6
qGxDDNiStK3SQaSXu9YrCkYb28amjo3haveRsu2T4NnZiMjNCDeN7gCJLL0p50SjaI48Nbi6Q/sq
u/G9ta3+1QekTaa263r0bH2BZ7QbaU8qIJ6Q1RiNzaDSfMY+RliVCkpro+bu0SrcB2P2myrYgArH
PQilCi+VH4YorbKbRGcIvIIzp5J3L26LV1aPOtR2VQReJOl2PDSPMp3StRqAgWVSRAywQi8/ZBqG
pNTzUFdm4ds4fcgOZX6goLQ2ujCnPSGEfRqHhyFzk32DOM3dZ9MHFcuPDvmm1MlQcfXIwnCpoFpV
sODXIiQ5o6Zm5CZvWt/dKmqC47kHtOL35zLV+MYyBokqylsv83966Kb0wEx1H4bmLBfAMUXc6K+9
PohlNyaocGJMNWNVR/tEJ78t6aJfXVPGGZKQAtlrrT1i3kOzmkxa0jQPZpZXl7gIL5EeKUfTwT9a
lINzdLspWz1JkWZ7MZQnryG6WM1ZDE3emzJnkGXb+spUTTI2exjsDaLwREgmR6LTdiUKTy+viZ+2
AhNH5+ic7KLhmG0B9WxUp4QCrROCMbRkNdad9pb56dKYvsAYApq/btWQUWE3M5+uZolOOhbBqcoJ
PbRIRh8hISp0xDrU5F3sK2+lGzr4FtAS5N1Ty3GRJX0R7hW0X66sHhPryE7aa6+FaN5ceOWRFmin
ykS8LaUdz71Y/wkkajohmIIFqkI3g6YjcrG32A+Q83mIyqUSR+tijOt1LQnMilrAAaojtCMPWTok
CHoggyVuzKGj1MF3O/bIdzZzkgOKybIlR/X8d5EaRAIXrVRYCbJPkYBWRnoSWsAsdmaXRbrLfdQ0
ZeBhDM+WGQXGTNHJLnLdfmUTOm+6BCV2Y3d3py8M+/JAjaFtGtokvh5mJ6Uk3qWIcRD4udzVWid3
/Ey5s7Iv12/QMkul3P19Lq749UrV/wiFzvx/uthhdLNtt1pJLdEBWo1I2pT1oJWHLhpgjQ7O02xU
46E0PrJM4LuRipjNNMg7NoRlruiZMuBwjGvVCH+hpROwJZDgHnU/3vldcUtp/DR1z60rvfeWnsg0
NIzP7aDF5yCJrBMGoMz6tFsWxoy8smeK47GsEc+4Cv5RxXwdpNVuEzFOeJS0X3epKJnuYrCLa+Yv
Vl7AX/Aw5yqGginLL6lSQm1nGfta1oQ1VxMai7nJMM6TSdeEWLe1GIUWsNGruGNEmDW8mxrf0C5U
gu0b/tEwWBx9Zhjup6c2ySqzXflMh/oxIMn67uJXCYRe61GlczKPERZFpFYyNrebyFkJX9qvo6XP
NIVgcqZDRk0YdqxiyI9HGmlVjcrVClDQ1ZXH1LeuBtw+4iLdzNoXQ2nOO5sSJBOs01YDt9vLmEYE
cfB0jYwb90OUGq1hts991g+/bu21B8fPu8Pf/7k+G3cQkHJv9Kp/0AvU9lYCKcHG39mlxXvsmP1K
rR3SGDwG/2pDdmFhkFjo68TAM5XE/mZ0U9aEaew9hErd6AUnwcDTCs19KqGaGOSYi4hUu1jNIXuI
4pl0LVjFgrBNPY0imMwhBh5WTKuuq0VT2pL1uyACiuH0zNY8vPUUxQvPSbWD73KpRPsTa8N5CKhx
tSzQ9nnzkwt3pCXApVbjDztCFDaU/YEoRmN6uhQUBAff0+hFe+oZNQsDDbO/9LSViJ3LNjb74dJy
eBjdaQZmVUDjatx9ToynprO3pYzwXg6oBsLw3TaEeW449q6yIgC00YWkaBTc78JnsW2NpmWH20Tz
nr2W2Dr6Bwx4QDJmyg2pV3RwFXYuJIk/6ho9nQDDAurPeajQoZylcRyWxYE00MN4jz+ND0xf/gly
m7mPoeAUW05L4SPbI2NWZ/0BCzj4on38D9srDoZZ8kZO4Sl9djtxsQ/QrTukieasLhf+k8nNPAfG
4M4LnPzpnL11iys1AwR0z9761Ue/cayDdaHLcNMnuKf/+WfGi68fmKP5TkT3rIarmF1JBYAdVWOh
w1m8GeHUeD/wm6SBua8jIKalufSbbdWdukQdnR20s3F1KSzX7WXEL4Ap4Au3/ir58i71AaJEMyNm
BXVqeqqciSSCPeiQLDAy/+v35K0eJMngX8yBTsH63iyMM+6nCfPzCD+HtXod3zB5XMNnn8xRJIuv
dkvMAS6RXxxY6hKE9mf6q9yrf8mqWeZH5Rwvoc8/kKPoa1A+6A3MuTjD4gNZjAeK1WnpzL8p6xdP
ZgCH4JAv0z2AsdlnhyzweCaeeBP/WkdEz+a9XHcki3VkZFxRxjoPUo2208/BkAJxRr1mX/0lf6UH
cwH/xS2U2Uv1Jrba3LrR1QOt3M38s/kefpov6ocxwoWfNa+hxsM30+4UpcTXHPub8c0khBcJ0/9P
s+t5L/PfkiJx595xPO/qt/GiXfoLLhz7oqzk27gabjjaUxS8c7lVbuzyQBlJwAEfwCkN3X28nN6A
EVbHjADJVfaSYQ0Eo7k6c0cRt4rjBYSMfcjexm+44bONuJBcMGeW3mHThMPjzij01yiEn+2qnCO+
6WfG7jP+AbhIuAWo3nnyyiBjPA1gjLB0/hgXK5t8G/FueKo7FNsABgLIHsscHliAQ+XQlhv15Cx5
2KaXRzmYL9iVQuWgX0ef2I5Fd/U/zS3y11dEIvpJXbO7crTidddPyXyJJOoXrlhAT3VS5jvqruwx
mTrHD2sLw25JhvCSxMJFTp9k/VTXyVaZIU3ciNP0OVyqcmbc6ne5oGBGEHs80zODAwpx52h+Q5Hf
et/betHN9Q9MxSS+vyefPkZK914aK86IeL8VbK102gkxPeo7/H7bI+L4nMpmhgVwiQsCi4Rcmjux
BrUxB1gGoYyBwcnknbQPw03/ML/hwJzBRbw42xe4FPUWlk3BIY3oWu+GOhRENenMayhJc+uk3oDO
8JwvuJfFvQJbUJ7CmX0qNiVJHodqMRSYP0ZMsP6NdQb/KjoM/iZRU2t3q70r2coFkIJIdlFxmv6c
8i2+xRZU3JRbnrXLCI4eaV1ztq714cFxB/kE7ceTuehhxVW4fZF7HDVGJAswGl/cDzOIA9SWysx/
bTZifg0erHPH4gDR3P9FFw1ViyepfwMDPSPkd24U835lbuQrBu77B3aiWwCpAL7Klkk4aRW/2rab
4oHtC8vRS3a1Vsp78Mh+Sqwe/DWYmltnIW640fDpGkfvg5f7yrrNXUVxDOEWEA/0VbpIOg8A2YS7
5C39fHKTkwICL40cmi32n8WwLvfKyr2rVwKrZtq34LmgG3QGQb0eISQQLAqRaVgMs4d9UVfRs+F/
p04SRc6cenypnFeYvyHdcctA5//lqfgVL7gZIDKwqnDQW8gJJCwWPdAu4Ba75NC+6VcejVOrzT/s
cwNu4DlcUfOjCB2uQMjHCxfvx4TTb5z0nBgQnPmAm5PZo4MfZm5BCpULDtXsWgRGZLOD+o1tq7/G
h3eUQVv1Vn3qHDfW9SrZTogMB1aYd8N6tiZz5oB9aLqX4HLySipv1RIRERqII81896J+wsQCV2tf
ygMhMdGvumr243t+ZjuuZsoGtfoJwhipaEAv26N6aJ/Gl/Xm3DWYV8kDFOKJfBuoFuZZfsEhwfAi
t/WXCtnKWCVH+6X9YqgFw/ZcP5pDQtLWi7Phl7Vu4BUJVLv+KxfegQbv/H3nc8dWu2LB00GQy5Kh
HujGbIZJVpmLvT+7fQVPY18cITjhHrzg+A0v5H9PCFFaCOec98icKytnSeKes5xWDiTxGMJ34Aq2
SMA/wp+PgftQP0KPWQ3prF5xw/hIgJa0RfHxry24Aua7SlYICET2Km3BXwD9J7/8XxuEIjKeTbqq
tva6Xu68G66Bb+QJ9zFeaXeD70pTe5qAglUjH+pCBnwL6g4e+hVgC46bgB0vnP2Ec+WB1/Yb9sGc
5QRFk7IpQfwt7/pXtk5X3rLlfVWY515xTGPg5jlhHb2PGzxtvDAk37wL7DDF4UyVgHGQRRkuxgHU
hQ4hDkPRKVpW+/YdLPubO9vK/XBR5lvEMzxzkOnmxfIr5o6FsbJU9s08TBd4d3jwTtiEw21tr9O9
dRu4Zw12HrahmXnCEn+1PqhRVvunwnLL3nFRP77zMxF+C++4p+O28FfXfCOgjRm7kaoB/9Zv/Pqd
zAmQMs5AABc8XXNx9z+nr6gJCYGpcLNgb2MhuY3AG8ZzW7Axf4S7IwSpXbAmaIuYvJl+RrsJGU/9
ICgFC+LESTl9+jeaxIcXAwpM8qaEi47bYMNtyzZO4ty45ci0KjdARZf/0lcSD96I3ANavXN52bsl
bIJwhkGQJf7Ig/oceFCRXycHUunewPEtkGtvlY9idg1fJ5oBbAIxr9+S7YdcWFQO3vyebiX/IUIN
rB7gJgbKM/vurCd0DMDFG3QyNm0m2G/jPQKU8C0Er4nz0K+AH1+qX89dTivp9OvgZ8bJhx5xNaLE
mDfzp7izy0tss7irANbMxo21Vd/19/Y1X59pl4i3PXb1xQcAC2CIIPbovVNflTtEPLfWZ/P2N7xv
Nw/jnb1rn/iyT7w2M6Q07/lbf4Mou5GUn+T07YGrMTiKPokOWukv+CS8F+Wc/k6j1guWLG6r9Ki/
2ysmojtzjY2Yfu4PAeX8pPAUXLgxTs1r8WXegxeMN1AcGEis4x8V/ddcfHAsmStn1D9b+UXlcY6x
XO01uDtUOvUh3bFZ6VSulC/6i3p3Dt7Wv4k3dq9glr5S1Z2oXXDxLmGS/oej89ptHMui6BcRYA6v
oigqRyvYL4RtlZlz5tf3YgPTM0BPd1VZIu89Ye+1/2o0kCvw+vpX9grOygpUBEsFwKt89Ud/u+h+
sNWHX4gZ/oqVt42/kk//ClmjWnAOzAcvmEg4PMMcckGVRc3d/1Hftf87qzCqsJsGnwrZhbs+fAQb
lpnb2A7dbBfdio38xdvwGl4MJfDJyV9Y9yoQh9iQZi4OVTmvDDTAL4ptfmW9XMndUnqDM2535Wb8
jdBDYeqiCti3z5yy2VhgLvD/GoDj4XIOpOBh59ekLCieww9CGCa2e7hIEZvgeg/kl1QRcmxhOajs
FXmNeTf6BY8WR4z06V2zLd3XnnO1+6NIqua4XDxcGZI4Rnwgoh4slyHekOTIT1DIy/auPbE4crYM
Fo+RDYWBJ4ufg/QGnIwobmKcwQ9wgzNXiu4N7gTlKD8e1icqV3NAYorHMDhnZ1Ag8Nxx2rNlsBMQ
p9DglxGSNapKnn0C3V4yjTdRjHgdxAVp8HzK/Dx83LiRMCe21/jqffHEi9fxShhJhM/oi/x2Zgqp
Ay2ds1gCid3vOeblq7aMXD4tsoL0o4+ummoVscuz6wF+Bl8q/JfVBId6sRXIgV97AeMW9RDjNRU2
s351uILyYcywsFz9tL0FLu4XYfWXLjv8qSQpufqZqs9VvpTLRLw4Uecb8Ri50OaZqBHgvR3X9RpC
PMSZj4E1LE7tZ7Y1PudyRqX0OhGWvPzzXzOXl89fOdM0AiOl2B5/hLdcIRZYGs1cPyVOudd3Bsc4
SYM3hLnAjDFFPUVOW3VA5GizAeTj5qf2nwC1KlIx+FRJryZv1BFcA1gZ1khszmzPMUM29QIQPS0r
D43PJnHRBIvgPXwYwCmcGlxVuA7dmo+J8xZl0CdhXZzv9aLYqK50woAY/pkHBHDcS0RvQoizbNRr
v5MLxesn5+8oL15kanR6Vp9CI/2rHWpXuk9snwDKuV084hAXltOshWPowPHZwpqFS+wZK672JU3w
uvudU+lxlQIte7PDwXjIEyJ+CeWmGmAaLbJ/lAgRhRj1uLqthEVEJWhTfQ8v3jCkqjzA+sP6pbDw
ZYcHuD3WdxgZyO04S2YTY8Uoklwau9s0T5Iw6guhNWBiYDs/FRhiiKP5DDDzeDOdqn4wghJu7dF6
8Z7M6LrmaNL0Qpqw5TsDb5dyn2YhQw+CwmbL9HrWg3ElgpWjgVYMt2NQCdUXwCymTaZKcz1BhQHv
g++W54RPNjLupmErjcvPkX8XZwhV/BqMHGcPCYOs/828Sr8zgiugee2Wh3aCMxr6Dd8iJFOirMdF
dGZBwY8hv72P3CajdM/fjB/QLzD9EsXMY/Ivd0MH/OKqsxbeJd6RsfhuscSxXLGtXz52Xs/khceT
K58rQ/yfs1U19vTkztzFpEojh6Mn+bBMQAizi7nOz/Prv+MYMHHfLsKaPM4b5mkOFi0/6AlXbii6
GVcZ9b2IHcQuEuykN1QmjbJQsGRxI2svwToErS2YJ6GYXb9NcYA6FKsrneGBseac4ewB78VvyoGQ
43YmCzOEwrHo5sBLRrMLtI4DyGBGEVyNms0xQiJtRynkfdU0uOUyZ0/Lw+Ff0E3/KsOR54pf1/9u
cbUXYB9+ph2YzhYEcrehMZBOw8n4oIkAs8dcgQhVB94ZpC1sYXwKO+W3+UXCxUA3nU9P/vScSxHH
6b95gWKt+O8Adyu8EcYYfTCfpXy6aM6agRduDdusDUGvLPlvaybBcZZZv8bOpLxpyF6i3nFwKgey
Yw4uCAn2SLBzdMoSFDDfMq0/Nj/g0siYFRvnZT7NUAv6HOEJ9cBgufWGvNGSCw5NBoQIhzZas4Jp
GaoSzHbHLtvojC8LtA1b0/rT0s0Ep8Df6mjn4P2mKxYgkoWKdmXJfHwf4BO45x/MRRUw0eFLeg5U
1dzmF+EX72P0muhxuBh5v/CUg7vTIrsO3s1PDbvSI3/U0fPVzF6BCB/vwWDnKWjvkKXJP/5ADC+t
GRy/SP/l9kd3Nl1lZGy2RFjrr5LGHr+JHXyE14AbHzKmIx6UXXnwPsVmqcUHEJTDT3Py2KD/5Fsm
SPzy2NenTXsv/6EKbEHxELaabiXkxCf4igRZHYNf6ae4dSaYMdROwHDyf8VPSkfJ0ZwtFF4kdSHN
RlVMo6f6yoWnfvMPUqTgom1L9m32fIJysSULj+sT9Mu7+T0k5/jC3/dMCk27IG5Ihkhhl9jBfw9w
ZkdnuNUuMBFGbRsdGJRriSQ+M0Fe9IwWo12Jdsa1fg8abTQDVjz+vaMwpgFdkdsmQcx4TGS+N14c
aCDsR13EkajJC2gLkPx8FIxrc4KmOYOS+epQ1kafMprdZG8WR0W/Dsxg6SXp3FACpunW03fo7nAS
Q2TCvO+7WGvbh/oXqXu53Yei07RbVAqBfx+kq87gp5QhrmBROI1fkMD5SOSMjcjWD/cl4wJ/g/EC
TxZXu7IXZUK0yepaTLAxKNXKFdOj5lndPqwXByRcSj8/F6jG2q3KwHPcaeZGAoPNZE50O4KNm3Xc
gWxXSWajJ+KN9Rasj0mJUjV0q2tZ3Obj2uByQKhTPoh8IDBW+UREiwS50h1+CaHZNsZvUHxm1rec
vROSY63moyx/xIJDg+diCpBWusCou9qOdRg3aznb4SaX0pVvgZMAE3w18jWZDJq5slQ3xLn5nXK9
/Mu3/r9MAW60i+KDn171dC9YToGAeMFrTKsPiM36aalHwlU+wfBziCqJNcKqjkN965CC51eJkaN4
nixXHTaCthmgIJcfSr3Rv/GJkQ0e2eCODMQoxJqkjvw48PSO3yxXARjovb0av9K1ei86MoKdhmHW
HPCAlHkl0Kd795wiWj92psuBn5HM02wz6zROeEDsimAu0Jfe/ELyOFqwYf/xRyaopRyWYrSJ3ji2
dCallmOAu7zmFmbINaAey99zvMi6LWtnuSXy9kMHA5gccAoolDEVzMrO5kTkhTBMV2+ufkLg5FIV
nGw8gpMr+FWqZScvq0/OyBW/UO9veyxbR6hUfBA8szzsM+IF2ichQFcArsYOpe2+voJ9JGx7QGbQ
OCZuGAOPDu4vkqaJ3XFEiq7AGWQb2g9ovnDYBG/KCXFYFG+CutFHy0BHoiV190TBky5Jyg5U22Oq
Aq5qxmWcau9sZjsgpx2gNshI9RVs0vB/I1wCKJrJZTYWCnJoWM00JuPyXRpus3adV0ciFgsMniNC
44MWnGKYsABOruitoFL2gGsjosttostJ2oktW7Tm2wExCdgxk0mMwJIWQasDO0lnWxWjCN/7IEhW
gAtwjxcA+XCvGBtLsQk++dantYJPhogx6x6TQ+exNp7DpIrSbYqNGRBT7nImwM0U0hNactk85kfK
A+0Z3Dg6yEPgeFUAS4sEM0BkWPMGJOr8J+kIA/zEM577a5Uy0trlncOgEmbO+BcBkAUOWC1lrOSj
w78Pq7pd1Nc8W2bpCsKWp3OML7lseE/bO9cjI97JdCu4QtEztG4c++ZfUc8UJz5XKnyaDhGNE9Mh
UlE+hLW8na8Tyt2Z3NsmW0Nj9Lvlew40hyOVsAf1W38gR6x7+hwCk1HUA7dyrGLGuMJwIluKPLTa
c1BucXNrbOMZBy/4pgViF6pV5LuIUfo/Di9gWiwbUs9h/YLSiPIC5EbLOIIuPiFvxAWhxgSdf08k
tCQkLoCY5xUZ7/RvA5RPYUWzILrtdKCnI3sk58oRuBqM7xjpVkhOl8Ocp/pFUlYAarXp1KC7FPJe
rK+id0b3xdc1p75Ha0PaUwDyksJA4cMAaK36BwuGRisd9GxnkLGdOTIJT8UjCK5d+hnIIDjMb8nn
Rt9m87FGQ5jQNXnNfepugiTjMN8brLiKi5ZfFPM0RjehXMYjsdErVkIFax/ZJse1HSkFdvzwHDVy
vWBDjs6UP0Ykz4ft8IZdxkkWmJumokjAoehY9ZbXpIyffJxhvGUm3Vx1ldSxA3Z3YBzF8BSiPUo4
NbkhPoQjmL1VMhB+20vGbJEP7SFyvpV2TuBThTXpqKfkfUOjwAj7r7OwrxWPzAClbz35fFXPyYpL
7IEtmVM0wTTUxYPfBh/vLO1S7Zgyes5OXQKvrJizIMbT12a61h1EOIrILOD/+GXSx5jbpS4/kPAj
MSx4GNSaxrrNdlK1DusrK6qCyG7qSwA3AnqdBWdKgrc5IF9rMX4ZsPsAw4rLjma5sw1lrjRkeGf1
npyMaQ67ASG1JL518LYj8jiFt8Lmz1K1azg8w75k4C/ZNbnp+J3xH8ymwd0ICYKdPa+MtUmqg5cf
+YGN/KNhQoWnI+Nn4x5yuRW4LfrBFpUnv0gMkhZt2dwJrkjdIJ8zMzcF8372PbQUH0O9GZptBWBb
4UkIoSJc+ZPmrAIeCZghw/UStzrxZcOkq7wFFZtizQVyoTqKPj+OanZsGF92oG7mn9HSfhKQRxrF
kZ5yUdB7oJZZ1NorTv+yeo2xuWB90u9mpFB2LAghHW56+10Nt05++Ix4s0+WqYupw6DVM7Amf0cZ
MFybqj16LQafR1jctOR7CO6dzPNGzkp2zky8e78eq+T8yMOWk21O9wYftDmq8D/VhUyvw1Y1Ifoa
cGaYzq2dov/oEpAq6U+mMSkUvu6SmYvE2VAxuKn3ZfVjVtgHGNbwhCGJLsbXQG3FW8B3n+5YypKR
TFMNro6QtmxXTStF+hP44/p0bY30L5HgAOo/UnEJ5D0EmTZ1JYMducMjmlVkiC/b7MhBERUHUdpS
sOBdLOr1wMPOv8KigSIQ2NFEQMKpsE5a9VJivOj4Fnnlkxqxd/Fb6QgpDt500ZvvdvjKM4eLMzLI
2tt65tH3zoP0CJipxyCRwdf3E1scn+WddBBmwx5FrXIelDPMdC++cajOt5+8N5LVWO9z8h8bC1ci
LkWQcxIVA3MCeVxH/GAzhqmw2UxO+ppvs5qOTfHZxHsDNDuGEP4J5KKlsiMclta1FT8T5Z1FX5X6
G/Iyoh1idO7byVg5yGKWKpIKjU9O7plglSWAScQOdPHIiPgNMwZCp678oELGaAKoDjtETHofHAmX
nCsjW1NfQ/83ibsmOw+DvLJuDEyQTzzjNA2PiFmuRogpWlapspYeYwEFTzLC5jI8ySXuj9sEIyPI
kHUETyPtuJm+DtZ0btO/uFTIuRdXZc+4J3gm6ecoQ+Oje+I1B0rsFjpFA/cjY6fJ19jXisFChoOT
SDG3AmlupAEqJgxnLnS1L/nqIyeH49hbPlQC86rB9y/IofbZYEmKMxk0xBgoi5BQ2IniUUNuvgqS
H5G/GUXmT9V6W8gshE2wFoZtziS01hTGIew/5n0vyowkUlxBB3RFmkw2jwlCw7Gaz9D6CJR6CdBj
qdD/Dp9p3Dh1T6469gG4CBAowfcJbBfoQSOBHpP/aNayMsCNMxQUjMyp8vvY/tODD1PQj0rF4oF0
sCAn77gEhyCzF6DvDlOJd/dZpPzRct/xuTyDr1gBgMdcJbWeGS1D+jc/JEJhrXRW3p3+q3RQ0tvI
UQn5bpAuYilZ40VZZNZkdzVinj+E6nh9Z7jlb1meB56bMQ0XFu73ei+L66JfKT/d+BZYNI9Ep09O
xfR34IoQmUwmlUmLpSK8hzAH4jTzLn2+68cT0VMcM63BFWBBdoFIxrU9iy+muLNl65jXPx0CeUm/
dwxMwa+p04azh1abVjjPfgyDMJMtAn/qa5+o9sckUCsz3+qMdw6PXzpaumR33inKTw1KzJKhRsOQ
tKUREctzIFxQemL/ngnqlGslyvhctWjh6RG81rfQZHFPT2JM+6WT68yhMsA2LYa1MbLMHe4FVDF6
NzwF2HX1N/Wm51/qYhdE31LVbqvygmQIc6OtWmeVC5JtGm8goHWWgq3dBdcQ9FhBg1zpv5byL1Dl
BWcN93cqXzJrk9NYV8yOuq3Z3SNEUwYvpkHvqQuQ9nh1t1b3B/J6DAD0OjXFjCYBaW63zUfcAfbe
SvELJaihrSWuts7a9AyreiSe3l9LcxPfJ0TVfKVhjhOJeqIXBzujnTUiCgvvVH4r4w7iV6T81fPY
WPwa+2varBphqzGyaSKB915dmzh+lhpbBwY2gvCF6xb/aPMW+F+ruNCiCyCURrcSdsO72VPJR5zJ
QDRp7SSekh7Nkm/gw6qskyh9ioSjWhGAEwnP3smLXpiZUHQfsGsa6tWb/I2ZNDgTaMpZMpQ7n46i
L+tDrmGpTJ22+874hiP9LxBvyQf/TN3fwWoTnmJF1zJ91MMlq54pOaVcSsk6KNeShCAhwhEsL5gK
aUDOm0XCkqmBGNc0u0IkU2NHOyqqR6A12IECW+omcE6cFNGrSf6S6ZDDB5r9uCLe5ZJ1LvG5kycs
FvkgrhTTck2V8Tlgckq6lKm/EdPLvPr8ptPUASmlehPTfzXIjZq5RkFPJHo3WQEngkWOrUXyiKt7
qe4M8Wxkn6qKgOO3yT6D4alotF12iL+2/ddoW1Fwh+RQW49J3YgAfc1baQIHdKSGqcZGlE5wqLwQ
WEznoPOMQdXIPBg1JQhV2D3rByezgtnjB3+jv+gd5dHo4R/clRJ0kAleanmffhrvI7A+GuZ6NUB6
H+99/xmj1Mnj6Rhiv4qkHyvf5CLknVVXXEyuFrHodo1x301sd/jsBLJDd8r4O4+faCR3IqMt3JiE
agJXR16UvQzrUpt7nHGGuoZjBpE0sz7H8Nyy9CUUOVxK6l1pbkZzwWLBh/6GtUs82TmSzpXmLyoU
4AmU0CNTWcaXKoHovNQN3NTpVyTpjJ3pd5N+APKHl9w/LOleM3oFQ+CjezF0DPH9GuRrxASuWE3Z
xjeBWQF0lrN9z2zaWqnlcaLARZWS9j8mQ5UQJ8FFzP/i4dvrQej/C3i4E4PEVu7KRuZwy1Fg/Wun
r0zl+gpTHB4UxvoG1DxfeN+8peSri0Q7mnYYoJLoM1kVzY3vYqF7N4riUvow65g79ySLnyJgRXU6
mOAJ+4AB50c5b6p1RIDKSrGQ+xC4qi1JbO4g0AosFrVi3RWfCk+MiVNvLVkXzn/+o3YOFqCmCjj+
KF7JcexXzM9k04E3W7Ggpo3Po2WYr8Lwt+4+YjyPEyLpWsPOdaarpFbupy9OCuBInvE0R1747OJN
21F/JgbOPKeoUuKneaYzVpDk61byPYo+TJkxN/M3GTKs3+D3gGIesSDsXqLw9BliZNVJNc9i9dsN
N8jUqJTDZgAYyXSk0xdFE57z4F/QzWnVnryDE20BRxeQxkefHTNV5uOB1iwgGpUd1aby7WXfYfbN
2l28d0x/uOvVnWAcNPFHJPM5EJpLk7Zux1+SGL4GtDADiTDCMWpkcApkNX9pbYFT5FJmFNLvTr73
yrZTHgoesMa/Fvq9EXsQavP42qCDMwiT7pj9aBZpRnyEjfyIkCWIQgewgrC0+hUnax/1Gi5+aJAC
rztFhNxtZullm9s6CpmRmKn6nmQvuWeK2p0tzGMxv09px9k/uhs4EVyn6Af0wjaRXTXaG/Af1uii
cqNxX7OTVLGB1JxbmeSIJkOx2RTGNw20qygdjxgpfUXgQMHOktunqsDzIsiZk5iajaQ8JB+RGHF5
pc0DV9e/AEEWQACo4htHEvf5vwEGprKGVJCZJDaJ7E+QO8G2tDHVeZ9pPsAft7Ch3XAsrDqjtadx
z+kYi45Rv9r0Wau4T08tKhvhwE3dxk9MM7H0GYxQKdkyMHrFn2CbPkud6AWDhfYWcQ/i3jwnlgiB
CHPwujGXhoaYBKiI5RYCKI6vq6LOO2tA3wzcJvJKcnBK0bIUWUFNrsE0j91J4kHMjT8yLNAjSSbJ
KTGvSp7zuT/UbQzhcvCaRUT7LlMixpzwVULpTL4L7YzMRyGyjTaY2qKHBJ+nMFiRuDW84t5zeCQG
DTBvwpdC4iRnu6VgRB68VUYJHg23PqBKd33gAt5jbL4KlqyG9TkEvu11J7Io4KxryavW5+WIcO5Z
kHUwUCBMWOqeSAf9yrEgNj+S8qb39kxKWupGT7wUIChj+eKHyDNYUlHrRP1LTc5Qn3rhqrQAaYOG
Efq90GXbUr9SloLEZkDexejg8ngxyizL6KaWXGjjzeRRjCwP4zIqgKSmJ9WZ2dzL8reo1i0SwIDK
ClgdljKZRKni3xg9mwyunP9rhoqjGWRy8inV+sqg8yohj/qQ4j5oRYg5MXjUe26ZOFZYTjN/AaU9
tleddySu2cTBNdPT3C5Yd1s1OR2lsMxJLuitFkBmzJnA5cTguUpXJE+3w8bEdp4OAOa3KlnIYbCJ
oCR3PxCmnFZDZNT3uDtQhNXII1CtVhBQY5zHtQDsklGNPn3WIgU9SrjsnuKkyhjlhwlicJ81JlAc
iualNkFi5uRUFCpgfnYmWgwj0S635c7sTikipGBp4lzIfJQnhC6wFGJqq/qvUfmYJu71eUVJOBhj
vjVD9oocaQLC0ErHLyP7xS29KFh8K8MeV0iPNCYgIewbFwRnLrtozPiyd4bcO0SUBHSf10L6a2Tk
Pvw/MLEWNR0SjBpNjFZ5+W65OEgXmjO6GYAMrPcNllXVnyE9jLygNt8w+QqILmC20XoMBshSR3qo
/qr5sSpIkDoDS3VCkZ2bfs90kFJHMhAxWof1uVHXhXmZqqci/UQk0uXFt9R1YCVnTaAjMAK0Juao
quSoPkJK7inA9RQnbU/MsDuxt6WEmI2mnWjisYR7l6XrwZK2Auspg7UYp1f5SngIOtDbwTErb0XM
EczKgUFjmF2jHpiPv22Ei++hQErd+WfvOHsB4AC4UlBQghpbzRZWn1WIznRAn5jU/g3i4ATpQQwf
k8g8jhEkKmN4dcJLMULY6tmrIzu6i7j72dxztNDxZ4usOXbjdeo9NscTXcR56lHISaj+aOz1KF56
peJktAy6CXMHl7s0zNcRSQE8yzUqC7188N7K4tdAWK+JyYnjp9HQGIAOzaeXrNHECeADsOzB7rhl
MhRfxhc4U1YFIQKqyUS1YddadiuCYUKWpAjj7RC6TZoxhGGDqKNC0K1XqLIk03WnLljm0+nkBqMp
7ZKESFrQTIQNXkPQdB3jhiarXQaPgkSBXtFdEZcnWDBDc/4cEcwERmzxicLCLjjaa+FRxrhtyYtr
wWmCag4Yp2UV20UT4QcUCcHjRuPMyvqWN4SnhimUybsYsxopsRTKff4J9WIVGM0u8E5THx3DKXYS
7wSViPRv5nEIRYYERQEe8kpa91LuxnVL7iKi/C51mgxRZ5aPewHTx6Bh2ZyYF9D5msuEyjAxgWin
W79rndS4MQS1ADoJsdP2ljNa5vfgp2j7IplYPib6gHVC2+uTfUbOUkMqD7mT2sMoD1qWbKugdrPh
UQaXnMYRB+xSYhrsC/U+CIb12MrLIKf+mRPX0vF7NK3vDItLYraXcPiqzZtuJG7GJ6yVLJyZynfg
h2U67mJiO58U0iKyToks/QxJvhKp0Uu07xbawTK4Gh6klHjVED+AheUptRCmW2/fx0REwj8zXB/k
Wg/7L38buoAblG+KMIxCvbc9iR/RzhSuBBD6lBYtmUm+zXRmslS7CsFzfpResjPIqMTqi5IY7KEv
rXrpY2Q4XvA7eiN09BDacsCGjN1UUnZ4yJXPSRQRt/dZsSHR3JVeGAg5fY/mtJ3kBo0WcAZJPckh
/CpDWJbMo3Iv2Ubje2LXR9NujaD7IbdJ1L5TB4qZfWFNHoAifFRAhyJycX3zVSHVaPhwxmqgDEHS
W0XfIEYcAFmFv4/1jyK5muNl0lmne9QyXUr9At+4MigF9E+1YmgQQV2gemo67EIgHxQ1QV4zFseG
6UnDNKkobko8EbhFZSMQVYU9vUOoFCa5U/DYhXlMssfIwrdycVC6YjmhrPJRpbb0LQrCEd8RdUwX
RYJFhZyVHuh6MB2aEut/+tbF7TgKrqoWe4KwGNOLbAgpzorMOGMbtwN1OpEE2iISGuSM11dZm9Eb
IhxNAEFgTbrveVo8RiJGJm/yWvwX5FxOnuiKIo2wEl8UfwD2GLw6f7qAw7rzWA7Cd2FcGzqJvFNJ
TuXQqcivDl2hL9i38bszgG8B0usyyZH+DHDumXSRk81TWcMX6d6zMV2a41EChYQ6wO+TDDcj2GQG
GglOWm+4RglydYl8iXnjY2BdljMs69V20oDLt9ayny9XIOe99QzQhI0jatARpHPazEiuRakUrNw5
YwpzbcgAiZQ/f2QYW6NvDe4m2PmWpSZYxeUIdNooIFlSbCs1ocIYyBM4+zL4v6htBF736RgAFEiL
G2C3ipWkfzAZUHY9fCUYM2OrgGDaJxyCfcQIX0chwdpZZIerwi2Dm+ACbd7Bgf7QhvBiIobydeGR
mXPBy34ooEkLkR6l7ABbDQZZf8I/l4+C06o8nFzL6WpIseMz2Yy0N1zWId43irz2e0z2fg1WkInx
pG+jKjoMWfMlKPIrAq3c8xmE+kB7bNhT+QxGFPfFWwDK2NcQz4eMXLk7XkK+KMS6VrT2iLA0aBwK
StFx3qXgA8i0yJHA04O7W5bzyJAeIEAXxKFmG0myFH2UvLTBg7mVM3mpaAFnvLr3BO44grXJrBHM
t5YSCObRV+jvqg1d0JkkDBUrBXbhWPU8hMiqk6Uuwannz9yyle3h1ebskBWrW3axeA/6jD0eIwdt
Y1GiZRQiym9bYRQl+qkuWF7l1qkx45s06nYrQ+FgwtgqLfLB3Amk7q4PFrDMbOMBQp7/8oFXNMyJ
C4EMC0XcqHyLwH24y/BtaGTNtLINGZ4BCgtra1onyAqHe4cQraRYkBmkZowu6kqnUMcnhhpfY5yo
BHcufLpjy7GMn4iwIZRgNa37/4iZ/FNG9ZTXJt/DrxrknwNT6IDgZhXgfcQNP1gxJZfI9m3lgy63
TP1swP/DuboIUfD1gs/CiJoLrarAZx91jaPUB3QNqf/yLpmKIpnvezCGW9QOrs6uKlbF5Wgk18xg
WE+X0WpPydC3EsSbEAGUv0+1o6gU61wbfsyNKrAI5Vtr6WOVAdFKzC2G2NRzO+OnpeIJONkF+d03
2kkTiZakqhV75TgOyrFj/m+inxKjdQor1mJMpxKoA0mRU0t2Gz9Y6xnLXi5QpuB2z6+Gd44JXyh/
Uvw9J6prGcJpajEKaiH8x5is4GwVqB5k2BSZ/idK2F8MJoWAA1t6okz5SyekcU4T3UP8NRnyJpn5
cVwisRAYtglURR37jJw5VsNepY2KTcZihfXDAUzmpqe5E+JhW6LqUQb5XPjELIUGwJbh3HXSsdAI
K+vGPz2O70O3S8b0Mk+4Y6b6LY7HEB6Jg04FPNNnk8qO0JlfddWgP2dLKUpUm/j69ZBRsTiSbUXl
IJxrhGPAhFb0lefWrw/1mOy0soQBQJIBd94Yr4YItAznZWYdJvbbKUb6RQFjIvWQfbHi8AZrbUE1
EONoVymmwznA3T2LITguQsnx5JDFJH4aGi11hIDYrQY2ZKPk7wOD4igQsn8eCUHMAPgQ1gnyuXj6
KYd924THQs0u08TwRg1WcbTVCwM4f3c34VswRMk3XZRvO/RbbbQ2hwxkNNhllcpDirSFaBKalHtg
fH2ga1b6lEWJepjrpSb4ACUP0RtwvNiXCxcj1o5paLCD5KsJGPWEnv4XFcGeEbvkn2QwW1kLmSY3
kesFTLuhXSSNU/BzqdyR/vD2unPLvJoTkdC9Nt0b/UETiJxBjB0ehuKsDZtilG0t1xhe/wxix35+
2vUyolZmUC1RVILIEjML1UvCvMjT1Gcc9TutM/DVVueALyVUSYIi+YZA6ck893j3FzlHp1cW36jE
VY/aW1FcgyMEH/SqCLtVLF1aCSc1+nq+LdkE9iDIqF8eenpMpOpjmKxtWXABK6B4R4u0I4iMqrwx
5nxrVHNcigky8MEDPB7oKKuzJZ7fhdHI+yxHve8bZJwzHByNtUJvHbL2VMzhafH/BUXzr1UQhKC6
WIkRbAifEEJmXTqpScDRTnGmk9Ws3dnp8Cnmmk+OI+25kdkD5bTJbDb2lmU77AM88QNTgBohrBeW
i3L2G3u5LcO5GXRmian0yRjIKCB9p/VBkZK3l2Odqq8qN8SgNocg9j4Do/oVdYWiaGGwiGsLfSGR
o9KZTK6VluAvPHAK0DC4a7++GO5yA20EpYYZWq5RZ0hZ0nMiJ/RFji9EYCRi7aXDk0Lt3iKHKlif
+GH+iSWjHYsPbazWSqYd44KUJhr4uQAJGNRkRnfqVf/L8LVNK3eHrmsId3grcnedJiS+XoJ6k2SH
ONFzGxc5SHdB+RmhC5Ozmh9LmUoljHfpXEVn3uQWbLCwIS/iECGA0a1o1mQNGUthANXISKVQbk2a
2ZJaufT9ENE4spm3lMG7QxtljVcvij8YV7gSW4CJwVCsePYQBmsgAkTGAwOXGTNFxADkfoQywE9f
SgOl6cbFvMz4SyChMcjrPbyBdTIRJ0qGaIzCKkXW7MWHITDeXVXtPYUhKtjKxgz+/BZZF9UAgs1B
uEdw4YmWACeCpslSx9Km0jEqBMwZc55qUlBZWwwOmH6omo8HUmX1A2IyHe04EhK0d8BQU2Yl/sjd
0uaOxvgcisUuHFgnpd46k/K/unCFabxJ8Mtrq15XUnetp4EwGujR/Z4K4aSYwV0VtdUEMEBkm6CT
QB17QJ7jJy1Eqo2rOkeNCN13bHSXvmRVTrpriNCv0M5oFv6nJEKj4WExFd3BxwWKVmeo/F/NyD4m
0MoE4JlFgUaHnzn0f/MGcHRLXmaKiQajfYD0yJD+5fQioayek1Y95KVy1EVhVyvmOR+JGkMbMARM
J8x/Zqv9oxB5VOHebNHsT9khnVMnC/OaZQ26JWpdkdDV1jMvmT4Q5NYeTdaZ3TjHmfyNJW7bOJc2
gHXXTRJf27G/ydTRfQ+uWvoGhb3RdOgOHTAoAMwtWMBOWukFFjaEXwrKOQgAbqccEz1zRWF6GpxT
cQrRUC5fAyNMje7fMHtiZH3n/9mfmR4DL19HZslhy7BC/idLH1opwqRkZaG3m14zaFbDHUyMXxAM
lDrsjbsMgTrsjIrZrBKJO7UMV1HINrSvt9FMO8rlfVBpa2ECpZ2ySlZ4FwzrYMYFxK/IzYjzne9f
dNsFj6GRiLsiR2DoCxfRownifqtE0LDd9C0q+S4M+I1DWV/76koDxRATXgNOdlflqFKzejhMp5R/
rfLljcJ1oDBrGUc02bzNUfhVFeVy4t8y/yPpvJYbR5Yg+kWIgDevJEDQeye9IEQZeA/Cff0ezMbd
q42d0YxAEuiuzso8haPRLAw3wDumW2j3ise7UNfpAzYcrGaL0MS7Sjk5q8xWY+JAJ3l0w/tatNVc
6Oe1hHdswCYD8XQL36lccw78BXb9Y8Ep2sctx67EHBhjJYY7YKLC0SuzZyLTXUtwFL7jwr9K2lCu
ghL8SZwiazRNa+FurIj8TV9qPe6wJIF2KUZfYnSwQXrGb5eD3p/MoJL2fSfRRH6vBtI5uTKiGkpv
b1aJWrk2S9EJFADaWapjeTKkZiHKHBz7DIIXgtq6gF0BBmrodlxpYVc1S4rQtuSaG/XgKyiJQkys
R/OY48I3PJkOhFKX52O4zKEMFOn1H0JMastkEVIQz5KJKNbVQsFczoL0wMTgSiR0jxRu5FwTKm0n
ZwhHZgZnbkz9lZobZzmStZ04ffHlYpV6frP+90vDYMtN3Oza9EtnPtA2kT1Gek1fZDyqZRUThhKU
icg9VLtiYn3nQsBYqJatRW+6evfWgARGUX0TZbicPMq6HYz0onOj22cQagfmbxz08TuBLzMbVW3Y
ZNkbwzxG/MS7d1qLz1l6c6ZgpAweWHgpJRAsnM8dDQJLz/GXmAxUIz6RtLXg+H2hbvVBWk3fnMFH
vQijecgYr6Lm59YLpFfeZZ/vkDE0sZw/de2NjMM2zGDYSuRFJlwlziYQw1pNcTM0qEjKKCariF5B
VGPXypXhKXso3Y3QmPsoDPxZEprvHY+UqYVoSanYXnLYBSY0eSn3jU0hxSWEVva0TjU/NQXmetJb
5XXIJDx8OmEkH7xSl6nFNepN71QARctTvLC4Rgwnm7618LpT0IvdftQZJajqurzCD5DYcRgrmLqK
bcXJ9zCEUbcaLaYpVo0h7Rl0AitREWyBDWLJaoSn+F1BuFFw2Q77SmPP6pMRoeidF5ciMbZCC+hS
Jchodj+JP7L865EIosqCjhJN7jqNid/WhB4wUbElk3OJUcjxOg9MovrmQBOtonPBSKJmXod0WgWA
0MuT4AcVTnAZ2xenHLGS3scIWBlCDIVx5gt3rc5egNlIQSvUnK2E64Gqnf2zSpa53pofo7EU83Sl
MAvq2IJ8v5ngXkBMz1KNKcM6UF3sBe1FtKwEtJOK8iuY5aOr4WF1TbTLfQ6GQsspq13weLXe3EpX
vbY26cQxjDEFNsNBWJozFPR9UjEuZk4dL5HQKsvFsz5NpzN2ATFAirdu8icqNXawNcFghhSVkEaH
XUNMbrJwLnSUbexWxPRBKGhn/HgKLghLdVTJTTOYpS8ZEzIemXShjs4U6EBBAK0ULRR912Dq1vlB
GibsvnhTF+w7IGtMaMzplKCAcEZgXvQcwH0p7RJEYj855fCoMAJwwyB3kyUo/H1IaJj3xLAbfLJU
YYgMGGVq/Rko95gR9GZzzr0LBzcvRTNZM93mLZ3gDeGTUYY9Z/XMd9nEPW2hyTaGWRInNEsJmpg0
eN92prlRBGuDdnxC3ILZBiDshWWnHf3gxwvvzFCJ8mUo8z6hmKFrz4g70MqhOTGZ8XDXZQeUHLys
hbRNyU9Tbo8qcxu1l2xcBvHaK2dJObdwB8SPAYOfZPKH8Yoay2GN2bcCKSL/QivEQsJoWihE1IDD
oawWmXoW37eE805eGWhh6JjscQGhdiKB8ClX1Oi4uE8AcFbAgObKI+4ckvskwkGSEG7RaQkd5H+d
BzwEoG7LfgpwMPIAb3Kkw1dz6Y6i498HJ7oy0NxVJ12chFc7TUOsvidbCdD3Ea8dZom5eJpOan/G
pX1aF0xz5LhGZa7L16bf0FDwz/4ZSYIOHKENE7yktJIsni+dXcItQtJcKTUP0GQSUfpk2Sf6lLuM
meGebC4lDrQCIQhokG3pyqygDA6VRTq6auya+P7D9dgdhQf2U2lb7umgWRU2Vc4t83gP/Qg7vOoN
ayjv0wxGrgFpgtg04Tz896x+crKqef1tWNqytpchNGs2kyrMX9QvJin1XAaRWoZKIi7gBYLvQo4J
2yL5xPGYg7fxoE1tMZLqwjaItth+rNKmH8jKhY5q5KfI2pEFILGLHRL3JZNoiGFzi3R/NSIClcZZ
vRuv8fXurrWwZJ6sl996ZUkPojC4azdVfEAyyrjBBGPNBxRywGwWlEgMNRP8zZu0kL/hXCkVBwsT
U1p/m8oVnXYOJ9Qor513SdNLMlxywNnjQWc+brwkyhGU1yi6GeORfIFfzonCBd4OVReH1kDHmmb4
hrQCa8203DAJlDkvJLKJraFUz2DeG/7RGDoOgovacsyOx5puGa5eMq0ZiQwT0xtJoe9BWDbtr+B/
dBGDdyxagVh3m4QfyF/E/x0fgZzhSHaK2d9vHYXMpgcFGzXaNVjVtPnxLbhKcambj4xkdm534R7e
6Dvb+jnjc+5GtQn0NYNqJW8zNnuZySYwHyL6AQvfxAaKtLAfa6zMJ6FFkYCpPl2wGC6V98PANm4R
aAi7bWgswHkvO5W/ag4eSjGY27PNBtMZxM4WKdkac6d2Z5PeS8/QG4/yL/BfsnI1opvifWWB05Y7
Q763WEZibQFAu0ttbsU+Q+io22MF5dmCWqXBbFNPfnZJhcvQfUXCl4rZbgiQnuUPL3oQcSxM0Iws
5uZXZbAuUDfHNJeLRrN15GHECG5DBR8yTxoNSSrilSHex3e0iGkGhx2KcLaBb5rGaGhYav55bd/E
F833aiyuLDDk+nq8Sm2BDHHyrT3EXs4iXTl1OsnKIy6rCdfuAB0hk8i5KmunWZ5X2tIajXJ5jkM3
gNfijTToNWq/n4A2NvoVI+bmfY71AHHNkv6gwePSnqJMEQ3WhpxqG01dyaeR79AZOKokBCizfW+s
yBlyCcxwtchB4WKvbLzqNfVESPPSQj6fGU/0wEcNPu/Wr7Ir/r2S1u2Mzh+XWZJeDYiV4Qa2Zh35
b52o3oKyv8edgdO6MN2IXq3v4JsOmPlpHhpG+jDXluS2iMOcUBUKM8LcPIKBgLTG9g8edJqXS39S
uxRPLNOsedM7os3iv8K4hdI1rV71uCOxQiCUUA5wR0aMzOrhgAKMyZSTP+GiqQeLzk3KkFrppwVI
dAWp9Otfwkv0qXMqixlKM2Nc3EE4TsTVTawsC+gCDSe+XZOqa+ONWOiKg90KMwPeEeeOm/goLzG5
p4f6Kn7NyQmNsdIus6VIfyFlrpCQnBWJBvuurI8WXQlUnezoVcyeu06BDIP3UT7VuJoT9dsqYW9w
l418OB52W5EfVLOtdEwLFQbUeCrgpKAb8i6dN0/HaC7k4Aq/N2P8KE2H4jNmt8kfKVlcJnhggUBJ
r0oE508P/Ic/2aIym81QHVYbriSTtmb72Ypgj5+ZdEHLVEywjTuV11ijdIrlIiP7yyQOTBhwQjMi
NuQ2xYWcONQZZHO5YMLnDKrBokYEn4YXEkbHu1fk4l1T31vLZIGyCxZa5kNDt2BKkbijwkrNlrzS
K2+2LTkqk20PdQT1k0VnujUMoEcKWX2KQhuqSvYPhgKXtNfmEoM1oZK8OcJDJvsRCcIjktGy+9F+
AAaEHkvoLOlwnNPMnCK0AJ/YGzHuMHkZzbnE2s4JanokjFVLd1hfReWqxj8uOgSCTbzX5qInGD9i
DecBZ6yJbRULJmgifgL7iudajPdvDpAaDk7lJggH5inodkK0EYqb0u5o3/nCZu4hAkbCr9/dI+se
ap8ZZi+ZS8MA1Zqwr4gec/aHu4B9oDRnCulNBTlbLymTePMDpXU0KK7Ju3Ay3wS6xgQgCn/xTd4e
D0gOJbfO71j6hfRDpLVr7gO8uHG+h+IFJH4uV1hdfOWJ1EY4ukaQzrFteqQiAdqm/GG8z4lEO38r
hqxgtFroV43dhvQCYcnUbBbaKG3b7FCK1rLsyTmoGOWYszrSiDV68O4Wd0ho13p4EbFM+no6V70H
O5mlfev5tGUzPRYyMtawOvvTvUcI9n3gJ5e0uQ1WJ26IGIsCgy44xH60KoPLCPinH0L4aTZfg6+h
VvPBTjwSJgaFXEIM877hElr9lcm/QjaFoXmtsyERfj3KszaATlLpHevtsCh9eNCuL64MEmVv1/Bd
ozgERHzIy3aLvCftq3fLtqKTyMbpICCVph0IvR0S4B/r/dtkby/JRU6hqoShFVQ8LVGewxRKwt82
hcS4LkRTKhOPDD9WOVbvGDV7x15lWQc80ol2zpFiVYdngI/IILYamnPsMrm1J85Fdkx5ZtfkOOzf
u+QybiraradyThoeJAmxVJpoNF6FLRQFDq1km0T0D37gtfBVxO1PLOiFtSNfhxm53SjpYez3ZnMz
g0ctXg3/phkHtfmZ2sCisa+Ni+bfmA2T9ge+QxXXmuGKOpFOop4urAaGapNcaLJDSk7fdM1oGfTs
cNkHq/8U8oCCkMxFOm//yB7Ig5OpELczo9wpqWVjLwWfLCMwjRWUiey94vnVsmtfLjm5FMHE+th0
lF/hSgHipS+1eCGTykSJcMqYN5vUsAso+h0vVRGst8bV2MA+iPBws0XKnP5d49sVNbCxSFFJEONZ
1Pzou6QvXhW0pr+Ka3GkqXDJLlg9FfKLr+C7PgtP+Y9mUJy5hbE0GpeQITk0C3y9eHpH6Yr0jAqd
R6FzqvxwoCKDQ94OY+ub7kDi7VRpzWycp9a4Q+oCHODYxUql/9t+RdccVomOfJwdK2vXSPfWPzP5
x9KX5PtMgfE1G1W6kqRFrBakv4CuaanhWVW/GwbSFjgpvP4TWilTKhatedOlE9EORORdZt6wkuB8
wrWuGgAco8+Sh8WzHsBb2azJPVecDjEjakhy6CvzkVNuLGx9YaubD7l3cmbElzZULss4VMZXK/3w
2bAVRcZ9NH+VBmP2JmCEhHUes5taHxXu7XBfamu12zb6Vi1cs2Oy4t7Dm+fxMy1iZdZvha4eZIMt
NR/8Rmdcg3YpIEmpu7TfhtTGHVyidlVRSqbKKgMIjNcUvRDfQoU2jB64YmenlmIdpGDA+aRUjvzJ
cZZSRPCCtZf+sAUEFhBLxOYl/p4eqInixAHVoT2NpGB0sEo/eU6SgTMmKqgv0bNwxpDR8gtwiGa8
k7H7sHPjD2jILBOq2A8xEeoKM84qiFwpPPJnfGZsFw5RHVFySnwqBJJ/exZIYv6WLW+jJYahZpwD
JXSzfJN9deGMlvJXvSo/snV6CD7DQ3Lzq4fqzetXKN/4t3WkLTW5T+44MyFRf5SjDR0OjAcLZxZg
T2wdrCJsZ4A0M/Xo8XFotctbHxrXGFsbTGnkWFgV2UIJXzxCBMuky+CqO4Gqr8XSZ7PfSuGWhk/7
HXH+/Ivv6kmrltOImzs1IvcmJ1k8jjww9CzIS4LT4J8YM8B7QQ9JyxY61IFRZrGai/xTMVjss8Kb
Idjs+Xm0Bu0GKg6IIoKgGK0Hwn0wN4g/4niYglTmYSxOOpsQMeUmJNNMU3EsdpK1K7qLga+UeQLr
OJA4YIpYcathricom4R99PdwTTVIeQ0QmqkGorueUGf7BHNQM9D1tDRzfaYkQrFnaRgQu0RYFOQh
+X+GdSXESzJO3oOKthT/zspT5WE7roSDEX3WhIbFHWO2uSFePYRplMnJcCT3IK689wqnlQSnSdD0
dSjRc+2pGTjLKPcGW3Rn8QEKo2uRbam1wU4xIuUhaqzyK5WnkcMaDOpWQM7eiszYGPFigzA0XgrA
p7yq5iolInw101U7f1VhRphieiTHBDYRiYOrweIV4FV441lIU510GMYQa7yU+IF89sW0vbXZx5th
GX753fhfEWOKk0vr4SShH1w/PX+nJIAG8E3ZjLPNoOJ0juxfcrrmFJ8i7ub0fcjjfaISJ3dRdJR0
5zOGVHezA1NnxOSIwIKmiT2DMzVnScIP+LTG/EDWDw8DcXELssp7njBWEmSjzz04RQmQOXT6JFOK
/FcoT15zlsRjqNCVZ7LDRhNsXX+ERslMTCzJ2tKvtlEJuL/Zefol5nEytFUcrIiPeGTrcPZDqXID
4VDqSHg8bgSstZAHl0aihKGHXr7GBNzgKatXoSAbv+/FvSgue/oxnfLRdGyQOiQ5+STp32qzrUUi
yZAclWtITEXccewrZXa3V5J/VOWO2ex5tKK+4Wxt1Ihp8HbNQ0B6eDjK3afGfo76k+Z3+rrc4LCm
ZVbQAkHpgOCic7Ow6qbaiT7P5Js3DawX0YrDECIENS2FDFUu1SuBiGyQYE7849Gw1PjgXoK5hqYO
+s+36b1NTyEgFEiieONhcrIKELhLwo0EnseNtDmLNWsiPBzUHapWqh9ik1OqkiKanbez2SXIh5Ms
YnNMYt5Zb4fATBoX57BGrkD7yaqrJOwE32WEjADnAB9imJH6WBHR8kYnteZMHCIwTxeN8zIfeiSs
R9yPEZJpFJ6BasSQbpMlPkIahzFg3dhWY1sqHSYmDfDtjHU5DLuu6OfvwcV5hJg5/LLuk4IMkbtg
YzT4Px3C9dRhFGHQCVLJzbGljNmHRUkZL5kpCEmE0Q36+1wqaxq6sxyAZYrtb9kLr1Gxw2EZ946F
dw/ZrLANwk18TZ9Czw7NkOYsneyozGpFGMGc0oETXyMseJDkdffd2npvm7IL4aEk3qP9MNnlnSxr
emY1ReYcsLafuHjXu2BZdktfP4bCX8byrue3xvzQY/2eUMH346uOXHQgRUJPJWS6bKj20VuZ874U
kmrZ9S3ZP07U+cro75nuaqWTluesP5YokvRgR3NWMrbAu757vCqgdLDoTLKMfgQmQn3L/ZTkwVr/
AYzHq0Ccm7UvYgI+Hm0yEiYmPdr6M/afBc4Q9TZeCZgzpLrdqrhaqEgpIQJHHQgYUY/PkZQJwNbn
Ag/6pfutf8sJ09EkJywrTilvpqhCPqdWxn4UZPNJmMd5wweHdYbnFlrHgEWz2PrBpS+QidKTPrge
WSdIiTFrONMkv6OOPWrWfaIKfsYn6VEOro/ZHx4KjSNI3fqcpF35G5+qg7XBAn/PwJs8mwsXxNaK
Gz0BDdi/W4cZy4yumY8MnOWh0MB1MO1kprTHVLuY2p4Q51TUD39dF566mN8aO+I1YwMxxDQJGJYj
+2Mqlysp65hF+MY1aHUxLbh0bxj0a5ndLGAxB1poeAE1Rx7NVUHGDd0XP1qV6/tuoA9Wx09/DFpC
u554/PelzXNgkEby0HVvh3aDoslwuJPWqMOaQZic9CEAVqXCmqmPp1bEuZpNHtI3Y087xkHSzOm3
caznu4Qy5R03Gqp58hBDxU4DlXybHmmb8hG9kSZrjQPru80+U9jxgqhPlrL4r3uTo2B4xTqRUgrw
QWTuB5t51wBzzGkvMF0y9gRQ5ZRTOZOSnFADJFKkC7YO064kHaxGFkMTq/IzfbEzJ8txOlEAZcLZ
yBECaPACnASMaQ51NrA9l8vgpnU6WLjSIlsN88pWZu2HvKP88n6JuPcETvjuBYr1gXYr4naBC4cL
GkGtXVKV3wBKPOWJEfGBkHYn6dAB3JlVT+mCFamdo9IhoqxQYBImOQQLYTNBRvMXy9SCzMwaiQtb
IUf/gu7BRBEEUcH6OZxy7C5P/YbuMTnpOdijLV84SIHR3JKO4H9MsgGsN0fFnutnFRg0v0RTaEEq
Xd3XG+vYPSwYrww4nwcQo6GMPnRHs40t04QIv23rNYTPlO9VrY10xFUln+U9AV08e2A0KTGNubXM
ngXz0qB2kr3Byc8YYqTWooNep098UWGLZx9MBqBucUY3D/jeefyByT3xzaULJGlH0Lbgp80brwr9
AVJCwVi4dS+wuXOOCq7T4GmcsR3QUijhzW1wSbbBqaSlwHUQQrGWEF5u/p2yj5P7OtsCQLWD7YQp
9r7uFlXBUrqgjU2vyGJWiMXZdxas0LwWgHsmCLtvtwt2Yv4WRpBQ7/l/4MkffnxSsTbj/tvrfETw
58Yf8UydGD6mmIDlhI9e3IwoJLnThi7sQ3Yvvh049qTALlUo1cdyQ5LE+uhebPNOuUQzyV/mWVLt
4Jck+YCSv20+pGO51M/Tgf+IF16BBcKaMMsfubK0rsqRd9RiMtNmOntAE6Rw/vR+WWDfazyR4ql6
EikCvF7fxTlwpTvvy1oGz8tbuzDndW4bVwZ7Isdytl5AGwfVylMP6hbK2RYatvTDrQeMepriNEE+
0AR5G9RPTr8CM29g7gRT4YuVjt8P+QCpoBpbOap7aZU7pQP6POfNJcpUfU9v84p8+fzz5c/8GY8j
YNRV6oJ5m6OVztl9Srv/Vt3kOKEOwz+8J2uq3IkcugNwf2BQE5Ook1W2hf7sEHEH+85NNZyHM82c
1PHvvGaLJOIw924w97fshFvZwet1mKY6zTFDrQf+fLvQd1x3sDW2ulNu3svwwhQ8A3Kx/3iL68Bb
GltxL59b8Gc25FweXek5tYcW+RmwnJNteSl3XnYBGV+B7e8/cj5r1obCVi68aGId2FyxSgc4Q8kf
TZovVQk2Fiw++2GtfwLtJB6QwnycrpKaZ+m54rp9vnFRWqQRHf2zJ1w7o4QS11Nrg/s3ZObGzDrg
fbuWFHNusm0W6q790H5oTa2CrbDkvGEDixQcPJGz1+DQ2/SXKGEdACe85nyh5ciVMBUn4FPtj7Ca
uHm5HwhQbK0DmwoYcVaMcKLHc3ziRgKSCDCXp8lTmAWGxsQkNtSfLdKlvsuRPCZMP1NrLgYjBnoG
9M7wb8N3oTRwyz/lAJB5pe+Dm7JKnhtKO145MjsoTu296o/ZE50iC2+IztipO25YDCZMWjhRJ2Nw
Y2n7pundfBRg/aCJwDOCpVDbeCutJSyABeDCxqbgZIgTJ8HvkBbHTj7R7XY8ZcGHwIfUfEP0PJk7
3gSNFMZ66pA9h4wRtZwwF2V5L79kdKNr/1QOmBUoIvnYWFd58scLHyWhwfE48phdhxlO32/zAtBk
DvRYPvcH3iY+Xt31XGkBLfMAon7BDGgan8QPenA4p/AcL3GDroqnd+NZQGlvrhihaf7cJ7o196Hs
Mjdhpj25IOMgnjivIizxaUmHhPgfIq9JzsqBasLDx2GURbMDJ8bi+9k+pQUN4t24xSOefo1P6qmK
wm7upzZNMZhBYHFE+JHcRvgn4SCpQB9RddM/WXvSLuvlbRttSxbkfI/bF2ATDX5YKuhzsrwOyUP/
US0Bs/ziLgq/+qf/xd9LzS/w328IElxeBGgknazh768weiDgdDyJX0CmBWFRYDcjd/DZfjff3Cj+
X3eygk3y5FNUd3ygDDEhkxJNdxOY56OeHhu+edpOCpY5Aemu33sp6jtl2tTmi81J/k7pQHKl9GeO
4Ikd32kf0SVeC5BTaVBOCxSVJmuJyA+bNd/Wpf7DjKo6PFxiBp2cB3pORO5H2LIi0xkD3MpZYsuw
B2ikB4mxDcmi/GUEqGO6fLQ7UohsrOalWcif5jtis1EuWOvpAu7z+9tpF+233h80Gsk0XkbrQD9G
+KZO3+OLp0dBb+XLepR74RtQPb8gGCvU++IJGDeaY8CtqCwo26fpAeh2HS2BP/rPPEjpvtqqJ9mY
R+mH1j50fF/WWgo/JW5qH9V6XouufOoX4wKVe/hCCwGsVN/DJYMYgBi7+pwEJKKvSFOQ5udoM5ga
bz+h6vSEfp6vhUduzEGxStuGLxgBfggA1xTcqraAzjTcy31z7a8clTA8rJWN9OAOfx+x5WAH7365
9RgCNeNsQP+73kc/KSneyuY6xBx7npMLDhhhDf0v/yAtXYAITH/J6CNruyP3EDUyj9cfvsT8y3iS
k88+qKy73MlP0EIPwt46G3vtPDDj+AccJrZZQrktYsaLXBeDGjD0k7pj6Em9n6Z/9jbcNoBkHTtK
u1SPPoclYDaz5FW8wl1kR4fmEtJB/2m3AfhZFIbyxIHOpNs+Tu1ymcXjT9sGrOsfzSo8Z6v4C96X
S4DuWwfrXa2sbx5fS94qz/oLZWb+dnEp+HMMVbFDJJ3w+YGBB3NtAd+jOiYLrLSz/8cnlPMDLUBu
lWlLnL4SoOM9u5NzvWtbOva5aTM4bcmgnbXspASSJ6wdK0KCbf9nZHBIu2k3BNL1FWe21bgECXLF
phdgXSpnSB5LFUg5TVQoWTJFFgm7KSV7rFKmKDD50oZWnj34fbLcpbBECcIhxDOm7bOHZSzMq3dV
P+KbP2nA+af1qv7ZDApcukwenJrjh9RhRtK2vrMHsbYXmIq/2LAA69ef6ry3vZPX3rwTMz3YemDn
z0LmM0GlGGcvnp2v4MrS7H9JB8arwCOieFUupBcYSTsHqkkKduffwz/att6NAgx1CPI0JLT8D8Mj
y7EyzbAxDqzf2Ta+s+IyySF18ZvwzHAPAclttuW5/2lXtBXM09SNZluF1eGQ6u5XzGhOZtWVYwBM
1E/yafQ8YO6Nm9gRne5LNlkwZ+WpgaUsO9MJ98YQnd4FalK72qJlRbONb2T2/Cs6emsgJW7pjkvz
aJI7cHgjg4uyUR0N29Bc/8OtGh1xNo6+G9UrehyAOLHA4tBewUKUU4fmRDnM1OyICtI/iy0Pe3bE
k7vGfEiojcNSxog/DjYYl/WZ/NezGIBSPOZ70cEAYHOOdKNLutM5oKh27kpL0McfAHDt8SHs41tt
YOyYKKtMIuOmpFH2CA4coUdlqcOJ7Sa8qqHv6LG/J8LHrPvy61kl2/VX9FOBKYRCw2RvTC6BK21j
PN9naQnpnll49ooPE6x5vPDv5m5y1oQ3GErF9p9lB0s6ScZleBL2PmfaC1eQHETQho616LeMWXsK
F3BD9HG6YVbek+u4kpY+bkbbWzHlaCktdZ2243K4KdvoY9yaDHNma01WHnNHqF++OdExbgyWM/WJ
mdjcicIBtMMmOUghza5ZduEV6vsUSugi+BC++RCAW2BlTutZe9W24i85sWgDI0Nact6mn8U5dA77
V26XFV26epNjWQlmMFHk3+IDP21t0UTZczg9Z1f/jKEEmPDwl1wrLEr5Gj/ChiVu9SazxbpywEpq
56fws3kUL3VlbuUfnPA9KO1gI3xFD+/tKGcRv7JLBWar83CJGFIc29V4jR1pme7aDSbRASgLEp8G
I5qoz7XYqD+mLTA+AmQTkwr6DVBewMATBWsitNlDuwTSiOvTQYg01w3EcfWXMJ8tMHYCXApJ9Mj8
sOjDjy8GjbJ2zEYUXcpMlxWGtdpbq/P8lGLXxVMPWlefT7ey/jfdbs2BuUVLQpn/Lyn5N8SBbFkw
uU2BLDkN42FdflP6kKrHeG/Rrby9d0BJeOtOb5edptwBQQX/G66Bc764VeO5yCK9wVlN9/Ip3inK
99zmSeDoa7RsyAjsX8w85/0FHjqxJKcVBQfSB6MT1p1brYJjmKx1QpzMxLnicloXP+ztbu3Ga4mb
tJthGm/MhYly7Q1PjTjgJl6jkNF09mfkZwt1NSiX/pEBRyMO4Y7bwVH/lIX6lZ6DI/Ni4bzAUFPu
AD7xFSY/FWVGiaQM29kJDoykumVImCgD46KxqyeFvHya6t9xoT2b1fS93so4+7uYPNwOt1FHo/3X
+8C8kK6LQ35j9UXMYnlMCSxFRAIwgTgaPQXkhcf7Ay/1dTz1J4+efjPvT6zhxVI+4hhaUF6s+PQW
LbvsH25F3qh21V+oh9zcRYv3URc2crCUXgSS+DQEPvnpzkQ2Xajw8GbDJ0075P4Nj3596nZVMKt/
o3iOqrYwNhavqVi1vkttZT0DzoD44NptdDSetGilaEt0Az11oMCTXHoXZC7htmNX40Eleb+tPxVm
rJ6sRbw3DgoumL9pvlWPUZDuCmm0Z52vG/Qt+ls8GAo7FcRE/O1EhwAuonHRFCD8N9VA1I8JUrGE
PDZT/wL4zW64bh/FAwJETwcSdQWg3rF4sCvuwtimIKGcYA5QMfEZddDeVIxANKhFTuYNY4N5Iy+I
Yxw2/A8HaOwQA72LHy4t4v5dQJazrhSewo/H2Ai09QVDCfb+HGvOrX7pvLUHvFKIgE7mRr84wgho
ogQlANKpODNbzCedxc/29bDk0MAWJ6obk7wiSHYLVxFpGgCv/VZBpZ2lhF0m2BHROnZSJ0fGFB3y
vwCOUG7+8me2abAcALVpAPoDo5fhPbM6EaUBV+EqWwXFiaodMR1o7hRewlxAp1sCOkgHfMlUa0Dh
00nfuNDkouwsUPHWpLaYJRZCfBbO2KfoCD5MNv3xxZrH3tNAGLrgHHKajfwR+z8hbsZZ+2BhJX3v
ijtuev5suwgHd9xMi8Wlv/hLjnoIW6zFNbGXElPcAif1QXfFebvVFqkDUN7VGI37GDfsRuUvy9UZ
n/mMeBN4hW2kLMd4J5B2QBtrdoq80q/8l7zCOUKIiVKd0DIQ2uM0biedezZRtGlxmAGxXvtfwDA/
6cFjF6AowQqluxQAg+NxKOIVAdBwm2U693eWI6/AE97Gk0/QDCvYAaccjtCFQkv+5HMeU53QXEVf
LXeycFS0hXCKV0xbctMBZgQDMGf+VlxBAXcsztcWvDUylChDyYmnOby9I+YDguvGihBvkO/PmF9Y
3Uc2KkgLd+GJoYyVtH8VxC4h4Be3Nz+Z7TuM0QUWfb0R9uUuO3Q7PLIXljH/s+fvNTlJzqx9kOy8
H8JvDVSNah68uDmUHbyk3pF0m8OTHa50FtRTdFcP5VNlGCEo3mZOHC3u4DJN/yAhRy+eHfXI/NgV
JRC7M0vl/yML2i2gL0ydyRW3qXAYEXgxPy3R7SEi4nBhFAGoQG41Bu8tyGIzznIes4e1D49yNNLX
7EnZqzTgUVyZ21ttGoqj/kXqs31xl4sARV/gw1C8cRlyB3BfcVPznRjRxSMrn6R8CjmGKNoxaziG
GH+6xmZb5e8F8cGaLfCU3LgTI9S5Z3Vk3fPhQbdzlublm1+mOTMbVByP5HtWhrysaH1bxMU2rbwa
MiYyAB8C1OSY3jIwF0luC/IqZcAi0w9hPA/Y6ewqsTXY/Vh+P7uneQivOnuH3dQLOmXtXsNPN/Cm
OboCPAWuzhxESMgSzkVCW8UCptqRehAjZzWqbs0hEoNCPU9ChqK+caAAXqPD0P8I7CzTWJ1x1t3L
O7R96XtE8HmanywT6o6loztpV3HPCJ7wqA92Fyzws3VojagNEoOMPlsgw5xT0T8LmOE7HLusmLi1
+m+KyXAW7rFTuKzuc/i/O2Gf0QgSp1Lfv/m37CEepfNwJLsy7pXPmJEJ3/2JpDwvJmbaBVJH4RrU
nXwGR+18DneJZ1vEW3D20u6XNn4HLvFkgBg+AmmACPDOYBzz/Zw31lri8sASoqgz5FqMSzPzh3on
qufNv31Z4uiGmktbi6mYl/GFjMs4AJkmHn29qnBklAxeKxgo6AY3Fkl/nSyqQ/dpPeJTeIryVbxW
fzt48WwJ+LN4xmpm/jGOMkZ1nNFFocpVWdhV2DpTlkCdiAX72jdmleqyG+fxa2hPBuzSyI1v7aN/
SA9lo23TM/t8I+wCxun4e9SCYZ7/6eEKQySIAo4bjUBaa2aae3qKqmscoitjAxY+jhVOF8omd/3f
1IUBBInZfk1aJljORbeeJMpJWcaR1+L9cOrhlee2iZaG/LV6E/vgL2OiDlxVyqiNfrZ+0HRXOaPy
8iVTZUbgtZx9aKr6X0zRazhvlf9xdV5Liivbun4iRcgicQvyuDJUU3BDNFQhC3JISHr68yX0mrHj
xM6otWeXo5CUOcY/fjM7ERlMMqm0Sf6qw4Yukq6I++i2rEAT82W6rDk0aRzhyfxqW3U97pVA++k3
4qUgBoHvAMoFEtW7und8jz6kc/KRvsnUfJmThMl7wVTa1fc19kX0h+Qy7NmwqSDwh7SZZ72T0RjW
LilR3IXKhqHOrLNPYp+/iTJc21FSJCEAZudEmXM/Ndpntoo/r78JqYaTlbLQ6F21JVG0ESjW30gL
Uwi/mGIzs10iRUUpZNnVXz0kUg+8viaELrIFmgiQuhbvOgacoEccZXUACd6hM+JvydyW0+54EAfB
CHw88XoXYRSY0AnesX/fMTqcHH1E9erbcSluznRWs7XiKfMjt86rTU55cCWwHruQRBM9SEGFaRmw
Ht3yGoMzpOnwnRHuHrDnJ/izBJ0BGYJcSepIz8nJ7EUNyEbBkhqEC7pxcuG24f7pv5vLHdobRLAB
vgZgwiTEmL74Axx0fGcuyRwSgwvpO6EPYjg4EheJtFzHCwuoaybKutHu/Y/7AkLD+sh8TfwBtBZW
vNDW5cKyU/cKzIg575k9oAbM4gpAQiz/MOo8epg2gglbb/fsPTdWXb9U2Q3vm+l6pGXpguYdwMuT
nKELbrdAf5PfJkuCivA4jpajp3itO/msL9ODOSEcFvLkRovnR1jJ0M8+m+kmxrkDVu8GtnbtwCEM
qvOVEIv58PN44xBXf2iGttaWrYCe5A1fIrh4B7wEbkLTMF7RBzOydaAT3hoi7I7vaohVBe+ojQbD
RyT8Xqz6BTqhbpF8mczmDlq2YtPtmBTs2H9B5FA27QynfzcOejvrQ+NdPvcDjsZ2fXmcpwei4TfW
UretrfFhfhCGiS2IFx0oexJanGhx25KHch920pmeO+EP583E1QHsQFv0GGH8spEyyiNn4uv6jpsV
aTDBdG2Jun3OzZF46FwZLbDrlY7gYMIXsTuaDtooHtnHhWL2SrIQNvVsIu/JWtqQ87bmckGGXOKu
ettEIdNrjuQk7HWfK16scJLpE7fbJV/x0baMuU6Peppmq8y7087jJk+RA3IAbg2/YUaCK6UfKkIi
0Qi2vUQX0gTlAywJbYuLFPU3voCtS9kde40v/TQnyc4wVkJgh1ToSKqjIs2MPf56153ydoWuWs6M
rbp6UDxrn8ZnvmSU+4dbdQ2svVTsKqSlml1X07XGnAw4RP1CfjOnYndQNJWM/osv/a2uPJnfSAjD
EptdnCWmCCbm5eDffHodCBY8lD81vEbRJRE+n+OzA8K3YwSfg058QZpYY8z0pwzqpczpS3HyCfxT
ELMeIN3wwPzZFrTvckvBFdw31So60NSrCHBT25PqOYc+z++DmFuqywTrI4isCClCXN+Mg3GYHlB4
dsCu8E5IRfjIP7CVdYuNfpIpzL/MwiXt63GCA60tGsYiju7LS+PSUHbjgotYjMr+YK5qmCv0oSD5
ENc4BDkBC7TqYmRiU4twFk3XV4+ai9Kf3ZEGMey3IC1lgjAB0ewq7eY9xJMsKI/AWXMwv+HCls7f
BrpCkwX4FSFi4n84mQD9z6hbGCWVweCMS9NvyJ3iLbv+4oSXre6LcgcxSG023I3GBxF9POxNujbJ
4+Nd6EOcnI7MGKcuewqki6FlLuI+oFCEqM/vJHUtsCwh3PM+g5iOrhxjSucheUdc5PAl/ZD+cg3H
NX/uPZTp8ZYDpobvovjcZ7GtgwAui6D+iwXBfd1uqk8jW6s7VO+8e0vInn+gE67vl8e3wl93kDcp
11UwnObDm4U0iEDpwe5BLel4mPLiPPk1PAsCHUQDpE3iZWKVPMfc0m0J8iYzlLin5gPvYkC1G9oX
FxVgytuK0PxiT6ozUqrmj/FdgyaE+PW50g731EWE9nGWfeE6h3vznbRbNAwE6O2or280oTzLxgfn
X0nd2vsAaRw7+NB98MSBLD7JyAO4sbpnsgLEh8yqWGcfSPLGJUyYc4EjI/nE1EnsBcM+3ZH7vaSB
+KzO+EdJvTMgfYUPTAMfko4FqsJhRNe/NrCl42QCzWX/YOPHrJJNSPBZ8P7aToBn3ywCc/U5AjmO
itjlap/wdu1M7hCnoOxA/Ms7OEyWFgEZx0WSnYwPdqoMTCJ751hZx3iNIRuiaJHWBLwf7X4xss/B
OBu3Iuek8Jo1czyoxsYnc3dlw6BXALLwvzETwoYG9JVRk7Rp/hTrxDdIEs83I/3LFHdYII5iSSkM
uYTmTd4cO9oYtenWmr65U/YrRyPsFgaI2tfoT0/aYlyMu0if1Ts2Cr57+kG3eAJI/5Qdsh3ol+3R
l0zgAA+COSMlqiJJv0IrSGBctGRUru8GJvtLzjQ9WeCiIrfQVd9n1nbYYymj2wrY989o7gf26FN7
t3H5zoBDdvnJeJyxT9lPnQrV1d2v6OO3OtTGEzC7vFelszJ5h9OoffAZ7YP3EiXtduo0HFriyGnp
BNn8ei2QkKxC09VFREWqOKwY98TCscBqsYAfbNA//N3A5Af29iDB6OzukTk2L8AdIEizAYUqxF7s
fUjjIKbkUulkBzkRunFh1OEqDIiwzTLcnLkMdVrkXSOviLwSR5v3FnMRjyo1WXjxrgNthO1DeMbX
FQedc4agKuIgdOgVE93JELsyduZqfsZ/JDSKVE+EsdDYzzvIc2SAI1Q5eNxw087FhoNGtEa0cSPN
ysWJQKH5L92ofJ5MZNFCGRKN19RyIXsZlntUXEtx885NO1fkRxRiTWOx1L1QQSoOC8jruOWtol8E
93q9VVnK+SXeKvmHpor1qPwbiZ0ACiXOot/4ERXfNaESO0igLfgzA1OZMoJhxNHJiUkhDRGlzwxH
rOnBYIwgDAxt6YAVLN3adXBZseEe8Xo5kpvHIBEdy1zLQqHSqVZSsYa6RO9vTdj35sweKrQrnpp5
UOSU2oPU1ddek3lEDG1T+HKxD1BdxT5EUoPs3cJXCkihfl/4XeFbkZ88/LIgb9mnd41tAMkh8hXF
AcbsPRmz4MrjbKx30W/K80dQKU/MVLSQNJLD3TaZMENiQV7IeQzIdMTndl5RA2yV9UCs4cRBHCA5
NJvsXEPqkG1W6DY3IPd7A2ljsMGT2Mlo44RdwtS+D3bCjxX5go7hiKmQKrtUKsefeyF+IealEOv4
VS16IWM+7CPdfuyphGMOAP5p33IR6LBldMOiLEwQmQjACHo6X8d+E586EGZ+781u97jQUp1OEkem
HOx5DCBCumkNauBym2NF1kMkSTywiaPftrMpSSmyh0Xhr8mBVeIwgOsCqCJj7rChMGIoBRENZosE
r9i/aX7VUSPj7+NlWP/1HnCR1qz1H05bBl0ZwMG+9OWfcrANR1lHqR3v+EdIqJQCAOyy5FHok+XU
mQixXF4AUQx8xFBOhieLlFM79Hjp4oEB+EfoBB7YZhibocTMnhLnk7aV4gxsBqUmyNbRdGA7cnGH
zhkVB4yYcMHXIi2CE4wjwPrhzW5Mh1v+v92BDWJCP/8jgCmeWaySB0Tut39C0h5QFGIY/eWH9NtR
d9fOlKeYU0Vzqu8ic7kE43sp6iizcGjBc1OgZUXi5bKXp/44+H0S6FXQmoFRzq/afCdDaMjt+IFD
uFjZkusB3MGegOu7MVe3dPHo5YqJXyfBFboV6iCotVzkYzhiGI1lMuVSDdp24ZnqQxAwE1yDmY3q
VqqbMuXBEkvhHcLulIWXVt2JPQFtPzssOJkMp0iZD8qiVRa4bAEcdQDCBYZFAdBWfpr8JGyig805
xo0HOCNNIavOpT8d+PDc2natC1ik/ygfTDeVD0sYsGE37POHx/LfAOCiBd/ZvW5atkIyRxbcsNbR
5R7TKYgVdIszKo6RfRbGPhjzRUMah7vjrPlm022ei003oyECYAgRZoHroEVAnVKxy4eSHErXBQzF
RF1SPnZO0vH4zXjk5DfuL23d3juBfCilNzIiwMWdGndJzya7lDf8BxeM1orrRKEom95A7e7JAfVi
hrEkyb/5XDSm3L6lpxxKTtylN1B/gbz1TguFxwcLBg+UEGfcsNqf8eBzPuWn/ERKKo8jKyUlZMs7
9GgDbgx6lIao3P0drR+IA+yR50IkACREjaXc3+jMQN3IjiIZZwQDitBAY3zlcMZxhmHpPIo3Gm1z
+4Bl5lH69R/0zUdeMZXYcXGUF4oRcviKzJkrqaPI4qgrA17DFBdd6S+1t/TnDuj6xdFEihPbufnF
1VA/gSmFyzLBThrW8HMdD6LcpodE3KCIe3Xg9CLVE5EeBKoLjJOjgk+Ffx/9bvRVUFmU9+f+YVsK
tnB2pIrVIxN72M5o2spzafjexo5h2iyTf7k01Gk05ZIzSlh5OAy3dmo6+y20z/o0Io75ZauZ7KtC
3K0gZyxZcactt4RbFEAfLo8yi4PMGHjj2XJBwqb1nH/gHeQ/IfzZ6Ym43+euxI3MBiT9rSEUQsBr
nZ4E4SkxTrNO7IX0v2FEiGDIIcbdwRbK4oGsIoFJciIPlX0F3kUcNiGC0pmyG8wMKKxzPg3B+/mT
MImXKveui4ICX1mTDTWed9A/IdAj62VMnmIwFxpYr0nkAK2l+1pjb49/6KtH8pl3gIT0CWyzbF30
DK9ttkB3Knk02myzOgRAequfjrKcUwSnVc4VIBzePQyJ2Y1AT0ShlKB7WcDspf2iemK4Nbbu1cTM
1+E7e3ZEkGjokHxqz61ZsBlgJ4YypYBvFGL4QTWlTe3bDmdgyBtUCJOt/gPueOx8ZLCTzn/QOAvX
p/lEQSm2aNKFSo9CStrvwKlFZzOKBdcdNJjj7XaaBLi06lJQaoGMSh+eUIlKgDwVmw34WZ5pkz0P
HYcjD5muOepneuLF3ts/j31M+JEhiqp4p275oghghdla7lXno/v6+2UijuCnSS4RdudUWlYYbaHt
pSP5lr6YHOAk8s6jzTCP683ibn/d8BLKQ8ainKToeAMjdwBku/Qzph29eyr+whf255oAxaPD8AEB
UILD+vMUMG9/0gtmTCmjOMI5qUjPcc7OJsrGgoBYzBm5k7A4AGNRQfzrUCb8jI7tymtDy3HhMDny
Z9TL5txETg6nATwHXNGYPc48gTlaBx6+Mxt9PcC88fI/U0ow3cFFb3qQDq3b5vNedzuSy2Qc/7xY
IdF79Hi9lJlq5r7KzKL2QYaa2k+xO2foVnr4lE7xgaCKcMwvdgJLFQsPWdbrdEJnj2fLXLR/Ka2Z
T6WowCOJXW4FNiSOTUZFkScuHd3hHcYh2DrQoj1ObArdmHdENPVzPrLHU2Xz/pbGgtdbKiEpMvOj
wYCVEwVTOl4AhfLwhlsUuq3P8V39PN7nLL5f/7w1H60rfZFvKx4j48DjJCwOzSAmqBiJ423R37Bx
WGiwZ8khJE0g0MUPVu/QrMSfVYLuqRAMqF3JTjDIJ7DbMyeNeGbY5WDPdDYTHO2Qt27BXPNZkCgV
tdKsf9cObPcPhDJYfFS21GGBa7eKfbuYq5Z9z/RjYkQJHzMxjApGZt9Z+IABkLMriGkWKwdu00na
c8rnorw1QhPQ1sBw2WPElYxi6ZG3ps5OSa/DHcX0+hQShR+P6AiDax1Y6L6z8HoPp5QAUMwJkKRw
hp0A00kOMCHKZZJq0MoEuhV0cmDxYuQgmQaPJmgZoE88HR7anIAQGSuz0k1TN36IJasuTUYN9IDH
49S9TV3qCFqKhKM0dzoy5wnf4w4GjsaYdlbhqpXQE/jooqIYj6Ag64O6CnWw/wU/lMVT8MAt1GXx
kwFq4aPUDxd0A5ULhTzrkXn6AM0fYwIPu33YTvC3AEEwLaHOw5EQkzTct4F6cdUhNijSFmq5JBIr
HpfSgJnTisTniua+Eng2i/BlCA6sDpSOiSqQ3elueIxKLGWR4MvoU/yDM4CaR/6r+M/pwofQkBZJ
ucR8uvhiTkaeUYb7P55d5LeWftT7x4cvR8EQBQCC2zbCUjCoi8DQA00PqgdDpqBv5ukmMrCIXZM4
fUzXOcm3oLvCLswGdmeTZGd/1aNs7XQLtAqVLurR2+52YsJGzU+fke/ye8fH27PNUAiwERUUfUbO
EI02PvG4X/GRkWe/CSlWthXUOxEchwAiYcRT4pFDS+lqsegoWknwGXha++cDS6PMlq//iJIMJjpq
1D3HBj+PTYCPHBvXb06x6syO9PcorL68O6RG5Fx4Ghy46dtzFHhT5iqyKJWmw+oGrlwFfMwvPFHs
rscQs4yHEG2BqtgoxpFtSaN7wy/LspUGiEssJSGPDWd9Ciw7r+wK/Qoho7IdMRGRbMh7RNBZs6b3
8bKN4UAYQW0EZRXeKoTW4baNyXQMyTziRrlmixwgPluIWtfl4lmSiM0zoD8vmOUqkJA6Hw2UyAX4
onaIuSMpGeB6mM7juRhEUirwUd7XVGXAGxhk3OY5MUWSL6mkMvs1NBtS4WiUHrNrsoh3v3CFUCzS
lJG4jJm8D1GIbuJoD733wD6m924V4rKZGBPzdbelLi/kN84/oAmmnlO0rJ04UDnG+c5c95j06YAk
z/JFcA0SCkdSvBhVQdq5GZvcIL3rbapvDH2TtPZ1leEun7i355qYDgtvyZ5sCMSov4LNAgG988eb
DyfI+rmdjtvoC4AJyW7AMV1SKZ6SXxnGErUReXzPU/pDwhQnXVN0GSLvmT6YRRPM0c3HGnIs9+dJ
jc+0bzlh0CDVUI0G2/rJqsMLbgH3eh0LvIviQIeaJP2VIhc3/wGdsw0EEl8exomDAwjzxjyVKm3f
7l8VVoPM8LvRzrKoRFncWPKbeDeguTFq5zmhuMVGlcE0rUfWrtLT612iLoh3iuzoW2qD/qNqfeXQ
7KW/zZ42+4X1AGBESwpn5jR8jbqleubL1C0HD4uko9uOWpEF/6aZ8yABjrT4yj0hEgYcz5Kephz4
nMk9WDb9/DWF2W7zlz4rSrpE+r7W9KTEL5NgJHvA11Y0cfImue4pLWlXSvZqKmiD+fsyUzF1XGVQ
mplsM0FtiCWtXdxE28GdCl6eK9Xu3XDjtRw5fahvXie7lPoRqejMQQdeo5eARiLZ1R0c2B0ujFJT
gYXpiSz4m/9Ld07ZqAfUdCC3xx/uyab3Kmw+Uo/ZOz3cvcUi16UIK9kyfpixATSkJ+rCyZa3nTUi
p/kYISeyg8EGPstv+nYkZQ74uRaL05XF6Sp/RsvpF5cNwfR/PQRtBBUM5QogkPUpPBzxAnjYSW3X
D1tHkH2Wz+iLjZGGMZiOQcMwh7PTCorYUb8bJJJ27bTfBTaFo/+o/SWX2buduDLU/LkiOr60hAii
3v7K6OWgCXPj994HpD8KxZugtBzhUGpBC7UPMQ3C/VJQvdggXz9AYUdEV+xTMQNiSKU3STxryzez
M19hu/KO8SyDSPP/UDxz7c30Pd/Rt4HNgMfnuypZcNvAG2qlgFarjyFii0qVfplemOcbNyratULy
QBAoKNhnbwmO9rYKDU64cUCkdNveHUBfTJSL85jMFjKCn21t+odaRNxef27lZ7y7y9RIdECaI/1S
ogJEGD3BIbMImuDhPP1qQYJ6ZNdcDIE2fkOiqM58CVUUP1V8HAO8lChxy9plVtCFRhoKVGFJMUUl
pQy08pNWtD6W9cvHI0M5+oqbOCBM8FZQCsnNkD/cPdqkMfUpUq/qLz9KNklE5FbjlIpPr28b3qZ/
9cSmvKKmqc6U6uN7kc/Vz9j6nH5RSIGCQJBpz+rmkXOHQNANbvgkEkIO1+DSXx0L3WDjKFdip3Bj
dJTB0Z7LgMpOYorhTGHDYDE3mXncqpNtzAxSHJJ09bzN6lZHdWLCaraL7/L2RkjFd+OavUPgqPg7
qO2tbiGKzGn4eibxJZ3zt1TaXGmWKXKjKx3zgfv0/rBh9cjnzPigywX6JajGgEzLxAtMHB09Ew7o
uPDxoHs2bt642DpjGl42LrmqdeMec7Eicg4cYwStxDvmk9kVBaGC4crVkRBFxw6clip2UowVEVbf
MACEAe2UyJEJ3iKOOnYc/VtTw2bqoYvPsSKeK0hEUPF6R2YrGAO4VuTFE7dBZSaUCITvipVG7uOK
T6HDmo5OChBRz/mooBEg5YX/vP1CNn6IVV5wmzvwmPKMssWM4euv75D7PDv7Owy356K5v8aisWe1
zFIx96Au8VP0nllwkzFKotwig9XvZH/SYL7tlzmEFf849UbVU1QPewukt8LKBz9lf7j7j6OXY9RZ
eMcY2Nutbm5fuZrm3nOPQtrrMewrfZNBPILwObpuP6XFyJ0JuOA7VvTNw60e7pRSVnVVADCc2p4L
q6Om9vrBq2pPN7x68GSc570km8dREBEBJvnGcymSz5KhBSaQyWjq/WMRpH0QwyuJwztyt8MEGtHh
Fs0jIzhS9T0ofsI8xsg8HNhlmdvhto64AMCeeWXh4iysgVPgjOPeVllpX6dumnlZ7UmpF9XeNPUQ
HHLcVF7uReQsFUutWF7RlkLNoBlvFiTQxl/jY94xlSBHIwolKcAExLoGUovBH/KttbTV9iaBTTET
ZFy18Gd3sOnAo0Pb83/ggqZjMcMzVvHvCCo92gn26aBK5nt/XGfyWjuucS4d4PaiN4//3Xm4/rMq
BOI/ELT+K0c4PcXu77CxgT2BbnaDjx1wi7kxuwotqE6EoUcGwh2gH+ubBjfDZYp5wZXI8vkd0zPx
GNWAQ7GTPBfdy/QdT4T4UsRfzJLASvFuxc76Eg8OawaYUqEoLeds/PSNbMF3766EDRP3G9CG6Pmg
PxjvA5xaBg4ktqPfzN0mpysWJ2jciLV/tu/y8EZ3+gHkU0FSEd4e+BR46UV7wjlibnGxim3WzqvH
gq2wFR6M8yOIED6/GDYq4fSGBTjZUIt+shhpNieLjC52ssCrHP9ec5Gbi4gwCAiQc1quLguUai6r
s8HyVcvPYIDLfoY8Lfevic15T/c2fLc2rVwUeWQlJiha3vVzhrNB7PBw/d9NIbqLS8NFYVNgvTYF
yYSTN+udDtMNjBwRmmqhlDPACkslSOA/34NsihecHxNDcmSPFI9WbrpKMzsucmNmGTjeBkoSmmN4
z4k/n1cyN8fSRHBlBN1XscnIO8Guw7nisYhCo3Kwr2Xdsll+qHHAuq56eJJkv/CtqtNZYt0tnF3F
Ki2S2p3Lp1kutXJpWkuDXFJrWT5Wt8cqhwPeraLJyspXWrfigKHEOJob5UAzHl9yUigYgK0qu0kE
iqOkYcTBICiBE4wtMHhRxHaFLTh4hh459UU6cI+NY6ChZcjwXJ1LGDlz1znaUkFZK5wCGFRG8D/M
fwuv+alEZhCDLbKP4OaJ1a5OBM3Vz4UjAgYC+JSw9NbuMU+jGcE7uwrxKaOUAdKhwU1Ej2smontm
OEfrzHwOFL7AOhLQvRAA/ARvH/6dKV3AsBtyAOtIIwhPUmeo9K8Qf8FlEuMbgZWBEyOVJfv6RIdS
nswP7wN6n+VceZcRWUBIpeRT/o0+GNM8+9tJ76E40SOhRIip5PHXWlcddegqz1djv7RuS8Bq0EHK
nRdG+iJm8BIKmAdunIgOCQhW30M4e03CLPsXOoStWS46FxZdlGikWpeR/dSpT+B7vGCQbV4vazBE
yqm17SkdnnXzsJ9OF8OebYSO9o3h2WRLWQ/FVLpCAyPRZaljKslwvotBsWYsgEFMOyXt32wKXOl5
WyS0EBCO/4e1sT+Ak70e2RFbAozKPqke5AdA5LJNlyQEYfYTLpOALpYBL1tIZnla6oOClRee/hGW
EkgXva2Ag3B/BOc2xSovVJ7TEq9Xe3LfTKQZIIDQ68zwBaXZSv7A24v+PJDcBnicIJMqqRHO0jSk
ZEzQNesOpmOQzTC8QkdYwA2BnTHMahgZPOwjpN8Qd2Q0pVY5xyYILh6kLYwsC+FRhvkmWs5HyOAN
bm3rqpVbQ8FiKn1dWF+wTZEbgtMC+kHS10lkY54Dr3uGxxGekXjJYiRbOTruaBfUq8SA85sbbAWG
2aqWXCS9aupLvYtrQhMmMBZsbIS6PTYH9Gw0UYXzp8TDFdJ4soBTn8dnZOit6l/hNdSLCmYBECCO
VjBdB9pUP5346qpErM5wnSb+ghKXIFCyhnAO6F3YPUKVDgGvPmMFfT8f8crizYL6iHx5qR9ItcfF
TbyVlofrLcLQJAt5dd/QSOrax+8M790QvzXezgqHwcG562J1zM+ZN+cuKgiWYNjV7jduoUaDU/4c
2WmjCAsH4gcjBDLCEIpf/X9/O0St5uqYn22IipN0Jl4WqmZeGZ+AyM/ncExGQQvlGtJjdYHvU/t9
7UNqgXihPcCUFn26zO5LDIgkdalUaDhsLKlMW9oQ+2MWm/G4KbCiiTGv2ajHtRyvcJ+GVInRPAuZ
ZAbBsrcRewmnVYB07wYpbIKhNMz5lpx64BTKv+fCD2b6XBIfydz7ifzbD5YwsJdYxQ0OEy5kdjud
P6ZzAxGbLBZu7K9VMN/4pCX/upbIcucdvpfQDMi7Zv5DAAwWAGznbPfo5jEvbu1Ja+ey/fjlBNNn
cuxbD/AYJr2++vAJq6y+Hl/GqYETicTXbX+lET8QezralWEXz2WwYzxXZtgKsSuZ8x9AF1NW034q
ePi6x73RLFBUIIZjzgwd8IbA7fhvW2SEgJwLg+bJCguddiIoOC2WLhAByTlEWw71nYgKPBzhR4bS
cT7pVnq3IoVZN5equWQUAbem8jp4b4DwEH5TeCp2mm74Rcy3NTHidtAydHgR5FKokKm7aahing+U
entD1G7i80rJTpnNiOfCDfaHh5yv4XkinZxTXHfMzGU1tYvM29Ldo86EigwoF/9XEkj0MZiMQWkF
CZpEyOH3sOUOQihEmmu0MqrVFLIczLN6ZfQL6DT1SoHVxjABrYnDwiAXStpoOI9RrGF0xrujQ3+/
4Q7AWAH7XBu4LYHqODr5HoeqGKhPn8t/5d6+QswlThVN29XHPzIpvSsaU41GxXtAj0v8KTV1iY4s
UCzEJcIbm7cbTuEYTs3QuC+0+2KiLnT8dzjCKU2lRQZWOiw7aQFpt1lwFcGjCt7CgDXpAiLIWgll
iRhlaT5tOWAUiJpShPBzkAQAS7IailfRGCOtW3MS5GjoiPmze9JTZKdCwcP066fc61NsaUl/pUsR
KwUcZwL3hAstDCHAfSnUc+g5wmupQf18iu9Y/wvHbz4JnMhB/t/n+RIOckV1JiRyq9RQ8Brv0lxj
583WHUYU7brNSARY40KGnfgx9brRNmFLAbSCrjLex3Avc6w9iUEcB9w5nNzoOLlFwd4QL1YR0KOv
6R4YBMJAlmRSkP9DWYBYNJntCchLYWpH5xIjfZ4xe6QWfU0MXwX0cPdAPJiuMuHJkeYcHe1IfA89
MYbzcJkSJ2feh0Fx7Wg095rgIkQBtVGJaTwUpXcgJ91p3QHPbMGP4kCFhKK3TgRLJZrhHCaAshf0
ZX49kPMyiT8KZgjZJWBU0CifsxW1CTkpa4czNY3Y7rV5Y9+Zt2T4ctjMJoGxX7SKFxAIFqih4Chs
zHYAkYrbMj4BJ4E0g4XEqOmkv483mAjUESzYSdgAQ02ilACZRUrNQJ6WiSrkCcyClX5MIYc8IVUw
mCQVkKqB1fPsvyGoYbq3FqNZRI6CN95/NHu4Uy/1CJNaqCP9xwu24E2m3WfsRqOSXgpqx+eYLb/o
uA0z2OP04E+/KHB7uIa6BwpMXAUg0L8/ECIEaP0giEA0RMNeDwAfgcpAHp9DSeaSTJuYqMMfZDFU
Z4jG76e6AOKIAvpwAtzmpfNPjCG76fNVM6+VwYHemEkyDnyNJcGAXmNJ0DMGxqxJxE5h46MpqpLc
1ryH288HuqWwB1YUAz9gwTgTc/h+9MfRJ+bTtPGkveMfBnPFJ0wL2EGD+JyCp7uyO00DKWV4FqRZ
UDVBYfmV5TeW39K1T2b9n0c3yzovib0s9kp89kex0rtYZeRmE4eVYGW5QF4nWFTcDdBBYWrB94V1
g4aS6TqDavwoyIQNLFVsInFEP7ioyuW1XLKJROith+WVwYzhXX8zNp+nBqs+2rpuq7o4BVDMvFDq
CawhnjKBehM+CJaJDsEVzmZX6JTQWbiPqEdZr1vIjDHRAThCQrtk4HztPcZCPM8W5RsZxJUHQw56
LYQYtDR6HwJ9Tz/I29Q7wXoShTkHwvPZ5vHmZmcBhlMNg4QfwdOtH3HLQ6HWITGCQE5+YJ2Anh63
UA/Y2uCClYg2KM6/tNZlDiABwM0TZWHUCw23K0ET41+zwgU4h7nCcwp/xHvyHSFLchS+3f3jDyU1
jDDmEnQBTBxYUKLyXeLBG70tYAgztOPpwfVil7pKSbkT9mWYDaHYjyUhbORP1VNP4xrhG2q5D3Bf
vkFGM8Qzp6Kgi907YfYQYWDwowODHUewehcU7OOwlffU8owrkB1Bj3tOCfrCLk+V9AOamqVebblo
hhK8868CVmU4rL7xAxRN/ADYA3QYvHpwaaQxuK5y5q6ZIhMHweMVn/lvBlSQ1DkPeAny/jUHA2Zn
/kWHwHqOwNiwfuAGsIyb3eyLft2/5wtMDKZYjoDwWk5vzYp83XXrCS4K2WY0Nr2xuRp25ECbfI0z
4UTRkEG1pvKAJUk3BlGS3QhG1H9ESfof3haI9EifOr/tiCzzk0gw3LiDIPGikYNWU2PncA1oUfhS
hufwwkw3jV14GdDfcHCIMAO4AYRgtH62liCSyM8pvLbsDq+JtPl1BJX+b9+Xe8EUATj5b9/v5xPI
eVdPl1zz6snWP5h/grGxRS653yFrbBBr+komADeDPIYJCBx4jXJDju4BCBrwUZ9wYDW6kgfJ4ua0
d4ACpB5i1ZYdJQ6elPU6SZwILyvNrt6OG1DMwQWnlyVXe8d/lxjwu+BnWQr5xdM3Riebbq5g0Qrk
PHrNWfFUXNlnigcBFK9FBv23K2xhJweVzQWc2n6zYcFtBU7Mnqh/Aup5DTK8s9JdiSOSK/ch6ryK
2AobTQ857Rg/JP2ciWwvLagyEnXxGuEKjgkSv87RpdkH28L0g7iLSvK5WpQY7Nicvcrz7C16Md7g
7E24FE+CCVerU8mZZjoocPiIuQw8Q6acjP1B/z+SOQcd9mWoHnqP5wOeBjOA46JSQJjIUA8TEDgp
IACBksXaMiCxHoK4qMsuB7o5F+osRgswp68khFmuUB229GyCbsPNrAecwbAuIHI+TwyANJiGhNGv
JzSqEAnFDAmqEeQslnIAwgcUUyvCcbgPFmJU8AbPlMUpcScwBbtYfFIgmRJf64l0H/ZadmEqXfQf
0ICrTwWOs+bnUNNvPo8bHT8f70+i5os+BBN+C32D0RrYOTRgDjhON864/ASFKt+x1fAAiq/A8Rld
6DreQY3Tt9c2eFL5JsuH6d1DKhg5ONahirxZMKiYAI3vNXb98DTGJKCSYNwAZ7FWwh1nYnzhSFQ/
DRNGjnn/ax445OD97QhTS7//N4/jBC2+YVvBbgOuZ1HYcHyXGPbiQ3TQP4GC9E8dSwxqHgoezJUG
l0dG35TAQDCD3iLcnGfp81Bl6GBttAPcDY79ikSVCTEwgnXJzPr6WByTpcHhye4K0+lZVg0/w6Y4
Q2GBrg2FhfE3KgGwhkkGLDzT3kdew/tT+cu3cGk4wItzff3hWoGHAoZOB8E4gryRICC5LfjjKS54
eTC+TN3lod7dF0xqkdhw1zCWJYDqWUlRa8AJ4DqwD+YMUTzYfwryUBad9g4VsCpI3yN0b5Am1SVn
6AUtkclDVxOACrFgw7JQSP1HiLWwl35yYqlSYTgD7vCwUG6x89dPGjjqFCbg8OXEb4tgF0J9QsvF
scbWzRbNTYwaBO0JRhMISgW5M/GYTMEuJkGL0B3ckBx1y6zlje2enZ4ikF0S6730/wOP5R9IwLC9
1B/BJ6UTwPGN3yaL20jLaaRm6e2NiRFZGES9bhjdaAftAOmWkSokKea58o+g4YIIMU/mAnGLUADz
KT6+yl/uiea7+WbuSM2EFzd2M7ULFwv+VPtdXmRFwIUTvvN/wyUNFRD2Wd8t4GItMOMBgvoTNqZU
uv2VoIsNrvVcMHVQIRsY0TQIxckQckc+XsUivn4qORWBVVCdR0cbGfQ4+t2RMF/C7zNhVGc7zY/m
MG8pnqce6lrOF/onhOeQ2Z4kZhVd9JPEPDwZzLCt0euStibKIURZ/1vRrxhrMpl7Dun5SF3CEsVC
gWCiu/mQeHGM5iIM0pkhJBnqHx1GhzzdO85Xnm1qHzldDykuEqukW41ERmAeq81+2cA488QWiv8Q
BYjQN4opa0R3xv04Qay+ZAtEtPHx2jKsH+gM7JwPaC/GKiJH4kmIlcm+GD74smfVzIx02MODVz6E
xhyTV/exF3xwiC4EmzBcZd6aAlZhNHd4fWYHP6DFcxcKQa8kMI+Zfqrb6zd3CgjxG7fKo/qu7LPG
0PZZTsdUH1uCYmx+Lk1HvMPBgM0ZSiAkLsRm6haGAXcUyzgwbuWmEQy1RkgxpC+dmSS7EktlLBmR
lSbor8yth/Pk0yB6DGK6X+Eryg/NBJ+P7W4gv2mOnuS1NbMvs/r3TPl9TTLEPsBYFBpx67Jp0NOx
0zAlJciV7Lu2hmkdwJvlvkOqBVtsqXmTu2dx9B+dHnLY/+PqvpoT2YJlAf8iIvDmFddYeQlJL8RI
SHhvGvj191vN7LnnnIgV7NkzMm2WqcrKzEqkJtQmN6kJtQmpiYLJsp1RmMvwXApDU1vRo7K1Ir6U
Cyn0P43B+FC/lV8Dte3zEH+mn9XmK684O3JFqV4WpXw6KH1O4nrpEzJa+fyXaDi01el3qOmsYT6P
mqqB8imj+rt0/5Dun9P94aw3G8jy8MO/kEiLL3RjxZfc+ev6JOQp1pPDxcnir/3NsIVneBAnITGq
5XyqCENyEe7Upz9VfLapJkXhH5wRxI1tV1qkMI4xORy/etr7eVO0lN6+q6nzKW1VGmtLBsEMfGPB
YH7PG3Lzf9G7zNyQjhwGWDl5qoxknRB1wNbxWeZ9YgZrKx0HTrGsQdZpbAakqEQihSANod9jCvI/
Dld/dztc59HmC4nLj/IDbdhWnQ3bWHzNjgLCO8qGYa+Qejeb1zfZx8WGh6mbTOfr3V+7A/M6HZQF
klcnfs2sjT8qNTCDu5GFQNxlQLdbCTwdfv+uvya8ViYYjspt2SkWmUREMiERMeZqCUoGCYvjtrhs
0pSo5+XH/FfvIkMLCEAqiJUbCsfEybCz0hEacoD3rOLVvHR276m886MevBvnyx8wt6rJ22XLqo66
VLtDtFYzU2nt0swIExngwr8TK7LDvqEN0tnAI68XntlS+ZG+bnFpFsSyqeaw/z4NpW51mEbmXk+O
7GOu2KLM5hwC3Y1VcNRQT99zMy+un2Gxxvfwld+UNj0Qbg6kJQjQL/QYTAug9b36xgw/WWLUKdQ5
lWmQ5nIo6nFuSu3LnLc2s/cOK0DN1xiGr+B8F+GZbb1RTsYQ2qYuriMHcvbljpwQcM0m7NAB1m21
/st24mznkmV328lnO4eeZmyZYAiQfnRVdOcAf0igXlD/QGp9R96o9dKLusv1D7e7WcYofw1QMvIv
+LzhEj2yYeeya47/FOKuxm6V51j3RN41elBH7Pi9TG+64dHy+jE83csljHQypikO2sEJPZVvMGjS
wGZXnTuTEB3wiJKR/X28PEHvT6iDK9K1YHxcafkw4PScPcfhfVYBmj69YcYx2nQoEXi9xtwmwzEn
2Lqklw3DJRx/6Zhpt8wj1dlhJ6M+GndTcXerGmoiNZhSXhinryLVNeSNTsU0STXHq2hxjDQziTPR
jpGN9CETlb7Hb1ltOkVk38mMYQekQVGYNOG5FMJgYKnDinHBtEAIRiraiiMYdnqkyRxJZcIk9O6V
BLK7MA5iwl3zZPaNo22huS804a7GfhXxd2etRCrKFtIt75upS/O4DyN28C+bFxyOZRg8EMo4GqgT
NF7XRvaqtxPzhXiKo9Je8i5jm7ZsLXMRueYWUFkJUCtbhIfJsRF6ITnhUWnqu2AK70GEsUJ5QTdO
K4Zp+N5YJyPFRJdtmBIqp7Y63dus3FleO8NLtHxEfF2Newu97a89IOyl3Duqo156a8llube79Mbl
HnrruWXrEPMJIeRIRmbTgMHa/ZKYj8xBZ5+wXxk2K8dymRjTOf4v3758XNOvs4ECHephUuvfrl7P
Tz858umJHPyQnCzS8PSoku8EndYbfrX/Fu3R6ed/FOvKq5hZ+F+4tJBC4zHoEQYZZQ+BnX5GIWaR
wft9h4YShGi4674gI1xGE2e68jHJR7JqgN71yeEqOas8xRq/IGIHvfirMBO+ho59k4bB1276lBTS
OVDUWlk2hHh7s3TfIFM51lPccavbcxPUmT9ILeQSD5m7UuHReV6ZtjD1jtsgs9rzB8l0btV/ZHmy
Dazr9a49b587MfXGtCr97aL0Tl/F70qlsK50qcF5EKRjiKMDxvEkZloENWD19OVt3F7IX1Va8kJu
FGDxG+wjt8TfDpjnjWso6IIEoZzmU5FG4JuqyMsQGyX6lSXh3f9SOuqrrgjIdUdNRRXDUOsor3v5
/N3qeEcUNqmXH5C+4PNBs3EZB83Gcdzaj1vYqsZmGwFyjBk4ZB1SVhnz5UPkKPVzko3PUSGhvo5T
GXmKliHVLH9LxFagFHgIFY5+yQjq9JcjWtCBKiXNQaaRS9RwZ7IjKTe2yAN9deX19ioW+eaN5n5C
IlOPvLSGoV1O+3Rtn69/ae5blRIFGVb+DCj7OBci9ZTiqLLpfRa95D8SxnLeW897+3nvZCOsTgZo
ifmX9KHv7U7yzZjlUYKd3Uh72H1JXEyepvwMDkBmORSDnASiLrbEICX3WgeIXULyTzMpXOItkHBT
BIe3+HD/DuOQ1wFLTppPZbj8Auv+opf/IvbD1+5LtA5DWwur+Q8n79xjhBEoiyEKJWAlvNIMABl6
24JhAd1i8A8DE0dJwQWbxvkJmVY05dbmuDDgX4fWa+qVdksubVSAz7h9NXixUfm0ImhvjwAbXjHD
hrAyqCTYdjWCnsMm5WTPKBZoyvLlSfEmxXBlqfWlln+j/aY/6No5AUAxqYn5MJzCnhImfyJ79cWi
ED+pjMxUSUio+JCTNIAyqexgOHumlnRq+ljUn7Z6vQvKKzhozXI0/u0c4tJgY+hHYaj6tIqkpDIP
IwBuwTHKCCWVyV/iaoB1Yp4eYQp7ordZPFyFWbzI3ftU+gC+4G7nA6V1nDzJ81M5KE9kFDYTg6pZ
k/LqrQJCHntMNa/5pqoqP1yEA+amumx93tRBAAfbjEc37h+zzzyeR5VGuQ78KVMEgkUnudYSvZtT
k4IQ9TR45yaVEQoyACx9xB+hWkDzZ/XQC64kSYP8x03NhpgKRDULfNu47ynup11d2QvZ9mLZplmn
fBROeEC9MxXEss/AUYcRFaxMsZ+d3ymSBpJFdTmPVrtId4vZigvhEfNkHi0qTZ051tZ5dYjazrM+
1yo5/04a44StgauJPtSpVcvmRobMvm8bQYXDzgAVRtSmKCvoQFrz9J/yD9BRaeINy60AW/wDURez
Bki4wNc934Tk7hk+OtHbMdyzolP2JfWDjj1shafja2DZh2U7PragCUN0xSoKqRdF9FAsNs56G5It
s2inm8t9ksVjzpbkM4+HlukJ21dATxTTUtVKowpiH2eCAtLlrFYtu5jVfvsNk6+bilUHFu9dneiW
DeY+M7Cob6o+8qtvslKEtrjYusl1cWKBeypXFW4cCVP8bTrtrb+DkP+Hnsgxdjk3N+LiIKTYbII8
wjlzCpNYEg4S3gEkY8hVzRyE/W26iO9cjhDfF1gq1fTx8cgZKxXFMddkqjWFuf9AYg/J/BuX2pjj
KKp0UKV+kCxTYtmDzTetsPipOXDUvf8j5tyqIGB9pZf5Tz6UW83FtkoswTZNAHHAPNO1JyKGu8Ji
KnLc2ONB18DSKHCcQQ3Jl651++JAZEoDivzP7XSD9Ju0eOZag6dWHZRn0lIXQQEGC9sk/m03aIau
7URhXJ1LcRkgvHvOAEDHdeETTrz4RbijYrshxfA79J0Cf3QMXA2ReXUXiZKdtT0xbEOBYKoo4UAC
q9UUFm4aCjhlJvUOUOAVReOqpLZq2V4gUpPAYTcN09MADkiyzEGpanKGFl9uiKatwHaaelsDAhxe
6bgj0Enl+mZeegWS95eWawgQ5KT5Tuotkc6WFM4zfzUwCw3repCEYPIMwD1+ZNtME0KRRgx1BZva
XxKWPJuWG1Hes8hlW7dqt2SXn58ze8RQ9a/6334blEDJeRVEQIPlsS+rtugSpFYyLSIyhs30g+n0
/+M0Dk8evyMMVjb5JWjIfWJ/Wykkhftv1U4gPr42FaBzNptqpp8VoGEoOOQP2JD/jAG0PLP5xSnb
ffC/UFqMtTcQyU+rP2jxKdanGeYc2ewzl8FZOB9AQemqElB21YMWmk2H0+gyfRBpSUzrsKDbvzkX
AIy3aHNdz9054za6zTIzgC59ESX9h9pUih+XB7ZSdkfSmesOFT68GLUq6VxA9E3VwubZyw0bzCXo
TBZdx252HaTtBiKbMqTE3kk1rHOpAt1jbmWapWOTHdKtTmWXXYNFyWUl1deqSrK3Biiz7+aGwPfu
nmZsFsD/oy263LxtgJXBlCv0VUk0Wm1al0mgxOSpwxJKjI5HYqkxXL61QpDBl8m3JvnWMg4WFFRJ
XChstgsd8tZhpz27FO0Zu5rnEM2GEVgRrXKbUeFx3GEAFlu9DCp5hKswPgyP/SfsPXVFj5KEtjj6
dzrmR5su+EctHGZm1xTM5PY/Pilk6VR15qiWl73UWwWbIhu2PtKArQRPuTYR4ntW23dsfKOYkCuB
X/iVyJWcgYLsLYhL0XpF5xvBRlJxPmLSaWSMfFVmzNyHpkKq9glYtd3VM51Nobntxbv2tXK3ntRD
KUgEXQnMcuMmAIEtIdbjlae//4d2/OqvEvn4OeGWo5c3NvosqyxdSOYas7f9Owofci4kbVn6i6RR
kJxmfFjbqWs7lShIZosOGn7+WUiB7h9v27mZlkQdePweP7AOFrYcSCsXhCXySCQ6cgCyhmx1Me4f
hoP9sZZbdYdxd1PsXnLaKlRPv0UaOaVKtmLphkEQw1lDiFjMUX8FIYZSReovihhgxNKnYEERYDvs
xDHL+J7drUByj3koCxLFJQGmVZi5tKPhsH0ZMb9M/QDJbJvZUlRmXVtsPUwWP6nx/YPXW8i2bhs1
jVoTn0SoHeJCSDycp9SQSNAtBWWLGNI+PSGOlDDko5/xmLODcvlTkF8/pLPPimY3tik47DYsZfFf
l9blJhmE+Av5Vvl+Nth5kDlZa6k/dswpRuB2RahPArYZiPxWX7dsQPBIRccgPiBgubtdt8jeR7OK
6KbbupkSxOmuiheRydTRXwkHhgdh06IaDlj+KrGF0Co7SQ2Lcrb/tiKBtmzMnJtlokKhSgDFWL2r
EjQnsv7EBb7N2BsdGL7/D+KXNVxhJftGVotu/tJas2gycleWoM7a4327xFOmOd8HKoQO0c/8MVsH
gsvaZle0BID11oD3dSq+/DirOdE7VcdrHNeH6Y8qoZT71HX+4hAwy8QgsdkACvla3vYbntzq/PYb
hZThi2A7sFwnzVtYamNTViMlShJu8HY+hbPirIgfQmHtmSpacKxTV238usmsa2r0CAV+noDcG14M
lKQrG1hK86m0bNtdE9eZPdDoaz9lCEeE3BouWvl1VORKPZGDN1er5nBMK9nM5prpXHPrPLva4asa
L2PzLbpHBmvMoK69EwOtuJ+N9QQOBKk0J+njXe54l6FtPd4djndzUkTMjcPwb9YDsZT1GIqzGHyu
cBvZ5Y4C81nEBtzzKKDrHKqqtIUnUSVOj2iehUSrOO1uNMGwC2eASkDtpnr9eB6p16Peqm/8V7FX
tlAR2WXUE1WoqIO7O563AgN5K7KTKtaJbqEBGzXlD915xH7OGcRC83Y+Fe68Bo9f8OQNiMBoZ05t
bMHTos+WjR1Wkbbr1CCZ4zIhNROX/1OLkZs5HxZfqJscDEdjlNeQ6mdCwqYGkn1wnA17DL8cTkp2
/DBGuc1z/OEFTwaz2eNkIJAUBduEBcL/cIzCJ8vf9/T9AWU1vFhpuIvMPQnzxLBKN/k4ZE8Wu6WL
2kc56vekonJKY+jIWtvu7wWZN18TFrtCl1W2JeeeUeqWSF9a6hEhupXIFIrK7w2YzBI2sm9sYIfT
6uaXVTH2ymg3yH54YJ7WirXgrutAdz/asgD49fIQQ4llK/XLCAeNpWQp2n+IolVqsa3234VLW0Cc
PQdQB51h3pthNc/rWgmeZs3yhuVhc8yqNdfMVYIG/JJowJk5ZRMBOA14qRAFY9rW9gdh1Pg/ou6b
rluSbTjwlcXGmhuEwti/2hieEJ4KkorbwUn/S0tP7FbsThCAG1zxM2Q+YK0Ifz2+GBXoFgN4hNhk
4fkhp/9h3WDw/ri5cUkRkizBiaKqXbq0CtM22ZvKzoOQ0TvO3NkfMnecZsjQEW+UQR5SPG87lVyb
BpE8kZuHjggsDUO17hY+/Qv3FgOBLHpJsEMWCWAEjRS/VDyFnfsP8yVBvkyagR0h9ymUDrs4rUzl
j4OIVYaBRQhT8wb2+sddArPtRm4TXqs8G4VlhFFSWVLuMNvmI+B0y896xVlPPed86F0Pvdyhx1sK
We6uCHxZd3PrbvkY7Sqh4uagkyOHLH3YQqbjUnBOByXgkrlEMUSWjBAAfIdGVbEwgemW7xtYQRC/
Hr/FlgruhVSvkmKUbTYlJmnWA0ho01JSVq0TTyFk5EdQwHVdMiigkS5JvsY/cRLBCd9u26lUSAQ3
SezdRIJSkMuDp/avJu+xnHkx1lSO2bw5/ef0POdoUewwO1qKCdkl26w/HHhsAASJhL9saGboTy05
vDxHxiuNl8QBwCQSroYtO7cM33GzuxI13hYdeb6kI3enPuU/ocDJ3XZ0OzO9wf2HNCAh+cWYCb4d
+BpKsV8OWG98QngdPtV/1EPJoaddBdxxcF5XuvpYJmp9O0fq7abE3EPx8yF8E7ijYuCiBD2F+LVY
J1WG3mQmOi8M9SStbrrTH6wmTC84pUH3LpOziVjirsO4Drtu3PPg/8T8yQ+w/STuTyJjm5jLMiwJ
X5tbBtcWmRVQJpMNhBnX7cG7Uaiwsf8Yq/OOmI3JLnBTb4CK9y6EBJ9N3uJv2Mm+LmcyKWS0jm+f
tGJAK5/OeJzHSkB6mzDeJIdhrSKHyZtRTPXiycNwd7/iznA+jhCtrrNHunlEzMF5cp9+sHAyd2sV
e2TpD7RpRN3cneuVjoUFZSJ5qunm9UnFdgwqTEyeTq5EHQaHi4t/+CMKi6sTX6ReT52AO6SjcIX6
CgVUqXJ+8pDyD56Hw9xGHXLyTDBDEdccUu+cAAbjqKQtYOpbbiN1heJqPpHU0W/K8TC9Lx+3HDHB
2dmAn6+egbQ80OA78ILZwHVfptHNiQS6IGyv/JFZT34Ps+fMtinEu9toJOqqd1pKhZDRJycnhVUI
PBIq77xxULbkn9kwSCE5AuBvBFrHZaqXidpkfoQLFGq1JNSVp2xbG+1rNftwZEFGfNQZnzt4BNAU
vIAwZxJ421H9Iy365xWWV7xeDFz3YrBh11muMxzKftjcVgMAg3zQMeWnwrNFmIBGT8wFMKWCAMH0
jGStm/mmePbF65G4hADRG9suLJAPjyjAIpQVz9d812Zhp1NxyPV/8FhubgtQKojhOtP0CxztXhOH
HpYgV56VY+zoOCDjqUyoFVckUzhkybhJABRKDAXWG9kTOj/tFx9AtYEmM2ILNEy1T7n2+NQu0F4e
W8PeoXsedis75hOi21RIej1cdwhIcT8wn+wR46vtFDmdn24cBJ/nRyu/cajG6bfLqJTot4u7wN++
EVdQt+kmbdvqDlPkgGswfOEpMz90UtTbww41G0Drmm2BGyZfm+5NvO8xxcggIu1NpMLOGDBUZio8
fawgrl7WpnCnp4mRIsEA5p1PSvX0WgGQStT8HrANSvRJ7Q6XlgXHETCL3Bv+wQHKtKlwIvznSvJ3
5ibQRv5lsmxD2hmHlpwPCt3D/UeyseM7Go4BC5pporWJfwfqOmLOYRQOm6VXRC8XCRiiw3qsrBsO
RmCyIb6yRx7V1Ad+OT55WOPD2j/Iw3w489MNskE4OL/AyTLazVo8c7iUtMYH8AW2RDOlcKewy91E
baG24rvaSp2iTIUVkpnJ+LGVnbSL41r8ydZmtw+RcG7TymxaW1HnuJ1aq0TUztmvbNFN9Mbae8b8
kfu0Aodiv3C8W2yULfvrY533i89Uob+OjpoUcyPEv8JQptObtJrQsUOXV8k+K73qpvbdebZL9WKg
Ml8LfVo9hZlbbSaVD3xqhZmYPaUIwgxXWJkyhe2wNwk4syzP4TTuKxeIAwGdTf44qWDuIJ6Gf1sF
5v9OpJoPtGSEGMhX/OF9h6JVwuI9SbRqInJJilNVUC6pEHie8tFqsOvCF8rLP8WRN+D7E777JNcu
14EOOJAZrztUoTbdTdem5ihAUIPPM3wUoeKN41IkyEq+LVcFFktOxiVFueru+DYZfDugb0nfZXSs
dC6jJI3BDHLNQP2pLJZIYh2KR4h1jhGei8tu6gfkKrsu74J36on7U4CVb9D9tr7JtoCQ6clb9hEv
gHbLQApY/6qyx0GnRiACFQw14/M3mQ4fZ/+8vQR115lSwh/QEfINTcFyxGW8Xqlu9IxLxpXvK/9B
ZK9aUd/veS937k5L3WWpmzp3Z5fueEMRQ3zYORLf8rab4kl09pl2rJ2nhn+N/NtqWs/ka8dKaDGe
0+FJfIBEe6rxBx6SgykZcO9jBsaIwVGkWQiM5jk1KJ6DLGtscaRqWkERZ6W1Mt+Ecd3UVbnXwO16
9lgvfPFCjX/gDJsItFKtp/YsRZywuE8wgerJajvr1akKXt0UW3UtLI6X+rK7UixMaT3fyuSUZqKx
wqHWtaVmsdS8Bni5w0h1DGpKxkZn+VrpWDcKyciZ9WktqGtprEytMMPYFOrFIV+A6oZtDUHY/Wqu
I/Z9Stui2UMxf3+dPWyJaZxuP+tr3Vgmgyq9AD5t5eLqnhGl2GzdmesCBrZ1SKdarjKb72eCJ/pW
UA9b/dDk+AkJnlUi6mROc9ydzXstINlEWRH9qkPm/3mR8vbGv2lkwd91OtLGFpEQJKZV5W+RIvF9
xo8PJIMQBqzB+aKwwPlCP9TSqppG8njWYjnW61OZG9yQq/mGcimM2zfcvmfCundX18NzHybc/ndd
qm+TkVImeJ4taqvv4oLtgsZSCPfVdLQP+2XgXDbP6mrW3bo51FPaofWU9myAf04bpZlsq4A4lYoy
qeic4yBVdYPXo2MpOnF/PKtT1G8cDp/DLYYD4m9Lm9u9Hpcc5pBzxFNn/ku8t7r6Mbi583dCQMnv
bdaABeLUeQe748bOKS+jc/Nt6tp/8xi776fyn0pZtl2f9EB6m0nv8E1WevgmYl3+EkreSDh4OFaT
YZ3N3zLbuJ7XAF075uVUB43Cy/Apo1A0bs0LUY71TCE6bj0BGgYqp6axw0QkVmLyp9XJ08iTOE8P
1fLdOl0ttbdQArjpquXpLFUX4cWib1gFORmW191OnRDewqtmz8+hk1tB7Wo5hMc8R4WoNI0OMYJX
4/yhV+scPpWuTQcTKCrIZWXTiKY40nwMtTVSRxntKD+kt4AujHh2R1Qn0/r4Sz+cpj7ZDys8xYcl
s7BG/u5q6+2ls61yLfNQrqXWKw2lj5TLrRXX0R0U+cjHD3NtXpsem9K+FtB+r/BVy6yaGp6r4z4s
AE0f+Dg5xnRqSe/5fDcz2qjbhEbKqZSAa/VawXk6HF9OJszTRokYDH5slPBr6FJmjdAm2ktuZdM1
fXjjZduyT83E51bzl2UxO9TLq/rwD+rPVRquLbVN4az/t+Sm0vUQXOgQoYsJzcuuuUoXqpdKd6o9
iYU2q3GKOKybO8Q4U1SEuOTpqlurVZj5WBztFrX8U0npFw+VK3i9NJrMwC214rLNmmK/vEbnj1Us
Raqtux4ADfZ8aJKQlSzbG6Tfw8e2NR1sW/PFvKbrzAWP81r1vDfKYunGEbFEA7rDb6xoysmzUtd9
ePinNFUwrNbXjpI42HVcOXas2mkmQA8xrju3r1PrcbuNtFWYFqLH2gySlG1uydUzzfWpacn9W3Xj
adPtmW57mGmmscWGHquI1o7zx9Qolo1Rs8NCkrFHjzVlBl6BiRLmSDJNcqPhqjMdEFBPB4UU31Pu
7hMhWCODV4XJQ7nSv2aq+X5Fx6Jt43rPUGDLek8fgA6ldxGNJUaC5p60e6qwfyi/phHh30/zMlEm
I1by5UPks7ByONKHzTrZTY2gmiVCY/gaavGd+j6LavW40OrmcQ+9vt4DAyDKWF1Djn14btX8spsL
HXMZLt+tD/vqsWJaR7lj24Qp7jUOrudLTRPDoo0r9XV3qJdr9xoMqdrmfmuX2VYzo71gYJSVf1ye
QpPep1Khty9xBuc2VTpHuZfKKbSOy2D/P2++Z7j/zzpMH2X+XCVf8eWkBhmMMrpYTPo+ubqW1Uvr
SnvnIno9lB63jJMUS0c+D7in77ZYNvfO7OGnHjmFSdclWoFHRaCdWcuFv5l7cS1+7V7+tqmtLxoP
hF9o5IWVyONAkuRH+CmIYufvQ2jG7FL2s9ZMt4tiqzxtb/lOBUl+i57t0CkLtTl94EOuuysucufu
4dwt6GXT1hknO2+tKtFh31q8FIaCiFr6TisdqxSlpnqJTpWRyXk+hkO3BLD9nmTqm2/Pwa7vJt2q
y3Kr84RvN151dR0nRcB+PH9KdIKwP/24C83iJ/nGpPwnl/49qJjmu7Ng9SK8qw3/uPeJIqJjW3Oi
g/irXQhnSi5uxjpIWnj5Ox/Zuyz8e3p6K1C5lmzINOmp7/ydk36fj1pvy6+dTplxp8wIaP1KDvtx
Qov9WqCkqK5B7ImPn7aZP5mHo1rz3ez0eMGS7ebAku1L6WUKIMyix86/wgFdnjSXX0N8MpiWFO9r
OHs8yHoBBCnruSie5h0bQorxRnd2T0ob8v3D+MvuNPwzmabrh4/CtL54350Ptdzc1mRDKdb1pr6W
op3HHEvjL5DFCsVdJu4s5DGVrVjJVR8O9fNHuTFafk20WPgp1S8qsTmMBtvldN/NwybUpW3t3Jm/
8kJQALGk2bdqk6X1szaDK2dSuhoXNs3sk93r+uAhsNLhN9lyCxnXqEP6+dSenPqLUm9/7g0louou
TInr2ifqIrWU3NjkfC/oeMVNKNqSuGmo2Jpw8QydXra5aX3bOjFJaI3znxaXo7y7pg7CfV+2vd3p
pDn84yGkP/MpMtH62So+r1P14c+mfnnE8OAsMP5djUP8sD1i0uhPs2uayFpyZx/5SmTu50WpOi7e
51yHj8Nq1n+bVwFAoSSV/cbi7m7q662jLGMryNlcqF3UKdqmm9ZlvjF3DiTQCuI5jq2licpaziE2
3leEj/2ZjjhD6nsmCbt3+1b2cdJ2ERuRa6801DOqumvqP73/w8MuV8+NBJjjr53Ue93dWHTQ2I/9
cXSNO8ddN49PuOq4dxuOLurOQO7AH/P9XfrO7M72BTeXR5P88jg+63eAMg5zBEhiO32zsxgK52IU
4MP3If3rpI9Yf23krHZOLVi/M+3hz7I7i2mXu2VoRqnp18x33bXDdt3a+HvgfLJEM6sX29eQrZ2O
QgDNFO+BlgMohSEyvUs/zeJa4cX3u1L/gEFbTiGpe1vFhs5w9fxR9aOYU3d4n+3v6WEHxcaRfiDT
tlH5KJ0D5Xas2iOw4191v3a8Pooq3+R0teFPpr04Pe+am+8LT5G7PXyyOuktyvexPuN3tnB3XcGF
5t/xm036V20ebW+771Ipyn9qTR/uv1vhIhiVXg6im8F40yhosHacO8Nc47F6OaRHo3JtVF7rOIXb
XDgd6yuF3CilWqAtr8Of2hWJPhlFUKpgOhnZTWOOAQ+CH9Zn/XHzOu6cx51xvj3Mta2FrSOXS3yt
4CTItePcX1MqQMu8VpJTtmaEmXSngrMZ/WLTuJSbsbYUTGNMe1282re1aXmOzhws5/21TiRDxf6a
yEq0K+YtxFGm7eDfNevzwS14uyjSI2kkZ43AuvzqlD2I/C+OtW2Js91oVKiTdqyLTS45+AFCSrLR
Ua7yMx+saZNexhdNNAeiwal2mn3x0gEiUQubkhgpsMWa11WzUMRGr8bZdtl6GSX7lFkzP85vp1/8
uIgB/tWTftcFSoBm/KhzvC5iWYZFvo9ztV8CC9M6uvyaXOekfO/vZqm2fdyUMM9L2yQtm85azu6m
+xboeI2uIafTLw4mwpGpBq/JRSEaq/TkbWlBkg26bo+xrUjUdpaQVSaoBbhpFwEo55HI7d7R5Ns1
YNNrsuL5JZO5kCbikMUf33JxZwXf/RDV+NXGfLBaPuVGAt/uWEc0DurUlFZVPpqdo+Im4ig2tIFl
nyyWNP7eW+5FOIlR+OKmMgrXnnV1UmqIKIvrwUrltwih0bnAUtgxohelWpDr1vQLo9xcnA9yIzvD
9Guj691AXF54ydjrUb4eEBhSAplnb/r6nNmWLXGHQzMf66Nt5a0blTQHjox4rDqvdodHpRVn5qUt
rjqmo+KnQ9YH/R6ueL7JA0a0MesJTewp+sH5Yild+dVWYmDoFz+H86qoYzbsyJMms55USUKHTv7P
ZKZIU5CYzNx8Zq70A8nIvfMeWXVpKCRZ5U8ON7nn4ass8ZYo7t6vqU/KAG5APtOZFzYiuUNUOkSn
stJoJE28nO/36rTX5f2SWrL0J597n2dbU0RsuciTref8kBV5H4qsZeJSz2vMybDwwgjXj00H0aHU
WA6cvlZhSUIhDdicFc8g5JzZyfuSFPkScO/X3OiW+muSe/jIrjEWxHQl3kM7x2OWFK263dSkbGmk
hbBrTSpPS7OcR5oDphRJUrL9de5+/mWtVIgv5fuWUXHVwez3Wrdaf9zOuC/zIntnGxQN+zkFh/ot
H08dB8XXQkh2BEPx5GX4c8FSmuis5QguvlwFIeXmSp+KDD07F/xHO3hK5XGqQUPTzM9m235ejmIG
aprsj8NXv2M8mEWFh8yH7z+6KgwqCQyGMmOjMLNd1PRLmOsYcsvjLxc2/COgTX8O8x0GaciNnfH2
y27rZ4aY+X45kHnz2JMk2ousTHPdFUidSCjsOfGlv1ydzVEPTE9jM+pRmGd7NjbvDGJy5ItpJ9Pe
F1deCm0xyEa9UajNSgJpqnZmS6C0okuE5EEzCBkcrX2ysS1VRGhGXy/6c85tKsnMTm1bxU+TVdv1
oDOhESkFfYxkXUIPxyoQq2ZNsWltdAkn14S2ifTq+bLqpD+LXjgTJh7OIFni7a+KI07pNkSVaZ6k
CCn3Fq7/mwxb18XTW6WXgc4Jz7LZ+9Gm/lYp7+/PD6aJIzr3Ofzjp6U/J9OefXrl6d8u3dUXX60x
Uykctpdocny5RKvvdauQXrJAes2MDiSGUr3ZgaDuayYlLPUkfem76z4thMi0XR976L0CSJXZleO2
iD0+e10W+tNFX5fosnBktENOhjcewuMUAHqcQsL51/bwOx0Xqog31WWCKmySeRSjVwPAZZTyVwHk
SGhikz4/TA7AIBKM8FzyJ6cseIYyScfmXal9oAZgMxjaZ3Q3GnnOeuND76iMM+4vZAX5B3PCeesz
U3or17J3x9pkq5vbqpMpb+3V9uXsnfzqNZuup1P1S6q+AmUqQ2x1e6zt0/SFjYIemozl6D7KjVK5
kW1lu4RuGRXn3voazPLG196Rw165xyxvvgx+eUMsBepGdUt/KPVypd4Qs0H3bOpxfrPS4SpUrUQW
NgsHuNPbKDxMp83ssLtBjt13tf2anHVW78jE86UPkb5jxKeLHX8lyyMcGSxj4pCPr3ThonhftlbO
4yHX3Cbco6XD5nXn0K5KbkNWc24sibznIYAUPG4DwiZdtfkeGHnt1Zwz1fjaXxxrFSXg3yIP3zIj
Dj1bg5/WptTaztr7Wfu6a2d27aH2geX2nHH9ojNBYIk0enO0ao/wdtIfjVGlTiHJOKYaK46mC9Cs
vlrNNX0OBe41uCXtr40T76xr4/jnQo2q+AUvQsLMlGt7NcCTKqf8iR33PBNeVphtIIXHwovt0jtd
JJ8bkenfPcQ2wgvNqSoXKLzEfME9PO2ChsxC25dLe7HvOHBMcTDRM3frn823JTLW2+Ej/ymE4z7G
ZOzwvTiQpRNfPg1FZGo0AuomsFJq7uH6OyCtc2pIjzC9O3/YHWwNFlc3/ZRHGtkWOuCmdhmDbClT
4nL75Qg9fWyLj5YOMn/79JEd5l4Uvh4K9e307x+WqWw9/QQgOj8csy3gkZPa2551ShwKE4/UA57M
fzapJ6zxcxVuNZvXl8X+hE+j3g7dciHYNGZO/Qu/xlmdEY2a6qK/WvcW695lGGZWadotFpLQQaz0
ZU0aM7cwsIVm70ym64M7K7zY62IjnO7mk7venJsmUvbcOGkyDhk6tlJdTp6r2vYLLgyGyjEm+Ejj
4gLLBHvwN0Lh9ux1rgtaMm44VcVR4ytkYcPufijP6MpyC6Gx/PzLZitJcznnDyF99s6vglDKQeSo
L7v9ffZJWnJ9KKHa1J0Xt6u/BZ0CS32AmWdeobaRcw0LrBey7tOHdzP+SiOh7pTNO0KrDUM8d+CM
CpPsyitBMl7AlnmyG09S1o5fTceRWOr5N21BJRZFiK4mSNtWpshfsj4e3I6AC6j5NZ51XLi3d+Ii
7UsplpGgG/lK3VjgW2ko9nXhUBHmQoAup2bElCVv7sVTHg+KtGVnKHw14OGMHdK/mWdgSeYZerx5
T/CmOP4sfgIfDt+cBCG994Kf1GfcsZYn7Wz649Kh5UxW8TBXJukMAj2QzGbfACCX+SmyJri2MrzL
evqAkgfetInZi+C7UWLLSmCdjLX1mWrMyKkLCuNhXJLemaz9WB8nY8+oJBms8XjfLct1Y52MK0JV
SZ4nP6rmVyi14qrufnDVNXelbVP7wLAl1xK3Sv+55CaYRkjP1+Lc/PGt3JgPlCgOFFYhiKUvZse2
1975WBsP0VEaG1otHCv2hhJ1Xc4h9DKq0anyK+lRjKbzu8/fQc4rvQnuTQimxl9Ck4lgqwI4FNgO
JtFs+XQgxV21C23z8aDgTB5DcFVQfonW65aTzhKa5BXKWucxngd+W3Q9R+dzdDpH1zhgFfmnSb9Y
qRfvhN9HSDYQ/GsVIy91VGXsO7cpZtco7bGyaDTAUtVKLhxfMnk78vxSewRoqvDIgNzFDdie5GXm
+JSO8Q1mGEPMcPQfEUdeZc+gpqPD8LO0a+y+5ZeGbN8cWO6fhNK3CTBX3LmKvcL25tzU4CwVhfD8
Ir+90GCGPWzYPH1Aprfm4r6u+OJLLRZ73bFDCVkdDwQKLrDEKut1uZb+rt7T0XZN5it6Eoo7ssrA
eVKpcWtHoaa13DaqTKNZprlHIVw1yzVT3qoz4RNkoZx1dCVZ2mlDvw2SwkSqVMWZfmluF4C3A1vo
mseTvqBfVzf1bTqqp++K4dnsVy0re+Lx2xbBuoK9JJkpoveqQ5Kks8TYE+zXUl3QZOVBfrYMEI4P
+sikyjYeyBTTd9JJpoNStn2Q2t6MO8cY09gKSfHJuWgoRkJyS7mnI0DlOjqswlvwxfvOsSYbtW5l
X0+sNS3aaRrZnCcXXUPbq4Ae7853yUFclaopUBjCeahFAqGZD5Ve2KT4zvGfoRCB+rNJ0qU+EKF/
h0j/ngfXuNcUS19v6gh+bomfqQIglK+XWUdyNN4/iYs8vPD1E+z4KN8HJBf7Hh9OYRQwiwM5fst7
PXaK6c6hWX5l2T2Pm2XFVZhS8dI+7DvrTGe56mYLXbJsR+B4Blm+1K/PbjB3CBOg/CobM0vcff7/
MXVmy21q2xp+IlXRCrgVolXnPopvqLhDgBB9I57+fBOycnbV3F7ZjmNbAuYc4x9/U7m8Vdx52XwK
Pt/O00l+frtLL9ST/ILYSfyupbfbJy6jV4TsMxamjkeOKNRtoXn9nutjoCGKY/NdFcq2oP/sXRTN
qelJqb/YiaaUG3ih8ZgcJOsXAzPzHvSNANab5omTkVZ0hn7uT22C4yCqs87nlqpdCmXu7shyxJxT
1NecYypaEpd7ujU88ABtEjaqbAY+DxJngPTOZs6jUhMfe+e99Gi1JM/EoxUtHkI8UUHFqz0Ng2/5
iAitp+gP8xqq9QL/hc+aUcMs1O6wtiRVHbytC3F8RZzIm7YOuFDK9RtjJQNuB/otLFZb7hUgOW4U
0YSC0y2zTexqgdIZ/wnpOWwm6n04ghpzII8nm/aYLyiH3VXZx/EB1zSehOlBNPpPK4FriVPuV9s9
0oCBXdDRXFa5UI+rqngFSz99a0L6b+kRn3X+7pXnm3aRA4zihzeD4meuf4D3eeeZH7J3ABeKokAO
4ggLfvs6D8LYh27nmm8PKMLZxIPEBgKMnhK3hC1r7iCqbz8p2fCBQCAiCSxogYOGxxix9fTM0cm9
xb8FeUHG14mXWkLvZ99rEQN5pend7R3TS/wGFgsBzrEaNixOi/cjivy1HGrkSdVBE9IkwFp5as3v
0gSdYXiBu+fVaxjh6hvGwWwobCyicc4kT67Ec8qntAPPDLhOxdcAp4q3JcUyMRTGvrp4k291oB0A
bbuUmw/uc8AUAhG7+UoHIuYEzEM0R0UzRRsNcvIsBhboZfeM6M5sY5zULFAO2kEdR8zOHtAHbRsI
maszjSpPPgAWTTINLaATH4ESRVs74lLD5cG1yjMPBApTtFOxy/J+/c734bHBq6CXRVuJS8R9k+Re
iWbbwCjaJ9rZWvtxGmDRgOXDeC4iMa7hVQ083foO9wgKYKyNeyOQm7CNQt7Vak0P/yim7NyG3GJs
Zzzh+Po24XC3GywlbhdzI26M4sXMwHSY1URBOWPVNcQNgfaUCETWTiG9gAqrLxQu03OnSo/Ui0z0
2Q4pbtYEKohpD/cxvyl4DycP+6cjAWAAmPtd6V9Gv4bms7JvRIdtW51SXfAVTE6aSFAWYCv0Gc4R
+FtiIbGtM+dO64TR+Tcg6QBlQTtV6cloT712bLXjuj22OOesfP9yUDEaNJwOpAWJHOTzebzAk2vm
AejOzbeY34NoIhT4qtFaEItabDFdpkxb7nu6Bc7xTrQdXLu5PQWaYBsQe0C87autuPlxTxZ7x3Ti
MTdxifb4WnAadnieSG7MSEU6+bcQUK2Q95lLh6syPsjLpbvWQTcFuGQ0TvNjxMLHwcK6unE0tGG5
IyOiIJ9OHL9cj0SmswbrEB5k7vTMRs1sbS4V6y27sYV8nJ1JIzbznceTZ/lOIFpYOEBFDRsp0/JX
hC+YeSyY9/XyipVo80CoH4B3le8EKrDyr/JeVL0XbIYF3A+qyh32Y5Kqd9kUzu3TUo7Lq2TfqRlH
NBdQdjFxo0GlomVmf5TGDyrc19p6in+xgcCJABsVdcXtzDZjMA8LqJljCHmc8Ov99CWr2Ahv4WJw
fvC08XJjiFLTw9yidNRLbMO/2S0QkvNTFxhshLD2GEP5xu6d4e7f/Wb9ytmqRp/XM1epY6ODXIR4
qt9Opxv9jOB9cLeCCsnP/KARxit23RQg7xylhsd5wC7CeQAfRZQ82Ihowlqlw2CFEQohvVC2sQw7
ZVSpzX7EXloBKgnK/fWyTYivuHllRw7XXw8NTUbfi3rTKy2MY1ExeYmC/sQr1hsYlz9YTo+KsJye
FOE6LSvCdZrVEP9B8kfDd6RiFevKoAofi2Q7EWQwrwQdYy9IS6wKuQqtMxLMiDKPKGoS/ezu0SUT
9DWDMtsSam/XRKgTuKf85S2R/CZ4Syt74S1BXRrLLdcc4pLUwRESptHGvBbfaGwbcYxeTKMXAUCM
n/R34WHJu4ZZkp4IV9NSEZuJ4xTuVXeykk0KKJBwFBtYLXFjsGvL7kJtWwjjCyUNg5z1V0Ob9Fun
DAEEAhKCPYJtKIfPEXZh9ILsUH1Kr2d19mXg4xXJeYQqU9j6oeWR+QFUVrOcR04f0w9IbtfuO00x
432CZas/XaMddPgvr/ihTWIXA+jg44U0GCa/wvcEkVCoRyFuKZdxB5pkYFW/IsZwcz23/S7+4Qal
7lruzmQ68DizZ96o/wK8WuZaNjUCzOaFeY9qTyZx2yTFzb02ZyI3KEt9oXJZhtFApewtEagY3qBl
2KOLQQ0Whz2KWpTBKAxVn2EnTdPfOTC9Lz0T8VWBSg168zN0wgzSpBKPjE3FWJcuHbHsy7873Hy9
7CmoqU/oQThUmG9TZKvP7EJk1hMJRZ/Af7jPrdph/o+bO3B4/IaBS5QE5xqx1jt123IGLfQ9ziBw
zemTE5oTh/k8mxfT+bQNb20YK6EmNjIOluiVAT9jfhYzftaKsGgk+wNRvNscE9x5gbPDxSrr7foR
f59bcUqAeCkvW3Lk/N4M+INh+MYmv4aSElbXsLmGw7ykK+VtUFpBJGEmRrxR0CS2ivbKro6cNDBm
krdS/rmewYEoySifzRzb/F3T7E1mQTynO/plyhiqofUrm2X5dimP9+koTUdtOprTMSaDpTwa5VFZ
EQMAVnVYXQ6Ntr9C+P8poWfk7i12cd1NZtfdKztjgXhuw0jthcAZ28KLht4zsVexWLGY59opnDXo
g6Otz+uCTmRtm7+EwGSTWg7nYpUyBUaPIRY4kKq4d8vtLBcoqLEA8rxb5hW1dxm51vgp4QIfkHEz
YHw8BDpe632QawFMPsV0KY2YGuZobf8DHUfiF9HVfq2r50TmdwMdsrN2A/3blnhs22OkHeASXQ7G
FzAu1AMWtxw3Xrf5ehPz+mS3k8F/7k803oJuA90zOfIR3s3S98Qf2fqx27wZMK0jn01Fe+AnQOTi
n5mU8AjU080OWiNHMRAJi6N3xy5MHzH/MA5j4B0gtv4354P+AiULVksukFuQfs5WOjh2+Bot04gt
iihdfJhW7RFIKsVghXpwJhNMYDFPX7LQZQkOEdhB/jEOG6oH0bMCsjKSWd1cmFuAqkn7oDy1Nwpr
ClgON2vtGJxpEohh9M1zH/8ktweeIx70cc5P0PnxzBdzYEFPDOJneqLOoH3fFMehOKbFidt5ZZ3S
6JSX2C+euvJBlR6U8kGPTis+KZ3Y+lW3h5m7dlt4rIxGG/RZ7jS5WfyXJW1OgiidEejKIY4xLKgL
JIyn6YUdH5oqC4JqFIuPEFRZ5ihoquz2CUkY8xLhAVDhZ5bquhMs1VRiRi4W4QCdLnZ7C8MTgMn/
8gFof1P3+szkUnFYGL+m8yLkBK7+suDqt42ND42Djy8eFmntTSgvnhl6XhTxNYLSTzJx75CFAqt/
3HCrCKt/FGKYtaNJXIzU4s0T30dJPRZmyHiPE4MICAuQz1xbmL7himMRijIzr4WL65z7hlRWeDnM
vqlCCQT+bQiNGA8nvSwDVkVEmHByINfaPKHBxRGDaBX0QRwsli0EgVA1XyrYZ0hEDZG5h3QXMwjp
4fIBIx/NA9rPdoOEwgQHMBxzT/UjrbeUCsyW2DJG53qmg6K2mKqt9l5/gvB0mmBSAfgiPKZXSjTB
ujtCkeIQiRIfxGDE0IggJVqSs9iAz9kkbYVXGTpJ0JfxgUpJORjK59xfWv6FvXap1QzpDbrJM/+D
+Qm9IyaOjq37HsRvJtf5jUSE9eFN8pR3KtHyczWOmx2t73iq3Sh/AGjo6TI0HDEFb40hQCU9agf+
eNlHxvMNLS31u0AfGyHQf+eFae+DdqYQohlaKFlEgIx4KyLb+qko4Wik1q/XM40hhR1fv3STgFPw
QGBPsUQEC7cHfk+5cxhwZxVZDJuD+b7mB0E08DiSaKH+NYEmkfOgAUxgax8As7VOnMk1xvAGSWX7
AmZ9daikQycd5OhwME7M1bjEsB0uZEDAuRSWaaSbQMBhwnHX3B6bNKwS8LjbtIwrTC/OfBV2We2r
fPetiY/Hhnbb2EZEvej0y+4yS57ImbvaKo0f4qfbrsX/DXuGg9bse8o98Ctss6DSgRYdaJpp/zjt
33oXfOS+DuFBFQAcTJ55s+gfedcqsDnFywifDi7xn+gdIvP0qcghZnZvVMC6+bBlirPaUccaCDwF
x4QOHprgyCUj5zhzd039xMQRRKj+RPx3MmvuA6ic82Swe7k/UQUPj0P7yhXnutCjtzLUtle2RwbY
3Lg06Hzk/eb8p0PkI+d69E0Dz6e5YWTSVlTYTtwAWftHeedGpwCmAGBkesEWlbZQnJik7yl7UxMV
U8yFKI7r2+6MzRyJK/l6V+AEle4r5nGmzT1wsaMJBI/EI39FFLPpp6Z/Nf0bbvaSWHrjS5JfXJHO
+5bFFBsDN8JWSFqRCclb46Lk6pjbr/Gsd7U3OaKXxzBJhFDE1nZUoRFsDeZ139Tu0JlG56bCbXFl
Qo4rt1DdKPNWlrvOhC8E67ZGYuhhDXEpGXtu1A9he+QqQ5DHduo23wPMGNzkMwd963VOMCEWhcB1
0C/Em5HL97Lmb9eMm+5QMWIjy4fslMrpBqevnFZxmsGpFbHKedvMRjs9mxMe0L5Bbq4NwaWxHGKT
mdtU7ji4Gb3h/C21DP9QsfgNL/PqLvTOficMxBqNFA6EjXZ+8WV4Ghd/BKAufBOMuvBJlFJiXwKT
1b1UF2bTCh6ZXMrDBMKeHklLiI09gkr9SXkof1F0oydZTDYQx+EGhLoHxT8CIW12iZkgcTG9lrci
J/wHC/SWAQWNPBHtXGY4f5Rr0EPZsUhRip+SAJlyTsza6SJtJBiLXyiEEPB2GNmhutSC9yisQKf8
N+2dmxHW7NL+shuwFfSfYBsgJBSVzMuzeTEvx9AQs8DpUwcLMsSiRrxcyH3dphenBkPTN6sroo0g
voaTGTCMbN5q7FahUAU8Q6ZGognAfJJW9IWia5S/5jJimfRA4Z52bBns0WCGwC+gbjxigJV8pEJm
4+Cpbs88xoTK0PGthL+0cD0s7+76MTftbPY9zHUXw0TWLfbaTiwF9szEVrjBt3LViHVpnQSdU+tk
JMC0YpLS0+gBAfx/iJB+EbMUCTdiFHoXx1C2LHKEhnHLeJD4IGWNdhauPwVPEwLrXfYTKkmQWoVm
n154gZQ4YMBIGVyBX/BJVRL4A2USG//di3/oqtkCWNT6E1ikoApSmuPXCAK0VOeKgGJ55biE0oID
wxIj+NnjL98DQd/eiPPZd/ZYnXdF/TT/Ipjyrf3yk28t+I9zz17Cza7PQD7r95xeg62K+StuYnc4
1yQRyvvoFXRuWfx49ld+AxDQ9kwNFb3TIyz8HvkErBD9oYFX3lvjj4ASgA/haVkbMI/bOU3eS2zK
BdbGN4teYVuqSrNZ+WyaVGlMfbmc7HZ8XJOBfGpdwa7MyPHSoCcxk7nfGfzwFfA6Qt4SZNb3oIpg
zp6Bw7V3blJxV6i8o9IPL+FA68/GAWg8Gh6AD6QbQETtHrA98sr52Lae+szrEa0PEOe7eWjRS2JF
AlA28fMN9CyxYkI7W/goQDrluQRve4Q9DMNCEcPYaeUx/iwM5CMLvQ20aSaf5orEkFgAH3BqIE3M
15U5Ibj3eCIcTJBYV4IWkEOK2BAVxhChWW9Bshke0PsBdUIdGXC36BwGIqxq5u3fPhlqPM40GeWd
b0azWKDWYzvFfNkFpuV0YIhVfs4gNoULb2jrbvnJIKlN9SGGBFwP3k/wvyoomHUvwLyZ+BxF1Ehc
jTZzOZUBSoF6qZknrJRntJcB5UQa2OR3E6nbfpfSpQX0j1iQTHahCD/Yqtg1MJOLHQavUrFTClTq
oVnsEjVsu7DvwpFlwde08f6EBq54muLhIaph6+XeIq+IXekRR11uEi4Ml4e10Nf/KYSid/1Udvad
qOONctttYSoReUwfj8ZTFh1t3YYJvwATpqNGTk3jJg2uJGLh5Fowp5xdShv8STm1mr9GpWnuSmTM
rhwWRqW4lKq6WBiVssiGYt0SsUpSg7BxGbcT4rAvyFRvam+zGtjzYDtAuVjWU+iNYt0P1/QVq1FQ
xP1KGjfJkRoIhgb1zHQ+4/cbH/WUqjyDPp1s2EoZ+1a371bZqxHGGc9Ii/K3Fbtb+VJEv6YJPsGV
XnlXNU9J9KA/C+NfD4yDO0DUZpEjnmIKMAxaMABlKCEqR9BuysDHGLz6AFzGs9q96sXjun2ViwNy
tMOsicGIYyZVTb9rQg0xpx9IBrWZ5ft3MplQNJhwC9zGdEfYQIVgdhOSqiOnHigtMPcSPEp9YHpO
Z8kwkZlu/ztPH3vjjb8AV4GvDPPDGEGPaSzEUARCXgqpRYhUeAhwbzM2cBc7vwVAyX2ARtZSh7ON
TKcvuKUA0vEvMeM4M+v6C3ZGtOLMzjLxQcz+2Agu+17/4C4Xtziu84f+k1Fh/MasYpE1NrPMClyE
WUX2FuckRx7KBK4GrlInyTpm1PDTqYxORnXA2ZgDS8Ym2gx0MxikoAPckBjnByWZPODwOQ8UWH2g
NsEtoqN064mRJQ7JoirP4gxEl6eqC3OAP4Yel/38G/IcTs8WOVcv5SfAb/kpxZqtkckIdBV9cxnp
pWjfDLEswzHoiHqHS8HqsU/BNhK1NfP1X9w7Co0SGVlIqMlWQSUluxU8eGanv+dxbvwB3gR0wk7E
gBSEWLDHhO6NP7KBYic3j5e0d3HevP57/FCOyHvmPoW4FmjlQMcrhgv8J9EEz6RLn2fyZ3nOzeP6
HWwN8zfOhk/e+ZXfhZO6Ub+Yod6LUZx1Deeb5KwSwWwFEoD5W6KPoHMcN3xmnvlKxzwPoj9c2xsn
2WbmV8Difl/Ie/wAhrfrXGzyxNudOWH4xdn/Wfc5lRBOX/7DM8HNz65FLxHhqiGLToLGhB6M4pzg
RI4P0g05fz9pcDg4ldQnulJQaeZG0bqhTP9my2QvnaQfUGjhT32R36Joz4AdsSynnOB45CoCNTGU
qc8AVA0eCFMwGUGehWhjGOHzeFOE3O6uBpos5nCKxPHGXg6tAJAeYQKOSa+8BPO1759L6n7GTBUl
jSjwo1emkkiTsManLmcIDAp+++qTdxWYUkgEJvpmCdZVhKDDtCkvgbexK3thGNL/hnrI0zWJwyYf
xZEEjxPcAYeQXy3hgC93+c/66VHibsJet6QMR1NcbFZf8DcEI2jb94cakhIMOaf6WLKOBXWo3SLj
YKHlKj6i2uZ7rQZBgctQs2Cn3/moKpdbi7dyHiEy7xD9c+NBwFrgoKXO4YWqz5yfYxcU6NwQtN99
8CFjf/Em3Ta2CnITGOvs7hd3qzwB+fCH5RZCEWglYtFsR99Ttcw62AVXVIjQ/Sk+8SRPCWQX+w5U
8HSAa8ZBrb9IENigKs0MIlow+ifOUtpo3muqE+58JGRcUNZgcxhTlxhWSLFSNTBVYAkG6gkK8lJj
0lZhq22sSMti8gsiilZlNsum0MQsG6dsVhl7rGE2y8Ypm6XoiAA86eZxMvImc/jvrBV51KRS7zgg
py6MczYyG1DoutHnE0hvxfFjtOL4qWB5MrwVoMW4AkBBcDHHdGIUb7xCD2SDa0VtLF6IeNl8AJDb
8ixC+ajA3Gfx60xcZR+FDBD/YrY+1xTLW8GUhVF+JoprGvNFzKI/C4hWc/mJPEK8xbQFaKeqALha
EGwbQkWYQq8F/ZOugXeTZ4ZxIl8B/zPOQn5J+J8DvblqS+EVWlR0SP4Ub0DHgs3H8JTHgAqNsbtA
Ozjw2HaQ1QrtGz+BvbI88+wLSS6AA1yp9VY9Ne0fNpwbcXE0LimM0g0AJvR4BlWFIIOlzFvpggNU
z8n0wTmlPQFaxqbYH7k3Cl4KRw7/gI/cFTDJBCUb+DT7kFJ0KQa0vwwHmEURGuV+ifUGxxQCOVxP
PiCJw222Oj9n9yVgr/QQ1cW/AAP+6hYVe4SIjyRQXXGr0ct9pBgr424N8w4tps0mBu0sxeZLKCtS
rBwf+FHKUcfxWZBr4dVST7a/d+gtUGcD16II4vMzQSfWQ1gtkIaYlleJwKiAzCFLc2kkaKG1D5+e
6FP4ZYzDcNqdB2HkxOIZmIU69/VsN49VPjvj6EpcVV04w6exN7lroqfiv21SzR+CkoD6zqNfY3Hn
spSbZ8LH+WQullwBfzx1Xtfeu/X4wXt1770jRspc7Z0rvIBM+c8FiifTMe2skuadWw+3qBBKR3ga
q8m0Ww3ffK8gX6z2iHe/ZF5Si3h3RDbX7wERc+xf7p6KthREcPQq2bb7Yi/LOzMSAe8ytka46PSB
ogZo3cfVRg/YoICQQZDhwXPhuep5i4ujDSeXe4yvmGXhjGagK6KbNfZUPUkhCh8OLKEZ6DjSfSX3
YfEwX1Y9jiwkSJxaoFds1wA+xAYvZAC4MZwkAGIjzG16ZAiqWFAKpBnY55E/UbUCIt1zxzww5T9r
+q5U9pfqAPosFUetOCrWsa23naNgxc9oJTomsNe8y0qkml4eYFlCoofWNIgbDaISJyTXn4+UR5yQ
RRIwzoLwIAZZ1BRiI8B8nCINmRUSfEZe1cxeQM80P2w8W6rQ5S/b3lJykwOAQEy1D9OJbY9NJLph
b7LnQDUPHKwUMTM/mQ2Gu4uzlr0WQ0kMoZjQos8FzpzpQYxzCDxIIAlTH9GfATFyNsOCY3tautX2
kx8IpspbrT/zRLef0Pz/SzXmq+pt5ZTEVP9chh23tfLIvhK98tsS87zFj5wfTPQQRR/h0hCr6OkE
lZg6kp0DgZ7P7j7zBqG7d+O+GvdFtJvwgNYFuZTBAVo2Sk9F4sZ2lKugEXFFE8wnZzUgeG/5CfrK
ZtTcjmwUcLIBitd3n5dLdZ38LFCb0v7hd4cbEPE3mK7T9/P+f/L7MaLcMLZeOipaspmTxz42v+r6
TD0qIkCoR+CIwDe5i4JlqVZQU4KsnGlXhQCHrwfqRVAyQ8FES5TGq9h7ebPv/k7f7O5wLGhdz70L
aQRHUbCYfUmMPM08/JFl461Jv4RXArpsAthzE6OT4tB6YYz/BcsIhgsdKuAKdzRvJlzMwctwuLBj
DZmlH6mc6WJZvW/0vt77P/fKiwuMr+kjHWwDYF0iFS9YeIrPkoE7VihwVp70LzY36IUQNWgKUEtA
Lpjrd2RIbJSjUPjC7UZ/Nm/0XFwhOpqXwBveYwyqz8qB3oXrv/JheP0nSeaLYNmwn4GGmO/AEYiN
bsoeYkbl9J/cQRBwGIEWP132XP0AV9FdDeRes40wwLerH3GZMg5zngLBqaSeBEHA5GF+nnmjc754
ZmvS/VJK0v0CSguG7g93xfIr0p0uiAyQCFgITz1wCPNSoGhWXIlYct77ojjy7GszHWqNY/d0qARz
ZCGPcJpDG1n4I7B8VYgkDHYbZ30XoSoHS95uszd+8ZbkoARfii0dIDcZWehkdKCrAnlDVFXf0eBv
OFL5y6sbrxycV1h0v5iv4LxC9ytf3QOMYdpf/Qq84dIBQ/mPocq4bOUaG/rNS2Eq9A51oSgN50aD
0tAIIIOvbntIwhd5pya7HJi1CNG9d+jeZ0UDz6KKoIqsSnwlZLjgnJXoQP26x1XAX608yDspU5/E
YyoIGEaNiUh89l2AF4p0ibPssqfmLjkJIYBTpVCr8IAiNBkfgChmmgqiww9B08ROMNly6NO51LEY
6NzOFPcETvNA0zIOYk/kG8G6/APtE1UoJJrOeObQE5RC5GHRH85x6lTYfhBTIZSIohXODVA8zDO6
RgSm6oHuiKJ02VaZq2ALEFYw4244hSF0DBGt3964jd/53+1t3pv+e77NGmPUzoaGIsoiEXddEWgh
JPT1GWZVqqISCbOfIVxjgH+ipSjP7BYh+D4TfPysoK7x/MnfsDJ5Hucma4q3PPZdThaAe6d36AV7
HfpL6t8ZIcF7XAdQdfgBnxJaXwoltrDKuYNgRa88VdGrTC0GFmAEYxMyexJ0xZmqtvDUJtG8UbRB
46TfYNOhJIM4B5bAPQ5ARvXLcwNXffzkFpcBeuHJDYIVsIC+3c8cZgPqyxqRACYisQjuDVUyHRBV
cpR7hM+QWgPjxjpJA5awdGUYk3o9n1uTVknqpR3hJJsFSUYXJZapk26BeaLQqixUd27cYeWUulPr
jrRyWl3EerM6JCr/aVWwDlLdjKKwI9Jll5g7I97FWohtVSQH/0yrtESYVlk7PWVmEayqsCTK3bF+
4RK0UG1g29yzLSPY/6XaMIKFZ8Na5q9MITBh+W5b0jROefaQZQ9R+mBpJyV9kLVTjbUm0ahlWOOq
QjeDktVdQyRihIlKcssQccnZJT5QvwjPYTJssUFd3O2iPTamIIeooYbN6K+ekj+pssEO5YcRGOD6
gq9fLw5rpLMUFduCbVO0jZ3X3QSRaYxxqPAi4s7A24g0pfGIPQO31vvmDgq8NVYHi1UfLs1Beksj
r7/urfvOindtH67z0GgD7YrzI4XMRrNjLLjAvZot6eg9EAx+/jCmNUKU7YLuEvVpD9JjT8y2T+1D
TGEbbZLSSxMMLjGwQg5gr79VRqiAnavtxGQFjiaH95zZ06Zunbpliu2WayogBO5acQEPKhRQm+Hi
ryD9X3yj8IfBV/nzIMzB4/f0NLYbBizZ4OeeCyOKAfm/y7QwonTEWzgk/Q8d6h8jKkIBJ8wo7uWD
HJ3W5UNkbMdtnthNFnQE1pgYjPtryb+0/rX1daSBb3wAtmwv3lB43Auts5rcpnVXQJhkbz9dEYcM
f1+yHLnaBGnOW2FzPvJsBdzykVuNQZyIYKK2CnmN3SvGUzJiVfvaOTd0RQ8jZAwMKfyy8y3d18tA
ScK0Bj7FrG5Hok7K/e2sS0wAUeW7ERmWiitb7gT1BAkS1BNsYe9eXXtlLaxg400StgbQ6A6tk8PQ
jDekyQh6F6vKRAwcK58XAdIsstMY/K/4hwX5By9QypY38H/fw+r74hKMActgTERiJsvC/GWOzlwd
pR/YczrP9pPOXdZ5q06cMNx2CfJTSIj/PbCMUnRlC03UQhOSnor0NGlH3K3irZ+ZmwrdHoppoDH8
gJ2BMSsBMtSxA3R0oFyvnTxp7a0u/lD6g7mpvQHl/CW8TOHqHk7Zbsx2Q7ur+YOyK/iDQtG9G1a7
VNmtyMFt8Ke3jQfTIDjRx+gGDJNOQRc6EqyVKGqwNvongoR9wgKH4PAqdjvABaMTFXmJGQD01mv2
/x4AF97Zxt76w65JXFaVQFogwNLNExcoTwfWA51Y4abpVoMgEBWDq1iCQAR7qMfQ13KlX+MaSNmj
J8pOvg+5dlTcXnFzS6xsXjHmzpYbQR2aF948msk1cGEEXz1VSJ18uffRM67xgiXTgckjYBRGHZWH
Hwl6LlphLEUQYhR4cs44bL6bSeccfiZIHWxKpC6gL+NvgBRB6SdxF8Y+woqaYBCG2PIzpTYAM2vp
Jf7hh6AoiymYGLDMrHnBunkfXVBXeOK4xRFyZxKkA0d7Xi17OwcK19xBKbX5EqZeY0hTZx5BpcCm
gDxrcGpLyFYXCTAqYBp2FrQ9KEilbmsI5pEzQtzjQKUe+sv9BWK9yszmtkvhTv3NCQjtAMjEfOc8
RNOgPe62DOQg/dGzo+fGNY9EWh8MKmbyWvy1iqJm7lChMQXitef79atoYMWQiC4M7TwM9UQWrOx0
z4s/YyPlLz9UwFKCDe4wpGRxlN7D4mfRHFPbsYzTFk59tNqDnt92+l3QkgbrSAWI3viHUSqrIXPw
iEFSW5yukUCoOTZXoLg9UwGXBbREBBs6TraS1nkXOT5igF+wl0n+IPl3yQejZsgBezWvjjLmBvER
3+eLd2t95cpfenLvqb2nFJ4BOEUpQAqWFxVeLblrGko6epw6VOJbvfvk6Rw62y0MbU3xKfSxfUFl
RZUH5A+eob+A+ANAgbrdnxBAC3wEqT06aSKX6KlkYb/CtItiB0sjWia6LAYYDHRppBgoTsRr5J4O
dZ7qK3eooSmWv6YVaaDUj4JOSS/M9Y7+zF5K3I50XDDdP2lu6BiYddAQA2DDoQEToT+nRYXewe24
Xu2N8nCJDtQw1CZwViCTcCvCJ6F85j7st+etAkfj7lBWI1eGe2LV4OC+NsHh9HVIjvMarhvmw0y3
O53xodfGIhKP68Cpy6XQ+CQYMWYnV/edWiYig2/NPIryZEVbLB+M+pAkh1bbt9d9NtcpiRaWURAr
gXINrh0aSF6Gr5aBldkvFppBqNLs/ZDJB8GZ4CgxM88CJvnHmSALfI1ltuAiJPQR9qoM73fiGojj
2KpleDVEuv1qLdLt43sYjaE5hvc47GL8XITBNpRfRmDq5qlmomDnVH64YXvWvIyK/t5TK0+GNJkK
Y+6ex2NDmNW/SsZgd0QobswhXKUIUCCHa7SgNjg9I6E70QcRKs6HKzvuUcKCGD3BRiKxgU9IX+V9
a/0Znxj0ZEg3ROQHhzqpH3WBj5cTcJKBY7NrKrtkcKCvEWvOqlG5ggKxnctkIuza2cu+G0MZ5904
hG4MnSyHntsHhuJHnY8ZPCaq66+JhKV5EWjUoDOFZ2ZKLvEQpNBrsAlVh2j6junYi/RFKEzUbBHV
+LzBvMDfc4gNubAFWiGmPMinwYXJ/nlLf3BaJpiHlCvtGVNmi4kBbJygEVnZw+f+AU9bDFyL2cB1
BckMFuIzMd10MqgGYaeh8vEe1AMhb3cZc94OZQqeWnA6tg/qe3HWRwcu3ez63NIuP1/eVq/ZbPxM
6qz1npOeQXquHBY0KdODwsT3vdmqfK8tkQ6qdyWZDa4IufP8jukPvzNZw3wpvjlROOm7DIePhpTE
Q14dUtwGnjMFkMLb64CCm/Xm9maIx2Sjonq5EAAlImwlcp6PFyp0lKhb57dWB2YdLJkQtRRkTZA3
QTWvrgnqLGizYDD9GLb8ly75FUShrysO5diCH+txqynb7Mv6wfGngckM+d3hK+7bGrpwRmRwIOW2
C98PCyITi3sVC5zeLS1X7V3SDgSxMbMLOwmL4dBkx+p7k8XBtNpxKxU2uV0EnW6hS2aZ+Li443Ov
QR0a59VHWxZJDEsYAyWQhjJ4Xsk3RMfk28CCo3BhOg5YJVebzeWcjUzn4asK4lE/s4Q65rQO3tqq
4kiDY0IHVxyyYC9UtqZgHcHzpSTg0C9dHSO90pV7xuyg/d5EHSjb2C1X3alPmdSeMsIhXpNORNSv
8NzoTktbkWM+z8zYNQ1nPa8ByiYdOxZ8ED1FaCIRC45usSc7ibd5EpRq8Rn+L5+c+fuVeiQZgQwl
ggkwkRDxGZhHLybRGA7fv7zc5mv5RxCE1LvwsK3wFeY4RLY+My4zO4LW1fJMl3lwf2B0bafg7miL
H6YjuRuT902GCl6Hc5CT9nLb8YhzeqMZQOryZUV7nLYvuTcAL9J4nrn1WRqwDvf8IFIohzk9h1RA
gijH3MGLbWic6HlP3ul2SZm55FvjjoGSiJipZxN+M9337T7J9oW619t9lZG8sL90eynbK9le4na0
Ais6DtIRg5fpjVuvXLtdTh6SeyHWIxYLjnjUOjHVOHbkDJvMbafC09mazTb/bGGDAwBDHYD55uWC
yWPPTtmE2L3gWi+M62uRx03AFKnsMVYyD3NWW0s6IxsxwmV8i1c7mTLUhCm2IemIfoZmZpqZYtyr
OU0fY9LGrrXgpgVSHK77YLyBr2AajPmzT7QYK8GjGd3zSvBk15CkGdOL9OhM6NjE7yAuSGqTNTP/
DiPTWxyjR86/37SgkuzCHc3oBxmBOmSacttU2ha95+0Drq5oCPA16N0WaDGk/hLzYqJIHOUSXmlb
KNEauxjtbs0EbW/c9/r9/9NU18V+hZubl61R3GO7J7ZmsS83xACFd8yadzx7PHVCkkLZrImnrvjO
PV60NfuK0w5ENrxjnMXN1FGx1MKKwybSKeilTa17egUKz/BDLOJRyEbpTZd4lOQQx1hMer3u8R4W
1OVEFQYaHqmZQ639XQ3BpJHEFGRDkAwBf0dsSb9DFQP5DPsyKHm8oSPTcSoe8Rn+2gJG1zZkZPAi
SJniRRTp7rYOiUAYscPga7CCehiY3Tzc8Pvy/jfTc8nJUBGS1FwY8kwMsJ8E5SDxuW6JNobah0Dx
fmNYWx42lZOSSzA/aemHClNXCaJ9wgRRRNY0mgjJNu4idxYQDN5JA4nIGxJcXeEfBnUZqHogZzaZ
y4gV/+ulaaRZ6eCOlqvQUcf2jTE+cxaUCZmHQsj6uKWuVLr1Dc9AuxoJNfemGlqv19eeNOeJDHcP
YiOXTbYx4E6yXaHszHRn4Q2Y7tR1uGasjC0gZkqjqCWsAl22SN0irCPFVKD3V4rIcqw1Dx63kniy
4fIeDJhlkq8E5390OCYjOzP22m2P0z1HdgrIPAfb4H2tHilJLDR/r4JzXqHIw/bJ5ZKnpIU+oFHC
e5u1JMygUYp7kSXA293rIZlev3WQCa4BmZpP/HASKDjoSXjhlG83hc2ezj4qIzqYF7E1rH/76HJl
uCzLleHi3H9bsADQCoo4J8MRBFVc+2Xp9fprvsza5WEQERSXX9UKrOAF2hobKnud/DQ99Txl9GSQ
9T9G4ik0zyqF3z3PrvTQG5sbSDnvAwoOkFd+FH2l7IA9fNS+kQeQ4Xk3BGU+dWpIHZ3Px4qsaoIb
Znd//Od7qIYtsVi2iQwR7TCiHiJE4O3NkWQqfAmZOgR+KkMcAGBsX+BFQZUkJpgIKesPgTfUJBfs
KNa+Ac3OCAYU6IRry1smdPK2c+mK/TTHgnZDlvQvXl3zm50G/n2GGKMXsTyLIX0P9GnhaE84HnVG
b38SeyZ+K498iAlqPi0RJEcQb6SoG5SCXed3WFWyS4LIbGWwWWjiIhK5ZtSZ+j1U9j1Kcxeaa0HV
nnt3eH/kpz12n23uUUF7Pe4aNyAZ98LwRnDJN23IjyZSjH/Tay55LvwbqfUqsHz+pb4hS0fZXDLf
xHcLgqUKOuIStwGrAh4v45/W49vK6ARQ8fhVLXLOUgZ74JTInaZgjUQfaMw2JmoTflTIy8RZndWC
ytcuSBneM+GoE6bJM7NPYcXHhypCtnMg320v8f4Ei2IBZ+DfbL4T0huGdk8EQ0jMMzmhPziuEdtx
8pa+CgivH8gWknCJQww0hnUREhhKoIH5wnGOIuKGiwm0ALGW254AXGz2/o+r+1puI1m6BfxEiIBp
uFu4hmnQSyR1g5AgEd57PP35qluj/ceJqNCePUORRJuqzJXLuLxUaDwdQuIwMXMrfKnT+j16c0bM
351UjiwHxf1BpfvkQarSVHwsKt14z6YTXYUdH84+i+yK3K6/Ia8RTY9+TYeFvDb2r592eDbCW4jr
+Qj+jZG5/Z6gpn/fe/bEVoL7szBYhtfy6A+BoSy+8qAxvrHLpAag6UdaaxxV1a2yatRwuJ0f1795
Auo37V9vL14ap0DcrBrYUmdX08TeOlHq90J8LPSrRt2mcIkdJvZ0lFEla/FpH+LubgaWdLIffsSK
39Gys1vyi2pdOnXd501v1jmWO0XEnZsQRCqBnoA0kRKV1yhU2GXaCYM+9kr/JUvUaTv8Qvvwop0F
NHTu+fgk0wdd4UPiyawYknqOIvfC77T/u0T2WZVC6/3E3y3kmtaZ3DPU3LTVSDz79RXCLdj2z1/r
37a4sS075pTrI3O8XUfws7fCBfeM52UnI2fRNx3DK1Glb6aY7FTNopv43n7hyT6s7SWsyHtcaG2r
4Wfvq61jumawBZPchj/kBVobM39k7mnbKlVbBzAzDgrUeYqO1ppeWyXwR1whjuYDINpy0a1Qa1ro
j/1y1Km8Bta5G7pjCYCH3tGJFEf9SCgpJzD6g+vgXBlIS8o9X04tFVBGl8eYn0xD42fS4UjGmNf7
bcser0CaP76TmCt66b8hQMewspiqK7e6X5rVNIHHm7MP7nvN0dN9OcxXkzpLzOHoU7OrkNLskiop
pDS7kiFXBsc5I5muzVgh5egRLYZqFLbjup2w2vCn7Ac1bOMqt0f7SOCtU3zKsk7kwpO1niIwTMv5
7IwKu7ZXFbM6RBdnqfDO8peQA4QBHirEXa53YWlU5EaCymDfMwRVb/ByBy00/XOFSU49RLuvkafY
YjXqP7NMHUm2ej9rBGJHsTbZLcnzDKE/8+8z87DGpMy4plWXqMERcNvaE4+VW8Vy6/bnFFd/kZNN
AVZx0bcuGmV3L4vujRvzocuTeX/oVug4D93roTtZhoXZsVh2ad5IbUujfj2V2h4qgwJTDKQWmeI5
/C8deP96DaRfmQ6FXB+nqZrrozUtSv1VKZB+cZpmq/5VQyHOg7dZG2P+VGtNS638tVW8hlnCQRO+
bp14sETNfDpOOL3UfponzIKBd3Nya258TNOoRcvns2b/fb5tvmWtc618GTrQ2mu8COv51/VKm96y
3IsuvVzUO0z7m3QVtv3ZtD+Z9s/b/tFoJmIq2L/NB5ESpsrBoy3gMX8OUTY3REtt1batPhbRbamP
LZqJMrTL8/c7516ycfLENlXQCsGAMqx6WcCNxkr40CUkFPkDPMUodtYGJXi72fR0yjiZl2b0Vlwl
9bpDFJzguOtRxgEhCvQY+UtfIE30RCYdwq/zf9Ufe55VqEDbhmEZkVQcABq4r6i0eVyudUqMYucx
YGYURk7aQ8lVekPhVUelhPHSub1HQ0Ih5QdPahq1soiqzbE1/SVuZ/p+F2RD/vzks1H1q6SkMhGe
UJ340dq3SjIhButKx9uGw7qMzIeieAs5u3AeLwLz0pZPrzi54Pht48MsFqgjq8ahnHcigiz5vfFz
EzKAd6MFU8y0Jn8u3iOvD7OYrpdJMrU3ibPduiEa1tpHXcGwtI6L5mrSW256801v5e6ue5VcCOEu
crHPSfrrXsCuZs8IC2lcvOIxAl9jhwxCVMs1aNAtasKgQQ8qRFXdQh8tEyDflmwtBEYt6RyWsqXV
5ZfYKKq5iV+J3v1KsmDStGyd3+oblOAfUFCtUk16hhSTf+tJ8Jdr70obrGN+sRTkDZ8+Q0vJv4MC
+LpZC1kLvcO5N8t1R6OuuGhsNTWhuMc0AZMCf6u9SVMN6YHcMd2AG7hSpnoo53/T3aFZhZejwGXM
sVnLI+UEZ6HV1BoSXIYDxNAhTVQCQIHCAQG8mt89r0W2zWlE4hR+qzqetaI3baO85ailYMie2tWH
zDO6fb+BxLhVNeSazuUn8Q3eHgb/AuFqOTHZ4Q0QbVY5dZ/EQmw6koSz8LTs+fON9EtqofQhLNS9
SQGLeA+NkiEDWrnclBBOP6mGM1E1ISnRWwNUKNyGcszBbVxPQGeUmbMeJeYv+irdm+5w1DO2ylrH
kaeRLUBTC+mXXI5ani+7dfaUedDc0NMlXH1Fue7XcnOyej+kUy5/ecdVXiE3KQ1Nok/1wl4+lbyh
XOIvi+e4T8ytu0e2Ddge8L5vCk6OnApk5ow21Tp3a0qN7mzWhMPvaxSTXYPX6IuarpjvHpbdUhHj
lpquNOPP3v6nLTrUgrbIn4RFt2vYKbPB634GDWOt3SolM1aFt4FZN9oTlt8gn0pJUJnw4VdRkFvj
p4HAr8gEcArlAXXI/q+D02ze20uCVcE+z1auBR+IHn7Kskfgj45W2Tzs1YL1B0y01eihvnk8QE1G
D8v8wzrP4OchGx3bzxf67Glr88JJ8XiOD5swG81XOvW7QVSnuurcJp0NLSDrUOTneqvOx3OpOG4X
GMW6UOMN2iiPdj4yJrScsnZhRRdEuDYIDX5WqZm+dOBnJ/NOlu32r5Yo1dzpYVcOUaqIz57yCzUW
rWF7VAtrORcQ0bnsGihCheZawPg2md6TfC251CgekzuD0FNrU2luvjHP+Qc1Ty7dNTa1hHd0Q87z
5fiQ6pnB4SEiDcFJONSxUdSO8l5ELubilG5C9VLYgcocvQ3dOIiqKEpO88ZK5OK/OsUmYonTZOXJ
Va4jqxhVsdQN6fLh79MDdEsMo7lFY1OBIWaxfm9WCEpnCAyfipAbpdhfL4bzd+eKnTo9QsIb+hZq
dm02Omuhk8b5zZhZcNRPQ3E9s1bxbX3rimBPW7TTpLX5mCWeVx2lb2bZ9n0/38irf3057pP8q2ZS
z6ZzU2keyLab+TQNb/dxwF37gG2jMzOvM+LnB5nviNRzMt0er88qlqxcKb7eyFslpxKqcWA/tJdf
t0k7Vp7XyUADFUyqYacU+HadklJdE2d8Y3R8ikssUVJRo9hDiPqp82eKKKFW5qcAOzRI4gHNhqka
VzlAaVhnvYbM4ZqpEowD2Qo58AdUPSfBnfXVl/ZX31tZiIgLP+28b5TpqQxHjMTJQULX4Y63RMct
0ui446J/XvRXx/602J8X+7Ncfy7PQsWzGVxUsCIINoPoOtjfm4XwYR1prg74cqq0T0HMQ6uhrwTi
63wWCJCkxb+V+O6XHS0r8VX5boH/qOlcr+JzkzMHoPNJrKJLGPs412df4AOJ7TqM/+w2UmAbtRbk
yVijbvrmCFZLshe5hMP2XO3ogB220i2P+Xg/7xYfa4km7/IEGyCMXxkJI/zC7Rq+ULPvyB4ZeBhs
2mu9mt6n29D0IZIqA4jBbk5DRXcnBxRmVtfhfb/1biE2M6BXoTSd9zeH/uwyMEuoCQm3G+K6Un02
5WtSS+wHYA6EtPR8gwVVcnGUi1ULlV6l5TiHywHlnOXnKIByVu3ckzHfrEUPAQIPG/vkFjA/yFyG
+cGAzrsA+wlg+5e+5tR2PEGA1C2S3d//Ze2p370rUr4929eX4lvu+yS2FXyePk/lZkyXJz4MvsqU
iTEL18QoruEEz2K9bIjb4xPCzsFEbdl2Bm2KVLQfK26CZt+/ip8VpGOilpBxWt3GsiDBS8wNDIog
XJen4pt3yPLW1b/JIy/90ANvkKi8QOMDWtfY46JzBXhPdWMe+RTtPjEANb6JOrAJU5f3CbRlzb4n
lnBz65Qpm+ze895o36vOxSS2lgOfUA+/GHXdoyU+MFu1/vRLOKL3DCSxiEigO/dyo0NCfEyLSMWc
mMH5q0hmv7YqQeWZT6OPlQ8qgdwke5v1nYqW0aXvrh0HBdABbsQv56dSCBqp29HoaG/+wLZyuOgt
8zflzvaXCZzr6iG1M2mH+PwoaAl/8h2/QOyZvXyqvYT13k491ciWXVYKSAAiyGZX4tyW4WCt2YQk
uikxG4WZkJ3+pmlcslyZUQ2nq+GMyXMtKS2H81syvfH0SMqjwakwWB4Gk/kASuKY33ft2LX84Fru
CzOtdmSunk5vxd+uhWo6vRAKCie6++rKVSdRUw9mD1HBw7asMzmJK8x9gHiL9GjS8r7bXKzqjxRc
rL2pFaxsM7Xx2kztutcXezrlxqt2QDmjvz9yVTQtR0jHsrPx5RDdhJzEk5oBfhdyYJgHcqiiN//I
+my7oj57W4iLtTg5HNo3fIP6i7p5bDaTAYiGECG/79TbFyE9bFO6+bQ8WlV1kPDEVa635leMy3Vu
ajSKafxnGDLyKzfsftrvX8I0ctc9znqTkvrfsaAZSUdD2UFzBWD6+86Q3a43QSbE+x5Grxs63yC4
adpec9/CHBLlYwK+aAFwMsRj+rOEBOUFbGy0qiRG6UzHQGf6M/t8xjmjU2Mx1Nlby3vrRhyRpiz+
OzT1A1YWiUqJI3xj3Zki1Z16tTcNmPVv9KLbslWV2xUgcxrCqanOxlA+yCw94aK3nM0PteWKAtUx
cHWSJbFhr+Avry1suF5va22qJOf4iwjKVwHAoUfPU1hXumGbe3YB7s+eTL14tnxyvXj2+V2CkWvh
mhAC8pfct1b7VnF8729ARZuH24g8NExnnLUmZudWei4bz8BNPVvZgxUOWa4PYK1l4/Y5f3eei7RN
I9dPn35NB4m6+Pa7XKhBKp43oiVKWF14YJ1dy42dC/3JfT+LU/lxrb56qw6fuT9/RPiqqe1qOY+F
R8E1UFRPgJ0SCm7ytdnM9efrwe4yKNLcJXeTgs7aaQs/5abRP3tRvE+3cN6ub+3ScwSTIyyR+FTo
V0YhZXVxHVQReT5DprT6vmRKqGX8b5J+JgSw4cG3HH6sWb5c6Ouzd90FtYqvKmjnGJP7w6eZ1egQ
ezKPy5a0bL/DDifkzBk01Nv2hBmMjZqgPepen3fjQqWVZR0rNCxYXe6PegCoOxdZKdb7EVRoE3RH
XWI0k+fVh57U8j3Dlhxw7hC67Gnk0JgGc18xhbH802DukrC78KDP+XLs/4LKAFCb9/rLH5btO6Bt
7eUq9hXwb28hFv+zQiD3x2kPDzfFN4KX6Kz82VKrz3qVU+Nd1vtlwl8ApD2r9urfbC/Lr9Go87T6
8ExYfsl6+kt6IHylvTo9sJ3ZU+lzhOOeuM7qo7qMVx/Q1luKtjpplF1lUuof5gFZ9SbOuIY47/MH
Jm5YT1sGYHQazEWQM/W9PoRKrVH64Tq7yNl1DmjTt2v/MA4kB/8ZSR4ZneiBLoR6Ih0m3HkT3sKq
EXD01ji8a2YZDTOLhu3T8+0++iwlWbX53sZZcJBKEWYKt0o32vXmTMo6fkvloX1l/qXyy6Df4q5X
/bEFO5E0GUMUwqW2woWzffkt1Zk+U1omeab2o4DBu7i1RUdw+56wpVH9ETqzQkijDlfr2tlHtoAY
blp4jjAJwqnsWu3bCz52x4ZGFDZhD5mfOkUWU/X2gUJAVeVyNLKx6oJNbPrDK+kJlR1SHhDPGPsN
lZRdeFfpnmwW8/6yEDbJRWKr8UCMqEwGIqqr/Bxf7EmKE9/TseB7Wh51MuO3SaKCApvYd/yFwqxX
nvUi/0U94rYX9+FpAsrfn0edMHhJlCceAJYq3iV2qYXwrt4eC9fweGTvAMy++FgaRtWYYrFtnqKm
J/5nOYPGMmlLcRi1b4t+foES3V/smiOUPJcu+mtBvsIey7Wn5WBBbp1Savb/x8sWoXbbNXPkif+p
oycC1g69aNGron7guhbYXnb3I8V+c4K3v4mjTbzOd/Lo7YdG1GbC9VpNyJVzwftDLNm5u4viQi4u
EhRLrjt1CJqvT75gEnW4+uJ7yXOiDmQEW3a53ZKOCTXvJfyzGA2t2gN8BuXWyteYCO0D4YykeEGh
xHVEF9FZFPqlRxwxRwsCZXlSMzr43KwfpofH61JScCo++EmbnjrC31+L8+HlmZ8Rm1z8v9o33g0I
bTQl2GycpYKqkeHrl7ytRfAd44Nx+U9rTbJslVjULxvf77/P4N5Z77gLvnd+i2ktNj4hP5j1qB73
duJR8H8+flS2zRZ1AG9bPf2UIDUu3njdm/06M2SJihtj32QNvs9B/JM27iFLTMRDixIQqQ4zH9lf
Vl9ZKOiiP6wSAqUxOqtCjLGJf8eGidDzxuEWV3feu44LheAAmJkAZo8IgxeiFVR/UsEabcoeKh/8
6i1KFuufZT0xSz0KrvWeF4sABZt/8rLgp7nhSCE4ontkuHlQOofL4VbMD+2FZubj9J+640rgUWgV
tE/7BvMSi/X26Np254ymZfzquVIduL9vsaBemh8FJw13g4gL8HHhm1iN/3m4zvc91sF1yQfHvgc9
M42Yau1ywcSCJ8zF0d/A8OODZOFQZjTKQ97jRfW4ergX6YgCfxV59aPwyJxpn4rb6I4yL2ShyDiu
l1Wgud6jv7nIH+bM5UEttSFFKjzS/vHGqnaFpghFZqxRhqN2MhIhswokQmTOCsdrplvnxjz1q1je
O9Y89asodSYKtEN3tQyrXI+r9fhWDGuzYQQf76fxrdKp3gMSA4ZZypBKKpXGFDv9Eh8ldL0tTN9T
O1LOdIxIxb9xdCyPFyul14MEkdEhkRvAwTQ4U4jkoWdVt6U2t249mRK9UtV9x2b9IldCVEUZExN9
/5+Vzk3FjreMsRlbGQscETynmZlCxjRJ8a7CraAjbfzOTW+FoNCZh191JusHrFELbhtW4dC6zzjv
tKJ6s8IDwtloabIZxubDmo43UmMMr7vrbW82DRT7c7k3u/dHgtRULbkALtVTZCkDl6BEBXZ5BCAp
uAQrWv0oDBbPxVsgPiDQYz3oMk6SPF5hRQYHntqu5mMkyPXcqQl1PXfw3bdnIdIdgyn8lPksYJ0W
KpYF7gQ754x2Va6gZMWruSzwGHSkRdU9GfnWEFTaVpgi+fIWRytEClARiPQPQuY2JfsU1t07BWgU
n6NA9ol66EaXvkTx7aljxJsLHdRG7NDDLPbXc4swJS4dn9KfnP3Y/Oe01gm1MmNSRlU8Tj/v00ds
CGyMnXzfn2dUINOJ35PgffCgYykND7tW4UcGXygKdmNnkJaoyKTsb9MtpzyLKocJZ5OCGhPmT3Yf
W/qSZl5UG6WYyu/UvawZLffKx4clzuF5iOyxvyaES4fB9ZrU1kzTu3sm2EK8GgcBnKNA1lS0TwtN
mHsJTbnq+PzLXzW5md36pDXWfNufGvCk/FUjPR6zZjnnde+QUqUu5xRSc/VQJa4BvJtjy7sZhEod
oz5mgSEtfRMW2oFqemaLSas0TRDbVtwbDDNOTv6ZWmTVmML0ZRIH5DiZfNsvnlGoYMcGQLDj2u8Q
KC+zhBTilx5mz57wqQLg3/R3OFyGjvTo7BM5GjrNaEVMK1N6R6Q08UjARHxzE8fViWjoSNCKmtNA
Gq3nv00MRTGmLsPVZTi7DEfnYe08jM5DXKmrh8EfJkD/MBIEpgpnDc6cxEOBtbsD/wbqzBqv7Bfg
BBS+zTcW5+GmmpzdiXWyOHddvbpsyRlCXf8Gyk8bf88N00WQPNPFLXbsJTad0XuYejbZHA+AHben
8GsHL8aLQdbS52LsYW5V/b5812rX3nLFRx1a9NtHm/6aX8Zakhf0wP3AxEIzoiN+ul1in3USF3/j
1LDXRhRGrzk8VA9PeghdOyOSpDz/ABToJQxP58CvtzA/8gsABg2Fza6FLAfQYsYA5sUkQ82Z+77A
gBhPHCM/kPB2Y2BbVuLOvxT9y69wO2H4adssrFPbrPXX7Jmv55jKjL0jdna/ru59KhPG/zk1DU2t
WR4xpSEQcMEcL9+F9W+ZATcK4KVy2KpprRhEG6OTO9eqQRJRIYP4TxJBTSfwPGSeX/Q2wTztBArS
8Clwv9APp60bgm1+eJxhV8a50ZAcfFYYLha93GPlmNSOyeSU3BdJYSFGeLC+DdZRMxhT84DvOgfy
xZjJkqPgtAlHAVCeVilD5PfBDb691z9wlYBGAOzwQeLlrnuhUqKMK6vN+6d7f7YcTJaD8ySZlQZb
APo2iWpJsZasFi1U9EnzBDGPUinWpLf5MzIuKwXONiB9dA5YeuUsKiRg6Tlcp0iR1yhx3ARhl8LY
HTUMcGbsDjgrb2PD9htnrDfkRRWxLv7yFL15LBTS0Les4L3HUMXv9+m7dhHKpdBV87u9NwVgJbCE
DM01D1ipZvDrLmzEjNEWp4j3pIw6t9+oKFIFAjCeYePkhIPik6Go2f3616HShDHNtp37rDPZdmz2
mAhwyJzUoByEvlcuhTEjhD86hzFjfd3dTbqbSbcUxQcbzI6QNLaBgcO8v6vZ080Y7b+xG0DIfl1L
jl3UrupD0VhS+J9T54zZr2Jm+ZUy6Odh96cORGj843+2O2ApX/qYjXY2syw+2S6RFlA/wY4ZeGcT
vz1V3vwMC9AJzCi8+8xGeHYx8JXmoJPNOY06vXF3b8onLtAMvsX0AP1Ph+otRUWBMWSTtzElR8pf
zMAVd+b25O0PaHP/BFGS7VVuFn8vzEdlbszgibtAph/NYt3Ne73t8/mghs4GlmXmUCiShpLp0NnE
2bKNZDuJ38LLqotZfZSG4aUudi87rVPrKf9Z+X2bDbJhNMiiJITxYdEsM3tugIqclftfDj2+jFxc
54NppW8KWTTXK/x0Ahc/rzzmBvND0xB29Dsb47rVf7FLRFXSoQF00h5Xt7gCSB/FAPn8j3s1SvzX
wt6eiBQNSzTll8kAab5PCagC2Fx68ejiFkJ+PWfltp3fiW7ua/BMsYAZUg+TYz8VjurBDDw/ViPp
ZNH1m7+X1/37i1jGSQCf7IKus3V/CQSAN2MZmN2fMM+hdcIs9Du76G+VirEPUH/WLDw4+0ucKpjT
/YDlwFOKr1xyzVDD6ZYPp5v7Ew77FACrvN38mN/gI2feKN8yeeyEt280feIB8WErv4c5qT8z+G37
y6UtTRphcpvSyEspjZzdLtIt/WGIqA5U9tIsrE0Tq94b5PXJtIFqpeOMcKUx+qz4zLfkgiF8FXk8
ANS6c+QdGUs4x/UdS/gwwBLGsKs2jMMWk+49tQPObcNEzDgMPccvevlMTxvj7uk7AJvOptidj0gY
iP/b3piTMdilYVaCzuw/eWSh19sobAce/JJn/N444ZqaNDfgEOAvY6V77Pp6O1yvjKnh4kiecn63
b7+z4sAQwI6DkWijQVxnKJf+C9OZuWI9BXGhRdN7NzAqHOTpON4LOIbbzwL+rFjD/9maHyMNv9V/
OpgAYitg6Ffx9c91zyqnuX63d20xRHEoPgGxflcvzb5bemGXj5iBdHLJxbmVXbZ5p701u5Mq8F6Y
D68vMITrs/MwAzAvXErArsf4yYZpDIQhCeuxspGUqdMkoT1xDPuPt9/Yfz4ydM5C1KsIy2048wMT
aiUsLHaUzmwBSIZRrrdUz4Ddit2DHRzu31D14SPcYfu7Y/jkxd/gY/rlagfaajYIQJnot2WOiEMl
watFqqvGnfK+XTStXrUTHBS5d8pZ9+3FnQs/KD/wHcsvNkkUBmUbUdGxi6Q7l8M4GwTC16ZfzKWz
Ueg2hJ1d+ApLk0+7arLnKvn9XGzGJzg45eT2FBs/7AHnBvw0NzqwQgsldTeebYepECEb45nhWRdQ
U1X0YQObVDkQXFb/D5W0xurrx/YL6AfTJlIwtjnfgk7hSuynDlpRGTVMbTZk2LX43EYD38YnLOQj
cbNHRycWiKphMgjolEIWtVfXRTP/eFqS90AwTWK2XWokq3RuGdDcHZU29XeFWhP4v4SJ0wx+2lmz
LblMm+k2g3SldSmQqg92OkvbEXa6UVPpb2UbQQY85b47O9RUdhCUHnOQSNgSWAnIqQYqDwvciJTA
GQrsUYICj0rj+Vc7lwJtBqomuAaqVh35z8AqKFQ8nqiYYWR1LYQPf3fDWxM7KB6J3MizGyPfuzHF
XzKYTOtNHDskVUWvCZxxpsGjmTKuvEcHIHvFxfxyn/CGA3WYqc7m++4jG7YCMy/jJRzvcayQ86Ce
NLlhRAx+Vc1ddr3DGH66a8HHIJAefmghvC8bxF37bsOk5y5wwT99A9NBwFeSIdaDUnmwmienYrLY
Dde15qlF/LQ79vF9q4v+7djfF/vnYr/iH3Zw5c7t4+DrVq3JWzQ+p1zKVcqlvKNNiuabtmvjOcef
Ru3GOr2z5yF/6JzTNdH+mrDn2qsV4286wvYlKdybRVYHRx1Jg6C23rxFybXQc+mnrGpg2zf6hH7+
0D9gaDOxBhPxKNGlBLHMZoZDG6iu+95t3/MkLtBFGsmsaqwrRjoQmEuMNFPucjSeqRqDSOw6bW6/
pvOeqYW34DBG0l3DeWDFA/MDZTXA04Cs/m32P66AMyj/est/T6f+oNgUwy+vBh4eEPjTPa5/00zV
v+Gho6pGjUxvhlU+wwBNZ/KXS7jKu3lyKybXJoTTraLYfQSU+hu7FuAXOFzZ9YoMXrlXGS+P+tPK
YF4Z5Iltj8lWLVxiUzFclZLpdHiZti6t4t6U4KGAq1LGSB0dWGT1S8S168HE0L6CupRcK4PJIrkf
kzJa47y3leD7fTc2hNfzQc1/+E2nrA8WrKnDM44xcLo9oAyAu7EGYN24yiVE71vnBLtpow8PXWjj
neqGjP2hXg8pFcvRQ23z6LdBBlo1Z1xQl/3ioTv/vqy2igb/pr5f+fFBnL2By9icbDvvuR0aaj5Y
XXO/aN9dL7p3grd7N096Sonqz3mvBp6i6W3cYOK4wD/rQ+M23zH3Y1Ue7xhnEM2OPQx4Dfe+7599
8lKM8J9h9MtyB0JvLY2WJ/F2He8m8XENQujM3mrM0+dhulz3k0pNmTR+3bG3PFFfV+h3v2FEoxeP
dmGZeeShjpdWfhwenbFP5WrbDYRhQlkXfSFe2TTbtmAZZtsT/dxkX2tedsPiaDjfPhzCfdsRHTIa
O4V151pxiivsA05xeY3fH69n6NLtyZSc0eda7J7b7xktf7fvedrr/NsX09aa4/loOHJ1ede16zKB
AL7nnzmiSc8ZQSPv7sH13k0SF7eSkpezi1usdutY/g/+6r7coW6sHNptZOkzsfCz9weCZjfDdjj+
pTPProP5T8NLXzOatHezhlgLho6B145I4lirzZLtV+EZJcyLdOFVExdfwwzBxHFmmmZcYGAYvfLC
6zsJKlVuGdDKzv05EztgdvsmzgUMGE9hxl7xIG62bwgC53vvarGdXDaSo4SAn+VnwoazaN4whQD/
R/TVYRsvSOf9MPYycknCODglAaSTOXVD5/8qxJmemlqf+qNl4O1uCr2deLllb17vXo/d+1GCZ7wp
xfVpvKiimHRuu84EP574B35kMwva8M2yfd63NmmWxnn0mN8+lRiqjh7320e+GtHXfftIhF7q1L7E
KAlQKhdDgNLp2lofQoDSKl0ClA6YsfXmqc5AXIsdVuHMniYsDAhJ4dVW1fNudCFkMxXJ08mzRBm5
2FOh8m3udbN1cPderIky2yvW3ev2dRr+vNuYp+1CukrTtqhUi733Y/1jYhTVrB96uUOvXuvmat3z
sTuCgVaZwnTn9WBZQ4JsdxOSzGvpzoK7Oak0QKJwUAvYDRZASStB8pL9IjkvkkV1MH/yk4HICFWi
bwJ462JcFr17rVsAM6cmI6T4y1GcSfHv07gwjSuVztIgGwjRZKhSH7FRkqIba9fnabt+3vZ2JK+z
/iFt16enwaI02E+SIu/hSpOoXYjI+SE3fwx0ufljgWXK/PE4D+LSqw/WqNYChjniBFXoLM/BogZl
c2v+ZaIu/AuPbd0tfsITKzi9Azia1hMK6ZuhbuA1COsVG946U0vHtWVvYS687W0rvdodC7y5ar+d
pVgG0qLFLSYzjGGazDDmoM15i9qj74WiW+lrqx/pw4c3Lnl6B4vfKb0d4+jfg/ltsER33A7Wk0Hh
1L+U+qU6m5Te5m5UiCkiYIgiuLsIBKf4IqqsmUdmnXQKlfaUMfylcyvResTbQ1z8E10N6LqVTXOq
rNiy5+/VI1hBb3QhUG7OITDN5T25MG6+Jbttsl0NF9sE22RVS7BNok1Sqya3TWCb1EcDfYxrBeYl
2vxPggtOsHS8OqVVKupDdNERBPxLU6AtrKvXVcUKagW3TgX1aHIONT/qkdpHj5Lx6RAP4JHECFGP
InFFpCBwIuAqIIjbppMz6AggRNWATJH+kOkZdLnRpxYUfZ00wdK86T8uDV1RID7j1gI2qm1wgIIZ
Y1u3Of2VdfF4w4fPw2emS8hmj2rTNeTSDmTsa9ey8aP+qX1ntNC7jyK2x4/owGChbraGGKFaPjN0
57uMZUfEQLkT5Ci0PVgRm5D/2jgb1d16xVeitkze5BHSe8UT4SOo5KUXXQ4C8dyzp5IjSz00aVbX
IBXGag0sOCJBtkkHn0FeoKa8MBhVEpc6ekLS12xnxCTNto4wI4LptK1/+AjMY8+sFJ79hu6huI23
3TD5xfYNhN/3s+IaSwf2euz4liCB8q2lTp2XegBZiGEBVFBvBfocvQ4+MfWCZbvaBcoflheCGAop
bqeX6C8QLaU4CtxOzSywQTMbrTsvZZm3gccXEO8Xr1i5X7z0WTgaBqeEoox/TJKi19f2SFWe86P8
+2P1V0GyEpD29vwdOFpZJeF6odr+PHwCUsL1q4rc67ijxc2zltJDBmfTSCiw8/nQiIxdIZiPpfMN
3ESzAJxAaLqu57j+fgndo8ouK+7MucNBIhzg+7kPbIU4REe4jar6rhEMPemDYjGrFK/PhfV3B5vJ
OebGPR9HzJ2xLGfmw4X+dj1AkcEiwX1zzK2/EBtIhyzaJRomm8vXdva+bd95k4QmjW4Q+0Dj4Uk8
wKv0BQeEPJd6YaZpuPmxR99K6aDoAU+aYTf5mC5D+pSiXa4/KSoPxv75uCBhVLpjtbu+d+n67uiW
gaaEDOo8J1y4vmiLY9/CysvhCn2Qcxl5QBdIhIg8UE3FZV4GpXN8GJtu9JYD5BuIAhAZRBBGJt6N
sYq2yibXG+BtL/mm8ieDzUP+VYfu8mCM6LWqD3AINCyNCzRT4ZvLlRu6wXUhtCOu165E5anPbSyU
myk/sPJYe32PCq34HSZRXn/XGfixd7SSXU/B4YIgYyJmJXf8g8tAQXI+JNJAKORqLIaCrDH7+O83
0DhbxOHTTk9xYA/SOQbegp+9YBPBmIVM7MZGUPAK28H2YtmJALD8MYXN1JrlZ2Iv/FnRx+H2zLXA
4X9PHBPakHa8jdsES6VNLnik+msk1TpDDGKHzgkqsFLpNebfXUjiTIvwz99Ta6J8qMBxOVTgec2l
pi7XUcHpMjHiFqc4qsV1jYKJ9zE+0fkJKubok67zXJ/Tvc97u1Ps+q/23acCIw/5q5g6WEZRZ/q1
HoWfohNENrG5bT7+a2FAFOWhNBV35RlOsftAnKn+ICa8PsMpMTNuj544vaXreh9dTM1WH9583Bsv
/26sA/IKeEAzlwNQy+7jH4M6x9eheRpHpTGekacX68qF9lOAS6Nu7s+ou1jAYkgeABOMK9KG96J9
PnygH+nHLGW3G6bm5vIxLh1/nvt5HoyF58MSgHCoD1V/WFr4hDMbrU+//Co+5r6VbHoSeNeNYi+j
eiOnegRvzdPn9QUH5f6ysr19HtJdDOZg7Ie6umgs8WlGRjZuA2Wl7zJdhL7zQhwWIpmUlEYjgdKn
V/Ugl3/ooFw8gk1feJagVOjnL4RWg6IIikKQLuoToQlBYQqAC+fNz+o31MpaUeJUc/Ohxz2M789S
4vGx5LrAGPib/Jgk9W/ZZXQegaeAX87T6O2IfPvmfbevI9BoSEc/smu/OsYcO06NqujAwW4ckJ70
gt7j9/wrNk792/yr8AJVLPw3KQjEwMAU1ti6ONTUm49J4Q/dx4T7YOP6jMDlgtjOPEh6cG9nZfNW
fHSlqxzLhpexZ9GqD41sU9Kx72KHzL9uKt38q8tp+Qj1b7bR0xiwS+kCkYQyMjBbeOOblVTFR+U2
EQ8g57Oso/krcaswM8hxvmwXF21/HtO1u4QsowXMRhqTJIogcijckk2NMDphyLC9JXBXKOtpk/Bi
INYfmLxCyzfXPqic4ophuKNHVOeW+qIPOnNpL8xsyRLuwdwjevOHXd26vnhakAVN0zz8CKYeuHeA
du0UzhXnzXkbjhwkdDc10KU908hG/jwU/rhwYTtgACt9OKX8xbmfdtfryyn/vTS0+ZWGY3fT6Pfd
j7FcPJ1Lx18EklZd+qst5fJZ7AWIXLQe8naqXXbXnVKWXT6jYvHWcSh8RCmQN9fB/bgHJQM16+CA
N9K7H5JDMZnthktUjM1DefOwSZv2XF2O6cN69LAfPeQuLSiXUnSRTG4DJiLTren2YDXhKhdHB4Hy
IWgypz6tDcrbwTTql1YUwb3CslctUJVCbedRgPxcRvXB5Ym11iFUp3N24gBVE0t88WunUuqclsEt
sF4hUuueGBOWu7wCV+wAmVnvZKoo5hWm1yKCFOzvKEmke1uJvu5OJMpPexVfvIyrg3NN+ubgVBrM
dsnbpkQhlFRXDHFahW6VY0ItKGFutWS/GnpIMgq1h6S6HI6qSYUJf0qh3m0SFOqK8ZQZ1D95q7rS
EOMf5zvzK1CeqKvA0JbHPXqDT95+g1XrPy9MvsNxVg3nnM2s2pzbPV/S93OyeXOYoqqmBLa6VrkL
YzbXdXYuB0L/vBdZ5XP5zP8GC2fjCrIJiwQsUN/S97BUVqYd13ikaIsZXuWcglCI2rMlGJ+oSM75
8BxZdhfLA9UtsERZfaAk4tuiJOKDolc6pKz1V02atgeUb1hIng2q8Tt0dzz9Pv1Ozw8RjrZDYhJn
cJx4stQaKhgLNsGuBgzsyyHBtxQJjojaNYZ2JeECnMDHp1OTtVKBD1rz+DoTLPq+7hQhLLX+9jQ4
lAaTXXK+J7N6UrwM85fhtTIsLh4ui4fT4qFwelgtHo6nB45A01dxjNvtXxuv6fZ/ymbEkfqDhq2c
TiUxHyb/uWlAV2112OLmeoE0rQsjTl0b4uV79xdF7ITZBV3zL3fTRZ/g8YtjoL5Lot90qBi9OPNw
A0QRGL9KRnVsxqDGeHJ4pCeIt9lA9unvhU/3UP/KVc+/ro8/d8IWg5Tv2oYv29RJfLIKALRRiM0i
ll8TNcmXO+k2bg8J5QngnglB3h3/Fh6kdWO0GXq5gSnP1+PPZSBGewSZbSx/ambso2rYySSoNTxi
vhwnWtXGhsNBq+vQuEy/pYxj+0S2ELgVtCnDdReNse/ZPoCviNnpc5uV3zD5kiItzhOzzmKKiNO6
gxLqWKklpnNOCseE5eTyOIUjxZjDYStmXndUdWzrYMwFzdQCuSddpGAkpf+x2k2lmSv+NyKC4ZuB
ENPhbwXDEgg9Kmom8LDjYXsbtdJi/bAP21PSqY7aw3md0RuoEupNLpmUxlQGvcV1eD8/CI0u8ANs
ODb2C8bD9+sD82Q0Q7zDFUy1PJjOEznB6KlpvhRHYBzDwF7YPiMrMjCsKsTgaWwy9mGx952UO7M0
Y22K1DUJGWtVnLXOBlJXbNTieREH4+nAYDUfPFaj7VNt+7TIP27yj4Xt4yL3cKIRT9aTh/VhWIiS
yeD+/7i6s942liUJwL+IAPfllfuqxbJkmS+ELB9x35tkN3/9fNVtewYDFHx97WOJ6q7KyoyMiCy1
mNvyggzr60rRjdg3MYyncZwsTpP9YmIGz/ajQgTDuiQd6dRIgqE1olx1OAchHR7LsyBRnM0eqszz
5zic3G3XSpDC1/YLXS+ivpFPMTZwpNN1TgJXz8oTrIdhFkiHJn1GthD4ZM5MMKKPCRRThMvqkmOw
7uSAvGO6l8Z83jUSbu0K9nZKlWy4+iWjRnXMw0z46jYw5azjm0dSU7fwYWsbggdJqhZ6/GcNHKcU
ZZl6Jbkv9rbFQJVbXHura89UheWeZ0rvfoUb5bRjKh2rDHOKOrN0Mki+Dlr5Q5WbpVQ5PLnCso0n
N3sz5cSghvbWj0Q/tuksVU5xJ1512chaVcY/t26Fj2ixm1/32Mhi7nCSrjfZCBZvpPSDqNw/lPsk
18zUlvPBXJ8klzo0lAMjopwz9DpoHomfF+2Znn75oRQ9LK+T2WWydKEcgpia8qaGgPAbK4LxngUK
Ybyn84+jozmae7vx9K69uu2dITlgaVrfHprUJlK6VPNXid6oue3muGEkxMi5m4+3ydPnsf15z38/
dGRyneIL9VL+KdTA4/lypPr9W49LyR0LDc2Q+Z26P5AduvMxYcCs1Dm+K6gL4+RRn+huMpbmYVOF
Vn0CqWTMC7SLMuzrh84VWROyl6UPrpcPbwDw/GvDQXc0pfXnFz8i6T6+6zfd49n7+adY+QlnTekT
0UR5TXLU+FBeN59AM0hjUAxeP2p7dAJVP9JUJovyqjXyzk1/4F/p1/GEMoWMiAi71z4jojjT9gR/
F94Umov3b8EHZt4T0ivF0AWlCNNXKw6AvhgG5lF8183d/JiTlSNu4Ro8zF+14q78yko/hCBtRJwV
UafwbRsPcyd8EDo37UO9Q2vzI05+BcezXdBn4xZIXEVbnyjI43QpY/xx89ykp11gBw5CCIjxt0z/
771tW1dt+sKoRopVGcI0IBK+nnsJYyxwFfId7j++pP5YX8vS05AGhA50y+eqXgYaztdi/0LW70ff
jURKnxQXhbw/KPnQM/wsxYCWEAdpAHs01fYg8P1SRoTvAufIRDBa+rcnEhMfXTqhwvG56TLUGYQb
Zl0huLo/pAkAK6c+GUjx3QN7DMPK0CtZ/MowGfuaCZh3thvqPjd0MFI0DaCWcmJcECCvFWGVnHM1
bGxHUYUl2nhdHDOl+XHr4oFmPJ7M/gEd486Q17tqV6hFtXefJN+LH2lRIrt68uQXv5zyJR4G4qEk
80Ts0DmiInxUF4NZHNDXe93UPf7nY5bmwey5WSn+kVRTVWO93g5dquoc78SDecZdVoqcQpffdiab
9fCNr+dBBPmuh8Gv5dQDG0K98FezXnwVjgAyvWK1W0YyFpo6jS2UYbBA9Nz2o5uT06/H/WQxWFRN
ex8m9+F2EzIb+ajMJkIlq7ZIuYGtlcGiEjw6jqlBx3oRaJ53NNv5sD4fng7D7cSHY7qeVB4u5pQy
RowNezD/LODYa1aJ97Ykc98uVSbJdRJvJtFmUovHpXh8n43iGbgjbDWERnSFjI2K9lEqim5DDfLC
AxA1fw3OeqSkucDZVVctWNYUu/wll3i5BmH3k1ufTQ222yZlu3Ec/3+icQOyr9XesTHO+bzbSaU6
qa8NB364oA73A29z/cQiflV5ZBFfXT0V/Ro9FqPHJHrclh8K0cN+9VC9TGo0cLsx1sO6ZU8hU8jG
ODtYwqXtJGLklCKdYB2pBdHkfMk/8sjY7cgQMz6bLx4eW3U+5GtiLe1jAgg2J1D43eDEji31D8z4
xEioRsHWDDx6gMNWHvbFl82PDHOUToFAG3Er98HnLMM2zz8Pu7fzT5n9/lOMdjSyytx5d2Jyr7Up
vgR0AlD0RFjjdxElSMitz4H0lgSUVEjmdHLo/Ie4wCGkGL8LScWBZDMjnOH65d7sfJl6kwBsRk0c
HAAzE4eMKZ1Z7sx+w4EPvyRQWQ6VURz+xqjyIPWTKP9GxcvozhBOnAffh0Uict2qSfcprUV4kave
QH7YWrdQpF1+pqZtYARJnardhQQkULHv3wu3ICFC04CsyOkgOEgCocn5UqmA/MY19eSldR0Cx2vT
ZWthRMaYuO+biB2+Vf5PxKbJzSoXYqTKFCZ4+aRX2pE0ICHlgz2ZigMUCVyqTN2E4s+8g2A0Ix2b
aAZU+WUSJfZ9MreauliIyN966qZk+ctLcn+n9x0UypWnKMKs2Xxt+ffIcT6px8YuJ1gOYA2WI8NW
K0m+pbMwS19c170qM2QsR8AWdwVxsXDxdiYtC7JOgJNurz4zJl5g2hCcyoejqFnYTMpYJkqmVvk6
YGvgUIG+MdjP12BXCfrexsGuMrjepddPEam4Cu3Vmujl3pZoTM+FQNslS/4hf6VcRErE1zh3z11x
/mbgFtrTsg95IFOtESuianQFZRwirKsgk4x6GwkswFdi9x6UeKnv1Sm1vvrne3WqtZleWTga60Wn
o/CD7blA0YRk1/dvm5E9qCeASYdBJZ9ohOEHbrLhtb95MYZgvwi2nRQBnDtFg2u62FUFB0nM10qP
hUQwoXGAVWLYnck1OE6xRNyk1FfkTbxXFHDifV20eRz016J/0JuxY0/1p3B1VMjX4kvtPNKtW23f
0bwL59G9OmR1XLxRib3gcBsizSyGt03+ht0e7HJaOOlaUcGzCLM0tZVTC+rbIduEzsOhh9nt9l/T
nf3C1Ptfst4Ve88EAHS9qiYgdcMySBsagaTd9uv/s0nMnFPY2lh6XaHdhVU1YY2b+XOpdJhzWSod
+gdLZOOQqcWz+1H9vfnlUGbXu3BjmRIdp96j6RiCbBgBdx1+LpYI6yVgwV/7s0qLH68/oG+tP/lo
yephV5lsNpNbMMcLFta4uIGOW+8qfLeF7roQ2OtCzZP2GhpjZqejCUa4IDEqPy2vf/iBQEC1Fma6
1GizgPE3ezU9thACLz+dYvBoCjCqaOWKluCg2S5ybmR15mTrCxAt+lZ45YKK6GlhmwWDp7RMS2s2
GQW+8uoL2TDw53ddfzcb14oGiwafhTnNhDZCuZ1/siMcL02q3z5oJtYIhPdUlOhtVzY9ElczjDRm
yaBTQbHPJnAtvqrfA8kxuFFqN1ZkamZMhO/lFlHqf0ghMQ+foCn7TqjzkyCEF3jtDP9OLqkDqT90
e9KFS54wgJOn6+FFSokrJjWPZVHfiwNfOqw3TLXqWCMy0027G/iIIHNtBz6ZH7/wwHeCM7BhCUvC
CsptAL/uG7q9Evb4mX+JD77KrJt7c9qPiOsgBz1hArdPjaWCuyVQLklQwIVzIzW5+TcDx5GBSSMI
GZHzPP6a1kKw2BYnoExsQrRSxI4GDVmgH9Lag5wxLNanAIwv3sRwxteNgDvWXjNpfwo+o2ecf6b+
J7VXTVAdGnEA8Q3/T8MTPem9AsDdteFVViqyFq2EqsIUul46FcP1GBJfbouhOYsh/mdLps6myMYS
3oDCOI7BT1QbFq5ySqEWb8EdO0dp+Foup2K1FgEVuit1WQ8dq3Pasrnp8sim6UwRDnF2mzmDhG9h
GIipIoaBBAfXRncbRqjs6oJCmJxioevLYfa3Po91ZH3ONfj6Qpa12f8h64tZuRYKAHN39HNqn6zf
ytl99l2nHD7ZAyxxgVAZobtLrXVHdU5/KV7q37EL+fBcBpgBOrgS97kBK0GkIae9mZ5hqNxxGRSu
9Z8X8pPr5FIbF0wuJaWh/fnrYJ21z7MOut65FTrEaYHluoP4KxsXP1yxTkZqaAPI27/7qv+3+6Xz
sFoPq+chahxfEFGAYKXc406mKAgkc2xSatJqyLUDr9VGto1hz76kr8cjp/ZaOY3RZwBVoR+R+9Oq
0mnKobG6N5uNyS20pYq5ruYRAMnl71f9sgpPmQBHB41C1LK77SkwU/hLvBBGXT2JE0XSvEBq34pQ
Hn8j+f7jCagkfRzxB1m1nl2Sv4Fg9jvXKQcHBRlcn7WNefD8A5mD8ciT42llHVigl1mVLfITugvH
MaFT6bNw4dmSqaGVJxIGh0zCIF/TGtO6Ab9x57S21KOpQSfGm4VXFrcWH9Et+Bn8fEpTF5P4UjOZ
IP1K2kts0V37TkLd+NAuccDd1Y7Ok8K6UXlOzcWyPs3/7csC7Z0onQRV2g1/3/RFqD78FsSv7vEP
LIHNvzl+al2FMCxWiXNzOZb2ts//H6NTbYvUs+I/xr8PslvPNahLMPtTo7nib49T6udznn9eF98L
U0ctVkujb+lPBFalpkzar/3M57gDSED47tdeoIi6vloXnJH+yvHRFPU1ddbkVJauta4P20sgsENZ
fRRwXBCeh25IztwHWm4YqD+STbozLD8yfDBkyhiOBSTcYLaLDVljxu9N4fGKzYtfWQqulhQeP+7f
WIqEsldTIauPnbhPdafkFkDgFvC8/l1SrqfsG+qjTeWt1+FBD/RbuPpTmY10B24rVnKQKQ7yv706
rT/Ndk8ka7ZXpnabDXL8dM0svjLTBrloprHXlA12SgONe3Dtsdov8JgqdU0w8ONWoLT2vidq78uY
bXxkN+vyXugdvvgPIA1amJD21e29DjBD3aq3bpTbaVpBVLf7FR1fLjlateAcJGzOvhNkhPJenyoX
yvtA+aXMRvup9WyDxfnh/qCqvz8AHeDF+Rrif9drIK6AhghAwhCnDLYJ3mrdLNbjp02vhql0vFtL
2pwxg50CPxgun1NgVJVpbVLocudmiLSMXQtb+0x7MSU5wu+/MurtTYOc/QULn3TB/kuaTh/m2Rxa
l9kQIdJlQtMP59acl8P6laOI3L9qKjvnWG3C4wAebWun3gEa8C4qabpHzC3Xr5X6S/bFirdRYReI
sMlfImxUN2rcVaT11qx+4h/XjbE16LJ7Qi4mx4TIHbuX9C5EOWA641YpPtr99uP5XV2guECwUCwo
CjT3vd6rqdOokLngRrSA9qb8TczuzYeOLyLxfT0s6QZHw12RTFaj+zhhcJLbPywOD5vDw5UDzU8q
AL2CwGPPd5acqJbBpIWAJTXVcZJrr4Up1YppzAwNevaL5RFYKBMWAoMlo7cEXs7DgT+ShELs/Okl
pZWNsIsiUUj40Hbc5gVjND9SxR/g708htA2WFZZi4XIb6dX+3YE2of1n4XGWYLasmM4doy/KTKq9
RzM1pSM50756JSyWeeChY4BI9iocjANoaflPKlPd78ark62k+Ge14ZUJyKg2DH/wATQHlJEIoSkd
XdDdv+cfGRprSAVo031v6qRtK6FpGTDizC2+pB4uIghVVpNpUMSsl72QQvDh3RR6eZ6DKZt1Rili
UA0ueIyw144q3Vt9sNoMqQhaDI7DzA6cc3asoQFV/1xiI1IalLuIwR3M4BlGQqWLoYuea505sbFb
o9qn1VBX8Qd8LK375/pgIUc1v6U+2GyG5foArz1+Tk1OVLg+p2Cp2YQknNahDpRrRSmaRYqZCdIb
brVhb1l7h++5krRyE/GCk4merVWbpg5Z2flDO7Gy0+cAOn2Iz8aU4PreZpPtPTCuL/fAIS7UQIYP
tVv7tqRUaOWqo8t6XNmPTIHI7UdZA/dUGkal4WY73G2HUWGAVl+odkk2MJNO7f9bLkYd7AEuIvvm
tv6BtpESa2061GeBDAfDfry8CwG5aeZ25B+7HS2cYYUmIxRkYoWmFesPpHqAWs8pWeXwgQ0R7iSb
bt5vvJNNM/e8vxJaYTU1E4OEEKEN8cOCnuO4dPffY5Glvfswsj61CPY5rEs3VPQ+ZEqWz/2FF7Uo
64fJejY5NR7myCn7x5WJ9vfH7ezxOHu8Hp62uUncwqHBLsehOa3783P/uu6vuQqc+wvjWc79M5Fr
nbGzOir41mUwhqph/7ldjjtw8gPShPp1nN6UoB7LtehOtEAbu6/qcnwHl6S4xuELR50uQW8UQ/qL
8e971mezjTlB1Zl0IFUUeuIJHr3RhLNOLl0Xk5kMbt03Ma3zn7hZzmhUa8/TIl4dr4j3YBvOtnAX
BLedmT5L6lttD5w2w9WSvSGYaXBAuT0PkvMg79d6mEBj4OWMApjorblGcN7017Necu3FVLOsLBe9
ZZ5vcYvVY67jY3hjXtd48YFaZLv4eOdN11/58+yvTm+NqcfO/Inz56XF9Drj3YskvNui1Pea9XUj
0RNu3qKh38fReI1SE41r0fjsN/UWjnHZGN9xtTSOaqM6gW9iIvMo/pj/3hEHceE8PhyOD6vi5LDk
mjXOb8Y5zNjysB71i6ajDOqN/ibp1w+Gs7e25OR+QP6GvXK1d7qbAtdP2MnvYVvN+QCPJeVwYicF
flOdhRVaOgqnqVDfoqGyxv2/+MraqPZZsfRNziQP5ZylsSorQpTaz79J8fafuf9ggvKEpPJLCMs/
Ktnyjy7XTMHB3oeCIym0Y6OlBYnyfqIaztRXGckptW1iK2SXVF9un2GX49iYiJqRtDCaWYc+nzig
TYBS2u494zPohtOxGnqyPOtEWAbpgVYVRExukU0zJNusENlWSbI2zZ7LTonzKjr7kV2rBTw9mbf/
0ncLZEX939XQj4G5IMzrZP8rC7bvbOuQ7/impNaTviASZLiAsii1+yro7x2+sj3Oqy2SDyZBD0aI
YMNEQYpQ4/qU2s2Lw6LxKmBYIRon4rWquEk6kV5AyAI2EY34x6GT3SYQ1tp0Gx9bEsbDfbDj07Me
7mvYtbUCkHtUe5YWSCR2X2IlDuVsffVhnDaZiU9CFGRkpM7GpXcKTvmuoLb/yhUSDh+5SVFdjDBH
vjiu4R3W+od1X87+4uf7l+G6LCwZri8oBGcCi3/nVKrjWB7rA4oSn58S5orJV2xu3pSrPimJ0u5N
2nzwQzKNM5Sq8JxbBUt/k1NNfXMnp5czbpks+GwA+W7kPQZuJ1ZVanXv2t195V6vlREi47Y4nh0m
4FIxhDDoLGUYBMlJoj/UdQALvaNsbWp2gCyLccA2kFAzT6+M+rklkGo0qXroJ3AKhR+PhgDHT8FC
fzapJw9KHZQNi9qDt1lmXt+5xKMZ6MIjTXB3FP08D9CXnBBioErXBAFvVfi5tHdvlR7hmMcZrwZm
ZDFvXOUH+vmmxQ1pOGa1AadRUc+3CB+Zpc8d7UQja+CfCcz59whrqXfHnL30CgWDWlElw2W1eHMJ
yUsRqxFpM7u5zHHOZxYnuc25hlxAltsfTBSQW/8SU08i6UpV0RgYwPLGmPv0hvVioQqd5DMoyFIx
ozds/2KxWELdaSMGhByT/k1aNHPNo00OHNkt7QupipogKwtwNTNFIDmghatpy3EEq5MDGqpRbF5N
H6d56ZubncqodqkciciJ+Eamss0NG/NJ9TjJ5WmbJofFZH+anE+TGlsaQsLm/NqbzXvzRW/BQKpq
0rXAIvp0qovOQVe83q4KhsX2rNiO+TC4bs7tw44vQPv4+/Y9Brwoi9+AkXPihbZlxNNR4kH0m2+v
FHSbzvrUWZ4685IGZ1hmduI+iB6VwWo5zB+H8/qwXmPEMmqYLmq7gDrJMof3ZHiuDa/JcFsbrmvD
ZW04I0s3Kqc6bCgDTEmgOZwP78qHVavCh/2M0MXQpmn4ab78WAe1Aj2rvflBhdA/LGgVGKBTNjXz
d3PUH5LV4231aGTqc7UyicsPy8tDAzzy2jdIdTNvbev0Qe1V3NytTWfobRna5JuHIwKLwMx+p9+Y
Q4GYXW6bAZbQrWtypiabbvZX6/bCLLuX9aPho0V8sWRcTMZ5om0rT1lEFph7DeVfWrMA25enwRjB
WIyp5cuB2K9xhAB4CA2J8vy1ClVpn1MNfEYfQ6PHILtEf2bdaO5ieqldLUSt8vf6mjERhEZ+rO5c
vWg2oWx+npMn5O4kfH9L3LYyHuzu1rayMtL+tv4l8c6we1ce71Tm3+UH5FyWFMH9u6IMwjy/d5ZR
Z0edaQggVINR1b2TONTtHDRXTiY4n43V7K63QZhp7bddssxcjry/U61gHXcqd0dGM75pcgyFazQo
Rv3Xe6F/2DJ47m0wU8+9LWXXsn+r9KPFII4Hu+WweKQuHC2jVk7MvNSbuVu/gXVR7sfzwYtsPOqX
Nv39rNdANLz2SvveOt/d5rtrYPEca7BzK3UKAfpkaofsWzq3Vs3dx5LKsNEL+XnR7OiqFuEpgZl/
Zf0OeZIcNMuTpEo0qR6CJVUy3MNDsA67TulrdqkYh3sH436d2JIvTP4KK19srp82zpXE6/fmyGK+
3Elqfao5ZrTkgqoEXib3lossH48k3tV4VI9HmJOz3FDivSsNMScX22H5Miw2ButocC0MklmTGcfv
C5UQ8IFpCyuJcutuzobRv9dW1Z5DnvWY4lZSbO0AWZh97/HEvEVNUWAgz/5y69Rold5WzHFWhVJn
BXsvtUv19kzK5TWe/nfWkfpVgcNPVxyyRFVXZNL1i7h6ubizCJxZdPeKHKsKf+SHtIcz/7fSfWj4
HabTnkhSHd3y680E6G0YInfbdueuCErDWQe5vlFMPi+fSSpokA24ZvP7E4oX+rO6/94/ugtXQZvr
TiieBuJpo/HSqEffclvUCBXXOSQGVs089k3NDJlDlSUQI8qZfFw6nA27o3gtSBtL40tpnIvCsDt5
Y3kd8sa4NpI3ng6jy3xUI6XSNWleyclMuou65S23se4q39mox2n388vWLdp9nIpcbOrEo4bicfqb
d63SvfOBH6FGDYXqmtJHxhc6vKmAQv50Tk508G4QtZAiKDfds1ijTSAUj/6YebtTpRLXQk9Yv7RV
GTFJ67q/P/fDXj33a+v+jSCu2NxVmw6eesdy6hbV7t4DTldFZ2ALyOs6dR62U1dLl7ed54/fPEVG
zXeP1c4ZXprvXFltGzS+6ZxRI0pMtrqbY7d46x5K3SXXQK75rQjsv+7VG91cQmbLkqy3rpL39a6L
/kzEXfTjW7+8R2jon279w00t5JQaDSdxlx80N4gU6aoak1HrlJk/4Q/ovJk/du0kh86VY4bUzZAG
1gNJ+9n/HIP5O8ZRZ0sjZrCIoRo4lb+2+5NBy/l0ynJi/gbUk/MTjucR6NO97rsFgyVq5vLoXXX+
fI1D+BpFtlWN9oJ9WKm9M6CRXWLy3624bJkHMihUOD6Mc/nRgl3Jz8OtVTNPDj2IORmeUXEGsW6o
2celeZDfzmaTw+GhfEcUfLiTTm/bSBBfDr+1qLdX6XL6i8WwDOuM4rC2eujn9satakLisr1PV7Hc
ssqqGAAPYBJae22tIY271uuq0txRIUhU49bthVZ06kQ31u2a2S5m1FzD2ufb9xgNqS8AwHhTtFTt
DVYBGyDg6+FIvRsuCv8jOyV1CDx0Kf7KsAmyklvUY6aKvltgYXmGJakdymv2j8lRx67+QW1HYxa4
aBjtRhgjr6OtHIIjqZmrK0qkNjD4PF99L7dKi96K0jXCkOnG1c710olZMjQ6Rw7B9pPSatatGtuo
99w15dc63ZlUhnXaduvk1PNurdJZz7v39uncrt47DRMm9x28vWjZOeAGxFiGxl0F3l5JRNOMVkTr
Sufb82pYW0SvI+VqEzEQL9noSRjZoV9dkC3yHqIa1F7XiR5c94NoPzjtjYsb7PYD3uqGIhp4Y86B
jk/dqJRSsGeqlMKcA95MeHuztiF4mXedcSV/NIwczFINozkxFpbb2gijtAmDu7f4tc19pr6leEng
46D2AtAvWnyYOvpCus3nfTpfA38M+2a3/8O+QdxC8t5rztEi3htD3rYIs3Qs6cogIqjBRuPr3LrG
0FljK1PzXqCXl3oxqxwkxHk4+YSIwXr29k1pqoEPXPIvL5/rE68/MTjNQTOb/9IZ1Yi05i+8wEUb
5FFNIQ8omWCkFDdAKQnzRAA9huoEvMf3zuzTFZ+nDpEPHBvakiHYsEhm1s38Y1OXyMpwj6LyLBgH
sGVAj4RSVv7Ofqu3TDe7AI/O43xxXCyO0cFhHHnTctkpJJPFl0KTtEFmxblWBezi+NQnsEpAnsmB
j/KMVWIQlYGO2eV6HCY6mItXC62c+YzhIUOUcYzP8TgfhBp6iKiAs2RhKVg4S5aWH6KCPcCfS7li
juK+f5v3L/M+MkFh+cikKzr2zLxgOmVpld/17szKWXTpRTMHKba1PhA0KB+mGdG7fcO8wSjXYkYq
X6MpEGnv/swgzVQjOmG4drZJ1kuFpJp3QIJHg4ZIX5qNj3cSHIJifV4nttovNfQ1arPSL/3h83EQ
9H3nIT9QGzY1LoIZ10ln8C/ktYPCboB0guaUGf9lpBO8k3tqHnQtB/MgxPd1cIXhkk6/efnLJvG9
dKgUmPXSNxc4Hdb+FirLhbo12dv1R/g9osJ495UwR00RV9spZl9rsJmCU+FIgm9QxJ5cLh0UcTAx
4t6iGoFVzyZFzbDDwz43mecfbrlJYp0mhcKksZiQj+w34+NmfPgWt5S/9mhWg6rQFeDbea1rowDX
2Y3YqmpCsuMP38dACmD7OmfQQveWX/Vz+fxg90WBUHo2DIzk8N47L/tJbIBasMQ8vZAFxZ3vgQXc
6Kz/DhHf0uD/HSJeOamheglFb4vMJL8eVYujYnGULxroNfozsjbXWq6xypUON6rpsBBeDvtAeDGi
rRr3CF7xUa7HMLyIm6DJRcamGFh0Y9gYKKbXMBwI+y6YGNU2L4v1O5EBEsS/DWUMJXgR5r3/rJRI
RcKuupB43cKyq/BabSytTI0rGwuvUtj512W9P4c+opiuVX0Ji15Bwy+YCuVPzyqMlNulzLB5LB02
C2hvyN6GWeHIDIwELJX2hgKemg6OdNB253GDH8HiF+WDRlLuIyo+6iOxTs/6SACjZMeBHwrBqHo1
JDTkI20cRqiB9LMA+RlqT+moZxGdXc+boKUkpLSqTV7OPGhIRcuVX7qPFfJoBCe+wILDtDrOHgm2
L+IYWD0wt9IcM1+C3wAM0M8qI8KT3Zds1+wzd0aq1J4V/is3nwo98TENjoftf4fgY23gQIC5gJef
K+Sw1JvCvXq51D5Ox3K56fcCCHQeNkBtugMXNKRWucqz41cpuQ17gViRDgl18SYMMehaGkUUhGL+
qYSNNr8u6Tx+E3db+vZqvECMTr3L9Hz0nDOyty5NoEnwK9comK6PdY3Cy3JUOXuzBu+yu64XJJxA
xEOLtHE3Fyz7AWqEWqYSXjSO037fInTNzGFu72bVoowxUfwsPoKe61XoWCn/nDcEaSisL8eVY71N
IRlkkrekOvRyNPYJUIHUXk7lCgimPPk7j5LKNZsUWTlJxbvAHtgdUa5xiVAeWI9Oynl8M5vODKT8
YVSaj5LtML8d1guD8rLFuGGpt/v/ebHlOPBig+KnPtxcRvf5+FDtbZ8xY2e4khi7uK/t1fpxsX6s
rR4vl8fz5XEbRoI/HlaP9ejxVn44lx9q0cN59YdtH2NJ/0BUX5SCq2I2cJcpHcOzQCpL+ULIOZmL
k36o6Kv3F8DPZ0300JAsByC3F8WP1doHc2Tm0JO1qYr5oFPxnyX/KylexZfm/fMItcEvvLXPX/kI
FWlrpnmhdnnejAkrTlo1284Zc+BrlpjV1lxB4cwlkP0DyJSIGD5fxV4seSy4CU+0a83lW+Vi2iB7
Z81L8GK5c4U5OR6h19ot6zTvmw4ogXdq31wvDOu70QlEXfhPiH6R/Se4z52ZeVOuGZ4UP+cI65is
lVb1tbSfRtQ6m95sIzL1c8d+lVXFcRBDFQ/8ePuCaCS1ONfaeeSf3ajIqL1QNceQler0BieeFjEb
q9MSq5ZCe6m/8xlXla7I2/5BWYf5jaPnQuJSgwnnaPWa6+qcpV+r8niiXf+12v4svMhEc8XWBaP0
dW8I+PzNN5+/7c/jWUN+3yO5iauG6g3iqHc7tMhxhATx8KvAC7o64VBed3/Me9fPzbgR+XtlQ3Vy
2N6+z15L8zYX7zJYZFogmt/tmUZ0PO15g2JzPLuDtVZIlZ8NVdxX+VYx4Lx5gt9yfDeIQMF6+1Ga
MWT3Tyh8LqnCZ5MEkc8eqnIe5rTxz8MbpTCqW/TOzTR635lX8OjnLT8zF79tzjhZhU0YLkwax6W7
k0idgIaaJvqOIG9802JpmjBzNzH6cClMmC223g/rYvdQ2GGDR7sve2VT7vgiq0oSNyfbL2KdzbLp
r6/tGz3LaeD1J3futMBlftCFw/dFnbdj8Zj06mT6hWHuTNQ6EkmSxWJazsMATucSHRHE8j5YaFSu
h8tjK97zrYlO89+le2mY2xlZWQIDD0rlTpHD0r3PlLvEZyldnMAtTuDWLl2ZY85uJunfc2A8/3Fx
qeb7s3w/vwmrXuwt+41K3md/v0Es3wl+9vtj1fzj69ssyasf6YEI1tc8ZnoMZDZliO1F2wI8ZdR9
EtZCoXDvrCKiCP/t8SEu3X6d761SbmjMZo1rbLV5uoRJm/VNmLTJuCZZse5dLDdJr2H08b1TiPxA
/ODCohgiF7I2ikVkRocvddZmru1JHn5GV25zOc/r527eTqaH8gnN4r9Krk06tI6DemgvhDQ6pEN1
vFGFdClIh4rrHvVQNjmcgGhVjMfJKtz+3CeChug4H/w/DZGxjVkt8k9AdFeXlJtR6Tzg473SBHdS
jbc89SI9q6rKjMYVR78ZQ7IaZQEibpaT3g3iWEU5zjuDvegkZwqu3aVKr1DpLRf9e54qyZy3a5Kq
oMOQvKCCPrmnZoLaaMfo5XoczkqIfSHlxWzLrFa5pOy5cxgFMys9l77x4sg/5WrrIM9ByV/8Oi65
4jbzTyTSfyhGQi3RzDE30BTFnfSrITOBFYlLllEDFTmqhFDkTF26bh0choIabxpvR7si/Gn6T77H
dVjL4x3Q+a9HdehjboT2ljaDASTstIyKrYW2FlbP/bk2XdzSUTGQUOIzQW1jaG06mQvpDDUNz0jl
VK5inQwaUykQMgJbZNoyzEIMRmNkpBebjur3T3aEz0C0KTtKr2aqleO7i9W0o91TatRx+yx+x40s
Mw6WyZdHm5FLgPFQ/k13WAKXktZ95+P8Gzp8OjcFbSKzDAPYwoqQs3UjALZlDYoXxhv65RbU9vpV
6c2/u2LP+8dxxwA2TZBIewqGlXB9DR52/DrydDmp91XWodCD0mHTQ9Gh0O9ghBIM/LA8jwI7+imu
LC4Q4pziQ1GBaSBbBC1k5CSl3fkd2Z2sSmKTHP9MP8fJChlW4fv2glUyH2PHe4u4RbVHdQpF/34T
2kosJabgsesQQEEM+7g7/tK1CrL3VGUGFTTNJLUmwXxQOequOuvpkrR7X8bV6x+1CMb+mCBIiyRE
h8kfD4pVDhKE/2GmSdzVNZfoGc+jccPRL9Zbuj/5UTXXdPDOtb7OUawqSUJelBHiZXIJB3e7Pjxz
i4faLvSDPDIP1NPcpQYoHD2IGMy+Wy7C1CIvRWuGvZ2Fs1BvPGrqmYOX8MDO/VA370IHLPPS83bw
QaqfGbKsCX//2hfZp2q4AWmOh4kcTqoYFYYnLyZp8QyBhoJCOd7d3ldvGVgj8QIcKoT8qiNZfrRX
ks/11YjIl4aZU4Emch/e3jEsfD7drfHspUGkUXfSgpvcIvdjc2yhp+TWQwu7BbnCiDTQlipsfhke
i807frYEPD6hyXa3LjgSUm9IVNGwTdkJuAZaooG5qep3guxfhT8Cm2ab2j/rt+WmhqkoYceFHn7G
h2LYCZBhGcGCBawoKF9/aJakZjn+qd3P5ewQ5MjyrUBYxh8ya6NdfJwHkuk9PB+YKYEJv6RVn5Am
oRhDquA6kYTZUvAE+G/jA11ZSZBKmDGmrOLLOUxgzxQbmZ1KRkzT2vUuNcZUtTawS727erv5sf+0
OzG66o92RcrZ0JbNGr0a69mT0OjVw/acC8//HEe8D9vHnmPBJ1lCPRx4mXqPmC/+S+8FDVl67hx+
VaQvf1vKTFoq2359rCbaEDSgCuERqPSCukWr3Q6x9aIeGfP+s5ZMgqb8GPy8SxiFWN5/KWm7L6a5
fys/h89PH47g3xflXZ3fNeTN5lkHs0iEO6/M4WZGQlEEe/KOHFGPEFeJqV46GgcVV0CWEDPzuDhW
wAADny4fmpo4sDrIWa22UV8n/eDUshuNg3Iw/yJ5/kuwPO+/n/Nfy9Jn8oh0Gz8f6IVIi4wXq/il
SPjO8uOP9Qd2bNRlUEph8iSCInthA4rOokP1xXetTVfoQx1KFo1wccz55EMT1PElClisRgZBQpEK
tfjCZgOvmZrqNwI59rgVQBkVFJqvOyCX14oMXoSC8aXrZTPbTYJSgZcNwcwRAuNMg1X/eh3sa6E7
waLgE+oF/Vp9uToYxNI8BczLNn6fo6ci8gTBkkez+7pS+voOqih/Hp+/Zb5f1RqXytDbFlIK10/a
ztmY8ivzdTj079Vn6KtZwWxGmPTqGQrRBlihhNDue4bZ5s7erSjtDFnOoaPw7xBi2ug53N5zU96Z
+vY6EU5ndkDrL1rZ/jaLFbIr4SJEsbjrKywbE09QXRMoJkm+bZOpqhkNWY0pClsKITJgpC5i6Ly6
97fj3uYLD8KPX/J1W65LO9dxjuWdpMhBcH/vlcqmJu+CtQXs2uWPcF0L+/hceBPASxPsFJeqkWBR
cEFWl/vGvRvAy8imt+QxX/id7piqSX/oL53Ga9lFMd6/uxDgi1YAOd+9S/xBT2FZ/B2HWXTFlzII
wlDJDd5oaiZJESmZXo697+WYFUr4X/l6vteY2gfRsHSber+Mnvyk8HSEmAMKjKOSXdNuam/xoCBP
Ta+C9AF6gWhW/ziFxypPxwvdNyM3U/g0KaHDteSGtivw47m+uZPiGvb/l+e20hZvCWjcnGQ+AVol
XdNZ5wER7FWDG9X5PUsPtJLcU42J9ivzuNRix94vqzoVqeg1HUdu8QUENY7PuXZchc4rgOApfRRZ
1M69Muk6dKIhvs5yvFn+uIbyH3QWHdp7gpYp1MG69xZfhLkwVMw5z4c9ViVMuPPwBdJjbgphQLsp
80jqBA5mSpgVmiuX12D3JdbDY71I5CtNwyITDuaCyFvKenYeJhIND43BqTEwBYunZFj1MAJrXejH
s+ayv/p5JtQPLdPOZWh0c4OxXLU5e9WlsBalVvtQf7wAlRdsVLuRGZ4keZdm1I0+F8gXCjq4Rq23
tZNf7mJovndq49c4zygFrdtz/XWtASrXcyHlugYiVaend3VkgtGNfLzU2Ncb6dgoBeSazokPVphV
UZ/OJI/3id+e+UIwQGY+u/2v9nKAYb+c6j2gju9oIpV5MVHyZKLWls1q0nrPVQdb+QgWDoAl36sQ
AIefazHevdfDT1VEWKHYmBpONX/zD+ZvvkF9WvR+MVgM9PlUl1oKUNVnVoA2csFlYr7r3WR/aCMS
FGV/5CofnovDS3GY8GHODSuXVkNhXI3ekt78q9G/ScZosF8veWL4sHbvMS/DBhpe36/MLUyvqn3M
/luYaPdVvlLZNmulMDvqunjlj4HkKxJHsr9mvJ0r2f1Jnr0X+63pejeCgvDPSJCXQjttTxL1dP1Z
W7YtkMPmPV8e1fQvONZI5fzx+P6S9HKjYuXZp4hrvaPDcX05vGcPpSyxmJbjMIXsKqv2Hk/9vIvj
MDkCpfAisb4JDoxxypEjtl0sNWmSgwS4oktJmrf9gzaBrVPFS30t7L9vvwAV2y+7HZ9N0uj4OC60
roAs90a5e2ekFuF/t95vskNMS4lJKNJDqc7YQ5R8i7toYJRHaUFfedzYctOdPtx5uMdYmg3zCHOy
dJxvoFjcXSTdkl2WC5+qvu3t6+r19hLl4DzMEy2Md5+b96O44jzp8Z2ab/eXPewd0k3XVO5eCD7N
Cvwfpu5ruY1d2wLoF7GKObwyNNkMyrbCC8uWLObcDM2vvwNNe59bhdrHx7IkdgCwMNcMb5Pvg3C/
ZaeifrYqF4rN2bf3JcfQBQhBvrKLt7W4qBqs389+pjDf59nP5PycvO3YyvTnaFTrbVT/uBTaKAAo
/a3qvO+fr9f3cAq4BGQELgFnOgmsPLVLJhTCYKk1MLvkt8kiW4VtrF//qHkj3UXMENVN7a/Lx0RI
1r5d0SawHaV3h29uH1c8cbjXrDm5tvJUp44IjTsFFSctBXPTNHHJjEXAOVsb0aTTFtnm3pXuPeV6
XkevB+ZwJwNARnNbjopa7HCkpLthBc0GWZgfPpYUsmf3NUf81Sw4ALEYOnR8AXBRyUYNboa+2ea9
IsH9KNSL/fT1frq9r1/vt5k9yj5/t9jdcbtlZsAt68c57c1cr0zEpJskhH+AqHZOp/LHInx5A+3s
N5RNktObP0vZVPJOH1vpU+mlRHkWFdYs5doblXxzdx4uz801gQEx1lxSHzh710s50emzkDSnD3sv
KQWvEFsVoZcS+ZeASi2hZVvoVpwF1YXfb9UxVZmrtD+4F/wj02b+8JSz3LHSr3cvtrJ9r8KcyaEH
Z7HWE6dWVCbVenXc3ENv+7YCc/OgEZ3rH8JmMX07G5s7T1Wfvu9zTH0hs3SZ6qws+lLxpkDiXcuT
9gcIY8374bzB0MkBdj6szYfT0vCcDPMJ2XR3Oyx9eq1Ah2mleT48VRXwfO4KYWaAoEzKsl6WLPTs
l8K0po17j9csmWdL27gcmbtj8b+r7lK4swWuwCurm+OMZue+kx7Bq+/fP/LIL/DnpnVwfQxWO/7l
XkO4gahFhResZIyxv2x0K35aZiVT9xm+5/rw6WA+GWxTLgx9pjvMljcYLI24hoazjPdJXMjMcwua
2Ofu9Nz8mBTjWhKPC715DqzSK07jZTWe7/v8xZLjoDJhiT+8gqvPo+o52IvN+tspf+K2URu3mRRs
d53jgmasfVh0lublDvgcxnTXyQmCyUS+s0zbe5P3jrEhylhh2Dy8YINV0lnlU25zS7pp/MdsmBod
+WrpxWRoHXZqrPDzjcK4LXVk0rkWWpP+otKmcZxN4qBxFEDNL1d2Tyk41Wh6C+6ZCiRScU56NWTe
S3ep49mDdO8HJMTysMbroVQeuO4U8yLLGE8L/2LGp1GBHrLW0WGanDo5ln1MGoSO1JoLfS95HbLd
KqFpFcy12LTtQzdUu0ocVZV2jDSLXvT8zi/stx4keRviWybXukl3//jmunDq7MKx5lz4+EsOAvuX
Ujw5BVGlcvnMuIGzF3D/GmJG88++2TnEUK2p0sEay+YT5fSuuRj5cbVNv1SKn+osYDTt6KIrYVx2
zPqaZxxMHfwf9OS7ebChaCykTPFhCjLr06BMrjmL8AIM4kyDpjwoubX8C54GgZah5WYwW+AxXCIs
z2LY/96ifMg041dLvqzL54QiQYoQSxn/QsB4y9HRW9aso93DHwiJL7x+MqcATVtp3fPfjdYifWMU
4/JDbHguGDVsp/eZCdkEk7A34cUYERi6ITxyBeM54G/GT/l3CjmD0JzbRCM4+5LIGVSIlzdWKiyY
Hch3jX7uV/mFMcih8QfPJmSTcf8ZrCR2jHsk+sE1N/mG70H5yMP9oggfQmeLKNXwAhhEqdPX6uFd
T2IlpPWcD+nLQhGCfE/T8GaiwZ3BUZRT2uHOq3wOVr+Zcy89n7Y2TSq/I8rqG4hwE/46+XLf3HnM
4LjNW338kd6X+WLlk3mUjxHx1UH7QrP4rCjOPy9Mi+k3uwinitr54wYzOpmprv//YRbfGehEGbz4
2EBnN8HeabnRqAn2TiZNbR2zABhDaSGoq9bGmaBXqvZ5D/CZy1/6u0l/M+kfZSHJd2uX6c4xWkvx
vhSXsgZv+UhhHB7Tjs/KLwJs9kX1y4M4i2fJMOFetJhwzBPK9QFdXn0IKWUnR8iJWdXl7EOv731Y
JYzF393cKXPa52n1kazqbtZqjN9C0Il4vHXwMJqIvn0pPJls6UO+pLwLhgUdv7GmYQkuWffyV5XU
7hgRcgxmrdzkvnC3DxLQtVTzEHbI9/EXTJV2gFSAndQDryRvLa88ZwZCq5DmtXy9daH9GpaEDya1
X+2Czfpasbde01Z3aRFo9Ge0vF4OWl6dz/P7ZPV0tba86mMvX887nizFV1OAuZu3FJxcegqz/iVZ
jDAUpHl5w057jd6ub+1WkbROPSQ1JjkhQ83a9x9KzThq8oMPyvgLkWPT9/cm5ywoszkfGJwP5MD4
VfWXz5h7EsXknt7zOJr/xuI5v0vi0z+5q+If5TtpFU3tKfOoKsbBzAi1MT/IpKK3pnv6wL/RRELw
dVkhtcoNew0L2FOiCTFrkth6JJ4mD9AgjB8k50922do6Gk2eil4/pmlLBXYB20SFr7ni6AlHtapK
YM+wbU6PL1nJcX0uLzulF1+q7e+nOT+9N4fJprGeGCM2h406OKjcKS0iW6vSU7WkhlAQayaWdePs
xi1dJPZseTo5soIVMifaYuhzFZk8ZSXuPg1NxVUljA3mOdesSrSddI1k0j2uuycsRIfZUmtzBS72
t/HloKsjGK/Fk35xYc1610B3LA2JHAB4f1NN9y+rYl9uX40EMgvtW+ZG29xonxudciMtrysOu5DU
y6VZ/bEK5VW6+J6kzYOK/7MEhGxdn8/5cGSSZOs00ijh2jTb2THBwWn7eVL8kxZqQ2pAAsZ6ishz
X9G/qAc/v+2hP1UCq1vANdF5MKn156lsicA8PxxaOVxB8XS942BuSVnHp1zvXGKn5UDaWuujz2QB
dCZrTRymQno9JNHA8jAwH2fPE354zI0qo3JlVB+3GvF33eaW6y2RxivYZ63E2GHURbtGlBSj1b/v
njWiSSNaiguTwFmPpsWoXNcjjQ6/jyqEWbSbRSV+HLNo5Q8MzX5X2GA47kSlcntjg+e2Zo/nKMSG
ZdxeLzq+bYzM4JvHKOvK33bOC6x0+HPsbQot3PoLnv3D2Hbkqo8j3EvUya0NjOEbWIDdwrwzZxYf
+reMgKi18KuaKJin9zVRgI3cq/3cOLXwMRP+Kcevsi/vQl27ZXkJm6F25uzNqlYh2dD1ae56k+Su
9nLCZ9Z59goyX8rGwmLxVN502mXEznN/LQRMZ61TmsFJohVyle8t9vZclBsce5rbtjNsbpAALl7n
NR+0uU7e06cp+rA1ju/ts0htJpolFlrR+m3gkk4MjFCyGm2X5Hq2of19Ud7LruPCkOvutt38R6E+
aUqwVpe87JdPpl3yXl+3k/eE7fCmt+CRlk3D86Or98cr1uyieap1S3qFX5dz9/xILICgDUyMppd+
IRcvSrFm7gUp9hz+ryKlvdr2L4xyJv3CSXJMvGM6tY7nud6WMc6pd+SHoXwRzDjrbs/Naa1zep9s
2k4PsAzHZqcLx/YDNIB499l8H+dD57l0iRbfK9A8OyPZ85QqGUEAR8CMvkhObJrT2zTABGwoTejG
/WolJbg7Qo+925KsjiVn9tTyjkr+O78MlpfBmW66OihWB8vFcL0Ymum5e7kTlctAg7W6EdkxWLwu
LP24kqdeBW/xVRIjr69yGJNrO1GocT62lTC6SVB5vaut0llV1jvpJcq7rPD21jZpX9imsh5oKE3b
5TQ8osXvtYgGNsC2MfXFRV5GPHfLWCoxTml8116q+9YpF58s3FZkIhU+GF9btcPDCtjLNyOqwSvW
zfb+GK/SnlfQuTrJ/6z/OMDEM/yo/sOSwQxeCe/psXRRgZ0p4kOKusefVl9KL+LJLUNGjUVrjRtJ
GzYEJZJdLrzMycWL9vw/4EZ52W6fGI1zh8kmQ/HDIR5UNZwOy0x4Wo7oMJMb0QF+hZNgbYLtVEgi
/eBlOwfhP7evn4K4PTwEj4ueu74WafMeLhhd6KeW0a4SFdJIgKuK++H65RVM3mvQYvV9Oa6Gcum+
oqRkQuhAgHktYPsp94VuPbEwsIcph8eyFQuLUcY5bdNeAZ75CfIcwpThNqQ0l2DHESPXHJ8+zbHc
rJO/q9JAtPJ39Ys7nK+srdFgNJfX6OUG688pO2m245fOKrBYKJ6ccdUMFN3RCb4+bWGc5O/mKMUP
8/xgsyE5+3XwtD9OpvbAw56Uuwm38+D/gtgdw/tUPDxxlLDl7l58M+vJH7PfFo7Ky5mb0m8PHZ5k
lo5/pV0H8evz5BuxW1JZrknpf2hupPTyNKzKhe9c8FTJlSA5GZDlydknG+jvMHwb36PjtMPvbT+0
Xy4ww9iQWM/odUOiTq88i4WYN+btGkYFHQ4CqXd4znamW6xHF5zyQpTWowJSaCHab6Kq12galadR
carakBzUSVcO9PHitWzRFFO5dx1o6d61Hnr7ygUvyt2lEBO93+vXjr3DZ216lxYhFCzZum67xqIO
+joqVTve7eqP+o92e/Zq0Su9HOZv7XItWqHhFOON9fLYm0GoL3frN++ufbH07K7cVtRrtpK5o4/X
h/mctKu52HaOFZShvg/laQekKVtsp/nBeCmiFBrhwZVX/PokT77AO7aLyAMGIYJC8h+WJQ8NfYgb
LOgKJjtmV5XvzkjdubXhpz3DOiZg6fbsGzC6fQN1QgwL3vsPsNvpExx3ysbmG8MGDLtrnz5Bayoi
JJd1tqjBpKqQuUazAInNfdjfBxto+IfP4u15tVHcFmb/H7BrC1I6zMGjpmrj1UMs7eKkFk8oqIce
OdhrQxTJKQFmh8fI7ug8SBlGxKtv9RGeDvKOKgn+tIWnsBpYB6Qqz9CE8m0V3pqqfgeGHO9/dBIQ
nagNZNdFv1jo255/Qg+3xeF0NwJEVZivC/KSecbpqXFXJMzijt+sorFUwhCYhMyyxDyqBD6LnGRI
+f4QZ9jzhkAwFTPaBqjsfGDC6cTrRjDRT6QG4GmSgGpb1bWHujMy9UWvtg8D+FN/HK+VSSIA2+lj
kv9ev5mx5Q+Llgc1YS/gv4cnPwy45b/IW/Ul2PpNiZS81cRqKSu1QUKfX6E1MMVv00g51V6/5VE/
ix8X0Q6fnvUxmP91/deu5KO62W6hFXP7hhnmfplrbpay9AaHKjtlaa0Gi292wqtvWGUAvhDQPLl5
PK/1Ghoz1zhd9NGSKtSQj/63qHUpNWEZiTj8B3FLnToijCP9BipPW1XcGMf5j6OYLxCl7BXQ/uou
N7AOqRwgee1LrmtRMZvSdX/8CwLtRQK+bj8tIzbW87xfa/Tn50FlNgTwV6Rfbu4gmyRybp5klrNQ
vOGhOtglw8b8L+i1LYHXQ/b0tTScHUP2dC7XD4ytVorEixTduRLnUNBlA/fIqNKYsYiddVIKklIY
kplcRoj7Ws7CcIOv5dbBYaScZX2hkfUuD+mTPoZ5pSSu/1ByVUrt9GnGxQheMQ1Vcv3VFNhb0I7N
mnL6IE/EItDowYwbJJOLZqilkvdT8c78Ad1/pI/uhoLNlgfYTN06f2tz+qiezFHwcijjEB83I7Oq
OvK3azw8dwP3KW3OrqMy5owGyba9RD41c8w3TeDH9acPZNO1+9n6brvf+IeGSPLppdBTMfPH1ouq
xaBj2Dlw4nbfYEae0TVsHQrtQ/CMBiHvlgpSEwWToa9AWW0GFQZzhW6Bazwng5UZ0ztbNCohemy5
ao38iPAzxqPaPYIbsHhX6JZEuyw4pmmnlPe/YY6AfT2DACZC9vVTgIgGxBGUeMMRk2PAEcuF4Eq9
L8ovM0UrRAs5tKBoW+mEPPR2HTNh3yvse0f2InNnX8Bgq3F/+F78K7zgksouuKRj1OkYhpPUlbBu
3S0J9Vt3MRmZzO5P5nq3MumO7fMRz2sj2L4V/3peLzbd2bV5/nUBPhRiIWy3HDYZdKexLZS6l+Mk
N5uwYybvavKiRlzbkyahQhNHadLIIC0N4/yYvK/wnOZNhXDYaJZKM88V/1MPuuctG5eixjjSPIOB
o23/yE0/vAEe8k7vF5lbgW9x2HdOu/jml+58dbIgF22vpdCjgAvr7YJnyxHupxV109H42X42Cl+h
naTlaf3OejAWfUu+UwH9yb6nrXYWWV7Herb1dLVNBh7OtNjcYYJgKa6BO/WWJxyott+e8sb3hi5A
wPu9JiD/mQeUQf76Dfm0uSA7IKcPZ+OwYrM9CLTaQfLpxGif9zLqC7Ej1kN7279pNVkQ4eMzpKpr
bwY535MP6S0UZ/HqGt/W+otGD1hLoKQtAaMuz3eiWX/0ybTivKbzXN9rutkMThcRI4OzP3t9H467
1vTYz9XjdNlfNmJjnI+L+d7+c/tW/bBmmhzW4tu2yJDd2H2PPxzg7VL7+fA0H06S4Xkyyk9Gxclo
twp28MsTfndkrOSlck5BIrIrLDk+dC7Z3xeWkeFLdT1lfalQw9robHcIyBpdN/RdX7LwfCtVbRP6
ZRoe6l9mTFpbtp/zIO+vcfKR3Bt9LUrLgPnrL+1M2mClWozhO/7A+dUKwoUOROhzW/eihtX1nXte
mnvcAzZ3++vdjKAu4Ex3levdWG8oJrIcE0AeeoVD78r1fUnu0q00hNg3N3fzIEO/mxRHy8wU/0og
Uh/Mp4MLeTReilqhtz7rB3ZL42j+5mCFtxpO7LbRULBEdmntEpCHEg+DehpbvPupvylHKbqRBsLp
hxXI4mPDZ1v/3/pjCdLp8FYVs1FOO0aOEICBBX+uTjLlmzpKSkNdb4t3qFgcwG487eUyuvG0t9hW
abRfRvOTg9m62NwO1QKhE4XhDa8cs3UZ2cnGyG4pY/PuZdJN+dysQ8/itiRUrU3VqGEVIbt+yt2n
wJmTNIHpWBhr73TouXfGhU0Ku5Zlz6JxKHaPxe761K2K5EZF726eQptInmxx+OatNWG0tJJ97yRo
wdKFdIYlt4+ve17Z8ZiMPR+GNRZNWHvtMh+Ow/KtiYwlMAktqerH4fgDrBjVf6gN1ablUeF5jS9E
yJiEoZlt6JhPfoZS482BR4Gh1VTHyZaUavdFe/zljptgabbi+1jOo+64cZvH7viKUVeODVdnl40J
EcFPC/7mV0rtURhtOSGgEIgnGhUpiMrDeXm4JbdEZW2dS/3aURkRnwvxNom3/zIRUw6maiOhfaGd
ZcmuV1iohdJJ06wWiELRtmj3CzvAstH1eCrP2qSrbGCIw8zmKPgOFrhD3njpJcpFwVsqMM/lENjS
y0MvLPad2+w0BW8TdHeI7CISGhrya4iVWJ7k+DaRTdi8oiITKDo1Le9OHjl53SlS5U+53lPEt41c
sT3l1HxpnySLobHFB5am63baaOWZNZJ9ywTHnIt0kzeDW6/TlpgX+Xv9X7sTVFdsXYtNgQpThj7E
29PuphodqlHhyhguWqBiVTl+RRNa6HwHPTKnxOqOacO5SlSj0zXyz8dsAABAICRV/WB66p9XOAjh
A6WoqPmwPAUpOHrAaErrVRh5VqvCaFcYJftRfjoqT0fiHI6/zsfhcilCksVsEIvs6ds7CCC5yWBR
7uu6VfTimL5/1/ZxYx/n9vEuH88P8fqgpRCvFn5VvFuAImPm7Jd6bztuqq9ZgUzCkjE/jK7l4ao+
sGRMdmHJmAKPts38xO7Ge6ZzFqSy7CTs7mkuVz15nZVKrz5pnT/Kf0gEar3KonXJtU85YYemTKe2
60wanZt3/HoeMY5Pt8E7fnfhj9mqT/t7Mslf1SQqaidyfmyeSkEXa9DFCiRaLLu7a/dSZbrTq097
s0uvUg6K1fwkvm7izYQN/HrdlF5lbLNxqHeMZbGzqYcxLXZWdfmsnUahU6NPfZ3XEUDuyuW77fFu
7g/zu6SCYjeqOkb/qb9vr+11cNFoz/7Qa7BeZnzOennP3r21YEp96jFfpkWrt/WYLuXgiAwh1wOk
cykx8n+XyPKfm7iW1n7Q2A8mIy1Arum+e5zrkhMmZRnjTXj9/Pctz4Ir6fQ34jcfhgp8ctfZ/aHx
/6P3eR23b2MlsQt2NG4n/0YZFlSWrNAuAu3CJ17vn2sEcXNyU/6EJFPtm3vGAS84/ZtrqdN262rp
ZhnpOz2jALMQ3bZO/qSZdaKICtdyAnT8PjkQa+2Fa9JmoNP0zXSay1c2qNPQB9CP0TaT+5EFUOjJ
LV+XrzpmfnYh35q/urKiIiZr2jRaNaakmcN4RcKlKkM3q41TxRuuS+b38P+ZmTdy5v9nZmLvId79
R6Gd/yw97h2h+k/TdciDv7kwF3NdLs1aYdX20/ireG5ds+6j+A3DhT2Fm9Foi+BgDxsiOP6zh/1t
RfvSkL013DQGg9c8qDyQ7BH1mC4LHUWEOx6C9xCiojr58agUyzfrXwiMmpE6kfqWOaEWmSPvevB0
s571kHWh3IrwnF/XPS0+bqz/iQUDmbeTPngIeJh8yvnKp/qS2448tT/r32fdFjca+tTiZ3Pu5x88
l01omP3X02WynCuF6LQ9yec4GGiihbI75tFE6UjGOJH7wE6AcJWd6yqo1eVHBgpqjJ+X9OVqYZ1X
EPCXhVYhiz7QoA3SSx086H7mnim8Qq7APAT23rx0p68yk57WpRCUEYI1mlpa6wqpadMnQdQ9SbRo
tHecpzedEqV+tV2P2fAfdeXnHc9hx9glbde/eAPXv7yYAleDs0um9/P+MPU+v+eqL+d3ru65RmsG
EXo5ckIJGWAP3CymocmX8qD+U+fIWwwBuBpp2mK6VbcbP//tgYbecRZO6sOEXiKERdmSsS8ZmooK
8RpSKeAIGlXHcC4k2aCgtPfv+eJEISwTtLUMOR/ovp/F6o/16+3dSd/Lsaks3EnUUjDchmdlFuxs
MpXhNXNRfnL5rpLc6cCZsflNtJxF1ZpzbcRuQJN8Zabdkp0sI4ZFhNN5mHaZ37nWXyWTR2seItQH
Javo5YwfoCTRE89axLrEN5vwIxteHBionGMdEG8dlb925xbHIu8CK4cp18fwknKHvZl3l7MoAxED
k0Kws0WuxGxMgjEvmQcj8febS/ttzlS/lvKpvQgHzhNg7GxYBczxwp21kA89Z2QTUCsvvOd6g/sg
dEV05bzwmv9HBCUeNLmx+292Wlqsbnoqb+af87nAh9yvEAf3MP0t95j68/ie/6L932+7h/dxlUWG
7q7f4oaT05b3/cvj+d2bxzDXy4eojdpM58JtjdRleHzXys30wS4xRN8sg2Jenzt0ZxnJHzIXeWuW
nuQk9PhrpWBO+FB6clHB9VmEGYp+KSRp6BP99hyQM246df+1dBmo4caNeIxHilibxXhNHL4lKCyb
nyzRD9hO4+Dj2Xxwdb6VgkYH9VLT6WxjJwRnXlpzZvfhiwQ1hh+KkH370ZdHuManHj3NP6Euy6yb
2jYJxGPqYzYE5O5o5lUnxscd9KsWW25LIzclrXW3ArqKwacuf/8gIPmF7iC9txJUJX7/SO8Dcf6e
hGX616u3u2Bm2J6xfnia1Ibry3A+HpDYpuf+JhcSggqnT48EM2XRshay8ubpPc2ax8x2xeUYiNsh
fihhUREoE4VdMFM/A7wbI9LQ4vNNR0NKgx9OaHTjDx/eaE7o+X7SyxQvgTkcgijQkZqrER5B+fI/
HgF2yuEUT3K9seBTYRGSsDW70S2OL/Pfes6W3qatuLAfXGQGrfuFu/WrlrqrkMJT/gpiq3O4654N
Tr1nk+TDG0NTMD8MHzJ7w5tj1G1VuMlgMIzpFzjYlgttfr0sJQmPGO+dvk8AEDGmztgO2HCtbEwq
ncOweEQV7yxAL4l8iYNjc62Xfr7KibuF0rICyI0Yp7H88yOL5KtlPo+dKku7XIecafmrTni0pxGP
t/l4cQhjc4iXd7QzuRGTt5+U9JgaRaTH4ENXrZNvBOXTpNHlmMNfqV7rkbT4Zo6r1XpcrwdXyw5b
SyYtvlAn08GUvUbXVVt3/0cgOOulcUU+B7nR+XOskXb0lAcySyqHIRf+LRCKT0F6d22tnraq0FV/
tYIZx+uEKjdeN3pFLlrRDm7SKo2bt4R1JLG55bIUFWRyHbpT6WgzgoTeZhqzG5jN+pSBL0k+FJHV
bKggt2rHHdtITLy/RaQ6UgBRvhgdiZsCG0XWDjoKx4qbTz0C182nnkk94xIm9QhcgijQvC65QX0z
3KfDcWEwq1Kmtmpe5XV8BTnneqfS39Tt1cQJJ5R2tsHNqbc6BWX0TCAitlajLfs9HxY6K1P+SzbN
zf1a/Mi3ORaI+yqG0eFzYyF2rrfr6Pg4UP813cNSJzMIhkfLmwSB/Cr/aZMhNLi9TV6ozbTdLH4S
qHkZDP55DD+MYEpGHQ0IxC1gpzcfFmB9i2GtOqixcaoNJI4mVz539KPSLY1d0hGm2rG7fy+vnUXS
WSWdTfL3K77I+278hnDJnIsH3uKrJHSkuXLSmXbTVUSMuau0a9KSKm0FqkwitDlMOXFKqnrCvY9Z
iCkKFeq43G4eK9CMjpEUO2taDG3OFhnn+Ry4QohCjGWm3GbKcSPjClXWcWkdp7gEuZ7bnz/1iiQ6
8mCa6gQlrNFQR+i2c01ooroCEY+0WZ3FN8V2QF3egGjnWQxRRRIFthUf9fyyzqTWToMf/6R9Y18j
YMOMDK2UxRlgtJePS9jQQtNN+3onFRKDApZ/vzLuNzAh+I9dW+iwcCMyL2wPp+rvDSGIaV9gFRGw
0x2KsuYHV8RpoPC+6cAulTTKQP7rrmDWuX4dtl0wo54npHACXOEwrh3Em/St3jriBZJnRrNX+KPm
IkgR+qjRDr52FYZLgDPpCOF5uxB098nPnyjZ1ZGOd5UnB4728/YzANEMkIYwnbJ8Di0DprZ8ov8d
xIEtt4M4vEW3NA/doiVuLZLhhn8sFLI0XJaGa15gErhfduuugRoKfDUgCUAiEYjuHtKIrggi9RvI
U4tky9oa/kjOgy6LXUtVobXmYJ79whu6c2vP6tBOT3oNHR+V4YWCdjK6ZTTmdqiDo7nT7qotinFU
AnPwi+SRJ1mr0nHi1x84Xv+2CC5J55qEk/509rdFQC1fblE/lE7d/EavGjMzMsqT4Lp0rXLc7OTm
UWMe/ee6tOTWhNHfrrJd3PXn9f5kOWgkg1lpsJ4M89vhmenTIdqV+qVj37q223ST+JitbJa1Y8FS
2sN4nWy7U6medpHO5WtH+0ZukaPEDprnJTe5UkhMNGieF6VoUpKVFJWMfXfH0395xzRlLrZ32jtO
e5WC/lhYx87nEBF0OIeUoLkExXNvce4lmfMOx5TwNyEUK6xg63SYsnVJh9tC6ySW+c/yxoG9tid/
jiwig94LtymqHKPV5i+5EgWVFplk7GvKBiwwt5b5dvrnmkPUi9f36aRV2XWMkuFsTaXZOkzszfHt
3F0+B6eoRjmulYNTlNg1S+pBQzyqLrq1fZcZjKtb8oOZ9siscwizso6m4aJW038XVW/aMkWEiScq
IooOnq6/L795wtQqo/yJWG10Wo4Om2FdauE8pBYZuU0/ZYCZ8VHt+PN17OTXQLBch9Lfjo/dOn+9
nRw2lf+FGZz2RLbV9//qBKv5gjeRCE5kmk2/eowFIPAYuVHQZNyQNQeDlqdb7MNCaSQYIvu7wE97
4XJTahJnGbRYlFVwktfGL9UiPq3jBT8WpyqKOiUsoiCPUp3RXur0X5I6dpbNsRgll+FWMSUlrkso
jgXIUgwF0NmVHTG7exk9CiWsQrHwpDXOfpl1lkLYjuMjnnWoXdZQtcphWMHq/xkOxLUftR/Ydo1W
1/HWMSgQCV/rKA1dB7jig9NQI9/hmuNYiKUYYnq+eDH52A4A6mIaslJzPJQrha76XzGvIlXD+Xfs
bkAemsmX7vjcHeej0ymaneN9OR6jc56CldJlHXyUkmwTrWBKn3qFcvdaa16Th+VvQIQznnGLivOw
tgM34HZcc4mBrYltIRP6KcSbSJ6bkxSPlg5ywQbGcCz0cF00GfrlaX94QGJ1xMg1QiYDVuHmLXGW
+Mb5/HLnVHSz7ABA6/6fMQ7H0a1ex0w1iR9LOF3VmbnG4l5qpHATBtE8BNl2UesRsfEolRlAPB1C
PDaID2gn7ur/HE2K93WSnHGnEezMzg+O7/m4EexqyMYV87YCT7XUTI9x9QV9GGVbvXx9qkHYnoKX
0MtmxS1q6MSS4A2Nxr3JMPer8Ss4Uv9xbk6/iAmmTWJXJzMGPkH5dgGIt6bXoDX1cdbft9D4m/qY
5jbJfKO53Few75s3U+btz/rznBZkwaYVDhU1fiC+VkOqTp7KXELJ/aLBwWVGdNnNPwvgWAJCM15w
kgndcz+uvJyHKnRnZHpex2Rm3PS88xqJNXFw/rNIoJINVeFNiq+GqVnrbZAMyuxE006ObkWtoVnw
feosVq0kH5/y8TirRBuVCKnhn16aVLOaaTGVSg2mPE4HFEg4iYxLisP5ZDTbjfj3H6Huq07lX/76
+XonY2CSdJS72W/ZhGwBRTevVuasG8DxtbO+dg56kolw9jAONpPgRk37zlWTrVq5ERx6lPE8T0k+
D58UhnSGBITE8/nMb75KY56ImmjWHvPoqd9emP9uvAJetXZztVa983dm786rn5b878CnIVcScvw5
fpb4YUj8uKr7s6Hcd3LgKlr+lL7h7MCy+Uhxf23Nq1SyDkSDwzDHs05WF0m8pITLqkuyvf0m+aW9
Jqo9ZkEjZ4dD8DnhItC8fRyPbrfpIOIku01i6vMq0Mf8NfzvmTfpTDsRHzNe1XubupyGMHLSBevd
8TPDsus1FtmxcHrw+vFiDu2OuFO/Xy+fc/yw6FrmwyQJpvSb0lCIQr3Q5td84cpP5d7oljSiFwpj
5qnOQ3dOvgwsHp1roX2bt5TCo9JOjxDGpp3wpfByFLw9FvLeyr2tk95y3F2Pu5xRbPEOFLN9K6cC
PgYbxNOsk1jErE8HfPL2ls7VkTffLuTas6oem85nZ3zuVAakL8vutfoXU34RV7diCjmcL4fXNGDq
VVWzFoA+Gc5PEoH1D5PoOIkg+8ujACPhpw6uLFCa+6yLtq5ZsMWB2b3j9BJXKnFl199dQymRy0qJ
LUyN8QPzs07l0DouBrvFYLMYrJPBMhlMk8F4PjgVUIruCZaq826tHlXqEWM9o4ooVY8mOxTuVJBt
ZTRdjha14f4yHOcHt7RvRPbp7+oLJAIodAMj/kMizg+bz8xM45YAibXaJPIw7angAP8tKC18rLsu
9cQKUk3I+INN+8Ly9cmGdEO3CK5vYJ+F2apsJJkB12374/Jh+8v9qHR2LBVXb7WTvVAIm85sZszP
xiOgFOFIGyT0xPH5Q9DV82XocfM7P1SunC8jQUrIPMMsrO3a/bRs23I3j7eYAG4He5NOtaxJ9uko
ZVU2uIgo2RlUoLqgMtG7U2AdW5sh64mdHmH2rq+KzQ2NavDdStPgls90i+PWJRted6fdcRrVn23j
LK38Dl4jIaPqJIArfPZvZh+VjyLB4TOQJLMaq3wsKwOwUfB1xB9hcdYCsrlKvmo2E6sxc3pCZvk3
EBkekjcf89qqyy3hhBagB2nvydzMr0HqDeDwk0mvI1LygqiLNrGz20S6f8KjyWzsa27feJR8W+jC
Wpe5UltXRctYJ5DnuSc7Bp46l+/JqsWMtZA69nWNkwKe1AsVHT8DRf0Q/xouxs1idDjRwnZr624D
j+MUbNBn02CDvq1G6fD6vf7VQNV6se7kZDBHMx1yfKJU1RodiM8q0UJcuxarP9BYtOES3FbXvyqP
rm2bgQ9JASmjOf/FOH5cHM5Kw0udbN0tphybFHr7JFgcTUphImvKa1E5X6zjLR/tlKFuaPlV2bhb
Ntn4riKmc1FeFt8qjHquU5JImIWZcycyKlme+XoWfFFv7kQMivii6lwaGmJT8hqxb7xv3mAPbxN/
gGrYbPLtxaldr2DLIVZ0tjkNuM540ckjsBQ7qZjcYudSFJDeyeshzdAXO7WZSI9opZrnWDaL5F9e
0d7JXTb05lF9I+GoOX4gl9JvKp+YMIQM2tkfcZOFLZ6gTjtnxX5lw8y6X4CdlxRMAWaQHgxpUOdh
E/qeRpuG7FB8hmULH+Z0sE9/z3+bhaFCQkPFsf7nhFf7kfujTES99e6cwjBLTDroMzM/b9YnAJLC
njMls78CKgKy42F42z7tC9Xm5AUPdB9b4C/KE1BZeNBFIudPj5qv/tbBl67BH7xSlciLdZx0zR/v
Vn5CN9KsN2t2QtycwSkNvR5DBZr7yYlBTXx5PLwf3y0cstoLzdoPVepWOzkzKA1+7HQ5wRuIDrES
pEbMEiDIlhYk4syFl8UMGF5VVnnkgto4DPeT0Wkyuk5Gl/yokB9V8iNOmYvcSCjNikACGFYYnfej
0nRUnbZTuHiTADPfmyW9yRjlEgv7b0qLoBZZ8U34lu3UuNkfsaM3jocQvrH/Tvi9OyoM9tXB/Bc3
oQm+yiV42NCyUXhznPHBtOczqw13Ubzk+cGexoLi5i1pc1NC3VpZNxcKfSzVDfxHNysJAQrHt2rT
9TGOaXyUumxCj9g9mU1RMEi5xpVrXMLwU6kS+YZiKkjLVjEnzAbxD64En0rgNl44uuwsjN0kjPOu
Dfu1LHsRKv+C+diAdKc/g7HJss2nVG0Fg7oFP+Q/C+n99NetflPCycn5L+nWxZb6oMZFacg3fFca
XuutBG9m1a5LTsox6Lnb/6pw0qE7osJC6dL2tuZctfCbegkvnjByqgwNUIFYTBVBscl2I3wQAm6M
pmsI+JBekfNv+Ca3ip/sgYBeRl09s0RA+1tDbXOd8jLy26sII74aGN+dyQqzB8GlNQU0U+VcowLT
b+13fAFOZ+NXW8M0P/LGW4SVjbX1YPKyGDoHHJDBj29MpY5vdU2DDwK3yuP+HKpZ7h98P9wKpUzx
c90cXh+1Diz5pc0nPrfoFzfx7O3ltnl4U7C6qUbuQzEumErqocVTEWZaeZSAzDPP4UEO4ljrV2r9
Qq1/TQZEhmudv3aSDM7FwbE44O63KQ5OuJhs/oqDOkXpYVA+t46iVWq04H8lqLtJkKBWyl3nWX1I
B9sLvDKLB3ZAc5DbLkYEYaXMxjGcGvWqA6sRwa0UHFPkiDzkft18SQN8+T4XmUCFnbkQ3cJ5qhJ7
Hs88mQlLqRPVGKLXjPNDY9bbfNrqd588r0Gejg6MSgxLzzzb9S/Ex6Ngv535iXIG3dt9m/yJWJyy
yNHzOS2ejyEa2v4doNCPyiNzEJW4iXdDPRXRMpIUxLciOv1XQa9tBofIO9BghbZqp36lHIUXiWGq
HeckD4ibqj+zVPmYxJ+f17vQSpHSDJt6OK7uLUO3ybFyYtG1QkgIXqZHySVDjq6ZFNbfWp6ceAwn
HkMLwIkH+G8A/7fu5zrakxqK2tw2fxeXXI3+VxA2VIOV+Hj9WxAuSgFbUhDClsr1AC9BRqutBofc
9P+oOtPlNrVtbV8RVfTNX4HohGTHaRznD7XixCCERN9e/XkmJNnfV2eWa+2cRJYEzDnGO94m0aTT
uiQA0wLWkU4300U9aaXIHxLdSkBCyKUfuA1S+p/TNLlmBNlgGxIyJ1SfZa7aNqavNj0xd8WgoMDM
sK/7Kc8HwPQriJvhccKxVETOpGe7SkNO33FtjtMkjrlR/QPacsxNRHqo8GiQGfmNfbxOxy87pQI+
BeccKc8ptvQRP5hwosFmocFGgE3cOhCUXHj96z3QEelsrr5d8T9X3w7hlkLsOz7ZYmS+z8tBJOyk
DQEVdtBByBsrZjBoM7eZHF0z3TVaZepGzg+ksdsOS5XGdeWYYVSPK1NGbhRRmBDgsec4Ts+Eb6OU
Sxb5G+nIBTkjIt+3QtCk8ZXwImzTfS22aQ5aCoIPRqYs7lfSbQoij8D0BHnpoHUvCqSnQmQvYHDE
0dh/MPeYnUu+imS0en2q0qe+JuT42Zk8kGV8EFcqKIseOhPxa/uGxJaobXuSBbB4F8EPYkUZQQ6K
KPck48RGwcmT9wmOZIvmyt/1d/rnTBVFVjZyJLMn8wdsy/PWVq+WR09tcIJhWFIw+xN2bLyI9gmO
AvZMu5eODLuBYTEnqxXS3VKdESimNhGVwTaRsLnrpcRaRfYYEAGVAJlQGC/R5125iQ/mE13u0IqD
yFqjve9LMQuCgeiyP85bTpD+7lTPPL0VtWLpW63/+ptccWHibPuYIu4+4GPuA0CxjC05mom885/d
Y3cIM0Q8vt+Z1XETl683tHuTKz1imhwNWi53wt8eR4SYMs7kPjBq4VDdzJSPcZrHtzWum1hFcUxj
Ywb2AmH4D7ba5QKDxNXc+AusrkZAfBOT6ciEvNdBo48IF8YvBKYWTECs93tODmJbCEJ5h74M+RFL
DasPJOKuSEg5I1koaIVXXImQXFLNuXgvrH2swLsFMq0YvcLYEf4Zav1s0GAzKCTVCCt6huIHbGlZ
PR7A20KytI8YBoKfqLGyAOYiEAwMR9XwYTy3qjdCsyM3BlqHE5g3mMVB78BTPMzoMl3K3TIGeUDd
IAueI4RHBSInppHnTjnvhD8zP493l9trIXPAxx8CzjDvB7nxO1MMA5owLFps8AhRUhMIkOoaeXAA
ADA2riG04QxsQhec4ZskFnw9uIYsKLOsbuN7w/22gwXWLDNJ4nG2VQNTEA6TH+svkOmWB5Oso5Vj
AETcF7/Sm2bPUcVPeRYxBxWJENuaHJcFZe+OLYLsVpCPOIlwQmB2+xXiA1hfE+qz6L/Zbq1tuy03
KH/vv/VabLfFmuRr0t/PD4lN95q5QOt4PACkMyLE44GV4UrObvUE0P7P4h5fcsp17A6QT7OQT+Pz
uVvbc0sDUErFp8crLA265hH/TiZfCNG5W0U7bn4RECDMBIAJ5EIP1/kPCsvVXX6V5e9nyDVkI0Dy
acDfHRGPAJUCHoX6ywRd3PDu2RRDbvBumgU6BcTyfWhCwtkMDu6bx4F5DTLFVx9bQnG4vuze5hxz
RM3Pl60MZXNjjbWwI6QMZemfcR78QXcA0vfvMHZgu0BkpVbBKRB/cDy6QKi+878YVFOfNVgQfgEH
V+Fogk0bQgwOJgtdg/e9/RR+ppQVgwa9dTNsYOY7YWvhM/TnYb1DYxf7LW8GBEL9XD+e1c/7G2Lw
j8cj+Cdo6O5Ot+LTbYbCT6+LlU8gtOqTIiWgvzYljB7lP/UIwo0a3SAbfKHyoWNyaNcOw/X58ToT
J5D7GmkPFrGJYokxB6K4F/H38GWAuiK+8m2BOQPS1unpimP47X8HGGfYpP9ZEhfna/Zbto40aXu0
BS/E5aNFuwYg1OkQ2gOpWAHkwdGMW3O7ZFV8zWJGFDeQcUBdMdYM+DtrvbENoIjB/j10b7Ru4CXu
9Qz3Cm5U9ttGc68dNB1f1AA6heMOnOlV3FYxeDiDG/pIzEVSUPPUXWHGEBmrn2FnyA/Bzhhbwc6A
nvI43Yi0/hVIbo6hkFi338BQjZhHsHgJbDlU5kDAa1ffGX1qUHgwDR5tRzpczn3W3t7S4c7XP+0t
J397xcnsWPMeeKU5gHTI+DzXRYKCgypyjMiVJMtDCwuAJQunHjC1AxejUMTF4BMIlt6X/UGhrmTx
uHCMb2VlD7NIsOC0e0jrCGeEpwjYiW6X+QbW7yBP+O7jQPEF1F+Zj7sHI6VlCUVHqcXXy1ADlg1f
rvS7hKcg5hY8gTKdHu3nA3Icyo0lJKGlxVuOpDcwH9AbrOUAbaA4ANrggQe2BSuMBQWCAp81KAL0
zi3KwWMB7wEWfIOfC+jyBo/QMnPqYXXKomHWwIAO84cyidjWq+op1p9VosXyTIyGWCI5j1avXkVh
QX/AIYu7OUIuZDJruFihQr4TtNpCkD4cTneyR2Hq225BxPe2mg2ifVzdFM8S6FYhfW6GzqUUrS6B
pNP4v0DSDLloj3jHVzK/lZn8HTLXBIGaRRxYWvjKV0J1Rk2Efd47lHI4hGHNg0CN+WQdOnmYzyEi
Ae1//8Ke/Fnzq5QjgvYt4C8WGKjkQYt3MmM/XRR97Jr1tmtSCLBl2vNMTSBYjUyBYDWWP+tOxqZm
eaPFT8O2aVCAH+BXsPbOhO2ENkNwMX9cGUHDSLUlwX1UNz+bRQrYeAYbVhp9DRMNKGewK3fKGdRK
GGfkohBTfxd+lRXSJjtgP1taUchR2YwLksISPRyGYX7DEVaK9ECTa1DjD42Px/Uo/xpU5Ty/UHqy
gcE+ZANjsafuBsDG5hEKcYm1d4A0CcN3dTDCealfKutb91Yv4kPAJoV+RiYdgKFARjf+1ojiDyUE
zdFfS9mZMVZJFwvuRwYsfSrZkaS/Etq1Uz0I7apuSUPcK5DMf5A9SCe+LicR2yVYH+QwQZVeKwin
sC+2X0NgI/Ws+ZmJFtpasiwgRYiex+M2x8wwo4LG+xF6K8QxXIvBido1Mnkw+LTMgnZGKfalshlS
GpufGZeBvDKAWGpbQrp2YOBAr0uja8Hr3b5IHgNnCyoFJQR6BTfaUy1Xg9LwoHaQLihOpPNDObfK
FmwCST2R2/NNT9YhuW/RJnJGNAVeOvGEcOubsT7d6iclvXT1U0eQ7expjhNCWxlWn9Xd/fairS41
dZn5qSEivpz1mDL9qIBJj4bNFEks6z80CIJ85yu3A2wHkaljqgSmn7XsrDcCTUoRpd49J8hSdgzS
bcKlC3vqKjksy9DEIIyf0KrUIEV4MwZtJdbAnc9JJ79q5sEpwdWDdAzsPGjYkEgCdo5z42czAnWQ
2GBeg9YlT0ytw5sRLvahD1roLWRXgZAyviZ7AG5GhsstBYt3JSya9S5rmIpU6AVFCmB5jW82RsWn
lFmCdkoVl66gcg0G9Hnc55hqxWYd65jubGuqhZuHkcXSHN/16FbHVz2SABhJETxMTbDOQdeQEMQA
GvqKl7EbwluY/GbL/+15v2tAtlbz+UG9Bf1JD40sUrLImiJ+a+2aHbLIeLBEfmVjxeXtVNxOUiGW
QdP6s7v6OjWNGROckdUiwdJ5uNQanVvxx1X8mOOSEB4NnQ/MCqyo0V3d31BfI1PnZ//Ax8Bg5kMt
jKnOX68j0IoaGT32ovSbCnF3GP1dwE/FKb94cFTzn2Qx0DH/6SQ3BycDJomC29DwBpJKWcbzcP9e
5wUkBMk4G/iT0E2jQ4IvxmnHOfcA27WOCpgu5AmQdkUQynG0glMOPXbnxjJwt3+ZBirFLgWWm/56
eSkvjnPLkGeURIu9QUksXvvVYPhx2OmqkiYm/TkSUYm3ld3BbVcGkNj3IHoRoU1QuTNOhC3SpU6N
HpvULmZ2cE0oZ7e50BWY4JHY2AZMiBM2uyAYrcyFWHxgflUvSlDBJd02sb3rhXrJJkYRRgXGAnNl
sYMBZ3IwgU/uuAzQzI6EAYb9RcLsYvTnzYm7KZKhSJgJ2gkYEjvcM++hDX1LcTHFN10VfyYwjfu5
s5Pifs7v55udWCXuoEm5COYK4EZvxr9BNzpFQBsKpK3HTJVA9MYjyZST1oJ9xXkVI1aocPGyDvnY
Bm39is3QVfHrgdGJj0UaCTzs/N2bik0SJkSTJHr++boKmycsvvipqCQPoPpLSw72/NG4KAT67jTN
eNrFzRyDxqdS5Nwj6x5R1MkSWGyAMAN6KJbL0KG5Tmyayu0Dhgdc2bkFysNhSJTg/AYNtvOWAsRf
Y3woUyAcCj6jdOIzTspJhs3y+E/D84lBWxN01PCFKPFgzI74p2AxZUFHEIxZTh0b2TPuaFCV+WqG
T7jFO1+x8XqDXwFLDn4FLDlebTHm17rHz/1IzYUFWqsc9xECvYUYIQBNOdmhNAJ9S1gaG3Emk9PF
lHOi0RY4EWiMssV0AchAVwCQAY25Cm86kdQFaxpqCOz9/KPHHQz3nrtE8/qdfoSva8WcRlN9am86
IjoDVvrwSfrio/Aq+JP9v7R7SAzGfCSICBLD1IAZGjgefuaMAXCDlux8tVoCTx7PjsM5/x8HPxg2
Bz98dmBsxRQwdvGRaiMlq0jg5m7dcTlIuTsuxw0LCwFqLkxKUOx/TMrxYyXjUivsN6b6YIngyQzk
ydlSqAzNX/teQRPGEvwT+OzYxhkiupudYdxOSgZ1+4DF+JHLN58ZINM/ikYqRgLjyN9iQeSFEgDz
AHozJopMmwf8sYNRCVIm6HBzUR06f2bglRMQXFlecKO/xWSAScjrUIeqIqurWMS4k8W8APd2foLu
CI48uA623PgVp3iOfQhgdQOq9rSlFTeUrYRgUpfDpVhEVOl1m9SJAGgEkx6Zy4/qVCOznU9jdeLb
gEt90qqTSSKI7QKeFxpty6nWYqlkBnmYNMltP/hC1/uR75QvlAmkjNx8WxOulLALbVFX7XXs3Qob
KwQpIpwUJoWzRrjpWyjukWRgSyEiUg1FRKQ6SM0dMZc0YRiiX4VhyBxyDCT+Y5tGQkBNQXUPJUer
6femr5OLuPrqXcSP5kDY/buaHgYU+8wSSVKZAp39cqUdwaUMOXU4GeE6R6YRcUy2a3y1Y+rXccbm
GAYWmIV3l4iNhKt1nKcjQW0T4Lx67GGugoMiHGN/9VQCfIxgXFD9hQUFcB6SgDxBq8nCzsCEF9Fp
6PAYEx0yBwu5ZfIBuNiimQ3NR6jDsId3RRvXBBKdIg8cTICcMGZD/GVtpnkMhu3IbXh6pkPWvNa1
8SJn68uEKemdsF6Nbqj+kwS6Ik9yhBvQA69L5F8LEwMPs4YbXSBjQcYINEpvkwRjZLP6gBr6oO0G
cHLvwhX2vL41lcd6MM1PhccKP2UZmxW5YZqNN0p1j+5qWBHEjM8qk4SK/GsFHt9twt4EaypNPrXX
k/mIZxRPTxQUVhZ3dawxy9y8dSgoMliBD+Hc9MDZSwpb2AvYLj5w0EQkA4PpQb7GkZXbRxshCgoY
5aiMxxUvyfsBP55Zzy4m7RpT09Qz2IUQvOl/XHkw5sEpyWTUtbnyYMnzx5XndR6QW1ek4aBYHLxp
uFj6peInCVfDZUDjNyKgPLdW4vz6pZmUrfj2esq20tVrDYZYnkmXbHj66ukpdAtPxUfUoL32ZJR0
sI/5Q/1AxjGNIQeU8CAk7xjrHYS6og1em2CgW7+0nWs/312gd4WSiosrg4NQQdPXBizomMgJ2XUx
umTRESnl1LjyG/In2qF/2rkd9ta/0Puyf7c9dFte/yJoIMYZxSH7PEwQRgBr84gRXrB37xsvey9e
mWy8AE+A6GifaKib/Jv8CzIiREU0erUwYuyyeO/WMWIsMdnSBMGdSw67r7qJvKeTrAuBpFwQGc5P
T6eH4exqtfClykINKjxum1tEIjJIBI0SAWbwBg3EX8jQZDFtujkaXriQtN8ohqy/aXy7doa23/xS
2+XHu9L/BsOB3X1jXm4hwE4KPNjWn/ycUyyv4T6C+BcuKj/oni2OjMD3TEhUxmn4Rz7b3jhgOAT9
FWwZf/fxyEyCwTsDCebwIB5wYwnsubuwpNDpMO5B2LnxEwfcEbM/nyPnOkmR/Mbb5FS3MDjy8ZGk
fuKjgUWL1MGU4MyQcuo339Fav/IvMBkFg6MAoAihAKD9pAAQIzQ9xS1JCG6IjMGfH7AhXx7wEhkz
Yb1PLsT0nkVMw5D8MVMTRdm25M+df3OuX5YBJHccToAlgFc0xPM6vJev4CS8If4B4xCIPpRznJ3z
p8FYGDfIzwgWBCtWCyU1NKVAlwRJE2JsoZ+nt/1QQ0tH+7dXvD0yr5gXkD/nE2m6WPzoOCH4iLI4
f+C7CabjBopknCQbk8W4ByxON4bw/Qfnwc5IKf4boIZ/mZcDlBSIKX1JVvzLaItZsUQ8MOLl/Dxp
iawlOhzzIamHxL4lq4XLMd4Ipyk7acyWKUl4yrhaoVSCBQS1RgwVbpA+Md4aMmFME8L1HubMdjBX
YYzbwBGI71Lc4+COtaIUK2o8MwIGWsYLmvPGrRFIzKfCOhnVKVtOWXbicCvRTjfu+J/1Id09DniR
QswiiJhQ8P6SHkqOfSHW2I/VlG9iEUkvqAA5Vvn05cM4kRlD1wgHgTEI8xhoCJp8tiGxS+cJ9wai
5rxSOVfQEdrzmgsuQqYn85DcymRZTmt9orW9jTGt7dJHYxlxw1QQmwAxoEgHOfHYVyzcwzFniMeA
wdXrcP4E+LXTkLBytYK/BQDvFACBBYCQAchXHDPR7IJM7ZXFijO1KioLjuudLLVX9OhN0v4gv5sM
M2GMIP1Q/oz7GTcRk4OqgokTQefVILLOO2xZ8GFRBLGI2X/7jSOctdLvDEGhkrkjBv8LFvsKBeLV
rZxoZbbSQV1AbUTKaNj0oYHjQioy6c0x0HOsVHyl9+9Uz9jeYtpFsMoarNfQ4qTmk7/fmeZpdFh+
3vh6KA3eQAaN5pO9PZKNc5BUOvhAdXBIwYos0BaqkIBtvJG4M07t7TSrp149tSohWaeM6Tr+gXTv
J4davDuNxakvTp0Zj/TDnctRyGxxjHLUbh6itvFPCjcR3AObCQJVG8OFZJBO5HjAGjyazVFnIU7C
wwW/ajefo8qI1jyec1Li4hQzw0V0wv0S36z4Sku8xLYZm2Zc1fHHFPJ/cAKxnabRdhv0MBCoi6AM
Ziyn3xp2v8q3sPlD3L3ZBnISKng6wyrHP3jzDNyP8v005yjHYZD7g20Bk1I8GZuFmZW3jJ48et9s
9kEMHechHKfgivMYkYVbkoGlQRKxiaOHmjyRrgSBg1RMH2s2VqVgL3QgqIDLk7MlHjMWYPtAFKzH
UvDWe9Y7gEe/BmgrA8QtyHBwLwmxjmylQCGJFK4GBHARWWBwQ2A2mTVBWgcew0iaqP5g/MJ3khTy
hXad2qSHyAlLAPouODBKEzxCh0hfKRvclUqkDrM6VMisJh5OD6tt3fSQlTHL4dqhBERHjcdmJ6T8
T4v+ZF+fxv6p0C9XA7jpRJH2a4ZJhUZiFV+noR0eBTHnBHGe0hZLK+yrYozoTADn6hHfXtXLhMtk
e7KNGKvKe0WwY9QUFE+MGF8mDmLk5ZC7gAUg1W8Lo0Y+EwuvxuvPca38wZb/w6yPa4MmqHFIEfEc
ClHZm+Az4pKYda5kdMGC7QBvB2NxgPVrkK5IqhvvV4oXHkYMg7/kPuIiroLFwLw6mhXiIoW42v/E
C3KpecGSMh35Cb5sx5lYUedLBdkMUGWIJjVMSVHSAm4B7ObU9U0YD94D7GMr0msqbEkEzOJjh3TF
+ha0goKllHmY0B9r4v3yZllYvJ14z7Xym2u9XCN8qM+P7OhAw9/WgNNZitxcpER6hfOEwMokY7ZL
7C55NOe2OffNWWGACqkRChVaKDRWHZlaeAdV0YIKphegUdoJ3EjvsBI7zcWp4RHtLwpDJytRmfHQ
z0sC0j/229ff/b0CugOPC9ILzhAk/6KUN1x8KzWwA4oXyNAYAkJFw++EGd1XJzUPuKGuaDawkx5f
pxnm36VktMwdV3s4ePKgvfEvtcJ65Y4UFoK4wtKkc9TTpztiYfQ3Iq+T6cBRduHwhu2TjTkG5z7c
rafOONRcEwRIOGcwPN2chDDxw1KYiBJGwsRz8O9wA1vkQLICNFuYtN1JdoBiA+jTRAtGZth85N39
6/q5n3BqVA55H1DzYo+aQvKZk5U6EXk8PiWhJgUoH7giovtIxWkfNOW5t7CZSqRHoiCfWL5fmZoh
ZWwC54oMys8xy334IiL9DmphoLcwXT7hC0N6fCGoP7h1t4eU53RiHlaJhblk/yahAuzfBqw9M49F
UAUiNHv0kKDdPmrlQ14iMl3mBu1/jKVgAV9/vqFu/9y+D4h7f4yMEbe8FMRtN5JISL3xcM4mnLxl
LCPUclhpDVjmqZiEbC585DKoWFNtplOFFWI6RZII2aiYXt3ZkVqeHyngp15beEBO1Os08AhZf8iU
ObzEJFNJY+cqYiSaVf2GrSimW0rPdwWZMZ5Ggr+itI9yNbTyKF+wVIllm1TbU5ols5P0TjLfPJ7i
HMsDAta8TPZ6QyzRR0CBSclbF00Eq79hs/tn0UFcaTOFt75wIC5uRxb2ww39RXHEqBiXYkyI8Yi9
rR67vvRrCKVfuyUpLdBuScpPmh8WnQ+upOz6OFSiGmRxW2tfhhFfZ9zKqOIX5ulHTTv2gBSorvU/
Or0Z6QIS5+L/szPC1udaGjg9MawbPknt/GWcSJPzB6RjD585ly4fVVbF4P5gZVigFPUropZAY6JD
46Z8xk1zwBiDHDYMTzcPV9xbWXgaEY7Cd4yfESwKB+CNaMD33iOMt22jvo0gUZRYQ8DkRgAjDOUq
gDnMwVpycmgUC9U3Ciy4helzx9g8NCbItb4Bh2j0s5FkX+EmWldwTJCaHHsM+MdjweCXDYFWuThq
v+6W8in7yX3rXDdHVGaq2/2KVTBrBT2i/oGl+B3DSnSTPIC4BOOmiW0CrpyQZRSRGpL9l2s+kDfH
vDNFHec9FRPOt6exTvo6qTGrWpKC/4DcBawJqatKXKVK5ioZKyyhTjMELgxjEdR5WQL7mNufRlkQ
myjmaQBEm/MJBTowD6U4yZiw0oG0b60IsbM5X7GUgJGu+xp0cm5X8nfII8TWz6vYUuXz42BTkqKJ
WS/LeiG0EFXHVgNLcFetU2mJGljCmrg+3TAP0uKGYvgeq040KlGFYhu5dh+CqmApPxIV4l9ht+H8
M2CDcUxt7BQIaorUnjlleB1CRQs0dqgmlOvImCNO4i6wm/iBeTs8N+1En10g9UGoFOvwHG8nQz1R
lq0qaNNJVlx7/pXj6aoe8+kojcdMFSutjxY3NA8YnDZwddY+abfBWRw3O9/QVV3gVO9KbQdsAXdl
4AU9gBxRUqPNhXm8BfrbLSgyTCiU/vBgqEwpBasYqS14KIM0WBSPn//ceiAcQd2g997MbcqV0F3Q
UYXSRWI6hxtOBTljW+XPPp3dFqsN+hp0KpeO3WRciyeawfQq2uBKcX5jCEL2BPI4cGGOqXl0CByA
kvjGL4IrwgKdFzSRba0vN+PGF/KZSI+N5satMD1PxRTRQjJ6gxNRMswrGXSpzgsdo3SHsRLUdcD/
37CzAMUEf40oMQYF6CyasiM3xe+muKcOXB9WxISUuThA9s7FqKQpBKLWGnA0gKtjm/F+NzP/thYE
UHpYdGFI6pgOpl9ohEHZRY9L0oYJYUUEJGwjBj4B7ShNKfMFtvS/dzI3MywPRqX7kJT5wrtGMHA+
gOdhHF/8pPUfD10v4i9Ql7BQ9AG45q8VzIULXwo9NuvflyGa3Jfr8jyqT0z1LUfE0GOvgtDPTKRr
iHCNzEdYf1MTje4zng69QHGxJBneeNlpGl3Q0xcAsw6uho97iF+PhBzytZWnqvmOq/jt8OC4lv0W
lt/X9YXjH+0dyQLzEU4anFH+ANYBLbLzH6C83B61WaSzAknzWWArcFFsI0HQxJtzQN0gOgdr8LL7
fTBTETxE6RtfCVogBOvMyoB3NwI8I+R/JFN8JsCzAbMZvTTf/3HFdxkcfzZ8V4AwIMnZAYsp9gOS
QBuuZMPe2ZXh1E8nmOoqIiyTcPNk3KRYTIs7LQH+HhgU04TfEvWWlC81Ceqra+XYfh2gSBvwEu++
C3Gx73xoizOOZThB8BMG3F2QqFkSvGvjuDAvPdDUGTcsJMJCCbs+VEg0eMk1TCj9/DR9UfNgGGNa
dh3va0W07EaOcWGUw7bksrsaW4LkOr9rlDxknJVHEq1bV36w1x2/WjTfzyl+GmpgqIK+II+BBgR8
aR8cfP6INIt5Q/U2XT3FcVOM3LCaQh9PwIHlXt/T77l6flzP7fW8lMl1PV15RyNBha7qzaR4TkFt
+Sq6MlRHRGc2IXP6po7GOSogEfaw3JsuZA1YpW5LghDZiSUDWG9rpNslMKlCqwBIXa5ADsGgu8o3
c8U8zq97iHXYvh1L+fjA/gQ6wvVYYBlB7mp5fMzHleGBy0dWC79FuNr4Uk2CmJ86vn7S2F5+rI2/
/rhTUOHk03gyjYIh1iQRY477DkU3oIH2vTjI3xloQFhgmgE5mlV2+OIJcjREEZUxi473KPD+LBAQ
W4ptQhCiUiPXML4iXYIPTmS4PzE/v/vT37l5hoHRCgObgtO9zYJ5VGuRPURwvnpeb3n794hmkzi9
2K9g5s6fjPxVEMEhbzWRtUQQzaCLpHHNnNAQob01Kk1K/L/TicIQUiIIF6PdifRN1Q50DARuIZrB
axcisRA7oxjCqF/MyQrmTzyJ7CxCLYit7zYgYUaif3ZS+cf18TSpfPUgzblOq1jTX9h4JZJB8PdA
l3Ff/tzqxwZsjdENrtSb7yQ+CHAcc4+2ZMGrTT7jx6fLZ0iNfldPjLZQXgpLamwor+nFNE/cavjR
IHxBHJMFWNW2qGEMHztKQj+wSlgzsQRlE/HoRKgcZANh1mlsC7POpsQ3MaihDYxBj5ixCroqUO6+
4F5abThbwlxxz5A3of5YBExFZMgjkcIQcYaat6W6Y6u70yvJpyeVbiNYtshJHkfolXAr/9Er0w/E
jb3uZjbBVKdUix8j8WSEduF1EQ53EF+eCJJfwiWP1jqSmrg2QszBcOmj9kZQFgnDTxBt4ewnNUf1
9wOB+mGc/B5tmOZDtiXFHc2/0gZrG+Rm8GV0fMeA9wwYIET/N8i3+kExguk85wesOiXXWpP7fL7O
53m8mMZFNy7m8KQPT93tuTYwI3vKbqionvXi2e6f4ERSU4PAbiYhGLSwENRz7DOFTGEwrCL4K99S
v1RIlBTIlSdzwGyc+BdsgOeYwe5ckEeKLAREY6OiFTDpKBJhXrmwjfoF9mUPTKLjUbK+cF9D+eku
HE/6r42ZqaZzzGm+c4z2A5IzEp0EHCOhbOPAANFF3CAtIXxK58xAblyjmcKYI4Mj633JjkiMkOii
DllFqDKaYQjTLOQOUJAG75WcU1hmhN+UsBO+o0lBn7NLdBCkMICHdt5/jMUE6EarfrI2geCCV+ka
JnTiqFQ2dhp65JnfgYHZJi9GW8xibsduUV+5THDDB4HoMZJDY0yYt4D6gAB3xQ8YLtLn2fLcf5Jt
VNtCtZsfy8dR+Xgo3EsfU35k1Q88ItjAxVL5n4e3xQcOhUezYO6NFwt0eKpRUgTTy4yzZsU1TvCt
rZ/SdxeyfpBjd9kK5VbTnof2zBxShbOFwcrZlniGz8X1bA3JUCbpcnIwuxxfehjacLMzvzGPdxTA
fzdYW/qzwbLHsrGyvbK3PjRfa2DXZMrBoSYks3UNGjNQYIPjq1GHGjYbUzjo3KJilfCCqfGz6MqU
GUOr2psUt0CE050k5aR2AooAOWw35FCvYJvHshZJUpRCG0ipBI6fZOikCuMJOfnUnRaa0ItNOqDI
AqFVYUTPoJ4ue8KY44suE1kgsLfb693GU4QN1L2+ak0ZKcv0VcRs1AGgjHlUGorGmLkejFi0iWtA
AefkCPqLT9uknIpUFwTa6h1IzcsM+zukM8GZG+ahcHWbeXaj/CwM44TX4nO6LlgKpEtyW4Yf3XWI
fmOjh7Fl+qYXAQpkldiGvwrkfPSlQaymovE4sBg/QeZT32CdqI+kTE/MTFQRJYVJD4tiGTs/6H3F
z5oBBhJGJieEehHTzLcNj7vHPIlpCSweSieKJhgdjLl25zxUv1cmEnseHSXSLsJh2E/dY/4V4VAi
wcBEhFNaYtjffrQfVD+leXqYALtHThGYfLDPWJyNOUfiIthn3I8KTsLIWq+GMOJCQIZsCAEZngAI
yDrjWK9i4QnQr8eBHZXtFBt6iOsPZMxiMQ8dbS+DeU4qXedN2xroBkiL9VlF79ewKzOqFRN9PyLV
VdDQbBSq/bGBg+bqOsmjgoUmzZ7y8DSiL6Hh/VDOOgYQjeBbQanUkYR62dhgO3SoOGk4UT6Q5IK8
75JelJdUavbhgW6QugS2fxnq1CgUJWXYb9VJw8EyBnUVUJvMpr+a/qP3eXCY5skEhntIKnfSKbYH
DOvR281wvT2ruvC04g/A04o/QJ1e+vRyRMuP98Bk/8S0gLG94LBSAuraRcLVCJLBynbvs7Uiutt1
d8hcELiwKCrzDDHvke9iiIx4xQK4AZvpXaHvJphry2lvsD+iXiGQaIvQ1nQ2aYZ1IgseQkVlf10h
SDF7wXs+wz1ArH0iwfcz2QQiIYoVxg+V6l2/mAyhsGwmq6c74riG8wNr2iRiuJxxH1AgQUG8fUGq
06aXFI9t+WLUF1U6581FZwdCMqEng57k9qm0T3xpK1dsjI17bFxdRPTYMGjB/SoYB3cruFmM8kUV
OW90A7WJ5Uaw8pybYOVVWHuAaPrVjXCfSJkiW0coF+t6VOQxFKUcQXjQ6qBxnwr8tP6S5th0nPFY
MmiwE8niOYXhmfQ44vC0RYtxHkox09bnhJk2oF6h4PRPfKwHDAoK3dRHWNxgM4uYlt9JgrkzHv96
6V9M3S15Wke3xy6GQKjPD0I1Dg0iijqyZkC3WFnjtiSd9qRmWEklpZPYGE1NZ+t20W4XlaxLHLEv
eKLstGVotG0h6B7oihAGqa1gfBRkGNqRbAunurqMd7O5+92dOSGwkRfq3KU9G/l5n4hZ1qkjFS0l
9M81tLjGHMWd9EQakvW/ruPhqjFPHknIO+ZYMMDx+kvm5BkyO/EYPcDwGu/ewNjwcrhKAKbdwYHB
qZwlRXQDvNbeDZQ6CB8X8TJ9YQZl/p1B6SPtQRwzuvUrktSw1fx7llSYKjrHgma5EQcJRjvz4bEG
5RoMZmDACJlCh8ESp4h9RHTMUVJFrOUUq2uyrEn2ONv3s26eu9ojnkRyszUZ7lg+nyu4cPdzdmeG
eHYYSDxpGtbs7PwR3LKJ7CaUu+g7MuiYBioAMCgf+gDLGISbExKHPVA0V4BJEHVpBybFGDqJYsYR
uZHCdZHvxji8mwJa2Kv16ZnJxM8ZsoX8teVwYgume7UzRCNisvyyvuxo1N7GU28jjhs/5x80u8JS
FOfJjUzM1BGhSA8FqvAW0O8ZYq/8GSLXzuVi3zbAFErvVZjX/J0qm/lXVB2wF3GuSaGnwWmCj118
0w/DpvamrUXtDZWoQwVE50IsxgNhpFsgO8CzR0V5RcItuQq0ZBTKRPeuWEZBmmcAvbONoRqz2e/7
vbn4u6chLg/YGrLYolj0trCrnfpifBQQCKhcVO9he6rqMQzuZ7FGkXHrDRHq6k00aN3DYRKWuf39
JPAY8GccX6CBNX6v+2xf8Ms3uQyDcmEHhK3Ugf/8Z+74YFZ6F66MTMwJu0dJm1Lu0MmLx2ZFsVdE
WhHh7phCmtqI/u3Ncc3PdE325yaHOsBnCqA9LmwWeGwZwbAE1NTNeWXcOTzdh6fr8JQNT8DPVjLp
F6e/oEZBm0F5rEKSlDE+FLRVg+O2c+FB4K9ngvMhEtYEmQMeBOUxdJRqFrbWCDOxIFkKAj38mbNe
EQWAGfU/kY6sbDG8FrlxpF0Wgv/KEoc+dEUoIjDdt6O//8B/8y+8Q+qlSMWE0pdx+vOwosgVNrLl
KwIe4Sn8z9rgj9hDxsmKg0oVml4ol2Cl2g/th/EDewNWp3jDe5p/vSY6rh3nnrnSx50MpO7YkPAm
7HIAWTf5NT8RuXM1dPjVKPi6ZHEY90Xlt+VdEwxEfJ1D3QwRGfFS3I84XHIIDe9U4Y8PmH3Oj131
C8Gw/aBkt0GNCFqmUaV0JiYFHR4Wm10oEbHtM2Hn9DnigSN9Wm8hLjgY98g+B40pkhye9oOGO4+D
RqO+3YpbDhqKW5vitj4xf7C2U4YH/tdA4M1C/BSRDt6IZTbeYrLXMttjygZkOkEQBVaA3+Mbtd/e
sDnFmi+EnV3Ogp1tVlGbuTevzsTglI1J7E26mJpS5j6y6K6HH3IVXvVwggYAU2bERgQ9XfD4ufTC
MxxVBpFY7HdJCw/nin1EDBFXUiM0iaIlQuvFlkJuKcjZLi8vugvZqzSOGq2miHi+OYl1PxvmWTHP
s3mWbxdruGjDZR0uKfPYmzBidxhjBFBlazRIV3AL4Y+MOTJMa26zkfnetnbh1eMVMhU8YbhBTv8M
MssNiDukxX79C2kXRtwwUJkpm/0bWyKm12QDk7TMdoiYhO0NmVdRx0MWQ2iCVGVpUY1f2Rjh7g5v
BrVSZ39jX9oh502egiE1LjjaBVoeBOo5KX9ye7PnCWscyqFXkcNqCY4VDOQ77w0QWMi62CrkJpR+
g43g4IX9QrmZTmtIzI7QR9GaZwn2xM5XW3UhI4vt8sd6fZW+UufCa4WC3X1frOjOTYxmlB7wjJMM
9x7oib4ZMWELAelawxbiFkODkQiBIpZFeqXIpcRh6wMDYvdj62tRspJswTjtuUR0hsyii0CB5luE
WEi1Q3wx7n2IWOieBpYaOGog54Fh+pbpV/AIL+N6iBccNFZxm1srVnvCTJZfgurYkc8m0533ZT7N
wEy4w3r9Nw76lZR7FPm9WHSHFNW0hkoJWmaSDARYRZovlo6U23jpp4f9vfBGbn04I61QD2yqsH60
GI6MokRT/39Undlyo9i2Rb+ICEA04pUeJLlJO11OvxAup40ASfTt19+xwZUnb8SOPHWq0o0k2Ky9
1pxjRqMVJh3sdAy/we4i5DFFHQqZZxXtdeGGuCKX5XFJuFrQ/vdg5qmss2ESV3Qyx5NU3F2Hu6QM
m88kv+8ALqg+Nde1OzBwzkAyrae8beCsI6THTwQ/eBY1F5qBL8O0daarYGDTMAE6uOY0aijgRhtF
hoqQ2HK1NaSR8T+yTFbVuS7CNXB7KEioW9ghCTrY0Wsik28nmp5+HyPPYGxGLmP3ixEbohv+bmsz
dmMWKxle+i8BlwyEOcK1xAKhyIIMyAOV3Yoj0dsGBGVoaoIJHMVa4Hh/6F1gYvH8LwK+By584yXz
1I0ZrXVcVh/wSnuULqYYvVdnd08glRluDackj9IiOu9DjTQMDyfUDJQSR9cvKcqAuu4pp/2eu5SI
hXVtMk4VQyGCEcW7Kk5oT+i/CmFUEiKsVy4NGY2xGqM0PtNi7eO+j61L3F8dFBgM/PqYUZRmRZ0S
XS7fo6ic5hSIzQw8VDCCKkz86RKMLW1CW//s3nL035XLMioXbRDeFBYOmtDs3QKij+TqkAnomTJv
JY8WThMIOnsbz950dyhoAgqZ5zahrbB/rosJ7QWcAQD+z4Qn1KcJKpJqafB2g4dSlYUqB70q4tQZ
VM8qUSU1cguOrLSt4p54tkJorAL0MwbmRZS5RDhjAPghHTvJPugSuGGGM45Id2SKiKw15V0GQ3Sy
+lM7HUtxrD7MeqwwxyHGU5jSKdl8Blw4O3gE30jli8ig7BHsCsWxi2qkkWzMMx1yUD4HXvVwVw93
vGBKz0lHB3uPulVyueZRRW3XPCILOhtoohBZcM0/8rKFIgkKFQ44kKnfi9E0L5r1R400aC5DaeQz
CxkQN8Iy7F7xHhFLoYZBCsMqkfBiSTKcHbNs3DgM0IizYMC9Trf5Rjse+4u7I5rTEurnW+mr2Ac8
SYIyQNVSxnkKHsVV0XZKOBmWcPdropw510InbFztPtnhxxGBqYitDTAo4JVQNyJwaJOD8otI4sse
45e4Uv++TC3qaSY1Ga1+ZF55MO79/Z31gth6kCEvCStkU4tTOManzdgoG4F0Dkfh0WpvtrTHO+mz
pkqsdET75FyfFtVnkV5crsHH7C3Z/fJzX4WljpI7rKboxuD4HLcQ4oAUrBNR/FIa4Fa0rLI9zZx1
A/nfxnCaOahmAAC0lZE+IMcMziLAE+dqYE6BjKkS9TjI2ewe3RpRxdtbVSHkHUQP6kxULhIo4YC2
rTFgQDsjYpHP9zUCsDXYr1+zz+r2Ybon0G+6H4bDmnsoM6PnBWYu+m7j/Lz8RkSw/B6XX0Z7ti9k
9Novu2dG0MzQ3o0bqXhGlTkv6GQQxtxRgaAVWgoXVQTzWwTWYyU01gisWUsv1NX5454DP/j5LrBk
McLq9wL8QzGP7bW2qNx2qOOF5YLF3O9io1LFdyGvbKt6JWnTRb18yTuYc5wbao2QFE9ZOTtL48Ou
wvcApAxsFWuDlNFBKXH84Z+g0MblztPl/IatcYO9gwalCmxG6DkMCGaBpgHIUTR0FUL0mNgclZhH
boLMjqMG9R4TCp6FgNW3Z6G0hFfVFcDJzduxK8KWAZJFqBRnEvwWItNCFAxrpsVGpqVsGhoxNKFj
RyuE2eJqf9HoUCJQ9qDLUYNuE394kzRC0OfytmPWSh5GtMR5hMQzAVYtDtzh+R0Gx4bhUD/gboBN
AhKHiPMXjVzq0a0hsl+7IfRE6IaAoGf9eULzkN4g4RsKnBPRcmOX55HgyWAofydCGmYgMIP4vjs2
a45j0h0VIFCYUIujXhxH89DMhEkfiJGSd7HVxwDeWlplw5EQsjyJmD/gO+VIa4+dP9Mp4/kme0Pv
9RPwRnJjyQynovDTybu5gs3cBuUSDEagajYaDclhxgD/XTJO6eUuKe5msZ/dzf39Dv3+9LK0nBbj
pYqvM13SuKniCtNjGmelk2Jyo+6b0xBTMjyaBIHQ5SQDMVrrPko/6r6MPYjqEUk+ZJo/IRkkuVA6
0vQ3R4BppFWtU34m4pxYtAiv1jYTZ2DOWLxlD2N6znQYO20mMQL/gqgLjYi0BgQcXf8TvzlZrSLJ
wAMHX+xxqwjbJBVOvDAkQ+5CdFx+BDXG9HYDaS6dYG0xvbU4U3RHAFtrD+Wa4OgDHLDboj4+8pVd
g0afXfTbRLBdbxCCATdYv7VnMdBYr7npUZYeAa0wSH5tyo8OZRPo2SvNBvydr2DYtOHLKKdTU2Ie
3ie391vOlMWcSEnFvQH8O+XXF0AQbKh4m5DtnQbOV7WPyYTCBIVVbv4UXHYzUsngZouZzied/l6l
MtfXIGhgNBI+k6kWPpO6v8aF/btb06pnBCY86gq6zVgvbz+X3+TnImqkRpqZFa8iQ3SGiHWMtw4i
Y2/zE8lQlmV8RXbHCEZ/4jfMW4oWsRj3kZbJuO+G2O7iN1TDaLl1P3t35fGt+WhS0inE4ivQ/MBK
5ytQ/uxQAkz8bmANTZFXSdxbz/l8jXuDXK5ewdsByeGw/lfMVk+zqyXAwBkBaGCs+X9ZWwvFlBzm
cEy7ME8CaKaGGihDsJwDjVqb24y7o3nYT+64YgshF2poIniWIaBCD0BACNnX8N0pHaldkJwBcvps
rs831dHT4245ltYxGYkIOnF3EI0QXdzi8iGz//b3zNb64qHT76/FQ1Y8nPe2nLwoCsjWbw4pIG4D
rWUOV+cw8w9TDMjiD26bKduP4lP7D2e4XxlPJE2xzmvSFAqbLP2sWkIeaPvYG7QE4jYEjFQC6IZl
0ZatL05WNHpEf4D2UytAP2IAR9OqNYAPoTCkAYhutYZbAbTBej/PpYBksE9zVLqiWzPB6IfWHBo0
jkkLL19KUqHyI6d6cIZNeqrkEyeVXx7Z6TY9Il23/7FbH74ni1OW/nbbP8En21xzKOZZyPsRze/4
xi7Pj803x2Qa35x4hNh4dJ3867MK6attp8ith7G5+ZU3C+oAHa6NObaUH2viC50vjnGbnIOT3NZA
wJvIxGKzJ27eRNx03deNQDwLhej6ULkxPUZ9KuRfyMTK3YQOhKMhChE6aSzuhU9IrhfRD+F+5Xm4
PRJvX8slOVpvYnQIxpmUOcFe099I11l4xlrwSh94q7L8WKsAaU9Ed+jazLED0MA3rIk5/IzHAZAz
8/lWjEtY9PQ4Q1aEJK3BICpnt7i8OpkVKZf4akUWmZzt/zT+Z0Vo/FvWqvHflYFeBhMuXTqqdvdj
ziC10SZyKkJ6mSt78gPulIHihBP3lWE5YSxYbUnwwWqLOqc0UkGWI4+GKYE1c26NGyXu1/wRGmMc
LjN7/Gt8uuEbzhJCW/FCUEPUx5b+C2P+9Ti88eJ2cvGT4cnmW8C6IAzbaYCMCloh7sOLIVgCKCJm
/Ib+Habhq7dBT0FmGTZAU8Q17M2IazIgDLhKCTS+uoy9qIf2bpVhBnPhjyqtQJAumVjGeiNzFwsE
KbMrQpdlsc4feCowmPYHMQ6vj4zDz7dTcbmrhrvbcJcX91J+b+b3fX+fc+/29x3HVrp6BELoOKgp
9und7RDihQan0gPSfzYGe5+SphKkc5BMhKIHeNMug/85rf40BN3Yz1i0kHcImXnWcbQpy1BOfiCq
udXCj1zS81v9yIRH4eMVXjLU5oSsWG6aijYGiyQsQSI3NYjT3JsOqXWsYhSouPxsp1zQTsMJpBAL
T/6N3OMKsc+pLu7OxsnST2Ty8Qp2+mnRCftwmcxQgWFrHkQEiIkeaxX1AcGp0SkjADV9FjI0nrry
Q41xWwPiDxsgd7iIYKwrpr+s5Hw0WEjb0IjRdp7kAD9ThkMVuJyBqQRnz+bbrQg0nkSDlr6KJvmI
Kc2rsOzSowWPxpwcexEIW3n3SWcPOYpmhlR6UFvwFpmk644PlG9UqEKc9rjX1UeIgqlg+W6xORI7
9cqMARuzYUUZzIMVZSq/kUVJ+oGdhnFr+3lrUg8W4Ylo1zWsJ59hXJN1vEb9wEiv24iITfQmhejf
4K9RHOimDMkZWJXasWZdjvDXIE7Mh3KI6SRailBqqog1pUDPQomu4N6GU/tmFS7LRMRMKxWiw7pw
xCq6u5liOTviiGVhh2Vxel72XjV6teoNe6/beypJiU7DwGMvugHb4rBFQ2CPu5PBLk4De+sK4O+k
K8B5GUcNa0R08VNrGXt7rMuIAhpXyj16UFU6VChEpQPT9rMqTDomUy00uOjhbCsCGZEgQ9pFtzSe
6EdXd4Z0MhrRRGVaZ6EQoMR0MmwScEAYwKb+WfZyGV+DNyPk3Ltny51Qp8tCclY2qPa9XPi0mOio
IuAmvFZRMzFbi0Y9ypfY4Gy2HdK6Q1d8y1Y5N8sSEwBH2JRtbKF0CtBymzhyOGUnKB1cTrtoucVp
dxGL0y4rE+dcTqkFfdIrFBxuL8XnwKsTYUdIQliO8CViaY4VflIhZLIKuRiKI1zKzrA/Xq8Etx4Z
FeXrOFBwNBDisYvRTrO+GFsYDKbXmcXEM6MFKOpWTJYzt87cKypYcBcyyYJ4fmDhIt8DW2JkPNxo
L2ffuF7UiQQy8th6u6UFpb/9bdXHfM/oiJdDw/fXUoAohpOGIKDzuctySj4sP4iRTSFV1gTmlTE9
zyEeegQEsJjRs8BlsrasLGD3nE8Y1JNiNHydRRQODBJcarjROwh+jqYTVpTuI/b3CdnKmn60OBP0
JZCvkGZmz9sEb2ztsGCZ5zaSx1MKHCz+v/3uJc8cEPbcKg1ppzIn93B7+XQYQSOBAN60hUNJSInQ
FhqDTdfq14TxT3MYkd6omklMHpwKVjGUmw4KjjNCKJicC5pYCQSR80T/WCZOkpGbI4Yp/9VCkrVG
FmG+WoM3IR2xhLV3PQVuQXP5P0S9Se/gegUqeeUciHd+5RxwCCSPHnppG+dKTHLcpBOScryyRmRe
h4Ir5LCUHDohAh1MTDLUbqODRB8PeH/XDqcKUPxwqs1jcsMhfGgBgBQU/zS32WHtShf/NV9h8gA2
gMnLmQBsgFrsrgKw0fY8b0Omhvp8On8BUYWyydgPRhaTvy4RtkgWmKzNFgnYXMzmofYym8cD2ruM
gWuG8mtTWu2EN9PohDezqwlLd+gOV+9T2OCDKLzis2iZoNDFMERXvk7jMo15ku2dzHSJmB5hW7Jv
wmJuRcr9gl5qFgRCUqbJumcLgSEM5HIfaPHsGMEt0vDiXPysFSnfOkIkyptWLJRz7bqsi0+O8Fkw
BNj3IX1SrdqKOI0xjXMRzV0e3gqOEarAEvZU4+uaJ/fK/bSuKnObjNtckAmLFUu4o1U9CCYhC2/E
RPYf6sQJhbsDffX+GuqySxzBjh1Wci/MzwtbyX3+LGEC5f6QfyvpiAe6jf49+UBzIdR0UxMw9ZNn
oaRj6pf77U/Ct0T+FtsJbhIiuNaV6jjuRPYWa08Dcl3Xz+GfTkblHWBEZ42wBtYZcsc8D3PH7+af
QGXOc/cZURUwBYTYVg/CDZ1I4qBL7wLpjjHGPbboPkLiTG+G+rzORM4oqFU053ta8FTjdURXh2kF
R9llPcqq0OtBcVg2STEHKnLrkQsDWedQ0FKBCItaoImAbPH/CTmDEAVcnJktkKgJDqYucuhYKEuY
2Zq6WIiRWQz1iaPYSGcpblKITCvp7M/tDNGbOxrSGULhv0ln+CTeOmjbnKJIoB3civMkgTerpLaX
0FxzTISi6hn/pB83qhsYzzWqF2+veobKw8NTKtHxw/EjihzR8zPA8JB5ZXfnMNGDfRkCimCvvjKK
JnJDiKVGUEEmLXaiPMQSoZn9ydcT+9/zze8Mr4FX80yh+Dz+gGhZghOjDTSJNagOgktLcozCZYFh
0yuOcWLJsHvx+GHFo5nGvE/CueDKIOvXRcU1Fl5Vi0U5RoLwpUa3Z+e0Vexl8K+qWCK0R4Up6qeq
r5bko4uh28wvXPpgAVkY2SADLtMRATDSSUEf/Ctulq2Ly0DkBT8wUcOEjlKA3YJoNBAzWDsz2HE+
XJx+ke/JuPpkk2Tly/fimmMh0GThwBAazcTZIJq6yBa2muyOmCKmdqS3gqEBWwB5AB0D9hhGRis/
jR0JfpoIXNA8hAiYNBiUwWsjlSyhOeBfXmjvcUbS3zICkc7/IPAHFJgnHmGSLMjUwzUgNQVNwchJ
HzELeqOc/HIlkD9KuhyqIZo4ywRFgQIWVDFiSwjVPzEzcLhjQLfh3sAk0ZRj3vmqKuSZAbIp4rQT
HUMjiRnus0UlorVzNg6o05j9i/RwQGEGVSw5JraKAtQ2EU11PikjN8OrGCJCbCi9zHKtBAoG6XbY
p/BR6f8/EX75qDHK5+bg4R5kl5zXNc5il2SLJBOeXZIFpFUD0QKkFQaSILXWUFsFoFVj9FM9CDJt
wlj6/izdT7DVqvt6IlhmeNh/kbHGDkigOhlrNPJIU98C1btWpKm3UPnWLHXYrMSp719gPrzoOC0G
gWfNyAya4ckx1XIkSSyrcllm5TaQxQZX1d0bhRi7oeTOOhYsdCSwa72hFqurvWeTuQw53iNDVXb5
9WRR2KBxwLKMIts7ZQIOP4RDBGNfRjKKiFtgYQ2SB7F4IKNU4PG8M5qvpOy4d3Mi+8RDceNK8djL
S7G7EQSaoYVE4NzRp6+ifooUPSqXeKhjy4zT3cFqHQSF1LzD3ajfcSgTfUdyfXtxKGPTzbmiO15k
69QFej6neCuRZKMkmGnbpleo5KcLFq3kpJXIMu6ahaHqnYaigHaAZVEoh6wru9nZa186OODq65oz
uHwssnBiYLfPj5N67FNhnSU3b5ecVPlEYnxffkpNGyAi8U2meNy32sW+3bh8UDryWbMuCMUR31Eh
6d4oeVek/VwOSB6JPloX1DGWfPP4yNWbt33kfOp83uPehcirTq6GJgZBDHdh5g6Z+/2RN7/U9Wir
cCGztX7k39ka18Fl0aSCOU6finiNlO2VDxb1N010keM5ipQN8jVY59z/O2KjrJg7C/ooERssGKRl
bdNISkmuoB6KCBwjM5LAMcLPd+yLaVRMUaNHlY4RNDbm+Mx4hUqafOi7QTr10AWVk3F1p3l+rQVU
VjtD0DOqH5ZWvoFJ5n0v5XCBZd2Gu3VdL2F5CXUrGBmHW98yfe7Y7abFF1HZderjMyN+iEX8UMlu
dTAyx2zdYiZKzv37iZ/h+MDizTTW7qewncIMWrHlqxhtoEHxaIIDb8+q2BmwA/BDunMg0xNcaDP7
Y+rPqc+moAzkNwd8xQ1Z5/D9l9lJdFoVTOo7X4clziaCLZqtF1ECZ3df6whh8HOESqPIUqovwbwE
7dt80tlRuri8xFYXn/tYYq/q49wiBCQejjrWC4a1CLAalbBYJ+uPytrov1D0dNiB+3feT+v1nI0/
+f35nfjtp6tjsU0iO+VlrK9BFxscf/AqWLwKdjeD55tb9d4u82om5jxWlWd2i0UVi93inLrsFnsO
qJVg1m+7hQaNh6cc7lq8tBjPnwZazf1Eikasc1LqDgYnRsD66sGcj9fqSH5CWh2T8miUR6083jhS
crYEqFA3tokAKvP587b8gKDbm0dlOqY4o5sDxCkpIljdvP4PLnrWqNMpfHjM0UBHzcExSX6iOSV9
ao2Hlnq+RyLHM4TOiPbMf18oJSkZXxQrwOrR0+MVgO4G4QPsyI62pQiyovU7oswF73RGQ0y5arNl
c+7hAMT5xeTc+H2PDrq4TYm+7Dpv6Lz5JbuhbBUFrUSzbvb7Viy+xdz6KX3zHwl8SPpYVE5km3BZ
GP6EjQvxG5iNlGaPX0KbWLxUFhfuFSOf7P+rvdB1Xlp3oj93o2pzaDxvdzRd54xU9E/1J23n7Y7m
plY/aWMRYbrmaA2gYWEvTKGuEVoZzWlEQKSKd1ETAZGXvS1yJRkFglKS3RYb08KDTaya4muN/KJB
RDFLraJgij7b9Sd/5BRk60qonQoPrA8rKwTWh1PDSvbhXOiyx0NqTj93ycH6sadafRizjyVx0C21
DJqVg8AH/phWMwiaptu/QGZxXjaHMQP4ENeSOO/0fTiu5x20l9dXPI8UDjRxWj//B8skjMaZqXsi
GpKd9VB/6OsprUX+9yErn60wH2K8jKolgpmatN/Pf9SLTU2WlUMB7A0O4jRi2ZCyNhQzIhNET4gT
Q6FKZiqnzVND4zo5SeXduRLeXRLZBkKYaZMLRGryMSlBdXXlnXaif61+oXBrOQZjTQVbuwJXN+Yq
LdRd9YKikPnkH3QwLatNUQjL1KifmUoym6R59Mylvb04AJSkJDYyMmQfaaxOJWW+bXr7B6ovki1b
ks+X6nbPk9IEN9VHF1VwGDvzibMqR4FbHnIU4CvT2/2tUJxNCEUXF4AllZhlXogpGd3diRtFvldB
3FXkKSKDQv8i+Twj8TUj0EPcSSjM5PAHAjtsMXpAVgsaz6QJZTPky+jCwU6Ghpzgh8J8WCCCIg01
JNWKd6sG/RbvLrF+iZNXemdkiJpHyljtF3BtKnIWFmAq8q0ox9KLEQgsNUdzHmPAwSFG7VzjeZRI
Si75AMwzc9XVwkCloPYRB+QrIDRS5lcyMGxEZKAkwbC/UulKa2rFqmVExbghBEFWmz8vXIwNQSNZ
NLFXDMMvqXze3fc0Ix+7Jr/rqF/0znw3YRNQogYY1VTYiuNE06s9EvTb8O7QyOwCjQgKeplL2CJ9
xZZKtJHyoSOGJIJmpfcj6GFJCidUanLJmTkt3YLmaIVp/rSBLvSdNyBHp9s+gah7g9PQuOjzJmYJ
jd3xGgg47ALSDpIrp5xicfZvePh3aI3gRb3OvGNq/xOyB9O1wUILqeKxk4OC0yHDvp9Y/5OfuZRE
jWUryCrhyOWwh8729Qtb/Y3bAJkmh/dZGPC0R0RLXWIhPApurwQcz8g8a0RNgyw/M8aDlnHTBEhk
RhXC1TL7M4JMBgPIkwipwmUIVqJy5O56P5IqpM6kOA8fM+jZ6f2qv44FaTfFLQsZVZZK3IwHTT8A
I8m5SlovQYVu347qOf2HoFuGmohHgg3eYXCmzTDCRTX8DjOS2thQRCS0mcAQPFymw2gcMuLbmAxc
3QI1p3TKKTSqO7x+ffKA8Ip4hZZWiDU+XpfT9EuS/YUMJBjn5rNAZiAWcsTLxt+C/I9zKRaQ2h3x
//LI48NT3D1eUeJrUjGMrMgn4g2XEzHLJMKZVa2DzI5RzWDPyCxwKRqlcCl2y12a3OlYIcAkY24Y
3fL61L/kUKcceAqyfsgZMKvHcy0q0lI+VY0LrANCoxnKeaS8SvfKa8/Z+sLuhB8D+SwtWAGUQWLB
ew6CQAOGhcySBxE4dXSw+2BPQMB6TTZm2OZiUqogT+C9a6KBLp4cLfuolqOcjPlgRNKBDuvmlTfv
ig7UmVFUYF0RXaDQwPxZhFMbpnTp1sVjtMYHvD5JM5As2Gj26WOl8ZbRWCCQKm6vsWRFOKbaS2QY
gIFRN/2uuI3fteG415/3L6RGWNr3sWTpRKExrbXG3ycTag2OJRU9gX8ruG9SZ1OhmRRpBQg3v6YS
Et5GTtn8CzmNWEspHnOSRsyQs2CcAg64HWc+21WhI6LqL6NPTr3GMVv1ayiTnAchj01ijpLfKwxS
zlFtQMmMISPifq5Vh07qv2cCu+jxkKm+QippyaNjk9d+PFK25gRtmab8hqmkKU9HvgRciSpJRU75
vUApoNGjH7+15I3/UIsqEvDcvgR1x9zeH0jhIc2HKRASVjTdpndDt0UrtPIaTt4I3Ghm7tbl46TN
XtBi8TcAbLAQocmWu/2N3e9Z/mkk1H+Am0qvhyFFYObwCyLlCPcPMgmVoOq8gNuQgxEGA8yiVQ+J
JBK00N9Dfq617CtBqnQFUaI8qTCGDE9/1nkOkSUlxJBwZxBDLr/TL7g94E4Ma7TVtwsYM65kgZ1R
lE8UArkmMESslqcMchr0s0hpkdAi3M7shEgMkKuKyHlPy0MGFnU6yMZBNQ7TdNgbh4R73Dxo5UGa
DmcgdVhTaJmTXpIPDNSCDPc35hGqOAaGBg9QfyespT6BoayM0UPP+dshbze3y+4FztBt5OcGhERd
zGBcU0O7KlJThwILc6yBzjG8TmExhSZkbS6uNLroopg6c64Zo/oc65A2tQiZS1kSY1KSnYkEVWd6
GbIqnYG1mPchdSnHZ6bw2jpJg5BR58EPXQtAZCDuhlrBQZWZR3a4lEgxIwwOnUqc3LfBoSbA8Nbe
6VSzOlcAWExwzgnYCpeqS6W/SMm1IGYS3ZxxNd1y9oWWsScJL48yOUQ1mhUUfuGNbAKZ5xXkaps6
12xDqw1bTjoe1bCyD/dMJOSQZFf1ItIg0UKQBtlNKM3yX4rmZHAgAEwQ/0TA9s2pyTpFMImLgJIv
ZjdT5PRJZPJ0gdC64u+kUtiTPh5ei5D9jEYNCYZIlTnRmWLho7bWczZH7ZyUW+qGIuIXHNc1y+JX
w5Kn4qJCQ8xlLk5ZfL4V3n5DfLgctDhl7dZTVsFcCRZG6Sk4+4E0Ovt3Dn0VKDUUqIZo87YXL187
verYPsg/UwzUqAKQxUkOh1YZlVxBb5kXhNwPFQtNqTYYOMgbaIJCHSg8Zuy9PVXsrIxVAn4a4y3T
J3Bsj8Gw4kemYPQt9Jm+vPMbnGiXoF8CriNRl1ekL4i6nER3LqX9GBljxEQ2I7+EUvxO7sVYue3v
IZcM+T06/NQ+8xs45RxLRpzNcTrH2J2NKR7TmMY8tNBNK49aClpouaJCEXVojF9JQCGL4ULGOX3j
v2pKSqJCl47TIxIK3PosumdwxkmDpXtmrajxLS8BfTvyC1ZBj+0Nr186UVjit/xWapBdgNdoU2qs
iGPU58MvvUFkD7eWVh5yQrxBtPHyTH98UDi0uvMDAtPrlT1hOI4PZIvQpYQfwPGN6DB+IyjK6lMy
GV73gN4AK1LmTUQDyGLpdFUBNTDzmGC1eVuXnhZstX8vvs4gl6ED0d9Z5UXUJciLqEtkKNCNX9DL
XhVGJXQDvIpoBmYE9PXw3qDJmNX880ZNSdJAckoNOwHRu+5cAIhU2k+pd72K706pxHenTuKZz3fn
gY94ie+OeAlcwbxcYJKic9+DK0E5SbFPWbyE+nqRcxdyhXMXsra7sNqHvRx2+7A27H08DHZm+AVA
jcUfFhFyxRquhEjDrmDW41tEXnZE2XokKxuMTVH2ijSn6xAU0t2FUEWJtAjoCSvKjBqBNCkqs21v
nR2U5ilOTdqpELBvwQ28M+P0nmC24GwFA0gBK9hznLH4uIKGfyOOx/xR0GqBlq0G/H78nmyynGDZ
ZLkbz3pH1KJzBVKkRHlHTFE0dGGthCk0ULykjobaCgzJNRwx0PF0u8HnFbvsgidTD9llyyzW67hd
g5nPvcjho8JPZUZIN+S2ortXx/naNerMuDHjfo5vzH75OzC6RNtpz1RKi7Q0VvlnfDLrGuAcS+TJ
iRTGG+30ZKBJl9j8bh1OiiGwsCzCsjaJ1hE3LV2YvhaNmC7Bk4HDgsljwNZf9tkNWwS65YgYs+si
eo4aoQ7kQHYHTT1IZAOGZRqV1bGojln1HRNIbrTZ1bS5FUT9IiByYYQG0nINIIJnT+QAhwg0jW1O
ZGgED35eYNUcVfNgmIcRpSaXwLOxi8+IM5VoAeu0vocWMO1KBBl2WDx9q2CKFeUNZsa4vsBOjYDi
1sLaY/6bMJhazT374k5DcwZvGXOPaIu6uBnhcFMe3SLrhppbdOx2twiAg0kiUH4HhZdcLRUx8xTw
eCJXq9r7IiqugySEiBhI0hoaswHy8fQgSEGNgmwsI1xhFixpghaDy4Ggt73A1xMw9wdfb8meVQoK
crXi6+ffeB9cLNSghQTYaAZmFY5IvxGb33wC6f5oXMDuTz/0H6hiatMrCUlCy/CXf0jDu3Fz2aXv
cExCYOqqQCfyEZcaD3RDhKOQ4QytC2AYLLnDoovQglaK6gTBMIdlm6EIYZzCMDUSsuETVKRwQbyg
AE4lMUcf+NA87IXiON14nQjN0mufcyUDdmQsKfIQ5FDkzbJ9xflXCwBs/VfGE0Fd24xYWk7X5IQ3
rYsTC/bhgWg//su+OvFfiPWidcBuC+r2pfGInSXZcl3svUTA8qfgS6yUCeZ3e8VN1jWsCYSkGE2Q
bmHB06BCXDw32JZcfV2miWuJPZ24JPsy/bDe4REob1cjxMNH+u9/QlXh4MMMBReZl8hbptXReYnO
RWydLl+84AXOEvXahYd7QIeA2SKpF/kS5QVnum+ZLNo11H3GPc7QdjwUSNp2cH7JZRFaMHxJaMRJ
1KFdz1AoSs9CcQepGKWN+Yjgju6zQJ3vqCfC3SNv5O6x+mJuBDsXGMcgAkz1PEZpBrgGKyDvWPnK
xEf6CbmZ5xETcIZNmo0DgUkvpN0PhvY1jSCh3KahQeKO+pwjvkfaeqYF4IG0y9y+j6ZrtBOXDSkZ
PXFHSJbkB6RX6iguEGBX2m/tN+P5SwU+2iPiDJD8EPFkxcJWHZQff6IodBiUz5J4e1m8r+h3GcyC
LFUjU41uaqhcQx5zpPvIT5us/A9EARUh0gz0GU9KEIDGeoGsg8qehAMEhTRmuN5x4nUi+4D/0mFa
MUVK0KY2lPlRiouqSSS8/qdQRz4o+brHM5W1YXl4si6PQwzwGskz2VmEvkt5PCDbS2ICQ5BY0gcj
hFp/ZFrW4F6jAFdi0NsYvLHAOvDh4IHld/sewzkTE6L6HNDgvC9khyEZ5OyUADbH4TwjR+FJz53F
OJqsFMbRvAiUk7ShAKFh69xlDOBSGnF02bAcWKf6VejrM1uNtjqFLwQtpDq09pIQ7eZFSB0oPJA6
MFjcpA4MFqcYtSHkjPmDK+JsClEL+IkNsdJ8ocFvvv5gVm4vlYedVM9EQxC5GbcXVxdFC9csuXua
bwARuwDeqhxGg8a93X8QPD0qIlis+hLfnIuJIijdC0SLo40HMq+N7Oe447cEZwoDRzihUXKOkEgd
3lIYCYwnMSJvg01j8svXqyKyMuhRikuW94BwLFg0iUiZ4ltww/BbABEUMO+VsDATZctTn9Zne5Sk
I+dRutg0ACBo4aUhfSlWxwNqUfM0f2CEtd4yvoDXZfF60M6R4ovEp/miv8XVQYjg7JNhlZGiptvE
p/K+ZWTWeP3as+Tb7LUfYLTBQrO7YGMr78CyGjYjd159kVxs/rqF10H/3wZAvDJqPSSskKTyPWzp
+/GV/x1f0dNRNAKJQL3HPY6tmv2RbY1Fr5XVi783f6y/H7/U7i3/4t3ByY4UnwWKHTU+CzJVFu0e
zZNFQ4xO1RfBh/y8Uj2mUL3rE9+Z+S3BThR7r9i59duhdzl82fUKQBiwFF9RENvAR1A22Yj/WHy0
LD5VxH9cL+iZuAzwvrPvEBjO58ebzcaFabnjVDS6Nh3Qzd6ec4gB7Ubrk6vh4goxFIOa2pnPPwhl
zcGdd/FEp49Nrg8gd7zyudNHZaZNH5VCGFXj/MF+vlGD5A9xgX7cvjaHdMNEmE+E2LkvEEE9jwPU
TR/rxbc2qMWHxm3K54WxhjZ1b93z9+nH8tn1ADuvNEpOR7hzZNaNjUiFRfKDwkOaHbLRz0i1eMUc
1oklK47gVloKRGY9dtY7NRc0uzY/HWUP023eUq4ArPEzBgmVO2nTivFrsWkLoVjAZc8biqclp0NC
BjrusB510T5KifoGRkSHM0KIJQBHKhU5P40O2fvwhfdFFg847jmG+9vVTleZi6SiAWFjBGJMjwqT
ZnOLKumv4GmuRn4yH+eYwNTkadJ98f/5g0F8jUGKsfGhpFnA7VeQmgD1iSN/0KcBmhWa7Od/hT8a
Kkr3y4RhDSzr7G9PcjYnNKkb1ZNTUP8hfOx8vvQsaOTqh44THQ1YssJ5+PYiEv5KQw2TgaAq0LE4
8TiDd8NLSCmuVeypcbFy07Cgs5CrWhwcmMxZd6OAC/zb8UkRB8c0obpDpJx87PY8Whny4V5wz+8l
/cP385V/0uf7zhv3INTFf+GOEjfVKExFrGldXIh/6gBKAd73hBY2YmYRA0xKIW6oLdYwayNa8zBi
imehw9M9okSE9QSvE+RDip3z1+5EIt/0Lw+qC893YsO11xoprRm1bZxxY4CNRZvL5XE7cJMY1Ynb
hvhlPqpePY6vXIYcTJOYf2srj30HpQBrpPiTLUT6qU3+djdwabFjs9Xe1uJBpoOLxIZ/acwU/jah
YZRQu/ULyRddPw4uSzYt7R7NLp/JuFC26sQLBvypF08ICr+W+Jae5A/enfM7lx0FRU9D4b33qy9+
YyLkEWoAjWwosXja7Wl9s5ftkEVx7LwGJohn4P7MwDnlsaHPHMPIPHPU3W96ha8jlJEP9mH2X/PE
Z45Jjvu5BT6rCuyA9MYzgdKPLRK1Py+W23UzFbADXo/UPpuzoKFgI3ZyXdwH9fEfdhnuenYZ3jvw
B+wk/O58NdseF9v4yj6xfeTnd0pAri2Mbry0Le0Zizm8MmZMZCSS6yfAFej+vaOxPHBPwJusuiOO
JfOxXVlCE9//na/fg+goYu4m9POMpgwFGSU7RMZvyt3XfHGHc/+RSq2yZTfhaIKgEKqwNrO1D+xr
XGXqa/+6e0RoyH4madg0jt82BjJjxye+FUUbL4qtiZfD7c/i9q945KGH/RIvVtwmF6f74i3hUp2t
e36f7WXwSvA6XgPrdiBNAm6h+DZ8BRu6+KJ198UGkjxRUPOMKoEjPbLB89CiMN5qY24IFrsd7E/X
uEes2n1xs/Ji+ULMh0CKrki2b4HgsPEdcXlww0IvQvXGNCu511MBSmMPwazAVAv2Db9jaR9RGHEV
WG/N9MZlyMUIMQ71OP/M7Wk80QphiVaIc3mZlF882LiXcT7mbEWzMK/ww/nJ4JFQr9fcpdUdqYZ7
u/GarxmrOs4YnmG8zLPxykZXA2tLTtY6foT9xPixWenBKs9PtkcYbQys4T6pwU3FsSB8ErN7ZGfm
s2dnVijpGEDwXPf02Ut1cq49EFvs/CoamHcqyC6LKAmpvmjZsANothz1Jk7WkAy796QVWkIOUfyV
Ao+Q9VOrRe7qJiTOudHWmqv6WlpKk4oyYxEOcLYq/dAz2chFWDpRHINxOJKiTqlC2UTBJHPbUs6z
0S9R9ZI8cXVypYEqSp9z41C2r7IwEKwaY/7karf0A1sj1yY1HVcBlRU3LXcL2i6peJIt0jQReQtw
S06TvOP5wptevOEJ4QbY/Hq43nmjly9CSP4cjnpgjOvhKPnY9zjgHFJQbv3RKI5JcewQBNDwqk4c
TtFUY3e65PF/UclU0zSpiEzqnMoL5G+8DqSIR1xBm8sIV1AW0ShBwxpdvtT77EjZt8XM9EgCqI6E
/4eLqdvfUZLD2NqcD9BpsJbifKAIZPOwdOJXPrj15Q9E2mcsgUWB2IHxVgKaz1XK38SFKOjmxWGK
m2Sg/4UJjzdQ/eDWUj8UvoS7W8uP/8fVnS03sWRrAH4iRZRm6VZTabQBY2N8ozBia57Hkp7+fFnF
5uxzorNpGgzINWSu9a9/cBtci+VTMt3xfLi3qZt4eXoO/8obxu6z+LMQphfOTIu+CNvzVmiEBynT
654fz9fH84wnIJHMbuBJ8ljuCgxmsNdt9KPMN3CbHwU50tcHEok7+BF455P17ostlkaW4te5ndfW
9hL1+Cooeb3Dvo2VEdnuefwMAz6HcJStZTYT6gn/oI9XxgWkCWsuoy5ri2Khv2BYUPClsbmgAaK1
aZ4vw1xNyTssVgdyXRLRMsX+deMQ682PzebVNJr1RyDDp8Wt8gsHCFRwMK1StJVeshddmSLhDZtQ
b27lPirP3nP7Tu3+lNSfwgP3qfThrKX0uRxbtog7xs667zEbZpo15GvLa2/xdnQNfRscwV/Ubw52
W6VRq8DHNE6Ot7Anwr+adf9+3AzL37i/FNJFWuMntfyhUbDBN4qc4PAFVlwKU7vn0vc1e6CUCbyT
QH4ODtXXpSlKgypofuw4fwsEoS9zHcZorrDre1rzH9HzTdcxqh6HJ8EurdPkXkMF+LXKBUpxFnYJ
FWBjrfDnqER1m6G22ukMtUW0+Wv8ShcHGEwbT7xQktaX4gfehjaVPVAmilPIk4pvp8MvMAb+Pqf3
THhuN50NfTZqQqoF7wc1Ib9ORajr4B5UXuRThtvgeHQXfqyGWgpuLL+xe6h9/HOVs+4agFy8j7yc
c8PpNGgYYnF4P71jTmTs0PpHKXTBXsKs+8owbIeZCg8q4S7PQpVbxJp1QHkyZ1ddWbs4YqFL9Lap
9kAR+3x/ux1UXtBNllPpVoUmYmr0O2t4XXhCDesmToILsAOh9L9tgPpBv+K5+tBf6kV1pMtlD6p9
NAuQs9C8oY8qhxysfowmdrf87knhYKp2Cvakhe2zuoc+39aXYxWs9kzjgtSE6Tv/EDQQTZymROeZ
fpCEkHgQm/u/+kHv9/HUKZfDKuGh0qD4l/ARccEVqHZCuxeNIaI+Tn6HGxdXmlKtKzVoB+c9i6GL
c84dpDaePqYtUXtxQdpo0/XwSLoVW2upCKCJSotHEjdpBklzXTyznTo/3Mb+66Zg5DBcH4bbevBj
K9+CHxtDuwOSWWuHlHobmZ/WT519vrcCMNeZiocUqvnG5tzMVxqf9bVJFubAoCS2ouNcNQEIfa6X
z3I1lDHqQLHdahhfoUOjF6SgrD8t7WKFVv3rCrCdejmycbTx3dJFhkiMmJ+y5xmveVtji3Yi3I2K
86hTcog/XFC+WXF5SpZ/5dZXa1XmQZzPNIVj5Foj043eCWNsYLKwdjl+zYOzhMdcn+EK7+cS1+fU
c+VS6xoYLuQVsJz4xXVpfQkBb6CXRW24NQXCLr/KERA1EPQCj38lA9QBJAMkvlUiGIGfi1yXqJeo
Jc8at4ou2vmGRS4yI+n76wrLp2M5SFDW61GSBLatxO7ZCA4NpQXRglV3CAV+NYC0+N2sk9aD+Y/Z
v5YI1ddD8gRCfIWaFb5f07zqNXGHB59UMqVmlTXxp0Mr42bHjGz+4E82CFMmL2butVL8xgqfWti7
i5hS/fBKZruwtwKpqVIJUDAPyuv2TU3CiZJ7vABs27Ldwltrt4A5kJpr5tdTYIi/5dKhwSFiIe9X
4JRwljtatnX53QnrpQKWRHNmw8LQ0kj4yjNw8RZSdKOJrv5+Gyx6MlpfqySPWoy5N6o+4hZXQtZg
WZVCMto+bgAOWMCGIk0jkvo/KEUgNVnJdlsO9YEaAsobX6g/VdL6xRzlaOfncarGUbAoc2ASAjiV
gW0FqSJlZa6dZoiXBIpeP1Wdt0swFI0u8X0WsjjzWzbU/Mo8jP4X8f+o4iHlnGbCRR/pltoJq3N1
23r+PCPpPxixR7w0mUc9zaJSrIioXGtuim/0twpcNlEObJloN232vHXIQahH59QHMjqOFqXhpjSc
o8ScejJHJYURElMRCws7PtUIP9JcimgcZ2ZA22rnrxnQ8WuxSat72XSWM/O2sFiX/039vn+X5fY5
q3cpHMfx6dw71LtJvls16T3z4GrkjVIjmdntCzT8CFwMa83Tz0QVKW6Mmanza51HfX8CupSBEF5s
kWgOWe7JDtkiMIgmVG7JVY/YvbjKyDUCeObB1LhQREdtq6KB43db65ZlUsvih7UU1ewntrv/OA9W
17yvWKZaRd8JwKU3lusRsunWyJnuGVlc6wigTdec933UjK5h8fPcH5u5RTM3a16/5beTEnFj0j4h
fMkkOHT8toj4AzVBqF6quL94cg1OGmyq20WNT0ngVSOXmvxXylS+2s9n/+LJBHweuxGM7Zku+/d4
soVN0o3JNsnIQIFbfuu0aH0qoH5qrW7IWpxYXLGyPzQKwMm+OZd4SwJkRMJGjELb6DrgRjR9VhbK
q3XYOhpy7dkXmenK9N7tQj/koRZiN/uurPN+qO8hROxjdMIZqgj7lz5vOY3owD3wyk4Gaf7dw7mv
xLNlK/ILhA+1uFKL2bdY9EfAm8PwJ5/rVaGlXlW0q6mUmWd03Hpj93hiivvglOg7eZh7kEPAnPSS
W/1Yi7KG0/6/rvv05RSIjjo6eW8TC211sD+hC7T3Z42gE8B7V+R0ZXCnPkNrZPxYXvZ0f7te6Hx1
D00d+/ptkQw4gUDTrlPF8/qTIJlSSmHnLyufvzGcyQTJICeLP+91C3xaoJN2kSJ3CBiVBrtVJy77
Nc/grSyHoLF9WnyZGa5eQxOXo38hIpXOy75lP5gtNGrN6tSd97815wUKh3AHVcQDsVm6T6/MBngc
l9+uqVSSlay1MY7j7GKG6PcXzeTp8DPT+ZP6H1PFlRB7iqvrR4XxBC9LutFrazEJZ/QRGbHhmE5Z
T0y8Hv/UfnHxokTm4HVMGut+TlDmqx2bLcAfFm5f4occZPURgSSPUAj3/O1vPSslQ42r3D2RDrU9
F7p6eyR8wHOhZ7lOdfvLT604yAzoxf/kHEp/Oae7cDslKGTWeQSl7mWNmtCgPD2YF5tOvRYyp1fB
d3I1dC0U7mo/W/eyn3tVVofpwm+eELq5vHw2hAv60HdVYpZTj2G7vDfKH2ZQp1zgvgJsMRcAPDCm
6NgtjfsIwVCqDMopTMoBsJzzfba9AHoRZJF383/6k6peaRzQoMAtTsHa/bS9nI2OU2UbjSa4/4ez
NcTJsNB4M8yxsipZoaxKNs+pplUyCBIU65JlVy3Dibj7z0O00GUc0AFvs/3Pa515RLCJcLG8PbwV
HqlNxDh1WVXjuVhcVsMjxwip/Hg+FcJYMPIoMgyaSyIbNNwHEmDNIRhJaCjUgGVz5trMuJk3N+Nm
bTPY+FbtAf+3IOYXn1Zfcdt/NQVVsDtxuTQpY2G7vEWv1Y5HBJfZNEetp943hrn3cvdeNfq+GLpH
i+GyxM3jzvQr2GLMGRpS3RyDl5Ke33Uvf8WmdqRykVKSc1jMp/aKoPZ9oR+dQ9BoUqDuik+EcZwp
0cyRnygHquX+LFFv9cZDc/barS98XloGVwJKNjnoPp76pvQ9iZqwUNZPhe9Y1bvJTGeK5UnT9rX0
m5eQBHnM4uh3wETCrNnvz6d57oDFDyZYxY/D5uctmBYM0uHe/h5MTeqvyOq1Yjt6OUreel36B0rF
b8tpOR0AcRuCJZ6Pv1xE10wXEEp7kJwCJi1StIfrNzujkx1ylTQZ+YapDwssoCk6u+sbcVM1J0nS
2RAUOsPDFo/QlzoWn/0VKg8XLUMIM+utvaZePzQMTgqKU4qjMRZFq54Ls+gzpGnT+hHVP1UqHBBO
74YlmjV9SunZNCJFvUBet3fjKqiq+2Qkhjt/C+NcWCWY08piS89Ve0MLzGnDBcPd3+efwtTVRMAf
Z8VmaMpmS7jdQgbJcQorA3kcp37J0ZGdHm67o8MfgYH6uemxn0N6/Gj2kE1/tEa+323uC69h35zn
P2wah6azRel9acG/012kbAZk/vXvi7EHkBCsO9885MnUXwodhsZmwKUXzb+xjkYmabkP1wSsDG6x
MtAdvAqX8v470ADwLqZbZRjhU3l5/N/5k7MhO8mcK7Vnp6ruwytajUnGg1LAbQ4jHOKx9+WbWdjy
bXb4ep+4jtq57DqaixeVm673vYM2DhXvV1dsoZrRu+9GN+c1B/XXv24DTnlpqXhUjqIbtp9qwmiS
bVa+EQ1jBPAuGaVVEMSFCfmlDmdU5fZDv8YIqx70lNm00lz2vInvyOa1sEytbII+a/aJ1bsejjwW
sRrWQQ5y7ABPFV8+oRuQnYU+3DFtp3RUSll1LBzJOn46S/+aBHAIsJzP9nR+/838dDYUf+OxTscx
pgC5V5YZpAjAjPOfOHv+b9KV+JvDDU25VNN0y9n0aR31XAPppDegsNr6IoKkmc994YXKEUbcktqP
Wxc8a4OQKcpzHxcWYveCTe4S0U7vU287EbzM0fOiSUSA+JH5LeA/6CycD4Zn6bgMcOStzZ+G7l36
9LrOl47oJ/O7WjCI9jlhlH992KNjmMZ5SG+GqqW2iZCHAAJk9mWiWCFUigHzmaLCM5spKohEckj1
SGPfIvSRTUscOz/3f/2ojxE7grCW37AIHBm2A5MSqhZjXYsOxUHrzbEDeHmyAsxLaQdws9wpt27Z
OqPaMNELbjLlnd4c360x7tgDri1rAV1MZb1Lb7LZhFLlGNorkyAz7ywPgERXD2Sp4wwYfBPOcED6
CrfUBTno0Hxt9uW+VtfkuwYD+9odE7WACKs/7++rkvlVyB8TFbb8xVf5d6UIHQtWDPXPU4j9ZhMa
NB1uS/FjlW+ZYoZxuj11cWrPepPdRP/pE9u6fWifWKeIG0KLzFLKyZuh8/CBDCIwrGfOpGpMvTCO
02jiwwjRnp+HP49EA56++x9Vce51vwoeVbGEs8qhm7+LkwkUmOjE9SSMjE+kcRI1AnPi0pr1ttPM
YQaqVZTL/ORsXE/dmzDSTkVHdji9ImzK5/fhl45XP8JuL9BSw3zLXmDs6i2GRtkRLi3TWMvWb9yE
bwPZQ9ZBbno4dXeNILyu+B6Tzuz+x0HHjqp2Sx/rWsg3dOlgeT48UhQaBoZPVO3xBrAf56FZ/+aU
QYvNjW7rDhwDcs7HfdFw/jMpVF+H1AaDpvkn5BY+pdv1Y678fp5CqK/TS/WXIloj4Ue7nqd9qcb1
zD9syw+0lYbhuMmVnSyYI5/7rCj4UNQQo879cqF/5WB16Wc+VgRDjCyBSJ//7caEggskiMzCasEf
fl8LzvBaMUYrXFZ0Yw+OK4tgtKIXy38GZy0RL3j37RrzASbYwb5bwAdoqsSvrUnJey80nm4mW19s
Wnx+xIyxi9Q0Vlfd+krMYwjyuNfjQl2BLtXNzChkKYj+KPaz80qEbOo+jh/gSc7eAWov81fvgPmr
b/saosC8veb6Nuv0MIDJWY4lJa5RtV6BfmoddRfhhV+hzZzeHb3F2ON07KgXPDyWGmHcFeR1qPZW
435WaX75u3ftS52w5LN6UhRX5rR5k34ACquu6rLPqgvHAW3GAxjOu+VQNWlJTmdYWf2uPipdepex
oK9utYiXHqOFlQ6aykbh5TTBNlKgGmRcJoDcwEdJn+aMlpCd2ioOxZq6rTDx1MIt/zvztO9pvXJ4
BBwv0/CiLL+ovTgLMCqHoPg5Jeo2/uviJZYINrF+Uqvu0jSYLV10mglz4o+ZdshZs7Sbicfo08rB
/KOnQsGYuDMvjNaFUVQSmdG89VY/s+dCl1Qw7kkzN3jKXL89GFjYgnPxwbTr0OUzy5hU5E01Pj2r
wOydYTapwIAjpNu3Ga5pOB96TlWLe5jX2GsfqfEdro7J+MlAPN+6TQw5LCST/xIovCiAGme7Mlu9
oNIO/eijqTfePJ6q9SdMgcLuWcdbEVwVZv3ZaHP5GZywUk2ioaD5oXSMQ8symFOp1T8co6g/SWfo
tISqi8Ex0jn2FNMMUzOyyu7cDyBorr/K9be7wSHXvyWD6w6/KyyDsHoMZ8p6BY3Vg08fpfumU821
y1poAgTMslmncG7DQQo8dhZkzcGYDdiTAycX4vZnXpLauuERKb1wBUw4CDXwZCEI03BNqq/ZY3Ob
lJk3PKKvDI1f+RvfE7w117zNuN1BxNlMqT3BS2TSTtRriJGZtOOuCFTmxn1pc6hTU//Ip9mUojQo
m5nfhZNMGCbaaCQRCLlw3c5/FKCWZhO3m+hs2qFu4oMRk90NPHuoP1ynAtLyp19zM/+Wzs718YuS
B9SRzdGd5IY+4/qz4k8JqOYJqV0P8y+ZGRpyApXV8DFV2WxBBmFOMM0bjIIQIfoYIuJyNI+75GV2
BVIGM1yLxSAIwfZjGaUt5do1nPsW3GBPCl/rnhkRGHrRZqy7exjcunsF2Y/1pB1BEMxN6pego/wr
pSQJRNEj9v3V8GuJyO1ij1k+zxO/fJBGwyJb+ubvdSlmiUI0oE+69KJx91HoXnLxdoCeO9Y/0KAF
Tqzz9yCRj8zsHPNvK+QN6Qe5V5OyHIu1tqcQp4/e4RbmRhw/SVCrr5gl2iFm+vVX/zHnTMJAxDRE
o37bj7AGHuUBMpeBTsqf0IrACOxwMAIDOm3G5f0eKFDhIJyFKTnJaT1wAZR+lpKK1z4IxolST08U
3e+pFb7q2IX9u2NhgGz6PLELIQV4cfUj3jbL0Yabk0yzDcmeZEOypKnNziFQbZsuQWoZQChIjR1v
eSqf06pxGbwPLiL89oPcNDq3jxveug14erHP7Y1jP8ebzLE/M70pUiCx1WVdmxiPBESTIQe0WMbx
vK2J8Mn2b5JI0GuCbYq9xcaCXxFaED8iROinPRmf5+n8SSWyMj2k25vAAtkyTnTh7oKiYzudv+kU
VSWoOAoSdKphlsGFFQD9lWmiBocL+7b5L2s6EZo4ZRu4O79BM9qYlLZlizK/UKs6wIGAekULqnbM
ta0dwGMadm14gA0jDDntI1RalUG+Mjiw6KuyoetcJJhfAhNcJk4YM5CvcTJFmgkCXy8xbW8m71Xm
ycWZpTEkkkgUceo74TYIk8upoGfg0a7xxVRy25XB5ynDEqVfRk9Q0dwrgZHM7SjpE4obv9kduB2m
04DMVzCrilxR9dUtsD5RuNDkPEgQeW80RB6Sou/T2XjZab/1h5sQvKf/yh4aR1eFWfP/Pbo8KR4T
lyHJtfPNJ5yMJcUE4MUsfDzSnQFh4EEJQ5fHs3C9SwG3sjmeqDbqUJThOhHTwyO+NTupYVU610Ls
6HoU4tlYWGt8uwaQ9zanIBIX0aBokwWiIrjFyyqn5k713EmE6bHg6qhOSvX4s/ZenP/B7lesB9fD
x34wLrd3v/ffWI2eoHetuRz7U+vJ7CIMnqsf8A/U4gVx9Ju3tvAdHOUyZr6JCB9ebafLZTK/sod9
h7NZhjb3ie4QFQLYsXuPkg6jOR0bECcv8rjSlRhkrKlI/LF8w4v1CSa5f1QRNt4HcPLWeBgnMWbe
djP62X9p0QfGPaqdED/kJPOYl5fU5aG1ctvcHi2NzdMLsdLvXkLumJs3//TiOFB2YTafrz+tH8/i
DfEVJJDdcHr8ZPy82z+f9s83NyJ64l/MQBy17dzH0VELGUv/Sz01/3GO6veu/e0UBAKGU8pnMByM
QFFOi2YmsG4qdB4M0Z0Xf+GKM9wYuwK5YRkctZwWmnbTnUMSjgboebUyEP59WQ3lf2+rg8V9cF31
7uhAg81scFbEXPoVCRS4H/CLZjXN21iNMSN7d5LxS3fMq8IIhDLx0E3mvWLSG5dd6v6uJs9QvDdP
/CXrh1mvUuoWdr3qrXff9Wbl3oMB5G8JnAyeMo8nydc3mTbpkgHoIP2XS/D4pg1k90tMD5xsGArO
nBe0hukvuZPvmMSt3Of9t0mh/lmX4WaeG9+JYtwQ6XDBDohPxMYENx8WLyCrTKieGgHxAnrsw+KQ
1y6D1/imer6ubUtykeSbCn8PGeH54P1tPin8yHSS93eG3HmILj+DTWL65CLF4zPdUJUx4t+hipoj
wIGfbEuccRcEKqHB0hqzonK+OOEBWv3lm0lFoBGYQ+JdIBjcJ8vdk/adeTFwZm9gBriVPpvaQCi5
zoWvQAU0j2L8Y3l9NfjwlDuS7J+lIJTAk0xQoPYi1IdyrCc+GGAR9HwjDrx0OFjxZ9SMSanavDOt
sL9ZOtg1ikEQkDx4SsQefPt7cRneoh+zXmBe+nrU79qTOgX91/ItBIjvGMjaXgWUuextgEkDpB94
ZPUwBMOZAQkxl1gFqshaRtmt4db6ONvlO7jzVo0LTCKYbJiW6kMm6ntQQgZA//CegyebHviG7v8y
qaQukso4Z3LGnkaphOruAizhbjbrm4HvH6/DNdfUIleoqhwyt8I/90lWBz/SCFRFsJVxiLO50J3W
vZoiH3oKPct/fb7sB+4lXQN0ikFuaDoa/gWvKd6mz/Ij6WfEkv20JB6ntviofqSHoS9VUWSQSPb6
HnHiiHnCW+13Fvvv19M3F7Xxw4aDfCa5iqU50C0UhV8ytNdpBE/IIAVddgYpAOcfhrR/PhS+KhKp
feqCTwhzxHB6hCIFTOZ7bP9Q2QCLmDzrtXDetGWAV0ThZICbbWM4pXuDwB7RLKUk7A3r6mB2H+R2
g819kBfF0jEFVIIbyDJUaBkMZhNCaT2WKEy1gp02Jcf8RSy1Dkm6IKLet5v5dAuVK+Ey1qIFb+T7
+9qpy8b20iN4WvAwZpkYXiNPZiADsVNJN0XXdvi3+8yePYDtrQMvyaV4STIbZfPlYjQqRyOj1pXB
93GEByY/9nQc5eejWWnIG9cwjLt0IV7vQlS3JMwzM5wKiVlIwqxsOptKO8voPpI6AieLrfo/s2b1
n1qOvTbyosYrrGgpB61zu3WyhO55sVM5QtKYGBrbNOYohT3leb4L7TwM97dXc7md/IcT6VPIENfZ
36FTlMTgFq89FNvyaFg297C/w3WrofFSA2QFQBa+m0yXT+BXtdDfUO/8NEWdk+mP6lfpdxizHmUb
vxFi1d7fAZ+YYUJQgJKFdyWDdWsNt1FPFJkmYfUdpU3m5VUUb65dR1O9/MFBHus+3KQpqyy2pT8F
tFR647p/NiJGta/3zI09GEfgUwgvK//f8DLJvDWVbNSQ0iWL66bWor5Nk+DgbKKysni320/esfYD
EKjtKSq2qdtAoHjY3jcvft5mxj/u0Msv+5jgS3ohu56nyOTho/aiogrEh8NoGY3UTXir9fvzJCmE
ZNlDLsZFo8WLqkEGhAayNOdJNXMSmYFiyeYfxWqJlQcgTf6eECSVBZTENtpXZ4gS+QM3APF8/Qx5
EASiMcH3v7BxMKUM4OAhxNd5TSF/RCRY67NeHAhYJETbwChHg/SqRs8ANzy4jI6VJcthU8DLdGdJ
fzdJbaMyNlvCN+X8rzD6xb+uGLAPr0A+x9G6NNyWxKg1C82bca5MDY7q12APZuUeoHrOq53byeHQ
4Cl52bXLutE1pU97l3CFDNL0g+kk0WYnf6Og6czH0Mm4fpTaSlUeF+bdaC76uzvfhxXduvwslq3T
rsm+aTPvr+b9R4mOrn8t9Sqz/lF6abr+nwS2SNrWKpWJdAf14+C4a/1Tc8V+eRh2pZaH4XIOz4Mn
IeSmhdA0VkJ8hDbj7iqnwpSq3bvlvq7rraWhESkLs6W9MMJ3teHuffkYFV6QFzFe0y5wdX86vWNW
4trVQ2sX5krc3DS2MOD4lMRko7PUx3yjZZXqEeKJoc+h34/Y17ThvIYlv1lC1X6Xv9V+F+utv5Bw
llk4XrTmP9Ac18smP9yg6CPx+3Tfsx36MPF4FYzTMYUywdjQLobrKE0G6QgYYd42QwZydDiWslLA
RiYP3BT+BYFQPTvjJf/vN6VaG50m62mgKyHy4qoCbC+9/JNDtDLcpFSoI9YhyYQrBBs2uTikqlAS
UObm5IwgmM3QDyFz/AHLl/DWN7RQbp7/wDDHQh+T9pTj6Dm4p/ywYorElPuoeGDHvxHCj7crGQt8
nCLQq5tZGa2EFxeaqFjZENmdQbVUspc/LkHf41wKmkrfPyyy6gP1KFfMUM1uGKpvG5gr3HHdj21H
+LOBUOG73cBPpaccN43kW3bnOUrr+53CKBsYVxPDEMe8OVF6zGb1wH56eT+2f6BlpbVWBlVmE82s
Vhnjnra05MJx1M56TYwl0gCAsEazzVFnCkgHb1cMl12ke6pl0w+v+qjQmmDMK38OfqL4x+pTfCuz
4a1QFAx0z9Oj6nfjbLhTCWrfjuVxCXOuKNDK6p+TicaDQertS/rdsR9AHsVQi731bn7ydRjtRsk3
bPh/gYvFcPeuC4JeNH6Eqs1sCo2FBUFQoHrwlY42KmiFYwRqH7SufAvIDcqDY7sdKzwJTLAJQqGS
6sjg/szmKTqG4dvCwk+Hi39RvsIEngFmdE0MDKHwMGKnDZjY9u8EeUxFt+E+IxEWcuwgBniE589S
0ktq/fNlcLwMirPhoT6UWVDfjKqVER348hp04Ify00kgG2wV2UN2bnDrDIadZuPq9FJj88rOLfft
EOxk6gQy3fFnXYhX6wp6Km1LT8UIftXZM3yJnjYE40/5kEn0ux5xSmQv3Z5ND6wkpjMd87S+eV7x
ipG3gvPWLH6vlb9uBtJjbPMq+NcbnvPruN5+41FlSx7Npvt3+Qli80ofs7f9e+7cvLm3JmL37tyU
D475FjyXXExPHo4fuJXeNVBHGOUItG/48RwmFp1Z8NzrVDA59dHPc4gIZvHGsepytk+p9QwXpZrm
vJnTpsKR9P6O6Q3rX0kp/Qpj2GTAfOZSGdSXw8x8pnCWtzw4wh5Xw1V1sFOb1Vp+M96bf1D7w7XS
8D8mDHklIb1fFCepM9gZEHVky2Y/bz5Ql1Au5A2kvtkRJ4l0lZQGZoJehXTN2QtiWi2aIrNVifQ+
LwVv2oVip1HkZnuUAdgrPHq7N1SE/sznNX9SktDLBXcv9luPavA0uxA6jWaUdSiBeApsOeiqsCof
o+tENKFQQktAOmDbLonjchvkFsO72JbZaFVLr8iu4TJbeecf6Ce9wLuG/O3eEfGCVWWhf7B95fpM
To8mzbjMNZyNnt+qE0QaNYfR/Yiv6uPxVHw8ceO6jJ9mSWv14yYYY9m+1FtlLna/lwDIEDnQvift
YrEt72x//+KzP3Th0JS2eMUE/AhoTzpvhSguPr+VPEPpqnkJEfpnrWSyZu1H65Eb5sjyotGCU58L
7gk7qg/hrh1WDZ+naHRRqACucpLjRK/GuVtcMAxmzikCQDNbFDrY8WD6ADo3WTKgF/INHn2tw70l
fu3IF4yENH24xlKkyPmJ13IS7eJlDeuwMWIGslNXTpPn/MuFsFRTNCmN5sVmtji3Hd+v+69XQ86P
8qFV+didvs3efBOZpfD4w2O/eitQZjVaZ0TxSS7/jzvsBvkGq/uvBwz+WpzD8SfNnXEX2Y9Kcf3Q
nd8GrIk955vpWIeigjd11IuRJkOtnc7tiDbOdNym5DHdxIyXLNkZXE2Y49Zfzsxg8BLa6zOPmeBs
m6TGKNXxqBKNDvuntco+P2LjesgHG9dHiAxvaaOumu74o/SNVefvM5DhDL8l6KBV0RWHNftRAiP8
qtWbZfO5Wavwwakn6iRsjhu3r4yoFmgn8MK2XWZx5MvQemMj9boGsniY9838y3y4mGamLIFJxbqt
mzOMrXS3NooHPnZnXm3785bLP/txqrRKsr7WZr+N2ZS53l+7tIMiW56UV5U/TKnzcGyD48rvj8n8
2DrcvCyt09Q+c5iuoaaFoQtyHI+OWFfiKQZHjBMZ8a15cVg+jHLPm+mBvoL5KSPTl4JgEoBlzTbb
XRkjHrtVpW6Vca19oZUvNrepo9U5GZQqgy21UWUwqw5yRNSMC9AF63FSj3d8ZwGJ7+Nak6uVtdrF
XKq3gECjFkYxZ+dxh1Upp+oCaXsjGcfzWzzmzML/HIvWhgQWXv8xL9otEGCDedFy35vvlSDNU3xG
c+SFpo/ad5YtLs/zWyc/4JR8rhuIdtbPjAqPqUUwl+BCagzMGzhfQJZtFH+wOKnc49I9ZoV/mner
i84prrKKqDPQh2B2Tqv4fBQNxzAi3qzi0z1es8o/xnP/9x5fxWMfEL6ea6WnUulpe3m6lwJH/b58
wlEXhMAR+poGHJePIQgBN11s9a9Qpaalz05JK48wajJyVPpYfwFLcCQsHDe3eZiwDnBWB9MFKlcA
oyOd8VFxM0AO8gAMd6e+wei+/SVTj2hPFH9W7jVSFVaD2ybx6or7GERD3GWzxL+2NqzUhslmdLqN
tof2gVtFcIAPvtkAxXLwzf5rAu+iXriyll0XLW87u7BHl6hAehyvmNjVO8t6Z7aSldCpLTn2xVVD
ah3dDYGcy39D3LeYoEdNH8ZUMMR9G/So4fPLJlMW7ixqagjZgxWLGY9Kxx8x9yGYgq0x316GRHDZ
Fz3/lctckH+6b2Qp9adqisHnQ9gXW3eztPmvwm9Om3A9CxqgpTqyfgxWGsUPgBrqvcuKRGAcpz1y
9cDHxtAo/bB3pfUJYqdp+LK5gj5lqDajn3qO/VgaWGv9A9xPmFauduqnxsENzIGtuv5I4jQKioIJ
Nu4SgNxkRPvEb4JUYS4RcNkoXzpRubmb/RaWcd12jf82tbfad770novNjXNsgC1Pgh4Y/X7bVd+M
n477MIQiyqkaz8qFKg5LiDrIxJ9MDhl68zlMzF1Yo8zbJ9xhotxa61FoZYET6y8bAa1Pi8PT/NR6
tKKQCTTgbVi/9A+bfl0e7rnHT+7ydK53d4IkxvFqb3iMdBxXHsFGbqZUBZBxSwBvEyv3VgudfN+z
xEaoeh4URbzNCCQHp/3wsB8yEcrfh4dKE8pUac7Pg3MuZIgUloPgIHSipwwOQlW+6P86CLnEtXG3
Mu5GxQaj9+8w3P9eiRCqnbPps7D546/1V6blzhVejrWnwzvS0N9ANCXs3WkWpsjndnwNffojpNM3
5898vsdMCRcAqE5l1zkuOvt0iQWvVdshej7NsE+yWPB9CCnYNCG69afxnqVgp3rp7NKHlj5FmpVb
yV+yitiYLtbJcy7KHDHGGHqNeqO67kRoGHbX75lp6q3KmiYsVvkR2BEes5UwS+WCvty4o9y0dn4q
XpN2yoSMmVUQCutnZDzZsNUoBaiUN/saVDrN0qNb5dYzUZpE9GSmhY16rmPNSYNNE0iDjdnJ9PDE
bq/RvXHY2uVUjIu3feBnMnhtbxCZvy04po7bRz6dVDeQyEN3TzLNN0QVTL1spyeAphbhmIhbLxR0
RMNt3iFe+NIrcYTxlhdDfnKRQ9wjfiRyvxvsKng0eWySXpSGHl0O/eTAzaBVtBGx1i6EHKLLeZCI
IsqF3CPxTNuKTKIbd0x7SK1TXuLSQ4o69Xynmu+U8x2NtGCSa/CUPKarMseTaD8CdN9dRI3FIZ7J
iKh25kI0L53Hl1M3/5OJ3I2LTSleiivbiybo1KOODMgyiz0dAh8LI7ZOjgcz6TzjaeJCcLIpwrl5
2NPQNx8vfvOh4KSuV9J1S8xfiPoOvcKyu61/w8n5GvCmR2P8j5O6Ove/2VefAEOH3vhVqVR8UZu6
oMrTfVqecoq9NdUpB6pRzKuG8Mpbq4qNZ2IIrK62EvYFanRvclPuxqJ3nLXmFH0wl/w/98H9aobd
2P5zuXasMk+pa6e46+R3nc0Cvbhhx5cxPh4cToNTN7l2V5X+jIPXrj+/hmjoeuGHEN/dtpvPxdE+
vu/jW7VTqbfzX5bVNpfN5a15/TmTovGzkvySFB5hI6g9fjxeTnvBnNzdm7XXfL3vtxbFnuTpcgtB
qN6qiP2TVn5vrX7NY+HTuUtbfSxz41BVpXTHxfikPmWq00n/pp1qUt20nWi8lhDa98QMQJRC/Ysn
kFuukqiG4KDuz32c3+uYX6Z269buFmoby/uSn1S+qti3SnpTUTW2vxBBlieARrOf61Y+VLTKpA3S
atKJdN80UOe4roug0zD5q2G/dovYmCh+gXLZ3E50gqritWAiJVcS1tKrMn27Ts6kipRcj16R89Ap
3Lnbqj/Q3SSUQrcWQ2Sv3YounzfdLD5fgiVdkq7bNljS3UntLnFhG9zoSn4FpLNpLtnHUkg8OlGT
XSSvyMzJ8oIQP/99ugx91XweWyxBWa6PUQNgzUgt6ZoLcY/+WK4LCki+P9c3HQ61xVNY0bZVIX16
m3ObfLRzTPc7Or6daXuT9fuaMV9ZUB5XCv5t7ZH/5gnP4fDndo0acNEeIzcVQ/TgydE/jvfj3qzA
VJKvMCGQzaNRl/RboS0Pfn6iCqwzI7NTqyRhdNu6XMNapZ6Vj5xDqmEgmjdl6q4W3cKhcZyj47Rr
zArQ5THGoq520YZ6ReZSDNo8j6FIP81HxyOF1yiaS4Ptj4r1mJ/mTvt1CpemQtuZXhdGg5IlHq3a
9HFWLzcitkQinLqrfLey7o55/hbjyi745jG75Ju333ZKdRlxIb2Ab96O35rpbxOFZ8HE9hHPT/F4
3q3Mu4ukOzZ0vHU50FsXHr233pl66Na7yIyYOfD+ZofMZU6IFBFWd/0zLCxx4M4bi4XgEAWNssa8
cPZPred0uaSTwrNfNe9Ml+EhAQEdVfemmSwSpIZqoZILPF+nJFpb4bfwmjOG670V/WYBU/803hyL
PoHy9xuANUTYDBOf/+Akl/sMOWA8yEMGWyrUqL5eZiHlM5IVuf4j1TAbuUxQOyGemfMZ7hcvkg1z
osOIVw2lEj1VacI3I1skTRavtmK1tVORyLQqBJ82ggwLQwBBhL0D1d2pt17A90lNd1xOH0GLa0mB
RnnHWCCSITyXzybLi+rcXACHMpsdJOvAoTxsmg+MFYo2K+NQ+lEuHcYkBgDGJLrkjkOqmVKxcSsG
BzzoH+pfbWhkCTMToLybf1kVnWutWXz/mSds+/Fl9jp7pbKQS/VQjpViyzUuLWLFXaHHuQUclDpl
H4IXd1gH/FbwDXjPcPTQGn9sCBDsGuZsWCeeW0w4miBmH77wE+Aw1ozCcnJiVQOos+05rcE68sOK
tihAGHIMmisepf+LolX4GjHMyI/KxpHjRqIA2Mbe3TE11ex/twBe1bfPqkqh3C5zsw/etL18rXfC
TeUagL5Th7972xky8PDpbwoB4DjBOCh3cVNz/STXX3rFRzbT67ujSIeOK1ZrluKTPxEF6+4lrEOr
rPqpP12JBj4F+4yiJ3ujQ85mDQk4610ENd4a159ZZ+zU1Bxr5R6Nt81dEokjaFj4uM5al3ULdnOc
nJh5U4ncuyWTWtCP5QDkxZVaf78l0gQX8anaOV8aV3Zy3HrTM4+Fu6M5nAhIMbXP4zvEBPQALql9
OC7HUowLw+p+NH6MtsREu6cb6mH9KWeS0lH/3FBfUVrqLLaDEbjLc8VlaWjf3+7ftpde5dUxX3mt
Vnrb/MtYLMNiMN7iQfV2m97x0tXX38+PxuOlWmhu32fG1naJKL4EmxOJLMFB/7QJOFnNM5NWSeNl
wMlmn2CuGuocFCn1gV4CmIxGd4NrEnygH8mgmAzKOujUB7qOxMj3PVa+P/bPi9xTYup1xa4abQqj
vDnNdXiqDZbzQXJ1S3u5c2892eAb3XulRX9rfPUtS+JZPUIYj+3+KNkDBifuQ7FHyySDPqR92Oz9
zXk/ObdLegY7+KKdawAtL3p/g2leBek34nhMVHxWvQFUdDxe1CggBSzufxf4ycqqWuCZpaq1rbNh
j6a3todxVojPxvaFsDiwUjl41Iv0BwYPw91lWF8ZQjWF05WaB6zZ5lzMa6HNYnx2QChrcxEop6uy
bxev7cJeVg1xZjti2jeWnt6eyegYY5c21bAcpO+tfal1ULqcFSGPnxFKhm3SrNmV+lVKvlUejfIt
VuIt0HSf96ILnzfbpIFjbCLEolBvvmwlP7fSGjzI2FkRoVrnKvjmf7g6zx1HmW4LXxESOfw1GHDu
nP6gbvcYAwaDAROu/jwF884nHankyR4HqNp77RWiVen1wMFa417MsIMkkbxTrcygLBU0yeUgZoA+
d4rren1LgZ4pj83XDNYXd0tM8e9SE+JRPiURNEfqEmBWgyElqBtVyOEq6nPNQdDuZtDKlfUAn11Y
/iBXdiscsLnD4Wwc8ZbNBYpM9ajgVDWhvXaxiUdXOz/dkoWZA7SLo5X1r0Xp2Ksy+PB4UC9Z7BCF
seRi4UoBs6GvJKIIX3xSivDF54i1uOGdxZcm4VC3l6QdPSRxLyrs93gja2upXROuTgd5b1Zz/9hq
AR659I9aLfpHvQ+lMqSI4ZQhBY90lmrpVEuzW+od+9YyglhjL017CXKDkT2LYPG2wphU5PvifY8r
uUh5yWiLRXxLlj2cjYOkH+501lVg47rcCd9XVodlgBTetbDRYJouVsl9RwohxL1OEdw9MAaGGeqn
iIO7CqoQvTxtN82m4JK86+3j3MXLD0HymiY+xgMGaOkKZS7hPT35L7eNYayZNOpEqkorYWyuCmq5
oQUtmGsV3ofwngguO4pR3T4Y1Ct4xKd4bSe+vCLN5EL4Of6c52TlfHNOkzQ3Z19CN4GKAbsPA0Vk
D4gqYffh/gBfEk0Ci/mRuWhOWv6XgA7Zmgm+foRbAieCGhFeFkQZmLf6cXS39xM+OaieyUPkd5Eg
o+dEC6Bg4EbRBFHy9shkHjUl6lMDO+lJTYl2AOZdBmthWhhlwJD+J9W2k0WEreQC+bs1Lm0qKxAO
8vDK9a1cz67FpIPGKGmlDZlIpbS5SJvEdPMAGMcG1bHFgtw7wz600oA35TsPc4IhCA5sXmAVFixK
YVaKpNFi0vWfjgdOn7U8UtikkfjGjmegGCCgSez4DzfDihSofaJ2Od+XDaGBHdP6ZAUnCHTs5rxf
xp3GvOsIHZPhOowQ6KfQlQjtwkRUBUNDhkBiBDZKQsOH9SQ0dUhJAC//jdoZf+lTkMxsoygUT5OR
lxEQintCMqo9MvrDNosR2186FgM1zHeCmZjxT2EIMaOcFIZwM/7pCvQjopsbldr+HBH2sbdxELpy
sXMO71ETxL+oq5slnh6YU/EELPl4vjzjRQW5y8SGFw0W8gbueO5+bv1BsDyRvcLbIJ2KNlJDpbTt
tC3isbTdXtqtjgzstyIJbNjUEwV41NYRt7UIkxYJhv/Ew0jrmXZCCuH9wgvRj1SDZADBDLHxvPLh
yULR4hqDTusogqUVHbEjTt9znLC7z2KD700WGDcansAeyN4BPrMWg+kW8bYrt+dx25ru5bk2XUPa
ELE1ShtApFz+uLpnCe9hcVlhQy2hdq6wjuICFHFNVon+bHF+BszRr355h4WwyF4dZF8pHHsPci8p
FLiILk0owND9p3EUuVSwKdvAfizIuV7Mp9m/Ay2dTjMONDCauBCnWYQ6Dp4d+jOAD1IhEdQy9ETK
j+XatMmS08Lz2zhRkfqCLCoLZVRD09JAy5G+Qcvl0RLBBXN2AWF6dKc9Clk0O7YL8E5Y239VIKej
I/gxbvvWXUB8Vrq8khGCvoGuWz2fxDS1K4kkA3rbFPHmy6lXWb7WnBW5rXjd+PqpmpDAGQzUaLFw
yqJSp+/D2EUVi+jZgnp5WnP0bAFOmngtxCnOYt0lXIJIOHJnSUbA8TwtRIRozmAZodFziZMNRpjY
ay8sGx7vktgum/w0428WH0B7ROyWulQqAbSP05pD+KSEvmtB2jvWl4lI4jMSfw7jI4lvTPy49PvE
J0O0ITmEn5BmDfkfAxj2iApuP94oyOJDHL6v6UOkLdjyIYeQxoQJODs8d3+K+tEDuwNtLX7mlGQD
VOJnKLby5wTgYp1NXOo4kNkn1vmnc550r/uESsJMODKX0DWZLY/yAgpo6ZFiMMP7qr5PWwHvN1jQ
TDnHM7xPCjKG3IqxJs7WuLkBNFOHOkJwxXmmwXBxWjbwNKTgpO0o8JFf4KbMiQPtEwoEiLVKwRDb
/aL7hBkCH0Kst0pbDL8Ev6k3oRshZNQp3tITyiV2Lraty4nIvi2If//IPOBGJiZmic9nZY38Ffer
2MudxfnE6AAKOYh34v4josfCflSw/6A2QBxDBQmvI8YfkYoVCcOSxc4IUYBTCbYkshdIhLCM2A1K
it0ldmggQJcSZFLYWc8eUvUH7RDoWLbAJMt+n6y5hAzWqb+r4f4E491m91ko+64VYDm8HN4frx5e
BmIMGDlMLZiGFzgAgAG1CzHIkpiBlH8LejQ2Xbyj7uFWTCQxZyaJOaevQrG8Lhlu0ZsG6RZIbjAW
IyT7FLYawOawbMBuIDajXdN3Mm0IaDEkB2wWprnxSIswrRyOPCKbAwDcAO2RCThZDCzAT74dUNAB
9A68ju5lF70y2NeeW2isV4EsASsxfesg2CCg8xjRRxNkRIgBA7UazRUmzQwX5MeacCtRb0OLQKSD
+rnc3T54LfZXx2cNdVZkxR60l+iPogm4T+OLP0PhlmmdTPgwU4pDdurs/XnVrWlOeWkZ1MzkHWyx
NQhdWWzSaXIat9/X0z8wkXoDEw/cwSkvL1gBmM47XAQQXV4W4/X7xw1K2JsMy5A9kU+Cx/rEp2Yi
V8cC0uMvA/wypTWgxn+cz14PbIZyA20h7CDchDkZRpGDcoGN+F8UCmAX5jGnG0XH6O7AylTEOCSO
g2Dv2xO757xs9K2cUyhfi79YukSJM8Hp9KgsZhzkHrK1qTS60YFUWRucfGWCoGKC024t7EqzrWxt
GG70w/9K0wRrvQV9H5kQLJ0kKEdkQtjYskzDSZqREUqxSo6GGE3eUYHBRm23hh3ueDlz3cyWnr7I
7m0LqM+/B8Prk8VbLaq/NwdRwiLfOHZM/M5ioGstfJkB/0EKwUjLY3IainX8Tu3P9Dfzh0dGwPTE
dA4sssxY7QDQ4zL5Z9hNF8vn3D3Cc2iqlZyuM2WdFJvB2HT1li8Ks7QjQ3r+CVQHBff+Cc/s4RI0
AXeLaC4wA4TvedS/zC/aOa1CGvA/UJnv8bKNvkwqkglGBUBlpTAblL+Lc5ADsdx26+QEDs7ru7av
5cd813CZzncNOCy3zPWkAZAy3hfPwJz5AmJx87im47f+MmybD96O/SXffuRHrlB6fYgfMVfUF6Nq
2hyaTDBYgBXG+Wc4Xch5aFjEfaaLN8N1BjLLVTZPn7nKOFVpbEiQwVtkeuHjMa0eez/+1gOj29Qn
elPeCK/fmTpUJiT4CR7745D/IWiMkDceW7iZkE8kP4PCBMENcvq0uISZa9eIR19KSoZn2i7QEKbl
NeZCGFixf8o7cBF2oaKMBW5PZltcuSYIP1/fI+B7t2lwp8QtlPkhXTKEl2Kz6/Un59mmJXjUaQA9
XgHcF24jCwR6+u95gjPFiNjAGUex4y15jJg5YA5Oi1efALbzN/6P/A18+SP+5l3G32W06zF/W8ij
4M/QEcJFemRCD4bNfw/T5g4z6OYrx8sZiseuk3cKxqK5dzt7xrFF4gfPnvK2+DskggIgwkragM8M
xEgn6O16SFUxq2IXZf86Y8dCGYyhO10JAMGw+AA5uiHQxwejOMTfpBDH32m1q0+3lo0OzikqBtoM
4vPwBFWOfCKsSsD1dvpOF1tOtBtYBMqR98xGoB3jfYbdnUhlF+OvLl198A6BhrgIgOd5dxrPXGwo
62Hc1aIkE1XZtDgNuNWZhqkdcnNQBkwzFu0E+nD/A/qwc7AIgMtAlZlS0A4GLFEn+UYcWPyvpu/E
ASA8wTXgyemvLFOthgD+NeYIfArw/Ply2BYWuNW6qrExjfkaYb7B22BmBy0Sq0X2MVx20ali6jKG
vSDr8I64LEVZyIGJ+3+FDGLdQHy+rFt1nV2YpBJ/sjZoHQht9i7loWDJYnRrSSCwe+dG883FtC0a
elJMtMR3x/fFpAFu0gfXFjeP/kiCGsb2R46F/JSdOGRSXRw1ln2wv5gucf+LdeSO4ybgEuTfDXxV
PaHmvCn4VPzYTswyvnOyd/jOyd6xmCiePeeZeMA5iIh4QL6p+csiiIhZB6sUn6ZYLXZCWAK/sF/K
4wFM84y2bMIZZlCq4Jcvu0uz3JEuyJUeTbBFdGMgu2B+wmVLslGNCUcMwOZ3hs/MkiIZYDPOVqwC
qwicsusVwUN1hl0ZwwgdQgrJdQjufdPwU9K0cFbGRQXLxdHnO9X5SY7mQoQRJXSxNLdITrBjoEZ4
IoFMewLHIe4tB7WWnc2GqZhNpkq6YMZZSCu8avGiZIRleNaWer2X6R4J1Vnmjsc5Hf3R4ALdEcZi
6cadpZG6pAAlHu+wmoAsq7AmsOFDg8ZHylPNRY11Gw+3qluUksa+Dg8Mz9nE1cWuDSzUvoIMZaJ0
WEDAUw7V3VxJYXYiplMiyucA8qg+QgOUTS96JdkSChllDcmWOOoQkcEjkhsKDAB/MxzW/Bi/sbM2
H83HDTqb5JvDqqnXlDMRNcmZnSmG7w/atD6vGE9y3MTxzom9DiI5dIN0O6rbDIf3rxTjHmw7OMDG
FXqmhwtbgC4qLHa2pvisTuxt7ET0j/CzJn4gQHgLrYiZ+F/IF6tzmoezy6HASUTfSaTngE/7dKTx
OMYQeoLriYSy+Ol64oSA/CWgLhxpoBt+UN3h3S/Qd5B4A/gfHtlc6LEZXQgweGS3Nh9tYsDrEwNC
Nh12GJY+FRwRm+MArYdrJ0xrUa8AnxMRyeiJLFPtaAMZ8DSiJJl7QODMGdGkJJk5F5QkcC5YM+dC
PxHJbFwZbYvEc/DVbhQLiJUFvhqLJ2bEBeT80fJpcAA0AcNXxsYKHHifIbTg6j07d9crPdh51hYE
EvOuxrvBlrn62Q+z2gs0F2tpIb3N+fc75TeFP9140ForqLfMjTnrKQcFO0z/ihBkgbYzDsJAcWLP
8Zm1QB0MMSiIa17EctTFqIL5BFu/Lt60MnW0VGP/YMO5qaUaY3EXAxiyqMa4eanGei9hACcmiZK0
jp/k8sG00NyQSeyp5d7EE7zcc1fqyi5OdkmyQ2Yw5m50chggEdR0kGgsbBysIiHzTTFEcm10e/0W
xDbVBWJ71kFs05RJlUbbF/B4QQN/YwSWk91IYsOJYupWrTIYqf3e5P5fmLsrKg+Kcz0VV3cSPRjP
VC/3Y21suJlmlhzXKgt874v5AcVMztZ43MyQt/7I58VVPQfJMhRh0VrYjJ8hNPIvKJmPsQUJacmq
sEJLkTC7HFM7aiIu/L/F8xXp5oJji92a+gHmJtNprju2S848DmiqDQlDNrw1YE0vemE/cJqvUbAF
vgzpefzg2BQHZm74yBf9FoE4hyaUExiuW54aUh4nIhRW9lFEB/FSOVoHfh+wioNyCk0VRF3s8s8e
yAVgMoeyii2ocuS4Vo7n/h1SKS+QDuOKuRfBpbRGsMyg1OLpYHrlB/sKv6Jdun1MewifF/esJT4I
o9xRv0EIgSfIBwRIHRkbyp+k2VKtJFNIm0V6OS8wEKqgdSMowJsYXTXi2WOGrHaq+m44pHEBUvHA
DF3wAZbY7ngG0Ln6BeWBy5q+h8WkpaFQYPQ0BdjltK5Ta8feI9pGNvJTiRuPsJ4QHBV2qQGn1efo
iwg92klOLmoXTi5YMigCFAgb1IecyI/Rl1UzZIQCL/Y1BzcSuDm1YEoSYcumx2EratOFwjet0/yQ
xAanbSw+2R8NBj8DGsg1H/GVSpFzj/CQ6B1CwlAeGQyyY/HIu6tOXBh8RywKvDvUc3I4Jto3Bx6D
QWvBb1MeQPZRofRJosfNYMtTQ9Hq8wVz4O7HI/MtLjXymXn1LDPwuKW5ELmlxyMtBB+O6Hvbb/ly
0oEGrBVMYj4oGlAOcyqyLj9DQecLy97YCcxXUpuHJ71S2XQYiVjbGk4wuAPYK3A9AeoSphzLy5oe
1MTqaNF8JSgYzUA6h845nMW5UifEuVTF+XNlL7Qu7PTwFvMbq0oPc/7EdLPn0thfjP3Z2Ev6/gLW
1yGEDlhwfCD4sFTbl21EJwsIfhJxz4AEYaXB1w/TOJR1MMOJ2lNirC3YPVrhs3Va5nID9/XqjZ9N
B50Psj0k7hXElcJaQj/R0C27MTCh5im/NkI8fMc1MfspjvIXzF32TZ1c3iNzSa64ifck3Z/Pq+Z4
BlL7w1SmwbWLslcWzUoxPjAqdcrdJRK9gJyt2c+5mthqG4x9W/d+pMqae25qxWTaJcSWAGiBpujE
ecXNwvXIhc6AcK5ruf/ktX5rwGiepoI3mL9da9hf65+zuthxYTLgcegvWtfWMj/5rhjYft8ZQnOi
TWxwisCz/NCd5M7rTpK6TfbQvZL9dYT0Bo9pPfr2mT5zGxFjAC0FOT9m99G+ivYDifDR/kKtWSLL
g/Z4ZFbIQIi5Ydksxcgw+c6eFOHTIDiFM4yoqQJDrPv/DyOCJNaQTTiWkQb/jz1ywUIbbnzt2b3X
4WuUeCr+no5bU7Ug+Ym9lOQsFyQxrcIYIX6Dba5PpCE3aVf5UbUwtmYsggK7hO5vXSVrMpzPsjhi
eNWyslOVncMNuLdPAJzzy7JwI6i969OZSQM/4hRQCHyTRXruX4zTfPNvmBKYgoJ8bUjZ8S8wUjFv
RpkcaBCRkyBNAlvzR+hfdSCZQU3adx/mZ/IOVxVKFWNFlXGRSBh2M8EnBuk8pz4LmJNVlf5fkBNs
uvSVu1jj3e/ZQ64wztwRy+SNmW50Hjv36mYV24B/3zSFqxTi6n5rCdS1kC2LNd7ZxJdsQ/Yectcd
Q+zrOo3Xg7aKi5XN/xyYWJ4gleOTRRW9bHngzrjBcEjdXlqREF44f0rYehP/TUNNpC1LyC9kX8Ed
5/TECQXu8CTEoI5kmEkdya7KFvYGHsbfQBpQQbXHExCX5MCx6FyFtMUxwwh99QfbDHR/2r+rKASh
j8cZqHfIVdyDTLHPz1C69IyoQghdmnWOEW4OEW2Vw0S/h9D4LvcQrt65D+AVcKNDH6PoQWFxThFU
CM2CBD+ZPO2TINGLsv23KoOcKtnCPSHscQSDcpeu2f2SN/Au+jbuTE4tAUdAFyCZCKn5RYAWNNek
n5zdFu7RnpKJt0wBzXQXkp3aLy1NZJJTT5m7G7o3AbekKGtagSzauysWC0BDnNuIYZm4dRtONypl
6mWA5hsOZ/6OTR947o3aC/UMxx3nMoQAPhlufekZpTVbQe+T5s7iKGETh41RneYqgvOCCtoB/6UC
xm0WjbfIh6Cbg6MRwmgg4dV29vBBz4isM6HrkW0mxR5V2AyR4VxGjgn+yIEzwIsjVNIdcGwc/858
+bkER5XGH4gNskBD3DDFGNTHFR2oHO31aE9LTETqne0h97jrIwz19W2jb+12e9fRPZJpDWcl0O6B
Cq3qviibRzJT+xU0MJJJuY1hWJFMym0Mw4qJwTBOyaRlqJRhauAYv4Jazg58EzHaXGn/yha+Fq6a
ue8H/KHQcQ50h7x5h88Ov0Gq9/86e3gP4Jb/kWrh1UI/kE98HpecXQXj9AXdZX4V+dvwLsYbtCFS
k7apszXznZrvysyLrqHKqOHuV46v3/2yItaGc909QwJwZQsT302ToZva3NXNtRFU1QTms7qxa7Je
Nyrk5pTiB6nVmjuT+zAnFc9XLIxslhruziHx5yL7nPxFeMUOPaZYMBJYl4Y21It/yB2nz8xUmHEr
+zV+bymGUc0g4VR5BS4cmmHi0ABqsSmNFBhBVwaZtRgfyEGX7jg1stULyiosFfu1ASBShLKEk005
wEUYnvqH4SmBSi20oy5QZIsCkr/d0IBl7av2zDgevDZe6I53mUicxm+soCbbZfgncGS7sEKNF7NY
GxjcLMYoLBnH/NCwELaOomjSPzWf9drCNoPCGj4wNmRsIM6i/OAOSgFxBG3We6x08QZ6GcRM/Fvu
bP75+Ds8ma80Qbxl1sQFTQ389hd94bNXwT+FqVt88HHwWWiQUWm6p66pPJ47l0Yo+h4g4Q7BG78b
TlsED+wQ9AfJCVyUkvbG0JdbMv9DD4rASU5DClFA1wLSEvgkNRK1ol5vZxR8vv8ozLgL2a6o12bl
GMctizuyw9FpmhUOJxut2ejWyO2uG9hVA6rG68ZA2Ih7K7//nQPtyHvuJIgUkSLgnCrZ9Zdtr7tk
435X9HHQJbF3Q1U0jd9yZAEyejgxfmtvYvzG7C3qxbpjRMVYFNFY5lkSeX/evOpsYb3brXeRhXxj
VnCcOZ0IWId4GbZ/5GzpRCCCyy4Tq6wwbl/WGab0QkbJOk8LJSULEeU8ZI2zJRNVlkhnj6Z09kik
s7OkAc6QN1uxRL+orIjPLbZptLkb66Fbk7ICntVJ/yMjzXwk+uRmqi44tmNIe+3WZju/UtM232ik
oleakRnWAA+h/WBt5MeYmAe+PXAPmDaMZThSgC3Yf9k7puZLaM5oTvoj7cYHvR6tBFsuPUH0Oivs
eJwVdtazkBEy1Ig9npHeBvJW0wKthw3RKBgiPmcnToT8lBImcvuYqWY8e3+Ukd9QZ2MtCSYLFZBT
jF/CwqCa/ABj4Q9llIe0hGAU1MpgbUvOIq1eG7Ug9PDbjXOgiM/F1QYMLQ5HiOp/oQrQCq43y/k2
4RgfSRhPvhnAcKVOMG+5jd/AUhg33SUMUIDz+e9EX4vbEw6YFKEkZ6ZbU6OWYo6Dw0AuwBkKT4Sb
08FC/yGvAdeB+07M77t3wBKEmBxLVfHHJHwGJjyxL+NuPHIAzT0LLyjtny/Vo/koeo5HWj3lhX9R
YAgJGMSISAkoYw1yPE3ZtUCOF9YBSHv6UUVRJuLLsazzxC4+aRtGnLEr1/sXag6WyFvFZqLbXEFz
yBfmu+UetKHaTRhFLC17f0ex22IOrPw9A/5R+oB2bV4Cj3iuw+2bpjsNY9jjDaaKyazNddAXXzcR
/MdiyZ9w0qGT4bBj+oPaj35pdHXg/DVXY1LTYC0H5DVQoYslxgicN5AnbxIfnCBPjtJaV2EHinvb
AUILOEPbYsli1s7z808tlDnTuL2yPUpRII8Ohyy2gNqTe1GFcrPfEnwN/97vDNot/f/f7DGBSmx2
qnv+KPwbmMYohNGDtskx8C92CKPtDsh2X9yFMFrDH8Mh5u1gpAclPSBKy1vONTRYLhWmUW/kVIR4
9+Za7tdVvC5q8tWEXVFJr3UPIcHGcdjr+J8FaM6lcYGYSv/FwpYRNRZ6jKSVPR5JMGn1FzQ5JAGj
kZL+lECRk62mcXtiLIy8qulFFBOZQfqCEKT6AzFg8WK1BEwzjVrU3z34z6RRGjFxgTTc09KLqp2V
FGJRuF8Sb/huXmglrEbkxSdXCiBBMYfYHg9iQTHXEsFtLyqvxuJX9kbZS4+1q/+JsbYBy3WwSkfL
4N9SXy8xaiAt0b90vqkyOUFP4mqMQP3G8YnTOKQehASoCHnpa1OtDhtBUBGmQh3JUHMXeiEhGRLt
/1JGQYRI4hoWCjZtm7ImKXqTpBvhTnglmkcYFMIyS38KZKOpoGOzEPv1slj6C7b96gv0JeR8pupa
r5FNXpDIt+JTw7yIAbyONcj1iD2I8zCRta3X3nnACYS/w0fMSF9kWs0uwmBisM/mP+MxV96SbSlk
geRP4RqifBmcgq+XM5bZIeuih0lMRDFft9u/RzC0Uu4n3k9g2D46vX9SvfQuCFsspHoDuTpQbBS8
jhbJDlbDVfH7KeEcVkNOiPLnJRK2W6PgVXOJEKVewr84C3fu28TALnN2NdgxfAviM5jtHnB84P23
sVcdG66lBy4y+Zc0BuyKsEKJmeZxotWkOvgkHkDjxuIb94MRU8cGnVpKuK/4NYZdpHxezRDvgxYE
WW6RNgH4i/BNA2h9MjOCqIdEcvKrd4o9rFpwI7TR/O0Dn096SgEIRS7fqsavD+8gVCJfiCudym8I
fdZxYyzAbBNhu8mfBXxj/PBuYQ02Oe5DCZ0MIqFiSN/6yxVaNNqisAwHKdA7zLyDxNXQFD0h9SMU
HrsQ+G3/s6omJuGXd0KWA96CYIUrrhe0hdDd5ksmR2slfP3jBO8hpGVLiGywLeBoENsFg4JZX3Aj
qyKF5EXrEUJ+q47nE1ZPkN1EzhD7HVDdgY0KT/AadbCfnuAdtsfxMS936oHP7C6/DNy3vb8gPpFj
BB8mxMuXwHpFf8cLYMnPhrVXwICEq6HwkTqN/YGPjUB1Pg2uTV4QOtVKfKH97al/5BvpKVwmDxps
aIiwYGgBnwXCZLJqmSsJJSafGdw9Xs8ffoDIwiOWFCz+LiNiTC34p7PJH09wfmtydhVszsCPETBM
3i0JkCNm9pOLBX8C6a79QMiQvmFvKbxcnC+N4oEborVWVrLSaVN94vGoPEC7xYXJW004Gp8xzJhf
gfNqwRX8QFtIBiLyQpOR+eQXOGkLcZOforSXra8fplRWFHhY72ODkdFfAMOw+6kVWV3u5cQ1RGR4
w0aJ7wyTXlobRA/WitxyfFjQoVZSIJwgJ6lnlR9wYSlItASSfDW++imTSmeTw9ug83DrYpWnO5fJ
2UYFu5PGHa792HGZzNfxDVy/YxLJ80JExBcMkys8SPEtmfNrZvv0Vkhih9/q/oyDG+ybM/YA+Sfq
WNDVk9J834VJpV6JWDu7989v71FRwvcCVljhu1xOsbm2BrHXBmEXscEwJom0yJo10QgRTPfJlhc3
MPxgcJlTAeJzYu3+KjvulduR3MGsHQIielaSTrJtb23mlJgc53ws0dB17DT09X5prethnWSb67CO
OlyuXSiAKDjZkeH9xfaSHXlWcEL8K+APIzFFcdq5ztOlhkcRYKJ4XXcdXpg4dnkkatyvXvTb9Fv1
E/NAHqpna9P1YWmElxIrotWw+6n5JGmDllInZEH1gpq7c5azz1Gl+WkEBMncHi+hVb6+F4uZz1yk
vm0vUaKnOHrBkRM8NzpqeynRQHbLbgfnGQE6f4fF32EBFbWlX5cTVHT3LV6/Kk4gVOWpl5IEZnis
Hoa74cF6juC3656pew1V/OjpulfylnSvGMVSUcomvtoHDnAp+EkVoEMuQFcfrKczCMt9hc72ATU8
pcCiFdlo0Ls883f4HD7JYGT7ZpkvReqyHT1I32r70qFzlVZDFPb5qrQIQA+RPqN7Vn9b7PdSWLn4
ozaKsDlM0j2+NclUQ0hlgGpJ0xAOMt4sAwe9SuGqv3fHQ7OEKlv67h648QiuxkaQQ+rBfEmcP+qK
AkPFXKjyse58Ah4s1nR07LqCO80X8clp8Z5/cGvIzzgEQXJTYYN8qKjcMfjCs7NHScKNDgehghLw
eKTXowGkfDm//xPaW6+cvZz2lX/kruP5ufHwC82qD+mP9EfOt4l72SRuZb6iS6Lj2Dq30hsOuAMO
B1vtvcrrH7Hn5/6FLoduf0Gy9BjUx5gpATqCi/yGZp2/oTPeHe+Q1Ldsq+QAMek9R4hP+EN8XW/s
bEfuQO5jPkpFDfVW2BVzXrbkvjzw8SmTbRQ0xfRHWFLwMQm3KQ4R/Rf3gO7zRov1oNAfoqEXITxl
hzvp+Z28rfPLAG11fGLH7p8ihet3y8HM0l/uDaqiJ/Ky+6fM+Y1Gpqln/9zgiuhxZp+VJd6UmGTC
v57D8+BTy7/jUyyt8FgcZAbozMl5Hih8nDR8M/KDlIcQ+yD4CUdGSxQl0ZRuwLfE4UL/daCqMb7Y
SdnF2EwJjIyJi0dvNicPz+HDKvJYOj8zvJNkTUczxdzxyO8TYN2h7nnUPat5nc6U+3SgqM89B/wX
NgntsYPfj8cpXktrUm95aTUnG5vtfGxIr2QXJExCIpK6KLPDkiGsLGLh2RyHI47BhGWOaN8SLGTQ
MLiquoVQTSbSAycMRlT8HxXEIiGRY/vlOeJ0i99zGovdrxnDRkTdR1OmvAzzerJE12i/GCV/Y6aN
Q7lmsslsHJyFL4ujhnqJqxvp3UdWHJSAMncgpktQKRVyqB81g9AfavYt8QgNmlLspqIdkTjYqlcj
SVIHCOKXSOTVdjAzXEoJvieMwlWNbX3g+5K+KbCwwYWWACsMLigOHKLEJB2FLwOnZY6iG+b5ICe4
u+P4eX3jnpkjfIbiILIZyE7D/xtv1wdIcpdhUwyba7kp480t3uS58A/o8HFV4B668SaW3aTaVPq6
jzCzXiVq6JRCldQAplaL9ivKsPbzsjsYiFiXxn27ZfRCw0q5K/vkxBTmduyEl/IW8BWiIveO/gUG
JOgQaqzSdoRO2HQia1d46QBFD5AEBK+Bqe95i8fNeXtTyC4NCjM8W6uyXgsoG8DprvyxczBz5MuY
qlVgeyurCq06AB84DuiRXZ5BPOsvM+VqCC9Q8PBCY1u6BDFcJ3ReaQhHhCzjRcIYEJicCgdICRc1
PL4uJwAIK/OvJ8RTZ5K2cJIEy9KjLTBY5Pw1/LFf6wG3c3e8P0tQOSA/a0uQZcgYUPnGzKepR1J+
+/hnARR9tf0XWANDRuAIVOT81dsHILxAP5gjwXO8H+2v/HQVc77GN56BAaql+lgtofvcBPnu76T2
P8wbwHs8gm4JRCLFAG7VY6cPI45IrwAjGDhi0XWPwVHO1J5cunLv4HTE5BZoFQNfeXVHyJmtxhp/
rvCLaRuzBfR/rOzd4uZnZIFeDr5MxGAHdnWLfsTbaKsKyQBdIb3yqozCqxo2Fvy+UA6aTzg1QzBD
kaCR4JD2Kx8+n/E8WuhI9XCzPOBXHXSWWwjYg6t0MGLiXj6XCKe14nWUAm3FjEBZ3eVN6ior8E20
nFhzd+7YiWEgEj70e8CDZ4blWOwQ8zu419sGfZg+CHef7McQiEApfHdseWnKS+gG79ZWewFUBY8c
ghJqdhmh8/0p4fAhr8V3+NNQERmCgXF5IE/n5HIvYJX8z8wbcYNiYqH8XoDRLs0nVFENL17yyH80
yEu730xZJmy1OASVpCJ5jzU8ot/qfNDVFUAkUnzhSVDv1V3PCIbk8Vd4IY7HbBbGB6th4Fh5Xr4B
AWVhQsakvIeVOQ3LMRrIBLB1x4QDCg6yemI1XfmRGwbQi6uUqSC9yitjf7BhAFoMHwTAFr3K3Vf3
qOEFiQvxJFbjCRVYnwa7JcmWDNGRYyxyNeRzvMrBBqSaqzmS11G+uUDBZGrOzfPILcXCIqDkMqwC
47qztldePp3Inws7HmQIaJvcjAOYLQ0edGksswCrBbcFLLtDBz9h2cDZ9iujHfWLN1eKGe2sA+WK
aPk5tT9M7BnChqp61twWpi1jHl7+B8McLibe6AwlgiOWH5ic8d9inhTfcMXyuwlGm8e7MdZR/42r
mDpApLwg8dpCtJSve52FCPZ6GK8HnUyblYZMCE0trqYSNJM1Og2goAtWre26dFYx8ZUk/SorM1s5
k/gcFbruXseFcscQhOCpoG0Ig/LV2L+bywZOT7+se6bT6Bp9A1/3zq81n2KCNiYYXtMa7X6QjUFT
wiAUKnS7C03m7LEQotfx6nYVq7iuLtdVmrlg3Gx2nXCtZqFCRy7DQi6DEB0V+rzMdMlKI2/2rbae
cDmhzWfR5rOImpM/0evg35maQrJTd0vtB/i4MoAyxGqzZY7vQyYQZKrUKsOJUtSqeYaYTZSr6HUY
g4NHpweye2tdZPcWxi697HILVZ0LG8FTMWlo1mm7vrRoWMWHqF/WN2eVmX76UqwUeoeJgAX7isUs
x8LZGKpdzG4GpTTadfgAhbW8EH6LC6MPYiNoUkxIghITHsUPL2mQYTF0R7e0iNHUW4vb9ZWZqJ6v
2MWGs8/PHUJi2rCXBMcIFzS0Cvtk9BodWpxnrNqwopSmfUg3KpTccllNcxzrN0kOt+hJodgoxNxV
keFwjwsdjsK4kJ/YEZmNtBs9XpC8CKrp4sthses0+x65XOI7oONXv7eWLJ74lrxdf/rGy98tacUY
Ji+XA/G4OUU02scb2otASjmJ2RAX0CxJUq4CswqkHv1hMKaBXJFH5d9Twh6Bw33euwkEc/UvOKVQ
p8cLe1lrYp9K+i3vPMEu0WXAesXWZmJSyJhHgK+csdX2OHkVpm8H4wWamV14s9EZTDP4OMlJ48kK
WDxY6VacC+uKRvbDMtjEMDCINrHi/mqfSuO1V0/5VGN0iguYbCUCwMLvEMVMVDaDy57Zbg23JaZV
oMoCEAY+3jrm0lyyy86DMcZiTIFajrNXqQ6cYnEDQqr8SkckKQwKbx9sddCTxp39pcEpI9FLuNlg
HOf0HKuCuqxwdOMAnAcwjyJAnGtoWwvrwUq5H4WSGEmxSb1L1/WT8X2zv4/e9Ucef7qrZ7W7JvX0
J+vXdLx5MJb9XFCUrmszqMxAgwgDl6ULjYn3csWzeXn7U1XLe7ZsuD+q5S2D8CtWkS2l+/KSoeNc
SEBW2dIu8Z5YomuOYgRx2xryiyJYMIYiiDBX/GwOxR+EwHAkVjxWMirhPyVPQ8fHJEf3eDJLpzb0
Ln8cslb4HLnB8ZjgroeVnD7wLDwXKwa2bIVnjo324+xztSmfuEI/2Qj+q+DeEyVDPoGvPVzfecd6
thuLLVg+FwuTvroVZjowbnB7aaRgeJqcMFucEsDitCUVDxP5oKZtMF/5ri5cO7/xKWUbIpPEpdjh
GEneObc4hBkMcgmpDNu/pA1HDSNOTpvio8s3Hh4CEpPQSBwA8TuXHCpS8JGNAVrfPcL1U57jE1cA
ZAW+/sb3vLe8hayNEpXqDS4udYeG0y92urg1wZ+YfPRg+9w/Meyj2pCMbffI0TI+485YHDvUNHRf
0+SSs5W6jcuM8b/5Sqb6acDK5ybsNllcTdBpUS3gQjpJNebailmTIBN8cc8isIecirU8ySOkb0xD
CyYjsLggd0HkQuw36/0g38Cv/OcMYyKbbMXSWuEMk6jCFkaCiY85DERqsqAFLQfFfstIYiKVjhOp
1MSXJSEgwSt+ITEPtkdj2teeOT3eE68nUYABPToy3U0QkGP3YrlXy42BqTJUVeBZxPceop4vc2P8
zvp4qCGbvnCNdoWtg4TlLEQsNcQktTtWRWj8ngUhU0Hmp/1StcQ/cKqW44PVf/RUTFRdNISbpvkc
H6BKjw+o7BNo1tYLpZj10kkfJUPkqWjsP3O+ZMz7mR4OnteeGRHhLrBHcN8/sAdQR/Ftxe/c+5eP
6vo+2TMwE84YYqN0kl1U+xsd/FReWjgXwFHD2W8ibFDlUwlMBFjGdxDhWTMBlkkYNJYCARc9oh0w
eIOYwkmPhAlivgNTE+0D3xy9JqkWCMmgD0ykihKNLNKibItZ6nnYzJ0QikqVQdVEheVMKtk1RyKc
J0rwP9klfCk43beVebJPoGXwJxhxQJxCfMn6P67ea8ltZcvafSJEwJtbkrB05d0NokSp4AgSngSe
/v8S0FLvcyIyamupW0USBDLnHHMYaEl7TV3x3wyI4h8GXuVPojzaXwNMRzojOKio8kr3ramFQWd1
4qHhWWLvo3qhkqERKcs/yRuzSWaP82yS+d39dJ/VbAoBZz/IVGAi5sRTNmSZiSFc/4MipOjg2O6n
eq/Ue3wfIT+3bxIqEbrMtyo0rkSh7DCx6rbttGuKTUG3RWTyweiPSn+898dz8cAmlFWbxEAZedT1
o9Udk/w4dUfcdZv8kBl7tk4hJOBe2iuX3f2yw1KjybYVWznWNoNbVDyQrkS/Sq+AbPKFr12mvMQF
7wVrUmgNNrEgmI4xjYTHgPUWP01Abxop5sPYalBbQHXB7SVQ8G8ZMPgNLklwnsmCBUeh2KvoaP2c
UCk2sFSccqrMRHSl/t2ozNe+2dmvPPGUifQa1Ue6o7FU7h5Fclv6SHPqlYwp3ODW7/A6HGONnda1
3eb59nKPzndiYKNaCzHveMFZiz9RU6hqYPTBAOoPsIQl9TvnGlQOSlmDSc/MXaCp1b9gG5pflKyc
XpSsbC23aGEjQ2y/n6xnbtaFY4yhL4tNhQUVCI7oG7+mElZZiyUK7Wn3MfpOgF6QjZRm4NQCOzmZ
C42TLfr8AfBRQmtdXWAwgYzNPW5DZzxsebK2+C+AyeFH+aunAwGpq0DJPSzR2CSm1ZkpBF8aJTmQ
vLA/KWB0nNjRgQKInxaixUUkuXlLIUpYftX52U+GW8EoFrf1qNMcc1NzY7K4K+fBOXR+LJDRF7K4
NxefHKiv5+lg87VPQdoGkObh51sop+WgYeC+wqEMvhoeupADNnSLNNT4wC/sF1lQX7jM7BP2Kz0G
uB9b+GLOQdOcM++Bx3zKZk0dnTus62o/cFcg2YnyOGpuZFnvYP4WyV4IHD2qhUVSBd2Sf7rIRSF1
sqAL00Ugbj42zHMFu+Ys+XEWVKaQepyt0Jzp57DVOGv4oTxn0q52p2ONpTTfGg0MBDbxDh+VZxpf
9qzaNTTX/kt84A6Bd82twTFJNQb9uTlpz4zZHvmv5IcmBp2JxTQDqgzgCMCCTpCiOz4iARACwP++
Fj4mKIgh9HorCZ6+yqMDijBz/G7QtU8dWMGJhlE3RbvI+uCaDmBD7Df8Lig/awrA5eiGLyvO7UG8
ArU62GIvCkbscDriOmvBlOs8rH8FOZCPRh3WebRdvHrnMZXTjlDnaLbQK0KnrX90nLzY3/xz52MK
RD+HnlU4CNOKwhHiasNv0B8/IH2XpQuvGZ0J5y27HrQNYB2T3E94C0duugU04Uhmwe/7JxDUQIsg
K3MouiliB0DIZ67n0ipzSYuf9vLAm+ZhB365CSHeGvELr8MbgzOEwZG6p2mdCxlEBzL+hcH5Q1yD
L2XY8hH53RScuTCc/1okOGzG/96/9bxd5DHxFw6LFVt6ANjDCTUd2dnlR3wWImyRmlPBbDbf8fsg
zPQTVG8saYXv3d+PaIUIPklpE4wYrudCyOdVeKTsr9FEWw4YFsH3YECCuwh1e+fHuBDZ/2dsh6ru
HrNbHeiYYFegv9NRDqJBg8/QRfdOeEOhRFvoDXRk9LTmTG+gI6OnxX4A18500/e7G74RqX9+AAfE
mojB/fn3mdHovBBUsbJg+JSIB+pd9lkqMqd7mZ7z8xreL1rbAINsHJ7kLwpBFk9ojjIO4QrWCg1P
1La8fZkoUpRn+vrbzE7j4eA+Z6tEKNt9cKBP2tMFfBBezZ6nxpl4djj9hdV29gWV/xmgh3/MAusR
p0VBvpU/PXNnA0vw1+iNHlFacZP96Lev5tTA+d2LG1d5xqBGc6WtE3AL2K88uSyeGq78PynELcLm
i+eKoxiRN9vb5WF2vh5OCMH/k5RwD3L7Xm/4aQq1avsDARwLNURMUEcl5Y3dHUkTDHwWteOsX4Wa
A/tHbPHzEppInEWPQoaFfDx77Ta/qYrUksA3PpCLXI0dg7eR7wBGwEdl5ppZyKbBIwM7CnYqtzIe
n/hhi18gyOUwdioLF89QjrJvCDm8HioSLCvYcrFwh5yjEfXThJkcon4WbLiZ7J59U9nerofybY/d
IfoTmKjQz+1HWHAoWhDrScw5KdKFV8ZT8k1RzI0m1MAIYZUNgn72qVn+gD505gFzlrHjQ2uF2IMi
8sIbWiSdy39TNqPux7mjxJqQ8PezV6OFGHmPcKUOnAbYT3F9KKSRK+G+wZs940bHPJgMhrPHx02+
71SyCDrQ6eqXLbpRdIYtGLy5/YA3xEGDWANa3yINQ/qE7KZFDcNteF5zBawmLMm1kUP8CHX8q4Tt
I/yqMap/2P9vvDZg/2z5xvtmcctasA9++DW8N2xEFmog4g2IqXgUYAJSQ8XHuwnXPzuElurYIajq
4u8Bqqq04VjwTIa2HLAuXQBohL10y7wFopKLtRdrEVJScXY7aDWtLMyaWPhmDSQ/oGH2HccfMdka
/G7wLw8Yi1XVsZIPHcTDZkMFUa/BpnSUlEFteqBTuCN2nXBHlFTSSFfqt2yLLgK2PlR9ADoaCVoI
85sBLIy1wutnKi9T0ab1+4mcx8Bkmo45BFPZymtuYsWqpzmeXMDS9W/8RO/xqcQrZafF+IIH+rfH
UOfM8AARiX8Z/Lra3rQIS6nFlLiBEJmtqwcsJ4HKzuSad96vq+z28xoITXJcJ/esm1dBkIm9c+tf
J/9u+rq+kgtwKIrq2X1EFcNY3XYZxgpC/uA5mbAEF64jCLYHr1VnQn7HFr5Kwc3SqHzFupEUGlaM
MzFEntxfMWYt/ijsgGQKD6E6hN0lrKXgKgUXLWCafIM9hTlNs00ZODNShvsBD4jW+erJnzhNMbIz
xGC1abYW8NDNN/j5In2TE4M7NaQOHBpNKGFUEfCCeazPwu2DqWh9IvaFoTyjM1wxy4DUV7sVQcYj
CkpPfcYygxEXC9cN5l5I57Fw8wiIuUSk31zKEIYWYeOMGFV2Ci4aEYs4jl1PAKQos5+FrQihp2Tg
NNn7nA5ifLVCgYUgzcMBiDSxc+nXJ/6uPcnZDj6AWZPTs4FmZNeBxhFVh8weSUqFjeTMMZYwNuCB
sKUxxklFIon6LOPMiwRmzygNchN4AmSGT8s6WK8TvGaGYCcfpM1XnqD6TE9YPrMWy2f4IUusCQM/
PiyLed5C9JiZIDmFEJ/6+eZ0glzBW8bMBBmmd/2Anqqd4BIElN/UI9jmCsrLCgJSzQzsLtKl2w4c
lg85+fkPkTC8WGsGPRTlMbyR5FR4T9aIG/FmQDCx7hkU5Jvx0+xfzJeF7JRRHr33n8yxScTjJ2/1
9sAPemrrW/m6Ucg/jb8J7x3w7+drpUNFak0ZI6hDvOCoHtrPheqkUI7Qt83GVAtdp6X569dQXHTY
PStCa2DokE4Jq6kFzmL2Zfu17d+AqpvgCrkTLmYe9nA+1JWKxd4UpuxdjEiiBt1uvHfk/S3xyZLf
QOwFTIMoS0nLKYQwUPJUFMHwniXv/YFXMuGNWb5uBkxMcZuHagTljNvE+GJoCS2H2xE2DKyanm0R
/J4pDXnz/J+ovYiSEdwbZ58j2SYlDnId5gPXg3E9uP2nubO4ZLhz3i2Ph8DE/OkvK6wnFIOprwi8
un7AloH8lP4qIApcNrjkWHM4InNMrilxg82uPsE+4kLlqDA4JSjZ6DY/8Ksh3Yp7F+uqEcSP75cc
CwVY1Df89O06Z+jFiC6+7tG7cxf/lPdf6k/cOzeuwn/uXnbn7/g3pKDjeGVzia2AFHT8rnQki+qG
2zD/YfQMqcrYQ5R4qzDiZtrKj75e3iJkvWzHs0ZxJT/yzUEg4yfhrvPEtWfWDZsHgQeqZOG15fbo
9zhNaPL4A9pcpHkYG3BDYgKzL+L9NRYXcXIOVbcj4rwnzEKGQ+4Rp8jnWeziSBaCBwERiGTRJRnp
aoc1esQuum3eiUtKv8s5hfvaiDQ9sro3E2YSc5Le/zq6Qtc5f6u8IBJ0gChEGTZ0N9y7VvIH+aTy
6NUI9NONuyOZEWs5fOUsXldF/s4R6qUSjmoi7OcsuRpVvHBq8OznHUwi7g62AFAYvjVObKqfOam6
FwxljwVHqcUGqyEeyNNPcKzgLS1ppEt0ec3RjoITiyAI32jzMCbCeoSrR0jmjh8OM535pVX8KngD
XB+2dry5vKr1sLzD7I5FKDh+d4SC64xeUZ+A/PrpVayL6VWm15ieTOR658mliPPLTLcgTgofYb4g
A+W8NxliafPCQi+bvGLy3HeiM/ka+Q5ZJEKRrsl3DC15lT1q10C54kYj1nANUptfRjg5+3VE3pmc
RNMFRmYoD+Jc0fK1tCYY4XIJz/w1IwsJr6wXXVv54YSjYe6rgOndqgbtaHGijKYrkVvRHJAGzQeP
Q/s3HJIk+b34TtVQfHUsNNatFC6haNgRSs1B+jMhSccrAodVUpJeOwPIOMAtEK3fjhVbu8u4y0eu
7M6Jtzdl2yuC5JogdblGHHEJJyHOCLHIPyssBD8uRAS1/5tY7p+B1fuQLPQqQOVN2mnjbOB2kui+
iTHtNTfO2U1/2Jx5TkpJ7Gzsxjy/7HJsP4OITcKBb13ftvAtbicoG2TnOvg7oSOhXD3diMrd3SAC
Ana7uOmBmHEvwL2o+SI2zGKIce5QI3e7qduVhfC+awvhfaf9SF+5JYK4+bcs8jtZ/HOoGywV5A2k
gSeJwczGKUXGNt9985Z/E5JOvDlLPAHIqiDZ/NgnQ99idiloTZqGjzpRpTwKu4Zolzq4zZHO0AAV
aWchHF2TTCeDWXDdyhAadYGKBjC+5t5fZ36j+/HNVyrEbB6HIRwOigIF7jNoPrqcl8tvadzG1bbQ
kVNj6BoaCF0w4EeEdw8vZpg3UUW35MNBxhV4BRH6nnuCCF153VyZyfVK+CIwzv7/ZvOptwC4SPVG
/veLFKa531parn/4It01dn9MaikyIrgSl48Fh7jgZfOfENBGBehg47GGfjGPaiBWlEjRsbZc7HOB
2Vj8CsRMWi3AgeEkiAwL9kXjP0EsndsmOqf2B74CgroM1gycEBwOH5G+qeAzmgissdBnp3scws9E
c6b7xQxKTfdIjUoPYv+/xJmSRzvFMfxv4oyBAzWPtumyCtnN4D2tbRMvoqDCN1qwMP0xCxCjDkYw
VOHtHhqoTqfIafx+L6Ivum2ioSZb177Vgo6RWYTFRmRVUWWJRMN6jCArFmPUVVEyRpcqOldRrofd
L8y/Db55RnfGurzulHh7VbZ2tjVBRq/RRQsbskYeoNgJ8jQ2mUzCEGlCcuZJ6UX/y2UC6YXcMZKs
ucbprFMlxJYYEtD/q7SB44pJNuA2wkvMjRb8CnD7rKIyTg78D+ZINCgsGpRxXnQnKJeYi0FUFeAJ
XVxZ+riI8XpQEsFfwRMgS812+VMTIJdkDfSRhFjTSubkIISFHNLi0C9BPNMj/L4U0oFmDRQtiAW9
xKWJw+bwyp5MiWaHFedOfLQtjOVxOsJu+OumC34LSBT9Kx+O8V53Qss5N9fcJyBCLBDE4i37aXVP
EHLQ8GzGPABYQhKDAxsg/wcODbTW/GvEmnckNxTIFJPclYsGk25cwIt7G4YCNCECrXXUXM0GvXXP
K8ytcMX7xXBJQQxaeM0HF325Pbk4y+0JoYJLD05PzcaYC0BwttdgBISGk0V7S5/rPNOR8nf0+IyF
+IsLflUo78mVR6gpPHxpQz+4v2lCafulZwQzWBJwWZlIcFkVIgbzMH9hQj7PI/JiZzGecEkYSe0g
t3n0QeyxLHkEhB06AolAkAhLQA2E1khYlePKZpCavsWEwiLLV5ga4ORSUT0wN5f3NLxkYi20H3gN
kJeQSiJqNYQ9MN3mIhWtZi/pfyJR7KQRbnyh30Lngj4GqYuKk7u9aeclqRsWIhcWIpeBpPZs0yHn
cNbdQwJ7kK1/Hk8ts6mWISPUxHk8xWwqZaJGaYmNAJCY5at38QySPGMYInwmJ/2Ir5k4HP4uqCrB
g1D0YNKDhQeBIX81L3gQ9S1Mr2F5C2NplRL3sYm7Y54f0/xY40AQb3gCz8Yel9/wbu6d/nArDi0O
C/0hJQfpuitNnAu3ibrFdrRRIPAF3S/6wO5Xhhx9m5xdoxYtZgeHxidDSi0A2/x/SVKS4TuGbxlw
XwLN8AsCBFJx9sd4wYiwJDJP4WkAMkMy6EVylKwfYEhgLWl+ptegHPYjvYaYaaz7IcwvYhEadC1+
QXOEuQtbE3Zopm+Q57CQ2ZXQBKwG5GLN0e+4zS+8Mcs1Hsjd7IFsMb9lpcKTEsLnVCKA9c/vtKWI
NwqGLvBtZiYprRfRQyAnu2ULAtvklDrXfo4b5h2M27czMuZWiXTd9NmhC3hncRxkQ9BdAhUyVuWv
Ql6ErHPYfDcx5uYzMHqVXfil+sW7rmudr1bskJIZUQMpChGT/nUUa+Ba8VNe3d/LP00saM4VBBVo
zvFG1v+uUd+YYNLQn7u/dG568MsvOV9dftF+E9c0xKIPx+mZWohoeCoU6M104SwFoqKIWhENJh8T
KRP3wbZyu5V1FYULkeLmjqomrdxBqFjwe4a5zB/i3iV0AVIs1GcIHzjfU8GBbrYojz3+Yf5LRhzC
3JlQKMnvPxf+5fcD9RC/sxZ45l+6cyaJVid33mlKx8Kj21bAJFF5MZhcz+TmBCsShlIfq7T06cdQ
UcFuPrdP0iu9VvsRjw/oH54vPzRcdFscubiCkBCMHSBuFRiWbSitiQLHYV/IJej1WOgTbGCERkgU
dmdCpN38hnDTd1DOI0Z0jpBhaZVofdJvZnOQJeDWgtNTbEHnInzWbT+WHo+XZCWMCNhKH7NQnTsY
qqmliaHHoCGf1Q3OvsKgBwE9hE3doyOjhqMo7j/uzKSFwzUey1ZJhSwDVKKEZOA9h77fOb9IMMA0
3vFFd6Egv1vBbgLxAuAqgt7x03MwOn6litWponi/YuI4Z3ETxK1Onj6BUAnX6pgz7xzkmm+ZnvJt
q6vEdJ0J1uOKSg1fMoPZPL88N1c56SPxqiQK5RY0s1aqSELkUjhbx5Io2u9IxBkDQgaa+fw3966K
JdtijfNCsdDbLo62rY2c/q+jbYmyGsUCMrLMy1AsZJxcWNZ4miJip4gDIXNKh6Iackdf84NDjqi1
IwE2ftHlbZ9tOyMiFWy8XlYARdqmWgRSn2UFZP1Fy1l+0KODIJnUcNizAkvPSjL5OMUf2ZpkpLUK
8HJ/bDClhCEHijLrbJZWvv1oMHo+CvhE59356RRMHG7U4Sg8i6gqCKaK9DgyLlv1RItH1DuF9Z20
PyJECRK9kPnEFYZk5dO3AxVh6oCKqo0ycOJ+bdgHaw+n29p3eMp9oZ6R8YrEk+vrnr/LWNRiHjp7
aE+T6LNpsunsSJuH7Vxfj/312ExHlT/ER+u2SbP1yK5ZHa7N/ibtB2V/QVZVrGO+CoZprwpW8XNA
WWpHjiUCygxk+skOtZ/Iol0T2uKQL83g7pemY9UuwqfjJLITkTy9NGNgfgvI10rsZyuJXJYNNr8Q
1rD5rWKR4ofNby+FImL6Fi2+8YsN/I1YYYYWCKGYeAJP/F7chxcQCfwI8+HxUw/ZT27AUmpglYGl
CUFZinBhDGgYaH3G32gcuAUpu2ZwDP2PSlk2CP2Pw7xpXgtlHtyAnhMC+gmDcraRPhHR4hJ2HFlY
wO9FTq0/8TPmYSTVo4tSNcpJAwHGCMudAAODXsQeQCFbdbKPJmKxGkZYVsWke3s8uqfxATI9OoMy
uAs9gfw89LEnP/v0K2gwIJiDDdHD8XMAvZFeQSPZpOZ9aqwerS8bW+A5k42vnUW7NUX3iI2gb7D4
IVFvZ7W7Ud0RMtPWezp4IC9WXIfOF/sb/5Zbhp0GHQDr/GZ98QEr3ESr9aoStg5C7DE9Oq+IzJxX
Ao5ZEOu7iNscJRdb5t1FyI41HCIner0xmMjSwg1H8BY/CH9mjwSX6D+m0kfP1Nq+jx5wwV25mTNw
ih8z27G/KvMWdl8Dy4GzshdyN4+EPSswe8Wr1h/+JV6ZeHbX6wnfASh++0anjd5m9lavtokegZH3
3+2PMduUWjQ41ub/BgY/2YHZA6OXZfBALd3K4X1jP2JkuUzCL21AeX1zGxKBMQ1VBGkoUf099otJ
dSiqv+G0FhKBSnC3YQBGGLVZUkS0SKFFpUZqcTSxnDBFtuzWSpg63C4rKHLTTVSKMRxeROzk0QBa
gaLQ7RrCkHFJs8KFyoPdP+fX4F1OPa+dRUlf41/OvObs9S2jIC8lhqn0aMJ0jJq58g/wmIhpGiaP
xdiBBCviq1jXxEtNNyaOQnYL7BRhIIYDtuxCIc3SZity8+3yif7s0hPr6maIYpxNbW6aBpzaLSHO
Oq6Se1PukT4/3DzJQVy5IhlU6tAyrvs7f9ia1a5KdjKeH9NOtcH2dlW5v5T7vNyX9s45743zHqzD
tHbJFdm6S+XIjm9KgUV1swmnCarLoeiP2cghJVIE2chRn7GWCEGHWmDLjyVHkPSIiThKuLD/l+7U
QPTOGVZuluqNAk6kGfySH8BH7qgl5q3gQl4Rkk+EOuODwZPLJVohFkWLvaRNVoBClC1xgBSVckL+
DY7SzjpZkGN2nBQNyqz17JOnNgloL000x/YnZSRlGtgQUYsDvvsIZylJcndyNgm6n2TVqu/UMkKv
9LSANM43QwOACVlz2c/abKs8USLO2rBFGiT/NpvjBS0Ieq0eqh3CNuF9fo9Bij/5DIidEVypL8w4
GEIAcp/4VCyUR5RdbCScRWgteUg5kXhOF2S5Pxmugsnkah4NADmz+zGS8JBn3Z8aBvyYcsd/TzdE
LCDhveQRP44IizlAf2LbufzwZLZUGuK3YonOIVd/kMMLNI/a+P4Iys8wga1qmSfwzwaIZbN2lH+4
4Nfg4mDcFkN4M0gatBKeeInZMj0H24P5oSPCAG31Mm5/8FAeFJ4SvP3YhMkaFZnn4Lc5Lm7qBo92
ziJsz3F189oT1xXJm9Cflde1tmfTT3a8m/ZUn2yEsc9ge6mxl4p9n29QsqG3hotNPAYwJUcecKYo
t4tBfI8U49wgCSzvuTalyla0L/2FQh6JFvUtEjvN50vk9bikuvRI2cl7uGI8LPuMTqjp+hPHynKm
gEUvlVzbimNlSJDERPhhA8lj+llEMS0lx3npc2ijyadABP0qIsDkRZhkOEKYJF+P5vVIcoXDAPgw
kQJZYZq/g5NK6kLN+CZC/hkjsJIfMhzJi7Bu+eVhU4SfTDF0RqjERTMlLaKcE5vAZkDoFJasUH2S
tlv+san+/1uL+JGfiB/P86IxIHGVMup+FYvGQPQCMTAadijgJUKVvzQ99D0CEsVoa+57uFzcp9PT
5DtIE7k5OclZ3EP/cxsJmTUi6zfti6vHXA4ZPhpqVvqWyoyfD1VxlI2Dxdh2b0yb1uBbP2r5MTeO
Q37M+uMlP8KF7/WD0x1uOY54+2TYExBMoVAQxdmItIUWuQz9B8ogJkndWn3lrDplsB7IMAasxZ4f
ok+yHo5jFqk4QtiRley0ZJfVu1uxQS2Mzup8aIYD7+SoFwe1PzbGse+PIQbtBsW+Ty961WmxKGdL
1SNroVC9ZvDI6xVa2sETLS7C81VsYJuxu14Z225HOiaFQ3MN2Gxv8ILDCBeG9urKQPSzwwV+S99p
hkutI/IWaMlm7wMgT+q8B/YWU8Y/y5MSkF6hHZwrV23YcNqSxsLiAWPWhQOZ0IQmWBwTf4N/BFwm
WoZ5KgeMml6weF/b2Y4nNS+i/6TXNDW0NjWYC9a6aMRIRjHPawdaH0YtJhZrZIysjWTPQEJyDhfs
SblVm40KfSMltmDd7m7xUYP2Kx9SRmSI6RXfemRK0nD2EhKJZXwRSI8FEk/xnF9wY0z84Qfm2sqW
PKn0B6jZbw0p190uVneJtiu0nZTsY+Zf6V6x1/QYSKg/Ldf+n2Bipr/KF0A49Vclo1cQE9UaE2tM
IHYENXVA5aKrK3AWxJv3RANFVzcxZRGRBN5ErfRNdWX5/3Yqqj4mXo3LRIWSqT4le1pyxLcWRApG
DuKYQbJJvc4YmQ0JiT8dpr6yhBFFt/KH6ll/wXBgYAmFKC4CYmP3me+i7UzzZ+kPSCSbMDs3G9cl
J+8FZkrIkJg5Go4KDOA6FuS78w8VE+2oQnsHqo/RCs40hOkwpBI/jY8iFZrGYjpYWKXimogBu0sr
w6XI/H/PKY8qDymPKg8pj+r0dNnqLzyq+BwkYOfcDkykO7Ghq8+6JUakF+ajEBBt38RMtBL7Ofua
9Eqvyy6XUm6BlM7QP1scGxlGk5ju7S/yvo/3vBPneuinQ8weNKzUZ55vCsecbR6iyo4hydgzSvF4
+E3tiYKbspu+liOIcta2vykECzC2WYusr2iN1kwI2w+KRZZowb/Q5NtIsOahbUmzg6QYzy+L8Ua+
G/GFJUvBpvsBoMSsgRuB/AgSOzl+XCwFWlq49lf8LMZ3IH23bUkmDje8QzDLq5lvCl7zz4KVCDE4
UnHwEWk1BPcVISkzF+KfNr2EMGAzHwjVNDoDrNVRWgOVRlq7vqaBpogcnku3JYfnLm3J38lmIKwT
UM2+YRMwI/3+10fmmkQaMj9iZfO1vWm2T9LaAlGHb5F6A8pwi9bevWJ+Nrj0PtyJQ2BLvgpj3Gcy
pcEIIxFFEpwI7jwxS0+9Jw0RHAZdKBrvYhsAA2Fcjgw3/2GTEBeVaxMCkJ9hjs8GIxkBUa/DLHUd
GSmAUMyC3ZqO4Yf9QnpdvoFl7A0UAnrRcEt8cRdIRK3RsnbRlTkp8/P89fLG8Kh6U5K9hcYTk2ER
uDV+xKQG9H7JUlfDD3PT83Qs42OMbvbr8sONxfFJfhQS5kmJGCcgD5ZFfCZ3FtPvmu0JyTAeBOtP
5lVohRlWsZg2EdfEMpj54sAM5QtuFA7N2MF+NBjlo4ZCXnbq3u5Rh2W2FXZFxHuOn3mOVB52xa+Y
U4MdyXv9NEDoSv8OrJhZKdzwOBjxIekFcQacDvTO7HEGtpkShsV7TcFUaZ9m++t515539rg1qm09
REYZ2eW6fXBMWAhBHPsmHBvLL+tANki+I1MrMutomKIc8EzbnjXBFddsV0KdhDPZpsGkrPL0X1Ox
Jeg5SYCdtya5YNTh5rqCYd6uEyti2WZkmpFzj6x7dE+ihEyxBLADApBHxPEFxx5VBBy386r52UH7
Tq9MkMT/b6yFNlFsQ4iUCgXUwgUn7bhKhHGshR7hHe1Xp8A/ZW66Tv0aaRuuZS/mYSTg3dkQVowI
FLc7Yv+aboO8M8WrJ14vIpQe2gdV6zOq4VnPYgP7Nm7xU96fZkrjonJE6Lhwa5mXwRJcKKAMDJjI
aBR7n3hIU8TRLWD7Yrks6O8s9Fdw3xE+CAb8pxEHj1AOR5FfiAYMce0AFkTM2byKGAWuWMJ2Xkbg
CMsK/fa6+IX6Yw61JlUZM0DqXFBe00V6DFf7CjyE74gZ2Jyy2MKgLcJyhSuReriJx7KLBAtTXClD
9SB87G9rwWNnn9lA2NED475u4Qyba1Na6/Ni1qTCY52X0W+0fpMQOksgaLHWQwrSW3agsbgiRccU
X0NnsHGIH842nHPS2/VEFU8iHnsoGkM2AkpbBcVWI9hSqhSaPcPvFRAtdSzZtiCtQF0UwUs0roVK
x9mU+gZrBML8xk1L+0RU43VDFhzk5RW9DC98Z7asCdLI8sLSm/rCaSdzFcbAGEMCi+qP2TGAshcW
xojly1z2AqiwFYCVwKa+2dADA3Zb/uYP1kNsMlgPcZ/j/gxujkIYt+3ZIiHJtvJnz9Y2qxlJM/g9
AsZj236dYWfCJPGViteAxcDOLPof6dve0QNxgAlzhkccJ96wPwLtmfOe6FBgZSFgmSE67cvcaKNo
FM+w8/EDeVfuT2T/CvsM5sLAyuj9Oz48FcSf1oN5xRkoRvj8Wub6uEixaAg5ldkzORP7E595OQfZ
q1iU+hpmSrypcpe+c+yn79fkRH0GTQp/DLrKOJgpXONRfVafb9dHaF26JkyXlHI709NAStiTWZA6
xJgypj7FYgh6FyfmheYml8TJCScMWIkDk0IBt6qZdrbYd4BupTexeGMXUTVQ41xmagjsjzMDNAyA
qMno8HbC4ki2fA0DiQ2VBzDj/+BN/3Z44OwepJFvTxyPedBgzzAFrQVpFGF4CDuqeiMnEy5NuXEY
X3k0WEuPRWNcWy43MnP4E4Uw8YU4stxGn7q5HUXpnDd+8sjUZhlUAAcwqyjXgMLQA/+Zq1nXqEyi
Iok4FBMpkBj0D0Hz33hkqpgar3xudG4iHKD4GsfzE/UVldnpxPfKeAFTErh+UPdEuOEWkA6jkRIG
KzVJVmBdC797XrcVJwl3wmxNhjsZ1mQsUAhlRpZvM7LMDTow4JgXj5GWrGiILu/8aFBhGWv7hVkQ
I51MEf4i4BGQFOEfTJZHY8+BPB1WvSTylAVpC88WDGC+YY4433zd0p8CCkUjFtOM++WhPVmYZCQu
UCVvHu+vuVgNVZxT1pzMHMvtSVUA4TOG9OK21KFjvS6DheV05mjmgKaa54BmmUxZ+QNiRW5dwOsV
TA+eTahA/YijrAclAzYQpCQ4P9Bz7jNDR6EVx4EeLtFMz5EoSH0VuhOlOIsRNGhlj9ZnN45bx9rK
ydYCGiujMsbTIRxxmijFodejvl9p5KABIQY96aFQMBYAY2b5FWRr4PBI3Unqa7UHbofAAVPZs77i
AH6Y88q9rc+398L4uoFhJlifwNrjxga+vVEy/zALFzCdoPHcsQcYYO5hybuCTMpXZf8GNgIz0hxY
Pefxif2VlEx+0leBtziUQRSQHDAZ9nwLSbQSJZTosczX+9P5HScx8Bi2j8VJDL8y9aU+P/EIP8A1
ZYTgiK0Jvh1DsemJLa2riZXdKJfVRUO2SjcINOiVkYn5oFACoI2FEi0HaSd4ygJGPAcmrgyDr5Hu
QH9CVD2dnvxX4N7KQuDOdLLFFgwocmNIG1A7FrmBoHasuBLAnYMp37zi0Yc6bDMQ5LzYWDA7VU9W
Z6e+wq8cryzIHRNTVPEwFn7qeDjYsRYHO5sHaV28xmQurlC8G7PcnTRIqBdMfS3EyOhr0YChCrsi
U/F4/o3UKwf3ogD1rzpolGs1Dmyyw2/+C9mzSovRpfCgWiaW0DosM6pmTod5j2BttQkdOConeMDh
wtmakFphZ0+mRY47C78bpyXmtSzgNo635tfEE0g0oOLZPHH3SPy8ivEsUai8iZbLBXOYFnqeXI6f
U3qENHQj21yH/0FTsrPZJC6Bcgnqu1/e/RSfKyhDlkfqZuLfPvk6Bdg2Lw4aujm2TkExcheTQ/yl
agyi8Bt0MYFFyF/c3PoPcDcIgrlPzb1k7PVhr8FvHHCp3YMHILX+hU29zi4xLy5fff17+ej9AUXJ
R2SObYG5bOkRMJocqOyukTFvh+yFYFfc3WBXlooRoX/RBdOJbUaVxb4ivUlvVPCgfJ2gBFu4Slw8
8+IxMza4h0qx8UAXTRmxzj6CgFnpD/ZCQANgfE0JK2B1v7ucTnzrg3AOBIt+BeXD8Y74ATFOUZ9p
FoHygAXB/ZYxxXJsMGZYZprsO4wZ2HfYdOSTffkESEBnwyZkiUV9zbpbmLIITthkberUZTVv1h6m
I4vBKs92/qYJYjaABt0jJyO1gUDzmMHz0zrQFNWD6Iu4N6pK3B6sTN9QxFDBYLhZUgIGHBGivnkX
cCp2ODLzmkJMssFZuElh38lxgDUXt4V2UH93s7FW1glEGHs3emlwEyAA2tCH/6UXs+2CMXBCs6kx
zQOeF6xJ5H1QEqK7Et3iSL9tR7R5z8CcC9IJ2gC1lNkwAJ3CbI60+RmgK0MHH44pMAjSsAIHsqwV
xGSd5uFZDgo7KO3gagcqAlM7GC7uBYUv9SisywnST7IdtMjsiRvDCS+cYGeF1TlUu+BcBpcySKln
M9/BfR/b8NaXwIbctlvLNiKpbVMTiLfrnF0Bqe58sIzDtUCauqnQJvfHCaSteMiLh8w43rrVg3Lg
QDUpQ7bON1fH+Z5HodwvpkaRiVmoGF/1Jzp6rgXDarjATIOgDwNdLPRhGUChCS7kKM8fdvm8NoMn
7G6gJYZ8YhZwJh8aOJMPDaJ5R6diB1h+sbpzoHuS0IEH52kFXRpJlRPGTth2Ye1griI+cgn97CY+
str6cusPWaDcSRIM64ospHXpjYw3sVUiFp38l/VVmrn3jIk9JgH0FsI68kZJf1nxpJcfPEY0wiwa
ZxphZl6X+3GBgKEaUAo7r4pfz2BJCfDQBBIpTHwI1I6dz12g3rYgExMnOP75mPrdt4x+QdKW0S9+
ViNheN//vwMXMuyIMWC2ZsmenPKy+4YmU9tx8nYAwf1Os7YGiztgAJzZZoM4eQ0MfM6hgiLEXKmU
gnAviHjwr1jTGIFcYSgfxXXU2tH5vFWTXW+vsH1m+kGCLe4UbwkHHPN7Yqjodl3J3rBs5PCyWGco
ZeQGnd2icTMNWTWjGO+GXIwMBazh/Xxi6O3j5KCkQVGJRYiJcgt+bAMV72b6U9+8KweU6qmoWhzv
XgAI+j1swMa/j/4ZyMrL7+tnphxAFie8PmUZWz8sXq1XhrlQ6GeNBeWP8UXNy6hwKQryuealKACR
oi6AQYERGdcbDjgLPipEViyICddRd023A750kr1dEzOzv1+39qriiqZ7LBS5urGGcdYuOe9u41aB
fedq/NBAZnCjjYw3ZqjLvXxRRKQ1tzvbINvmf6NabCxpywBcodhnfvoODQimT+/KD38oNyDDwOS5
qe+NBWbogwi2gHSyUHwwPWZ0DHU4/zG++FgMqsmlYCB7lb4G4ENK/SxkgNDM0EXSiTE0b4DB3AZ0
1p69Isv79nrftvetwj1131ro781tam1Htlac78ZtNgIhbAtxr6wnV1XJPfCT2G8pOVRfioa3bnIH
NpWLS44SAUcGYwsuHA7jnWvgG5OJVfKTnlTbGDgxYz2GwAlWGkNGZ+28devxuYIdAWLIwBC3R1xp
EctKDAXw2NwYBbs3Ojbi3zdXnIbJOv6lQule2xDNjPBaR0UdZXWkjfjLQZkgohkSRJQWOAlsbyhM
Q3AO3Yzadn0LakhfyOT1w5ALsXw6MCXeZC0pmLuJ6URYvtP91+z5TC5mg60c7B3O0jtq7OR9pIec
vf5h4EKqdQLk63Ow6G0WS46PNuYLRMN8dQylj8jAJmr7YGSR3uN3PChVyLtO7+HVCKdUvPGkjpQx
uo9RyeQzCy734HwPbD0w/x9X57XbuLJ16yciwBxuxUwFux3a4UZoJ0aJlMT89P9XZPfaBwcoeHm5
HRTIqjnHHKGOdSh0RmwMcZ8lbZY0WWIS+Q7RFS4FPPbUzWvSduLjObaYl55j/RzPUiRr0QRtXROy
fPsslPnI8q9jGDFVoMAhzAyDngIPYf9EvgB0tsUMYIAezgQSFWtx13xjeSLP3vTSdN7UHTp4eeUB
jxOrOAxAkP1egeYuYlAUapA+yusohaKX8rBDk6iwMWzHsChgVoRgBK4BU+7o1bOnQJxj1jJTVnqA
M2UejEuMSkl1egm1N2wLQEDwLVDewIlOH3mLpNAFTnKImuZtCIv9AK0Nhy9ObSpK90pdTdo4MJIj
kCR1QubrddRmxGElxyv5eq71pTriH1jgSyz5AeOdOlgjishlwWxD6eLrMboC1u9AZAhEwBNncLYl
zhIuBienwp2/jn9ISZulONdwRYpbSGi8VaFGijKONeQHWb5zRlotUB3WBTzE8TwSJRavMUAmbDZu
jLikkOuIKBgA+8ZX7mdt4+wqUB7DUw+GVyKIxoYDrwRMOAQDWlyDKoUIDmKLPQNpUQAqSzgbHj3D
JMIr8OlIX5Dng06p+zrih4VQVfblg4hV2PUYgbxoT0RPaE8FW3sjhcu/qPtGeWT/fL0G1Xioka/X
fm2nLjZDIuYl4Cre09pZByc6fndJpn0uqmD7WaGcM58xRoMkc6fLmES+k3x7fkVJr5yweEFtjNgX
XI4voJv+bTs+7jHy6MNeNzR/JJH0Duc/JF64BtoqKSHps+UoLrAZ39rikgBFTwowTMtIGklQb4tM
aRDbKnUhf+xBic/3eKDx85rmI31fHQlJizn9mCayYiPfYcjnd4n2NCzmbOi8WWSYAcW1n3wPOvae
KGUWnBhAQ2EBSAEdwFNGZ18w7sLIZrmjMf47WzHaDGG6UP6ghl7E5sZCnrcWXjS/A1Eq1GRcsfDh
T4Uydc2uQJkqAsPgI7NwpcFWA/wKqD0Pybg5DJBGF9M71NqYGPCuzPhbha2IAjrgD9cBQNHZaz7i
dMPS3d74mK7CrmcNi1tM1VT5F/J5wnHweSCVADH66ZQJIjoydKMVXHQewKv+rtwJMwAnISoLVreK
Vbw0bPpPnkGPTh+x9I/CPGQE1pmjU0FYEUqWGJl69yNtwVnQGxDtg432OWpBIzDYmzbkbSN1XqAn
VEXgRwyr9Vti35JpKWIrc3s2tw3BOJp7qd/Ae+TL3jzu0cPl0r5tDpWyv0n7bmGSTde9et3LxDci
atZ3lrWVlioFn77kj4aiCnn0JsXkEBfcUO9DpQ71jHcwKIkiO1Pk88ptjGcVah1nBqZ60JiIUPPO
GCYsyyI9FJc0SSxqOJZ6wc5iUxKQ4RJGYwx79SVvonHYazCRy4PewelBSxw1l80Khg/YONmBVQeZ
GhT6Zri5gOfAMiREPdmC7QqiwzJk8B2wHNQEMM3ULso+eG3eOsggNKqiOVz7w5WPAaKxELuk3+Mv
cA2GaSym3lQIrD4hIAekfUzo6WagIRVoemkIsVmm74XpImAmPKwwDhJy01/M4BlsQ2Jwyj3T95sS
KHAVvm5Y2n85zcuCaNhfcIT741Y0vr3ogmA4QG3WjAR0t+8EEJWHZDcwxPo6Xx5h4aImuopvBxOh
Y5oG4lsCfOiVY054lWc89JpwN2bmXGlYh7golEwpNvB4K9zudgeybHbR9PZdvQCBKR2WNkHNLMoS
frfUOSueqxwEwiubOxQYwgfX5b+q9RtTYkv2G8eD5jt9UWTTZ+PWmwESDm/yPYAeLZiE9OcerBsU
D1j3D6pYrSaxc0PQPWUSzdmV7r8Vyiews/rzLP+CFsI0XTA26USGkyjNzzqR9nh/Yaa1ueddYAB5
ewP+K5Xd+q8lu5IIVmDGOQP0FuTrCWC3XnxtgTuhBjNghNYLCGowniVU9YhJh5gVMxyXm6fqd+fd
PIdMEWgFgKEYvU5EdqpYSIUMHWlyLHRLpHP99BgdQkD2oH4iK2WazoBSFKIgskK9R6XoSATKCYnb
FfksA06hw2p/NOzBdygSWYzGM2A4XBdTMTcryAfuxFKUsOsYQIc9zFt1w8S1PXk1MzZ28irQl8Wu
ntsYTTIZF22kXx0Y1jd/LIiDTghuio+If6yClEDfZQ2Gb/CVVxmli+Gry6ICpPyjCKT8s5n3eqn7
9ws9DIbcH21vtj2uj781YX8WZaHiAA67M/Y9zFs3iF9POMj5moTVTcCfmAx//QPzLErMjOCeHvAF
GQ/ybTRnCFtFrVkv60RimeZZo6fyvvPbl3KztXBt8Qr0tyiE38F9vmXJm8jpGTCm9K3BLxw/c/wL
lLYCwglBL0E5BBqiehV6N7JWEVTVmzC7/CI5siX0AVK1Eipy0KNuBxjDMrz0s1/ndw0XuoG5ulg3
FVKAL7/Q+3HWg+TkAWMeK2FGR7zVwLRX3fZDrL6k825mSmHvWnSA8OSQAkKPC2EgGyEVDfNdMGhC
ORvvgpvve/WCMLp4ETqEN+b0C4wIZFG88CLia7eI38uFbWM+qV9HvCkH6ROYuT/FcoeKPhRoN1rP
7KkYPuEpYDJuQFVgag16WZ0j/QtMBECEuUf3JlOk+J+w7gFJso9x2AH8TLgK0qosYwmaLSgE6oLJ
AsYyJZCm2CoSGfYSGaTnrYzNT4k7sYuwlAWUTDsCe4NLtMPY2ecixfb5v4tUU0IDKogCtyA8fp43
O+MXdGgLm/th6xASP26ZGWeH8ee/sSvXMTNXZKesallnRrCZ3+BeySWOGwSh427pxCeHXtszfrqT
y//3iO62l3Q7aklzQrQNFCOwgV75HzYAHHLKQ+AQY17hEIXX6PsCd8fL2N9l71yBPYnFNWQMvqmK
5dj+CZiVMJMmMDH6DgjpxKxwbXFvekRI5zmNT3pU0hWkcapHVPO2FplapECB1oRZYvGM3RY2iXIj
/BI1sKoj5bPfUvbyDlO+CrdHSuH05sKQQHGxNDAUj9YTg1XjiwoXI3vmimCDb9SzRH9h/0ZVm2po
Qwmp3qWwNZna4DGIHbkl3GOw7KPG9agqLUoCr5X+JoLWWsQwU0biKEOQwMtGrJZSgoIVy48cMeyZ
SS8umk9XLqZzdGLRFYC6PPGnDTlIBTGBw5GgLyrZdvMbbzLVSBgQr+FnPBPfiJ0vCnvMK+3JM+Ez
0UHg+tuKQfEloprGypIhKgWUDuURG0FKbj462j2VO0lozEA2DJExQ05fqtca3yDwbIpIHIQc9ldR
UOEuKGn+VZi6MaNFcpn+ULXiT7MWrqsGk9oQGd6qwWSmjAbz+M5IioLrTn9HLnddrJ6oULF7YU2M
3xDUwhQJLHibEPx8E3IOMBYOgwwAuZSJc1SZGAGXuiawXRGbAKnxFUZFHuM4NFsiv9FEs4m3ghLi
IoRPHlJCHHEtnCWg6luR8SkP2MbGhiXMuY5gXxYxj3Geu4xOf0wLTpJnWwRzi0+I+2EhGWPV49/E
H4zwhHfQ7W/cT4HR37Kg/s7kIPGqodNZ1txj1uwqODmAKcGcf2BU/WSBA6hijUy5YW1KLo6G9uIx
jru41Xg6O9yyZMMzyTeT8EbGC83vBv/pctwasUJGDRNmx2PRuq3tGQwA40vtfvNGkjnJRwwQ048j
OzxyjctGksStQaNrpNGPJkV0utwbKWYivgngsvhucpM4QLBsrIqvEpdDaURqJ2Ki3p9ot5gDQLsl
Sc0hSHH52w+k73xZgMLer4H+GTONCsth9td9XiE23ZOIiREobrFECbIaAOOe37AR3npc8NggyZte
ilKD/dkptg6lFLTqnQVnZ95xSBTv1+/K4BTHRtVTkVEdvYxsOMx56UBDvCb5+zAu9DgbyGAHcHYd
b3i50MXVkdNHPJ+UMoCv3kcmGVL6ndbeycwOOi9DxQMfFwyAHWSIiiFK7Q04x9HaZOwv9Mz48qWi
Nc+x5OV/GYZuZ2U7Ktuq2JYmdPQoWu1JtX8OpRAQPnjx/nOz1cC98ztJsDqDsQ76OsiZciJjg5d2
2tCty2xOaRRNL//BLQ6DSle4Edx2gjE1+WhWWJkk+LirPcCZz/FPwRcRU8QAti+VE5w68oxyZDS0
eWKKwAzhU3+iQGMMW6BPbV0oB2D0nHOsNRFLcrB9ODsgysDKgOwMupmZMnsbacMvgXUJYDvg20wC
HUCmGdmXeBQO/1X5t0mB3lX9nuE5MctcmIUMNWEWnqDdp/xYcD0LnflEsZSG4zmcOKTUjfLTIwxA
HnCLGwi0J/eMQzW2Yf4flQMG7QgRELiFItCEFoE0E6uuU3JmgufEthOfK+YG9Gteyz4M/35LWfiO
zqjZUnTr6CpCZuAhlbYjuySOfEH7FFX6Mp7qYLZz3mbMVhgTqxEfnWFXvTCp4IRnmU+MitUvXpf7
6yR4H1AeHWJ16CtWnt5KqKWvUGkG9yhLX/mn+nVctC5g1UxMWcyQ7xWVBli8nISE3MDkQS0tEYpT
35KjkyB0OVIj+AakgaUBXKcv4l1c1uomgaEEbhIsbCOQluQ9nHZvgKJeBVMVcA2wzsui6HTYVNFz
zGB+2wGjAAuEcpN+XSgsuU0YMxvBZQ4KM7jNqPzE6k5iVeQGp4E1+3YL4WLDTgDZvI0HJwLOHrXw
MoT6LVTyqLxEtQDt0EbHtoHMAUJXUtrovhGaumy6Hyud5jh7V0Msm3vVP92txV86BArRZWrwQ91H
TCl1XlXiUYJILsidgPuYUUeKeJWNod6RsW2dH45MgfMAO+e9jWk51hLsXWxpzpMNkYVbCHoeRAGm
odYvPk6K2KZa9jGwuY++wKV0xzaDLzA7jbCQxp1dCaSdBjK01U5/oIT8424w32bBgYNIA5oNrwQo
Gz0gODZ3IAsoO31q/h9mvI3rlySWXAU51XoVtJDmKyAEn8qeNaMdSXLd5bpmUd6vl/XAZb2stbjP
F2xXo0fb0nfSiSJ5ZTLJZDWGZcSFC8uoG1z4yYaRXCMShge3+VBhRoLD4aTPmb7IRB0I/WTlJApx
L2BpgV6Gsr7Bap2FxHhKhdV6X5OYAF0d4X9Zeo25L4d9scxKzX5vGHul2sPDRNWHYlhCKqZs62KL
EBdRCVxqmfZcgQHvldKPPqDCCMVHHKiB+uBGQl5icEl3+yH5zmH1l5KJghGJA+L2Y0q9Doi5PZHW
ppws6aZ01Xv7CY3If7QktjBYQdOXYBi9wida76z6Fb6OfLpDWTBiWlOg+KNNhGfsZj/IDjLwIvD/
O9rgRo2wBxlINafGhuuK0bIc3iMowKkC1jbNKMwBLJTY26DC8lO3TziyEHvyHSJEKMEorFB9Mktj
tAjzCI0WFGbaVPbYC3Ovd0sPUhi3qSDdXiFIzgfhNTN4s4td0SQ0kIlqx3a70B7tuOyS3IkNvNic
2JGJR4jNW6zbkQ5RSzA4wGlkRh7NtoavEc+npDzG3ICGjfR8k5IcmxJD7Hcd/gN+B+PAQa2+yT/z
z7VeHiSvk1CZiXp5fL6otKpC+lPi6a1FDucwpoeeJm8YmJMNOG8xDqskfAQFHQHJ4TgEnVB/e0OK
ZDiW6jgfYz1LBK32goQhueCUE0GshRb3QAQk0vgrivgbm+/fCEjU8ec3xstfx9FjyWdPQcgJa4D2
sPKqC92lR7JhCs1LEst5uQMibVHCX5Op2o7d1pl31rwrx32BsRTezjfX+YBMYZZEN4eQKWBSVGY4
MD/1um/8+ydsyQE+zRDR6ppQPtAi0GaSUI4+lWeJFqARCeVY+OujG+AhUvA+u/K3QQ7FXvqQR7fp
UIGGJqyTXogWCqEw+itaELqFxx5hDz8D8gFxNOfKCW7ujcHCkvnMi8UMzMSeb9fOu2be3fZYblCk
UFTwfpAsYCCeIEHYO2fQI9zbtwV6vwQOGEcROKDA5yCIoCRPUKz/AgfQi5/26S/IC5axR/Pfzh58
EHINWbYStDi9oa7/JjWMxXWi34mIAhzZoUEcsQPc9C+AwRa5XQWmwR5v+oxNHjTIbU1vjB05XNaF
CT3ftgM2ODfmVQnsHW7b+rkkIGSI0yG26W1fWkg8RlhBGcN6yghJ5boVYbu9QoXz5Npt2P8vyZQl
T5kRq1MywS8pt6c0Lh7nj1WZduz3EtVXSSVDzeQewc9oMNivlzQHCcoPRJe/hG91EcejgSGMGRqn
CPPa/FUgA2ujR2l21rQ7Nbt52qXNrp92fM/xHhH/SvFQKRupmoiiQ1WBiaOwT8A7AcVNRh6AHjd6
rNEV9vEkRd2yWgY8fdRR4klbXm+Hw9zYa1R/1M68IGYCIw5+jC1SJhgMLHGj5Cqc3UpxGxkTA1oL
sU2zDNzTFmJEIQttGmhgjuMydTKStG7PNJUdFH8BocWfKDv+EfYg7AAKMpg8drFADTOy37BXlTaL
qE55OOVbkDu4I/KXCpgIQYTBSC2SkmQNeyBBm2SOgIaNs/AGLAqjql5oM5RacGwKbjvxhe5tfoA0
BUqKSIIYsC1gKZ9B0bSeKRMxL0JJK9/dr751bLvzAxUjAKt6BnYDu39CMcefhtAKhCh/CUwQ8i7u
pKQClNu8REi9tTm+iq1eMAIVL9xKroc7s5LrMYOa+98VVMMizJlBLcgnCZwwFXXKLcYp9+o9dKH/
6Kb89e805EXhJYOPw1VY7k2uSiZn1b6p9pgnkHtBOT8AgzBPJ00EN4qGGaRncEmQDPFWf49NYqcJ
KrXG/tW3G8SOiIQAgY/33EdTytkMvTjEkQrkNzVdfKlWa6qY4FABDGP/RANd+Ol3vue7tPZwIaOg
w3vEbSP9DWlivKltf+RpTXiXhCubMh0i7kkkXvqy2g8ed/69Xt+y7l0/zjiOF6gaAJvhdPFXuPn4
AnJL/pZc+A447ZfxwCEKA5zmKY00iEZ6GD5cP7houQINBmhk9vS/ecJwmUg4JfpkKASz6kZ+AjD0
5RGQ6yC5AMn8Xr7Yb48xD4hNAioZD0aozeioZrFQm/F6CqkZ7Qg1CA/Bx71zo4FQESVP9ghh6YIR
fJD0vbFg4senC/O0f0pyGHyAZVyC4FjngEMWR7mTULfUn7ArcckSNN6Mcb97I6rrgjL6eZU3IlJ0
njl910G7uYgVGbQj2UcjkOPq27n1Tv6EPJlmwhgrX5QMaA1gL5lQlUS6vYCpkBvcMj9vBV5Vtn+R
quvZZ9FRsODuVMi9bASYvq56rGkn2gRuPvmNtqHtgiu3JVQ67jYgh9xPoYXCr9nBWRVdELzfZ0ap
j+mOR04pL+Tmi8ugg4ckRoMLQcD41SEp9ovf4eUVPjAeg3AjWJSVuEZAj5g+5+T6c7YE1oxjFxoK
SBI8LwUHWMQU018NhTUJDcXOeqcz4PcxGrp2f+jyYBWDhsMqZiGq0a7BDrcMgHBQcEQiUFZxqUSH
n7kVLuCgOqRmwgLHcucTljiPgofQ/ICm81WERaKaQWgisr13lDMY72V/RArmol5EHsLn9J0oM67s
Mmgl2z+IPBU4IOXwKPI1hfVHgPfFIyAlsiUhNsKPcBQKqitOwhRnU0CxZCMLsOLhFZ3/8NrWBzLq
4KbBRYWurT45rWD9MEMQ5GD5t/WskCuHPZS4Mo79o6w9wPUw3uFQU6plJgkbz6jj8W4U3iHvGAXw
XDBmQOIKXo90SUJyhqgNZNRaFr0TT4L2CU8/jPew9Vu99aD90DjhrMeiccoeQOcp2m1kaZJAzCnZ
QcxZaz9K1T4K1pdAzFdIvv46E/yOBLQiUzSSMZI5RYn5qDGZYM/Bu6RUd6MruCQtjmXTJ13F9Ilh
wPWHzoL3f+0seP/BbNHdiQw9nhJvC7UVjzyP8QjA5+BaJviRJ9ciZjbIVST/cyHgV8if8ifIL+q9
fNH1YD6CzyGL+cRqPqJhjuwwSwl40acAE9PFwGL1sIC4+wgpjkaT5p3FK4UykOYdRjKqVew3L0gL
8fVO97W2u2nCf27SCGKM8/b11HMmhh1UTTp9wsd+0Adeb+yupM4Jg8L8HscKA0pQ6BiBS+dZL52n
Rs+J26ALGr5qHPBfwHUS2qT0Gypy/YnDAYu+mKtJOl4EzRpqPvI1JjYrmw/5IGw+KIrcRqAP6jGx
hy3cLpXYeML30K9hmWe7ODDh1RJAt8PGiN+B8wJqpuyPyev3WRoPiNBO9R0OHTnGHKGFqJqgk41M
TxA2W85h+NJAuigf8CYSSi3+QxTGFuXXVQ8N+Oa58LhDEopPTid9ZnVyoxhB6c7Ri8Mu4eTOgc6J
JNNhFGs9+S7EFaGPxvuQ7VNbbA3xymtCfg9AAdLSVeoM8402B/c9UBdjuaGL8hGbCJwj4LghkhRm
sZ8yFieTT+YHy9KJ0xFO0pLuZwZ0dppGcqxIqSUVGxJYhAdDcYtSsuQhOYOcFvHtN6oeyJ4Q2cFw
U69Vd8QGFONLDQaA3TzUbsZTSMAl4WVtcY9CXY9umLTi7IVz/WK03dvC7WG248kWIC/GeRiZ9SLD
Y53pX35kpg1Ysy4gLjjuRQlbD8OxG57Wi7VXi7S1J7QK+/rpYL/nSCmXH15//oZQkDHuq407a/rX
Hx+LfAy6WTxuDLoNWvfFptvik5/0N9ZrziXOsX25JeDMasggni0TQQhM/fFvnpKtBw7GRFhmMCvh
3oOuhjCcrvIkBv4jbEl45Y8aTv0MFK/Cz4zXED8zg8FhgwN1iI8cuLKCVyDBL5vyxE27x4QcTzRc
x/l3/OugDZi/sJ8j01BJWvwYMUXjWRJyhlI6wHGNaIurCAW0Hq+vUBCGhX8wInDnyiUuZcJrcXvV
3BmapogKY/FEL/iQc6rwucXTLf+AZLf1XT3fFU7YBki41t/U4qR0wpJqM90eTj8D7rLXoOOqQFPa
WjGPyoScCFqk4b63mr8x24XhQQRGh8Bz0/2Lm+GvXyA0LK9RS7oApwmZSOJZXa9Re40wZqus6Cpc
BgTbAWt+B1O5V+UaXS1USwFl6xKQgSWHeQ24pI401FgZ9wLD77hqMHBD5ltGFWAfw+HoOON/F12h
nC5rvEXzsvIqKiGhSr6a4PuHK7lseQ2nuwVF09dBbjjmKQsA7CkLYJMwIUhM27VeSSPSyh3+5Ncd
/nCD7ZbIhfxM9V5xN7fQK3LEnsXHEQ7GnS4iMsMJV6A0NLqQNCMjDa0Ud5kwNzFTDU5m0M7BOAc8
IyzTbYiBZZJyE7RJWiVllZBCcGMkfatdEmlKZT+dvMsfYihNIyjmwObjfT5SgQVHI2j4NRg9Yfd0
IwgqcIiZwO6JI+2Ef3WQvdV1uHqKHy9iqoDB+Q20jngxzB87HrA/MwWGmE5qiGfJXm0KecKZAffo
59gooVi6bMCG3w2Ub6WnSa7WoCQgattrHrXozNj22ybBi8HC6Nbva79Ns01anjTDTN30jF0Hv8VT
fFl5Qttd9XD+YLR51WNJjl55X8JV7u9RFdG6jUzoVHzZg5JfAR4nb44IEjtqzsOgH7LuYLWHxoDz
vM8qUUlTs54/KDwF96MWHgekbLo0UVfcG5GwwLoWThF0UqKZgmZOWp77X2Y0VWz+bbWcgHt92IMQ
4JI+m1xMBwzxDNgnhjDEO9GVZ3TJTJ1FmKDDDHBZBpwPhoE0C6LHEwt1AktUzPh5f2MRIIELKwJ5
Ow7kH8cwLX04G2h/qxceZvUhWm/csoBMGZWgv+h9Yjzhmd/p7Z2U39X6ga7hxLAgxMyh+aA0p8Cf
Cr8Ghoeepwt5HGt6K7ExyQLoHBw9l3yrHUB65Q3dE+IDRRPS5PTZxECXFoFav9+OBATp/yveVzwQ
JBDBBh/xjFulUdOb9bAKRFaBGCwVXlteSmgi9JuY3kIM4U+W+QFK1z93OWqzV50iZVk9ngQR7DRd
ZLgYVti8ThVRlDimko2G2PTCBAkfJverjiBAOky3vhg4EaGxZI8OIqyMC8nVESTlERPE0sAy7xH+
FcQ2CFU65R6pKHwC1fuT3f9MToaKedjuOGM3u59qUkoPr/g9SmzvGOJePeO4v8CEAt7mRLzGjO/w
GWJ8x63PSHvTBjpUlnPSvpHPAReNvBMeO5kvxCOB6FEIMy9x7vHehMCmFhGHEWkTCiJ/GxVOxMbN
Yu9anSwnCi9oJoUIVHCwoCblwHa9NWB2WEyKWpjhXnPdT9lezvaSJiJGsmpXQWVutlOzNbWk6Ano
icc2HsHUqe++jmgInhyKRylsOeKb+AYCGa2GGLcKWpIwxLg4OyBc9Al3GdmYcGt8E8+ZX8xHiYiY
kGVgCz0FVwYuRkBACgghpzmzFwgAEFXOOMttUAKi9e7CeYloY1/DcIlNTT2HDs7Y57/7mkSrnUG0
DQrGzmSjM6IgpiJI2+CUBgNiKbeKPZLHCKfAk5RXirMSl1ZGq7xSnIK8UpQaoyUWZ6Q4JtFQ8Ho5
Gz2hFLHoA6iyp0CiAMeZehY2S+x/E/MLxg8n5AKBKeHZB9XG1xhXAKfPvtb6+kxbgNGcWCoRcXDi
R7GIdQBnnBecMVCenOD4+0K2jIpju3DgXAPiSpiKsljMUlkNKCmJhWBv5BjhQAJcehHmd2xv4Ijr
DgeOiPnd6n93AVwkHS4PML+r4cIF9PlsayzrQk0VHBUEUrg0BCza5FWPBXLP7cZi0ARwn48J8mDr
FGsslYsKvLuddpZ+xxYx63dyK8w82SLmVgAL8M24f9kY+FHSS7lZCwACxxuX1UNV/acLpmZGZ8Ri
yCesvt5poqmY9Yv3iZ5mPGjvjKK0dyQyxY9GRM2PLBAGphdkWnHq4lr3G90QTCsUCKRlCPI8Dw1r
D/ULCP1fhgEWFSwsKlhkIRCE4CQoL3qyEj83hJmTkECnIqIbvucHxM7yFzIoyDBXCH1LlgJF7Dii
KuwFHQ+2vo5kj6cODFArQtWBzvL8c8bFlYe2FviwspjDYEcBlx/3DfpTPFOqH1rb7lPGlB/DV1rS
o0+/BzdseNWwflzCAwbCoCFd2kIee8Mz3kbBEzOaEd3z8Img47Ih/JvsUOHDQbJEDtduinhWdr3X
RJ6BDmjKCTJkUSc+1ZDdM6MqQ9bZCZhUNLhehoUTZNdQAo1l7HyBjCCQWRX5HtcBo15eMMJE6kgi
ljKNJjJcL2E3hiWxp7ao/McugBy4eo0jnV3Vs6chyYBbXRbDDpLOr0nKJJpJBa0QsxWSMqXtoG41
8Ntmh58FQK5Z73ogVW+M4EV3Isn28n3KEuEI2CQr8JVD5Ncxt0xGZOpRocc4Nx89UKfVpR3wk/QP
BHh5ikEkWhXsE0PgNkRr68nAsVABPOHJqsbMTnJQDkrBy+sqOyKFPWMgSSlLZYsmumR3EoZ7YtH0
04xjj9lSvb8S2VD9NjdaePPwu2kQlgg1pIM5AnOMpCw3MSVjHljLWtV92E8C4wskH347VLE8wLzy
+NYC3+WY1WxOz4CCo7EHD7z0+3O1v1kYnyHXFgc2dxzS4GrcMRPujQTzleHNFKZSIuhDeLDk8lZ9
mjlhS6ISaWmFJAReaGX+kr90cRXj+WXvGB+hXKaFGx9AssZf1vyGL3p3iVdzSAXYhPv5HvnW5uXM
mGiJblDvuJPsMSAxYPWOscnnUEJEKzhdoL7C6QJDnraMrDkqb1GNtAr5VTj//Ee3gmu10q1ODAmp
cTNBtwLBgmmlZwLE4h3aXLH9b8WMnOk4w0SF6vUni0aaOyXSqohJkqSGwxPKIjxDIfnWtKnnYDIh
5nlcLB7iN+4Uq0wckAU1adByofrZAKOxpMnPZgGmFbMA03gcrBpUDeUKGUPsypD1FqUKfkqOC9VY
64T3hokUWUNPmminRCUBx4ksBdU6MBsE6sga45zg+NoFCgQSdSHfIUdxlqVGpYcvF6Q0SUlWSU2L
E9EFhNntbcYu227cGubWgQs9u6A1YDWMWcFqABugNq5wDRNWky1hV/P6VBHrSLqDGnZ9OKAiqcPZ
DBSs+2amKHj4Ac4HF1QG3IRMwXCyYm+MtCw+mfGYJ9oM9giVTUi1GmeXnvfWgKfZwSkPec9WfWhR
dWxLHOJtwBu/sTFKQ7gVSCSE7itojbaf2YJUI0EFo6hEriuG1dZ9tRefQURjcg0LeOHVQETrKEUd
byXVNITjAh2TIfkBXcv4urYQtrIQ23UlYHwNxQwhhC2D5wnK+w2+7wEa/1f+Qlqj7TvEF8DbBcMl
kAd2reB7FYVwBWmggbjAagV4cGDUgYbDMQALyIyQ8zSYSusUzPuU6aq18zhyKCX7uMI4lpygPkII
wpZ33kFb0TEMZrsq/Oshd6KujSbQLy08QiMlhsIKbiLgfkPh8UtCroP/GqwwZKzLauGLnq6JMeNV
w1DKvbr2i1J687JWZ46p+Z8zh9J559QtEptuhDPc8KB+wgdKXZmBiRro7AiIq7H8coTXykovL1Rh
tyIBtZCO2Acwb0qSkzy0iFxcIv6yZLr9BfEvPXrXRblEaMKZivLVdDZrSIpGt42pJENdy+NzxfKM
wdP4HF4Y6BF3Jg3oHhNX9GuI12xtl2KUWf6VBvbNFt2asSjyNSXu0DjlbhVBxnULNCh4cSwqP8f2
Og0ZAGM6sSpuZdIwPLi0SP2ykT+yaX715Qa9n9MEVhPcSIzQAkkNFOTldD0cyeNWR9M4bo/j1qmF
yKzSMG7YyuS42x5w+Y4gnYakd0RmJOQBpv2RyiSrEn0K0qeKe+gfi+E/CkPKDa54/WI4MVDSoWG4
QrGL7as4URs5vspxVtLmCAYPOxSmxzkY4EI5PRPr3YkF5RTOD9RjrJ5Ao0FgIJliuutiFwsIyVy4
cIH+OPGY8IN2YSFCwSJfRFFgvKd2uIGJJDDnX5wwqJ27T3R5xvtOfcSazKXMAVsHYV/h9e7VIICQ
c74giw5DNIvDPeF/Qc9fcE4lnIUoGhwZkB6LICDki53AsfFqPB/Wb8PoYXUlg3sDuAgkCoSMT8Oi
nWb6YC/y6X7RTsOTHRf5dKl6TOWw81yYveiWF5cY1STESNgJU/soJWqFu3GJfppRJSTUXpg1Yhah
3okcqCs3FfNOND63RPjCGdvh8xMm8YgbLGMG7X3U9ufI+XNE1vgsP7aL4+RKQNKWICNKqtsrvxS2
PU6PGDe1YKUpGYGfVFZ5HOZCQH3LnpcoH45wBCCoTvi7YuCCcqP6oepiwoB6nCE1TRBIeQD6DP9e
osizIddF8jXaOM7LoPKCgpJilraBxYDT4xU/AmGaId9x/EOU4FVmHgDsny6wP0UA7tgpbYZwgjiP
u4kY3auwgp5yRskbDB2wEWFkxMfqFJs76Q+O7Yg30YlTRq4KVOyzUKQa+vaJcV3COBvA4Wzc1d2d
DYiCN6F+Zy6dNqyUfpt/M9OiLV7beD7SFksI2haaDOjCamtDc4yQZMOwHDZBHsAgIE+NpeEj2Ii1
0geoO2AQUHIIc5I+0OtApkry8qXjxzX1P58SBCQs6mvybPj4fSmINwsaKsMu2BzjG44C+Z1Cypqy
VaEkVPvJ2jVY8/uzEaac2qgDMDdJsGkFohhxkscokl/P36bs8dqCfGJhS1AAZBBrhSkfb50Y+ANf
8BwuwxPsnNXFAc4N00Hmkn/Ddwh3w4wVOEXaCF8HLaqx3cSjVQrzMUzH8PO6xSkCET5iEGoZYVA3
oWRyx+yOggk0YDHiHO4VexTOGrQCWFAhcfpVf160B2pnqqFyscqufiTrsfjBq4dFk0E9f1QIucIP
GimL7GWfRGUynJ9F0N0xI5VEBCBYULWHSE7juY7HOlYHwU4ahtjAk2KIL7Wb0gCBYh/K8pCWByb9
s7Gn7KPmG6ydMu7wkUCDA0IDqEHDtII02FPXtzv9Cx+l7AMptDAi++JZOS4WxhveNrAaibiEWHiB
qLTVWPJsGaMhZW8QWiWqljhOLDnoFMMRcsgDxr4De1XundBC6m6NIKB3K1IBMLqE9ExAJzfP5r1P
t/zoad4IU7i/GdndKGKyCRWFMQM1eDUGVuCEIdHQ3ZL0AkyVnnTMLTaj6XdgMaP//4UDltDlJdd5
GU3xwrVNlI+RoUetvSnRm2DdwyacdBmWagsHI0tijSaAZ0poAySINEt6PYbasSYCktbEPLp8Zkre
LsN0imeuEFV4enC3AMRBOSPA6XoJ60IMLWhdGFqgNqJ1KT7Ut/nKPpXIwGF5aPkp9chtCXshQtaE
80C85076vXYyNDPWMyF/THLgi49isVNY71eMWXXRcurSO1aLbBf0e1Al8cegczxiHfB4DNZIPmFP
80jDYWuiz3RuRHbHjo8NH+xnB7qAMOpqJ7HWLELlnbktAvsnECl4FSYVFjujP3UihIY5Y5tYbKT2
bv1uOK/qEzJ/ADUm9poH47PBmOsNMz52YUy3oFfk6C7+ZrVxaXfsErjVc1ZxDH0uhxU2vrSoTpGE
0yWGLVvjGSnjVLX4WZFEx/wGETk7dJo/314Zxjrvw6c4vmaxYTPL4YBkJMsIl4H3auR3PBI+tM0l
Yko9rvB/xw5D79W1Iz+5HN2way1wau/I9HGJUAJGqkww+GTEYkLb1pddedkV5/1x2JvDXgavDdjx
kA6zFjoSFq8n/CaOHrsqdKTc8GY6yqOXGrjOioVXLYwkuAxXgNYaBxUVCsHsyVSo/9xqIQ/ADeAj
lw5mZ81HjoHepnmxHk5Qp1Nh70LshtSE0k3gr9zDODB2/V62dtzDD+bbDZPqB+dQ7oWfDN+8XHVo
7tarzhHuah4IyhE/my6iIdWHcIAyiP6Gzi37QEbTveX5ocPkHfeJPIS2XG1LYdJs79R4upe/4Mco
jPVh/7j4qzBnPkODF6QXkAiOMlXUIFyr+KtgZQV3UDtFtzcC+/75DuEDrT9hYAKnAQjjiwu/gPBz
gwPArggPRvrNmBD+4qrBw7NmCc9gLvjfbYB9ApcMg/Nmz5/Fv5gjeCyi1emeqT6z/bzYvTAuVhB/
bOfzFltPBs1cfl3oo+tBTIQiiRiEr3x//iCRdOAHQgCFEyQauAvRErhG1AqbfEqyZx8NLQ5I8bAk
n8HdbIXUsYAOVwhfb8kRCLcDoDR59pf6hnIRLBq/H15rfpATcmXiQIue3hAvcY9DBrrXHuqBYBVY
VEOaSEw80wTLINgoHDA46wpeDF33GW+P7WxgvwHo6YJcNxRh1BPu7Z9LDCT04oNoUNK1oQx4wxvX
3rfkphd4vMxzhOXm6i6zSiuxjuJHMR/ie1Pg+dVdBpKbdhBJYh5mepfFTI+SAsoTIDpTAlx3eMhE
m/DWc/sDXZzJaN3w5vFO4nDB+8f7OR841dBjrY4QtPzsBvf4kgAQodG6JyLhHtdZKKVcE2wJ5m5x
t4MJjoB+2LALWmrMsZm9sHdBI+H58hgyXAJk9xM2CRFpMK+0B753QmSkRqhZ4ZdzrW7YDLBVEnC8
f/1nrc4T5emwig8qFK5wnoT2wMUFswtVGivF4koY26LTdP7gnJenvsXeihXWYlXHHpn/H113ttw2
tm1p+IkYwQ5sbtmBrSzLsmXphmFZFgn2PUg+/fkW4Mw8VRUVubZ2pi3LJAisZs4x/tGWL9xmQaPE
sdRVYtNYuveMqCMClapz1J6hSsMVYIMfgAueAekuoIgtGzG3c/cP7imaV847wn6bTWbf51hIIvMq
gxzaI+MtoOH7u/fGIFfByech8V07am0hcyn7etNnz27jGZ+tytR0DR2UYviXuPHMUmc9zi119hjC
RQdurCI8R38W+4SpA/40OanDBF/+qJW+kRm8zgJp6Vr4mddrvPhpolSjXmPKjufv2jJu4f/uhvf7
+Yc9zdz+uRKfoHgYrGQL1X94lx5z3tnLQbdAKgjBbRAGi1nPyMaPZgJsGh8qxEAG6LXvps2oxNm6
FjR0H466gUdlUNHlUqYp8iFHgG4GXcrEbTTwP9UjSwhmZM2HUHlMH/1Mm/urC0+EHBYjhUdwWPy1
y1k3vrv/SQ6WvllQWP5ux+HOTYtiE432+Lrl8UbU1oSWoUJFI17kHli/i6k0qIfd9AGwvNHarnE/
Qj1upbfcqrxtf5p7qNwdejK8yfFnrp5xclrptaRBmLSqB2RUbn/9l+xKlYTsSvVOrKmMn53/YIVn
uqjFwfIYzn/b418HR3rEdFVyhejoF4GSakpUrBsSJ7/SiRCJGDQozB/FbNSjHmHI+h4cCfNajyiE
IyHKHAm8aPduXeXnqaAnkIGV9hlg6FIKWKVlCuQc7+o9jKEreEs9nqmeXfulmUICxNDpqqQ7SCyE
10F9Poxsi26cKqDF7f2ynUSDWSQ7I2BANgTO82FxNyyYxHYAaMP9britDta7YXQZJNXgZCoEm54d
eCiLpIzpMxFkOouT6DwpbcbL6ahSHDVCHURl5l/zn8qMj1Jlxr9saDkfZsVW6fGyYEb7W5w56cA9
BveeJYPBpBrMf41dXMU/EpnH4cdwi3tx4wy6DArAGmSnu7hxbzECLgVhpvGGR+D6NHtZRO1KmYlJ
hl97PlMQ66Id1K7drdMY2Zamcmv6BxQiwcku9Drb/hKA8PtmP5j+8b2G72Xhw3KYrdhWTZQ9tu/B
Lm2Xn6hf7NAeZvvYG+BCvL9uR2gnp2rnYi9NmrrV1gJhbXeO+3hvu7iP56Q2ouZbG6fei9VB8yXc
2loGFWkeofBeey4sJhSum0ykb/IpP3ugeF5t9LhmvhOjZgfm/c9V8dmEe7PDQQUN5bF/dpFBY8aB
23QyhvdUIaf9JzrLdWeCdMe30tiEGOqxrsLYpkIem6yeYfSWR9GoHuTwVM/ASw3KMeQnpCNZUTNR
syEzSl9k/uMfpdTuL2YZUm15sNNs5zQqDp/zb20JegoFB9osrQmU8BxSxO+s60Ab8huMSoow5dF+
yrTQmT+wpssG8EgF1y5JiQbEF950oObND80Ph3CDvi/3/5D4SY7lqUqDSq13YKiiW/t1tifjCexO
s+pNbkA5FLqiWvpwy7XG4LQazhxgmgM23bo+CMfBEfJMLMGgUOwbqsT3mjIFu1CrWY6LmIfrViTq
tdhDhNgVuwG1EMqkG+g6mM+ke0DwX6kAq+td33aXjsGBwH7QjFjBxXUFB4JRSYNjt1yWNtYzkkXv
ovVia7NtR7f/AEMbYvF/AENsf2x3lcWoXBsW/ct12Byk01gRuXoaJOd+UpD20PaKSv3aqV+bxotd
TK0qq3XKthTDjM32VI+D3XxQjQaLRNO8fZKo2cI5WgI2Oisvu+k+jL9OctyKtLsvd7fl7oL0KGkv
IGNfN8o1mkCVzurWufKHax0WpKG3mn+KnjLhY7PAw5gp1WldoQYXO1EURmHplgwwjPqye/dz50zK
7rfvy1nHSEQGU4IWw4UyjoVO6Y9mc/ugaSIkrSKBUQ/UZfXlIkBGjJsK4LW7x3Zb9KqLXjntFVX+
VpBRuqb/0b6OjoCdRrG1rMWoG8ZUQN+2f02lI/RPKdNwf0eMXOivMnPj6rs6vtix6hGaPT7UQhfB
nI3tplaenESHxaVyAFJtpLv3Kj/WiVpK2yhW1SzDuF2YNtozamkR56/VcTOR/Nie4YeLc/gaKXg1
u4d9b7fv7b3SVbxYxcVaXJj3ZyWv9MS4s4xdosqfhHPYbZJ2V/QUGSugogTDH6bMWe5FYlzZPxBE
uxvbDGmDgh2W8f+2jM2XBI49lrHmIq4v4igb1Uaga3NfMoetFXOSMNgteU9LuLLtRKJFZkDlht3u
2GPDKDY7RvRR2AiSx3Xq+tooD66hEdaJnvMiuymX8xqmUEjwaqIIXg+dptE9GUVpcGvDPoV5vErL
51RcpORpLVTtnRfwEhTktdNfIbCxkNCvkpf7R6LwxNBd4qy7U7WOtx73XfOp8hwdGoTnUDBdhf2N
/1jPdcv6lY8grBhsqxNLymnK/B5vEca60fOJHPy5uhlWUbXb+zFVdK4eJiDWyDE0ciTCaeQUe38w
QRyLq+dBErNfzdVB3G/qYMWRr0t1zPI3W31ZPajRhoMTOn31mWHAVsdmSGxWY5wX5+h2m2ELZ/+W
GwdqY793fzCn18Qu9212dVslA2Usz/nL4sVDVg2bbzhq+2XY3ks4IAEEO3gZGWKOCePNbuXfKVov
+F++NfEyIGWeUE08W64G5azQ7Kqt/bpz20+q00mlOJGNgY2ztk/K2DhpYZLSZmRsnOt5rFuFFI/d
N+/XRdOfiOy7hU2AXZTUh58OWzCHrkYXquN5eCgNTi76CemgfyoFge/OLnAbJ864xV690ms0WvtX
00RjBGLQrv8xXaxlutNeVXglqMt7eeFe1b6Ge9EMhfs7LdAyrtziWrHFMs6JSobQ6G7SMBkZGGb/
dpQ2fD7l7rQU+kkNiUwN9IJWUxtDJs42NDbWbiMCu3Wrb94sLdhoO9Xl162zGBEywxPsujRJ5NKs
i4PO1qw+1Kpf6kqgRE4O+LjcF2EAem15N1B3oHwasrDxr1lKZsxr5yELm3Vkfx6ysO0lb0Ed1lrd
ai9itsmMuQiYZNA2amTQOf/SVZrv4g0hQKVXNBngKZPFctUhT7ULSTsBhbKtljaXN4bKPErt6Uuj
PrleW+tpmO2SY5zW4nNN7nFcSJEokYy7JTT39aQp/yoGjwC3myuEE7ZlA9yu8b7u7d7ybpI+Uj5S
mjf5qffOIbYL1EoyatnQTeItN3jLDd5yxvLbvZNOw2jSOGTDlYoEXiEHGy7cOzZZqX2/Ds/901Ch
P+zfM4jgMYgV1N4NlXXNhebb+ScstJUdaQabVc6LXYQx/3X7SZQtEbIHsVh5Oy57TpdR+0noxS2o
zwqXHxHrZ8a+dk6Ev2bMMFDkGx/7epeIuCmv4g9VmDKLGguKbvH10toH5NDt1Kl9+M7V+0lvW6+u
3lLiW7Znf/Jzv9/fvB+mI4WA6QdJmj9kkKctaFseJLVGDw57p8oggo5TEXQQd6rj/aiJS24d+sW6
0E8+Eygi+r0CButLMilJZYc9i4ZOe85+i4s90LZ9yFQUy6vnvsV0em6w9k62DVWESaJCo30vwvBR
VipviqHCxKGiwuQiHBwvFQVK3GDqClHbq90FraBBJ0MxmAOjKPGcKJ2Y80Nl+YPRSO3dSZTflN1b
OYOEkANrg+OXtfpnm3H0tKiEJENUpbms2Y6LA6xEexPdXLp7/Rl3iWQncJeenY2dxFUT1RKEmXOH
8E1JqdRMqrz5R3aZdlL2qe/IZm8hQOb8M7dy67hkGfdrT21hUDZbnz7lfyMiTGbJDxpwhS2vq5YG
CcKxQDYyvAnOUr3hf50NV1l0bp6YBcJOne6PcEsNKDnn2sFdON5qQYVbATnTD9KW5Hh/uCZBM/Vu
4fwRyiFJTMRuTlcQNfcmoepx3PROlrQeLH9W6DePV5+1YhRXjyJz312dNIuJnBaDZP3sxnz1e4xm
HFkiqVRJX/fFUfXDkbpAwx90kV6Ho7U8r4Cf2gbPWH5CL/wC+z6k4Ed8H82ObsI19ll42zo+EpO8
lrMDwDFU6pRrxLLVxlnAkhbWskTR2iJSm5qQMM51VFU5Ou46+jAjOvkkwtj5YBoEhJ0dA/Gm42AZ
ZGK8qMaXLZfVTLHMub97AYQDJ9r3orS3Cs5QX1bHOFnFquzre9zI8pln17/mae0JVs7j99w+rUFh
JLrSvfuplbCwH/5jeJOHVW1GuMWyQRvGTAY5zaNFG0a6ecRPUGKEvq7G92qMe602Cn19kCzlMqpY
6pxnH1Pl8rvwS6Hapeuu27OvvL16UvS1UlrkMG5B4Hs8bRpThoaUPNaV5QBKLRth5iiFCpNSmgf7
7uPZSBUeVvEaVQxH2GqF65NsJZhwVTFdNyX4o5XtUUksL3yg8F5k5/bUS24fyizb39BfupvTqeNu
axH0RP+cykJh/7sMUJAzEpM0RDSVqiMdAoWayy6wVguV0Mqb9qKHajKScYy+4JF0X/5W0RE97Mag
P4O64VOcqQ/0NERuUioqoSFSX/Tq2UeVknLLNRtsaTTgdO8k1wK3RkklxNlT8xEu768kiqP7aVQo
jIrlkSAgttFSFgTU2I45YHeigQqjKpDHcYQBV+Y3tZtA1HzY6DAFFyJvbCcEpl7H5khPWDLZK2AV
GGMlIQSvJmXz4fzQWDzUFg9ESFopu9XEPCVlRFQ0HItSpwJrM4RpmFPUVE0roabqyaF1zip6rJnu
9zwS0fbL5344PtgfXQgouOi0Fc7Bp+70LJl2Vu1uf4+VnbIDc+iJKnOTWeEV1hmVTXI/WabgeZNx
GZ12dKFBU/Ymhz4/aHotHmuLRwHiNIcCxL1Zakvbg+uQbFE3kSzbuzhk72KfZYGsC/1UrTcZUVOF
dcJ03ughbBQG7ptml5ff3EOgmBtd5yD1D4eR+6rilVxDrdDNpoZSaS2vsXQGH7NdZR54pE+kE8NF
6nwvO7a67wtVUMrWh7yvhTyCcoQKqZpd89dG7fmXLaIgL8EcinL+XaneikkxoAfuH1KJz8AGwI7L
zDLSTvcdP9WprJXU3q3BqV44cROdGuEjp54w36T84/bbhlLpS93LOtyEfJz2RaxKP/AVm07ebwj9
3ajA6ckHD98FBn3d5d4ybED9qRdmRcf8tepYHZdE1aBQGGuiV784/5dUNZrqcHIRpaEI+cIiVGnQ
AApdewav+psSHD/eMZFQqIrdTsGJhtvFOM0qfdxjyehWiXunUPGKG6pcUb98HRSiQX1P3sFqMFqc
Rzzo0kGru3FlPTkUAiBfx7U+3GP4Lkf8ucbcs4Bkfwz+XA7n3J9btkhn/lwtY3KsTft4IVM1kbd4
lySAnE1UhOeVELsJj283m4bAxkK9Z4mxPuSnB+jBEwBR1jtr/gqdljfaVFO5mvP+t89l8RmTCex/
EgwHwej98OQr8aBfDHHN25ZPywVXdaks+smALkN7UC7mZQ1lGCox0X1SO7dyH6HqiqucVj3m3aLa
B0zysTvWJtlZUn+NsXfFJwcVbG5PPP6UOf2sFccvMwuJHs4S22OXSKKrAbn5pHzIg1rIPgyeQbwV
P9SWuMTjlYXWpSNQrtCOgRg8fd55Ndd/ydaKMJaOTCMhnqWcBZ5hguPv/97uvh63zybH2UCLQaOc
7Vpyz2+lqP1vepD9T/eu5a4f4eGr5bTOMOnXfjIfYDBclCijwGDgry/VKXWG7PU+zkN9uF6OVqY2
2VNd64DVQPyhVSApZ85mIuRtr/BwpXCZNDPzgW0En/qGcJlnjbEN9uMfA7YHTsNidnn21aIuekix
3cpc/lCmW8ZhH29reBjVn2Zg3R1yBn/UVGjHWVSP7LhV8h6N7o54D0ODxqh+WPkV3kMoWoU6QeK3
FWHG82VL89b8pZnrkSUe0dLNZZNAOi8mubw4F71F1y+rT9Idw07K52P4cJTEACBTIY+hbGaI26ZN
krjNNttoxaVYYbvrZvKsGsranqzh9txejw8SSzxpfkm92xNv8A76KCl8fJoyzIQAQD6q7vFSpeqb
QfBjTOmgWI9FoJZDXkI9vnwqv+m77mcxAdVpE9+j3nGs6q4w3hhcKav2DsStXUPxbJLuJ/fiBB7y
wntF+TkED+dWRKKHo0wDyweqzyCaMlg2sZIgJesZqg8rCSJyrh7Df7SBPKdjbHXxWddaYOP6HFxr
vF6NYRvvVA1021ijl4AOOTz52Ta/srs49FVeF/0g854KOmvt/rmS+Z2ussjzWc/Gvd1tXau9swev
LXDhNLxuf8vOOAstWpd+0Pq3H9VbsdFrYYjqBV3Rz1ee+D7/jHRVOY0s7um1pxHyeOyVbtoDw8I6
C7s87lubzzARezBDZlWnGsJHZ9wKn+Uv++i9+d02Q0NdcVWshQWNNj2bJOW4e6Qr0Uhw3DGkYl/a
Ly2RGSQF29+NMpZtMAobOZK+/ubzr37zR9lo81OXRGxqM6euwtvq+J6EuyXYnc2wpoxlufXycrkF
0la1PBbWyod7/bzJOKx21wNJErITM+QW1pIiq8EyDPSD8mPkXtdoGDWAX4IMFceTAHXJCNUmwdvs
RqdKqCIAVwEioiGqIsiHqHq0pnFtKlCy5Yisl+GIrHYmEpuSftVdV8JQPZjve4VdKCBMac4VEA62
PvHlzzfRlaLU9J24pLOy5Ex3+U1XkAqrqZ8Y/lRqs6Q8oYrW7PlTzZtEMEqEeJb2+P/ISOb9RhSv
GyoQi2urGuG7xodbvLtJ7IxX2ThGcc3m1PJ9jcv7+ErVtI8vms5gPgbGmQSaBhAhJUdvRUtKIDXv
3VQmBjbT7VplsCI9d84gt78MLgJWijI6tDT6vmbC1iKm7CnwxC+v0XP0nOO5WYUQumuv1y+aFwCM
pUDxXr7IigPxLipDpu2byDlcCvFjX9h99D2AnlczCSRDDIbPYsxYhKU9bRKkw2m0pt9Tm1hmylub
O7KBbZyNE8tlb/sJ3Mxp+pM9tEK2l4wbb02qkBibrb38LGW/+qPCsVCM78K4pm87ancotEQpvTcf
FOO1v7BW/HqgCWnr9v0s24799H86EhueHkncrUXpR+2Naer0m+cIQns7DwDp5D7gaD12i/FB8+0t
It5jnE10GluHTuXaWzNazJ7KX5G7K19UDPRC2hDcqXT4vR9Vuj3OsdfSEcutbz14cFfte+kHg9Vn
0WJKRYgD5XfScTKPU2abu7sXQjakd5TjG1X0PKaHrtR66fPK9m7d+lW4/631KvQaqrzKvQksX9Ke
aubN2uq8RpDzfis7TrS22b262Pfcq4kqT6XXpEx1u+J7QmI4S9XiK7WXZIq0f+KMIGBpbffOL2Es
gGJTCU3dedotXLqzfbd56daz0cDeyEZDSeLPXpKU/bfgXlDk7L46aNFtwk1VKn+rf5BLa1kBHMpa
JP7FljZC0OIX3L9avbUvQfwNTrPh/TK48mYX+uphwHvr+lfpivm9O3eGCnqm7l3oIrzLSB9rV+hf
Lv3TpV/ciAoIsPq7gsHT9r35gd3J67VrIfFHp86H8rVAggLmTJZJ0CCaYU3r5alelgq0gVro4LTu
n77ohZo8ZveesBFe+Su7PK/nEaGkVXRdmzFKRShbDtaN4GhRmbspM2WVuWs5VOZK5VCZu6yG15Ul
blhaDY/rtop+/ZNNgEegnCEuUC5O184lG9tjZ/vB2F+2/fzqZVnB+PcNK1hu4b92xVtHZYqGYYFg
+Dx81TiK/OQmAfNgVRrMToPmcjBr9jcl6pIg+J5VWk4yGnvTwaI8WGPhnvvRfFC4Du6inVslvN1u
nXv8HtgJiMb/shPqm4ww/IF7o+78/wm1mFbbOYs8b6PkJPLL2+mt8kfXKQcNn5AV9GfS7v1PYpVb
AL31fBYk0voIhkqrVsJpGZJODgqvGKY8PCHvpAi+KgBiHkaKFDnr12eBi7mNGH/7a8CZKK5QSUax
jaqoI7IkVtYuYmMdQao2Xl/HV7PTY8k5x67pbxeBmsqmRwjau/CL0qMWbnJqfU12arNqOg9bWHF5
2Txe72WMxXo370QUafgJVSiM6O3cWH90LIw7WGE90DJ9796RtL26DOocsVEIZTCJnitfGqrOqVl2
EOGdPfq7mypIqgrXWEuiOP9SfqgMLq/kacloYT8PcpX8QL/TrPZVfMJOg1qRq24HM3KI1Ks4zoiA
tJVb6H2ml5CbULa2PG4KAykX16kOUxf+RDPudVV5SN4FKBh6JadXuFh97epj/fnqRB/Sy7SyWwi0
+93fgAk5pQtlvWzST96L5w/NlnpwjF7OXqYeWXv181zvXXatDUDbprVvPtbQXKwIxWL3/lE4dgrF
TpESvLXkW3oviG14v5BuyHvQTYqv58F2PViXfXwSFWafc8k0zhMdAaGnV62YKOnsSc9/To+/LBla
5Rys/i5ZD0dpk8BdQ9czPP80svQlx5ZiRAAUWhZnB3FfrfTkkBk39mFlrMDfoQcp9qQSXZvmShWx
yak+Xq4mhQ3u4AintRoNzUyRiCNtkXqvksCIhxZ/Y/5sa6TeMixvpUyUNcIntb0DdKs+pbRsafBb
Drf11pRgnrToqFDQETfRWTSfqu55YsqNFsDXpVNFMjis9NYfIxEHurM0ABV447D8GDfJ0gASnZlj
bDS6RaNNedzcTeZivcETukVZz9KZufSj3tU0detVb91K6/5tL7rho1IYrJWAz4NbuT9d9xuV2As9
zH73k9+exjwUYCGpLAsFqGRfm1kfVCv0yl+Zdi9pNy13SzyV5dDkaCS9S6NrrHY9TY7FjkxaD6qX
eK2UqhKSuysezZ2mbJj/58tudUfMwLOiAtRdEirSJxIgkCUqkfOb3zp3+sNTR+Lsftu5v95fRc+I
nHV/+mq78O+OwXbhhrEfrpJS0GMzob3o+thLh6CZWFKyn9r8y9GzbUb0fGZ/kci76S3n9rTAu635
5WV6tTIQKPb3i76PKPovZLf2/eST2wjzUPxCHVBl2w6LlYHhsQWV1nmhGIkY0pKRhypC1pIY/Rxe
4KGd3eBHYrSPLU7z772gzD/FK3tq54d7Wd/Qk7kgs6BHqgyWL9w8dkNG8nJKh0kI1OGyNirP150f
GIJzeJ7d+cmnF+tR3Ct76r50DpdR+S0S6PRzQ49amX2/lqCc433UqqKAVOqx8kW4IPnmZbq4t5PP
sifDB+PEmsYetaPgFGK/aX+u6/bbFT33l8r+xbH/3u3VQDwEINENLB8dnX5t3RercquORjvVFbrz
Igdl6+D4D4r1Yi/HJX7/uKnnl8JcaK7LG7MfVVV45hBlKZkd0hqBuEvzH2EmSocHDWiimb9PNC9k
8DoZs5dNOqx9p4WRWWLPtlBvt1V88sUx0BkW/nZrMgjfu/LpvXjloRbVPgPBlvuXNPZaTTCZOMdU
COC9psjz5NV4Yj+mydfq/DmCCah8eEH35MEnEh6O9cAPOFXwsL/g1vsfr7sHpX6Mr/V4pBCncaCk
TaJeiN0kJwZLyppVd/ZJgbND9Yk99LeYk0KL/Sn0i3/pHtc2wby++313g9a66dfZvJ1+bawfo9mP
fCqg/LE5dqfnd4OLmbxUVk+3J4nst6dEWM5wqx3f4YI3ESafm2R8pitunYeL+mD6PbmZYp42P20o
q2/Vier575qAuuH6EJjlrsRyMczmgcb3HZB9omAMjBGuiAfHTWLY3oqDcRtcOin2lBILC7J9BDAW
es0qdkcBBmgUSwuFnAxocMNW3Jh+vy97y0948AKFXrd4G5z2g7uqcqFn7+ph3PazI0F4OGxCPUWy
jefhp5S+FTc/bOnTxbDeHE68t/sXe/P7l1MJ6q/X0T5vsvcB6tOtLFuz4teSO0hzRBsVJZAY1XKk
leZRJRunH8fkD4cN7frKIPfOUWDtm0CUHe9s83tTeQJ4uHbOEreY93nPL+1f21c6mKN1KNgqL1f5
pgog3Ubau1Z620z9cJDKlvSpH867/oJmH4G1YQdMCPGdKGaWjYN5ENVeUq8uATKn/8zsbLvMy5ZH
h1t0KoWnBRHw4iHK0qOOkbjzsNTcruMKLmsF2zAcssw1ths5A758C0vth50CkcPaXtrR6fxfiBQg
va1rvnv1+BU+xA1tRGIN8x9z5pAj7X+dcR7M+osbBkp/78AYhdOgnZGjoM3RWT2JsO7FMXDPEN/e
vlvymx+7agDOGx5izPncgHh9rXWRbbb2pv3o3DeVnIl/X8yiVn1LUHxOewsH4WU8RRDpNCSjqEJ9
PwXBSC7guWUCnqDhKXf1zI/lIODJNTx65sayjOPiROsgIG2GF7C5/Ru9Lnddv9zQLw92wEwWQsxh
k7U+tUyxItPD2L+fWzb1/0Z+wfPvNFZ12Z5I0GDO3ZrOBfe05f1uG708mL357FgApy/ACsfrURL6
ud5aYmQGCZ3MdD5qD3r5+HB99agSgSQvDrQWrddp5c0OyP6p9GFTMHsxMZ1eGyT9v2xVVj+vq9f7
N48OXMZhaFeAvH/QiQtTg4e6+Ha4PpTfLntcjtP9bvfi8dOp/ywKPSKdK8Y0gEUnQK4gZG+KLeWs
WdfYS7pu7V/yBWq2GUzL/YZdoJ5UIcgMqRCLT/Z9liZTiUfPIIB4mDFttVdEMttuvdHhXqwd/7oX
t8ouWUzhwl89a18n3Ishy6EZxkldAsmoZWseEkHSkEP4r8pHDqHdua15EPgcwu5cJWKpoWaP3tn8
2fC4aMW/KEn6cMvhmGiPYNBEEEQEcP2OXTFsE8rZyE21NRqeh+q6dSKSqLPrhYXl4tPp1h8rADIA
niytZPKVcLLbqUigdFUhw+NIIyyTYVr6o1qYeO1sbR/tipP1wGxyVfZyjyEg9Xe/iSqSt8NvM6gx
vYTRqHVIQFohyEs7T6hb8gWs2i79ea8TBmpiLuv876ebU9VhtX/rJ53lvLX+51Sc7LtGfiqeav2P
zkSstMHZGy7oqmbv1umYRnXzZ1pD620VHuvVhwKF6uKBCCrp0Lmmk9Py4bB8SM8P02ji9yg/+JwQ
WNRmZsPLbDhV41eeuQy2m4E9e+3Jlj0/7lJ+RgOCBxf2nkUAcCuzKkud45vdv5cE0Ckvs18w1jF+
sBXb/78uLs/1sKBHgDq6CR++3fEpVST2YyCi/XIz+JvrH6tLf/nu4GSaUgmKPi6F307g19eSU312
8mk6BlB4fdjlNW6do5mEZOHJDEemms57bdpLItu2DXaR5gAn5zyghjquB3uVl/qwfhsW60CSo/Np
tNJL+VLW56U6PMlPGc38/mIU6YcsRi6WqgPRf3l0Loz2cLClUR31pzRaTzudJYkwR9n8NcJirfv0
ObegEYX/tQ3vkZVba8p8ZaY4tm38FrOw9/NcNcUw2wOV+84UJgLbuL2IkErYyUUf3vPN0cgCeHm1
pUuYBnatfunVVtZbtZu1k803s/t+c9/yZPED03DgV1/bmx9n1IsEtGO8b8SGTtMBNXJH8jPcn8ns
v0mnFB/ma3ExjmSlKjfx06p2haSXZobQFPNCny35spJXY6HPb91tNYD22GGZknhh74KXlLpDrVxr
o1a3TRfT0uLc+j9r5TJbXaD7bdOanVwcpu3j6fJann9v8Pyz7GEeZW4tUovyR+khQ4zQJxizDDGi
SZK3mzXLdEjUgTXLtDIxsTAxKu35j9r4rqqr7tnXBg2d0FPARza72qQFQkOltcgNKDmsHlqovBw5
hiQYaR8Q/u2PxXD8Q4EggPD3po8x0VpdWWyQlr5dAyaXSUCPUQFbCorNtJ3QiIQkuXT/aH7I3eJs
ILQIza8idUOHLbG8He/bxTRwZW6OO849ZbCaAJVZU3i+6cmd08kxnWzTgFtPcASiCfFLwx/unkpt
reiVE8kxwJh1ozWfg0RAlLocmMqA86nqzH3uFx+ZPYGqiGPqbpvKNya922WgeZc6VId7caRbW8sa
trWPZabayXHrgsrs30wIGefjWg2CgxqZIqudBFTgoTTmxl5P+wJ4weVrjyc9RZiV0e5ls4/JUNhx
TgEJ36UCohp6mf2pCgDxHGRoqq2ixIOSU72bPp1X8eUYF+9xne9y199E/cUutLTW10FtPtTSmgJF
b9vnP7DYjGj76K8RjQsNwYQLjReNCw0XmwUNF5sXLTeiBeT1+ELZ+bqdzNLu1AKQsbxylLQOdpXI
wfSUsbxQdW3SvUZXpsC0xhYsiDP0vJcTCgmKonQhOa99luNxHC1qQ53u7dTnzafTpgsiZF9+1brG
Q6FoKWkevdckAHFTakUMGXl2NYJ5QeDtAcetC0QzwPvLuaZLdlYVL4W7ZLbtUcK4SzjDKGGYw+gr
6gIJZnJXO8sLls2ExoBDd6EU9UooQM1EqlR8baTDypO/ht0KgS3jOpPb8BYtXq6Vt0Yx6DHKZzHA
nZVN6p9jE0pBB7GXFEBql211Nu7IuralFn7r2nLHGMkfZBpvnRblrEvodLANnKLUxwZVpMrKpTAL
kRnXcBIbuaNouRoqOPMA7tfs9xTMrkOp7nSsjqQKfy90RSv7TQmf5GDuDEesjD1G6OD3+ZZKnqDH
Fo4xYx8MjsG4Vkied6eH/+tp2oM7mwH5iwUq0VwB7z7X5Xc835IR8RptQPFxWYriC64wES6Fi2NS
CEULLGxGKOJ7SHW3a6MH4lxNW7VXbzZ/p01tiXrX2MlrDY6rFsycrytvaqZN/74bwaHtRsROt9f8
VXvhi5fzK0EGp/pOfa/SITUnad30i/ZImWrJp9B4PqE98XmMFlY3rqJsisu6qGRN5UFMXkPawnE1
Wgq1IhAvi1XpTlVCGt0S7Tkw/aI3XwQmDiQ/Js5uF+yZxVAt9+nRe1GsSVzqsTlUYXraV85wS3g0
IZwrXiY6vbmhfLsd15wE9y93FrTteF5Sb+jXBoQ/tQCPo7dZcuo9+fXTKL9FGaYK5f7mBSiu+Lrf
SMzUq7HJpeq7OMalbfPRfjHalMhxhrWSrjMsaviVlOzxOiQYqL4SFR0B1PkpCzFJ2/LyvHp3CwSV
C9f5qxVAIEv5w6U9P5tpKkW9d/KY9h1w8LHZ/l3yd9bULTfDx9t5ACN9PX5CnzxH7B6j28ft46JU
aV3mAOCu76SPCU/Fl0euS9Jq52OLr1aZ6oizse2xtIdgkWcWCJ6O+pvO8kIvl98D+e0hZ0fNpHVk
q9r2JmauJ7RGt3/zQzbgrUd7HHJLO7IMXYjvUVefMWbDW9f5AIkeuJsHx1qjH3UXLxEwl0roq5dx
fG34Rq4uapYdoUrjofzNOtX8Xmk+nqLWjDJAYOtb4QfZisEJmnuycqFz8JBMvFKSt3wBFGJJ79OS
EmAeXOiUZBEBc2KCryhISdo3Zmkf9HyltvAAYZjO+juCQg+3UiEhjZPbucdOaw4nPrSQ0C2Rc7oJ
kOZ97p49E9tp0z/45NJwk1IB/i/Hv0WZ1CbXgF2fEsfqygT7SCa2bi+PC9eV9yTyq9l6mQ3obKAf
mP4v9BP0HN/MjlE1QKCqhb8ICAmKS+R+1mfvf9m24tS71hxPUJjKsgeYk7Hwh5T2EDm8qUgDb49r
Gc+pJjYjm3gLA08ovRR5XO15/t7Yijwm5R5LjpjXJ5fLQzV64HJe4D+wZgq/kJXSP2fDQ7RPBV72
C5W/0Ri7bZ+p+fLiGtYufXPjul1xgt0KARmb/+bHUTMa1rlYTQoOxpUgkiBzWmYiCXbxxWFkM+E+
XNgN2NvplMelhyU77rpFFEPNVkrHvo8CsvCLsvL2GHY7ZKgFeI+klBtJuUlF6vzEu/YFzd827TY4
gj6XaK7bO0c+6iJNa0GX1zuiUovQRDJU9RByLktwslgo34hN9dbjw/rvvo3+iMIhGRPRnECVMjsT
YhqPPQT1elxUCwoIYS31KdFS+KX7cbzD6Q3CCGqoXOOSCyOAcbDJGQFzNvnr/Bcayr8s9svnfqxH
rtEFq704hgb5ipyZn/8YRvUbk1TtW7Bf3as/d2jFyx6NAekNZc99HVelugHlMr40yOZgiyeIm7P6
eENzVxxxhB6s1y8m5CWbQZF3bDNSf7dOXibrSyCI5sivMmGwYqOlOxpu7L751xbtAbeSuZ3yJPcM
v/sZ5p5pjbQ/CHiRCpAsSm8QAMyv94DIax7GACfH43DFhL0mKDn+dF3rb+YPY5O5JV2k+9BOqcob
Ed8UJ9SDEbdLrd0nqQmh0HrsDfOlIyhk/lC7z1MrZlYJODf+NiKvWYcWKFrF9e+594GIwa9RMOTz
QenrviNDlbiCfw2LBVUNISFHqUOqYao017Gx/Af5fQUjvrUExa40QoIljPVjVwjWjwDmHuaKFaIV
zT5tyM09sA1gA2mRFp+EHMnYdKnv7SmvfjNtVr+NKxMiDo3VC18odnuMFrM5Ps2mw5wp7xX9C3df
3kJIKow4ysu+vdaaXA4XupM0MzDva9fQ1BaEJT2Kp+Pv4peqxnTmfMc/cBeSzhHPXJbDaohsTc3C
i/HmJNMa52dcn02as4n7SdEyCQPt35llP+dlaVBknbrnjPovmTIfaGlAZShlRk5L0wzdNKiXAvI/
74Q2yp2VQLyjjCdZtx2MNM63gzhVNo/TYFfqH0r9+bp/klXfrvwq+6ZXksQw9ZcHlrPn8mDj7rg9
WpIk/xxokoJgNn2sbZ6zz7f+/bQY8t6GcCH6BKDr3tzCBFqGjPLJr5hd9WOARxieENK026zr8YWX
8Gye2zKh0YD8S6kw3ny+vMgmostJCwGZYR2Ldvr8Qdm0aD6sk9bhky6KK4YezmgSH7IQygYrdAPx
PhseTTcE7YohlvY4LsMy7R5KuwfaFT3o1Xm8OY9ry/GDHvJ8/zAtTJLZAz3ObiQRVi5sUXd5PeTv
OGZeXCa8zbrPiHul8t2opSPudwpDLq17d3/qQsQZAHXodI15oNPN2AcbnfXHbeyHiZc1Dq3tszBa
Q4f43zzaEEY7nu8eJDugViG5Fwj75hPwec3p5ldd67xxzVCsa23cNzFPcXnGedpDmq8hUaGLXlpa
DR8z8m+MJhmNECzHjp9tPJyr7UStxSePoYng///422gedoegeUj0Gag9Mocbp8p0GUYd6+XUdgSf
vtT6vCo8brwqm3vcVOitqVv1eVWaKdFV271Txi21S5XeuAJRZ2ejluwWYePapT/6Zzpn7ID/Jmrn
zbM7G2UjNM/yzpnm2Wfz0+W7XsO4Xzu7pynkk/ylpHNA2g1O+Xa12q7/2L5y5XnTib9XnTVMi1wb
QBrkmg6SHA2N82D14lw7HdcGT5t3u/FZFseCxdCwqm56dta7uk1b43nxnsXi/Z1+/zEIUO7mZxGQ
Az6CS4hw2DVHZ9CYfUi5m5NtksoUKYX620M/I41aeVQomou+UeAamphwjqcYJWWpdnHoryxq9T5I
mCIGQL8cLwaTQ5+ss/Zl/mt9CII8mzT6PBxFOzvfJIiNbI//ywJlacqHqY/3bRZ1scwMmDYcQ963
LV6b2254p8XlesiGeIfrD4Fojvo/zWo19dKTlm6/vtDPsjPob6266w6FqGfNvO5xKyffCwz/07/J
uYUbBGvLhqfska53iInJgvPEuFwi6tVZOw1qMt95DqgEdY1xfTGY9i4bYeW2rQbtG3lTwIDlImFJ
HkTCSh5EbMa/1qHF/7B1X7ttLNu6gJ+IAHO4ZWwmZVnhhrASc05NPv35qtv2mhs4QG3tuWxZgayu
GuMff/h1mT5TDbsB+GrGp2c/YvYzwDA/ecM4v5wkh0Xbsx9EcZ9LfFWm6r8xPmIBqLzq55E4iJI/
K0tAbC6XDdIuHJIr0/JEJUzaRSVc3ner+6ASrlaj/SEqLaL9qDMpdKqkRXcp2YMCN4NzuwqMRSTI
yzGEC6eMxe2pXv30pZ0wOzQ42sNX3O1r3CLjJg8I1Z1heSLPptCeSz9rqF8ml9srmhOzMS44CXMR
9XOXe2IjpahMLxt2r8h8ux86qjFLz0SdqJ6C8zheAUCpjQLDKe8p3uGhJOxqIOG7uhnOWfNfbmyc
0rsqRDYG4tSqvz/3MQuFoFTx7B3jCQEYsRgtMv8pZmH2CyV79ssNFcA1xRai96CyBFBji3cmv7F2
yHgB6a9q4sMssuPtJD75DuczAxQdU4gXjw1gXvASWc8v+e11jtzgMy1r74TGLkzWpiQjpx03579X
cf9cJmbol5y/k2aZ4f/mZr+5qV1vdplh5bacRBYUWC/f7AUAYGY2M4+FIj5m23+pQg+D+WFQyw/y
bs5xsNYPX4UdnxrrMCgfBof5IGZUyEETV3EriK23ZC0vTsN+OUrV65xYtuXCquY6clfE4PU3cX+9
Dj+RX2K7bWx5Pyx620Vv4Y1G7Gww6N9no2M2Wozqh2qUc1mvWlZpElYF7cu8gHvp17nMLLxZPg5G
vUktql36cREyycbTmI4KAa2+nsWAy3DJHI4mw9oO91tiu+yv8JlW9vfBwcdPa9pMPblKiSHX6u3a
JfAZG9t/rbjy3Y0hWpx5JI3gOx4aDMzKcSP/vC+0ryJf0dZqYR1m7fKmPS60N6YSmGDt8/csEyLc
8mgMkse3YYmbW59bG5LxbWuJr3ZuTZNFhLP+Hs/rlI7ATzyGXAuFux87emv4gmHl8uYlTabUY/OB
eXN5IlpvHt/l+SIrxdHVYLAUVVlaJbF7q1I3OwmRapPtHzev86W3QuW/9K6B8j0mou/XPpj2WxKB
NdFXM7HvBYJTo3oJgX1xpYf7/yeL7W82F+6/bK5KuZcX0hX3ruVeyHM0YkMOvykAir4Ox1Zp2rq9
sKBMtDalWbuQyG22RDsCYM/tZaE9wiPddSq7kMq3kQJQ7lwm8L0of44UTXnOEAGx0G8tqnW6f3nZ
87vJKQhP8rO7XPE2Lt5ipWehlYjq+vkMakDIXxs/g96Kt4vZLRlKcMs73ADI9uMICpmaAYFucM0P
0RU3Ssy3+5XLUdIEV0+hCZaJp4FDbshQDpDskelGFFZAUAorgCdoQu+rgUslckTPaZzZznZhb9yq
/Vay798gDKmjNuPsRvygL639zvyqfFw3Idiv9LFtnL95hgtG6IpFyOrPz+brrbPsvXxLGJq1yLcW
Rjj5VgpS2h3LYVt7na0vbgv7hjdmUwlv6YL1QaUXRBll8TVM3BprCdAB1IRo1pJ0AohmF/BW7LJx
ugpWNhUx8PJrmF8O5dq6DBuVUX+f6/Nq09YSU24ug2nZF6t/j2h3DsEa8Vi84TBeOsCxbkKGF/Cx
ws6xOX72/4/zj6DmFOscwE+QAKNrejYv82w5FKM3MiEqhkzAefCZc100eXfx3wOyAW52Im5W4i2b
5Af+qiCaLNj/NMqET7iTa1PH8ObsDvWHPOgWICefAb0KvhdlT5GNZy0SceTV3Plj+UybYnPKjuMt
VWX8IH3bpKIumy2gUkxzWQMNU7FblvwNpme+RxY9bQMtid2g1BU+5EGtSihLd8WRihUWcCq1PKwk
sT2AKJPfe6q98bypeScaZn+bqLl4LLImS3VQVJia0s1H0aDW1Frg6lupcBuyWRk8pkCvcYBVZBXw
VAleRzWSxLP+fhVZ5cRlsbTpTBvz7wtrSDTquHPilTLreMd8BeDc7mVCbIwGg9AdtGLgVIq9KW80
84nvDHi3FoS51pxdP2urgIkAXEHF9JblUZDQMeliJEvQu26OBiA9aEkuMenLrHpGHkb37GPkErZG
X76OV6WCd80iIsRPyEmMibP6IGcoB3tOVd+6GeYaUJQ3z8f5jZXVn3nLU6kQzL8z38rrX5XpfWJN
uqfqqIzAGVrb7OMxQ9ed9D75R2P8sSCisChhRsvbzLOpDtfQfuJ9NDv8Xn9Ofu4utxpxyJdKyOhH
PvL+U5Ktc3GUnIuVtR9RqiP/SAGgm6h4DuvE4KIYrcdyHaOVw1PsZDGarAn0vO4h+TSPVeIFolvC
6uC1TL+cxHOcbY1EUk2hR1LtSagkC3bd8Xp4DctfhiPw4H9gT2oMWOIGwU6bz1ujVGsWLsFqan9o
zj5KLIsub14vAD3i5PltSRL7lPpHJXZP50pHx63LLz6BqwFe8qDVyzRSk48pSlJiHAsgcL5N2jPb
ObFlAC7CmrJf6myGC8odMKcwQGFTx4irV+bb1DRrJnbHnGFziQhqDnnZjmzAfPB0v4M1kjit7ac+
PnsrcmrMudBPQn9FbE67zBiW3rEzNitK4FtKIHuZ+buaX7qtYyFR9Phjj3rqJOfAMTgxgPLoOktY
/BWKnZmHu+uDk5YGndrP5Du8hobTib3E9DgsBjvRT8Y/1+BeJiJgH0wWT+T7U+75dWZLHIyDMM3z
T5iYAHKZVbDRN1ipJMolsyiWdzoWjzN1OTuxRaHLykK7ktt0zPDYg+XJTMfhxZ3Ft8tXrzC5yZYU
mPNvw2Ni8VAD2/l4visVhsnEL/+059N1vkv8LY7L20P2qRBwSqAMTVLpfV0bblqZZzzt2SjkkQV7
0wTsTAFl3Y0OIL5IEVDpXm6zoc33fUEr29Ds5y93ycYHq7PU7k1yHPoZtI7CSeGh9ByWSEMlMn6M
h7SV5WPXkTsU4pIu8LyhEBc1ExUr/Bb60/7qBYJa6HpvjENMmKhHKwKwi2HOJdJxwyPQ9bk1g1r/
L3jZwMOcwj0opsw4xxjHpGbxMhqkYwoqYK+hKZVLUZ/HMTP8LknCg7aOZsc+DJLN+/gerAXhVvfa
VF5PB0QRmbFdCy+ut9jut8AiXlNwNutg4vZdPloL+/SMU38qw5fRuHN800TOk5V/GqGQuJTecpx7
7PaRxr3DtQ6CV/y6sqT9WnEaHPkibnkhZAFadTixBvSHZPyM+jKFDt/Q+bkurKA6IGS7PiTOjbLV
PEQQ+tCnDi9+iq+50MuPClLrgJ01SwGoLb6HDEKib5F9j6q0U3OKM4lw/F372GRDekgWKTpJS1J3
FY0ncZHOrW3nImFXYagUjD2sjf1frd6KMDmko0q+RMRtF1nbHIiggivCedLbT3o1xmOb3vHyJ7dB
gQf6QTc8hfjfbDLecR/V4mCVGcY7H8ZyRpYujOzoAe55wDCe9nOAalD05iX3wAGBNeY8bnh5AlQ9
hkRKe70WGvX8XfGLU+I8bCG/sMVAzyzGq28yUXKCgyMrz/vTY+WZuDbd/etXmixT+M2SKqjOlq50
6dodMK1Ey/1ZWIcRnPlbCe04bhGC6e0c49qsGU/To0fTHEb3Yw6TSvCo8PRbnSJQP4Dk8SQXLAE2
0bK1v3bm01ATF2m43y/fXmzrwpgj0/RiW6quzKiZVuVqr1CSI36dQ+E1lUVyu6b4bSlKp8gmXJOi
zDrcEq4IRekqmaQpH8PCw2tmkJpW3dKq66rIZiK5wLFrI6lLnG/JjDt1yhx98TV1MRubFZL5v/EJ
Cbjp5JmQHcE7Oolb3TUI651L5+Kd/ECn1GA0cKmI3eI6q6B7OPTZb7rOfVHScDfx6GsVyi/6SUft
fw0uGW6e36r5G3i1iRkcCuNrGjTTLt+79B3LPxWm90kwxUF/swkPI19w71UJZuBUr7xLgokf3Mks
Bt/2AOkXUE3KbfD2op82F31PukelbLC5aE070KHs7CMZgNKnW8UnM1Y4OUcGH+PJk7fc1eWGqS2h
QP3sI4ib/6FVe65UHhOT8UPv1Ks1sl9Kh2C/yi3DiMRZ2yIO3F2am6Dn3pafHSUs0nfmZbMojMiA
HfOwVy5mewYqxSc3p4vN8eGr++WcN36/DDfh7WtAyo91/5M60T5b9X0Tt2ql8WmAmL5mft5wCnnF
AI8IdjwCb+CywZ8zxa3yTxw0V32nTGKBqaSBw5ogsiWoeRycRG6poUOLuNn9f3345N34Umx+2qul
VW+ZqW8wswPs6xWsojygvEbhE7xkzGHT69oNl/lOHTo9GEaE5cEBHTNJefGErV+hyvzPHZPfbkwp
yObKvqWHlgtAzIQp214n/ueOYXXRuAKV6Y1qPQDRfhpsMkLkD2MAa9q93HodDX3ClbPAwpHZ6ypQ
XVqizPLBrZQwtb2qtkXRXI+Bn8ApNQ2dLtywOPmvOr98fnVU8iDwnsOnRm1FYnNjcJmMS9xuY9Rq
2XKsjeXas33pFh8Vd6g6x89T+L/MwBSD2tqPs2xVjx6vzqSYWI5+wSsD0YbVyOz18sWvOdUDU5DS
AxsRGZYCui+1IWxthxmKTbf+5fzwH4ZG4MGK+7NDIsrTv/YuaQUyNFLQEGh+OvLVA7ZcUoHFD/o6
paowepqPThrfQnhOnlzTAOOJXE4hgDlGrGNjs0cGgweH+zN93RT9rGbSezglZ7iNFy/Ztw6uwuql
zKU8DCYX6146mLy8pQO/v3L48M6SPYvMVojy68SEv93NfzxBfB1YEHtHc+85htLJCzVJfAyNUvlS
hfPUC0wjfZnT1NWTACVb3uNtAc1MVfwNCE14k7yZnLFa8trAnC6f5nggq2vPMG/3s68+XzmB7jC5
6qaGkFPOWWYEHAThhKVrRPxswCd/uPQ3f9gAyRoJXS21DFlAqKJgwHnxsjla35auNLstkbD5602V
4de6n21PszeXzJAOrSUT4/Q3E+NwHJyOA0rly6V/Hgel8vTUi5e986F74e03qhcHl6eq5/5ml/vj
0kXZXJsMhX+RSDZa4Mh8NVqeGiEKymFzaw+AZFc/SxS3gRBgg7mX5SuDVaLg2fG5Yy8qsExPTuA3
B+KOJW2IBzamsoypKJ9L94tfuHKcGVk6yoIVBJusye/5hANa/QD8qnaqkLrmlbqmjkJXkcMpek6A
RbkvEfcKSCs08q9j9WA1WmSjuR+yquFonn4dsgZI4Qv4SvR2s9+pfHxqEJEPaSJSI5b5P1Ei63xz
m29W5Njyi5fQxnQg11nWmIOh+9VLCkuAnD9vXKve9qZPTz/XN7rJTpox6kOIKTHqkdSb3w5x7dm+
/r42il4+CGKZBcRgOx/MKv3zfDC+kFE3ELO5FqFCLdvUeQYv6eyFNM/KH1qkeSzR5oIlq81ctVmK
m9uvcYNDoolPEa5M+T6G/rb5ts6SJc93gem6v7+I33as79sToXHL9hhdDnGGl12WbUY9e3xiMBBo
RufjEC+pih/DK4jA7E/HqS3vKNMtrYL1x+34gX0vCo2nurYM9eNm02EKCu+FqJfBPngxbYniy32o
rOG+1emAb4cIbMtkzX+vrsGec5O7v3wa4l4+mQnsfrh6Zj+LqOZw83R4dnnNfrL0ODEcgECav22H
RtMzcDn0nFHnNSpcI49LYdat1sKk1RyIwWxDwIp0lFNrQNDPkGA94UE9zGWH1dFwnBkaU5Yq5i6z
98lvUH35r6/AwV4xSTeU/NmZG5iis/NciTIyqzCOWL9VP4XOeMe975b33fK+H/PNTKV5zod1yTdX
cVibuDn9urZyV0Vg39AuV+gVCm6Kbi7XnfR3B/BINEqMMxebTkEy275znUaFOCpW6+q2b1TtEfHt
uVVFT1LQYmnP2stZsGOMN8GOkWw8J3WGqLbWzh94D6mrvFIdwvF8qTObRJdSJzOOjiW+eHVWZ+tm
tdrerYkHg8J3Ai5Vuf2lbuPaWpjMKHejh4puBEWCRmFEuNVMZV6pxovSlob3/6q80IyXH+j1J9Qz
3kq5NilVQXKyuX42EXwEm8ZfxDX/FCg1Nv60Sfrrz7FLRJKLGT4wlfcDxy4vvcpTO7dvHU2TmLnd
VZ9R7kuHBg53hi2dTkeb6oFiW0Aqs2iWk7U+N63tuXn9vPSWzpLZYHwYFPIGlUPI+qlWLz3OgsK7
BD8lfDDC+rVlaSEenutbhoGTaifXWwLUd6oMpPr6EXFDXDs2jZCnOgnfWEpw3Pb3lcz2eWtSJGtj
0pDa66vPdt3rgqrpjszhUYZt8bPITw8HocIvSIAzbxsWNH6Rx0WxJf7XV17rRR2JkfeoAhihyIe/
CbbSGHWK2w5aNoA53059Npe1tvXPZ5MIRSSdf0kLkuof/Qu2APSPlUprNSyFgJLm+LE6C9RypG5t
EhyjQrdXxyEvsQy5mZaH401zJVQm8K1ZGtoDVuEUGPy5UxKL5TL2h4Fl3soli5zkJ5zh166EBC47
Ln0dd2kW/XmaNRNC1TOlYNHiHN8fIQP9TTmc1+LAD7LAD+G8doJefyaguH13Nu8u5nTVLDm6s4fM
vecNcSWwDJLpeO56e/lM6M9SKhAoys1T73qPVYa5kJN+E7xJ0tQcHhsu3dq76V9Kntn9lG+Pn+ld
7IdUlOQoVSuRhML9rlvAwL52Gf2Wktw1eu7sgStHr5w4LY4OwWnxtG0YEV9xmPvTS3+ywSv8P0YS
jBbZURrEs6PMH6Ja3Dw87MSUKFQbOWoktN5C8FssXDsHvVRsQh2tN918qbuJu+dtb3HtTa7sHfvX
ed+EWmJy2fxxsBMrWB0UL4NN1V09OF4Gk+pgfRksL4N4PThI1qNmxU3e92PAcotG+YDsjic762QY
y7GSuTl/TVTk/DjIC6FkbHJfGULU87foTIVNgzHz/tU0M3XlOL5WsaHUKLgfPhYvN3VBjsKG8JuY
FGOjT+vBHuQvId3bYanw3OC5fDEYmYiRypp2QbEoGbNsK0LuE0ApX2gxIbnEbRwdn8BjaHwMPigT
9s2MPcpEH8FQxNivbkr1vefJS83wl4isPhAv28S9s0RiYOCJxFgmTGQfkfDkmGsSksZR16iug0uL
xBDxsyzeTIsBZN986PkMLCxIdGqOwylxKmqs2JSwswY96Aw1GrU/IVg854/TUB1rU65/upTQr0F2
Jc3owJ/C+PT+wJIIq4iPVGMZR5zPlgXuZMH7aXHFYmciLSJ1cFgGqvkKgr8cxrAkjdW0na6xA30a
Ak0h9dKFpsLrkiAjODs0PQDqzmZIiJgvYvrOodr+l2QUfP25KU4CqTlFKLHcdHm6I01d9mv/JnSl
VNdHgJE0Lzz9ctv2LGG+aH3AjZltAB1Pqxu+2SeCzybm4+qn8q5OO9K3vO5fAWqFe4Ngjj/ME73D
arTL597RjN7yWS5HRAACXn+Z3E7z+fr+VSdUfFzvDMR+gu3PJ6cbX+O/2oWcpHFVWKnNlkdioox3
Y350JF0EWIZ9h+CfSxRamHk9H+hPlun75Fc8ZoaNVqcqtxO5i/teWD2z2p22UnXeUb+vqa4qbIO1
cqXUBxKdB1nqWsHWDkEj8+rvUeQrjwQohw43tDaq9qSp2Y3uPBxylMMzUZFJ9uoZASzOlt8V+Uqv
IM3fJRh1p/ikb9cMQ86yj1en+l/4DaNK46wf0AxYiAyDYn39GvylPpEwnFd+bIZ8eJfPV761WKtI
zVAjwLiOTO7lqFEJgweRHaYJGx7up26RQ+WDeVA6H4BzA7mNBFRwGU608878KgRGpHiWp8+snRWK
isPMnTpZWeJF5s2IQLWwjJP2ZkMcEmvBt3CSERZpiF9fP48FwwbA5tI7bXrCr077BkRmXDc7sor8
PGxlcPz1f0EzvKzSUUxMcmT8YSbzBj5BcPnnRIfTrZ8Fbt5xH2ZAlXv4pJzwp2DOOX1SwkmHbBCJ
MKDkejqjoQ9sQO9n5ltPdjdq79+0ucaA3r3ywAsfP5h2RrMXFM4U1YwfMrub/BPsI/8U32cfQRNX
Bk7R4gXFcPEyq4SomNDr7uuXXC4EinQx37R+XylTXbcLkoA212vH+vzXhamc3c1UTAad/1CEXFoV
TBZN2qWFMZCxK0q4XHVeIZPmrjA4FQZxYbCfDOfHwZKj8XGwKDbGfByXzdKOqehwVwwj85I4zkt/
XOxNQVONvSHkpDNSsaP5jNvXcisutPI1QspgrHgutJeLDgBOQNd4GsWGukXxUkbiBuNVlV8trDMb
DQ5EJHrMNHadMzMN4/X2/tLZJss0vF7JNfasldfRehKV1pQOYV2ZksseOHMkZ145m+AQhHQq/zFL
6M0TFjBO1nx7ScRGVXlqy9Wdi0F78WHZeQCKpqOdccSsKBOGOw5egUQEP+jveLul+X0JFz0ZKZtL
IMEbB5qkAdiNNw0DzWxsas06aE7r4eN0/ZyVwtDI3sHbYOqSXMA/o8lN7oGCaMtHg5MHEmES2mFE
5fCN7/fbrj+2eWD3d5fpRx3eDcGevFzN2q5kOQFhhjNfafkM2p73CP2ChAMf0C2fQFa4ncy04Co+
DWzkYHcqmpmhWtqBU9Zb2t0ETvoZRaXdw6F+hb2Xsk/MHcfN7etsM21OA362KmDYbply3xbjcsNd
h5KaWheeGfS8ao2xmsZmt/W4N3NoOc3QgH1cXu9WP/PDopWbG5i+a6NTdHYAgHNVIx/vVn1cm6Jm
zXjvHlXSbb364Z7HOo8FohPZ0inJWmjiLi6rHQWZWoc/HzAGS9U9vVt/YXBhbOmf4A7FcNDWR2hd
vPIqEVs0jmoTLjmoVvtolmU/T1dYz1Ub58IAU0u4a74wwEwszgfV+WCx6W8ZGG3667FY1l5ZvuWy
d8oxmmmUsX98mda8rMgVwhrWsRCiNav75imx8ZeqmU9SNTeQzkJLpiagdmK/ABBa5W3ILChuQ2ZB
hW6L0BT9oerobVvk2ZtEob3bklTu2E9fBjtDg8tgvBzuL4PthQnbYFJWVNwREk6K/Ir4LCeaNrum
8uy2dyOCpFzv5hAQVJAmKFL983Xay4Qx87jehLmqgA94UpjehkU0sm7ZUxXUq33oeUkLLqfHmsF9
w0Zw+GPqYtItfrS5alLOw+4+sdnsD2N+dhKmcLSWwYvYhXdiquhEud0HGN4b+c/L0tXqjYyTpYM9
/EA8bBNfCnfKLp382LtnAzKwf3kQ8OKBOej6E0S6/gT5x/edO2i0MC334TwYwNngoMmQEhk/rD9T
wzgBcMEq1vOwfQVlVrf8yiN0d1ft4scP6RYEGx4CITA3UyxHK4VgxUC0kV29ZYaFzpnW+h7b9VwM
JvBYWhWM9qpcl3pl6PevDNN/hi6/y70pzDX5PhXaE3hxlB2lum1Y3YWVtvHFSlS7RuRVryizmVEr
11vVbs6vqapRI1FNOvX4HEwAtelxJawUwtGYW0kUrF6FxvoYvPqs8jHY9VWSVWPaJ8xogifT5r61
sUv3ARbZiAYgKd560vqZQi+37C0iIc3XRQi6GGc6a6eOeqVeLkXl6K64eipOpJkFAUHwafzYemM2
kRFeMbDcFZPFL8fX5GOBHT063ju4kWa6hfMAtkxyZgsFeYVJbP49frAf43vlJJkF6lq50tlhrUHf
j2Y06mPsY2tSUUwERmPqdUoNYH9gNEINMRrtjoHinD8q/rZSrZaV7FPHmlTGK9jwPSEui7mxVgNG
tzMzwlQTSBTrgp2hjF0iJPG1EzGfrHVfNG2WHyJ+mBC9bmYWwmUlC/1r0fZV1u9RLhtWKRtCnWNx
FRz08gKG8oyRtWe5LmO9fS2qHqLiiE1JZwldMte4duI0G+Re4kQcd09xVzTIsi13Y37sbwr943hQ
2gwyNKAan+Xw6JFmTs5IdX6TMXg7DSfzm+JiWDKBjZju61NrWtpKiG/Wp15yQdhM6aQiMcIhPkQo
ojxMBM4MGCpfOS7WptEJTAGjOJKku1joN1lgfxWmH6Pfp1z9V65bzfsbRkaJw87iNXiOiDuMRt+1
aM5qDnfAH/HL8BTLQn7mcMfA4/jMoYILwNYH7i7ZG4zxLx3kBpiapB5kd8PSZDjLdeeXu/UrBkLN
A2hj2E1BjIJLdHdY9f5/Y6QwkHmuvCshp1Wi/Gh2jSazbipDyV27yPrQXmjqrp1m04inYSq2xsS+
/NEZYGhXLyHyqVDy9LUxtDN++FN9MWXW3gVAVnrIu92rGM5qVMlirUTHUX1XZ093Pv0vrht4Ja57
tGzLodlyp+LKAprkU7IL+SinWiBTl6OlaDZzQ1PEEj+vbobVBpPcSW9b6tYuvfm2d5r0Hs+V3m7e
lzuzPvSzuFh9OMVfphXhW/7Ueqi+bc/3+AeMkbfj3noMRuumOWgc2EkqFx9ZrmgN03gc6sXLhEp3
HOzMrcOFrtk82bNGlRlKvToq7KqdezhLInzK1PbD3IPxhP9t0mZMZdys/jSGKg+c8ov+KdvDHHG6
cocaLPIRjqUEy3Ynzsyal9up6/M+FP+lVmfK2Vlx+85lJL7NfDthEQ5kCjrVG8XcS+23Wc36M7O8
GQ/0OePBXO1bKPYxnu+pc1gnO81Zir+WWo5tnwFMNckfyyZ8Tq00Tdgq73dJ37n+PN9VnsvVodun
vJV2oDTJVofZxzDZf3CKXL5sImYsd6tp93zHYN51BrLleut4uimigopX42r+xdk7M2urppzpjxkY
8dZzoq1YHphnNY9vYwIeBujjduYXP2TbWGXkm/mm53JUt8cfMYQEzqp4DERwKCh1luf+9twHK+CX
c3VG1T0lqib7k70n4J6aBBZUBAQpZz6h5CQlxe2wuh2eJwiQPWqIQ6YlS96KM61rkiWPIW5/njVf
V71f8yIMOxjYwbdB5LUfF59Mv0LPLGM86h5hMYtuT0l8qPRQ/HKMALLquc4iWetLZ7JjxNGpQUtu
D1ecsk5+1ikgDcw6aJjT7yDIRShT5glqZ1RIvEl7tguW22ByqtpR2G+4GiIWEkZb1QlvOrtqkIcT
dZKHa95E/T3UHNMesfv85RW1zITZquHSTE5B7EsSSO9r+SQcOUNsLT2dsn4eF2RfvGPQT9C7izic
l3gokD3ipVHRH8nIkFU6/n72oYfKzF4LN2dhODdQjONbZtWsslQKY9MxWVvYtZMXT4HaptKafdAU
VLJBravTkgz6ORr4JnRSGbkf/FHGcUfIohw+j8YKk8rpRNbrn09HVG/3KnKBBGjeB3qcsOdXCEf9
fdvDwANso/DGAFGAh2jPh+m5dwrhm6rw2m9FyjgXvGo9G8u36aDuKqSYvnztF7+VKnZ+KhdVqlS3
r7hGVMopo2kfd3jze+2LMTZUYlRPP6GFJChz4Vp+7wDgUL70aVmRBRKN2QmNJ9nLXgsjxz/RZi7H
5xFiDO0qSp+uxYQKhgu69QBpKYzvE9AB7gBhUAelINm+qWJ0CvjVK7UW2k0648rXerVn4ixRgyFt
cDga4MRcl105O+gvSsXdpnMNwQoXg2m562F5EH1r39S3Pt9dTv0wiS78mS0C0ABlMLSKmNpp10Ok
pFpcu0AZQ5OAcCqNRsF9+dpjXv1aSb/K6RICDDPMF+btXQK0+SqYJAbqnP99ZE+fKtJVqAbTnlgq
psUuqJisvOrj0Jkk4r9zG7FemxD3CjxbArsqpfwrdFQQmx/FiErE5+y55IYRcSg/7sEyo134z22t
fvxUvACTMonBt89/Md3xbxSK/6pb1YuZ5yQTxp5BjNGkxTDJIy8zyCwcdMt1YhFzvPyxcVoBQthY
tKqf9GXp9MXo5d/0ZfxV4fNDcR6GouGQOCZSp/NBjYtCFNROh6pvEFYuDot5VO73WLNcF6om7iu9
zGa1psvMTRYvwmV2qLXysJRtCPvS23FSPcWckDbv2U3TKqHYQtjpZ9Eh3qeG/9uW7mXC5jbfKooO
EkchvnwWRja7YTFa5rm4N9bHfnY8yGwGx+tgUhssHxmj5A/9calb/lIqgkt8tFXcY5w5XGIWjdtd
fvl78yJkJQy/JR8mZ9DiJdDFPkzoXCgmdCmS4ty24ocODZYmOBv+ErA0eymeO+GhDnYsDRjLOcjk
7MLcu7szPVc2x3ZKdnAXCv2wEzuE/rApGan5sySmkAodGupDABLHGmdi1koIz4UF6m5MNr0LrMK9
0d7Wy5+Sn4BD1c8ZPv8JpUGe0KZwnM8/ThsuJ0muIXdw8l55jmFvCc+v8K47sVOhZuOqmUYoboUz
K3kG7mgJBCHIAVvQb+DQsVxFJoQo0ckvj6xyfSi19HCXHbMq9kDPtWfllvDNjBMh3KrrVzwIbBVP
AfLKZj/Qlk9+XW/8Uzdp+kXxpmB1UMhsJ2CGXAmLYRVvPSfGRlq0pH3XHSWzDzMH+1xyZ/aTy73+
X//ka4cS3vynA1X0+WbfOnLFeezJrnTLt/v29R4YiRBavcGnkWgndJE/LdAVy9SUBJEZiSrwMpw6
E4W9YAWUH7SuhKDhGWbQT9Hpn+i5vFBeJV9/9qvk+DKGmQ2y+T922oXx0JVbKvVrV4k3w/Oepwz3
bdZU7eqovX7lSQlx0xE7jQ8973LyCtsjXg9AN4TWkZ+wjzK/Mt86TiVOLeQ9FGskDPWg9SHEbY0E
2H0XhmqYwlB1EFiJh2ADkLbAoA7HCOkwEddsYFaEB5HquDK5XkjahiF/OhJmmVbxE7PC8eTIdkBb
TmearOLjp7YWRBMczZM3xrlz6mVqd8CUdBpEruSstBv12aS6uAZUWoSxhEIZgp0V288Ona41rnWM
+ue1sCo0xnk2uevu+C4NR02FjOmEvchoJyU0rXqTF7OCNDCt8gxJfPQKgZMwo2rP+rjMs0vEEiSA
oMUNWwMP+E7eKi327AdBR0L5IZGVH19hO7n9QC6lx2TCzX40PI6GlfXN6Uc7p5ej0yPB0zNPRneL
H7B0uvf+jmCCJ1BQ/N6SomerndU8slJkZ7oPXbX5+Ko+qtX9itt9UJwxPF7H/eMOoSJ3qVON4Tk4
Zf3+qWostwq9c+pzXx139M64BXrnVTlwC4TJLhurXHd64DXQ5T5Ms+kuU596gCvPilCC6uwtlJqs
Q6UB2aX+vgGdj9qZ36sohIgk5gw+knbMw4s0wU4kq20rUQsttyG83lVoDpDkzxlOhH74Uxsg3TQ4
2aNdaZNli5jDcAdKRdEUjK6S9uf+1QXq6gZwZG895B7EMHFa1D0jJk7jirlWeEay537rOJKBGZgn
26Mnv31+rZ77JpbrAbvnLS1W1z6yg+yj7Z5JMhzl+GpYNfslGpwI8dwu3Hs3tsXWyXA4MWnybkA4
7GqN9d7v8J+80AvnJr2XLydx1+eUwvJm6Mm4T6c9WSB1rOvjZfCgVvYS5Fo0uall8zXQCv7wQjI/
q8i+C/CV5yIfDqt/8wcgomU4O9o2/ezxRjkcIn9wrNVHs/9yTR15CcjuuGSYkARafzuXlSkAdodh
eh56/u1ue9q3wCzTifoTL7uX99SAznJs2oCYnFXxvZITAzWp75R42KgwdueEB8FPmX/0FUKN1auE
swddRHzRgUv8ZxlMHqD+l/KTDoSRBzJzCv4juC2ThU5nCDnFhJKFjGYHPD0aSUFHLDSr3Y+nZBdi
QTxKedMGlYVSZfR46uUfnR75R8c4QqYO5bW0vNR52v5K4Dmbg4zeYLtWe7HbQGCWt171V3uXBjPt
Ak6TE9+hUnt3erPe2s17c+F8JBb17C2ktnaJfB2GXT4nf5vcKGrIya+szmitAfgzNE39ToJmtHd8
LXKBPL7KRCgL/O1tfiC4SqVUvRp+DfhrW//gLLktdI7sEexb4keD2d2MXLZe6gQJZgCE2EBQ34pe
BLeMhovskEz3uvkFFoAJzMedcg06jqjRxHVJQTSMFwga3PeaIGhANFJ+HJf5E0wuPxoSfi82N5vN
zblZdKdpl25LbBc4Fkz4fQ/XmWGpVzUnaF5/zqBAM+K/5DRC00UoxRr6OOrTHJ/rhvH+cR+CqcFH
salyAh+dFhH4aD7qWI3TuhOvO9e1hGM+7PXDgw/xgS6nTdVebZcaz8WBrMLgfa8lXTTy8IlysXGt
NVZs53gbPa1a13coc+p/yKLNAjFbmXPg0xxnpie4vcGTHB21HW/JfOv4NZg1yzNDofbcq22yUmuL
Of2fCyLuxa6z4WIShck+/pQlY8NXs87BX9TiL7ox1ptEQXm+icpoziEQtozdIQeBrVBrXO4AVvCU
mojfwMgxbkRjfH8KHkL1KhkMU7B8W0c6/x73pkyuL0Dm0JtWOd1vO8sguxphj6b2WYzo0bjIzfb9
zb6/KPcEPY2fsxl/1iY0kADPKOrITIqzee63aQtOM5EMEtjs42pQ/KR3LD+NBkZ/VTbQ7XS6HP4Z
GZWe1PkKnKWJirLLB3+QpksRLMQ10VkSRkJtmvmdz99oja7Z1vnY0oAot1yEh55jnTQAkfK1NHRV
Sxut/aYguHJl1O3Nhmq+47mjizpdotMULBQuRKMObgqVIbSSzDuX63HPS8/jFDXYHQaaBAwSTcKW
cpuw9jA483CFf31nu0qjfAUdJrqUI9x4LZzrARmBkDmFsDcQ5lkXYEagHQP16+MxmKazkPiCTN8W
+0JEjX9iDiL5JdVRI/wxNYAmg5Krxw7IzEht2VhiftQQgIM+W4pzad6dIHXxIlpE2z/67E5x0smU
27lD+0qp8QVJnmYkc0fFUpQVKzTtjXe9fbWnMaDYIDQzsi20WeWnoaTZXediqLfr5C78RDpl8R+l
QPDC7prMlZmO+w4j9NQLnVf6tI0KVDvXOcOOlnVEyTa2z3rKru8PQFqCSZjPco9mi7guB1vEybh3
5rEr5QubYNbC7aox3V8PUsNFQ5R5sTv7zpGmXcO64sESSCURC0IXpnecw9fJs8GUnUmo/F++7CKA
MZJEAHNkt/Ie3DMS2jZbT11qD/R2AJYZm8S2tBKJD+PZ0wlYXTV4MVEcRycyJiqa5ohaNA5Z5gxe
4/FX7o21ZfkGP6riJmarpBdMMF9KQ7wOk/VTAH0Z3OezwjifmHyvXwpAg+tbat+4SLzIOWHvdMYw
wyf+ruxjR8BfBnq15sa0+xLW4RAWo9z4bWwq8jcs2L8pPB2zv+eVYB3NO3v8U8zfHiGM5/phqg9S
2Dc54TPTPU8c06YC62BVWiSGQru6PCR26P/9KSbnhlV4muRfNqQHPomOy+B0f1N4YrM8QQsbTLCv
UN6/qqVVff/C9NMCc3u//OB+6vQH5zncMMjgo/HPSmMHA7o28kladBoVzSg59dH4n5UG9I6JrA7K
c0cto5jKh4/Vl96yuUh4iBX+F+fQ1GaqIUmcEzD57vc0I+S1NeZPjpKTrDj4YjUu0SNS4infDhsj
WexQM/1NSZjfzWTSmz5mSIqLNwsKXju1Us+covWazwPrUGPaTtY/nodtbzgJJ9uFjIiU2Wi/Z+0h
kJyQGZE607Bq6/Z+Gpb9bqU7w0DAMg2w7IwiP5l1u/BmezNJTe1RU4fUrbn0X0Nzxt2MydnsWkyu
4zslR2MB/VMKjvrVXb9ElknEcPqaf/C1TPYlO9TFrBNz+Src7qMk+ASIKlVhdwhrkxicT1+mNPT8
hHPHlpiSC/c7Pn+yxcNpbjRx6kqy+Mffmlbb46pChFSuwccZ73gkGwC5YDfM4hpMhvFkuDmGEexo
PhBotBwSFnPOWnaqPHGQ9hLjRVR6PHqui9Qt2PRkLjQuqcyF2vR8CGvxUabd6ZjNr5NoxeIddTaL
kuvmpeA35+j8X7szhFFuWzgI/LrnYcmGDSh9sckEM0u+MoIyBKr++LtSPuXr7M4gnGQ6qALz420q
KD8X/wjKad3J4TikAUJ5H14cTQkKiqhF/5nyA2jwXFcYL8CJwo1RGwTwCzgJKcXeslxpm8Jt9g3A
YaUJqNdsQD/+H13nteSmtrXtK6KKHE4lkYRC53RC2Wo3QQgJkbn675ng5dr/wV977l5eXna3JGDO
Md7xhlnOwKDtP64A2B5LFKxzCUtLv6VuZT7fN4Qu+XRZ7QeH1NJe0mHSo7Go3Rbwj6+0aNKXs6f4
gjzIGdLeQxqEteAbLEyUBUzhIFp+1oId8K2olVn0sfQjM6MKto+DFx8CDCpxAEpgSqpdMXcgDWNW
vCPqQCLabM1PvCnlQeTFSW5eC+VSjFEimxQ6V/FBAyTjzWaVAVlyiOsLCEODAEqL7o3h9WIrmigi
5rFMPRMPdlmolhKe4KzvwIdBRSm3+XFNIeprPpJM5DdSquswQjcIvL/5JMEIYDvJz/J1z4S5ExpO
FlpKinHQQYpxynDnzKzAWitGdFVFJ0tRDD8K1LHHQl7k+K3R6FAnICaiTsAlllLBIaQbtYgkeIHW
cKR0zlDS0PRRLbqptsnnpQPXxSvLa8tNj9U7apVsI+lr5YXyH2kJGZNYNgxhft+q07axOdAiLdll
iNdMgtRDxw7vdZg6YVeHQx3251CpQ8UOWLYclA0WJ5QLK04+FU2wr3S+TOZ4iojWK2SP2NMbuhv8
gmWOcHBzEFZ8dSpvxFUem6HYexHWEWvpN7pENIksRVo3xyoLjNlv9ZyGWK4SIShSBEmJrLYYQ0zW
bAzRQAWPpojo+YXAYxg+c4qFvjNh7o7x9ryoBI0KC3+/kcHJCwCkXxm0hmuAzyB3CKJcSxcS9pZb
ZVYTEQ06tAha4AB4yPrA+wXhHzZEOOkhFMTFROBOznMn3AxMnOqlALIOq+8Q361sMflg7GFnER6j
WO4xIqsBU5uevIriQxea+rDTAu4+ljFbO4DRc/elvNDsb34ucCL+bstc7SJpdABUorK4+EDRPG4X
9bJRMufqVx8zIteP+mtnOXvqtizeohhJ8h35nfGNLc4HT44z6r71zpbGCoawaMDQoFy05Pk/0Qhk
ATyRYQoMtPP3jbsw+pVetDjoPJYuB54Aa2HyLzT+WhVYsjST+VPymgbB5MepilkTwU2YVXW/6rB7
Thm3GfCoQjlZYy6vEvMaKclumnYdbM/L3jD3cr8fzL3UHvrz4WIcqvMh1g/ns3AzcEiCZ5AqPTEs
JBwYhicy+IXhOTG8ZmHJPceKE/8NR+o6WwNAkzK/czV9HKyMIVgGk4lniDF3vpLN3Si2Pqp44QD1
DssNSkKBZH1+xKjDmcgwmMzXSOMAWUdi26h6qbNfKdBpxGnDmVkQ4sdWR6GOcswisa2mJxUqL0ZC
+FTPyAhM7qT1Z9cA9ZnnOR2O9ov5AtbK7sfXBSkARgApRICHGGMeaDivcO/073hnuex0DYXKnEpK
X88siEYWOXh1ArhVDsrhAgtsBxsHdHf20IWRR3eA6Si/AKsGMybeG0ogc3PeubYBDZWAGC+kvAnj
PHwCkYx9gSBBnzjfhREmC9UaxobMNhTcA40VuKdR70omDNW+qvZjvHeuB/BQWmABkDGKwIRR3bIO
RSFSvUZpa2B6Vq3bnXpFNOCSKcjiFuHgqbn8D9kfdmNWPy8VT4pmg01vKULRZWrMmIQfoBJjVVsu
YzxVeDqvzOEDkgg6ah+WG1fIcKEGzWNr9duGw8xM/h3YXhCPhMmiKczF0KziR7DkuKsPjLhowzC3
5bt0VJxUq6M4PqRfbNTS24KZsK3jKsg2Dn3bmBnc5vNMKxHMXEHOvWR4egrsDdx2MVAEWVS+uH6O
HlUiJFeM/qBcch+Zf6FePutszQYOM47vjxd45VEfd/iLr7n+8jMnSiJYSsnOougWZKPqxMUBBb5a
ITNi8HCSa2adGHw4qE8ogEBuAM0Bb/C+tBNhbM6FA7kCMAd4aT8I6xxP0NGJDYXNMoloX2dvPkOH
sqY9SZKo6rhPF5y7Q7NPwuSj9ZQa+4WVmmIKH5phxw3SUleJGHqI0xWWIx0OYeiCz2xiZEWRY/jZ
zoxUnig+eW5ssHcOv+kJ0gjd6sz4KuKKSF3OP3QIHIELKZ4jkCkdm/fqBF1cqxHNLnM+ioLpANyp
ag8wgV5ugZziLCmEh9OB0cT1BICOYXQVUtRjcXu1j9kuQbey4VHgU6SqghOCEjSQv3lmUCbiUUb0
iRoUZZDrYibDg5O+j988NDwSnN203fCnMV/v6E7uyEEDIwuTu0Ax4T66wLQsCqEFTKfgmR4baVef
Ku6IxIUAjXn1Aw9l/9DagNE/OHFyC8khf0v6A/OMIS0mDPIRRH+ZzEBGaT+4/ALajTFveebhn59O
cNyZ4wIde2ExwINjQW20vs5Y4wiqkiQLGzp0BupdRMgOE1mUIkVWmZd9Z0eC+h5mHODZ+s5Eg2f6
L7GLVhx8Gm4X4LRU/j/ELpIVHVhmeCTO00BkdRAGmAZifMg00Cgxfl6b6aYaI8WK6iSCRYCJTTy7
42AMQ216fl0qL85Vii+0qKO0KsowJ5/iMz0uJTAm5wlRKPCN6B1zl/oXmTp8ffPz/Megc0S9eqWS
PWCNWppbQBqMOsyHGDccTu0B0ruP1QsnNcclbn9M/fC0nb3FcXuhis3fGcXJ30hXofMDnODNIuLF
wSfXGWFaH9yR0MYQbXOtAVZ1VUDwQK+kXmIJwJgNrcWW+hOXUOpYYYBGbdVHEEbNy5Fhjdgr4d0z
w5u3SDBi2MZcWBoH/YMhLnxAtlDUrJRly7gBZLLKvsz7FrTrxAjdOsyOedOjQmwRZrLzLkJcd/0B
22T+T1R9/+4zXsoyUue0wUtvsdNbvPTe6w+e+Jmslr7xW8vqPzjdQQUYI0Iv7E9QntRjVh6Z9ezw
qEF0lYXT4+zsvAxbqLEFMJ1wmIPZKvYzmKuh7SE6vfH/vPBgazAVLK/vlCRQikU18sSuNfPw+gde
LPc9syu6BExbyMImeZzPhnGbdgJNKmcXWu5cBO7jmmEAGDDslmbGgPFaZXqF8R9hDWDSoZjwLSHE
5BDDi0R8yjABoVGpbu+kOUrbTt220pbgSJz5yO+Z+VoinvID5tFdVNtQMp+ZWcrPoOr4xAieDi+R
R5f55REv61lswAFuffEgtieeXhBryL9iXhE+sH8u4D9bKFPJZTCpU+NbYt3ndUEauc7QHFlCtXp7
U7V1eSXtAEdx3Mmi4RqlFjcxTjARWtUkibIkIkhXbrfpZWsxTYnhTdJ2+mbuA1oaOCjZnpz7wheL
808R5uQ3klCwrl+jwZlPRw5GptiIt5cpNjQayDQQW9h5GT1wIC4N1fTUySjSl9aDK8KMYzxCEmej
lh/MFzHVnj2I6b3YpClAuI5wKXBshd2H9tofj732hJgETSoHVFx9CLUYRpiExc0umONJnMo2iG2A
1yCO5lS4Fh69uNN6lfJXj08Fvbi5MMdiiMVpuHhjO79UxNLWq/Qnf8cXaDEk4jFlj76ectycKT+q
8GyFVY2TCMXTmsA2kbD+zoPHxLI+oUtZpgxcsCUEnduc9Y9Li3UsJFjIeySPoDyGoMw7ASRdSjQm
BRRoYiggGAM91Jx3+wUinPowQ7tQnGksWRCBWOwXKlBXIAY8g5Cx80pYjL5ZExv6/7g/9xC3mJ3u
BJU0C/mAmIuQTkbMiB2KUGnGuNRXjPv5r9gFw0/pPQMaG0oa7JHZKNiUlsqDhpLKoz4VP7xjVDYs
6kqsk1XJw4vcuPh4N96E+aOPwrtThMK75lnACVlIclbacGQCyPdd5PRwphGda7TsfCbm89KSw1iB
ZNKf+AgXWsoAL5ZWc8fkhE8Q+XDzw3HFhQcFhsvMu6K1xdOAETvjGTYhqPm3KSzPWx7o8QTcjJ8o
YuNkiJhD5794QcxB9HgP5lyKGhE9MNa9uJneJRemGoONA09Ld43UIdKHyB4iU9o610i6RqW2vWlw
acXTUlzAtsO0wC9npa2rb9VDJtzLB1k+nJNDru7v2T7vkPtFaRXddITT7N1hqgZWGlYmlsxbTG6p
Fr9sCW3FxrxtqmMPC4AQsnZzkcUayLrD409C8CQwuRg/hTOBmiv1/UIQoo2sxmPpmadm3hjBdGoJ
JCrIhSPEYVYOE/S0KIcRD7fzInKakDESnQo0aype4dgL7S7TbrjtNNxEgKARqM5gHZlRYNRAdSww
aqA6dMh8H9KrewP+06oUXwD8KpQoYNh/OjUqboK1j7yxMNHUicAkMGwLOze6I5xW+LPK+ixFiRQB
9XThGjiOGpIcBKKH17B9WQsMChK64LfmDOHq44YwVTKKrTmickkSIyKJFXOUjiK8aMBErhGhPgSg
NURg7MBnwbIr/06cGqYcioeaOUMw24ZnTcRt9nOiID8dMDF9tQgj6dDkIL0SgWRJxcQKXuXmDgiz
Rl6b8REAns+xWdImg4cSb/p5tfGGVc+riqGBbkC96SOZy6BFBPGaQ+Cq38QiV7+1RoRqEnFrHoT1
sYdEeGMTT3PbqRI505jSMfZhHEZyCiPYKEcHhny0R0dCp+6SyXZHRwGdAfsmyE7PNa52F6aC+3u/
r0yRRHU7H5JZBGzrx5gNMPcx6QGP1EOrw2Y/7MuwLUMFt+JQ6dkuPda/gHEicp0XowtacIKn9p23
zbtZZgUW6OKal0NgKHcPgaH67a+enA9JZs+HTihSQ3l3DRDfJwOJe36Q2n1SQH1YA9HKsO0IH53z
AYd8BVwKOZHMptyijBe87TM0yDmzLqddhgzcimBLm/5YRKVOz12HLIUZ9qZdGw9cczJJlU+VtKfv
br7ufJ0+yQTm4tsE74AwDh/Jb7KgtO+z+VhDm4PczF1oklQrf+nqRWQYBmdmDNhbORtJE0vk5L44
L7yyNwcauc6jIuLKVMsjrmyAaFmu8D3DkbbYDA9XAWSKsNzkx+JYP7TQIYiEL0Q2I8EV9IGE7wRW
L9KD+znCcnlPfckZAvFnk71L3oXZgBromhg+XA3meqjr+S4Y+IDaM0ciCoo00dsHIzC0Xy/z4IK/
SrqnQt7B5oyX4G/NeuPf+cxyaSUp73xmteWVJ3stzGrBZH0ng9XlVVjEE4sKSostWcRQhMvAu5w+
STy9ej2zGn4l4gT5zzyPnzwk53cQdFLqsIjiQEbuQ+58dXO7HGNXIh43kBb/Jx12mclwDYZPvgGv
d+T05cYBEv28RuffvF7jW7/58tP1nZtCZDzHkSZHJUEEzIPQZXA5d9bnSN2hkOrnx61nt3greCXs
2pdA4QlluEPEGbdcxP2Lhh28ncXE5D6Pesg9ExvAPO25Satv9hPmBWwmjJEQDrCf8CfIb1QApdlT
iGnWDzq1OZJbyyWEVJvzN5nwtOZLDyOG34Hx0dOe0xOg9hBjG4Y6zu5MFOrawtiu3qs8ssonvgks
5g+Xd+fiELApl6/8BKckBMq1seJim4nrI/9Y0u6aYtzcFPUUtatI4XW1Tk7Y2rQ6swH12HboTPkR
ifIycUnF05ZTkbb/7lrk46XMHTtOW/AeGLpQ1rHqmmBORdY5SjUUXDv0aty5UJ5nRwkMB1jF2Wd+
wx6WOR6DPaZ6YrDHMG+e6jkKOkWINbAWsN5CT8F22XlJ5zVXjCbgPHlm6hHx1zCqIz64c9POvZGM
wgv8jhXsFMZUDM6WD2keb93LG/cy1lGkPzOuwGeTp/Zb7TVsfa/ZgcvD/UQUosJzBVUfc72pREcT
NRDmo5jrWXzcodjB5gAPUsSqXYNMHwZx9MRoa6pwzLfQnC+dQf4ryiWvvvg4N2jPahZahJ1iZlBv
rXo7xVuTlgnvllRdZZjY5x82LijIGBPcylZm/mKD3M/hxyKpku2ewwU8fiJGXBs/8F5e/md/Mork
/kfnSbJQVA7b/rq1pJBDxWmJFeGJ7w0KuTVBeRd8GjI0pd9cbnYKLiHBt8ozyZgMQ5XBt3W/Bt6v
xLyJaehl+m1Q6V49BrdMk0i6dFrXasVNp3xrgKw826Te2ngOAPuBsT2L2OvMJ/Cava5u0hUzShKE
2ULH67u4bV56Jhkolel+XssE3vyz2EqYDmKD/qo6D9JZFXcSobJl4tqQH6BVxvrj99Qc9eYgN4cy
P8TnvXnek8ROsHJPTlsvooFrWOSNQUA8A+MNWcAsLsnE8BjDCwjV4MeorMCwe0xQqNM8E4YZPFyM
P2AmHC9FFVAJpuvx0apUKBFEXNFh4ENS8tETzfmqW7xCJ7tv0xFa30HLDwqBi8a+INKrm6O/SZDB
mO8eLbGEsSpiCfVyqz+ht2RJVPfUODkXiU+vwZxPQzovEpyVhqOkAUrlJrvrWFq3IJsYjspRk/19
e5epeJzU97wji2Ke53Ensr9QXbBlLvvL+beNlQibJZoB0tvZP/4bMs5J06YGcP7EDU2wdYwNNhwd
8KG/NwIPcnlSQHUd9HLdZ0KSE3gvmvHPqTV+RMCs7RF12rYeh6PYlGSxKW24ohes7RKXCGGNLUDj
+EW0uzLLKz4qZSyyojsRQ7yEBPf9+X06w4eQkivOUGL7YurM9sUzyJ9D0cQf5erXVkIlaJ+x+wY2
wEz02EACb9aaAr9mnNQf3Vaf5iNvfIz7O/mEieKPQ020Mi+E0FUTQ0L4BwO9s1NJmDVMV4azDPbm
g9OSIUvDRoGIncqgKZnOJsaDT8p9KWHBxLZ3meSQ04v0aibwDT5y0CkGdzrqOJ7lWxXhyxpaVwer
neQpIDA6CwRv56CdAhOC7Ll8sC/fjP/ZYtm/xcNGccktvpY75c8grdpVw5WcsMMu+TnBeU4k7cug
JY7UpSCcPiOHpEyXDFo2NXY0TiqCu1BizmfTHb/xfqurIZP7u/IsMwVYNdXmPngJnYvsj+RtE7Bw
J9UqaNN17d4QXOY7vd516o6QWjO6VfsWvyLMim6HjOANYkEmagXhN48pPe9nAN6eghsWJoQQ3UPl
TpeGpbrf6YWntSvt7F3hUuqernsK4lMMURpfQges+BV+VgQ8nIP6HKR10J8DPBUmLyVpCWwCyk7D
9ril7xaA7UohyaEWmneWiQQejBOjVazHeBXocCY3g58/r8vksm6Ne4WA34jVNO5YiiXjXpW6lU1m
ueswZsFXy97ImCR9OwBQ8i+c46snKVthH986a7zjWRew725do34h+pH+nvzJeXVwB18VyfksgIfp
AjVP/VMKT1Xy2zaDthm+YYt9993GoB8iSB5P9rubDW4yMEx0z45roxvG9ZPY2687sV9txAyHKHjc
0edExPMQ3o2w2JQM7ipOADGjU8dthUANmRoe4dD0z9iNQQ9d8zziK9IeFGOP7xe+EsLr27Z2BWYt
150TRxjz4l93zkXgVzOoUOZX6k3YM5iqWFiPdo5Y9dm/zutyFsM/vBlYiJQGKjF80yjQEEG4GINY
ipvYbkLTRpi8GBwtbnn9bJjnAPwoFeXgupEiz6qjWMFOhsCDOcQSo3n6lur6bkXObcMyDfI7NrrB
syWs61lY1y/u9UPlsjpIcj0GxsJRHRvViSQVyI2Mg3bKSG7Ybhh35nVHBKR83Y3wI66kWP3lofVU
WxLGqyLE8Uw+C2OQctgVcfTEFOP/66Er0Jz/sB/9pVGbh5uEO7vwNGhHMRIlapCR6MBC06312zRd
QUZgwURgo2g3xA0Cx4LFqlQCNBnzV6bkjGayfV88N9Q9FATzXezgz0QyE7dzI27kHBlsI+7lonFL
klUbty5dhHI4j8VkwAdOHeh8XV0YKMeH8nZU48ONR5s5oatW66u2ndptdtkqTlgpYdGEuUPvGtRK
cGFr16AEEjwOs8yLaHY4Hm7IwL5R3FH1feuo2TDSGAXZiOpc1OhwUj6vDcxYJX7T+uJ4d+I3jLco
qf5VVVdFbEC0Iv+qqp6agXE5TjbNZs6q7pBR5wDmOa87E1nuZQ0IvW2N6NZHhcrFgy5EBNVtS0B6
iX0b9p/AZqYgMBZDoF3XsA64KypXoaHshQwfMT5JvphlS2vT3Kt0kPA34KfRR87snpyvLWfeMynl
cbFHiY9l0RkP/FFYFg3ckk9d/wgZ7NJ5586DUEbu+NVjUTHGKF/otz5bZtwIQbuQSiv7HHAUUMLK
CTpFRBw1mp/fhJi4Zp9eK9R1c4bPFeuMHN9q4lLFSmLPOvusdPIdTDFMqAD+kAYVdMwjQbj9FRhB
LF0Pmz689+Goh70etpjgSqvXVvZ6WZg2DYWfUDdmgc2OkIZFGl6prAnfuwLFxHgxmBAFAiUNLrfA
6AOtJ7c6MKkLj/c/pcFQEqYfVHgUsGLhxwa5TkAh6KrxsXNpjlmAAPTHDgfJXFCaSP/esVtjLf0x
VSXtsEPzgbgP8HQOdxaBxPGaRUlBPyJKSWg/+H8bPmHwoA8aPBCoPcNfmh08JXrfuyLKxTqIXT7y
f3X6YAEAu9xRnGrLkcapBhkKGIR2D1zjMj7FE/pEUTwqOEDPrS2NsaJhToivK+nuKtQtaBCct+PK
vj/FTzJ6ykq8hJYFojovvUVr41G0PmKDhqixC/EPT1EUcYAqHku5erQS3BoZZS+JrRAj5laiFhGo
4iVe51aChkxivGVt6P6Ysxw1WoPmYMCOgQYxwwgNWQEDwgYSrcFl/vPFgle1KL+pk+hr24SgcwiR
FM6ZWCa3kz4cep23uNak0GrD8RJqLXTKYOj96iY6bpkmhX/czaBgPKCjVaRwXdEeECuC2Y/hW4NY
C9NxefN0nirO6IzA56efDWApDnnuWdNnV+5sYurtdWKPTyJcmyaZP8E1pmWmydbuAqKyMhGGTv/D
KzdxmqNyv0vcnP6GR59FLrqViUe/+dSS10oLsxiBx99qhNj4FlxiWgEbKOiYSEPA11by+5v4DpK0
GS0K3QnbPC4j9bVl+W0eaCZOCFD01uwB1DCKWJj1xSLKD3CEHtW912Lh1Gc+NmTcAxHQ6S8QSYpd
EGVUQD/P4rWxbAhHCSiZ6NFMYv4whP+RpjsACJFu3MRtkJGAqfk61hvV4MpfvB/AE5bebQplo5ob
HdIavCP0V8gxsOhJXApI3VUpbwvvRquxadFO/7LZ73UaiYY+1st0iGh+CYmELNJ7gLtfJ8HNtkCi
41cMBVugXtiTJA9h55oIQ8HmI87CCiuJi58p/oetexfFPyOcsQlcCSihWvc8/jZeADuo4ecy/k5T
0j8m6ZpFu9LCp2wY3grDQr4/hoX/vj+fKD/CRpvxJQ9fcfl2L9ZKFd7B2fOtTovudEd+dlX/0BTw
lI1z0cyVkagHBoZ+3XmtfolLVm0Iur9xSajR8ceYL8xybW7oI5goLNeGOHRgfOXTwAauqGJMJhkD
M4AV1nBhU5NPsx6M9nHEemIKJDPImLreQ+rG6MKoGTk/dsY5OQDbpAR2XFcweDBNrAj8YujEj7iI
n8VNMKBwmFeM2xZaN4JwCq/DJW5eWe2da+9SexoUJoxHai8mDNZ30MfUYqU4oDJIQPvdgSjo8opd
R+rFlgOgBtyXgSlQxDmcSV4uIVf37mhWbV9mfEzUE7PjlGKxwl6E1tc3UXrRKFLv/k/V255F1Xv5
dfnVfZT5LjaiJt/l6aYI80mEmK0zKOe4GccTkbgKupFXPiNMJ7l6CvJe9HchtpNWtXFwU+6Zfm0m
mAA8FRsAhfsHf0ZFql9t7K/UIUiJySwCyTxgTTj9kmOG8sgKNGe1V/0U+VK8lY2oxP8V27scX5on
2oYM7IxpM68FTSPGQbQ0zPxQZ/93n3KTsqyEm1RLyOBo1yYzHMy2d42KT2AID0ve3yuaX5LpdQ8o
Q2GsUUZSH+VDZOQEnu1Qk+4cZZNjp4R7KfbEGOFOazlVn7iwPODYVS4P+OLG2dTiDroPxueIMo9n
lj0E26F0rR1L3b3pOP67EiIu0g3vnkxOvSFWQ0wm0l3DG8dVXTy3SFnMSMp3qhkVWKPN6VeZhevK
mq0/BbnaWdrOOO+c8062ItUixS7qkkhqty0exeQdFmHLlQINdta3T2y00jSKmUQ2oVlQ4WCcHNzM
UM62+rQd2mgE2qp2tbPLy/1w2xTePV39LW/htlLeVqK8FVFSs2k9Uec9jW0lMtHh6BEdcEOxcr9t
0g5k+kAWuDyEzYkHbnna2An/PXD4QGj5lWAo0rZEw4mbBNJWAeI5Z2iL4IMj25KozZrPi4Zq7FF7
GY5cYxYXmMUuweJ+uxypbuP6wKnFrsBUYrYwofXVZ2IxWKVMaMBcLGZXZhprkArwgJaJ6Aj0O5F2
WJ5ybKCg/KCU+jFa7WjcoIf0yrHm/BqDkXIQa8aCyWuUF2vg5xQPPgtHhEBHdF6FWJPeTqA8/P14
cHPdrWNkclBLvJSM5nnF3HFIdFxH8pJD1/JtQ8vZxpeoQD2Hh10MVsWHQVW+bZmXo6eD9mGFabPV
OPsp12WRvynukAtSRMMbcPtM/NrwWsO7J36T4ELgy/x+4k+JryBeQqsVJjXewGKfYOUXT4eyhUeE
QZ6jq5D/jB8E6rjG1eZVZO5ob6adpDGrE1AfzbFakYrZkp1BT6O5GLjc4TGtQUdKHGEvsDEQQoIx
OieOiJTGGm9QLF5JUMUfp9na2Fjz0KJBv/UG16MWpnHsfCx2PlZZoKMVOx/v7iKyMt1xO95Ow0lL
qM7wNIcHu9JRULK1ZOeA82TE7ht6Ux7qGBlbgY0D03jZKS1NcHgutqS6GXZIqht6Lkaj+AHxMYLE
zKuFswhrB91bSpi6eIRlhvupeydu1do0JK7iGZS6bLLccYtPnd3sMgzA252GVFuH++7WJgLFwED7
6vg36IkOhmH+PfXrK70Ahj1e1XjWBd6Uy2tC3/D4BoRlvBgvlCFCQrGZYUxkdiv9cNFCAUgJyvdf
UJKxzeX2brrZbzJpU+4fXwwxRrNczVAWdy9oYPKuMLD9Bu8EZALwASCqyoNNVBfzgjP4koA10owR
0Yc4Nr8MyD3ZmwpJ9C27Hs7xQ87bw2OWExZ5JlZTaPeQWOO0WysvBT3IqtglfOjG8/mnw7wATRJ7
F/98QgrDvn0DJZF91nBSFTL4fkxMKuj+nPfkjSMxHgVYk+AyjQha++7xnEQpRKby6N3R1RniDrZa
/CjIbg66O1cynO5wPsK7HTZ2mBTbjEDH+VpyOeti21bs35uJ14pabhKgiX7ZyGt8Fmxfs3/RZfyo
PD3DuuXzjl1+YEEe34hJBZq/eyhzU7JrOIfmSt2JAkMsGV+sL/2Rwynf8fjCm62rVXPivVIm4XEM
tJyqeKOttAYXUbFFDTZIA352AfUMgI8GTQ94hryqHaUNMYTIueluoXdLpNeS2LAp1VXq+CwZC27H
v9fYOPsmp6m5Kl7Shwb/6/hwORgpparbfDKNKj7Kj/5xKYSoheLXax7Er5xj5t58tV/T3ZW27j9X
JUzdwVZnkDBiJ6O6YXVUilBUIY593ZIn88uA0wgDEevYfjNA84ViAOGFEwyhJO7KP/EopLQk6JI+
e568gc0Cdfsm+WbankPbrDdYc99x5/4vgPZSb/5XNPMKYySf5eqI1q4nZMy1Seu3FhRGisbZnYsg
S6SeV8KXsa9Nnurbo7WHXKIe4ZbAmPhQmITjFk07IlzOZ25BXG+rFp9oTzs/GxBYhy4JseLCcqNQ
4DNAa8QRkJs6lPtnBeLFLPcmTRQta6+REQ+UKOzrd4i7kXijXTNX8umOkHNZP8hAuUQfeLLl7yXh
ltDpdUZhK4Sm+Rth3sWbSR/Uf5CL3XKPYYHCFohkjrriyxU/nXsLNsQoVOQIoJ9hWaO6xzhMr7fm
M++wphSqQn4DZfVm2ELAME34Wmc1NEnXRgzdi7cLxgVPCg0fFKmRLT/HrIHNhgQqaMLqDsq2aoW3
8zYBalS2ZrwVLIsykpFHQNtAKafzZEM3I1+UT8NMy4fbzz9ax+IcIiwLKPoBJefABMxDsGlnETWb
H3ap5Dp5Tf6O8KPmbb7nKGlJDIftsZBI+GS0af8/DtFwR6GcIp5laXBGQIj4Bd8e5JMMBmBPClv8
TYRZdenmpVv8t1AdlkCcbLegnEg7vxWo7Kv3Yf1ucJEpIPiA4cwMZ5HAzf0AZxWvvx/o1gv9dUnf
gf56++nOuXVIneEVMmtS7a/xPh4PGtxksh2cA7pbuOsWxrkGN/10hLneZO1v8pc7GYJRmDhCVtvX
YXnQJKLhwxHTFPuvhde1CS6xb1FtUi3J+u/ORiWLSyLvaQnurkkBnd8Sb4a3RGw3bwkqPG9pie3m
sSls7OwhVU3UoBF8yUnbxu22ufz1eRuUYFLAPeCiCmhGKfy1MQmjN0nH1tE8r5tsG1fbsiC0V3i8
LeYnvbQuvrC8vuD4pkIuE57XN7yTx5kUoqxLvyfPkJjMnBSQyBm2srkdzS2MBBstAngDKUHwETw8
g6Gl+loXU3tWkL9ypKDanNaB7gSbjIq+HjIkMhPMOCUeauHPiHyc3AqochbP6iy/RoHNxy99SRMl
5AmmHA8XTDn1lEoPtfInU5CEYjYKuQguhPDCmNY2YzAEPwmvpmCkBZETJ1PH8tA9sJDcwGav2zCF
gCMUNNDYkMQs3Hvo987rHNCT3to3izRvEZFVwGicyZuW/MIrh6eEuwc3Lw7m+EgiQeK7XM1AGSHI
4nW1zcsITcRQEyPrr3koGx/6FtY9mPrhAIG1IiYQshVk4Jd4N54DYGPa+YCMDIx1SB2GDEbDjAPJ
7LSF3wALmy1DcpcoCiwH8BuQYc7iqRNa4+oiH4z4YFzowp+ybs2fwq8l/YHcpso/6jOUcRZMT3wX
Kswu6YKp+ciSR/+O58e9WZG/K037JBWfLoTUSbNRtGg0+8JnBf8C9dnAnZC91hgF/bRAgoYaCbIa
xDkY5HxrskRG+rrHrv6rDSFMeLge0H2gf8e8DvcI2LBAUwRQGWjHvywY8F8Dcy/9hpGNo8/2a5cK
mdPlgJY8wP+uZ6Y0U5thleY8ZbnaEYjX0l3T5sF6PZU3xl5+faJrRSHfbdviCcb/A9yAStueoRNj
rnC9fQlHUYKbLOGmgo9b1tOZzwx7XkzbYRBGdcIvYeAJHmAO+XKH3VW2U/DNTcL6xNEBHAhxnZ3y
aLQcD0aEEQ73bX3iNmBhHiqBEPQntg9488tiE2Oxg91/UqTR8R4KKv9WvuFEckrC08AnjPFBs4Zo
vKOSFfR8Y6wJXYVNeYSwJx+vXIDqgwuAMwKc0vpjIpOn2+KaYe1v3CTEMwsp9ayj7u/CCpTjCQ0c
HvoY6DtTWNnI+rEDEQb6qCfw0G/eCASjweHB394K3Dq2TbEdiu391+0XQ7x//O1EUBM2Di9Kh1gR
jWfw4qixhNM+JrMoHInRYF4JHp4w1PNsxk+ma02uM7kxSH1GODviZ3iHm3TcaKVYJZqWk7qy/uAz
m50m3GWxmSU6j1kQDEZV2ADgAVDh3XHzHNVTHSyvhOzfRNoKk4hc4ENnHO7GwcyPan4c82MvwnCP
Cnby+qHha37oYHYb+6zYdxBdGqgfv4HtUJWypk+ZTvIMU4xaePLhVAs7FDnbCddy9B+Sr6InI4UY
xreeiTQVW2Zos1KM28NgIbp8X9IrZyPjs9zuxRMi+bi55+ebd6oqCQwb8SiJg+/M88vX+NvMIsPY
ylJIXOFwCTs1gOBMThlyE6RCWI2zUODAVIVQjr5g6oSaIMNTAyztIhZKhhSXrjVmXxzBFqwOzmAS
EzCZGWjogWxGD2+a3PCKeWEocUnw2RaK+Srxe/TxWP7jL454OWD1deCc8VrHESPIC8K6fYtktvEB
9SahljRmTG26WYMxa1g6fEIw6MSJ9RfmaLxV+KrjscTyCrsGF7sCPN0GOEiQqIQ5YdG+qS98Pj7a
Rp46hBDNDbLhpgysOcZMt3g5gajZuI9hesJNxd4D8imc8BR1P3R3PIFY/2yBcAKAhpqX/jDbAikK
JAPhCWQof22BHJxjVyVzIHZWwuf5PvMbK4pAdXzd8TtVrKrDIcCvUr8zvcH07jXTF2A44r88k5v3
gqjQxW2swQc2c3OoSNJGuI2hBZkNx2Qs3LktsePm0+Qfbe+xbG5Nh+rIU8l7RgV95835TRrEhg97
07xSogbMGTCowL0Aj3DYparXd14BnafzUiJEOrFSxjXNPHzJvAGvwUwg7MxdxI1q7J3veKZFgU/D
XGABTgt617yYS9HtLUtCRI7h4gv38Be0M3stPwHQQ20BpIDwkmKBeAmVOKgsFH50rS8yNQcZhwhs
7usSq1OogVgOv472u4RQfh4T/DMEaGByKR71+kpuou4ctU1UYw/K0A9Qbw99sccV1hT0xYu5PwPO
4NhOstr8XtvOYxkwSDvvOq+JPOKrh0sA0wTNchVwf8ulQ3+idBhyv4PvaHsKdG8AKJTHuDDyaUAs
tIgkQ4gkxmsLOQQIBzA71e119RvCz0LM5JHvqRC5obFyhI0TT4+yqfgkpAB9M78B9f5uM6gqlnRQ
4wE8GBYR7BdGpbBYKzA9wP/ZZgBLgGXyx/BvRHr07uTYKyrTQ+xYr+AX9zWGJxl8HMjk4DaAgRhN
Det0tZ0y/OS3fQvbEc4+cymmija800mMvRhNTWnA5IvRlNIHUx/UetD1QUH70QfZM27SlyC/BFnv
G7/kB2N2XMfrUaVdtF8SBKfWSpaEfSHPGDGf0OBjCPE8vzDjkU89NBiM4NmPmFw5kAhl7wYDMugO
KWIR0XL/TrL8B7B7B4uj3104J2fNMeZhYH4c09j8Y2LGgujtFH+ctfpNhqj8fbuEvApiBC2APnxe
IZKJENmqRRJBFcWajbagisceQYHInsg0pmAyu2f1GVmj9SWHicRexagEIlSSnswK1k59yPzxE44M
HD2a3u9bICkQBHckXZVROZGPDGlDDVoiCjA5ZRByPXFap3Px0WHxSYQyoAPffk58Q2iCQg3pc3VC
DiaC9X6cAZst5E9UlrqLmI6NFM8gyIGvVosti7BoxEKeCZLKrxB/EXwE1IqwFZc6c4NmQ9QuJBFy
rWdvSswmh0fTFH+PhOBFLk0pi4qKAY66njBHS9g+xJI67LHK+gmBncFoTMZ/I/D7E7+oGFnMDSWu
QWishGsQxJGcvMAwPuaSi8qqkMOayhslPn1/hLlPdhd+A/d0T6qZzozYXKnUkHVQFoFdB6bj2ziJ
zTvdDbTo6repP5mePYk9DkdFfBWxB3XMFebP194n5IqmAPPnjF15DrnCQOK8SiiD5uM4d0TElUi5
6oULDxY8GPFo7GCOB698ceFhwpht8CHc5JwLNzGhnoyN+W4kAPKh0xOnw7y6rX3b9Mvs/7g60+U2
tW1tXxFV9M1fiUagxnETd3+o2I5pJASInqs/z4Qke31f1TzaOSuxLSOYc4x3vM2uHXe3cZdV4RVh
OB7TaaSlkWoJ52Fch/GnOD/qiLbdtsOi7KR2p9Q4OXgTdKeyE0e8WboGsytlOzT7W76v8dYxo9v4
xy9FQy0IQ5mZ2jKS5cS3vkjmmeAuX46jddDHQ14eMqH42ttGJA24P0XQyPsYJx1QBI+yQMro/X1I
oV8Z5HFE05bfdGLhSg20xiYAqxRX6tLrsZc9JQ6Td+NL5gj30t/slhCxGaquu+U/GmACR4QEgU5w
KI0hWFhsfCeIbGLDhvkIq3Fi58X8GzazWQj4BQ5V/LszSVzwGCfBhmL0yxuAxlx0/hmD2sx1djDT
5NG7798klDH3twIX4xfAuxV3BkydArjXWuuDa9MC/OyZ7Un7G6op1+7Faj8dModv0FCG8YNh5Ix/
3jOSteK1yh8X0Rq6JkRrPF+rTqz7PB8GgqhQGyPDKhf7QEAWPXaw01oVZChAmlcgFuedJvqf9yIa
UhaNG55YNAR08wiceHUYVm3tRxxOFkkz6TWbrpTuaMjQouMmiEk+mboIRXh6UIk01zvnPeY5owkk
KXdRqNITsvi+67eGOoUxApKkJRUUIV4rBxTcnY8mqXtbZTcobxqeULAsXNguiGFsYsExe3Vvi1io
eRtJbkXYNT6sJm40h+rjnKU/2MzW8E0awBW6QGDKToEh3nzPAY07pi6sFbg4xXJx4C8yeUQqFPNY
wrpuRHOI6g8oJ33G7V95sNQQnwnEhSq+AEzvFx9H9QkdYVq9DG/8RWlsce/F8YGFBo2wWhYSNAIO
WJhQ0xlQI5rYU7znkxARtrlQV4HRVwG7tCr/iRjCGVv2CkbHkLSE6UODaVLCpsvOTonGgBsTCbDw
xOONOZAeSSKAxpgduk+2MYT+iKJYSBVZzZJt0S4iQCQ96qKLAv3Brom4zCJkHgX+kza+57wjHKSN
z26ikz+LqblLcACGZ3wRxo8zvVMRnLsA78eyE6ZP81LkaX9jHh0ock4gKUGqBto3YM+fuMfFDBH3
p7gTelP8EAt9Wz5hh5ilhAKJKAG6k5g8D7dojrIuVDw3uD88t2lgF1sU4Ih+lJ0dBzOj7YaJ5u5c
7/o0VMbQxvi1jtoZNBHB0D5u9/jfz4KOjWqjWxQc1eDVjKpU7zKIVah4GXjZssjwS0gB4pmHEqaI
hDeeGZbyN7xNXtyCIL6zVsMgyjvKE5ta+wtiNnCQ5VrhWgp2iscyH6BBVr0HcRm6BeN8lbIQphFC
dz48HG0+LrhCuPB6+vIQjwdz4dZDgb4p+8yMEhPTwwj6BCQK4ysFe46hqRgBmXbE00HqQSBDgKay
r/L9Jd+zqU5l5MC2kIgQ3+ZlQjTIhCPcC+wWtiLYLRBmWUzaWdMDFspHa4wyMopwhCem6Kc2IGuD
yfGH61Iu2yJ7ohHasLOZ51VRY0X9FLVYz1tRZkWAAYmfnLfxNUwHvO936jUETxqxv9B2nbab+92I
Ghi2Dv4rfxU+PTR7qFnlT0gOVIeUhlccsyrPOVDoWpprHYoEJA09Tg4FYANTfvW/UiDO/1hlTSib
MOTCugp3Iopxwo/J1FkIUFThLIpTeC4r1YULz+eD4ERceEeoTWBRJB+X/INTZyXswNZhTUgEuqfz
x7+ZIMoLZoIcH5YQ7zT8OvBjUC7Ak1j8sRA28NkyTuQKC5UOxBUxU2SayJLY7jPBMWYwY/502ifD
7Qw0qltJAi/C/Qn3kIU4hcSLfL61sScoDxRyvkSYolmAkk5IUCwxB40Qu2mYAFZ/smbPfaQpImtW
UXY8EaMWmE0gzSL9UjZ22E4RHMBDoYIZBvGHYbia4UJCKyTXIey9FmscPBROA038shrV410hbCt5
PjBaJkHN9uTMnxZ3qIsNeivcoVg8HFx8EiO4/jN6BJor6mLRf3DrsFY3spWjJIPgkaJIg70Q62HV
o0fgwBMPAlOuEfp4FVTQlyGw0Zvf9toTXdHaGEl7houPs/LIwZ3QS8BUY5/Okb1t9Otz9cpAg6VB
gHkf2GhzPNbJwD1DWfMZ+Cj6Z/mdWS7MDYYa9bcJz4/RRoljCXwnZI4g2kLC/WcZC6WRV/iM0HN5
lfhCqnfwV8a6XnElUdorrxD3xJpTT0m97gqhFDMdT1FdA4ds1S1t14CaO4o1jG7FnKRxr6QWIGi9
uv3T7Qt2rqaLBTv3Dla/ay0aDMeC5Dd8DlDEkA+UUamFchGKK0N5KM/46X9kMW4u2wFfppdByzGu
elU4ILXQLESfyPhQ++KleTFhicIjjeFX06y3J5hcoivthKSgjPfq5OZHIbRYFrsYi10MotS/VpUu
anzLhsuvOgfGEJRx5fqT+r/klOh25SSEECktp0jzMEi5jwoGOab1pKAj04McTX4WwEWfY6LM2PmS
qIKIiLPBdkJ91B0vFkk7B0feyzdsPaJWEqKNKwZK/E8NT0YidmsH3ZKBV629X9s304sBrDfDHp8y
9mjuwdwWEZwsbsNuT32Jh90aXdLj/rh42LFL04qi8qDKnLQw78ki2WnxTkF6JQVKiOTuq1Z+oer4
4PTBspr7D9RjCCYAELaoXb2ztwxgubz04FYn2nDj+nOhKq1spfkRJk2OBUoALbDAa+yjR1EFNxA2
HooqOjsRmbBHJ7JKwODJnzd83HIpmEgM+6cHeFxV4lafkJPU92e2J3MpF5HmwFgyPbpluGpcSrU5
oQOxnti/GRvng9jCKf/gSxV7toeFEVFeXNblFU0QnLb4V0fvD4dN3bLaxL2+mvp+uFdC+d0hYpF6
bYubHPOJF+aFCBym+wERlbYTNoLNFqY+/L1Vicen6ciiiuXX5W2N2g/5nZ+0V6nd/x6LCL5APVbg
A6YFtxKN+yoJO4tY2+zjvzsj2+K6MwJ8bEixMF7XVNsZuw0cjfjos/BYMULkTry9wvciqRY+Wfs6
MGUovxlXJpaYWK5cAJLmWBXPKbNiKBcXjHDxwvdt4DYA+clPGn/lTEGbsoCusFuhRwNjgznFoA69
P7gKZGPhayWDQeNbh6RsoYZyUrG45kgd1sPTeMJUEPkgahOEkhKtKZ9kNfocfjMdst9UsEeaCLWa
tIc4h7L0FdAGgmBHwHOAUhk+PiZSVI20MCiQNGvccL9BK0R/6NCH4+Bg383yb2hrErycX1D3uEcQ
P6jvGaYpyTc6DeQf0DFq/MCwQV9UCga3UxEYKrkW+B/ir9jdI/MqUp+fNHYe0+ScopgRjgZKAHGV
CNfRP3+PzFzo97kxK0UKpwdIU6yVUMMrTK5BDaU9joyQ1uR7vf1i98a2ET7bWO+k2KdPuZAy8cQH
WL0yZu5gAEwEJm965fnyWn3qfO6DwNLwcMQOjcUYgcxH3lgqzoZFG+whV+sWrdoqleGOncdXqJUo
q8SzWIQqGTrsQ+xGSrezNaG3GoS6FI6jQQ0eYhw5WD7Xe7g3f/ZM0d/ENXvrIjYxKWqwiSiFDwM1
KYewFKEtH+st7TeydOmY1if9drRvxzw7WgQP/nBqJkxe4uy6dje05PcENuB6GaR8SD1JDu7wlVLM
gcaYrolQnMkK/J7RM/DTwvSHm1gE9my14yzjTb7NTHQOhGVfYEdzm/Qh/mA3bVdRI/U75bqbSehA
Lo04LYMxCszm01pM1QZ4BLQePjc4vePhpEF/VbfBDPeUtTgwJBZpIuT7hfMcZnao0ET0G8YWWGXo
TI5wTLh+A6CArhiA38xD8D1gs0bC2NDXMWdgYn7tUX4sMQEM5sfF+v76vUz3MMK4fpPnWQh63Dez
Pu72wgTLm0Kc+fma1a0ARJh5St524JHY7YuAUwOuA3N93GkAbhpXb2EvB7kS4E/DUK3CCoUIYv6W
v2Daxl+kZ8aQIlKPSPKKPzO0n3cWK3gBXWYGL6eVGLRni0+0gTch1kh2h2RQDxywuqx3KdH8NeqR
nMe+wtJ7Z+m7JtlquxsCYgoc1VMpapZlUbxsBnxnMl9bVlb5rBlEl0MGtjTM7swnRZa12owhFblk
gJyLx9jyihVSuyx8FjVQBurFjxtSeDpA9NLoNWJhPoULEsXPdjHbwKBDEQl4zvjRsgl0HtgctlwC
rUJved8u5veM/pgymSGnjsC5aO8YMVz2dKm48DEToX23hFuNdDvk8KOuCJ9enV8YgSnvmYIo7BUX
wlpwLug9VyNE7V2yTvkZPRqxBuoTBvMsGlLrZyGhYyPwBPspbBtxMMXgoyYOxZAReW8YEMoonpCd
iQgM+nHcnizERB/Xj8Y57wkgJQT4WoE6eebXYPQiaqeTQkcNgf+wSmP2wJiV0Z35pTOskQIbbSKP
qezjywQQ2Zg/eaUDTxGQwhvCWwJFFzyhLOwYOWBG9m2yqzPOckcqtYRAHzGeY+SGI8VM/lBeb3OV
5OctZhU4edeIueAOQTHCbV0oIzC2Ru0HQ6zZFc3OkxFDCJd0Ou4NA2eIkbMIB53NJRyU/NZ7vcSh
MnIsyJB7o91fEhIfoE8e6upQYtbwV7Rjlwe9PNwMphqQv+602a0DBedhJgTLKlU/BRzDBlv1caJO
lmUSsvEhl/6l9/PeH2is0N72IbYu+BrlQGO9V32QfXTTRE4RTmbWQ0mMEfeiq76lzOuZsfY7nF4A
eGXIL2wcnUg5GtPFXaUk3lG4q2B3pGlHDaP6Iizj3fww/ZC/lIdOY458txhqAYqK7JzFwgornAqa
B9IFQCQHOOn3CifgNJYdwBQAYG9oDNufxGotLmgArKxuiWZk9M/OgrsgSNIZzgn3EE4ocGVXLyRc
qVKhs9vw6TCNNp3jgZsL2IPFSJfFBwsxBVhoFLdWhgMExaPlM8a7dD6GXaUU4C7E/qfVCDe9zgoY
7fM+sObjxmmFCyKfKCZqJJJhFePKj+A/3Ni4JbFNekAmeKypmreaZOKsBHsBt1Lu6wLCNOna0Abp
KCxx57y8cCF4rK6AvHADMqjMRKpHZP5hoQ3ahbsWHmrCYR4kC9IQwAgwlonN/OC23+30rn62gudw
M/cAKhgBTa/kYzAIE67Y1wD3xPzEjA+UZAL/UAK5Q0vy/5hwOdMG4kDSb7EIwvRk6oTpSV5EFUF3
bYgzya+VZgXT6oLzHz3PCXc9TRUzYUuFGhApF7HoG72euRMDiC/5iynlfweVQEUCYy9E9HMKVy72
oAmNVAQ4uSzEJQDgP5wofjF+PRsKx2J03/MxLasIE3IrNpiaLAEb2B8RkYd8Tz6qRJDFKPN5DDaS
TELfsZaOnpwEuRowqAb4YUpdqcJoDMwnLwMMGS7f2PggNmT+YELsOU8nnn1p2kmLMQ63jvDwv20I
bwLq2drUIW1kKMJfBtqTg70itjHmfjZhuIS69SujEczA0dhTTarqR/lHKYkA3E+84y4W83yIdruK
vHuoaIxBRUQ220H9CmSqJnBrhfHVapoHbLmaPgGEqQtmCTcboUpIjBQ26AB2vOfLNxeRm/weZFIG
94VRygQh8UDfOD15QNg9scRZY3zW2M7JuSONoE2OunqYE2oEcdkM+ZhIx+R2LAggZFjD8TCfsHJk
kvKigx3l3MOudZK00CmjK54siOLxKbZEGHCLhA2QicxOhL0cRShxHVghbs3gcY1kvzIWw7WM9tll
JJ4CmIDAyNtWFtkr6wSEIQjgpEqZuez/Ryklt1YZd9IzZwjgKxQODTb+C9SOtQahUsCzbs3JIaAO
oy4Jkry5VQfPtsHeEfVN/Inj5TBZ+xbG08JCd/DxwVANM0j1mONAzCQXFzHTyzvv0nlzRtklRKgF
cfLsNPixo0xb5Ke142lmYOz7xzXSOct2OtK2EbMWCRrnQTfh0bjF5QRHvWnfb+etUob6EKpD2KSR
pYeGHp7TSNHDJI3iJLKTSKc11cOrLpxbqc8K/QVqja4AboCJ+hJNHB2P8OiA07ZpUga14lDfOyAJ
PiVRjrlPslNRKS2rzIVt7IQLzjaXkUChJP5T0SWKnwQ8kat7MFvSOHpQa5hFsSWx2JKUgGxTar7V
6JXQKGHYecAvD6hvMSe87dMXgsgA+9d8GMBwhlbccoSl7VYU2IKXQa1HshKJmlg+sSPXZrwxHzFn
Uu9qeEfOO6M2drDFD1JWf5/D6nuOhBMz6Q+4OUD+JtzxG/o36x/9Gwb4Fe9QCGwA7l+S8dwhKOE5
lv2b7CPHzCEkE/+k+QmkvCsiLb+BPNBQmQdnRH8cqYSk2hgmenxSV0QEyUHZ8EHNjp/LLjfLhAt5
9b+odXLWWYPqdwzgMdDgn9UeVNTAQJCHMo9pLNZHqAxwxYgqKyrO++y8z61IavaOGen53gSJ+32u
xT1x8a0PvcMKk4oMNTw2r66DSXHs1gZAvWvAE8I+CB+hM3lwLmtGSCgc2OFCuj1aQn4K8CcKTgDf
WCx1yW+XF8NSEiSS36XxI3fIjQqS9xFPSJc6s4J7DfF7O2FkWxyvqIVnV0IWiSGQHhZpxI2YpRE3
YnreGoKYA7j5kpCg/phCgR08loJajAA0HiW+HcRHr0RgYDIiRJ8BMUIEkWuEjyOcLHcJ02lIwOXO
THa3ckfYxbXctQzy9JOBL4txrC5kIh3n8cB2UfwsfqdIHxhP/Ln39T7sr5g5UHoI12IcxX+T20iU
xaRAyRYLv08txcvJ45jOFS/FhghTKPSNC92E88X5haH0fbIkoa12hf9IbOysNB4v1AjO4t7NLbgO
GLrXdd+gfTkc+E/MWHhER3iu+A2INkikbqY8HZhEfZKeicM8s6rELV5TFCHlK+Q/FsMUFnxQqgpb
jFSy65vJYG0SBmkaPTEGBoSIctragpli2sIgDSpf4gTUhGR0K+cd7vC4xKvUVGJssaY2xd02/mRO
gVMtPDtOf51Z9030J8q8mywR9q3loZGzcxC5EUIGLBoKhpCEFrz+tHsKmzV9htKVuhXGLXXryrhV
JsGNZWZsII3G/wxWusrP9x/Ii2S8xPhcjz+7tzW5h+0Xs/CVQYcRnDhzaMsI1YGQzgb7mOshJabN
x+aaAHfGkUblJkPVOnbWQRkPCTEUYEf47hMyM0S5FnbxrqG5KHYdqjBSDfFPlX6XwEoJBdWGW1Hc
jfUfN0IVBM32TYIZzoTRIvMkMQHUhzQAbHNB1ZGIYwf0NQPWEzTgOYpn90Jkz8LT02CSsnwBXzMv
iy9YDzPcQMdB31YvMAKqF7bNQcJIjzxu9rulFcamMO4gx9/J53hTf6N8KUB9oFotAG5NrUURA+/4
/kJtCdsY5LYQwvS4ECYLHReV/1MtHBLvxvguhpTFBDO+S+S7s3w3Vnc9nnHSKU9OmXq8NsesPyiX
Qz7vx37Lc5dtVWUntbsJhKEJKirPmm1npyds7sPWhpJroGLEaGcbGgPzOT+P/bwJ0iY4z0FrBrJO
g3bepuQaIq8tjupwVMyj2G4wFzDBGYgEcm8GWSaGO3enemvRRPzdkgoOMsM9I2ZjH/kt/kXs4jm+
YzvpccdGKG4em/OJr+u7U0amM6LY0Jj2tkY3H13iUOH/jVHXeige/v2X6RLWmErN/plQaWWntDtE
9TVScG2TQgbZjKZ3V3M/xOH1Lf2SCNaBfLDJe2ISN4jrJoAfoRAAbJOjpN7C2QF0M++LgkySo1me
4lI4bZxZ8amMTwqcJQheNtjusUmPg2BBHOuO7F4hS6t0pjuvJnBbsi+LyHDCqg1vbdgpUEYwRtwo
rlTg94keimk/novhqkmbbVijewfmZbJo0qyjPUAfPFX9aepow67XzRP7upCj1V6B7QLDPkYaqpcM
YqWM+ZjxLTcqSIbF6A7GfSy5xp3Az0hqxwqRG/38iM1JtmiLEHbI846bTC/2gJLIvtT7gkSVLryS
AIymud6V/LeJEep2RBnaft4AKJFkQkhZlKSIAFF3MolA/sdC4IneREHsh7AUXSes0HD4/q8E6QqB
fFncvaiQkCCxTHzVn8ErGULE1OMoX1IQDZc5xIwlO2FTtluPLqOIZhTrwuChcbOrmECgncvfaIf6
7Xov2MyOLqHO/R0HNyuwgLDu7HE3paE6hk0WTXNU2dGl2+dUG+gXNtPgrWuFULC1AEWZMNNgOmT/
wVDg/WSwe8FVGCKBU44YkjWMrKK2im5VpCaRnERsVil7/BFHjja/u+Z3F0EIPfV7uDKVX9oe6At/
dx7Coty2ZMEv5ZmNwh3Dfazyr+T37kpJAGdNv8uSXZLs2C04MdgtOIHw/glYV0R/i4M/IQ5WXgum
pDi1FC/uPBtaB+Ada+LUiv0qfx0f1jH92jyCk2K0/P8dKzSrUIWhR9CyTp9t8U1LApOTRUYdnEfI
nDA5WbR6K5mTNEAaPdIAWUR3ZcgNLhtsL0s0wOCxfmN5ACimecAxG8Ip+3LPxCff2tqPEbt5Cad0
a7O6u8pvgCx8FWHdOTFbpJIyKfWuL4awUBKurywiSYGWeBWt/V/WE5QIvHjphqGFSD81+yXNmUYg
sNaQcV0CXuPrEzxm6A+89vormB7UCkpIiJ6AfalyL9jlhnDqVW+va1hA+zetra+e82HezMZrmz/C
dtjpG9Vmv4EfUP9xQocFQrO9UqewiF0D18BoJvRXeO5gc6o8NT1O0ktQFUbFEqHFDXeAcU/nZ9w7
zcOM69YsckIKWywDB6uOpiKS2+jK7oEJsP2zSabTIAIrpq087C0o7RjUE4TLjITiVubDRnPzo3Ff
pgSVaPGWtsjYAcjQplshZu6cx0KKpDXbc6V/9yRniYcGv88pnh9uTPdD7Xa86IeMsEp5V7e/StAy
EVvv4342YcKKUoiLipc3PqxkYZ53yMKGeVeAPlEpzLsZPPOzNiWEsZoT1fnlJCRxaOWqG1o00pDF
QpTW3oQoDd8C4jzzA2M+ZMapdsi1w9QeKu1wTo+9dpi1g8KfgarZTa09E8iLffvUnpgHwQsFwGcI
AXpvMOQBUXxdtO5AjJCBYdEjy350yntMJqAvFYAhoDR2MCG6+qtZv95C3soABx3PZQjopDeq0dji
zrI1+19oKxFVpk1Yw/ZvQot/04hoEBXy2/lPNIgq7+RzaMqYFpByvsELnJMYfd7sGXjEvHGOsA9y
jqB8xdSKfZCFTM5AjJRy7kZpfazio1yeLti+zyctPtLOgLocFKj1MeoijBswFkBXKjURulJbiaw4
cgg9jaPruK9G+BD7Hg9Zc2+b+9jc1/MWlxkoLuTp/cecBosljc219Y4JDymc/1YI97jacYK44rhe
7ToVxxdXW0sZbFnbticDxL8UvkpepsT0yI+p5AzPIW2yS/w8c+3uMF4O0rTP9KjtI9vcYMeEvDpW
xFGWTLt4/COvru9p8N9KuEN/M1qIaZlJyshESIvqbJG/Szo6nW38fHVv9FFMiBomwgHJKMO4uxq7
SxXGnav+ph+eKzZD5EK7bMQnI4yH8GKEuRF2aUQLPCHG5g8TNphRWTJhoRPGGQ4EkwEP0iF1rzWo
E/ZDvv9NW3I9b8/jpsbCf7N6KuXgrcvCrJqFWbVVi0AVKkQF9q/tz5CBbZ/OQc8+k98Uh53uglo0
S2KSBVNmcuW3jtOmvTr7PK5+rll68NIzzIWYFy5gxWq3TCws9T4av+z3GtDSYPuyBLRUdcDKSIyy
/VIRAS2ks2D7bkD6Y/tkE21VjgiRkfqcgnm33fOo7RxAVSpf4NbFfj7Vdi3cT4w/9ACoFMyxpm/H
60IrUSnigc3hzuB3AYuwoJ7zSHgof00/2GDnh4Jpv/QLB3l4tbxLTOTP7JtUUVgYBhNjKnouxocM
L3GZiUXGPdMAFtOA858JQOM0fMkBPrBykuam2ebJgDMbWAz/SR74eAMY+Ihfhooqti++4tv12UC3
ffV5zTsKQkdXIkDcumYfJUAvIhYiybHTUc7Y/t4uLYIMxfip6mUkN20Ggg5I6q+x9YYsTLjJGCVh
YPoyxsv++lHyGQQPKCrsrzhBtMLQdgyMKlAXWUUO8cX0QGIBWnXAthVeg3KMpgh+P6acvCudLWum
WBAJ1zraCZMJuA3dlrGARIQ244ibelC/QEKQVNDdNG9zfpThpHHxp0xQ39a5wHivQta6EtsHcZoe
AO60OUB85TOmSyCc92u184f/BugLYM3i2Mq/s9QGyuPoBspb5YGAeJzbK7MRnPm/tEboh60XkPgA
1EIcEJijyxlrwRUlnm9yCcxqcI/BdQU7KXRFC68PqQRcE76glvAphkPHe7J8RCEWFm1Ce5LmaGkm
52HGU6A/FtbhNh6IL1FwkIHBekXFv9XMtsfTuCJ97g0RBgxHcB3pWYuvX2Y7Qdi3EWGdB/vXeRCH
9BU6JFwEuo8sTGchAwPOsScN0d+mQ/MucLfzN2lRCDWRrU12QJdKAgSyNRpVBmkir1Q+yjU1hWuf
UXniFwNEJPzJOkhA9R9/MjwcMHBgXZdV26JopiKjYi6gWyiitWPR1+lUz4xewxaZT+mzmGXkmYDM
wCNlyhroV1BOLY9fkcKF5xs8kudb/9I6SsSu7tpjfzu3R1mCIWuhYjef1gqGp4spE2jtWsFwd/+r
YNYAhJXVKv1kUmmdYw40mWS01sYXfR+re6Xdp4TCS3vGNfyg+nhN02cFJ+jzj+T8w85/6PkPTUeE
9EPK7qzsTsvuanyO9KNzPsbmQb4edHnPOzHbBmw3w42DlLQBxxeBCAIHCkQQXiruSqnIBL1CKVLI
oxGLEJk1y5NNosVFXK/zl+kHFdmfYcsCjPD7gI1Md5Me0/2I8eO1Fkv0KLUHyLX2KBJBc/QlXOXK
ewB2oklBpQQPm48QgQakrOWSpxlEc2ykcQZEqSHw34IJ0t/rzUwu/7jN7M+/0481vIokYeQAWn7l
kmV1uhlu+YuGUI0Ha53KNVfIu3jO1Zkr22MgQ1+++iDRDJYYH/3ZlbZIA9mX0IsuuTSwxn9h33Ii
Je9Qi1gznn0z9rl34UY/gd2A4DCKAfFky4DkAwcfmr/zi1obScYIAeCwSATLV2rwy96i2BLDHzYb
hjvlGQgKZcEDZS6rXJIN2EfWSnf6wW/EEQEFV7wirfhMlD9irPpzDlYFOjg167oRjOFltDrfA91T
9w1NNFkhhUnaUFIS62L/AKsA2SDuD6ziH+oefxEwJiM0WyJILkdS/vrx0IIDcyo/ydgWkRm5DOxG
sYesm/+EO/ay/7P5y2+ItGTmb+DB8IvY2TF05qRiRIJ20LNKMbZTNcHoJX6BASv7dIbWhoCrnfp1
3QP0j5DlQFhgxRMfK84tvhcbM9/LxGXtKmZlkAg+iZIHChYFfcDxxsA15iSBXBLvGAatdGm6nuaN
n1R+/mMPp9/5d/3J6AJOAKMLRnqM/K7fjDButPqJmF+wBl2kKhAHLfi/R+cnIQo37/OyXxJK6C94
QFfR6vqM6o+aHAjp6TJFMwlwIIiWrIXrniDaCToj7k74E90wtRGLOG9Wj1MJ3iUJNoXsK4hXN9gQ
MD5anQiKGRnWxoqMb6KjyBXT6ZFHl2ixq+2eG7cd3X6EOuyWCMQRL17dAuYdXl7P8qF4GxrCORA4
wtyG7Zydka8eyvOhPh8I50AyWTxdmTWTYecQnRkgRbupQdH/kaJdSyAdHzWajjRjhgIqVsqBSn7t
W8TjgvinNr0KVk8HdOSBJ8zEJY9erXkJlHVqJP+RjpEBUIEC8MKJ6HeT79A/TD5pJSx+9fW3n5cw
c3ScxGZNGeJDL33grZEEjUL+OnstAnPVZTLrhBN8JdL2Nml3yDucJDF8DsAerXLfz9vkK/maVJcU
Ni7V6tiAXQOmDVyqFAI7bxpYAHwADhp2YvASn7vG1Z5lXUSdknPKIuc04f5mFyMPi6hozppEKKfI
OcWSEvGU8pOoJBwyNF9FcBLDswqQTEbdHXq8EjHeDZqnd9YEMyb+UJKtTF3JYBsF6hfx0iPmmWyV
EiQc8sq98w2r003yOSDVvXg5oib1T2Iqcams5kptE9ySrTPs1JIJeYgJodlsO2iuhhvjgY8Tp4Hf
36Ydt/3vFnrd7gKbIIoNj4XQ1ab7KD3k7k7QSUdU2DJ3sgyyhO3e0ZSOEgkzX7H5YH1XtmuDuaju
jT9wuanKl1VxwSjEsVulogJwgNihb+Wn7qvmJEt8mVG1Q56Rb5+32OzDNndxA6D9T/gM+DagNsta
I8LRQBOhZwDspAStMnwU+XksyXK5w/mUrYgWnSKTfRPcm8F3gUKK5/TTeOfRgiwBKQ92XB0yL41N
MTIlSYdcLwwTijYq2wh2RCZFZ+6ki6++VqTSLFSoitvjh3TfdQF60xaHoGUWvcYzm0sg1JoJFScB
a+g3E07FDNlCmzuuJ92SKvCKGRzCN2PfYMQqZock6ZSvaCZ6gDO8dTm72ZWt9wWTN+xT/mxUOFxo
mCVhc0cnw9ALe7E2sOnFCYXHDQW4DQx+YhfdMkVnqruGVM/tQWsPRnuIEWFkKP62K4WLSSyRHxCz
9mD1NwIpsdbCOXf2mtbrWm/mQWlhNomwqoRSl8eSDwHZLoEDo6uBlf0q3nLM3jUmDy66Z7VxyUdn
tRbts1sQsoVWAwdxyNPYUMI/kPg0N4+cBThgViG6qKQKrTRCF1XWkTVFsiV0UbfzvsLp9rxHV5nR
ReF32+4daTO9YFzZlTviO1j4oLPOTLXgPIwB1Pt5DJpa8Keh3sMnhYmJDRAs+eLlMiJZ9NXer2oK
YOi4/8O9THwHm01vRCQEai6lNeIU6ZdWehwJEoHvS3IodCk9c1mB9RNOGmcwah3BSkLLgiMbJQ76
Z8r2ShxNOX4TzhY8reIIgWXBBIZyR0ZEsrFNfL7ok3wqhVU4IwP8DKcRxQq+ERcYckGX7XAjsPYg
4zKzxTSc3mXtb85ng1prQ+H/bkAdrlwaVw0OquFeZJdRIKv7aeF7JLkSmUiMFs7edEa8hPVXeFns
w5ycIAiMye9K9hj91M8uDS/2YEtVSm2Kpy9rnTno8H9jt9jWm+orO00qtvF7EOkOp5NiC2gxyZj2
/S/PdGIaGoNmcfDCmXV7+n1wOopflwWzm2Ut5O4Wv2ga242Ga0oXnJG1YJj3Cp085THeZOrbJYUH
+cd72gK7qE51JbynjdebuuFnZ2dcZMPiLH68DkzIJJg3A4q8LU+8BdATfHJxkbIDfKKLectX8eMA
W/jCM19bbBHQ4uSlJYEBNWtZmelPHsbk850931XVXVvd2TEfzEmSjjn7ugqVeHPmEycN2ZWfTUww
usNF8NDfeR2sfVFRNu8HLbK6qC6iM54PKreJoLIDJE+/LiTYzlSDxBz5Dm8r8Zkt6BjU4snsSfj+
Ul3i/4kmAEMP1wB7poeCu4r4C+oAJvyymyG8ggE6bh0stXGj9KDFn8Ctub7Wwp+HPF8zZv4CKwK5
nnUBo5T2Hn+6Qo/6GCvFMCEeY8JpKVQzjOw8/Vm1Xd0GVnNjHmqSRnmCM/fKlBAyNFSG3vWnd0gE
DdYFkDQ1tgVyZtXfPSZ2KXFSnj6IZage45uwWQzC5eqkVqdZOmrS0SwEuM4kJCmDwvRLygATCxfI
3X5GIH3h14lYCUykTpAY+N3HzOu/cI6jIIXLpJFaT90Q2ByTGZIs/9p5HQEXGSe4W1Nj3bxK84oR
aYR37l2FALjNXdVtzgSTwa5Pw5Y9xgifGDaZjNKZnBPJOwfFPdjT6ITnItIcxjnhyL17kH/dqH84
o9CeUL3f41yuYctVIMVCybjXOLqBTdsoU6MzyKkaXSSwoP0NPixxZeV+ljBdj8pnBh64ztvlCff0
2Dlxv8sWyfUoNf/8KxUyLXGnz/yrI7aENUULVl7g4Dh+qBHGa4MakaUxYc0G37PZcf/2qZtwcjCH
w1bjImjYuFfCxLYugomdzr50EQvvytWTTrq5tKcIyTi6tiaCsWuQ9gEfQ4oPdIohcMD9yCfBx7B+
EtBJZm6abVyJ26WNQyA3HA2xK7EMHBTE5TR/QybBzpz7gFU4Xp/72Jlnmn8b/Bi1rOPL52A6Q2IO
ujMiRubuBTx6x785fuX4IGGQ/C7AYA7CJzEotZmV2r61LAalrNSNsWbGekDFmJMxYZBMInSYUSj8
gjpoP3AhZ/TOUIPeUgfMJxxIwq0V9viXAtZgHIdcpJ/qb0xGk5962vKgYwm7ZRMQeFqtiwWYNoBN
fOjmgcg1QxWJqJhg0MshMx+0DRs5PZujiQmvgE0wIobVAs7yNgmNYg24hkBVFkpFKKT0XuPDVX6i
21Le7W4HhRPxOApuIDBMJDjgMU11P2cqQUMsaCgUJEgxV9oTnCfIWw2cPvCkBN6dhyyUKmvDxL97
paHotzSvmU7u3APR2015sEHDcgpNqj8G1xahNSAGy1AZVi0DYsdxWYAx/J7gMV0r8BiRTo66CurH
W9Yd+Q1pW3nlpMMhSPTrXyUK1FeoMbw53ln5mgAxGu8YsNADRmBkfG9zp+PEishGdPHwegSVMt+e
+6XBSr7iJ+e21R40EwxKAGYcf/RinH237pnBPFNzcUEZmr4AMw7dDmXmEH+SbgkVGPiIxY9kjM1A
e0Une9yakTAOsFM28g8GUkx9iBS/fAAtKSBhWBaAFS2sLNAl2LlAXr7+RR7eba9ne6Y92HRzkeC9
dztgMH0IkPHLsg/zEf6vjlkTuZWwI3ntI1Xo9qkJ/8tlAwPrXrV7i0gSWt44oge7PIdleSjKw6XZ
k08tGZFFBYECAFNtD+oppgTAGbbmMioDq6NppHhwfmGTwrvmY+BdE5rc3JlPNJbXl8sLEB90M/nH
BH54AIPFC4BKQUzvAv6Tw0wIgwM6Xfkry/bN29KFtuNHtiWVFKuG3xrY6yfXGY0rRv9I8WAnMBuX
xL0L6gjbE/BEflx5yxSbRKgpj3V3371xNwKeQZSD8/OIhyVoUvqunGC4iVubhArG+YgUGGPh97oU
qsj8EeFCRU0ZKXgtSccJRooGP2fXEBvJd8CYl9o2lw5JQA3bqafxgYdEfiz7R+Zpq7dUp6jksWyw
R+HrYAUCx6XfuArk3//IlUzQZvvRgqDFxwM7C/ogq1pGazGyNp7sgipMFotrU6CQV/aFsk8V9Bs+
Dz1svpXQd9bFvfJ/TN1nc9pctwbgX8QMVcBXEKK7JnH5wjy2Y3rv/PpzbSnJe2b2ONVYCGlrrXU3
nD7XymQtwdtG0DQ2xOBzK1rbT2zYJx/SPPjrdwLqN8bvbKBVS940vKb6Ph7agb7n7ME3U6J30AcU
eiA+O+bBXeUgrg8mcM67hc3jpHsp/i2N6/36tf4z+15nD9/GEkJrnT+jZyxtQcI8qdhIBbGwn3yF
BrbLahhuajXu9uHmC1dn8VmTMPtGZMFisWHYHtBysM0F2KeMHZZ+ec5VKMP8r9JZLk6mcS5aplku
7lr9fU1b8G2ea6GF49Zwn0OvgQwdvq/bR2xUzEqZ1KDCy3cdT8SO9HldNwa7pR0lpA+eJHN4pIHO
b/jb99PNfe52v93cayIQVI/5u8X2brO9u5R6LgaXBPlF/h6T6ji7W6DcHYdzBgWrATpguSub4lz4
w5HKMpHRsnGkoM2yyYJbkLXhn+iOf0diVn9jJDPEcFsgnw62zdX9LGpPNrJMeNA0cqggl+b1bkmp
wSwTpfkS1lQwq2ldrjkmh8o1i/P4tGpM3tRzcxO8vyXJOq1HQkmybJSNNOjaSm10vSnz5yprpuS6
DXS98qUx+4x+o3O8K072005900FpUa/vL91bpXvZ9mpok6Yt1V5+3r8d+hf+MTAi1+aN1oIiZN6U
o459ZmGfjTQz50BAy6mBU7pc+cAXIMxZ8VXLUsviLF7iH4tubCigmxg1UdYwWCRPZOET/sNK7Z8l
T0yTeZsdahuAc+hM+MOE8TNmkRJfWjBC0hm66C73fLMRIg49SE4tkkUXmvWnChyj1LmKRlpRDXEd
aoy+wpMlxaJWH/nlU/Etk2sY00kLf7JJGcrZewvCU6oN3Pzfc9Ec9uAZonFvOiyNwj1qy6xN+7t1
byOIKmge6E9CKvmmHz3MSh3o0mkVAKbxJbRViLdLoGEUkt5vT2VZZ2fwCosO9gjJ2XxTfWi8n3KR
odK2CGxNgU9UgDwVdMptubUp1zOj53rOWp6zfEmGDAWe6k14iJmeCMAdGLsjhpX0YkeHBRuaKZOb
Ioq5n53RW2rtNZ2NJJJXwILbmwNM8XlzbboxrTANxgIecytxlzFwqL5fTWvf6YwKj+XnaU3U9I8o
/73cT2hMApH8+zB9MWgd14J2AxvYGAII0sXsE3YKw6fXINsRBYqqzaQSW/uSsrVN4JYsqkGzLHSr
feRUBprjRXLbJZdmaX9s3iB4RsbpfiQXG60BFkC1cXnkEYFB8J47J5H5z6V7nvZy216RJ0X/eqfO
c8+4W46P5+Wv8/vS0IRxBlPcz6jM8sXdkFj1ehLJttjJjm+Pru3o2j5PGJ939umqatLX6HGdLSuo
Qz+wsFJK6MSU3u2pPY94bAzmkaTdZyziU74huDdQ5eCiGufzr1P/8HFEeTl1d5QbuBkzJSxGspSQ
7tK1AuX4eCrTb6Z1B5zQMBlIZMJ9OHyrFOB05r82j9mLIm32UsBSCc3jSwYjujzNwK3szEj4fVJW
KPKMmX+rZarFju5dSeiCLn9driHENjX8yjb3mbywKsVcW73nAnOlH0yZQ2wvsNbdYXqt7nJUG65V
SIVplVR5Qq/h9DSTaUB/ZOLX0EZ/XMjo05XlEYepdxpG7GBAKSDPoIFKySl+9u1p8gITuIm8YprI
tQbXB1mqDa9V91zvIWv5XeBGM/SR8p4L9Wz56/bkzvHd1ln8YrP+n9m1dYkC+Af580DxnW6iQ779
QL1BoJab4dYKiCZPCYR3j8sHw3IIHyFk2Jsv9ZhXmnnJX7s0L3B+yAisHnlwmik6wJ+HLYzu+Jb7
T9G8kR5DcJjKtm6Xlhxg7pjneSKFifRF+/kQ9v1SrHSylE77N7VpSjBShfABcatNvgGG21SVwPLj
yRu63TkxuDrV8LTN6LPF5+pJAZtH8I6CKxFBXu59yv121JNaTLhSbmCAbpll0x+MWm27RvZYVtcA
CO0jt8dtuD//EUY9Zyewp0Uz78ZkQCMjLshgmBHyOOJEiClzJb0d/+fmm3PpHvVGI45YYUxf/uRb
G9sJPHxxoIpiAQ0qh+zHPzejF568OEEEGaxo65ydTg26rMm6X2DXDJIPqkSYAbtdyiyjPf/uVUuP
XsjyBPdyHt8WRNbiMpPZzZRT89iIFn/ZqqGJJEs2+6I5PcLbAAmUXKrBw/ekGqtrwQvFNHX4+hp2
qhKayyPHl/2rAqX+PpjTjQzsU5XhlYFkVoX5Gl0fnIX67qkeKo2sqKm+b0SQEwY7R2Irrkl5wn82
5QRtKq8KnWURPySejYcQ1/wumEFhNHl7W8pjNcwn3QzRzIUsyKyXUIirrdHv92T7q6Ij1uFi/DH1
odLMhTKkWOveSM0LwSoqQlsJRrkmw3xlmcqWX4uvhWvjGO+dykqS2yWlnXwWyPVWQlbj9O3V/U3E
PCH2cy0/1/Jz8Ys9lhrOZaimGE82Zr+uu47TRu1UMaStddVofFywolm5tOaTGDezSd1k2y4GNZXs
dfs+MysBuPH51VTVm0RsYohaAAOxepRb1PXfcOAkt0O++cnEhBHz3gXaU+gp044xG2GKUAoYCFJh
l1RHDjhxrjIAJIN/itckrFfQyAuGNXCIhK+wa9Qfec5Ai8qf3Jt5NmcEbO+K8aBc+O2ue4Mj8Urk
1b1EDu4tB4GYN7gx7RlI/OYHc+hxX3TIPix2NpxwHA/RV0ZFc+yYZfSGxtKl/YC0yHs6v6pjfbOr
1/E62HAgo1bxkxESFySLuotfTm643cUlEyxEzKa3RSwV3dOEbaruC9qow/euGtxUJ6LnutXHgYMU
hjDj1UDc2h2w0rGcf0Nv7/YME0vNk4tEQwOU4Xal7f8fX8NJTWyKx8Zp/8R38UDXbmoiOWDXoOHl
LXohn9wF0K640vxxuRDZXW4hgJ5p8IPG1s6Rmvk4OLI1x+k6IRHO/VxFG4xu9lw9+8rx3H9h8/xX
uaSL36D4son23B2QDNt3jPDrQ51O+Z7nL/QsrryjItUbVcpB6Oci6FLZK1XedRiKFQ3W8ZPRdwAD
Uildia/TDMhTPAYxsvJjhwLHY/pvEwWQtUEFP2H3byE0qz6ByN4qEwfBsM5YfBiwWsJUXvY3HFYX
Pl52YwVX3G81DOAGfcLqe/bLjuVatsV47954KXfled2MpoNqbqBX4fI9Dl1OVlg4FBtwIBk8Tr6x
IMnkuMnRyGUOdBLXyeSczFztbpc6jh/sJUiRqTm1O2lS7Nn0znbRIul7+8CvE0cMsrIdnmpN933Z
xxv1s5KHRKY5Lw34Z9aMSFA1qp1JvkNBUOL2eo7BnlQIcBiLao4GgWquTppASxhxYeAjl1yhkMXG
dVD6Pu+7h3n3P7xWuQ+trXv11mI+jOiJkeLBO3mByJ85E/pwqm2Kt3MUqCQche2R182jK4pWolIO
V5SraPHLZUXJVZPpI5SCSdMkfiFhsG5/VQzUt9vSbzcpz9oc29p5j2ftVWLKoWczK+u51v3xyDbQ
5Y+8mneLk7j0DaC55IPt3XoE4GlUv9lhA27LRVdiDGiD3QJuAW1bF67BsNExJKbePKlused+rRHU
DRXySWWcQNoymO2wTY7Pi6dSvnOSoDuicm/WvwHB4wNte8iJJ9+vLzrnUXtVCgr+WTXZ5zmLJdN5
UiqJ1YG7NJbwoMZm2skM7+aVYHgH2NlX/hjeAXZ4nrbHXC+fFGOGYKqu8o/xlFn8g2e2C8czm8Ng
/tflqcQH8dK4Vv+U9KgGtcudUj/3n+5v/6Zhv34deDMZQ3JRMeZtqUkpf8ygiX62BIbj7gmhhSvp
uVM7y5/uAj+O4+4GXEJNLHB431y+EwOpWYvX9qaGE9aajPuzcZ+JcuHYMxEWn2civDp0J5R0qxjl
f31IjndjLlXLZM5TLN/a8+IhGa7H5Z+3ZbNejHOCBy54mWGJk5QkWfyP4VHUqHJAKPFhaM/ODaqL
tam/T/5+uCOb9dh/NFQuP5a1CshquwRH75lYYHK154Y/W1nIgyCbXC6ZjNvGxTV7sQd9rV2ttePc
OF54tiMOm0ag9la7tdygxvzFxOBoTvd1sKlF/Sv/vcb4bn9tjAAar6tBjiC+V1z1x3fR47Yg/rHj
BW+1dsUjudo5z7pn92Fcr8x4Bxhwugqhh/Dlu7N25W4xf79MnvK2zdQphFmIcfWy+OhrFrN0WyTR
jl9yR9l9ObZXdXKIViE5KML33fqn8KVFpWV2vYIsy8SptEq293hpAN+ZCwPZJ5QPgauL2Q45h8KP
mJfenVngJ1u2JHy4/8t/EwJk2aNyLnKG8yrhAz8w+1Kryvoy13I41AAFdGD36Oc16hejfjkCLg42
c5EsQV6RX8an+Fp8nN+V7CZ/I03O1RBpckV5m7Su35V7nFu5KdVxK+9e3gf/o5t5idrxbzwpx4bl
f9zYMWf9gOH5m47G4sVVJ/NehTgUJ4AQAcONkgaN9sK6H8w69bbrOzmhw0pOgsOwKILDfH7bMCA7
A3JA5NV+rdqPbhJrGrl9dzTv5qilOLktOqdR25CCGOaNJxKWbOEU1haTfSdXsbmW4sUqnqnhoXl6
dgUZ8N0C2mRBm07TFuBnfI05gMbzTZ9WhYaRXKXEl/3rFSph7dM0nDOCiWuvkpTtrtsh8vLo1jmA
JJ4u7O8aPmo4yOhxNGmOHm9zasWoAbaYw+EEugy2rNqxalIjmYpPgn+Mc71ookTXHksn4Jz3CsRm
OLB+cyZ9eHXswHLLi1dR8Ngk78N35QNuB6bLPsj8QVJTM3dPajtxQjDL851VrVPYd0r7Tr0B56Px
oPQYCw6APzaKsCjy4NywWBjWJsPxdFiG4X0p07D67969v4h67RhWCYrv0UFg7rnhN5CZZXL8ZWfE
UURddmWlC9wpmQE7et+9QUTn3ffi96jYY+hSSXasxo+9Wm9XVOWExKAzyIYZ6bcX8N1eMMpRoiVO
uZWJRiF3JYwVll2dw6m9xZuZ/AnAqd+EkwEM5/pWavZFd3LsTBBw+WZeOoVK54N0dMbEQsp6g9Sn
Pkfyb+ZM2cGfYeJlmXiZewXEeB4XNvEPM6x1lflbPJrHuU0MPdPn76xcXK6g/DdMUN6v8zg6xvTI
JKD0n5bx2o/9PEgyCa7+v+aKDNSiAdXk3z5QbK0LBHlOJh/XypRkMTqeIVUZblEOQlBDKn1+rgPA
OLyEGdYpKa+TzSmwIi1EPcRIRD3ESEQ9Qm0LUc+bqDbqd6Xbx/j3sRzjDWu9mTzswXPM0KTsSVpv
mCQsKhxhGtufW67D686E6/AalTnVeHKrXnfy4w56NHZa7aHGAflExTac8FK/hNlkade/Tin/mgb6
WnijY3xysII9vxTjm432Mb4c41/FjsUbZ9csf40NMnh7XdrVlPtreGWoZByBDeg3N9xo1Nd28c2M
4J/ZielZZnay6djuPNLSEZ0QWSud0umSA8hTGPFxCqr1zDoFaxHCwz3FkLv2FbHja6C2FZ4oUc3C
9xfhYb1RrvtUR6gKI5N5s/ZF3W4YHn3NPkxJnLsrTOYJhuOsbgrhhTBOg/ydihz38GXy4c2Xv/Ti
cy7u1zinvGErxm8Jnmi+B3vt5tHj7ACSJWqUHGHNuXqzvzbETVVDoV2vNI0OxO+ewRfTPpPm+RC5
4JqqgH1+2cqDQA4x6MegsNTdnvj9BCCo9uVtohSbpkTHYUCGSNAE6SQTEttZ44SPOQoXl2tqPGfN
mUqMswkoqfIdAfEpqRWCcYgLapJ6h+xdXynTFs3WwvxMJUKBtr3pOy1ltoPk/zN2vMPqfCg6OMr3
i/m+j/g86owGtxfJv9vffPBvp7DGm+Tkh6TGN9E6XMTFdE1/jx/nf8UBhX3/su+DLK+zttFqUSxo
e9rLZNPTecwNcgxSpFEICup/N0723rK392/268axdh+jbp5LZr7xND53SqVOodSJTp3yqZNbdeqr
joGtsW0VR7/cHv0Yv4PgfxNkuxvdhG5FZyu7D82LV7fwij4QYcXlQ1jFdGVpydlwykzKcMoIDZk0
I+NjrpuiPRw+KLmzlX27780GW4j8xbfR9I6kP/vAAGBlAWzkNE23xA66t/qTUQK2akPNjJVcaNbY
azztZZcICE058SZAlycmP5ax6+XRUDdFRLLBawbZZf1L6sh7QhgsB1eOslqc/eFVRndDP2SYUpv+
ZKKkKdVHw1dMAMY/FiKUL1IQ+xfKpwV4NfhRr/LdXboqvd2vomHOjxrvp9JAXkixd0R+JMacE772
yECq/UuIiDguDSMC02u079ZqnVmhg02JNDgetUvF9mHdPq0NS9sjgEM+OeACmYfBHLga8JGy804a
a+wq0qmkwFvn1o64MaWGWBNcoEoXi49/c+qWsfge1XuobOk8u/4+eYHlpUY0Ye6bOrGgvesNdbbb
AsSq9P5PAK3LPX4ah4lI0rYuZ4O91FFEMtZTfzmWTg16qZVDo7Dbh1Yl61O0KvI0Tst4fWrMl80r
AKpmsjc8TIaBR0n+UxpcsEIXgzQz48pSi92BNx6xSbc5J5ublJqQRbBEiIpaCwTkI7dMk4p4Vg+u
YEVcZzSYRpWqctMV3LOb9i4/z+dksQjRPVMWNc8l9gCN03BWx5BPXbtT4+6bdPN6UkFFKLLabOa3
vdmFdv/ueLrb1hrjM+PouPhyWjcL5+5u0ttMJJ32ZhNxm73cuHfc9Krj3nbTK4x7S5LJca906o5K
3YI+t101kd331x/fRisV7Xnrdm6xAa3UWivRHsEoF4HyNhcWR6Aa88o9GXpvw1oy0JWyTCEwb+U8
vs4hR0SeTWXVuot28cjYftHgCHaUbs5iJZ7Wsau7JzEyyop5t5LvoA/eWF01Vk9ItbsNm31+R7Qu
TSYVC5wYcBWx8qF1/rEJmNvyS1TObmmM1N0fGKF2hCPJrRaONBo18BHP9e4/Y5z9obN5ck1yTi9E
yYHrHWTV4y7fmh8l2LVytZhb21oowWvNqC0fYp7+kGdVPLVwaDUTuSdRAXkV/V7GoTYlmY0TB1a5
/clI2YqZWDtXsYUryASu+t+icyfax3lwsGBMMc6ikFq5bTMPYO5Uiu38yQjn1kRUtqJ0aXbrPYau
Ol680kBY/jpiEjacAQRVa3wMSxLLedrau56ucaQhQ2YIZU7z+sONxrCN+RyG8X4XGMYiLxaiXLfJ
RgJ5SXcRX583cCHmboeEi+8T+/hTiYY9KY9EEQohaOcpLH/mFUgc1artw5RjX2cjMQ/VaN3kCbZb
9JdJ7tu7r69aOf0lREwFyp1XrY8Iu4rLDurt2i3NNXmts+THKD6cghXe6iLHq6Gh1ZhWOpdL93Tp
Fre9ybQnx6tXn/cnpX75wMh2MB0PxrdB7TqIroOiePMcJ/nr3pC8N7v29q5nBcCmN08diiuXNl8C
LPhTd606WHXnpc4UzEb1++B/sDE+jHv+PSr9/fdVd3XqMKCdnpJo3TtcggUpK/nh+sYnoRktEelD
ooXoDotfM9Ng8Rs8Q3nL1+7qJTY3iCH8/1t39XRwIM/8BjoVMFpIdgvKkE0js8UA+d683PU1o2ls
kTWIehuZ2dnkmDx0byrvccODofiVojn4mO0ACC5GwR4uzBSeRiGpgrEitj7DpuG40K/LAK0+VZ8U
JuOfox1bwU1r93H6GL15lqo1b7vn5XDOZuAuX/+Ve5qum7WHQ/Hnhpcz4TQFy+FuFI8esI3G6RrR
VtDnMEhteFBCTslfIFNrO4Ut40Tk1tyZFxTfPPLojhWuRWampyB5oTBBlqmhOJeHyDK5ZTAjU9v4
G6VSQTrlqTP6EXWpsdk3QFSR4DYtxhBIMRmN55+mypOz+OAZikESqC+gorcJ2/R/dAZ0Dfwd4Q3o
GvtPI795Q8iEqg+tBgh7GvVzphh3DnAhHkA29zQodopdPJR5k+jFH8Be0mpm5WCdY1KDNVEtdpfc
01I2ieJPLAUHqNRdrzT0oKGvuogMyyy/rq2RqIxwBNlDyhhz8d1oK0ZIT+W0989XM7FgvDKdpMYr
FVbmnaXBafkeEzVzDWQZaJWEwU+DZeCtIEQ02GVoAroNSnflFqU7khjEQ+xBZZg/ASaGl8UwXx2c
WWCvBxFQOwYbBsHiqkv6TfgBUib8yEQdio+l6vIYSEgzGl6hitdOZUgPkllGskwry2oSlXInRc2Z
2XTIUHYd9+nHjaOHtBYuLsMn5iHd9e9Ranajx7EUVpbCav77vPjQhWTyThooiL2SDWo57uGonTrd
CPK9blKM+l+KQq/7RwJaOiq7lbaFP30PDcui1IG+p+CixmH1cTg8TNR3knFIahOHkTVPal2lZ645
v/aqe6hkPz/jNNg/vKhJ0egw6MIP2rZJTUl0uKeooVObmnAzIp0Rn2UeNSzYQ8U9GqiJfWmgJnJV
QD7c1T6MX2aVlgHO1IDCvDQXEkQtY5wNaMVvgBk3coTW6RC+GlyUqK1i7/9EnNJKdP/wNiN4DpT6
uLvK7Y7DyMITzi8CPMubuxojjEuMxYhCqmEfTYab8kDDXjgFLXQRV0AsF7dr34KZjNJIBd2Ybptb
sc6X/r7WFPRcKjWNCg6X/rXW3P4yTLiYr5rqb+72v8Ig7hYCUi3h4CY6eMecOPhx5Apxpe5fQxau
VZvIKA7TLF/RLnngol3KDS9XuOo57Q0+YGEoRx3aHkeexMnuFlbUOzB6q3fHhW5lz028G83pvZED
4yn2b7U/L3QwhY+a/B+jUm9D6VzolpiS1zvJKGpEzbXY9YhDuoIhyTjg51ub5yKRo6EnHvC6tyT7
SIXLPDsJl+vrLsNOME3No4m0ucP0pHjunMqdw7q7HneX8I51dzruztbdHGA9RwuF3OE3jYnmPxBA
tMyujvKlfdq29zMprczM7e9hZW0dbo6FmwMbJ2JhD33sblK/SlsDhtcoyf0ehVwYdzvH1StH4mWA
Gy589tyNfXYIU5GcxcFiPFzkh6CU6uPSEIxRoEG4ieV2yDDwUd1eLycm6UA2+E8IHK21iTLBBKbq
i6VBxTA/GubWd8cd+nOz1IP7LbtbZjZABZZ5Ir+zdIUrGCxggEd64CDY4BcPQIU+BDFW+sqUE1lQ
Yb3imUUm2oykss8GBVSLQ+BZIFnsfSU5i0w0WsLIHB4ET1YpBP74CPUwHU0BkM8d8176ngOGA4SI
HcMrPiFyhVSdLYqQTLOP8wNFCuIAwAfBrFZtE3xEWHCc9W5dPI5D4bH+DnxxgLVnUHH+k8KDIcNu
PDyNacf2n9MB9HU68BqTb6FDmemEv6q+43zd139icaSKSo27TgpdMMiF8RjThTIAZJp9UzwHqOZC
PNO89LiegWkydAwiHv3415jdVj00TW5HxvLFbWeJIrfvocXtqEivtm78O6h00MuhK6JYopXSIlNP
4N+QOcyWprKBRscWAmi1b1VaE4xRPg0bnMB29MPjHChgsGAFhsrT9R7FC7/rCHmcJxuAyk/XTkGg
0LA2HcyLwe0KhBr8LkQOsd7cBeFOcLyATQ5dKtH9SRbjINic9ja8kymCUb10fO+TX9HzPMDnt80n
0hxwD08OwWsRh2BYyBnADtzq5E+WcZbpeGv6eOjwVqCaIcUyVitFByZDUdOCsT5tZTmf1JjU3Ne5
2QdHUB+2Z2/5D7qBl+CiuD3mfvKm7VTesQyQEgK+x6cniqkE+V1tuDcmDmGPhmeqKHHElNtb2Jkc
Bbh3VVGNNVzYOrKxIeesW3xlhIWfF4VzUV7d594hdRaIErAfvYJGXdjiN/m48uyaG4tyqbh54IW1
MC41oG0YRc97JHW1Z/ehn3ziJlEOKzcKS4MMrdUSn18dh7UHn0ImrmHtUuHh6B5Ktx+3/6kP38gP
o8/adjibDKNat1FhEjbvLubd/V70bndvF7w2mn76jm6jhnfSAW5FwIKoodsX05KmmswNP+2kUTJB
u1sm+WWyGSdT0UPUAvLr1lRt8VWl/yUUIv9jjnjp+hIofAnZZILJrFk1rAnGnzlmTl5CnK3aBy8R
TLFtq1gMjZwu7lpsOaZzJUiSttsgSSKF283jCzESV09hT3JEe1u5Hdzy1OHzfn3Gnp5LRk80bDHq
je7EPxWubWs36URc5NQ5uWaea21nMulc152zeaQ4j3Lj/MFkoGLMpxusSjIj1Gv8XF0644pZaHdy
6eZY+Gj21WRz4SOaBHHOacpehRNiu1hpX/unR/V0hTYonRTspp1sUjCbdImrTAqOvl+my8/tfcS+
acORpBlME/hL1EOPLL7vWocvhcP12pdreOFyJbz27tqeomqJ4fyZ5xBXbE7Vky5m9idkx+lJ3Qtc
Famm50DiMk6eyyqIq8ew8mRbxCr5eJyPmVHb2eMr8K1AFNbOOqSxvCdW6uyk+Bw0tl8kpn8lkzJq
jHBXs8aYdpNzMoes5/y9Le5QTizAt7/lzmi3KpXDMuXJ5Qa+8qqLckTl7fGxvQNdgYDFTxTaQnpM
LiaC7AWHNcwu8rCix5IqYB9g4z2a7KSZ3QqM9pK9+X+hzX2oIoan2Fgz2olH6/vDCPx3V+DMlb8r
kwRt72rosfHtVxU8vYz3bDkx6WlpWUdJrghAQfj6L+H7n2R0Po3pRUu/LjVi0V2qHJ1IlknfP72o
daW5/W/WH09NilrmIZkUVobo7mn/I79sRvWurp+XZv7NlDX/lpHMFh8nbRn+PXvpdeq7IPAi7RD+
f56SEZr1L08pJTKvX8vPzms59jBgPL3PuUOHu34tPnR4fiihK9en6TB/buz6h85WE11AFfXHzcvy
f9WCGSTxRYXbcOF/In9ihaRuV4j3Mj+Etp+oP4ICZXVqz9dUyY3dD5Kq6DgY1/rwMfWkdV1IIrmL
PPXHbQoty6tU4ceRuVEyJ9Y79krTRt3pZxrRKqYrB+jpXYh0qJIXnXeYXob7gH6YfFEgWZOv9V3Z
I7/SAqspQm8GD2Yw/DB+RSyA7CN2E+Iuo2WMY136Pj5q1P/D+v3vmsqiKKMmiLJ41PhLqTjqYyPT
oUMlQ1fFY62yCbqqnYgzm/vniWEEG7oFvA8je1DcNqJUKzMuJZV60MoU6oqINizaAqfUjvc4GLta
Y3YbMM0+Rk2rgByto7+ftgqdw5bVR2tnpnRu8ZbTxpa7x3VzeWlug9nMZscPqb2/SqIOVjNrjZY9
Y4aD9T+rGexeLQASIkFJRDOp1GOTIUPuZ+ZNlpsC2Vr1qcC1hLn7chP83Y25Q80YY3FajBbMp6E6
Vm0Wd9fXHpsyzRjnMqbivG3Qkmd2hlpinQo8tDwFgVPhGzJzBs4Mpvb0eI1C6gm+rA3wQctyV7CF
15hZA/zjErSDF1Ouw7OM2b9B94JMxDW4Y9gLeWCQ8xeu4I6hOSt/QVh4QJ65zxQ7HtPXt0zvok12
ExAzMB+xij+q9Vb+WanBRcEkmSmSRX+rDtq+kkp+Y9azH87YgTh7uF4ebWj2JgyTD5KKLBby+rVZ
GOcAMttTQUHok/QMzL0/TVuPnx7u3I3R5CVapI6TnvMvIVD+Wd2RSXd5a/Ib2RTaSlvzaHFn7JFU
72Szf72Q0YmYOkNBhybB6dEqKw28VZb4vnRih3ZbrY3ZM26llp5u6YyKZx5eBBIGp2/c5sAVkmW9
7c6rXXVfhQZQQRYMQL1vtOXtq+rRbvvPGdOEWCnCuOx6FpjeROlC3LniUvEUChY/zqaV+0XYcf4f
7/OClqiilFcRBs/5qFMdMqgmUkitzgWIE0sEw/PZAP9vug21mnKSqkKFKJiB08Q/KfZSs6fQxKBq
tMvTd2cyOzYfTGD/z5rSC8181rEpkMWL446YSf9+5WdkGJqnXzSoGyw+Lk5COubguGqOhMsLzKLz
jaYxd9DM43/7WcTTcixMzRzv7AV49UIB43I57Vht7Fa/5oDi6A8n3Ic6G0eN3a5xWDIhd4a1ASnD
q9Jfsx0jl+kFSmM1WMlkQZflXTfadcVccv92aUDzeW5H/TcwGi5cSsZEz1PvqWwhFp5lOEQYbrmU
5IYUpZ2RFMd31fNpniYC813F0PIw1IXuwxKibpg8ViohPTS33TLmUA5HIRGRXs0ZNk9ixCb09XCM
+0FR21H08aHfqE6tzIHCFcZtNveTh7yRj9lvOV6mAhpzJyolQOjsxcMm14TGuhF/m4UZhzDlz1yf
OVhFD3Cn5bgDd/IhQAnMHqbt4kP0ABjKUD5Tr/JD5vFh4AVZOqaJDwClgCmFkd7xbfaiIzCCmg8z
XCpDCTOTEK9i0GYSApHyAplJlOEMVXijOO2bk/nY/wnQqAaYnZB1X7+IfFwBAtJpwOjd5BnMD6EN
c/Mq3DUbiMiBFFhO3AJ4gFxiEQHJQoOH2nMDIbSDa30qdt1SpEKuCuay9Z/Ontsy7fnWHs9uzeW5
D2F5kWufin2On5JRPdVmHQTADfO4C1pg1QaSOuIj2SGJZqW76h3zMTOO5xqPH2kh716+MXkDEa7Q
blR/Xu9T65Dr/VGmJSWMRps9P5GSZ/lu91F9d1nOB5noxxv4xxXefS9+Va+EpH0G8Juony+RpTYo
3Cp9klr6Rdxx7aGNTICsxW7AWXAuEIXtXDi9Ki1Ykb6JfSNxAj1cddWfXvrzSx+CtkBtwMeFpmkB
Dn/sCYSTZGomNZnWRS8inCTzD26FgUH1J8PkaiLEcoZAJPz9WY2Cvv2cKaayHc2OGqV+VNwkkaln
1bDolxCoy438Jyq0P2iXD9/10cPhGxcaIxSBlPkmMt+gSs+GFuFBAd1mOIRmjtP/byvYvxV/LF+h
2r9Xnb/mwfZ3nbp+eYkASaH5eZm+oKQh/6Ffnj/tSWiNtsmTDFC3TFB9BMWmk775rg/xKnV1mH8a
Ol+1VZdr6/B9rlEADM4z2RgDttoJVqWETARRnb/91ucwQ31CO/7UhWb9nMvBReGtHLy7v1fE5lf9
HY/b/9S21Y5ispoThn3sYXbdYJTkZnZRZoMIIwjH53hPPf7R2dJEe7bpfF17Jg0QQE3kpTn5D8cV
HTpjRF9SOvTID08dOKZmV8U4+ow+57xT8bPZ08Kfu1Ue/qv/BTJIqeSAoS4ePWtXy5/CcuZtkR6W
2uBA7TQLngPZbB3bwWzdYN0Kw17GXqcw7KWoMAIPeqN6XPuiHD7zLuwXKr3ZWiRRVz6H0a2YFAJb
hkqWcUoISn7JXNBGx5dbu/hjlBxH77nftA44GvoIDv0/PDxApDxp4oiQedTyXdp2M6rsBqqkxH6s
/qOYAh5glJPSEooImWE3j/hYe2TdoeL/y05AUK09Mw5B5DaOcFW6FrPLMdPWHb5NIGRbpJ+ek5nd
1W7pbK0nLYx1C2N9sWqxM7EK33ybmXXMjz2RhiDmdR2SJ6kIuZwB6LDEVLE8uB0HlWp/Vm8a+914
qrWrxYAu39btEq5rPhmvEszP9dv47OmufkkKQ94cusbTIuBWukZZh7efzKmLBCObEGpcH3f/9aAa
0PKHJLTTHCe3fdy1F+K2gJ+2eFQdPJ0D+LEpy7uMRnPuaHRX586Z9mfd2VOlnTols3026yRuY81t
W+ydVB8gTS3ZszssKA9D0rmYTJFWIiSr+f7tTWxZiHuXlMX8T5sjaaHUKMmESKarZK6si1onDnx9
M8qnn9cfM6mcBNKp0Q6XHWOAzGWH0Y521WrOhHU/VujcCSfxv5sbzN1Ds/RzG3xmcpdu9da71noH
2lWBNbfBrj7InZ0mYqi7QuXuUrkbz+9rPDMq9/lbzHBC5EwxdP6TYj90/vt+ft8/R72jzNGo9whD
K5a6szEv6e5o2a2OOsdqIze40ubU46sBPpnQrDkySCI2N/o691Yy/JbdCSoOIW0ahybK56Vybgvl
KoDN8sm0nIyVX4++jNRpI8y5EIQnl+xyP/6eMa1CThQ+DrEot2blEOS4pxl5PLxWx3GOszupeW/z
mjmuVsniVJ5LNviKkA7J4n4QOKO34Ww0rIYAEW6wYscahuj4lNtD8FBdlAYsPaeT4XIyrHsGnRn8
82HpRusuM6F5pTutdE+THkz9sG7CvFk6Fm9xERlMbkDFTD+sHM4J1LS5+mm+sGKmJyZg05rpI4iK
iB45t81a65HPPq7yElSuleOO6lryF3d9bYBmgPXkqbM78ZAPSXvLj8hw82t1+lHaNB4LYu0vvW2p
+7jLNfol34JW26kcO+Nyu0BJWCWfMExSRzUK9Z4AOkF820VcFInjeTK4vNW/lqbggMZlQzipdQDC
sYJDt6nH+WuM8NaZSoijxNYvlmKMhVo+Bt5CbsG21vh1bDiZw77j1RZPTnG0iXPHeM3BAzsgXRW5
WfNWad4a52LUgc0W7PVzxDw3jjwFdVycD07Jbi42LdnWk7UMh3l7WU/m9SSncasndWQE1gnm8mrg
C1foRpZsyw1nQteU/yhSb9PXQvjWg/MI/tOUDl6jj1v3ahhMx+Qme+/cdgGeEcjGjdrTYujlcmz6
tO/gIMP+U4B+xwzzUGHYACW1ialuywLwlp8qxobV1hy/y6ZNtM5ybtWZjTuTMZ89u0RIEq9V0Vrw
wVrT5/G2VcdWS5fP2gddRewpNI29SuUYMZrp9SkprJNbugQBQ5hnwyIDn1P3wL86h+zYgUj7tJcv
7qfomBwcJAX4y/Ijyxs8gYLffFKXN7vH5W2zGlxI4Mttn311UPfhlr7sv4DljVylJJdP+hFm3lNO
4q8xB0Xh9JcdyFs60awT4X7sNAp/02hF2d6+vPgmjSA+IyixzHuonnunHFvtZl2SB6/sfGIEj72S
/Ds3uWPLKb49hDDHad+vx2SnY/Ij7JHG6t3csVtklbqR7xSfHaw5yoPLtsynhetCDvOAmuleOKLY
vvKiXd+3BdMVnmtz5hQtmeiXe1GR4227Om0Lu5SWKRu5tufsmNzEP2jEWXw18tXkJFATDG2DCfbs
tpA/OYasmGcmkFh9sP4XF81Va5RUf2Tva1d84TFZ5ya4afxaTfuF4496/TeDNCS8ftnkef4xI3B8
K+TalR87xLAf1cnDFS/c7yqH4eFNbnut3nSPLV6Lw+m3gMLrk42OyfKYMfXzbYSfZqeAQaDPzJNV
YJG8++8n7lHK4M/az+Kyv86zLfPQUWgR4+fbMmwnHqLAj1wyBy5tmsXhwXNo8XoYx9ZtG5ffr7Oe
9/Z63H4U3wul1ubTS24+zelyjcdc1NobVQll84FPBAO6hlvOyi+/LEHZ95d7nvTiG5Xp/rr28woh
sZHKEQH9OOL3gumRsAXkgtHvKmus3zJA+2J4ZuxL4+01XkNdCHiomT4Lz7NtF7Wng5wvQO/8uFI7
Pl65nhXvd8niFcmq/CHNh0nA42SF+vvtnU+/i9I+hDC9Hy5h6z8CP6rmmvHu9Vxx63WX31N6NXN+
77abQ2NtHHt5CXT0v+TH7yHKsvxe1hB9HqTVj7HTl0QtLcY/JhTlhPG2v1vVhxd+/R2sIMG8PAT+
j6kzW26UybbwExHBJBC3SIwaPVt1Q5Qtm0kCxIye/nyJqvt0dIb7rwq7LCHI3HvtNeBC1WB54iHn
GEeygnFCCCokwqDJtxA02cL+ON/g05W/6F9KEo5JSEXQAO/+T7r1FYh8CmMT5+YwmUKNkxBHZC+u
PTau6CY2rgUwVIa7gXtnK1OwM0K3QTg5PD2xLJgSMCu+Wm4tUJ8SID+8xyF0rFuzar507NtPJOne
1wqd6V2s/L5eQIq4r7XTiB888MRMcZGgyvE5s5lzasALVci1W8kNebewojeTtBlYyipaupZAwWCr
gJetJApNI1zOyD6wvgy+z/AS1+dmBa/lUb1QwLDnXUX546Oj9NiYWbw/8U/gY4OWOaPlETupzB/Z
UuEj7NlOeW+Sin7jdXEkbxkbmZmOw9tkL0MUesx+Cv7HfkmEN83JJm1FpSFeDNN8Kg0jNHj7xANn
G16Vhnk9PGvIBNhrQs6B/4lxv5e+oNQoIKYt6cUcS7INHmPMC4T+x5hd/WKa17X2JkYleCbHqzc8
BJuIqbbX3j1TByRZ9SNYuzcYXkduVOLfmDAPJPxSyQWTTpEX1HEwDhihBO0Q4KzGWc+hnx748jjz
H8f+EK1ZFrv8JuKV6/ya9QKp/bz4AC1Uwj8mGVFEmNy8DriAfmA1fTwqBn6OimHgyg8r7iVOOz6R
BCMnHRUbFwGY3mVxYRVoRfBvIZQi/Ibl3IIN/X9heS+2OZSJNXu62NbnMGh8UewnjhWIUFnvm2xh
kmcNngI0gEPMXn5m79UwGC+3vbIpKfeyOVmeWzDakDPdlCFR8X3HCNvOwD+wsNiQZb50MJzD/+WD
nZ06j7KPA9biGIDBBFP6RLQ59Rvp5vHHeBAhv5zIOWxnUufh9HyIl/bRny6SLcGFY7ucROJ6VIiF
Oz3xtJq2Zk39umBrWb5dJ+RHqP2EO/0VFgtDZIAn5zrZteQ2yWpNIdjiIkbgfRqkFHU+pxwvuWCm
TzhR4XL2kA1LXCxnRvpldg5Jy9BPrnT17kbFj5J0hIWoUQmSZd+WokAznPhrep5w+nltplLETscf
7DLGG1vh5VMDU3pKrwywQAhEFLVWPnGlKg7dQgQ7dxQT+OERHPJcwjWSvHEQ59pypJvGUF28C3ny
7wb2ebh38AnbQ8hbpNjlFNg0lHKcljV5Yx4l8jSXyBemruiPaNy+uKJkDudfmgj15uM0B2+k88Et
AmCIeBaMshWKO4QUdq4T/0sKNwkyr8qZKzBpPln1j0KTZ4lCUy78Ce7S6FXD6qmCJo5T8FwVqtSD
mPt8xSDRoGSUmFCu07Xkln76MSFTI7WYUotzFYSkXZUgLm8Ef5POvMHVGjMNjnYG/7jrjm6F1Ea8
dz6d+ruOnZxzFTu8FLyVnsUecegGhELXOjmfJD/HHxYO2LSfDOgYz5mrPhZZ7pT3c3dA+b+p1iLZ
urPWfJApSo77+WZxv0R6WDr3F2Cwuw7ZY75g8y3TsCP1Lxw5xYiJeGi8DQz33pbRVv2jI55HsM7J
Ezstr+TqtGDJBAi81daOZoTYeNaNsTCx8Thk4CLJ8Bi9bwR7FKjFbn41bDfBCj5JcTFxVfC7LBhh
1tRBCnJAMoUclHKgwCpugk4OBgjXTZBYwSWyq4DxDZSynXmwCIk4VAl3nR2RScXsCTbHZN+1lbJD
eIFDMe3c4N4it4yg6XiygXLGG6DBjH4y0ogGehncY+KGgngR0MFe/kAQzg/yBh0W/pSLtQ6Hncyg
eclzvzLR7uVIkcT21dGTsHnd1xGPM0X3jdm8GwMy2/pid4d/RmLUBQW6KLtlssAp5Gg2e6cRxlar
22aE2s68glMIG6LYL78axnQ0uDS7H5cOjFTcuTcftAkHbzIYSGIIKUz/lYiqrxx5hMhALbYlqkYb
Q34epm36tUk5ZThUCDeB4YYaYFh1Ou0jXTT+8deP+2DnGP6zr1JrR2e+UppTBivCnEOyZaKojyl9
x7wjiNIP+HyvxjY73K0Mrbk85ft4kuTnjCRv9iA4P8+qGmhB/kHNR3/OYtO6yWJ7KgHXELbRKt2P
izX1d8bV8Y0CL3W7wSeJGk6U7hTJbNEUrhS9vOpF5JeFT4Q8T2GJRcVWO9JKaHhfQSfMICSKRiPF
ED1zLtmcdo1q7awtf2j76D/YFGio9WavHe9UREhFuZaw5MgUxnie7eBDJs5VhMlb20R6plbIFzur
2xnPzQdtZs7RFeF8u5bOyduEGsfcdjjVRJuaN7x8v1OMaAEXn41HwxWaXHLC+wZ7zXdQsLM73MS7
0yjsCUnQgqQXnSebPy+OzY6fKs3XtsA/i5gP50x0N2+Gz4kugTdWIURBa4MlGF9hVuGGD7kKzVEM
LPWcDCKUhDU9V8bb/fhuyCupg3Xj0d0sqBDlZz4PCm7CWsinJxt4WsvPkDSZ6dkZzTCeKfwwpiF0
uwUgjU39QCUT0QqWoa4FVFq3D7677gPuoZhdT2JGKvCJDDugytNN8VYN2elPMUYlJ84h+osrDB7j
qcdXrHP5atw2lOZR6l8scpBx6geKIhmVv//iNCLzqb9wiGzYOQpcd+HTQe4BaYccFCBHFvMDRyf6
DNrpm0rOWS/WhEsRtxOJPQ1UOU5HcQDzUND1D9PzlflGEVwk7pmgAg0o/AGUZQiX0FuHkOPhkh75
oEqfjadBMzJ6V5IvgIwo9CDF2wsqLrbqEmtvX6efBBUeVhzy9Rjy7FlSYEric6QP43OkPeIacCV4
5yBSyhkTxuPSeOKlUFikkaj8GQOJcoN6U9TRm44aBpQHGcMi5P7RpIAWnJeY8cYILma2QrquimlL
jBBCnPLUB9cPgRBZ64RiaT72+5Ny5t+0JI/PIhnFZ8EhzYsggepZHDLPXfkRf3AWsDgLis/qO3pr
Qhoa+opYdFHjjS6KvPpCPUdvEqy8N+l6qD8N8krpEy7r5R+uFtQknANIhX0aCLwhgV4jjgc7tyu6
3fuKGPqehmQNrwOqtgZP3wZxIjYIdPlN/TM8XT472MZ4wvVr9Y8Gw4TPv9Fdsa7MoG2qkAWM7tYl
A8lraoAbkWDuXNA5p6SjvCxehPHCewWRE+eIYn+txY9zmlUSGnMek4BKICGAsnfbT2jnzFd4yVcY
g1C23i+p3eCy8D2FHayk2v1MZiZGfOb/F7/ZUhidI5bH6Jz10MtfiYj5j14el/OHXh7JPD7nAfIH
VDngpghzaoTenVDldJjkaJjeoE5CZ453j5tQZROF3ZBZZLN6/MWWYWSG0PMldXON/9HzW2NV7aiI
hRYXszcnBxm7CSkIOpAHKAIABiLCggsEEQgAjCeAbojJZAtdxe0xDFqKrgi0FNSDopZbbEa+OEtY
QAklmzuxKRCCMAk83z4M3WPXv93wqoIx447UPuX6fuKoYTfEvQGpI/qvGIDl8pNMnkQCGHrFeU1s
yDevzbw6o05ypddoDwzEcwgeJPMaM55JJ0blCSZkrWtOxjPlM2gQL+r2wSYIeAYKtyi27CFteqTu
41jjv/mWBN8jajB+LHPenzj7qJZH+BQfAFLK8a7Z6r7hWGWf3fBNHFGd+dr4G4CRK9R9zCFjsc/z
NWZnOPPUdDzFiHTFziz2wxPHEE/n/FxQJtHbc7/S0Y+H6C9P2kWhat+0mJERtdZsODONGahhF+aE
iQ95t9ey/T3bqyVyWJuGrYCQEG0KtATphscY9EyRRKEO0LI4Lgre5WrS0EkEHFIgRtevzq9jIZRY
HG9fKP3KEBQ4icO4QBriWK8JwrzO541yKGhncCEaDEhJTD5Avs/m+YJnG6o+zs4zW7XGx2SEUxly
qLAZXT+yXZ3ti2zf0+4xIxXGmw6feNGRA2M/gEqu2+IMzXRYWa/sOvozF4ytGVu27cSlLZBBsEEu
5A2nSNsctDMbj3Z+7yO4O69cO+01aU+J6dDAsJdey5DOhMP/Xv1ZvKoC1ImMV+2VKyyhMqewfaWc
JHW35GHSDovzjAVVNbao/z4LTi9aBPlvO4SchbwzPrWENgfLTjJhWB8WMvRKnHNYTeFFM68OSxWc
UvDHfxlWxk7DGVgUKocZapGktYHgFp/KnClXag9P7EP8xKJdNTBucVbFpcRc1Z9wDOBP1pT47h0T
X9hiEr2hJ7We9ZIuGjY6U4VEkLwvp2O+ZZSPnC8PGXRiCcXCN4bBfP2rtMsNHATS2BnMVxgoJtB/
kJTZsEQZDtX/7IAYeELXRDQHkeNaHka0aczE4JB1XqnapvrKjAiPngu2Jo17uq9uDF/LDQj+KjpA
XybKFGNFbJos+JeIwf7f06gm9RFnIzLLkl3dbdMz/DL8FZdY7yu7uNldCFGi7+i20MruI96W1KVC
cKTNgiM0R/iyIzjCl31hoVbB8ktYs+eAYdgeSGvtJ/5u/4BWA1WzbrKAqktpTQiLmTs5yY6YiN+c
YV4dQjbCVhiyMXCAjhxUVNWpq27g/MHxE0t1slD1r8QZDP9keIPldpaAs6m5qbKz3C5JxiEWh29l
Q1QdeLACqWAoAFQ+b4sABrnuS4EAP/RDh43woQAUX7qZ6vrwUPgY1NlEC68gxrw1OY/4M1yFt1D/
i385nEB8M27INbnk+nzVjcmtsNqHKXGjJ2cjEkuqUSHYOm3KxU4DWM/1zP6FvlH/YteCpxb+e9Ns
jIk3pqE70G2x1Yp08WHhgsmHlS6cHEIz8geyCSGw3cUiZ6K6/zOTabBauAs3fZZC+GTi1Bi2pDZm
7TqEwy1j1/COZSZy/0TIQ0fDzU/y3R168SdmeVMCKuwy2YC568Sr/JQzdOhpqj0JK+3WVVqRmzAR
lZG77Y0Deu6BZiAnS8VAjx5oWNrqhoe4+39qJmJFVs3XH4WgaMGZ3XTYVKqbXt2AjlWqQMd+E0fd
IG1EPJnzz4D76Oxx4nMvIErFAXhaPZEkaCcVF9xOx/dYQj67W152+mWXkGfebBoZnq0HVoMebETV
n65h/Qi42o94WWJogujtMqKsdyqYPVjuD8BkrskABI5c5Vop/rPriqODsBnMDda3/0Rj8BNy5kr8
ag1zZjdC+Zl7GvbTNWbj3gKirK9+wL/CZ3Om5Ta14LlCy21nDq3MQDIWpNzLhPmPWI85Ci/4glMv
oYQur/cxBkHlBrxkavblzSTBpty25ZYxS3cglFDkEj6hCezw4CdTS14vmBPxaNFS3pjpcunHn1zG
nGfFYLWNV+Wh/4EfCyUW2oblpx0ArHczPS31UbzK2OcYgU4qB58+6mdimWGTi6VgcqOKBVuZxago
ziDWuHXlMiqqkL5C7gUMJR0UFIqUUch8qfvAAQeaVahGP5CPwScZGUkBwFrhIRvkEUu6g64fFu1B
onsCVEMZpfkDiiM6BqLiVhWs5dgHj03eKMhRA8pl+BicZH2gRT4/hEDI4ZxmQMI6t3GgqJu7ujGk
jSptZGkjMYpSkCgODNjAgG+eAVGQsd+Ahz8CW2YdYvE7RbeI7TQqJX2fdvuo5cDbL04oTqyVfCRu
pRNmCialWQY3Xrgdz7yeS/UCB4DABhgk5lv5iQINg23MilFLaCuG+x3gxFJY9i0V5q5UKXZqCuO+
Igt0EZbJ9g3nHVE45Hbs4ljDZY6WQTu0zeZ9m00E9Qj7SDS58R2hlW15bB1XMhHvTonyqXXUxBlO
hDARRl9z7qbox6CzLH8i/FNwpu4uf9XB4z9N5yFwJBmOQIgr89rR/XAb9QOTa41UuybWPP4NRUbH
Sxrsp0bRP7833uRV8poTPCblD9wHWXoy33BmNt9uSGkb9/bduP14QB28w86F65x1b/hPqGfYb3zR
gQJpDTtBYjIkagiEhqaDQpHYMchc1zkG62ECgegNpoxOhJJFzh7RBKaL2xefDqOvOYw6huCzRqaW
cvzGP7Cz4h/SnQh8+o9sEQ9m+GMQNzB6LVCXdgGOkvowS+/gb0CnbFLhXJlL3kNUiKlTRsPQhzz7
RxhliOYglaGbW8QntJS3+6dJJ6ugWyNfkYkWCTiwERYiA4N4NrLZDCwN5jXenJ6HD0+oecGYzcGq
bvYF6S7PhOoQtUtIG4uQNhLaEnT1FMdAD0WgS4hZfMvkuELPYsOZ5auhuOlPzVH0pg+kiYkoMUak
mOaa2ALZD5sOFHXxzwCTGjwGOWmhUPxuO2WDTXhGB1sT/QpsT/sH3H21m+4UI4Gyzf0A/mOcZJ66
XlBdNWAQDXCbMFvGeajnKfNWJc2oZrv803xYLBSl+HbUyxNqTvGvExg8s7QHnC7YusAqkaICZXxZ
0Gtw4Fv1m2lEO4a+1Msz5ETuDe5FhcPvAdGpRU1NsoZ3JTaYG4sXZ3L2ieTf3MNug8Wf8u70bFTM
bd0MGap+bBWcpVatbFsMWebkEEHhmW8NrgR3VvzDuxF2/Pkup/rmHyNgFqY+QaKMJ8TrhAEo0U+i
hK35w3yxGkW8nVLZKKatnmJdxKZjb//gBS2A0ymRP+7Ujm8tKEmXCVOQHgIoncuAXakH0xCvfkzj
J2M7nAQ19GsYwuEE6y8BFVtJfysgkjOyrVxSeSTlM3hhJ9z6IbQileF2xB0fAZTpQPnZXaHFo4qd
hpAW1lpdpE8iJvvKa0EDIkEfxIMPp9DFDtqope2KDYalghGXrAxcFWxjO0HK1zENmYMYJ9DuSjjQ
W61woIeydG09w/QIDps6Chkbb35h0K/hdNVjwsLQAF3bndp9YLeb/6LDZ16jfxbmrlbyaiRHCHt7
okmWv017uoCGzVk2yRfurP8iMnnXl4QpxccjjBEyNARX4zX7ALOnMOVLT2oN/tlQG3xTPdyfcb6b
joPygls6JEocGfiAEuGpq43P6tnQuIAx+8lRP1rTl9Chpl7HL4B8E5dEnBAOIr729Sb7QkCcfEnY
jt6KLa8goubugaBmfRoqNSRqKVxOEM1n/UxgHp+9MKXRDtFrohBtb9VIWMU2Igzd0yN35D0R963O
yc5kDVccfnT+er2TrrXLZHuxb5W/OMOk3DXstODfl4+HwQ4fao1ugi/z3zSAEiBfugeTmJfJ219i
DwC+S4zPB3cDBOBeXglXfuTcbHTsPB33OUNeejZgyGGVqS84tbJPB0b1Ym1BL9U9fdR4BCAbj6bh
LNjHJXJwJKbrTJ279/iDvof2tJNB2AHNZqAG5ASgRnnhGbtw5iNDNPzFLUixaISrFNZrajxYpAzB
L2uT6n1Yj98y45Xf5up0eHIq5LXY+hPtEAXKJ5MSphtV7jIYQL2ywiJ85krQfdOGM4cRwPCCkfQr
0CBNd/ur7+GCWFsg5RvMBwYeA/sCpyR5x17xzYz+dTwZpksLOA5EnAQ5cgdn/cBTl0XI9zJSL314
Wg2fvfoBhNsC3HY+Yw519861OHXSp/zMPwBUCWBJu8dKiaoEDHxidMVMf0BMSCe0vNj577Jf578L
G4t2qE4EC/nv/RjWCqnE3tl4Bla/i96Xxt0BHgAFoW82zyWp35QApweumiqir+cMnjkKMDlE4/mx
SI7xlw7I7DOwgp1w+QQse0cPCpLar+Nf5mTglhGBA8gqsScuGUtvFTwzkReh1ZQ9Lrsk/QG9zCZ3
gbOMDuKKp57yvcBjxVw380KNnM0LM7N0j83ZtdzciA+DOSGFyiiCYmCT2xw1sDkLh3B6FrZw6u/l
FY+w+OKPlqc1vmIJyQyrUz0Sja6lV5ZelaAvw4aC8bMwJmwaO8YVwk6vfjJ4EXJiGd3sanjGqV7X
hFP95eYPf+IFcptlHlhLH+Fxj4wCWwvs40rPKDFnZBtzlzEWILR6LoLjNiJpx64QYFLUO/H4L+2l
zVxELHoF3UUoWJaqO+XekHsjPCUhQ0E1cPEujI1HshvgJKOWwVdx08fb9r7Vq6123d2vu27Ytdcd
0paGDE9jlxm7qN8Z/Q5dCMBjxY6OGGb9iLT6ZzoGeSxaN4s1qheTiTIUqmjd5UhESX8S6+EwjjAl
4eDnmyvOewcvLZyOsDnCOCn/kfbYOoxGaAGpjOEC+g2uDaD1IkAGMsjKi6nOs0OdHYrsMOh7ow9y
8rT2crbWo1/MlEhQ5vwkPplDrE4PgXAsX3IKe5xdHFKoVbDLR7BS48RkUrJQNNl5LP77Pj1zfqKv
F2YXs98F2/mNqWsX4Cf1SOvAu4KjA29sUoXTVcOvINBeFXVapmHuMyXv8pEtX9ljya1Cf+WUGWgh
foxX9idyyGZPc+MV9Qv/Ult5fMWiTH0lzEV6N1QMk6ADs0boMi/C9VvoVFj4BwF6kDOPXzoVrIfO
NnnXJtz5MN61tR0uSNfAQ0sDon1aWGRcgQd55uqHDR53c95IgpwHMIsVI9tdkTzCr8c2FXvaN13I
e0UyidQABhIFhCkpvk5INTiFG6JPgZaV9fjkFAhqAyrewickhhKRqhgydpRsVbhX05mLguknGlvI
uoq5+vgGUdE+yYNg2/yDYgYG/J07H52njbF4k7uIhyn6m28SIm4MwqHGo6jg7nqCBY2Am5VemK66
kNgxhULTis4Wp2L8Wsd4N8q7u7zDLZvAiy4RfsRASSgr2A0Q5GAV8JsVGyAjTK6h2S+kreYN3zCG
lCco8g8n2LF2Y8wuFSHxgf7+EJhrBEMx0F3pBxSLABkQ5LP5O+AWP74DnMEhUAIfSkOs4reOjsM3
ZrwQ+B8cfpI41xrwdxQiOSH9CjPYzP+vJXPDeNUUkhO1DpCcZExYKU+8iFD62ciqleGarmTXnGwH
FD5yjq2xNuf4mzYkteUquTgE48dO4MH9aYJGdK8YNDnXTxJe5Z94i6w/3lb6Jz8D4ES0i/yCpBBj
rhoV0ZoUWz7gI8GXW3yBZCx64TBBTM15Ol7mbGlcwg3IXRhso37+hDz/oPI/GNP/BV26brXFY5rL
jgoGWjWK/qQQon5Mga/YvpNxwqYaPAyAUTRHplA0J6S7zZpiZMVoivVGyIqXjV9d/KXlRZanqnbi
j4iMZV+5+NoFPaOnY0lRenri5dD3ZoIxcEoPJYzCOXNH8g64HlQZoGvCj0dfBFkaVvfwcg8jom3Z
9ej8pVXlYZ1p2sozhmgPw34Cdhu7OVlz0DnSruvndODuhXOOqj2rXS4y92R/9bYXgtYtbCwpvRqJ
QoiHn3haqi39qAKjk4FbCAO6sd6gcENkj5KG6fgmfhNpuRRU89ID/USmNH0KjdNDjTNLcfSTjpMa
PmxMRbN/C9FM8bGAOYvQpt5g5yZnXzaJ8JToOriW6F+eTVgqiOpI2MLIwgjNUmyZ+PKxZbJZMpwk
1LonbQhgjGm/MIB1WxyeydWYmA+JYL/rvNrO6+fVFd79P+6aseqphTDYXKAPpQr3qHdjYnQ02Lth
TChbFyqYVLXChTez/EbxiYiLN/fI44yLK48sFsFwc25cOGyPLk7JCTUynHCVjK7MLeeYCgmubO0Z
JI2RIYYuEkqATiSZpeChKbKuVZXQvu1C2mjIEKUNosUR3VCzWmYbzFOuOzcedhIwFnYqcJTZx4yw
qMIl038Mk75Gia7Aud8cpJOsHsAFFfm8hqXTLQmpc1miy8QJDFI0CHdY/jyc/SL4TO5S5+MTbjGc
UvkPVjAVLnztgR4XiQ20ODxaZg8hRLU4Fkorwlqu+l5p9wnTa30Xm1ucCfkMaS+ovkmhjGHU0119
iM6KETMDGyggZGrNro9UuCzkW8heiEDKGb0IBd8yCqbBqwiNYhTLPe/fcCOKfCyKVMo55u0fiz0e
j3f0Fif6PkPyYgZGiA2wTnw0K0m+o21YGas7VqOoWbjVzZWEAlRCUrJmmdX60aoX8r9u/X9bdZVj
fEAcahPsy2wXM7YptKoQ2WszhRczRGB65W+MsK7CaAwvVTgxVqlClSnHM60nTTgHMOY5IARcKWnO
GH8ElHHoLp6j8zAHciz2tR+zfaOXp8jwM9iNBNuVuENjmaKWK8yhF2ZIJYN9ijGgXnBlyhuMdZDJ
g5BaYl0sl+y6ZF6oW8mu679ynBtVuCc2/jopwT6Cn+HzUXWx/6gYavAuplungTuI828DXpBQoljC
tvSRGGLyH/AWAUdOGT4WIJin3LtJZ/UkMzP5mvonsFHiw2S1eNOUv/oRKEA/avmOvzq1/h1GN3xp
xeEwlqDu0dlj8zQxQCq3KVCl3/udgaMNcI9COgS9pJBq08S0KPiE05S9oAk397immvucv95c0JnQ
VdH381WiO7vDb4jtG6w92jDGw8WX2EO+slH4Az06KF5x7EMqknA9EDfRWPi8TPLgzBRuwKuFmvI1
TeZYIL4HYyaD9nGpH5FnAUjQvJfcV3RwWCbAqK6pNmoCCY2Q/Uce/+0/eRyChYB18ENY0vB1gJ7P
p88VgI/JKI9NM3mn0pDmUDCy1ytrTR8+X8c6PvGKbszS6VjPNJGPZjW/ktACrwp4GvNSRcgGaXZj
HM3oIbGABRQE6YMTyMgQ0AmOhiG0hI8YE6oSD7tGZQPOUzQbPmP0ncOKTLgWfoUURF2gXIO7Kqo8
NaC7IwTxvzdSyVQDxAKOxwG06qHvBrCqVKdCIKGKdVGddADbt+8cZhDqhMA6x6ABywY7W+dYiObe
45bkXyI00YBRu6T0EFmKESPjeQ0IbCBK8ow7jIXYvIW1LEUxsBXenyr02wCL2QmWk75O3wBo+H+u
GOshsiy+hEgT7vyMreDayefUO4mA9Bz+CtQHkrvACpt0jyXQTcKnUkQp6a8PyTUaWvmFrCbwWv01
j0RROzCmnISRGPlKg7LtV2Tq5kzoDo1bwCdbywFVL+NAibxIei0hEkZSjOHM5Xc6pGbQryj5kFxS
5FGxEkMCuIvibkS4iqJuSQHzUSHXZtLomUK1jAstlSfWvfiY9VR6q/xNhadDSnApMEbWAwcFBB1M
Rz0BX7U3j0cXlKH1r9wbkPUJdQSbGL71gOdND3IU9ICgZ25WMgm5OLFnIQwTiT6PSwe8xYUrvvhG
7jZAEe5K0up4OXr3RNmOfV0v7qwUKI6wRIQg1Pw+GnPaIsjmcFSgdZkMqm21PQFSLCpPTulCRW6j
qu4JLoIHiaGYSNfrVfK5XPSbgEkNcHBzmmvj7vapvlD235+a6Sgy2Gz5oMhPyp/omC08tilJ9+TR
UwG3EGuAUa87jGnpWnSPZ2V55lNPbp5E/BmbSgMTC+M98DDl2Vw9I78V6ZlX4QFsMPxmBo5T5gef
MqZ8/31pLd40LS9wOvBR37OQBqS476Q3KkFtXqRkodVCzz655q4lYYjmcd7OaCyA/QHB0ASDWt/I
5jJta/GkBuQKFigkeJPAlRo/ND7RLXALVbpLD9O0XrqEKkAjBXxHs8NX7iHMu/6Aji/3yDcRcQp0
HmL/nGeISJeim8oUR56BUhsNOB05ettYOPFQl6LkQ5zd4TZnLw9gTpwply/2PoAkRMjZ6pmQNDo9
jmVgIZ5+vtLsgUIBpl8QOZG8dtbPXEExvzhi7ALti34I3gI42RxyyR06nXBKJgOWh4eU0Fe0jCdU
6tLfDl7bHrCfluwPHY55Ew9FrLzzCFyu/94tDgWiI3HLbzz5CBNH5mX9RfqPEj6HroMJAzgFNki1
K49uffVQrlN7Emf2aB+QoLd0J1AzxVQ7qJcMEDATwJy8F9HpKqi+x79GP3GZc6/GPSMG7Pcp/XFS
eJgpjE9p+kd9pY29WGuSqNgb+b3N4osPHuOBpglpm3g6od8w9zb4hQGh4bq7pbG/4SLjgyGokzj/
OfwrU5z/aU6M+QY3OwNLlEnUXsYoDn/SwXSuIK6VRHOtQIn1UdzGbHHKawZHjykbPPDYTcieAP3e
yDhtWvBXcA10qQBumptELlnAUu3Vhlgq2YEVCaF+huGu7mtfN4/o2sUdlOFYLw68lDsGu+QdYiVq
j70blW6fuljv1anrPsejPU5bo9zW07agntR8t3qpDgPJ4wN20Nj4QPB1KDLaWxjfw+UUTvlmyDdN
HNzt2+oSb6dqW1Fn/sHzA2xkWG6L646C9N6IUpsZBQOKcqXhNg17BdcRVZggXtV/ttO8jIdxOt5/
D+90AEsWxz3DE3MPeFFSkIxewTwIIIMtCoQODuk10FTx3KLr189AsQ/DMPVVTKgg+hX29xGHnjk/
jtmPHNjeYs+m9VjF5kf4OIui8osngPKwBLrmKQUh71KxZ9DNUCZOJ40QM5Jv4d4MK/AANP2VrzJY
mlEMRmAl53ghLMOwXeQhxjIMBwzgQedCphuRqPEYg0dzjN/3lZJC9+AQd2MCVkr7Z/laNocfLAmQ
CWsoenlcFgxdZztktL60Vi0/AsdYbBlXBt5UqlvEfaPLvZzbbSjPZhKR3xK50MNfxYQSy1Xo4yLi
BUiIIe2crUnqFy17Yr2gb0cjHd2CXgm7KIQukL3XvzeCW1Y6ih9h2Bb3dvvbT4x3oZBUJR6jNnNG
wpJobHn9hnDM5Mg7zYFsD/O44Xivt9Ybu+XDkISzbUFkJVpLTM7eCGQTQaNgPrNfc6duMZeo4ayx
BdBO4o0ExMEjLUNvgWS3FGyVgt8rZPHsXq1T/WJvANGLNDV+BUvbCYG9WW95x5iXKLN/J1FDvfL6
eDoxRCOuiww0bNvIOeVI9b5bu6Zs/XvfS+8mui7wZdTEEEnIKCedHN8TtksI7I2Dc8eDR0NylcZ5
jhkAQ3/hIMKQtVsjJl1Dr2BBr3gEN91SW1++Uab+1yCAvv6/2T4X4XURQZZot1MuVm1uWnNTpSuc
lopqU1WbvwW+211Y/cf3uLoE+B6nQjucUdH8h85H7iyoviBM0OE/SOM97pTCtdcxDI8YG73yczqD
OMA1q1sIOy7MwKCOY/JxCwczVNicclwmmWYjJmrZsCqheLrg0zMJ92jUjFDFUeIgcEJNiQwIiQo0
AhY8vhaVSuJWbB8Y+bMG21cEYVioWxt+ACNgfxzsXxQvv1AqJB1W3EHT99du39P8zfy07A3+65it
f3HrjtYLaH+Z4OalJDBkjh/jzO1e54WeEjFlzww1dRUSeKhpFeem/NMxMLXH7HwFV1UoI1c+JF0Y
rZQ6GaiVUC0hqrlTD3cuVDmYh3riQliGrcYAIYI5VmwteQOR2brpzD2gDCtHeVrnHyqOmI1Nyw7+
JRQfaLmzlZ8ysh2CjsDXITCgxOngCIFcBNqs/pIglsfhkpJSEwbFKD6bK7q1bUKAEajyGQt1spkC
g3wbE7+B0OKOhDBKpB9+XlC+kO8aHBVbHBtzfC9a4djIzXIx2frFzRLFXv9+qTbNtLnFG5KOZMLd
4GFd8E/e6PGm7EPtGqpkayCQoocGSrwERHq7VeH1CywjKau8HvU36BPBVLGnYk5VeAYsogXIuZc1
Nsq/gLw9C/xwuZqSvxC5oAetauxRF05PWp1EEIJYJE2xHklT8INk1eZ9KBM0N2cJ7YzptiToRRXO
e/MaL0h4ODroEGkpEMOESym8ddhlhtEn7CINm4Az+U0mPnoXH3BroQojAEsVRgALwzUNFy/rlLhU
w2lhco9Ox93PsYLlAcSIxmsar7+LW/9iCWoT8+KGt8m7JlGHneydLw/GlIkX18K1RJSM65DEhwdE
8RcreKxobo3fwWaU8T305Uas7CIM/dgmEXcxqH9mkhnBnsJWhNybX+w0eUdRG6ZdOF7CaxdeLWF6
fpIQg9xWIV5Re6xNFpLTtTj9kWoKPODerhDobOu3pbLDY3822O9av4k8Geu4xl72IqgKZpTWuuRc
ZeQefUp/6KlNrDWKTYP3Y/SRkHNF8pEU4uAwdTTKOMjavG+IXVxzXiYfNTwxEFP87evhr2miZD8Y
0SGRD111mKpDIu1VeS9d1zi56yr8sX+XHMtyLjl8LQ0I/2y4YdeHCMbDCzqczjGXaywLO47Z2ZO8
h76ATRFenMY6r52UxDQ6PezILUchadVdfsHFQzN+ldbQhyDipZCKcj44ByIeq7k5FeyG2WMeQh1s
Okg/kOlYqSoYxpHyT3a96InXE7JrZSYZw65nwzCPY0Z2+SpiU0EGvysvu/xCKiP6gh3aDMjDCCkW
pAeTcwa7xe7ohdgb5lEij2f5wb6hnKQKTbEE+0dQYC2aQYAM5m7w3PkaIRE2X2Hjq883SgpI9FA/
KfaLX3LTjBfsUVhU2dijPKpsHFJYd4KVSEEimQFO5PxAtBdbQ62wGsYNvkmWsanuwj6yI7vQ8jqL
6CDcDL1C9dLeU7FmZlde9fPC9wRvFSxPcOZYYtAyO+5YuwLXzwc+DzhfYe01+2RilYk3Df6aqfE9
/vIsw8hkcctmhbhr03nlrcOC9VMXTjuvHo/j38VvesbzT1bX9SgWOxZZajj/ZeSxYQcIeYBgsNny
j2C2RF6togWhUJtMF3dJFwVx57+hxr2Qx+eYqOHIxo53psgqOyv/we6SL3gMdEFTB8piD0dMa+b+
jw4LElCFyfZs6XX7rGgQ8FBkyIhFVkl1h4eTca4LH3AZAA98GUoP85ZvBkbgHPAJBsAk9COVDSJI
5fcI7k7SD/XlYZJGQYKd7beC6X0EnRfTne/7Pin2ReFLOIRzD9AF0cYyyVmyz0DUkZ25vqE5oMT5
X5cp9YVu7CKcwRim4IpU+OoLNkrlJ/3Yw8Hs9olzjYHce7Zeg7XVC/CARe1IJafjqyeaDuoYelsK
Jsog6BjW1b9JXpl6DVoMMY7KeJhpRzRZoDVT7RBTq+2ughz2cFlrvo3bJxdJFu63TM2xKkEY5+Kw
BKLA72ZiVOpO8o5REzcPuaXcP1jmUP6xkr+cQ9h80TFxGF2sbT0+3595gcPxRqNnAxNxIeBvMQT4
K5D7RLwq3NQZqDV8fiQJTgFQBjEe3LHKE7+7+TyaOp+g1q0ANEWMiy4wCOB8k2odOVgfwI7A0Rw8
7j7ja3TKtOhgV5cPQRqiIaVb5/Dag6Yth3CS8M6ANwd2VXxEYAyM2VAl4dMvhonG4FFfJwmGnFyY
kp1nzaANuIHbCcaZ9E6kyPWT2UX5zZQOI6RSZOJ6xpZvSQARetEikO1ONypKQBEwgj/SdODPi3r7
P+ks0ptOMKL+gj+SMEo61FjYlmjMnNsnnTdmVYrdffPFMFBRBimxqOSW1UHJdk0UarEhgJVqGosC
rH4xYJryVfULWbeZrXJxVmLB3MOtFrtP9g3z6lh/2GJwNB5X1NkE2eJQkbsg65YWgIPCT4LG0aO3
mP2FwDVBZpfnCugBbBC4xqo88HSIIFeGIFwusCPaEeAj6y8d+XCkZyj+j6szbW5Ti7btL6KKvvkq
EI0kJPex/YVKnBgQkugb8evf2HCSe++r2uU6J4ltCcFu1ppzzLD8Elv3b/7V5cf8RIWCZ4mKDaUt
zurKJ5mGC4OJBwcYEzt5BowoLgCEKGak/4/+JX3CL0562GH/Qd+AZQF9S+gfvqP6A6vnvFqvpN5Q
sVDhGNWiYkG5ggFbkImUdFbKFVwT5lIGEykVC9Y6dtaqLmZULg7TKbsMFjqGjFpdEgpmAHLdsj35
GLPtJHFO3SgYw0Emh5cLAKRAd4JODQaV3UDQDsGtFGLliV2F6d86lI3gOmBF0iYbqG+UW/tEp67u
g1VAvW7vaWwSzUr0qxGcZxG10057Eempir1DWWCb3BOo08zu9UXON8ys6CmZXNFTMrlOADptz/o2
ZDj+rsqGgdXAiUChlrSILlGnhAayCc7RWP09ltnsLhTvGMt0t/ygMvDSoBSlEj1tjmiJYbaYsqdL
TALba7Nl7b1jnkYL30vemV7oorYFccNAbWvZYuRnKqpbEmT+CW4bPO8/JtVngGlBdVtR/C9g81F0
CO4o3IIUvJAnwfZPPFA3DEyk2N8Z0G5wwGP20TgTI9cxTpf+ZOunsj8a1jNc77ILJjkYzoLTOAL3
+aRdyqecLdAzPmtWTGhnnKiU84+e9HoIkRSA+AEcafUT05YVG9c/+knQBE9wpek3w1M3ltDc7o5k
VWRN30wSAgg62/DDk7D9WrGTaAIu39ojQMghQUuxJQCY7yaSmK8kAiNH2/Xv0+0BmeZyfr5JB2Zf
upksOUbMY7wU0bK3FMtbOBg82PSSxy4QB2nj1/zIxM5gddafb+1T9ibIZG9d+0T1tm7C7Cye/ds3
1sVBZL1PZ5cuzp1ArqUBOhg7ZlJi7cfNhekUmRnpQeggkUmxWBBhdA45zFLllK57zXa2POGvpP/y
yLMariw7CO5i99FCr1jmGJCMdpTb3Eo7jZhddVephPYRfg5mDGn+bpR27LvtC7IY6oJi39+SoPwm
8FzsQOxwXnrMbL87c9NdQoKe1qyn+/B/sp6GjroG96j1pnIL4+C+iTuSr6TIMEBWg2Lol5GxVUFA
Ss4dyvLP6jFlkz4KQbzpkEMg5O1qExRmkJtgcYMuC+2S/BkB4WLc5Y1bvXI7os2HzNCM4BqicTl1
2beo1iNnEKcuBlClHsGKFk5DiN29WCzLaK+tKLyMcWHGRCLd9xbSHCP+rtNDOR9aqI/8IpncZyGl
Z/xDRqOmR0rP6I0gQXCIJ+AuBPVqLUambxLWCtNi3g+7FBMBzXTgzAHmNfzJHHiVPjZYwBYhOVpy
NpC/MQgf8gxKBXSMAIJ8kT4hQGiDJET6HOojSm9HlIiYnneUOQkNfeGEUEc27hTpj62J6uO5R1FD
XkUjbs/W4eAqbhB+WE0RF2IvO5ldfRdNRii29LOnX3zRYZZUO/j+nCTEH1LSKJc/1KMLffYhonUw
cDHZBYMlQu5zC1mNUxp+NDjQtekizoOKZH8OICOnf0hFo2Ur6bHxVA44SikdI6R13ELfGJpIIiS2
jSRCUY1flnxLFzIjBos5bfkStgSDShrSQmSYmf/niZQ4URk4zt3R7mOniFEBcLZAU4SLdwjZlF2w
AVYBKH6V4whWWJ4X5ydLNiy8mZkEwgAo1WnbiW6Lepr4YJGTEGZ7C+lWOvcn/YPrTp4RrJ4RVi/N
KBrQrm26pkkG4D6tD8N8SJ1D8VhsZdO9sYOjFBUMjt+CiwNAXAgecU+vCsKxi9qLxJeBCEmOOeCg
VDEsFc8jxh4Qm+xF/TtCb4DLtPMcskGCoQkg5DhUawmZFxCDRINvSuDlZj6hkUSh96Yj1MvQTmzQ
7UH8kc+Y7fba6aK8SeEjlQm8wJjtrJdEjdprNCB7l4K5Jn7GxTnMpDYJl2qJtu+ToD/CEMyIn9Xv
kBxNaCHZubUPLSII8pgYiI/gA0EAanyG1m+oTlCauAs8wz/owZlkW+JEGmqFfse8e/edE7UJOh8W
bpmdzE6RuQomh+am5j7tDnl3MNTDVMdzHcdn7WDUMem4tygm3/TccuGjWxtdCwFFqEHnF+Qbh4zZ
DrNOjPESnjn9XsLrvMkJhaXIv73laBEEyvqmCY61PXkQrBk65w6cRAYLJS42L79QKRKDj0UMFkTJ
I03ZqrdGTVVhq6GTV+FnEkclBnRoTntKSK/+jrQONxigkVGI8Ar09TjDoMbXrJHbhObgcz9uW9w7
lKw3LbmDm4rk0f5UxhT2NWh6/Wn4K7ajz7toH7L+eMfr0dGDFjmcV3BUtwOd2dsvWiXcXbrqq5S8
Hb9z/Jq7y+GZFs1UuqAAr6nBp4SiAMS+77pKqAWq6q9aQI9Q57H7o/Vu0jBmAV4G3fd10CunB08/
C5q69kR/HHotTTBaxWyj2V+LHSE6aXTk1MJ/iY4UYDicrA6Nkbp/1F/Y9Yu9IL3pxzR7ZQHPrgFf
1Wck0BrnI0KRRMtIe6JljVQ9s8UTLaTVS0MZ0QYdPXyIWAAe8iE99kI2JL2xkzy/jOQ+mJuM6AdM
ayOso1PJ/T+fxvk0JKc5OSUUXNRdogTae09+IctVue8vu09bRaTkp0dkOTKwdMxq7Ix1TH0iGpkf
ie+8oNNCR8ptGurcEYE4KrHRNkk1oLE8eXcrT015Igk541Cbecr7e0LlDRpmuc9L+IfeDf+WKRJ2
TLJSpn1i7g1AsNZemrCRgTxD07/nNfFXSF55WZq0M8u9I+EeEum4EwUsSj8QtQ/ZS0oUUHlCDsuj
YVJTzwTfahj36t29HGCJkNHMPqf8nrHlsQH6ytuD9jxS1nnWWN416iYduZosP8hBguyQfiPkNZjR
EpCCAEpQCoSji5kNwn6UEvzCk2ISB+FmEZreDvbyTF8aNLK4EneKcVSrOIpQtZ+jO7ksxe7W7aoO
vPvuLO1KNgjlvmKPUO45tn0bisdAAGyhqLS83vKcE3CZFMPo6K2oLl53zt9ckVRsUU0xhmXwu/iE
JkrFXjqf+HiL6uGWnNrqYZYf+Hj16sFKTlJyusqnuTrl6FgxCx4RCVEHLHbEGlFDpiLbcWchF6JN
awpXLkpsMAFQJ7n3iIXFdYSO+5D8bCAC/Icmg4N4e19oaW8DzDRghYPAvDDAvDC/6XF9BrkXNgBP
Ycx+arBjqZ/UAilZkqAwevXotd+EiqdXIHQurRGaEsutRFz4Gd/rxTXRsBe7xo460gO7ncQR5HEV
SZsQyXBLfWskOvycgcWDiA2yq8v5YUK+cUCS0kw+jLcb3VzuUieu3rXaMygqC6aBGSavGQcq2jls
lz5BBKRvBg3L5TWuzMusES/w3CCuEZ8OY/101g9o/KazCXPXCoHQGFYoNVFyFuNChGeC8sOtaMXy
3opQacKROChaQ5zLwTxzPmKLznq5oAlyseTAtsBJA2EUG0i+NV9xM+P+eK2moxLNzwA85uczNrNM
3KhYl3vnofnqqSR893nEjZLDLiDiAj2ghKMTIVcwvANIuEPppIuUbIl2HylZ/rQ5i1MyobvCHYT+
jUoZJ2UCJcX9yu3Fw8LtxdeWOxwHMqIIOygKpuxQJvulCXnH+czGEJfygjdcUFg5QXKyC1aIsWKF
OEXE3B6skTaeUtjSdIs5krAN40gCtcjZGCfrGW/1mQo8jbxxf4No3B4G9YA52m1MoeVv1N9ShixK
IEkvtH1ABZFk0/j0cQlSSjEmufB2BLzCfL3RqBUkU55YBk9sRoI7bDzAViD631fvw2p/4Aa8jt7M
5PDOBec/6+/LgVdEaNNFfBu/UCuwgrJj9iW6iXff5Ogj+RYKYK6ngiUu6Je48UFkfWWJmFCr5Ymb
kpNcPRjJyba86uomzHzSaajEc1dIx7o+3tLjVY0l2uKobBsPcge27m0Dg4LsVNgm58ieI9BGqcw6
HTlNVADvtaNWRueyc+yo/umc0tZnAib/jEGgGKs9efc9zYHWJ1CMoXE8IZHHY7G33hPK4IpIhnea
uMhj4jJye+/c93a1b4ZdQ9lQjWwFqleYo3dx6XbPwmcYyIDcTGKoqUVQUmS/QAc6mAo3zXd2tsMo
B18MeM3imUPEyJioKiM+yljhK5y5o+iD38ew0UMRHKaHhECQoc2wl+CwdCQgJFSWzGELvTu8mxK1
4TF/hRAm2vSoJCUQQuVurV2h+GJkHDSWKD5EY6TxcY4Tpp8f6B7QjNAbRlGAWojzHEN+ppBEItkq
pqO9TzVsXBT4rKII0VZFWql7SFl75K3LoLylHbHv4NKBMs3mf5GA3X9f9vffaJ3zFNqlOBjow34p
UEmv52+2xkjOAUcjg6yu+/GBX04tleoi5VTKN4QkcHz8otZGCY3tN6WzZo+wA3kksqccsdSD8lXK
cVPHoxwrSczqiZ/+6hI4xw2g2ZHM03D3JcD+jc/sxURbEdUEn5HchqsY7CF5gvHz5DYAqIOK2IPm
KA8+98I5ZBoCX6CzUb0GWS/u4ZaUmosvTPvAeQJZrJFsLC9NVH8Lrm8tFk98QqnlTcDL0239rbaH
G+UXHrGUHp4YM7EMP+VG7A4U2rCt2B0Y9G7ZJoCKxNZubHsY58GIJYcUU4rf2Fxv6O22NbxItpnd
tsfVnom8v8L2sDkR9qepXkmfI9v2E7VOz1G9qvXuVMRh6N+8Kvea3OsdaOeuoYuhDa79pm7ttxp0
DyBnshPgpTHNLTJSsultwuYXGakByhfU2gacAyAHpj6sHl+dzzTJzMKD7hTiQbd1YcrhWceXc6a7
z9xqIA3luBCyItVFWBMElnpcrMmfEUVSNaFYJ4x/gk0GmGw8R1ecLKgyQD2QocDBQjzOwMoKOdJR
rRPqwYMsE6/kThj5vztqVBn0Im8ihgYigeWlUGe+tQz7AAKO6E6SbyECADX27FQHQsIMTWtvW+iO
91q6vww7kgwviK4xxmMXGzjt8HWT7/mzDEdavrVtj5HfPZ1NPFeRYiuyHox/Ep2bbXlBUr4hZP61
gn/hvtyn6Jrv2nl3hklT7AttX6Xg5v3+DyqTsTrI9uFuH3r7UNuH81Xom6+9hwoxV/dGu9daiMEi
qnwAP4LVG70GsErwUWlo6EEA1BvtCMGIJAmHJqW3LVKxmYM80F8qphZOfNhVPIMcZc9GnPRxbh0q
oGi3A+nvJfpIfFvAjpYNdMemG6wycIqb17Op+Gq1J0RKPeaNUw5gRfyh8slGmmiOJo+ukPfbHR2I
WRchDRYs2EW/hMwCvwUWDPawlqgfyV/S51qk74hy+wmUQ4T8wdVPY+qglM0yU/SIhLuADBJKYXzV
bYikOCVE/4c0cJUyLe0X9KiYCkFfN/GoHcomHrL41h/IfaInaRcHWtT9XQQyU6wUbWATzi5KcxR6
fmX6PTnAxG9c/4to/hdQTHcdBNfGROgHBZzTDKUS+Cxw+7Kdokc5aFU9stNdRwtoZO6NbCDIJFLf
RNmh00TZgQ8AoWb1C13/KjZUPzQqYoSFiQTc1QXbUfVeDhg0QGjITLcdlgSsp6t6hstK0gN2j0YX
XpkaHYjf7RafEB2VtWRNmW6tWmdvM9XVtUaX4rY4R1x07C000e52gH8FMD75jArqMQsBEIaLzfTN
F5MATUv4M1J6tUVU2GxCNrSZeGDYS4FGQhZas1twNiRsQ0pz8O1SzHItWVQgqdlTNjTkgOQcshYo
RVLLJFkCIU7yjGQQrwzfUaMtA1Jw/YO3h5QYqns0bb7W3hBvg14gczjvxLLEoPJO/d35rFDOXVzn
vLu3sF23CcXO5bxeG3xaxKL5VUo5i+p2MCxDJeETb7pHutStiZsmvubunHlsFnJ0ldVpYpARJh/P
rWcw0eYki0FxxAngMSTVkydPnbwBAw9pjDdOR57suNqhQH3MZEg20VvbuMoLM6CKBTGGctxEGnoH
ioNAD2m4KTst2Zm3vc2G80xAFJjAvQTnpsBBctC7Q1McOkJF3rFWlNbeJJzh5ZZAyQmtllkvtJzg
rgYStXwqk+BFYIuYsENIzqYx4t9TMXgxGtM1Qs/FD6g7wg8oa8IP2ABVBPZLBYoXhh1CFHByZ5tS
ZD3TVEIzDUIU06h/Hn1U9OtJHf08J3UN0dpnMYHIcflaIJ6xdmmxp7iGrB9ZXwfJPTZxWZ/3CL6Z
d1aPHm4TFXsZ5/stic1TSPCYkLnlkBd8ooEZprVFBqgio8HticeFxD4DGC1Ekp15303Wri+QCQkt
4Q2WLsF9nfilTHVo965/MF+s/gtdF4G96jLyP7j+0s1l0UMjicZvjhoauoHxhOlRz0KUgvYolIL6
skOSx7BORbpqXngkWl0Kt3TnX5rCxjS+mDEWkkgyYn2IDSM2z17iNQqLwn4AjHLeNzhKzJ1S7lL4
xlrkXCPrGhkqaVcBVnF9FFZxHlk6qe0Haitmw5ET0PA3kIT+6ffdhiPzRQW/pw/EskkAIhWcaUu5
k8IfSmv1elA+iTJZv5lurqdZPkFJtGv7DzR37HmozF7f8QhWezZh+guzsvSThKT2g1/s/MSmxyBh
Svk8s/24i+TPDs8ZgVI85GRufvI80cy6sd1ovGr8D86D9uyNBtSK0KEJhGf6GdmbjkiGEi0tRw7q
1OHu0WhFNfFtCkvNXh33Ih2FyFQIO4OYk+mC0VoxEDtCWTjUGY2vGPMXASSpFI8UCdh4k/GqALIO
FDxiamDTNOuDlGWUrMwbOR/Iqr1/k1COAdYOr0vqZG0Lh5i5OMSsb/Wdqb7WDkz1iu0CbEBjwta9
jTQ5urOML3n3ehvRhXLk8ErWEEW3JCgT7DDb/IC0mTYuEZ+EFPZLtCowGNpzX/TKcVgSJESiGFgp
OEP4Dgv2/hcfXdyZ3cnPxhIII7JdBgbCQdG8o6Gp7JjoWKbWNCiUhUWU90HH4ZDxjXSFi3KTfqwX
xZBjR47TJj4r8bUR1Cg18+AQHbGCi8hNWhV44ZI2TLuQPgXaBCq9dO1Yb2um1pvYEZfvtN8Z9HAY
/+TQ45dDY4d3gKyPmThV38CnZDgXm1BtwmEOsR3OGBTOtOTQSCtk186nhvrUfLK7nc4dwu0hE9vz
1b83y/2hZKgltSuC3YD3l7NvRtxxPrASG40/fK9ZN1yMNfoIGQkhKVUNMMldWmEjPwuh9pdeiVwy
XgnyZZYhg13zrsjosMXFfLTKI6+E1RwXp5nEt+qYS3FXHSfyn6VYI2O6oVdIMTZWm9jJ4lInPfAg
MXPS9ZhdZZuwKVjcgWSPMIyfhThZYITFA4u/ijZ78hvNN9HcVPWxu1Djy/M3DFlsdDDVobSg7Y6V
hHAyshiMmEK9VcTqXzMf5AXDIqWOfDrGJJ48zCrC+5qiTU13xuLgwAgGaSTzSPors1BhhgXH9Gd1
PVNtnSlkUnOlb/2M6RnrMyZqJrV/vmeMHt0PvJeid7mMxwL5MHPWKE5yQxk6HMhMN3umaprfd8Zi
ccNjxeGN829ECDshYhB6kBzQKKJvxOENqMcgmgTAS84IBumoo0FBw8i+kXMRBVvJXZsi7EZo3uHP
wZGEP2elQjhuxC9ko6m0++5XdpIwENG/Ii8VIKcO5iaQjkzMMErBpKBgwsNlv+CvZq6f1yR4RQAY
mO45b6rLy2EvhPKblAwxpc//rS7oxlld9DOZSG5GMtMmYb+6jKwMMWfl5J3A9BUnSpTRWJDyc3Be
6rL/dBKIntBWlqCphHNEpZhOrZzSBe2Tb0umDCq0t4Puf6UxwJTLYsCaeJ/U5hbTyYwijVNppDke
DhnOiWilUxaTxYPXf6QBghO6OtiTPvAAUA4W2gwVo5f6cP7FHXT5QWWYzTLHWOGt5ricvRG/t0d6
C6Djgyh7FBwcoa/mge/k52hVwNeki80XpNarcNskvX3RZvNrsWdLoGDQZw5u9ovo7hHsiRTUGgW+
SPqpRpjOs18AORbfagutBMVEu0lwnJSoH3a33CN/h8UxuCWBgtgtC5QsME0fC2SyyTSRnckeZ2pF
gibxmUPuTfC+eL08DrJ76gHuQXRBJ27EqM60IaLfiPgbbbDvIC3Fnsb14DryQVNkR5FGLoq5027u
BPuYfk4u0OuAJRuMZPAsdEegH1SRzGJFHeQdohd+Se0J/doZX75CIKwPedCURcWr+EWhFAQmr5lG
44f6BLgDchrGkulwnQ4rFhFI4fTRCCylJXpO7EgzMKY8dG/U8X6XVNojNQbgLX/egwJi1L6F+Lhp
d6r94z9QqmYFlPn4QxsqKAHDMbGdHDLpwDE71WEFWJUNqZCal5gSCH8tfxgeXSa6U/zcNI/GR6gY
06m+Q9CALOqfEZ53gTDd8TxZfNxJ7TcaWRb5d7+j6N2JckL3RVk7eaUWSpWWKiFsV0TPO2PYF9/Q
u6kzMEiNuG/v6OJ8hQmeu5gCfeaqiKgsQRq5qH+o/Rbfw1IApihxAdmti2ri5cBxW+VnP4P+1p6B
sxvPoFmVUyd9itIwUDYCMynokiCNYd4iN0MXwEWHBDhMJtQq6IOxh/jbKAMQTg+scJ6LtwYQyXN9
+9OPnnM/ZljKyXPDjuGaj/QmKGSysymPFS9go6PvScAy+reLsBtzqFf5m8Yz+Tofy1uAmZdDDHZ+
llNO5vdtv43b70t0fePnEYb0nAqn6EWUSW5N5Fj/VfXZ+r+fLUxemAQidY6mJoIuzvEfjof9OGnu
/E6LoDofzPYwcz2AUy4QFkqQ67haHsNa6ipOuq0Q3NBepTJDrRPRwDXgElJ+aTQ3lnjf7+ojhcsa
98tMT2/XFmJfT2eFff2AHJU1CwfSOTK+7i51I/F+D6KwMcdteWyd4+gcaczIHPIMUXxkOPrW5NJm
HqE3RGbmovDef5PiRB+CQQOHcaE8Y3n3b0rw9ZvyxXW3EtHQ4FgxqQdFPfCGqSpxBSmSZC0o7tDG
WT+j4w7PVxeubmhwvqbCmbmVyoEbHU0MwIS6kcwWBdkw134Oby3oLMQEYpRIIwraB0Ejxa0S90os
4X+gOJLF12qvumrtVi9Dt72/9T9vxFZae93aOwjDdpyecmSTeTxcDqUNO2qfZfsuiXIVYIfbfFQf
ME4Ugg9UnFSkftO29KgVEbxLI7NbRiN5jASvY7GFAWSDwqL7j1NXFcm7dKpFs3rpMmP0uaYI3rDp
7DmfGLAAe0/rj6nhVYWLmXuNwgUZxsB9M+Vi4ADqcjFMvNlYK4+470GCiIjdxbiNd/updGlyTj/y
MUq605mf2IvtP56lzohZvaxkn/9Zu5EcM5Lfddlvkt+rLZiWJPXNof/DrmKACCbRRw8wACLbxABI
8rzg35FpyCT016ZMQ5RuaKv6dNwxDs0y53URAlxSa/A7gy5KkN4Dow60OmCZnZckYDQKg+3fEeof
OfXgb17Sg4UtFe7ZMnQyTZihYxZne9EprOtnm4Z3mqPIDFl37k/4clNJOMcpxlKIEIyAeNXS8bp1
solkiDIindU0t7IwwrKFUSAJJ1i/ULt7a6gwGxgGqzjiJYiDePHJfmEVpw6FIijdmR/9QmACG2vG
jRnzQZFybW98xQhS2A4AvcvQRl+CFiYN1VSA2hDw4b3HYS6IMdovoo1Xfz4W/fUjPeO1FB5bL+v2
fOWVsJUirZitFAPpA4bZ1TPLbgrDrI0qMuYPDEDEwJrP1D8pKYpAZYxo/MdtOZsCLcOCBUuhDHB7
p/SR/sd1K+vCbTvsDWszaQDIt5jY+Ub+mJ/G36znzv8deIpnCzcpQzSpE/fPyrAi7AIVMFb9PkT7
CnMFHedS5r7/RoAO4ZeNS37MPBmZCs17e8NJnGUX16vqc7fgReYTZ6RLPiOfOKb2XPVxEPOhYx9m
84mDWLw9/K7nzZXF2J3wALGDjCtYPvDwoFCOgpIAv0e7xPLAlHCQQWRSpypckAtjFmZm0GahU4Zs
YI0y1EgHHMO5FJ9WZvN6JAhV90N1F/nP3GHSUUr2skI0j3BU52diRTE8RCbISmiT1+hBcrkOtx9l
8sTWkj463lr2VmxVcIviokSoyW7JUNnQsJPBx7awEjk+K5/Yle4QShB4MEVuken8Xp2KQDmQC5EC
iU5In6Bmw9EQByNtOWoT/0lA8p8VKYlITq09RHIciBBcbtRTNnqcRxgZ/TeO5BeEkxuO4rin/omG
s6uHbvhfriZ5kERr5ph/7y4aYpKm4IHQHlR2LQpEAFDsWlBCb/GhouqsEU5Sls/JS4jB1ICsAYnC
gQncpDhTga/EfIYhxuQUzSrKkUoJrjA3FFIbQzi4Jfd/bb9yOuKoRp1utESGZQpN08ADIyTvOnkc
iOAJ0WAjT0KEqNZhuaJKN1951bH6xdkUVe3wnRFAyenc3EuklEQczm1b/JbUobcUzkV4NpkEX2eX
v87oGSwD8Ty5lso3P/Hy83JBCLAhzcEh2oV6Kabm3wfp0aEU8LhtbU+Z/azaXHLPyfkEhJSFodre
L8ptNVTdeduhDGXNuIn89zUCnkIb35l9zBwSeyEsMC8I9naFEk1ORBPi8jspiBQR2CtH3SD79Nkk
DGITQZvLI8mZzjPFfTr6tPMRK9zLPWIFtdwbCP8WvQJkkpLtL2WyN/AkHS4UQ2C7Ksp3WXxuYo1e
IEsjgzay9p4DVAOUGbEvm/b4wTeXVOBQWsOvb4H4f2QVtnNExYHk4T4j0wzSJ6ndIqa5eg4N8duW
/7uigsWKsGH1bTIU7NBgt/zeEYOQsb0j4+BaGGJwUQb+g3YM/4EvIboMoExYtiAtEk+/Magz/7b5
yc7/lP+mIdCw4FDf2JTH63UHbKVX6FZFNydUUBZBmHBHlM1k8t58PfV7jEP0IrStc/aHZ/tPQQEd
if4kRqO6OusmLFlTDLnwGAp8lMKbK08n//CTTcxJ8IBwylCYGdgiBzfZVwkFAB7PCUO0f9bFnPX8
dKXhtizo2dckezQ3qDhena2kklEMC54nXhDIUI0xTFUs5lQcV+VZXfmXU89zOYrm5Tii4yFTGvWt
i9KPwjpKvyTdPc2Qi0eiLYgTECQzuQgQnelIGhuaaUK+dmelRMx4DzC3rUtquhMM0dK19IgyfZER
ruGmqfDncg7nEM6iwVhXDIv/JtqBxAJ5o7G8LpuCyfYZAEqw2mNuy8KEZbX3ECuhVEJqhycSaTrr
G46pZV0BpolcCbE6Y0WGIFcSKwF69btHoV/+yIM/T/AGql/a8Fvr6bb/FlAg4k+WxUJgG5ZsbVkA
dFkrAFH0UsDBjrWCPisHPzRGX3b3Um2/NE5Wjif/phvafjBzUjNcy4YF2gnY4DQROad4yiTmSiS8
82MasRrTFxIUU0E4g5zQYzHkCIf35wU2AgxZBkdeDrGAIaibQC/LY2gDHLxllNHaj+T3+p7Y7/CG
GEiwhGflx007cZa90EXSA4CbVEIlzc/h5tE7TfwK19oc1DM8zZDh6KGls+ST3u4ia79tiNpjQORx
cp8Vv6z8dRNH9YMlS6xaCA/JJV82cdd6M4ClRKoJKAiXtPF/tke8Wv0DaBZXL9kDJnUWd39hcz6Q
N4AfeIcIHstdU+7+N+2DN7uWc7A2o1PF2kw3W8NvywnqLkwf2U0khFccZN7w9vbv5/MPkwYnzctF
qZ2gZmYpIfvMER8426p1BNYTGBTBe7UOIIBMrwHK1FA55SC6498dobJRVPrBephbW7PHfQiBLWEe
vXsdLcPPFAYfkFA8RXXnlWBRS8EDWpFA7AyIv1y4mEGBvHVgIhAgIMSyA+gHKaClRJ2EhRgHudPn
m2rP76n2tf7AN66tPW4z1GxsUvsP+vRsCv81/ClYUKFgccbBxD+pWvhh9PyxMJlMPv619ImKXwF5
SfZ2+UXtBO8SRFTuGogIVC/giWQ/YMNh5MHOA2MgA9gsdF5Pk3DegKvLA1322RtT3ngAU8TNQxn9
yz7gzaDibR9UIiyR1nWbisCY7KX/4PJQE4EdB1IOPBcgyAU0BxsNYxC4BBZpcsMwd8CyREVl+ZD1
UBxRNZ188CQAXFHqz3JwJS6asG9UXr2oU6ZAJT+p/9bvywu8R9p5V7+jPeDzv7Y729l1hoAhqCcW
/LU4jBMOEa5En7OJ2A2c3ygPcwvgglk9RxoiaI/6KSHn1ILXmjHYe4qlLM1UgzljY3xB1XsVrrXz
sT7kkUZQGMIYyu2w+71aY6dFWDUUaMRpB0LjW+UwXfc251tagaBkh/aY/So6r//IQJBA+rBuOz6t
868abSJMTwLhAAGgsYBf+gI5gPrVyuLWL09YnZg76CdMkG7oI28u+0neWa90FqxXyTqyoaJexm++
pk+0JzCts9EqOI6+mxsENO4csKOyPmWU3o4YeKMgR7D74u+4osj78Q3ZhC2ZIV2EC7o8+sEkMHgY
5THWrCOpseZ70mfrwR7at5BDfnDn5kOoSwHsNKQbamPTEdhgx8L/piXUo16kZfN87V/kiHaLHNn5
YhVji4haS9uCJvLHD+UI0m3Le/9bv1sU1VQFeccm/XNRiUsrAdflXMYQahbSmThccnWN8gfHuQ5q
m7LXjB1SUkC+ch81JL0i2lZ+YLyj7ouIlL224JyM6tE8MEubh9sdVaLw44E1HER3h34tt5n+opqc
UvyywJ28qb/4t3R78Lnxj2EgciNfSXf+xriFa2vVehsx31KMG+5z+flGj5dAIFU47hC4yAjn2Ne+
V8oOwyS9VTTyuDYwpQFvRCg1CB4hu+LW/5J/8/ixhebn8ylVxkb7ZFeN/X8lAFi4wK5bBjf2eWaL
L2wWyiOkxN4fKb5sDOasrXwSoevidvDp5l/A0mifdIEN6owv1MJ50OEKqi+5ic0KgEn5NU4+wiaL
cNJoqjC4sdO3NYGTREGQiorlyArH5IVi4MiOn63+st8Hu7e0zBy6MaBR/iDkEaZDXh1hD397MgIE
STH3Xf7iCcO2hE+493lj/GJaadBjIBhWhFaxRf/EtbbK5kW3Ge/it/UJfqYTZhgmI4l26WKFoX+i
Hc0XSEMMKrHz09Q+3PA+4Hbs1BMrL8xzLh+4xOyb5hq/JJtjXjiMBhgrshXQmZcj7A7WK5ZADh9Y
v7RP0yI6VdjSSHPZkIsrPmpWZOcVizmzErn2whmNF0KwgCD50lPn+8lSscRH7bxKzZN8IrSiC3Qr
0J/NA0ZIQPkllCA0ACW0RTRKCv7SDc4jEC9iCuMD5SyyHkc4izDw3nWL686C/ccDzFaa3hbIfEBZ
j53NzhASCixBcj5JLYK6WX3D08GdNnFdr73b3fb/NfswldaPzfca4wEdY0DZRz/p4iM05g7DUvZN
D4hJDTfuOq9xpljduCMHIrzXjQB4ciBq72zK/SINRLMQ43oKjyxoYBAiUyZhmoAv0V3Tv7iAHJKI
H74LNxxjdcNhhaOVyIom+yx1Xnac75vJ8j4mpKeGz09bfyAsgI72OnqigGOMYogsAEY+i6F985pK
KUYm0lDuQjLSxEYWF/ohvxwsSlsWsOi9pe2uIO5pruSu7Z9DtNWcUbsQ13pK4iV7lY3q9b+Fee8n
PUJAAmhtlwNjopAa4fFGcrqfqvfRZt5Mj0z1eI+aJYbB0vBzxFS+qehSIkZiOQTyTkpb5rMbYPKq
pHcmP0NmYyassewQDtR1mTwWr+70KNsxU0e+IIPK+0N6oOGbAibRxB8b5JwLOzBjVcYx8x5sym6i
9yV/rJAreh+sCmw8OIj/Vd9hJOXZVDlm4yyGNPeowoNCm8EAoZ0+IfyCAabp7zkEURYA7u9eOYhn
4rrlgQP5cWoWGUf9/qBdQykP0Y2U+YEtlVMLZOlohmdeaO+2EHmie43gf8fjqvSvi+uU4/j/PpGz
njI6tEEI9VhQRSca8xmzFcKW6+GBKRFfasaC+Q5+xbbj8su5bH+wFAGTQpcyIyGPmEnYbzqYdpk4
z/yU7/7d+eSO59anDmAIT5ooCDTf4Fmt7qd6umweKll41FaNCz+IxI5O4LGc10uPDuRZ/OLH8QFr
M37p1T7KJQrGB+ba2wJLm8679ouJ1vhkCb18g1sRl4zJhymKPQsFDIYwM3N07N163Kdn8SxW6Att
9CqQylhId0xwyKHOV0KTj7RKDUe0SrnDp29uLdrliK7EbMMb5lcxX/JrmDLHL7j2Yv6DCn07ocOC
58TWlf3LN2sySC0WZN52Q7PGQkFZ7PiaVjhdqEzTWk9i5gpcseyvxE9umWw3aAxYWX6yiE2PSC4B
T3KGUYWlm1uLoaZe+34n8q19ZzphZWf07wiBeE/skydXuR2tzxUkRqyH8zl+seDM7eEsWPDkK8Q9
dG7nWM7HvvGGLTOUeuegJ3KYCPOwkfkgwTVEnkdCV372h9afW3QwYsCc0C6b8QBy4mb64+w7rT9e
xUDSlRKDizjKS7pt2pNmBzgCToWwnkJ4mD8J5HGICo+s1L29NVRIAGJIOBfiAiU/YuMEXfHDjLYf
Pweu4c20zXVOzoJVMmCgCMqvEpE7hvMtKz4PAosYAgztHv8FOa/KJsRN1idPAReMRfx/XTNWWkan
7PhAzGLYUJailMTEPepbEV9lUzX3m+9pQS9AN0NxAIuHaZx5EUhxJT3QOac6RGkIDRcsHgcZ5F8N
F/IJGLv4H9EVIJ9QEFE4ARbIBN8luLHjmR5ZHucf8DAqey/yi96IoqJaZBU7BxcUToo3MCP+zfDv
d78xxGBm5WUqzFnYDeRQWn4dUo0L3qeF58vv+sfzRcNgO8JoqajBZcZWCc5Fn32TVJYrOll/gP0h
by/Ep5Tk4Gwzdgmm8P0OF2Z5kTY0ER/m9c9YLWvV5asuiaEyKm+mflF5Ri8SrQjqAfCLqs7e6Hv7
F1ljgLigrI2+pfqEXN0dMboiaJZRY0iiD92IUTRBzv+SswoKFbp2SOJOefWRjwwIR8B2/qWGqJRi
kBcsoBaSB7XURzcLFr4j52yboaWkTo1BNBqd0OZ903ytAo3oCAvrZKhNYZdFthHd8t0Fbfd+Op73
lyeZqlCymd8MtLsUg34i92DAoWDAoahbgaIgvPhGOSkelHhVQUi2Wx0RJoJZaa9+xkVMfdvYGvPW
mkWqGKPOt8aSLSZNnt6KMX9yebFWK6QmKZszWqA/KiFi/oWUZZwmJhIMMTBX6yGXPZFc8saMAo71
bXk6jVLMP9XVm91VMPgP6LxqdVjJSpSz7WaqaV2L+w0dSwNcBky+GoBf0Qg4dVUHLWp0ptnnhI1C
xyqUk0ACxkL6M/RCcF8JJb8gMYMmD1V7c9mqUATynV7vzpc96Y0XDRzboU4P1/lgcF6kvI1C9hpf
Ucj+P6bObDlxZVvXT6QI9c0tEmoQnXvjG6Jc2GpASEKoffrzpag194md28vlCRgDyhzjH3/Tb5Ji
44BUizjy/LxkoeK2yF40g6IKZT00wJr0ED+W8y5dtbvBEVmROgiT5lear/yA/5riE6acCdMQnzCr
/b9PmAYIZHjHSXytDM/Gk/M78+rKa01II1u93crt9nretu22brd26Tl7i0xe8qk1sTQce6/hE8P1
87jORpFNZR9JZBW5qTdrnSkI0+KEEJphxfQ8w8SLjqOICPfWTvwNzN4tSwzeNXh07JCkXMCwgN0O
BjV61gFvmDuY/rDugT8+0rcEDZo34BQ6iZVMnnIXy+vhF2yw/3c1GMC6F9a4FBOdwTTFWquXDU8s
q1Ye2uAj9Qc9Pe7GSxaeNBPcMEUkvnJSQg4WuawlYIwRcP+jLr4qgiRA/mH6diWap930eF73HA7M
HT0WVW4mL5j3pwSMQeaHMzjHK+sI9LCng6CPLxWsi4zI7oJi6EBWNwEQl0+Ry+HQE1EpE7nu41mD
hw3Bscp+0ESqpNETwxQwvOddGRCCBoSMo8sn3xC/nkV5RHBIRGLJpRKONF+U+Qi6FWwovcz2wxo6
iQjjWTRheflUcrJzlnw1sZkwoBAQLq4HF6ZGMkIf2Lmu0UYaUTS4/hOHaD6RS86zIIJTinlLGyyp
FVcuPR2f0HJOu2fMRvQO4kEA8znt/sb7SELKofnW5xzdhy8YL+wjtlMwJDC8ODmn4pu3dsAhmCDs
PChsn1gQUmkfCe29sEt7spznAjgTV1Pmms/6DRIt7GPXbPbEPPOaKcQUk7jZi6gQQ2MADiLjxueK
gFjovVCfMS5YZB/xyQRIWc1ZkxcMhV7rMPvm9a4Zfc26tNbyL7j5JliAuFLcurn8OwYq9ArUQFL1
KcRgDVNPYFnmR66kYfAReU5Y8STC0oltSlfptnMQhmNEFPFr69TXZcSqS148XXZznJWfSR4ZqkUu
LcD0gbPlJUstl6RJwsqo8JS5/FPFjaYnoxL55S0f9jqVZsyTUzfKnQ9LbxGxm2Lx90naJFGTECKO
byP39CzU+3NkZQuQR18NfP3+LsXol64LlE0m0V10Vkv9a6qjdoUoCrCuJqKS7/L1nbn07ZP7TDv1
a4CY8TU6e0RUSh2OHPe7QVkMOymcbjvlBVmZ8pJrf+03h25uXrfP9zp/aVfol8Xgg8H5ryr+gjvq
qxCXGuWdmHZeNrJMLraJBQ2Y4pIr8OzXNx85BbKJAZ52HtYY7kPfRvDAWIR6GOkjw/4Jx0/U258Q
KmxwJUgh6RJhZ1NgKg+Xwi+lJQqmieEEjlkqkGfAvD9RgzsjFZXmC1w9SLsg74KkDLISQAFmRVCb
PoMepQPOcRn0OMbSnpbVXoITP4lvLcQm8K4yZMfUE4vm+X4SDldBmkFt9k2wgT0Xf82HXHwW1xqh
qrqg9SRA4PB3CPj+FpcO9KuZvjNlJNqKDy2fGhg8sG0UzUuTJZ0obPBZcsYrpEAv/yXZ+eYdUpss
SwbLHr4jmDo9ooPPp4rGKbwoEVaDeI8JJWBwVcL+Hq62GKFQd2CEUrKdtKLuuBOEDuRDdUGcFvz+
UDeg2kVdtjrWq8ZeTdCDXuRXBDIYFTkea7gsWSUYoYY/jU+44dVZwuvzk6NvO76FA8QtcEYcgDkL
F42NF7E4ewqG6RXbb9SUIpqx6yO8H8YYcn2FzKsWixx78oYJ3GM7dgBJvh1AbYgAxOzNC8s//P56
vAYg633whbRDPArx/RN7C7NguIpZrBNmLYlNwO7X2ukKXI+/LEz2QydBsj3Y0NlBKijav95RW74o
4mqENoWUHkoE0dUktW3JcNH2JU6zizFo8GLhLcKhGywa0nHjyfDr6Qdm/tSwK6uXgomAWeCG4YJS
oin9UCJ0+eQtIfyUtxCm+HVHZwndKrvur59EHulfzf2PfkOisRnllfKC2J/r5oi8jdLyjcsU+tWs
KdSRrF3K1/i8SPTgThId84jnHv02lBs8Rl0uQa5rbir4WuIiMr/gcWnBzTffcNGFQfZFyLb6pVsv
k/xO30WArso2wY7CsJXe9s0cN0ciZMRjHN+G7mX+9Z4tgawwC+OCvYD7YDgDxASGLXKzE0Sg88OP
OufksMjvgUJIVM0c/wvOloZ4l1HzqtX9jK0tLfGs4jJenJUVMihtBxDdwgj2kafmt8+Zo5W9G0RU
kzqC2gNgtQjaVXlbmJsLwdSQi8GBgK4XSFI7UNOwRFgj+XDNzsRPD/ZOe0FFPc47b6788vMcpRQm
odXG/kJhZn9JmP1E2XvndyrTXejeDMBxWkn+8LVHi0HjVnD9clf05Giu0bOhapPALG8sgjm3iLCQ
aqH4RoHVMTx1FtLLRaX9DxiacqhABJeWhi7U6+d5oU9j39GEPlaIXulrPh8yN37lUVrXv2dwEPge
FtrkwnZvNMI0GKNfzDow9jEe3bKD9hyyxnnJsJQaLs6FtHOQ+w1xBliz2KDLNCBp0/RJOCr5jFzb
9y7DNiI27IgqpigxDAszg5FG2MSXYEhWCf4ghMzB+oD7OgRNHdQ4CcuL8gOiYSqFnbQYsr3FAUyT
DK+R+OhWi2w1pCbj7ORNvaP7grtpPlH1EOMi4rLOePA9V+1T02ADyu+fTzJ1q2QBGxv/kmqGsf0q
07/oB04Ywd5ppKoFsCizfCEJ50iEytgdTFwG2D6BuL/YAx3cOMD1nogj6/oVV2SKaBISEFhNLGK0
ZdKb7XxDmhd3VohEx4jHQgoSvsPvEGpyxTnBicT7/WTWsZ6+EvbJYRwbyTvFER/ljo8hCALvy6zt
5dNeJUsZ+Glk8OKqm9Y1u68koVzcnykHdpX5ZmBrCq+dOmA6/uVFMF5JDCPor4g5pcfnJv9UN3eM
FTZWE4BX8rb88pQpEqb2ibp6X/IrAEKybXLFP2fBE9jWRHHNDARICFf6HUgCV7GOOPYiBzzurpOL
C5Y27QyMFUALsZKaW3EVPY0Vl2N85FHI+GXlE9CpyPgt7sKhikXoJw5V2Hia5Hfx+Sc4AYEhH1FS
f6elwlF2Xeo4WF4hcIDUesiBvYJySfPkxhuw5aDQP2Cj8CpldORiPdyAui+NHQenqtmmio41H5Zn
phFwq1d9LvJuWRwKJmNrx3dJdUIk2QqnyMKvd5Dpzu70w2lo4rGiLo/yQrbhpSyNfnnj9YE2lqH3
0GKnWjfT+kqqUhryjWOv5WLT9ZsbBJ9+k9MJT0xk3RR9SxklZWRJIZmtfPbHcGy3l/M2PW9xrbLI
JYf6U3r52xEHIYwGEBKRCzAvDGod/Mz5EGNqQ1etRxjB0k1hUvRIGr6oca7iJxHrqGJIicX4Gdtq
nOlUP68xpvOFoW3mpzUVt0d3weNga4tQz9UYcDfxEx0QD4z1Fn5b9AdSmPehIZHhEVpAUdjcWuJa
pa1gSVSFgJVHELYNX8fhr7g8a+FEBGeY7sg+6p7ncHVKSNcWJBhT9YsyzhPJwS3pZNsLkSg0ZC0S
FLf/Jq7aQiQ0fzV0r55Avb3858q+SwKyTf8+vwo0OXx/LFcig5fCep+GXRWPSYyJxOt/n5BjtmjF
v3Jgk/95QzqDZ6veQ0VYJbiB/AOccmZwfp/h5vp/pqLTFx8fHZcWZFm1b/Y+5sZFg34OsVcgwcLi
ba5Ck1m5HipJJJfRWEYlZAgU+F5vbobztjtvb+ct7+7R2NBuEg6f7MhElgYmD6JcwN+TvNaAYqGd
6wVePjq0bgjuQ1DUwZPo+IZVHxI+S4wvAqMNb0wGyWxexHjb85IgbtEfYW2o+Bgkm8wS4VXCpUSS
omOsu6BtgQReqH+GXpDAu54h3+I6rETX59BqJorbxs01qqiNJcjRWy8fsJ9zU45NcjFuiEKC5IaB
nv94JhQ7/AHYMcu2rxDqJlN5/HNvw7etgPo4u7eJezk+9dEv/m28sVq+V3UC4SCV7K46nrTkw21H
2ssQ6+QFLwUZPNc1cT+kZ953/Af0v9D+lrzH5rxoxVh0tukPLsd56crzwyk62Cqs+EX+U04MnRa8
FEqPOThqRNeKfuvGHRFJDCt+UvC99WRd3Y7MOmlBt52+od/gYAs03hYUDLU4aq4Eu4q8Zl7CCdlu
IwAAPJ/L7475+TfFHJmJzonOzzm1nGPUziVqEfiL2EefRi41uqiJL6IBJF/h+5SicgHbxFr6m5vR
pPIDIhUV9ts65lZKpKXvXFXfGNVIjE6e2aw5stiqh31GqgHD1k32gfm0YXChCSTiqsTFd1t6eMtW
2Ox8d0D20poOWFo3JXsbQpHDJfemg+jchkDLtpIcO6+01c5rjZ0wPStNeoHcj0r+FuOIjVkVJkEr
OP48YAdjgI3lu2fsaVtw/DlW1a1VfV300T1/8KDnD05G5ZB3YY0ZKsKR9pU2gaaQMy7nbyTJzdmA
ZiMM7SmknpjjMQcQ4jrT6321i503sFb1hbmg+oI2Fl0pq/nExq6H4sIkUBgXoGBOAsQbTfs6PTP9
Y13iWwjFhnCUh00kE0Dph9GxUft43oPetzyvLzGuZUyJChPmBNacYg7QzS6n4L3ZOv99ONuiY8VL
U6wvbnykCy8+4egw6rTEnLO6VxDpFhqW5pTSFCZPOZKCp1FCGv2CGBafeU1eYM5njMKiz/pikEka
BCNa6fJL8APu+jR3sjBdG3KcssJ0ChkJKw0Tsk/wdcZ41UbdqXBCGTWg0uWeJQJg40jd4Z6PmDrD
Y/iAJYn3360Q4SwotVEPW8UPt+Mb/lkxYJtdBXVCXihQsURrPpk9N582OkdehH92h+Nfid/LM0Q/
h3kfg9py2msBfEiYEnfYmmR2WhFzDTyerSKAIXkkGiAhzzGAYdn9Es+twQf7C2Hi+o7MTV1bT0bq
EuOxSrcQsp0XTDJx/+Mrwz7MxO8m2ndhJp6chZm4dl/X5zWSQPzEl1dJjBBMjcZOgOT/HLof9pkY
fOOeiXGmjp234WMWaBg+cufhuOWHSeELGiQTQqyvF8wdQdnVTygeTFIB5KFt8gSgcKbqKi3jvIwv
0BGHGMvjywTsA1nFvWDtzda7WULBRPTH+E+vN8ggJVmI/i7KplI2zW2DqC3p3BrKUhPVToRkUbVD
4xzhDJ4qIdDsCdmiBJharBQlAljuLvDTw06DwRDgDj5dxRTD+lP71p8r42FYjCSAkG7PYP/CcxVW
1U6PPG5pq+BNfp37JckalCOMsz7uG15tKpFiNq+mHsG2ejA4KsVqaUKP3gB8iioG/wYBpS4mc38x
vK7dFcYum60wpfuOBBqswLBmYTc1+gWnZ9/5RMi3nDYSNhbY3EskreR7u93r+m7K92zR032nZzsL
fr0SswPmBLlBIdto1nrChKBc68eYxpazJf0xwKLmBWz5WOTbK6hsDyCJKYUAGzOdOyV03/ota6FW
Hy2lPZwNCT7QsowJDy9XNnaU/d+KciEC+ALVos9FZDRp4BA1kaCE1nAdN7vuz6UQpqUg1JiWglCr
d4FQ37TAese0lHwCoHTtKtaF0SS5mH8xSrUw7YFCAQf0ssKhfKTlacTo6oClga146xxAgw8PY3jk
oiwG56wWs0poZXQsDOZH0DhPWzU0PQZ75C8sIy4dfhd5Er+IMqtfMi3UapMzooFz5EgYcjCyLwLU
/Zj2wj7C+BPZ/Vld8w3UZL4vGHpjxIFfmPpzeTfY/7C1XeVJfE1ivaYNho3tOhi0z4Gzdz5baE75
zC10028m4rLCy+HMXox+QWbw6jY31/5D/g6eD0caRnD0wGigMUPHivQ3GKEQQlPGf2eSXYUbCAoP
6dv5cL7JlcORcNxoZ8FATZFPEIui+WfNN0lRQ3l+E2uEwhm0P9LkPSJka+RiGCgaiPc9bV4PMQJi
Ssj/rAFVJfwZHWsCxsz/MvsGcHTxY8QeZ/wycLppvandQ41/KBWJgr9/4NZ9yH4uk6DwT1ROP+1A
mn3y8yM9I/iwr5Dy3io4fc+OkXkjR1W3STpUQR7uznjeYeSIrBQRpe71aBzRwyX0izsNs4drqOlB
loQ5jaXRuj85CmUTN8GFvUcgSoyVSPmyllIq4uGxhiAaHV0mwnIhxUhC80DUICWXIrKu4KCSKMiN
uCmPUJY+7M0fA2QZUuZtjmZviMHD9YMMyYc85B4eI7QKKBaytyOtGC6i0uKmIX5f3b4xuEx+tGPs
bI8g8ZshZ4JvLvA7kmV419HQRKaM2CrSmkgBN0OJLIfXe6heQnSER6aR+1tHOmdAsDG8ZGvyvQaj
CnVxOdwb4RaDZ4z5Xt62ToeNIOQExrHLM86v5dJkuwK2m1EQHKpwLZvuAetmi3XEOoeTC4NufCWw
tqPmIc2pEXY3yKawu9HRNP9BvsQBs7FejF2PiZ+F2ZewfEt5+tznvkJCdR9Rr4hQyyvKp3qD9VNS
bSF8YMqDYc1f7OlkGPzzkngKMLgLTy+3aLlyjFwmF8u4q7TKHaAWB0srZcFUPGMEm2zuCK/qzRWr
MsvDdOaKES1DUYx6BdYS1b9499A/j2QXjAvj4WpTbwBMjgVad1CGDXfK1NVZXfE35PxdwQX6VrO+
qGsUY1LiOS9Ys0nM5s8r3P2wr8M3Dvs6ns6ZkHkPHVd2JbfS1VBMT1vn7wa842FFBeQhwT9hEMjU
Es46pMRFMy1ZHU0vwRX4M88Ll4uH0YWkeohAWbhcPIwuEIGOKE4zz9FdFixv7H0yXEXmoEiuaa5s
rumHyY/0DXnx+yZ71bxUw8OfiqxIFv5UOtclekrODpwl+2VNJ6suy362oLRn/0l1+dA5k5eEBSUB
pc6cUVpsLCZNnVh4PLRouzBh/p/6iKtdaKhhmtwgcuIxIOL1ED4heTruzwiHkH8pQogsk5qAzCt3
YQtjHCO2AVjePOZDBvRgbEPXxjyCi8ZgoMMgrRNSZYqFEfYk/GF0XMx9oFodkPEQModWGKNVmicy
6Cto2RweIvrwSpMIqZcwuJlrOT03cwUJd4wdXG2xSxAMwQRd84fgyb1SSsKrgWRMIUnlSdlnkNhr
0EWjevaLzwnP4FrYI3fufUXqGYh6RfWKAmnYzYbM6ksliDKQuvWX4Uy43A5fh2xtQfC8r2AXmAhk
3RJIANzQ3GBVo3wjI6IpmXO6rtYqt1aptcJbAw05kmvcczEA0+ldkn8GYG0XKVhwbqvvZqawQ/fm
JXg4bh7XGU6DSKzxLPYgaD842v8RtG042p3PW8ErLt6VXkTP8s6a8zvKm2NThSpuQueH4xguGlp0
uxJIQAYwXCP8QxCPQ6nn/bvHbL28RVO1HHgBcmH/zoJdzcJHDE4zByxehBd/XFaRkgS24RNRe4Qf
YtJ3+x2SU2QK3oTLSyLM4Opso+hr5bJWiR0q3DZzLyf5nZtJTdheiN2kVYnQYdS2h0KF5cw+MFwn
bGwsfGDY25Q1Vxc8Y+xcWOwTuptCdO4YLgqPTKVdTU6kOFGjYFsZjZkrLeQ/WGk9FlZaGj5aaK8X
Cv59KK1vEHNImxDLsRff8tUz7z4qC+huP4Tl9tieDxTFy8ZhfuJP+LX04sh8nJrGLWDZc16uRY9s
UB65I0PtVMSy8o4blUhmwzRZ2K2+gbYhlePKScT/8ZOzkM6x0hdAOY7M2XKlU5iVhEdmn51437hw
uGr+0znwBl1xXWbQBogAYkobKy+qD7wg8R9WxIXM4m58AKRnvnBNcuSyFOapynzq5uOa/qWLnGOM
qhLd2KURurHzsEI3BkMe3RjaB53YBeYJr1C4R1y8cTjApPFw3nCwqUzT6QkTYXLVc0gCHT0/W0ZQ
wc5JxMrLKC0jvO+ca6RLoSrh0iLs7x73xe2KQ/r2zaHIXVmc1KxiEBe2UwVVDJiwZUwrHgfVyIBe
kcmmTVklYmQTAt0IA50Vd2gB2UwK9/WRcf/fZiVihOfFuMjPbRBPtNLb7LzFwqH7sPGCNjYtKrzS
Mw+8lpz0nNxITdiNUAtQSNwrhBli2SeKDC43FBpcEDotcicO9mPawmt3i2R14dKmWEPnqMTc9Jrt
ZIJiaMTJLSGU8rmKSaNMNqr6MX93XNvtcjwotOwftbm217Cs7XWV17BeyY3TX3MyIvfsVxB7MfiD
7w97eKa+yS+QwiGvkexOeAQxfoTDQ0yGCcZ6cJogJhsYN31dOdN+8cK/Ub+SIXTj1pDaYDOxRBfV
e5SkBID2TCgYYzqLy7tJykvVCz8aFpT5x4Ivz8rmBXEebmlSuLB7aYTxtIFltv/4K8nCzGUc8RSm
zYRMP4pUM7pPguMfBi6Uxo36Do2KfpPyu6w3DXXBHByP2cjxuKmq7Vna2JMwG2lnjs2gbOTbBt3I
5fl8uiKDVsUqOCqxhRoEJwdmzlXInr06g9nsdg7TcFfXhV886zb7xWMZD0g8MnFmsDSI1ahubokF
OCxW5SFTXakhA0Yd/ma9voLrYLBkQv/enLutAsBnCFZJbhAlvbVotHSRL5a23mVzA0fF97EMEz3s
vz+o9dd4vGCf9hAOEmGPwRfUMNh0tCXnRvQnyqz7Qzxo/y1VwUGtVQ8gnQUFtYWreipvr5WJz1Vw
3VYLXMMDYrUkpO9zCIRlxvIQ60Oc44qHkjG4ZO5t9qwhDwpumSYLz5ozMU86QVfnY2CoAe76Q/mP
NlVUjE7gjC0LE7/EJQkUku2xiHoYOuB8j6gHFjkPYOgZOs+Z0CV4hkuLuCQHKqxoYJXKvw+oJUQn
a6GpRhim+r3jw+wCKITZxRJA4f+YXWCLhDv0k8CKwZvTPtRwgO9CkGY4LIyEQJpRh2NsgmmUEWCQ
n6bEyoV45HOEeQDW0oGGlhlt1eO4LzDrpiTzXsDWj8cAreZhgPfqj/ojV3EzXSlkX2NxbQS1QjZK
fMvjGl5I4xoHML7ssmkxsriuJ8PtZ4OMO3UKnSioHfsuO4ASM1+5WmtinshwYv7UlitIKCd+x4Wc
TdxfOLNLIlfcMyApCbWkmjJFOW9MfDkl/BHI0Ehc5cTMVjkV6Q4jIBezDdgnMsoPa4YIMXJ5Oy5h
6ACL8p+n8o1nQUBUyvaKVaC2uEM7fs1pz2FmwMvYh1hedgKEBNPj99ByNy3vBvLPFTc1Ccxl3PAM
zyUhtAAtSlB81BjmMFKQ3Q4z814sYEdzeQISTOHekBp795XEryvm73yRTZF6lmBzlJPU7ddHLCQC
YHHZhFGAGtkfX7hyPHy6kEAkwiQU3uURlZsmuK7oFSDDA4TRDN6aNWZOKBsgF8OIZycSiRhwSH6p
+sqltkE1MD3dYAntIE7LO2skZfJXfUGyQKUVAuhpMEueM0B0yMk+TfYSWxwo0yIaeNYuQ5ne41eO
RAuokxQjkOZcLAz+KZKI3baI9xHeMAi42KFJOkd2Z6Sig8OLaWGfDEe4oWqj0E6xyBzCXoisdve4
nqM4+YKIiYK0jagi2Z9xqbS4Hxu9QeeJxUob5lRYln/j8Gj/BTqNs7rC1L/JornKwR6D831AdH2I
D6oyxz9PDKlP/DZ1z69/xE6JX4+70Qe/Db0X4n++GsdPRlOQHbg6RxFGb2MIemiyYCHvUyBZEY6M
WYmQEqHFeRiUOX8W7QGdDIT19KPsOaV8KOYJ7m+zD0Kf7rFFIHZ0UnfczhD6LhmkE5cbDpMp+Nvv
OQPV3X0BWaiqgtHi0y48BwE6nTfwUOmt3+vN4eiL/78g2bnEoLGUvvmLcGH3ik+A3/T3wcSd5Kf8
N9OXnAxkGLd//4OHq9/+L58MTiWOCFIvDZJGGFTDshEahQWQTd9ikrC6YsxextJT9Q6eY4Cfjv5g
+BPZengd4jZtuw2Ed02EF17atVF4QHlwghlEMl3MTiNkXrY+hpm/Ig8JKsLLMEbwwsFsuVy/HhkP
iDZhDSMSkSMOWwjlc4YTQhPUQPwHQoTqT85V+NWQpzldzy/pO9aI/+USZfSFnLEtmCyUdvzaGoTj
SNymEONH7DI5/1LQzULArDi18feBZ+Z/TDjHlhfo96C1GREJf0hl3HEyg8nyAlTg10I6wgOkf4gC
BbLipwcd58jzKqcrpZPFXV1aVYCfksheGcpYKeP/Yg9zbaXUrrXC1W0E1JTDbD4Z/uPSwji+oyyc
FnIKhCdyD9kG+jn3UAcKfx++VNU9J156odv2EoRwndfKYjUSP1yyJFrDfqnSapLDjqhnWadA5R65
eyzQy+n/Qy/LenmhAyX4oF8+AeJcVqCtZhPZTYQO4E/ZrnjCF5btgfpyxGllbKEoL+MkiclvrLSV
zG2KlexE5ztwdqQsJ9MvTx+g2oDi2MSd8dQbyUsgkiKernFuxhq42wCSQx3MPE5g82xAE8yOT/wG
qHeEuuELJ73bL0pB1ExY8D1CmBALEsLE+3QhyHL0QZER8gNyZ+d1cV6TwsTnDte7tfIL2Ew6o6au
7sjoiWZ8RQ1j3iIbj/RbVOGGS22OthDSYmCCN2aAkCsiEv+2IiEN+BCAEJsCSffFRwNZ46+pCHs7
6i60NRRdD183BD0sBD2PEf1jSs+IHquALbg56DlsfDj5BTEGlD/vR3ZbYykhZZggSi2a9eNGKG+4
EamUEPdLYWbpNSBNPlxreMyQmFk4rWqT4DEzX9XcUXezKU7ruNJX/RHsO0rRNS7RosxFFnUWFZYE
cX+O5nkUWdYgKixKrYxwB+w016SHEuwFqqoGELiVEs8iTATEJw4CNzgfxw5RflPBVIRI2agwyTXj
5YzNeoXsAnQnCy3ASj8xwiP84SSSGIr3JHzg87a4EnisIxaL2jKqS0HpkkmUGrD6R8b5bw0iN2XZ
2SL28Q4AwqfVFutqk5a1TDCgavcXsqf1SMM4BeoXzRSZSpjJwkShx+Aw6aC4uAypZXPVmytmjXa5
6piwapGcuyfqowT5GekaKK1NnL7CAicPiPD3eDDdB036TjHCQB212QXcLshIEh5CuIGwhq6L4wc0
b8pRcowkPhnzTADeM9OAx3rMBB5XFQMBeGxnn1G7SgHw8rjn427TD5gnU/Ob4L9BueaZnJF9p2GC
vXkC45IYlhfumJx3BcXvSsXyE1eCN5PoHqJ757zeblzl57gaV1Ie9w119SdUbusxt+csJHErLvAI
nZfdxCzICAby0YBB7FmPOrLGwWRIpOqikuQkMYS1DiYgEAEl5VrFygezEsU9Q8m2FtcfUeWRk1St
oNs9psGPgTBkAPgNGmanfwHYMT88ivETgVxMoDgbcB62wPucNwR7xhc7Opd5A0mLz8v5hXFf7Rey
hLkDEbIAO9hAKISMIBRSX5TBwVuB1zoRziWorfRXFP7DM/UMQ0DJEaPAC+XHBsdcbaMPW7Q8RLKj
rb1PmyRAO/pX9/4q+Yb3EjoeEIMUiE7ZVWYJ4/Tctk/2miMZ2br1jkfNXvdMA9P/wxzkjXWefBh4
gYWLS1+uKwWz3cWjt+y0cCRjinY4ESC2QodN4BP13AajgMsxHig7ILUx3ma0/4pMW4xLUVzvOYTB
tpxMCCUVIXNBBIr6NWD2JGSrHL+PhfoK8U//lwkhW6AkrYlq1IKxfxH/Ad9iXr72HjCLxOvX+nqM
F2+fU/um0uF12UdjhuYJmbfZCk0z1qs2rFyMGQKAAj3d5vxsDvUbVNxRZn9q8c5A9+EkRYZV1pH8
wtyX94GelUEtJYXoWdkvPrXnRwGGeJ3uN/0Qzk0HMgR5W5CoFp+yKCw4llM6UUrUTOhMmakiSLvT
I+choZQMU6lreP5TJFucLkztVjdxkJJoSzLipfA4HcbjSu/F6XBh3de2uk60NVJMpka0tyNYtk1U
3qrCGQXumh0lTpQ5eJkKX1OV0wpk/hzp2DMTanZc6H4P6UkJ23voXCDGLf+Qr9t0YIEuQe7ANYDv
noJsnlhN8mxJEcCJHN7qjVicJbzVyiE2yO+Jy4NWQWwThNWfbkAUH6darH+PTP8QWiTroVon0xqh
hQl+U2zOkptB6OGPISKPpupflm3GRqQK3ir7Wgu9Jt8z7rO6SILJ2vnNvOpOcIXg30BC0vItWxv6
A4tZ2yLpBP1ABhXCuyEjqwK2GzEcyLh9eABJWMHArwN+JjoQGp9y1RcRLDfcAsiL4dGoBNsNtAeo
EFDazVQhNttZI5VxfkRo14L8rrlHEZRzeo1nOBT8FGsAXzvH6j0+74hp09R4UmMbUrjpQmUiW4vg
IghLDAehCROHHaaJW5GaRsXR/wvwFZRdZWmBlxHmC/gJt4RnPnNYoLHUzCnZxnE4VERS9/yXohP7
4I+VXouEgLETEg7nNGqRueXvNbfdTV/Qi9n8eTDhwYk46Njw4fPWvTvt4fSp25ZvhfVhfd7UsJPo
2RH/wq65oLTVF8XHDWORufmaDqgFDJQKVjSgHTlIEi6hgKMvNGbFMYaPkaokgnGVg9DxiQFtlWM8
G40TeokRgun85mKbwt/G05y/skUSjchZJThbsE1wm0pCInT/0yDZ938apBxDim1zQorE8JSBdX1o
T2qGhFGsAposRGLojXA2JI+J9QVP5H6p/ACJTD8UeDrjBMxTe7FkdUm0IxQ4VolFgbqc7GWDo6W9
zL/wJ4IKX28wTMLedsqjVI4s7MkDpEqUQkkDkS06k9DVRAjVMAumfhouK1f24RBKc1q9OtMIKeCb
kZjxgBtYQiAa6AkspwDT+BRWvpiL+hPgljdO/3xqu0oUQTxM+oxGy7x55atCvS78jZNXlJQEnZpz
nGcPXA0F3yXJUW+W9oK8AaSWGpaD2CJFD70d82Ocl6AwwlJxu8sLSZzcFg7DdHlBDI3EDzSHdoQW
hEaE9Z8skioMZSJyfnzVAcDoN5gBU+JdSMqhU8nXsrq+J5ub7ZbriTygEj7lbvoVm3UibCbGEw0U
B1P9ly9ozAvYHnTGPMAvklKaD2IzaQjmprr6hfVR/SpFIH3RfVDIYlqR/tEpHn8B71CJU8jef1u0
+i3sZ8GSKCSiUuAXQvQo8jeeBfwILKIhRgxcpXnEH6ReRGeVMsJKjoulRrwK3Qrqw34U6kNeNV6M
4dd5euB2mCh37KjUYh58UCHPrHa8+CYbPhRrGMj7ni6cuPttJsMs2srS5njz7n+0CzGVy47KdFqO
d/ZmmK5Lg1QAGH3EkJ6mwUs03HO8Fu0d5tp0vZlXHFB9t6eGoRlCppkAkH3KnzBQsHNad/f1wd4d
Ic8gclvx2bhUW+geeBgX0maqtgqaOctDMkn9jPi7gdna+MS1R0BxCpFgDHvaVVe7KEUoAm6Y7W0d
zI/l7aXG/HiTZ5trtrkwPniXfh8E1Qm5heYZRHcMuMB7Z65bZBhs8rOGkq3+wUhFQ3lniKAJRipb
PXxURArwUY84xTEaJz38JSH1Ge7IF5GWBXZqPRSfoMC3Z/pHRISFiKYSekiicmKiEUUG4ZbJ+l4v
SLiPbaRrb6YCzhkfJbFtdmqsSnFKgIUUX03XOfQoq0q/yXx2fkERzQRFFCEbe2KhvgF2gXpBIezh
4EFAt31D7LTnF7Jab+eYak+lpvuhnr7P63HJX9h8nyhDqav1owd+4FcY2/OAZ5fCEm6kOkvx+nbb
tFspF7RXlGwarjug5YwsNjqMa4aLhOmwjR2xRF/eGYZQ2tZLNjwWWgw2vOSFZ4t9Ps7mP2z7mR6y
1WcvaERnfm2oa7jkYaTPhFMwJ1lQEi+q//sLI3f84Ji82eurvc7tNRTUtnFbxVWQiIEJwkS/4wIi
XowJXVq9sMleR75KB+VP8ymBCowKtaBOJblbCjDOHYLbIDI4S5x+OAeRriWQO1v//AHixs8Rh0HM
gwcDKAdNgWw8bARL3wB0hY5jne4Qbu5eLoh3ORD2WVlecbFoIdcdBa/daV9txupr43DNwSqJLVj1
pYAZU9iMMCITRF9QzsujAPRUQdGT1cwF9DP57EH2S33BSmR0A/8BZigUcyLVc+dnlvHdD1MfoPWR
q+AKCw65DyO/wHrloaxXTjcVY2XQsu4VcPHBXnSqL2d9eleZSahhhm33HoL7XsOZcumsOWCT8R9b
CPYkxT2sS745N7H0qt63GaJGIk2uEbAqNGKHP9aFVVQxJwE4M1YNUjcpKjRYqQLFzD7wEpZnLr38
DIdqCYcenQlJeLPOb9qDXD5uIW7EaARjpEN72ejAfGTMCAnBNNBzUfUT9Qurk3M0kCF3fKOcxDHZ
gcKU02IJhqkqjk2x5Fnvlx29BCtNIDocp0W2qj3Ct9TPnz3ZUUsDPHhmp0LRhpr6uCMXikNa+EyN
hq6J3hP8VkH1gVph5mvy4bhiawmvjY6FwuqHDxI4MlIG5fAEQAvZFIEDDyOdjLsHFxZmFWRPmFWC
8sljHfjMUAMgLKSugERlnKY9DCrqlW/YqDB7UWxap1b5kxv7+gPKb/1BtYAk9Zj6DvxArKGPrrml
yVIOiFphBiNO4uUCg3zISPnLDv1VNNeGjq3f0mB2aUR9TRTiyrRWurWy1JhNhXKMTcVEWck/mWlx
WZbrVgJ0ooZ24S0fkXOCvdOzYJw6rwfNljeiDZsOSIgZLyUy5qfbmqn0ukqF8TeI53gw2UwrqONt
2FJmHjmpAHAXTO3VCGCzCps2Sj+AKdVX+xiprzdgBtKYYUR83heYX2gPdwS7e8l/wZ6TCCv+mzCi
AXQEjgb1sb6wnLC+pDG8/sJLBYJWCO12vvjG+nLmWBxnQ5uTzxYMZCo3n/I9UO94euLVitfY43AF
WmJshislHhj338u34Hl6BdNXG18oRFuwQAkGEFCrIy/1k7DWZYwC/w9jJCz12Nlx1IvyNi41kTJ0
m9bVtDbttfZ9F/mvnvJdu7j/sVr037hcg6KFt7ML/4rV46B6FBSs3D8/WQC0DuSFgPBY/HgHY4fh
/diLhF7M9nCzZSxcrYtqrUB74v3lQfqoQOkGaHKNCMk50pkvki/+Yc3zWQf91D4rUZhEJOdgR4ra
S+0vkblX+YTuK8TSP0xJ6VEZ4KZGwDc2XlZwu0T8x4Mk0LOxw93AJor/eXAFMGOzT/YVNiD5zRAN
5skyzbLjqnvsFNufq/X0zP1E5C/Kie/8CtjN7sZOR2wSpGvjeWBffMbStwHH7lfj1f0puic4IoIP
cWQQ+f/Iuq/ltrGuW8NXxCrmcMoAMMuWZVn2CUuWWwRzAsFw9f+zQHfXV3tXrVK7ZVlMwApzjvGO
MM61zknm9YsK+XORjrC31LuttP/xM0XCZ4tfF9sP6W39e3+8j0QJpHkydmX6RbP5xDqxG7oqm4Bl
t+6+r/VKtlRvfwB8tZeZT4ZoYD8KOJiR33ardZovRZkO4ZutzkLAYTs8jOOVHjuCP8tBkYqM5mvW
RwG70IWFti4m2z1w0yAJj7thwZOQvfu78pwJJdz+8Fy3v5ubd/8ldfzptW1/Z4r069+aA9Buq8Cp
y7R2Cn/KS5ayIJU55i3qi4mh1d2oL/yBnLv9zIl2HlrNB2xOsjHGYwqe8eOM6q7DLo7N0/kz1z2+
dduL2Lc3J/OpAyOHKFnC7DltBJSgt/Ca/lN6xjC7fWmXW38ugsEhm+2FW2oK8mV4R9uLf3z8BjKz
z31jmuFsr010Ym6WOz+9Y+hg67iI5x4Rksz/ISU5V0OW7OwPYF9m8j6OKkeC72f9Hb2UxD5kicei
5/OszFF6pgJf2h94QWE++DLLSJm3YxUIfYx7I4IMVPooZhkZI4f3oPW+FZnNINjdWTycVD26ZhMa
zzGUdSCxlP3rtth6TvvtVJZQv9q+bLXQhI358gMtx4ac1FyCyyGNlxJTtAyw4eStRLPDYPnqfzS5
BSfZ4y9fafapqxuLH+ghoC6LGzx/IOiorgh/H9r+g69IlK8XokxVpWpfHi8GCtYhf+O5SiX+Q4Vk
SWGdQw6FONW/ZR0biK+nIC2HqIH+wv0qc1BcnAAeKnoa+sfD/PtIcBV06EPieLWUxqQ2QSS7pUFL
ftBdyBv9u0Yf2Pba2Wsi1kf7Vb/5tE/HlflkURlvKuMkgXHoNCtBO63wYT+s8HFX1G4Ndq1Q+NhL
ceo1c+RFkLZF2ftFbe0ene8BgWHI8AJ8cQKd1XqCXiqvmgvLXQC+PA6fykvbXq0D3JHsVdGizTWq
VaLrOs40uzfh35OnC+AMIvJQX2+Mto3RvjHKQHLF9erozEfaAEf6WQLhyMExr8wInWkUB63i4A6z
e/Lnfr3Z36X9Q9qvrbnWiF1CxXl4nKpJrcXgBSiitKpIExz3hAUZ9+TwUxXarl0bfO/Wz73FeuCq
s1k8+1H5J+k7nTCosaYZdv4GZ5qdP3MaZ5pRaXXmOq0qiMqF4wL8vLNQ7RkmONvGF8SgbVwjzb99
a+UFez3/Sg7W0mVQd3LABO5Sg+rJKX7C/HVgXpzCgTnD2z0NtquBdJrjCix6oNmvpaPT/2jpXNf9
emB73Dlly7G+jiq7pk6jHvVuL61PHBNjz/S/jYvnkP5TPcf189/0n5bWRE/PIKG7mY8281E577Js
sXtLocuSjGCXZxMnvsUL5wCE8vk4CAL22JlUN0VP5fKBvpw0ArWMZPp8CgMnB5YrJMxYbZEnRQ3k
auviDdkuAhZyFHUc0x3xOr3IlPx1AYH0dNbvKodwokvrbzhR+u6jX2VxsouXuzirt++f1beL/IRC
6G6wEjAZHlyJtZ4MnyIH5R+nzH3xydEN0OUicfGEFIxh1C7eI/Sb0/p74dNHaetxzQ9xPsr/znEP
n+Hjo9T/yr4W1EWnixedR2f+7XuzXf+4Hbvr2dSx0RXZ1BAZVlbDhUZceXgsh3ZcmS2TOZImvT4q
53KNpsTna+hleZe91zeSZetOvEhi/sceB4ShemCoWjzaOAUEZIweBe64MSy/cTB4fLBKPZ3H8No3
AU/nxAmW03F9KJZ43/430UnCnrcMkUnC3rEeJa78cBEXNwH+U4/qixCsh1yDGuWefdwevPmGe4M9
fzkqdeq4w4eBE/1hMC88cYMydB61gP4djc/0fVOlsI60Y6/qAYVJ8rx/P66H+mIcop7e4x95kl4C
hpxX0VLH8OQlZ+b9KR+6D9Rr8VH64a30zDQ8AstoNVFqDIMMqJn0Nl+Wd7VkIoXu5g9t++cMFG7a
Gs7TQWE1UIqdtUN/Fbfmb/SUicB9UXl1+/rAd4swHsZSB/dK7zJg76i8bpUcErT/TvYKyo/JuArK
nexTyYM/wEUrSKt065jx5VJBkN/z8WDpwektfGq41XMSeri71tcHuG8xqH0lFVXTySO/goMgl1jd
Pm7BzaLpvUOFCCWXMFrHYEXwUG4OhCcX3P+Wl9yyrfinqeBqNuAYiC803/9+2IssxHcdXlrVUSXg
yBAckddrvxp1TXdYwvPHTGT6+Kp6ifsVlhj2pWIMDKYH2fq1/SzVGfxDJV3h/BJ4ql7raTYEQeVY
KAKkJcrj8oyfkNHc+ShlSVF0VhccraWMH7rW4raO2NwZRnVP1ekvr4px50NBEKhQcXDbmnWK4hzL
YyvOo+xUpPi06jAOnSvCzMbqgMvzWGxkVV+/O/toQF3lXU3dytLJIuPe8WX34lbftIJnp1D820Vu
mP1D79IOMjCu3LfpKXRFjQUKOaqTKBXhh/dBhnOw/2h+s79vfmse3zDh8eR9Xb+WLvd2bMrCe/MZ
3j5OTckXVudY/Na2FGvGm9i85B+sJIR1D+8H/vC+xC4ZC2HDYSx/bAHEd9NECcondYyupVCWUkTc
jfV0jWtDfGVPQUpWl3EXRBuQisdCz5ymS2xOM+6Cjmu9EhQa89S9Z7F9VM0Uzk4z/t42tZdS2uO+
cGvU3QnuEY6ScG+4rI1VNlzMBjXepVafcSnd9O9sNFdan8s3wrgCESAOBbhpIfRsm4WOZuKF5uG7
XqT61KMRyZ+00rf4XdYAsBWMrit5ZnHlJvoxvgOBg9AUQ+FH1XvxBMmUChdM+uRcdWlVDCWV70VH
EYkh6ai1HPEiNXC3dp3192sZDCGqkiwzpdTwSoYb/UgdWZ/wKdD2L00LnZhCEqaILAfOGF92ifxQ
DOl6DZqm0Php3PqHLrjBYmCrxlWn0+WShYueXSOKDB+gy/f28bj/NPqLH8dPOyFRbCnwPChD1v5x
YivQ8M4X5NotkC7n3vtGl04ma99+IisfmP3zXTwhOWmmjmHxW3YcF/4BFbWzbIC00pPM6q/zwuBG
t6iWZ489n6gJIQCFVC/Qx9vpKfQLFXvccCAwpWfHg9uXGVNrsTBY8bKUorK+US4mbdS8GT83WFT7
9oWEXWHFd/a9Z3qnchr0Tgbnin5s5aB12m6cowYtUK5wIoKyq/fTNvZBdaT5QlWqbDAIslbpWRfy
R+zDaKEiqCvx7LzmXHLMXn27xACbqIP1nCJWjQT4pXNCDLIfV6YmsSctApn+UUpe6IweNNms8a8A
6HKd5pjb08eyNip/095j/lRWLXw/F6IaUToSJKMk3XzxopHZqT6BoxV+XSBtl/3tva9cvs9H7T7Y
NAdNJ6RXe6TDePbtmn0H5vvbNCx8P5U+bYtZJuXburXNatQ369mPljhqpRj5hIPWL7fp7aOiy6sq
7+bHWpyr9krzmcGAjwytvxvHlkaLPdETAuW99EIA+XqJipdvi4FKwYKMWSxMW0nB5eWJP7QkIJie
dKYKWolNdE872e6f8axvE04O5+SQ64aAMT8m+Bn1hK1DGJuyPr68NProkAOBRBU0eNFeGx8X4Yta
pKeA0gjfknWe+0qKhZ5F/6lkQioPi+VhuTxka8pMKcPA2Ei6abktF6EeWkV/BK2WKuM59djHWaPh
8t0jlt7KeeJC6zhIWM0UOUidbC8XcHD+MZ7a/5vMWjjp3reX63GV3zJhlQq2FYr8c7N7af7NZ32I
8unyH86VIgkuuWIUFUv9QhqMabt9PLvH1wBBHZfsalGbbNXfJMCmRdX5aQJ/aJwmvAE7wa6sqG2/
VCzawxQj9/Xxqxv/OmLOx5B8PadUK3euaIQuqgJkYIfRzVhkXS43jhh2GKOgunvuHOdxOo+3JOwz
lfzw7v7n2mnZkZ4ilh3v1krOY9aOGpyw9ajg31h1uBiwLgGCT+pVSLlhNAlj7r2CTSXGn9NwJzjx
UiyWkCt/PDhh9St7xoPhHAAxZrY7ErQsKLGG90OImG6lo+pqdP6n5h4oD6/p8M7/K9UkJ0StTsQh
IeMeJ8qzdA0YniKcSja+4xhpjko2pC7ZB1kH3UtJ6vx8cKoSdwjlGCwFz0ugV+kJbIe2nQCzSG1y
zya39aTUGF8b4+o1KDCUJetTZVJtz9PoHE7vIHSxkrga3iqv4XHLXw6xmm3l567Yrj8X/qhQPsqT
vp7UXvKvmx/al/efGwJK8ULq2v6Cgz2v41Ze1m856+hsphYG86teHW3f7gcWpW7TVJkFRI9EtOu8
B0+TlakucubN+RjdcuYNyJYg9mu1dzYvY+F8a307fe6o0+14Bce49YFq5jEbWPCbaQ+++N5t92Wh
mHYfMIjtTR+r8C7P16Ryvcrb8gXiblGBWxrox6LE3P9UKl3jXO9uP44C4TTTOyfoI+BsgthbGABm
0uL2b/j7n49nLHH+gGDvsCNz5tY73XqepMAzQ0SaIXFedor4EofLW1ugSXqOBZoktd717UL1mP9c
JUf1LDTK3u8lse+9FG5srU8NBNPO9CdtWEgXlAz+/UH+uPIQHDkksoWqa6/17WJ7wmNaDUHurULE
7DbfxkLZbqjSPHljvy38Qp2vfDyMfRP/keHsjTtoYSJCw/7MQ4bzWhTbpZslohLGTIG19tzuKR/+
ckNIAwSr08q8w8Lj0G19Drd0lb6xOXB3n7Yh3Owxw9WPPGKDdbnb2D0dZrZDT+v9U3k23Ran7v8N
Vpj6ndNYP0n7spalJW7gumVA2bP9e7sl9XC7AZxJd08XPQHvx0r3Mi3b+ZBh5O7IGeQpM/1t1FwD
m/bSl4u2cZpT0vx0Pgh9kk7Vr71Hv242jvw9IF3tKnKow5BQm/t0eZ9Kmsl2T/fd05E+j0aG87qD
XtRoDs7roZe3bA2q5k3+oiCaC49eXQ1qzuEcyut+dR0Sc+7dMvH+Li6TnSYQmiESpj6P7vXeBWhv
GYmEaVF7VKINBGieyrGkWuqcr0K748v3el09LN7Xg6momPRDItS+f8YigQFjMrj0z3keqUhSxpil
9EjEg5AMLRVlJvhrPrwQvftOZcB1evyh4iaa4pFOgTzdlMtAIyQ+luipd211Z+yHcI9pd0Gh1eqc
fpY2/ZXogmf7mw/bhWO/uNb+GmbnYK6SEMRctSsN5utgrtpBh+7blBmdGvY4k4GQS3WHup2DOmN0
4Y2z1RedQ4QWw+nJx7ml0bXeM87XXnrsPRUZCg7h3TizVOGuUBjpKKZIDqPteXTHGF21u7CB9V+n
5hQO+m1VGO/froJ3heRaiEsIfgEMBjlvquNVuOLAtrdvW+i+i3IcsDVQctbl1slOwzLZEbV5zY6Z
oyIC9GpONjcssJJsrQqq9kfDvPSrITughYDn3e/MW8BpnWZtxLs6v/3KJ58iKea8V5ZoBbWuLU8m
qm9dH9GFXKNTNTqCY6axR2oWGXYZMQfHdQdAzHOa33r1X/7+UtMAb9uXDIVP1ixiHpcSlaL+Eob7
tZYPt2wD28Him4iL6V4+W08lhT80xOX4lo7L6d8s81k6np/HJYWzxuisanYbHY356CKIyXKJL8MH
18BzLvarIgqdAxirKCH64knr5RBPetvFDOdLSSSpEoRebhs9/YU3jkNurii/19WlpQNdlzNn6yFS
JYy5WqMzg7HvHn5Vq21rbgt+r6W8E+zkLuP6LRYW5Bou1OJD0m/sQPjCKO1CsBlzVvJ01dFwBigH
e9cxC0MckDg6Zm1DNFySD37tFPsUm53VQbfoRFOlGDgQJbMCEu1zrVHFFy8x6frJdf4uxgUXWjJB
8nlcDJJPRHI1XofjhZ2ghMxV1LxGTsP6Qo0fVanBXyWzr6Uo1bpLEudCl4O2ICd4Jsp1FVy0+jAV
HbDw4R1O9L9tsZ9bMZJm7movs7ljkzb3w0cOmpaNyyiBpLiOXBy3+ihxAKcULw6WlTH7l2WrPDSf
S3/T6nCodGzmlQi2jtc074SuflhJ8UpqxSjbRnMI00MkIwopYRmWZkihaymMzJHhHD2MJZCu5Feo
rukFPDXGDNTwDf3hYqCQGicOjXWvdOxVjj1UmuIr6F/5RsQqA2x4wfsrjU++s+xzUh66e3KSj8Rr
g9uS9tkw7w1vfm47IvAC1ujA5W0+01a76f09hpTO7uHWLe/Cw8z+sYZevgY857fsOt2ge+T3R4Ug
OxD60o+D/LUPEaq2AFZTg9W7/gsCcIkQk7NB07dunRuru/l0wbtxKfwwHhryxDsrj0zYTCPPpw4R
Ypf7cafXdN1+ZPAMvGNcZrPJdTY5MmC9WIutZXbgiHhhZZJp4WDHQA4/ov5GwD8swJ3XCKAjxta1
nZ+/OYVh5ZBndrh2T+gS1XHxPGZVFU9U6FnPlyqPqHtSu0SHqXuvabB7dux0pyZPrA06otVg/uwE
Ft+2cTkfVRsCK+3QxrOsfqni5txf6DUdC5w6BaYRnv8JYIhmHxhiU+rvv2Rve8s8QEy+5bm/vZ2T
4Iu3/F82o8Vn1VX9CWm4+vTWFtLO7StYJ8v/TpFJ+fUa7Vjuq1FV2XwTV5nm03ijLFGK1UUVGGg+
oj3LxXshjRNbFUhBX1eyAwL9r9CM0f+WLXvjNiGYIh6ppGU5H1702naYWdrmDbvAXLOOFtNHwJvj
xvI0kKL8tQB1g9RSGB6vo0xR1IRJyMDvX392mDmtRcYJ9xay1YFBKNJgtQbN4mD/cgXVprukGCMX
G98ztaRonkaLNLqTrNepI6N5UcWgXX5fa9IJein2ti71Rc824dr9PQFNeOwiHpt2W4h6s5ta+f6s
K+0dBFuoDndPdgjHKh5YOOgYTjnGI6S56pPfhqjmy7bL6UbP3Ctrb9hjgOXlqXtFFrpKd1sJYc4l
/QBW/m1X7urxp9g74RwS2l4rtX6Jvv06gN8o94rQ5XO2od6W2KKTqgwcompFsSo2GnX5pf3ztX8T
c5G0JbDNE1SCbsMZR6gNjx7XxaVX4eIXjNzZNgZLxbrSsFgbrZfj8mmc5aiE/WFym0/e7h8J/EFJ
2GpcacYtvSB9ia9L1btL9yq9JnhviEbcS6bvcEn49E8qXk0d5n7L4Rp2UmU3P7gWUO9p6FQDn2ww
m18tRxefJKfFG3zD2zqnUUJGumKybvb22Bi7N2+d2poCLgQG4+QeiWrtpKjD42tzcGB+vU99rZF2
r4eHtTiK4fI8fFwHdRdBK+y3XAUNX9V1m/09TooU7X3bifGBUXABJGrug8Orp2i4Qk2n9qquVpcs
CsU93J6P4Q491no7VWadgxzTkCo3p39JDXaGNx8wifWoWBlWK2a8QbE0OK0HKY7ypt+YscrGh4az
IIlNnEKWSkWryVDt+NyvwA/xvR5f67rz/XT/N22tOB+UdoPqZVBWca4OJOPVuA2qLAv2cczb9/3w
OkoIXYXu/TzXO5XfgVPWfkSxVRZKS3/T2B5RbNkiOP3l6R6FlS4ikaWGljzrftnvy6Ssj+nBRD91
m/RGd7b2rqqR9qyBd6JwpED0MMpxyek5p4LUQ5Foh4M3WGWDqnzacn/5G2dBmtr6N3P2nUI1Cx1a
6WXi3u0e9aiF5AWPOHkOBZxWZnTNY90J4600f8S4K4JRdTzcawve6GjVadcHZO27a9xchEEdUiyO
ZmPNePAOpkY1sZTNpCEParSgmNn0pdn5K4/pzvSp62p02QBLU8bwcl/B6tQIofKenWfhd6krqVct
f/yjJS9i118Z/urm3BpepJzAP2pamUYxMEqle2zJjODv26suH0Jqvey38f+X1aTh9bBU860ZfGsM
1XxrwdQsSk+JSqvDmpQ3uh5kIWpTGKIHiaj6duwpH2nMEtlfhzBdylZKXrqzt2Nfd/bQgD3D3BNW
BNs+uZGm5o03Otc0MP+1SBh/aBc1Vi76MWfE21jfkM2MxP2+6WXOoU6jNnofVVuR6l/V67oQ6pl4
XNov945y+4wFu0KGMylWxmXuufO4qQVc7cBzhigEVuJc4N4SJ5AqMSsu0LONqnOi3GF9YyvYrrzr
fCajWaZvE3qfM1gF9Z+Apu3s88EzVlh111kYDWqWf9AUJNrk4sekEhlgnKVVXBYjmReTLwCEtVBP
3id9PuB10i+SbQcR3+Jb+U7eqqTU314wpNHVoi9HhIP33LjBJF9NO1/SREEtEOP4M2oBdf7qauMd
EMQouel2CPksxukjO39XRd7+JpyoMOfewqj/2Y9c0nyl9XOI4ilNuRuW274cu2wfx27Y3HG6D6mP
2RaWGkZWLbU8dQktYuyE+ZUDl/ewncBibqP0HPFckmwsXfvCywg9ejavB4gTXKM5/3Mozf59BnPx
VE2V6mD3WB7AzeKCHIYSe2WfS/WFoKXMT8z9GesaEinQpRf6BL5OLZdosY6XyCX32EiU9Sezczfb
tk+/Mt7sQ6/CnEe4TdFdtu6BhPcWvVRf06eX8EzyX7ZL40YSn+/t68BqeNqBwWNydRv2wegoVExo
qtfeIQdgXJd4jYF+sahEEea/sulhsnh/lBvuh69N/WA4D3sFzMc8D30PFizhfJqdXfWxivfunbRS
AK7WUvP7Bgmdx2I1LKXDZNOpvFkFVko1+SpgT/BYBc5gbsfuOZk0KuNK0l1+qX9WyHg1AwFiJWw0
u5VyF5qhI8w2aw2yTWf9RUngcTTftDoNR/11/wYjYFu1Hu/X4wqD6Hw0C8ej4T21b20f/1Rf0ZJW
lVjeqvfjCUsJOml5RkxwR4moIZdv14Fg29WFqGD0dws5dyH+0fDYHN6unYpSZIoPHTvK2Y3eRlm1
08CrBXjubhfdkwO2IBGGuhznVX+9zaMCSlOe7VryUKuoTG3w9N8+UKWioikLjWunwRG76PhqvyHr
12ux5fDZHd732qhk1D3vkNVsD7NrcctXMwtaI+l5zc3h0gZHN7w8Sf6stLz9U+KDcrf5uf6yAKBQ
BP3Z+jgJqQl1lf6l2G+c+iQu07TZt3lVpWkO5/f2g0nvp1tvTQrrL6FCnMSKKrZkKjZ2ZbZkO0hP
vTHIeUhLLWai7ZT5NZrV29X3U7HndIjZiiDJ9GcmL4bKjndZ9fjy3gLj8abgIHbCB6zFL63E/LYN
K/MVGtjLMQGKDvIufB4YrP7c9LpofdgatgHyAhGD8FKrdq4v0DLXcjdr9u/2C3w6oarU0SYRUXYe
n87jwmpcbsiVHC1kih06Xt+5HJj7e0WM1/3AGWD+vAk9RYqWcBYw9rLL6uE40HpT6Jrtp4vDdDdd
lAZNvIrXXZg3x0sK9nZBclHx6b5/WhSmJSLy+XR9mqy2Kl5qRLbKmY3Mrs2/g6raXjyXEDaacjDC
J2Mu96EXes4dXvrdXiQ/g/hfF4ZjyF5pTOpGmb48sMHUBy4307/8mVAHVWlUB93PQ7GxTOGUOPFC
SQ0mKuH1EuZ5XDqTNsa1s15m7BjSIgjxnW0Yyt5JwjUIzB9dQ2lhTnsjCwg/dsJoM00sFZXxtjJe
vqgWOvtoYDj7CFp+ZC27FG9OZdPWWVVgOK8Mke6geS6NkTczUcMvDGe7kTfxcYm6SlfPhVMPyImz
bq0KH0ZF33sd1VDElOzNAC82oLdQdJTxrO64WvFS9L0tq1U/a/SdibLj313l7D5I6Zb0xyUl+Kau
NX3B/zxL5xU/YMd5p9rYdBaX9+oNvjW8JUaRPMcktc3flbai9qLtXcNJE5PXs9/O3yuIo+Y2/lWW
yam8uyZeCtHYx6S7L4egh1P6tzSTJoQvo0ILBaGfnvrZqX899e++OkNxiUk1EmnUio2t4KcsPvqa
mE9d0dsvhY9HqfGuyEgcQ7oRzj9YcEqdxXXY/O6x4Mqxa4kT3mw3G5TSwezard87RwJC7Ff3gOA9
73TqB6g/wqlIUWf7x+RxHy/6bpj1T1/cL8bvp7n8DmnTKncJR3p03EbLazQ/the19vJjqTClteJI
X+tmuay11he59/a06W+mc9lCAizWwHHxqfz3FV3kWbiT1P0OnX2CaBa25M7LhvOyy8YFcwYAzYe3
127ckdllYcJxzzuUHC2hnW06bM0CsO167hTJb/WBBbLpgenhuuht6p3VJWkcvpadoRqCPwYlLT+5
Oqee08ANxlRJrHvKOwar91apu0Q4T3qXRrd80dymWBw4l7S2T/oGhUK0k50Ag3/uVGbDqL4dNfnI
lSSkfhOGpKGPYJ1ydanjKCE8igdXV8SxrRbu+Ot0YS72eiq2YKzL165a9/Zlex4qBZiaz4Qsblzp
e6auTaeU6DyMN8QOhd6kdupX8gvCLOTtc0Fsnuufu8N0VposTNwwN4MNUK1aI8lMPh3WsLHGHtMD
OtGY/T3KzGakm+2fZrMp9NbBP3fNvO5y+JaronmYKlDPfGazeFMJq371Xdfu6sx7Abjwh4Cfc3It
vTCsWvjDBFos9lUOVelxui7r/pKirhyfd/FlF19dLnRFQJ4qhuPry44DFozr2JktAlmrQI8z527p
FFadFdyt3rz6LHpZq3sQbcoGeQ2ArcoSZjqaH6KdwnglKlgjQFxCKVwZsVVs+3xQy6B5uB+b4/Nl
crpMMNa29ckieNGe6uenCzwt3IxKcLm3zYe/OpQjmeSHG8GKdnOA1m3O3QIuo64ZxlbGJ8HVNaF9
BmBDRSvshs5Q9UbvjjVS6mFEEtqm+3zbxiv8IqR5sXRCDmcc+zzNcUcXWz2CdqPiQGKv8BO25CE2
LX4jUSdVaH1vfF90yj8tZj/xK2WO39IQO25PZ9AwOykJZJkP7w1Fu7atItikACyK+55E7vWW0oMm
t72pdXdDVYQm88bgYLt2HcwSKqvh8TAsr0alhr3M6LwapUxC7ctteC5zJcQbio6yeJQw1jymrcgx
E1FLyXXGEJFNautJE/Z1PSlcx63rGP7y57wslHiUQu7cu7XfxcvkXp9c65Pt3jaiffjHEynNYJO7
eIDGvNYlORjtBGrXNBWfzKVM+ZVRbT5eHcY7BtDLpLhjuBlvt8xYQrGGmUSx2qCcDIty5q+dk+yo
yP+tD9z1ncpoiR9dVoYnd581u78F2TRT9er4eorLd5AwPAA15MFWp1VmfU/bpMQhex8XNpPqRWj6
pA63n02Lq2ntPF3VpgBg2Xlar06xSNcY/CwWByoo50laCLt9/o5cxCw6niI96NdvIT3eIB+nyib7
JsCAlnFu9sEFusxoc+npxlR2RNahkr0RMPPPQpLZns4j2nJxXaJ6ObqTy6iGcwF1fUlbkbFvkb52
Fr+QFQn6AdhhT/MxW8ZK4JCKRs2JoBkVprLaOsrheykGVy/1ID2upRwN3qwyJ+opjNvNGRxJrkv4
XyuMSoXRvTCa7cYpD20Bq6gzG4AC4v8pFeAzUu/feEDwM1BTYbWbP4uF9iXj1eiXthxVgHJL4Tb/
mhrKwKkv1T/6RY7y+kWtHESjX2SUfuGlcNaDxDS1brbtmysHSr1/gj3YizEbLzm8ALRFmpWD5b1Z
Gi2FX5RGRUgmuHZKoPrwLg++MOATOI48sBg6J6X80WWxGiwVjl+GI1eCL/zTwc6Q4rt5Q0RjM08g
fWVAnEW0Ut8Ljp1eR8izmRueYppvQgVtPw7vyG2MNtmhooNd7fhLCMsjwNwtTotthMr5WbNoeltO
z0vi0QCcza5jpqnBkRWofWkEjT/NffMPBiLV/TkN8vy/9KCA76mWvpH860EcFnF9Fn34lVd6ePkJ
S0tOZ13qXEqjGy3PvUuvc3MU2kXPGnV0PD93y7iJI3WNDcdAFZL6nwTuvUFRHgBDPAil53DeXPbU
K5QqWu93p7Xnde6Iqdtbfi8VX3Q4WGAY5GmjCt/1OOigdtBvc6oNf26ToEXex2IlsJu0R6q5X4Ze
RUeEauoqKVTpXV4sU2ejwx/AUvGwC2yw9H+ff3oGx0eO9CEUS2DY73Vnox7+IQwbGFvoJioJFbVo
mLtwsMRLLjUJtYL7ErqVcgoIGHkGtNB4w7P6QVpDV7PI0eeU7a1f8Dp0eortsjjYXgM0Xe4stI7c
2d1xgKgsvJZwohQ8/mQ/cxtI1t5jAKSjqdApr3JSBHnuujx82F/RchDCaY4ZXpdJqIGQHFaP3SZs
QF4G2Z/Hh0GHhN5pk2ksQNlu1C+N7vJ5nUz+0ycqmPhJqmSxV5S8pK8ktmTwN2wVZykSc1wTdWl5
bnXSPeKcNqHQqtFnJrq8LRwX2qjtH9tLEIQaNGkG7y5l4QqoCLXGrmRyhqfNTcNLIdF8gVPiwkvj
99VOSEbr7omoUN4wO8ZWrBFAQkOlJevW6qHGQd6Wq6ya+PwcE/kvTUkhVsMCq0E5ADQecCV65bMW
lf+9U5WC0hVnT1qWJIevuzGVKoXzIrHd6bMSnCOq0eWrqrmye2/5eXhT1Ywl3jYmrXc2DGWVmfqe
7mcjfujyaotBKghXJwmTF2JYZRjKQQ9zMTgSYt4HtFhZ/pw8Lc9pR2uWBON1eyU6LJ7notKUtilX
Vl4OE2Kt4mHSmE/qhwnHgk9lJUI6mVScdyjNCbi8SQf9Cuil4LJQpEMGkns9+wa4RKp7vgWxLZ2u
x6l+oOs8xJgPJaavKmwMwvDzrgDjkg9XAMnz/M+1hxjfIqOPcPtcJb6e/0X3La9dItObbac6NDkx
yf2165V+rR8Ha9VuAyBaYXOYlYf1NBCbUIMa/vfQ8dQrnwn1w4tfJ1HNL6JyFaC1HFyOA6B9aqJW
bdA4DItyfNu1kUJDqr5jZWmpGsTFVVw6xtFgZU1sku2OrvNxdh+zmT22TMc9O4ydVnu34jaL9/JW
1alvVp7gD1v8qpynJYzM39RDTOqjS3kU/GP7obo0PzH3325sS7D1B1i80yg7hbm7wjcGtrYfZicG
soKJSYYaRB810b63ZemddcG50b25g1Sgw8KqN5iGr7ZA299qYGdRTlk/tegUxL/GRTFNjahadMhF
frs+Z4HKcrdFfKtkXd74TSjfFWguQxAZvnGY21gQgD/w5mjyCPLW937zm+vU1OUU8RT8M+6FxbEv
ffnwtrClhQMgmlWa829A6c66fX/TmFMdSPAml28au/KLT4eW6DfsjKEJ9OiOmvcMlzu25vKTotGk
Kj/70Aii0+0x+jHrZ3kGhJvO07oCA1bi1i+C25z0xBp01Xg8t8OjYH4VAKlWwZKjckuMSBysATNZ
kmQXJquyPxYBM7PPQIL6nJn6FhJ2hKB1SJVJEhMOPCD8AOUsbOjmmY+UpTql5aB0sYOZlndPTAq1
dLx6eXhPbvO45CaZx5nCaK+eh7GzHYhzfkSyP3TWdxgpNA5zqPK0vqYqBD8Psfqh4yuBtdE0RJjw
/GSdhlN+LjC+z6O6KCoSIOqYYnCpYB1Pa+WfS7oe96WDultnzms5MfUujpMb6Aq3bVMIhqUDcLJ7
3j816IQK0/l8Khp5dZrcqrYQbRxQcn7Gj2q53fqkcTbI/o27++QUSAGl98L2W3FcL1P/q/W84bc0
mc/Uj4N35nAKz+p8GlzGbu8cvTn7QC0AGivOQ/REg96efv8eoFjGMuzqxwuIq8rwMB9llWHDoe8d
KES0kLndxF4Yegve6czZKlLKCdTg3FTBOgGvyemE/djs3jLJ4W1Z4jcKrsQBdgJB0/ia9kC+jjnk
K210s89tOjZroRfcTXlCIPl4+IDmZnhCN2aTtpn7/OaqdPFYGVybprUHMO8/+4D3t0HAG8mHfhgI
SKYNn7CxG6y5SwhQ2XCOpJJLt51ZPE5r0cnXrTk8Xr00ahoHMwjYj93uiXWHq8ctIZf9BI9xCt0F
w1MijqfzT8jZtvHuHEOknc5hVEqxqyELwFN2IQQGYFcEhiv++35qHW3E05BYnUzmx8li1t6+ei5+
dmHKDAqxp/ru6TYL0WImc5psWAewjQ2L+Jj2OboLF6GcOHYlC3Y2g9qFCPHpPJNhMb4jYQZXzCIN
Y5X2Ni8XOEHrpMRtqthWjLu6ayHF23f02YvOyjBfzmPep/TeSSpDiLn0HTaDnwFq71bpFJdjHwqn
QhkDrfbM/WGdPFoqc8zeHZdu1ZdaFp4v7kViotfK9ALBWvm93I0HdT7LqRO94DSVkRbJEbVwzLOB
7RoMG2aaD2DXKnYiFh76iIpEKCuF9eDa8ysxKGqzqTsCBhIZVsXE1aC63T3mVAtY40++CXf4rCIn
un/vrN/tazzwhfrPGYxjRMXPp0SE5cZ3+b3MznFDqW8e7CL8LnYtYZzcMkwT8BZS3rxUPaLPksUt
Cb0mjNrHSmi5+287VEx6lqgyz8Gu3RE5nRVD4Li86X0eNq2JFMBI2evDyyEa7toY3Ruj1tCLPHuC
lbGv3kLviTfkBnILDaeKxOQFO7noVBdtAUeTw3FyTSZ6U/PqODuPE+cN+sJPtqWDmpqSSvsWsems
33FZIGaKTfnng2J0/0QvsaR6vyr5534+9X0AdnmzJ74C43Tqczl60zBjZk/mT36kxAIvoJ4HaRsu
IXC9//U68ZVZn31onma1FacsarvYE9HID3OqN7hFQ/kO9Oeds4GwkfLOPbYIOL63DztTw61bwvF7
Ty/dZunvcN/a8BR+7FqhzD0jUyV5yAv/5IwkBhVNAvWe/ZO/xZYQjKMBkA/lfc0PxHT67Ms1ENON
I0ui/HJwic1w0mrFZHs0e2QkawWkUv9ArVi3IHZU36kaZMXCle56dxX1ZlfrhxZiYRc68qVU7uwa
YcwtSfswhA+kxa7YgXqusN4jBhV8M8gQnOupp+5QQYfeJRyNe+2F7rl5mBEMsrE0oGepyERs050p
YT50Z9SB5IKkkpc0SsQNz4NA8Cas8Koj0Lu1evzjJ5cCPV68WwRJhA1Qwgq7HyT7QVob1JNhNRlu
D8P6bXhtDLPG8IBZohgCXOfdDt73O1N7Po6a7tvBtoq+NABAP8uY3BJK9veVgCFfzfvqL94DzedK
aH+XZ/3mmfRS9616iWFXw6EGhAAw9SqCOB9F3eJ1MFudP7Kh45NdAE0Z0wkvwnW4iC+z/g7z+IdD
YaECsxYOhY11XG7E1QbFq6mhPb4zF42IohsdJDustnvOasPXbfzyG7kW6qtozmMWSt3a3c5oPBhd
fy6dwgYdByhsWbQVwtaFO8sKUaZBdBJqX6Lqk0712fZFhyhfMywYIKt6xPMXbJ9WDVXPFXmjYlu3
a8DNWGUhZN6MDJPEQ6V99ASyY6rWjF6aylPMujAFl+ojkU8XUuFDh2E3gV3ddGxVNzRveEM2JDTQ
VjvJ9c4PXNSd+XVUXo7ry3Fy75xh1hR4d6NDYfg4fPg163rbreqrWXDx4huWcWieOaxmbnC0Xtul
3KLEX/8fU/e13EbSbGH0iToCthu4hbekaERCvEFI4MB7Dzz9WdXQzPkjKjgaiQSB7uqqrMyd31aG
RpgrV5KmPetUyYzwrmRpsc3frhoOmtux4rxLMToq1dIuvgDhzap1PfGcIr6dYIeH2l1W28EpJb0G
ceC+Hgk2lc0pAxGQFw2t2+E6ZpvskD9dYBfycaCw+T4upOPEphd8hdCOLfmCjL9VeIV4BXgjLojf
7t7XvuVq34+vVixmRXjgrm49/KyWMrtOjjQt/Rk/MI/qq7Z4SeVe2T6jYdbRtlSVXklauaSV183B
Anbs9LJjvFkLqFB/foSCVrP9x/QJ82l37brANiNIK6V/r7EmZht4ASsjRYAg49GHaevUiqmb1K78
yxL2aBR2uNGp6VvjUaliP7UHiyy8kK3ItRcyGJqaBZYWQbGlswtonkON3nFkr9XJzhbC1syxkzt2
AD+9cgyIGUCqpo5GbyDVJ9GO3dmwU4og+XfZGKzL1nfvwMiOizfAYoFiFJy77At38nghpq3SRCgL
NGP+txnoinokFa+ZmIrrNazhqfuo/9uxYJlVko64doESdg2nOXuYDewxQGcN3tWa6Qoy9OqGMt/X
WtQpdyzywTCgIZq0aI8e+6HuQpvhQdnZ9pgL57XHqS2jrqpqt3/dF5zs67dnHV351+lYiuSBLZy6
1IV6L17+ms7aWAPHW2tkKQC/zr05QR9+yWoRLSwrMz8ZNalrJJNu8utiMxL4pBHlUYwnoHRpI9zF
zD+/SaZcFg1HHUOPFTe+K5GfZyBt8NStecj1pqvaPNMnPXvblB1til90sFzncs/yPpNDveksz2jn
b6PWHpKUMFbHpIXnyMYZg2wpSfPzoA9q1URIgU6xG2HpB1Wtp8aHslglX+hkYN9kMiJHD8yuoLVG
aaoBx1g6dPLZjh5yuQ5PLMyxotaLM5s0jn+TxskMO0CNw0v3PLbsnQaZlOz7vw8dqY0zfDQUHb87
P4nXkmyHFZwlLX4mm8E2KN1/5EYeCoGsx2KiHdLhfVVbQ+78BYA9GGCPGynkspYJCUQUj6jgovR9
aGlctpwJmgQgl33/t12L33N4Gj1GRsHipnWb4jATgo5YRVGKX7pE/3GmZQiJDCFR6dCKy80ns/BS
al19ZNWUUgujX9t+9m/nftbCdwzu6PN8s8TWSWHlUPlV2rcmaRuk5UIknLcmRi/gAg+OnqMNjt6q
5G23d6XWSgz3bnIP8yFUmtA4JN3MDZewm893HNT2lXzM/KU1XbXmK7tac4L+kVGMDwyG25Bev7mf
tbaz1vmqCUh7EcFhddUAk53aoP7tOipeWsal8P9dR8tJe8XvY9JmJ8v1VtcRG9SyHs9LMKDL/Mll
OQYGIJlJ4sS+94COHtInWZoDWZLe0cwbsA8NjyWaAc/kw3MBnF7YcYVpSQ4q0mxVkPx32ZVuvr5c
zt3oH4nLUl5qMmR+8V/13F+616LcRG866Q+5tGX6w9tTHrEPQNvsvw3WaqIOLjDcMwqy9IyhNVeE
/9iviKlsX9oNNRsiBlqDLXr/uwJbPd1z/bmGYHI/RkLoAYouTTBLw6Qugwe8lxtF/d5ldBqdsrX1
eAn5JGc9+HFVocTHDdZw5b7kVzjLRY07kDA1ZWhm6NyRFi7dBN0IJMEZJNeT+LtP+pJi0eYHlqJ1
H0xRU2w8ciIQaMIM/BdrpiuldemOgi4lpmS/75flm34LWoX7qZmGaH8xbTqyylTmJCtlVkm7SNZY
5zh1fFi7TsdA5hNnG8h8kxngYD0aZ3qrb4Ybj8Fzw+C5wXCj+HFrxyb9ir0LnI4mXlbbLS7MMTVo
c/o6aedi0XdwpdzXD6Pi9XkilKYfnukswUlQ58o0pWKKzNVLQQ6HY6JpGclPzqZYeaSBJUWlMB/e
leVDz+rBBNJ91LHpPrqJu/QAGhKix0E4JtE9KAGnEb1w3hDOAxHEA19WzofH/0cYEAqtaigDyfgC
eSJrt3vaPtVzXurXzscjgYD/mXR356qnyBXL1IYDkkbwn2VPqg+TZLntHlMmSXwKvoWgGUvtMeXg
W7gkXbw04U7WScCdHESFgIAv+Y/DzM5aRzMsU7NADri0/+MfmYlqBvPIs/LG5/BPSXtFJoxNVOsk
6NBsvoq1zK5eXNQvzCEvAbh+ygXc9VaeTz4Yi7HGumRdDBbMrEtO82fWJfynWZcAh87/gVbOsnJS
wGO/l47Zvbb7U/wFHgZOZkCIIY3dtJhGvUWwncW3w1ZlWT279YbXXmnYxXNDqStqJjw1xnmw5nmg
CCKpDcu1khqFIkngobGKBsa7nBrldQMjVle46k5GMqWyTupG2c42r8yH35Bou2F3yKxC3/D3slDL
aU/a1PQJNsrvw321/J57TWo1dL7tpgF3VtAUMZV5qfhWyCC+GZh2xRKE6XsBf/c99wSVtzrpgtAK
Pa/Ds14IQmfdQGfLBm4fI0rdEYcpop1XfgcB5KuM/8eI13V4oNRcinBNYJiQ5NGjnrbpdc3MnyfH
bkTK+7SbP98LTA6fcnh+QpWUXwle+b/8yljxPR1bXtQQIG9I1NPKXCeQ1oT66hfK5ZXkjFSeCl1T
NIjBsbrdVjsSQ2xBd428Nim2C4dmHKu5N4/U4SWRU+2o8JXj41Ivp+O+bVy3jfO2wZLluG3clSBz
jV25odH+mGvwbgbUBc+dRYgvvcutl2BQt3haT6pHjJu0Z18rfmHTymx4cKQuLKHEWZm8gSde/iwn
IH5+Zz03rO0XHNLrCMRj18VFMdP45ESF4JOTT31yYjgoLW2/4Btxvj9vMACpe3mU7XILz6zbGeBw
FQId7p1VhL+g6ey4dybgbNES+zgwUXIGQeeiUsnNm0ybdudQS7sdMAb+SCkbammPxLJybZpYzhb6
1J1oXqTO2Hq/lrdFKNRrfmdrtiVdrtN9GkKsc+UHcFXx1FgxO8UBLjpEBo+5BZeXTW3RfHieDb+X
RKcrvtP1xTk01JfrxUz10UOnJpr7Trne5ertF3G0iipCl0E4IMW9CPW+yhKULdtYpcoBQlVDVYye
eQ1xJF+jr6+Z2bW23FGuEkpBVC3s26fR3lZvu/2Qs2ixerWHMiNbNCLdAhU1WmpnrtPUy6l/MUtl
nUVwBwXGbCqaAZKgDb1AzpxFRph3Hpipe7E7mfdKtkhilwvwiWWAIS4PU42LGRLNEQX0dHy+4sRT
z9Mlatm5hq07dkxVbUSqmvecPueT/mLX3zrhDeVqag4dBEjSIMqVhx9TD1X2c90KRK6MFO1wqE3Q
eznC5q6Fk2ZrQaEvreqqZ9LzKixTVZyKgemm6AyzBaYRaC4NYquh/Am2lg4fBKIbsT9v7dDPQEsa
7Vs6VQ8A8Xr+UjfKuaIV5VFvp8537RbnPcKsC8Twvz1zeuaX71cisnt9bjfQBSDbc6wT9fn6yLAU
pyHJMkTy4MAcciyJvbaR+cjQOKkwyWxTUISORyoYOkcSGCROwU/IKnYnhc4+SKXpftqlWZVy9P6u
k86ghfnfZroF6AYpQNpMV9DgEVVzC21ntelIqiO/bc2mIc+xuoZUhzzHFp1RJ3nSyd06h0V3nzDd
DKmO0/Bjvq3d589UDhTCR85Im+C7WvKGzkHostRq53kuSvzJoIQ6M4/Ba6U9QfknSHYvElqIilL4
tgiD0yxdm/G1eZk3r7tmjlR/3uXAer/2Jkrolv1ZNzdzyu8o8O6nDUh8FeXlZ56xkJ7BVlLN/Ejq
o0O8ty43Mz9WJPxPa7RsvjTFVcvjfBqOpjW/+8hToYYuWKCCAUz6OzQtaFdQMvqvY4HsgvjC0LGw
/kQERD+fdKACo5U0TiVT+BF/5+2iqZPP/M91hTnwzmQtfs+tVb+lq9vU2ZdZd5/9XXzVLDDpExqw
ZRt+l94tWbb29iRqXbSElwksyKC9WUREO8wm7a84N4gmlrNGIakb11QbNPxGo0HeSzsrvFVvUh0/
vMm0uYJIRGfFhXIkndAuzhI9v7eoPhQDO59wGIgiqJeIIvwpGzzj/rhWJ4XzHYxTa2bPRLBjSfTv
i/AYWKSD00CR72tVd4S2BcfByg8KAZLzIf4gVXeKvKOUCS99tp365alKoJSrBj7Qz1An/pJr2g3u
66fl+EBFOrE9MsqBsUNEnGEJJvVj/FL4Tsv+x8zPRXXoOCl1nKpECUUJihU+lj1q0ekvvVOZD0ra
w6w/O6c2j1BdcFty7TLZztNO4JBbDtzroOEdjksXVbhv+UoK3igX8pXQD7SINM7rGaFKncBZ33ZU
IZcerjrnYTspt2a51p7YZFajkf1fYZqW1rumrAR6qzdMuuTdpXwHqmEvI5GqCwkMw48oM/3IjYfq
+T/WijD4GFyD6IDhdHWxl50E9v3DtD8tVLWwG3qd9hTcjiAO1mPqdhLbqzLeLXTMn9J2+Uzirld2
x55eTn1Quts0esZxd73oEQXeECcyfRa3eecU/KfN83T4vNj+mOckbKbIvVRUT/Ooz092H/VzW2pB
C50Xz8r26SZR6Nt0F0SzUmeScJuuVx5KoCTd5NotX7sl9jjb7lQMKkJlnnOWYtWhRnx5EKkqb0j0
yO6N/XdicaNl0K4M7ozilY4NRaIkElGoiJkYmCZR65yeGTjY4GAbUUYAE62EVtV9uT3JtgnsdT9q
UPRPD91y+GY/xZ8v1eIfrrWi4rhcika439bI2+97MLnev1PFJ8W6Ed/DmFDVb+o69AuSLip6iihS
11LS61qWYh4SvUaXeMk3V1s5TRE0VUxrghpzFeKJ2droGoRmxWI7v+vs7p1pqVNadCkFEVKLf3KU
fgzn0gGhukkHHqGut/pam+9zHhV71tBgZeS1H2+DUySn1qTQxlFlY6mgLTBhZjLprGgDYfQ5QM67
+biT6BSS1to8Le9Ppc0TaoBe0itKeiV+0TbSxm4wsBvYGxv67W4i2t5u0t/BZjlt0BxBB8jT3tsx
DURUv46SE0CPCRL68TK6gFTybmGQdpt0NS2tuly3oc2o8dgQ/1NM4zMAh1BMgzOQSpdVdtWNa0Fg
qoitXHQIYvYNPv+wcxrrXT8ktTjtXSeFLa3scdAKlenslVQ8SVqYDRHGfak1Wzhx1YoDuvaDlEap
dUv7AqhBD9J6qRTUVMs3tFeQ5OvHY4f7v9ULDZLFdLjLHulcKTRIGhok3etiz19oQPmvvWKGZ5yp
rXe1fY/k3JOxSrjSKr9tuhlWUNfu4V49xq+rGXkwxfGjNcGb0dFu0KVelDWmL3cOYFCSv28fh9+F
cexo7ntV3HIKIehcTYL7a211ramnPMT5j8aIx7q12zRDHwlz2szH0Yq2DevIkpnHkGYHwrZm6dFM
OuObqMUi7SQtlWxkSiZh2hac4pQCzrVspjaLa/E/8bX/5z4FK6kPL2GUyOjLYWwZf8z/qgQJBQu5
v3pHkkfzctYhszQ5V1yPto1s2v13nzUmQnsb0SaMo70o7f7LOQjNGou+aItdx2dZY9HQ1l9fpgKM
h/pCkDz5J2Ze8Wsv6r5ItdREqQxPZ/0p7yGqw12QHBaoDndiKiC/RvlVm1Gx8BxTbTwJDmILsfxL
cPFondJxuwI2NLefWZLISUc4kct/Bjpt2uWETksmZ4+dZwSpYdt+7GHCZiNvR9Igcqz9I0QHtzWW
QQWb1dcdmvmygZallRAw6zjctRBpc1ET8vVctH39Sj36kuufodR3ZaGVry1inpT/KTigzJqz5n9o
YL/mMeyW8ftUNjP7ZHONe1GWNrOnnMOBNQtw901XfCJID+eNZu57RcjmHWKh38JQmEl+2jjZTR8L
zW2hmZs1wWdjPAs4Wn4PnKPhpW6EdAs2Rj5y8/rSjFWz1rpe/m7HIvX8sCdxPqB/vz7l2tFH2fYN
XjwRERfwQX7oY5PdUqvY3hQwgj+OjOxucF3TcH8IxGn0pLpOmWnV8SJAsHcjaeX5eJL8nI/9y7CR
O/aL/FXYjVCAhBd/vD7GA6+HWv6rUO5sWzDHue9oSL4NSu8cgsGxaKwLjW1Bl3tTMobYriDfC2KK
lqewmh/tBpBqydc1Sh0dlUqliS5vVGw8XuECZW/o8oL5owTJLrzKdqWHubYQB9S4xKIOGkRgCGzX
jgynct7mwxHkeujFb3Jf+Zfc5TMkmA817imTdiFuJTPdsUEcOL/jT1fhwCu75NpMDmC9De+8fJ42
b98KOLfvY+lUO3aif5TasgHh6y4cO9si1uDzbumL5OFRGanKxenz/rLZvizHNDzxGyZEpg3067Pf
Trpu1B0q61QEeV6OC28Qu4fBjoTD1e7IPp75ThV9JgnJpH/avkh3m1Gy5OcTKgO1WUEcOlpQRV8B
eDHidPWuxzLhxk55bQwWuOppypceH6/ssfMOZWixUuwv943CW542/mV76DlfHS7dRa8cGsM/Zsw7
PjDOJpZi2iiOV818X4jKlupYzX+dmLgM4M6XzGLr1xes+N3geM3U8n1HxjyNXIKZWfENVKF5aU1J
t/mqzqVXkeuRqZd7l4usuAmhYonRgELpumt3kmPLdtblp4kAqBQAh+tFiywJ65SeZfrbqXH6Oz//
5Mu1Yh6xrxfJWuT3V+SUUWP+gR2ZBT7+uuJHNoreqeal+tYvt1sMMs8Ei1SE3ozag2xg4S37Knp1
Ii4fKqdfqdFlUnxRX3ot1JJdd9jw1C/m4Vl59FgOS9fK8JtQOG5PfiavkOGTn/TL2NK56Ht7FJ2o
cQYaHoEtIJ5vNADxJvuCfjKezW0EPlQ/qwrVmWm1LnYK73ynPNGGfHQO6oThhtjQoTXuZRWmHK1n
xyZ9o8hZ5B39NhGjD+UaRRvytPwXmZoj90P9WHj71Ag+7x9+nXYO4O7X9eXxWJeO1aOG+JSL5/E4
6At29wMnVPz8i6Y2C+aQrcFUqxkRWj6ype6a2bC7hLP3JsfsMlDqyUqpZPOz9ogRWOG9JHH0rrAp
XSJV4KtpQB3qoeQFtolQTCse4j2FZRI0b1yP31cOZcRwKyWQ+aeFsvB++pV6UTtUGJcfXEzlFQBg
zBQE1BdT6TBS91Y8SvminhPrAc/nHXfpQuCjzvAfUs3lXeBsDbEbTsrP6kYskVr41bIQMRO2+ro1
HTOPmnkqqevuL5cYo7I6LAcU9vHQ2+Srn0GPx0DOikLM01OIvZWa9RHMo4XJocXkDprASd3aY3p5
E4aCuGoAA2CFVt8WPvbzeYtbWvXqKlzesFF46xUlOHab92LyllJT81/7a9Sc9WRMZqTzPRro8Kfo
cmvEngzpD3JDX1dSqAxfekyob8+55+QrIyt8GDwsQWG/JxRWPDP3bJRrmRHnH5IpJd7pb8X63D4I
/jwjYDAqes+nwghgUtzVj3PbZuY51Rxmnq+TYsffh+84bz7M2F9SYrnrAA6dHdw2zFcqcJR2TZTd
ouhtITVWNx5pJ4THRE4oBcNTqTtwanG23U4kzn5dM4VW/D6BK6Ku3Fc3VPc6c5ah/nJ9ub5YMi8o
59nO6dChBL/eSbU6JAnr8mexPyz1M99mBQ339SXKD6xEf2/i+gflKBU2eszPzcDzUfyKz+TwlGwt
X7MRxHhV4slN3Ugmn6MLEwYC6PLXUEuTmkghSBYq+8td0yeTjdASz5xcSzxMJ2GaCcON4dJdzXuW
Hz+oxI9fexnYNojrDLX30d6CPAzle8uy8v16vDIR0qs76/1r2pqC2d2jzPNBdGXNnI7JOZjZzgfT
6XNx+r6J2k7hZdUMHi/rzmzdY9fHWWXdkJRSO5qj3IZ0QozQIt9TD6YPm7qAJvrtixbxXD6IC2jr
pdG4I9u6R4X3sBX/8tebUTb1tpC0u337S4VdzgOtubKehqVRMM5NC6qWamuDTeYx6Sb7tgdBNVbN
yKVSPFrq4blc3k4D6tLTYAEK9bvUE7QIRe4850bTP7P0HrvNU6lx6Z4XIcpqIODIf3lnu5EFJsi4
qUdJklKiPXspl20CWlCq5mVdJQImnR0rzHO7NJSQFYe186/FJ8kJ0pj40qRryc8HhXe/xEQyrq+3
Td9nks1cKPqsf1ga0VG51ntW70X5nrFFzRoy3A0s6ayL51OVgXomX092gP7V3Z6J0KAgCGfEBAV2
lQkJa/WSyHjdW1UvOirS9GpmXocsNdXlcjIVk13GVwLIt/II01TU0U8iZwsWJeFrgKsGDuotDE35
aarF8xPH2ofqVkvX7fqS/PRrDevbZhD9BIqi7SnZa1DOnoRUw9flp+yksFIeJjZVgsdAgARo0jg2
dH55Iq4vbubVQeRbWLHg4ZVGVR6CKcVpTSzm0wvcwEmCTYnxmLLuraJ3bo/zU1FUTPqXESmWtoFl
WHpzb9NxsGHecefoXA4dS1MIWSyoNqLHEymf4BdvFEj/XexEPpZbi52g4of661Kx3CwTD9iTFWN7
a+txCJNqc7iDYt8LZp6tnU4GdOI63c7tC8fPS0VS/KHT3hdCHD73tnx0OXqipuM25Oj1k0jtuSj6
P9ZdyXXuIbwpJtjJ1XNX38t+OXALD0RRk47TwXpdXd1wn9U6w8jxV5Y2pHxy178u8FOSKbXZGKGn
fspUs/J5PzPaG6bQDvUkj8vfmFHxXxu3AvIV6hG62pw4Z8F9PvxFd/KnFACd9fs3r6CF84vQqLGi
FRyUfp5StmNiP/g5VbEfF4SqngD7K6Wtmm1eVrw7pQDtFd9mm4+Z0nn6Pks/5wQTX7hYa6kcCl4K
A9qhVf0BsARSAqXaF+oZvhAUAuk5XiOr3JEMkt7UfJlXYMhWF+4BkFAk2D60yklrU9n3LsXQ8Kzr
mNQa+jVlwiZLFdoA/9Qba8heaRSVl1l8xNsq3O7kNS6o3laH/fvbtCyljrQ1Wz9Bf6Kc8XBQqunP
CBKfp9mPExDeqnsodoceMTj+OqoXeFcOBXyQ7GrnUcAH3QAZpZYBq96GX9O9WRFwdNnRlHYUASjX
O036qJpJqb8duGnbAZznwerDfG40XIzzbxuxyNtM0FK/0u3ZVvhh7xq0hJXsrlbD6fNb3amMnCPG
c9Sa2hk7BaaE+5ql9CfQ5hS6y/UfLC980Spr+gA6pbcDxZsjhd1Eb+cGeCjjvNq67lsRh0m/SkEA
/rK0agJkycLIsoBS5GRjthTXknCNRelvAkaX73TIZxrourEa65GcAsLwKAkkzweBE2tU8uaSQjpl
7SRnEDoDpFOWxrX/LeFH23O3MRHpRIoYIVFobKLQ2IzcKrEJbaW1HO7rThg1CdAvfeVDOnNia3cZ
IoucLttPpjWbX77cBFi8qx3vqqe4svyWPlNvKNyrBSEHI2zBCtVEaGsKWCMd7VhGj6b7/xqOZTOl
OMExgFLhjHlJJBrZOpdlJwC1VBTHEnyTlDEgXXeXFoXaktRhencKCk1ZPTpRWTrJnIDOaBRFXel1
yTsqCdnau/GV7gHTpWG4omtM/H1jVmxonVaGMbeTfSvXwSzViK0Lu6j9AoumVL3v+vGkX9z1ZXUW
lP9kvcAzq9o5R1NTeUCYHhymgK1Ymc1Zsa/g0qNFR6tVe1XPjvIjvdwTSSFZyn9tpBlclJEKKFgm
jVvsfFGZnV5mgyNVEgK41jRtR/pGMrVysXaKHC3rJVaay3peufwSyqV35fIqoF+jxE8rFQ0R5RMN
ncfaK+hCNrKuolviHOIxV9a0qO2k8ZpE8w/522UStG+h0UA7PrYWpGw7HmU1O5Ga46uVmznKBJJ+
aAm0DqJ7DCokKl3i6cB1P+gLTweEO83FMCAb9MHXorGei5UTMQc33frwFuXqaiadZYmtTpkJFara
CzLpOL8ik0M+Hxu7dWO2+Fsr3muYpacheWQLXFTKbU9wLa7tqdbhnfpRdSFCqSal3m3Vz5Z6h7if
oZoFP7z0Z3E/cjj6sd757I1DOnYzbTX0/4T11dKQx43GuOCsliT1jEZSFkIEowQ2jo5hqNDH2jdV
EZL6PqnPkaPO9Zm8ULlmJPnaAXnn+/jLilzGx9QgGMZ5Uit8lRnPjy+gaeca+F9YZuVW29zgqMnW
g8yXncBKXNsOCvdCZTua6uvP1jIxGXRlL4hcjC3OfrBovYBcej4VKwWH5qfjKK+HaDxxJ79mBDtf
Cxr4Ut9UL2EEthDyMAYBBuE/c9rWLbJnVsHeGTyeY5/NwXI0880XOtxF42KnuTUmsCAUaVEDdtfS
I1lSEvBUT0ltIG//QGZMpv29bhewJcC++t4KsG7mJ2FYECwLqiqbp69yxdqALgExorBixJzZdZes
GhKa4CroKAGuQp3+ChUi3/4YOC5S7ktqg2tNAUbWHRAFawRyBt0Q2W10f7upG/c3XVzIZVIvZbj4
UO7XN+hHeQRtFIK6bfUMYH9tnApcFpoWyOm+dRxNHLvGBc16A6TSMqQTvfPoiknqlH/vz4f95PZ0
omO9KY9cLrWkUvCwgmLmKt218wYlGJ3Qr/upnn8f/t60innkvUoJeKCa/XEW/MpFmsn76vxSzbxm
VKmiyjZqruzXs5eom6wrEY1JL/uW7m1Xfnjb2u1lVy/nJUd6KwXpfnY3KHy534Wve6wt7AM4cj84
lylENSbrDbMbTKvFXe0DvZnICLLyIy+NMKBs3f/ZjM/yEOMTes/OM6vt61a53562si7HDgiEjLl7
Gmy9KgM72C7zEgEyVvAcWHpMjkcyPXdNpWKQyBN8be1tu1vr9iq6mTtHEev1dkV7Xyt81fSZec9v
Xiy49AhYpbSKP0U9d+FmYNzmXhTse3azaS+XIW+Ao64vVvWLrcHeqFYef5nZyU+d62Z2LMnhrYA7
7oZ1z0jvKsTPv2+QcTHQR7G8lucxaboooqbSgqlDeOXl4NCZ0xl87OofG0iQYou/ejMwQruT8amz
nhNP1+9vIuLlb4GPoOksEbSu1Da3mvBpsxhHreUgavmYIRgjml7Wo3xA8LrS+0GcaPOvXTrTRGmZ
VKjp2bt6C8Ndw69fR9rPKxsNDaulrDgWZTP+IvTDz8s++5e4f1iO4/KP9H+yz5Phj/3Ay00+im9R
ay+82Sn1tONZO/7K0ruSiK7wWSowutyLeQeYsbStgli2EKKsl+tO7qi11cUXcl8fx2W1+JZfUd5W
xG0zsRr12aXj3qwnYjhCiEa2jQUeHWpm3v1tPVrI9bl4S4XLytTKMiV9CmvJvl74spZkXi63fiHR
5NiMf+7tRP1M8/62wfHMVyPWAr7/nvzOvHoUPAfHXxvNTORklVV3sX2bfOZz1eXgsllUDh2XyF3f
llgMVrYDtSpcYL/45+Wlppk/05h8CoEFzKYZgjqP9qr3WSZF+8ezu+oOOdPCX/28iYd0/qPidUsr
lNwFPWp4rveDU1Jdj2KH0fFh/lYsTlq4YP0d+eQgTJB84CabisChuXlHgLRYdwsvXeSisDj7WVFe
7uvDtXCxHpf0IKCkPNIcIhNza8HIln4Of+48fexsjx7wQl/TlGqtjpDnLXVbtdzaaesEjuU3pV9/
TW3wx699LDtSNeGzHzk2FQQArkZtMvbWfJuJNI8a/m6e/RjS1x5UsHP9qQyp7ypuXrYDwW54KEXl
3mdEd+OwADk/QZa3SVyzPbPwNG/l45bYsZh/nUU9N7SAFs2mQZN19QNa93htTKPGWnIv08y9+CAn
B3iz1ScaeSmPv3EcOXZknwWq4aCiY8N2Jcetv/MreYOv9XskbVws+fJdbXGxuJhnQur5vDeAzVUF
hKWdUOdXDvpV963SDd/bQtW1C92jhvVnLxh2ZWdjcbQNbZZ9n277H/nTy9XE4e6hPwZoxBsvV7pY
vzzDlyot1HzfxfJ3WXGmkuVU/yPa5FvbiAmqvZHukIkB/7hq4elWrkWI99+5S68sTyFij+uLz0gA
VapRc0CDd9e5T7hLOcHu4bqo7CUIt7WEi/t9+mPTMouJS76myVInLAnuYZx/XyuY/DodqFy+bSj+
G7Xyw9F5Zy368jBlvuLlXmv6tmLHHOwb5dNnediee1mmHGVXL/CIzS2zIr33vuRfrTzr0VEEF5Yy
M8Nq4Wti4T+vnq1AXesSkIQ7U2YlpmntzdQyJTy50+vgjovvebh4CHJ9z8P9ubx+v936t5eNBenZ
E/RYveyqkcBlgB8O/m/2WDJMI8OSYp2wtlprCyRYQEjzLwuLQOFarkA++3phJ8JSAwR/0cksOsdj
GFdTf1/ZKfnvQtQrYp99zA693IttJB9Wx2LYfjDInTPNCsDWI3X+lHsFA9PfNtOA9JIYQwPI1iJ/
1h425mLAKOJcaq9+r4qNPEETVNGuirn6ECLQIjhBIhLlT9XNb0wi2pem0zFW/2/XfvI7s8KoRKds
7NHJRLv5kSrwTTde+urbj8ylhlENZ5EeapJ/DzWOHM4bmH7FYb8MSTmmKXDiiYVQ6UnEPyrqj5S/
YZnofWZP9svHIdd3Tj6G806B4H/YOay7cbG7VfPJ9e653n7XFyfdBy4WgcNKb+W1u9NeueneHXiu
oeJbIHbYoJh0o6iDQb+DzaIkSQ8vMGnGjmCAJisNfx6xjx44gc/tt7P0946YcvYXujfpTpH/1755
2RgIwFKrA8dtJ7U78DMdtbPbjqC3U0wRtEXhiQZKlKlFi/4DpdhlzV67StG5TahDZ/NUL/qvAi0P
ycvQXBQ3Eo2MQJgM6kMnX8H5ddLdC/srJBVfOa1wegXKAWTLOKB8aOu9ps6oqUgzFQC5HRKhpJDb
eEFpgbrcKt2rxcGQqdypQ24hAbB2bFswWmjRWnyhTO1ilY4m9Nb83JxwesPwotYQsIeTpEtDuuY0
6eq4NMausv5RLLfXOgFBKhihpe13tGsYfTrwjrb99pnIOL3pKdi6Nnxxs00D99tUNlw09jEleJDB
8IWi5DYOuoF89Rx1XKJs1HGJilEnCUSJgLeLRotXYOdr1L/o3Nn342l/nUK0C6eeGrsDp0ukJ5Cg
zotXJWDEZOfRdTTRzHpvs6BgE5jUym/WxkVCJVS/reqms0g8enP4BMT2SMyJwVmgadNx1raH0ho6
eOlJEpWnhDeH8cdJ3LkTu4Ds7NQjbWF1Ubg/z7fPTMo89NpmVs0HAzsW7ZDQVC3MkNl+uSd1KV9B
LSF2vAXiuHeBUlaWLLp26Qw9k361Z3J/+uv3caVPXwk6qPjA4ntleBmpjEiULad0oLkX9gn/dnUx
qhNJ/CXQPI+GFgK9KhOCM1ZRtCFOw/IweaFqeiBW1XuoONgCEHL8p+IY4K7IPdD7cGYcRcgfItNc
L5JGNlXoJvf79mRX9cFIT66qIB+yUw4vslMLkphgrlKe1A0nbnH8I5SHUuNvwKImEYV+kah4Myu+
WFwQfc7qkpfS78WNC0olv33Zjd0pN8n3eA9O8BYe7Q4Tei5M/MFk0p/SiyKyayW8PxW0GVazAx4h
JCuW98pZNsTlPhBbeXH658eZ66yPLvQuVraln7j6iT6PfHXy5MuOJipmKtYDqI6bdzmwPexEf72v
RW9+MSOWMwWNhh2fMPq0xs2Hz/3y2yTTv2ye6HesszfrVdih60UKLee7PcpRI3mTMHK9fdB1/nsz
Xkn4+EhVe/pKLuvYFEecA0gtHB4lLNQuZETvLTy5bQINWj04PJoaRKiX7Mti0XEnucWwivFZQLHj
YWDWy5WEq5Mbn31nrsMP6GEJkF18laVTDq5ednQCtND94h7Kc+/6q1RNtoh+ANP59KStPr0MEb2C
auHfJSxfaqNo46f2syMz5TReKEG5i0sLT/g1QHZ2k+L1bcFPJg4sdmo1srJZKitDpWQsYX/R0Zl0
D0l3toUD6Ya1jM5MebRDyDWbNBaTv4ZIieZ7nfeUvNiyDFfyQRFTZOS0lt4yJWvL0aFa+icf2V3q
S1lvyfZyfZUOFJN429hfGsNcI1/mddvEtrrIPpNhti6b6gmiCdj21L38k/F9E0Gy2lx1+baPqqBk
CF+3xdNp8US7tfq8y0mT+M+eVzisp9AgEFwRVprbZdnyT8W2A+SBS9NX8n2m2rzVjpDYv/IYcSGQ
otheV79LuhQYXmZVyavLq2WsHTGgn1ejExp7Jf8dc6Wuc066zus7dQjyk3JN90HMmQqUsDb7k5Rf
4/r3htnxrjkpObhXhvfK4lMbA3ukLUeHUPOpRvrtB0S52RCYFdMuhIuf/nQGLr4XNsRjorHFHz+y
UvgeVmefx+1X5ukMLvVUkKE7/poenSiuw5HvfXXpG+Hgcdn3xMwPG5RuLGukyjbtOZsIOdQ1BMet
roNpiIGSZj+/a913bRHgvuwIUvo5zX1n34S2QnunTUf+W0sOVrrkBHBNS0jxqGix5KoVsrEeBMev
65I+pm22zwUVu7GnxONPh32RZZ7q52HRcqvn36LVM/RRR93zVglx/s6pLyTS96ONgmol/ultO2yl
di4zLYW9jyBNd0JIMwN0PO+HXEtg6cocYgFlQbxf5fFxQLnEFm/s0MLrxN46qSoPb6or+DNNUSYk
GBafGRm8E0R8Un8BpG5f5tVSpjrLUIw3k1lzmt6FfPl19kfKwnCemnyKtBUOrjvtcHx15dbVDRQN
+FMMf3J1eZwplvtWEodj5/nydh35+I9h4TAsgNa+w9hKkA3x1n1gHbRo50fiRPuEleZBa32Eb8dJ
8zzhlhL8lRYxuaFjTeCGnsnXlq07ikVZntUOT7LUsUaTFg5v1dp1MDiDY919R+UkThzZJYryp6LH
VOvnF9oiLuNAsNQlJ76POmKtFa2+aEo4qDatedoTfA/4SmYOBPHop+Sxig0KD/NVw7BZrqI3Xx/s
AWpeQ54ae4D8bzi2HJxt57eAVd6eO4VVZ5htZ8uti27DYeX8I/v+bClYLANL1LgTBThgaW1xxjnX
aDkJOQ/3IOSc85m5fUyJL2AI8t1hjv1677LtndjaX+qHnxh4V8fXRf28q1NzHm2fl/pGLjdX9+8q
BMt0zNeV+dsG/G7TK216EEb4RZlNr6D3xNChKOcbVY4pAkD/f37dAua+F5rXQhN2LY6ay8+HdBvY
bPmptIVlljkFLD19Vfn3o8qr1Lm1TCrOQDkF+vjhFATuC6r68m86juk4u+9RJM2HdQaR+nO3+vZf
kq/8UmxakYIgfVGjK8ub0EEtxqlGhFSB9ItGhFohSaqpRmRo5V2PIVmMJvnGSJPk6BhQbNip2wpC
wTVp0ISrpY7i2vKT8l599jRrFpzyGgdSNBoaW2Kr0AZpKkEf/ljsUDKCepCw3WC0Q9tORIB7+WCV
q9MZaqcU8a+0ff+BEfEr139Y1n/T7z3G8nOlaQz2pmD/DJTA6R+nXaj9dXVY86Onc3u9Zn3zf1yd
aXObWraGfxFVjAJ9ZUajrdiW7S9ULMcSICEQM7/+PhtyTnff6l2uJJ2jSAL2Xutd7yA49nzHDGbh
4xAoANHv+kVqPStnHBw7Jc8tYLYgojA4eWGgzfKWDu9Mo7S1/9HuV6UrvW2uclCW77d3RrYw3Kap
7UXR7fSHb+4IRU41A1gJqbGubXALoWxARYQvVQsXiOwJX6zCiyLcNRvLY1UW/Ge/tLx7aaORhWSU
BhJ6iDTgPzctn/+cBUFynJaqMP8QqyRFE2ImFrv9Sf1ABAALcRIr3K03RC2QB3CFTxAegJffPVu7
i7iBpt/f2PKDx4moqMdGRgSbrviJsJAMANGLqsxCV4AFN3ZgoevhUjs3ZTUwoxu31ietZH+6Kc/9
CWAWTPbe0eq9WZ/AEu3pEr1RYLJAR6mqLZ429gNvzbzEfmiEO4qQu3kWCtoxz94EyjhBeDOqAeIr
alA2SPwmuFu098UrUGzjcJqw9M/ap2ce5T/ypypQRwsxL3gQuzPIyQSKWq+P0yiAiyLgjI3Fx/aq
JSN2qHbh+chsNzUE+q9+SrJrvQ7c7Z+L7Cf5URducUbPL+ay8xiwoDq7g8d4Mo0Q//cy1GxV3QMq
gSyMUlCaUFSDHGkfA+uCGAiBNIF8C6SpfC/cywZJpLKRoO1Cn7n44gyRVxp+MU24HtSQs/W25o2V
EywO3pmfFPlPceKTpYp7ZTu92A2HyONUn7GihPEhMERAR2aWHIYWk3dQgr5ms7aZkGA/xxSfMRom
ReIEpaRlbNmfOIPBTBlMxL2AbisQhsyfS15jueXrvm5AfWkT1OQIqiQgTJf6k+tsd+Ca07W8/ygV
GDQOpiFbP6TxxbY9gT3BtRJDE0KARBVtG72Y43E+zac0yU2qQi+Jgo8GBhsHn5HaDviJgTl/g3fM
ry9Uv4zOspVRrVofInsH0KiIFkgFTec8RWc190gkxaQqiavPGrUvSTHTXDvmrOS3bxZkhGnEDZ2c
1CD6RsyokYb167pf971o8+kWjXd91f1Mp1OTEbbAwbszTtL+ChySi4YOP3MW3dyIlO72u2VO/Jsc
AQOrAl4UTKN0sN3G6Xz4AX8YPIpmGlWytDjUWCZjaeHZrNWis6/e6P8lqKKY75WORYiWyBrCa3tB
PyuL9pvWXP2bNITCQR7/k/ODDw8cdjQpCd6ZxB/yoC+82Ve7urNlMJqxYX/EOCRuxl8MsqgYwCD1
z8flVd+CbetbkQ33zhz+8S7uapQdsGhXJSggAd1iJNCsFNwmQKz4NelcPO9je/wHBsx0moDaIchJ
/SxE+tUPOCsF2joTQwN1y6Rd4Pst2bzcDRA+Ae7oQyj5qLay5lX7Rd0CYvwGhe0kQRzjrWU/lFzy
3aNK7B8eWw0Y8Xt8DbpnwGYoD/m7cn+2XtkcGMixM8wLaBMQqz3doHBxvzMsYyBRA5GKB2IORIMJ
waiMaSkDeeyPAdt+oU0SnDgYmbDfwOM3DDXmvDzXikXRygAKMLjpPh8ni61kIljwgnceBc8QdfOA
mEoUgk3e4z1iL+CZ9AE19ly/lY1/v/jLzbr/YLqY0dDN1TjSXu27+c+8kQkilBBowwyGabN/GOno
27NKGBfZvhCvci4U21H3zN7ImjNA2RtZbIyLT2BkFbE+QxSYZSSlT30dn/e/Wzu6u5rZhBgcVR16
E3cG9SjIqAEB9QTmNq0r6Aldg+mizVFNFzAFLAptDsN75DmIL1oEO6cicgFt+VTnLw399IuUMNN2
rhySv4xETCoArwFDdWoqZPSYJqAphkzcgLaCug/PAjPlliENMVFW127NbO/2w2Vj0okQ4pNrSNwb
v2cPAsGWq032xiVHbvlrlJ5zsf0NlNy4v8Or9vs9dwm79DSnHZZP/CFbGaMYRdkoezYoBZuqgBsY
OmzpnjtulMZYw9zo4OX1EHwF6E2/cdUP7YmppUh+teD80188rOCM/x1OZg9ycMKOQSymF6CsmLSD
zsAq4Lcm+0yESoVgsTMoWRYRCEBKA6vMIhgNcaBx1/LZ/kY9DUA8xGHZ/IuNgNFA2vCkQsdEagOe
VCBtxEmBtNV1+IiDGvt0DfFzsGxt1TMxMaMJJdcXY7cyJMBrLKIOcUYiEj+KhvyU9bkURpvJEj7u
lr60xG6bsRIBHWjPRD3xPyUFVYXlEd10I4Xln7XkQEFQXduH0Ua4hHypAMFOfYkqBEPnoCx81n1S
gggxyJQDNaJQ/0cMQg7UrWRquv5X7LloQ9PkfMWvH6/ATVGtEXxA50vSNWHihNUgL7w5i6cxdjT0
/GgALn5jCoI0K2k9HH/RSgsJIPUYJD0WdNGZGz1Zcpa3vfmKMsKa1IT395hqV/4lKtK4EmLlWHpW
5JX5Cp2PWc1skCXB3vp8wjCyFWUafN1y0hzmP42QF58nv4fLGNpPuD3DKpycjpsPiK7wA4XEAjHZ
d43CgHP/FY44fuvWQugc4UxTTMFAM6o/EFDiUFNDNKipLoJ7lF2weBkPECFZpzZ1UJTA/pY/MF2H
xkdhr0AuYz3mipP6ssSdHjNSDtPlCgL18hWZCLw+LEpdpbZJ7EIU1mMnVqxqPcJRTD2vcBRbtNGF
ZPXWi10bBiuqs8IzgQAyDy/U2WQcn/HZZBw7VHzGUa1XyF6/4DAuNBEJRBwW14WQn/Srxjod4iJB
l5SpHvpVlsH8VXdzcpanRQCWsqPkNkw/b3x4jNKAjOSFonLmYc5KkppGnH128WExGFl6xM6vy+ml
Zmn80rGRBvFOoM2jXi2OCFu5T4Ty9oOOCEe0uSOiHeI//jYPyesjhxwbXjWcasigxUAtJFLWJEEM
1/CchAu0dS7sH0IfesYf8VaXBe8HheOVB/ZwU7baw6W35LHkJ+gCpxWbBjABdRQ7EXVSf6JmYS8i
qtDCxxnal8ShLZhdVBuIXoCfARjZOCbwky20EbI40K1/8UpmGGKMIUwYV1QbqCaZK0DJYq4ww/dY
5ZGlPmUMsh9w7hNnI+1zaDoPxBjAh1uiGeBUxFz5vxD//RqC7rMG3BRxMLwyBBMgGGpGRG6oGQHB
0LkBgiFoROQGCDYLGpEygoOhZnx8aBd7+NRk15/lYSOUJAoBZmid1+DgxLHGQLXzzkuxauJsO8/8
wldPx7JDdhtDCBplEOQtcjF8fcfbtuu29eLfKATXpniEa4vyqyTYyb2W3h2rD8h4sXsjypQ04Ayy
KcWdx5bDvcmNWX9ZTzFIUrXmJ/rw5E+OHTrayWRf4uJQ44XuJsWrBZf2LpjAueXLtUufw32Ezhmz
PIjBSzV8cCNIgdUFYxGg8I8d7muWOYhlfecxTCr6/JD7JK+fEG4lTlRroQx5VYXDuFXNjWxu7rTq
uBygYyHjyr3xbv5bC/44wnmIuAOLf27CO+J2icYXZs5nBTs5FloxbdfaxgHY/VgUYQ77qQj1Luz1
sCUm3SKq12katzR2RronrIDwgjMmGun+ke5lrCv4TI9fdMby1BkP979tMT0xyjYaWeX8kaMvbais
/ezuoyVXLv5lyp4TeRBwKtbIKdSob97Yxi66MA7EtmuxUaPxgEiDJ5R1lsCBIAmn3WfGxCYBr3Vg
5t7f1ZIwIreiSDido5FiWg4w3iYirhgFH75II6z7YI7ga9TwoHELBhnOtSTcUybnwWNa+Lfh2PYR
I1b8EiFpbAmIywQF/NCYv6Xels0A6q8yhEqCsU7YPSWTi3scHk/sKk3EdnGHSgvHCc94T1kzssbO
QiThoqM1uZsg1JGFG7vZlARRZh4xEBcmuCsSILAh6HEiwJXD8mO0AgS34fhyh+lq1+oriRKVvjMS
9Le78e4+jnynHVHWvTAWOCtr7bFedFgCRrCL2Q91eQ20gnj+nuzUb0tjs6TkcXVGeygtKTIAk07D
/g7vA6fmIWrMSK5WDyjIz1qAh+MDf5wI5ZdByocN63nR+yN6L4yXboAQQaoIFcH1rR7AIxCJ2ihC
3Bu7jRlkjxDmNAaN2J6h+lAbG+nS/Z2TCnMixBvm1kAkVK3qfN3na8kgP26z2Dd4ewj7fCHjQuux
NT65nFhBna5rji6yiBEEmBAgJuI3qrKuDqp3YYREzgwI7XvOZ8EACcYqdHCU5lCcelj1K/7EeK7c
mpA/Rkf07ZikAaMidWFiBIEFMBadSx1g0F5ZZAMHBnp/NtlVtuHD6qS6KqjPksjcSq/8W+BNwiL7
Pf/Bm/5ftUVNbgPmgEww4G/CSkA5BdMwSmVhYI67Kl5nGNXiddbLEU7Pihxly6ixQigm0fWQcbrz
FT3gQ68y/F3sHEETgWYYiMoadokBi2zMLKGMCsnGlPRwqYfGnSgs7IkjjKbADqKsjxIyUvH0NCK8
LvRBeF3Iwwqvi9xcZdk6NWEXrawUpy/nwiPoFHqEVht4hhQHAB4ZeKYMgGfAdnRaFBG8wMxa8NkB
aXIZhgDsa4cTVlG8npTNVCwC+DocgRThAmPuAKYohfgl4sgzRdJWmfZaYmceizl2xiUuuuQM8/sE
ob5YVHS8GelAImeMDwNwNFuDIpaQLCjeocUhK8R/gxOW3xrAFoonmyJchnVHvpN6SUBBdn7lLGah
m51xpNkBgnrFoP+ZlAcZ8Hou1ng4oSztD5mD1tb0kEdgK4GzRUoWoL34W/RdqvWlcmTDsb4B7vgb
TS1QO1S3M+Qmgjd4Eu9/02iGD5IyWaR8sp3xyBXhE1g16DkfBRAwXw0fKOe6jyd8VzbEd3oIdhMC
dPqV1aBSidgqITXz5hE3CLXFvRaL3aj5YCsWNYrY/tCkXISygRqlnQQLM94JcCe9oqD0lh7vlHpH
bJ/IfFEu5etBiH/vhlizTo9yVI5O6tMUHhp3gWb66VQOtffjP+GQyJvQNimfMRnhpGYIkR02NgGa
6ECN0i/8N1hofhHP8SHBMJOELFQ+IXIp/qHpc6pPbXh+Ze4k200f5KVQAaWWMPRpm/8gezg0ElCK
sud8Bjh1TosnMp2frI82fNSoRJwaQZQ/Q4ZILKi6/xUncoxQeJP0iKkQ3zvRquo37yo98r5YDzyK
NCJ/VgdE3+qZSVSIGruoHCJsxD1WeDrOWyL7VSzOXUpLc+kekp7vabs0ttjB3B0aBBxNGMri1nsc
FQGMz97+NA9XaGaVAMYLLK7WMTVyK45ZYNsMsh+3LlmUU62HK9sZQS54LVAvC6gXtdSfG1ZfVJaQ
Qe3Z34QCdf7++BjtBOLOamoUNqV7UiNCNpFKEdHOYltEkERsyeVnUo5xCNIu4JrHoQirl+6T44fx
KWgUE3fmUfxiEFGnSxhDwhWBWNMK9HPcLZc7vO8/PGxrtRVONiMpazs8xtnK2C3/l7itGT7u2Jg3
98zE3/XJ/92CiTvC3xDLgl7xMmA5ewlul0CeHPPS+q/Pu8RgDCk5lcbCb2mLSaQm9VPm4tmr5U/2
jW/elcDH66a5bkyyRVtH+Z2CLQIUaW7J5WU8ynbupAcdf8gqxFM6fl8KVnwQw+YYbdSq5JT8drpK
7LDDtAySNOvwhtmJoEsEchtYqu3cnvB5xMS7u/msf3NHJEY5YDsMBRPhM9dobooIEHoTfLXcNl4T
hEt2Jtjyt9JdrfAkK7BP+vVAiQPN7+GRgMHxZxJPG1n7xs1huTg3EFlY9JNwCa3dOQqQbg5ghrY2
hMYQIkSNy0g1ozxbxfAbYBHGK/w8k34t4Qwcwfld2x7XlgJnvrJLoVSeNNsxteGBk5pzHNWmAgr+
g+QVVSeiNHTm6EqVWEhLifMoB18D3CAakS4fa1S/AFk0fKznB1jZbjfu8mKnj7vFuGvjXSNxUu+W
xU5Rtvpja9KDNJtG31ystTWIK8PRKzbOSI1tJ9lSgNYioqdU1nGyxhHscV8he2Nro13E/os7nCaN
SJ4CiXEHDQDdLPd4ESIG5ka/HOkglZGglkDFuoD6Cvrpr/QHjV3LGH8fX9ZpxU0WtHi4YfDUh1Sp
mh5yzuS/Ouj2hV8V/rIVXX+n+kbrXzPnhcF/RhKrYxQr7J40I0i5RsJ3W1T41PYsuN3784qYKe6B
Kbh0Cy28XPjVwm+gk9diaVCDzv51+r8zWXhv3IhUcqy34knthfsOjuA1TFVgJUZ5IkRQrIZQt5f2
Cd+BD35XyvTwzhlfhMkevEfPlkEid5bUh4Vb//Lx9MHQp7NoKtz/96oyc5zpVXkRXnV+HV6BEuFG
RSIx8RMvgtTv7uAyfgYIlMWSMTs03AVmc39wMGf7UjGNIUvPAyVhLRNMSARGwipLEZXWWigynIT+
ibaJ5qkyxKJ+nUvYjoLVrn/xyldXaL9u6NABik6AUQCOwHlMGeCelMpHDGp53iI8WTzDn5tJGwp2
2qQNkar8EBmQLR7ccOkcCCTw5vhdsQECB6kCn/5cz+wc8D5GtSQZ0qfe3uhhMYfhJ2oBpDo3D5KN
UXn6hF/PEDZkNeaMUEBGMZZlNUSUHgheh37FvwbVY7ZqESBYgmL3rQCxIsXC8AXVTfj7EJcBKTDe
XeVd9fu8K6wIEqHgDKI5W9rWCEYkxGcS+C2hHURmApBfV7NoCExcvq78CzsLiKLo4PFjgSqFbxr6
Hbr4u7KtH9vhslWFW9LmvHRG9xExsRVe7yiJpCq61BG42oXIdKhspGNCcxCm0X4HbUTG112k6oKb
EzW8lFyihgvEqWjCNY+o4QS6eEf0l72nxiMse4F9acjTcu5DQw8VnQMw4oEZ2JbwunwuCKT+xzpI
+AZBlvlnzIwZAmNmUiuvQPB/uLdMjOy/6Iph9k6Zybxwsa+CxR8G0uRbMpDOrlx7b4lKjrsM2xZL
LG66xOuxHVvyYTfYCvXc6+2uyPbXbH/J9rWx72ChuNgIsUDpRGnY+vftRXIE4leSCevAibrD4sFv
TyiwkIDdd0PndnjQgvWTezoI2yeNPQz9FU7bCEPQ+6KwGsR1xcOHdR19AmGTCq4crky9BTwRKfy0
wivJn9fwHHI7MMsHP8bbaV6Iw0a0RReRDwmZkmDc88JXsQKH6DP60AVZQBksJCYsiIE+3kYtm4wI
xB2p5pB+2fcDDjsL0GkMVRPMjN3BclPN1Xt30btj5frD0umwb1o6rAonhbf2KWM8PiGnC2RHi+hf
5BTBBRHS98894QFXSTzZOk6mnRjqN4z4OzHRZ4GhMtRnoj8P9RM65C1j/b9eOFPZnYG0TsU32XZn
SxTdc909Ml6mvp/8GLPgcTR35BUJLw/wuO8s+JNPUWzXCjuFdX8XqOhDixB2y3E4qkypA6SthLhV
HzNQR0EF4gGWQVEKFDeXz7NvDZXiiHCTVABZtNmUpPxkEG7XX/86xgEfECXJor4fTK8Tml3mhiL6
6G9m+AvFvajvUauSNEh+/Vzf7xAnn4IDCUdY2+CaihEqDxJQMXMM02+oOZCk/zMwr3K0rSTa+mXv
V/hRCejPxTlytnBsdZ8mls4VUNPA/611a0bPqcgguP7QitIa49hBt8ikZknHI7IECBI/0aIOMN5o
KaeselCIOau+xugqjZZjJI0R5sSjY1v2o96Y560Ez+/Cfb4lYp5Fxg8lDYdRsW+KvRTvBnmHy25C
JHK1leGCXjdSsU4u66FddTgtLcPrAHfRYdz150rxR8oEMcRr1VoZ2lrR1rqEck0pYdD7xMhLqk8q
h+qpsMceZInwAAU1+YhDgJtpO4ilGoGMs6FuY/xBmuiAxU0Q0/kZwYKs9Z6DWiy5xF3Cb3EZZbQP
Z97C9pxDE2aPY35jZcvCtBbqEK640MeG6LwEwXR4ozHtFwwohi6vdz8+VshYTbEWksN71QtXnVZn
gXoJp8TiV/VBGwI9hFq4RC4YaVtoCvI+t3blOzVQDZxeTC5AWGJDBeESMZxk1MJwAWIJMr/p6g77
yw9VM3iC8qwYz8DUVoyXGW44JyoRNO3gOD1qSJCmdDXgdwAkjkp7IL28JKExvJlCTU6phYOP8gy/
0uN+wZYFxJ4kWcrx4a9RDCMDTkPkp5nfw1SNKozaBwfkA9ijSjddumlJZFM32sP2cMA2sHnBUBkG
KDZjlXe7COkkC09m8pfOU8QKQT0Dox9GgW6M4BniJzvam4WcCjYmLOxo+WylG5ICsGdPdy06timk
gKgCcgpSfDspb6EpMWoHjVVtvKZJtiFGRoKZidNdSLtJMJqKB8+erXqBay+7tWUbX3oB0WIDfbCF
eQTt9VF6lAMFWhjc3R2QU2I5kw542b52P+MafDBOn5b6Pq734PoGzyy3kBFcDVxgQvADFo6aJbyQ
zs5qtNbOTVnz0/qG5EJfV06t3ZnRQOORj0g/DS0GP8w1xfEThpGi2YcrMnlGDpPRI3D6vBmwE7Af
sOj0ia1g0TinKPW9Osyv27u5wRJBBRc44HIwm9PmpNWieqcFnVoz/RvWjHIYngo11G60vyGTDcYy
V3jKkPeQK0FJSENpCONFiDNGd7KgfHQuBhssFdoDDFgmk/gIncWVJYyMi8viynLN5PfyQvqJCOMj
10sC6Fe2qF1RyW4pXHHVq/AexoG4FWfhTfXb1mdclaiTrWaL4t1POBgPMUy1aQr2xeZ+4Z5N/rqc
gamwubOzs+adfQ7n1Wl70RbuAFHYWQFR4CuBIzKk+ABuxO80x7P4HjZBzh5SrsjEUznIKaiXm6zf
pub2dt092p1q7LAGLAkVt30lZO5GiMywcKCaXUZsXAmpACsnadwlaXiE2VL4F3SxZHUCsbSKMAOM
CTJN13qH1gD/NbZQcTuwAKrNuzBFo4fmJyYIXCYr33CljQPHzcXFqA34nSEdRm1iLjSKmLx5FIOb
MRg7bsbqh/4E9QpgCDgF/4rFN/7IxRobEkkWniOYluGYRF7eeBjRUDLecusQnOuW4sgKgC45eASJ
12KB/AiQB1esDww1ALj+5nqS6gp4JnvYe27wNgNDwdusxGUmX12OnGiXYz17ijBqYwAMC97JOR8h
XDL7l19u79xNLUIfuEqTJ9Dc2YmxHvDoNVuZTMtXY4CdGHYj7C3NCSD2PJk+ARY2wvPi8cCvRQCe
GJuMbC9MwOCQ6d+8q0c4kfCsF1KWgdUxVeMnjwUDr+uE82TyGoQ7caXfOG+ovB1lZy6dAkcCuIaK
OOQwCMIjDaEOgi9h3wP8ew7QPDMJfCrW5y1ZzmTM4sgsvtb7sfvAHITNI6PZoxOEP6qKuB/zFdic
hBw8UV1A5fKErdI1BqiBvzcG2if8Mt4A6T78rHmaJtOlAf7NJx4vyyTkzwD6z8JcCKO1ZNOumHsJ
UzwAvXkxg2TNsJ4cwdt7yoTlXH5fYValNhGNpnlDQRukMia99n0hXjAxybfDwneNVU+pn3LwEzxc
MVhbcPbfQBMFwn0ECOZRnlKnsB5qUaXBcodsA1kIABkP+3/Wf6cKfBDRUsS7R7w7yzvBk/dbDMDQ
u0wJWuUUl0FaD+YFxGKQ7xN0xNhYhKGHRRYCvBBdQW7FBZrOnh/YS7FI2GCRu1XIIvvrQpj4NSQP
bQ7VWhCYhiBl9LwF+WI4IKgumvi6F0ksFlqWiinB3wSCInfvdKvfBBhAVIfxD1tHF4gQKTqkgxDf
QIoO8Q2Pq93/3LF8hF3EyA+aAu9tiprhTZAzI944eV3PnGqEkdbZitDYW/03IJXQ2KEhPoITiVNM
+icljCOIIwytv0CxUNgJWpTw7+GiMMXhioyYeXF6/MwT7u7s3dBQYH42iIVfUVp9DXCkIDRw0nub
IDVdAHuZ6fUjbKHxjiHTHYOEdRFDMX8OYigGYYNte8P35QiS9oQNy9LTDty9pA+kDr8t6qcCyDsn
l9llt+GZFwTEL34oMrNh2G3TtAwLF2kk0fmUBflRzTcLmbRQZPuewc2W4UTLDDLA1WahPfFQLZ0F
Cm7TKSH8oUlliN9iH1SdGDssp9QX7VndPwm0bkJ0sGDKfjG2olTMmVahiDBDQkxZNyvSlzZhUgu4
HIRUphFpFoS2nasoqaKsim6VyDNhrFCQ2YghwoYBIE7VSUDla5o+Rs7xBhwaW0geV+G5NKVCs/91
H9BeL42vlL5WCo4r0637O9k0cA8wrponanjvpJxpP/oSX50YFKxzZRQdJy7846d758IMaP27dbrA
6XpzrTcNbGm07KMIYM3gj0CCGqPGzaLFPifAzjkzTJ7CrKhSWmI66o1SbyptQxyhVG8uzUamdMEJ
ONv8piSfIoJICRqmbNj6d/xu/gi07+0MlHJe83MhYZxMvsRKblYDcjDsRpXoco0SxJpvQy1yW4Y4
IEwiNRHxC58HcltKfAtxvMhR4aKDzCDeuyng2v7hNLVDGTpXopSh8fHm15ltTf4XxAXoqvC/oGrO
Uj+Z1rkTcQFWK9aiFXEBED4zCtszlPEoPUeJCHdhY4tM1J1SqOeRqoU9v27DTuPPw8W0MpK1a/v+
FQ8uyQ8V+D2DiF325YyZOxRun7la4y6+LoxeYGmKoAL+5fbuXD9HFbmY+IdZV1o21b/wb+95e5rF
9NGPE/9RiPe2gKjc+uq0iDKQSAPAM3Mldc7zLx1KNHm465QRolM4pQUh176BHzAmb4n03rXGTuRi
wCynzvFupZfxnXRiScR/lx5y0IZwbsYvzc5EPKvbZgcrx18qvqlg6uM04U9G74/wpNlds92Z4lLf
E3tj8J1ooSIBY4YGdHIeNggRbbiAk3oO6z54QPCATJwEqEL6Dw7iwW2OxoeSUoRsr8Qa9JuOFTsQ
21ZoEzJ6E6Yr/P0aSWuQfc0SkgsD+eP4dD7CA4ME1kwMWikEE0KHTn9KNjfQ+1eMqQ4VUYLOxr2c
Peh8bsOFWL4QhTF7cRCIASVXKez+4zHJUmaSHcoUtLNlAb3slq7yd/VTF2c5/BEmly6/uGCJDpGZ
YRAHMp6o+MrmKzwcdAxaP3hHEHp5U9DE1C32TWvezZUsIOZad9d4kWUhfcGTaTjwl+Lf3bN6GD9u
TKO+sqPpLtQQoY3CTF+zOxyXNfroAKMQV2hvIhfSkIeyBhnP8uVZxgZeCjpqFgITUqcycbQNb3lo
dMFitB9SoL10MjoOq/pzFfp3+RPyITQ/F6U3wDjch+Rp/jJwJRmWOKCzhTIDcx5xWMCTJ35ZQx8q
lMkI52FkJki/HvvlwoNoaXrSwtOgnmCan7+O2KB984oNl3TA1UQIm2MhYLkzHQKrkX8bL+vbka6R
PJKavXWHauWFKg2QcTCZJIQNtvnEfTEiV1AaO+qOt8LiGqOsZnsW11Na838cCEvJjipXnRT5zgHX
PF5e0y3Sp0IK0XzfkH23f7+YZvpuMNng/d0QNmg2f3tgssC1U7y6xYqEiBehY4JNiZQJHRPL+DZf
HpJtNqHRhFoXcF3hTCO+QdsNmucxL/DS7u9zk9A3qeK5iSE8tZ4F3tIyOPX0aVln3MMSnH6xD/NT
7Pbpc3zW4+4P3OfPNbYOEjL1sOVpccynOZTmNoXSZBBVgNl0V/sotlfDvV5CWbahNOAoSpoUJTfS
jmpNoIjO4Apf42otjGm4NRB1pbu7sb20W/4VtFrLb6V2CXBhletnntXFYmWA5tSQEPYWcrHRxblG
JwIhDy10E3qg68ENMpYXe051TNgOmZsx173gUMe0k8xwEY3DM6qR6ygF+kHaoCYzIuuxJl1m2a2Y
2VsIwtBE5fRhtfha0Zo9GM6mrniAOZiFZn7NA/ltTTtlSVuxe675e/QQHaomistdrAcjvSUswDJQ
aCB4EJnVttGQOuyzOoYfWJ5qYpcpzuH1HPK2ZT1IGE/K3ETnfRe7bGYNTUbAEFRxFHW9wFEFHYxC
Cp5d/CG8RdLF4m8u+Uamdf3T0L5gH6FgxGinf9jweSkiHRlU25fD4l0mI9q5jAytbSZoc/ifOUUo
Z08EpDNEU5lduIy1LIZby+BxDXs1qNpAxz/WWRDdcQ0HpMpqMN4D+cK7/TtA085+gxEzS6OHRaXi
t/iLlzb0PHZxEsqQAiahdAmbIkzBgomfP0fqPZLvkTblyIwdw6PV9cLQxpHconELdmhsRZqdlNLu
YWrkGcxh262S4oFOJic5iAGrn77lu+UjrMYszP8Ok18NxtLn1aWL0rtzdtPS1i1fQQei+Ma0RExQ
K25lC4YiVQneSDxUk9NRxoZCf4ctNds4+xU+hcvJdkGI0+Z7Ad2oI708mg+efx7YaxuOHyb9/pn9
C6s2myeJx4jbOf1zeR4Sf8ADCYSTriPz+BkrnjUtLpLWkjzmkT3E31aRGb5qBG607KI2Iz5oeu4y
Mu++hkn3eZUVq55ftLQNjrXjrgfseqRk4/pjZyfVumcfaUPeEyf3g7eTrAtGYWHKEN5TLz77JVvt
8sV6sBOpi2c+JTsaj1iyWKGWjHHw4eh7IqB1a2JIy+QMT4npfjUUuBjTVldNWx1bUmviyii2sv6D
zYztf1PwhncVnNQSZd5UysjuBYaP5N4ZAsFFgvCU75uT+RkwIySbfab70GkSFUgnaeqijaRuqwEo
AjLCJECOzgVweruXWzAqCC3UboRhk9tJxPQD8esJqIrwTEAqFkU+qWElpEI0zxeH27yWozv/o+hn
I7sy7cjZCgN8v/5NvmSCLD1gNH6W6G+R90OVqSJCjPu3jscFUT7TN8yqR1+q/EstBrQJ8wrC7gjF
CiWehDg4d0F8CSpZlHUX3CwUu30eamaS0FSYyS57h9XgicmEhSGZJJBFjUpqgkHz52UjEMYRd2rZ
bf+knsXjCyq6FKvNBBpaPcTKM4GG3h5wnoKE3w5BZwggtDuGYP9YKlmbmC1a59sHH6DK4rRN/EuJ
BnSDvxf7MpuyAY8VBkDzxAXlzgEmxYs0KI8DmSVsn3lItTMXPBQw7EN4rUDxX98Uoj0Z7pGPjMGZ
P2+iOY61qfd8m450+DNf0PZZHHxskpx97JNn1lGw9n9B7ZcPxsuv+lX/skDZxk1fbPAte7yGxfPY
Ow+8QR39EuAJl+ViyQvvAV34jXC1O4yPzxR1zidfJLlakJBlVzKI2HSvOK6WHsVxEvu8ys0C61zn
2vqsYkwVtH/OMmkjYsUxnwMlAjUsenS3hUs5BWA9QA+nxVmY/0EVcbaADsOKvJ0utEz7+oddtIQ6
Ny2+xOpI2pZ1D/OLWHUnorYGftsBeov/jEXZyTLgxbXbtsUWSZydfIUmUsT7ZojXuUKImUCiFQR2
pKHHYVjmIv2MWks9SD5XNR3IfxLw9hLf9F7A232K5iWoJ4Sb69ZSzzYiQ43ax/LNqMyjO8zKqYDI
eYwpGo5UJKSqsZMBGKPHXjVgV21EeXA78uxLuPkgf6bwWYKMukiSKf6wn9H2+sGVwaMAu537F6dv
QzIOOwoK6NRFl9ty+oGu8Gl4u1Mtg/C5gB0p2evh0Ko7REoHvGv4q+OHoYp/S1RooGCxs8ZWjtNv
tN44XilczG8k2A3AGtb7d1+++AO2c6hoql12RPzLy1OcGi/G5SnlvaVQV55xBxVZUy76CWEl8/Bv
65GKN6WcUncyo31m/BgBh8KzTMauF7F9zn1qeeY3H13fITZW1TBDMYqUsQseSRBrPjYzKChO6DDQ
iqFPm+27kD+ns7Po+wKa01atf8N5tl4Nnv+yP1wp7pMjVTOlKgUx0hO0N/m7K+8wiZLP/uSoM36P
WJ7uUd6x0HTErzIjAyICsDc6LZbeEORoelQOEDpnkVrHicSiWOZQuikezxclf/9RS6Jgya03/tHY
hLVKOTHJZrD8woIXhA9fXhRvHUgdYD2NAVUsX95DirCuomjXnuhgSM6jg2lELeJTB6PuG3FTujFd
a8K6QVIeYk2Uv6NiQudmMZvYy2QK6QiafJRu5i8cpczE5atdIgiCtomTKxZbQfKD0gSZCao/vrlZ
IuVi/HQmM3YpdCvLZIMlyHtPmCy9A/MIeHSSKPUpg2lFKHOVDjYmnBW+UW4n7YW9o4WUkfvclcYL
/1eB7XvuSBx1QI4fEvaVHMMlBSQyYLRpPlZDhcttOBwWxnP/hO9vvx9GLAgADyeRzZk+Rshg6E6W
T7XPhQhaZdNC2t0ivtFxBmTDwXF/UveBtMNyk8IEzzR9i+KobnAlES0ITkcojQz8NESiN9U+Zx59
BW0DyvO383HZijvhBoXzHbcjTeXO5HMOCBrAemXxhaGwfII716/k+0qSREFoeR0FLCp5GIZScCem
ogh6CIWyz2fL8QDrhb9VMflbSWYQ41Nn2Nqer/SqQlHalp37zcCLJVMYvfDj2no/8W7ePYwe/ebf
3YOtY949OM95BIXHAigUApJp0UbxUGdHjnTWOvuaH3FuIxaXZU2HtZA9HXA3JeTE5Rsl/LGm49Z3
1dp4MqAP5gcV+zyioGBaexftE/7bjLueN/ZkTg/WLejMz5a5B/ApTxalz8IdnjhbKkiG8jePphSh
xvtN3joG50FDvA62K5jFLVfMRRNsYJFsPrh7nQqiEtUxDuEo3HHlwBgW/7/JTLkFvH7uGUZmAuxF
vc2Y9AxliZfpfQarhDKc8UBRVvcOspBwrE/fiHaAqyZqEEZVTLgwjxQ+zZQqIeNSMDBGJzKEXzSQ
BDllG22xJgmbBPUq26TmegB1pW0k1d6tyDgfRLro/bymck4r+9/sYDhg1NBwwO5xoLaihjYXPmU0
JDQOvhp+Bd8qlQMeKtQRUk/msnOdlpm5zS8id22nWJ1LARo1smvSRmKTunC0A0plWJB1d3qE6Zce
AcSfXxcRo6wF1NwVAGNxbDrCFtr7Ckhx1soDU19qrN0EhA6BcfgA0f6rraFy3826G5OpAd0EORXM
ejgaviE5ki3Gkn5zrZDZMG4n3dp8zcOApIYaJr8aXhmQC6S8v6Cs9KxGzDwC7cCAi5fRv3HxXv6Z
eOGJiBklPuEOd64/cHPUhcMfqBH3DuId5Yi/N7seBqoD4v1cei/C5uMcKOpe+s0fMUJgaFB96LJq
YwwAb2CmDiCDgSnM4B5SJVoc67sfDvFLRYn+IutP8gdvTf6ADAkEq9yiHvjiFqrfosRZo17KXYYR
QKcMI4BOue/ghiLWLztmBO4kB5hneuOhwIjilcgJ7MHJisBbKCdiGRmB1T/pbuYUC7aLSuQ9Lnf/
rR+SpznRMM12YCYga+K9kDOXb/iK+xuD2rCUAmJn6AgeIi1uPCwuOxhq6Knkb0FWhU9NKruLnRuD
Y9PhISE6knfKqBnmGrnkdzPqqlUGEP5/bJ3nbttY266PiADFzr8ixS7JSey4/CFiO2YTJbGJ5ei/
a1GeeQcbG1gwpiS2LJGL67nrhlOfs9FFBr/aJedsz5m64VjNHlYGdDNwnVPfnSMx0j1cdGCTJL0T
SCj7/P8c4B2AnKQf7r5BNPf2G3+CuafaVyH3L6hDQVNYPv6VXTc49ITrJx46BKCbpI/t6kTaj6j7
RDEAPwioXP7oR7c1xVI+TuSt+VkrahfaUTQviBoI6xcstfXLYM/DZPFFov8qIgSC1zUUzbzue9UJ
D5nbVsow2OMIbpxNFTUk5MB5eDoFXVgnuxcGB14plCd/8mr/opAFET7KVLT0FRFLUiIteypReEX4
h93yN5r6O6aPph5Mn5ufO7833QSxKpA+S4ULQEJGwrS+uwLvw4M1jgk/Rfkb759OOhg7h0fCyQ78
VYZ2Fsr7BhuVLZT3jBnnwmnCaSE/Pa4zmk3jmxqd6+hKW94mbPrwegpvm0BJ7JY6bQbbgFrynras
LsjQ9vwp/8D+kHbM8AMBxPCz4KsyXYYflgrUBy3BIER0SE7Mr5t+jBA1PJxJgMP4wMOnim4oyvpo
wOf+Q/4l/eUi0qcdigSMFtK0+8kpSdzlXOv3u1Ncdx6SB24HLjb4QLi5LPRvgE+c+z9pVDIStC1G
Mp5+cqkbqMM4PvAdVWxSHvkZSFhg8DBqYHogEWEVJNBWMIn2947IWhS9dE7+xiKDlUMqI5gIPIVS
EeZlCNLPi26/EA8viEp/k7HPX9G75Jrt22zPBYQ7tnbNy6FZdcQ50rlUqEhvctiTlOXuSDPNfJXH
xgdyhArj17w9Vrbbt7u23V1VjsIEA3kVNQZcqNMW6Rqni8q3KoKh/WzhkeufjxpKBkh05H2Ku89p
xnUJPlMXbzQ8MtmIRi2w/v1pQG/Zqgr3HQWoMKRSM3Yx6WKH9Cr2FxvrpT/ThNbvPLoeMk8EA9PW
R4zLsKspowD2BQjzTpxTkDHBnpz8k+mPRTDpQa9DgTkZest3NJYsJFiK45FMo+4qjGelSGTSwNsV
UVC2sT0DNKeiPs27tb5Ohv/fpuJYscWRUWW4L4Kzhk8wJIGptD205bmyS287aUNr8s4CmrgJJySB
I8tpT4sYognMqdf21y1ugQX3FdQ/bDlmDVI05I1XOyiz8AZdygO2IGvYw+vjj6BNjAUZrhDtgN9S
fEmV59XJSYCI8guJLnswDrBGIhTl3fhETw+ppR5oNtA+ry1M79IKpoz0D5Pql0SdEiS+xR4EbdVu
ZO2balJrEPBo7Q9WmFI+FiM0uMUqUO5pz1cZiQfmLxT8yPfR7vPP+ULt46rmwoWGLACr5E3zK+cn
rxn3RmZia3JQi8mUezmM34zAOxWCGX3GttSFVCAnMBuvR9wa0dmIaGnD9YkI3wZvBVIlUxNb7okR
nPgNDCoX8aPtfyy72DqssPLTlGdchzo7QhLI3UlCHVJj9hm3xcpJJRLG0X/KVdv3mhgiGfGU3zfC
9iKP2ytZLuKVcZ/6qBV4ATzzzu/8ML7lRhUlEBgfSGDgI6ABwIh446Q2tooYz4fM6ROHEukUzFxg
07g+yl1LrKfqLocZNy00g5gRUUjzPDzHHcE6KCJuEL/kLdBfM/b7TIL7Y7pV97wt+A7/Mu6VsXR6
wRdNRA1ePBbvgFo+5q4K4oU5B+EDza8ErZz2G0CLmIuIt4bSJz4YjgxEymQoRWHLCRVwqC6x65Aj
CM0lvCZ0BBwfeGW9TTgOL4cTwN0Xskb2wN43H2jdiwSKV/qjhI39c3iFC4XLZ9UvSOE3ouyJLQxJ
Q/eBPkt60lEJrGE95PXg5YJk5Hk0f8Ba507ThqkZwibybGGdlGikowx7qhLdFKiqaJQiVUFnTopQ
pHhFiOKdhdx9IW+2FYr3bvbArRC74/cznyCbEYihlHIuH1dZuPlmIwAQK+k/5vtX0ZBGMJrGymie
jRhG06b4jPNrRZoePjjRkePpK16G7IIHYTYItIxVNk6DDnrwU0ss2PPFsYmJRS5MNeS6Shz3VnCu
BFcrF1uk9A6VVDz/+JE8xe/+DAj5HSGZ2rfEg2NCiRCAN4MdENUh1C9GsvXt6Hrxjpz4uclEGY8L
CnfJxdJe5pGaVrFG3Fatb8rb3PBZOLy23f66JPp703HufNDTYyEfa/lYPpQPF8VvFJGJ+a+IFSH8
OWcDdNKv4j9SeNTwHkZesqv+TbNjH2Xh4iXKjn0UI2/BxdGJcsf21abRj6Rrd1LdEWkJTzBDhNoZ
f6+e13CKkkgo3eKYIsDY9O1rME/BJQ/P17AooqyIJiQdaPuw7hjAgj7O1Nba2oyzq+5fRiy1iv7R
/Q+K0E4RwQ9Af/NmsQPvil01bdVn9VmENbJnAF/hLwfiRzRbCdla8/dk48TaFhUxCmJNkLGDmyJM
UzwboBcig612/F3At4JucwqfolrbZsPR6o9af8SZafbfrl+93mqvBAcMpZCo8ZWNjPXfWmMUA5z0
7xK1zQFz1jvmdOVzYNAO0LlxU6HNwevyiLVK+j39NB5nQB92gv4BN9cFSxeym3UQ4JRQiUGgZagi
PotJgI/6D+JV0shQK2ST3wFPUw4orP94LGvs+VTxNJz4JfF4YJ+8gV7BJd09xU84lDHosnDn8rBA
ScDOjJjg9G4T5feJimB9dPDy8cAhKNr8LwSgG3nDP4n3sv9oRmgkKHrUPf4k6a/GWE8GEAN/JDp8
/PQWS08A0TzrUsBvJMT4CmmHr7dsUMKXBYGCo+yGFbKjBDy676a06tCnVBHSoAg7tCFqpPB8sXey
G20OHIB4zzLYKvaXN86GtBcQ1McQOguDK6eahjjdNJLHuCH4skzyXqgvLSWZmz1avLZ2yXOl99em
YYuJ9FR/IQbSuPRUHnT08C0EFUFvmn9ycv3LH9oQIjBiLsPYQoc0u6OZgtwLEyPiPKyUCjDcbc8T
szOTJY1vaWy3Mbspmb//iKLP72jLmNmwxxiff+/v/d0cjfqx5N0ZdrkIEttiyGazrUPkiKQsFMha
f4logsajJ4neSNRRtv1AMNrdSCSboSnkYxzY2QmZC/D+1IhFZyrmAfVNPEC6hzCpJfY1828cljPf
oLaRfAGO7hznDzoyj8txHvxnaT7qPntTxWnr8skpHJkQa1g1QgvM7ohf/WCl++tXBWNJBw0l88SR
UKY8e/IHQ4X8MWik9ihifNEssRhcULwOoNqO8omwl2tG/mSSnD8LHh7ZTlwvZOOru2tKsOh6dP0B
S5FwRMEeN74qIXkUSFlY6FhoVBpe/+I4pP2QZ430O+8OgBt15eFjFho/2tqYazEWTj8KNOY0zosb
S3nMy1/TOZp+Ijvnf7LkX6kR/tM2iD8LT+W/D6fuZb7+4PyMJuk8C1fVf99ZXFU6GT2tR+fd3VPV
c6R2dtZRC23UXc7V9ivqUH6TUGMtx/P1qKWH2/WYpoe6OaSbfUHNRLHPbslySsolzvOY7u5CCdPC
wZmJW0r2NsDsna8svmRQICu2xzrH2ojZPUzzqFjEwuHxCHPhqFAY6Lw5NhdoukQEgsxGp7szTiD8
Aqtsl63vLtol7iB7G7WtpPtdHswctq3thg0wD9RLsCHVIA8mIN0sMNZFoxtNSchZELKgYkGniZxl
XXh051tAOK3hKGsxb297rS3cWDWaKdurKp8dlsOuyIbD4w7N72BGTkMOJxOHVxhXJOatWJdZZMjl
6F4gQizPKn0DBpGdGGabfBa4YUgFrJN/6ycJXa8K6C6Eq4sa5MhXMwzSWFq3bMUziPuau0HkwQTN
ws0z+ebVZz8E9wLyYkvEBjA/bLM95x3knzrgHKAdeD/0celzzDNC5KdmtT9z8iXPZauAbTD8Nz67
E/ZSFYfpLVxKZ05/Sug6LhHAjUFPrkMmoMUkMQlhaQdTuqEfjrgp4X1l7+IpwOb8gCNJQUPLNOAL
fIPcHh1yPjGW/e3lxX7cvILl35F/8xGNB5wfZ7f/n+4EYJtF7j6FBARPkY9MnJ3xlv0mZehe8EWA
Mukgc3QVAL5KrDyYvCKkH9OrlMBY6ITBafAchLSK/6f85EuKYjYBsUdPgqABSQmCBqQxHeYgAp5/
pn9mHj3LJ7UKyyepqjAAxTOB+jR1eBQ0wMc6cPrmEDaQ7p8CYl6/T41gQ6Xpylf2V1rL/dsrlBVL
AZUWL8BkUy+3KFIqUhNQrizFA4QF88MZI0B0zaLmGaktggDU0pD+uiB4ajFCuFUXS4XgeJoYjBUV
gTELCYH5SW3pZvcJ83OPn+2x/NpuqbkyABUHeLQ/nOTB16kNwiX9t3iHTeO/3tVCt1e0Peqjskeb
BTe9kbjqOXD7sLEpb8sX8i50TCx0TP/KuzIuyNs3s4fCAB1T1gE9+10aS3Ks6BEU8JUWUSlchhAe
oPUIFvrMNcF4n9E+8KoLsQD+OdGjvfsoSQpDTE7oQn00nnRRXTEg1kIjJKDve9XF8osw2joZANyf
ZXnVCz3xgT/quNYD/isYMgCyYTzWxMpvu6izYzJikQaJ36XjOIBxghYDgjgCdDwmUEDXPUBwTFTw
cgqWf9xAwwAWoQY+W7J2kEmhNfnkOjkDlg2YXKgWe5diPl8z0YzX+1/lq8rGhEmGRjkclEDl3QCp
RbafUFPVHCbVELZKDTXpxXJcC1BfsFgs87EirAuagpcGKaXBVw6fTWzTMOprjOimN8FgSWSG4aZD
tW8kfB9YLz5VIep6tzoh1uKt4C9DeQiaAsXmmayykSklhhQgyUyj++khk6gM9TefWGBUn6YEhM3x
NX+wA/mNXZG3qFKC3/0rn0f/enVTDiFUQYyU9MlcDQrQCxSiDf3dsTtASVA3cYVZCPVHAH34k5Ug
2Vh/0Ve1XGFdRPYPn+MaoMZXMnKLLxpViEsk3Y6AMLgf7lsRdIhwqnhaS3fIOZyQv2Zdou03x07k
hlV6TMJd20UQRbcPKjEoSJijySYNg0hVdO1hDwJXhsYSWktYNY4S4bOsKCFG/LXLk42B1xYHK50H
z7AnfAEA4v1cPvtXrr7TC6UT4NzsGpv8bfnFHkPeZPUFpbaQs48Z8Rf5PdTk6pFxyCDFBw96QZBk
qNIBknMOHTtYDvYSiBbIRphG7kR0cCxSLVlE1MFb8/2FXcO9IGp7Nh/XjY7/jIpLCIAQ8ZERjeJf
/kkXTP6h/ORyWB5a7nW2WGW97BiTEWaYgue51DGXHMl0vLHzHG5IwSeB8TuOjuBJovjW9hG4HLMj
/u2XzOP+N00i5L+xxzcuYXr9x4UAfkM01tzjI2/gfhsXOpLTvcgjTG+usddpjD6OhC693Ty2ANPX
5sDg1NmE9RKWYZyH+i+i42iGSZlyDeBlMFVky0jRUZdCx+HfoRJbSYoaHcKedPUbumxM2PaBVMcK
02LjaBAjcEf4rYXl9e56JbXRWiMbyYhkYXi9RxEbEbPntvmNU1VFLYFD9yyCHcl6vPyRqFo8C1cs
fxSPI0NCn1zDm9tiBFpPKOrgyF894vF8R4Yea1oXNkjtS1c5KUNB/S/z0exC3QoyLCCkwPWBcUK9
6Reqr+Z+ytwoY7ncku+4PPYP5BIxqDPhoqfBYCYa/TBTsirj209p4aqsvbrb0g3abentqjOxrHWs
vCN098myBxllOIKI1p33KykxEMcEpcuEwoARoXotvUal95rCQu/scb5Armp/I3RtKRA64Ln/InQ3
2xsq/w7ObWBOaEH4n3dSRNpaO7A5FvMKtknMNeZGwHM64iEO7vAj74wreBYZeDBKnsMOMStPTkSY
f4nqwUqCXQlQi3HwPgsqr+koDgk8+GFrTjPuNBPnQUB4G6MfcDvibfi3E8IQnG8kEyuEPEJXU0wy
ec1aR40+H4geZrdMaiVJr/sK1o65QN2DDc2f/ZZPJFbXGY6fSfgM5kmo7DU/RVOfizfc8UWES4ff
799fkXy9//6K/H4sRjIR+7suxsVeDfg6En9GPjGjJ8QM2SjSNtxi1umvwqjZW6+chgTLxYb4aoSK
9qAfiLFCQayG+oG5VD+YTFprJezpGfJLE/HKxicVMRC75GRAU5F/AoeWvw9jRBgTx3r6lJhN5Sem
IaY+Rj4rmURKTXHbE4KkvIZX6ikwfayHOH7+oob8/ApUjtQE4VYllYCzmSGFVw5s6DQXUgM5BZ49
eCdcAHhZMPR0W83lwDeOwAsiG2ZBu5V7BMZdY3NHP9RPmayAa5RfI53PT8TdOHcAkpCRhZMf4fO3
kF+HaR0U1fhk0mZkYRF1wMIas4XGRzFA9Hy2pTyw/omRFQMRx797QTUGVv6PryFJEO8AmdniV3/l
bANUSP4LR20uFh7lyDFx2y7bcMgQJ6AXSzlPOjiUCrA89At84vCG7wVaWeVVfv0JcrkCr269t9aI
HT5TQFKgWmkHQNtzuv4nzEdd53/+jr27pH/TzwvqVpiGBxO5G+coKSjRkRD3jdL6KhJzVGB+LFYk
TjVSOAwhyKDFwYFeFkwVDqkO28LXOWnyFqIVQenLg76Nvy+Fyvqt/jRbB/vRMwFo+LAIS+N2IbED
iJh4YaYNMVjonOmR6kwCmmSdn4FUwEVgEqHvdDzEsOcj5cI4nZRPgYoAPNFhYEBNrcD6iqobdCkS
4OamD0wugOvADtzD2Mm4jVvgYpKPRLY18O7G4x3hFwYWrS8eRK5pPqIX2OIUPN3NghAOxEG/i8/3
ffMTqrAX07kgGwnk9ARwIjITVa7zNQndZ/Cf/BN5S6QMoZbkBzAKgHkcthDBd86WCxFEJaxn30YE
xhA0+/oav109LYImYF0Uj4kIYAo7IEuHWcZ8sPFOoC8r2MvtyTVfk9sOcoPJQGLwCXkXuXNH3sVz
cM8n5Po+v/MJquTIOH9tgbqzU9zfUJOQf58YJPa7J2wtDsmYLOaeDqEVMTrQuCr14cJ3x2IbYLEN
KK/LOZC5P287EA1yjLiVTYg25YH7TT3gRuHmZatjKAOvz8rD9R3/Jh8ji6uXj/GeL3l65g/z+4qp
A5oSIyZolUQSqwuhfAOmRya68hpcl6TniMyk3gVFRB0PLiRi03NDsOxse2cRqAcCz7YkEcDRxuy8
p0tUqsIaxudln92tDPktIp2ggMtn9Sd4Ap4xEuvnz59E3fptwHtBg/nleycAcIJMx4zK28bfwmZT
OdDtJGdOhHWbos0aROHfCFC8gKsdED+QkXArkGhnCE+y3ni4SfXq60a3N9wfogo6rZ/1tywk2oUu
akQU2nZ8EPEx6yLdHugs2Lwtc9h84DimEJwecjyBqC+ycPCQTlIdvAJCpK0tZaBtn/kzVF4vfvOC
ORlXz4YUGx6ZZIiuKzddDbxlXbB7WNFYmHS35ASxqD+ZMAVu7+6w7uRtosWZMGd7eo2eyQfRaTcC
0bltUEsGLAxj8moYKw800CHEoD63Fjn0ygMGKv3qy4UYc/OK9MUtkVOY7gFqwLJm4yn/uqcZ8U4A
Eyr50xoCJzL9eK0f+W/wJexgF1qECBLh0EORGfNMRwSRa7PRUB2HAZ9+yZXNlj/G6yO41Uy6CK15
YGC4kHwsutj7NJJ20bGie6X/MNtdiS7hd+34WLfSG6AZvCjvZkgiHeA7cP9dHgvWjzg2RQtEoEkt
Un6UVCNfjyfxbuHt+jKO/DDQe35qB6s3YV/FGY9ZIWDh70vJgHLyjNjkLax/nZy3PDN9/lFe/9B5
/UPY/3QyRpbAhoDFBygHGUcsK6hIqjC22Lyw3kEP8GP4t3Y72b/yP0h1oaQh3vEksu62RDi8SHnZ
UP5k+zUOQZtAaV/a+Lj3SsXH982Czy5ufnXzr4dLiDAXSTqqXBbs+QmsjNJACz4+GK2A4O4/5CPK
g68A4w3+tFscfOcAchR7HTCkGbyCVQCQ0WAFK/Ene9wsgdYKy5r+j2UNcFUmbsDNaTOW9p20bzf7
G/VWIGBaYhGB6kg1/XHEue9HDTo7OVtx2aI8c/Q6OgGYPFSEQyJL+sT0AeVpuSwDyfy66k/6fweN
rBfx91Jad7TIriOjDw2yEYh3Vt0NeeGQzkTI40AtvVMDj+dVHJ1woEIIIveFIzH8i+HX16C6Bhih
ysggOmiORjPqTBQO8YkwPXxQZpT1sdXFmCI2ZawYWKAB4Fy3/Xu+euW65JuXw0zchAR9IJFImK5S
8mkwmgBjkxR7CaYsACdASt/iip/8SyNWWfqI6REMMkx9Mm/beA150qEu5xnPRvV8mX+iL9fHSFaC
gYaWkALYAmbRYT+iIzxQNP8KiDVu1+4epPSYlljqJ3DVp9vvcZRhJ0OiuxncZQBPcvu/AAmooy2Q
g/1kJZd6T5+xdNunp7112munvXyiFT1Jp8SaEi2Ny0sykbgRALVkRlROkY7aUYWACyYaCs48btjE
hFifs50egXZMUqhyNPgqR5eoU5rWOHkZO/I2uPuHySu/YA7ZrshPgGpjoVQQmjKqC0SwI304nq15
BggC+aYr54YQhn1n2vgLeDNdL0ww6+JS51bhOiNgSKgxrJNHVALryq2TUjaYHqb0sEkPF/kgXQ9m
7VIaxCD2WHyeD+k26XSS0hDvhMQzTlgrKY7j/usDmxix1KdJ+1/xGDlmWBeWbXojaMfXbg7/bHMJ
ggqortW5BjqBaPL5JwLENFKTDLdEqRk9o6AgJaSsArYP9jH5Y37pEPpyKvKak4fI3ka3MZPWRbAm
NqAIy2SqJD2MRY9aLmnUxJq5qFApJDJjWZWchuQ6JDczrqm3dmkDRfumENtdRxo5/XZ4OoUXO0DW
IqfYs/x6RAvi10hCU7Q6/mWz5bYDIC+i0YraU2xk9G0m85Jk573JZVAdzOpQ3A49eRCc5Yl8LY/n
wWXM5aBMM0hDyImvrkshBQTYFHwXFwxSAm9DSxA6R9xvFyGapmmIZJuBbDG2eE5BO8AAAJuLegQt
6QaPrHY0jh1A1Q5t2MMP9NdAfhaWCM70HCMYtwgTu+46AlYBCtGpwrLfiCIOLR7nONmQEWg+mk/U
qaCSPxpmDjl23frdlEJuqSHGkXQ3JXWcfuGZ+I4MZyhyUSkQAoDeG8z3+qw+cMMRtz5uQX4wn4DW
xaCbur+Z+G23nzklxNvpJjxYCscefian+MmnGgmnmv4Jlga4B0J2v+55Un0CRdapuJPNR/Ah7keE
2axhdkuygc8uzVPZM03NPgjEcfyh94w8YgFcsEAtDFEvBXQB8rOTff6Nxb9SZ0LjiGiZb0SVCUtd
m+/uhUbU3g1feECInaADBKv3LPK2CM2itm0gS0u0o4LHIcaeHs4fQEEDJ7+WxttJ/amAzOd7S01a
Lq4h2ZixboKLxXMWNwCOTMGg4cKNpBvejjy/jLKWM5qc3Y008vbbjnSzdwMpoeLIgbisXI8cRoYb
QgiKyKLbUMnEK8PsTUcWKfGUjMAFigWhTfwJ1hEW3vF/E1BOB56CVb9rz99LAaw470rLnUA11ofC
3QF/fy6gtqGQcj2f4MXnwXp31SMO07Gyy9+uerkL2CCg5a2WxupD2Rz0zd7e7LNOPIvU36eLyDPs
Da/JiYnwWGeqHwEp6LtCPTQA4+zkYsdDpv6A/frg5tcksSqC/qddTkiXvTvZu0Z2a+4CwiI8wyb1
zWt9zlIiQ565ghOzJnHI+IBJYPyEMhBUV7oOieD0gLoOQkjOxJlfZq+mTpsJxYTM/VAd7O/kyaPv
sBCSxYtJX13cVciF0HjEm40jLPKENj+Qy2JqR1U7Gv2RvGqzOOr9oSkPub63tb12TiA6yA+e9IiR
CmbwUUggAdTPIiMd0JCMdGS+fOWEyoIo099QxmR/+zh3CXWHItduITgIwxRyHIZN61WeiBJxJJJn
+3dGLSZn1KEVYee7W0MK37ZsInNhnMNvdmz1I9jw8twYTlHFObGahNaSBEJ4wRT/rMcQbn6Kb3RN
4dzjWZcFFnOV7muTWLySPmYGQocKRAE+wQDwL+FqfUK4wmBfRBIVh3eWmM3gHkaKk6YxYXiTB6Jg
2NJp0fQHv16IxY1yi/aT2CRgvhelWmUmSrVIOhmtRJ0TXihsVUkTc3WoMdBBX+t7CyHWbT/c9j2P
zhJewZF5Yl8ERgE0QdwAdNM8bsmAXZiqVw0wvBC/511tYDBOroE5/G4Inlp+21cx1t32jZkw4XB2
wWSOkx0z8zHXj9VwvJb/kyOkmDRgFN7vOeAGrX2gNP8oEu6iBA5OOC84DHGfMv7ZWDMR8m+pRYX/
wyeoB7nOuL0tCQScwmwK5wvKvEghIpJMSGmfNaCTW+2r48Z7yK4P4xeh8j13L+9eQQwaX87pkR0G
mLJ8hNCBD2639vLA5apwssXiyEHX3qY/bL5w4EUMhKXUmZWIOg9tdm7sUulOEXUcnLk9A3h79iwK
NtbINyL2yPuhMvnePixK8bjT4O52JqaPChDYUyfvRnU6qnNgbYskX8yuSZXt3UIWhZDEyGmXg8R8
gY3DOUkRXbwUvPWoiujTpZYVbZHEsSbK1KhSo562mRMFkJHovwBFR9WxJTnulPpLUq6dsPLF3+S+
YYhOWCXztIwJf3cjbGaCJuFp6FkUybp8GVTvxJnz5JedPxkipM/Ig5bwpVFEWi5aMGbhdAm7LGwv
ZII6aJMrrpewEaZK2jv8x/snthmJ7UUwWW5ILBPfKc1p+/2O+1MvIXywNobKGMpjOI+hzr0pQRMh
LgovF74r7Gq2q5W4UrBtkcsQb7p4LEnkjnsjGidxrVaZuFwRXpBXf8crAVxWRAMNCHLIJ0Fswmyt
mIZkYtbbAmswwa8aF3YOltCtrRlM2Rrffh9nUVMw0aa96GuTnkjCUPhN6NPufbn3rzNHPs9+42FB
3ARJSuiItitDf9I8+wkJF8nlKIIyV8UvTwM1ERnilkUlwVCZ56L6YoK5hENG4UVKVx1bOW2s/Bch
KkDOlY9uwYd+jnnm+Bt/PDn8fH7yVIsgcBQMaK/vuSIoFwzCWRglkUi8MGmSAI5wqyWXdGxEfRpq
3O5D+SU9UUiHko3FH9LXcZRoqPmDzIzxhcFUn5FwIbHO/8DU+zaJ4rxy5Xh5QS3OFM8muonO55iI
cpTiJX7gX/IHuT78iTQiugQlEIXyhJ3zPTEg3MTibUtELDplDC7waI4urffrXsTTFS3Kl6BKMuJQ
OFUzUB+ZeCdNyCnS/AkB9oIkXUmQc+eqDtSQhRphyw31S8yLBNOKbP0aCznaWnZ59e0if+EDKfh8
OC1iGW8+LhsyTUhR51SCiONxfMA7wIdr9CgtGuuo/MIrwu6hXBGaeRbpFKOnEVZhe8gDuhVxRx5w
QRvQwspvWexmVAtMw4FegfwXIZB8lFsJZdBVoHZosGgopEcky6M0Ez0iqAdEdjjKKJ3Py+GYdnVP
9Z5iAmLGaSfVff4EEPFIDOyBOGeNtIjbvnoi6UqHWISNbraiqoAxDVMywRpIbggvp/WdcRdYE9Av
90bAXzRJPGCphSF98LSfwHKJsQLCkoJ7jQMoH5jZCmjzPAGGvOuiZCBt7BdErqBTybiLCYFiVoPv
n0XyzYkDDwFPC9KkLsrSiAuS/HtGGkcEHXFN6zS/RPnXguDD84GBgY8LnveJAR1L9OtLjr6fZ+wf
sKXulXRuVJg0EjQfDx9AyBSZNWSl6di0aPLhPL+/WI70SwPVIGOV9B2SUeVQKcNKDqU2vJBmSmA9
gw9RMl0oo97uwg7UpApJzFR5h5xpiNJTVNTRBZ38JsxOlIAFJzvIauo2Xe03sj+6Bj++bXwn5/eE
H0LUfqZP4Pr0eA2a15GudNS3nG6x5Z7c84uKPFxBVxvRN5cnOjmmYDoQuDc3/cufMZ5MzLtPlhav
5GjxdcV6U82EC/FyEGv4fM8Wkl8QbhKcG0WeJ8frvTGq8aoBN5TBtQ2yMhyRYkqIBkgeNBEp89Df
b7jMcUUAy7xgS4KQ6F5uKpl/iYooLNtDuPEGUYnCcZmzMmXeoradXk+C9Ej7ZEokwUkIzcRq19Us
IPtkjJ40pxuS2YzzU2J9Ndvy5sBvsdJOKCZZEgYtlNKde/4k7BfdOov8YNZsO6JznW9+//4jJgdJ
fP9e3ynSjh8x8c9kk+rcEaTJOacH5bxb0LAj9il2dBp1IkU4hyObvoNG+a4D5Q9/6NMo8KME4z/d
THIe3hNG7ea7m6nYlhZW9/+1M9GmBCc7ORwmbYm+v1iVEAzE2RXiKa4NDCe7+i9aHvpUb5BRRlz1
CR3104zSBXVrxHP1KkWtFInn6s7VfNG1jXM028N2XuQ93CbHgnYWz3cKybkwReNy5qc/zKMkeUT/
YjzgNhK87Bxd1oBhFQq8VR0ubKNLGpQ7fFjynnJYqMDQPCJzQWkk+qSVJZQrcuxEgTM9rgtZvUqU
/mgTziA8+IkX/rdLjDoxisQUfDGQncjkVvrT/hiRncO7iI9Apt+dOCB9p0niI2CNy86K7O1+Wg8L
5RDRcZ/6uYYVhkPhtmASmeMKI9pVdEDTi6dhVenYrINzHxSb4MwfVt23MwUdUX9zOupzkSmQ4MWw
Jz66gm31D0GxfHgsUqAnJG6aiJLuQOiJLjOdRXHGt7M7vjU3HuciipfQ3n5N4zUbkcOrNztVEetb
D8zg4dQ/VGRWBlS1P+bBXfiF6ouTxulX84RBYZi/KyM4eldzZJL7gcz+GhmToL469DdZZKoi5h4+
qA84jzJ9mEyzxPCvmDyA/GZ2fcRO93A8K2H32hWI4dClYZGKOp/YY1MnP1psIlNPuSPAkU+APMHa
WkFpX5AP6Dz9K50rJikewXQNlSlsgCgWkUzYqHE+xNY1Ma6i2ZqLGpvHlTJE6Amx7gaLEwnhY5Br
9N0ENtSlKhpVCPSXDjwkULYxJ3DnIZAMdJLW+Gr7po27jVhF2Br3lB045b2NMETHYTne0uOSHtX0
mC5CNW2kh444TQ2A/5Bn4G6HstvjMyluSbo4BciAU2lUEwoln24Hcx0Uc6ChazbCuYiUJbrRz63G
dZM0dlLb+PLdKrI7R6nijRmNVXxb7zmmN+65Rokv60mtUOKrFKudKB4wJn/OottpT1+ZRd/B838H
n/vU05BNghIGkxtq5LUZgnEHHkYlPslBlhHzGWFe5NwGXciTynZuK/vFUxD2C+pLB6WhERyxBpIN
6DOfR/VbY5ExylM2ZagzomKOsjlSybJYqVEGPB4/DcnP3UVEr9foE3NuXfHUtrKovUb39i9eOoOi
pIaUCYt6IjXYktDKQXetJ17b4EbSDYgY+AErT4vbEh9Lj/Im6svbtVDkZIgne1UdLCSBABxVYGx8
yrxn3FRbRo/56/+5p4UA03QndJzGlpvVuMSmhBE4yrP4NojDfVaTX+b0ofU1cGUgdXPOHa2C7jy5
58K9nN1r4W40B4tRxfmXCYTbkaNugm+o/xyXLdah6uqfCh+9prGQOgZFGgxvG6w7yNB3pzWnO2s4
YXj5QFqJJ//NSFKgFajZbZodun2WSHS2djcF6ahYZuHxPuhgyJD1uDmom0I0VIisbBGXXYhiPIQJ
PaHuSKKfCmbC8jhoh58cjgwYtMWl9SI/KmTxrnYWmbyixWUovM+FjLTCy2I8cKIhYzOVQlTKeh3i
+YDXItIZXgtJAvG5xOTiciT+OOOxOQcc/VDE4m+8YHploivDSxtynsTQgGUDNgDLBh6FYbVstAxX
UjQp0cJ8h8wEqT6Vsf5AxPHKRcz2/+gI0j/KFW1pDY+lLJ6DCGELmkOeofRVvNafWLkpi3DzoHgt
keyd3Qonqu20BO95HAXvCajIF+6dMigYUEBAeCOCgPCeqh8bWHfioyA2OTYTVBp1/yHwESvg3gWO
vA/niO0FNLnnBkGOjfoAY04/i0ol5ObolhG8IznHoHe3tuBu6RDqEYky73h/zDeIJCTZ+FIgJ6EJ
0XFzEIQ9fUaGzKJvWfqr7jdr8h5FHtB0cHR3mg6wPBGZ1e0aYbt2vwC8cMjmSM74xLqPT08EC/IT
YQJLpm0oLAivlS6j/AOuDE81xlC4Wg62tWNhN17v6wEBtYkvmCjd5rvNBw0AbT4IAPj1z+/3FNWK
Xw+t5DsUP/af+++PT2HVboOaIGa7fSuo+VWYzcTadZ70xNSRad8q7ivzOG6Z2VMkz2LU43G2JROb
GYvuJBzeo8k/h8a6qE26rot8Q2yE1Cbh35wxkS5esXi3zps6xNAelSNV7V3WZUs7Sdpp+s7QaTXc
WQXIvPSVwfhMLlmAQ+f2HLB4jhbugiQBJ6AGre1csYvtc4rhFXAHp3gpPgyLg37Q56GlM+ZH/RLV
Xo5CH4Q6Uck3VBOiuQHdyyFR8JwPCTbSxYw3i4Nh+ER5gHgRCip7BkuajbBf8ziLrTEq3yUHVA+2
msX72UiAeVt2bQAuxgcC2HBdwTQxaIxC6QFrzcYNxX3fuHmiilYfwVGjE2Iywa5Ixu35CcFPTpd2
JqLL0b0z515EuCwXEhGOXEtMuiw41I5WdezUKvAuTecQw1+MvBDOTNEG8HEjkh4hSIFp72M3tDAY
LQHGwLRgtCoHtW6Hxck64V1Bs+BJrSfPwjAALKNuB7S0qwxAZDLTm8OpEVFf6ggbunC8GD/uyp7x
7BD84zAvwfmj27hLN+5uGO4L8AL81izAgvEBoxaqpga/bhlZdgRcsPkhPd1HbMxi3cvwogGdE07u
UFaUKo791HyA6qGcWeVDXKY9epAV0uONgn+3qNo0yfP5tobYZQR/rDxq8IGorOADgcqxXM0itfYN
xxcGhHTC9EWAVAQsATLAGi2fREtSP87bPmIevpYBTS64L6wm/JCJ/BCSLaaz+/dDsnVHNi6W31j+
2AJb7rAnpxGzvqnH/5ppr8AKFDSvDuNlpXOxV0wmKWsuEbPGR5OYfEQky1rBjqTcH13u6jIuQBEh
PWc+hFfd7ultgb4akrHdq/nezEnqTapTcjklCxnIWdwRmunlXPeWW4FVqy7NOhP9AzSFFq7OEZQr
kvBzcoAzt0J1fBOLwB/yDgYJ9GqXY9ziaNl8R2HKyk5HFVd62brImrQKTyFP8qm2kFUF2iVQLkE7
BkGeE4UjVsmRDKiL8k4k0iSw+YSLhFm+zSNNC3vgKi2ctRDe9Lw/Md+HhFyotz05ZLO+76Ek0/iL
pKWu8HTuL/LDCs82d6a5IwNDRrGG8okO0dT9P67OtLlNbduiv4gq+uar6FHj2Ikd21+ouAMkIRCN
aH79GxsSn1uvapXr3NzEliVg773WnGOyvJNWEZT/HhA8I7g384xX59vcpx00EVG8E39oK51iieNu
F4lKwyENzVyM9XIrMLrAyYIboFTCF/DnuwiFuyJqjehqRBX7UiPOi+Q8J8c5sS2Wva3FJu2E4s8F
HdewR+Xk9DtirHcvW9HlClwiYT3UYaUu6yEWRgNHI0JP+o22e1tGLtgmfrUsd/NdJokAALm+IwCg
uR7K7FDwFDPxZW34HZzld5htj19DK9xExk2I0NJT/lw/mpkhmyA7lTIeOZybm9tDwZtduGCdSLoW
j0AefcQobz7pcKDaQeHkyOg/GG0xq4O4Qc4K52zIllJsqDEMa8AHVnmYPoyz3yWImlDqWC7NZM/s
cZJtGpo2b/Q6QEYswjVaQ0L1Uvih82caeESipA4bY1MWr7SHav9H9Y5ji9kvdX2/evQdTI/vLX2q
Fm+/aJDwbFNI74Yhtfkx/WjpMYBQehLKsteu3GL0EPaqTQZ0ju751hZyte9TCM46NHjyj6U3Q8uS
xoxozyzE6PGBV0incIaQASBOLMMZKgYsa+zI8Aoi0hExhBQPUOvVej317k1JeBZcNjGu9IkWEwE+
inthXJrt8mzX1rtrvcPG8gDL/ER/P+4h6XOsIj9z+Gv4rpbzyGmITPiAS8gj5pUjNwXgq4p0vxDz
Co9TYSWWSQER5hGWY7EoGA534IbUUGEXYeSIYF8OBjRoekhCAWmZYECcM7OCsNghAqX1ySNKGzGh
gDZz2Q7k6ORhA3mEhpAYwuQFW1B39UH5N6pA+ZeDqNMgos6g29L7x4CPLAK/DlTHY6gvJhyVFwTS
D70gNzmE5H/ZbHiIaZqxcaIxhmnvJraRvN6bDiMHv0BCAh40YoSd2oPywLZyeOEyQRtFUBuxC7z9
K8cDky7SVuChS0ID3Vr1FPAc5iHcwCvoN4A+qZWRjGNW3zh7ND0AM6gJA4oAWSy2M7qnCMGvuIyE
mRMvDptADPYkNwWcAFfn0gRiiHTVpViCed87jqHuCesCc7B0yyvnjji+sQXiMqoYorwcrV8cMz+g
5fTwKZ4ICuCy5qJ05keuS5kw9M+sw2pMk5YC8M4EZDc/fP7gl35hydZ7P8N8omF3W2xo/OKsXqzY
zuN0R4gF6RKgdWghM/+rFCE6Q2Epy4T4cXCbXpT+Q6xo0GrQg/b3CC1oEsRdHU6MnPmevAYA55ci
poOrHJMGMLzmwtmh21ugIoDI+CS9rm8R1I3aElxzbIH2wrRg8grZghUH3RY+4hk6Lq2lL8PcAtm4
nJMDtOms58CZ3J427Qux1bTY8dh4vD9sUKYXnRkFKugQJgV8faK98K6PDyzl7Fqp8R4+SvUMEpv3
hf51+44NlGOEbka0O7m9Ll+Q2JFigUBh27ruXFFVrRIufIfonHqcw2LrAaY8b9E8bkrGExudfhOe
u38QEDgg7BQtXN88/5e6LguB1jLrDs7EY4Nm09lI79Rpq9Tb040LNilTEjt9nvwWuokO6FA0l1GL
XAGzHc7AIrFgO3uIOtANZ9vqllhKPJ9j5RwnVxQVoHOLSDUia4y1Edd6MrJ5ZE4UNqTEIB+3xYpZ
gro4YlkJioEVZdNfyUhyoXAe77/ITuNZiXYermZUGdGZWM86lvLEycXKIk0MxpJ6dHPED95o0MK4
m/u7W48FBDXGXapDGz3rAkIo1lKizZaCn+cQbogaU/coUIQjh2VCWWaSuYnXEmXRdYQw4qM2Y4hk
hETAmNg+c7rUoli4JeiEEDSD6FjvpmnnVLt22mnVrpS2J4k8E5cfoElIvsPMg8fJjzYhcUJsQMiB
ponAbyxSTIUhLv8YNvfODx3+6gJ9hsUKdVO3sFZidNgMLOBISGkqKC5gTeRFJw0WOi3I3UxqBzIP
H9PHOCQ6KZRplDvYjfDpyCEjo0/kTOmMxVIUxEGT467hAR0sJTe6QSHHUrWwhTirCY8wT5n8Dclu
AzDJ4npmLbAcOmbB9Z21BlzVHIbwVZSfx99MvzmEUeODVkbOH9as6p2JFDvAdd8YoulkLM7wg2WN
78n4iT85FjELWSP4LjyF4bvwPDNHERjEKgIgjZ4FAkTUg4gvdXFM42JH24fgEh1QTsNREpDNCltp
tq/lfYNBJCVK49DDiJgP6nzo6oM9H5T6gLzA2srSXoPogyadfW4EP9YmH5GDdRr2t7CrRM0myJOl
SmAOQWv6V9QLdGxc5/PoeLZE8Lx/Gclb9Ete8VEI5AYME1pgwWSBatIgVMfGRYtSZAjpTqAADm9E
DawWpkgQYvd3ztAliCuIEKEaW1UEf7jothd1ayHFP7qPfRte0yC5FJGOnX/kGostxj+fIDolDKR0
9Gg8g0BBgymEX7wFCDBRX2akoQmpFCIphYMtvGnOqSiXb+h+FmunXoREuyPHxuOJPx4ZOB87ExL2
CyCllNcBHpOzITyIBIjUQeOA0mFb7sTZ/ZgYr4GUBzdUXYqIl20UvxYGbD/91dzdWBIdLmuQL/rJ
0wnIUzYqQLlWWHIdkxQdd76wrd5cWByBFHKrxGkmknkbQyTzEstLjVYi1ckVXcYSy3vlIoCMp4t+
JXUCCMM7mnpKFdGezG2Su1iMkRSweq0LGFQYVOunT2ZXSNdt6C7caMBFj0LvsEoe2DtkjzSfFZd8
FLwalPBqTH8PaEJuDVQSEcSiuD7/hhMwvTC4ohBCUOuljmt6fGC7xzvGkQk3fW9G6jVurXhqhZse
3tvq+m79lvll+vfi5frlSU3Idgf9GyYBjQkP7H9nbvMDJ6hVn7uuQLoi0E+mAkRsc3nqBJEqP4yc
vS4h1fbw54Q/nW9n4mrK0aixx4dIEZxz0uB9rDGQjrjN3sXwE+EHiIM+YAdqyKwgQom/hHjToeBX
kX+2L4SR0MDKSzEgVRUkk8/XZ7Z3nH3J7+Hgiz5plSg1X9IrXQouOUB0KxC35KUgeb5tnMtWIUNn
CUglWgL5s8KYPET0yrb+m0xCm4ttPWSSU88bleRaYnwhU7LOicL+H0YRU/vYENCv6DqTH4jQhcwl
8px+szv73qCxO6Oug18NItJt3Z2xQWMQeoQfvuzUCAjCPu20W6sVM3wTdX6cPp1JLmfB7dwb52Lg
raxDS1mSSxnkawHCRQZae0rt2T27d+8INVj2BkMYxvtPsG5ZYAToJmRRWCe1X7cCOjzeSbanHqrT
uY/MElUhq/xGfgWrqb4a0r36in+ueZ+1h+a9Zr1OnqQ2PB2jGaYZbRY06hMmYfRuuJCp+j39nO69
gmT22h2YNP/UX9NHBG89SV5I3MC3IXmtvCcWAf4L+RwIVJ2uCntGKKj/+Ignmn70xyQxOYTZKGH+
6rBQYA5/wNN3LTFSAK9Niq+jInCZsDILOnQt7Xv/xMAO9NUcXaeN1oUGu7cu1A0iTuJ+2lgSRNDw
2IdnLkfm9nY40QAghcUJ6Tfjm6tjxoE4/E0UZmitYbV46heWuRTZwoW0TY85kJb7zrOUoQM5nOY7
mS6L79k5QYRxSSC4HWt2bC01yXHuxCpNrzaeyShsY40tF9rxjblkGZJimBqBDLtlKVtCvh5kmSiy
BjHhEj3qxLM3Y5qM4LYwnEiJXRPjlZMWmhCxqrDgFiIWJAuOp0DVglsadGkwzIj4QoXlXw2NlZ21
ePhq6GJZMDAYQMLsScfAGYBdiFzySytyydGenHwZAPB1V1x3Fbbccq8Pe83cc+EWf/Lcp9Y0T2Zt
lNX6NOVxJRYXQDG8WbgPeevWdy89RTfeQzVkIpPfQg0pLxr1Kqxh0uRhhcBmJiVyAwZAd0/2Np+3
zY1kxsRgt3aOL31U4DHd2Z/Tv2DMmRBTd43GhNT1QZ//nG3p8zPFPpWJhjK2i0/nmCm2DnTHM3Dt
n2NZiSw6AFpY1aHW4lmIGmVzfDc4xeVxy0JlxGXBsC/hzjWzmEc8cIRYzVDsEJ4Kcofu/dWt7tf3
ZJx39vD3PZnNfW8cfvGyvz2GQJOANz0S4YX2ITOE9kEHlXu8O/YHqTsYlWfHaBPQKeQ0+PNAXpK7
WJmqG8vzIvhDw4nam5MjR8B5g2qPNi096gcQOPIyDLMqsbgwDKOOelRyBLWR/pCt2UhbACwoJ+Db
KyLIumu3OOnQquX6HcehKos2ZGMzCmIOxDSIfjHFKIhmuPbAl9HxKH4aqyy4OhZaOuIcDSDZcYDF
brChJW8S0E27wqfPtsRCoV5g72XvaKHTSF+76NW7uWNh7iZSsmI6lPkX/xan1dlFHVGkghWK2xFk
oFaG8jtIk+PTiA1jwdLhWkFISrHasPCw7HBGQEDNMYEzwrEN1uMBmEDOMeimodARh0dVDPJn/7JU
DagfTenst4zVAXzQkIamGtA4L7rEUdjNRwhBZsD3ADdrESsphmZSzAlc7xk8kkvM1YIc44SQmN98
FDGSBsgdXcgQW91zJhEnZn84DHg2+TXEAkYBj0G2pDwQPEa7nUy6l6Hz8CJRBGWyJDOno2uRocXk
g11SMvEXIbWh4clJ2Xl8138JL2Hhc/RDocMmlu0tUhE2PNKTmBY8Aw4sn1n4aLuYhCsbGwoxEEFL
9Gx/sjby3Sj2rog5GSjoP0XbgHfemMRZlDcfacrYvPVMzfHFIMwF7ApQ0HIp2sd0mVlClZDV+fKD
v7SGWetW3JwSQ0n0M3zXGyN7qJBWnHUcmxIzTew0wSsiM8d/l5856iGK7/zRPT/lPOmWKlC5XsIy
E7VuBppL2C0uFIwoZCjofUi2wrgkaaHfVdvojCLvLGLBTSe8qeGohpdKbH7p9y00ej7zAq79koJY
dowJvfwBIBfVQKC0o1kWbheAsd05grU24mlWwxv5k/SEIVsKJ1K5I9SVziKaGdwtc1zYAk+mwQ6D
xyVgXJJBgyg/kN5tHnfkHAGsXXOOLjNzr5pJgbk9Fgi7TgtMBvMRJwBMTSKiuxJ7jgvEGIWs1d8t
a/kggswwrPVpNIFXkEKYp+zIgI/CWAS+TQ41gitOIrR4NBcNWv5EzxrXlyWH+h2szb4hjFwkSrGH
5tn9PJKSxccMgiMXe6XU9OmPa5Ufnt/EBmr5QzZQ/AnFNcV1tLTfCuRebJJNb3WdMUFg6FTg6MBA
BRaH32H9Nfgo2QuyRZffV0vD/7JxGBhQjFOOB2WigSE+TgvJE4ny/eorYjh4qw9zLQLIJ2k/KntF
2UvEgnxhayDlCVuD6nA2jzMuKF9p//Z302rD+OV/Z0AGYhys7ngLmBOKr6LRa42i5Fb0uxv2hVvN
YSRDarZ7erYjQgQKRKPnkNNJCwM4p5ES3UZxPuEkntXxeSTzOUHmVkIT3Fe6aKtL1tacsEyIhoBW
JmoXy050ws6thddr5IwYpt1xD88lVB6Hn8W78tgvEVPkEeTsb5ZIAsJOOe8QSMAZiDQCA4Wz4eHP
ySTv9mkrIpDJoFeIMgERFYjb+LKUrLAHIjQmOTUhxuYpuUxJXycWp3sAFegD2u3qTRrRdo5JDygR
/vASLzFpcXGJYeBjmwCbYXwYHys0A/oIKBQ4KCt6pDU96A76a51gXWnOcNE35jHoDZI02WwgOCG6
PrnNwKa2tYYxAJ6E24QpJEUUpd32lJFOwRZAKBdp+xCDRvHgMRhBfS00WMYgnCWmgSm0CEWFKaqq
uzL3zM3ti34U2GcMbWL0WHK+BoVUbmiiSajZV4wQbUnAQBROWNqSOGFNODv/FH0msydabpD2eQhP
OCV4VKNn3HTgkU8hA2/GnHRX4f7w0OUEwTrq0L0qBDftCCZznYFPgMGHTWp/LoGR63Fi+HG5AOb+
KXoAokNnceurL3j8hZEWcfnva/pwvMSovFmnsWyzPPPVYLyH5IIOzX4otp/2L2y42oOewS1BioKl
GiUcnRpmgPBCtue33NObV3zKGcQ62AJCukKmJ6mZFJi0IxHOjzAegTn21k4Zd1jhT6zhTOAiXLYS
Qg9CfdwHjoXQKVcxPIIQGuT8uqhBqHWoKCTw9FjYWP9y8l8a0HTYO2dXj/NlpS+lghmXe6PVRitv
KSYBV7YHBJtAa11W+5wzEITiCychWtVoSb2OJ9R8sDQOJwxlD2166NNDLh/M+lDLB1nZW9LexvtX
7M1+1513N93Vz5GjQk0Re1CV3SrdCjM4XsQetMGEi7H8D8yHEhIuAFYuTThEP3+x6HJ3nr1XQJGL
zqYBMM48jlbcyWW0RWQPMKxW7G6LIqpGuuwgopjCEbju0sW3h9gcUAgmks72LqnyBOHKzEMbaI1I
Ya1UUaSwUgSxotCvl+JDwHYN+YEw0ocH+uJDtcsBrIIf3LJZ2wTc28BCQWk6TxzXkSDMeGZwwSsi
05rCydwsRWufkYUYDE+iaDQf37DKotMpFipoPXkUTafRFJV/IcJAAj0W8ZrmArwSth3wSnXY5qwu
VLczIUOoOy3b64TMopLLvZlouw3+OIQX5M1+ay/sZ4sVBzQuvWrs1UjvF/jZ95iVSevqrQUT/U2K
lt8xr7FSdXCA5f1NJup1b6b7c3244ahrPDpTlbT/fo5PjXiOn/Qd+X3OFzZPfDXkWEsk/p13xSy8
msbTECtK3DpR70Q1B0seoJfgcLMJG4FyHatdZJgb1TsysoHdy1AXeT2JC5LXNv95OtWlZVVr/3k6
U8hQmZsR7WfELJjalkdTmYkYlGzezfauw2gSrOF0J2RF5NGf/uYejbe9xsRd+qqAWxwBJm1vY0J6
QJ6J9ABsZyBrcIeR0oEBkt2iUHeXHmGhFB118kJpWMPABmgPdJBHG+8XjT16WN1iXsQxndrCvDiT
EeqERGxSfDhryubghER9XvhcoDJzdtugdrAk/wWMsg5ol2YDfXj2s16mc8TfFtNWqrbHWlCtGw2R
DVzmpPwogBp3fw2A3T8DIDZawhmfaobwyxAQCUSNZoDU7Mz7zkS0a4G3x69EVYx+3zL60/B3adaN
TG8BezC9jWlfH9n9YDjdQCuyMYsTzBLfsnioYnKlrvw3GVP/hrpnRmJ6nN3REmcttav4asRKnsx5
EpH9DFhebNfBJxL0gg7Db0a6mePsk26qzIus4uJbFwICfAaeVE4YXiB9Lt3YqbSRqa/yeKTpjBdY
Z/B39wGcWYZI7IrouyJCkaXA7Mhu2rDj/KaZs+PkY6nQKgFi9cpY/UVrCYL2MQWYF5CBS/WY6yf6
1BhmxEa4bGLSTwHUgmPlcHCDJOwfv5zH+X69hbiL0BagtGeYw/2DGYDi/pHO4iuNrzVVVn7nB3Nw
QWBBR5MCcU6qN5UulHMSvAvD/z6ydE/4wptadH7PxEaDd5eEh5r7S232JTuSZVNSdRETVShcCT2m
0QSVzasgOgG4jndt0VFtzIAfiDGOzhqXYQHdnIP3Eje7htTioYXUnaMvPgn5DchaISuwI1yxiix2
yEUXWXwlhgkTJtc4+7aLWMR5/lhkeNDl/UH+Nz4zRReQVKe4K3UBScWKRPfphY4kXByWKhZMCjHI
WuhBemhuC80DVcg6qp0fph/yB6xhZlzK8hR0Hh9ElDMKBmYP3NyosJjnPt0sETvMToNwZXYa60XQ
v4Pi58yCpVgEsjfszlAZbjX2yhK7SFwKi1MfP+7q1MesTxIv23g80qUY1udnMaw3xcUhunrcd3T1
Zlp556RyYgeVOC7bFqxD3EFsRDFOi2+niOYPVnpx/Gg4hOQhcyMJg0W64WGGF1ene50KL+4JdR0K
+2Zjfaqb07uisaCHbYuVCCVhJONEN6LMiFKA9ihgaT5Q16S4JgojITwQdygtdDYEf9Y9brloOtjj
zhdRMm02h2uTIbuHrKOmiwNY4g7c8/3Q/ZeQ1S4hWWJHSleQhCxa3LXYjq47UhGRhbZ4KRKdKEzj
JDpRJDqtoU4EHEZqSnacCDlkWkQmKJsB3sMc6DLT8njQxc3fMiTU4xKQ7g0Edjxc4m4JM7xqIogR
Ly35KM4vDa8h/z+bvpNX08QgmXwQwhFSnq6VEI5gev3BmEliX3MUuYntG67cNWvre8bFmIvp1jrm
Kt/aKOVhB3cPWxO7Xy0e1Mguo4sUWgUBw9gMBpw4X0TMEPzbQH2qgxqCMnZhBEYhX3qyDBU/t30T
cZnl6xj9XvrftNt8i0NiFU65iBTBC3trN9bTmRC67VFACJNGh9Qc21glGHSasVYkur1BgOE6OlZj
ccJYZ32XMWbWxwnjek2cKZlP2wkxdrdt0AKj/8XJieDeK8BlIAld6mxjAcAFRpMRxuoSxqoyJV1C
JeE3MfImUZJNB5wb3KV0jBgWgENhrsx2D99+WJwJdt8pBnYgV0Y+qvjw2iAGEO75157sANGbLEHZ
88xDzr+4CsjbWQlwa+eW37MhHxIjvnFb76QdxwkStdQDChVmgOCWsXgukV/dyecC4crg+iDyiyKS
z7n5Rz5Db2KAu2tsuA27sw0Xe3clRn7ajdUO6qNNdyPdnhjm7S9Icht/MKJ5JCtOqPMMxvvBOGLw
SxzADBpIBrf/uca9rVlvXM8nFStTPBnxcE36a2KctkxSx8ptCbtlnpoQLNZXMccqViuWKpJ7Txjv
hpjV6ohvToLXIAaYDCwZYFJMK+0H8T4y9GQAs1SD0haxHnLrDxgN2NsJfJUwQ+MgKok5/U41/QAP
uMZZEsyGvuD2smRakoe10us6Inf8+YeIUi2jntzXLbchhh9ktnJ4JcJjiutnGukAPnV8ZiCzYxXF
KHottGLvaKZoTWCnRjdB9M45OJ8DLJQ6ZphJ+CfxZWCuwELZGkED3IY9+22D/Jr4Fs2tc85zGzNk
615iOVF29M8r/DV4vpivLk4ayYxyK4JhN9AFyrz8uh8qws73+DTe09E/6j7AwtT0CFt/VnGn03TH
+XbFgyXYeeNSWuZTNckdOIlRrDLfv3q34NoELeQVRB467YvALEO7DB0pGHB6Jv3X3HLYF4V1HQSe
0HgvCDzspSmaV6wEs0DbUadZOHJKmnpg7tg7cJ7AgsSbRa2OeX4eb1g5/HXMz4tdvrTIihBFn779
AgKCOV73jaWwAJ0k4QLifcECpNCpkfx2KVw6OWQsMqhh/wqTCNXhzVkcIphEMOngExlpbXW+jtLK
7Qh9wrpGGkBi758MNESB0oUpqmr2hOwG2QSy/pBpbkXyHE2EftOJJAIJhDw4/NzlA+OzMs1tShCS
tT0BfcBoNG2PVCbsJq2WaNhUyTMpg4FJrgwMN7SAYTO+K+LTHJ974ofveoSbXCI0hbDYTkFmBLzZ
WG6yC95ycZQrL2FDg6YPVVp7nMQxnfG6/lrGMPh2uWcf4+viGutRPcpx0wrX2K2lPe6ya+FchgmP
lirg3sBsRXU4aMrAxDP8S6ruOA6iwleC1z19UL4hpmF2gY5nLqVzHmFyybBs4T8Cg6QIJ+N+yX4z
6YFPWsghwWmNGfVFfLHi8it7409FNhmSC4dHjcgmG8kPgy9fEWIJutuKOxQ2gAawWl62pyeus45c
KdsFwFhzIVeH83ywq8NY3WXpQavuyvTASz3Wd8VD9qfCLcoo8hTtiUclJbODVhbWNuqoaKKvdoeN
zMjgqoPO84RFiW/u5XR224BCfcK2lgMQX1VUwobY1FIIltnUokRkX/u9hNOm+pZlXgk8caefHdpY
YnUYFPq+Red0h1JwzveOzc7d43zAUidH8ErWnRlhVyuvhM0exMunCdsCLWEYREzzoNsBAENWTp+B
ZagQmsA0Jc0HETTyyKP9t6Flly5nLtA7gHS0swDp9NfIyCFws/3FDOSCY82BWeHaEs/kCxqZiogb
0EqYr3aNs8usPbuGa5BBTz+JEhHrS7nXzr2qoioV5aOY+VPkna+R5zBqqKEWbbAVU9N9sqRUF4zA
QmJaA3IkcAWt6U3gdkg0L7VH1keWECKOz/3d8EaCL0U3jNJg2C1f27dWCKv4bbcOkdsCL+e2dMJc
In+vdeKMiTUmV3njMOzAZ1Pt5mpnKAAUtvwjscVApkK6YxMA2SqbyDajlGfiMTaBKbvTnXUQnMcF
a8Z+dpVAr1tadIcIEFeSwvyAYs/BuCpevg8iYXUoYN9hoLdEpUCfu1b/WXAYuqxMeILCUo69y8hl
dSCA/2eTgcMMyTJ4iA/2wlQrJC4YBap3+rY0/iHV08uh82Ty3HP1D+TRgjYJXvCPZv4yuFW7gCk6
Ui2kL5UZNSjIjono/vduCbCIoHIAPiWRZrGYduDNGkIC4hz4OZvx/GwD1KXBSAL7YhiXSqH+wzBO
A03m7DqQIRFCY+eHXMeAftFvjlosMhC9mNHTUfqxdtXGB7TTKL7RrxVWbOxRiR/fQGQ7omdFh4SG
FToz6vjWln9oj1iyL/8YOo8gKtf+wH/2t5OytFGuC30RlSHFMQG15+q44IRgctU900lh9gk0o8cw
4KNRRb3H4IMjH7ZyumV07pj4gLOjJ0ch2s/orOpCWs4bRzOw3AhyIR8vdf59/A1/jq7NDP6WeRlv
6fyIIr/i4Ii33AovwNuQsdJEPymij34sycQVADdcIlrtWq+YxikEEljG+arywQ0eGokab6IlVHoZ
hAWLUbnoivqIglC5sXojPOAzkpIKn2W1hazZ8j/55+/4zJmETQL3z1/dKPc5fnooS+AVMl98a1rm
//04jUNbwp9it+enIcpYf6BBA5bp9T0yvfa9YGLBqVFQ5QQ0TSEJAEqxUHuIhIHqTP+V0SwEoIhT
VmZFx6OIIuPAS3OE3BKmJZywj7gg73tslQiiFwsBMzp1EmM6JHwmZgLSzliPZlH0N25POD7Q8eX0
BdwMXF4N4jihw5Ezw22J4os4nhLtxQCHdC+mN0CbZFucTYE2rYl/l3nDIZWvYxVSmRxQ8GrSG5yo
oo0JLM5SThrE6fw96zqIUMQgigSZLAsZRPEeIkm5XEIiE1ClrJMLEhKYXHBMdkL73WLer5KzDo2O
dpA3qKJSsmygsrVePYqi71XgwwBee/EQceNbcs6b5oBziaczJet/H9ATviAw1aS7Lk9nHtC3h44E
5o1RRKYRqXV84hzB50Xb/bwF1nS87i7OLi332rB3TocOpeKLxqtYjC+4XigsLxhf6Pmg+j5y9qXJ
9zzvQaIBQ7s5Po0zdQjWxlmWBsDQ7EbA0LQ8UvBZwUnzippDK8xuxsK70zWh+zNBmRAq53gc4m/x
fo7YaenzcNRj5+wIPJOQJeZqYNqBowT3ZRGwsQffTsGIInt1jV+F6mQfLvpB7g4DxRwCCdjG8iy0
rH7Hac75u8kGxM6Bw/pQCoYGYPihjHjORw6zQts4EHTgko7h0/xyr9JUz6Kezx8HA8hBcRq1eRYu
J0cRAMUQyxigQAlm1WQHZ7EO2NABREzwVoaDYSYVoH8o/q27NgAbYGfEB7tqSei3TxKziu4X/9+C
lLd+HcMGAKZMr583lsbKFj4a5Pf1UFArwUQS1SU4g8WRRQosUb2k3sOu5P3BXln7ROZqH6fTXhDw
6XE6S7IqYzi+AX+HtNDtPX9dkWLIUlMZkwvqVdBTHo7oR8+b+1ycUDYE+1ofvDQ2UJTx4cGWJ1+c
9eB3O/1QfzIzXAeG0uO5fUB8iwSXLJZIzH0zmlAxfA6j3NI5w+u3xopgY/stYjuRN9qhyJMjSwDG
dxkiyrZ/Nl9n3NQWfEVhGVqn8WtHS2XL3vq27putb0GqNnw6WvQwjwea0d9AQUa59lI3wIL0FTfv
OMubKjoB/ki9TiYyVXB+oNrQSddHEQF2WxIaUMmrt19MO05waaHjgkkCMar/KPCn0p9A7kr+NkpY
snbZInzCkkBBR50+T480TYkI2zzwE6iUD5DIL2YlugfdlEI+h2mOolnFsi53YmWXX1Q2Y/9IsOui
QDPgxRLhZYx8JDCwt6iBXsowCTuzdoctAs1E6/6vue7voB8JnvaAsPa6a2g71AGGApYhdjHz7jzv
8nnXDkTT7Ht7B8UiG/Yne2eRan3bm0jUrZ007qx0i4lM8s+tKyLGiH3h0kNIwGrD1IkZUUtHLiGE
tGHutyzhvBz9g3WSQrdNsU5SLJL5AipmnbTEzoSgoyMTID1WMAhuiULjfSk+QWWoUG4lQZPFPwmT
t+D+IpqFFLermJ6hQsmUgLghdHooP6beH+mkMkrFZvcTmQEuLWQGtEnpxX+JBbDgTEvu37PG2ris
gEsAjwLkRQW1tC+IywTWUCGFOUwBzQYv/Tm9w4WhWKsoLriUAyVcTtTuvWCSEldj37E2Ih/gqX3t
hXxAQ7bVhzyymTdz2cHC/L7mgGNJmJvp1LGH5pGtKXuz2QOibJlX9MBYtkYtgJJVSjRojIEQM42j
4FwkKhz9akzc/JlWGHQXwfnKyDRkRHqEYhygktXYpTqB6gSyE4wEoCRtvunwViBEcKXT1gabpW0Z
8HaGN9eMQnbptKNZ8ttYWDLtMwRU2hsxTWTIMxQombVYVhk4fPeReWPGhQTKzEF/d+5TpB/sCJao
NHxGfDu2GthDMYliD01PbMlFBCRJaXBZhCRENoWllx/HZqRMEyJLDWNLF/EepawEdd/Y8tOFEIIe
Kp1pcLBLtJCQLdBPWIpVklUduQbZQjVvPLoN1Bu3jb3hXt8hz++eFCgky1tvLrd7yudxCZ1LKNFi
y8MiJ+ELUiPamuACB951rgQfIdSN2448uWiENl8ClyQELNTTQE3xP0e3IlLGqK3jax1z/BgfUd3r
UJnGvTTsmUuYAExsz7C9q+ZJIzkDntmSQCeKbut++HnmUkTm845/GovIynYHXcb1i2zpHywb7zBF
qAujVIrZ3botZWeqYWqZ1m1pre8tTPT4kAohEUp3Gyhb23X7XizZimzf0WfBcGOUbUKHQqUqB8yX
YQdPcgDDR8TI6lvrEXGN83hy9upP5gmrtkN6nOhDOuMdNw1ZdDS04dOCxqxAx2wqEPgDeVTCOd4t
hW0c1ejlspnhQrm9ur10W8hPLc+Xco+Hf0TJf943YD0tniMu0tHTJ3NmjUUo5WzvP2CsiTtSF08+
z8c6FQ9HHpH/7/lIQ5/nIw9HHpGXN+O0Z+S84qJ0CVsSDdDQDOWla6MuXRv6KKgAadzkC0qF3g1d
G4AqNG7W3g1dm7UaBFmkFCwlX3zKAdJx8VvboyZzE7RPjh3jJJldDuGIXvrQ4d7uQ9SDThZmVZij
GzQDiiw7YgWoGUNgFlzRP9YbEBsZ03jZz3u/qnzyQlNbJNedYCbcPDFqxi4redczcig/494e/ZET
6B1fSPzEv98MolI1IHRJcbib0IaG5AnIU9gRvIf6vQn7iWAdHFWY96+qGCiPyyj5e5rMQJm4xjWx
UfCIikA7us6DiqOR1iFO9bfvJUiM9v8dLlmItM1DgceTF4JuwJtp0WBi8j4/0QlKugAVoTlDBTCI
WCKe/2kvzm/19iF7xDNXKlyk24zdDHEv+ML5IWgkqMtby4cMWH3cndMtQgWsfeHDJyqC7FN/YX1Z
MyLhfh3RK9hP8ovBP+LDF9l0SDWOv1c9wSy7SAo42em/Nmk8HA/g687nPQglm6TlbY0lBKWDJcT2
q54RuLr9wamKw5b50Q+c6T7VF/zoGPEVKHm5KIBKFEe/Mb/j3lnlS0oloH3Qsp/XARAHXmGPI4zO
RbCNo1LomjgrcsvxiuYHpkogyVYqGeIU6ttTj5Rqvd1OpHZoeLM2oAAVD1Y01iQKBjUKOJwb9k+G
h40f2pdA7mPS+6YfhND1zHK6gDPf+3j//onQD5riMeVUtu2YPIAgXQBQHHGdWd9YjzYUlMerGTmP
LIt4tjl4wuimUJvZiyx9FaRjyWZztfqxWe66r57eq4hcBrDAAbBWE7kTgIV2ycSc8JES86Imjpqg
PD8yBfyrO6f5lMEpAVLS7vszzfYtOXYdXoMtZmCzDNKS4A6/Rj9f+XohZus4QuAlYweBl7zO1qch
KGip7TV8HfUymNIjs4opBlPWEN9AdMETypMaQy/4D1pVdYKbt7q50y1kVAIw9O+cpBO8UC0T0et9
73MUYUm8kq0V9KmYgV3bMH1jJKXitqsjbfAZ+R1/8wlymh8Z/RLjxqFoMdAZ/u8Cn6IIHEdSwZOZ
9Bt4Bx7bFYyJFN0UxDfGQ/0mwXjihvCMB/XF6AXdhLRDuit6bIsLEnUGGlse72znSP4CclOKONot
YjzCHVYpD9scvRAioWuBMe+YusMLIk4efug0Fs4KLQrugW9ZjZBu/nu940N/2473yGswD92gcRFd
tOHvmx45AFz5BbuspcdAmyF/G176F4yMLul2BdJ3mth0kJfx5kqBWy9Nrk4O5VyaFARzNtfMwlsU
2Xtpv4NfjoOGixXkAmpWPeX4skWdeIKiSRf5CMplZ75z8C7BFp127Wl3tLZAhWtr21lb9uM1tObS
lUjSXmac1im27ejISsydJXwMwjJtnYVr2r6R7hhWLwf5LtX8zZkoO3FzjffEUUMP1bQQVyoNpquy
017ne0TA8tUzXhsep1b5oxPqk02jpwgOM0WYgkHXUYRiA4T+DfX+HtGLcn+uiOKkKRlgpdLuG/tw
SyTmBqDuYNX/Qhw5Wz9h2NHCQsBKELvCL53xDHdRFIuEdpz5/F08WdfnTBMrK3ujPtgR4/58K+Kr
FfcMJkDFQ1haRMfljiDOKWLrg8L1mFz+cfqUdoeyY3jXWyG9YQ2mE4K0clDBRLjpz5E0DgHUn6FO
7aTXda9Gk2LP7c235w4fFA/iAung0zsOMGytUAcrcBjzXyjGSNu/iTcODkkkDHT/z25rM4QXRHXG
0+dqS8+nVMGCbpqnWvL9HOCWmhRSgi4adTQWRIS9njnEuSGUTQSh1rWHvklDMrggecZaIHlyT4M7
SMQlzNb4VsUOs9qFF8lfmvV4XHiRRKEornkEVyDoQ4qZjGZyA3s+JmR0gopUtFicfuj8qVFxi+ot
zjjObmKsLxAQCN1Ek2x4YfNDhDC9S9KOpT+0ydCR9VbYTBxYXD48lIKEvaO+ZHbExYHeFBPJu4pc
43nVUrAL7QNIUh5iCzh+/TsYRN5Pns2oXelv8Xjm3aTw0/E+yJw8CVShT3uN6zlWwb+1QpYs7eFC
4l8IO0xJuSe/81yl8cVJgnMrnTa6Xhxdsd+hxMAPy9EVGHHKFpp9CC06zq8gxw1FqHa+JVW5Gg6o
32z3lNLg9BnLPytfihH49R9bbIKxbua+8kXT5Oty8UmIn5YCZMyQQMYoAfwr92VVcO1V1dNVrxtF
3UYP4cYZTBzEOIJNHBdR641YBRRzumjlqzwKobA0opgR3O55vD3KqlD15IChgV1dgb/QAvEswzMM
AiFd9wXzLKfxhlEfI6ul0MNTCKqBoAsOuhjeMG4Fcu7f+I/OR9QwQWIuUHrTtvTRZsFYAbCCwFb5
Q7OJui2UlaHwaDb9H1fntdyotoXrJ6KKHG6RCMqWo+wbyqGNyCCBCE9/vom619nn1J7l6rW7LcsI
5hxj/Ml5xQfDgpAe0ijdZbTGJEzGJw2AYQtEUAMRlDvb3FU3yoP9zdjfALOXBXdtt8+N/djtHX1/
7faaDm/Q6wmEJGGH8MlyJTO1f+xCAGSzQZ4WKGmg3DxneR/k9GjUQZUq3GaQjQOL+q3lqdzEKd5J
G77eQW5Irw5lAhYxo/Dgbt8lY8vtgfwfKRS5sSam4UvliWC2OvYc1N1YY4/eZscfBd4JiMkzTFws
9SzsjsTDc7z8Ns4bCjg0vDj3eMXFvWGc+YvqqM4Xu1fzZeQ+z0mOE4sQsfabV8zc09VgiiWQQV5P
/0AoVV7XmbLujA0GtpG1uDmEF/gao6YY6rQcXNPwwo7ux1+wdXnv3SL+St5SJOuMDUuRccdKGWjV
i+np2nyBIlv/vHEbToMA1RM/uYPhRERG5t+hwN0Sr9ye/13howy+gx8KHj704h5U40L1snnBNSht
L565BtANIBrAzjAXFvYRqwb5YnuYiEYW1tKwFkOyGc0SmkPANI7J2ICPuoz5ZpAwDcQqq2YiFwCL
kzPZcLN0r3MeZM92Qa321FJffYxI9ogX9AQ6jnGwiyyMvyQkjmqzX8iMz1iPr3Bs0L1BCZk/iBGq
Czc8QXBP9beOxSyfQOxl0NXZl9fAMW5SrFp5A51BfmTsZnRwDt2BIvnnzEgEiyf8vr4j4AGpe8MT
mKbfFNb01lZ75t3xQcKIW97eIwhIb+fE4gpRc2I97DaeKYgRk/Oo/Fw5xjndS6L0UCvXzaqvF2Mw
oS7m0kr+kqLHhj8MGAbwkoaDGSpmmExUGqshX+AwtZOD9lsO5KPVA5+hnyMYnfy574n68LY0oWUj
3sc9gzyYAkqwS34cnjnedBCWYksbgOO85SY8b23iA6MXuAPRSzkqi5uE3cH7gCeD5rFASm+D38x4
f9sG6rFVliq32EXA/QiziX6M0fU5zDKzXy5l9tt+G3TMinQEYT3DjcO4t2XM4rYOb1nFOObEna5/
IPzLOODVHb8gTQmuRDS42KExLuG/M/QOJwJLWdkv/49m76YDT854zMr9HNwXvYx9TNTe+BjrQtjH
3X+tvtt3kF5rS2TsaQy03goMMhfOB1PmtFnryALRzHz1s7c+TPboM8NzH51ijBmXs4TxrnEH8Fth
aIWNGnZY5DbD9IFUg8aHWpCB9WLq3cr2W4X6XizYHExfyXVkcGtXHrdZ5Sw3EBndeItCZA2B8vY0
BeffCHuOasH2RrLg7sHc1t7wePUvGWPiFc19vO2dadHbkG2hmAG1cZJjpd2cKEOkF3iGXCFei/nE
iU7E+OB4u59wHG/3E46Kof5FWs7Ojq6g2kew7hCczQgMMcSgKnd7JoAV7Jko4JoFqpMphMGGi8Ml
X99NHFqw4EdkNOS+WJyBYA9c/jIw40BC+BkHeCakpt9NwjCh3mc/HEfFdYkNG7jFnUdYJOI4ap3F
fd3PolwWqIX8TLlEVBzuQhD2uBlMYYYPewcz/EzzEm44aZFBSnY+qIHuXc69xaHLUf5NkbGcYt1H
yPEzNQ9DZES3hPRhSDF7hF0oS23hEQZUpJ5ImAHPYeFUUV0FnnOFu0jwh1Zt7GHjVJsI8zknKOHp
4Xsrr3T+es8TqqzQ49owHCN3+ITC5yGiQlksH/jA0gIGxaLB4DTM/iG+GVZ3FLYlbAsm0rusERPK
assoNwmx4R5sl8itkmg0ZgrCezPFuZDxrupNwOXo6SMuKn5fwrX7ZiIdC5Phr/+3DHUWKeGLzMhg
luMS4SxhZQ+Y/ee6wybf7A5d9gBFvVMp2R/ym7D0N9MHYYLYIvZ07wT1Ei7QzE5npNBzg9NW35BO
ps+zLXz8h4Fxc9vV+Q7dAMFrDJ6xJ5+ENWDyh9k3Q19C0FAe0q7fGDPvydshkSANSGirwUladPeg
wgwWZMAQ6Vt9IPSOL0BTiBcmxgxMgbQlYREkfaxkSXXHB4DekcxOBJLODwKoVbLQAFG6d9RqUDev
CPZ96RVndJhHC5m/xd4n8jEICoZjbAGQEYw1UmxhPvY4y7dDna1FF/CFNec1gUcQFUMHgdxbhGy1
6yzZgje8wLQofiziWYYjwMZwlDiRtQ8IoukvjxjU0ASz+dlnhsAZmWiWecSJZR8x32i98GboTznH
4omHDdq7ecCBllApfBp0bIGx6s39QuR2tcnKwjl7VsgjbGGGrR+6U43RyryqrTw+1NQD+D8UgRBo
sXGCxvLAE/kKi8VxDd238Pa7rke+vdxQkD7MHS9Nr/6MKkP+wcICcJ/GF/MB9LiIcS8R6Ov/FTjc
6rBAdURTDqGNyfTyOjB035gq/KCtRF5Bva3qbUaOgQTfe5FmizPauHJFqvftq52WBqWVhH4kxCEb
vIVB6N1fwHxfoWWYCEhpUCbAEnMT51WeE7b5amr76Ie5UQPdglIK8FwAMfyReY6Y3HBswpbU9voD
Ha/6IJ+/qdSjJcbejBaLF8f2VX2fd/tztx/T/cXYZbcdkW/6e/TT6Ute+C6f5AWFc0G1zMmGdB0P
a6q0WjN90X/m6xQLqQ7t9vmt57j+hC8MMQK7nLH0MVKMQc0e/z+7QgYvLGSMLOHITqASyb+xr5HQ
hv4fbHSBFUiyTZGtcxaamCetEFxyU9+IRJB/0LtCTIaVDLAP6/ibO1MI9PIv0uMGyhaUUCu8KGyE
1LKfYk7AYIVUCnxffPWJ3KnPO6F5ErIODOO4vVUcQihoV1K6Vq/rAelpuUHYYQGg0P5CY7qsjGnl
TKvGXjkZ5fQKgrJM3N1MULbtVUL3ceJNkwYHygKPAwknt1rOA6E5D4B6128SRuEm4BmIkLOwD5iW
mFbQpqE1hjxOw7h44y++gQlZNMnSCyLPGmqK9gF54W4jmP8644o2jO+d5IDDq2R7ZnfLBYkC0nwJ
u2zu0ScEZB2zbpd4H/n9/Aql5PwaKVvcIIYiEAhiGwzC8uhNQzH7wefQnKT0yfqgUQYR4niwPqr0
ozvBogf64IXetCOO9aj3mQ+gxiwP1g6fDvvQnHibfD9y1O4bwBK7FUt4eNFrc3L21CuN27a80+sj
pAuQEL7C4FGwzLIDwcHgkDJDNpMxJ7J5c8+dIu/OnBcagYfuxI/v0SlDZaAhR89qr8rXhy6Dv+23
unD6QybAFmIzhuA30x5zDNzBTZnY83fnV35NhhHOBxeBCT4RV/eEuXu4VYSYqnOL7QJDDb3/q+PJ
W1i1WwZkmEP+PQ2RCICpchbSm4Km0pgiEYihO65sjiO4hliA4jvVkTErZoC2tG66ddetsZ+Q8nWu
0NRw53DbrHIlZP53N7xL0AEuHMQCShhhGfMgb88hZnIasTiTDw4WjZt4wkBwjT/SWUVrtXgxFqo7
wXaOfRzyNIf5uB/1hFb7jO4yNmeEqplL8I1Ts635Bq63eAf0wjNG3RBBBh42YkUNNT9IaeKRbMAz
Bwt86nrx76/9X48Z0LNp/qf8a2UMOrgJRmDi70/5BzfB5/H/mqBCq97AaYsgiw4XkYQgibF0jkEm
9aqgisEgrvtVdnZHmfozKMdA0pe/Z06AZmZPN7T+bsyfVxcobJsBj7dp3Tpbw1y0wLCugWisX6kw
hKE8M+g0Vna9btkHvnJ22fRAPtZlXCeHmngs3pdJhumm3xS+IB8bK2yckEb2EjnKbI3BgAM1h/85
tBHokwIC3I1n4h8UkypkgzNPP64dPoENk28XPqKn+2wW0ROz2Sn30D3B3ZgIEF5YHN6Nf+Ew0Hya
+6R3uc0F6b9ZDh/TzviDdpMFPClhH0IcCTS94+U42uF/XJkJjwi8r9RA3g6oa+YhbSL7GRSZUtgH
Nn4JE5sxBI0R4UZznlmbe3fQk3oO3FO88PyxkW7Ex3xBE4SANZGEckDJGPDyZj07AplfwLD3mb5q
ZM0yc20fUGJiMs0xIUJA2dnrgAdYwMjsnbJI6cVdgLhOzASN87O+Aj9nnvg41G/RFhiEc0V9s5+7
OX2BQdP0eNZ35YbeR0VngFODQkmMhmtRZSIUZ6IkJ8iVdOhl8gLId5fm3eG9G1qCWZqHAytVjsBB
oAoyvYXB9s7/9x/JDH7pphwR7CPVx3OUn4pOH7X+3UBHf5a1B1gED6LZ/zQ86dVAsCYs+WCZtWv0
nsCBsPKmmcoHVAEdjyGvtofhd3dUwBpB/QlA6wc1lApMzQOEmVUS9A/MjlmovxmT8ZX9+Q5ZoNi7
i/bgdbFXsqCRSR/DArETkZ0RDRpUXqZrSDvtwLRxJhMCtOwqgjvzK1Qnupl3zK17RzhbF5jzAeFg
N39ZVNRpnrqOTWocN0eFws0AyOXq+PxQELEHsRMxH5up2Gck9oyRYNac1F/jNLIbwVyDDQWFjYmR
vcQVRc1d5zQh7QWQVZfsCpyQuxTz0npfKLsl4eP3iHKcVOBxK4zNWMIvRLos0Y2ahHMB0V93Nvam
9qYg8BEm8bZjCDP5YyxWJXsXlO3MqhIPQ5ALwgFHZB1pGDk1/tT7+OTjglM4HlAe1k7geDWVeQ9L
0YU13y3b277ODopx0LvDNXsQvjvSgnKbEC07fdDTB5mv7QFX7W7AeBcPCE/D7pMwOBcXndaGFbSS
kUNjD2WtTbKs4AN0SNGYvi2tLyw92YtS8QNJRvkvHOUGUUD1iSNnFfPKMgy/gxR3LfJsbDrthWPs
aLwRp14RKMC94g9/mnOIhz82HzhNXhnG/HP6wPaebxrTzLVTTtNdpGCfLEKqnHnBhIkxF59zkGEh
CjcpFs8HomloJJe3+gt8Fx0xS1Bg8KOYc5d5+vg+isQJFA8sOxykRQlGM+cXDXpYCSuUgojuUYCg
hhE0FXE7bnYOJwOgPyzGwI7xooApEBDfEg2B0mD24qOprSHnrvRKiGz5L2B4+BJQgP7VisDQrDsM
DRLN0wxN587UuSPR6nuZHfE0zyF0gb99lW+MoGHiMoVmf2DxpGb9wnyGS4MTIOF0cxRllfnkUFIy
5SRMcjcSPfMCqCP/MKeWf8Z2x9aTMoZpQlExIgnCupAhHCP56zotsYoUBotAAgz76QaT8xKQrhMQ
HV1gIfqEu7QPIhSHdsm4lQPapf+15F0m7SjZqIcEl5JmA79DFv28RtAa88XIE0B0OBxxe1CfcEmp
TtRdJa09TmPSK75mxcmUjjQgmBHHkpBlg2eaW3pXc8svdQH2pEkjIphmGdviOU0GLmzLEIuMFXUh
1HIvl3IPQELVhk8de4T50nwLluovkwiMylVh9sEfqa5u0Ilh2kg+jTGVXzwToeld6uypw+h8hk3u
1yLHti5dUUAfgK34OVxUEmvYxkieEV4wYHeMOljEE7OgNxzgJmgulToDq8yXOcxmsyHsiTS8iWq/
C6r1FXXoorbXWQ6GBQObMTjddgowVrp027dpG3NgF7ux3/1vWkBDPNucFmAYIp5tvO0w14GdIbs4
oI+/HdwVCCpxMBr+EAcqDBbyPYGcudA7jZjN8w4uQsTwqdtK2Va1NsO4ueEmFG/OAFAOdoSr1gkx
D7JRKWMc55IA1oE5Q9fWPCeFT4Vbq0/4V5YHNP8Vbe0c/kXzHw8h2wVGWoSGZ4JBMFyC20UwCHh+
egqeMbiOpGAEPDyDEfDw8OQkY0AK3hkRPLKWLdpzKdrABjPQSqV45WwE46yGquJCYsbDDnCdQwer
gvQLGjWELxT/rDPPxgyont+cT/xr4KBAV6b4F23fknDLCpqfcEkl/xuj1AbXZvheQ6BhV94E1v6P
imE01w/514VEsLutnPwuUra/kLLzc2CVwS27GwLfEDS9cofijmPlAaRoG3tNkJ+E0miFip3el6q5
/mXCBYBDFXz5heBViFbB2ZVfML3v+CpH7viOK+oj8wWm+QbA94qHlb33B2SJFpmWzPmkDZP+ZLGn
zw6MePo2J7pvmhLoi+b4QPFPrDS6iXg2MPltjZP99EaygSBAEeQ8usSRNXYgoaDhln+NEVIEPJ6Y
1utwFKewx83Z8N/fMO1YnT8F9/kfAYsc5gGmtsokTyxlXpol8mjvK/p2uMOHZVYfmvpgIISR93mz
j2MS6XZlsruQgmxvEMYDzfc38EWhvYAGXHrGy528C7RTMjDENmRe1M8s6mfQHc0Qgu1C4q/AyXDI
80ZkeARLwArqOedElUytTLrXIAb7KQmZOXo1BuGUjAEG1VIm+ARoXhmzWeYGQRF45ZWRleBnK788
4qxM3cLQi5sd1o6oXgMcn2IMURYw98/oa05MMm2SrK5bmBLHigF17DHXAdW9B7GRxXbB2C8DgHez
rfMRsaPNvHdmJeo/6nv7q42HRCWbBv9REaFNQDZaZeh8F+zOop0e7cxvJqFID6ddEQmm4ODsJ8Db
BX6Bg7xT5J0xe6SzxxbSrlR2tbJrIX1ddvJFxE4jmcYGFh8Xg2loCB17LPzY9JzJkyYv7rwuEYvK
1/g8M02G6QUKh35MXuI/Zrhr6zMGhGmwB0HKKXxilWMjutY7lTHbAnha/hVPSEI/GPrpPocGI4IS
eZuFsZGnPlHBNSer+eL+BOlmGMVUixu0wRtrgYC5+ybtoBDFMbZbOCBSHyL/aJ0lamuKzTl5D54J
0g7KWzkKJxU6ZtAx22fw8si+z+OGx1P/QL8vP/0X0VCdAMR5Iw29dxqiZFGC6wkmIAUK7neMwKBL
4nVnB8xiOUyIIMManwaXwRWTBRr16zfALG+V7yYAhOkVIvAeN0267gwb9BUuTwUDuJW1a9fVKal3
/H4cLrTkTNr4/UbrBUQdU+d7KAQsBbps0p0pUW8QuY6o4nNsoMoAc0UYnHfePdR7GJysO3H4hhZv
oZQBU2vYw9A3sT/FLeG/YPOCePOzWMSIkCBCfIhJNusc4ezMPBTs0elv0AGkXKxW8FBG0+s1EV17
aRAV+TfNnwZsvpbxN2YIdKj3x6vwuydm2bRTND56RpTRX2C1YViLrjVDe+bmWDehsNpF5s40BSsf
014ilHGjhd956ZYSaoFF1m4wRs3VjbT6teD1GiJsWxhPWNsu35lMXo3FnDVcSmELr/gWjmUoSUEO
+2oQWcO4IBI2rCVBAUWq9MFzEP0pmjcerSVcc31/SQMAOPx+VZorTLpRfs9IaApNnfzl2hup864H
e3InKQBbA+fC5ZGRLAmHdFJPNfYfwnqxZBOHzxywTyAUjmbgDX3OjDcCvwE2Aq5cySuuF8qT+oF4
9PIdEsOsyH45+LgIMXSVg2KTkmH34nBYYubNdK2H906+l0huHjR36p47TimKT205Y6k3quRXiO8a
ozuUWhZaWjBbgJ2EQweHUrol/Ol+kC9jDXm3CGaYTVplFF5LRjkBiKEeyHVQk3LDaLB+A/OxtCWw
HEv+OHfPiAUBfDfyvsbU7hnElN+4Y3r3a+obMKtxDAHUch564N4KcVDmVyAsWELoviK0rIjMw+4s
INrogxjmLHdPbLeomGws08PUwl04LC34I6tye/3NsLtCM8jgCYNL8eqeftRy0gCXDvpLLhE0Z2d/
qQ5tdWimw4QakctaEqYltLr6GtNE0sky1IKlaJFYNFd0SZhN8hWnybvfJPlL2D/WwmwnqveqsjMu
O5OhCJbDYD2MdPA8ICSNZGQV/rXbY551/X80tHkrNLQy//+3doaqstPous48xbta39rW5pJvzQmD
SRnjxFsw/gs/TRlylv7N9AashVFFYA5xEdUPq2pE9QP0Ad0bQPB2pvZaXqRldbwcnMZj6Uw+RBOF
jl+ldBF0G9o1IVkvrpsMZTcpyenmrllH4lC0e4El2z7B3gjSuS11GReKRSutio3Cu+jCjBn0lk93
HCjEqGhOIMeG7N+wFGJWURI2vXjlbuOeG9MTaQfAkrIKduG+cjNCC0hx7JutSisGkfyDzlly80Sf
gEWLBjai6QFMF5vhHbyRR+E8g9F39L0/2tPL+KTkgTWhmg+1P5zUl/NqGFY6o6BkXU9rZOtWtmni
raNu8PmSN7rsYsCNibKIzjDEdAsDbplggDh05mUQmAEypENkDJQ4PLbmAwbLGCzwL1hWTC4FOnGx
rjz1S6Q3sCJYXE0MAEYedwrBf6p1xLasWiBHZDcvW5S2X5duF7dUuaQVCkgeUgEF3JdWC9k6RqwZ
rsHMRAyxOSRvGMBydfvLAmVPkh6idl8j34Giet3IGOnnu5HJCFMZVBo8hbpwD4iRCWDSDJ3uzQB8
JpdC3yk/zISh7vLx0o3zk7z2PUdu8d6oofYc/VEfeRNJhEyLn6lPrra64B/yjqp+eG8uxLeLRcXF
unvXY19P0QXbhqIL7vn5sYPCYy2h3LAkRN6W4NvAuoFyU5L0Bv1GXWY/qCJNqnChG2McxobPzI2A
nRBDowZ6Drrl0uOVcr5uadmib55iH4IPhvN3z/kpd5M1oaY07bCtsmxDdG8SryooWMwMMZoSqQ8E
ZGPeu5JTEeKmDoJG1Q9rJlJYNssDcZ8CZGOVcFiwrwGGq+aQNlxYZQ/OOOE/NSUABgTAxsZMsuW+
ZwF7I+wBYuA/6K2kV/nJehmYQCHV/0Ujaqx7bmGSiiahvAQZAQvBxDOAk27PL0s0Aa88/pRg5HtR
MMg+bW8CEw+9k7Zk8We8B50cL9dFvgFfqb6xnKRfMJq/zTNAiUzw88JsVvm0up6YfP83lcJKChSC
mKJkO1AY1sRICwB7qvbJtOeDLFYYQsbatm23hbYlcyk94y21Aurlz0a7FeaNptvRfmlbOduW3daE
tDhuriODl00Xb+xujWSAaJQEMavpJfPKKy/pvLLCY3LZ8UwzacMGZy7icnOpSsLYDrO/3DPI6mx4
qIWFxMZpXP4W85Y8GCYIZMKMBSfAxOBJJJNmdR5W1exehBQuH1xm1lxLr34zUaPVIrCD5eIOBlY2
2D5gKoiZ1TyRwQXnmUVbhraURfC7wvUWo0XXfq5DwrC8eMdgo+Qh6nFPQ82igXhTmQfUe6ntEwxB
aB/MY7V24dNhLpcNAd6vsvMHwIkKkKkhFOnxAaIzoUq416fCdUKEKVHL9Q/E+Fov1J1kccai8TY+
3hiYittiegQ3YyAiax4DETBUtqYXxowA4CxAHtZ/1S3IDCU7i3od7J6v4JXyN3T9X+uYrMB7YFvi
ikkzubUuWwYWAFxigLAAXQcuY7wg0pNjDxwHaSlQDuUnSN8LrQQA1vzWoD6AvHcvVIwAK51PNJQN
cp6GGJILtiY/+RdLclo2A7P4NZES0y7/RaWKu+ZF6I4EyWLwAakovAc5AMEfsD/t7mHO1o4Klh/R
YRj1j11R/2oIFBGcCQolwlWeKni30BILwqZIPJ7TK5i/8G3gRXwbC94tzEPS1lh0iDAPb5hw6MIG
sxXKJCzMWcDEqeSRXJETI3v1ZaaM86rpq3K0X15LogU40c1VK9eU1umwvNaHniXvy2afwNxWd6O+
Jexu+pTgnZheRIoR4olKNCkWhlijuMHvLUo13+DAWfFChsT99xbXhkXfkeexLZttUe7GaavE0BXx
JQ16bvEpwNWf8pU10SfOS8MFR6XQIBU64HzC8Qt56YXI8nMYJlvrI0YVyOX6S1i/3xSIs8ZvQ1xH
mnhYmFyOYRSAOZeBWZiJ78e/K8FlgLvKKrkkwO9+g2K2PjjTQftFmZtOHgvLVvxaceptSw+n3hsa
EGCukg/Ym/h/bEzlcFFoFnie1cUa1pcaNO2qcrAnx5QouMA8roXRUkEfQwTYNYitYBpCfncyHaDF
kmaQBTE31hRczVn22i0RwIkBYyTW5YuUNh5GJO5o7KZqfdMI9VwysbTQMNxQZPPAwX+imAUqE4Rz
2OZSxoQa4GDDaKQjlgo+keIXCnWJ0CMAWiuPOlN1VJ7UEMgdBFwNto9iH2k6HfOZ5G74hlBeIqjo
XgVeOcJwELItbGJhdIP4Uc99M38x8f/URGZjxHCl/huZzViXvBtpn/1hXMqY2kamo4vYx/vS35nw
AoKg2WfPgvBRpRv+U+J2cZH2KSXD3TCO0Q6J7cWyUDONbI3ntVOvx3FtEAU7rpXrAg2fFx8rGwXN
Ij4yWiaNkmVhQzQvTfFwOcCvkskyl4pzjuEyOYzxC+JNjjkijlB4sCbQngVXWex1XLiO3VEKSy1s
buJtRFIA0jNw7SxQ0pCv12QvM2YrfQMbgPkqEsTz3YtgIc4rcWQ9WxqiAH4p8h2Vaj1oKz43E28d
pK5qiF4/5bcmpAinAr9kjI3EpQ8NTCEshvdrZKdMpVmQHvh0WdgyjBSayl/oCl1XgmCHvlzxcI8T
TmaCvw+mM8wujuevc0YPd+KjdkosRxYgWfAT2F/ZZa/2H07OARo6xnnCn84FNL+KWHV2RHaWu9Ie
uzncqNGbJCtQHLpkPnlPP9jWC8QU7oUC3j6aeYaxhn/+BHxn6HUbQ/jv+GinvzTqKZqA2ayXPZKR
F/si6n24Lbws42YYLkj3EfCj4DNwgmEKOgrvbPrtlvwcrOmYiFau/sDvWtIu3jwOKlDtt/ssnUG6
AvA1Z6MgU+gfImEjAX0i1dmqfSbQJObRcFxC1QyNmaUDixspoJtPuLUzOlih2syi3cy/hnzNgnzN
wngAm4MrlEVOLFLsrzgAiC0TL282ChZKwjrCfGgfy3vtV8pIIWfrcPNckNxwaoPnRlJRhXKBQTni
UGg6/yjN8JlZ8Jl1wKxHEcNQCLdEXIXvXokXNo02lKMg6cW+kWDqwMFF43INekKPdEoFLV5geEJK
pI7WhQSHfBN3G7xKUHeycTJ1G0mwVcXGqdheBw0s8e/YtLAsmRdM2ie8vKQHuJhSte0I1pYg9G8a
4Ix+J+n7Lj0Y+r5ID+duiVyXRvu6wYZyYgsyhQ1lGq+x8cUprfjqU0gsYXojStOlsobfSBtEP2RR
2KGNIjkMvPEMyiRccwjh45hAsgVdlZIII1eyioXzmuksw2gWx9vsHNBo5+Agon3uvmoEByWRyA5i
VV/m+KikyEW9BqkMwg1K9hQzp6WNnwkjLE8FzaXrULyRZwMpDTsAfRYKL4ekFdwfZ1F8tTaklU6U
BO7WahgjWu4DdRL9RH7qqFsBNHHuCe8E33tbRX+OWZvRCiosPNgrTgaaWHdrJ7px+8OgiqAegEQF
dyaCoLZJzA3Z5BGpEt7I0Gn0a87bU8W4dle9mRmjQ4bIC/Ux+5KR8DBlZpydiAXLmNUJHy5n+QkE
z8J39CILbRQLCH5waPbZz3xKRw7SBIYqtJ4swCsTa7I/sghrWiayWGh8WbjncZiCVyNOn83zOHes
M85wgdSHuh5ioWkIyztoRqvrbK1QECYnuAEyanTSu8JEFzmKEaAHOXL45mEAcBNRijLkrCvCUhDA
oGG82ISyEY41toRru2Ech1ca2ljsIuRpm5Q7q9+d3es2/R/jCzzQ22yFDTrMgJaQ5BXcTxigztV3
1mJirQbk9XZbPC4wJmXOxspueLF7qo92F+FugYKXcZRQBvE4pTBM8hWPU1r8fZxiWj/L1yBcYC2k
4GIbOIoQY/PKGNIyxfvf1yUJmJ9PoBEvZmNVGSI8umIDm4cN+Yw3omsDnYEUTUrrw0GRTQ8OStv4
lO7FkihXjRN+WMncDSHWRNjF8ZiiucYm7hpvFUhwXAYKIJSw9rYqdngN4qg82+tB3sBbD8c/Fg57
TeLj+OcQNjktYwpdkTU53PDWciUxgRO2hERacuPTfCuVMK5ryGThoE0Rjfl9aFEh3ARNXpsX7Tjz
jf8dcTDluFtc/PAoyukCWHGDM4ZVLqpyVZQrbB3KW5iDs5L5wNm2yxu6jL8+Ftj78ZCycD60GIhR
tCxI42JswnvUeVP4ItzCkvvDcntEoT8X3HQgzLwWPMX8SabxKL5wlWBWBhxEysq79Uz3f7Y8Zhza
M7A9Ow87vdJzLLrSFosN2/at9tDrhwtpFfo+1ZmeCccOnm3cBKPLxrxsnH6dVWucFrtidVXxoHfj
N0Yr9/kkj+9wYKpiYtX1MgYOCpaPbISxtIBnzlLgcBkuVE06fnV3lly1CBvonwkmwS7ecjXeRKWQ
RihUZryOZnrSDwYh95EGwwx+NR0KBb9gtdT3DDgKCgBp1RC+TEVPxjOSBKIzNvFbf5QfZxUFQgrG
mOPjbMrHfIPnXmkJrFmMx6XRvjMs/jI9A58yBqFMXCuCpjrhjFh8McZkqBFZFANibsJQ1ngmNid5
Q8wX3N7ZQ27vthY44TV2X/lnfLduie9mZMvGzAiSbY9hVIHzEaNEtNwV0//2me2owNJCTKbYrrU+
YJo6wciZmfDXWQTCVWrR+jPD0/2uCDCTG9fmZWuTTZXhqueOOaXEe8/lZtRSrFKTiASxrRK3B9+0
CTFGK5y36KUbMUdesIGiPzHi5UY5oDBAn1IryzMzRwVv0l+dJunsqogQfpEcFL8NN/h5dfseOWdh
FMDh4HF2c+cQYXhLIxbtrs5eGvfxdGCieaW4oD1957Ng0pSTcPG1xDxkXKJO25h7u31gTpRjoDKA
AvjiksqbCyZRGHM8MvlVVYzwGnd6bxkoveFTGds+k6oyeeCDeUNxwWfxfuHv5glV8nZ75/nsNYSj
LkP0boMeRW331w27eixMHs8xwFHoQHSVQkweNSlUpJAHPOv2BlyJHkNidg6PJ4rFw6RmR14KVVFn
o4XzndqV0Qnc6NBR9+Ln8jhgHsYD27rmI8PK84tRLlQ2gOsij4VlTNUEsrZS3rFsg8q0uMTr4bZq
b8yBFtjEYEIJqY1VXQieWVaOD/crc8RKHD92fHYauGmOvpRw020PTNtaHjodQ919RjYuWDaPPM/u
bGXDGzXeSdJjA2BrocxT4IG6UrdD1HDjvf9U4FXRUp9EPh50uRTGXCTW2cAfdtlHYvGzMFC7svBG
i5YUJqQJcoGKeZ3/8BPgmVEY2z4iP+YT1faibMSPegdr4Cf9J59IcNjXhDgjiTYtedjlWgh12FEY
1JZ0G9qB+WKC2TxMBQiW52B4N5kFYo6UYUeqfDLgzbC3LxmP8zkwoYphQnG7edbzOWijn+E94/d/
V9rrwulCxlIYoIjRohKZPHhMDeExP+eUI8z+5Q2iRDZZwu114NzArsXiW6hAwAaYQF4Z8nLEvXYW
ZkIm7sIkVfjIlPTrPnu7D3qZ9ZKHRTvCTYBgmpGlgapHCJWQ/2xGVCgUw3CT2YjbBY8y9Up9GqiG
hekd8zL7N8Wg3+du5UXEFgH0EVGMUqAlAV8Ve0eeFdXQ8MC2qe4mwmaSzlcfqbCMn+nB+JFm2RpD
0tmeNfpEr4R9pqu8G8yEZnkbCjdUTXeFG+UeC3nbjffNXtvAC4bc+yLfluhp7uodxwpSkLwxNIFp
XGRgRXpiY2J0HmM0IVAPN40fEaZdriSWEekNVfjtdnubrT7ZkeNX7AEF+INqzgnx0U23KW0euwyi
JrYohX0dHzCmPB9yKqRtPUmvHxrF2rirv51Z2dM2K+WJvYqyjv0oesF51PzgG9VjBMfqhSvJErv/
6bKcrty0R7Yv+digicJ/scGYEDLLwuInwaPuoP8Fl1Prp/2bjVqvDZJf9EeIl9jHst+op5ZyxZWn
GaNWNr2p84aLh2jP0MQvjEqpW2uzhC+CMYYypwgM+vPLRv4AFeCz5H7l+gJJtVfxKmAOAB8P3Nst
JJZalLIcHni3DlbA18Te/5Vi5de19sSv1rAhri1nze/a2fsROAgjScONX+0Rt+BXTrf5SxrjSe6S
0EvXBB/7FZGVhOIJ9Vk/SIECHst7g8j9ixWsvcN4HkYj/wypWyqRpsb14yLKRKytc2uF/WihrKvR
5ftthEoZ1EvtiQOBNDYVL3HuNnnclacCYf0pwxVXc9kcXVNeM3lQkGzhtxn/cm1YiKhQVCCfWaYY
8sz6OnLVOIvMjzPsZHoRSPMbHT4PkzsEhcRlZq6miesrH/H6X0d/rngYTG79zZ040vQSzPYbyWt9
t+uP47E8tf+KAf2DD417qTr7VbG6dCL7M5aPSMYQtw0PTeHa2FzTV6KoovNFg8GJZx9gC+KYwhsm
lMXoPfMl5lP3kRX6GS5VijZhuoqL+ERIEXGon5X8GX0i1pM/GkjCeFAeIdtisl2JtI/hq+LTZW9O
T6k1uD8Tqhbw8r3Brs+9xpbD16LTF/e7ia8Nx735MiOevN3UYfSLixhpeWaxN7kIpifvTa/oeHLA
kZzQKLbU9X8cPO0e5A8uSfndpHAZvPPWIVRoe4VbeN4ioNN3ab3jsitP8xPXDQeAqwDbixym72Jq
yMOAMqC6r5flazJB6LIPXCZuYb43Ev9UPvKIlVwpNiWUe70ccMgrTwY2FEchXD1U8jHnaqfhK86q
ZrrmN0Me9sSdqj3RbhXItqXw8t2vDZC+9hs/Yq0RVr+37xQx7Aceuw6stX5JkzXxPtHzQ4X5VpIX
MM4znrywV4vg3AXmkc3gVtNK4QuQCvGj2FjOPOcuHS8XlJ0jGlfUHDwNyNr57dpgadXy+rzlzu/W
4yXx5SP/ynhiA1CP/MvkVW5w+eQVeGDxqug31a8moFroti6veLJ3lCnGwaRLfDI/eFh4u1gC39+x
BGcaBeUVI3e2L0X5ozlrfaB3BZnANZXISJw2ecQaYS1bnNnwuJQ6Sut/TaiNcw/0jVO+xWQ3cxEK
EzMolvBmdu2P+4/hqkzfBfbJmAXofnzdahJMy/UZvdG6BXdOADOvCHAubHKXZYyfuJInSB0zGB3A
HjDr/ZgdHxAadu/5xdG8kvYafOlXCgeVtumJ96Y98ZlTsl0IHzzm2NWeevxFmL7Py0Z0gllit3xl
PnDXEWOS6dB8y+c3GJovjrHlvq3GkKKUQ+DELiF2ws69VM9yjbxc6JVB4vJP80Xj1sFDwXBf2/f5
NSSJgMcvnT7KRg1NkqSSLCv5xeg8+ZHTb3gwtZ32LGgGF3EY9Ud2HHZ5xQq4FZSnC8aKEviSUFYD
/XGm3t5r0jh4Kpk5Jy6sKOGyKb2ip8FXs29wPC2hBTXfd7LRfXR6HsXcFJ0FxURe/IqkgsvKbgPY
jDjyfihBl5BD56mA0GDAP5qIni+ULQQ1NKVgBzYha8zogE2aRrjiDUeUJtx2s47z/5B1ZsttK1u2
/SJEkOjxCoBoSUqWJcvyC8IULQIg0REt8fU1EvB2VdwbJ0u1z/G2zTYz11xzjSl+NLgCULgYn8FN
s/22+f5MZ4P+GAHmeHn64iNpmrj4SRfOeIPrNDAYio0rD5Rf6xgNhIPbFw0yXJ6zf2tOmxsDJtw8
ae/daPIRcnPZ4ZtM4D3+oltCxMWkMxXKoAujoXwqP7fAnT3Z8Dfj3aYp19N240jkUa30PiLAHxSe
zDWNS35FwijTDxH+tnYu8G1iGl0HfTAcXYiRctrP1nzCC3ph8nux69R3EcBOdoYseYzD4CUvyULt
fZnwiK0wkhMhUcg2hvbZaaYYEkxLVkuMdYzZTATsABIZv6QSRQ4eYSuwCcVS+JP61Vq+Trbqj03y
lD2Ti9ZoZ5Q9o9unvVjyda9e94MR0+UjAUxG4IOsihzRstl6N5zepKLMi1+Lt/58n208PYgCBZML
CMMX/FZCFEBwUN6yn6MMnsO5QZD4zrRDblOvtjZ6xD95jwBuTD11tEZwQ42vp78R3G0j8rdlIzKZ
zfB14qkvAtXGR/r7TCjw6ClAoGQPQCZoBqiFqRjpEF38Cg+laOETY4BoQxcf0YYMAxb9e0Qb2tIP
RTQ0dWVf9+KpJtd9T08TTtXAXFU8YHK8xBlJl0CYt8QHOHRbf4AI3Qxi0pYljIFYZFD7HaQ1IJ9F
ZJJLkDl9mHBEJf5N8Q3ilFK/2Xha52nWbmq8LW7UxFuDJmhvQtmht/lANUG/lBzwaeXtmN+O297t
a3ehL6NY1UvuA0VD1XBFgo9h42Sq6QfJHoEJIq3BRALHoSTkqZ5hF6ohJZAmX6WZqR2+qClKf3wv
VaGcjDgU7n7+gOvIXegvxAGkA9LDNkRBH3xGcpF9EjL5bsGYiI5XdW5bt6d/m7ntsibLAclXEgk7
CLRp8QkwA542eIprhtNR4CmAG42tqwHSYHL5IykcPcEeR1lN09SvoKNPwZQymB/es0hvhFCU3+Ks
j616r9X7jcp8BIGMIrk9W9aF4QEo1JC8zN13HZqXLIo1XgLWg4r0jWsVgRdr2sWNSV04Wa0jQ06p
vAZedQMmAWMGkpIgoRo4E4RKqhirSmqbxwIWDg74xapFaUmti1WL+zzybkOz950KGGRBuW+QVMrg
7mHPAniKhQuvE/fQBuAFNQTNMgF+5dUBxwH+9Y7f+z/262ofzRhFuwoyCAv7aHLqCCphUI0JOoAA
u+0oliyDJNlp8B5yMtZ2SeYxWkX9KJ8gcAsI9zJftRmw2HkP1K5l9QwlDJ5GH2xZKTFby6z9FYUt
g+5vG6EFH+YS6Kqvqn6HnQ0rI/nxJk0DLMgetyn0Jww2YB8KUDHIrX9qZu5jVNoOwqdfToLzetnY
JUWYdkayVc4pXolTE5BVJl6oQ83AMXdFAKtH5G0WLFgIsXhxoIPVPlUknjIN3WZRbLZndHFxCyRn
5jfVV8u1hGKZi7wo36g7kJuhJ/w96X9dfnBdWmRojv/td/P+cv3imL1+USVQ2fQrt+MXFxaU6IGM
O4Kjk+iqx9fC/UnCAYc+4cKYviDus7LSr3uxcGaxcobUwxwGDN/1z3W4hvkaQg6waYHLw/y14vKa
UszHiBEZWkQvV/7z2DB+HsibQN0EeRekif8gyXLwdeA0hJQgmTLU33ljRyue8ThbB4RGmSKYdzU3
Nl6CyZtoCHMvpKUL1RMqNYwbKmjcsIRCmY56BDmP7WDyNYY/GJUXCkCdE5DtsWTa/hTzFM14ryS/
Bf9X+xRaLG5zCIqPlzMIBa4BXHm5d6SNIPBq9NR48wYCV20wDM0JQUP5uOPy0o/YF7XnnB3O4BOT
u9LrFSMES7CIBTsXkZH3ke8CXwDWmUcArwHTIJo+jxOuLj9Rj+iMJGUkY1ZiZPE1O2kfYIcFIgYs
DJZIbrjTp/KMRKU8z/L34tRUbvHextZZSV66HKXyUE37RgnVF/gl9+RF2qNRSfsSDA0tDznYPo+x
SdUuBTKKqxToSK8nGTMUyNZpj3iKIpzgqnNBm6GuINm6yXFAG8IrQmNxIdagHiHU8OQvGghgt5TO
1rmme7vomfMHKkiPgCkH6GLF9SePeVxaQAnXBfXIx5qrYZcdA+azSxqZKCR9ULUoHkEjg+vZdeaO
aBvWhkEb+vqZt8T0oCYL4P1/Wjff2YoeFR2cCuPK372JRyaduWGCN2bhITU4FwTpmHdMKE0Fo3nP
6F3as3oR+g8vLD+V4RufBnSJ7EfzfiHK8h0eMimSfR3qmggMWJtnhLcgyWOEQ5UnmU0x/yazyYhS
nV0sMhhKWCl7F+6/eHVk5iloGgiitMRnzvQKdhtmm6q/nyHIM4hzvL/QPESTaktc5a6qdwWjfxRg
S2qbXIo4mXwSPl41eDPrgGOfKJ712Gdes2+idBbH/vYaT9eYWVKZ4Yl4kmNViknffLyjU5s7ZRRR
Z6Ya6mp4ZQZCh7gBCV7shxIpMJXHZij6CP/th7y27PssNkO+P+z7vH5bZDBbDJ0+9umI+R/s7F6/
HSxDdBNwA3PV5hOFfLaNhciG0MUng3gj5NMJys5H2n+oR3e6EA/K7UUIkUbywqnCVxMHcGN6LLX3
cvrV0CCQgpO4Ed0E+NlMA7Dr40n0+RJz9CDbzYyN0OpFvUFAVOhYB2y0eI6bgK8SI1DT7HCbcbcf
vLZ4MBM2XKBKx5nO+x9e967y+NJa4N6JFAI5tz7kGK20eqc9QG7eGbWSLgGaKA1MGCvVqV5agiqg
xtrmzBPvEtPyiOvv1Xt1uumTaEHwcHhQCUzJaTyYu+KdTzLvMf31PqzZ7fNvqc++Y2KCp53PARkY
Z/5tFs0ItoqEVMdpFZDRHfmbEk00IgvMCeBk8M0bDIi7ooua7xADLSYiRWXPHCFVy7GhUmSDwaqM
djE+7GTzG5zWKwEXcEPQgrr088YscS434mX919SsACko7nyuHi4FjUSu69fjvkcnC0ylp93AAcV0
D4mie/ZImgoUPGXRA+dBuDTFi8Wj+vcUswe9gUA5KyEKINtn2bk/MEdfTY8zUiS64nzW5QAZFDs3
f3Im0T4PyrcbhpaLuHWuxtHFHApqD5P5ZOxRbjdJ/Ehi3hJTi3i50OjXv1J8PsY9DQ1EW5cdpZhw
PkK0FXsvKB2xeFpLaizBsajwyJWaaLTwW/BZ7nnRpTHi3/lG25iPDJ+L9LD9uJYh9u1MET0t+ta8
+lb6Q7O+2FEvjWik6KiOLl9bul3dsuOw6WD1BmrOUrHewCh9iMXBjzl0bdde3unr8H8tXxOv4Cph
2Ok7HpAeGAQRlzix6XjEuAn5cIWmgItcgCfhw5nTJ+CgGCtZSbYjxZt28CseSpZZ4pBsCVgih0rk
mhvMUX8xukGZaTGwsdAJmelXfIZZ4IdQaEq/uO5Qsyk7hh5g7vlhesIRglWvH6Mkfd6SjWlvjzPa
hPrK+BU2TBbpF9kJxxo16MAgLzlBiz0FOv2SKNGXgkkBsuFKXpEGJX1if4NNVe3g6Q0I4jhBOWIz
n6L4KvmGk3GbEOPTTDnyC/wh/IKk4o8SphOfPwtfHLMcGE/42WnCKQeZG7Mfg4/oqT9XGOn75juo
eLCo2LyINISJioGDBYaPBY8hhejM7N5Co05/K778CZ7Z+F9YKTLbCi4YEA093BzSLBiGYCseZlhj
7rxFVInkYkPSs/SYf9jWz0XhJJAVdJsKd3HuMivVRYjgFy7JHNRLCK1RiDcUa+PjvNbJDHphaBT4
YlG49p+Uzq1OVzysC5+IEDl89BCYxG9izI0m/W+8svSKq08YHFTtjyfGxqbN7l0O1VdMkwzPsABY
Mm3dISzXAJnTr2X4ck0WbLfEONifM1bGJZWQySaIMtFN2G76i8jKEMBtXIE4AZF/UL6fHp/30WWp
i1nyvuR61Kaj0/zjTHWxvOBhtoodBmYJukUJRJAhUWzHeI5ZKzYQDzPMQOCBeJjlZWFjxsPMAhto
fKXB9Qyq7266rA6oMYNozFljJ1xKp7VuojjQVYeygNKpXiqDDdRFFjrOUiNfmGyQHOPqculj8oUl
9ctg2caNitSwGSfE73RdeKWYghqwCSS2nwh9aJ/1V+F2eu6ChNtzeWICVywRYEyLRjO9nGkJTX5L
SLglD25ZFr6iMjQan7nDWTuMw6G7HTYcKK6KJ/RFppWNv0URU4gPBmGwiHn8WY80t/FpkQ3Az9vw
xTgnbq1xcWupo61nP7I30mmMF36DiFGu3FY9GrQB4TcOh6Q/dIzY0BmBsEKnw+ffWo3X2NE2H1ss
ZMv/rIsDxknPMh7NwmFO/WmuaVk9Nc1xLlDQGRRl3KJuw4IEEcLkMU8QlbncwmvyHlVUEQzHR+bV
jczG7Fz5eYq53y9TfztjsfauHRwEAaVuL1622eULjrqpCPG0H7PNSGw98r2mwmPqMkixvtZhFY0o
ISnPG9HBezReOiEI8hrCOOUrFHbfmXSXCBMkI6SPr81+JvRWcsgDlYhOFwOym2VAdtBR9A/99dj0
7nyqdDSa+CrHmRxfxFBC/OBkb2OmsnlRazZvzV896pLltm8tWA7ika9kYgnP+5bBAVpgop/4lKKv
5s+a+qR39F2feOXVnMM+vEEXRaEsRa6AThYRdiUotL7U+GYuwryTERg1nwGGWqeb+AxU1b4ghykh
gUkQq7MpKquo5Breh6ARrGUT8ArV/scQGtX/hyGEpZB3FWxVv5Kke6/igrHApHHUZzR4cYgLqjB7
PB/phjJzoTCAZegojDAD/R5rm41zpEHElm/tGACfv0GRxdDMUBxAJ/Q1S8A2mRCxP6UbWgtshB2i
HtPUpM+Cql0DM/IfmyfwNOYCpVm9sjmm6a3YL1lASBm4wwQ3Q1L4bW+R9ArMhHQVaCD5l1f8cOkP
zNHN56oeYhVko8E8vdr66J1av0DzE8uDsW+N5UF/2a0zmcCAJhy5wvKMkeIuEnoQQ1eODdk8MOQ0
AkyhQxQmvH0mUyJmQWWFAW30ezFxScytnO9Vsoyx4itkvcfoqRBV4VUBVZWhDCXRZYolyBv8kk7g
bDx1sFNipRNc4XY/kjNLDI1j0H0iOaf8X/j/TfdY4/wX/p92pKqLQcya7wNXAdIy7ZT21+Lkx8Zv
MbkBo10RNv5hcEGcQYLGh33DbS2u88BI4H0QtwN5A7omeYCw5v9zEjca5Q8ni/a1zoCwha7YVdzE
/7CrcO4K1OfWnSZ35dzxUCCvEt5KelDHgyu9lvGfDZdnEgH5E+x7JKf2cNuVCP5IxvS4+ALWUAi8
m+LlCnZ6n6Xewe2JBf4FDswy8wMDBsHw/ocs6vI/yTBl7ASrXhX0lfAXMfiDz2uVDKkEtpeIfjzB
77AjjX3+hpDYEZf5HPyriQjaoSbCfkRNhBFCtOsvnwMac0Z+UFBPwWXJlP0XwtwyqQLZBY3NZwSJ
hwOPhgezjiAxYEQDQtsGkm4XbNqjjXgKDLDbsYiuazKxKsVlkbFA7qxK0NF9GcPAkD65DGAmfCNE
QFIv2w1Y9vGNf5bmp7Tla+Uo1rGvnjbVkyxyAZ82d/cDWxeBjLK7TkzjCidfCXu8/hP3Wb/EK5Gw
RLwSiR0M73S/hf2FjtFfvlHWCb5RxtT0LZBugIz8EhO44d24B9H8u3oZivYEG4xnkuLwWSzhSR28
MQkiaWSOc17vjHFnNlyunIIHLmY9k9NY2sfqfiAhqk7tfMTu6r1qkPF44xje37EUrMvsRrx3418a
xw0gxhgUo0BxYJv5g88YnoVOTa+Kw40lLwt3NmMfeicWSAvs0QbCAoop/yy4fBr/bYQPJvbh7MBY
Xk/W1SL39LpNECbZ6vfDNRNQlOG2B4piXeJuiO5JqHXY1YNcghoQqGl408MHA2ids3nbMP1dh4oW
NlM4NZFkRNkc9W+z5bWH21mWfaQjdCMWZJVVOkI36nTGgHY159I5CyRcxRxV5DGbrgngBUDQ7+IW
JmSRq5FZREYX3lDz0MHcG+FxCriPwMR5z2YluQrjY78Qm/qb3+GD1P0iY6o+uDKWzjUgSHVQ1+E4
R7UZWSdVJe/MGc53BKa4B3uEO4ymBa4AGBJgOa7UQI7Jz9PoSyfoLiwNdbMn1MSlz3XbuA8NEohY
cBV7zC4IDMu7xtvH2a8BgHtqrs+AFbPr83qEJd0T7xNXFwOXC5iFl4lvk+UNOP0ZekP0JcFqK3Al
1sv9dTPvtt1OnndmySGxA3/naFYogaUU4IiNERNiwS0ixzRJw2QvN05yiwwuDkwUkrGte9i4mVro
ApMGBYYxJHASywxxxNelp9LJcDnD0l1fillPLd1xfeU9Wq4aLRB2ZPJbkCc+fnn/Xjjtb+vuZs2R
6U9ze5B+mpwmAxQdfjtzolfTLUzB3+GnxveL/x3tnEE4wLetWGXm0hAHAu5IlxiFyt1Uvq57DHla
ZOVQV9ydQg7TPjTT8ArNGKLNPdrc4hkvtOFcdyozVK4R95P4gM1NxAfsOgsWjtbF2y4GSCjLsYXt
ud4X9T6r95d6n0pO6hVALaq9TFlawSmM5S1yS8x8wjiE2UGjIldJ9gkJfGrRBGhZsAuipCOq1Fjr
vGvtbUHH1FjlBD5myrwhI3vTo1O8LsAyFlxc9yUJzQ/e1pQklIWeoSSMQAh6hqRFMh6tmLdV6o6C
lKkduDBCytRThfaEM0x7aeMYx44j0a5PNUIGeoHl1u+EURGSwfDeNfcBR/HHbBYIBwQO8BsKHkz1
b6jUBiPckugBNoPFAAGuegBYtJlbpqSZBcvfZ0C2o1i3GI3vjvumdpjys964jmxCSsoNWM2O0e4U
0XNHEsYaZAhxnyBDbiiUlqkN0KaLi0qEHZB0MDOsgmZ+O4nYgTOVJpVkwU0+32GF2JzvRBnRxIgz
p0VAfMWBxXDgp1HYOQIWil729GKy/+dPvDAJfA+KFjECAz6L7ASZWhQ3OI5UTFQMavNnimADwhsV
Jq4X6ggzF/mJ4pbpiHeesn6+nSjs1ofxwm+oazr1zD+FtxO0j82Hbv0h3WQSeg4FBBgkMerWSORl
2RS4wB1vqccEzbBxPpkXKZwuvpJdgkp05jHwJ/FO6Ex6UBXgVmMo1eF9Ia5KVWzmSfgz+dPUi2Hr
Z6bpem4as2FnIE8Ugf+ixpnhirz3Iz86YiuoZUg6eR8NEtCW+kc/j+x/jJLIks/P+h4bYoZecCgh
lU0vjN2JdJD8lI+f+TtwMPWVH1wnYUHyc1Ps249hmS+z3nBW2vork3sUTxqEPZxlwAn/EcWoW3me
oissOC48bEBl2eHyh4P7MJkf3HI1Ro/E9uDp5B2yY7USw2hCB33lsyp/DCBaP3jJy/cpRbl2kCud
8gKKH8OxEqJJJBjT+bsJKuFnz2Ax7MrfcjjgK+XVLrgIMwy9Y1LGskQSxfq4H43LYiKOpjLdbEZX
HlxJmfzCSUnuXfQY4ybfE4bA55fpFPUV9BC/mY445J/+7wAizoU3dAYa4WvwCpOiLJP+1AJ9zO4i
7Iq6mWRLIq9grbCmBbfyb/IX3IoJCvb9ntOMoAEmlk7gjuWpstfD0pr4+rjYGeycoGJlnzBAJUWD
FClTvKVBndja3dWkyJIIiI8KJZr6iM05K6JqGyaY5LtwzJwMiyg8M+jIdjM7uQl2S6x+E4ybwGjF
kiCUsBXrOKps88uikmc8n6+BLNZmEqujgQlIpHTb0n0stDV+glozfwCWxKQISn9w8XoVLzRvNlxf
dDsnR7l+0pNjkhwLasnLMZMPFYc9bhRSjW57zts0jWvuxLYm2+zeF/QmZgLB8zO6O7kq9T/6Bvcy
RyNqudp1pJ6a+OTFiZ09yBdwspg29O8NygAX3QtuLPfG2wpapnEvpKUyu6DBNxCj+gYNQlqDIz1G
tvjm11y7KkDHmvNTLGHN65GpXIDFLKuiIcQ2A8lE1LkJaJUlc4k7wxq7ZOFfw2jtqjzA8+MX5AB4
bTVLwY2JNR5B2qsUr4CepIDy81Wu0nc/4Vaq+4+UtE+bQPvJUR9Rf8WMywh2XBrRrYsv1/hCxvsT
9eGwMJPumgCOKVSbk2+9VIfkY5JiE+cqSev8wzZWt8txM0Xd6VL91qED5n+BaMINxDdoKSbXMD+2
EQiGPb0YGBYzGV7Ah/0EUh8OAUAIi0GlKN+kH4S33CHxohL+koeYoBFh30jN72zMKFVkmZTgQzHI
/YIZrHxDNRqRkDXXStz1Tjled/2VmWueJhi1UubztLsxlAlZWt4V5o6pO5aFGB9YCZ1wAqjF2mB5
HXY8By6M6zNh9E5//gMT+rHkG3IUqXyrmXtnp+3c+rRBu77HOf2tuE1euKajmSPfMqXTiw1CPoNZ
uhdhSeHNN4FhO0nxm8yncGbQGOWU77hyHw9y+6G1Q1gH1m+gTIpbB7052eSCEBYlckD4kXKAzhTN
3oVUXSFVfvblHq4c+9Pmg+2FPu2WItBWNLJFAnWKNlNkIXoQyHOJxOFP/kMishZ1ySdpjFd9Dd81
90zej0DhISCQvPX4i5vj3b8SIwBr7ll8IMq/t4Iu81gZSWn0YmgSZR7jijr9+P8OtJ5e13IgdU0B
EJ8WA/F+YplnTgKFl4izDdIVZ1t+4iBl9yamiJ8NEn5LiOeSTdX2WBLtLVpFRlcpFHIqUeAY8a4e
778Jo21J1EQ/YI748tZmP8Bi9rSuSBVgapI3MPaTM28SJ2F5AvzDJ49hUsAAhFvxt7KDi3CrztVI
s3TMV/m5F+IXofJesvEetZ0SDJye1FekoZcHw6J8SM4z/Ue8jxzhJ/DEPWMUoAEQbzfC+NR88n69
caKvLwBHDc+cxYFqnjlJOU8lw2NxZjENyOh6v+OJ3y1XXUABKOZo69KfLkIrgY8LPgiwMfwthU/x
DUXjHnA8pMwRkP0TQBlIkhALFpItQ4xIJ0I8hyiKww2Alz2rwoEEG4zMFsTlbftnQdkxwqFzGvbZ
kYsQVxieDoINCwQYtjA+4tztTit7jM9YQJwSSoLlAgmraR6cia3/IM+ay8g9wTDFyFtr31GHFfsh
+UzEo6ajFBPnxcT8taMvL9jjMP/kRoQEIercvviuMk/JLvkJ0AkLGExWgjoMwT5Yg4HGheSd6/Go
OI+fV1kMg/Nuc0auNH/yaqCLQ9AExmT65RzcZ5ECdM9DQM9DHprQOlX0IPR5bw0gvpc0dvyu9Aew
MCXTV2LJF4FBQlKB35/S4R/scb/hGLgFd9r/0I5kf4sbuiKZwabFnvgKfgDymmxnw5VpG2JWCmb8
rYu8xdy+9SZ/px0AXJTFdPfWR+Ji9J9OB6guFmzRFWsOoY2DuTYgHk6CJIbgj3r1b8qbR34BqEqO
nRi41UdfHX3CDmFi8bqilKUFk6Z2v/3DPRXHGVCwBRDFN8KDhm4SqcArz/A+M6TAmXXMx/fwPodQ
pi5dxF0AYrKeRGYSrbITqUioVntDTK3+G7JXmTFfhuzNm3efhZ6fMMf5BvsD2iujV5bI3Jrp0Dxg
rpr5jinunn545VlcLakb+Bbg1RFfAfpf/k0Q9Fi3yn18cD3metdIYUXfLXNhYTvboxoyFhcYFKi4
mP4/9KT4DOZc74Gtq8T1vt9nlx1OZ7gLyxSUF3JQLgEVTo+lBxoDxSO+mAX0xXZYyN9Fth2TQC/E
bmGGXhgSPA8e2z3Wz+jxQPd4LlyzQe+tn/30nUx4GsSZCyySTkfxM/0Cy1AzpLtn72IjEO0p+nhY
PrAK/Rc2th5Z6+Wu/eRdWkIqBCX9IqLKyy82IYjPiacaPgZI+OhM+TKsztmZOuVEkyYDNCKgCCyg
CCzAlnAR+JTMGLdTxt0PYNykOzoV7yKB78AbeJfJarpdI8TFW3VEsYQFCFUBjEAJmPKp+1ol0n/h
EORDwNRkQcQGh81acdjIfgBDVAIh7/bH/A0uv5VHG1J1eqfiM41DmV7tf4hy5Fm2F7XzCUfPQlh/
JsMmlt3exdcQ3rqx8NZbMwSOB289p2sFH28ZM+6WSeP5RnnrwG4lsH4TWptwvorEtHVwseqCpguq
BLyCn9IjWzyKEMcYXAStTCRpIsxtvJ9h/wR5LGe2NfGGXzc8WYszC/iYQqt5AftZV+biuW+LKWMI
DcN/YD842ry/bPCLHWECM6OGshpu1BAvGo40K/dx4+HzyGVhzBILhzVVwDJyuqlEmvdYCSvD+nux
MqQ7QNZMI38jhykXHYKjRYxjHWXMIgAOrPcPCudq3z72CiK9FF8lCmfHxNrGVEuFwugnqm8pNgNK
+Aro47JpwiRbHEIyjhVa5oBvRkcqXvCGwJ38Oyp1y4/fyktYjodr7d7luF78dKMaGhz9lUOON46V
FC8afxPfs9FWG1+jx3mJsNiY2RMeG3hHIrL7IpwQGFJminK6DpLd0ys+u7C1cGzWXjF6wMU12Ruu
Pqu7AlazH3b+QuqVIzH2jQxhS6Yj3w+QAht136oOpMDHHjsrYEFrc5DAFoNs3B6YMYdNAwZoc4F5
i9vD5mNXJIww0e4MRpN332akNkNTE106FUTk72vrWtHl49IR5r6zGKw1e4eQElZ2+d+Ye6bTSYtH
skbvvE0uvKLszH/wOsIeZWwdybOIruAu0NluIbx2Em/zC83jnWK6a+ht+nCPmXM1Qqh/OnJs9fOm
/jTe6JbyLbB2eIXwqQNBeJzvhkebm/OOXJqCrI0M7izu50/Ka+o24+1RfXucuR/UGd5SZz5uX9Ao
XihpBWUGa9KrfvlRbn6zAXEepycOYFrQVOiUu/Nm90lZnJ4AefeMIs2UmLiYvIbGlSRa0dyK6TzT
r+WIhStow9TnzgA3HxAnTH2Ox9b0EyZUttBFOHbS37RWACTyX5fTlO2GPWP8BI3Q/4TxcpH3nKpK
HvRcNoxA4RmlL2nhvrdwbEVYonUwDvxzi4gGKIlshBV5O2Tv0htuaKpRFnUohx40bborcEH/IQuJ
B2CvoPGdbg6mmHE8VtUTOnbJ8ETydOVd/imljpSHgEyJKWNHCwuCE18+MEkjgbcMefCyY5INkAEu
PgSDDf8e5Z7ly5avYpAuiPY7UG90MaWHSstqYZNzHV2vYlxC5Q+Jz0S2Y+UKk5tiUeGNTCfRuchc
mWweoZWCoS5oYD/939oxK12YIA3TKpFlhV0X3q0Agm1VBD2XQKx2H4gEZod4IvyA8uxvZt/gDjUF
VxRkGpAIxhpA4ejeRAkkECMy8Hc5lGGIel0Xl7VLMu+WmUYS0BwOnWvQXAOJY3zG4huYc1DyGjTO
gP17olALMx3+n6DceWqk9Y7URYT7Hrr9zNwEju+HJy2rhVTe2h2qpc0sGPmQdMtIQyBBEacBRwHE
DNpw3R4wuQF8hiPjsXswftDtDXpZd2LXIEvueoAzS+bwQ8KSh+N5V3e7gcS7btfOu57/pdwNKLkQ
VzO7eEm+1CV3mIJ6rakp4odWLMrqLhNF/MB3lFKe4Tp0Qb4qWP0BpcpOCjoIs4TkSKgPy7oMLui7
euPKGg4/d6PBhQNhbIGbr7mse0PtXqPJ8mT2JcujwQoMvLZI+/FLi8QOzKH4b3ftYVYDWNuDGhQw
fK42H+NaxvC1QwKlPpwzdnow7B5rRbJQ5rAAdydYzigX2X7fZaLe8pgYx54kYIa7Lep9JGy+lz5/
U7aQx9O7L5n0kpk0EB1aGXchYXv4FfGWddzuPigv6UrQFyYgCBnKJP0aya0FSoCupj5TM9DIMKll
EGkRb6kU+VVuOqpvqD7SKWQrIcph2GEgT/VbxD3F/oOIBV6FRbeWEXVr3HNtSpWww+QE4wCrj09R
xWUOVWl6hFMeAZ69azGgKFJt5sSdlkW3hQUJpzqQjnTBQijTlqMqFk+Hu9cQ82w2jB1jVae1BQNs
8LgAsshR5gIIq4t7FhouGlp54kZH3QeJ+HaSn6m8uNviwkE7Fe4eHhK8NeaWHermusLz65jbxkZB
fc18ImPzE8jl8YNidwsHFAtQlf7YHuFu6Xsd69QHdzcFJ6kQ1griTnZt4xowsaiutZv/YOO775QD
/3/+JqmoCL5ka57+ltI05hfgLELt4lb3s/vs6CbDEMJHwvWLXFiuXO2urujOPzVfypZbhaPifHfF
Mh20o184lOnrWrxLJEgyZEED2VYZ1BIzUm1UEpu1jTpGlbSYnyZFdB7mYfOVh/pjgidvD6ZfMBRy
DRTmPRXHeHL5zdZ3EJflfv7E5K393ERlZudhP4v6m1mOdN6Ve4uBtENbPTMWdtG8B/Xh/FzyJbWO
D9hiZihH/Zcc6fUP6+kBBfpJ++xa6KkUwFHXOzMEF4x4+Kf5WWmenDr3n49o+LwALaBOvIihrxHp
sd09uESiq7AXgL/BSi3tiCPPpB1x5ENlJ7xU7F02A2Iq6Xr5vsv3W3k/Xg6GvJ+5pT6IVPHawp1h
N7mlsr8r+yI9THTBlX3W7wvObvaYlmsVtuMda9Z247ybut3c7egKpYht8AOXrZpGCrs1i636fu6x
cRROJoeKFSTboGtEh06pRZPu3jkttx0yUnHMeCn2M76SMzhbRlyCEl5XHeh0FWuxB2wYK2F8Rw2u
oGlO2eSgfmXXOHnm22vmnCB8zGPBHNQjeVFSDOgr0NSHsBnCtOTrAynHaRCopdA6TqY34MXAWc/3
lX2CYYIlphtxnrWWTfr58vhJxdwRsQnS6GMQ+rOSeogWSNArrpjvbQuFn295TNsBah16hSiZUDT4
EmgREpBRM+UiZIobfw7fAqrTQ1u8lEIkYhWjwPUrhCNTZhEt9sJNJH0vSueF6GX6JvRTsABhu7bc
P9h3qJs4HUkw0BRyrMR+hnkHYBdPjy2JLYUeCOJJY/6gYEJbyReksv5c4dQV3QuWSJtiG1TdP7MU
h9kIJNe78JYK9vqaWnB5+Fcsfkgs3KB5bReGI+IUryfi1FYJaRoQWEUDgZeD12J9Odgq0Lr0s3aE
YsUGxxO3Zoy/5EV84OgrQWk19rZFN6brAMRADTE4lXV0Iz/7EtVQrPIYhlepETbHw4P1/+f/hLYj
DlEt8ux4jt3jBcYqqeuw2zHbwG6XJZsUuNuWvyV+jA7yJW0qNmiqy+QMm6teWINE+WbSC4+C6pfF
5qegLZme6Gc1PkBD5CfChmOKBnBoH2yELLSktWdF84puhf66fZHPKCwZs+kIUtz1GM0bXGFb/AQ2
uJD9tF9scaQA4CIgXXvaX7axcidEwdGO7JGqaxdvZveUwjg48fgrosGAD+Sx/sw1XSR70x2nR86z
nyqy0NAtSbPfwgUTEtm/rhqV97pu77z07NWrXTID0oWFlFYXET6eaKNkMZhuxOez3AuNouEDy00L
y+tItRHJfTgwRSLjp8cfjIWDfRs9d9mjuRmThUDgFW/swJVXaGlkjcF0o+TmZP0Iy4Ufh4YsBFf4
CiweNbfiFw5A6nxw+nxkW1SFpUFFqc/nEk2Cj+YMFXKpzNc/Wfq9PXLorQqdjHn7QVxXKD1EVasw
Mu8asBI7EclAnNxq7yGpStFijIcYgvhJKQ3QkMiqieT4h9dB2BJjfMY33rkrCd+kW3plL+TC+Sj9
vvOKZFToQjCASbfVxVppYlyD0b0YrIQjht2I1TC2SliCYyzYb+DdorZesGMii2vEKrtQElc1gKQL
sICU9KsagCCAJtayvd7Y4EgrtDfTdwos7EOKHmMfqq579Hk3BbAOcyuN1DR6cD1hJIiZOy5IV58m
zwDd/nv/i1Ia/30dDsyjx7IOgHVv6vH9us+M+GrEhRHnj/gionviRok2s0MsxVfFre7/NL8fE9QV
sSoa4ZnbW46iikUoznZwyg9lP5xpkni0aQpy0Rq35eMNCPLq6MjanqxQtthWnH9OG/yk7kAAkuRm
S98ExLHW7BJs61hL/ouGJBmGOPXlFi34xzDDiNvNPdUkZVQYTNplGfCA6MAyP8a/jb2EZeAOGoOS
1BUMIRFXQDoDrC1fFof2ANe/dF0kY+QxzrpOE5ceti+uPPRAYNvh6mOx17MgF8K2YyeEvvdK84ZV
XF2myjRXSdyCEKfk76r+EKdBIE1FBiW3KX7rYoXgZoUVomM+i/2KGjwH6uIqxjfuh0Pjd424H+Jq
YV9U2SvgNfN9YabwRLRk3jpTFSVSmA3c7kLwfCaTgKo/Mn3AhJb7Aptn83fxzmPj4M5844V1tNP2
7mNnJO9j1g/teDD6I3bGvHbneN5id8SGYo9v9BG5X+NRJEzMgp7o0xLcPETCxp3fromQjS3c5Idf
PUTCBv2CATyhMyAi1BG7sD6JXbi/RJshpAmh0AnKeRftEJmuy18vf3rVZdFLKU9ceAnr0TDiHC7G
HrnePN9O2sO1r+BExtASjVxiuwhU38Z9HrOv43cWL1c1iODDhj0RKCyzCHDJDBq17MLcylnr8Uuc
B6cdKz9ZWPqE9A4WeN3UZAXZWzrig8WpyaVcUoWplQVmkcXhgKOGoHBBiwzXvACsAzKthiHk4OIi
QIY7HS1Oa5XxNzDQpaBV0l2g004TuORM2Owe/c7GR5rzpVziSWWQoZiamt29IftvV42iXVU2uyuh
Sc2OI5R+wS5lofHyJtsm1B0l4AxNn8xB9K10Ye8VLSt8vv9yiNg16VfxMvMh4SDnVeUgoo29tEEI
IirfsfRO2mISHQ6tsdc1QXrMtwx0AN3EukrwtMNxLn90lw+OL/UZAwBlBucvT26rf0NQ5fbCk8OV
n/Jd98g7oQdEA4g6oIupB8alEcSHli8TAOf06jBIi5tBfeJwJqYIayuf9ERzLjwZso1U4fCgvKG2
wU9MbcMiiohFv4a/lDOOI2c1MdBTQwwRtUIPQkgTOZbymTxUbBmZWO3HhgYh1N4S6tUjxJB/2c/L
Ntx8Xo03mik4T1d5ZCKk9htz6Cg6CJss8LToIuUXkj16Jw506xe9eENDoIuldp92e5WL7eUwbw7I
pmP51uEnWSCa/eiPz9yvVtc78wCstQ1gvaFXMV1sTy9YUNTOIU5i851HJn9ngpymFh18ZgRYeGHp
4zMgsDbxk6WPv84I0MdPf2si30G5k9TnZRefiAeaGyAnUe71T4iTYy/aG+NFtDdYRDzQ3sA0iqiW
fNb0wvE43YJVJdEtf8ABBZkOKJfDIA7Jhvk2INnQoAmf+CZNjsGXdI/Z56r0GoBbV4/Z52QUs8+M
ohXUWLzCQYewoQUZF+8pzKdQS6NtGhVNpD2i0Yh6I6oZASNyAS0nJrkh8wgThBN3kel7/Q9Xd7rc
tNZ1C/iKXOW++etGltwkIRCywx8VIcF93/vqz7Mk4HvrVK1NsYMhsSWtNeeYo4km3dOdIDkCSpL1
5mZxBHTUcyyYyLD4H16C8XqbvxsvKEZQ63NQ6xy5j2auarSttDRnc8MRc0vTCmti5H/Q03RX5W6e
3NxsJkwtZ61k0UpqGcpcnvHl9RM8lBhtlN+WP/es734dfHSD5VwoToLZKzQU4o7Ye9snN65jfRsJ
lYFcqezMdeyyJs4dNo1MLL7E91pkapJyAk0IYFrL/r7Y388NX+LKLOHkub4n64WPZFB0V/HycYfj
xob8St9t1kwkX+Uc4stxsC8PwGGTVaf15RZtv6MHsDoqBMR+IreyFsx/sXSPhUDU3XAvL2hbO8sH
lp0cf9n97u+9zbcyj+LwO8a/J0jNPRj/EjlUskXkYJ1RGfDj4KN+/Tnp1LAiUeFwATfc8KMTT4Br
dEujS4pz32/W7YbxVGOt4GqEeBU1uUzBVrf6pEPYnz/M8znfNrvt1NT82vd484DNUQ4JBewsz3+y
AnUcVs0W1eoaB5u7EpMNUdpKpc6m4xCao19huh0Cp14bVjoML/OhPbq0HUhvblU5fT5e482JdUBy
fb0PN/17fI+BOJCYHfwHx/7vSXs8B9IhJGMB0m+01xsDcGjYy+IliBvghRCG+YMOQQG/Gpfqg/l2
cB4uPhdjp/BFSkC2MdnQ9vNvlzlW5LixGE/VDy/2Tcw3fsVSndNvLcLSa6DdO6q9yGl90bdRossN
wTsixFObWhQKbypGE+Qc5S18wruJ1QMFb8cUuN45lLFuB5Mfu9aosBrPlg/wrSXTXsET4QRuqUlq
4QQ2sbfuWUBcOomdwMoVtQq+xtrvKTvqAyBNcRM911EDzhSqEjNClzJ58d52hXhbiZ2aquuqNJJJ
MGlWSmA9GeP+WLK3IgdstmkRFjZcRvGBVFobXuv9XWV4vfOjHyknCvduCPadDi7TQflGuSaVarBt
BLPjOyMgculm+7qJz9nab+LqJN4yeEC4DBiTKsG5MPtcfOakXb2KEkivotS565XeHUiqHZhSGO2d
v/lYQ4u4YnHyqeMogmovA11hGC9mHQBuxRfcVKGAsptvzdGlOVquxrvmqLAcL5qj2nK8No0gGs0o
jJW087z4TElkNuErO5TwdKjlc7k5qxzoMDurjoGrmAl4nXKAMQM+y/7H7LP17FwGilkEOmq4Ig+H
p8WL5nbK6nkyIKNx73gTEwLw7K7JaXl/A/Y0gdr1nLuoY69/g/Wb7k/mPbP267O+/vYxq/OCMOoX
tUNsGucTQ9O+Pf0FxxSLpA6on0dDpdcwAm5kK+VZn3UrGpZjyU3TrsuB5zrSNBJo9iVYzlr9O/gp
W3D1Bjx9Kp6AMQzfFL0R+QNj4pvJMAHEsr+RQMw6cZYEG/lsNLi3jSGQLY03w1agOCox1a32J/39
8Bjr52F/gD+XBi+xrJDidKyF3wY+orYxpyBAAvPeV/ukd7LaaIsCZ9DM619k3wnyhOcdSH7nUp6u
wSNZup52Sda0EWsbKRAKcmf/GwoeKAQaJTRAu56uRyrn3C4bKmqPmrpQ/khsbzmuJtXisPRMO5Oo
StF+TkLu5kSflFkx8AD2qqwxRbBsXECdggpWQktga/oeAE61ZhayplL1Dm9vtfCv4lQuGqOzusmM
OgMY/iGyy5nMup7yFm0HGzKQEhtRjgYpqYqnjEV4SjCDjH4qgVoR5QcJIoXZc+uFx7+Q50CYiIhi
rAs/f1yC36mpEDPKQ4hTXO3Gm914Xxw3Ng+FzcMJFVB7ydamadw1cL3lXi4HTsZrEWUS5T+5HRIj
2OsCAyMpN2MjWIEeKoPbCPnhuOmf8dmnfbG6lBxplqy7LfbY+l6JP6VBXHtbrtyCnVh+GPnIfqKA
Y49BAWcIa5Wy1Vj0rNsurEu2+DxvecjW3Y320JDyu691mxqcWpfZomWo2aktHkqLB0HB5Vo/iIVr
D5fTwwXDn+1nV/6TCSsbx/mCq/LAqHVRTWbVZGKIW+qZnQH3/1rIslcOdq8GnSJdKjhJ2x7/08LH
9LOeDWDp8s9ArW37ozHHLA12zAxiT680JNMqV9/n+WeJEaw43CrVttfNx930eQNwfNlvXzhU3s9J
nXlr+L4ETbPHemagyZugdftPQdf1r6QPBq6wMp6POhnbs3mryV6vpVOqJnMlcVvqsjW9cromi2cQ
EjxCaOdjb3viIFj0LvFv/pYpR1m7D7JuU+cbka80Mk+I2TlI+o+bCKem02wY8sZU7udJmC6znti9
zz9zqYuXz8eD0hV8xptbDk682yblWlKkHwhhrEGGCangnn/fR5tbtLtFTNPVoY6daUeeup1ECFwx
maMFNfliBWlqtZnslwNa1Ht2Z6m53FnHn4axrJLvRfRcEkfuhvHsGFfLVErcj+eTqFnrpdlqHnvm
sNZhxkIlaGOmt7DKMxUdlUl38Utqi2i0TDNUnpszRFNRy5WgGaogPpkeLPr1fb/loLz171NONaLW
4qOPtrcTJXYZo9sZlK/q41l9PKmPm7WxG6lyHp/ef1/eawQLpSFmT7ARKJU0xMPGsbsp+YQGNcw/
TIdgTTxvBndiq8qHJnMn9pLf83qnIT3u1K0dH0v6nMxstHh8IBS/mbly/eNd9EsQweZExxfyypfW
cbQ+joS4UIi1JuPCZCzEZT0dK+yCGLGfZ3kuZvHuyu26TZhR3XQ2krE9M+jIQaZhIPZPqVHFfKTK
0F/eu99yqYYec7vrLR+pbAAiFxjQOSxlRl4nXc8BlFiwpM7EGSj8lqohtHTvSiaH4P3dEU6QA86d
Md3+e4TfuDN5KmtZ1/y+khOKhx5ejxRavXT8mQP2pjuP00RQJ1rOLsCqmlSZHY0euHyzOSE/BCRS
fajztH+nH0dE8/Tbif3It3ynVECFvBd1ZgjJ3MdAbKSdy5vDIwttYahvlo7s3a4VhqVbkEWkriCP
cMXD8B5Xfy4vfRwoSO/T+QNheKbuvHV3dcNNE8/eeh9oszd4UFfY1jJV04M72o0hPUxj280lMTmc
AkjxWWvkSWJ8ytp5H7Kl5nDHlvhRDOgaso/ZJ30qR0aQeUU6s9URfjJ+agUEiHpTRZr8Y6Lm4Q/V
qozVSb1zVVo8nGvj2/xBIoXKt5nAznXO/5/yafJ5CVZWQP2zU7M9qz0FBNoWJDAHoyNLy4GOqj3l
cSfCv7Xxz4tFd7drixjOpx4ErAWeJz5ugW7vikwYj3tlboAqqWW8Yq+xGt/j5yVf3StqIXdte+/o
eBthAIdqqjCcBn8PmmDBhwMtPdRHAQT1UQOpMSef0AhAj5LAUhJAwVWZrdMnjMH53HhwX0j8gaeJ
i4CnkV4o8SazX+psORYhTkPVwHI2jbUdygf0OFg0NplD3/CwRW70f0BYHSpd6D8Vn/xtr3XMm3j4
BLAdr5i7fghpp2t1Ary5XE+WQ4VFRYgXkTEaxaBQHBTrsTGHLJtJezFpGOgk94LgUzYXr7PxZ51t
wGRQqCQ3ENCc7asWhfFRwJssdcF9q3g8PpXfaFm8uCpjxITCtHYeIk+AHYoMEI0VADClxDHc93vi
TwlTJizdyeLJ9BhIaSadghfXPgUcNjJf8O6A2HfTb9UHRlSV+kDHcs1GVOfwyN2FE1TC9EKBb3Ts
IStyAMh+NjCQ794QxFJJgFf4wOCd2I8CZ3SdQt1SCNkhRhwui89uAw1Tr2GtckeUi9ipB1WJyST9
hFsMk7spO+dP6onX31bP56Hat7AZ7JxrlUSnoQEs9PbvC4jkeWhIZulC8mtNWCXmLGSswPrzIcXk
s/5Ufwrqcs1xwPUmm5HRybSbgrLdnPVJkrMnKo3BHcjABmcxvJWHK78pD3WNU43joge5Pavcw/y6
jo7oRAU8GefMops60JwfcJV9LD6c/wUKFWWgPFgfiMkwI0VbCpfIBMKvbl0X6mag9N7fvmtH3KUK
vH3pxSX/X2Kk2Yb7zEpHcKvyjHlihN6e52YDB6A8U/dVryF7wKdvFGf0Ja9tHjiIbCkksZjZhSXX
gZ+G0w5TjIdizKFODoxwYpoWtybC1QO7BYBXuHO/MDVEUgzWiuLCTMQzy40mavC+t6j2pt/vXzhp
zF9LB7SFn+EByJ4BDEcDp7zq3/1a1oblYGCBvCo4OycVY1yj7jYxF68h8LQ1niWt8XnVLx9D1u9U
HsE8ni7i8z0meL404lsjvs+TciNu7pN6QwYtS8DOnQ/WCWQ9rJQHhKm4XtXCYHMalJYDdddSJ9G/
0gUPci4ggSqW+rTHoYHIeN0M9K+t35e752tQGO/oQcjtjBuyVa52Vm+lXjVtlwk3S7FIh2mxX5nF
rWtcpNa8JiIdrndJJ8N9ZTjdjTjVHe4yRDqL6Pip6DwUOoeTS27gO9oz1cCGOY5OgB8JSX3hs7Nm
v1Ls7zINeEkXdE9AdHmGrtzx429okZ4pA4iYdpzkoT+ef8vVvYESzfDXvO9DKuvh1KcMh9ZZDU1Z
IAn/cXRsnkKaA5ns4kkk6xINudwH1YlkBdWtN/0NCc20f2CDcIyalKWr6DyJNly/uR+YN3c2b0TE
E7AqI5ZyZ9/gpU3IGNb6LHep26ItCe+zO+W1uevJXcHIfA1pG4vubdutnMIqnWSWdu8nZvRhqcPX
tWB6Lt0BS4nVu1uxs5BLX+6px4wUMGj65QMEc3C8DRhOdRg3Ls5Pk9pj8/QE4WuIgILIqDfs6Nni
4ZR72rFxKumsOAkdu79xIfN663QYckDyZ61Esa3SXviudwVVtwIQMJSVwaLmavFSyxZzPPaAp/f5
QCRkgw3DZDSZjLb0kXKZSp3ldrTV+meUS6UdtzHETg6r6rcTMwwIdHc93qoSmiwkR5PH2WNhPmzN
hw2zU05mDrPo9rq8JHNI9iUpnBPBIUq8igimY3s59gtPoPS5+bzuC7SoTOKVMomDJbqMkWWWBKPl
0EZI5hQGU1DaOA9MIKaR3FRewPFlm5zYZs4GgnFWzQEXxckpeHtVgGHsFJt/vL1UrPNFF7tTT8CI
DI66pmjJlveizcmBVB8NFJWXoW01g1LhqDrnMmCu1NkGH6yhKBl+RTeolpbTGeon8WmLMzz15EgK
sq05AtaA1vguv5ySZB1yMNBNWZftOX7M1Q79crU/n8QsBfnKMR86mgAr56gS15Eg38yi6KQ51jyz
dq8NeEfxNit8k6IBDJiHtXo/Vh5qSe1jF58W/13XXEZ796fKKTmJ42u054WkgDnDXPv7zmTre0jp
sSEzqkc9d4oyL2wxBnpa8rgvCVtiKz2/Yl8Im2iNQtAtFvg6mVT+miWNqg+lp+rz2e4dchTY5zeg
ER/czlwKtknWphTczlidpQskP+d6JRny/mKKN6cJkldaioatb4JTZX1ii9U6nJGQPZLT+YN60mv2
rvG298VLD3vUvHX4IYR5zkvD1N/eRJWn1etyEpcMXdLhl2H+LXms+dvTymsjkTmcOjRuQh4YELDA
c8EkiTCYqtcGwy+wQxZRCg/ZXJPBwoSN8x6LD9hpFrngLqtP2h/pA4fAHcisGVWgfi/+PEWwOCf7
eR+KgxXxqkXUvrovbstxhVTUpWYsKav0HHm1vleP7CdovKUPWWCOqAeNZObBKdPFDebesnKY/qgJ
Us6wnulsz4mbZD4+oqoJ1K5wyeMYdgrGnJYk5WMjeHPeRUA4NxkJ8t10MJuPAHiGlbfrRB1l3jMb
zpmWVLv4ImCwnse+uWS24Z90w6kz1nHlqeumLPPz2hZC/ottZPZ4i/c2IchpY0BD9sapT7OW92ta
tsnXLqM4XnhFhynl2+jWDsFS1WR7AYAw3WLh35ZN4xXCLnyx4Bba9dYi3ApDz9jsq73t/1JjM4cJ
DXt92+M6Z85lVw2OrC6Khjz1cSnIPXYechYEgoYQFVSAmna83yotpHdXq3a7gAt/15IeBXfwSB9w
x4kCL9+xtQXpcL+zmu40Si57crDjcVy/XjxsHTfJdDNauk9QSa+j1jfuZ61vl+MTt7H7bOip2Sz+
MySR0nCZMEMY/ckPyW7c7eJ9+cJZ0S7W3Ih47bFsLn41vaJjMTsrfw1jMQU/12usONRdzn9BaZfc
H26Pv+7PuSRF8VzfjL2OSXPAqWTLB2XqecDO2WTr8B+R1rXWnt5D6LmDU+J5uh1rgnNU4RLxjlEj
wcN33lIHEwi4ZpkLNFF/9H2GBDNnAYnGO8UWpMzwVuHU5CXdpvk1W71eQ3QlMmqcA2p780p2I24A
rg9YPL0K5fr1ffWywlakg8xm+zx3DBKUYcsxy4Lq8bEwe9xVHzj0FMhKBvD81Acc3HXwhrJqnTOU
QeUzupHOldqF1EWzouFCxlQDXv6I3NT7e/ssy+P7f8fhpynsLEIZgiYCEXU6EX+ARXXA7AGJrbpM
Gq2YzURDUOqCj1znPsVx6s45LQrLctYujaU7rQlcb1S5qyjHBdDF8iFdPNzw+h9PQCLOlAAJ6Ut/
BwlmCZtde3IRwNsmd8RqwGjVRrSo0LSnXCnTbmIYbG3TblNngWj111wj7zLB8CB5SLylDM7A+Hvz
LYzWKSFU9s5vjOLy12ed+5b2c6R0T/AhYK7Qz+oTBpkC3/WkDt/Qe5Zj3UN59vAJPzX9UWsXsHLB
eYV27WG/+7p+1/G3UNwoW8+xChzdbb4Z6PH1Mvu1wMYQbpjHLF6rfQ3HBLMAA9V0briAdgNuB3qb
SiUw9CaFeFqJIbOfcy8cH0oVhky9pNCD8dcalN7BFStvmg0X0o8ce0BZLYR5A+Mj3DzkMNjtfRrJ
K9zHVRy796z8r82+Fd8uEpIcY6bqaXAfQEhD6p+/kgSd3hTXxtEYT4prIlbeQ0RBh18ej7PiURhr
PUa6RZ9uN8blx8N//OEqXw67JVQfQzddrKSAdFs/czoRLljpx3L9RAGZWxRkz1dBivaNZY+0vfbl
F381k+9qJhiUsjSACFlQCgsiBKU482XZ9TAOCGTRDWBCK1yDddscCQFyMUms+SZJC5JIWA3HjXVS
lmPhA+fNWomnRjYuSrW/0sm5Hvo4HHt9plZOz+6y+7ySxZjzw3l4fEUEMCrR7+r/zkB3xGeMmdD3
zgZYMggyFoIMmgzQ+NpZIM9wNfNlBIW0m2KHeeKmbXwz9VVDgHoYzxTscOmwxk6xNDR803VD7uEH
HAtoX8Vh4imgX+BLntsi4PzxG1x+bbExkDYp8d626Cx+NdMMGk8IBzOuaFn9k8U8afbRBAMY1G7W
KXaTKhB1+YfDsQesOOhe8Y11ZRoscnz0ARQ9IY6yJneo5vCsb8SAhBjIBrPR4Zc0FLf3oV0u2vjJ
X9Enp058k2uYRcb5C12YJmYZujCcP8vsxej7B08ccHdqG4hcWB2YlqsmREB+IOPWU1RWZlP8D47V
ZI9xQ7k0GdTPSfmcBMJ4cJmgRg1IQ5MKWicM4zMLnXapKoL42YaA3A51qjk7N8ZcGJDxeTghHcJq
fLFhIe5o4reevHciHwCy8eo6gTDY4Gxm7gLqOzuiC5wDULV1DIqxWbg1aC8IL4rwdudatqFvwoaO
JpNdFM+NK+K6eG7yR6eNzXFsdalNyx8LQVY2+FmPtyNnDnu7TzdTgTuS6B4r413ds50cDoMS6Re3
GlTiwbE0OKUiW7rUaP9YG8wCdWD1ECUSl7CvpRlQqU27lz164cP+e+M5BM5mu455NMKJT5bVWS4T
Lj6hU9kZvAH7PnYQVhZKlnuZOdq90a5gtiP3Z4CGByH9WPVNVd3tksndpgaJ8/pgKn1yM+DPUXw7
KlgMpuAsNkQLzll7Bozlk2LQQ/rtz6zYgBM01At46ZldtWlz68E+i/6P/YiY67ix+26dKkl4DYxC
j+Hp+jzG9nSoCh4lYCXHVlyR8Arg4TFQKedql4aXmtLPyPyHx3evh7/kK9/rc54oyMhYDXPI5NLU
jFT6oj/IaMZgNxxjwGtOM54VQmD2RMnUYiETvB9BEjnJpRCINy6aGaWlGgDFEzaOCY6k9F6Fbd2i
8z7EsioKUN1/VnmMXroaar8eG93Ub8I11X32eFZwV8vT6iXMS6u/mCyIJOxIQHhbvisSAMOqBE9d
q2fndkFnfYNi8uuwOXxD1jqu46M4q9Gco68zDr2u2F5NYpRSL7qoyp6X7/nmXu+u+jioPruTi3H7
A2ECgXJFA7LspxPdyP8Yz17c88aE7vkwHnxwlfO7PpAcbmHlII/vKG53G2Qe3eI5uDaiIEDIUQcW
mxHHvjNfHR671wH8CeQ2ryQIa1z3ApVMV/mhGDpoK/7S/a7b/hlGBxPINiEwTuOl1OhYZoWyw6vZ
mJC1ZwXBOrap0eDw7FdFJZc3jxt7TxIKG9C61i7MYio19R1R2Xmgrmu8wIDwpm6dX6c3eBRBW27x
2ngBSin5amPvx2ZWzqjjp1AQWfndLP1W4fWPMU7dpmajc7kM7qvE42/uueQXmT6Hj19r0owQzezh
KHQePu9YoWdE7C9N31Ftl9zo3fk2h8LP6jf3WrAalRbHfU8nbQyQOcJW2bpfn1n+IFspZP3katka
HliFQWtDg+Cm9P7uSTFz4bvRmnuvncotnt+DBN2X6/aU0qC0Hu5OAlsowsSrJohABl65EyszVmrW
fNzFiXWfjbsmraRSDBQjEshwo5B+M6ToNScY8P15PTrco80qemj8TeK4rKJmucvKFqGnHuI4tD5y
keXjTaLrBOeot8GJ9snOek1p5PXubk+r0ju2evuWLTW6vkjrDV/hnOcrW9OLOTVQdLr8cc6rt6Lj
tVOnv+kX99w12gueWCrC6NSKDvicBhOGEa0o9wqfLkBcbalFtWRRS2YyHaaD+21wvQ2q24Guaqal
ug1Sm9kt9J/zTecSL/vpQ5h9QXCMZxDG6aCglK8amRz5yGNw9aQwncAEGZQ3g6mxQCVZOqNESqfx
nUEy/wUgPe13suN2WeC6Fm/FbzIvxR2AovCq4JQUVLBWmbJoGs0cX+83wHyl/VHHwOTs8GgYp8vL
p71V52c2ldPIQl4s817+yCl1wzO7fL2nxcT+nC3dkJb79Qb3TYNx9+QRdeNiK4v4pv+zTvddrHzO
qlPWRBsX5/8Y33RdrN5X98ohu/qsq9arWTl8ZQYMweLmnC8YilV6Aws0PrjmV6neN91dDGTjOc8I
nff8LqiYVIHqwYuEBgFPlPwqIGcfLkhGIHRre6wt1EGKSwpz7EF0DE4DXID2F8lrwTe3xxZtfIlq
xHXrMHO8zdEigitlZTI2c5QyU/5vZc7PFqEW9Zq24TVeUZSTCOG089MIIlk+/BFaHjNcUtbI7pxT
CJd3ZJz+7RwWmkCFJ1sdHyYYPp7+x/CxxmUEEbgjiOX2baY+ZMdb613vvRu9z7FXyyJIBJF0quJu
k8YiwUsUZHI6Kkh7N+KiYMYA/zxN+/UIYW17jMqjUMByZZoOZtPBZDrANp0+mpMwY23BdDR7GZlW
H2SuQsOGO2s1bNBC1QnR3Bp+b1tiqKdeUtTcS3zA1KLt2TVBm0drWgqyuf1hNqE1WchZgZ92G+CI
N+o26g5bNFMsEMYBHUmf8dR8MgctPNfKPw1R/40dpvCGAEpEhQeuM5hoyw1/+BjJTCGVu8Rern+I
x+vgoWU7xIIN3jL2S3/jtXV710St2Oe9orOsKq/igd9bCGbxNR0GSnglJLaTBJ6Duc7dYYyDYwo4
9WIkL93jQM2eV3U8YfLOLOzUIACEBqU++3LGDNZH9cnZFY6vVneRWbaYTszfnUMEyoG9doqm9umf
yT7WhLV6za6UnHmHQZvT0dGI3lR866sHjUl8h5wxmJe/4Swwwbh1cX6eVehe6kDoz5Ww6GA+0bX0
TV23s1knkBv1/KtVA+E51KaUp4FnuMTvN201JMv0hytWvj2FWv5ponEr1EyzFkgQDSjbH/+bbeY6
lPvfaASuzL6+5edbG0U3VFYax9MRMhKq1OY386n8ePcrwZJ6TAmo91g3vlxc/UKiulPZaijtKgaU
02D8ZjRYACfG58PwiFFGr98YgRMO+hXEHwkCSiu8sP11tL6OVFdcejlg6HhPhSDZdDLXRPhOuv0i
p7RCH6sf3kGpzhsg0wDpb4AbzW9hBOljqySmjcodX3boAlVMPEOfcQt9hr+JYmYORWwT3vCzQ9+2
Yk/BRi7NeYAO5uvhvTZk9FD5UhQJWWWW0645d/QjxuSTHsk4NcqGQrjau4rCExIfqgtrfpEwRtrB
NI9fRIm/dDAfqd1CgD2uGsNbBLHbr9a20/xKT8P3djT9foqC+8ttNmIMs18F9XygdOG1ZZYmu//W
xDf3L4Ck6ld8JwYwXE7yERSKm1ytikb02D+SGXaqUkORdjMCbQ3Htgx6GlzRa79j+lYzswuU7QbW
701EtXIxl5nPiMsziflK0d3e4b6xc4BfBXotQu++0KsvIz64PFCuBSBkWKUCdkWP2cHRvuU3xz8b
2N0BPuvZvcymaAG7eY4S4wAhSiaeKd88lSoJgjnNutf4OVenKsLO3SougaLGEZ/58BYuwYp33gqr
/npb0BdGm0u0XbQ7Dc0aeCcPVJqHQKUUXHuO6tmSp2TJUyqeI6kfN4aEIfejhQCAdmXby8KvgZWO
Rge0AUV+OudzibN+24BTQuOfGNqVhl1jbx5P4jKN5rBBmPwAT2v/UmxXDFAksC171/EMym0c3zl/
KcyAVOJKw+LHcWJOd5UT2D6a1BDwdwr1sKqFTolERu7Vj+ow9RyUo2orKlEkcShjQnXrX+BzpINo
rNO4WuP6LZS9H8x9sVqr7cnXCwQbqDoZbDK+13WCcJCUzgkuFkw6Z4+DtgvnL+YslWBkAeEvfIO8
Ap0d1yB/C/ge8HfgLT8YfSojSlwSlRuOAJZI5+WFzFDc0/kHNgLT/2WfFfD+3i9y5dk6qM3Nk9ok
KVyS8iaUTOdpKJlSzFeHBkIrx9zOV10DIMmc/H+BJKI6+pPZXNnWVdze14PqN4Nei0bg+qxwBSDw
oEZv7LevX46CH033/kNQyK2FvnoiQataKc4xJrL8FTRQYua4OGh8PRG0ZbVae74I49jT33Gs3rcy
N5Hv8BZaYd4GltFsP94C7kMNENLUqtNu7ffsg1/GhBnVoTvLFs+N6TosnhqLbG25jZ3bvqKCdb9b
fPLztV8DNjoM86WM1TOrfCljzdQspoPBtWGRt+yudt09hAM/UEDpsncpBPPgxiWsejksHK5VdP28
1rrWrNCdFDj/tZc/TrvefRHW9uJs750BWWhNMM5Lb+GcX/suYd0cBLSYCHDZ4tuSo+glV3IW4sPM
DI0uLpCPp/XKkDO63aJjLarpUh+Lpw5dQF/nCrvOSyvVFXnG6T+yEFZzzseD4K2gJmT3cf9y+LUp
dR2Fy4AR5zDI6RxQyhmt4rXPPhRfwq6RUd8Pzi4UgwwjdVuUrKxFJXKpf2j4GQJd2s8ade23flP7
XX4rNr/Tx2/TIa7znealkNjSj/H2nalqS1jsDHPnj+Gcpq54CkJ/W3zhJ35LDj+K8noCOllO3fKH
ExzzgNme47tc7+XBFuilJt3zG/9TWZH6c5JFekXdOWopCqDltiKPsNkSRG72DhZTpsGcVKEQtlxl
5BZKAnPnC2+x9w/GavACguTPORt/rl+3XjntnYO2MlqzmFpG1X3U3Edn6V5Yhjcnedto+9KVoP24
Tx/P6eM9faykj+vt46z4eGzG9d8cOa7F4Oa4nDzMD+PDjJHMCKBe7E2KcqoHaemPefNtJfQgrtXi
5jWYN5fvg2NT7zGsTEaz3Wi6HtNjzQBhnbQ8LG5Hl+3oxJ8HQ5w5D07Tany9jRDGUZwSACR++Ak1
UOJLuJphDLAGkZKmxJVqf3ftQ8MLnU8wqMt+r/bh03jObB0Ohj8qpuJPOgXDKg1oBOfarxKEDhQO
HwuH8dMwZA3cR0fwfmtUyqR5YgaOdaPp8SGT5k0fN2CTfZDZwfDZ8gkHyCnpNIl34EYzUG1yMPba
To6T0X4y8rbqzdH0PkLkmrF0h64+0TpSJWLm7z7pLRbbEc322ai1MKyidJU600gFW6oPaAegW4Vn
4jJQEo8v4jKV8T9J7iFDRHBiIOIKPovBAyQBZaUSzA8PqRRLsr02twaGh9jMM6NQrvSwVue2FgbQ
alaUyV6BQidp05gSuTtc1WyxS9UabRnCXMGTUlfC6X+T/naLfEIe0LBsc3cwhRSWzEh/dg0u+s35
aEK+urCldSZPZ/Eytx7rhH929ks2CgQyR1acQR9zdmivg0SmOQ2LQUKVEXwQRj3pq1Wml7D+wV2Z
pJ6DV4Ag4A+wLviDTRriZZW/zkbeWID4ZXZ507+YsrR6l2vUAmAWIsEqeCQrvnW8GcaXX2sUERTu
RlgMekKsCUi3d/wtRsvuglEzp43/w6VJ90ljHrg051X3MpUiPd4UxrzV9yUx1OPSdFxjsHASdzxa
LY2KDLboZYaNCsBlsEpDECbEYda5mziV4gnvQlbk1/g+TWrXZLIf3JmGM02uDIuT0QU5xv34Mm2L
64TNT9vH8Zr9ol33EsjbR4LFcu9QFhjZy5PSNuXe/yalYSdMGG+OOWghKs+RHrPsMUPmejXe1ZIN
Z+u/UrFDY7D4Wnzd9p2Zm02CtrGtCvBgZxUiIVEvtPgb3lzrpLgOqV6oCSedyjlOe90dit/pzXnv
4NfjG0aXVL4GcS3mtl0zZEt7fXSTGmMBnfGs0KvejsqjV3lRSzdlrVPBmCEE/FEVrC5Ve7LqieWW
+3wPucG/dj3d4egurFzQppqg0u6sX8yV01K2CH3iBl9mnSSovzEqGVdcR/XrqJwOF6HwHzZmw+l1
sDGFLyTXNL4A71YxcsMUePY05f9hd+sfBlWDg9HM//y+iLH9vefeN242Yo5ZDuqlq70f7/bj+3R8
24+Pp9GiOlosOYoNF6kup4N4NS30eo0fNAFWzjZmuOTOunM0+U1sdtjwZO/VuKd+pzsjI6dnK2OG
OZ6W0bzQU/4emx3nYBki60C8KImvtQgkUKpFIAGrQYB4j1LWmVyAovsh2t2j1Qpftt0aNH7/I2ph
aeFqSTz4X6LWZsb/x1SEUxRI7vBfq8JlVa40ptY8PmgjM9cpXo6nfQJ2I7k84WSlA3EHRxkfXZg+
EKPxZe3NVvBFuvBiNlHCFSMqcxr5auhNrFoqgDhCzPKGswepuQ+ktGIj/kdKa2UPEuXgQh7NwcCw
TQsLvNVDH2PTyR32QRjnziYfz9t3MLmxB1uIggnHX7tBGz/oUr9raPjJAUQ9YaR5C+Nh5zwU2HLa
2x/1k7nPBARXe2ZgOdGSGwMFLdj8NR+BTC5sOkg/ApJejvuth8sfg/CgR3l0TKzu/RSXnSBryxiq
XTLKu/QO187pKg0iiPoviz6Z9nnfJxKj0SYSO936632Qad9V1KrofZ+rD4EdIHAak4yhcyczL67R
i0oR6C9rQeGEz339qz5Xj1SfvE1vFkDObQFAbgywfAcJWPe/eDvfRLTF05td8fTW6HyqUcofbL0Z
3rY6FuhY8vTk5dgO9QGsVrut3n0qvuUfBV7j/fQdsqApD9UJc4tsuC95LDhiYPYgZ4PCnq7M0R2g
24D8qpU1jTPRAVWCKROOhVn70CxuOayXO6Uf0HCjV2omZqOtwe4/A7mo/LWxsxHKcG6EIwhN4dPu
rd6zAGrFU/uVH+VMNIqp68TebI7HUM3dt2FuFZFz+8G4sf30Y3lZNpw94tUKka7ckt1h0NZLG23M
RlvF1Kr/OvKvYlO447lA2vYZyYUk7UN0uD1VflRYRPyWv/V07/N0awWHOdj9v9Z6egndtcd5Come
INqExdjRTX8feF48LEwXPdoFxnpalER/nX6Vh9wMx+Nr/bHSZ/LWIqxHYib6709OwcFiX+rThJ1L
fXqwGt0k3+1qL83WuhDcIN/ufY34q2Tr0p/g6/Xvyub7laDk0TSO6yzLWWk94eMv/OjnPpgLHvzB
DDPnVpt++wxngc2q0yFpK35c9p7HB0Oi22NzzxrgV+vnWpWLVuzvTUMEnIegcIxc7s0v1mDFnwQO
r7jetXLwGZm/s+FaxylGY9AmwFVQzUPi+6EDC5rNf5lL8gV4MrSuo6BtwtCaaYiFGY+xcazEifJt
xUQ9qDrRngM+lCn9A2ehkjQ/hHCgPQ/QASbxHn1AeZdV8ko6hh/OlkAOACmZOKviFx3PN6MXsBd4
B7Bj4TwDgXJ/sNJmcDe/oQmCuQWzUZwWyyTo9obXohBn5GMWVP5AHSg/+bpleGVCZKpmGoXgQADR
/Gaj8Jio3i1Dm5nT7BacYhovpG95phuob1UPOLEbMWQR2Wd3m2+zkYdGyWJYEny/nvziheTxCrD6
qP2cz8bNYfI9SD9avQx81Ev0QP7GF7MXT3a4pi0QmQruE605jNeCbWTXXHs99CcutXU0woY/MxLx
2NW7p18ZBUjVtt1T5kT1r6T1fInLx0Acnv5lDZf3sbjcvNKp3MOIttqIa1mnKh/zd3pAYQlJbhZz
Uklui2NPkps8N+VbnueW84Qbg13abvymWiN6n3Z3clCi1rqfTvpmL7KSwpcJ3nlAniuD24hPpdOK
Jhqt2Fo/u/u8g8oPmkIr3cWlWWJWxJlV1XmvSdKL59/58AQbY9Uo/9OiB1awDUm0HOnQLWmV/gmm
pjWyKY9lSyYiY5X5CKdYDNT5OFpVRpvK6FAZEfncKiG0XfsttL2+wNoe3u/BR/P7ptrBUxUTiPOY
rPnpN32bZIp5pHkLUe4Fk6Sl99NiCFiivEo2YlBKcTHt86pQSnvuQSmIELP+J6rMVP4b74Zq0F4i
pW9jGNU6oKG+RD57WI9qAAjsS0IAwOZnOVlwygjt5E4msRm/ut7kOO3gp1t277CHG9q8ILRfn22h
OW/MZgensNkxhNTehKff7j99ZZUgPpAdws9zK+CmYVF2bsk6VNlDNxuRAWONVENa7KHnsI4MT8P8
PSTkbbkd4SewNjK4tmDYRzWhOlCr7QYnxSLbzOb08G5tyH4IvTV0hd7+YdZnPzmg1zJYQfc9JYs0
pq/1PBQbCNlhm9/YMxu8mrhxRNN9JKqMWwSmjm37sH48tcJNMJ0n9tk73038+DA2+LOhnn8XWDmU
grjWoFr61/9H+Z7W2/vv4r1KxxF/niY6klSm9uUQ30xWDrH5yv9aNMB7YYsZ83u7CZOPcz2619kb
tBnB/DwdupCWPK4c0iKU0JJVbgklDPFMWSjhZNK1jj9W3conpAXMku4CzNLkgV+k+++gg+/4kYTg
mZBcDmYsx2r98rCEBbILhb5yf3/pdfw3bcfS3GWap+ZnWZq7fN/9rg3qkt2WdveLnlVMu7cU67x3
MTc3cNv2TgiGuDz0meYqzJ06l6FewCStgbtTTUghbwgSfNaug2BAW3tCD13RtJh+4DHzPYOcwLMh
l/Y+PShbKI4B79e30hbpd+sHcEgQoHWXp8dm9bF1fGwcHyfzx32uvtt0G5XXxUGqS9Tc9U8o4fhE
GJ6Bpo31musiW90ADBq9IAMYUKI5XEc4uitsajQUambSKzO7ax9zGh13Z18vJOXns/QZqGEroIZL
w0rkXTCvvGxmavJrZaLfP5T3mwZJWbwox36/sweWlLZiE+M9AYOyPSo+lO/t4sM9/XXkzc3h+9iv
NKSjthuwQI52wtElpj9Wx4dt+P+u/6abdvfMqvXYWdhkUhsdD/UorX3xpr6WH+ihT/HkNW2F/mZx
803ko1AzdU8w+x/HqIQMLL3j8f9xdWbLjSrbun4iImgEglt61NlyK/tGMS3bCIFEL5qnP19CVe29
T0QuL89yJwmUOcY//ubOoUhbw/Am867Y55DHwoQ+CyycbYMe63F0rL292GaWrTy/4bJpqwTmYEGH
MwSF0NVe4s93KIBJAbNLt8Dz+suCP3v0JA2Cn6sytz/wEPiVuYwMhso0PFghHfC6LYKjhviZsx1H
U5us+JYx/SXUSqzcbeMVkcrwZLzyOc+C/oyvjs/x+3LDF3jmJqlsW+2lNlzW8mwXZUT7RBPHw1A/
tWdeZPo3fq7O3HVFwYgQ7eaIDrBCfi07A6Z4TOogwj9l8Mp/JMlVkbx/HAkrMTYtXEKyn0kTZjoN
d7aFKAEPgXGhu9jB8da+uejdIBZX3OQgxvVq6WBnednn0kF7kfnFlcPljenWeShLP73hpozdTdAk
wRU74I56NzQ0XolFEfCVO2HKRVATLvQgkREQyGiGkF3Z2rfeBeIlN7wLm6IaXgEek4grwvOd/iY3
AU86IxLx7lYnpfe5ORQsAdieMs9MEXuzY9u3Q31Z5d4i95idvEApO79YG16LO2ghBJPWOyK75Qky
K+KEx5TpxOMWE3hGZQx4EdfA9ulW9M3nxaO848dkiMhcAl5Wbt+FjJu4Hb9jQ3sTUfIMDSD0m7LX
kHQwMqAhxqvx4g8OsZtCupxdfkucdMATV0hbkYkbcxu2JRYEIJAgrcVNjKLw+r+DeMLBZycIOYS1
fTrsFvSuTcDHIXNSM0jUjSVtoBVb+Nbon/PMCnfmiloDjOmC61u4oYxHzDTHR8ynNyUJBziTJArl
jKzINqAOWZgBbDFrO6dL0jcrV691l/vx9nMpHfBOMEqdcUxYpSGD8oXg5EHepC15mgF8xoe4E2if
CMNu7xCnBl1QpvJOsKb+P2dGGj0W1bCoyELzLChvhFHxkbpZ/sALlROcl5t57jUqjwLX5UgdPvAJ
GDi8hND42zQ8GDjz10lfgk+QeyRoYF3NXU64g+E+UqRxWtN/LVSHrmgkkrtxJsdqyARH+Q32y5b3
zDMMLZotON0FyVUJA3gb5h30w/LEOy+o6Qgy0ZNxblfWmu+RNe9R6zaUr7UE6y3Ik8BCtbqBJgmd
iNZopjRqsFeZIlIMwgKbD1RIq0s5gKhAcwZpXPrpHqEV6Yh6yJKiolimv6BUAYaRxmt+gF+pYYWC
rPvXesVCm14KbI32I69xrlrFrRP0ReJZgvZEmyZarS2jS76T/6KRwjDB+DOjpJajKaP6XDTUNA5G
HW+6+cw/0TtZsNfx6sHyGhefFmZdoJqiSTLMIOZ0hmdBeLEkQPK7bssP6OPm0oBnwi8AfSh+5wat
J5L4SmaY1w9iNb+AGOoJHhskNrF+CwyUzrh3ROB5NzwdyXZO7GVHfKZwZCDJWRhngAGIcIr4LhY1
7Dknusc/j3b6XSJ2yzY9BqETuHe9r3QlkrFEp62175R3CZEf/lj6lALOimlcSyiQBn6LAZPfkAiE
M2oWJHXQGUHNKkLtHFpdqGKLhxVg7BjXrWpsZ9+FMeXttsN0ISlcCcKmIWzxpQ+0VDmqCMPJtlmA
wzyBmxrzDoCGGFMooc3qykDpg5oG64IRub8XJPud0exyfXsmqhj0GCVyx87IoLKTMSum5A44oTWM
9jBLvgTtulujnmC+d8cCjTbqHt3vUUNHtLSXKhu8b7CZQtoj6eECewmSgR8zmG9cdafRNMnoc8jI
xnpld093arsrWpdah2A4dX2shbxLwd+1Xvf4yX3B3kKYA3SPvh0jOz7vObEwnwJUJPzDBVTEher8
yqc8dCQ6FWTWwe3phL7KdUH3pq/4WC/t9QAIpP2pCOIvtsgqQTtrS1BhLjAvHsdvjdhPWsA7ufac
XNc12mloyd9W9cDZZiVeAUTEZ+rnfLCWOmSUh/GZ099SHQ5K5XlZCQdjgykv31uvziRNHH0GlA0D
SiMgq7QrwiZ2sHEgrtTIo0UeLbsomcaUC6aTEEFt5saLyWoCtwmGxoXqu2C41FMjcea4OdjgqD+Y
d+QSZEoX5w7A3xn/BQhmzRAwhSEosJGgcfcaxtNgvg714FwJFlC6p0rwhinBVAzOlSDFoMYNgAaA
fpja8IcJrgHjNYFHLuZy6AJJr28u6OU0yngANM4hqKi5W+fQphKaddhZJsIOiNc+ojAO64pBy9I3
0Yhba+W75mD+r9v3dAId0xf/iovuVLCMDfZtHL0elQuv3QUCxDMHKd6HyHu84w9XpV1ZYYMM7Fpx
5QEC/TVOh43DMZuDPjZOt+dkLAfudnaJzeJTBtnh7C/dkXIb0hWJLvtMYihrt0xh2YnYRuHmU1zz
cu9Lzzq/5r93xZ0tl7OEOcdnV4HA+HxMMgzZ/lo7m1C2yD5mRIJYooInsYzueEvDccbJWfJ1m18Z
M0R2FRxjIUZzR8GYJeiNTKSlW3N6wdkg6/gtgzjmoz2Zvjr/Xb7Ucrb9tXoeF8LqWQZQBUq51k/n
6H5iB0o2w+2xOlDK1VAb8ClbWSmeumsJyTUjKwygCjYCh1uEAW3hC0EVnm4F9Giv+rkVPot/vvAP
0KDODBYZ/Ke7I3sA+4q+VfXtHeONbKtcXIhGkGPWEOZaEzt2eDS+AUUUfc3jvl4TETdN7EvkYHi+
3RE9UFXfmW8jp4x4z1GVxUzzuae+pcRN3hcULUjYpECnnRZGxgEV3FzK5eG6qh/oqWtbiZA9djKR
cO8qugAMpTgqHR3J9mOB3/jjiFHXiMYP0SAjhAxWH0qCaekvMa4hFMyTmrE8Og21FMX2O1pHtoE6
ZG+A2scPQu3Lj07/wc6UfEExoHeBUUBTcCXvTBMBG4gilY+sJWzJub7r/J4+gEuIxpIv03SgsYxR
T9C1YvVm3+6iGeJbl5c/+yWqM/bLbxirOvrwAEuIiQ4O2ZuuGGQLN6RFQ+6PMC47GoJqRG8NXUl4
kqGuUkMkL1/qR/FOH426gDXr4OGYk5YDZt2Ch/PC4qs0CNNfyhLNFr636LX0FRw17UmW6CigvGOS
8PEPJxDdNnFoOJejJ38BNgRtpxSi0+fTyZiXj5ABLoeRWvkLkK8AbIORyfUVdC0j2REfKWhkEJqy
r3/tPHu83bxLO1y8CDpFEYLaCqp9CS8V2yZsDW7OPV9hMNGBNEKSeuIDsADcN1LQiRnhiLzvQRzM
LhiSYFz6lEjUNAzNGYfXeGiVIlwDc8gp0UmfsFv6G4SxAt1i3C/Qrdi7YZB+WtKACIQUIgZ5dAlR
SwMurcEFlTeFA3lS8VY+NZ2gss8hjEfM5HmHToT26xkqiiC0E9w8s9l13rZnb7l0ddlD7w9LCw+o
x2MbQn9eYIQFuucTBgXfG08wTLmA8Zg1yg9ggAiOmPhTdF0PhW6DyjBxpPIiSy/2cD7E38GmVpOu
SDODiuarpsUIjJKoxJApK5UUoPVNWdXd+hE1kf5Zo+6faCbvTG35U1dAO14SRSDdyi5uXPk7V57/
0cbRrdQniOPH6wP/RsLAGQgEHpMi7jHLaZFXwuHF6vn2xw91zL1xkna0ZmYzF3koXRw3lF3XiVIS
zzFw/PMXFS8pecLvwBBAMR7/eJ4JgvsneBPsGAq31Nb7/1PZW58g8fkBGLI+PcrYw+NqLqrho0y+
2unINJlXZx7Joq0psDDQiUb1lq86XsPAG1+kXXzgRkTJjMGnJEAqIKOSI2HIPvRkf5Ff1ZdGcAYp
qRM2fjmiHo43XK3+tmIAQcIb3skpXp/MKfon+fl4oamBxZZE8oOInKW9JpwAYfPi63pAIEaYynV9
DM+/wO6bxLldDgxL6F1p2KfFbcc1gfhDCCJYPwfCgPkQlKUQ5jo4Jbee/Py/Mbj5pl1yLE0JZFCD
KbdvOIVNK8aRH66W9qkEXLHsVz2/6p/c0bD8iqvHwIBIGKI/aiIyiZuC/+0xYYAOj+k7B5TggqRT
kawI6obNPAE6CBU6f4thhVmKYQV/6yLMjkSZTawPtpiDwEMNxaYzK0/t8Kh/zvX5H4UC5kid+MHh
hMaJzBrqcWwlmjEEIIbExGIUjoxHKHkI/UmFSeZdXfXqitpGIattpaurpbq6tiuwYf7mTQnmIp6e
7liFmFVBBSw3aR1e6zCvwyO/a/DB4UDjJGPdppuMtGk+zwnEXGeEcU9I8aJdmS3SoqifUFZS2UuA
7zdYTqyMbEbug7tTVU6DbJGWDdNQSgQGU2g2mc2pzoWGS3IMfJdTVyNhG/+mwgV+W7ZuKosFw+mu
i3WkRIKakXrNz3lVkgaDLFLfGZcHCE7F6yUNUtIMGOFhbgX54/9Wy+NFKIx1lHiIj2ENM+E7uiqH
I+QfBPyLgKOKu1yGpMoGLEU4rB3uOKZe/WRauuQxoVHdJZRV3VN5JwhwWb7jl/n/+04Y1z++EygU
KkADyx00/HcQwoHH26o94gCAKeEFBEKIErDmQpdw0SD64AUfLCZrLlQJ2L6xmnOYm+Rw3XGeuDwA
I+Jy0LQPqf4AnHdpBZxXQ6SXcGTALM/D3wClgYmBAm/hWeSO2ZmiCDr/rDKH0W+9UKND5m+Z6Fwj
Qw2/mfiDJkMPQOW6QzYNski+FvL8VBNag+4WAnPUyEuKQEkCSsZMOoEYLcjqxnEIjBij9nx7OwCf
VafiALKE01GQSBvALmpxCfyJpvKTrWAusa6/9yURYuQ4MCHzpdS/bUgYeaN+7CekRjXcheHqzyXG
82cnfiuJmCXlchmlKdEdjosqAoaZQT+GVRqaYByZcMcL+MvsAkgBvDfQpRKNVQYXUqzktxX/Mdeo
dAny3kq+li/ULuAv9w9KFXAqkBoQqnfKXlCe+F26OxbhOwW42kBrZ75eyYUfOEEcihRrAp0W9WP/
qO6okZYv1DBnBtdTjWXhz4gOaSArQiz5LsCzC573uAND3P4C/dG/oVoUjUsxxpqZFi1pB6/jM9U6
1U87sSB4BO7wBFwGVgZeynPIpufEw8NJAirmdT3UR0/dThCpHr+BodYrcDeaKRlPixbcH/x1TXHH
kxTPEzicww468QaiB9hjRyD4e4I/JaAeaC5EDEWi6otkKNZqWElBA67ygZ1DiqiEcwgZQL1DzdHD
kuWXT7gz0LP+PX5wAmiRsTsHKdMUes7aoQec20CqPZMBiigxRUdK5UftZjDcbAAVqd4wnKBbAWm7
YphE6YHO3UbL0l0cQbpt7mGFGhA2KGxV9E/K5IsA75a7mmxVDhfwaOorkhXw59ZX1mZ9QT/GOw9p
2ffQviXvVKWaTRWprI1qbXUrHg0/gQEAoF0lReU1ouD9j//9XJE5ZiL+huZTrwha2TQIE8MK+/gY
1ul2eJqhS64FrU7TcqtwlYzXYbGODfKu8ecIx28AdJF7/sGL3XwkILiGuH+M13hxGPZ0ScqzDLT5
2U/NCbft/QQmyc1saU+VSw5xxj125PAxzq7kNx8gcbeeX8flyw5U1Ti9WAJQj78S2ArKNxjr8b9E
fuV6VX78BTqNtzX3hH70AZdBlhvfCo1X+rTxub+v1S1d82Jb3d+5ne8lYZOUaziFfINytwPEHoBV
KVCkQC6CoQD888HBi95PSXgEnVoSYxqYQ3gcQouhahVRSkvCexrVUn4LuYYpNvGIhF7wXZCSnbFj
e9UeUQ9BOEZsSO4INtOjt2g8o/HyRCzFdHMaf821endI3AX2RWgEtjo3a+xi1sOCEzvIYmHW05LW
gP87CG7paehXcJqp3BFFKInQkqcxi85s2Gtz1p513pK1l9PmLddasba01ZkpBDocO9MCRoIW6NHS
x88ZVIjREGMinBT5s/BwU/YshMfdqv6gfGwpxwXeBlw6gW3M8gDUykP2e18RQsvc6vxaHwRVH+lt
SmngQebhC9SOy09gNg5//Ei70xmKzgk8zNqW4JQT8VSMrnnbAm4hNsSqjO3TptK/oEbHghWbX7oT
IYS4bXr0LsmaSSRlHgl5eAELC3s4Fh3gDzdGH2gTxQaaDhwdupQF2OVkxJqhhUEcu2D/hB32Qgug
PxGijBSmQvTJpYfqtUu2yx2MFqEuYfE7MWfTAB0wNEEbxOfJg4Kkfym8x/DFVzFU+oBuABsSMz6Z
gSL2hpPPPZxejPC4agDJMMAcldOFdgP9SefcQyjtuDGDnzDNcqBXCq88aU2AwQKRJ93KhZ7Fyciw
mcwlxv/Rl84Kmg6jnCkoBmUMwnUW6C40gcVLB8JArzLbifX77oOZKeNVcu4ruMUYroSc3kzmgUC4
k/6Tn8F5oVwaS6HKoExrT1RhHcEnOojJKxh6MaXDVin2WMQY4KIl0mHhUqb9Ou/JP1orxjpNN0tj
bSHQ5fIORIr7GsTLgGrMGkMm9vDUjlh9mSGqCiBMamwlaE9xpASPkEgIKYbrffVuvwg5ulM70dMo
9opf2qXid4ZMwdzzhMiuEO91aGoQ06CnwU3jb3WZWDiu47We1T60rdnzHYEGdIDlEzRUFj0e/WI4
9YyA7lzs2V8Z7qYCwZ5M6BgiTIg9IEpScrgbnO0wDWXKAmfhGepE9zE+QT4S7SD49uNS9mjD6EC4
afmH2WeE4TBUpMdzKxJ54U7D2gEW7ic+q/6Z/QLLvSw0cZ9jjPqF9CZtxH1Pd0ZrBh9b+eQNRvVP
+V5d19Z/ypT0oz5DaqLh4b+uB2p+wfe3XpHXnngHIuOVXmGhG0bEg0SwQ5/UcJphBHCgV5f3MRz9
8iShICGikWwd4ORP+XlJf1S6VvNaAI4DWhqvE92oFr+yPuGEBl21oUdh9I2aB+KRHEFK6v1+P8tm
eZPTs+eHRsnphEkrGPf322N54OGAqS9hQtAiJtwWLvk53FK3X4NToLUvv3B5ub+Y4mD/IPMweciT
Knku+PXPo/a0eF5uO2Vz+aWdvvzGtwf6Gn4rV7h95Q9fBlv/5CYqrcYm3LKrRWIP9mtQhLX9TUVa
6xdxkJGttIFH8NvEAeseB30MAi2WAVsR7a3OTNSPDbEqwgFGZmooA5gpY9XjpNBir6usiZKMeRoA
U5jgG0ehsLt96IDsKNwZjoi+H1TByWnlCHYYnCMqTdVJyX1bIk51DGr6aR0pYXFOw5NF/h871k53
JQrx1Kt1EfdB6EeXegTPJKv6Z/a/0I4u7hdYX4zU/kcs3IT1BbI3Gn24iODNjNZHF7+W9Ad3h/QH
dxZcWZsd3CeEg0jdMOUgOQMqEyrqETPBJXMcBt1Cd4J7CSsA6Okpmd1qaYMjdBIDk6Cmx5aFapzo
UjRbV/W7PtFm1idN3pcHqGrs5rzaP4zbGWM/NfcTu0sMnhgziRG9OfkG/FxltdjzUooL4wzSx7lm
cHwgxxCwwb3QwaQeTnSCMuNJdoG97Z0nPhuUtuL3/Sp6yno1e5kg8IIcyPdNyciLKbuaren9HRlG
ADNQ5KncRCgqyAGGP7wLOaX6Paxr7k1mWlD3eMjIELxHHlEee5df0IqR+ng6qrgdbWVP9hO25Xdl
hV023ezl7X255Wmic8DtmHQmettxWrPbMXkb7eCTt5Fh4ReLRZK4MtijQ/so+zSQ85Z3k0OySnNT
0DjucmgQ10mHyUcrOGKzror0cHSyRxjFRBOGlhrUxz+pxpbh57Kvx75seANTcwv3Sr/XfBB9VEfp
lLeROzcUDPjvj8y7kE2tz9oadzj8EBBrj9gfbHpzczc3lblJrtvM3MQ8LpsKAraMFC5w7MDQ5R4S
MaxxLt7CCgPfODSm+cl1rmVNfuLP/CR9X9DXMtNAjdj9mZzTO/SPUsPgeP0tSn9qaS5Ei1DO0/Er
YhrnARbhKPZ05sBnrIktJUOu1AaaBUQ9k5dDYS178AdYt9PtBBPiXrpvWrVKaNZT/7qAggwdN9Cf
lRafoNKh1E+TiF+THEWtCual+dMYhDZnGoOYpV+d5GCx5e/Ag6jwOsg8ilij9+jKqPnOkfs2QteS
4CrQHHPDwDMGiocKgfh31SoCSVegcbHDWqQq7rp8d8kflMumFJi93vvywrd6H7Bdvgbl7+GMPGjV
np8uVxdLgJ5MJq+rPZK1SXAnVlsZPIiU5HTApURvSFQHXErkBylC5wzuuKNjDACxWvfJZ7Hgp+k+
LLV85BASDgE6dOoroYmC32XoXhb7lJHSKqF3aITjY2rgoYDHuseSE699bLQg7wItC5a9XayG52zS
3YE7IL2rGZX+0J72KOeEufeKvhz7APy+LSrqM2ZlQrK6wEFJ4HTak4H1DA4mxTv1h/pxJOUObuME
BddLqsFrVHw12CBhkuc8zfZYyIhbHJjIG9xCraROMx7xVEIVM7tpKCQBTEHsOA9rRAhAFkNUi08P
SZqQjGXUpXt2rVktNUKPQLVMC54E8of6CGMSJxS+CUMvsEOqSLGDQSKThXSOMxmW2PgEbiw0GJMM
Y3hQGAR8iMN+WuMTdZGKGTwj8CeeywwgQxMSKmbKqaIBV40oPu/6qpaiAbteDitIl8ck4I9CR5P+
wtn8wmqdJ4+oa6/ofGSPBwJVkn8GXB++Jsib34hLK9pvG43zLHCGtQncCu5K+ioALecTAiqG+lQl
5kvNSAtqRCuiHevLl/FCbRfjlvmh7dSI3Q6r5oj9Gl0NDD1eFIRE8PTwv4Zs3n1cURR8tZqIUYAs
Csnu/FXUO14WPHMY0hsbVDeL7+4DquZZ8Mv5EKd/XF9R7yVUGZksQFZtSynZ3oQREsUMlcyF+7wJ
FGExAAeSwAnia/DLYCNuD2yyl9+zdrfrk1q6wJGwg5EFz8pguBogh0drW13ere1g2ZCRUOLgZaoE
silWqtqIWqRtP0bVr1cwMsdNbmLrD9AnM5+Anc0Zn78KarRPkYkyj8WeiziPgB5Wy9mu//EnkDnk
D+aplVZjvpYl1Epr7RYgkOl6VPnruxwJPHFt8l/Eg6OSGERCOKBeo5FSGGAGi2kM1KjLBs9X+JlH
VZiwpzAz42BoVnVPCEiE8SPOIZpQDIMUJljRqkLsxu/JbSis4JSYnhwoXFj0PkCYtD9ILzjuMHqH
KCbwUmBSFs+JddPFonZmQbu+SB7BPnCu2SrkSXOM7JitAilyYrf43+5GB6pJUosFbsk6yyH52CzO
HNiDUAdZUAeJTo+/MR5J7kF6F76xkAUac+LCKu1GJsakhszj8IV/EQ8IR67HwMQtiSjX70RzESyn
sEZwQScTOxELxfJx4VTMxrBSWWKI4iTslSm6WMO0B0xgdOwmBLPQ6jx9YhZKuEuZnlL4Y+ELtXLn
a6qP78iI0peQlPUS5/pNPay7YU1xIBBGSP8j6RxssWJJo8c+R+vKXfs3BgBj3/O6JqmtFkEAGkGD
0BoplXnFMSc03EGalKRUq9zF+PAh9fXrzjctuG3+rC/GBIWFvlhBWexAiLV4o+DDLh4pqfZp55Nq
zyPF/7aQKcW9BmOV3hstfEHt1Ay5vY6to+NXbNOC03+zBGiqo/oRInAgU1wsWNCcUugoYNDQi03x
etL5605WYVEF51b0/hqMNvjUk00vL+r5r1MvNr0dvMyf3K8+Cc8omVe0bi6L+TsiLJbOQF0CRRbM
TFZdCnLmrIZl/o4U9gqzkwRDBLE49E7mlxY2F4pnTguLFPxRwFBNGsW1iXURdgWQ1RVaBjF6Rxfd
Em2KjTmiPzGA91TLZQE0geRp39p3CV0DpgY5JzuG+P1iB9HSbHb3y+6CjRHz+TUia+Ms4CuAWACu
CyEa+IuBq8W2GJ4ykYcJB3usJmjoA1gQrIkRKvAZY1KGpf8zYn0vkSKOttYF/MUUq9MX4EPwHdbt
oEHRJZ7GiI7y6txxLzkVCB2Y2BnkV4xYgXGTd6oXSH78BQhvbVShTqwDpvbL20vu8cvuENyWAUCR
Jr9NcBHwXMKjgFBFlLsjPw1PLcl4AhXkCdxAGyxeBNWCeCP4bhRAUAaofvitlCcywywUcpAYIe/A
sVNsiJuGmCydlGcerPJ84esj3LU9T3uhBfxtYDPUZ7dTDvZzygUngcdU54z1W7xOSWoSaL2YH+du
/3HTdrz86MdiNBDM8MA5UF3V+OIH1enCCFn2+Yce08iHi9CUyXBq+geIguMDqDP10RGeZ+lLN+59
OzNw7UDv50i0MgPOGA61QLWBtHBFoijq+m36e66969XToTWQhXp7HB9q9JYPd7yWXuE68F3qLmcO
vbl/zDjr8T+QYjP3QGRZCiwYEijpG1weD88ToG5cBjAzU8aEr7w6LP6wgVc1BjbQwWLX/KQ4i1F0
1Rv4ELzkUBL/sRKp71idwWulflanYQ/1c02iJ5qmMB6+tBeg3hnUnukaPFOsT6EJ6zjRYGKiCvAC
H7Gxc48P5//+eUa00PqQae5Rvals/NKqk1bHBk21mCdZDJjaFRE3tmPl4hC5FOtCw25jxWRIYi9G
C/eIYvQbMfz4VwwPPxtjcgZF/5TwiOFRwrPA3gph4oeuVawOM8ElDiKgX8QR8wZHR/jnXc8bf37X
p8xWfqpg8cWMKJbdBt/taZkY/k4LJTyTE/UvB3um3WCWkDxg/sCCe/PPZhYK9ky8mbk3mAb3iKcW
gmUjfeOYIMNL0AQaLUkB60KeWyHmIgxFTKTvgvrbEwkIvROKae9L67eKQAsINNTz6if3ufrJ3Vad
1uefO2oxfCToSvEr/F8GTrwnANTTrwW29zAqqMfQZVLCwJYE4npHnsiwGI9lCP97bp4G8omgLR9f
57uzYrxuimo+hWDHsIAR7mnxKYgyTEQVtzmlvzQW3O/33oe9w/3MDV6QK4G9Uyv0l7x/mD/0jxCB
eB40AJpL/wGFmj/D3bksKZeZJrzFb/Cuteei2FcHjXsT4iFcwmnlSCO5iz5H3l0nBYsUsKula8We
evWk2FsguOT8Nmkm7AuSRDzLC7RCbkkZwMs1QF3zdQg8ki81wZGKC7BMCTLVPjAOgibzL4seqE+g
fWdn3a3Kyh7okWoPQOn0BiXnDqvwVcXrjBbXk/fmZz1ueafy17ppLYmK/+wRUhI3TIt14CVigcXz
KpkorpCewcghSVT8CSjb06SKb74NvkwnT28CMj/4yS3IaIBpfRn03oKScEkYkw98uOEaZQaqzk4n
SEv8EKuiX9bFz12mH+Ln+CHAmooK7ha0xFROy6CJpg5y5WKnFkQXbhVpe/6uVXCE7W2xqRabItsk
Juzo9VFbJYuVCckxi4zEYdj4luNBiEa7chL0JtO6EniA6kQSkIyZutGStxRBGjzZKQVX1aHiugTh
/vNExQ0VWEaX7foVYAY/VFxRWbiippMxKkL5zCR+lEQz8MIw7cSKp2XBtqA/eTW26ZX5id1QNrdO
rRB+5/CS0k0aI0E+bvl7VpEnhNazjkfEr4yxjqvDtaXzPWmCY8PFriKYWMoDO2D8FpfSqjqwDc73
2ZJKi2F6xVgNO2D2W5dfwyohiUyrXbrcZtrpiL0yhSEb0AHrcq6azNgcWHYMDT5eIn0ZWuCzSF7R
MJlhmkalHObYawXxbqy9GL+bAWtJsfqcJFav+5UZ4Z89FYgWSfzShW8l/zaqHT9ZpxIaz+4S8VwN
89mihfjmnAUrYIgHSsCi958Xu8ENK6FJxcBGDyt/eGxOleLSfsNRu/7K5jNXIeA1uaKwQUq/ZntJ
IBQZHqIE3sLG+f12gOC2QNsutBMLJo2fyS8Ho6WJBp+ZEm8x7aE6mFto72wKNPoqzQsCfNgDVXhZ
htdL1HKsQV3Z82hhvEGJ67huXBqaWibBDCuBXmRP0TwIfxyRHNKEoUAWPsl/xeCMeLfdHuTiAPIt
KhAelPnKl3nAUM04g2BsDUtbIVvum7nfPPrj3GaHY3vrP9BvPjGTGz+Yo1IHwRaDKOYQFAMjDt4z
rtN/q9NxALcEwAwIXEie//nfSLiEoeiFXMsneNS5xxjvMxcjcczmOjBsYXmXC1txJuQy4mLBXRWL
uTdLEFYp4xhRwOECK/9e7KbHwgNhIQTgIsroIoQigmdDdcGufkEpzxS1fxR2+NPj5ltYVEfJO1d6
Tec1/Rf/wMnLDJdx8pKNlIBgSwjrWyxykXoT24WRw6+urdL7KjlGTSbYyrFjGUxewuYa1mhN6mBx
s9GprNJ2NWarsl1pxIFkq9qKKvjgHictfRv11E34N8wCQMwb5oWb3BwUgpbvePbQn3MeX7/Rx2U2
rYUKycEQfQVWTNUT8MktJ0PB6zSXVYIbsUkYbpN5ODEx1qRi/Ekqj86GtmYWTNEvaAVe5aJZoLOZ
mwX6BewU6WyyHg5D9cNB3KTele1kEkNBfuUsxodewgyO+BlCJxJs8bh2OMCfh0DqA7UEuwnkMhjw
HsUoGQ3pX+qjcDvkrfB4FqJom66I5m1Yl8O6KNZ1vDba1RGuy3VVNlGRRbUVcusZ/oKeDqIYDEYs
i/b3PbZ7pWL3n+Tx+H0WaIjI4XzreDCE2Tk628Y6OfpxDUUGN79Ah45RhAqpaQsMI5nI8gybNGir
oEiDuoLog+VWcOU/oT9MVJSMrChA7bUJHwUPQ55xHJV51JCZEQsXfUwcjrc/Jg6LW6RIyGBCHYAQ
0ybgDoRe/WqRr/Dw5yal+BBslZsoPuJSFB9L9Eii9EYMNTk0TVor6AeMhmE0HP8Ts2NuMu65xRNF
hWhZmLxMizqeat6ayAfcjcYrU2zoKg7fljE8hzJK30Mg0g1nZh96Ns3G/UOB6oArDNDpDzV9/Aug
yGaT33ZSyP9LaLYWbHPY2+DGB7egEvSCaegsptDPcBfY89jwtGe2Cdgw3Z5/mvfArnBYoqIAlP6A
gDD8JSD0XcAYO1n4VP2d9UjF3pfYiuI6FFQHqmMKBxbHgoUfPyorzTlvIGpczw6QjuosGJNy4nxy
FlXutXiHInC84R1LtRCc75HUhlYbjhKC7qArMKrhsvrHLIhBRJdBjQwNh1PBLGdU3xFQ7GO/eSLw
T94fX3kmyjNsFxDSxOXtzEJSdTscf/DKwLyM3dgQC3ILvQKlCZWEuV0qpF9hkhyY7MJQ0385Cq+m
Y+xBgwMd8Qkkvt4z6a8tW3vOltEC41FlVXXo7NYZATzq5nx2LxFHqbmlLONHgHt5ppwhPFleEU5Q
NUjfeVIM72kmj/8JZRgcEO4MbguaIR2SViJqUkpB6lHUUTeF+SjIoWhpeKT88h5tJ2yDgeOTPmm6
dPNFoi/hOrGqA2+RyO32XNV5HV/zhV8ceCTzmq/NfF73p5vmHD/nM7vsXFY9ren0X7+htlvLYnM9
/rdnt2VBIk5euFKosuD9084cf5RnOtQWjZeQiGyKA2osRF+0a1UZnZdRUa/i2xpPEsim2O5BSz2B
G/LiShtz3B7H7XIgHDOEwH8J74Bt5gM0pGoB88m7HyBLzy02O376Tp/cf1B0/7mViVHDo2HNCAQg
F1uHqevk9GL1H/lim3zxhmKJN9R7fn6AtcNZMBF32PdZ9cREghKKxd+W9yR1O2uuyynNqWk5+XN0
MTGzAO8GGW8QCzuoK0WrxxlNMXxpA0porSUSirt76gjHGOW7Td1M5Sz5UIxq7SoEkNxA3JqipKIR
ZRjFnVyJ5wxdg6L3OoK5hjnFD/K3JSwdh4nCAC9CFO7zlZkLKqqpJUjmErt5QvxcY9sjUIdTi8qn
zuw9L5jgcCMfxqwY7fA78MX4mEm2/IREj4uJKnD8hlMF18pUo9sxzDqbV+OYhHkSqUPEhcyt9+Or
eI9O72VuFtb8Xr5EZ0CllK6AgFePepAHry2jOl2dm5X0TNXBa0ahzmvGDcvDauHi9jBAGAcE6Rsk
3HpTCX+yqFvla/pcFtAEC2iCjWysMMMkecjr6dYoDTgTMIyPRe6oCmr++r8EFta39DIrLGp4B7h+
Q5rTHSZB3CwMg/7esP1j88EtAO2HpX42lP073mlIVeY3G3sCbzb2hPQ3/a0OEsYaECC5Gw618tKf
uKK8P8xMXAWuBZdAg29GqZVThzlILlQG0Txt/HfYz2KYpwuxYNGlmf0232LH18IIb/BA0WCg+rNW
4vdgcx90SPf5Z6KOoUVXovzjFihHPonu3BRYvwNkm1EsR0f4o3FAshVNMwvFypkQBIJxu5AVL7iI
4aULJdpgUg/uky6IAOsYVU14xN6rD+DowyKUXsgaSrSQoKEWNzBa5i6AOsedQausqg/9I4QjeQe9
SlpzX6Bn9VOc0AShEMUqJwpWQ7Gy4lUq9bWg+i2jJF11Cn6z9BP71ORKbMx6U8bbNt425dYIWnQr
mwZkvdlkZ9fUbdrGkvhmk8TK8IKcPA1vNQHGYVWHDdNIlAiMItMwzkIN3PiGgtqRCBvDGgHZNJi6
YS+Ad5hCojDH0oeurPES+CO4JhAyRmgDUHftStL2qGwTddsvNvF9k5trKV7HHH4uE/NzFxzz4Ax1
EvFn6Rua32aBPAbDGHR92PZhpoeXIjoXkUlIeO6gb8ydeFyZw2pI1126vi9XpPjlU4pfNqX4kUiJ
oa4+eeoOIpDLIVxQFfLdbTElA/b9xrxtEmUN3svhSDrzgN/YHWOrkFHT4hFvfIxvmWBZlRO/IoaQ
2bsG958/rfyBQXwspjV4pcYYYAJJYPfaCH5S0D/dwuEbzjnkeYsRZ48JGmZgdIx4Odr2GMyMbFgt
DMyTqN42BQ5reQ9FYC2rIpFQJ4hUWpeqMFdLuwjghNKx9LWOoGb/QskFo34MrCowsLk8h7cC6Wto
dBReYR47pInqxKrhaZGKV4UQ04RPVLzN1la9JvhRvsDK+RP8+CRhskXlCQnKxxhI7oQxEKug/khF
w9t1Xo+Uf1ra15WoHtLfngmOIQ42B/4uRBwsayQ6mPG0AwQEuQzXJXdYsT3/M+wz8ZwciBa2i8rl
rusQOWDjYYp1sQI5DTMrWKRhYQWVFZgkAlpBP61cZQZuoy8q8YKJYiW6W8y4oqXJjRmlSmhkoUkk
MEbVd6DUIF4CxPm3GyanNrY6NHuSm/e8vN7ix/xkI+Tw4AiZz4+epnUBpd7jcRnKHgkTj7HCudVe
c0jMc+Dy6LHD5sRj04ZwjqK93K45ihafgElNE+gCWeEASTHMhNP+S9qUSXhyRhxoNIJz2IT3Od0B
Fx2mvXdgp0EMfBcLsRjhMPNlisPMl0EO5rGMSzv2MKYmEVOovBZZyHUddXXEzODSYwvunw2AHJtx
6NWR4AnhWThZXuPycVHCZQaqSFUd6Dl3R3Be+qUs2AH33vuvbqLS+n9MnWmTmtoWhn8RVQwyfVWU
QdAe0t3GL1ZiRxAFQWZ+/X02JKdu1a6+5yadbkXYe613vYPXK16eYe/JjMT+VGx+k5gmyNNiPjOP
aJgmsEAUA5PJASZuXEQGCX+u9Yp1evg0M9LgPgw3M0RQ8rXwYmr/zqsWXt95j4WXAXss/m6IMf43
Dr3LPEwgbc6Yko/pOdWJk03TOYDyFyJWe+44obPa33yhMYbsasA6nQzZRO0Nnwp621Sf/0cOjr8c
zQdqZ81QO7UcDOP4t7zDaIAO/fQHDIDpPmuuIBMYYqe1Np2efLBggY+R2O/ArgKpClSsabqt1G1H
arXyR3NJkzUfuhy1pygfd8W4q8cdXpMc8oAeN4mglrXEHJKEIIY7901VruK3O+MduGd8rPp6gBov
ETnPVrCMCi2stbDVwhOOHlqo3EINcqS1Sl8KBHyVF9NMUKVgXm67CVQP1e1bt8HGI3FVmjRjYzPp
yjY1HSkxFS5/0NTiD+R4U6BDQsjzky8VzTXEP0QEtIwChncSoBLItKDAMuHnYsV3UrrFw8/rJD2j
2bZxuCgI+hXejwsrrEi8zqIii65dFHeR1UYEXun3yDDxgIdl9IQGeSKclSCTnmk8E6ElsU0mlOVp
WQC3BIUjXcT+PhERvTgcmcCm5podlhk94qoOzIFxOPow22En7SlZp50Ui6Dm5+Q1bV89bBJPJz48
OhCwMDAnHZxpqrpUe2fgnwbv4rHXH3vOcXQpSKcSlIC4CQeoBBwLc1J1mehvCdE+OtNhpOK/xRNP
aK9DxXgn9wZDsg3CSwfEt0s9qsKMZ/l862C3Or3iZB1t1PpmclhA81zLmVjAX/xrBepGtbb3FP0T
sMatwku7M38lNPwTCNNOQykNhzpUcc7HxUcLVfyln1GL4tp2WZlKsjPtlltngsE+d4H0ERNofZNC
KhtYKCwqVV4Zuxhqq1PQdltD35r7rVlEUhHlp+iOK0gZAU8f7iEQlfFKz3mmEv4WY62J4c70aO7G
aMVYA960OC8xgp4QcOrF+qwCw+OQlouGKk2BUaltmLZABhKAc9K4VLzNmtdBFQqON3/XohJt1yka
8Q98bu5Qm6DO6aiCewiCPCHL+kwZX5+BteeK+25hMycqboNoa9VNIVM44xm2PjA3dWoBFfOBWEno
H4anWAXAckCda75T3rQH811gpNDBgsQfYHFBQeg3HW2wBFHeXSyQYn3xc/ghNjw3UjTxrMb+dwMt
h+2a7u0xEHHkAOrRa4JCLxAvILTlJsPWkCnCXaDQBq0sdBugRFc783HyuQ4Tthlj/TQhnE88pXCT
4pMeIc95srEdJ2/aA8C3BGHoJlDUeyVWLHtX2btB9gI/lUVh9TCWUXT/ceJlItwn6r5Couv37Pl8
tTz55huyZ8nenciZu3c/uSd4QMBy+OffwB0g9u/p+nFwuXMQnY36W9ETIOutKn+g3IAwpcF5oTWk
z2h+wOBUAcjEWhyNIZoadG4yZV+fTx/MFanjMtHf3qdOnMapQeZVCPnu89Bu6oreKYH94bNVMseg
bbSQsBRROt12D3p3MN0cr8ot/idQmVKyhLxmJG7dG0ZY1N6Ba9pkLkV2SR93/u+hAqCeHyqeKx6n
vhJDEHlYG5lAljUs2JEPcxgzXXKGy923XtM7REF7iSdnGXHXUXRoMEZgm/CjGf+B1+psOrjxuOot
aLkDOs6felVXgZDCMNqlfUeCOdUBdAZP+PHcAf3TM/e8LexP9wvZ5TIgYIc01/YrQNDHykwCaQjs
IZCpN81AUbdPak91e7/BINlea2EMkKjCG0Cl9qSx3jApX0DoRh34fzGuiInqaWEEMCtA6JbnhhmR
iB7U3VJEfip5qJE9jkS2C5ASGZlnOkzWcRwHpiIslLF6Mo2r6aqh82K/jkp3tWC0Rgj4tHAX4izE
ToAe/VvH/xkPApeRsM1AM9lUyQZenTGZutDrgbmf/theAUIO4sGGYLRiJIbQCLidHlLbnz7ANJg0
0I4xiVaW1wvU6klwE6jHCeuRmc3RfWFJwC2ZwgOCqGxiPoEXyOZ2QVI/9fsA4HRiQFAgM8AyqN9B
eeKfnPLze0Owgi3CBCCAgAN/z6pp8AKQM3BiFj8IqJjFT8F1ldRKuOp44cdrJCkc73T2BZs1zF7R
B87IEoMt7hqAALrBFOkew7CnM+na8SjF2hC7jNzNG7FKfcPmKZl+XIobq7rQ30voSS2fe5cfcg8h
/j1PQZNj6Lw1BCgH1QWXM7+i4qM8HH3t6V9ln+Mnk33F8jVMr++BbfksWfYH/vy6Kuj3l4PsmZVX
UrRB7Fx294BiIB22d4BaKEfxttECvQnMJiizoKj97O6XwN81NHkvRSO0OhkMJTzr12J7Q1kM21u4
76Z2iA2H0gkbjs6I8sS7vSMGnL04JieLjrRYPUKDUguRnF7vT1dBxVDrnczN+FX+ZqKLbwIuCn+t
E/519f2/rp7enrENjT1fh7etBJdMF64Xp5URozAQZRxOuiymBqzZTLfG8gK7Zx5ciod/4BEuQPh3
CmML/BNkYWwRX2BU1FObbkNJ4L6T7ICKG1IFXCJGdaQq/b0JuJusj1MP2MpHT70OrkNlR1n3oFnG
seCMFofmfpgALRPeQrIqCWt6+ndtBWLyuPRnjnZx9igcP6diVcMpQLtahXzyHPecCWAAHEx8E4f/
ND/j/APucW7N5t+r5oVPdhyTyK+7O6z6/ABtoUeHyQm90yUFd3qi6jNAAxxVwlUVsR3Vi7PBeLcS
d1OXi7spp0JY8QI4fxIqIdnt4Z4Cix1T1N+4ZzAmE3bDwmUCtAwai/BookF5LpuFoKpWmTvWmPqS
Juuxp7FR3j5lGooJx7hbfm4JHMO6QaXC4CXQ6kCvgy4DM73CfEvDWx2yizILZFEtHkj53nPYJFjY
XHju+W2LwVfTAPBJwhNXPMEQOoDStjfiUnC+asW8CBweCBkc/lS4oIAYqYptifoc8yu2pRmFB4hH
mwUCBIdlRoCAf1hcN5i3ShYaH/MQiA0J0JgWDo7KC5CmIa8qZKlgBh1sml+QgSawntm/4hsf1vVV
0IJ7gYlz8fiKLgtmTa2o4jJdgddR3EOzwQUKvGdqLugsICtxa47of77w3GKhNdTyzQOn+wkSE7ep
tgZ9wUKLy57TKWChBtYEZweOYupdR9EEXlO/QMqPDTGRYLeAI8gUFJl5lL8Fr6MseVzM93Hfrb5t
5Dfyum/gjq/hJcE6wcOsOEBQIbEKvy48DXAtgTVF17MQC3QVjBVlIJsjzxKQK6+fNVtVM7/gLbDE
0wUbiUj3Scc4afDG9/xcw3oDFLwtEREnQAhTCzf3b20i+jcL29MF9ldiJAXWkoCs+wknXxyQHl0t
sLoJsNM2W7ixPknfC0YveFbkfql5Dw2XZEYtKgmkTBMJBpriMdQ3Xj9/R3r1fFNgrSFB1IVViz5g
auiuv2v7DyYXiG5+5Ndt/4I8Tn7rJQNyjlALFvwXj1sVwLoguvT+huvKTJ9K2i/2CqUUkLdc4cSy
LzA3i5yWOaBMS0MUwH2FoDWjytFKnso2fhtQ0kNFvDCAvXFH0yyIIocFIo5difWrzL+rfs+vcDHV
1iCBvQ6DP6SBlQmymPZeHzgEASNZp2N8/dpykSGD0GlSYnWvzD7nKn6e3di1mAZQYgkRiqCFc9v1
yoU7D0iWKrTeFCDTk+camB4nJu/g9vjEMOdVxaafucz1QuAsmwSRN9QlT6EsZO/SlQugH02sCdmr
31DykpIwW8NQW9GtQOEwjjyljEdoGLLRtyKADCvKdXjG1yVc8TXVj60xnlcfgifSEIRDLdVgVZmh
8IvuZVSfoiyDGqADjVOJUY9PvwkKCn4zevdFES7u9FfqRqq6p2KQ7hQUByYt7AmM5p+H68CsvmZ3
pajTUS5teYwmRa4aAXNPlHwqATHZ+RC8fCg0puCQAU2y4QC9UB2AXGOXY/26Xtj/2OTZ4c2wIVgI
HgrpH/92fYb5Ha4duE/BK9hrcQaz5elwpaC/nMRT2tYuV926flHCguSAlbO9c+UpfXmVvD+ILMMJ
G8o1Vy+7AB3z7Tnc49FjIgDQbNZuxOMzz6148nnXDv8MLhH/bP6XUGAG2LnDMv6VkHfBiEWVQooG
OpdZzU0rQ3tEN0N7RFVhvdKIKmBA6jLHD80zMBG7eazxYH3QnnGUMFuDosS+Ib+iaWZaPr5Lj6O4
jJN+ItHO1sd0Dl6vX0koKHph9zjzQFB3UbageJz2yZO6f3gPwT9UeGwPQ2HQ3xAz78ca8l6qQ/S+
5g/Kz/+2PSbxqREyrmAVaNlxREHS9pObHGaVWGfGjfEtknfA0/KuqS4KJe/DO/0incx++1S+YfKN
32g2eLGCW0jPKCPAZcQmnA+F+Ff4V70NnC156ordIScex20m20BeCV447IDM6ChVoQQuMRPEXoc9
X5I388AOhMfeMgTjl5K5g4GOoF7i1JOCPBQuvw0oHd8s2Fshb5y9o/mhfCNArS/X32jM2SbBkKAg
kp76C74fv9Mwxaav5Buudfyb2S9X4e88ZI81EA85b4brADUBPuqMM80zQxrXgbf7tN8Y1rWTNabg
YeKn5Q5u+5OCRP6AZ4gV4mQIZX1YH5ynW14DBT4kVVil2AvzcpF/Oxz98BUph4Am4ostvbI3UGXr
D/HUqDsu+XU3i7KT9DeTpOkHaz9Q2VDHYxCRLD9xMWOTHXCv+j0VZleKPgr/2QrpX34RrQRLtBKC
n/rwYInCmuUl4ybJ/cVGzqmOaVaPrxgiWhAcstGTjUZ9i4rUmy2HEAgyUufNUzX+pEvJfs9nFMOv
22+KPs5U5NJ85YrBnlMakWFgaMIflPqGrwjEMeDDCZphL/BRpLyzF7DoT5+HexExS9VWB4kZ3l9x
EBssuytICUNXRjoH9kyNJ5ohvP6DdmiaL0JHoViajQH+zRcpJKhi9oPb75/Z/qRFnDSzvypqIX6i
6CiO9D7Ps116/1qeueuh+OdQSCE/8KJ/Ku/0Kbhl44PG08kjWhz4QkFwVQI2eF64DQeE4u+O17j4
E8RAAnJg5xFe0SvhzmD6Om5dSCI4F8q1A0xhapPpJjpbPAiY4DOKHHL4tKAkPhs4OxalKjsvhWoT
iK3x+mUc2Wxnblh7ZqOxjhxLNOj9me0OLwlCHGDi4kWAzOlyj9cSzwA7BP94cWRzAfiZUB+cIdjs
6HvFV2sHfeyuhgBLTAcXr/xYfvtIes/p63Rk9MaCHSg2SX44Gz+9NEPivFm1G4lJi7zmCUBgz1fc
POFlPLcDnS05d43PLgI/+Semp+wjVHfwe1j9jD+dOSmBI7j+IFGTFxnHxgCjZ1Wwzd5F65WG+b+p
VlFGYDNAOOVly0hv3I/tF/SrmGmvxOmGrNEvDpATaDPnCpXRP2f8NPiuD6rLZwOkYaPwZ7SHESef
GTQNLKk1aKD0rfGFqbp85AkszrbhJ7hsL5vgnv1MY7SRwxK9GT/39AFgSIMRj55keHHqc1BU2YUp
SMUE8ipmIfIYzVPlmVEG3RF8Syo9tTtyN3Cc3YEzgyq4Hyi01XLjYJZRUHegGCBvicFMIjgm0EvY
SgfYNmh3FaGirYoIW0qDQHjumO7LLFb3G4zjFcY5xQVhNGb/aLIRRuMgZZNNqMGpu1gP4LwqQHJ5
tVzk9zlwKOAX7UdHBiXe4iuYYgfpSACodEzjiOdCeUXj2Bzw5WkOTwUBEarmNQvpDcvm7ANLsX+h
WMGpR3kKm1PEjyFOB0xU90/O3FKYDS1KYYqeYFNSBURy4HxFmE1xIVeXP1vQAp0CtUPdv7W6LaEk
LXV1uSIk6q4GuM1iBf/2phXYG28Mtn+06iJNAdNTcr51WCGayBRIprxzhKSLK17pInsLacV7Bd+O
QRDfRJUtpM3ol6Z0tLoQuQ0IlJkpH3BJkqaVX1B6Iuyc5UlXH010GygPbcMrxQ+2wtAYcgqPNBJm
8Zd4wqI/xUfpKVy9EPFgXsDVe5FKzN6XigV/TGQV3bc4ULF4KeipMU+ycH/5bDFHB5WCGYOeKEYS
JfTb3HaIZDMXMTSXiE+oFdrtyVWJnWaSU8UEqi3dQvPzLxNj6R9YvmIZi3vBSXJv+L71cPuX1o8S
a8Ora8mQTDdPRBvJj3EnYmFfQNWlPy0VFPNyGsucODIyCX/iWoUHLGIwPY2kT/Z9GVunpSy9oh4f
J/V4esE+hwvHsj+KXOhln9z9T49roEUg9S0A8vuTXZiEL2DjKM2/9SNX9n7hIiDVRsuP3z2SWcSD
pvWeGb8xb8V2jFS0xmBmzpgW8/eGUmeS582/CscuLSIlsBay4/QpjMRQ8GLExRUeX7layHVJjUT5
y9VCBP5P+h6fMGrFy8qM+IxRpN0on0uf5+UEuc+C0vkU0TEZ0C1V++eLGS2TCyYIWLUdWnam8zC8
4D2L1RfO/fj18qnrxWwSm/J91Xm21qqAxM/agovC3gyqBG1m3UjHBaRVMihRD7N4woZuK3dbNJ4E
cNQDE0cHdRz/hAw+VdoQm2niH5K5dkaAwso1YnGR2nx7B6NcI3f++3BbOMQIaRhfFUxbPhkvDodW
48+A/AEx6YeggOx6dMyhyqBWoiEp0hWhWn9jQXFzqn715G7D/ASiRFyhESXokUk/O/xZMogmZncq
clUs/e0/J/Mz/c1kBlWghCyfqf5a/kZBWOH/3LnKiDrVl9/Jh5DfLYq+M35u5bknsofPP89cPh2F
e2Lf0vLsn9Uben/u6lTMSz0NcxFhnfe4bU4bE94u7F7D4TkVXgRTnCdJhVwi5fFp0H0APqqhdLQE
guAPrV/kmBl7DO/RhjYQS5VtBR8N+FQX8ejtXcSjE52q9GGK2QqGWyIunACOUhHrlIt1M4UydDY/
xi9OnayPeR08qtxIo+E8KC4Gb7z65HwPnId7DYEkjTuHdU67sivPPEE8u6DzwI0XtfTLA1ry5vzs
hqU5Lg0KqiuSnY36g3ISB8rJj5kPQ8NghZ2xp+8/dy88OsPeLDfJJYM4wC0csjcM3zG2JkIa2ly3
9y+Uospk5YHiEwEruyABCVM8n/rdJZ/8cBSuMaibjXsHVnjY6Q2l2IYTKaxum/LMnY2D8Yr/Znci
JK1dsC24T9xmVnhAsKCYaySoCX18STM4+MSotiBwH7wj6QOTP1KB4ACseJfS4EupMFdoq9A+zuJF
glqrQ37BAs4+Cs+4CxQ6apnB46tu7fILeyQ5sKg3OUXuyxdyR3CkwBXgccCZT+W3Iw493BbnxXsv
nh3ON0gTyo5MkyLzq8brSo8IElwhEvybSW7Duwr++fE5OJhxSL8aBiKa8CVYUD5N2xIUC554rErY
bviaTyekdDQjtnce54FgNSQeCEovWAkSZN/jbEKqET1GYH+wjdRECouNhguSVwDWOLKXHrdySTTt
NXzB3wGPOmrDVxSuGNqwuFI4brDpGLFTHbBKwQPnySSLcM1iWR2I2+YvTA7wKW6bk4K4bemov2Id
rVN9XUMONX6nhLEWO12CSzhCD9PlN6vWnqtC2u4JHOcLJ+8M16BMxFDkaaAcuQ0fZ+3I/s7uqeD7
1zM0cXlxmC1g1ch9rOQvHFjXCkcjsQlzSbL8Z8fWR39rL1HwiVOFD4/dhtO4z7fkZqXGNgUTrAMG
al5OLzxtlooisrRyOcJopQ8MeBCZi20eUl28rzE5NyxE6stkXJEKVtchYeHkhpJfcU8ApCOJaSjB
JSyG3/fl8nmRgPig7cFc40yOo1v/buBUkvrm6EvT6iy/ZUZermRCx2GtVE/HtHeSvYsrv/hsLP8O
sm4JS+zbj0b4zJDMSdWA/lfEkQlaxQkwP8zUpRZUoPySUGuNKoMcodYymhVpwxju3oWvHQu6BWtW
aeJqZyPXrNdE9Spk45HCmwuhZgZJblJpZoDXFXw6sQYqW3sV4/zDzYJALnbQaLJyGrnzY1PWq4HM
Rm1blGFth2kfxWaU3neavhtxyr7tlYapHuKrl6LZn8ikWOA83Xk25kDpVjUCsw/IvFD6wHoERRws
NP/JNogREdokzUtaD2+qx8KFUYiBkcgSYDEioQ1iMeahc2LRSrLAy+gFJjoqPQ4MQ5Cto3rMIeCe
8fiCMdneGJf7Ey8TFqIdYI9Fpd2xG5b+CX4iIQP8HJowpE4UdZzv3FQQIQA56BkuMsDjjNnwFeg1
/gQFiz/BYuiIGAbylWmtdQSDZzlWhI0dWDj9/0eC3xBQK3NlCjG0fj6dBm0NkM5CIDRkgTKsRTKU
flgYs7Y+Jn4hrkCUXszrLDLt/1a/kG5g3KS/8CfKns7yxDgL++QEOxELLki8HgNNxwCJMDgDWj1A
R/vB+azkCMK3uUG4zCr91ZOU4SS/6nV94V+w+PfouTFtIK3FFJlJnFkPfvKT7b88sCeJHK/rEj28
zGFg+hx/OqFJ07mnpeIhUthgjrO7JWk/rBFZN3kPVAUor2AkTgJxFO5sqIRec7RjBGvm2/QXHijm
kQe1O9v5jgqmtAhpW1rUhfrBPpIK61Jj8WzfcZJg1kXtkH4t9kQc6K/K6YVi4f5pRkoV6lV4gywA
vTPgorG4ZO1kPk/bMJnPo6dfpMd63R0ap6XMCngt1zrA44nITIluCd/V61LP1ma2xlfzwWDBhA7J
CDrKEpTGQXuZ/9LGWohp7kGBpputLYC2K3zdN6Io62LXouACbvzBltnFa83FixnZ/AFnUgxL6TjO
pEAln1Ty86bJG2XHtDFTFJsmWyZlEG9Ce/KMb8xp8eBLlOSolvZI7st+W6vBVdRh2koYHRHUQyHI
Dq4TlADhHZ8jkQ3Awp1osq+ZvmiTKt8+2kcqvl4RfRVFWs2twoZankUwAb21OPANJcTD7J5v4zTE
+BR3mPsnH62BlupMT8J40zE/GvGFY0SLRDkR2QxLuVe4lRi3V3i14WAO7CuOozFzFQxwpmQJdlQp
0nAm8LqzzGzEdIhPH6h2uAdID0iIPCVzxMFmWXtRjlWJRRSnI9ZLGPhyTovmhkRRfcm7pXMhU53z
FA8tEGamlZ/xDcYogwwfPZeDLi1bQ1jQ7SVS8qA+ACrL+haKB9wIWCAqe2ccQSaFBlXJ0XiKnuNO
DZwTaZcgAMnaRg2WryUeCjbHfJ3BFsW/LherzNeQR1lKstamdbMcPVk/LFpAR1fFMlWn6zFEWy1o
9p1yWYr/4z5bt0goeN0Sb62NiUlEvh6I3CI7Bkn/p4Sfs7e4ewWEN8wJHuR1LbEVoRKY+FEVOB0t
M1YA/brs15291tPNHXhmhfwOOxqY3+R3CEgIWQM7FPQTMi6n6eHpuB2pxgRLGNQdhAagGE4QFwXQ
pqne2gNcgfqg41XF5sFscDkEETQfWmmqfH0LYnz9TNgh63PBxGUapIOUgGeAvQtDmAFMbHOKHHj/
AONgzEAcecivWmfbx6SABn1gps1GLMbaAr4BFUJzgbcgcBA8RCaZJcH19NNKoJ8C+xScaBbwnui3
z56zYqtrq2cYX1eo9xLYgZN6L7e8wvI6GW7GCqYu02cZIfI0gP6PbrapT8vu18DQJUZGv5YgskHr
Jf2lXi8sp74SHe7EAxFujpo7GoTuX/Ao37NixWqpghjK9qsn/sbE+ME4wb5WWqk3RyO/vXDkm8N5
WK+Mxlng/yQ7auM0Oj51jj06JVRDbO/gHJ7Eym8rmqBVCT90a1YrhVRsfoFgyXbqtlEFSxZia7vw
HxbeBRsJERT5155drKvBJZy4n/KJn7BojVVPYBetNuP1sHqEOH83inD+vqYAH1i0JBhmPQJD8jF2
qVPyy4A3RYoZbdMw5WJj48zq39BA4ZsmnFKG7+4lniJYptKdRpU2+kbgY7Mkv2I/eddV52ZD3D2c
rDfqU/OObmuJ/bYeUWLL+8f1OALqU1jf9W150IVd4vPxOVCdEydErguGfFebKxfxGGuoC34RnBYQ
cCsC1AJgjjagBqWiA5l4FK/M2T2gEPJNIB3TQVCRXokgWqXJhib+JrnVT6IAnAYtL7vXObG/yjN0
ZUy6+ld8pbsXugAWvbb9cbd29gdgif1B9Z9e2KZi/7leUltSstNQ1D2DBjAwlMjRVy3dov51/qfs
OfYHLR+GRaSYipYQCiJ+fx89ZDOEx8Koban6vANM8cBuMPJOyLCk5WPDovrndS8YMk3tdjfthpyF
gE0aGjeXYPrF06PLVShYyVPbLXG3AyUFwztT8CaXHgD7/Og31M/Y0VGag/qw4Y6DMCon0UX6ADlj
a2fZR0pztkIa0RTBEEnJ9xXZ3lvCZXnbQAawYOBNChgM95MNyAwXhtf4UnxBEn/0KNuXNLB6kD4C
gnZosbHewbHnqXoE3ZTY0zP16IXdGO+POwOndVCcNKA2wDJUJFaKNpfnOn7DgxLvbtfwccvXAOJt
B+shlrDgeTjdz8Jc/hFx0vAx/tk5pl8AYekXeXqzVT69IouPABwJ03BA4n+JNzMU0py5l6aPfUD4
E2hH8BD9qB/PosVYbLAirCcfQheHtBhp1xIYaHZPH77HxTbnjE/T1+SL37b4sSgtbmhsBzt8kErS
BG6iUQWq/cbikNMHMI6Wjt9gfvBN0h/+SvrDfdC/0uz14o6njBC3Z3nIiteWYAjuZH3E9gAiF5R4
e2lh3ocVKBxP01nszUhDkrIadzhBCqvXJbfWEgd5Ge7zUvZ7Ff6cuuvyj+GF252YUI3BVB4mv4kT
bX6ONn3YT1wUq58Fe2dowugnKggPdfUdsEo4IjJtIG40Dnk06yWplIUnfZKKkgf/NdBAW6SxHfS1
8s+3kTqCrgxAidaWw5sVChSKWx/ECOSuq0VUERWaZH9hqmiAPB+pEwAzeoBjMB57+cVBLgH2TfUX
xReYLdaS2LPCtj6a6Xtu7cZX2vCFSFhiPMK1S1OPu5pCIgPjxn6PB81yTVEp8YPMI5xi0cg/QKjZ
hniJJUQs0E568DQQ+AToMZ0o+4X0QYdaHUS6lTy13SBvAseCFMlo9Zxp34COz9E3TN/Y30IKxJSP
YioTZ1y5vlQyn4UoiRv4V4QHCyDLtTheix+kkWNxBnzMQ0XNSFNHhfZlvVNYU17L4N2b4dBtbAUf
EZC/v5R4bP8N/YxFKAxjv4Y8wVvHwRHkoQoXajjSQcaRHkcLClfI2JnzaJcWLvGPLW5NuOyUPn5G
WG3gww6eB9me6h9smgXZXoFTuPjrsQbZfjZOIuKdjNDUWK4pJcHIKfkLA5HE37xNja3nE/9SLJYK
2YeUT9ASvPyZlP+8UWn47Y2202NhjXSrvf6O+fYS8sO4XNH9EthUgbgWu/S0G5BYwujmPsPq9IQy
YLhvsASsc7fN+SDdPndHHAJzFy8q8puM2DVzd2b7X7+v3wUFUe9cK+dWkYqIH6A+6Zt3qjr9NxzG
9YLbEzshjulauAjN/Sn+wTCaVyszwCnukW1oZXGK41uxicvfTsv1AAB6RfkgnPqNbksPAgJ5a9wk
Fxm/hNtbe1qa8sCeyU1ssUUfb6KEDK13SmPrveNZf1J5T42NBqOG/x8zz4aJrbiPUHMX3KoUxcwS
EtRwItb0BMI/XWYuEe5Ui3M/ZVk8KAmh2TphjT9RlGOUtxnhZq0QetDgCltXPkdsXfkcyRtXght2
Yo2wVewacRlNRVxDtXGxyuMyco1xVWTxQfWyN8qeAp8WvvVihYBCWykg8A5ZrkjFEVIsqr9aCgtl
ieVVtVeehNNiqv3VUuC0OFbL5kWplp28QRItc2RWZPJ5z6vX9h7JR8/eL3q/0/2mDJIxWMAUfbpY
na70fnX6ujVL7U886cJJ0WShC5cmE6kKtIeC5YGS62+6PQzTzgwQmaVg4zBM6yVV/yGJo4RE9wSz
8n23sXj8IR5ZpNgx5n1TgXemU5Gs8gd/gjiQ1APot7RLr7SrGrRqHMQmM8qSLT7+e+fNz1AxroBB
VClYSIGkBqkASYIGHT1ylsRJbDKAQ93cqsNWjremFowZHs5Cia86abasqIniTfuAqbs+SaRdrgsq
bkYy5Yb1BJEjcuTmxpVbdhtYgmRlBo21NBZEf/lK7OudPzz80VpfEB1Bglw3pViYVGUJB2Q4ZFGT
RaQFkRhq0Qp7z0lsd/0ntpv1dojtSObsiRFrN6gJdNd8MX0z3d3/EBn1ODl8Tf6Q7Xmzf2B90C52
Uu1IeYa4B66E0DXmsRCTM51NMUZY9gsH8OaBetNRprCpceEQMcQfM0qP8U6YSJKCx7tmk8NnVdnG
1RZXb+Unbg6gMTZJrBmeKqusx1B+W1+3lR4Q1lg4lSeFA/uv7jOi12Ejftk/cHiwf2TluybiQXuS
Ed8UyBYinwiAQ0RpJnsiCaqGxNQ3vN8Xb/X15ZsogtS9kWmjbFh4vjPvF8t2vk9TgOLN/CFSheDM
ZbBt0tXD0zsXLgSZkDAbsMrBaR062DZX3hnOr2G8M7tiQFyAhcIimLsPDDNg1+ScBEdQoi30J/oc
QIcjKA/tDE0NZCL6FwKp4l+QaiDRzzx6QruhS3Ia14CG3Jw8l+eK9HAIMYBLVVDOvifjy0TrN9+r
0bffmSPfPmkzZHq8VaKGOvoGOzrR8jNKRauD7d+S3M3Ba8/thubKODIxJjzhRJN1pseyjkgTTsc2
34MCEEgKqU7DVUHIfxnwVmgD+jXvVV9+El2JGTuEB4I1R9xDiLACphFkhDYWLGhG5PIrk2DYN3SA
zIuhU6WnYNAJFggLNbyhq4RUJphldJEdsarO47JlXs9IGLYp3COVKnGFrqg9BVq3RVfUgxEQ6AxQ
6c5iVt4XOgbYyHBMdc5f4B26e05h/tt07D3hCOUPk2fb9NTJjkWCYpz69O4s7FgyeveeyrgO8jqI
1UA6BfpZxXD0ChhjCv+XAYSGicIkW5m59XgMzdx6mcQhFDJcUnkUamcYSQhDrzX50k7LOUxuGLRn
iwgAR11shHsAfocAR3E0wQJQ/BXqn8Pdv2ZO/nQ6eycDyHJMMljbwITMn/jG+OhG7n5q+Vc1eDIU
lIJSDXIpKKSgeaBxDORLpAp4VkiqUI6q+Bbvu+JlMe710z6W9zeZtNl9S8wteq5yh5DUbgLkIOgz
EOtZz03POcHkeVodCh+QgkGsPnYlwCCA4HbZkQtHpImrx2LZoO7+g8O5DlMt7MhU2BidswgOajAD
GkAZCpjW0t7Dk1XqYLR8eLI2dSsgFhu5zbgtQFCE0KNo3BNpbS0wu1s3Ln43/Et67+gOaWOPNqk4
7XlHT1U8C8Zr6ziL11sG/xHEBznJdVnwiwZcAOGQC8lxNXplKsjk1isuVBe+LQ/5LmjmcJBZqCT4
GFkANvPSqzV3yMgds8Ldq/FImBPkB/gsWGLBHU4DcFdjgdHNN/KB8UrOw+qmwVRf4nUHS0o450Dq
MdY14OMfowTpEESI6yWnpqetx/IdBXkEgUuFQ/iGwQtyOuhBePfqE2vVyL6TUIDJYQrUhfz96vMU
QJmpN3+Jl4b8en18jnv5jZSPJ4MraNy55BK20dPHnv6AdLDdVPYLTyl03esgNPqwI5AgYA/xybMN
Rw85DwPuPwMmq3uM3FpHpngmpwrahgUKIxj/EF5YeElAZGkFuRsyJBemI7zHKXZgrpPrLvWOpB8o
LAeeRWNrqeG1FcPTE/l4mMhIuHxumRAsRbHRmnhfkoIJlIabIQK9kPkE/ARW81iuaSOTFd1j9fQV
qmXK1ac/HO7ULofR3vEd6S8FbDdbg4WCGGtUoTAp0YFejDNjCY5h5i/2EYiTlhTu+GbxnnwyN04+
DeWz4vyKwI3Vfa384E+gGKGIR9D3SRkIj9M+Mgli0aXy6khoYqwsCB26SMCFtME0p2RbFh5dAXV3
mYZNGiY1+8+KRN0fzIjxp05/8ar1x456C6tqKrJxlXWMxJyRVOPWmYebZHvwMkyX5oJBMUpo2AYY
zBKxNkcNaFCycfhg9IqxFsPJNyvkQ8ZxmzEpE0XmmkCSxOoWmSCdNEIKzWTXgn05bFqKx8UGvFRi
b4b4IGQUuAyvCHHSlcBkocfMtxnaInAtzLfll+uPKsEzDaesKH5GXYJRJiJOErDRdqEB2YzSmsUE
p6HOhRhqeRJbHdU3KajVq2yL0lpC9JGIaNTc2MCGHEa8r8gfFquIhecPdqIJWWpM4zYnxHq7ut7I
tS/bEH2W3fc4LqvOlUZif3B88NrEP+m+pfsZA1OIbeis4jAtw2semUgxusi+7RBkxO3OSok5E7mo
Q7pv0r2+2GXNLmmcSl4aMInx0ehDvPXaDykJUB3NhaSlwPtf5fEKne0JWnTnlQuv7aBV++hsr9Yy
if0c//hmH+8tI3ikcNX2lDiUOzhsIuvA/eabIgXxEaXLTNaDpfetozG4R3C2O/JTj/KeUaG8P7Uk
ionWMizyb0N7A0GGvMOkF2xEDka3Oo9Yv7IlvAMOLd7vVSh90B1Uh/r52xAzW+2Vxon/gdkFHSH1
ElRwo8cQgtawuFSVGM7Qnv2/HJonxX5tCT9ihEDVJxa9QAJ4TNLdRUKcTagFUbIcCDsDUvRixaLX
w9cIW8XZmzfNgjwLSLy//gTMB/8M5oTbofYHgjkxVObcd/jgFsSej257dz+0nrxWryp8gzLsGjzH
4P+DKjFKJ6+euFK45Xx+V+4BYm7xpt5Qq1rtpkfL3IqYyjmpkizUAQrcY9NRgD42GCcSOLVkm6Gn
oqHK6Ezc7kwHxWicBaL/xT1bCm4B8JSCeT7DYS6aLtCp+vZuH/9/RszEYwEvDn7R+YuQlOTzgZXh
v6breclCKpSNvWCUtLEAzsAZYu5D8tqMLdGq7IgHnikeJRph5jY8Sq2xxaqYhA7d2BoEO2AGz1gw
tOvQaNwV1sgqCXcYzgftp7WU6d2eUZ9EYxLZaGvj7fWb0C+Wqjo7elH06KJZoFk3thquMv1WYgjC
W55aWbzK7dxNjQ1e5c0oHjm7wigbteYGr/LYWLNOnJyI25EDMxeYwm7anYTT0NY0t0O8VeMtZsPx
6lkRmbUx/kWJ5dS5D3opnEL/Ronl/ZoUMe1PhkUqfAqcE8plS26CmIK7MV9/qrj/cCuQIgPfFBEc
pl4YQEGGcZi8KEQrMW2Hnr2R4Yk8No/HxsLpWtlY39iQs6zvON3esd/agQTy/xORsWA+nLcFMhIk
DfQJfyxYzo71IvHKfp7yFWQVi1Sa9tPekfJi9qH+P67Oa8lRLNq2X0QEwvOK8HLpqtK8EJ2mcJIQ
wvP1Z2yo7nPujdiR3eUyJQTbrDXnmMlOhZH2Ob9mxsEm4rhwk4cEcc2NW4pqOwXra3csuuOoU/1y
Bykk4OEjTSOAglYRVL8gLowwGGonTzMcBVujEMgLpdgZCGE0RxtQjfARx2ntPJH+MKSxXlChRvCI
GUYMlezPZRjvFmehAjNSlILc6iMIhS1xyA0duVgGpf5c/ir5jr2n42fkli5IhHa04mH87DdUPf/+
3PJn/iSLghQKxsgExvuHHIfbcYmhMHCCAU0R16bf8e8n/N8wst81quog527eD0k6TbGbxnhgQINH
f85xBX0QcwO/hFAeKWNAwM75fADcYamYEijExqS2vA5jIKQ9dXC2/ApgpxCAOxUi7lmQzaO75f/w
V7R366FOY2lbp6hvIgI/U65rQkY3z0MAVhEjuvF9yR/KbRmc1ZAoIFa7mRsBNCEJQih3cBzhczQF
5N3oIuWBm4hcoORbPSL1UY/0C2CCENeufVMOJneC1E3aBcSjIyy6vPUcLegHkN/6Yu1ZZQ3EHm6P
Ksm9Eg1bAOLdTu/UfLNPaCKMNZkTVQvVp7NLN4CfNjsKP0J5WaqYOQTIj4HGH6VRPDDYR6YwTUIK
stxz77wO6SpUXDPx7g36XnICEPhH0m+TEELaM1TCP4ZOxHJMi5Zu8/iFmoSqKIMyLdVEaqNM8vRO
KYkjqRTNZYxQx+z2TMPxHSh99rkpy+09O2WvwOSVl6uK2wT8B5d/cLLXHmI96Nq9BG0LhVkn4kjP
WgBkvrp9LBj+ioAUkp9Rf5xJJxftBwbFYQrXSGk4JdMeoeRJV4V/xA+8wbQyKQHzXTIiCgeRR0L7
Ap4hjTSuXYPtdduMQSGjhsL755AHe33lv7aB7yewXjjs3XcKIn3i0kgGUAmhfilJOyP2myv1xCc2
PXChZ84bxJ/ydq9hTTQp5GqXHombtC9f+fZVyY487S94Hef3OyFvKj8Q/IAz3/co65oNRh+RoEIl
Ntt4sP8RzkFhxqJ2g1TF9Myl4sOggUQFvh6FqJEdFlu5velpL7wQ7aUvqDdnr6zY8k73llxRE1kx
jRp+Zf6DaP+kueaFN/jIdZsfRU+GajGpKIkdDygxxSWkqST9ou1B4t/kWW5DENmFJpeIMlpuWD4C
Uu4WOdn4hOSyeQfxX31Z97j64ra4fSqEF3MlDxNHXTZ8WHOJLf6vGUGObyYmSDUTWIczNj/Gokjr
bcHFaUEPUGX5ZzrzeoMfHU8dA7cU7xKWL8/nBbGDlwHvKMQl4kMolx4KHzF3OkIm9Fx8rTmCd49A
eFYwD58x2Ii5qNG4cpOvQyW3jn4+kn7yex++2H8uDTouMXdWut888XDSnbmAJgbyBCcNr9jSgkmg
d7LFp89GhowKmIeSNsOntTQY4UhHArYSi5OQQI62gFT0k3g6aS/QLKC/37wjS6XndNZE2V29P9En
okDPFqpmUtEPdDT0Ax86kBqRxmryI5Y6O2o4Btt+E4RIYO15o8S/Ilf75rmuvvLqhX4hjRk6bSmn
qYdFlbp+D8r16CWo1VP3v/5BKPTBIYDBIUD6GGCncCyZ50jU5AmroXCfhDzQPFY8zcrztUCjtCjB
zn/IbeXNKaczuUm8rPWVTcT1YLmlJcbxjJ4Fm3VqvC1CWOcr5VDzh1ZHTXiV5rcoVmVEyl6+F+8X
TEWHquzUiaguXhsNnNsfeXjmW93KGF2ENFFZjZEzV7DQAEZjzN9zWmGnI4m3wMVA4MFeh40O426K
/OMW4QPx6JmXKn+3hzO/8wdZO7zYJsobZOWiNg8w51pGtzKi5NtZUG62OohgNkICMjJeCUBwLEBb
aDJrTeCbpnfm3Om95Yl/LxJqO1saakhXXZkJtnDuOO5bAPLB9ZWdAIElZCQ1TADfNevaNwHXfCEV
5LPLH/j+JE3XCw5K+77jg32NiAwTGwbrW2LqwE5UiTUJxen0XvNMAeQAvvrODMQ8yYzAZHC+INDw
b9lAdLOzIWGSvjGE2OxT4kaj1T47ojFFTD3dICJMTCJ0nlABqkcmRmvP9xC/i08Uk+gTU+rwwCxf
4J7Q3M1RfQKvon3ziIltjxLal5ApC/GuxkUx9l9EroveIwsgt/nae2QWT3IXEksJ6BXmPTPJz4BV
St5N+a4agJBs1adl/bsSgcrWRfYc87gxndsrfBdfeyBM6kYg+8bfcO93YipkHtS+L9U2gwaEj4ul
mdw89kNEZRI2QPeTFwEy/0cbaR6w09uVbLQMEc7NxyGWYrJesIRRtNIC88be0E8oX7AUL1/XRrf8
PT6uuS6i6/rNZJBdIp4sckroCV81INpCGSP9WrWaD+hEaRFf6M8z+1JnWQSjnLNZfDhLI/zma795
oZPXLALI0qTr6xiIslkV+Xvrkbx7Q9aF8gwPRV4f6uSADIpDtV0daQAhU9Sq0zU5GvOxT45jcrzI
R/t21C8u5WB07Wyf7cji7sXUZYUpQFaQa7PHMFoPBBj40Zxdu6cyg38XYULfKwsK029Y0W0IXRgz
OXWe0j3vTT8g7OXIxqmCM5hB4CBvYCK0j878B3Ix4pFp+cjUmigpUsfixkPmlo6i7cWRgAP2JbKY
sBBfgn1eBk/XeRk8WjXPFfIRS3RTiKlqgW+hwSGfxZf+pLnXWm4PR1chTsvdjO796g6NiAXpcne2
t4wEgQ/WNPJgHIWoXUC6Xkt09uCrPzonXILJZyB5Dq83RVDyt6FiZ7FlIjqLFTO+jdvLM9TcEeGI
hbRJgO0ZawQyePsVbM9XkLoA+lakrkzYIgkYZF+wja4F2Z7TWZO4RFEwwNpT5b8shX48jBvJEYDZ
kJQUTRy1sURf0wiqFVxaztkMWEWU951iiM4Ljncl8nKCT61HQMqddjLyEzwFjtd6/zJLIky5SMWA
DYTX0WRGpk/KuRKSEJ4/4ZC+98IASTGfBAxY0DOgzRYYBjzFy+eMCEv/xqpX0MMI+I2G/atTsf/e
Zb8u6JmeJhbmZnuH7caS/GC+8waqKrTpT1KOR+krIlYMxdMUz7Y800KN5bS/apES4TE44nbQpCyR
CGLknFw5MCG1dDQ9YNwqkINOBmqu4lO72YCbRDBzt2Yz2z4EldKdNRSMIfzfy40eA/Z/gpFJC4uA
+nLx+CBQwF7uXo6Hng+db1D45s3PVDFCwkrohpGqolbbns2KT6jKWDtF3P+kkktDiGhrukEMMMEM
kVeyfC0JOh3EkHqPvBJGclsiSzhGMaksAwTLSmHRC3iWtHbA0lFuFlUQ+5siGfwXdviMzL+aHgHE
9AVIo/jNIfqBB/obf6Uhe39Bq2AXECQ+ZpAtqJVT+Qm4LpMe2KC1K+j/8EMCIIPcTfSfxkDHf8vJ
YgzAM18AxtM7czSmrzG449Kpg9yCjxt0nZ8gD+rCDvQcGOP0GhGUYilcFxH5m3+i5z0HXTjlTEYU
0IJiYk8ghj0GJsvH0FOw5dgX0f2C7H3RqApFE8xklLFSyP08E8ZwBMwpxt+G1ixumNKVQVd+8EnQ
mWPYiq+ApS6DsQwGiM2kbsvOffk6kn5TBn8aRdwk5anlk0J2dXM3aANFhFD+oPjXHPDYsaiPiXSQ
YD42lOr3Wb+3Z1KCCEBvN2FxCYmVLQecH1xu0UiFM21BeERGgfcb5qMu6jHaUo8BwANwrk3Z2HFI
EvTs8+N9pMLoEwu0URZ+dgnC1altn3FZRmn7WRmQbbSFQgeTkzYhjys9Qkv9y+SkTaj3oXjSLU8x
Dmp57IzDTT+25THTj2m7q55bQhd1l5wMa3YN+n17hDVIWOxfVkKZjAVDPuV4iGpMgVzvZWkpqG1e
AvI8R/xhDvVm6IL+a2kFaH7XpeO81ImpIqOPUJDz0x6ffGQaQubzc6mh7UZXLbI4gfeRxqSBuuzn
nLiMYiYoAuOnk/DYc6uxPtYBxh3rW3vA9aU9yJcnsZuGG8FmmZizYkteKRsII4XB/HTjxsn9c+4b
bBE2GDa30o2wQAz5Keopx6h8hkZkdC/+nswvTSZLOq3f/NSZBRogH+IyUJkeJ3OWeF0Lrj0LBweH
SizP7AtGFtpr1PE/pLQtNpt15ecQNGbiZdmmT9VljZHUlmMbe3vER9g12OYWCHEyJpg5KP40/kR9
V+53HZVI0o7FAZ2DQtqHVVD9JNrRBmAJSuBkV5wwhCPJnc/C73M/H1RqqL8KZvkfKgUpBh1UOYhD
BP3z0h/y/gD9sx336Wa3oXGNSu7f4M0ChhBYDIYkFIndD2BOXca5Hkg83jzNeqDrgaoHJcDDDNlP
kKToiAMjDe/MkTpum6BlL0WFgMWDKkMFOD0a+uh6/Vtp4CIp4tO6vlrpdnzuF61kq2wZCCX/00oi
l1QXoSRySQYySaMTMklemjSLQRQoYkmTJ1kXXwkD3bRO/Ys40A0POJPlEgda/bDLGin2FigXwxRT
QXHKilOjHU1ilyyfgC2KYoPHKGovHbyEjPaY3CW3IaTBOGQ3AoglLnB3TIojliqtOHKJsypsd2zc
wAVsxK6NglAScQa4xbV+1ItT3bmFy01XKOIbZorHncYuj6IW478aEru8pYzkcXPxOfH/q09rTnbl
hrDgna7H0FftrfyO5o2hRGzkOaUzODtzyGODi3Lxv7IBWkMONwwb74D/w42mfWefPFrsndnFck5j
aHgy2m1GtZwimhTmQ2iqbKaA84RGH1Jt4nX8VLFe4tmN71Z863abdJ/W+9szmteckzvRp5UH9S8h
ugG8Jm87nMZQTrcdSBOqDtFGj8Y6vsyxbcY6mpt2Zyg7TRGi1fq2B+1a3vbpbT8223xkoyEErKWy
y5VdCqJ1s7vjU3uCWDsBu1dhH4TEI5pw7XG8Hcs05CSuPXCqoN5AxjnBWhMtTDHgf98oZThtWLLz
dDr2GGNQk6Kz8dmCt+FTeYDPKCiMnHVY5EyPOMYrgyPOcm6ZF/5iorppQGJC+4Au+4n25q/817oF
5zHvqzjvI5KxeeKMb04K6zGh+MRiWrxSRmCsakRUfwzUiOMTe/DsD8dsxI6csTm1kvUAzu9OF170
ftDUIw/CPJQgy++CG/sfUTCgBsHoakpmk9BNNga+I/ajOKIJtvW6L06WHFEJDqS/xaClgIAJq/P0
Jn9h9ODMyIERqwf6oQQnubmEN7H3+mfe4iT3aSqhPavxsT8jRkNYhAyt9ZSv/2wdl4hHPcDxRNPC
ej5bW/wSN/p+8qFUnM6l4IaZ+uLRTRJOC4ya1N437CVoPd39PSr9xSiFxo/Cu8nKMeyovK+aJ4vA
wGI/UmXH8uBOCCsa/9b4CW3qxrfO6CLEwINU4hy+EELkkxSHrAuO4uwztMydCD5WnslTxsFqhPYU
dRzy2Og3b0JUsghX7Y8bx5ZFk7c21+ivoeviGlN3RaSvOBa1NmdVfnHt6MWsEiuuRPqi4XHIhcdK
u5PWApLZV8ywbEL0RBnbfjNEw0aIIOF2d3CG/P/xncBSIbSNRthQyPrISkWyKGzZSDaKuCZId9iN
KOz+cBpBGPn/HUQaM+wL/i1H7CiTIwtEFwS1RmjuwOHKvg2Bq6HJ6qKoS040TkncwthForcaDy7d
WcwpMunjAyTzHeaUlHznMzstupwJ3r8lK/EsiaBE/CdzGRKguGatIu2zqV3oImg1m72L7vX85dnT
6b1t+YuMGvZ1E+qlyEy0y1Aqw+wsYhNRI7eIEVGl2WAkt6J9RfcUt6A/+a/cEmQCc0twP+BRudKL
0US+MXYWTB44PBgFgoFJOFjmmD2rMGWQpM4b4eOgD5ryONBGQ9QmrLx0Z3tsF/LBSA4D1PIYyzYK
u3rbkry+vEy15BxLPxPgobv5QwLksIwp8yRClDOPkX9nnJUJu8HOpgPkEYMAQhnNKe948bWt6YNd
hN7lpUIFIh+05ICAMeFEezvShVujaE0uoR10/DwFJSvM1YDwyLsSkBFZVKyQwSULKoC1s5/DgkAb
4W4gDHVbnkp8TqurT/tCpvh4gYuH7Ic3XsbZOS6AtrbxHfaeSeo1Fei4Pcf9Oc7tSJUjOgHyouak
j86HmixCwPFPjatvE5S0dVEc2ovyr3c6xdGJ2yxAjorfl7tA2uDgDvj9OtLusNWOlXyUOIVL3j9e
/kLDX0Fh5KMGLWTxcZcv6QPq0BTzwzJIjylbT/1j3h7W3iPRoPQey3R3V/mnoCFis9520UDkJJIY
+sQohnYku5k0kokPCQ2fw//ldgLkXF/wT7GhCW6kURC4WYnLRkYNl82Os5Da9fWT2tIA6xiQ1zIo
VdU6RX27eu0wX2PFhroHVOOpQG32rw+BTdRaulee2YtSu2PS3aOm587TwA2VqHIg3w5v9BNSmgoQ
AKjYU4t7OyPZJOD8V0PHYosVF1sfnTIzoD1JDVTsd60TTcrOFEUF5J9scH0su/rHrL3x+/SHMQPL
TdxApr3uADlkxo7OJ/JEmp9ISVvqqXQtK0UYpEQZ8ANTHQU+J+AX1jM1ysadpT2g9En+07xf3uhN
AG7AsAwvvQISirwZEUjO3Y3C2DUP5KtbR4n0C1RrlJrFu+mEypuaF/9086GQX/ACW2EFK/BS0aPj
AGBk2MqIxQKlshGGQbgZfSysVJAByxiD8AY/DYtDt8XqJt6Csh/TA+Jjph72iuYn2lPmDhM9ivS/
cwfTBwIElKd8LWavoj8xi7Ch2zLq1rvPXtd649UbkNRmHklD6tW7W670RwUH48QtW9sEEWiwqQIl
C8bWZ5DtPRnecBdVkqTwK2Z+VQ4ZveEwChoimJ76oKexmgUGjVV4Yq1P1HNleGf6Tt3f5uidIAjY
EyHNAvryJMAUAvXBgskCAMSDRZDZX0z9GUniiLWd/QRCkHpXGSa4HOZQp4UvgUJ3EZbOEwhGVq4T
qmajOiUV+qbjnBw3/BIV2P480v455d+8Tllm23Ism0PVHIp+P2k0cFM2pLw6ErH49CxXjHx7Zcal
MM/Gk6e25FR0xxJF/BZqmnvElCFnT0zo9K7x/3LVaW70cTdBfTygJ6FFijmUG3MAqoOknyKXsJ/T
YGdIH/b4serQWfMtbFJAIapdNe7wBmo053X/0juj7ndLRPCUssf309knZ5vVlpxtoOvkbG+WnG00
1KinSXfWfHVGBika02mPEjlWN9HQRooLdj1pQwvx8CCCqS54BDCMZ9GGvWEKS5ZY9vsY3sZQSiNI
6o0eofrdZPGcxXlNXTzuzHic4sqML2acU/SinesTyU6sBOfXuvp/YiWIZU+wy2L4JQF7DCqCj9CD
EgPFIYReySvAzn4Z5suNcPVgfofHtECZQMtQdaDecGtOmhKudB60WefbByGgHOIezOoDUfK3DS/+
xGf+vEDGtPbi/DY6pGuvGgzQZcj3/016n556Ule/JoGtGqihlm8j9QstAPGw0540gLZSBHSspROD
xORobWtoJNRh2KHz6C5JQec3FKmoNklFRV2W1MA8IV0I7SbcvuHsTjQtRXjN783zVMTpEoEB7gcR
+heQbDqvcEAwQeYRFw6LpxwvGarQnaAycdyzufe3O9ClvGxoahM7VLJzsNytDFkYSfjtCBnKNK+L
CXgVDEk7VF9Qh/K61rTHHqyBgCu7gj3GPrjYoqQZkP4FcG4ntB00WX9zESslLOlj9WhEklB/sc//
qC8rlwo01fy8sUT8POrUytupJLfAJHAGXggZVezGP+37iUDUUFDJlhBNzd6N7zeWgCWrVH3hu5t7
lMHmHpge3IJDpn/Ozx0HoV96HWqHEfDGKdV3mAclFbI2xCIv/e3+5mcPj4MMuJdPiJwdgFdEZJrP
S7AqPVIGfnAuJDuRN7yJcASBTJEuOPrQ9Z7VZ/nxRjeKhQRgN19N64QpEsIVitYBBtTmpLJdhxhl
CmiUjsyXHR9GSXYyVjBbAXg79JNy3Lo0bHvb2bVfJCwZi0dyBVah4kURKYCGS4QElGfQhXgkk4+c
rUK7XQFPWdTQibv6YDm12ieyk3wlAO5oQz7wjiNA5GXAJkSEyAeJnx2YK8F+gkTOHw/b3+hk7O35
7VK8rVRPbhHr1/0LeDCIP24xIFnlH/72jfgnoK+5Yw4wUb/A+sGWRWMMY+sNbxHQxN5HoHjeS+EQ
8zZc2GYIicclIDipShI2aCPAYhb2Uj4GpIlQvLC2CAGlqQo6uSxQUmcJ8XE5CRLa9Jj0X6gXTAOz
Bv1+hNlsidiTsO9iF7puQdl3oWSjywnC0IcIwxpaRjLYEZd5Hb+cPx/tf+grDw9444CKZH/geeC1
YkvA1+v1u/uqNy60jx/2CcSTcC7b0M/jPoexR0sOM7ME7t9FZIT72T40b3Ah7kRILes7Z6JO+b1n
7qNhAD4AyBKi6Tf+3fRVcNJaBhAbfPYbDOIc09hyw8GA6YbciAOQsUvLfY65hjYgBqG0FVI/tJKC
Y3May3guY7WM9aDfBO97Nn78EXtjjEXAoyzQV+J443dWkJEWMgtf4LzYH/AFbopI2L/vooFBb5Cz
ytobLPG1ujpoqezQ3Q8NuP3f2PwbF4AJ+xJpPlxA2FfHfD5u7CNLndT8Xeulw80kNFGwA3ilrzO8
CIfN+x0lo6h9PejIzNFaIeT8hVMDCWNIR1pICpZKBcUKKhWM4QElR/POtoaBD4+dDWPd2XCYpJ9L
z5VOKjgSJKeYHvVEmHJwyiLitQLoWbb5XH0Z+xrjHDQLnjKOXPKjIzZ6NF9XQ5ioPsp+lvlUJeHq
5IsjVf3I1BO9xpQGHL7LhfE0H8enL/3qpojXub//zHpgEfGkRZQhbxrWhJhCRObyZRR1vbAhT0AN
b2qo0qZIw1kLqPSh66CuZ5p+uvGRu1gG7wFxhqqeZFoFONNp6tngP2lEv02iliOELky770bnSaT4
QvJAyIC5tiDKVuh2aJAizADJk5vIgSg+BvRHu5xoQqEGMOsdPUu2deT5oLOaYMiSW0lThBLtD1VH
Po40jUc1KuoAuQLyHpqvVA+vr0vFYkbVOv31VVIYkuxt907jrwJlvrR/2WDTAcacug52wWwfqWOw
fWRgbBV7YMA3uOnY69LHhulk67uGjIdmDyalqw9DfZBrYVEDe3awZSFO5ZSfuTbUqh37U+QC7E+R
7JRwt3j4+QSFG3d+RMCxaG1WuQ1PlXZq4GucA+qjKG/BzshGCIPI/MDU2mzoAYPwITuNpob2911t
nmjmrooTSfaszltxQGyOMZy+3BblDfoTcESK7DeQ4NF78z18ThL0IKLhgZuUulqWYRyelYjAjWEr
XSKbVvQ1bE1HdM7/6i1QWhgvOuIilSIw2ZDAdxBAoPZFqdEtWqLhkm7Zq69yFBxk2Rw1wkTGjAIs
yP6Qrt9i633dMblIFAUyINSLu4lbnTMDgkkgMjz8mNASixqsw76b8y6tyUtyovHP840pr2xEgcDm
OI3lbVcA776jwSGRfIhxcKcBJXCoVT1Eyzyg3IxO447HY7mciiGQCDC42PajTVAxo3xN6pc42WiQ
F1ldPZlsNCm6LuihMxDGNy59bgooErAI3hO0IuybriaoRSAZhMuT98a5Yvgam/0c4LvmevBB0XA+
78YnqpTr4NeMVZ+jwIYwkQuLK7PqudHeI9Lo76zODvdg885NozJTkFPyfwQq+VJ7WstPFBowkFLJ
eyP+TtColBp/r3zC7FlqHiWzflFbowahGgQUhNXVDPct750pkoMAtZntV/0FkQKrKfAt5Znfbdw0
YnfNA4e+CAIckCNAGVdotoIuYY/Ijdz5ETgZ+CJAQFvBZGKFYO0FNwLAgzfLhnthlMA0YZESKDNc
mQs3MHmuXRQJos7XvM8terCv0RDOdEgqvIaK9Qa+sYnHMjaeuaL4p3kpcqDKAoqHd7ukvH39w1yJ
yp0lAX37eurkTmCSvv9BLIt6hImbMw0CEkp7DOo+lA4wDlI86bqAqgG1g/kPaxMrzDAJahBjpQZp
k8+pYNbpxorBqUDXaZI4nBZQzFYYIIWJkCMfRQWEroUitK4IyznVJ6nQludZ8J+2HK0rwvKixVTj
EKzB86IEaiXGBWNh65dXkdOUsdU99A5ClAuRma/Tw/JInnf3kG3rsEV5VHxae8N1Jgjf/7YyJLD4
8+ekM4cRgrylLMydn8EHgvhDqVd1Okk8oGf5F58k0DG+lps9J2w6z7aQdXB3tTyX/x61m69cQAU4
El/YfkFV/C3U+vOBefj/lma5IcXd+CFc0ZQgcrIKnxYJ2fgkq0jIAr4t6wqfKB9n/QUMjo0HuCrl
hTI8MzhAAPOXgd3q5EAj7LfyN1PPOvtQ1ecxUZ4t6XFBraDJEqwUkGF3IS/qKBpjNuFmsh/Uj4Bn
MgO79saP4SfwNZGqrcwEyUmc6m3LN7pfH5RnnlrmVsYdz7MRPty95mtDsYjjlhDHAXNpnc3HUnm4
vGnKiO7tkbudp5e7nUdqfhLcBYR7fEfoSX/7gRVbeJZ8ZnYraKignH1pGYrkFfhsJY8x655F5wxB
B5Vcim2tZ1w9FZgMHBPsuSpNWFdDLPHdR5f7NsFbqUQm9SM9NDIwY7GcxzPpTN3OTvedvb9eD5l5
kIzDvT/Kot1C7FuXRq0W1vTbKzHOVVRUUVZF0hU5Ly2ESJFYtyP0t/kjf8LgTxLChTf0AQH9COXw
xohnI1ZGYO/IFGHixZc0Ridb9UInayXh9ZObS0Oyogn9dLnlMMgdpnSehUkiF9b/4lOjI3lNdpq8
A1nH/KmTbHmJ0FN2M6pwpMoLEIHPrKctXziis2G7CKroaVDw4vszaGhQ88oBoP0ryuplsSQrL6X9
bf+TyC6APr6FICiMJNyAwblTfGd9GChDc5tQm0HtuGFOYS0qJR8Nwj0ACnK+M3MEl0mMfBkmGQX0
6BchNFLkjP3HtmHno0a0XQ6k/vwHuMmv3jpWug2AmzFfbWUKruPFWWamASM3cI/4CuASZvF6e3tB
wWhAlgomJWh7QbNpYdpQtiVACt8XaXDLIEHMmLyMMjTPk+6l1IskL6eIpIsIMQCPG79HViNzOj+d
te3IO5WEH66rj6VyKN4NhYX9UMy767wbwYNcY4sqpBImKbn3lxvhPbFqxdN5l2X047F2HK7moTof
+/54L09DTaY8qtCTioEVOWDjMzTuZ+a7Bhipn+KJSX2TOxlYEVsRIkuDRAlkguYMtn3+1PoFZ7EX
SG/atpO9EWdY4duF3z+Dg7kl/uUcfL7Ih6ur/cwSDGGyWz0J7e3gyT8+KIE7xZI8LPOwHsMEpMCn
hbdljCyir6kZ8XtDqGrhlCJlj/oq2uzKjztx2bVXDd4Vp/CA3dgrB9HJpKVJ75Gx9h4BwtB7tAon
IfvMkVO+SVgg3OBsAVsGKUYtGtYI/EFDrlI1GtYM0JDo5XBIvSLVW1Eb3IfMAGtZEaYJVbXH/9TK
gE2okwoZ9glyiljDsOn9IrCGI7YGDj+wUIIsN9pYB9xrl236w+6VAdNmYKF3GYBotBpof5S1kcTB
BejNJkzl7ZBvP1t2Yg7uddhR1M8MD4tshecaIA+iK9UdiSRnkyC7FwP3qlefvTNEMpWao0NwBl8+
Gotl3LMWZFNP+RXn4kzQlEimIgJk/KKIZuE9wfZMo6XbHnabjXCQqov1kLTby28OsYDfOKVn3qj4
mF8q228VIbxAITS9Tq1zQwWi+KntF4oYmeLXvY9GJTnipUaVovZR9vNoM21seCVOcdDZ5HN5CtQS
QpuDPQmTEtqc6rNAIwJ1+UAaEpGy5CNR5F3yuYUSag0ysrbfzCrEsYB+jsYOG79Ih0moATA7wNtV
/wZ/GR+WzPGYzbvBzBqT/Iq5uJhoaLMORcMmbtnLQ30bYAUJky4xKLYC9eKQkdOHyQxmYQ3W7DBx
mdw5c2/3g6ruTXVvM8r9PWoVFAZeNYuUP54fnmuk2iTP8xT/wzpgSgebkcHmdvLZgWtVVeSn+oPh
67N/af2qxUTkbPZ8GVIgVV4NtqriW3mXya3R+FKPoG/jXkgzG72aANLCHxkDEw3hnR0amjIwykC/
B8nEtiOYsnDIwswIpCqcaHRX4YCSbRnVD+mdjX6s9KNanKpgMrYKpspF4qDKDows8kCXZ0k8TqQD
Wrj5BoAbh3o43IzD2ThU5VHSD0Z/UPrD1AvaqmzukV70Yf6zHso4kTGQjFDHDkei5dWArNfc9G24
DCiqWn+ofU2lJYLvLjANSFxOs52vVB785OZLts+7Wd+Qeg8s5m4DGkbAJMWoeXNDqCO40hwQUT+I
HhjVMi7YrsjlLWHnsfEV1py0JIAVh4UY7Su+EgSmpof9pr1GlRRe1RCvR90TIhBgJXjIjLiEiodd
R4+RraBfqdBnm+I8RbOBIxX9htvkYujAHskUQGkFWyT0PwGtpWtq/jI/2GIg+l61pBCbFWihwEfR
0Vf7y2Zn5Tu+tyLh/I+0LuqSUHtpOQ6y/yWZrNtSa5weH8kTyFoRkUM+DoOiY7Hk41Cdui/ZVv/F
VlwWb2xbfIyU5cyQABpyiwmgWfN+tDK+cG4C70ZHFP/pJMIqrWWpYZ1hsMiIDDvbb8yYPDNGVu5S
MybSTC92GlsCI5aNWB3jpBLgSTgJiRcOG++770OUjUQ3yFowLIE/7iOpP8Z9e6nA3kebLoL4T8xN
/romd4moCBgRP9IOC7EddlO0PpNUcpPLDoA+D+Rlcg6/iekB0Ua1THmcuEFdqnI5sdCU0rDvQ9an
9GiiugLJtiR66cDUACjzdUnzkp53IJAwoRP2tf6+vfzR5qvvtu5vhJEIHT43GNudHD+C4Vm2h++Z
GiIFRKrIZIhw0oBUv+QJTnxPWrWcRoFtULy8hzoEQTO0kdEW0erMN4oooWHMyk8pDZsBLQ6nbULS
bIn6I+UxPYezLYIeN3bQKDQh0U8FZRVcs6CNDrJC6K2Y7zMSWtuwTYI+CTI0LNvru65tJxvTqxh6
v23uyDPEGAEqKdteIRFra0tbq3SN0vUj6bXkZkTGOXgmEhwknQXPryff/KLwi8HPBiD9vqz4k+Iz
DZSjg+VcAyAfquQ/DOFcUbwSo63CexX2r3nHZgyJSzgsAwsWS6b2njqOKAohUUGShr65wDYk9nQM
NnTs5hiIVM6fyYvxXWL7wqBDbhHpX5UQ5FB64YiDrJzBeUDQqUEeI3DPOkF3p/IxPFCHoLHJ2XN8
lJ8hkQnkOHoHrAdotmEa4pd89h7Qjqkf9q8pBeSIUt+cRMvU+rZeKDqh8ccrhaqFgWeD4wv7dGxL
IXyuwaTMELZUANCXcBBwmC4WgC8nBM7j9jpI+HE4A0GfBqfJ8RmD5YVzIec0uPVoEabjaItyoXV6
v6MHoAdPF2mLQEGmqjELtQTN5NFzZB9M0QTsIA1OzN4v2RvTeGN7le2h9zJ3/eAzbBsKNjj5gClv
swymPAY6NBYCBEYppFOxv+9QHhPDO4gtfjlE9pXtasT+XhY47HBYPhescyD3kMNV+7Ta54fLln29
gYY4cTXhb6DI6FJ8Y3DNJk6NiJVpGuFFq1xkRsjt2fX3V5RSwZ1nm88d99QitM+Mx6XXmutbOXr4
oLCuUNsPlQUleE+c2c0RW3V7ddrl1s5S41SLr0lkbaKNHRqbMJMCLQ8TvLd6qODuwmRNvh2sca+j
9VN7tuKxBf3ZEC5MxPAY9rcwH0MtjRp2ggiQBaqR2YHegywvAT6E9eD5Hzbt96xKvqU3W/4SkSDp
DCYD8JFY3ofrLqXyDH29w/t0ohz7eDEdCICCi0sHgMbJGipCg2FNbaILwgB30r4lBGjQqlAKkQXE
aGgAn1CeGiIkEe5ABR+NckzDai2yMEDU0rqAT3s+izBR7e7DiiDDFg1OSN6iJLl0twAeUOonRmSs
IwFXgQ2XxBX19WFHu4SNGBMQnZCVrVITuQCYVWPX7HCCBRW6vYkYD5MWPWhPyPm1yOZs7zZULYfp
Sj8hD0tdKLzn7CExtx2lMWlvzYezQDAdYXVcq5O0cS9KTGIKPRoPDglHLxYIRCssEFDrMP0sgI2E
NFzIyI2fN37Z+PpEdpDTUezg6hgEYe5byvj4V0Akl/uk2hFgeF0CDBvUObiwL7FuR91GBBiql63i
nd9n/NuQzNGMYW0Ap0ehnG0brErwWNhU061Uov7flsswRuzEYtwUKhqkHooBThKWJGNCe76oJEey
6m5CH6l/NgFHYm2JRO+XU3EJxJd04ptG5VocfjHScv5FA8jh+Gl2hhL2sgsOGFF0d5K00704oYt9
Iu+4RHjpWkhlMchbItl4tnw8wpvKjdCWosS80J30GEMvRrcMTrWM/yZBHiuUeuqTTueFUqYVpIbz
drjTRTVHdq3bHsAIABdCgyFSLVf/dva5+rBNILHglQdrzDZnSVrhduCz4u5aPyn++vp310+qRYDm
Zy8EIMuT0+g+oBbj8XqgiYyq2Wp2Bghp/t+34OSl8bodRySumqBRA37zHOgDuCqx1ndGDGGatf6c
xhCm86uATCNLr68LZBor1Cu69otQhO6HRICP6JGwROWEZ4s2L8s/bV6BHoLqC2eE4PpL0MlBR5pX
vQTcsNyXULwQbOV7yDJ5enA3pxJ+hQZACIK+vuOmdUUrDrzPuj9KKeeZ7oZOSeMNFGwa742E42dA
Qg2DxhSPBea3lDtIw8K68KTh74xJ3LELctq3ptmTXAtQiOTa2j4Co0Po5SS/CIqpmRpSAl2M5W50
Bsx8mk9bs5ocVVbC8Yv+JgcjMnh4UjgTQeyxaW599fxcE672Eq5okqrCjrF9A5HEF2veZxGI2Cwa
xg/C17ILklWHzub6GWqsLKLHsyQOV06GYqiB9WLdtnMSvw0kNDoQUpa8sgvk+jImnRzcq8YlG3YJ
n231kMJHIyRFijOst1twTOm9ZeLGFLCnK1vsN9SZG/r8ya//UnDyQXQwGSschcKeQAWtnCBQQQqk
Em4y5lN88sNEcHpQgssAcvV7nUZ/s/0kpE36H67ObLltJdmiX4QIYgZeMZMgKVuWLMkvDGvCPBAT
QX79XQXI6r4dUeHuY1syRYCFrMy91zZFHJ1pYH9wbOsvdJY1CAg4N/inEjgjOksyspCcAcDudxt5
x08FxemZPTe1v7Kc2HYvy2I8Py6LS891WrKCiVVkQ72I6DyF/ZBOe+mJ0SuvHarL+ro5oPKiAeNw
MVi8dD5Y1U33SQfasE1rYhVIdZCfLiHtMneX7vfg3cuAFgv9lSt6OHAhjTN7M1KyPqJIY5iXiErN
RN22gIhVGsX5ffkOqbhG3L+sOgPg4zXYm5gk2a6qiSVPX4u+iYGdxmUzBcSK5zaLkmukADMnTqjb
KWiMRzJecXwKjbFUHYwLJKSDTGOv9TIf/O31stU18bCXte0Nd4e2hXaLVZ/tCWP9JmdgA+XjziS/
ddsZu3N+rPLjmHv0HmGs4fTPw9QKKuhgMEfTQHTr9I1o2MlgPlE6MIKefYvEh4I6mmQDpAZbUb1d
v4oBenEUA9eXlknm9YUZGQMylvZQx9aLib7eoFSCDBChCpfqCI+AibcbN+Ac8q9jv17/dQZ6Rg1m
SPzj6hGyJuNAMmA98AbjdBgWZX5dApV2k8eKPiUfVPZT02+IkJyERpkhlw2lt34aTmTvuheiItlp
NqInzjAR4y8z1tX4ywSLmvF6l9Gmkj42JP5Ag+CG9JqDrId5F6adaP5BQaD/R/NPbOv0ZKzgmodI
90/1X8wRNhpwdfvfhIAChfjS91TbkAkafkPqVAlyBWBKlxl7vflZPjHa/H6L0ELjqqZniRCa2TC4
AOaZvAO893BVaZAPWHc/xovh3mQ69PSmmIc2wgU92MLByQHzezS7DkVSfLrojrD4YAIhFtCp7ctR
eec5qbsUtgmdWWrbsxgU8QXy0jLPCfQmqJCHxfNNSPmmbEtyB2rhJ17zem4V3xaZLAOQAaWpmATB
MQ9pheDkDBgkj1w421ch+WmikwpQNLFC4qP0Cz7tf9lNtwWQnvMJqkiuZX6v6884cumP9kJb9k34
hKeUSwLCiZYM9Rxy3FaiUxIMks+iQ2OHpzfT9HrFs01gR2JdsAkuq14ImEAwu2UVvZfWXr4stIqS
KB6RoATKjJkLXAe55+y76ESZo9P9JLsdcVQECpibvWPqw83+rVonCZEja+12/MWltU93nx4e8zmm
e1joGVuyLm/K3VP9mS5Y2qni5bsXPLdYwtfjBdp1jhcsfOchd8LJEDf8hnwBmy8XHzVuxguR9hxZ
cVKTWI+DuhKpQojVmJD1VviEFB5r5gAt5yYU0RczQhFtIIHjfNlt640QNAwLiBQhLm9Td4O2HQ/k
z2+2vFN9e4f0Tjod2/OxOx9LhSrjUNsufsK/PVz1zGtrD+jqNkvj/rQ9VS7P4NxJyRO3PWvjGZJY
DX3D2a9UgmT+1+tn2EGHWWdXeI6wA9GOQ8YziONDFwWcUDsSpAidp0VFdqkqgOvqJTDOtHYo8GlY
Sa8mMww1zm7hFnAWH1vDMzHclH6LoXbpbHE84i/SA/o+EOm0JmaH7A+MiPpWSXclgM3zTrnuBnN3
ue4qmhbmLqdjkcdYg0xjpxs7C6YjFrDQThwqvBsnqJTA1TApvPlpwqqjhysHhfb/2pi9nUN8E6yB
hCAMTAPHJ2CjoEcG9lToP4e0PLA7cscuZycqPM5OYnRxFWsdXXB8wtr9vQ2kTxtcodfxJ104XmuH
fdXcFUXMa02HeO5dBg4XEP1iN1qZLOsogtcyW4GwcbB3W4E5wp0nWIoBIlGoXIH9pt7np3jWUSDs
LiNjXNJ677QHYXxeXDHcydj8Y/YabN4MTEy3JqvmXXKSaKa1KZ5f11k8udbFw6vjvuVG0dwCZMdv
db/5276fa8QxsBjFoglhaqIJYdPf78TK0EY8MrwqmMvSnaQ12dtiJWe4rUGlBoX6/5p4dPDWJt6F
gGHmX44NMEkJLkqg049UxCrtoKFpjI9PCQolyJaFK43mPRMAdB6C7x7jnVIEZJ4jwaC4GYPEBTK/
GqdAzeOawtaFawrv1OrpwtDFwaDXhXcKxDyuKRZtzswvmMbiVb0sBwMtwhl0kmgPRYl//3C/pfTP
Q21ZJznY5OJJkU8Bx7lgRQT1TbASMHhcJRyxrdZZr1RvEncQCBzGgrdghweQxp5zzYCgghSxAGmI
5sS07B5sHW/qsY3Ox0SOOjpAAwLJMFNFqIGehokJegx4a3Ch5V+R/N6h9mH+en/CoBqY8DSrwMA0
kgSHM9QZX0rFSjlpKpikvZTHDbT+2etrb16u57RcT64k19OcxOJiJhTAiptyaIQyVyB18uzWMylF
0MBtPE33FN27fuBJSslchoTt32mYzc5MAvwRG7Hibyy/U3wzCy4MbSxfzYIewG0W3LIARP+cBZMA
uPpDFnRC0+rrDB/pq/JOycKWiBcsAzoveEBMBkH8mEdm/HyBLYvFF+AfU2VhOeMLYAiREmA6G3zT
GAOTqEoYEIVnZLCzqDusDMlhoNXk9gXIDHZTHwErb/c0QvM+sm5R3Ue07OYOgq17hiVubUcyhJal
AARGTw7hGbwzorpiq1pROUSnTVSeaEc6NGLhIkxkpcd5Gp+1Hb6g7Tpvkx8CkHb+hq2T9s450C/g
jxGABjmnUqhjRsjep7k3emAablm3R1tEDQHVj7kLJwy0rcw3J8/Cyg7OUfKSkvwHsTYX8abfFP9y
8TXeYSZn/EpWBpJKHmdiENYqYhBWc8SmhYKxTxFLmPAYtkxf76Mw4cmC5cRbieGNSS8gJjpCa1NI
skVHaC0C1zqQja187eIZXRcGL6Q1W+uBRDJQSHor8hhLaBe8xUskGmoXRubXiXYdYy8kbr4xbi3q
zaOCu3nJjEufbFt0/Yw9Q+E10U8qgdiGNPUSCInoQLVgcnlyT5VAqEsbEYACDBA8YInrBYUXQ3QH
/lXK7M9loximr41idbBiX2VdwbA1AX1+TG+K6d9vTB/vG59VyW3+GAUdPfE2sqazuHUHhf6HuHvX
W5d3cL11efu4dVm8g9yJrAz0m9iNgGzh+GQxShyemH3QXUtIe9lWzC1Rev+CMULJybyZpw4PnOIa
YhVlk6fk5KuYBLLJr88c3Jhs8pOzNe/1WthrswPqORx6cDSoftcCGF0eXCd6CmufjobCUpqXT2wt
1Jbo6VD2sd8zl6C2zDA2LAPyFW6zyjvx3LEMdp/1IYHIguklRH6671H6iaI+fYRWE9BU4wtQWtCQ
YX5JZWqLhQyCs4L6ZxUtYmyjW++hr+B7AM5Bx7iCc/DEsRjAs9AlIWXEFlctq78GvSB3g4REhgXZ
hl4usgzcYlxz3NJccWd25RAR1da+7+oti/FMD4frH/mjoPmciVWP4s4zsEe0YjudXHq60K/6Mx6y
HWokKlWmrwu7CjFd/wx8n0OtqOno7qJueoJjQx1LicywhmKMXyc9hl6YLxGluECupx1AdGDlG5Jd
QGQ8TJ9m5WsYyNwfG/A+UmAsMT14F/G5oFtFRgRRg5oNIxsYbnSoGNko21ZGDWVbLlDkglEzYm0r
BDxeGOffJYvuAVcNym88tPHUxrLKCYSEuy1ujjTGWCDLUVsJW0HdClvBLYswzCuOTPueyt4INSNE
zw5TYlsvGMPC2kmUGWqcqnF116QOUjsIDVe0B9FJJ1UHYHkEwEChtc+AkOlg8w9g0EDljuSER6GD
0hb5sexv2C8odCd/oMlFn3wS5IobHDicN7lfA8GBhXX1OsybrxgNNCJJ69252iJ7z1BC4ySKlHaX
pjsM3uz8CHVwHINt9S7PKINvuDp6AehXWcQWiSCEOic5i3BOYf/AH3YGH9xHeOsskfK2odVSCpMY
+BPaRQs4H7tG6xjPGzRZF894QyZoE8m7dOCBmJQb4VcEZ4hZEVzBxD5eRlYftSUSG//IcC6xtiiO
QSRyEas9Cuo12IBzQOVPn7y+G2hmdOl7/q+yLF4tLFc8aFiB8BCeel9CWrbYCFcH0BVmlIvoGGTK
Sk1ZGfTdgkzBuwPG3/7EAvSNTUkWZgrYlJGHdC3WbLs325Vt19Lc08lBL/OgOPaHtZTp506ADinT
O9tfMYe65pxez/jER0/GFa57N90rJE9nJPrIp5dULQSka9yuoDqh2Ia3tCKXsGOx0r8S/pnlh+fn
/8bWrrc9Py0LA+X3T5ssxjh+Woxx+J06QgcGH7PTUJNcKsxOLN5f/E6t5bH4YS3Fq943NHFQD+1u
8nYctrMc3Zbbu7kgAQnlMjTBqj52EwQZgYOYZ3FT6+z13gWeZhuZyfbX7Aqp+eLwWbXmCM1XrTkv
vP6NaXK9ULx03Fp8aLlK60vH7MnrxuzJWl+6CTbXQbt7PeN6P+qbw8C/BGqMHHcRKcBibEOkgJaI
ZSTopJnK4BT8wllebgROB0nrXPc6/NxWsCrnaidXO9Cjc7lNxiiRhCFI5WOLfeBtTrcqYQFcNseK
jBhUvpYHSh5sGM61AZU1grIY1UDjDjcskTEf5VKN+2Svtvvqts9u+0t1uFn7+nKoqkN6OSTVQZ8O
Nt79LBiBAWSQVOhRi2WaKCSDLAOZ6dxQXjtJsr9hNpfiErypEl+vtG+9mjuHpF/dTSXNmwaZ5CNR
EYhajHNeOv5AYPCilgfN3Esz8Pp9KbuYNF8pqUUxTd9cF5FNMAhYBTlOTOQ/+uw9t5xcE+NEGASi
qr4Ivz3zxLIRfvsxEcvWhATnModUzpwo+femea+89Pw0OfRIkrC/mj5Cp/1kCYIWMIBVIk7aKVE1
BCHfdFxdO/n+tEfhcT8nL7fcraYtdEcDs1EtsIwZAhj/bEHA/ipHeZpTkVJafpejnMYRli/1JQUp
dRE/Py19hpqc9q7LQqXGEv38qxCq0dlhBM1w+ET5UpCrJYbDI/v/jUHx13DYhoPebdN+S6Vpvsng
a2VQcwdEJD1yz+6gpIdU2ye2K2oed7a3Qv+T+d1D94C63XA2JYQlkLvhpQlvaSin4Yh8gidDHZBx
xqLeZFFvsiz0IF5CSzXbTZboMOoJUX97K931IT1GkzvFwHd01IqjPQoNSEHwpH5sRo5WAhYCmYG2
2yGFDZQFFlHnFPVLtU6pDhyEap23BT7I97BjWMr1yuW4THmlQzCTfYgXTlF4fePKr2gVdK/W77Li
h5X/yMY7Jf9hDHeyioqM2W/AmmyxmNCc3WxX3nVd2NqoLsMCDGfHkV107U45yPzQ+HccYxKzHsdo
d5MvBu5UjquFFgYS9ITFTN0mk8jyMvLXMwCcipygSKrQwoR035IpGiWR7kUaL+g9MW5ucC8x9j+T
57HVr1s93xF3W9cxzKJttmFE2DhW56MzZMEvAIena2LBL8BbT3Azbm3s9QP5BnJowXZR0PhyLs6c
/9k32XzW/YdNk/0HWzGbZoMs1HVx5ZDPE/HMsMMbc4JlJ103Uw3F1b/NlP3UoPWD6mv2AG6dsc5y
tqMjTYQSDgPagJl4chjIB5iuk6k3MRh0W6IIiAeaxSppbj1XnmE56/7a6BF6WZSmZ1E22ChA1FhS
4lu73zyc0UG40tlJ5mDs0biG840ZBw/0LxdjOW/zWbgYG31bnHcsXIwarQ148t6tOEK73kC41o/j
eDyzqDVe8Scq6P0XRTe+XvtQF8/rgYIJM2XdpRYHCuwrHChIO0JxjrllVX9D0+mo0j8hjF5Hn7wq
cRbwNDIqmK/+a/+h7cdlMfWwiH4V6i/tBS3SKrCbGsGxZFeBYA7KklYyC1+KCnnyn2nndq8mjSdt
2phPN96WdmQOB+nQkRsZRi575O1QR7hTTkGjIrTOmNhC0ruEiK3N/DABz0VF2dPfwRoSn8mYm3f9
vMsIbCUPy0VaxM7EtqQxUIOIqoW5Fs7g7Hq+4ZV/8vpOx5D+PB5ms6Cmkzy00AsRFYUCpSsFrL04
Buw//SDoXiDe6EWJahuJfXJRUJ8LMwX5vONJYOh0+1j+Pe9HPOQwIzB0o3/Gyo1dtmGO9kb7lrBf
7SLCfsFFU+6CxE9UEdsLp+LGJAtB0r9oSmupebEHW3e3EGc2mkfc37g7qCtotOJg4PWglMDEi1gC
FHWqBycpwM+RQ4DmaSqHiO9V4jL8/cDkTBcpw5QcMtpuZV//5kPxW/oDBJJyBIM4C5oHzivWaVkT
7EfTo8CrtlDCC8UDFA4lXDU9FtwDegTRoG87eoSSh/QFDIvCPS277Kitl09HxdrfHGg17H1yjkPy
CP+4G491fsdAQsmPDCRa/QBlOC8PM3AaL+VqVug1pfsMNBp7DRrpAcp6IgTSRbJDIA36CIE02wqP
GnCIBikrZjCbon1Oq12da8+oH5aUb/QsKFm4nKvahMvJIQX3B1eUN06H+OfCSzFnv+Z+hi7F1Bp5
GP3p/25R06VmrkdoKV1q5VfSPYuWNx5LKzyjTsqjDBUYHQ6McAwm4Qw4OZ5mpMmM8mhN1yE5QP2/
6KQr7JplUUhreCKY618dIj1dQDqcBDmWQQ/AZMHRSBlEMimmu4sV6uGVidqh2N7C5e6ciYddfhZ+
HH4W1ppXsEI9cWh8X1IALcZyPaFBrJcUrieXlHUzvfWCWm/qTmXwSiIpBA47hDbBxvhNm1ixCYPy
H2wCtIkWJ9fplV81YkRolw3BkAQV24jhF6PfEVuf4W4HOui1NBlQoKOQnf2Z/BsmyuQXiAwnjUwe
fXs978rbzixiAw82EpQ7HUYP+XCSKJs0UiRbciNcSVRNANlGegDXEPabcRZANuUsyG9zHk60kmko
g8C0ghn1tgzxDhw8x0E3546B8YU3DYswwDfkcy2nXmfi0z8wKQws6gDUEnKUjSJvACQ0IYpqsOnD
ay9Cpyx6hXpU+pVnziJf6sytwM7OA1VybfScEvASb4MiAoFEK5bxiilmdtUiVmg8F7HK7q7EsxJr
Unx9yjy+Is12KaqUSEaoC5AOxxZZTPGtiK9DLCtxD8tIihUp3khxTQCnFPdSLMmxKcc6iC0hKzDw
K1EwUpMtK0F7eRKovQ5g6lWsafhaJX3y3JtfsteBbbTxrYZGtadiHKGv8YbM8gmb82VxOt9+GSS3
/xxheIHAiHWArnRS0ZrqrsHjbeOWF1f4ue/xRsvvac5snaoMjJej/EGBwyAQN3ly8gekQqCHpAD7
8MywC6XhJzLC8QTWIEAraNBf+icXNO+eW+ZDI1FrHneuJypkFKUYFPjv1LlQvLoNwaMLaA/uHhqK
sd62iEmlaJiigizuJJJgdGDNZ2PPQiy12WvZbciHJUeD3ZB4wWBC6Mbn7DdPDc4fmI4JVFnM5+ib
8AoTOIvv2WCMRgwvwiBNjztlb/T78nxoMRcSWCKO4t2yUD2c+C5K5dST3+AEQzENYjMVWMNM9lk2
gygGFwRKNbwfr1UMWxbzuyVM0DqDId2tYl5dRbRqNLz0i/oU3enmzxU/2J8zYQ6422QPrzbzfzRP
CJ6QPRXX/2iemPwLwRPpKqcAfKIEtwfdWx3oBlQPv995TWQyvtWLbD/CrNXfN8ydANbylhyzV8Jo
ktcRi9Mieh1ezlntIlwgKyvNBSixlIMEIubwQ32vcZW+S5zix85wSNMTt9kEaZ7vhReSr0cz3Yg7
jV//3Wln8+HkpgdYj90SlaVyhMATAS1hHAeeXJiiaIo63BvQDxghI3OBtWeBtcfUNs57SPrelEXX
dns676zzri7jaoxbNVYNsA6XFvnu4TwBSgPZf0yKu/Qn99uCJu10T3s92z9523v6inQaFR92Imug
tkabmQWt5dfLGsH0WdjUgKVgPcHyCk30KTXc8cl8sfQ/wEVP2Z3NwO02PjYbZ8CHO4c9HUUyAegD
MxsisyAGpBI2Fse9CPzmGhNyfW1RMiXbhVwqaIi6FGnAxSDHIFEwQW/TBOaYQ/nPXK/+q4Egnjiy
OSPj9Rm7GdB9YgvqffPksZ8BsyRVxALGiwRYC1t6yuTfCaRlwp8QDJe75xjXczm7V9JFUvzB/u1H
i4ctd94Zo9G0B4nNg3Y6ELdm1jwfhWxHXEUZxSa9JM2bod9wOV/s9M26B2LJx+uMVluKlFqgUvl4
lbP458b26SS+b9XCo0Tv6sNRaElFpxOls5difZMcr4+LDaMRcmOdLvvNp4XeFYwMGlfFa4qmAa1T
1cdpTn4yuVS7HtsTTAYUXlTp/E+FruESXkXzDeCCAebClSSxk/cYn+QaefVWpaBDJkQXMn1rC65T
YBFQ1gbaJBYuibRw0lkYJFgIdBIa5XEErpw+XRGD+rDz2CS/wdghuUZvjQyLXDok16sMq5u2OlD/
HMNw7pzBN4p36YZTn4vBWQjaPF5qFBSya+m7c7M7ufFILxK/i0OsF5LBIE12fIcLdmieQwMIuGWl
xE1AgcvFuiSOjpASrIVMz56+r+T1aAkoR/B9PNYIL3HC0cMrbQdkSARblAsCu5Ytj/1uRlvqKuq2
qrcStRCXauIuC1Up1Fo6lqhYA9TWJaSBIoDYAJ8C1dUmPLzLGIeWXWLmEBueAOCJx8i6uC3GiDsd
yAm3+Xqng9DlNl9/ZH5CLjeGEPaSK6p8EhTU+dcypV+DVdvPgSNicaNTqguE84WfgouYqcx1rM2h
eUu7eDT2dn9s6W5bp/IX4MG2wSCyzcn1NZ0xsV6ni7lvSgZf5+RdQolSoCItHyeNBvk7s5LTe6nh
HeK2A2fIRtzj5K3dEx8ezEYgWqFlcpuemn37yvmjfpUT+ReTQopK0eEnLpQZDJEYEuothSuaQXb6
YBzDoQWNLgx+U9/meG9zmehKEVg9MdGbrzdf08/cyKojL3MvzN8XLGw4OEyeukzV0eagaanc7GOD
/mHxyuM2+j4KbZB70mBZkP5sy5yG1gHPRNKieeQfaxargr2gGE/2h8OQonJRfw9n0bBhEI1hCshn
/YpiZ+3RQ7ec2ZKBV3HSeClHajFjz4+GEPu2DDq192ykveagjVA3QobU8Ty68NxSyeJEubC89YRX
TFif4YMnF6FqRtLMQm3OrA8g4mX6mvVl+LgwvB+AjuJRx9+OYI3imxErwhVpEEz1OhLMhQClk/DQ
I1EW4qMxO/bgHzZwARZP/AoZECGR9KQ5yGX06ngTHx6IQbHkgIXik7EvU18oiox8vymK6+Urpi+K
IqoctUaYSjQ0givCJZQjfS/CU5j88Ou1ZaTCVDo/QiyFh/oTAhAnJAGipDFm07BiUrRhDCF+PZM3
RXB5fd1fm30KOPJxfsXPslpaNFIh2KijE2WUSoG/471CId3BVV8yZFbXCy08LC/M+Lj8jujtEErJ
lq+CfhfMS3pw3CEnIjBPUGXIQ5cxCb6lqt87yG9TEjkW+e3AhGeZtUMoTegbIIeRhAL3W377rcCF
UAqndCLgkkE7nFIgpUtjkN4gkNLzBw0erAaCn/oHuS16jCSNJjwGaCOYj/EnZJvr9FqjklqaOQ+1
9HKz8ZlQk5eN5Jze+TH1w6QfwLlCDD2b+5lWIV1LgxBX18hi/Xiv1XubsSqnNNVBtIV2HUBl4cr3
eFYB7a7mg5Vpz9QIG/KaS868kmgFCJUschVY9SdVGrGpKGmXUIkvkIcJClswEhh0pk/cpmQH2X+5
jbnHGLnpM34DwbqkX8R3R6OZ7QGM2BKmSxHfal2P2NIl2u79HrQYx2JI3L6JhHJZtfOETX36JLWS
rbYMWGnP6FigDgEdnH5JlKv83iKkgohwc3nDRUgdfW78jgemFCgftC+ZFRqrartPL4+D5UKlUDci
OPlEl1s+lPKBQKdOFoFOcnoYxn2h7Ul59WvDUduj2R6ZkAx/DelAAOyN+hwDr+hyp0mQox+Gb0a5
P/j2wrbrMx80/RE8fD3utWJPQlRjvEO2J1mXfZbV41ilXMQwDyIM7h70e741mGirO5TZgbxkZSCF
CUw0BnmAeRYdeph5nAogkVqeNItlIGJAcQlAovSqM3u9lxqe/tFQTnMq/wqazfrw1OGtC8+sVhDJ
TYqdhUguX76I5FXh9v0vsmSBuov8tGWdKJ5SngnO7dGg4w5R1UveGK3JHyNtPJ6EkicxN0b5cPEV
5vAXXpuvxCeZ9HFfplzLAtagOd1HBcGBfhNBC+LRjzuyWx76mR1cnn5R8QEsh+UtsW3wZYggGMQj
aFgWCmTwqKYrwCBXMcokzAVnM+NwK9uT6TeizBDD2ltYA0S7GI/khKA3LXHOxqcNQCVc/dTapM0o
d2p618aM6pWtRHoFDwZoLcgiOGMyudfeE/Q0r7Zyx93NaJ6+Fterd9indUaJzW6ots0pAu94DyRH
fJN6+EBI8ZDAfVFcmZ3NkY/sry9EaG3e0/F3c6ElRyrTE58yyvtv6AYK4AQ7Pt5+psmTSL4pSQxh
8EYmvQxfQfrAy40EnlSHZx05KDw3RWds9ozyjjB0lHfmn8oKoQ4SJEcs+abTBfmhC1QtgMRD40sf
Q5rpQ3fYpAcNus+4v3IfmkTVxtc27kjCiRpU/lgdGyalgXpyeNTSQFcSsYbRh+pLA31QfRMs/aJZ
Q7NxnUmp4M5nILaTzzsUGPCihxyWdbABTo/5ynJMDeA65TSfSOokEs6EXYfHrz1AbAtYdLcVBE7M
ZBCsMnQLWZcrLzccFz96zq1ouCXfA7/+P/ERW7SGDlYVWGKWMgl1bZ8IdS2QX4ACVNZLeJV+JONw
DqHnILbNeTwvAB2mI8RIvYK6qQbPERseASK2i12njEOuxnmMCiNK4HMtsNZBx5G4l0QwVfvJSE3D
UE83hnhR5O3AjisxoWUWyISWxTSNyadU+cg6HWC2NAkrlQgXgILkxh6Ij1NUwkj27ARGsZ/NuL/G
4zUGlwde9b3qvRndWe9VfJBrsQYidPiwaBBs3ZzDPEy5CUSDW9Tu5mEcuJ6EtgAA81s2EBV5LLhq
MSirVbH4qJuMB+hEGmJhyy1wyTDM82/AGm8eYCnpKxuCDIGZqRRyD3yiZ9oBfo7igwAIZDNkQLB7
YvYe4s8C6YwijmMJMprl8/n94VQ5I6E/opiZ/A0fV8yxLmM1bMune5mTCyh4pl9LSDS/qqhyl19p
XXAo5dfqiXOL+b6eO9aBeYcpjrMSHjxRJeP4EXIVcWimP4BHkqO54pqUyQj4noeAgdSn0rwAYYQw
BMYESO2J9FJ1D5kXXCuy2kwAb1dtLSmDtzsarazeg3CVk1eMdYlQjnjlFvEIgls0oVuDKRywnayP
FR44dFf5E/qxBLFDNIIoC8Or29K+Pf2Cs9MPAvRZ7Hk6dtwToj9MWa0kfIgcVD2DKUA7cItExBKz
CZ/uPOJc0U+cg36JCFJbFD4ODczz80X+QKv9eALRhlr34ul4nGhqVtkfetWgetCIzJsXFMoS6AjA
NXig4JFgtpzw4PoprRLv+g6Rw0ATuCysgM3z7afyPtkewjrE0dbD5oXCbsn7WWPWIEusEm26qtpD
RmX4ICSTC/AJ8S+0J7IjmKXwemf82aFF9WgK3bMh78nW4mCF13w3L41zUDrY6EjIvG5XBA7YnE9i
W3t0vlXYDDQCo6qLmi6yoRISubIFZAZx6DvdlPCV4l+6abXlg3KLDGUvJwcV8CjGhqt7IXpt2JeD
+E2e5TeQwPBagdmOIXhbFh1ccDSnO9QRUJGyym221luPo6j2v1HASKpBzx6B18IXhqjppzxbP5Hw
KmCqI8MOJyW8kR09hSOOhyZM3NtvtAlM7Mlz8dWdTbg2IoeffO7FR98iHoLBPVERgpIsFxHsTk40
hHShUKoX3yforwziyMKn4qHAYidKn040ZkXZtOqU6HavRRPwV4omuT4ixaHljDqazWjeaUvTuUQV
xE9Kro0rNDbdlj2JLnczMsvCt4jbK0a8UewhL4nbUUGfg2/mD3pq5DmwlAEpa5ZgKVvIqy3ulD1v
Lh8iImTTVKTITmfYzXyAIEKz0KV3klBzrERooNBn2C2S3/NHePp1f7h9rQuTu9q/DoLnyruVLQsl
x2wJGYc6iwCcay8CcJoXeF+qM4EHpNVlO7s8TsiyIDkqVE7BrQznLEqIA53Rf4eV17QikpSmbA1N
voj1ItYGkk73BlmwHMGIpwoAMLAqhdSkvXw5zJfDxTj0xoFYjvaxaD0F5D/NKBLU6Nk4TBANt1jk
A2N1mK19Ux3yRTsgYRmhuqY1Nx3E/gfJoXfrRwQ79CnocF/gEbsXfmv0pB+c/+tHtsuaQTNCXsvB
XVY/Xi4fYi9NthnuumZ7qrc0mFQp+swAdy5YCKqfxA5KRL6Ne3nteem03jhg8Sz7IIGH5hMX7KU0
XJvDl7L8UVPQVKaYIp6DH6m424jjxF2h39GDLQ72EfmnsB77oPRhfPA94Ed8dE8YSRpOBidXax7R
MAz0jEF6rkK92ysigKwVmlQSDnIWATY5vF2n+iAZgINayqSab+b1H0gpWUAQWKgpk2WtZBGOWVZO
hxFcIS4ndIg6p2F0ynJQ4q5GQvHE0JyF0pKhOVrV1OOQZZ9iQq3qHtcpAFpB1DekrUFDW4MCLRwm
yRyeGFAvB1iTUQBPhBce26aN9RcYPoI9+5EBEbMfBkiURyyGgUyPKJIYtzB8Y9wC9FYNJ7fFlMEm
PWJSEEcYjId5hMX4T5HvITHzMMDFTEqc9Gcd0DGjS5cBXTOSFeU0bLJkQenJwV4+IdB7mq1JO7qE
rSFQ9cQss+DUd3858cPF4kStwS5Yhtrwjxlqwz9mhM3nBUkQeqBRIPYZ+HBaYeDD7G4d+Mj4KZiB
Y15IfZbOWQbXxwIvHzF+8H8Uj52KRdosJhCkcqsJBAfIgGPrL6lZ2QtekAJJLn1sG/Ovu8E1r7np
RqyryBwQKyEjBztO5k4/SWP/y0y7c05TuGZpNTxvbcBMDseJ5wKP2dlrJ++6IXvVs3WOHP78SIZs
iqqSzxsKXEXkKJFKQz1XuMhzxkWeQ2awbu1VPlySSw675kzXUNHDjpLvGkpY6JdhER8ok5kId2h5
2GCh5CumA/85Phn0rfFETQDVDoO538x7qUZsQ20PPN05YXVC61ID7PB0VA00RlSx6NYqSB1w8rZC
oEebTxR3PqMXy/bodBrXr2ZnRRHSIJCnHeDCMuR5ijtoWuBwGNyZ2Xaf+ScyXB7rzM+X3+fQwWNd
kvYzxUYvnlqAsYkzQOnAfYU2l0QxaM1KF0HxH/ItUsnRK7aoHACl4WDVgxWs1ukB5nhwy4Se88qc
nJtQDuGOM6wW+cQI6U4ii+FcBpxwyRxAOtGPLqkJPBy5mQYxlRbPoDvAgDx9EAQWfcTTp+m/GP1j
LwCpV7ALG8Hoh47KGZYUwBth4iFnUqD3K/ce6D0bNtx7A6orxccnh88igynjs2vflvhhHW47PiMH
5qQkvoovUfhyNvvbFyrfYmYN7WGiux0SXMyskT5ExGjq/Vu+N9Ui9Uxo9zSww063YwC0QWLPFD/x
anop9BwKr/t5Yvg2i2CshEKJE0gb9BcRx9SQckQW08VXOd/ZUSdHyiDik1o1TLIwI8n0zF9w0JBS
1c3eaomixMYVlb0gA/zkh/rLB5E3g3VVoGoj2IfUtuVgnsrbXN6ahVi5HIGtJ0bh5pptnGq7EbAr
LPzYGLaPIlSDGoSY+FWMeQUY6d7QQiJtKV1ACBiV+BPpBlYfYrfHxHh8Sy8i/pG1dmGxS3GgYJQF
nlYNkc6qVbg+m4V0dhTP5nbhJ1BTrFcV7SY1RSKYrf2+EyBUvppoBPxkLO4TOiHUqyzRJqHZ4vNP
W6dD3R6Vm0jau7VHuT1epMOGtoh80LqD0R3OGn3cfV+ipIv5YfEykluNCtEWEkTjFKpMw2LyQdmC
R/zJazIsgjxiZ+5v9/hjANgg0PhhPHBeZq1zeUpHJvLo9H6DN6PelWdOxFp6pCuEQIX/Ygm5sRly
dPhJvToHDO5RI/e9QCZWVPKc8TnRYlnTzEc+khx2k27LYZd6sf3k3WMhiEDpwd/giOZga0NlbTi0
LCtEytm+UPZpckCZkoMJ1pnTBsSPVNRJMBAsCOPu9Wy5qK952/iE8baJVA9Y7yHqbLG25FWsD4l0
IepSZaE8e1s//aBuGQtgI0x/Y1e7LfEVKRUZpZeQg58X+TeZn2/kqBBVtwisJWDGR+WOCHjljvMl
RRnic3YSoTr9g+h0fFbqu/4Z6iVPLn4dn8/ZI9IfEe6y3jSIWURa4Rv/DEdR7rjhM/2LzlqxxP3C
LkDPjFMPFx9LIYtjD4vqrfwUfHhMLYnmBK35KgEXOcrwnRdGTIIghfSNMSzHMKvJyAm7UbjyFTnM
H+hkb6gFD1dYpO3RPh0aYi9c9Q3kQlPSVPnsP6XE19CBp27Ju3n2WOfPYno0R0erQqMKrSpMsRG3
D3XnKQ3Rj8dcwqZGOC+5WYjpGOn6cLggy1kQuakaa6T1W7V0MdgAE/DyznvGz7xamo2fAf/0fwMZ
8PhntACgkJSB/mbTJ+Lq9YF5DVSu6+CffrbqfuBIiHQn9drtlWM9j2Oexctq+Rts288l+RfwJTAH
cWxfsBLyT142rz+FC1ZiZfjEY40x/MbJjhyFxgGtIaHXX3SOQHAu8JbxKZqRxMEGiuLpIJ/owXj6
mwWbhd02ORR/Jb7FX80+Xj5TBcMVshJ/Y3r19owVJ/U7/utT4+RAHMZbABWB39sA1ETzA5ufXgPH
jcW2fcIxz5UFqPVfTLz1p+r/jjgWiB5oj8mZMI+DITMaP5yRGku+hIk9xLhzLYVxpz4JEaU6CQWl
AXxrENS6yaAs9ie8ExxfKN5tb35XPetjBJpteAURtu5EI5cYspcsGt6H92m/4QRGvUNQjO5fFgc5
2Mcic4c9BUOFZ+fQyELaOS/STiM9lNq+xTUHA4ikAcQp73SoJOmQwO3rD+eMWLL9md5nDYQTuJ5W
OjNvCHQTDmONWGODJBpAKDJDhHBBa/jaXwBOvWd9gluxNuLny0+hyUejBE8iOl2rVJS/jFR0s7S5
WiK52Y8eVsbGitmwLeegLsansnKvp1/myDF6Z48u/8dEptMezzd/g9BePujdIckOEj3jcj/QqslI
bcZDHFg3/3Tj4AZ/0R84Lc7encW5shdLq72q9FrYZZjVDE/7uKZknII1D5ssUpGwzID4oqF27Gek
pnHSxpANJT41Z/jt28neFvIWMBIsvEIWLDzYSHjiCjU0mtBOw24jPHEnbNidozObZregCezfHiCn
QcPjUjKpN4Kk3lUKvvaoZf/leR60m2CjwiJz1P14v15z7bFDFcrR9QiijO/LN83pWPwfVXe23Da2
JWH4iRjBebjlABAkJVkeZd0wXHKJMwnOJJ6+vw3IPtURO9TuOrIsgMAe1sr88+Yb7UbiaxY3mrHf
uJJqWkCQJ20oHkIhiYT98zfFPw7DMosWkci0fxWeuef0DVxCo0JKozPCQ7SIOLY6i4hFTjlQdFsa
McmtUik5YcxS0RJhbPagQ5BJXQSmdDeszoaaInxG19lQR+S/HbjumQSpLYqyyxt7UBMOmMtM98jX
H1nFcxuCxnbXYGwsJNh+JAqif0o3qEhA8y8oNfIzNXiWT5IYnthdKyeSzYdVa3Jl8yCIbjzc1GbX
D8DbbKkzeaAOUK6nNeDVv+defc1Po+vQz6+vjKz+qMSsBBkO/f+E9ZM7n/OIQV/7xFlm/ybsu+jE
lL5vlyOtulRlWMCt2AOlbOadEuVlr7P/R+8l++wvhp+Qd1+gXefv6zEjWfXrbDFpffvbyBH0opED
gMyezrL3VUN2w7DCrZunhteqQ21OZNKADWhOtuPrT/Ej2EzyVDT9HYNrfRqqMlJ5wOm2l6HrJh5R
hqL7hlOZH+r8f+xzRmFdJIb+qxSnh05/lJ9Jd6iLQDBKt6iuUF2PzJ9m1+2ELOUQiCA9s/2X66j+
KtJCwkABOblA5s4GICdrZiLUaHVqDqVjQJ1YBK5oGKwm00GtPrAOnHkC+/AWVgLDOoBtYWZaV3lK
eqtHAJAF8jFNnXV6NigIHzcYoeMgtfEFzsDQxyXrWhrrQCOWVUShpyp88yHM7RYsy2ane3xvwJ28
H0+8mXZ+S7ZH5934pSPquwvMbW9BFl0TvB7USbvZw3JOL/IFHfYXSVBq5aC1Wndpg6qHAEMqH7rR
5cW37vNvtTRuNg4bD6iFPZqPECzxQ3SE32r//uIOHJ1S/HV7O1Iovnt7yaNNDGAzTnfXKrz3Y+vR
/M4o3UVJyd42LSbWsIIe3yt6uWeLr93KOT5W4qn9CDmrTOR83S8Ljsp60RHhr38neXRO6qHJzTZo
gQGUdO88ZrVe/+X20o/QVfxaoCx34pLDcMFd1BreHaHTZwuj27fxw5TCbEwsiYdhXWSFpRA1OujQ
kq2h1MbDnPN+KqdRRRkuOFCnhLq2re3eBrs2cgN8VO7ZbvlB8VvsbbM/2zmsq13xs9XuOnFhb2NR
HmJZrs/lC/jbh8Ytu0XnetC4Qag0yzEaFMzL9BU7OMA9oWtsLwp6zeLXqt3Dn2nno3mICDfPsC7J
3C8qhOuEQzzydMnCsWs7RLd7VPkzrmjYdxWP7i4TysIqYKNL2NZffrWcY9/VRydbIPsrVOxzvKrG
TQiZMzN+XOef7/mBteWktZx0lpPraVLWNDhN7IAdy1twp8NSazhHw2O6lVk07drCzJ2gWuP5PcCl
Ful4k47BpWqSPc6j3WYELpWekt06qZyGjRNVSsz22ntqfq/b1f+qMLAT5MqHVJ48iSrut8TgAEVB
ZJFS7ewg+6WvNEGnZb/ys5GcEGd2o90uYIzuG1yFYXYe3q6xMJfty2HWP82CFq76emv8I3Sm0j8j
cn0EmECA7Z1zFLK9uJD/qDniPUh7JzdgfEVNZ6NNfFWVLMeHP6aRSr6Z8trVY3zCRZVweWTLuNmN
l189w974+12Qk6NqD0fMJ2HY/wFy+TzO+Sfhw7ABLDeiqn7aPZpnUdO5myVc7+3IQNK1jht4pKfT
4M6eJVf8V99WzM7RpLETpLeO9naRjt2ovznCuux0tYkaXl+11D800yz81ZtKzjYM274N3aiuJGtW
GOVbIFnvs+5MCepkCR92TsOWE+sVjKa34R7uXSj8uVBr0e0oIC7eL4a2BI0hPsSpDRc2rs1EqE/q
1GpAbAwrzUDEYViprh6Jthvnx8r5sRBtSyedQ4QQxn6keFI01C/BUgSeIL/2sk0gPqulbtsBN3Dw
/rI3t7m+B3vzUh2Wz2Ciog5ihJD6H0YK+Lyz2KfjT+uVlcog2lZ5q36Z06l7kngRN0/asORRfLDS
COC+Byu9ibycopZSlFPAAg0VthKI5Awbvrv8JQPl1BzLWpeBIgBltZq0eMBWk6PqtY4ZZ6Rqk8U4
1EN2Pg8f/DOp9Cp7PO6edNzW+5469TSsAI4LgWC/6sTOyjuAyU5QShdi6Wu1e7EzdmjeDopRhZZ6
YTOdqpBo7q+pj0OAmDir7efdRfM30tTf2k4BdjZD832mZpHZrnXXm+F1QUkSjA3n3aSU1zHT47jE
eqXuP6r+hG8J97lpRqole91mIrDqkCynXorJcjoa/OeEO+n3JjdPVe7BPIUFaczpMnPiPTmGga6s
lZO1wmi8zib7Fw0d1SijyVxwDfkKCk9vtOnn46j+BbmofO7GXQwMTaeSevVwxwQsijIN8viAGl8k
96bqVG59RJtHXCUu71X20O3UYBgr82B61FxYh7Ozc+/REVXzwVBMvb9tJspUjsU8Ci3vsA4CbrJ2
dAO4S/JRCE9zrBYhMCuhbgM/JppwsnE8FdxC4hfwIw+HwI+8sA1BW4XjtHOwANP0vfk0rXT1Nvz8
bHR9odsXfMb8qpQmKJH5NVRV2gnrq3DEe5B8HGwtpGRFtMI20+WYJeZ8CIL/IjRtuVF+K9wT81+F
5VodDsbTwf3fzoOKQv2plj0o52lCnVYjdeDld/UCv1jpddIqP3N+n5FPrfmy3XsV9K6QbPFx89+q
9LruP5dBOJxLh3Pbvs9/TT5pKIe0z/LzUoOoHM/awY/ABP/MGn5lyuTqfVdVnn8vhHjLZWK49exI
vE67bsgwuoexv0dr4Z6NaFBDBWDiSsq5C9iNmD6p9sw2vUwkfe9SHd2qo9knDe3eD6R+L6lz+Wxw
PoZxu4ehUKRTRBFj/AUPeXHwObN3nl2l58KQpU22UKzOQx4ZWQ0dsiotznawbPd5rxa/vTTr44cO
hhSGDuYqDK4xMNpO1SrfO9LdIFk51sKobPutX8txDTtSCagjsx6LWLZ1EPAfFtLih3xXpxvERG8T
XWa9zixhbZVyXh3zUuHX9Tx2RV3UPLBKcO7rT1sreB6uVOWhyD2vvp7eZ1+V6Kq2ZnYT1J6hC98T
msJNccqebtnTdfo0S5/q0ycqO5QgGX27r433v66yrQQCVJjconv7dfxKioMcdF/zmuqrja+X0XWa
NNb8lF1OhMKMcHEuIrZpkrgPLzducgrgZHtLrtSK2Wi/H9VRbga3WcJuoF/1fqBc4fmsW0qHRMm0
NwLayW9Iko1pbTi/ho4RbXDTQYSwUXen34BMQecyny8iuRTHgdgTdWmOgNqzipXHpv7k8TnnlIFi
zqwBByuNeNy+izT0YtZzPdQyrxQqEDXf2IHbIVBqVRqJlMlCiKrOZuuPj9sDwRus81fYg/92MgZU
hfJS2iH4dtMOXvL1opetRz/9n+k5ZH/ohFRfPJ7K25e1w7h92P+aiLfSwNAU0USs6C9mg2sjNEW0
ErPv86A7VIHlC9eDrVTj+SnaEJ7nbRtuK5OTjCvWmVkWeLNEYiGb0TyGRyrHM4QZKnytkp0i6B+b
lC6LYUP53ew2r45K27Hkw/VufLyNs97lXT29/lZ806IajDfGoG7TEkryOuC5w6jz7dx+0n0vEjgO
p1lSeV6ce5XnW6AslMvf619JKus4QL8bm2Hn1/befzvcPt+x6XrZI0baeh7RIC1/4N+sZGKxbHwl
jbz+nP9ALnP6M+VXv2Kklb/I/fBvWmU73zrQ183dw3T2rfQvG9yMI793VMU+Da++5gyWUvlRhlk7
cIzsOgy0IgPjpv4LFbkybK+HU3XzvFqwXHZLKA8Bf3PdhnFb9A8pUm1LqW08F1v7ya5yPQu7yrIW
s00NFv9D+2zPID6MIVEXJ2yuKpzgIgEy2ZzxVuBmFl0Ubz9X17SGMs7EPcj5qDRUnm4djr6hsVs7
SQ399gIglHROl/hyiWVA3JuhpKPkE3W6e7/+rV/zgW3769+N8uMCeqk+mV0m2XoylTJbH7U3I4id
EB1yB6kLAJpbvWd3djZZ6T7jFF+6D+0NZVyIhfDL7xYPlfqEQw9Dpy/hD7gek2gwa/cX7X7zff67
NWc5eSCVqp4nqZL4fXxSYLFS9w5ZdMpH+0jHGpIfVjNZmANDvadzUsVUzehukWXHG77lXwIh3Ci3
G7u6c4lLFx0alT/HVLVKY0WJmI8mWF5AZTcANSCyz3a8cdVhrA3Ng6bdVxmvTpQOHZO2yVJQT37i
AC3nz/xeJAl2kD1oAhxYXz6OseLL5oOgtgn5BoaKtB2v9bRF/j+E+2kGIEf/IF/26VL+dE0/Ncqf
6umnzhQr7emmrRhaKJwQFLeR8tvx+602yRggz5NlnWKxuz4m5Xe2N9XibXzHA9iqKjoYqVcackGE
gmCoG5f5YKeNZN6bD/57v2usiu1+Rd+zHT7mI8PurR+1vmBmauZKrzyO5ucepLGzJexlVVThYbhs
Ddet4SHnuTfWvezFGaGZJRVJ0YAY8nt9fay5Q+1QUEWzx4G7jRsvTgBVgZu7saIaHu+qNppfenb9
26+yjVgm4yJGJDM5+BuL7tLmrx3vv7trzXlvq93mqJlXqNVrladdYHGNf7NP/nuNx+2g/o5PbFU+
Jp0Xx+XrtT/D18w/fAfI4sN3GzflxE/uoGZQkMHEbEMFVZLKKkOHUseSNdrzQv5KO3jowxNFSif2
Gm2qgZx+mZwzgMXu9Xtb+cFembivNd47CKbjMnXKeZRNtr+zDR6QtvW4vJE9ldw6YJ7D80aMZswE
GqFnbVE06A1tzWqDa0cOQLTSRbtGV1Ga48Y40nocH9fjHc88YV6f6L96Deyl+3XQxA9gUn9dn8fb
Uv/+7dqZHDsT+mdFzi/VXe9rtd5NCKTrK93ZXi0NfGIkMjyyAkamDGj8F0ZGKmgQSJ9XA+QE7nd6
wDzNIJv2DWkGt/yrIpRMAzJv/QU1qsuQf16OSXHcKaSB1IGFFpAc8K8WEC6BHLD5FVcrOAqmfYAn
jgUqnX09CHWs+3C/XK6fII3V/ZaNh01rcrpNklllnPHtCAyXehXKX4QMwEoKXstFACtRVrQTGIj1
ETJyvGGJ3Y3qpWR6Tu6IC62u/Knztkd5fdgFJPv5FNji95/81PXfhTSRHsimvTSo59EnN53vfFR/
UvUHJ0E9jxekgdD4niz/+e9pwbpxyeHx0hY65j9ze9CLB3qfRJ9+SgCTU9Jz8p9SVON/aIpKfmPd
292/mzaDc5cWqS94QpIjsuEfSNcpHR6A1+1LbEp+oBQqldf4FLJYXMX9Nmykw80cRhF4IqmmkSNs
oHwd4zl/PBGo1LMeDd+la0nZ54WK9aWXSYwQpxYZHtPt77WZVeM4X0IyKXIB/ZB1kukqma2TIgrA
jCo8w3Sq3F2axymcGQpcnpxRtWRC70lBIyvaO+8G6t58GrHO92YH3JpeQ8Tlz7otya+nyiVoX/U9
luXQ90COcBavOrgoNQUwLRh7LU2WzQCmDQ//OhzDK5bdjpZ7gEbU8jP4btX3uqwUagJqjCyGmAZq
bKnaEilzVxhUngrkh3ozXX8nrzErMHtgHc4hP3C5POeq4h+EMiCgayCUkdXgTpDVIIiMK/Vh8zq8
1Tlyu9dzX7JVgb3f7pJFzu+er3rhtTj34SRS/+Ty6Vp/7Jwer8vH4/JROhqOVuBTKkUTn7W6nxsb
ZbCA8lCdBZfzX1uPbay+eVSby73QXAxBH60DbMaY2Gb3bf0jnYotYgvGHJlthGYeep1qsugdVB1r
ny+tLq2OU23jOvl8yFkTZTQJ5ezp7+kEDWA6mVYfyaqr1zhooZWTeac6vdqjBvOh2i1/UmmuPF7O
vze8hukrgXVK+amgex7cf5/Mknl6OaG1U/DuZf7Oufab2PqCDhWXfgVB0E8lCy+ap1ejXPSWbbnK
0rmruXyGxJo/7dm4coPNomlfJutdalZIKplbdhUa61H1i7x4p2TCIoL6l9PtiWCz/OTaWGMUe/dL
s3SwsqDoASD4eV7X7LMz9v23V1tZv/qb8vuHMIfS99MdiOERhOsmyDIh7kYM6+wDkVXne9sY63MX
WWs2j/vjKHt2rsygx4b1L1wSvqipqoB9caSlAtQLb9sKQIKRnpRjXwkG2mKGl6+8E0ozjuaOQake
5WiiU26r7Nsq8bb9JZjmEVlUpA8hzdaJs/WgNa1M91YrTZx+FQCcfRX7hr6vHqgehfZUC5600+9B
Zu5EEf7yRXuecit0I8pPJyJS+QQSePxIPeqnDXniZkzXXvouRs9npQdx5xJlmtUT1hN/rd8if6Vb
FJfSRvc0EqKoenTSaPmwy4OTFXZ5AuxW6IL7lOghjfW7qL7rpyMJTTddhLN1alfQ6KplhDtVmQD5
njaxjXkW/1hBnnQ1Y7rnzm8fP+4AZi/tqgdCB0VCHR0qhoZDuQtsuAMjl4dUt0F/pF44jtrHEYFY
jfm/JwdXtgV6hChcqmA3O0Q3gmR1Hi6wbs5UD0cWumxEkfHWED/wAMbhuby0ojtiMF9f2M0T49rN
q44pwmTrPjjAvt/eD/32OFQ+5XT5vL6vumI6rAb135x22DxYeSgvRoFnBt7nCEKazqih/sHMQx5q
TMer3WRfGZcY9+gyGFWROTyercDanJlEzh8cZcCacU1G6c8Oe+miL5CQQEMgsyc0r+f95TD43Yzj
y3L1hetAFiKuXS6lgz3oVr/UJUblH/xC+z4PmqtyqRxf6BYMdRyiO4Wka7TIqRWlV9QFgotKljQy
jAqFlxoUa4iKdS/Dw5UNHV1Z3ny+RS3RB0Ug7Zh0zkkkn6yd1SQluMz66zwirAgKs0SiA1amUTOL
o6vUxMbwqJF0S2rQK4vRLmNSGLdpRU/j7Wyynk1sF15vUualA+5CdAg24fGa7K9IdNCzu3+LvUWb
XpFlgTdKZ6WNVy8pTjF9pCdcOo3qo5Qrhh7/Y3vbRG3xkLvwPFi8VBtUwALjc6/W3bjA5nAHM9aS
VRxbZ6aj9Br4/vdj4Psvyg+r8kOZICJ7JAqwgy2TQgF3zAa6XME43vzHOUTb6ruOwWsRibE893ZZ
op4O+/9f8r922EVfzLv45BhQiDIcA2pUMZhf9pibQcuhHq6MiiAf9AMpTdqLwCMdhcVnPNByOanm
sM/bMdn/k3EMf6rPuizIdHMG6VzK8wJcgFjzSKtPPLdSsUQvl5OCHZNDCs5I5N4auTG5UF+5X0fP
0NFr7ENygaaeJoxf3rW6UC0tan9u1Czwok6tECZ0XSYst8nt54Wd86pCFB9bUWsa7ZX3Wl6IoUQT
B4TV+9y+mfaH+lkRy8QgKLgxJnASixsyzk9vJ6al/jz57j+1iLVZo/w+z1kwykRkg+1WMOZPj11G
ZbnL52g1j5ryxGohAamN812ySY7L5Xjdjh1ExK7LO7lCEYxmDuxdaIE2tjlFL5bYYTwVM1hNNksc
Bs5reSxw3oMMdr3GZhEZgpwqfMh3wUVoHlHHhHiL1CC0H7vZKb722rtF/2GKZEGNWqohx5Cexv4K
VsPpzYM2hUJthnEzz80+4lA0RDUFb3RS99AW1TWRV7f6fgQzJ3IKX+oCmfcP2/3DaQri8tDePc6/
zrZB7zOD5RVacE+uUHdBmd+V+HQ6aVeES96StauzeENl+U204sp6d+o499DEk1uvCXdRpFT5ncVn
CBHkxtil7N5n7d62Okm5MfKH3BGo+rraxO776j19abIyUenO+q19CDGgGdrIac9H0avUkpNesG/1
Pci3SLMuVecCZtcYjTRZv1Q+udVpKdltEm0o0IbmtwruZv7Mjdshw8bQbqp80Z0SqlW9JwfNJ71j
Pk7RxmGxE0kdXNc2Iq4YCMMVS7paNF5OLw2/2UwsPf+J1N4QRXbWd59To/X86j6+6qsrKT+X5l30
By1Q8RK2vBuv/bQT0Bq3W+T50uHynw8v8oA0vjtSKIHreh7TM4cIDP89MrQ4WzqsjaitEaJKqWx8
GpVXI40vaTRr3F39NllarU5XPqGGYHr8aAjuAByFDOE+fFfOuJZDdWWzHnboPnU91kMZDajTnd5J
5aQ9XrWxz8aL+qi+GU29WklLGad/z2s/9U7PqFQDfnf5gk7u4mrR6RgfjhiEH9qUHeZ0HkJ533fL
o1t0IIqZjmidZjuW8XF6G5f1cW4S0xwVx7UbE/94D9LF2BJvxhUqE9vyejSDF3xJX0wLIjiKFA7T
ghQOz8LuvfakRZu5H8BhKuYgYpg3ecRY29s9qb2Z06ioSMWuhFNzWgs1olB1MOin/k7LCg9Gtuim
iS9+jaL6oOCj9GA0FH+q/RaNtdIvb8KtX9VvLMOcKv+rvCu57B/2ZSkMD7W30hfP7+KXbuOGarcR
6WF73tN8HLfxaRbqIBdRV7NQClEQE4Dabjh5dzeP9XflJf+s6kJR8WjZV6nXZ5GqknH+dfx1Z8nW
5ucUpzrthDg0Q0SqYMTN57OCe8iuuyiGYHlqUOT98nO16Jd3ntwLd8H8XtyI+/vss/LHZq0g6fAy
Oq9HGpgbUlb2jjy2cX0IsL2r/Mb5g+KBY5l/XYKqoVpn8NJn6jmnvLqme+3FEvwbokbM295UAgrC
PDI/s8t7oSxo6EKZx61MVZqDoQ9rarfxdvZcErRX+9d3SjbDTWu97d7bjTHBw/Q4Oc4erhxX4GtQ
s5egDlDi0sQ1NNXL72ASgWbg3F3VsuoWgKBLKbYoHBbxtBa11wBa4BxjPIaLzdQ+OYkkp56pjJoa
MqNTO648zUgMxSlcfkjMI0MxaCRwbshQvIEEDkcP5eRlrk4ub9ttCuIAygD6gGM+Km/kjudr/9p5
bHWeFtnTYXJ+J/ZTo/OLT5/DxVXi+2pYr8RN++5OHNRvPpPiYyEIuInFJuSbPu2J87KnafZUnT7W
p4+n8iOJl1q7VpbeCXU1iRl1dRZufj37SEUuaU1+Nf2a4/8rURBzRDtQHZmG5WZ2URbbz4Vas0Gu
4UKmD8f0EV+RCI8iz+SzuobP0MLrMzRc7vG9LoZPH+dj6XVVUI1H21ozvQk0XUXNEAjkhQ1L5zq8
s17Y4p31s6zmfpw9S/Hj7rkixVYkU8qDGrX5oE/2B5eoNRj+bK01cbZqn82uMsl8WJXjaH0OokpL
1Z648X3xHS34FamWJOQZkxxKy0JgReC+FG8jnzpsGqavPqDiM9qBnflzq9/Sp/Nn2gtWiVaYKLwc
JgrDMZJr2nR/4Wzstr4C81pFTp6wKY5K91CKdXoBNp1O7Tu/zktJm7i5FbyHJ2WEfbTyuJia7l1P
hiMHjC/z2j5ZCVNajTq6r1jOW4FP4/Q0anWXao9/JB3300RN99I/kpvnLyah5PH7pTa5yAo7Tyqr
SW01ObfGqaCweu+QKI8o5d1ro9Z5tN+MQjnf2e09bJ7etLFsBjriv4fV53LTdjvyPx5e3NOZfRBN
FOcYcW76LPZxHdKcTiFLyD2cfW/Mv3Vqn9P+5czfNJm922lY1vb1aPpN4tC81qtS1eFu/e/9mp9E
QmMKftm+3DSeqbX/s5ObmX3zcTYf54MwiyBpXPvS5E+dhr0wbpNtTrUeVUphCHNTsc68lbYWUnWX
KHcWEhWie5j3G6fYd5j3i+/YrIJyyJirWmc62WQvfXNN2B1E9QchmF5cOSxIpeWg75FKZ3nVlVJD
v+BexZWWl7G7eLdc20hZ5YvvU1A2O+wcPpjm9JeXye2QqCWnkoPyWrIl9yKHo0twO/9PCLUCrYQk
BdpCbXvIQ24pSbQciEnSr5tHJayzjvnGjmV4OA5lgGjqa+aS/3RrQvIOL36Vv/urg+b5n8K2lafx
5b4UWIpxNiSHqb42aoP6q+nNttFoOBZt4pvb6ORqZcyXyEItY4l8sA1pNEMC1dLrm8ljoxQdLT2J
07CXKPm6+1ikxXLyxdc/3skNYfCfq6TiNYqr9Ii6Sik2adJUYq5NONy8OaYkrUAOkfwmqPt7sU/x
SftlsPOxvdgphjnzXbh8DYdoQiDX4lTRXJs92D82xxKEF/OH+eFhN384sqfPH/zsjh/PJR2efQ2n
0318mIXHXxm7dB7dK8nplBw6w+1PL9AsF1GphXcoqBg9t7GGlegHIj8SqWWuklI8T/0BI/qTL5VO
3MobT5ZV+6LN7qPxdJiHxhMtcUcDC2B4E/2zPA8WLMwTHbJdmYZBJ2nQUdxe81VQd3AiDCrLj+qi
uGGv5qrb/DeN0kq3ehvuNX3TpNFIFjLqERfbo+ZKfOG4dtJME440Lt0ne5YotOEScD/sh+jgzeqx
1XhoNB5qvio9q7PYxzXDV+cyH4F7TKxOuARPwvGpm2GnnD1Vdk/zY6JOsAu7ruVXYnOztiTr+jKp
vdyyx830sZE9drLHMuMHNyZJy2Cumaszb3WHtT50BTVv0yfw0TRJ06dT+tSePq72j7v947QS1Ni6
WWUNthXlsnZipyffq1LvpQvJ6yGvUDiKfC8JcaJriqGj0P61hlCAycLo1DO9ESagQ/VW9s55Kqt2
gBgNoeZG558VTQJn3/CQBnRAkWmeKVY7o3ci/ux9dyE4Hh+Df4V5pUJzjelqr+phjDudsEdK50EV
LjxaC1FytHEm8R5UR7vSwPD+UuNJZ/wbQqubMuXq6MSLPIfW47FUEM56uoYLP6gae0JE0Uqkrly6
5ZDxXkKizDt9pbzZR9ndJA7INdKE3bVFX+DIx1Lh9Hi4RZt8qUj15lqxd3qb6yNny4S14Zp5xJMZ
F5Zdto/gHhkUmIcgdXWwt7pZCUsKIEI9D3LJu+nbft2vX/om+79xxxuHu/sgrYchYHOZOCRtJ9Ym
o/bl8OYbUekMC6fjcVDi3bvOlw9WDiaAyd9529Rt0jbCmk08q1RAoycqrquFNOuX1X+oXV7r20+b
979yXId3K34hxEUswUKKHTkvL3ZOdoYGWenz5t2KbTiHGmFdx2XNz6n+HTLLivqRsyR1XcWZdzqY
8TRQch2ISLpCVvT/nxaOBV9camufLFjE89g8yeSNPJnczHKGUk924smfxAPvBhsVbsL6tfL0oH4b
KMaoATQJtXuX40gsImygHUU4W7xQE6++1+qfp6/u8Z9Nng+FuJTa0wJOdSiMcln+ZIPXOjB7flCr
9+VE/3N7DOEoB2USwQXHEI5S5jtYJfWyqJpue6RvvG9Gm8+1iPXCaMnw0l+8ffTnAYObTiWhQ3/t
cDWFUGNhQ/Jnatp1l/D67BSEFUZv/y/XWLSxl8gbNLv0GykdUa+6UqYNcVH6HsfOIPQ9lji8UW24
Su0lQjMb90MzuzYbT2ujaiWpycy6hzbhZTau1kbHzajUCfPrcZ3cK0GguL3GW7CgXm2CxfaSfnU+
MoqLOLKb5mFJLoVDQ5COSzjnl+AqikvY4A0dwlW4hL9X4ULmLzaDbUCn4Sn9KNMBiZgkS61Rhy05
L9MtZ4xbE/PkLp2c25M9nGB/14QOmlzuk0V7kiJuitjMIVA8xMBi7UZvtwsE9rWelVKU2uhtAntE
sX5fjKsSoX4mHStRD5K2VR2i0pbt9ChgGc1FJghknGgbFO77Wl5qnrqV/UW8/qf6SXOOBabTryar
b/UKgnwf9/PT8dv6SSDhVbtHNTOzreuyLRTOheW2qwHkVwY4+3ob7+rd3b57W4S0H/zwIu2Hal4H
UVjq4dg7/VOtQ1OEymabyoMMUPPr1K//bC8+LWXA70ZI69OkPhvVgPAkkHNK+8PtA7hLX1gAd+kL
F+iDBfPLx/dVCflcissOSgrRhwGHNf3/75OuCWmggOPZ8PDP6UcCXq59OdWbwQRo8hlhXXDojWet
8ao17riCVrCiOLMKPRfSirNNtrmRTEVrGc92sSnTVLyehylTL8+sWdPU2/A0qixJt8Uy6R21hnyD
GsApas5CcFO9gzASHffRvRbt1vEWSzvj4RzOFkMZx9YEfJkZaK7IR1ncSVORVmvxmhznRNhJIx1t
5qPFfDSbjy7pqD0bybe//LPa9UhgceTy+wvObhSWBJeo3VV0vDS93FJODoP+svxzFWhvaECLSmRU
8/ZOG6UTJnfWJcPxta6ua0LZRxLrSC1RWnJatpYYYHYsljk0Z5tABpUPPnYz//uFAXJOocU7w+9H
is7zcO/W1cuV1XU4aAezkYq5Ynl67a+/r/VjxT1KFslB+1j7BWhf1A3Qfvt3Z8CGkan168xtQ9jZ
SqPtbL8wDB6Qe3f+Xvn/YYeskfu6wKRoxinHEHEImkIAZIOmcHHpshd32Nz23o8PTdSOIKo5Pt+Q
usfboCJ56Di6po9gWDRWkr0dK8BU7rsnEiktjnl/X5us5w+pkoIjDYcXBY15ZzXJWuMFg1Se4jI9
j37p6pW3eUyNxt4hxOjghu1eNOEKxDPoxTbvdTFHssU2rZB8tsHyqLWzJv7UKsujaDKs7OdN76ht
OAv9ucNWazpuX+PYsQa7LrfZaMnpdSAGnH/ypCpzbEetgeYMpLqMJkk+6QYKmgfq/9lleGVAz44K
HDofLCuE5uG3LLp3e4cN9dFNzDHVW3CV6jDOArodD2UVFGmBalJaJKcsuWWJJhEUPtt2pxI84gt3
VN9vPsh1ZhU1peoH45nfv+KwipAoJDFQq6EZt8ITnm8aActE7+R6SDZtoVq9ZfUZsSM9TQoYQUHs
OJUGrQca1KM+XGgwkmkXAe8TitQ8lKoFc0XTwzOEsdyU/KilgZwyzPXEdWVYYVu0lLlP+aqY835+
Sd+pR2lIuU0JSK/O88cBnllUqYfPpq5GbPcywBzxYWClr5tj6BY6t1l8/Nki9pQCazvw6tXZvDR4
AdX3bAzUUv28mXtPAKthpCNZiMPZ7YnD2zkinT4cfmHDlLqNJxqgb1iCac6d914ekGB/3n8LLihy
nepaljlkTkyT7z2/aachZNEBh9+xR4k+s/HNWTnsuvsXoZ+CX8pqDqqsvdtnUZe35+zx/sRLFRg9
P8+VaLWLkChKB3TJJeUAx13AD+q+tW9hZPsPfcVxGUtHPLSjayUq/prGufb5STqjBtauxUkTokw7
Ws+dviHKtPNLX9icUoYVuAVQv09sIwXYU6QzeP0JHObx3FEJVrW5xRVisEw4qm/Ptdf12JOskWjA
BYlv0k4sfRPPoPtZpNlclKy7+0WMOTQ7xXWknv1QV7KmZeqiW/KWRtKcytPALdCFAxSgwLcZZ79m
fWx/KKurTC9ChdajtsrjelQpJytBHB13Lakek8oqOSx6eBiaoTk5oLEdtAiXFoEYAANQnqxqfQPp
xVjArz17pjSpOyhGIdyTkFNPtfQKk1B1ZNe5KEtQOffmzfAkLVVLaD8d7BwFm2OPO7ITCsee2tDy
ZC+pyHgMhJ2NPOIM4nuccq97CdXPgYFa45sab5jP6m9tJRMlCtVXyrScs5HxT79hAh2+lzzIX2BO
tTOhWxxOV9E6n3084Zrtnp7QZj/FBKd8+QhaSfkSQrjSbQLwuRbgwluBs1nrftKgkib5n60F2r04
t8reFr7buEPoq+8ScPSOm5+NV44884txfqsD37Zz3bqVQCs0kOIr3bp75f/XxOcr14imhnerbvow
2bDekTTaY3tYlEYku7vSKN2NTzvXfNCBtmC+Ek7fh62gUu8WBoHrW/2JGWsS/iGm/88gVbXG2I+m
NfAPUlWGX8bf0K0YzuyhcgMCQSpDIQOCURgQUCEbr961VNFRhyOfCMuneN+OeeUP+UIzXxLdhokP
nBEw8zQqVUYWDVaAdNOPL87WZbp025PKZ0JZsLwipI1O1g5Ms795CJIMbwTwRuJ+mS9onNfvCxo8
x5g82UEfmvghXxasDNtWf1D7LP5NirKo0evPanL9uWuQ3gfCnqGpHPrKyGHf1lQnIYvPnO2aeShM
e25RcZfmrT4lhPeuRn2snxniT7ZaOGO6pt0tWWksj2uwPRmbgPiE48PXzTPLK9zdrROwduWqgI5Y
kidazp6q4MPNalsIr8NiahMYCKd/NoGFjEyOjE1Ky0JEFoT0WhsS/dUSicvMI3e62S6RrzwxxDRb
ldOfeFn4d4IcUjKUlEaQ5Ri0M//Wya+oi5f/3HLcHbupFbCg3RFlbF6O0RsImNn5RPHdKyTH5DjU
Glwmm5faQ+V15QDX7Js1Dbfe2NUDZOz8orcPfILcSRJx6jzeOuJLnryjE+jR8HBelNHUbBEO7G/C
w31Vg2JmyP96kJq8gqLRqVhWCoKBNcWo5Ui9CncCIXowKHSzIHAJMWiNTfiPBOpG0/96DDwDPgUD
jYoyvdCkr+RsNdgT+ii9/pgPTgU2hYzM05SkRdTuTxn7f3P2zNIuOfl9E6UzirNg7llD7J+dugcd
raCa5bzfPtrmhrEmbQGeG2RghzlsD29vMY0ahOHfffB3Qv8gGlprnSqia/e3ktZyBOiWsaHk6hoX
HsK53lgVPK18Cq49tdg7QgeGw/KXrRctxIkBU1FiNeRTuHFr8jbmMBdbg/WvAmH3Nx66wA61edTc
DT7XUlDQw3BR0NcUK2J80paMd6p6Zt7PSC0VHYXToKaEsQ1jh9LtrjiW3sKQx1G1c1j08T5OrTCW
QVUkbJr9rj/Vd80pYG66uZfHyiRM/ndnpYqLTLDqOQSCFZlgjW3cnMVtqvA8E2ytHqrARrYjz6Xr
C5+IW89aNWsGXmpJ7NhucGaa80bVwt3HNa05GZMKsMm/VbuNf5c+g1K/9u9tpRIaqDCd62DZ4WAm
wopqaVRJo801KneiRpVeOtre8EbXq+7Z3janLd5qo0x+4GXU7ogOTAQ+VzXaFDxQx0nYo2tzcDwP
rofBWb0V9sybP42ES9QyTaZAIBOFUfg5RGF05iN+DlEY+GPSIPDHgvlAMNWDdB/l+7kNMvbr43r1
2G48CE2YPXFvzEG0UiceaERymBWDZKV/escFerdAnWxvtWO0LM1A71b6dH3vLjpKffkmzcOE+uf4
cBqdQJQWYVpE4Nt3LCzDulVF182GfOw9DqI0ntAwYy96gXXpDadHYyowk3vDSbLMfgZJVgH3/eGH
oaYgXn4j+oHPsh4gaNmYOZzcUBoId3uL5PgihbIwgFnBPcceYhOvdLkKc64dFnfQ8X/vajB9RNJ6
zLc/GuiVf7KECmhwLpqj9mkfQwi5d8irc3xrvBY7b9tQuOECe2JKNtkL9KBHst04Ts5Vh/WHQ/nh
VH64lUNA3ZnFo+uJ9DAayH8C6mS3GLJbDA/j3+dxNpe5HLUCP7h4GM+bYFoyCp9f8TwyLZkQWhT7
5HuP83t4Is0HOwGu/3orXw+XvoGFdS/14bCwsKZ7XMBBgyTayX8ZddqBhLVSJwYbk8zBbyuZNgxx
B+l1sEVSC0zcpcn9Hhsr4V5wBdByDdu1uL2P55Rft7iyDPkpwlNk1rVkZtwn09tkD7Nm/4gvsRvM
7SmbIcDlth7snPFrIf3Q7xSseaaRfL9QYV2fNJ75xqCWMYrtHL/YRvjf6xZt6gLuNSUuyhaARAbK
fBdGsLWZbCaqTwFLtZz++EQeZtDqQdqUvuWCRQrG9XZsVfAA7elFqALBbvYvM6A1HTsLp8J/vmCc
do+33eOOCfA2yh5hDaots0gIXrJpvWxIFZ3smscQMuow0b6OdxM7MtobhK0H++IODWWl+y9LjQBv
y/L9yRImFkpElORc6s9cc4gK55BRe91V/nUSZrq7UOwchm2CzwULoFJH2Jic+y7x/5g6s+U2tS2K
fhFVgGhfEaJTYzt24uaFStzQSbQCAV9/x4Y499TdlTo3Jye2EbDXXmvOMSlMjDiiQlxRk6sLSOMu
OxB0SEXZehJDNt0zfQr13HTeKeYkJBEome4kYgt29s81b0hOXPUO+eJ6fjLfQM+tpcoFUY4mEqjw
VtJAXSyP18X12LGpHrAsfj9lccNxa3SQe7O/A6CntcAS+/uykNHCjI8hx5eHsd1fdarxrX2ayBld
xHAQ7FmrWJy/AIj9GuZFWQohHr/vlcYfOli/yoUifpOgwuXdGFK/0lrQ7qshGMrgqvkwQc3aJyAO
JAP2EcrAZxPdXZA+J74Uv6CzXYSD9dndDO4NJhxiAKpY+LiIuCgXlvJs84B04ttPTAuKg1v6h8Po
KjrsXuEkS78oN/isxMVsxJuIYyEK0u4dJWn/vj77B0rMWyeQfW1Jkt2Bw3SLKAp0a/1FPUz5t4Is
a3ZNxV/3TihobJ/smgA4VwqavgQm3chKNRzbj99tBEUoEpAj0ItdFgQ9OHoZf+0CDIMZBjDMbLa9
x/m0+v4IkdxzRYiyz58LACBPAoAlujBAaracHmkRsXBqcSrjV05l9+/pn8RHTyhZXqHyQvASVSxi
01coIvx8AplB6BPIHKNPpmikdhkjjANQ/3uJo+eWr8oHTxoCaY10ISFxDFTJy6WUfhvpidsSLXPD
ALqLQK2Su7Y+ckhnb3wlXpsoZNHGogI+f3HixnUKJIv7sl6q6B6AxuITxE25mgTNVsDpuPc3xCv5
WCZ39zzv6uM9IlbYrwiqBw4kE92/HcZk03HyP6KUR/iVOBjaXe2JmpsdZxAUWYKUf4gDNapc9q/H
9Iv/XXbohQHXYqDDtcsTTbNjtevS7LgwisXeQ7cj5RnNmy0ePQx6pRrh5uOI01b7adwDpSSbttob
TNdx9EiRhIdvE5W4Cpotyln2ONwJLSmxjFMcHbw8DsKAtEN7418JHzr7cSegKi0Vl5BYy02o3nHj
6ScOJus+xacrACtMtRZACx/t+kOMD+mXfI9NY4W4WJmrPskf9Dpwh34/EzwQZHaLZ+KLH1J75CFn
Q0VczPHS5lCWhUkbaiZ5xxwiIk5I/LDgbHG1c9Dhv6BTccGfyZSERJOlZzeCmuBaOcSvv7DvzhTL
FGHLpks/Jv+NlTBHwMOgdif9oqHF+0qE5T2x28uPVBCcpi7EX4/i0qPYpX+DmhwxOBV9/bV0HxlA
P8v3sMoVk/G4l/bepRB6aTTxEHvpcDUMFrfSFE5d1CoR4vLvepZSgHp2etfZu7bXLORi8id7b3FI
92jSby47OGUDdT9Ff/u1USIszkMRUQRx6ufHxiyOLRWHav7bQBgp7r5p8mSGYrqnITOkKYSj8IlT
vkxXstorfOgj0VukWkZJsu8vW1o9PDdoY6JL/YR6Gzs724iy9KTI78MFjLOTmxkM4+DUuFKX1Sd/
a9e1VshpZ3z9qxZSw2NRwFIn0C58vqZkN4lQca4zQmV4vR1dTPff3c4NzwmTa8AhE4k3p0sWO4LG
g8cpnMtwezePXLjbTbzMGjAf6uGaHOFJD7II2jXi4xliFwNOj1uvkjCm+GkesOHy9/KeZDXv8wO/
RfknXpc/+VgdGmGbjfhzdBcG+pjc06QZjlRr3GA89xRFC2aOXgaGdnoZeNrpR/LOhBl3vrjJk2H5
SRfEKO0YOXfixUlThfMwGWv4NbH/FxxiRNbcjUYLY0PCmjFrMiDFIgqLC4ma4W22kLR8Pi4uLDBL
LuxtWVxYmY2DE7efjq7CMDo+dfLpJp9MprgKuq/95Er9IR0OCbZqLCl8+4rgGXDPrKdE7pn1fueU
yM2OdZ0zIQfFDf46Rt27JoVsdDSao7WkOABcv8A6azHzixSHmF50f6D/rJvk+u5lvEfDFvQUt4zN
dIy2E1c3AOZQ3Py09kvTu4zeeMahwhzDp+wfUTz+6WTAVCF5ywzdAF7b3oYuxi5+bDmm8h6krYgW
G7EpmAE4P3BOoKyR92ZzmIJZ5YJ2mEnx+mM8QUqMZY/2MwU5L0wagSyw3dLn5eVMY9hh8mWd6Mpe
OhFzkLLvwbmG6/NO6c1V4ZJM79N0gjAAZwDmwgAbYVeBNTRDzgJaIz5z2nzmcYZbdKyBFfcv1BY0
fcSVXRDdGMVtEKucRrm0axXPOZTF1WWR9l3Ayfhaz+KcuXXwSpBIkXgsi0hvrOCrG5yEa9Zl4dqu
UFss3Jy410M3526O26x2SfSOF2o2oawKY8MPmnGv6QKjBXQv85mA5yXqpt1KaBRYiVhnDtXLItKP
1QFHx4dMt3NJ9VMKl7Wm+hHsp+N9khlFOtXj5e5ZR199HkixvnloKkE1fvEx8eOt9AN+uJV+wC3U
HMavmaKANyqaRm67UiRnggm33qfEv3CK+W5/6rJof46FYIXS/tSswEZ+C1znGlSx38S+xsPAlItJ
MzWPNydehXJzLyAJCpS3MLYCiUAQyKIwebbG3U5/4FFk8EKrm9gTWt35bxmclIK/k9P1v1fVvzM2
x5oJb+rpWp/Gb5Zndn/rQmieQICZU1CPsdhk2X7YSthxVLpkcOc517VbAwkbeDiShqodRihOitx7
3atCrvhbT5YdfhrNs2mC4Eqk5Ly3t59009gVgH/i4BIjBRSGjMQwSxHvRbokciTMLWd/AtiRc4wI
aKwLB5Mj5dGgCCZ+RaGNvhJZNie3XLzxNPUAQZ83nughsJ1QTCzU2zl/BgNyvbmKzAMltmn+SqMJ
OCSsN7adC4vOjdcYCZyMX0BWQq9CLUZvMkqukRoT57XncEPjlw6pxdwDCq8ZcK7R0RKagQ1gw0Bn
jyVySwmR9JH4cMdztDa2TTkUCS18IkgIj3Erclgm7WCjwDEcaows2RfJnhqDdymPyBkWq5/F/g3h
yOCPla9v6YHz/2AuR9saOxCvvFEwz1kwzwkghnk+L/hbCxP1IFaK5G4iL2W7+Ylk4ScxxKBvWSaG
2cJNeTX0Yl1kUiKAsl2RwG4c6wDffwMkS3RLq/dZFGRX2b8Sc8rYCEn+UlitIyT6yWfUbW0IQ6Ww
QulIeCxHdrpqLHNZNvOdpbFGby0lb3kSXTUW9A9utxvNL7fmXS0db+1xao+ZRtg6OexbLDsFqJhZ
EFUPnC2VIiIHwSyiG6wsNQJGol2jmxRxIFdQPtanGB0SMue90dKlAxExolu3AovdpwuA76xXdIP+
cLmiUIRpUq0VfcIGIkgSxvu/bNsuFWRsICXjTn2hE8jirUQzENQ2b6UZse6BdmDPVqAcE6J8tMMM
vOB8sM29Uu/B3V4G2M2hfA3n70T6Ht+COzzYCUyzbV7/XaSJrqsi4QR0yZE80X+Rorx/1kjRTe+S
eShiD4kkxNi6pG0Ys8sqoWV/r5zo70/mzBZ+EWQWwQ0TKDDCW0AMNKCPmVysKsh0purBmvA2cmpr
fHLtRFzGH2IzSAFcsxyrmJ4jARvb4pn+AkR1c7dZUuqS5+RRT4JNEihJ0AB6Mna64TCEMJwp9hNc
kqnfyegwSRj3NhvvFvNS8C3DLwF6jkH7ttHdrF7IJYC8H9qRupWnjNhXQ8Zfi/L2eLmnnyhfxchn
7SfOtE1DJeNKuZfN344iTcUpcxN9yypeVGd+qzx+Q82oRZ2Iu//aLnf/VTwAdBoT2gjL3W/VLou7
n1TSBEkMAUluB+Herd940xPeykWf/QRnrhUNm/11A5LlcLYPuX3Y3I6qcdRpvo1bYDXcX5Ml4E4Q
RdT3igdgDhlywQ5KwZTwQjifo3qZclGgiFl3fIIKM8SnMT5t4pPVupNLE5G9x1HUSFejrI9sZGVo
ckGtnSMTdb2NSDiMcfpjU7YDKNhQGDGE8ngynIS2xDyD2pu5NsNJ4ZR8K7844UL0ZVFHsGgHTCih
vqYXGOC8AVkcdGkLskae12WANdIZXBabFBsWCc/zF3P3Cn3ad8dr7cDSfmXRfv3XgS0pZqHAn+jB
wrSiA3uywc12mLdFLjA98JbQHzrhbFdo/QgFhmVqu+fJHeHoySIamFTtpQcuVdxNPPDROHMR9u1m
PyVgCA716GwsKPBH+XKcjGNvHMfidC1OGWMSCbPYjv4Xa7Z2UC4txyKFDYhkTI93p5HhVuww7JZY
SyyCJQMZyCcJcFrQV4G1UHCq74cjq4KHqcFvQU/W59EgdvNyFSGvhL6S80oM5DUXS/2R0RAhFG52
latLMKQ1uR19FcYliImWB4dfGbge809Nf0thfaLfIPQJYFq+JWByGMKqDMk97Siw/qh7foSbKn6E
XhUtvNFCBUwOLpo93U0MIIp+mwZGJZYsO9MzP48cu6wJ/Ol/wnLJyyVCt4ldXcTruZslJAcA32X+
m5PD9w2DDwAf3zePPIuUX75p8mtHZE4Q8lGIffDjUO1TsT+v/4rsX37/ijd7yf7NAXGTosCviFHA
FaRkTHitiTDbUX8UfypeJXQycrd4Jh+yer5KjkmG1oDNxxlQxBB7ymDuY33ZgMoXwbHEZ25Tovlk
p6aDtHF0yAbiry8r8XezapOZBkxNJy+BJh64ujkHE79UkFlQJnhd6pEFSiKnjlwFi7ZEwh2ZT+SZ
zjYam2e+o/GVP1EKRnEw1+B9aGajMeWc+KPCgv2jTn9d9vxcSqi76B9cPZSeMpEt76WVV/L2q0XE
KSx/8yk9FiAQfnCZeF3yE8yv/IyK+K79eCbONlTu+VI6wuyttmF8G+hEcw4BH3+bBKS4Gnxr5Gw2
z0WHaBTKWHSrIkKqjUuoXUKTFFVcDPAoglHy+d46nhbJGfjtUuQD09vEyS5SfzvZ71m6kyhP+Dcx
UDBwhMe6WGmkv6zs2yV1hBYRMSUSatwdqzgSPSRcQ/ycUCcRh2KMaQF24j0qfbvbsed5eJHyxMeO
dCn9F9CHWGtaek7E4CxcFixJmJFYmJHagchAf1TRoTMt8FYeC56xBJSXi47r61q+Cs4mZ28BA70T
AxCGbZhWAux1/FgtQS0mn1fQZeHckAPKITQq4wjDKkJKs3dWoKvGlHs3KRExQ8kRQml2cdFTonMF
L55CCCKYbFl4ZVCbwbo5o8zGdIAjbhJQ0yLFuIa/y8H7lbJlxLzgSVk4QFDtv/S7bkJ+tv2FJxPN
f3tFvofu/Er+JCz1HQv7A4RZE3kWnpXF2hPjbNCID/djgINQaoBv/rb4hlEiLGv1J23eqYQZW0b9
DaVAtMHrmJKY/Zc6eR33HdP1cY8oTqYQRGaeom/XU1r4v/kJlffbTahVVWhrvNBR3xyEpPTLdDAn
YNKIpyDGAwy2Dn6dKcjmmP3g10yFsPlpNIKuUUWTS406LH9Yw/jBgbhKjPK8Gn12yumfZC9vBVyC
tcUYBYOJZdMficw73JjcDin00V+L42pB/rgN81SyKpZbiruquLgyTBICcrew2vHXxqhB8vBC06z8
whmDS2b6qhga2gI6mslBIaPF20LPoV9I71RU6YJfavY+JEzpHf14+YQ5ACYmS5N23W+kg0xAYPIg
Hv62GgsaqluqvO1O2nznZSflpfmlVK+QejW8U7kQ1cZsxF14u7gzPC+ykrsQXzI7Ble5RFrocOlb
5i4EL+J/cKvf/DG+S9kkgBooMGge2FinuDptuFfeUE9faaCdPW2J31Zh4S6P0W35gwUjofexOc7E
PzZHHHGwZnEiFMQ/KsIUNyyheZ0AHR3ys8CUUyBiSwObfSXCyyuQl6Mt5xArLB789zaNh+W/x8nQ
KMJRt6EnsY2pyS8cM7arSrKjdTIIoWSxCMtXbTkqSf46r4GtbdDQo9svYOz64Jso1VQHgnlX+fPg
r1QsGON0omIn2URtH117yIpRfI7Gb0YKmBTk7z0pIl1wpuHdCZ8oBpQr24QcjPR2uiAR3HecXluc
ieBnY/LLSh/GU0qxjXTe8OZZ/JzjRQBZ+DkhmcMu3UD6RZe+uwEXs1x+dpCmgMNYN2wB8vZNtbc2
oHJyPX51jvJ0fpfuVhMDDga+MF9VIZwE9hiWVLpKi8HxtojsEe+j3Edkz5ccsBlae6veS8neuCAI
xg2+xbWJfZKFZRO/JuJT66tM9sBh7C68KKHNqRqrx32/c0mtI7lSFNWOUoj4SQLGi8fr51qCawhs
eeHDJqIxwXnYb9APyUEpB0wHajmQu0DtAo1rd0Zg49fnwAK2hF1kEEsdHLJRLELGgOfHjA516t/B
nzGS4B8xsA57GYgJ6ih5B9ywYqTBWW9n5Z5x8zSSD0mzGqlgb+gcb2JUmNpiTshiTgjhkLk1o0JG
1z2eB9XrbK8mdcG5MTNUdy1cmWVsSER6xXyR37HEIiX9bzJf6UBcZxakQkFwrtJuwPeAHKJy2t9N
6HCM65ce3hp6QpZpmW1tAMQ/+/cE+Jggi/8b/dKsXke/NjavRZXKrLpdilIm1unvWaBBgQiyaKKk
eIWk3SsTRISJNa8leiaJj0yLViAHfF19VfstTfuxEq1bhjAqg28pMqt9KubxFDQOC0GZbAWqFZhy
MJ9FU+UCNk3lqovLq6Z+QVR26RXY8GS4mc4VpZgzNuLwcsX9Ofs10Fxkw3qQp6GUCOJip4d6GlVN
ZE7RZDJZZEivyo5FvO7kG1QNyzW9PNKM1rGq9o6YhgL/JmVl/ts42PB6MrkLnOQeuRlCMzqixRNC
WEkRSFkaomdMuqJbOtnEgvqy7avYPlUhvkDWmvmoUj+rij67B1TnDCeKzHcqsJr2oLOOc5joqB8M
dG6vDE3SZ2Q6yonGinE4U9N2rxA6lLf0+nt8MH/CHlrgNEwaWXxiNAaBotDrpT2CQeYRDYr6yEmD
UL41mg/B4/cwjaPGFdEcFg8EJ2y0DCZQt0IyxmDCVsTWMuAb4nD7tbYF4js+dFpm4zcwlM+ZZhlC
LtqHTC3YspbjPQpBzkWIBEmL0yPuNwi7rLHzsotXsO4NWt74MNMdY7fNl7KVsbcs6pzu+jcDy+DB
pt323Su0VDdqSAQUebg1EciH+RcdCNoFxssw4yfap/U+r/fZsO2I7eGT33LCezU6Ed7D0cbG2ZMT
MI1OX/kyTZGd1YQyClNaE7ySjf0qmnVojzFmQU3GmIVOBtJodNGrNHom5UjxrTskFbbmQdQ07pgX
M05Y9a2ME/hrElrL18N8PShXkfR52xzQHab9QS5E4G+hbc8/JOR7EBZgTFXcJh6Nchl0+EyyAd5/
Z/5NM5S8z5raCrYh/gQs+LxBKdR2kx0kPTRLvyI+FiGVE/Po4Nb1s4bALM4+oaGLMLx2jjIrIgzP
uu6b5EAY3ljTShdZWzWJhVC7YXeHshbWt/CmiRC6TgvPPzcVyS8cVUKNCLNbqN8I1oliLbTqCPGK
VkdyHRF4N5Fyh4a1jswk6upok0QXLSy0MNNCSZiy97d9Ju0lEp5uvzZU7WXI2emc35vl1qgiKmcd
Ey1MkPGQKJz1G//yx6RrRXUgCCLFn2w8GMSU7xJt17zI1NsICBjawwFzmKFadoSK4J+EIK6JB8Gy
iF1DjE6yFKYvXT76TgjO1JY039Bqw5KD9+1+nddhKnMYUTJ+lvsQ0XB+18GRVfeFiiphn6j7TbdX
ur2GJeqeQLozsXSmMELAxVLNXfeNxsqOMireYUdmQlmjONqtc0VgWYzS8ZTwb4HLrXw54HLyPZEl
w46Adx5y/DAtCvWwvUC6D/hmkBaiKpyaoEAYpu2b9wpHM/4oRHFf6p0h+VCm/mWww8limPIKqYf5
4gLrKfQ/RRPC2tYbD10iwmE8aIsQEPsC7xVV35Z/pGV4rAqny+oFMXC6yNucs57wuij5sXrXseyA
XOB9/oX4hgkCXVbGe0YjkNB0bpHYjyWXZo8Wd4KwfT2gn+UNz11vJkebGE46elSU21bGGgrfGkHq
Lq7u9JmL7F6eCoqMjk5LcGVoufRgEkia16C4ive7jn8TIgbxw6l4v2eE0OOdCze/146RYouOkQrq
C7YVciwxMSn38gfa6QRaPZU6GALDnZEInbluCFYQdGPV3dKZALlHGNzrFWCuvJ9oPTVvTND5NEZb
mHi0D4eifayQ024JmmeRK6xv8AOJXOGZc6DpsIhJAiFoaz4Iwdvol41/bvyGkyzSBWjWTjH66CTI
vip7DysBTo8Z3MsF7jJqgBdGwWgjJpAmi9h91bszF7KasPxiZCcG8AgLmMEzfWdB6WVEYTjWHW88
NDp5iIySXhV3NWrsHEbkWeSa92JPZRjAIFR9YpNIwYtw7Npwd76g56pe8v4nUi5a8MgPGdTqNQQn
hfMY013KfBNHgbARgGACo81nKeZnX0JvtiykP/RW6S3RAmYAQnuV9d+oVIIHkw8KCF7g0NPprRnA
dX4DTGYhsGQVH80TRRJ6cBQUtBv/owjPFjH4BvMbqkrOyIyB2OqWz9n+1Ub6Tz5tQr4zOoDk8EX0
miwmNwS+xV5+ZqoCGxZ7p3+zHFqCnyb9IokG+W4iVWZZCKvY0IOu+SuuolC6qGIVy6JQWsOLyS82
AespRL0iunXyh7UMaNQd/8V1WWtplZWObD2AcCOXvPzUyT0pgZt6Ojwf0HcLRQ6UL3Ji9B5LyC7y
aIJWkBSz+nda8EMEBQIEfrcrF1m0AhB9EVuw7TLOJ7aLCTjjbwN5UiuKjoQC1ESoxefCGEhtHviH
/w7gMnCzgI6WVvfKYl5b3StAeR3Asamyesy9pdhUmb6RwsoA7opnC/krHpPvocS1dJXfm93mNx8H
c4n14yCOj5VPIpSvXj4OerIJoyFIFkSm0oVlxIYOU3crQiAx7jaEIYlF4vva5CP3nVKVPh+X1CDK
p3TSiIZYZRMf5GcehBpVVLk327sWSM8wuvhl4VetfyEsvBCZkBNyymJPAiv16W1r5nsL11m+V3G8
8Q9jFFeRRU7oJjwnUTuECt6ee7KxM1Ke6+1E+ge45FGsHBGryVO+NSTwqG77pu3JqyxncQMZ+AmC
L/sL3R+7MXJg+YIFXAiBE+zfvZCi4lkg7o/a1A4yyTezQMKUVocMIm2EaW1UYcf4Of/UyMYxtkwi
uTc5NX2PA2hSMxFIZFfBWIGvb1m17qp/8rf2k84nbU916XwyEeDgwqJTWBagGxCu7tY2oYWineTt
ZqF5g/NQIuUNXl51bN5x0yACQGiyWmm4y3jBULDwq/3Wv1C7s+KEN6RLJbc2lBn9sNaG8iz6HGJl
KoJTzBVnzM8kSxYkbO7JXkBckzMoQVPMAx7fpfLdDCoGOrCAh5OUl0siZnA6U3870oOo9BlbLhVy
Y/savR6VzDSvOsSPSsQ0gxizRRvKxGnVcTNQZnE/C0nxMlNm3FT/zp5eY3ZxIGRWeOXFJ4ejHM4y
lKctAHqNJ4e2B6fmpbisMOxLAEHAUO80dM/bASkXA9tqm+N8QeZTkDuDPkGsCbW2e/vUuGeL3dDs
Ns+Mtj5bkqJ4rLF9iN8jo+rKC6TZVagz0Wg2Aug5/7nTzmHZB9kUXBXnrva0nyNCecbQbAUSzien
f2iJbK7DDC0PCbJALNwUQ9JtJwEUJTzdJsvXq3O4s96ZkyDnQVWsvgBCgOAAswCJVTA9awDw9MAT
eHT4SsIY9DuJ98v+BC4Uvi1bFHxbqeS4ChbU2mCHCQB7Uod0oz8RbY87iWysM5GqunAnjXTKl4U7
qbaEO0npxQJjO7IIHwllNCO9MDxm+e6dwe4ETVWQym/3msuB5sv4oNxBxICCYZxEYDWKYmRPNlzT
jO/c9pLCJy6YhcKNpeU+yb+I3BRLJP8Coi0AIYGJ2ic/cUrl3T7lQda3P/79ETy1rL4i18NrGBCZ
OyCktUI/xCnHA1v4P9EjxFFUE/mz9gTKFNouJZqc/zVyYo7EBngT/N7zH31yGWIvc2ztY3rFFUK8
OY4WLCGYQRBJI6lRn6Qs0FyuJDJKDLcIKPHcSjS7KyGgXEWY1FblM6VVhdpPj3ophHhawRi9OBQ8
tuAGE/SBimOpDyahqXyg2gCfulaAqPYu+W6wXU54LMSTRKgjnqT0Qj+JxYLVvcOaBgrCeChxYWyC
STwhcu1R31Hr9xwghx1Xoxc/qDNTa3yskpIf3Q8FbxWk3szV7G1K5Ze454ScKbGqwU3fcZ2UTgPK
Lme+Jx4LbknuR+O2a3MaDjuB6c3F/Yh/hYV/RRrAyohVAHyBjwd2lJav301+M/mgKC8TebV+MSGK
9yrOYoBhYOL5gkNJZDQ3GeMY/MrIT0+SdjSLYz0ezvFek/dqBvhYyBlfu8WpgoCVmhSdHYGhSCjH
H6hCp4/VzUfxtBxtOResblCmZqjoSG5Wuwht14D9H9fScZiFw5LSyXrEYYEYAE2oIXn8itDrMN32
8m0vZAdMaKPa2jpLqAZPHyAsxnkD3FBvJX+A/bAv3kXetcauZnvPoP+5MD82qYM88HhHJB5U4BrA
ANuvY80+M2zkdhu34h6Q3eQro+x66/hgiWQZXA09Nh4Pwx2S3UvaBq36MaE9KV9M5YM/yYiESUWf
4pr1LHmn97zXEPG4oAtSzgGYQtpdzXl95MQYlOb/W+2qvjcftYcGFteFkK02Ath37iKbgxKKafIJ
2qARZicf5qFXcPKC1kSbHAKPfeBr4XOp3KQCBezNfVjGgXahLR3URjDQz2fgfaiJOMUnaID7C8Hd
mfAkXqyf2ZdsuEDuYOclC12oXJATIAsBtdUvE/vMINCOLDB5AzIlkIAv4ztMKJaO2ABxEW3xhQtE
l5xhAFx14FDyRBQgc5S/FBqaxtI3hSbHbrJgZmDtsOgy2/I9MwxCnMoniYvrX8nWYcKwOSTpcUhF
IxhiuoYrgabwQn5jxMF8Yx1x0JEFAUQPkQt+hMAl1/eb+M6M7+C+D/XdXN9lkggJOCencydCAiqq
UxdidA0rXQmKS7CJ/fONUY83yh680dvZ7wksyQLI11UaljV1CKdp8Oh9sk2hLTFO36ZoY2yofZ5W
+E+gNdEASG6OY+ATfh4GsvgWnpuoeKh+cRmgY7HWawB1CM5RcYJUxfeb0JceHPrpFvskbh/0GbBg
fsQP0xfIO37w9iBx+3d/oRRMJ4rkAW4MCacskqrqcENS7tYg+Rvl+C2ySohS4QUXMIEiwebDRNXY
79J81/AShWjCPf/GmBvhPC0SdnpPQaP9AMYkRSs4B8S8DbYTv1kILZmmFxGQoVgRkCEIQ5AAs3nL
IklVADMe+bSB9IOFm9GgILphU+fXczQviH6QWDT2B1ydiESYKyyzKsZVhEkYpW8mvo1+EGkhbDN6
rMytZu+tfQILBOAebEVMFxi2H0qkq9cs0BeiQHmOyx5hKRuv2xguVFnUBd+AjDMufhquJWI5p3ur
6dNDuZC2cOlZgOtZJG2xxtpVe1eaXRlGzew2umvOgkuvzzhqxCp0FI1Yy8VKdBeld6yJZWmuobng
6Yc/0skGtMB40ksZEm+n6qAqezLvq3xP5v3ZiD5Ds4p0eiUJ9qQlIuoS6qcCzxnnnoW8fpl9KxVo
nAHFyCOwfbnwp8LXJn9sfXkSy9T9jezkdxxLk21Pf4MWEFB+ShpJ9DrG58vP7CF/BKSvaOGshaMW
DhoPT5TcwngIrSHMtfAmBZ1E8mh4G3jRBZuSrAgn89nTmpHP3WNhgL4Pe03skazPC5QUh0QNnIqw
M+odOzCqR379b6AVmnlU4evuS4fzyjlKpJsAzXpPCHZcTvDI1WJAAKPIhTKPGp+My/FJvVNwZNPy
RHOOQo1WBX96/aPJ4uWm/VkcKHc5TAMRXjIw+XV8qF4QweK0xTBCR4OugPmW/qIcC+aHe2S78w8N
5C/zWHF2h0SAchsiQe34+omCKK3/0pKNDVrCLXa/Z0HZf0b+tmqs+RtK+gOii4CTs+AUWRFl5lyO
eMOhkuTSno/4+scYUfBsh2DkILNVJTwYon6jv5BykXwsnja0AoCzz9UnkJCrRDbFoZT2xo3MI6f3
TXWXQBFlfAGd0lEpFAtfaX1jQgZFOgg5z2JVKYYd4qZ8pQpmnX4KdE4ihJz07vLJ/cfiRtSWVXO2
4Fb+xoysgBEiEK7BWLk4S9VXQ33EF4IdpNJcpKt8iOSRnf8g/YHsh4FTsCeoq4yPjfFw/sO/K3Jh
t+WjZa2FlcaDeb+Y6VGgUyX9x6aORx1fEG5bihz8McCkUbSWy5rehY42wmjmaXeLNBVyAnK+DAAP
DmfVESY5ctVRpqIwszuhIRyTv6rpjXzUkU+TkEubuQDKLnxydLTwc6eMssGwwtsg1wh7PcpKfY8X
KU2OqXys4uNcnWaYyyA6wxLc5JU+qkg/uoTj14Qy/he9EEQ2LNoh+iI1W9vJWEjohdDOZk2qm1rC
P4KLBAkmLpKW6RhMh1/dCThOC2R74fuAxSlfFRJcoJeB/zPx2Z8jwj2kd5lpLA0Y4nBp6x+UzQHY
ykoCPBb1vl0waLflfQcF0LbD9ho25/BGjCOzlF0/Q+m5GjsSeg0MrXjNQYzEtNOAWf3NFD4zFNGh
Xe2YY7oGLYVyR0Ah07w46ieHeT2zn4XeCL6PbdpElPSdiMoZcz+pwUBbcuMgjnk+o1v9STFIVpUv
1/7IC8IUZEQ72Nv0wHoOY+jPn+S3CvcohcCyqGUknu+WL4sZ/ZlfKSAAUrUaR14xoQa6CVQY3QGj
fpjX8KdYJOVQH+h0x3As0PZYEHXxA/viSvPidBVHKgJ63P5k01ghmggWsSyMqwGcsWCcCXBaKbZB
xog1vRF6WwwjQNJ+McHEVWCIfYVNhVgfxp4DRWDiQfpKDZHhXH/0HbcOzmdkiIL1NXyw/38M1IbE
Db2D8v5YZ6FELDELBeA0ZK5MqxZzlrZVnmxPecoQp6Jsm7aVuU05jnNmrF27djNeaVRNFIv0BNAE
YiKUAIjvKA/mZjcuq2NExRCcgykDP+Z/tAKWRVIEq6KnBS0+EP3MQXjKWWs0CbZylf9rItTzWMBk
6GfT1eZ4ItraNKw5uIiwB1jXlQcpnrkUK+4FpgJ303XBVNBqpUtMt1V5m+7yPzMbCa8qjniXT15W
GeWNR/oKLxaWyosFtdPiR1uPU5ylOFHxZuE4xVlqPU6pr7xWxAEp39k7/cfN3CU/+VborfLGyYqd
JTlEY5gVwoDToB9b/Vifj+fzcRwPHHAxsX1whN30XvyENyqBspF60ytfrzEPSXUolL3Z7rsbM8Uf
8uuNwQOtIR1ustKiyzxJ8wmI3CgdV4icphxhY2UZX+JwPR+seVt+8L9MMK2g2wG0YkG3Y/HwNmiR
6OTzVXMBtErBid2pnUOYdze4+Tt3cuGUC4Hr+qgDE7J3oAGHZRHq+Xu9g67gSph7TCIG3Pq94Rba
yC5LkYhnItlyR9eAlgHrmnvy58wtRbvenZ8ggvHVwev9/6uDusaKOW6vqlgZvTresPS5lkXQDkup
3bPszrWbLyk7a9BOp7ssqhlWWL0N86Ev3GwnGxwfD1N9uJE6ZR1utxAUu3XorEN6OZIK004HnY9i
OuSTCLukhimVLaNfZXvJ91kuDvWWFBpSmAzh5oLNlNfAAbsDynGa94gAAcwyD//bRrjAjUfd9grO
4AMHBOQHigH5EaswPiV6+sIiRqYKMVOQ7GQfixg9bCwNhcoN98UUE9AEU0waqTdQvKqT0BrHP7p4
WVcH/TNdeFIcrhig5MfNG414c2mYrd0yjH0sumWs+yvxD5OIYDCP99JPRqvST0X2GaJi1uJPYe10
6WKwa3O+lSgZFNGloPRBqfpBZBD7IzsjjQfyfDqJkol9kYUrLmd4qwc88d12fLy92WhpW8reSN2Q
PXzQZxGVlIzH4nzKzidVP+XFXVrcTf1d3991/R01JepeZMTaSdNOsnbK+5Oan3goquFIogvHbAyD
hA3FGTO4qK0iVQqZOf3Q7ltlR9eARdcAC1xGEIXDKKjWSGz3Z1NYvG4E3hSCTMJr6WuFbuhH4lO0
jcDRsHcK/gYDUTQA/fZy21vZ4Rlwzl9fASgUESCCQ5vFYBlzF4PlEZ4PZlcmnu6lOdbykaY2U/W1
Z4ihECgqKds4ABfBOe0/BOfs2xS2aHIUMdqYOAL0PiwBnEOIWY1eKFllBg+NR7hQM4ZJFsVpdGWq
b0ZqsZ+K/XzdD9e9jnVyS9NijXw/t0DD/bwVuRksK/dNaD04qZdFZ2q2PD5NPtalW5ENR6ogjfJ0
PLTx3mJwtFDjCJ2gWcH9i2WC+eHUQ5HczePOAAKKMa9ioIOjQwSg0L2heBVtCq4RoB+sEqUezT+E
k4unlnz3JaYdGyQ+QgyVLT6xJe8E1QU+6dUH3L2kvzCvtTBoi+hgHtW7Cvz+F5eXSRE3/c4n0RTf
T48FNv8FhgPZME4gSBxUMgoZEr/LXxnqiGOzPLXSGfjzduAxNbGKkyvpSKc/7T0yHec8RBInqhMi
INipHLGgkNdPoFf/HbIkOq2XrcXxqo9MGypgKGfbGAfeb+CfrJX8ybsR8uf6aooz8XbixcgqMIoj
UWA9kgNle30jipLm7IN50w0MEgGYtxUmb2tBNoachEtCMvXQ7La8mOiJdowGGAe0/qXwy9bnE2WN
z5jxMLHYu4TEV3wePP8CyUpkGZw6erH0sWLvssG5LTq/CRrx2S8N/1yTSh6kNURYJ8OE70yq16Kw
4TtTSW9Cg+jRyaw+q231Sf5VrKFbPqnaychP7ETX5Ykrz0e2GXYithmSwDZ6ZNxER7ANMtS7+d99
M7u6LdJcUhdfOYzgwpQ+eQ/d7rEI4xCUH82zDxOB3y5DZo9mCeVFnA2mZfyookE1uSVNmpyohjWx
g67nLUzdtHdZNCRpR+IKJzqMvY3bUw2dT+ujWCbOjDlpOdJvHCZkJeWeIwujKihZLAKIxvIXM854
b/bepXHEFy9DBp8sTn8jQ9AhmAa+KbrQYFj95GiesuNIuEL8/9xi8QKpffmDFiffB+hZXnlMzXsx
FoPjsxK5KP8N6UH6BKyEQqUERk0SsPYO6qgRTkjeHLd3aCOPUACwrjDIxqifWJgifGkCBxDYbzC7
kFuU+5H2XUuTZUv9SnVEjUTqHE38G0Ls225Ai02BtFRHkBi5JIT6Uhwhy3zL6cP/aRpxDq6WlTY7
wuPIjGNRayQFT60b57QYRe0CdC/75MJnn1x6jkdcfS499QtHXa479Yu4+v8B7pTxFrswx8PiqPwQ
mVX3m4rQIYc5f7Mh+Ikh/Q1ssyRMUjHjCBgF5bPMHtmTtiwytjlGatejMGEt00QyipYzMYNtdkBk
AesmiHTaE/k8HIfcQoKwFJB8pE9h10WwF5QHzWHwWL2ASPhikxOuY17CmPEXJz7UP+gDkDNGJJlm
iOkW6MGFbg3UBjX6H1dn2twml3XRX0QV8/CVGSR5iOPxC+UhBoEkQIzSr3/XhcTdb1fdcqXTeRIb
weXcc/Zeu1yiT7FVy5ydMKoi/PoBEkB0gEUIkVB6QyuERoq59HAWDiJmx2iBnHtMPgynoXzwgKCT
WWY5TCgZT/7YcBhP/pgDkUnVv7EHMp3EHqiTyjD7V7pEKPmG1BxSBnFK8GwTkcKrBxwhupslJjyD
tp4LElyVCxJcS5uImuAscB8MxKdBvDJwdGGNQ5TF3GkGa8Mbpf8+PR2wPc/4bcVQ5cQ2kyfrUKWw
XUpXuhsTKWoiiO1Uiyy2KRdB6ZIeMfYHlUBP/1gSgBKyakYU6NGTfbSPTD5cno1S0B7piECLpHnQ
l/f6Vy1S+QAOivGI48EcJAMsxUOOjEOWQ+gRDOyrPsKpBbpFNWNjV0E0TVBgLB85sVt85PizeZPA
isDqBhyO2qQkbOY/zngggGQ/M72/kG4H/uG2ud4SaGxwlH5H+odti4XHFJSw7cmh/cnJtVWFCgpd
BmtQ//IPDhxYZ3Fs5fCaQ2hb1vyueGioYKKwAPSwLIhBV2ZrHvNjgXabfab42NkY5DNCJgT9ugzy
M5RLG+fPOjo2Hs8ep8yPzybGMTjAMfURsfzRpq3pH54xCZyPHldNOBFl4URkv6h1JJXBdGcEe+0T
1iJcSDZKej8LZQOeApQN2gf0Dtb2wfSJ35u35cqyM5SUnLPdHsWTLjLvYKgyYS3J4PoL/FwJmpwy
1taGdhGuXJpTbGL0p5gqnTZ/6E8BhU3BxfLiX9hkzGzoA3EQct5lSCi/2Mrne+l4B2dTuSRKKUy6
pLah6BzcAvEbOAOYT3zlrDs8srUBS8CSB4oN+y2f6UL8zFrB1ZHeVjQI73UUILh/WEgOHoZ8BZiw
B1CYovKjKF67Xu0L1fB6b/CY8NOjWps+8d+z8PGC4ll9vKB41rXSeKi3cPexqLcGxBmI09/d+Zvf
QPFBAbb/HQCJmSyhQCBP3HTcw/uEXI5vRxJLXTKbz1IAcWpVlc5ScF0WuClNChBxnk2Xe8nJhLO7
aW9wdlfd7rzEZZ/tv3HZpZpkfVIgS6KQMxMzRuOBqBLqfwbjhechKuimN3FOu4I0yTyRpsRZtGkz
jFcjoadzT/+HfQscxAW9vJR2Ei/glArS4MK0tE+EOwtU4XFIFXosMvncaXNT4an2bNRjBXRdxMZ/
A8QvL2AHQQ/APmUBHID2UnR0XcUyL2KRWM3+RmWqVPCJIgehEeYErIhYFBftJ374Bkn8GBW18MNf
RnTBLVXUYateNojRU0tLcRkeM+EyRNNnKLQAo9aKtH0sG7HM1GBOsFT1kfLH4GAm+RKRpousAmXF
deIQKZQVLGQVLGQVGI+QVZyYQu9DdR+WTSjvw8uIry506nDYh1aNxTJs92I5FkrP0LICk6cQn7Kr
KSE/MXKMDIi7j+1oEHYnE5jBs8LZW4prLe7HWCVc8RSf5mhgp5OxBJE75JpNpOwjRw432N0uTrLv
kxHt5VY9evUdNrKrggcd+2l8VeJei+qJ3KBIhQEF1NcCaxQPRtySnGZG3a2w+TU+JteCOSXhxDj8
JGHyO0r85n+0PScOgR4q6AudlEUZrX746jP3Q9ak5yI1G2hYqdqkzSWdkCvGgBTXi9DtaVgHXAHJ
wkssrgBLVjCmBCO6vmXhGOM46XyhTcyMtK3TukbzxjAgKh/lBjwdWy+VJULRULGCQQm6DQkCH85d
2br8nVxYFlQm/s49v+jwkvGH+FtZ+NDQ75YzDSomav7xQ6JWLCmmkw4T9eTOr/iuzjjFXx3nV4vk
bIiJOWMZv6XR49XrGV+Nfmd8ka02vvIHcOJYMmOLcF8QPGZ7F7473GnJvc8/RQSZyiTaoffk3194
sZ1ID4lLqkkJCU1kAyIfwv0z/96FikVilBZ2qBEnvGvUkTRS/I4Odknuis9dqOkolDn1kakVZri9
KvcSQgkF7Hrqt4wnGABppMQK6avWb4dF+jpV2xK77SJ9Ha0NL3b6HDQt8s0ImOWY6ngkHbyW4g4B
uGD28ZljImfl5Q4BtcYdkjqte/R1G9+0wC6Mc3KeE9lIpjY9wFucvbh4YvvrXmgeA06+0E3FdLMQ
9bD4f2NFxugMKRcaCopUQ8yWc3pBzJbPnqjBFTfn0lhMdO332vQNWi8Snp9gD4AVbpYDOj4Yy5DW
y3kKc2KzRLUJ7JFBHbMXyk5qzpmhuS3KTjpWzyVblhkNRdwVsVPHxrK6KaYbX0/01YFKxH0tagzO
XkdeLZ5ipmUDriZ1ahTwKYTHDggT/kW031qs34Uy0vU8IaBwrBMZye6UDPCup4TBTY1IV0+cU3JG
xzsmDJZqxFEeUwWKd5Wf1fTWKh55CFV8jTJEJ/uENoXLv8wogLj3MZlPyXhKeo3rL8Y8tALHmFPG
2qrjlMGi1D190KSDQCSjZvTOHy2keQ7pYfHJZIrF1KzzTEO0Ls8Sgj1eE8TCBKyfq0SoJDHx92qe
QO5WEBpPicR3rydtkRqIiP+Ru7M87XmW+R3B7eZ7BPdx2KkELh92IN01WGfKpkA0ouDTc08fjJcc
7xfKFzQvqDL3KEqo05SQhUCPSY7FQF0OYPeVPkTN8dmGjMNMhyeZnD7ATcuixC8yUd+zuqWFQ3HP
Mm6sm1IGngOAXNR3KD2zIab3iXaUp5iW5sfxODBC4lzPsGMI7O0i1gevjnwBnN0KYjkS96K9kXpa
v1yULTMJ4LyUCbqIdFWIFAUUScUNP3lBWdcDICVf4FLhc6AI5P8C+tFvUSxgp1fOQgyIxh9GILc7
823IY2AammMEhbqyI9g3lIgUikPoNDjlBAkBri9oM1jTK9rsFT2PAuPEFKRK6gnKqxZFGwpSrhc2
FMG8FYprUXa14Xn5y+FGDJ8k087GBpjU3rlFLIr+uh0fBrYwS9tVtCcP1YtubSm5jJ4GhM8R+Wgy
sRHaalvZnGkO7vYtbNuQrwiXDLKtteSyAHStX+bd6ZQc9Ru0IoWxmzhN7m+bjx/pzemZ5pVxo2oU
1cr+N3fq6SPPidimZtuAyRrrlJhh41ckIXOg4nEJ7G6F7gnRk33y6ISJ5OPS2OmvR1JhXJ4cTrw/
ozjx0CxSKp4VYGh0jq6+1N9YvfivZiJFN9nwN0WAlqZNoStyBJByN/+k3NbjdMcZn1qQng4numSt
D3852ZaztvxAy4cOGwQlikNc4OpDpnrOo+Hc/fgz5pTWNVGhD2MjoGFQ9dQHxMJNfNgAmvs5LeQQ
kokW9JNujzw8RLsk3yHHYi4J43x6VW44ScILMrQI4fHwehVUMA2/NqGTc8BQjCkYrdT2pX0BRMQ8
lO7RQpNhB6VvR/X4A2OFKYVOhcWsDdwDkGYENSJxegHxUTxBk2YbRXHAz42GGI/lg/EGMxliO4sj
C/c2NWkeFKgw+Ms+j9seaSDAe0Uwh2gGjsvETXQFSVim6MKdKQkLCv4TbnXhQlGimmMcOUJw3Z7O
R5/6q1qEhbhvqL8ovvAyldjp1Cin5sIWePWKzm2vYbesDOfkSWAw4YhwsOBj4EegEwMuaTR5JFeh
rgA+i13fNXbO43q2YDTJBVpHkxTpXB6eS14wcC7XyhpuBotrgy1faHMxVpJigtWQyJKlXJ5t9DZM
q0TxeOpCxQizS3jGC4PnA1/dUfhirvx+JwSMqBfxCWUugCkwrUUeImE0jUBlHvkFRABo0reMyqwL
MerLOIbJX0KWnwykg9BIdeAx0Z6mbUN3C3RidFzMIdocD4Q1Sd6emOM9x32PzhSdRhI2SPKAk6AB
v9hem+3+us0u29ne1vT3j7uTvXVGMIvR9AyFuyNSAL7yX68Oau928eog9Fb3qKjomjN0pynJ0jKx
ULCjZIYWKVry4TNdYLaxlS7OLgSrurjhYAHFm5M7Lo2DLCSeDUTxTrgHagg2/M8q0RCHEKZSJVfx
a0BXnpOu9bS8wJuAdsxHAe2wFFFOA23FDF7s+mE7D1vN2lB4X3JBeaLu3mcJf1CjK+l1X63mSwif
gRd24CfgddKgFnBZmckIEjzVK7Eve82ifr5egYDI/V8uy8n6i6UY31LMJfTCpfS0kOgEb5s4LUiR
9BpdjSCF5VOuaKwSZ9+FNb8gAqMLEaiy+HT5jOHvCgQvmtnvDgBMvqlHCIeJ2ieyE49HoTQWEBI4
Pe70MN+M92CQtEfVrUgmFDzefeufcNOOvoMehQEBM6ODODFoU6AsS1YDFhikKrwyonMddWPxliI1
pYjlZ5x7fE6cejjW0bcFZpRegcEv4JaJ9B4k8F5PbiGlnbnB+MYIHPjw9ZstGjIOtVUlPqxTJT6s
8UlHO3ul2TLCQ6oXFh9J5hyYvunY4w9gGd81GXv+WY4xDuCurH8P24kGQsCLCOLrNeK1SXecDRTW
LbvgfJ83u/oFICR8dJXogEiJ25ycPd5WAMgJvtzU3oV0RuLthI5RnwJ0jBkqDHJYyrBc1kTTL2pn
snM2/HlJ2kzqhrwtZDGYf1a1xVkSLyjW3G3GbtOWSAWpkRip5ONOqna5tW2ez4gyREgLQg7p1zpN
1Wl1skp0L3QjzSLVYhs1RgcL/EdFfKmCdhISYoTEPyri/RSw8iko+HbHAFHIjIQD81EpXEhkukzl
Zs10QQ3EQlWDICjLYnqv+xFpDkX7I+WI0ZB+jIhNpFewZC2Y6dr50xSxW/O6Yas+xQgt6oAdb30D
fB42/EmMR7nzixzyA0HGZZzFvBjY/SznLk+6T3bn645XvjmH1CXzMVJ7PJIRmM3JjnBFHiBq/jNG
cgBYjZEOrDGOty4AaBbEN4Y2uP3yO1jRdAJRdWNEpRlIG/B/jAr0AdlIwC7SjzCEW4GTs0zOe4SN
lB1iK2oRhubEFWqoczwEso/a/pnkhv4YAZuHiQ/bEi4E1jwahULyKYkAEzhabM4E2A8ucEW6nRZt
ISIOMgGRzH8Hf2S0/VnM65GeLKMv6UAEgQBaik5LOnwKAiksQ7DG30RDQB3GpMNaWzTMG2nRAMpk
cxusGEgaro0MVn4Xc0Wca4xVVLrGOIpzO97jSJbjI/YnWSxAR7RIjO9rAGJawIhAdNPhLb9X6xd6
pgUSiFCFq8+lR3crfELCvXaUItxi7VK6Ke1H+U0zqDwGWDt5DQ8WMXMuQ0o8RZhM2I4ZjLIdr7NR
655vlWedBVwRqiJ9W5ocr1CnsMTP4RWO1eDqt+dnlNfIrpkaTjQMFpsbTre2REmBrNCjd/aTlMP8
vkIu/SGTl/lM/5ujVoU2+lehRypvLbpQdPFwq0lPd+odct8ewfIpzEkX+kcdW+9L9SzGjM8V4QZg
ybYM7U+cnTe/8h1jZAvCBgmcyBYo+Z+bZ0XncSaeJrI5Mf5ruQLSm17p3a1BBervSvRbV58cZRD2
iB+HxOGbsQN1D1cLmCzdcOmRFl3xJKh43DRyhFOCeVoZy2cB1KMbRnnC4l7CDEsX7dV5+8XIhcEL
PiB+aNHCRKWn+0x+WFRhqy6++BATkC/6hX+FE6PQrPFBj1wkdxkCcRDl5mYuzQQQTZR4AumT0mes
FiS/9F50N5AdR0GSxFdUv2hs9ZXw+TJCofwiewHvs+Qy++F74dKzzN9G/cyoR0zdf9QbTKGyThjl
GCrYt/DZwC0zrkRSLbNRgM84Rvvt6An6Nti2cTERA1jjvsc2Zugh5mPnHYQRJRPHAvZoPjHmnvRk
L+Mz3xFDHeo+iEbctAwOiqd1dMDcAM84F5TRAZ7x9dRSvE/hXuB8RyY9Orh2jxpxeYyBj5a2x5PG
fcvNOr0MLzxww+qKuyfPBj01lrBW/KVUYvYD0SZwYpmDctBnJKEtXjZ4b5RZ0DuYhyIZWhYFGTMJ
4S75GUrgmWIfwol8eu+y2+v1lveWHPbEINihqYiZsIDxDmIx4bcweyHRtgLuQ6zbHIgr4qrFvOv8
XEHpgkCki3sSm7djgVXi/4YROmERuIKg4eQtpuzYLTFtvfNJIHCgzY+8gTY/akfK/DvGxZOz44wF
UXUgzq7c1gRlgp8mdlqkNPvFzey9rvBSfJeUwlb0zIVa+8UWH4AuTPg82/hxWDzbWHLoXhpcaTFY
p0IZF9s9b2cNybqU4rkvF1LuNKTSIaWLJzsJUMLikMyiUsILdcbawVExKFDRMsheAhEkTBUXAUAH
BqXLwEgCFSHzHBQzofbuGYO3i8EK8ec/soFEu5K0CwqUALYBYANcX/kk2AYs2AYtA9fZxUMMfqcR
HbzLsoYmPdSwIMM9o/syys+RVQoUulFGGi4Dpvd2KDO6538qYY0EA2mJ4pWokbpNLhbBBYH1dUKH
xNne1e5OY+xIkYKJ2rMDGDQjeHZBHrpyXOKVycckhxKCbMtLLw/Yx1ird2ygJFzsYwU0hIbGBN+n
zwLER3OsgrwHkc/wxz88ALk3I8jdHtE1IeXfB2dmUBW97eqzJK1RwvAR/GQWEBph86yGRiNSC+pJ
pBZYqrg89DhJLUDQDxGewTfdFrd6MKJA/6SDTzAAogkYlTTs8Wey1kGP8s3gixoMtxYfMFAFhxdd
LkiFjZZOWxIKulhqbmxpZ553mRPJPn1jD7CG1IPYiowOGlJ0sPAKxUORyHNS79PjPj3YaWmnR84K
cMGpy2KTPBk9RkHEXQyYgYb3RFOXeJzwULr4Ikq2Ao17MFJn+msH8iqz8JTBzo1q7HZmNKLXXyTM
6F1mybOnnWXuTuNNW/kOISkylNqoriJU1VPtnQq6+X9rKMooUUMtgrd9BYXFI0pvzVJBe4pszmPi
aTNCjg+66LoVuui6YZvKsVAB2APIhYI5outkNWmHZYV2n1dxFLLSrESzmJrlJpvRrtNNG58ZCzMT
ppNWCxku/agSfjqYD+qToNoxGp+3RrahdXSiSbSInprn/b01ChkBq1PDa48ir7RdunX5m14BYSEb
WoRE1hVKebFGOBdALuy46OPpIBakFxliDRGnIqHxckwPWaL0yezExRDLGh34SN3H9gwTK1FnugCp
1ZL+51VBASaJEVuDhGKJTqXVpse02mgg0j2k20arTdNF93CVfR+5ACQ+uYj4TB4v7js71GzBI294
DQOBX0rhxky7GeI2cGXCrD39jrezut8cAGBpyXRiNAbZvBRGMDC2vHZpgli8zYUOmBEaBhReXxZu
B1w2MaFsqkTrE3ApM9OAQ8QV9nwKVL7jLwJwTgNc/B0k07BgHDP/EkqtFzoenMWX3kMloe2Pup4g
r58ZKQxr5mn5RSwyyKDifoKh5o3DV9EkI2KKrRbEBSPR32cONebm3G+zcnsk0rISwAYLsS0QMRnz
C/6rmMSJqCPFEwoRB5y9Z79QsdldDAYGeiCPzpW+wxhxItdVDu317xVBkbnQQvNcjLzo7X8i56HR
d4ekh3cii0Efi5ei9DaE52/6CTOVmsX8FHsbTau/MOP1xcUTjhK6Zd9e5vSkJg1QJ0g55AxGWCCJ
VFBPlQV8yiBrTaQ6cYsRxlfF6IUO37hA4YZTCUL9jfUH6sT2Bdk1jQ1epMxNeZHSM+ddevlsr3fy
J6/Un5f02fJZAypW8Gvbut3BMuaf5gIqtO/Fu5VNiK2ITYjZIVZxXq9oo6ny4emwhH2T/C8iZoB8
dFymPLLxbtACWXJgCN1A4wYVSgTBMOxnZXh8TDFcZtHY46XFkAPM0oLR4WwP6qXHFDAvEJ2Fo9MD
IjoAqo72nXCDK7qLWDX3Tvdo/Kk/pk+KBSqEPU6TKhV1MGGnLsW9tkN5xVIfHMJR7wGlUEUtSj+y
sF6o+WmIIWRb+1b0xPiQVtUDM8NS3nVgzK43LWiq36uA7X+2Y5DBTFbBUsBORvJg/KXvtIaIJMKX
jW3VfoEiycWgS2Wli0EN8DvVETcqiwvf0zD7PrlUMbSOUHWXevgpPRlBf94ipISuuMMbBzQC+Ddn
5xoZQQrvl1hJqjN+g5+T3ysvAAwbdw9LMtAf+LCl1uVZ3HGAGqD0P4wex2pOORPqEtM/fdsPcpKF
/fFLfuAIrj50FVs6pWeM70FI/MuP2grs39S+vQuYgtIXCyYVp+ivgcf/RZONYBDhrOSpL575wjFz
1cjxV4n5/TcqOWJr5Fsxxr64l9u1dKR65KhJy3ANEiRLkDt/X/zC1jd7yPLwEaLFkOcIaAj8BSHE
gEXyoRNBgjCcD160/Sm+JIsZJ75a7JhWAOjjv8tfyvAr4mU2k09cJPJDFvO9gGYHd2TsftQEdPyc
t4zv5ZtPn1MgV4cER2RIJDhq6CGJyDHeDspvylwOnxxBT99kOqFR4j7L7Uf67hSjqPDouvPkamiu
BrJ7RJeFuoyv8NnuTs/6HoqGyHHga09D8uvwjHftg/kK3gp7z3BNiDcPbK9ZPIJEgbgno3JGZYIS
EXJzAYfgFd2EBv9LzLb032i0h1cODRLMjPTyhe7q8tULMefyWYyrz6Yn7+xyixKJHJUDTVgIeHaE
QoEhRGaKmQFHW8YPhAECt+F7Z8xHuamXW/ZKcPkGsGa0Q2yU/0Z9QyUoNyBu9ryuQnqvjL9X5NGo
RvUYHYuoqaMeqxaqehOVbKiD9cpDsKIHmXOraxOzgyg4mPh+0aTJVFa+jvadGdwcVIBvTu71sSYI
PhJtKBt8iktT1ZJ3VPHETe3PImFUQ9mC468QkHfH9pB+Zi6QESjChiwgI3CZgYxMYNTUaKwjDe5O
wd8ndhYgUme+lyMtPoNevGBOHHPRWKv+q7FGb41RPMuYRG9NZ/xONwe6tm9+CJopfi8GXhDG6Bhh
0EGrj9eKKRi1Ci2fZRVTULW0eYBhkDDlnmime7AnmM+Xy1ya6TSjaVuM5WGPck6u8FIHP3FWDr7w
KZQdURiOVURBKOrmM20Zt+BKufASWCsvAWQChTKLQpllonRtRa18LSNq5ZF0yp5gGVEuM8k+I5q3
AqchsiNkNm3jA3B86mWWfkHnLLigxlePQ6B4wqTqIOoj/bxGkI5vBF0MG3Qgy4HmHjfKFOUYCL6m
a3i5hsSpschQAqQARYFMLw4QUBSmZZHpxQHCehcMYJqv1cv+xfDKYyxnkVRH+T7ytof37nozQYgm
hvOMAY9zHuF3af/UbQ/fz6YZs32llS6yMcZMQJtI0pnP4uVPK7OHpX5NAY0zQ6OnicSt7UXg4LN+
m+1FABGmHwYOHPDJnLQvN/lVWH+6+nao0Y/70j3ugaWh01SxbMW8b9stv0+8LdoqmOFXI1QQWV1v
q0agEMACw2eH4V1ta3K0L7CXNl2+sYf0fEz7Y9rh0XHiWYlPx9h60nbSHyNgBkdSA/q9of2r3zsR
2MKP+W3sBLrmH3kHTRPZjGIjPCHrFvwdxoFKeieO2lnANkTHh0ELWxandBpgCK55ty2sdRzPDhan
bksvzL5lWi4uj7hIU4h4XrwbU7bPNzFMguRD8BGNsYPIVLx2W/6g+sBopPucyEYVjanVZUeXCQEN
FmusVEseCReZuQ3iPEY3pyeg5G72UBhhh1oPzTalWMjVoyAhUYIoHjLs6BBGnH6p5Q79e58SJtKn
5Btcvij4RLX3yHui/cQJv3a20C/yEVPG/HC5+AFWLhd2sMMTakD7gfiM1Qg2LkYw+kX3a6MLKc+A
Dou0Y3x/C6cMznN5SM0+tdE99oJT1rxf9i4zxxAtHWpG5yqg0GgZgULT0rxy+enzC1HhKkVHV4gO
3V6WdRIzJyoaBD8kicFVhuuFYA7aETXhQq0zaHSPIgpAA2/U+QUCdcGtM3gyTLY9RtHhuYWEGzJI
PkIIcnUcfSZuKqjfQvyU1UmBKGhKjkZStem+TfsivV7SFsH7wq7rJ/QEYgE6zLRlYUh8sCaXR59j
Mmfk9Zh8obhH74NdZsAT/5cDDAr4SKeNtyWD8S9GuTJ+N16NJ5J33CanvfPrcvYuv3rmv172fm6J
tfOHxovlm/zyUcf5BzOi+RelPN7vq6jChibuSIiagY0nKhCLHNAeiGcN+UKdqDKgOc/EbkosJbQJ
yGF5epgSiGLOq73JX/r7/LPfC8FHUyT9Ivi4LJoP26LA2SjVRkbdT9+ejj3+SKLfUShGleQV0y4/
7qxxZ6IXOOwMiwHQ9lwDLtnq2aZRNvQE0PUUc6pJkME8puk03bNYG8RPigaHjQ0VzTwRL+VpZFGL
n/t0IvdQrI7cekK7Lp7yMDHHpzHr5c86ogZShoFuUUXOYcP8Hd5pimwm+6Pupnu8/QcoNAeQaV4H
oAAbOF2+h/yJAyJP9QN19z2/uf5+Sbyt5h3EWxaTuvDa2zBbeBed/ZKVYLHOQXkmICcbJb70sWb7
j9d3Rkc25rZaRCbyO4btD4Rp1K//w+8B3rPyeyQ0VrgOBMGnpJQhMOOGQgGbvsnJJGjQ69I2ZVyg
vNErHEBWCd8MDVQWcDL7tkXNb4lIn6v8SguS9h1tY9qmHEV0Ck4lIi+urFAOxnCM2D0vlmiHE7mg
k7dAoZpQGXNS4JjAYhgAebMmezn4CQ6pOTdcGRRVd4LlLyNsTogaZgx4BL0TShcG9+Jp4/ywPm28
a6Do8a7hRQO5HLLbbf77RxIoM3+g/oaDs8wg1nKcipyJ8Q2bOGwbyRTBUfa8gSSYDR6NoG+mmyvG
ChIhGCtWg9b1HZSVCRwHo+Dst/RSlwWtr937K63vAMoOXyfZqTR4T4JmfwFlj4EI1bGKExtdh+gi
9W9wimkJGMgvhKaJ+3to065Niyujt41sIWfcKOqm68X93aubRt0AQZJoGSueU24MlhQXPDTchKGN
rGCh8Gl0gT8cJbRQINvhfgx5yecjIhDXuEONJtfphXpSSwS1Wo25+dHwHU8MjF0fSRqM9HMZFHgM
6GF/jCcG14hLEe65vNfRiEEHmO61RLmTic6SolyPTqgk7tRd5Zoc4WVh9jySL3jb+CP6Bt4CqKfm
sOWddKTWinSaFqXgBCh9BCgAIvQMK/q0MVG0osv0SvBmHHOJieiZ6gnusWz5OocER3ChgUKrVWyj
64bvmwJFuIYTIk5oQRcBPLAj2Ru+rXfabMM56BiCkVrShhwPz+i2UJN1JMXz0qE1SThD42wlUgH0
uH+UqpvjiLnjtjcwd9z2w20z3E7lbTHc1hjo9ZtRv3F6X0M3xiGWbki36ed0BYA7kriUqPi0pPro
l0qpwOpV+w3oFcyGMjsE1ZH5OJG08tiBJ3DzD2fvZzgJLU+Db5b7fe7PZEK95cZGud1fXOW2wDNE
YoHPAhvi95/arfmm5QISzgKi8WSCVTwlCg4NfCKovbCRjwui/BQf8ljFiKtD0HOplaFYFYKDniuB
KNzIhuQTJm/0/aLeUrrR6GSpc8Cq8GQQcMgOZbi+jMUBFx6HCZTryzdc8vNg3DDjFmw1sqQy3Z8I
UPImQvtcZx8omn+mDPBMQkuYC8yBBFYBUfIZd6brK7f8esToRD7Wbc3uOLvmgY448YOxFAMZxQWC
uIJOTY5CA4qgcAarVDEvQEzo4bvag8wm1KUF+iOqZ/7fAa1zJuzCA9UMYhMOyRQhRJ7+yevE1m91
/dbqb9ur7yR8eGO5Gcy0NdNxTkk8VDwUsZTbGf7+2jN5550SlOA4SqX4zHVFLYf6Dtkc85Oef4qA
oa2FCYykxf2mkRJdTQ7g8ZlXP1TUXzqDNI42EZ9f1n7U3BATL0EQi6GF85oQJxhZu6vi+jMDJsXV
iJAGl8GVeigIAW7Ets/iR2Xb/9n52fwzxlCgujTuHt4kvDFYvCuKrcQYn4nRCxfFfJNpKUFunPxq
4h/wr4r/A1mx8oCFd5oFXkWn/QNnRWDB4cOf8qjGP8GslrMVk9Yh2j35zadfx8oXbzCJdNPFs10o
/ol0YjoEBVFXd8rgVpSGtc979VBvea+OwJo+IKxyyrCg/4D+4YzeRgN+upIQ8JCThc7hggg4fBGw
NeH71OmVd7CHaZxdJv8QbH90/0NgMTbniMSo/42Ho1v4OefP6y0/7V5JuTvPzT1vyMFgY9xmVPHZ
rqtvnMsNKHO4nwRFLwtQPitHqy7Q9XT5BSv/euH1EIHDh5WuQieOsKR+Z2iSLD8/Ma0X61wE1Sno
C7GAxijhbqI9RysHUxK1hAsgK8KW3tMPU6KdfEYh51t7n2eZJ1p9Q4DjKw+879cPiu+aZRK9eOHD
6vjvmO4B13GQuN8d+Fv5PJjQkihJg44tbfnee/D+hweNphsU0yuCzEQted6So5yQUZx2VezYULPi
i+glxw2IwEoAvYtM4G4AyWPht6n2j1GnRADOO4wAha8RMNdvC6S5tseaYbTTi5LEOhhBh66f8Tyo
9F8a9m/4xHjEUY0z1GTv2IfIo4nV0F67Rc286ot5XcDhIudqw4Mx7jn8pTNGptzdfwAVYutARMxG
x+LiHF5Gch3RwNG641xLRujm8NJy+HcCnh8yIJ71I8eYMGO+BhGZ3AgU01hWFyUzbyXCJxgKfvyN
qCDfJhMbLNpltNHO6ClMQBuay6JCU6EuEr/KkOaN/iwkgxN5gBFvwcLleRLbUoaGXArZ5uxLbJhx
fU3aa6Ieo7M/C73Df3au+hw6c6jrZGmHFlq3yf9iY/zZG8dX6kTegQyN1ifdYb7BQBYqDtgl9HCn
24vhkjQYKHdUnEi9SYfYn0RlfZ2gFEc2TBZRBVIicr+sJeKG7YDvWpSJ1H84uJda0KRlzLNIuZjW
2JzYCxS07iRopbKSatPG4pzHvJCmzPI5Q0CoXUllYC5eIdX3mYbii/r/cybYJurJV2Aa8QuixS1K
zUDKxR5RFMHwnRM6ACNJ3Sok6eVMi9g3oO9f6AP1W51WDIgFUEvDVqm2x2E7WJsLMm9SxflwCWim
ReOuf2eLZI7gMTAaR79vd9yMRzXl9AMHSvxQYu24NfRDoBCLg0NLkLOuvBOX95+5MLNq/GvgsjqB
8WcRYKAvJP8TeiOBinDncPh2FH+wfAkroUVymXisKSCuORnbKLfC5vNYxuolvprgipKuQJcUqPfK
A6/bmRSec2jAyUDpgtwiYrzOk6uKe0m3mPH6L3weXD+2WfZYFhdv/kQH8s1Hwm3BJWQZDBewVsFL
hZTKxAFZBq0ZmFN88xiWmdDRE18WWwzruCxgFHCpWhR18DnZcZYF0x4qhcbzDNSXe3tzZgykpf+x
3gK2xmdFY+sYH0l7nCKJfhYNwlwQP3RN4D76LuIz8QzG6s3ulO2OpBpcbw70U/BbBhRWZEewqmXB
yTAe2Kj4TCgyuN1A7e0gc9jb9rI9IgskphnUA/gENLsuBgfWhH76Ri65dwMicVjm0jjSwTfoonHE
g0ItxGaw/6iLUPnqHPInxGuFmkNvQ5MwUSnklSnzzbu88leUGBgQkjp4r5M2MvHBvhAEcrLg/lOw
4pVIFJC15ySXE4mSkV1QAQS7qeuNboo4jooRDdvsFqUdfAd2W5eSYMAKR/gGQxZ+8n93SEHg73KH
XL7hQTByl6hoIFi6MhhzNVWk1MZYNKQNLRz8iIc0VziBJZWSSF1SvDZkL3T+FaQOOb2xTIRKFtmq
CGuQ68g0UZ6ipb6Zbso3EJ+iFUggFzaeBfF5/i+4Z07Qy7OzUE0nFHrkvkAC5c/r0Hoq0TrkjgU9
bLsqE7w6udQJzqfrlDRAVD+4q5a2owgRX1YzBeQnHaa/i55jQcv9TZoIENkc0GB3G7PbOMrmyqzy
D2YgSqODp8DcUzancnM002ZOT3M6gJ5aKtsCHyV+9GTMxBmZRBu+8r5j68Z2AuiOObn6BgylAvYf
HDOx1qpPRkqkhwYbKtsUwC9eRwGXPoszVcQK4UM56sKHwpt/yukD+SWwhFx4TqiYOUlwsmZT8J+y
PzKx6owmlvLj/Jk98kRSNbE78kDyleAcbtf582Uz4D2GzzxFahOZHUWXl3/w+rH/voFoFzyK4svl
DA97iWBmE1xbAk7PLNMSUdgb1jwG69/mrv/sEdczMSR+l+KAIRiDOCRZcGq2DeayaVMMkXl/NDct
RbZDRo4L7owsmexCqx/hCQzUcBZ2sZAMnn0XahcCD0U6i3URAS0SXz/ZQhG7naJNCQ6MeSv9B89i
bmEFSBboyFQcxZtgDzXc8bUvLtUZqTt5vns0yv716yIHFOTT/dqaYL+yH4cyFbE3h8BGiEHHjKzH
e76weZJMRvIvu9lbY98qD1xC3g487uYuwOYJoEgiqfTreIcqtVucnrpQp5LmhjTVWgLdjqgYXA68
lfY3zQ1gM+t6whDDJfDaVxOF6Qvd8wouI+XosiZkyossdQCAij6TBvjSPSe6LVb+ZB8IKZBQYPNy
Bp8cNzIFb1XgcEQpBvU5OGpiyWUooRhhzvLEGCXbyq/onFA7Hbl1n6fmDWsm3umBNHPGhOghNYJa
GY4hrmKDQCqIhpSDxMUrv8cU96T0qD8gcoMgQhQu2QDuOvhBnXvwGJvR67QuQCUIXkWQxX+mPvTY
H7B37pPJEix02rEF0TLoxRQhhyyqWD0LiRhySLjzjgGYm34nzc6csJAKrLswC2pL6PianItYXaRu
oL1whFOw/o3ZdhJGQXTfBrdIJ6y2rJKwFSNg0d7Jlg7PoQ5o7yBdLiDGdEv3vH090Y2iS9P6qizU
yzKGeImJLkCE/6hvWq4hZQgCnBZBCV/WQQLMZRaDhAalBQA82b1OMXkYRJaJniIOnz8NzJ2bEfbB
QH/0xtFviuqmHm6s8kYrbwZj1xq73toiuLmf5u1G+sogBeGf+erm7RWDBsyRRrQVVEdY0SRmPBdu
ZpNBADa45Wbm4EiPjXYBh7vLXSv/BoLA6SaWDq8SSpMq5Cs1kXzfM7K7b5SnHK35cj7k4S+Jnf7m
bdNYgTTg1SK/q0dDhCeD/Yo2BZpCDp2PZuUeOKtx+g8HHulvQ/7Dg8KuwrPioL6axbungzWHO0OE
+AQUWTnhRvjHj9HLbEfaOe6+/a+9z44qwTe4zdvAGYMMH1ETGPwid7FGR0MPSH5LAsJV2dArqDux
oxYIeukn1o9MVxpIgHx0F5GfRjHLEm/IZ75xWiiyheYyZIJy5aaHKUKZ+tm88NRShrA45rHjGXiF
W4HU5KR3pPLgsGwJoiY1l8zN/nIp8BS6opmMqM9Xcoq4BONcuU/lNj1dU5IhaKLq/eYMVAOdWdCO
QYN/aBlE2r+ZbktC/9x3m4lXAkfmOYWgjwSz1xI9i1WS2vj5SwbUKFMjRJ5YUJAyWtdHnBUXXM6g
YhZaDDPejiqbcgrtbcBEtf0rNtgn2Ctaf8bxPIplvR2+T993f9CVEnSPiYd/qdESTSVVBydbNGlu
8Yz0FakuXyEpTHcCn7KYbHi4WYBTeFClR8zyxyHR91H5sbq4VyXoOvr8UVACxmeRxY2avECQSD+b
yJtJ0GvwqDDrb74vn2IK3sTAPOC2SFjicewPe+RhDC6kRHparPz5tonLAcnW/zF1X8ttK1sagJ+I
VQQTyFvmqCxb0g3LlraYc8bTz9eAxjNVXTz72JZIAo3VK/wBMhJaWa/l4f9T2I3C45px61mw/QVU
OW4XP8btW5XETK1+qgRjXJbc0WNo345KL8bnmIm4KcSWASiv5scdsoVB7vA7E0AyxAdyQXhk1M5P
ZDjhmhsMBUh+U3kQskS9pFPfESeeNyldGdILk0b05vPWrAH0E7ejuxAqH0ovK/K6eWyEenH6e/MJ
S4D9MlYdUcnolJ4DFNRlcpcI/rhMFnQims//Cd5XZrRMSs3/KAzNt63Sly1h7l5RxOehN4L2Bxkn
jWVd5c3naULNls1FjwjjtrX+DQa0RSgudXDoEH3A0eNgjwFisPxNLAmK2FA70kG7ND5paGBsEkzR
iGbksWWPe/9UI56S692050sft/cl6aMUb+SWc2CHO3DX889IU7lfVxPdt6M0ZGtjkGwQk3R+TuHt
nCHR3z2F78IPMJ+KWvJ3Ut8sHhaLh/n5YVyi49Y4J03i5/fR2ZSrnxzItDY25JNZPwhuucE4JQ6U
osFpHogD+0rfgxNtAlrqWuzVVtJWmImyDV2EL65zhCAavU1ZY59xK+UOuvtA6P/2taMrO7dsbWcW
EJFXiNogWxiPDu3bPbUBjXho4dnQl5kBvdQ9gAS0Cg3LV3bBoRvs21yReXmgg9EASvFYrswRZDmF
E8evs6g56ZReMm6sy1x6sWtTyUa0Mpc6/1ymMjAZpvYV8+9LpWuHEGHOdqOtSLYRiueVdyssrIf+
2jbQm0Lw+XdmeKCtUEfGtJt0TDtOhQpAroH1qTUDNq0UcL3Vm/7DNeDvS3Fnr1CrdEveiXc0ibWA
rHDebr/R0igcJZSD6QRTl9IyATnCTHOJON2dghjIgVQUzBQEHepJrr/dNQ5D4iSfPh+Qj56ryjpu
QEFBR5ksZn4MJp610e3e+W+0MTeFHRuwgRCVxRegq3GwPinbdiWmEaCNYbIBYnxp5z4AuDKdBRiz
Iielb1KxNTOkgNFGndzAsaw6l2MnzndoN9HtOL2x0CEu08hwG0mqeo06euncvtY1mI3rtZV/zvxq
AMOzJKTELqFuF+ReQZOMiLdRf7seXC6oIgEfvCVg+adyn/tY7IO2fwYhOusGXgKKaOywgCWivcyH
RXkZk/e/UCiHOw9mzK33Soyz0EPmIZlA0mX8jGb7QS81n/qGXBAfMFA/6cpQUhU0xWxB0wfJxL4E
TYJUmdiXuwPI5u64NQXhKuXDmb3OtZn0mHItk9TK51Zfbonw1ijcu8o0OGe6FgUQvEaxg++KprGh
5pCO641xFrmg7EChBadbbmWMfzr+KD5wnAJqBnb1k8dhme1Sika5sSxYDI/YX+bwt8F2Gzjn12J/
TAuC6TqI87getaI/Z/KM6crGNnub/xwW4wht8KRdXvRiQqNsOTCnkGWCTXtt2T2NO2NIkk1nGreL
R5Zysqr2edeODBt4uiWdc9KJdUPVo/UcwwFqUgy5k0552o1Qw6v1Pk7Xjo35tMc94jzrRwm/rEFy
beD//QYmlgnHYHepg30xtYw4ymvKTUd2lWDn2Hzhp0RkX6eYVFUyi8gDoaozU78IZhHWHO9oHMxl
M1tZr9P/pru6MVGEcZujStQ9n/UPuvNJUHeg68DFdQYVUk3dWRkDbJElFT/1XKWlP5t8sVpVlU2m
914TYjRg60Wjx3p+99er3tqOUVbtWM9/rN82FJy+lxrQ+1CPXPr64EeWC8B5k95mw6sDw7u3vvRC
PqVjwM26e9gE02vWvhEs/SSYXp8n3eja4ewL3YGGMg/O1yt9ZZyPIwi3vqDkcp7OrLKBhcajgQVx
hPmloT27YBebLr36IGOdtWZjniAabg3o4Fs/d+2vtv3rpD/b9scYVkX91gZP2nIjPx7kZmFkXC2H
kXF86pWppHPGhZN+0fvLfn/+rnR3cPStegZj2ns0G5Kv6Ov4XroLI4Ny/6jTXejtVr0grj0zDlJ7
LkQX/bm3weavkc1i17FyOoJmtGqxzmwSloC2XoeAlqnhkTaCP8ggCPRN2PddmqvtfTS+2+TvSK3A
dMOdcqlf01kpDW9Lvl+DyXQQr0Qwzljd2sy+nsCq3boVQiPIoPv+rIj/gNU72PLL3g0Xa0y30Xx5
tzv/zMXG8/tC0qRslGsccQarw3VhIAXqwT3kAJhCf2hzG8ZxSHuPm6FGwjkarKSP9XyRYXif5EXZ
vz/psPbIVvD8Xfy2o6KHG6lOHeC4XQ5d1W3aMM7GTTRljZu2k6bSf+LEaW7fssauTpz/RHCgRz7r
nelXoZAKGEhPdGBCLaDVwOS1qvOAAkYqCJO4UF9CWfcrnOqifk2dL5QTJr8M/McBlqYyWOujVOqL
pFHqa4xnhTqf1fKyvTu0D/CpICR8spdtpqbzdF0Rcwne6HYCoZVbt6QVHVuFpFUJVujoYfVZt0hZ
QctaZU9qIyKIm8Kk8pvWTbXh+GTDioXteGiSkw1ogvhhdW6XL/Xye36wfd0uBpu4v1wMUuebAdOb
MSqiqoOKwXlUPI9MfRt2YwLJ1blMA6Rtov/Hb2bSjibtg2rICH8ZqAemoed0Glq4tMu7MAFlO3lA
EghYDaY3VqXUrV1MDhlt986S4U1oMbGKO18CRmOxaCgqseHn8qH7SjpYuwUc1X08b+kJFo53W7p4
k/r52qkuRpvrcDUeFPNhVlbaN2Lk4rp+DAKJfpPscOjuhrAlZk3p3KYBi8eNDkHwZIxu/UMcsC2+
/nwxmMV9A29f38y7VOnHdpMJEi/qd/0S/0OAj1r2Zlgd/+y766VRMI/N181B99ef52ocU7R1UUJE
2xjizcW1VvS1Cj3qOtmTU9xOvibfikWNeEuAANewdCZ5rqSwjfHr/m3xzcAhDDGRvuUOENCAna3K
6FJq3+jiQ0Z7znlyON/CfQ51ZyQLes4Cjt93bAMY5ENDS2ScEL40K/34ZcKmOa0+NVk1nfCHO600
PyeiWsVF2zKK0FE7aYl+zqooyKMw7VJJbO7ymzud3ULtbpXcFzSnIUhnlbr5EAvfw2/yNjdNpC2V
+5ZWbQbwU4hmAD9j6wLlAES2r+uEqOkEA6kZfU1KI7cslKNsKgF31/XVreEcGO4dHuNuzPwmjXS3
2qD4YhRzyochTOX1ep+CXrJxhua6jgnh7DfGyThILYn2EVGHanf7+DmRnJhWkvdwJdIWG6y6Q2QK
6dxShhv/gnnd3x4NBGfOEknhKLm/PkyPzSpB3gmF3GYhDApXpbciCchCb24kqzLE1vw0htaQDK0w
aZg7cC/a3m6Qla1bJ/9Yuonx/VXERBtMA4+BI1o7hwF6awsgyadxtSEnEXpNt4uO4RxAMt9eYIGR
8MmFI9Cc0sBC1xOjNTil62du1l1NuklF9f2eJxH8YghMYGhVhlQdnTFT4qFZskEoZ/T5JhiU61pk
g/nLqs5x4V8LgHy2a76/hqkyr4VbvnOad9eIpVilaJ/7H9Poya5xbEafpc71HY6MDEoxbaKqud71
PC+P2iqXx1/RwyLCAO0WmDu4Zdjk247tPiYn4V7EYVzlDQqj0qFuijXTPDd6GTmsAavWv+xJl+1Q
ltA7s7QSO/y1l4B8yNnGwvLCqH8ehxGUpuh1ruczXEnDTH+kfiQGoX6Cq3S3Ou9NnshwTxDFz/XH
pYGiWSKpRSY2pgbz1uQveL/6zxSezj7gaZvC7fTnEoX+SAtMxcGbCYz7sGUCAq+O0eQ5UrQCwEqw
591rpbut1VffF5/4f60pLtPGIHquvtrBu66gDOPlDbMLFoVeVElxvw0DOdN6HeLlbFj4uEL/ynD5
RDQMojz1ek5GUNMerDt1g0V72iu+FEaEB7hJXDiB1Ffb58rrP1DH+o3zS/Ssb+N3ZC1r3RtL/acP
pJW7bhZGfsym3t8nzz5c8qwLNvkWG2bf+9nQRTeu0psyQ6TBP2XR0nJ8XO+hNidda6yBjgeLyyQn
StOiLQuDCOO7bVs92rQ8PBy11UbtS2PZ/L3AdgKx1x+1HLrMZSB90lmt/rusqZDUH6GCtPt3XDt9
URVpigKUuxzftf1tq3TMbXBpY4Bv7IDdNUzefEdnM+VZGRYZyqhv4G3cvX8zT7JA2XK4O+kEE6DB
xMysbPLn+raX6zbsqHNouK++qx9yrEmxt8dV8U0f2NGYG8sC3JUkpv9RL62+xq+iafF5c3r1kCZi
k4IznTQcDsM1+jfGwmN0b3SaDbK8cfbe3tUypzt8K1G0pigdp/2+8n3xSmGyPhV/1C/O5iWURnML
6H4ZlA5DP2KsvpuMtrvRIT+6sApYNceP60KAJkkc5i9bopNR581hQBBh6IvvlMXUknvL+Ud1ZPPY
OdYEMt1Dbb6/b0uUvaX+5fXQ360H58tg7wn75YGOezsw1UM/GvflKUzcT3rholEnn4dcqI+1HYyV
88LhvHtk5EjlKu7u97ACvZgHywJSgFfkPECq9rd29GkgafRl7pUto8hsyXoAHswkYR7+wR5ACLiW
zWgRtWZPSGpnlp2L3oll56JXrhmMit4BzFCrl2a93K7n0xbTDyy9KtIY4joknl6BbQbb4HQxnDOO
qwxYGlRzDxHWS6dwGO6+j4a5zqbNnZNsXOLZ1oZaiO+VrqPlPoS6AmeLtedgY07LhVljjydvCidy
u82WDJaYzrhFB0kc1M2yedRZxdEjt5z2bnNoPrSSTVjIJa060ZImT/3wbTpt6xlMuyqG3ZZhLaQm
rHGNAGkblAcIwFCS+9FExrgKLkogWLumtfq20dzd7CSGCzDVgguoHTvAIFOi48xJ6lEJHyVAT8os
Df5UR6UtmQpyyWFSX3u+9beqcrLSITGZkgydgUuGaouAm/HoFEU4wGBMws7r9pm5u928C1hR1Zb/
2JTCzHSVRuHbvGsf6FRfTfAQ2Rd9+8amyW7D9DpIYIuAR8ymCKims15jqH+TqHw5TKIgKMxCuEjT
eSTfk/T21R7w3bnamy37l1alAzoDJAQ3Ayd0WHdOZB3SxZfHirSOUmse7jzyw88pqbrLIeTJuU+G
TTmcsWi0m45O01FhxZeM01PDhPtCEYfEmVy1Uyq3OTgVSbmCF0BlOkBJiLTJT5eILh50T7CR2rNJ
ewLh0tkeu6Vld6sAL3TKANVTpkrtdb69XLcrE0grcwYUi/Zh165ySu+cPqiU7Z6SUoMGjLEgEI6h
wf5t9msnaYNJnFcJSncXCXur8CBt9+Gp8bBXKMtDrkLfJF0YnCj2sAUMThyHk2zsMFv05tUuIicW
p7UEvmn6boVlv7Ts70khOhhSM/rqwn93j8fu+dglW7jpxOfAlh1X2tiyxPwrmpo/CtbTBfUO/d0g
i31KZPT08Lq7K+WxbhXbljGzernc21ONbx5G8g47R0o7Dql1yGjjltk0MeowM3TGOTQnxE5DNldZ
yxq31J5dUSrPYdyK5izNsN0XJcbcnUs+5GUbkqlA+bavGUv9lxRVgpC/MXjtwUwskp4a63x5Nin9
4E9zkCIIz9tPGUPhQ03jSc2ShXP1Pjn/9qtksl43yQhuz4hVuKt+XD+NbONn+oJ1/DkxUMklyM9d
/XAnrgSYYDABs2X6AdgSpqwm/MdhrjA8VRu06mZGJQGyVYAssZlAmQsy+B/kR4JAwcvt7ZAzzWxO
Xza/oN02eHZ8wiadg3BaRtAOgLfzpHNNl21oIzs4pfP9+Yq4DHn0evLmrBayxyOdkrTgdA2uce8N
WmgvtIBquxoB3jjtrb43UX+zHhwvg0p5sIBSfTsXhuvdaJcfnajej0cTsqPbO6CEYnJ3YmDZ3qpL
a50KjFZrPAJ0mE6b0I6ltsAlsMfPFVXIM9yKoXM2fQZEgxGzP3et6oezzfQnW2Ja8unwDcdWuLb+
9B+4p/IYOzT9vlPd2TH75T7Mfm0Wz6rmQunt+AkZlI26g0Nb6dOrVDyaSBtc1xYUz7UtVl9uYd20
9druPAqDUQlZFIW5qbxbbNgIwAaKSVoEK+TTcC1x3p/D8g5ZwaRmUjAZroG8WSBvFTEdMXFTHxXv
AwwoXc5oKcLhElZIbsv3u5xPfgsnoC26Wxzwjn5JrtIMC3AWO0TWEbNEboCF+pZv43mfrB4pmeje
T1RGzV1tYNevVR3XNv8yv0zCotAKhdfkW0/Izj2Z7856E0gwQH9Q1u/Zr8lhOH41JYfNFDaydALW
QDpResRRG16VGeH/AQG5B1lysao2Ch27Ww8zPcUdSnvCV4/ZPzh8156Tz+U+HEIxoNIlvGZbt/gZ
FQPiKtkh/8iqUEAGuhtYbbQwCqzUgxvabUXEAJyyMm0DCUDaRMA4itiILiw3u//N/pQZ+cb1HUru
+n6oPKq/NSAgtDVWtK02AxloxO1tFhAX8AReQw3coEyZkzxwr235Z1k1tYZnT56hBxRQ1r45UF8Z
0M42n7oW8N1cagLAW3LyL5ieQ/JD7A/s19Ox+l6MHy6N0/pBKMi2ygwluRS2yub71/5z7tq1Busc
zHLncKOL062YETnR0voMNfwZAnTX+/fTS37IDQBkASXUbxjLAdsW23AfDtvzpx18TTGwYQczZNKc
PrTyxgWE7CgQbeqn77z2dOqut8iR+zUJHizPdUej1/JudKs2lothFS3gOJzFAxi3HAfceLC8oVJ1
qyO2iG8TKnAf3haoWVx0BM/Rp+ddW0VIE0GPb9NhttUO6zslSenWLTAU2RnB9copbC9hVrQGWBps
0gBXljgeh/PiEMLOXQfxfCn1fdVm8d7beKyrH+JNvgOgSCOfhaQKTFUyALnf3QIqm2UjgDQaVFfJ
TA38cb56t8c9H17lncCzTCG3kIKzobRr9mvLrbsU3JaW1I73xOE8WHdCsdzqS1MSiFyOcr4oFrah
lzooXvTOgk8go8gqgg4UM8hE9R6WOeb/hCjFPmSoSnS0Qt3lA/ZEtmYLePSrI5lKleLE7823uyOq
yZZLj7HqZNtELcrq0V2+s9MIwUTl1mb4QwXM1fS1x63m5VFVon2YdZE0Uq0Dw1SihnKjNEPUGpRa
e1txzBOu36LyOrdVhxnU3C92lLlf+fRvPOxah/bM9VPSOHD4ZMm0Qbqc32MrOplfP91WvVOhSyC3
UuSbQomwfgEcBCMKSKJCQCO5thUtu/Ze9BMjO0WKPiz7VMh+z8RwLpSPolOFZhWWd0eE/1c4TyrG
E43RxqYMBYfzo3IYXo1DJqO9WMDLjKPZeLQfnvoBNf4q4LrWBeGgflQm+wCKzP1bKNC/oSW9EcCP
CxDqG6dzldkJIEQ3QcZRJ0DSSWNAKfoAntqfMY0ZSvkcCfIdp9p43p0sAtjuwljE69x+/YEg14jM
m3m1rqJdcle5NNvNxfouCwIJjDtsBQ1H07uwMZ/cdUUyI9LQW+CLija2/rw8Qv0voFdvXXiM0ofn
2IO91/Sa96uvGkQGBaG9SzvQ2geMv4uyNX67DBL4VtaQ6I28m1ibbO7ztTuhEwWhXD/m2lRBF3Wz
BgWz/tGlr8h9dX+qrzBeecbpwCN6PsfPrJpX6K2QV5AOn/ScxxRu0p5zRsi4wXzuBOLg2To+N40u
UuaCa6r8J4/3AxXVABloE+w/L3nTng9n3fFzvH+K7n2g6D4cGnBv7rZp41gJp+RLF/VLDIDQF0OO
sFfzueHqWzfRrx8bSZ5CScN1+fBUetRlKT0qHco5WdP1k4lhOPZQRny2KLzz7vS6+Hb2Kl3FVKXr
myM2R/QtmKcFQsQW/KxM0Ka9KsMTdUA/K4/HeaiTFUWSgo0iKigAnJA+/ZShKQzo0ZyyLhXxCuge
CijbjHjOuE+JCbuWwFpa+yh8/I0epH8IDtKATfnHQvCMw6ZYmdVrxkJYD69vt0ffXFMzgwn6/tvL
c/G+eG+vFu/XyTWUMwKk1tKZmG1D/V1VMabPgjTQw/xhp266addx8vvWkekeFqPV3/hLH9M8aMIZ
zDQm5SjNSh29ncnfI3BaIDNoGuoYOm88mQUWCxqD+nwBHv0vRZGfbClZWhuWtUqBm2iRSPZ7Wyq6
i/6RykKK/PWNKo8lhbgfwL9tmjMA3G8W3bjamR66p0V3mWL0AfStRb5bWaQY/aYRTZBo8iPaZNJa
T6Coz7FuTdGpOFwhsReD61986iyeVr9UIKq4fxVIZd6bHnqsXVUgpGRW5hZ4jCl3ANbXfsWEfstN
mraQAJvV5poJVZto3FebFz8hp6uv2D7GD5oQBsbh+ztKBGl4x1GWozkY1Mswj/KXDF+uuQfsWMjb
Jub7asu5CvPt3Dx/ZhmmVoTNBKwrfix+vUlf9d2mcRcgyfbYfYd90Dj01RT/ZoIeC4+q5xwtwl3X
TpBa1w6h+TF1mdN2gjcK18pRtWz/q2P/P6JSEft2+C7fy59Ne2x2MMzppLNQtJ6A2rRgA33sQmGz
IYrKwXPj0Tw3Om3vbtu7Y250DrK2enCjiB7SdJQ/DUunIe2do3TQWd67ryy712N3vAxA6w2NcsrO
cZvn0H7dXpOK0My9dA8mZKMSiNykMZ/0ZhtDzW5scGAI9vtcpf0/XKxGhmWXv2Ypebab8/sce89S
/ZYbnHKEMocoSfi6800josdzl2vWiO20Z+3zrWMVymjinVsZZLGzxLbF7SrdL3eU0lpkAzJRezym
8R1Er5bzaVB9MpZZjJtXDT6Tla/pKMnVebLz/Bvgc6y3w/2JtdjDRdHeNFhaVhrR9zLfvRzCyntV
QjVqQhUzKNezAoX3Q7jEuUS4zKWSLRm5n1gLfv/kBPRD42qpu7oJJH8YxXkqEbaDV6O50b6wWM+h
kbbIX+Xg6KCUa63TvH0iciI9pGTZrvxNoHooX/RrBaCzoE52okumNyTxrfUufKdqvdqit3B3xnXM
q61+QZAWgI8EjrS88UEfPH1vyEhvXCLQZaWqW7ept9qZ/rpEk2ElGR5rw+mVoeDddHm3aMpflh0O
EWb1l1byH954h1hVkNDQygiSyUchGJQJepELXO5PBrpZDgDgSGrOeoUX/xjw5ixhe40+ENxhqgBB
DtV7qC/t+Ifog0ZL3OicTt3Lrov7D3ICygMR1T29Q5UBix2QAonZq5EJ/Z25wUePkVrwIyHwkirV
wLolgFApJoiHaU2LOTYSYzvaILNH1MCCAqFrMP0zK3AmqFOTgU0pS4fZSzdOzd+gq4QCZstA3I8c
S7c2weVs6Lwt66Z0NpMwdN6v/8+CbXOua0XzGTf6NP94pSFy45TNuzTgazP1nMkpfCyG8EbMxJaD
sEic7yyKT6mPEak7CyrIX5K9piFeDEJEZHoyISK6SLUPOuiEXwwXjebr1/xjphYDSWjd9NqQBWh9
wu99TgRcPdUpaPhonR/t8yN6PMBApc9Zqo1GkieXihNl8mgkeSyyREjFCwzjP6X7GpRzqhQ6OQWl
0IWAG2Qeji0lHQmAeR/a9whmM+6TRKnoUSLiaUlg5ziYCVMTHlidwpTeBUsi9zQseF9aAbUoLEIB
qxfCJPNCUAvwOBXacTVoRFQXw/FieLoNjlttun4//5nYzGhaHyB/8f4p72SmcZXzzPzIuccyxn33
0gabOlUD7vi6r8/JeDBYy4OhdShrkp8kOkhfMwPpHZnKn41soNSO7cO6DZs1MU9C1O6MqYTnCLkB
df7I/nN3pl9I5n4Kh5DK3OdZT+wbBS4V60YV4vgvoF5NS9a4q3F4L0zvcr8AzbLNar9nm3WnrE3F
hDIF0g2KTGrNmIk5jp/zElhcqo8oVa6iJ7v9plwBR0SuFPLSP3ZLaZVCEFkEHICICBqSKYUgWtiB
MuSAZ5oUAp4p0gHBkrk0aU9FMVpRs6jXTWNYe7cQDI5qARTb9NzaYHZaNUA9k9V/KRi19nEq/Neo
fWxTUys1YNyJPmhrLlSjQYh1Vf1DvOh/N3fySOZ81th8MkbcfBYXk/qnB+B0DTr5IOPFEXxWeQQ5
nnSizniDv4tnm5BJkOq15xyHZaLkp1vXJ2BlBivJ3bZcrwx5osXo08WWBt0EFm+Io1wKwp5nfWiQ
9fUguTUm25dNEaZ8eKb/4V8rP1BNFVCa6FoppVak86LZDFK1pIsR8GmFWh1EDSIdLG6YKaoLA7YM
jQs3wPKwzz3mJwh0oCoiVrTGqHhV0zWWRJKTPQYJL8vjsg+i1iv/u26h59P/1l2pvnk5e6COwcCr
6h5gUXLFrTYns1aVSPS1ySEKZ+CUrsOsuXqfkN6mgXFdN2+zsCbQAwqYQmANSADaJedDcyxwVl7+
eyA5S9+1Qicuahc0K4NjqDWByRTff49fynAj5leA1PMfRB0QKETdBC2eBi0ES4tUf9BUegL25OTN
lY+hLXFVJk77W7g94+j5OHuBEMPs7NUmGO06p44t8jRsukkDF4M5Gze3ysv0N2QpjO6+8rhBjS8E
vzZ/EtCS8KZwk+WtMsfBqcfn3q5nYdT4ORlXGrk/mQLsQdr+4ZHJP2fIPolUlLxfHo7w7c/lG4PM
F3L+n+dt52Fe7o+Xf6rcVPyqiFfaetVbDmB2l4Ma+XZGdC920v6p8EIUNn5FdKDiuk+Fi7crgeb5
HBDRXooBbNisSFCTsDJz7+1f6lmZ329x2j7EQc90Ei5WkMwKVlipLysZW4t/GWG/0zt4aekFPtmC
TvSRfQcr02R2JnnAYkM3Az93UBeSiQUVPtu2/MiaClZxJYOc+0KNpG8zZrYCXguU72gUS2Eblzc6
awCEVobtBO+EHkz/jgpdpvGyN4iTOA/P3wKBUI8kQHhr3zy9FTuXN2ffrni3/I0jUnnJz/9GTwTK
WHcVZm7UelBrPFS+hMiS6QowObRNUr/MdK+CGxss9CY4jTnuqcLVXp2yAvGkl3t1UjlmfTevmYKf
N8x9zH/dPivqANjpAEuu14xkzK4AVrHV4mChhRGSzHsVcwVjAyJ0+d7s0DtClxMm0jcnLxKeLtIX
Hqzs2fJMUb+oTEkTjUr7UULG/jTcLIeV24DYfelcn3OKb9WK/WhFzfrHQ4pO/IYysqbw57+MR6K1
2AedUYnWxIi80Iq3GNipyuj9+VA/VCh9BZTQ+cnzqRlp5Pl9PQwvAGIGiPtgDhglPVLwIJd8Ry5E
eqgvFfpQtUkhIEeJMcnUqhTwXwrt1Utp0qlMOiTt6NzPAwOO2G377j2vtb7u+Eu5pL/3l5n+32nV
GL8hu1CLkr+9CSGFAk0g4lpNIhuWELI5BJ2N4q9xuwKPr5UgSBtH6BDuehfzTVqIxUacG8bJaLwd
SXpgg1f75vh2d63d7Tb33PCW2weKTcftwwbhr0m0/syXQwM+/6PseKPvWO2yF6AUFue7NUqcy260
7FIKo9qzVT5CDTPN7JSmnVqlHR1RV4Nwz80l5Q20ax8MbFLDsj2UJ+eq592zv4DsLF97kJ2naj+6
NjCQpIEpC4fKKyLO4hIWMa9i4cfJipjXjuIrtGi6pkENdzYVsZs5cu7jZq0UFlinYgOmk7IBcOcm
CYtzV4xQ4k/+7n6TwJXin1Ia9TUOTGosHIALtfHqOtTKizU0cr3oZEisz/V8IOmY2qbxLkg2g1br
nXOBm1Yut2MzQt2D9I4y1Jgf6nhKbq37Ch6bEZVUAtWymq4tEa8eW3+iKh8SOmaN1hb7IXVdWIx7
5yWvN+gVBQK5N0JroyxVONh0GPgyQ8OzYDBTqwS5dQum2JI4ZBkBZeM6FuD0ngJ6cdWlgH5MhbOK
8z7V6dIzyStJtIQhlaCmhSXFyOeCGNhqWLw1qGAd5sPcYVgoDCsFDWQQ9oaD4/Z+0PkmbpZvxchV
Gx+6WSgG1gI5HMdQrTSQoc/inliwUSabC+67ZRSWWY9BYWBizG6klCSst0+xSySwA0HTRTAZd/6t
rGAAZQpof+fJcnD7ovyc2CXN6nAs9W6M2/kvQmDA/7NaILVcH+uwn6LuH4JkT/7Yn/mbjMuGDSDX
tsR1S65teQKEHolByFAActLH4qA3fhlIW+lkEa4EXLdicU0lo7UGyojerdF3DPDqfSE81rzzaEN7
pv9/AbY7hQIsXvaL3PTeotSeU85K12wO+fwAS03ZbE8rOlU2O6cmb7Viu3DoLOLOedZdtsqvxWmv
du3Bml6q/TXYDJ5OkMKxSOHAIh5CwxB1wfnqemBuSDuD5mSjWgjUns7m7RINZ/zciTEyoN69YexJ
6CoqpJBITn8BzJRCVkBvvlk9BT9V53MFweOdCjsRSvBineNTl+PRetZ7QHVRt5zeVW+BA/NFxzJz
uZ/NW6Vi03JOu0cTkBTZHoiAMoJAihRLV4RiZKf24YxzApBOVUaxSmiRCpWexMFEO7NQeigVW3LD
4n6o4KmkVSCezs6I9xmpQrpXeZGD5P5UVM6d5In2baCASAyfEBh9XIKPl3cUmOnvsjR7+jtXwyJK
pi9p1p0xPDZvh/Z4SDhXdkKUHKPgdxy3S1+So3ExyMdz/nnyDaUUgQez1OWFeAmUR59Hjjk+D+pT
rW3qPpumPMNb5r98+9yfCD/TcY+JkGCSBl5cvXrltyVnBYQYobxd0ev/bFc+I5ff6ow1QP1E5Dn3
SwErg1PAYhBE2T2b5IJfUAQDbgjpwbyT38iQSr6Lilc6lBURKoj8rgkbbpyANGS4qLOmmZ06LjAy
IHJuJ3MzndKkRURNn0nIukbSwVWYfuMuxanvtq922o4EBMeD9LlC5ZvoSRhzcDkMOQkaSfagHr+5
0yByOKvJvjmrM9k3fjQ3AAiOpO2xw5BViV5bat7AvyGvwuypvCb9ybTPf41I0KZrjcG4L2Sxu6V0
5SfdZblzm3eeStcOC9kD4c6r/ms9PhjmXRrTSr9WDhbta5JKqx6qW71EyzNVj59W20wNuCQo5LbT
NkdUVxjbioUTzX03w7sHlCuySGnWvDxkZBEZmW2t0JCLWbnX5Xfq7+Q5IWbrdL9RtY3D2n8Xdeo/
8FZKwi+CiKpcwI2bOgTnb7FRyoLCetTIO3RRWFeH7u4QKKw6RMuKJyvYa06pa6SWl2Mo9dTyUoto
9rX5dPuLHx6c2uqh1CRweAHckjVx2pkFCxLfgM8DPKLsMWSuRZKBjz64J708OnzmXuffYpnnbeV+
p89bOTcMAS7f8aryF22LKyUsrcmO9kYNFYbQPyysNnjup1Sslgj9pwZM+WUb12TPg2nZzvxKq8s2
+d1aJ0b/vcStUxwMLhbnFl4Yg4srY7daUwVgKXfl2JJ8AibF4AqYzDmktKrbtnW8tOOarJHreKHC
umbIUvz0Wl6NbpdRaXF3Bgpe3C23zdnjbmOQ1Mt2y+IS3Pq2pV713OPVF4SxeK+3WeSAWbNhorQQ
Nab3E1dA8XOmyxlW7IlLLeu41rGss7jW/RiCY3qUmuMvrhl2FQLlcdMPdDOKnQ09gdv7btJneZYD
6WT9PgbsAgPpjnOdYymY2Z11C6DGoLL3DcGDhcYaQHXaFpY8/bR7CVWS1ErrXKfg7tMhqNez+czO
oX9HkVKjnyouh3yM51xnbVKpwWUiCsEFZle/GlmnrQl9idXMaVx32gbKmOoM0vhLWeF/c/9pLqmH
rSnUkvvEUCA9dGnwqoIPhvy3sC8y9UlcbJmrQ0AXofjo7yNwPTBAUrppR+gyHtU2d5mM6C25W4/v
KsndOLmb5e/KRPD1i3oRk4lyq5xr3cqtC6PkcitJWsV1IL9jvrvuwVNm/Y3flFGcdCcc7roT2ZZD
cTp/FxXdaYviZm+Z+3Cnbd1MIe8I1JKi573VmrmK1R/Z+nmBLEh9wzS02lqRfY1aNaCdaiuOwipw
apCtMSagDPzby415QWr+njmQsx+3Cu/R6T9Ab8RdVixFGNrflR5jChuZojALCgUvmqNyjtr68reb
PBud2XrOKVY0brRz6HnRY4dTzgcmvSIp1En06h52p5f8lzRo6xhJ3T7CswxIvW8pm1CnunU0RsYW
Tp3jqnc5KY47u2K9VB3l/jtqNzXsptomLL+mi7u5VCnfuitKO3QQz7/z93pcQNG5D8XVNpiOSIQ+
JDipO31U4JrnHLQdnBs889Z3C5VfBZa9p72IpWSWddTSD34jjjKuNXSj/ykQFnLtIEGIlE8NnUeR
LghHHhKETHnoD1ZlUkF/ML61kND0OIgCkiDU0yRAuEnVuedPnM5UYBYVQObkx6SVrMPS3rCy9sax
2hxzyWYFXfxpbzDAXn2dzp0dIRYKIDRFKu0KQteKEkl9OjgnjGiDru2JaeuuvWCr5GsnnUSD+dot
bburcnexRZihONovT9FHG9yhFw2yH+ULBbMeFwjojae4Us/9cUi7O1KU2h/poaYhXvg5UIHn38px
zwgycOHZca/T6hlC7xbvGT3NuwxfJI5Met/tDIt4QiE1nlf0T6NW1WF+ah0FQJCQuZ5GZpbqZuxV
MOlS8suOOmXDElIrgQYqK4pH1WHa3y41/bDExsfjeONgerlMu9tq/VKq77dIyXe1092OU075Lpnf
j0t3x/n94tQEd8hJR3rFdY8jaWhNUjE1ev3xYb9pS5bDIfrPh327o24VfNg1P2cjjGdrL7ilmzot
/cdDXGRVPpchGYr0ZBH/Or1nwY0NoIwkBDhJmno/mBMk6G108IqtE8WBXZvmg+6rimTv0aaTeVdO
mrP+4T8OXgcCz+ma71rWBotl11rxKF6EUM0wwppgt/gCc1lZM58+vqK17osnmLFq9gRzVc0Wtral
Hsm/F+8ko/lchz3CdQtr0NaY2LY0rrRiDzkPGw1MtD04gtYlWE2uy+TWQ9Ggk1R7xdfmL4pivUM1
l0sVP6YINbQrUM05+RzNAOUIgrqqiFSwgxQkNngRaCoDFZRCL1GqVPuoae7EPQLmMcyqpe9oJn1l
sjk4XAezxbAMm1QJwplTqJh4cFQXhEAa8f7+ulK8/AA62ZlWBxGicoXtczfaBijjtNzNbXqza29y
7RUo2Ez7810/t+3nb/1Zf9eIVbNkCcrN8ri5KDcXi+akLlKy85gzKK22BM4sZC6qsGmtikMbkj0K
q5iuKy59kzXH5Uz3rl55iOY8EnvLdW++7vHTPa81RLsTbMJLp0gkhmHU2vjJQd5CW3bKuYzz7wqW
NqYEOgeVy2uHnkCNmgyTrpAZSK5l1npi7OtP77fD+/XJLs8aYvlncQrLnb+rEIfoHs/70tDo8WRc
AGALsEHLCEMSXOqEutQgfAAW8ovmEFemWv2nrzHB2+Ir9X+Nf3rye1DUWh0Z9Z7kcWbQN099zzN2
rBp+elcja0WweKHO6hE4LmHJwqKmiwV6xWGHHpBmm5mmfE1udgniDbevT6fueNyWnas6zZzeEcw/
rpVgVuUZR+GWj3kSZoFAvXtjsvBNcQB7eiY5R9ZRpDfZg73pXTP/nDR9/izr1HGXdVrb79MbVe79
oj87hi2VmbAxow1balb/rWljae5P/1Tq52+5qM6eFr8hjha/ZZSjy89eIpvjcLgZD6U4O33N1PUU
td1SJdF5wLEPJY2jiJJAxOD6txcR7V99V/ujPYshMg82asWPLXMq7XsGqaEvqzwTRHHEy+lSaR7e
1NVHT1vSqxz6wUiC+hrGy3owuZLlalTvz9+6mNqUnKY00Z0u+ug1M4wlE93+ZAxG2j0BAVS7fA83
7F6k1VpNgNRvpnSlexOmhBDqheffMD//H7ruc7dxLGsX8BUJUKDSXwVS0S6Haoc/QtkuK+esq/+e
TVbXzBzgABvGTLfalkRy77XetAbF2WBUHBi8OH1ey/pd0T0m5UJSKzVXv9g/jTyNjqF8LVDW4cAo
grvb7qZokjRpwbB4uzts7tbMoPm7M367MLwUhkXktnkh3XVzdr8v9mcHzvFm+Xg3Ld+t53e16G53
vFsd704vh33TLhbBgo2QTGtO1WZhE6rNbKk2c5JcVMfqg69509OhW53G+TVkse15FWg/jaMqdW77
VGjvVdUGoAvyO7UL/q30ZyHyu2b5UUF4mggOFpsxGpyEdNn/0FlG+EoYEUxiKcxxAIYkVL5sjxHw
O8WwDWWM2NY0uLbNj0NnYsrTulfJdUfHrntiZg6wt2QZsUAhaUCnMqSzPnVuNlelj1wa9VZa7q/T
il+7DPDXLpur8LIsYw6mp4fSozqndGerABMbsVglPGX0gX6nAwM/tTaCOtA72tr80y0J8Qur2D8q
Lt6YoyEviAG4v39uAIaTxnIY1xS3YZyhlX8ad20U10onTIoWlgGZEJahO4c85e/HrOfUQwHxtG/Y
ThJdnwUicdZeHg8BMlqLs5MiMusBqKIn7bw/p0/UbeuytIqzcr/4ZLeRvsJ1nHLG5mDe1WpDe91k
mawFFg69Fy20k8NZsa8PqZC+k/WnoiH/5FUrZ+EhTNsJAJMsnH0j3fOUAwAOLUU2HNtkvtqzohOH
oAAMLEtaCGBZ1AL7t8Oc+PO3gtJHq1XI7EVGpP3fanV3edD8FZ82s45CZsrN3z5Rkx4alS9gOooG
9WMWIZ6Ca2r8CanI277VU7+Kzwcwfxp34ezL4ko2ZuupWMU9SHwOWMTZHpSS6fCXcgos2HQBCwbW
hrk4UViggUsTFpBx4SXSKUDDhnKkllRYBDgp5x3Z9dphKQThijQOq0DzmnIJnEd1Ued6TNMVMO7n
RWPgktpYlBeXh+1naWjfV1dkqTi4bLy4PIhtLVFgLhtpL7/hQcNJ6LVYSZfJBX9OEFtoyYaZ8uix
IScIHjXvmbeFTnbaXVaB2CG0f0XYI0CYgJAFQZBsd6Ak2AY8pfSuJpSE8XrouVqhkVsmrqZLeawP
lYl28H2rPDxLoZo2Zk6jMCJPkhfsi1Mq3eSJHWYq5WmD+DwQI9nH2DHVbJrbzz3VI0ZcjNuPDK3M
sksy5nT5un9zG6FKvex6CZPE3YuFh9J7/aeP6KCUMeHtZWCT6svLsl+fcd8KMJ2dhKBzywJd5Ath
ZegNEin/CWuFXeTFF2KQ0z14clfVq/Ucr36ZP+IDhzK4e/wUXHH8DFgIMSAlEmLj9XgIMWD6SUd0
lYY2aBPvpJPgqsRRzP5B9hdHPYqA6w/fyt/C8LBMiBFcQLS8ZJLoXndqJAJGVglljRcxcYXlhsLI
1nJiKhveqp7RbxmiVQ7fRBm4lfI8xFlcDwGBLQq+TokVUwnKRSOxestj77JtXltXuhpTBGz8ddaQ
mIlZo3FK9mm7kU1W0XH8OhkUZpyDHt2N7rLt2i+2BXMdcMkXwhxnGAxlUu7/O/FIcFdA/tZhfoyd
JUvZuTy6HLnfNiNtH6QPqibvBbCe+2kPqf9crP9BqWu8LiSCZtZTpDO8dXx3c0VOtev2Azbr0Lw6
99NLj0Eyc+YTZJn+jupDGKrysxrFBBhkFdVlUF9Mjfj2WPGTo+LDyI2i3HjUWWjdQjYJDK5uu3En
T43/AItsp83yuxgnJ3W0bW1fSTb2BHuB5Xev1N9vwEpn85OCACgJkbT+ChUyhNF7iu7x6X8xRvvA
WV560/AbLPpURmFLY6TICHXGB1RZHBTAdWNkICwZLkEf8PAXm7eLAd58ai2W22/yj9CuY6daSug0
qo1dlGxEc6cwsUGQsqSKz/VfuqQGTUU2nT3btc3hBXO79bGOykc6FJU7QD9vFg99cGN+6I2eNC9g
Uyef6KTRcy20Elnwk4Nye27SortHwgEKDHKAAshvafEafRUe7aPIjozpqP+qz38DlVtG/zUuVVaz
0K8fXVNZVYbJGT4++VYGwsDJIqZmGgayHXOSJTRBqGcv49xn9Oy40yxmEVZZp+hnefi5nr7b79ef
lFBuJHCOe8nYEtPcExtSZZDlEEEIs+1b4NTx87rf0qOGw+biO2bFYXusdMbVDmLS/la5t1VbY0Gb
QOXQteXqAad2TDp4HOVODV90GIp8DCW++n4NgyJkfVq/bj8R6qeW3KMM3bfpKXCL91sRKw1nbWTa
yS0E/UV709V715E0TBc1JNMoXMXSoENxPvfz253qdPI9+VZBipnGQqWPxMnWnY5CILKK7t2C4uuk
NIapKs6bvSAkkYzFbyPJPDE6r3D2CPRahAkqTh5arAWrUjlemmOw+YdeKxtlkDE09gcMDQnT5Nw6
EviGB6+xfVVw+wcZzJs47wjo07jCq3DLfa/iDP8usZBzspEX3YY6v+y5MxZmBISh6/y0Ham6s8L7
b9V9+T5tvsZL8y96C7q4RZiXUqth83rTetfOBAwvf0NKqEAgJSjcDCnB4o6YSmuBws2QElqQwqVl
VML8bTNtehXRSPYqUJsXehWtCEjFq6zjvnWqi1lsT9NMC4EWZirMTNJqX9YkyCHV4lIPqRbROZZq
IeB/skhOl8Yynheby2P/KhvtNpiJ+Se+rAwv5+GxMrzN76ZPwiXPxWb9wYEOJKYjkrCyHQel234c
jnOL0s1fLTWjdCjEqhpGaObWfeP9lmyER5FDvcXSBLzuctra7G3M3V0BnC1LGrs5hTQc21f9eall
1cyzyps0rwY1IiG08x4w8UCl93Dqr+IaIhlRdQzgg/oQ+KBETAs2W0CQK1CsnFCSX2MMj/KaY7Qa
cFTkAP2CunXyAag+ikpE2yg2wey2peLb+RCUMcdDSwdkZVlTtvlbqmAJE4aB28WvKaAZ5yPA3L4W
0es1R5vG/pJYs1rsr8GHMypCBQZKKaWQrQJUEagiGSse6eN/FJ+VJOtPtaunnA4Fd7rl3iCgK/Tm
5/6pzCfYO4aRRqkGiwGXTaZbfvdoS+1LBWMEYOheG3HG+CJ7ML4VjCunhtLu0y59dWw7Xfa90b6X
H/UIJ0yu7G8qfaMcK1qm2QAycTsMREG9pTrABhhw5SHcdQzmtmCAFSTrnYZTo4YfyBo1GCAk0GAQ
SCAYMBtFsrq1rbWTX7ALJ1mzsG1usZ31bnnbnNVaubwnq7sTqlfExuOPO4b9kA2sR8nWsDEzxlg9
K/HSlwQvyyQxlCMYQ4IzazlwOq+LgyDXvEFm72gW1sTY3Zygt3UAWy6VfoEziJ5IKmGtu/L3mcJe
FzcK08TCIyGy7Bs0XfaNfbpvmJhOwLmkfxbx3718Z23zXwVkNpjR9kF3YjbjVUr2pJ2Xdk98obU2
1DddhBhGnvhkBxKuS1BhGHiyMOfESIBpWAeBr/Rbz/mW4YLjVUxLssu3PZ4SZzyeEmcqM+roeLGN
s/kbcrDG+6Qp3bsloHSTzr+tpwJguhTa3zzz9ZD5knBKGSqP4ZTsjI1bJ7fKf4BU6TarfHuTd0HC
VN2RiWy79gpqZ5xdVYPSzNd6xsWNX1eLEGo0ein83udb5TJ9g8SWZkQIO21KA5uxe0yHVaHli0Ht
Sgncn0W97ahbnWqDzEGEa3f2ZxnCyYwv8N6vzzab45NajkoTo7+sdQlAHZNIYqejgEYHZOAqmmaT
5n46S4NQjG37rjKg+ckHiXB1kZS38X19ZCBuqYVlbkwovr1s29lsMYfNTWxY7mjeKq0acWVLFZfs
fQeT5ER5QnJt4sk4vo5pM+KNYAda57UzubFqFZ5v8he0QcHUKF27WZu3rKlDDot9am3InwXtGKqX
88/b59+nuZC15kYg6NYolV507Z2qvYPInXl/OYfvBXzggpX6WRO6MzMB0J3Y28lB7PPXz9bGWXVy
qw40dj3uHMVzQYrfysDkDz/2ZCrX1u+aeJOou9r06qKiTX3e8awlOfTm2RTdiQtW+8N4jKp/4LuC
UHHkBQnapq3D19/9Fy8C4UOKAPnwIl5ygwoUmvNHt+epUaRAySkug1fcKksjLMv0aJcxOJJzJa6v
20VDfFD7Dpqv4/opx+NLkFLoTK8mu3dWle5i14tuvY2gH4HXVLWB4ZvKcyPRqcelepyfJ9d5cttR
RTfWYxKFpI7dJcW/JqVyUoBCP2yPLWjK5RjQlCi6q83uZgAVOLmAyw40Eg6cSfCkXxsgLnKMi6KT
ExApdGzV9NWNJJzI9DBwR+KqhgoHTD96+JHbNafG79L2QyvWvVOpWxGQYXBVsbNYme4bsGIxrGvZ
EpSmNICEUgVWS7rB5iIdKTd50Ztdw0xIVT0GNqvqMSgLlcc6gNwWGq2UimYIsPPRo7rEyPZ9C+El
opF2ZC0PywRLYViorV+OTqPylqMwD4+6yjC8wuZH/XZ/LLaWz5g1mWTrZ4JWCcm3ULpNZrRqqmsz
MS+czIheYanEN5vO+c3s4Ay8O/2NppQBTSdUSsrtOWPROk0TrQddjtDQDhAGDo5U0liqriiSQUZZ
pCKkzxkXPRPcpJOEhVkCvA3c+yf3u/oTVHPamBVHnB4I9fovibKTY5wbx3Acv+ylcJdJATV76+Xj
YnoPsyrL306XIlofcLu2wvv9QJZxAPAcfaUXZjQ1ai8Q+te3GuFnQURFWPN1uIhwLXgGXt95WpNV
9MW6ht0odQpmQUQJ5r/8aKLn5Sh9IgY7Xd9UsOVqXPxy+KtnCYIc7q7h3hh6kbPreLkOsk1rJojf
5wmyWGLccCcVWTZXMJAe6OtjArstqswaRvy9j46t0iasRT6smfx287XLrSONGZsIjdmodZ3TCbWg
gxMTqTaD+nWwyDVvHT/2tcFsaWjicFobjGuDmtjn6+BoKsBI/v5gte8v9n2yhnnKQRPdzlEWDfdo
7di55pLimZPErDFqlOWra6vXtEUCspBLEV3Tw2X3GHS/ArHYycm+UeA/j+m5L1i10J/PTD7sIbhl
EatucqZSbpN189I5mbx9ZXLUKDRL5lym6zxDgAbRRb6gjYk9Sr4wS7dk+cLKd9jxTFq8Ocb5VeyO
wAFdPRtIRRWbNiupVE3R7JSHxfvd+h8yJZGkWmjFCKUanU+zLlZNOLixh84FPFvoT6fNjO9UADV0
JTAIQboIKv4XO10qtsXR0tvKzIU+ur5oOCXQG5mSh8D0NYvAR1/ESUITHnKxGxlqM64lAWj493m6
YH6aaehn/rNe7IA+oakIJF/4D4CljYG6dTT9gJXtquLsEgrKlVmvRgoY4gSD8AkqOmVzIJFAFvuI
R56M0jqcw6oVWtUH5x2prQWQ99hHnxqVcytPFfp5g0ab+9M98t8DuJqLQ2NVC8Tc1OixdQy6W1Zl
Z7H5CHFO9Vgg+vqveaiHd8VOedk5VhMV66Lv0eQnoWA9JIdZh8qubm9m1k3bpEojs6tkXZLtaD2Q
IVqIs6vru82eiIJwJQFg+UZwMfBpFeLdEb8T9tbTJuyeI/MNWyDLjbHtJB7kVjs9NYIL3tJdiW+U
bmaS3513dL0/sDe7D/AB/gHNltF/1bBSNMmPROdYfMo+PEjpIC3g5MwP0oc8zcu1cyZLMkcyTY2/
yMlahf59UunXzg7Ywc7ogOTWLD+o/LJh0mU54xI0Yh47q3iNL+WwKjw65bDGFLVsOrd4fouXt/hE
ky8W4Rb0thVzhVsGSv/V3RJnrh5ngqvzXQrX4r4b+VnrRLVOLi1VS2mpmmMjXidFMSqnhvnXy+Yv
VJfdlrL9/IPoyIEB81PUq3HsmuzjxY67aY3G1mHrt2iM01U5a8XCOoD6klONcPLf+fOyBE19lPMZ
davp/PkldjvVw1yibm3cq4x7ntwDWlScXyp0ybQueIcgXE+FLpGxZdwUKfWQ50OxBQ+jN0Og52RV
54ZN2rUUtFwuhuHyDsXbJhyKWbtlj0mNWYDiDGbYvmq/9BUNxyDVGER19k28sg2xtuQkpFKWWFt4
I8WZOw/WAMsrw9Z2odQu7+KqoWPcteV4V44P5XCttI+uVe2T0PN/7VOQ4s2eAGYVMOb8J8LHc3VK
H61LambRq3AuwZkvBWPMO2NGC1xRPaG52u87ZZPo2UmlffKPLjozkwNMF9B2X4utfDEU7CY4KNiV
6oY4hFbku9ScaLT3w3w0mJ0G05uAuzYRwvnUOz0awtvUwDcq5+Zs0xvbQBu5dsUhdbif/5yxQBzu
jrO7wuFutm/ymP6HxnYtQgXzvzQ2RcnoiwqlvJbVGWiirDZzuYrpwhRFPz7qL8V5yyrlmgVDHjbO
mHD2RMfWZZOePQyRJH3qdLdiZ3TtLdKy9JLWpMuLGHAc/O6pMk8orvaGJkki1ft0S1GnsO5GMirP
3fy5ez13y5F/2HV3EVyNxkGel6mtUFQ1p+LZQIJ49GM5dHSoS5WelrrTuqWrYvdN7BbkvoFA9mkD
Yy9e96PEkp0Lxe3mA5G0PHUu1cbqZfRWFva9CbXxMvElKPd2i+FmMdxWB6PV4GQ41q6/PzedEy+Z
OIHWhj7hr9xGJUMAZdshdnG8gxIDpxNQxepugEpG7ED4+YAg/FKSyZvA0lgtWsK1MNxZku22t2N8
ajhW7Le5vNCLNvWrx9gxC2acvDhRoKCZatQjYJcFs61fo6dUS8u4oTGHnIJNGTcCYft5fFX++VO8
LJNnUtl/6zJHUuZvLGKsXxff0HwQOj9S5WnuUT4O7ax1Bpzf2egACeiOaw+mckB9U/niUVM/qaLO
b9GRljLJaFlx8SgQRBHkQEcFd84i73VUsEKp94TWDl1PKi9OOtYD1kp85ieAIGAETwHvf83cJ7pt
rTZ9rj7beVZEoXB4o9RYzN/RIvBxRzU4ePsJLyeZoIDgqfdfvfstuZ/bTwmXEhR/uBbUFf5gxmb4
g8DdKNBp00G5+uRIebLNBpXv4+1Bed319vWEU7540xeWb5RL13u/gbzRfwt0P/xyXFJjwEKOn7DN
NXmSQ2LWdZQPFoA8WiYLqg6nr66+CDXmPFZGH4Vg+U2lN/49H5Yje15TMQT9vVUDpUo2CqtZmiMT
kOZnxXChKOqhQawQPaufYbO8/z+ARGrjz1FcfgyCE84pUrA3h8aHcQlZfP5Fbgyu3EpF2LbMWvHP
sef78S3ZIqvvx0+lA2wRHJMhpCsiUgd2GGhw3Qe4mt0Hrba+9HLlQMy6/GjfyhcwvXBtCetXQWcL
23p8W0pVuMueAFXVf3/lRYMIwJtBuhwF6hQL6eSdXN7B4+gHWCtHqC8PpZDZIplvytDip3wANK0M
0CQmgGlmsOZfSCRTEmSO0HOAeEo1QR6DDQxmHBPZQHgEBFzgyW2Q/F98N6M8ALoqm4rBM2lpi6ED
iXFZVn96zEzuafpgnjlLIUfrun69PAS6tHlLUbHJqo+TcdiomvRd7u1KfchUkFoTgURuXret5Zt1
8x6+EflSqQrJoZCc/EynaZPmTmXypSfFGjG071RJ+tOTwnSZBayD4TSfG+akThWGtd0QZUT6Sq1T
a4y/Fhe0UljGW2zS5SAJc4DkO61as3Qdu3eOlgwI+osFgYNgQcBPQBBrTEUsrTCpJsA279Pmm5td
c5eu3DREqa8kARyaC5MrU9n/nmnUXZVjqG1GuebunR/8vTDHhf3JPZd+LvR8mm+N863CESjfkiSM
DcuTDA5nhWEJBB6nM3acl8bs/P0WCJQt6ojsWzjXEyvv2zm0sem35ChT85OjmvMEq4r7uSI2kXYJ
NQCKxFKSB5UPoqz65icJ484BVtLiBQGZfmEUTEhkdB5vm0CguKrB7WyP4hwtCXbWBGDLXwlIPCs2
1oyPQknZWF3WjL50WSs0EN1CLaz9tlngjzOmTEK+dpf0sNxecoSV2yAdz6VpFN1jvrOrda75Tj7f
2S46ORXBopMvJjLxTqfkuA4rz6V/k1TdmHaKv872L/6bKKzSqVlO19omxLGHo7oEsGhuWBPn+LxV
mbequSakiIMRWLTC0h8DWHSV08zr/TGRzZxzgrfz6dIiriYNErzfmVqLYKuUCrYAPdZN7sCIs1Oh
3apFYR3UcVHr9EHfN/+tqChKH5ZWPwq6VupWsMjuw4SAfTObNjPKdXfrlmK+mlZ0oX+EjITTjKbA
FaEp4KKx0DiI6kSs+X9Re7hG7J7GBt0IVQYpMw9UGgNsllPPLlZ+N+GBUkxOu4BTpkkZyoO6jmAU
+sxZ2sTatrTym3+1+TSSC+JlXcV8eLgMiqtBJe9o1+IS5h3tb8fACTL18yXlt53StYvaJmBujGCx
oaF1kFFKuk+MbwG4IGNwWiZbwLzDwG1NBwHaVJLWIfD+uh8E/ep7/+oo0525eWwIurNK44X/yScn
0iLPwmFlyCN5luUXF+/nBrfYHIN0PlXPX3qOktsywUZxjVcoU2LUpnlVNkekNOc5/5VkrNSwxIiZ
eTEzfBxETskMH7fg4zZJDJ4zdXN/Gd3Jna9v7vb5kDt/5hP+MqpHVsOiN1n26r0zK6y+vlc7BAna
+GiGROCM1sfeUoKDod71gJ+X0gkLx1GDahxDhuYZx9VbW6LE6BASJdYIDhJlLmK2lEsYeyW0rCTL
ZdtabkOsQz4fwGQDr0C+8GQmOzGTl+aYtDGMkfk7YwP1gd++fkEOqsUOb/v49AB8ou0jCdX9A5EO
mwQJrn1MxceXh9xvYQ7r0VodoAJAZoZT/OH24MryeW+r3U0h6C6OqbG1vM+MrUXd8M63TAmQT9MK
qAM89MdXdcjf1jrQGmkLoP53PmVmdj+noDOnFBKMgZ2xvRr87JmZvc3Nnhnac4IOq60zM2OxBbC3
eesCpl/8WZMbbDZZrJNdJV5PkqIIzZuBpNIO44gKudJGTFk7Y7dqrcIwkmrWKkCPaRkN1nj0VCGj
SVYo/x4rteHlgSxICToSvmxsVbo2ck7oWg+hFVgZRWFaz60FrFU3n7cNG8RehqK8OYHiYlHiyTnO
ncK6FuPqKT4X42MxXtXjRT2e1eN1MR7LbU4mANdpDDA+TGOwMC0ZUwQWPihqNYSZnJaWNpPT2jJW
hWaqRlObW3RgKvYd51rjSqoGaUthIoqwKFWEncASuv8zd4RJzw1NiuLeyjoUP+t1TUywdQiRTDVq
h1BK30R9E0Q/UxHWnvMi+fvCFditLo+bThBOd46Tf3ZEwevmWIbnvnmp9PKXXn3dA7yV7Bul7jjX
0ZtCHRDxZPpHamCfSSKLGljDKv5yFlSJu77/V8kleq8mSqHaPlTMP5d4mFgbmMDWoNgAawG0LgLZ
anHwEqWYFnwRpgVfnCYB9KjFQI863IM56AfjEMLO0CxHF1bwkxXOfY5vhHJlxi4YZ2mI5lundWP5
DniUgTWaB/qArCbPVGlSD9Tk2T6Gv1eQW2ouU1ZSKTE5R+bJoeUgm0JkMYZ9zQ9g0k0YJTNIJZi3
R5Z2cAzFAEBs1fyhRspKTUXzqvJQedYO3R6LNUBA8IcpVlWugMLouX4M9Ti5hfrQ03h52MjBHhCn
UcoMDdcyP0iKFUF8CExZ+Ebg2eh42pTpsUmZQ6Xq7eYjjU22k/qZ/9Tg7L6pdwRRwLxv5VfesuVo
uB4Nt9vhoY3tCebNoNmZSOzGlCPnSVXw88gfPqmCLOBdLIbi0jx8jzFpYrjECdN+LtvRvk0KmuUp
vDkQZt/0Z/vP6bmfh5QTBa8OVSVRe9xdfIsMEptSWT/8GwwAndi+rmu/gKBBYG9aM0XCP8znDgPL
m4fWZVtK/hNGAVuATmT+Tm8KagejZ4gaeHswpTOedRdP9vFsH9tbkvy9Kv78nr+n9ys8XI4/ab8c
TCfJUOBKllnhWyiBq5o7CDBqnF5BwExfRmXGX7Pgr5HEWhMloyXToC5HPd+zVgax6yWG+YSXCMqW
gDoNKvPPwoO/4Zc5fL9nm6mICJhmmwC6SHX3wDVUeVIHu0alB38m1MPBDLn59D4IhWAwCwHj53CB
zq/bEoruW2VMUcVlezOVoNyvm+uoO8vUNx5N/92QnO6U7ynM8SI6CK2v05PFH435uTi/mwoWekBi
tF/AvcQZwK0SDJObJANL1f8EP/kvKH+2O9Z/5f6ZXO7ZvT9XndAdvFMXlt5/OFuKX+Ds1DABb3Kj
wrSdGcBD6rjiU+VypwR9IPNKrRo60EyNqCTmMVCQpYOpyqniuPoecnQoRYXyXYKJOcDNr/97hICQ
slOk+Dn75VrDoyYsTMK5wnXX+IV78yj87SQ4olWli+EIJGpaB1rZZCwnOxsMRTVqeCRwwf/ulhK3
d8V/y6YXxs/gkkFZ2TwtR9MGIykC7dAjaXaqO9IXwvzVVL31srkv0zubKpmQqe2KyaGYLE/hKNJx
OIp4YhxFF1HNhz9H0brSni0ZWvZfDqFIJUeNoKEYh2PdcqxbuXIYZbkAQHYSdZ5vLKCui9XdLUmS
3D8InMuj/cDXbEvwJUID/PQoCWw4P7kDivcKK4pcxXnqMdTGe41bxGvoizR2VPeeseITAU1WrSvY
6+/siluDl0NrLyxHYNGy/UJRl9VUF0XczlMSbkqr7Istm/wWnOVRcVArDkrjYdF9705tLcGqqVD0
ssIrBtl2JhMVhWDVxn+StUQliNWqf+eSu3oPSyY14FMoDllcCHxZUYLswq1QfE6ltO47n4lOVL1I
3xhaEBvgrqPgEPGf5m8oG3Ub/91HaiItUkmVBwttWLaq03f0SRJRmnV5XkM+RY5upSkISY9pCd7l
A718a5yzKKVMgq8qAW0rokM+TbkvMwIuNd4OZ/kQxFRam0Nyhxs83u4mo7vL7T5vr43JFfRle21q
2pdpULlGN8XE3eJWye6W5STcLYdKPDvEhGeFX7WiHM8kOgUpRTRJbod4rlarGDZNahOZQ1dp/aQB
QM9HszjTAm0Mtlj8Gbq1ryTbipTwMNxm7tiOGlRJP9eqnYpyMB6dwuzTSzGWu7BWlcyT2Vw7HU/r
cU5YWi2uzgg8w1TPRTKSpkThjkSaxrc14oEgNi5VFWntI606iTs9OQ8E+fFMGne7/GXSws3oSvQ4
v06g+ZWbVbrfeG7wEbKJ9ajezj+eq/FFhGmjOKR89PTuZM6WBksRgAdY32D+3HaIBemvlMs/TJAr
fpl1Muwoh8lJRXG189ONenvXpVNDfJMQG2BabJQf/H9607lec96ryTNUG0qt+2OKzN/uqufWecI9
FXyREBCt8TX/jyL4tH4hYwBpeIbsclJR/kBDMI1g3h3kftd/7kuPhNthh4Ola4kJfLlb4IFLQnE0
Dh+ao8YEEXVkQa5t8FAUUxEPlaXjdzmwuake5HCR2B1sIZ8ONGh4WiKPIB/VVv5VShna2AtIfvlf
yNdo5YQYCS1zFqui+Zn9W1of7rj3HMod/Q0dFNYFNr3QMAxOlf6t0j9e+oP5fLCWvVUa8C5NjgP6
ruJcam0/V2uS8QSqpDAPVEklpUpIetyEt1+XKa9JV9UtYqS1zw13MgMnw+vO6PrhPBoUjoNt1DTd
7fnWzt9itfd1GReX8WYcz0VB5dt0YQfDif+pRE2rmM6ZO+ya1ibFR0jErIX4OKZo8g0ijlxz9CH6
XgmzD+KZWfC5J9tNZ8TTRfD4I5wSqbRXK3n+DLBtavBeVFsWibTTsSaC0wF5/aOOVplo7CyVicaO
Q8WietLbiXnKLJCyaDLhUybr292CrK9qa5p+0QRZGyKKVBb0N59ltWrtT81xEx5EFQQHsuBAls9J
uDdfhc+ZQUE+ZECD0s/po/qQZfgDNEh20rvpVb6DRX9T6p/Hg+Zh3AQGmYP3Fwwa3VqWOXgm4FmG
qmdz1c3BM1PKBLz/Z6ZUNgcvpKWMWmVa3iiMwpOWIipl8vuhM/tdNs1HfWwKJ12JFG3WsU2YNGdQ
0o2LGjmrao+MdAxDe4uE2BB1yVu5IX9Ndhfw17gL6gr6ff9aCBgt6Bt5ImBJW6K3qNZb26iFbrTg
n6Szsw8WFWLiC1z82Cl2a+E1lygEr8m7wksXHqOvTPin8ph8cJ7AgrqhOEkLZgVNuQ2graSEFoCW
dBau4Unbvg6qd7qgtT9Yd16Fv1b5CmpYg/1mrZi1rRQ52zuzNGhg1/+9YWBP2wkdxWJKTNlkS5+V
k/O4k4uS0zYBeliInkcePP3axOYIB6nFFZtjLS7X4uIsqZGqFOLuqX/4yK1DE1Rd946n7v4UjHc5
mLJBxzNzg2IWNO0GmgJHAWqDUKXBK2FWbKruyBwwsPrD5b70rqDff35C4Sl8wTcRQzli9hKnuu9s
DOXkHMZQ4uuoA9XHIBUKgQGjWvfwsl0PCBNKIxPWteyPzPZlEOhwldIzl8vgMOqvPjYnBsOCsTVB
YQCw1ieW7/Rt3qx3So4BuNao/a51K2+bfX9fwMOQ5wWZA6sShAjaroFbvDSWiLUzfUapy3Poo09z
zMrw4cbqI58KMk1fxdy8Ta6PtedSOpYXD3R7jHA1IyX+1pDQ5nn6h5BWeEaLR8wQWlrVio+oPR/T
cb4kLjq8KVj/cTz6vfg4MkIdWlEXngHycJmJsuEdsxedH33LjMkqr8kNtg6lgzgb3chNByIl/z0D
yzIslCEGWDbtCmiA3jBwdq5fZKkUDGSpCJNVv/FIhOTxnv2xjwcmK7WPez+Fx8nHqp//oTeefYxc
AeIPCNl+fz97yT5shc21DSy7pmBZFuIzHhCFeJ/jQyu5PP45WUIsRPWnt8tvwYv2pUnWD4YAr+hL
50gocX47Hk3VbXhIUvWQj8vGAID+gfjI5lKTPhSfyXmMmIUat6MfzGLIfyJ5Bnhe4dWLhzEdzIuY
C5bhVC3rPl7FhEnrg6FUTe/UQ8fpuTt/5n94YsVbNcd/emZSHkJculjS3OKXK1lnN2zL7eHPJ6W/
8h82rtPEwzsjQv+hO7CUq8xTXOiv+ofBQTKQVLKwI7hyPgksNHgVNb46Ciu0FK3VxwV9+QVCCDKk
NJwNgWZ5k74Ly7aQMXQZxYehC9kwgKrLNABVWjMbBn08SxgDkmzBLEwzODeeamYq1JJ9LZFcVmbJ
cUwFdPA06+Z3IbtMd2suhMSynQyU7i7fnQsw2zY5LEQWmtmyD4KE8TK+7OPbPp4Dmpbm+cggj4s2
LRMShZn5H4f2jiGBsTbhlaJiUAdX/02XUgdvRYYZTfKtRnVwLwf6a4YQfQi+Q0ghpP9WSAqWCiFW
VWPbSWBvZXpIArxYXFVx/J9fSBDhF5YMb0xTqjxcuSSvY09xMbWlleFih3E8y7etDSmlq/5Gsj2x
F58cSa3lp5JK2MqivUBD1hkmRCvEuU28KMWzUlwjDJwTFyfFnRjspHyl0+xE+Ubxw5jT0ZpfrL1J
zs/SDk+rsKQd1oLjZbodLuW6j4YH5bKM1rtZrSl9TG6ORl3w9Xdqk6kOPZzVLkFzJLStCQHWG0/N
p0tdMyIdeYp8Q9AIEaRK9a2xxwo+5XUaQbqsB30wJTTTKJt2xfhqgwyu/em1P9n0p+O+yIxfZwbR
U6PeKzSvp8Z/44bZ96N88f2oXXw/y2P4iuCGV8GIvJ+/nW4/r2bqESpVOQDhAK1QtmzC2ubDWlu5
1q0skbOxej8Nrzgx6fiIkcGqHrT5k/qgcB5eBaWk2vzK8W43v7sGH2rLrG42VDkiPU6cyMzOp4o7
2AM1NVoENSc7V4txCI9yxtzYgfec3zLwoqSwScg/qO3ReGrXsRRVAV26hHTPs/ONCsXGToRn1Fh1
0DJ9WxDlDrRM77/plB+d2w7ksK7hDPV3PHUBTfagGjL+Qcl3MC/EfxfCUcv0yF/gARo9+On+zSO+
/kQE+4vAeZ4XnaN/nWPdJVINwQMUZkhB5sy/fh+7qzbz+IlddaDZfjGD8i4Gi77po8GqOknFYrY7
qJp9n/YQVAYhseq/Rs6ZP0R1xjSDjzIcRJ/rUJSQtUWuEzDENGpxwcipZv4S8ojkKBDROOos59yh
kyeqSQ0+Iy19WI6Z0WDyBJ0NIpF1DJ0truOVDOlpXKE+BNb2FT8z6O6aMDSsuv6mKh+KgTIYkGCp
mQcpGJDMnPuYN22tgEGHBXXgbGUqY5CvMs9+yqlCngfRFSMi7CZ0trqH3NXs2u7u1t2APZ60tSD1
6+f5Neu9ZxU+3//03rondvhbUwDLwiZIHEyoY5DUPuinRov4tA97lVXKtQtGqZML59p187oQEPtG
6daUB/KlOU605JtKrJqfHMLKq8U30hdFAo5sLpX4dPgzbDWTvtc6P/et6B6ZryEbiU8QIZU2XbIT
WXgsuMt2ULZtltvlZIxrCOFr19hwNbFtYMoUnFmtQ8CCFtJIOv1Jf1rq78aD/GZw3Qwmt0G+Ntgt
7RvDrXHu/6oxc7Qs3cMpjsZBjLKIutGpO4m6BwG/KyWKhJbOlvt5JY6S3od6W77Gdtyprky2atRk
Q/+P39oFK8j/VPJ+1TdPP3Z9aTKyQeZBwVF4VEzS86lZrE29RSFmcWg7tP/bLXivO8lQC5piPV79
HVaS2SL1bmyRDJDuNm41N5z7TIng4HO3WdlReXlUzr0hupIlUiFd69/brXz5hkEdNPnTWHiONU+l
5JiDcRoGQdJDJ/5H0gP3P0l7a3uk5+Uf1cfKG7IRbREd/iShKmzpAbOqwM9QgaXlwOIl+rq+ZboI
9Ye6JlVGTF48fEFffP2h+krfagb30fqXho06G7eRjGdEAX8PvJ1B7ZYPD7xXXR5+KIeFgbdv01iO
hZW9+4z3EP0z3xLH7wRA5fq5UegmzoV+6CYQAuug9gh0wgpxHlzurrE0ASB3Sgpsk4PiepZsjO5W
w9BadP0oHGPKIEZ7uL5clwzX/z15waHKFrR74D9N3+aJsWeZo7xpXu9RmvUWliIUGtdQZWQ6Dd3/
5AMeYImTJjWfQRhg/2gi+6qVoWquug2Hz3zyD8Dq+JpJSzPIPeO/IJf5z5JEkWFj/ao8uJu9LIsv
BIf1UsiiwAfYJFWr1NjHgK2CHsR7dcmGtT3j2gKlWnjfjkOQrsyRIOdJs04AeaXrH9cbmMGRCUbG
zUGrZWfgVGlnISZ2Elr05S4IbgqjHzaQKE30rtxL0hf3D4uJHa5uUdhCBoOuB9eYGaa7PQ5d3iKh
RzVGBhPT5Lt2PrYElJJF+kb3lknf6N72uhupTB+7PoEOSVTxDT9DouMc4eoKHdEuvVYlZq5A4OgT
ZJPsVkHAWDsnZ52acCwyr0voC7E6+sLJdR7Cl/xrt9j5TWggGbxgw82VXhCwrTuKqonCXfY6Gjq1
pmaYZ/FpOX78N7VDoUGQ+H1LQkpx6f3fVN8s4oc5TUCgCZtVoM7t4bhVr2t4Y150vxUtXUgd07Wk
POsczZRJs0k2ovOCq3BfHJzNPUuzt5Q3WzHXyxbfBp7zdh+tBV3cjzf31dv9GoU8GdKnihWd17vR
pFWYBCjlchxIvF0uBgpGjHBh06+aCNCy54pTMuDa4gLiBzxWQnTt/88NCDQhebLrbOI9GrIUV+px
VI9v8+TwEyYxziUFUZXbzhJdv+mOK93Rtne59ZaHpqb/Y5lvWVXyxHJYp3SNAAdzMyjbNfKGeXu7
NUAD39xenNtmWc+3HJnt7zAkW3TGtj0SnSHALV0P+Y/FJp5t4vw0vqJD12Edp3GVhP8Um96w+Pl4
eVR7/NZh7HZmTDU4V2ltOwijVEFP021/1GJUVz3nvtZGcJqG2c7LEZH7rb7BiJmUE2gjd4WHVUsw
efEw8bqGMOrC5MX5yrTspaFmcKIxb8tj3LZ+2ALS3EZ+Yk9Tkq8NAfwsWV2SBEWXh3Ra+I0IPlY6
Wopd7S7Nlc5KCw97SHzjuiYMfJ394x4A5alyhfMxl6pQFfDOtsM3bkxWWqYu4LxEQKykBZVDDlem
LjjkQg7XJde+uO7NPV/PmMkmpM9aoT9II4W3ugvps8uw5M5adSMEO79ytO7N4rWfH/dzEMKn8+s8
lbH/H1nntdw2tq3rJ0IVcrhFBhgkWQ6yblC21EQiCIIAkZ5+fxO0vfepU2uWVne72yYR5hzjH394
YIkmGCg2SPApRQYCjo/D1t4sd2SIt8L7eNC3GoxGuToxXxRbAmlJME3CKADpdYBdwQLqHl6rlKuG
jQJvBDYKvBEIXNhXgOCY2DzELtUqGH0YKK9rgu+A/ooAHwlkhnha3WNT7NIB4CvgHGi3QC25TIxM
uUwwgMkfuH43Ci/AyEciQi5RUiwpCxmL4gQNLvbRWPogw0WDm1FboCxDjygn8sbwRlibvVHCYBCA
p7KzJXRMTZgZAawKKBW8RIKs/9ctTcV9f3EppmB6Ym13O9VAmGK0wbjujTGC9W44Pygdc/gGIl7i
IQ54bOJcXcxW8IyPoKQ9xgV0aZCxaECgpGk0anUMJY0F4v8H9GeSgD3Ug7ywbMwzLIQEwMsEglnC
ryaxXoyIrZehK2ZHDx9wpq/2E/yp6eN6mj4q0GAGGQS3HgYSGgQhBnrwBntra4KHp4apw+aBxNUT
A6s3plxgnIy4wDjz4Y/TG0jnggbU9rRT87XfrycsPOBZPKgWhAb0aJsIEzh9mRFkWHuVMjiPUdRz
MjLFpyXgZHyIgfBPKH6rSfGb48Au2fE9AdRc3EhNgAVAKKgR9K+MsGkwhMmYmGYjTvPvP7fSRnk/
s1O/MsHqhb/M9JMmovjBfwO6x5JfCRVp3uCh/GPtAvIBfAHS3z+a5bgRhOgNH3RXjlmoZTdxwG4S
eebBqELRbDEIZBDMdJAFW300Qn0TF9A/IyvIlpAWuhtBKxgTux0OiFTGUnA3Akpk7O8okUdgbTwN
8UcchDmigW15SUqSa5IvghcrEAQgieOxZN2rf8I2N77DCdR1wQlkx31wAiEELq/r6vZw5/poQbVN
FRcrc3wrEtNIdCNRu7S009xmwkj63s5Rd+oPj3yYOkXti/y+UNMsQwUEpX1HpXxtd94076zNi0xp
d7brXX8xXxKxD0Nx0DX6X6Ju9sN9r1i7G4ZAC9rwXQ4TvklLauazcKa+NmT7uLBoANDKSM2EfTGC
0pwmc47ZC6awvSaqkcgIJtc0szDt2EnqTlui24Fx/25uESan2pIqS9pbCPWYjOIfsZMmzBvc8gJk
jALJm3Yk7SyvhB00uU/eQUlc1hv0OmSI7F5lPLzcUsq25+vvFSer4PbDwZD/oBKKDjZdCQ8l+/Py
W5QS5U4xMGBP6D5hUZsbxRdaCtIgWOwb8xcIC4UNld6Oop0C8EEMpwCkaofYQcfL3fwJPYpHEsjp
CHr2MNWRiD7/QrEqv0rfQcKZ0Tb0XjGHCOkY7zyJHBEysUf/h0YpeGqUXBgaiBKf2Q0+oXcPGAff
BAc/ec1r5x86Js/bnqvfEtAkFmgSm0T2pKXVEaMsDgFU2AwjHipszBiZRJTPwX1Pz7Zi24vqAwpG
ZBFE9OXn7RcvKAyoB4k1u/nBvnSenHe2Mz6BxpbjThLmUtGD+QY3GC04vDfIWaRiKGss3gcRdLO8
oTP/54rNJL1H84hVGvDCesQyFDctHdFadqwHSIT8OtvTZpqNF36LdXZLfhPVuXBOxwtfl2A7pxUG
oPkOwTiWybC3sUdYhXMkb8/j1SnLYLT9mZwMZMCzX+MUgAM/kxOIbT/VvSMkZDDl4syIMwy23h4C
ZMabyKmbzergIae+m5FRxLeZasB7pU6iPeVve5cpO8CN2YRM2c8bdiOXAbDWDU6kKZCt8S+kBaqF
YPr6Yukk1cXXOZZyjhpX3yGbeivGbw8nHLgcNUnONNWM0nEWwwFY0J55YDg34cTmQ0TZSfHZIgXg
uOjQMQuUEZecBwkOjJFpqyLyESYcj1ZxG8AYyUfA6oXdn7OjWnlKkBnvcO5DKYoxXL3HgIEZXTb/
L3BV58Skp4OWyg5Zml7GYA59OrJ0th+mUN2zBJ/355T8gkRoot3HmLoMNNuHQeigj/nLd4NncEbu
QEwS0vz/wDVsVKTkCqe3kuMD151dfRcTqJqhJCgRbQGmb1gOYIfIwW3i6+Syqz7EsGypcGumM2l5
2G9ijrc892/ICCASMIVn/VP9S++iJkgpnGiMwWFojJl84lj6GH4yvaRc4jzFbgpA7+E4xQSeWIyb
/+9JvP5yh+/qHbjRdSI2bB5L3hMstDA28SnS0DKwjHdDfuEdgEjKm5mX3y6nh8ECfFOOe/uV0Sta
NFgLsrpHGLdf88PSCdrCrfG1dCauvTtgUPDQUxCVA02iSrEbwbaKogEelaAIAfdPQs8GEQgCEpAt
pw1HDd4lvCfQUbizJF9ALsDHBxMfqhew46ZP4I10vYhfwLhugNtsx9dzfNTkeDQhgqpkMI2RogrW
yDRGsEZscBskbqCH8PIZ/hN3jbYFcjYGhVhiF3ABjP/0LVpskn0gaEWO+d26zNWxWMXHbycvO4fg
K90rx3Ru8O9LFhLEnDjnJcsiDWv0NbqmD84TQ3OgR2wKudtmJswvsSlkfNyBoa4wjXEH8C+kOVOC
XI/dNgYclAM0e5qYaX8z3QWbv3NsyHGeRfMZlXZkqAzQoqUQaxgEcIRnAh0MwFFTuTAE3rsOJTsx
bP6/hDQR3GF6ekx0BxlpREcQ3dFO4Vz7t6j2r+/rxpd/vX7HqpwF2xanYV6iev/Ae7Hl/If38tpg
XYJviU6GaIM+I2mHhHE2PCqv2HXPvCR9GfCSdLgSaBsjFIrU9pIMJDgTmch0REXayoAGoIeJo/Wt
+4Az5zO3YSmYgBA1ipfsJ4Oa6edlx9yJDqT+q4F4VDDtm90K+uxY8kSkFNca+nTjDWCb5wvmDnAp
TjwsHGXNOjRfhW+UeOiQITnY3/4VsGJv87DKRIJCo39/I7Kk3MyBgN2mN9Hwc/SAvw0nBuAQ0OC8
zL8NPGUTsLs8ds4H9Mva+YB+uVj2FLEyw7vbILwLCzioxK16IC9M+5ZJaHcZHzIYfEiPGfgZTcKU
SeCWF2qDCGktsCV7INJaWm8+GVV2iy+G9Q6Wy2SSdT0N91+cjrjQE8LE40WfBKkBDJ8Smvq5uAgY
n6qWcpdpPY0SsTcVegAsdqyYWoejBu4CAxR4wZw2iBz4a+9fmhm7AEYefwJkKElg9pB1tnl5mIUI
Zao/gfiHEtCZxgGJYWyduQzxPYsyyDVwcIFXgHUu2B0EOR79WniHuo6pC0RPb50Tu0v1Lm1saH67
s7a753sNbbi9V5bo4n2bJsSoYtt8DO77dd+te7U5iBE98/7m0JvMPGAee/XVpz2dcRYQWYb5DbAi
sjuswmGLREoVqR3UlmixQ5aihKsS2nBcIeAQLwS5xLeBVGAiL2IcPxB5wlwZUB45Pp5UhmcC+1ET
7tWMDHZvhBtMCiw2SW04MqMrwgo0WgkKyimiHzCUpCy/pCoM/v6Y/+C/n0hzGr0C4zTikjPYaoyc
XGd8rU81+aw4CnsVpoF6cIXKT8YsuzjkRSZWA91AMuTpOiYtanT//qNe9mO7z7IdgYujspsnD9Iq
Q1KQxx9DDQcqJO7lWotwR2hHzU3kOz6uycRvABep9Xo9MfK0RTU7JjW6xpFyL1FAiUoYp2Bj0bXC
PzD0YS8D8zGqVuBMu5a/Vi6ZLxCRIC1ARFKB3HVfXnzr64VMyd6z0J/idZi2bYrluhTNWaywDTYi
3Vhd3ZqG5L2DTbDlF98+rC4uESkCb4IJYf+GHOx1nY/kEMOk+zYvz/WJjNwiwZcJJ0KCicBIRLCo
oezNd+v/JMI6OVatLiHI1fRj5Lf1Se4mJXZl0oHPK90Xug2c/EhNQVYNaaUXS10CDU8gaESU/n7G
L34x4S8/d2qsNyKC+mrGY5ec0aKB+NW8vgzJ/mThLpm4Sw4+bbSviHUQjAfwtuB4jBvNA6bHg+YB
x4Oni62Zen0S16XWEjKfJ6wL/l6Vc5dcSHsPbDBuHAq2mGK+zc2/+cSZwrOmWYPKQ8TjS/7j/Ebc
LJdwJHlB8b9PXEyTYyl4JK1+oDcv/a5xEfZTFMNpIAzYQnhLfjNxtHfqJqIGG9zLIuK/wwLHQ9PP
vo3AfzOOBHiSuMhsflwNTxq9BbyaREuMGLcb1AIrEKcGdIcpHmRSNBJnEY++xNc3mW75vWz+4xIV
ffCmH0zUM2RxM1uAaUMoJ+YxIkM5+6aAriJdYj310KjR5MNkRBv6bjxZdG5o7uB3MZdl6shPJFd/
Q2+rXoTe5rJIvC3leMAuM3OvCfKmh7DpoWpqgSIGXP2DCeuvpDxWXyckXYxH1FTnNt9Tm78F5uC4
4qeToHfSRbqy0vkmJMxTecMgg4hJO7rdYkK7Z3Z/UsQJEFJSJUt1pHUCkvImbBPoF8B9v2uOa6O3
4QNj4vnrWvjlCr/NnbCJr8XnLdHFhCPVFH0tG2fj5V9s3OKuz+r12cqepOypgb57fVqCMw5ToOx/
QrV7ThqhpInvVUJWtkLOF4u7ShafALJoXEJlW28a3F8pnUjYaXeKlGoEZy28xeS9RteE0F/9+mxe
n/mT7nWyYr9A6zrsx3o/+0Ru01lg7wvj9p7m2p8rc3OSwUlqJTlY++kKFAWBMfT1wxIRjN4gSgtL
vFl/33i9E8CqeH2usJv4eR788SfUUC9nNsJrcVyZE1xCVQ5kOeCp5IHM/rtDtc3Fk27XrvZ6+yDD
vD75Tlzse5FAfcdVFZ1I5+vvPFVXoHcz1ksRba9YSVunRNtzI27ktqc1wa35YWLBDM0Ol6RXUxNk
+HqspMMVHt2WwHtXKDw9ngpCeCt97xR+jg+f11Co8OHtmCjey7P2REhwXafm1SMdWoXyh38zzdwt
VgCQPlpK0KNB1A+XK7rA4p5StnxNc7udDpLO6w+FE2o2pAtOgjZcCFeBvKEEGe4yLXGNgUE7pvnt
gpYdgisuen4Dh/hgoN7E++FVXRKOA8OKpFuAVtrNGcVnEAkYvLu8Rvo7FyRnektoBYPxKuVdajA6
RCgBV/gWOgBvUqhgD4VBGp6ixDZVWFjv82HP5VnyQ9v4KjCHy3b04JCeOcAAeWGdLf5V3DbDN3vI
+WHJ9yJtywlMXGtw2UI3BrkJaawdqZjoUvSLBHQ2YY0+TAplHTZipDFYxTgWZxUFe9eoRDxKo+Hf
PYL6zoQG+DO7xTtfbwXHh8ZJ5CpOhpQ1dmRW8UjHdiPxMO4qiDcJz7u9JhmYm4utdEDq9A2DBP4C
ZjRDFLxPoYNsD37DoPUcOsz82Pwzd9h/J3i6XNxJxqIjur0NCJ7FqcF14srVWIO/s/NwPDiYxb0T
VN6TAhByyxrmY9vhLQFh4P+JYbPjc8t8m/H9rz4dUWOW4jwg8L0BEoTyD1dgi5g2MH+ErH3q4jYu
f0uoD3DLbFyefP6C8HfWHXxdZR/0WTzet4/rWxFRI9Q/zED7lPjDEB2iiWVu+NT+uOOthwUmQ3IQ
lJ/O1/XnpfLXn7rsUVlcKvH57uSG+Ffg+yTrqdpCFu+Ycg9UxO2SL6PYu6B4C65vljhIUUZ85XXs
iaGET0B2BmyL7d+ytIBjtYXN7z1u6KSL00GhNoEwSzcN6Irqd401ci7YDOmpyRy04uzlnLAJFutx
gk6ANMC93iOWDLPb706zHrBu7IHYUiLXcY4EjWsfnMDYn/+ynsg0d3JxDut4AhPtiTwQNQsJZ4Cp
8EpxOIc8SkwoRFIgG8pPnFMDoWMlp3XTrt4YHRChsa1+DQbAjzAHHrwEMyavRWCgWnkG/PiyAMj3
iUnLZscZAtdzXF/84c3IfRNvPB4CdhrsOIBlTjniPoecKp7GRBcOHN6/o/JmE7hLpKW3fnSTz9Iw
wSXKFSUdeK7l309zqEJBcs0XouzZlW5wcGSxKw03qB6kV7l8NYkJxd3D8AVGFAKWwjfxx0LHWKcz
oUfVnhqkyhhePXfX5xHoCgZD9sS2PaKivqdDeE95mBfO+6ggFya8YWUwixdfRxRMH3N96ZkiILJo
IoszHuNhOmfI8a24R/aLzm29/e+Bwq3kBZOrxLoljSxWhRPn12qEncLFtg8cz4FAq1yDN/Ym/hAT
XhA/KR4QfN4j/oRKdQssXEl7Rc2Ri0D0C6QqKEP3SOX8wZYEzRlG9Nta80i+RCo21sT/wafKo9wM
SxMKs1gmbzJhSm7eHZvuWGFKJ2RFh4LXKZ5S7te/W8bNyt6vzhPB74aESykpKBFXfUB7fvesLM1X
AGH/TKPNXbMhk2KuJk7isxOpHNBH/v+KjlXbD/V+Oqezv9Z7rd5XMKxHTwb3kZNcSSxMbdCP2rFj
x6PuSXDBaSe9mmA87I7xemDcQaQAEwU/g/XAwai8YunD6zaBtzMdJmAXj2c0YG/2ew9ZzuJBTDUk
EiF12A0UU0kxCMSDG5nDtMt/MdQ5KXkwf7AhMyt22VbuSPo/CiHQoq5lyLAEzSKqThnDZLYegCPh
FYhRur+0R2k5ntejREd44n+Wv2xLRodLj0bXRmVeBPr2cywC2/JZGQU9LZ9vB9PiXyD8sdkxasDB
kOTcd/aS/MRRxT5iITJGkPS0lW8mFSAxXAxttn2U4m3+WNLdGRvMA59xdDiw4AajfQG2Qi8h7pED
ocwIa8Zt6Nxsr0MbTMjRgpSAvEC3PLIzkVFw2XXmrjd3FmYkJLmGNno8OZFQj3AukKkJrguuA0Ww
T7o6mftktOPZjiui5gNdjqsBVyRX9VqRPwo+G66glKA68PDMQJ99OpwlnIzQYFbBlCL1FXZePEFO
FD4n6hHW264DC+4jqSdwL5Ixs6LjJmSKYQear+11U6Pt9BtQBW138Zoh5faWVJx/dkTZ8KgZbPRu
8LCytCCEwtzxepTHu4GlP9ZiDAP8UfFpVJjBsC0z7MAEPLiRTIt0iu2P/5YYs+3cy6X/59w7jy5x
90z5aHR3bBpcKqfaT8NeHvaLjVaUP9431qPz0f5iEAOSRQQYOfbubS+98nbPQGhwG8O2Sm7EObRH
3hXVOb7RBXVGuHKSArPh+cksJ4+4SjI8ShwRsJ1378xSxS3ML+J9Z/G+y2w8Lo96ws6wrMmBR/OC
HkLdvxlPNXqPxX1sR+wXFMhUzHcCDm3UObQJ8QqLB+hBTW+kQwJ0E/0qpWdeOQY3bgX2CMh6Easn
HKnAyVMU9Rq7exFYKJhJcAVUsv37jOzadxCR9f5tWy1SYxJUNpeCyfEM3VPw7ecQHuFwe9WEOS6v
DCz3YNBAhMO2C40p7OGHnaOqjwpMpkyUQtEN2Poa4wdUp7xsvAA6YXzJrIPMJEObTBP5hjCjk25K
ijbBEKieknxKjItIYJu5UY/Nb+aCb5sfO5+JWzy2vjXVn+jMa3wrq6h8Kl9vanhFv7ytSg0fq2Oi
r0BJFQth0AzWwIAfothB+swzHxBiINSaiLbFnykeKOMG/2Vmp4JPCNUOLjJbFuQamE8/AEfo7Gnx
NFfaNa/1uodpAJv0Dt2roT481M2hbA7Z+WCeDyiSmC5NgonIYMCdflsA8wIhiFUtntEe4y4I6WuM
TajG0Er0iFXjFAObnyljZCQ3mFdwn9D1ICvAdA5eE6oNpIxbM3u7iH62QFX9hb0GC81DxfuExyQb
reKf3yrRvPozSnuyA0VFJ8UKgnFeKPyVca7IMdJA6OwPH+MHLWarpLdpN0y7c7Wv8wPP34WZAiUv
iCo7cXPimaS8X5OyTps6pUKmizCmnTOJdq4bvjw2JPakQ/lrRYwKsry1W/V2NLZy0jEmx2tL7EEO
gCgzcTYj3HvxccEARTo4nEpwfGDf4CfwqwWidaK7Gi0I0NoIkXLIMYYlhe6iOfwP9gaykaIOTJiX
5OzijcjkN/NXHaWGWNzYkrii358OE5MQjGdQdkW1A2Op5tSQEumeqOQ64ilH3B4DKTSlWWhjK0jL
JX+Zp5TrS3dG7KYUgbnMVnSGh0XrA2te7ORcOU4hCniqcGp4S4Gh64pymE6C+hjquyhbWec3A9vE
b/MT7jWiylSmiEeot0L7HHXwEzB+1N/MAzeo2F+dwwYEsL+xxo+OzgS1qCT6A2PrDxrIVgxyqOag
hK0xhdRMAsevCx/2B48BNfKCmX7ujzl9oPKEnRe5cJ4T61q0dvF94Qx3gTKoV9c57Jro0UNwiD56
CMq3mTvruHTOxtOCvdH3TKhkwzf7G1/6Qit/otnUN7wEJIczFbCNM5VvftnXgO/UVXqgs+9ysH6n
syp5fEQSXMiitDojDIN9wpZIoyWJjZAHEunI2Wdl77nlUyZSLHIOrDdsWQNCToBjK3Y30pg9IB59
FvjOo3Mz8GJK7QPRNC8gIrc3TlQbZAW6y7vDXudA7Zo/OGMBsdpJlKmNJQpPKufHehTP/CS7NuSP
ZImjB6b9VqzrBRZA0f1kUldTVGNE3wQGFfVFrEd1TYENIsFO24BLDEGLXDeaAvXkgAYzG2t3E7QX
UROZ57Rjo+++M4d3bQizXbKePRbtshoJRE4jfJZ5E2I7Bk+M7ECeScoj59MXt3uhwAjWN5nOqYJt
F/PZ5tB+GVE9eT6/B7Wcjs5vg1gQ4dASu/wmfKERCx7Eftt3om6g2qFI4OSjyFu7Fw6tx1fje2Uv
YGR0ODzx/IXxle2FBbo4vUzETDCIrMMaPyTrFxgQunKERC+4gJYBRYAk+9l/lHHlCWDyQtuUB7R3
FZxAbhZPmzKLjpV2wISnNkT4BsZ2FfMoX/YO5gJLyDPG88DZaL+U33lQOA15UChMWfeAymr5wh7M
5+Lz8LRTTqPY+px0gmTdM6oXPBFIxqtc1UEo5I0oQ9S4XeKywEDHzU8Z/iO3oNjzG60l/o+iRx8x
uCXLj9Kz/E0LTwH3qN6M0h9+6jVSKvgGiWQS+efOT0A28rt+ENTPsKRBsKDRMGY83d4eVeqjwLbY
UN/0F+qc5tQSYrMVnLwX2Tu1K7eqqvaP0/3cHa6daGHa72BTmBYyayB0zAWqRVsdFbZACxxTAGhl
ldRVop0RBh2BUoAFHo8nDQiNpGLFGsmJML8KOmOXcpWH84YiGEKX5fNYsihXxZOJNcmHBgeA/RXX
ZZwJbd88FZ/maWH6TaQmP7/Tv+G+TKUI7blODqocK8zLsC0ENkH9byCfDFQSOAcYoMCtbmi8cSAX
a3jDqIx6E1OCS5SRTQ5utv5pTuhMZn71E9Ns7Z5qcKIcdv6kOSdr5nbukFiQCz4GRA78F7h4RBwF
enGwC0IMD+p9fz1jB7qzll3GZLlJbSXRhkRX4qnhLMWdN9S94RkqC6N1LDRyqIRB703fV3CEiE9P
73oe4ssQn7NIDi5fFW0/FQdL21v13qn3srUbF+y+djOyCy2VwO2+dl9kSCr05Ig0IMsy60akYe7o
ekD9LMzft26HHhpY7OwkNi6eaESophvvwM53OYdUn0AuLMpFUJccHc6ROwTu8iifLYS+iAd46nEB
+NK6s7ZvlUOvHMbbQS0OZnGY7gJo05mYry4nIHqh6G6Gkxka2IsOoQHHDkMebGP4Tji7h8Bzkxxb
fez0woCqGGLJiVgYUOnqHwMqtiCAZpcPboCOJ3oDX+ugKuI6X/W9ft/n9k697szr7jKmegPOm8jn
xCY/getcxjUgrTe/zps31UgdgTB0s6fSiQLc7Kmm3NNwFPatH3pgUSvOcCpcYjgJPcCL9hwQ1a2j
L+Afqb2r9ARx4vsVG7bbpQbl7O2Aduer80H5XVyhox7161E/TVSw0UzlizrpHi2cGWiUaJC3Rpgn
DsaOeyldHGBSTquqe+lPcoqT5GF8W1I2VHk7Pa0NFQc6UOyoqWGYCGCcGtqEro6nz9v7eW89AVhy
9IEYs8VSxbDLMkfjzbslg51QyhQNSXP4G2Ehkbbb6s8p5QxtMJg4j4KJFEtO2tnXYLBtHTCgSa7E
IyZKvCNelj5JPQVQDGzaKLxZ0ZhF1oi7SOQUkTqEPMJcGtpcWlM6P35ymoLkZt/oiQseRtEQGyYa
FVD0cn/H1lbaU3Jwbj92Uk5tu36lS+SSQC8xFDFDL+RIK+PGXxrE4X/4YVDEVjYBPGRnsSxUwxd/
gii2QnridEqw2ieSQnjlU9OEJSZ7QHAvDB/7LJzJGK39y1GShXVtpSSQAqa3eRWsSgIQ0bPDw7mT
agVMnJB2gGNuYVK1x7A7SVhCrmgIf1ZWS2cEkgHVlKw94q4YJr2hwoCB+i8c+gZZYcuHFvRTujls
zqGmS4L/hsESo48t4xp/3Vr3mPDDL2AN57gcxJC/zMSE/4JlDThYBp85htWDTxYyN9ZD5mbZ2NDE
3T1tYa6cU+yvkEdhkaEkKYa8zGTPClkVcaFFE78b2RFEH/Rw0maEj2U0yaExwyWEqCnIYl3HySaY
y6WZSC2yqhLz5CnMM/LKQ6uOoARpORA0f7zf+A8SNIo1SRWKNZV/ZYnmOoK/xqK9qMOBiOqJBjHR
9eRcpEWRLtgR5enUe7ZxcBBJS0wIXTvzaC9syzUmAkJdY4y1MR7yOCMrU490PRpRI+CzWh8yckYA
azuqwHSe00ueqm1qXLx+OALDM5xktfhngpYqIaOts4JfQUj7UcErDxYI9cLKCYcE0Tpdt0XTYn06
X3PcmVAHfavH/zSC5V3ROgU0FgTM1lHHWBkXB8qE8GZCB97Ly35a9pW975Z9u+xracdYVma8XFAO
kTRD251kRsL0urWxKNtdtJ1menAKas+ZksZAJ5COBW89SfIMHqADE5uAoxfmuXsJ17h2fza983/n
/1CaV1hBgYELrbmG0Hz9IzRHa16vvkHL9e3+u74fterYG4fLeLASa4IyDOE6NJSQJoKBdzu43W8F
ryFEu1bAHJfBNdep2ZbxqTwbn8wDGAaUrU+74efZny7A/JblT72F3Yhnr5S0ogTR5FDv0R74CG+9
laBmy2Voqn2lwqGV6yl7v1mozrDv/eo0e36VCTC1ifoOiG/9osODakt6BOPwbTE1pBwXXQhvDlFJ
mL7i8GBtQ1w8J4CYHgUwNXCLWxkF2l8A2aFf3IOmMPGlrVCBF/GoFTPfpQn6E+VoqUTgECUhqw2e
bQewMnDra4vtOjFLMDzhLMY3M76jiYMJGG0TqBxMndLW1b4Jh0nOis0+oQHi8SBXVsylKBS3pf03
RNmPAvckyRN3fVvqVTD8a/JB/ppNwvPHbBJzAdaD5G9mvr4teP6Q/Fn4C5RdcMEAEeZ/HVR/V4bU
H3cVOvKARbdIq8iq0Qr87RZzHgjwO2y6CbdAv4vD4U9+GJ8UmvFndtvR7V32DbofuJ1GepUSWjxm
17fKZaDXkyJJeJBHF86wS0N5ELIofLsq5prYXKKzW9w9cMxsiYvkO6OqznAdJuSM52jFqFOrFAbD
mXKdsQDd8zaq02Fe4+pz2dmX3Xj3tA+BjoMB5sDtjHk57gq45grRGCm/XP+63TB+Ow4cnzTPwILZ
scmOXXa8Z8d8hpghoBPKtAnlHR4YPUcNiYN4goiIjlsD0TgwUAODBW6LcI7f3fGCoeinpbpUe00u
4ECH2A5cKQgbKgOV+sOz4UpCucaCAdgILWOH4YRfM6T8IFIOrLaPDHxezGi13fv3++rNvsSH1dIG
Lts9XZkkd96MMai2l/D9wPmu3l+p5zgLxIyRwzI/M0klioFAAlKmGcowm1rg86A9JHisIh8kcYCH
sR5OWhsBPLkWewOqJgE+GP50B1TwO6gjAM+meKdYO15Glf0MO4Gvgl/yW8C2G3LLoGp9vXEvR+Jj
TsxZ6R1oYhgXXpTvW3sOdltOYgYGSvtY3QmFDUaQ64Hpx51IZqYj66HIDsZyLNDVOEfHeZKcJyBl
0EF/JC8IcqokRs56enEiUDu53VlMZIkS8Sl6VlxSrkeLASwBOBBrqeptOhdqYwo3VQp0DkIjuK8B
942BzUIIOtNZOLAXsSaoRWVQaT7rrPkzhpS9P6GIcpCc+1RgvewVhtdBXFe9CqiAe5RQ7XReDv0s
OYALU//LcrxiSY+1aeaenyUo2/p+1PdkbuwcCHtwPcf0liWMz9i1nLiScKLA3Te256QyE3XLa6Gp
Nz1n3eM7b9fR2Tq056NswuhxyybuwF04UBHAeOYvBYoonwTqNVcX3y+icUx/pq0kaHrzsHe6Px72
6h8b+6nGBf6Ay/gZZDRgXTZeDfvxevG6HbPZQheL3u7euJ93NlA1Nj69LN/1I2BzYg6Jo5BiEBfE
yl2h83jXVPsPTyvcKnPhsBBYzHFUdNW49IUOwsBryDJUWsdwcoRBEYfa/29QBB75z6DI5vSoIt0O
1W1x5GLNiTfEjLE+h2P5ARgTZj9SwhmDgl1CC86OWDAKuynUrqIqsLAJdsQa62iCi4SsHTtBZO+c
17tu2LXDrh525bA7qzu735n9Tql2cr+DUJPj451Cxb18gWB54+Y2aT8kCpasnIXfR5Dd7ytVKKxc
SkGYzo3mo4iXoRf+PDf4VbjYUZLlVDlY3uBKTrkl1PbI7tFvfcDmzH6T5GSRCG74BYPTOtC7QO0C
BVLEFMgq5N5gUjkewtUOhs5tMLjA2hVZ1WbpNKhh44RFjShF4LbO5urEFStUOL+ho4iLxhUzoNTg
AgMv3lcz5nxBiX/ttgbddz4pQSzC5DHXKkJ5Yw2UfHHSie6CQTE/M0cWQ9ttbgvCB7PXVc4/11eA
0AcWen3rUGR/g5FDcc1sRlBrtvEmPT2TIbIwZ4HAPUC4DNYwf2AlzhI+GIw4GcSWKLYqutuC6NXb
ghG3VF6ODyYEf0y2p3S+kBUJsoJkjpRxz0SIOiaQH6ZLfIepSOQ5xEzYHZQWMLWQJzq+8slHBqMA
qcCMCuzFuWAbGyqvTMiA8B7dANgDiBefdnjjAGcUskLJBJTrCQUiFsuFxkBXkJ/Wp9sHsPCFksFk
hh40EOYoFqDL0Xp+tCc4Xpz6E/gW87VeLAE34Tu7BEC6MAcYM7HxshopEMNY863GVF+Lb2O8XGK+
xnn7DpiSQNXa3jmgFsgsbKtWifsP3DovB0+jdoMJ9mqMZNa7M4ywPRANtQ7/lJvAl8q+3WhuNtYa
xDWbPSAP+FIsvhRICmUM3CHURVai8za4DDOB9Fg9VjOvND+cibaSciY6IJk0S4xlAE1hbRIiRx+x
TZFbKSiMoDKCXqKKc+UTBCjWqLonKGg4DbFgoeE0hG8YTkM9CmqHQBJB2jszL8BL4BOFC+L7i6gE
ztjeYwNDWDnY8F4QGADtn6U9HJbLhk3xKFLHYajwyY3thQMJoJ7gsYCWUcYBMEnxBNMDagOLuzR8
dNKe0DyyLzgQPygMdHyHT+sz+D8gGMfWA52j7oCnCYccvewrtrknWDHAbzmI5WEhnBTIlLpqw0Qf
jzRoKEP7Bxr6GMNTDDKJ70/nRC0oPxjapiZWZNCE6N5gtIJM4iuPYf93MEUelwe7kjGVmEvuNY6R
beeln4DOOFcumy+P+lSE9yK05YBltkHL86yJuShcFu6+fShPfG/ZFNQ7+DpipieYgZSuooDVyD53
6doZyjPvox8RzEcVJg3oVyUgbKDyN74bE8T8xN+2VdzjoYiw1oytLqHIAjGCCsfbIoUaDP6NE/cg
xJmGC3mCRwLYF9rEg8EI+smDwYI2wYMBdsazAXOipMzZFvwJ2jnaxo1qNl/xCH1qu+M5P9bqAYDm
goaqIPVa4DOAM1qDjwHlAMZeAqJp5OBMhiRIKZ6In7era/+3ar4lcbN5mYILm77wOuTccgEv3rH5
Zj3SoGifIcRxtBG4FTFKZPHA2ihzmKYiHUNs2YdFE0ofOOWJyoByjuJgRXuJSgyJGHIxhiyYJjge
Pw0VcpNLMWcSLTNGSxvpJh4i4YTiFOAhxzMnuFN4zWKut5DLiqSF6w454LVilISY5Px/hntmxHDv
co3FVE/Hv485P8YFsLjbIj4z82P0uHrQ9SANwo4DIJHPqUm3FkjWvoHcbXoYfPUyFW20dGIps9hE
+04wZ9nTL3CNLdgRsYR5tS72yObHQANrhcYl1C4cxlB3njZuMAQh3oUXxj6cDFTxLHvxtedG8jhi
aufPaBDuLsaBjAYfR0w7ilOmH1yJvgxDcyswsMbY3v1JEfRTXn/aPeinBpOgMd6d2OxhQE9dhFUf
xoJV9NIQvLcNm2gfaCIE8ejvYnYH8YjZHVs+i3oTVH3Cr8qVTMEionGARcSIRp3FXIN2AVEsA6je
SNsA5myRaHNyLQHahRf/YpPCGI9UKeYxk93LC3ZNhVszIgWqJqwqVLby5FGhaGqoqDDGOfrcnm9P
8w1tmRJsc1GUsGp5KlEkTPFFd2G/P93uT7nxZOtP0vCkazDPsesNjFHM1zSuwYhXHTaLoAol3hhG
lBGEp0fzDJjvF5DHI4hxhfQ54X7eJD2+LeQPTpE1RXPJLRRQO+8+YduvjBHA1dntoXoor+f26+2D
LeD2ATpfnziYWI+DiW2G2lp+AWV/4OFyFUMrleGOfLCDsWhn2ccemz87GCMdOlq4RCxmGhWBmQy6
e5oU2BEjRJz1yWifrPZJX5+q69MdNTvlxLFG5P7J4JHOA8S1gFGSgtitC7bPO1NLgeyuz9nqSflu
GNOBFMpBJBPKmAWGuRYpRWSbODmHFbFxebiawawFI6FF1ItTOGnhBZ56j39SVDEh9DEzy5HETMET
5hJkjOEcMwbllYm/IMyxOBvoQoqBtl6cDU7sOYjRRyFG54kF45l2JmfLeJBwTH/lFj007NwlKhJR
8FIAANOKW8Ra50i8Sx1R6JhxwHcKr0q4YHeF4hDfILysKaskNKLYjCCyFAjDymgb8uQV0yoSpOBc
UgaHOa40s5jesJjW9Tx3pI4IKmlXCyop5+1jqARN44Iax+f+8jwzpGszwgxF/QT5o+/3O/5AjYxY
UI9wvYghDDw/we1znRhK0MJsDwuFl+wbvwG1wL8ahxOIMsd+l9RPRnsoqUAqvDfjFW0L4Vd8om2Q
yqOiCYo0zeFEnDI8SyY48ET4+T9k3edy20rWLuArYhUTGP4yR8myZG1af1i2tAXmHEBe/fc0YGtm
zqnqUu3x2BRJAN1rvWnBeKs9LAqFxYnDsdanN44Mdz6FzjlHYiLsZTs8sLidm4XJ4Rw0WMD/6nti
VOLuAR5tzNQr6D7TdNAjFGk94m6Z0IOSgwOKUdfWbPg7pTKvbvvQz03A8PV61xwICwyfXMKsUHMg
jAs9nnhLpFV3tmS9+XZp3q407/31zibXzc97B/MFWuW4WUx6xxl+pB9F/SMU7OkKRviW6MVET4kf
ZZxdjiIyrOpwdxtqmqfr1vrI1NiZHjsX85ZjEw449NuzSvuNqCPrCTWEFWjvPPSEdXGX9dB/vWgK
5xIKqmHN4pYA5nbxx7LanKcrVkSkY6IcTQv5ooHrHdUwBpdRTnBVeeDx0A1mj4de0ODOaNdfVfqL
w+BSGxSTphhe0RXX9rzuGGrvTKBddFYL2f6dsv34+ieL/iTg9em1/EYjSvNeXJiA2qv3iHyJfS80
ugoDcRqfO05qywciZSCMDgXilv6bmwg1CBYdxsyK1D2Pi/I3ey7WL8p3Thw0NMEMSjfKvUHO5xhX
3rzQSfguu5r9Y90+p+sEir4FKZF9JWhoLUIiix5ITRm9U4jRG+roN5LFqy3yMAvx5gqZ4n3qQu4z
KnylTgLkA7BNSTr8IYSOvN2M3ena59oSBMmKZOqi54ipj/2rMLdUpnVJe3E0cu3Q9NzqaxCdFkE0
NbQFQMS+UpkhOp0sWbvwJT6mKyhdl83SMxGH5evCG+hrpkKU6RQ8V1r0VWvhm0zX+dqyCu8U1fKK
B9MfWiLdhmes8OyhzKR5eqXpXtAMbBcc1lCkz4ojryVY6c3rqSu9pHrc8mIQGSTuvTiaE1jF42Q/
LkBkKsN1o3Dp7xbEe83oW2nhUAiYcpbrqdq2QG/Vj1JfOZmqjE/V4BLKVMYKTTaL3ypxMCslfRDT
T4M9yG4CkNz81yXe0/01So8g6G2uaYCDDD27b9Fcc8McJA105kX7detmmphTVRKN5OnedNEkNSnl
enXTYY2EvfTm2wCkg9N3cQ+QDk537H0k6dEfyg7Zp3/BQwUA6HDH9LQgTQlHPyFR9MIaUvrQE9Eq
64ksmzzbyr1x+Zl8K73gt5lFrEyns5kUx4f3hKsCSgqc/XQlgIgLer9pm6bieLCpBk0Fqhw6Symg
0+P7YPqwMjMF5lE9Z8w20+YrmaDm7av1MVmUhBT2Ae/tbaNuPelG6VLcWEobnaw67K7gcg40Dkl3
nsqTptVABnxVYHrr+T+3Q9MCW0O0N5Nbd+v0eKM/ClKktO3kr3G0K/EpMWvjcK8UR9EOyNXUtBaj
YSUaUruR1KV8l+fFyp6XrZ3V57w0gg54DaIyr2Q1wL+tV4OqzVvwgPSNtLzEWxdTTwrFMvKNAvU0
bdgOaRoX08CC3oJd4yZF+9jJraRzh6VarqQFc6f0c34czjGcCitBcqmjax2NZ5cxX9szHsOKoRmP
810rXo+rl3ElGj+5t8QArMYRnwfZVzLaYB22oyhq4ts/1Ed3V/yrIpRnFYWi8Ksi1MrlhSqZSev7
o9SB/hN4VYr99bqvUpobXWpJg2nWGREatW1bC+mxn/4qvTBPvfvOKTA1nrSXuVJYpPrZgUu0RcWt
x5ccegvyyGw/qnA9vNMIOWrpGTYNB/x/GwqIgZyY9CmZ9CgjT0kz9dowBZSABR9I/oIDXzJUEAGV
pPp17DNob0uldkyDmZYPxB+H1DalfKg+k+WSA81SORDhA7E1OdB03V2cu3MK6HMQON6IHS9Qu3K3
ysVOdCd390PlUJXQfQ7+CpWzfS/+PNa/peKkYBlQuYDhd5L5V93YQC5jdIfxP8E58NMb2rYLz6ZX
VfqbCeAHS1H/Zst8Z3jw+Rm7snfo8zMQkaY4S/wkR/1/bEQE/CjhTf/6udKY/V1zkopUeKHr2YWp
UZnoItNdUGDCb8ufFXqTFnofxq3SXHAr3YbX3dAMqGKrlvLEu1OvuOrtuJ4v3ejSLc26K2FDmCKJ
AXHnChEqoW8bi0kFv9Yq0MIZxws35Fcotg3GFkx3kE1XAtI3yF99l0t8eaGrpCmyFpzJ2LqVgkTg
7jQEkHfNr3LMOlJL+/783i9QWB/FJg7RydkBmsiHoJD2Or+2p1ExHu9fWVl8udnTrXhPrXMyUQxH
vPeptCm4niVH5tfjyzVYS0k1c63lDAFIdx0ioDN+hpgvsHIpRZNFQGPmUDMF+c+kff9Ov9c1ZdtA
Tp4u/YPA3k0/tjEXzaRt3H/ef2b6TA+S58eyfQbH3fdK2wODfYIXgMu8UYlcRzPAQn07jwa379XR
5SqTs0EQhwggKauq10vtmaP3OJLF2Dk3y2P+kKL+aHLfa05Kz+k5CCBUiGaL+UEdOn3zYQNKceri
yOis7kKC2O1I1wiuaGlGU5lfis9jr3ZnF0jNbPlejhu61tvywOs06I1lvDQKE+4dtSnvRHII1pDl
L9aG02nA9CqDvRBAmmq6Al1XbBh4OfCEnia4vkwz52bNFzDvRkOPlzK+6B+m48r2oVJ/mNZDB3T7
PK/dZuNVbjwvjNeF8b7AXjHOh2ivFvhDtsDhj+QmN4lhAWn9SJxTEddwb6N9jGq3zGnflVoH1cex
FZluakLRL37oCfB+JTdFNSEnEzuSb5nmbPohJj38j0SyhawwT14Hlj9ftUs9Y8Evg9WUfKKfsK+F
SWJsnt3ivHd+qjx57tiZsm8jfCEU24TYEpFKTeff9I0vpkmE6VBMpX/lXdABCp8nNrkEatTJ80WN
AjyBS1/YlWuWJJ1k388/xa+b3dhr4E9XfFlT70yC1FuKid5JBv0/fVc7K5WgjaobpZKfLojqJrsm
x2rrnK5rlX1A9KLJCLWwgd0nPCzRoV/7AY7jg+WgWvLfX7HDo50j8PE00cxYWUPLIRM9upWo9sgQ
3Up0KG4lUq/r52R9CqL+pHOuNSnWz6opD+RpRN1X6zMpNgCkBPCq1vtfDbwdwDqtOhbjl9LVDp2Y
isEs5CheNyeO0nutnzfFFmI8iMg2Uj1LVagvrbMwM/NBz3RaPT7k2ODea5DKQtH18bSA5X0n332a
/UsRYF3TpYBj6AN+L35Uf0INTvXXetRk+/5Ate9PSmONbuMQB02COspSR80W3ZP85kJzLqF31lld
+tUPTvLqx23dENlgXBdI7ld9LDpflkXu7e5yNt5zvxaJbLZZSG0uFj5EUkvDrntP5rJ4Zt7E4ZnE
IFTQ6BuTGC62p3v/smRcbd4m0lKOfwMx1nH3RodFBmTSZaIREIaN+NOtMxesUA6Dnes2b8g+DSPi
/KlwZrOVzD2N/maEVBxkaVaYjBBxYRebLDMDOnfZKyrSGncJN3yszTyA89ihZ5F6WnNlOPE0FfRh
6FfurDUpYIh0ms5a8vcMPljshqvdcJ8GRKwvzfqShQNXgJEImaeCw/KjnSickITqT9cfBcML3bO9
mcjr0qCwHuRPQcxDB0SdQgckV486JZn1L2mgyrE2EOl/KA2jIKzQKswSCWwDOf61U2P9aDrHeter
XnvRtXct987l3iHub9K13vZnRiNt+/G2X6U7Md0+wD8q1EbORY0MUGnsDQ3MM+EPc8DptIB21RXQ
2333lHQXhPv5xvzUgBstLgE02pa7HHnse04vwtOeOvHaK21H6xxOq7v4EeeGx+OQcaZVKv9HwOGW
IuCg975tW9d0nRah5qKgL/ycHtjQwsvPLr1CLoz7iKqv6yEZRnWEF1S75sPB8TqVYllqnEz6kkKh
uAqFVbWpxCCgR03oBGZiaJqshwGeL996EaPoSTpvMHWeDgFgWFV7mxErC6GnI5R/9JD6R20RpVWj
Su4nz1Yat8R6qeUNIUNZzhAJFkWShXrLcoYK9aZlsAV96SGEArvd5HBIQIlvYbZNWcVEHesn51aa
MS2fQkxPrdxmNeEeTeeOCuKuvEsTM6HckrMrTUzOriixQrNoaPwq5O0WBPyld95V5FQatpslid3d
WIDjE+FvWDMhq/bUxhyazUoaNc6t2a8Q3JGuKSsOijqdkecpulOPpGPySmglcpM0vq3weXqdvler
WKpmNKgrjtM1q4Uhp0blWdmc0wMGvBjmnK6PreSX+oTQKh2WV0xndhjYsfgbCn6bt2UnSbxOCGEq
LSEzspPySg26RDkmg8J94P6+lIbFeDTbj1Z1lrVWmQGFKkuk5CykghEPSQXbVgenG6dRM9efE7rv
G5tfsjzMoBXiYW3StaOQnbXleORngILmHmPS9rYleYjxKKaTWL1zkUcVzhpvPgnBR3tcz7xV+JVv
XZQhp46EGfEyxzReBrVq7sZO/V/tCDbLmySSBpsdo57qIxlfDHRQyR67KwAiAWWlm7v+z/N4ivvH
so5Utld/JskyuQ02y6F8s5l8s8Wwbsm2+HdRae5zw4o4jufDdVy8dPIiVSrjZWU8jcaL5UNVq6rW
MsPQ4OTQxtTSNkZQx85AhYKpuIInZC+GfXqOyP4O2CKx/r0oh4CPTO+k/bY4/GJPVFtwxkT7Ehu4
/BCVH7x2HODLSgH2H5IeLDM9AtlmJE+a95D1/k4PjT9JWbr74/Bp0PwWC6tIVYVVzEzBl59mvvkN
s2lvt+/vQ8RDJqBClp5oUN7VAF+QkSo1/8RIkH/K7SfQgKtpPXVFlUiZRu0NHOKAB1yAkx3w8S89
KrRZYVXevmK8GAb5GtBdeemLKz7VzoGakROM8SXlkcDNeCQGARxjNaWSuAMyHgmJtIK+nf7wSPd5
Y222j+96WM8N4h1Rz2BfGlzq/fG93i/U+4tT/xxs9b19gV+ndyfdvHZzl0a5eX/Z4jikoQgX3zTP
T3uEqDiGJukQwoszB1wOG74eh+fjcF1gX5eA3qxsB8VSqJ4R0pWHwGIk3U3SBakUYKVV+RVm94j7
52NprIeLXJCg3bof1XO//KDlqo/21Zf8d8yFppQlJnopkNmXGooA1qNz8/VqXjmssiIjqgmrAM8B
i+e+IcSbLNPbg++5Nu8TNB3lg5+bwAoVVcYySxL5YplRzL5CLaSvMGOZv4CKO1fNa+3a2uRQmg+n
3Dgx0bQwphSPKx0VK8sQafqMwqU00JQeGlZ2jZiQ1/IUhSwKUIwChmCbAHcbm5YKimmKC+kqnYOt
DAN8guhRHU8fqNG3R+Kuh2Rhj2uqaNyfYABig+z+hE2dTgqUfF3EkshE7Aujb6/6oqG3NPTRS+nF
PZqc8Ykt3xNnDluOrIzQdJbtVikT716r6sT1xcz8ek+iPTcbj/gh9J3kRFhZGQSIxk8OEdBPddnJ
sXmJQL4F10DmDsya50jJWWys+plL0ScGMe5iMtIAW+tOr4b0BuDakmtBtA+7prkHXFODAa4Pttlj
UIORglnzmDoWP94c1ozmKzUzzPA00RgHmIKKcV/s+YTaqxJXk1x/CcCOpR/hq7h2hSHkH9xWEVKE
w12TSn72SRbHeqThdof4xPwg2YcWX6B1we/NAYKDTa5/OfdotFj1RUYERcSNIuL6xAYiYwc4B7zX
hDujd8EyDKIEjwE4vVMY55cZQ5Nw6I1fF3svF6pVHaFoDLc5JPj+XPgZMxoWQ2UQftWpoShAW8GK
WZN9tUHaRAzGb0LKSKRgsc6FYqBIp+BeJ+sgirWyB8QelNnyvEHr+oRESR6z95nyXVGYAaY9oTe6
9Yrz0C1L5QjRDnh7pD0bZpPczH+hMXAnlRDgwQpW5QZL9Zl0GhZppifIAsWwyLJlCfUB+6Ba8CzF
p0vnNlimxMdi5AsJ620e6HvARua8KWPBhSWGsPvOl/UG9gIs4LMFFrhtUCAeEIvonk4CdqAH4s0K
oEjt2VOs07DASfoN8LgdESUHinRXAnxnUgNTz6rQmw8berankwl7bIq3kAplZchtlu1UeqGj0HLY
mGKkJTDM4yQ9u7WF91y7h7mNq1Odqm8a1e3Y3v4FLa2hEbHiX4DAgZUqdVCdVUv+OQiXh9rD++bz
Zpu3veHcnibt7AYMD54bKdU1QMmMyxtsuah5qSGSha5hiWajVUHvzalcNAFmd9q4wXUZFCbzYvDK
M1u9Cr4VYf+7J1TCx4NKZ6FXsGnV5eWnk4mCwabpp1up9sOdJK3JnVQQ3+LmjQsDN+/U0FL7wYWJ
PU7FOUKWlAfv/rZ7PNPHAPSN3aQYNf+QYQq8YffwBaDmsmfJOXaZMFdlVgaGoUSaPUwzxJgAg8mi
wCB/zHeCB1zxsq9SIE0Q0WPKJNu2ymaDphEw9lwRMNmey93gcYBZ5988zOln+Hoa2CH5Rhd/DGOZ
IMWTaTH1T0h8RLRYWfSRwUufnFWpNR5qyVA5c/ekuLaL5yra31TaZCuqjRSRpQLQjqo/8Jfqj7p4
vnPnOPOJsTV2Gb3fL/Q/5/nBxJD3yypu7n+rLGgBbNtk6lZ2C1ZurewWXP6uNVO1duAPti2infz3
8oMb08Wzsj+d/+MP741DrrsDQq4MuuHtAcRCk2xPS8ZtUTRPOgX8lOXj2hkse5HYihlcKPyxawc6
OhKfElx+Y9iMfyN54f/U3KuJThpbQ9wFLz2km6ONZbUb889BzAETlbfU4otAd4gcSL34dgMqRfXi
HsoCUQrocEUPwCM0Jwvn7K0f30NEAlSk2KWbUsS4vSHAnoN89/ReTR4URJXFwA3ngf5R309O79lu
Q9x6eReLQYqTGTf506z/Nm7KiijVGxzsbp9X/mhxVx5lbRT6AgnjHr8/8xrv3u1r2daG4I8ZRiET
0/ZwMcLqiSTKAR1fL53K2FOIq3tOazFIiHJMIZaBLUHa9bkZ5c6NbKNyortts7CMzD8PumjcPmEa
GA5sv6AoqCzRjBPPpCDtupmNbFvFEepJuNReusiM9mhoZnt9sGBgFhH2ZjeY9TFZd6rqfDezoNrp
wlP0aZtVqyAC/zv4DAm4Lg4AMrskEMdlEM6QCH4rcUE5Bnw+GXLT/VIt1N7uj7vWbP62e7fD02jZ
gQJXXR8cJryGwgfpxadtakMu0MTDbON/zHBF29B/44q5FFqsgE2MoR1uxQ3KtzXgrSudDL2QC0KV
OgI2pOg39stJWsiVHxIljYN5Vm17akr2ATFUKDbj2UMc01UW/Q/w+e27hzc7XO+PiX+fPmSKPn8X
4s4uGfT9jql8NSxhKhZMzrq8V8bOmOwL9B1CzkXfgLFC+g3qpjK8KuK2j/P7430/RmpNH3fytHbf
EiEthNEdeRq5Wn/7i+pq9VLLN32CKBew/9xHZRYyAhGAVBOoPzmOaVug+KLu1RNYUtus08/pr8oP
ekNuYY8LNZ2ay+NCS1h+8/xl7tvIdZJGLp+y2j/Su4k1ujUjqU8tLFduGkBmmMG2xM7VjK6Di2N+
172UGtaGhjMFwYwFTfsMT27xLS/kI0UbPbXcm+fmfDO8RgHk2+A94/FmOt5Ng5/+3PZVZM5NigKE
8P9mN9muC+/6iuVpVJJLUQyAXxGRyrWbCvJo8iSVSWOzMF9fsWPibTBfxobKp2UIuPdt5ZWuvgRu
Ci++YWQj+VsBnUxTTRYScf6mmqCts1STPKfdXLoxZ9pSWkjvUOsJjdi8yAihBWdoS5U3miTgp5Pe
g0k7KL/HorwRQ2RlyhvEyLz+Dz2TZgCx4mxyQsW3kBAGXbWnefBeNxPbl8N8nar3nGeLkX9hL7j8
oxrLHLl6PRfV1me5rPu+3ZIUVhmnilZJCdbynC0A76fuPhpeB0KqViP3YbtaaYc21ENWb6sVJAMC
BXaMBy1zGoyWmg9OMjHTxMzpaRjtQmLmMWdOfDOSm1kbHY3xuY7XaaJDzjHei0HZf/0kWfZAxld8
uUnuqZUECmUhhDF/GfkXchxSQpgcDBtsKRjFSqgZF6ma89bdD2OqtJRU9cARhymbnTuONAHhgeEv
NT6crkSmiA23dfENbbGZeACFODhUs2dQoZht3bVHMql8NOQ2PhRHsxmpIRWStI4UoaqGriKjGYSE
HWr9mGdxOXj7OOjrBrBd5YZn7Iu4xq2E9yk8KyV5VcMOvPvzXKTBD1ew8IxD3L3b0Wzx83U7JpNx
rcM+v+WOxgnpTeXClagCO1rHWqmLf1kDIlFsngVGxRMHXddpFK6TyiJpu4rXQeUtU2XM+h6q5WeG
0muArLRM+E8PpKTRO8zX/EJjaU0yWa6fEXdSI/7lDrVvC3vRzZ8PgStXnfo6dLuh/N2MNiOeel9I
+d63fCEOERlA9K9cGgVZ4inRzOu5X4Xww6vpDmouRGWxCyRfFyUndWsb8p4GEkeeluBEIUzL7wt5
KbthAoKrNY9SlFM/deankLLDkHxbBUPyRl7ANpB9dJj7e+P8EHMpabrm7fgXyYRwvjVa5n37Wmcf
awkxxD66XjKn6oc/mVO6OpMBCN2CtiF4vRendiKUaBaCX7htSh0RRUJf2L2XNTt4u1BsZdEvkUEK
SVgiva7Aqk1YVEJHgWvpKmEm0+iXzc/Zpln0ao0ppJJDgDrJaET6hdSwwa2B87nzA0RhXXLIMe+k
gcn9/ehNQUHOafLY1RSRNH9M+JjlyzqcQvgYJ4v95R7szlPwN+wxtZkTmTgu2jIagx7X0MpXL2N5
GSy+xcl8ottmS983F98EmXkhr6HQ+Nj7QEbLt5kopwSLUbdCZdrY1jvlqLskTqWmrDTz/Pzb0Tk3
jLgFv21EckSmqPQPST8f9a/7wXk/OCXNohDTRvkfQFvSv6V/ftwPzPk9NBaox78TFIxPOJgL8eQa
PPG8BdubklBvmjSrSXNBVJVa3DKXW1k0h5l8nNLpmufDFF0WtzgfXG7TabC4WSxuIWOGr4JhTURv
6nIDUIZkAxFGf3xutiZZM6hUakBbEzVgZnRDpYpF4XLLjG7ZvkSowjahUqBLSE5hayJHyIQq2SNv
a/Kw62Xn/5x+3j8gGdueOtcuFH/Gm4fbkweXLvMQMkmJqA7HgcMOPFAb296xx9XjoG4sizjHFxVy
6YWcRdOg0PBPqAKVOthWJtTMTpfMg45eHbNoHnIajP622JOul5UgCmrFs8o56+8Pk0MLhmjnv8Yt
ZwUgwc/8k2orSME5j4+gtMYwN1TO3J/PlZfNO3EEbZSSy4Ex/bGbeLEsQFUxoK0mbE95XDzjO7bP
4eZkW1eDPzLbOpxsFqW4w+36iUED8yk19UmVoKgKCFbeORci4qa34PGakYinCXTkXPVHBDz2Xaof
Qx7oSUyqaTu5cHwLa3J8h6BR0+fOcudDnio4UGqoVCZPQ/3Yn53+xGuKsvnO2pdqOcBDwstU8vav
2XGymLWESZxStre2fTjcH2R4noEM695JogTTcdIo7Hs+vl7Lz93kEL4EHz+UQ4Z3mydg/lLuFiZl
sh5Hoo5lN816hmTSTGmlaKhrApNrI6fhrjZa1UY1EUeb/lpVCA0UzllvZQ6hiomSy0bylis3Cvcu
puwCB1g1vpn2aKbRPuks7PCzRv3H7tY83MIQqyhd0vit42TzaZhNDLTQ/tzH8cwUuG/IOsNjjAhK
6s9nhVVivO+whliRCa6eSobZxHCx6mc6yOUopoOsDo3R3N5CrHq0b0oKWTFvthsJB/r33W54jIfn
eDg9Dzii7oX+btU/1nuVUy9MGhFIJ7+2ZPKYsTHl/o5U1mw/E+NuQUzdqryUW3sz7vIfh1vr+HPn
uXwvt953+/Ww+qN4ahZfjpfn1aGxKhPamool6/8W+7GJhvSRJIyDOf7PhaP0Uw89XcJQt+32Zb8C
X/MxdkynWU/EqZuymA0LMzftWG+Un2evVZcMVE22p+TWvDDKSTi+hlXR9hHbUS5UerPXst+YTjbI
/qK/ZRndfugdPjdVRth2tiK3Mug6Nd0DSWet2e5htXsQn2+oxiWNz2/PB5taY/W4CqSIwPMw6m+1
by/27Zgeat/O2WtMPrm06yTIGu5lO/dQySHvtEuN3MPp9+rOkRpm+ln37Z/Jfob9ZpP9jPw17PcW
hRUxkr6U+2Zh1640sMYnaKDClNA1QdOKfCwMO8nNe1e94uah9HaHp4pFlUJ5CetIAu5Zf29MQ8L7
fveU01a91n8cO8d3wyXjs6vw529O/qnZln+4/fLKJ1/pPtx+q8b9RtQvOzZMMcI0B7JZyl9M+x6+
MEn1t8l61jrvx4k6Yz+uCczdPcxz4+ZoH3cvknNN5lKgQ4Uk5Jyb9rqkVZg+1A4t65h/qOU0uuNc
YXwuj+bkf99RW2XIq8gSWmA9OlU5tnva3ZW6uW1XssCZ2olOYdW9rLpTcWpz0kNiPVNF+vOduggQ
1dy8CRTw7Bqf5tm9HbpS3x13tfTE28ywvd0FOnhmekivnq6zEPOOH0x2FhPEfTG8pbzBYSFA0JHH
jjqYEd6QJKaS/tdNoV+UjFIw56q/rtMn9xbrnrc5v3J1cjmFt5mfEhmEt7mldW8X4pBMr86WTG8a
Av+hIQvXGYFz5/A9qQ9dz7LplB+r5Pu0Y0pqZ7H/ff229Jw/TVc/88+G3E2FZT/b6vfvy/p4Wulv
J4Vq+EPT1K2CxGwR3lfX3HV+m2lsGAY43LTz6TUjEjh9HjmNi43Nsmdux4GeQq7usbc+9nLGgMm3
qJgTBHzv5s8w324ZDwC2NBKCz/hmn1qIyHovGfT2vll3yzjJ6M1v3k9imYrNsju1MprlKaG7c9LJ
XdeMbyNoEzI9kUi/Duv++ecl3zz/3FeXzS0qIJ01aUjZvWs+onHvpnaaGOvZmIeVe5WXlE5PLIGV
fLTPWTRE/H0eO2VCmvoPd2v1zW0d9oNKr/6Ghr+7IMaIt4+AHfJnoGxxdHv3+ckbcM6yFEHQzOXp
QIMT7HD36uemgRgl/Q4UMtECCtn+yt6w7lbfzulIhGvBVATa+kWv8mxAdeUZ8WyGe7FKvT+IT4O9
WOJX323979CnuYE7SRj6ZEde3bUqxnQJcehFrEq3jv8+40yLGMYW6vecTgcqfcaufqs6fVjsH6ZE
SfHD/DhGnFYHhWX/oJyamyFD7RDJETWU5NRbsOuuesdpd1Hq1miBmtVKo3bqVabd7TXMCSmsussq
maqxKgbH9RNlXGPhP3mR74P6cmhsFRS/Zqxmq5JvsNN6Ws6eHIEbt24I+5/1TvCNf7dE4kT4SZi5
E0e8jf3atr+P+oXZ4D5jemgeYE5Soc7GGvxZq4jL8c8iJZ5FfNa+4RaZW5WQpdxa/UvUUM0ZWBAS
AGmKmWlKATE0SpJ3ssxRpDuOuv6HKQVPIaGAXuZ3GQ5easgJpJqgOa76byLHBSfen9Tl/No4i9aO
iPo6iLdc5SGYYMsW9RvCGP8j6/5mZEBqfFUJIKGs8tsl+k1EnwZH0O/BAPXlfmraKKCgfvA+4Hku
1+d9QnhVP6rzh+rHRRjZNox1oL2DcGfAn8SKf+b/BO1dGnWvTiRXxfUs0+ytTJaKnJAACp3nybO8
NFDydf4PEIov0D+5PjFbruLBrdTnjK1Pe2gZOr/yAz9pqb9f+JpaVuYozYz6oF7FHZRVF6lKXLkv
3YxnbBXfKOCPrYhqTuU5zs+DthFLuqXrAkTQ6b+X37K+GXJdedM5x6+ZzdE/yDySYMhZqvOCc3xB
HdVCgDp2I/wJ3IjvBWjEZxo/EKAEu+JmxHF7gjQWRyGhWGbRJ/1XQXFmDEw3+YawhqJl6nRqMNXr
9EeqLYQYK0tPExzfYaIozThp7wGcnwQ5rsz/9v5zuf1Giut9kfxJh70dQjSspQotPPoAooFqj4hX
VABIlS1i+uY1VLXlJw2wjHHaMqimSKH7O3W+4Nv5J9A3w319C1gja/tZvI9hxn7DHfvxJigX9a2/
ZhheHPpn0eKYsOfQP1NNZam0uQ402ALJYhJQrDKbyjDJNLNJ8KOW+WQQ0AQDrkXVmWaa2K/WVIOq
O5X9qDVdf1//wqBPeXXTfD2Ox/q7HDNiWiF7lvwyS+JVASjVOsmmr/fjQtB8f0UOzwu9yiqsw7fC
Y+0to89Q5PP/pc/gupTMGa6b2UHR0CCAO2cSSH1cyY/ByHcEQGs7DM7e3zvGeMAM+56f5ehp5971
f25eRcZlEL5mY4aLXzZwjgwTsubdmHDmLK6J6r2+G5MQ5kTTv0epiBCCBqXT4J/TBaODoGXqYhDz
MxRT4S5nnGF6yYuF26LT5YRJwWJXlUib44RoELeFuwihgUBEoLcQDLi3EIxKPJ7G4+p+PDuMjTNY
HbjfAEn2Ai9und7nn5tJxj3CcYDTGVSPAyg9HiaaNr84em6J0D4aJRQyTzL02PNHfwHyvor63fen
N1P7mouR7USSsWXMh9uIeMK9Ckc/uk+FTuo62PxQPdhsVLYFmdHScM6k5CHm8MQO/ekJuppQWggh
1JqoxZ8mCuDxJbYGe3xF3ME83FAW3NKCeLitOiIzxrnH8rK3NsPqaGhbL2mxBP7lNtGbtNCStSO5
2zy0n3Xj8ZIQ3rj8XjU3xphBcJXcQ5O4mpkOGUSsLoJBH7Supb6BJJpm/PEXhMcUwb1fnbd9Vds2
TXywfpY+NMVAMJMc+KENEm0QpcuLWc/7hhcMk0d/H67H0paZ5/jndLxwM4HKoJV/YWbB7DzXsDQ5
QvJPuIb80/32TdL6bDrQgtvc9OAoH3vd+hOP6IG1Cegbqf+zbE6oGEDQo4tNCXeLL18AV9RBqBAM
eG4xv6tii0bzz92GVM4YCfkHyTsvg46BfAbkamuQdwv5GW/zIQj5DuROw2diJ/pL5UlnOv+lORZY
g7SxN/gdopMtewMFhkWPYG8IIgzpwK3MnkL4wRFlKgHSGdbD5ZzBPefX5bwpv/D6up43Rd3dpNHn
exIKjyYlrXp5qe6pyeO8DTa7ZGZqWLDZnU+dpXy4n+VfGW4FuqrUm0djsJX89lepFIj/5bhegQR2
6FLLqV5muenPS+Eqa09oGlOnprOoHA2Wv7GEFtkT8RPukOwJg0325Ha5V0MSiWQoYSSSSFjiD4s2
moJ6KfpYqxN/XzGQPwEssgDYlH9xKIR4EoPITW6vtC13geDwO0cHKymxB7+S6Cbxnj1zPPgyXGHm
dh4KeGZm/3E8uUpgV4Wrsa9ccrlOcd21slEw1J+PX6kJqOv8MlDXy+IAgbWWY5Bm0ZyxSMkwS6KJ
pEi/cBdJ10FA3+hrQ2w/WCT8pr+wv+2Kkz7YPw7gl47FpxOCDo+dZbqkhGcZh2IOj9qw1KvOesOu
Lnpose7wqm9kjIM7/cm9TXK++hA9nuVLRnb6eXvjESKSixsy8lZim88h75BtUShZcCPVOjRMxDdQ
c35w9reAkqdJWZ4bNU/8GQScxpd1rk+kaZUfJCopM4mcRF5nALoSIK0CZiG+KkshUAT5gleCIoXD
B85fvJCkpc1fv6hf0aV6OJSakpABQZRNB/FMKoG9PFuzQ5u+Y4L1+AFixC3iqMh4NQXfF6gFhaFV
cfIHgYbePj31k/ejNHNalr8CUomtBa27dLeQKFnClM8bk811mFnuSsVKyAJ2JHuHoqI4WmPUkAkv
iEl9ZzoFhP5c/ZHg1sQw78XCByg1TYNfqrOP/UKHjIHnxsAdixi8Trn3fTprEpav+A/FW/61I4oG
skSDeu5IrsBU0GzWlf0DVHrvpoKLhdEFmeYoyyzgluWTtSqpW5biiNyIdoviSP5UuPbts6mNL4ZJ
MbEZUSyqbxCtOh5+9wxhlprBzo60pUuY5cZG0/AvTK+i91tTG1n0H0z5vwdaXE5tKzm1c5PimraW
vDLccSEggfI61+6cReLUu46DS70rfupe7xbq3cWleyx2jUZ8sr/1bNApycfIpJy1SwM8SfgBnrdo
WH4qj1Vwgf4w2ZE6BD2179t9p9wDikyJKjZLMh1eUkefGk2Sb+XJybzVdhpYRurmeWJP/hW26rKZ
EZh7B2ZWfzswUe62aRUWeU2FwrhZy5kR15K8CD9GZQUUWfhOpSmQ2jD0f5eYwkal3CvE/fy2f9v2
S9d+lhxYKfeL5f4iTQ7MxYNzOr0sd+lLxVuNq2mOTTVJh7tx/9VYDEKOTYFh8afdUa9hrbadQzUM
eZkTcZ7bsmoU5Mt/HG2yTT6cjZcC4lpuR8AVWNRPl/FxNZbYY9gCZUiuty31TvoYSmwmyjCQRWZM
bWdkbOdJJoSV5Xln8HWW5y30B3YtKomUkUXUGSyXQSiDlML14oUqj1ePsCPtUGrr/v0njs36ctd5
c4Ds6MU7LL3YpGkTLA+/lZHYuwn5lDTNJoGrV7VzW9nObfOmO7V5lz4uoOlF8zTtHSnecl2bizDg
ZRBu8Avdnkg+cFdoKhb0G/+cV4Nultpy/XR3giwoCDOd2CEIKa3bd5tVJljN7zs2+2DEE4yoLsqJ
cg3Dd8hTa3KHaZuURPI7zfpxdo+UWhVol7ae6BJdHKPAA91cn49WxVEcj9l/0M1Jx3nPDqKoStw8
6TwEW4j9o/J2SWXrE+XXpRPLS5sExU/Q4ekZ6oXPjZuwMAiBos/TfyTy1X4f3kxaFV5ZqzNl0gsB
R7rLSoCbLjrmWe8w6yXXXmXbK297hyv8vidcQjpljmtxYRiFu31YrgwCzFSheh2QVgYriDjF2DQP
zP9Z0GkHyV9GEaqzVNjnf5e/aSz3vaf1vLOcd8zVE7jhBgh9Ih+yIZ4Pt1243wso292osBut76Pl
o8yH2ii+B/42Q6yF8uvBN9Ifc5TQVz34VkUYVmHb2c7DTy8v98NvKFXDbzint5jbQAqmTnsvWquR
P4eJVLlNR9h0ZsCWanP/uH3PamH1mYlyu/etIm5GWR9ETcroTNRkEAn7MYCl2o+NqoH0Fn5uebHC
7kBAJ6dVg3V/xzc4W7GVNdf2fTVSPKvnMnUkXxAVW6i47mN/H+FZfNLMhPWuQ+RDg5KlxiSNBfuj
kX/H4LZVhpcKn35lJsAV1zA7hURB4rUsUbD+6KBYJcNrZUgRw1C0knFMGrMMw12W1ZBivq8OCZXl
qD4QmlySoUJhy8YClmjuj51oUtwO1QuZolmoHwoD97kpN4Uhi5MT4FdbBlmzAL9FvTdd9XJFT9lg
iY436lWQ88o0v15l3osVOEJ2zCIQJVxryD24JSH3oLJF1Ih7ba6T8TyhWCfOfdgtH1fLxyR6PC6/
7UzKWH6Ll99qi29R+XG5VaV3yqfH3b0FjF408gJMhJlem5fepVf7timQegzvu/b3vSHqAsof1eBy
hU6VnmfLVVuGjPvs+3MNeMZsyfKOXAC4xf39ix3SOwIDsiFMdA+WIUy4ITlCVOCRLLFujjTznVxz
EqqI5XPy/pWyNaHFdMwnRvzI6D79WadN24o+Z4LTJejz87D45NpWMWqXhd7iSTGcJ3oxO0Z7Cz7R
NJdaFISy2mRK+LZn3X2nWO8VpOtVGZZ6cu32nXgyzfEOtfyskSG5PwxBoSuIwgGyzreqS+lYDpZ2
adm+7tuna/uMboT1J4114uDu1ZP+fT4o3QenlYkPw81+lL+P5huw7JinYtct/5bLeT+3DBUNc0XT
BROzitMW3ydAbLdtPgnTaWzYagDCy9Y9aWBt8q2FkVeSPqPwdra44yWRM0Y3rMsVxynkBlwHq4sr
AdyGbO9maNpe+S+yfdv2uNnPWxMDensQGnNZVfjsvtAEa58WxscMLkmAtRcpwmTOXEQAz0HwH5P+
JRVkpH2aQjitxXVwmEilG8LTtAbjbLTBijbyXdrdbBZGBdHLOEjEDWGllmrarF+voTn3H9c0NC4u
BP1dsaunbrEnDXKV0V1wVn5I6kxYgXSNPm7UVf8fwEVh5LZcciLceoV90PPZPjh02YuYOWfNFvNh
I2S4pf7urL3LVL22CMAJpuc+1ukR49blUKaRrcv74wzA8osPkB9YqadIT7Cq6Rg4NZcnWsOl4Mob
shhKL/lwqWYcBqM5LlHl5R8i5wUBPZNO/rE2fUjyD8h2pSA1TchDHkuJlAyyrA1ru6HgHEHia0/7
a/lXtdxkYrBkg58Pzbvb1jQvh2c1rJx7M40Tn18k+rV2zKL51sYyae3/uLqv5baVrVvAT8Qq5nDL
AIJJsqxgWTcsW7KYcwDJpz9fA7b2+k9Vl2ot27IhEOiec8wRKu2reD1z8EWnmK6zhzRde04Ou87K
o4oBvGvOHymgobpBNhZrG5qHz4yfxO/LCJejt8oMlVfFXKsFKq+KOZRlEDGay6Cl7KLR49gdFjHD
gYwsyEI0AEHT0aQwuvrJMQz3o/1+VKDmbl13wQMeAsX4GwJVXPSqae4VKfceNr2M+QSRcpc3RiNB
yn0F8rfHL4xXsrvAdMUt2KSmK27B2KuxbS/SW7CnufICVdr5P5c6zjrkJSoVO/ltcE2Zz4NripUv
Rg1WlI0oKUYn8TcNcDu7bpwoGXr9C69IGTksmq7d2i6s4rxb2nWr7KrjxXPje/HSP0z6m0m/VOod
VIRk1rn4xLxZGM68VR7HxXG85PFnLJrTs7e2DL3hH4JnG838Yy3Mcs1kTGaMJyxjGcO02tvy1kve
D6/ZxNKs8vRqDtF4M4ksorJ7gszZCfSby0/jykY62jSu/LbjcpHOK/1BI02zTcgakL87BnMBgerM
NEMGe6PSnN7Nzixpu2ugBdRx3T2m6+IDgjqCH2neJ90Du7QmyhTLeemR73vv6uX7Gj/qcVU3gDUJ
tCbUDceW0ezt+Jx7uXVzv8hK52SlNbwzPN5lZ/eenIx1OhPq2dXAdLaoQReNCOXrE4qKxZ6CWIIr
ngSFThrobixjJrPHEVB0yXnrnlKXns12oNldb54IJRD//zEoUbeOjv8dVvAb/lNILwOdXSKIGU+s
FCD7r9YD0w+3ADKmb4OMeZ8rrGfHqLBoirVArho/75gc7WJ1IgC8mGb8KBVpj7W2+9fxP7+bzadA
H3R+3wnaJncKGuK/OFymK8lSp75QOFQGQBwjAZDaVgNV6K6MYbrQGbzBLbJgrlN5l5uAq6dGVg/l
5Cw327dvBcNCrQaPKdYFeNFpA15/1kPVg/tmtrjrWrVduBXOS2SSQjMTLYQ0UdE0mztNdlH03qK/
P/Yp5KEYOk+sB466iBXnNAULtwKxAkXrRbwPzpl/Eq8NGzsNCyUdUPYns57yGYD7DwU1NvCRoFEj
AluIwZklEGU1AA3KNo0Zf2QBTyw/GK7Pn/nGqSJlSxGzZVVksI7jhph2EpwjVZFZYCg1m36i8gEu
xCidlHrLXAi5dABOXU7przt8fd9VYyuw64zxFP5NhbYq20LIqG9CoX1O4mJaaG/5tyXxMompZJdM
6XkohZNvvkMobmWp1Dx2BFPv1hyHYy3O5dwZn6L95m+9jVSLUWu5tgdeZIzIMi8yHjWFj9WgfAfl
Kn2MD8RuTrTupBz03+6lW3bIzCpfx+qld3cuz8Lzh6pZyayM5wfprw1e8O7DvJM02txL2J9/zH7n
eUWnwBk8HbsTLsOhw4Oxft1H+TeEwAUuqNNTBCkOfBdhCiXreOlNZ/3rrl/9zaHq/Hjrrl7H0SKc
KMZmtd6FouIa715n1D8eJWOfSXuM90s84w17rz9uP8+wfkZRq87ZK0laQSjPFkX1XezbTewlrTXd
n4yY4f44PJIHYKO+07JahVTIWlKh/1tJOs40y8yh5aXjTAPj1aqVQ0iKFuPmph4fQZPi9fJxHegs
ePkYj6EMxW6rIAHv3D2m4/BCCG/s/DoTS7VLvyQwWIVU/jsWZoB66Y2tISi2ZpO2qslanttj7uhY
Yr8bCW5Ys4aJ0QiLB+DBaBeimUQL8QJOgSTYAFpMgxkVc99HgGPAjxNAArq/drcYAxWq0mbuGwWN
rDLrMIum9aDTtBq1INXMHu1Mqum5tug0TQZzT1was54NQhqggW1Y2Ye9GsA1v4BwZZSJiIEdJi69
U6HRWewEMYRJbV2NX+mh4y7qfXDgrln9PTH8Pw6mpUGuqBgbzm6hpctISGIDtHRISGID+Eg2ahql
ITs8Lo7aSs362YvSp3vMcNztuUfkhRW/C2AuSvmu7MftFmZdTjIswYKTzCFsDYVHDbsxCy9GkxYS
RrbsUFVlnIKBBlztxwY889exP5fugYX2ULMTpNfAezV+T8E5JDQoLAq/r6vmA+viYy4+CH3Tfshj
OMf5clcubQoU06nzDVs1XSKuRZUuOhHhF7CGWsibZQbM7UeKbuHjPP2WKtGWr4gllASHxafxkjfF
pPV2f31YUZplnhdfU93qKBFabjfTDtrN5BG53msfEbYP77TzZftsttWumk4IE8Rs8Kin/Jp/6iuN
CrWmllIK7Au1On3WYaqfeh58uIwSd/3cDo0HvBEGpu+G2++Zxaqxmr6IrjPrixhPWGZ7SKGZxSqG
53XZ3P0C5514kZTg8KPdaQgXxqrlkyOeJ3G8oWuJEQ1xODOQ/jEqrKIsmHJJEX7qbDadyyyYrC6u
7dW1nWgi9RQG/X8OreqfW649d0SbbCWdetJZNBDUO+VtFGzoVFDbqFqM5kl0aURFptQCOn6cyhKP
4ivngw2TzPiQSFuLp5xOm0knd7srYv5c2mOupX8TgFR/RpA8pyr1WOrprvlWF1bf3a36BL1Xmt4l
ZS8ju7habZbalbHUymB3UjkEy7+lAPBKfN728hcYYv90k+Jolj1YlQaz0mB7GzZYY3R2WqbV6JSM
jtXRtjo6LO7m1dGkb/6QGkIJldu2iyPHbqYS8pqV39icsFT8bntFxtxLmagE5x7eHVNBgVzqjl2S
CNoTg7699qRl4uDBt06rEGzHBS7TwmSOJCWmirW/Qcb0J56FyWYw2wwyDQxwQEpS6XXkRJ7n+tUu
05ttrn8AG8zEZwKYkf/TPGIUZQt4y/dx32E0OcMVXETkAnQ4Oxc3SwXayGz7HoOhkLV1mw21VzBW
6BpchCYPAi77hss+zAOJW6djoJX5hr0Cz9QP9ETppAScj9BgZQPzLEtV+JyxlCLKyDoIifimGUid
uvsgnaA3ZhWa29xLTvBRvy3zd6PRViwc0vrwa/ZSTv1pu/XOT6yM9sFUciouQJ/dzy3682W/fOyv
b2TxPJYCJ8zxkLA7bs5u0eIWXTh/pEuPX2IOkbb5Oc7Uk0ibr8evsN05BueF5BgvfjIROPKEgKuw
/+hhHS/JTrmT7lsLsemC2oK2orVMWccox4VnFDeFMxXINpDG0GAW29760jtxktz1c9c+B4R8rX9e
DI6LASN5JONL0qvP7zeS/2J+ZM3por3YAT/a6/SA4M6ufZh363qHelSad7mzZ/kopUJkwfHUFaA8
OJ4tbfNj8zs44RKHpfxiDXYmfVj8mP3mA5pp95wPm7jwsYnz637pKQkqpJdJG9QLL852yyJ/9El8
xY+5BCuwCiFeLQjWqY6D7I/mz3dphZ+SSr/M64ORYJodbpD2pKee/QhSvnRC56RQgTwff9LdITSb
DDmLMlIsCcJHMORX3jD4xcBh8DvvZoap0D/WBkcQdBAezlP9FPCvnPr3KnCLI6dH8rC/RLzEaNf+
2vXdCkPTnckavXnA7A42qxs/v5a7wIS3jHYMPPDCvfsfCz8DGGCc4QXAOvMfh37ZDl4eaRHs4KVd
6A8sVIZgdvl5Gn8bv2mLm5mUiRurtBBSJpQU2J4c4AzWyxk0APf4BPlab5X7JD5ZCLDJD3fJYz0m
ThACTJwgLc04JzFMXcblYreuTpFLNWvev92Pyi2DuL3ZZD24P33JAKq/qq0r4cLDLORCU6F5wZN9
B2UxOXSPs7i+jT2ANyxi5XTLI4i3mFR6J4Ff03651q9d+9tLC6VqThafdHbFzjrpbIph8WhcMAqt
dxg0ruudBuC33qkXwqol/L7iYrW/KvceMkyZVdh20kchWq17Dv1MxZVZEXOVoew2Yv3G6ZbLQWtA
yJXaRnt0zAOSB74IbdtkfhPalfkkUNU9GEGfp7MF+gmvHCatA5F26j9eeLSxAt7T3u34jvSgGEBo
YEEWeeAS8L6xA6UMFTgtJC2aXuc8aSfIPJ5udFMetp8YUXou+pd9PLuFJBODPH2YFuxvOHU6of8y
MTCkN6E3PTeh36eLqt/0PNiGRixhFzwRagM9ecvgfKoCbaqTub0EhDtLv61CqI4hS8FMRYxCaR4E
skfhtwSyOAYfq98MIrI3bczlSaGPf5uPVtKOxBb8VMIFvpY+mfPTyBHCfF3cwCSA3Sp1NZCjpFDl
WNtK+gYKAemmRNs028zZY3UIEy6DLnWIllPBBIxmAYiu0Cluoad0L6iTMcJFxrmoloN1sZ7FRWVl
JmcoEyjaJHKF2pMNJRuqVJ529MF8fZLuGWW2FvISpq7KJX1S5+n1iMu8Vo4WV7UGH9TN+5rePvNb
Lj3BdwAWNm2xX6MBqpIBPUxoS+oh9I3ijk9WwmlLIyAhHQs/1weEX1Ig/LoZhOAWQdIpAp4T6SJD
rBQybWDfl1ULcf/QvBl3HqPoMvyKfjsamtL//ExmEOChLBXZNpfexaY+HdQiqSirIrcMsY693KJ1
X8VIrkT/G6Nem7PvoKeSCMPSkJ3g4TQsCzk89f0iMQ//mfHdOMXl6oXRRCbRYXQrDze6CrlXRqlB
bJQxI/KT6Ehthpc6C4vp+76kfO9UuIknriOay65vlcs0e92xJjRNdN5v43ESq7Ua0XXSSya90ySE
Oe/TPGdhzstNb75oqZgXrVXSyyFSJCHUuST9eN275uIy55BJvxKIjb1aqbf16+rd7/UtEDVabaIS
W+hax5oXOu8NRB7SuM4kNK6dhXkgh5hSG3W4izJ7oDo6t2d2RB60nivoQiDml2mrKZnecy8/ftfT
ZL09W8h1NJ5E00tULEVFDmaxeKLUmK4uUKrSpldckXXEq1swil7Ne3leYfvefxMRVr+mT6FFZSJp
LPTby3N2tNWG89qQmKWRHxCzZBRMjW46ckSJvH2gTOr7v4xy2AEMzj8zrxxutdXnmhLwjwc208do
MjI3B53onxMK6OluNb+/lO8mJ2YkdxuGPefRxZlmvPbBjsSby+mekud8DK6z/rHFb9SlH2agXGcB
zPnv6ZaUbUj8EZ+VQd/17zKNcbaEdu1ZsTushuM/hKx56Q9yo/5WY+pAbC11YKbqxfqh6mVNQtKb
3EIdyAAHXPSJF/KlBcV/sNsiRBGF2wpLT3X3QIHqyM3EODYNGyEi6y42VzdTY/xF8WmgzB53zo4R
QcZ0dPzLl+QBsZTe0Ko/23KKf11lnbK2HG2MEzNwX7DHUrzdlNRFYjliaAaSIjoMYfcJZBHdXk/o
Z+M37Mnbe+PRMO36zw0cX8PQjdKOPzGLy7IAbGnUiE7BKihE3Vv/ewPrrUVVkBVdW9nvU5thjaQp
EbIiJFpDxy/IQYGeKISYvu3KNgpb8WmTC4E9RZU8wV2zOIvyZpoWdnonmUXWvC41s/Op+97NonLB
fCeSSWCpTbg3Jc2H8mFgqpEIrm/6ffvmUv5MxxRUa8Dk6TYsrkYGoMdkxOgpCFhFS2/b1x/IyOPy
/fR07+TMfQMaGZY4Qa3NJl4BlmrhXGDXVjr3xiU7Uc/Mvi6dZmAmavAK0zIZNXknjTKvNT9LlFpd
DAFGwdt5CGzYMIY6Md6LphtMP9TdMPtmpybsbhvMYOazgdKrrQ0ZExey1EiTqjUptx0+7mTzwveA
mBcL9fqwrN+v31PyjgiuzRNyQZlRPHXb1vYfFnuoLIul8iERIiUJQ1YatUFhO6iV+qtzfzXucb6r
zFqT1ubndda+rdsTDCDeqWRBbRl01tbesVM/tmFwjUr7ACPUMBoLIhX3r4vWZcHNy3/OMeuDR15u
O5wUWymFnCveYhuXkr+ueCy4duV4Oellrng5dnE5qFxPMqM4hRqjyy5UTtgEoHBx/ptDP5lFkgQz
JECeIMrYEriCdcAQy48bbPHUnWjQjuLSrFuuRatTdOFhTtvM3SqlMCgsym9Ypl5ihGJ+DvNxX01Y
eiSKE5zAgoA6mgnOlwX+fi+bK5xzdja0n6Q1ecEczBVkMDYxP9S/2cep/v36OL2jWWaANJepDL1Z
x+4W5t842K4E23X9igCRaYBz8frUQ25kw017ze/H7+QfqjavQIUwRfdXmaIr1Isc539k1hEKsdLT
8WdAATEXGGAgN4RqOhPWe9XVYttXZdMkhcnP79rT+mj9TJI9ATD3uHa71dVSuNsY9vy6rUIaf4k4
n3Hn+UxauVmwMHNf1YaLH4oIkTrW4gcFIg6ZtkK9I5yAepzdSfIw+bQ1fzUKbnN1aXwSX/VIxsY4
cn7SFoiGL9G2LjDz3Q2hOOR6EUSH7kFKpYUYQYcUezbSrKdu4/qcG82AwTASzIWkdxUJOsb1MMS9
AP0AqGaniOJbfEawM3jIAGwYNiuY6ogfYcYa37/uOvhjIMz1t9mnt2naRYnLDLrxCSc/Dr85e19Z
Lsqo2gVbb58wss5RqifYGvfCs1fr+Ew8dfnvKikvrNSOpBYtTSFYG7Q8l5bXDHAVjHd1cj68TCnq
iAkVb1rvZju1Kyw8ojFxS5gPJItSElESMPVE0dk7/A3lFGy5nvIt83o6nnpuH4Zc9Vl5iZTsqR4w
e7oEaAAzpk64qRIvmjHR/Uzaqm1l+/I14Mav41nsyApoNHuV9Ewz9wAYAOwK6cnAUwOLRt33LzuC
0LOQLqN8x9aX0BNeZZZ1acL0bEu7wOJmLW1K0fWkO680BWRwrxcDCWrKUod5bADfqiN0TspVdB5X
lX+DJ+bPqe0JCi75AfLmdIhPmxL9DV4uYn5SJCMTxvvURQ+nTkVlQhxyHFKC1ME94GeB1V9EMEdV
LL8dRCc78Dx12NhcFTxPaB7Gaql7jEKXIjY4Rzkn//mLKWo0JoLIXy7vym3/GMai56uUaIJCVCLn
i5rHbT1A46R6VRIzIt7Me3LmWe8iEBbS8OMZeCv1ii2gES7p4Jv61FOUUVZvp3BnkGC8uW5N9U7n
HHJGLB3Otnn7Fpd6Ru5mARZPL2e958e7trGhGYFc26UnB73l8xe/WH1mi5917XYG5ErWBFXpS9Fc
KkG+eyBLEqN5YoQAxoIPIV2J/FhqpF6YqOjYuE5wF7NMj+RJYVochGjymfdycdUgz8iPzrvRFXE5
P2qMR2yRD5SPudE2F2yRneHzb8sxW5R4tQyh2jtfG90rC/li9yjH40z03xEHMu0K87BqeBrYrFgF
lFzMO1XjIRFxy2x12itoeWf9PO5EvX8SYTsZTnbDVWM4awyLLLIXbRvTBZO226h0K2LLm6W8UL3u
6dqVqr4o/nUZmH5skQ4C19FSZ8zlOGKgp7ZY/M5fvLTJNthkuVO2i9v9JDx+npuvEePfvbPQhmgb
KlpJ8CxscUGtBbYiqqJfQGv58ne/4bFg5ROgPLpzu0kIrc/unEao8Go67vYZjbt9JoH5z3L/dUzp
iv9/HPIwyaflVHUyquyC9mAxDcRN2oNtOjofG0k0q+vuBjdiHYiX0ymlYnfDCaEa6ZkK4uCPIXAU
0juvdsC895NNZ1TsgH0PAqm5gP6DfYVMlluTRrvBbLPaXu/a93K1Srn2DLJ46STOjogdAV8CttPI
RFZREMACEeJA1VIa3lAgbi3XRxshTmDbExJPlH3iZJECOGK2GbnsPt1XG43NYc/sZjocnNcRuDU3
AAOxJWHfpC7Fv6mxeAuSrB02XNPJLe5mkT7otf398pW5z/dVtb++9Bs5zrk9f7BQMUMPPnQOSSeA
SVn6faYU2Ykv1cNxmhvcPiY/zMu0DU7/6nNIZYi8/zsHPVtI6HuaHwTfqnI9wVGZgo9wCpea33+c
QiPg4gPSCMFgOUgzMhkRYBTT1ELWf7W/eJuu87hRjVElBKxiQCuWUcevUCaNchtNLfNDyjD+jPtk
DgDjx4AC8H/pdwIexCWzz+Knaq/cfpvl74/be/1pbRrcKHa7u3kao3aYjWbn4a4+mE4H53P/cGiK
J6sF60vEby/XV1jOaRN61auZvMysC3NASEa0sPkl0cYUlarvGU/PhKTpQ7bq9U41XeW6TK/Iihqz
sGrnqHKOVtuoBCQBlcjDHrdnCx7jQd08PndyxG5Gn2majg7+Yjq1iqbVjpU7dib5zsqljD3DITC3
fuvUYNp+1pBvSnzgmq9pf72VRJlec54LDWKgF0SGfIA2UFUdndxu5GXluqcy93PkvjD/KaVfPTjn
n3irsx9e9WXxMfzGB9+Z26SvVj/sH428Cvgb1TDwgn3hNwWbfOEEFHNGXB/c6FDlL0kLjbfMPJEz
vO154TGrfSijEWflGeJZel65npnMXn56POmQk7CZFFQgaIei4Ng4fmhiZ7+DhZRewg+YlzEUZsJK
e3M0lYpnjun+0REkMVcOSAp/+crLgRkDxl8I8Nn8863bT76HMVpISQ6GloD62YsSlI7OutS7VEyh
pkozewfAHTMwggnSP4rG/FuBy6/sSJOC4Xr3CvGlq2H54yAa/3lQyRR6pzj34edeuDV3alnv2aHU
y516xVUvz9BD5NTQ/P1yijmezlI3msJjKBzMCdECWMqiv4vHeTMey9DaFcK5NjfVQVDPYXaYxIkU
uk81dsZlaorb+4mqeB7YForqDPm1cRB8yc1OstzsfVsswLK9eHHUXl5vhDveRrUKO0e8uEwq1dx9
nq4Sdkipg4siUlItXbJcgq+8OJxDXGQsTtB8CJqmOnFTtXkcki5dl8FOYs1NNsoNQnGeAgv4wner
Y0xDW1rGGzoZhKRzt1aNyGg3Pysv2TChfA4WJoYJ033zbvk9X2xPDoCGYMac467jv2csmafx5pvU
9nV7zOqZwv3SPhza+3VYB7/faN2QZsDFGM9nXOVWXkn3WGwmj41J8EMxojggfwB9i60Kw+VqWPLt
GiLhm5dZTL57onBnUH7pLWf98b677M/qQb5bY2pcHNSKg8t2yKhpBrsSp81LblhOs+TX9eFJrGA9
ZMmzMp7lBsfNUK96LgxWBxyUiKqD5F1rtesSdelZJQxqW1UrWduadSay0dAytucR+1cNromG99XA
WxIgegNu+H/pHKmwR+vgXVDLmEt4Ci+njqmW5ge8oRbTJ6hh/7+MlWv/xaGteTBjDGwdaAym3/jZ
xNcoN/0LzKMVUyeFzhA4rTVSY+lU0I+lwGjDYCp2heRh/MfHDLQ2/l0Nst5aKRxKaGeVA0lHAHy1
gK9fmrD5jLAzjWuChxigWdmU92RE9ejlO3xeXrP42XojxM96d1Wx+QiEzg8Ro6a8DC5OCEbnauAY
ITjrZVaD/J0rBcK6prHAhkD+QCkp2Yl+ek2zBhKMTAGns7Bcp8ZQo2gDL4nJ6u7MDW7dYhVsEK8v
8Wkbo3ViASPrab0RQS+L7nnRPS66pNuHfffi/u27R8XSVUJmd33t4oIur935tTv1tYwIesgzf+2W
2N4M8uY7up952gzRKYDOC3/VDZoh8PIx13z5rFGbB82BiQIagfwRCET1zkZNvSDs1l59KBusha6c
RXJsU9QUaZxW63jGwj7pliXVrIbimJvao/+awi5fG2EGe7vngIkA9nhKBUFYpePnNLK1nHbwq/WA
hVcgejaadklkMJZXdkkVPEPTzPYXtpXvt20iiJ43s/auwQGqP5NTPH9TA4ljZvQW+SNPhmOQgfrs
KBsno0ZajCl2zNz1RYEpeu9cPm/vZZsGPic9j2DTYsCNS+Xh/DaY7JhZ9c/jXu5Inm2CnXzfSJ9n
13BsnbE1LmTPf1eNSCX3Ny2uBCvdtuundkFsHKZvuk6VtnUgkR+3d5id+L4GEvJgFsKqOodFp5Ae
w7f4dsMbvs+V7y+/4Q0+56QHVIYs35udBNiPJFEXlB4ZBtROjcPnPiKypqFUeRW3XdFvKxM4OlwE
wog7cTgy7NOIsxrxQhDVapgqzbYUW2dmEJ6venLCN+uYWi+bKPh2BZfHFw9n0vZOWbrCy32SCt51
5SmnzOFhNVLCnTG182N3kAQVdLDmLh3NK7gSggHgcqag+13SQjwTJKu+SYT0X0pvjPILepLQi+v/
McVWW+UwTNLg4nkl+IpbTKtZyWxZfDfJq6bl1uz7/Fv+wVx/6qDYx2bWSjiTJfBAvcUODu4Jfzp2
oQ7FLnVfFuSYOwRlgNFhFuQIGOIkTRpQ0yBOW+t321u+FvgytgS7Ew4fGCR3CK+/o+V2X3qERZz+
b8AcKgnteOMe+5n1qD7DVJ848fJuguln99j62TMXYz84znJQsb9XH2r3bpRpkg9Gr2+SD4ImaM+U
EEzsMmdb8xoNLAXif+tQU/V3QriM1ksIR5ufRTuSOR6xEzgEX4MQFpvPq2JlSWOEdcLGvCpEjLdr
NEJWKc575j6ojrRwaNJmFEvhCX+P28sh5PawSJwt48WSu2V3s5T3002K3a3QpmJzEo8/a0V7mwel
LXVsry9Zt4+H9s4xOWsnvFxlr2MAM1g7t36vvU6pTLXcqktHaMQUETMs82lvXe1dZ/2i1vE0SEqD
1W54uw2n65H3x469rwU6xkl9Pu9FnOE06ZzhVnnuJL0dNnI9aPfwQ7FjD731qkUJXb8qMP+a1uUm
3ckmdF1aLktkpJZLnavI1XXpskKRqzmMG6sg1sjTkaaXRqxRqcR1Zmjppe3v1TCzzhSB3VPRVsT9
942c4ZjvOUrG0yewDSzGG6vcoVkuPhzhXw+N4seSr9Mi8NpvOYY/PNqHngL2DSmUTNpp+lj+dvmZ
eUYDDC1F8SYu/QQIW8pYKwOEy3dq6KyWNflHMQyq/R/by+v4l75o/EurZtLbtQ84fBgRC1oAUCpL
fS2df8w+y9UwqLQ8rud3Q0zzdQxZb2j5YfaSUf1twhlWo0prONuUXYvwsCGkIr4sc0FWa0iop9z8
utZb68WQouZSCoqa2yJkdmrmySA5VG0Hx+sAZejWRnBCFqo1Alko14zYnE+ab03pd9vBqtwfr/q5
FQu+dQm/IcYacp/sGJl/AQK7F4EBt+6N6pRyIvUj9Q6RsViUQCgwWb/nByCNbQTOJZrQ8hXlDeR1
yHd387+u5CH7zewrlPEEZo522WCZdilhU036uB5wufD+4eFmolg/9lkxfMW8b483d7Pt3fl2V7jd
lW537NhENtxdW+3NsdbMBU+RoDi3bDDSqS6nlshY/CFGtngK+EPEqWz6U1NdhCJzVrLk0mUgSjp3
n2zvxgTld1eWlT5AKuJbkBNPDs3Dr121Sb+5K3ZPrBl5P+a4/+Iy87qwyN6Rg8hovfAORpkA3nZ6
ZW+7Jahpke8FfzaO5aCISqfW3MjPpofIBSU6YYSV5AJjqfJ6eqFCN3Dn3WZNStr4MPZdlYJ3Wxj7
NnqM20ieNIWb72dVdyGInmbQusWk6cSlanXdEgiJUq1ymtpNCU2U6sLzwcEwy+3mgjj9qcKeNfNC
qdJhUsLGP50n1aadRrpsMod62GrsMzm+rh9zDtNEhoXe+ehZihvHuMZSKkF4bA+0RpBlS/0YTO4P
7dsH0DYrQPU+xyphHRcxPnW0DwFAA1irFT+MIJyohIyKOB7CPEp5CAcTDECjdg+sAoYPbZU545cR
ePJQvz3w5sX1Mcu7fQPxBwfdLiyDrLb4BieHoDKydhLX998hqimhSQ8yW7eeK5+z8nBhgUdrg+I1
zHYW5/6NnCSd7ZTHzV10fVqnfcYWFNbfbgMH6oqh8JqoCyqD1RxNtFVhODEkOVi+XFpidDwn7O9v
cf2xeXitqZRh5wrllC9Me2Dl3jgp8UzKpQ5JY5sSHzvPBayKTxRHfMYmEvEa3UrBOQpjNCrx2Ilv
HeyFe1wGNfkem8HkjITdmn3IiLEExKzrDIZDus3qEGJiljfShC1no5QlvBk3599XAe0YrNPAp5Vv
Z4ZkNsl1oyHfo3cgoyu180hVzdvLocwHQLfDvHZQnQzmezGrrfIxXjd5Me1SL6bEa1P0sgs0G+zx
FKqDIqdqr9NmML6EKywzXRjbaAZbUdel/twm30BAbJHeqFyP4FZUrkBQtmbG7/C2bTMwzyz3PWsW
3fLGnyo/qVKwAMP8mdQC80eIDd72ctqbz/rBqWzXn9/YJ8XLJiK2tcIJ3NyJ8xIoVL3nJbXxlrEd
Aj5dI3Fci3Mz/1q4koKi/6UrsP7ivftBwEjnDlLw1iGzLvslqWV5Ln49tqGPFCjZqu+CmZt1TY3B
/mvpVlh1SsEezKeK+D2bdPH3qrse9caq3DlzWjEB31NGhbW5RmO4drPAQGg4G04BYaZAjzMG4HQB
ZezoNr4dba2otU7yPuaa4y/YGzqEb51Woko3BJOJJ1s1kH3kakebHHeLaEnta2d+z67TRTbe1tgH
7otflUVXVheHtbMPscOgiF9GORk0v84t13d0ZUibnPda+0W/IqDs2K/RAa8HU4TL6mCuhvu10VIv
4g3LM6KNahMVsSDNcTq6YtmWhuWAcg6ri2Gtf63Hh6th7+C4HRRK/R1X01XruOoXGL8NCy/XNG1s
JrVoEk1O4VlIZsQinZPKpdSuCztisE1G+MdGMNHc9xb7flLvH06DQDx8X5jk5ds5FX+lneTap1wb
ab1OthUVdQrFjoW5fvlzk7n7L3HsWv5f4liWcDSf9CQ0XUWG/QsdmyYhdAwcXGC7MLjMB+JvgGGy
b8qCbzZ9Sr/c08GzjzjZy5d713IvKfe+1O+Nc49KosKvkBN+y9zbCkL1NWlGvCjFYLmPsqSBeHd/
wqrtUtpTPSa3YS0ZVauj2uKusrgbn+422GOMvwutgENAXa7DdbW1rKINicqIDudIeDvOJKe9+TPc
zgT9solmZ4F8rBjCDLiO8lLoWIiTdacM5TTycD8oRcYx2bl49nMS0iNMeqrP+o/jJDDPqS4s5EBm
V6tPaZ6n1qHQV+8HFaSOV2ZapurX8oZpfSGo+gOe8a/lNZPJiUjNm5ekOasp5QuIYf5pyGz+qZl+
ADtkkzgW58XR+tVYllD2MOvx++ESlP+9r3PHjGePtDFfpPzZdTi5DoUmhzzl3V/SqEtCGrVcTyVl
jLokepSGuQlPoQ9ENIwWdJYspgGjBX65+DHtbvkKFGO4eq3wCNoD9xGhGiGGVvs4C6oigS4G0o8O
pP3wEDgsjVifV30mJ4FIGhHpiEqPlL7B5ajr70SMSXN3AZSWM/C/01X9ODWSBiS5jnTrZJi3/X3y
AMmEtmvZC4/ugMrJVA9Zpz0d+rVjPrT77twiBevVmfNq7CuHAPNalxvuK1yJk8HT17TUP2r5bn+k
zcHMfeW+zVlbVfYLiHC5H/9xxDpf6RL8g9XVh4T6e/Xm5X72V6ccaryQY5V5LtVHyDUqP4skQeXH
Yknxp+TmyU/DTMnMjYlxF0uv2v0xKj0qy7XTbLXBDJkfU9W5Vw4wAzcm5BkqsExuZhakbmbvpn9e
syQ89Q2hT/0zUxoDlzZtqQ2Jk9RGKa23Zp5S661rvTxr71Vnp15plt9SrRAwijkbMEonHHgfRpcZ
QY81AXKrbMw0qUatamruqS7Unk0uVaVYrqDo5upT+6osCX9W4YsqpeBzsLDRYK9q36ScGk09KKF8
waw9h5bjpMUrB08NCyuomjKEMm8ztaFMr2CGdG6ePnW/0m4rkebXNwqrSIeGSfD9bkrX2MB0HlO/
uEB6yOU/gw/TLDT8lcIwXFdKuBAJiGSoawDLMGGwvoLgswJUhsb0KfkkmMjMvvCNMk/+LLpClDyG
UWZtxTGNAcpxOB3uSZr+pFNoO4DxnrtOsWa5nRaBxyUVrUGTidaUv2G6B20Jd8dNN8NgHGdPfs4Q
kNwOwz4GMjUwVX0CfsCMSoWjoImbpEmkk0V86rxs3z1+jKkoYMKINcXtGUNx8yuQCZjCqoMAMU7a
B3NG+S2pD1jyABvZvk4+x89IKvOhNyhlB9QwDd9hk7YvxWYGTBpVg8JNwi/vWZfunindv26bz8Zu
sGsZSI9xNPkn9BehW1t8VkU8/Yt8KL4dS993WNHzQNDw0eAUPGZvrdfMi81Let9+ueQecFYYviIi
mejRw6Ss3GxEimVtROrhgq4Zadef688+aQIF8/V8d2EPKV9HhUeug17bFLtL1nc5GVSo11JrOJcd
hgOI3fHV3yFmAvxSv41wezPcgXOQ5SkYp54+QIcQziqLkdcLRYAy6BpRZNfRbAH8ysrUoaxyCo7z
lpEp03kjU2tRja4vBcdV8/Lter5SeqTBU3gI1y6yxKg0bxtiSC9LU5Vv5fYlDaz/b0RBZgWeaeF9
Re24/ZTwpwNyJiTEzigznZxBR2CDeKeNdgIZ4pF7R3kdV5ywueDZKC8ddErZjuGB0HdD/gobMxJZ
32yyUHiEaxvPZO5W9mcMn/IoOOTp4zXzkx9CRmx4UDp3/NSvPNFtipsN/7OiFnjONC2ed3YruXYB
ncKI0z5T69oMnW7NylOjeEeaGyHng8b5Sq7fw96tXyxHU+nj+a5R6OIT5v4KufPAYKBlBngexf0Q
jSol2nuNju916Itdaz0YpDTiyuZh+47mPEERZSD56ZP3scO7oF5VltUk/+d3kN5CEoqEy55BmikC
pF6bZd0+dEqIb+ddbCq7QWAVfBpQf+dR8Y2bNGTx3b++fU2/cD0BmQs9K33onBpDAGTxrrQMUUQm
ciys3IuwB7znd5G/BCfdYRzCjCm48FYMrlKjMNulTfNUebUPzRk5BRaIGCDwl2Xfu6ZReSS12Jwe
Rh2azyHJhwwfLAwLNG8FqDPlulffSNTevNbGHRmu4srvPA6mEOB8gD9EpfjGBO0SOGRmK6t6IBkJ
bUIJNFuxULnbPitzzPz3DZpJ6ybhKxcSIRb5QKvSf5q9+Tcgf6tPH4XtjIMdTyzLduYFYroOuPMC
gQsN2WxZtnlIsP2KVAkMDBh7Qa+F2XqeMMKzWQU3MPwRd+52H25vO4sPZ2GasZgy9klmYXp7vHYH
ePmFSMwUeyJUKp+D59MtUmpMfnh28HKjh8BCvIbFEhXkFCi+ZrXjsEzpvYTMGhrtei1MSgXHhJLF
DIn59T8tDBJM5cnvCJoKXLhx9YmjjLEDeTBB0/dZ49v2PXTK5jth80YiYB//87L8jnUwYZeTjluV
OIXioRkMKHMCJT0XmMQe2+XmSZXiubAJFo+/GKSqIXhYTQqyY4JdPlwpCG0zagC4GFZ8Ava6g5xg
A4PXCtSuNFzdU6FOomZQoNjTbXxW2F4pTyWrhSw+y8bLBvNxXyg66m3ux/eKAbliAKFAFhLC2yk3
zOa+TupL7fkS5C98BWt8jqR5StAVbaFkuAW/te0xIGqgpTO/cCZ83jzUZMUCYpfTyueeAdnkE1kG
ugMLQRn31wKKgZUh6WK0jJmT/sF4PDD5AJz3jgbVSOZ0qUxS/NDOc7wr3b9OXvKFclCgBeAe5G7T
s3F/Xt2ZfQ970nXN+aIxVPNZSDEaMddIknZx0V9P2zhFm1WbDeLiyFSCMVM1sGFuc7wGD+RIaBSq
RKaXDGlVt7vZXYCd2vwcndDibIoP9p3Cfa344f8zkgY7MNVL5R5DAfzHKp1ZdzB64lZl63MMcn0s
mzEc284ZdxB93WUC5/zjh0/wOGzwWPs9l3xpZExpsg/OFoVXOeLz0hD7hThoX2IsNYJQclN7hcLy
DoRxkkVY/n59Pxs61tKTEU7PbTfKHDEC7adXOfaTzYASorgZwMOqabRpzpXRdEiyuGvkRtPJ3ZSz
8yyMk3LXwfQWOB71FRdCxv69/IqbQ1zBbtq2tlHxeelQ6M4onkEzOQnk/xslZXOk6unvHGmKuJsO
kYySLEMkK1mgZIRRUmmMAkIzGdYmXatFx5pOm7yhjPewQK/KVV0NmPPFi6OwRVKozOtOpsnnqfq0
FUPfqZrJlgo/grTSzt3opG1A4DQUmsdcN31fESskaVRYmERSLbGzCr3JsTeux8tCTLzXMCWAn/Av
6xSnNrpoRXo8iZJq58zM0EnGsmQXVYm2Sx10JFThZfdaDSupN9lH5oz4Ruvl3eF8V6rcrRb318r9
qXK/q9yvKvfTxTfM7sr8W9HX433BKreLm7YxtyYzc7RC3cYyNry2vowpGZtZ5tdZhFbxrvaN6XRW
IqgS8mNa/RufhrA2v1OmSn0vFhG2HRpTBJVTMcafAOldq09SYBExD1dRKT1V/1GMYqHPa8IYkxWN
R/3fqaOcY7ai2jbmesnODHuV0iwNRmtrxJavFa4q6dlcfiuPtAch6IMM4f+xdWfLiSRLt4CfCDNI
5ltIZtBQSCpJN1gV1czzDE9/vsis7n9fHLPY6t3VJYbMSA/35cvX0tOaS4YC4b/8ryop3kXxGd+f
mIthOQ/rglZ34yL7uCZcOLH3pumJXvd9w+S4xJiRHjai18ICZuRlLBbKZteJ82AJKCUuqZc8dGtl
A5M6HQCjpOi5n8X8S/FNfnX/sa/2wn7Q3JxzdwENIIJwtzD9hbWR90SKm73TJ+unPaNfaVS3dKjP
1siQf8xGjFjvGbEJ3sfpDFYYwKrGO4Lhf0gF+Ju3bi7TWecpY3WuUTv4D2q53+iEBaTWKQRhXa4D
Z9Z+fQzTClJevfuMsm87LMTC93xino6fucsDmbiRowpj7Qqz4v5THQ0BNlmOUGN+Mo9DwL5iYw6h
qVjV6F+vg60W+rhSRlRWWDoRTvHt5fTl6Avadnq9SfGR1h/80EuxIE+1bnRvTx8hzpeHt+CoYpmv
+uPNAuJ8dx3D4OVmzJIkfJVEc6uw7nkCKSg6kzQaXHCyH1KX4hGVpe7m7ieYuilZNyWeAfIfn6hn
gqllvDwNqWS3LNSza1BwzuBdlNuzSnubbV8bPURuBVLirir0u+v45Dm9EB8NfdvnUlvh7fpL8rtQ
njySwkrVBF1J1UBk9o9ifXFptyEW2VFvyoveyMTLeVTPbfrFrDnnnhnU8pu2c8qhngJbsLcdxp/7
pHFsByp7UnouCOKV3PxRc6d3iHtQBsenjmoUTs4U2Jmdlc6tnYty7GLuhWoWX3dI/nCiVNFIVWBs
J6pl/ClVu5itCMMhxhtKOcTEjCgZWfsPggy64DgWMYV4ML1kx2YOD1wgaMnMOg/yIZv2ZmqQob2Y
tpf74BU9FSez2FLLwP1KdSApe7SpPeCNp0KQt6/5b5lUmvlIImU+lgwSRbEy8ADmyjBznm5tDzMg
xsOMXaizm3+2sWSm0lIlH3TCd3CooZ94L+NLXlRiJAGRnuXfcp3NOLC/aI3INbva2dg5dbt5uuHX
Fx53nJSZvn65Vd6L4YVvSsmFe2ee68Z3c6yxcgD1IBk9gaHZu1Z+OPrx/x3KMJEBkEvD5TrMnRhZ
NrcSZlpy4ZEOlVEeCQ5ELg1TH3EwCTQ4SScmtFuOL26Lc8E2gOAyZms8ik6oQIl/KczP1B07wMSJ
UQbtweJIfAq+sGnSLe9OCe+476THOgKfCLiqhAlG4ML20S7jdBrFKDdjbqQFvmo4RLO6aLoMlRZl
wux3Inb7v3m81vp/au8KFjvoloiiAyo05DXhJdkEop35MLd78EG0ZQLy6EGkVo9fafyh/LdZmNYZ
XDz1R3k+4bKpKapftLemXdhq+dKZFzomis759pEITT5IgB4S/U9TpiBHU6bmucMAj0CkPPpXYEaS
jV0R5h1SvGD0nr0nqtfHLsNMYpdhYmXfiVopwiVch6UYDLz3uCdApV9582kDhDzvX8wiZJ6yizDE
b56gdMdmqWOAmnXvBDAKUT84BSSlnCujlJOZfkIkBoqqQjawEAqo57ZuMBuucOGDzAWlDHoZ6PIU
95Os2EuHV/8evU8/VIeBRhgsmKElHJTNgsdY1U60ezhqdJiTN0KFGA2IGpyuvRU4S/o075S+c88+
MVpVWlqqLv01EXU/ScPqie1AnTrcLenRCgGz0Q+Me8uYerq/jKnbI4E8D523M5QC32JQAPDGzg+7
zcktGBNJzr5W3n1uwGd+6L//9138gXM3vu0Dk+wwXhZ7ySRD+s0On+cCJ6a4XO2K4T0Re1O/vXjQ
bs+nbBTOJ9wxFUoh20UU8Vj6WzZgNEgMhL1HgiHuPk+z93v1BWwkedCBzG6CPa1ZJimES4K6stD6
+eTtrDc8bbjNTnALvilNd0DJ1P0E8UkBCD1Mf2Xm/cvndsL6whiODmWCXM3M4HBRP4Tbx1fZJEEY
TU5QJEEeSJliUF5MOHLwHBsGcgqkfo99RqbV4YaDLLOt/UD7LkwVDyQwjjN9zPRgCa9PeWIGMsq7
IOAfEhz+JFZGpQWUy4P2pUM5qx9kSseuMX88GhSHNKjg3mZvP6Y/R+iVie2lcOWoTcPVYbznfJQD
jyi1YHG+FJH44Pwd7ONDIWr8M0DmJk4Tew4RWUUaanoTKuqKU+CNm2k5dMH44bOdcYdjcuMqQ5VV
KnxDoqp8Do2HNPXw7N+eBd/kd/06sMICCfhyCRq6nLhwAXolhJhcsF3YljI6m6nyjnv+V6k++eAm
XdWAPvwP+jZGPXN/aPj05Tk5hN0wai5pWfKAEj/BPH4KAv9zcoPk/8+5mM3xN1eCJNJClOzZSN4T
vtBAskQ7t/qSG4og0BpLEGmpVzNaYS8i9eHcgc/7rzJN8OQqoNMAxfXWuElBZnev/IQ9zfyp9P9t
F8fLRdfUG2DBfZn+dNiIhwERA4gzB3/UXLPbqO1raNbcriFd24zF//TZmk9yQ9H8fyXOhAUPtNTS
s4xbjD2cJjlFTZckbHs2XWj6aJsnnwL0RIIrtM87sj+MFuFdxyNRT0EvRSjUpgiwgU/jW7n8ANfw
nT1T8F9DIEYZWFCIMQLWdiLspDE/VadOS2XVcso7g/STp0YAgw2n8UuZLsBEr7Au4XXeB3EWEysL
gmyYzdcqRwV+ctRZ/id8ClfexFKmWshtCCv3e1gpuW2eaSBbKS9xMMIIJlmrYjGerZTdYUVESIl2
DJgwjsrd/LJXOPWWU466lF96FXMX9/6KPFRF6goO6pe3phj7uW1/mQljsnQFT3HlFGaml8VB5jxY
lfv7WxjU5i6cV6IxJQr4Dj5DoCecO1OGNEGPDHTkwU4nOlATZBvi5v1Vd8MT4okzfYXIpAbBZQI7
YTxt1xNFzurehKulpigqHCQX14R29+PzME67dPJIkCiMeF7b376V9Ug5kp/RQEpmspMalSQ8Zdum
QxuScAdP0mDKD6UW0g0sRocw/iLGjkkoUCXFhd11ePq0mUKpgsELBky2lMHs46T0KqGSDqYZYQU0
oifNQ4oF1hGVKNyBVEDvyoqws/jHmOrxQeUpyEZYGpV55ONFEGs2hluNkaJTfA93Gr6HO22FwU4i
Uj8kbrPEyRYjH+Rb7kuIgwTLT2TK6e//KPxpFubZk4KJRNB3BwPCXz5MkrnaHishVt9O+ns6hXQR
OjX/+JuIQwWpnupwWJj4GgVBwJOCOpYTJDNxIzDPtv3gg/yf5QTrxfsEvYcnDUSdnEKeQOQmrPw0
gOrlaas6VcDUHpRNAXaJO8Eo08DFYU3AlcBC6RltGvlLbfGVWhOQQ6ncwjr9qV5qj7ctmAwP2EwE
b9O3yqtmBYVGQkmZIS/m7QdHFiSpw/a5VH16kBei3cUYHG+pkRwUy4my1FGkMnXmEhpK8gPdnPRJ
StmSniTgVrabG9PjsuiaWudyrApaUCBKGkkKobSRxClFI2l2amQnq7doYg4H31c7aSTjoN9UiW9R
zCnFl7a2tzhouUam6+PB6sjxh+tkPN/EqzC0Hu+ZvlJdEACz9nV9boATSSVLt6bOIHbP/vTFrahf
n/zSaAICmaSkJOTHrFc2IPAv//FeDeRHUrD4j8V/1WDpOryXiQuuGmsqbDclKqG55nSPA9dc55vV
arPMv3XZyh9alXsrd2hdGVSatKxfuXIRBu0fr4P9dbC+DubXwfQ6GC1cm9qaUH7haXN+WpyfosXT
qThYk6Yv9+/kf3+OdrX9pXHIsRWqnZds99obRIRmnnYJFpYDIKlPpBawOBijSgsDNbT0qPT8Vd71
bzj08Dno4mD0niYmgqYZ7GJv830mdSNwlbtcXTc3k7y9XNQTvkqZntgV6AIZVJw+ugD/i30NW4Bm
Sz7RJvfwGf4H4xTL7G8DmENYkr+IRVXSYkETbeAXSIFm9Sk/YtmW38DLxTfs9OKb/ovmCwZUHILd
OSDZgp3+uZNskUF3a+tKZB690T8OW+mhTCOxla68B1x4LM0qfR/bRoRciEuQ9jOaNj9cvQfoPvtD
eabzRBPf6Ous1DdbdN52TdqU1p0CeAJ+HlpBoXm/TvTzF79vX4o5KUlSz92eKb2j3DMUUF2ZCdU0
+q/ppJJSPIcDlraDt++P3jUg/1zMxu+McWn/xLf/E/9f/3wEOWffXA/hKtv8a6+9MJv9hn8/+rWQ
LJMFEd8/q4XfXlEMlTHMqoP5XyO0jP4OhmowB5BNteTn0fZD9T76R7OLH1AYWZ//nP7W8aian7oE
u11mBWX//6XofYA2N3PbYRRrM+1GqCSXIDxIviaHYHDpFGUHo3A1ip0Kfl6xu0RQOXdcSd2FG27y
/KfaOW1EPIaP41dSD6Iw5ODeUtgElsi+SlkpvciXGuX+5pW1InyQEr6VP8fXXbAQpsNd+L2rvxzU
Kc3ZpEJIWuceAjcyUYKk2Sy6psql1r1aqwyPDn1jvo8O5ySufmd4tdCJcHQPfKw8ygCYbHIpx3hQ
+P4Gprn5cQJbtkuHduXQzj3a+Uc7KrfL/k+OtGKgUSE2hZ+519kHZl35fxxLEyLe/Q+H1HkmmKQu
pz+O471zapxR1Y/PhlA1XoOGLjPY9TnIAR/WtdGlzkqRw+pKAmu6tczAc9Qmv3sH+aFpFXwt6jy1
gqmIUys6GXM3EEJM6SVfRPqs5V9LmhC+LuY/jhURu2rtdK9pyLRXkzmIUnvsSPGyzgTUz+o3JpJp
k+Rqze/NMspAoVkCrxDTXreW/KlMZm1alUprWkWsMcRae9T7o2HG4ZzwBS+a4J+nyUG4VeDNjGk3
XMIqbr9BSFdc2BaVeWO/FF9HeszJS3vdG7SdfYN2SI4xIZHjDO8GvJP8pDD2Gn7ba6xnjW2y9gYo
OX5vuA3UCp88FrMmReK1l/HboPt4laF02LpyWKJnnVAVj9WWVTq3rrR72ROzvGoWIfXYyYX+7Rzo
ltk71c1eEbM1380TNcx1rlW3tj0atcjKZx6tGe4ES0utt1EY2SmVSAq1ot1fv8TqtLO4Bb/EbbHD
L3G+Z4vTHe26q1udjUtJ3c37BMWjL2VDD6Lh8DdrQxjK9EajHsER8PX2qBTuzZNJWTAblabfacNN
haPhZskrhCAPTfrcpLCTEoUx0vvMNOc24VnNA8kK4koH9z8XkuwmkLvyecLN9bN25jkIE2SXJc9p
QxDxL6lEr0ZlZeuZ1+8kXoJ7iTPLsDBxIjRvmzoR9krvhfWLzvNSlZyod96+MH3wfYzHc/vCoyrC
iTGqqNz5U/Fom6C3SkI1Bo9mcIUB+U0zDBIRSGChsg0p6WL3zV0xAM6wScmfFmn0VHpXzJXe7fOn
JGD47l5n+lN9l/0+BzhslBQg6XyWoTJ4Y+Fb5bOcKPKnE4oc84nIPk8KaAQgL7sb31sVVpOq0yjq
RE9p21pTdzNGEf5X04Jwj0LkhPiTyDGAJqpt2Vq17Xr/leiZBfSU9gUpEAWLVrvSQ+ub5ekwBfXl
ekpHbW6dajD5vQU8S/vzNPjOi/ZHIvMTr8IoPe9pU10+muqUZSV7w/Fi+mM5gd9LkQ6f0Gx+POqb
7WMgFz414d+t3WdoMGu1uhCk47YI2p3DKDQqHHXnh04EpHTl+cCHMg6hnswHiYl59ee+kR/uiWF9
ORw12TXXHRFQuMMYdUCirRQ6fFa+HRBVfO66OOxNfT//nHeOXQWfDiyo3QW2/nKgsFA+fWEfP9c/
Hs4qsoQvkvf9Ku/EbfBlSjq72uaEyN/LIvBh7PvB072yTwcRBrdpVxagI6U4LUGYV14Cc3pxao3e
8RVHpsXJlcsCunLcLJee0BbQpVU/+gLQlYyytqt4XvSrl2HpPRpcqt37qxd/PJ+adhjAxkDa/d7h
VlgauDi54Zlv4cSHIynijnOLCNfsuB0rh4dOmauuMyGMb1+HFmsZLt0OCL4D9NX5rh9mZb/h+O9p
s0Bq4a5DkBRCMPWgomG4nw7ILljzGNmYB2yaz4JDOWy0BEKNvqcT4Ipd543tQ/duOkEW8HF1m8BK
RjuWUTs3VPemXZDK+8zxZf43PUeFhMfwVG7ZpsYpp1DCnXaiyly7w58Zbdwbqz/4aHP72PuAAAJl
KNGZQgvB3aPbwY++eHnu4YscZi+mSnWknlcRc5u2NmHXvdiNoWPkH12osAtP0raWLwzyXwW6pKXL
eBjPch+DrBmAkZF1N0g9D2ZLVMkr79nNh92DXJTLQPCCrUT3NHZDqoFD6P9vX/HlMdWB6lyH3mGc
IJwFCy4f2f+86i72Wo9hdme2OflghSjLtfvTwx3uoi+XbD78Jw8ep9DQ77w9h79ahVm8+Lx6SiIU
momrE9LJcqZVzPyVS07Hv5AOZEQuqNvnXoH28ztJRkK3UsDRnHf1koIUjiprBs4FN6tZPceeKNHA
Cak017NKS0xCbXZoT38UbaidSwXlslKgMX3IPecycPCWX0upICBU8ouXmK9HmDX4b7YyiZGPoUsA
N7H17XsLRhUQb93FT+/m6UkCB2FONbjpo332C9h4xmH7o+wvvZuLAcUbaLA3fLfNp8DsGUpYOV5n
SUmt/3DqdbWsQMcPABLtoZ+cdkVljZ+kh+bhMxjrckv8ToPHMG2y2J7318DbTUNOCrX5+rPCWH2P
xNi58MNQcdACwr7jthhJXLaYBzQ5TvH847D4LtaArlJTODTMARcHhxJ6/4GztxVkMm2P37ULW2bK
Ard5BhvTglI468fhz0xHL+tJ+J3xXF52rn/gPwjRt5LXGuQo0DxTbyzmWIO0St+REVdjX98mKFAv
+oejh7/yVLwMxSVehIJhxbShzwsGkSpXNk+rPlTj3q2sbEXD7wrdfF1AJrVJKZsKEuxduy98ADRF
2LpHrrh7xVdFnHxeyLGuuGTzflwc8lCbf+xQQsJUGNdJnyezd4X8xp0KdGM/SaGrxLXAFnOZKps/
XidlP5CqUL9lCj/KzE5q5eeLwCpxPXT81FZHC8rX5r+CT98vM4L3upcN19FH2k68iEtLggD6i/vA
MYkZglmvB1U5vXmsEKiwP8l1p78Ws3j6Cwtp0cmNvRqaBTlXfp6JiCAFwdKr7kAiF7wxko5h8uKK
/Mcn9duRaK/9CDlCyU1FP7FyUzLqqmNuhsjH6zZ82e1EXyZsBFoBzGbMiVYxQpIrR8+HPZT+t/+g
6nQvSvOO7ivcc5iNbCB6Hck+8f1SIMG3AKiHu5BKKAeg23Oo0Xtj+yGeV8NLfNo6AAj/4ramzx60
xWeFh8/wLoyPo0h/l6c/8s+2auHVdfOURq3L+N4tVX/6LW+3nZQROqs1BkjuyWr2IzEePk4Krcsn
otZDiHs+TqCCx8ks/48Lkhl6Hc5YvvRgdCpzkmoUh3abxjCYqzxVnY+BXKNvw2jbie+hC1Spq8s9
QwILsq9BUZV64W66DUM493fENPYMJWikqwhAAUVabpl5NPJ/mEaYpXMmsJrGCT+mXP6NJVNYdKzK
ojNadLa/jhO/MH3i1bXofCLYoAJpeDnVC5te5tqzvebFZlwd2pfhRvVdFnQk86rlZ9Q0Giv2wy00
fHwSH2w/iZZDVwXfiScXc8nTuZ7dfeSrCmFis0T++kdj29pBaDrL/tWlV+kA+2NTn5dymxJL5fXe
dSOCBZgTt4onFv2T9KUq36vdW5QJWtV6Y5oiboMbim/t7S1vzxK0PHSXsnfg06t7VHhlLu2f5GvA
igM7KThrmWfz1BGp9e/wTj8Po65Xw/n1XBRey8fuzVXwJ7rPHg3K0h/loVe+ber+kPr7M636hKhd
BCddu97y2s1BbbYTIJ5b7YbPQtf/Vu6szjzdR38Dvm6CDZVxy5EB0Gg9jOaUXW4PBbKUqMLprouy
xpT6mPj5kHw8PtrTX2djP3pSubCqnuwnz4atFnw6/1M5QCfmt8p8A5Y4vlW78g6ZlqPsKP/uSVTS
Jvx6AhcQp4U5D8lCGxTPfDzr7D7laBEV08A1RM/Qt8D7NVzbORHzOQaKIxaAiQAKPoYCKPg4x1eZ
VmI3dn3V7K+8O8wTgTFHghal08lLnuAuzj4WZMuJHHk9cWLJOleimcRIuVkJmU7SxIu+M5qeRWKk
Elhp7FS1ri11CI98tTLAHnQqeYI+y6XOvy0OqLKTiS6dcFwOkZ1fxrx/PPbD41Tholov/IDKULnQ
82bfoeBJzalUO/k/CbMGiwCLVw3k+12+Uh3stfHbFe2VgvmQW9IodAFP4+vmxQGTEuy06mxGA+Ci
9T3ZkkYRPBPTYtAdApcbXoWYw6Yrr16cAB0IyKCuSm9GsQ5cbSTCAW0G/5KkVJIAZYxr5S3QVS5j
l8uJJ6xdxhedCAX+of0fH46472esHZzjS/CtG+Ivo5dextPVQ2/BveqFMCI+m8BMRiTEY8H4/z4a
r6Gt8+cabz88xkv/vCZPUXiOxZSkn5l2mvDdWf8kzT8JG/pm4mfjN8KjNw69Hiz48l//KWEkgLnK
d3xxE2NMmBOhZ2OpwYr5Uou6c5IyxMdokNY3HLBNm2O/+FsGblNFaMTxzDPR2nLo27uefiLdaONv
sQQpm6HpHeKoO/L887ZKjF4JyBhr98rTJyZ28GkZlUdwy6EdTQFd+NC5BfNp3bR0vjP1pE6laZGl
NLOlKJiCjko8BEdlQZOpnhvL1YRsh7J77LzgoRtI0oq0ZY4A/t/5DM9QIGxSs7sT5uyz7MSP4odG
DrAQhf5WuY8DoB5QGxO3wuVnuiY5Ca0n/dUbQdaQGyAIkbJDO4g2vWWpl9qqHjEtG4yNRQiwjMnB
Sgvvkc7/lkMlxz+6Pf3LOSAd1zt6Wi+3as/asI4bPuKocz/hKcSArTvxu1X9AHUwzn9sz4/tpSm6
Y3vG7PbYXmTbm2z7cGz2i6NGLR0VNO9n2M8yLTqdtrhbbTgplnqFRXCTWcJmkHmMZpoW3vaumW6B
ofDHaTo47ge37OCRHeTEwWOz3PryF/duaa7LmsYw3zKZ59z5pVsvayTa3CYtg2TKtJLpXh51zds/
d+Olt7Do9Rg1TfV6svGcb+CqWUXBuZmKERneq++P1kEz7xJWvkRDpgFz20AD3C25lLafnvIojDPm
DDFSRDjU+v3ppQYMNCjpimxHNK5Z6NUBbIXnB7/TOMIz+9654yg8NzqwATwrOCOoPdn2XT+AewBB
JlkGLCumISnKJNOVrlqKmS1cO9OY9vymZcaWqxdMbd/Hoz18ZEIDs7kxH630q4MD15iXf6baIrgA
h0ZFrn3v5AcbgzjP++O+NqVuw8jRPkzeLH2/pacLjxZ+CPw13HJu7XI0/rkZtA7LNiTPu4AwL+5V
GI0U1BtFU6Hb52t8zvdPo6fl7jk3ejqYRX72VXYqm9qJhn0rZ2+a/3FwfvuRwbCe18xwts/7zlLW
gne86e2vPchi4fkYF4YXfHWeroqazlJLUTX0AZysfleSedX/hlUjp7QJ//GjezH5Cl06h6sDFgxX
J4wn/8x8nwzClDsX9Bvh21gsvQtcXFbU0N2uK1owR4XP/csGPC3DDnZNy627fFnyk2lk0CeKjcp4
q6FlWL0Y1gZ/9dE4Fhv7U+PwaJwejZuOl8O2hnSDLmGjRIYMAu6YZwej8cRzVfzY179cq9H22ZWa
Z59cqW32abbHVxhMp8b2B+dC/ywcrPqVaS/zqANszD9fWpmSnkRzDSyb6ko2pvTDrlp4LbgiUHF7
qhc/Mqv2hovXjAZ5a1VuEpS6/DjdGvDlSS7ZwABcC+ZsHNdym2G2WSFWHU26IdfNjroZfXDs7V+A
2UourFGygLIw1cL4jNMN8X+u3F9a+zFVYN7nYB2HCFmYh0kzigC1G/tf6qXnt5XTPWqvtD12wzMo
Z9S8It5j/4yXzgMtby28SeaGhNVe5LorviRkE5qlUuMqNgGcqo3qvnkoMOltHuyGU6tQy3aImvOo
29zjKdKkNqCNbbzXw20OKgiD1QzqSnvjGeWUzrK++b259Ws1jasFNvNy4N9Oxh5O8V2fglDVIqwR
Ne17fLrH1U2c+ZUffeZZi46aUxg5zEYRf+lV+AoWa9lNM8o2z3rQ++aRqmCCzXugmNtlOB0zwXvU
TslXXnOL+pgX+dkqluOz2RDESW1nX1zCBa0pxTvDGpqU5jVw++6NGlqtcPLT373C/wSfb9m5N92X
2ndDpEpTgl7xetrI4GFg6uj+Jd0K0/qCTXkA0Gn5E4PZrsKWb2gOgiHm35vXcRWN7/MSFTxx+g2t
e2ISOI9wPw1bOgvuzer3SD2ALIe49bojc3wNwgB7KpWz+E4UCQy56HP+2n0Y78+yteUnZdqrXX2E
yWkBX7Rf4ZAe27tsO0sExp+s2iUqbGwyqix8mubZ4yM5/lPfYPU54r7bvFDukDjn69fRIDsauB/m
7hG43nbc607dW9TNOZFp7nCsW4Ux9pEyQnii/q0uZFTZIL9WmjXEcoIBJ6L+UdAMCLIBG0AEAE4y
EGfzcf6pcIrL9Iqm7RzLhBuh6dbI0Jb8KYfl0tzNmiPI87nx8iDszcV6Sx+/t9l275nOjOXjqH0/
O/9aCyKSbIhIF9PjcqP5rhRa0bV1RHM0iPr4KvUdI6X+2bNBoNnoyLq1F0YrTrr2FjtqMDKb1J1J
1tZYL03bKlceuslCs01UpEv7eWPRNl5jnpS4lsfC5HlVNxcv2VTzEP+sX3am++vM3NgxHhonNK9q
bZdtZYe5crCY3KG31JdyvWzrhGK2mtUE3HzymM7PdQQMQBN7uM/iiuBnvTjQNNrhxfSzYIrBSvYR
Wj3CxMPW276FvzGvnzYvi4lDULPpswSH/66Rhq6fzx0qIo3Hj72M+K28GGT/sBTwI/+pR/SEM2R4
b4FJJHWv0qyiz9k02x8eacybfZz/3leeF6H1Znfbz5fuvJ95960uUhiEuo/c65q+miO0Hg19F7NC
zaK+Zm3FpWVwf56papIVDStagDDuo2OAc7FZsOcCptOzfpcTtqJXXWju8/XFR8kEw0G2HrQtjoeO
YHeanPN1jb08BZsK9Yju+dS9n7pZS60ih3CKS5uW/f2yf1ZgLs1s93bl3s0AbKHOgbjoxM00ssVg
P2zxJcqeggPxUv6/aUCKkGs4buWDB3H5Fhd/TesLzWUyAdnGkRZjht5F45hv3JhtLZqRuJ5njoej
18oX41I2RJzMVP8OFo8irch6H1f6xaOLYENGncNUVLxflrQIss3qL1YP27HIdUOkisvvxFNKdJbF
XXtRrRp0lT+LMm4ERkDi55q2QCrSoLN3lAuAeA+/BYzBdRxNGyfat9OgQpEXOxwO0ahbpGwz2Vfe
r815pWWPFHIfspwCZmuua5NSlcjoK2HSGxHAd6v5JxHXbw3OiuYEbc9wO9yU/f2pGgL1ohz//OlU
l/5Y2Vy8Kgf30wqiwLQxShYViuK6UeY1gLgO31Fc8r7RjmhppRJtyGNuY4fQoVq2F/x41AHV1vRC
tYJRVWt9aS3t8V/3S233VJ2MtNcq8QmlgzVZ9FeZ8fyvOOM5EWekzFhJxBmzbwZWXflMrEdaao4e
zZPJKGq70+YuuXu5VeNBsPTW8I2jTe1CR6p2oAXIa3DfzOya52uwrJzlm0W3M7Sea9eXaBm82zke
tpZmwcJ6ZOs36+Apynau8O6AyNYus+aSSufTZVQvvMyez6J3oW2tp51Vob0YmtmZTjuZfLtC1R2u
iVLs/1/0stqFSzuzaY/ytVk8ijV+O0xGToXOodDZFTqVS6d06Vwz7cg4ar69zxhQbZ9JwW8E8dqh
d0N3QGretKfYU7Fz87EcZL92KnirV6S/Ei+TtTfQowLJ1Cq4yOqkenbbv277Ua5XHfWuud5y0VuV
ujPG0lvKKZ0piUBOuXoZZK37uZ/HqLlP1jZqrqPmMlmHS3MaNaGAuXrEKSvXvG+bi7n5u1r1yffZ
T9vW+WZg0Set3vq71SB3699u/XWuVz70jtf6QoU+Nf2BBk6bhTU3YlTtuJAhxI9qPC0QWYozjgcC
vdW65ZR2RFuO6DJL4Ysu+2pywUrkjVG/fi1+F1C0wy8W/hSrvdrshBPSzD8d2qsIm+S3lyv8IZXP
KejWiuat/ZWsekxI7GlvFpRGBYFVMr4yo8K5nftRebtv6lDcxe+5i8uMxJwjG5JivWKTojy8RW/c
dFUii1Ew0r2/CK5Twu8GIKu12+u0QoRwkpk+07D2wYv1HJYRipHupilhqqSL+kEdCcQ91cdODP9g
3OuZHxxBWYvuTXb6LinPLpuRmblDU/nByL67hXeLHPns2/bTCXGiD9LNDv327TX/vb4MfSqTru/Z
YQhHjSIBR25j+3COThfmCWqHdsQgCl39ivrOr6F5lSvxF6s2RK7MqO8Em1FYEP0FcxyhNSIgVRMv
qTYR1Vz8R8t/fhyMpZB6oGozcB38RxVZZft6bJ7smkv4FR8EtUFBVfzefjrtIpo0rG6PBNfrq8VP
yYs8ZoZ6kGsVi7Xrp9rsv4IzLZ1UT0cqVtr7evuwDIFJXNWS0Z3Zd3aPTmS6Ertp+kuWrPKyvBJk
Q7VwjoMAbC2xZNZJMD3ZXQD8zFS2apm98emwiomDdJacCBVVUh6V5s5OJIDDP7k/xb3M9UrzXrHY
XW27Cw4/ocfdLGx04D31zxJnuzP3Q1iwNQpvK8onBuO0uwWFbLf6K8eTQ+FTivdjt3L76QvM6+KG
ROCY1FN7MhlYIR3XPj0kGcCmOcPjtTgoDlackOtCtTPAov7DA9ZtqJ2DyoHpzbrTWI0qUtseD8JO
IAI/QQS51irhtLCXHh3at1zrSzkYUsGGnO1e6VB7WqxqOcNR91p1QLeJ15w29ePr+mJTZocZiqif
oaj+joZHynEhH1b2OiWK9/gMDHzzbJTMzY3a2XN7U65l8y9KiDxKxbxN/d6vyxhB+DCYYKVd2Mel
ZB0YASotHHVHM98xmFeanWba0mzLUDk9fzIVXe+gWik3Sm/La31OgtzTaMgHM9iwGIj11dasvsvN
iizsSo0b/71F7b59PXXtyFP3RfAi1iWIr3646Cupl17fHfmydjep8msn2YaySfXHlTzSd6305gl1
E71WcgA8nv7LXPZjL6kcyg4RHI61szkz2aTJPDn+39ssAVKXqImkUSuyFHW3eF7GHOsur70KBv+x
v2acN41Lz3tnbqFxVxY0rlpL08F+P7iQ7x8NCqPBavd0WseU/LjUY3eCxhg6Tlvsv61qsYkF9SHV
zCy60ZEQdedWz1570bWH65Q11ZqvP+rhx3SQnw7meYZcg8p+sCBXfxhEme5VxRXwFppZ83tvOu3N
p1jItMjq1W4Eo7i0jhfqq63DtnWjXF/yQAjqzcuUkH2D9Fxje25ctrLFuJKJq/+cn/c51VRrBqh8
2md1+0LpOweI7Ju5/N/S90ICd2cqo/Eins9+F/ODyld519iN4hFB3VFc4Ukziu+F+Jqs2SPOUPE+
xaM/i3w46h6F1vYW6gD7btRf/dyMQkC17AlLTBVQW+t57y7lnIXKNN0K+YFbkfnngvl3UDGcze7/
9gkq86SA/LiRLOHRXrs/F0odyVjYCNvKc/5bjDuOr/O+wcZv8azytJrY/edxkutCPmYfRZK6opgd
/Oz0yb2Wwez+fSEiHbv5Vtkl72x3r3s+n7EE7yQvrq4ay2uNn8LT4R4cvY5fRfrAm4QJ9nZc/VqZ
aLNvZldvmR0W4lW2ULtEnQWXv1JbwChlS7X9SjreEXY3j8HDANrrSRb97QuEM2cz79h0fNy1X6RC
7YdRhU/Fwh1bL9+ZD6o/ygVqdXwcqDO35gsDkYZZmgWkUTQdqbhe+Lk5x84syydruacqaOjnaJ4c
wq61CEc9QasZAvw+73uPaT8PTHi6vngkPSmKhTXGPFeOpOTx2SyIkMtWLdcllrhoyHOZ7zx/9aAL
hqx3gq0io5pRHTWiQiPVBVtk4ArBwf7WLT6Vy03JS/7p+uUA92ksycDy30+z/pz2fe3boutBm2K9
LWs3VYnLw1w0PHCS4uzzDOhkkO7erkKyqiF8os8tHu15ub1a4HWpRRoeSscPoqDDI3fwKrWr0Jzp
qnUp0FEgiz6FTjaoJYfuUSlaLwx9tdqeFwkOeTu884/0zAMMCH1wRLFvBnEbl78FTiFaeZNFs1+3
KqfWsrPpKRtEmhluaC+ctL3q45f6UFgDv1jV9+L6j0gpvyCuuVj1o7OZh94JW7m9rdYL/KGmvcOl
uxuZXO/kE6cOjIkNaOKH6rJcW2FnuSvuxy0oG1+iuoH0PMOuR2vPz7JQO9YfmpCL5mXRrOya83xY
xWozX21ml4GUfDu0CqSok1UutubdDVZRoYYDf6tvTr0VY2vmlrSD863prnUlpRscNLdmMx+t7DwY
AZ9niRFwsVPcd3O15pwo+ry9vrVvyHKgFrY6ZImaq2uTZXEhas6uzWzUPFWb96i5XWoQNFeV2vb7
ETVuycqgv1Uap4j4SnMrb6/o7VACw+dtWrd5WKNt8zQP65CsUVmfuVkpN6wHei7LzXVtafoNP7lx
2TX8vC8oJoclZ86bJXaqm+LL1Ni1H+v7BV20AVAqCyfCEsbpE30kp49a9HK9NBbFgf8Ouprva/N/
qswNRrElmC1GsWB2LiTx7EsmdlzEhU0/u0Hr6ck3r6W+py595JwqFbjhA9ps6DPJzMgTH+qltxTx
WNET89LVl7P9QMrKDHm2dTFDWM/8Ev6cfI4ef+N4ewJtFFCHa5sT8kLAUkq4gX9KZnd/+LhRrlk9
N/fbZnlm3oghSYDcZOK+evj29/DtVQzWYiSt3md7i59p2roO8IFIU2xcXwrx7t7OfKTxQI5XW0Y/
pwsBvZWaJBY3nSijVOk88sEk0eDD79UjxPiSNDxZArzliqTrQL0kWUU6Io7hn7jdzv+o46zNITae
20I18MZxD9WTiY4qROtqRDK+sovefdG7lbqnUvcuZpjpn3Zz+c5sEzAi3/sC9ozaBUVNprUqtB52
6txIeFN17uWuL+kxnwYv6RdkI41cQAqRKw1eqmLBawvYigU6IU6C7O/O82I7sXxAybGLs5tUBV5J
ciJJfgqnlxb0pm/X3JJ77vZeDJ5QRjXWWkWi8f8Vch8cIFMQ0uljKW+kRoAlqREE0pL9RS9LJo1h
C4bTT9ppKSfsErdGOSH6ADa+oy/lVSXTUgwqcJLfuH/dv/Ie00zHr+R/CPqVtxUBwWn3OGWYVF/X
84v69RIMLJetaw5tPxy8y3esEE87/55pO1NoZW+tA081xmPaYYRsQ4p8GYUUOUpQOPmxFtsfJdjt
HqBah62vJVxL2HYbCWZT8Uf0/mDwIASVO0k+SXgRgqIREC+Gj2LrlqxTEShmJBZSWjuY31nUfdpF
oaMUPmbUvJ2wscP+avukNwSMQqvKmW/eKpab5Sd7upDpjM6d3LrziMzr1itv62tdPSuRtJmsNJe8
vpRmPUfsssRUui7FC0WM5rNgLSHoLCaPFuDcSXQg8xA42a1qple89/PYvXwb7vzc+xnWAHFmWqvY
22rPQuzzRh6PR7x5kEU1tBX2/OLBcjX+f1Sd2XKbWreFn4gqQHS6FT1qbMdxYvuGiuWYTnQCRPP0
51vI2fWfqlXeiXcSyQjWmnPM0UzrutWO+qZVtkzNPYIZMLuABYvo/rpX9EgbReHLvd9jmDAEt90I
q/URxHpzaoZPnoZB9K5Yq7ot8YFrp6x+KtxVaBBrcUuBu8+fw+gr7+AT5evMEHPPKdNv9xSsfB+M
vRJF+0wLuKCu3VG984DTkXIXUVdzewNMgk9g1aD5xs/rvqmjLS3vY/4htkV+GOjKH9VCM41NADpC
oPnMtQ70Nm/qp/aTZgiKO3el+vOOiLWTGClQxLRnWgrAdTDT7nxD8uUkYZGRH8Vxi8OqLckRF5vZ
G1+ljG2C51uDcAUNAFAVRuHmR31mnACEbxgv4DLzG++IBp2tJ+VziEU5xVJ/shOKtnTjavSB52v3
tSJwMKU/1Z/385Xe1HyhQlueeIzBLRl48BpEiEI4mB6qr0HhEBfImvHMc72VSRAWRHyA957BGrAk
YAqXfNmlH+AI97pS+gWOfdvuuaKs+1TFiI1134pxYAL/fVJEfclUpnxbJweYKgDO8cC/0+fxQubR
l9i/HdpIZoLy2lfTlG/euXJsClw8JpwsdgSGnBRS2faBYgYhQH0N26soZhixaWDRTG7Wu3atUGmZ
laeRfpuZAwY7DJWg6Vk2vsL8tW0ecUVr/gjdETwu0TbfX0K8Ct6wBPWQzQCFRz1UjOFRDsvHVHK3
jFriozI6EH2YLp6Z46nCgkF8Tawws0KF7HhIAQdV8P3fLqWTgTfjlLuEA03Rs0rwGhPlBV4oJzEe
NzAKTzM7AYJFYrDCcQx1LdwA7KTRooU37f+hY2IDW9ExtgQZdCu8fnDcssQDht8m+uHaARqDGFlH
onfISNUUYwQ6+Cr1NrJLH8iNglfJnzgQsI3hcO3/Ug3ocONt3AflXRIltO6WS50jKcimxDLIDlVc
HQucGzbPYimNu+Cr0AANuzqolt988A5oYzjceBNz73C41Tk7eP/bMF3NRBKHUmHHn+WU5jw2ETSt
53FHeqHiMvMasYE7cYelDdlNbs9z/QnaQIsjJm/kzI2+9IuKnNs5C2OvPi8+Tbdx6N546lmU6e0Z
IF99ZhwHQXw90+6APQdaCZbu9yU+2r6eBybV63tyDZlEMU/aoIbtDkydaurubleM0fwZy2KKZ17c
FNGd/8hv6arSr5S+hx7674zmYJ2naeLB477VkWEz8iNtCfCK0h43FudKl/Cx9vJsyGzBy49MCuVP
tqvtH/AnI3PlZ7YfAAhk9ROo8LEkjBgCZs8pbUs43NhKHU11dKOduYUc5/EgRjtXUxQI6qe1cdgy
zIqREOQYRwwubs75EK/zTPmZhkVqhb5GvmPx3VsP+dfjJ+zeqAJq3igQG4b+VzYdeqwkjgSLgL0R
iwGB1vMUsov17ALemdOCaZDyXkA9A96BEfbFBIjL2+ui1y/Ug9UcM0Zl5CQRZSQaIh9MhidTRXU3
o/ENmNOz0oWgDoLdBLNiwmCrP0z9oQFd3uwov/LfI/mjHRowMVtgEEVRQcmVfjFepKdlvMg0KsZM
TGWKdWWACISa/zsYtE82p1ISk056UEKjKSwXOpVIgCGcdk6dEb4uPi12SkoW5R2k6jz9AMBhlsme
rE0n9fm/G4dO7oDwToczZz6zlVXsiBPAmsOdBwVGDJzh0Js+29mm/8OmA2ipXV013JQMRvFF3E3l
Pv2iDzYn8c4fwYH8+tWQv2hrFQj6dFsaSCxmOtSyjxxHlGVrJRXjjs4tzJVnuFRdvvT3e10EqMf+
BGQE/WCBvSa9gJZJL5AUhjOD2/sGLq97OLNbuk16Qb4yH8FeGpPuSj72X/kfJq99EcE7SFuxdXac
9vvLb2pQCvxS8aRuhxnLd1FTrpg0OM83IP1mvpgv96aPYV39eh8y38e+7OgCP+MmvE8JOfTAbfQq
6mB7D5zeO/pm4ydjyZYRZ+LxbStzqfP5RHh4uHYX4d2EBDkCFT4ffnDU8uQUJF2SqyGKdc6++4E8
vl1+J0f2t+TmgpQrGM/QoIpNjleRL3/Un+uhKA4gxvwfVU6+8opU8oIcMXz+fJpgj8ocTkwtCf7W
jwzm9GPVoDM8cniQzrybOuaRjvxwRafMQDMCSMP/W9vp74OS7OhyEYQzhWJMTsE6i0WTT1sNUowI
D8Wd4FSKmRIAH1gAvt8zOpkzw6XxDBiJIM5aIWOuJO0zi2NxOK/TwQEvMljk//DiEZMg+Kjq53jm
Ux7PHSb01ZcCKsNolMkZGLr0wtOowXPfIIAj7fS4chh4SLOQfzb9BUqQ/pqbI0cuXTlAKIuunJE7
zykPaaHu4mf0Z8r2VBP9sD3J9YNWPyzLwxYgzmH6Cnf5pX4tlb/c96IXy4PiKqBp7sYOmxshveNd
1b9+P/LhgkRRjDBbhSsh4JkU4+9dgrsv5T0ugl9QfEAvoBRxQPOuuEgzW5HgG4Hp8r4u4LVFAKbL
zgGmi0hRxygQSs3DnYVwYNIDKss8kmdyEO7sPUAqrBE0MOme517AsiDnhiizgJ055lszZOgJkRQk
h6fiRVyptdsZXgFI+Claqp13OBDdjnvJMtw7mkqbCVzNhj38Y1bky1F/B+3g4jJTHJ0OqNgA9EXS
6zZfAMzzmWEuC6PH7YPJeNIMFdCaHk/zPXPKZqWWsRMaOxBq2GnYvEuksg/+G/Q02ApDhzoymKH5
ERXHdy5iwVZYFnsjTOaCq7G7/qaPl/Hl4mzeOvdWnkeECdi9n6VmpUgc33jKlh83MfrRPqsPatzr
OgyRM5QIXj545/gApsifqvb/21pNP8Bj5Oce9cVsg6kRhLFPFfomDngTaKA65GuHNzNIwkO2FMAd
JxvHMn6PKx3kvl9z3QEnV1BS+nvh6H3hVhjiMz07Hx61egmRlRukgW0GTo35KTN/TcBasNooTWFX
unoLIaBCxMXFQrcmdr37jEB54iSaH/h4+GzAjZTLX/YfUWvzR3jlCtqi5vpMMinRmWRCBtBBzzkB
K/x7PWAFbp2LhawcrW1my5/wd/4d9SWmX7ZgpuWR4j9yYMoYERGpDP0Nx/yndWig1k8cBb6xoXRx
3YlhkMAhcvLDXqi2azwdKEeoti0I2WcOgjtDhgtQix3zLyd2+ao+A6fxOPX/HifzPf3Fc0zzTQuO
gBaOzIH7lKcLSJHfsKT3HJYnRHUSO2G6rlkDnKqgiSy4pzBEnPxDmn4IeMVE4SU+aGooTj/pD7Br
yc9BnLfx0orpmpjXcKBD5FkfSCgWPJM8Dho/Bh8QnQqVsgk8C0Ab4a6pRNkRshJl3h3AGJGsCwBD
QgnNCwjJIJUQfAvpD5suJecCF2NlMLLL8xly4k1iUxIEOq4FtAtoVByntXamOeHjg+zBoyUmgpim
i8BmZBWAI55yokS4f5Lp7+Ft+nETLVeKn878yT0nSnokqWwFw/rUV/xUbIxDF8Ev0UqcIRkmad4/
noG4xmzkjs85y45WNE/dmbLiURbTqcueNo3mGFoMdBFuOvO53z5ujrx9+WGj4yCHJZoRyPTRS9iD
BdNEvfMR3T81Hn3R6XHZtnPYmSGziwLDUYaa2O/pouCkq7hYIPk7lXeLIAAHKjQnSDzJF8FTdKX7
QViFwgR/qevEjgCFSSrEjpCyF7AvbH12hF71e2N3+1N8Wqm7/Krwd7YclrXGO8IjeMFlhYkGW9qP
9pO4R4Iex86JcpSAtc/jGOlfbCb6F4Ql+GWwcPjra8xJ0QnWEmKr86ITxyKWrnvZ4hWko0J0XsQq
S+pJYCUMFTxNJ5tmxztIGmzTPEt3dVJVF3e7uG0GZd3VLYcl8a/zT0N0zZyKGR907LO137Y7xict
jOH/SRDM3RzPMu07QlAaw1IPr7qDqaL9g03uUn93wtwVzKm/VeY/wRhFx8vRyuLEQs3Kkby22Gl3
4MYStzn+su8caBS8HN/QZpmnQsGhn6M4Kg+MIUUlc8tCNpH/xrg3JerZvFEV4TsaFZCXkfg8z2Qn
MvXiA4wEW2TewWGcouEaEAdCe3on8+goHJZQh+pJDG8fpZcov0TSEw0NnAuQ8AmTR242tqRdi+cf
U3CS9UTu3tI4U4MjqgOcgmKrtBsUu6QQlkFNzFjjXzJ/Q7I2rglpmLANXvxbJ6DuivLxmSbQt3SR
m8xKEMahkm1Fqu4Vtg3oPRSb7SHZQh/y+Y5q4TbmlbhcQFjwG8OvDF9OgzkNxjRQx0AeQVCCcQyG
ESwgyBK7tmuE2v8g6AKYOsPA20sstDkeKPRG+Yag7yj0cLu3islfWkVa1jsOSr/KYie5MHvxL78F
jWElmAATAxmCtdypcvMnRwZFdUMiHqZ1ZqgxmkwxDGbHhUSGffErPQmfJ/7YuEyvMTDJxTuMJB/9
5ovxqeB+A2V9XuGcWgxWGmwPwIkcY+Pch1TMqahhU3zGtzD77bKLKA+XJzF+xG8ujzZPMQ6bgw1f
TkjqvsERSjMo3/IZBAKzABasINp/WOMadQYUsnXFnctC7n+BfWXZb6OD7n9OKOzEg2Xq4qkqcb7U
PRAFsuH2PIrzCGc3NOIguX1jubxhamKYJ2NN4IEnpUhCvNkULiiN4pZ4xFK5rh0RTB1a6fkN8BQs
1IQeauuqOKmrOYB/o03+1PpQcnK3yyHU+PTlycuGFp1/EuGI4pW5L6MSwTTrkwqj1hwm4ez1cQhd
daEcPykwyPITg4J7QZDAi/mkMGb8juhnx/ixqL2WGUTqpYrL4lwYKM8b0WgDSHMOQ8awDvdJ0B86
N0Uw9uZH2g35s5lpk+mR4wOt4YVBnWBFAmcYlehQILMYP+8jculPtV9+WOme/6x8Je0nv7nPB/ha
n7lpqAS5ScyZOHearh8D4mDRLlELZwdcJJY8GM8ox0AisBwUV5TrINlpZ8MQ6leG0IaPgVj4lVj5
yIEKx/CiBhQ9yjuNNUjW6nIhyG0NWCN5ZIFeCgQ/vfylIoMeSOLj9ED3VPMA4vbowcQF0uCph4LI
Vw5aelSOMPzTBJ5Mv4Mo7EMqg5XGOD/OCa3qijHyopQjYIzwOKGc7ZrukX4H5gmGTDjXvNMzi3ua
6i71xGAYizlxkPFvU5IxushowkRfBUZdhgVk/FZgQRftFSJMcuBg2xzV9nX7AuDfvlLmUgNOT3xR
n9VnKodEoKiwASi/BS+A3/CuKCe2RE6xAyHG8sEOqOPSb/iAw5WTFSOUlW0qzcENPwNo7pBIcSr7
R/aBHuNfELlu7Dg7bKXDdjmaHfScn8vmSDkPK+2xR7oKV5/jHt8Q0UHQPphHjm+qiJTMSVLice1m
sycRBG0VH/i7DhsHgR0ODA+H4cy3aIRAgmhoOP6pp/g/HNlUWQ3TBsW5jo6GGNR0DH6N273pqOcB
Jzta41DJQ4aidMsQ9QECqZfpMaU/zIlBnxBllK+0IpQM8KPSK1WGT78PxYmGg2KUwSmL1+Td8II0
Ohw3JSHY4oV5SfkMOQXzf7LakbouxIqFnRVKRcRge0IxJwYwK2wL5xu+JJeS29a/kXvkCsYUonYf
zgoFDoWxmMDSJIo+UW2O8IUgTdwWwpZCYIByFRpAJ83r/aXe11J0rff5CTXAbkbuh6AvE8xrNAhF
4jec86i6EI5UPlIrmhXoHPw7JnV1H/En818gn6hAMFe5O6egc0BtcvuqSkyoj1J9ypvTvJzU5dQT
/7ecFr7vYenSrz81dH6u8p3OD5efxZ4Jo984Y5ICnTLvvEvnrX90msXIXINNr7lEaTEyHy8eBiny
xWOpGIfxa2gmzkjH27soIorebQhh6d0a+ywkD717I+s9pfkXizg3KiYqHM3DHqbzroZ3SZBFeXKJ
dsuTFjcZEDwhT8aebKceCMvKZxGW1VK0n2vv9oSJytDbOfJd7EHW1eIduiZiKwVEelvl+C6cqXD0
4dvhB6ZlvHwva4FE7xiLYzA91R0tdlTmKDGXzZljp/mLnMbC7dTfJtQ/gQ6/kMwFXWRCFbqvT/5m
8odWLOzcSMPuSUWQ8Czf58p+k+1xrcahCIOV5GFQbKDnmITno24eRKr2dDDivRrvi26fKbaOb4Qt
Yuer4MlSA2kI7j5OM/OlBaOS5ROBIKJBPBiuqzsGIno5j1YfUcwILBi7oK9Ip6tTJrxJPhPhxIfR
4sDkTRVBHT3/PxE2GvrHEdtclFyESJPxMWC9+bfDDOl1s/tVGXgnIz+EFty8YiJB/EHL0wx0KHlH
DDnIHtg8YEO5eeiWI2pOhGSktGhY+VG3CQtXU8G3GofW+gup4msHtglyhy0lSIxdsiWuCTDYBfBG
EGiyUk7jNV8Ty1CUgwiy69+4fk880LHNV7xkNNmWf6gnHEkmyb9tdp98I199ubDmIukBtRtJD+kD
ruIMRIlDPavCgGN5uE5cjBzSMBJmmDLk3PDKuA54gXzSqqjBX4MJVuZjntGOh/jP3Ro5Ze85K7d9
c8aDBY+Xu8YfCSKCf/xURRoUewdoMVR8Lg+SVnT57IW8eVu4tq5Oh7hNISm9G4YLqxLjHQ3f9ZW/
IJId8BFBQIpr6hGrAxxC8AExTX8P5A8NAHD+fHnFCQF79DNGo6t1FUalpKeI16gecZ3FMQHHSnjU
fCTlfhtkXzPeL8/JTNAy4wbhA3OF1w8mL8w/UZXie4gJF2Y0BBOex3KPoJ8EFjxLuHdeMPy5+z1g
lUnA58jsVaS7cN9gJrHeNFflgIuRsPBRj/I7AtK+FZkaRFEBFHxxfVGQqjnyREwpMKdFSV7nkTDG
YEZiEVpv479oT2yQmDlDRcERcnow3jfcaO/cAJcJEw+HfMx2d6N+XVfeeA3zj8arLHfMvGFdKd+x
2By9mmgCaA6WW2eUIy5LZjSC0xsTDMXF4ux6ExZnJNticaZi1WZPFHF80op3UTxMK9nzKrEnNfRF
vdBndb3YkJbKJdCN/AnLgQpOD7X96iD/A1EJP6cT/ycl1bs7prfDraQQpdkcXiGpD69w06V3c3oH
eCpCIdN7oK5BNsfQS79+0KGc7+SgGjZec0ywLrgSiSaiG/9Lbdxiijl7V1R8q/gF/YtBuKou1r31
k5CiO3UJrSCS1KhF8ZL448G8gNbhLxUSmrAtOK7Ce2jCEPtjjASDMPgd/q2/iJtk9bBJeWrw0ujh
cdr9U3YeVTuWxDLZJdclsUV+oDFIcPwyfALk9TQwtODyZCGauvh1TLqSLxu+RBhlZKhuPkHrwbM6
VJKwSWzoO5Sxo7eoYk3QuLdevfXKdaWFn229ZOsR7MeyLBHsZ3LP4U9hQKkSCYQY9lnQXBm+HxGI
5A5bZjIfrjUpZQct3jfKXsr2Nx636lB+4NvLIpCm+NBOeK600I8/55Q4HvcuvB5nB+019nXrDUzU
QsLBiDJXLYOcxt/mRuavXTHBuoSYdanxLoHGtYPcsbXh8qPE6AmvuSC+dpetUGJUraeNqxKj87PO
Tzp/MHwiTwrEfLtCcqaRYtK9jW6/roxmWfu4nzkYy3HgcOxUuljaetpw8uT695kz878Kt/pLIB/H
VhJuxlAZw2UMpzGs0khdUxilJCKF8VLbXEDheMhUjyI/87iGLNKqpNzdwita0ygKsuBjEVslfW7e
sN23Bq/sd/VvrCow8ZIk2AXCW72AUnG1HYtkHNjC7obQ4cuRyeixnQ4djSGdSo7gePUwFMFK+yfl
sa256JuQPAtsDbnYhC5h7pV8WGp4e7sb/bKPJMIH+HOz086UDQadoeRSMyBHpbhoVZgFO1zc6MrQ
Uia9S93A+t+6wbRsBHiVqBxYNGTmV/wKd3SYRdbmmOzjIcqIteUh6EMls9Vd+cZHZ5AEC9oIK/z2
/2557vqLKVaO+wbxKIXTv7c4gdAlAEm4Bv356CojujF3GWmXvI3lsvrGizPvSr4KMoi/toGtqwPB
C8qXhtlYwNe2DgvmJKP4WuAnyDW9+tLNXdT9TRVWlY2BzYYr5bt0dBPS/G5ujPvhaoOo82sGLfg/
/rYCns7bU1ruc9ylssAg4hbD/nSXT2460Yi7dmGwKUXDGg+qJYcrCVfbwyjZEx++DFfaZyWG36fB
NWW2DvoeaDVkk0CuA4ImxzoY6qCrRTWTM0kZ7Wd+sr9UP5mDu9y1cKl/7iWQsAWmNCrwXnFYYtPF
bC52NhrA6G6TO8R+zhtM7oMBeUkV3OhlNf9u2J9B/0dJZ8KC8yzI9zjueSycCEbT69+srX155SjB
fr+eP7BC2MoezpCq+oCxJp5UHHMFpkwccdj5cnZsa4wmhe3al0gdKr6yL3zM8QrFXYLzBkN7Dp7r
K3YMHHvUQyZlPuzP1Vp+OWvNeTkX/zIwZCpsugr0S+u6J2BghuCbO4fDkMRORLNrNh3+z9vHkreh
iJAQaiFWQ7wK5+kLJzp2TaCHCEzx77kemlc8lDw9+VWTcdM4inVslglXu8urFMxahxki+VK4gbPx
LG1AnQAk+zw+Yf22PBfTA8Y177Pfuhhe42xG3dTu7o87oavbJMrHsNPCml8jlalEKsBYkRiHbySO
wnwZFO5aemWvrwGbRV7N9C+A4XITZhQ8vDKYAgsIYeYx5WpTThH/2ZleNXlXNi4QWGFa8b1xbr83
Tlz68P0cGMThNUwbt8YtNa8Kkm0cbUVwGWsEM06wmcP5qREmXxmj7308ViLxS2dE1IlYCQzTKIqo
f/gM8XonNoqapofuRWWAswa5FuVMboWLmRJlDF7YJJpgGaLhhR5cFeFah8F8+XWtHnAtIacV4xKM
e+7+LzHTHTVKTsQ34VujI8lnZ4E5SwFr7K3ZTk7CMAfG61UYPZX+JGo8ysM1mJFKGL9zUb9ZW/fG
q8deh0lUHhDviOsSyZ5bLBRH3gYsNzmSn7C90p9xc6CYUSH5r/bKBYbQJlR/3hZ74UGJozwci+cW
Xx9E52BNz9g8bK5BiZUkek98cA/GfHd00p/jWUQozEwYjrXmNZ3IGONibLBEa93kV09AZKQAufDC
V/KBSAurHlR44F3E1Rm7Q/slTKC5Qv2ZipscBmFlZRhMMN65grRrCLRHK5TXRQh0B9fitoPnv6xU
f6XyNVyc1xVDf3NTAxNr72J4w4IPNVlhfISe7Liyo7gnfBGQLWYMt91s4yyAypMzd2JNYNuZs9na
sWYnWA1g+Wba2avKB4K3UDA3YWKEVosB//4CAXmzz0hM+G31gPDeUuDxI9ZwxRMA2YTPZlsS4VTs
yhYuopuzIbcu2yfb6n0HZRNlB2X7ZF/a3FwNMkyDOHDHVFbCtXZDJAsMHhHmtFmTcjn9rjUOKp61
ddC0MoCBnw5nmVANxmsQ+kZkAz729iSTYNSGnyOV6cg9bLdoNJD1QVLnn8dIBXzsvW38XzCIIhUb
/Quxex5eeZ6Cpwy37HGwY3jRuPmBlTzhXJcowBYvDEriFypm59s28auZPOO7BMcpDePg7ZG26/r6
Sz1iNzk/qeZz9bq0wvwP5z+W2HKeLNo2HoYvPOGwF+kiNEZ/eEbld7IIcoPHa9f/wlpg/Lfm1OUQ
XXBccjhPkQgIiQwmwAF4XOPWZ1Cju6FsjZSe+hwNpoh2v2uAiNWGmH5GNj/jrCjmqzGveDZ4xEAO
GPDQl1xsgCBkQRDOQVUYxkP0otiFvJW1xzY+4slaLmKqPWBHqz7dJZoLQ2XWjC9ANEgIqiNjsPXx
xYRMRmo5blKIsYgXf5zVHXhsUVLl7GK4yD8BOHqeqauTnqgn8HRgMo2DLopzE7spM0isIKUSNqiY
FTzJxIXgEkgmB6kAIjD7yP+Fyje4flgYlguNOKv8lEH4O7YOAUNIWFv9ILY7lQUWARBBhPvWEpnd
IBETY1b2QqbV7a7fAVqLSaZGeeUnIYLCm8CxGewx+oDEBN9hZDJWvzI7X5Ue/M/kAFyVHCDW1PrH
I0Az3FKEJ3BLLWhjjVDxJRhuB5A2M19Vn4HQC+6qnQEp+o2Ehr1gfgJUxE7/ocegW7u7uHMLRRXI
QvOHyV+EmMO+08gyy4VDpsHHhrIhROb+Vd7dAhy95RzyHw8yseoBg2bj0Xq0wtL/TyhjMAda6eUQ
y+/c8u0sGGYsGGZQfuU3a8QCBn8fKGdE7Hid4ikgxljI8uAwq3tc6S0FgseVDovag4HlpEcwhEGj
IdAV5oG/E39W8V65Mv5ATwp7aynDG8nVkg+3Eaoow0yYKtCOobHMaJoxGCWeDP3dOiiwthFcKFgW
xnP3eocV+Qq6l6Ayogb2cA65kypB5JjnMnqCAwLvQdG/XY1RZjAtUs+Wc1f338oQKlMt+QMRQrlg
M0BlYDFThHtdxlFT7ZlFaA80fkgsxpXJIWMawua+quCwvkEEx6LOhe+yzCFCdNBDYeeCWro7bN+B
ZcF4HwBNAWKbK4FrQrCh/tNsSEfwPabMWEabsXuAkQFTxKQ2tBW6dd1j0TRi99KiyU38LvGppOE3
d3OkNNHSQSlMJlsCZ1KJfNhZubPp9gpdlkGeZaTSRiGkGwlsIHrO77GBx+jtyGfI7ICPkQ8Qqv51
v4DhmC5UH2bLd2rgfWAjf46P0NlqXEcYBZXCEoPLI70AucLiYgu5MzyAeeF3yL2/eRofgZK5izhk
cSgxwc5QaO/YjgShTJu8BVdNgAR+/QAeDRPF6MV15SME8vx9B2gLK6zRE/6b5U2WjUELmk1k38VW
yL5rBN+E2sF1U/1h619Uv1oXsu/i5o83vFg2LYrBaN6GDWanBZ7b/CKY+4CueY79LZNZ08MspSW/
dONtWBN99AZLXT1QplD5m5wrnnjZIXJjkJxOEqkbdA+0DvfuQVbdFmsGEBIs+HOvfAa2lx1mp/jY
81UAj7FzK4hodnqSOvhmAbjnNrR/BaOrHXO+xTG1UzucFu2k5yclP035qb4cLVrct4rcF+H8RGDa
fsn2GPXGatiLM+8IhIP7F6APiBaeeS+UYhSZw2qUSo709pF6lWoLbK4/84X6RWP8DmZ0ZZjCsNHG
LeGKlhOdpk8Pk139ZF1Wy/kI9I7f107bBNtbYHJuari5o2fx2iZSiK1Cfl07/CKvbfMt/wtUQx+q
QIqJnWL5jk+WPuuPZM1G/C88uYM1K5KTOYZpJu+FKs0kJGAenOx3AxT4Jg5k9khZ/Gi4C2OXD7ZD
wFifi0V9m2vfeYybT4zjVuN6TPavewykCQfhKxUeHs8iLbiRvwDBVndSnD+bVxCpTViNuGlEGjEM
lE6LyL7llUijIHULTFJsz7byVv6mHwaXNOgu13UPCZB/JB89wnPJL034fL+XZ645+BuNhLRPthAY
7QYWJcSRwkk4zsnelJ2cnLrfmxY1HMofRgdQ78TdI7eYl3BIodRkTCnWYrn0mkZGoKJY2HNwhzS4
Oj0wsUJMuI04ZZC24uvE05UQkqb+RAIIf4gBPE7vBB0sJ0WQAzmQBNkESt3U/1l8ZvGLv82fcwK4
/8KdZUgPdxZ61k0iaANWkBjjdK9M2O/S5yXiSWWrurtUxdl7caA4MI9Z9cYDLmUhgyW2Logx2cVj
YYEFzpUBelIVrGRUZrMNg5bZZQEHWKS3rCvR3RkG/hNWMJl0zJUjtYD8zI+1MtGZrDAGY9fE4X57
ZHSoPMEogV5uhnAIGDUrMO8gHzlUNnD8qZwokqGlg7FR/cbRVO2vDDFoGTGswMZ4lcKyn+YMQxDE
P4+vJOQxX+uiLo7GOOoIpubH2Alx+uJvEEgmyQ926gveZGxG4SMU3A0Ghsg2vY2g5OLBj7qrl5+2
L0ycWEycGHHdKyhOIeyp2Bq/MM5YInH6HIfXDOgEaiAOS/DTxlfzPTaC4XXSdyv5aHjlwnI83SKk
zHcODW9QsU4QF0dRiVGPNV+QJhiDT3RFBzZJDeOBImDAysbL+caga/v+u8LEFAoPFjNcIx+FD1cR
CuBwbhHfdq9szd0rBRvvZSEEhqG9+MhoyoUV2/w6b9E9CxszLhZMyvbijbPQKraHIat2bLtIfrH8
ajbc0BxxksvnKGEjE+l5mHTQ/JnZh2UXFlaQZ/aVCZaQ0+989We13Uu/OkFBZfCfQHL9wykyf2JJ
Jv3l3uXCf/MWMQqGzAz9qPAEfYpZskz/zLSDy/gSk3WaOFyi9jXRztCZkM3wlZuRy8cRAsmQi8Fi
8MePymL2x7Dxzg48AMX+7xwMq8wHAhbwnmMuVl/FXGxBAY8Fpkpsj3C6KmD1mA7GZorpMLGzzsmj
Rqm/GhFlgzAiqjGUvkQ65BI5HLah1YVmIaDZXAl6VAg0JjA+OcQDUw4maIVbu9VQoQSpgnsQFkwB
blNM5zO7yZmCIDmCbS1RUiNGcSGpCCnZZHrSr/SD0a9ZQgfx0ZnneKkbAXQZWBJwJQaPj5wHAM+C
SxFBmOEWMx4QtZhQTtdJIWNC/OJwbNLOaLen//9TIq3gp+RHLAUZSvygWJS1Kj8uBop/OtXZmmLl
k4Nb04XmTxUrgXu6GujhoUdBzUorOkUnr5iYQJuxyww5ni3z49KKiJAosSpKvau9zcSSMrAvYMXX
HoCOkU0r1kxCHEsS52wvHM2sVpy0IM+aKnA6FtAXsCuYqWUcNeNYkPRbnK76yRCRNQ+pfhqGkyH/
kp9hUnLPbNxe5MAGSIrpsbMDBZn6AB/wRpFpEuToCicSeA7CBIDZv5AjJuJXRvahnCh3kDy0JUo4
F7HhLAVTFUIFp47CMoU6Cr+UTSXMpKjlEZFLjZCA3AnS9Ao2VfIFpjTsAXv4K4O2FSgW3GuLS4JY
qF1Zl9bNaHhp/UfsYuCPuxZNLsT7kOhl0/JQpxV/YwV0kg9aLIgorK4WC5UlCy4KFEHoFFfLk0f4
TB/NB3wfGZ3lP74PVBKMW6yfVNtXE/YVaKH3A1lEgzWPKP1gjlC+w/WAyViTwOxCBwfcRR8B5rRx
YGHyqMLwKqgHXOIuGdrQAQgjmmpdeNFgQ5NqAU405rpirs0muNQB/NU8wDh0jBNbRcPArlvtY30P
XiOTd2HLRcQClcIEk0VwPY6Uxa8rDS8pLJxSAMiota8hAdhUua7Sueosomw1ptQAzRTMpBr+aVvk
ZdGsRlvcm1rbJDE8syesx6xA6YJNF2j4HtAtpy7rRnNIrCsOC/ZIHDls8zU9/cq8ntsF7jVhiugr
4iMRVASq69sdA2tKXh81FZNCuvp7oK6FKRE684yhWNiVjo526crIOSxbSPRwKSOrIEwgUjBNXt9b
fYne85/y8tDFpzE+zfGpkk8xngzyyVCOlnIssuNNO9wuh9LaW82+0DBhsKcQEfQtFhHgW7z39SCZ
QzWLzD2ITG9rL200PaPBZvWqXYDCcCasYeBaQdo688zdeCQRnHVh7z525CPzlJEex4O2xoJvGYMX
NB3iK4HgJIMTCM69ec8E594kFhyhEo6ait1T5Kj7ilgmZV/dvEaz888NOwKmA5OTvlUc+ipWrENJ
s3yUMIe4HrFmZpPuwktpc+FjyozOGzpPutBHeDM8Xrxk8MbZGZwxm8PtAMKKkZu606L+kMEtWMic
ckvcFqEXLG7Tu0q2s/CzhtnAdxgESMTr2tewnJwbI3TMFJNTxmxYOyjaYbkcNFtTwjTlIw0LNTQZ
o6qBkYbxJILU52N6jqEQNE4P2EXoMBU7w1PJiQvsN5lgwAtzl5aNRyz0rmF5ieSvPgWC21vGPjH3
0sbWIvWLqDDWwjzREmlhRIVt+C3Hybq4Rlwg1gAMgbvznzxzZ2NnqL5y86fUl2s/lb1kb3yNlcvP
JVeuyV1acca6LfyJ1k6CgW51ciT1OyOs+Uz2deXqeJlBzcDuz+VKXHu3W9xhcW9wMNZ/RoWJweAT
Nuh6iXl2Uuc6RI0gM4XDr5LgTnRLoLgDnkY2z0CKLwEBd3yt99eD9Nx98TAqZ6zXl2ug6SiO9zw7
GQRVncQp8QRlfzqk786GmkcR2bjx+5GwrxiyB6bh+LxSYNGzVX5R0Z7tTFgl+A32h8tGOHbP+Iie
ZMtWJnExbwXueft0JkdqnzX7S7Kvkr0yRDqH7TbslLDpwcR38WLL+F04l2bX9YQNwSlxW9kdoNqi
OrkwdnLbyW2IGN8CJeJc7i2jl9K5YlEQjImd6oFUh9kUNnpY6aGcRtocjbXdvRQT0VY44WKvulNA
SDNn3Nrzuqxf47L7wLBun7X76RaR5mbixWpLfSjxYDahlkXxEs04baSHMg3N356IXAu1KdzqoTrZ
Iw94kOsBrx4n4tXjMTD+wCtVYs9YfA2ZXQNKE9TYZjeIV6Mki8olKhgCTXb53k67ZetNrCvEVR/F
8BXyKDDqDAjgX64+FkTpFWjdR1JBDBnQ6j5vcLqPyjmaOqLnduXfosCq1OljoSa+L1UTamIZWxAI
Mr1YdxE9tFHtzTwtwhMnKIm8logX8BPoMA2GT44FXxH09YcFIZ/qC1akjdkKC70iGJLwJ2CYxDwS
oSIqyBVGMrEnObUk+fjN6FckmWCxS7YYbHt7Xq9Tl0XzEjUWgeb7erPXDHs4yrWtMRJNo0srPiV1
jnozuppRwYRPstuWYYa33MTCn+F2E6tn0EUIY+1BjsWfQa7xYXaQo7niT6yLP1G2O/4QB6yaMNiM
UIBjJsD71/ArwcpEBjOGU2J3yh6wa6JpxcsUE6cPhCDwNzl4kYJvBlpUpNbYQKxc0L90k3U4j+HA
bosqnWHOKASm9fgtME1QnVbCfi2r7UzjESRVwevlHV9xjuC3CcO9RwTGyn7M8d3Z4zswwnHGYaoj
n8DV3vhY7oTe6mPMHitZOE385QpfG2EyMTAPXn0mOMlxeiBp8m2LadZPSL+oHP/HiU0vEc+FVANK
d8JzAuIo6F2pPhufyOzReQZYStz9vVpMHSA3FS72E3IS8HlDNkaXOq8LTuvUuColA0QMPmf4SyuB
dcQHfXYGoMM3nGFXaixa6rs8pF4Z5MB8WGXai0plKFIMLxu3xdeWOCG63t1WZa7ukWPIUle/EOXq
G4j606h4B7lOozlFVRfdzKhM7BAqNyPOOtjUgVIHWRpM/8fVeS63rWzd9olQhRz+AiQSQSpbsv6g
rIREECARyae/o4Ftf6duVZfrnG1LoshGh7XmHBMJ134cadgnCokbNx5YT93m0CpMwLi+ShEf15G5
Hc5+d/ZlDYFG0HakzAcwRG5tOLdhNYdD5rVPiLd72q+3RKv3Sr3XQF/YyD79M5UTHrcKZllQVUSN
BFklnj4QYHZJtDoYEEEBE0c3ZCkE4KFBiOQxgrZnkz3zqNLl+eAPSrqw7caQ/lhuCBCCowePPIat
iSN1wz/IspjJ10GxozYx+MB10P/ycV1/o2A1WvFA2rJgR1E2naY4cLY1RZK/XDnMOKgnhX+DQt2L
MD6+TecNqnss3/A88Tvix6ZEyv3afKIeR+UUubWDTvcNggQmWcuIgT4Mwx68G44mfuYIteyViu7j
ufEUPcI+DV/QzmITRzMCBkQLuuALcl4Gp6ASkF5CS92UR+G6ReRsRwOriC5AQYzc9rFCAiiR7y9h
33A8eRX21MVyrz+fjGJLvwQAgFMqXv7KrJkfUajSyQC/K2S5ePcwrgCewCpXhlyrqWQgbcVpS3me
sjCiIeEdpfgIp8d4zxcTGapNkJX4sJfCNZcBgLCgCMC9mkM0LeAxbqu3R5cyPEVSHnyK1lRI0Vyf
Ph41CmPLMsnnw8PYfsACoQCfA45Y2Aa8UVwFlkq4YEMI0gr6evTkSLGlXvhtEfF2PuCGYYyO4m4h
WgIrjgpYITeJQUhlnsoPcIUNyperkCjDY8EaypB+URyfBFqEq/GqVkU7TymW0SG1JsqGJcynzqo8
AKl7ojbLG0JdAndzKsPY9mQpAkHIrwrCAt2zID+QtCQ0z8IbS2blE7dvpMwc97mNo7GlPsPlaRDZ
g7yBOGCnz5aj8B5I3BU4yWLXoITApcOhks8Dj7CkDGhktDt+FXocepTt8RvYX2jlFUdgGG9XbHLc
MUCWoNReQQ+Q064b6deKTwN3iy3snY9Pe39V3imD4VsFPPb3I8MEBeuE2wpfy0UFQ9lqiKM9w92t
fkMojFqcuU4f5hzZX2cQYL0YWLYEuqQBpSPQm0w11Oz6M1c/KBYQVScrAPGLGYuuGU5GplTzxnvA
DJJ+OX+qc6S840zHfLtatLFz8RwJEx1VtosSW4JQ7g6k2vGT1afmrfvk73nI1udsNbEOn/zLcxpT
QROzkync8W6+8A6JQp6wbqHXojRCTxR2AsFwlBiRcxvYnETZqyheujewLaibGUXEZ00lbOaH0zP5
RZeiVASrD15h80bdBMMGfk64eBzIUFHQBVzsv1a9Y6qcJZL/3FfdvqPohsBt8VdSwBKvp/w5f1K8
T8/CfwV57AhlceGFtz+88kEXFTZ8cf8EbtSN0DPrDp0er+bGwAm5SjRzV1cJ/NyuIvvIOxGFuqE8
ROPv/3rRNDX+tqHpRKMSphM91UIojK8pM6GAuNqvrASnsq1N0Z5rm+212NKhOy4dOlPe6JRWJWoV
CNVoVzMltsgSat9q2GPj9hYXNiDpnd3vHHVXQ9Juk+yW2Fea80nhX08ugmJT8uzX5UtqO644hmg7
vuTKJ0STJanZAuxkqPddvW/qfTntpXHvjHv7uLfghHC63FTDQSs5Mx3OxOce9y0BDajaFM88UFfO
WUigmbLP07jw6xYDJNY7yqCIwVxuVZU7nYWaTA5VLi5wFMNMCs5WoBWhaoTGHI0cMM/x2Y5vkPno
6yFo9bXWl1TaDhlFbsdnjBwNK9Fb72BsoTS5BD3xgEuJX6iVio00UTPjIw1K0gzZn8pAPwdKGdxK
xF/UrPzJRkXg31iUB9FDNx9lcNj6JuUBW1R4oohPF/E3arwWLUrpmo/m4fiNKA1p0+mRYtD8R95o
jzzqbA6cuxaTBdAeIBMMVjCLALHfKXoLF8Q7Xojr7IN4ZyKu3IiGzhf7zyWUQWZbgojSl5F8iXAH
VFFLCKeaoKsWOMNM2l/aQyPtzxKXXM8JZgkar2vENMFRT6I3s68+I736GeReJJedcNUVtY8a+4FS
sQSpcWNGLFzCZ7lQoqiWMAzZW7k+KAkDWnjNxly4P6C7sDYtpv0VGo9THDOV5WJCoXs4g71+BLCC
i51WsPQNKGPZbIVB8hPbBM6Iv+ClIFLO3BC30yQAZHjCoI8xoI+dKm4iRuFry1AKwR/LFgRZTYMA
7c//mL8qyGDi6LOhvXvBVX/cny2q2Yl9SoDhcvgrZ2HMYj+qFs45Xdiy2qsR9dgWpPkD1A+sQSx8
IOMA639dpuT2CMQHtTT06OUsx4mSgxzHufTrKLumARXyv02RziEHEvsr28Mes2U0eiFmowtliK3+
xcaFFRrv1/A7v+zk+1PpjXw/2DaAlDoEuJCwt/MjUQpTcgrhVrNHx4IjINOvpsfJFkcZOC+i+YGt
rkcut5Cx1n0OOJb0ssCx6M52pEZA5EvwAwKTcfZUy9fqNl6xFbwH9JUGKj6LmtbpIBqoAPfMz/4U
MFDHgJ6wAuQU0DCZJ5c/1PqtiEV55F661eYt/5NPlpkKlYC9kH4AL3Eyhbt2Bc/SUcAtzJGK8iII
fgYUfpTBOFHJWCAUF+sGBVlx3MLKjzPHBr1I0YIuNMKwWHqnHE2F2kT9tKQu9JYoR69ODRwaBSvm
kiiBiJIq7e3HUgL9zf4c28PcHpT2cKPCVHAs3twkKhXwqCLlGDtyRHFaR9xc0UWNbDs896GGpx3L
3Zc+BuYY6HlwNmFCACHeHimyLAO9tAI0wTd+kGKioEAzjSAT+YQOa38Z8PUbVEAUM6j5UvxBVkF9
u+BKyWcsFJkqBV8Z3I9Xoa2B+oStjwtwD/9IDBSZner170cq3YDkfCgcaHAnjuOD0OBqJIZ4WPdo
+2O2KUKNk3gbdS3ZbTHLeR+kYOUgDFJcncTqh6iIMS+6IrLDbQUYuXe14sGKjwg/cU5y0W7CcQol
ckRDiNkV/RZsPWztlc0SGWZWOFNF51PGGWZFlx82S5r/+BARUHA5U7h6WdtpFIg/LlyMviV7jeP4
N9a1vomBgnGf4qozXnbY/zopsuDL8ThIbmmJ80jO+vbJI4DGgYct9fkLZjeQVyYYExs2MB6HhZAl
Pzkv8wP/DRcSzXVm+rjA8DnG0TFioweiixqONJwV2YyuBKzFeXHpdi89HUVbjMmmzkI9RCAMz7QW
C5/B+sFg/cBCSoBmel9AJNcP+XC4lgfunmCKj8a+sRJkGirNTxYLma6/OMn1/f3xg0WgYxEH0sh5
fjmlC2x18slNgc4F/AbWPZZ0YBQAcVjSOV6YAIDJVxRr6r9l9fg6lg8ih97Fk5jjc8s/cD5RbP7i
1C39QfVBW2T0uZMPWcyVCdBoQxEC140WNohPsSlyq/rCKMk16LKr5pjFWT55xfn9+CEOdvQWltfI
wY7bJlcgcQtarkDcgug68YahJSHvWrADaCgSegK4ggCUjAyXjcEViBYbnIg3KX9t3vD60XSlN2m8
ixsFoBzdBxuCzgH5f8A5T77DCEevFFEDbA1oySv9eOZeTS8sBBuAWkoDe43X5C8XFIkDKC1iBwik
0aoYn9hEAfpOC/qt9H78lctCT6U0h+p2MJzD1NxJzoHoizvSY7L2rmjvmiVnx0pFegwtGRzgP/8e
URRO+NJ5Ss/YqGjXnCDybNoTADHxfPKUMnhEGeimeUR5PnlKT1yJludzUD2GzWloGVq1MduN/ZF+
2B+NtFGMzc0ATbFFBU8onkbN+CzGZdrqUK0M4Q6zUMeBpCa/B4FnKeCorHl06+h08lbw9oBw6aiv
CPoIQhq0LtBH8PpJV2+AAbCYJOSrr8JM7fx5MUngk8DPy9pOBxSWCgoZopaqxjO0MGp9gxMHL00i
0Q4hjBiSum3iDznze4IWhu2ELb7YdvP2om0nR1QGtQkVn19iBT8GVAarrdTjpvWzv5xSKg5XkIVV
oP4PpxTJDUhBCm4UGWB4UbWMW99C+AF8JfWP6zfrghFhthmoLFJBTlle21E/ON2S4y0BcdjGY72/
1Pt62h/NfV7v7XFvjnsNkP1xr1uEZYmy0Pw60xoFlxzSTaHyQjcFXCJVghHPOVjZ3anbld0uNymF
ifl/0sT6w+PJYwWEXrN8FI7eIEUL8E+w/sD70cyiYPGxXoQWQdflgwPDLEJxBD0f2qI5xZMU0ZVU
HueM/iSNSEF878WlFf8lln8mPc8pbaEOMstCtUBrwOFGd9knuWXzaZvgRYrI5eYKCD7Qv8T99cRJ
ADqR/owN2SJeABcHjo0PLoKwQIXLWLl4uGUxJk/35wHxO4tPcLWCLBGIwDQkboWCla088Y9X0EYO
iwjRx6P1QnuKG5MhuJ34bqFCf1fws+keIsLH9atuU3srYLClX5bwOfyJuuFDT5pudVdWd055Z5V3
J+OuGe7q4W68bRooIK6ZhW0TqhmEqYC3nkFlcJVPAatcxVOrAO620I5VM4HfJq/FxJFcBlH/YOGC
KFktRMn5JNau0yuXb5UruBTN0FxezS+WLo5pHJXhLnI15l2jfANkvN2NxXP5wf9hvV1BhKy3lHNs
nl26li7CQuRVnEXocmZomAtEt4Jezx6BTvfzet/LHnxHTngUHYCbAm+paAvjT97wacIpBbUiORs2
sytGmgVOB/+JVd7+YhocP5hN/OT/XexhP+Sv7Fz8cNrRfDrqEx8YvPpP/mZdYllfUaQ4L3J9VyTf
Nr9dQkWkp+AzB5Sr+PRU57F8ZWFmeear1i9E7cfaLD/Jd7TCOR8qBzAqTFc2FfBG3IXN5oGrPbJL
McmgsC+VHn4LMDLNJ41/NCn+WhPA+g6vkQk/toLFioIQ1RpvEv5l3iQu0fxMIDT8CutuQLeYDcF5
IZ1p4YhANuJ2jnG6ux4QulxuEceCtrnvqCZxQJUt7k2oLGijMuPyX+zQqDAosaA6WFmueHdhUaPb
+U89e8MyveSYDDRM7rn9SL+0NFnA4PNC8OH3Eaiy4D5LeLqypJ/etfcV/0btYM3tInUOviIL6PUT
xVz7MxLPShTKIhkc4TAsA/MNAx04R0doDhw8zvb3Sdy0TmGlJHIkfO/RmZmxouwoklDIoBpYk8NC
IeMTwhV4NjNEUcApw+64Q8WGEutL7AswuWrejeYuLRMu9hV3+z6xCW/CDAh6J0rtKHMiDp+GTBpD
NFfi8IkEQrfDug+JEOTw2aTw1t2cohhZeZ6cumUdqmlQTFRegxa3PmU9lC3f2g2NU3Cbw7MRXkA+
u5c5yotYymOFlHZbSO7QAjBQT60CKtRTs71tyTSyt3rhq1ilWl8ufPyFEqwMUqdNyI8bQz9YkvuT
4bWptmI0XvW7SwMoLQxy1hrZJ2ftVLsXNmZ3nLcDftyz354FNYVaPbrQl65ImCvMASLt4NIgjE7m
kLYKOl0TMMHSX6GzQt+B8Vi8FN9UdKE4sHog2J3mAOTD6RxQXKekSA1xmGjR71gc1vof1zXo5CIO
AmwDvS3IUvnz7RHYbUHxZ9HEcH5BblSHJzUEMwGivbAwzsewBcHdnX4Qx0Dz4frBgLTCDQShE+Ie
qjUG2+weaXUpoiyodd5xQb9SsvRIOoFg0dL7/w/ycvHAu/CMWC88IvMDNntIBavuCakNuif+XH3/
qG0oRCG4Wa39/Cl/Xt+oP3H2YWYiBWOp5n5VoTcAS8Rb8QdNEPHE91zs1u+7fmv0VDxPHMIQ8qzf
mm/KQN7LN5XeORfB2rvqgsUkQEwIBXg7cvIWRDykIu81eW/jKUpIaZPiWtrjg8eljwPNCSZHxAJd
/sCrr9lFLXa3hxtKQ5cWGoMW2s0QXTSK+BVdNCAHNGSuoojPQEZ9pUhyDtYoD9SOaEG0CB50eRI8
aAJzqCY/XpYV/4T4QQtvy3LPIZpTKmVLlLXgdx9b8glULktxDfPcjsveQ3X1ag6CQKMPG3XY5PJG
HjadsXFutEw2FtuRsTGQWBpiKOnm/F3lIa2v9VxPaWDtanGoBwrDuZ7mHH0aghBQgNOd6z9oMNDa
Qt7NkAYfxcKmaRIwyxTVVYBkZA4ovoFnEGEJxXCMRZBE8NVCO/76/8hWbMvdbzZ+irSsHMo7jwM3
YsIB+POav1BKZMWiGCoWLT7+9uH0I67w1DVXnBzCQq7P1ntvP/FvAciwcLavnOd5FkQ5nhdhcUrm
xAxv0HyenEc2FyY5FyZ2PdZs9NWowfOfVQxO5Zu72mJjWFET3dvgB6P96ojwDFbX9WhSIBscT7+Q
k63xKMQNFuRzTru5S17porI9IYr3oQbCLYVOJ7ilSGWpPN3C+SZiTqFGqZfIXIbDXfGOKA2SwZBN
oWOkfkAe1T/1FG8G4qc+OVk7csIAzDRXSo67lv1ci4nAKBKqGG5V3CNAolbCr0oJfBSFJQ445/oP
hy8C5+CermSTC9qpz/yVdAnCCdjRSWCjtvSL6vZ9IQIqWBaokDB4kLg3ooPjgl8t3REeOfBZGBZI
oZXhHFBy3ZDC/QfwCz188Q/rN7hvzef6ToFwYisy3hdy16prXB9CpI083857+QuF9kCMOPp05ADY
m2+hcgPrQmCOsGYMQ/DK+7jejoAqTo77udRvwJry0tQntb5j/2aTB8fGorKiUiiaQGZG0keA44Vu
A5iLwTWhO0q/iO77KxWE3gZHdbWu0O1hSC+vrHNrRs2KWrT7wKjF9aBdUIuo8010nF34L5g2RYzy
Z8g547jCH0rJNayp41zDCsC5veFKydmYctfxg+wUptwQopfK8VjQGsBijSbqKloNHHtXWDTMdBZN
2gi0D7hk6sR38Y9Aba6cWnEeJSaBVAigC2d0kiJ+6RWFJ+0nKFerZFUydqW5U1X4YQnBsSwAN5rp
ybgQW1nKOu2/6DkNU8+9ClFISya21x8sMPw+OICs4J5lmveTQb2fay1SSWSyDJoRDHoFaElLa3PE
3vPJ0UTmfRBdIu69KGy7yxvC0LVeZQmeg0/gERrC8crGg1xCMEfYLlASlqcAbBpF/hufhoAqKkrA
wOODHp+qlLEksbHYrnp8JPmYepk9kpRIt30p79PrQahx386XDQDM9WqrLgDM0zGuno3bnYQmM6KI
VS0iSxzwjROt/vdSiVLEpovIEv/70If430stiAsWWI2Mctf4xbFCaYJKRjjua0tRaeQQSTSmgzpB
bOImgWwfzgu1OmOLnBJSIp8Ncsq1kMeHQg+lE3JhFCDcO4YtJNPr1/xIyxESECduaH36bjmerYcm
emz5CyWl/BcNK3F0NROmABO3p9iHWZJSMF5WOhKLZJUfA4GPspPGz/6bE3IqRRAhfoeVXfZKsy11
4nraQeiB+Mt5UgcaEzv7LOGJgW9IY+iqJPzJjkrtgcIDlixqD9ysGWz1yb+Ltb2YVNZnwMaC4fGH
+ob0Ex32lTLqwnopJdQzru2mtNxwVspC1AvqBQHsTY0ZMnHMZ0/xLJohaEmzYN4yAVo1vsAokERO
J/8IZxf/iKMgXZ5zF7VVdKmivooGG+4mx8Kw6MPxKI6CRRrUaTA2gToGpOotR8Ejepo6zgm2HkLr
x+J4UPt55gO4A9HAtb8ED57umTtAbdTPKrreT/c0ANHOwrIXBfit+swlgiFkxao40uOApykp+l/t
kbmx59lDBXqLEM3yAVDjWeFxvPsMiECq43Iumvl4yMEeghnv2cBeQj4LlhPpofxjghTvE4KPa00c
fY/5ftIS1vpLvge0aZFDI8SycuEeWvGqRD/xtLnRpvi/QxvLAXsWQ3qZC9qkBZc4sVlSL+Z4n+IN
+lE4Cru8DJHLyH/j4I9eG8IaQntE2ki2Id9aDwjuyc8+Gj6PJJVtrEEM1l8IQhMBrcugtI3FDtdn
qQqLHS+sIOHlusvb/7akXot15MzM9yfwi+oTr46yI6+OQxiDmuM/Z896taHKjaaaRYEjGqqB/y8K
m5enXcSgNEOkLBryYnS7y4Z1IrWDS40cyOPB53IyUeV5QG5NZRsJMnLrVYVMcXvKN9R8cpOYzgck
5luOcWR5M7fImFqhGKkU34ga45tx+AsAMzZjQLyUGJSzcxEvZd78U++btU+8VEPPcBDpUqfMRX/2
h44haCE8fUfMzMDDiU/Cpww5Gg0ulu8qUazddN0N2e6a7bKRYk2sKHhxkXmHbR3aaXBqAcS6NfAn
tzmH43tJHGwr2nMXOo2L5VXG9Ncmwy3JncSxE9mE1w0yA9cHuAGGQRX25UwqRJs0t8QEfwaqbzdX
O03d6YqXXpOaaEg9bBrcA1GeYVqJsiaypDCfIo1ighTe8PBpoVG6auopY3hDQQLx6FFBwTzHleJB
jihVH8uOhH648etRjJxDo+xaiIONfWXsVcttv4sn5Y/C1reEkzozUfMb3in52XDQsRKBt6kpfr5j
jJqeyoXB1EGV4QS7DF3CAOqBYSJGFAwTDCYZKkK7KRCZthusUCsSAxiGzdVoITFhhQKGwVgZTDAI
cjgZgochRRl1RmMvwborD1ALQBHAIcBdtI4bfks8Rn8NRhqPz//4i5TfkpkUFOtHTiIccT2DCvaj
hoCmoMPtD4qwyz+c6R1Q0MYEV1I1CYz7sdyMit/AJ2ETkd2H03d+fhk6z8jipoVqG+UNq5lnoK3m
8F9SzgxojzJmxW8bHyJtCoeEsB5ILFiBtqtV6QYPD3UIVRKEI4rfDXS0WcIPjeXO94TV0xk71Ki+
wPUj+Xo0MxeszbXdZmAXCL1wwDptWn3jfJkHXD0jujTK41cx5OumRR0E2PF3jSmM65q8ZUwP9avM
lwFXeMT7f6Jy82E897+hooBEgdAxYNJe8FCYk9u/cJ9S2QBYEIyFnw19XU1zu+sjLWqsRYyUb4sj
kFQUQkRi7Amt0HW7FkYMAr+FF4sXk3N7XH5eRhPyN0Cq/jc/EADEfD8A5WEuEmtE/sgUt1I0DlGt
hiUQ+CI69gEFGYWgoXgwdkOXHFUy5TYo96jQ2EGBZ/gSXjl8Y/qliF5GigVDMcIbvcObpUUq9TKc
4PAL9A2eMN4a3hSOc4h1mliTIrWOZGRuULYo5Qk8vas3tFe3nQlnDpJVcH0gOQADGTORv5aCghMy
TSEFK75CdTcH+xlqUzjoIQ0kHsZTBpkh5GFkTLS6G5TWaLlCB+8Gvyn5uHOwgsOwy6kKyd7epeQX
96bzq0IHpURZJWbNjX7sl/KbbjqjLTf1h6Lf29uUup4Rp29YlYmzpoQPHpaVmSo+zgrabdgqGNTy
Zd2j3aYivqa9CzdrKeQX9I8QoxZLry3zpic+TR5ZgtUwHAWgbIwfArPp4/1r5dHN44fw7Rm08gjM
Xrt5ayuPP2kSMNZuHq08Bn0C4kE35wGdjD8Rf9AFthmYBNAbYY2yNY9Oc3Sc6dTH53PsXGHfB/i+
jQ1NgozyPApzet7VdsYBOW2xRZ4m4fjH91+pwg2JrA+JwiWYDDDFQqOQo1FotyC9opQ8CK7DOvih
2EJIRyGFyTjHfRbbyLaotY7RBWHlKcq4fI9E84SahLtzi/xCzX14KAKwA76FVeesbuHyFBu189pv
XHZ1v6v6Xdbv0m5ndzsd52y5g1I0osFEhTfHIxZaLZI1AXADIo5BG8+s7UOamgZ/Zw9+cw6Yd+Wq
8ED7cxL8KX64KW+1AdorEiEXFgq23z8dsnMgtNQ0z37GNqkD1GNxoOrgSkS7HhHZba8iwp0se5TZ
fksbhBoOiKi34uyVWdBT3YPaEBlWpCvUD2IjjfsBbIeLVUKGr3PD+kBh0K+BChLySN8k0nEH2RGG
hLkXhgSNL+qFWUJV4w5E7hAfB/xqsYq6HWgEnOMROoRfsZGimUA5AXT45p0PY+3XGZvrVjK2Do2q
fnspaCduTXtTQ7Zx+WP8Oj+Czi3qUOFsTlUP+prs25p/S/25o76G5T202hCF9BVoGOGoyB6FINph
e2vQRAs5NuJOlJ40Sq7osq/xsJicS7SezChhda51F30zIyW9kaoyiNtMIHbzXjzKpoYOI+hIt0ZJ
6+C19XvkcBxvqp8ay2PlA0Azzx/9p05+IzTrhTdikDCTuictsHPhCTZAcVCsmoUneOiCrhOzXIc4
aruXd/v134bHbvdvw2O3UwaEGGLPWzc87L9MtMs36uUZKn7c9Luy2uUVWncKqzutFEM14/KFvZnJ
zM7NZNa16IgomS4o2w4RTXrQzsGJ1gN2MaBNAMuW6ZVbW4N2ysL4AxyYfmtmdHvSKKJTzOa5p1fD
PZAoPCounNq4viNFeWY1BxnKVtetM7lHFoIqaRBjysWSz7Rl4dZLzvtfJR0aSXhsDS+fxLhiRgFN
QB0a55bHXF4ROhBzJFow76SX/iVYZJN4Z3v6QzSokb9A4QnYsXlYTIxLyE5olksgWMKUvg7/4xlR
0WIOZsvpEFSm4VUNRylItaBFK65RFnCB0WCOxBr2kv3A0UFsc94wzluOQemyCvDesRDkUiilYhUo
x9CQAjCLShHIvPTfQD9w+9Y7qtr0EIBMYPRfXNMT5kxyVkn7xtf569IHlzcAQwzjacK6FCpmqFPI
osiKAI5mMTiAq3f7tDJMSOG//UtmxmKU8h1kkyg+dKDaYuCESOugI2+B2mvPMu6vez+nlSvA3pf8
m//FGQWkD6NDZMBhhaIv2nI47HPCFkp4CW6zKbZPPOwRswwzoY//WYmUr4GGDYFoJyJqXCfExoGg
Qt03NCAewBHZL8wGPh1mw42qANNimQ32+/gJv1GaBdpx4tT+pbHpIwaRxSbJN1uJgdbyhUwmvpaZ
ZL4bTwYWVzQTt5D6racG7SffvFsmAN/cBI/7OcWAEVX5Wd9rT/wNb+lw9S4OFhM3E8+g8oRPnfda
kAizLbCb+e72dDv+nh6Oy4fB36YvA0BhqhRW1FpRw0I3eAWMBZo/cmBiKgMmzAXuRk+QVmKok0rJ
bfSyMZtDynAOM43z5q5JDxrZlCI7SkxVAURcXg8v6fIGWGTw+NYnSoELmfJYJjr5wGR7YjL2SoRj
up/Bi5aEiyXjYsUULJMrpY8hqDF4KkE/0I8KZi6LQ3ByAoX7lxMYgxiVGjhgwREYUTDhLrJRLkSf
7Fs9uTCOSRY2lCT2t68CWcgHRwP4opxE9QHpri8ziFkR25c4g2VkNk2Zu1OE99zlgAYoU5HIsAuu
+A5Jw/TyRkgLZctlBwQSgnJjjjlRwA1oUW9jWpxcg8cIPD1SLfBU4LpwvQ/bDScTTtEM58sCl+We
FXGEhSalOhyPtm0JwwmH/iS9yY8lHInncXguXlkHilezg4IP841Fc8YF8aS+s+jCjpo8MRO59u3Q
5J2eL/7p7Ro4NIhvvIaNlVzkHXKc301oI9aDrcNyo0SZEfMCi1eVE80y+BEMcbjkZIntfn4zO+Hw
Z/3hEdaRS3JnOxFukaQz0sPgxq3eXV6C+j5qj1AroVDl3DN5piMTKiLKFdIa6GcSwp16JwQpshgV
UQGk/HissA7vkEXshHskVJBTb2fEF2gAQNAJ7wusDm0wVAFoZb+sZ/E6L4JRen1kicxejxyxl28G
imFZVC5njgux47CDeXIAw6e4bt/gEC4IqqwUXELeEx6UdUcqDUxtgv3K0YCHgneft57zNUS++hUS
AYOHXufIx0MHTuXCR6GpB/Y4tRHHCwcHGxi1GZ26IHBJ4Y4TL/8FhgKcK1BYAEjPAjAK0+sOXDbP
VRfnGDJRjVPa2sqBlf2aHlgQp4cKv7ohmKtHnMnX8EjKA0Sj47bdWFM8FrsLAgEpahZ+GyvFghxd
0WD8Rvw6MEPHDbsrrCsGNK8j7H8y5Ug9AGE1YJwkOwmCvLVpXmsIuZfdxMn3FDeltylQ3NDLat6o
4SC4kbiS+Mcf5PL1Nw1XKqhUT+m0GpDaUlFAdQxyEz2RsVuzfwjJjNEIBJHlHPL0QGnRbu4u6QHF
zC09KClZ0kIxA/VKVGYpdjAQWFHsQBd23DZvY3dQMM5X0GLQHwmZJELQgeKC1T61O/STKm8cQKAd
6TV2cnNwDd9E5JjNpmWKhMJ/cqO1HU4vPA2DMzvjYmcv1SU4g7ic6zlCLXX6BEhOSxnNN8Eroq5X
+RT1gMR0m/KHLre2p7MCrYHG2WgfFp87RXw6zt1bk8Zj80t6WU3vVFmdd/rVoApYIRVy3F9rbuWt
/YQlAskSRUKwCKLXIeTkIm2FuCpVdYX8Fl0j8lu+CCU5VSfaMhSe/hcUAOEBWzmO+at/+QFevSKs
gTuoeHG7rQHoIZYH6oNbZxmFsc3Bi922NcAHNOemC9N0PArnfEWLeBEndk5kdkKZaNoh4kQ88cYx
pBObs56MDBCdFeudFuQtuc6BxRnyCAIq6MkoBv37IrPGaD76QSimp5iLyQmvglu9XZ9kcAHLyAh2
yTbXHH0h4orNxOErSzqKLsi52wSbdJtcjUNeCQmIUd51g5CAjOVdNtydyruyvBt0IY0bygO6uIn0
hNerhHKdTAaBcKJZC8LJLLDcIO3I9kIby/YNmVaBXoQ9wcNz9Q9sj/0a8wyNR/qIDPqII5ZtxbeW
jL4GQ7ezGcO1gbhq3Wgg3ixX/j1bNK/wWwv7HeoeXBtozu55vLjhQktZAgcRHcPgv5UimZzmjwU5
ZUmcI22caJVHUYpcrA1INmhHnD8t77Q7Dw/HXU2NYke1GovF0tKjq3f+JI7nqh19QeXA6wBADEkm
l6yt/UzJ1ZL/y4ugW6V/2VPAk3Bivzr56DXQhsj35AWgIuZvnxGHrJ4SaqC0ehmivvjAlNbe6QOu
nIrjj2gY0rY+YRfZIbZAyIKNhXMVlgP6i9YLzwUIe4rszFkxbdNY/Ns3CEqEf8CZBwvyN8Fr1YaB
ZrIMxEKUFrEW/9cCIu2FbQ19ZapSJmndb5QuDPpuQuLC3iBiiWnzLEEAI5JofkHq+birAPzneO1p
rY50zFBNdKxAIxEAJFSRPsRbpoiBFpABZoNwz9MPPqpViozK/NxtM/UHTQpvSFChCi0F3Eq8NX9t
POtqRGNQfUKlQhOfBuXxxGU01p8yRKyDcFUIpSqJRNI7D/u/hg6INhQm5p3B6YlANEFjQfk8e/T9
BML/DBTUa8yQd9LgxL3o0OlsaHANMMwet/T/EKGW4FIAXHMh9fUv3gu023g1dmWfu/c0I9GtMn8+
02fNIU4EDosw8CDxZiDxpjWJPalHZMkt6/lUPslP9CIZNPV5vy+JsaccT2eKYb2X3aMikj7UOz7n
GwdDmIecmnmTNO86MSvZ6zjtbC9bbS99o/th9gGtYc5IcNvuMOLId+l8QMrBFo8K450wynqZ7NIL
4gg+HbqLlKjmh+XHky3C20A/hfdUK16JugInw/ZRRMMbP5S69koJQYK9qrDVz/xPTrYo6H41LqSY
Nsep2dHmmOadjXuFHgrqgsIlQgywHR2vqWPhFplBJ9OtlO+b/CyeG9ZxQh1xTD+xv0gvKYxHXUii
WOnRjS/iISLq2CE94i5/8norkhb4OJDA1wGPBkrmE0Yz1CZ09dgMGec3Ghp8JU0k2hir5WfEkJ3G
ublDIvVEt5aZgV6Cbi32BiQTQmymf6EqI5pE9hTZ49ksX+3jn/yVj4yGMm1g1HOz5SHYRDvXvGEO
6j6h3pw3r9q+fluoNyaVUUK8jK1g5ChtL3rKdGLpU1kDJKLiv6gf0n6yBEAJvx8iKh4F/YmWLj1a
+GdooiomHy4oHnY6MXztuvXqT2eHlg6gApIsaSpVT70bMC+tF14Uqr7lRcnjK28lIboIbtC48fGR
cFU9nX4aSh2EAtKogm51x6xSHvqUsIqFVyQVryRXcpjiuME/+oHKjd4+6+Fqe3rx0v+gwiXSZomX
wWyC08R6IICHiNhiW2OyUXeTuhvg+va7Rt2N0q5Sd0a3SxUMB/85dC+LQ1fj8gmVa2Nzr7W2rbJd
PcHYiNGIaFp0HqPVRo1rGBPfFlfcGrJy+ZsZizJyzYxlkVnSSlkqeYD46P+BhiRCY65ugwzm5V97
pntDszB98rn/s4PR4uVzB9rIWGVn8BTvb2JZb5Tk/MkHSuMSgwXpXwz0FxCFREdR4TN/W5lGyHCs
99Gj9b5a4bCYUEs5eRbpEmJrw2uMza8rvFQOMyVUCcrCV5AGxhioDZU5l7VwRCGISNo3M2G2nVEa
lvit/SuVQw2iiXvDCYbCyxRjrjwkuxPENbwvBEG5lcZ2KIZBnncV2NfgRlmQeCTc7mhfclb3oM6F
4Rchbmlj7sbrPg6HfiDL+mBiwhK4w8N53Cu0R1IPahPafVzKDH4FtI78CmgdMbcw0DmyonHO0+9x
cXYQYNu4q3ZNtWt78eHfFK8JGgCLnZgBKTAqr41KykV2eKa/KYe9HcqyGPYPxX4TaWV45ixzDB0a
hw7efi/9wY48NMEI7cH0VVNgCxiQC9AnH4nMxFnpzn8rZQIGYOLK8g2AVcX2jGlIgijhOrvVLJ+b
Ufc/ZvlbBnA+MdvEwKBco3naj+a+N/etiUsKLlvUNB42XUgeIl0aqHhU0lUCZT1FDlQb4dIFZhP1
HykOSRF8HPKIy5NnnYRXWfKQCWXlzjHiYo5bqlMUQklLUcPCgxuCGX+ayERnvu1La5/C4zEOCJi0
1wutoGmvErxcHQysccOBMvktGab91U4aeAjTvsSEO7u8tbWdmE2S2Ql0kWuT5NJOVnbFllR065oo
CJ6d52J2iwrrb5ADli+Fy9pcBnInx4JPh6SQGHeB6cD9xssx7kpD6HnN8j7t7wDpwLEr7/gV7fvZ
japvgtTR6EG/7D+s/lB8I6u2cFxzRBi5mAuSwaqYQijG6Y/D3S0l9AP68gY/djNGNoU0NYyuhscU
wnYg1LKInzE7c3oWUhL+8/EDdzROi5Pfc0y7eIib6J3Q0HqxJXLQQ513W2RMhya+BvoIGyHNGved
leCXFj4uBNkW/iOfQZgzfmROodmLxZF007z72k4HWa76tuqbgPix/DkEJwbwIcBY/ONDoGzDno6y
rdF5UGbc5oWPjwyx2L8QMTgJNqlMuEQWqwtgAQfrNKB+CuFmfExpIvkAf+BNVJwSmfxmNBXxMzK2
83E3aOSAJtk5keq9Pu0J2y62wzdgGaFeS4V0rYg5R1CHND27TSjUMknx0s/mnqox+xwvHTCwI+gW
vPoezyI4C1yMf3V5wlwP/mL+ymA/jfvCTlR8l1aCWF6aQYYkNkkW3NGR4Xxjq8adDWqUz4khLyAk
9Te0hPSZNUt75PNi+eXgrjxyxO93eb97nqmoIyOMTm10niN0+UDxg3X1aZ8mfuh1pQ+EYFBcKd2c
uFGE9eyOCweAl8r4Xw4AIA5mKCpCZqi+DLkMevK4KeXohIkAASG/IyDfi2Yo6B1kR8vgZbPQijVH
KPK0QQwB51Sgy/jpIBR5n6jyMVOS+4iIC9fNZYdkrxq39/LvThKnWnTQzLULmd9YHigxLcm/0vf/
4+q+ltvGti0MPxGqmMMtc1SwLFnWDcumWmBOYH768y3A7b3Prlrl7nbbEkUCC3PNOcY/1BMhnjkF
iHk+S4WkKJlxnkwGrCkJCE54MKJv1vOD2kQDD3wiBBfdK8N8ZViuDKuVYVQZzsSlVYcTMuB78/AL
FKw+eYgmD7ncwxJ4JxlfJo2aeBRc8haNyWg7Q4Rv37/uX2ewwHJ7WW7HT5d3EgGYOeIFKoFdOSzZ
R9UuNQBv3lquUaDLzfHkkkCVu5IsJ/0k+aMnudR60Gr0JKTF9CT3dEGu5dvRVwzxjb1zlc7bEr+I
VX1me/n2g2IhrvXvcExpbvyONHXxi8UO2o44tX7vkygcaVqCfPrAGGRCUKf4CkxXx9qobaOg5K2l
gBRX2B0dxayBVIwJ9vdkPixsmGX6x2I/kDWcz069S9SVP+Z0NZm30RrLq8Bvk6EXhEcfPgDnHWJy
MFWy9CySlGmC+FqCPZE3L+NZJR84fQ1+7uzlX5dcyf39cbAqBLfQOgpHbk5GiVGZybqefj6V63BF
3j5Cfk57G8rPTMUxe1MVXUIssrODmggo0dnhum5fkLXSM/0OY1VxHxZqo4P9KgrxUKtf2bc4boc5
sPvK0LeouQTemGl3jZ8Azpjitbgrq2Qh3qnC4Nm5nRtO/xIcYgOywWEdshvoKPa6lfneZt07F7sr
vctix1y2UX+9/1Fhnkt/XMAZwheIggqT1jBzAV+oDA/9UqrCpGMS71jW4UqTqfiDSohrAqaSTm3V
4TCffWMDdqXWt8M4Hs4JMIsDMNjCaVB1TgIxQWy2Z7SzAM3asW1Jz5ShKT1zX2z9d4DmNpVBLKdw
dfNpIdeakXx4Iv/DZp6Pjf2DN3GR+szj2mB27Zd6h9VQNNXRo44nqjfZ9mvb/r4ckjXvs8EVcihp
Lh+d6wjWS2besDWFIFjfFbxznU2hc2GAS/UbJBz0G1tCDk+uBf8ku1SHEEGAyhevdp544dhIhtEn
k7Z1SNf12PqsVhxX6esb5V9XMqRNq5gqOgqFIOpY4qGeW3PHSEqNXKtup5ZQkqZjwAm2t7UBD/z8
JHpjlMSj/X2UKAOeC7/3j5trT1Son6aylXffXHb2Ncy0MCm3g0RZDGBqYHSipSRS5LsMnb30EZjU
gxqr/HEEtxHMNo6rI/YQxkDH9UOT7ygq9Cm6tA5yn0+bXSvD5EGRzS9/OGTb8Uz+xi7ARg6lfgYb
YRSclQKcr/4Q8D35zvHfxkqmaS7OAgsHv2MmrkOXt9qJVWn63l30HhU5SXaETdhWJHrqMjmLei54
TQqAp8zr6V9rn6gWOYeliCSno7fjYeLG95hfjq+00tTWWBSviDgZ1WNR7Kkl/bnvsj3Ltn4JzFDG
ySC3GRa1LS/DbWV4NxmhGQuis87E/X7rnAQB3Tpl/wIpVxS/3NGHwa4bR49l3XSArtP/m9fu6v3I
vTeI8/1lvl9Z9qu1XlTrHUjtjr2C3Gu4VjMntEzsz3atJhSnNb+1qklYOxwLxjlzy1xrr/mZrivh
Y+NCuLroLAMlUMhOZ0c0+W+VwT71nSsue1BnFJz8j9XnVYJApRMfO0WBtbF4WSXtZIXVpXPZdgZs
n+koiQqaR+HV/KJPOQehUlgnyj9nDeO0QnMrvd20KmqauDRx2ZZANbtW9Dtp5gCfKI3M3VtXODUz
6lEGV9uzOaZwtcuve8Cc3Q2uHTnSUfUMOsK0+tiencL3t3z37McvbcKPv5qimM4avIMwRFs3hLyE
1jXXOkdhHaNWcJBh7+vLvs50rvaofsMlHpWPdJi8ehMqToikXpXmHWiwuZ3pTw/2Ny3WMK0+7gYH
dr+kicdpn5NdIANmYYYbqksLJ0t1Obt/WyXN03UwR9CJOZOb5/2LEoCtLMOdeKrvSiJboeKd4C2R
nPOH0vfQeE6hLddvpdlw/c6ukR3kmVVze6JRsIX8R/2XB78WM5VzJnXVRNfqHTnwh17EZN9wg6Kq
Ly/DcxlA3EFiPJ8EtaWW+gm8q7lg8zFCq2JYh/Igyg9EM87EGW4FYIfyQGfkdh0WsOqvw0XVhq82
sAPno7ZVFCFYbpveE5PIy0o7GRpB9oGxJoCC97qXf9qc/5PFox4gKNLaB1vAYpuwOLu0L3a9uuvI
IeKHFtpyEkwBHq35D20nDbnu9PK0wOFJO2rXZ4JGYlnufR11/fNMJnuJOlrkjrlJW9Z4auOSVK13
0LVRdsnkvaLoVWMJlVZTfGvs19fYYwl2zt59lcek7X/58oTwugbU1LSYzLyj2oiLmxD7+q1SgYPl
QmuHLtCjpp62O12bflUp2CK8DVWqTzOLQwcM3df0usjlsyYm54EmpmeeJiZ9/a3aK6a5Bx54LiDC
zO84PBlGQFNQ0qiW/qGjXAAZYPTJ5NrROoBfaUMJWe/5QD04CVsg0DaEBjvYJB0LF6Oy+g8aI14H
NIZVjtoCp6uCHqlqJaquGjlKVYLP8a00kos2vw9n++GmpEHWnxz7s0JvAql37W8Pg+p9kP/ntuhM
MLOaM/l16sbmWiYupE27LszNrmJdOldW20tYd9V/oXMtdM6FTpYgtnB8OWrtdTi2ou2ovh2VtyMl
u2sGIzRp+8tBG7sc/bf/6K9PKBCg8/9JF4VSAKM+fx1zYzyYguL7Txynkkk9Q1vqskUsDuyHUnOz
7P80pri215hNIZyC1lmUxIUGK8QJWyf/NQuBlyFtYxZyJuiqrOvbBoX+BGExAJ03++C1rjSIrG63
4XU3LBcH1eLA3Po7QOSrU2I4KB5bB/yobQv5KpBkg6v9qatOjw3DcCvFAwTY7IHM0+wfR8BWkW9+
i1IiF2vyWbUZEFWVn9VvWFSz4H8de/NbphCidU0htuf2smuvBg9j/ulXwrA2LOETHoTOQGxm5Wqn
sOms/HmVwrqX++RvYKo862Vj3esMGbOyTTNopA9F47pNE4Px8wBS2vBodfxY5dtz4NpdWCAf4YRS
6BU+EUVyn04pBhN6WxkbwD2BDeC637dGUGQ6pLluZhKvplSM+CABqV16vCm/FQ8mXfDWtMamySt/
Y+wQlTH9nFWFM8MyFNIVntPp1MWPrK8DyLf5AUGY7ajnYh+YKjMdL7YYtM3Sqa+rfTv1dLUXuZD6
YHc0GKGJfaHPZ05mm95H/cupb58xvbt92kQNT+wn0duFFZpjbt47gDI1WUs1mOej8kc2ztD3TBu7
6AATo7VUlV+0ubyhWTxva4+zr9Bpi9v2IJ1TPhZVP7+lwp8e3aaQtUxvpQsfHxxTO2UP3DU+GtGq
ywB7znU1yPEpHCHES+ig1zdPRnsQX0Kkw/6idvYfvtqFgjKD6NwaYV45b+UffMwV/fq36K366oGh
w2pLZs6yJZvIIBzs3y9FI/Bbw5Y3ezNr3de62BiryQ8fys5jjpo7oOKChz9FQOWf95fhfDGaxWNR
MJtaM7ywN7mJ/q5fTStornDeL2FSG+2auak8mcNXgG/P1V8qbhS8H4ThJreZI8TRMS8j6owp0T1v
wirYxigu5o31mvMwqNnPb7T2xclDkns45R6q+fE8fljNww51WY12teEEPbTkeNuvIXTme4tbrx7D
ihRfN2ZfaSxcfQljoGfbmmmO5loSEYv8deXW9gVhBOBAwJ+VAQ6AmWgXk0I7N3S6mKw6PyMcAA+H
uL8j0o5DUw0FeaGRqdAKFWqk/5BTWw4K8WC1G7ipAQDrWmfn/m7Dru/pFSyCJnvnUpdDmsQjujcm
lwD04283eIrXbg85RAqnT9fb5QkhJHu6MU/hyrtcb8rewYabzez1ox5SmI00bIX1D4EaKaUr+sjm
Q3/PeLmkbTneCSg3LZ56vMHGGUScppuvyj6YWXHANl+I4pUE55x0pnH48kX0k31uPi/zX1uqL5K4
6B5J/EWTWI7u1tWhPg6fWL7cWWlTiWnWPGRhbGbedVNxV52peHg+GzyswoXHFejCq36Y7fv25jPG
XiZ7a6JjArTWLMIylmDdPiJk7QNIe+s8QDhabrHBt625OOiX+28nhbjcsjS5tq9nDXmHdsei1JZb
wguhE06BpxnztPJzUmzYZOG8L5RiPNLpXBfxZIbiSI2SMpMgSsxY+XCFpNvETDjB6JQIxk5G58oH
o3Mjd3dLGMG/atBbJATmHMn77j6evxoSJFfG5T/VXa1lCz3gDRb7tRTCVzhhZ3cPxtyXRvLT2EdU
+Z9SyVGTNvQYXO9hCKoXsQ7ZN2t7JJCG0mUdqgYtAqZu1XyAziVThQZXiTmIP/bX1XU9IHq5c/ln
+cUt/tmCKf+tPfO4Dx87KNGc03HWzOVbp3f77eWd5UhTiGRKjbcYHb9WchpLwXYLFKJVZLyX/peL
y7+4j10UkxeXiH+W01/1EIqaCalEoJb8UQfIrsnUAVcZEc09Z0r851mrlaCPMKt09BGsyygIMyhF
XK3pj8KmRpjBncWafsC7T63p1c2QNV09Wig2OXaEh6tKd9tQlWpXZFXpLemFroBhXT24gHP1rpSY
Q0GzqbvQ2z93t7OwCvfOWQeD+lPJfQeXNbPrZMi5FWlko8Aqo6Hm2V1E6DQwa4POrUCf5PQW2+oe
OR/Hbv5KVTg8FFVJozqdQX0U1UbCGo3hlPJucTUs1PqBwsqCaf2+Sz2FbIWzr6Jgu/qr0aXjsjmM
lTkxOW5cX9mY58cTH+t9MeBj9QS4lofxYsRit7D1HnxqSqDjJeQbVECkUuY/i/SZdv7LY3pR7BMO
oCyYBBp2o4KAe+ATZdE+FV04zs58SNmI+4ZQIGatzKZ57yInYCluq2Jow2w6Xx4uFyOzN/BXrsOP
jc6ZweAy6iTTg0sNEa5ZlI5TbBe9MZcOEDPcymTZteqH7qGCttXdVBRYvcqlN9v1wuxNElzL7A3l
t1zqw/+l5ud7cD4vuUZmDXRyM41k+bBdPkTlcb08nkjNoc44j4FTTC6SJvLGmizePd13FsfecBaH
5gwyCgP3XOj9WnoAO4S79M7moq2MlCmgJttpIo+g3ngCFrFXZX4yG5VJHF+llVkrfSZt/TuSIavU
ELyCpdHoKnnOkKwEEcPoHwZAEzRVFPefep8BkKwnxFaE7dVYklDA+FJBe3CHPOrxoTlwt3Hlv/xI
/fINRzQlkjc0SyTxsZhwVj8ywU+22Zv01scNqgTtllWjCyRaDelZJtDl9twRXLLJM1WTKspDzn09
LWy/20Bq89E5CSe9EDS/GxuI5iaD2mW4qQzDge/XXwyPjV1WMRKPzCk9NmSf+uolnjQkr11x3m9t
k/DDm6l4NguXxmQWzm/mPlus4AnCTZbdZ26y1ba7EVYMwhvCmXZKZLFMg8PDReVNd1Hp1O6dyb1T
W3eucWeTa+9QvZ+EmP8JGlxQ0vkkMAIM7afGF4IIdv0LXvtv1qvz/U/PCrdRz6qcIhtzJmK10eEy
3q/Hq4vmUQstgVUjVg3Q7XblvVtsG6tu/BJ5QJshGYkJFIx6gjfZqvbFkHha8MbGEj6DEJtMkJyy
1pQk1GrNwH5ViKndYF3CK0O3biBoLUzPGj67H/TUW6PBZmYEoNSmPC6Mqf8uzzuUxLzGVLe+70X7
EOe9UEhJNEgVc0RzFHO5cmNMxbifKEQ69f/KYsffZ9nUc3tbhKqovW6MJa5ngu/yXtBpa0izO6fs
hVdMLQalZ6EnX/HbzfNjM9wgi3VK9aelmbvTZ647qbTyZnH6VECWDh6dxSpEH1t181Ydj1kvuvTq
l9497l9jARH907afbEXbdA2Hts3bcImVXBtFYWfcXcH4HAZ0xTqFS1BpbUi4k+7k0GVmAuRB0hDl
2VwUh/t4tI1Hy7tjZcBrXs0G8ZF8nfN4VRuVz+PtbVRYjYuGPQY8LQ4ulMpiPnQ+J/CD7hRXAoK1
E0y1vaandhQ5w/0Yq+I8teijGxIdq5X2Ldd+A4YmP6+0c6RKkpToTiRbpGp5Gueb2RaR/D7I1s/p
mldbxOtFoGTrEeJreiaTp+cU31iRqvivNLn8stLzwCLckF2OlrXmFaJCo2HRF15RuTMwNy9fZWiV
e6/CL9+JhmdVDxBGug75luX9v5LyKMRoFWwKifNls3WivKN4Iea2fRDpULi9+f3bvT+r9W9aUcsB
bP/11OSpxNWg2f2ziOmt9Q/qUZUl+2P6hlSLLW/G/Mf+FgTjjGD7f+Nexe5aR14wuY4q8vmo9rG8
tKz5W+G5rrRxEFHb+C1vChFBVe+qXU9X5HUnkkvaO6bY1vmmYxn6mRqbEjR0NfmDO7m7luRg+SVU
d7RykKDyIWPXgmpRxbS25oPLBoYYY5DFGLQttNdix5V3hdQeVKCgakdyBQ02nf0rJUOekXrgOgCA
TFrS+drUUWIsLyzu2/rj4cuTSc2qGaBspYQ4pJ0ARYpeFp89jGhcHFXZioujxWwcH4KZFynkonqe
NRcPJlByVI+5/mE1ALe5Yyrm+sSLtyTAbe5LKav0P/16LkygkBUryAisYRS9VJ3ivGQDt6rmY+nS
fc9J7py3EkELhFjPTmay5BE0oNFe8Rwy9Y2mnTOYbVpFvvnasV8k76SeanoJeZiEaW2vMPOAz7RK
nu6e8XRu1/Qxz1lbmq5pAxoSt4gxJygp8CsyMm5h9KboOgPB39v7FPcI9JiU2/tjWxJscmyfDMA2
7csRAyKseB7WBEdOx4I+UHpFEmZqybxV/EWjfGAzYgQIAGHIBx0yCAbHf1KnvyWLJxT4gKrFZ+LD
mPcdIL10H8ouXT6Un1RA3c2/FLj/NquL+XScuCChYJwOivkmLU45Guaj4d3dEw2PaRgJLQ5a/jUZ
npNAy9/9W2mX+OECMf0vWcQI3mQUboN8Ef1U/QMssp6ExyXJze1Ty4Nb38N69nWUmUZenASd7OrL
D5e8e+I6X81/gFB4kjs0pcd38hmSJz5otbgOHi4TgqAK6MYssg8SLfNVJxlJY9LMXv42M8Ch9CP5
tW6Bx+MMDJ1v0IsllmFi8GIoReEn5GKWHA1SRDcI0CF5yH2qGFUpVv3X+n079Zr1aEKbRou69hhe
V2op12hUMXt1t+NhtPmi8rmXh+JaF8TRjnSNkROjunHLB3H65fdVjyqB/aH/lNUJzi+naXWsmeDL
XNPIMH3GLdNl9OGjLKQdtty0nowu0yjXvTYh9NYYxeV+xWxLFxx8UzYNCudyqJxbsJc2yUSKDHyo
wJrjlz5k/LUHcRen0HjijVS/0RdOipHvPJbD32gVGVC3nTLxhFNYPrBpFlyySJzEsvUwBVdx8dHD
WVmQL/mPrO8Li1k7tGkA/95Y2c/lxgKjftfxzXvVQNsedykrya8/KvnR6stJGKTb0lKhS1PYLgbJ
uyFq8q7W3nyp3k7TYHy/9+/OgVp6eT5u3FmHsGh8WeYauWmpUXzWmy0++6oBJSHmaNU0biXZg0RZ
pNwHOk4lnwOVjkigGRJQ2xVTEMHiF6//vtqzMvQx+gw0g/J6w5V1aZF3Uq4lVdUy8Z60EeE1IaUN
nwA1BJ/gWgt71+beNLQ3FM668kahmqw52Sds7c2oGzktyMg5jcrVYe42LN2GhXh4XTPs9qv5/nXV
j0+9ezG43f14ToWwIPdn25O3MKPAVz9keLpCNmkjSC+ICr/8rMdTuvwhmtwkth+UCQ1HTIwJogAX
mR95XZ7OZ0Guj+dg/m5Pdgw1dHZUtHeRA5CVK1zvPRsCLGQ1+Q3+HBENIB9gjgigQTwoMyN2lae7
TTdehx0dT8Dio36HFkm2j94p/c9zQ+dbH0nn+4brIMnsQTNJdxfJoua3tZfexCXXN2F8Hc+QHXVW
G5PGbQQ0GwaXhucKZtuw+7ubnbtsDKCfX+5/h/yMg0At7x0wsfcmOITNfjlD6BBoD9gj7SIdPcIg
e771yh/aHdUPA4mMBAJAi0Wh3bGs9jISiA/XxK4QshSJl2s1SO/e9UsjyDGoefqZzLvAd8mGXDdo
RK/PXRe55elR/nDVZxJSX7ziw6o3qvO+rmp2DZI/7r5M/AmGdQAc1NG5srdeQ8j6G9TomWFRbKB5
nttC4UjTJEY3PR1BkPzLNgrkj6yDntEZStHA4IelZ4aBEne35oD3Dq47r0U5CZKAiRj4ebP+BSIM
T8pzbN2N7gwiNy344ENKKK0wNjsSjzKAMEBp/e3CtTfzYG4frpRZ2tVADqXwB/zfyrl55BRi8tFb
BBnm9kqbeyDDx4/7K7L7DSV411mpZ6E9DewO9I50WqjP3aUjKFTnrHeQGZJSgpf8qINZ3IRd2Alv
0dRbNhfJx0UUTDSM8sN6fljOp87gZJhUBnf1iP4zQvq5vwYCi1gWGzM5KblmPRciW2N+Tk9Kdi14
Tr8wo8e/ueTZhTh+jj+P2+f7i2hBKqjX3IfTQLEKLdmb9bmMTh70sCK/ZrSadZSy3lWQgY7fy256
V6DXHg/TQxxqtVyXjSj+4tDh76kRc2siS6+3AZF9o9G0lohVt/H8FhJhD7q6NXdD48ZnP83qujub
ZroUdf9T15UYN7X8tHGUpO7TzuVLXOheCvlCqdgASuvuyao+I4IkOH5Kys94ItVQezwYCQWXV3Eu
uDGe8y/O5dvBUv9h0jsVeiz350uwjiWCzho8umfsP4m1XzEmZMjm3eeCD7eyaWxbtxfe8/Dxpgxp
dNqF6EANxKhZGWq54NOi1JZ2rfqpVYVSE7v7G9dt2aRRiC5BdLEsA0QOJrtBjXZgNziKEtoN5qSL
O0HNg9ltEAnZkWa7CBT7wv4PDt8p439w+Ox5Rx84MwBMGaNmtZF/4syz8gKuqxC4wZLrx98wQVLv
N1QpX5EAYYqxfY/FlPHqhjAEMDZrqLQd3Oa3tjNfAaLm+L7ZNobHzlZVoHlnv3Pa9kwabel2Brvb
Q5kcKKbHUdzxeJhrbhFizuEUuFVp5I11Bwed4Pnr1hdct5XlDOH59LMr0TZpM3D2mAUTtLUn6YoF
rGkU3IVmNYwz12be4yQ/Ph/G98O4MhuvSqPCaURXcOxPqsN8PCzjoqxZJvv5Y/9e700qjSKZlbN7
kPgW6u1k36lfOodJZ70KeTr5TN+b5unMr71S3C/TwXBrq8MaQdCLyr3t3eQgX3oSfCQKihPc6gaV
ekuHzWIvAhutBMrvZturmu6KCmzOdl4A9XCIOjseKRqBrhv7h/m9UUs62fw/7jl5VAz335e6m+mi
pdjLB6AQ2IrCaEuk2xRa0uYK98f85HFyfzwXWkVblM2/3IkrnXml481jYOnKgD4wktclNHYui84J
NjjdSsDHpT8f42ZBOhFtCfNjQwr0kSbz3DnsgI3CCsKea+PLGedf+3d9MawuhuXU/l2WpW6UtW9Q
9XCBL8+YOZ3YCmfqTsmAr33lF4GR1dACyo9kHXUrekyaWNycl8YpBFG1t/WWG477W15r7PuoleOe
qNBZ/7Tr79AGj019STYSJIhd56VS7xSRjQ9h2QfnxMa3sA/u0lXacov0ctveTkjVrRuRnK7H1fO4
WmrptQiTasExJNCaMOK6G3Pq1LZPe7wfGSib0/4ZEsxnbRPF/1jEdIGdSXSBBTOQA1KHAztOAsL+
OnlY5h5y0TjaPRTz49m9UY9sbONTaZTIb6oNq7vhrDQorweTdbPcrFfwxnuTCZtAd1vt3ue9XNm9
1b+LdEv7QMI7aJdWhs+70eHaPCxxAJszvsomDsQxDl2L84Uqun+49Jc6GBpCl+bq0l9c+npAFsDO
FWBnA7YTcDnrvB1tuFoMD3gmtLFmjGlbIrcaV9Cam2UzBNFyxd6EYnrTq2zAQnqF1LjPux/XOlZy
6szynf1MMgx0CvdhI/NuOoMn/HjHJhO9xaZdStfh3R7tZi8vPbU6ha75Wt8ODrT9nhzmzaLoNIWB
4N7J0ybaNjUk7uC/1f41CV7p1NydsPM4hZMFnBg1Gn7lZrYOt84b77W2Tz70Rrr5R3+j/DLr+8eW
54gKBPWq9rKTGwSn/BKTXTicZynj98f0tWJKNHIpyILh823+dVOdRscmmsvqMqzLXAVHpBbBGyyM
WOWLL34wi0X8oIIMG229D6qz1IK7mqrqmXdP+y4PtIXGUziZX3cWeJZYrFXtorAYhTf61j+YUyOt
aD217zdyytbl2YvxJtZey9vxnnn8n/yhXbq2q8VgAF5qU39N3MIOyhUNsEuZAsB8L7j0vT06KptR
+RFwxweW/7l6rT/BuUTV0VoyzG0U30a7rbyR4ToZ1lutqwSvTf9OVvWd2VpoeG7Ti6Ku23IBRDHv
VlJj9YFf96fHoPXXF1wWeeDdeF8RXvLaNfNcxyjQJi+F3v3U4zGuvN4/NWVyZyL0Vvx1u/Unr/7g
7flyfTznR36U+7KTdzlc6YIbun7XVVMvRzLd1USym7DwVmUAhj7ioVUal80kbB7L0AC8wMOx+a+7
IlE+dJkKz8VHbcDzNNYUSZceV14WxbIzeQ2f0btOpPYnKsYtfD1fNXHicF5BO57T6TeX9972y1+y
tLsO7/MSa96jP5p/vNUehlz+HnAusr8NSC9ZGGziuWayXHvx8i29UIgCr5ST+/7oj5MetvPMXpPA
R/HfG6K8wztz46x54pqq9s9Uy/MGudBXGJ/i/7/z8k9e/Yz7GUJA38vYXj/OzNXktO23lYnaYPJL
weI9neVb8y/GcOzcH4YYAgWi3rL4Z2dln68xdF+70aV7uDSKwAoKGv0yXRifCuf6Mf0ihQ9ZBF4o
FqXyW2joh7bhebrYPO41OCpA54255zfdropl1pg7IKTPeK96gsHUqowL18d9MNOGT/EyUOIVwi0f
AAt4Gg2G7PyLT81X8EPrzoKJNC71llYm0MPkl3ZE3NgSkORap4rLZMuroTw8dhZqO1eLjnDuZ3qF
4TjJtNN5XChzJGI0U2aGK+rMerxqLr/uj6WxkrM0Tub9XHf3TghR+zXrH6az/nU+enO5KkGt43Sf
+6lvR4/oOJyukoFC2hKcfCzfaBtdBt4GP2wEpob9emtfSBG0HwbXqWiIpr7q+utaH/vwfey5h9u3
izc7RYiwy79hM3gXbG8+HLfGy7L0HqtWPbL0x2u/bIO+dHxrq3xWePBwIgaGoBr8KWZ2jbWZ4IdO
Zu6jdHzNv/hqdtLduy+1LBE0dZfrblTtunV80ZN4B6riukst4fFWxn6bvL5DT/DNL3q+X3z4fXTY
JsoKsAi0u8faq3eRJuxfiEbWZIdUOU99qqe5lPZO/tipx51yvX3G9bmCG3d2q+753i1VQgd9xpnf
owM+xzBwl2Vz+yJ0mNKS1pVKpJcxzQ2IyD/Ml07T86DwmHs0tSl/5Eq10HDKU2xrxgbyOrXKdmq2
s59GtR9MKEtfIZnyx8V00mWw1/a+NR+V3BwTjo3GeVAjiHcc1MkqGFlJNvu4TGf575y0C6NTYo3b
Y/HZvIvldr/X49Ry+c5oaTt4zu378xEiYSkogEyUMz6rUJsAH9cm1WzFEPtir6NaN2LWuEAotPBC
Sfyzc/oqhROS+DuJ661Wx8uREzTlm9AMfTNdBDNsggUdFPhWQNeSg2tHI4c6wCp/UAyDsi+ZuKep
P9mLm3JM5h/A3U3hcn1jLsEjQW2Xivb0J84DLcm/NF8qGDpy/RRgWIIZejmdGY0broedCNt+/ZUx
k4A4F2i82oMUyDEoD/TZH981UQYBjf9Jq5ka/Yv1xu2JAPH2VIlwWn4yUUZvpQDLJsEUcCzvPA0F
zZtA1FsY27D+lhgEKhxn+FPvm5wSywYenMeQ9bMfRB+5T7Ng7T2GPbHbx6b5H2Uizc81lf0UHn1e
2fBuTan5SJvRpq1orAgWJr2KD3zDUdStXLoCB3kpknWI30wTBLJvck2h+2cZPd/JJuf1Bv4ta/BS
U+fW8G0EOOh2OK+D5POZkEkXHyQ+3n6C3OaeCp93p+7v3p7ygRO7y0hcYiZrlT7Ns33HG0lZYuv9
SXhecwpo3jaj03x4LA+Yn+JqEG/ypOQ+l+XmakhGtRoWi93kJ+v5SfPChHK6wlUzRe5to67/RXQ1
2zzctLeu30hfci+rzYNuObeyXso8/xatP91A6M0u75UcwvBeuZm2CD0CVvZ949J6hbO4NXvTPUhG
tASKK2XBlwahya2LyKWtWUp5whkW+N77kPEgd/PwgxWHplviq7UvgY8FU1f5xtRFsV75ZPmyfHqW
NydDPxS+F0WC139ln+AVW2pafwWVCohsKlS3uAuIlM+29Z0OhgQLQd484/jHB8LdTEn+E6xAHJn4
1jCvFpApveto0CUsp0oIG0w9xChZfBBFGssulq+9I32jQl4W4nZtLFDG6YTsaLjd9+lSBa6G17Wd
1rC4nrP0SFPj+3N4C7XVnhNuZPtH/vtfRVqh2p87W1U/tJKqH+WlJCNh06W2G4ioS0eQ5hQrmObU
nL9NPMDKQj9QTltO/nKl2tf51OEs2EwEKQhcb4zcnXRtWuUWusPv461lxccWWqorQRd3Pz0OAL6l
cOnCZwoHvdYZXgga7m4cz/jKgjUm9A6D3z4bowskJG7RVLUmL4Xbk80P+IIwxyZDxDbLd/lJsKtB
rLXYqHajQJOnikHMNXj3NTOsPG20ttn4WtBHedT8LD4v6492C1/AX6WDNi6/wqb0KWNOs28GMqs3
/UwKP2gTVfxJXknITCBMQTxNri+p1yhrT1Kn3LGKgAkC87QCtcD7HPq0lKj6tJSoSaHFSH7gb0p6
paS3WvV26To7A3jUPRUKjVhiwkSbsns7c8U6ZHfiJlRRxRk1uIH0U7FX2ZsIhy3CYYYmThmDfGzV
VdIxyK+liwJYLJ7Qs7OcnXTdReSRvKw5BBtc/nfbmGk6p8Jgtw42nuqqJxZ31T/ne5VjrwTjC9BV
7TDyVO+BzhGVzI9Ltcap3EtAUfEA56Byg7g2mFQH4hejwrBaoIgdHR3NdqNzzelgNI+acu/2hFjB
93I6i20M6NIyvua2k0/Xct7heClXzTfowwPL09nYybiMekinSUq1hmtp5p/U1TMnCv6+9IR80Gui
GDeKbea+xcV+/Bsb8/zzfnqGIzrtugpEReiuVRifqStCQVU8tB2m1EiFBZAqw0VTpXwSAXLoKXpn
VUkWzdOamZxEdxA/hDL64mw4Mp11msLskPFyCd9Pba/NpbYPkKREHbrnQiHho7ajDotDs04psyiF
wkan54yDpUdcCzyeO4UTv6QvLdDhV/ymzlQMbu/jw3uFCiVuZfWXrS0SW3JpXadeDrVACc7ZZgC5
tOqUHNgO9vAOc8mdfqP8x19yKXduwtu5RtSv3byK4ysFY0YIjUZJtGP6qx8rBQeWRToO1qRaGiDq
U70dnZO3YdAOT6X/Za5sulx4QO45rfuFh5yzWQvh9UiuN2lhu1o7nMd0rU6tl5NY8IkpQGgf1AW1
LBGcWxHH7KRV57nlpsGD/ScoL2RL0szJ+nneenjzLXZwnNvb6GNErZPfgxHIjhUY5BGEy/fpqXx5
Om06u55syU55MyXnIaMDQiHlD6qk3bj0QomfueFKL/axNKoV1M0NTjf3b2yB0Y5ZXNhNgypRpzrI
FLfv+urkkrRPCa0vY9zXwtthdHd5SaWuGUnCTmBGKyvoiz5f3902Yky0+1Ij2bxsHLYbClr7JmZD
hdpGF6TUprnZHEeLX2uHd2AEO5NAt/cUkJKNW0xcUs2QmqUe0B/GqTkfT7qy8bZ5ajbeHhlRSRWC
bioIVazy2AAififDnB1DWHTt1F6mkbkl+rW0zoiN9KfL2uP2ncIJpSNTOCnAMni8GQ8AiZ8mi3Qy
uzaHXn0Ra+N6NuQfqvom7cqL35AOu1gORl3JepmIM+fnyQ9s3AgL9fE/u9U41ubKByMzeTruDVZC
ACW4m9fBmyUHqbju59OhJ/TKDdtGHoKGF+bsfkhxeb22C0WtFznynrxSfMW83X4ufvjxdCjmkLT1
Vu5zr4bnu6xMQmkYZqSegrkX2QYWZeRk/Ri9ZleBQmf2lo9GlNrq2pyEFDROdTLfUlJsVpPRrTAK
XP51a/aw7EdjVBAWUgbMOBpsCsGAqaC12da3T2ZcBlwXPUe5NGEaf7+EYdTujaX7SgssuXCABZFo
H6QsiMkkrS1FbRaDt8dPEI+3lPs/K5+VT07ykI21ZS9t5L+pDI19LGiVOmMiR1cvWHkh+pdgl21i
eiuLXeBNKRD+cozKn3zx6K2xL2u0di7vlw5JLpzV7Pf6GLzDAdoi0FjypmaDg7FL9Kt0HhZesOYP
bd9A0gY2VZUc8d51xrh3Z67eIEIthTLGWHgXeFTeScs7eR7QhFaSIOAtJAMRVA4JYdhJAnPve1bO
a4Fw7807MbDuuVjuXmWaHsCW4ilIOKwpeIjaFmpU3eZU61N7Z9bfU9KXeZCh5Ll/WSukZN0b1wIp
uOzuP9zvTEGWcb8pyLBrb/3tqV2YtxeElgQupFcId40lleOe/Cs8oirlP4+ouWDANFZSsB3dt2De
TPpN902X8leaQpcSmLWpOoU05fY7x8kJSkAFZay0CNjamsiYBcJ/tyRIdxH8mpliySwhkmqlefR5
4v+S9rVo1+qtinVrlbjyPsnD16769opOQWhdOlhI1tjBoceLI5svAn2WS79zH7pEZgoqh5Wu3g+z
JHKzZEAffH2qvDrrG7lcVq0djNq5Mf+icBiu6x1rnq643lkVBNd1V/vGooJcZ1bInRzGHhZ3aRYE
zFk6F2bkZaQvN/TIJMLvGqetCm5034zmcuguzeP8ofhZFzo7qBT60XDOb5njLArPknzltfBxTzGd
+n5OXtPyC8VakfALYrt1fN8hPk2z51jFYWwVZFWaE5UPfZB1fnArD3NpO3I1Kj3XXw617oV/8jI8
LkbXxegSj6uFUWJ6K9pEffO98C0D7yKjesNMYrxhSzTw8bHj/Tk7/Xo2VEOfrPTRghfccHnY/mEz
J/8YQpX2nbWzhCSYnOgwppne/M2ASh8BTbNOLxv3inEvH6Mdd3UusdTjDv667mBpMjzkh9Fc63OI
P73fDq4bBUBj/juXgqnn21b5OxJyodSDsKu1CegupV4moEMlhnsXKLbFUB/MkG9jjdNBwki4G2yZ
W6HcUcJBWfPtwq59FzIHYbKjqg3LZeRzYft1JdWQuEHSgVpacIf3n/mnG89QSui+qLBRx0FCUxw4
MmDAM4ZP5+ywjeypQTq9ruPQs/LU96tC4+JxxIomXc7I6MNHtqVGI/ZBiXvrDM9T7Wddq8rgVhnk
U3btDp15wz/AW664aifpCtd3iulG6i5/auhqr9VSzuLtZlyoy5b/TGaPk19lV/cvH4meaeUVt7Py
Wrls6CT1cy7Pi92MZRI8IwC9j1H3WGxU9H98Oq60xLdtzEbVCdakK5+4Lif/YVp8mWjbHIJ00tL1
XSmnaCPKw/fncFUjZW5GCUsTM1OuiR17EZ2ueAhteredq1mnvvhdjRggi5Vwx1UPA8Namk2Ns/WG
aHOaJ3HSBqSd0zfbvOvE6hYpHzfT9IfIumib93P5d/7FHXBKAaTx22n1pQvoDSXqRGG9MxHwFr5H
37eGKWTapAuiohZBt2e2WvykW7xj/6rxOUntfE/17/mfedFlwoKC0q+Say5/5A6Fxv9RdV5LjirN
Fn4iIjAS5haPbHt3Q0yrR0LCCyue/nyFZubfJ6J2x+wx3ZKAqsyVy6TfmFxidVlh7vTOP+EtFANg
v303WRy76IKV+8VuP9k1so9eelTig/aCr+703BR4QALI8Q7wSgU1xD1TsASnT7zUqWf56PXmAVtz
XLFbJqYnZuXCqthw5Zw+9f/RL8EssfPcpbghYXFXiI8Vf1kGpHfDykwKuGZqDdgjIDqwv+rDImge
doswqI9/scPJXyCbfOhmho4B21jz1czEBw/AKkr1GSQGi83J/BmBQfgb/KEwln/kjwHa+aeg4vp2
RCux51bQa58xO0yOjxOl9KEAuoLmCWfqbbHlm4C/plffNV95CfHr8soZCMoDNnqO1IDP44T2FU8m
5XiTH5m/WEbAA3LlVbPfApPSNQBKMutn6/k7pLB6PtVxz3witnCs8s0Z1ZZM/O0+GL4ILvAXrqJ3
nHXxRemif5necli1UjR1UZ1HNA/ZsFK38zbGDpZ98BucrkdzetRfmSqYr2JfC/HhDTUUrXQx4LhX
TJKcC9Ch9swl1J6hF1t9DZqJFwPsTQAIz3wt4YG/LjjgU6AyXgnsCo73eIBQcD4CNymbjuJtBkuv
1SPPEWg0uChzKZBc3dMiYU0LXCHK/8vFaywSBFypca94kMESYBzTCtdd/IFZ/9Dj64f62B+MmU06
wiMdXHdBGociXhbzdM499tOs31bGRiOJnUmdEyN5nE39LfQyRIF2odKFPATYHjNHi+fNXVJ53rgQ
xccoMxuoDlx4eVV98KMxE8YMEwY1mVHzNatwYQF85+FjK+PYcbk34E1AsmbUBnuihTUEU/rvYARC
7oA/Bogn4tObN8LMhau08JaIX2jXwM3E79tM+LjHeU55SKcO5ozH5R2lx3mLVb/4JKa9GNPtF0vU
JR93zB83Zj6QYsfm9EYQAx8yELn+BeJN16VCQ1RWNVaNaBKB6o54qWKkysKwuIY+aANoQ/vQuXLz
y+cd1LjFE+NAi8SGVEFCAoFYrutmY0obfdom8bYrccgK5VXtMe8bDxzDNJG0m/SRydXVFEA/dzqw
JRX7nJbyUaq2Wby1bruTuvrQzKCPt3eb5X4SNsuKGV1emmrHKB3fZHXT1luDCDXK0KvgKEvPyQYC
BNsiDyYHL/eTeQv1c7QOyJfK3trjv+alNVxmxkbuWTktOBHVYpF5nkfAEPCKSCkSzh6MOWxt1V1d
uSSsVUQia9MeVqvATppI/8jlHdLA2CYlZpmtsBntLGh3f7KjTuwx7s7B9gB3LjVY9EEM0cqGfXHq
0DKgUXYbze3YceEk0VsjiZTdC6UjtPbMO2PZOoioGM4lGCfT71pyyUTOJddK4WR4BCKPg9fz57XX
qWIhGSSWksgBMilTRkP+JXVFMCV0gXx70rcWyb/9dpFtx357y7aTsdHJgkWc+yRTWynrmKNpubrg
kuhjaJ6gR1gE1sDMW0gNdBgA1lP7aVq49tNo+9QwSbNaM5FYlYzS6rlUrb0EhZyIV2DQfV6QhUDh
ESaEWsCGL0U5k5bhCGOC0oYfvIDkFtR1kGFQJNuLpxRUdW7517e/ltQkmNghsgcZ0+Z5q2ro27jj
SUtHbYczzk0cQKyEdJXPizBJxrCYgHeHgWIVyAaOEriwA4r0hSjMWNfRTyD/5MEAm8kQpRePpgQt
Uuw4I8ct8njuHIS6bG2kzsGJxwgRPbdq97T46B2WTMoSSERBXgdpTdodXhG0gP6pFdycJvHztduE
E9O8m4vZfIEokSaS5mpenJbJbHGvvXBgUotAc1bFWB6NACcGi/nW3QSdc54UM6g389kNYZ8nmWkd
UQ6MpXCOEpNPHmV2G/1LHIvxWr6uOZ4pK6k5IGpwf4nCh/rzTgFAFALHi2oZ067DWItaDMBnQUUh
xk5ywCZPRcMSmxnPNcM0htlqoIqzUBxzzNwIjxpFncMG1uG8YLyWR5QLrPvm9cGLZccztyBLUPqZ
U/I6l8A9JHnNW560/GbP4Rt08xZiMFVRXtikTQaDlIBLu3XRIaSX6HqNWhiAWJJwy8W/OWg5ndmD
+H6cp+cjL/vOa7pAob15bO+wPfwr9SOXUEEkuS307yQieIl5OMEz5DdhNlfSMztgeeRspGR4FOhv
bGlDUUZp9uc0rOzHy7YporEPSy1sEWxqHFy02/SY4moTx0EyAoUGlxomFleRx4NDYhqChqk8VBGm
G/jiUiAIrgwfPc7lLTo1jcxX7knGjsyIOYo4+x5bv2V+JQ4tqt475MY+SZ8yCsocn0RLRLwR5pB4
LaAGvFPYaMGv/pwMJyyjVjrTdg4XdmuO2Jw8ebaZ2VO+gJExe8pnXXAmvgsKKtlednqk8GbXZzE5
vbofVA0TFSZxOQzeZ97Y4iLwyKKsqGeSiJNgcNa8XcoOylWFrzAXzh73E9NhTnS+gWAGznUSRFab
OgiaBNUN95GYANvcufoXM0zKmhQjUbp4pAQHvtRHw3iNISTyq9Npe0ITdNpmBLyCNBwRfUAt0w5v
nE/M4wVrBD4pKnbMNFGxT5EFzzldZe0KU/4er01ePtFb9G6G27vbLLIAtAyx9ABACje1/K3jMMOa
9AwJjk+Z0wjqCKdRnLkXGsfBXfJPBrH4tx85yjN8MAFSDXd7JUCVVhCFKrIbGMiao+rrLN2YcJ/5
NUqPwR3i3S3e6dUurnaneocP/yn8ujzcPJdRbfWWv/UQ5D/gxYyaw0VpfUpB7fl8Yf7CeDReoZdK
Lhu52ZxP20u9zTGTIJeWFoS3Zk5RPEWtGZ3laATkyGhafUBWXflfJMAANkRHL0IBDNxZX6QuSFCe
9sTMBuXu5n1Jh0zemdVuKW0N1nUb5y7J8RYRFJiOr9WKimgl5zD8ousDynYGxOSSzRQ8XQkTKZAn
GyCZ7R/LAc1viAVvgqWOmDxUqrDEswl/8zlipVpG6hyxktSrgWwrbKxBv4LhFnS4bH7jtYhf4LQE
0HBOqX0PwyVq5Z6EqwFuCDMJEoVsA78Iw5Y4jorQgOtUowAJ0kvA4G8gpzVemy8MAJdEkMuOCdpD
zns2x2UyIeT/OlgzWgBQxzALwaSBAI/0zp6ufD97UTMQZChZH9A2ECKHYed5rQ4rq2AIEREIi27j
Yj2oL0xby8NtD/25/FDyde8EYLK2St7HOThEbQJ/1EfyQZAjOvo5y1FgxyQFaLj6CAG3TWoY07uL
/cCraA0BGqovs7CCESE/nETU1HhdfmG6wgKHZeFq0NqnCKN25Jwqz+ecWazs/nk6M4L7N19rl0Jt
gscGEnJ8MKbSm0ahz4whCuLzN893Ge4yeEXfmQ7vzC/x42ZUJ4sAWxavQMhuPxiFI2JoeAUHXIwP
WAPwcqEE/ipCRom8bsLgCagExxUW1wLJxc21/rAhi0321fBBRM+IbSA5zMHVpwj7HxBxFqBfHQWk
BJ89FKtkl+IIi2iVgSUUeHygw560VA4CnB/MLWA6xPYiD/ApZuy6LHbq/iGXvgAn6e/t066D49GJ
uJNOCXjowWYkhm/ortMws7gvw0UaVlZgpmGHsqw8Mu+AnATHlU5YXfgkk/jmVkbbztSO6VjQ+4AQ
cIcQwbUfcE2Yc7Qf7MZ/N+Tk5i/YueLVreCsWKf4al02OfGpHSNnN/5iM2GxmZx+GUlOasu9xGUv
aY4KWbFg8tBHc55PG54UBzvMaHGaISEZxcHKhMYEGNcO9BFoY+cjgZEMBrDmltd+2TTsC28Lmkcs
E/ha7tjpWxT6f4cxbJoQzcxp25S7AtFDuS/K/WmnHDSog3gFzK0QByWLeAQkhNxUzCL5V5B2n0AC
zuA9FkYJ9vRQE/GBE/wiuJ7J9BXHWk2BQFlNp4Y8WmzkhNcXa/Zw/Yvmgm8uvv+Bxi9+ZbuPX2FM
JWRkH6Hp0PpySnPYAEAYijjTONm4EGJHP6Jz5DcuBt6+SL82N96k6fC2RE8wv7P8jTubVkGcEVa1
vWpOqyLl3Bb1FsyVi8VYHfGLEd7QKzoXqLskmoJMPvPxoGZMMv9GBdXZXI4TwaG0ESSgZs7HFSkl
HJKZwkyjBf2cRgs67/KZzZhrc34zBHIIcRZGkXjRfH9eZn2Eus73QpXYHJsjaVnyLI9M1RUD9zEA
mypOK4j6FBjEAxE9dJnjgZjXLVHHkyAk5KI0scBQJEnRxIJATM8SrkSiXuBEhfEO1kTVJBHfldrc
DNR4A3ZNJDfoISNCXhfHFlfwSoPJB6pTVyxtSQ/d7KP1aU6VZxBO5fl8pJu30NZS5ZIgSQAtiDt/
OrMWLc2jV4WsBDykPopLASZxZ1YxKIQBVcz0bynF8ylM3z749hDAIWDxkVOSlBdRny2IOZ0ijqYr
IHrtMD6snRimCyG7GfhjhJNcna26bDVwXGWrhRwlP1Qy3HOs81IEjhEhViQQnwVhiyL/4/4WoZxz
Y2TXqOeZRg9uiMOe4eOWi9DP9zyjR5P7Q7RpgMy2zpaQu5RI/0aSTCVViIE7DZcA6gfRUsexKJy4
zGdJLJjq/FCQRhkrdChbMAesP+9tgvTqtlD+lsS1bSamMwzeI9LPyD2rNurNY1kLr87d8YPH5yoI
VbDo8cI/0sAXZyDALZ0DJcz4cdfmKtfI2qNppZ/mE4i/kPFyKze3vcRWQ7iPGfAz8xSHwtDCTAfF
ErxFpLyPfFJYa7LNYacxQwKUf/Dtqf2M+Y3wMkb6VVRBmX8nn0M7Z96KZB0l15IQOq9aehMMshqu
LIMIf3kKWMXEKN+/B7DBuIAXhxNFGeSI55Og033WcvK1XKxMZ3zopbKXcbIwHzhDw3fHn4S0M7vX
2DW8waLId/rnTvMzDoAsSJogn4J0CvQkPI0hXnaZ336wU7KvAnIB8ZWMcnMwbjQpd1gILi13JY0C
8JhBxcT2BhkN5EFoVdh5+vJFe2Zj5ImAIMpmKR5zJJMnsfFSwt2rOO4SOKwDMWgxhj8HHoEr0b16
2MJbZp+A/3UAjmOBpeZH9ZEGkFOAE4G7QIXEN1+LUgno+qoNDQi3GDpjBtwxdlJLn4d8z4vjrhEQ
NbVE++efbKX2P9fvDW7rwrt3ORCkuYfJ6WIZEr4DATldnF0k6fHjxRMo0rH0hYBmlwSk5FxrWznc
kEFhDBKA/LC78XJ4USl5lZx1NKcpyBQSb4pDKI5MF8SAYaY3wh+k9KaHrD6GFQWmGG9w/H70Bzqy
+/bPU6xgN8cOBkeGDJgUyQrJi5H+2By53UFXEFkLdBt3rhmnB+AB61NhsNVI9kh7QRsgiNcjERk3
f90e2llYjracBwrC8/m2hyD+oT3D5ITAqD7Cqxe4F6dedhNcBipdHgB2EvSskJLgzrDJ95PYzThh
ZjBK7G9o4niHjjwRjuSe9DVbN7lZQC/bOzpUTbsJWRNsHmYnR/4xfSSgE/17fAkrI+SScOxAeTjN
ZyavjOf8RKCWKS6awsaWiuTPiQKG8yjGp6pY85Udgkc4p9D/kDpxAySn4J5zyA1QIDrDKQo6EPH0
E3uq0NqbUxhP+LAT0+roNL7T3ir3SbU3p31V7Rf0BUIS0oOB6vZWJggxgJTCAUSVDrJQR2uwOoBt
UGxMBQTX4Wn8FNjGf0Kk4KID8zKseDVfudLgfACrgNnA/6C10Epo4lBvQbJFvUW/xA0Ib2VGSgXG
PfOSKTa4oBPMbsYKgCAE/ySvJ2HVsHwGu2t9LrRgpRrR1Ky4DFBDYOdzGfiIQXdDrh+96ukNXAD8
MOM2wG34EnIkYCVAdTQNa64St9DWpdKhH23oBbMNu3mxMShiE7DcgGg1BmynX4AZFEIcP9whcL7v
l4j7CmBB1DH3x0UcC2oQf4GhLbDedekih5nye4Ue9gGiyJa4umgSTPhYjfKLU8FSzTG1FAMMoJX2
E8KuuoX4DeKhfpXtL4GczIx90ZoeAQdohGksuXnoY4dHPiiAbgi9vHJgT2i/otuVoMLAfkNzbwu6
v4XPP2NlMeoD+YfQy9MhjjAusYCcLxuR8uHDvWZnYX9Rg7tvAx8Pvg0MFTkv7rIL5SwwWME3xuMM
3wXhW8cnTUUocBZ6UwzkPEBbWErgVFBZ502CTYFNgn2kVgKQKQDT7tgYolmlU6XfzRI0wNiHk5pp
x4/clTK3KhtGGnL7qThm5cgaopscyXhe47CC0UBDKx3VZz4+GybereA+EUuaV2O6kupayDNHt22g
Grh14TYF5YJd/Cikq/eBXJJdySjcTwpftZwKAU0T5lm4tAIyCgacWn6diSYlPbsMrgkiIP4RCnZ8
WMgMIPRzoa34DQ3ornqY4r0+7Y14z6ElH68b+VjL0dIkDjdKJy8OnCrajm6+U05BCxKLYRucMizU
uv3U7ftuf+325+V+wKLHJawcSb/93OuOYiJYFkywy7CtzA2IaGJust8Ss3QtNETmdWgadvabLzki
MJx8ZqyyPYVt6UNxgD5hX1/PrioDyQXtDbQqYCJf3MTC42WQ7RhuL9K+WbKkM51UPAsVH8QTlDxE
66m/FoaN10uFZmrB/RwgBQFCxNuF0E31CUrZkiRK6K2XR2by6XsHpCiFRwmReiOSYodZDFrrq8ee
8pLYzsjClnH2JFkkmDXbhDjy9T7To5gHBGShLXgkNprc5IvLRJ1Z3vo+82CgZv0wy2Vh5AxWCVCZ
XcRK33NcykRIHqAqeCWoalWIKTa5bWLOxAyMmnK4hcNZTNHjfM1NzHHHs3rFl53zihkj27rvpkdK
yvRo4X7b+jnTHh50F63X+hZQpLpX0xM5pXMmLkI1MnENxjBPJBtjQJ1txQj8LFIsoeXBydMMCCNi
KRdEHk5OxICCOFGoeNxM+sn1lfTDnPruTW39CBLBD/HWM7asMcedeQULvloiynn5oz6l5L04yGh4
p/e3ydaB0g1cj6+3YWO9/Ps8GZDSGYm462xwrkCIyIGfNBvVBMPPM3y8BwECPhib5AzvkGwOrwOL
lSJwbV4f0DbZiVAuWFZHD+gpP6SKvN9kB6K1t1iudBGWhOSXItKjRzAhFfykl0dYhZioIMRAglQc
LucNf/RKb6/Y1QF4lT6r37aX3fWyI2Kc3FA+GSqUB0bivN17ovc9uTr95s6CLogqluH2VQqQAomk
YBqQbkURNu1PsNvbvdXuz+RXnPfVYqcAln4mOPcSPAPJ4OyjQr6zIq+9V+F+g2abpBM+8guizD8h
3ZxZkrgNZVhSllu+B9cjPr/o1TGiMAjNAcXctPSdzQqi2XKHSR3cg1bQj805vwLu8VL2tNKj07/C
qbQebj/ABerVg9wMMQh+HPN+7of/mZYt6NIzwVd7WNgICDhoRiYtCxptiaRL2JA2nKQMVtLts5nN
jTElY8HwG6/iq/yMrQOE7zskYc6QBCFVaOeFSoD6sCKskApf5PtgpFUdc/wopkY4oWEIc9zwkhuo
AsglJxuuFd6ewBkm0KCw8Us6v+Nwp8zCgxfdQBugUcdFhvBxM+hohK8hTKobSK0cXBQSmn0sHAZO
t/njulOFa3Kaqfdzz8Yr+A6IELSn7tFGIHPA8E7w9e6UPXw3rC9sP8joBvdmajBjSyBQUNXVOiLU
iSQsqFNtsYZ9trC5/AcQJ9jSnXCDgTLNZYFs1zPgoz2mkobTJf7rOPgRxDOyn+0fc1IwutKvlfUw
kNiDnzniAFYy43JSFYwQZxPelAcbEK3DAkGyjf+rInuTzADUBgeDhHhdY+vKmvig+MU7KJ4mO/kg
CJfQLgkyYw0PuDVxR2nUXD5cS5jkI7Z0VCBoOuzZbJTsNCzucktYWEJ2L7jeQDnPAFRX+mfsQV/h
rvdLG45hAyjo41UAy7C67aujSpOGRQGIOBT0ZrOkAEWn2P2SD3Af26OmPMrPqC0zCMkYWd9CuO6t
YPcDroFQtSvBa1/dTu74RPoF+BU/eML+C3a4dlDQScXCNxPrVXEjtQFXuTGFBsWkWUQ2iFyY6kgJ
YK/reKPNmRgJ3O3E8xhGqgcIlzEvA0ib1ikR5hbMLMejfmAMSSDskf+b6CphrWDxjvEoBUDiLTn9
OcINFxNhyQBIFKs4s2Wikw1x56iopz7IrDSnXR/vyKxkmqlKW13aLpWtpWybxcboNhKuHdXagprd
r7Kro7q3l/8GtVfEm0ERQPoFiaN1OpXYACASoZdPeDpToZZnoZZXKzdnVNC5KfmhuP7inom6V0Es
G0PTxUAzdjnAiWrPE/uGKMPBR60Y/thz3U9qxpePd67SQl8hhz09X26CAieNglH2T0sPWUrlJIOM
yFTO9Am8HRVfetGEGS+aZHLPXcY+sLhNONNoI8HWd1DRFJ+jhL/xj3UMqUp5SN85DBncIQc1XKKr
mUxqlf0DtY7jpz8fILFV/bbotzKymi2HscbM58JnLZzElsxYSYW64AvFoS/IVKz/kqmgBjXr/Due
j9/7CdyTdYeYU5zA2g8/fRDHzHzSABhxvtCBhpB1QOkex0+4G23hVFLEadSSKfvL4LzilDm3RGdf
MS2PQ9KbSaYXY0oMcGoROwt7wCVyFlxZWJwZir9UaAaEFJwqByk45cRoeJQT8INEQ1KJxdnHwn1B
xPlST2gPIjFacdCQ9+TGbM0nvlcWXF6P0ylcXBxp6XBkEDIOEsaoDXgelyFDKFwN8nA5vyUqhLAJ
IWWj0NVRMGGhwE0ieGcGiVkX74c6gKExhRhDYybGLK5p807VA18bJpqFM9xK1ASoYhqHW6itfNSM
kOMcHV/GSXmt3vnlg3l+wEC6Lv+Y+5DDcGasAD2yo8D3s3fzp4PcxhXi1K9RcpF9u+6XmI5E7D6l
ZOuR2mHHbqd9eMafj/psCJQqmAx/gSiMoCTicp5IWERDxZKfr0sbnaCIZ1Vfbj+z+obTAG73NOvM
2Cbge5M4i8yD2AJs0vCEbLc5ljO6Oz0ZHrtdq+15NdjRsyGyd+Jz3ZJrNBNqz46yYy/ldfWqyK9A
6ITMBxETBvU1rXa31V/481a2exysy/DUuT0u1+0+5zCHG3iyheSopv/y8wulsbC+55Pg88AXmK8K
dYbQcTFB4WcsFUfqdrdur132dbcfL3trsU87N/9tUqVF0sW5ByRhinkPSMrLTYNT1tKp3qtvrsJt
XFmLwIQjqIjoCkS2p8sDRuPVdweRMDpDN1QYYPmYkJ9+Y8FAwBbO29LTFa7raxW76StODeeTg++b
bBPJRbgUkyKrFsuA/cosCFP/Oeh04kH/m3UK85trTm4OTuQ18ewyulE7+zZuQlYFpTv7htQtcSdD
ECAHu/A5mYbuMXmPezxBhLf+QcbCt+fBiko4PlqYafgSIhV3mn5L2ltnbGpyoWDDPj1V3xLCIrxD
2tlpHVMSOHGxQ04SBCfNlmeV3HAOSkZZhTuL+YaHugspN1od8Z1SvMnP3B/WK+eI9cpRxT0CK77+
aBBS7gnCwVYUu9ezzzpRKpZ+bDApEIvZGEvj+SK9vdyQHMZrIjZsICqacHo1PAfWjsCx028uw20M
hjHgst8gRRS/CCpp+ORhv79ze+MMrUsBFHHLeeJtDiW+neubsi4vmK+u63E1lqtYis7CDP5P9NCF
/mUIcAniIKfMkd4OPEbj+UX/uSsOIZbftYA8Dj319bsQq+04mDnqUwcWPhehYG+FWbh0aliEA5I/
HTMWsMj50bK88zYVtypBDYShaHNOBU0jqpAlCV8274+XbUoBpH5yDv9ro0zOIaEU3YAimV7WX+DE
CKNfxMsar8zweEiL8HeD+q100cCJzF7uWXJZCfii5/k+4w0hcpdkMOC/fwPaPKvDGWn+S9l7oH5O
TElwYMBmWYsWcZjiPYZqci3JlDV8GIwTsYKFxWnHL3yZ2FQNkTHBQkjAtA5VkoYXInWQ33ymDqLH
Wfd4Cqxf1V/ZBKR5kRjNlIiBABbAGCilPqsFk7z6KFnXExKh58Fa1YcJWuNBaBOFBIWFlhfbvzqa
w5tNGB8MDr6ohkVCM8wuHFtQ20KeYLQdC6NmBTb8Xj3YF/lxVu6pz2eFfGh+PsNBAi6ovu8SXfzM
iiNlNsrXaXYno75W8XkQVVeEBBYivgphgVqRTzoNlVkghsWWyW8yQPLRLNg1DEHEsozdyz0x2lec
Uab9iO8Drf+0lwZXOy5oEFYLbUMGfQdLeU+qdqat8O0oY1tBX4bXhumyyD/A7al5sQitfSRG4B7v
1EO1hAsGEIjgG5XAB2VhukISo4hQYudEdBSq6JP3PgWU/IgnmUWS6fqcMwTAZitjN7/8PxP99wfx
iKJjANfCLIk03OdZ1YiIB8tdVMaoFZZf7OuT9U7a8PG+2avIQufimvp6QeazQzVIrjD64O6Da4GE
4pQJQTOVIJm6d0EzF4LiD8e1W7yVyh35WBskfjLzX+HX5A+0A2RfIb4i3mzO2EB2frPv/4fq7h66
cVfdIbw7T1jDuCr8V/+/urvYzhr77pllNX6HFg+/xpMvrdIf64g1Y/NyqghSEf5Z+DPin8VSzvjq
46xIVSof4mdzj5sjnwNNAn4sd0sWPlH5Y3SwYKPCRT2J6tEC9KO/yYMca7R5TX8lGSkDW37HCixK
YIYcqt12T+fYlpuwlf8IE4tZmIhjGhwZK0CMUffBglaExE/yYUModkR6Q7ETK4FN5k+tEMrfdK8f
vRNeExespHhmHPO6YsOdY4i5whUuR8Oak5hWLL+G5B7fdUeIeDEVP3niGcEzmYV/4o1pGJSlzO+E
7MZgaDpzBKEJYlp8QyX8giISK3AklljheSc+l3K9VFfYlUkq/varZg7tUGoHa4vc9WphoDehx9qN
aViqIl6s4s9W9YYKX2PcSbWvCu1mriJHdSnoWRikIdtkUdl32ND94NQFWUbaLua6fckEDlZOIOM3
B895cjxeWCV52HJCqsXGFwOP0T9h60fbxKiBqwJ9UkE5ErSzB9w1Dclhu5Gilbiz4SlZyfriwHZx
/xz4EP59DhLkaLdHByo83U8xdrm0AhHbbNwEqoFjHryvJ+TMHGZffCk/iIAY+B/8IdBpzE78PBZE
6w7vbCEaPRM2iZhaMmm4RDhEIlrDfPQu59Fg+agrvAmxLOTNW7uEQAasDtnRhOYagdygCIeAu/qN
9vkeRnA9ytavNGHMuoFTzg5wjXIzKiGLwh1KVxJzW0RC2UpvVxU2wd2KTBY2Gg0PVgidJEDQp7sm
H23jb9jLeBUDYM0e70CMAxewrv46DVmMFmezofRlENlONj9U2iLo6uKtUe54gnnNN8y7px1ORCob
H5AITrS8FmKAoxYIVg4HM4ybcCmHsRWk3NVqwJJqRzqOZXADMiWqAR86O0edMNkqQgxx04gNjKQE
Get7MOx5LTHgagSnlZdlkv7RihuA17XE0sQht27AyLH16A8/P5OnBJDH5ZbjfhuPlx3yXZpMHA/p
La+FWG0hZFMFTeKR72Ha12rXV7sbN4inHLkPWfSWgypWYrp8YmQ2WjgI4Ypu02Zid5iUwu6w0P08
CW6Tn2AiwtOZ+9XJT5kq6qSye0XJ3mNnYfcDL1Zv3AuVGlxh2DkH4zfEWBbE2AIj9MFrwY4P/6nW
xqeSpqhdiZJqpf4U71QDYEkiz4oEOHJKPOCl1j3RxZDZwsFKBwqfMCFGuvzgnhyZEEDAZZYA6YXj
VneHA7LBA8AAi9sJbKBrxEaHj6HIdNQ/2AOm2f2xK/fcksWv8UgCJV04q5kXXThLQcNoayZpWpER
4BnJRrEU0rN2Xr2EnMAbJWGQyyLFCo9cUqxaHHT5RQub1652NWlmlUj30bRVn69OcTS00Q2ntDbE
n2rUhD+Vxai1Dpdj2CZYJmHCZSzsfhujKRvDcxVZJIeMEQYtBSYuqNS8+uKzphrvPgydbAWXLouZ
PKEFBMMF3TWI8Sof6cUXijMSSq2ur+q6IqkaOY+01hucNx2FH0Bes+Jpvfd42iPtQoumXAL8liSZ
SMaw+bYibVzRksOL4CsNYfIKppi83tJHBDxlEdFHt9h9vUDBL9+r08XmkgtmLVzLZdSKURhHIBl2
QqJrnd+kn56//SOPmxK/aVf7LOIj/EzckW5YaRiPE65dsiDB9hRpEXgtegTr6c7LFV8pln86EO9C
NNNwXvPZJJAGi/KvdZFsI14S+iXLOb13KlohJCIZFPodBOLxgVHyuE/HJ0N70EjHAv+9PaGZAyO/
A+R4JLGGx/j3lHyVa2ODIMbYYAMOykArf+/m+asj4vq90MsofoezH66NIGOz+xSCMr0UCjyGV2WI
4WEXMs9ijgf1muEUgLak40x1N3xiGqhuUeyspRf84y60xVfspkO+Je8e5OFBm1XqfajRH0p/uNya
7LeFjy6LOdfpiEicIeLtSbzp9jOVX5WIn9ysxiEYHgH7h0cm8xdLaDZaaL1i7sjfd/HfTL7IKRfq
LvULRjGfDGi3/ppRl/rMBygm/eERP0hcciiq0LiRSC6vET7FqIMNv0abS3LXFbXnGUu1MBvDyxiS
81hXbIj2DcGj6g0q/tbw6fzJxIfCZxWVr579rPITFlENzEnPUHa8KROrhsJnee1sBi8Pwgz+THyQ
0yK6UEEW3FRw6CHQNyLwHpc24WSgUY5upHZzSzdyurka695Yl1jM9076Uy6c4SY8aymDzthU96u0
X53jqM0ijUzqtyW1kBWmXXiSaKXtC8zS5xPTkNTpMGjBuaHFZMGpaf1fS0QZJ9R94XWMkvNKSlaX
iTp2tTBWGMfJpB/jdLU5TZtpHlIRIQBtv8Cc/kFtAS+EhxxWoXjIYRUq0dxhJvcbgXvGm0HR/hB2
k4uRAfMidINY/U0opy6IF9dl44DaayRj8ZQaHg8UwH1K9OQ7uD3zH6ZSOrdL9Yq8EHSmKDfIC8+N
Yz4x7lpixTJuhliIA4DS7azcpAqz+G+evAzjsjoIFUjSMvPkgAWXXzy7Jm2yX2Ey3aK1dQzsDTDm
wO4QpAaqlssDj8sgjgoAcQxoGFIgJWQmk36fiLH/eUTqD8RWYhZlMMxHomRPQAUnCgQbjAlXBmCq
GO1LBQ5llwI84xsBnlk/J4h1V3Dj8xqDLSYPPFTQ8gesDRmZ0FPS7CPzH4Kq2CAinWzNbkKeG0Zg
M/0bkYEG/6jgEdpnvDw8k6QA6jZ3f3J7ABB2cyAjgAIaRIfX39OG0n6fxeSe8Z3xw+weqwLB8Gp/
z8N7xJhnskI+leRBfuJdLMbNpdxUyhpITvkEkbQkAUTqeYRqDvlAXzjTA8YNaGMF3Tw1xceIjvGu
LEi/kXxl23op8MY024Kr8VmO7I9kU8/ywsV1rYJcLYL6GxySgR8+/feZH279+XtS/OJ1ggKiw+YO
4d2zW95VA/15jX0sURN9ZEhEozoYfBFghpxcipI+WuSRDFpKF7bBjqAmzYdWUQzhyQIXPQtG0Zgw
0bMMPpLrZtZeo1q/UvdG3YFK+m6cQr9Js4mzAoA3IDtu1CMl9yWiC5wwpKZ3w3zFdBiXMG1Y0jxR
DjLNoCCdpziovHueGWF4nncOLB3ER485x2vz8W/4YX0N8PQO1SC86xf0WxB95maFJCkUQNkzLZUc
b8uEmhqCPuCpW0hoFJAV0FZ7U+0Ng9fNq6HOYBsyvcH0KjQ2plcgs0FjQ7rgvHLTY1kKQ3ZYjcxz
vCUPmeLpXL3QvtLv17C6/B4Q+hIASYFiLLEbRGjsaIxBEpG3DcJHmB1eCYQTDQKlsqw/BkDFN6hM
ze1MAzysOikqcBbhTjvZV0t4KrDKg4FX6FtzwsVKjcCNOEjm3M4JE6R5ukVQJNAkeV6QdVsYPjdB
1Z3Zuvwj6XdScAZZDyO+M9g744RjvPaZa8u167Shz8wfLyDYukDkqFYabi5YqaH6CdJVfGM79Rto
pmBELZx2nTPwLu6FY2A8ZUVE6Jj66cds0YiZMs+qvcUgVlvY6UibZV8qTCgiM1ld65VcOljbMBtz
MG01h0gfiOB2SsYtqaMOkbWISkJA8Dy1l2xwqDiILZ5XZfmN6mdIzdMAEvl5dBT2O+bJ6Tq+rJN9
KX73NNAC2r2JXxFDOC9NPavyBIJp579PKX5joHXQKZndowdjdEQzJ/L+wNXkMZCRs2K5jE8IRhEC
wxbXCLwPIJXLycxL4D/Eq/G+01FMvMwfIOR2gXzcuUmR7gJNtRcHoC0eVlzNEhW7YS9+QL+Am7Lv
utv+wyELbo5cXGAwK+kN7wn+Aqe4LICxGRsj8oc/umNZd8+RauG39E6Iyk5hLAVEDyX9m/6jYajV
Cr+oy3e6eCDsOPku1vInlvYTU4SfTjpQGps/pBfiGVbjD8AEYl7YhnWftwdCABQOVRy0rt69W8b5
gXkoDXNTPULGTk1KPUCeEMBnoX+DYjCvBEuiTwZLKumMt41vOaBwtx9lh2GZKpJTuctqBCr2tXcu
/eoSRwsl6q3QaiHshNchKMg//Bqo5Z0cmyzIhOSKM77DZW+XYnsHGzLqlCjPosIC27SljzF3Risy
0yhOo8QKcyUc2/CM1xNECrxz7ZLdewhSw08G+8aP+NQtp6CjgC5GEjH1D7x3iD2/DUy8n5dh1gQT
Tt3nMEHACd5MbvqcIwWH0ZhzpOAwEiJ1S8LFIByFWdeFWNUMUnP7XYgXQQ+Xepfa415jSZW43YC2
89/nztUvu6eFsemX2zZMXEUDtAjVPpQoX3shbkDZwAKfJV6yYfa+XBXlivsIzzipWCXfZevizk6c
FrEesnPa3siDH1YGWzeONPwdNbp1UYVAX7Cf+PijqyqiJ7EBa/HXxDeysw9z9sRpw3iSiAk2BaYW
Ohvh361hCaXyKzsCcRlbhtSARjydCxGawHZG/1c6+AkOJ+aTEUEM6SiCGKp6VdQr/bYqRwcxpAKH
Z2PdNmW1UW5ijTciNYGxJaZkvoUmrkMZit3bllRe/QwN4Ru4XceKZBJ59yxiRvt5CYgW2fmMz/5T
eegv2hP/sdVdxYPRffLcDsYGUF6n7mV2xotW/SvmxqqvQrrofbkUT/UABwMeCX6VDnGmDbNrfgOP
2F2FdpwJPn4YZCXPK8ftQBO5DziYkPsgR5d3xio0kMJWjrxR0iBoDNG1YYSe2PKeYUjsLMqNXG5u
ooZyFkwMeRpLcXkbHk4NqorH7OWmiHOAwQtodsorwNfY8ADhGfIwgQEYTp3lE6HM/DE3wOK8ZtPA
Xmg3UG0Idw5/+YTnH++fEmXx0Bu2+kCcY5Pgm0t0Hv2uboDMwdUR5nF3UJtZOp8VfTB/O3sHdGeB
uN8+mfDES7CYedzEuweXz7rfbf8jf/4fV3e2nMYSrAv4iYhoZriFZgYNlmVJ3BA2NvM8w9Ofr7q9
vPc+ERVatpeEoLoqKyvzHwSx6Gufe6vaOdGXmd98TJe/8t+OOgUvm9OL3obmia+Z/I43Ulm5zdL/
4Gaa/ZbfvVHhK+aCpSlVv6VIdIq1PoJ5Rq3wPWjywe8mlqB6YqjIpKoaIwV76r+QJP+dbkrg0H6/
PAA+oqgzx6/jPsY7wT454YgQi+hYt4rdtOBwWcrDB/narhB16R6P3Us3sFwQDYKe2xHEBzCTONPr
cax+WyaxMLSLdBpQfAg5KW0iLzCmGh5L7Mw7mT+AE6nniZL3/nOd/RM9h4qWG3X7/nyFaQQypV1x
CFKa2/H1BQ0n8rH7wt77sXncu62+O24z734+kdU8qyWQUYxuoYhO2Ib9apCg5K0ou7k2X3JveYnk
iw0ZhQL0LBTdZ5MsMHRadCcpdD4FK5Eqh9F5J3VQ5JWiwCoPC/p4A3sYQKFQAVKHtEzCNYjEZVcP
jSbwGW8Y8cnHMHni7+Ylr21n8RbXv0/d6Kx2kvdRkjeYq3YP0asfUBj3+7fSKHe9oAAK2XAvqZV2
XvKluFiKfS7mFJhKt9tztrX9pJ9F4TROqFL7MWqVbzM+8IG2WOK0wuv7oEShnccyzpuTdmD/RM9j
848KNZuEakzoXwTJn/pLmeUmkaF8Iz1/9plQX/dL00RULipJ9CrFIchP4C2BsqjiGKo4yrgAO8bx
GEbodBxiokunlir8qdgjcFnN9KWc+RYjt4FVFEISKynKWtS7sz8y7+UQDgu1ErtZflD6CqAjpLsk
p74bncoSo3QKxcNB6a9mVnVQhIsofAM3VdZrsM544EUECx0fzxxEz2bUg9k70cB1aZuECuqJxyQ5
Sem1bhKIGo2SY6hSHZgxZZuzX7hutjN0zFnSnuzofwAZdDBjyhHChf0lbBFUOxhb61X65sFadIXa
2EzO0CNoCmf/WG1B/CvojI1Te5FUZ8xJXh0qpBpR1iUv2CF/hMVIbVbTo6kxlfLFfBobygfaf1rm
+0/gGvqp1DAma6IGme3Yt4tp53OHTtic9ue840HvCp96KvipmxdHEcNBa4VHjq26P7iadBRy5x3z
6RGbZLcM44YoknRG2DJoWEFlFYPeK/eWJSC2P2xaDJyY+JZbPALLtJx/bn6ylL9+kk100wh4s1Wz
CIoLTH7oZ4ekXS3LdTamhhk2Q0MKtZg8Wjt2xvuwSMt3ziOhKSDN0auBd3UVAW9s+gFbx4O36YUx
QcnTOTEwRX66hFV+JAK2c0mtEQDV3eembWGugY3QQwjDHJpAWyBp4T5zIpKG+zwVrh6vAdE1EZWY
Au2wRyase6pDVXeEv9kPTYnMjwN0UHJQ+/pfDp9tFd7KA0DGxuigMl2bMWNXbMxVgl+WRe5DZKov
WS+d1Q/I+O992jiPRyzXKkqKOjOhiyhSnGpUCYJIr56Ubzl+2s5spGqq/3TmLAHDjJ7QBw7x9hAa
IOnQxjMK49nTbaIKqob8r2cBh/SvZ+FI+tezSGvFd1AiVdMbA794aoJzcQb19xjPNvFa7XcTL/nA
z+MdxHAyrt9D9Ttcrb+0fA+YaWTQdy1hduPc4zRebuqvO3Duv5ELMzC8zzBbOmZvQFrbMSdsDdQF
bedjYyYKFILXFJhbcHPbTdaHjv1vb2ipPZ/yazfOR2v96dne92GdHMeV9fP+M8I0GWbeIbqYkjJI
tfXvxBaxGISf193E3pUFG2mLRDtVt0ivs4rLfIhLbyZVqAkTOtxNPHwxW08C8GPxwy33hvpbUq3u
L0791amfnQ7y08FFaHKPZYga+q/b74LwPtM8rYPiMPft3SQ8IaywxM+YgZD+ruHRZYYyc/9zMR3M
8Yj3wQFp+ngiIqdLoFeQ9i+0MMpJr0CjwNAl0Gm61CtMHAAYSdMRsaUBmbxoCvrz7r3z8rtI46Sy
FnWINZKGrCl9V75haBMbVJdFSmv90PgQkq3tKrDDfyFZJSBVRPXVhCmsV4eatKpszvGoOsA8TTpw
KdxS70noZiSkJbSKBhrLJyazi06xFY1L1PaTASAHJgcjp5dhXBrlQWqaxGKLc5SHo2Lxv68oIsIZ
QT6JC7Mfwp8lIdzoxYo46hpoI4JxojCdRhzy0rqv5s8slgBKe1RiGZGb3z7OtANhGjPPNR7FGmSR
3tY1BFG1CHFUIUJ3VL+5Osji9ehMJG0IIrmbYK6EI0w/UpwWCQ7A/ZRzBgnX2L9uP13InWx7nMNk
Gm1R0yM8PCQ/GMDMXSnEIBslwy49Nv0zFEuCdXAkT5V3Q0tbTiAGWUQ7KMfo+wnUOEFMHXrlYncH
sKVTVqt8d59gXJ8jC0QEC04YwCLJdv4UG8DLaruJp7APYFR/Arb6NlsTOOrV5nPkuZzul02ZhNA3
74doP5vA7qbmtCGRGefOtWICHdjKrWLhCqzVv0XojWNBUKTavdpWhB7Lttuyy2PcHCZ9Paq82s3H
v+YfuuTzxftNmgM5m5POdVl4nQ8xbf0Qr0y7FXKaFFtCaeqApYyULj/LKjM0eZl5Jyy8/73MPbPq
8DARHDU1t5svPyNIVNgC8L8hNDw4TdK2mzAIsVlgT3ziIf23pbvP97XYImjBmNfjYTZYsLbJ93fn
foUiOXubck8/5zrtHZ64QJ+Sjo6uLltPDGBCQcnRUHzdf/JdXl979rojE2vdme6AcloJBi7hloo5
XFdaFQfSoWNZ3a/wOswl+5W3ijtKYKiXGMWyHwZdBEGW9IN4JTf7u7sLlTGl8ZnmzF8WtsUBxOCM
ckB9+A35RF+Zvibx8tGxW0xssLU284iNGz6IvQsOdEm5pb9c9tnA6X5i34abP2XtIj9Bd3pqWUM5
nc2feBjPURZBm2l5LptOeVkXQrpIasH668bvJMF6aIcNdBt6j2+0cQLd/Yfw8JK5w5x1A3A84Gnj
D2mXh7eE5H10ctrB9yemb7vp4DQdHKJBhRZ0/YHWmWpmogEnA14itwrDGy2tmlpwEBIjpcxMY7oO
EIkSyfbagcHMMSgiV6ot/dhHrnWmgcxamLLdSuhXoer6lcvOUaPcQxM2pgLtaDC6P3lq8Bk/nZWz
n+XsK/c8beBLNNg/nma7p8VTQTMoNv4lWanrvSh4mmhhOZE3LUN6kyhEgw3zT8wXGWELSSEiV6UV
pPSm8fkze/wm3ENpWzv/6rFalLr9oq34qYFJQ1/2K9QemRKas5Ek3IJy4l/j0j7+1zq/j3ObZ/8H
NGD0Nu1faNZS2iiHOQ97MRxz6jLZWv+qqq9HlAVrgH83DQJzQNgXnhWDPEmvONMSHuePOiSgneWO
pVNm5G4BwdasydP3bNZia/pdRBZrhVkjN350AYf+tfzLPGdx8FVZQ8/e3/TsIw1ePrS57mbVzeb+
9uzX5+5j1d3DWIAcws5h1jfot4cG6u3RuJ8a+U2juKGjK2iGMXd9B2K9cZQKI/9z+7X9us4p6Nfz
1WACvbijwAUHaCOzRJGMV6TDLvGCJmwxPmbi+u61EBzBlqf6atVbnnuZXf887e8f/QILIywj2GUs
o+vgtHxaloIA06g4KBUHFWKrUW2m23PvX7b9kYqpjooCUcgagxkTwWljz4IyG9gVa6VKuOGESUFg
MXQoKSySV5z+yn/XqSP+hZr2sFFEVbWc4T/ziN3nkhzntf4jv4/312a3OutWyt3islc4BWXsy7LH
wMyh6PzH28k0iFbEmam2uUtt9/aqKuSAh56vvi+n33JvrmiG5UeGmFxHvm6r4h3IaVQBrcDKbpB5
DJad7Gt5KBFxV3L227Pip3FAOlh2p6cukPvobUTX8dxK0UDC9i3bGlU4cDBNpLelQz5NOuSpRKvt
SaVVh5xI+jVHJa922DS2J4XkMC4bSGWBLAwwsF0yIJYut7+gpcfPKN7+zsozN8H372q3ggXiehTw
ueo7aN9LPXL7THz9NuV6/X1RBU5x93d/uFIa4CgbBSDH4udl4uiXMYFHQFcYoBXgOf3CflDZqwsM
5gfk9Pj0Q7c/ygP2hZi/LAA21zQM2mrGG+YK7XOlLbDkya7natVu9lHPgZ0E4J0LDdiFC82JpYUL
TSf3ll5T3GtX2pK812cfiROE66FSsDh+oR35vfqkYAar+A+uqGZ22MZqNirMmw8HTVJXUhJ0bqsu
b0t9kOHrGbyqnnsBUZwXYkMBWHVRecsRodS11f7Kta/7tgAuj3ZQyESuifGFy49QfVZj3cRuttlL
qJxAHs6EmTGAhaYElsbGdSlkhp3Mz5WOzpc6DkSmj5EJcFcy/qgYrQQ7q9IHZGmAV6r0hbr4h8Jm
AiOFIVXGnqpZJdLEl4CqXlUxLdyHdCzy3/IDL3QPFiaucunpKM13oVQseQQeRl2hBffCIbbms9RM
j7EQixSgSHkQrPJsdYWkEAJuaiEC+5KaeR5+WJMQUVakRDlFUi3BMxJ3Y8gNY49g/2jwON6fAngD
ciOHc6lHgc4cjOhB1bazoBvsqC88mgdaUWtC4MpYQMWtBb85zwU4onmMcN5rtycr8hRcPYLZJFIF
9zaN/+dFsbbd49m2b7POtNQ5zLu3B+hSb2mHagKz/bs2on3jcQ2Nc0PjnCrcv975Rfcq6Z3zTr/9
KWtVaWRtauvnklKjXko1jGO1ecs1z+48n7nvEgSlf1YnHn2h2pVyTJOjW5Zb6BR+bzNzmtFLhQjq
tr3QatDzmFPm54D+tWOsmSJurZkkCyTjkkeMuUvvHWe3tVZJ8Ek402r6lNAxSzjHhXLHQZqC0vBh
RAl3I6fULhv4M7MfWE3JmYlI/Ddlcae2GFVngGjLAYyv2ZX5UeKzzueIrOz0L7LHfe6bzHQ6DbIz
KY/MawCQJXUmFx0RS/apTyZVTtNuhfh855HvzAiB6aDVXdS1S/K0RgnfChH3eEbV7RSLmqFb8qQW
EGqUfqM+3D62HtUC8o3oGesq+7qYVH6rY0ebfinqMSohL1TOhcpIdt2eqx2Nht5P2mmxxyToVZnO
e/rG/h32oqzUIzN0Zo3/QdzO4VqghpTGXOg+qRuFcTdCB1lSwf5bf60qJseutNnh+nOlbBjafS56
VOnTuC60ew2BXVohqssmQ2Esvf4XX4E5t4cgr51lR7zsOpHdIOUopVyfczY5aFRkUDlun0nhCG9K
vu7CE42XYuPbaZLaZSgiKKRt94P9fnCKBrt1/Dh947piw6kaXSsdDrsbrORKhx+sas78e4Qj/2O9
I2/Kzpel8rJ/XPZDhJ3FBbWI3XPgLc2gomkXP40ygbq0mg9WBLXa8y91BPmaCsKaKbqKh3/VvE8G
fNJO92ATxpK3w7R+eRUn97j4zUc++Cpl39GYOCst2P4hDlYsbKJ46O9Nx2lVZ6Ea8FI39t+cXpGO
PhavM2qRrZ2wtmxhCK+TwdiQYPf0YPEHtpJx/oie3ZAtXqDhNNnOFwIkE7sOLWxFz8tdpn9UqYye
lemMf1dLh2vuj2N1W2lJxFwBfbWJMqpSh3aBEsGhzc74Xm5ntdXdkBesUdrTI7Iwk3C6+cAnUI3m
L5cPeJcCg/slwGnveO8ddsF9o0K4lf1htfPA5xYR2rdse7dmX1Y7v+y/OMsXqzqYLLViY8kASk2+
GEa16F+4MzVKe6CNRv4aYDaK63j3f/4sNlpmgSpgm2ILmFR6RiyziN6cWkqh0NSqoa4bBKfCTVwj
rS6os9pL0o4cqleoPqN2+nrNKDcAkBrloT3CUIYdHCeaQl1yWym1md5Qhk2KcIo9Xo+TDBuZtJYo
VRZwTneeEGHCVstg/gyBUExGodw2YWVQhEVnWmnPK+1lpb1ZamXUsJ0K9Slo0L23IJO2I07RveS7
ylWl58f9OYJOgHsvt6/ldkQYh5jGoaMQUWCP/lRFNa+zMH2lk/8pTfc8y0MZ1AdODOChoKPHnlol
ROFMVfh3aQrV8LXa3v/A/ivLYCilICjZXmCkPZf6tPPzA52o2USydvxSmDF3uhHp9s69qR0oae4V
esudJWpohKNAoK/JqD641DeAiEZ4GvG1EOM8oOXobkcJ82Hzq/Jb2EOPEvbkCYtfOk1a3JpUDKqm
LZSNIOWlSJdgKpt6yXpCh+S2uZk1ndjoHPnY57r/1pf67qRwXuA7Pb6V8kmPGROUia0CdwVfi4A6
gae9sslprw/lG3tBTYI+HfrUf86zWQxJf81+RQEgH6R/6LKcXN4U0orNR3PX/7zfsVtYCtBc5NHU
up1b1MAeZ/sljCIpxFzQx6ueWxXXrEvrFg8ihguql7l48Ttn0z3q213vcu8Vz93quVuudqrVzunU
OVTbxVN77Vqbby3VHjW9Rs3SozVVaUNJpWuVSOGt5+3jrb2/tfnYLJrE8OY3CmgIqR1O9Yt9lx5e
dO8eyqSG60CY2/py1s3uurdd98IzeNotoMyRkOJ3VejcahrE0QXNL/CQwBDwkHCaTpxsA41tumhh
TV/OQXzuQI3y1/0L1lWaVzat1VCeAXat/sR70RSgyVYAy1607TTDRtqEWlBAhGuhqD6I3sAzfEMs
5epwegiVK0Ms77ttClHKIbvsl3ukO6WvOMaaT0qYxrLzAftTCQVOhcwc4XwlOyoeHdUSdgzZZRcq
SHFmlwuooEsu3OAu214+140yjkIX+u4M9v3chY//usfzS32tPJLvSo5X5lHX/9RZrToP/Lefkqfr
qDXV3gccxv+ZtUazluxpD6LJg4Ufx0hVK7g5q5lmYnjhKQp0rgEEaEC9allmd1TOm8trsyga5pqn
JSJ207oDfabfj2Q1bxqwhkGgYNe8gx6C+mybZ8K6lQaBh/28yZOWukMFsFGojdHwt6vBqdxHJUXs
XGV7BN/z8x5EWr5T/H2i9HUKOrXzX0TfPxSUTDdqihlHl9kK2MSfx/dyRxMIBN556whn8I50ja0y
+3mM9YgU0NJqifzWX4UCkS0tWwprSpwim1vYIhoo0hRfQy1JhO3fuulj3KAAl//ioZSvLvBQNbVM
V8B8MlJXdrmuAaVsSHRnj5DlGq5e6ntc2m+V+vTlMUmBzmr8UM7/H9c4Ij9iM1ViSHghFM59XWmr
gV0DYQxFPlNwyPBHDunYmKGeGn3u8nYkj3ZoRcRpD5LFGoyh0tQoNmAqsqMYrMK4jeIUWXEagQbE
8yV0T6NQCCCeG2h8ExZjValt/2TBEouBMHgrti5FlyrS74EwuFR9yfBFNq2da6Z9RkPlwMv0GEwW
yZtNSqWp0w6AAeEk6omAWzpNZxsOtomdQNTk0HeaPZePgc3uc6B/fjyeRHB/ljf/Bg54PF2dzggx
s1q10HMzCW1jB9O8o3SiqFk6dhVrVWdUFW+PUFVU9ChRKFj25V4c92a0UPcDxe7H9kmzK2PSAxTL
zcHVjZwcdY4pYiTFzdZMUjFvKdxe509QR7c1xZi2+hs7m+zUu7hic7UWtv2YjELdvSl6y0bd2WSu
Wk7dEdiGed27FlZaI9abVKZwq0jKdbhUynWppILKNkHA8HdJd5KR6w+k2eLsh05mgcQWb9T5+2YC
8mcosyo9Kd3/q95bde5d01vvDE9Jb4+aSJKnVA4hVZGnzI+dU9RZHzvWzJ4Ry1HdoDP9rWoamksB
Yd+/xtNqC01B7Uil17L/4QsajpEaj2FBoUAZFde9e3AdSylQqfcYApQbubBIZPDcn676y1WfqDgq
a+e0rrW+jV++5Y8vHi7a4AwXOmnguq8mJRHpiG6nASUj83CMHz/v02/nsa6dipc6thaoofPgX0JR
WXNaKd62LneUP+anUANDJVETFBA1GCTTs1yglbD+OYcc2o20X8tzc1INTVJogcG0wS9q2+g/uBNp
W/Bd82e2P15KDPVSSUh9IMmculhHaUjFOsqvusTJM1EQJ19lO6d5faQmXLv9nI5q2ERpZ252C2wi
A4VjxcPzFjpzaXNufoyN6dejMf3Sn5vPQ4tuA4wezv26kXmEFp28+goPf6lvXAfdXg/se8MYjWpS
62oyVknDSKNUP61MsmeWtvlBJLTcimyzisMLImuQA7XA3Ef2n2iwapTG6mqxqvpKekLeM84TYgBI
SCwBMcuQ5uySxSbc3/ektaj+nFv5bGCWlaUA1Lrc6Lnx1XkTmJp5lV1PmJp9tUO3Pb8nHdy4nPvz
VX9WrYNyzmklDO6F/qrS21V601mvvO6eR53iys+1F2Tld51tqVN8dO+V7iOP8FVfNJQCo8SArrrs
zfKhzOYMI+QbUN0V1b5K/1TpR3ev2T/f3a36lVH9/BEIFMp/CxigBmcy5HeDGU46po8YZDrFOFMU
J9Gz/sWG43f2hay4kaoT0K8JFARAwQ9mG5naNhdE9Vbn1xs9tMTIgnbnRtes1M7uO4Qkqf8fExVx
guclbcRKi8Tjqh8T8Qma6PKZxv1Yn+4bHMhHGPmXRmXHD4vKdHibwNirVgnPYdNhoHYQQOHYNkEp
Gw1jh2RcaAH5l+cB5789N8lFozTAvCwUDJ8QOK80RDTW2sw/cuvfj2fvLP92pLfzgN8+tehiRTqv
EtxKeCvk2wreYmYYveYUoN/mNPw8Jg11FfCht0sidUBJ7HQMktW36bfb+ms9OWj6ZOMbvMXkelzV
KkO6d5/TH4TTFwM67PGKWAGJwnk7M2tXZ4F7UCrw3Olkqe1uO/lrh4c7Afn28vl/iAeXkA9Elyb3
wMw2jH8GgpIBBoIM6skqlL9kBKmLYEDel9UIISWg0UJFl2TOlrkcnYNqTDJHXZc1zfzX/NflC1i8
Ouc1QrDMDI1+8oI+7cO4kQ8b5HPBWDmezsgY1HKJ5dHF/5IGmEeIBdo46Ku0je/BxKQwvGlHujni
xw0pvZnSFX5j594a/ckRUK39Uxily76Fj9D6DpHlB3GmDLbwPuhr33W6YrM/fbTXE+Lii86Wl+98
CB9Dq4ywYRikKfEoA+ehxks6Ea4twQ4woP7MT2MSdZcz+rPibo2C407WGeywfAACqjDA/U/por5U
2QWQdEt8RPPS40uMJoI8aXBjJlBKmDQVaKQIei/offcIJV2LXboYiuE4PZZYMMJwneDBk28UcRAT
/5NL9o9Pn8r8R8FkycK3iKaUtBfd3aibcxbB9dDkvqI0BV224xTvwEOpH2EFClJrFiRdm+fTKmex
Gnx5giRrxEeeOg41X64v0evu884UmqyDws/YusvTSL4FecgoUZTkUUEKVIXs76yRgzRxCwcUNAg+
r8aGle/G0yieWoPj+g+lulHUvYuX1+F6Yht+3267S0jQdYd00zHX3mW4ptRm8FSvPFqQdFZfnH+m
bN+Llx59O481KPUFvb09u9TwNGgvsPYY3duV4ATbWXR2FYbTBNoJRWb17ofZOeUq8OOghbdOhFHP
gDoaT88UZ3Ov2anECTE0uZURsdOBHxdLQZB2azPXrVLwter3JD6RMMEhKABCJ8panlPxe/Y3bb4T
U6BR0OLk/VPO/j6Mvecr3U56+MNB5vJ2GtPiC2rBqj6fo3vHjqa15WNZ/L6VwVdhuJwsJ5FWx4yv
X23RWv660ExJtMv4EdFqIT+10+ikvXUJIxXHTHlLmiOV9/nkyn6HSpZgETbJaWz5Hz49PsuS0p4C
Q13wqdbEJ2P0bk+JL6nB/fRH7/Yc7TUOWwTjgMNfN2OORunL7z43n70IRru+i3lw7u90B7GOFt3S
+9Xvccu3oej1BHlOv5hK8qFKBLX1+dh3rDTPjclCusYW/VmfvatqeWIGfvg8AYxiU/5OfOjjWwXi
WmP82D2No1cKbNlz8IVYq2rMgURrRRIH8UUAXNV/zD3Lc11qunkynXQ3N2p87tP32mf0GsSZx7ty
5/BpDdixtvxlXFATHM5/0GoEklH2Bt6sCUTUxhbUAPp5VJqwakQXk0a7sWzZ45FNLA9LJqv6KC4l
4r3Vt0Tfej7xEz0b3/ZnWdoIB9EzOZ2F7JV4Yn35Mf8lEGpubcmoVWkIqjnk/4qeXcGi6JxJRwlX
EuMcpnttKiNghDWaLWOxC4wrFiONHNwUSDgrWpyOGrP6tVTR53BTxRd3I1r9iVl3efwWFIXUeWe1
aJSUNDhvKXYQSIGuBoo9t29aJI4XcQsmlOEP9nHi3e5z8EcQBbhYHLmgtvBHJoTZzt3QhOuyXhIQ
FxyJGf6o6v51QBILw7QJh3XSbj4g/t/0A8sw0gsMo/Junr8nrvLkcfcNbpTMX8jhZmvZsmtR+1EK
Zkuz64etvZUKdm2itRsFuVuasYO5h9+/zN4Ll3jd2+fCe5cFsBXJDf/P7lHR4NVgSw9Ei8Txww5M
Tozl5DANs+w5tffuLOCe756zdeo582W7fvgdlCmlCZaZ2TLTVrq6vjsrCFJ3UaD11BhF4ePhRTrP
ZCOrUfuyJ+PXwQZ0Nh3wICj6J/5ij7e/8ctBxu3sCBECf1VbrzvrewgRpSSk2TU2vpkrc9MIc1xt
V/BYo9b0g7mXOFiN+B+9YEPud3WbsfLutcSj3onjCADSSSZY2+0Gj9l7abBtrz55rqw+OboFauO0
4av96MjVV72rRwcymYFDVoYmLwSXms3i/zDbrufAylqUG4a0xQGEXrY8N3FE8+jM+veXD19PjgBA
YQigT5Em3TBOCAuXlKd98bnkPPKe/i8TLAIHodDiG5H6SyIuPEf+h4EV9Pi+Uf9TInOdmpKwrveS
bZBNXs0L0t21CSnVfDITETLIsyOy5c8deYUsc83cRhaVEFAD1y3IF6Kh3r8RdUwyDSxXG5wtiQ2e
A4OmYArfqRJ+rv0gIq5MMe9IHbPP5y795GvUOi/aMgqpgdPEVrfn6WlM7CuzaatV25a1YX0Je1aw
KGwIk/8Csc2wC4FvOdnJ1YR8ZlM+3WfvMPa0K4nT3XIiKkleZIKpKzIdWWq3OeZbdFqHDmgpj1fP
aIiN/Uj6U6dxHn+3NBSZhKXlVWQqv20Afgl/XIOpY5l0YoEvm21muujZuvLSV0o0XVNZy0up7fSR
J1DBdeKJapXBnoh8YnpTKPaKROKDhr9dYGe8e6H0tfhgRt8PBMERpeqXsbTH5nH+iqyej+BaGSaH
f42WrRfN3dDVarKAIk9YoAvZxOvj9/QX+DrZmoirZPByM5+2zug9fbReOxzqmvt39oRUO1okjwXc
6PitLLrRyJXjukZ2aUn7o5f14qlRyoZTuzhDMR//LrEVC34wagsrQK3Glmj4qplPRpEgDJWRTMPI
+BeCgHFhsostZ/pC11Zh1cLpFZbK6hoBgdPkdJEcCizvQDbGzgbHkAAcpoCbtEk2DelMmIZSMLjx
g+KZfUidnRqxJnN4sPbifDKVfbn2spxPhHFlmuHJDyUwPVq7j98AEAtCPA5QC9clPA1glb+OSLJG
55r3ce1Whn6b07AqoxruJ/weXrGe5Uz4geCidV/BFP5LFyxRxtmiyL9VGvYSa+3gsBTEkg+fBNmA
GBO7agcriXzeQ1Jgb48vgMipChRfu5tPjltcEigFJ7LXjgkJIfleMuB7aSO5CFnPI1ikrTq7/O+Q
BVpeDu7r2/LHMuhO38CPxVnd6cNfr7RiNo6L371jh5TTyuA6ur3H5yRrZhcQUgf9kncH1I8027BP
mLMq5+7bzAXLiXa3S1EkSJTah33QsdWlitTGMP9rgPxE7kJBAXlzn+keGQ9n0I+6lEwqhC8C+uI+
awBg5JCXRBj/bajyuTyvEhmef0o8xHi2R9ZoeNH/NZbu016l2qFdcD65c7cfSVvpkm+t5yw8aipg
I8X+W+9Q6sFpg5JdaqAQxoVDgOu8P2wYC6OF1pTNtFCMIJ14VwcJiHA1kU0CoDgUm34KIjx7r0XN
L7Uh1vSaO/86OyMNsf86O8qSoBnkEI+V9uLbtV/5BEY+R0/lRANxfhxUz/3ZxQ2+N5r2zpduda1q
0Mlk2zr12jS8kbWwINmv874Gua4T8cmd4woh7xK04laF1mOHltfMEKTZNxEffP8lggNpXRbB61q3
ShVXgQ86YhOayTo4i+ASQ0clhVBGzwEycYpCbxlw4ti6fYPsBM8xdHxqlX7uu1aLrtqRemo31B3r
oz6qj9pvQEmj/iwBPBSlN9yGarsyicuaHt7fTg4iINKNdgLIyPUU0y5LVblYXmMeavEgWD0E8mOt
g8Z0VwJNLHhSFbH9raWrzYLnPg9dbRS1a4L319VehDplL1N8zfxklqq6hofHDvQXfutdjQNF7TcS
rFaUd3pPbMOxGw7t/LfAJT3c+pGbQ+EljzqZ0LRofpVnxBJw1gl+dVa/itU4ZTmWKPwOAB31nQi5
6Tup4o3ueUQIWJnpX07EIfqOi6JLSPQhqLIlVBheYi6K+Ya6pyZ9cejxza5B/8P4h53bTV7AVrT2
L5BO4si7kq7+vioWRC5rVfpaKUq6mtRCNeg1TnTNVdwhUJeHgEC9gNn9h1Em6wmjbGgNUu5U0TTA
iP4/2RCynYpy6GjrMkcQqNDQ0oH7QQu5/7bIEhrGqFlmidnaYOFWgpDfdCvhaPoJuCAShoFS9oUK
dit2o2sXMRAZw5PBvILP0CSkepVgP9XbjFTACh1JoweA4BrIXfhvGnjYW1OsPAU/2T4TljFOyfMS
AjQs2XIyOQFUkPmjC2lMg/aqxZk4veeHCRICDvhUDOheFfAUjKOqwzk2QJ9DjdyNH5Oqrxh93VP6
7zxcoVzK+KUHlaYmVkoOtwtL6+ssgU56x+tTy0ZaTXZW0ZcNkAEuYgBFkMhl1FH0H/xD9xykahbW
/gXX/nv2UEePNgKq1JgFejQg+4XHmNIAyNd/0HfPNZEW0vbSIzMnrcKX/qjm6Oi3RXpVaLsE1i22
L6wt3yhfiUMyhLrPA1H3uHlXg79egzZjgBF0Nm2duFH7fHkrv6uwU0SKJoHCDS0FkRFuiLXrS9Ak
/gbidH3xvq4v0Z7/W5DXA17Bxj02Fx8+gU2JJuRbfQJrnHjXFziYn4LpFR30U4BJAqSkFNv7/y1e
ajcQOsT64ALPjdutUUDu2jdxe6Cvoc5xHs7V7vYT3ktMezjf7Yrq4Vvm/UPX1vb1xspYO8Rr2x6Z
6Uk6zbXlnx2xmGTgiN6IsRKDWPBYaFqdKdXR6iyJNBjP51NsUAiEGQoqk3RfErVMuose3kX5+B6G
321U32VNhPaFS9BFOhMNLI1Abml6LVEWDAdoDXRN/ESMtVPH+ScxoFRCG6qvekBMOWcwVD8ekGpE
TfsTymXUvL3CU1t/BQA3hjIREqGHAjCkXQ5vJxhk++Wh8nPJJReNRvkyse6sIycdc79NS8JpQDPb
TDYZR7LSSqltjehm0XgmS4zZhEEEglaS/Y7VfF0O9kECeudG9oa2CNKgi3Ac47KB9cNSbiblwcfe
KbjoL9VXGBxNB/0Kv0Q4GO5J8uNCGId7wH8HqgCkLmKX1OkQOGh+v65i4RnIyptWM78C4VwDyPg+
LtvWVKdTQBTcxKHxeKpQaPGUD9/MjUCIG4Bhp/B+Lr9r7myvPZ0ouOMPm6/xUj29FwcHFjtc0J8R
oKaH9kVtNh+07LBhwOy0M3234Ac5M4ShsqJBAAO/i5Ql7awhDiGoko+6mlyrAxS19efi9mz3B2Zi
Eoj98kCf8rmC8qXSm5UwEYxn5TBSIPPtfykxEWOCYNXBlOkpWR610ROSHtqgDTarXaCHiwOUqHkf
Xy88wyTM/VNBq1Dvy76ep99IbXJOGHtYQDnlAfqlj0owWl5ivRza1zE8gCMrHx/ugclqiIXZoSVp
CrHCSuWWI0RgCvtm9cdXK8ADXmWpU7NmzHbN0FFZAYB6rtXV1sqY534UiWzb7TPoH6Q7O+6a8I3M
FEBM2kbaTDSSdJEIGaKMAWe/0M+GOMut+3ajpfRdVNiOcdr2Yzj+3JvmFAZq7reN80a4F7ya86xW
Sn7xJqpmKPWf63nls0QbHQrPq8IQ7SaHiSNr2Yk8W/lXaz8WDYHE1l+22+PVv3ksAnjm3f7Rp6QE
XA68vcv5vfDmnxx/xvmzWHny2UDDLxunf68omMK52s/BWrKWhmfbW3i2vQNjM8xywq2y2XQYrduK
UpN9dUXBgPQBKbO8d/XjF5kKGP+EBKcZV27pVJLE1JFMYUEwqbMfBZXMZJw/vQCEgqZ4QEntgv58
wBZWMFLOwRFYW02LzfoB0IGANogs3pu7djk/RCibFVowtilcqdQPYRXGWt6QpAvb6gCCwuGsWC3t
voXhTWA1OCjI68GZ2nFg9OV1i/Rh+gvvTblosfV4jazVcqB8esfWA+InKfbIfiv2MgNgPEBJxMMk
bFzHhed/3eDtaIDCld8+5atBs40K3Sqo4emLIt2tc7EsAn0rL5fIhaG1R5oN7y7t62ntTX9PHY96
fdHTPXra7Z+Kqxps6vI4oPO9uPS18qIYrgK6oryVHPxFpRarDbiKKULXqHmUfz7IJ7dzdJpu7cyU
CjO2fzsLy3LrFIMdcHe97xbv3Wu5ey7Tma8vn6NT7QRjkWvukjGv8utqZgLv7/xolo/66c3176wm
T7ZLF/N67a0X/eKxD/qQE1Yd+Dx3fuQdSonwpAWCJZmIutC90xeVUtG9qyYDLLuqvtrn5kyQD4Lw
ooExqh2P7Q2BvWM7s2Sl0SaBvgK/XbWjnIyKpWHoFRp6hVQo99UgRFk6c1ZpXUHOY9qZ2+jJrN1+
3Cvt6fSpWO55Z4fkPeCdGRI6uPDNPijkR+OKi1xCeChuelgoZPbvlRawGZ1FYLORNPfRLicD2KxS
JlD8P1eSDWpZfTGvE7/cV9oA448oAMYPK62q+joz2GcGmpir6C+qAjbNtxUg2n6u19SJa4snH9O4
+1pt+aRRtUU/85Brkc685AIeebNt7UCOZ60c1Zm4+qhvKuF+M1u3USL21Xbh1C6MWsyYpoTCtWdc
HAhlUdb6Dxq5J5Rxq52GxQKcb+twa29ubQpzo22nRJ7qygmuuyxSd+4+rkT/wyrJ5JqPPyQWHVZR
fBqUDq3MvZWdtdelFunuOynyxvEUwNPlSeGId4bu1L6s2tNRazlqkejSHCnT+VRpbcK7XBJrArN8
k63hhKJzBw3LQqWFbnlC8mwjFGxzNTL6GuSug5Uq4mAHrG8XdfLL9uJn+sj+peH2UJqJp2m4PbTa
NGygFNdiG7n2Iq6SNzTceK2bsHRy8UFdJBfTS+3unrLnfrncK9x7WZL5+e5y1FmTOBnVqqUmI93b
07W/flnOWngdNS7iXr0weq6MniMInAmOQ0pzWD0aj0zQAtz51DAoiaWC6xndcpclgC/2CgBfRGP2
9KbdNjG76EJU4+w9DP8ILG/MfiHvUbsmZxF9ZalfkqzXn6kXXkgVpxLOhyAH4WrmZgDtn1+TyW1v
peh3UkxEBn2ALpjpEnTPbfiAVNVDmjj3LyvaHr1jVkWhzhbOSG3hRpWYM9z1m3xMGpK4lk2XqoQx
I9vDaFDYPu0OMXwCciS0t/9jjTLotLSTMVMtAF1QRtle42wWi6eu9jrJkgHKosg/HZpq4Wrrj1tT
75pZt7rgZvOcjSb5N1WP/Jsyh8LHPanTbA+/rsQuFYDUFBWC1IB3ocNTGfqiG8Ltfsu78trbLPoa
fyzFThBYCoBEHpOhPJY9MrQKo1poZBDz7o1ZsbFIxopO7n++eutHwzggAqAAPBpHso2bxvnRWPzm
qRclNkqph9JoMm1r2+yOceTgaJZPjWoylttGoRKXKvEhH0+1jDZh5CEQ9iTd4vuwugSyqT92nVmp
Ez26hwp2GXHp/jbfOw+kcrt2npGum0e7dG1fpx3j6A4m137eZASe/pnL0XqwJSa3Gswr/RGXAC1w
+GuGJm1p+/zP91WGbFJrNj69KeaW8c30fPFfC8FblKUisGV2XDK55LrKpJDaEVyxQ6pelrtSx0Qu
qy0653tjvo4LrUroCDdZLcJlFiHTf+b0ERWKLoLx/6PqzJbbVpIt+kWIwAzwlcQMDtZgWdILwqIs
YiAJgMT89b0K0PH1jah2n3YfyxJJVFVm7r2217tEqRGFaGIh5ATEqlMe7tOhBf6cHNRJ5D4l/DPH
1+vINrciL3JENH7bKSm/tZM31T0kxLDINmZ0QzKOdc/w5LtYKiBkmKIXShlPQ7528gzD1SeGqq45
keeG0XONwhXs+4WbsDeesEW6Veu2qBPoSlDQSE6J5WHlXjUShryp94beI+dqc+NY7DACOeOf8mEc
Nis9uHoXLTarrV5hfNzm01ZF38Gr3OM63mX9Lul2KyIgzjvtvDOJgHi73TeTGakA8cuoPEWXU3QH
qcOz+JjknBZulUFJxrH5ADYG0adK/BRadKKp1lfE5T3JPYKETjXFAhwDS1ysCyypu77WOkHBUiDe
DFCy7uYGbH7OstdIiG0uM0HRB1kfnPqgKgO7C87AJcsgNXyaOivdJxGgH/wrm43tsdlcoZJlXkZA
ForGYXsSES/rP4MWNJqQyqE+gwkmMIsCV0Yvp9TFuuiCOgWolFn/t5EHL09Lb0remM90I9hw+jex
N/HxAyj2C+xjbOGt0J8lbBBEQlxC2kYFAoQXui2XVy6J0h/uzGqoP1MeUtHN12UME/ITVS6FFGv1
s1NKIgch1ApxuP4k/UQ6tFxH0ettqJ7ur8L828cE9mDZJrMnVZ+x1+IhfcqGX5gl0WGpuljUEt0X
J3aNEwE8wYXuoygBOHjaIyUeX5//BnjyxQXt/ooqFhfqfFEtAdKxsZEfTDKjFRj8MZSzqzVifPTg
IDu5FiBnubtbhJr8yzh1uRrfvhYBLV1M7jjwyPH+i5qCn5nyEpbJzzON/znBpn7lxjmzOjBIC3CE
8O5Ss4lQG2YJQEnW55g/a6fvlLXQaSCtoDhsYTKTDICdFqk+IwnsUAAnuLcPxpqLMt0U/gwFKyVP
A6HD4oyM+DPcZPsjV3FRPIrKSKceovZYiRGzxxWaS9n1BbwGDVsw0MKbTvIUcgVhDBOVLFUZG+js
t6dPixuWnxC/PZBAhGsY3Vi43FhrZjSE0uG0RYNlcTUSJ3R22SC/Fze3RshPOSyLxuVgvGAFbVzO
y4Tcm5fBlQwvNb2cDDncXuy533fJ9uLlJw+QOYRPmy2Wr0BvpHRzdEuB9ntabViYBfB5mpDImKdw
tVSF1ZP0E0+xnQveUM74u7ManP7T5G41kTggFlZSFvq5294gfue81TgduTnpUZmE6rboJPIyN+gY
+VUnXIfkyiGuMVkMcW7FmAdWZVw+U8GPRwTU/Sva6kXkpx77Rx342qM9+WfLz5HJpGFThZYRXrLo
PkW5zcQ5XjXxSYtl5GbO5V3BGQ5p3tM+jI88x/5EGukaTXzlmMWe3I5VuzdygvD2J2Nv6ySEHeBu
5e1ezfdjvr8AkUSyjF452ahvyafoyqKKRDax4dpAiwYT9iMBEFeQk/xLA5FdsQW8MIvPUHxLQMQC
D0ATDao69itkTDPkibr4XlMajwcaAHi/qIMhkdCTILxydArgo8RMdwI11dGq5QYC+gxwXSUS2ofy
l/RCD4eHH5rE5fUXhcecg4LjgCb1gh3ATiAcJHvoOCdF9CMXX/lflwQfdmwOVFeAOaireCRxRiNq
R2Jd5RRewXgTbmKkpwgo9SOPOQtZFu8yuuZn8zhYzlJVUU9RVXEjRONMYYXMmTvbUlVRUv1lXqN0
ZsEx4UaIVJIbITpJFjpJ/EeLBQmd5G1e2ksKVzChSRecAdJpVFPs7xsFDn/jFdjZeJzP/o2p5uQ3
7zbSCxoIf6xyc80wXUXVhOM5zjWYo1ul2kKNNZVNLW00jvVxW5DfBkcX10ys/bl2Ti9T6jmtJAzL
KTQphu/ArJ5GCYbrVup343ozFQ6hTEbrjJXIZTrNK5kwU4pVzcskh4XxqJujT+ndC2S72k05x+eF
SPCEz7D6fyJB5IxK9y1nxNxMnM8iZ0TLyILXylqm7Gh3WOiFLmSd/hredDwius+MpA1RAaBSQKsA
Shjhhcgep5mGzBhCEGxxOvYHBmQV8IvRvVPlvxAve94aUQ+ktN3ujXc+dDBHLHQLoqvAPoYSNwtx
zgEaAqExM0bgaMAmrb604R29vUYwWhKxf7ObUHGwbZbfHYIcx6fkIpAfz95VEk5Qlk7+Arub4dpn
gREwsMt9I6Bkxujz4ummVJWPkOebr6VgpFxl8WPxwmhB0onjmLOYY5/jGOqkCQ8OXQHoa8WlAmgq
+g7rcOVWHxBCi7ndXysYHDzC1XiGkm3yzAN1Qpe/YnZDh0I8jCzcuePnhJlWC+hTD2jbEQC7GROc
ylcJbbE8FM7MgpAsbi7vnepen/ilW3n3wm9WHiL8S+Gfnwq87zef2yHxOyllG2rzXEjpLdvjBomI
onQGY0csTvlfLM6QxCcpMAnc+rEqdlwn+KZzW8QMcYtgFlWTTHUJJzVQ20Du/VvlGwgXGyw7wmNc
vmo7bXd5vbxyxgENo83E2IcpQ+nRaEeGz0+Ko5kflsUPq36mH/c/98qzOrGMzuMydFe9moqzIwhi
nVYUbetU2ii/enu73I2yAt3S7tTv7G5nGeKOppx3gBkNGtL5Dw012bw7nrpdN298kE3Z+Eo4nD73
GIit3fx3Lw1BwbXL2PJEV5kJxoJpYopAz4wjlx6v8sA0UHlsOISlkNtM+4apXQoKVDbgk3lvaIxR
rO0JHCb20ctslwVOdrkSTvcYoixcWUVxR3bOSiQpsRRrvdqTbyaAtCyYtPxxVoFRhfd5/grSowk6
PF+T1LteXpMBLC3AjjVOioVOCQ/1r40CTCXxS/wREz8EBFeuelxG+TySDYVCWZDOP+23No/vOYPa
yCij+4D+ObwhaH3DJmuGTPOKLtClOUloWq/Y3VD9XQSHkrkBgyvmkzTTmP376QcfUjqp0P04NNjw
6WFy7amPCMJ/MrWBqENLkKzw1uPoMW6xdovNmYSLWB8XRvpBx5+pj1gvZQuzjyMBzwVmdI4EOoM0
5QDNEOGSf2H1PSsRjWprt5J9UBo1ge501xk4zFZktfHJ5MNF2Xui321WO5qGtA57XXgXxjn641+e
05L98a/dgMQV7AbwRLAbsPAaLHYDIu5sZDve5YLCgwrDXbFvUJYY4hZBJDpis9JvU7GqhjBcwsG9
evY1jQAPhngcYnWI9SHmCpEMsU2aSBlnp7iY7VE9hpBNR8dI9VngSbrS72kxEOveeE3jTSfvTn1O
9OyJGJ9sa7wvLXj2RfrqDIK++Xg0SunXIqq/ovK1glseckpak8jJuNshPRR59Og3SsaattWKzlUe
prJoW2EqpbFGlgV4BgySP9Df68nudnFQ95OHciu/fwCySNgnTSSNEh+bmESUXBOJKOo9PNSoP//I
GZnYQAUY6pPY7Z/OmLqCJTy+s9f0iRuUkhwakcVdbzvCyII4A7MdJys9BbBYTDckQhrwP2Oa9FSA
EbzQaFsMd5rXCAiEa9zk6nR2MEDwfmDPmNwsWBG/SBd0WsuugQM39e+lL5ueNTG9QNHtVYTpmW5J
niuqu4w3UNSKt5t7GVyZsgNdFi6qwKiCdgjOVQjZGDCqgu7W3GRQ5UyxzjiIZ2zstK5Q9TVr0MYS
iZh9WKaRoYeKzswzGvSwA7V6ik4I0PXQ7vgyfs6GLOxPNXjq2QS1OKB4brvE4Yk1zMiGxml7au5r
tkemGjBjkG5LrJqqzL6hPM65KCgxFGceVvxNbY9ng3oDtKOwgqo/ZMAjSSzd4pURnahSoXLOGgG2
W/Y7qXTVz8qIGK5r8/whpe/0g9Ejiylg/4OevrZjBx8PlBL+XJ/xW9Rn5Ss98xKXjMN8XX86Us4g
Y7D5/owtt4BH3dGdEypLp39jEJj+OvWi0MNYulW4Y6/pwK8aj1mVxLWIq/oXk6cMz1y6YToEiIxR
L4MEunqo25CGT2tGo/Ink3LMj+wH5ZESR3qhomJRUQGbYq7CwqGDPWcAWYIZaLbMY8Cmo0h5JtPa
nYIGMy/9eliBOLbg1jDRugiiXqOL0RR3i/bImA2dAGO29L/pFJcLyskshOGj0LAioQsRypHih8oH
kQqXTuG3i4idn4f0pKxQ+8suLyl4Asa35M8yuOUFY3o14WjezScKU9AMsCjxXv4tISiazxvq5IDh
bo3Jag6iYqIDvVMACG85zVNGA/x8d/eHRLQ1GyBR7PP/pjyrzQ8UJ1CzgFVtWPdXeErpi6gGES+w
pPeBiagAi3r4a1j4a05kuFyFv4bwpusVyZ3w14BcTGoIzI+8X4DGqciHxyp/QmZRIQlD/2qCdX9i
fLTMKsG0MtCnuJR+MoHjNWeuDsBs9U4BzX3pbDG5IR1Z3JeYzQgS0oB0rzzk02H10NcPFiQpNh80
AzZXmJcB9qK4nGFdZHZjoKjC5K27WBfZOGmVs5a2OvtTJQc3WcRJofShr0pTnfywroBkAGqArnxA
3M50DpRzcEloioslp75legRL7RhSMcJk53xtj4wJ2Tq5PC76kPofgxs5vSx6CBTEjJRWDxUfETqo
SOdQdu0oSBjGsvhpmXMudjmyk7CGkUkGlcTVdjRfKerFeGVdKB6DbDT0s2jHVvf5L54Ong36IDRB
cPEtDRBkBDxQy2nJgcknksUAjZJdjGOZI2t3cdJVLHnXJzteK/vA3ISJCQQHfl1YNtmzvVZfzSNd
cDFAmgNsKHuWmgcxCi3wpeZZrJ2caaLa+Zw5JwwV8lIMFViN6cE5MSfv3KA+9LqTd6FFTMMTe0bm
pjyWCKzXOriSs3vX3GqAlk9mgNdoXqUBBPMl7pyTf6e7SLct21P/ccdFAaM8dugezpQDRfdA4J6x
1wHQ7DsdvcETYiEhQiL7JT1QU2pqQGfcuAnm8cK8ybi9PPPqsXj1ABgDdN2c6MJ1oYRfEh3/5RH1
xu0aXHUfRQF7b0tWtIV6QDD4V1wjQXADxaONPgtOBPxj1pyAo4mHRz7+vCVc/tgB2Ynozi9vnCW7
DBTva1INEYTgfBUp1+yrWfcwJ1GDYUZiZT6fb7H+mf/iSyfP4iY/V8dIs5avAmZEaaEVBfkHMjgG
AfyRT816w46P3oQ7Fheifxpr+jOaE+k393/l/f42b5GLGqZ87ZBY8devgKX06x/s/qvK538wGZhG
NmD0GGi9+KDpz9mG8Gp0QmhSuDHym8hS5sccxQkzWPlJ4GxfEfewqaKZWK4VDPd5NthX2WHUJ2g8
GuUasuEHcBcCpzrjmNkvrd3ETYJOKdKf90UyhdWZ+XMzq6YQS8nH1uGBX9pnTMtgWZAPsaAZkhUj
YdRf6/4krH0Tlj8awSN5Petq/QbV7TYv1/XzXwRQ8uMMstDWnOMl25NzSX1u+M6F3uOvJEJAKncc
MnMgFD8XpxU/FL/LRYln/vp172MKSEhWeHYbDLtQyAoR18zDLjZ95dGwIIOg1fdyKh147MjCkaQz
Soa2DDS5DuHK9iB+lajFbvSEGoU1IaFHPy0ajL1oLGr2fp4Kaz5/OzIIoYFimL7hpeXYKcY9FlsU
VBUGUWBoEO44ZnBKwmHrY9SsqGWE1uzf0STFpkj0mheZYDzhDEd5wvuMMC8xMJ4OGRiV6qAleyMR
Y87u9w9UQvc3ZIjINKQXLulAnlh0W3i7TxQD4qZB7qpie8s1A28yXQWMNTksIECmESI9k3QTUZrK
wEEpKVpKoIJ/Y5YunWdksZBgzZcHzAatUK31eAXIwJg5VRz/d5GdjqwR3SSKN3RMKPBY6O9YqCQ4
x3ldWGgk+qO5Bb3zufSFBDrjK2NMf+R85Fzk+ONQ5KxnH14EaMuuK/P+MelKxdnDvBn8Kl1YNnEI
rNNMYLVOO0PetakDFALE8GwmZTqst2JAjBLWvc85aX0rvKbk7rH4/1CprnxrpGEcnFUytfwThwpj
ZQyqj6OzUMuGq0CW1c+0MPWVGM6Sawhm8M7Zg/a125gQpBjEq+I0AsZimN6w2qjbRIX14xiDY9Fx
AmdGlZ8507Tm2l92QPbC4RySStRdAkUTqUQXB/etNITlLSpukaYBeYnNaVted+mwO1lU7vuy21+K
g9YepvbQtaCmnCt31s04blfk+UpxDb6fsCcp7vJYP4ASpCZiLSceIgqGqVyV6OyyxtHzmTj50FWW
mTePMDNvHmExluUZXqoHEdTJLePq31U60Bx7waoQw3lG1rxaTOYlFBrgdjbUOSNlQhvll4jDhU7b
zPhjQszhbcjBSg6G/07uMvFJylPm14oQyIvsaSeaFG4nQ4lbF8eadEFET3jbXQrJnk+o40l7nQkI
vReCqMllhDeF2yLsrmKB3GDdqd0Rze6ZwJITwGhk6WASm1HmoueSfuS/egrbzO/YScMffIwvSo1C
hrdPaPe4ISPfQ4ZG3YtWR4iLCGKoUQEJvRKm+V+8glH1C+IAqJW/kCk4Uxw2j/QAEsX7m5Kcdh4L
TSyslp40WkYuuvPn9FPaiDwIJVYzKJHiR1vorVDeZrEo3wAIeAtnKEbR2WGNFAr8B7sLF1u0QAiB
qIEhcuWK39v+AhOC2rTZsqewKy97CqTdZXCuHqmAFSRm5fqy/Vfqws2NsBvigssBvkdEXLAFyC4J
ePpp83KfX23GHxDmzO3KCBs76rW4qLfTtL2stna/M3BT9ru8E+1rq91fjH3dOqdoum9SK5LMKBuj
0xglQ3SuIn2IWoZop8jSwuoaMk0jdIZuSvjYUkzwmoEDg63IYXbdKrd4Ihypj1aqmHVDtuON0VWU
H2uLukIWAi42YyH4wouFAGXmG3JbRmxAzi5wz9U7BHAbvxUvlfjwMzJCfsZOwee/dbCbfAow2H9y
RDoTaLmLmQnGX8OehSKOPYuT0njPgFzdj4IQfhFwIkDn/C3Aif4mKlEvsI6A1jk6mOYoY0gz/cZN
PGA6wOB0HnYhVQPWen/VhWCOwkQhNw1m20NNz+QXsiSEUWh661cmPUhobzdBeSEFdO5rcHGltUFf
g8VjzGiGH0PiXDxeQp+kQ5SHcLquL0ywWisY8lC9hVdmU6u9tNprPZshOyLUw9Ntlyu7W4o5Zjek
OKx2NwQCs5FeY96RudTX5J9gk/+eQueVU1JKEBPtdfMiO+mWefi1eKmZBXNDh+RL8svaBG9D/ibV
KTk7nThm8g4FlVgSN8LUQw/O81jrDomYBCsSb0ED6hMIES1G3gjIgVzkeCNEl+iFGwB5EpSENLip
174qrI9LwgJaSrpDPIwczaiPKsik+RaKbg/ZOcWkHQJ/VMq9Qo62Gk2Y2Em4IouUX7EoIPjBKtGo
wioB/5bNzMLPs663YMtcj7q+7UNB+DmFucTlc3ext2a3O1HbMhXmOtoSaCGajmQQMeQlbghBPSlq
YH1m4SyxQXRNWWi6FyE44KWF7SN/Gu79jb7jHadNJ/CLSzkoSr0v5YG7wojruBGUcKHMLNe3L1gc
1Ke8u3x24SczjPxX/Va90P4RqPd3F80dWFbcFQzuxtf+iEgNXSd3Op50cpQpCVHdMNFEUkeJS19M
ECkgWBp+98Vtg6ICTCZ6LG4btqDECR2WrX3VzEDb75hfDkjzFW2amRxy+dBWBykRmjRV3qfqLssg
Sq6n33s4E/UdEY5TZmI1jIbmdabYx8fGbZZSiIkBcSfoKqksGc3Pq1UxYIrwPRBuWuGY0kavsCaK
xbiDNRiO+XHzuz/8Q2M4J8lBhjQRAwZFhsbKvEqMqnRJ8VrVblW4We1K9Nlrl9A95h0nrz7Yv+gi
mXDltvmwY6CSn/f1fJYOBmqgQ20cbq3zxXdOaw+4Bu2IuRiiH3eVXeu3TpwyP9tJrAvKT/YHHnnu
0JLTS4gXceC5Vu9ymLR4iWwxvSmc4c9kiG8/kxwN9o3kKGRYGc5mXH9hR60co9hrxf5+2Z3flwmO
OTlXTnTDORuOmohV/ckO2GYLuLSXmUtL+7vbGda2P++SgWHllqQ/OYmvSpwYkW1QxEYDQE48KBZq
sIAJjdb7Jhm0O0ygKzoXr5g1MYQZuMHQEMGGpy+Baw06AA53MNU0TBC8Jj8sur+46eFNvAJkMA64
7iHJeCeYYSDja+GX5INGb6cOrxa8gejMEI+IZiNGizLQSFnj42MXn41UeOgWqUoGAQI3HfYq/reE
ZvQdd9XinDr9Hknt8LB1t8gsEwRpCLQ2J3l3ZdLPRcYBq/k1gt4DF0YDmOvSGsLTGBmdeEnk8248
7ybGn9ZWT+IbwWAnrhAIhzbkUmKPSWL1Fg9Z3BHRJIUkdTYtWjhvHASDoKPowemPuPdw5wJfwQiO
jYvwEOk4WBMAVYz9JrzkklOLqZ9CeycLqiwgJjJPw6IKRyNsjfBeR9IIrzSSragaNuRfEu9RwIpB
xio4g7eRysq/jmIBGUxqUiB8wlh1hPg1CnRknOsVNl0opmALRFLjgNYDS6vtXWyPsEac2PhZewLp
LNemCdp+m6GT39ozlrjRb8iWYJw120NPNJJ4tDlfEERxGp5c5N3CoYrRFWucjpQdfgAOPJ75XUmR
diH70wdsoKIXX+0bxMUJ3DwhHZLaNZbHxtlx8CDRLzZf6Cl864T52C/5Xk/YrHxj8CXEJriQcVyF
QxdcpW/USHoKQI2cGWhlnN+eBJgJhCrtbqg9OFGYVuJ+xyt3+gVL43q8HgFLYE/9awY/0/ZDasto
GrE1s6YbM3ciRh75KN1nPEPxwm+Y3NH8Fd1LGk+7tH/CpLvYLrHRCzN8tuWHxK87YTNGiAhkjmSi
Ak2W0JPJkQY5HtAg00rskNXGwil9jaHYWeh9+1iBOGHGFZdPtCOIHrYpw8u5sa2iavo6cYa2Wwl1
NSp7mOR20AAS5tKLkPUe3AlLPgcpHSvV1+GTl/6QisVUHKYsOxP1ime+lDeCejfpFfz9RqI3yPDk
hPRYZKwV9CzwSw8bk24aMhN1c7I2ibkx2DUp5woiNJ2xcKZKLL0lzA68GH4I8WttiKV9cAktEUSF
lh5eUiqpSGTxRadU0OwanXFrVOnhEiCW0t6GGUPoL3djEcG1YiJGLJflsv5erDE9LRdrpmsdkoFZ
VsCQCGdcuimPHZlt/0x4JDpInG+c6VOYFhFsLbTn+K+oNtzKBRvv0rPjCka7YnEZcS1iMAQUmGKQ
Duli7qEdajjrARbu0dGpkV/QL7JDjBeXhbyNNVLwEATPpWp0Lb7GvPDMIg2sGQ4zY4DBXm+qDnCU
zyqvzB42xQfZ6KC58K7Nj9cCGtBn62bPt1F7BWcqEnFsjQIo0oDDREQEzhOPAKbFB+AmB2XwKsmD
XcPeidnXZCgKzov+NKXVBQ4Flmy2WhqvfLEg0wP8KCsuF4i/nnpCl2vfyH1pEMnMKlV77Y+IvDCM
KV5rezbGHJzr/QblClFqCSBvAfupEwfYT8m8IYGpQW3kFpMj5viT04GI/LT4D2753E82DzKGvVIE
spYf2X0jZTFJxPcyktrQakVuKBnGpYXNFsyLfmEu7GC2biOeT+UJpgLU8tm0iq8XygbSTh6wNImw
zl5obYBJ1b3yi+ewJLaF1whCjTXjJgZBnIAZRpzTfWtKW3Pa6fetg2oGsh09cYA1hIkwUuZOv1oD
ueCyu/h0xwPHRM/ZdPN2w6HGWiBoGBsADQtsQ2ekcBJMFP4i3MMYyHFtu2daPLQSTm5Pr4FLFrrW
jLODTa13LAwmFFB+d2zEd4VNGayM9cR38nIm5Akxz2yft/NIO1i8mQn5yjHwmQlJ10ivl/F6UBQB
GwXO7OIwjJDBomYkDSrKrOg8Ril1z9PJSQdOH+daiCtID7WTnME5AJh3i7W8Wwoczz/zdtleyZWl
/gsuhHZeBZxp2S5zNtXMZ7sEzjQhATBdrOa8HTh8fy4vBZyU2s1+vcAnkmD2AXOSPUMWfAP6r8kf
kjZ1bA48HvFVoA1YGncXrI+c6bxmD2AfPCABgHeABFgzJOZ8C9sp7Kcwb6IRFDwQLjVKpSi/B4I6
ZBTf7mg2X8A4vNjQQA1QB5wlAkKDhducbeM23fjjpUTFvMHMz2li8ohgUcUJf1tzp/grH4bCw3uB
B4KrCJ/Wk8tzncIlBObyYnMxpYrjCuAgULSAnW8gaQGrGd6u0hpywoSNdT7MIWiM/gpeBhFkNRxx
j2cR6M/3s7i7rGOqQyNKVySIhOMY5vdoRXf0oTnCtCF6LncszbkDi6YU+S1xlz2uZKefQSocfr+b
N5vHgfvhCU+5E1vPPTG7YEc0crWbN/4PjlaW+s6rrTyRc246nL9QjAA8vHJxmj75mjdee7pyX/w7
oAIWiTRUGfgAfIbBHcEwuGFJ5rKD8weYwgQc4shbZUNVIXLtS6kesK8DeuER4+MYKxSp8Cmq40jb
E/LcfOAng/v6AuMBi8usweZ16Brxd5g7HjIwUY72dKtDfniJBIF3aBd8HvgwsDo255BnkL+EOk5g
GXDltz85WDUmT6O3sG16qgo+NQyEIAbYTyNS/v/jXnCr4ErBY53zIKI2pv/EZJ69GKkxRQgWiy9Z
fFIq58ZxIvAQBOVg1J1fLn4A7irQl4AJWFgtaVWlsJZu1BMiM0F5AjkgfP6MUn4aT/BPln8V6AD/
anLd88HiyS+LJ8fRntNegCxYf1kWbB1/9w1+ZvsdHRKEDm6uHPk3B9BMrYv9m48NuDWIZrxevBTs
R7JQrGJu9Rx7f0fsM/PByOVuBD1FIMJynmVdIMLqQMQ5cxlPh6guowsdDzqqbvZRzYn1EtbHDK0X
GR0CgTP+BxvqManVTkU/GPvxrkfDeVzc/+xAi/gdDbcMXlRdc5Aotp/TurT9mm4cPSABizD9V27V
GGTpN0OoLKIGZew5yqAKNlGNZjN6NXFVQvOud72805Kdlewu1f7+Ur9wo8Elzf5n0WATK8V2X4Sl
zEYX3klCwJEji+uMjNXl/H2d0Sgr91NH59/LGCGhqYcD4ClIOmerQdq69uAgVkXAh+TFYa2oOJGL
U1/BLPxsnvuM9oEIgs3hcHLLbjwsCtfZpVATfZO5JQ3sTfJSU85whccqTLGIPOLkJIUjVc6FPnfn
NLJzkxwdAZzkMMi/AreFLxdLTSwpQMjWDbJHzC1plHJHT6M6jfox4gJEAPH0QZdjaveSscuKvVWT
dEE4yq7vhErqhih82CoDssu4S2ITFjziJjRA1bfkC70XUkyNwHNKjR7hjkdfw38cgVIhrdfWa8k9
/TEOnB5URdgXblwa7RDsBpR8JTJmRlBz5NnmKOLN5rnn084HkbE6KfCXNa+M4AiyBDRr3viGNy2s
rXV2DTpwut1xfIQPMxxAfSS//+5B3PCHWtzwebQLgYMCWYn9R3F7In0dVH4DTRhUSbnbQzL8NB8V
Esb5XaKt53XW0UMLBq7xqbYJsxtEymjtxf6ofLIL1ugiYRezO4I7f+e5ZNfNqAoIGB/EnSDfXr74
qfiRWNDZEP6xKAsZjj0taBQ2t3azbJHZFyAWOEn8FidbZ1FPIJGAeARM6HbULgd0pfBXSG40xOMO
GKs7Uv0omTjqREWaevw583rknTzA8GKk/8QFwf4J5H4A9OBddFGsUqoCWeOuQkwn1xXOdkpTziK4
b9SSphFPxxrpYdR5PUMcdgQuPtC6wEcBh2JrvL2CyuNsY1knh7ONReE6HY0D/ouBZDQdSdemkHcS
mkjBm1lK4JEhEIzEazySBUmYCfqCNRkCawcQT/KOgQZoCH/xnfMYhfE2hZXxwoBt3gjYRXkd+VzA
9FteR9STvI7YN7B6YN7gDnLGVLapSXaa0MqLQrlHBTVfgAU6Bg19h/XSqwkqMTydxs8xRx87Hfrp
IE8HfTrY08FKDnqyLwbHjEpSgMg7QS3UiIrFUJ1XXXQcBbt7mFdzQ5/pF2XcwOl+qPlvpBEvE5In
M64nPukeGn+dF2LiVEcoL66t3DkvXNgNhPebXImNjHzyyKYh1DjFR1HScxG4ZbbGnm4RmbOAa54M
8pz/QJ9UB9fSXC7dfAYvBPGmXkY3EULLnWJZsLaAZEEwyINhfp44RNk8/1KIUiso8vCSY8cJczs8
k01EAGHA7piwEU1u0oiF6NywHZaO0mJNr6f9HOjrEYnpNijT0HjkHsNvvfcuCFzP2DD96+S3pm+l
wb0KSkyVOHns9e1nV5Nw6iX81PMyO0/vhJ3yNi/slFdVOCpZueqlJHg062R/v/MoRMYQwaJU0E4i
2rvHCrNsJtofyHG1xuG1qydnhbKa6z0i33nxf3HDBzzK9V7hJdzxOA+M7Wi+3zcmbVem0inyU7dQ
XBlm59uIILJzr4wuePSBJecC6QiRkV9HSLA50Db3zk2Cx0mkJFwH7t7+NIo1jKKFcU7JNfFHeZ09
iV9ugHZEE+NvH+PerA0pyFtH1Q9Zfmj0/Yrva6rWakKES6wmcXH/7lWBIPy0tbAhsv0aFldCmYM6
fkjFKU9AXeqp+GV0n1/5QRrL5adgU9T3WvaDj5L0iSzZHsUyOXLnDfIOX4HoxuqrAD8OYu+7bW7N
maLEO1r0P6kkGH2dPTRy+d2DPjzgV717jAvvW+ULIyEqCiQU1dUdUwHPQUKBfuIvOgcXIYtR4OlN
8skxslN4oWLdbMdWHT5SrDvsCz5BXPawh21prBsqQhynemTgpSG46Nbcft9UXfRFl6XP3VFao/RF
xzlJpm9Ed3RpjdIdTX4RaFaFq3JTk4XBqBUDsGhqR1kSjk3Yr4KkCRK6C5mDSAlDBa8J8hLZOXO2
AOyw18WnfQ9Nm7h0HDKBcQ7qxE9JGy99LI9M35QGQ9aaRwK0W+//lLd4KzBWXLgRf6LYAPn5nyqE
r23LtGnJTXHPg3vR3AJxyIpYLOpKD6PG1fIszZMTTwNLAbgEAzLDa+/2LpmgjDZK4ajSRmWzLr7F
7EjaNUZHMpQlsZZWaPNHjq+Fc+r2d3N3Nfa3Yj/ik9D3aYExwmmBU5A/J6pklkVjzPbYbkbFfUIA
r/NAxWTm8Cg2y6o5Btd8PaXYT8Veb/cFJwXpO80aRGzfeaC1UfpRtPGInlZeYotlMzK3Pd0WrFiz
dLScHS3mAnvege5DBz85k+6wz1FpGzyiDYV25Y/rp6JiM8IGuM0mXsftQMaYvb3Z25HpSjzeN1kT
X83NBUB7C/UfNB+xTS4SVhZDK1r1hMbMbhPrYTwuqi5cPNKOyS1TLH21VqFgNXNyVOn4iu7nMrLh
BquICL5h2snCtWE+my/NZ2Ku9d8rHX82KsaNoorFTYo71AlPVCHuUNykuEOZ9NkNcY1qGH7+qd+v
fHwQ9hiO9XF5kGAMT5FhURDGUxO3RTyq8a2J0WiXm4yIeQKBcRVLgS0FKw1VMVn2Aepk6RGRIyNR
FjOhy8YUYe3rqy1o8WglM0wOfyjVFQJj4nMTZ0U8KJuyRGsghkx/hZO2hLVgI3e7fNwyhlmJSUys
JXF+x+62kcQdrGdLy10DYT3vif5tsMVji/wHExuTpfvb9NjM2BnYBHR4/zGqgIpAi7DIEYa5Y1XS
gwJpRrCNwMMABGkris2X/geNLXg8HaKup9oWSAy8bFA5yuoBqRgz2gvCJg8EEm0yRl5MuxhBg6bn
HTkhoaTY/1TD9EPon4pNReOEMpVkCc0rkVQlXsq1yFd1rGFBg2u/Cgw9UPRgnK2iXRnKfXgrwwrs
sR7WCFL7kJ7dswa3v6G1FKjnwFLX50/z6mp4q7EX7ldYsK58h67MPsYDTY/4d29zhYllmtuXaDyH
yiroL8GJviZiTuiODC7rwByEramM0DJpjsxw57H6bPDxUOKbMCOR5D3q2WZYBWkbtJfAuPuVRUh6
oDIdfK5lt2ndvqRlx1Gzvm+Gp6pda0xGuIoPopdJF3NpZOrDdyOTLua/jUzrg9sfHWAQ5HxG3q8M
TyoHJ53q6j1xcuvxT8unbo7rSPowc3Oh2oUSTNVD0KTHwmdQV9i5PR7s+idg6++vT6+UyEdsdVVQ
DAGKZT7ifLxvAMGnSOaDzWewiZsmrm40ajf8c8dwCAdL8SMrfkgcbMX+0od6t9OM3dghOtzJ1jbP
PBtRFt8lg1oR0pImYuS/QIiwU7FE0ht3HeRo4HR+4QDPP8K0FLr90x/0OItEP5uVbkUXmkkgv8HN
QiQn/0BlhqyXISl6tJ4n7oQDmF0q91dsUbkweKAoZvqKyIcBrI5w7T/xAa1b/e2Mdnh2ozClxJzB
lBJDCg8AsjVtz9fGsXUDSKQJJe7fpLj0S3u3fqLYRQ/MWPMVvaOxE8yRWdWLGGLRNkHLRxKJqsl4
IFpyIguY7h2pxWxU+ndeIV4cgB3XeeHFuUkuFofUbWAWOumjAYJizUu3L8l+gVEfpHKApxBsAnk+
yEFRrNdhedkQMAD6rSnC3haZfAhKsia4J9wVIKRzkYk1LUpQ9F42vVCc8dWgQ6SqWC06FVUIeyrV
zzryq/y09PH3X1L/ZnryBCp8fRIHq3wRasjbyUvRQVKKlvQs3BvBjbbDuTdAupTFuceZ2vmrP5yD
w9ktb273rgCZ29mMk6E78ql95ehmpMnRzVSTkSaDTaaay2CTkSaCSRaTwW5eJYoXqlCnLGh3Hnoq
xvtG2RBJmGgihpYMWib0TRU3aJCE2O2v0g1pK9kN0HY4QpAkcHgs0lzeBRYCD6bGMq4rDhVUeJj8
RnHzAbunjh6wPi4/RC9w+QG7UVw2DdE6X/wjHgIJ2GG1H6f9rdqbGPhYR94u3ijm5ougym7Fa2pd
abn5pDQQwnpK/Sz1ryYqfG+cuFdBrGAsDJtfJrfBjs8684UoV0NrZvNbsDHNUMkiGW1JG8uw8Jrv
JGtrDrPGs4vg0HxiVzWRQKsib8N+al+ZfCNB5Ncl5xz3LgtOxFf3hVp2kcoy1V7UstYo4rIT4i+J
XGncjMv+7FEtGncCVebxC/c8+IhgLRB7sf5GVHK7415nQo6wRUTlNDhMuMXVjoSzPVIhjgL8zboI
7CnPfAA3+df4tpw1nSwIZ5w2YH9MuN3WBrGhYOgs755e4zokux0iE5oGvYsJha8q4rnXdRvwlTFU
hYCDEJqjBiqP+H7RJB0zGvDrqjtO+yN1d+83lX+zvJZ6W2TEcSot34X6dLX3yGMQcVvEH8xJH0gl
mJ4YMBBHwboxJYG7gXWT1uDgPZXfaYSiniWEFF8rRioo6ZIduaMov/ngQAHgbjobTfCNtByvLgtZ
N1wO3CaoFlf/iAh4uXMOHZzAJLnOL7Tdx/xdZcPbHyHJKKSonFfzP67Oa7lxZNu2X4QIGMK9AiAc
jVzJlF4YVVIRhiQM4fH1dySg0/fcG5G7olq7W6JIIJFrrTnHLHcqY2ImVm4Fc6QjPjAeryIiVrnG
JXFOcpQqEWdX/UKqLH8PmzY0ryHSOvBv5MzLuHDcIKEdic+Z9+G2G5+QWY9PWXVoMhmGG7ITHsMs
HsMcDCIiAXkUs9Dq6ltEKHgm8IixMDllHOL+mDXoUvHxon7iaMCmeMKU75KJhvO1GJ8JOeV/9p9H
LBZYmtJ3Puv0HX8AGq6LFEhZWAP4WkSkmA/AM+LhQyCmPY+LPARDAdoQFkJXtt3NL/5z5K6onblU
ULwGGE5lhwMEOjGSo/RnnL5pezS+Gbfxcnnlm28MFOu+zabNS8SJqzSPVSh/E+ughovKeXxueX0C
8VWEs3oDsSYUbq1QoVQLHfACuYP29rlWELwA2rBFqqL6C3W0/IJOZbGHTA9IoRZSlU73AxB3jC5K
fZHe+C7Nb14sqlMOQTghCEMktpxDEB7ihZRWnG/Di843I40aPtX42X0QlZS/YaleYg2FlV2i6gg6
ZmIWIy+B18yI5hZZLewA3P4sgYgisrl6sozXlJrxsfYe5wX6cFjQA+i1uLGg1iOx0aly9xi2sKrw
FJaeNhdoyrTm7lvuoOvwiVmZdi52pgh5OLBPtOmwEDgy8phteGNansjacfNNGCPTzPkZHgKeZ9Lw
8DzLZITLkDKEuYWHoPqivmAaXN8UXiwnRbgxT6fxUX65fVi/EmieJtAK4drcePzBEZLI3pYJ2iso
UphccEXRWWPvB4+xABL4dpgDmi/5hbsEEPoeR476wj29BusNjA5eFhThKeQ3fkbcverY5ZeaGNMV
4bgkEK5uPEOIy4js6wEgI+3+X49rqmMeE5e72FpvAgBA3QHnQH3ZYPUpbTRsoYoSnEQ24Z3RDuYr
KjbuKeRs8B65UviExZ48YuPyUSPy+WDEu28xtlS4NREhXYV1goVMXFXEGvzqbDUxckXEpmTvjfNP
9qEMy2XJPtSZDzYiyo/4wxy7x827RYYtnlhs5etiK0em9L938/+POFAuxIF89PQzGzrsH2i3a+bw
SrutLI+0YRa1OmGT626O5Ef5gyIFhAF8kUysRvNsNv7Gs5ABMRTpPVWmaPVkyYuJT8wQVAjJiIP+
Dc314oLI5yCdAy0VvSBzCPUh1IawTaIZigeElyS6lVGeRCn6Xq/gkZEAYQqRT+iLgkJDeY0XhLwK
4GUKdnG0DTFvJ17od6eBCTyFZsZeGGzbuMv29ivXClcOTm7TNT+TaIxxYq4wzMUmNFQHJu0mI2iO
I4yFrD/ieoX/CcOTJ4l4nvQ7i7bYTiljvBWjFiH/7DD7JqjiiLIAJkzEkqAGwBrqTMBPPo5aDfc7
iFpGeM+4t9i9iCDmGUWIlvSvve0Uom3Rgd+YkxD2c9p+aZ8I608kSYbXvxmCGfGSSHTGIOpO6RtH
YBn3AoJv4AEUbetNuNImhSJQxyiR508LT2TdHtnWiIYMhH1XqrnjQCeWSO0pOIUzGd6ubAZodpEQ
ANVAZhfYKHU+2SHkh386YFwZjoD4JSBkguRE186fw+PwCMmEzZ5sLcbNTPlt8UDlLkRxEVeoppDl
8hZASu3kM3u7ckofEShiA4B0j6/ra3zi5/LAICQN3wJTj0FQRWdkLq2P2wSGTvOob7HLBbL1b5E2
LkjYYpdjPuB7d8QaYEgJ2h9DAlFWvG8y0wUQsLy/xq/HvH9rJLq5JAUgv6caFzApGLoYP/jB11uU
vmNgAF4qbDQNyiufR9fEqC/AVZG/Y2SW/qByRZrBRdD8Pm3+3ru3krixzhef2BCLMDT2POnPavSl
CDiJb4HCnwcMHAeeG4988Jtfm25b4K7G85cQaPmILcDYA5iFcb38e/j7eGbyNEXFPD4vv6z8XZp/
OChdgZYgZUFTzXALwipGUG+ku/5AWPb5P8EHdwCeQe4AQIzAIU4htjqBnkX7a9RsfMS1PWJje0oY
LjzzkfEpsT/icSFZ6oyBID/L1gPwF/S07FHcO5y14KXqWInzsMONiMS2e23IQxFGg9VaCPDRFIHF
nDalGnK8Q3ifYNrSYkcBwKwAEBUTiP/B2LAVlh9p8c1LBWVBbCmr598lVOfiwztDwWndPziMo99M
VOf08p8AefWb4esCUCAQhgugQL6iknURFiD3vYgH5qaJTfoLjMlF3nL3MRc7vg0bJ38i5cxx7J4O
ZGiNIr/xfmYvJzewJuvm2EKG2JajK8pgU+RWCi95jaYYtndQHm6MyFCfFU4JG2JZl2HLogtT1jiH
RAofEXy3KbhtnBt9m9zT9QPzsFk/qLnXC3O7RQIH+aJLDula4ko2kF383hpyW2goQfEXQ6rxnY9f
NzxWvs4lRtu+9BtcqwhrmELRPUj9hpQ+c5u9Dgs9AYbCOk1joEYbh+1gbePwTKaHw23O4mj9Nf3G
Z5UQ07Rc+PRYbty6PlRenVjPjThQIBri/qbfw5kIVTfPfHxfpOoxR6aMXM7pzRcncYqoGl81vFN0
uPonmEc05NxBXKmQiLDJxXIn9sCuI8xTYHQ5Y1p7jleg49VofsY0MB9lQW0ghXBlPVFa49Pq1Jfr
XyhvPy/9L4Gf6V+4t6ijWNxhVQBrGI4CrwqmLTcEp7BH/oNsCXenyN98G+IGSpaqXNWW3hTlIhoA
Pjpulvmp+UJGBcsHwFH3BVMWaTm6TWKPPVwLvGXkd9F7E4AWnDgLoCmzHijg8RRwWptGn+BynErW
7WF6oHy5FzRXodQF0HszcHz3MJ9pCIX7PV+A9sjDBNnnGetOibpKoQpd71dOe1etd65nGKi8FGoa
LmKkXdQamEZx6U5fHA64mOG63PbcfReTKDHc+hQUwF0I3xUBpiZediZoi0SfgjXFFU6HgP49ZDIm
73TrrwzlfxAewDtw7lO12QHkxabBTYxTi1jGaLzwd+EQrY4UowOBsNcYtkveiL8PdjSBtG+jSxsl
dnixw6kNgWeeqOPhK+Li1Mg0EViXlH0J/7Ew4qBpjMYs1ua4sXhGImHZIdwnPI4Yd5WZODqWrW0Q
aYE+lGkRPsnVKjnaFBT0qXx18C8nP2uEVZJpEYcEfTkh3KrwPkKC2Vq/1dKXS0Q0PiwRekgqPkZT
sETMZ4yFxGYuMvtTdCkpEX60eavppV4cL5UmTC+kSyZJiMFSqgKDJ23nR8pzwDf4K9Mw7479bjTi
u36oE5h+TLAdCGcWI1SFxBqxuPsYasMI2/zWUQnb3DuCFVZzOJ7EjRjof7XbYYaZBowDKxTT7pDw
Tshl1wVeloKS1ETf19RE37coMTQt0LIylIqQhu/oRBm9yiHil5DJPqG7MTjP0XOEtjCqN0e9PTb5
MekP0uUAUV4t9pwUJHA5DI4oXkJCqSXtp+AFP0LNS/Ww2P9oTnEzs8kLHvwXjKgzDdmN4/Bc4KSe
idJ7FdynODiQFWHsdYL1K/yj+ApN9wXWzKXbK1wotEHDzcPo8uxYj7hcv8MXfsITIeJblXMujWFA
exxzYFvu8VxS/QCJxmSK+466iHMBh/X6y7ycyw/Iwm3Mzcp2w93JwnUpTt3nG31bqoHPd55c3HwV
upLF2wDKEW8DjySq9c3DHkMme9ZJvHDos3ewGJB6mz1EssJpPPUhuUf4HA2To3Mom8KjTDcOqxy5
5DzfgIMZXNIQ3Ikbrc78YJwFOEpwxazGGJp1GCKLt2KkSuHReBHI05X6RTgjwNXrH/kjL//hnijK
XVXucE8QBky57uQPcxmeErG4Su96gDur0ANAhcYY5LogiwPFwyOBhRdQFc3oxQHFRbVeV8NCFy+A
CS108RUwjn0V/wfHvaXAIQDgtJzq5ikc4QHBEmKbvoh6kvTiMnutNTdNDlSU7ZZ510uHfvQFbyaL
t5m9isX/yWf3X6C4pn/czwYSs6u7f9eCPSz7e2R/Evzgrp1/gCR0/tGqIjql/GFnpQJl7L80o9a0
APtQnfEZgUvD0gk8AAdQTqyFRwDsZT7yeGfaqJfHkrNK+SBjiz8dC4Q4OoFNSNgIjEBS1PjEu1sY
UC6/6MENS3AHwI0NOR5NVPPklA4Wk3ZhoWMHM3nm2xENKesFPvIF3Q7VmzgJ0KPhR9rl0bSP6eko
ftLpaHOUCcAKAy1dTRuDynfa1/u150fbb2ZKvyyBQ1JjyCUjH+pIObAD+QH57CTFVy0utJhg5/TG
1RSpttg7x8wFOJiAE4dR5+FubDE1NtgkvYE6yhagNs0WoDZ5obRVZK/Sr7x49kXwrdycdr7MocKr
Jb66ZR9lzQPVDynE237YDqpYZeGkKHTwDQp/R11v//N35BxY0Dsu/g6p//F3mACsHpMXMh4bqEKl
CHhkjM66ZT4j9TXbcWCbY7Mzt8Q7zrmDSf7kasXeliHP75IyxhQAyYo8TnQtSCc3B6Lvqq+eVx8O
rjnHPWd7avJa2DF5ChjMCc1D1x81/TgywIQCAl25jJoSF1HUM6cZooovDtF1iPIhSpkYFBEz/Pyf
XEQjwniJnBPHei5bhhz+zIis8xl1F8z/zS2LmT2z+gwueL5d5Te55Igwqp6ihY7PolVcJYlC+jI8
ISRvRKikdKKHDU4RBFRo0QDMovQezah30duRd8Xsg2Pn5Kt3//ZmYaEjSAY+VzeHd5PyIpzv0Yf2
Ndk7NMB8U2ibgrXikg+EqRQD4ie6SYQ0a8aePgrbCOmJaGqR1COkQeFzEiFLqAvfrFdEjrMt8tfI
hEuBPoxb4nVYNQHAk1hroFKaCkWzyf5w8nQqwWWhkVU2CGTRKnGUTrdgazTL7fYnLtnGT25+dkOO
7Y9v3b7Tt/dZIIk7aGDtVinE0pZFz5yVUMEsV2zJNFvJIDL8MN3SinN3cEMJdA000cMfXjCd0r1f
W/dr996oPOtv/ZDw1Bl8y/b57Df3QLlgGw4uRqBNQQJaOYV0EhpluCG3LA3lMsx4TuIccJB82Exn
lnkyI2WJfJdlZF1COA0vQLCwjiE+jVqG5KVvLdIH+3umOiMy0YIxhbyOJtvD7b3HIYmZirYy2UZ3
kQuG+mt6NjMUq6QLkQ/26pn7iunws7lHmWpoARF5F8DuqVsYqF6cwSWXiDDE6ZkMNuMVEeIU7NBn
bMA2dFsUIEimkMm+t3SoM/JnY8ItO+iXnv5ifFa2g2ASoTd5UdWwowjMMUJsBUKO8/oiPcey7VNi
cuS802OEgyAiNpB/ANIigWStP28fNedO1K0UZIbY13nwUbFxQqee+6/fpb5M1gP/BOsSMz4FITz0
M/Uah9Dbgq1k4IHI4z/3W8mee/cBgs4k6d2jnuBQbElcOWDr9NguYqoCAFfzc8IAbUnj4OmSiUQR
GAl04CDWsNae3tqA5BkMTaS6BTxOkoiCklJwhcZzsqWLTjlGZajwMG6E/3DwoWxOpEG0e/yXGmb0
5IC3EE8iRly8dnTKgTgsCeq4LIjdXOI0eDUs+smNMz5Tw1Nliq7q6yV9Tc9YQ/8rRbFB8POTSXhD
OaRwKOEReM1FggsQGpzCFD6cx4G2iJ7iAqXnGUhLVYQEAHdNsONsAmAb9Aeo0anjKdMZAF61qMPK
r2L8D4BR0EXhcwFOiVSWSyEnY4QOcA/VCZH0J/yDJYBBHLZQKJxpMYnj/M+bRzeUrmi0cFfhMKyf
FI9gDhx8UhTEnDkYs9NWXPQ5uBZZHP113Ix5jBKC5ywRH3wb6XUzPfJ7zMJpIIoRfmN4sPzS00mc
bhgnMN2qDx2a+osoYSEu5eAN4RzCPLwgRsHKKhbQpVHoEFSC40kH05BNClYaZNwyCW9JqG1wQIuq
lTaVZPqwXDg88/YYv+jZXmmjII4CDALt13g9hTST8YkPn8waOH8CGeJNeezlQH2h+caiHSe90ngV
R0eArjTuKDyvpDOKtgA4VpGDLaYyAl4w5PuN+kMu4ErJjwxTAOSwKHpodULHAauqwT2hLBcP7CmB
hgYn2VcTCFi+rfu32VdgDc2+1tDGQbXswxcL6M0nP+gF7VOxH8uPx5GAjRyXtd8O/n3wE83XbF++
BKyBXUwGbEQ3DfOFLyNJM9zry932bxeCqKmIgtz2WQIoyBaW42kRbl+dv7O1ZRgCPTk/mu2xYBqe
e9MYTOCBC+HwNiLj8doQkrLrBoBzjDNMPVYlKoCI4ygMjlzUxQg0iIRhjkKpysSMrYOzGMwPrrm1
yKVMb2ghC+TGxrEPKKBu2692CvHm6xO585xOxJH5vTmJ0/v2MSOaXqSvwLX979hHscmIGvAGb3th
IDXZV8s92rd78Gdczcgklhkh7zl+6RNFuTtzf6Gp0/aYplVtzzx2cxHz2BuS5I9LD6x+12uxQaFZ
u/ejzXU8b412u+mdy2+OSBL/xCy6jbLcOeqMR3PnzxoGVX5xi1ONr4UE9QqucMjAnDbpVN0IHlCc
wDzQyeV+wN7OJmMlVNzQ7N09/x8GXxa9daagWP7nGMztdOSqYkpnY25zS8YtjMAIDEUqL7k2I2iM
teBDK/RU3qkTS9bF8vNF4ZMDHZU89UJRI1bLaYy7SiSmeDdMutJOl3a3al8GUfd2UuNu5pvzWt0D
TvLtumaisei2n8EJG8SWhSVcCGIN1ECyA1kN2l6g2to06FMoOILWZt/EoisD1rKP76coUyMdJYq8
9T+RK7UM9lp/wmd68rtrMM3BCm5rALfpodUJWchl+2CjI8uFeOZU+dYlsHkyXwL9HpyILLgHcNxS
I+jSsAPNSrKc110eUXLcFiXHKX80AEhuHpTNg9o+TO1DuTlm1Mv6werAbUDRxVwkUP5w/NkYYELe
05/ek4YqAFX0+Ewn+u0EuO91fGYaw07Ikl9SfZefxWxtgXlRftHOv+yvZ/oiEHrokTLLoYeC8orz
MI0cway5IFAbvgbFy02Rn4P9m8YeHcT5tr1Ee/mr5LxEXt7eENEoJsY5JWaiOjJkocAh9oox7tXl
qTfOnNPj+RKnapxIcUa9tnUK/iMxGV8HKUzGGaSwweD3XsfijGoZizOqBd3MaQujHqLkSpi97dPx
Wh+52jlRXZLjsNnfM4ADO+b5WboDYHKHleTOWqxocXuLZ+UnNPB0IyPKMU7BTUNagXvWxDTHyUHz
B4S9RhAXNHSrcIPEqQRGzWXNLNl95924nqnHQexQMxsC18bkKPH2y74K3FvUYZ+bh1UzR1tpPQLo
HEuwoFGKXX0M7kyNkHoidVjJ1eg82UWZSM0utSuVDmUOtZYhgb4RcMOui6truKEMj68KRJYoa2kG
RhlNopMDwKl3kEqCGEMqObdCKjkZ20nbDhp3CrugPyLfaiChBLIRkFOvbRzmkYZ7wYNQAQnfUd2o
d0AzwXQXJ0VlCiw9aDfOFMLpLdXtTd1S19xhiapiSTl6f8d62dhxfqbDjNIY5ZwN0BlFMkL8XEyy
jW9m2fChrMKHYpKoLwpAN1d55rlu/EIjNN9Fatr4LM0ap5xgAwAwlNQw63kaQi2giX9DKez2Tk0z
tYsUzEy0tKQAyivsKzFNZXTBiJndmV4quzO9xPQ9A/UO/pOzHRu0vjD62KNFF3Lp/rExM05krWcz
PehdPii6DtUZV50uun7g+lZqZbvgGsBLgFbf5m+0NdRhZzf7tP15LoJ5zstdnVJoij0a+dCARYee
q79FHTnHMw/TA7Q7YH00wy/8BRTOsrouIIeSBcMA6hR6FUGd8kwOGJhmigAmeR3N7u/fhRyx0yMW
gqaGcDfdUjRbX+hgZFQQ6aFND2LTB5/xoZ8ZJ7IIz6zwrsAJbTzp5rF72lGlRNKF03vwLj+wk7MD
gC5k8eGZgfIUsNMzUpWNcOMw4M3PK+OIo6yAljBVAsK3wOVo4tBPELcBOK6WZgw5TN6ITvV63OjH
AnHQ7CkcmcWGXFd7lNa7rNrP095iVygZF+8LaZdLO1UBvuo8Y+DaUGzgafSo0fBmrjVaxqSBdfOS
P7PFVhma99C+hyRFGDiosXIxw+N5sjXBQegiSiMBys5WgXaGZAbSNNptRaBGuy3nbdVu78tq2+1U
MDNxro9rjkZteURp2KrHmkZPUr22EatvvOvvjKAu0p+F8NBQiGYPNll4GkM5jTZj1CEImuPyuiu6
XVbvx2R/sfc9oRfbOnHnMtoMETTOJo1XFzNCyCyNxyqGxtlW8X0jaJysHJsz1YlLq7FtdlWzgyJ3
VVyGdJ5KyUJ7fiM0eeayaEWtsjxaUWs3ij4UK39Psh23g6mhZGa8vxyt6O1x8TdsUGgN5qAE9Xhl
iIz+B5AiEiY2/a7VYgYLxJwxLc8pXPmkczrbV07eh+L8Dpgy5yzD7r92H/k/WgIPgFoNO1pajbd5
YJ8jJY4efJ6LLT2xosyK2PCpcTL2Vcd42HAwvjH6MR4WlQ63AYudjzsBhRdJOr3lQsJjcMJIYfhN
+cNMQehNQFIV3owNUREzBfpd6ZmrTRepb0B4s0/zgGZAfaiaZ7TkGHzFW7WuCYM3ephFxEhdJT+i
Mub9opJh8X5VfJ6+BGR4ATLBTQZoPRc/vekW5if8aNMHCMyx+ooC8Q2+/xLwODzOz4tohYfof89R
5mzifpmYPXAPiyrFvoWMTnKYMn8Q666/QnoGuMNBdyFsMofIz2qGi0YYxplHsPcAwLy662iCckUq
HjXRUr1vHeqULybsFDI8a6qzBmB0Ie6sjxRk2Dx9C1qNfJUihpql7TibLrRN/qTngxiNlq3MAVoc
2XhKiWEHXVsJJbybv90QNg07+DRms5+IrUkODc67+lDdgPLA5x2xEXNQasK6IW0y7BrB1iILitSr
lLyrha0FbqwFGZA5Wu1O+NX5IKiS9/UVkYBILpK0mF5G4triuRUSB0RzFKDmwgLO0U5dY/Y4mo8i
VYsEikZw9sEH2/oOhBoZYigs7nAVA8t5p5FJ7kV7NngSo3tA5QkccGmhog/ht094FWg6Ng8MY8HH
inMKi0MK3VRrgale39I/SPFAT3EsYVHxzvyF6hcApeopiE6WP7UF0g+zUjnTBJ3Y2xWx10IlUtKD
lh6gEpEQcfkuaSZiIXf7aofwC7qIYFuxqKfXxQ9YlWcztuGFlwcsD+UZi82cnhGhUNg58HKwSAHA
zoGXgwURkzh4d5s9gjCbVMe4P7V/VlLm+EYiJ9n2GKKqh3T07n8yrBodqUO73tw1066qdk0Cmi2W
YUP9QjQ6Gn4B93b228TX3SOfkDZvWZQDEgesYpuW2CSEnYKQihqnIz7iP6XXP0sZFnw3wYIOcbQS
i0AAc3T1ZaW4UVV3w/ndEH9il2DJlVhT9eOYUDpCDFzuGV3YJqwFH1Mt+JjNyZP/Euhcui39xzTG
ezCwJULh2kQaGmP+3kfZhkIswnx+B/sO8wIijSd1P4v0L/A1rIskCDYrxAaCTVdv5VA5iJe9vPLT
RbxsVtP+vHJeNkaPkqbhe3+4oWmr93d7nxWH042YGsGwu/THHnrb7F2Zs5hxPrqwe2TFpbcrY8mA
xF3R94JA7nIBP2kc7CdAZ6LZlhmUEOFGJuRAlSFAh4YeFKnouOUc9tNwKoWypivDRg/qEj4Lc5mA
TlvF0X6fETpg7mRMGMnOJParj6nQDCJInCbbJi4eEAww4lOC08eSM+w+bv0bjf7FQekLAhWuukCi
wqX+18JRgfS4yIKQBK2qoJPK+cxvcl9Dd175turfMI29KKQ/wCWF7epOiPeHSBkiaxMZQDc2kbpB
0U/24jZDhwfl53qQzL3Jk+jyK6/hVf80s+lks3RzSydbWf4URuRqWzFAB3DH/M5GDeyUu/n32idc
m4Q5kOWfPiG9wDN9VpgRLL0XjbtNJZaKkmjxlSmSkx/wlBmJk6OmgUsb3nuBI5AIyKZPMmLnCe6D
w1QSjCpCNM17e5Kfc8WvO79kXza2ADOI4GDSSxagS7cpfCu+1uj3GeXg5/0L13YFUGah0oCE6KvD
7YxRHGaA7uw0Osz0miiOENcABWD7+Bqp6xkosz3hRIRpRfMxoyzDV3a8zkxcHlTsk4TZ/DlBAJho
twI+CioIVhNiqqDnDNgFcxco+BUVWhfI/gITuFUXSF1goV8GaQ3anUODO5CteN131W6qdnOyy/s4
PUV/KxCNdojVwTzRPwtokuDHBCnh3QrvmpHCx6hQLGXjZig2OTlQLfVu95ztrDetdx8Ur/8mKMxs
vBuqIUo+CJ2ylxke9gpcFzsNty8aVKYY9OWgduMVOXksPG6rze32l48XMWtSB3YG9w/7gnjDebdZ
uHF7OqyH64AwwcUxCThHedl8zoqD09K7fowPbrqduSELtAnb2do2KkR7v7e27bLUzJczf1rW1SK7
xc/5d4AZ3hw7P56QANFHI3LmtyW+sF0bvcwLsR/yJ/bDdiNWVwo7XsMo/G8NYt2ZUp+VKNCXiErY
5phgbG/+5p185OLooHGj8UyFPZlVfTEnwKSc/7MQPoAvEXZlbMosQ6SwuLxHuBtZHX29b/3x0tLC
BO/ty6loj/fCrIwHH4cjf55AosKrwRgs45t1lG/eI1yj2IRxlb+UW7P4JX9ecVzD/XI2n3IwPDHf
KD5kcCKclpknf1r2I34H9f+isuQn/MRuhWRU/BZK9vf070YXZw+1qEFBigZOICOK8UgT+hWIX4tu
Y3TWNBSpDmtCbKZHgyafmr80XKhZxJduzX4AqIqJlbM+bHuRjuUTRM/TdRJDGqyrDjpRDA2J93ZC
FfI1cvfJ2Pg5tIMpdDdTeMFarO8qYrOQVfAtyYMjPOf8hqUaKldBSEqxu9L1yve9uq+ZltaHBr60
fEiq40oAqKvjhoej2/PAnxEPUY0HQxFolFHIlwgHJuTJilpUFk00NtFwiZQm8imDRIyT6PSYNnVD
OKmi01OXP52e4vvTxKqWR+Y9+iRBMG2iEzVfIxbJcAVeDiadFE4WJpyQ2mFEHQ+gLTKbyG4i6xKd
CI9TCMlx7pRE/BScG9ThaZCYvgrrv/AVA9O5w+MRoyo8agMzI2dM5tdhUVEWREkW94RbksQzQ0gQ
3rXhsuvbHU2tbKu0zo1NuhdZbFklEkjG3u+XRcoGBWDvs4B6FkDJIHllaOYZxELUFTkb46KaQKjR
EvWBUAexHpce6akn15J3gJqJgTl9NzREhRzHk39n2vuSqM3Am0X/fx14q5F2FNom1jvMzU5DWxGQ
/Y0UnDN1uxzXEd9x3EVZwIkd6cIj1Bw9sGsR7ZIAEUNqXAe3w7PxaRrh3TvcafsvBnfmcqvBnYLP
JNmJ3gi3P1kxPzWfRPFHpzpQYzV+uwFM+DU+9BijHtivewyHpKQwcET+iA9+riP+5C29OtjT5eD0
2vraeJSfGAopD4waW7pPKA+Q4y3Of0zrONZZRP7coTLRqUFoQd6BsK0TOLhmDvZ4HSk6jWBQAoIK
NTPc5JG1rLyJgFAUjYgQZHGhwNSCQMG1omWO7fTEdPMU8WYoMGj7FTHXBcjBaFeit+6apzDtQ6kL
ZykwEWRW9AlQgiAM89kBcWezAxaVcGdfKz+vfGygnDlwgrKuWEUPmExLJA4buOXHU3us9UObH7Pr
oc+5MraJAoCJ7ZVnRMjBiyImO7L3TIxLJ0/SvCsfGTt+JogxzN/EToFqkPbgRw6ts95uDvVW0b6Y
jFojBCcxVGuYlSbPoMoU6K6lfzJ9sYd1vlb49xyJlsv8F2ZdJgekLDGhBpOgsa9QR4ww4RCh+NXH
3cPX6LGzgVMBqpLpPMncwWWzGehLcsREYU/+0sTY3Z9ixjLx6TVHQ6EhBxILuMHJdHkUr3CDFHIS
xiH675RJCIU8thhN8iFu3ZSgJH6XKF56COR2XUIWgCDu86IRSaGslnse9i/hh8QSwWU+DOnB1PY1
p/tuL5u79VE7JruNFq+PWoYcE0IwH1pBlQSse4LD3O+KoOjZHi6E1lkhUJJaDtk+FPrL+MCWHWjd
hGzIzHTKSq4IQVqT+ffJxJ2JkrQhhFkewZJXTdggDTTgnPLQLlAJZ96G5zeyYGT8iZfRZ0fA80lU
yOYfHRG3f8wQBejh3YjULJ6t+M6A+LPHs3XdZsvCkaiKERQOURIPtgrtPGABFjZJYUJktkKL+yU1
IruOKyuWR7d8SqkXF4+nuQmJA61SB/5Ri8uGrd0HUQQliE+Rqflu88kHOdxdtDZ/4BtJSBcQcSNT
ZmaATg0NKgbvEaUqAlDuRJUbMI8bJYYbo2IggKVBUdoGNgSg5TPrRdZYlUZFGl0zgleBocYnM6ZN
abQ7U93p6i5J9vdq35KJ4pNTRmuSRYTYD1VTJUTw/4kQQ72+niE5RnJw3Fye0n+4ogUAohXeaHA4
ClqfUqwGuWQu/qyhvZOZgJz8XX6+vOuFr30n7IutwOO0v+8ayKX86jL2cS7kYc28P+IeIGmM6TXI
DzYl+BDcV8B9YGAVH/X2/mWR/Ekpz3kLpnj0hIQ335VG3I4xTARJijSE37tWAmUYWe6TZyPtj9g/
eJmCqgbfJduB7NGkCGrPdItWGhq93ucL2Xk5Zhx3wOJBLrLAZ5qYZD87VKI8orGP845T7EOlhUfM
c5br+C7ggsoCF9TpEyDjQodxj05Mpueot8QCzgOZh5hvwj6QBC9ZtR12Zq7gNMT7XtH3048XRHY6
s1oBGUvMuKsEZKyuKOpdtdlZJpr+0DAJQAk5PPEh4EqH/wYjQtAh0BAux7O59VjjssDJFIiucm/+
zXHCQiJQevKzjHkdz8qAfZ5nAGe0kuk35OLaB784Qy3mmEa3tOaBGo1mBBEKTMqAONlgDsbg3kFN
AigxHTnQ7gcDDZsvKh184pddjaOWv6g7ajvuZuZ4FGlkqP0PQJI67YJ2rEaEEQx10NUBJWlt+T3x
aZbPaVKHqJU4Bd6nyXvShSPNK5zfmD1pblhtrIBkfCLhDZMiC1XTSJ4QmlH66B3J4F5TQTk50lCw
X7P9TTmrke2iYscElHYCW6/UPvre9EaihPC92FNkfjKHNj9p0CHTkxcPkynt7QM9njHW54MA/ueh
fmBql+1rfDHR9ZxE8h398u13fr5vseHQhpqsP+WHQEIjcmWYzUgY3THHIiNkSIy0jG9enmK6omf+
Zb7UfTG1L86dapC3QJcFFAB6x4912ne5i9CAtQ9Co4UmCL0W+4ln5wMtux4HFZIfrGfsH6T9shOA
OOP73wUQY2UE9wyLQFwt2vr5/hczJfv+MlxcLZX8BIRn0HKEjjekH3S9EImKuLiYRfgJQQYE70l0
KZhB8RNBxTcY9htffiHdV3qiCVqRwTpF9itiCvVlrtygR7qxiPTpjYoZ+Sc+InT//BPvBjN+B2z2
qsvmv+artEzRKPOfS6/yA4qGFZ6tbHwWITQ4FVlXfmfgi1ZQXASz/n5huidy2mmr9Vsd21H5MM4P
ersfiVcLBY9E2JHTIwEMDFL/+115K1tsasCOxTyP62D6XjWeCEIwyiBJwevFRwcDnhd7smOSCaBV
Xs/07dd0B7SFzDto/zHbYDHbQM0wx0zwMKhqp0cx8l9yeYjmSQsRzUMuD7pK53cfM+FlvMsnwHrH
Kra4XjtYCajDhRlh+moRbNLdxL/A+30LKkWslsR7TnEUuDjG+Pbgwh/uioir523gagBPMAnnL78z
Hk1yEek50jOGfEJTmBgR1BpCjMGnfLVIU93LbFe0ODUXHCfyCobkBmnby5D8TgDvkRyfjN7kkiaW
Gk6LoOXmVRVug6M1Hxvp0EkHszqOykG9H+z0INHEA4Vq7lJrd7ddJIOkHeTIlRAkMu0Iu2+0gtYp
qIdg0zANDi7spLtN7rdpZOmRUcftHF+sWLrscg3rg4t8osb37gsnOgMWpir6J2+WGBYyOh2+UPyk
b/9NyXmFSBa3GfE+i4iT4Zmwiu4VfYefh8/SjpvbA1J6vD7D4kHkFgZsjfcxEf5cTO7YYPda+wcD
yRWJL2I364VPm1uAxjG3o/3JNcQdyfCdxR25tiXv/29bks4kSR5keIxnchEzZmrzcZki4DDAbsQl
z23BJS8sCFz2BAifeSEaz5bFq3JF9EIIy915Z5fgerA4/t892PbsP3zCi7yJqcCNvY+EE0T4V3HT
SgduzvEi5r91GzdtDAkd7DlmW6RIxR8UaaWD3hTmDQrUE15wlHRLBB475a2LVcIz0kPV7WmWJUTm
mrtp2mGt1zV+hKDN6Aphv5GiAEUOZoqx0WGoO37eMHbix+aSxfK9nDBAYps6X2TosTWANnDkVbeq
Sud1O9YOIU+Jq5aRPohmWKKLZliVxgUEh02ULt1KO4lDRJN6EpcEriVoDoGHuCk+lVL0wfrSpzGQ
Xv9eFEYce0jPU+6SxdofJv3QXQ82QFcIDOGYByojH2gtDZSseFPGPFXQ1TW7rNklEOD6J6oFgzHQ
t6WGBmNQ5tXTs4Lj950H5OU9SQdHPcJcmx8vGjkx8G3Y4QVbW+Xy5/9qcwFSAiiNYHIWl7Rzav2M
+3KXnFNOI1+03TiyGTZtB3Fov7CpTNGUx7YNiM41s88bmzJOSjzM6INpyLEVYPTm2d2A943W4wgQ
QfWoSAHQy0Flm3HMBNUnMZhey5WIS422xOkfoj4Cp7WolxCIOTw2czSFuGRMHmKOPsTmL+Dg8nMy
wdRA3qmGJxxmi0jQwjkGNBKh4GgGwxQqD536QHtmvqMgdzgDVF+54kFso30Hmm49Ptwwl1HbYq3z
aLten5O/FD3J3yH/QMXJ59D2h4pcThNCuUtji4W6kdWbqOEE0ulWbS8wqzCtobOCf6RFvJVTc1SP
FTl5ewUHG7WPhCWTcyXZTIhyVIHWGlW/tAVXiwVLF2gPJB9URY1rE583xdIYb4zYNre06zldD4i2
wnwIbd6W3EuwKZKUd9mufS1aWpyZ0n/E4GqDm1Pm7XLhSBBH15vsVAt9m0PIOPBaRHPrf4h88+9U
rZEN4eDzlQpqrgDzbQJlIAXVpxt3p4X5slZ+nFDpLal4ETAjYmr+BKGpPiFZfoeRvHppcJMpzBKf
evHcxHomvZI0hOCB+97+1K0jA6qnoP4SqpKzftvpBx6dvMPXM/l6Bgz2iX2E63XPBnnZI1YUX/Cw
pZVWwAP+Wn0VxXcGR3gxdmJU/zF2Fg6+hYKy9Zt5Py63ehSnIOwM+JPXA0Xz8e/0ncNwKUVSED5R
/YgQ4V4KJVebc4ril3Ju5KswXbwjEUaO6NG3wEnPmLGrnH/4uVbNAoqF1eM0/LZ44P4fts60x02s
66K/CMnM5iuY0VONqeELqiHBGIOZzPTr33WhOt169EpXpaQ7SblsuJx7zt5rA6iXbISHZs6QUwwn
Ge8pwNk3aNWM0uO9laCQaTbJjNqJjk7gIX0Li2Pfu/I1ZBSs9AKIA8+R9AbmwCKYUQvjRIyCmQPD
ssY1o9MyxbEluwoe23kRzIrnjJBU5sCsFUy12eqCFZzFWHP9PdBSNbkDfTK7CInC7MoNhOOV3jfj
y0b4TzrrTnmkSsB8iL5yCY9dHuDG425aP5qUE+Yuve4gRyLdIBM15vZDlFG6509MrvR8CFLE0sbq
aL0h631KKNqeGX+azw3o2i8inMAQIQBhokwZyuLjRNDJQ8h651nAMG55CGGwxs6gHW+zvZq6jdHw
DWM1UGoeNQcGglodMg28MApchaS216twjSYou/k53XGCkqgrCt+90u07IrUwV/u42p/kfVbvGc3x
XBjcG492ob4uxeM3pcysQmE9cRmD2whoq6+vlUot6KX4MHOfP4O5nWoUccMNHyNCtv9WmTw1/8vu
oI7977RQ+4qPdY6kHvq0E699UucT0DCZGJWqdBnIUHUIKZUMEbS6HrbwO5gKg81gHtDv0MMSxYLI
CtkFZRt6Um4UKm5q66wKURhXfG0iaRURHrOGN6DsGlgHy0epUMby9K+o7WfPKJNdHcEm0S6UliIY
EGg5dTU1WSkyOshXGqjQMNP80d+RwHDPtbmI8qjWPrIsMr/Gr9VsgC8o1ecxaYyWGJ0JuuQRxwhw
Fsb16GORhZJiyecWP/In+jnIBWO8UYdrToy18MbzoRHhCgpaIV9010CfN7eFuS3NbTZuzyXRT1sU
ifkd9BU0iWUedXJYtSFJHHg5LiHB9yROKS1GjqDLg1Ty1TSAWMPwc22ncK/pcJzoP4iuwDmN0nVk
Zdt1u62SXZ7shnLXlaIrAMwsk5wxKIlNmjfeBWiIun0BGqJuv3aeJXsw2QYCkumn4mhgpOCvDym5
pp+0AqTv03DbmKLLz+yR3/0mtMHE5kmzrQuqz1jbn8ydhbE43vbE7XFvHHjqlkyyxo1WO3ERoX4f
SMJbbXtTPIsYeLXzQhuvP12aY/JJM2FLUjkhCcbK5QnC8zG3NsLcAZ/nz705+Kkujprt2W8qNm2b
RgBkQZoVJVsOoLPgkh2sM414UnYcg9LBiBZKY4LMBOxWEpmFQ3+x//cRIcYRaIZRNqDKgnuF9fWb
fmD6Oba/oUiqpzA3wrSO2sv2dttqyU4kkpCk5IzTLin2er/XYDRnh7Q71PohLzdwJ1r7nPm81SdY
/daPkcBEhQvvDvyT/IO/02XxPmMkwU7SbKvPfqt3+8tvg1CJbp+Ou6Ui4mFMg4ZZk8J0bk9rAAQs
3QExZLJEa4AyiEEK3QHeOB4mPNvxEgxv8nf3Nq6cAmhZ56hPqCA4bW+LL9LoVvTQOelCK2GG7hxO
htdMoBVtmE0EDa9F5pfEtHhO6yTzi3A0rfuR0qUF3SUhpevwHmCXLOyWIbddiCHr6hU/k2UdOMYJ
MBRWpteBrGecH/OxHvuniHT7YKrP2Z6l/9H/3JDpMcudXwHyAbPxrIbRrpeUdnWin26j0MpTV5sJ
jLxC5vWtNyQidfmKDB70ul3irAgutdPE4i6BVdp6bU4VTes7HOSgyAMEjcNkj2H+1X9zlqvWIY4D
hGeka1n38CpK/Ud22OneTjgOqLJOd4B9sPKPVYAFmdNv4zVf6D+l5+mex/niRMesh0aFgClOk0vA
1OJswFuGiQHH2XzWEDv9P8cNthFOHBgLWJw1WGzdWdhxQMwC5BaknKFhb+3V91+kF08UvqG/PFV4
nmSo8glrmYOzUKgPnCSpYsDG3p8+li4D/QW2ZjboWN4kfAxfhCmxMZfQY+cTNkoJndDX6XhFLVrv
Y5suS786FNVBkvdpsy9TYll2peVQjlPTth4xo7zn0CSv8G+YCsIZNjbrmSbJJ99auBJ4JHtjTyST
jcCu9044u9H3Wp6Zccb1DYikzAldIKVD/2MZY6zJYqw5rF3GmlrqsdBTMtZkFWsykb0EMjw2qa10
dxtFUh78yHURcl83wAfR0FGNUMOGGnnsuFahwJr3TMNrzKqkNkh4K209JXnZrgffOFCcp5XfIQ32
ob9pR7U9Tu2x0A71+VCcsf0xiHxjFHFx8OfofoJ2HivjhambyHhgcWMiF2VuCUsOvmV2iPU9m83l
dxw7krwlwy+VtpSjFKUask7gHJjHCuydNotX0c5TeZpi96MaFkS3EUof89DHZLnPPtkL63lRmnPj
wnYtCm5cLELFF009cWpowHjOPHt+Tx+ZVX5h/v7DaJ75EdP5E4AqAP9s4czJXij5Cca4oBVlmLui
s/2zpRZf6hP0eWhBOFtnBr0FxQQzCpKhGeEOxf02J7SsiQDCM0M3f7TN4xl2OA5VhJjCcerRgPXW
71IFIZEjd/h6QbOFzRF0jAvYs5/Xj0UOlgBVIZwSxoKyxxiYl8j5hk2XHVf/5miWMCfOCU++H96E
FWreuNSnWCcPIaHt7hoHDh/5zJPlE5QxflPoTXaT7dPPjIIMXtPhDETobdkCeSfTl+kCSoj9DxnP
N/sgrWv40/ROb3SJkVzcaOEw7OUD7EmPCTjEJJr/zYGQw9XqQCt1uLvc4BGRUHD5oPuD7WBoEfzt
1qj9dhDYltM4KVvcA41n6sLfNkGoncFqEsYARVDrcsB1NGu/kWMPs/Pg71O+4qEuC0+bFgtDW5b6
Sjx72ia/SwONai9SB6dfE+ROs3arTNyTO6vfm/2+hofIYJygD4VHrLiLCu6rtXvphTB5Ba70mPF/
1rAssH6TOCbWmq853iq7gBt2p2nHBu3RGW0eN+01yDC/IRFJgovDGyxMfM3nec9NxZfsYgen37dm
y/OqedHv7hNpC0x1QrSa0EgXE4Szr/cOxzC5d3jQWncqLfouiHGSc+jmvewdKGA4aQQMGTXCBPAz
FmqE02/jAZ0A+okJSxrVPWcRbc9XblcWnWMOlTLfVdqUt01abgok94z7FM/ktczWUV4/Bt0r9Egs
UD6CBIqEpU6YBtGSHiRg5MQk+Ms2S12KW4fSlqKQrmS+6/kdzB16fXM+I23KM7miMI/QomhuJsbp
wmFNszJr8H8GC+6Q9Ou/uMP6n/RrkjUFx2C2m2SiG4N0CSUcz1K8wYd0wKIY5YRNGRGOnK72OQ2N
vcj24Sh0yRxZdhJYRTOxEp/DWuNTfjKQ9rRHKT1a6THXDhd9v7gdOvojXXh+rAA9o9pGNPUcnzfL
fLnUxXyZdPuJnQvqLMUQyVQVYc6+1tvMwXH9AMkHhJGbO2Icc1nYffQHA7T0ieGfQH5woIJZQ/yx
SkUzs3H60uapKH0Qi7egdFTi2wkC4Tj8zDxjY300b3cDQUqzbHj1ocFZAG8IZIYxHhz6ZqOiAMVz
PC9Gd9llc6nE6O6KspURNAIbyD10FewLIQ4xNils//5g+Mzd0iFIBsFWXSXhCD4Jw+7MVu0x7GbO
xAfmkI4klyIbifOkMS8liRZdccJVwZ4hHFNV5k+2nAmyaB5xZsVcFZOEqHgyHYnZXDXU4rNp8aKM
fj1zWCrNZiLZOM0YXckhGKNsjOpSJGUW8IGT6DavsQv7ToRlIqHFSjWYeBAC9AVnGhE3Ly48rHuw
hi4vII0uL7H1jQsAKAoQOo13GjYTFpXxG7LR6q4OjCf+lPFEWDnw6S2HdvVhbI7Efa43N8Ip4uAh
eV4xeeP58CnnduaMlMNElszfiM8OGfHXE9TZHMo5asJrmCShVIRWEWqAfotQVX/cdQqPJeGuC+01
nAnAyYQN0c2C0EIaJNg7SjHESxSNgy8jbbjjwI32mjP3oopI2UAFrwiL4qQEuDVhmVDDoBZG84sP
Dw5QnDwDaEpbEtREgneyq77wISBd5sqhYaIhVhFUn6WQwh+CE+GvRRR/CPJp2LHkGjP4OzvKTEYl
7YBaffDJb0i4w+kXY/Y5eXBbeE9pS/QC6kiXBJqM8tS8deKtNbHwQdUVHFVwfizaZ1gvSgh7Z/fB
LIS3kH+ShX8IZYh4V3Fzdy7nf9ErsTZ0SVjSh/Sx+i7x7jYbudvYHM+3NFKwcqRcYEm06sLEnl5u
o5/yfNmIL7XPwo0HpgcNCPe+SXgcRwE+/7vUQC+9O1HgXHc99yG46mZ7NqJsiFrEZjQT83CMAw1m
72z1wAK7Sj+bt4VaQXlYfTUGh2cbycoVoUPsjNSwj1YsAsTMeNNnrk5XNeM9FfjmS0WtymlUuC4X
XDPey/iuhXHGSJYQIqRjTMm8pye14qnirecbQ1M8XIdNJm4MbiDuCkElqv1m/iFPj5XhDCOS/y2m
BuX6r6kBKX+OhQ9lmMeS5kAy8yYyyVQusMFfFY7lcjadKdhcXjCXaTclM+iRCwn/MQgsTIYCgZUI
DT/LRI33Na3uwRjmr/zXG1t5J8xZXFFJGHvgt6yPgo9n5u8wlyKtGt/haRRoPboctMheIPgAP+zf
oOjyicLBAgNCyd28SapnPnOd0h9Zk2T8DKikZb4/czk1BoB8a3zNXLXG4zA68r1JA3+6l/A0Ujci
A2Bo98+RgBYBdGim0EyR78f4XWcOTm6X8kMoUlXiBAU2Axsx4Wv0UI88B2Zcm1w7wg70wIYL/7G5
BeUYFGnIjK5qItg+BYQtxhEtI2xU8aNoaDGlo6ElPS/zE5SvP4gV/b2Xfy0DMYSUpDwM3qDRUfRe
ViFmYS6fGeqlu6blXkX76i95hVDV71zG8BGesVZZwdnCjGQj7sq6HXu6joW182+Jx2g+oub4qFBW
vn2+F9+rYXOF1Ecj0XLqdNNzkEAAj5FUcxrOafis8GGCzHqGNG1wc9C7ToNOR24X9nhJhnAcnBve
8kbs/B3EZ0ocr8Z0pgXYSbzyuPzn/3kg1Oz/MJNzuuToOnoXXlZJ8TOvC+oOWmew6WiOo4Bc1vaU
OajGIPak9JWpNag4YrEK6qJ4c5nESn4XhK65v/llQ9cBIjMMe+SJtBoJd6TgSIGCeEll/+ZHfq+q
3Q3V9LCfhPkFFraWMToRq6vcZn5dvDRcmq0W3G6E/4kM5gsi6Qy5TpACGuqDvA8I6gXPwquK7xQA
LcAJCHBIgpPuSxpMNKZaD6l4Red5aQDTp41CE3SzJwskIxUDRf03Wr8nlH+3WfmXPSiOlz7cEOHE
drvrJyctt+dk26gRC+fPVfEbulIlntFtmWwvndN/aBP6IiGqNVQhqj3H4dSG2sf75Q3lLB8usllV
Iz3FmZ5wwBHsztH77hPbIP6xFnWgr+YeJLOdDFoW05oOTt5WlKeBEDbJzSX3Oi9EFM28htTer6mE
nZ5uZyO0iwjIePmox4Z1MK0DY8XTNBgvwTn2S/IXmkBRIg1va+WYr/zt2OSqg5zIPIwJ8obFe8GS
lY06rwbVxrzQAo8fKJc+Mj41yylSZEY4wIUc2GB0Pv9MsyD4WjsVDWBOYhvMgYGUIxpDi7WxGrF0
YmS/DKfh/2IR+Gr+WI/rvVSBDAmtR3RYwlQtwqw4ayHK6MAfCZovQ8xXdD9kCi6SP/1mo59GfbLZ
3tD8O6TxIAyrJYQRIvayXPs18wD6o8hSmBfPxI9LOFVoVcWhDzQHWVqc2dB6EeGM9HMXv6MCI6AG
IZg+C8FMnhLm5vZHy921bmMdQ/l1Yj5sCeW1NWdIobleIUR18MjH+8Y6jNYhmY4otS/xsaDFXFLZ
HSdSZ8o7smek+JghxnKNPyptjPmKy/FKnDZrP8amyqcARRitX+Ou/gAnw20qRTKoHCg1WFyR8XMU
QgRyieJLNFhE0QrhaHIJczkgYhNsoreSIb/RCQ1ySPWxX+BxTF2mDpzfHY6FEjqtyhtV0v48zNIY
28wEaYrfkRod26dvPvNp/syrYcPHzrp8T51t0XFZb1gW7rawDVfOukY54kkj4i9HQT9LjIqPmu/v
W04KJJwVNF5mHKWVo2RRDYatjQboqxExlVzNfJXmhfkO2x1XM6ognHe9JMx39bx4gS2/aF2dQKP6
PmUwJrkTRGJG/b94sVjxuEbJ2+Je5P7pNpRqpDw3ENVsE+ZKjZ/J0y9ew0kTTWgD05ahj4cC7sN8
5YfmRy8n5i9Y2bza4n0jEu5fSW6Hpg93BIZQ8abWWLbl4JozYfOz0q9Mb616BpbVNJBKXIxBXYaI
caHv9/ueMNMyzIaw1cOyYtgcGWOkjTO134yuGe3sKMu2SbaNzzS1kRdxx7nEjpsyd6KLFFeVyYoQ
3LJliAO0DGMMVhp6kGcRAsGmrWDYBTFKq9c13mIUY5gA60+qUFGIoqYkmTJAYk6Q9IkHhd/OCxlt
ptndS7uyV2dx1hnPfk8tiABpTagI7nLbfNAoaeOtyTBHj6oeJal/eQGswWN2edIKMCq3OJGED8W2
v0M3C2xkNx3gM33AUvikvKbYXZaIAPiMSQRzeto2s7NNDJiQbz1RZi7UcCTAfYIATogSWBqDQEJ7
k80LvmjjccF90DxEn8C4EDZIveBBbCFgUjGZE4z5zwQRmxvTopEB7rxwbEFTE+OLbCeg1BwnIDJa
BF2zSG2gR3zX3y2UFMaC1AYsJiS+DiuYwoZBFaPCExxjzrwtLXRBGl8gtehhoKjJs9eXrxjNsKVD
YkGTwDG4dUk8sZM9JxeqJRbVEvjqhOrso1sRFi04n5QScAphoi1TSKQ2oCAoVpiMxsF4RLNBDYLM
aGUEyKgYRC3cM/QsTKT4/ub6kV/Dz0Q0E5Pze/PHVyQiPWpbqFdbjuoT9nkiDX3sb0zLjGPrqveL
yw/vH3wS/gi9UMy4yC9WXygqMMazYctRHAtP/XXYXuj58HVyaI6KNxtHJ4IwSqEOdDpEZRe0O2eQ
hULBMQRWGJ5uWqt8y2kKb3WIasOcwJpHfYvSBZN+Yfee6i9mOuAm7R8MzjeS22YbP7omfo2Jn2av
CQQ5/8Hb43qDW8FaeOs4+LG8wbYHOGYzlPJlJroX4QrFD48rFEs86H+ij/DDI+JxaFvfEJUQjdZ4
9Nphh62vx5SqKD7I8UHNN93kMPYjh4Ae1MFmliqJyJeE25T6/3A29icDqcX+BxOKOpoYbsLJGd3H
QLVQ2mE1jLhfQIJePsXBE40FQE3aCBhqNvIDw0ZyXa6CgQj9kLUUQD0Kxtz225dxPsRwYDMxGcHB
Y2In7kD+OeA6b70uoL4sJeT8haGdYpcFTpeBMou6loXehtKWuna4p0GAu2Eu2xlOSmMA/A1vp8vz
2e4eDShfjL2SXa9uG2tXWbt1v8eAzRkAXuIYTWY0mFGTbSGrlu1PXk2ubNfnrdkgYMKgv52MCNZi
Keq8FXnLjID3tRqwO6GsoS8Je4zpCyl78471P4NnzsENkFAGL58cAJk6nzWfcRtGWzJdKewRgAiG
Oe57kDzqO+0SgaDFQhM7HC6XMGas/eDLWS2FBViVD/iloHzhwlvJEVrF7yK4fiVEHjvc2P1dIbJy
37H084X8tC/+TSYEcHRRuTEgWEAqIGzSEN0RRELsrdxVvWcvxwSh52PSOq/mVQjXEABO4cV+QYji
cahB4uYSKVfhybCrL3SQHJtAvjMc5rbmX0f+yEQbsJDQ5QmEEfTdCa7LO95ojLmsJePiRDlGmCgG
FYYh1Ps9p1qhUetVJ3lCpTYl+0TdKdXeqPbrap8wuEZvvsEZJVRWLF4pIqv5WMPpCmUXPCUEhSo/
D19ngR17RYt9DKdrZ6PWk/ZydPeC6Zs+IBfNyW6+eF9wGDOqQar1hx/Rqjx1FFZ95Yh0y3xHRyho
S0I4Omv52Kyt94t8v4I0JW/VetsgM55s43uRQSy+D24G8ArI3jd80iwgWaz5I7lxvZ6AqofIxKAN
Mcu+mgKFhSykvYAKf+Q7Sc/mOUL+ZjrWvGhG8jlgU8NGNysdF9FoDjCQmq4XilFmOcqX6dNcBEQD
mJWxNV7zbIZmLV5zVGXnCiwHDUukhvQ6lzH8kAWM4WUi09Fb4iLJgr5hxO9jV8ZHi2MZK21ss1UM
k1P+QpSWJ+CGhbagSvyeffjmd4VAMkyFLxMbcoMZKYAM60QsBnix/ZE0sGgOFrfP5gEDAIGaImKc
EzjC/e/e/HWDZyHRourF41XYzh9ofQQ1x6iV0HBylTNcJddmryI827UUZTTL8TRAw7n8+zBdwCvi
QcpEAAkHmwE8d9kGcH9BHItpqt+qOkjz3SXZZ9WeOIx6tTevh2o6nOZkFESmpg/JEdExi9EkomNa
99DpaN3LaLjnpUN5JpaAxIjJnbAEQ3SakEPyYN/WuQCmLMNFVJHrNoBBq9jXN+LgjM5ZQbVGFTig
0GSK6Fz4cLNNLOHeJPd7c4IdgwMd68kng4KK+w4JkrCbmoqH05Sl02VBIkV/JfPLzK9qsL5c3/Sj
kSaICD+a36L/jbNpDfReuP3U891thdYLLDFxDH7DsCqxUdyZJt5cuL+uim6rE0YbVGoyjfY30WG3
xNh4aa+37YZVozF/0ziaPzENWeynHKQDZGefaOVxiSLm6lK/fcMgmrwwkSdCGcIU8FGhNedYU3Bc
QYa9omfqkK0sMXSGqJK+8k6AkkySTX2/ohNYbs4AFMCS6eKNYMGSZJkwjCp3rNwKo6lDoJyuH4jV
0W/HNrur9OMluzuJrviG0TCZM0VIYqEqEbuNFSBYqUGv8lvAjNI37sb/Riz+V0GP5oDFGOi+AU7i
NuQ/OfjNCQ7Eb44gZTGbO2/1r0WUztzadRGpm1CnkNEouOkRGO9W2a647fCVX0dhLa85MvPDOheM
YJ3PvLq70rT2GFXPOSfelHjlyq1ubnNzY2kzzZbkSnXNivene8c3nrwOe6QRGVF2bmGB0vawI5ul
d1I9SfE0y1MgRGX+QPMtEyAaFsmOOKlT4cZerewLcQb6oSSG6HxszkeJwaZ2kHAzPawRPVKKmy4W
ZJCaXAgYkUFqMo0kPAglMH55FUtheZAIDZL2urw/pfuEf9jThatwu0q21+8XWaAaeGgBtuMrCgla
RXQ+aRUJEsWM5KXvxFiauhb5DbpbmLZGEy1YWx1qPqlFlEqiopqRSFMEBgMOTEFPoPCXHYdNp2Yo
j4ERGyO9uk4wV2VdKF6Ru+oQYyZvoAqafhhqee5dc8FQUzhyYVi02d0qy192twLaBqggjnY2exWJ
R+xVMabhk9/vuPILt8bESHeB1sKMoNYxqV2C4RJMIkDVNxWf5MdyAoOE0RyLOcsakP5slEZYzNva
ARCJ2CoRdCXSkpiWY3cGgdXY0p+K0uQXYY8JgKw4bC8/YY+d6pPTyMxRsXVal6bQUPd6sCiozavD
UqpoGJCXtIOtn4IKc2QfTCcRTTESKtejwA0bGM74FhKEcmJJEhO2EJFkgvvMPvWB1IlB26MCrnnc
KTSWiTSU8G8ka+JUEI4i0A1Uoiw6MfEbEjH0S3SfSdla87vBL6AKzIsRMq4b/Dglfo9PHMOzuTwe
hSMITSWOINb0tqZhCRkdPpEmkuynlIgikWS/SGe3G2NFA2TLplJbvwceAxrZfEJrWVF0bOhTa+JV
xWpw2RcwzrSjcbtjLMl8/3TDqXxotcNwhlQn3O2ogYskaqFRE31RhIlKolBQFWKCTjflk1Evk2Cm
5wyQ2X5YdF5QhND/nZ18mPmGhIBjkbCsMj3/Yt6Nfc5MdydlZ0x7WiYwejF0kL8VaT67Xr8ZvhTM
xtQ5jwSVd1+EAbPos8jyRsexCRMDDy4hSomr5C7NFTpd6rwMgrYQDnvxPUJZ6eaK+TY7KOIjdt+r
mMXPlmSm+1dXfcIXxvuB1ZCF4JSlzbLT9XvMbpnSChX+P4yAqohijp/VR9x/eABxGPMTtK89MJD3
65/imR3yRq9/Xjr1OAPE3ypKIVTOwBTZJLtAxnEEEZ+2YgL3m3rOIa91UfaeneZ7fBqs/404LUtH
sRuZ0CzQeM5f1iq4VdgT8UtBGhgWJkgOYVqGlyFs9LCqIhkQXe8hRbuCA5r+zdU8k19pwRVzuHoX
2i6oXZbBZEps7PhL4M7iqxRXJ5dmmwRcncN8aU5MEvjAoQ8au3zYpfG26J0uPQj3uLTiNOyZBlh0
O6626hMfP9IJN+MTDRGQnSmQ/5iwxCGXgbjHgLxVr1t2iXZyMvmOPDTgtFQAPP7XV95yu06dJceK
DFaC0VAmgQkhW5sBvmGF6i+k0N+9RhvS5l5Xf8ETQSuT3uhzwJsPVMVn7MvDYNXBtPN1w0tXCFo8
JFT1yiWlGPp89oqCCiRZXXmsKgas6efAs0FmoNAMpt9XIhT1TS4JngeLByTrys8S8cZPInwuy0T4
3E0/XvXjmUfk+a7n00cVI/rZRyJ9keGfn+P0aKQQ8w7rB+QZLeApcc5zFA53MPAJeTBFhQCVopgN
uS3maEbxxGwhCR/FSl8E18NwUA+grEOqLSOlGyIJKKtmn37/neiLx+8kPGxIBqsXC7bSQbtuICbw
eEaXwzeMQQqBdcIcgB6vg73MDURvLcD5ey2Chj/5TcVxYvC4wgomROSQElBh9IPLrYzQXX4sACNj
kaWmftxwRPbG+290JMgIlYc2idQe9yHiCwICZ4X5GbKq3b+ApoayAmLlMn8V5rx4M8abVbzhriky
V7xv8HCpMU725ZlNKDsLjVCtHYz2wFuXova5EbAG7vXu+rmYItkCMUX+RXdkL8hL1g16H28qQIxz
c/PiG1NQDEYENmRtoQamRQDTCKcv8rE/MpknWKo4qxGvgnwnGAAzEbwsTJZId9peXNffJ1vNtlq7
XRG3muxiabtGy1fuLqXY3nukguiVHivUR1eUntuKT3aNBkvwGJYikDqQZz+e66UI5L7nTkIfjxqH
Q+szQzQOqMxkxRztZtt3RLHNB3AML8pjX4XN6hck9F84UNaAAd+Z+1dfWHGsZzpd1etN/r06cqKS
71uOeulOnKv2mUEbFn8LcrUrLiyUW5w0z0ExCV2uihULKPh9/EhvxTjqCIPwdCHS+Oesw3EH6dqi
Xvs4T4Rn7tJspxtbxDeF+oSwcImpo23CwzxvRf12bUUmIGmA5EcNcyYgzDcWEVL5d2xzC6MsvPCc
ZNg1udYcJE6KOBgZk54ryVONyI9SwaIfnQ/YTe1cEKSxT2nHSeCjgKbXiVxEqdwWWmTlpOKFa7xR
VXAaw6sR5nU03rayuq2rnTbthmyD7+2TyMiUBEpdrBhnJ3yeDEP9xmAKy1wIdOe8auidlVhYdhMm
rwx/SrHOTGr/sT38lc9AfuFOQ0EjfccuOljUsFhkMF62slCzIq9CzYr8Voi/SML0eCoaV8HymB84
Z1qpDpQcViYMj5u0Ekv93b5HORsPD680WMFkGGhAhPE1XF/Dqx7mejid6IFH7SmaMLOaUTtGaI1Q
5lSYtkVMOpo9iO4ocyC6/xfqTgX6F+rOdsOmc2aLc7DzmABXaM1eo0kK9Q1pvTcnwSMusFb445Qv
nPcG7OCYrQYEBJkY22bAfE4klc00E2Ifh3sWbQnQVzSH6Ej8oy7gP/+lHALFoiNCR4KW4RKnQCMV
VhjKzJeVJmx3AKg3GcWnLIx6w3x65ujMyizE3rhA/eX0zNFZ4gytsA+GK+haB8D/VSuiKJtWXHZT
4V6EltaU3G5yqU1HEs5aVwbVyYXGtZqieNxMDKZUQeGHXQSIX/8wiENFauMSARmqtMA4coM4ZO7D
QIXXM78StPQ5ESqGCPSkfM8b+mBMhEOZeRkRq7A+mPWtcICKoFUeQTnH09hfyllq2fbAl9XJV05+
h4oWFkTiQYNA9ttFzwDv5nSWEmYDt9ITsa3Lv0Y+C5mtHeU7inUs3fxl2IB+9k2qusYQBdoW9EFv
TQlOSc3wjqEEuaSyiB3g0bdObUSk1+9r6gLTopgmRL351hnADAKqxT0nF2hVncp7pq5WLYdf/3Wm
pV9nbcux8TwIiemIxFS4sQJM1dH/y64ipBzw1kLd4u4r7oUX6rnjV5eDqQvsf3Cyq7UNTQJyq77e
XQY8Bt6ZITRvDSXzoPxjeZa2PW1TaYuw0+ydkv42BSkyM1o1S2sYhUp+8VizfS/Fv0gUaz0H42QB
mRz4OtEWT5Dw6g3CaKS3qKKn6ZiUxy4+4PLi2Am7K6hJmbhFCQBTKyQ/U6YAXd3R46XBS76eeQaM
HJJB0f6qK+dy4AktuVBgFWTVF7Y0j+xX/pFiFVh8Vy69A30dBR6d5RfgUS0hP+wAvIDyJUmXw6nh
KSLMHvJxAolocgnQYw/8m6F3GsUGuGToEaNHht7ZEBl6I+5eqG+21LuJ6lrgBSyX/kVFDnYvuhi0
MFaWt/QvJDH/96wENY4NAejRSn4waf/9zBbYGLwxMGl8bAKTJnHwiVEnvtMN6DNQKqKKzCuihqPR
jG70b7Ot0mCUjSCk4TmsEc9p4W1euA6lLlyDTAfPKJS6SztkwpC+sivwZOQ9BcZnfvZwMpIyz6KS
IrZCppEyA5aQIbNqdrKINHohpKwEQ0FsyFC+KgFQYFsWMkrAWxCOSndhKKBnpOOC4B1f4sDpLeKM
kvHrHm83sL1dRfT5assxiSqBk5KE25AUS9MrEaLCSTg7G1I80LADlOf/7ujLiCbFrOXHqpe9qGFb
IEUhXyTMlSDnOJLhvOOJ6jJPBiNyzX0aL7/AhTK45DmQF2EGyVsNOB/dioCTGfMqJGg7qrfLHvwA
nggqN32I8ETE1wgvJuWZpoars6NhSfzkiMeicUJphm9u6ZpMb2npUpxhoQTtAJlFQ3yLeum3Sf+L
/8DSfmhjlCwpuiXwKj3kQgfczydMFRatoxudcGQ8UBfJZ3yXgvp1vG+/OOwYnCXo5L1kn9Mb33H+
yfWQ3wkeDyeUEIUuaIdOxYrpdW89moPHSx9N30xhD2QhAJtQSddFpkiRje38MUPAiHQKBKUSrHPU
4HREBRyhY8r0bricQM3UxSgpQ4GLXZIxWBj8KjLjxBD4loshMGwn9Umlb/NxajfqE+98TUInAlmo
1KnHgrjFknjKIqzd0m3h7MKzbmm+Ld0WvtJ2Wx+4IDhrrR+wVeJ9PaH1YtoiDun0j23lJPTQLOpY
IDK4Su0L2k58e4wZmb3wrmt+8pm/6NhwfPUbi7dPeb5aanM+pBnBAYUjedHyAIX09CZjqGnFP2YW
HqQO3iO0PN83/gazdLt7433BkTo+8KEapY8ymsPTwJ/7vm0bwk66EAF9PqPk+HD7IlBDGodonOjM
AJ9ZO371OpOOcddjScDutu62Je2/I2I5cBRPSS+mFazhYfWIIo8eMJQkzWC0gBsPGaBc7+oZsICm
COq2oDjg+uocDD4h9mqFub8wdpMSJT+ZwjnJQR2Ihf6D6ccdfv7TfEnPzAf+du7xrOEpV++ROtJ+
7TfpjmEGgwOwpHDhzkGyYwaKOer0rL5Tuqrv+uX3FbIDIUUXR6SovX6NCDUIBigdyoszGU61h2QK
gyblxe2LYW7xZ4JRbF8xXfAxUeCBEaAVChYYQBJ/dx5Aqs1uInaBieGEfM/FvN+g6MTBhgcdibOI
yuUrDnGW9U5NkqbPNNkErxa1GN+8jfDoZbQYgKII0iuLqYUME8gMx7m3xjyUkEEA+fEjokvlu8Ec
NsGqt4Q8F20gNTqYVZwRfvlicM73kTMWsst/YehUAm7mCeOxRhrF8GkO/G8keY3pVqabzJpH0us7
LEZsbilQP45hc5SygkcR6xDcj4CYD3R09P+4BrgAGD9Rhp1+Ea6VC8XaNIbQdU8wz4vtoIt4LFC5
4NTP5qZ2Aa6yzNwXTjwmr/5Sey1ji4TxxAEnHu8b+hY89CIvC45F0kY8aOkn8qxtlScXbEOMd9o6
Mv1pRg+HnlDOtWI2TdBxwBlGd1F0tfYJYQxy8auQtbJ6U2RL8xMrd8ULgknWjc1JdwRfe17TA2R7
qiX2FO4grA18m0dBvGBuI0dM8BXspPoWI2Ku7PhBbpiOXBZV5VJY8mOJlAyfVwaqlXIOhASeIwK6
ZNknRBKeO+oq9IjzsFthYDPa+YkZD9YdDj8TjIIviocRFjG2SRB0eCFVjohTSBHL3INZ9aR5HK3w
l7bwhUfhBLI0b42MXecKxne9If57mUQDFGD4DVCgIqpKikpg2V73Z3IW0xHzP0ZJAEjWj1yJTNMR
xJP6QWljkvpzmfnsNEc63lwBpGAtiHbsUgPWEOZAIzN6j6CLFRIcXTgh6NNKunfiJEw6BeO5IG6C
Nbp7imjwKrkjK36PePAklmygo2MbhbJoS4WIoz9ffUro7Jt2i2lugVKIrjqKAn0LFYL70HqPqx8n
LRYr/FU4NSnkS64rk9O7MGsuI3f8VcvUHaLD+p+RO4UXI3ca/5wdGbxzdhxP4uAIaJaz41tMQMNI
vx5lfACWozxjK7M5hSSIlDZc6AQzs1eQaQZfhvQK2LzYSc9/luzR/8nDYXrJXsIWtIz5FmrI7ZW/
hrAgmz8yQCN8Xowu6YaDRKcbvlwlDWM313jkwwZLwomFb8LixNLjX51RIZOD8QuaS2MSyxgOZ8TR
4WklPMOuYXIIEOZTDWLRKuxoT92Tf8PlhrlBpMzN5gbiF+Hg/INhX2Z+jP2gTWAqJs2EUd0ZnVRg
ghy40T204x0j7k4JxhudQ0HXLuoHcomnwT3hfYfGg1rilQGBclx9rCj20cwNYvUcqYuNAjgaKj3l
/4ztmhAknpPNZ47K2tqw6tqtBrdU3cbigOhNvVgnxt8WQggfQ3lDsY6ZAxPx3jSAFBzoP9vXhNgy
b5wXdECdPLErNDb7mFHVtuBbvOlJ/5quxzo+jmBHp2MNWch8BXBW1v/SzU6aoJsp5rbWHB2wCmJ2
glrgoDFkSEjFxKMIzNM93dyUkQpl0tWNOcLx8EYgBDwDOihiT8J3iEiqsCO63pzqMbROPIjVcdTG
70C7eQ720JBivJPZEHslD8KTfULnsvG88R1lm+GYgRp751feoaspVrH57JiDG3DzNsO8pIrEYtfo
XVNxE6CF2OaAlr00zhkU4OyYaImrLIVjAvu9TCvx+uOYaK/CboITBTNEdXWq3+fMSROEyWEsBZgD
DMwB9ImBU0n2aaPjbBt2FawOAJ2YruTtudmejCgdIoLY6et/LmDxhcHe/MMUP7+Md6eXjpqXhbaD
UCZ+CsJOeOa9l+71lYwmjCVkK7qpvWIWwtmQ7hxRhMGlDCc9hADZVlGN3izbyqYQcdyIZFC2ZSuW
LG0nnDLRqQQ7cKxvB4Ue3VmEZrb6/trtZZFEfYf+S/rnCVfLbkm7ltMTpC2QVNXj+RP7goepH/MC
FgaSq1kYBrQnXb9HTNUaGyTZUAyeqF3wtqChgl1ufeSv3OMJKVVMt6yo1YUdvXZfmOsgUC4Fw5Kf
4DqEavA0Jk5JBvn/sXVmy21qi7p+IqpEIwS3opeEbMd23NxQiRLTCEQvmqff3wDP7LOrTtUor6wZ
x5YQjOZvQTWI90MpKtHn4pCKjzSbcgn+uEiCKW5p/0op8nrxBrtO9LbcuuO8vEdhNsGdRflELNoa
7xs2dPDj+6rEBiNUwUiCtVGogtOwe0swQWrebbOnTgVMH6BXdmq438qhFUzkOVBYi6+hOuZvqHBY
61QUn4sAB9frooHb9I78o+FZNMUair+B9zySeUtePnqK+0YkTFwbP//ykt9rFNd9J6K4VODxkRUS
5Q6SM6QbRONamYtBQN7+r/Xhillg8jSSXDR8D5iSZJ3P8CCVB7M8lGRAyM7fgqrTfBFfI25GUrSK
mzG63EuKVcXAMlBYGB14C6uSj3X7e9FelERoiIQKDgwFLwrl1YtCnpck7jxeHHJ5dCUoPtiD/ds3
sp6wb2SwnhA0dSIXbXSpw0VqgkWMsc6bgFJkV62Fm8m5PhEPsM7FIqdKQkPujCxAnAf9bR4au5OG
RR68WD5iPxoIT4v9zeiZUGCjV2SeRuXxH+Ha6R5HPKr+KKSQt9prZRfHjTCqwKQtEj+EUgzERfiD
jVNq6UEmO4whI9HKpZcJUwG5HDXlTujSFR/TgKLDRO2NCCuoF58uGJpRI/U3lzZ2Eh8ow0JBgT6G
UlS6jEhMojZ1fcsxi3m5R2ZqAm0gQ6P0ktlvGTpvUXT67rH2FnYSn1MlHLXTrJ1KymVMP/UL7TDe
LabIHE4QV2PlRT81nT4gr1S9qPSuO66naAjScHnRwZOLhqCSf5f6PC2tkP2nJtyDW2WYpVzsJ/ng
6pDgiqsoLl1XneliPynRQ2A/IcsA5MaeZ/qEHiLIwgzC4zxpcLLEnZxVakrDCuMpGZwcZFAJUKSi
7hHw335LS4cEOa/DMpB2Mpi/mA34OnO83CAn/G/gd1ytJuzMqXyrkTZgMcLMimWLTeLzavLgL9f7
i1sMkY/yTC8DGwa2xYDgqArXAwIlpOzUECmyxWD/Wu++F3CN/R02c7awpIC1znYSg1WYQQspcKf2
DgIkKwcQ8BTQRznsFMwkAEYHNT9sc1GdnMkBOFzcBZHhZ7KfEujMRvVAO04jiyZQKpQL09+goUdA
r3rp4OXsbjt3p7pb+sWYiO2y37dkyDLx6d4cW/BQzejfRl+KBQoMs7cCwddaAMFRJYBgMBnYKaIA
DMe/PhPzo99FRmunuJAwqVtdYcRcchAYgMO0KSaKW7NOU6Lp6iA20ymKjvfMsyOR2FpiIiZNnTbh
G87Eo9YcSWrVlown+CGSYUeCdjntv+igrJ2rURX91C7k6baz4IbST5Kaa9I/TFzGpPTvMUVja4Y/
RRqfs2sm1pG5O8xTi10qlN/uQH/aCUA3Z1PKxqcCnDtJT+yWlU7sljF6fozdSUYF0pF4cTKxT0BF
GJZsRZy+ljYiSlcnESt5WKtluNrVDxNRp+k3sqisvi0XOwaeoMjv5f4URRA6NFBbwzu7y3H255nU
qwDAEKEo+XDrHhvZJzVI7LFF2yz6hUloIVYhxL8yOdo0oSoJdlkkWMrmnCjhtQ27NMzup2YpfJru
hyEKdnlwf3o1xC8g4mzHRI3rVxxaG6d3HxHHkYE9CnmdZkupj34NtxHKqr49cH6GbrmLkhBz6QnB
4XiV/IyeEEztPisKSwsLK1FBOLhmWC/yKHisPm5H6RfiOKxVHElxcCGN46gPzQR5dBdVO+TJc/Tl
bNGTAcWtZMmexibD3mFMx7NVOMMl35/SE3bPCfyMCuO905LRL767kQ9Ydh0E1BytKVwhMfEGWGoE
1wRVCsS83xCpzUaYgrU5IEyHvXEvNtWTIeJ0iKDsSNQxeFSCkgOJxRdqySdg7I2oJZevgWJgwhYg
egmbm/um4pV/gDJhrmTU0rejejvCM4J+fx/juZYcopIsoHvjhOCQLsxUbH8Qs+mKGOYr7ET5jqaN
LDyuwjvQhZgoyM//DwzQHsipISeIoXqOvlTNI39tL0RQ9heJmZkrhleSZhqq8kAdJPNN/FXnAUUQ
Qse16LGJABjc6EX5Wo8MMxeydSZOnMvBgcNk/LJRrYmIQaqSFvFlloRpQ0NxiNJpIJ2DukrvRhqv
SSj/t4tdnMpKIDEPCkCZXW3Gfm1VPzT8BjFrBFIZUjgG6hm6IKu825fxUuwcMqOERL10sFjOZ4Ah
Mqv6p92rBvv0wkKks2tuRBNmpIomzG3YX9DMJwOhWDSMivwfzPbvaCe5yOA5rNOs0Aji+Uol9MMb
QYJELC6xPVw4lK6ciRigAjvyMIjlWU+Eqwj7O3GDKTn9QVgRET0G7CMuC4KakH9NYiRLpRrFapwO
/9GKMIscDRXmZosvkDwrz0O3M9xis4zOsEcYDZwmMBojCiO7wU5I38CH4RYfsDuzaSESXHWCHVh6
ZyVsiLELKBbqOESCyClqxUpEpUf0G40EpaL5sejpvTiZ1SkzT5JxUgdf+628NWH3l+KQtTvkxgZz
qQ+Bz4bVZiRbQWzDakNpr6x2/tdkC8GGKzsqusB+s9enLQRE4d5iMVLdofoQLiDHJgs3s4zdL/Yc
v6ADIAIYKxcAHTBJ3J4OTEAEQm46huJAA1CcAQ3Q3pDvdSPh1EeoQnTCsYggikkuIIvIEHKkyhB8
NXB0PZ2I8LhiGi1PJcncaLEtWnXB1XeImWzka4R4z9n5np2ze0iI96Y87GzjBzGzxLv9S3hTehF2
AbxOoI10QgqEcGGFRSX6gwnsYs/4AVhNoB88fETr24ao/v0IgtcAuFjpb8IDlTPYO+ollhZ1I5YU
9aVx+z0xHaQOEzVo4MDlmIqeEgiUwLbfpEasQTvpG9QqcXcmNm5KFwpffcHyRRK0seDzCCNnHEUT
DA6MHV3iKL+Qy6MuccRX4q4y/oe1PbdZqbbUX1jG50gT2aIyunL498A9AFKc++WKHIn8SbZeRwXE
JjtopIIOx/Qn/+j+PjGRv8c/M9CbpZzASIMITfYuGOaA6Zg0YlSYdkVs0SQ+gF15QisgL3KB9QOA
n4XCgL/QAe9hA9QAdUZ8C9BYoQOTH+cPlJOElJCfCOLE+5f8Oz6tILd2AQlQ5h+kBehKEZWWbyg6
1tTfVVlKMhEBHYw0EoFE8dvRntinCvmY/AFdEFXejkV955aE8t2EhGeiA+LA691+3GijycMFLudY
T/jRfsSBgn7VtHPUTfjAOYOz0SvtFFUQ+EJKVrbVLyP+Us405ZLqhrGYAfaNvuEztm3iSdcHamec
Jj3shrDVw1IPr/T0+NNsI6PJyW1+1rfhFxqalO1l+lBpQohGugX0zp0DsBogYSHHBaT+Xwwlr2P8
4Mu/N8uLIYCJDcev+0fRngnCNqhSwx3zg+JmSSL/MS4vmZCFsZ8BmJc3LruaaqQ1eK8gGOZ7YR3c
RXarhPFXJ/BwkelIwvgmozJkEtGERxR57GsoPksJ0DoQy4guiggrhDvLIwAzQJQ+z8B1f2SCbPdb
AMBFpKfVboF6990+ctt3RBTULh0CCdA2yTKIwpm7PlHLpYNdMzlQFCByGplDoJBUDOrxwSgPxGqh
yoN44o653X0eGOJvVJBE0TyzkgsFXq7U/olGpwasxrHiEO+16hGiv+h6VFVEVhK5SKfHlslFdUrR
OL5vwLo/+eU7tg5CjseDwTYumVy6NiIyegE8MQxhTrh5mYI6yO+/kgR2x86JmfoqgIl5uND54VRk
7QN0aznLWPUmiK9Beg22z8XXHeUyEc+6z/PSz+J5MRGUY/BzW4cw8JTGrz0PmSa6+ExA+fI8PLHV
rCfLpjMd7qp6r6VTd2kAXBHQIssHMwdlEEUKFf7HA5Z8DCrIXcNoDm9ReGN5B5EzUd1xrYK1xa9K
RB/Olk4dtvyL8Q8zIfZJrJPk6POHK7qWQ7l/31AizY4WoS1QU89R96hsjxSFdMppVE63WnSFNI2N
HRyPb3mc9GNZHu/jcWN1qqXR2oz9C++FQglKOMWhfqVIYq5DbRNix+VqqZQKZkFEpmhPoM++/Znf
9/HGL36NLpLHieg83hPFpOxvEEpSG9k6OwQURG4TkWO/04Vwnf1s51+zoGnInsWTutsf2Q5Scca0
XoVRxYXD3UOGBRC5Wy3jLiyOLqlCBJDLEw4Nd9i624l6bnezdc3JrUSZAN7gafEGYwzG2nzHbvk4
XAOswVSRfIreJav4gXcfTJZ2BKiohp4acTW66+fwNexs3t/1FzUyEPPP0H73qxsz0WvCaQvjh4yy
Uqle4CIt9x8FDyXxExT67qFmzUO6tLYk2Skmr8sm7ilxbzR8X90O06wknL0KGdnXffxT1Qn353co
n4Q0afeF7gRQ4lz9EvUHXAQzJwQ25LKvd36nekiDif9pWZRYB+jVspUbaD9ms8NWFYIiYz6V1FuM
IUKG/n6ur/ThPkyL7q+6Pm7wdnLYQ7p1JhqHkyb7QhJG4Vzi7ARVx1LAlZ/DIgrZHJ9WggJ2wiy8
PW2FNK/jILnjZ8My0xDDQeAH6fZik93Jh4aN7sTmROi/2ZqxO+8v7MsgDQDAqctD1jXiH2zcu8B9
QBWUZzasYA5QemBGg+4LIo1d+mK1gz4kt7LEh8D0As66ND6zkyXyA3E47j19rz6t9YnEY+oPvEpI
CHPhIXb8EDCJRgzhfVtORxyNUEHAQHA0QiZuYn/WEbnYDcnWiT0Wzx+7xQvX9KczWxsLoUwR7csI
wxBCskNFkywoL8r8MGpCdrbFIy2hjIK2KHomfuFV+siLg2KS2kwke2Dg4GUvz/lbCP2HxFOhL272
62zlmEcGbEEIHh90gTefMeUVjM3ZaGzFjf9Mil2lFpsIW3uGGpifuJ5xUL//g6HY5IJBrdt/scOF
BJK/mQ19qdCD2VAuSIJG7CXffAd7XHa3yoXE77V9lWt0E22FJ06WHIEIFeUIxPmHQcLc+EWiKOQA
qpKVHOAIJFvIYax158u2d0r3zsf9aw1n/5d3FO1E3lF25fDk/8s70lqRd4RZ4OvGnne00QQ1o7h8
6xXkIl5TMXK2wyjkl5Gg09SwxLNLEqOCsQPAWmr1pNji9mf0nRhZZbWKGNFbwcmRrAW/lexD5909
E+fIliAc1GtLWvUSVS2T+vDcxZhJna0BpMyhw72TQo6neh+VQj8/kq0w+OyGCg1G3b+JeGGhPkcW
j25eU32CsKhk0HcwABbZVzENHlQ7ER8Hrpp5+aKMvxruTQZCc3tyknYOUtVt/y1VVV9QGXQ7D78P
dAHnYouQRepm1P/08fQ1oI+PsTXf9rTC3N6lI2KOiY5KrHrBdYlWZpOJvhDw02NjxApKcRgaUGSl
ye2Ef4bFFak7IveEkpglKK50fm5tVnR+bA4D3e8JFsPUVnh5R2KFr0++MbFZcwl0cmsE/99bpXVT
EL/Nzyz9rPtsBVj3bx1GI08P8Z5Rnk0dj+TB/mfj91rOy0h/l37xTibinFHiapXyT2aNXv2xeQb4
Up6xhMDVgBhHZBveBYQOYVLwUb8Rk/1cOZNS2LVN+4GVIczRnjkEt++D8QtMEnAS5x5/qNNT5NeX
yL+DtamfQuN3aeMf+Omyrz2pQfnXdnwAE8huglZmoEnQAGq5VW6EwrkN5bnMydMe4h6HGEAnggPy
XBDtzHvO4wzoCL5dBgR+lc3H+QnJweYBmPYRyQJ/t3nmb4t3wAr1M/liRkOecAJB+CCMRvoJ69V+
rA4YTDDZFxkqYIGbZ8j7ip+LDey5qGt3+anz0zbkZTB95l9kNtDpuY/87vZ4J6x1DzSTtBZnepSK
fG0QuOGh0XkHjfsmInB7MhDRPmzTgJIInK94pTnWN3smzIKlkvZs9kJLjSzPPXNB1p105cTRfsPo
Lco7SQa+E8qIx9+iWwEdHHoolKuiZZyUeb4Htg9rcRsL4w1WvykWbj+oXCX2VIyA+3ZLwJsHn4uB
Rm3dXHeZMiO8OcByBM342J4w5a2vraZUBNEMSAiQ20IgrwFOxgNC382FkgKSMRFcMp09EmSEEuTG
zQZjJuDUbPwxPRB/xRfOZu9E/RDtQ65Pe+HicbHgWFeYGhGB/MQiB/HNwrOj7tUgFsXHMI48jyMn
8A81A8iZdbFeCeWGC3T03UWxyjjwKF1P2IgZwDUwviiXsXrvRIVFd8CNP6Bj/mIh5GescBQSUr4Z
Ryup/a0NeosaQYkIlD2O1hu9z/JTYzznX8T/IHsmdphXQ6MHTRh8oCQDVY1Ymd/AMwDuq5u/kTx9
IPmG1AUPBgVjfgx1T0uT5Fa00zwrnP+XanpuW8zqDJIB6nduEm8BRMBEQEPARAgJYMWg01X6NJ4B
PmCUpbCpvv81tyPrjfkaB8ArvBheCTAfL8lkt/u/Gc+ATdqOYAWelhOeWdHofh2eq+2RZ2hFlkpD
xCoPDZH5aL0curwPW/lgDEcuQEOsM3tAMDKSJ1g4ySzrAiImVPJknR5VSuI1G4H8Z1c3GV1FFcj/
NGOK8NTKlyuqcvw4CUyUxobzO7p6RX3Kb2FyC+F645zWCru2GolTUvCC34M7IrcVpDgkiNH7gsjz
UYXZQEOF1n97oIcIpRZx0OicryHH8uL4Z/NDN4/pmzgNgTgj91gOiPormwn3rpK8wvl+lV9VxBBy
zydY7y2bKjVkb0tUPMosWgNEI+KbgU2asGQUVR8ouDh16dsDp65U/dabcbQh+h/x2iMa/sFSCJDB
VMmRTMj9aCOM2Zs9Nvdj424+N16dEznPgYLBeaJ6T4xf1Ts2HyRxDCw+gAMMPReoACYlbEmyeONi
sL2Wnt8NTLLs0gZR6ZMFHWDqIBp9svG4y05as/9533mieUx/5VpxuiI6JhSHStxGuyXknjMkpqjq
/e6SPYMKDnyBA4fYBTegiqxoF2xG5Pofr1+bJwCN69f2GZgBtyd/CbJefNVIX5bjDlGR+hZfpOiv
GrllEMtZIIgc2xKrYSOtkIHG1cWGHfAwbVFd72WSIdBgTf52rSnC9x9OT9WFfTPnXD7n6xdNWd1F
J3QWLhL8+qtvf4CaFKThIoIFiTQqi6ObjHRKtThfZN2h6a0GcYxbaQ7QyIYJiUN0TvOkNV8kHpLO
uxZkSYYzqw+Vx5E4JfR4PUUumE8jGkeelFZlMsyZzohdwRfEdJYLVmzCH4zVWcL56HIEYYz0hGyd
gcQX7MIcodyCszTMAkYDEl6YPkmn6RwTl0IqhsZmh/wPDBgi7YWx5tFMI0GN9r/0LKKz6v1vHieS
tBjEaHVU0yGJoauY0LBl5ASX4ITGEzaSp8U3fSbijCWGWdndxm4ocNna4KF2dEU6bBtYCa7cAGL0
bJfwpZQWmVmbq4inavjv+/EPPxLtQfKOfuMvqgMGqoOEU/miOjCVb9UBHN0tc3PG4GZINQZ323Eq
tZBk8KC2sYi2LAn/hzbiD1SGxFYZRppt0pSuPRhYa3CvYkAkGbj0GdCjcU3Ar7UypBVxuxuEFu7t
N6wvVF1DzDeDNrKFpJs+kBBAea6zqLLELVTtI5NnyZwbO4/z7TCfYYPnM9yD8oIKYV3zUSGw7CNB
YLADB2wmsmCQ7VVrw0lHQ3fHmmG39kg6HaI5KOcY2yFJJhH5S3u5etZfUJqtyTHsGNDS/UIOM59p
huA3s91A7yC2RuA+PNIFWn6IdiGCG9tTQuwBBTAEuBNS0HrFLNIt9cSvKtEqZ2D41PxhuX4DL+Fv
g0uuXMJBsWCiXr9SWsfnJrL7CO5jEGHGICysQeq2DMLLFLAxymh/g4z8RbsBkc4gJcifkmBKD0lz
uPcEMRyZaNMaPstWj7vfycZm9FvOinChIj5wTRDcRghBvhMEZQLIiW+N7BjhzzFBulKLJEGJnStO
bjJUMHNTVIzEMLINaKHI/kEAKa8lA4vGW/WXXIUNuViqX99Fzzz4sZ1yE4A13gMl8mXFHyRCXD3U
dzIh43Deg4e2AC2f/DnUZF6oIQdK1EYdal2JNllBwbCa5wSzoDuYUIetMQp7NC7vOpthfgotaY/k
tV3ZwhtuScp9/52fk+6obqHv275ajwD0LMVM0oM1fFDuScIDI3nrweqK/bhx2PUhNvyxg3JMPeh0
M33io292TAoe0lcWUDSaxNug0+MFsSfibJzNwvJ03ZGMKRJk1DkoIJyMgBTyu7PfUg/7XwMYGyi4
I1HVjrKC2xbOeQ1CYUvr7UDUkC8AfZJKEtk0YfRYPXmWSAyZ7ICn4/ZbedTJC0Tx+V9iJaGVa2Jl
upBwZLausa2QcPWFvaZNhwixQNvcURYOBukrYgAZcFmEHPU8iO2+6t0NQKHuDL0zjo6GPEtsIsix
SK23R65PZdpr1uLsXQi9C3daSF4TepOqEpIT2MHy/kSKDJ+t0YvPlhAIBKuX4WNc9EHkLFkdz2zk
UwhRIGJt9+XoXpA21J2NMmdt3NBeOkhd0flFRAQveBM87qOXxr+9bTEYL2IWlCx8cihZGLP4kKSf
vLxuwy6VHbvwt7Fpp0KTmg50kV89em/AG/AC4xk9L/AEt5Kenm5iB0fEhkgEAtRadrIidWOIhN6W
RNtx/3a1pF9oTNoPPn7mfThyyhVA26dg5uKxjn8S5MQGjTFcuAl2SyscxXDsq3Y2cwv3xnDRn9nM
g7/QC2Xsgs55g3Ha+QgCBrb5GbV04iZZFX1wlpzZFZjL/ICgr8uFYQQGG2tSAdlCQvT/KgByWSgA
pCuhGP5NxhDld+etdaJ9o8CMhHrSmzmANWHbhAPp76rojSq00zU/IbbsWUSRFh1NItoi0Rw15oEq
i5z9zsKwSuz/IM56zkxSF8qMwS0iMarZmyiE1b0dhe6IBaCpNL81KHzXN3u63xkcwI3S10tf4/RI
im/pU/HDAZzTNy0/1L5zAJdj39jtn8g7gECSq9NckbxwiibRYFFwcz0kdFfhHV60BMgJTAIv7i6N
GC4VFprh4nokK/pKNzCCg2XQzl2/YWuAnIjIb114gzX3QoM3+K2dizc4DQbINMfOHv4njKJwwgsu
cBNMt4QJib408CQinKdG9KVdEbxop7UvTa7ohDhSllZEwfBycBS7oN5bd0jLv+JJtesPPE3x/7Xb
EYhB4Rajp9mCjFYYO1xryMNqvHyOwiI8OHRuTeydKxuIMnNxqRgpwaZuhSiGBlwCQCrhbyUpfxIl
StLAjXSIkFMRzqaTyfXt71jxeR0PCW4CyV9d89uAeinweXAG6jnU4UA3R4u7hOwlskA+iJiHJbDJ
w4dvWRtAYRdWpyvOVG1xsnC51qCQ7Uv8GyOIsnGUkhOAsFQo47elAoaNwZaykdx3v/WxQvA5MFqm
suWjWFkcKJwGKgknGN3YgtAhjUTQa+RaEtlB1RG6nKXHYm3lZSv7Ew5kegLkoEh1sdHqDhjGCquA
rGw+2VRzTMhlu7lo4ZE6NLg+V3CAOFdyDw5QRsH+JAfs5/HiQ0TMfzTVi9+w4cePPCcYTGvq9yB7
CfObHY7ADDx+zSxGj364cwaEADcCMRz1Riu7zZC+NkCGMMAMGGDGndzalIR8Cwb4Rqo9KHwjRlUJ
BhhDvfq6iy3aXEoZC6V1T4JoGyhXq/ns4AZNsqHdxCRxyS151AYiRexnvN+ZS7OeCqQ4uL3p4mBD
dHNDFmWC/3z3jkiZx6DixRz2PGSZVWuByQqLw/4e3CWsQbQ2+bXKh0KMir/RPGwecS0gJ7g47PTU
jn3AbYIz8RVci6WRpJ7U6a0jmwh3+6d/Fzw8WITLARthNhU6CErSSRzJ0TbrktCio8kGzKb+Dq26
5qAcG1mSHBaaVXIme6xFaND4D+vZ1JM/mak5+QO8IJEA6mGJBBvJv9ijNbc/vSu9chxTSXlEj1h4
HOuH4flKUSDoCkdsXsE8i75PZAEAQhmZtwr4CUkzwsAhXl/1Amg9cFa6HTm/sne4fbFY08+U08C3
lClKn6eSeIAHg73Df4J6NPwMpFkdJRjeDIp9GL/QE6xtgSS61RQEkbpKrRH0UyKE5Qxzh3FOWJPR
lsd/8tHWEnsDec96IiT2aHFAcrk+zyDnyjMSiPodbSKSkH/aRBBhTvn9Oyd89pAEHBGGR8BRtgQc
tQDrCPAj0RS59dTyXFLtiL9VYBH6MxgYwFHbeTMdpo1fN366E0IZXCktpbbXw9UIVALtaAhVDlN3
6KgUB87HZ4I/0tq8A7Gj8EeAxJi3AmIHXCcziSCcmqRK+BgOUPuOMhHI6q9J4PEM1Ep5K75/VSth
Cli7Ee5Lcgv1CHLrErUwO5JhMY9GiS3PQuVPYaE2Ha/Mo3dwhWDTBZPpd4UfA5O0Xkl17+jzmBS2
/AogLIQSxGjRIi99GwgV6I9lTJW97W0elIEDEI7r2W5IXJrtjqSRPd4kPBwLTQFTgTYf8BFERnl4
m59Yt2kvpfoC+NkFzOFycxI1BRb0LymRnDRth9lW2FDa3hqp3bbY0hEKiMaIK2leDwkyvPygdaLh
NuKqsmATcZof5vxQmEErpEaQANIGBJ79ATIw4Zulbwe9Xtv5deQlqmfcPY0UVB2xglvQt8OmiwmM
IxhwGy4ffG6+UVEj7mOGbchL3gaI7v+M2TvCZfZj3r4APcU2Riw4W5IMXaDw4PCMqiCuDcGJVIUA
E+TUX7M7qQ1UuvvN7UEHV6yuM7cil4XBXcjFQZvEHeXBY5H5ttitTpy6ckK8Qa0Sl8PWRSFpTuyj
+d0bUuzY1AKaEeXVOCQGgdoxAJ12nxGKMasUoCqZ97jBajHTeBtizWpfnnytDjKIKItbVWsPfQSP
DcfGFtUvwOQlT5O87dJFQL9b0otfTmg1IiIi6nB4Uo1aeDVqV8MDDuSON0PgwwpymwcX2bIhrFpM
AtRxLi6xNWkNtS80C0JM1au+EEqhmEIrBUhZqH9NToz6UeKJFGo5lETKhU0Z5UEkQBb0qCHlBIOF
tMLBAQwbx8QwcfIUDo6ExFv+XeYLs3BA4sFEFS2ipMwUZbqDbX4SgLkxfu1C2taUhzv268bhYmMR
4WPq37epJpg1jg7ZTwi1JUcOlxqaKAR5yU++k2/jm3krEHygnryP4d145v3h4dG0C7gdH5wIi4NQ
Y3ZTn3blTyBTFGot/NEhpZ9TWNKZRwWsiesHWHNwx8NwAbXEcKJ60u2RF8cGtcN2NwdkggItNiK1
dIWojSuUJ7M9mCFoA4U8rvqZfdVC3A9UybF6uDDn68/o9dSn2gS5uGwRmwFHJ3b5SwZvIXZqPquU
qTkNP3zpr4HbBrIZoIYRJ8roXxJAbHCeScA4oD3oRimSXiQuIEqw7DF9uO0Jcj0h8Q0YJwqz+ayY
5w4CgxAnETU9wyzmroyTCYouFym6veT8w3KarRO2v/hhNRMfUQm09naiel0jvlNMhV7FRUr3CSg5
06KgOgONYmWEhqQB81q+ssQxiBfERESAtfqw5jHzDnqo5cYdWGFA9AFlkQZ8Gp/99p38xqZ1GB0n
DW5Ikeaj1jYDpUMHY47RaGenO1tl4Uv384V6vGDHdgZ8+uqaaFcgPYV289BFhy2RI8pEfubJ2B7v
iABcHfWf8Yq+oNvRQeFPBAo0gZIFJkpIOgULPocZeeF83s7i+ndSmENRVueNHKpNuGvCSjt12ik2
jrvpqBMHfj/c7xaPHHGdpWMgdEudFP30EoHdk+W2sa+6jTCAeTknZBbPpFOQ6q9ggmELe91Dn9b7
buBpdWPVVa6e2ng0bWh4ASZ4BW8zYRtDVkgNs3el6YPkK0JlUAMJe4eunavsIe+/7R3GIzNoKyI7
qRYgf/3uo63vszOeD5j0lPTmMP4hGx6m3QgW0JOYBwwvI1KCnmUk1lw5FktktP8JCyQWOKxqNKDN
bmhy8etwrMOaGFVkpLiVvTBGJty6KEfU9zyIz+N7nSPUEtoHVA874i+XIWkOcgl0E/O7zhzydQc3
/E/NgaADBQoijmhyxFM3Q9PQhwl0KgTKc/ExHGANqqfrF/cAkU/AnKhIGNzfSEiiT/nP2PvdTniY
74RnIDGYsCIH2S6omA7wCDJ9vAMVm8zS2Eu4YWyq7ktejHyKXmX81v8hydznP9VnzttO9Fen7xdf
/wXucRxFgl+F8gwA4OHnk5keo+0haqwa1Aq9uej0a7eHmxQURXBVfPbXgO0rlo0cJnLZlMeZj7Bi
p7+mX+C2xMC5FHdcEioWUXJynzpoe6LXCfXuzjNewXUprUIUxxNPZiDyYh8MurtwBXj7PAW8fZ4C
rkDPwwVphFEZ/hMu5XTDV3sh27xFF7Sv4IloGT6AWYNQ85NuhnfUQthPUnZW9nOr+yh8yokoBvGE
8ywq7A6RJwQDFGJ0OHJEiTF+kA116g9cf/4Pap5/H4G8PIY0kj7w6+vJ0SIx0K4wNPgUcHwAETi1
PbcaI8G+inyWePqrb6fnjY7o8ki0Onj2F6HoXeLk3MS4Ap/br6g9gZFn6JCZMBxY5tMEV8RWimCj
yU1ijx9tPtzJFJYO1/KIRigJJJ/XfRuOZnrKlBPSoqZ6idANbMK+PJuTiG5P54dOJE489BjeIrKB
H5jvahynFL/1rCEUcj0Y0bkYbdWdZosU9hhRihmEbUUd7HEDpFAcJNicjjUnUFKLBgWV5DIvRtHV
LVQO6QORe2f5nikH9HpcAri3tj5p4cWSFi5R3mwNf4ETE8mWIptCkgkrgMh2EINCkhtJN/sr5z7g
SxIlFiARRLH0EgMQzk8HP8AAoBxLIrBiq65O2+lERRLmNexftXKMyU58QoVu7CGP+KXXMWg4PSWH
4qn2mPsk+44xIWfZEFY5bXC21FmDckMmvmHLqqg8+b+I+LiA4gDhnSJGo4iqBhE0z66Kfa/bYlxQ
UA66I5pMcAjF7cAaOIcp6JOYWKiBd6fSRUlwB6MJJYdpr7XvC4TfEnOSigF+zwC/r4nOe6EW6aUn
GRnh599NWLD8s+lia7vYBPUrJVV2THvAxgbCx0e2QdqLxlcSg24JXGRcWV4w+D3gPaOqsd+LcR0c
LipDALV+qVuUsxgEf0nHiIYZ+rvk40Y+1tmx0g83HH3xYSwPd1WUBWvw07u9uXPlH4Bq+VvMB+KS
gdvc/Bv9E4CpqddMNpbgYKsQdObnN18bPGXw2F2iiVogQ9p/gAw3KiaI/WN9VmeXUXTCS7ktyEJz
NEGCPEqdoxs2g3UlXhYV7Warwgxst7RLLZ5HLkZrsagwWE1onU4A/QnQFNZHPlJVcQQJkblZ5g6V
21eudHdNwr9IVsX3TX9Nt08/c+4pchM1P44FE1EMfnLbc6PFxwglVOdEnOxTlnBHPSURkQiP6eaB
h6TePMTS+Sqd2/p8VcJbG6oaKdMWOz4AauQ/eJhvFCHkGtjz8RYfe/WgzFZ9TtFNp2GbhnruV4/Z
fOwpzDAtjFMSqJjQ/wWtHNw66m35g58Wvhx5PGOahXdqUL2Jiu/cMwDWUl8ZRT/KNAZlerimh9w4
JMZB6o677hirSPwsTCbaXir9NvHN0h8GXy3F4N2Ww3ehCE9TA+ZWijoRkrtlvKJEyV0dOIXRL//C
yxDdb5AVSN2YhmTRDu7UoEjHxMZaqWV83RtiEIq9oTyMYKoFhgaMBobe4pHEL/hnykjpweskWpkL
TSRji/4qckYyXCABVkYtRnez53mB+2no03oVzzYC9quFJvXG4uYgm2DQ6sCYxn3ExMARZaZDwosS
H1srY6v5Kuqdh+uBww/aldjVYrcnVW/kOIAsfc9TlUC6O1qMeRYnEjmvQZ0euHz9fEjzY0KjXnyS
ZKv1KigMJopaPEJ4MW+3/Y018f/3IGWKE9FBrgiyw8CcvQztLsgOhkq8buVAdBAWzqXhuhAZjs2s
xTn7R3vs0eNScC6x7d4bNq4/0geMP+tlutMc5XGtALxFy3QE/UCLFVY+khi8lv5z5/5bl/w8e4h7
0VKjiPLcsL6jBgzlEfX8MX4q0ObGsNAWFRz0HMigBMchIy/r0OmHATywPOg4dt/IU/mPNYAxuFlX
ix8YLUSNsF0yRxP5R/vfLAYfa4EhrOfT78M2Q2AY6qp45eWSntCp4NSCGeM1Au8rMCipJgxARScG
rIppigYu6SduxB6M3f2L57EZT5ACEAS4URn6H/UMCfSCr0AQelAwnC7vibzXX1ZXKsnwUCHIQvgK
CwRUggN3PcNzZGdwjAcGeuQX4H4X8R4aZmkcovvhkWmMeWuQAu0PZIjyZ9c+QkVAbnCO5Ouo0Oji
cxBtKsExAeRzFkW0SB/1d6n3ZB6Sr/UcG6NwuLpEkHMAyveeBKsuOqngpIp3YjDKd5Qq2898Di/s
1IXwiMyUT06gE1s6dMIVBgOy/JwrnudMOGI4LOMrhjuR/spTCK2wSp8463VL4RREklBeCAsh9VLS
K8c56bWqLrsQu4zQVJIATqYhJ5BotvrLDkn4MrBNcaAjiwJRC2c6RC1EkcA+gVNsF/aJ02trQBkd
Np3AKfT/oAoshUAV4BRjbdUBUNX/i3YD0dT5aUW75+KgFvzrYIPns/dl1Us2BJXtMc/9pRCWwK4N
j5Dp0AlLEewwiGGYogtWZdffeCb7fazAOon2eyzjusPPMaDD7eEPbhP0vAfyFpo4rOtwikIlCrUo
HOZzLGQtZ51yjuoMsnZHP01xnsdNw3KEzI6iyYG+KJFSgr5r/IGQq0HI4NJAZ74WBXbUE1Qaop36
HUxHwUp0HPpAf+EGw/zMDUZG+cq4ARLle/k8PHK/8QWX7w8dafrS7VG/QxtB87SX/v6cfBHQwr2I
xg3pFywa1G+ZvPLp8E18Ne5v20845h03gqM8IMrVn3tBW+J442QqaD5+6SBIa96Wx2rZEzYDZCE0
YqBRyJ/YE29eygsubJRmBkWtCUKmd/RGd1LxXO73XBMACLH2ICCIh+CyVNxx/Hd2kJjTEP/6SODo
3uC2wtWL5A0weU9cqzDoJ2+RS/zQH55VIBmNvHbwG0SFj3nibv5UUIQ0fSAy+atD3Y+P0l8uBiY2
VHx4lrBsLc8ED0Q0unilFYknwzhBjdJ+INfulnnS56iGyVthUoKPXkurNNaFzmbFwNTNYGahDoGw
CXJY4PIYqzE9F6WCa0nflvMKqzMen5/fUfEKiaq0jXOkC1sFzvDCJ8HlaS8e/L5JTXPcLVxitn9U
a5dwHdBkSgdRyH2Ryc8nHJ/QBG4eQKSt/Dj+YNJg8Bmbr6QF8dnBL4tReMDXwikJ5rAE7iOXBgqB
GJQ+RcuzxVRdwS0EHhWEtzfM6DCSvH4GdOSqEuBj/kfocp/wy5nFACDnJzoJ8Rk9cNvxXxjcSyDA
66Sm/A9Z97XkNrasi/qJGEFvbmlBVyVTkkq6YUglFUnQAPQgn35/A1DrzLN3rFxaWj17dpdIYIzM
P3/z3HlKYlb6o317SBpeWr+4N/4sWFnR+2cjR2WtNWyXw4IWe6701YK0uQ7b0UrGUb3refHHKDbl
1zzzjTd3h/VoeSQvpbp/nllDIj3c3jDojvfuqhIcQlYhiLoL0UIVX51np8P8dpif+Z8fPRu9FujI
odLZdGijuw3aC1waVPC3Zh5xnWNkbRwxt1DOQtycos7HzjLkO5Rs1rD83a1AZlRiq8zC+A44uukE
2WVHJF2Zb3gQMfPcXVWiw5mSPqpgdM8qPy+n/u0UZHUX7eFao9JTKfkVc8trUNPxmlfUdOr6Y9fn
ZZnpnDKuadFGpFE27qwmp8OErVxHMshmet1Mz5vp6Tw9nIPvX9ls8VxyywjLrEetEqPkMZd5tGAO
bzVeKGNm6oWFslTbwkK5Xh8dxdKXu62wvlpdx83duMozhVeZVbdbxtlU636d1hweQad8yQvRC8OL
duRy7x1fm3OcKFlg9AdZia24ZOEAdfn1Wh+wo0Zkajwv5l/vlhjPP8+MM1ajVWtYOw/57DUIzTzf
NXsAWorR9RHMO+PtAP1qUmF0sJXn9WH/7lbYvyMjXF5pAeCFJLJKzsTK5+TXn4yKHjbwthJkAZQA
mzEiZ6GrtS7gY2VdgLdQhN8U64JrdZLRo58nteqk1epzXpJH1iUxttmg3hAWkdNGi4R3tNHrTwHz
bJTTrtOBW1DSXX0CfDYQwjb4YREo6LCKWijYefdaSdiWIGt3HbGczGIZaKH4R6hFZVgWoTu9SsXr
NbUZeZSsNNlHOY+S/W/26xxym5QDh58uzsmPStqvX/r+Zph6zaoCNPSXgoOFwy4FC0drKWAWBed+
6b8YFhGmlGkLYcrAZdrafMRxMh0ebnnGYLtrcKw3nsqNp9ZD8kyj0uPjcatOd9xLStP4PBU4s66G
wJnaaXqPQ2N2iad3YCsVVTLZ4poTrXhywwDW2YUBjOMOhuiVsnGIMFH6eU+78HZ9FMjbcZ8C7D/j
diIyYYZ2vhxew+teh4NLHmT8UnTIxR8DGat8C2SsDTf7fkWKxHEkc/BwD4mkqnQIthxCSZf3kVBS
H6skLZVZqFeG3LOAFbSZtfF2Pyb6LlWj6z4yCx7r4e4V8+EENPZVcTPK1tR/GRrOVWfQiWnbu2PZ
fWWcqg84Vx1FmvVWoqVEvaCd/GDFwTKi1zgMN6VQD8qQdlhaWQPg0F7Opu93rCyYNGIW1W/XU7Hc
9AGEZp6Dbin8+H52icftLPz4n2A/8fQUh+n2kk1OrA5Nt7Vxu/8n+1ZwlJYbc3Fo2xGUlLFGz14Q
pXTu6S+9e/qt9SnJJleNc2mc1sZSVbWT+EkrfnghyMRXgqFU8GKqbm7k9cPQ1k1L1pqjbttlsGqz
VgS/ew3PA/1/ziwLq9HPFhu3VyLz5/Zh7G8AYr4Byvf76eYiJLdPU4MN5FeymMa9d4pnF6fvRyu/
c6B/3zA98ySddq3ZTbchqLowIIntq/MqIyrCnZG+UYQZji6ezounemmCH/uz1fMsFYSmGue3wKtS
+gc+TlrZdeWr3xerFJFLbr4dXOuHdYOVRDB19se6sp+zA91PCeGLn+T+eoAqJ0+1ztPp8XR8PMeL
JzqYRfJcRU9+8qLbpR8wJUuDSmkgocpf9v+q/SP8FWa68SfuW53F0/bwtFwGJ4P9ei5cYd+erqLJ
z1W0+c87d+IuaGR9vQL7DGI3ES69S3t8a4+L3Ztodh8HjbuP47YdcmcYhpRo70Djv6xtjcAGE3eS
1cdXXqL18VKQdH2Mtnb9Bb7J9qYa0qwoZaN5jWrc5JZuAiE2J3aw3tmad2EsBY5VTpt7NRVkMsET
TKcraAP7Fm8OKGQ19E48xDofQ9CNhiP7WNz+xUXvri8MwvL23lrlG464RoqzgR22b9/eesvG4Bi4
Y7p3i0ZnsO59fxDWA0Yl8QHwpR8Yy5YXz1XBjI9nAfToC4T86Wour6Rem9E97Z84y96QlXCAcFYf
Idzmfg7UBebEhTNx8emua/2aT/br5rvfuW+Vy5ZH8S2/chcM78u9+B7u23KVdRT2nst2+XrAYH5M
bpfpozZtPmbS6lfZfIu77U3dPmXyt9lRIXvfIse906cO5P8rw1lBZOpBiYMI1KyF+1Y6hSCA1vf4
jyT6HX8XZtePfmu8LglZmiWP2T7rRnbxh9jD0UuX8zTP+qF76nwsWX/IOXqEnHbFu5mDx7od8f1f
f3jYWVcCmYezwW1Fl/R3Uy8Bxqbemt6yftXuV63y20Gs9YSvgEYttrLkEJluP3VGRWzIft1b/y6N
Ft3B/utMwtjqMbuTtrdn+938gK2EtsRViqshnPy5XIegSGR5usVPO2L26zzLZvUPFWfoIkRMPRqT
Ihn4CFxHjoxKP1FWxUkpL6Z96Q6FgZjhrVF/LX0pDCTbaPCvSBe3Nz1cEROYvmM7hD0eWV3Qur7m
fdn5FgKkFF/Bq8iK2SBp4Zm6iGZpc6pPW7/IxRKpFbwZv3rikPyPD1u/4EzDjtrOs+rp8zAeu6R3
FeYMi2d7/3MqayA8dvX8sbsRl/EA6SUvLCNk4zywye7Tc+qBmCwNK52xPJQjsMuwd46aLIFuox3c
A7289/jBXeDIEyR3F1hbrR6DyXAL+NMZIMCU2sCVYDDwYHPGYEam+sTweMude7k5c+695oUWVV0P
j23blOF9Pdy3BWz+NWrdCk6KLpL/9A88aOpddq3YYo3KsOZ1pasnd0pCNVfD+oo/NmAqajV7jaS3
wZVdzi6PWSOdddqzdNM/fnEtHdNgdaP8W89w4ZySxetmXx1uecpYVeZVS4aJ30hO+MWMeNMY3Q88
TpGQug0gibAKWoNkKIJBEEflO1kBcfzORS7QF5TyKwbesBpqDfgPSBJR2zhUS2QcUbmAAbwnEmp1
lj3GS5Xk5Z3WFFHfTofPQBlk0h7pHh+dub1hsZrs/2YP2+7lavWgns+l+ZhWBOvEEZxyOeM2av4t
wRy3RjJCa0Mr8WY7QSn1EWP/0QyM/Q1KRNrD/yedpUSunmY7u9hVfw3oxM+i2LqM1hJ93txc7Lu6
94cU27Gl5GP4Wh0RMe8Xky1GTmWyv1AIfyoWGevyHD+/4Q/zeCp3nso42gMIEGCi1Ze2oi7vj5ZY
mt6lOVWleEanfBv0G88losrgK1QGjrVmi2xWZcHF21iQds52qlOzLQPhaZ+NEJ6W5a7obWczHms8
6Mj5qfVjHz1T9jUGHFu4bnWe9tM3Hys+WbG2srNStUt33vQ/1tFl3rKPaAq4sV9fhEzeEv04ahT+
k46aSoX78MUFmmJVjFcgF9qZcK2PL+/0B4ps/fbeebZEOl5Yr3T7ieTk+kjmhMjqCUnzrhlUzWUt
/LvNc0VDUJ5XXu/d0oegYdyPi2GlYo2WR2LF87LUVeN3nvci7KUqoKcuc2h0pbuyfiK3Gq0oG8H8
6xF9PmNlguaTzZ19w9vjuUShGJaBJeip6VHtRo+zZS36w7C0ntm6H9EQFlwDBs7LInehCdvGfnJ2
AvWJQQVLY9Fn/UW1vwcx5LS4g+vE+IhuLW05p8UdOTxRgqJv57S4Wx4yU/sCpf4iQy32sZVC1IwS
oKbqaX+Hadfob2xEukYbJIXGR2I6aInD8fCaMuj5CJNhvZWTeREf6sdXU2/H91QN+jTdlGujXA0D
rml1lf6uv7FGQuliCIPV1UYCyflcC4Ivvur/XRQ81kN6lLTed4sF27h2/zvj/3+kQJ4wSIFqCa7I
SYH+6Et4dBbqf+fXRyfMr6oIjiuu1D2fxFYYYQXHqfOPM19k6ZGMfqfn2rTR7CXPfAxHndU8tkwI
oRb3h8FxuDoHHxee7v+sXPYMMKVgtvuXWjB0V1cLlbd2dPvsA76oXFv7pQQzRiSxcMq5VD5bXCqF
RdW6hOiKmj18I3CpVOBSaZfz9AoBFuJUpFdwSpdeIUiF1dcahP5n/0dazOI0bcRcJRwJ0yxm8DUt
/NFZZ2yXE94qrDP4i/yzztjWnuQjnWG15UH50/UStb67/IubP6sLg+rXOPs+AitVIabyJ8dKLYip
m28Xs8+207//PjVZKbOagvY8PkJ1S3/Q8w9vOIUuUZQu9NP/giFS2azrbvU00Wzpujrz0SWMH3pe
SRLQntLaEiRwX2jRcfXgInU2zseo/AqpCPhv1uKi1Kc3xFU0ydSJgahDem8FVA3VyT6eMUpnkjWb
vX3a3xKy/dmKubN3ybcv/6QT9p67LyW+k1CyvDSiRByqLFLnj+1Lg9lWbmOnHd0tI83Doz5KstHF
LsFO4eWPDUKF4QdrFiq33NKSn+W6t+SJ3luzlz8GX8QCFJXvshwENN2PCHXSkkKjipZUPxoA9aV8
ir8EI2hBoajAMQIYKB2FpJYirCXzG2t65hytUCTmD1CIU/pjLrpkooiHCVq6uYHao9ljVuy7LpV8
33ULC+U7O7f+lolOqa9uPLIE4eU+sJXcB3bJk6QTqrkZtY580HICSb1bmxIvbRvj+DC5rCbl+6SV
Tm73yek+sd1K/iyZA/q7EWGxYM241eFuvr70G228ddvNbvtDg5tk/HRszDVlh9Zsx1szmLKHyE+b
CZ8qPzMbDWXKpQix1Giv+6tvp+8gzmB7eRg2gaC9RYCbkzWny+6Bc0uJx0hwyiTtQKH7pom7/5bV
+rYOyxCmmid+Sm8AZXM8uPcfa83IW3E84f+bHb925uyY4WWf/7Q/nJaTTu68tv/PeS3bhyH8DHxy
quc4YLMsHWPIXx3cXW2OGWsBAv10BbuWAQMKbh0Q7usuEEYEv9KX0hfjHD8xr0HMIIWHQHsUZE/Y
Za2ok47T46RN6nmZpg6L3i3DVwlwyeYRDHnruWipTL2Ui5au9UgdGCUvxzv5dPme1XMIwEH/R+1f
Rk0zVF4tHz/pDCxiLSkirBUVbYsRnLbF6slSMdcKVZl72m9VdKvBHjOsnwjySePXlg7dRMRNMHLl
P+u5lyyqyEpCCVcU0peDumRfIF1QyePjdtOr1ceH27iY/M71sepgvg+9e4VwqQAFrPMsw/xEhW6p
UNtY5ylim1xvkzCsbv625txYgEJ7e96+4tVjmH77Dqyuv4Qn4xjWENUXb1uB1ns4fOfhYXF85CgO
IMcPeHitN37Z6qDsXnvBTxWMC0WB4a7eq599aYCFa29MCbvpZcm4ehuzwpQUWQ9DLYldpR5Udovl
xB9p7TfXUM3r+IHzzQrVCdZ9SEXIi9WqfGPmsNa1VnGi1/05PPPOEFtIhc3Tj3/ZwJV+nh0q52Dh
R/J+GOL9Fr6Yn2wHgNet7YjFKARq+2k79ezB0pEYXm3GnIzq9Ab+8aeigkNHricvzUr3HjxoaJqC
UR1mM6K1NF/Io7nFOHdnYwMdeEtmM4TDVmUiAOiiN6Tyn82EAvFKvA9F0R0jOrqWj45u53OzRfUS
aLkYucCREBgktq/Rvb+eW33ljFIOKHe7A8rdzvINY7um+VpZ/IbYz7t8oWRKKIPZDK5IyABKA+Gw
qP/wCdFwvC78yxijN1D77qFEdEuvrEw07YiesnHbIT6o3TYlRlzsszx8NzlFp1MI3xUmSoVfeT9s
/CSTKnNfVBbZFL1ibtzu5ubG0na+5PS2na+b4iSNH96Fp3v8BIhzaAnrtvhNt3MLFLihvG759l4S
q9w29DYdKF9o8Z36Qre/rCWSW898eSpBNMN8CeYt/3YO3X+3s7Di2q/HFQFWp4m11tIHzXJKalc9
eCv+VdjXh74JsBOwB1U2lkb0iMD8dxqZVlQNNMO+lCJugrvaDNS/Xc1XIVxzTE1jBF+/dMrzVWXu
Y80Gu10P7A/zL/Juks64yorkxNGWIYl44jHMHxcaEfq0GDWvo2MewilqZKc3HYjOuyYEtMiVgxS3
mCIN9cOSsdznQygwdTNaLoZbFGlKof5C9guJ+YqRuwVAiNGsGQG5Yd+g9+NgA5KM4+V4jRSSyNCM
Ooy/eM+1QP2ce1szEyIVurSudHBgqGefHw9E3RVV9CTCZrUlZ6fVo5/8otLjkHacsuGqNiYCSCoC
SHZj5D1LAIS5ZPD4TCYzz+xf5jGebW7TccmJaqTsIh2R+cJMxPih4euWQpmeR2atWi6NXkqerwTS
Z+U2LdtCMyRk03OamBGCttkZz+OjHqhtXLGQV+mgqzxlzVoQ/ON48RivucG3x5lv5lUm9OB4G5yq
2l1CLR6CC/Gxjedd43nTeGY7URE90KVySvK9by2dlmqTym7SqowfKGGdQM239y2xGG9ICxsvm2Ot
5G64+KVP10Um5X7nEvp0TbowJjQTQWisA0t9/2IlBe10MFxifAz2pMiIS3ltsK4ISq+hhO6IQOM7
Fr4+3x30KAmqMgk9us9/wWlaT/8VnodS09Q2z04TnHbCw/DP17DKRCYWIGmKQ55o4TG79x3nHrPt
ck+I361L+BJXhuxWuAlcgjgqyJoel8FZ1oMp7BBtLA5hrx9Ji+pXATbk9EyfdrsRmfw9jojhO7vv
TPrqH4OdYO8qvIOC6ORp75UOMMbBaTBF+OywOru+oRtudE2g3kp/k3N9z/1Gn5aqM6u9/AswbX6Z
SqTv+W8IEDSPqaCpet68Iw3TuPdLp9Ei69Z/YFS2el/71fmNo+gPNAFxvTXz7CBQOg3vjAd5mNkv
4UEaRnndMmuxxg4arWEDVNDGnMeLmLcf81PytD2GCf5/nx4kYhzn07tt1CEe327E/JA29gQ/btv+
9EIKEdikuJ5rsSN2SiZYmrvB1TPp3tJPvvNr2Lx7qNEtmQzYeWXLT1H40v8z47F7QxUUgVPJg5Yq
gwZ2zTUELVXyelwHrQ949cn6C9Z7M51bYRFUbm0nDW04+3d/uhCmUOQpCFPIfD3j6/v/Hv1O//89
+gu9DvxPYRUIga69x59S2v9t1DyFCK10G7IrHtVQIrROq5Dy3GSB8rAcGbZ3QwyGmEXYoDY49+7j
b7C4lR8q15E3w8ai/Pam+dB6lT+GyxyQ4lr7gTSzzEYZy8Qo0ELiQAsBJtvBO5ofAgV+aBFbX4KU
3ICRbfsfqi/+CkaJBbdCYFD8TVo/yH3ECBAbsGZ/4AmNlY1d0BvTAiVPF8RxF9WqP+hIgArhHuJJ
uLBkSMmQCrYqgbw8BJavX6wN/mNpomgWLM1TLjovhhYTC9E5CpSJZSFmx1MWLa6hmteg4i9M6A/w
hlvXjdSAsxxGhNdrm+xceA0fr48rn/Cg/NkVifLq1zVl3CRoZjAKBCkJNXE68J/5vQx5hCAK7jhX
nGBK2LjA0nev5s1T74i9yI6R7rm3PfE7m5YakwDGGy8trBLuN1JnAvXmUKI7H8X1UZaOTtKOZEPw
D1wMcSMsj9/Nbqog+CAzuPoAopbidyfxa/N5OZ7Z6XDbjGe7mH0pj4KhB+6Ba7MmHdFq+pGSN/2P
Pdae6+dHGZqGK1ZAGm7DlfatGnTGuaeMhvu2DD13OcC3npcCvr2/LRtvooPSd4+Nf3QhRCmdZrWP
bXwknSE+exzZ0LuELW3jHWLo34z7km/58XQnfQCYoUafokKtdS0FvILZQFWPOucFZA2/I2SFfT9x
Srt0RuUTccooFhvXGXnaH49e2M2cqFMiDshiBNkfS8VuV7tszxYY9ra8EgLZN64HSa2viig/aX5F
lN/WpO115/FU7q/fyoEMtHJ2GZRqg4Zg3z9FvLnguH/x5uXO8H4cFfHmj/uoHrLNBZxTC7PrqqIt
Wh8My93Hl8sFCDbdHmblx6x0m7du82Zz3tk8ZQ3ZD093hIHp3iI2lvXRl3m96bnVLfJdBPtuuz5Y
5JVaP3kF4OR9O2jCNusi++uuoJ3HWH5KsUbaUnG18RCC2nrBME3kb1nekdyX0LHYDRxebjtmPkG/
RXCtZyG4brFDCjTOUSNh6yB8LmzprejX6ECZ/WCXdF18L6Bc/9LRfQ+LuPe4Nizi3iubkSoftY5o
Hl1GUKPsFlJ/Yd3nW8iqc2eDuw/VgHgnCM053A3xXu8dnvsEhjq5mAdMOfVxyzu46LXwdK/jGk6y
T4JLp73WNVTZooHgvoa7cL4BV0cNQ5Vukfwtt9PJLrYjvfTtPjoc2Zl3wcHn3DHRAa4ncYHENwGJ
gYTe8oXTR+HIsGHiQf2IbjYIRtk4QL3NVY+1I8Y7N0ps+KNkdqqjxhDSqc6XUeyUrXbbo+q9O7+j
njyRpJW6Giv67ZslreTgHLVdLRFdQ86cn5dkmMtOuRrdg0NtCKRb/KReRnA692p5rWbLz7dvVNEX
rYyz7BSy76rNySadJCeagZcmSDmJzku56oHOIf78nIX4c3SO2ocj9s56Wm5MriCpY6/8Sd8jiZjQ
GT7lwBbsg3ZFvz7snIKceEVp4eK7gWny7OQYixJ2wAUo+w5dJ6SFrl+/0yn/FdJCNjvdDLe/W/nM
TbQonBAXO8UGNQcr4NPEBX2t9E8CxIYrcACy133YzBs88DoI2RXdgkiZibh2IoiItLapseB5AB+i
duyIjlZtNqZjtOaVcPXexmLma8bewv07IsNqPBeCJIuf9ZBSWNNlTWJ3waSfrt7u4pEEUb1uWLZy
U0uafrG8OBPft1kuEaUMRQkzYhY7a1MBS398JxQv7IKr3P6YMyue159qXchCv5WMFldswcvvOmq8
b/i5KmFsKVkv7IDUyhqoLLQTfzFUtuyRKJgNnWV5HUuDsywKGZilQRYinoQkWHbHPx8g8VzAb+Ag
3U/yg+7409bP61v60vrB5oXajoNsoD2l74EfKVIpiHFBD4OEv09uNclLzf64sJqMWcbmxWrScbF/
YJv2qtm0koT88EYiizmsBtdLbMLJosst9c8/Zlv1u7msrO+HEGC7shzISdFQggIoWC1C5oxCWORP
UwTltL6sZ8mrG96dX7oGixqX/CW3qNm/d36k726LuNXnkMfFLgIjAJzWwTtsgDbSGslnCTm46/Hm
OKbcYy3B2nN3npQqkzh3faNNvA7ohIvPjXYZxF3U0ioYTYEZu9Y/2J+7OpJzCMdSjXcmhhxMLR7i
WVXqWRWPd15T5flWlthgM57hEMqhw6ZtyjJnb2jCv4vODYai+JLLcOsVmDxZpKI69NnziQtZYx+F
upmrmebTNfUPXwJIs/nQjj8sL8/l+ENsjXp+bq0ZB/XFf5T9IKNDPDoK9qyEqjACT4Zotsu5C/8Q
D/zf1qC1C+TkG0OVXwW0ET56DmDyPryMrAz4GNDSRJkFb9Cc6GdW/Q5YkDOELffMzraAB+PtPGnN
DNrLL77PtBICDxRUapXNWpLm+cXwhQFgNybNl1qeRIP8F9idqcQdjUxZgBbcMZ/uZcM0W7NlE6Fi
WJd47yzOq+bwmN5RxeOQsrTJJqUj/8uDPkNQyEAsnxLIt6/rRUJPJBKm+lvay+US+ZU1IV/G3NcQ
0+DTyfJHe/ZU/Q6uKsyTxObIOdnn/knbb0DN23cfhaeQAwuz+fw5xEb1j+K98p9pTIGl71433IwE
HuSCWoEDWk7mTu9bLON7+DK5peCqWK34MlXI46OQagxveWRcOU+Nq5CtsRQ8yMMKvONKdVLE324u
IcqEl0nwNGn3Vul098K+tTPinNpJnxbd9mbWLs2vP9NuZ5KSKNUmtsrpTmTQ+FEZJ52oKlGDDFN2
ehhN64jJptN7dP5Y7a4fw0NbHu/Y5l6Ds/9afQuA0Pvyhf05zRbLP2d5Np3txm8PD/+eyrIL1KUN
YL7e0cgJ/itaOMh448f9mbNw8nYzdNtuGjAI51Y94mX03kDXX9nTlgfSE/819OXftZPcmAJ7xzLV
FYL8ELdwnw6vXo7Sl4IG0jEm2Hah5/nPNHhfd7PbK9i9oOqdQe15ZTdS5Dou/Ls/iJVV+xkMtvpZ
cDAt+q/v91cJePb9gJmiTD0wL7g8wItLwXdS/6Q2u2nn3mTLaIecAF7/4gTYeJnPwStm/SGb7r78
I61dmyGpqXxDVzv+eiSBxEsboP6ReO+NnsLg1XfTDhUFRWy+xN80+EtCg1wjfv+NYw/irB+i7B5l
JNKYTsfoyoLAGu8unhguDYKSqaEc2PvNJBHeMrnoDP5jHDX5/uGVkbU+xkXnRnzPKmfA3Fa+x7/W
TT42gmkDtXTVT1mxibhIWfR2G+4Qk1HJAAodntZaU7u0+7VbH9q7X0MM4YZxYZObW58kdTc0/1Wq
o2MS5j/Bhcx/jYDmP4zMyi86ttRN2nhe4WoirSRQ6C5SXcGrs3RATKtYPVSGj5xXV+KIjgqOG+DW
XA2dVRUD9RMKUbU0bl/GN4KKS+Q0JU9on4I84Q2mD9DHLFdGSID+pTTMEJTzBYtPpiwJZRPZUTH9
9eY1/TjD/Vfjvp5ouiJ4KU2p6JJ0tklna79pCnK1AuqStZQqwb2r0LRAwMlawPKYcdzZJFcpyWLC
q46oC3l4FSYy6zp9gZSrvYTj3n4hDQ6IvP11Oz3H0sF6GCwWdo4Xdvhy5HA0wZQves6/ygkbOfgw
1QSzTuqF01vz0PcKSTil/heWynGpfpuyDEVU8ZLeh17TpbidZLonhMymx2RaHnaZ5bhY2b8Myohz
LFEro1peotKFtncqI/xSXEQvSvrc/nwgtSa5NGTl+gIvi9kwa0w61bHH1Cxa+ukY/FD66diuvhTX
sqlb+GdlNvtjPlfMn2L8P0s+E576x+d2/5qT/r7bhWMnJfzh9Yh76+qzqE5yE1HKDGUFPVuPv4Xc
k1I8ofhqRgJu2U8sa7/37wJwCPH9/XiP/uZiZmeH7QsGcSPj4oIVSg6mE4WSozCdcKI2L0wyoQb8
uQO1Wj7UQzj5QFDQjvqOCEAX1e4vgIYR56hDZyw7aodGIBCkt2JZgP7BeykYGxU+UAXkt8Rp3kUg
v9o66mRRthrXsvEClzrpXecGuxIG7yqKs6hdj5p1Pk/jcjJu3MY1uwgMu9WkWYcgTeLV5J5O1pue
29aOgYyzL2bBkXceZh2o+w2oFBL3OEksyn2CivIxkBJPzQhvv379dp2EPchkn3z1wTWzYNtF+HJ6
dWRyQ3B2FvvK4sgslpVmZQenU1MVJKj4Z+JiuMrVle/I2SaUJFPnoUB19rdMcNnfNvifLHlNDxGZ
sZgPROJchnDirl0WuPvm8Oa8eITdu9un12tjt7C+kM0NhB7VqqGcE3zCnRN8ws/n4WMZUOxLM6DY
lW1AsTt/jr3Wn+Q4OBOqUktyx+Gr2EE2HipDYbMzJJvhiVU9epRZzCGuGI+vSW/JySn/VPcr8udJ
OZ3sR/v76JJOWsvJwZBTB6ZMsuXE6LeojU1U7U/U4zXrgdwOq3DESutMMvpXG557/4z0pEHKwzo2
OSNo/W3x8/3eGN0ao9YyOmFoN0C+jiPpYFE5JzLhMhWzQEXf1R6K6DhxuL0ODpYRcajOC6qRcajx
m7Oq/JB6OuqzlNr9Wl2+G5cu9b/e0pwMap1PYNd/LtnbW/drJ5JevB6DzNc0LM3ocRgTtkOh3pu5
GyjqkUK0oU/eDtjyb2xJwLWfd4BCOyBJQxBRm7ZtXzV/xBst+rbLUWJfD6YSGFHgT8puJqG014D0
Qn5dnsA4zzTY1y7B/6ndS86zuqbyPFvgG9ZmmxXiyLza7okSvXqYqqPlNkoewUyiUeMgNGttZvfW
tFmO2pNCVV0HMFBpCisflFiDnv/HEbTdP9ZCleWk5vrXZqe31/ijxL3ltp5EZJv+FZguTKARqu6+
ER+yGdS4ckLsgAS3wQ02UNW1dw+2CMy0JjZN/+A80mCKa7UOimDhn9vWJARM3icbWSd3fdWknU2o
Mp35NuQuq/g6RAJnyrlaDzfzwAk/Au+geOTA///rq6DA4sfustGGVzhenwvihYahV6Yv7Aderd8o
CiBLXuGOx1/UiPq5y/DPagajPnAm2L9yIK/+KH/ccIvLZs3FVDz9PWzpezgjcu0/pvJFWhJ1pDf1
DrVxfTcu78YHfu2xCV1H5kTp/fa/aTaarpLhsj1k3ysC3ejeHPglWQ3D/J4MbhkPtIBOJ3lGz738
MQ868YjwHoDNG7qBbCCVlZ1DOtml4UU60CH/wUcVSlQ9P60b8wWDYQpMI0B5KnLl8f2/9Jd/zmX4
dAJgyj9OE9O+zU9rtH+FhquMD2nu+sFuwL+z+vHmeUVJ7EqeXxDUxRYr3caSkUUXeWfzFt+jzWvM
WYX3wjUMyJZewQSfZWepzxi/TUC/lUEwqCOYrLobDJ80OqV/z+IHFUBiY9zjxp/B/eRWjA4dARfS
gEfxhu5ntD6OltR5VBagIJ1LmyX8iKce6iIGDSCvHaiSN6+4Jga/GVXSZ5v6N3UfZtzKYFcZbH5d
uCsbS0HCD2aJr3lYkrNEgUDsNQLHkHfq5/WRj0Xqrc2eG6zW0Yk1vxQ8uoL8TfWp+BrUUg9bwcYg
nezfyFhQFcaVDrvmyB4iOwpoCputY9sGqnt53y7JCkMd9ny1R5edJf54s3hKFk/tWz8dyxBJytGh
HJ3KUe0UqnWKki1Hi6jVGd2roxKKr7XjanRyboufgO/mOcAHRzeGFfyHfZMGmU1TgocVnK3rubP1
mUfTYPu2a/Zr0l6PorN5JgxWNYZ4vQb+k2yrUOltuKgO29hjneH+Of3MDKV9Hz2Oo7gZzFAUCTcz
FMUMpRDBIFAQrNNPC8KWZj5cP6EA7kxM1cmpOrn4VS9EjVOa1KuTWmmyqE6W5qPL5HyZtCXddcZ1
tIHxjX1l/qe7XsOf7roalZs0JcPWbtjZDbfgvi//HoC2LztnynoAHjGj5yHvKL1PKiHG1pwOUTrA
oDjp99fB1WY0HVQ19+oevPv6N9JBTCRpATFOc8mhEO05cRzG5dhdxbxFysBqdkIBcHwbDHELy6OC
qNqe87phdFPKvW5Y6GAaOqH9yuTmGM+4ZlTwlomPnESih1x0cotzgBPGCeBsIsfkxnYNlH2XT+9z
7U+IK9uGuLLGLRCKj6QoNL+bXmsVFGGJsOHW5N6aUIR5NXgtXoQNb6YJ9c556tUofVgS9VgzkA81
e4eSPPXpRkON6fZEHHa8zq964WxWzma3xTSuTBmDtxEbP9UgXPkZxFRcWESNzUeio+nj2MIpm1+s
zJbvjAxVh8kBZCQnkDK4FoDUkstKeh3l+UJeCdFChS/MSRo4K2wgtveIlxpHuLKMtKergKHHE6uQ
7Xghi+TWr1x6vEeyDP0OX2rayKYekGYy7ZQmN39dhpY086mb6pBOj/wL0mnnEtw/7pVxxQqPWbnN
Xghnwgd93y8HrWOwXBQ0trxzxBXK2t2POh/ky9nU2rYqGW71dNDJd+U2rw2yRL+2BneJtf6jXXd1
nT+Esl4j+RJX0apnyyvWjKFj8Bwpz5FoL89R43dn5nRvcL8pjSo3wYPdx++wRbeTPSP6vu9fYa6K
l4zaoYJKN/wqhSi9hWCktDqTOlRtvJ7eucWoA2ip1W9Z0eUxUbU3hFsxUUl14tfb4LWFINjWD/eS
rxx8mEepXWmQ5MVC6uQ3p6GlEt5JFoJF/fsy89d47uHubavTk0eiND3xha99BqN6ezqkagjnXAkY
gwRf3XEmJysH4eNSFCBtzouSnQUK2Dn3Wi8XfG7eaq0BsLmC97x28sGI5QL+qdNC4zk9x5sPIeVv
+/FW7paW0aUx0po1lgzhRkxUW1k4rlvf3VT7+t+bqkO7v5m7qTaLcFNZZv/6m1OW/H8em4Hv7IJZ
yiAd1MW6a8dzD8+Um35peMoJwGkb6EY3Jtip8eyqskxG/W5jqxGd+BbsF/mJIZNJ9dFgGV3sPMG9
AaccrEuD9o/knauP81wVf7eneMezZsd09MkjjPN9d/Inko96t2aIsFptZtvNbL+ZNc+zZWtap/lo
DPxao21BOnk6n8bz1ucCH2/QzuT4eME9v0i8v4zm+9n/5drUqoeoLV/tHFbdZARwiTIEGu3x70AB
x64/3bmC3pGdnpE3PG8LfQpz0eX7XfRA/h7I8+tIAvOG3KPWYbx7YEb0NvE3H0njPHJ7Y8O7rnwe
fs3SF5SMlVSte9em/7n1WYwUPvhhM6njOOV88Eb6ks728nAZogVfofN2OM/ZDttNIFKXJkJlMWNK
1VHVxSPKZFhf8M+PjGaHm5ZrVFlHj3U+mi1792AR03tk4+ZhUj9MsqxHSVERsNocNVwvadQJWpzD
9wY3k46oxr9bu6K3CO1FKTQW4cg8hCNTY6EkPOpDv+CSHdDy4uliPbVu5WsBsjjHPS/5dwHKaHhI
p6F8fJ+6NgKYGLs51R6TkZV/RHvQYVQtoacdoIYFccN894WmU0FIhM3qMm/JUH+IvGFBtQ+U11M2
2h5G8SG3o2kNz5dhcx9UVovmgPiQ9LlQP0PvMMGQ/TbecsMBj7gTSAjKE7AkVHAm4YhnclItd0/9
b/w2AzeS3gr9kRiRgqEaHDaXnE4cbjzn7mFTTmL3gDNI1wIbAa4hR1zHfwLW6m+ZNOB7d/9z+3NG
BKeAFDs+mZfRsjOCSBzIckgV8MxX8yUD4eP8uJrzYM5W88pqDvFsTSwUH8hPLwjkjQOwQyTL7BH0
a+R8Z6EKJ97bvfVmthFbAgyt9Wi8AkJ3Dv600DrI6foDsF4dZFS91+F/9HiVeasyPyGKT2s7S4EI
1+tyGPtMkAvhSQR/wKSCkuBDuO5GVtI+n6aQh3UXqgvPBdE3clTXegRAX3EizDDrjhhupygIvB/R
7sS4Oeis4mbXZma15nQbCYrataNzObqWo6wc7U1HYbY2sPTgDavdxJAcYAj0uza5eNAIIMo/sv4l
lwmc6QXWCAJBKVAQ5csvHtYvrZ+2RXtt+rWf/Vh4wH3d1kTZ4PJZYyQrPAlmTNXEsiaYMcXrYb2F
FNvrfCq3BupwHVR5g1gvLruH3Kmm4Z65B+ojED8YsHxrYI7+rnzymutbrQFz/rRHWd0+SBDiSr8t
44X0vQ5EhX8dJ3yc3NSZQADpwBbx+4ez3mbMMD7ceGFiOiXDDluk1kCFFUJlgOlQkB2WpiSAR8Cf
Kp/uth3BkwLCxJaiQJhg0IU/ACSaJQhPPqB17l4KMV59zYI2ExCIFXnJgcCDvK5NJAoxgpFWV5/i
n5CPJXY2wFoa4CGsbc7sVHG33wseZHn4AUshrGr4Ofqzv++DcJyAAggF3AdCFU+CQDa2vh8erSEe
hU/j/tsOCjO04D2vvAeLAQeDxo9Rbmzrn+lHxjb+RysH0yhP2dpFG8JrYDWlH1nP2+anPoowyUVn
UN2Q2ayv35kYLAW7iJSFnO9yitRd+lg5Wm25hUbYOvgLqDrX6iirWij3rj+9Sp6v3e/0afspyfFc
hLb9p7Qr2Xipxc+TjWE5HR/Dg/YEtWByW06bHZ3T2C00sJawN/RmLaDlULL/x5/gsuBMUIUG/YcG
H3NCEJQnLQ8Ol4DyLEpyJgJR8WDa7Hj0hhuOD45AySkcjhDclz2dKfws5uy2HC/TcZxR201qfMwO
k/Ofz5PbrECjU1FzUKTmcGmO/VB6J9j0wpBpBsFmLi4h01SMx7Mnr0xN3lqu1STUTAW4vFb+D1dn
ttw2km3RL2IEBmJ6xUxwkGxLtqQXhCyVABAzMRJff1cCdt3ujshWVZctkSKAzHP22cMzDwtvoreQ
H/jS5FeqD13SygVdsn4YIdW2kWlEugEeepQoexPq7GOvOzrOjBhomcx+/ZuGmvGB0EHSZLOdCJS1
6lN3P9Vrom+2OybUxrJjPDItTrTgfwJ7b0juMACA/cMYDS+cVdRGuE6xy2gS0D+ESMBJHMD+amGH
JRpX0Mr2UF4d5Y6NZZQgkSZZfBUgUd4lJYXI1g7O1B0epy7lBPlrIwM+5hBPnOr5r20MfZ3WMTRj
OXxXeMIawGaneqExz74g9Elr2gyH+r269B+w91jEzVCIE75Da66TpYYsnbT2W2glQE0+SrkrhsKC
zYlcDvdD8AQpGAjr4q1ytN/gT9rI5nB2UNdKiaie7m6ra4lClVLLQh6nmWJRiE5fCN3KRfj2YdrX
r759cvwQo7Xkwc1sgzlYNDM3I5heiTQcfPBsVnACi0wlmlrh63dvAbqiwjo03MXEnEJP6Q6aGQ4c
Ly7YE2t4N7DnSM+3J8tC/nVsipPUHE01itVIYwSH2PBTYUdGtYVoiUSaSixsFqoEoRquwe51tVmo
RzfWhMWe8s9vsJION22I2tWRFi3RjySM0qJhksnvhaEmEaOKdMad04IevDtnKHB56vDI5P10Pist
/bsIZ/Ut29/jFgkuf5l3Z3mHjk34kibZ+UakDtaxiMOVM15smYyx2lyczOYIlQQF6+LXkG3ItNa9
XPJKiT7FHr7vQHm38KnZ36v+uJoWzhQ2/8yQp+vTIh9LQmske89W+yz/JOcxt8JGDqU+lDihYHex
xx20dx4nK3MikVjocDIVvATc0Brhuqvg1c7jAF/SzmYfR3elOSxZpC74Px+7AST9dLNO952jHOd/
IMGip5ow+4enintf+4cHu5Fga5DNlQELyQJiNVQFzd/cxzOQjUGsbnUgpyig5mhBpivPbk99f4IC
IQoTuAtrOiY+3CyD2dk7U/AbYq0zFDGGr4jlb4grqWq+mP7z7RsfktnfpnSTv0z948quRzSktLKe
YI6YmPqK0EwuipeU/sl86RcOqIeUQMBSuHozTWOUVpe+QnAtJRKP8/f8k6p1pMesxEIBWEP0wAWR
3dlyrkRz7B1ljYBEAah61yN5kIRB/mceJFK1f/MgDXAUQl0UoVRbnqsI748MfauvrOf6fT3acSZj
Pp+chacaqPdAXRpC/WvC5ur0SnhTwmEKWtXuXjmuOatJn//Xf55hwrIXKmiZI4sS/iqiW/Bu5lza
aSK4DooIhSAUERwX0ipQPrYh65Yrz5yVCSvlIPNUiiHqN00OpEFMoCjVoL3vB5GnZw545gQGPXOF
w3KQpEHG4QGVVCfI1J51m839mkBhR1kBfGrvvpb3EW/EVUJIZYSEkJuP4gj9IIttvln9byRCB3FF
Z6z8rD4nL5u+D4lfuqonmdHgFRb1qiDJZzGGtkEM8helPMOKUFizanIm1gj33AU+VEGWV542Nyq3
KKwzeNrNJKjaxSRuUQLFcdfkmycvUzz44qj+MBW8iwwK0MPk4Vo7G3AK3yrBX2F/MNVDW7GHOwYK
BADbvxrAnn3/SooW1HlnyY7EV8PsUj93qsCQCmRtn+oTvCmysVE733yhx61e/nMggAWs9A2mFIm9
QBIt5M0HyMwyPhuo+th4odkTcKrYOdTJW1jnocImboT6EgqmFKNn3YYsZRn4ihwgSxXrqvga280h
ZufnunHFkmDH40ZILF42kAp0P+6Yv4pVJ2LhIQk+mHKwPRJ9V5ZE2gTVJPRtwu6TclN3fT8pbSxV
+fPhUia2+ddOGdtLi7oXNzkypHRXxulgNVPGALEiewX0tRaiyQkbkxIiH7ZfIjRjsxqad8GoEvaK
QJAJsTg4494/qvZP4sy/NYI/DnhzywURG5AVYW9CGT/7GwkbohnuuPDTU+jCBghxtMmTYzmKia36
WWEEl5x99nBJOlcHt/0JV2QnoMdmF/XrAneU6NYxF1mhx0wVuOOiuHjiIixYV5NCUPRuGCxQ7kMj
/1nbb3g0Xw/X7lCwYNv0XqqhIj/1aEgYsvSnbDjlw+nKcB6hA62O6ebrkglZMV1VcTt6hXVVnctq
iO1ll0GoZDnSO0fZQIxF6U+Jz1lQS14zeJnl5ohEC49VIkYBwqEag+5BWOfVnydfYu9GaQwuzT3G
+HHA+tC9Si5+qyIe66+TLWa21Y9DS9WdX9LxshsuaozcgQvgmN0p6UW6tvjgKIZJIV4/ur107vBa
eh8z3HLEh8HHQKj3mHo1LCs01F+jRYiDXdHDLV67rhvkq967E/2NtTTGfHjeccjp/rL4CePSEvGR
n8I+x4CEnRPJQua9+fuFdgcai8f/k/CyQIlN8sR7ntgc5irc8szdk2ulObdXhd6JXF0j0JnnauHY
HAxNmIx2S3SfHdKLZkf5BrcTWKPOI8AKYJ+9ZlP/yDfB8FTN4IUUc6iH0sryxLqaGS2cw5tY26Wt
ukOeH6qSGtI3NXtfenrpuWSDK9WRoMJZdRaoJ4zG4gjIp2GuPwu/ZABLqpsBDPk3QbUG5iN/mZ3J
F9EsEsiPaFMpm8RmymIzZTUzv6LfMfTOD3FHnqSwEYOYC325ftyPhCD+/yRWXsv0bvBINrpFVuI8
Y3XGULhifsA4GHJq9ScTlW1c4dCt4J6IPXyztjKTgETUq7jHXEmx8SwjTolcpf1p2kMRPxooZmgr
viMVMBcwKV99j+29daC/IEi6Kg6tFUZyHVxL2EtEJAZZFky4ucV+i8isdY1/6GtvbAJ/ydOFBUfD
78jZY5BgYa7uC6qwhfBHUKchTbNxU4+X56E8N9O5Ls+5ft6NZ4v1iKyCDRkOrA6JZ80HyjgPksjE
30gVezKIpIZj4nhoxoMFt5BEHsicpUjAZGXIyiwBjA2WsEeI3yGxJr+ofymiCyR339DGtIifGW+t
2qXmBSYrNFb5oYsMDpt/tjqeaQ+3tt/xkeBvcKn3GHeJ3CniP0idIv4Db0lNPqiZgwMit0wPYyss
4cG0tLGHUj/kOgIxVEYjHuiqx9l1tbBx8turIJNzfBmKL8jklj9Zfp8Hwy0AzGfdYJBDgnMgIDSt
TfPCtYfOeEABliYO/4nP5y4ICViGFKY3ZP7V9EwZMxhvL4tlvErLBSMlC2/wIsK7CBfKTLpoVKny
eb87a/JZqER+0nlCISosTBNOEAPeoeH3EvchxukO920HEpoEsAqgFNRQB3T/qouPgzY0/1Qg2K/c
gWEMKADyOFBKqHnRWEZDL4xTuE/eY1MEhQw9pHYBAd6+T6jLR+IyDlBpqVFx0uzgKcPqWTvPjrAu
PqsXLXHmtSIdzEiewaI4ECBZiWGhjK8Z/rfKn9CplvExCtM9Lqzh5thDcBc8fJZQ6qAlYBKAmdL+
MO0PUM0xnmAGs+doEETzHazi8Po84PCCyTVp0yF1NXRr80I7aF4qOHcdnUR0TSJutDvBcAhvP2vm
ApYL7A9NANifVeEO+TrgiPKpqS5rRyPyBvzaEO5IUbzzOcbGlY0+ULPRiq3gNHNTwOl/Seg39iao
6CsJHUx/hJC4+mswKQT8JeqkrfFpg+Ed1YtDLgQNSUlsj72PzoDVTBUTWn4g3QWk2enn44hCFKqo
flRnMUixZiy1j3F9zJrjNTm26OM497AJxEudA42pR9vB3RSlAdNDdunxaf9z4NaAC0VsXWfnIf8k
zbMlIrZySPNMebHjzh4oLb7IA91hodG5/3qIT5ajvNdqYKGhVA4mrtGQiq/uRs/OMn/EMcPwWDjJ
4EIqE6tONxalM9F1DHlsJrI4fqgZUYWMIflo/0dohoVMRr50y+bkZNJrKYBtAn2jkeH14HjQrvcF
yBpMHydHsZkfZulQkQifY0kV4gQCpIi9jMYYxqcVkDSacW9ZREQWQwiitz0QCxDsBVeQzAOxgAve
feIT+UQfoHqI+D0rF6gOkA6SlMa2L41Nut1VjSo+WhhNi8dzAhPPYIsvueS+qJQT34DUx6HXe9ca
YrNYhunuZje9u+2rgr6dvtyb2C6u/q31Z9Wv0YgWPD0itQ7OkpUKzhLBdXCW5EQMyVEw9thIBczJ
a8iOz+wg26S8vEGwFpNyiDYxcVmtGJbrRJUGIIwQwqY/z4JUHViTytwqhHhDe1mTURPzGJjA1gP5
HX5R+z2dS+qDhCyvQCBgIRYmep+MZ9AcxAqkCTE6peZle8XgFtfRVdfAlNx85iB+MzlvIcxjvUlE
awIz2GOwwhhGWYj2sxmeZiDLthig8+8spAPV3U9oKNFtP6Ac4OFgFObj5XphbMSDywKykWH3zAHU
fsrOT3cQA1V4Q/3osZarWDPJjgQg4gePQy3vnqR7qBhLTMQcCYb2+Jr84tSOafLIbnv5ySCC3wH7
S44KvC9bnG/WRSxF8hPDDRpO8QvA4+EXqO8eIQtMhsBx7gSBF+SwiGmSCawYezyXzEaYI+35I4bg
3BUghFiIFgIQqYuoLaKuiKg37jTIqcuIqBxOFlxX47jLTzObcthlzvVzPBHBOxThtQ/TONgrpMcH
yxhMdbDX8VFg/OunFWib10koQD0tQx1mF8ja3/CabDEXWY0mNwTkf0IGpmecZQHvIfWPDq+iOMKE
2Vs4HyjxrKBTgmIMqjFoRjLTggYPecoS7PGxUwRRfKeEpXpFqE3Jw5OxLjaKGsrLuuBtAq3hWoCR
IrAYny3jBgYK6blLz9sv3A6nGMrSRSFfRBO5xDKPYi+W3Ht6BaglisS76V6xO1Ld/ewuVIYddSJs
ZA5epsdsL/dQTw+VfiAydgLIKI5GctKWk7ycyObOiwvZ3OqvGwUJHDXWGusCk0G5i0V2gtY5Btyx
e1CmIVFGPKC9x+SuXOhp/lS5lLgTtfBa5aqZ3TxR5FLhzosPVGVGoF7XIUo6OzZwP7Zn5mg0Azd6
n3Mtnwf5PN7Oy+2sp+dif8Jf38Tv+UtTRF8wzf/fFNRrXzBcmOLxdyxHxY4V7xYMWAtaSfUHY84F
5+V1xsk4FzEsY87xJhg4aXxemBOBBIBNGyi8nOx9fqGQDRZIO+TCofr9IbFtrnwUooEQWzNC5uTo
ie98ir9Bgn2ffaSxnLpGRHzj9a01oiI/5j2+VUfrSkz3Ue+OiJMkPbrrHM8RVjlNQrY8c/tg94kQ
KsZsoXaXXrjesCrcLlaJDSqb+bVwICZRy+04QJ45bvF8mtFjVmEBRw/e7j7YZcLoysSl3p4gGzMz
I86WmVnt1RAR6IhGVwEAfaOpgESFD+eqaU7NoCI2Dh89vMhT54VNBanQCEMB9iqPKHF67xQOqL7w
7IRXfsBZmEgxSryNwcCf/+TgkLTjFclId0rB/tpzTQIUQU0gfNaFBqmsAkRgsHVQgMXfFPwYsDOU
HqXmcd88GrEIYRgqaG1AbBgvRyaIFIhmd+CGpg8HwqQPJ2djDDZSy/W1OYGibuknHchp/IDzGNeN
UDG08AZCHHu/cF9Dj/MGlMM96aIH+qn0fGegvAiWUBtfBlwomwdgyKn8QVPWrznfI44QGoH23tiL
RbbGd+NjAgsCOdP+ZPpQXT/oIg6mT92NKJjezqN64uEc0jP9LMzAnSqYgZJxHO+Cb6Go0W6IQDB5
0CHgxoeZ9DuSW0dbJncJCHIKoAO28rlpMN17mBsRSbHBoAVVEQQB6IkuT3Tcsmnk33mGYHCoUVZG
NbU07QbyRCuskOyX4YLxnhrEdVAaIsalQOsKRP1QfAjQQXIJz0A0afJfHnj+DM3TSKWtRNuaBJIG
tgcL2ycwaW3mQKkEaJvomNiQ6OCjV4YxcDmrvsypOwZ5HbzlOorncy6fK4aeN4SnZ/bijNCGjlc6
3YfTfD/KuAUyd1kcmHnvW8HTkH4OEXLvUPNg22Rfda/A3ArdHa08BBC0p4mdHfX3LS6kBFcfxWJX
zjhL/iOvXESFgE9ZXmx6UsvAHgkKppq+bsJGIdTKJzAEjiSeD6PIC6lJEFF8vA8J3+afo3+1OAcg
tnIuRTuuri64kvEsuJJJ7cSHf+1rNr8Y7GPJud4yMZrfuPrOdZQ8U2k70yiIYXzMHTGp2PMQf43j
Aw+gN+OY/6w8myBqjQhuzzjUuRRrdjsRNayCdNjVhnjGMkE4R9mZN/wDCsEipJs8nS2ku/0nCeMv
7ob4C6csysTikNNrWqGMjlcF+Pxz5c2eCYtv/sPFJsJnpxPFFxLhQyp5RcIE1n5BiXM23MEEijEK
Xgf8jJAivqofzY1B6cPeulzjhytjW0AngA0Dh+/2zKWeGS7kZA+S8hGAaFgD8zgCug8Y8gRI+naT
cHakcYOIRdfGWloaV6hYNLNLjrGzMzxtMLECOrwXGDEL0N34iQnWOwakCSY/+EbZUnHKlmOWwrRy
QI6vxBByi2OJGo3fdgmDDLEEEEoi8wodg4WSHElmJMmRco4PhbvkIjayeasf+gQzulBlXjsJomSm
HTZ6dZk7zVmRUSwdReOIEwfvNhHnCASNQIcXdheBBsUbRqdzKpKOMam4peE8CYPTfgqv5JqBvqqC
xb1fWdz8lqidIXL3nIr3wNSCKg33WtA8pxFGapnJKDC8k9QyhYlpT709Qap0p984WMIoSpU/qswr
vNwWEYt9fS7OBm4Crl4DbZ3HhLSPlboJe7MNZhSa14DmaxkFBRyby+s6UQDAnrHlKTCOFLpnHbxG
OqCeaSQRNE3PmlNCZfYAsmFRBwughcXcFHvPfAxSgItVIFOmRECJqeR+8SW2gc6m4+0E0JJIPq4t
DEPhuzMMnddh6I2MlnUSinGLMvn9G9B0w1hmJuBSRWyiI+/FY9qH6myFNzlMyzCDVgzC9b0ALh3t
tLSfW1Bz64/YuiC3V7XT4/ApHO9oFNkKqftbF7X1uyGHc0ksla09a88k7qaaTdWDVYPl7fEP/UFr
XP+dy5JVwRthJEoOc6eFKBvok83fXGuI+KAuGxGfu5TWuKYkstHPE2vKKkXpxpnp0/iAPjED0Qr7
ljk9tta5sLLfwj21IiTcE3G4aNsRj4EH/xkhKRk4hmuC+UIbvSGrF3NiEjTuk88qVJ+7bXW0Udlx
6gMe9uo6HTbugrFIVXHLj9XKVbzSPl6P8NCoKVQqi8mh8QTdoC2sEbmjg/Fg4rEmPDYcDEgHWcQx
syjpYd7RiIMsa59t/7i8FpD0Y+eGBdevZThI33UsusAXjiim8YTbkS0iUrsx64WuTa8/JkJLbWHR
ZUBD4UwSvqZHmp1lsvffAZSw+wO5XqrTKhBmOkv1Yjwtj0IWQHoPfqwqcB/wknSZyOx24JvvcB2A
5+voFxOKRo3kSNQ+NBy2aJgaL+H9rl6ofGvaC5SAUoZZrDBMITVl9bCkssPAFAIblR0OlowqPZiU
Ey8HuW7wsHoZX3XGWAPQoGc8MXPYPEDj1QM0fq8+uBP9ktQs1M/YEwejETDrpWCSf9DNxM+ayeX+
YHBM4B2xixRLGRnbh5HaHJMI5hJMJPAD3e9RRdpKQEez1VA6Zi5Qe95G323I1bihOBasygHOTYzr
DeOKiDEG2Zb59QByBVfQSb8R+C3MbSXbZliFvR48CqzUb+R99oGq2Y9wQbCJoZKGH2ATA9NiYLnK
nPkXBCcvzLfwOtSwIOErc+kAw0IMKdDltkis70LKKYuoTZ+l3sTaSD9347eRQIaB9FS6In55bz9i
GFVDDSwhBwSES/CCEKjgVplEyJT4xGC3kPv8NIxZiElF8IT5O/ySOLoD/FZYtJ8miEwO24B3+6qo
8MnwgHxI+mjpaetC17UtOs8IRhaCnvQd+wsSCsgpyHEPkIP0cuKVIG21yimV4POdr6Xbzr8gvuCW
DY0EhRQ0EqzBWWgDoZFMkF93UflEIgWe6BZE4l1EEAiDTcVn1Am0CyzH0higdkLmA9YApid7+gMT
wI0NBhWMBUPL3AuS1h1waSdcJewRkYXDeJXhKsL0TVuJsojwGlKTCT4gFFlaxUWkJCAuYuvYiTgx
sXWABG7wRgqwD9u8sYdD9ppnLqsEwGSwsRcrhXhATAvCgnV8ylyaoen47WafuDgLDuykn6bfNyy7
obSugomPqhLzSIFlC0N20Gzgc2ywfUxRUQ7yoWK71n9tFyCBhrZeADTHhGEnLknULIN2CUY+tTuU
28n9xRWBC4Tw9Ga4/VfDHA2vGQxl/lXP86kwjd5G0VXnq5FX/U4g9uE/z/7H2fUb5hMKQeXz+nuj
Wi3f09+ImacBFWMwGSRoHPrsUBuHSiYwxIHFN8DXuB1unFmGkLfjEIe8Hce3acCh3+U4w66a4wyn
t8peGMKL6IorlQvaQl84ecpwp+wTNza3D6cgE/VZFkN1uHpIB5naspAOtha9XZBCJlI44e3yiS+M
bjkBt1GDSLTQbQwEAwsldhMQxkL0ndGRQQo+YRdKWGFI0h7ma5TK0a48jprIYLaGZ1O2T+Saz2sw
95YqQ9IGqTIluk1Aj70wI2DMzMKJgIU5j4roDVaFHPzCx4dLw9DZWL9yl7GyJwbOaHgZ5TPEZ5S/
hZCLA7x4Y/7crsb7qF9xsttC7AHTBtoY/guUvHVpiPwXR7h+xdAViTr4o3VF6CoDSK5aVw50BGyw
mzYbNjDmjiOL8wrXSVv9pyI1VVtVKaskRZuIuhO0USBmi/IbYsPV16B9XhGwcqjDun0whgd1eMB7
LGzHR8zHsPHaPVZUAugGprCrUSpRlmHVRj5omGkB+BRrjwNQJ7rjCl8h0y8w7eht7kFc42EQDWEN
Y3QfaARCZaQ/wxW1c1scDSbaOZy62nDUUVgIGvf0bUMCsLLCyGr/hhSp/0CCAqz2L98eBA2+Pb0v
IBqWa1g4W9x6WFb3UaJE+Uoeh+ZsARhgbw3lDj9ixstk7hohM05Gyvmlol/FKWZ2la8GE14plAr7
fIe9hH4bhQt0Tah4KYxYl0HnrIhZJyNUZp3zCYq+IoV4vCDS2V2FQodlIMq4CpGOvMo0oJij0bgj
1xrFwjgFWj2onRBprOe7biFbEoc7KLuyQuyINDJsCzI3iWG2ICRCjJCkvuFaT/rtiPlJTiLkDvEM
qIoNFomGAyb08gMU0nze+E58kLBzhemEr58TsI8uaqsjRGyiVsHxiLABx+OwAy3gsAMwIOyUPGX8
uxn6baNAtfNYWifo2CbbZSfWFpRLX31e8PV4ItFAOia/mT3JnxXoM6hoD6+jCcwiuPZBhw1dG+ok
iGeChE3GbXN9Y2bZkZjw35cqwbTjw3ro8hBYHzIV01QO5BGy9hVuflgu4cz46v6wfLSrXEBFBSYL
uQDAAWsTDUwcVNwNf0fbvLkY01n7BYiknlxQIb6rhA2yLoXHMxELrpDbk6PRkE1L8cE09oMfPZBh
C91yXQM4rTCQcfnRd4OeO8b4/+YjAbFgpux8+AzXwwulwaaMAc1lgeYCku5+6DCaJ+S09k0E16Je
2zj2oKiYr3ngq4Cr3MMVx/yKr1KEaPvvvBVkI3dwQizflotuXUyLLOUHnd+DI5snAi/CwPpwzzBU
5mNdi9Fsi3uM+uMOXXhltt3LALb7aNLU+D+ZAfIULcgVcRHnWMCCYFWsbK/OE0RcrYFxDbXHjiGB
Dx+eVawLjaWKGxZ+vUFqkRAdFlag5CEMMcpHHeTzOE/2SCPzShVI6bg5zFChCl6f5GhP8ie9qEmb
SwicxKYuHItqT30COWdMCfxsPpd4Xf4YcGHvnTNvwykHf4ZNOfxknoksB/tzVvI1SE/zAyNN9ccN
leX9GzT/+Dkl8UsK7t+Yi9y/8VsaLQjpf9n/dR0BwgNXwiEjMRVyNn32akjnIp8Z1ySGVNSgoGWg
iwyp5nWODnnxBXGTSoQJM3ZZ7CjMyUv7TMb4Po/GPopJ7CvdgXtGlI6dB9ERXQWl475+ZNsBEkco
ACTOfGtes86JOweDAoHi6Sk5ddfQcwOTFQxuMHgrmPpT9GJUmB3QvkJ7jx/5J7dYexdb3P7ucEtj
O28QMjwd8ZpXr6eWMLD+VKinSj0pvWBp8NPwokSUVTTMaXDS6IW2YUAd8MAteaO0Yle4+TUaa+ob
DR9VsW4JYmK/X+GkOQnuFUnrCGrYHi3zsDMPinSAvrgwu5cYgNiq39JFdQfVDJPEnwW2AKrAKpVA
RuKv/EHTM5pRQC38+XQ/h3DDAA0+yEYJAf1tHhnC4H8Uw8mqAsS6SHZZAMsSfHUGSSWFIMwEl4bP
OA/jRdUuy+A2qLfBPqLlHukIqg2hs86NKKHpQi2rR7tZKEO7zsHszL5Of8hQgg/VCgtDrJSYIW8u
hkiiGCOjisLFEFXU9cx4cMbckCDM/xZkG5+7J9SteIhaU3TD5tVhjA5pvfFw9JfwnCFsdP0OzkD9
+4TH3XDe6adyPmnSsc+OCIfGV5K6b2BPD+oT6tPiRXpDxKXMQtSzpnA3gKB3smto0n5oP6Cqaj/Q
TIHVDnjZUqPINrD29lRnDCnxHNDs4/4txYbuhWeBuQ1epeYbtxCJ22V15HuQApHgIBEKRCj9hEWL
A/JMUhV6aoyacOzFmfHmL4ygcJV2hy9w2BvMWvi1HICUmp1n4HJVuuf0GxonloIP+morT6+T/aAs
wNpzAvGanP0H9TaGUPDtXhPNyzQxmkR3UHLErqa9kBczqPq728V671o3Q9ELiPiRFl8WMxzaI4rU
0W35EPSwI7O8+DLecFuovoYFHAIfiemI28hOfqJ96++iGsMtseNJS6CY/wlbosTVV7Yl74U3AnK2
8xTGo2SC8/St3lRmQTARO7cgTA6acBCeAFR5ThcxHCV+h0X8DrPRLYFn5sg3kV/ZsnclGXs11zNm
V2IyQ8Zw5sI07dGyo5Zd/fUQAo9vsB3jp3+EwRRtK8YsFtgH1DDCNHu3oVlG0vCLOrujMGLIXEep
euhILVJCDWDF+TCfil/CvHr6s1AdoHLY0goTwOS/aYWbbThEfhzD5SecnCleMSyneMU0nI6Y6pR6
Go+OPZ4mkLZhngcKIa6G+NqbF5rMLI7mOwnkoDA/sdfkFBLqOV/7VlEr0MeWwcQxEovYMBJXrZkI
Da/gxOJY7tCKRCQ7pF8YYnMJ1TeMNJUZxyd+DjwAvGTuIW0BsWK0tyaDz7t4M5g08n5MEbcZcOnK
Aa8yUeujy9lsQnIqfiTXIgrIvPtXRhioeRJvs1+kEZJL746xSOfJ6H8ori9ozQdCHUVXTA/BHYEH
NF3WwHCGTDbhBd3/dZSYNUxkCaMMZtoudrtEOEq8XrZWjG5sRJ+s2ClD8dIpOzFK77qDcadjQW/E
7fZvk8mNRpM5EeS3KoGQS/GL6uzrYAU+kZss+viEX5HOzkQfhVDElabzfTqP+rnXz9rALIPZERGp
9lXxaupIQozZi/4uE8ZiDdhGXSVywfvueOuOiC5I9p0j/RDj38O2hbyThxITZFTAlrjJWAYWUr07
rNIZ6bXDHu4TBQ2mL/hs1dhR/YfJFl7sWJmy8ELF2awr+BxP5QsWMNibYgGD8EQosb51XNY1CI4b
p+2E2Ue3EzGcaJO28MqtXQXq4LHkInB54UcDA2D3yuUt3q1vOItD6BSBZdabav7AfqU7KQ8zM7uH
W3fiDlmdre3ceqClJY3uikEaaNP4LBUObR8lxHftDTcaw3AeeU94uOyezezthvcvVRhasT5gXXkx
XhUzbGdBd8qAim3yFlY48Fh2BTzSmkF5IpMvZs/1gUPUYHjBt3afnfDOAjHhK+AN9qLM38HTCnd4
EXCRK31wDwDKvv1S+ZxeMmHZ9cX2lBruWAo/mA6hw7o2LIJ+m/uTXGbu6kiKI7KdYjawE2k/k3v/
QA9koAk+NFTDjWOdeaf4uJ2mCcKKw3eQ34l1OuZSGXZevAyYkYKUlkEfTlcfoDK3LyyXbl8TSiA2
bLb8D7KhUOqAGOTad9rq+2rBhOv5AjBx2JF4R0IZln3QSpkcPCIKI+9zQmZ/qBU3/V785KFCS3cr
7B25NhAkJRHxe20uVXMBJembSwvzv7lMWH7J50U+K7fzLj3X+9OuQxMZgqsuME+Mo5Kf8AoD1XIh
tMOGF9TrtQfmqbaeJQEr+iTZkopA2p0C0AtehQxyvFjDpdYuOWc8tt1B3XIS+2Pmz79qLKyng1X9
cdBXq4NcHRY1HHYhPhgVbhQYUIww5cI8Cds52KuQza9AcqaP0fq4ShITAFZebmC+YXMcfU+Z1MOP
wAS2gdFG1Krw/VJ+yN9wWm8wICFSCakncarV583jOIrbP9eKm5JjSLs7PQJR4q2RjfQioxWwD5hA
gn7uArZtzz/5JDz/XCDY6lweDJOMswnwuYbJ8VfEefaGx75UvW5/Q7GEh2z/BdID2gbZ9wcm+1L2
zN/hZ/EVuR8Ta7AI7ubrocHzec2gA1IDeEAd9oXdMGrKDS9EJ7j5+LEzdneUbsRModmBqOWZFLZu
TKlP3bVKGAp2vlXFANrCRpg83kAMW2EVKOP9h+oLkcsaL8h7vn3h7gxOSBqtQTJJctaVE7cL+jXu
MbaRvTgGsDzk4b5138EjeV67F06b4QNEk4AXtkneIfo1fhNkjBxOxJCk79zuoFa4AoEYzdOfeID9
B98LIIrLm3ZUeTm22d0bkONmI9SvjwC1S3yWrYu25hxKTMLqBzA1DeXOKs3E5F+LNOBRWP5EGqQu
5QAkQDyZdrgPfRTkW8eXtnkwGDJLl3h3tuRzCqU9O0+FiDpkpFXsI6skWPUAl6/ypCcSgrrBvmDY
ltzO0K64yrxt0u74pHPc8iCweulv9YIaccDhn079DjXM1qh1UH/sKW7JgAEGEamaKTwMppsAirb5
g99R605Gx3N1Im17WOmv9w/usm1nQ0FI6A2Kz2S0uXbssJxw0GNZcGO5doBOvCsifZ2xPt4hgOPo
B6sOD7VazEaoe8CbqHuYjRA7aHAzcG5z6jHO3gtj+a446fejnhzrMSpfQZ7Q7AFGwRjrTbrlP5pQ
kpNQPpD8K8QPj8vP2+zO7wmUYMq40k06kRN54/MDJuF1+MyKA0I8iiiYOxW9Ol6UHgutDskBDFqA
rObCI6ocIRwLIRyzHwY/CdwHz/xF+BHJRywikFj/5h/Fi4tep1kjkLCf3/KPsKJXFvea20giGBCO
w0PKNBO4J79c8wvOVtaVYFiu7Rn7+bn2v+Bn3BIMGKK9eoAKOU7OTJ1F0CQbS0U6QdDtV4oe4Abq
D1/+ZB5CGpmOrg/D3YKZjbMQpIFZHm4Q1iVdHrDqx8MSFa6BygUznJCkSLZknrvFARPNd1FR41YR
YVoBrfsI8L3Qx2PCOx/JHrUCKHYYmOJeeseGERoVUClTpj8qFK8B32GgLoIwqGTJwtjKWCrZLUhy
WstYaH7Ah4h+YhllolEJql+ZYflMjpBYd67cZ/eIlOrGCKwJKsMv0cp1wb0LevzEkD/a/ZvZEKbp
6usiP4BFyNe2UE2hSmERILBpp1ClFLktHQkCnE1hiAy1pje5ceDD+40prgYwIs3DBpmBl22QWXHG
ygOTx9UZmnxn1gL3mRr5N30ZbZZx9fLY1ZiH4YtFskMs2DckYTQTHjtMWJkqBOy7mRHmRrgAenFW
n9P34uf0QiCl/iCxwaAAcBFvgY9PL0QsTy+E3CJztc6UxnwLIxr05/wQDmf+ToGjVIJM+yxHky8H
1DxbNcxMhddCiIQK6Y7Lr4UG8W1ZNWEMcXkiWePXXHqkKyk3IfitwWw+mAdZbzUUu8myeYv1TSSI
goOfUOFWpVczr1irb/zEp5frT2qSX9jPfYDpU/ly4FP2suLkzwiAynebwSBCZzHQaMUjz2GbP70K
SegFR/EZle2lPiX7T+MbR4vxjSKoTb+LX5fpy4D6Zg1xARyEaRtk9QN1AxZ2fBX1M6353xKXcQE/
WaecEW+C04nym3ewvQle/u5PLyL4hSMRgAIl6PojJQKLAP4N2MZhTNSFxRCSwtLe2jF6QzoyIenl
RuYu5vDk+WEb5MM52Vj1c2n3ZGRS/PDRUQ9xSRB88uYt6iPOxnW4MPQRon6SXRC9o0nmF6HUwXKS
wqM88fGy+I147LyAq9ms1uxSfMaaXY/PWLPfmV0N36mGGAYpLzDl35nI3H5SvWhoQzgo0Ej3J/bT
Vj116skCZOl8+WukvwS9L3DjvL0PiogouM7uHeYFybeKi+KBfTB/zNjTO7h74muWYfIpZkYVxg4Z
hluwtf+MjZgcVVgxj06CvnzV2uEvxYIwgQJi+jE98D/FsTj6FRG9x4I2QaSHuqZ6EOxBqgd7I08l
eyMUC0CpAa9QFGQuCxGkLrk85hxdYswuyBr0rKj4LFzXHPT6cDKu4G8I+djInkt3bzKcwI7i0M9Q
LkLJntqoWCItP6r5kZB2TSE8/XhrTjrNCWnaGGSgO/aFE49yxD5wJx8t+Sh1OCwdh+7Y6REJcwo2
pXW02x2K8cBAQI3DBWRQ5DwCegNoS4iTiCTkjJldoREnH08RDhstn90rJwi8+/xV5qiGr1WcLOPI
KWUwvg+FPoH8CZwybQgjSEt7P6l8lCQ3zhfsWlZPPwgOs8UQ0N9Pfhn76LzJpamWIJFtAsmA5Ruf
wHNqoXXIBMMCA3qeHypeGRIEKTmtg20jivOudBQ/x6CHpCnbpp3Vdzg1BRRTjK5oPeENIRzmhlSg
ahHFbSdPzGHA9eilNL5la8jpV8W30AH/W4JxgDNKGgZxhjPtulOOIdPtYGwy47qLCSXehxjnMp6c
RUQu4oURDy2qlubSSZe0vSCaR6L0lDInyjlEmM4xZj0kGO+u4tlr6Ee6j0PiU5IepzHC8Fv+rlQi
EflW2vfHfLIJTDOKQDKChcIPpml7GIwD3diCly2GfBiAs3aupAn2E/orEtihPpHAPsLPYKQUanS0
TZg2oTSFeGZNpPrs0e5hknVNbTlGpuwlmlvzDWT25F5PYgyGprmX/0PY1x7bQ3zpYsgGcJj/w5cO
U1tlXZjaslqYluuaNKeBMYH1D3yICUdblUyKX3ic0OdukVgiBYKkr56oD1Ig1Ddye8kFVHWXWR/m
1+y8FKNM5mkFG9Fo0ckxk6eTA2Ki56eZo7CrT1xJmZRPd7r72iLSlTDY0JEpGiHelFwpOis2s45k
Jbdj1raIVaV2l3MlAblPKqlqDN1GH5+/PI2sqy8h+4yZYgfDwiQvaOewwBHgKVtssFX4zybuHD1i
x6CCbPgoge6PgcSnKPkm/mAQSMjDYeIHVWKmOrNxzkkcFZ8CHc1g1EPSNSkQXTU5Ze1pJpihPO+n
s6qfF/2s5KLX2hAIdgopxHwNeSW0XrjZMoN4KdQ6YcFm8ZVJA3kUilja/5F1Z8tNa2u7gK/IVe4t
n8p9lxASQsiJCxLcyH3fXP3/DAlYc9euGsVaMANxbGlofG9bjNtTBs1GUQ7pdjAt99fjXuHYyy97
yak7w0TZP3fd/KxXvvZO837+3t9G/XXTbXFHt8Zcbc1CrpEplaPLiFJ57ER2fjhVHnaVh0ryWEge
r8njMXkslx/WyWPiVW6a0qNFeVVCwRaHQIj8jtbDuSwvfFha0gw+240FmXRLJaLa7vHWXc4ad0kX
WcaFB6yFLq+naaRSSUO3lkygodRZzxbokaFt/Gwy8nGbgSkIPP9KT8vX74bas/jQ5rUqEKMFAjMe
BrhykkVymGX+ZcJmmo5DqWE5va92o+M01JgCX2/xYhoArmzCcntb5Tf2z1XTI2gmfyaA5rEYkGmR
UlFSR2czJPugEaGd+fAgxOvbP6yM1t9jVWtNTmcL6YxVt64TBoigE7GMfqaq+2pinLxuHqb3B1du
JGu3NvovZqO5xJ6Ue/eLHcv5tf7kgKQ7PuFc564J70MGoe0rbSjZGVuAHvADpCgauYItif8uS2Sl
mLApViaVSRIpAArLbp5t6OABI4tQYMIM2djeD1ML/rz4JvW+dGlKPtnh0AGFz4AzW6pht9Ip4WaM
aVgpQJOyz1RacqYEOMnk89+Te+OuvoLGYCLY3FKpo/5NsLnl7XRo8U9WPxjsr0Xu15BuXpLDV24o
2gzCgoJWctqCRddWyw8m4qeou8e8a88rPV23wAAC97LuGfnyfZCNA8hjYcMw5PoogQ5I2qqhWsgC
0NRH894hBCdnMKyjnuDbZTzMxjwznrUyBdA8ARAwGGGTzd3CgA0M2rcQX/qbvE9PZ7o6vZHz1hdb
s2yb4su4u/wuJj/sbPlGNDzfQDSN6GUTjPTVF3k4/2DiDNsQUZN/zskQ+eCnr13DcvFucu+5byBf
MTVuB9IHgFwWzgvryvJ5HY3dFS6cIWPAJeQteSpBmA79DWZpPahVBgbU+mGoqXdrsN58oW9Z3R92
TlPG7o2ojIdo8xguDsxVmK/N3Cz2UdwqPWGt+ploBKqcQluaTSTcYKRTDC3bdiEpugZ9rAJhl1i7
rxROMmiAHQ5zhJEW8ZBjniOfjkDGv8n2tbgbVc3LEqLaJvxkNrqYgqXBloZlazHcs18shKKE/vPz
VpBZqEDXf05EsYq4nfVIhvNjNRleqwOHPqlOBUc/f2Whc2B4WQy3Ys4WwxWBOCcICOQ2OC9FzLWV
5OXsosduSWYl2+gPJ7v911pDbH2u3jos2vlrG6C+q49y32AhEMQUREwuTWfIc+BB7rjgD5dDHqJE
Fgc3CiRHiF8HokM3NWku/372Pnap9VmTphrNKCRh25xsUZAFMK0iS5UT6ID69bEspXMJv05VLZcP
UqHTW21EPbTgAxCv+xyVWqKBIPc2NH+MD3BNALtUQ3yEAHA9SBLhVi2PRp/RtTHlgWqscPOoqJHv
AebxCgEY1D/hyq5J9O9rjXBsj1bnhtOHspOG75tdZNuQuV0beUkIPdaSRUB+FWBdBv4XlpbhZnaA
tYmr0ClHHceo+NY+T/5tdioybHZZSAaAZyPZceRE/w+sVLbkLr8VmnDcmSvXPGVcS5HpFGIyoh8n
CAU4pqTwqKGoUonUQsefrmv8QRT6nIwiINmDzG7oXBRex3ZhhukaNGr3MGvQq82kaMn+Js099u0u
WXcCsGUu4Hsc/2DDEeixfShKS9mP6rNRtB9p7tsth7NoIMY7Mt4fmo6r9UIvTzj7VxWbxKsPOVrL
ajOROqCSSAZ1IR5/p9CellqHpG1RaG8uYbHWLkQGhWLF60Za65+wTNJTrUtiMtlZ1tK8j4PoEOws
hSTUPlunaqjbSUa7X4u7xMsm0SnS0jomzVqTA1QW9IGNRWycJD7VresG5YSgQkGa+8FJn8a6v9c9
oo4tvtTagiBO+YaK6pFAvnp8exKpK5hvFp/6xfVrwYP/2Ck81ps00CSv1kp48bzNHvmEOSV7pU79
l1zKfOq7s7LxSG5KvdrJZN69FLvjFQF3p+jt0LDzPosetx95zejV5pbBzlR6a5XkBjwFBdG8d+n7
7kQB6gD5iAQrcKTuU0dqxBCTOlL5iFD39W5dYfm7UqWakeDgCC4ap3nZNsb5fr3er8zR6w2OAyRA
q17tLve9NWTdoRiivugvPTMYA1iJcu21pC9BQwi4W7dWxYjH0WhFb2O+Lw7HSA2Bg2N2/WN/j6/6
mL+y7si3ls9Y7GwmzenHdhbmraLy5Bb34/reX13ayQQpczfSFfrL9eAu8sTGvXmFFGZ8wN5lsZ9k
5AMywMPo2i9LXx8VTtuAJyIO/DqrP5ig6yMR40wOyus8PG9dgWKHN88d6Ikn1bxXJxT7Zqe/iN1L
C9L8KiDM8rQIKjk5FenyqEhe6f7cNNXnDG6G52InsCbO0l6i7/kPg3aKKXJreKBnNzUyxk0t+cyB
C0eSnQnwaMhjxLEV7qqHs6fQ9uE27VQ/1vkehSj1uwXBtTVW3rPimgxLtj1lWLJXsJ/SWLRC0c6f
h9hxQogIea+voWmNKqDmfhF4/VgANl+/m/Nn4wcu8nJa0VadngTQNNcFpqA+hb07dtXUMDv9dKIx
15tPTamgTgskZ7BneaUJjSotq5L6XVletbBZFWUMpbA0KmlhW7w5Wlzj4pg1ljOLoVNEqCzoXtkH
7rC869cWLdNmGlF/YZ3adOj2p43Fj0xhynYBIaAwzeSlzBd/MnmmIY3HyrwVhW/RoBrF1QG1+mnb
iypihuG//XnUzy0G02JjvYgLsnKnw3o0zK9GpWi4v4RoguVltJBNcoxz4LXKYy35kjs+VsSCSx43
Y9WG09twHyYhKWLyYsUNu2llDVuC5SnJydsI1929K8Dp75mNX8SwAssQQjMG0IdV07U05uUKa4Pm
MQTemwV1zfew5ndcZuPMgi6Y+ukilLkuO8bxrFOWgc2VkY8JFfcsOYuH1flhfn44n5rzx+W1kVy1
DkqDH+yLYcODQmQbXu0SePPdtR2t49t5gNSo7roXBLnIRfcwPXiBSz/UmICX0JfinXAbypiMkEJr
2HPZ6zwmbvE538k/GhozXqM2/15/N1KMd824tWsur++OfSMS94PcsUcPluLjYv3jINb+8JZJdH0l
ia7zVOVp2NmefnaW4VHo4Wr+dLdUa9/w9ah3NOB09+QFUWb3jjpQtSPW4mmnWIrLuc740snPO8Ss
mhdzTNZ1jtG4Go3yz39ILId+1ovAuJh50lPG35daf8d4lh/d6Z35IQRvVp/LUPlpnPuGxW+tGqQd
v2TAm7WvARX/UyBzSAdtBTL7ceiQiSM53iEghTiSMpI+8rDmjmkW/DbVR1aDySl1mmVG2o3LeCaS
sH2rtldHrDgGPqSBiX/ZbVrzAfdsYd66frK8YqpL7fuhcz10ctvu7dq9XLvrLb67t7nSEPaPLmSJ
0ItBHgh1HJis53gkngKP97AKMExoUKVzrXQivge/vXW2PDx+e+1UGah3oaSq+sMv+WvnllanbBLO
0vZBlLa+qmn89eLnrYXa+ep6GCbM/WBHyVYdlj83/NWC451+mg7fdfD/vFlDmkyFT4C/A66wgvHY
VFNcYTkp45HXE0No5T1r2nbtqAFz9Lef4hQr9G9/rg6ksEvDyga9PKLsDb3mhI1eO+dH97RELULf
bcPOCG4oTLJgMECQRrAbdaIcH4k1WBpOYn6b/8xf5WLA1M7pAqhdufzBkARY6xD7ZWV+Lr9K/rIW
CtJeOLa+brcNBp31tnEf1X6DH5fMuYzuubDAj0gBCCTsMVvgR73CSAGtwhgBCzWjUtgSUoWa+W+l
MGHWPEQbiBCK+aooi5epsjgEJm+6nO+UxZzvxMWF1PnO/E5W/NTd/RJUYZdIeGkqhNsj7c6FH0B5
o9Us6cHVr/dQtDpP9eWiNs2x6+NwexxWeDZKoqdHBm5t2Ftpe7NRchpWZRtZi+G9NgiVQ/dGyGY9
xA/8BdJCiqmFas7oWG3NJEmhrTYBW61HzUupqQXgeg7w6uJjFaLmNtSNlNdJYK8yAkuSYy3dw/jS
Njx81c6i2plvgyst7U1W8nyphJLntfzohUyYL9HpSyn5ki8/nv3/+WN1/pgEOOQhSYA2o7scX2jX
LzZ/kmHVIORomg0sjYbz7w5klLhkwRWJYuW2h7S+hLpA6zwz2pIAwlTtLa50VuIj/X/ZE1cp3mbw
+OD2kC+gOQAQGIX2wPyprbBB4Ix96K+1R+RMagnSwn1t5H7IaKEBI63LGp5FjWfN3ALH7e5Z4Djm
5q52cdy8lpu5TxI5S9GJFaVLdYSl68RPczz+P10nN5kc4jhetI4Id/i9acnD2NFYpW3P84mTXjjh
oS0A10obH3mdg7ZTSG6aOcbkw+Ej27Gm3xgbwMhCPZUE0+Rh/Zv2WYABKRxF5J4ubB/W9EAjycb0
IGFk/DTIDEx7c34eJdSqUEGJcflGpO50eKiErs3SdrTFayNDgUq067NcXJAWKjGkud6pQug7Svr6
/BNN34ZAfUzYMVhqrXXSnjExDndTF2RTzwtBaX5EWuxsJOloHk+oFt0fKgDSNLdcj/EwI8zGkkP0
ikdmzzaZeS2VmWuCOPJxnILHqzoLqzxr57VXv6x+nemBDJHpygxkqh/m31eetz9ozWVCOME7XBPp
/lPiI9knxyxvk2FJYrYJkEIhHtDOVkj4Lv9ryw4Ka+9OuvLGxVUQxL6VK2/OuiXyF3CHhpQ4IkwL
tJh/ZLn5UXvmUydQFI9Bj05vuy1ORuTa3hjrMKmOv5AsnpPhhgmGdOzZKbqS5nSK9fKvXd/8h7na
oBf69dqy8caTb6/6IJWlK6TBVucVz/XcU9dQmBU6vncl6uwW3dOimyCMSAkIE95GRLps54fi07LH
/Z6fsVSlMeeKUcWcl6uDqDrYh5xnp/P2vthMto/r7aNcz9Hp1W+9J2l6ggAFGWGc8XsCQodbCZnS
XWagb3d+yAijg5URVnfElTp1b1XvrTrhvczoxv0Y7MDywNirZ5dObtaZzclK2gosTk+5KB4zAqfo
7hRPM7hd4+VBzFXnWtUOGyckgC6MfccS+JCf0d3Tz3VnklQ2f2D4CscGu0Z3vlUd2r0qhQYQ6+pr
VDfDbW4QFQbVwqCYCc2EHlxk5ffURWd9aMrQrNKsvf5+usVum61zdDQiLxWhekx108LHSvuQPya/
5IqCxXjjN/0fn4O4jBZB9BtPQY0+bCNTwPVyIWBKaJYbCZD0QwPA0aGn9U/Rn0lQt0PzpMvycOuq
VB//Hv/kIvR7utk5eQvZKOHftU34bvgbz7+TyzI7RKP1NwlbEYhiOSouR9fzyFhzGOivEXaU+IkF
pR8Gtfkgd+lvNv0FBDlpyDYU2TdH9V8610f8vtz9Iwn247IwvDwRqN+extH3nay1tO6oUBiSj+9W
nZVKakfHG5MRPz41/Hc+wb19xp8FvXkurTsSvKXIZv8Wwb3JQNqH1H9oX+LMuH+4snW61uNk3zyY
TwhaUhPCBfXJkFD7Y0KYkWq9CM0vkj7CqRk40pUTxCIJ2vUUu5WPP+6fxx9uaO305nA7o6TBzFpT
gtpQ8K0EkwV3hReboL7yqizexOkKlZOFe/+oPed0wLGVGHr3eljTpYPJC4veadLtqGwP5afqiOB4
TTqiH0earqvBYE2jHEGVEVf9skv1+aL7UvbuvFf1/vXDNqxPlNERacb/U3y5vvn4V6/RbolBCYm+
p70V9us93MWkX+gX6ExxyuRzVVQiF+1QQMTlOMwf/4jeRRNOT8PRmdWof0srV+QeVov9+omEndoN
RpGG2a7v7Ypr92V2bpxPfYEM17SE5X72Yzb4/uJ9bxfoFzkNp1JfYlR+KU89Tm6DcWf2Qmnvm/IC
MtoJsxanEssNrMnKS+OnZE8d+IwBwMD0YzC/zMRb+LkZ5e49uSUkI1jsw6/7hw85M7H8/z4WNpNL
rTkm5kqtLCIJbxNVIb5RzpwgFvYo+uFPOmHEKt4UQwRZtK3WOhvy32o3VB+MZqZwdph017a73sau
F2F/g8LFYDT0jsMu7J2l4rBCu7VzGGqG/K1Z4yA1gEBBK4SfhUYI2W0mOdgzPHYxGSLdhknpT93W
edbMPcp+8aLUfc9jiYGljzuBXLHvJ8g9S10ppasGNXFCnazyvYJz2aoh2mtRjcuLLuuAJZmg9nbZ
NXRGHJiz1X3LsYpEH3SRT9qDhC+PPHzd7pTy080rSOcfnuPuy98arpocFAZNSnmbPiKiVXCxMN/k
njVXSEfYbx4395COkHeRLfU0y7xp3M1Q8X54wUM7JMKJXVZRI+FjU0rE/CAZZ/41n++1S1/+WyGN
sRaGFqp08FN/02uq364cT14gt1qaguZl5roL9uJ8sDN5lR6avCZuFAYgumpj+6LPULyjfqUQfKv9
nu9IGgMucL0GXKC462/vfSb3a98jI1Ql8O5e92ERUUshtvRJopARKiR8OCYsDQqZ/KGkt7Nxn4Ba
WC9DmECdKuRz9kCSkXtabr/gRADovoZe7O5HloUiAqU0LEUNIqTNSsR+73Lo3Q6617vCBUI538sw
N5K+CSo2ZqQE1DktO80wWd80FzQzbJ8B7a0MMGHDGUFptXkRywPnSvlV0ph76E9UktEnYs2UseBV
Ou9zKtyJ1o9IB9qZIlSKg1GbY9Q7HPs7YNsRitHPAFdyF32SdBv6FvIk63RWPMb3zcOpuegJB745
WEm2GeY/6Pl0VSbDbXVQhu6T6b0qS+CF+SB3TUhPcn+cwtvULrBPM9UyuwCFVSZPyTRz8paNfk4j
p+H5NAztpLdB8TYolfq1Ur9shp7HlxdeYPl/M17gnvGasuP8UF07+Q0izxvjrvzGRvQ5TTpKkadn
faLkop28VtF557rtFPNtwf0giwQ7VsO+Nm6yZULjQOKw6ASZFt8K8y8/V4QmrxjQJvpUWMAn2/Vn
8RGAV3jiociYpOBHN5SO/gECmW0YGgG/eKy/5wtNi9omc3ozDpMYHSe4Ost15aKySBOI8zNpAhmv
OIo8LGP8cJS9KL4XvcN2ZJNIXRUEhqXUVZEqJKrP9fdMxO+bWD76fyJ+GleuWSqirCyUPZs3G2cn
1GzVzOrCo48oRhwtf+IIjyGFPVBLlftjpnwojR/W88bx53KCyAcGklCBUzIwEOwYrjT+v1r3lKpk
q/Geur7Sn9Ki5HrVU+++6q0kJlQas+85msR505ude70/pG2ohno6eMtcH3Tw6JVJad4reoJ5+J3i
ZeGp/p4SKtfxF3s8QqWHb/Bt/+lutTJQg+Ikix+GeeKj0GH+k6PbXO8OCq6A/EijOR50tn2oJT3m
FYZiJNQ0+lUHOy37eearqOdSv4o7hhoshie9O7XB9DaY3waoqAWd5nRwLBEjC1jrHwtaGUOQ6ZEW
A3DZqFVl7XWPpc7m0tnW2sVDh8APQFi5xqUS4Xbnfu9s593ytnu8dmez3nzbW157+rfUHejfkmZR
EWhhHozn7ZXMnWLrLH5z3ibpY34Nkr5Ir3LbgCKfM4vorBbAn23GqoiqRIaWjCzdfJvmqcSe0kzO
I4Pmhp98aHQ/Ql2E1m36igMLFEFI/FN3Ksfr0jHybZOYRHcgYvJfMhgbo3w9TkY2Rp5gz1ondWFW
RcRE+/rxz4bp8M+GacnV29d+5T4zx606K6ZbW7lSvNLj/Ydx00zUVNYlV1RIgI7yLTN783RrFj7l
ZAo5+9mgKhrH01P3LD36QgiqzKkLB6l5YLEFi2m7enoG+VFENiQjVGQLC7+IN1wCwPwVV1d4j8jR
4uqw+HKuNcrFxmnaXL0BI1d1p4hgpa8n/dW4v2PUAvInQwpzUj3sN/1JXaJabM/PvDNjs8/jTZl0
8/a2fqUCxk7hxO1oLvaiv78efMfk/pMfwkCifReNT70AFjRNFUG+ze/26NMbemzs9PbmL4A/7byH
Jm4ser7OGpUnXxWd4MFGylC4g4TFwNqLxTcEAbm5uR4HdwEODEbvgt05C3Kp3h/HmivGD6vt40oc
6zhok3YwlashupeYjRe9mlDvQshgqSy7YwZZTAgDZLd4DHmquc2f3N1aqe06nb95yMZkXxXFCAc5
riyRHTDfbE+Q0FncAsw3hQ6AMnadwq6jE/OUdK5QvaSjrUh3e2Uq5LV1DN3wrRoaqt7UilyCOnwq
pRd6ECrc683OQsvZZ7XU/L2ftem256H07Kvm9VypU6HLSQIRTyGlhTxTSF3nwPWeomBqgUXyjvcg
VXP0uzzmflfIRUoCNVu7j1YBsXKNdx/1bxehDe8YXjzvgWcgDemQPDB79QtriqYYklIbFh0kvvvc
QkFTpZb/RH8AbZwchXakmwpFBw0FoQN7E6D5rHSooX+Z6LsulICpWrHcZlDbDAiJrW0paIlV/ORl
ttV7C3lmhtA2Sd21WXrdfVJzn+uhROFal7oUQuzL0s+kWShGT2HAm3y+Z9F37gYpWDlKztZqH5KQ
t3R19dYlYXD/Xz+uWCWxPFv6g1QhnPUqnKjEhGUtWjulp5dW6FWgLn4pn6QPtMbSHImSP3X4rN6g
qiBVaq3Dx3R4rMT5ajAiRIhpeoryc+3d441dZ0dga6aF2idBTzs9dQRwDSo6SpPBPBlcLo3DtXNh
M1V9qe0w18nd4+2g+jlXMnQMy74/luQRHgGHH7nXkhgwgpzwqLU8alFgvnt8VD5PjKHMSvOxloJt
xcepLBvgyyYF8M20ZB5B6DA6XwwYd646ROl6UcM5Bo881NUwa36n7XCZoNinDsVqopeNIRfq1G0X
wjys+vtKPKaQxrANZDILIDAfAI8FxZDzm56r5BCSTShpMzEtsaLzSuZtdGRxWPkhOsWVXd+0aiT2
paa3dnzgpYvjyw+CvxuD9SVeaQeed0oMt6VW7tVedZgG51fe+AfwSp97pw/5Nz3sHxwEisLckfu9
esu+zpOx9O4kov3kPWsO9ycHE4A7CqOCV+FnKrdy3+bU1/fgSpzXHwuV4LBaDCkKLPwk4YdFckfq
QXtS8VXEOMbIgkpU4qTLh/NDdnjITICZDjozATo8WKTQ2eHB+eFIMNJzpt3G30v9nXnfeWKSfU32
ZfTKDEkU03jGWtAkxWx/Hq8EK6RMDIHSxCVBSxZZfNHRrY278ePOykRluR/lc6PbPnifVrwS5eGh
3IACulUE5ilpLPV5JmoewctA6a9Ksb6x0OWmHYs9NB8D0xe7v02xoolgKVDrRTBuuUbolzi5dnJT
hBQxdtng27WnPRH6brQHdPmZzJ7jkbMC2Zgj0n1CRcZPYOrNOdKEjvGVUUxc6SEUfKlgUvC1XXb3
ElU3neVBmEwTF7D4PPXqk71InbTgywNsWmoe0oIvh9ZITI1hz5maIk3ChRH4SOjQvf8lJo8b2FLn
puwOPPWf+uz8iyTc1uKNuvj2LM/keG8V0cD8442r1oBlUO0C11Gbq08sBP6Bsnfxw5G58BMTsZuH
Eg1bkM3HWiM6X+6bloPwlBoMvn9TIUdxwjXD57rZB58rwJ/oZFwLcv/ZT3INzz7Tx76qH2lAxTNd
DNWzVUFMD/fJQXxOjZ+RhZAmyXnSJWAlD8yepghpxhPOT8NERql4J/EpqtvwKViVs8D/mVu/5T1k
iCFQvv68v2aRLN6Rm+4qqfMlZg1FD62fBfTLpmVJPcYUJJ41lMx8lUCK/4g75nu8TTz+tWFBWw52
p0FxKpFzOF2PItTsZYTrzA/EHv/LTE90CMqibF+qQdp85h6fxZJLnpG/dNzJXxF35RpS9ax6NQTr
FbXc6GdJg/WueJtfyyfStlrUusGXk/ZFBow8fDthW5cUrmbCtmEV6R627fy5fVOVtmkDn3M9fK4I
mNklWDQQNTW+uzRlLAc5O7dTPQkxCUmJVUhVJcQcQU2CU0zVJCLGrDKw2Sf8dXX56OY3ErNDBbo1
Lwgz4/Jur85tHcezMgVdjCDGH2ARMo747Nlt8/5V+sGosxb5eADXPtx/ZBmsUO4sh0JG2nnd+DzX
hkWPhLVdky0pNMBWKyF72xcRtlCzLC/CibyUUFeNY2mNf+5Cpslx9uX2Ffg4BSDNGoXn+r4ffQMC
7m4B0JuVwoLpqeqI3uF9hzRRDDQGgwBeCfSQ45HbjjRogsDPbXHQMj+AMkB0Cyizo/iDn3GnHIbX
4vAwHR3J1yR/kEIShk6wEMBTIbDMH8u2yAgwjDx0CQ9j/IQAhn1zU43zkxvj0MYpO+SeK5Cdbgel
dl5GyPEPEg2P1lZRnQC35lzNcZ2rYdGLSLMK3VzU3Y4ltvgQO7VzpyqqIZ4NlQHD2PrrECugcKDg
fY6lHxRyf8Q4OsFCQs0vh2QoqR7wDjFRdsbfVUbXQEZhsOAgqU+n3qx/VkpyP+LZtJvLdaa7kHu7
W3czSgmfZBU+dcogIzarHvrk9nXbhGxtWmKUpzBoj1fHL3pMQXXtSrUlE056dVFueEH4Y2ig37Vu
kFuTQxdJ8n2qYEXb62aoD3iVG+g/KxSgc4NtMlhV+/tr31VTz/WSc6+6CmNH7dRl7Cr79FMe7fvl
RhwuY1EcAUiyCW8u70LEvatgFusZndKgxc38aiO9xJ+c+oXnOYl3+V1GUWGXpn+7JrbxwbbUm09o
isBzRUq+FJ4DVptb4NVoFHwVpsoSJwPAItebMY4U+gJmIKe+IEr6vljk7xlhPP0qRwf2+ree++xx
PeV+Ct+0RGBgRi4ETsbodL50NkBpD9sPoXiZSmq+ar0amyil5gbl+EyDNI3g4sPpdORShTqHIu8Z
1iqkAV/H6iqaq+0ncNDcngaMIx3LaQ8wsg7vOP+VzL8UH6SLFx9Wi9HRJLfqoR83xW7pBZ9kVShO
3jjxxlRM4cP0Gcp3qVVbPkafoWQX76t3d6XyHamXIvs1Fd3uqPWX2fD4sT/03VuKof3XkbOUPO5L
p35Q2e7a86lB4DSRAOGOP5brb3d6pJAqw5EXgeOCkGt96LuO66WP6Su82gJhmwklpHKWpfEycpOo
xYp7EpcA3Z4cNxO1ATFiQR/PmVFXqdfieS5RsNyycEtFYYB7inKBm7H3E54vIRCkD7pOKK1VHOk3
Kr7MX2nGJDUTmrlUz75xwLgb2mpdQpa+Ylzl0iLc2D4B3GG29oYravkmcWe0//CuLCabC2Ho0zFU
Ksn+h+EfUtrhXvsGw5eMLSRJMkjAzaWc89Qz23tGOnIR45kbn21B9WeBT3ficv71zUPt9nCpP1xw
bbYa8KjzhB8nGSYGiTVbnDfIYAFO/Rgh6ODwtzWQoeHnyIOl0KW39ozTpv5TDu1GThqM7nV3iyuP
NKeyIuotnRAaC6KGuznbQcXM+wMbaCAkjiFsPvs0wgdCQvHmZ7+CrmTHHUJcSZluvr1CD4ea+wBt
yw4FjMbiGFcTO+lqUl0/+IsG/2VxOFoZpQCtnfOHm0DSkjUFUNYk9LQuYCYnzUPrwtCRJvXgo/I+
tJSLKvYrHyB34U4WlHrJvkVKwfNKpdcuo6U8/D35HQfHjcK6jeV1GS++lz4dc0VVyuvOST62y+Wb
JyARfStRw7h1BxERBdK0pg3qS47/5w1haSh9iBpAB88nK5/H9zUqL+Of5buSkA7CqbQHvjD1B5Ir
uxVUPlAJXKVMtIDL12v7UG5v02B0RA5Bo88bwaAFcc1uWuse0g/k/oY6Eq41HonaPiW9gvkoFDqv
l9pp4mmoqy/CUu/dN2xtMY3EKvP3pdFf2+H2FNrdk8pHIMyh47gSpO0udKFPX4tm7H6+U333yZCZ
i9lNy2S86gMVOdVzN9c+/5DVOf3l3tQOfgv0uTWdVDZPxfcq+OZjt4buSAmpddBSx4/zh71LTJal
jNrk9bG6NAs+yfb5w+ctWajnrncX3R9tuVc0lLlZutalefogTDctUICYBOc9wxNN12roMv62JQ14
L++ahPonOOclCPVLHQ/S98JT5T1TOJvarrJp5o4nLsQU9hNmIgdbwhn9Wjhumja3i2djfvnQrx76
N0lM6wEcrnlw+Sl0wH6RnQZHPZNvplGHi3A0kI965P/1dxqx+/en8a67Mdio/QRm+6W4eXF7LyQ9
iU07mvG7BZWWFMjBN8rSQRWWWTqYxirGXmqxU9zaCimI70+sTMZPmsjTx+FNOIYBkgqz/CiggzzT
AHV4A/QAfog2rUziTx0ZU9eRvymnrz+sNo/6kbevEio3ClWkqYcBw2BUknNufzb03Y2mCV1z8ACU
8EhBm97c/hGeCv2gPZWMWEzjN2f/SeGRNZmXNpSOqnlb5ZdNL5Yhmfu9oMD+rZKX9JwGXWBAfkFx
EvtECEsJsqfJsHAY+iY18vao2ss/b28hpoH8fPe2a345rvtr+/QOsKWko+nDotCz319iUbBx9HKs
xUth++VO+RK6gMsvs+9EfZA4Ibiqw5kOu9uVRMtWvd6q7YRfqjuPfSzAuF0KxnF3QMmJtfy4hnmW
h4UxzCDON0qHRarhXNBg1TkaTELoSaZXrwIl5vH3jKcRIRK6HoIuFi6QdfZCc+hUK0/05f4ycbl8
GJLYfVrdTF9ef0oe6k+MDRwqMmzsV3atv74kAHEIOEJivpKxYjLIWO8oGEOdXMJaM/rgfwg4sW4N
WieO5+GeuesU/A/n2mBFQ9qsTdjD76mhn6d/Om9lnv5zFGbAAAaRt6Y9z3z6lZ9Jd7GNt19lH5V8
AdnT9X+SVqpWPtIxdYIgFUGVlIBz8HBTZpKJ0r8jNmnakBPN7n+l+lP39jekcu+ypW2XxFZqSZ3O
qm/lKjNlTlHighIb2yudcGPPbXXtRhvanV7u0qtdepVL7yyUe6b7LASAaY/aQ6gPjVuls1zxVIXa
9fKhU793rvPurdKVc36/9tbz/ilp1yaLswn3RbcwF0h06o9PfWVOuy/Mpbm0Bafwc/xmxKP0XXze
WzfUMOXGTH9fO5HMTw62ah/lwOZDkMF2E7KiSwy1jeWteSsFHRgN2H1U+mYeo5fjqDXeRTzKudEB
N1YYKS6m9NECtNLXpCUrrLGAAymQYxYPHHycN1IpSd2EauojEH2rVmQwOzRyVPe5nlp3ne4nFS7f
NWEzhVjzS+h1n0otCGXYBfWnz7WGq1tS1JH58fn2eH0iQ7SOqZybNDTz/xzepJhwXkgkYYBcG39L
TwCp6BksnEWMGKwLt0cxH0vTtBK4ZMjVDYi6OVBIQtagKXNMGEm+x7KKx4C+BAAGdMD3fgjV0Ay1
J57CQxdTBJe41TsJUKIod757lGYKV3u8T0N4SNgti02FqUAclzKEq5YfRdIUXwBD0G6WOM+hUsPL
oOTmyGRfX1xpkZQ14H+becRzrr+o41qHZ76k/AiVlNWoGv1N+JvKJ3H3JjdSE7YvjG4qbz+9kMyd
MVPd2SL8e0gKI9msMAA5rbni0/iDvfvAlkf3/ROuprOMOOMNtQmbF6DMZmdb9gqRPXZAGA5Zu9fn
eQCXF4EEmndXc/hdvSOQ7lfE6yGNOmZTyef6NTqFIgVyH9a0eblhWc+dsgAIETgax/wKaxkyQ7sC
pbm7AsvpFbiqtjZCX41ICX12fIVM/yV46MvP8y59ucR0I2qjPCj8PohqyNFN84C1FIut34X73y+t
1eP02th825S9UfH0fXxROtmp7zq1HRUYiUiKqEfte9QGpxcL7fk3aHqmCdpwcfByEHLNH+t7h4W+
X2/rhmCzglJXBWNIy1/ItekTx+9VYIPkhnszKgfHb1UcGqkxv6/KalbZdC3vFMh8ACUNut28f4bf
etWv1RVv9Daq+Za9Kvt0t6iusWltiHHLjV2+UTuTTzXmN0xfWLkcKEQmod6MjSThzWCf6590iglD
SQsxTcpVpYZyNYRwCEN5O1JxpEl3JAGEFn61KasiI3/IteplNv8ghaCAGAufNMuLpc71y8X+ziaS
Gy1fam9Kx2q58O9d6Bq+Hqpxpd6xiBdKIg1X75V5fD9Kt2/NZJ3MJUNgZ0AaDdmlhVoIp3X0FC16
70ZJTzbtdN4gjVDacBHjoE7H5uFyVWk3C6U6Ak04V0PdijFebVKeh8w3Ccoy1ZO5Skv7pNbTHRf4
uTNehWF/nJqJ98cuM/FYYUCpU6LJnnWW+fZBDxbvWOsuj4l2daVsItK3Oestq72yzKtIb+igonP8
PhT8BzsixtcIceustQJURXJ3/qnMauCgVGV2uHRpzKbTxmY0VWiXBptF55BtVj23yumy7ZXsbUnr
K5/3fdtKiEPTMDNUTTGJbXeba/+86atm9zESqmMRNAme25Vzm426kC5NIJtie9qXe1GOl4+lAmJ1
sD8OSrnB8jiYbkXoDBaXriNNoXHtHilgScV3nXwSWCJicNc0omh7jDfTflRS6tWaP00vo9lqNHY8
p5p0s1+6Ux72TXfOBqF+EYt5Hu3OoxP2kiA+AYA0Dufect2b5uje4oVCB7ovzSWMX/FRTtWm6Ufa
lro3NP/trUizzEB1aWx27+6X8aXvlpmdP8ufd4LYUpO4fPZruvp5+oGOJjDHSK/e8pGMcbpIdP/2
1l3wnjINAoqb9cacamAwc+8Ve2ui6OPMlRCfkmZesO2mmf/hJVG1LwQOS4uriyFvTt2GlLaoj59l
TkkpoRyYuza7g0Oof5hDiM/ZySznjUFWTZu7t/sypTxwlr75ZedWdAiriPMN52qH8EJnqKiZT1H2
/Z19N80qElcEyK88UROk4fHY/gytr60CYA+Gt9FnSHxOMPutlaGvNt9r61QMPaJRuqbnkO8NfFWy
QeiClHr0aAfEvZV4KdMouMPbodbjPOJo8isVQPU59SZtC0+OYLU7X/4oOKFzIuckvBUfj4evlBKy
Jh/H8+FFwG0TC+qvsj2qJOw7PDv+VaEy70YGvsnN64UWpRZiW/bUFlQjk2Tfng95KDHyEmSeeWrl
VG0bV2AwrcCOa3bei80NxSQfLOMO62df8oEosuRg+W7JgnTILA/LBg54k54KczvaW3EXjJfeV8qZ
wL74jZ/sxCC6Zg1m1yo97U8/KQ6cMv1KNZOYKMnbPURTBwnHtAg+jmns8N3z2AfAe0W0IGbGQdQT
n/EgH+oB5M37bdv8wNp8MoI4AfPFpUaF+rzn7FohrexsWz5v9nkwE53ge7BuCowEfXp3DRXv1TG1
PpSGPkzzYysJ/nhH+X8OF0ffzIaWjgzsapy98hQtI4NlZLDkKVrUOEaGUv/qtK4Qs7+fFIUWT2Av
7Z1pOggmW16/E4wX8F9zqQfz5W2/+fRCDGQgzmMnzcrLpC3HiQA0AqE9eJU5DCIXXDKsL6lLhh1j
PaEd4SW7Nr77OX3urgrTInkMRnwvk63ppJ//wDKgGfee6gU6io6EvfAGc7ECf9LXXwyXAeeH0DRW
osPQCCX7zKeZwFkmFTo79CAa3pW552+26Yv7TR2v2b/r2ODfNQ+c07U6dJ2lHKQsB6naguM4NpXh
0xe906G3X/TOC6Xw3VvUreS78yMFbnvaW05MStG+Nd639vRoY+0b7SyEUw4nIYFLhMt7WBKH/5a9
CRkB6ef2ifqhvWzvu0UTZDnMhuhCy3+zvKnLV5edH8H4V31cDE2e/qahVVqby16+q8HRm5eGFkgf
B0WFGy1JyTxMnjVM9xfbiDhH73lkfjPKkQZ/FKu//o+r+1puW9m6BfxErGIGecsAgkHRQeGGZcsW
c47g05+vAS3/u07tLm8vWbYkhO45xxzBdMxG4iZ6dFcsnLDHfIjTZM5s0AnXw+kK9fnwoBiXMnrC
+WLzZF6mpDQ/MxZXG47nYQrEw6dyHO0WwcNnehrlToXHaHhFKsD3jItMF8h8YaOoGIm5HAKaGTz2
BIbdITwlLpAnTlOYfpQOz4V316Lwfi69eTJWsNIxtjfRQDChW98eCtzobB2ASV5XfX5zyDy1+tAs
yqaLKkmkmK3F0dy+mw+bijMZsZ3podV4dSma77VtEFJ6d1xkbaN3hlteXmd6lh2oOmL/5HzUmI8U
vbdjEKzXjqPoGFq/2eMFTBdclRiTwvAyS1KPsJZSNc1S5p4xlX8HQ9DzNjkkx0bbs8kLRZG87zTY
hGsuPbbcO11LEiQmDUsJu4W7N4/OhgUBZ5Tq7XEV6CQeEXd6H4WFGmjl3hS5PQW59vzea7csa4XC
Ynt2zLgKJpelzPmsXuCDG3JFJ2dN6qJ4vyneVwt38919Pctw5i0Xsm+FOMY7yA7LrVjhbaFYZT7A
UkjpXU34RHxQvU67WIkOGV9aH1CM0VPw1qpy5dqOOOeHdgiVYN8tf8vdH/VGNgQQilvtWT68utne
4OthNOYPj0nICmxzL8hDm2N4wjHvlxi1fbv84WfHiXTBkLr81DknMv/BuRD7BnbUcZ9B0/daePcX
CczZQeJ4YIDZee3tdIDu9OXD13PQRKbLwZ90/WlSnnv4Smuxo6N78lVlGsQ2l/FfbilyQ78z1GEA
nTSVj5GBMvVTsmqwPSWZDZPgE3eXYrJaBaOD2uZ+7IxL2c4O3A5OdG6Hb9PN5qBIGbu9PRiO1j88
uRPbCxZoZ/+TLNcJbWK+6Xt6q69c+OxdhbD80QUy0Fpvhqfr0F0t6hOvw6ogXmWxmdRmeDVHZt8x
it6DiDl1gms3nXz81px8hdVfdCOyrTOTSbxkTM/jYKaVM9cmDjkkvh3cv8P4wb9c6WlJuRewi823
M5E5Xv9LfHkFVFme3jMIGDqSrbG7Ug5Lb3kzxsjAEu1lhZ69HFY+EI4iYH5Hq2dp9ca8J7RxHDO9
CF7swh0xsiZe53jy+1LQBZeMEFv1QzI+JA0TEnzxWFoM36+0Y9S+mArY7AEPPK9at4NMmOftJN5P
4oVweJl5Jy1p0JFB+o9702svs7fO47XbPJw24S6cbw/Xm+yNwHds3h6mxYfQIv44ywjfhsC78mSw
3A4uk8G02i9UCNH7W9ao8za1P4PAqdIgPpHoRlxcwppvu1ce57+rfxgBi3fBezm9cWLdY+n5Zk5Y
IuYYvPzi3cfCPv15o1w6tuelwXw9vNby+4aKBvDleHiH6qHOsZafheMvR96+NAhFFyTTa+ilMyoh
SqiGDevfnuUdQW7A5eXbhsu7Lw/O2UJhONJTP83GqPrJtpgEETr6TWT8OBupnfziwXeAf3pzDx85
N0Vd5MXJDSp8RafR9zUTwVls1dAVt3FlFpf4DGghxBXueW0hMnY3veMrccGs1LtJ0lwE0UrJs34/
+7UdrX4aEqRU6ZxJq13+/ZYucKX/y7pAk1jO/QcfvD/8fOVQzWz96/O5/u/qrwYchhVmFbVdH/uf
BkKEbUCst6/b13xMZ1I380RnQ4rN5+ZTAgMtDQG3kFJU7agPckfOr6u9jP1QQ8xx/OoUyZYecX0O
uoOJ818kHEe0WUsDOQG/EYNyBOL0KL512n01RyZnKxnjpHENXewQF8kcnP/cYCki7KT+zi9jHoFH
dMRpm9RCvgCpxZXc/+H0eYLDZIqEhgoyUyT4Kr6EL2RC4qsQI1jmI1TB9MBUwfTA8lIqPqcR8lKs
lf8sh1UrezPMMb4yYNNfk6SpkDTqwpCgk7+S5HdOLEXXXGfal3sRBoVq2yqVw9qxvZt0JsuO9n5q
KoZKUSQqC6ta80HkeLtmtyQ9fde9/F3xfSMgjsMEHqMu+socJ0uaISu60PsgRpg8P+2Gi0a8LcXr
kqq/NW/Pfss6z4NYRLCgxgsOqgWFXIX1Sa0VdXbDVYkpRyCM/os7MwuPsriz8S/aoStEAZ0whNpQ
LAR6KZQuyDPNetLnghNu32Y5YVY5Mzcwo8wymPlVsGABxwlH5OqiOpWHu+xsX9Mwa/HYeGYsE5IJ
5FcjoWXIBltmW+dsvFViDZwNtjyM+32HmI16IqAgDgv2TVKVeDdhErOX44DOoYcRFfsmhKd1L5qI
a4UtbGbtdNEvLvqXX3digHEHIoaPqDD8DEKI5fizBsaa9g5YL3VmBsYWcUHrdDPejcm6a1wGW4SQ
hdvw8rTLRrEHaKj7Z+PHfYUY/8CGMN5eXgzlw/gu2t6Nb3fr8d0pm0nSjRguzie9BS/GUy/M8PZa
Bqp1hlifF64bIQ3Y0GuuIyM3e00H3udJ9j5XDb3FYMJ7QypH/jJTTFEH0ggabnmrJ4VHErbd504R
40T4OHoQPk6Ov4/L9qfRGDXodvS6+5z88hn+ZPN4+PSJTRML1/yTiDBqkZilq6B+M3Y9+9qLhMjQ
F7SRmL6Ztgm4b6JxuRnNVp1Z3C0B70T84opJwRHdEHDdunQjG6Zj+LvpL11h60S8gYV2Cnenwjne
TdECGy2s2rt6a7Y0R04qzZCuETV7JSy5gTaqdBcBR3FrC3cXwa6PlXDrQ6hrmaSDBaybniVz3Jq9
nb2IHgQAWcc2Sw7L5LRMOLuVJXagfmx6Z0h3PdzQwzFOJ3FxEkOH9qfuEsjYHv9cK39/NuOAccie
6k5PYa023ashQhDPdaJDp4mh+YFytGgdK91Ls1vjQ1GJSyITx/FkaVLdW9x6x3pP6OtZjueWxD+p
X5LqJdlM2seywXH7NB3spoNoO6jI8UgHt+3guh0gW0itoUzuwZH2tf9j/AJyrItITdBOidwh3jcC
NCmWEZDUOWewD2ZwTg7+B/v41CPh7CmuncJnEzeWpvG8RJtiNESZEUXx9hSzR3RElorhfLxd+ex3
T2Lbd/Gx6hAIFvh6aDRGoYcKIAKET/7eyvYy0sJ4sF0Mxp3iBPkuWdzBuU5gzeuX78B2Z3/oHUrx
vBFXt63y47m1ai+J8UCwRWYLwxq4/zK4FCgO+sdVf1PoSWBzUEc/Guc2quZNrfqjyFrH6D2SU/Bl
q9VcP14+fEc6V4jC9rNI8ZX1l4ZNJlT61ry/1LfOsARprw4QpR4zo8MhYYTm+AW+XDqVz/EHZ2wi
qB7r6Hk0HF+D6GBBdzAJogM4zI3ADBEhtk7SWibxuNa1GkcGdmGdD63az9wF5fQIwJ44Htr1TuU5
fXue73rjWa8QxcfMnn07jTnDn97Ynm0ZlqaBq7pOPrQyaaA9vZ+4HGcH1ukQzx+Po5CYAyYwVszW
vxDoPFcd1moBXXetO1HvV16iLlNPfvntFpf8KgGVtl8dVu9OiiHBOH+Gx3K+tB6c1f4csNFb4xt0
Laki+0/7KVFErV/ZQX0Hc14qx+GsMtxORsXtKN2Oyg0i2vYtqRza2+NwtWCgFxaN7Ypeak52NCzO
h6X64DIfFjaDI/ulyWA1GZQq/Rsb+sfyG58Nbh9p5rMR4aUJariY8RQft8PxyKSnvjYOQZdt1U0y
C1BB2omisdOXlsDTUNyZ0/49sjdzKnD3bykSntNjRx6EJXfkRLQ2RkzupG9AQtcbzZ0pfvEUfOYw
n1HWy5gwPO/Wj0ouNPUqsrTgCJXi9AUD3hz1GMUbAvVlD6F9+rl59UU5vkN7au+LKpCovgswB+hW
MzXroziXo35wZHaKdR/ZmPjqBlamAlYYWLGWoo/KTDqrJlQsMLMRb+FHi4vJjS1tKSMR035i2+n4
QZQZvggTsP5Zc1VuX9ZchiwFrftrpG81+CwmlcGHL24hAVhIACAGuNo8Cg+kkhHGizZroE+r+75A
0i71FuzIDiMfQFfefvq0YH2W2dNRQZh0G8ca8gT1xWZ0QyPQOcLNyvUEPz33U9K3vTw2f4jVSCdf
XxzE4cpYvr6X09cHK1kEURaETuftH+ZDF6RB9SGoyivkhHdO8gegGc7qaAkAMD4L/R/kRD3EnLmc
xqwZJTrearGJmdUksV+1I3aFp8BnhqQezjS5MYhharpJvvdrj+9Yaa2rvfolSM9q3uVTP28G0n1o
BqakB4bysj8q7Q/1+qQTGAc93fOEEe4d7HO+6kLNQz8NaZIOM1PzZ0hTFuYR+jKpPdvgtpbjPcjJ
baQo/uDzFm5vsf84jgMxnTtxvVP421oOCz890v/tbtNVr3an0Gs3xR8W4+I6Ttexv7pGGXzkcpgn
4Rhx+h6ybp7Bfin1Rg3GzcF0Pax/W7akgoSAh+I3mt/W+vdJXmwHPM821gw1vA60/sUwQS33Zwqk
uIyfxjQIIzfIAzz53jVQvHeNaKfwc6ZRJ6RkMKVMnw/45el5vCWN0e25lIX08Bu6PduiiX8kZfoV
lO6dmguQXUhYjKvXGM4KbSofQ2LJPzyL+yasiVInJZ2n9AuBpUasxePg0mnlIpsoqDuNWoMiLMuC
5rdMtfvKC7Ox7y++A9N17IvMK2tz6Is1EF8DHzwu+qtxiyuJZrd1riSFdRKtExOPyV/CxN25vzn3
C6t+09hundAieiYib/vxrdy3IZf7J+2LnaeyCQKIiZs5bVU7GrSTR2NkgDsdUm3Ys4vBJ3WcPDLv
OWEphW7yth9l2gAXoflDy0hBkCPgoGEIeCRcAhPWjC2zLQVm51gr0z/Q80ShRNTJPx91qdFHjid+
8RVGtW1vPGI1+ixTyc0UxuJ+pm8e57QSaB84H+VLeKLNwi+PE4PIOb+a1lrBGISUKXF/C+MD72Nr
8s0WjpFBsQeHseF1mz886fwNeaVcRHPE86nJSPhxNh9GE2m/FEyELcyb+Wf1W26C6OyvoJ8cPnw0
Z/zYVXxAt1rqcbAKr0mu3PQR+wVNBBA4M1xk6gYNlvvip3dAVpA/tdyrTj2zTJvc8S8D4xHLQrwc
5dvgLe91yreiPLXFjlF/kBfB1t2w7xt3dCz48+fyJ1fXOjqRg+mWFDMjdiPo7tmIsGWb5H6ab5J5
z53qvOstPkLr+3uCjxylJmKBfZkscMLntBhtQo7tisETKELTXjYrUaQEY1Wz7ONPHJ+o120Jdcf/
pfAArxkmZSaTaXDTiglSL9mQyJxIWo9FLBdYMOitRHOQZayqHLG3JxKjggxGcDI7XBs4nw8S0g8Y
g73RIGHRp5RzLYwSjN9LAwMSnAb8r/N6WL0MT+KMWXLDdO+mUgznAdW1rrcQCIRDUP4AEKVxy6Yc
AGpPWCrKYSAI2V++zAOajPPQKI+Ao7dgZw9AusRGWbn8xAT407/lAvvn/Ete3GoWdLss9lneAxwL
T8U46lF15lqEPI8EQKuiyh1FwUh9cRSqfaW+ixdmYU9cpd9cZEjiFVxO2dC7tjn4mYbMuNmVgqHd
+ueJNnI9RIFA2mKDW6oPAcxRfRiEeEAzprajt/TVt/SPkHahoM5Clys8QTWlKxKhjgDkEIQiQSDD
xmWFoKfY6DMxL8bDrj8HKNRCjNs5s73fZLm1UidE1+a5tZUlrczcKHkVgtYLha7FFq+CT8Ll5Mi4
siOQfMezEJjeSyfJtNYrX3Wcat4SVZ4g6a3tqWsEXJCESgwgy6ddwZGZGCMnarx5a3fuylVTqY+J
9r78v4tvtynJGcJ0PMPVXIdyvcLxvRg2qj0G9+qheSVXZh0VnHaJyIK1b9TH4ou2cvEg+c7h/GzK
D+Hj57ELaLVoHlmHhTe+m4cnT7PML9Mp5BJPw24k163tnlv5fXKrPB0WeNEC+uaSExPNKmpe5wKS
zmDGgt9z8mgES0GLpSC6kcwAroKCAo5X0pJqiLZmFMrjvlAB8A0qzmKphWEcvmNSsXNp2jPn8KU/
LiSykaI1apDNOylR2VaSayXBI7I2k7AqTnkDbqmxfy5zWqnOioYi7RyoXzchFyx9m79cMKILvSMF
+vfpb5LH1A667E3McucKm0BZ1H0j8ZYGkD6OrcKqwowIcsEN2KbFVWRMWz30WJ46BgYXU5hsZjAe
35kZuBYyKmw/SjTUNnuPJ1TDYWEGWZcmzlGviDNBjo9m3gOotltNJ17GFKrzyD7rRXrbTW8HWd30
6rfY2h7j8ySs+arFmaflh09LQ2FpJIDL+uC6CTSC8rpdu1+/OCsU1vnZX8kS9pz9t+fFbHjyw1PC
OfXWoUJhcvgjFBPP5T+nuVDKZPrb0Jznm3l8lC08UdZzmsIQJaUQsWzxahHDBPt7+ZvySF2kIuKA
YP7nP1XJjpgc7c+lb3Yxp1saUj4su17V42TMBczDzJuGOYZ5gmE5x9t6NsoYM6fHS3oKL20ak/2J
BRAOIBbAWtxiJd7tEIv2ydHoJgKL9/ht8V1EkXpg02A6lhwaCUTeRAB0fbTjd3bV9mw5ioR3pcPi
ZMjIAF4dYhVY0x77lVIi6DD6dauQTwrmCvLn87RflxvRPb7/C4dp/D455E/irzorfmiFsJjBVRa8
uLqUn1buBEdgRPy5pP8sd9nAWVNmcFgics3LIaIz+i+ik4lYNG81+w0e2Js4igxJ4lrU5T3JM5bZ
JM9Yi6bbEqRM1j0PhpWd2p95mwDlwlsWvQ7tYY623yH8zm3GiBc4jVn0HrPflT+T38w8QH3W8a0+
fiU7J/kgOR/+hGOlz5PTnwLL6BYtw6neMdz4omVXl3/BdzuJMcvO7HMLBlAd4vVn+ooLZzFnElrF
PjhRrUc29c6xGnJrGt48cig+gpkp12bTWbyUnxv7NlkSu1tWROQSsxeY4ZaWTnX6sisnuxUJNLuj
1uUp01QU1t95jSCan0UrIuTL/XW0rgIdPMgVjEVRhRHZKsEQad6fwY4Po83k7sYWwxxv2mk+cBiz
JgU2QcGtif3L7N54ekk3eEiKOKmHsM7mGwbQxWSyTEBQYKSQ8Qo9ylAogQXpz6ZpzkH2TViLibey
i4Y02XSbx+5+1l1smOB29hXCk04NxRR760/jV/0qDwLm0krbr7y+Il2W0y4GPEPZqkqcbLGMAj2P
jfT8xnWFV++QowZ1oyIG6scBlzZGG58w6bLZo5fF7FF3I/wTAJIZVMKkzyZA/5PhPf2D3UUNifwF
sSh0K7VukVjx1uXJ1UCMXXfXs7DK3OuROq+dEk9E1NRgOjreJCvVcO3+yHpUxhSiwN1idVc4342X
d7VzcJuKolH0duGXMOa7cb6r1u6Ktbt0eXfiRSXVu5OJ5Hid0skFTdotmC6f+PjhHDnYdMfZquo4
slX7XutsL7xARGbGxXtu4s24Vo7Pi96lGS8db/pDBKjkUE021WQ56X8rcvcK9qtJM8tTqmV5Sk3H
QSV5Wreb0km9V94xXgikx9li1CdiyRKxRGjnURXNtG4z6pPl/puQzzfombW2806l0hqeo+7Sibxq
eekmR9a+8YmsZx13FoZL85Dnstbho0hh6WmGrt11PSmmfcKaWWkwWw+bs9GUvLnU6ozfvSoSjgVn
e0/oZpY939O1kJwdZuxRKklDRY/LPUloyG7z1uJI+h28CdNT3ITPRd1Gsdto6+WUDyc+aaa67UU1
JM3n3tTF+328fA3/o6kBADxRB1lkfFuslp4U6UzKJ0GXmq9qY0dpwUZ431b+NEJ6XT/8Oune8Yez
FQtJxFxhMihVdtxN4cXYOO3mZRixb1Dn3drUE1ebRVwpx27Rqcnri384lndvs0fvl0/Zm+17kz2n
gBZRpdicQyFk5pCqHUomX482vZAuXArRwlfeBFkkMZHk115mR9tWO7RYtrPoz7SHwoNQViKmD6vo
T2kp/1xWZhlXR1tt0CiH5GGUtT87ui0CNawtKAQiRyZEKkxb0/6WDxLVxpo0JRhg0LjwLSHMK/RW
VTKAFsfv41tud2QUQuxSqbDijRu7mNJFoQzCXnBrCNHo9Foi36l5KJ9eTSvStp3QFbvAA/hKPKxa
PLLMAcSgdjwltrXihpa9a+5BE3x/dJep19LOzyt/G+gsjBY78dQtVQimWhvSmvBfN0p8Pd1rpY8K
yyJ3newLPdoww5ciGtu11RzHB5qAeZANFZ/2r//uL9lQk75918GpG7/vPiOOGk9+eLqq4+tPIiTM
vfl91H/ycUDZ8Z7ctKPB9PKuR9PSUAz0bTZcwPHYyKBZtgubL1R0XxmwYlmuBhwWWLEsl/1VM+Fr
MV8l++dCu/gWoAdHDxTshUIBBBN0CtXevMrIKDSsFpbfZZcQNwR9QwBkICVAD2DC9Ykpwcpw0GLS
RR7Y+Q+d025NX/5BaXt4yH9QWvNHY/UAScNtAN8gUW1EBGCBMPjPSxFdlWoExGVcy6yJR0XXyqeq
ebu1uz1ig7NYeJnCi+lPk+bOyxc4bdtVj5dFGQyQ4d94bdh3/2JIxE/mCZQ4GrV9HDkG2ZBkC4li
g70askHRAJU1lh4k5wAKBUOK4Wu7vn0psOnRMQAPR9hD0C7kCmwS9lzFnnuwkC9Yp8OXlPwKJH3j
uQ2gOHK/Sk5mstN+4WpcylZH8tnwVhlWb6PV+m62vtu20S/gglWWLV5zcc4DvE7AyHicFDJghP2y
m9U4dQuH1mPLpGBa6o5P+Nck1Lw+RIV1JseOPIfSOeAgL6yDpis55iF2Q+O7/AyEuA+5NA8YdlGa
IHa6l4rGnJdf/naIJxkgwDWhFSptcqBzuGcQOMQ34wbRLShKhWLwCUEjucSia2qlYPgicw0TKHrC
CNFq4gIhPMmvEF6h1TwtQnhFkRYefh8UIHVUttNoG54gM/FosEgHszQwCtbbwf6A3saFtVXcxLNd
a39sHX+38LORs5lD14/BH7rs4PIE81/ejK7j4dQL0FZhz1jPF/prkPaKT3uCYnB6a6IaS37PE1dB
cQrk6MftCSKHf3d7WovMCLgzRAmUXoI59RoRD4YOM+qDvGryIOIqMrSewYn5jrBKtVkBmfb/mhzp
r9CsWrUn/ZXbx+bamzZikwV9YfUyqPYpTMnPbTNK/Wx5TcJ6Ppk4FJjmxDv1pJ7Td/0HO5YTTMbC
Lf+5Pcvd3pCKM3ZdImuH794qf9s0Hq6AHTLpEpP+wIzYVZ9xY/6z5kKbAIBjKP5zzUeUtAiwsP7Q
JYGwAWYgIqubz1zMCkZMioO0gmDgE3FJL9lW9L+R9eQSBq/HP8Pnf57PDApyz2eA7py3A/ViFrjD
5MGqlzWS+oPc1eJfRk9DFhFCyi0+kRPwN6KbY8YadAbHeqCq6KmIXHKVAaLKMtO5FLMwORKXRrET
/SVSeF3zEjKN90Opgc68DTuHIvOOzk5GZCGsVaFDaVCTEHbpnv+2LnRlqN/Q290LRrQ+v5mt9W+j
D0/PfkOM028ofxGlr6+wt0oU+1VndnteBsPnNiDvAjGeHTskXNLKrs+6NREonqvit8AWAfZd+EmM
4+KfcVyr9Nz8U/+i5PFj2LyVfKcwzqsTTmBJX3qZ0Rcvk9y8xCxjk2Ve58xVskBbI0Jgxgk8xHyb
GJ9c40yJ1vyx0afVuIfwGW+VHDOvU6QpVYO3HmQD6Y8Cp9gdz3dW5L0cpaqZXbchChb8fp6BCiB8
Qjn4feoUBUE5icNoAvULGugNFwftISHpaqMYbuQ0GpNvkEraJFRa8P9omqP5y2x2X/hlM+JUtB3O
Tnfy5X6Lh2VL/LZNgJwB7IZUb3unt6mCiZG0VrdNMceFLuxu36HiPqtC7Z8toUIZoA3++dHkhGQ4
eo6rm9ju0Ii66UYwRlyN1N7dc6nLYwlKY215aKkibIt/tpU+WHa7ToDKDrrlKX7kcHeQz7eLOdwd
B956Nnc0kSMvZfrg9AvzV7YgwZXH0o3Xk/L3etmkvI2Bvnlt/jh8uFflXZg7/euow736vAZcB1Qq
cduLZWMskhEi6HxsJ1/hjxzXBBUJf8Tsmt/rpSE1oAlgzSnzB/FugWoqn/XX462NJBr2zHQ43w5X
k+FuMjxzURIzGYiIFxm2CA+zjngeigsolzn5RnvePbBT4WefdipsTTxUvtfw1mziLdeG0l3j0Ddv
W4Uw+NMlhMFfRNPW7zb6C8lstbum3pBrb6d4vruceRPfpdGodh2VrqN633Y4ZoI1JMMRffTbTozs
LxLPO/TPqR/EYdXcRUlBlzDhYGblRt6ej5dRBLGoOhR1URlIzv8nLdKO9PbF3hYvkSD32hV3VXxw
GPn/lxAIeFKUqzyawLCkyPEq7eNLT0akl+Vdku76PlZCy0K148bIucYkMFuUqzMRtXsC+hgVXRWz
+bDbmx36am78ROZrGCdhWlW5AcQW2N9YKeQLVd4dnIUfqwLD9GRN1iuA6hDGOmeu28adZid31Ydd
I4xQlCfNd/PB7WedfDqMc6zbM6DyGeRv3/Dr9elyHqYPzlxVlO3bsk/nW/X0J94/fjx2+ZhjDuyq
s/sYb+5mI5yz42DduM/UDsQQ3vLdq219gpCy6qXHnm8AZXM3G2V5c6Afy+aPRyovBYUUlTRnyXuh
y9+oBiglgODXVQ8N/yIGp9VCZ7wOpj8dIziRTvgoC5dFQeYLhIKc7tktBgtP0HIaX58Kf8ley9/s
erAmx6hJac5k9zUZYw3q35QYMGyjUyM6iv3oy2gK2I6rDLHzDUPP9Zv1u4MEvvrd9daZFtqevVqN
of7dTSsrAAIvA0z8Jf06N/RmgS+R0wrxJTALVUFohRESbF/e9bnZMS86FXr5GD9umUPvYTC6yman
YqWdUtrhvTX/vU2qf5yyVm67CFezv9qKV6/VzZMnbT/rRyl+uziltmuuvORMx0Wpa+rsDn7uDG9B
LZLlWfhQyGbuqJ43Nnn584Yr+y+Pl3WSFYiyqDrwC0whITSQRpK8/gQDu956e8M9NDTDmd0uvoZm
jE/x6jnXLaojJ2VEkSgIF/WF16PB4GcunAVu8/3bfZS/XUqj63zwP8+BGzIbcee+3Ubn26hSTbYP
kyaTwbjRgH/FczEBcq4vceEcF8txql0sx9tmvG7GJTmaD3lk5o00KlvTb5MrDDfo574kdOMgobPK
WVzmvyrt/0vxyBMzsQvg5v/2Bvu8vaH+PfzPVp/vEDNmDdmCfTppE5Epxnws7eqRdjUx5D5WGi2A
plk/Bu/h8s3v/9eVFk3ZdUcqlyn4H+2THQAHhHnIZTDEM6J60X74a6xyMk8wlKH3yT4IBzyu8ouO
0qna2x0w4mFVu7/NHwjJZhKuFj22f64AYqsC9XS/P92P5/d11pLz+8M5xEMWybEqYsR4c8p8AH0l
u3NyWwfrt8W1NzNwMDcsxnkRYKxXJDw/BiZC8aK0j+sISsayUbYzucWAqNh575SafmazfIoKr5tB
voVk8V74hRFR3D8c3v5V/XYNu+L06/H0hDp691J4X26Tlh15cwlHqx3ZG1Ltp4/L/VCpgj3ltVnH
xss8iyTz8h3PbAiUI9bys/ZOtfTICykbtNsx+UVCmDMZL1VCLkwgvrBmfdPXCw36176dYgjZZ66x
zs+mqnDyqoVRtqlLGAHTPXdNY5TX1l4CxK53QqK6tNbHe8qlq8FBP72vndtLQfb79kS19cOQkhMo
zdguULvWY5VLb3ML1K4x6/lpst8qx5PGJUkn/cukf+XH5hZ23VYjmdr95fRQmT9sTg+r08N+/iDo
83gLclASu8bZ30kukwRVqlD9okqhRC0KyfjPLWrVYpTD+dtRTAnq4YrEKd7Xu2HRYUMagWsTTLUq
ces4PvNpvLnnyQUNtJbM6MDRD6qt5m/5tWm28gjbaUEf2Tpc26dL11qxq5G6i0Czt0f30jSEy5zS
3iENETPEiDeKQX1iLdhPHmu9fbbWtcAwq2cpM1cXEblrzrKVP1GvagAd66Tm/LTOfFPiXNzdnMZY
2ltIdtRdsW8kPzQI4zg07z5CVAuH/vTYX5SSaTOJm2h79daY8KzeLRwD7e48C+sf7W5LO2MmDZYp
wmw6u2V3csU4aGklpnDgbnPX3b2n91NGNdhr4zhlEoWlOlxqumZJZZvs2L/WgGfgU/BmP9owdRkU
p4N0OpjuBsV0cIwG2yhQ8mYkw3LSJJkNV2Xyk2F0COymdG4KOTjX5dkPos1g+9vDtLpbTAcraQXC
Tvc9dU7ldD+rhTrnWO1rApZ3qx+FY2t7wbuIG+Wwbs34CjRb9ITnWv7aggWoFnrKWLdj7RbdWRYh
LEXYxvg8mSaNSaDEb6t9Deyy2p9X++Vzv3ju019uK8mqEPYBy8NMD7ksdZe/m20qejCM5mB669Bm
3s4/x7w/W6sfk0bXqLLJdypqIe95GC3TyuZ/zyNq1Qz1nhtaV4eqPZ391R3nDfLk7+x8N/lrllkA
8ld5zIXV6ES2qDDFdH6O/+QfRMpa/lYj256jZqBojeujdD2qFhU4g/kLNaoHRDHNtNjTYfYpoaj4
JoYJhmT3xl3x6xd9pb1NZIMW+9NZcA1Agfxf+r8feAvrgL0ynfK6DutFfH6D+/4Jwgtp00lFceEY
mF1zu/Kqx0rjiF2LdfC0C4alD2XcksBlcUBnIBTIIq+gVDrjEP3VjbLFyoCydz3uUPZaqaN+LGFN
qG1n/EfL59LZYAQuLRvxpsRGoWVfHK/j41RB1IrCbmkMOf/NphOTw2+1DICxcxQDxq5FJpW2R7uX
7bHyTqSw+8g5JbV6kBsiYZDwRXeHV4Urkk1v+nn4wMHKWBlcUhAzAFRWXp3iVDGJodyjhnuY9HFR
tizZbn0FEoUDmcmKNtu8ODOPruINf289bl6PMCKBDhX9Y6v+ZxUF/1h0OkabJoVYMuuotS175nrg
u/HIhFV2p3tjBbIbz7t+AEZCU3tg/52+TnouwT5ZVO7nv0l6fR5Mb/pSPCXV74AHTZEmF/wA04Oa
oMc1fzR/uPhpPdECV2ed065Teq80XqafLoiuFOKkLLKIiHLTeGCD3jd0fgYK3w/N58lcj8I6vKdN
LKET/jTNXL06/bF4Su8eAwX/WEh6dvDnLUH1m1tNznr+yo3NtZfa29MrYZPr5ejffrqk/8PMKn6r
GDRxhpP+HKhSNLJqYmW24hf9A/uJjcI+UZM4FzO6Y42RQNQ6ARhXSVRBxAvBtyOIDGk01VMB9k+3
jCLaV7AoW9LHa5PNPDVE+FGav1SP2cPBxBT8JtDQyrt5faIOMW/odeR0KSxY+tE7I1YyK+e0pO//
hHb+MH1FxYF20mnlxKxLEOkHYhZqLBi1Fu8mX3HIQuPR7iQVglqKE2dFnEMtq1u8QY5nHOLat5uc
W0t3heAActc8jS7L0eQ2nFcHp/OgcUz2L/VH+1A4fK+BF4wU7PVYeUOOrSZmEwTLY6RScQdDAjDl
ODoMKIoNvICujDOpOkFzrL0/TvpBuO2V0B7nYG4ubIVj+Mm5k+dCQkxCs2Z3zP1jY1QM8/0X9yS3
hPYSMDYi4N5+ojHrp3Nn6Rlt10edu5y5VdDCzemyCK4awYCD0I0bSHnzsB4bkz0cxfM+zor3JSH1
XKApaJwug4nzIB3YsKs094VWQ7jaZDDb6GbtuLYPNOncCUURa9k4bKTa3GK2aNpRvmwb404t2Ae0
Cvd6lKDm16YwrCjF2pSw/WVtCrLIgo1K3qZkYK0mpfyn+OhBQnXw0AQ354T7yKN3cTyiblgrCiXj
xssK9U4PB6WcYAQiKSPfTuAcGVfW4MUd4bEc2AWNAhvHft27BFLK5Fb2W02RRW6FRY5b4fV/sV1A
tmDH89//cHskXgjH2b7wdDkloI/SShYGpLo/TmrixvnqUuRbJbRpdDMEc4yAQ1eiGFeZABwXfhSK
g4xMtmVP2MuLQb/mxaCaGj5EnWmhFhwhVJlGs/yx/intWBgC8Sif1GsmHsVNkrCJ6ZOb4aKBzx6x
gbjNw0GMOKbbIQAjIqfJphwCMCOOvZItD3fH2V1xOdo3hjjfVLuhMdWVWmpUcnFk0f/GA8jxH7Ad
Xd/0JVp7JxnUGaIFsilG3vUpDDaAHPNgk1MMd3Z78Ft+IXmbk5uFzP5ufPMtE81551rqWqDFHH3i
8K3fdKwGhovxVdZyuuDInJc3pz6SSHYPl5wQuIrtu5UrbNCcPiR9W+iZOhMMVIRNH7TRlr8xEdt8
XB6L35o/7L85dp033ch/zR8ghEc7tbOrKNUBXJgR2DMypH618m7Lyzio/y6Kg9VAJudB7rvPsMhI
RM061gKwYajtYuW6O57HMqWbkVgmrtbrQ/uc7H/f2OlvAgoP+Ln+B/zk1HHscXsp9ri9NF+lZ+Te
cChpdk5ddBVwOxlDndLPhXfO1O4g+Z77UJPkL5f3y4QKR0aBYQHOc34sKBxh28/p+TBxVzbMetvw
j+X0IImaLpPG6PDKnMHAP8nbrwljgGrvrI1A97+1io/Ll4BCZk0QTCrHF1FoLo+2M5StPDAb79jg
o1D87lLBNm7Pl7dp1SivFdhd4veI2idwmc3HDJkboLQMOvfCNejcnXqAFV7hso5oxTnf34KjOigl
aKZBAI+LvwxoLq3lOX62g9TW/ca5b6BwMXGuJBiyzXsXR4mu/LLSqKtEtxRhqdH5rPfXA7aBRfxH
ofKMsYk6PvrxJteenaT8plTjRLbYvS9fXMy8VHMlbeA5NFX9Xvyj56uPVPzGSIZK1rEZZkgW8YOG
clIKcIcfLVfxA8NC59kL3fc48K9YCyCNmgMhBk5YI4M8W14lQ+hTe/4zl3sjsdF/B8D5EJIkr5kq
fl1+oop3itVBIl3wqBUYnUzoO1cTUUwkru1BM3v9rO/7NnfSXp4DYGagC7iUecekS0Z+y2iQeOti
4KW0bIiLFwOc5VOjjxg6X4ZMbOZXEx5bSzzpwXU5KC0Hm2a/KQcIAElKydC1mx67pXX3NG4R11bb
L3uiL/KnFBcSm5S/OZaTtT+EiJFG6z6IkGH92dnuhAt1H6lqwh5DwcXFSNISSzgyXHVGeHsDm/cb
UK7wo1oazUZeWR2c0p7TinaF2bDH0UQan8G+nW3dU3N09SvqR4Wff5jqfZVZ506oOTsAwusTHNHK
d+FHj+gmvFtY8znReyp4kLKZCEo1Dc6UCoBgTBhKE/hkLyr/MTTcG8ajxKzD3fYgW3n55ln+V76d
YiaE0XywheZl1nur+UjVdAxygXALMomuL3YNjiXRHYmDIcT8EiYQlhuWfoDEC+9YtW4aihmlMaK+
7PdFrEpeljet5eflg6eeeplPO+tB1xGpnYTBt6wY8C17hlRBiK63jOjqTGC5g4hKrM14PIs/v5VN
w7sIwHTbspMzR6sKy4PlYNcMmQ+XlcHjcdYeH/pN6nnj2GMS0Z9xH+ZSdO416KXnLVmH10CJnBw6
+JAzcQoswrkm/nKM7NryTepNkb1f+SZneRHj3u0YK7ltSSqiUCIKwpm3KRmKQPhau1GMxyOFeT2L
GOB639smoW7c6ifjWzEM1q2MGx79MGAQ0GCRtFAYW5DH0wd4FjTLkNAbR8tSepqMcrkDIMYmnvlL
Ig9n6mRdhi7E8poasX/FuzqHVcrmNCwxHMKO4vwc9sIdw5ioU/1g4bEY5MLoSyaM5pBQZjZlBN4W
6cAmQaRDFdG6jdOfGyUsK4MLF6vl4NJkN9+fHfvTZX/WTCowcJZ0BtSsSW9fYwmhpWYSp2wsIbT0
fA4rD5nfL9HKpDK0qklUBTP0ivVeuk0mtSSa9GuTfn3TXzCL/DW1eQY7Gq1hM01MAMI+yy4C4H8Q
xBscDNhLqptzur4EVj9SxXZwHGzLA4TxqPydY5znpXoMW0PV9DptHfghlHoHtnBlQHqw3bfW5R4b
tAL5CkZo+f+xdabNbTJdt/5FVIkZviLEICQ5jmNH9hcqliNAEmIexK9/r4Ykz32qTlVXKveQRBFN
995rrwE/Wb9X/BGV4kz/hPvZpP5k4FnuGbmHu2BhbHAXLEBF4JqBtL1Ok4MHYF7BOqa/CIYyNPTQ
qLbttE1vUdJFFzVqcLUqd9dpp/wkKtEdJPfGPQLwOGz0YWNASLRIeeUo8K4Xbyy9bPASXDOZf0FA
erl8tBV4lWfwz73XKsItfdV7peLdwXHBeAB7FC9VaOG9ArsqCtHZzzytyODz8EpnkdbJsuaoTiVH
pXAoPhdmYHeBzzS9azpZodC1/HhyyKYZ39vZMXY1m8amuJ9TdhDW+8GgkPvsRfmoQCZPd1h12h7X
afnpwWWPdzLPD57OKExjCR5rbWYC65wm7Oq9PeCFCNU6OmWTOxTZD6ObeONht3p3rva38tTAiGKv
cC2wUQ23TTY5VShUEfk37EIp28XSzsYiI3fdOdeMRB7YXeNper2Ya+bCJAWnvE1zTPBCDhVJwZLL
0wXIDMjtWoYcxMoQ8YXUhYgv4f6HYccbDi60FZBEmIIzAgerZ2WzRz+TOmxT/jinMLs7t7903M6k
PSM2o95fsr3Z7brbznpEViJarSoOtTbU7GAkx6cK1poeWAj04AI5E5yhJND6sI+s9zJj7CrsyWR6
Blem3qLEhCXHOQGIMuBE7Zc4h8ke6k1unDUjUCn1GIHi1sgCr2H+ybqXwnWLcQdr9U2MQe93fO38
qRSYhqOR6H3fqXWkfPte4KGPIkfyaw1fAu+3AnyLtbWInYGJXZc+2DQ0drBpaOzAuLeowHXEWThD
8uHxhSSqONX3N/mDsuHfRcJpRGOCogcYhVG6bKJY/VNCLQR5+vz8ODf/sfSsfizZH1yq+j4GNfXw
XIDgw61A1IpKMcWcS9uA0tPuU+7hz4PJdfq9O3KsSXTS8IhFPynMaj+4dSk2GE3Q36hh1oca0U4K
XkcBXCf+WoqC0OLPXH8Z0XGbMnaAD4NDbiDOGlOAUGRmA8wgJASYMUC9sZ4gSpcP8p/RGBvnnQMY
2ggIA9NBTmv6Hzxv6g0OI8wG+XyQ1HGxvLZbEoGWqk48J1k8pOU5Ub2p36F/sKCB0MhR6SrhTcFZ
eU2pRvnMVwZPJZN3+ZE5NIubIvEvP8HPeBDLVJthQV6F4zM0EfoEqgOKfmoPalhqgetOemXOOJxQ
IXJFwxPgyKRMgUHVbhmKJGhy5xt4ybLGdCj3OUs14ZxN27hgfdxeCyuFoplhDcjQ8mfFAg5q3kGD
GG9ODzEuRQWHlNHKdldlZ5R7cTivO2IcfO1J9vk8d8i+i+0XmIxcFDiY8b1ha8R99TjxbWNUC1bA
wsCDjyAXX1R6FSkFcxgNhp3aiQn6ZLpCcrJbiCqIRZinw1WRzwiHaSK1zu9soUCMO2HkBqGfNEEa
SWkFdIbuDNNq9rP2g/sbpIsugG6JBZzBgmtjMwReprQ83YVTw/iXxe2KTOIGaPUnIomREwKxRSGJ
I9fll4p2IZymkPw383kCgSsElPD/HZeDpYqJ+dyX8OP0fSyhTtCg051na3YodxdSNt4VdQ+t6e7O
5BM+MB8V/IW+kCfNB8ZNi9fzTO2w4E7/3EmAk9fMzBgdw5DjReHCZDbOgiE3QYR4OO2ZqgBIhpKg
PUvF11XBgCdgYYFjT0LXysjS9GsShnJhbgQ/iLNxORgnZEhPXKhjIaKfRBYMLpXkk024rG+JsKHc
Rtb8Bts/PhJrs5lgqZZRXUZdEpU5nktslrC8hTUmmy3OyEFOAFuJogODB15XHMk4KM3Kud9IuPPz
BusHX0oDOw0uY2BoAe68csLxLWTFvDy0aagF2Y3Eb33RquVHVJO4azP8X/ptWm5KVkbh1KAr+Yyz
Ng+UnzMZx0OQwqI7UrYONDqu9MqId8Eycapjnk1RW57RCS6yUopghGKodFBkYQDFpByfqcVDJ4+f
QKO6WHjoXOs9pRNsqu9omwDoEEqgiSyOszMu/cHKh3FnzxNn5C0M4cctrs8kMHXKriNijlK7xo9F
KG+hMXYFDaLgLczQi/TKPBRsFMUzZxWIsvxsjV4MVYgkUhTLzXeQUUhBcwlO3c6zbmAMI1NDdyU/
IzJaFEaLfxwKI8hAWOCZfAvqG5Qg2EAsymv0V6wK0jp7hjQCXjLeSmnT6ZtBF4E7D37SikVPNVH6
ZYgsNyaOLKowZc5Ut/q6vl/qtfk3o6jPgxTykunbY6Dj++mg6rjC58WkQyduiy9im1vbUo2GZNcw
wkbqnu91a9cP+3LgfA+KF2K+pisuuv6j5nbyY92fHr4BzSkNFGRe5LSlwaMIhpUjkRN4d5acwNTa
sJacQBtgTcbIQqy+F6vtNzL9ERZnX2bp9JKTqcENnh8oGzImKEpfKcCgiokIAo4aCO8nZvNkQMBM
htu85DlQvqBb1YGW0CRS30LzOpEbyGqpv/d8nlSJbEKvm6giBjtea0xUbnsyorVRZETf54xo8mKI
PklBEkWE+iIbgeKOMAM/F35Uf+SmgzYjo4izkSB6CaJlU2RITDhngogYIgRYxxXpfMPt6kEqcJjg
EDKRdLvF6Af+uAzbwcQ+UXiGyPxXHLfO+PlcV+GSl1thrmyFA/96U70REIwa4nEGE6R8brcsm1BU
HJUIcz0PZ2IcpmpvxnsJN5Uc5wNvYHtBHiTIdtpc2k2pb27UTzSQMGxbkRGjo9UisavlxoVRynTd
a0CkVGiT67pDn7u+OhF/t/GJCAcKRbxq4lfZ3kbZSvDwYf7zSxMmOcw6KTZKf1UKvvjjOzxu6NhX
0+HXl+YvYiCMV0Q1ygcBCUMka4dROyQdE34RDgnTv1hBu/Ybqiu8PGSvsLyaiRfkb+wxbPf6qQAE
Y88w6wuywhXfP40duKzmE5wAf7xF4t//qVXrWYpDrZriq7YmFrwkFwp3oxf5XDo70OqYV/Zs+kto
Xsdp+ffkJDTvdjgILvI1RDVVNUI1BSeE4wJ3TrKx0KchsOJVM7Gg0DcKLKNpI8+LV82e14S/L85H
4oWDwIsBOm0PFtkiQlJGKEyq4sa4UFJukt/UlZcGIfdWON4KJDk085BSaXFRXjH9ShzAAnAhIZVv
/sisgUCoks4I8+xXCgzgSMgmVEBgvzCOmM7MKXTUaouyepqdqknFxR5tLA6A95i9NcUTNMJ6ehKn
CxQ4VyaiFCsz7ntCj2xfyPRgiqduRQrvX70eBpRc5xKGNzfaQNGsUXUr0t4gZTcleHrfaLvmtrtY
kV5GQriYbyU5lG+hLQeZ5FfIx5L1tE/BaEjuYSY/hiLsuNoGl4w8hKgf1yunA3lPt6xrJZb82HYm
46PtZVyTgFUWjGboyRERHkodIoibefwLVGQsCRVZtbF7ISSzSuTDQuSiwjxlngr6jz4C03WYiaBv
uSN9ocPpsaTWXDQuSLM4aqBvQ1CbfQ4wwuWML2PhagA3jRM9eXgK8a/zSqhnOj/r/HZ2AgVCw6wE
3EzdKcilE99XEAC/Alou0OuSHFhVR/IMCOZ6BdybpeZQSkBtwPYW4IYLLn2bLWmRzRAjXQhCXnNa
kC6mWGUupljtzEylPmOiw6SSKAe4NXTcKKVxkSMLlEBlKgecxzEHAMFTKTfjw2WOz63jQ1ZyMzoH
8pMxRMQUfcB7YhUaR327eLXDhcJglJuSiybBvH+WFLLvURX+d9Nr7P5WrGXTY/cP+xb4QboFQ+wn
g28XfpLhkeRdrxwtuFs6+ONXNUwx0E5MpRy9IgWcBHXYQaI3v7ZYoIRqsR546AV7ADADFwtfq3Gy
3huQJPuDfj30+mGEM1l6SJ/IWA5Tbq7HLrOA/ZA9OcPtOZFACPcGiqvbnqNdH9ac8cmcAzXK0f0S
XS5ROW6HgghqOIBABjhLYodCvZI4zxXqWYyTr5/FZ41HuSYUe+aX9n0ANoQBi6OeLBYamYlqj/ij
Ec4bClKugZ84e7EG1vMIAtj46APvx8czgTcihqhdd3PyjYX9LDR37ll6ZCiCNzflTMIjBE/OQejh
npJqrcdbO97GdyEqam4inx0fKdUk3CfESko4hROjagUiDOzID5IVVr8K5xllSldHiKAQp9TzESlj
02S7D66+yu0r1x2xoDvfMbKA0mkEahX2+Cdft4MMIIojtYj6WXEE/MIVi2VCs50XSUHYwamnvFqv
MP8EpUVd+NZ3/o1sQuuzejPBlY8qZqOk6ZTf9NU3PX6y46dUeqoglEqHCnRvA7dlnB16MESXMQue
PdFvEMwBp8C//7rATY27shEwueU71pBfyp3xqFhN71bbj6T0H8zvBDLi3ypEiuS/8h1tspH3AR8F
Z7UfG78hq3fh/xBrXAr+jxrBN3lc3W4fI9CyiR3BBRBmiq88fPg+kH1MfAgeDHMF3ydLg+IhKD/j
5wgf6C/dJ8H+XBcm4mLyiI94hQeYB90H46lBFoZS8CyMWV2gffMJWsZ1g8pmRgegRBbZSXmnCYFe
9fs34okMATHWTv7tiIC7QtImEuQXvKbThLBzZA4PXxZDDOxITxmlAQxlgEfAXbQ785o4BhoRaoTj
GJpJjW9ZI7NoM4KDn7GuLyRKReFbqN+wH9mY+MdQZs6r5SWeXZSaiSJ2g2WYhrmN+IGnZKOovG+k
lGt001nCtn5FrAdyftiYo9vcXYWBMqEpwpDfekPX+aYSb1qv9d1dhfvpDIcMVrnqdQeTNANi2mOC
bx1qrHshaqysicjkM+cai3fPlLhlo0cdUWdBYyFjVnQbLQnVk59mQQdrNNIUIlBEy2EP4ZSEGccF
GngtDKDzTu7UiVWimMQXkFQB3b3N66K7rBTS1yeazXoIyyEctDC+h5chlPrQZBSNOt7EYCCYkiAr
gj4JYs2vGV+NXFpAiX5uedQ7Gc941h12WA/kjt6J6Dhz5V156sYGlTDPz7I3/YhtvZDGPSCk49oh
iQfJU0SeW1rsNOq9IPlF0LVNGUp94FeyWN28Go5taMBYSuB4UaHN3qpkiNy2Daf7xCvhoG9dbBcR
t7JwXmQtEleVnyuurPyxXeQxKkIQLGP/Zfktcc+XoOEQqUVKlIrlxXoCw4u3t5HzMHoYkYKjMK95
vraMiD+sDEtMlHXPmJeaUDB593kpzGTIpGA4Awkv/6P+nVzb+fiIMajdVd2uIX7mESlm1JVRn5DT
se3ybRqHihy2dmC2iJqDcvDZKuna+jVgqzLz19SZv8ZrDB92uzoj7F2dr+meQIQ83X9kZtQQhMBM
64Q1HsaFdiKWhNQh9fvJY+H3ZW1ROr1xvBhkHyIYY8xkCZ/JFTKZ+YTheGFxvEyZqxB8zADhTXjc
3Sjbmf5Wwmiy6N0caYvOKNptIQlK/MsNS602q0Gs+u4wZvxMCbea3IKaxLk/VesfP+IBB+ndfdoZ
1m7M922+h9Ar3BuGfUbAgLG30AX3e/UmqNbjbR8Lf0m/hG/JUUICx3dZKCjEqQLwiADTgV511OP9
tTxQ1ycU8jml+EEmiuRNxsI5W2syZMenEkvbX2ryvTgnprBNZC3OiWS/9VgHnAl2kzXhbppgt37G
AQChle6iyzcg1lWbQlrLWBldDwb82iuuJIfbFa098xQYHa4thKk6YtR5UVBNvZAMU1BRTemtq4KN
UsBbXkVkCKQySXRugxrGwDzodDcx4xB6JY+KGXcQKmbcQbR2Q/AOq8g2hKYSMlSo7opnc3c1lHzv
6mb6YF6BhiIF2wM0iIwxgpVA5QIBWd+w6H5ZS/fbT3+6Xxpgut//RhLJv9JA/kXM7LI0bT3aImZW
mWOuNQx6S7HuzAx5g4OBYRC2o6/1c84V34hT6JIFqzLIdA4GMRqhSJUGYmscwGdjzYlUlJwd4Uqj
3Q1bvDnQ1zFUkdflNargSrZRqUR3JYqbyGoiAipj+CESOLBIUUWbbaBUYMJMM3TXDqhOpW7fI7Z+
H7HaLnbxuKNy0Yi2ltf8a5TjsbY3rnvb2EWUQVvQC6yr1KDuEX8HKtUITRVRKnAFeI6Ippz0+nn9
bOfAe4wPxvfBdmeTARwGWMlPs366HQ2OdHbxERwNGy3Y1tii45rzCCgVWsLP9uN7BfWf2Be6YSiU
OU5YnHdUO/R3dIf0iPILowcdW+OcUK53NOCJsD2dviR6l1/16s14jSjWGZhdguxMehkuUJv4d5aF
yge1CYtRA5Jkzs7yqFbuiskZxfGHKmxVSavFRes1wzFMF2vJFW9/X0AqnEELpiGArhHc+fax1RGV
oSgI75i8pQ5beVkN/ESaAJhG+9tvA34uFozs2As+RGiAvcFCrIL/C25LXll4RuoRQ8uNoEoOUSh8
f9rh0R5ulwO6/Qd39yxHLyFNd6ITrmHRQSeNgw6SB+i9u1wPaPeBCEx409iVQaR8BDcOX/Iqzorh
svCNSJvNZV6ope9wFY7YN6CLJ2oSXXxJ4zHHLl7RNSR+gd0bui5+chfOrnUijEOxBa65S/zLD6N2
7iE/519i9zrCTet8ORGGopzgHJmx7nFkZoY4wVcTB6WBvg2+mjg3iX9cqVtid2w7rNuwtsHgqSTX
/OOSwjPIgcrY1nC4iX9xdGrz6ZlCb0DuQAIARWwlzk1WPxv0dleH4iyfo3lI57FLl5XBcOjdksQs
XSwo2TW89ueVBskUL0MHQvBq5gRrMydYwfHA9gQh2IYk45fQgq9ihb2NjbhjvkwnG0R+HfOVvumI
s3z+A/pzfC+GSTgqGw+RYxiTx1DthwT4RwTtKiJhalNVMOpcjQmrI47WGSm565srAAm6NyTIhFlz
xuBzDLyGs3K76VvhiEtxRPSO/LRCr4NTMzvaWpdghQCMDG9+EoTZMiDRPO4FMtTgid3XOVNHx0Yi
ZoisU4AQxm73I+X4RG0ri2XMQcEj9mhwKXHgg596/ZMpikOCSawH3kQIgR1GhBiZ1K1YgCIk8o7v
5E59dfCNSW7LcFwW6asmQnChhr+u4KcHvREMWVibxAxtQURu3Rr7BUbmdWibHGgCkeovO9yDLUpQ
+l5Mrx2eFWDznTZyU6MI1sgtcVp+Pi98Wx6Zh28LC2TvYs0dt7zR5gWsx9LhPYfVClm7z/3AWgCe
VvaUzrtQ6MGySYWPgw0Pptikl01lM19xiLEdnwhqBYKqQe8Y7wDwfOCg/EwblcjbBOEz00dMFnM/
3Q3oLjAGrgMiV3kWWEug6ycSlW8t1rzWZRDDDUjkTLwpGKfAbGR0Qamc/89qRIfZAvgxW43Y6NHn
BXKW0uRaa69qvOcLGpQnTBsY7zZw+f8z3p0Kj9luF3AXcimOjP1isYAWWEALE1onMPgWcNolpJoE
UBbz3PG9gYrwjf6Rj+uQin3hb/hd/8GZWSKqvogJ7/DM0XvFknNzdYpPC4eH2fwBC4jp/Ss+YJYx
qEGnBjY5y+/XBhLmdlVsH2p460ORcqwEdhc0pkNy8/gOaskqAnuHScRDYKgXXEIzsWU6jNs4bj84
xYlpxduBQyo5T0/WKwNjsopFwic1L3FRKoCIgzRLcrCVIAMJ4GqOUqYeHmFQ/sx+6j/6dzphzK5p
hjn1Hv5bhY+tgvGQx97nr4OIG70bbIIqWIGRvlwkD+P02xH8Vq03trrJkcmCCDzb/BOzaZq6+yE/
1xCjyFQ+U9VO3E4EsxJ8yugDTBHjcs98MQgH2rRHDTZs4hqzmQcQIHrQebOwX2ilxhNjauDYGMCe
OhvCu9sfVZy/NPGOUY+nRCzQ2OLFPAinljvjYdqB0dcZ42KtwwVrM1cdfWsezuNPATdsYj7q24Mv
g3msPI78JPVyHSONQsj49+xn/Ht4F5W98gGM+iYba24yuXOTlUvzQiX2p3OJReeiIe+KXSV2V/Mq
r5C73GFe3GMm3HocwTQ3xWBJI/PcvfzWB4cteJ25BWBcvMtEAIhk9QmaOiB7LmqyB9ugDwY8ICU/
Qb9w+Rzf6bdwbMG3hY2BI8ewWvMoPJ4hcwN8AshEY6OxdbEqWrYuBkWsGhT85yX/JX/xP7IoHrjh
YEKRXks7y1WufMA9YHD9IQWrZyAHOGQkP27snWRs2EkP06NjSuYvqtrwnXWmx4EJjH5p/WhgKDO7
d6CaopGClikhjPNXSCcZSSNmxN0Q8fUpwyo1FpHVxBhPHuZrING0nvORYnY4YIuQXo4UmU9o49YQ
EIsd3zbgHyby1SxszT/4R7xXWy7MSMPWfz2dSHjW8QWcARAwEMzwgUEGzNvmBUSPJf7KFHHBwnsL
07wwbUIqc/ybOV1snzOj+JVAZVH8q+LbnS91ftqLlRR+VvgXEtjgsSy2xBAdHBN3tN4fCn9MIUt6
XSsWqAjDcwbrCNQ2GpXAzesfnlV748ObHl6jC3d/ABhWx2jw77HFmcUC8GcB+OP0D+aPOf+C+dMl
evcfw5sFc9uMBjNamVFVRm0ScfcrbyPSKkhFsgjdo1Mr8kCPGUWvc8PR/vaCl28WY0uUj9OalowI
PGmMKjMif/5aRpVKgPZW7UjF2DZy2MlhfgvvcJPaQIOe5F6BXy23nT2hzMY11uxWYj7nxr4e17BD
AP5G7GGg4GIfQLMFq8/DOg4ougiBpOMKQ8f9Td4X9b6p9x0ZMeou0XZjt5u63YOu8yGszEwV4QFH
E3yo/H3AHYR+z17LeLpq2EusjX5NCgwXBw9c+Z+fAZYGF8qTE1LPn/UH8zBYQQsxCFYQCwxi4j1j
vuO8ZEJcu1DkkenX5Vv6q8SJyhQWbkxy8W9jwbccOa1mqiWSfxWnFYIO6cIwUZSQM/1vvof1yYgh
F37Xf3sbLBbpbVhLbwNVkqxVFpM9BKhXsqe/NG8Fe1IOVq1wmilVXypwC/cSnbxiN8NJAbM0GBfr
4eUA64vV9kD2ZB3jY7xJsTUfNjHXNzms+LWTmlGiNxNrJDVjq31yQHE6sax5LbiKOJ0mcTr9D1qJ
3eWAstE9zadTM7nU2tXkckCxZM3NJ7Gu8xIdI+u9NHf2F+O+P9eaLZyNeiiSzHo+1XCENw9KK4UN
kQKDj0GR3IVdHvZdwOSNliAaiX3QwpzB5cuVGN8KMqsYBLBeHhrg7oaBJ0zHu5u9iz7zC5MYWsBy
zrilBaQRNDTRCNICtjW6ctEFPqDWi/xWclTC9BFeoGsT/kA/o8I4IMFUIFKMwJl/NxAKsY1dT5CZ
DL+T1v3vK00i/DlsDGZXrorOUAtoRq5agCkXy5SQXvIjDE6BOdEBAjvpvYCdkkLAThZ8aVjTo4Cd
rqx5zHbDYwsveuJ0adAktFx/DI9AdnFOIlYeTytiFrC1wluJrqmmewobamMG0Yg/iU8DLuFqhFnb
oqWlrPIIVKAo4pxjasoAjfoCQzk67E0BO3jfnmi/kkHMS3uYCYZL5gSrOk8n4kpMU2SV3FDHM3/E
BxnGr7TNpnXHqUdBbYVXSL/QfWGAglzdtqDTQwXOEnTT2ioi0jLTBFvv7QQ7gSDebXGwckKU9lK9
z7N9e9uNt530iLqGPAxoXh6rSbwbWs8vsiZueOExpdR4WE7ZCf0nk+xWHPGg7sxjKVDosTjom/Fp
5ce/qWyUD/6Ra7etwgFnceuX9sEwGOoSlY5BScFf0/qwkQ1VwhtqSR+XZVedF+kPrMp0qRfT9E/J
iHvenYZrrz1bH3wxI/9n8iduHmQWwIUSM9O97syvkxhFAqNiTIfyHsQA/wAYvO0ODg7JELjtlYxr
5oXh3uhSCzVUKZimZWGG9B9sYohoCWgGHsJJC1tBJ4Mfh0sIhn64W1R7GhwHd7LHlkYovcGUoHt1
mnMNHI/PDLUyTHAAo2TfVvt76gIT8+F7NNeIfvcEbhi1dxwZvdRigI9lWVX7/cNfrZzVZ0mgg4QA
ZGcXu06K1GJXSJFyBzkNFnSikBkxOdT4CVJZQPFR1Pj3i8BMWWKsoj5N77zV4A8UEeP7g+sYR0X8
Wu+ethK1gEKE5UllAHATRl+gqIznMHs5G70gHrIW4iEt8uLChqFYq23ojrkcVyKCF4zSocyvP9nb
6cOTGdLlgPgOUSDscyI/+DnfSA6cSIYROr8pvFnhnaEZaCqq9vkb+9tm5zqVm/evzS4xzfnbZveJ
r2HRsgOHBYRl4TPI9QoOy48yLlWczSBZ5OP8J/5Gx5v0C88/OLL8afaauhNpoNtau0u5S0pXGtbD
Y1c9dny3E7ZKxU4i4xkhDE95m5TbWMXilRfb0fDCNDcxGIy8qeZVlBsW9eeD+o5pI90B0suHq35R
iQPAzL0h5IjkJ8ZpVO1jzcgfG56QN0U2GXkIeKelQ0ZhxHSbSR2+8iNjDIrk8cSOZtxARUQpJpOx
Sr9bJ997yHpMZW6EEKENXoNsksMC10yPanjSChfwpsctYUsLpmOshuE5pIXnS7nnNygori1fAwgn
Ya8WIS79URTqs3ElYUhgH8AebHE6Nx5sonu8Q2nCVMaxnm9UVjsmZNRCPPG9zfxrY8gY64qO08Td
BKks5E3RcSomql7hHEjtfkmCEgsAoNVMrJQpzbz1qG6ZkK1WwoEOQzm+l9ZjcNYKpe6mQU5uu9MX
PQulux57fGHNNvEkzOEuh4e+7/R9g+0Ag4ODCfNEjq4NxoZRj04GCcEn9xgd+j+3UZp0OAvjO2Z1
GmE5pV+jPlNJwKBByM6p7Eb2trRc+1weDKqcNpBvgUk4S+9Pha+kvmkwiIVktE4w6VNCyw5uD0S6
oZptzYmotKgiLn1NcjrD9HrCOOMPzxnSDjxnSDvJtOvy/ap1bqWXI82ebSsv1s4mrpbQQ0eAYv1G
gmswe0J+FZNLJ4sdJL0ETcQyJ6eZZSZKM5t/KnS6XxqqFTyb/3IzSnY11iG4aayTT0g5S19J26Ps
S9BdGh8Ix8pHwquIwrDZ2va20SN6sa7+FDgOMazwgj8eCDiBkrh7TrCVkzfGpe2RHfngQMdI7mXA
BRsF0BG4Jf6AgK5HmPexpYBi2FKj7YiBKqqfB3xNn+suuwaT5ZOnxSFo14EO0RQeIPfHn3QvSdtA
cSal6njZ826xf0BTIWbL6AN+0jfxpvFIcbzEYLHm7cLSgZLmC3ivf1+8Lmmb1B8WN6/6A8NL5qwp
5NurY1t7/q43zGpMP60D6xGYRmBloWrCiVjX0zcJCVnrH/mAFwgYp14VZBWaWnodmpGEEN250eG/
X+d2B50QZG9z9w9Bop+B53RjHgjVSSMEy6mPKRKgeJvfI0WP5q+o7NaKvCXei6sAi9XsF5lIS1KU
ejL85m9nw0lIcyM6m7CBVDdPqZgWQU9S8MyBrM6hLCdUFjwz9YmG/HoGuGwwjoXPhGBW/eIZLWs5
hDPup2PHf39LyUmBR+XAjLrwAIzA7baL7ya/Ib6bpnDc7L3xlFA0z/NNjh1cN8HtXA6FCygOnXy5
72CvkOBJ32GKwTQfnb6Ma1V8dPhPWg1p0lsizy4/sKAVJp+2iWb4z2V6nY+tXjuZLxjL7Togthll
K84uAoRLQMKK4Vdl2I8hhBS9WGOdaKzTanezdymQCcQ3osWvsNoPzEmK0i1/wz2h6rwq+AYI+glF
MCIDUFfUjzuklQiEIT2iC7rHG4cECMQ3bfEmfV+GxxonC+kEOWmDgkO+MoU0T6MNxxbBEhRzFoJU
bOpGwASTKp2C7juKcyQtJmoHm3tR2HrM5iH5MXl860CeTaGjRzMf74b3tv0tHzrEpYduDvjA+QTN
y0zORG6IO4h52yDTbjPh44TUSGYIIhiZ+OhbL1AucdKHc53Qm8JVg0f0EMY68GtThikicJNUZ1oc
CKmsxaUaUrBx6mHWr/ZXEtLl/V3e17Jo0iqoZ9naBic9JI1rwRmiicv2g7aTul1MuNAUNf3WRugz
ezYW2Ag+AjwbcyOs8BzY18+pwnBxW9Bc/lUXdRhEN6F5DXHmWrn5l6XgueZOjKdRERElR40YoWdU
Z0MsaPBYwQmJPTyyn3oBmUZIL9FgJvZ36Q35OB4H2CaTPCEc/8Zn/hGA8Qla9SWoTpMBZOdMz0hx
Uf9IlxfxTbN/PyCsIxd9XL0SQuusMtvxO+O1Ir0BZpDpBpam4VHuI+eaVrjABmjzIbwSNrpItaBd
sxaaKDItC5Ir0iD0ozkbQiRn9+f0oJ1Q5cH7zYiofAKRJcEM1ghs8l/QUQdeerI2jQjx3U41oscY
2UYkMc+dozhJb1pEvNck+qfgpS8l83W+atpDb7n/z2XTeoirBobaxF/RQuKWg683OeMhkg2oq6bw
gDAP/3SQwkr+Uz1gKrHqwkLkgERIIx+obtmt6BvZrSxIbKyWiQd/t33v8I3j6TDOX+OiP9A/xvuh
OcGf7k7GY3S6d7hvi0pO/sCEIj/qvZD3ryjVXx12P2xssrHQTpuvGXY1sPoZo1l0K2SxCQkGPh8n
4avCnYXoT9hSJlxocGNmXcUdeMoUugq0yuK3woMHpjIrP6Jd3JVRg33Y5yxbZQtBwkfCCQkfWzzE
sMmcLYJ0ARI+0gUWnH/Y/soLn53WW0gHeEXRBJOOYv8qqjA/oufmL5DTLHyIgHmh6b/85F3FTAgP
epQeS7zSQAImNkyJ+w2TNZJ78Ae1r0CgJMpAnANV7F7Za8j2kBiaEAtkeGOI/eYI5kX1DWXf3PPv
bXA0S0j5VBxlTy0VMcNiywejEGEjzQ59qHF/Rxtbz6nWRE8v2RMxM8Xnb3DgibNBBYE8jsUHwlKj
OKLMLU6ca/q4idUNasL7HO6BWA51GdKdKfyJ6ROJFTpxFfwx9yimSZzDKghk/hdWgf0/+QBleVjV
LnLPNINwH8b4RK3CIl/3QMakXoiE61UTqqtgZQXmKhhvAdt2/GVX67jbtkBMbdix7ADyugH7QGWA
W3Di4T6aBVCbV3qgjmGbbaGZUSBxNMM0uzLrmlCnRimkIAWDv91Y7ippnXn17/66aeclDvaKUDp8
x8US4/BmLUEM3bAomEBfKZiY5Nq8ss7CMFyKpnGeAOCkLX3dLwcVz+T77iJHg+ZLBCavaYQYFWpY
hWBtjekWVRk+mIyjsQiZZwDqj6F8YfoBh5YB6cK9ZcBKSS/OdyaADjMjpkl9FeSocRDG1Jt5mgjx
uCTu3k9H5/HzXuGGLPRo/yRpeuH9k6Qxs2BlRKQyw8k8Ggtc9WksSnSHvah4cPem3GGtHoJvjU8+
60KIElbUa8a+tNXGK3QXRhez0TdVSaZ59G0dcldo0MhdmcZIXk4AKsZQ7HcXoIbZLBScFX49Q3gb
BAXHuDORWluXtYkpinursB9ZD1EHaaLwVLL8+GyFR3lPAAAfFeYmxJz0NxUpCBIO6iwMyilKxdD7
Pf+kLEVtunSbEel4qNHB7wkVWVHO2V/L/7jMYehGi3g9z2FSRt0A3zb+lEpwl3wG1rShzbbbGq99
gredSz0XUKgzt8U5OzvrCGwcJHbt1QM3afDf316YXMLauPgVD9SnX4vRdd0DAwtzzW+x2MKhll2D
l7kUFvR0XTjGgbVCdIhb3nZKtldMS6kHqDubdYy9hBrek22Bc/v1HqaSYMEPmKH2m+vnvyESbZ7F
qFLsG5b6A5Efsbl0iHxMNKw0z0wTz+yQ65mEAokyET0dfdb9CQSeAYrAjuY6idIb4Eem95PZXAGT
CtUUbHamMqJs0zY1lEHXeIXZLa88Hv/49KZVfx73AtVrjyA/59CW8NrBCRpLFfT4f9t0MGyG2GDY
LXE+WEJrm2PFOJugOtRbmPyVhxFi8oS5aeRS6HdIsmTnsSInUMz1qP1le8+M1ZJEYugFIkzudg9H
wqJOR1ng0yPeuz+hoczFFbx0Ox9izNRxOvoxh97dB46HNURGJpyZHrReE374yBDYZCwL4X/EFGVV
EUvk9RdfBnPjccroODyUCLeLD7FloaWjCYDVAiqpfjNVRCmY6HoKPgsMM2FHrKHUQxFlosm6cA0B
0pGPie2FAjIRKDBM1UDthcM9TarYIZijJgF4H30qmCeQCfLPeRNzLjCfWUz1IWr07xwXIFz8XnSU
07C9w5rLQwgVjfLUbK/4JkSrx956ZfLL1A7dg/Zh6c16RvOuwH472irAPCA9Sm1gK9Fyk9nCnBqH
vuu2P84PkKe3uLaLZsv6oEO7UWLEYizNL6t+DnHEaWYgX9S3EE57tjNvr/zSvy9JGkgxWMygmdvO
LR/7j/11gwjHCIdzrKTFCTM1bONg7MTrxlmXYvW6Z9tNT/nKfzxbr+xM+UUq9mBh7EOK+KzZsQmV
TLQb1scFAjT9B2RoVbjJA3LDAmSGidvB8Y3XV1qJNyA7Px5heWSiCTbKMjDxm3sO5XlY10egUuPj
rXZJ2+XoZOmYXkFEEXAgUFNGYYY3Dvcs5oB8KsgF8GV8MgwGPWI30m+KeSIRNBvzyhXtMXOW+E2e
llEiuJOaQOB6sXpXwzE63iKa5e2IBdQIzgjtFxt6kmYXnJGuhpkTLdrjmeEoSGx55AnyoYBi/32u
K3XfGRhQ8fcJCK43XLY0V3w7KU7yYlcIeQTm8BS6gn3z+A4RuFvf0SmaXtx6JeIk5nOtb6L7QVAG
s8cM6yOPGBjGnEemtM800XRy1gdPu8UyHl+Ju+glR+U3g1UxewXXgd5QfDFpty4Bw7iFV9jCTGac
AmvNGzsn3ZXH5VtdeDx8m3R6/AXGk2Ud4o9/xOfpBPUZUcAbOe4ePT+kiZccISeYhms04nphOyEf
gdJA3ApL++CLMcRuQfTBcaxwInPoUC6T3elyvj341Xy0mTk7mnTUp+UPW75rMCS+6OZsPFOmYxGh
Ozw0fjP26vLWgD/wnbP+wd98E/xvz0AcvIzwLVjqD8IlmAhLeJThEShIPUhjBHWp9Tm7BO3zuDw2
/uIAtCAllccNmeX+HaslTNZmURCUhRuiFMJtIHaH+RvtbXni91JyDIjF7wWsuY54in3m8xhX9+3w
DDMAyhXcCIoCFrubFb+O6BREoMVFXbvyU4e3kit/tejEOVNWpGN5t6ugIQ18YR8ou1HjrN7qEyAr
3BPNEPQTNieLnQ//CEjmLWl2AMt41kOLG9CEO7wKd69mx3eC7Aq8kePAS57WBR3SmtHqb/AIfn/x
owjG4cGAFCjQyUiXf2yaGFNwj8ME3JDXWgRHgIC1fn8C8eNFsx02/vKy3yjh2dVoqLLHhpKJeLYq
tC5b9l26gznTbesTRRAoPh+eJy5fgUbYDfBE+Atdz/yx/HIQdLZ4fxKJxKKashtudkHL5zmD9n2k
O75HnjyLw5N5NV/5w/7Gp4V/UKAp5XftnIZnAougDpBx/R9Xd7bcNrI1C/iJGEFw5i0HAJwky5Yt
WTcMW7I4zzOf/v8KcPvsOBHValutFiegaq3MXJkuT4C8Z1GphHtgtfp0s9T9jOHVc3hoT+saxL82
1cg03eWbr1TcLsdT9Oz+F31SPAyhGVOYD+MWegLn2z2klIOmNj9ER9P7r36YA+BwkqEc5fcgxjGE
aUL41b8Leo4ZF4uQy46B/hfKLgOHOhgkbQllXz388FSvYS9zZ7sBLDcALMUNENanoc8NWiTwyh4B
rzxWyN/iSrJpfsOs76V3/QLgQs4XP8hwW9s/xQjBPZgdB5fCYF4KySXG6OrRYHdoN6kQco7vbiPK
Mm5um1CkmbQ5tKvrNk3KWqhCCaGc7tapeJH6RZIXIw1QNQxN0nrt+/0bPirP9/ApW0pbXwvjt+O7
T9rnnRE2PhX3mEtKPbOudB1Odl+nWTX6cXy1tVr5q/WCw+YS/V2HeoCNcPkwI+DRGhKPKVhFySbT
YG8WacMH8n6WxrAZILU2m4F1FW22GUTXQXEzqJOh+lroj9li/cdiVbBeHanPz8VScjwn53NI1OZX
Wqz9TdSWjy5UO0/Uzt1Km4VOkRZS0KcLsHfTnzRQZQNy3NBg4lvdawo7YKqDn4ym+HD7erh1drdO
8a2Z8n3YdWjIzj9JhojLyIVuX9fvt69UOY69/A61B6+wn4V4XXD5JM7IJazzPd/UckLPnYXpCxqI
6BBmQE6ZAgL25soPgCzy5B2w6dgkxATV5RwZYc2dY82lgyOzJKRb9lNnoeCD2iCaD6sucz3gEM21
xM5PR0WxB7wyzPyk+2ZyZOuRrXuTuUenUuxVVp1tj0rxzHvsa3Hpi7EWlGF0SJcY7l6VLFIMIQuq
bFDBrIL8qcLr7d4trcOgwr9xEiMKlnGS7cf5eflzP+M906mShAsFKbbZ2RpTeFx+Kci8fr3i2w7h
IU7FdJFlrEu3qjaTSym5lZL9OXyYuw1725aJdXEJlOvmvNqlhHS0ee1PN0pIjiFIA87F/UOtXxE4
R4CVXekEWK706TkIsFzpVRe7GNUuAsKcZSTUudbtlDZdk0k927N9tbiLG2L3VkmH7uv+bbz4g6O4
eeR9xt0gN5XB9QTYWw1iG5lG+0whxsOZBbtdKaOCx9+VW9kJ6QBz8h7fVzdvXVu/cXbj8ags9Fwn
l3Yx+7/zg0SP6RdE345x9M2neEoXJbNFPcXTuNgPejujaRA/FijhFlx9XgpBdLdSiF0D8qySethl
z0HV1vheGf1A7OXJPji9ajncwmQ3lTcb49ylFNiWjZi7IPdRj9j1/YfZZy72cle7TkGzmQYy1FS5
jo84yz7+87Tuo/6pjFAy8tgaoT9T4ZmGnLZqbzxTFEFw+Ryad++4NX6A5T29vKbwDNevWGDtjk1e
ftoFPZ7RD5MfzoRaOFDwjWo6R6EuBnHx5MiqsaEP0nr3TY5RX4zigeaydTF6I8n2QJQV1sKYjRlT
xxu5tIt71CiOJtFoFo1W0ehYGF2mo/N+dKddOQ2XleGcU0kdYDY4akO/NsSadYuzNskMAe7p0DrH
SHrmfZ5WpBzsWp7ElqIxewZ0jY6Sa/xafHOGWUdervaOrArR8amLnZuYhVARvbl1Lbeu4tPeeOtv
Pp1kNYZcut+jmRtusOG0VRb6ecIrqitkhE3xirJIjOLwB8r1OvyBKpueWZzqJcziHKf9PYfHBRAF
nLRR6I4wTbPVqHkeNZaj8jmko1VJBuvDvRFr3nbiDKJBYYY67Bu01kadIQAMYucdG6z+ahqTirmQ
MHHzKKgfLIN3xOunZsdeGH2ov8a/NqSVVILj2GVkSxx/L4gW+HWox/Xs4hIEVXyCVAQFeap9d6Rc
ksnLk76n/aE+Lps4djFiR8tZrNU/uxxMSmGgJrQUM4qNKKsJV5+o0tuTbbVMXeFyMYD5YxD+87fo
EZnniM8yxeyWamoFMyL1kfgC7aPGq0T9mmCPcb+xHkyvA7M3l9qgWBtMF8NKbbBeDMe1AamVV4rP
JfvwPoQ/FwdkH9olBOJYNCSU4CPQbb8vspuHztDSw/TwSEca8W4QnMLXDKPudama16/VDe7Nm1OS
OVUJklRVeofkZvU7YvEnHYzl5DjN8ahFJSlfkuMsqbCrHKfr9xMk4W1+7FzXAVrYzhLl4HWXzpv0
D5z5uWMIKKwHOp/anRXRRCB6vGnGq2zNmsZzuZ8ly1JcnxNIgngaWtfz6HoeHc+BQ61ch6Xr8DYe
TMzDwYQ6t6hTzLKAuZZZ4HBJu+3jZy6sgoijHLwHOevABsNqEM9nLkHMR1gEWWXqtjiijjJ65Qpe
JUuJw5QWkT93b9KrofAyLKRbfDJKNVmbu8DmhiIXPkgyPKGws5aH79bNgBpkMf/O4JmncaEZrEnH
H+VKUvopfIMHo9Urf51OfubQM98fsPP9FmBnK3jFjM0DZKZyfOWYylkcRaI38ZX14A19OIe8W4OB
rPpZvwoyYiPIlJRFMFfwa7NzRjz+XsweLtTCs2BaXzBbp9uwDb8el50zD3jo8tvu9cwr5TJY41K/
jC+ymXvzco+v7rGU1inEtsn9gdnOF/4ltw8WMtHbiXvPe0Ow6Ct09/4UvTH/PUPG1Vd67Gartuvt
qSaiTw4sfFgasyHDDp5oPIFmzAs0IlJxEfTHBLhcizrJqtmyzuRxvGGard3rQYlunBTqENxNOdhm
2VmlDy47V3z49IWxLSicDUzpeQFI4xtQM+HOMi7mIFL85gtIXBjBsUhDnlZH5dFOr0NvGpUETrPp
7B5mb5vXEikTnfgOe4BcCXaJWSKJOfjDf5Yr4khcBoE64bzT5Q0hRZNfzEa2DpIrbgpJu0mS0AU8
+vBzbxHiPR7QNcNTJOSKTZfGY+2d942IpgiSnq2oDaBIzwB0BQX65nF3SA/ZugRpT0xqlw3Oz5fp
cpmWMnOz7QMbRD4CLFlEj14760YIAj5mq9iR4cOJ6HLqLdR03jHokx7+ECiLfbW1JWw3FopPvcno
tfvCtL4eMVCZ8QijlCMfpu1nmBb/jGzfNGKHIV9fLy9iZfzqJ67RMyGD82zGrLZdi7RBmv02mpHp
AL4G91L8WA6QWeISKsFtur4L5pyNcnfzioIxmn7o5yHoSK3mDArfgv97P0sUxEQ1v1nCzH8LlGeS
xNSK4+f0hestTqHazVx//MlCLfDRwS5Yze+nzfOYHK41G7pBfcZF5HPF/GpwLyoSfZtj9Ew321ZZ
YA1nqkYyNC7h8ZkVapvVPtBOM5PH/o7XnI/QBCykRPk57xlkDaHjHA2tRhaPLhs9j0ev1dP6vFfI
1qyRisw1Cg87wEVwr1w05fn1GFiWDr3aobdXm45bTA2NtV1/rfAeopuvHUrDdbY2qk6Ws5nEkMqw
KESBNJgYUSH/XIJvtlbX+LpMbgd7bbqfpbtqup729tdesdorTPunXX9656A3KKail0PqjJUZH0Xu
QPs67MCIOQZxSZ3Steoucpcwx1Nvx8qgI8HY98wV2ifsRp5mTjqbivBK41dDb3Dp0W1deixOvtp9
Xk+M9/nNELi2vekHWNYilhdY5FHlhv+OIeMv0aRxeFqdnpbGOlmYTpkw0f7ycJoaRaywsjpiNWet
l1n7y6GWHilTfG9Dg6GycNHtesxvF0tTRvpjkBpRR/R5XX6WhP88+R7Hsco3m5CtY1cnS+nz4+GT
xWbwduH13Q42VtSJKpVVMi7EcoXWZMF7yvjR5v6wYvbU4W+cXuBl4PpdbJ939fjF0fohfwvsCcv1
oPCdhwbOlqeh92F+YLaY5fKFm+gmMl5znUUZOhNqj7L5sPaVwO5OGknhDy53UTCW01pSnrwVwp57
PX3P+dzF0L/HXLcYkK0H7rkQgyQLkiktL02vAOU23AjvmIUb5f3+xDi3+Bj2SEf3Gy4x28rLbzWB
haNwew9X0Y/MA8v7b/tFzXMIrY7cdNXRYv24/GQJ7TV54n6rj7V11ePbvokZ9qmQlbGhHzdFIWaF
xjJi+oOXmkeWCA3gsZVVuvUnG0tOO7KlwGXPP3G73g+05DhGowbXZDklPnBMus17O2CLXXsuK7PL
bGLWvfXaDpWFLKyDld0Ry3VvVR8qHw4ta/r73KqGwIOGSL6PiPmys/Hm2xFrX37Q5a/MOucv7LGj
h6YhK9ZPVCfcpVNecdGDMw9/1mzjZrG/46GLk1EwhzqpJj4Vl1G1mETJHhgSLit5bGUceyO5ewXB
or7hqs2y9zjBLfadqYEBxe+v0vuF0cF8WEJIkkUeh/XJqDAZzaeje6M9XX0b+6yOYvmG09OQ98v0
0Oqueldazqze2BD80Z2sw1JyyA9jSRh98pmgOr4Ocr59NhnkfHuJFt41T6ffNGMT/FHIHXJ/lDM3
MS982Vuc0jsZ6y2Npr3StjdjAH7v75diNujjb4v2dBYYy/m9X10MKsdBvTS4HQeUml2Dgt8PgLPG
w/LTcedecdU67ny6/N5t+DaOf+WN7/vIfV+Upw0j90vbOxSGl1tcYCWJAgKOBtDAQGJcucW19+un
ndFq8pxopJxxFo3Uzsg0hA+VrE5BnQTrxVlr8+xdYkbFLIRDDsm6k+3qq4G5YxjHZRaybbbVEJlB
Dkeq6rXzMBm30L+7ZnKbGv4c7TJJf2kqn6pVB7CfpMsmzWOLY0PUDGtjt5nHR6AJFjGLKDlNheT1
b7d+dds/bNqT/u77TC5hLcxai0xi1OFLNQQp+dtY/ftfhlKl0rHYipck6mYpHrM/BPqojHKP3eOS
QcC6N2ENjTxsq8eCi+OGa6uZ0uCq6IAsfqEGQOO7UI8D3g9WdAr2D0QIqroZCaIwiErCyedep3VF
DsTuI+XMFxaOR+NUm3Br8av1LaERdq1IP63zpcR8ZV3OtnF6iqfTIFK5VwZ+JDF6vmoO66y4shi5
yuLhcGF3GeJV5JZW2PqiLboTGPpgciXTCBGfcjquAly9N96CxaJr1VDU/vBH3GcI37kmS+ZdmZ8F
MwtrNxf6EXO65GfBSZ8MaVMHXXSjrxKWClwQTLRO4wvWOFuLc0iwUaiqehkon2kCP8rzV5VLdZWW
V6nYskWzJVjJa6njjL1Fj7Uh0c0syC1s2NGbwqL+fS2hhdiOrDWreW0f3t6m8zy4Mdcdp9nPSzYi
wBBex4P8/kCfoHy4frUxM2kktuIwNwUaOHqut/SCV9r1eC9y5lUTc2RWRLA3Vi78szc+1NNLtiI2
XPNeY98bM+M6OIjbl879k6lhldYMYshx+7vPxm8n5johWxkE2ieDgXv2sW7eD7vOVVhiKVw1XNrS
LUW/qbDs0/eT/7kH5qkexW/V43eqjn1W1k64+3P1Wg3Ii+zyvi51iqPskE5UzlmyaOG7H7sSAMzD
9j6pEyv1FDUnh28FyZ4uJu39+cuC4+QlXAfhUshWS2Hd/XttZN8Yz1uT/gqAVevvtyH+dekmmvRP
k34BN13ubdc9grTZyG0gR2t1Di9IjlbY2g3PPOeSKpd/7bm67p9++njyvubwc7//qi8pkhdH2FSZ
jaGt0EDjbb45lLUG1VsoBJz20RbA2b8LUV0/5moVAXhqG67T4jcc2Qt1t/f7h4hYtX3w8nYQhlrk
m4q1fu0ySOJmqeM5xKcgG1p/8it1fuc73os0vFVCA7M1/nDoK0zrleDgVFdnaEaUlOqTYog40w5G
T/cH7kwWhYt8PwyHAIYRk8fiNxfVkcjh1x7Z8t13/NAWcf79bvy61aBXN6eLP9geXcJkYc3vdDqq
Bhei6+SaXSqCT0pH6uOset2O2As2UQaXAU1dERcdO3n3xadDiLe0diH7q8IfLP+o9927iFbRDuGA
nr64C1xn6vFZFGzJ559KhZ1ovKg/p/GsGq1oVx6V3QRPwj8PD8WP/a0zIZHYsYp1jzTZ1esyDfJl
JpelZx0XYWF2H7mVfF6W9kHo4e7Vu30uDB0xnJ89m4ZExs/8lHHECI52mtwq4UBRfuqraIkWJ6aR
UBUIXfLPS8ygDG7FFN8q68ZbIl6GTDHVSI5ngjiti//qZw7lj9v7nO486/73nxq1/WcuiKOJM1qV
IwD5H85SHymWjovQeZkRE+5ncSzTerErs3Rd1q2Z3GlD2/qufSn4Std5ArfuP3Q8ZU+zr1thGqss
O0ZPSiVe39xXeYeW771Vo0dhp69kiasFcX1VMDqGaSRS/vizq3Qu8iVkMkgpoXcL9Yt0pbHKq8tY
miAuc8X0Ny0cQ7DSc9l5v4tl7ExX4cobA3RvaY1X4KNikA0rnjPrXSuqNfU2Pzd1f17FeKeUwPtL
h5Vb7fG+b5lTmqPg1fsh76cR+Kv4vI8F8iiSlcrh4uIWHGbSrH8zaQtzCNlSzTARtf6VMtGn7FPe
sMV0X0z5vJUOaeWQrpdppZnw4m4EuD4EBh863qblxLxO8KIvCnkHeGZ98rTQtViV7oZCvnNhaF3j
/F/O98R0IvD+2F1ki4vzJltHdoSfBDWiCZiTHFIPNW4mLOAPz7NxcoHFb5LLNIlq8YQAxXzeKo4m
8U7yqmkRwtIfZt729bAWk87MMsC061yKnZME1mrnwFmm0CnQbC260aVb4uNSCuvGxqjBf8RBHN9p
abZxbRZXZjGhvFWcBWdv7pXEVIXexJacOUnkGjACsB0wSCTEuIMHQHutxp16p3lpT2/91bZfv/av
tlM20SOypWq9e+NL97W0aJOilXhs6mw4n3SLw8axYziy3t3RBlVCDpCwrPXvplSRLFhtJQRRmREO
dUtg53mepecJVOOsrQY/tGvIiG2/sOnbMvzMlIN5FFaNj6ZxfO4pMsh4t/Br4QpG00Il6Rln1tb7
38fB9fesMawyxbgNK/XhvZyWNrFfKNJNntvGQaGsOvfuHqvxs7Qmw+md4fizAYxKVJGQnJoMQwch
56fQAMi+KX2xjfunwQ/S5NBmeAi+mu3mQ6PaBqFRWAfNsyVxvWICe0u5Gdb2xeFV36SnS1repEvT
c2In4zvLzj0xUtLMVmWeVHcU/2F5NZd5UjJCK0LkFBejeEcvphKjwpmHIMNZFqqkgAOrzUPkNNnq
P+XqgaaNeNUEdLZyxWNdk7PnADKNpafc92228Ud9itqm9lG/0FWH/+Wl/sDJS3IKwE5yinQ2/ZG1
fFmtvi5fNDURGNZs4fO88MrIMRR6H6KqZK/rqKhW14DTcsu2DgLZvEdnezNhLNvjLFvCDuPEp5qT
H5VemGlSL9N6fDgDLPaEpJfsCbXO7n/y8txEWlkgxkFZ4Kyz0dxoBla9OS7Hnhbcq0mac6Cw/OYE
rr5pY899PezJQUKC+Vvh5hivETj8KtW6pWdoAHTmNOkowc95JnPpGfXlYE93tdTv+LIcyKZUtkKF
nHfUoJXM3Rf26ryrHBPw6zwKqMtyAVQJqEsFdgxSah/plY/Dc5ZARDJer7ZIiwnLCcy3TE4MXVXj
LZMT8z+MpCcGQJMrlpDABew63yWTOXmY+ECQaegbpdpt5+3Z4dFVKHz+uPUDneI6lvhQ69y+wE9D
hpizkHJS4NnulC5nPXbZQsrYZQtzz5FNQMhrnp6kY7TXWooFuKYdtIGDMaOAYQf+8d+qB0W2ZtDK
N1GlopX3gxfKePsui6MwdsbztjPP1uyj4DBviTU4LtPJzzztorAKaRcilQ7PfB0hBU7W2bRzKQ03
u9G+OFpNOxLIKu8eO9+980bUo+aNqEfViMLxAFDdbbY8rAf3sP8i4tvFUqdUCjBjpRQy4ic/6W43
/v2lBj2wHfM8qXbNIdua887O1ry9d3fH7uEoG6p78tfw8eSydHBoxXO1jfWEOyyLvSIjykOPr2St
0Qv9oayXIulu73boXRc9/z+Vu2H0dfj9N8KFddf7Yt+3vDUy7KufZQOirJG6TU6rlPzBzdjKG0hj
z2aeLb3jvdEx062D1EFbl1nnNus0fxzblw+eUTtVeNKcsFYNFv8nmZrJgQPdMZhR3sbxhUj1kETX
VvXavpGqMPfah+wHq1FySsfiH2Q/hPiHSyz+oVyKj9t4njp17pNY3IRTJ4+bODqgZVft4rJpLkTm
PTFCsp5JDkspjXePxUK7ch/OryN2UfMlKfAD7gLdEBBVEHaOp96ZAgAp41zQfe4r3C5x7npTtmWp
Uh0yj3l26i7LTp2deCu2Jy0xwXb7dYGzZPAsjGSU3hLppNeXe+vuL6fO/Nu5+v/CSrdVEHprlSz+
aHs5PBEQVJPaJJ3cEv+JsaFGcNqpiS08hWzdY3W0Oo+wHpv6sLEeHseDcXEQiajkMlnoHVe9yjPj
Mla2Qi+tZrPzdXwRIerG/fv7PFrt3AtBXtt+c9PfTfo663LWXE/X8BRpqhjVFh9+PR9sqPJRIr5t
7y7CxnqXEHc3KF4oyPurcXqgfCU22Q/K1X5z364U3jUjTpptWhaiuU2q2yzpYNUg/HeChGTdiQaU
J7nQt8LB6YQ+dEzRYWSzL2aXCciA6Tx8VkkXOil2eh31oRrahW/wcNVo8RscFIhYugYI+nYM3aOG
QpviHj39PGHKyRdvIFxuWL3Dkgu8Fk0pKQmD63sG2irexhNQFKsAVAkY/t9dfeRDxLtiMygnOTAV
CmgCuWwxlPUEkBdSFZj4MotXzqn81lMC0Ng6mNE3SyG7Nl1X0hnjq0s6raTTx+sLL7lmvBOj+mcH
+qiNiiFhviNHsAK9SHeXsFbZmvGr26Sm3YVzOm836XwjDdZ2mxavIYV3bbD3u/jSo+k3QZ/NzsUA
BUWrEX0uWoY+RN3hc+yuR4to60WeGMJMSWynXv6Gg8i/a9ZjB2rJtI3BumKII5OaFCIVJooiB1u6
h/VDnrPOV1On73Me4ROMS8w/tcigPe1gNhqSBxuuP4UiAcMPopEw+vd0NlxhWJXDZJbrwWw+FJck
8xxLYH4J52Psobb3LiWyspYimBchFPvrGGV5D5lqYf2sfzV7BcURdA73EAy1yxIE4R5e5WE2gEvO
12nJaRxYkisUkzp3EyLtgJSFH85NEI5b231tOR3LkqmTqKGyjCtRbKDhzDApHkfx+kxUiknJ4maV
YpIPb4wTWLywdbkHetEqmmnOlvpC9KviQp7Y8gUQpYMrbwOsMM/gofyaPqFv9i1BUoZHrhBnlvZ1
wxMhDh5+XuKCo32eds7T2D2FVxJbVxsahlFdLHXBpfb0E2Dy7/8sh2Gw5psGJA8x0n04EZ2FYFTH
oeVSdRxa5pCcSllsGCNkCh4O0s8+aqNA7pAmhoP7+a31ZfoCzsreJ4M/6M/Va5M3ILf2jFfCOO5e
J3IkaTIx574+yqRHOdBlToJNcv0tenJbHiABmyj0yDr+nL3VkKJuA1cwdJkt2yGt6byQ0Bi/N4vd
ShYB5eIs/Dr8zCEkzXP0JriahZhBe2YJPLDMXJs+MnO6N0AsC75vhKUehXi1xrhfuLVfaq1alkMy
C/nJtzbTjwb7naQxh/j2q7UAoeSF+GHSX/N36JnnywOfb4p/+77xiix3BFymZgGkMN1gya+WCyyx
4ssWhfNDvPlDwQitNIZCSN+9fdirsCi2q/EuLdWgFZB/CabQfUMzh47yMcD3n2gWZC45BGBEMwWA
CLNmYhVc0yHVq/IIHAj5caXhtDhyNczcHCu2bZAshWeIDjkSICoN0ag1GuVL5/K+tfvMWrynpT2p
Tgph5O2l9C2DB/IPC916efeJ+eUnmIbN7w3pmDP5+ywBAd+AxtGnMqo1FCA/AUonv4Ad7TL+F3zA
EmXNtx7wo0xZ9reIt1WbLoAptbGebB0a6bXIeTVdse54EBpmGShURqmhhIZdf6kahlTUbHUKXT7V
tWq3gW88dmvHbkPgXIMHiJ7PczW/yPC7U5x16r+I0FQC++7R5vOuk1XqBUCDllh765m/zvi9QTuy
Vb11A6c2Gzop6qPm2kzlq7dA494wmfYmg6+lpFx+MoYlonIT1nt3M7iWofbemI+hd9Rm7mYx3Gqo
Z/xSIuJ3zc57V7kl8570vRyGlK9SjHcACzMMp0Qa3o3AZJ3M16wagMydE5vb2Dc8vSvwZNYyL6gq
M41pabqb/IBvITpJ0239K+6UhpB7sD3Sgm/vKeS1XU4hUGwZ9SbHkCm2jNJ1RDIRHL3ltNU3Qt6T
U7nzJwQbWkRWKoWXkkEWA9lcHR7k4UCahHua2XNF5vCUPEvBxMYmXbGAisUQVFt1FNNeGJvBAUKZ
3su8oaA75hFIIq+hreG6DvorE0wzZmDogNdG+WWu6yrxzfAYJY1GEsAfYbVn216iVzidkuM6LO9V
nmUarROrmq1CNW5MoD9YUwl0/SZzXXbWnYcS4Lh7x+Com1Hw2WKwMy79HSWNrirpsA6zzuonwsZ0
Q1c/qRAcB3975A1/e8FScqXqDM252V+60R/0ze40WIrH2Q0n69Gl0Eap6pUyTx1exWljHFy/zrX2
edea1JJzMJPZ8dxbPN5Pj9fTY2n+uD09jivmCR6bsrZNCfKmVtdVtWBJ/ZqEYZWdrKSwmOtB4l6M
rM3WrXVyE1K+CaNfzU08L8WGqf7OU53jlerBZjQ6lgaLo3y5YEvK6TXakMOb71r3KmtKzB5rOauw
bT3k8T0SfAqus2ny0x25YJ3jk2TIexvsJiFL5mK2dOWs6UVRyJI5EiUNm1/3L0VKwyiWzOtona3N
xyhA6YEasaTMu0x0uiIHhUFLUa5ZoTCJ4opvqm63gbUJeAfXzkpYWAvr/HvMfI0fLXd/Nv9Z3rhI
BQuwMPkjO9hDeUCnuLMcXDF+/t+jfLrtLqQvJEJQ1TebOXfkWKR7rScl/VTv7tN45WKQURBfL/Gq
HC/KHLFEsiSVRVLeJ8taWFOGP9O0sEl30xRagXgp30N1VWYOjklRgleTsUG1zjw+XNJIhZWtMX+I
PyrU6wEI1JmK1uF1Jei5EVtQjbNPrfqmalaL165hhWxj0aIZI7NvxJ6ryiRADoN/o+HKL9XITXo8
a61TV/bA4wXgBRxcjcaLhwgVdn44VB8Op87uj3pxuekpFic2ogLbwLRWQFP5qg/6WljRl4UAtKIY
FsO05+7lHBLQFIDA7SvEOOsEtuNBcTa4VylgZeV0z6iukHqckzYOMxmXl/bl5zWLPYcrW/KqQcvq
E1/JlWiVLDTz+xckU03rri9gI1hKEb8KWaVRmOzNs5HB05YaAodULfaVg7JRgdk6KL9Q9Vj8pnjM
ywR0A9r33eklZwuscaE9qncu8WwoQcHfi6SdJEt0Vhly2/gIm9lvc8JWvqPBbHaE15f2JFuEUhbC
Bu5/iAu/ENGKF0BK9MZkNbBZ1V2I7SUKwNpA1NSz7JffnZwerhA4iSrtKbmhJG1jDPVY/SjW3sxv
gILftp4uYeF/Sc87U1nZVkmqkcdF0RD86wDCWeFUbEmlgEULZhN0q/YNWGyr8HbsntuFP5iJfRZI
pZQqfI9IKkD4YGX9iAPKlLBFMfO+/vTk6IOsADlwJbqF0xmQC8MvvTuiD8vYEe1MqVGCBoVJc9yV
guTbzX0IQuJnVjP9cA/0sNWopxjisFjLxvmBfSymZ1O72YEN1N1DlEutOy96bpKcXeLox+7ZGe1P
uSN09f7XFDo/o1flzi47pplCZ8c0iy6MrihjBmbX7ulbEKsS77c2cRQyB9P66Oz9+TRD8HSK7+uH
rBnzygnX/iHpUwbib6G3K4SDpYoRfBdaiIjIGjYRHDHxwPKeGmLGAhz2vShjAQIRcOzXF/27mpdu
69g/l5gV9KNSv1zidte+8ujriD1fFR+aHLrZG9RiCfCN/0kkFIzSZJF37tdXAnFDImEDDfHW/NNg
l1uAzbHf6q7oUJu48m5hSwQYnyRPNkUMxeVFSMOo3zjJt8yvF+VnJyybxC41slWpUtnwEjGUltzE
Luni4NhXmhamA5ye1FD0wcmaj6lt7KaJTaa3IGWP5kYxKDOZONV/+uXFfXJdJPOnw7Yj1unkb36s
mvj9IdPp6nTZBjon/CYPMoc9VJMCbtCuXG99Ls0/jMqMZajbO7XjQ+n4MB1JWHJSMYqahy9mK+9R
mK1kslw5xRUdyTTeoxuFawhrAY8SoElxbYZ5h/Gv9Xv0EWkZ5VgzsEMEZpmUtLd51I/BLwLtHzCD
qLVGz8zT+jfDDvvL4HYYGtOrRc+1J5Yrtaf65Rs/KK5RnGBrOCe8zlRgYPtf/NKyN3F4/rmky1p7
V/ibEXU7DKKIu9FgBw53mnRZw7DVNCzNWfP/G5ZmD8N/ibEqk+ygsX9EWVZgMHSmyh8ctHvaIsRw
T2OddPVqQtl1B0OxrKwgntUY7kmJUU/msj+uA34O1dpfPwcX2Lu+SsiaFloqoWQZ0GsdYl7sEzTZ
FvPCX/HkXq92CTO+QVjq3wp/dkwtAyMJKwbS1gwpEXfLKcCFHhPiTUK6HKSlqYLQTnft6Q9FqyC2
okabUbCJoUroshB+uYIkT9w73UIsGv3IDdl0I0qMzwy0zgJ9gYr/jCjm9UHjOph/VYjt64NcGrOS
C3DqL1d96b7HqLc59u6zthRNI0HjpLoJBWdjSn3OQzWeqZl38YTsZ5kcDsz+k2Vmyb69pmdA27ex
A3yvwZciG+6Q6zSd1RI+fPtp2tikNaEOF5xGWuhcmnGVEXtBAt5wvR3ua22tqUuaG+SMp5VrgZXe
VSZq+3v9Kv2vPQXxFcIqLzpWiYW1mIm3OXypzQpeRO5ddG4amDyKgp7tT3TUqpFaO1/HxlSly7VU
T3Jt6T0nUJuszT+RVFZCjw8wsQKHkLX5+VmEYEch3AARx4d5dTQ+jWqnkWOr2W18wM1YvYdapwo7
U+vUu8QY1am3vUtBgdwwklxjDSHqubuZtK+V9DTp7bK13fTW/NFDCdCePMk3WXm3fhfU8u5xVlnK
Frex0gOQ97KH7mUliEQCipBjVn+oqWBAkUAc7gcf97ohV1PcnapF71zpoFSsHVb0J+sPVQAsYx0w
klzF5fB0/i8HSGaWB5LPjBb+VcjQiI7jL479cllpGwgGoNxGZ36A//Wv/RLBG1SCxs6Fi1DP2QUX
LnH3MMhF628QCzOHNOuT7uUdMKSi63GzgRKthtMfZAFSGQNMYJook6kSBOhLexGntWn/vDXwxYXC
wF5rVoqtf2BNI4rPaeGh3Ij9CeU05wCNGFS/En68NMqt1SQlB48qyfr3AQG4C9QEXgwpVvyCooBC
4oARPzLsl80g/VasaZSav/Aq9e+5CpZ0wCLh0xIhnMVL81zjSHnob9cDgkKIFgEh9LBYGiIEBK87
hPMUd7pki68oqlUTbYkxq2C1M0h/U+2KDrQqmxYR5q49+Qikq/gW5oz3R0xBFCRum3u86y2+jAO7
vP/MrWhyHxqied3l5FlzSXp/Q9MAG2xahr9Ag5ytvuOnfLKr19sjRXqF3fisR3cDVvHsz1H/mMkh
LyG0U5lh5ZQxEMBa9AjEeHvtg7dQRuhTDvwTD5QjME0SOH29HmYAs1WNq+Ttr16ib+hqz4XAV3h9
jdY7LKmw01BIJkloZ2rFP6Xn5q9QZWUS8quI2cmw9A2/xq+FcsQC1uZ47el1+iPXUJMpYK1cV7lh
ij1RrNZYcEuWyankOSBmWo1J/7jtb+lnKr1lhYyjN63AINsFnomt27m3KaTrcrospyQ01P3nTBq5
NQa1fVm/QPSKP5e8un9KIHWv54yhuhPjaF2/XmvPZEXXa/cLC6EZzanY5mLQdmL5KDHKywkBwGJI
NS+e5PRafjoHytDrkZt56bhLnAKwHy10NZO9qHQoX7TQzF4sGg0NdLdsrDgMXJSYRVBdcKKH5xkA
XAWtRT5qkU9bwBPyUQtpzPQCIAVrlgUy43OQOSAFVxUyB+F0NpSH6vgsJPgcQsDd8xmxn6kBpX8I
y8vz8qiVmm1czoJBwjWsIIiUQ9Gp4ZLbX71VLHjGp5CdPK+E7GSFc/MYEx4DDsqj+ndspvuFYgaJ
mfOY7v/152z7nH+OCrx8+MPnaPgj6IWP/aGhittPm9RsHhb21wBC3qyUnm+BpCWzZ/pEhks+luOo
pewyznXIlDtT9kqH4fw4rJUyASlrCpPBYSigfHHehrWSyFLqIOa2v1ytP9e/XMI8b2hSmlmQHk3K
hQvnD0GeCLZ/Xr9wiAuUKjP6HfsEZt3VxyUGZlK0TzmtCnJ4AsjOf7jP6JAsu4Xex+hHmLXIYbu8
8dH7AG0PPwmLJQMHWW9GKucXiSs+r3nJS3KFSeFN2ko2BoFuUJVMRUUYpH8CMHnUtZ6A1rqa7BpJ
8z7a31oX3sN9kx/AdXJ6by1ut3wn201L5KJZVzAt/j0TdQPbop/pCZerTJLqp4slv1JcJgaJLrEG
xLSPBuRC4CaZAfL2eiV1uf8NK/S+grP4i4Gz2CaHlMb/EC3bGxmJ2/9/6UqMpbfSr1bmZJG3MIrG
KeTdNpp/MYorgGuVnoWJXULebekgsjI5z0TatvtQCl2FaYtaUqwl+dCb8BdDb4VLGHqr/8/QW2Pb
r2z7Zt4KIWdqUX1scsiuPCogJzHFZ5HNm16NKXhsCRsBr4J9yoOSWNVFEHvQPYw/DtfE+Y7Xdng0
ZlzOY3ngkBAaBFLR4PP2CzB8+HlYx6Vney3jLMR8fgOQqoHDoeXJ/en+pP/hWW7AI2xrdHXwYfG7
hT+Ha9z8XssClvWGFrsqsCUIV7GovpPjbS/YZsteYBXflz90g8T2RF0rmBoDFe0mTYbPJ2eBbQ45
3ujkwcjfZhRofVw8ggFp5zDPTNB2hhIzEzTQ8e32Ra26dHzEM2Kd7vVJa+1p6Vo9J1enMcFAAsCT
wamemsvd8/LVHmUV36tPClLyrFPnjG7pWOdap7IPsgiiwAl8OTOlou6ybAF5mzfrNaRvLgN/gUYj
A/fVFXbas5P+q/e67IPea9PgKdefHuLG41S2KlFmlPwFq+FvmbY6nGMMswX8BJZgdpS03A5ViYXu
k7Lt8DEiMA9C+7zGR94545T5TVv3EymqSRbdO7UjpNwNd3n11PIn5XkhAiHQeJU7BarXXiIrDVuL
DSbfWmrvjff9zhkWms/Jqb8gMmenDNJkubxqF5Lrnd/zQNTzYTK4l/uinsFz9yhEPR8yt6zKOFz3
i1kSLROX/s54KInw6+kYqt6DnSWrehdRC9Cw6FS2ofStn8JaFDvVU0cOC9Dt4peIjB1RVCzGgjx7
O+PkpCW0k29IGsuFiKehTVd9lZNMBhq0nD5nhA8F7X+Hr/Zbi27Zs/Llg6K+8BXRVHyvOMUb7fNk
dJ+MbrtRdTKqFkf14qhQNFDbCf7V7tcQ2mpXrQhjM23DLmnTFzV+kGl/SqtlN1jCUg3rg3SCNOdc
l0ETLJkSUZEyfIHghOeWb4++/tsecxrXh2T7r2mkw+VjeW48+Oompv8mb9r/CswtHuSpLsrDfKhg
OR1dysPjdFQqD+naT8PqZy7MsPvBoyky6DKIMhYflZI7zEY9KJdx5X31UJNEo3X9VNvdhLP8uDiw
CWC4uGgQcUHX9DDtlRdtJfbGvtJbzPqbe3/aEA48qAuemgyXk+F0wlB72LwNq7dhxGxYjPNtOC20
x1+UujXtv+AjIHFW3aIrVbd736+jTNALxKoPjdNob1BzPawVB6fZYHNpM49tj8nzg47UGEc+10Ul
a1uqf4dobV7Vstg7x7OD2bGkWJT2EMb4CZufMSfc62SECv0JiNc864u1xgjv4boiYNg0ErbkP/D/
f4sXexF1qeJlTGa6IG5K/o+r+1puG1nbBXxFqGImeMocJWdLOmF55BEzwQwSV7+fBjzeq/6qXl6e
sceWSKL76ze6b75j/TWP77HQARhoI/l3LzbI6lvzu//5PDa6dbvEV7YjpGHhlXAVaM1ab8XHrdD7
eAStxn96H4/grflnxe0ea+6p7bLrR7hY7d2veTA9lRYVkGezsAM69gvNOBXQudKldrnS2fzeP2Fc
nHvbe1cpvQvUuUbW3oVFxr/p1B5Rmw90pXmwNti5hq0GjZXEknb5i4nFLWIT9KU+z4WX0+c5IjWR
0EWTC9P8QDh7WeGfBAioTHuMdEDbjAjAgyjXbLj94RLk31EwsI+tm12zBFpv/3H42Gaj1pvtFjhY
zIOOAXutebD07lPeaLc/1dr5y7mOn9YfMgzXH4v9sx/Ogba5ZDPmpPA3zgiyi9JctKF71vnxRJDt
FIJW2moRs3ZbMZKktfVsRBT4A06lfunbtP55+8M44clqPJvVjKg1nL3qQpO31g9ZDZyb5yFjZawF
QyMNIDa8+jRYxavvDaCG8gZQGXn1yx8cAjv54bPq4el6mt3Ls8pptqlNk9p0t52y4pQPk9piElVd
L0cl8MN2FOm2wgy2F/qKJe15vurDep4fOD+Oj/H4UpWgOYkO03WeCWvEfYxLjdleMOxA0p2ipKTS
26a9UxxSYQ+xvE68eFhKidcxWrEns7pBmK2HbT6hqikELTasEv3qvNOUUfHfqgZ5/b0ybHwjtOee
tGRPCp60ANL3z83vSfD+BjAdaRycI64+XFFU5x4u2ndvfuF1eOSK+ls2tFO5N253Bjn6PCjn3dGD
EnImlRna6hMSFYIJ4uHIUebSUe9H7kI54+iolz4wy0qzailsvqsohLyuyzOvsk67dyLrTjjdHgRx
ZvLwuyQ86uvwuzR5N4fQrOs9oFkluaTmz15Dk3klnF1RJQS7FjTkuYXWDjSkYFc05PkSaMgWrZya
z/5C4Fp7JyINdrzor2XRDKqPEemHDz8h9adgzGMskNIlLWc95MTzGfRtVuk+zDqtt2pwGuaXpKtI
4XeQnHMJsW0rICdpUJsLEw9jkfHDQOScD+4//w2PwPXdJmbzACJ4bArgnFDPq7dQw065oFfLN5fb
yk6X6aI6dQLcIZDvGFzjf9IaaFl2A7i2Qo/2lhSdETjXpG9uNrFB4kchEMsBt1ij4usWPoRoGsRZ
37otgvD52MBfUbW2S98OuaOU+hl0FS0CdAXAgl5BrixnuHX4nArGyOGr+Oca9qcD6Y/FNG4Gi2mZ
y/Qyqeag2L0yqUn2OUxLwM9k2qTcVQGpocI2dXmuXp7nq+fPFL3/BdhpnTrILtSzJ58w+tNAqGBI
O9Il1UsSLlwuzj4UkAOY5k5OH34WxAkHFPaSr4RBcHyAdbrLbrVXtV+nBJ8Ib6tyDUvyLyfu5cda
A23puT5/as2ftsenxeJps3iqSIIf7oOzLJadPh9ElcGyGiLTaxp2SP4oQKnvGyHI9nLsn9B6VcKU
vlZHsw3/Fh5atUe139wE/NBADkLcNQYbhOxyCEKcJ38gxFoyvKRDXdMCY5dtWc9/S5muulDyXiZ6
cC8VPXgV6prrwYvOk+M/Tfhm++qApSsmJ89x74tUSx1p9vV/dE+L7rfSVkCPr2BvBzrS4+10HU5U
pbZXP++fiqQfGT+PL4fyVxGM5UtINdHGK71sUHqLxTZeRMc8migsx9TwuhrNHyN5HlKT5iIdxQNO
HouJweImaHnXv+gzHFXm7a0GS/He/WuD0aVHBnG1qmIHSJlIw9q3N8U4hPTW2fBXD1r6JOq2NnKX
RKS2nV+uFfn6uWqoBqDwCL66Ur4orJCyFFaUTVbtlQOw2T5qkNgP5xEx1V1F4n1QEYpP6wB4JC7r
CBN+5FeI8zXopB98rwDuVg++E3y9uT3HaccAyvDpTCt4N2OE08Y4V/Mb8vDbwuhVkffAUSR0uF3+
/JPTogg2cOrRZjygvukkenPwFTeMAgUBhFAaXD4g3LF8HHZmJXedpBm8SUKERw8aDVc5bJ0O7Hrf
B9uiVl46QySoOAv/B20pBhZHmWHuiBbOOoJws8t0t5keN1MffQj5YxO8piaE2MWkPMMg1U4zh9V6
NXNYZb/Wl35T2dSREbq9avTUra9e19pSb+3FJ3uo9TccOypx4/8Jx25tRusg4miXe9kvvTggF8nY
1uOGCO2oFbidlQQSu0o/b1f6uH0ezvIRMzImjDCcoJwZGwPhTCLwcvdXaXUqj5YXWhbxk8PbZTjf
irUetG4D0Z3NftxQ4QdYcoj2S3Sx4BRZogfhxcPTYXS9j8p1MOR4l43Tf8sVG66g4M71O8QasV5B
KC1zYr1uNww2AMR6OZpkpVzU+gg+AGj18vki/hWZBbhO2/PRKukA4LjXSoKXJMqqSijrfp+sz5Nl
Y3xFD9XHTAG0poX8ipyfFZnFkO7q+vq4fi79dr9e/hw0ug7eRzqWme5Ks38MXWkWTa0LY2dM/Y1O
7C+ojNNt1SfX9RQYBLCiLnRb9lZbR0PqZlh2z0N4Qn7kjwC1uon87uS5nj3f5yKTnhNc4fwppKHv
utsvx5or+cTwH1KKmVDdXcbZbpw0er/YXjrVX49z95KrnQmeq63OOPlNAo0khZyBzZaT8Vr7PG9O
Xnfl91jzvO7qJCBWKKjjQHbHgg8mmGPmh/BA67vyQFfzZ7p4oJubXunY0771OPbSSlhXtVc00fv2
6btuW51Lh+W4BvBcjkX5RotxazFusojURmVekWS4d/8bVW+jMrlDSS/qUPQMudf3zadzKaS/04+E
0t2gHGlIcY67rxUPQHX8emtOtiLbD5P6sXN4kq9AiRRtRqcn8pqYoo+gfCgLGpaI0v4Aj1n7L0HN
Hg9jhMtlmNYYsCQdjhn+quXxz5WM4YBt0KKZd+Gcpw/KXb7oNVG9ESV5qidPLav1lGZP9bSrRcTN
g/y87rjoJCP/D0QvEOY7Nrzem5spCORXndLjq4e1EMgDPAuBvCemE5P+f3gz51IR6r2i7pj6rPVf
3TFy25tGgNa6dx8+r+3lpb9d9Eu7PuF/+7GdHuLJYjnZascRaP+Hm/8Lmmtt5aDgWn+0SU0EPn3A
a+1UYSfKIdsiGuf+sVjIWYhHlZf7YtZMng47AqY2uuSSPM0fT7vkeZk9bwWuzp8hC43jLPuArUF3
4bqp7yvAllF5AK3cfcPxFKqd9aXN+tPiAS1N0lVQZ7sI9ki1tz+F3pxDfG3YxbfqPZfStJibg9Dd
dTutfmEU4VqB/XiOID0h5COHaiQYIIEdxhxtkF3WtZzbWZYDKbn07NSxAqR45AfW/woHaQcfWztM
f3sm++y7F+A81qtO7SUWOBzIjrp3WsrWdXrxYDUnWTN8uu7VMYskFdSfrrjzjQtRH1b7gW9s9Ffu
Dfl46Tg8o2y2QRV4zo/D2rpfI85P+6Hm4d7e9Yt56uR7ugcjga64tXizNCxdca04rA0jwbq/SvsL
/7XOYKnMnRRvmI7OyeiWji5pCMV+/Ax3BRV3nqs0NNMntVEWKQcb3aJhlfxL3gJZUy+1iLFvXNSq
f8Kq5UUsWycuzTAmEbCdhIjS26ua5JFsXcn1eZnoAb5COTPef99veixtRTh4MxGjQIwnTkVTdK/B
JEbLk3vatgPtRPPGeP0glh8PWbUnc2FPi2GSDMuL4YbOiXuA5omQSsB2qR39rv4Xy51dQiz3yT1H
+qw7Xm0U70Pad4uRTCfkPnxbMpAfh9660dEXV6qFATNePRuZStxrFLBqom69bD2p38dpY5zdxw0y
bC3LE1Le+YSdrJygOr9UdGVjT+vBqrBSr06L7RWRNtMYRxp9lNK4NbGMfYn5ztN25TXop3RY5n4t
R9rpJxJ1XWblsIPrSfGTaYp3oF72soeGDgEX2D0MoC4OUr1Oi+gdY5NM6/NJNcQhd+atx1PrSyuP
DpCIwSp3GV6Fw/tzktsI8dI+i8ksT5Z6guqw4jHBk36PC7O1fMeym2AntWFKHzh+Pfxz9zUnXV/r
6jv1FXOcb4i9AlTQfPAKYmbrM/q1LYKr9USi33rCzfLW6V+dZffp4Z/mFz/nyVCwsRjzF9ZXz5va
EyDn8LNJTcWfAWpekZxhkutJ8PdtZI3fRl8SkdQhZ8znyn2qW88pXWpPFQ/bf/jeSD0Z/C9QFp+1
3/xy7cM/QIy/HHaq5YtU3Rf/ircBWzhja78fKkm+gLYTIvhybsSrva3/EQOSSBYz667+aOjhRwWy
XSRalahpb11BFBf+PM9GkDnURWZFP86vTDTJO9j33gjK5/pbMGznxgHgA+5nde2AJegzCMckcX35
e3FOP5W+ch64LjeqIWjBnwoWAkq539VXoybBrnGw9sVl0GlBPu0f15tcRD8fU9ALGXLfK3gKGinh
UOtfYHE0LDkUZ8H2lxiaGKwEbCarwDtZpoLmZ+rBSSMNmjmzbVR5RncXAQ98A5ICJO2+nF/JZjWN
OPjESuzc1gMRzlzyOIY0LXNrLm1bwhwJs3NpG2VZo+rz34tXvQX/oOvrNpjx6DzWUhBO/fgeUGmx
P9H3iNZB1OyyAwnNA2Cu/6WB8G8XaSCArdaebrXjq165fAFe3KqmYdBFpmquAOLmvSTAAMuZknX+
MoN/j4+CGXxI0FI2RM19CQSNVfCD6K6CH3RiOiqhn34sZLcaXO6wsbtjr0t2q8TFRAPKQ3YdV9M8
oqwgx48vuK6v8NlCtVWIu+B4UFoQbYHyw/EKgBZGe3eyfzTay0wT0WSbTJhufNn7qFccHg582mqH
h3PDmuerHPVefa2GYbEmDWZ1A5R0/aCBdUuv9UkiT/9wpz4WQ4trxkPF4rSZ+QUPow0o+9L4VKKp
/VQvf7/H/S/leefvNmAiJTutMXOUOssy5p8+vyM55HDoFX6oxm9hI5BWXqtWZXTaEUgGtxHpIZJY
KpcMKMSH/YB+JNTvdpHc0Y/di0938RFw2AZnKFkRPg8FfIXOhfSf04iP4Z6NNpdxNnY0Jw0pYiPi
1cdQ5ISApKw+ib8Cjs4V4PFsW5pd5zMhS+45jW9ZAKWWJhtWimoXteQTu8BTkF2IJ8AaixkqfwOy
4t9FZLiZIQwhkHCS+xgvCQmESjFQbZvdf3kzOR2YWB6/zQ1YI98lX6zvctcYej4v41r3gmUBzFyC
wLPgrM4v23NIJJB7Rlxv0GuKUlj0PoEid6IISCE2/Xse7CagDqNJalVwMEhNBIxV6Kxc2rjdATmh
mvkPT04QAmpuPItlCl6UgomCBlmYqL8MWUGYuycWbT35PZEynypjM5JORcoPaEubqPoRnf+Ccb59
7d4/CpwSSgyntAqvKEUD9T+6xwof09xPA9e0Gu+BNRIk4l3/Y4F9UC5bwGfFXldhBIPjrU1sdPbm
XIPQvbkftPbEx2H5pO4b/TTrP7J+uus36OszZYH9RaPnAuka6VrhCAgixa6aFeFmtTMyYVTfjCLZ
u9thdTs8Uv9X/Mb5Sk4epZ032T9Vap1bHm8m2KzINit9W60G1JkPcTZiMRvdbNNevaRfEUrnYlU6
euqsyAHaYODrZJuuHgcDElEy3fqG3HCaxNNoO6OLnr/uju3LrV9L+odbWHtqxlWfJMrBdS8H7/hN
IE2zveuwscT87bNsO7tvZ637NG1OGamqMniSqRM3Xk1c/jZAqcTRNN4nY9TQoTZQ7mOAWIflJLNu
vpmHFMLoX48eSw56g3YpaoUEqkAw+LxeX/FQj+7+EThHH3yferQjWuuuKy7SdjSkVFgaFuh/XITn
/cX0X0qn7BCIMuZqKTDRpU/6e3qMoh+EQJQMi+mDBPiNsLn+5sALZ14IACHyaAZMvqBmCzcNgMKD
c/oAzQq6w4Fu4kBZ2p/xIWDXO0vhcRbPZ52tjA37YOl9M585tIAWPpUoyCnrEo7dPG2oJljNno7J
8zV5PmQu1M/37LmcPbeIGCSz6WkIhcSY9RuutjWSgkfN9ugiGI8tNGKIwpMH8fSJWq3Za3X4rF/j
b7u0U/6ymv++tXPXte3Jtx39GnxahwHCWV8kj2CM1s32+w35yedJ7xLIo5BCUvpK30Gs6N7QJp8J
ExTE7B/vHTecoa2i9KQLyfF23aer8qR++mNKRY60lFXqm+nXZeia3IUMS8u997QVEUkSiZsS7qXB
gnHkJAUy5KPZDROGL96naUssrwqmbjZ2drt6cJsdAwUdYOBcI+Opf7yfvaQFM+KFzHY9xsLilCTi
QO1pYz3O3KjkCM0DPVkg5LKtDrJ/y7P0NDtUBoe2srj++vC0PTxpQGo6zMHPdMmNCRxo25zsm6Gy
y4U364nb7KaVsB754ndidrJkRVqFbRwMdP+1wHoyct342YUXBpo3Kw/nl6BwOFI4nAdNmOdRH9Lw
ehidD6P9aqwMKVQNApt7neun78lr+jutdj3CjVJ4hGtRd3vv7U49sXgbn/LvxdPrAY5/rlS0SiJs
DNLDsLnUYhJWpTYsJaPDokOgfFbaMLYOG8G2k11zvN5MonWwmqQ/6WvP0aR56w0Jvrfj+XlU3PQL
zxH957o62FaD/pPniP7zmEtAj/J6OhUNpneG015Ut3uswYFp/1ANMumvTPT1YbQYbTX43UfH+qi6
HGdSwpicMof4WdB2cKLb5rRJ1eLh5jIstjmwcasSyjbLNKfgNLGU7ajRXzb79UAynMa/mnH3DGfh
E9txe+WXQgBpcSncH8ONcDfvb7wkZ6TK4KpZMXQJglWH57h9uLfXn+Vrb3rzuW2R/JhFvWcpm1Iz
pW9qnYayqaJpanHsWZEkj75mpLoIkdtox7BaGz32o3Q/gqccCMui4eXmGjXUKBRFA4h7fAige1aa
NL+pkhIMbzWYlUxRHVHhkr6tHxUhJPNJYz7J0k5F8qiuVH9OUz8CFelBxJmChqDFhkz/lWNLXdZ7
Uf1N1Ly+BGR6+6I49aFc+dSXMqxTQbzwrfol72QQlnwAszjORFs0ulpadLU0omlGXitfy3B9amek
Stnw0Az9kleGt9Pooeo+G14u48p6tHraZBqNaxSM3GsioNjxyH3YBOq9hbi5SPZ7b69Avd7bZL0T
kfNWY+JQhPyjV2dFrf9pGdLhq2Eobbo3uQuJXx421qOWkhI9dq0B/4Iku1UnVdBIN071418Jlv7p
tWkygKgwUKw0n6zOkznH+bfoW7wM8IZYpf7B/eiVbIyiR+QID27Sf4hDk/Ly+8TXsRr4saWQ+tBO
BJ6pzPq3ViLKdDYjbnQyKJM6j1WISL8lbBdIob16/u+jNlEVJJhxsCbAPYQ/ZO5olj5/gKXKXxwu
/mmuujLQSw6rdvIYHrqTGsPdivC+f7yGCGbltY8vJYMkCFOTQHi1O0nP08cg1EmdQ1+z36c+WmHR
1fO0bQn43/OQPoZZg28j9PrGM62dMdyMviYbzcW603zjl9gYxyXOlp6wIzbjzVh1kArT+/uRKEgM
42VQ9JUqK733r492tzY4oejXw0tVdVlVQlX38L5/kU5feYyUhigHKec9GTpmfEI2H/N7CH4/EoLm
TTpXV5dafw6mifpLvj6omyz00B9jTPIui+AwR33UyE1FUsduV063UKXhq0M22dPeTi8pFyqLzGkY
SSvZEnOHYthLPFgoXR2JTm98ptwDxkmn6Kz+2fz04GzzaPz6t7NPICm6sbQZosQP3S45goimvHOl
nneunPnPjaaEK/mqU/7k+eqRM+OtxY1w7Xj9IgUSfzoYLijXeMCkcGu1/bqalYTUzec877JmSSja
OG7dSfWoxaThYprn0HuIRNH7vQq1BKzqq/GiNs7T+Xmq1VshemV8c+rU2y8Ozm4U9a0VPiLvxCo9
TMrvR4Ue0+5JXpPxwQM5aLjPUeuZCVh3PHQlRT6j1WaUlIa7zUj1wikepqXhA+K67M0OMMnRKR5d
4tFiO17uOnuGaVoDqRU+Hf0rK6/U+y30rvdwD/ZMRqGtgYl/3ztnPX0NmSlCmkfWu19CYYPVkPux
6qXxn8IGnQ33c1hXmR6r7n3VPby6YH9b81xIDvTu5etGnEO8exd61LlU9JF0Fi4GFGMb3Vad6kGv
hoLxbqau7NqtXTGG3YoEDaZ6Dr16t6XaeN5N6mHV7cP/QuYAeXR4es+xCZsBRfzi3jZ+CCkYLpYh
KOHCQwDuYuv9JHhDoFGaBxqVdT1DbkLf3MFuuhsFGo9jX9paaEJeR++MkkNenH06vKIRq8OlWKPF
EETOKXOufG94LHMuVVdcWaHk98ecZGmqYUtVyqnmnRxdq6NY0kYl1EiESHz0pYqPdbv8+/wIu3Fj
3z1SdlK2TQ4CwD7UAR/ehdirQ4gVNG7ahxb4rZ3yivGRs+BBRTWx1XCQobWmeiET09ngmcyePZXV
r5Ltd+2LhOJH+EVNOcupyzhutWR2kzzQi7LeguVQJuzKAdjlCG74ddrRo66D7uXWrUSuoj1LuMpl
kA8Nhn3L1E9EZuq3HocgIvMjP+zCsNEZsM+tPyDCbnay5gTNaZK8ZOGuetmEIkmWFIrGSsiXC1JE
UXpiXqEUZAc5v1IQ7Nh1dDGCvYzWknuLznX8n3ByrYEQs4v4slsIMdsng0MyuDX6GPZG1q/tXOf7
mBZLwstaQ3A7eUWeNG4d5En1uxKSffcKjxe+t5Ic2rmbd1nQJTwpfT6hMzolNWP3sFJlmdIsoqCk
i32fm27j0F2KWdoDupc/zhTKUlp5aaxs2fnkxp879v437MDoCeMppv+CvDD356M/zzjjfjKflRMH
5VOIWtsyh4250w6V8akyvlTGNXqEKFjTyCsq0R9qkA1PyBLEasm4Jwmaat7TCih/IcBx2yxC4aho
CiFN9mEopTHkwo89+NvxgnC2FGaoZmnUKlEhDVrfpeJJT1lNEbJQfU4NGJrvb6/PotOaUT8WPicC
RxATDaTLNz4VykRY5W9lJOQbIrWsEHo9Aox/F/30JLYsD+IGyBBWsuDDnLjwg4jAZnkOOFtTU0on
jUdrCk33H1nf+ddIQVDEdfsaLdfZ8ibcaBFEgU7qkFQkn8K03Ohnjb40uV+YcHTL8hjoFjUpOZOG
TPPWV1udRR4qt3khx75zSwzS80Ba953r6M5pp5WmI3VgWclrjDmm7OdaP0CV2/5uWvmt/9V1T+bp
8mfp/EyRSO4vjf+2G4mkqfyWTiP3h5DPnaT3+M3MBbrZr0Z+1K1qUbIiScyzHxSUhO2UKmQql81X
ylPerOTaodLyGsOBar+XaiE7EjegRAu5q717nqj/13ob4/70PcrjJLuUOujHk/r1UH9wfQeipe/u
OOk7fKj1RgTmGjStfvb3MG+ogb7nTdBkW66NII+y8+gHNn39CzpKv7qq/CjpNM+VsCIzIsWv+i2S
yY7ni5qx563il/Sh3Pos6dZF+ol2uIa3imTVw3mjVm2Fd8uNMj4H5c+VXqFTMb7pU8qT/xAzkv8u
qokX/Qxh/Ymd/5j1143+Nes3z2FBpRQvfgARrXnl/4OIHt3Cvv/3oS2eWw+35/Zx6TygEvlzu22G
57a5CQ+tR9dzm5S60bVbrnezfN3/ldu21CYW2NFb2ruY3PvuBHf3dveGYdgCtz6gYa2qYW0F3q77
zUP/zFkK0hj4z3eRv6C3YvlMJQ/13AxQrOdj75D2jiKoKr3d/8jIGPpVYa8JQyT4T4+PKcJEAe25
xHo13NUHaJhVfZAewzLO58EdIsGJG4613k/v7V8NK00yjPJ2DIZybnIRvwzl8n0xDSiJ/U8ONFSe
oBmWFHd6K0AXXxa7X5Xf7vELITm2Pz2PwzyxTsAD3I8XyNYNfMPfiSmh8AbWgRWrs+SF+tOi/qQB
hVoHx3FAn9mzFBBYejYGh/VQqEmZPPs48gm/deAeAjGl/+ABW28FeQtzD6nquVc5GLimjdc7nSGm
S4WJiNrRvTqErlaJe6et3ayWzuLNk3Tk6Kr7nAu/fHHeaneVpdF3xt+Zt3znuclLKA/lK4ApbvbK
L3U+BHOWk+40upul5rN1NLu6pkehuudmnWb5TSNZibIeZvGwzPJ34ccbzErKHeaDuDIo3wbZclB2
srhEEiBd+ueS/KR2zZ2sXZ33y+dBTZvOUciS6KNheh+dc00E5e4mGzdkfG8mcYU+RD1MZyUyLUQ+
bfdtzq12qSK/ZyjuN02Hu8Xob/QTN38cDeU5cfPPsTgudUIGb33s2GU7q9/FrU6z+WSHa1pNaqhb
4aSvj9eQKpTTOlUZAfnbXQrkA1CG7V0Vusxb9AsQFnpCod/6TmEXcrTkA8LlZQ6l9/4uktA4IMUB
qZB5rrMg8wyGDkOstozk2/mlAE9p+O1YFgCFtLv0Xl3/FD+zpyhMnlg9wFCI+EryXL74kBPKBKcR
lLSIjaOlhXvS5+rL0HCugO0wEU0aDQ5VwsxxYSY9lR0JwUyatIZLydPzwanKLyqzgxvkSrfXJhGO
fkCf/tdDAX+r5LG7NlrYWyHw8yl1QN+YdoPaH93ODwbtkWJI02axQuj8wKkbgOPGpBJ3+leqPnmp
52GJLrmk+GPYIPkRaCqY9jxcbUPN2LHRnpP3mlCfs9JTtfS0XTxtz7Prara5Tc/xZL2c3G/jXQWo
N1rJbgTNr8YXSq9ebdEh9j5SeK/G50xq7WR5nWxIUhfT27FHPfMgTM2mpXj6iKe7dHaOpwtKj17y
bwjSyBPQY4D6PKRoWOLPabREwZFpFQnobGvtL9tbQFjlkS6lnzZ7lvgHhGal3hHABm0TwBZ4LEqb
6+ikL5lh06nq94SO9x5mbYB/okS1K9iM2DixV5K50tzGee4OOKpo7qsHY5OQW5sT0sZKX9bNbvRG
hl3QN0F2jIHLuRu4eKHE5oRY4Yjc6QdTYbf/5TD6d0EG/PGQPBh3fHqOhPaX6SMP8CcAeJ0bgggy
2vUPkvtt3LX+5iCKQtTfkbh7SBP6r78jWYVRb/cKc6MO2I23lVGjNdzyOi5HSWPUyvSLdFyy9wbs
XroO+JO1rPY59WutfnkTfMgc+vXHgIm+MOnvl8OKQNIu+zwx4erZbl+OCUSn/6csK2pOKyqzmtPF
w5UtmUIkTl55yamzmvgDiSctf0a3AYb2dl7C0hNcFJ8BapQpWkrPrPSzXVNx2kO+qHN6rWmkHTe/
1t44A3ordA3XzuNP25oOxUiS9aP/cAcPYcxCdgebXXdGKdTJ3i+6Ji7juUb3OdZI/shkf5/sfsXt
NWdXviTtMHrlugtXj3eSdwtwSe4OuwRcWuQ/q3MALv9GXq64B/J1aHUs8rQIS4cUg2LcwlrswyJ2
nc9D1O9CRJc7zVeG8GW9TdNpNNs3Uff0iGEh4f695hF361rIXYkcCrW20Hs5+It0aNkbLUl3wmM2
szPbM+WCoKhOWQ3VehIJV7mPEQUlVXnzIcslHGjoZ7JJourgkQ4asD6JCZdBbjFAVpeO3QHYmXix
UQpJ/0Vmf/IueBW7tmpi9se4NSmjuDV2TALdIDcsYGVTvf2w6LoiOizcl7cPuehyuzwY2ZhIWzUR
Ufby8YYrOrqxs2tSNeGNriJVQtRWwQ/gwfZ4o7w3y5RmbrYKp9a16/fKnOKE9kxJW1XgtJLASHNq
xjQmWETPhr9Aor7tN97rcJobRAsaUWgAMllMt+QMBifsdv1z1ckS6GZzKtoiSKtz7bmkxEJ+iegr
ORTq7WDylZjGxVh5F5NpYDDc1nqFVQDC7mvyfeDhQnr5YRYfZqfkKX483VpPWetpnT178qVi3T/+
Rq4WHJoDAoF2+lH+WH4h2Fpdx64AuIr1F4TmelwmNcKQw1ogREjHLOSlcEOI9Wg8Oxg8AZW2JgAC
USbGqxcWhtT0cxlw0lVGOoEW55Ej6PRjdx6x9isGIjDSCkRZhAx55e4Q83ppFz516YPndHJ9EdCn
4qEq9+Y3dv5/Q7HQpUVmO2kuopZvKX8Rzt13/7hEvwomubbbuMe/9CMvXOtNqF9wynwEpYIwmX5i
WwfWtcbRbuJjJWqyUf5B6z7PU8B9YLzZPlVU6S6LEt2abwuCk653vLC+/G9NCGBxpN9GyCXSttaO
mlI7Q2R03TRN7zFQEZEuhlZUQ0QOT8eBdRUOmac4rdWk50FOGwkePEMAzTXXH4N7RQsndUcp8GR0
GgVVFgL7AyEkzdqG4nzNQ+p82WLHRct6kPO4Gp9EyzPws7CkMPMXonyThH/jE1MME8UkgYl1VhQ6
uEsR0fshxeJx7ST2qGjMdpDeJ+IoKvdJ7T6Zv8dexXEzdx0UolnXD50lflxGT6tL3iX1H7vrj+WF
bvsfxYNnib7OHZQZmuVxyccac4sFo5czh9HrsJxt+KHPjMrTlKzxOiVuPFynyWMCbodKNNqCf2/b
4R29qmg0v9/ckyA828Eesl788qi0rQb/PHIGny7a0LWypqYJJJC+P2rv1xdPvxfAMkd5DWgdvAZ4
6GIRAjobgxzw2ydmiKIT53wKn39UV7vy9fzucTXsWGZu8w4LhIucIW9xCgGDrvH77E8Oontm/XMe
COCvsKlcPsIIRFCSi/Fc4SEJlHiW0hh6CjKQVzF+Lu9ehdP5j6CCvuqFZihQ0MH6u3+KIfxM/214
j2eG9URuoC+OxibKNbWVyrRWmaZEmotZSvvzGQ5gFYEHoACBB8dpZhrVxy7judF7L31qusPnpSqF
D2y1kMlDY+KqGz5c5tQAVsQD+0E5frIBai3ToAFlspNmwcLB2J2u/xi75bDcPuq0k4vZ6YeP7HE1
qG9D+vXjOXe36SsrxCjuN7avsIN9+DNdmulP3c/luxRjrw+rt+tCzdlWW0Rf9392v3vwuRUm/aKe
ojDpuwohJAOW8IA8azofEgBtpgYnoQrH3K+oR8KL9ahML4sZd2TWWXyLn4/x6BzTzY65V8EjghTd
uU/bcOcu9kZ37qbAyonqnZgwso8qF9JFdQ9OXAUliVKWsN4v7eob01fpGJYr3N/p2AfGdEybalF2
XDzGeaaDzEQfjIYcXK7ZDS3JoBwQqSIs6Q6Xwhl8vvcq76fGpLGexuvpPc//lhUDr/KrnEGlKEBW
u2/Ner+ZkCKNt1W27U4GZ9bG1pcmINhRlkChqy2CBKhrxQjIdrRAOKVzV7Zj/Zf96VUwNBSnUglL
NcDGN7IJ7QCqAaxmXg2gHWCpn/bYI+S8fb+wUeRZS+7ncsf3BNpqZuZPq0/wiqbWPlA67nyOIw5N
BfXS0IbhgfY0X2sy2/mQqFk58Iy2Kyl40XR+kODSbv/dtIobEF3rDdSay3e87kUyqSSw9Njd2TDp
Xnrs3ZWvrRZUMmShsDkVAh3Py12/e9gihIDWKDo3YxmYmevOGCu9/JX6JKtevkz3l6n9CcZGgbLh
ln5BTBdykvNikC5CSiI5SbYfVBZh+dZIpMCISTQ+RuPe4cetdwuyHeiTN3zppHND3wVJstyU4j3n
1ocp1kjJTu3rix0JdiRLgI7YNhaH2k3bxf5HexWPsg3H0VjaaKNt/xysfzGirX+FLVXtiI9LZbw9
dqDCuB7l2/mXkDGgfU6jYHPGKYxbMrcid4/x6nch4u40noUj0DPfDQqB0+k7vosETce3Ip9DKRT5
BK/0u2P8CBWqdOWkF+f2NbgyIcRMuXF1uqhN5zwYW3VYwSnTlPLFlJbHG87z6AD+6ZqTHygsOWrA
M3En5VgEkphn5qaNqNWbr/uNtH+rBj54d2a8HOwzOmZOI+pnSk2ncD1Q00ld3vR4dRRfPL6qI2mO
k+Z4u5msmmMkOc1tXan0ubPox4ka55lMrSt1S3OqLxUpqS81/pLdRojgpBqI4INEoJwILgsKkMgJ
kBJcVx0d0Y2vWMTq3ljaq5R6JFkM29StLnQ6fvaBVKbERSpnN0YbbYjtLAVvdRZkv/dxHQOx7qRV
Tv2fybyTvcbpFC+5LAey0dJIe4qAGSxJKMlLc4BVPK5GtG2dY9y/lANBuk5CvleJFlTOXRAXl00X
QgUPvdKhVxeEK1JaIuO8G/12nyu1dTjvR9F82GIoJ0+NBgk7bG1Qanpr+7d96MquzUiBtcwHlvbS
Tal4su5FcfA/tOm/i6vRTaJufjVSp14sfepI0IIHRYsyTyE4sq+12f3aXqpJN7M2B4jDtcqb94q4
47SLbtyl3ebX5NwpYjbPhh1ZQJIZREtacsuobNmVUTap3rzOaTW5p+PLdaQ+d230XxL3dY8/vWHn
Q89IJ9qaQs15Xv1sFgupuhIFwAxcCT/df+i0J8Yn+hV6TmuQ4VNOQcBSjOGyuwj6zAJVQWe9ojGE
NHkL+XttQW7W2uz7siMUcmgAYpdq9k8sZ8u++KG4ERQxvNHA4S9AHeuvsi4kiODQvEN5iG2henFo
tW1VDO/medOzAcHoX3v2hRsfCwrjbxyYfECJYEJ8rCzlL7XpFIFggH0G7VvPYwjW35xHJukEyPsI
Z/L2oyz8PICAzjeurMpztDeYjRRXcH6F+1NerhRtB6qabiXBdW1tgcwu/5AfRr/+7ptXO3q+b8qb
Pb+T3CpLX42MMcS74pzrn78co4EUDYv4KhGFsR1oujXwQMbB4sbRqdOckIu0tEk8067lGCQXO3DI
fszeZmvP3WdIDzO61yuM6G+5q1xoTPTDmVl+Cwrc0ALljwV9Hl+kS/vNwv1T96XSgP7RV0R+6+UL
YH75s2udcd0ZL3DFWnCQyVldDByeTETnawi2ZYj0ElaeAbrF4I5W8cqTNXrNUSTNz5RdWBUmE0Mc
YRN78BekkuVdLngl393xpf4WgoEQ9LnLQvpb/CcKKXx7X2/x0/EFamf5BKT5pdK90qXy8e4Oh6ti
f3P7vJA1nkalU5gzlqWR7gcI/xVeI82eb0cQs5bz4IoNyN3fjCAueBrgqlCg24/mmKEnozHMDT2L
/PwsVwb3RvtwbhMyESnOKTwW/YJwJDssCMeWDo1HIByPkKVjYBuVPNT/BdvnHsXCpgi4L2yKXE1s
isB2xiaWJpA73L4A7fciSDZqwTr3zeSymZwvk+Nlklwmp8pkX5mwPXjRzxLegqupytVUG63yRYCT
M7XMDiJ3z8eBbS4FPH9alDtars+HsV3b5mrbbq6fHvXZVSwL8Uwa7Ay3pL9Y9S9JP14Kz+ody72E
KW/dPs4nm3/upPNU9mT95Ih5g70Nq/6t7Cn4ua0H8UaAdGg+0sro8XnpdvN5q93u7e79uoVFdnNZ
hOb62/vqI6a+pM9+mZPnuirQldqGetV4tviwIa0+7Hl+S1ORjB93EmPbJ59P4lwoxcfdbJdLDs4A
d7MdUvbRO/FF0YVDYEl5jeLGPgnZm+HJ+548NVpPV20ujtbhav8JysR+ennffN0f+kvbodDG/qnS
P1T6sl6vXc6TYfVHOlpySBjU4EP/WdbKYiVy6m1Na59b1gA7lqFt61t5Z6Q+tktpfz8u/0JDwxuf
fYRledh1Trp/nEhDykg4Q5JXAK8Af6bJCJ4zOUfjWzK5J5MsmRgxDRJxpB1xzOtY6b9eb9xSIVnc
ZJcJviV3HWyxxI1+49kNCzJjFdcrV0H4TNjkkqlwnCIhaZM/sjyg12tYbjYeITl0uV/cU+uGRW+/
bXZ/Gp1sqzzjuLL6fnK9IrZ5CAqXffHMKyCZzpujtL85zlTAgMdL89kxe1oenh7ZUyV7OuRT6QKA
/P+4urPlNpIlCaBfBDPsBbxi3ymKIgXxBSaBjcK+718/J6vUbTNjlpetq4UECpmREe4eHvtR+WhU
CglvPjMs5Ial3HC+GJ6Kg9M6DBvlOWrY6Mmcn1y3fA5m1ZF5wweeCjUM1XR/bTyyjbqYyJGWNR33
jMBCdoo/ONFzddE44as4PGcxkax0QFHa7XvtKRuozy2RmI3dP+s/ekas07nBHjy0jZA0/OuwxewO
IWmFuNTY9qHw858cdR9f7JeYAM2NAArO4Nti8NMtDdtZhp0GfB/vL/MZW/swsbfYbGvj3Fw7q2un
asjPUFNJvAtG0ud5C/igBDRryR16+ybW66Dgn3/7hpgyZtEtY9zH/y5vScfvdRfchIo88fqPIJvz
JjO1JM9V2GCeLqRgTntX2OPQXn12zUrN9bTWCXwQZxmmzLIyxUBfufFX/o69gQ4l5urcLreFHpWj
ZDJrgjQd7TlwFJzVs2ewYhtHkdnpkG3dspih2q5B56i5V5egdfoqt7ToknHG+mnYGJzau4j5t8nr
3dy9Oyl1y4feroJN7S8u3GUHpf3gWaaXr53/oTYkNbzr6Zo03oqMtFdBa0hxeAxd23/lhlrBTDWb
SE4kqPy5i7VDYueKWIxb0S+WVZrPOIGfkyQRv7jL/9bxL1XMb0PHP/Hh9q7waZOhTVinyVyo2kjB
+bxuW/EfMhUSGTKV9biq3mJGsJYoMPzDCjcFzTzd9L5pnfUVLZtLbfO7RvE7oR0V4mNDt9HwbVNx
48a+5I536e6W9STnXC3rHyFDfBZqRWSlWVDcseetCyfsU42C675trYMmsrUALR3ZJDOqRnf6kebn
GGoVtaJtq2R+54ZbwUFrEyUNBKgWDdjbMlhq7DXeuEv9Ypw3s6JhQMKis5QcDCvvhDN+r2hc2Php
3DV947O7vNQr2V9IGuOiNQMVA7RuEdtE8fcb+dizG0XA1m58CKF0v6hRPIVwmlU/P5r5RzNi9CMz
6lJpA0L19ze3U4rBFdO/C7TWsISWSD2vtLPLzgLT9uxsIJoUlOAaP9+mJIQgh+AYJ6z17qQd69ZT
f4+ebumCNd436IUm/+SOzeI9rLnZXyc6TvqVam9hQPZicDsN4ngYZ/XUmaYmWWkZHrLq3J4dovpD
eGELoku5rJc9ae6JimZB6nbqlXO98rZ/BlHODpX6+TC8H4a0Z0HmyFy8Sk/g427fJdqMmOayakpb
g2AoG2bnqfvHG/N1sjZrzzP7Vwm4frSK1AuZwdJLJV1xIfGiPrYyd5MzbdDwGov8EacnNrVwdUZ1
ucbNr6NG1b23rj3HdKDperA2Y7sknOMTZ8fBclM/yWEYRznN2e5RH4QDTXrtd3wNlH6nYCK8s5rw
u1G+BpnI11KSF89bXNSjOcFsN3PqViudDKnJuVNZd86TdnRtl0mKy7WxW3JPtXSxe+u5Qn0H2dgx
YqBfw5vVisdaNkeTofndfGDweMvDy7qIaTNL/Ua/mq9bxc/CYTx5n3NJe5+f543jmPDwiLI+mKn6
LRP9bqhe8mSh1Vpu98Pzs/88MOyQwHsc56SnEnwQv746MIi0VnIPElHk1E49yrEHQDDJCPaAx4/L
ox5/nKdLDqy9C18geCj/5enqEbY21sh339rgcDVuTQ3Ct0T15kb6EU/+0k9EZFbkHndQPjcS1GnR
GNxT295Tna3NGDZoxwAAg2ypx5q2SX4H32n48zzRfqG54ZPMxPLQOHoXTSnOZqOQaew2zUk4j1V7
1tQO7s7LXsMrm7x71Qq4o2Rn8q79lQg6S53FN+lbfjj5vVs3LA7SVia8rFal0D4x78ma0dyODp1G
qfFwaYUO1VBU34rtaiboqktfxH3ZRxD3pfq+KoniN9Jde3o9VkuW5joZmiVUiMnax5BcEXAOM/0b
YmVby30TmYiBNyYKXprZ0fzaUZ3v3aw/ldNVIy1PTFS6tLssSZJm3dvrekwv7OhnRwS/SxmgGi1f
P8eNG0nFZ3b5dirV9rIP1qukfa8rH8TPcr6zM6/X9PQbK0NGOOGPM/3sZ5YAQw98SP1Ifol1Z0Ee
SGNEM+2UTZqnYzhKxNmlFyJtQYrid02rY0QG3kmPunYizt8KEd4tuo54t2g/4jh4CWuSaxe0H+kY
xAHm2xWa4NZ6QmrbiU6d6qmTQZSj6qttOol8nkU406f2fc5KUpd4q7rRRNe6nQgkbk/jV1vlM4uY
Vpmsn504scQ/xJ5Rmcy5kSsMyhje1h1tc2lXGBNdzU9rz+ft5Zz/eftA2PVsLeAyTxxJ6xC39pjc
0RnMfm2fduHH7r+t5+jw4W7TyIJlj43CZLjaj+Jsp/yZ6QiGH64Vl4DPobiqfVx/FX7gUy/1s169
a4ANbOldsqvvCka13cEN2KtmuqdCF/aSm3QiOTtF562dyocr6/bj1d8khRZ2Cz8INi3gA7Fq1DqQ
g+U7ZN2urCur4Is7qXZ7nZj4w4Lp0GrMM514262YjeC2vSAz2wTh9+TDBYXkCs0dd/LmRaqGECTT
v1UbYJm42PYCqp1Nv7ogQJ/8wx3GFjdUw36mOoOyLOsrVtKHjl3lkUqmfzgnWy5T5N79OXNntfIC
kcf9sbWat7y47HJI/u8XHo/kqsKLJahVl7l+mShg010pgqLB6T7YTfr5Y/9R6sU7vnp1HQSlH/Nb
OIdk6emPWDNV0RTxlnvLf6pehJdsu7yqLQ1SeC+/2+/rsRf9nj5s0U8IeXre4GgH+F90RuyCd57N
9+NCT23vbRDQt27YUnIUko1Bea+/2uTz3sO1pEUv185oFaY5v7TjbXtN14rF+aEnB+MWDxdWdnjU
MrUbrWXZMm5DE3vHQW6seSBz7M6xgKegk96euvNv+/HOaTeHk0uq268hYzgjA3INDeMh0ZHulHav
YoFbNkMUAW96Ib1PSzbvuKh7GaEyzbc3M9pxUfbWO/Q99GJkInF46It5S9rUIPI3JgqV0i4OVYI+
d5vEmQ4XOUt0FjhR+yIc4ICqkkdS4br4SNP06T8RfQVJX9yYM45FGv2+MT1Orvm4Um8UpBWz8/i/
vzf5vNLLA7BNO3a8tZVxYGbidLT/apX3HX99E7NpxGIqhuau2vD6LDldRS9c8j4PE01DrZ1bTFWG
LJaysPtSzpwGxfZz/xq92Tzgwmlamp5F9Vn13hLJ05tFOvR6ew5PAGXpU7hgnLrtNNYjwGXA0JaO
W843mJ+a3op8IcuIQIqmj8HnLyYewVSeiXQC/m6Sn/7TpBfhWa0tTbXQwJ1pNSrZdnbTHqB+10zo
lI6ZjN7DAHcB68u6DhLvMzg1ubHajOIY20RpAujQupWWYSiU0yBX0Zo9dHTxfnMT24PNY7kQSL/j
ZcByYsdrp7FR+xSC1z0rTha0h0ShdM111psOK87lPlhxRgWZWntB2xoxv6tt1LtLzYCJ69IhG7CM
dKUOLW8QcFTLZlBhf/bU2dRTnaJflmB0MDmdwDxA6VdyEWaOvKvJbrpzjj0Ji82M10StI6l/AsRg
2JYJkrPNdglqoXTKGShdOsXzdiLCNkxOuWOSno50dMxDg9+zVT3p5w9ry+w2aStVlVvbHRMRqGbQ
hxOH5xcNfeRx6Csrexfhym4u703aGUtFD+75g5oxlFPbaDx9IGegNkxpXrIEJomlRvnw11Ijn29G
labBnItlsNSYXE0IMO6hmTdR79oqJ+ucN2n+L+KwqLbgDcCZSaU1z4e1Mxcp1zqdKeOHc4Mxrq37
LizgzARUmoAz6hJYNPOKzaFd/H6ayOvrfkOP1O6PsqW0CCFvs+uVLt3HpnvJGw/aOTLbUCz14uWA
jGESf8daZ1lL4TY1Oo25xSr6SzLkCcy/QxAhJJX7k5eK2HcK1DJemcJZZ7plyMhN/VE3VjWdhfaf
Cpu8IVVhpw27FM5AimKLxlnL7jOY4xDOErXzjCNq5/NF1M427mgoJonWonnUmZUhzGxqpNPfl1+2
SjCVGi1TKlelVbVomQ63oGXSvnY69Ip/yPStyZPVRlhmV6krreKkkf93KSuzk0awF/nnofpdscro
nXgEJXYmCAd2JozRAgVxDROmlu/PKxN30zTDwmMUk4a2rwxLuXz4yJbJyuRIkWr+lU9tc235yG4/
C9dh7josLRuvlww7xVZ1/1eAlcmHUSn5auu5ameP7AHbRQNTlCIUoM17JahrDfg+6ximb1tQwFIV
mjkXFodG67RoZfj1xzUYXv7Up/qeNE6X0URa+M/pVN/tw3TvhZEBxe5E59C1G3UjnEBSH3sXKmPv
4sKR5NPw12N1YPjrej06XEeb6+hueIQ2ZBZSwTDadBasz6M/+zt3nFqT+M7c8WtYqT3L5YoGbZ2u
rYJhELtWzq/PtdxyVC2xNgnSsHOu79o1lKTKw01zIhSTmrdV/m7MCo2w0SvGj5/+XH6e+C5l+qUc
Xql/OvUPp/6mzG+vtzghTfLc5Pn5JpKy1R8s0lX3WdTKf0dbTI79+b03UXlTYgVDp9rrttK8HDhp
jRbX0WT5si2Njng7WU9tfvtrelm9BtNLPZ6zE1s808cT1gf3g/jxqWN9eL+gcR7Ra1bGK+OOOCaP
7vpgtDdeO+trx8t4VmfSkEPoj2k/FyHtQQJNzq38oSXhzX8aFSNvRrbM9fJC+xXo2Z4aIGcEytuz
0IxPI0rVC5pGD2O4rbTaEcNdHIG1HnLNcaERbjs+JbfvU50xXWJr37n0h19nl73yp4Sj/NmfD86g
/GVPjezS2RJh1EEDKgAX9eO75EZaY91e7+tf67Fb3rd00adlk4v+4Ep+l11mXzkeokAoicTgPXur
JAYjk4HhkHDqEI2pwQi47stq8lcisj23fqca+Ou5lXr1HbPN+y74E10Sc6IylfkB0eiLflTNqEyK
kI9pP2qJk9q8U711olvnoSmp2DmjIkOvbnez4lzu4ztfwry5uPRyWr7sli/R+SVevkzOo+J5dF5S
Ug/j9XAehdQuyvaLo9LXpgJaImg0aqXcPs/DtJW9TuBdh8Bx0cieJShhHwN90/jrMG+H0bJhFJ0T
LQjbzM8k8KaxF0J+kjVrSG2uvsWcL586Qmq6Mw3vfZqlocMy+GS5abAClmuGJYGbJu3OxQrgBrbm
ik5NAP4ndCJljdpAG5tc2oytQnOSby6r0MFWYR/W5qaSb5VMADwLEfddfZUQsrlHz3OR/0hrTAQZ
nquD+R0UMkqHOK9WL2zQVm9xXl//3wnRhTybGt+jnKunXprlzF8vzfl+UN0NOj6A1D1+w6S51L1C
xec91vHlPRP9Xl5EEQlOdaHzxo0pCXuVSnBmEoXm5fqTF+fPlaG/oXvYq93our51CrfwMVpe7jbu
LhnH6dQ2aTBT3w+vvGlPRraBdGoMabfv88/56xwQ+mjvk+lN5kCZ3mSVybmC9zxxeXNlWBoC+1A7
VGpivYmFDrrI6SeLnNtbcLjVnWBxuHXYRYLMlaQ2HHa27394PQn7jM3D5Kin6TLib6l9frTzpXYW
K6hTwcLyZjks1Uu7QTUaeHNXIx13gzuTpFMIZxff7AuvmzuHxUXqMql3Dm6UzN/opX35gnw518LU
qjPz69427okjQporWj/zpe/77X3jXH9zCl28CO34VM/9umY0JXaijFFWATdULQEsFSh35YkU4MS8
roPlwa4L5sISgh3MmbLrKcy5BFvUChkjOnnydsqo5FtvkueN0F0KXoDvpKqCEoK5cm//9YpO3j3C
wLdAsGTIaXpcXsvvXgn3Z7cepAVumAPNdFQROvjmm1/xDCKjVIeQSWjntRUMcdFdR93zqTe/gNZ7
2nUjgi18Dvx9r4CXeb2eW5ftMZR32/Elqm/HuUMnYruxCiIX2SPPToMpVt5z85HHCtEh/zX5S2+i
a6WZ/WNe2P6frH2xb7kh56aRuSTt0CLmbLS+NKq/OIZxNJ5XgqlxkRmH2I7PYqHHmszswH1YOcMN
ODBxNyU310ie6+d+yaYAsHca/FIdbqvlNnTdfi98XX9lR89vigsFt4rqv3IbgpSCSA/akk705V8/
f+UWmA82cr240L0kzz47gi4poPPD0g9l7m3fvkStLdlqKJtgH6FKRGOXO0XzkQ/dHFdWrYWnHl6L
VT806THKPEahGoSmanomceEwRF1Z7hekdOdBRBtWGDzOg31hcDx1zuMnbSBQggGfUkQl17hPoaJk
1KG9kq4ETQyczDDubRMx1KoUuFEjipunWbaHkKy8lE2PjU/f7YrKJ1BhO/axFz8hPN6pa4yZNlbP
qOMc/aGnZJyUX5iOWitPBtVOPKt2io9hqYxXatJ6RIr4r0syfiz0pf7yLOSkIOsAuzbjn4L4dUlT
j+nXGxJQdx/CJfe++XOhdQl97Dfdam3/tbc/pMD+xk6XK7VGtZGtNuZFkrea+sqwzXu7uA91KnAA
zK5OdfMB7VvnXxmdfuEQLBcqbuVYOw/UyXfKVRBe/77o30o9nzfMPf7D7DZ1uj3/8p6eb3QZlfd1
4bvDs3eh4/UOXRhffgg7JGAPv33oziPVd08xvdt+VT6hfUrYyvwnE4IDc/ND6GV32cYf8UcFZKbo
IBnFICK1eaP/Bn92STvg14+eXgMqkBcASP6zkGerNP0P6NR8DV2FKWxM/w4eBruZavkKPL+sYm3z
tlNID97c6ACAFQYfE38kSun6zoBrG0CBOYlGJjOoY3vn0p8VlBXC4WNjUHj+ECnW49LCl0W2TT0z
H9y/bbAd/yyq3/rymH9Ovb2JnNnirekj3UvwFs1o4L8ed7na9Lzwv+X39GDYMXtGjw0obu4NWiK1
gW+WPwtvRpKDtTLFP7k3eEvl/Xz9mctB3ANecFwjL45TuC7kAHkMhRAVlgMPtPDibVc+ASx4yxsi
MGDvNnm9xDWOq7Cqe00rTRWgqd2fGAnp3Se2ALctW4J69U27sX++my0+YA/RqXe+vZXFrvKffPYV
1vM5x4HNKp/AHKC0J+xbMgPwswN0Ua2ZSmpwxCyTM5kZqKvrIKqvEQtYyCM3h+6B7guAZD63DuZc
Lx5tWLDruUfgD+ANOJFbaZximc7yw+xR1sCbZj5ZmBco+2mG0TAE8O7HFYhPGIXDzhl9wQX5Y/KC
P2gyrc9Xg+yZEUuHg+ERlk9WrDhLKHE40QX7PRTQI+L1BO8AeeQ3xjTUrlO7z6u271IABvqSLiTF
5RYYioi2LlkZhEVCUfip+IllPvATea0BSGfD1b8X9dVFtmTj6rdn+265x8Hl3NyMKu3Ns7kzW8mG
bt7zKsnW2IfK2mHsaKQnwGtwCLwGCNDkM2eOis+NBQ4xYMQCnsarOxHxjmwAulc6PaV/tlvw1VRo
zb6V7k0fcDc/m0SNmPmOJpxKw4+K5g3GbM8OgAvuUuIAMkaHOTabmaw5a8ZuB0vl2UY5h9G5sB0o
y1DeRKulvkOJEjvMvKidB66hpV7I4TAaB84OUeMyW+ZBPxR2TUHz4QJ0FHUBm8+b8GXIMquYrCqH
o3P7jOE7IsM6YKQJ8b/IbuoqhCgOhMd9ul28g/my3MP4U3jFN2qwtn/HIMJG3jKGTTayqL3ODwrE
lcteTJaIn/eaZgvTHVgNvuwnPZHAcEm72jd6Tj1PL9pVAff3fN89g5RoAen9x7Xcp0yhpn5HHPJZ
eMPe9kEnRqsMrJz0imABUOalbWuhYRe+L/MMm32SGawq9c2qd6OteturOgb2cvbYWvBRf7RuMKkD
sV39YFDkcnCyT5eDdSFs2Pu8EY/2a0MTaU5qVX5RsyWiWkPbvDkhXyfR1D1xMjG6uUrWnDOfrWeo
16aOEeWKT8z7Ovn0Mm1blJpta8PuKvXIRxo27iVq+JY2rm/5SIg1e/cxkxZSU6AIiEyNKo/bWQpT
o6uwd98yyMl8r2JsjZ69da/IZZo2mWURAo1fhP6khN4RfXhepAKU1CLjzgoGsPjhRYkRBCrr5AVG
vMttoy2pp/4Q3hr7wMkU9OAbNRgHTNUS4ShhxBPXqe98nVbe99PSbuhmgouX18Yeypv20/znqVQz
LbJ91SI9zBfbcaEzyWsM0dndWP1BTadawsUfCR97iD+MNh5/cl/BF+f3kShCeBbDT8xN/mVX0VZu
B4mdHWaMJWe8u4aJWi4749TejmcycEnnsfzOw/H92Hqs5sraR1TH8eCQaqrcbPRW7WSYB3hY+MHp
mv3J7EbOENQ95U+0M3LRUJvH3w0rEEsd8lmZdrB8AJwHkU9C7AU5EBl1x49+rmv5oVuafTyDCkYx
QcF4Pv/CSP0rlMxoIJPj7qUhcqldZ/L70b5FLRzCt10Tq14ytCbkvAVSvP4rjj3Tl2hkP2Wv+LUs
I8tZcbh41DCW3jcS6t6U3jxeC6KTguDz2PI7xaG3WBxmKsMHKnqALDv1VodFq1TmNiJNiZl/tO+/
uPnvcWBIZDCWGyj/gq1HGTLNz24M/WFaWivc2hTbmsSaqnyY9HY6oci989lsc7lJrG4qDyEvPCdM
vf0jbcZ6OYG8ZmRqZaLkuaFa9fN49WimeLRbyUPcbPu7bX9ttsNpsNHrwX95MsQj5YxErMUa1jSZ
4LuBYWGTYs3JpbZ3BtF8YB+Bb9BLh2/YfVTfXD1pDHuOlQMwfGOhDevDxDT+VXPZri6+eQ2fixD3
McoUhQK3p5zVaShpf/nwqhYfXmbIZCZNl3l1yH44wmCH3OhaHYppwq+vt9N3QditeebnWVMtVDEE
z+Dvc1r1Up7PvYfMlWZeW+cxXlh8stLItosQSo3TLDdNX3phKkaVN03v3eEveIrQSgnSgU+ecUJd
djI8ltjJbLZ/I/c10TiQjKWRu8T3ObF2qvpFz00gWTpikx1/nqXu4c9YG9QIxYHocFyoc50Y+8mR
mO1YLNcVVZeQzOSqIbsqfhavDRmNx4Vlri3r8qXzL6my+q4cIVAU6bXOE2KWGFsFdfTS1IXjOfgl
465Tv2Q75/5N1RH/lGf7PO4czwDVq1buDa4WqWFq+2tIh6lIpMMhBy6GjFgOu01ssWSyaCv1lgX8
yX8aFjuvyYVx2pN/gvvyu4CUxiToUhqTAqU9s8eELX/D8ZEB/fjftY9Q4K1ycEImokGqm8Bw1K6T
zgTgnOTWmT5AbA6yZIAAnyt9EdGUvhRWX9HXQwjLosQ+T2TJ0ZeGURgfr+jVn8zlx0ln4yZoxPda
whP9DC6eimYvCvxRhcU/4W1oQvxkIPzAHW9YSwmnBDPRv6xm3oePhBo12aku/JipEGPBWsx3NJfX
j1aj87GVIWBO/ZI2VQ9tubOb+W/uTUU7H4gQKwPTzm0pg6vYd2DXxKtJ7oYu0pnjTtdQTt2/NDA2
ZCpxlktG/fBh17nISCHWaNehjCETN//fxnTLWRXHZNuc6HY1NfDcvC8oJGqZQv28GlTv/V0EoO+v
H/2VjvK4f8u3z91bwVDvXqnaveW6G2qtaudiXiBX6lq+WV7Us2s1p6dC/dGZ3EmjO09uNy99n3Z0
MkG3Fm9H5ferT1SSs24o6mkYHPaE65p35RTMrGZK0SvyBjOWM9c+UJTRLazncrDRxOwuz4eC0zV9
y/aUGCqwOJCKguTk3RkgQRJbQ6KfpByyi+N48RFyGU1OMq+xQCF3vjlhhaAnWpH5zShBJdt3o1Ib
hZfsa/lTsuLvyVT8iUzH6ZfnpAZbsi7VqqyrGoezG3QABCuiiEmWx05W8vzs5BirJU5S/9mrzVki
JIuv2sMVP6sERQDjxUfQ7biAbplDbd51Hf8/fys14y4kiSL9Uy0pzP8+aNc30oBcIxuI1QnWIk72
U/Vb7sWOyr0okV6VicVPB0pS5x2VGyi+BYfbmeh5PbdlhFmbUq4m1CaFgyAlmmixmfSyvHcUatuR
P0wd6sSha/H75HOSpMwyn/h35jimhLisegeTqS5YjaZQqE+S5439J0/RRG1zScRmOV6vxm3hd3ST
ityeqWbTZ9i2hF35dpCGPbtJ2ZMmh/dp9MYv/BdvtzR8iBABjia7vzaWak8GGwmzCjeygqLH9cnK
SQvYLVxJC+khQTk1OcAiWSKtVSg2RVrqJ7UFndU2bq9+Sx1TiZYu7uW9v773F8/6bSZ2b7vh05Ac
uRZlXlzopMChCcKWtTFSmMO7BXNY6c9RA1kYdD/quqNlG9sbYzVVelIffMWeoJXlMinIdjUv02v0
pIpt0ibfxv6S6uYceg06ajjuRbvaWKbL+G2CANZCUPf2KtyVcr2n+UrH4Konv/OkVjb2X2zrOE0p
dTsgLWTTd+JmzFPMJdeKm0Vre+on5zZLUmy4jdcAuvGKvKH03UTUD2/eUpxpKgOZq40qGJUzeGPX
FP3UOg7egqX3/PJDiviURZEUhUDG0kSCU+A/XKtW1oRcDQw9nMCGjcXA49+E4rL7cARc3DeCpuTW
i2oiQ34R7Pdsfhc9/730foYKcExKRIPLcw+K5KzTN+C3Nw/N3DVJ06PuAlWvUC+s4uF2EtQLj+oo
Hj3CjsAF0tmW+z7uQ2i46D70EJJ26QEKtnqykhOLcorlXPuRg+PX6GGu1nOUre8+djCS3I28ZBCf
B+z1/LucRmoavUr7sOJtWceu+8GZ/TDeNBwJZ4NDQGXbTx0CbuX+8d4nFBJ+Jp/KniCBNDr6rxJB
OWHlphs7lG9SL9HvOTBWbqosV/8RmM9VK0GHSIdUYmhI1HFp+3pHqYZ6xhrLulj6lV+V/c9bv3Dr
Z9nMnHrRm2cZvU0qI1eJ9+4rJMAmtO38jKAdSHb4FZBjVDNf3FDT3XWj1hKryir5cXDbWzO/5nRe
fSm280l+5xTZrVI8RXwoAaGwzw6p2K0vQnra8+cofr7YPvsBNOGh1ZKz62pQLveL5oJFurz6xYrm
wPYxTH/scK+0UrFUNts5rDvzc6f6f8VSt107u2s/B7q86Iipyckv6w88CIHnYMWAg7apHFRPJXZI
vqJKDL2KW6tsc3tpPqXEi+aThSkNLtuhlxdCq+QMpBW3E+GBKLpdoEUuj5AGOrtkuWN1WSjnSq3C
o3WOveZaQ1aU5GG5t1vlJ0zLxlegxJNbuPpXRBs6lBjDhHhnr1c+VeAWACJF4eyAsQhY6hdLOi4G
1/xgexiWXxW3V+aMR0P2auVCuEWv1/5+KjGW36l6cGnHuAmnKr0dmD5qaNnriKC8u/QmZK1TUdPf
Ssqj6D6SBOPq3IlEgdtdfV95mbzza3RhWrSTGoV0H6soa0sBPJG/ufdoDnlMvRBJb2J4oIs7iGqg
Y9NHZVSpfgsFPkTSt1BjHcfkO+l3EWWcw2V5AiQT7txAesbIechcKPxEIqfdxVLkdvQZpJfw2Mn7
XU/vGL2Y3sCVz81MZStkQZBIUxwKsY+41u3yb/HrVKjorWtjQyK6GznqD53H+RpXx7QOV4orwqFH
Ovu0D3tZ4eqTEbjmSHugCj5z5UIQhMLeLEFHMuDef6oswdlyALW80zxO/9wzTPATheXZaJVwei0X
I2DAtnEIrAg8EAVAIF1eS9DhfRex946vRvU1DXEIF5U6gC4VWjlVrtINeXfdvQDNc7AEpkt1xHck
gDF0wesQAuPfnnbp3sraV0wmFE4MLIIMUt1b/PQh+YRifnnmnHEeh4FKYBjjCVdQD5WOlqtEy+jx
5V52l3fJhF0rtUbhgpOjam9564sHdFNl7G9508+++talt4o8Ud/MyzFEC39/fUZetcFGUo9bZuCz
J5+89TweWmRXmTTXv7tO4w9//zw+T1aEFoZ2dUOqwMaDxzdt7e/ip3OSidqUqyXjpVYBq/I3jG75
uMgD65RVVKl8R+k/ubagJvyvfGgdp/JJt1z2tZ/Sy+mp8FPTpKfykH3b5MfxaibRoIOjdLqZBOkk
Poch65z0gE2i4FydK/9tjMUvYCD7tobCb9t3KG2BwpuNQ2ZN42vrJokWVZn6c/c0J9M/O4fDTWMH
/aWukl0VX21XsKdvR2Jl89ixz2S50Yv+1ViJ4EjOtSj7TkOwm2qBHarK1KOD0j1ywVPWK1XN7mZY
wWwry0WIAhTa45EERv6/4+jp5ocKpucL9ECAOE6L2V4QYzo8ckCiP5DxrU95F9VXM0fY87E75IWW
jCvZ7nb8YWbP2yfUbtVzO4PzDePMg1/rcepfySPSf7X4OI9FMJClZfN7s5Ky19srTP3Rrv5YokNG
yBRePMpKa/Gn8IWLqTYiU7sfDWC/HgjAiLWY+eyeL7QV+LlAfOUTDiz3Zdch7ZZ1U3u6GJLVT6XZ
4mfW8K5s0rpqulcCxyzdYxTHikG+dckii0whx+tU96kneugeALokvFFnPrBv1SBK48qIRlqh5eut
+lMCBR+5itNJzAbWyIlZtAUeIFv9GfCFda2xeg7pKvdRN588VMePVE+M4iEaMoqLIqRpimTLVva0
IM2n04Dfs01kUMC/frieGDhhO3A6QS7Cm6/nSc8Z5aSRXAxlN0EBtmlfwkHppK8XFlqhnxgRpFNA
4sdRd5zbvKx4C6+DYltPxLXcEUODc3HUlc67w4uvWoRxfsSz6L5LwvgBFZ0EG1apfelRuafmR6rS
7OtmJnSkcUNVJMLZgPyMY86iOlNNdRaFZrIUES7bK3RTkToN9+Sf+8vzLVWnIu7wLVaqTgW8b18w
UIELAtsm21rahZrlrAS4jUsslmrq2aCsVruee7Icp1WYtdwCstEErpGy3OR+AXQ+eqOwKv4KUySY
j9T0Af0zZPCJbbJzKlw6jBIe4M76GNpMvHSltYVLVBi5k9Erl03QRYpXjjEwCfuZl8kkjX3heo5N
SAj+3NuoI4c67T+2A68y8AWyqrjch/0S13xbX4aFLxbXNjfo0+bGY4WdLbwSsRtO+CPdqQALO9Xz
AUJ6Pvuxl1L8tFUOzcaNCXTyu7iC4nip5UbJE5kVYVu+C6LprqsseyedWXCsHgmYbWZeu7YXruEg
f3reit6twe0WzneKPnh0C4DVX7jeX3FgbUZLUDKbwfRFJv07jg7D5zhkJcGxt0tbSq57DAWWbbFb
xzL++IPWrPzHcYJViOLnsZdR+OuM6+htx0vOd0nMcaD2uQ//kiRVNiG5/1CXIUOnSepQyb4KO/5A
vm/BupQ4UkkfrdC5NBHZB/biMhH8HQsH4fwLprNetVZF9iqhNz2NnhDaXx61wMdPW9hL0x2HVl4k
FUl/tAIu+QmSrxW8UbzHxbWLm86jXQqe48dFMLVOQe8Y/7wPiHLCO/suq9ml+tPl5iYJbxz41HM6
LJWhi5UJtRrQubWbXXcS6bTo9GzRcBOGFmlt4WvAQc0V4exXG2c6xU8fvSvaUlAu5BoJdX6YuRLV
gs9QwYWWBLeytmkBCRQOkw2opJDjjhExhBw3jHafNFSnpUggiTahx0fBptwF9H8eXGNiyPVdBa80
URM5vSjJ69T5fmA+g5NWQH1BvpaorxSyzcGj3hYoWL+TWgtqC7LV+CCpFwm9UBlU4QVcg8x0cKSr
Cg/vXPaMm5LJSJ0l0HBR2fNTY5IHKPn6UBorq4hli8HPPm3GOhiskeGbU4u/L8pytNaO+W3cPjDO
0Qf+bJnee2AvF9oqMCfRpV29tMtYlLo/VjgUjXlJ+h+0QExQLI35V6VXngF4Jownm/OvaFpR0kGc
eX3vkmYNZdg9adbwB75rnA/feP4tK0Rku6tsYP1yFRPzwpow3MOp8MQ3r9coy3//qReJjW5mKYxr
2kFuudARonXJ39G9tK6GBiZOqC/7weq356FSpBuPjPE7dVJvRAgx2QbV/ow/4mYyOk1Gl8kovx/l
J6OcOZi6WDWWTWr5bOgZufzbM7Ki+RpX4NUVDgs1YIbapMgnVJc//vNjeTnUIAi636KXy4DZ3Pn3
+vv9pJm+vzTku2USqGT0i//cZcMFsFzLSt/ZlpscmGmyH86qLtetsi6z9V/fIlOgzhxl/V+msvU9
i1pe6Plas9q+ebr3YPp1y/9dqbldlufsePHF2o7BXTqWYw4QThaDu321/t/w1f/c7bJXZWl9kRjc
sbZjcHd9Nbz8fS4bSkykt7qHGJtnGMkHP9r5tUEHbvGjfazq+Y7e9lWmQdFTWCXjOpUtQzK2VLLF
X9Ci1/pPskXsSrUVJFv6YzuUPMtbx0on+s139fr+vZLpb/eD/GOQ6ta25fr6PTZuHRtP2FroRDpv
dx225ee4w7a8UmyXi+1isX2+t5dL5kqtQ99sPSPhvnKwcJ3xZpxng+qDSOqY6eqvPF8Cmmx8wb8q
yaE0J/6z6wPgZUolhuKGWUHcdVS96RIBdhop0y2/A6ApNQIeLvZJeGCbvdxbGXQSdAKh5HwLaWH7
4/kmKTwnNNt68WnkADD6lv0hzdkUWxQMjWUdBH4qtkuLoGDBDzy3ob0Ft/X8Qh1tp5Vqk2dT7V82
gPZmmZh5VCsaP9O7zF0vUqXNKPTkQr/rVhWJykj4v9zPtCUMxaWmVB3f9KDdXtOxDGnzS8piyOAm
71Srxc/8696g7VBbTt4lraFA095X60/eFzO3IUZasSDTcUuUTr0U6ViU+3dXDW1SfpCPh/MC1G4Y
HUz6amgaUp89R1XOqh/w44ukOOCClnBZvr4XpuJUyt8+ueS1oze3KwTkMEPqywDOxy5IQOIGOftP
x5Q2zsCLUsgoI/sXaLj8VMP5X5VrN8b5kJpWtG4Nt92idsHvj0pdbMsbuKW5sdSyKqZ0XOmh2jnw
37xpTMDNRIBZVcVZA2kgrxvlYWPT32MWK/WbGT5dHcX5keyYzs5U7Psh9OE+XnNvagMpg+W5wcEt
oofKZ2Uon1PZNvSDyP4ubEDquFhXi/QDiJpK8HYzGZP6Q4+KHPXRGxPtuGzUyViH0ouxISqbjSyY
fKQwhbwg0HaPAEaDZYltZA3prZVPrni5szyMVkUhqcyZJDieGhTI4S46GTT7GC13L9vdy8rkVRAR
39i2xFrm7NaW+EFez/xh3K+uEsWyGcLHToE+4Ykp6DyjzvgE6JJmjfWMTl6FYhdWAreV2/exuQ/p
jQXRE5j16Ynu6yBaWfBY7y1GVbdXx500eb2PAXXw1gw1g5F4QLSIqZGZEF1hVvewSQ+LEbtHJjih
yQ6cXvc1x7wdIFlq3UotbEppeps9WwWainI/N/50tCQQ9DISrDoaI9CcBDDvcmGpUWxGok82E2RS
+nrc51JtegwVJ1L1nB/cuc76Tg34qYxdgSxpzd1bJxe2W19VlxQkUptH79EjaWLAGoqCtBAO6cM1
lC8SQZlQimN7oBKWyed6/+o1YFuC9mvVI1MCJ2sqBoPIkVCdM6/DC5JdKM8BG0yZwNziBRABVFgj
UEpBEImz8wDASUESSIrL30qhs8vM2B/qiOQoluNhBSZ7atFCRGbttcbFNsAjNwU1+75zH8QnRKh1
kBEoW2QsKToQIDDuwseOUtRnjmQpoRSadzk6D8Ny/8zGkH2axhGyRPh9ZLxLP8Nq/dGfx4HCOhR6
x03rznOHHwzPq0ojM29G+cap0ojj2qG27w6vxcbzVs98beiLDd+9hJH0zIysdPCPCRPVgS/k9YWv
vGlOz5oGEtLWhCwN1GCyCj/0pQHrUF4OI6a9lHR130m2fHYnF6+aJS7WNLCiUomjTCVlafw/ZJ3p
cqNM1q2viAhAjH+Z0WiXy7bsPwqXXEYgMYhZXP15Eqq7v4gTkeF+u6psSwgy9157DQUMOEwJA8ul
A77XGwtNMDPamUXI1Fa54tJckPFBR0RlwXjAnw7TYcNuLGiGFIk2FgZBAwRkBfLJ7fOR/kLkGOkk
oFq/MSm4JesaYUbl0CkXgu0I+VBDHLlyyvdaEZk9aYtRG3xpbPP/Oa5AfEg3V9Fu67+RMkO1Q6ay
NSWQVniuhWdxcPDqecnYD0BB0DsfpgELKX38xquHhonigMlxdebM0mGb3wNOHq7BdA0u8UZmpMI2
DgB1cfWXBxp3NqMVb4RytGZSBCEpD9UQ0IubkI5LIuuK/oXGa9nkubMoMPkKE9W6rrl0j4hBecLz
AddjhqRAbS5gKHR0w6afh0M8V/Q7wKuQFUBiJmSO5eZ4JBOQs+FADcX+AnjNzGZq/AkTlYiyFuyG
Bb6dfvEFPKR9CBYRiUonPkRiHPR/e0CHe3d85LVe3wRf9ooVhcsAjK2latdY2bnc2vAOwPfYzO4/
9Aosuuo5zQaCEdYyLDoFlsU4hCKMXwZ+dPFMJoSgs7R8LCp2ulPwBgv8lCHz/HzwmpmxjWbEnEnO
YrOOMW3/r0YTRT/xTlb4yL3Fub1TdlSYSr2zLjsZW84Oh5VNYm00hr79+naKLXCXNma4C93+96p3
SZ65YYJ+Q/Lj5uzR+KAfDHS0bgqzCEay5Orkmlw9vq4qj2V1InSGlTGrlL1OF6uZl30SuTMsQmc6
LDfwPFgrMgOZUEF7CE1eF8EzvQ5/Naz1UL/DSArTv6lzq7y75uS6F5hD0GDdAmtSj5SrK3Twbn4n
CXNbIjIydqaxK/r9rd93+t7ODnp2UBBydAdL2yfdQdX29eTNjvkG2isc8zmbiTTMvDuBYuivkNsU
0cRgTguJSsQ4DPOW1T5R+CyCB9Fy2U6EWXSBguPyPRg6h+u0fXyTR9o6OtkoTJOpTs9YlZVAozgT
YZ3B/q4TTwIRPc6UdYa3SuemeNBA/14/mCv94FhrwItwWryKfiyYn/Tqpx3JPjTgNacRhCn45+zm
qL+2uOoqVfigZpODDpYCUvzvaV9sCF3kH6SZB3YFLwOm8jeBuHWO/6uPp4xqxPiGOKPTRktU8YRp
3YYwQcKKSSrOef7/8HYfH8KwBmY6s2e2K9II52BCbPCxpqnnFFLs0jAMux+fUteGewTHPmhYAL90
6TlqBLyiMR+MCNo1QdXBGokaG7x3zt67p382yhumjSPjO7pQoBpwnClKuH1xeYCgig8qh5D9rlkH
bMimZwXX7eeE0dJ5ECEdA65kwkff/mSQxLgs1D/5qQ0pwGDvnzidYdCJ0ywA+q4DDHvBO1d7GbG+
V8LhzAavPFcPRwPm3OFEQInBRpA6dwg793jgt2MiCU9JFgZlE2SMB0x98dUhSbX4wfuRd3MjOgW4
hVnfBVNqdLIVImJeDX/IFs8LeWsAdgAfX0OCFrlSMhNQiNevFOpwY5lp0MgLy7cUkISTGWyZ4k8n
vtHBmDbL4gKPHVxSbXDhOZ8YfzNiY1jExhByQ2yryIyhemGIl4S6P3Aqol9ko2X2tF19PjilwSkw
enXGKpS+hM/wFyZD0lsro9TyWB1V+11EbLKaszRCgHe4FPcjHtcNktkj1nwmHGhe2fL6LghxbWHW
jbMlS1W8LTaoXCtz16/N3dCGOdgEED2GbJ3HNICawR2fbW1D5CSmfaTwZnA1MeNofjVH03T5CFld
8A5ojYvmWnmmxsCarfJTt7WfeCuEXWOfz/VSech4QES7q2KJifIPxwUHDuBg79555spzsjWF2dwA
yYSy/Wjf/+g7rO/0XWKFUr1tse1gQtF7fJOwV5Jsnx+e2877o3w2/WnfmtzELlcKFt23saVSwNYR
ztUlSOATgePNhoHt+Mf+Ius3mQM/Lj+ZtOXH1njZzq7RCWazTr/W2E7MHUQStzzjrscOETYQZoi5
4XPAHuq+chxiOAoSRXRf+72YQYm8VYbqsw0fH5/9iqceNEo+GLYNHqhJFm/58qY8c5OunlE6AWcC
iDF3ZSYVcJ/d8H2RcbpgC3XG8g17XJVZCnaruWthREcaTiSpUcsWIIUVZUdFGibRIcC6KC9QD9oe
PtXS3+bjnnjJNiTKXM4cJUEO7UzsdoDYEA5+82XCuwN1BMokmJrwAjKfrUb9LiIslkVgBqucMzOI
zbjeyDFtHxG28h+dub2b24QoWoVU+CZjRLW9nSBcbXRKDawcMBFBJL3ysIJdrlQFmR9SfC8W1oMT
LPdflhxkF7FkCAZwQSmHX9iPyFqp/AtP7queb3Ab5AmgNr39C48aFgu/8zDvLatmWyS7HEOeu8hz
tsu9BjJWY1usa4FJ+5yHyN5JviQtRxgy2zpUqK3UbK8XiqdD8aaHBq0RDgp1QNZp9Ya1bPGmtL9W
cFTnACcbKj1QK+xj2j/06DfHX2FYjsnCuUAVcfLt2TPaRCwwoy98F8Jz9Tj+yJwJ0hqHNnyAHxLW
+8KdG4c2SSUyad1065UcdVBulFCHd6A6yZPyU9A0XrC49JCE0LyPXl6IVaReg5Vm6imae/vo9ivQ
JIVuAdACUj4mVaGcRurrykuRfn0dgJYM7NOYpLcYNPh1CpfRNyyvXpHe5PXf3a9scKwvvMwZjl4E
kM3gmc4fcgytJug6U2n+SnRw7CP+wkumjQMdhe1AaVSyt8GoQMsoujv6EQYmYL+MACA4ZaTiAoaA
5LAJXoP/b6IgOiIhP9UNBjdHfkN9BL6nVMRaga/d6YnOBQ7QdGaIx61yBuem1MK5YSQeDRYYFOAp
GkHB64gunlaU8o5SDdbnhfQsmjycDY5gmOBo1RYIF+rZwiRftE5IH9A6ASaARlpoH1YI2DHWu7vl
hPUVqRxh/qXj402HJJygGHAwP+Ct6S9cHMB11pux67IIPJnx4dJsA9HDtKLZMu1d8iY8I9iaNuAj
tIT/x+EKLmA9Rzem2IYiVcB9Y37J6nWtYW+lMu9zkyZoQAwAVm2HwnMHDgu8AX2HlUr/o5kCukpw
oWbQNdMxQiWg05V/BEO18Ecyzwqi2MT6tDiYwh4XFLf8Q3uElPCSuPJjW1jbjgQmA0/eRff2T9M8
696Qvi2iN2TNPYFXJ2/RvZHUARaWuUBjgol5Fy5pS1gnmmSGXOb2EkJKxersQiSwCAIVmZ9wViW8
4AoBS5G0SsfDbAUyKdRoGH5iBLyMQq8/15kFdJ87ZLRi+PoWiIbiMhcuZlO7az+gSC1aZEAzvguZ
9SeNFZmt5WykIVqRcc8wYWlXgKlSGFFn+migDBS6Mf4wtBkMdnR1EOQn+E0Lo11AKH6P7YyYnyKc
DeHUDgB5VoBuHBIpXHmuotLFDRRTVXgj8HtvR7hSzC3Umc/BGE7MLTBv4DnwYfrBnmTBmqq65+kb
BvfpL0hZcYQRx5tmhsmjB1VqGfbnCIv4JYK7boPr/vM4xseGds1O3la/l+ETIzp4wtgP33lCaErX
yMQ7ocPiHfN2GS2ypjsJd2SPiI4MhIKhuTL7x9CRM7mjVecrrRHPPPcxwA73MXMcw9e/r9X76hv+
76Jkg3WsRiCJaPQg+5PIyC2tG6+gg2K2xJnDmcmNakT8qmli1oVO7Som/0AS5sxFx8YMqK2hvsCE
80GjBCwFdATTYgcfGmMcKrbX+TaoBeeRa8LidbXn1ePJEGKq/ixb+1lqArLBiPvIMwiCmAMvoZoI
3+Cv8HIwLWbWAnOXzxGdUGftQVh462Ay9fAihmjYic97imA1hEy8eQPsYLPpF1ExIBfN/Srmv8i9
lhYVPgGNX0cwhQNuAVMXrAnVCZIUqPGgIfoMTGqCfbDgJkwIwE3oaaF4sQAjZXcDSYERGOAmxDOm
e+xhIPsPEBtwG+iBhMhhDK5yl691TGUAubaPX8kf7LgWViDEQG755YbhfmexOXPDsMCE2DvBjAw+
SJiJgnfBdLYrNrwLdkxe15HO8o7NI+M4Xjgj7De4r8BYNN1s8FA9mH1DFQItXKZHWlipBh+VBwFP
UMfO7Rm4sadOk0P1Gc3cTKHgooEKAl+xV9OVi/Eeuy37MEwzrNyBb+8ubTjzpttWzNjE7JLNXKiN
MGWbKbhgRtDrICZSP8eQFZbvpn3nIwFtYkJKHfpP9XI7jvYaYGBlClOkOv+4/syDvSvertxRnPKo
73DwCy6DcOZg4QPOwsKinb04sLDoMWBIIpl5aQI3U3DIwUkwTkwxikTXywM3MxsWsP70JU2bAsmE
AOfFeoaYxd2q3QNQeOaXnJLyM19gvKjP8ifPdDZ7NvEsXPWN2P1R57Nhz5xIiFIwZdDQgr+J6btA
Cq0d+C4oCjwDZHbWjh1nArTlh0PjjpI3/gcghQ/nEmPWhg1WIYAreP2wRYWRUhesYMONaJ4D+A4E
8rITVEceeTyIfmAV1H5x5GRncbIrB17gsl1y+7DfACm2Z14cv4U5IHANh+8sePwnG1kEvnApwca5
j6GGz2xKCJUXO8QsDEPzENs0xmnt7JxWfnG7gmTXmE0C7YkZ4QuG8DgDjJc1zgBdGf9gDTA+hDUA
pgBpwJfqAWK5zh7rC+DnuDbH9Zis+2TdJmuLUMk+bvtYL1xiITEOWiX0Ej75hh3Y2c2HPnzxuhZr
AdIw/Efrny5+CxoIdoUD/kqsrvFWo4hJXH0p/h5zUlLYkxVZ6M031st3SCwr7/LwFOormorbHPQq
ezJL8h4SrZFwWDip6CWwkuELHguS5QuPhUzYLCy2ArgkDDb0rqCx2RzD4hqWdpBdkeJjGJFasCFE
Vu5tHkrdy4iFawgsnjK6EnKI3koPJ1T7Y4jn2ig51i+k5cuyUMhqXic8ex7IwVdxK7GPufo3Mg2E
yzKQPXMdrBDxvVejOSJdJSB7gH3DRFz/jdSJyQykBQ4fhj/4rlGJcJMU9o4zFsoMcirISl7HYfAP
9oONzwmFy1fyw1SACZGJhm2NupEhVI+Khr3mv8ME5ikNNp0PsW1SI4k7u45Xv5Ff3aSQOdHgAk2S
IV6YXDIa0gO0l8yXsFKqfJ40YU9QEeX+pvI24RbNKOwCwSbvnJgcCyQ2zuMxJESQHj+5kzkxuZmN
T3Z+blyeHNSpPCGiagSEfOEt8v5gkECWUu6IdtYFlHChhAfjhne4kPRgzvGacF3dnORXHq3F+T8f
zlLwDN0pfz9dDpQdWi7MDPvrCIXexoeQS6/+Sns0vUKMkv5h0EZJkJmQB5xVTN1rYPOYCj+W2xEP
nRWfAJ+F/lsnY3g2QXz8Wq2eVpIhamTEX5nHwh2ARKU9czkTXx1COPEJlym4UdRhrAZEZfiErSPb
UflMYAQLjwWsY/a8U45eWKmM56AVcM4JEgI1KAF+kxCaUKRfhAQDUsbwzFBOYX5IUYlX7SxYY0A3
rNmkQG/z8B+jI7NCCtajEO6cITVZO05MNcRuLlujh8l91lLvdxcmxjQdjJOdIdbfepAjYoVpTWS3
rkV68JVwM7AU2FWi73Xt0e1UbPRci6nvOwqaPwx+CSIlhZQsUtaSRcrYl3wSLM0T7I/uwo1HDH3v
fg575ereeG7L+F7GZRlfrwiYncsICrfGlElK/kofsAcSkUnN5BfnDypZ/JUWEwfbhPcL2ufjraEr
ASvBYAvDEUyUSs6zfQLCkHmy8nptHQYHOq6A7RMhEURFcBeoufg0jf1tFKUuN0yOkPwDP3Ng9Up3
v439iEkCYTqlt8HFgUwJ7M6v7+MHw4aS2EQ8Z4XZL99LBUxdaMg+Rr2rb4x+e4C5j2+qTC6C8B/m
iLLwbvKwwdGgN98g4vqj7asFjqoEa5OySsVCeJntP/DRHHf3QwoGfZDGD7YnffANjKBU3yb/PRMm
LriJ8bWthKHYpGIwKazEelX4iGFlkx5ktmBMkwljrf5txMLKZvRUVGQZlKOtTHxwvVGZIQBCMR5x
Tu2BrPBL0Gn7u7Yfsv0NXKbfMQ3icY5AeVmFDs1ZJGwlJaabzJAjtY+ahEQ9KGt0T7C2PJaExuzP
WOJw4hR/WiyigW0zrz79L6z19j5dDtk7KGipuyOGoYTZB8reGsIOWKb0yUWqZqij5TBz/srZvtZJ
nNwBTeTmtiX5TtmQIHHBMQqLMxPhngA5rpnP94JzkLZgf+EPvgID1gLstEE9gR1yqDPw359HwMUl
H5Q4WPBfwN+OsXsMgsXqCUyAXInKBuYZpz9vyteZADKNpfsHm2C0ZWwqRlvoBdrtaY4FYkaG87rC
HPW5FYPCm0PSzJ0aiC7zSEoCK+1piIJcxfpEpIFfidi0w0rypTesyslqKEyHVB37iy+AX/rNV+aw
OsIeQOVIQL7TMD8TNk5wc+Uvb0B6rcHm7fbV2DJK5lmiVE9F8k5LcZMf8mNPgQ0IC+kApAsK+ZwW
2p3xNXAySLYH+wv8D1Smx+TTk1866gxKQTMk4xZoVN/VjPlAy3TnDHsL/HV3PwLcLvlRwxnQlgjm
GpognAnuEgRff4CroCD9qSLjd/chf/8CKWJJX6X51kYpITAcdrzRWKbDGthmw5INskEfEUiJgOoz
WmrIhUBE/G7gNTAiFRqrKQLVQCJHPNyxznaB0oCd+cvu3FQ77QVUFEAXOFQEwwH01daL9Mof2nOg
cHMss08CPAkCXLIAExVp2G/53ELFg20Lp3JevcAIwE18cCG8EyW4Y6pHatoK1EaYpuOe+ENIhAk7
b0ZzCImQYFNh0Iyyg7CHeamqM2xVIZXw2lGsHGBm9L4AgRPVA4hA9mGIhDdCrWxjIyG2MDdXApqe
wPRq3mUvQN/sZ2U/ce3JUFFBWhhOAnlpwXtzftCnIcJn5SFLM2NQKx3NEW1gTkC3d3tnCFFm7BRi
FJGZEh7GyFAwEQ3I7gaRM1QKeAb5In9Vs0QE62Btq3yXXtZjlOW7U+bR6JZuOsRmEZ/62OrjhxQN
UtRTevd0x5FeRKsiuiZiBnO5hxLmNTj7mr+N73vrZX8YfgwfJVzL0pNsF9v814aRLWpz94rFFzHg
4km+937T+ybQQhncWgFh8kj/+nuBuSPFqhQreTypkdqJHMsay0kYFTmSxrcR1i49jEhuXn3qbOkt
sNGcx0IkyEgFO2xO6TZXyVV1scgEYSye+jVjjB4/9M/uDPhfU0igzaBVQkzBmA+aCbM9kC6gmZOI
nGf1P+368rP6BNNcQQTm6TkX9Z+RLjOLGGlw6YufIXD4uXw6oLxcf+BeGXIi5lwF46LH4WGva53N
Eoqmy4vs6ONvP/NPsrWj+clzxGsBwax+hnO+NXfcrQyYmMZ0x3Ii+f2J3OWfKSQ+EXyZVE4mFhpc
6YHHLiDAkL0SLNZ2Va6KjFMdW5dArFtqjPfK+m3hKzWGN+JC6w1bccc2iVcZ9lc42HNr2F6ief1D
rCURQaDe8x0IEO9gW7Dnh6vf6vd/oWcRRvxXelM+l1zIKwLHi5iR8AZ56rgjW25HIIQKU1647Uif
xRSGlHli4UYuf/bOE0lLFvNRprB2U6Kf1iXmMWxAEKCDlP+ku7qJiG4bGOkkFj5pbI9XSOJwXgJ+
D1u0mCOJHUxMZfg9S4g9CXYnWJdg6exIBjsZHwaXfcIMdE3qFnme5GHT1eXCIpU1KmIbbrqQbfjO
M4ua2ViJON5icolGlPnUYhUtA5tJ+VPz3NLDE+O8EhAvKW9DJ2IShtzFjBkMV9s2c4LFCV6Dttbz
dXMiPSGyFZFgcUE9fIlzI07rtTKtFYomRqrovzfDCRtLj0U7MzRei1+xaGrGxpF/q9uBOv8Upvgb
7k+9c6I4Y2hPT9fEdxRY17i/xpodEsssct36OaVxukUGcYyoqtybtZF4tdraJgms5V9GY05WYmTo
kVrFVyNOamwA1uMK4yM2I/dKa8S0eHcydk2/V/T9Zf3EXXu1vpjrVPgGX7FygtLsANSz9afZVmm2
t2SHs6uWvhYIfBBHIerj0XDuKI9TjGIhSrkT5TaeiebHQNzXKiS6w2BOz24Yqt/LXIKzXv5WL3vu
ixumSHgggJMceGim545uoEgDGSu/cqufNndlU86p4EvqrdXFBgliEB2ksONIAZ6+vopy4barWufS
B+wzp2JrFVsqhoYHRy5dnp8lElrCFeMUDURVMF6jBziRihc9sOIi9AfjSzOgfshMx3zNGBn4pYVS
bnO5bKwcbCc2brF9cgKdD41inlLM0ZhXIfpZgfGGVRMOU3hNI6WKLrpYdhmbZTxWdK1OoaNsXA+l
2+wC7RJlTOb+xqnzu6gQbUdZFWlD1GtUVvFjiErc8sr4pkVpEl/KmIRgu4jNFQHqziWw2BQzNI4M
ugmKDDQlGK1A6gKbaIkyKMtAp6Iz/Ya0016sIQNNddgq2D4IH9Hm/NMu5dhwVjluoCIaW/kcMcOA
K8S2c1YeUXNmy+qY6qIjBpeDDwS8w7MHFPcmffJgPzHUU/DtgO4I2AskgegKGt4gQplIDX6wT4j9
WnthhsusjKHXEz+bk40ltmVYa52YMVN2aQcG6fw/9RD2YHGhmDU2IIzH5Sxfdkc2SHteNXyvWixO
8H4+yh+oMpzTi7RjjFMp+BKHZJ/XVx6WiPjz8RpJU1Q2USZHTRMN86rlSG7QbTgjWLEzEg7NgzSR
iYThVIS/ZbX3GwKjujXJO9W+/6r+w5ldaLMpNf1+/AKdWACK3sIYeF5fRlDDROpD2whYCiqkInis
fFaLOOoeNKfgfgraKVSNUDbCRxWRvXcVLo63kWfbqScRySfhhMk9gmyfkGDDbUdXv24kdZMnW13d
9NW25iC/Qtf7zT56x7hK34y6yNhtwX08hmnM9ckc6pC1v9xJ/HjpT+8i574LjBfyDIpD7b+nzx35
fqPLxbmDmgVJFYwTRUCfEukXtGlQp1jTExboSvsTtbbpGwxk8dEzyR7ye8XvOVOYCWTcYL5J4Y17
muYpIDBg5BQEZN5lXs5sm0wN2Y0pdR8dJroOR476eyEtkLJDUbvcRgS83Y+EAL1S97HRm6/3syno
GtxbFMInk7kndlsRnIQr0x6XN9hjKU2mCIpbdXshWRk3qHaNgprz7ME9Layy89NOY9Cp+QpiNkon
XNWInO2dEpq5Is6BUmW4NyAVPO1vp3192ren/Xja53h7VPsTmiDycGj4dd+UEEL41Z5aN4U0NE9S
4V8sk9S2ckkxo3hd6lcq8f9bv1LCcvcyEIZpwXSeG1i28VuPtGndW+v7bTOsNkoiODK5vTUGzPJ2
xnWvXfeNvjeZDnb7SXbKXXZIsKrQvZyEnCupxF47r/pEl4WCUaxi8oqTR7H1Synx4PSSvyqDCyzv
m83FWF9HtOtrinE2UIqsmsffDLL3pRu7utWGj4xF/TZ8VN2b9pt3ubzF8de0L89UAOwQOXr/nwro
6ZmdVh7Dx4jdeVgRMQCzWhFrhK8H+WWT7orVP8qOxibT/5Y/YLNUJxdCy+OD04Jzgu2YrLzecaDx
qEVAAiBMHobU0y/uEC4utBYuLosry15DcwABoo/Yywe8PAvXYAKQvS83Gj3l5Z1IQnZwuyW3g9Bx
we650ABwsj3XxGPUgm5zK8+0G3Rf8APgMNyPbPX8Jbl4ogdDOQCR+REz06aBohA08bbEb8FlQxS7
Fk6WKadoTJ2hHag2DcyxHQL8CGgi3JSHDXOqqIp4e9RndKcs+ZvgWio0wg3vgAhp6GR/Oo6clXPb
aL+5xCL9hALyl50/ma9U6uWROEEIDNQ/fCVUlyNZxRTSIBw8ls3YomhCFnUSBQ7E/7nAaRl0ordg
pooNPNowO5yuFNLu9LPCG18JTabSdpip4YBCgHAY+PtO0jMdCK+9WEuYWM60zwhYGb7crS/TDr/q
n/JhJbNDR9wsEtJFh0+KtzN0z8WGj0uOL91387HE8hrbE3TbUEojyAXwOJItnBouNPmCK9pM6rij
JgoLCBmU7TRvBVYKYH6aKN+6I5sWjzXV2wijAKJTghvbIK4PtwPHFGatnvX9+OBUowSoM7eBsE/Q
JsbQc4q59GVrVFv0FeElixojItyQsMShWdcKP1Je/VJfKDdb8rYDMrygb9ASa4+n+1E8sJ8Ac0xj
uBtA0WZEgI/2AiX6k+OMIp/nt/7Ru6/2AXISctSoVsgMgWPtzEMtffKBUI2St8ZWk0BFhp3b/S8l
UVHCD42hGg1AebCftfn4suD84FfAx7v6BnZY+EQrZtREu55pTmCiwUhjvyt+ljhLgInVDEwAPpS3
QMe46xYMj4AwS0gP0BVMEsG2PV0OWcXApTlpVc4dlQsEoCkK72duJSLG2KLKM2QbyDxTvhmfLaiD
yIFp7iny5hZaQ0X6tnqewn7NFdFmwISRPDm+EL4wrRs2ZOfan4SD6rOHvIaNPDo35vjPQwCMQmY9
E1aIQCBPgjrV4XHzwmZsXAqHvp6MUYhb6SPoa/oERt8izYCrBwWDnwHYomZbwBZB4EDgA9YJU9v0
9GdyBPghE0PQn9r02h9KgNElcdRg2DK3ZPTDBukxTMgEZ4/7yd6RkGYML/T/fHAUVj82f0BJC4uM
/g1OCX/DO4IkRjtxIRsS/gm0E+LsiPSJ2av5RE06OSaGjFnxkgElgdiJ6njN50mqHl3+xOQSr0Fx
wvABm+wdaK1wUYWxygvndVA7QdjacluQAAxPjG/je7SzCSwvxzoF9pxvQEzlByIfWBioAL/uW2dL
YnUGrWz+ppGp1L8fwc2lgUJBnifs6sw14jDrOkR4YYsYSwktZ3rAVhVf+RdsXOZnc+S6U5udwHU4
g+b7GehAPt/euKQKatyJ1Ie1dcM8xCneOrZ6AEBCakJeXp174CIck0Z5UKZDWh3y6qCc9joKKXl/
u++TZJ+lO3LxwAQAwefoVgvQgYFV4nG4UyCyDJh2eL1QIJ6TE1RgyyXTIrnvyLggZhGSvU/b9lAF
oacA6VnQtOote+M8hxpUQ1eHeKsLsA1gjY4dms4wrwdSqVknRbI7y7gFJLuzUEj1SNZwwthS79FA
TbLI9aR/YtDEG52InMBKEtemOk4akZVHtAQxebif3xvuWuF+nk8B27VFLRnfTw6elRd02iLBED9x
vAGgUl/elc+OwvXcrocn+ofqEd2Z4JoU/y4GB+lnSEwsRw6pgYSzsumskDVaq18gbqs0pv6Fr0dN
yEnCFOR4UdYST+WDtuWFgocQ+LSO2R5WzzS/9GM0uyz2TJ4z2kUoZvY7ZxT9Mzvr0q9RWtd+CWdP
fWngTN+cdMu/S7dAec0ZWLA7XzA4488be/cEkkIWbUY9teYz4i6ZQFfyD9GYv7InUJEti1J8qcbp
8vlcv+mhrhAvsbSaow9xy08ZQTt8+JPxcQqajzNwRa9GNsrOIbSgdJxv76Qg2nMXAreNIEQTrKh1
1CdwDDKB4fWdyK1q3Kvlp6jAcvodiWBmfKEZAfANmW/h1NzS8RkUnjBXYCv/B4CGGfdAK9uCRMsf
w+DCZGO1MGYzb9Dd4l3fl7SD9cYuCO+Or6fo3kVXA4YrPqLYWNxcMp0FUZDrAR+URsgAHfEbdKDQ
jwR9DxgIRqwEiCGmaR4OdpAdDpzF9+Pth2tvfnKDc/2s5RGDxSSSdYKBiTvcQDBZsZVimJAid/EF
nNF9DWfqQ84X6kP7s4SscKTPWTqc4ZjJu0H9C7MVzIpy9p02ajjzw/n3LPvzjp00L4UyGF4YktSU
/Y1zlJ2NbTBD76iEMvInK4S6A7rHkyk2ZGrnshaJLPqzqFog99aReAAJJgXqpgeCDKFuJ/ofFzrr
tvghGZTmrwYrQ+y2AxVnl2Zx8rB4DtnyKp9ThZvIusdcJyr3pI7YdW6IhCCcwkS5BtYV1A/mvXgV
7PoECkPmo5W085DOjRj24hp1zF14SNfvVETAzCf/9gO3mBYU9I596ylByF143HcUoxM2nES+8xcE
Q+Km8qrjpIC+HoA4CP8BkYXH7WTbLhmeGgzVo/RWHlswH9+iJwPYQJPFqQlHCHAQS2HUsyy4YDyI
DA4Qykw76N59uSfAPS8P9/IAfCxwf+p4NkyMWqGUwHS0kWBQj8RIqj2uJhmvOjPzVOxTD84ANMmE
ZnK+OhPwC1tJyF/zfTnUmcd+svcK6bTlIT8d2ukwTodSFRhUe3fr2zol2d2OkzzIfhGqsrqtVbal
HODF+eK/8mSjdmutIz6WWkSGKIB1YEw0M5s3R0JNFlpBYCF8sVBkthS0MbdAZXOUfKSkAF7t251N
sAgVpLtJaKN9S0ILOJ8ScF5kHJiNSNHJkoCWlJhM6GVUJ175nU3O+AXF5Qu0m79YNKT0wiS6Wuha
a9cI8g9mics4Ue3FLJGJYoug9OaKZCAaMy6Qddg+sXvBGjY/bXYmfI8ot/CqmteIfw3OVygx8JjB
n3FenI5wsjm6dSh6uSjF6rnxh/1J179MWu5bzgn4+uJbCK9ROA7fzoDIAO2rT8rqSRQ9lDt00KIS
/c/c4AH3B177XI+yKfO4QP22XsCqqUwA5tGA4d0AB/uT2oyqsoMElG0r5IjivrapQWZUeQGWGQVp
eKIho4Zdc+QLNRpq3qwRZxVqXg4q6xHwUSdPfAoyJy3JjXqgUVNw5OgBomBSf/dJg5aUfX59ydeP
OaFVuoqE1iumK4pIaC1WoV2GSYrOJpjuwYgCArtYb3jJoLmMgCpw6Nw7ygC8OHDZN1xVIoAEZgSU
FU+uvEflsbExpvau4lNtNLe8bbXHZlVt7NW67NfliSxZ34YC66DHiugFQPXkIdS8vy0xpU9OS+iM
mB5EfeskalD1nE3oyoJbHzyA+iev/cOIMXdHKLKc15L/YArGDQgDEthdF8vgNCfXePLH1sc3amp9
A8XlvAbLe1jeZeVpo3dbcT54XeGNqTcUnsqLkt3Tm+bLk1OZgjprjNFYxZIe39O1fsfDY6MSCYDi
pdtY1VarQHvJ6NuO+S6/ehlDGycnZCQReFtWxhcNK9vYXkWGFKnEpPEfPcG25O7x5xGJ9iuTmYbC
l0QMQ9IkKsfwBGsyFZoUuiPDADr8UOrNkG7kYf3o4iqPb3j0Vo5j2hv5CUK78osxmBb3+lp+AihV
ft26k9OWI+8AYCwC1mRABmRiYjLViF6GXpZGFkycexDsnawuR/sGrNe+DT6F3wKTwA+NJqkQrSRh
J3T2Cqxv+V8LRS9NCzV3mbq2sZC/YcvB9sqqxR29zDM0tqTOZQ1YnzwCYhME2ZpGmoGcz4yjeEQy
lmM4lInxofoiH+anaOkbqBEYZrCuW2pj8ED4SDNcD1bPfq/A63+QAS8KfeQSTEeXMljUYBh4MmMN
aZHoW9mtclvUsNK8LqroWm9qWKiYrbjmrvi5Kc+ccozG+Dqenh5nitn6py6fDMYvHMh0E+yvWh0J
RBCG3ppdBtOilfvOeQY4iEJDO3ee+czDSYlJn9EzkZsQ9Tg9jnGIlC+77LJTLPdm4N3gCvhohegt
91V8BxkfgWmWe4mfgoMiThTjy/hTof8iZwN/XbRsnPtr2OJau67v7hUxAY6M9H3QC8t9M+35VVCJ
vgpZdBl6uddt8af+5IJa0lrwg2/VE63A5bYm7cxo4Xa4t71FbwVTkauLP5tG8IB7wS2TFMl5ZagA
U5eH+FKGZS+Cweu5ke+NQMNagEREBEsEWOY4pAUXoJINg7Xyo/2FxJ9lp0Llj8SflXDKJ+Jrh4kt
FFAWzJ15Azm9F2uGGAK5NEIgyg6oe4xWSawkWB8Q6fxyReZ7idpLdMLEeRBhO/0QqWVUD1E1IKv8
R566AHKXhJw4TIDhVWebodlM4/purLVynSXrSwJRKT7lsX4SmZIK4UoSaKlwd6bmkfeP8HZEjoa4
Fpk+DVmNu3eQvA/c8i9IMyHtCPsTuFKI9FFB83WhysDohW6EJ43+UgPtQB8BgRAO8HCKoBziYm4x
F3/4yBpVZQ0rChkCPf0uuz9rYfMzkxihcSN+RdkHg1SjEMSEIidJaVfRtJDm/tXk3umZdIVnFRmV
GzV/dOJZIf3dUV9x9gedFUzAZErQK+SYUVTi+u9Ass4VQnp9+COr+PoO8QTXJVatu7CKiG8im3J6
4S0+k/sJ/481PGuUlGfxZSYqYydKtzgzDaFCU7wuFHw0MPT2wmQFVt00+XLrm4Uv/ShvjKK6Nhra
SCI5eBWaRAFfCGskry64XoN0DJIRWWVYwGh+7ifyNAjXI8CJ02O0t7dxV932JIc1Im7oYHakbEE2
wRkDH/GwJLvnGuZ1mM7rxMAYLNLampq3ZDf12v6UHvpsr7b7VN9VGY5JnEDrRymiSiFq58kH14Ko
j1TxWThrq82e1Jxsf50ZPmnjkqdDFle6EllcA7LX+wuOwd8E98L8usCYsWHCh8QV4SbRNS5EIhJ9
7nM82lWLYScqvUhIuxdxWcRE6l5XIlLXlkJTCjM29clp0z2/l9QSdT9+LHw8aGDT9wmP4jKAFc+q
4Nt1vt35aJFhiTe2oIhLc9Ym998FL5kfaOnwrLH+gqeX/7SoCIC9X/rEg3K62EIT+7KwTIVREj7X
NHmav4FmiggcMh5ie0SpIhuUH3CNMrgMqcgDMF8sYdaH4huG8MaAGshHdYYFNpJ1gIUXYxIYYm2F
wzs6OkH2rlNhZ9xVLi8Mbh2L5wFqK78UzbvwaBIeOsJhSgjN4zdcErG162aHtuqxh5mHbxfC2KHY
D1gHwjuEanmEeYgSAqYaMog8o0p1mx80G/IsdlDOvPYLxahXY/wze9Ei3oUwbMGB25N6QOsKRkCf
hEsCVqFwkM/8ngsERFPYRGG7Bx37+mZgmfN2VX+rWFX9x8GV50/i6cVUYDGLVahHWxEqbjwIi/OR
VFx0Hz1F84YUCUUqu/hsB44rM8ECLFyXJXqxlj0eRS8+EItl8xRAhUaqAr85N/9lO8BvTr9wDMLR
kOhV8jfK6dBMGFUeEJqwf+D+A+8a9x/I8Vr3tewXEg38YjGI0dDww2YyEAuirM0D8hLMs0YkMFhB
NGkMnc+GoTpHHi9E3nQFj8zH6A96aCTSoYtz+4FYgtWApdAC8UsNnFtg/rXnPkB6A+fnLl4LC4I2
S5m9EnkPeABAZ1dpyGYbIDyAMKpJ91j/IEMhgj2XfBZW1TbI0Gz/MPIOqyfeXqF6ZEsa9G5hhR4H
AgwbvNAHaSES7TaAds5Ww9tn8d6tV+6wKxpNMAjvIWjVUFXz/8fWeTY3qmVr+BdRBSLqq8gKzm7b
/YVyFEICgRDx199nQXfP3Kqp2uPpc47bgbD3Wm9aPEHU61iD8jeJ7kN5maGi8L5OOyYZysBFptpP
MxdnlXejy6DCgUHdXzhc0NAS1cJwNz4inE3oLQjZUDAqbHk/mS3EK4rdnYAWo77jgJiPif66q3Hi
YKlo7EfreZgkp8hkj4FCtsv+BUv87IPgcxh5w9uBStYheuTknFb3xk0dMdirRszGmqSAbMrGtCOz
L4s09yKaXLZjdJ0yEhn/yOSPIoCcRYRicUe2S2HHKkIE8iVk3A+LzCoWmnwc4zgnkt+8NMjlGU5P
ZquBXbjY8DDzds0vJGJ4VK9zZBQjfoEPtD+Db8lfwDtFNhsh1yZ9/VNeueblT1QSA1LmtCSb+Zz0
i27LS3hHcrgkfuVMrbFEKI7elpt2/sEJhpnDqB/wkchTGaj33FW2A+xiDZ82DbrHn8VexNHITUZS
zl60vyEIEQoXgcU0ipe9iR/HMSXxah46cDxvOBRRt4quP5XZQx3mRw4BbC0MYdksn8yY6RVEN2CV
Ib0BGS3pDSyOci5uf9fTbuQElUiaCgMxGKJkTraBtLwPAC4laIHcnMvnHOTOG+Sxm/GEISbezyMI
zsdHwtEwsHDA98ONXPJxh+Nt+chJTg42UZ5EWpC8zCtffjLhaiEOOoJBdEzRyLJoDZEdiYPlShqm
ximGFV5uzrxJEYTMsJ/0Kgme8mKTVzKCUEsUlJmJs4T8cTYkXjE8Xiw8Xnkd7PpbpEE8JlQvLA5u
khjQ/7INis+FLY1fjveebZCkIICvYMkUWs9yVm0aJ2bsMKJvXOfO+ths9s3GLrfVfrt0SNrdMmSW
Y7jJd1W+O3W79OgV4YEZinumWsUMO8VVcTbiHEFeAYcmS+9Wqhn1aby3wIXW/bgeoZzRKqAvVDwy
nOaBvkMlGU4EhpbuJBCoP1HlKM8AXoAuwFj16/K3n3cbnLCDHZv0C4xHBBp8vPhIs5Tf+wuDDicC
9DNhRNYK+gcGDYzo4mv3K+sOeZlGoP5feRntFAozREv43rMPhKPwfLCVcMosQGbGyUGWscCZcRfP
QgSDLRHXOc/X82fpfzpNFnzSbq+W9uOWMAQGdhohH1UGYTJ4vpSe7aBJ24ZuTodKCsUEi/n1IELZ
7Cw8Y8tWs4jMnCkr0opVVjQw9GuIGVuxzmmUGvcv5w53Re+B2sJ60pm6N63xAWJS/SoHDzyUmowq
Dl1/Bt0H6bh8B8vCJU0IFObgiTEDgaw/4aEEqQUW/EnNV2gzxKqADVxYwGD6Mzoy/UEz1zbbT5h9
gHaxgLpY2MlZLcGFT2rcISUnipsJQqnLVHke/+hbveNXJYcAjeaFQuV9VP3mDRiWv9LxkINGTrzn
GSHHz54RPIfV0fCB8MDvkBfQydEZdjROmLYSiVkAKk1/gOEc8sMZkHJamaK7dPqA2wvgp2FvA8l/
hW/nf2QHIHr+xaeiZb/49SsCRRSMCFP/qnAB3sAIk+UOMBRNXfdq3gOvIbNtCQG5xC01NwJ+CGkw
IOacYPwkvZteiBh/BvfAX/AWXtdXdFq4elPvjMua8dg9cfW3dnKjwxHge4X7zPGarsoRXfZqoeyA
WQBbWGYdzJBXuqfqIQbKB/Cy8d9efWXN7n9HS7hEU3IUBUlGELbDw0bf3JG0yAaHwAzskNtUslOs
7WmU8hJl4NRiVv0GJSgw0CF3baLna+EamLTKGGu4hnnSKgwFTIMCIOfCUTCdhVmr/STwKiWEJjYk
pnHVjj5rYYpVZvx1GpG4S01PPa/STpcbk+EQiCn4BUFLQeR6WcjM1pprcUuQKo/ucU+QGjowQQ8X
y9haop+IB+E3qi+kaUfm0KJindRp2pLQFFcn1Z7QWmQOBGXiLN57ytHbM+nl83Kv9xhENsl+e7y6
MNVlnF/W+sht2Iz6hjHDDHdsny89gRIhrgCULBZJXOGhjPalNIvYAYqjB9Pfu+wwi5dEc42X7PRp
qSt9CLUhTEwMLgzOyUBJXCYQnSufycSz++h0RCrIy5yFLGZo2xk28IBlOEEXRYxIVq11/dK8YCCw
mavCuGeYZWUz/h3m2aFqOdzqhI0gXpsmQhoM6ckfugST2FYz0dV/MG/h4i6fGLGkMGuRSBWpX2wU
MUhgaNpQxDAouvWb0q+jXLLvip7xbrGd4kVeG/baxih13Vho9CngxfvAr5P1uO3iS0cGR1x08b70
yop07ThN17Jfe0VFJeIXu4Z5o5jhHJlkyeAhHBAsJlmqmnxvFj/0iOSX6T7YAK43w9lLrnd4reii
dbL7aKMGG7mF9EhNCSX8glUhf1kMH8eXyd1wxoeCK2Kpo5tFzBlbD+lzkcn45ZJh4cxorcJ7Jr1y
/Vg4nvjV9172rRHSNK3j6Jm4fkZP50fg0uFsheVmAo2sMpN2jALq+GLoklQGQliFy8l8ke6I31tc
NlWkvWGPIgSJ5s0YPGxEzG4iIOUlW5C+tDFqIrgwIm7aTGCCeoIJFqhZUCmjAsAL5mL8SLzq5YCB
5CkxdjTWFlkEjGMy13TYjMSRj7zm+UvZcSMtaovC7RWZLqMXAQYmGjfqRyyz+8/Dy+y1wiXY3ZND
epLxy/+v5J789B4eVfxcZY/eIcRXjBFkfDO/cPfh5SKDCXsIRkT9q0rxKS+Ij8fyDOkErEc6wwtu
kwJTlCRLNYM4qPAX8wOcmqfxi/ax+MR2lXxj34KGkVkSeELSFeOcmb6INFnMgpSt6rArXkE3MMId
X8mDYh6OBXLYIcChvJYU4EwyCFN20EeiirVH8sRJ8EueC/t9/9NYwPkSEUfvcSYbfwqipswBDsT5
T0kCcTElHFEI1skdWUkEiwKQOOaGMWjT9BGqKUopFhHE9Dna58hJz6lDMChk0g85tlSDpDO1A3oF
ugLokVULcs4WTQATqWONa34exO6O5I2cfLPFqIktjNB0YkX4gvSwDA6j08o3wz0/PYGKzgsNNXYp
fN6US9YOZGB3uM29RvXqaVUKW5NP6UIB03+PFE4Zjm+xzxy7AI8f8wppcopf/QMStE+EnQQFF8Is
1TjLaNhpm4jixpZG2z3IgndlJZCzFHKYiFEsE45i3BoEdRA/M9MWcBZQAM0rZB0CDAQP6AxgJ2C0
UBCwUpIMhlVGTgHw6Y9NBwrXfV0vrmt2ayJZSQUhc1qIvOIHhpV/hbqChSwBzQesE6vxHmrcbElU
FJEKSmGEKDlbm8BZUTyxfaEwrqJmSjdCOMSpOpONx1pU03zVl4WUIiqYW+kraHCRJ03yPXvwzgbi
GsjYFgvipIvN2DGY/KU9ogWbgGQ1Hr4ovECS0bsh3SNCZB3i06DKo1YDjL1HQkWACyA1C4E3AvEG
mTwoAXZaEl9AOTLhGnv6dzviakHvWFA0uTA8MGWsmaux0LkQ30c2nuEDyzor5Nosfjo9Dc5AZ01A
DAyiVmRslDMg4WisWMo7slbkxlwPJwmQUeH+gfjO2xf1kSwa8POpUDy/wsnD+CFLkrQa+1m7R2dj
PSYFhqvfs0gCUHn521AJMRf8Qc5yk96M8OPJBiSxJCvUhPhHemzYKb42RBuysI2wajIjp4VtRKEc
omvB0uLVpNzhMmEqYS8fr+/tLwXv0KTCyicV1jENiwm8BblFhXW6BmC254N/M46UQL5DzbzfXMuN
pqM2Wl9RnV9jjagrcqiioGGC+TKoGu+wzpbByE5LZ9uveoxijHPCK0YM7fHmyGNrhnzsL4/jBrzn
iLsdz6GvlL7TylqWvl36Jp6Sb1VJeXJXyEJnTt7W/L1DjDoTtXyL4/gjMZmNsEkPweEbqmcvQbdo
Uwj78BtORb7K5BFzOIcaFHS7qt3l7Q47SN+LRluhMdXxfZBSIi6FWa+sXt9OLxhKBnxrz+iaWTay
AZBLhjf4fDJrxOuN3JlgCs1PJiPYLCxHDwZLrEMGlSFSMF70njr5xorTmrE1m32/LiYJZJeIzwRp
Ap9KDhfMVgPUnEdQLqhUF088zimpWRg0tW3JFnaIx3v+AxazPRjynp3HJz3JWMHb3fXX7wIo0ggP
uAXdEb0+iUjo5ab3x9mmL4gcKcohomGh+8nLgkdL/z0gQ6O9M4SCrmj5DnhFFhQUpFG3UatHGG9g
myDLOhcR/KzhtBQxVKHhHJKIJ4WxPCE6Tuw+aAtR42kqgw/BZkSIoXxrvynpqed1sbKY2SNF+Ccg
Iv/pKFuNMPMoSfYDBnjCnxnKEkLIX/2Zj8cWk5Amft5qyQYVKd3ZglvdbxfFVr9skFIMhxv6Mnr5
v+3Hf/+a/Kb0Es3eU0GjcKM9nmmf5Wfhn+ktKpSVFqceuye9uuZ9H7JwFo8m6EBJWkRv3IhYnYQn
VfdYRN57Br8XyUufPeyZBDSx2I8WT6hroNG49tZT9pJQmab9Fkdvg4M46NMAr6CI30duS4ja+aps
9otNwqRvSId601JcUBKIaBa/YXbatf0Wf+Sl3+JPyqr/mJ2U5QafA+lKLB42Tg1ch8ROsThHaOcY
t/fC/7H0kz/2fIaPFCIX84Hs0xgeUXzav4a3DDCLAeOiWNWsp0UXokEs3AN0CGFUoAGwCjQ8eN5u
q0/ciqTVYQJaZtIAFj+oE85OaGcRrDOivqtwz+gHMHXiMtjh4cQveZzsnjS03DK8VmyaWooxQl6W
fSsesaO7dOFABy+/es5BFhoJFgx5/mop9/oOD6W54ymndbSHGB8S4pWuwCsvP6SwullLOFLAi88O
sUxR0q32z46EFPvXqEXm+9d5hCVkXErs2YD6+wlVJ8Qkqk7aYLSvnCVkUUFMzgpqDhVEvig5WJMm
0+Aw5HjlbOWTaVGVX8MtiisC7RBwGlQWLjWESq5ziOQJ4Q5pcQiZOOjwFiGGpV2/RHN424m8D/rz
HSiEm/6iJ50NBd0rhzV+lmaxFU2LNyvWzq8w/bwkWBjIvApL5JPMCp7Ev0AbJUMPRNiF9oavSnvq
pGCeN0eL+gjf1WaAz8o2ynmNkbZ9MdoYE921iHOXrVFPNuyIi0z2xY6sAPKC2/iM4S6JGvYgyt/J
3sqNwt66ZJYoCT3ERUT4ZwdBQGjxeXTmLv+qCvzBhsJr1oMWVWL6BDhoPhe3NOK84RxltOhaGCN4
4vVgr1PeKXVo9+nfG/CtVhYqJ+TNADEHRgOQDEXMLzoLmZLEVeeUYDNbNZIXiAgNuSUJWqeAhVDV
vmfTMh7Pl8jewRbbu0Px1gTdp44Q47FjMDQSUpQa96HxyOvOjUSIxA39fbZjLJ01sYs/SN4QAQMW
ACIVP/DNKUOlKaXyP1UUhZRoJxlxxTfFIAU/JuyLLF4jVveW2m9Q5p/N24JyXnZz9j9evyN7DDPx
xETGQY+nZPb5EiJILTIwcw/mD+SUmHbQQvDH23S8PY23ULr2DrH1VTDRG/ALbE8pnieWuoO01c83
8LhwvaM7BFttjYZ9KTeEu8Gmx+JuUGbIPkff4I7ntUXs6+SbzPtwOWFO6N1LzjWozCYiCBLlDY26
+ictkB+Z6DhUgiHKtTNe9jfSnukP/peDb76TeEj/bfQC3PBE/xhoVGa9JQ8B1xTB2hbkrmfIUhaZ
O+2mTEXGfcbI2/ziD3iDrlRS+RYV9VLOKp4QdgO+bvXJ1W37B+PJkPOXHyp5GhNvj3e0dqkN8sa7
NjdFc3NqGDFDvt/u3DIQbTcC5OqPVBEWuQze4RtzgmoQYello9cZstIRxtDjWMcyPrvGAeZKuEJz
7WDXV+KkibWFqOkT5+cTwT+7CJeOnXwklw4D8fVPwCUoVwtOTri/u3xGfMDeASyJVI6FcAw5+eD6
BNJ3UiyzhSHG4IBcLv2KUrUPkJDZNyabIQ4WekC6J6zsOkIYzyhccV6Z00IJwuJsbvY4siLxPuwj
cVvCRCIKuUa5O5AokJHE8ccJwWGGTJ1fLSNZkNKFNhNPAHsKfTMV92SX5Y2eHyC2X54hXmcOSuoD
HiDzN5YoQQOJfmSr4xF+4UVhc3vl96JLyAJnscnMOPMM/j8IujJIs6AuAwUbXBnYJCOUuJBWFdoK
driNxslXcrh5Zx7LaC4LqQyvbWCdEckGi2mdDgErOxB3zYR3WZh2sfIqLg8ytl10PVm5XvTrpR4n
mDCaN414BT2u2zgrYvIM81byDMWdSsyAWIjlH7mefRVW+3VZxEURH5Xo3EZ9QT7uiu55d/rgtaae
AewF6tUeFLcofX3paUu5WObF5QxTi+142TSHTUWEGG5hjuEQfSkqU7ZI9KR0NpzF1AktGdtQ4syg
XC2BqwIrCXC5X3j0XUBjSvpnWiSagMm7Bl5s/24JdKUV0BigQronQ0PZFa7h6ZfO1/i1gPhEWYjK
xMfKk/2iVwDixLeABgUZ7ixEmz0BCNFYCNH2tQjR2mOU18TC+MxxoJXhDyUSvCB7VwkDxidci+DD
J6GTQ132RQ4n1oLuFCkJ9c7kVB9eMaxgplDND85gdIsIduisQB0diALwZ+IQu26DRhrh4ZaTaX9d
H654QNe0Kwk53XHODFmSuHFAeMMXgi1sC7rPNoPDhOqTx+qay/nJD9EixCWcsODyczLRZ2ITogL7
IoOSYAau6z+5794Qbaeg93DLf+X3KOq5bEhPxzV9HcrTE+OqHApxceTxqxKBYDHxyULhcpMTAF6E
zT7sixCVjfYD9clUC/iCjucXPfAjVSlgM4UpqDoy0eHVLrrg9IvTmlMbkQadE8Mhp+/Al2dxufkO
GP5YVR05hNIegUFKj1sLsH7YyvbwjytI2Ren1WkeeAmTraSmo4HImfsO5L8o8GFNuZoSqqn+OZCp
/Cj7eNQKzmO6C66KW4XknPS77ujB7+xd/RwP+9jo4gWES0qScGwa8TFda0bMppns11cjvhhxacSF
ER/QzU3xGqkRL0hJKuJLEfOOnJA14IunAke6fAFNI6+OAI7bJdY7buEbuuiWluZ6Oxq3yoE4ZZeX
dix9g0nIZ88+3NbZTZXdJM2O7I+SZkvd2KrL9o0wTxcLLRuTlBgEqqrBUAQWmFIJNMV7TjGgxlSx
RXRmyqxJMcb+vcD700Z28Z8gAGrjWfs2kygGDXmBzccf7tipr8xu7kRn3TSifkM6RklL2Xba8Npz
DMzbC9UjVkKVn6qVdW79cnrr2SWXKJaDS7Lh5x7NdYosZBFfcvaNFbJxHo/sQ5UJ0XQ8bvGRKPGV
kCmDQTQBNajZiAWWHeOk+dlU8qZTSHN/JRbBfsLFp7EpqEGasmWuao4CDgSdNHRFcpI5RirrukPl
iaab2oSHpw4q9AkogZIzipyVU0WU5Xl5D8ZiZ0RgrRnErd6jq8MuxmGiO3mgPDMwJ4tE780cHm/m
j9SKO+opvygXSJZNP8irnkMwqGkLlchbLHLzJkjSc/bSprfzWXdwc/2FOuAs9QAeOlZNsQ7X0/Fp
DUErhGrQYvCxACPE1csFp5OwOdh1aQIRDXK6Iz08gGtL/wGTRv8x91Ao9ln286mn0c8JNLqnJkfk
h/GOJmQ2B2ELUp4PKMWt5/xVgnhVabspUMlfUb9OmeXSHXeTzD+b9IoD6ChuI0pnc4hwOTSa9wBf
BWsFdsUDxgOYQ1BFA0+fo7xMLBbmw/k05ECcy6n8VRt2XHigHMsOHRs9kfhA7ckTISY8G4CHTdCO
CGfGxAJFlDsx1p2elAj2TPp2WgnuKLeJ+6D0vWgk+we6CX5l+g46DvhDzIWYVFaKES55hgzxNBbV
n2NcesgmIH/hn3XhDr0lAs3hjkqiQvqZBKQ4UMhh/IhmgzsxWNNZhE6dPYKzqPpcPMpzBWfuSLeC
jyAj3mnyRsEXWaT3uul78oikkaRbGvH9AjoesAdqlk7WDnhSeFrtpV9P3jVArQuvPF8SbywFXU5K
Pip03gvBJSEkyeY/XugUP+cNe34uc/sZkwlPJZ/uWOJkwAzgILGx4/3knxUDEImziC3XObS9wgxZ
BObQq9BzwLemz8pR1Ix+xZl2A7tWm34x+hf+xdW/jn4NIQURhZ6m8Jc/gwLdB2aqwhg0uBq9LuC2
YhNBfspCU01tTvw0R0h+TgNuUIuVuZYkD3y8mdPfchlSBE/s8bQYeNeuD9cfGhIMDL0rhlrk2vUW
bb2GFxGq8PJTE+MCmCTmPA7i2QqOD5yTYckIAab1Mr+2pmiLcESWMGxokmFqRZVKO3NidhVTqPdh
aQaYqsqCeiUEaHs8jDdwjgg1l8sb9Xxbk/X+3ItJVX1M6lD5pk/mpDkX2c2SOMr8WDA5No/qN5J9
mkqW/tvqob/QwgCGkpHNc6iFEyu6552bjKX0G22XPFTFrUakLXRv8QMGjPmCBZTcceQTR7tYQY2i
k9N5dWGFFfK8GtcuL4/0vHwieDFdG32aTUReR0DRSPMz/Pnd+PXm3+3wRIlR2F7JMFUOcNub5a3t
T4oc7ervn1r/kiL7uMeftrzn8qHWv6IJoBEDqGUhqkc8i6h+Bmrn6qZQpLo5mL6Dl4f46wxFnQiC
kQYoCF4k4wTIl/pkYKp5sg5L8jnLH1oTej3ccmDBGPumkx0cGLH///wOoMHGmRRT8hQjVueBEzuX
mOJKuf9n4IJUpaLIoUnA4nr0TYrPc8pqCGWfFmGDoKk8pzCorNnLj8q+JW0XzXnq2z8GE7mQxF97
8oAk0ec82RxO/Bn/P2UlW9SSPCoMfLIQ0ZYXWeOIew6Fs82UTgYpDgEmOoyZPEitGfQY6kTwzAeV
kWT40IvQwrdXhIj+bax7TEvbh1gvTpbw0B1jMEayrD3V25PyTdofgzK3+3GjlJuTgREzzug+tUjb
YaxYHPwMWl/xqgtThPyz7l+ATAsEm1NEGyltRLTp5v+LaCOlDcKV4VxEtGlH/9LJai3QmNW4CEhB
tFqCYsMr0PEyOC6DgfjCNjjgDCNEeMFEXH8JYAzIS7BPjZmPeVu3lRmSSEhVI593OfrHyj9UPn+h
OMpfYGVH+TsWfzBWycM54VHxWXbmp98XOEvyz3fwwYO1awgmYRbr8aZw2++286/T4mesF37v+C1h
yEQ6Ov4CfpT6LiD+jBlih2mGGNxpwvHv+M7EW0JdaiDb9DOlMKcEIcOc2oUb9VmY7SBPkeaykOY6
bPiTNDdvfuBPm/O6pmAiO24RqQuZDqMB55VhogfOKaymmGIFbs2KyJ/dEImMrozcPwg6JJdk+5VA
ML/g5lQ7MFVRnFls4pvDgerAG16Uc7A8Y/MIbJI7zkFFy3YItHOQHwLo5Z7/hCAcJdHKwcA+c75E
Lkbn0as/DMMmi5kwnohhZ5d9VO6jtpdJZxC2fQf+83ABIiPuaUqHPoFEO1uC9BJyHsoIIwHMdO1W
BnI8gnK5sg46HVlcQpbcsb+XsMD6Ibs0VQ+FALaZf4YZHIHNK8wJUmwnxNwEqALBg0EKNw8Draga
EL2hdZvwNk4AFvY2fLbqZ2YGLyhM2MVQumi/qxZ5P6MJkO2IhZ4/wg1MCKH9rFKinR6r5yDrAmwS
FUptcrII1ZB17vxy+njs/HkdOh86I134KQ+eJnRGAvt7hPJC+gJygZ/QmBITEg+JiIERVZiS8/eZ
Scgy4cSuQiMLzSpUM1kjj4UTLNAJTWuOWQEZqJ6J0CryHeyiBnjqAYqwaK8TQ9afkIZREhqYbSIh
DSQ04IV54bsbGswLNhPAhaSVdf0w0DmdxWgCvIDRBHgBgJAyhAV8cNnQKQMgXQ0ywNCsRIJeW+vV
VV0BOfKnJtssz+uBo+G81vV41OOUCWsJEWzRvsXLItFrAIgoffL4SqA7bLG5lnQYZjkzmwQHQxI5
X900dIQadC5DgWtZ3RvQPiCQWH6eukzi/pIvev0kkfY9oaB2nW6NXIpAB4Zb4GKBiqCnANJSdfx7
q3J5pzFWVfB/1gRpZD/Ihbj9cBBtIm5wpEUsDnch3AhuoGGEdxE/OBF8PaMVlA7FnPWkvEPwAGJC
1tZvVEPKN7RA+rMEcr8H4Fo8UmTRmSYMdKJ8J//+ByzUuC1+AE4I1bIv+ziJqIcPW4uBBPqnegvE
rd6etV9UUwIX/oCHjlgB14iFHuFUScBDDQTZKV88dW7Or7QAy/fF0+SnSQdGL9m3e0nefSOiNz4x
nAlllb7c0Eu1g8eNIHtDIbq1cGG0aG1mTANIb0mY5kLdQHWdqDwZhULEK8nuqF6x3IoqzeQju8l0
JedRIv298g6hhAEJYCykDzi9CK6O+0IYMWQO+cpQ5AmhQD+90D1QotMlMbthZocASA/devGEeg6S
a7lmo5/aAOOJ/mD4Ssg0VwkskQtKRAbjl4ZopHi3xaUMl7z8zQsPoralH4Ih0H/T82D/BQygV5rj
omZcRKez9yBWp5wgUlzM3/RT1StgC6Q02O+UuQAzcA96T0G0R0UnKQyzkpBage+B+a4LKPKU3wjr
oNH/xSOQfIAjntgD1umdD0siBJjLZAYLlAYY6OT0XQF9p15HxZKsu1eEh+b9lseCGhOHKsVvwthm
JOYhSE5GznZCMLFLyTLXkk63sRnSmm1x2TvZ9vQuGQyduOZBvy8/x+p+ch1R2rba0/I3Pyxjb2S+
01Z5vkMHoTthTX13lNmi6BiYG8U/mrA2/HuKlmkVNXmi0aWODEAi/Og4F48MuYrOZHosyHHHWR6y
rNwbXxdUQ9P6J2pPSHhvXITd6nr/K/9Btt9+khZL9bm3SZvHLyETHpDzGn9HaKEVRjqPiv2IBGGM
E1zDTrw/rXuHsVLr/LRmhAI/ClqMRgHnCnDpJTJE9x1TQOopToz4u9naOiGrbkLfgXdB4o5IMwos
vPZxTa2UUz9TY+I58gH0p0GxjhmcnvL3TN8WusxquOoMGdstHJStT4ipj9t5QFxquF1NjpWbnDdq
hcvAP/deq96ktZc7nvNzdhgB7De99/swyk+3nBYGwpRRcowcjQxqKAoooPRpHa2AxZA5B5kLg75X
WqDIj75NT9sTMeYDsjR2JtdKbvbVzbG6YZYr1hmcZ8uwMFznZ1iE+ZnJslzmcE7KVunffiHlPSt/
BjXUis8cSa4Wl4qFp/Fi+lfzj6exxsqIs5EdbPRPd/XBxdLISg+ysoM/uxoXvbgaWVgaWe3BK9/s
oHxbLJkWDvNHjAW8BSrJoPjCPck3KwARUf4pUKMgPSvjZ09StuP1C1KRvaPjcd20hacvvAq3ZO31
W05FW2bwpcM0gw/Dl4pXm/1DPo+LS9VAHzd98uXJhrNZeFxte+FxtflY1rIu02JqCauh+kVpylT4
t+ud9cvGL6q6DCQzJc/brdYMzCyZEFzLo1EiosRAjG5mDJIfo/BZ56XLjV5oO+tnfsYVouHOYY7i
IQ1z1CRP3XvvZXlwygNsoSPzMEw/4QKjeUSxefV1UMKC59tfYsVDVMXEpahPQqXFlBYiQF8fH/jV
yie+/yWXxVPJReSOL8ly4i+PhPrIMhyvRAdLGB+P2X5VvhHwpubRYYiMNB704PRZ9X4JVrqkjA0O
sDJJkOtBcgydY3gYw/0YFiR5pcxfiAbG1aKDW7XLoD6GlyX1Elo/WSc8UFiikDGiUaxCB4FiJgUG
OW6c3vCsZ68m6bZlMNZW6yW9rkWCzHGr4MeXVDfUD+ZDBz04qR+S/J1dHjaXw9tSQmVEiBhwUnC4
wzHgRV3ckZDEUSwYyyLiEOYT8afCnFwamZWGqif9AMhHEgFfAU3O4ginopmpmOKj5p/0VfhAlhyf
B5DGFwZL49uyso+agOSrMBjAS5fI+DohIOSwA0AFPW3TJepJIpqRLLOjIk2JoUAZ5waCaL2ZZDpM
lDGg34CBShPQL3nKapcEKYE5yfvD4hrAnMDZwyHAUWcv1CBgLs6TznMGgPDU1jf6jRFr/LcptYpf
fSbUS36l1kd/cnnREpeL2SebXNscQuhW5bgjqCx3+eOse6oMguiRoQcUP8ZdN4RQJKwRlqQnVcE7
f89RW44haVsWAkXqNuq6l56xlHh/B0lITnCK9RKSfFGFA/qgvIQPezlUqzkzDRKFJVoYQGS3P0sa
M5wRVApi91legKyJy09ILkUaqi7qNHA84ebA9AqZ4oa+Aej0QFrVNHEKQfad8mxgKRQpRf3JAc3h
CopArAH65X517KMDCWPkG+9hSWKrEzBa7eIqJd5KhvXlExg9luvz2aX+7TXXyTZWxom30a01xWRv
reGvixqfCnHVUDA3irGzmh2MjvO1KFzQ2T40aYiS6ITMZYpPJCz0SGI2Y7OjroouJGAOsbE67MCO
pzIaGrA97UCtZpibuX484EPxbgBFJpujJqp7HjxU+aDuPAJUMDwCPFdat6WqhCo9E/nYSVqkbmzU
x3/5cfqkF6jaqEwE4x4I4kaDKf+fJSJUuVAy78VJwMczs9eI9ATMItRoH8351hnRPbRM1PsU3JTa
L6faTb54VItapC+Q9GhnJu4sOW8vysY4bx1tk/EHbYP4qUIrm234O/zd8gNGs+UuQ2piVpoA2zkH
21TdZgJswWxZ6B/QfKQvBal8ahCauImA47nrxH6usburRAvrYncfa1l43Sk0FcNtv7qHFOyX3ReI
jJlgoGq/NaayvSpMeDySResdcAGqshY4Mk1cqd5J8awjKRx+1/l95beVX0rYGTZzhuGuF4iTh3U3
rPPjpmKGg73m+SfkBgHqXznYYYpgQRRGBIsORF/iHffIYCGARXjcKYal/HC8rnPzXshbREozeYup
tF9b/brbyxMFZWjrcdMK/0cDMQr5R3OTOf9R9R1sn0Q4QfERlfzdeahsRbgiTxj0IKKIeRjZ3AbM
EFv1ifSRBrVFqkVs9OaqufX79SqpAiwVYOdK+LqcP/MRbLj1L7W8odxqSGNgwnu6MzmHLAYHr44P
7bb5Nfha6g3prr/s6kZqh4W9MR2Olw7hvOESNTCijdnY+03ZYt6KE6aAa1EfI9Dn3J1SCgbaLRQb
KIFpWPQwO4Q9seeE47ioPjiCIk5+q/9zg/kcjn3uMUtbII/AXPznFnNvc9ykn7WrH4Gt45qsSNU7
HNZjtU6Om6XN2KvNeAmLR2ux6cptjSGo3ObMuS+pdbap4p75zrJrXU2wpqicNq4TE9PoMjmJ+rDO
ZF2coHQC+BN4mAyX+nVzXGxQtZj1hid+3hjoUHXZX/ZYv41I3cdQXlVItimbTIPgPV2f07VZrmG8
2GH6cu3AeJVrY7+G7lL35NPG1xdabDKmWeM06rOWtIVVQteIzweJoL1FucRms3R5RBDGpBJGSSos
C5qLKEr21B4mbFoYXCGP2MrZ0Dm2Fm8mmnjE4pZ0w2hdD88I2S5VyIKc55ypUZBmTIpczWovvpX9
wNtaIPlKNv1lg2Rr0otZT0tUbhs6NdIWHEq7+GLGZbU+VWveHNKOrqslCRcLYdrRXrLqRXBaMjIE
tj2oGbTqaSOjtv4z5rTIbrPm5gGZBCRdOT7Y+cqEzrktrT+FBFGwKSxCF6kdqUlRaURNR9BEnJFO
QTQFUbAABqQL0uBlzHiK9SLmgE2Q339zxHIZB+g1VGS7/TeSMBp1YpHYhYhForOfxCQQYpBzRG1D
AMo8UabHqbIFIe6iUz9t6GxhRjbsnurb9IHAxiKRvQu+CbaNg5gUXQ5curf9io80rhA3xQtfmExB
v4weltD1JvrUyKzDPeyPCdruFl722Sve+eQrlb+sfKdj6LO/X/omcF1Gt0tpIivtZKmLQL9CdgNn
o5CMuulSFOQHTNchUXDeoKvGCcOJLNqTzriRJ4nTDTn7//rip0zkEQZ3qZQvzq3T1IcGmHLFu2IP
W3PYkhfCE3YJj9R2xzC7MOf6T70GJkS9NpdsmhOwrDdY2Px7P4RXWFh86/t1Wq453BDFqlyw006K
j35LZ9Dxq5KaHp33PDLa5nRLeXjlIXlMcKCvsrskuakOrlEH6f7mRI5avTsWXvqWoubEpUTyj+Wf
LP+g+inTFQhKWayTaR3w7pzWLSrgZdwu41zDhRgnx/ioRUnh40O8Ob6jvldwZmOROEYnJAkMeamj
gxodVek5z4Sh1bIa/s0pyk9RkUDpB2XClcc/GmXX6HSNCj6SMpOENqSUuwR7b0MtDfWUqHHU3QTW
BL3l95TJuM1xKnZBpweNTr5NeGLyNnSHV/9m+ijzh1lEsQymjCDupvnDiyPAvAeYx71m/vCFeeaJ
h6Wn+qZU0RlUx6rZvaojkjQPrTI1GeDaEWCZEw0pzV8wD3wNCTJl2TcZYaIySrxhUhnN70H5cek/
KXdB09CaoiEnT24DeJJNwio8yNdv42vPWcbI3avXvJFwg2IOuop6msD5Rui//d+ho87BH25jEJOM
nRLExRKQS3V2w+0/7eZ4T3wmeBR6DRs08o/ecYKMzv2N/Uz1Yj/DbOpoT0Qpdn5q3T0CBTIr7xij
STYz/K3p9/cQsbMalC8Gt9w/3PG9nISBMFDGIWceBx7HnggWn0Fm5xyW+hXoFfud2BZI8UQTWK9P
xYYQ7wvCOnckc8HlC/y3nxGGFDsjM3PRvBi35c9MyQyfwLigNocOcmSd/YD4HV5MBlQjkoPYFbcC
yAsxpXzZMsQKoKoBLCMek0QGcNiHRJQX0I9AROBD1KkAfqByaPFw/oEZE9pu3R5IeI2OEJiHGGYT
hcb0HZrFl5Bk7DNTdigCw5ZkkpHRYAxgQ6aDQA9mlcGWk08D8SIoIjYHlIsISSC+WMhEBkrHjkTg
8JiJJJhqA5ST2PEPdsHZRwDQhib3BSBsXrMudQ7MgeDDSNCT8SojMog1Q6jNL40Ma/JqiHhatGWE
GaL6nnBMXJL95JI8D4GDoMCUQFBoxaz4kwZKzg1ZjRoAzyqzGHyEyJsIB8pyedpYSAiRdUIaT3Id
JANT+C55Z1gs4ZGZ8PaJfDpEu4J++vRTd49AnABBe8nMgkuDSGNBg4pNBXUqq7Kj5hIP5NZe4sqJ
m2kRMZNc4itWbcKzlV2u7CplV2q7q7ZrtZ162R2MbW5stWZLHNRiioNinqXffKLjZNk7dPEQ3Mgs
sx96fXSexBRYERlwUJlaOOu7+cTip3n9myJHkByTVoF3udKtKvJfygD5dVnw8KhYWZRvPHGzNgdB
aPdJKlfzOrMI/EoTlldG402ypRBcfCEJ4XV9p7jn3e3eEHszsXTqFDobJpfwfCTVgg8vHqkROA8x
u3AeOl/n4ZV2di4t5+kZ7VRYogLCoas9MK6G93ZSK/NI/MtQAhRWgYRWPK9MMxDDbrYynsx6xffl
tR24YWCLy9Vwm/0wM5us4c3EBM8zc7lc/4IFeWRBQ2msZycybfwsopEg5MYfzzI7GqUWPLnaBxgN
Rvp80g1QCCPSmOSic4grX7CsPmCg4aHJdGLL4T0bQ/BU/AV7wk1hx4mMSSWMk+vLxf0/ru5ruW1s
28LwE7GKCSR4ywRGBcsK1g3Lli3mnPn051uA3Nt1qtbW7nbbNAkCK8w5xj8Mggxf5TsZmSiLMt4d
6RpKWiDhKYhLyFGl9R16g6Rh6ziESJtKiqB9Hta6Hq6euzppjQT7k5Yt3gU6Ko1XESO12mFwjaud
sZ7lT83OS2hzNsjTlhjdb8X7wKsMwd7V7prcG/Oa2bii9J93cg+qss/s5jFXGf/xB3XBCd5Rj4kV
MEvpAQ6fCG/jSSv/5i3tVPfPWCSEFB692zdfIxVGZutyn3qgAANdgZXl8UsA57ISwO1S9Vs1n5AG
09VfU2kwXT0kokcGUI/l+NgsfwhzuVSbt7+jkGbEeHiDVi9YtGvXjtZhz4X9V8bsWXTT2suXE/rT
veSoUpu1hBrxYLg9qa/fPdChm3+xqw+/5kvykI8DUVKHPlAqb0xwsx406GQV0KCm9uq7Jz576D33
KHmU0gaqnt551qDXQeeTpo8R4xM+vztgvbcpbyw+07VCtd3sPu26BypPKkgsLN4iSQtRjohsb2f5
hvsjiTiI/rNVCCfzRK7/5J7TL9mk7u0gfleJTNGkNJG6/L4z3wgpS3wIiD6TUbBw83nHCY/vm0Y/
7QEGFsaiGLSUJAnFRS1IsWEgGMKqpnpBsg2aDWOWJ0NoS/D59Eezrz3CbUR8oao4Srgz5YXvpwbg
3fPdGL4bRixj8eneoIxPxfHz8rdUrT4f7IreteiBVPp4/SBNKBRCH8CM6TOYSl1P5jQju6TZVaU4
IHv4T/NA1Ekbs/opSmRfGmB0XUuDvDEfrI6DClx9tb+/9neb/mqvUBcEEWG8y4oRdITT4qsm80yf
x/932wRFxDLMl7mhpwzrOMNKm4M9mqtCEDRFYtCspp5NgyEEkNL734Wmya23+yTCJPAwKCoyZ11x
/+WsY66rImVEQbCRg5omi9AraXpMDy8laph1X7x1bd2flXrTcV/2ST4FEBZ41TxckYzJjp+kspVj
nZXCZdQF0bjRsMkG8Woaqw10WePHbfhNG2oE6MH+JrYky8f42tbb0xvrcwd8b37uLJ91Tsfnr76o
lqgxphRgxD7UhV2c4uAIUz/8E9IuRGdO2nZxaj9ZVTQLB7MazOZvxd9mdD041YLcz238uf9hRqj9
1DrMPxHgWXGM9duFF4H1I4WKWime9b0unoqt0Cyz6LZDRWaHZWLUpvL8ESmd9gON7VISPVJfvtMg
8Y9ILkcw1qzMDSsB/Qn/aLhVJg4B+MRK9yl/E4ITfHNHLbNvn3KtmOgVpFeHolH63K1CslQxHcKl
FjH0TCC7ZREU031TBIVBjiKFYv3gO6XowdADh0jxklkPTAMMYfIWtf0NhShwkJElcZCNCz4yxtvD
FNgzauPHGTfyRv+wbO8xECgXNVXG7YqTRtSKbq2Kerm2BXo9uL72QqkpbZP8GTUs4Fd1cdUjberM
AJdeNDx+mFVshsD/jm80aTZk2rph6oY/3VE31B82YEyl4BLVheXZscLMJK6n/gy30aVR/s7D2Tmt
w0EXkMjZ8ng3/6NaV5zdHfibUnfBujpQOBx9H/2u1fTww6JOwX88NBWn9a5nv6pB28obp8BmP22L
rhVtuXRqU4fM/w8fIsrEhtOMGwVLqB32K9Gzpby67BCua7UzaK/aSsAVG6X2ZJmIZ9IUuptCZPun
3F0VQUVKVi5gIs/k7iXHdw1dmRmN+S1Eio80UAVUH5IjKw0JrPZkrh0vkxCoq7P2tBm8rRYMq3Co
7Z3gpGv7sGCvqk++b5fNYn5YG+EA98q95rQiuXmY2w6Xk+FCUYp/vjRQoIpj0qyGno6ek4qXnpOh
4hXpBnaGpTedNxHp5V4cJuZ27hqGBpq61+zmE4lvbefVwHJ20rasX92W/K0VRaHVYkSH0G2JTvXi
y2YqSL65EvKmz7QPRcnbNIxQk0SFfve5KaA33UWlO9uFiItrKY24uA1u2DTnYa0yLJ6Hi9Pd5BQi
Ls7zu+O8tZgTU0gj2afVx0n1r7NkLR2rN4ZHKIdSkcJRkfiA16Cz2PR4EEim9+OeguI5xJXV0/Kr
zvikedJ5gI2LAzdaMUiXJf6Rl4HOXKlFzt0qypw34Y/CpaFKkhVK7A0zpXVIqnDbKQmlQtsMpVns
ott1878peMnhkVvI4W0DWeXk10KaENHQbbrkKTVlvXtbfDp+cVNlZxL+Jc3j+sDSnQnbzaMBVZnU
BQD/5c+aVMyTtro2ubn3M0aKLrjOsymVZM8wq8ZjHAZ1HfYjW5/ih4c9EJUNUnk093RR9xI69cwE
Xs5r0dxYFNCLs9Cc8IeKHwfrKAxcsXn6XHlfRLPrO06o+H7xYpPF2INpseqono/OSYmdVl4Ic5fD
8P4B512SRb7qjNwxW6YCYycTfthGsmFWD/JhRotMOwwjzuuQXhjzhHFpKEa2rr/ZJOVuZOLJcp3X
8S1YRek6dDVsiGCu0x3O5tPykXs5BBUDNwLfBw8u/ag/awYZD+xD2JocEm3AHBL3b7Ieug90iH9P
Ftkj7in32tF78d4BjpoS9NQRdD4YFH/XlpaipDJIHtge7Bt9yd/PD9mmnxaaOZH4g59k1Cm8ZybU
UenrRIt0I3pgLpj2hfuBF8SOhxeE98GXBCefyqj9aVfDCySujrtplyZWMqsY6w8C4vyT/25e9Ftw
VS/B0H9+UEsw/ruSLia+v61N0CrbPPA52cavPsl/3T82AwG3k5RhWc2oNhTfbt8K32hxfDiuZl+X
A/+1GtonvjQGGG2jbXNRdwM73J56nLUuz+uok8lyfZvcJtV3aom5jAqhEe6vaVf+Q/7cD9zrarde
eAybeB43ZwCMVALV93Ld1xaiiNIF0qlj83lpVL8cnhe+Ul4W+THLnLoJjU3ite0k4qcF4bITn/n/
nMOvShxIqMnOjHpxQvtb8XvSA0a+GgCpig5hOV57lV099DMT35tyjWNbGDRx2jyPDC9BtJNdeb5S
Fipi8AHDdLiCuWeSjHd/ZzgI/d2y2/PZTFutwoIVtk82YNn2iUTWaovdsB3g5uffbtQAxwDZxqw9
H5PIgbeQSFqBrS0jDqXY2tExKDqnpyDqzIvKxb/xUAU6K4//ehLCVtBZefxXimjL9rLSWqv1eTKm
rTyZQA3Ys16sX59Wykj/hO+Ocg3479HUeTesy/tpGBZlo7xvbn9s27WXHVWqGQK5zJpxDL9BTHY1
1oRoVvZhyMimrfbFnZozW/lKM/qTr0cANLP2hGhR77vUrs2T6jyp7JLcNVlXkuo1mW86p0mg9oC7
xuvOEg90W5+N9aK6S1G+wsrEna/Zwrqzo4pznbCRqvFfYWNsRS0Qei6J5ZTxbs2L8wVFYkqPWf8q
nR4hXaA4T7rFSBUq0ozECJablghe8b1nreUjDkIY21qzxNJ0CmP8OWWkZ6TkzmiPROfk2mKUmxFn
dYB7XvTSwZRs92Wyt/P6CXoId0tWGz62XLeaCwrPIy4XkRYhVK15vTbPjKairKjNOKRrjcs94krR
BHVq5sWlfRbN1YeGTO0F5lnUD1y/9wWvR9TfzAaV/eBSHIyLva3lshG/nz4wD+cg+U9bRr5r421u
DvKci1M0wbvl2RdjGoF6cw+fN2oJkwfevPpIJioMDdsOzxUijCz44qWVc4KFDoMnwK0jzXSCz+ts
JBvTzow6NMR5r2fd/ax7wfrfdXe75tHOslG+dSu3LvnPLu7Gc4gooP1mXv1p81B60wYQKxO1jBuN
SyqXFp2Rr8mzaTjJLJxhNn38icqxFx97u2VvVBcHZ4pSRrrKbczSV0yAHlobvV3LpHQo9BTItn5B
SYIgT0mwy8cbbyybzfObtc0LSIhhzt7vwrHeaTAECgKCt8eeLie7Y3IohGyjSyEZey+GSkhT4Qwo
Gj19vmxsawkwFzhyQH7tQgXruBvm993zm/elBuj4JujTbtxW3JjZ6ZCTyAZpnXE/ZiHSdzwfzOeD
5XwQHQa1wwDwndyrfS0E/YVDBjMSDYShy7Hprxs0AYrPZJ3EnRr+xXIav3VrxoeQwFWhjrCF+OVH
VnvcxLh+bb5Q0ApEgjDgjbgizsHOjOkSWv+UGfBwKMcpK2C/+jId5Z+gIpzfC7g/ygLTcqv2bJu6
EgQ0ZFCQp6Z4FuwHul+pXc2rZ/HIEArsapyRtZ95Zp2fCoq5P5vlb1iL+jQkKtH6cR4RUZqVL8hE
XtZOhnW4oUTCGKsYq3Sbe7bC2u/knyyEFilj+2Y1rdR6ApU8AlYfuNSSbV/Y2DPqUPTZ2J/SVd9U
HTzJn5uor8Qxkdm271kqZp+KJjcF8BOzYtPczSUGH+MtZnQNwkKBTaprVlrVokKAoTbLT/7HUYWd
uN52l280hus3dfY/YuV4LVTYlm+UiaWgNZWjd6nn/9ImwpbibalM9OX1sRx4e96n1474pQrrXcM7
zeoZsdcP5ZjUXLFzvmau+K+sa882oWyLAsN8AjyblnVv0BrHrwieK1m/DZW4rLMTj4K7Yqd03hBL
VfyuuFt9vo7eQ0n5ybcaauS7b9Sx3juwRVWaUR3aYOF5hzUY+GyuvX/zcz3L148fShhqqpOXNAl5
3CWzZsocPDjHZiYmv25wP1eHdqbbdvnJvkFfwMg9W6vL9RDIlVW9guM1OX/MsJsYIVOPeD6VOGYL
nypNRPBNDWjXlguUWNI3o5RSLDen+qK7lDBxTHL3G5puiciTL8Quim7tHmD2dm3v8d6j9jkdByaH
a/syTopEmlG74B8CHBkidvMGk8w7d2ntQ/UevjKBJy0yp0LHHz2zAFE4uHdmzQKrWrGRJ7W1CyIp
RlKxqwsdCtv+MAoALWo/46CBrD2ZbaE/rXPykmaDmwedb995/9o4otmVwnBQKz82/d0vZvVdfL95
mwiXFu5mn+BSUqXC7apMfxzO/fLjpLtdtoy1jf21hYh6YrFORr5cVYOPDKCa50Sb9/LzXnEuOTSA
rqa3RjFMt7VdN7frorPO9t1yr3bVJOteuS0xAKW77rvHOSZwxyireB06O3q0cIzLTYJqoUaTFzfz
9ALNLTJBf4MPOG7n4k4790bXsDo1Dl2RCWc6DLI+rDDdisY+7s+3/cupdxl11+wigkk3OIK9kqPZ
on/c8jINzjUkHl699u10d9k0o9caAt9msPBfNoONXxAYlwZGB7W72IjXyYbC/W46v3MQrszuyrO7
k+zwxTC0PqNhxVkwTW0dTftEZuRVZOLzU5CiEydLAXeaUMueHEM5WzfLVnf2tcnO9tkeUzu14lN6
0wotp/ZXprto5zSiO707LITiuLGcdo6UTrilk27O7uPy1Z6/YgT2jn+0FbdRU0/RWOq99hw0NRSN
/ZzxP7QTDe1Ein29RHKXpdZhs7ge5NeD83qwKSgM9FSeQvZD2Ra4wbR6vvQu9fiBZI+WLSTQdQ5Q
xePO+DEX+ybalH2GDAyap5iXpCAspj05hSGkleQgOr1YEugsskVFRwqa5Q/2Ufw9/8P1KQQgDUWR
v2gvkGktrbdLmbf6pWc1Bjicov+2K1zcXLfsftQyyA0RUAiFkw8+eT2lHSTVLavCP7WNRf1P7qdp
0ghTzbh59tSoikOJWlXG4Mkhr0EbL+A/zuCPvdXTbTk8n4fTx7NzXa1tBFVjjRwtgZn66pLPEVuw
4jsRpqH4oXMYme+ZEITvmdRMyviWzqyC1t5YxoNpPIgWw7jq3DaIf1zpTsipJIXSdDZ86vm4RzIP
iTI/dWvFjvU2qOatkH+hZKrUWo3Ceh1CqRmxa+Zp6wwexvxZfR5Vuml4kwq1zzX7izVxFjeNYy7a
BZGzz4NHfo4ZyiOP4oq4jLJ8TDYvmxcn3649vopa/LfOu0m9bWp2hOXiGBjXictzj+xbxuhDXIQA
6cuyGder17oklzveTb2Dkq3Nz+LHTem2GIbytCL1PB1ZfVqJOg6ZPZM7FQobU1ydaRsnhrQ4VUqi
LyhzxV1FT9sRtw2Hc3bneKqo5bZnIg7xrz1hItXiV9bI5krYVi/X18PtOSQIz89dCcIEI8tnsrfN
OsjeFmtJKclZUe0SZG9KVhV3GcmFzvgzOaYNT7bncfWpcwfFH9rqnOD7lH3BI0vE6J1tfqFkELtp
qGWlE2oR4pCsbpIJRnyCWT063DGkT6IhtBKBK8fJGKNoFQQ3FHoLvMpdiHP0EcgHHeAcx5l1CCto
jspUPMIhxr01cxhgP6AONGe9Ng4w86PSvvTOer43G4DRWwjmMoLPsEvNuAGymDuFcaa2Yys5NKD3
DXtwu3eM54LVUr3l/cRVqSmda5+XYSrH2B7NOmOtWUdPXc4PNMOqthCOAXH/R0XV+9Ypz+DpO7Vq
Z+Tro5WIO4u4s5x3N3HnfbJok+dj6ewAT4bH2t3kdmcH9vtakiHdqUoa+z6zfdSonL/tq06S7eXr
akYHQ2rcxIPcX5sTZJT3GkHA+8Ye79S03y++o75flJyEldqWlVprYEA11Z1bIhCpEayBwhdsC3s6
e1SSV3J/OQHlmUvauRAJjB7msdbycJkfbrbDK+Z3gEh2J9VurSZyI5xj/P4L3v6i3t8vWwddeylG
SEJyo0DexWXxBLgdU4bjsthbF3v5QpJ/9DbOvVonu8IQ2i7v5m0W/ywRGZRbL/6vcL/ZPOKgB9io
BuUusK6db26H5OIAo79oEZ11puk1B/h3uS/Vzk0zEZRdZkeEnB8kLGwTJCxsEyQs1DCFS3+TG+5y
w0j5qslFsK1inPQ3cpIcSvsrrYtSLzr2KhjBP2wDbAbGfA6JC+P+8bWO724CACYtRPzS/iseoLpv
GTH8oAwB1bxbmhCgvt1cVuqMGidHkEVnyjFQFCQPdUk5LCYjmTvYTxx0kmOlfa60oxtQipKpumlN
uZ2YZ7C/8y97FIIfmY6+VG7Q0RvLfGNLAfqiWv67vNLODaOUb84xozmbck3mp92h4eco6IlauWJr
WgvqqfIGBzGopyrFMAicisUwVa9WddIps7WN87pxvSYkVNG6sz9/9VrWyb7SKLFMCsrYtG/T9ojo
ev2/8Ocs/5nejoyZSm3+DPVy4DcbO3bf7CyKwdDQvS66+2UnN0rWm2SjGrjVFOpk8UvVbe94C/FL
s2P/NB7kCgK/6tPWYa6rPFyd7mbz+8n8vja7Px7vSeRutyaBjaSMlDQINqiACzaYu7OYF/tEt/Sc
Cp9EgqdOIU1lCsvySmR6WH4jJMzULEfbY5VcpohI8VUB8z2J25bM2a/VK1Ex0Ufpbvt8O9nqBCri
+F2o8iXXj9UtHpflADNaD8nLvBM7A0REOwP+Qac84lcSoyyFMOQsp/Iip0T610P/WymdGb+RoVWr
QfkNgZRxDkkZAcWDmjFQx3elbiRV1BS36kxAcdJuK9XMtKHToM2wFJRn+VFl+sjWZ4vz7DM1T/0X
c6pGph2vF484rUYGqZlZ5JFQwhmbS60SwoKJMOaD84cO8XJQglNMN0NIvYZdT4SRaN0M8qrMuegy
kFVlg7rw8ppJ3p1wg1cSqCk94f53vP17wuWEKNVd+v3Flx8uvaudq7bppYQ50ktF+YDwy0q208ZD
pjZURp6owAA5bsVE6rsV3p1B1ZErqYK39jweKFHerh3HFISrVE9EL+WMU3tWnfxXUKTr5FBD4THe
dXWblBo03t71IRW9s6Firu5tFD92HbB3HoiAvro2p0MWy1xDrStVTI5VVusFGV+XgDWZ5ANfknHC
/gP+BetCR9F5mhzdkTqTFuglOhWPUwhM1gxjOnQ8V+HOAg+dGfWRz23otEp9Pjz0R78hr6yWGg1+
ZgsmnUIAWrJBqLeDHhFVrl6vJPZsQJTqKq4d0elRKUkAuNe9I9RJCs7Qg8j/HiflB52v1a/o2+j7
gYqatO2vxJXS6VYeRt8C0PXBE8Fm4DkgY8OdwrDzDu7XZTTQgImh7oeJGVUGFJ8+9+pVYibBOiGs
AWZv7OUqpeVVnMJEq9WFOdWxmbJL47fphjxwHCdKGSwM12lSzgdC1/ko5TPo407Xru/V8tEn6QQj
0WxT5Hav+zUVp3VoGzA0IkAZmfF09lrm95yrwK3C+f6oS84XqFVrVvwQRD5pZObEiZPWvrcc0LCo
TgsjrjrwfWZ6A/whPKalOiom9ICWOMPVuA1W1OXKfQ+gmYHZuP9zflCuz9gnWfPC3uGFUi4kR+r0
BIZUWIbatZ+ggJlSI38vBiGVoK1snT9VvnWCngtplGTWIkdVKt7/i9UThcbKyNCoI6O5LzEQatNQ
nspSbW+NuqjZlNrA55hZHQU6liyc2Hsnbs/Q9Xlz5P2LOAziHDW0jHHos5e/UyjqrkSL0CfJ0i71
WE0hmh4K7GYOBXZTiH7F9cNpP/J07cJeOWvnUrIZgMdu39gjpsfvd2prIGvALokKzn8oiFNhkGDA
4FIViGiWjcZE3lALCeBB5xe6K1nehd5N/FqqF1pULMeNY1O2aG7Vn6z7i3UfFv9o933pV8U+X/qV
S39W7VfXzMwQin2Y+k2pV9o2brgEdTT8/Sm5m4+SZVCjJsUT81US8fpx1oMPjfFFWkc2ikvrSDoV
4AcydCH5ipoCjTjXmCC1bJqluUpZs6ZsR1bfJqKuNVmJEAW/zS4Dz5/jZUBW1poPCmpqcp5Cpml8
ndKdIh2XblhZnGHdPedjQBIt0tlMj5lTJ9q2Rf1qcOgGvgorn4UaXP73R/73v/MFOV/pvfh90c96
YNsP23lnwS8JA9lZ1MutAvModKJLQ5bfWmhZG9Xn7eXOw5MJiHApM77OWXm4FipF+0MAzOirAMxQ
aMRPZp9MIJRphDR0r+HjVn4TgCMC2XX7HPonDN6HTVD/VBeJW12eCMYNOX139joWvhZqWUYWMei8
7qSuvdLz8OLYGtWh09dxK0w5KIwU11h/v3EvA0sRs+nFQH0q+EPspeQ7xi1yvUkokum32+5Tys1q
D3pU9DTBJW1UfmPlS08jLN0kC5X7dN3Qxw+GKFv+rDCqZ2hs054hRSTF2OrTD0KsN10pyXahYKlr
pmWm7aNltn1T3Cve35LRqR/ZYjepzdQHr0EdFhRVxEvaP7MXwilPlKr0NO5GtwAWOh561XlP3oSn
EIlEnRqw1H9X/1bXXGDJeJDo4lh2EsU9dU8lW69uME97kLwhz5JWcaYEgkbJvM66tFq8FixzggXL
2DkYWrk+tb3gjLKEWCXGSNjNy7jScFC8pmdFbjqDGsbggmCoY93gMZPZkJoEM3kjk/9yFmCicVg1
MhGh7YZZ2Qo2+YVmVP4OnU2+eKxq9TBwdZcyXGa9Sy8lj2aoQhSAjPFrTlRDxtptb/8n7KbqzoTd
k1zTyCmgz1uZsJuq+6zLL3fytaDL5PQZ4w50Dof+7hAsd/tif10MrrvJk1TZX/ZlMVce/tf0C0uY
7UP5PjJuWGangyX0iZEJx+pOdUYRR9LMNERSafjo7Ak+d/bRlZkNekArSbrnsJ/YfpDFmfks3NnM
919S8YqWOxaZOpiNh4KY96NhIQV/UqXl30x52XwH+51btuJ9a7RvzaC+H/dF4j1R7/ud5sa5XZEp
1trP++fUWQgTsa001n8Un8KuMy0+0Tpl/sJMyB42W6OvzVagZeqM/and0SvYZto70LLzlzlyZ56O
DBAa1AqpVKGUDx4NotXKd9vJG5ZQeGJDL/Sbb+wh6FRT7QJ03foj9yfI+qoSSIKs8BD14+nAY0Mo
52JYCSY6J+RLiPJWeWuaJ1ov2Ev600bujzsg/2TNnjZ41iq/TZXMN3aAtn/aGgfnvNkv06hbZ3lo
bjqVJodjBq2H7oxu9dzhNxoBGlR+11r0rz8E59wm92patlkKWgZHIdVNGAuqTYw2046foV+hgWDp
ws2m/7SYLPu0tJn4xzReuqve1ZxadL6wnWVxAo11az9Ld/+A4s1j+ODshGac3VzLL0XnW99r+iAa
vKW6Occmxpzj6eBxfNBZzjryZj4SSENDufikh5BuAWieXHnTNHYqFbdqlHbG7NWCoQfvJawRgbF3
DFshupph3FXbYWByF5d//HHrOiPUdsEEyTuDlOb8y66YQl89tPZAbl7bIPth9bvS6Wsb5HxghCVa
Rwg7Q+PTDOFJSzsz6qXaMuWnaPWggaDXoKlwPFjGwM63uYQswDWo/Ux3YTdZh/eTz4vmwidZhVaQ
a+s+IGfx0UgK5oSRexaXTtktEXbmjiagECkemfQbHpn0exWAvqbXNZHAm+ntVUisMFglGRyPJwLc
y2OmaXD5oqFICZoozc0iNdQhjHUhKZAbUAXMOwbnymwfgAkV3YAAiOouQge4dOwcckn5Vi/l20UA
dxu49gntrHUVpWnBEIMBip4X+VA//ZjlZAd0lvTpldb+PBj9zBFd6H6b+Cg0SKfTUFCViYOWgZ4A
+6UuEUSd/lBy7ulGVN41ARSXajgPGnHnkLgY2rHEpsSNTyVqHDCXtBylIlWmWrbhTxbd6U9Fln1+
SNGlt1bo1Ua9CVHl/W7yshRcABGfkxvnnUWj9suCwjDf27yVh/lvxZ1tcIj8vH4bv249yqVWXAs8
oTXwtWrJIdEvjtyxbsMPxS7vSsvDW5JZ6F2JLczrfaTvSXXDyKob65ebb+EflsT0btL1kVdl2UGt
K+IzEhryg47dmjhHh7CrZxwV8AAYEgfEarX74rV7poVpjp7VznRIDO0Rw3vIKSnXy4/7pXsHHkJQ
XbW5GkTq92rGvTLZMkgKvweRjLAkKgnrWZysyCjEvxfrClzn5qh2d3Ertmr34uxOwuu6gkOMi/pM
uZW/tiIlKXrVXBhwGCLVZDxu9atBvnItgITaR+ltPO9OOaGgT9N6nJLcIYYa7My/MXXOBqft8LYd
lrbDiJBleCPRpCi3gnuAaHHnoWFzOfQ2uR4yxlX/JteraDgTCxd7cbHHCoOEsRip4oeXPcWdYj4M
CAktmzOYH12D35ucTslpwhmJ7dLeH9qTfHtHhjhub1ny1625/I1FC2BgV4LLqzvLSGGQat+7jwY8
vubhceN0aMw3YcSXRoXwvhhGlGtsHIVfl71bXF9fOhMtnTJHZnd07rKaBexHb0dRB3/HStolD2kU
n6eE3tXGmA7dfPUqsag5uovH9SgYT5L8NildwjioxnNCY4RiE8yaj3Ol90191fpZITjAPqj6Sv0+
xYXuftOtRN3itre79cYxH0R/Px6sx4PlGGd6sJa2tleBa2wmvQrdHtwpr92kfgVCOvJA3lfK0jOb
0Sypnuu5QrtWaC9lVJCLKN3IkTgRxNRv/OFrDufhrDqIVhCmDXmwpzPmYduINMitB41q96bdbpX5
tQbI8qf0FBo0HbNTiA8uPIhnXeIM86hLkjx9mDXikvpfIuzPFjNPD1jfrRql7xzYsoOnM6E/h6N8
G8bkJKpyxQa2V3nalbUqiUgkYr2venIk9BRq2B2/1qbNmSQfCMmi4LvGYUzKL7G9GZ+aI5GsfDsV
znPn+tapTfzy6J/NLoqrxu6fSFS34VkS66S5AFZqDRUg3zVAs8mxevgKfTQ5VmzqHz0RngWPc9OM
lT5J4ztwBC2yqju/R4dijhLruNh1N1qOVRXq7kraTNqPvJAxf9+DIzt6WtrT4SGaRa1d0Xy2mg0I
VE8gxnLLZoPpYXAeD2vFgUemMh5W8sM4H0SocfIejnH1AyHvrr0vt4+G3M+3U1tFX2xRoXdkOTv3
vcwBl7O+/tSdValuFrkahOjo8HMSzHqLUW/FeVZqiIIdvcfscOfm9hwihQzBpVU93Y8rzl+kXB7i
JU0BZtj4UVFYabiSuATdgg28I2hikZRhhUO8DGm5JhnkHaOKRVwUeFrwt3Q5pSGNmjMCqEmr4hVs
4dIR7Vta1wq/ixNdRvsK4Be1taz1q40J0k0UJLOxX08ls2c5at+ATpg3a87zTomN2r5bmXdrcWd3
sL/VwE0OjqqnJJokVYZJkNxDu1BplWutY9Apccd5OE9F+Zzh+TQqDqfzpmc8clBl6U9NkzbWlSOi
S719fq5UGssex2wct5R9z9u6gYvG1wr7zdrKj3wutjdKwLUvP/LtoBUUdteHPs7DhDI8uZThcrvU
tUDE1LWQaFAdqpxw7Sp9Wj1ZiXP3i0qvCvoXsL8GZoUxSVMxbPLKXafl7Khsa0Vob5uS9Rg1GP/r
MUaUSk5naY/RMegkf6FGf5eOwUHMRJav0PqwhxmoKUnGCvvLj2/xQwG97VuR37nFi5Jc9qE5ugJb
e2YFOG0TFS8tMf1UqOSb4hRv9CjAxmFRNuXEudGWV+KhnaW206zSO617h3VvDLMMTwxm/qrGZdM8
T4kMzvV2t3Z5t28sEaHuY2tYLzeReGaBa3GUFzMNLsWpI4O03lT1y9YYypHvdsfzFKrqqXp2vnuQ
pR3sWH6W6WGeLo8g/XNYvFPYrxmymAg2yFC2b+saAIhaCQUUcwLUnevAhpC+PvlNIQEdKkOk5lp+
jh4Lx8Y7Xv/9+O7F3gR0kNbc8m1Yvq3d+jy3D4+QbUn2/FjAt1xKVxqKyTm0wkxzO/PTsxBxernt
+X2MfJYHiRf/3JxfQ67z6eCMFhRlh13oHYlCtx+YFMNKbJ4yTFHGGPAzx/+iMwRW1M8tBMf3lmn2
bMmhOe5WY89CSKC9CXEg0cp3Slo3i06b2TiqJVs/rVctuB7cIuSh2b6ZoYimq6bBCb2YhqGRMgpN
HCQnCgeDHp3IIQNlgCjALdxSSkYGUSjSPTgMQZu9hGSvumftMArjfEuOt2R3b15Q0W3NbyH9nWRu
9J5NOqLMXDdXzDDv2M7ZEWTSlnO1uWA1s4/+vn2hhqzJOeoa8ayrCTjbhx2HJuBm312nm46zHcG8
C7ZUw/jKax42qnRMx9502VvKbSp0F4fuctG9ThvVtpbQcdxe8RETgJJrQkMA38sSVzvImQyaS0ks
JYLHMMbbdnu6SJaTbiHq3uYNOrqL696fl/rTUr+4GeQ3gzK5xqbJtn7tnaq97by/nvdXh/7i0B/P
+6MU9lKe9WEglsNC2mFFS4APRHw5n+yQGuucjLGucnh4piydwo0UywUqJX+UwJFKMm3ZhgGTGyBF
oSMNu2cdpmuXUAVH3yN46Czf/LrquK1/9uvcIs4Tk+u9ICTyZbqZagKo7dDpGN5mN3MUX7Tc94hy
XsOzdDEf1JekwLQKj0fAIfVW3BBSiNKdaONTIKaT8R+BksrJ+RI6Qby+mcvbqXTxS+Wb0xc4RANA
N/rIdYmT1FpQeRJSwPeq4ieFcFzOJgAn5uyk53zjgEtAZRC6nXoUrWzWTpyOM2o/JPYqvrT2SgVK
OBSNBrgluT05Pa09Of3FnlYWdyoBKKjxFIODMJMALIvBorYukj03LHnFEBEGfcO+sbnb54aFZZMm
e0IgOSyAk0yGp+OgBOW1QPTs58f9aql3Wfbmo+5p0b0c2sGd+dcjsOEH/qg+UiGwCKiBuJ8pfHlx
lyHhZSn4nNlLgz8YB/gQluL5rvbRf3Pqzk3uMs73YyQ+oR4IPxJAOKpeVQq1sPI2V6XAj1A7ROY5
FcNhcrNJYm7/WUfKLBO72nz0TvTPFZg5pS+9MBk6VrpDTr1T4/v+T/F4rx1162//rLaqJEGUM9u2
Zk+kPGSxmmEJmAadiTAz6KxJrQ2dVSOBiNtQDCWSSnpKnKWHGqJTWitRLhEuQnWpVHIJAkw/jib3
lC00Ugk4N9bOhOOk8rvamvqnxavGhenf56p8L58T3qBxsq/rxuKZ7XeNhQrvt4oaX31yaRdL7f0i
ud4UnBPao/2lM4s6I2DKdRAetUtmbSqX8LTuF625h+ACdYaHXfex9OxuyWSfnCpJZYIu1tlsAj2l
kpIhLmt0pg6OSvd87i7H3f25CyFCIk7CwQ937hzWnSkCxjqM/LiDckC4MbFvT7UbuCYbK/K+IYHD
R63uAkYpustX6JeCFuckj+AcMggMGQS3cnfpF/0kF5K4yaD8hbagWSqkrFNtPrAesVh0OQvRIaJS
BZDtxUw0dPnoEGdZLlZa6QncTx1MbNQULeY+YbsDum7OysllkwACcDNwvM4PhPIhjs9tICUQalMR
IQw167fzw/lBobaTapQkiozeqHuwtRWiQyumW9X5whFaNeKHm7iFJHvqte5WzEClNEvE3g9FEz0K
7avaBjVRcVGSp7/kY0vTXti/FKqD/BEWQz+d+yOL3sBCHOEEc8F6JFj6GVd5aWDYr1p5DBSBJc5m
ehPvHTo1R+uxxqvab64nW2O3bM5+HheBQTlhqbIdTP13pEI7yr6to3Nvt+hFxd5lAcvWKyx665q2
eeMqvc1aH4jpcOnxpIX0bBzi5qgYxp6iGhgQeQ90+kf0EjRJ247+sPI3jeg8bTEUFAKGr5d+DW0q
CI/vy4f7bflOZ69wuLNPKnXi4/AYemoJbtf0Yp/dLS1F7nH9dvZUx9R4t2AoV8670fj+yMCvIXQb
HAZKSyRNSgjlhkEp+R4qWQQriiyqZ7kgwxKwooM9Bo5PAQ6IYHS0qZVFfYyMr44gBxNwCMZmJajc
cyYZVpvKrEom0WB7eqc6Uxu/flzV8EH/1CY78PRQ76wm0P504euBWhLagymMVo2tytBN0/WuKUl8
Xpat14ImZtsu2zhzyLP8zRwUaQfrY3/7tpO/dLaT7mYjn9ytTw/PkR1+cT2BJmrAzUjGm1EJtOkq
Nue2wBGDruI8T0r9q87VXLFCcSpB99vgLe0SBW376+3W1Wsbl1OQUahgS9XZOcWu28hFgnUU7P9N
1aHuEk1dcuHDs+vLoQ1HwaJQsFLRhlfPAw8VHIAmzHLaDzq3SqvYjQfqlilNQBHbjtKFLQi7scFL
e5CKoP9dG2L7lhYEoVVK00NTq+XDqk0ObliySa1tNE8yGRQrpirCJ1yHv5tOa7XF1+Q9H7zu23o6
/MYAIoWoX3maveiJ+e7dCvFvSBVGsB+8l/9mV2Tt2/MPVVvmHKZ39qNFSk1QZ/X8MxvZOZOwq1wW
VneE4+Fg0DFd07ex9fL0GhiHyviYQnrMavhwIN/ceBmrqJgyV27q3HPtOKA4n04WhQ0/csvt29hM
vwp8icvj7Y6F02fkuxdi5Tv/67Sy/0YAvn/IPylGZsMd6+40N5x6OjQWeQcVaTX99RvvfNYUWaTG
6xPtcWOlZCQObt4TEFochYBQ1FjTwuzn6VNLtKoG53C5DyNrERytuh55L1vpc4ozLCwgxVZJ2G7Y
aJjpvA3vIRu5ZwJtFyjLR8vXhBOGWFi9VZp9xN3PUJLN/IX+FfS/Ph8g22pfsVgMVtEb7yBPGhYZ
7uvnTTFg1hWToXvLjL+W/lenXz8VEu55PVtYEmNeS0oOAEt2hkb+0r+t+5Nqv5zrZQ3Z8bjPCrLv
zr6JUT8C2xYZbpLJOoxVpb2cJJtKO0/2dAhjM27v4GArrUmeE0QbtF59UVDa5Ftb2Y5TSE/u99bm
0jqRMc0oZp3kgvMoN084j07DRa/QWirOHJy2m5X2bdxeH8MftYMq3wvNIWEMy2CqzsUNmz7bBP6J
H85aY0o/pRAzNU1jps5UQ9+z8K0QMip8C/aRGR25iql3KE+3xHygHGsJ0Ru9c78GTU4Ekayn+Z+O
luXB/EOAH72Xlz+YCK98fkqxhwTH5hh/sc8jTZLtY/FDc5zBcvzdZc6CYrXHs3aRjtEEhW4VOkaL
dEwPPF/1wMpJao+t1vVtPbDGwBpnZGNYY8PCUrmGEV/9el2PtL+D/b70qDWr30a/eVgzack1JX1R
l9BiOuIWO+aTecPnu+YC34F4Ft+B6RDigb+Af/LT5tzxXKXfhq2y5ZRw29vYmpntbW1sDcwWwS2u
EPltmPp/lL9nnJzMH5k9VJ6o3LO9cgr31lDLekjxHDE1+FMRPvRUlwOyJLfySCn9+Tx7kF50Ptwv
AbwOQYdiraJ3Nkbf8U6nvsllOK7bilLjmAVQRvVDKHBAtjXzjMJ74X35pkd0RSBQa3hjgNDuGP8f
Wfe1pMaybQ34iYjAm1soKFw7te8bQkJqvDcFPP35skpL5zexM3ptSS01FGlmjjlMmrQim1Aj3EFS
fkg6GtTVoFflp/advWE7phWEG2y75BrkKJGAx+S6nfta6eIv48MtLlTJerHa0PKbDNjYJu7j0TXY
vlav8YW5a/M07WpnruUUb52F8jiCmyIxMzfFzbWfqwb/u8m1P9JNTYXLWcFKu2yiMkPMp9pljUzt
zCuyQKW10V7v49bny/dTX+f3+1T3LjcXn0xu7qQwEMKqnB3xmmhO8HdnQZ/LKdyu94MjHDO0kDpJ
iw48aTltsk6TH2AkaKbIvFgPDBXLf71cFWzCd7L8neJLYzfQacPPKnw9atFXX9yXAuMozQGbfh+v
LARBZKFLzFqq8jWkICX5gWEwdcHICh8uw290xlT8P9WdOIRWavLxPvRnQSkml9n1gFzXNDM0wsmV
/9G28uND8Y2ZAuIWFw4JMMxBqEBFiZVSj5najeVF8JhpzIXXoMD1Fti3aLizViO2O3FS2BxDKo1R
nv5N9aC/3L1smf6mhVbj++dpL8Zxu2sd6etlkr8Vl53RsZ/P8dZAvujveu2WjrsN+3oZZNshfkod
VyUlp9gO16X+vhS8Mear/r7QM+bL3o3DAtV/M3drj45BeJlpL08lcp+otI52u+iI0MugMx/lc/j4
7Zk7ESZuc/Rrqi0FI5LTkYsKnFpzUW2hfG3L6TDkdJyMYgjA2CZwbY045mTRbXF/XtzPK/fX0/1y
cV8p3zfm93XYOV5E60JNYKOo9i+XfnnTrzzu5baae2757yM3nZm0mv5CaoC0xVNPW6rKcobtYh85
WOD7a31M1GqcGkHXmhQZV61GYF8+Ut2k3i3lu5Njd3bs3v/cL8P/LXKIa01moN5hUh7Wr4PRdbA7
9yWWXBvd1vUl06nSoBZnQYa6XIankc8HEepVIEnOPGiPdu0aomuxfUKH7Fz+3BZRng7lFO3j06JV
OkWTfHREWSTAq0T1UbQFkI6icjqOi/b2z/YuX2gtt8NrDo0I7Uto4GCTG9TCVcaNXSCUgi0kgfh6
tuwY/QvW2OJo52vNc8IMUruu+3S9DE9CyPRl94Na0r/kLKtW5WWbwK7jK9Nl7WEFebt4t3GS3YPT
SiU5nh2jcHIr/TiOCTyns+aAVvRKlUaUDwr4T6s00VZK5Uq0SgYE+yzwhzvtwp2PyxtjgWAJwQ9i
JKiZm4es5vvj07XSTba9uvbLouXBNPmwNHdTl8vOpRrExMZ5Esau2l6hQ9EJN6I5uOP55+Izj3P8
mbzM3ed12etR4xLlUKcdfPxHgW3pJ2Jm7s3EapRjILtUXIT5uVe3WC3DUzWuvy/WQj7v58v73fl+
tXiYLR4Kp4fL6WFTeZhVHiaVByLg03uTZpzcAj3muAgh6gygkL/KE6qIjDrmbHQwqpOys9GpmFEp
nI1ORcfj4thOpuF4bMQZFnKb3kmagtEsB+5CGFTkyhVUhHKk3Bt1tr8E2/MEeeTCixqpMM18QbJ7
zfXTEVL+jZGQhBi0YjDxK/YOjR+1dvLouMH7TYlam7GtLi2JN2NFcY0gMATVavUXn2uv3EKwieQJ
+rtKT1U1UCnDwq6/vTLXKQG0waC4HViQrDXFvOn7q7ddjoSOZhL4/El4LuSXin5JlZuaSCVj6Jgr
kEJPIbc7tBPobpkpInfEv0TBGreUZafQ96+Vvtykb09Z1ahyLT4rSw5jrXlIz1Z/CRnqykMzjOuY
Nxj8ZVTCyvFeaOeDdQEtpt0YvQ8pMfnMQHABaflWynhwumdQWFabOtuLz+hdCAJSKI3MREEJlAn2
J+gv+H3VBydo4T/pPN08c6dm7o13BIKzzwuDw00w5s9WHQLZrw9H5oMf+gS7sYqEJJOFGb6iXMnF
sNwcl+5Q225PoIN/etBdradKV7Eg26KpOGuEc5KfHvrM93xaLhjep3/p9lR+VsfnXmtfta95EhlD
aWNBzet6kbF7s6oiy3/M/cRXLr6QFElPf0zlmielc+ELeK9MCpyI71HpR+qfBQFUKE3ffFwp5QzT
TqHT+ELl4nazGgY+13fliTlwyguGfKrml82tjPK4mh8ks0FjHVQ7CHCTGJcBBoWQl3ldZ4iaOxP/
IUxozoNjkNr+dnfuD6ff5KPuCJ7GOVgrpCaRwW9uhuIeCKp6123/XI0yTKxvyF+J0sB0lz1rpPa6
nfcff1T1wHxITTe4IrZLI6rcA1DUEtATvjmuWXxzTNqFvgB+rFDlcqltulkFCytaFYWaxhlt2YpP
4+mbab/uclS/x+mr0KFBCVgIRZkZgz8U194Bw2wC4+qmza0LCul1DAYnRZ+iKtEI5YLyVicRbwHE
0lNRYJ2cMZQYn7ldVQa5w/BKzDm5qxeHpcldcXdXAJvyT0Ijjv2X45LpNgtY7n++e6ddJK9ucPrE
nsnaUqpF083FGShKU508+yy9iNxriB1HFfUX0hASoITMk2OMoBwXztEM1eO16gNAfcTdSxtbGYGQ
Z91X7S4+fLpFy0/J/dnUH3wYlpyMOwuF4QjiLcOR67jwlLuG/BH5hZb4CnL5a/QCiZxHilzKqUI+
jOA9iHH5o7oanj411f511FS5WUdNDRv5AOS35t4KXyihhS+vzzwFCZinFgesBFBiQ9m30SE779CY
w0dYCDJLc8EkMEvfdvdm/dG49siG/YNTeQQiY5ADbhrmARu1h2VsQfzTyw/8p2zINEynQwxfN3lH
HcxR93thjQHpLYUVaKfxM+qpSQqfQUWfK17wFl3WIngNL5sEOyX11giOAfUWh436wz5kCMsNxibP
alvXfuiimRzicH4DHvCozEk+o6uPQDslZ8Tu/Mo/mJYo4f/K0GrT8mj81ILYjDnXTcNNxxZYLv0I
6nN2fzrRsatImv/o6fBU8QyaGhNFJDhXAhkbX9Yd2m32k0jxz8+QBJ+/3eb4v+Yi/jIRfO2L8qL8
7O5kY4Bq/WsN1DGof1RfqPQKXFkscbgIWj/eK9D8cdtVucMqM6K82epAO6QmkkuQqQ1nyogs/5yh
akis2ob/Uq6b2EwYo0GIz5UvH7+PsygEH5XlXnxZ7XqWXRZ0nbGSMcDgnhoqQDbU1e135huKHuwT
4ZbgE3k3f517cTm6PuyieDO+xWEJ2TxQyp07tVefsE6N6e1KnO/tBOoUW0OsQukDR+yrGElMGnop
wLw2DK4C4eTZt21/1r/uDoDJfghjSsK+5luYsO0sdA626BLr+/KzLkv5md3a7clftYPOv88rpiub
l8PYG7ZuSVaXIdzJ9DXLL15KeodzjUOud9eU68h91bAzyF6JvULD5XD3YVaDh1vWv1asmyCjClZ8
TyaRYS3sPuzx6I7nvius/9ZcVTShGETm8nESZA05Eqhd14dUu/YcRttCCGKc3R6DeAfmFJeCr68N
Ype+VO/JaZyeE0kHcoQRPzpQxdoVA8I00Q7WQfZePJOZdmKr+nyo9Wp3KPS1Oy/OqvLY/vXWHGjB
LymbCd5QlncOToUNuV01vt6DPYTnysbT/pwi7Pazw8eu/CMZ+47reP4WJv/hYzL09rOHCTo01AvO
sVnPaeolZsjWgUsGcQYWFvJYOQyb7GEGEL9+1K4tMlegkpUbJAwUe8tWASam3lv0BTIJOSr2G0+W
9bTYn+XkhAXO/xb5H8TUuX3vplL8Ii6NFVSPdDRq0akIFA4jKUbXYrS+RPliGCzwiuSzusTEJGTi
//8jsHWnb1A55RBW2tSPwY8kywSlkZKILSoajdcNkrnk5vDXXLJQZz/LLRV7iq8HvcAANkeEcL61
zm8VeUB/X4Efb+wv4UUcxdQI7fH/1c1pMuTi82fx1iktu41iXGaTvfGUOw0CBXkm68453z5f2olo
RtGAcOWkc2P52SpMWpdLr5yyqfK7fm4xqC1If/jtt/Z3W3847Z9Ruqb9+rZf3faP135+K3W4tX71
pSF6YtNqJK2qO57cCubQBD/rXo1MNtdN5Enn2EJ2j2exgVXUSYWuKETBGqinJG0AgWCt0z7CVzVz
cdKuwftm9msJJ/7VYIUrpZ5bLk3ihCA1Ulq9bLqBM8UCLPy3nG9zaChKAh6JreyuZGi114f+idby
9LrnYV3tVu3IjIdvOGDN6TDYPeB6YlaBJT+2SO6YUcoqU89paPZRcFH5kK/NA3eJl0JRDZB6KaDm
4S6dI2TB5Jtc4RPxih/EDLQJjYU6vGJRlr8SR3dKvjqOsRuvT8fxuhD5QX5K6dScvPnBhWfLre9U
JWdnKQ8QmvRmZT6TzGF7dfrCUvd7U4mLpW4F90WE3qZbVtA8NiQJTLrVcryRfg24N+qdNc4aU0H0
6h+Fz4O2yYj+IYyl5uJ78b5+4x/dqZFD+d/t8VoM3LHLqTd7T5TZckFQFdy0DmBYgcK9FZYH4OXS
2emMYb2wJ9UFm3eLGNjJ4KnIxDiq/72u3qBhjajaiLblqPb7UmlhwLI2mhXaxfutK9K8PQKK0xS3
ivdeoF8TGFdKQWCc0WDzrt5ftcJvd2sPp337fftdetkJRp77qJgXjzrrMZ7snFEcqc/3RD949Eoz
XWreHk5bdOxW7Rh8kEav5Abdysuh0i/u8VbPnyPKvZQal3BYVHi4/O6i8tc2Wnxjx/k4Jm9Aeh/F
rje59d6OnQrWMsbM68pHr6uji6SvYWvZ9ZDaCod+UuifoeyqqI9CytlD20Paw5RFoi1265KURp2R
eEiyBeASbfEuekPS05i+iKd8p7BsUoSj/JmwtVk7R6dAUhrSv23IzUhAU6NlRuHxeb14fPvxFTN8
+5GKmcEuTR/m3u3fl5Qu6IejC15/oATOOatogjG/3UVuVlBicajR6M9m/6P4tcM2/mL15Id4iD5q
PxNMYK7uLZhp6zhuDCe/LDSrzMh/3Z7zX0c1SKr6xk9GmFsAjeGzjGgQj79RV/AJrZetQ7szqN4t
t3fwhqQcJNVk7MTsTElYTmG1bN53vAzJ8nUIk2bXj0KcSppzQr9eUu7VJn37B5jX7Hg9SSZKo1lz
aSRrI01lXaCFUTGNonM5+HQdaf6uAuqixu99oWO6F9bD2WgwLUf8s6rFbuPUXcCIAc0wybwuAD4b
HOmm+RbXVbadvCitcmfCOvgYm+X5p+mwsgOUwEaIqedR7RJf5lKtwzjVO4d6yGM9FzrlaadIVyol
vdZe+zpvD3DBN4N1Dq2mezt1L0l8U3Keo+14pHa5mw4b3dvDVSpY03R9rr5W/mNo2iEMz70W26hK
s2FtNpwWh43GHcOx+HYJY0tIyTWepqRX+LyJvEIoIEzcRBa2Z7kiVXxP6BjNe43m/3bB4pJhZksC
RavqaYZJYF3bFDeMpYWR73rXShO/HFtrPiwtOnkkkvsrhh3mCk8FYVII+cPK74UfhvIPwROC4nCp
hE2i+pq+BfY3hWdvkREJFtC825Aqf9UFb735nuwtrj/M6dGrpVl4HolZjpge8MvJTA8858ouqn6Z
SXMYrS6DTHEX6E6Y9W7mQ69erdLUM3/J6dsVOpbbFmJf+p0Tlfa7yAuyh0An0tJKD4t9bzt7RMCf
aJL5KYEoe7f+ML8vFJu0G+num23zq+/KbHgc24f5m+3IC2fv53Hm14BYf0sp7GjjNR2J7+k0Onw3
XLprgcCGhZXRNTOboRH9IXXCOowZ6Y3iZd0+u8nosP+XYcjkVFBePtc+Vv6m8onkM0TKXY5hiJRj
nFOD4F8wczCrQqCx2OBaGmtsKYAJk2513nKaVi5xQw5TOE+3ue6u1F2VHBwq9+4a56gc1/AOuHvn
Oys6PpY3jtv72QEluDmBONLzJf0VOxf375fZr6l+lVwtJqQiPNMPd6FZjtudWhudJ4FADC4sKUXb
x44ZVfyKSi/ssk/tuT18gnrs+LO/VmbhYN5PIhuPp22n2I+Z0owdgE6/funZb04FQeD0s2i8dGwR
ScvGqpQ+jsu45bdeCYB/CPT8xnP+x+zdi1qnvhnMJxyu1dfi3eR7jr3pm82J/ZHcJPL6z5/h5f8a
pXsWf7zlx5oYEukBCXkXDZwdYohiW/Imj1HeXCv7o+KPVUkWHJeGZu3F6WgnNYfs4zZxWymfp+TJ
26kRECxlgRBdBLc7k5cZikk3OjQLv+3fDqoDCJfpl420Klm6839qI44KPnTM0ePszVZMX0xNh+rH
zUKhr7joQmQdKvknPwNge40VA5q+xWAKRR+Df0wHcB7sxx5TtRqqhiUEC5KWVihqmDo/xj6aM6sM
Gy0THrSuN16Wq3hF14CoNu/m592cdkjqupHvi+LkEdKrKDoO/cLzR2745CFUkn55r9BkRgcD6Zow
61w4qi4Poz/V9I03AC4whFoPKdOLHpS/qrVnu5lTpOFGlbplnceN7vrDnsB14zKJPn5fHuD3yxwx
fndO4VW/vz55Y4mzOvW8yqHTuJha6h+Oj7FFenC9OwEs/zoJqjeqyKCTdtTokQdszp1li0DgmmoE
TjvNzrAl7+odXor244v5QPkvOBklj6lTocPNpLDumKAOgMiRyYoyCSPbLahafNK354Hp2rVnzDjI
VrunGcsdpIIhVvhKoaEMvLa3tPTBYqtTxLmhTfbNjWfPvzB27DHf4kty1X5pnT8QJlD4j1Hl8YqV
hvCGlEFCKsSqdVKMgXwhYIqzVaHt/LhAN1Y/nIGnpjAcUefPfscf+bq8fjCHnHBac4SlC5qMKCzo
NNR79PPQKxejajqU/Zd0rNeRsV1Hm1l0FvjVaJXLrWq5tWT0um+Vz63FurXFcAgG/62EiUcqSC68
nuPSH9h6kosaCW+i0O2oFts5oebzziodF+YcidXUfHcl234fxkRW3B2AxRn1AMAox5dntkOfgiq9
nU71atSK+zDc2Aj5q7/rp5fy71uquw3Id6m57Wa2SXrcubf8MyXgYdfDduR0DpgFDP2ZJC0DAuXO
b4BRoA+6vG7Q0AfXLoAHDAJzixQe+TfFtmpbaGj7cXS5z71CQ04dbDPc0PnfziJQdfoOUUTGAP2C
x6f0/XR+KFr8IOh6G402YhNwHEcLlIH+0Jj3C08uwNVnKO/6e0t8TvvUAU5hsLAvnKWkU/ACSMEr
gnlY02eQXjmYh0EPGNG+J2M3nG7VXR0xgslkTd+wx/4phEg8TX9mPM16StJE1eTThKRZHvtC44vR
xbCdnfoar4urz6Gz9zua8/Ftqe3SXh3ba0myt/9tNfJ7LZomh15pAXnp5fLd3RF7ursbxYdRuBGW
pziA8e3YWUl3fNy+XaqDQ6qAr6QK+Fw1KOBHl8FFIHq9RQQ/RXCZ6HMQwU/pek/DGk7GdVDYDlaq
WPIobJVC77Ls5RsI8HGhFO+Cz2/3Nu2VLuiJLTbi9EBMuWf9+ay/vgW1jitmrjhoFP3Tw8lkKAB+
v2vWntob6qvNg8Zo7unKGxEVlOCHmXlM6DhSLnHbYJ9V0M/uBOCl3pxsU8bTrLPasd7mHcK5pUrU
yHqbmEAw21ZeQRiMt8sUN497+BGPWLbelR6pkgRCsXF65jrns6fDyU3kvnC6v5zu6+XgL8f9XWpc
XZj2++pOSPqlcicuNalBgaPclp8E4iN7KMZsIs8PLd3zYPJQDG5zktQesVgdMqnQCkPT9zaTr6TR
Ls07paSzK3U2pc4EYLmIF3jhVQQWbSb+4iHS9VIOSWxsdHRwN60s2K607QcO5bY/mvQX1z4FhRQ2
r29Z7gV/ctKCdU9XX0tf0kGN+1KgJ95kjuTihQJiG9e2MU7XDxQUelVNqcCx1et3rRcK+L74w5mD
AlhOvPHPbmXy5zioQD9r7WMhdPC5hRia+CFO3FrYBErLfGvn4HUahBhpEDti33agD7BI/qLJIPFR
J//I5guzezL5y+wm5Fhu6Lz/mXaBnjP0GcMDn0APaETh369oEW/6hVIwZ8utgjnbxCNedxn6VZO4
/CJFWDbjJhLAd08KXMcOVBWlhMzAxjx1bCjeun96zqXuZ/nF7lJ+uZYer0ncrD5uSdcLwQHFe0LT
uTUiI3s3VOcN+cif9MLLgQ0k37sIB7V3/SS2zb2tLvc6bsVSaNPBS2t/Y8e16Kj9bVLkp1WIAiJ/
jWO7loSc8bYOlR4DABruXMPX4RZSf648AcUkmO/3eH/RvviAFbm7dCZynJzsOCWz4ER4/i8zpvHl
nxX44DBVipK+Ber6P5o79pxNK6yT/xil8qB42iZEH4CQXUsztPZUTght+9wFFzF7wAbWG917+ii0
Zxbn9FFAuldkq1wDOpNCp7jGmW1O328/GLIkj/nHje7KRJXZyRzgGLTYsT0RLRvOOnqRP+yDLrJ2
TJbjeX1N4LVnNf1m86pTBsLlSPbqyY8hogEOVemkNEvcGKAqdhn3+tKoDVFd6TwqJO3/X2u9mL/9
EtBj1i/JWBxX7CcY41FSd6DG17dPoDg43LIQcLitr2nMCyhuJRmGiZircWCf7Yb8iLK45Fu+qQm6
IYIM5BkqpWKaH2mNSRPmvDgp62Y0GUCNXO0Qh4J7ICrNct2bCAfkH617sIZGRfXerd4pFoJ9ntgQ
Dxe98F+0KIsAI3MJCAY/UfE3chESWFBaO9OXkQnACPmT+BpHUg/GbyUmVUq6PIz1dg7KlkMf/is6
jf1QcGJhsSY0fnK3zN9tdndi5GOXJ8/R8BzFkZt0qb0Lkxf2LutKR4rHXhzHJN6lo10LEMjDZvRg
/63FNZvw7aF0e1hsHz5l1jhzMnrL5tg+u/TINqWJSYnEa+RhmjYAZT2qMxzkFXoJRGJjhzG6DiOr
ThQo63xrK3KMn4nTncW+aB6NkNfj09T0uPQme3pBFgitS2lwLg3mu+G6MRyt7irJXbl6l6/enSv3
iCfryv0S8eRGr+MsiJLT/XRxv7FpV+4aYMbHxqyVm4QhvK2waAb/3hEm/mAyHxYOf+0VZtOoyk5j
paxTlKr5Uj7j6BmZThlzubGl6Eph0vlmrJAf3eU298ntfi21Fe0alp46OJ6rAVh2lJaqA1Jb9kf1
Dp1Y436bb57rwcvZSAhNNx2hz2w3ua3YxDJ1CHIZq5G/dppuGKn7gBZTjoKEZb6kPD0ZbYrGa9Zs
V2yEfg96M9fVfvPYnwyDki64m7I2RZnSPOPPxKzhU68qI21XdoG0rY2tSyWHYBe4hPamE50RuTmY
Z9LehqwDzaKyhBA7GdNeH0Wh7z3WiceVAil47j0Cz9fk5RpQfZh1XUlW7B+Xusn925KvLCsPnaz+
rqH+6M0LvfqhV1v0poXupNGtF5vbH9O9tsPgFTWqUBsslsPzdnDZYnf2F2egfy859pJerzYa4P4v
pSBX+7lK0M5Rf8j1DdGh73adW7GLB9woBQp5fv+AMSB9Yxq6Fbz5NQuCHlChefpcrlhTNm3aqOvc
cWw7Ie3BLhK6R+hf4IhdaM3XAYPfrDeqwbWmwGxJQtlm9nr6sIssm0TA9+tvz8qwlSuIo/KDlocN
PU/K75r3rb/EEFkDpUnId8zrf2l+aVjxmGBNnWXO6JwrG/RkfVVaHj60/DTuHjim2a82NiVXigLr
k2Z80ofuc7aFUj7pjYjd1rHiEYI6gXKQr/X0cNeLvtgo/N/dqXUBUzeaSZq117j1KirqeqsSs4sh
DhDOY3kHPtlYYhSmC6UPmstUGr0iEhFUHbn+u7KP65AClK1sKUC1b3DbN4kAoUCmEphg570RCVje
BpFAphM4zCLD2r41WvkX17TPjNVz1L/0hF2queXnA7EnXDsQqDKe1S7cPMrF9n7RVFBsWvMbxXu/
XOvfFoPrcZAIFy4KhBoci4N8boBThVB1wKyiNikMDohWaKHNJ8DdedI1RtZBOd7t4jMp1rFZvS9U
gOKDWwUt7OHG2+zUu7E1K7rwNlf7QeUlcztwNYQgGdD8wakV0cvO29Mz3h+orfJSTi+SGWTgW4EF
LpLV1+UHqHRaiAAMs+9DBV4L4IJQG+FizvsN57RZac7d1sU7PK2aEcD2cqIFaU9GDAk1YTouwKVn
NC0UO2ADd2duXmk3gs0zE8xw6XcxwcUWukIS/ODKWWAzGMTYo9HjG39LEIO765zzS5OHdYXlwbXJ
BKbS3ItswYPADcEM4NkQojS6lQdCdRiXHxNie1gMtYqH4VS0T/6uHH/cjcqdSyr1LoxPyo51bMzW
8ZZD7SlYbhcLYVxOUkaY8cY7HP0d34+/+3T+FvbpWrpP1xb3s/O9ztFWYGPYqadSd+YPtfK9iIZJ
Z66RWHFZiDMbACBXAh4GvBIV8TLGxnd6phd99+LjMWC8xStpT+gTZQhlbhZlCCXoHIgFAAQCSVIo
8Y2Jo2Qbn2odHheb9pu2wuT7RPvKn4LsrwXJCKbfChF6Ul+v9/BIQownyFeCG8vqGuwcwg6AtZaO
nI2Sne3aFLUhUjCXRm1U/eY65Gxo1Gk+p0qKXSHkiY/WzBSDSbKN3Z23mOpddNwpi4ovxRf3T/fZ
OjA1zQP5f3Yi24pS0VAq4irsv2+FJy1ceYXbW09ZhNIwmg0buaGdSXM4Y9fPiiREjS9bOTGeKMGG
lNK3ZKzbu//eU7mubaSDUTJQEqA6rJvnb7F1owflVHPyOvnzL4gIgzsjcaeJzet3b6AKjBDAM2rh
dTur9sdHpB3FdTDH8vvvNCQR8x9yHdwRhbbSvfyi4jt8uuNTihwUZP8RRxjB0zqVgjGck8hz2eqe
DMuP6OPFz9md2t1tZdX6QUXHbcirQqVjQA11/+VlJSm9PMtHyn7o9dNLIPpKg9ZUSpnHtB+KybAb
owlIT6PxzsAL5GBbLCKUwtgQKOmsI7WqiQk8xarwxTT4wznS5zsv3H0/qweUBKrmNQpxCRN8OD8O
PcXC5K4yuatN7nKTuxOlpPzT6Li9F2RKP5nkQpDprXCXuzbbSQd/zqggz2EHUG+G1EBjvY5d88Wq
ufHeJeMLX4QZGxuZXf7B0tNQCZ9Z2AnWqzwx+ZrUe7b52yK8vuJY+Fpy7Vyv7CvDBo+nf5jElwqN
fSeZxNdJXKp0Kv7oFpyL1I8eSSnw3K4P7tMbJnz6oHqWCO3p7aXyq/jMgun2tKi9ouJ4ZLQxvmGE
xcEs4WH+VoqziSVNM8uopPqQVOCxOjIdSopMJCosuJC2loo6BRVIDoRvqKBYTd+YJWBOgwYb4TCS
ResVCy1gam1RZZbWWBKkd938oXvOd8sHmvp2VaBJYJJcLnSanYOwxxSmQSaBAK19bHQuNlFdt5RN
+K/r7qcvm85VvW5PMn1ZNyba5c6IAaT70CQWzVEWxxfUXLgbBF2KZGRE35V8uJzhHFwZbD2HzDt3
mL9xpThZ88LfdCDU8Brej0W5bFVYvx/716Muev9McqcekpatSDqF2mh1CuWRwqhCipfvnejS7fPs
mcCVONEdJbNIjAq74RB6Z4yObaF3S6a3sjMuIV8Hb7n2s9hEdIz7/QvjdSgsAxd+sVGVlTdDnW1v
9Kt6plvs1oTvtJaa7pNOUv1fY8IbmGvXOZc6x1Jn7uhcxuubJlW3Nu1Wpt1TXSK7lNeoVrkvVQK3
9lp5OFUedpWH5eLxyrA1JOvkNh3hOsaaRCGqkEylg4lKzbVx1rn4JXpfOvZc0uyCA7Tm5aVfy/V2
bEX1NJK+lrA0nVE+NBV0iXeG9r8G+7i+enSwmq9/27blO1v1edu0ww/yeczmXm7Sb0hfm/QrnLmp
Scu9RblXOve0SG7nnhbJxi1MKy9cWEOXRCNkHZrUvpSvkTZCNkInBET76QyZvQfLo9SfwFFx2P5f
bt1liQ/Kl4/qtetQ1cK3x+GHXpu6S9drr/ylaSJMAqA6G3WMCTEydV813lW5E8PCurWkW0q6SRmi
0+VMU2SLIw1QP9pzjVf8Mv64rEw6M+7Ul85phHitDdiU3vQ+RcjJhZE5RwbbSMx9fzMfKOnnShiT
XCCkY6Pf0M8rOP5thHRU9M2OhXa0l1e+a8927S3vN5lAIfOOqqFd33LRbE46Gq/lHa5nDGnX/LzW
aRBD8/NWCM1Px/CSfhAwkDY/dfd9cLWXLaZx1wqR+RrWUDowg+e5trzJEu5NLaVVk5/9kxzdvtc/
iYfsToIhbU2TNAdycesYoiALKOZKiUNns8I+CIuibDEofqyLVWu76tcpV4+9LdtnXYdVtzyK58H5
uVNYxqVSh8uQTkD3dunis9wmrT1CIp8XZPXu/NKt0ztD1Db+RGOhN6n0RnL9XOjLveW0P0fHqCO+
t1Y1vvwDszzXm05af0kZWm36cKVuWdtt063JkhAKykFw0kXHuFw4trdsgNZG1qX25NMutUa1/kQ2
NpvIOCpSfpWmb8qTxdp8iBUo+9C2oyVoFh49Ui6erg6j7iGUp0osPYjg62N6aa8oRPTkjIzCr6RD
4Te0J5J0sLga3eWZObFoLnfhrPPSYM96hdMQPCaWnjWqxHVK7ml3DWecdvdJdzrtXjfdZdKtTbqH
TXe36Zbo2spNoIpShcEJnfu5k9s2S0mTM9Jo2skprtKufGjJm13pm/XVO61eQ486e7OhR/3L6tY3
q8LcpR7ynyGLJdR+yt9rNU3xcyTSpG3x8tf1qfxV1z1P217HceU5QU3wXqcnRJ3q3dtsKv/CDO7g
L0S45PTd6kYNcr2Xz9Kn9b4uDOaFQSVVlNxyNoEmPsqBaOwSI8E03I0flfzF+2N+4Crb0Qxk4XT5
1Aarr/vlYm85kqLZDn3odOdZf+hcVUIr7t/LUqPPeHF+H8H1KQlC/Vwmhl6yHAtlOi8z9rhPh3Ye
mqerJVrLeYR4o/ImP4DZQ2AcRIE3wSNIMT+SrnNiLxqMyBpsgtjZ9nP1UF7PG3/L622DWW7M/P08
bfs6E4JbjC+NmP+7MRfpdo5nm+D/vpwGC/iClWRJQfiPnc7mRz21K+FVIjmTV4mvq32LhwRPl3Jn
torRoVwg7MZjfXkXlhrd7rfrw2Vcs6dxV3u6jPlAVVITqIMdT/SpEIBu7aE6xaUfulfhHxU+8Y4M
3AQ3JfM867r5evxcFHhHD306k0P4dLSifToLEknI4fxXuFLdPyWbqJAaaRU+J5JKwtZkTLmg/8cF
IZtp9Aq6QrD2S/9IeSirI/xh1LCxl6ODKVkOo1SONqwY/izjZVx7dBpVUJKEp/wjngGxt2GsRUym
xDMXCv04E34S5j7mleuIu8isElzJ3EX2dNLzWNMxu464VGq6MwQr7gfeqcOskLBmE83TO7LpYfwL
AC0G0z/r1y/rqXue8wL5TPP0VGmeAk9t4KLpmPEVzT2QwlDdd4PZr1Jv8ctqCU6Dv/GlaqWo8Jtj
X9pw1+k+pWwmhCa9dRNzPxbYNg2tbxSL8te64RZYvmOIJZbtfIx12m+HvsYzzsc/jz33u7wqjc9a
Oz/CNBweRoNGfuDtzDb92a8z4Ay2q3s5b51PdxaRPd9JbXhds3ekEz3wMlfXhsqe6ylnndbo556w
DONCJ7SVJwEBJ9HSY4L72f1oHnqMU/SUJIxCIg4wjEpdheNkd53pHIne01GlXD93iiTsxU7+TE/b
WRc7y2KoNw5ppN/piC10yDcLbAUcWtA17eFCOLRGsizYpIQjipj7joucs/+Cv813HfzmJPPephIr
2gYiw7IqrkIT/mnKmiUf3hMuIdpM9KaDrGX8967O8NIh/JrrYseJ72BeBEnLx6vv6dCnsB9fdr3F
t7erza957B2XE76P81bY/cif5oxzQlggWltgNKK/VddhZCyrrUvKcPJcOZvLVFcc9poYlPm1DBpc
3ygcyLs4Sc/k7ED2DnMvJqHZiAMlorC6HyxGei2DU4VLRdjK5lTF6NVNs2+gqFI3ZZMNJycbbrz6
9trBSh3ci2OInFLeyNJw0dY+0eik6tIwYpehXbFsly/hKuzS7G/mSu0d2UQa/pGjxJG0vowiGSB+
MSUR9uty2N8YVF7oOKJbcbjf3c0nMTQsLaBKD6tvnAYgBwwCwmH3PJfbF8xefVZ9TlHrHvQS8bpj
ZOozrmj5a7CiYrq4ECoNwyaZ5X2m0ljyMAKWhSFR2JirHXICG6jyuf616t9Xikz50SKt4Vm8bopR
A7f3Eu0ZXECnySKh0zOcacSUYG9pzj7Nc39Xch3dehuPSrEno0h0dHHwW+FczLsgn0LpB3kb5Of6
5IFicniUBsQnS++qgBg5LPulHBJRKXLFBKzZdR82ilLK4qdRsVdtmy7IJMcAZxjIgJiA+a9BynE5
fm62z8vEtiPcgKK7JSBda4u/Sa2zYC407SjJ/N1A2dr8/esAEaSYsVdGHAhcfme/VXqZvSMH4gsm
PPURSeI5WRQXQRGLr+ddN3nym+gythtOhcdZ7AciYXLoKm2e9mOg1w2PVPkT7edhefim5ell9NO2
hDiD0WI1lM9R1bZkMXzLWfkIlAqiKBoM5tq1+FaVqB6YliZTrdQWxrJIw1jQBg2zAeWkfu1VsSgP
/Y2482Sw+z71MwKitVV73rVzBE1yokjTQhwDxX4wHhMt4+uVUFHy+LWz0NZgmmfKrePrVeJ7xC5X
MM/t4bZ5+Dojtefv8pyVuaeQkrPdagLq6lfMhJ7EbNaw9f0vxzruB56HkTs5+D4cfI92R0sucDnQ
ErftkNapd7N9zqh4jWrgd9oVoYP5r2xLXH/gSd2e0ZmyhJr66/XJ289oprZwWwfm2fcqt2ue8feR
dA79w3pQjPMkEjiXYfrkYYUpErgvDsvKkoQgdFB7cB6fxHwv+hLfjiACSCPSCtjQ93v5k58j4It2
xeb+1LhvcBWTuUllT5kzDYkzOGwVvE7+L9e/NDZMtunIW80oz+tpNJjutaHCOKSWiCcVgn+HFEly
LZJ8wdYYJd8KVQwB+sqi1JVgW6pq+VhP4oNPQ3vJPdva7WPISbURaWPMbu3F/eRN1iginuyfcKti
dHnDtq31dt+2hKL0zlEfBc+fYIpxlkTCXZ/QZSP5Rjdtl7fDNWwZBrVqOVWrEqzOcm3Ms2oX3xF3
1yPdfANAzS3PxT/r79hs/J2bO0tcnz+XnivPtjzN01LbYVpYdLIZq4Kb9nwAe1KRcnj8c9cbdIw0
jeh4DXvU9CxZorOBradJg97t6qfTNbO89Az30ADShc6JgFlCLyUATIZVFjeSedfZ7KiwJaDF8a5U
czEIJQ1Dh9WS0Ba9YxY7Ltqh9fdG/ZqJcYwR2Rs6fqfWeniztJlq6EkdhsWvWy62nyRFmXBh/dot
sF0n9uFXUy/fGf20Qo1zukILD9a0u6tlqqa1oPj5zplIpMQx0245VNmKEyw8FN05tLJDTtUI1Hj8
QJTMTIg/MmbhiE5M+zMfXC3auKO/XGVySVyYhc2pqvbHTH6/PNaGCpkpQA+IAYGodnHNnTzFOwlQ
13lfApQkW0RYfEA1TMFGN1YrTYeTN8xVFG2fJFtPnoANWRh1zgeSr0LQ7L4WxiE11MxWfDhn1rFw
yM063kFmQUyQJTYjp7hwivPruML59+PkgPnmXvCudnG4u4i4ZjkNrzA5pFLcP9vsYtbz8kb5Pt7a
uhYEBWZoIPBz6ECeFcloWx/lhmhg8945UFl9iLXnsmdBIDHp/g9V97XcxrGtAfiJUDXIwC1yJJgF
8QYlQyZyTgM8/fl6RlbtU9VWybZIgTPdq1f4Q5nrB442vDi0yHsEL0y6CmqzoF6tZQaemdSz+Ft6
9bABacMeaZq2JChweRKU0i5kJNluviZ2a024ex5v4K4KJ59M32F9Cg9umTy4UmYQNKPTjeQu9hbv
SgwMvAqxoA5QYrE6XA8Wn7f6vJuDRXqEs1ZCp2M2UTuFM6E/5sa+/pBqUtxFvB5LM7fjykeAQEMH
1xeEHQw+FF37kFL5rDd4NYhVBVn1dwrMVgVaV/ASAiDLhiowFIKTekRA108RBQFIt8/jbcm++0Va
4r7BizjX4p+S6RzFJxcXOrU7JgF7xj/n+ScFZLz4Q3kH29s3PotHAa82J38ScZ2BryIKnS+BI//5
qfz41/G9Z6sIpZVi/5obTE7oRsPzYSisrX6Nd584mMXW4jGaT0aHx4gN8Xkyiicjcss2GPi6uOi3
eJYq6t27bo9z65QcmbEJVzJ5TULAZdLgb8v5RwLktKXTDEDHyLmxKl8Oz9W8z0+qcva7c/EfaUNp
OHnCkcleA0EmvnZsl/WsE9E6DPDB2uafgPeGhpXIvudec6/mUKZ5dos5iBKr7xmZhThwP1Y/liS2
kifs8Voeb7h+nhbeZPzst/HzCWBMQYIjc7rT1Ox60Z/g1vJZSLdxeCUvMoXSR3pDQXPux3I93yhl
NezzryqM7Jv/AWiqZLxBlDOpe3RmfAro1h/NJJpu9sU8VxNL/D97ziMqDZ3dODm7uZdEX3fydfM4
g0boIZEJpbHLFM0+lENeW2mlkt7qd6PNmmmMpeEReh5Ts6yLQakkghj7kQXen7uPuvCCYjeGh3RC
OJVLMHbLa9N2oTUXvJtXwd2NskERNrF371XfRE/h4/Lo7J0bH2X2iyFgV28/mZXhOPj0vtZyYVhE
xaYQq2N3OpD/Xe/l+7g1B30Tjf+bB5oeAsfHTx5rigl2nSykL5MPqF4xzSc7+1icA0JoSyeFAmwY
E46jtswaCtn7vkHIYgIsGaJrwgEMeC7X0FGlyxAaMJV5Ky43D9kmzemQiyQO5WkiIodT1SREGy1V
8Vb2H0hK/xwSXHjx/fwzehWI1AulCEUmdEZ2gFI3G94IpKWkcwrT/WRLLX5gCong8TYkmQpZgYFD
4T/Gbkgor5n+mkpIcbQis758rhRG1fMoKoyy59Gx8LSlA7InfqqOHirvK6ENnH7mHWgs+Qu8IRPW
QgOu/3IPbufQ3DIlBa57SuTJfQlxuqoSJemS/RVBirjQZUfZnvCLqDX7BKuefVawUj+3t34Bzpg0
AUEtVENbW2XM0BvIZSExckseTMhftM0yFCyDkLef33PRoLpGhpc6XKYRIcM/lUOenUWE+cuCWXxf
FwOlO7JDGmZi7f6RYS1+2Y6xOUeBGvYbUjwG8Tg9/UoAZx9Qe/LLIXTI0iIMll0R+TdSpDr2foQc
vLo22N0l9OIb2A4LiRowSsF0ppUmu8t7SHYtFoulxOZdSCP3r8R98m7+ZuH7qfLUFWdunDE5bReQ
uDhIHTtXiBZYltI/+2magtuZW5MgfAssVzmOguml9KHt+Bhln+2F+Kf4LSyL34sfeC4y/ww34EWg
Ek3+jc4f++n/PKQc37Tp0dnwE+7H6EWTj7QcSn9KuU2a4QgFwzgEAavwolDclIP2rWCAbHH6ZrdA
MviUZk0jCUH6TYpvl57RrYcjPMVPpaG0sTQsvsmkYjGpN/u8TuUzeAjZ385B0jrxOm1guxdW30+l
Bn+8Aagzk/yCo4jeH286kJb2yX7cn/yrAsq+ZTDPGPUE0liSoMsSJx9pRedF+Sn0xmw/IWvypcU3
+coiNdQWn0nfLNcW4WYhM/sjfx6TgFBHJ6bOvjysr42UBniv1En/oCcwltovD8NVNFyBzIKWzhvF
3IB3c3F0BdqDjCbdKtfeNPFTiLVwkYy5XNSVGwU2nFgFZJb13frVxWA98NxVUh+4aDaVIEVb7sPO
Kn2l0VSvLyFyGSHUJFWuybAxjp2tXOo7HgeSmJX7UtBJEz3Q1Xf0Ejhzn56/b5FCHPQK5RWumKiN
YYWy954wyOR4niOmmX4P6EscsurULVQdKEnSF/1ruwFowHaj0NYXEa00RVJ3jP1UOpZ9k5ClHYqU
PpA+vNnn8sIOmapUaH6rXZWfimVdW0uQxlqxtf2dVsrzYauRpNb2ntw1nroYkrtIbZMhOv0t5Udd
Y2Xq0vCgpZgoSRJ+0UPCr1fGfvR4pzPdku3LL2X7lsImOz7/nPzywd0K6Qd3Meh+ObjeuIh/xFlN
D/t+fFh2Vt8ybpwOccM+Lb8tvt2pKYVRW6W/RQxJLC5KQySfpn2e1TzgKyxpT3wukk+/Q4tXkQNp
UQo9/7Gz4FriuJTlx8niWnJHN57XS0PXTcrLkw5OvopvYknSCaytPnFJdo8O+SEpyPWKpts5Xjtp
gooNJjpqi5aargithgcMQNS6bluzeQvLRvJgb80HiBMic+UDhwKf7Uayt6tigbX1WmKNwZ60YpOk
0dEypNElnyAwPKdVGnBapSkAxveTyW3a9kf8LE0UK9PlNF55VpWC+E8hU89Ze0OuRrxqlP4xAZsF
QkmvdO4XYJRz/cVsMAl+mv0NuzWgjjgMdOar/qzcm5R6FWLTlKaBieNensQSwYsiZDOSPzRd5mNz
ZXUzCEyD2h6SubOrEvIA09pjwkIJyDM5w1TaN8k0GrfSgz9X2e9Zd4QVf8eExmQzGksXIwXQTeg+
uOiZAUkiUJ/7fVu05z/I2+Ae/IaomOAjMilbUIAO8LRlDdo5915C0aD2F1CuFxktpRkQWE2T+/PW
zMlwVoBrxq+ZX0f0BrQTInSJOMiD8sYUSvDx4hdaCLtxKikQw6+MCRoAD8e2oNmQ/OnR+evZh4lA
kxGy4TwbUja5HYb7DSBXLf4mi3Rhy0l7pb7oEkPbHIOX5faTDR83vW2JBiAf+AFPMpD9VX6wyQ9K
+frqHcLsmGluaDbwUyOfzyCl2DwVA1PhUmweH00IC27sAc1HXY+0H8DejVx3pkbvA7yY3OgdHXjX
JGRExmGpmkkAc6QZUt0Q6GbqQWcNzq9NaAhA8NeP30CL9FvgnP1mx0eCVktuANFhOA+DsIEyoLeh
FkzgvnnUgmz7Z/NxHhzyA/bZexrpZ4p2gztlzMtgVUAxqRHJhYMj+ZQiXG+G8v9fKvdaCfBW/Jvo
WmNLtAWQr1dWjS3BLYCgeXe9p4LcHK3yrWq1VVi1LfJ92WMbxL+shd2vnuox4s2iRRNyXwkruvEe
JT/Soca8LXQWs+4sLJ2h+px1WT7IMZcpo187lWuHDuVy17nMgks8L9o7BZ0CXmZQdV1WCGHWqszd
j7rK2JmJ3wDNaTpLFvz2X8VxHBzQSeoRVw6uxKyoLO1IRIjTbwC0hAhLnTsQCKTHidJc73Lrx3RJ
el4AXZWCKyTojAe9g3wbx4UcnhTjGhQoiDtYqR4UYKQWrXeUHURv5EuweYgoFGU6usqdoO2RoIJS
+SXv+TSmi8MYbJEbZHCzlAf3Ub5Yq9/3Q2gTOCe4d+DMT98ddpd0BKi4j1V5AxYnWQUsnmdODXIj
Z0pQMvOn8sdN0YOinGnh9xCpmSbKT8XEGOE0LQYrBX9z+1b6KDRq0E4l+xQlvwa5m7+EBbz7vLwC
itRLP1mLBzO4YHkXVtmwphqMVcnpPmDXsgkCbN76g+vdBVxvlMgY0ugh8TKBuoExA0bS5Jy9Ft5+
PIsamWrTZ7yjJovbi8FhDFHBal3p/3pOQb1w9DM6O6pXUO5EycgDjKSdbKr0U6HYPh/yy1tAhB8f
Xaf9QS+JS8Cye1A2VertzEfxTjukA9gDUEZGFuglaMm77KG97w57eejVxFE7PA9zAbDpCgk+Vh+N
2/TYDPKz/yFfcwa21EGg6qaZIfwpsPR12b2XoUn4kDXi7wIoowm0xiK4aamWeQE7teBPCaxBntJY
gzy14Hwgy4vf8gUUttVgshqc7v3bvX+Z9ekVeGX0CKI2DLf4nLAFPCJvEi/Cw2DfS6pKzC4Pi18F
c+PbH2wzQY7DlHqJh0Qk0pcgd0ENXf8IYwklZ2L/Gse4Et3qMB9mJbr0QbUs3UXEnw9GDccG4gBc
bebRnUPvVLr3SjeqdBdcAFo0RO7w8o9RaTKaR6PiBOx7tD48RdHTava0OhmitVBkX+YS1VeI4Nbs
UGMoSC22UA7miQQy/3JrWCim3JoVu0o8FCiCe+P2szQPWpjg3XONF2AhuMRnx2y/gF/gwvNBAx2/
xcW0fIE6pEacfVqWhvPSsHIdFq7D6MrwbBivh/fyYLcb5OPBMlufsLwgSt+bmMdeuzPcBlg8UrRb
+iSE1F021JpTj4X77z0Y1SX432GjeBMBQbZ/ObWQNpxwvI31d1x5SvDM+Rd+KAdTWaQ/loJoRgnZ
CF6PDcJBk6dLT8ktWHj3C1oNh2ZOpB7L6Wf111mp8eYePEOcBcG3cBGPsWksiPXD2FUcNvpoqau/
ahXecm8odz7BZcphtjy0O8pDfMTy1017kzwdTTd3uKCS8+aXfLPUO7x6atSXZ4GfA/ttQVymWG4g
vDn8osZ7i8em1o4zlO3dbv1isX9I7hSQMEBBO4Loc0otYq3n+kYhTNHly8wAzN4j8hEn1zfQTW2B
l6K/m8YOnS9IMoxFOPX5NypHcmXff4JSygaCz6j0alPL/DroEC46u+mqTkGXBnXFABZbUYChlJIP
5s/VX0vTiiRiEDqCiLO3c2piDd2Y5Ja2GFGu3RTir/oh7qAo+cO2TCqBLfQQsVM4g5LHLawiD9Yj
Egb8yNBwi3o+fa24xwkdJ/w3QkRBcy1QGS9BAU6ikd7Mror1N00kT5eXqrXJtH180kz+QrykrZlV
uTurUMd+wICg/cDe+l7qgQ8Q2ASOHz5J8FZtzbreSHhEZMIcynw9GjnXpLUQMstDz9be88bToyw2
ZeIRDGBE1yUKashuomv25fgtLG0x90Hj3EzNvIqpUv9RGoEpCnHEsTBEdeg03FVxHhujU/jtew2J
ZqsrxMAWFrzCmZZ5T5/o2/o8SEXfID6rBOAOw/V8uDjC5w/P8+EybmBfYJs6pJtJBw0q2gzQn7DH
5j9oMG4jIlO8Y+oLsIV8oLBlch2/5hb90q13y/jX7sEtuOl0N05I3tu9/3b3/pLmUbmYOdl+kU3i
pVlpQplS0zK/PO/7b68YIdXV4v1Go/glJsKQOIcU3h6LHzKfb+TcCd8k/emgjwu5iamQgejHbFjU
nQZKTg5E+Wsy/+AqOSXjJgnNfgW3a5lkZcAt6jc/4YJJdsLmOglppXALzc1XZaXU1ct0M/6QXTPE
ZKhSbXfj6b7pcNZwCI+VVqmbA+ROrlNm39au3NyUm0xi7XDfPfp9fxZ40rvyjBRF+s98gqLlpGlv
pIJudgZx8VQ6Eq8r5KOfW6DmaHiMhsXdU1aWep0/Zfd10vHbRDr+AIHPMuwryjbWn1N7To7jYcUv
1Y/4hbQkYjFuhs1W1mDQfxoHt+qpvQE+6rIjq2i57ArCyvfkDUC0ipVHgNygIcHyTkZo5InZuxwZ
rRfmNV1uQTUBsDVSb7gJp486As1x16frG/OabrupoFzXves6uDTAiG4C0C1wA0uTQC/KIBM/Faa+
j2/iOygydtgYd3cp/SriVa7TYllntEms1CJhdTff+54EIg73lnzi3hJfBql7y2Pfz836qXsLJN3H
rdqZXTrXTad0MqViuLcY7xGMxNuV1mzDHbWqL6+NC7yh/nPRf27SB66umrmDKUUDy203KOwGE/lQ
O9oN5pl+Ltu/Z/u7ZX+1xIrquWEqmW4OmbO+/WE3o4Xvbkk6SssmChp/1l9/95kJg0wjSUfvo+32
KUTwZYfLp4xFyLIDSvDvcAeYSqPdWFzxnrNhdMjUIACZIZtdtPcRzXwxSqDj5pNmRrvtn0jha01Q
qN7jORUCDlykYIAV1DMtr9Fr5mNjHb29eVBTJxbr8VupXuyEpLeQKOcEGsa6m8BhLPt8jfKl3jmC
JQQ9q20zhKh0SJ9Wxad4OcIpLmiMXrAfnnLLp/vyaUdpfj3clQfXeDB5r5It8NW8Tpip/JuVv4PC
ZFtzwBeNX1wwWH0hBAs2W2gDKxLwztRms9/nzj6mB/tvph6XayucFf6kmYDOjxaBELZEodD8SuzB
U+8O6oOyoAIyX3v5PUcf1fQuixAeL5T/LKHfF96xmG7PXkeqw5p6BByLLDUcyzTOCOHb/gWOsdze
66KXOjFzQJe29yXdSp88sddZsASARCJgv0KSes58xkHSMFdy9Px5K5GP5fRQ/PKHRH/Zm1wT1QoJ
IqcXj1Q//0TbqtYoRZaXBMiC5N05KfwKBqN83rf9/LavLL2P3bdKlXPM5SkaaVHlX/fN533/XMZI
5h6Ru4RIe7uoN//cUcobTMr5sUWgn+RFEmXUlzbJMTj8nsYTtXf/8eqBCOyeiGLJ8rnVS/FLpvxG
9x3B4csdFQVxxtybHD4RfFx+y+6P0U9U5vIH7calOHiARKp5dLlQBQk6SqDcm7xd0DVOT5zAqRvK
6r6v8agYTMIPkiy2h0HN0D2vIcE+xgOVuIYDkf03N5Ko50Zy2SKC1WIg47kSZIuH+9WJxx0wf260
w03VUJ3CEhZemcAmMpHhGhwrna7HcA7UzQosY14IeLlvcD1Jct9qsVZTSZTc4Gf4WMohHaYn1vyX
P+mxo5UEYq5CrLu4P+G1xcVAsVwtB0iif6T8xdG/Auv4DtE0p91Y4Qs4uM6Gj9nwfhjqIlBydxHp
d/2Xwd+mpTf1y+nYWZQ7s5yKH5Q/tY1CMpgnGouqe7berK8eT6mCQKb6dH2MtpOnyW602I82VvQk
K58fnmTllePQiCjfWxPLYAZdL937hMIJGWQ3vWq2Wzh3F/ScNtzhOrsD6A/1ne510Xs8sOz6Gyxq
PLWZPHPeOTEN4o1Uf6wQCTpvgk9nMs3TTeAevO7cq+2IcHS1fc6FtbsChdegKyDOHsGpYn6G+cfz
C6/9jsGV8DAVtVfayfdAED8DcqhpwV5eVLzHpgZJUMZNjnOb6rNLko+Y5ZKU5kVdybPlcJU/pFb5
L4VtOdGJPU0T0eDNre+929rh2wFEJJTXGF4TJCdkf7iGJ6hczR4dbOY38ixT9krb9LmD83EodzDH
Q74dKizpuHZZkzNE/PR4khJIOCXBaBoMppUnWjaFUGxLyYtfvrNv65vvQ1qKZFXPv0jD7OoP29+d
G1bgQVae5JAx/GKQYOudGpkPfQMXMp3K+ed58lxJyE2acDpwkRleAW+OUGpS6Sv2idJrsIYmViwZ
2NBwo9A+rPr9/mmXGSLn7LPDc3Y4+118UoUoSAqBO0SZBMk/8yv6Xf2lvpbZKLHT+lp4DGLBxIea
/72pS6sySLKUucl9roPExPeFkEBxHfhdaKRJLNQxcTcFCczdZyifW6exrsDRjR0sLuaffiLpJk3P
8OtXqdbG51yvgjZnMaF0ZkxaKSfB2UxXBA99I1SbnOmXbva2Xy32L8sBMpKsVlP617VK/qJTbeY4
jWVYregXkKr9W5r8bSukrQ/PXDEiYUcrw35BEde8U2kEiVHv+5YYijA+KBqwePXaLSSR781ie/7A
XWhW1Mb+DT2Rdmgz9gmODS7iqQTDGU8sWe75tO2kgaHt9HiVtZKbrm46x32Qnr2X2wUDS7IyiVJo
iGnfCLSOguaO7YnvJPCFPCxpMuXb8kmpucSSikoqDlqY9GZxfxH3z6X+Tjr1TS+wJ7Nz3dvOKTnI
D+ZR+1cr/WYkwynVlIyMKmZuzaby7m+/UBN0cAtuIVqJoouFJSTJw5KX52HJny5ttCW9wzPmX7Yd
XQIXsKiwh2rhFNjZcWWOOnHUeUSdyqlTxuZSWkohZZ736aOX+ZJeCICyxBJZSLpjOtGBISW/S1fa
R5bl3WlnDXbYPgbY/A8Ig/J8TVJA+Z92ShbsJXVyeVpzCiImJmXZhhRQ/nfP1aKfQaKDmaOOXrLH
qSurGS4/i/khRhj/LE4sk0lLe0s3QTVZbJY/YCgLiAm1f71N6wBDi8SXdBDJhXihaQfRO70/I+4F
IQ2X2zyMroNah8SNUykutu9L2ymtDxwhMnjLnjxD043CgzLYnvNmFCJIjO5B/SYF4APRMNyHaRIe
jv2bLEJwwpi+ZMJG8AXyA8o65cygOjyNU4FuB4JAd2l0GtObTfv0mGqilgoOl8Fd91Go4SC6pdPr
9O9Na6ulYRD531uff3IxIkwsr5u6os89rva7sVala0lqchjbpa5TbvNCZGbxg2ifORuxjcTLsAr7
5RqF+Ae9udZKNay3/Sq4hkTlP5qvZWJcUSezxLrtbCPOIt0jkZ5KILrZM7tJjcPstb5PfD3mm946
sfaYr7vrNZ3fzqbUvHXvk/Y+zxamvS4zGmutaNmh9dcxwFaOU7Fz2XdRYLaL3vmB1hIkXfFASLpm
94PVw0RxMLkP4spguWosWoFOVSRZFtb63g4kEIecbGEcFlI18HHAHx8CIei+axz+KWJh7hr0rqCr
L3o7kzq4Sv6ZFiPkDsRKSWMnCuqjVvE9zrR/VwczTKNdUP8ESoBIMCB8/O4TuQBCviV8CwSX43RH
QRJLl+IAaW0E5rG5lwUI+WVynoCFYE2y1JsAsaJ3cIAtqKACqJExzmB9Lv8PxlGH1YBTCgXdbZn/
Rp+C0XLf55RyRkuqduvbTa9Q7e7O3U21E3neLKKouPYzm95t0q160nfSyt1dY/Xvbda7zHqscnaU
djiSBkg8siSiYXAi3sVtRsbFNoPE0qyTm3W2xTaDxFLc5o5IWWXT1iU+lQePSZ+jkKq3ysljIVeS
Z3RPGUO12hUyTNTthjy9duHZc2ks4tqyHJx7CPwsAJj2ve0+OPekn6Wa75Zl/6DljXwiyVOet4jx
0K6h1kK+JtWuiasNQyfXWtogMGAqV0nVaLtkvzK/rokHk1zUjOg+Upi7qV3LQQ+ICs86Wbp02LxB
5qXwvmXiFFJfh9u6PfsKS6/L9e42cb1fpoIAyRKjKF1CmUj2q6g7Ui9SdU/c2yhuuOx3dWOLYr6T
z3eyOFW7zmq4GZIv4hdEuyhYBm27vF+zYIyJD1PamSxlumVPaPKnM0naYhbc3/RUFDVEy6XTippz
0HxX1mgK0fpBRiXfJnVCFErOpmAuW5TZIrJelHbfTu3+e14ODGvpVjRdwWrIU6TLhL7ksYkDBvKv
REy43n7fb33ZcfWr+qVXlPYDxHNVo0LRrxMXVlIoqhXLJvTJyo1n736nXnRNrn8RYjgiTP4P33X2
/GCzCgMauuy+h86CkEUfDMf3hKPTReg1HojDnK20HOSQj0PmJkUUrEimW0wi0xTRH+Q8cP5OnU3c
0S4KF3TKv6vA+jIySrruqeSDrntYk1ppvIie7plhdf+UzQ6LCMuaWYvhYT24rAdFEk66Z2AcYDa+
n79YurWorQ+05Ah59XgX0QEhUraBnAe2/B8aL2J8btau3mv7Uo0nku6+lYpKEP6gFUNRwkrlYlI9
O7OzKMjZ8TB6Eu/C+Tx3FvlasV6QNmtQTNpxvl2YtHIn2vyt/T96CqkuSGXRrgI9d/hK3jLt1Fcy
x7kx9FBdRCvjkJp+e77G48Imv0wMAoAdalVDT1afDYJuEj7dLH4rhRqDUlCr7m5GNLrLBjbb2R+a
m5tBzJ81W9H9qT0YvSZCYYr6ihQHWG9UQZpbBn/YaNl+kCmkHJsN8j+0YMqvtK9oADmy6OybWX23
bxUXrXyyFtT29i1yZvEiKJpVdq3zonVcBA9HXQFruwBjapVQRLpii2+dygppDJQT18LivEWziWVh
6lqoU8hZRFLoqLCaC25zNEHfsxruepCJQaFbm7nuz8vPNPlN1Kwyn1u40UPnuOjqniiKT61A7tcU
SPsCMabPtb7t4z8QVxPPk/yi8Jvl9a12VJjodM6pzIT5LQUow1v9mNkg2ox0YijlhVE2p4vE//RC
AZd8jb6Cu18HztJ+CyL81BnSJlyD0gRLOGjzJC1UIdn7+2/p354gf7AMWH4qmE1vnGeCWIbPEHyz
Iaa+XuBlMrxPhipC8+xHfbapT47dbdRdnFy53WvU3Z26j6jrDBB8Xy/qK5KTUbcadSno3agrNGno
VaNOSTmco5wxOKpU1XcjzV9D4wc0Zu/xre/GO9mvJ5QSaBQZWRyk49dcjSpBOt7aJ4t6PNX2Iqyj
zppW4T0UfCosGfcPkIRQEt050IhNebrxl1opg0IbZAnkEmdF+6Vd0T5PMsFYSuG/VNt5GfqqI/+8
gF32LoPirHbmUQzrx1/rI1j4tif6N7fu4tYtZDp5vKIMJ75ODO+RhxTvlLedIiZqcp8d4nb0M7sh
j9j0cv8twuThyS1Dx7nwm2bLzyV6CURvEFIku3MPrSHtkHR2LO3TDvEK7yMGLaeplKtQ87sJfLLc
DPwI/03sSDpmqaaXtydZ06DNb3d1kMCkEYWOYFIIP3B6zZOtxGSScjZ5ZqtrzbTP7j9N80lHM4dm
1qtp62xoyn07E66jfNWQolKiCNu8GLZ5mpxSJLs98xV65dlBcwPEw68EgPS8k5xOP1G56cOYIUB4
qMcWuU/9ldNYi9xKuiTs+XS0B2oQDoJS9dDvaIvAasMPkjyhozigsGToYyCcTBmNmE8KN+oI81XP
xRP0O751s9w5htQvlSyl2XFZqIX0cKgmzcNYTa315YYqf6nSfYG/GqkuuAq55Iw+lo9hGCupnHTb
QbROY0nyD1pRICMWBUopruFo+SOdA81dAauWB7q//KrInlRbxS89LQ4dF1JiX3rfiZmG29MH0P3K
vizJI6B6/Xe/+ykyhlGJDFHyy+b2Q0EfUCW0o/SFp4rbIF9EtaKKpFpn7rFL2BJBlkGWv87+LAQD
zLGN78fRB8p8FY5jqoxANw76aZzNhPZgfslVr6OyV8+va8vqm0Mfqz99rbNhUE3s6LgKSkeVN7ej
thPH0z0cyufs/bAbTQSrCmOmXnTuLdcwQb1CpZsKU2ms66o73xrrbsgEEsDdEiogSpbQ8JDFdktH
+Up3c+pURi45t12WzuspLDdpmcTDqVklSlepa9ZVv4zLjQfkAkZHa4WXNCFJB9yV+sauy/TGlAG4
iuFp1KdUzEr9R/WJkFipdlM46B73jpwQkiWYhnh6DwMejoiuKlDVbdAvFZstpiZ8rMq/NFn0ffUU
l2HT2/FuNOWYTe/Xwjt9qh8UWMRp+/6KpfXfpq9+gAtomGfDm7PSViMXkA8NcjHZ8Gct+q6pCYb4
gUeLnUC+H2UxWQe22rrDZlwhBFQGj9e/hR8b2/Kbrua6gH7XVoCfa8+KSsPd05aXemh7lj/uowJQ
lBzSJ4reJp35txvBns40iaRl6q5IF2Uav9pxSLJXs46gNMPrBFSGRjP5Pmk/71HkN92/DdwzTmHS
6SedRwvMMCx+9WP74f09hHYcd+Mex13x5qEUv9JDZndtv1PhkKDtQd87dHOttgNJCMWwh4AxPEuH
ZIydzQH87cf/zkT1TSzN01Q1JJUopFJof50SyImW6N3PA+gyWOQH68jUryluF5PQXcUHMpCD2QM4
bN+pgMMQqNobBtof8aIL9yLgDHLZwUXvLoxDxgYhVqHcNguhxOswylSdvEuoi52s0Kdy6m3Oy9S7
lcNqogxqmubXnj50V8gQU7PBxxhEgPattcVf+50lPfnh1XtYhiheFESPBkgmdJoLb5w2xQg3tzah
7GAz9m+JMR1QheLcfc44RgQUZwRF+sttDfgUKHRgmVDsRwgqp4EZbOYrODvdngmivwtA/kZx2N9o
uqi8JnhuW+ki5N4Xojg4J9rkvf6sgymm2a/JfCJ61gUNipPL5r4a8jaL7ZW8zZjZJ3tkGdsk/mB5
jZdg+Z4PHfS06g9PJV9XmWTvQRFoCcpBSoegDh3IS5BSEnpcS3eI6xedcC3P66Nzxu1ZdiE/ChgH
NolSq7abgca0ZLwXv9m2szR3toq/kPGWi63SrJ0ptqzDo0XkfR5kXk7d8rekNzUAJWkh440ataLR
Xik08pbnQSkXBszRIUgKqWnVCgSFdC7n2eHqONxmh4ejDvnQQK80J9FeX/xOEwt2MKfutSTaNuZ8
YE7BFoYnzCZZ90L9KMmt1hW593eVWxBshfcMnotLTgpSX8hSfpbXxmxsIFQIjnb6GWe0zLAhCAyH
WbhMiIIUUdr2hqpa3M48cMBVWfj9xd5Ov1HjnyDIpXt7TmcjKZbMaTKGTu5Dob44EfClePzaAl6r
lkIq05i/KYcG8yTTCiiySqLWqf2Yw5hD29DJOjrvdQKEDHwqGtO0IEL5uRVryPl0yeMGDV/yuHvv
kv5egzP6at7JEuqYh3VNanRl+r7oHYVKfalGj9sxmTiSY4e2+fymPs/WNxogV421GtmpOx1dnQw6
LYkhGM2r/GtO0X5pneccVZoSEyeosghN+Pvv3G4o58j9huHQPVOeci2jOCjyqbN1hAFZHOu01elC
/3LJq+WeLzC/yYATJMuhdpwlS+Q+fc8UEqed3PeNleOSGXFdXLOEuHv38RQgYQAh0e/z6VmeV9OB
JhhZKXXBS3Jlup6GTNGbonyRDXX5/JtpVv4rvQFAKAQ+9GFd1TDF6xMOlUFv5q+6vuSdbH3il3mT
gPcNEGUyockdhsVoOMsMM9FwmR2yK8rW5Z7BmlUQq2p6tflyr67BlHtJkWLX5st9LLX4Ei3PrfWZ
IEZrhXLsFhEKkJeb1n3RPJpkyDfvjb2oTPZ+jV5OoKFBfE9iUm3el4wsa6vG8WsXNapGqlHjQfZG
ulmpHePufNG7HXqpcGB21a9QYu5vZ3WKO0ezx7fdFvhiMEsaX4fN8FwZLPaNuTF7kBhYVMO6kTap
tG6o9Qbdph7t3okhQlz3K/SxBX2cXTVSADL1HYsR7H3f4AX71w62Qj65GBb1HVnTlWlJaEM/DjSP
26cGlKPd4H40dj0vO6LUYreXF8FdpLnEaWxHGEmT9dUvXSLY64BPXdrB+TGZ0jIsrDlU8mxzQ0u1
5EBpXsijpFdqhxf5VTVZpZGUNZm0VQqvuWpwM9ZtWtXVgn8dm0mf66JM6fjCnwT8LcTKLypqlj2Y
/ZJYBuRG0mJJEU0wuDJCeJ8wf2TceesnUxG1jOXjX10t+28t1ZAaGxAEtFTz0dMaQ9X+8Hltbx92
/jmpjMRf/+YSVb1Js321KKyVm7sBxfTNNoDu5o2oQLikDd8asZrWViP6RNclMZOmRp0P7Gswlvoi
7kU0HHctptRHAvrJ9Bskbt8ByUlNBNNEJJVTdRwpnxmV/c2aXTJe2fr7BF+qDoXu+HG6dP/zrlQ6
uB5lFOS6WsVQjrihHGt9tsT8O5mKUWpfdHl3ygyTsZt0wSmDn/ITIxQEmJVn5luvBjKOTXXIeiaZ
//7td6dgpMtYHl15g0D71r8y8PQmc9sRmEF1KBXQLreUWJZhu7x94L52WVvw3RJw41KBO5Qe6q4i
FrBdqK/6ZWdoZ1k2g3VhAU2jtvR8rc1qm4+YRlKjdB7FhdGh8HTJEcp4WhSflvtGXOjGWmzLdgaC
Z9le+F+V1iTb0uhYHGr5bHPxb4Vytm1fkCM2boXGBT8R3Tfxhb8nkoJqtTRjDV1GmKgAbIP5OZtP
BNhPZZD5ZYiYwtl30/hFb8+QYjeVVq7OwdYvPTO2kDPl7rABPdZLKCvs+XNTh0Xyajija69xrMdw
r2ubdGdl2rO9zKZ/LfbNDTaYoOYKiBMQjJxnihsP9Q5YMDTfNgFQd2vgu4mMZu6tal2ya2l85N7X
/X/vQPpoEoX2Hok32WKpx65PKufMfmkv1BeGIC1jzsdymFyHAAHhOqzv/6EPX8hzgCTAHXLaarml
ZwJH+Kxvko8U2zXoOGeOaq+vh9grf2ADSI8I/OYpewXsnozGSTydA4LDyz7gdNXjesiQTj2eA6K5
pFY1apinkHUGO7fnFKkgcKSIMM7A7iRXaLnODQCCpEmiFsoefAZQ0qglnb+exqq3Qk29qQxTMwpP
ySgtfeASTrtJznQZK4BCc3T4d2sBSNIOlgvDD6xJlia11p7oF3cx8EF72x1+7M5OoRmjTFuuiKp3
Dyd+7t0j+Di07IDgpkzZeC1Nk+c5gqD6IjRe2ls852st/vRLPlEMK55aZPQyGU4drRL5PHMskP3/
EdE7oazFDa/xyYwCK7HUPF2a2XWTgN4RWBIj/dCq9OsFk2Tg7n1vMQ8a+1fC+IVuIRH/1qcm/j3X
8d8qEuvk2Kjj0MV5+quyT9O+QpB4H5Ij8BvT5TU9+u4R9SzS6QiiwPlXGdPqFvBOKQLffzMqg+TN
tENqncAlXdqHqWTW4BmQM6NsSotzM03QlDC8v9Tb5SHV3alWt9dP9xRgotyWR8iVy6FY8Kq9c7mX
thsHheDq3Kg+vWYnYBn9yqKva7rf9SrInUzXc519uZZ9WjHR1WjPN9CqWTiGwlIrxafVR9F132fr
RybxIGG15aK1GsaICmJg0EBftYWRy1V/CVuh80iSxMy+TTZ0pvOZdAUNorP/AT/5+Gow5L+WAf/q
XuMUayToOMOA4bSIAIRDS50EJZS2NezuNDonAdqfBCQYPNqekHtSs6X88WiHfx7R+yyAb9vRyLeu
fujuWLAK5a817XK4SEUVRo7q+RCQqZanHVg2d1yeMKsHJy1Q66+ls2n/R/V0d1NxPW6W3s4BPuwl
wDR5D1CIklU9KjwEDYrT67W+4Oa1En/ULc6TZMsEX86b+SofB7DM6mIXtrqfbfvU3+I1iW6MTwAF
oJoAHhBzzjZda3loA4jeaREo74EskjacOW6cwMHn/6gwfql3jXbc0/I7gqfZr3LID+NXKvuTVuH3
7acmwvyflU7Cz8pAhCnmugspSLmGWcOzN7R/qucPHwCiG2Bu/RgG3FCCBDZrBaZN8bQaLhDxkY2W
5IRqoSxwbBhjhm6J8TRC0DcUQmUkMciNPMF7Isqp+HPtwGmC18noJ/5jor9f0GHjy8llftVZnDra
LRYxdsK9y076xE1YD2NjYB0JAF32wY5s0t/ykpdvXrDaVATUeArvK7ih31VzGB0uv6ReR3coi3bZ
WhzyI6kHqVBXhhaTm1GLyQ8UEo6kWWxE7E+pMeiuJfXG5NiZncJH49LpoxkuTtAiT511hD3VuZ86
JraGGvDzAKXJfHGbJ07eiy695YYGd/fMouy/8UUOOE+z9P1GYtJ54GnU2ExjQnelRiET1pqGZ67+
bPYU4NCyrY0dh9hwtpvJMXbEXjasOhSbphsrN3L5peEZlgEBJ73fPWLdSEq2wWq0SrfWzGUaB14X
dhe8hH4kPNu5bS1BgcnLrYyeg3LpAY45QU4Vq09li+Vs3TBK3phmCThfYArgCTFU6zcVum8NLQ11
t9RRafdfe8WE3PvSUDWcz43AeohmbPrwRtg7q9wg+Eg7dbfn009f6LbJonPTrYbUAB1cdvzel0Mp
iV8OLnzhV00hKoZWc9Tbu/lNRw9yWX2O3nxN9LbdTWduCKOFBVCa7FG38qg78u9ioMuxGACz/wfW
WQ2kZtJUt7/aP2Sowcr8D5jNLZVRUQcL2VWlu6t0DxWY0aDfarJ1GkTnoeMCGKHJvSv+k/2CZwgR
ZzQbhFsxIaNIhXWdrlFoqepoZD4DGGvofs0P7xUDnz/5e9qbESfkZBfa7Vrj8/Aivc5ZV39W9wQD
RdkNh5fCCGbuuoxg37YC9KQ7OCMNE8I598wHAbEuQauYELDKeJbprTK9TUZU75vGTVrgNaZfotxV
pyNOeFxg1GnJLEt0cmwmfXM7zqYxqv4vmRCAAO3Wy67zKh1LAKBpSR+/AGxGOLk8K0NbjwiKmyZ+
/QMMlZbpXAH6K3HFUtwi6YyRs/WHF4E0EkKgHESD0K0lm5Ct+FRUvyh9JaBe4SLf1l4XMOBxpUST
IBAd/NzZsKB+oUW35EgSJOelPBlsxiJf/ksTyS4Qb+Uv4rOGvtMhPj9ENps9Eeu9ixZHeu6d7adK
+kR3Mx/wL3JLG/BIki/w4uHNRJy/rADD3jCSSZDfOb/R5k1W2t2tviw3hJs3O5XMaPsY7R+j4/75
wjyDZGkr+w2RjeD0+D+y7mu5bWXrFvATsYo53BIkASYFy7Zk3bCWKYs5Zz79+Rqwtf+qU7vL20uy
ZZIAuucccwSmzrgg6Hx8IgdnbtAUFmDjbPmpwGNTZBIqyLGV/WxP2flzp1pt7hjXFOJZI140wswH
52jXCMChiujUiJfFmKxygC2LKmtde6A4tZ/LC1kByKn+3U/ZNAmR6zD9UeKAghlbeG6EgmBT6Of2
6GSIVL2GfjuCKe+kWioFyOQlQG7jMu1vrbM+BbWqy++jm75m2LKWCDzCs6LGZrGDXuSvqeyx+QNK
5wA7GfiHO1H75Bna7brXOR/XQNHS8jgvULS0K/4I/iYIgI9X+G+lpHPzH9vNzhYwTI5JhuPVJDQn
bS3yaqBbxPrJc+uu9pFPVZ1F7oeyLSfD83FgTrcpDQ6lwXo6vJWCspOsU6hVpbevNrEyt0sZZQlW
5rUYH+AWm3i/ia9V/jscTgxsO9dJWGtpP2pxtmq6i+6o4pzp5q7dYh1Zvz8R8ykomStltNwNWN9n
KSXV6rCxeKgsHs4nbmidzbZ1qA431eEtWdR6sIdZ5dHMqzHpwRyUAzr97I513b7uWKk15n/7z3Wz
OnB7q5ggbEy8Lbe8/hKdSX8Z+IGELgwTYJsqC6JKRg9GKYwqAgDqQLG5HsbqoSDSSkstDYKm26eo
vjePgnSq5D10mH/i29SSLxBc8ITTJ8cTrZrYMuebB90Sj2y/KvodoFp75DnsA9SD0cvpzc+DhFuY
FnBUo6pUJcS91p5Q+8vZC8lnvKz0KdeQJyI2RSugYzedNp33fE9/G3nI7bh9qB0D1Wzyt1/K1Tr6
JQMAKcAmAPmUxU0v41wATD4bK9weV296LaWMm1QhqTI68DSllXwHuuzG+S4ajI+PKupNL2XGXbsF
Uauy6wsAO2BBUogxrezA9ijT1EpZfgeNlcem9F4iIbGrqz0DJIPNNmvaLsjHacj/TQt9nFdwQciU
qb4E7WRooLoZa/ZHBoB8/fHyI9B1Yy7eFfox/VSLOf0r8xc9PWfRb8b1VqaOCANX973C/nktM8m1
NthQ2Tt21bhOXivbCDBbXE9bFzT7GvplM/QAOBpemjamgidbA7xk/YoZdA+ACUwIDYmiDXSZJeKp
UveM+JzSAtd6IWdsG/hQk0105hbcrDL1pCAchVbfygIE1r/zoqif7k5NOoGgeFJ5DnYIB+fn5e9A
MaKPHUW3X7vZQ33gkpceNEPaC6wkx+hy+zJ9dYraLjS+dhdv0KTRe/QGVYPTVBdwKYQIFjfiSCRU
gELU0Zr9UFs7Ukoa1eXn8hOPVM1kBOLM16yCs2uphq84xjgETQ0gOf+eCBcRluCKOYNpA+vx4Ami
Erh/Jrq8Ql48fpnITm1umyo87958nj5sr+UyVlR69pzc2eFNjzR68YuKUpGl2IVgX2/NDbR0MiyP
hqX8sJYfzpwcueFSSgCVDossTMHQ/FZWrWXfCTveJnqvr2uvU3T5ncTesWM340tkDUX5pfaeb09J
/K6Ika3zoXUVDz9rnT1Fkljc88TfZzGy0cwH+v2A2q246hyW8U3bVIVjJIVtUt1E16mOiPFup7rt
lHmxXjqjYqeA/wIfXcTWQad3i3d+fzMFCDD7IZqbdsWLaW8y7UGJ6pNeNY2lEyXanC3aewbRozRU
bhSAPAtINOfPe29JeCinCBGoPX9sFX81gnzlmMTftpLN0ywNGuorgx5BGiwuuRbxlTgwqO/A2N2i
RJdCG30YT3+CNDZFxzVACkQLUmcvUJZaYDLV5U5yd4SS8A//tm3aMw9vIttso3hgPIIebZBGaHeN
yFgVCtLMdOYZ38qOZ2dQMyqq5adtDJqLvSXLw1xvX+xdULgeZ1JxMnkWYggRVi1wQ9QBfr2kyiwM
EfQQa/KhocbaXQqXiquN+MzVuRivN38PosM0rt479Tsj1c550tlwCK2mB1Hz9GF2Y3Czo82yV+db
xbwToZ3P0Ve0c5f2hGOCjwUzbsuYP9q9qELzEtCU0p3FpZNvdG6uZ6NzXMTXerv2TkWi+FR5ZsVn
oJ6ESJH7XZ/XLag0kbo0yWM1iH0/HXo6m8TfzRKjV/MLND+76CIN1jJGwJrzMw7qfokyu6DI2+0h
jVWkzX0YsdvwsXAwxsf2eLKHP/biUefboRBU89nlhgxyjQz5qTSSyS4XS04Z8dSfB403CkPu1lVD
k/+ISsrw4gNtroqyq6OhQJc0sRm8agpoesBZ9j9K+lZ4wOXPreWqYxATSdPGHJi6dTbXzo7m/vH2
AcP7mpiTKEWTPwBNaKYb1e0a7lK81xBIghZd/IXprj1Hc7ccVbjRJclW39HcqQKcUXqXPSPoXOyM
8kSrWCHpgTjZXmjNPGW8EDrVj9ItDNhJETKCDbTx/u0P7MgPa6x7p1M3BnZJDcKD+GXI/5fZkg+0
6+L3O1oL1P6Ow4pyC0uCxOSalW/r15oI2H/GD16dn5Yp7f63pdT+R94Jrg/NscLCUlisjIve1WlQ
pUxzZB/UQtsgnR967hrbOI0C790HpggWIedOuC32kMFOrVnMxcuyqXbswbSzZyLv6uzvUQqRcmG0
ZSS4aaVufo2TjwkFllWBaE4rlea9B/6f3B+oekqNIOm8fv7SwJ9GQe6l6DMiwKawtfqzGQcyJy5w
2Znm2vMcbX3zFDJUMTcmlbAwN3KSfUH3vn9vbyphiU/NElQzXxJ2H+61FFVcVkMIQQMbfsKFWqBO
VOL2ajS4bV8EjNLFz9s55Ih5IOIS9RLjNVZBj6eGhpK5Z9ww3xBZ3TFOw8UQay8XsYwgA+YakVlG
3FLXCDSLlSP02MpuBHdBuBdG0XTE/oKqx//7GFU+vnZD6f+qkXx3VlH2OMcV7flfhpPicEwmUgaU
W8WeOEm5fhk337ZoT3ReOix3rSdDHgVRBh6VWGC8H25PWRflyNNFfYklHKC0KZleYpoCB461u9lg
ujzYtTg1i7Hz3aPpb1SVo9sR2orfR0D7Q8EEFYNiQiMhXVoPPfwjOWcJQGnnYOHCiMcrO6Bgh0sr
rIiSL4/yOle3hxwzsDHLBVsHWPiGYtHEo7WM3y8ItZMwewcfs5kp/BVfzZeJGj+nJejUpxQQg/tp
sCsP8reQXlue9Bul3kqsCmDr2L01kkohmeTiKYiI6OvUrIdrsSi3UF6si6PJwaMBgmEGSc01kBvZ
lQi31OPskoYUlWPTJrH97f9HH64u/wOr/iHNCKcOOxuTLpDp0E1PuMKMU3DEY8+Gg715WzM4TxZc
UdMG6WtcoaAscOaiDglscQPoGc552ow5BNFXp7/LqfeAfDuTyz+QB0LpDC2GeekpMpQy00rrgvX0
nq0sA5PoBNJzbhK26DAlEW2xGU4h50oej5BhFYZDMxRUg3Wdy2e/nu/f2Peve99OaV5h9iY4RcAh
qdRxzlMzool6+9wClAQsGmulOrC/0/mcAaX7DmgmTfC1dx8JNjiQNkPzkXtnxE2zu0/cX9ngGc5o
G6ebCIFB/8YFiJuLA4ZWVxc6bR1yPUrqfOcAvEvnBOVT6IpNoxuVTtugwDg6J6trHXuajaO31Q7l
3WQmLiOaFodtCDJLL4JKHHh9t0J+G4UyoF5/dNStPyU6A3R+ZONV9WFGYMsGHzCyDCYzRoOR1Z6N
c1bdReQ6TYbVDxQukpsv1Y0n1VNxQtkKU3pTqq35lTA2J98uqf2gNMscSnzBswGJmH82fihbsJYy
VX4GSoAjLmOz1dq7PpnM5Y4et33OvXtJ/HG8nsk0jPW8HivD7K7BmicI0K2sOCmPIXlt9aw8t03f
Z3je9ItX2XoSdpHcI8SQa2vu+Rw9bG59g4ndw2zyMC8Ot7Ph9DzIh8Oh+ALFcW/4fEhu7kMFApYU
qxn2P3xmcsP9U27VOSpa8szOmmizP6fGCSA+txQ/T+3mrnXNt87pOuZa1gTxbInO3669HomHi+3t
XERBWMtLZ37plIudqfKl2DmqYIqdfQOxjBREYE6T/EN7fGlb02KbFNuqI+rsuD61GqnoYGF0Xogm
1Wh+G5w2g8aoXxn114f+bN6vPSyGFB4lwopSd7ruMqeqj0KCqxmfVM3CNg6+XcYY322jCgV9kUN8
9falJ9KDZ6ilfmP9eb/DHaJB+SX/+GRbXXge2HykE3xjDkuzp1e2dNNXuiFHFqoQXVNTZnqDle6/
Yyxnbuabh84tTQHPgsBlgUsBt+azqD6GL6krLdyxfLrQjufpymM1oyDXWwhCx2tr8ZFv3VYR6csX
PH0sJLRExVGcQ9VItUS1UqdSgmfyCIvr26Rh+tfeqKEngy0saj1crOnVH+bLh83i8bCVYGCqDYAP
QEAgTaWaYdYoBn74leKA8Cu9fNt1Leb9szkktE8FA82YfktKRVutmPns+AEMmzK5cTYu9ObFmjnG
Sz3kSdTLjH1Jx8A6KBMxOMYXx5CCbm0MgLlvHQPd6nAMfl0WfQHCFYsLKoNj/W8iLYFBASOb5z98
YNa6NqLVr3oHMSpjRcnYQokqNn/dxotbh3BEVtg1UlxW1n8tz2gNTdSylmA1mHVxQeG3u27pef5p
DgE7mS5ePBEQzcuTxnE31tGDWXfpzNY3AA4nsmYt4z4ciZNAtHdfLD/Xn4c33Xk2YDVVtTzUgHj4
oOcaEE9l4rle/7wiAT0+xV8WcIAO99r0k68Fx+PAOip+1xkdaFBJbSFWP77289wP07P8o9cEwM5m
DCAezy6Jzu6t+GLXt0xV7Dl+tecAcM49Nax9PTP8sFnBP4zEcA0vjaGb334ZAKiUcuiiZsoZF9Vt
bQycH9uPXjXklu3LR2cJ1QMkXYPzHAJckbF9MWTqAe+wjKrU4NPWRSv2mfVQWRuFZe9ePxX/9lDu
9RvaJLS1+Jdlv/g4aFsi6u57qZdlRu3SzKhzIake/2ZGLezVpU7+EIuMOs+SZNc5vUzGo1xUT5eg
req2Vd4GopGFaMRp0JrlWlnWVmHRHo1C1tZ10Za1ZQnasla7ELQ1tw/t2rlzW9aWpS1rscm18jrf
SmtaYSXRZPhi3HohDe1O01Ved2u/nOPa+8vTsTf9xGg07a+uHtFR3VXAntSrzOZruzmMN4XPynum
jEiZrK9j7UA6YoHLh/kiuMqomFHKqfkUP9m2ZmmQuLlShqTarxuzbikGWawcr4x102DBqbnHsWek
IB6RZcq1f4etVvsV+lqOMbiKi0H92p/c+rNbf3X7n7KufOqBPwRQNc+zaNJIZo2kUKVpaZ6+TyKC
HnuNUdgyje0yCFtD80qd6zKu3OMjjc422VWSzbZ7vHZvlW5lEwWHPwaOvpaUy3yxk+uke9l0T5vu
YdM9X7qbTbdY7m4vXR/iqdydX7ojDde8KdFMbNBuxDy7tRnxH28VqF/LDLKRWFqzu44iiBcLqnKD
0eBLXBHvLZwqmkqWP3WL0oJJJkZR6UOiBktiaRzHX/v1j8wq/vkUbdq8OpmhMPjUb3MmRlbDKPWY
8JGint8lJySgSat1wy1szQvBEJSDKk9QMRbHFpPqiwmDKWmw6O28lYc7vCIPnFrPM0epHMz287og
dNQ0tIAHtTAH8VFCLrbzwRQZD8PnszFpFzlZwb0NaLsFUKP/wrhSxlxfJwaAaYhUOc1oFdO6T9ex
2NyfeSkFd/P1sb1bt0/r9mHdLjlE5Cx+bq6tEkrHvZ1fh1VcMzJtT2ftU71l5YqtDGaCMVkwptO6
tf7FnWLEED3JjeLKwaWNl8zY6FCn3UalW9v1lkcsSmZKvYmQ2MngOBkUt4N8NZq1N9eofOuda70b
taMWIbpBdjX/hUioTbnSq116MokKp+5+lFTpxkvNEGri0/95/FX9cTJCeJsyt3hnn58P3vl5Tfom
WV+SxiSEti3dQm6PY3Na7Ozg8OeOjMLMUfu86Uz/fJwoQEM61U3YNG6Eo2keVVJz+23Nkcrc3dyh
OfvNCLmfhQVKbLFO+eBwen85BzN6FsP/EdJJk+f5cI7z5/i+iStufgEMjLNNygwSyF9FDmkZGoFu
UiXkM8Vu5TZR4d7bptm5RdSF+2DZGMjOTfIJQwl3/XnSXQUYNjocA246/134ZiiqE+GRGbhCaiuc
E1aTbFTGSJ+hz0KUzHUcNtmE3HOOI+SsDfi8QR810a15GgmFdzzsyZDD5LPEGdvvbx0CiwyiF/lt
urgyQbgaCdvRcUjelhwBU7Y94Fw49WJwmv7QMdJnK6ExhGrvAFogdAqKKk5JngYpMj79WXBDu4nt
/OV2lJJOr8FwMAOq5yZg0Lg3Ax3DHrMqY2xOQnYTo8uUQLAaAB4a76ex0qq8Haaa8RgCPEB55xF2
C9Rz4348Lkxi7yzw8J/BdKMXk32DoX3BRKwVIrd1taXnJ0M0M2a1dVZYU+g750zkQObGcYZyxnEO
3UWXTcvj6e2Y8sYa9+E0P7xuHlDDiM9N1rxaPZU5jZ6KBRJPykKM2UCphT7AbzJ+ZeMBeS7nwgRO
JSEcls1ZOdR4X2jFV5k3P3QMbxV4VtkU1+U4dPBWChFrAQRbsz6epDLSn6/732b6BpyN4atAEAyH
9nEXFt+hWW+7iG6X7sWdf+keLt17uTu1Z4rJ3ETTx3qOMfZfGS730HspmW6S3Drj8cAn+FlmlpbQ
e36WJJbAxALgoG0FBU5UdmBVuvlLoF0XUIVQYTGvy92AAG97EGCMqYw0NdsQKoNOMKdOueSQC5Kz
bSlBFSLtuPN9xetkBTH7SxXCUXnigoQmNTm3p9tgCraYB4JgVubgDqA/fC8XA7CAD1J6N76uvGMG
Zez+c09h4zD8v3WGCiPO/YFCGJgZ36AIBqj4GyRM+ywf5K+hj7FKNllRLVmKsunj+dyhwazaJwKE
rZfIfasbBKKcIrSnQNCdHRvhyKjlYytXIg5NN7tGTYZgUNBZQUB3Qb1voqVeQdjTQParntrEC2Cc
8nd4XYmgVZ/M8U1jePvI/SFmMKl3+qdEg9SmMKNVuFM9MO5U6zYO5nL+Osr94Vc26FL/3WUARlm3
YbQxlerzr9vAIdVtcDW8mw4rDvfJbNpqj5WIYT6W4t/oWDGMHJEotWDyb4XHmPAlejKZQlpFBzIZ
MU/XpvsBWZsOba0/crP7uRmfdqHt1+9oduwHCG25n95N/uVrZFF8wXVavWXajkyrhh9L2nEa796U
kN5ioKrhgv0tEzUHysSv1gLZwYjtZ+5nSgOBZWUQPzhLrxwsnD5dY/WS6RRjzWsBTgd0O/dLxtjf
fNHVgtxZkDsYzSHFaEYf3Pw+gtbpFkC4MKBKETjb7eUXEf2JE2MpZlmSkettsoBcd15GpoCKlhzk
KeXWjnc6FoSzqELCNgLS8rn70C1d3u4WHGn5QlxDgY3OB6DRI4gttsdBP0y9b80vrgKIrb5PBoP/
2wDkx4RFum4IQ3HAMIlYJJsloeOTiZglbQvDw354N/HeD4+nAdO3aUPO8LwRLWfDS3kwr/dHt/5o
0j+p6Efd0rJbbSS1WTK9JeVtd1XtrpfxdXhc9gs6DCMCA+X2tNHO1RFSO6t5GCBYs0unZDJU7NyL
nUOjs2t0No2OINs8MgBrY/OGc0dun5Xl9tU2HdF92QlcEL05cx52RDPKZZzQOAuGeG1skVtBdR0B
W5aALWuxbV9D2Kx4nCylQpZecVytx/hZI9qslDp2XyQ7BLJDwkWPAZOOOAjYzi3MIteKNMyDhK2j
CkzNSObq5ickQED39NPNavITmvNPdz01Zoq3aMHc/Q4E/ZczIaN/ZOK+4+eAqUC40G+OmwY42hOx
SDhi0Up4Fhjf5t9ALUAr5DhmHxaOK9AKx3W1igrRoBBtm82o+lYzO3pY5KVkPOS2D/PdQ3U/HO2H
E9kaeITi6IazX6MmxlKQ8hDxbGDB5eiIBSPCjUsqQrFMIMR3fAvqZdU/kvFzEXrVXO2S/LZbuqIr
dK/33nrZny/712vENp1morboVxb9XLFfKwbH9MlkUL8NqrfBcstMaJDbuEkGFcYzt8F9M8hVokln
Pjz85pg+whqd9J4vxLrxr/zb/AGTt4ppRx01Z+6ZLL7zoAnvM3XBYWpyqPt8ggtOKc/gMMHRZcde
6F4a3Wo9mRy780KyLCSnI1A/npfiyiauT+NprbNZd7Iw5ByAIbq8nI6RVSPHkFRoklcMechfogx+
8BZFBjdCiy4jE2WM7i2RyEQZ9VFrnYoyyqPQhxXNJBdtpaLij28v0Kx5Syb15sU+XW9mFihycAWB
3ifJohKyQEvXuHCND7uwvoJArxe7t6SezPfkLAgVvRtP3BKc8714/Vb4+DI84YZ/fWR0622kjUOt
FPIJhDQgXgEMsNiQP0HdtIfxSfRB+fhD/E2piWIS7W3F1dbSvjhpi+moi9opt09crmWhExvyq4Ow
xqumnpVxSsg5s2TXyXTKEmfLxmBpPJr8glN7PkmmhX5539+bDfQXv2UthcSXDTlDJA47JAiZZH0v
Dgvd0Z/wP8kO9eHoGqxXDnKk9m2JSNeq+J/uEa8jsAAfBAJ59YUXQRRXMVjTSGxXJQ1gk2Z3MaVj
1LRI5DWIUss7i/7zkierVr6X9+rTdAWJal9Zars0XUF6137wNi23SxjptllDRa1XrRbP8YAEjZg7
oPDflP5xdZ7UDQcDOaJ5wLsoMF+ICzBSls2KXw/oPVnTKR08qcijDCzD2qWrsmQtRFHbvuTat3Tl
c7SOgOCwirToAsic4PF8GhaE7MPHJRVFQ+AT83HJVPSJSUtydWWMtESVF4eibOqA/naxElqYSUng
e3eZa24vPXkkR7b/DdRz8YekDD9bLKkRHZyfOz44d2jRvD+pDCunYQP5Zz2o8mIBah6a00KnsjaY
bwplEBJWzWO8h7i3owZIIbEMsZQuVC7pG0JTBb/Wvh9PbouehOvptJdjaLPtHUSlp7Hp003EEPoQ
5XLJaN1VASYlv5tHy3gkq2zWsWzVMt1F6N4KhtltKbqVpwsC3zTsLoxBlwEe3L9vSx0A4bExmF+H
ucvwdA7p8ffKQ+X0OJqH9PhN5RHpaVJ5nJ4ea3KjOzUGOMLac0meF0EO+cdL+F8OVpHAQgLvLp6Q
mQhKuDcrHwIXhRzlDG1KIS1oktdyJY1Tcs/FFRaUWxxGSHHz0POAnRhCYwIN1m9CJj7y3yQ8n08h
4VkQT7+1W/VnnBSvGJd6R827AFdBFovPhUZBdBS1CVc2SV9uIFRneV+sgIm89xy5Hi6Nh2LDUPJx
+h1LN408XryWt/HidZ/GHufzIahNXFuWYPHzFn/Fyk517BINrm1PiTyw6nvW8+/f1NiMhSrD0nno
msAvSnMf0fSPIGPoRU0Q2j2sihGhadTm75IqZzFeshgvudT+4N+n2R06e/VS0l/+3qLybLch/HM6
UDvPmX75Z5rMStjYm0lKXG5Im21XqWoNvG8hXsyyLVhudZlPGt/rI/d8XJH2jka9gaGZ7kw87jr7
dQtb7p4S5piIkS6fX+/Pgez5bEow8oLyObSlwvsoKSw+yy0pJrZt+cFDPF6RNcrulB4a5i0HAgpu
weq7tHAvvW9HAprTRjPw080zAqVZfzj9qR+a957u39TCjD4uA9Nx6mCKIr+OZvItg82ZAT8XGP+O
gsBJr+QcS8ccZOyQ3A/OB2qEAGeWAxUiCKirv83cFLy44uSvGHL5sV+UvNXHCrJiY2hejUzt9Fez
aTLq0NQe1wKtdeBwe93KW21J1pmARvUlpgOHVpmmuaU6MSZbvenW1bt4HGgQD4SJr9Vz97pmDhUa
pX3aKNFUcJxKaVUaiswZHieOazLWnDG7AYUxO0k3+UZQk6DF1MQco+Z2bh/4Dv6dhenSNFSsaSJI
0K+Bhb1IXwECK57nWGcBzdUtZKZJShyGZtrryjPN2ak42OJS7oYHXHEVOBSrLvPaPF5De5dsdofJ
NY+f/IRS4jiYWoM8/e9q/tzRiKt7Dzc8Y24O6pBmqJ/+dSOESzw4UpphUD7AsnquqteB/J39OVWW
C48kaaA5Ch+t/wofW0r1zdgDOvrFQLcTvuXrvmh4jUDqvZDT8o4oPPDgnrpJzG9ApH69Ps/M+ok8
rs+IQtlEvPhSXz3qWzI0A3NA8csBLi/UKDDBwCrlpt7su37AoD3/i47STJ68ZTvFDAyu7edaJ0i4
2LRjx406/pFwIEUD33JLI7DQpm2cm4N1//Z0e/JlLCZuDlhM3tg0/yt7b7NohLv8rH/yh0lUNpvv
vnGPt9s4Lrx7NcXu2rbZEgcTlPD5fOep9A03cvkalHXcwvPR/NWAuPw9CNdSJwikFk9TJmDkVfti
Dnl5Qlgn99O8x8XuH9wqiyoJjcR9lDk74AzJNw9WAX5MJXSufst1lIp/UXPM/DTkJ2Ph9MJKyNOW
OkL4hKFR12fy5euzt+/TNXsI1PBymGcacc5AUpQ3tmBpNf942kErAukmyqkla1EVNc5Pov7+ulTM
un/xGoW5pQVWmFu6LEttDq9BzWYyMDEFMywC/SQm0GAwohAMTDDY67YdKOrLF65LFWdgKvO6b4PS
CzIy0qgDc9k4n9s1nSOSx7mddfs4H8iO/7d51D9qHusfqGv1j/KT6XgDH8ce/lH4Z7dY/piUHtiq
ZdKd+e/pjcBjbk8RSt02Ld+m7gW0OlrkUecej1kx+K+Z5GSz6IDRFMsPt3Iwis7PH7aV4W3eYu2s
RIOMHYKI68SneZJcSEowZQshbYQundws06Xnuy4tm4c1rU5U3zbnnP7mTUVfv5DSdUASwXcdhy59
RW4kfKgVuk4tMPsbk8dw26f2aqHRTZ+7sWl+GEN4ZFJzY9tWsEbF5gkQYXRoPQFOcj9sOUb+VQor
MGTLOAyVaBqeTMwEQ3b9ub99UBWFR40Ewi1gNwf1UR0xY2COBBU2uYX3EXbqwTRgZmCvwcsx5eDb
YI4qSeb+D7cPwkhSqwuTm3SW72ege5XiGaGuXRg4ZEEYrGwXRgi1TKGCtVsqUMbp4z1QDjxp03h3
ppe8/KwNM+4pARlVClwT3zPjA8IsmU9l/lPgPaPBddM2WYpfq2Eq6BsZUfCigMI8DZx+7HQ3JUcZ
xmzsZG6naGAnjOdlUuLd2Ot0CLhbMzJ3RkxcfyJvmLz5OAzVmcIdF9yJe3iHuwGo5NV3ccXBuXg5
BD3UDeim3BKABqNUwFSsJRpk/ZmZ60h+QsQjdNOIdckHWv1DAlBkUkxLiSezTx2KV+eg2N+d4800
PnXHnlqDvplgWNt11+aXuXSmsmONsmU8mE0IbbL/XDJt6FppyCpyrCf1Ylp5aZWed6CYe75XWz1t
xuaIu/GoPrzHOEedW4ntFYg7sCFEL+nUg7yv2fhhs8h+WCo8HecaUeDepKTPA7WMQQgsSHJI7s9r
udS65RmXhsGnl2k3de8ZuXr26YEmDJ2DJTUh0qY4eGWduxoN72ICNg+oiXj73tIhuUdUwvuOVTT7
wgN2Zh06d6rVXtTAuHX+lQYn+VClgcCHcmkwK0ejJptVnx8KJ4dnFM6vz+9c7aBwcjxA4eR0kFE4
l3ktHDu7XJU9alwoiWwG3ouTTbJevbGJitW4tomMwZL9zzK40pN0f64tPnOrh1RYDuUzAjyMq43g
ptpIaxYMTqemgsVl8ABRvoGx1SXI7CqV8mP9ZTXAyoCMA/yB4tfIePIvZcGzYA4N4V6FmWz2QMDb
3LnBntUkGgfJvuwgBXqgnKTPJMZOkBhzK6Yq5wNualB/kZRRf9kM8mOTalsxuN1W7DlFP2GAZF3x
Xj1507BwYy1wwf2T6cYq2qfxB5OG7PUQf/Dg4HHaZNtkmoZhsP3gggMsHSl4z8rFTMysuETQyUj1
GQHfqzMfyL1zVTPRng9yh8G9F1xcUp/xe35I3iVGIfN0ypiBaIHIgVe0/9Z0Ruwd5MiHQ/eSrjMj
Rrq/OjuSZHFMEAIvKKyMp3i2zHmuDc/1KLjLecb4fuf/SgUvlIOGIQxqgxc4S+CM6etOqTeCF/gd
UYlb0ffTqLk7JqWlBKzkMIqr57g4iF7vPX5CVpZipXzKUqxoqG9UYqxnKoFVcWE+h7IdT57arypQ
cwiznZSskNHnvMJB43nKsSHIFMrb5+oLdZXnspqcUK1+fkFcBh6WYzQ/vmjD/5dtcTbXkJ2dRqYh
DP3/EiRkKw5GhNM8HhFQMo9HNo/B9aYePB5rn7CvhsBGfI8oGj3mnn85uJSwrKUw7Nav9Q9cWPWs
hRoH8wf4Oyhnsz5ZAK1RZlOsdDp0OFVpJYoRa6ZyNxMn34Od0bjWdnjlu/fDU5Y9M88zDmT2QgH3
5rxx2rhNJrcH5Z3TBpZtdEId7zbZeooZutmiYiMh/cH/GMZI3rCDN5vY4e0ajQ9vftMIclNf8ck5
mzxmziYrAwfd9Za7vjjmH7bosnnDTnYTWtm0jc6wwkio0Wyvf54/PRzZk7EbyObooM9k3mQIMK6y
hT7jiZn+dPFodqDiquHD29TBVzMCYBCxbL56MQBnjzGmuidYL5K/6b7JpwJIL6GQHnT90z95SdFJ
lmN0AA6FuWMlZCsg05YZNMk5+gStpqW715U9t+fPO5Xh7Q0zg/8LZgbAGTODeGGyD/4vAGdbIcC5
lMOvxfAcnE+DWq/Wk/F3SR+ZyVHMXXhqZmbDbpViGI/eAClG7pwSJEoeOwT5FfZxqEmol8lhx3Mm
INGLfe9S7+0Bl6V+8T7YNwaT9dBsNLd4WJ0fduauzGWaZ2kkKfni9jqnSODQuQv0i4yBMdq2G2eI
JE1Du3Ju5wD/RCt/FGBEESjdOulfCuVidd/8hldJAfPrZLhbCbEkqmGlsILYkKistS5HVWIyYqxJ
QUp9E6FCxdA1eqnOfm8PD0wW1qFqDqXvt3/ODZu3A6t4JNuMWK1yqv4ofii1DIAcWdqzxn+XwBeI
t0n+Y9QplIbVAbXc+NjorxO9BA7aeYwV8pTZ3UrfUpVpCTQ7qNkeA3rH/KN6pfgYdKjDPDVtopD0
V9XlwYOCbH2gCcbNRBGyjHvg4Cq3+edp9eufytpxTU/viP9QrpKZoy9mSnNirGAi3Ah03jMpF7Mu
N39SZdaxGCWhUDyG1lpGIFMbZgRK+1dTnOBfoHYI6RS8UN6V8WEqvNAqRZPyONCPj0HbrC6f3kMY
JQbKFQyDmNw0TzX9zWqZTCeeibEfct+WlZgFQa49Cl1H/1QI+TL8DFbXXuYCK0+yUExw70/sFy7x
zlxxhJPSPjczA6WJgvkSOiIf8nvmD2c/ybYUA6Qws4JPIPPC4p7dMbehU4bA2A6CpNKdfjJBc+Iq
hyRtkFmaPNsHnmxA7pTydz+bv5zlR2et1ijBGUyzQhxayik6JSKljDrp0LIyVqmtJLBKh2wAUwcX
Anr6pVQaCYOwVTvM0ELfhH+cK81xZcipgyQSQV+1yjWKHfllTEZLFLG0w/hXEPDeTdVtUNojW7sy
1NIeHT83AyKJG+cYBN9lGhhVCk4FWb6S3XExMP/gCsjHwC4atIOhOU1vuCcSZ9yWGwZukHBSM/v3
Md9uta65vKuNZ4MFFhKhjieiTyKo0O+Vm1q5/CPpFDJSZR0CIPzV8gv5+nw/C5+7b4Vf1x/UaKkq
111mLHwOkS2abFLALCuVasNzU/9+S61+jeUcEbi11+BEeBWJqnlxs2ts1YFOjNKDB9ms11Ns5f5b
v95xSvYRE7kLw+oeRwSWFyTe/kbuDx2rBtqtooempwBRoZBuBrtC/6I5jjkN7bdhJO7garQPvlRu
YWXwa+RiI44Had/ScttTBmnM6zkf1CQ+Z11T4G8RsVJhunUo929RUDgGPt1uXPthorJ9SdtpWsVp
FKcOX36Tf/Ja5FfxNs0lnEZ25yTYjHxQ3fFKvBVgNEx6uN92RKB47GtG9e1seG5yTi9w1vvZXfqk
K1fmT2dEmujP/jfxgmUE2vCXUqPH9e85lveQJmXbn81++uRpAkFMZqHmotAFbh6uBBo8/smkFgxN
busfTt91gAt8hJen0mhwf3CjQz08N9dn0qDDOOtqTKPtAVSqCCCW3mf+E2MDb4NnAX+CQkvtwuuW
1B2Dojhm2HVr39LMCR6cJQkVuVCv0XOsuiqDsJS71CBc/uEFskC2865AXocrwzKakBMoaBeZBtt/
dHDaN0svooNzdnoytp8KJtvNV+uUzVuz1qlyl/QYVp0nnYleR41rhrvBBxUJXQlw1roSljwIJFVu
gLtUjnBcK8XK39dJMC0IMb1YeEwdEPH+GlawxeqMYY3aZkvbHPC2ng/MsFLhgec3vXcvtS5bwldV
CtpJIzcYbYfHzUOgnQTc+eGuFW2JyiEknG8f1tuHelNrap+gnwFX+kDR2OFnnsjAj0jFWZdDkLh6
54oeZ77Pf++uMtJ/vx8GQEy3v8H8PtgLYAKyF7gveqfQ5XIt+/LN4Ci1Gug2kVmU+K5ZxkfVh6sW
xGOd/wWUKa7x8gNLxWZdg0Gc2JK7JB1Rl41pB3JSQ5ZadeZVt33Tz6k2Z6tkI9NgG0899fnObcf1
qnM9xPl73KjGl6taDmOhu7t2V+YOG9Sxc50zOqZg98LmuH0D8bfQw2ZpFPnplkD1S9cH4dqzQm/C
KnY2uByEQw9G9+FyNDx5/Yz7m/WROXDHWvxXa7Yu2Dx5njXx0YSZOQmb5X1y43pCUUaHoJTiEYsx
sXUZot2mf8z11t39Idnc5Wib2UYbpY7vcTdPTnmnY3LJG3qKExDI2cSrswqd0rRVKw3qINSOb5Qa
cUUEHAO9YrzXeVOhc8yb2tg6tbungwl0Z11tb6vtNbM8Oo+n+/cRhylD3xAoGa04WCyi8zFa2PVp
Hk1jhNn/+F6edKr//S58rx1ay/HtofB9Egrg6MrPLhetOGznKPvlvLdmsOhza3RqbfOtPJIqqmqu
Vfu9lC3erN/ixiEqhUHh86Igdb5ZGiWbflJ62vzGnfyaPpiATuOfukT7Qi0MvUyrcqc26lz1YcY0
x5suNRs5HW+z5f9O/JMc1UzYi3yo2XpMmvV21bZcoeZzegoaQtVomkRssI5sVY3WnJ4K4Bb9XIeh
RxgEoeTRP/J26FdYDiSFWX+x6Z1z3Q1091fle+FjcR0gD+DxeSUT0Qj2Q3KrUgig2CRhnHHniF6K
iyZpu26f5zlH0X8jpgszwpT96a4ygPW6V69rFu+v/lXvyo9rEPk9Oc1as9/1dj2MYPAWvZIai/lk
V46t4v9JTT9Cyl92cJFzq0wTAAJtVsApHUYDJn6+tC60yuzNHZ1wL5xxcBrtSTFq9Rlv9cJMj2I3
H5t+lm9sBJPGrls08t2/ccljBNsiFdb2cwXAf6q2JvwAokudpLg5kjy5C9pPwk/rTLzb6Jz2cfHY
vFZRw3uXWu9Q660X/aWgkEV/duw3aCIE2Ymzq/bufnPtXaq9zSES7jHhWRKItGczPFxLD81xkmwO
/dWhv732JtVeLdfFpZUIhJn4+0y2pqU7hQ//BDK9tSql1ui/g8odObBnjpldg2nOwDTN+LhyP3yu
GZKna8osVP4mHIIJ97uB7+pzVGVF2T6wXILjIZHTt5uF39oXPrxltOz2xEkB+F8iF3fO7Fw9eP7+
vvk24n79OQOD5XqbTX+f6x02/YsURuqXTb+U61VlMbJRCbqw3vXUGy17s1XvSgOarDmsTfoH6WAN
YrzuvpHcCklNZzOKF9t4PYtLtKk1KhERLq3T+xH1gsCzWfwzU18hgYt7voSVv7T3gNDO5vnCShLK
s5Oe0CtpmA7RYfi91JcEvoKgIi9H8kAI9yfd/KR7m3Sv2M6XQLlbLyI41IZLZ4/mmk0Z0h38+rjt
7cvdBdo0H74m4LpiuLcNK8OuR63R557E6tDayOjgGIVkUo6K/3WO3fpOWH17OWvf6q18ndVia+nW
ltBCRk5Avv5/VJ1bc5tK161/EVWAQEi3nE+S7cSJDzeqxI5BgABxhl+/n4asfO+u6nJlZSWOLaPu
2XOO8QxbPVqXn8Pn+C0h42fdcPon7Qc7zgEF52TtcZFBX1mXlts7TI7MAxz5x/Xqs1KdaHICUoKp
Rj0fXJdQy6NnNXfq4Szr51E/S9lDoz/ssoeMAXFYUUuEFyBllPZmkOR2pYpABCHGG9zhhTkkKkTU
jhcbd7kBywstPkNLxoPm8lLeTndqr9vpWJyM4rQrTsUcp3N8/bOAxUfjK/LWvfnJLiye3iGzn9jF
0IGzaob51H/r4k3OEjoOZDZMRF7y7GmbsHPCLAg3wCbxJiQ/yoKmsDOfnq6oSNZ1oYl/tA+zXfM2
6ewBjTk2Pahwpnojf9jMZZPGldVl1DlRjv1oH2ZTqLw9dZrNatjjZvEXWXd4iZVtPOtvhyrUqrBI
QnkXNJOXWU9kXmYO/xB/nn+I1THW8vjXGAGPmAYojZwBjSI48UzMdVn8ITZU5rr8EVYDzJuC9fes
At41E6H/9HLDjORv0ackR4YcsRsrY9hIQrXAd0+7jxu6XQB4xMfPN8hr1tny+bMiWAhIjYsWAqXn
N7lnquiine5T5pDOAcw0W8CV+4qt7OyewXzIPp6RwPjEzkqBid6LbZod4Hyt2O3MXGyyyCt48TNm
MqP4EWzjdGbXbBKYNZ/ZvVnFKsROXtDWFK87CFSdFSW/2dDviErZMdN4edw983cZyDONV09ShDbg
SGyf2GK7yc3Ik6JcgoTEkJAGEzXoaJ9+1uCV/RFvO/nKuUkac4TWHJIm8EKPn/o981MUkNdgD7ht
CW55WOWhpoR7OilldCijO5aJJkCScfOHUXwl/IPl64z//DUnXfgV/f/ECB4TOq1/5OdmejUJQ5Lf
OR3YvPELXL/kJ2QgNZUW9RbbPiQz1F0MxxY/pa9PMxdvJEj8xn5lo/2J2Ie1BzlXCKWPjOHqYSTG
gNyydTVYOlF3gpTuveveBLKzWNveJ1fRHb+MSu8YPTEUAee9DmT6c15S+Ky88BXGBY5wDYDKIuNd
IWT7NMVG6rhY9ptTqvFr20WEgtJ6F0+7OOljBdaFO2AXkB4q4fd9yCXuYudcPd3U006Lb0NcLFGR
RssQVmpwPBIYCrzfEhALou7+kiluV7+d/EL30zqQqiCn9EtDNQ3lNFxQkt3DNo92rZUnYj1zkNt3
2HIW+6ShBaXqKC9skiiTGfIhf/7HpijRKvf2N3wOk0lAh4eUpIqSjhuj20KWoGLYO7veUStHAgds
RYxDHSXYffIs817hIBuZf5rwH5EDf9M/0Ufw5KKc2h7J7anc/2hc2DYYNv6qVigpemKTgduQwEZf
H4wPzfXIiHtrv4hzcBrFqcjfS1YnCWUxGsa1JLjRA7yaP0uyR3/fOIfMG2NjaIrQ83Eio4UOOyix
zM80POse8pUFuilSfWRSAO9QsECUsxqeYPJSSRTGXD1FvfM6k+sDIPHjciqhotFf5CmkrUTX0zWQ
pTKr/uK50+AuLZS4fgmim7kstly634fgsgTNIRgOQcJBWYTKgafmejYupwPAh/p8RYuKDVTQ1XgS
kgMGKvEkzM6p/XWgi926yZ4JjdtAhn58qAq/V733U8EYpnD3nsSNKBwdmzP7lbdpoHkadmVAUdxv
Gt/g3cd3tZbkO8PXkSDjEUaCmJPK5ryOTAN9PlPZ+irsFaSHrT8Qr9b6r0bvKa3PQ06MHWlEqaOF
7/xEnQu3PUxxdDR4zzisBGshWkashZyNuAtXt8yCnbBzTtj2aHSn4n/l5/c94jKUnJ3D439Aiir7
JL1nC6RrXGRn3jCycjqkJ6M5NVr8rrgak8JdnPexzrBLs9DqXa3l4CsHf3fwi84vcUldvPLiHeiV
VmJlMm4PNytdavqJewBVNRgXWC531OyglBN7xH9gXnI7R3ACXWpASyTKeU23S8m+5A4V/T036+8y
kcR0GlN/P/ra6PdJ0Gn+PRFJR7ckKDRCuYIkCaQywDRrlIEkSA4+1lmY6TTfiDarLCqLi0GOAY1j
p4S1jpt69EsNRb/4BClGLcXK+ChxPaLKikopOqA2ZI2WxBwdg7OYpm86bGpNan9DfC7uiYFyRfgD
pAoCr8O6kMGjI9R01AXhpEOZclmXKFOsd/XnWHlz5Wl7t3mc4hmQCtJJJKSAVLhCPS6fIAy+g+p+
H1Ed8KbCWvV+Mb5H1OKGikrI/ql8Kp8VsjxCO2tvX3gVCndgWCmNCTMHvsUJT4ogDSx06bC0Z9ya
roSxjqwtLpC0cMoo2UfoDMmDQl5zg3luNvTl3ini/PyL+6oTEdJS4unLwpGhFffG3fcexc1a1SY/
dYjvR+iFQdoEHCIHGAhPGUqzy6k9CqVZWT2gNMsuZNk+qIYNUTy1yyB9zuvzrT7vlrPS2NzWULlz
szZwrDg6eunHCrRMxjFECHKYt0QsINi1s9MEx37wu8FHASrjbZ68goy/q3cwXHIFuW2lLjsLcsLo
4KSEdqP5+Ly9qGfUluSpOwWeBnTT9I2OeCy4+uQvokZqxDHNGc0hy8KOxda2QCLYOQNTWiz/uJjp
W7p0B8XPAYCCnWFLwCqNGxr5llvgRuOAYXJOMwQFFiBiyvjz8qHy8oI3ZKKJQ8Bhzsc9a/Ebw+8M
v88ChTO2CfQmyKECEOcE3wvHTKwfgl4O+jv364W9ZxeP6ekG/KGP2z6WjUg1oo788yRSd2F/Cyno
VSXojv6xA3VGNwK/uoaBFA48IihngIl8dIzM1Ue35ApGhHOLKpAD1Ov2Xlf7NW8oGpzOfDfzJ8ae
znEUr5w4S/Cyqf6u96muNEZZCNJ+oQqlUEEkevhBtaJ8R6XIVYc2Bbe97aHgqtO93r7273ds4Bho
0U+Rczy7e4RvEBJCdukOBQEXvPXSM9MeQ1LLgI9WC1EcfDyaJ26D9NpgvNEzY+CjORqfbLT98UUr
TjKizwJ1AzLAZQrLKm6UqFaipI2i2azv0OHdrHbT2pUqsQqcLzb6RH04qf/95ctExCKaPfFXS4rq
a3TQQ2nk6hTofQBjzyZEx6I7B8LTmbmIkJi81sfHzzYiOHJHT5YrIf6ZDIX/X80hskMEh1ttypnK
aXr3dfvnsXSl8e9l+tq7Q4mBBR1wh+OZp4wuGgapB96wvPfIDlnPbB4/vJlIrCfOxdxFP6zjxeZo
hAhZWK+HU8ms+n1iFLIuhR+6IZYMqR2pXuIsyDRuwlCJrVLn14CfAn5AFhd/Dv0ewwINT9W/3MSp
Tc+p5H2Mps4ICLC8M7amc+Ib9OUx2BqBTiBWHmZdqHCBNfcQdbDVIA0Sb+1KxFRjpX8cLg815maH
Yky2TgqTgQyobaTuuZbHZR43edzlcW5ENyO6G1FrRFkS3WjsLhwhxWA1SWT0YXULuabWHSOLoFd8
vfOrm1+MXnH1JhlzmafBvDA8/WAy13khJ+Tu3nduSgps7kmNd2y8BJ3Z3lNTf079DO/t6MvrasQO
D+UIt/PKyMa8UbsLqQkk0695dbc7aWP5HayeyK2r17g6dnbWno2JS6nhXH8MvjpaKkFjk0jc0N52
Bjx/H3USCZmKxklnGuAniNb7jwTFILgmHwXGJEhvU5wQ+E9OlSd+MQ1/FzdDFk6tAfgK3rI//5Bj
KlcV+vjran4DrKYPSRMScDfRASyyM3V0WDyg3E5ohXMVpDvUiTxoYpdQnAChbqw/kD2Swa9Lvyj9
eQdrZVw9QQx8vEc0V0frG3fQYnCzAWCBS6NTSl1COo1vdDsbxSGeE+0m/wr0ePVx/7mbxeCAYcH8
BgaG8dEC/E52/ghxWA7jjJRw2iQ7u5tFEMPGeIZbiPRjU3/sUHbhB1hZjnTCW+G+Ry1JPhEiPwaE
93XEwJRBf4+ZggA/3Bts8p4xA7r2CfYm4BZNR4vV2PoHlJUIYsvDGJwZGStlFcEGQWFwAOPGKwjx
O726quGwOloLN5O4Z35mAxDxNZ+TSDbiF7OSAkDMZAyoXRkYY8HJESNIEqsYVELiYvXCwYhR4UKm
aoS0iR4zLKmqCe5NwJQ8/aV825FMTNB56oK3YYipAbqFEsPwDyiYkAnhisRKOfE34YcytgTDiC4Y
6Zfc/YVWMyhX8u/gUPKLMGxuGKm2euirh2Z50JkF2Gpv9VI4S+FCB0gKjyrfSpi2Zh9XN0so9+4r
dHtZR6EDSmju8nDJY/WZuY76jNXJAhOikALI1kfDP7PmPuAhRX/LGAqJL0LJ+VPMUO4rTvVDqb1t
MNkYTCU9ZrVQghmzbbJV4Dho4TQEwV77IYupKZa4ykTNyve1AbIQHOO+G+FUN4KRBcoWCBOOI8YV
+I00ymBqWFe03kOARUT0rCgoIegkyBV9cN8jyUOwLESlDNiOP1C4IbJiPoLOigEtC/lyS+csFbLg
+weyP/U7sxvBSfxC2CzyslAxTyHDHPLeeJI0CD54VzqOaIEkXmeL2KCmLIAQzheVybDhgg3038nM
Df+mLm6sw7kNbhdzca6fG6wE9NbtUYXVsRJL+EiUUcXjAauD5tVqgdq7ioOf+4UXV6hsE3yHf9XU
YurIq8nXzIPGHBUGNLY844QSNTfvHwKmgHdmFbSJufSey4HbfzAWYnrCWAgBFJMRPoLMRL+HsI8R
FEvl8NQcoGJ7eKkUp5JTcn0o3FrCG+I2/D4XFlqNkjNJzrIuhboVOwkwKmiB3qEyZ2BjmuVUz/s8
vs9RlURNHe17APyherOIPV1+QSVhdUcLKgkfNU2sQrYmbrWV2I9YTDoFyl36yTxeU60iOlr6mXFm
sQvUPviH20X8AikP8QuSZQTe2+gJnyJRegLKymaxEWhQYW/RZZtMGyV3+gt34iY2YriFhtYCdYWQ
AF/y970IbePxxEpZOZu+vmIK+7yNvBlysph6M03nqQLYyYOl3f8/Lymi3fqLYfb8gWKGxViaIRKK
mTwAwR13tDD+wmFj1Fr1gZeCmy6MoNMbWfWvyLpY2CHH187xMLQL7e8KohXB3eRuQ9FhNkdc+3XN
ai9KAbaCarXjPbNSrQzFm0pv31twRepW/NQSxHmtO3AZvbnXdeVMXKih0LPcRDon8zIUNSgSRcwI
nBeelldG9QiH+EJweaKhSW9/gUsD39LH2wfyzeILOkvxla2wRAzvzNvqLwQOvFXgNDmPPJAQhOZJ
jAX5wbB4UplmMtNEd49+79CGfEP6E68I2BkSgPmW3l54lXoK3gW4IYxx798sE+88i+d2pK7mq8XK
ktpzFk/JacQhCnN0jW263IVJFNlO1YgssYkmsSAnM3N9wVR6WVnjxIyi9+J12yRfUKe3uDqEoyCn
WZePwfrASQHKHnGhNRCG1RN1RSAG5LN2ArsSXKSAQfP+4gscoG4dGLOMAnaGzAWtOpoRIWgh6Y0U
rKOzu7tAEaHe8lJsSm3sAMBoIPgjWeRIgKRqUt5o4i29g7hO9hralX8DVESQQoWK/YLy7ua9NA6A
nap8QFuAohhvLTpiJuAt8bQ+HzQCansh11dWiDjHE/rhx/QLWPv6TvmHQodXANUVodSMNTxAG7XK
43hY0VAg6EXkpaMBRkwhITLDA7mOi/fruJiJcZoHxXlERaE8MeFlG+8/8pgzC01HHmu8eKuIVl/d
pmhvXtgBCpFzu+1GKLlY7EbrQ8Oc+rDGJyQ8zYpHfAIGWCADxCcMuQgoYGGAZSHtZcEKqH/NBEm9
LpezE/OVMtQG0oeQq7dqlbi2sPmP+8XRp6uotawjUWgM7oX80lhDcCUZ9mcw/IKfhFez6ny8mogU
UShqg/BqHveMZ800yhmNUV/WXs2ZV9BCFkSd5EPDLVEHyzW8NiFu4mUHcy829laOxt3UU/8OXGr0
jdGfV8ZFlwRNEtyroKQTUQmsy5VORBVgS8OPJuHghLkqLi7JHHP32CkukyjtEm3Xj4sumuhVJa4f
8i0YLnQ2YIn832WV++ps04Ab3pRPOnAGAxAyddD0tiZtu5GQN13wPJigXRnvkmVKsNgT91WYf5N7
vLg0fXXD095p2e5nn/Ielgh4YEY+lCOcpaHO88fdQnL1zlNRFzZmpJ3oIHDVz80o5a+jhgdLbcme
6DNrnBvCZkafruZnCYx/NS/un3Az6iY0dU8Fi2hG0xt9cGxlLOCvJlcqzHC0KOm206I8ggDpHZkG
O9xeTr33lN304y4/zWKCxoWSa2XzKj/dvkSrWbEZnfHL44lWBvdJ1kFDyWqWcaoi44JwJhyTLQGV
nJoIs3iSVCZmIwagLi53sdrFWhfT4T0exJizpdYD37DezHgdR/lXQ2/nv65pitiIWxp8cO/zgI9S
GGNZBdU/ihjcKFjkvh1v8Z16XHYq+iv0SJ5a/GDKd9olyneuU/UrbsQWsS9+UjPP3MPtpN1Oy3ja
5ed+f5ryc9Pb3EMkGhCnktaWdXkxdJvVU79YwwTPH/ytkcP9F0tJ/dvey/fekPpJ7V8qLm9iVZrf
kBQ3+uzrNG5sCTOVRWCXEATOsKwTM2PONMBtoW1vQuWm+t8KOZxEXvECWXWDqzZYgADXbswKVH5y
+ti/Ub5zXA+rdm4T+pPnREkurCiG8NUgEdq0aNvpSbpDEzM8emLI2nzD6oRg6OJTFeI7Ir5l1Qcu
54PxQKDx0+UiUhbQwG9FNn8a21lxON+V2LAEd1/6SaEALuNjId1DwM97dHgr3xUVefZFZpT0Y5Pr
/8NLzJti3xPpY3cehczH5p6AWUUVZ5kU48QUCa5YCwncNBFx6ha+KPS31P2ogtDo8zpQ4vKvjzzI
dx/pHEKcm/JzE6uBpS8XwI4Bhxy7Ktsb5xDFx8vHDX8mtlBCJ1BRckYKPC/lBS/QJqdDQ2X8gHDJ
Vo1+EMFazE2MY3nFdAv9o4yGyOJeRHQACpoWligKNZvLT9uKbCy5DbsQbxznz+EScFHi8BkIMOCV
6Wb/TjTyKpYhkpp6m9fDMEinMGEhcEAxry/A9l5i5dvGqlc/+YGAJsYL5Q3iLsTNrmZnfx8YuIue
aTL6XEbLyp8x6SSCsnJcM+zGyQNwXa6M6zsKLrRttDQIeUc+YR5Gj2vCYrhgiUXGxt1NMMUQgNB5
YLuQTG6oNtQ6XNy4vgFhovOR++gluQ5s3g+uA5uAifsbMQzU/9KvQ4xCDmfW9K2IiPzaHhdOUkpE
XkEQ6/90UlTD/Qd83/JrO4bQGDM5vAttEsKlR4ru9o2Ku33j9ZO/U+6xqtfHfXzjmfhA0vY3inU1
BmEewZyABWON/uOgPq7Z7ugdN8kjVSAFUTOKOgo1EYsiCucAgiLURCxQCqiJpv9BamMbqAKJSogT
2OBH9JervfuCj3O1djI+mUBuhWJ/AQctI5nzemYMt1D6AgSYd8GtC/KjLyPkv3FnZeIn8Ie97C5U
Ijt3vvATMWnN/YA1oEPqmCwczhAHCIAk6kEEQEqCowBugI/zGgM5MfAG3mJ4vEwN1cfrjYbg7GkZ
2z47uafc2VldpKsXfLdWVwZ3CSr0Xz0fGJwJLZImksPQIKNzpEAh5YSr75ZywptI2FYzP4Z5cBOU
4ZZsDeE9pPja4wZfHV9EpJNW0DE6ZOtC+ao+YyL8fMyAWkIuaaxAY9MynJZeTDDwhYyKEA72Qo4k
4M3IBv9Xf0993zDiZV5FCsuv9iJch1Ss6MkoxDYWNARSMh9sanzqFh6a7WlBYka9DKNZ5/jRI+Pm
wdLFwNpmNrRsFvpDVrXSshFaK996NCI07VbUD2LC2r+xn+TC/YFMG5McC500lqG6A4AsqMqEDbDk
zj7O9swkGyESIsXzEb4upB6rfOHuTqeFTVvc3RnI72yu7zRT2IpZbIIwj+cHw5Hf1ijC2ucniuE8
4uuU2ftX9Py/DlSO/Z127kgAu8e7k1YN706yXdkUqEct7RNJJPlpcMqRHKvP7PU8C7wXjB9XC1Fk
/5aDN3QGbLySl0we13KaSDQL+Cmnv+n2cHTwbW8ySt6g4yPXt1Gk6KKkRC88PfFQsdHibqN5snU5
YCYyl+vEOw+XFGkWtAt4/3Ip50dxXAFI//wAxHBym2UBndq4U4Lk5eopDYKAwHSoyiMBfEU4c7EC
3zztIyJqlrNW0Zg8N5fzgVuS8EemNh/ygzP9PozWPoMIGO724ZxFaR2qdAToBHGm8xP4rSFfqMTi
hw4f+9/PfUYai0ZA/H8IUMQJExYHAYpEYQp0EmQaNAQr2Exk/FQ0362XP9TrnCzaIz9PFLdHToJd
wHUXlyObJb06JPwsoVJn+4RaQcXGGOgveZqXZXtlhJMUtOyK7WG7E1l73FZ5BTlRsJPcX9Fe6u+b
048HmqcZlmfDGxnKFHsjnwS/FGt7ebcnnU4B+kgcF3QKMEyRcircfg9cW8ly/peWy82LCGduXtPN
PtCzxtEeEkdPpc1OhdHpKAdqG5xdWpMSijHeCxYfmrtXZZ7HG7RVXOyaPIzYNTkjeICKFwFzX/0J
yjf2do5cWHDa89XClZy9UKGMb9MsXhLaBdIv6FACW8uByupW+jdPFfcP9TtXJ/TY27Vqu39yOcft
jk9MJi4WKT5dt5snkaFEBADHDMnz/OTjBJtHF0vJSeniIj2NO/AgFuCUGYWAIz2168bM9vxvb4ZN
S+ABsM6NTavSHSa9uuXuvTebQpBhEtxwSCAHNJke+TuQI7szjZDDzb3cBFOg3ztD5WhX55aZtHmf
QN2M2PzAGTA/AQuj/g3qBQ7DPs0S+3QtsDBwO9mnr7K9/914g7OsJ8nmPuMLZfGFssY1nOGNLGP8
X5B1sW5d5fNNPlfyOb2fD9LpAJqnPfVa3BdxcYiSJWqHsB/CfYefB2CwOT7seMAap0PM5xwyt6a4
2Lm3i3trMVp68947pr6RUjUTs4q511+SoE6sLCSpeNR8QbZkGFsJsmUzouUS9x8WZEtd8mFlKLAy
mELssHSa6R8MF4CEsqjqzCdoHYA71PX/jH7KIIppG2opXqnK7WAvRU+p2TIPvoeKbmO9YivSJGTC
HokvvL32z+Q5IWxc5erGD95Ef5CUMip2ltRNFYfF/kzbBz8eCy8JxwInffVxFT0Atmp2P6ohqf1D
8o7UibIFqwpdAg6M5aw+82bbJPDV6wQkFwBDtsbnaETccjVhtL+abHmHiepjbcdtvTg+0tbgHcZi
9+IdNr9iXTjSOJ7wfUT1T84lnOkUxuueuW2bYFqE24KF1UL6gVOBNznWE+mHyXb6nw0DCT77AkQw
UpUEAop+Mnd1FtppUneRp9OIWSNz/5UoHVf6tT6hRJn49Vqf8PG6pn7wbO0/sjMbaXE5wyQ/4NS7
nBP5zJNkrJCnnXLSlVN6PQHjMnoB4zLqKNVCxbGqR7hc0i7MuB7x3NNNC+Sjbyg+LlH96ms6VMPg
uqfnGi4r0QlcpJzE4xJnx7iXLGhiMk8f2BTraqfwkhnJcg/1lBlhuVh1yidBRuHNL2lupwx4dG+s
/F4nqcHkHaZYRyVS22jJvO/LIS7HUzGeUuxWoEgkSkculPQuY6WKpyq+StHlEk1KtLAp21pCbKQQ
wF3Ydz7ZAA+0SMwWGePF/gJ3jqcewSwcAQpJRnRloA9IdoMdJMJgzxv9N2wTyKyswvLz1KSpTvOd
CF1KYDNzRtStw1nnhO8f8vxh1B9agDLDY45ecHg0skdNe1iyx5GP3YNKKcD5yxvgCgMT+afLJy9w
0nfniyaIOhrRpWV8oNia7WjEO4Fyly9W8/aIxhaTRgGyVMZ74HUa+kVU4oabE9bRmssnyoGfewfV
+igUaZuwDFEasiBntw8kphloxeYnWDVs5NQKvLtk8TcVIDzEqiCQQecAA4AB2B3/EyW9hxKwP7jt
wZ0U94bimk6eED6zjE9FBI+c1e5cZmdeWkAtCxHddyYHZgUfZPDTxEdYPWseFZDbTR7qwnIIutH6
N41Fon383NP5WLWI6AkLoiU4lk2E1tcXpQAaxW8ibVa/8SrIYPGOgq/Dq4D+GbETOL9ffDN7BjJM
RkwwM9zlWUj0xF2eiJFSzP6FShJu0Ii4A/3eptzjObAKKktk/6mLDJvBKRor8fE/MTZiYCTBEq19
V/8EpSM+3crQ4Sdgf6Wgl7Vz0p+X7HzXTzcICMSZPEqfQmMplMRmetqUkts3t7yNTNsI4GDKwRBq
9AbEmp+8+gm8AwIjQlhg9EpsPB8JgjdXG1x1cBuE0YNbqmIRAp8BtBvc9D9cLHtpwrvRVBVHXhcY
JMbZHSQWwI+nJ35uaDKvZZDQqFL9dPCr0ucpqvITai1G/6gqATPxz7NqUnZQidCS5D6HVuTg2bd1
bM1wGsEVvZ+r8gT1V6F3kgh9M8KI1/0pVeODFB8WZL/Ec55h/OCewbZOFBa6qOmjBtPMBQolhfb/
iQBr5hIgEfCoISHQXWUWq4c0L4qQbxEKDqrCOjl1ALc/7lRIeoRZelZjWRWdY9ruEAb3l5Mui6iq
XBKd46XGMX/a3ewjVCNzC01hzqGSb/Wz75wJ22fn7MAJI6JC8sl8boqqYGY8lAjX6NaB3iKv4P2h
dKf5mAc4oPtQL6BOh/0xKFBjXK2S5qKQKp8kRBtFfF2iw+DFYBDAVMNAAFNN9hJdzQWs8gHiXKDj
WOlC/qkSQbNJLC1tf+ISWQRIs4Ae4FVmQVEFenAsvevgpZUH9CBPvZk7kQken/RWCPlMmw4i4y5o
Vmr1dktM6AddqVbpvlE3EeoSTkY4dFHTRXUX5YjnOzp9QAYio410ZA4YHyDNtfAniR2QJpE5wGgY
8yKjVBYzYkap4EK3OTRlMjHUNWBQh0k0pW1CE4gC97fePo5vTKM5nnPeeDTRsHEwtWN2947PjiA7
8lOJRdz7eP/qJcCS//JyhzYk2uW0sReA87NJPxy3FUR7oADCRP8K+nAdAG6jGnpArIzxBj5nxmMG
kGoLI9IAqv4SNl8MilLg3zwfWdwc+D++wrhoscqfWKDwP+WDiSWJ0WM/RfzMDZQLU6RNEazwC9ML
zaqeU/Aii6u07n1BKoVPTwR2tzcRsENg927B1glO2zlApb6K1X6yxxDVtLMNKkduby2yESwfYjVI
I7GrSPYsQesH3oYWmCQXa1bFKuFC02eg11zbh9rOwE0Qifx7+UNVuF9igO6DEK2LKIP7IE6VST8D
CAS0eDCHtR84R3geq9djQ3gk2eoi0BRo/whVwTGprLdbJH49cN+EOpFqw2B/57DoRTHWwc44hIsn
yE68ylQ1q/3tES8cVwl+i5savwXolGEqJBKM3dwjAJ2yQOXH2NJ0vh1Ujvg8Lo7uC4NO7uWLd11w
eZl3crctQ/N3VaBUwVIJe4CkBU0VPAP9xRqAOCJ45g8a1AN7Tzm61E2UOVZOOJhb7aKU4SHALnNR
HQ2pV+bKB6et3SOwN6hvtXsjOWxw+SzK4Ca0X0+V5c5Q8UHJrUvtbWkR68ht/M/VyZ/yd/im3vOz
fnR3R6BP3pxzwHpT48l4iHTPAKOoe9mDi1zqMgr94aL5hYs9tMdj6k29WAsDjiOcP7GMdR17TyLZ
JYGWYI4/9186d4vU2amIqOzqYPcTTjK7FNuMPU/2jTnx0eJ2IfwNPa7rK+W/xbqRmkWTdgB4beFi
qLhWQ+qjLFwdDJgYcnAmdFdeeKkBzFJWHeOyPN3fn49uTb55YZdAZODrymJN5ADQJYb0r5jP7bu8
i/Qk3i0xrxCGNc3kW0RlWdTiW5wYb2g+Kkt+OLVGNzC4JgEqywv6wDFArzLRLbwK0DDreLFcHO+8
N3SnITGaLdnRO6d8bM95J+xgO/7XagfLZZIVhCMsYavYcYzYhmSPBTm6Ys00jUWY34UHXeJkECYU
VovtyPzdcRXS7Ua2a0ks1KGH3FHuzrIuHCisdnRqKi8bM8p9dBrVqfgN1UFR3R6cQnWydfF1k7NC
S0CiqmHVDt0h3+jPN/2sZA8VHE4nTc1bTkVtszBsYNvYtDmc1K1VXmz1fwQ6ZALSGqh/T2bJbQc0
Mugig3wiv/xNmwdhEG2e4jfimZQygkYBbHXERfZlJPHCOtKgQEuqr6aXA2qcC7WmCKgc124RDSNs
h9LaMOKTjRQ3fHvr+gfN4jKN7XdphEOcjjz3ZeQ069ib7he9Fn6JKoKrM6NtWsPM7egR09PEA84e
O7rsUr/XHftQfFvE1XzjaKkBXerH6dv2+baGKfcRPhWqi20EuPXeX5CUvOpYAFC2YdHnJpSIhMLN
NcsecQ1ePuhR0Olhq05/GtYq4wjohnuAfUDavniI6Rmqk+5BNxyvNmnJKISDa3zxsW5DO6aHW5ov
KIO2fjKNWfOxjugggt5GgcQsoSdiOVIDYF78x6MH/AVZOpY9Zl2KiCflFsUW9/AvogqQxhUGpoAA
MPoYbiLxDp0Jf57w6eYazOQDcsX9L2KVyHW9jUtILCHRW6vegi4Ki1pkdEHI0EdhvCpAeoxiaU9g
FOc4wm8PmK+hTmQqjkpGwhbpsWhPNNg1CcmC737wYALvxrVnDHQX60DEaTSvpxHJFUw5D4xkbELC
BFSDZAP+KVJXSpEmAzU473CtOk0pFjATxVru1q6Agh8e+bjWJSBrr11AukWpkPnlSwUdfsbahL1S
D4DISjzm5xlxU6v0oGUjw3QRc5TQauLp4bnxkvgfsIp+nsgp/0+1hH23P3jbrg9osIcCSzjQAQI9
lt6M4gmsB8yi4xkIR2kqIFlCjNFyb6VnfNE0f+gL0U/kMv97SB/S338FbGtfjJYY0G2qhur1Dpnx
mQkIbK/jD3qMXNEZvberCoGeLk8yugI+osliAI8sCxjbFhJAFiRF1rgWWXIXDmo4qaGyrgHpT7D7
4iWk17NFEUGCUVOHKKKNBEO7wXpbm2BQdq7o6qEFduKl3hMOCVFvZ2N9gkyy4s80+wO3eMlUHVKG
zbhtoofNdAkB1RsFEItvhcWwi3be1p67K//XnqP7SXuOM5UBOlwTWgg8VlSKyHmWdaHo4bVjdA9k
9TTStWsY5biIySiTFo++zM0rvuj2cVBzSuNY59ORabOd0nT7WFtQE2FHRA6SdLQDXwB0SCeuCKM6
4K0t7AgsNWts/Vr2JWb2uAMKQQKCGUX4NMAoSucWQjXU4ljv49vFk6ExR4ckuq+Abq0L6AFcJa9l
/qz7ah3kaw+g6iyEhqlJYaPrdoVAN3dY8l2saXSGdfUqWTnOQtP24Nw56zllDg7y3ubAE+7OV3dc
V4/glzKAPwOPGx0lzCcHCfnXl8DE4p6b4y8a2HjS3KVzO2TRrEmEWTT3v12u/rvm32yVulv3izTI
a5HickxBsYbSHGpGKBPx0UVdHi1qdOcXapQmVv1D04JiJdPOWkActpGE+kqmvWFmhNA3BArEAsmv
JSivTPS5+zEKQAgFQhOgSSVsbzMJWQVdOLHoryaPF1Dwa0jNnPOlR/maU3NLhOqKkJoCeeyN3NCA
WKDq6HcYOUkDt42fmmb1n1pccgdt4Gfg97fK2prBT7NUIJhibQFBOqUQ1QKl0JoRdJNtowduKRaN
xh1VFufqGhC0ZQQRE5RhvyBfnC5UyPes1uG8Lr5nvuF7HVaYlJLwun7PC9/25HEdwLqHuevqcvUU
+F1qzMx60a+iyC/zkFq+4sINGncHPVhIvgBMEBxhKmfted++lf1PBrGIKClOmaDozuMufdA+UdIe
1oGI9AtsDdOHVGOXT0SwwSj5007ENBxLfxx8lLkcvkKWe/cuuATwiTu5Itr0ICCQoynfFLRnRKKV
BJayo6iB4F7c6J6s4BUEm3DdhpnZNazXvQ+JnffoI7cXVKwwaOgCftBq3AiIYENQ53GKMT+bnkSa
ApMD5gfb3IjBjoEVk1FK8bvlApwJRD90C0YvYAuzh5J+UP9w6x+u/UOZ8dEmdqJiSiTQiWN2vmUR
2UvFaUC2XsayTlxmBOHCWEdpase+BETZAePB3IupE4gRRl+8ZtUHLyxCuu2r5yT9IO0MZ/LtPH2j
NqCdznE+PfGdoDrkIpVeHAKGGTZf1zDcJIuRc70QosZeSqeTAJb/4gDY2kXeWUNZYyEqYmpAtURx
i6YXUxKK8xYBmrNfU884pFicVhxVKNeKs2hO1w+3+uFeP4AxnRziDjmp7scA1c6+ZbAeGHkAWIxM
aaaEeIc6V8Vq1Zq/3rovsBpy64DVyAN0ddudEXAciBmuhWsSVMKFGrV6HiboY7k0As6+W/H80S3Q
5APyjzl5t9lAb5tAcQPCfkeVAbAI+50vJ/UiUq4ZItXwKS7noaZ5594HmkMw7m108hN05gewar8I
tzfH2SWGslCfxsoEvkdeHAv4HoscFJqoSPWIQuHkHm0RIdwgQmHC0sXVLtY7QeSTujilS4DCKo9R
WN40Eg+20cLlyM1BjBZ2mIImG02YeQwVrpr8U1/G3bqgwUT0pJARFJAF137uO39/8VA03a5krXhy
603Imahk0qBOA8h8cI1+884nF4y3PYvLpHjbE1+4LqLBegrp/4kGK0YBqMpGsWBTSYNgUyWkFK5s
qg1MRXuUpcEnhcKcmD0cbrOTaKkLIvYenAgLzu9q2TkyI6YbZwgREIZC3b5F9tHu/bGmUSrsvnpp
MRQH9mkJy8ViN5pol7Flbp5iLM5bG/CftEh/FsqdT9AIKWpzrtgFwX5crKzRglrA2cxx+4aD/04Y
lwONfGyi7hrty7CQAny8OH6yI+a8xMQd3REY/PGTLlyi/CUutEdadaLJd/nFn5xKlz/FKj8wY/1B
sZQhN6HbBQ4U/oawVtC2SzSvZ84qoy0EcuTQ6eNv3n3+mVKWVjNmTxVAcQhjAHtI/hu7iHAzXwS/
Hko1ii7cXwTl4qKeMYAVQOAAFdiTwKs3H0e//pgr8L4/+CZx4rLqV93kyyigWyNF/Koc/LirQYc/
cfmBnArtloSC+LTxCLDqqB5ZnQ8SKNSrma5+Jvxh+Jm61yM0y4OQdF0yuiQ+ZlyQBXaPt5NJJtp4
bqX46m7+gjQGlROE3OZbi6gdYBsonGvQA8nKQIoz5Q3L3soQFZJNUZ37xbeRqA0IZshDAB7Bi6Dz
5U0maiuNaRPDlt7U5iD/wjfKl1UffuWNO4Z3SIEhJtIWBSpwVVBUCGWAnq7moM06jDsU5QzNV118
yhEFLxec9//H1pktt41E2faLGIGBmF4xTyQlazRfEDZlAeAEgJj59Xcl6HJ3dNzobHVXuSyJQCKR
ec7ea5ffVypsTWTOkaqLV/DZSNspzViLmXy2cM8DvsA3z9dHaXjNfXmUhpeiMHXhExV/3lGviL4e
/yRMYsyPRWiH6gu11+PyolbrZ2wB0BycBJDxFAAboZgrf1EUHlbByAu0DHJ4wZP3SQX2yL4Afc0Q
AtygfN8atnSx78RVEHbOAa5ClBeNC3MfBY3Qz1HopwL/gSkSym0pppfU+GA1cnR6UsDlx7SDIQ83
XoaxG/3QKS662CSpljQ8Z6TxA10I8f1duE8liq/whoxQP7J9c/Dl4auuUXZ4uE15jWEEXHxqI35Z
+qlHapo2s9DOVx5f7/CwiJyqtp3It3bu/gCCBgW5KNni+o5rllwr0JfstpMunNU6ytNsp2U7K9ud
JneiHgJyBv+PFDIPwtUq5p/1b/2CPR9fKWJTuJcR4A9bn+0JCxH+yZm+hnAOnerkunYYJ1oTqNQ1
4bGk5iB3UBkcX/lR1rhMBeKEcWS7tZiWeRAnI3B7571IzbcKf8Ay6k/ul7wDQiLvpJquq1NgCbY7
QKoi8I5paCKj+sRCaTVirKiAjWJcDLzHnZI+zMcE44kSNtnPTIlbNN+jgqNPh5cpvnHWQLcFbGcV
98QTVsnAe6lKsN2C7WjRLFDspHkQ6YIAGc2nCD+tcopMuLdSKLHZPhOfGGSLn1YuAsy0Foot55Lb
OQ4b1sb38c5r0sNc20/C8SdZ2Jx8ckKpLmbC9nf+z/M31KFehLCH1HDVMnETjQLwydF+n93XEVce
xSiIQGI0J1xf0SyF4ymqM0IkrMKttpItE/k2sldPzC7Ru+SSp6dcZLBkSwbLeiaimsDltJ9TGm7s
vpG+Ys4gluNMBEfq1FW6nlLZ8L6LZ5p5JyoTFeCcgIbeKhfdPCMPtZw0xaClGeQ0sjMdE/AtvR5P
k8BIKGTc5ug2RG9mGoGhByviGGUfw2K9IoMHhLHYvpyvCfxXSgngKk4AxnAZ1UD/hacAIRDbHc5e
S/bWwPYIWztBQTz5dnMIKgGJfpzMKFUw/rZ1D1SXOV6diInbdJxsZ19ET854fX2O8RgPEDfzFa0B
h2iOU4iSca3rFNdTk43U8spHcaB2qQw76Ztt/tFIxlNKFuUNW9ySRcke/4Tomr/6jXuE1Ndh+h8D
Cf4KMnQe/ophsVjgr2A0vlo6E/pF507GuuHPuhc3FJcmP6eUew7QBba4B7FieIMOsdUwSSoPOb6h
XTARTivBmm6D6FhId19Ba9b5de7fllESt4LSHHtoSYgSR1l3wp0tuVcUk38gE+5Lrs/JPVMj5hSB
bZLaIuSKX4sM6gnOGuUXttNIinIKxucfC9MflRdyltWfo7mdd3S5A40a7l99x9MCgeQ2gghEIYmr
CBj+Iwn8Lnhf1FPA61NTgglLTUkiFC8zyFH3qgOhzjA0PLxWJw7CknCM4ZKhr4DVR54dsvfowK//
wvvZyXLvKHpMaCfFrVNM0AshI8dtfxKCeHTpHILRpR8loUs/maFGXjdQyLDGZ+somHOLDcxQwtnJ
qdKMxDDoSiVKnqziqQrKjMYRb6so60JoyS0GAtm+knCOWkAkt5IZeocLVojM0C6wTqDD4tyMj3eq
FIl8EulGmpJkK7znjvRx053/iTgavPaFBRQWDzFr1EZHz1Q8XfG6DU5DEityrCuo4skiSHhQj2qS
yU7hTWB3mrhsBDHpPpOyl1RGDDGpIExpISZpx2SFA+KYSGijEKS39MYFMWkQPcPH5oy2Ie1Lc2nw
0palB80ggOeBY3G/1WNQ8guMnqR48zLyoy/TTy99s6R4DobPvxGKdPIUGZ1LcuMgXafjKjlyrl4l
tPBb2ek/mtbh6Ej+KU8+qU06ABnalMRborVd2uJrlnZbXtnC1bvWcIZvOPYbU7DOYCBsnllllCkl
G7NpgvXFbmWiRjG2efJP8cpf3vqX39fh1Xot4PN6vKv5GMNoQ1lAcNomdKj/J8JF4viwt16xQys/
GqP0aAf3tFWPDYYkhEF8EuFd55DLhWLArWk+LogZFndwS0eM34ymGEuU6ZtIHvGNQI0bnqsPGZQ2
vwPNb5rhjKODd5zr+ZsdivmDS09iCsoEhAUUDRgUDcj4HNQPBerAchvwHBtfa+OV5vcjbGwqUd0/
muRsO8oPtrnlx4W9NJsF0bUfl8Fv8mjZDzJNPF8pRJtbBYODtNHEnOhbr+YPLt85EK1iGXoK/RUc
HWyLncvv6uNrNgBNRBZOhSu1Uu4E3YEFRbLk3TxifrRX3NRfNOotur/gcTLSfjin48rvX+nJI02Q
r/79CvPDZk/12ALRfp7YLoMxwu6nhKB7btWV3nfLTYwthIQusvuUuBra+acRrOsHgJ2/WgawaO95
9+QWgWIJwk8BWYg8PK4ZhZafs+EXQcutE4p95/6THwOpreRYgpQCCieN7onumQgyMp0JO1ofiW2u
/rN225jUXCYQ+3f2vOKrFZtl2P00vZMq7BqiV84J5KEHuLFJR7iH4PPTSm9S0slMFAgpNdmOniJ5
+AUwPMyBHPGrE72kvhrVHiKL3OOPML6QWAAcQ2YAI44dq5iJuQ1/aV2IaYMegl2iIBks6XLQWdjo
IHhgoyN/6V7+m7hf9sCMmZ6b5QFWEXlWFPd89JExEnxyUdhOo2QUpAfO7yyZWM11r6kFQeJuBJdj
mIw3wmH5QiAU7B/z7WRzQhEQNAFDFHexG2O+Ps4n4tPuOaCwsT+t/RIC7LcOSvNFf+Natme3B9KC
av/s1iik4YV66gsKAthAhA/Pz2yb52f5WhMvxuGAbRmHA4XNu8G5BTe60vhGsdXf5E7YWzgrJBav
JEQ1OUKtDWck0on4WuacGPcmcR9x7ZL5hTGVjTF9SP0te+Ps89icqy8r6g1nCZcu3X9oM0R4YKXn
x1zVH8SYSXM0I70n0BvCUW9fu0CANNhlcuJ9b9hQHjY1IlZ0YXME4khwjjh0IS0j3Hd7JcoyZi6L
L4n8gg3nnY/CJtN847sIKAfOK3z/NA0O+ejeFkNL9T0D1N0bHOIO0wEsU1M4IneMMw66sMWVw1dO
ZBqhIWxiICSRaiO/c/zRFwqTjEmMgTpnMxzYpKK/4BB1miFqBNxj8pg5DSJWw4p4j4wXTaCwOMdB
IciJfSEsiMwBoga4GQbVfruYt4QM2/UnCW57rl8t+Lyu9Ay0jxMUB7Du09zzk/mF2Qhn+5vqNN8n
FGS/C0Ngh5jiPFdYxxdvD1eDUy7xxuytcvcd7hz7BN0lcTqjqbckwTW84wlhj4uAQ/f950Nek8OT
XW7xyG09EjSehbce8BS0O+BF818QEQdRcBQ9LZ79tFP2nPi4bUwzk5k/iOvLXh6QYC+BbLNlettX
ItsCJh0PBc9A33CQ/+QEh6gFq1Pd4e4LlE32h99w1F3xVOABIJ2DCbJ86+sns8Z8Y3rgTQJzcfts
cExcvgcMfUhRSZBbEq+hq5w59YIk4vni+Mymct5xNihAWwUsCqYB9xxbFUIporB4H/VIypcj6Crl
2WYJRmjFOZRhvBq9N/08wichQW38G8yFYosxPk807lmO6ECi+eJF8fNSvkKPrDEu9iBG6CmR0R3P
Qf7dxzyGJp1+LvmJSkTEbeWO4gUDw8h5WjbetB2/qLojiK76hirBLdVo+i8DqoSyDNnCDmerkUHs
dB2QowhV+m+Vg4ILj8UFEytgerLusK/zjmSS6mwNsGYJPBmBmj8QMBW2cvZUFc2jAKw85i92Mqbw
3dr0qBaXVMDj7M+xLhYEAQFBGtTOgqxypeh4tvF5jciggILFS0WDWc790JA67RVzi6BoVaalCa4m
Zn7elPTYbC4Sfja3Tjm8Grte2ozSRs02cGhWmcA9nQE93VzrIM7VXyoCMkhEkpt/8xSvxcxiWjG6
g3URJROArNcx4YfkpqNoyTuLH+gz6g3XJ64vrjG+ykhYlqvMcyOtfUP7nb9zvszf1epVe+EB115k
+R0tLtMlLQC9ATqIpGlXoKG4JPqGNWO9uV1+wroObocLDZ5FeAUgS8NNwUTcK89c1Ms3KwNz8AyK
TtrzboLsR1WGKsqNc9A1qccEcCyXZP2MV45iyfEMXs2/zf4RjisG4VvIb8CFpgMcG3T0kAAuXxFv
8QjxYJb8gaZ88d/i+GOS6Ncv5neXxeM1ybRkIPTRhUdLxWB98x+iLRMWwKLbajVwbva+OBGvIIgs
V5rt9H1KMdpSoFnOy8aNKre2uQ2b67DpjHSe0jFLRjLsny6/2WVOi/iPXSb7GgaFkOnn/YlVn/xA
ln8LrQ2RaUTeucpG/A9vbC70Nyg6lhlWAJ61s1cfKNbxr+gweiCC+ha0Hm84UDa85O4vefcLtt5j
cWABpaS23rOKdIeyTbuDqbsu1TYVgY8N6ZR/wSlId3nyL9/yLmN5aFOt3iByGz432X6NlYdkLejo
EVC9cxfnisCWlRXeJcfAx+9zhYB7aju2dazW7Y/8fURL8lmJ5ARn1pKZe6akRbNh6t6yDSo4ygz1
TRQVjmZUNlCzghJCF0aAQM09bQd6ifsh8UN0AgcoQbjU7fiPisFWX3iZUsGT0EjlLoRAg4eVtw1L
1HSgcvQgDPNzz6m55yFiYTd5txwwglK+U+QYbBqFD5ilyPoAlvIk8vEuTH12qS3ZQ3b+gSs1s8S2
A3if5Qpo3GJYzX+zcD0WcAqGFdBJSqCfsI1bjmQ7oVtdCm8seCTE4x6jsufcUXZO6f0ngkpKcfwM
lj+xAi71N1aQ+oV8Sn7MD143vGbYGWqX9PzJzz5/3ixC3f+1O0mDQZFEZ54iA2nzgthPjNY/cza9
ADoF9IbpFDSdUN/hLr7A04Azbv8XTcLxb8yDyycMbIQKqBtSuib8H3omOBBpsvIg77E9Mx7CbxxE
NFuPhotzBWMYDaWVsNnhdryJfIVbLQ66j346Egpa6ggyHioKpBjF+0G7uksmkLxf/SFIm5Ow9dYe
/gkqJuq89OMXKw2E7TWv1521R8KB7VFC3/UtfkvWQowETOGcjsMi8OA/IMboAS1Q/rOC6/hEoNDy
9l46N2R50LNhIC84IVEiJBi9GBZyC73RFf5Zkp6oJ+7IxeMGQmExI9r7kMpZlW3jWUNbAt0r31yl
TZ9tyMvTgus7Sjvl9pekYZ9/Td9y9wONAxATfgTpLwNt1/tWBwteb+8EqlJkuvA0Ca7Gecv/S6SO
DIMDNhahNqdo3Qpbd4tb4eKcvqiRXNq/kI3/kzP8CyH6kblDqXcQg5Th4cedkpiw+vqGCiQkUGFg
lYg8aGhzoObUzHJA6Qd9md1ZaTFtrudtu0SBnu7p2Hgo1G8nPiHstWjE7lBFXYXgQ6CIO8Uv9ulE
SXAZMtVOwwVgKqAiQ1M5FIYeugr6UR7CCrJobtdgplCEgnZLVyxHvQGkbxn1VcgLhAwBGQcbB6Tb
rV8t2kOEh4zm4iM81KDJ42OoaTr459zX7l6uC/lh1nktS2Lp/ZMeyswp+BzCpeyeDnFhq2+kLJsg
j72Ly+Ho7N3OQdMGwz0wSC7D/2CPqFlG37TEUE+Bxae8BdoMfVPYjzMtuBXULsJ1JUZN8oZKm5SI
Ni2gjGcto0Uwt7Z74JQaZEgxNGri0yIZbyDhiCTiO/J64hfE6aYiEJVTLDor1FbI8e+i7cMw3OY3
zSB6SPLRbiAf1azC0MpF9DZ1RE6n8OHqQQz6OwxOfzSJQqJf8x3egIz3RmMT3s1QMZOgZkLwxr6J
lHNO9nY1+JYs/CYM5PZYTjJcI2s26vEtjy3SU2jrJKMq2ll3CHRHQR2TKhdd+1y5z9oTkaeqkQIL
s49/KFmgemfcl3FpqQA6Q787np7KReuvHp8soHYr53x6rwXSYNv3W229tUijPm6R/kN3TLCE5wWG
PfATAVdx5aq589CCFosWFNWEihGG3hnyuBUCEq/BYU40gyPnEW6hVrh1rlOYramlEpYLcT4yYBJo
0QBueR0Vz9Ovq+VQJoKKqouIL/3ixxf27Ev8acX5syJzneQBSvoes6RCHHr0GSWhA6K+VNWRokVU
rFZ8QyPWjXjdJQrlZCWRl6LVtU6LZ2zDPR0XA8uFOyTHl+a0RVWHHLPh9SGUd4zSFOI7bRlQGRnE
VjDGAeqW1w8i5UGjN5dAbGqxj5Gpe8Q7xHnFB12Ff5RmPkpDrOK/0ELQLqxdINMdxiO35QUSVkXU
T5GsRUdMscL06mRFfGviHBdKEyMLpQabIIO+TM755Xyl6rBoRwe0IjR84/tHDuFo9BgFTc8n5b2Q
/NXFP3KUlmhHOYpnZBSCwmIV3JowIw2tgNcaKffYogbXJ9c+kamO1+nJSo0L2vNNc3KPfk9rY9Gq
auVfuSo8sodcFS7YA0kGEYyxrgSNDDKZhn0ADcmUNlWqZRTKkmMLEtpXqKUseRjKkodBJAYKgYuz
soj5AE3WJWfIJpTNZGGUXUNyVhHWOuMqgvrUZqE5eIbp1/xQMhhlv5ZFlKSF4pMiBS2BET6m0FQO
y5hN1iiOzqQhOPMoMLXIdc8np3orn7mrjelVpoew8nF70YRye/nVqV3QHmWWd9uOWn6Vdr9NerU/
4XLljUCrTbKAmin0cfmvkU5YJ07aqXRN0U1k9b7Db8pHx3y80Nly0+OSXEuf2QKdjUFXFZG8xx8w
mEz8gcTyu0wmZtLEqoCJtRaTybAoWPqWd0LmFh3VsCDA+UpGgq3+qJNjHXPlfiDAxKp7hSKV1qtE
vUanImz7XaHtrPUuR6oRgAW93V2scCNJHr6+DIP9zJ/LKWDAnAp0uuiNByqcgSK1a7zXNeX8dZxd
YpL4LOefxFejmYP5k1rQIvE9k8S0SHxR+SLuReXb78e9NBHGGlxb3IXBXQ8mbL/rsJzCPkcMrejO
7Z6e3SpuUFmXWN3DyyT6PGRNAGu/nLeWTqFUIMvX/U7qd2O/uycyifFIe5xmjIoqAjFsXSOwqdkQ
8ZF1am/Km0E4ShXiuLPJ9kVgg7pmhboGjU2W1G1yRmZI8PpvbM2IUxkdrxOKdB2G5juVtp8DruNX
QdF5lbqfytPxt+ny74l1YRZiGscQio0PsA3KVR7kbIEvWFcECXbmc4U0h5g0/fUGrlC116NQ0TUc
R1rh0sPB/HDp1WWkvHBnmediBq0DBotE0QTkvqD4wYSLyZZmp0/OMudtnFxWom75jipXg9RXtK4Y
UIkq3y6JO1mKP5dfBUaXWXo6nY8/1mRjBzxTLHmwDFDe7UWYGjURrKaFMx4Qg6rPregsIU9l+zU/
oW6yfqmYabBRnYMzJFYirSgePpPHdH++8pnw9K1tYukdVIAoYxm4d9lJGvs75j46j1Tvlijj/Eyr
wgepBL2HTSWJxUT4YRo5/kJiT1YepCmUfBgbiMgs3ExJlUZAk/C4kgyooaEPBibU2VX3eWHCxF0C
o/EwIk09EepRithKY1ORHF28WyB531e44IMHvo3+i0lYGGciEuM/ej4uzRfaMkRF05zlI/Eb3NGd
Q59wrI12ygj8tS8pLCg5gDOlaiCuUzKYsQSg1yV2ip+iv4A1wptBvBwu+w8uCCLTsnirPmtUCQiw
RQwVckqMl+itaM0x0Ccx/l0junv350F67jQatMGA/sDa4G4AXqKr7g37CQI7Di3/KzEM5hKgPQFc
euGmiY95Zg0WUrQHAq7knAb/ZMGL4aEciSnTn5dYLMCeIisIudjD5z4+1Uz2d5z4qHyjOmx/0mWd
fugiWA2QxPBCotgfoJTF/oxFj6Ru9ZZyAnnmGIa+vvpE5KwKuzY/q4R5CjN2aVEKy8qBMDwuhzqT
CBJ1yIPRYtJtBTh1gQJGZTyzr9NO2oHeUzeFlTtdzJ+iYqneBwE0GWJzIi/RliXa77ZsfdCvJDpn
HJML0mXUXjGoLW6u+cK9We1BgE3ciFd+Ku4QoZzlPyGb+sBx4vjeuhY6yQMNUGPPb3n9xpyvv+AZ
biBqCLfNeMhZJUnKicnj44Lpt0/tmePCmb8KXaEVilPOXwwUpxhgydk261eitQVqDOEpMT1oglVr
q1lbTgVgGxFRAaebl68cD7A/ge7C/kT462q62NmhVdBRDVKUo4XcanD7xBYaNJ9Ih4UV8XR5Jc6S
YwYpSVuOdArZmnpCFJK+u75XZx8GmQhAoqa3/EL8o4gzQswmXEXEPvGcYLp9DEI5iThjoim76zfZ
nFwx8+XAQ8tZsngfiDj5hEc5xcRAQxu2OoAzqG25lBWG37+8N7y346d0eOo4v7IgPBhi5LlDY+FQ
ojnVYUArf0B5t1iaHue843dNCQDbjt8eYNfx3mo+WRnks7jsxh7XDXe1yURS6pPcvxHvEZviD1bX
JxqmPLY0TElCI2IX5xRHP8R78OZ4LLt513lr/ncs39Ch60woGaCifb3TAP8vgHM2Qa/bK3O72hNe
XC6Z6NKBLQQgw4T5sd71nwb1RGoJ0Js5USz/RTf+xZ9kMHHITlVEcCoHIjSXaEmgJTMNKMbiUKbs
wLff/8ucRC//OIMiIFwfMPh+KjCpbhHKZ4BwyP0YLHB360WOPe2Znq2QHqJann1LI2gXINaCBiKk
kIM5g4O5tq/DhqbUJeJN0on4cjT+tSQQnPUx5OmC4kPqHLpBqYOoZyMQQG27RNoV73LArwx9TVoJ
sb5KxW0R69MkLjmwWi/Q6Zi1BuoXPAAvrFx3IaHk1rGicj6Xn+lQ02gWC7gsTNg3UqmgDS2QST3j
SPHX/c3EvMOvg6lIc3bFS0c41gjAxbHG37oOb9wSQqMD1kyEB60r4qmfOMjzaDch2lQCCR8ABL6y
ot23TOHpWd0jXpDQqlDC5MGlTsEcRrrjsDrwNbPi9QsLafNJ7QEPCJMK+wZDh0fhMFnqbz40k5ib
u0bTImoVqEQftQrr7cYClPdI82KeDpNqHFJ7dWHNobaHNWfOELmQzywEygewAwIlL5wCHroZIGG3
sb4PvLKmZI2KCB1Yw48Q6mek+DzUWNi+kVQSS0Z6aKf5g+ZPy5DxgALezwNoDRgNWMsuaYlsiVuC
D5SKLmUy0P1chXo734WNHWUNAMvCmQ+QhviN0BpDTmGanJggHKTYpCGIPX/zwIhLiTNyCd/GmrLn
esBK5GowKKswqJqcIqCF3E4xLcXM/OQfiF1DSU/iKcOiKoXQEzZZK1YwNe6ogehJ+Wpt5gPf4l+U
YfaSM/vE9yYcG+gVTeEXXk7165Xvs2HVhY7LaojDRnUf0mgYVNj4GiOyjnEnx0LO0DU4Zn3BJppD
BkxcyjvG/qH3ZwViPApgJzj43EKxFgNDalTEHkB+DFKqQjiVhsbLml1E8esmi6UbOSy5vfU30d0E
rPE3+89LKlMdvomYOv4aMXV4OwY2DGSHRLxDeVfyykBlM1H2FcPGGMSrjZnVH/goxr5g2aHVtkxj
BDmsLng5Vxu87yGMSlFeYgWlMYkivLTT7ppUx7Q9irtbGb/5ZfXFL/NgeYB7xCxDtrvQ+2qi6mS+
eOxBeILZLqFX5mNSEpMCbQF/8bcbCq2b0gzkZ4zUcKZksXEZD7zvqNVRqEu5brwU8VdAnuRvs0Bh
6PkHbXiYLnBcAJ6RVAexslDxkk4OGNYES8hyFpfcOtqHtOn2ysIUemiGuBf8FJa98dCW4mlGMZS9
HEirZJnGs7F6Y6H5394g/txi94igz2U/2Zp/HTUAsgjCBZC1pnyq+SnfXdhFDnwXKoGs9MaGzEul
C9YQ/33YmmKjGFibJ1A9bJr/vXQwOSGNYa4HHQHEgEI+ZsIQOV+/mPvz2nNRiNLto0+Zzx6aUIy3
lmgY02CcQe2xAWEdpADg0mekTiwakIcZRB4z6B7y9LFDMIAsOnQDTPaCdEjGpGWNwxXlItomnUYO
DLpBCvp4mkBudox7Ob5l8X0UnYQaoWjtqGNyN0kGa0dXI/ae6g+l1GXMs20+HwtMBd6ZhL7CuxZe
vqRdEHgx8Na1P1u8Po3TezQMPhGw3mmH3MFG2D3dIhq/JdVyvhTROqOgskeWmu3vyp8L0BQgNKJ3
2uFnoeEKkHtMjsd0TfFfSRtM5iQaSJvq4ubblmLn2mPz3gec7EV3imsyOvS4uIT0Uiik06njMh9D
GrAd4k12YAjSiHCn5bunuo71vbi5KptA1qHlM8qH2Tneog6WKJZHSg+B2gmuYmcG1/SMkEU44+nf
XNixIinm3q4gywQ54Ti44d3T+6ql1uDQbKBNYP0vBHxReEDpPfU/DLyBIn8WI/+Rk0eOv1FQ4uuU
2rtmWwS1shC0oX4PyR8xDCp8njKTruQhGw1G8RkQreYe+C8b0SuNLqaGjJ2cZYM1VjQWTtz7PTET
D30uv3j+S+IRXaVWvdF23N/hEx2L6IxG3U30MvR7tEao+qoHLEqYwsygQn21y7fHiMuDyDLfQhlA
U0zERHuPetT6C4yeMBgmFaE7IbEMdJHVk29NPr2rNfsa1kVq4yxfnfiGR+qthFmAzlf/o9lzsWhr
0sPIUeQp6UzVGkDUNZCQdt534/eKzgyXY8o2t5t7lJ4A2jfv8kGytrdKQO9HRPxiStPnoBTBWxpE
IKrzjZJvPvMtzcleFi3KcpucWXVZjMErLW3MuhKNoQIsMMrRhmBM0aTRzKDccv2YKeThkYkH3p8C
Pi7JSJmjnoeFJjcC4iVlIRV8SZkVlJOXTfuU3imJN2M8XH7y945jIpIBEEeTBGtDtPin4qDNVX/q
jV9/Ls0txA3cuf+D8qT9O0HlJm8HeTNi0GwzV9vZ2irWFgoDd4DvOc8kNNtS8MlqceMsgUa29dCO
19jKWAyWeTrHPHQDjzFbKUDfPAb0GxXRsWWa8WlFlp0cWLRxSZwHbACdV7TIaTnTeKbrzIVl9BST
HFrPMnYPFvVlGls0dJjiOx8VCH0ZxJZ4Fa8BNmwM2MzVnowoOpfsJCG5XT1ibkjJmfgK4qENzz2K
9HhukNzeFSALwXEIcqR6kP+r4Iw+SPcZ6t2/X/xL5ze53+Y+db6VvUd+qw7/nzibETPZf4rbiqsL
tm6yZxifTlXGWhOfzTg/J6suwaBMxsa6JhbB6VaYbzARbSZ9Y/VbPMftaXvvt9UbOqCMVPXwXoU5
Qt0qNPNQz8N1DhAb7lcw849TQASBGJC2PvjSHFkr/uLwTpWo8tWIblHiLcx/AO4sbb9JBfhHGntw
GAZswG/kIS+CV1hh8A//ktg0cudsXjK8vDkS6i/YPI2NzD7U7lnXuqDCp4ran7ebMGeNT/DI5H2/
HLUf+yq2VmAsC7ZcwYWTFk9GwIAJVps+FUsSElYI0nn1CGMWFRrKuJRc8PFi4gUDeLZED0xewPvH
b4gvwsEdXaBKjZSlQg32zjWSVuG8ConGg4sciuwfLHxjuFKxLbiXP9ArGeZAd5uFzC5c7QguPwRe
eFOFOeyqhhDc7gBI1uzpBLywlCnbCCMxOLK7JCCgACzHn0eBh/ZrDKe/aCA64AspFVLcWqiqd8ud
GAtcH74+XIXVL+vX/MV+K+FjgZbmYz3ShkV2jL1+nQqIK3bbuesv/mZGXtgXberewwqGDvF3Z9h8
e1B9xDSA2it+P+6Znp4/YO5dGiixSZfkgGXxFijhjfd7RA0fJoCoztnlMeCyQqQ7QeoDtcvjD5LQ
sCclpFzoaFzXZcjYEAmqoBgHtuOBHczS4+F3wab0REShi8ue588C0JsURZrpDo2MXSSb8Yi7Gt4A
eQhkcnrGMuqjfz36Z8boH0e/GH0FKo2CSt2/WWJcLV/u7OaN7A2q3Ixqc8Ilf6FJuCHt8ETGPOrw
p/NuPHkauCOErfQzJltunXJ/olBrATANCsvPqOpdeW4phe0MzrFAl+ZAP2KV307nTTtsbqQmTmkJ
5ClLChmVQqL8xIP3+IjAFXkwNCqtNK5fjx/664A/kV2Q/Jv0p3L0ymfSoxgm5U1VBEhpKoCiUB/C
9TIyfD+to1AYVcNaDS9o1exZ8TvLr5fBr8qgcdDqT5WOlDLlo3X0W/BBs2z5gjIgw1azWQG+1NaV
SzFuP3scm+Rt0ohswJ2EyhRdwVCGLCD9PT6dk6JPhjzt8lSpCd5Nj/e0HzcyYZJIiGjVVQ7wwsYm
2+cR75MDV7uDinE6Vmg9uC08h84kuZP/mruzGsTgF4eW0WsE1ZB0h4pC/ON5hw0Jz2tqzeQqp62Z
3uf0YqKmSVdcuvPGXFHfFI/fnVIxYqNWDGr6N8r69LXyOMcAOwjKZ0/fGyIB0L/hL4HtARa+AWGb
oXIKvidKcOVGNdG2r6H0Mj3TW8dnTg3GeluDlng+ztiZ4b2Wi6BbNyARCUF31hCU5mAjpbBB1cnm
IWHAC3z6I/8QYozduESu2D9oHzSGgB8/GHCdhWbDVr5AyksJTLhyU38wR8wvC7kCNWuEVNCkGBm+
H/f4cQJF9XT7uJ43uC+za6ogcKD9iDJLizP2Q+iSe4yKId8Uu3pFQjCpFSrAgciA/9NTlidV2imJ
Osi09JyADSSkl/7MV9FuFyk8xR+so8U3B/pitoclsH4i9TYYBakWZMG8UAgA+6rHWEGSGLI0LYky
/3B20pe1Qq9QgwGGx4L7lBV1SYIn6oAweArrkBCUaP16TrgO2Ge5DUCgQbAeKxH80Snh2MNzDQSX
50fxAbeSweETm73EQSELGxeyA5iwZUxLgYziF4MSAGVU6guiOPb+Qbn1QJG5R3OIk1cPy5TQKLrL
7uVTUn/k6VOG/Nttf/byl/UrpzpEuRGj1zcc34BPz9GEF49djvEjk4H6r+CI4sag+kuFnDr5vyI5
tccee/t+hN6wskCD+GAdBuocoB1EEUSvnjlX8++KhTvKlWtwEMO7eVBJ+SjKSw5J0HrjvPaoKVNa
41tyXiNIFE+bIghFfBpG9UmVVk9XS4KLItOreBZ1Fw8TgzZ5xuTlHA5J4hY1GhoUsAAi3mCrPycd
s439j5dQppQ5Ut6VqzLEVgzkQtwX3jPcUl6jLf0O5QtfsvJlplCer9yXJryWkShMfjYHbcMbhmlF
V4KmAqaKrA1yTgnsyFSqC0iDqcCLp+PhsCYdg3DonSgxk1O2FKR4Wii785UTqfxMFcfj5nEUbqJ7
0B4GzN0ORWciNoBPayTcpOOB4zHHYYuX/xoE9TFq3flQKekENNFm9GZgw1oaeC04lNMC6Yu3Nw0T
zB68vY+oVZejLofUiQMkzHh25RwA2RuTUM5+8J2zuUHU+9m/vmsgg5aaLOdsLLt4atMPjvxlL/gY
KXqhS6B3AXn3Vw7cQ4t9Fnq0tuFjUAOh5IVzmXIWjYDVGyXdx+7lsYG5fmNKZNdCjAAPlOBsg50Q
v6Z0E/EJuip+TWgWj1/zoarpTqJAflEEzIgyygVBi7SRKxFgXxFbh5bmHU6TS6WS8iUiDzREbReX
q/jcOAAUKAyo1Fbw1pEMDCmdWhs9oUetjcrPo/hTf1NXWe9glxX55pxvKg6Z2YbSIj/BsLYAqSgk
WSjGONW2YsD2PL1aSDApjqH/ImKdyljrg6VCHaLjCTY+8Q3j7Mk7QSXFOlxmuPahgwVQSX9RRqGS
sL4JzjaDQgYY3ZZY99njV2YYnAs1z8IHiiOHBEnNO97FqDTvCmOE/6cTmpSrXULRh59quGp8e897
CGTuvdpSgaOUr9v6mkZLCMEEE81qGadXlYMcqfKLjeYmhQylDW/CR4Mah46W5p+3P++OwK8KWZAm
/637N1YAwRcbZJUQ/NCs4o4ewSoGnY1bWjSmKHIzEeklUd6m+kOnjDYZo1jSVHBjlUuaiviM4WM7
Xp6xhiW8TdmLSzU5rmlFR9695H872uo6InOVnujE3ooyyRitc5akSKYn+l8PlDaoCjQZzSktR9FV
zr40cvfgmyVGQfGFh2OzujnGLXm8JmYMDiOqQsrH2P9Fi2r1C0bN+hXGDt4n1izWnMfaRKVVeTGH
RHkJaEhCPmE9ZVDRZSmioksdnqIuSxXVJerqFKyoVvGVqiseBoD4WkLtbOQImYFVOSDygkbOQOSF
wosBkByFVwWHHL7JFemIUB4xwMjK3wp0P4g1IaIKKxpxI7Z/aeTIrqCRWxIBp6F8DqsssJTgXgVK
EXRbVGqsQKyEvLAbylAyMVBPwHsoi4sqK3kjLX/kUSxkiKK7Iej5FMWlJTInG5NaT1ai3unw/CDD
Y3RYJTFMrkRdmJQrIq5OPe+rGNZeC2ivj3/BBLF/AsJZn/0O3+rKG7CgLqPVEIbad06U3w+OywAT
R3F1qh2cDBWXQTAI5joGvnp4eZjrWtLFS+GvG8g7YGxfjTru55j5EDVzXBjxUMflHN/4WvGCZJtJ
jzI6rqPpGg3XqHLo0BPnTdV8IUXpawGLWvOPf0gcteiGI2ZZtC1yLRQJDA5vIKfbym+w3xDU7LBn
tW7JuhTTRigeOALgMBHU9JBXgpmqW3YbM1p4ziBLEA07DEg4WiPY5g8ODppEjAT+6o2VkfceCy8v
pqVAyKPSuh/8C5q5vATif02C/qCYO2P/t6fHS/BAKVW0/14f4Cxi82BnnUavOXmvHMZQwggxzCDI
WagudKQ6y2BnCzUQBcnUsuFxUFFIOE1kWo9JCep3ionW0VdRPggEvPL0+KQt2B/yJUhODWoQ0l8o
VMw+uiuh0qM2YPcaEMZA/72LbSnC9COyGXjvXaEG0gKRU17FEN1pj/EC83CjssjhW+jfxCv6IhiC
GuboW1hGB+IvaaLtsxukRpt+KlJJth280HEQkk6gE3iohyS6wYkA1EjPYA3DSiX7NFV45bHegX2S
Ng8UJFRs+VvqeR9trvJmKFCuExW8ydfpynRYfSzH4K1z/qbUXBBvRpXBXrs78+RacPhr16ihkYhB
zO0VEqDmknE7a+76JIoE2geSkaERA9UI49YIhBm3gcFtAGHGaeWhSkKehNBrZXPwNZbBgYVjL2cW
EhsYLWZaAhymoCezsAk4IR5Nn0PimdmHAWIdwB9TSpHiZ6ZsXlaquOLoFfoeU43XHNih0S4pqAlT
Q6QvAsdtO9fbQtoSD2zWW0lmoXNbnZq50wEEbyN82yY9BzPsSCTFvazjVW7gBgyBXgWZThvO13Pf
zP01E5d3CWVmFnBuzjkwqALqKEJC60NcniLyd/1Ga5jfzCSv39y+WtKnr+7M48l+W0Kn5DSY4lFL
zM4dphD7UHafeIe40MBtlgErzvoNhe+3gnhTchGBnWHI9e6oiVFI7ioTo/1/dJ3pcpzY1m2fiAh6
kr/0kI1syS41fwjLsiAhkyaBpHn6b2ywfepWxI2zw6dKZUnZsVl7rTnHBK1aIubyWA2/kq+g2yF8
GHUdABzegdLn8mZxedtAVPmbfOBKSj+Pdf4lhoT43IUcCTkTq8M1d/d7MmexT+JnKURMY8l+oHtt
L9b4yh0hf6fmA//O8YV5MIstn5qZxfXJMthDlXUk9HnIjvPr7hvqrUGKbTUmwEy7RvY5glVG+4bp
nixQUJQyXOSAuSo8BFwdGseOg9IdYHMNL8iSpTfKQEoPpvz8j9EHgCmTZk7n+9xDvk5Kwua8VHuF
NPhxD6+6F7OPbcCFfhXIiToHhHMcOEeb38B2IYxgtk1Payc2srrGbx2Q1MC6oMni8NWIcwe3PvVD
9Cr6OrGucTrEmrpGLqK+aoRLmCmtIz3KxHFaOGqCBUHYH2UYjNHmfUdPhHbK95ze2ozkI7TbMLZ3
+LxEUIXWhnMRosfifVnfh01Wxo/gTYhHOiMAi+lD7YBIBTLNp+9stiW5zue9gbG3xvcljnKgwKtn
3ifzQ3u8FczAYn0QXxw0p1Ej6Qe6Ev0sZnNZSKG/QnYue+s7d2jAYl94H1n9Cjm9vnD2Y6c506Dt
yS8Vt0VdOdwTPMzPQvWzHlkYqT8Or3RuPMIDtu4Tx5+fI8igQfT0RC0RZ8mu2OtraIFiJuYkEgs6
eFN1UmcJSZ07b4JsnO7PCqGXvGlkYIqn06ac6xySE8cvC+RIqBWSQ6mx1RmcstUn5Ersf8zDOVhT
wHOqpqS46DJ+P1r0wZQ8W5BICYN9E2oPRphQe9ehmQivs5CbU7VDV6Vd+1OF/IlYDbn5Giv3N1kO
SBB6ABQf7U2oApZRqAIgjl9+8J62rvrSSD4D4N06AD4DUhmSK0mw/GnHQHVBAgGv25BAO0JRTAd+
+gU2JIGqQuqc0y7EVbTzWB0IGDpbq9QZtXOPfwNkqezNuYOfMqcypkrys5twTKfcw2wggYG08xWi
YJugHAMD8acajDSaiHWenLOnd+5gJa2V5G/R8otUEYw9o7/5m7E4azuGdI76jMn5r8O5wubSBJcm
KJqA7PbvTXiBZ6kKgBmrXteVu6nqN8gY0VOCpMQgTSw5pPqdv1s9xdpd2IpZ5A+LCGKBz/ptwc6P
nzAVbOswPKtteCdLj26Xgs10f+32NH29Ko9UI2TN60JDPNRRMRMNHqLEBt5t0R80wq/kw+P09meN
+0yQIvYese+EdUdD1mFwDTvBxBwLmCcqpminR9IYIy/uf/Xwgow4M2KUxPDAqjzRm0RuSGJ2wbFh
fOaXoK9ef6FEH3JdSL9nHm0RauTooi+kpAFWjk0V28Y7zdS64Azs0w/N3+UvtFPoEungtRH90SKV
gyv1COOvF/7gckKER5XJB9d6U2BYrXDGG8CHFc4IyUkMSzE5cNyNQ7wKKOa4mYt/Rc6y2j2KFqCq
d/9UO3Lbf7se/g2rSknPJGjG/MYORw9IwZXyqHWE/qFMo3nevZ6Pf/levybd7TCe2q78A43AzTWv
idHHms20ITLPkWFEWhObU6wvSb8TkuBB2yvLYVoOoGbB+AzwE4KuREByNMuTWkL0PdXGSRtOmXG6
DydTx1t6ugynyTj22KQMfAnHJeWiJ4N466n/O2YDEhiLUAMWs13aTXSSwKnRpBaUhHR3rF82OR35
G7ROv9kuwOYzinvd26KDt+yN4fWyJ33jLNJmBoaWSMJIUwXX0Du8EajdABUz2VtbM5swj+MtqsgX
gWYkYIvzOCgO9jyH0M+zCBHj3saOuLWEZvRKq0CF29vIvScTchkGBgRgTcuRGxfTbDRoJV1IBtlj
AG5QPArtLqoRpDZNpB0b+vbQFBj//Ry5T5JYu6pwtmBhZHP8RGQH1WfOOX3NI1xbGYg2euhzfUJi
cJoKRhiBwRLh9Q/bVtfCeNt351DSgh06PoY5jLwZIZvRdI5z1BGNq6Miv/mIE2nQ8UyhhwBNFvoR
D43hjT7Fk8DKDVGD4QlRj3jxSD7zkCDxQ+ll0umi56U+wFnHiUdmECy4SRaLzhvHwS8Q7qYGjBdq
wuXx7/mQ7iibNt/Am0C47qF9QWhBz4O6vXtZGKsTMxoAV0cfhwFXHBR5HZWv7Ogsej5oQLj7Y4na
tG/O8/nAZId+Bxoo5B40hlAcIMigBPzkmqG9QQHMhUSHg/Mj6qztCMkVsx0ht1Mk1wqnSNa//StY
WIR/Jff/g9Gs+NCSYvWBwuhjc+8AWWf9OyK35wa64k2KFW+CeQeiIUuifQr9Y+UajsCWWASqTW5B
0We5EA1ZWukppeAaNm+C4exephiGY9smNeQLM5SjCb2/BbR93/Vkj+xL4OfqPuPUThAQ5HOOKygT
qCOFOgYN2ozSg6nnLs5JlSSV46mQRY/mTIOmFqLFAcnw6C2fKH3+B5m/eq/3z/wfFDHFPwdyV+mO
Sm/UcPdEe+Pd60Xs0ZWSQdBw89+NzFZ//KtgoY2BCoQeBmgZYk0pxyjAKwFmneh+VWFmC//QSM4p
M8x4PGMt+n2E/+sf4sUXGNg/r//GML2sL/52/P3Llvl7/OXsO9zdH9v5F5rkBpdRya97xKn1avCu
MMOy+JgQu+6df5r0CAx4JmgvOEpTgcAPBhBBVgn5WaGeh0Yd1nLQgqnijJoFGfEBbTAgi30+5Ugu
ZEGWKYf/D1kmpzw1op6p/RQ356RnDrITPJML7ixtrzWHasKqwX0fms5hy/vAVIPJFJVy+fsNhWei
FXsVchD/ANgElWRNWk0C+qLb189oso8qpeC6WhrdAlHJnRaAB+wOSCcgL5bCnwpfx1GEzZpez6P1
RblHHTMh6K4a34JLtbAO7QT6dC/f9iNzgQoAQEyuRG4epgdiJaYvF/tjXzrLU21AOdB16AADEMIV
DoCbnJV+ZyQT8RXMxmR7ocej507jhs+M4lFhvdxRKZJphzhi9M7/1EuEroUx/TGPERKJgT6L78Hi
aazfiQyD70Secoald/UZrO+PM4Io8GBw9m/xi+Ggdqm4dJFDf7WeQDRCtKRrS0+JLYLtAgkrggUm
72wXTN5p6Un+WfKPwydMjdy7nR0k16seA5ernNgIldm0KXLl8LIL8b5bT/YKkiOi4/ZicoEC1mC9
kRPRv2CZ7V9eRrf/yXPkMWgPfFnhni6UP/7ysGkLEBaw0NRcPxGRNGlyH/dVcTC7w8RNnsOQi9wF
OypqDusBdzju45Q+/EXYa9ErZOQid8G5C5QYG2n5PFyBdGBIhbAGLGWDhO21+I/V9K/bdH4EUpI9
V5QmcDxx4l/8q0yisJN9/nmteaF5uT0mubhB1zdSIqLnJRPvBu8nPltEK/lBe0IpXDvoMgZ2bYC/
AQmXwpApSHforFBwCMKdHiD6AVUPPXMWHL3iFmHFBhLBD1HD7JkPEby58es8+US0kMNx1QWygRcc
oMQqF0GC6+ioPa0QaUjG1sNB1OW/71xYA3wvj1F5mgZHeeJDxkNFM8PD5O9gnUdnwkLNhTSJjxdL
QVz2mf3YTVQPTgHXnxd63J/LBJ/E1z5A1tSRTw41zorLMuk5VqIMoMk0OIhMDCyUmXDLr4b5cvcE
DIAnlHKIYHKH3GD0cOvyriMSRj/Dxz3EhM2S+XR8l78uT4BY+GS84sGHojL+cXHzaLC9D0jbUEAx
5HNtDMUCJ8HfAGyA1Zu/gRCIZZSgPQL9656TF4WmzC8szxwBkwtNx+seszWfATBWFPiT6S4NAWCC
XzbtDndGttfj+XokMIg4lctAHXxS9FM5gIQ/DcbxDo31IpJcUpfrX6+iAmXGFJ7xmvwBW0J60c4h
Hzbs6doaKIs9vfqZ8noKPiQ0GomM9FftW/fOzYYmH+yYu7AWNlkENwj+pQYCMnU9bIkWogQlIMbF
+vIVg2QPz5YDrg/enbCGL8xO7Ra9CfKEkLIDZYYlhyTG4ypB88+hH1w5zotq9eTCNsWTC3QPWGnr
LoILm2WPYlQCjqN3D6VLr5uYmyvFzEv+zNywNgRKXv9mj6VQUFMN0RSifOM7IaMjeKyRAzmMuJig
MG0TxRgnczp70HPQJsCmc0kJRGKoqA/MJ3VTzCct25fRZdPOG+yEBC7FoxRiZbHTWwGlKnMZfmSB
swPEy3qW5jhNsTmtvGxqVwktRhvwCxm+0Vab+h+XT5TXlH0YRhShcaYskr5TGLHoN4v0c/5JSHqZ
DTGoQ3GJpJrjbTYHmFTGnzTTrTdantyBHaS1dA7rtclOEUWTnTKyThPhy0BDz4bIfYKPGG+CoGbT
BxELxTKdERbq3zajNyEEwFaI+JixTdmRNiuGN0biYy1nqEP/ZHHhnyMBXYmxjItWfi5vEAhiCj4O
6ttAgJqPao9F4YA+naUDtfGYffAstoRw5NoA5ZlT2UcLdT7Ah+JAht8F0Fx2zOCTfZtK4HoivYa4
u/J2vOWiYTnlx2YgDJkoO4izp5LOZX4E421be3PmDivSvK5pbCsI5+LzQBp6lMuhNIkgLwMHKPfx
rfLKkar9qbzgypJbJzcit84YBE6aC40XllNEH2AyvWdBbfqV7Pc1x28Pj6n9CzkoOoXJVyunDdqA
QuPK9skt7W23V6FPBni9aHbLT/aPbVzOLHh3QHVE5m0bZxbU4ES67u/Gvu8OotZC4/9Jl4L+xCbr
RdlLh2LmvoIqvWYmwjBoW6kuZl6sOzJm/4q1JH2Y0wc1fZCWh0J+APM7Nw8ZcTq1c/6gcqJ4pXL6
d/HEU8NFC8eRKFtsCOv0YCtcTf134Urt2hDNjbtnpXFL+PlWGvf28v2lcaNeceXSzehH38KBpGdv
F5ypSFby3oVEq5kty9Mlsa43v5j8fPL7NxzbI05Fwr2FaTtdHdtGGWLaxrH91D5Nvza09500DUNg
fv+N9m5pMpcC8HttGQ05VMTzM3WuMDYEy+c2IPpPzuBW2ksWXn36FR6EfBbDFarL27RW9514ga4d
TBQHBGTHBFnU99SXLFUXxT0vEMv6h3YQHK8quFYBbQjNJjrIX/Dma6i4RScCwidYvIguBMGDCT0I
7MwDG9X7gud6cslp338HhdfAo2EXxnceW1mcTzGtiqsRlwZq4CTFxCtQMgm0u9uczGiKaDrvgPSS
WRgVBA4SmUO4MVtwFhkYvLMoM8KdHi5TeJ/Cug2vpJvRL+T2xv+dd4HHuUwX/w0mmO2RBDdUMSXh
7rFeGIOK5DZ85PQ5JMLEFNeq3B4K/D0GmCal0Raz5VkewDTuGkDnZBQAgnbBKt+tbzcDQulRPxX3
2EgJAyWRJKJTzXnfFug6bQ6VMV7GeKfHBUqsHYQ0dyZKjc43ZMyYp5XyWBAuoYzVxNOS+ec76DSy
M2jjhKoFiX7HRowVFuk3qA4ULR8N0XOQSfRQ10Mc9kCRRBpbiQca/+Vtr5z3spF4hMerSMgFLzAl
JKrYm2YCsC8LjIKqlYHwYTcdqvpQ1If8e+p+Yu/VI/GILAcvfu22eizdY+j4JOhBx19okO8jic4W
LSbkrKJpVZL5M4vW1WUO6SGx6CEN70/ZUxXSXOItwxG/tbLoZtHKorOkTSFcu6ENqeybQrwtvGRT
2OIY3z8Bn5kFoaDELUuCDanW68sj/P8MnVBxIRC8R+davPHcX3mFpikEzlRfjoRTZmjYwPPBGqWn
kgfAAs1TjsRLsPj2QDEqYRRFMYiWY+AW9802v41j8gvxnXZqwcKd7OmR3orC/ZDfNny1ke/wY5j1
5d8QIIneshb2TYhJFMFISOPcyEXv/O6cvxMow5oQNy3eHQf9aq1Fyrap2TDVombTP7KMcZuLrfM6
UPO79869/mI8QVoNs4ltPJEyiIOYmDm7WB+dX/TW72sXfCa+m184iBBlUFa788l6TM9YMhMd75QW
M4e74N/1Ls+/ZVwAulHP0cHfBXzvqAT4yxluDDD4RN/9bhzr+xHL/2VVS9GQzgA68h9x5SJstYXo
kKUSjsCL77Po9DMuAcfu6YwBv5uFg1iTPv7+3u3V0TXODzsCERz70ax+3N6J1zG/pLzMImYHqy/W
djMpON+BhRUDdlciuU3oOgsaY/eoxAW/8Bh+KRzS+KysE9hZ94x39ImbRLEtw1GlCRduEsVlX+RC
gLtNe6aUBCER/sPAh5eTtYX/MO1RoR2m5GQSGSbeI0J6eEy8TTLynf63CRq5Ie8UI1ys7jaKzglA
QNi0ISADHp9GpRNPhdBkIjsjFYiFOZk1vl67B+1ESJAwaUC1KOAyYDImuJrSKpKHaB5hl5CFTvoB
X8PDT+IwMzyUjXwoaFluXUsy00vG73GdxdcMAYWIbsLmLWHwZhKALc+FXrJjRJcsA+pxl5ui6sgq
yEfgHmFX0xMKZRPcJmE1IG6DKzIlmRuor5GYZcPC9bXcQZf/UlBmcce+C+FoSc9d9s53T+dec/FV
4/9JaGLeJpehnIncrzGL1TGWV4gAxIbiCYxApwYMS9nYatzNfuEdU1Jp8Mw7QKklUvOGpEC+fUkI
MCCnPZDWlV8DlRECx1Ncfr6VC4L0PAiCtEIdM0MPDt5JTfFMFAy76KxE+iUy0cgQTHonBlCMJCs5
UEkHMX3FFCNJqNEv54vHqu9eTlePW6fs7Yidkviiz/NiIKkCOR19hXwSlV6LA08CdaWuBsOvGkKM
LQSwfLpQv4ID4NOFMPRconRHkRZKgECRPn9pM4Z9QovJ30WOqfXON7N1FlTVWkBgmmSTGhRmBLos
YUUvnmgMJmW8oKel38cBfePKiC+QLQyY68nliczU0rmYdISS+y5pL2BODhf6s9/l1mnGoHUfwNT9
yjtGwU7nzr8q0CEGLwv2Y2pi35YddGWAvbkR/y8CDVrF5UliksCmzJzNCDUjVCC75M43aFxcLWCa
d84wkuYWtdxJ11WOUV+TGRY1NZlhQoPN9ZfpzlzzVjmIZ0iQR0CrsCW+onsYLZ9VgbS8+8ylWXzm
N3k0mjfW5vGkFz19vSG5ramucUk53NV+bUIKYBeIcFoGq7pnEXyhe0Mv1ha1gRKSDitL/6bGKLQr
McL7naNOfzp/pqVNABHdcOJ6vkAD2NKE82ciDEVQBmtzQQIYFoxhOs4viOUQyeMnW4rIxzXp81XW
dtDwv8wPSDppGKttPFjxSP+3fYH0RP1++YyZz2cmFPm9lO5vneAolKs84spgj2qh9mSoM5KYkHLf
4C6yOzCeV6xAlwNEpcxC6BszBkHqQG+a12t2mKxEYkx3jnG0o1/AxXf5h3bwi43HidMQh3t6jVcP
ly6W558oShgIyl8QkZIXwrhlORn9SaG6mEhIxC/8O2qEnBEFOcqIDIcihzYrghBnsYLh9QtbEq8X
i5eVgyKLseVdFpZ9FpOBBb0bs8PvDKQ5ZCIDQkBw1X14VEOAOxZ13XNJ67vnmLiOVLdJw9bgv+KK
gkxBP2TVLsJ6HgE9o1lxshjRnoAFAPpcpw/8jm36QDPV/ONLJ2qMOCmnngJSXIhnF7J8LVynGfwa
HKB/fw2/oxOWbozewqfo/GeEwG/m1Id5+nzB0hSgBrkeOPd1s1gK/psEFV16i9C73RFN/bO4gJ2L
w7TSvncgCtjSHDRskhJuAZ79QnefGQpW2158Gvi9vCLaV2YIGJN5IOI43UYj3VWiyrAzv9HGR8bI
oomPKfCZ7zDeeKwC1LBJbxnwb2+zeKffLv+grOyXSGRwQe7vfPQX1HaxbmGoSngG9lEEY+HhJbpp
pXghX9RyWucJYzEg/Jh7LCHd0/kT8lsBJS3KS3Bf0XUXVSXd8KjbRWaHFDlKuwjFIR9qyvicsMbg
ZgZ5LxDiVSYyW87kFpgMdfyq9puazCUPijgHmetPwoDfmM5eQazLXs5A589sFqA1s9ndOp4lQpl1
HcV41kRZhO4BHNNxGY+zeRywz5Snihh1NECncSUpSYUgKc2EYhnHDrX646BFcIw70TahMoQ4Bd8Y
4jH5D2CcJSio5HxYOPh8snVb26tZIKdA3FAAqoKiWfv/UBpq4gvJ0IUdXJcm0pvoNkU5idYN9qy4
M2ItFyMGWkoR41HyUzryChGObMcr1X9CcDCh5NJiM0XVJEwebDhYREgj2vwhoDVe2ekQSONml/6x
q5/yE5vOtu8gH2WxfyDnDanFCP9DHTZsdBQPamyBBpmZ2C9uIa2LjIUQTOseGPffLCPAQpgmiMK8
qsEdcyNF7briyUE/lK52B4w1lI0Oz/s7si6oQCi7oPdsyi51la6hXkO6tiBdcx4nwSNatEinyGUc
/Rhj7sCvUd3Cdg6X99r9RukhUiPrmNRIqg/q1CzJIVslVCD9fNDrg1wf5hpjwT54pFBNqcKpCzFz
OKB9YPcgABEaDurLP0KamQk8NwdKuFVII6qmx+zI/6HZn1/ND8gtFqmgQjrG9Y6QybgIjbTzpXdg
702PvWO742tOz40mAwK1u5Bq0Fti0VRgIbFEEM51h7T9C+IIemubuOwnTQgK/AVhPvIJpnqsCePy
v9TwXJjCak9bNaPTxJ63BSnxhSxeEX34vQEq4DZmqeQcKl5jieHabR2ubRJNC7bD3Xm2iB4NZFvY
tIebgL1gtp4wCHzunlK6fFg/AchhrsPV5rIDmcipV8UtwW3/wdZXcjR3bANCb0t2G5ftLGj/supw
7ZIAQMRQloZEDI33sK/DMQ8VM0iXoO9xmOKGw1ovaGDXwilftBIMjzijE5zGGf2uBZdL2GiBe3sj
1L0e9r22P6suH0ZCpvKVCgZqvtyLoVu/l9/Ne3BXRXhaiRcOGq2D1JjxIRMs/SVLodlBP4gvZVzv
om2TIYFPcQm97IhNjmcA/LJYiFDRNSNCtYjEuAsRqsy0yQwIeFMyBNGIPdIUQHp04VyMc+KclJrP
DCSYsWPIPk8hLYTagadQk42BrJ+sW5NmXaTpjhpNvyx0YBT7aA6/z8K15/fgm0bIOz46jgYZ5Cri
IIsOHQdZdIg4zqSLwp4ir45Q0VXHgZTD5POr+Moq5RA6DuU3R58xE6kVH8Qb3ZCIkhtIhMfs3Xvv
Y6IwX5O4TZXze0jGtUhN5yDePjOJYh5l2t6dc/sHs6iZRu0QVGisOEbJYv/KQYGf/eVjesie4WUT
ZCTieg7ExViHM5NhxKahJz/uqsRUYxrjOS4NnJhQ7GDPl1o0V5EthcUU5hypzyGAduLfb0y53FqL
1WsM0/NMJ502NM0BWhccRzI0+yLY6Sw73l2cjWlmDO0TeApIxvvL/dvO/ygmbwuxuzQixO6uJeaQ
yFcXiCMsiTWMshCCD3reIXmU2RjmVmDgvqwC4ztdM00TKRYQCndA7dC6cdINbm76nkGIoqJewnwJ
tTyqzdAaoxJhwMhuHw16NI1RxfEHa6DojLgSaSHsd3bAsgvyNgOWpAQ6xPud6LQDADwzhVkXDMDd
SlzXXi0OnEMAofAGZxD1ygpoB1ENgnzkGERME5WnLZKalg870r4ZzvL9xtRyisc24TLYWSJBULVE
giCXwUB8oMmksqSPRejxGJMdyBqwiY0xDRJm0ESf0COZK7G23tIyujQjepo5lhPxT/w73U0aR+yP
66qonOlgojXE4INgyPZ4t2Dfo3kWD52+BZ8X7cuWLDRJRNN4E9ZA7kQw/B0+w4UYiPF8IMkPWAM5
xL5ah/Ero6flaXliPGOBYMIR82fUyPhrGzUyZ/z3qJFDNtgcAuMsFMsRNm8VNS2xcVcPPDD0ZWzA
MGlloDletZxui4gQOqenCRxIUqenvKH1epLTUyWf0uZ0bk+mctwpx9YhwMAtzcDsgvsSTGxQdJOv
OEqCawbB0M81b/Fqti7S1jrxZVadBbnpp2R2oBMDangWi9gc+Ocfdw0zjaeT0Y7vB1UJ40/Jay+Q
GfycaRI6WwJGkWy9MZIDilB+MsbKcehfHcHECbbMe8Z28zWcfr6YbwymJkJIryHhVDj3oQ9wroHa
zLh0JaTPV38zNqtXf6EV/cfTrCYTDpbZx9iMLV8fvRfLuWQhnuOnfKLFdsB6riBHuFIXOFeJt/hU
N6euOQ3N6SYdF8E9sHsA3+J0nNsx/uYLf9owvmOjE8smTm8XZUpUKgStO8zdXytUYmcvKB8ZWqKg
xVBGEpNGyEZi23GeoiSNext9dWSlYYkQpUGbGV6sEJchprsX+cgh2R7p2QZaEXTOBU8UJdPbdvLP
1sM/J3/OlxwygxGhpQN9ERs0RkZ8F012qJYDp9a4AGR5C4nbxob4TaaFqYmXnXUj07vls+K2pcNB
m1M2S6ca2fkqDOmzyPpuqXFWhCJx3+UKT8RZivkyozEs6prwkVKHozYp1RJeDTqefwCBVDO71wz+
o9D3oqRG4pv/WRK5duuSMicVsjpX6fbo2YcCW8V+1L1vNGJonQxeL+1NSIYKbRT6WWoWyVl0AXKa
uvvikI+uWvsSzXqMzCt2naoIFxqAD6jyh4FeK0HNcEy1uOcKxJ8rsYnScw2HOZK/ElOlOXtiI4yR
RIogl5zlo5kCRp0moELayVJkXp0P0eelBYvEwRhBl4gF9tQWZSTo0xMyBsYwSLOpdl5Vz8Arp4g8
VkY55LEyyiGP1ZjiOz7TXdJc2Jr3Mu+NfbjYB+DuyDd+RwQCGZ1+qfupRX8vdJKbSFJRg84Wq73h
1oFCEBak2KwruxFmLMSAbCgoy1HnovyjMwvxtcBGDSA+YJGJQiAKi02qqsUm1UsObnMs42IXZwu/
ZO7T52VyJ3W/pcWg1tnSYkzEjqY7vFuSQ4+bDi4KDsGFXdvcKU3sd3KaV5yu4kJegV2D0Ywi5TC+
IPBBD6YBvCgiDkosBIP3ImZBdsm+qT9n8FokmnEqtk/XuNrh3T7qhES2R41ZasshEMMNC6gQWioW
DCAk0uDjmODtuGXBMcGOV0TVEjVLNIvxHvpDBcbNH3QVE0N4Qf/BHC1GwJohQkChJnoyrR9IypzS
01U+GWyO7WknHV9T1NsSmTNed3cs6qgqtKpwx356On+cdUIhQxvb0z08FY+7LOwXv+vJPfTHHpq0
P/eULHw+nOrx/FpUHtzkho8Hp2IEjLpY5OKSPV95/eNNidSe8xP5TWHehBUAxTaQ06AFP/HSJCSb
iRoRaOwuUEzA6FGjRNzEGfIxGK17QdW+qEm1UrWx89zqvcpDd6n3DCpgTH9d0CxY12nWOgcMW+0c
ZJkI0QKRNQMx7w+EZTLBxJSmgLvQDq12YITZ5EdZO6jaoRoOjDB35WGx9sO8b3V3JubKdNAJtz0k
mkhSQ5YqkkRlTq0/ERj2ABVTv0cgImhBJCjhmxYKUXSi2KZk9XDH5bF6PRT5uEuPu/aIsqtQjjg9
GuXYK8eF6UzusbV+IqvCT3T/wdh14pPAlj7/Xjt2cx0rkJgtNnQm8Z4awqHEU+dXXb2/P2y8HTXG
rrTdVCJHDtXjtLiFGVzMYMDeh/0PpCRWYhCLzHmEi48Fr5dXnsUr3zJ6GMQ0VT/7qeR1N78lOGvy
ZWzywRXe4lkcVvs/h9VND6cNnvneGrH+/IS6d9w5f0HBt8y9PiFpNsaIa3CEAkuYdBaLMgqiLv88
xhLwAWrUKqbrO4cMUBSIDHi92X3gPyPCX2W+fSGGMSwShq5cmVJMxoWEnLHCNbDniNwTGub3DCbo
3FFFGW7OnP6dMhnosqnFdRVfqziHNrpmDFlSaEhhirv6Q9CVDcvnct92kHTdQZr69w6ivCLyqs2k
7FzO/CgpROZjuq9xedPxwoCH6faRvXOhD7kDh+uj/0JfMT539C/rSLpHShbxWK734BNeOMldZhfa
2OkRvTxYv2SJ9pF/Zg/HgINxFKkrAVeQb6ujYbpFK3ZPnNrcrHR+UCzX8QyWkGkdEXd4R9wSFDRY
FnFyKKgxMPKoIlOVk8OmALfuvnH3I+JUkYBzdGCRTMqMoICyI6Z10LGRgnN2IIeLxfFhYhqii+MD
uag9LystucKbXqGkrWk9Zk0usdcUTs014mXvfJ39ib0y4OAw0kvYE180qtHuKu5B3IDQOmltdDc5
Hbp6kZhvqJko9Sw4guyP0KzjweH9qvDGk2nOveZGMBbFsL02UYhhTR+5G2Ve13PHDXgdGQoIrDar
x9uxFtYUra1CSLdfrEXr74qVARXRDmSYSHB/9/fzXhmTnnTmLwRKdbbHj+5mEcVKwusNGijPCuRF
FWVkUDXkWjrcJnt8yZcwB6Bkgc4m+0B/27Ra5B5scjqKVURxhCawELpRl6FyG2d/guhGt+/iHPU3
okByZ1FIe0HE1FLKfZrf+VeikWwIDWYEL0o/9j9nmK0PaIoypBznA+ENo0uVeJ8VMkWdvvXyVeVE
RBDMJOpl83uvfBS20yCOpnvMOb5yNvESjzS/Py+X1zUzqXrhqwi9EK2RG0rOLdmyLKKdMnIUH9Mf
ZB2gshrpfKKD2oRWQUdeMmcR4pl4w3ktOJrZ3zLZIduM5LKp4O2JCLyinpjZyQlSO5Noy2t5Wx9m
83OSP1dxGNk2rNuLdwt4qDwKfiKpPgtBNIO/bylqJy5RI6h9kD5saMA62cglIEcBOzpLJtAEWShV
8yDanibMnyHkHrXdllL29zw85ww0AtqF8xJIwPKuhCQ7ZrD8WCavweHVCRsmgcYULqgoWMSaN0Sz
wsm4iUxzsXgBVC5uIf+9AxoiN8ZDSgEgnXhjCheUKADSt3hjyhcSjjXaYmBFgvFJ0YQOVZk4qPGN
6AxUMyzOkfarYqBPYJ8h2gbKOVku+3nYTxSThCxCGZzs02KfuvqhWh5qckxRgtDihaMqH6/S8Xo7
1rffNwjuvjRbXAaEKmc26hNe+Yr2QthNIcM/62SDIJH3ipGoY9KxOcLLGKJSClugxEdE5/R26Rg+
TkQSMNl8/YIwfEPilDalrJtXbgq/rXIl7m3s2aT7sregFZrcvndNFGATwTeuIWGmde1nKoL3RvK2
mvzvzGdpBaBa+AyJDqTJwWln9Bs6HDQz1oXPEKL3ZvhkHre5PWkLUkizqKL/tgVBX7Ma5vMFqenC
YYV7ifmwts6W6Vje9uZHRwre6jRYaAD3VP6urmE0CjCJFWwGnGP5zAqfNDAcYNCbGUqhYQOjGTsG
bRus/1+7n7gQkKowIoDK+IDBAPNAQ+QGmhU6EpxrEdjNsM8XCy2lmMUyiGVt6Bd6phjWcK11Dw2s
HdQVGsgcwVIggH6C5ko8fU58oqfZ3t85lP6BMeWOv3vwDcaffPQ/0LPlP0caD2aoEOTYRGkWTzvH
etZNmAoC9m4AezePMJ6GUTCeOj6VJHt6G0a8HAS/Ztc/6P3DoJ+YEAcz4glelP7UFqd0AEzCIKaW
ooEbEtQPdrksAlSUk0FBdOv/WsfID3iJwC7w8RCzA5zYT4jGmhXZKX1n/pK7DKHgRt4UGi8OgSWY
FCiE8GOXgyualOqDGMQijZmTxkq6OeEEVYHR7/dFv89Re3R7C7WHmWgdwNJkMpO7meg0sVLPqJNr
lghxQqTiAETth2aRrlTPcOiEdQ09A9oCJaexshoBldUISNdoiAshMcy4UYzC9cCnfJuyMTnapmyI
+Jin8SfCPSwN3QtlGwK9DcqK4I2iHkQpAAmqapb1lRYK3uCEVVnJxRLPAks20onigWEkxzkVUc1w
QnUAEYcEAPD/O0BlczLRmqH1Ql4UYa3wWPcZoZj9HssdeorcgzJ0KR6KguSnk9WfeIfO92N+OT7e
nktJvDlIDVKKk28mx4+M/EzX9tXXuScSSSx69Xz0aNdDMmcwj4CCASPTNxrSy6PBHIC6yIeCP9SB
lAcyjRoeoCIGote7X6FCp7uEAsAW/pxpvXAYEwyvgyVyVumgkNbGPYrudSsWgkg6GU04IgcgN+Sx
ee+HT4YPXIvg0e8U6S56iqu7o/kD1h6AliQePwT8HV5r9qcRhLbHn4z1zA+eUVewVScLwvk2xG/E
W43GgYtq06GIZ/Y8n/dc4bniQ1YXJq4DlzXyBuaw6kBnMzExz7fJHR8dL7CV8AKzUiRExX6Kqicw
UWQKqLvDDYXO1xH4iRgSnEuO/7/3Hjaebe8pmZo+ZOVJvh/n+5GTtkoDVcZDH07of/B3rroUPoNo
Wni6zfnBeGSiajz+evzr14J4xcJ3hlYCxUQ9uunh+ivtH+bii9o/2HzP+UHpTwg6CvUHntNhNU5v
wRM1Bc3K9UIpC9pLRd5L1bMCT9AnTg70IhQ+MgmMPXpZSm9QYVg5efU3lQ27HTyiJQ8AFImJMyY7
9r87Cgu0OSDK4JNxzV8lwSc7Z+KdAeaFT5t5kfx65QdVbiwXIS57aHdYxhpv/m5AcsBTww00mUSw
tkZuLbA6O+zUcKCvj6YeJ0YdNhweTFoIOLgDumWYJ67BAN4OVTx6QkLNEvMS2zZ0NJ44gh3fwBbE
YKGMzmVkQFgtI6LAt+xwzYoMTHYQUItYAiHj63jubcxDCB6gJDOYCO0hvKphfg9THCsrY69fggeq
H9XbpBzjRUg5GpB8a7NKA3GiwIKMJ25vVN3AKxbfMnyNRJvKtyCP7LzmTPvHazRvN3lKx5jcW84C
oZX+U2a4zMcLaZwxzyJToZtE5zm2SxeUFp2cyTPWv6/R+cq8ClAlaViytyBQNb1JQvsOJdAh46xy
tsaf2QRoJlTMnGOwU2kSo9XyCu6ha54Df/515mPO5445lL8ZCYIjVjq84q2TAUkWCDDaRGoNY/9Q
rCP/fh35Vx0M5AQowk6Key02rjEpF9PVeZRf8SOjAGD8jwDLxEZmOZavPEKJKwQPjpUy0baFE5Hx
lb5Ko/Ef/8U+M77ahsbDz44KyAECrjwKTyVFhkaohxCbbYkEQBSMNzlmGoCwcXXnXV/q6w+uYyAl
mwWzmYVY4vrrajIw3vM0pBMYQl0RDbEW1UIB4dKFgfLbi4gGj1pdwd8QiGsFIVsecEVw50RogBcR
ojFORMgC3MIZar792wdooeVfb+WorFnY1cCFY1dLnwCrcBWWDHBRnbGx7icOfZD6KiYUPou7Mhch
gnFAW8H0bmar9sRAaSSacuwQ51ZMKQlOudYHJd0X7IIfqE/YvJFgsT2mH+kHGwZsQioWAIrsZ1x1
uegcit/Cpc7tn5oFOzVMCmoGBouzJUIdFlTIgr3NDrzpCmBLjZQ1/W9ZA9Pc7pX/8ueuzA4h5rhM
4B7YUia877qgDzIKRvnGUlqAdg7oDJZZwFDycmKQda9D0oKGbxbZGtu9BVSZoJWR0vtOQUA1NY9J
LcVlyp4u9PryE0LyzTPILxfMEpWpBz7cQljhJ47mqwiw+T+qzm25TW3bol9ElbjDK3eQZOdiJ7Zf
VCt2ggRCQiCuX7/bAK+cdarmdmVnJbEsAXOOMXpv/e5hHuc9YN9mu2YvOSbuNTGXpS6insLhemZQ
vEI/1tGwHANrmQ6XzzzF1oMgL5nhMK+amS2vemHioHb7PPbyg6VyJmPcjm8DodwXkaXd8ZXIbuu2
WwuDeyuxKu0m1Gh6EPekx5hrceSzoeAT8Hg02Ru6/GTKhu05LLGE6LIqN+y5TREJ1FGuIyGPkDDd
UDmhC8UPGQG9WyV/qKxQZHWWv07H/w7IhUmoRSTvMCB3qFOX6Xj/qx1IWPGRBS0ZQGuPWH78pUEM
9oSptUkiNnvev58XPzwnI9SWGk3a5WGOzqmlO4nkZ298AbzBflT6ik/yDJcaJyM2A46+7J5OJ2g2
7j1DLjOYbJDkQIUtxUBpidZ9JJxWzcpBtO62soNOheKDxhWtTMg6E8S8OAcl68QtuiX8A8IxoxpY
zAO8ZBCT3CqYUpa7hTuREAIdzwwQEu+0Z6e75lKiXJzoG4XLBKiCeHOPaw9h46ptZOtncahh9+dc
o3+zUlRb6wmFQwqSLU4oPdHLv66bLVKhHnLLPUKGAzsNBgKIMu6Vm+HNxCsxZlv0CLzdrMMXGunV
Tcb/oheVcyaHzM2YccJkqdi0Cv+0v/xa7wAeAn8vf+4AZv9dYnxgX+bJyOpeOZ93r4gp7lQE/no6
MvuApw0Cn/Yd4vsq3iohmX4VQhqhgfg8MHlQRoBOWxU/JXkRjfQyEfvQleQETxaEnYIwBwmmvGEt
ngDRTJ4lTCP4ZKeUJBFENsYhg/PvHKAibo+z3/DhzD7A+3bc6hYH6e1m3CrWtrC3zrjNp+1pIgV9
W+bbBma8np2rDPU8CW9tH9fs20TWHTzlz+qxPDGfg3s2Bnc6tJdgOAWz6x/o+uI2QFXPnO63mf21
f9IqRup6DOlUrh5Q+w/fA7UOrUW+AclxB5wNr0LCEQwfaqi1OECohR8GwQLWGFwyWEw0jKi/CKuS
SQuzl4VhO1/T8SoSTo7Pw5B2AFox2w5CagWcBfgyHyg8/JzzrHymA2bMMZvGbFhIkfKZ6qlSMR4U
kGkNAhKA4nJ05dJB4Nq9sr2xLeH8wXXE9obW64sQsN7RaKi1fwtiUX+Rd6sJnmP6on0g9eJD7zGB
kDwY28/IZygo8M68Aw6iNoohJQ5xXccE6i0ZYjzcgc9yX1BwHn+K7hoeDmo7kdPOkjjU13FhU5ZO
r2gDWYhHULmx1nga61/xCMoRdGhsvdSOmHqH94V1BRgf/Rh9ZvUreCFEbO4boP4VMHS6Z2OZuRiC
6QN6ANmaMrlz2IKRRuhkEyDEqjRxZ4F5Z8FzoRKCCbKEV5znFIgW2TUTgRLIE1WUX9fdjrkGFm94
LnQrWDMKli8UGpSvCqAYXWTDWIumjwNP0XfOq7ioeALwFaGL/qZ9x3FF41GwjOoSZ4Fmj1LR+j7S
oKJTjsgfink2U0kqiFQlLgLlGXIWKjHljRkL35A7hj4+d8zZjIDVny8gCjngx9iiCE+F03WJu5yN
TxYUOxpFyMpIepw3qb4kPaL20Np0LlPNSUCOKRsG3kl1iK9ffCoLnztodPwh2MChnx+c+SHfPOhw
iJS9RoivureaPUYms9vZ3Q4jk1lvj0amV9mZNiUzjQtmnMZ3T7JwlB8bTA9ILkMNGtspdBh0IUQb
gdWEiNLoGDOIZNA5RKgNxFvDXAv5NvU25RxRexem3Z8pFXi+1vHNkMc3XF4n3nVfwYdlbzflziCX
dNqOtiggSoK+/MIFqIldaWujEez99WVeD6l2RyLmnZOSXeQEnCNwNkHN2E+RmMYzvTcon244wS2p
JaFxcrwWFTZ7HlrjEYWcgzigjk5I5mhEPOrokd1oXgZ1N2gTbnTGZIAIGTXy4zE0ARkzmaK9hXd6
Fit1PezxQBaDeCDdfu9yzaNJZ0ScqXmGKOEE/BUUHgSvS3oDAat7TgtrWvAnrGZhn5BMwTm59fHc
3KespB6fwG4HNKsKtAUkHvvcr/Pu6MLK2qHlu9UBDiFePELpEkxjvE4STwili1gmiTcGz+Q5yARR
ZYh4i+nZ0/9n5IDdRn5Bm9M//i7ngGXeA/OLiwcTvtI1UKmVKcMpaekAYZ3g7uWcC2Rp45tP5U/9
AyHEeVn3V3qcakrnts2q8ZuaTagn7QSM40pyzCFbYXlElM8MS8t0LbM1QdJBqlHPGaSamyukmkIl
7CVlAqWQU3pPhjuOH697OuL4mD+FkK4TsAr0/lNwg1vGM4P3axkslASukjI8hFi6SPg0PFxNBDli
bCrG1LqmV1OMTeMxA7+SqFPm1Fk/ZRVdD95i1u+xCtBQ3VoeDSkxqk0pyqnBEaEmE7Ce6+ouBD9T
iy8MUwD0ydgOv36hi/ZGQb1pR+2GExRFTAQXhj4pyptxjg0rxmfFK2JkU/pr8uN5FnGLdf9MftSX
5Me63jGqLXDoP+Pica87Gz8QxUNEFqeOfzUXnxX8mRM68lGW/gr/pnBQBMtyOI/3XJ/iMXI5EC4e
I+YJdCIwIy0jZMYJkyPzY6Q6Mv2BHH6VETICpIoGE/IrkFOA9nKmRUwIJnSctGfQ/9ZUlQy1JQMe
GzRNd+zNE61Tcs2JyDK3RLcfLA57kknREU32HWc6+o5qe5BOPMMJ5kerxIaRFeMHhXiWKZDsYzKI
OHWA/WbscZZlsU3x779P1QfWbGRZpFRXrtiV9SbErkxCODrXZ1rtqw/bWXj/5pKqgRV79WHfhuBA
yBdStrAJOjCRnCNR1SCjjkuDuZRHRt2T0vtDI2v+Xr8z/lAOfIBxh/G8SdTHJqjgqx5ClU8z2nzT
UFZtohPvFXYfAEeksoxRadAEwFxFByXBD14jQLI9ZE43mg4amkyU+zFKMv79whubEBf6ZpQkbNXN
Kmzpp5TZRv9qoEG7BI4r70HPb3SMSEbUvVaAsPSAQzbpyFyaUo2kakAskntOdcco9gWbmw7OvEtm
NBAGmbxxZ4ta7fIiL5ESFboZ/FfwVJyuHkl8k1RobHLF4COzIFjrcpGFzd163hoUs1rCm5bffrk8
nsdw+loVfoOyjqYapuxhh5pX4ToP1UG+F2/Z4TdfnHN8wMBMF5jfeD4r3oYch+BwDZk5mbrIuzCk
8yfyX3zT6d9viv+fhb2eha/+01oPdMRbHfAq7hFIdsh62gyDvsg66vfzC4ObE+d2KpfGu8Mxxczc
hC/OM9kOXBLuXa6KFRmA/vArF+tLQ54dzfRLxDCGV+TucJf/4CdhDHch91MX4RaqLT6Cwz8btMw0
lLBT6qGDVJOPgnkGSTs29rroHvEqmemt7n/Gei6jKSDN/1r/VTHmEz3RvMAU2PNR4tRngNXk4Y3B
Jw1kDK9B8341IvAF6N2mjQ8qYb0Gb2CDJ+hsvqtxUpa1Bo8DMmA4xQSLxfSKpfMH3n7wVuqSUiGY
jEc+Hd5xfg71o/PcD/VVx/mlxJ0B6yRqKKkWHRsqPK5NxGr85Idyr1/84ZphljyKKgafi1/+ZGQ2
vppfGJwCnGJ9DqO3LoJkcSiinvuY1JCPjirRxfrjHb9qGISKR614PJmPXfHYFo/u/XE0Hm5zoDG1
r7B2Fg8nuuKWP7SybNTMA+G6sis6lVdgiXaj7+TcY5GcMKnMAYLD1cfIBoZp8byHMFNNO9veKWCk
qKxbSAkSMjz2xG76PvnGTKWvWBJ10WIqSjwY1Eyh+9ES+kriKx0MwL1IjNPxFRJOu80RwYzZjfoI
4nhHA4kPmhEYwn/OJcGfAh36gT3vczE45y05o4fw636Pv3GD2+Ow7Q5bHJ6814yQ7SFDkaR2aQOw
qMJASpBmUoMMceUSql/WK4eLp3m5EawVczFuuO9J6vQQoKKRZ6kfbcbdyRjSuIbQKS+M6EJyyr/x
+XZMf7GRJT4xlf2fFUYLeAujsYOg5vj/SEL0/JvgOkpGGmc+YtI4UlVgOWXI2GD4OkcWpA/+L/Fd
XBvBrRFP+wG5iLHru51ub017O9bbud7aejZW2XBPJ5abOAd2Oo/pHc8HK8xOnH2XieAMbN6K0Uv4
3yswaEuMMgKJjuyEKa6/VoQh3HZKvWvnnVXt1WH/BxxuvetrOTmt9AgcuCQpoJDHU0Ofa4xJezDr
2Phwjf3ho/6ZXoqnbykN7usOeyT93fwZUTuKdhG186CZGJsHPEPhE4HmYlRF7IMbMjtDRsgxRdyB
dHqGV+kAXuhpegQXyQCIyQLzhdvCe2eiwpnfeKJjVEOkjQp4pFUMNA3OKf0BChGO86SMvUnIGAdp
VRYASIBPDv23RZNOMLxZ0YURPppBAiVEGEgKdoI5/EL4IieLTXrfcM6RswZHdw4a0II5axDSjlB7
PbqP5wQ1DnMBw1e63dnZOvm27TM0K8jW4U7Rm0QmhRMI9OBa0IRWm5E1D3kSTU21I2gMNjBqoLsl
mXFcCXm540q4ljvzvjvaZDfvJoL7pi0K497enrAg/XP6wKWPVx++FGuF/K58KVROcH4ZLWNBx4jO
dBnI0fSU+7jQVfoUhEmjEL8JpwgeHjA8psOMl80bgQ/RiZPQm3v1u44fY3e+7RrOr8P+ALWNMV8X
JCR2j/5m236Qn40m5wzjAjyVp3PDtfHMeBlOa00BJ6EgPomfK4BipTeYAg+NXTAeiPq7GD0/qKcD
HJ2SXj4gCWgSlE5c9YiJkBGxYB2z0LZ5bpkUNNrPGMA8Mh0c/7+aqHu9HfLtoSOLLrMi+htdk+ym
d8Hq0dmd2dE2wuGnyhQMCKdPI+Ti+JIvgF0cSdKvAQbKo/KdypsOLYtGCUCPdyLH1guIawg7A4sL
yPzavcBbm+MNRwAru6GyxJaI9fXnjP3ulWEhvdxK3SrYynAas43+xA5jaomB4Jw93P4MfabBCzMb
oIJPJw/P6IRRt8QUEV/Zo9/oPhvesXxsma50j4xUZ7qNJB5Z2y1vVJNu5tQigIgqy0mbe2aUWQU4
WstaLesgSyvZRkOjQ1ayP0gykNmRayYDC+sSK50MLJQ8Ph4xOcZMz7399KfvYpalxo5KbBLqXAL4
bA58gaIGoJBODyMq3Ef1tncPe+Wwz5GLIQhQ92OwsdFQpgX1bXTRAhTOBmSJ+hGFs3Z4sA6icK6Q
9an7Y0uC2i7vidvYHugGGWwLpItfXs3/pEN3jb+mQ+dIzsgpBQCA/IEXCf2sDGzFByxsLgvSrcP0
jYh5uLYr6VYJkNluStIYA4YXuIQGZhboXBK99Z+uR2FdM5hbUdcuw6SfePb+zSBigrpmEK0iV+yc
BoOpUWJ91vihqohpoOfPzoftfj7JMOXw2FotmMNrHi9xc2jamTwmdFlo9WAlxNPIUwo+YXLBSiYt
SYMD8hi6z2Tt6lVCB5TIhIOV0len/wnrY+1/9u3OqvfGI0+lR65EOhFchthruAynd+5DVzxwN+wz
VHFcEE06T97uGzZ1xS9j+kYyoeQFHz5s/F7Lg5eeokR/XOUVM5xmeilj/9WfSFNp9Sd2y5SV5kgF
IykX6EzMzIJZOk5BWodjxpd1cAEkhv4hZkEyAixPcgfOF8zw27klJnh3uu2r236NrXSvDwrL5VqO
bWQ/84NFY+PMyAH89G7Sd8duV6ANpJ9BFwGRY1C03rWKblWkKCFtPMsMWeYcQl/zYLgfgGE9YrtQ
/RsZNZv06kpHxWhTvYSGlNhlamleXoPRIfs3PZ/TGr23mpyrpCG8ZKDc83AtvoJQveLr5gwPoXox
6U1KMCgoesPDTRx65iAAVQPFiI9fpva/03xYvXDzMStvVNBZh6DAlhr1XG6Lf4s6xyImwTv5DpIO
srMws1IM/EHJQY4lCG6FEIqzt0v1n8Q1lLDl6KdzPhYPNHM38HPnh6Z/0MyHonzUusepe6zKLzQq
mCllirVHzsM3ooYE/Aoag3XMhqPMn906GyiS7Uyts8LOqinjMgfnjrThvEDdLUVGMASeA84m5nx1
7ZsMaNxAksV/mdifT6DWvQOSc7YEPbJdmTZopYjYLeSQWKRx6/hiATeSO/pJI8F/T7zQ6r/Hake4
EAs5AtAGZHZ1Oo0pST/6jcdRduCVI7gATIz9jkpq15S+O4MY2JHJM0G9WTJ5bqTxnPd46HJn59gy
WOyuu/a6Y7iv4DLwqpipBLiHyucLswj5H+AHzQDi/Gkm3xyT6ZgcOdwckw1izyEZcMsguHY8XL05
oe8Y9gAFyGvFGWiQd4DS898sJERN7iWBK04nAOt7+aCae6N46AHqEaTgO0zWx53O+UbdrjyJHGez
Irc+YOLiF/cWcwIZZf6SJusT4EsxD9OgW9q1GOzOW+QsOH3JRSauEpy9tOvpVEMlRnLG4ZlIz/xE
mrj3L9tp3Y3Wx8Dqr2M3YnGcYQGvXBdxFyRJE0hXimEXMNLMDtsmepmc5cZI2Eyxyw0MsQ3SGzya
lZd/2ANtyvPviEJJVTjtGL2gHCfVl/hybQDn6iv7E+gEJzaWRR8XNx5NXNaR2QCMKgcL1a44kjK4
535GvWws6mXuZ1qCMyestD2QDeed6YkzpT0I5YEpo4PrYiOkLrK+/7BBO8sGTWp7R5+XiBGee6iq
ApE5iRDjQDiIL/RnPYX+zNiYOdLxF0bHdVhMx5ph8YxmMA/s5znGNbLIRhiM2As8lX+V29DjAEBW
Ctj6skmrJh1nHMCc68hc8J3HkYz5W7Fj6sTb2uR75NITMYG3PadQ0Uvnyp62LHrpw/yAXnpS9noV
YEU6+RvSJBzpQs0hgpmUOdpJi+pe1kFFNoiimYa7x9eCmxfrRheRjADxm0QN7RVJ0cq65aFd+vek
2bLP3JZDs/NxirGjqiFLx3CHz26JWWAWiXOUnfHLMqL27rQ0wGlAA1e369D+tn8ib0z9VdBNIrNz
qyvbGzUaBkUNI+MW/4dLJ6SDUvTp/4C4TcyVfs2YXHBcUfzLL6GxLCofNGYoNDiIozFD5VMOIvSJ
mdWiOCIkgoGgi9njkqK7Qd3BQJDT/zr/JWeE217ERR015iIuKu1dg2R5s0Vc81ciCMkbbiK3NKO7
kJkvNxFFAKWA8UQTFDUA/M3Y/IZr/3zYDqftZiAxBZEPt5jyT7MM8tEKsYWt9ncs9iy2MOZf7GCY
8plVEKACK0dJECquzxLeF5rZok3io+ApWP4+jDE+l/kmRwAR3fx7BLC/2dzSkzyJmLR36vZMAhtD
HQ8oCyNQwvauIJUAyiA/gOqFCwt6BBSCw64nLyXR8bm0eGI+J+LCMcbmDBKFCTeV78IYoLQxnhhi
MKoh8IvUg28Mn3kxxCIeYV7zzyNAX0ErTsQgEyUC0/wcfA8tL2rPLmSOv3G/tShlF9kAQU3ybkIq
WU4d63Z0biKSmInLYNNGb8Z49V07PvDnmJgUKGLphdFuW1C908fxJ88uHlzrcmitMJNCnZwHaNcY
Blk0UJgHcSxRmQqtOey8yfh7Je8YES0zkmUB5jPj/g8FF4uCa4XsUhdjkaU0zu8CeT3dQ1wtA1py
oPwQXjmKy5Gf6AkKX6pePARUvZtJql5Tz1w901WpekdEMV1yrzAAA03yrtDVVpBrzVR0Eyhm4Jpw
H2RjPyIkBG2OpkcLEbKjnNXM9Hujbydy5+adw2BA27alr1N+tFGFzQ48jILXSY4iKpodMHv1H84W
TUXWOaNUrIvJ38gYA7rM7A1toPNEWKpxXlSuxApaSsydMF/xVnnd99NL/nJgTE5IZRnAbj9UogO2
f+Q+hRXlVUuz/hyCjcPyYHEIKfiwgiqgUCuhNoNNaeNDE7cWNCuuPBmMILud4tKK+yNc2eQAn4TD
7ZAY1+Q+JJtrMrHnI+9g1FOnzlVM/eev/UNJu/QSwSi744OGWzcu5uEisgbxP0ubAKom5032zWMK
EeCC7bNkwIFXqirEKzUu0xi8UiwGMcw58DMVb9DxNhzCl6X9BBywGowbjlSobrWwpyfOWG674b9M
cTPFG/I/p3iA5m5KN6lj5vH7wCkCPwDYk4PYIta1jkFGHo0iJ5UJCHMQhiDj4OFKEsgtVDJpNF3S
gvs8wR56YT9X4tYQ52/5U9MS+r4jnTe4lYowKxN8zC66NSgAIOlVQeSyOnBQyIT4Bd1if0Xl4k4G
lXumWcf5GeQ4GhXASEgcF/H6ylO1nt3ERKdKE5kpPWNJsssEunUpSBaNKkfoDFibcSgMx+hAe4k7
tRNrs7TRyUt5N0qaqLdzcHk5/TkTSqAGfUSDWv7Nt8pkio+aNZ0ffxQcJJbVLbjdw7PBaNDLq1Dh
Zue23Jk30jxTAZuq2R26Y4isntYs/FLjTcLAiVR+ZEB7tiSfaLUjuV9plhT5vlwO8NiHDvW+C44/
GMWqhFB1PoiVnODyJcsLtThZXqYrh/uQUHohDMLgIdhL3V+Vfavs8w/bxt+e3DdJeeBe5oaGq0dc
kUIg3pfrgQ4mY6Ssu0sk0uYuqUijlpGAxQjKXEZQriYjKH0ZQak3CoC8DfL8oaGoxPX5mr8eExuu
h55xOx5c/rH05iYTI8h6e5q3Cs2xKuvYju8ppnnCF78pgBqAxqITLhfINpMSlOSjrEu2eRqscLwS
Ri333kxrinsP6Y3it4/SJGljlo4Q18cOs5oJeWaYg3TLzPJhsPanqPgqo8iGXAQxDAJ8Y8wnKz0P
ac6JEtQzxb1XM3bsSRMSSf2oSrQOQyzCzViOG8+AcQ9x18OhlVEWmiUKr9lz4+rp/oM3WYElf5fw
spLn5n/Cy3DO4d7iYYltbO0STsxlsb/mW1gCXXo6pPQJ+zP98qSpkpmZ+RlNGwWR/gy5cfUc8GBi
OXWg/tZzH4UMZXDjiOQU6iIhLuo254rmubBDaVa0vujNTtsO03b9E04Rv1iDR3SkGlS534CEEfgK
7KfgFjQE/K6l2hP7Ckc2YhmBU3rHWtRBgOHJDtNEfo6blu5PgKwNKZfGAUoV8TVANkenNvq/b0AI
J6dKe8mMmV7rn2yw6HMVRtuvSGg6NG0cIPnzDEdN/wsBtJxg0NM80cFE8IaYBysC0uSK8AfifwO6
NdYH0tVVOMFueiclmwl2Yj8Ylx3pI3w/tPPUHvRYDNos162pZActUzpchv7wg4w5K9q0kbGsuoqa
CtdfdMojxJ7GHFrsIEg+Z//R1nBxcGumk0r1n45tQKLZ6Ro2SP2AxDo87BGnBP0H1TDOgTZAHmZu
AlMRNzfysBN8WCCZDFncEG3YvYgaunowMommFU4KZVaubw/adqp35VtbMiDc0QYpIpJP0SDPDPqJ
aVoyGE6AZkAAU+UgWCdDhWhJ4qvZedl4YtOJHMysTmQRbdzLZ4GWm6MrnwUX26uo43mHljM6h0WU
xz24qVfeUcT8CMdR/9ksm0cdwOHIskI03WctQbFSbD5tCZubkKQQ8d/VzAQ74iPEqMtszHa4TjEj
5YELYZuvb71EM5pfaaoiSIIVwrqoGG+lNqmXwoTSB/SGwzNOEXAs/zXvJGaRP0Df0XFi/kDuxvQd
oUQJA5SItbU1DwmUkDjOHzyzVgzoGAI0OsL/pHW/gEChgOJkpAELC3TtwdKA/cv4pwF7XdbagKUH
a/84bs1/XPK4gXK1gYkqgpYDmoOFMi/ZLcvh5AxyrQyej3h2R2H+d5p/tGX9F/sPedbuZK3wWaGd
bnAWyoJ56hDTZAZXh0jVgDoKUQ+tJdw0yF+/01sCygTMBSJTv0Sb8nayoMnypvJWobMTics5aDjK
vdQEMh6l+Kkdn3et/wO7hdXbEm3Dse0n6p2Z9iDd1pMX5l9M+SclX2meQs0I9TeSy64vLtt7GXHW
tMZohh5ADoMSed37hQP5yaM33r5QakhrS6Q+ds1jAMhvocaySgqp2GoSPlJ1TsxZZEO054lbdOzE
eDlzKJZjZZlTPYr65sovLnGLHZiA9EV7g/xGRZXTc+Lx9JqO2IIXo9pCYIJXHp4zQ4S/tgzlt6BL
RUkFiAhfBpyzFXXmcMJl+DNGhEhA3iVBQinEUq014qoebAS2SPdSFal4kx6wVyPzrlb5jnS55gc2
wUHZ2/XDrO61RuQ7V2OHfAdpzCrfuZGbUGUOnSzftbxn5Rozv7lg+GvjikRghsNosG6Mf5LcTo5F
euYbzinb95y1+EWoasAEIukD38UvGmSvKMewD7XveGHoIDQVRZqQs2903TNc3Ti2icqig0i4EeZ5
vyIrE5IbnkLidfHhlft6lDb13Gy7kyBAN+L2OP9qEjTD2pf8wWBmwvBkCvVWloWCCjAhB3kiEKVw
C3OkIMsq2Z/msGJ/4ji/rAZ/9j2836EsQoomAZQO5HaDQXRfnfazsZvPu+NMKPe277OTlrp3iA8i
ds+n9GKl5ybD+SWgMJDDaTumtzEd8V6AwZ3ip6dHBouIlkCE9w99/9CUjw69c/OxNx8r7g3sKz49
IDiRhKnT+1EgpZLn5Y8/r4v7Cw8YRChR/i4kBWrtVfe7VtyIfpG+9kktnE6WPPeoB1U2FYypiweL
EhnLBYsSmTFWuUSHWU+MsO64EDaSybramC6EFHik+lYKg9+o463Hl4pWk+l85nxvAxR1zDJQYTrf
vVNKSD0zB7RvfSXat+ZPtTv+QwAVeT+kT/UDR19Z8xAY78b7AJBfCaFwY1wsiAj4Qti1XzlQh0Cb
4RjICIPJK//yT4VYsOMQHG86EavNyw2Dn9HIxcyomBFmRlY7i117mEVK6WY46zd3IJKhvQRjVKdw
5JFIc6fyT1Z45JNcYGjD6ROG5uB1ZFSyaIDOKM5QNSOxAIjt39/+oqEJNGFVC46hp+cfjBApiWFS
PnnOahnCHKv4W3uG2c2io/qUUkGebOJVSuXCnFykVBbqmVVK5UTmwET42voHMsSvWd+nmv4JK871
pOixdsc3GqBDvIGmRS3URXfKITJomZgBefJM5Ep4Jryv7o53H14Vyzr73Dpkp9B2d4kT3qSnJwjc
/DYP1At3AzwGYAxMl5qk4NHFX6I/P6drUwkcXbmkNOVPbG1w4Xt/spLYw8iGDHJ9WJIlPFfxkQeh
4+tEM2CjBFMIDnY7FTtL2/HE6QStdfyHth98LZJr+PQ5z9uE/gzbfNzueMByS9tF0rHjTTgslN/Y
o3iUesoPj6PXaq1A30m3bCWDmW9zrDyv0L6V27fuDza5rNBChQuDbVeWRUUyyFftvQsM+v88hN57
niHLHk7+m/4V2fDViZnGDU1CgwEfGxPps9+jCFWzI3MqqDBwJYD0t5/dRBd5ZZkcN9BtpVm5gr0o
HQTsRYZpgxYpQvQJVIvIoa/8TZ68CNisJj0+FA/yUcDtZ++nr7e0Jml78o8Nx+D0tO7wZPSuOzyb
PAvABDpiFpv7oDFhDydNNne2eE2T/Z3FgBWpMls8JAlmrOuAFXwE+/u6xU9PPC1+dAxeUcwavsHx
hJzOmtLf5zS9mnjzPGAyJ3U+60QWpB4NDm/Atr7ttHlXXvbMWe9lQDlf+kwW0CtWEUE/1AcLeI/f
MolpnT6HDZdyiyBuHTYcLLIMhVINIqVtfTqGgE+hpSxuehu5jDzRP3HdORJG5Ph2WBNMh/VuISpB
KIAc2u8vxYPdgcffV+PO3Gzvp21rZhclBc7C6zQe7sXDWAScxZnY0zU8iS7jiL1HTzdVOh4S6mgk
RQBdetRNvhUW8BGu2aFB0aGiEFDiqxGrJ8bEnMSi/hJtZzIVINFKbgfVK7ogUawxdVwEY46NQ9v8
LjZ0mIh+Ta32DBxhRT7pHycsbq94xTcPZFGor0DDKMjXmhwZETW5GMqB4KG6XDJO+Eb2UwvgCnDa
9Wf+Cx0RiyCOlrYLjJmYWBO8jcdoi6yOnwdFndoljRKPA4YSNIrR5k3jCdZLKc6J3Q1EYgX38Sfi
LPmbheiz1lIctZT6fX5EOCaapM77wWNEniR8/ppEgACYwlaPoowC/U4KAxJ0tMfizRdvfUvyQkn2
A+iLcLq+W2+rvAiLf/+uP94JW6W//7Yqrqo//Oke4Tf/ba+mSJN4N1dpEuoklCz8XZQs/F3eRP4v
erkpRujSZc276Q1fUbdgS0Ts9u32LxgS+Z4LMBxlDyoRjgxR2UEiCiuH41agwY1mvopzYlmKAbQ9
6A6wnxGfyjINadWsS/RE+Dzm4IZVAhUEOkSBOgjXwT/xEdFKSoBtxv/l6qAnOgUwdfL/SGKtG26u
qIJv0mB/T4ZWJhjkNyMHwIBeAz9x47sW91p87ePzFVyaB1KZtgvq0jlcUxRdfnEP25Osm4TuyUnc
okO3BCky/yvfmZHnPrSgE1mUTQbs73LebhS/4mYt/I5W0+JsXz2SRyfCzXSnkrlEsC3ps5K2Tp+V
nR3h+YU+GWN+zoSZvcfayOcpGz2JHpsx4sPew6+kE6kER/qOi9eOiTWz6qYOSIZeonAr4ohvssRq
N4SgiJHl0zIwkv5K1ZTky1q5wzSGhzxRjJhFYxj8NgsjGYPgHsD5B4Iblr7IblDXwLP93Q2eiBFO
MYaZy9Z6Upm5Fz5B3SzE8ycusiVD82/RUEwe87WniUbkTjygu87NiPfKA9bPgixgcRWVWsS4g6V8
40Y7ydSDaSOlI4GefcLLrImaJGf84mOQINUTpQQGiWtPVwaMTZL3zODiCw+JZWpOJGJ3idrIesKf
cBc8F5ns31A6BEAvmZfrx5+UNtotudMLu6UcdM03igoa/VQXjKppQ7OIMml12q0gaEP0P2sGLGUK
4h9oRtgdbxLHzThgiqqJ0N4QgtASSYZE5ZTHvRoTzO5NLTJov3uhJHW+o9dO8s5nSCZx0hQHLBrf
LNpmJHKwiONAZsTmzJGAXQvPiUlS8pzWs/gZ1lDwFgCTnfAVihCb4ZHQd9oHKYO7dWoH5FItk7Ly
2XyuD0zYqxfw+VAtIFR+Ud8wQjPUYonbhxGHdO15P8jIlc48GtnSe6cMlBn+u9Qzb+IqIWRtoG0f
cpqEs3vHQ8FREg8iAeuLmQLGE8UbmzIZIkSEdX6pZBXBH/h6lIz22p+cPp3APktiuvBgNUlvSmEU
c1hxCcaCDrcUR8cyMZpkpFLjgbNozC153dBJa58X2U+JOaVXoNHo0IlHR40KG/hENg9Sq+x4wVdF
d2mnKNCQ0LwGI7mYUwQ9iag46EnHJSiOIHVKHlRTDuHVIIbfqfgxKBh8ikTPmJEzMdWQdW9pu0C6
ApsZVXNEQ1/nF1WERejgYVS45dsu3zpdZrkp3cOrCxUmBahk/qAhbxBzeU4rwhae+6/ANg+O18en
lxPFch7kNwg/AYon28TQF5jw4L6eqHvRD3Bb3yREdVxWj9odvpsTzo7wNa1TxLo7oUGnkAhVbhWK
j2s0MHg/RTYTQXyBgoj30V6iFkegebz6m4v4EoaLkNFqJen75M7ZFbEtbr0PB9v8TywBKCbvUGs6
yDfCBJqZmNHe5pwkqu6/DBr0xf0rW6m0rClcXn9sCnoqgheiU466HAEq2yAaVPfiIy7tHPpFTJYi
/ozBOkYF/lE8N1pwcoWItbknZx1MKlp44JaMXtwfmLU0OKlEDWnUXPJuWUn1hA+GNnBPSCGWlycO
W/Q7IbTeF0grhFaanRBaAUAROGNFFBSMdu5Lo7KuEkBF1MTGojQrAUibiYpjwEytW9bMkpxH3aCB
c/KJUHEHKJOpSbd1CXG9I5HgaBKwLgSRL4ud7O9mxk62bmbsZDYHid9mTkPau/WRfo1UMFO4+ZbY
k9Mp4hBlfhnLkFWhrvxFusydX96EdlQTnX0LFfC+MREsII/Yy45UMS7KqCjHY/o0oH/yL3pW69mx
yooq05DsqqhB0vHkQ/CkA5JHAKWLJTmQGgqaNAuXDMk4LHwUuGSkhtLFRzFdPFQEJR9FiHCP6Raj
LeZaLHWQ0ZbtECAoCwPLnQYhlu86cgAWcRmSsHLDb3EVQifb8URMSUx/Gu6VRY4Lj+VvAJpmBaFu
OmDlVEC6qsiPQdvrCaMQJMajGgG/sunU+tBQBW7HHBi/7BI9hy+BXpKPH+WHr3/hhMZV6g8i8Ueb
kzCBWbXwQx03JzxozDsgHt3zYLwFMw/VPqiRbCKX+r5lokHcG5lsDUaBCUBRemxS3Qb7mLVlpmNC
7PxzqnzXjj5oSUz8Vw4IMER4TltY4oA4JYc5yWHq4rWySSBLClBpM5QQb26TjloDMu/JN/6caDYf
Q1bpkGcS6KjZnKAdg25ZA5RXYJqk/RD1cwmKV/gss6cekZtG5w2K6MjIo46zAL6+bzfUqqAwmJVq
ktkuARIvsKM7rz5E98f5lXcGsJQIvqF0c6fBLr3hZR68VQJ/PWJe9C6bLZlqfLdzMD7isVh8EIx8
OGFy1ESPv56YOdlZNufjskVA7FWAYnB7MhxAOGZE95eZADKg+LzaIdD5NRJG8j//mPXerffo4Cf6
EGH+0FI92rIUlBckYNMVpSr6UzCgOAZHpgn53r7tae1w3OWVcKLlvLlK4TnUct4cMhUEGnJ9T3/i
MDw0XI9yIOV13ha5/OHZZqZCR8pO+za7MZCipMWTUux6bXc8BmfSsH0+PsAMQyULctUa0VjTZ/wD
siGX+yoe1LjuyM6Njy4RyTj1SZ+I0YObEYAGFI/u+33HH66qQPk+DIGLJ5FDux0MyzrSvOVnQ67I
4AxEIUJ8inVsC4fMJCxXy/pgBZiq9LViIhhwNxrhGS02uWqUCUizIRyyGS0JjK0ZdWZkoWnL+DKY
kT0RARa7U6SZ0REMxYx2LTrTQJllJMDS4N1Bg0LTxk6Epg1wXs5sj5zK0Nrz4V05MzAan0KyK5nY
1fRyQIxz+o34oFSFfeMTWHEBJ0KVtWu0XUcUI+9OZOdCeGNwahcPIHZxIlXgOjEg/Y0P4nS4zCAZ
Q2pddLzKYga5gtJ6a2dKOtNm4x//4wDhY9z+UDtx92g8XqAninE2gvR5Q86L6s+JbdU77y66P7U7
rd2VDA9Jkf0z6iDhvcJnctk8z9r2Uu80Zctn+LnnCVD64nHo5ysPy7PP49fBJr5QpWFLg4bTgKRT
kSE3XwayVA/DklnqfjToLQYUL1HpyA/BOHWdpSLFxyXQ3X8z2205k+uyKOAqumjb4avzzN3DItgP
hhpVJ4THEtVYCLXUett8Xe0sPHgcYhmtgI8Ci5QD3cDkTAX+jBqKZ5BDyiOc2CZ1asR3vkErG2G3
hHY6+JM9skVX3trIUdMIN9yMSE1gJRqhAG6REnA0PUc3oYt5POlICUPROD9e6se6Rtr4cDg8lLeH
hnlpdt2kKq27c9ZtUgBhKCpw0D5gM7CHmGqbMpYnhUboEkwFFyQ282NSWPEq3XUgyvG0CRWUjUiX
OZGe5adkNEzipWSOTrIGhigkmu6oVDEucWMW6f1F/Y6966IGhhX0BOn8kSjMdwBzOUIzek3rmlNF
3TnKzpr3xWFvTg/5w0yhvInJci0cEq68KTNx5vAQCjZfKXL/x9adLbeNbUEafiJGcB5uQQKcKdsq
S7ZuGLZscZ4nkE/f3wZcrtMdHbGPo+qULIkk9rRW5p+rj+lXJh0/CUu4/DlzLrkTrzbd/bk79zeW
dnV/ae2wzZ1YGty2w4MEQZvcCaXvpMr75wruFi77c7g9wfkOvs2nA962ZTn8JtPHeK0oqhg/vhwj
l+F1QyZQ8PQsHBcTnqDkgEqwpVqILu3HLw+HPARv0a3eWc/i/EHwROxqwyzUlV1MLSI3EBUOKCpg
x7WnVbPtIbdqLF5M0041jeH01q3xzm5z7x8dZEsDaa7pbVivDT0YG/K4Rudb3ZlZNuxa5Ks2+nRQ
5tx+fDq5XZHGo9GW4D+0Yimx24Bi1qQnj6BxkuFhLfTnPVbeQO3L3Ufu91UEKUj/dagjKAQY1nsf
kD83VnqvaBZbPhEAd8S7GQHQE7kf6YJW45rYj0K8e/GV3rHrUYK7a7lMI5fhPwuwvyKCduf1bjqH
4jjFC91NZsjMs+5wiwyr3iAI11IlPcRLqznorQFiO7QfisbCePtT2bktstR2BVVRpXAhy6ddsvU0
29vyaDEbp83uqiHZVfCdIOjB9jxoTQfzwmD3cuaO8KkJmtSuf8i6Hm7dRfALeMe8RKkcegPt9L28
6Z4r7f1y1DyF1Nw0uX4/F7qe/v3ijyESLDGt97ghy13Onnnfc+YN80SnvGDZuwWW6EXbciy29a+z
eSKF9iwcgXXwHsFwSWT5N8jWlKko2Gs9LntXOIpVr+Kio6fyCPygqtaQx8+M6Th//D15rIrh5HEl
hGh1xbw2RMWSur3flr3Zo3f+ZpoVlz1Y8XkjkMU3KptUiYf26WOtfnkebc6j1Y8r++Y4fL7NtmXW
c7U+jK03TzOafZrRZX9qOVq+nj58ZOdvDY8u73rIlho03/IHOXw4b2KL677QW+0B1uBzvCgkBcUJ
D6L9OKAjkuu3kFpcdIA3s9Ce9Zbu7frbzBpwC+/bNRHq+1KJ6hMXhvzQ55bxsOJ/Vz5aSfpT5nm1
NCmUXbIz3rQiOKWroO7UAjJZvYePw9yqv6WWJq5UH8MsPOTHUxhewnRcnOMhhgcztdQ++kdmh2b/
ajk8tA8v03m7wb78bfwACRv5t5pbvD22lth+C9lI7EmN/diLbJ6+mNuHuPKMTLn4sJDvogIY9xHV
OWmlSbmaPGjhuFTOYSpuvKPNrsOIBffK6tmuf76gKCu66/T5dZj/++dm3+lyz73CCeU+qfPUW/7T
+gdpnmEx9yxeMtL89Ic64hEzx1sYKzjuC4GM2erwBp8gckoJwWO7Zu1wtnMWm1usx9vi+GJVtf/8
qLEH0dr78B19X/RrVeW1bJXkdW0V43VtaXL0gpTkjZXQ9JFu0LnZ1l8fH6bhG2V1CD28gyo0VH9v
K93EkhBwzbqHQM2Ga/9hVHJiak1GhTfoZ1+iMuBLVAbctsOXZD3GPOC1SEjpnKPl6JKKGa39edfW
sOqoJtQSrVhqIO7orE6vDqBD2uAvZ5PIqiR/CyWqJDsp135NNRGQ5w+Xfz4H/WDKI28Go5QBOaKp
scAV8SZaRlRE+rWu4BD6Ie+b769gwUKV1od8dWoXml3ngf9SttpquBQG690QZNktLHPc7Q9tmfbr
ACOORBjRR59OQR+t36C6SB+tuniXMySsYxrlQUCuqgtud9LpabeS+csX39MHoZVf9Kn1kXfFrkhl
4uMWrmfCpgLHxLhuwyi12kbOMdH+dy7+rjOmJldVFukTEF+AoqdRbjATA8LJHkaWBHIDQOHVaHXk
N8PkifYpkoq59cXVTvETGF7x13QRF3/pbBdedHaumamOBLVwmkiywq6p/sKRocjNBL053gbc7gI8
RRvjuPddNRCWRJ+SmLiGKIa+0qdtBdKTSAjb13DmcF9ZhkDE5q/bkku7Y+SlxQMc1L/4EHpsg7LH
uD/R8Fb/OdT+kBCbo2qfegYdbnaNAb82y3j+M3DBaoNCmXfQCYctMDf4ac/fPtWYAG3HauKHpPV1
QboWyf2DXB9dgHSj2/dzuVeDe98m81f8j5JAkOqg8HsGSDv2bcRW5uhICthAASlFLDGnblVTvd7b
EUdcItXNUpH1KbL7doiFoWFUEjk1SuevKlOHVQig1qf1pbU3V9NKCGVutuAQHDO7VelXoQh2+kaj
Ym4S6F++8bxlCb152VE90LjbfMFGMEG+RVtPm7k38tyruMHnTKeDcwyxja+tMHnUwBcZfw//pTD2
xRQQhmcealx39zBa/kBwPyMp9pBImn2Fw7ec5YNMIq0Zy6e0GphMm0ycZ86ZHGaB74faTXqbLnvk
9bd3K8k18xkVHtlUm35SaoSDX42CBj/RJ78Fca+KoQKn/rOpq5FHSBngZbSBN+dNmgKt6oWg4t7l
2/JFjRFRBcuSYQHO0vu6GpEiiitPA+Ilb2wSUtTP3Vuze/yofYZ32Yzqz9PMGJPO27wHqrYannNz
GX8W+yGiMHls+RLjCpdq+4hvHvlO9CREQOQir5/0z0vLnp/GgaR5jkujqOsfYj6+Ze/VStncj1fT
sWqqlbLB2PCuc3p2lJ3HRnhPGp24/H6bjtmVrIJLXCNXyNZku5/E17gyKCrWzuP6uz+2j7aQF3Jb
5YwfNBjI+1bRRraKWiUhU/Il0voIG5yXI6f35HhKarUkBX3s8vTWC4PWbjgtDBazoXpQYR1KQvju
m0+tj3PT8t1RYZu5vDwIZdSeH59VTvVYW6h/Gez04KHxOtbtV2spOo2l/xi8IHlntlnqeHUkO7lq
x6sj3PG7G9box0f58I+WyqowTqVtMDHsJ1duBv11eBmVGiIM6IQOrWWjgPcYPx5/RvkcFz4KH6BN
VY4/OWjn5DxLFKyMTSB8RRWaKcf+duo+Umy3Xq5fdEXPGmUOHRnamMbQeIzLaARR6+X+7D8a83to
mf6vBjHvmFIJQB7nA/KYSuBR84tbF4J2mzTgdoB/+JNItqcvPsQ7AUZ5Se4QFSM50UWjV9W07Gup
luZ4n21/ZU/0yQgxG00LwyBaXjl12+2fjkxXy6dp9emDv2ylk1SI7zVXc7EsTsdx1b19G6MXRnXW
lxjRHvpmZ8zw/wdpZaD/tE3DG0c2zsTm6w0Otuo5jPrZhhfPZxGr7aC11k7k2e7Pzv2FAU/J4vZD
8fOxGdRKQag5PQddO6GmYCeqUFSd6n1Yng3rs+Ec1tIMjpo4V7Tps0SYFe044ThWfpty/FAJAtb1
ISnfAueHxzdIx83JTvO1UW/jSHtH09/NozKvtaFXr/YUT2v37jNZN7jODVwHswQQwFe0KKii5Wdv
U33aqU47H2pA1AWRN/P8lSYWyCUH7Vd3fUM89UHkqS6aqDCfxts62oqRmMa8B1bMqctiIUzRhZnh
6FmQeBmUeob2y8FOWQ4BpgieCZfPXPrBAPyy4D3K4JfHeh8lGG6EGjINUshlJUghGddyTB7vGilk
MK5l/trLLf6nLEhvP+I1mz/+85otVp3H+rPwtjw6trXt84LVKr00Sh5D3OrxfjNeQOZGC6yO2X+m
sUblj2mMb0xMHEMd09gJ/0UTrSl5WlC9zLVBodLnERYpvKGKTCPBsA7WRJWUkzbXXcZCRWnklqGU
5B1ZsaVodH9fv5KpBv2QMqIm+jY43vP+HOgdA5mBe5cnLQpbLHzlYlTprzJVdinVSL2IR+5cTnxg
7iVZVqI9hG6EXgLwh1KN1b0R3F9qng5t2TiUXcRILcO4lB009R2Rizq5MGJPD/HjwXwU7artx0tV
xJrbheONIIpiSKR41KPF99X3R9o5nQLnPE+Lxzm3FJQpIzJ9RD7Z88XAZK98VSnct3dHTbao/TVb
DHL8eb4S0CGDoFsJqJGN+r7z+O0eUXfkHC3T8WI7JprQaDlcJ7vrRHGbFJIv87waVkmTVwrCgdMk
icrO+/Ph/HEfnZujO2/hZtyD7pkK99t+0XPpPOs7LwHdtEzkusCpZelZArTW3c/lrSCZwQ0oOB2k
qSAhgr9oU3IsHa5OQ32XaY0YD6Yj/twkqNB2aZZ7hUtvB21dCNIiOopSMVHovrJTVOJrdrXcgoxt
umX1l2Z3vO+QdffvRDT2ww93xEN2M5nfE2W/SiGpb7oFEkQ3z6blLCqOSK+cMFfk0p324dMdiynL
F9OFWYYqRzywRv84rEf30Y+RY4n+pME+bLewS+QtSl1KdwzDHgiDwD1I61+PHDJsd5qQBDQGNU71
m9Tmnr3waKPYT/JNo35kwS2FwoJfMM4Xyny7sFBa8hyJg19mG1Y9KjG/MNFMKfudN/vo9k/DIpnK
6eqkk1s/B5fNqCmyQaVfiUkiteWdiUu95rlXx0hzqW8oonZnqbCFENy3bJm/wSSzT+NdJS4vw1I3
PyRi+yDN9m/Px8+XYnD+nLTcUQBWf9oj2nPaI/fyn/aI9tyOGuL1+JuINm8UWeH0inSJjlX+DwXT
PjYe3EVrO3AQd4QtfaHxM07bMEFBSQ0N9MfkSln7+6/Te50tenRd1j3dzmrUegsHJvWdaoKOTfwR
lO7T09OF34s50ndYjYnXp4Hg7HRe/6cyKYQfXC942V3nbDDNoGil0MjO7DrlhVmIzaUpvF3CwKJs
NgIOQ4e2MWYovclHRZ5QVtNxvUkWCjoy6l7nTMOxs66YXAiBLmuw7prucKeY5CyG5aSA+/9HYjgt
BZXhTOsvG9V3V6r/n4aavIqHi4b6sY42b8VLZzG4/D6QYNY6jWmHFhNOeFUj7u8c7OL+f1HutnYh
mZI+XD2m+hBRdTkUUVhqUzo0pX/uB81r/8tCqHdPqHVo1T0Vl5/q56dr9Sm4BIbOTm8Vfbvu6XdB
VHk5ObfCkH6+14JreXv+34jq+rJL4t6klXhdbl3jR3jGbMfH+2grwFM0CSPDDoVg4EtIGSq+tvR/
qeB5B32CtU10EvayD/ZLFyNj0cWZ2/eavCmUprdeWSR4tYcneZUYumq7IbrU6BhmMQSrWyyJICg9
hMIKSuHp1HwlQR3MO0sta0td+ILHT/XejuTT+6WDaLB688Jkby9V/Xw7j0bA76/mfkov9Y7NwhBR
DWsgu4uH0KhmTIMcaxCowJ0KJXR2r7vARXnHuSYkUXB4UElV/tEG0MfRzdED0HJSN8+NRvhNJ9fw
0HUKLae7AnRYwqpLUsfO6iWPxlNS1NAx6rXQlVMdg9ZWHUsvbftVow9dUUQiY/k5D3YZvQK64lgY
3MMdZ8hZUSoMmuU/zgqSNgUbFduU5a59nInPCqYqCTcib1fA79XQ4DV1NXjzeWvqLp57hH7n4X41
PNbbK+3ah0fvqTenMCWuOcSzbKw9da60kL6Swvf6t2G03G+nClnWycisD4i9CY0cIFOD9q1d2o5W
LKgkclg0vf1NnkOX8m12oQsirdL3MlRp80JtXqWtv5U/H4VziUwLSCo8KkM5T2/OUCBWq/WnBpwO
lDosiXWFcdU/SBFlmsSqAarJVNb6cHORf+egst5t4zULEN8khDiG5Y8zmWfWbto//phQ9Jo4UHIT
ymome/KPCaV1DrjxAi5s7/irnnZKLCYZcrzcas8lFsnfzZqXC2jSebRhUzv3ay2++OhnAUDhS5lJ
2yrWrr4g2VcCzXh9EzTSTYtJCRFNTk2je1r07mnvWLN3BLH2bDGYzgfnw6BwMgvkyjuYpdyAZfjz
+N6Mj+UwNXDKnxlc6r+3nbt/WybbDpZUv1rn0wnjCmNTJ6uhkYtPaXykJVwmm0NSuSVLq198fIId
jjbr7mqtJdjdPbrTeZiM++fLeJX6PrxNo+NjNHUSqLfXTyghFwmMDdGV18lWhtFs9HRvhW9au4Vv
up6qb3fnBPlc5fVufc5UGKZ189Y7NqOFhY7ZIjntQ2yfCWqsmMwiCm7+x4w+sK9m9AFZnVVJF33U
gVaFAz4EyDtAFia7Ns3UdYg2kK9JZTTIbLVhu2Eal6NgqWGE8ueX6iGqrjpG6yc0OdBEJRh/qvw9
ui4AKF1kaBXSdimqlOOkzoKW9iXf7Wk3BkXy0ueDe6vEhgi2Hlb/eo7fPCFTC/8syZn0GpIeEjal
lv0hSjt65bsoObzMP6HLKI60qEoj/Sv11lPBTT9prN3s49aaYgJ1JG5x0u+Gi4pg2oEf5YeU1dta
/Wurvyn156x4K//QM6br3nXabV27TQj9RnIsEp0ny1Uywy1tV79qns+Z+elunstfoWAMKJj/5cBM
MwjMutgxvPpbNvYC2dv+QIIxWk6EBHaHwIMpvTYezKLtMOrto8TS8vBUHj4KgdHNFX8sDGunoUjE
2g6TNLrkqYgZprm0G8iL4Ipng2O9Xsv6UyIhD0HVnQfrNdM1GteX/DiQ6+ko6ZwI8kRlh/VrFqfs
vM6EQ2FtnL7ZndWbjh5azQcBTZqH1TAUFUTqNe+T7cv0mR9mep9sdk+KOs0nxzTVISMPYLNft9hv
4L5G597vBWqFqUKW4bJGejkHF5CdQ7MzDy5x55bpSMwCgAJ6wvJ1/hM8wWhRNKsbZvAEur7KW2Xc
+nonH9VkQiPOwueVgkC1Iv9CZbdSWNWmhoV5qT/z1qNK09sZjyyvRJ1IoWX+g0hcKcLWA2/zCCmE
VNuFxx+/DBtC4fPx6EyEfAH8SyinyE0oV0VClD1PGLyEaOhc5LhrVlyE5wyRh8nYeFQbnby+RtwO
t6UQVNl019QA9AGZIYx1aHr8QxymLXd8TVmFopiTuRB/Vw1BnFLEBp1SxF65oCPSaIfVNEqTQy0u
ufSThLe66D0jMLbqt2Y0UkPMeR0KWi5balDuW5Rv+3v0uv9QlVe5zlXyyjGq8sV3NT6+AOXoCsDE
OYQF3nOXK2G/fS+6XLpx9/7UkMQc8N1AFfDdowve9kJgbmfklpeTgeYZGd0jA9JxnpMS96G6WXKL
GonEC9tg4ZUPQ1eaafjWiZPcLUuv8iL32Yv0Kvan8CLBd9aTEp9TxynNcN1z11t8uoz8k1dNEe/i
ZzC95Y43injDZS9XxE8mzG8rYhhhZaf/xPH08YdPh188cPNiIJAt4Q/I4TMksWP9inaEzikz325R
JWft79f1IDVVxWKr7RZVE3qK7aVi0IUptrtZ5sndNRLfXUjurtSTWTEEA7pA5DUmF0tj3ogGE7Dw
gZKTEvsMgzFTnx2BKGcdtSYaA+kxqrMuA95jhY/f6dfUtT8LuW/NB/zwrVvPoiof6Jbs2V4P8SVL
uVe8UFba3kJZSbQdpVcQezXjuYi8chhuj4VPbowNOF/xTPzEQeiXm9z53BWVnjOb+6Bo0+P44/4N
hmD3TX/D+A/92ww5zXl+6L0Urz/nDhilKoMDxm9CeBYKXE6ETo3Zb+Is4zdZWO0QOTofVQyxWp8Q
bjlQ3yo3Btc8nfy1LppkoKz5EEsFnDNGbJkdxwhMxyxvcpkSX7WxFu4dMtKOvWzfKf8ufp1pZNKa
7u02q1hobdU+8m9qCGrZo5WkreTaSvhLz8fuDUgQyejYdSI9iIT1WimX1YCao0Uz8HxCSkjG82lN
h9tSu/Xly77aX1f7D4WXa7/InyPkTmu/nQuELWKbbr0RVxtxWorTQOt31HbmRrjy34T2EDsvmwlE
yUq/C+1r19vdKAyzdJ1CwPfsqqShbkLdxZ21iZEshEQY/wE+nCIppkVvlBKZBZb3zZUJJeJxni5C
cgWhtyGJytBRcM0rvFgvLZYAM6ka+r796TjT287cXRXX8kD1Yb1DE/4opAExriBujZTJaTSfLWxk
rYW3WzJ6ZRYidPWn5UsFjJ/V8mXkdtVNOVKz0RQwrS1bhmnN2DV9mpLdZStJ9Rws8/zyMyrWkD+6
rUfHYrDNGHWXdhLLcteEKvnkn3iJrKwAhO6AnEJlmaBZ81FvTgjAsTOFUV0Gf6Bl13GQSkApn44a
nMicOH/oUhRPYYXRTDi5g8xFDY4Pc2DcaL3/dOPSeUwQvjByjtM/6PJyotCNklMWA+SoO/6+nhAc
dr6v/smL4jS6i0dylWpN8O1c0VdSOD7iWy2+Qun4B52ObMwWofC6EEdU6agnaLEZ+mtyAu5+1/+J
Cvg7//fZ/C+Y1qsw+019C8D0p6yGNxXl1iVE6f2pKBeD38yQozcrdMw2s9+fZpsRZv/hj87T7Dfh
Cq5p1I6dg9C2A8FIX5WU93DG4dG/7foXhA3XvVv/fAsSy70Cxy2EoKswMepMG1F12w9VJXpI+P2Q
fyn005w3zu6S18Cd+FVWTJx2sCzW7e/gKMjXNLTI18Ghp6ztqozfMeEtLewnldK4hrK3GJ+qAQ2/
bA5LP8qbBBwekrKA2r1plyNsEXyDC0xMyp8HRp3sD8mWVmPdVR5+hgQtOe9Z++rdy76nvDtPeycT
mMi1U7mNy/UAOSitJs3LpHqZIBhQ//rckzL4MqiRdeE3cfOBlA3zHLa6vYQsmw1u+4GXTlab42RX
1cBZB1kX/g6yrjyBSdaGo+yf5h0VBV7fC4dxO7gUi/19sV9t/oFxpuRQGUcfjBNvSa8UbymHcW7O
ON+Q39BvknGxDgrlbpE8kxmXR8v/u+A7yUblpZ7sfqlDKZ8BteRBE1ImPED7bPdg4bJ76Ed4eu7k
lU2VWyE7j2aSowiuWQzXjnV0h1Hf/rLo9kEQgA+gTl3+A+qUJelnmfZBaSHcCZOjYAP3p8wrYp2w
Wtx/ST5pgWeiX86Cln9FSxe9lw7JHHxLJfDQP2Qi+XDs0fLQbONtLRDs1vqztC/dDfdNulv5PpBt
pyDAaBisJiHzW1FlqeKepMK78RD3kllDqIuyysLDnQ2JLtupdB34oRCFsnyY62GUzyFdUApKXXp5
FNIF/414U5BSk16/Kir/1NUFTwBnEkjRkNRk72tLN9KFpZyRuWp9fitdA3nztevfea61cG9pYq1s
nyNGAMea4vO89Vp+/vSpUAn5Kd6N5ceXQ8UXa1SGsKFb5mBYfnCzW2mT/HQUnAzvrJIalOppOcZI
H8Gwfjp6cmc7EalucgpKa4i50IPLUv/zLtpIEkYoj3NFMnLLc7DOFfldQhNP2yxrnv5t4+03nTZj
cL80MGFoG4O7Pa+UaaIaDt9O3kbQQFBmZdjSlDN9UhGZSYR6GZVXIcD52gCdDAHOp1mAle43AVb6
IJdd90+t3kNwfQWYJA9EENNwpD4sUByFmAaBCCqaQhpUNG//hjSIQqgfQxqCHR5YO6tiUngbeUQB
kTc/okLINfnfqXkn2jFALJ/UuMUBz2+93Y7dK6SLpzbGWvcMXm9vBLJiuzpwJMM8dD7bBulYur3B
rb/W56NNA6ZrT8/9ZqsnS/T6mdfRyeHBKBvPd/FhoRDbqTU7vFaoB5df6WQ/i9Rp8xd2zfInNlmp
9u8LW1eY3rr5C3OAwTJa4u5Hf5tQek85y3q7Tz6WLHlfLTDn1WRV1x8nSNOl7q8vHap9x6nNZbK4
TCqgPJQIZP9ZVvy8Orli96Gs/cQKyjMTSt8ZFEvfcafrxSBVryJ9o4lko/YPMSwe/D46YKdEVfbH
iLSdrgcYv1VhRg0eQqP4dv6+fSfSLl6D0HIV/ZpLowPIacN0GxS1CmpKaX+raZTToaDWik6+r1Wv
yOArQz65f1ZVy2trsxdM+wPZDWrDuftZhSuX7CIHwQbdM8luIAftQhouqWthriQfVerxLY1fhvdG
ohKl2cDgh2ZPsLttyS0hVek9Dn0qRXI2avpKPajpKVlp98gYt9/ouQkyORQN4kI+xdykGARf78cb
uHd0fafVItQy1lQ78cuuJ17iSJDBofXKjkl6ev+yRJcnTVm7Cwp0jotBR9q5hlt9Qvt5LiQXc5XS
ihxDR6d9dYXB/bgNG/Chy1FpOdqdR6fz6CJdxCF1Pj5WRoL13KR2E/pD4XycmP3ZZMPZI3j3mHyj
U+dTYE1pxHSF504t4yl5f+vx+lur55ejYG7wUxQ6dKdlkTAVJ+nEm9ypv40tPmTPpViDRC8soJ9u
bDDZFnyS98XuST+TmUyX1c7qZx2gehP9BTd5SojiZ68SEnLue+5kIDE+xEPlnVug8FdFEil2tRug
PEwenfJbC8rg7WKhey+2Ph2t+53Vh4+bPJao2odet1LVInI8b9COmmM12ETDVZZd7dPE1T++k+iS
Kp+tdT6NSts1RTWhU8mQ/LylRv5h3SX9tvcKC5m6jqje8G76kdU3mPPVh29xG3Rqfj/t7+B3TS/R
bBovPkj3h17FZlj5RyXYg2soA+cuU86D/bfK8/RrHT2ywa7kKBgqm+TgZkaYR0tJMr9Wje/FyYZC
f7KaP+16xTet0k2vg6z+hQXpr0n3ApyAw/QvoMojeOR/9X1Fv2pkL/ovmqjDlsuf0Mli4hFbTymx
e9t6j6avqeX99a+F2C+0hLLMMicywS21aWU/bmZS5cbd0XR8+9xhhGLlpdEzslyB6Q+fEeWqFAB6
4I4J5Any2Wre5f9vmN8KU4ck1c2BbjgHsTPhZnnZW/bv01jlm5aXs+PxTCtfly9QHfqzpi99kMcc
Hn66yWupMxya/p5BE2JxhBsIc4KulJrWZ54Gd0dXfyhMJlHXwYELWXnvCayeTkflN0bkcr2z/5Ye
hEj3t5mhYj0d7LZD9XfJsQ96LceN4LMOQkMH3t9z9FgSKOF8H4VePsmrb6va8HFB2g0tSJJtr+Js
c2/01nRF83b6bRNVTOpcXX699G6f82cgfwByV4dnIK9u++hzGbIHIM08J/YaOb2zeKGarV5N06mu
hXdqVaOpCoaGhP9EQ3pMFl3ubj4sM55X/g+v4rIJT+vjnUa6zHkxDRaMbTbOQXy515C6J8ahlpTu
wYRBkUwAur1GD29kZ/doMxAw7pzC0IE2nPB0oJn0HfIMDv37M978cwtVmIcqg4GdGFYyEliFEqUe
RqveLhfCSAkFkPr2f0ZJ/nY2mpzOl9B6yB1mug9VkQqCsbWgIHl+b9FXovur0HRXfoiK/MqvuWzI
e2Eu29TibWkMBHY5jm/HcYu8F/p10c458063jrYa7CEiiglOrM1L5UXD134aVfHArsH9zPosTW03
7x7mpM5JPdPm1FXKZ8muHoQ5x11sF1bRt6GRv3vIdVDXroXdZr3r+D/fgSiFPKp6M8AMjUfa2X8p
X7sl/2Wu4+56FpU7G33IafdwC9iw1qPLiodQc573H46ki0H1AG42WDQH07PTzugwG6UwaSj5WvTj
m096M0btUQUsozbAhheDJlRqRxnh7+nxeLpPnxqPQHdeI76fSIefWtPJvTjZHyar2WR1GuPsF9ej
/Tk5/Co8tIfLo8oPtabFJeaWu2fQEcFDqYivN/cls+YQmIu1VOi50mKwda/X5Fa4cIH1eJAJdRsX
N+PrbexUoWeEn/S4izX9Ezsk3GnWGEjD2ProOnN3n+u4WBtfr+PjdVxPR+fGqGZzR3/zk7hiA92P
I2VxjgJ25F59mi6enD/QE+7nyaw2bq7GO/kc29EdW6c2sEQuXuvxULpTt9nqIAsaVWfrXYALLv1E
sGJKavBbcKBr2xq5/laJhoeGLBznDVv2MWLtWHzwLOy/mYl57sn80h46ppRug7IDTr8WOnkiXfJU
F2eP/XvnxY7kO1rj7p/lJbbi7btl1hpR10fPInUoo3WqdqRI5b0EgQFTxmk7rNL8P4TZwJ8kjUKy
YIUSDJg5s7aX7n40nnV218TwYM8PUSOklGijgQGkWrvVzuLRmUHSosbC80M3LtvkCMswtpqbJKq0
46/NsHk0BfbGS/l37dt0WEQucZXGV04av6AeHMmM1U+8BwPy4e87Bfkwe71/CdE6tImN7jlpgNTr
FmIVtB31Ht9TRrxa+Cbe46JKF+3qLuxDiBKcA5Ww6JccYLFf5jK7rM5ht7WdNw69sjTUTXfoizAf
Kv+kT49fPgb+EYnGIBXreAZteoxnHOjT+DKlOU1O0u1QUO/JtJqwcXEqcGM8qjFrRZqsNngJwYhB
23+SbDDvPA7jcnFcLY7n4Iml8bYwLiJazePcOjCTONHS1eqVeN3KfxKQ99eQgGyUrH7eV7938DA2
P97YHJeZ+ezOdvZAL4yu1zDYG9NvTe6YOV1dNJtIAaqX+7tNiBZi2zge+ksGy3Pb7lB/80hZ3MP/
8sYlj077pXboLxwcV4MaX84U5Q/Mqn08cipFl/jFwY794Kb5sezfON9NdnrsRucHehB92+I7nMpe
CoibXjbM4HwQgSgY+zMXgSA20oFcPwPtc1Yfeo20d9/3GX+Pi8GhOTCVV5fhtjIMCEaxXJs/U/my
CfUHzS7av1oAMPbuNa2xQBY1crjo6SEMJqpma3C5mUhcE7h1UMyQxLXDJ691pa7hBpWC0ZVLcXik
/Lm1W792Pz22zXtHhd6NoNJbVHq3EGBvltKVtjfFqPDLs71Q5Il9mS9OsaKw9z3e/14L3AkMwUJh
Xn5xPcBOWbyai6lKYyt2yHIP+V+Oyey1Fo4jECUuGlrxi3loxdtf8+sCc8bspZImWszOf1wBGjXZ
Nqy9vLsFHxCPj9GaxUY5w3dxRR49a63JefdUvnWOI66K0nmwWg8260HrPDgRpGKdSLDetJWGy9G+
v6dcpF0VZWSpqDHNseZ+pQHIspycuRy4gqNjLVzJSWb6lp07Vy+1Z8+J/yO1F2EadqsuvSTbh15l
3t/UWZ8HlYdWSDvzMq8XYQfZPgat1bAJFV8ebmwi+9HsMTqKomkG9dYRH/77th0qTYjus74hlwbc
loWeVBH8/j6Q6LfbDx6zwWo/mFX7UzAMUjyJtVLhK27c4UO7bAHcIp9Kytl89bbHO4yvVlhcrhrF
Py3DhmWYf2u4VttBiGyFO9+JSn0bxvnQ2b9v33FTrAHeEaOZxmaIDOV4NXUdjo4nEb3MG2CNDt4O
MrvI5cmVi6O5IprrriSpdMLpla29/vqcTzCavzRL0f5DYykHKxBLQ84BK4Di/QUrEPKB4jUA4T7Q
m1VdtssB/Ig0Cdr8TCRYfj7WouLTrBtwGkaazIjOCATPzLNR9Xn+Ubp7hAMnTsNJL7LZfCI2Lp8G
rTHFni/vC8Y8cnWWRw3+Oqfy3ae5Y1vmLClRUz8mseIURtT/YqKK72TbH2Tvt0z2rnIS0IBckrgc
i6j1mV/kqJUsAELRvQNMKF70QRnhQKuzdwuxrPOMePYXenZhYVtEJOHaPfVetd5rLEKjUMV6bRa2
1x8odtpiXkHZLfhTng6cqySPzpDPBx7sLCRIiPCV1Urh5xwiULEoH5P7L4aBMzFpKmMhql6HnoRv
J97/9/LzVAyJ6kzWrfUnybwxf0lPI0kwzfbypaxuRwpvRW/f99FSAI5jNyLnNuJGek4/H/chpVoz
9cnr3JwcjQLni5+n9FmbjzrBxpH9DEUqPyC9awozE6h6wSdWUzk6CqKiFQlxhqXasMaR1RSeHjTx
pFz8NZ+8GK9+zuieqUAb7gZ6yZvQnJUzfgn+5cjfYYHVQT/2qc9ma4KG5K9n4GSDOrRDtCnrTM7n
KmyHqCTMMtvd8JIO67at+MqPAG9KdpKRZ2NYlNCFfdIz0IpNM5/D8WP6TLUvH9hOUAF2gi5pePa5
KrR4vXlf87dSFxNU+MNDDnSGSlJZSDAR/jJsPn9auPx3l2xPPLVc7bNx4W276V5Ogz3T2nZYqQ0l
jPAIpO21PXM2PjNjFsfF6bg8Hden4/V+cmck+vFALIkRv/y2mJ4GPdpxG9cGGg7zcrcpCQfnhXRa
naS7uIYjcIYFuUl4OIWUy9smmQTlNpvGqV9SdgcOmAbR6zYYa9wzkvsm2WK71mPhl8Z6F2938d/8
y7/su9X7sd34Xe+VFm01Z70KI7+ODIIu1vfMbiXHLOBYxRk24/rW+F3UvKKmbynm/klpVSdD/VYq
q6MK37sl+rJ7N50rMvRme3kcEa01xeun/IHKVQYeqPmLhyh0oVz4avj/4T1lFmB9sTTQeq7+YOcg
4X0aWum5O0MrnfCAAcWCo5WeUzi/U8pcsl7fxhErFJ7PjcG+EaJ1gk7aqi3Ysk4x154/LYhr5HqA
5WfhHbvlpzw6Azj4MR1Cc5aFdwU9TPqaPlTVeotbb0oKfe01M2bQTApSh3haW/B+DcECwP3rSggW
oJZO9VD21tJIPvej1Zk5Of/C62UOylmfqtE0kRX9DflgHzslz2mvseltCsS4XVmbnf2nxzQ6lXoL
6noJoTcsqfbjnzNKrZ204rrTvZ6Cfmm36O1rigygqHTt+CqqLu2ZpLTNuI76XB+X6uPqalJcTS6Y
QokmJMHenxK83mw21OAV4FeruLGPj1BZaFjCicjLaAV/073/LmY1+E1bpoAschjOstKiFPCfmyub
eUS/IVh+yWxZiufq+ctASxbgM7KEnYQ8NhJVdN2EszgNiZKcIgzX2ydrN+8gX1I1+sLPdSQ42vbB
jEnOHw05E+XvgdiLahlFFSwYXyG/oSKPPgt0n4W3mSIdwRcuCr6XR2z5SnSaL3K8WYS/h+TiHFtw
dup6nspPqu2eNAv4K7M08gJXLQ8yXxUsxcgqRuYCP2QN2ol3L0nfirs8Vblc1ULGeAVGKnxEMkez
0V9pbvIFTwfL8mBRGMgZh/uxBaazcWk2ngkaOTgjx8EeOS/9oylwjK3Zs/6WH3QpB4fDtWsChFQT
2Ixbp90lARBx7tRaGhzjYBeyBJHL+1V4EY4foEi2GoP1Ua8zbFvVsG3lAlllf81XNX+aikWNX5yh
kH0QmaxQ6iKTXVpd3kGikdk1kMlW1zCQyVYg3rtu8ZG4ni8UakMw7dEFDK5Cr4qr8AqdQ6TWrbmu
nP+7nl9OTMy97aJ3Tr3kNlwH8eief7l/qfVPh8HuwM3pHRreMsl7Wh7uzsMNyWN5ODsPp2I9tIPR
Lf8Ts7uWkRiImF0IqDcWWucBCihf9lCKd0QHV/awCBlTEuOj0K9d+tdpzz3gRNjVKf7McTF6mbNd
6GWKiNTILBV6AEWpEJ2CXiZtprP0ran+QwuPHBTiay9i2hOEGMCTVRZvOdvHjlTOUzANpV92HqjC
S1x8g7jPytCKVGUYwHchhuk63h3D0DVYsXkolS9DOwQQWQLCaPm6nLbnr9TZ1WAdTCVIZmRfu271
3N6rqX+d6oQd6r3g3IPNoZSOfIlAHuHphlCL1tdVSwZNi5U/ja/tT1RbtFuGI4QNuvx84+2bR+yH
85+Ls4N+GKW3+y+h62TXhR+tH6f6VxguYYQE2M3dZ+euHWiXb3FJJ4yEDIxQr7uC/lj3xmLc7Or5
084T0jqavBxXz603p5l8kOkTEFVLnaj5zMWBN1xDyrx0y++k+4xrBndXgyqUECuzrxVU2bRftiFN
Y0kSmo27HNoJTUAzpWcbNmG81oPvC12oCztb8JsVM/7QfB0QRAplj0n38r22iwHarSjNaVhR9OW0
KFtfccQekmbB7vrHMoee6/Xw9N0asKcO1b2kYgXMmOkPxZaAOn0DEJkz5jk7bNXr5gZLQ6+mgDwd
NGpSX4at06hYHlXLOmSdMAHLt+cDSRyiSUXnrZCMRGaVFyOuvmrwWKLjgo6VnK7f7+9cDIBtApCy
uEGMsyzixKc7rYRAeYeNxXTwf7i6s+W2ka1bo0/ECPYEb9mAYKfOVZalG0ZZssC+75/+jARc3vWf
iAzt2rJsSSSQWLnWnN/0cQvaso9J7X9PCL2p311Im1bKvGweWIWpo0sIiovCSiNKEUQz19afolLT
orpEfTPoYiStvY/HVvryclavw8pmKM/gSGZZGJ8K49r2QeeuuB9X2ed6y5fdpLV8qaosahQPBy6P
sPI8s2mKCdONMjeYmZldYPEWpmafhcFehwsUK6Rrz0vJ4Zg0oLEEL0nj9FxI6vH5n03IVjfM1gw0
4tadq8OfdGv+yK5xjCtpnM/3L5X/zfflF/DW0F+QUV6T5bS/vfZv1E5Q8PfBbjeoNiQvGBrRkAx5
dS79emF4JIUsD4XBQoAePMQHMs3YYkwPjdkOj/IQmHGmWh+ZM4+JzGLLs3JbHhFFrp/KJVS5foqI
giPHtxVykvZXpPDIZ0+FgvuyH63D+r2XsF8VEtipkl1ondTXlLKt6diHctXcExO7VyC2juJ5Ka6t
45KBgDNEa3WKF9O4Vu/eK92qHv2p1diMZ1+mT7rQuCdGK7eeEY0ZwwWnF+ZEQz2bwZiaGIbAau6z
qcnVROXDCQ1CBBWA/UZTH6aDShuW4BoPjw3ioeS860N8FmE3d6ASMBwNow+G7q9DaXButsAcZnOu
lr5W+uo7KgmcA0rL/dsuiy7WWGICWmYOoGNGTKmh6DDd+J7/cjsd5s8f5efNl4kBPkIQi+uL775S
jmFPeDZ4k8R9/3Tvw2dUIFT141bkLOOGkD1H62GtHCZpBWgUj0sCSqe1R/rd/6rJScnzNc8E5dWo
7cRRHiH4zIEIRg0zpNvjdvM41ZOdPB6LT4ftU7PVqRt4O0YUmNbjeVk5HZu9pvHz8dSxsf7iGzwu
gmNQ5r2Vh2FoxFiB1SzV2oSXk2EWNCOwd80Nk6JQAPdjpzR/KrJ2SG/5tbl3Dq/ifHe18Wo53jbE
+ZopPdxUhOvkM3WO/+no/t8BXd7Su75VEcl0/IJuv2PMi/Qf/FoBTmZpjf7hM3zuhh5M24Zc2G6B
LgY8aO/B2dpN4++lNy6uvXwnx7o2m5r2xtb1HUxorvv9+yo+UN2RVijl3rWEezQE90UoVZaWt3vV
Ce1t7dIMW89JlUbBTLWIki0E3r84PBqt6BAS7KNmr1xuVZmGpT0IkIrnaThhTOh772FBa8+Ne2ec
S5IT+awDxVSK4eqjdqUnapWcOi/x+f38fG8G3yfjiH4jempM2CO3JKh6QGgyYU+1mpTF943TtKN7
f9r2y4v2XCeS61d4X19G0GTTr00HhE38srJ9SOquzPMe8JlwnUVSmS4x70+aIPNjo9q7XHsn+Vk7
PqVeed225jt0H2DB/yFTVelOyr9mY4lnKy6OUlw6BTG1cn6fLH8uYAfxC0R4pGdRYn25IdVTcuKj
M0rlGe7s3eUIR5okr4WQ+zUx4qFRfr8b7X7zwD4OPrIQC7hUuZ71NKjseWBEe9avgihaF94Ys79G
iPCbbUbcVzPGcLznQL2vF4eNYhs6ofqp0D434QuqWEoSsP8tvk/z1vKVH8sfF7TOMy7DEyFMqtX3
cpbgQB6o3aARQwgkfsqeUAqkTqWwlZfCjuaWo7lj7AiIQAvGKvxdBkxo7y6BgClI06FdjhZs+GHf
L92BN+m/QlwOA1aXW41XH6sCBCVLSPjTDJrISZj3pwtfn0gvdp15VJH2ElatqGQ4yrvkddbpGNaF
S28dFnmdxXgOYkFhZ3y2+ayx4bbq516VkoquoRhXjnGx3r2xMGYhwnc228BX75XrnB+6s8k5davc
d24aG1x7823FecyC2wx2YnuCddiHPWG37632yOS/9wSq2PC08dJG3eZZ2kbmyIm6KIRWg2r94fBT
ABRBhyUDqqZtf+/cTPA2YZzw527X4ifluJJ+vK4bNPnt+wTJIzkXQIICRO/61EmKLehtfF84bqTk
BQRo6B9vsLg5g1dj/ePlolMWYLloAXXuo6D2tVcFYlnZ/RenbBqE/o6sx8dp+Km76fwRJXtTG/MJ
FU7jC93HmR6tXVuPmsXhfTakMFkqICuf6l7ykUZIgf/+WfmclPvXU39TTjZd1zEbSYBySpE3xvCo
un+r/81JdP+2Kj43RiYRa48NfNfpOzp1NpPPR7K+xlSW28gyF04Nh6k3PJvCCBdB0QOOT18sDK52
8/oAdYaIlZF8Nl8edJsvjxeD13zqavBqRJEzo7aTMaWAWcX9IA0tTCrEPjRhYp2ONuIMvRPt3WYo
cvgM2WTqqu6atREWV4v+oZhso+RSTG6iJw/J8oklYNYuxSYU2siX7nt8dpGLE+vfXaiz9t2AQa68
IKnu9G1803mW+8TBdZeu3Zs6IeGLcolsehvIxWnvDudqpnHk/4p3aVip9IFVq2pSJjX8N5LxSmeg
y/d2ArrWWd8Bp8UojOuJXTZ4g671HmNQGQS4yxY02Y6aqzEu80Z4eDy/xDWTvF3r6FJ5/vK0q4n+
u42E3M8Kw/NmFE2Gu4MWXFvjvyqckHOx2pmgtBAUmEIStxgAvJ3wVT092s2TQxNPW3+FKZ22XI45
X9yoKtcAlb5RdpycfpecKT3ddUWJtzGnLlFzKANUF108JirZSVcY9K1D0UJnkytaoNIoiGDE/e2h
C0N3+qwjmGHLZ1/V5a8jUg5ShySCbJyHQYaxNj1SEraNpozY93iDSmD70T+e/BduDbvLXrpSWHKe
YZbOLEFSq+1DhrdR/7QcFBTHNJrFfl25vOhXSDN9jJIareoxKQeHDxmSUMbWetZ5P6/aO9qwqHPh
K/oqfl9/NjnNkfevwYk2ofcuBrqDlctxc/F7rsWlf8+1uCpJzNUV21mmxZ2VgxbXtmFNIAS33do5
rKp2vhA3/+2xzg/ZyseQ12wMKTsun0Qa0SgUKN3yOWQ+hDzD4rxq/dcJiuZVe7vZTNuGcvM2HzUM
47sT0E+l52aY/iQGoyEhACIjQXkqPdEhXd+MeIrZiGf2emkOAwYR/V5/ZtcnWJmSj3zcg+iHikep
alhwD7PG+FaNG1eP/Z5FBoIwtigFyNhikTQ0rVUSgh0G5oVuRHehBSdoRZw4vCsmjzTiFAW1kLyy
rYW14RK8d3f37sG2n4Wv8HxZzWm3LIltGtZJSQE5EsZ3gIUoa76Df9utnv/zG+5gnqNlPDZ4Wgfp
CUZgfVweE6Pg8e1TmlYW8O5cq5q6yAjDD7aIkQbw6UjAHMMwuU5Emx0LS66aabmi5sMNUW9VCvg7
zK2rVj6oBrDOM4GVl3d6Gju5Hlqr4WHV3yTnN3wVV7Yis9CbVBQzPsabYs/GF268Zmdb7SgIjXBW
P414YVbz+bCzydu02rHIw6zJ1kRwcCz03Y87RNpVYrL+iXdPWGTOQ3lTyRRjQUPGCbgOO+/K+b1q
ZttDOQQsJPxBOSxtn3HWgBD9ojBszW9uJh9W3WGnUxgVazbGvk1+O0lIaOiVziWdKnWheoJYEDtw
lU3bTe2aiT0857rW/Cbt+t++tvxOLeYuzl9wREaLXIvv9sysEPiNFgKclcPoXCru3+h5wmV7GVaE
AM7F+Y4Kc4TOkZu3MLw+svSaPRECBImS6Cn+yYr+igiHuPQYGI2P5FOOS8RKLsdcqReNrx/4h1Oe
f84DrxCwEw2K4fvPTvXFQ86vanu7P8kH1a3X5Th5F0+t7rZbNsdwbYNFgDp+YPfMv4Is17Mk+wNd
ZzCQWjUoeC0OiNDpMO/SIol6exQ27TUjpt716w/DRqNDl0NzX6OD2TzPDNXfZ2PS4p9GHSF45gna
jBzDoa8iM9nK+yp6KHWXrC9tBEgO9oEeigX7I/dKtOHcYAqF0onpOuRzQNbQkyzM+kcDJ6RV7Q1O
L7nT859Cnqufd8a5VFpPp0o2QPG6DRit4pOQdQ39VyHw01floXUstj/2Q8gsa/mTOFyZCS0gYmnC
0aqTnSXrZn9rYVN648ubgXhnvrzgM1lmxeSPox2g1GLvb97C4MfPxlVyukj+ZsrsXS6wcp2Zc0cL
GOw06xFU357OlO1GZ39petVHPV0p3TGlMlNivrLq81580zJdTAamBDOPGeUneSDx82M1Gv9pbhlj
ae0sVz1vs/ZqnnOTNkLOzW7ft2ZaJVnCTU3ypKfLcWDe1yBY0Bfs1Uq9hl4p2GXT5SHQtj19QUZi
STuUO7fPwncWREz4CS8o40/g7ZfFpX3xBa7vwfImFg6InuXNLPRj6Y7Mhplaz7sfhx8NMkRjxJYq
PwzSRJxZcwXO6s29jzP2coMTu30uNAR+LedJr/SuTJ++1ushlI5SXTD3QcJBWvtZej9lQcK6WvOv
dORN97I39qPm3ykuPUAVwVu2gK4so7e1Sfsz9xDgertZpH3ozUPHpGOdjiGG0NFF0u/8dXN00RDP
5/r509vW0+EvOYgidn1s/n0Ur+Au0nHjDDAWZbg8kXoCzl/CWJT50bjN0gB7PVxem+9Gr3nf0CWu
b2i5xIsfs3JL2FDePDfMm2/CMK+EqnUFKmIUKtrikY099g8BlH+3xS+1O7q1L2eFC8pRxj1qFCCO
uixDgQBlFtYM8Kfp8X+zL8xyJ1MSrGUK6lH7J9d9l9ad8iwsrDtRvHvqaBgxJt2Cz5hIdjE5ItW0
jbCb4nY5mGZhtmZaWN3BeZ3cqsnFGTXtbzX0szE/UjknTegYLdqsoEh182G1PmheB8X6oOKjjjME
XilulmKqDm3uWik+S0i2Wb6VqYCkFmaN7nMjNLp1BEpPq59nfaxrcjfgqffPs8EhCuKSRbm9Mspt
7S7x5hI3y7FyRL9tkg5rq+CnkQywOJlCh1QAbLpdC5KEms5p6Hzvnce7OLc6np+zP5xkTpvdhOQ4
C9Vl1a73LvBJmcUGdqmU9subPu9Q5dLfCAntllnnBqf6+Lp42NTHWwGNi4f54qFeGzd1QDIN2mE5
3oikv6oHRzRSJbgQHo1K61btpbteYwYCEheK8UaIS72rQeb086nBsWx4wYN23No1O2EJrSEEoyOv
dHT51TIT1g6r2RZDu/xRHW8/PPbh+d48GNNXtSXtmOdH43tNi8Le5XG5AKPfsbFVgq7wfu/V60Jk
wuAit1gur2FmUdFR2A3a0SuxYHkXlIJ0HuXEmdngnbt2F3IrnJXPA/Cn8B/h3By/uDmXw4vfQJ1/
DSoGPffQbpa4VRykk4HBpmGxwWZOebuC1N4fpNMeNo/r++P+/nimKtyQrUihOh5HFTfIjpFWxMRI
6xF0U52EYKNm0pcFevv7yjle8axu1+fDhQjuJnxCO5VESwv+uJ8/FrggaIqqD9OTdhT00BjZSSxm
+msqFEeggLmG2OJqR3KeOWf2nxUhnkJBWstSd9folp8aD/LCp7se/qG/fJOtDm79r8co/XX8WTzr
4rSKGh6HNv9R2dlCRyXLWTenWxUS41DkqKhTfzt7yoKpTWMY5c7+58U/Zp7SSn+BNx4jnPPgVbI3
+XIfoT6MVsso9PXBRQjjZiCLReS7WWNzJTIY2bCTEWhOBKPZAqGS9i4TXA7MOp61uerZ1kDqnYpn
caFr0uv/lTch5z5SJW9ijk3rLLVev5MTih2jOk4bo7XQ2EkIFjzWBhuZuHR0dfHtdearpflBZ5LU
O9di2458BbjUBmryT7YMHWEec7wjZYXPn9sz8Tots8n6rFfL00X5IqYaVV1KmPLyrfF3FWau0cZ8
5CbKd/NVNqYImSlfgI6HH7ZwWot8/7aF2z8rz4Q6oRSpFmKliBm47NB95sdUikwijbTkughRZQLG
dofE+G/Tf1vWwRYGxdSpLd6+wtGsqg/e1P3r1mHhFO+8Kh2l7rVXq/bqT9dDm4WCZWvScaExZ1lm
w/xZlvGw2fCWglitOukUHVZ+7X8Gr+zDatdCx6n7jNNqNXzlltaYGtJX6oX4zM/K8aF4MXIaLNJB
mg7u83ZtMZ58Bk9aFgW0/Glifl21UAsWjQAQ1YxTa1zecmynMqH8F3da6d1bcdmF5SWbjdQbXrRa
vYNVoIlFZqOWgxS6XYZXR8j68DWl8a2DC9FWt/yw+8NwNRdYN+CMu9Hq49FXe6EVuFOgsAySS7T2
1fDGlWc93cBa+VHRVD51o1mXlknPBt3zwn/TdSFDksLVbHURs25hHZB09TJnirG5n2JRvWX/wL6N
kfEU/VUrtleXsEyrycmzdCNX2f1lvTVeapVWyf6WiMpZYNCUBmQmjXczK8VqzpA0YpJax8RfO7Tu
2RVYNlQKYp7ND0PAsgM1ELin2aXTJPvKohmPqy6hEngvDcyf0bG5MZuslY+O+Xat3Itvr/HgzR1j
Cp/7qtM1cELyzAXRCFwT9gC+32J/ceivrL/ueGKVIFgqPZjO7RsCCfQ+ZIoT/STFekI/I2MIFSA6
hKBuHrjKOhh8UQHwRDOkl58DEMAPIRXSzJxtzfJzXLuL0aWp9dRX7UHxUQtV8DOX8QrPYx8Ywadb
fLnFJmO3m6wn8fQcS71Zs5eXc+C5yjn3Qam9vdOMDXHBdBwn12FhM4SOuyd/wEYuYH3kqeN6Sc58
ayE3asfVw/YbN+2OPlka1kvDy3x4Pgyjvus3u0Nc9Plye7j6Xfeu/vzSd4ccf178CyLGHPjnnnN2
wq79sNnsNF5+EVNo3vQuyj+3yvG3rIKvsfymRqu9aDXXXvSns7RoNVq1Hzzmvnb7c/+qMyzIurkn
usIPHswrfRSw4lOrKgiZ7D+K5YrX2sys4qBd+WeVCEjIW/S0LanaWw1YoXlwjvrIb0nrYfFbzuUY
+B7u81/p324O27iPjcU4+mywAlu3TvlpMb4gXbGQg1lGMtjCa7aAFszYUDX76r/xpLV5u/Biy/iv
pbP5QoBT94KAWIHtorrF9QB8KrDN8+7OH85albXxdjneNWhx2tfraPLpMdW8hYdWgyp6E36K9cYW
1K72DxcC6LYxu7OJ5SRhfl7962JXoAcKe6untQeyp7V7iVxt+UUui3OSCQeb9/G0OC6MXbiu2tzz
6qqt3JK6GVrr3lPqkyGqr7e14fKLfm2d69e+DIzNexFcw8dnOzbtxt5EPVbTY7yqeyFYXMGa5C5U
dhAe9hT0vT3/R4CXdGDRwFaIBp520qbRxHCxGL29pUJ5gw4RFDpdjGCgmxpbq850Op6WKKMAzyCz
x/XKqK0my8pixbHKWAOdOV1QmWbV5GEWMuR6t8VoXnxs8Ck4v3SiaaeaRfxWTiPwvTzit1AJEb/N
Emd7f3ZKriukk6RaCyVnfUH3KkWCiJF9OC4E7kI8r8RRkxI4rjbRzHt31shbr3LrpfXepNbbToPS
S+wQZunGGKfEItPZI9x4asiS4+rl+fWmMze3G/MhJawSuYFhcx2c08E+DQit6EXL8nzuH8/9eSFo
mA3TyGFrmiq2mCcGBsmQjsbH1uGbaCvwPHMuq5oFW90v3aLe2+D8t5ShhVpdcG5mQD1u430WMcSD
yn5qHcvBGb4tx+ynN+Ac5mOKCeb6LDuQ7bvQ3004K7oV6R/gzoqFFAa7k9O3OAc069gGrM1PEuzC
597XafS4Qn1WcaX1H3oQ9yfgx/Pif/OF8y2MHfe3sLa33lr24S3kw05vQQ8TbToOCqfXdVuDvzz7
HUmix58PI40fJHFNI76zuEoWM5N63q0bOO3QqDrr83hbSCKP8zCQnNUHqaR6m8RsuNkMtAnNC/Eg
6+qbzWBVCRKai/5+I4RNLtTQp2R1SxbwLo2QjkC7XWfbp0cIjTPuKO4pTymHe27NelKcaav2siEl
3YygoC3JOFfavKtWtyqf/IelTyKanVv31jlId7vq3+n3c17yOKbfzcEVU45nPwpvDfvB/+2OapA6
NTXM/uYOlBCidHitbZpcr72jQd6cxYc4Il6XYn1PXdGD4XIW38TYKL7p0IiHUynundnPQ/1512jV
sk+fGuzekDrduZPqeP0h2mmhiaI53q6Uw8om8Hyv6x/6iPqguZeRnVG4n/M+sdiXoAi+xZ3pdqvg
fB3eufpORnKvCd4x78GkWGRGJySmUszae2mVkfhU16Xf6aYrYjsaowY/R7CLULKSe1d7q2pAcqK2
8cjx10USdsks9dh4IV5rCtHUyeJ30232VQ8agp7eunn9rhrrrefzenY5Zj2DE+0/aQoacDV6NYEK
NbEsIU2oMRkUYOvv7e3o8rX57j8aUe9kYgczD4hnoM+TKJ8gj085QU0jOpBRtyf3vjUr9lN0HI0U
Y7/loBb9r90+b/5ut5cO/eOqbRajt05lRsA6dYyOrco9zEVWx3heV4HHM8btU7cCwtJa/7IvsEw3
zuOaY8t5bIJVDSk6baIL61hITgQY5xAyV137OVvzxgji1EUejpeh89qyW1CIHagIXaqTJOuUi3zQ
7mZqsJw0nSmx8MhbTA/Lozb4J+rxwuTLWLHSKdLAsuRJ4FxptxjgToqBFrDSl9EW2HdRU2ZVBXF3
DxasS/h4+yAIwi3XBQnSxkyOTUOsEUfUHGmeZiHFshDoWi1acULQP2JsJ8ZcpXjndCSp/3b4oami
VaSjouz38Q8eVVNF8yTHo1ZWgY1qnb9mBrvPlef6yePqzLK8pQlr7ke0htnk1jlCy0mzKT9K5A2Z
P92YKlmJtkzoyZwaSZdmW1yxcAJI97zoozIiMVLubfp6tK/4BofsQUe6pG3qNcBZaoKoBXm8pfC8
fEBEYGoJU47aPlW/Brioupy0aZeRZnKN95/nIhjC9EF2soKwKkNa7JZMkcrI49AhuHEcXSqjKWxI
Bi04NoagBffGcHFuV+MaeziQCC5bGtMtMTthnmZi1Nm5e3s7JhI50kSdX1iM4dGum8Gx0p+dxSgm
lXIyM1y/4UPwswHdrcIBs1ZOJqdkWe1VLz1dymK//JkpzlqgZBfPJk4DhX9PaySKaw9TJJ5xSUQt
aV/Ns2tQK9MBt9KeViHGsHuVQSlLw8w7Bsuv9PLNNdJQUXAgBdH7rBzyJM3R5V0eNw9Qatfmw/T+
eAiUEU2BKUE4tcUhrmYBktEtcLLAadJ76Ish0+QBkgi3PPWoIiEvWo/ZA19etAWNpRbAS8/pWKhY
DE5gI3lkNI9TsRryonmcolX77/m/VKzc5KRPNMuQWCkQyjcZ6VAlYJdsIaVwvLDoZclSt1++xVeu
e3N5ys2w8is0EHlkTRnXrAKWQkMDEM4i2I+Mf7kOwiGCFgA75nTo7300mI2SSjHBT1k9iZadpIO6
4mA7WFfx5dvXRD2rcnUMVYnv5s4RgzX88SYcKkN/s+v4VX7bvgKHrmBwBEYy0GCfcMp/Cqeoh8yH
0DEoKhOdvry/t+JvjXKx1FqBboAJFIMJBZgjSx0PLdsBxZ+TWK3Yo8o1E2ISmPed/hRAmlNZTyWU
9bewlKdZm8JhFtRuqvOXIfj2IjOPIjM7k9FKPwa7la6Zarw/uRCbdJoSIsyMinFUjDUVCv/cX3K0
tpb49WUm0gopjBlby//vyruS1rHXCj1/+4TMrMgTiEm6I0AhUvaGvT90fu0fbnebh3s93zywlck0
bR7FH/i5REGB/Ub/vKQtwvoc13fje6RrkukOT1TKrfVxJAYG70lWijgVjO70IMkSrd8pcDpTixYM
3LePhfujC/Du+VBtM8reIfkKXaqOikPdrDX3W91aczPyeryux5d7UBJZWrZNnfCnw7ld2w5xgST/
NcmR2rJTweoQf+/oCo/ozmnxYZZjhWoKo5aZimgSoQc6Y93ikymD8/r01SHAEvKhbU1Bm6/au4y7
bDaRRhwKSZSlOuRabvdf8YMhpCvW9j8nDe1xh428PR465K/O7ac1EkV/NUmOrdPb7elyCn0iAxZn
ci4mLcD8Ldr8SEf6QwI6ioDa0vGMTItyq8PV40xuZ/xv6sNRyJW9PwjCW6vNm+iDS8Aa3z0C6OvK
7LKd69dEpN6qE03GXhBvjz752SG2MChSOOzalldblzw/DnjBrbxNXqW1lVo608gMYprJlG7kd4oD
PQ0xzSHzovN/8KILjLfY0ZvfjXwMgWYUhXFxEl+XMkx6+1kSbZNNLYg1F9t+YTog1mxMB/XGAJ4O
1k0QBSAqXdYteJV3xN+3Aa/yrDG4McDhvmzajXQAuMQDV0oHO9HwPdfIf3/eYi209bX0sbXSbasL
Am8hwKMCmsQ0vOnl38vFlkPgHXtmZ/d0gmdzsFIx7lqHg6jZJ2h/oIMGKtuHoZGn0IXLzWuSCZ1I
67dfG5+jAQY2yABkkIVrzYn6UIyvnqzH0f04KgF/VEblU68hbKxr5ac7ZqX8dOcpVlPXI8o/7DaP
wVcbuJG2euhIL4vQoiIbds9xcf6dltjJM92Nb7xrixZhsJXnD7DDXMXkIeYDkWQEx1OklAx2F2Ol
cIRsoeXzvBTpH+Z9+r06LMI/zecINiWj57szZ25KRK5Df7kIeyuI4YGkb0EyHAiGNlYEQ5D8W6f5
BVtGWoVc5lK4/ksuw56yXAdlNiezupAQxAh0fkbXYbOvdC+fHESGE5JfPRas/bI723en7FTQERS+
8/jg8MVks+jrthQXo8VtON0OV9V2QTymw2H74c8DyjPq/3tAbQ6Q7GHhNRYUmgy7Tn/x8RjLkxAm
cag727W0dagh1/HCBFexlbZxww5ex4wbtjbJMcCOp0tggv+jL8RSpC+EjCuSPrWOjqzTZD9N6kb4
F5d1sr/AJifrS3LZJFhEl9fr+FLMspQLgdbuqFkn8JB3+66lw2g0idMD1EsYEtX4nabJahvIZAsT
hl+Tuxu2s0dq/1WsPbLwI6/JrA9r0V5PB5fwv87IWO5kZksJenSnz1SWhVUnVDjljlUvd85KU+/J
RPrwjrBSccrhaQQy65ybgWVpr2x8F8py8bTprRtxoxKXvT6Fe2/VELQJndCiWfwxVZAW2nVqIZTe
bViMClQtjVNnATJXVMCGBTLnyLqZtm6b/vEXaYvfgbpFojAUwS5qHX8xcwHQIT763CaDPjr0L4C9
LuGgv25vxxs62zK9bjhgyxl2wC50iNPIaanUHGIdX62CRm+2GmQpxDCNwLe54IGdu/g2hEulN6cn
iaBL/fspGVWr9lnpH8deXFM43rLSRdpmMn+fhfTgenaod7T3bdftEjtu7WFde5jXHgr927f7smcP
OxuLeX9Qn6f947U/nw3sYcv7IGrAOg1Li2ERpjzENlzK3eOliw9RqtMU/S8o2zt0jbpoT1KyA8Qq
EwpjXGp84GrmIE7yH9K8BXR6RuEkzaMdPGE1jGWIChC16AZPr/NfdIMaC4dX//tf8eDup1QzadjZ
fJATZgLjC5cbGuJs6u3ddbRBHtgPHbkJ9e4tszQSvdMqBN0W6uDI3XKGToj8ws4Fj6IC6UMcEOlD
qLmniN2y9ooBjA6sUhbuvidFZfYLIAByGPCERU1h3ZunPdo4PUN50whGZhjeqAtUFdVyvkwqhUtM
z4I+A4Pq0uycWN5+Ms3cXuhh0AgsQjJClep4+aP87sDtVG3lWcpRQDA5U58/Nl/sx4dVWPssag8M
6KozfHP9acJ0RS6mhS6A+EWwB1VuaDEtFu0thZz6I9PqN3yUylmOWelraVJJPap6HPONLGu2QgG8
66Gz51mzMqL3DEd6BxdDoHZSmyROjA2h6qfARpIOSOe4Pf1FDkfMo2ngID6VVaHs7c3U76veibqn
0avfIJATPYH0uz4JmRGNEeROkckafBprky/ExwmIciypFybGktRrieldc0BnkJhj2rOh7oX2xpGu
obT4bPnD8UI+0y2+ZSm+7/6nKjuls9k+Tc0Eew0OqBEV/0UcpLG592/f2QsG9P1QdQE5uf2zTGAv
Wso6bIR0C/9c5ce8Pad3x8Bd8/pjw/9FfeNwnGt9kJSAdFB09j8yhAddJtV/LXMScPEjxIPhXD9q
j37DPASkUYinp978FJJCTzJebiCC7ZKgw0zjc3OQi1QGnbpJ1v2hcX84TR7mxYdl8eHyvfi1n4ot
DwtR4pqtnSdT1DnAakadvbwbqOJOHoAdfe2uakI/6PBWGTRPg518Konsx/6+6S1koJw5u7dpxw4b
W78ts7VhRiSc/mqGDElAiBr28e9E0A3pAt2XcD4qCUDoUgcPouE029B11aIhl+4usyWf2Ur9ROy6
dDnrsI7T8CNj3fup7+g4faDxY62bL7I26wQWSs0somkdVpUMSMwSJis16KC+a6fJrd6SuSNqiBG2
W3eR18KXl6RbHcMqHbt1sqIZCkpL4fvPVLTKNawDoyNZD8qok1yz3eR6emk6NCHp6Z515vC882GN
mseh8PeWm++3eGI6hrU3LU3dNYAIi+aQTtT9UHsKrcxMJrrbyFXrLDNCRI6MW7zqpcx+0gKjkmia
pa+Tf5Y/XDZQrEPgCXQyW/d1HqAFiAXlZofYDcwk55n4a4TEf1TE02YgwRWGPlgRQYIHy+eE1XAt
vYElvLVgkXXoyW60JbMvEybDFg8lu/q7/hZt29wZBhI2e/dOl/DWIUicvio6Gp0CrWgjLG9c7WP1
j0uwsRsDt021wqfwsOPTdFyrjCrTDpkeqU6GLlmee3nTak3M6+KbTwPEZAfO+XKswrNnwl61sXqs
Na9oH0jaDe/CVVHEp+QXrLZZdhvn9gG+jz2t3A5J6/re74f26X2y8HAPa18Mq44wqovhezBL3UV5
xQTEcPfnUVqP86gEnPpr0CC7ImiQr6v2+2w1WKwGlWZ/2ky8pafhJdGt1qrWofYwsSjRNalrmRhd
kzoXo5OT3o+d0lu1iizUyrunl5OXOwDq6sUuEYWHhzWl5APk4DqshDWtds0dWl5poXIOl06cQPDs
iqj6p3bOU2EqajKw6oo+Xtrl59tNTMxwWR5J0/VsmY6XpeHcEK024N80WxdF5tFPysg7ImzRBaOT
cqOYF2vSKo+nt6f1jzOFoVfNUdY7DfeMhHnzx91zg/63fykNTushwksKvsDRP8L13SSTNWGOEIPW
IWkqa1rTuXTewdyUodCvrvqNk7Z3oh2c/jxXWpcttFlH35uDe92/NVomC+GvBBvX0iytxEjDGht7
qLJIVclSUBlOEi5/92FpTPcfHBHko/yTznm8FK1isXvFSLgG+eIRy2/fSrVEDPUR1o69A3laFJ68
9Xly3Sd3Zqln+bjmL0p8lIG1owtgjSvYxmNFJrcCyvyloPEPjzcebzqcS/CkWZHXEgjE4HwWK6Pc
2Ui9lkrq5BYkB9HwQgW0j+JsxwVqC56ozBx18JEfIk1qc4er0WU53m9GXE21yRdu1DGLMZEC60FZ
5ZI129rQVrUipCJoEpuCHUFvNQfG6K1W/io+6Mbz5qbaZUSxzjzSoZL80Unt7dVieMsVuWoQswWP
Rp3quzzmpEhjeex5RSz5ujZpxO8XYwn1g30iFY87RW1oQ8XleBmeAWLQfE200jjK49M8qc76Qoyn
+35F3PVi4KVNy3+xx7ENKCWuWeD09NzyuPSQWpb1MMMuwYoWjWVme2ofyT8zrJvHqb8XueJKA2/L
/DrUKd98J0FuMLj88P2NSKb//ggiprOcaZvT7G4OxhFlKh1sDbvAvLGuH5419fFcQqZ9L4RQJ0v6
9YZGIHl6CJjeHkNjfi4TlmdhM8z9C0Jn+Bem6ESz9lq/bNE/HqAy2rdd+6rGzxwIm1n78t2zUm12
YXWq9qJtrzbr7U1Hk9Knioyt43DrLEwZQJQCHcbbsf3YQip9EEmD9lFIWysfM5F0eDU76ZfqMcLu
hXsk3K8ai94SmesnoqYQqe1VDwpjDW6mIhUIWt7S+SvMj7xFR9QfDkSFQ7hvB2YX1NBQVcZHZkfT
PvwA1209yZO3VUzXDyXFnQ7GUzgNAeFCZ7xfqECXS+cHk0e+akYwLGx0EM7sBLh7Hd4kcijO1oyL
TTZYlGw0AxTzh2D1qByS1TLZsbYjbiBa3IbzT9u6GNjvIW5O33i8mI0l0NhajSi2054pRe1ObBMW
6wYDgDDcl+0qFkiyF/VCCh6SENu7Un95xCnt3xhIlqMz8dl9eMa1JtF7KQAU0e1JzAjhM/cGv8m4
MYGAelg6EdfinStc4k97RTZ/HNy9/4zQx8HqEDe/rW/xCZlIKUlJZqYbaF9Kz+o777mVv7CcMnbj
M53+h524+rx1Mc5HMrinu+CS9BKa3EzvD14s2nkXOxLajZ846jEUxttSZ/XVgcMA/sGjAEG+BuW2
69M1jL5qxrWvfAqpngGdpB0/0eHrT4V0+rqaL+g6xR1EMSsnigVn6vrRA8Gtd1gM3L4XUZvZ0IVv
3jN9+8NFl3lf4RctltHVV5Y+FL1vvvw2KkvXgLXIyFArxVjazeFQEohWtsIRbfuuzzLiUrTUBNGs
n9tNz+I+nCwEQV6NIYUTxBUJvVmMdrUalwrOUL9jtL086XcVre/4p5z1TcOT6n5tXT/Ci6qQbIQf
o5KGAHY/xq19G6g4Ju+V6st02jl2hoIQZ++Xga1MU0D068gLuBHBUYhTZE/m5i8HHPBIW4tzDdSp
o43fwQrF+qTrZKBSd8BRqZ++/LIHaIfs0FPKTjyeBTar01f0vFqRZI0nmwc5481HM7iqBJJif6p9
XuyPSz+akSk8ec6321deqG41+v5deZUaaG1ZbX33H+VQW181F2ca4El6b03WwcWk1rF2Dx6o3l03
3nLzOLsHl+1q+7SdPAJZusUu26e6+vhpPtHB6K+5pBYi0IOfqigi4x7Hs91DvTQu27ckPgPGubtY
Gavy/trb2UNVZJXeXuBWKe7Aq4yHb52pibns5B/MBRNwEzX6LpA6L/NBtBrOL8OOwbZm67k/W/eb
kzDnU0kYGtdzzkPmza6wfp6T+1mDJ1mnOj09iy3bMiVWivLCDQlQp6W4wqBNoFXs5s/rgNWr98vv
+XPKjmjxM0y6E5q/2qBaGyw2g8qp75R9KCcea/Y61zODW7ER1p+bsv6+73jnc38Cr4z56zEKHoiS
Bt7D5ZleNfp7OjK/NUkZeLRNfrE6mEhjlzFFMPNcB6dKv/qyV9dlhRJpLISwWgkOjzRWrVQB1SKC
+dgr6JRL1oKzunUYoDbiG2+698/y+P6pTrF5YCemX27znro7fS0engDb0mmosZUp6w/f2Vfwe7hh
ABbdMACLyKfV5+jdU4u1IoJLdQUPZiVgyOHhMLocUEvGnOciSf5xI8yKY+TaI8jR5qHafOCdSScP
Dnqrf+aQRW5ohKVsSnxDLODFChv4ujDwfJOr1qi0Lzwt8helHQ1cTgKgsy+bCmXymOv6cFr0zy4v
pKNiMj+GdaR4Fmc2WN3bTsQnkekFRoDxqjTelcZHyIPp+L4fz6ujm9nhchQ1uBvAogZRZTCf9Gf0
opScrcYx2aw0+3qrbW8nCfMgorJXM4pWrT2buyDUcrxI9dXfRKnddauXbjlbUdStZ6uqtbOlqY7h
h/YioPDqaw/F0+O29ng4Pc5rj4vTo0TA471zprcy2t/1JldpBiHmg1DrNO9Ram1EOCcr7cNNMvs3
KI9J+Jr0db0GEnk37WYUN6K4Ojfkb0GV/CI0I7CkrpTCtZIyxzr8phGJvbTv3f4fW/fV28YSJQH4
FxFgHvKVpDhMypIVXghLspjzMP76/XrGFu4uFmgYN1g2OaH7nKo6VePOuBrvxw7rTn3V6Yr6WsIc
hRGZYhO7la7pNh5J5+sRetY4qZNAjTpkcBM14k1CMXdgWhvWfNL2OlGrJTcRDSdBxfP2g56NFI2e
mCGQQi97aSbfOySS3Xetz+YgdjutB/BpeVfichkml3hde7n7FP8Behj/Qx9UeCTbKrzCI/Ch8KjQ
KzxynatQkTztvX7PnvszaVo8p/0APyV3kw+z8udza9WnszlG/OVaixfDjIsXOFT0JC8wehoXH5cy
W+wUjPEMa1BlXt3XD92IaZMtQ82rXc2Zow+CAhr8iP8Nx8NCn2SmNPFr0+SQ8djS0UhHs+gcU6mF
oT3F9r4/vKm3LmEAOOhTzmyTtF/TK6NemmeLCMiMpQ9nhVJZDMwHVUyRA0ezmI4nVb4MYG284Hug
FRgz3lAMi11415wscwyPmjbEUblbOw3mq8GsIGv2Y/WRTQZ67QtvxFE+cjYtQFDii5e52pwGy1DE
98lkiE92pKkJmzZlc+gFNx8bQtyWpR80mcyEwDKZbMLwBHCsBKv5CLZkWqFLk0K+9GbskCG1VXkK
U2k7/U2zepMzz0PND0Gn3gv2hJmkxYfI6+Mc+/qmMFs84hiWQspQ5SwrCJqcZQVl4PEMdjoTcdig
EgMhWwIQgxprk45bA51nQRlU/d8BiIALY/xsKyvXsznz3etIWbDE1bTuc0bpCXmblVyjU16Fzui4
7NKO7GR6sOgqdYq0I8tO9gVM26mTq1GYRTCRvw3dzOzFPsvyLo+HCcgzGwbg86QQbBhswsyBNKye
TaKmy5eZg/usNyEld71cEa2tMcw9zJYXwFTgbtc2HqEMvagpbJs7xiFIsrM3BO2mlbr5Umg/R8tu
qWvTd7BRryQFw1QPno/iw+zDx/QZYbwFk5ofXGGBL7jQj8ObqQgAcT4IvvoeXYdVXotGaewJmIQg
SBOJDGvdEYN+C85k0+sJUVi9BaIJnr5agy9mEtFTFjPg9gd7dA28px9hdlclNv7qLz7+qxhjCgq4
kw51VXtI8le7KGaBWkMM3C+NipVazB+mTieTS53hMN7BUo0LNkrPgpOXUYhYl51sZdnJuIiNY+pf
4A1mZTNujF6Zywl+Sd65Pywl5trZJC1QGSacbxs12vVim/rQ9D5pnQzwAjndDH8aU9eVK3/VdT/m
qihHj8T3XBR40y+bCvOgINaCC1toB0FZEDJvN00dOIWmjklyYx9MPJvFj63ttRIvTWNX4rx4ijEj
ik6dq8QIkxDrn61FCjSfycBO3Aga0R37ZQMw2V2xoSghFvQnHoEX95dAidzLICkNFAjkyWtjPwvg
OTTirAwqdOENQPwVMVASwg/gsVnln7maV98rpnpeVa8/BazCOWK+OGplGLoUBJUHm35+yBZgv8g3
GbL8pR9nq8zn5ZT6vJQeIS8mVisUsDufPTbrzRW+/E75Vq5yhB+dhWm3dYAMhIOYVQ1feIQM+zyK
cDLl1Br/nFZBBsPBxX3WzzCPrLwHiyjydQiZ7fBYYwPiLrevK49Ehfo+07iQ8ssnQ9YkjpLYzO0F
R/+43gYrGV3ITDNKc8WMmGb9n+O6gjmDypmtS1qAloPKQdvka0OwQor6+edsFaOWpRxWtaqF/VpL
1xBE+Lm4GZkbExqxiBfnRu29728tlts/5E0Y3E4X3oblg0ekSD+9MKliMqpVTcQ9hB1oHg12KTET
5QMxU3xgd1+QnW4U5IkS1AqHgJX6ZrPO1hllzRHMSyXpJisjU4uE1BoBThJAktSeXlP+c6HcTK2Y
+7k9B5ZG1gSWBtoOOlRElZoaneuqmdWcLlKtudXjU+7le+7V8BzapqIC9D2zTE5RCU2Otu1ozj71
gsZXaPiBVSvmQpILawGvCokYbUpQsB+3/JGf6BkPxiUFc1kN5Ek41r4x2bZN5mYZGgXTsmnl68+b
bu4vnxBaNEUFNnslvndabxZjHVhc3D8f1vfwBrSJtdX8bLm5aBm/tV6XzwpU7ROBNbO+A1W0uFpB
BJqbK3JMDdyPq7DnX/cWPfq5Xz7FtCbwrcPsSG7ATAhCCiktNLPV/oicpThIDDp8OrMb4zqmoTeM
ehVOkfac5wUagQVZ0i1q7fdwGrsXypsQEEOD+Z1fWdPT1dpbVBesFJTR+2N7dwzK6NIsLvAWEgXT
FAC/qHQv414miKitgyaCIGJ7DoII/u3sgNlXkUKYEzyNesRBIReGV53nCrQHliMiyzcwWJWUwQLJ
icGBWFOcqVpyf3sdVlTM11jJJCEKuL6/HkeD3KADBGYrYIGCOZJYzv1CutQPzn2HxdfipbBsMoku
3+xf7H+ZoNj+l+GISFk4YmEaQkcu04DsG2G3NFLR12V3W/nyWG+FamAI+qgDL8ClEib9Zh9msP8W
Ov55/8voXykHiOxyPQkVTzk+3U3ZyoYK6AiZcabseXyzSjaUtAgu5oKClqlDk8IgEoDISrs2wOru
FtebxfX0eL3cNGrDhtj1gpAwPkJRnEw6+0pnzeV5Hajd8ST4NY8SqhS/0KiUk/7FPR4NGIoNc/3J
I/P/g4yEkFfN47xXXveK66BUOfeDJPxaCXYPM50Zsqu3lzxB01WrtQ1yWj+WhS7WPbIWSxrw1qlJ
rCZJ+LnUrXMp4wk1sus7XxWpztfL2yb5Ln0dlkw9gqjdKb6EY4QaI1g6DYOxk0nI0pfylh/A8axp
my9MHv9Wc+Tfc7tW/ibM31+P8vebeh+3ats+FfgPddbyPVAxWU9qo7ZJ8+yyqu+50sPo13iPpERx
eMGeoeogdb5iFoAinCS2oS1g8rn27Edm30VHiJn7qQSrQiO36djYYe9gTS1i7X39+iu1ANh+Ygn2
PTJkpiiHR3uBjYFdhPNJFwyhAiZl+Iw20maRHh0+GOC0qmtOX2CbET7OC6zZhJECAEvpim6ZUIeD
iv55EdvJas98RPywQ9APW95+P1x7z226jN2xDaJU1rrohvddSEcM09y+Hpu7acd3KEwGB5vgtFe8
T14ziIY9gl3GjuiDoKDJ0yA5KQcNq7HAMTA4C1xzXYx98zzfATlBPAloN12mEFEEQZI45KIln5XH
7WthlF5OjfP7jFQC145l37LyhIAgBDvrqAOK9qfbcG3lFsI9x6kUQfrpDwQdIU2Gl2t9NZ+b/Opm
LriwfnNY3V5Wt0dpFJfb3Oq2DDZsD9+zy4bD9GmM1lxPcV62/c/0AKdbt2yb064mbBTcGqzsZEfo
jAdRFE8Zd4N2J1136vQZKoaUus7qBmCUtzHVA+B1ueifuCCOrs+Ur1QExuGDKwfHD/Pf6TZ76SKf
5wOHkDOIPV01XRuUMDSTtpj5pKmsbWc361RR5obXKm2H1wTHwdgDRz0x760amLdx1JDQFe57jsJt
R2DzwAM5Y2TSQFeOixhnoLQo22mhc3bPcIovcmYRP6vXYBg9wKM6VndVOMYtJH7iLfpTfVaqQJcC
8lIPGVSeLs+9I2adxLkoPqbuGROjmqit9bDHjOZy7A8rzNcGTo7jiKduj8U1V2nSVtbhXOvJu/wD
3yzfouUXnidMSazx3eVN56CKtw1Mm/fT6+G+fWDbQhZkatZYTsqz6lvwrD+sCmJlnXq0YFUmLzuy
ZSKFeI6xh2yurkxNnB/0o5Nl2EcrT5oB0A61gmWCgcLC2rMbeAeDStWClrLW8dxn0G70WOVAK7G5
AfP16xGLMfH9g/c7w6WjrA/osNEv7+bG1tHKdVaihEjZNnIQm/lYRSdsApeVSUiIR2hY+DFcbLqN
Y88O4Y/0pqHpSrsQxODNJ1FtbxFb00FtR/PcHv2GfirmvFe5x8S+xEa3yLT5avi+5vI3up5Sob7a
1i6P+QftcLLvzophOEUGxJxJEHYxANegKiUJD0XbzYEOn20h4V3DDpehvp4QS1E5Y0PCLArXwcac
sJcRRYrtglw338gmlNNm2vVrjSufEjfp9Ue89U99tU0bUzTBzZvnShc9BtcZ+NbE5EQ5WNFUPpNl
e3V1r2jnyyIU6bDpLJAcaViFV4zTFQp16jdmnOlKalIDNuizTeDxIRD9jzoJQhiqpdNj1VTZNtjq
nAQ3XcLycHmJGB8ViG/z3aTmKnRWv05srWRpMLHadUZsrXYd6CyuCMRWlTyWvT1Vpglzagwy2/be
Z6dKuDogyOoNmSl2v8UVZN3yRnuYRZaVr914y7PgaLAUfFy4LEfC0LOAEIo61m7arcybugp0WqUW
o2OO3nSGQPyepBx29pfO8dLZX2llU5ERbs/+50L7wT0t8aXLxMnXgWmbJ1kJ0ax1IYVV5t42g5QL
9Lf4U/x+u0fZ7blHwmF+ArNPpHnqj2eDcrW/nHFJ8/zD1zvJLlyBZOCXOcUjc7HQTxRqsetp/3Ft
R2ksjIi2RbqmdHYLvsphL5LbRJWjlZgfuBlNn9iI7SDGpWa+x15GSWzG5uyk/VdaOmdQHbbeBefy
fMBAy6sbMOihtXuBDWXwEHVF9s4n6Ttf/7IzGX8vhDPfagmjuQlBq4BdyAK3vhMSKBh3QaWYjM5T
ILuVLxvvA+LGw6itkawPoqefXr3U+AIb8f584yZ0CEqszEiy1O1vYMmLbr4YdE1J6k00N4By7F0e
s77jLHOYgszlxAgGzc+ycaFj1l/keB/HLI9q+djp5Q4WhFIxWEmPrJFrRRzTpZOpvTsRLeRKeLW8
s5/Z+e03qPf9Dg8XUUZ4uMZX1Bg2Sw0aJY2FpmD+E33mOJPKkoLv0qfKjaLn6dVmPZl6fXo3iMZU
lDZAKUM1QBoH2mveRemLhhdGY2afXOdid9LJORoIFZx1nmRFTpLWOQ6LFfVo53Kbv1+9LE0ZAgRb
tGypH6dJOjNnRs3ch+yO2aJt1HZpyxZto7683VdLXZBhq2rqKBoUIvqGAc1BdLfb9VfVHqjOrTOe
ZEhpOuqMR95JXge/wJT6/kou1vrrDU2lLfqV0O7DcID31Zss58N845RkhlXUOSCcSkCqGfv7kNQT
OBXy/aqXxkUG3KJxWA6kgYTsIFQvXMdfirD3q793fWIDYUBv8REc4C4zo+kNaBYS37we7QU0y0/6
aH6Xhypz5diAwcbtxTi4XrMNC3IHHuj1APDK2ktj8I78flJdBqZNBZl81ksP21c8/PZVwZe0S7a7
TWf2bZxRauBjCP/LMAs3oxY1+xlg8UOuKb8ythe/lseycc4YtQTzEJKM+bd5AspKjGby6oTP2GYM
3ObYslFqF4f5QK7YkmydVsLs5/fod12B5kH0RKoCFR3p2Bo1Wt5oB5nj/evqeyNigCg/PRhOtfja
xla9n/xaXP7KITdpmVaoN5Q81lkDLmGCpj5NRZrlwq5fdsqw6MC6jZtrdsizjt2HOM9DXOPIwIvB
diyvjMTdSHo9rpjzLabSoktDZX5okBSNEqRzEBStUqfAnAyL/NUYTj65OlFll1pWfddau3Z/xs3z
+5yfaL41UrAbPeZWM7ic+5dRX/dUECHTGj6XxPOGwu5QlW6G1+uG4jZO/soQnHtWISXZvaOXT1c9
J1kxhRKgCbwzxuzOnboQiQzYgUhMvhfAbrV7Gq0DG4dvRE+VLw+pJxSs7Qn1EHtCPTPH+xbPFjhx
5ckv90RIRgeYK+7D4ri+1CWljuukoydBpo5Mzd6xidDrjg9dDRAN5iUXK23Ic5yo4Y8+vDlXlUHi
oq90xGcSF/RhqhSmcql/ecS9w1lWjhfIMl/pNRozOvn3DrGOyWqkPRBS4EjjdOekRoPZB72bsG7u
7OZk9WzA72KnJpOBgu16b9YHjNxZyxxIk7uOPI6rHYUVumw60BapeY6Ptk6lNVXr7JtdjHfzGNee
K3fJIaDNNgF79xTeyBNkEhPs4h69ZkyhkXAFQiEgFnF9mMn1KmueZx8ICDO7k7RF/qtZghmWDGHE
0bBdavxysX2h5Wft2dcxWZuWfPZuDAxCf8oRspnVcDZACUzrUOadRjRMYWk/VufQ3+hJFGGXTw7N
m9H1emO+4XrJbWzRWlLHsBjheaZ42hv1bute92ZY4sT/mQ327BYJlQihmQyZ52yW8BTa6lz/+1jt
2Qx5UM7Z1JjQSinNXamb23czka3aFTImMo4N/8UUHpfsWtAYna1xG3ugBbbToTvddWLqNEjNfVDr
ipxjQkpUUH3maVh9zh7TTCimX8VuZnoh4BcmSS9UeJwyNQR8TXv9aS7cmEMUb9Qk765UlAauul7e
mvzyxlXaCHMZhkg54tYmgUrWve4u3Zy6cybt1KDxuTkVUCtluE+8YwdSY8iMzPc8TQcXO7UezAjk
zBOP4kdB7I/dDs1f91XC9Uc7mJ2nZNdqCd3Uf5Sv1Yl+CpLmGJy11jFahKYeJzI+BloEJ0IAZk59
iKBJp6UzZoTYsy51AwlD8ec1WA1yMrkmbZpt0vELt9l/s8c/RE14ddO3F75AkulfYdDOg9rf6FGc
mfXfmWPqLWfs5soFH7JMNmwkiQyL2RJ/w3XOLQ8lRN4wSJiw9sH/hgznU6tJZB9zptLT5dHNWYl2
splFzfHWoPUn+tmNcENcg8x4vHDbl3Xq7aw+/xcZ9TRbqlJPM3baSQJf0P+uvr3H9evqv8ReHzwc
/f5n7X0BSqw8+l8kiVT1BVR6sxwGuXop7/4r4OwX9PlXgGbTp8zlyB4x6Oy6RQ2TDpPTB+BCvHvZ
t3fHjvfKjsLj+kwI1vtVecrm3OlXSxTaId94REw2a3shJaxmxRQoYNwF3iHdw+f2UQAJoVE28tVA
HXHHAgrZI8I5vA97hF7PJ4zGgm5xpOjRTJ6dabMhIdV3XZDMZE38MS0aS925bLFlV2ljGDrJNTar
HiZvs5SBwWAgVjtMXhi9ZqF6XqDiDTprV29ljNbq3OK9SA8unzH4+w7/aJXnpC/3QpprZygCIVLm
EZ+NFKiHSVzKp9vRLzWAA17gL2GYL0gV5sAGTDiwgb/eD8Xg6zIyjBCk/pmtr3NXxDIt5H5x5cnJ
vqBvB4zKcB44ETwFzpO8/hrtbkYvS4Rj0nYL55vu8I8jCf7EpJSjgHZWG0iBb8ya+lxHaIz5yuRx
LcRfUrvaXKhdMXPhgLpQODaoTzPp6eXLrbV18NRk0Y/vcAgiQjDZG1LNc6fkOJ0HRY9aZDwdUFqV
pWI38Bhe/VySwhvgom/NlF7CUuxaGtoMGVAl5DpguI575Y+zrYCsWAhIULat2Ar+NjyY8yiUIH34
RVqzKltdLA2YDds1OhNfgwCsVb1F32FxMvAGafVrItooLbJoRLCY98OvKq3wihxbSJa8mKo3l1zv
u/nWuvgGMBofn3Jfewnh0cVREg1tjiaSJw3K92ve2ctT97jp7TZybnq1XXPa2+UIEoIl9XFxvZN1
frxesCOoXueYUPw5smOXgVBsc9+3ZG5yvbuoO83ojBqO7zDYkk612J1MlFRKjdVLKr5VbYOmyw9p
liFg+thf7XVGN0emMIdr9hbc9jlbVB9OzCZ4WGxiVbr/cDwNUPeJ7ZqO+GX3QgS8HPV4iFAL5YYd
C+nmFcgNwgvBLYcQeNlu5Y5B1OPILey7l3044Mul2PO+3HTXnyvjTOH9HzUQOwvioKtzPqh6l6+e
wMqTl4ZyKRpsApPnvbqgkXdsGrbThjujcBCex0zVjNV19fl0C9le9flrF778qf7F37XMxXL2msws
IOf8LEyjeEA5m0hSVxVB0S9v5YfL29/80f70WoZjvTukXV4C3poMn+u8t8+yENoG1yDi69qgfrhm
B80E3CmRMecsTPiAW5l5CeY8uivhIbHAD+wHlWbMB7O6bGRGM4SiWlnLegy3inO4hNhjuOyu8G4Y
xBFFyggMcR7UpRfJYdyNVsUFc0jsPcptFif/O1JyIidy9qLAoqr2/oG7qc0Z2ZIquVR2OHt9mhy7
/pQkXQrElYMb2Avosa1kO0ur8ugc/cGTy/GWz7mUcBWYgxM7ZWVBhrBBHIuyXUTuwC6rrHdaLwA8
ly7kg3Rx9e0Su/+pHrxLJMIDxT1RG5yiuKSRrnbAZmqCXx4MB4T9ZvgbG0s664CfFsJZSMycyWZh
Zxi6/5J0a3F1jyTMIT2wyX5j9LvQzehdQjcGhiIaHZpBh/t+uW39mu3bEjZLVQxLM/+uPs2quaye
pNO0YLh4L+UbKaHCzVK4WYtfTjqaLJ1QwJSEN6bQhMRvTZTgU4EbU2DRPoYkU/TNa90Uvqzea3dm
nda2iOC/dfYarnSMObiWr47xf3NaKpnk81x+1Utn8uDsqzpJEXXE0ri6o2wNM6ysckU0MDzxgsf2
TGphm2fyCgoMcwCGa2/dyyrJMC8KjMS8tbSHvidv06aMidk1dJQgJdOksPOgSVm8SNb913ufUs/y
LKs0k57jnJQWcFKlhTO+TyU3kwlOppJ/8I6dH4Izc6gG977pC9bVoZ6q1AvFm/XcLJ0CRbCsj8nB
1dZ+WceTb7cUaw1P9IUPXjOHWSToJxf0buEY41xKu5kl1YPGM5EmvJDPwXv2yOi4RlJFv+n0Bo5M
PZiOTCSt/+gibBwr0NBFtuvTlTt/l/3rX9nfm/G9ntvT+l5O8l36eTL7av+LxBcYcF52nOiFXBd3
diayjxp2nsmLbyZF2akdqqwkLIbNme++7jtrwHEcFs73wDC527/crsPX4+b+7wx1ehQ2ChFiMBQw
obabCPTV0i1fKymw/LfKTjt/5xN56+nWYwd69crR7yuFAZpZWauyzRDM4qWTxz9EptbwBcA3MmQn
DNifGDlfCO3FtB7P65QH8boucElR3Jo/QTBLBNGEaZNb1KZEBY5fZkL1dv+RWBGx2GuSlF33SGTs
uqeCwMUodfNQn4lBgH4uHqo3le6UbZAYbBFgvEdDCn17TGW5oFiIJ61zEHgYYM0ESEeNK++yNXEz
BeSV8RrLNqrGxqxmNlD0VMcvZ9rhEGZWfbKMJA3ir3rQ1sw+oq9iqvbKqkusvzV6GQvKBtdohW39
BdRU/QkZu3qxIemlKFMycQoyeP9x4jk37U8qccdII9hPGVG+LZdvK8ltIQnhDpU3yl0nApqhJsW0
TaaAybXQuBaRGhrXJ7R8wpn834csRXj3MZ/+Gv+5pAyxb+G/l7ulQ7dw6BJLrUVH5zp8FduOCqeE
TPbyTTm5cRyc2FWUblKA04HrJyvL32HiZhNvNpz/gjlT/SmaxpS5GwLCuK4HLhk8b9/z89l/bC6t
6R/ImRSdGsq6HAQU7u4uuifCcZ5NzoNkNSjwO+9X58EICBFe724KBmIHQ/GMDLD+rHb96bRvuOfI
2lsYiIt8CNG5x3Ic5cL4Q2kS15lpUHbsaDGbus5DyQc3mB2UcpnaRu8DfrMdq/SLUdvUZ2JoQoKT
qTOTOuk+ZkihyGN7072YJ7l067seSqvUUCgQKaMkd9y32+c846Zm2DM+vWGzY1hZ3QXeKt/rPTMM
0isDTXeCQVkm3p2rEUhEA0L8WwoLgrnZV67QUeaJgM14VIqazbjprmTKPvY0PKY8qsv1YLoenM+D
3GqwO6fpD7k+x6Tt9LMGzCAkrcSHUScZdS6nmBjQnTHIox8PL4A6w6SOLtvYl7NYjXOpP2S+U4c0
6TmS8Fm/s6UXiLsMKqV+X4pwuKu3RfWpzFmDcShOtATHySYYfzlLIScO0m16kOqYNivK5FpjOu6N
TbuXu/VRby8JfMEJqMv+gRKz4ln72OWhN+EpL9BBnHpqj/P8lWLRo+a52BaPAU1dlDpuse3PLaYD
dYur6xgMelmQgQquKP6t3wIh3jl7eVNjNa/T0ADROSi+yryHT3F+Y8+5it6ytyPAvZJcwL2UPQD3
GroODtOp3AGY/IdjZ7HquJqnUef/XM3VhrtYuJihsQAKdKkrqDMJK5WwVpbbgPa3Dqm2ErCjujNn
DL3X5tGga/N8A+3ZjurB1RTmoxfzlZmgCiNMJYeZTv5yNzn8Cj8Xhak02nU/F6knRx+gYRO8gH5F
KPcwZZgPbBgcVraY3s9HkX4vbDrpAQg1IajNgH8jTPk/5/v1q1x7ykJOCtgIJW6eijX0ruYxza7t
ljeC2V5VF/Pvaohnqb0fRg84PmMOVFI53S2BALEROnARj4Xy6OO3dM2hxzGJ5WGHmafM0U+QiyPU
qKBOlCaRkj5JY8tkTyyktKzxSWfDDb2x9HY0YgihZZUuKkzKM9eMBQf9qrOphWssCgs44YJmcpoa
KQZtCi895RUE/z0LaSGchUGwFhoPDcOozajNhmTvm/PXaCuEubVlhbDHOgMow11YB2u7Dd8r3nY2
DVhnEGR8nCYxbE4DSRDqlukhvUMHz3HyBpVTwGU1nDIOQAK2LBHrzzevegu1ZVLtXDaUnt0TQEmk
Hx9qx3duSLH3EWDU1N86ectPr/f536MPsCq/a+B79Xl9OjXysr2qz3+5myjIxiC0GTIC3zvOvkff
xPxW0H08V6E0GppRrVF7dgn8Vv/ZXVQ02qkgJNlOpSG0bFaw+FAaauld/IWo42M/v+PO1mTwt6WU
f5QTutIdhOcJCudhsqrPy+HqcVfsnB88ij9ybkW8pQ5Rx1s6eRVg2EQUJD5BaOkXXPuWPFDgMtmo
RFY97L4ptdQPZxFl/0jQQtSpRKYmTTzisrtMx5/KYuAb+9yVdcyFQJEtF7Dc/z98fUpCmkhlwo+u
Of/acT3minniYB0CXpJda7NsbQ3vHhx1LWVzYj5M2ZxWy9VZ75TOZ4mhp6+9AZpYLjwES0GUXXv7
NGDKBf1hTHXrJofK9x5Poo6jiufAvIlfCGr08Hg53Th7VKhUnvnVlbgc9oigjANBQgpGHjbpzp9o
HmY91pJ/zQkzat9TlbUFThT3Sluw+B6PF6GtSaeW/MWb72HuaF8PVO1q2k3YFngNas9r7244Z8pt
TBlYCsGHx6/4gAFAyPVT6B/qRoyY6RE9ML5ihqf5fiajoBGeFn+HdWg7+YoMl0abojDMhvZpwlYi
xcermxqHWnrdZ4iO5SFQiYJztAHhOXifFquNiotCiGpCk+xyEVsZoiJ3ReRP0koIjkgOU+rlh4Vf
GJIXCTDnldC4+A3kIunCcHsShkHa4K0so7f7m4i7Yn+27m/P/fWon4z6Zu7zpd6axHDRGx96+UJ3
g26sd0yDVIbxsRRGQYpzSFl8nnSKJ/6vnfOpW+DsfyHla5gEMQZSKV6V0jWftk2CZGMgmqDmAkQQ
slwbOyqCph+83cz7i3l/NOmJhTqeWtOywc0WW4MLrywDWMUWPwNrd2IvGdaER1u65hi4elM40c6g
vW27jK6jS0cdNVfb5mbbHDI8nwh0aA5HzfG8ub/HsL5OPYlwN6N0hzC7YlU50PBf4V4D32KRF9bE
2z9vrQ48zcNvPOTCbyz+qb8MN40i+1fmKNte/tKryPNlrdOfbQbTopdjRlGOJG1ProYmki/xssp3
rnOEP6w7uZVpy0Zl5xo0z3SOkXGe/pzUcdYfTkP+dlTtMWRfGYmvdE78oyrdaNNb13pzyQal/qLk
7gzWFyBN01SkK3i82hyvthxmjjwY1Jc8cprFIgFNZzfqbkbs/boL+QsrqsJWfds677fN/e/KuLX7
PZ8+MKAcFTCI3U1j86v0euKLUWwErlnfmQyqyWCYDE6zwVkSxbP+C4Qw2xj4es4eTkQA88a0XCC+
PEzj4yYORwRzz0IYiUalqt1Da8F2kkMtYGlSU7Kyno+ukBeQReRFbnJFXb3iMYgAeBOyRLmntlq+
ehVtIE6k/+7I3i6LeeeRQDS8YpYN2TKITJsiqbNWCPad8EVn6PnSPc96+VkPS4otN0Z62TcPeONG
knI2p31cLQS6prCPR8W4so+jdJkZtuqjODcKI388Ogvk+TSuxTiPKjzEm1Wca5hM7U02wcnrcu4V
d83TDIX8ka9SNPeLo0FyzQl4X+mOT91NpbvY9OhcS/CWKPz2aXACU/hJ0ZuOO1xuc61zP5POH1cd
0nnOSplBC918Jp1XrhZOwaCF/y9RLo8WtND42ug611Qs9eolTLqkvql/uQuesCHqClxvDGJyYyv9
IdSUnqRDPCXMUcDYloHI+DmUoSoW3rUQZpUK0W8zsoM9P6ZnvwXRfXkDDyLcyFSxbadj3DcUO5XS
0lJbABEsZVQ21PrDToTdMs6/15oZErLbPixfM0m8G1x+h261aPr391ppsOY97DpomwybmYaGLptn
Tff5vfBvM789WNLfcXSo7ZQ5+ryNr2TMOUE7daNUUgWPyJFseuVhA8ZKCc7eoXGmSyAC+ag9Yeww
uF9U+bL1dElRrouAg50oaIhwXbul2hB46ZE101L4Us2gATIWw2MaWqOxauR3vvrkX8vzsK/Xnp3u
qBm6TKwm51XewojL/KpXfaB6zT2VJGZgYhVQgY+d/NKCG0XBF+/WL3Sugj9A6FQWqfAlUyFkg42A
jCKw05zROsdjwByOBdqxABvnB9jiJjU4MkTmyNQyQS4AaH63P3eU3PkDRG9JM1vln4e/w8/7kqwd
dA6nh79UodM3KrwgZ/24Z+SgovoE5/01JvgE9x3vQXCOKrWSX51W29egOCyQlM5Y1kWDYam77xyi
wXQ1MOJROb9qTcyYEucQXDDVANvm8n2/alMU+T/TRVl9PXopfdkZwtDHwFiriOZmdOwmfy5UyLbq
C+apVTXTp32ptNZ/hotX81GBAiwGCpB5NrdqcZTHXH+X6284pxSUZ/3hw0LwY7CZRjiFtdj8Nd3O
oAw/B3ndtyrlm9njLOlPEsYcfRbc1eDZEv4EIMOxcb/bNdlJHDvcqbJsy1pl0uzU1e/JbRkIcxpM
/2QNk+ZIz4SAN/AG8wDIOG8NvEFj0NaGWAPjCDTRQ9WBeld8YKapDwwEK1O0qB+TN0h6kbllQK9U
7NblcbZ+xHxt+FIXDdUEbn54+vD71Neh3C797dg17d5pb/jxvq8XHfNdVaM/jAsDIzVpHw+J1seb
nFei6bxsxtpW+7HZWaQJdH70zV2m+A7itJD495n5EejsfK958MOQ7DnTzyjO3/MXytmRwpBe7t+U
zHryPn/1+NgzMhMFUF3AAGwXSewHyWAcKsyFUmMEPxaQUR1AvXcm0N31vL2mGGg9sFGlmJcxyrMf
fLJv5NHPPmiN6AAMjaBlA3yUikJLT8PqUwZd+sIuEF1EIAgnV5k+Y5IyYVkFeXlEGWZgYO35dLoR
Rr2/ws0iMfCSZnyIvGg5SaU2AXnIx/6s/Pv5Xj/2Q/IpE7GyCMzkU6lZfQfha1eXk7tTeFUtGGza
P7o/P7tHOZLjECSbbhEW2UYE2qYiQqsd0pkj0AbQ62hKhWIo1Wx6X3r8l7u6qsqXmYBTOiZg/7V/
a0qP9+7w8f6yuq60hn8Uy0am90FvgaxEFTJg8UF9F2zk4bNw+6NbW9fiyi2wBU9gOdm9XcFd2+dx
1V1B3kWEsqk3iXuYF/0qBifMfpcFaNhUF7SLwz/j1PeLDIa5B4/OVAU4JolLhYCH18KtsRp3PvUx
0Nqglb7pPanFregRbo/5P0CzAOHndsDaT7d9TAfEXLu/b8sKp7oyIGsa3c3MXfr1QeaTpPdL3pLd
wWfwYABqw7T2rHEI7oDvThZdB2Tp8Hk8Ge6l0h83YNcBKy5fjbs5s/2X+pDkvgW9pZ2v3+mqjjEu
496355DuGS+/q0O00XfZIxQOxas+EY4jwtbqsTcbcmncu+mzj8zfnaDGuF120Cer5vpZZnbmaJ+l
aI+2wdF+ejYgGHzRoS5Fo86pKfoZ8Fprb16mz8XJbT65mU9vIP68afKNTN04El0RCeoJlwTIIR6K
3Y6n1n6tPZLGAMBLcRd7ylgGTnvv2VK+h7ApQ5DCpoIbuFfmw2ZkeYeKD8CzU6EPMVzs+kzxx9dO
qpPJYGPNh6DMsVNPU0DJZg0Jgayc3uxITns7UunJd4ExwxVTfMXDDLRzCcPZkbmxewAPqaZEb08X
UDx3AenerYyPXgSkJBBS1JFQZHGGYJWAm9DIa3YwyFjY0vkmepSo7l55YZ2yZKUhJzceffRz7Yos
MGfMF+jKuBksfHy4NuZj2qa0HJRvqjelu86+D9TNiijzh2sagFUnB6K4vBa4HaeCUmWVZaAnYNX0
HVW9e7D/KdAuwgj5ABlMhxS+DENd4Es0gciTlvGXraHwI1q0YQ7GyuZgQLuGYFC7Gbu7EXsjmfjP
vY9ihnI2aYPZCCp9GoBlIG5Pg/pyEDygtoE/rBx7Dm6FVZhQLXbJORdFwNXk44fVce67Aeoll8RO
Vr6u96I5fOmqdLmqXK6qSXBuH7tmNRx4o1xulpiwFDrDJIydXvCS7wZPV1G8UGNVOgItDnFu1TzW
ett5f+N6qb/XrdOfAmryX65rSd6DeWOAN09MmdE6m7LZ7M6u3GEPOh0184K+jXWVPTdMvWBCxGiV
8Lxnj7znHdAIB7LYUd3iDuZ/QDAXwpje8MY5isyAbMJkL3jgf+Iow9wFxVNaQSnVPJzLQ2d0y7z0
mulTUPuQbHrDZze1/U1nQhOStJNRe1W9mkrT2jWa/J7AGq5XoVtNuuV6h1h22N9JWCgRrbOzEWPK
YbhReN4ZvYmaG+88E9Bc07qIlF571sKq7IMP6ChdLoGgbM6gp3+2oP+d4d6ljqB8QRmAKjfWfzrj
XlGOV5GVrKzukIGb9whM2mt2mbXUATN1/sRRQPmNT86mt4Bq6Grl0JmsOiNTuzwMzIUZdXtzfYpy
bUY9MpazksSB4OEllyF24U1Nwk3nTWfOOipdIuyn+Y6wqwnnn0Ojyh3yYBTkulRp13Ft5EEk9OLH
SbYEGJFDFFsspevHlnCsopdVXvMl+Kmfdu0FAzZDJzl7f3tek96e79aXvAB5kYhc7ixgsHllWoOt
qvF/mqv49DLlW5c0pnVgSmN4eBud1FH9SGH2dnqpL7vC6Uf729pRKdOrnXpV9fiol1OSl7hnt6t3
BQYIxLuKoWnj0BfEM8eQAMHTvB8mC2dcTtCqtLcGT9mt+JEddS/rct5+KpVTr2gyn3KQ//mucX4r
pGE4XM7LT+XketKs3EijinMcLT92xGZM/UDVRvYU2LDpEEvVGLbzX3fBnHzSKnbZ3O9zcbKOWaPL
3KpcBQ/y+/zj+Fs+JT8IMWKSjSKT9bilgpNUi9pYf6w/uEEc1HXuBQ/2kr+zGPCb1m7a2qRrO2ye
3ybXeYRNNQTan4STqB+8CS9+KdAcsQxV/uc7Cdg3h4i9nu6MzAwWtX5t3WfuyO+wuuidnvY3a+4Q
O4FXje3XohTXVvF6f0U+W13FhcFS/HEpnh7jMVVG0p7jpVlYC4M/NdDWJ51zXKnGs0mnsO5MKzzm
u7NTl9WAznDdLepoJ73Kpres9YA+o3F3cer4/9GqOzp164XmtNabRtfHGRdt/HJndR9t48o2eG88
FertTbxzrpPKNJf7ToJDHfNA5g/VG8knliyBWOHT1a6t27NSe2K2nVnvDOMZjDsu27isWTafXomj
dK1X7Acbuz8lSg3ZN/K+prnmPOmvg/npHXuR3P4uRxEipu2mQiVzafHwGB663PIvLAVs4Q+y+fKn
3mbU26I1+AbIh60if6bxoVO/qfKswECs2jkOM0xhxm3P1PS2tO5d1r3RuFcjo5HTM+oVR73aoXvo
1+StrJpdsVfb/c1yfzPd39TNQjOyaVu5Wjsh9wGoF9tDot9CW+6ev03u3vjQ9rD7OyoL5dhdN8cD
8CoBCD2fGpVgTNDIS0dLo9m4+S8ExVGwIYgWWuMGf0sfcdiPJPQV+jPMX6H5UFj1Jj5Va9tpy3ZY
E6Zs+xuHHe/ZN8/5lEnGQ86sRCTzdufl8izk2/M9r8V2VL9aqc4OrK1bm5yJt07ZoO+ik/st81aQ
YL25lvXpJQxviNS/zFD+sG0uaRjAYML7jjrbNDpVEKFMAWt0DOtEx0tIrGxKwqo/jwYiJKWH1NPo
kLtywxgiBDxp3p3S6NwtVBZZGbTOTS9x/ti7y3NH3LfzqDgFEE9GorRWlkvnSxQe6oiI/2HqTpfT
1rpuAV8RVfTNX4EkwGA7jhM3fyjHjun7Vlz99yyR/Z5TtbZ34tiApNXMOeaYYyDgFHqbSq+y7LkA
uvQnraduriDyyPAgyvD6GmHDmrbMxj8ZwV++PVn3qoVq0i78utR40Xdb094c2H3tHeb9E24rA9tq
HL801fMrktt2SzshJcQ0a6YL2610g+Ljkl/wsEjtJzr05wz3Nu36oT04yZs7G/0j26SM76izCecj
N7mr3GeFtHwOJnFWC3DA+WUOwIqf/G72cFE6wbjmD/p4fpsrlRWDtXBVwaPMj77D3G7/yXpFb+i2
V3m3BKjtr4ATk/ajDaqx4KfF18FTCsMewl94Ez2WUOTMqZ+ufwU1YUnyY4YV+MubIBub5BzH7qbt
PXzI0YmHIT8oe1zlRrqrRe5UpniVHKq9Wq7e08RDwAejk0pMp9qrn3pVy4GyyIpUSy/sf4JKzq5p
FSCBeFnpNlZd/pI3B5L1pX+q9KYkFc/tVe4xWFU8KSX7UjJd48BFp+gkLkNrb8Q2+U0+zGVPuxXm
6JXWiFwQHDMN7rxuUuH3tN36qA/c1NmsPXbCSJAeW+SsNu7yilBWuft5EhYdNal3VtpJ9BKgpGEK
7ig541C2958rSA7yzk6XdzSl34t/C34n4EPS7dORc/ZpSsFH42alUf/aVR6KFWxtekHaghJkkQPP
C/TEMOtG03iBU/zljjd+1WKGFdlDfeA+CwsOnSYrXkgBtlcWxpWE8adjdJ8s7q7wHOLtclKMm9Xa
ByvKqkvR5xVSjKw/7qxfgxePay0SYGlxded4NW3XJ3fXe9aJ2UPhbx1824qqvUt+m5zYbK15d/Jg
mbYLrfZRPrHlyGhCpIUPZtj7t4om/l101CLU5W8KTE8Yd35N/pzfbgdjfVB5qj8Twf6zUf7VpcBT
Kays8vjTXD2f0xnPHs2icLwfXv5I9oVy6bNJ5DObtxctxSyc3f3Wx5xqkcmYX2SDQj15rcpn5X0/
dp+nZ67H/JglSx0LM63IBH6ar6fuTMQ0DbumzdnTKDYYD9gihjuRNL6PSmfNez2XHzNb/GPz+FwQ
R8ScRDaBFMH5KQl76h61sJmsZ6n5Vjry7UlWW/BEdPtzmH4WI+v6RsSwkmNJo5Fsur2b9UXxbUzQ
F99xk3p+XpwRxni4A3bpYTqnj0dCDKWE3eVolZwmiZUuyPlaE6IRLGF2TvAM4vKb5eF79uymtjda
ScPym5hg9ed8+lHfRNGUMAt3OApKa1pUMXuXujlVhfl0ff6LHPIcnZyrM+qFSRMTVuunCkA3hK+R
WEmgxPawyl0lt1I8rTubP5Wx1EaJPJgCPV0vg8tlUCINy2xa/+Fd/aKXMvXK9Vr7XGVqkxQ5wZWT
cznZgLXLyaIVhojOobZ0lmFFxWS2lkNc8WbcW/514h47orpi9f5cvd9XgzjWqkaHqLt7YSpaUI8Z
9layhUKXv1A9CPrElVX3r1jPqNPcJvPgzenP6OuT0/odJR5x8SlmxEsas8XTIhYqrU/dZoEqCv6s
6maI82Yvf8OJAeItEatM6s/1YG1TWAfb1NsaK3Mq3Zt3luL6c4qoxdYV4sUrPKqd1EnExondsKDw
0/48P9pB7KZ5lHc0FfNx5Fxy0Gsok+eb+sxihqF6nc6A2LpCszI4F02Kw8lSOPHzsEtOLKEyYFLi
8JjoZ0cG0F15TNeoxUTB81HJbdYrXuq7uOuIz5vX+2yCvpyUx2mVu0U+JjS7iW9qZMXRRgIj+9bs
NngDVduZ2L7cYWByudjKomtdr6JkKniYbChh7zH0wri02jxMVnJ458ipvcG4+ywNR3f15GNEd9He
9F8SWViBvuKtMg0fMKp6vOsuncv9tUaXMM3GKedco0F0XbnEVdFtv6KYR4V0+iU7WJmN9+2sM1UW
n6TZNdnV/1naFJcJazGIOdekCvHnaNwmoEb7e9Fj5GDpjqIZm97Olax5JYyaK/pd1ltZDH5bq0X/
VOw1m71rMYzzvlcjirfvXeYKkb35JBVMnFLusoWYYfp+3z3l9jiVjbN2WC4MS6XhMWimM3UbVBmX
zAebo7bqu4xG+Sp2z5lFGeV8uJANkT0FtEWy+sBKbLIr7M73YTATbqBFcyzpNhvdkRxq1pNk1fqT
eyaVfNtZVx7IsK3vype70vqu4g8TAUJ3v3k4swQa3Y8mnbJntr0f0x+cyg1xyuJJdzqFSqXZKXVv
RgVy1sxWFa4G48WgdG2PgPOIiOlUQfYUfopW9r2k/5b3j9vXj8pvh9cywZpwTaffLU1vxwHPS7dq
pCuv2T3uu2fyrzQpqb/tuy2zjpBQaVhZMq6nLG7Hu+MXw00svF8rvXwcLh0WWcZaHdZ0et4zFohN
Fx5jN8yBHGfCztRgC1tqJuWwvfKK6R/pfQj/1gNLfqNSmG+1QmkGrROE92oqfCsrj4vVSuXujuN7
rT97kYSFUK14F5yPnS636O0wjsR9+zcxpLjuaQP4HRHdlSRNDo/VR4Gnv8ubKnnqJHFSoMHgetpS
ctm1uUZ5lhicSOai/UrYuyubtNQItlKNyvAYHJULv2fL3uLOlhrMsabg+6zTaz7XFVB0uOQ/LVAW
qImVFfCv90WKtIRz2zyyKpW08Pfxamctxk8nAmLYYE51rXKVcKoLMuw2gozWr4NiKNnoib2hvbpr
aQ9stZev5eZw/XlhIPZ3OX0fdSffo67EBeFbazHAXT6de+HVLg/714ZAeRzMrPavq++zFuFdj2fT
RUNnoydYHZ+iwYgzF7koXemEo9l3LX7WteXM+9tD/3hAp2zvOUMzKNudO8Rg1D0piehgKynFKuWm
o2bKNZtnMOPsZSutHtvNaDtOT/rAfV2lt21gNu9ZNquaqlavihrC4mpJ3ibZDvixNDp1LRhKx+MY
RygSMQuXOfaImK+63zsv80qb5yy/tzqVima7mbsCsgQ0bJ8c+Ja7TvnTfg2C138xI6EarmavE0Qo
9eN4bO9dSbk/L/S9c7ABJIGWHrTFd1yNHzthtu96BZVBDa+2663oDxpD8KZ/Lfebn4VLtL4kgrys
IcpQ1rSOnEzRisM9FmPWnemsL/4Wv4g7ouSk0/prXgXzhiTKME8N8+b4Vl0Oys/iT+G59GX5KtZp
/BL/09S4MJtIhFQiSZSeg+LNvTAdWmJKtBb0Exw2gktx0WZnSVB1i33E5/PjxPFD2yKE6IVW8LQW
IjmjNtOX2TeqsTLue2s64ol2QZHJTa9lT5V3UaxLksc5qh7Xn8Wfj+a+MNg5dn4s/ly+HvD1tcGI
NJFiBvgJv1Fd6SnHt1jUxK2SZHRU6qP58Nk3KDqsPHBXGr39op1W3s3JaC9QQwyocDoC5Cu3ksEi
lkEg11GCqtMZqS9c4t0o9jeuiBmltPcZGZtMWoGcpsvv3uM/1e6cmxz/wDjEqMhkz4NR+bXUP7/O
B5c+JsG0N2p+7HQmFxLP1+CLgEF2teuH1MyMNg+mRFINygnRChclWY6G1/U96ynHrYhknDZ3SFNJ
LQWRlXGmZr1GFse1eX/8bEJWvJgJQuYzpHIbijPj4Xk7rLFUSEeKMdQ/NDPvIlfzKSo9EITVkrDv
n0p4H3etGorp3ZHGdHmwnHTq0XrS2RwG48qAb1xrPBxth4uJ7tHhTuW+Mrgu+ushMGy8GUyYXTcH
4+Zgkw3qqqfZYL8etKTsDND3d8KnNVHg2lAMx/SZX+O0MRD6VGwdkv9y94IcWSC9/y/OZOj8JE+e
/TErgVZydCF+8/QvbfTQpmGLk2UvX8X3rV82LiMS25jrm2nPBYas8pDaCCJT8nNKFzBZ5bvPqR/Z
nKyDsSYPdlyYcHoaZtqGonm9K5Wccjk4oq6HeW63Gq+jeg+HMxbpTpjIi+kUKaoBY5Oy2Z2rfjwY
Q8rJ6oOTfZnRfCrtpAIzmLxIRuvP2ePkj7RO1lKLgW9y5e00laPu0Rw1CA5gYhJbe6Rh6t8up8LX
81f1Z23ok/nBEqmkjAdaXB9Un/dvXqs6ZcwVxvZz+boUBJY6s2+TdqstLvwtKWNKe6tC9OnD1jvN
Shg7CZ3PoUHF6vF2emySSSB6AhM6K0wxDsQhpbRubqubO+Vz+FMy+SPn8r75zW8Spfrh4y6RFg4s
8toHD2BMR+MYpY4DD6vwt9pzt1o6INpn9LQ3yWW5Eo1FxE4sVaBiODocQF58nIpzHSen8+BUpgYS
VYrxoyyyOY0lfmFvk8ZqSy3SyUynu2706AyafIt1TefLtOdrdfou/mUBPt/HLxOxI07brL8p9dej
vpg2spdqSP2dFRILd7e6K5Zcbad0HYzKyRaH7Txs1IcjtMPT/Sq8ZQSjK2Zpq5aelbrQWIQ0tHut
u0n3Ukub4+4OpO376TptUYU4dgB5qEpjzp+rMBr8GwrdMj6/5H3dLuuL19LSGGSY8ejvoztZU/2x
0gjIAtxrtQ+414y9HnoxFV6Vf06WbOLhXUwbe82vWtYxWKMv/pQJw74IEZZnFwa5OHayc1wqx9cy
zW901eRUjo8cYIpELuWIXQrB53P3GKCN7lahowrnZqIRBrxjs+42T93Fuit5AtWtfB6JWomjVHTq
9sRAWelus+ea1/fxIBgVCFwj3nCgaMTp6s+l8lD/quQ4hkjjFmxYtZ8iFNnlRCM/p+in1R/JmqSn
koUBvzPOb5Y47ePpw7J6P63eT2pD6e+4MajdLwkUNeLWE6wFrhmAltn95g+wfJ9bOJbfpFImFpAM
iFhkBdxu3R8RjFhHS7aYNmsKtQIk7THkrL5Kpo04e3ya08A7OCTM8fHsH3LieMB4U3J4CBgAMgMS
gt+bPLOb9EQ7wKvtiByOyK6X20/im5QwqqEVztqV/DbsRgdKOif9KHfVAFWJ7ayC4s/t5b4+sJfo
NhedtRd3hAma38UehKPYyyiCH5PCx/jQKXzsi79hOaMkezy+/W0wnIVYDPJj+gYOhX2QvU4rbIXl
59JsWNmHbaE3q+prTff5fnKxO0x4/MalS1wPJMXEQCac3os9kR57VZzxzgK1F209X5pfIsnqF3z0
/PY/PBQMMQ7XDR31Q8CS/wGkl6fGr/Nj2DUObUEjhEXcYoZKTn/PAxoYJD07IKPyF3jKrjYdqWaB
JYHc3lPImCEoh6a5zsQB+qPw62UfLDQPggXs6F52CVlr8/Sy+B73KkMf3ubtJA47WiMcqOV9f3lU
o6cE2l7PBmMEUnaK287x05kbnFF5boStdMZ2qE6RtS2r/wvLPow6dVOz3p5bxf+xFa3aJkh6eBLS
nxLDElX96PlP+aPa4GBCayU2tqeAk61P8ZHwziauf4n5m8+3qF2Urh5zK28Iz1sBTrFk1HcmI5rW
nYJVKwP6kkRk+lyqVvNfwAZhYDNN42arA+gOH2pyyCmUezbJd8XZ3bXer176kH3Lcawyu0V5I6/9
7+P4RJuXmluvAYjORv4vR11KmxjoQPYsLDqARmeHSKT6nId6f+A/RzDTY2pZWpM2D2mJWGlPq/AY
N1b9BRyKzFgx2hKz0Ks+TU2PxuTBj/kBv6L8NHsxUUwKA5AbpvzuH7Yqg9iSd2E3HKWlcdT8anas
UMfmKRSydlCbkYfWkelUnuZtCYaVWAXIWXtQjeazd1mpPCFIBAmf+OAMIqO4iz59/sI+mO3OXuBT
NzDenPwfGF9+hoMLFQ9Zd0nxJeROrs10DE/lyWsXPuoMwPMT08EHR1Qq+Cq1yG+HM1xudINdHW+F
33DlyxO82AD1NX6Vsl72kCPI3sGvOihByPKkdXaJRJGtjG9xf59EI8LHyq6wwWTB0wB16RhZjedL
Mi8kjsUxJxNUGwK8pHMH61dFhu3rEcFl8V0Te35fCgP2oCstQSQIyeqhGY1emkSns6TlfK4mo0IY
86Mw8HSXscDOx0WHyyYu5jMpk7p+waLsjSBmM3Wx0YdvqkoTnbs2Qhd9u26XDm42XPTx7VJ+OD+G
0FotthQ9Xn4wktdkMk+g/dd0VO+tQyIgsr/+cBhLCPBNchx0/XoSbnXLX7et84ZD21Dh0FKCYH0a
KCtP7tNJp2/rxXKtZME3tfwwZWK+fa0hViKM47loPeE7xUuGeg3KSG/y+6SR6r0xPO0H4CiWqpLC
a19GVS91+KxjvihmFIgZFuJZIaaBlpD4em1kvQb9O0WL6WA6OH6e9LV3hP2HPEqozPo+kQtZv57L
X9vX207k7c+fl+uQe2wo36idVBUHWpHEtPBLjirBEzy03sflwbk15Dz8sO2EgsWVBAlfjmnkkRpL
BBAKkJhBwuogZEzo5X466Sy3QzmrrU8sWSpSDIjKxcR9DLPp74SYlWRvJsnTiBSR+likn+V6vJwn
kptaKXZAzgJYOZ2nwMqxsopQvhDNz73puTc+9yrE7lehGnihfV6IsKK3oeBn2LmcobejGsJvPoAY
4QGWnsdv2p+yDqjbbgDbtQ+YHxZX9fm2um2jlraRPVhNsxf/dBbVim2noXC8cNApC/QcRy7oRKZ1
m9Ti1Z1I+HjszgtpRiVKh3Cf6tu7yLzaW91N/njHWyDszIQW7HH3yBC+7wjv/LgQLkYHxLbRgFEJ
o/wgppWYKRg8hAMCYUtHNKW9BXNoXOnoqGdF47cOCDJyu955p7bdC8mO44YHRTkYX6+J2egq2g4b
xeG0MDxPmCHx/GxPD/H+L0r7lo9CNbKv/PJK83SB3rQjmplOdlTGUt4JLQD1DJMXH4zMXJKhLje5
hCabg5sN7LXPKxTdAOztLG3cQ/EBROrjIHj4txhOHFwt3p1qQCTKM+3rU+lpAzl5aX7ZE/3j/9Ce
+nNxmp7f3KPzGxvqcu/QtZF7cuKr+teZJK+OnOmdl1kWkH3bn3OBr9J48ghbEq8Uaj9kHLyFPdVe
meVlueuhzdnUObWEjjd+gJNdZhUe8zmyP5Rq/QZgaRZD8QljJNgE9uLlcVi5L/3Z19sznt8U/8JN
WWfhpszFxUxXxMUE0fXbuS//uV2Useeb1MSjy7rzdCtwlMnUbKLdn0WpbaeqaYIrBYBcbXd96i1P
Pfmfq5voOe22wATVqFmICk/zvzU/bBcbhZqBEaoA+YnqfjtUjVbWKeqY1kgYYuLFHyFTVujNuJO9
uef4EE6vlWMDb2KC1jvqtpiBILq57pm2kvgKZG0vYHUNDqHh1HHehNjFXZm8OGDKz3vUvMvT7YRz
vBm2eIfc56OylSa9+8CnKCbW6shf7PlWg7gwOzAriYDzB0daiIO2iMp5HOR3U8XR5avktRTgh/Gg
HhIqdSx4xsZ5Y18t/nRigFiqkUKbxBXwB0ZRvAkAiC3az12eRFSld6D/shUiUblg9vBXSJh9KXMX
ORBQkaKb3AAzhCjOZUPgnx3XtxNb5uZivJdTqPUrP45SBxQj60NXv4DiSh6mQ4ikjjeESBZuOPNv
ibgjwJBmY42Eg9YQ/viohs/oMAH4yA6Nynu5d8slsy8pd+ndBUjuBNnukula7tmKTQi/IpDPk3Ax
Sqh3ekiXH/CeUIbuiySMhmDLq3eXp65scnTO8VeqL9gyleivLUzpUt1yVf/hmj3wBurtL9lDiD5y
kFVk6ycXCH8elDLWmyddfZYWFz7sSLekGnPgkQGzWCinB4g0Ji/Xcs+NPjbSyay7rwMTCfB/7z9T
GQMU1JPWVxxCGmeq5XsrT3qytjjDVp5BKnKoagt4+L7IBUA+nUNf8l3sCRQOfVG7QiIYGK36ywKF
Dh+WvXO+mwIB/IwZpvL4CTq4sJ3YaOcPgFxr8pJTd5xs4pLrD6m4YRd1eLFqjrjHee/8OB5TYc+B
rOYlcdppF2XFpmU54S5/aKcm5OSbGHFemPdO6rTOSh+79r4nuifamfUPpf5+1MfKv4uyT0Wi+WgI
6FxpjZCjU37F2CmJMCN41XwcykOrVSgPHY9enT1xWoTRlujCw2IFOeqO6fRxcV8g6HkkAd6+3zLE
mrBp6FS+a32QvtbvqybKzn43vE6G2W5YaLaNsNxgi6YXZoJR/qnmtX4tU8A7hXH8PODxEjNC72c0
Oig+LNi/E0nL4sr74g4W6sY3fgE5169FjhNSIHS6sPwsiTw2gyuIW/zW9AgX/268i0/On83S99XN
3Q+gfWs2IuyHogavZej27IXfPON4Y4XI+BOUPQMHk9ubtE+jl4JlO+9Ptu31YPJxuga6RQ1faLOI
KiTbiHHvokOMfXHkITfpbJtoSpZhXCU+QRtoGjWDT25ntbk/LPVzvfi62dyfyJIR5J2wH+rtByvm
SKC5SWf2tKlHbOGvxeAJPyJUiDWpBrLoIje2Tx/bkS0jak7iTRO+yc8a2SkU3dTaxrwE96HWtltB
hSOXJ/AhxRK0mcMAtIMRxWDFT+etMpyabx3TJy6uOiGHhQLeVXThbWh8tdFVPvim3mxsuaeuNVha
WFxoTmFcBZHMLwAz406hYMvulM7JzK1ks6adDW99G7fKYYxbqNOJ3rQ527NoRhapIJPoTArM8zrF
uVw3DL1k53l81CFxjue1Tm/BbubMuDdxgMFm1mesV3S/gM0YxUI4cIRYm1K7DG9BIp7d/Y+iNKLB
AVTYMyQrdCeVsOGo06qN22DU4Ec5PcKuV3wcDUpP49Th7KC55tUfZ66sZlSPhXsSitq6U8TJlash
fijRCszhSJytf6HarSkfLYZrrSerwYH8QaRK3pCA5wTBMxTx72WCpB4QCY0q9FUDfeQWzgnvr4CE
AocZX1Pb2mwlFpeD286mSICHgPJBDgMT6j0kCuKVPtR6090BRQb2Xluao0LdAKDGi51yb1Rbx9lX
SUdO2zUgKTVzkhLEYnFnC6oRM7jEzYq4NHKaCYHHo/6ErWntrvoQnXxS9cR69yVqvN+qOwL7BjF6
4CIHh3NnsE+E2/DzsJoglo1O6305sJKyUb+0uqus4Ex3G+Mw2Jjt4phoUUsO3yJ+C2Y+6eyKYXmg
j4gINW6f+jfMD2Yv+L6iw+eRty0Jv2mdJRecIYzGOKDfoPfPakn7feelUEzVm5azQUum8LPw3hr6
PONG1zeVaTKHVu3uorc9L0UdK+2FnqJ29WHfeph83FaARTD5OHyX7QjAss6Ihk+jMy53Lo0wro2O
PvbZfanRMSqNzl53MrNDf/1WD1/VI5VLZVSVy8WiW1fI9LWVNq3Rcro/pcdTup+kSsnRYodAmEgN
FSZgm+WHA7DzYbp5Pn/ebiokc9EIZapFkydFyDa3h1DV3xbe/VYdWYshQGnQCvuX5MpjMMr5L6lq
uR+lZahtjSexNmtOK1hhVW2MeWlOdU5R60UYPvu+rB4//8Xj2o87+wTqKp9qvK+68KDiz/FAzHLm
9kLnzWSiMJP1bLhOGLQCZYbV94qMdGGw+l5LlPZSPMY7EgPMmIMm/dTjmVCGtuNXGeMk8rv9IjFU
O+R2hZ26fDIvd8rIIptASkWTk/AKj9dyWZq+/6GKwhUQxS1cyQH44peFgC8B8S+9g5UeHBfCIquh
/NOpZ6L+O0N8x9+dnbf0w9dbUc9X258xCr1GnfrDUjIij+B3AigoDs3Y+qD40/kdDtBlOlsGYoWb
WM0epzb2NK0MnczNbVfyW5r2zo2eEJtG/TkshPNnmUOKOneIC7znJbSRxGQu8k2qxjYqz/DOhe6x
EPDZZm/358aHUU4RZkOLYcYINweAnf4/eVo+ZG0Ba9mpH3OdesG9FaAZtyDyxuyj3fH/8HvwPbDt
9uD3r2HGLahBx5Uf4x6E4qxNNc9xV+SpHEgysWkUrZthHYkjqBcSlP67ATyTqcEIL8fbZrzOx7IZ
V0DRIPLOfNyuSQXXve05bMfLc08iK4t1mWitpUpXIusywb4ZwZdTFz5eaAOlmqvBLmeASlYm635B
ZoTWFI+UOMiTAUBJ56is6Ixkdp2XtoGhiJVKjRvoIlrwT1CtofCoqmOFyNw9odb0ZdP8OXsBECkW
micAIhvm+rPxS4QnzstYT8z6Ls/DCrM/6wY0cjP0+FpZ1+1BOpC577r1etfKhFDm83vzfVjG51fc
I4qZXCpgPj2gZUUJsn389LQFDGG1LVPzX40bvGGDqamOM7sP+6RVbY1a1dZo8XO27Ix+WiDX/sv4
GMCIZaXtlSzuKzm2QmIdVbT7w5e0Xi1TG1YIROxkkmSHd3gDZefv6jjeZfGZy4+ghcjXt6Wf7QH6
cdHO4g+eNtVYJhmDy7e6YmEZt/Sd7uMC9TXaxYf4bDp/z/SlN3vjVu/0e33AaujVvisiOsX5qKop
LUwanTU/5l5HHj8bgGqXi+S02Ef2+UqpXx71a6qNELaoqM2K+AdPgMvdJJQ5lyh/yuXEJEg5PyBc
/Fb1P/kQP4uSCeQAqb13kL9bgAQxzpwf23aT3feFJCMeVH5FrssVGdTOn2R7dbbnF63bDtdwIDvM
suJfp1m1EhBzFayckgdsVFHPmPr21A2Xd0JoR5mtqzDrb0f946ivQlqooSnHiHbH9kht+tXh5nEZ
dgabqSE2csQYBy3ek9hwILSsHX/4XtC3J0WLErUgzxBXF8lmnzgRjBFjDN9ZR82HLEt2taSYJYgK
02fhrKnqIMW50AcntVw9ALyblM2uvWKj1yDDsX9KU5/XsIZvE8TObeeq/BjU9328BFNMrC5QLwGb
xK88SDbDWTGUl0vrcNNbPw7f1fLgSib4N45QGWyVoybjXUBNDgypF9HsGq8JU1/j1RWvpF21VYvt
XUoTps10Sdi7roaTOMSNxF5eVt/XJzlntZPOXmrlgFlI8lYMSQZgdAo4/xHbpN0Y12eSnEqN/i8R
q8X7N/+pwCfhFZ7rg9YHrkH2VZXMKhwWxoGVKaMMybbOQF4UIT9TAz5ue7Wst7cW8+jdXbKfxS/O
oesPEY+9DyMXILDpVp6QKyWPCyoI1eB4OfoSgY0jh0uoVwHvJaqHcLiAnm9FETmhjyprlAvfoIHy
MxQLu6C6DewC6VLrl08l7WV1u+3WfB4rPb3+UOoQj6E4tLYBWS0+yHoBcCopuhYX6WhPKhJ9FUGI
hGdsCMXKX+U3nE48zuskWTfyG2Zny0k5gZcTatCRFzkee1AG2bP5q4Q9KfXn5zsHzaUvTtrTvg2Z
0IiEajUM5INKqi3iBmw2wjnn36N/yU5r6Md3eeJUfRA1zOZh7ptlGyyxYwSLRgIMcDQR1d82HWFW
CK++A+tACJWPIjGXXa9CzCV4cEtkUcTa5WZvs9Cfxa2sb/uYtnrzVk811ibUazXBUYGmKpKVnYP/
WSGc09KGTEeK2wSPdGMU525M58LfnJqCdQImKynFyVErxR/WiY0dlXHkTmjL/3Y6zfiDgVqvQxuo
HfaURQ0Zcryzvf21Mwo9xB12FFsZ0zMtfIvE2C6Sxo55jbQ3LERsIONSS+pZgtxoA73Ffda40E/c
Nzgz8Q6pkXHKx8WfG503S0NkaAuYEgTJI0MRYZ2SWHL9PsXturVSiBeFeJUP397k28KBJUkhDgGj
bsZ4W4vHS94VMW5bhVhKP9y0SXzAOGyCH2nDCf8CXxEXr1ruSOtOlzBQ3QxExDXZ41VnO+0cWqqU
Fq7AJYydqp1KySqMFbo+UX+EiSynKKADbJTcSRrpyAqsiC0tKBQBUjPNFPZqOhjn1+bPgU3nf5Pp
+OrQgy7YHrFGhd8mTJgiSu9YqDLaEM4mzqtz4gUdGhwB6T430zUE6hoe2+z3LZP2u9fwCtHit2dn
etGhGcAEi9rwEC66EI/ARMvZOZg4jugQZwKhj+0Gs24a93kU/wIh9iJzbBrPNUtk2uXWwzHZfzrL
j2+FD5uOnURdl6tjHlMJqHQ6wQhgjbj1aHQYH9VOmWpTtPhTKHerilbrZNmIDdD5jZkruFJxVk29
lLuWpEKodAptPvuyTFsfXn8SCOnii+3nePyEj38qBjqDeojz/BG3QUY1qnzi62JlNEeB9rAMfjst
Dp8RehORRgTrwD5fvjqsjFAy3SWPN+JIjqsFMoYq1PbV89p/3vCdTR64qU9ssjCkQ2IA98JBVtv9
m+m4PjNsul3HGq331SybsP2OrrXNNl0S/dPYS+Y3p+jYBy9E/WknEpaQbNKMCOmsNHa2GOp8oH0z
a2/5YAY694l4CrCNVoK2gjxpdgY4ibeFwJJRScgrTz56JVRitdAteLSN+8dxfz/uZzqEKr3VqrcQ
GfJYEs9qWLMxt0LIf+Ow+TTS8JJdedxvPM2H5xlFnMDVFDPiXBfLP5tfjYx7YBgwcEXGW/0b/q4O
g3tjW+kFiDD8y0vpCfit0ULd8MaEAV0aDh5lsaixxKRInSHwCIDiOYog2G4GFLr4djsrwlsApPN3
cVbMXoDEOXvTbg/VNCCajbayWhxi2BX95kjgeX7bNAJ7yMTJ2UNgYmUgPQXob04TzxpQpW8ihxHV
uuW+1UtiyvvHMbo3IorDA0GzceuPcl5Jg2CYh4jgKw2CAZDbrurQsNnXj/8RIP6j8OmywbgbayqT
wsACHFa3Rp+T5uY8Rq0MEW5KyFmNnCpaiVH7JoxbAsZ7+VFuqYLqeUA4AB1Unx+u0fP2h1a4ZSW0
wtXnDHpC75xAEIB76a1q4Jn+mXbgtl+kLJP1N43+Putvs/6k0Ve+n2b9Gm+BTf+gIaBTV6rIiwyB
2N8MRYYWLwGs+XHoE4DUlnQmNDGmtSlQILYqKVjB9UNWdBu6E4HHCijGrT4sN1KNcXusZt8MBeg/
oU6zu1vdJas/68pLaN3R50PwMFLVqTCbT68mmpW/1uIXNb/O56gJJktHz7YHiegCZy2dHKJn+NVS
EXQbk2b6s9QUSuWYqDdPDL+Y35BNUmuFUWnZkNJMa1GWlrNAOgrJ0mbg65rVpDJUXpVS/1N9UZW6
6D0Wp7Ae5lWd96jWT6FSYmi5q4ceU19u1WEkAzUXzABLWcXkb7YO/XnjMQEGG1ynWQ1fUSN2+v1G
HTbgOqCYjhv6CHd/YFD8oxsDDRZXzbwaDdPskqruNDU4nLrHU9ftL1XTazVdXvDelJpTP3jrBl29
7O6UZBYaffPqy1JlsJCa8mJwzatG4QNSP2JSlxRWSnW9QBnyiKrnkN+1yoFVN5rci+oUaUxkKzJE
h1POEYHTacJOvgHreshp2b3Omw8LzFA9ZGhfocgaIjRvz7fjyaa7fBVkHc8B6gq9PpM/2SNYX1yJ
qmNAMLwKht2thq8mrTJdJ9H2OrP1WjPhnffhbTEGvbOGP3p/PgHshMTuj0eLuFgMezZE2dtcnjSc
/a/E4kWVfwFvj5ZYgy4oHfe42APqmU2bP4qIMEZ9JDBGPMjtWcAA+OpuTL1zqFOoutpnJbi38MiG
pVqFFD6uPgoXc6wPvWH/ph5Q+K2WNPnO/tWKLFDRLsBD/lv4If/dVROoR7f0Pi91LGfV1dm3CNFB
WEqXzQc3KftCGkYDwG7aKZrLibQlT+8cACP1X1KI+pZHgYel+Db6Qu3Ak6mt+xVNSZVevQfmLBPy
zMdum7Jtdr8JApswPJ/b86EJWDAJtoypeG2FYqolDdWZ/vLl0EyMM/fNdaiginyVLkPL5/QOxR41
Bzig+U5N8WniXA40mQsJJKL1p2T6N9QIaXQG0NRrldT1VInepn+3pOVPw20jtAnBWJHrytO7GqiW
sKjzvtYPB7aewf/mafU5tNZp2oiBJYGfWAqPHUQahc7GVrydJ2n2JTMJp/l7ER0DW2OZPgZeNDI7
xqRbqPtt8t34BSe7u9pxCqGvEex6Lcb/4zlXdgMoA2oCqAzDqfhwK1+gb7YALooP+gh6IzayWT+b
313sj/O7ne5gGj9BECTwnG4gC4TF0LrUoqbVjBtoA02PIa4gDPmKQBvoImf7BFktm4T9cn832d8d
rUMG54HRONKen5MaL93LiyLvgcBsMcLQPUS6fWvNpNJMkAIXp8St1u2LYLBfh4ZfBIMASueNhAgG
EGn1Q3d2Ueldlz18Tie9Kpx2OmtvVwt3qPxTkAJussaM8rgz0IQh6CF/idetXiasd9ahdiuWGe6G
ECbPuUFPkBUJf+FdQgxIuZFON0CPgwmcwhjPn5JPKSgkGAgi6hNDivpqaf2hSFxt1B+d3T9tHe5o
gFeElvSZ4Djfn4E4R9On5nP4hJatjzdtX1P5nY8N/7mxzUVVho9k3OAw7yWkElgJqbZI4gm8GrJi
SJFLOazS5GeVD4E+VGWr+BLtCuoU8dI8q5G9Yk9Kl0i7T28TDVbz7iYQurtTLTqEMnOFAw06hBA0
6KyYqflKKpXpVGdZvG9t7ifb+2ZhuHw8n5Q/k7Meq1Vsawv71/JuPMDoabVRvPQ/+5YS2Mf19G9m
T745cGJx5DumTVNl197V+IUybTfz8/yGpNkhbFGItDeoICgOlDXN48RhOPxQeG3kvcm2Z2xq28ij
arSMdozpTorLmr81r2UBZ7OTWjwt2mO/vC7EVBysLUT1INQYoZRaYilsfxWPzyhnt15p68bqOT/S
EnAm5R3ZltX41pT9dAyqCMJL16e5BvZnjd2aDUTZcN19cgvF//9O2eou9jirWA/OEFwlKCH4ZPKt
/EqtMXETrveLYiiih54BddSBhOE1+yr+9E/Fn5fl1/ZTVddr2EU1elZj7UnHSIQ0MzOA7l1ZioKi
T9BshPI6lFDgJil3kOzIQMNB2qZb8aH1S8XRbHPslBRs+OVKZzdtKrefUqlNpncw9I0Y+kZurSPj
5whDCVY4A/xDm/xMvYMxddkPNt9lwp3LeL+PL8H4MD4D96ph3OaidNNclHHqBxvX4sy8u0eKNpeW
3Zzgah44vcrPqdt9i1hFeNgH2JU0Ora9ZQO8oraItd2eME5iubvvX0r94vlurwPm3v2+Ilq1Amyq
VhXI6IrgapuxJ1x+UMWwQI+JWFM7TvaoPqscPcbqrCbAy32F4BNHjnfETnM29JVAV0Jw6hmc692y
3grucTratbIhVfGP2CWQUK9xQ1RhoLeKgj4d+KKFpGdipG1C37fORvJKofMNvFkkniPQiYEWxEdW
v2Fg2/XDggPv+mE9erhcHy5q16zfRg+t68Ok+KDprTW61/S22t7Px/fT/XAllU5aC2J74WtBk4ei
30cLXJvXVhVWjZGqUF5bLV1CH6PCqjx8+WZL/chO7f2ksy/0j4V+CV+p0G+U+9VCf33sTyr967Zd
SAse7SqdrNPZOtUZuJykxWtizChfHJI2C+Z9Dwzb+pgBunX2syAgqEPHqpBAQ9yb46cswfg/vs5r
uW1lW9dPhCoARCBuiQyQlBxl+QZlWTISkYhIPP35GrDn3udcnFpdXp5yEhG6x/jHH3hA6j9EdQnI
kgvHMINxLpjFDluAWgJbLAzmtknWys831EL7veJn/lcgiDoQ6R37D9JDLFXInz0GE2LAoxhhMWZm
McKabkGPuC45yROzYW8yPG3FDAlakLC1KWS3wSIAX9xcrAeyBNkxJO6ya35UTvpDKh2rdJLWObZO
LxORLlYjiVVJjlm6cuc+tjXN7q084XSD0dHDXx+UGb6h+3UW0FF3xFEGuFJi4IMlJevIAXbexyB0
2DzYy2fgOEGq0N1nxOQs+QtuHn6tb4SmTiiIW2rxwk8/KHyQH1P7iKZ4ENwjWr76raC7eqcVZVGb
6aQYM03HfYbc1T+KN3f20IeaHI5leETpeQzkMjTID5SDeghuia/eCHn3D+gfG98wvJ5Sz9aRQg1B
NmKqT4C4r+aBseDAKuxULT3UW2cG+8BUdRSOqlOKPCf+esPhaAkpFtQskrPIwNLzIbqqwRRdVW1G
gmC8dVUJRS9YAp9/G7pg+vGQgn22JOoqqFdMIYQWnVnzzntm3AzvmUUJuhP8G2om2sZcsFxY6ld6
BYrR1FXvpCaK4XBNcHQpXkqmSNAndMzOHQpOtkb1y3mIwD8FFopUb+st4U9Uow3xC5AbY/FCkPrQ
yNUFljehjg3qPYQOgf5tPIbZLXoQHHkMjwBybB88ncffTFaVP69wJGBEGDBD1qvSXktZiGX1ysFA
PjmhrEVyrMtBOcASDsrER546QgagTMLiFsMYr5S9FB+B1JsNRl0nqtMvSItBxFgzXCfVLtilJfuI
q2PpGK1Y0uhY21qx3/vAu3tl5AM9jqeRqioLDjNTIWExdYRpqAU4S92PLnU74LmQlIHJ7jgrLNo/
FDUsyojhAdvNZWNiHoIaV1R0dwKV0EMQ1t3YJoRCCYfPv1MyqjDJrVLRisH9tdz6jSdT0K13wANj
ePJWKPheBOOzEo4RmDlwDj7ehzra7xtlDzet+/1c/QBjov4CYTr8BEbWf9K36D/NAs8CzkYgvh3l
Ay/+bxNhLsq0fd9E1gj9G7gyFnUPt/7DNg/ACpoH6e8FgRQDgH4MYGsLbhwya4FraGJi3aPVIm2u
CExIh6MU0gyK3+6C+NItPt5VSOXL572ZYVrDrFX+mv3BNYQl4XfIX3IPJF76ow8cjicFv/XxxAfJ
beFCQcMm4A3Oeyh/24XfMUjOHMBwE0icI0PyQIaty8hsk7vA2flwV8ZeXzV8JzT3P5iWGo7pDRht
TguH1zY5karDCaEmT1fA253eJAHLXGE3sfQa5R16Id8ixyPzb4aHlJziDDV5jYrEXd2rhfC095Re
6OKbSqyu8hAlswzd1djbGazxXwyqhCHa7ommH/EvFktjss0IIEFtcYJRwHa8yH8ZBffbv+2YTQZe
QebX7DA45J9aJZDhliZ+e/AtjhbTYx9eDj4osJr4qW1+n8PeggQdHFzsRUklP8IVdoqHcwROxlNV
dobJIff65fdv5TMO/m/UgdD84jkla+fcWOdkvhizUFTdpisqJM0+wjDK3el9em+Yr3gqt58i67AZ
N60o4gKzDVq8uFNb7RB7Ax/7gEb56v9nQ/3Ary0LVPza2ODn4K4JSVM/B3kK0eqUIsUEMsGA+nie
xuspL68WjlfPEj4RmFKUYqHshkoqLLj+0WtoFsWmvhFK8bLaNvXje49+ALauFGpjiG8Pnw1F7W6a
dTdxJdz6lN3fh+JETHwmBx4djdv4e4kgyENkxn/uC3SI4g/4NA8dWkumKtl3WpadKE7LwBCdloEO
RcE1kIfqaD/TbxOXwqc3caUOsu/i6MbWjOEyaXJ3IYwumVFu+udUiqA4oxZFpt92Nn9go4QNLQXY
dW2vs3RhA1yVS4rq3ebTC3Bn++h4ex1NV5MAFjB/oEMQ8rObEQkfG7x+N1HVQKr9s/YOLbgiPkPw
YqXsK9AtKCaVvoR1Z/uXZYoeAhQeEikvtRgU+NChUIlxwG9uLuiRQCR3FRPkSI4NWLKoxeHhVlTT
lHjSRzsjO665lwQ+CJWioDKvVL2iu0CyJW08pBD8ATEYrAB2O7Y6jqcZcyemc2SFLecaAwg8x/QI
MAkXVgHqoSsFn+evAe4EPYKqSfPxeJ+fQfs7DiCdf5q+nQKdblP6BrBJ7a0+TREcEHgQ0jcVxg/u
q6EFWcUMW4y4y8gk0JBh8EjBDPwjiqbs12pnvyidWAYThR/7YLVLLgxWpz/Zd8b/NK2U5Ezf2dwh
TnDDGSGxywiZruKzx3DILUWo3nE9R7UK7RIE/0mMszZqAcqm/C6cnHhk8vCBronk+oScd5ibL2pY
2WDscNMgg8OBQNsPB4JuiZmZfrexB2CEBoGYTo6ZKZsuzaagnCLg4ubQ7ULqQiIBdgYOMfbRg8zP
OhY6ycfT+GNn/u11Ikr2fbyl/lZ/My4oVCFY3p0i2uavU8TaxDiZiCpWb2K8H9I0vmHIf4ggAORI
wuklaP1rwfJi6j8ZMdN+LLlpMEFOHmLVjMQZGG1r6P+a96m8Sjs+AsoNIjCSEf+bawALAFAA2QUX
l7eJAR6HJ28Tkw0GeBCImOGxcjEVI3lNfIWRHnyiuTnxzhztZTivw/kwnPXhbA1nqKjFKCw1NFLn
H8JDom3jPo1XPkMVqXD+vysGhj7BmPi3g1/jTpf5zStTtKaGq+3l9DIL4g2/76npfA15TBs8cEv3
j29K6ZijcGLEdxEnRtagCz/GJHGSFUzNrt6J/PkzMTYBViZPcHEOizP3uGjSMFT43lHlANvarJZk
jgnHSiYc9mNbKd0Q5gP8G6VTsDsTyPVW4SIDzzmY2yDRqELCQxpac4gttQ7xRg+xeLx/tJSMbaS2
kczspWU/saEOgBGAJCF6w4AEuqLHhgbTBaDw7t7+wAbiFrCRcemZKFG3GCgGbPh3zOxYzPsy3St0
D/5eGe5PygiHW42wLujYsn5xgtLzYMggw16xeV5UiZ0H5Be4OOpHvECjQ0d7CQTsWLi78Oi4yXqt
2iclEWhHLwu0Q/wKCptnjj8sZAoluCnBSPUM3nTw9cY38QscvMPgTbJLEexNHWY/HndGwcXP1hd7
uMXKIa6782CdS/w4TWZYV/y6ycGsqOZKl8U1wnubH+kp9lVumb04plrcZYpT3CopTrnLwV5k0gHB
td2LTNxNHpl//W/6Su/H9JXF9FWdxPRVm8hrEDY2DGBZ1mIfvjUe3yHfpzZ78ml/hmQsDuiZ25C7
qGdRo4eY8uuPKO2ihLv3osyXh3HBRXQpr9p4lTHwK6/jeO3Gq1VcyYfsFXuYLr0uojblxOZFaZwZ
25rxIhlnEx16Eg953OuRis1a9nz4KuPXyLCOuRXyyhbijXBNh2tAItj/+PdiaUyo0PwJD1d+28hH
IIod4B3tZ2F/j+vfyhf+IItfSr5N0wsOx0cKzsWlmsVwTadIEN8ARvJEvZEWPuUxQVSGGhJim0kn
3AngHMSM2OfmSW6eKpXp+USzDR8S2HB1GZNDS9k5KcadeXm7uqwPoF1qYNCixyvMAqEHFNhS/SLg
ZExpR5x6AuAl/hMBMcRdjpmUTfQnbFpNEhxf4yu6Q9An9Z9T3w7cZokrUHFc535wYjC6Zvg9AMaO
V5VEq+IqQ8gLmJAwj6zSSDmEKQTiOiyn4I4XGSvG2kONG1VoPkuVa862DDocK308F/gvxPgmohcV
f5jTGPMvADUgVcKKBueDiSzAbfLOvAmGygxj7SEYKvvU8fEK+5Ef/kl3gcd2wQc4oPmNKTHoAIoS
ELcdbhPuCCtQhphnZH9ADEB04L2PpgB1dsoTu2rxNGGJl0a0jFpKdYnbusc3TU8Cf3p6aXOvzj0K
CuB51KgoZ3dBaj9tvqaf96kcgD5TOdD8fHKRnGWiqxRzViZwJgcYIwkiOh9B34XlRl8BGwISF45U
R5+usL8HkDgIEMNIi85nZer8VBdPRnHFFPP/8x3wTexqWIiiFAVCDukcPgP2fwjDVMYWVwMztIin
wRhDxgDIZwRAicmU6fW1ULUBq+xWEL9BKfeyDK4fB/J9DQWJBjwPow8IMjCY1zoujFgcb0ICkeMu
V/9fEogD5jGjWP+PBOL+i6e2dlnwOlgYN3WDIHVoGYA0DruC2oE1FtSOI2DSL3X12PGO6mnBDIg6
Hk/WgziM2O4yk2biZOfvOfx6Xo8TgMytEZzitvGBYhbDM1bvuAoo5ogHruxWIyQu90GcqF0wZfq4
RwkxL1loLeGa021T68T0ufeoxAESG4qJQD3H0p3bze0lp8ByEJ/7WSyLAwN74MtwuUXG26P96zaM
1TDHXIM/ws+7LpIQWCQhEIOwJyHcgXSYPn48hlNOpm7p1qW75zMS0UjMLTbLCS1DmI3Ool2TgaA/
/Ng4fXDcATFwU3YRBpgMRSkeH8IYvHqTGXTocM3iNInXWexod9T9b7EVSjTJ8Lf+swzvqZ0cNYXU
yXDWnRj7v5MgOb6QZ6wrYpFIaDrZN51/UWaw4XfY7R09baTX8wqabyxFkXTx3jH5ABT/jIP6HoJA
dhsO7wUufjSqW546YXstVbKIohg1D2/8lcZ3wMBPRGtqSGSpfSBLkulys8vvJfVKcyUWphiiAdon
HkRCYy0C+thd1wOhILTUIseJEITHTazDlos+YIgzQ2fncUcA7B6YcdCR54iwKTNPi+B/etX3x1v9
kT5JkN9wwDt6PWMd1TNpnzu8pL1qEmuBejZ5HBZjTJrzHje/mK6KVDQYmTJhe61HRIQASZinYvGz
xTdaEc1YiWmNMOKPu7c9S484PbL0iMi7ac4iYo8JPmDd/1cUyOGrCKn72cHWQJ+Uh/IjrHsRpGCQ
7fb7iIeJ4XRY9OSnhWSr3wRfrzDvLy3IOywiLs9l5qCCwfo4PQIJ6ES4d0sb+GemgZ4G2KGbrzpj
Q+16IHcaHMy1tmXSGmB9QfiJjwP6LJ9YWHtvz94oC1Nw8YTSQqEzoYXans8xgRknnk+SQ3k++dFk
o8bfj3j0CyeuAQvExwQb53Y7Ha/kaxpbvmbOr44XLof1zjPL4oFlYWbP+cdzhGk6q8UHjPyFzwou
6lBp0BG2rrPgkoMm51/KIzGne9wy2Rny53GLbiRzubGcnnwDEA+yrDhpy9PhC/EBfSFyzvUtt4+s
S515Gek7UVfH5nh6J7ekCYzPEwScNMo2a+5EOF+gygEiDbQ6uKVYpAfkoOSdb8HJy9F1iYxDwg0s
AF2SsUWUspITSBTg+P2Sv2gAHLKndiJqI5O8ml6K8A4yIEZ3euXt2CPmCHsgx+6wRVGqEOSNoMTG
iL0f8C2aQW/quFrDmUAJup8wm0PiJS1cP+rQwFI3xSsUtQLqCvewLezveTJ7xtDsGfVZBvLKcAl2
yfvLJpG6WIMAbPHeGJ8jf9b8viWliLBvTmoFcoEId8pAPFPUoyJ9Q0Zay/CJoJ9SJCGnhYgB0C4L
2ny4/sT21rb48C5xJQneCyS8LQRkABExO4U35ZvKicQtwdEljCxak0jlipN9bsSV7pkmNAA7ufR/
zNTVGdUf/R700wwUGknri0nZVIQKTMo7HVJoYpAmcOSwqHAH9Yi7IiGt+bXAjyFdBD+mG28LYxex
HqzOppLAKBAiIMEJNRFBwTQFq0TSylVHBYkDp+Y/ND/F7WGLnszgeBE9OSJVOnFTVVkkNJDtIYLt
8PxlygrN9Sd5GOQbkkZNwOKffkB7fyE7x6AH59F5AVxnBAjNWpAIoDh8Ts6wI/bzFNk7E78RRRxt
6POAFbDh0H2CGuuL8AsANUbwwigHFwTGQfsoB7YqM9qdZQprTYOlzQBS+k4i4CNcPu1SBhhk6hcY
DZRmNM/6pWEUAst14ypSPAApA0Vu/Tc0Vx+nOCa1+K/Rt5O25izWldEPhnHyD2zg4F6zaMR3n7hq
OiEegzGcEgvpH3SPZSu18I0EusPVEktL1oEhI+cyJ+vivPZWaPQEpmJ1WKwAaOL07TJ/P321CvW4
N9GLy5AZ3XvjDg32oU73bGR+gnYytr6rvXNAW080HDhJCueEk9bJkVFtx+/NxVZVYErGRqaE/2/9
5POhGlB6W9FCvL0XjXxtUba1mtBW7JbGYMeH4qswVYW2dkocAH9hcXwQXB4W5B20Z9ivylNg1QHu
xljvwH2CCFDajA5K1atgL22EJOTgyOoaOzue1oAoWVxMMrzWxRoa4Y5ErajyF2DJw885GnQfdTgo
9tLHQx9j04rWTgwajOiQYP4eQ+HCoByaX/ptildOWMUTcvIgHWmYBDMJThLMpL8G+qsTro0DXRMV
DHRN3OmJv5I5vPz6TRLZecJTdRBubB4PIdwk9fn43sZDcA+o+PciFHALsRwL+Uc+/LUIYTINrWOf
VmAMxyz39gdfhn1aAfeVaQUjinmjv6JNMJ7QVXDZ/4moXpgi6pVrVkK2CevfgKpQucdeyCjQUOyL
XrbcFrVeNQgaL7T/5Q3KGwRIKG8QIEWGAHwU4eM+T9gTMqc5wRMemP14LNinrB3gwtWIWvpmfoVO
BfbDgF9jP8YwHF/e33BXGL7AXel+D/Uzmi3c714YuuJXtHGoEAYLDi1bG0jCeBq3d4ayW33aYRaw
JhaSMb6GIQaigoUwNZpUAbxDugXPBNfEleGIY8U/n9j7H5Quut//oHKHKMzF2k0aBAH41/CnRSmX
CcUZ2gguVJmJC8XiQmW1uFCsonZvtZCcKH9QCmeLsyRXOv9GFp3/rbuaykXCBVU7S+P5dozTNU6z
eJwiAjL0W3hMTsgocfFafSUPyo6sj3BdTkZlT4OY8uQYGjeuGPOoJ+tjoapleo6fEaw9EDHLLZlh
We48e1brFQcvO5D1A0rnqXe/JfQY3ZVNKB4ZespDrLaM2wuTP+KLYNVBqYNeVwrQgAIXxIAClwVo
QGHLSjvGlhQegEgnEzroTMuBbAAHVgKxnrQG+uy10y/F1qUfXpUCOqB7eDY+i7AVaGGpOI2Hxacb
wENVUQW2D8owZgJoSNh/Bi9h2gri0cpM3fmIDaYwBF92gbVA3AhzIxzyqD9G9U2E/bWHeF7P5JUZ
GCDPl2W+NK1z/7gtNp/rVsYVfKMhToc46UWmGICQgRneVoxT4xxmm8OF5O69pC4JWOaNxhOrxusM
h1QRxlMKFZt9AxqXwu4Q3rFJfd4jdymW54dDLi5JUmTrEoR6+7GwEZ/SPw86dvOU/Co5W0msktn4
mGCjVORZubvJ4haM7l39y9Remj8a9BxkjT7/f8Nmpf003vHq8QyOERJ28FOAac5jhE+xgn2rbx4x
m/bHMsgsqJcBVHjiTcuI1asRQbD6EJkDSS1RTyejMmyNlAwZbUBOGsMB8TwQnjLDlCOTBV+fwGjD
xsBsP5o2PElZbBN+Z2PLXSRlkVXGehlrQ2yp8TI6E35Os6eo3h12HJbUMDsxo15OTnuReyjkUcnM
lq3AiPo2kpbIWiKy24pv5uvjDTwnY7BRXMc3gn0OxCsxeRXIzh6xPRvRSgRJE2lbvsqDzZR7o/kd
cmcTRQ6T3VMhBTkweh0cwNBhtban8o2qoGUUfAitBE/jYORJfDZAf5ooYWaHmSyF55fuxYAPxo4N
7R2vcPxkWpeqVCI12RLBbcr7fY4q3EWrgCxM4g/LQsQfNpkt+5ihiESwvvJpeRIZzN3T8aBKHEqI
MnHyldRh50CeCL6kWCtuS3ml+KWvMLGRnYKmZnwqMrAfrd8J6Mgmi3yZfbnzFCQ1mGnSOzpUkmTo
3r5xOcjk4XIosCnTgF6x6ym5ojsCO2TaTLNf93+khSRNZAqs3m2VL5MULq/EQeYvFQx6kkyXUNPD
Io9KsKogPUZmGRvbrSzTc56eE8wuuV/kWp9V0u2RsYc5YbJtdPuov2dv2ldAGIB4mITgLztRP0NC
hy0OdFPMhXAz2k4ZDhqm5fghfRkijC1TQSxiLMFkCQYckyWUuQfsKUeh/QObH2fCd+MeSyLMOrtL
110eyQUS/+h0EEoYgicXeb3et4F4J11yWcyDFuWiSRftfqm0c6ed8WuWjySb/0W+ux4PgeK6MNRo
r2CtI3Y525/Bblq9XzILQIGK5mGF6RDmA7P4sFaCxzZHTBGfY+AI7XbwIrYeZugLFeCdVDi3F4qn
E2ZCPx9k6wDe6864AQcZqBN68tnVVFeZBXYgqwxqvC/Lz9Vyj7M3HbwGOVjvt6v/MHwrC8Y2yMjm
0QIlDdc0XNJwIqSMreW0YuRoiXUr/Yr3Cb8kxocWGBXcKd+Elq16h8KntWV1sBqd4hsEkrFzR9Vt
Z7dXOeVEvFGjinij+kLMKelGOT8lClcVGUcJ296R/CgUzQinXQWAiwEuHOyQVgWmCZlcHNJQZOgT
ArZ1Y9vW2dn1PQSpAYMnEsw3MO1b/GqLOkMnYE+Y061/H/0SejeRnZeGboq3NMHG8rmHedLbeoF+
/KzjFLCcW5SRzZnEMzLp6c5nzgc8TGESk1QvaQA0p/qbRWepPVnDEyEbsYS5XXeSnASRgU4ELNeP
AEaf3lRfuDjcLDJBAoj8YNoMVY8nxIpQDSCemgy94nsZd8RK8hNVnAUcBHu+pEYKjUPC5OPfu6Zj
TUrGZ9DlHt0ZA2z6X5rBJsg+gBYI2dSXaEDewbTJN2CIgrAUsXq7yLcLXYSWkHhwPsynA+QZCMcj
gCLjAa+m1JlPHZzh8tLFZsinZqNIyJlg+ofnzNbsIbJHkgK7lZKOdt5yABrKNyN7SlbooP59PsUY
HlSOGWWYMTKWT8ViIM9iIN8aXkp0yPPyC90U/uBQtiocK7aFaKp8VeHmGCfmPfmM6ZdfY7k9eDoD
7Jtva6BxWOcc/Gb2tcRbfsoqhxd9VTDreKWH07aJ3Ncoxy2Vmw8gEB+H+NCeq/RcrucUI9LHuasu
w/FcVqg0z8XxDIwgbTfcwHinOYMu9G9a0BwxQYw5s6323K9n6XhWq8uDPzlfeuPCLqTx5GxnyKO3
a7SrKMNIDDwdubzbdT5sT9BxOZsc0u+093vHfJ/cwHo3rhNuXxw4TUReI2g8Y+CGrAk75VlTANEc
kLU9q5fdvxUx3GL35wwHCsZ/DvvWOtAlv3yhs+SeHV6PgHJU2JZIDw30Z8AgVnX0AINYnD7SgO2/
jGo9YtcleJm+faGmB9lG226vr4eQlNThgbDTlyF3PTDhFXls2bYkyqAOrSrHgP/gR06kCVajSBtb
iGqLE5K3LCQnPmukY3n4C05WlHBeBlkb+AankE4sslQlkGkMRyYRyXbclsHpxqPUCpQIpIHIOwWZ
0HRptrw7KhyzPncEsQl7m9Ji2+EkF9iuSWGh+oXqz+pJwSMQ43AAYT+f/HLyr7IuAkkwt6UIz8He
P2DfMgWHvN8JRRxCerxr5AGgUUjDaWGEcJsFL2Xd5M3QiqGmIG+GlcLSH4LQCZVzX8xGhC0MbQiD
TcQvggyloesafUxhatVn3be1cwoBh2lPIRTSnsIphKQHVQ9wuMIeHhqmbRonLfGNhEAt8WirPUk/
/mEJlEU82F2LYWZEmVOvoszhbLyTKucxPqM4xvAmngexeSxqLPLZObjEXejv/mDYMnZwvobN7rZA
6rivo451hQ9Sx2ZB+i2PPFst+6zYanE7wfIQbcfrTC8vtmF+mf2YCmh8q/36Y6ZIekQgfV8EG2tb
OcHokqPA/Ejo6lxK84wpSqxQh83haks4NyzxcYnNJs4fMZNqQhSqNOaUk3wd1g30G4blw99MQiIf
iJNocrcinexIf8F06fT4Sqsuwx0kS/FHBRv6UyriQu0bp1JrF5h6LXYPk3wRsXzGlslnGagsHZL5
uqf09wHiXh4ZXXS7xQWZRSobxMGwebsz66xVZGRfplmM9TrjUrVO9jOH9d9SDkQdW/ODgitqGQKa
ol4sqCZtg5ixu0+nUhKCZvgTeAmnL6POFh21d8TrtPWMydPAdbE+/dZ+ENZJg4+bju4AbnLkpJL9
eKOIYaevYbeJAJRwDFGR7kEcO4eVIA6GmMa25K+p3b1yBcArVHXDKzong7YLHvNvXMCRf2Rs+m9c
cCfalfDw8qR24tRnHY7ujNNP4d0vX2acfES7xHtap/ZDC4YU09ywJRe+CUXsIBLlsGWC3YRJHR6B
ArFbxgYRXhyOy6hnHJUZGDvecs4agkOJ8LQT4ujyWEPtwYkRly8aVf9sq0gEPwNYow8p2I08pfVM
YHDyYpBmERljiSq9p7C4+yxRWyDWkk+5t6PLPLNQS3lsu201WENXpz+cj5kaa31MGfro46mIKUNv
KPTEwaaAsbH3NX8PNqppMEq2wvWVQnR9xQq5UuzyrTwxhA2IqWSlbaDMgkbIBSCp8gbFTiOjkvyK
4DYHJh+ZQCoJ8vFPaocmR30AfO4BjBrmJ5qzo5iBiGGJgkSLZgCMBOEN3B8y2HB7lkJdCq1R7PZ9
eSG2U+HnYL8IZDBetmLdkeLjt/XL/55hHL6QiEvKL6MfnCxPI/FxDv9J7Bj+CQjvE+inNkA9U4ce
6Qa1LfYS6CdIt9ZDguWVxr594v7qpcvbCRgge2sqlnijRPtu3sIR8Ty814VQiGjBLw3NgmFXg13C
b2Yw1f3dcPZivCfhEqGyQw/OW/63B+e3d8xRz0t7Vo7nI+b0jzMnbItXfXXhhO0eZ8s8l49zytep
p4jpPJw+kY5aaVzh8IHzCq4kqNIQBhNSiV9hLRbBsiR43pC/UXeFlBesEnNTMcwoZpuU2UNu18ya
75jt429Nd4x/+UlKmeGIxb4wfCKA78dO14BhTu6teFP24pj6mMEai8Eaq7UrnMrxsdoqZJ0CFRss
0UROvNDwQrcXmnd6UsU7rU4eea7y5IkscdUb0evAnCHyiKbTKz6ybVwBGUCh0YK3nDjlylRta8BW
0YDRfe0NGEd99dYHlUiqZjCxzyZaOGOf96EX8e43rB1ll+HD0Wb4oGF2BbkU3hcdGV43nej8rODF
QG190oDdgAmR4psitwBjgJuMs0qY97BFReRM04fJ7+oragQFeLbC5vIEvxdmPBEXCTaiGzPeUgUz
Hlo8Ryp5MvfVfUASXd2FxmRgY3flbZFAw1ogHJJGw1a9iPidwy9INOb3BYRBFuFBrAFPAW7RRvKV
Fpt1Q++Cke/G8IXnm7yp5MouNJte2vsJJ5fhd4Z/yIKK1DDtpL50SOpAfcLyYyDE1zkyiQeiXB0D
phsWYM/lB/JKjQHjtnZhJb8JmRroJdClIJVvBj5gmOhU1dc7u4V935L/oMOBW5bw8AA22xcCEu+9
AE3RC5qKqwuhHe+UUHgh7mLBZVRkZ6VYQnTyu0ILLDtVNEFE3DIvVc4h2+AN4UzEDZAzkbnrLFZT
CqFZT/5tGh45Fxtc32kjQnNbHQ1Wdek0jEIF4rtyRNcMnj0UZ1PuITqDCyBYyo0tXZnE8x3BBUAG
KL4jEkSpEntbnsJOCmSIfNDu6dxHkXKGPTQyPcRou/sZsjwtj+WcEC/ED4J3SZrHrwlXbxdNz4NH
6wB/z4V+IcwzUNyhn9cFP07PQzh6jOPh6JFQVUFzsFy98CrKqYP3lsbDgJVfaA5BgwPo7FcEECSM
wKG9+ql+qlyFYDp4rgd3LbyEF2n2mDBqdnfqcOd3HjQCtdMAz5OakDujxV+Pi5FYHew6rG7wh2bT
/JrZ99dxcnp2QrhdhrOiWaDDZfg7i5Vb7pvO61x4LLkVyyQ7D83qSePV5aXdVlf6d0vklNWc4CDt
mP6WPgsrWha1zreCHhhW2RxY9Jwzj6J3f8pvcVLG5SHOD7Hanm/ruVjP8vH8YLerLjd2uwqfxkuG
P7fQDuOIztplv/vTKSLa6CWJo91ElLi1Jkp8kzC7sY/PgPhki/IAEgUw82WStouYVM4SwihWq/ge
YHdA0Flia8+4NaWbwLLgzlNFz5ExR+gBsVlFylrwuwD5jU+3F343oi2+bMnu4Yphl8CuMXShQ33F
MAEcHuwai9Plk35FvD1uwUj4rbMQ/KMfhooqv2uYjPmoK7FLkQWf35Hf+Rset1/k2Swx0miIrxol
/b9Yp9JPBl65a19cU878CTaVbb2h2sRwdXbV2T2o7vEo0hSKwiNKgdW3YnXcLigBE7miYnXdqbkg
wyyGv9btBn3sZt1uLJFGLoh0IkCBcFS0knDNGL/e3BImMJoZ0kmh6XtPOsVgiWWF0//sfsrUaIWn
tV49i2Wo3mqJh2IEHUztk9Q6A2xB2dG2F7iVnFpi2o8UlVxQYYgYwispkYJdqtv1qF81/Xorn7Tx
adKf7vrTniZ7LJ5N7emgPXHjyXiQ8idueSbsBjkGmOQ8dd/0VojwSYdtHtGE9r6NWrhlaSRvE4lM
C3mTmR0h1gXVLREkRUWJQTXjIawVib3AtYzYC+y8cFdEWbJuKoV9mqQD4KUB0cbCXp4Tz35gw1sJ
qneahVkb7gqWVmfE680z9iaBBsmbvCaeGNzUHc5YqsUapiQhD0HRBUsbyktoIoqheD5GDzSxzOio
c6AphckstrJCD7EY6LNoBLCHVwdvSH+qtmjdlLIGc6juVH0wwoLSZDTenbM0F0EAexYAQ0Ea9PlS
zpe0dJoSq7kT0thJF+pYE3EQstnFv4sp2C4bYtLFfyF2xg5jDzG0AB46fw8BREKNXPoek1A8iVjR
Sgp6SGHs4JabUvSs8IeE8aVKb49ecz0rhAE73NV1uk7TVSW5YA5bvlxd5vkysSfPeM9dbi3GavDe
yeGZpNhbO3dhkdRNL0vX83MFr048ieEFtBuAcBsNkYrAahSPnjE6N9w0t4WbZiYLQ81ed/iTGGpy
4RUoWVCgvXDeZn81bgU8/Cqb0in/hPq44EUhc0R1JUUsaxMg88JxQu3HE8UYwQcNP1614joxmZ2E
Ghs6BUf3/WISJKSeNIGym6O9OJlGQRolTZylcZECl0fKGOU4KGBOYnjJnxlw5p1duQGS2WKjcy1a
JrukzsIqklCZGoqTO8ruRGA07y6n4LNmiZ9aM+wWePZ+3TNj91cDFCcg/NnSAlMLdA2xfdilNkmB
Cyl6J+xFE/bP9tyUMIcZu7HDiRiVKiV+WWSosBIpKNH2YDc42Fl9WcQLzSWAgSh2YA0hQgUmiwQI
Cuf/vNi824slXuyJtqL0WQrMJ/f2hQZkwHhJOD6w+eNDjukDY1ZMH9j5sdxmYbmNFhvLbRabCwR+
Mp7h8FfNuVfIj4ln4BsaIZPZvK9/rnk2fSGO+MT/Iv4iCeyFZ5MKsnSE2wZvvVc85cxvKRQtr+Em
q6Ty0FefyHlG/J2rcGdP/LM84emp4qySggRjPsDCJtCmgMdcN08axaBiM8ftFJLgHN5WHa0+vn+5
p+Re6hJUBFIOpHUUV6XnuZXs7qOnCcAn8BM2GQbFreomdPMEymN4XxDILhZ7wR7fOXan25f+Q2eg
Bi7ENI0iGXZu4nS8liXRqc7yAtFiU8VxF7+yjbOMo6vRVraeenR1QlFj9tIxDYcmvNM/NuE4h7sx
rPDEgFxSnyhp8MQQPvtvGbxfLZSofb/xJRbXhVMUYVIddrQW5ZVYblMnhv4iXTFFN9j4DgF2jcTp
sPFxWcrL8EYxyKLao+Zr3/AxyadXTgYR/Uq1brqkv1IpzobN+zaX8NfFp6s7AnPZ3MUq6JohHuNq
KwQsp+xJwrMcTJU4nyZgx3mkwYwLiia0isgUsTLbaafJe1KLeFUsZ6lGIaTuX8Z1HcIO/gb/ilK2
/+GNmpSD//5mHl+pyYbjXxsGPBgYOUvXRBHPnHjgtiVhntQIBxYG9jiuwPBc64DtHIYnFgD55HL2
a+8YMBwrQf/EDv+vh1mFuc11LsT83RLCNP6Mco+xtCfva6eB3lThnACtkYQ4fJVNH8tFGRc+bDMl
jyqP4d9PrMgUsoVxYC7OZn+W+jPjjyW9LLjZyRdckmkelMfpXkM2EobTB9gjsBgqVGqXXrp098uk
XJSMXLQLpqtIBGFrjFY4b4MNqwylEm7w6d6f0FyNIYSSTb1LKCW0AqwahQKrQPlOlwF/6Cvha4QG
SszuhNJ/F/sDySEvWP64t8nWj0GqBLkSaLegRfNpnBQHl49rNkXFFKlKuAzhZAVdFfQVxZyv98jF
7BW0BPpHOCthdQt7aO0KHpOnkkExmhdPA6AL8F6+QdXJsUdGvOWYsqOzaB3RxiAIdW/3v8XG7jqD
rgoFCNaGd+HFkzz82kD6GBSGj6yKKAR5S4rSGyGr2pOiOPVOa8wuRPQEay9B2RE0HD22/HccIXgo
ikk8yzwUPMukQ8G5Zd95EPX7xiPQ8kog3MeiqQ5Shg6LXy4+PKmnnFnXN6Rxjd3kEYpWSlheX0pY
tor/XcKS19tThwOKAUEGK/HXXn7AVCzgoDfBf7aD/pFFM0kZDlIz1GEmm9L2MQj86eagmQP2M86o
BD+ghwipk5vzAx9uKSakjqbqCEczf1qDkn2Q+JuOQYU45lZKt21N4Gb/CgRKA2oEAuuhO7PY+WDO
vrA1lCWEHCdn1s/Zti2avl1wxQbAq5VCBRIN33LyQ+sz7ZHGi/CNfRP1FfV0ZvxVX1lE5iyngcCI
n5lDE4rqS1j7CA9pOOBbS3V/wzQBHg0GSYD81PXOB9QeGq218z+X3OeNk/3fd7hwGJvuJLJ4kLph
6EKYEYRoRL0yY/lBiKhQjLKox050oph3LTWnm09RL6y74ELPJ4RY82ltfVXmIRKeED7UaMJL8J3a
LVARYCKU2hPnj2ZI4jxu52v0+LELy8HuvwO3/FWO7rIilKPSzxmHDqGIwqQDr2cWFKyWH+FOpz5p
nbzHGO+R1smrTGjvWvudsLgQsxxe5SW7JIdzqiH6O694yJvxYaXNZeRImxmBaON3rozn5naW+KU2
tg4ET6DiCpdbqCtBOQZQIw65oEas8PRKu2aEzgUMbmRnLkHOzLcNE1riuJrxloIIEP0frs50OU4t
67ZPRARN0v2lh2xkSbYl60+G1UECSU+SydN/Y4OsOvdG7XC5Th1b2cBm7bXmHJPJWEOQA6iGl/q5
fuOMgreUhSKmWFRZk8J9ExJp/rKBWYf+BuczU94dqIk1xQTqnTb+Egx5Cw5OoOikv+0Y5o7LMBcE
PCB4nM0lTuNkGhKJ7CucU0NiEROA5w9JX7cHGJIi9uhR5mGiFKs4i2XhazoDo6IJvSvK3e22vTZb
XUsKWNlH3nJ8KePjEA3sN1No9OHZDM0r0liXue8L1iEWzvuMuTO2+2Utzma894Xk0a9jaVzqk2jc
Yb+nBWX0rsah4ZYwCGdq2ssPBQWGClfel/7InCp5dFLQ81hdlC+rqpsJC80oFhMW+lF0oljZB1pz
MlNqjENCbmwti/kesgMGT2I65UjQ5nh+XkOF9NuTmOuh6JQf6qhgsjpzikLh4JxpXo4AUvhyHfXm
yTevG7yTOPMgNHARnq7aU+TTrJvp4svykYKOTdihHAOCDTtVzHht8ENwthiE8Jtl9kMDNQJWCW5x
JS6iwkHwhzh/JS4yOaRRjtuHxdgQU3/vSVpyPsbyEM8lA3wstS6djI1w/1Q8h3f8N75b+adwnOPn
Eo7zxW5Od5B+lHCcLywEfv3+RhRduMi02r1+TFR32E1NIpu2Gjqkq2vIzvBBBxSZ/fWfColRl8rH
CySRnjontiyRONEtilo9TVDU0vG0gPaE68C2lZ376Cxtr5c9GhOk8ExmmRgyc1ZJLkSRCK8ZkKzT
XSK5Yuod2lJ4bIT22zAZ/jhthsuAWiqczOA4BCdoKMB9DgU/4cjc2TF+8RmbBGypbvOMNll53OC3
ZD4CDggLZuN6893m4nVvHdj1FwUGLP8Dri5yb/AqJ2f7LJMNAqEKu0jmtpuAM8JnvuNvmt8R46ZP
dK7NPjwh1LtFF66ClneXWKRmY8hzjy8peRVkV5QO6qh7dEQ6ES4oUZ1nlPmo58+f509J9tJP9eo3
b9+aIwneZA8X7AV1vd56FxBa/AVbyrjS216uQYYoFiD+bxrhGRnBFvQ28BMAC/eq7iDyt/Jo7qJx
0fcOZnQxI5tRkeRfRzfHRgn2o962ZG7X26ne1n+fZfdEgDkCQqBHmW+FNvsF8yfQn4BGtPuaLZBo
hzLS+8h2EgSkdJg7WFONw3CGbifDmRlACRHpsouilH/bKUDAasF0DJQ5tAy+sKjWyQeOs4y0ztjO
8HN6MLqHIIPKEum/mGM38P74cpC/0JFBHMlZkSYXhQYHaO5eym8JLCG2j+hGF+CUlHNicTWqgXVX
DSI9Vqcy44YpRN7xCIozF05X6LAsmsCMK6HDghipZhdDPd5PoMhwT2E3rzJAJJP9DlaNYUbSLPhH
K4KkkUX6N453GPoASCq87r1g6JMpj7CRYDotMcakOieWHV+VuLajCyUY+k+N7FUxzLQ1jA0Bw8zU
DCUO9kj2nAw4GyQgmoE2dMugBVHKkZGDI605WyzmQVMXMhIy0NAaYixnjYcLuaH6YRq/3Hb1eNBx
F+jCasdOBkAMKIHyAmgEcBjAA3xW9C6v1UH6BVShf4bUqyENQop/TIjhpagFMn1Tv2J45S6GhZ1h
lywFCB9uDz5ZEARlLxjSfFZGGXQLQ3p9FORXTxYs6QtIASgFyyOBp4JGhAGctyPZqpG5YDAIX8eh
eD6G8oWOo9s9rBgMBDwIJNHviAXQI3Mq//qC+HjVHyPhwf4zEb/xT8Kj0zPjYbCoeJDwTJJ7+RhQ
QxqvGH9SzK2UsqLvIvYjPjWcPyw2o5JOFqebZe4obJV0EZZhPIobJvH2svCf6my/jFlodVMw0U/E
KsfAgUR0DHC5z/TitMjHkISw6lc9RkGDT6FDQUIgUxHanKHnMGNmnUV1wzNeDNTQg0bTRkzUSk78
6IxdJtRlQypxmCVWHYGQUZFR0Oqm5YTPY3nBPMZ4hlUfN9qg7sTPa/3bE2OWiQW6VH5lxmIvOhvh
UIAZQJEVITzKDRcLE7srMk95WUyZ+ifeA8o3nYB2Dpcw68SrLxqHwfLKdmCsbP5N3Sblccj1SGym
33ZiXWyMdUHeMuALKgwJR3IyyYXGhR/WRmjRWuO46dZtssp3JjNhAv//STm/5DvIBfMtHREXkwuv
kbtdptCm/PHHRzG3Bgf8C/06flY0pqwBpcAlVIxAM75kpjWWJ4ehHSJ29SRoPp3xRfOpcHhqQkzL
y5Q4zE9BqQWWTeI8dn3kYFwopb3Tp/3G2MvGXisOnU5QdNRkkTEeSv2QcU/ld/140DaHjEsJBScf
1AF1LEaa8rLPEMguWr7+ulMggkXmO6qfVKZMGOuEmeaMt9CbBGRV+GSsZVSFW4XnEz4j1nQl9tK5
3s2P0/10722NXz3oqkfsHehN2c/xd2iP3A5Eaj9fU4h8HnUA39AxQsGK+YVR6SDFI5S7MRI1h+3h
Kr8fTTxIEY8ljDf8UdMMbQgJRBBi8i/xH77omLRbT4ZzHEutp/BYQ9HXekxQm+URV5+JYPUxOjE5
bYDCgNPHsoXXQw75/VXxZKwYCtb1sMNyrTCaEtIcPb7g6zhGqCVbpPsgOQFzimwXGk/OTY3lA8/d
2wUTG7NqkFIOsP2avquQLKI2XUVr/Mqsn6sZsRxLUgIbFuMloAI4s+GpxLZ52i8cyjdaRAbUPL9/
BGcAFAB+1H+J2Bfzix8F9b5eFtRrQlDY7R32J5jya444BfxG25lJ2kMAdQADVWcS0gQYCEw96nGk
9hz1wYJ1C7z7SGq6EqqY5bDMMSfscV5HFw7FcKPR3MiRBspbjsZesPEokC+teymJkUrO4FYOphy3
GADlWAW6x5YIlannf0Y1/kkl0stIUkMDVEpNpHMgQQSiXZpCRqHeRU6+bIKrB1KIGqT/6RjRNbAD
rjpGVRU6xoJnB73cyumJOuXAkAmXdsfW0iSXW4LLcdWGU5Wt8nB8ZQiQWN8VMnse1jLKY0QuNruE
x/NkgtIhVA0D8enXHfKjXNkeCVM6HRDK6sdoc2aMjwIiPG1CZWJYF5SMEOUk/fTubXw8tVgtO8m7
Bu3lR0YXovSE/QrM2vUwI/on9eWFIqoRddBcBOcuMK/B6TebGbsvIpzlxSDsu0iAq4BcM8sVigJu
w7qKERZnwKQQAB/qV+QFuCTLxfTHPYPvD5dkoQCu8LhB5//57fvLQdMPs344FXfzeNfSn9fvmvFO
yBhfy9HLxrtzflfkd9IA2PmFUnx1e1GQ38hDUnzka3j3hIJ4WesAu36Vfo5IQI7bRVkhw/QlyBpL
lwSlK7pwsiV/1/Zkkgc3nvZegEnCCnOMVk0xNq+Gd78JciyaANXaVxldTZ7USnIGXEEkMSQOwus6
Zy9pnIPEp2QDTCa6VUI+FZpDaA+gTcNaCTV+pfRJ6ieUitLu/Lp6/VoM0FpsnGO+NGQo7FK8Lg31
4OxoP+f31cOHLW556K3yJ8RtLBRQq+d1WA2vi+fVfhcyEt4eCGL6estpp0G3IHR3HJkqerdWkNOp
QXEHz/GfYw+L/4vBbJOS++LlbCzc0gjSBo6skAnx4jjaD8Qp1cU/N34Hf5eDFicjBN/kA75ff1z+
HJnH2C6y/Qwktcfl1HNFXTyDch3NmuENaJuhRLCRQRyHfgI9iQC6IwTAADdqlz3kmVe1+67djzLC
ZOf85xuO0HUCQ/SemXTuIvMD5ASmMJxOHJlvbwDsamwnzwS8dBtGpQ5+L3IASNdhGnxs4xIxf58Q
NkIFR1LVm/CEkWMWqTggkWQRnsipHO01AF+E19Kvzc/zc5M/239hU66WGUTa0g4gO5FZJEnk1fYK
EKV4zH5jgeGn07/4L0EPMgpdDhabIIEA4PPYAWEWbN4uuEo4NvgAB1cXkLSEqXBv4l5c5toEgZNF
yVwbLvAblh1eGUROI5rvIfmxRCqR9ItdUR0ZSwcYkBAHQoUk1OOauSczart4ZvoNPD71MZ+TqEIz
VH6W9iv2kZBcCFZgH1lZH0CwooKEv8EL4WVnFfS18KKE7RjOOI+xRfwTM6JkBH+o6IzDHCgL3xkl
s+Rr1KO6rwOR1MVCfcGeugowdM4snxrlPE+b8FoLUwrVAr4blpIGKnEVDDJJMvBH3rjtXxmGtuhT
8E1ShBOUZwiZHAK5VSOnIuxpPH38AqasBeUq9KGm7D6A/23wvN2S6y2p0vi8ck9w8DLCYf6zFPHo
umxVLCr466IFHRY5KEJERF3IEOtF1HVpf2X3gBuQm41iC7pRrX7YKMeMJLsJJ4Z5TZAwp8xF0wSd
86l75NcLM+QH4+GqANZycZxSimTmTvnT1975Sbc/2f1uWcA9aTEYF4KZIwwvIgXEPoxh9vqD57LN
YTOPOiMa6XMnW8oQ5ZH9uHrG3L15KUg5rsV+XHSBfg16zqjPR86hAo1JUpxg3iHzBIKBKdEYw00q
qGOSHkAdmy6i7JdVNCECIFlfhNizzoQXESgjdkS8iCzEnkAZsSNSxgFlpOYcf8xQ7rXAnIXe83JC
4xZ1mRAyy4UrIHxsKpHNnJVRSuqmYOMs57wIDk/EqixiNaprxGpni3LcBY8tgbp0asJNPUo3GrjL
F6LawYwLhoEXExfaapSu034y9t20R+84FIemOKTGPmVI3tAJo7csjOrtJagvgUIoSh0Up8WlzqDJ
9FmzKby/DS1oWMRMF/6gIaYkkvAkVzhfQ33izYSXKthKEnuU2K8Kx6ic7Ca6LpUpFi2XlUBJE2x4
wcwDQ0dmXCg81EHzokoIW8VFCeFAG72p8TjosNaDDmedlW8gEAf8/kN+Kl/kAd70dgNri9MRz7QX
IeQb79Scy8w7MVSayGn68inoDFpggwLFtgId1XtPGgSBC4fNcOBRi25e/RI1bq1ua0Br0RM0YQFK
U2Smyq/rvr/DLnveUTGBA8b1f0Y2LJCouRJifc2pkMhZKyIFSyzimTna0IeYxdn6aDsIIf+hVcAS
/zfuh8QfqCpIrogbQXI1Dv5cQWX1CZIEdopitlH+ZwqBLwdc7gZKbgqPWdjLgoxUwR2FvCzYSONC
4GEgozhlyUgkzE6RlEXlVVCKdAb49Fuh3BByjVQQhuKBykwB52NgNRfmPSozngti4jQgGfdaFFVL
qDEqEui1LFJqQb+rPw06aX9weCoH/p0ec9MOFiyJVOhSwtkMNksvGyoWrmRI3njJ/peHpsN+XvLQ
zBccjmSK1Mdkmghf3oKRfsKak5MudEzKiub9bu5F+5ZUOCK7sr/fT4MVCsYDgUcBCwhV5ews4NJf
nCpMyGvWzBp0R9YdGzRLvVF1O7Bd+XAXLyRNkNUOWS2YEEyjI9GrmHeFeRRcCF8KrBA6ksW7+Xn5
2yFN7j37c/597r2c0HvEyXQ+/0ASPKp0AcSHSZm7ycKz/FXmQkjSSFRDftsG/VH4buo+7Lj7N2R1
eEMhrv0M6Uou+iFzQ0hTQI9nlciOdoBEFiMb9pvPiKBaprGFUFlz8DSk7aCSrulycGacbDPP9Su6
tvFNBMG5iLZTvMUVqg8h4kXFyrl4ZEilBOay0PMLST9CR3LdkIvs9R/EJdJWqQOM/WyuAofweh28
NnrP912+bXLRQr43jEQ1xI6NN4Ud26qTJk3MCmE1+CK3QCydRvcefyNID8AeEIEXQ3x3xeEZih7z
UjCtiANpscIrYAdoURHaRVNw63GsooyWX8AkInOkLkH8ulA+WnA1ZA+RukVArJI007abtqLj+NLU
iAjEae5MN0YnKI2HMXMz5/p8glNaH8p4j+9/70nMTThpL1hSPFUyXvC/dPKgfim2aObRJc5BVRP2
9UxrzrL4yyL9KkydNbAMyZ1Td2Cj1mNEsjSJOW4P6GIW09R6W2kTt1X8GLHrItVHh8vexdN0+JC3
beHyf81M1TYMyV35iY4xhxQsErRnWJxQ1t7M6pIQ7Rm6uozFRXcGkT4r++ifKMnxqgIcqBa7Kh+2
2I3JjcD7hGhBdjkOnJCM0HbnpMMsikOO5oH+kHqyxryMGogIPOSY27rfFgzImI5NLlqh3u21mKIU
ITDbs9GIGQXtcDSyM/3uD4YXMtF84fosAsGKdvpYA3dyMfsWQGkjaKQYpYvcN9gVDPJTtrDBidqC
iVraHp4Mc8k4hUZAtAOlFyC+9AvKTRgWo52S3EbTw2sPeJvIORYUeTwZcATQbi3H0+o3Axz47ZYl
zqhk0NO5owyki0npRduORaOT6Dead5RVV8mnXUdZRbuONS2VFR27m2d+rvAfEp1YwH+YMjCOPrKR
kPjQC540QDGDvSKmcEbcav7uf4zv2c1j0RGuqZOJmb54qkwiqSejGyv9FMP3hFfHt7C6BWdxc3fu
NWUqEJ+auEJTlSWCMLZ0kGQzoYM0DqKDVA/CDFxgBpZc0R3DtPHt28BWhiUHP44NAwYNH0G3DDRa
MJactTiOivuMe4/nMwAZVq34NUm4F+EiFSeXydXfGdM0WD9/WAfcX/z71gi+DvmzM9VClTzWYvVA
Y8ik/8NlJI6UXG6oX9Gc4EG1hY2Ydfx7wep6uNCHF2mN7nTP+YZ6qpVD7kw4Oc3zCsuhi0+7n0Y+
sBwWanXz8UZNncdntMmM7dzp7oIuG3Axe2DpXwtqOdElxh1Olxh3OLsihmCKGRbeJ6hDfJyeOe0l
tCGw2PTDcTxY+dejvgEPPIl2CyWlZYiSEnMvlrgTRl9AL5wmnRSV7VW4BFeZPtUkexQfH15WNjd8
BHn+A5M1c5iMjQ617BUVT6KRAnyOOfLZ1S9OstoYHTUBNtG5ONi6aTlQd9BFFifaCfutoD2JwUAj
0HNMnNA+09VJNsFR91kW0NmZVGq/PwmdAw1JLidIswajrVJcVNaWxw79Grwl4mnRYG7oxXM8J/ji
KnCHxpPFofl/oEPqdop21uqQB2rFoOqfU54+iDDIZ87Ja1qc3kHWBDgWaazSTzUhhyG8rAOtFiUf
xgYWp/8TWmPTN/BOpBGHYq6YTepMr19mEFoTFb4G8TRJ7+ik0MLIN+LBQk+L2pHHCz0tFs8WwcJ7
qOlS453ASK0IJ3sJJAgRJ+WU5PCwUdDAfbUt2UxXEAB1q35DWwLUwz2irOYZwtuWHfpJ/8iBPQoi
xDworFux8m+zGTbX/3cbpd2D2YzTfsQsFLcZuyjNYWFno7u98K3EcR/qNscIwbcCmEcX1lGsAFKG
EBIh0KFZlwXmGChnxAMZXKs66XCCx5KJrQwGiYekGrjywGhUjRDJlluEtiizlsVZGEw/SQYkW+Sf
K7e7nrZMpilt8nR/avfYjAGasrFlB8pKapwp35HI3Mj7QQYouIemX6Bc+KTKIaiXfh+L6GMWgO41
/bhXPaLdWRKNWfLwxIzeBXVGBdNT4VgetDPWutuBzme3Y89jt2OmWvw5/WG6yqbH1ocvk31vTbJb
R6limooymJZs5yaYLG6PSQmYiu+0Ac+PWsiT2EB7sbijN7JXGrx1yAL+ick90l/LwSfHS+f5cxU1
E5UTP46FDVTMR2yXea7+G79oCtRcEOw51qAH17ySL4V7A3Eui8nI4F5C/l7xV2t+aZOJ4mqtc3zq
XiimqHTXk5O1VLpgHHkk0yCk0gXjSI/wLLkdni0Y7oBANjHtWa4V4U1kErNPmYphfOOhiwNgnYms
RuTFHXdlXALnDnf7suCh2e9HF9LPDXnWJizZV8SWEEoEnxFBvDB+6OEskDKItOQG05ZHzV1yjAqp
Z5rbDzBHpYSo32ESi5FUq3eMM8ZXcyLukh6t8F1ipuaKfee/uCvV3t1wh2Kp5kZW3AwtJa1kFOyL
ExsjChh+TEou84p1JvNtcuLQSKnfbzD1UzTEmJwyZjPeie9liiakblOUI+SZkCoIWsa5jq5phLef
DRNbtTdmXifHBeeQv8on3BAAKytSbwWsUCabSQ//YymUv6F6XGmM7s/v1cPlhM0hycu4HcSwUB0i
2NgMC7Nmsfouw8IbgSYm23N0PrJFuWuBzMlwBazmOCIrJ3JbjrkGoVjMYdgOzFt4woWXcXoWS7w5
FKG8F9xv/H55a7yvHkB8Hb0TmucWTDxyMeZYISCNicOXxLbg/d54KPiQf6DUoXsW/JfGoP2AFLN4
pdUxUGHeZAFNB1Fd0XKofVQvHg0HKizKK/mFeTz9TYOuC5o6GklAbzEu0SLF+Rh2HqZCFHOfxcKQ
A7F24valswTVJqVOwa7mzzhQe5SuHqAI0kUIdbz59kYsi3hoCVAdgz3wgCTd+5XOlM5H7dvRdZ/9
QfdbzpHc87TFErPGRNOrmHX8FskyZhJLTAK5eLjBg1s8AWzWvhIiuLVqGO78X29MlRr4LLkYLI3I
xamAnfkX518WNssNFIbFY/ndQqJ/xJn9QnnI2Cm38ZgLY6UOINXYrxNceKm3ZYKbo+ZG+JF/DXG7
C0obz9Yc/HMYpbi5GNZ9b8acO9aFPwqmXblg7Vam3ekpraFIpCgn+A9wMZ5ReIgXThtnrdG3ebxS
+LwhWJi7pQnfepqD3Q7/HRgN6bw7/r3+4OSjYoGuYp5E2g8KhAHGEt5qdPSrlZqQrcVNXbH/L4Ou
Ht5Z7mxxoinvfOPrl85XDqXSTcW0q765LBtjEHILVHgImVIhaDDhHk3elSfBJL7zwvQ2IUiOZzv1
ss7L/62Rc+myZIFn448if+CPqiGPUlKc3qnUeEbN8BJf7Z/2z/TPuoWzi8MzZvsee5GBojDbPJ5d
E2n3EOeENPzheHPcuMxa8i2nG5lZ5DJvYuSE7ICGTLnIDlblgSAbj5VjIPFVxZn0nIsz6XVZK1wF
XxxwFVZVhAOyZhSMGLlIZKZ8Y+TLJGbTCPMszGPqsfKW0OijrcsZA6DZ6CqkjrZuh06Lixsi0RLd
hMEa7D8L8ixrDW6CPEs8K+2RcSdjrrlu7RrcwhaN0EGnDwMC7I1DO2mtLHlZmeXly5LJs+dTmV0a
9lfx2CESwC0fVEuM6O1lMNXiWkI0Cr6TfHOvfS+4IbiFeYhV3o0KdQGEwQjjE4MR1gYEjOGOdzan
3eYRUgh6O8Ia6BSviS90radnNX+RXjaKx2Jqx4LENCxx1SuMieAXpnbAmBjcwWOCxDR/bp7/uDuN
MZ1w7BF6YAG/o89Cnx1fMNDwuCtiIMiXIgaCLJMOM4ikjfkfBJmhMa+fYTZJx3AW6DmgUUDEx1Gf
GEzimkCgXb+awQY2mClgh6Uf7DKLTp9xylnOtIAUBI2FSdqcNKhMiH0hEw+VjE5iHrpuKnTvtJsP
sM35nfICDo6aBogX6UOUNafeJ5mCZLA1HAwAP+h9FrpDrYPBT5ox1FaQrd/N8AbcmyKc/SaefiWU
lrU6+0s1bNFz0RcS40UF9t4yWURJ3J1cALAc3gb/EJp0jUStRUuKQCxJE/h1uHidHDKtADyff/La
mEDw2vIbJa1zh5MFGawEc0nDMb+TG6GYz+YvJ1eFkwvp/BQ77b7fOBqQLbJGODKgLL2Dtta69TlB
M3xD8VLGr8gpwSyeEDi7M8litnvi05LdGTbsBe6dMLAdsaee3OmhsL0a7e7VHzSOU5SrwagFvRac
SkIfhU2N7rwWNI+W4aIeJpRB74R62ADMQIdXfeXXK4L6RVw/4VMBNb6JeaH1FJ+nuKCVtyTOII9X
BMwswiCFSTBtnXlhBq/61P6ypM5wIkToXsU4BE94lIE9HiP1x9uEBQyACqrFSeSkQhlEkWq6adhs
N1Wgs6myap+0d9BnZIyguBlJhYIlCnySmfmSDM1QOSdVzYzKPO67WJljjVUktRUfS5fBjUnOGbHG
Q3IZdmdtpyxseHPY3bTdVOzkYleNuzOiSnPb3wQb/ioEpS6TzXdMp+smlyHt+MM2h/N0VWLRvFn7
NzRvvqjti8qP7s2q8lv7zUgv2d5Q+X0J/f4lHtEzv+H1IitMoFnMiconRr6CKb6vY44XVVgEaKFm
l9Y/PMK/XJf/7QxeYalR+9KrVUUXgYKH0pouAou6ev6L+vkv5S2X7ciHAUvJJ2kEzMFsCcwBsANi
Rq4QUaD7HDD5swbARc/oPt7O7PsIwsCNAlALNcoDhyYtGqI1R+dmCAER6OA3uhDd0oUwIrThXvuz
0hKpTLJzMpzcPt5wmPwEwWLS+dJgVgrV1kxF9tDNDjR3epWgEWcGSMPXSJ6WPcdWwqqhC60TpEEL
Oi3IyxDRz2Qsbl0mEQYSSYg2+HXlDTUwlaUrR6h6OH6CKi8ckANIWTvs1ZagABmY5/knSx2CfBUA
0A08d+593qJqvMvHO2MjxtGn/G7YENxCDy6kFAb1c+QxKiiY8GtQSZb1rlG2qzADChoj5EP79D0l
X/FbI4EXm1CahIL1AjdCcxjbMwEezYBx0Dcz3SR9qHH3Pf0+ze2eJ6Jy8UJu+353fJkSuKWYi66+
TbrsUUyiGdnLQM/u0As4PJSNlxHO5T1adpyzhHw+osOkC6IjeWujFsfqc/esgTYlxYRnbCue/PXk
6XdoLFFHWvxYRx/+N89WlmE282yJrG7yvnBqHPQ/+OZ5z9CIeM806XTtwKjbluIc7KQagQr789+z
Gqe077MaBEcRZ0BrLjMDxrwniaomUrLYvApKncI+X24vWFrTXaVtE/RCYOpARNC37BtgcG5dEAsf
8+sp4Fl7R7+PSptjBBouKm1mTzS+K9TAQouMIhlt2TfNKV9QTpyjUPpy8EbpuyJG6CiUsD3dCy7W
pcnC10iTBT0RWmK+8lPNjRfVYNAPAPQRIcGvZ+CH2oAxu8CVSUKZPFAY4vMRKF/EBacn+QFB7LTI
i9Fl8C2MeAbJKA1hQltXHzHqq4l7QRzQkNAeRRrjdul6ThpN8TjDMSg5NeZwh4oeMQctU8PXY+Ow
YqRAVtMPOz8Vr8Kov5CV+bGsDPT9T5px0NDogh9BnbMe+i1durU/p11Ff45mW7OcIDhEcILA4p/V
4gRBh43emhBO5AL0tlDeKGtRKaDsRV1y/ICKS4fp3fK3/Cs04ThprE04C7s0cCj6483bf+UFCAPo
rBygGsMJ4vJXG6FTOgk5FbIyX0N/efSPbTBfBUO3g/TMBag4E/HfTmOFly6qCQczo8YUnFxjjmdy
ceY4RUpqxSlqHytWLJ5+Sd/iJyxg3lCdibMrXzgLYgxwqlXaTccH3vUv2pUnMt9QlF/Dntg3IuDy
EPUK/CJ6jRNugkQB64XUBHu/KRrWHKn4AqisUTQzwBU1e/zI/HLGiQY0emn7tK0Q99D2oXVO54dD
vDjHY/lAsM0ZhIc6AAo2F89Gk7LoHNcOEGIPjtOozmkAcaBfuz8AzuluvUfpo9F/gUWu+Zae4AwT
H2ZoyjgjAeEH0mPCoNbfefZPcCIcSQCSj3SIIPF5Y8SdimjmgjBR8YFKsqAtkTzwB+0YssqxFe9/
BZzz/rkQmK90Jkj0b1VJQaTCPxl9+gSKnNOLTAHX+berOMNwsKBlgHiuGcJuCAvCL/fds3ofIXgx
OiFXgr29TMQnjG8LbBlRknQS83A76oL5h8owO1LeuYhuD4D+Mj7zN1IkOh8xtqkJnDU67KWBm7JT
LQ3clXbOkaX+bPF9ae5zn8yPVGaPHHJ4RSjLv885HFaMlw1QjU8U3yjshMjOY2ukWYxdoD3F1zbm
OFw19xCUHtE1C5qPcyLPbAOV3q8AVAxh+8lGiXKPIxJnYhYvEsM3EyHIZhS12NdvHsoa2q+Ia9JP
9QV1jSoG+fSf7TaS0am0MfszbA1Uti74X0dXD9xQlhYiCpjurV8EauiDWLwH3kDh/F6fCeRr8Exg
aY/HX5Ayr63HqhSxkNsYPIvhroB6J4wJvXQXp3kMZvo2xyXRN/496p9zFvDJVmj2//IKGbeweIHI
f1SQVFBYkQzQNUehyPzi9y3pvC2iyBENI8kHtxgl1BWY9c0tiUkTGPbr214NgXTPpYvIhy46wJf2
E+U7X35LCA9c2ODyBrR9zNzhWQ35i13eHlLL5+oNsCejHkT2SI9sWnGdzw/emC49J1ST8MoNEiky
0l3D+pO/F5o9LJkbUBl0kVjuRNiPkx7g4t8Ioimd2tmA5PGlFEq9vwHAy0sp0eGhK/UkHDawSghh
Av/K0cxrdulhujnj58jma3o5g2ymADSnM/YhV0L0IPSbGfxavtmY67LHnkiecS+6Y7d7nr0w1nn2
ogJDm8Gzt14ev5tNgEYTIVihhGdFqMDOhI6io4F/S6eTsRGyo0wsHWn/ycl+2ohDiyhF095HBaVc
H114vBZRj9wd8W0fTbM7ArygRLs5zUm8Vxowp79lBvo7YKmc74toz1s1N1/dGGnjszKduwbdAf7X
5ELMjsrxIslHwTS1RxctEhkncyD3QXkG7hU0sKmRRgITSwNd97XB38z8Ud8kfidBmc35uP5qVoEo
pAk3Q1pbmnA8FBlcMKnAtyObUOXowAu++LTwxdlAEGteE7lOvHFLmIL+hwY7bDn+AdxRtHDg5lHW
skGHbDrI2QpoixcCGZwspMOPPPro0gTj+bTsVmuPq8E/C0we7OHPmp1Ycz7pkiJkRjcJj5/1TbrJ
PrIPOpRMo1b+Uk/PZBkio5ADTMvTewvsGjfwjmFjBXrstM2uItoAp00KBl5o33i6IXxbH3DAao9/
UVBi+/3F1iGGTFekutHQxk3pchtx+d4YtBBA2wnpL7VVpbm3fgdsPyN4V94X8p6Rr8qyDzINl9nl
CtXa/UbeW/I+VQAiMlMOzqDNUqBtjv7GlZJWPqsBnbw4Q7CFFIsj5IxIP/PbSqzU8vrK1zJfOTnT
7/HvFdOZwz+vBl/J/JEG6CfCDKhFVVheGJQGtRGgtgnmGVdIkPPGkhH72XWr0MvQ3OyHarmXYjcX
O6XY5TfgBADkPIX0pnqbzwFbpzeQhPhI22cTwNq1ztiBgnwkiEysSRGsXcnCRBrmdqg9qzSPSmdm
BKrt1GHXFDtr2B2B1RW7YgSmuh3N7fQbPkxipfs020uMHjIQh54VNvGw41JWb47sSkQy/7tTajma
sYGQjb24Yc7cMnbYltGkhg35nmpY16EOZgC3lwO4YsDaGV6zcGMEGQqQMyR9PhT+bFFG9YFsUDoF
skDtZ2eXn7X+pDOZ27Rk5K/bknvy9GCFmHXABOugin5XZzzhcUd8txX1BELRDrEilVv66FwG/zQ7
vBQWL2U04JKHAFp8xq0/cztWy6Sy46NMkRFf+JkuX92NH1aSUBT1ZTSWEW9CARUeXy5hT5JLxrQt
sJFwgduiPgvwAjPPNRDXMYMLWzPQPIOerqOobklfyHRz3DsI2GmJXDwLSBZmDORzCwtIZxYFieYF
mAie2h6nVgMBp37p2qQHW+deAEZAlwwZpRmYfcVVM6phUYczXuTfUg3l2a9oSiG7cl94e5sZBcLW
0JKJwLTF33y1I3uI7CNnHRFqW5kh/A49oskAwcPWBYTF2DjyxwaXiOQRnOYiMIGShf4RcB3MTKh4
yzoaLpeYaz+V3hhWwevl3e69TeXB3cH7XDDSlzzpSfX1EzGd8CX8ThMoIJbROioNKB6n9I9AX4/b
kkSzzDFfAWDcPjA5YOGFomP5Ix8DTB2St2g1O/19RaeGlHr6+vEEjOyUKG1Szwm8nU0an9gZt1XK
iGw3AeRsduZtd+Y31k5EUSL1QgDu/BwWtMs3BEJB9caC5XO+RxgguXR5QCOo1m4441/f0+U5LcwR
KBtg98+Ge0q0J0najoZb3p0KZip+D9UTKu2C36hpmuO15Ciz4Deg3ug0VRgPLRAOIxdIEu0IiXAH
ouHECAdWw9kZJ9A9CLKIXotJxiqfNnGztWIjbi/CIFw94QzGH/yAjdkcDjBz2vyQlXtDcx46zauY
LdjeyfZajHNMpX5PJduLo3EuLxy+BUg3eednPBvp6/Px84kinpvEstRg/QSmgkepywWcgg9z2wcz
4Br6ocF8mkGoUM8mDb7JkhioaDpTB/AM5auQkStofkP+TRsUsMZwaGkBcaF0qDSUohGgq7qEXLhV
SEdud4W9S+2dgRgRauJGQGV6LEG08KM2jRs6AnVcQvPAC7GJINhAcWCBxyEDS5AeIF3AsjFwRDNS
hvomMBcubAdivgikvLThQBueORgJA3+a1z4H8kDsdaQyhyMzhaEwKgi4/MB+4U+MgQ1LkgktPvmg
T4MxRe/hdO9Zjk/eS29i6csFfeZeRU198RSELSyJ8Be68L60sDK4RNsX+xWGi0wQE9cv6EbdyzHi
4RmQPBmyFxZd/ElE1nAGmbim0Y/RM6Rh6wLtEeCigry2JL3nLgaxo+rk1d6paF7HO64pTYGgsQW5
ArKzjm9gF0P9aQ2XzkGakxR4S25w7xmp3ZIcoq6ZSEZic8a8JRaEX4zo/TY1aI/scNgzn8afQUQa
rfp/V2rtapHBCEz0ZQjjdKBgrcSPETIW0lAAdqqgLTW2oC1BwYI5swJKCKGQLOBeJKIlJz4AjpL5
nSwioQ6Vvj8hLi33MMb0h7NrH/qUbxmyAXW18zEpQdWKb0N/AC3mGz/q9D9IojbMBkJeOXDwZAwu
WQBSiqjTDeCxUYiDbu84Ejgk0F/HlHKLbql3cc97GyIpnUoMEZqgfnCJsAjP4AdmGMbQawBtQzd8
TaC6HUfRyiRsDuzV/AAP62oG+Ok3jJEn+jvRhYELUT+M+oGkOMR87u1WkIZ0viGusTy8AW5E6MBB
A9YWkgZKnWVJtkgmJ5a83RBLDpELLtcGsOM5vuEHkpwRdcmTQvN3Io1KwMhXHjnZKdcH9Oby4xkM
dSPU5qkmZI+t90QPc1/y0S9wh4yDKolXpo/EgK0D7kf1yo9iEUFXvY5nbuDGSZFnUJHJvvUvcNWx
oQyQDGyM+ClFmB6RzqvWSmYW+XEE7U0hrTgmmbAEkvSUCnD7EVvw1rh6A3XJEEf4br5kyK4mijE/
o1A3PVggfh+IL2ETsFZkrk0+Rx7Z+GyTOYJmJW0VaTtL2yNlHWpEaVuhRgRjLPC0IgMXsoKBbBgf
CVgFjsRsnGcn/WXFxFZ+QGkB6je5PZpCIxlpAaWUAmRsJmSN2OeYawVGJNxtTuv8Y740zbsgBTh5
YMhIk2957uIaQzPGaA0oHPskcrNPRQ67DK49KEQyYpJZSdCTKtVWgo2PTseT3xjJZH8xyxaqg04X
ka6A/IZP5W/DcRQYxm44crK20K6LXDyibWhlDzef368y1FwWWg272g4+ebRTQOg8JeliviVpVg9R
3tzd3vR/odfT8+XmHCUCu0KcAPWyYBqndugKqr6bHQ+b+q45HmAKK25pOLc+YuG7ZeUPhNPRSRgg
VRCg3LEA6bMLLsS28gnym/HzTHQMnyPc1WWREJQSKHCYfkgfpP9oV5H+YyG2y5wU2bLITrZ/IbAl
XoQkeX7l7WpQGvtkwNAxbR16AaQl7c2XlBz4HwO2ERx09+Zeut6ZL1wkMJPRlJEFFPDH+Pf+j64z
W25Ti9b1E1FFJ5pbQHRqHDdxd0PFdgyikRAguqc/34QkZ+1dtatmudZKYlsSMOcY//gbTCdMRjJE
DYkAEwOSFpzKuFfi/rxTh91YITbuXUlGD30gvLdKDp19PM1H6LuTT7gv/jeCuzty10FaWYgtcFtI
ovwvtwUaNrgGZgY65guexo3whQ0O0ZO3084+C3sbEZ9M6AEdEla6mviPpg4YUjCqYFdB/8aUff5s
Gbv/muLiGbHfMMPeiTJwLTVWi/gVvXiHtJehOemXkpi3j1CT5YivlMUKsyykGWTfQinMvOfixXLn
2rmE3JBCAZmb281NTJ71y1bRPELCjHKb03VrW4Pp2wIeawXtOiw4mpWNA91I6ObnVqSEjQM+KbsO
SjTf8cjs1117f9wtFiCk4hOBFgmi8j0KUmt6Dk6/kp86gv191wUbBcPSg/WOcMHkGsAFR0FT/hks
2+L3IZckxo32CPgCweMCt0wJ8AiSax+u7NSQ6+69MrYR/Fk+K0AAXssICEG8XeZ5NXxaem4Cmj6R
qnootBS6Ed1Hi2UQ83wLrkowDN5rzexMxgsxNg49dDhUnh3kfqGpTIvwVIRaE05zKM/kmYUCJ3i2
gNZx2Ja2Tekf+Oh7Gjh06o1zfe4bb5yPl/q4ITChPkpE1EJedEEg6bolHAJsJ7kHJ8/b0AK2bMVq
lh5f9BOGUz6NmE2ikDxvgecz7DtFk0YLR/92gs5NDrDtvgJwMZZfF5gTa33vfNos3j5AhzwJIgYL
LgYNjDH96f5XLgZ0jNMsuBjKxTk9yBiEKIeuOcjZQc0Oub4f4JPPDmJPy1O4r5dV4mAC0RTCFewr
eFDLOp883wSyOFHYeQPEQM1TR48arhUTIm+yCXBFV+faFHQyrpjKk/XrzLN49corxjIexpgp4UMw
dsut9DGyw6CYvAr3r42KlAjjclCBrXnaFo69B0WraAepxP0EpRApR/8hWGye0g+jdTZoFs5+iqJX
UByAZFacMPmZ7fmfG7cx1o4wwfCqpybTvAtcA5ISKf5T+lA4aEJ5i78EwFn1nUJcwYbOjG5I/Zg5
YwzqotdlcdNyx6437XXweErF+gZoK9BRTdtmkbbR2iNtA2hTG7+ZfICmStyOk5vOePiLx5ZKf47y
cVeOwLcEJ+xUY6cbO4HRUPSewNQi7RaohysQ5eRaPycsQB1cLCqkAlsGQzyvm0YsMKeE9gCfFgir
CZ9hyEgHYJH0vHy/YQCBUw8lA5VoWM1iCWJr+8GjA3JmJNsZSgNAeyJu6nVTuTwLEGLEwh03i904
7uSNjzdFQktsH5XLncKNnhyL4y9h833ypkfzFxRjaOgsxDOYlazimaQWJjKws1kkh/Ls8zuXBG0G
e4kdtV3UlJgyhDVF/X+M5VvF6fCrZngfjHNQLxY81SbEmwILHn1nvMBiF/TLRriby80f+mVqcJ4u
qvFNILIPMLIibgJ9Pw5QsMYgfYpDizp2zzqRJExFoOyIgyEUpzxAR/sfqSC+Bs1GDFvQeIdXLfwD
Yy1pOYQiCDEXNqVoxzMf+2NcY9hRga5PQOWZA6MOX5mc4FHCWhZfGe4xLkLABM/GS/EKBgaXi3GM
+W/8gsLnQ4cvTfFHvtA5VJHT/g3l23xhZsAUwtR/gERpnCMDoUTRNXdPH2zsSDlBclV5K8xQmu0z
2Yu1FOGwkiNGJ53vEXV78bJ5Uo9I3k3ZH3HOQtVJ77SQv0akvZOj3N1w6h52zBQ7r/hGraCJ6Z92
B1BlFzhViK0XmQKQDktiv4Qb9tzf3BuopqO+G0x1DY9dHuy5YvOnP8tjyRbUINoomjTutOVkmQBF
wYduDsDxSArqMscpzbD9xgf7INVk1AhAbLKPJXq2y10GOSauftWNQEu1FhMesa2ZywIDY1tbrVEy
knKXhSsKkviesORAPwfDM5A/IFzxjZa5EY+QC79t2tD27zl34KFDnia9lLkeWmDlDWKXQCM1MUJZ
U5DUB6wyHUZhLK44KGPxwSQs071/Ea//5K9EEBGBjW/AFk38abEQgfhpLvzw1UIE9aGFu6PID5Nt
oUJkVmQA9eju1Ls5mg7Y2ItZ+AmZcOpKJ8YObn8P6fNDA65fspNT6BEInj46Xdhy0SHA6BXsCFjj
WJIzPFxETfQUN6LoRyFqkn7nRDpzQeRYqjBXc5EnPFJUoyOF43vDUcRVl0poAN0ddsmjyUHZ7fNu
j3eLkh7wbim0vXE95Nnh1BywnYLjhDfwp/2XwwuNd1oWZKbxGdHCCXrX6PEVPlN2Fkxa1umtJmr7
1wwhAj+keAY5NHeluYNOAVcKOgXBC5d0d013ZSVMWwxMW06uTACCW/UI/4Rp1WSHVhLMWoBpFVuF
chjfi6vIGGBJWJYukcTkESPHxzYdWxJihf7J8VHkY5mOiw6tabHrl2CKFi3DGbPDLQKlmoQKxRWz
OT5xYWwlUkDgja9gMuqWbzSOus72EslQW1DIqL7wx9iMYsE2hHaIPb0uucgDayyLeNqBI3xewDGj
edSEMUa9pMxBYqwWY4x68cZARNAfEO1sCrFZ6rVn34SaxYSxiKBlWel/YiyIpQcYxI00E0Nug2E0
kHnMrkckwH+JsrS8ABMoX/ibhSqb4UWWBzg7DddA+mplR1kt4GfQHeECDyavLQuxBQuNBWKL6kVR
H6sXUrKIUyYli9CEdcEulB82Twy1x1OgyD7DLpyzYA4zSiPpnTXdw0u4NAgbybL3meNCKjUObC2o
wc+tWDAMkO3S5+QR89xLHuFnQVDbbTtMWwo5sGP2mP8FH+tKcLa50YULFAMuy/UwscUzF/B9e3Ou
0CbfEIsiAmCqWv5ETqbRmWM9roUTcUqasC2wzqGxxNl2o9hqT3wcf+VezN3t/U0MAggnQti7WhpI
BMVLAcE2xAiJgTX1iEm3JN4zFGsGpVQX9BcF7mietiwu4XoVC0BJWVzFHoSGwBmyNYQCYp0TMypm
MSFmMSpmMSqeyJZoFt3rAP8bE3/DlXgrN8/Uj5f8bo0uXkOwGVYwOEbNgCACJSw0VdR0yEo04RG/
M8dYG2NljC9kR71h1IAeiyMGPdY6l+F9C18A3EFx4aYyon1fmAWcadBHW0QnX8wxGb8yIuQ8Q0Ey
3hEDoThVzjA5xPq2oW6AF+9QMcHY2BOEO9xPiHznx3V2yeTV+kk2decj34Vw2jG8cgXVWHMt06Wy
6l4v8EtueJGinRbTHuwrsC2BB4NGl5vqPPrM2XhxJVJAWhi0Hsypn7j3SI7wpL2shsVZuDlArGhh
TQADjs5ly2tsF44Lp5L+jtKHYWbDaEVofbQbR1uPQh8+II3cQmuG2Uw5zU0nM54UVTZ/w5jxX5XN
mJGJ4sXCl59cv0MyH26cU0gh6Iovd6QIkh44MlL0Op4ZIqxgDOiBrmNzEyBO5HPG/YKNWvBK/7Rh
GZSTpQ2rUIEz0y4D1DnMzTGbQKBTEf/D66cQQr3Ex25GRRFv7rjZmW7PvHbFq/nIYcJLIiRsvbdJ
J1zvba40bAH8NwQ/eLHgIKgcFwyCyilaxKsA2XnBc0IlFJ1UOvK60EPy+jJOIvjhbBEBEkaimFWM
9SE5mlgluqIa4AVZokuiEcOwjVL+u35FmM4DTggIaeac8MzGWRKy3j2fI6NhPkT+Lzms3SEuNu23
8rnOZ3OCL+otGh6yy4gMIx0FMxtGfCyTJK7inson4/Mj8BSTGwxEgI6ERAwbP94CqrBmkcTANWb1
nQffAfLL2iFAu5Fld3yrdqeXiVkR3T0cPcR8tasxVPhJeTRg20gOQrk1lzTJK6YUtEYTztU8Edgo
BUYesjltzEgrsXtinhMXWMtOYvbKHbMZICa5WLN+r3NmOjCo8GudYt/hxc2r4sn1b9/Me5n6ruNl
iph1vMwsj+GszgeUHCsAFuBUx8hcxRRt4sYMTUTZZpgWESsjzZTRFr2BFSKDhNrlbyaf4vyM3EaK
lcYz56NcH3P5aDYE5HIEO+br5RfTQeaCFEfqt4XeBg5nGTNsKm28ImKGTXIRnZSoPTEV8zSfgd4J
TuPs0oWqiAKbw6AcNDJ0Y9rD6bZXb3uLA7sGVt8lWpwn0TmJGOzoeNNWYWo6KvzAr9s9wytAEo+m
oYyZEZ2zPxMvhl6bGfAQR0Rn4/dPND2TJZoeKDqMvJl3W4WY4rHWSRxTPAZgTJpYzM2aPugYPBk4
EfH9fJmYXHZiBmYimUz9xtgyk6jfhhlAxYPOaiPw59JeUb8g69x2nCuXbY+F1vhnKsT8QP/NfYFO
Ti+RgwfsbJgF1jx10h7xbrXYvXSDcHzJ1Gf6J5hHTRPJc8ROcftmDg/NgAu/0gygDnC9s3GXXnat
5U7yQWFcz4ATGE/F/9+Be8BEc3M91Nqe4G7tlS9NRo0Sk/R1kJeOEVeUjquPi8h0d5rvdvf4Lolp
+bI4nzmZ2WXERrMoIRFDrgczmzgHM081S344UfXXsBPxvFkUPezH3PktkpWJPUTQSVhwLP6R9+lh
y70FPMkjwAv9G55KfioDXcATZrqAJzyxdLRALezLJkpAHwsTcAdRD6PbTJFJnIikdeUj7ouZYLOw
ga/R4RAO2xyyMAmqEVsaxojs/LC5eMYS0Fqb9HKxgHPYbCd380iAKL6ouBXyNB7Umow/ZkFIgHcq
vSbwaeNMjQ/gwwJrAgGBHJbvqR482whhvJybqAOMCmC+ZF08FDEXi92nYpQNtn920l/oGdJfGo5b
F9EQazYqbJ7kC0k94kFODhBm0qvL9/Cuee+tgvN6wE5PQXKpPDU9XElZQxpQYDeLIwc4EC4p+U+u
torRgh00pPq53AFtt+cmGCAQW9SX4JGcfsYuMXapyRm9uzglmqU2khEvnbAhdqTPdchvt1tuDhmO
OEyQWWwIjLslUwyhcyusiTfwjI6ZIQltUDhILLOijCdbRvTtKkR3ziSFxiU1tRbrsGo9zB0K8cjj
R80jz+g2e5OfTUp3w9lMO0uLpyouk0hMw71KEioeFu/sdhblll6EpkNLBjzAS7pAkr9REQXzjeZ7
C00B8okJjEnrBRoLCKkJY0toDQqG0+x17Itr88bkXz9/yyYw8d1Q/5DrH4ZJNBspKOR/xITWy2XM
7lTjxY2fhBLlX9XD9MzQmSn6AGoFRmLuNuOuMHdAZQdG7SxskCu8cASIxh9CfgA/g+cAfma/Qqjp
McEgnTnbsiHyYXd7fiX/lD0RVkSC8tfyJiIMxIMH7gfGajGTyCMVl8rMLeofXFhl8otW7LoVYX2T
f4Uu84TYC6/LbI6xXVWKnTBBQKZAGcpiPqsKRRMLPjHr9Ijt6kpChYHKggkooUFkKLaTYJq2OxGj
2TLhjVv2eGZoY5ylghpT4i9TCSItHiYwXCyX6gwvO6h3sOaAcVk3HtwFFgLGBRbiKAPGhYoE94rS
iqN7oK5Zty90zQZ0YOm05zjn+eA4x0huhBpvwegPzQbmhDMgAPXANbACUHeJtOvxLpF2eb2fGEFL
u1baXUmGgSRDHAwvGeLvIpdlFvzBFoX+pyJZDn+O2rH22DRHygMTNRZJ5fKPGxa+MkjW1gTmgz9I
MiQ7yJfW/qor5ivbBNb+CXZthoBcBJNv7B85ZQ9m8IyJTLcaHmlaGZ8A39+SWJvcF0axNSYBZK0N
bv2RoRhHV72JmX8Je+uXGQ0osDzCLduzNBzAxXzGREn6lvg3cOqO+gz2K+lh6H+fFZqXNq7Zbs7C
lLliU2n3dXq4XIXMtZcP0uWY18eyPtb1sauPauNhgTO72mVn4R4eWVKc89xpMQR3+SYI7mclUm2R
lou4EGMUqQwxRsE6HmEq4Yrd4kdam75SBgNmT8gGuiXAGxfOGkOeRRyD92MziiDd3t7qOb2Hk35u
aGevPtFUeEAmWLrj0j4HEmqQi3t9HGAkaLtNvbeJW6An/cB5c8NoF08ahvovF+JkdKcsBDkauaZK
y8FGfvIhuw/Lup18lo0JEPhAhCBJt0J8tasfcPSJSU0QaTs95sZZUC6ZkdD0qx/GiWHTauStfqr0
gZOPNpNileM6/WPmjZ83zib58agjThL1jndVcU4UwZlXm8IxuNliIa8h4+vypON7xHMHe03amjjl
PkOwGZiOlc+XE7eYpwANUYtRe1G4cRCDhC9WWwYlO5JEMKLFbSsjKYwX50nUW/UdOfJacpQomK7H
hGzk9FieDvZtn/V7s8Y8ZDd1EbfeOch4s7xDw7/NIiLWbn0JexZqjtLBAzVxiD/WCfTMtaDUAvsS
QGLH6uZCBAkXhuNL8zG6AcrUjaAbiRhxqLjfyX1Elog2noUsEROh6u6WOWu/iIfF2i/iw4vLNhbb
MlG9yLY98uD+hSditgquwCINDp9BXGWhXCz/GurxuoQqZNiWg+gqhe58cVdFRczCviNZNMQr6xju
O84dq8Ucjqqr5hw0jMVNIhZ1tv2VItx5ww7tQu8mdjzizLE0OhHrIaGC2bM/FKguPRwO1ihksFcz
FUxB5LqEDUMTBCgJ4Fmj11151lCNLy/0PxgYIARlQE1nTSsoOifacir/f215xTjdNUBbF+iTzPkv
EuNpTqGYd28w8cBdb6kDDCuwfUgU322MDbjQVX4ZP2+owqkZ8Mv6mVIPLHKJtWuhVKKV3Enc0X/8
R5QvhJd4R+BZXRZ++t3Lv6eg/pyvws+zOv+AfAyHFzwTpQXdDrZ/kFqZHtGX4efC4T6dd/J5Zykx
x0eyZQ6wjgJqIHYaRI6Pq2hEgPFZdB+CPcrAgnnIz7PtlMyppgivanwGqXeYub22bOUgpqZfC3vH
MDmFeIsyEKgYy8K78vC5Pn8ub1l+5wiYcC/B3GNpaBim0YgCyJCXrMQJc5QNW/V+Ux92NL/wmKmk
6G88xn3M2uDoSoVP4adPLsJRuuQbRp2TcLLJmGy8iyFE7eot1GTeAAMUmXb3L2sYSv+p2vIL8e++
nZFl4cdXYaPuUL0pj/hN3JhBNP6OOQ2vlQkGiyZzcjmvED+srRcFd/8JJfo0LCqUbwXvPF+/B3Jh
Ekxr1rwCGqyzmO61p0bnYjJTRB9QuqcinpijKzHjSbq1tKJOPqZHWXnLI1zhGb/t+bG87XTp+Wnu
WR3c21a0/Sx6uivM4MlhnqVC0YduRjTzARSK05Prqt/j/AFqnAoYQQ0oYZvX9I5o1OvtqBDZuUi2
W8KNNgRwHU4l0/d9C9eqY5cnoQPSVdwBNJ9dALP0A247yDG4SoNCB//NUsxzuJ5cO7jtfCIYnT8z
lR0LjnDHeAcw4cPsydHRGLo+V99U6ssXimhMJ8WiPmeIzyv8pK5lbZB1/ioYZ1IzEYsCJT7rHfuu
egZVY/J5uuwKPMYRlCyDnoq5TzTAo55Fu8igsOy2Bz4QeJ3UQqMZ0peyLtSRtnOh9E0PfSIsG6kT
+HOGRGcpZjUSSVvCvXy6wLwQiU69SiSogOQ3aWCmAQTCevYLqIuvZ0Ixlx5U4XQpID+Cym27yret
sCGeAKfuJOiSwOyDTYbs3pc5aODl/LjhXGJTPvmy5p8pbQKZQK05uJxCrQ51HR69R1VLThQLTr6Q
qzGsQn9WYnMpAwsIF5xpMcIpy22Pu5HPzky8/FCHPwl4RMavpRHLHP5AvR3GrXDjsrgEaIV0dHbq
AxT4RWuEt9Cq6u+HEDngQJvpFY+5kBrjZ1JBO9zqV+GOTbV4uRuRO9ZCqXwahHWWsiyss+Cx4kt9
V3n4jm9qVBfCZAuDiDxOMeOETIf0HXqi3/9ejZpWk7nVZ05HGpIIQ+2c4Smu/4VIWmAR5Hv7u0Cx
N7B1Ek+DnEDSAubVDIBdUN/5P9mf9JaXD1xl7K8xZ9jKCF6Edv+TfqBphscSth9opnDgw45FQI8w
hAiY9foLXg0dDn5gY86UHK6Mw2mJihCgAg1uu21bEWA9sZfozEgcPHyxQrs10WaOzDki6mKYfNgq
aRsiwGyKlxYytHww5YMtHwY6TsjKBrygsKVKKMLBDsjUrtVApdFSKSmEtSFR1hVoQxZQmeBuSIAP
7uP4JnfCyYbEHsxsrrCORuFkY/ny51xtB8gDPP2YGizpPRBtrGWh9+YF9NsaZ6Zt8YSZJ0Z5Fvtu
hCWbuVh5IgNP2i2VBd5sGOWxUIJjNtFAyMZ7YjHKa3mYvkyM3fGojNB0U0WhicZvGE23rQYW3eST
EEbL/okpNkEJgJzGtgWpWJzXFbRlDFcj5RSrVjzcdt11X1/35XgQBoTOrWA/FF553KmbIeqzONEj
HETOmdC2k/HAPEDCnzC+1XCX4it/hrfBwwbmBrUy00+XboPjF7jwjHW5REIs4nd8n1lc2j/Wz6R7
9sJiscMGBwLJDwrkc7WtIGEA4gMbQOWmEn8lyuXUeEXjYQzTLVao+GFZYICqc9mnGFex88JiMAV/
Rov3/EcB1QF/bBKduA6Tz7RJ577JvNstOFWu8UlpCsU7dXPjkDAh6Q96f5D7w1weevbXcT/gsrkk
jlXKzjrt0jGm3Ncj46vgVgcOBJEgmY1Qm4f0fiSYGbcQ2gpcpRBF9YeJn4ePsrmHFUt6GsFlsGIb
C2MAh0irARtJDIahrCH2eipf4Mf2IlItY1gAZ+eE9bbPosNBeshfQf1STDjvZJZhSOdKzxgQdmh9
VRdZ+pB6+M+y6GDogk6KX2PScQZI8RUIhieSm6BMCRLZaHuB7Y7YWkFMu4n2CNZcPz5sOHepSmRK
UEGi4xtneTsskaht4QvbbA7xxtm8z/wSPMXvcSw0ODYN4VdWUPl+dmj2jZDa4OdMoNY1apJthUKa
SoEzp3DKb75DL3wU6KZLIzRYd/M96QT6IwGr+iODQ5wEzpOD4adJORsSuErWD4GrPNlQ8ux3nAXW
RXnOTcAdoD+ZyMipKTBSB9OWeK+ihQOFx0gDjWsnRpQSTQ8OM5krHG9CuucIv13RgtmH8nsVxY/C
LdjR7o3Ch/qW5ntic7BQ3Go6PNoAFX/5Df0LXhdGB6sxLy+Eu5FXwZIO0vMIwazAKODp/zB4JIJh
v5Hvb6Vr4/GcxM15R1uZZg8qnjdASViBoSnMXJq1WrAkx3sZ2VUNYSz+cYXfs/loXxU8MN6N095Q
HBTmM2gUgzqLQYQFXB42M+rssDVD7micCFobR2AkjZ9cndVNLsdrI92+1C+wsyX9YBaH87gvk93Y
7KTWOWXRFaTBiu3FFiAhq2Chm0vQa6f9YO2VaX+19hX88WkvIfr0LbiJ+ITAVyYjNkWTFmabwHhT
iFxDpDoKxjJU2BZHaMuHtTniBlQ5CVFqDnd1jTLP2HJrKujSYNHDC30apAj7zGtCxF2gaUzlnOkO
lqZCyhiTm4ZZs5gpzzo/J1C7IKORQ/HB9g+0ifr+u33Vcdd4J/6rlRyM6BhZj5D6wNmXp+bsY8LJ
Dx0fPnlsWmJGriL7lYV9Q0oW9KP4S9OdMVR41YUvyFZ55x1kWggNs9kRQGtJYiiunwLNxOvfn86+
jqst1n7bc6gc4R8qjeC+8nRm62LYA8cGyZqYQHqBvnEJx2LJSxoWmVjQGFnE1EFmrEMj4pcUPezw
oNYDlQGV6Rts3DAZH/i5Kb9gdj4rJioIF2pXfuSzEQ4PgKdmwFNjTyFP4JqQhW+zhq09NEQBhPqb
e67/6ibImURPi5HzeiapuOssPe2GkaiOFxsnEHEp1vWQXIWFPgP5Lju0Daz8PTFY3W1P6pMGTL+k
PmlL6hMzdBwFvhTLM0ex8K+6pQFRUuRqd2WMQf4IUm9HlY3xUVSDDW61qzvdYvUWy/wBCXQ4tJT8
fdg88FNAL7BG4qjiicRKobq5WM3meYQNdZ1H2rtB8jdbi0lQKoBoaC7vu6d/gpR2Aw4KtCrALotk
b0Fvg3B2HaFjee3o3Za1ss1WwhlsM4lG/wf2sA66dxDU1mchHgKIY12WZZYMFfxsZjuhLHGwIDKc
2Q4U1EY2FtZ/BgjMEK5HOG11BmaJq7EYRzBAKGkshe0i2XomliQYc/POyKI3tqO2lW2sEkWZiaKh
f0R0eJ9hhoNOnkkZGAqmdrKHcKR9ny3nMvKQheaLVWyJoUVDoxpwzPZ6vbeW5EvkHVh2IN24LJGy
KDz+HWtaKY411dwj1CgOqAt6TXDIzSUyV9MDRUcwE2QEcW5i+W2l13JfahDs/qYhG08Qj6GUdnWA
zYiJDQKOyvfgZ0azhUVbJyR0Ey7KoJK06h3bqIJ4n7p9AhMPiFm4Wli0hOzewytXka2KDW+/tw9s
phid/9tPOd1ZnOuc7o3l7ge44tcDBZ+aiON7mI9KERqfPdi4r9BRafs6O8janpQHtdjXt32Ckszc
NfWuq3dDukt7wQhLE8EIa5yfcGrxmyEoArfbG2rMTJh4wTWhqMI7B+Oc1TsHr1t18c7hKzQTFqYW
l9Ybf0HlTiBYsVMFtyQweuEbwcJkYHqansBGObHPPr4U+N0qmDgWvjX4oyb8bk16B1QFhMX8NSOm
FcA1FX/rQpg6ZuWx6o9Ff+yGAx6hWRVcMFXGPqvxUz5IRVgBt4MADfP0sCa55SLGDWeZghECQ3yS
xxJ4+PqT/CN/GZlPym5CnUAmD2koQV8H68WzEv8Fcs+FZHSsOZZ/0zfAD1wsseoJ2MzVTEjSKQbO
7xz4Uu/dFHHcszLT28OMbqITkyrmPqgOP+vBUxfDHzx/2FuMxfNndrs4/5ZH+hF3k8dFEl8x/KP9
/+TbOmpyE0Pn2FZiiXXeKbFlcVi743dLCibCWihZ1L8g6OD+z+MkXJPOFUYl4j7A7BTf/YZOcUnm
xB2QP7SSQ5IcTrhSS4exPhLFOUgiitOdYJgBQpPgYQANbqgdLnfn5EisUXZywezI+5Ma5FsBXyU1
HlRMCUTxn35Zv4U4Bvd0GuISWjCxf9vNDjnZyifd4PeQU4G4RNADuyEA+rtUpFkyCdCeDFVj9rSX
902GtHNvF/us3KtMF6bdgK+MFjfAHQ/J7F6tXTnv+j7uGZJ0MLJDlE/MxSZmSx2CGD4N51pFFxUZ
CAY0Xr/ospvP5OfpG3QEXXNKtfyX2AzYwoJad14W1Dp4y1Cm8zQQk+CAbp1hysyAC7XlspjD9Gkw
pmh1fPkcKPy3R5tOX61l2F87dim2v6zyu57s0kiMRvo26qxwKKKRvoMxCZOjLpzQEpahoaLeA3J1
EUPKi5Kw7f5MUeWUbAL0WDKxm2e/Ofv5iAWZ32IEtLTZFSAUwYhLaLd0iU5YMtEXZ/FEnK+/waAO
k03ina7xkMU9BltTfGE6AqO92KVkWKfxE0Ih04g3eKAiscWLG6yudaUjQjXiLVlCjVGLJYNH5lub
vhNsT/c20IHpSZl8dp7N8NLpb77Fbs2rzBb/H+JNKNltT3rGE4oyARsoVk9tBk1W8drPnnEpJSgx
Ggh9DKHKMSShyhHDCRz1pKjWhELHINDnTL4JmIuTvYiCHsMynPt9ipOp2XKy37h+V0onUEfKbn62
Sa3NqY06nSFiu6UupjPSgo79daIc8+0qQOFB2gIGU1tVEh5Gg+bkL51QzegDTxgJOFGtkpYK79RB
OSI/jvcTJQcWbJAeOj4Dt32TrUP1itsVmpJpWRc45qB+QlmCdwF+bDmz+DDLIwtLasw1mwh/K0Q2
6Gl4tTqcTudfrTZIzE9xeXT0pWIbCK0rMMcJDZQkM3h/KJskvIi+l72C6eyEwz7SpA6bUXkr/JYu
22QxW6LMQseg4Rm1FPtsilQANY/swjTsq+BfVTi80qSdRjTeok4LiJY3cIzBGwKpKtqsPBiWpaJZ
xETF8ic0W9xPk+cMTHkQbcNo6Rzr6/yx6iwQnpQfE0HH6Ha4aybvN87OJ8xRaPR/Belyz5BJvGp0
aK9o1PSvQvpEl6LzcVMJ6ofNjDNXgGS7+z6/0IuV6xeKQhaeWUH5cttguuO2nM6D0FBRSp53bLUf
KFsYdMlETeKnmvnjA/u5aP0wHXFUYhlDXlcJnRcxGCV9DqxIrKI4oGFQ357yl/wimlSZIGoxFBty
Z+SG+2BQtV719o37OaERcPOPUcXmFkGmaDorSnHstLEgRf/wYGsEJjEhE7ZX3CQ0PGgsfmY686OA
y065S/OoZC929zx98R1oblT6p/cfWrXT3rkraFC5mS/cDRhDbikSDIYXtFcwdpn+dyC5vn5DG+yl
jejy+EpnRakgvfeXI3d4vZhed0rQFCHbKXYPSyoTu7n6Ol2c+kqwY9iACjI8HneQPyv2JmYS9MxC
QpMbjvE5f/P/4wzJ/G4z35nz3aW+a1ny8Tzy7IUkWWyYBLV+C0TY+jme/alwKzZnsTIMWf4CPKYl
MB7zF0c9iYcED8w4SSa+ilscXukhjnpaKeoD/KVS+Fy7Uo83qwshljbhXIX5FCa4mb1fboKK3iJH
NgICYYHzaq6PT0zG5ca0TASeuVgPjMIfi7Q2zXbBGotXgjMwvbIY2VB5QYHUxMhOZlFIAln+ndYx
vgGhKpKIadNgh5oSJgmc3uACDwVxNC7K5M5uqMfjqnO7ALfD+XcKxRED/txXFhSRjsg7LYokQBU+
PuszPwKd6FZkD54jf2LTSzPBoplgTHZFtnFUP0FiWHwrLn983xrPNX9zjJvgNszkkzs9uZNm8fFb
r1WGZ6KYra1ADae+RBl8YkdgcEetx+CO9V9gjtkdZzOrgLGzxI6swBwjQ8QUs9uWez3dGTATerrt
SO9EKKqVOLcf02PHg8UUpXMv7NcO81DC/CA3OBOUarHjOqhJobDcnCMzOFzKVmxvNarmKgDvge2x
BOJLfCoi2sV3rEaLYAjQF8SXlSz0YNIMNKyZcxDnLZDsP/NI/CMh9zInBfBNXUi2V508tTBPI9ZJ
hwuKuTYcUUG/0zWaBsHAwxUqvRClIViWeGDghAH9jkgB6AhXYSy2EgEwHgN9eaFQV8W4lVXDBGAM
FRMadsp9DS5y7bOa2q9r32AA0hPIwI1HV4oRtVv/xB2b9c8dO1f99iQCUYBjWSsTdHXHxsgKz1I1
B5sn/CSycK/gX9axlsa3D3ysODXlP1jjDS0l4wYY6/CWf0Jolq04zfbNdT/a+3w8nMzD0B/JOMEa
BTmeulUsYdlqnfweMgOv2OJhIIJEDJDFCuHgkiVnEPFQ7LDcFJrO7OUPK51YrSroZdETgwepiMFg
6Vv/Q82YVV6pwBT5YU9CGdtrkfW1nv/pwfq6QgdcMAvO/kC6bH+z///WPqp7zAjnBm23xEh7CuwN
Nl7BZlkEgZ/IAlhWDxKC8Bc6NBRCbL+7O7W7y/SIB0f3ajJ/xJ95ZHazZuDDCzNzyD1A3F4PEPBS
/bYYmfZbIbPHQAmZPSxGJqgMeqCMg7TjF4LWmzxuLWz78NqHM7RkHPZNVJYB6ecrd7/fxDaKqzq4
IvBoHf0JBAEcgTJ/fJi+OE5tFE/gH8wxBLynXkmwAt6j1M/YeTHqRiVqwkPa9pVYiBh7RlkLng2k
rWNzydMfa+zoG58Cu9v4zN57SIO/DMyc4ZluyRJlEUpAnCj/rpzv6vmObWS4EZPz//diCvC19D5h
N9H66RfDdwo9sohQ5k3iZ0tQTTLvSpPn0kwCcdA99DOGoHFBeLUSZ2qcQou4ANO456urxbzYQd+S
ftLSrb/SSqbz8eyYnJmfV/SN36DxK+zBC5VfB/5R6a+vE0Ce8AQdpaPqbS1H9i3NHVAo0JfwDiCl
IUH8LJ/PpcOnQf4V2x4dTipsWHxQh55jl7zZYEKUtPS8gHOsqxluGHRidYF9lCLSBfEApd3hHCug
I7LFteG1FemCbHQs5K8MITKYHOyB7g1ouPV/DwjLmx1I8fkSP+SYr5tAgcgXDldzX5l767xPlZ1N
q4fgAyiJIogbYbOAVSWWayhMFhRJekbwCyFdwR6LQl9AxBztYJiqtgXs5aDmDV3R4XTiXZCGBsrI
XVB/14jQuAPQCmP5B6a1L/CvhAQmHGD/2b+ujfyAt49wcGet4ewjhPpf9j2Wt2c1LpkMSnErxR2z
vEWsoWL2glxSihP+/CaoLXYZD2BDRNoT2evA/CAECP/LDs92JIt4GWjC/RKf3wE+C/4cJzYfYfWH
ugWoBzam27VODmlRhyztpgD3iTNSFC0u7iQTcBDIT0Qf/ob6Uo9bchPjqhHoWWIApUYvsLfDiSEw
9zvlylJegzMiYaYKocIeIexBpWsdlOj2hRRSDyCdkkn69U+YrbxTFcuPFg5hrxdmxtxki94cGJN7
xEQd6bSvALkWY7fGLybfJqtFF3V8QmW9R1KtFHHbEY0R20XcqHG/LB0NQwDysen2drcH+cjxg33g
YoNM8ryflzKQSp8SrgBJ5DhgGySqb9xvkp3+FpWbQ745FOa+nwSaWxAu8IOJhVIe8om+dH+97C+o
2S9786HjwIEBLoV4VOi5R/u0GhDIfTj14WpugAOF+pbLznwOR0bpNRkccCJ97i4GEFSSP+qd8cWo
hEL0Arv0rcExABXb3wEDVrpA59JvAE3ciD5xNZGCHFsjqNEEazMEmCJg8/Kb8tAaYd/7M+zJo4BD
6a8oruHPLcYCxpJkd3l15DvtYP9kxgAJHVuCW3hyqV2nC2RjLAWDlgg0A4d0l56Gw4GRwcxj2oiW
hgt++Rd098gNPmIqMYs4aboUsqS1PEowO8OeOI+KNqpa4Ux8LqIaylARnU/u+bj5ThqPclImhgDz
ryUkSSLPAGFr652o3U5eTcAO60ERjqjDEwXLMzcxLq7cpdWbChueGFrqfBpD+oByJ/8wnjrCG1tI
a6DqQNG41G6OAO2YCWBny2GQfCVfnB3AymDK8psq8Lvr4ILsM8n+23FO/Gw6gp42xhSGEyx8bNdi
HYE8ULtuCs9gYFUQUB1q0x80mYfBgKKOyvUnBxdHFmdXvh5c5Fp4p5/DGFd0WWdAI4oBZzV3qWG8
QPGxMZD2FMy64dPfDtye9CpzHShHOo5K0PiEm0HiY7Nsi76CtAj5kbZGx3mVmDQUjvAhTJfZB8Mm
loXAESofl5zrvS718bRXH8nSYnHUa8ynkNOCKeKHNXjgUv+gqeF1pXSBT6mfN/jNpJP69BLkXsuT
v4Zila2vg5e0vgViNPnp7BN6zSpmH6aYDFKMuJ9IcDvgpORBZonG5bF95fex7APoI70wWWf4TMCk
N6PzHDkj5+Q9vU+KpRo5Pvq2hA6CsRza3v30CXLGwcJXYn7qhXKGYTaH6/kZABRCIIiXkRw28gFC
YCEdcuUwg9DD+JndzWVnXmBQximkH8utdBeEXjF3IPQIYqd0B0JPG2JgpdtFxf/j6sya29S6LfqL
VEUjBLwiWnWOY8fH8QuVOMeAEBIg+l9/xwLH36lbtSt1mrjDwN5rrTnHhJSZ+JwGqEq1NqSo3yJX
pBBEq0hZJ5CQmSVh0MtAwAK9EBkPIDnsx/q23CtZwDiCEWQKnMNw7j/vg9CmYeAg4iDRfJ7RSAMY
U/MHH8TPyPhWnlc0RrG8Rgf4H8H4zhZBm5AJHqs2KbrBQNDwpQqgbGCSy9yWsoHiASFf/AdSEI0Y
PYE3uLWU/VrZU2XDUPkCgTDETAiHghg0ujHd8o3LqYamNINV9BV8d4BMuLrY74g+3183KGpdPMgx
CmFZHUdrXJJIrWVxf49rt/4dx9+TfzmWtaSdgp4YkR7Iqs5CoOD5olhnaENfdWmRU6+vn+mi8Mox
CnYR+iMh5LMwB162RWn61SOXKegTfywvs2T0NfRdRQArg+jhTCNRL/3FNWF9XZGGLrfLcStdeaQ8
sThTmYQYI+M84J30puZQ6YdLeozfxwRktns5kdx2n5HprRWyQKbrcP5mZHoWS842qeyEZ5KcyRJl
wN2hz81DeAvOpo/EUGm25QtHNtM+6RwG7dM5Pk3TQ3x7yMqHIeb1c7JqV6Py3bYtwgHZrhclatZE
K2wf3GqzEhXd4lWXiD68p92p+sNXyudskzEjStTt/5B7fLrDZDAdCPMA+X/wIuNezmTd0fdyL0yy
NFwmsAIbr8hkQcDe+P2zshaDa6psr2zns8GVnV4MrpTeNuYJ8bheyu2ZgS9Iy9lKSfGRAq3H9bYR
KyVSSf5EM/mlliRykTAhapGGNAeqNMo1CiYLjYImBVOjyao1P7d9okfIHblodJfRsrbq9j65ks8i
GgdygNJH6hYW2lc0PRRjJANcma1qpLU5fJM3P9E4PTAjRTriA46FFLyAYzXVU+a1nmuskMkxnfrZ
VQ4GmXA5AMge/feeQe+DTMfm6EWywbiFtPd1+cyRF75IMZ3utwd+g+mJXknBoRJgJ4zvu4RY94Ai
lFC5yzFzzX/hT5reF7pxwUBVDT0sdopuywwFs2xTcBSJWnSrarhpQps+Oil8/C6ln6GB4OYtvVCV
6x1UZWLiCvIVUKQPUZrtVunuPO2YcxCaat/E0GrhoQSLypsGAyN5NiB5eAqrXXrZr/L9BTZUcrgl
h2I6dGDOiP7ENWu4Enk5S5FQIyFFWtRI6JBQIyFFwlNrQoEkzeiB5s1srU0eeJFvrMgCvg6zt9iq
26rgmZVZpILu+B6hm0E0021oHZCExu12/S7nTfQkg2tpwi9n3e8SCLRkoZEJxDky16VTw/OSZIEB
7g9S2OD37GSDY+3VH9xq9zkpZLnVcO2Kcbf8nzC3y1328rfq4YI/iS8DD3RuVTGZMmC+4qZKZSzV
Yp9gSqXJWGr864LmXMFYCgN0ztF3kKPF4oHmdLFECWU/seZQ6cWRqcJMjfhF8QtLVgz4AojmBR0P
Btn3IDeDvAoJPmjLSON3xZaMH0XSD/g1JO0+buZfwwS5A6/JoS2OAwe04pgTKAqWGpEM7cufZ8JJ
1ydCZdQ5VObaHc/dkVCZHqOOHvGn/Wdinx/FP2f+MSLARKpY8oa1635gKyVuO0MDhCwcplwB9Xrh
mOf0PGAWrJw55xYTUvEPZASMNVwh8gzmltEyJVpaRmillkU2D8M95FIO1xC91CKZWnj1XzGWBPSY
H/doJNgOIdeGpFrH3tn/ScQgEBTptcZkj7/yjJS+2njI5StclVD4594bZUM1997Ola/1n0p5mxiv
4Ep8RHCdqLGc8m3MEaLvWu7tabc2d5q5G5t93+yJvMP3wFIQOM9vhbgKLj8wa/AiSdxz5dyAxWfS
ciGDdokjx8zIVao7WfeSYSN4FmcDVmCOayfLzeCAuoUjUelEtUcTcoo2bODwoiAnzi4ABvyIUOYJ
8gc2RYUDAMMjItmR9HB+QXHLvswED2HELGVtUQocVTy4aOtGWShZcUOZDtHwFN6t84UgYZy0EduS
ykElPublqShPt1+4iWDWlKtjwgQeOTGCvdVxWh1HjH/1MU6PSXbE85dyBvww8bh2MjPSXu4nmLAA
YS20b9RWTACIDMbgrpN+4ipXVwN/ZYOrcHMOhv+uAdogTvJypCLMX5m5IldqthGuTjQgQggkqgxV
1lWsyXTMLnPeUaVKgi/xgEvyuGJDlhEO+cbD451c5aIttr1C+Bo0A1veehcxV8RdYM5S/IkCE/MU
m/vxtj4YoEUvh82IKWKfrqXxqDWReol4RUKdTzlOW0770D+xEbVzjhAvCFz5vCCwdLMLiWafUxpG
WLHmf+VRd/+W22mz1QE/WoeMh9DctRwtE2lj6j84B9KjMIDSR+oQWdWum3aXC35CeXzN8lBNYtBQ
iqNuHVryjntRmZY/6DZqcxzRJT/xopQtqhdzP2lRpGChrCcqirWkYOU0uFCUkSkSNgz4LrJTXOfN
or6EqfgyqudY0kio0MnmXip0ivTBclVEsndZBsKLzJ2oePhVr7f2C6MLGrJVaJXRCuZljURkj/7Q
Sg6dfSiuBBYfL5fTnZ6gccrzh7o8cHEkhzNmc9X9zW8UvNzzyrbh/aJskS1s+p1KGAAKm5vHiAYq
3Pq5/7ki1fRAXZ4bktfLYnQxa3zGwdfflqkdMjST46nIdmiOUVzM6hpaIdX7LfGaHU5Bz74EZKps
TJgwRGgBYyNvPSQKHtlbnB2YcCFvQIqFJgnFjVaH1I4tuuVzNJ1RnH3WjpSPpNtQOzJ1HmioMS0+
qeVpZE5dH8kOQ81ppkf2XxNpmrtGKkfx73UT7DLvxAXWr3KB6YUQ3zCnn7dpQBOEl36my+JCj3M3
hKu8XGiuda1Idk9pfq7urSCxEU+shB9M065qJfwgrQ79dIgJf9lN6U7tjyOZ2N1pyEEenkiuKjkT
kTr2vMKdjEKdzqOEa5wLOhOR16hiPuJQRrAHotMlWdbc+GTw0AM2EoaaXjd8BvCghtgA1JzTd0Ba
TD84hrE3grbgAViOYUv4Nccwkq+Xk9iSfH27OkYfksug5sTGYV85lWkI90CpA30M+jpo68CCPjfi
CQ6bMSABTTGCFeo0I7CRIbukPgI86FEUa37bSeojSXFmvw3Pa/Q3pHeHA0iZb+BzrMIhr4GdiVPY
wMgYND9TY0ZXEvotb94NVi9h6G/ACMeSSwHsJVHRvXrqT2AWLGAW0PFvM9JCQ0TzD+L8BZMD2WFo
PU5VnmVzYXx8CjVBrZ6OenLm2ZC0YQyCSWOaj2EWlx3pkehpm5UE3qrUGN+A9S8ZfHhnaLyXs5Ia
j/qaSmUJhYCjTy4EZTaRWa0HA1/QbNCpbBfYmce0Ap5JPw8sQJpg+eCJkbBRpOEkjQKT0WzhyVze
8P+gJF/E5IwtEJNzDr5x6s0DMq84BGd1QOqyfQ44BMemg/sn1fakCGA5RAZsEBjg9I79jfiS7naI
h0N5OxB9Uat7olet1Lf/8LMw4GiNY9mJuaE2DwTdr55Xz12/vQ47oSKtoulKHK/sdgPKWxrlNND/
xqGRg8Hh+CdpD3t2/RhhODvM6kiMDvIqEXBzru1ID9NEwE08fQneWHZ8fzOxUeA+9omnxy+3Ank9
T+von+qenJhIOf3PyIz3rI4WId8i5OHPjSFRUTlxSpe9ne/vyUFlm+ceTUM9DcmEkUjSH9yxxIhg
2VzTI2N8AM/b+Lw/s4fLwMyN83HWEHk/MRop5crHKqwPj4DhiTi/NKyJNQ1i2zd+sInoaWQPUV7v
emtXXxhyHcgnY6hCQGo3BZcsJCCVdFRM8DyuRD/weVauUnmsrpfVz3k0mEeXUDzGK/jzPq65nK0x
FORP/MHpejlgo/VnXX+0LgID0JHmIxIDGqBgHGmAorwuX+idU1qg/kLwS1Fb1z66WYO2CGQ8zBOv
lLNzoU8bGFUQRS1+PRaVPovZ4teMcBnVTh833HscxoJ1H6WViDts9OWjrAqhxygc2IZu7Z22Zc7v
IYGvG15xfWE3NIL82Pxegx0+IXFjXkLHMg+0FR5Ikbq1XZgnIVI3dNZ1SHuKoTgxM0DbYbtxCOWB
5ymZJQfAQ8c/6npv/mC/KF559dPpKCCegWquEdY4qJrztdfwMyPwQtaMffe/DVxs+tcAHDq0t7lX
PI3O8EFMMxKkpdlPp58qbGn2b14d6jKtQbC4QzWpazumDZtX3YJ4JgAjdG0AjG7j/loKwIiaLA3J
M6KMNzQp44eblPGLxh9Tp5p8zt1UpLWDzN1IPNMQu4fZOxgjnnncfmb/iTHi9llThFoeA0IYRswI
O0a/rRt2P4oyvDyuiyP+zuKJW7XFgGz7RLCTeCdPPwmbeEKJ3iSuC3/oWRasswV3ZsAkDmCd8UYF
G9Lq4YCydabiENVt6M76+8K+IgYmI6aLFEnkLzdB6OG0w3BOAgxcvpq/eExn4g+xFCwYLwvmJf5B
VtGM3IIohpi6Qk6C2lROENfqoEyH7Hq0e1i9J3tOSebcpOwlJ3mSCGC80so6SrEy9FG7jjAvrLro
to7MLuI9y/r/fDYT6y6vfvkTmhdnRg6MEPsBE5Bag1mQZTJ/IMA1c+mXU5i7Jr7pmW8DxgcU5rrC
q+Pf1twogMt0znAEP1hgJMvXBZRATBLZIUtS0grJHSHlP4yVw+AXptL9H177uuq3oZBM9LDQw5ou
PB33Fb95R/02/eR9yG5DNg9vQ9gkLNgM+jMx8rgUweihonu3cffjN+yqzywOnIE5cRyEw9GZvDiQ
MSUJA4QCphkzuuc7wAaxurPjXQxr5xHl2P/DJcEhAJeEeb/GJ4Nz5v0FF99STmBkS3j053ICmNIK
2+FHDwNmd/soES+hHuXkmWOQEgupxDMzx8494mjpknw1Vtip6aXE562yZwta7kD2H+5ALFDdGPC7
5FWVYcLyZXfPZHBNR4UeEPSHwwVFLMp1iOnj4fwvGYzYym+rfbHa66osFaVNv7WvoGMjofWt5LpS
eHJRATKRskRGRP6bCwvuhQXxgrXgXvRnnKGHDGQo+ixNUIqAiIZ54QXEyMD77k17fOFuhYRzXOHn
xYU5w2DwOwJWbJitGc71tXxfxwfYfgTQcH93pcO9EuMKhTbZgFgDOAE4hwVcg6wWzgrxjzslySN5
ufpTgQJj80bAZvPuXu47fJjC82kRMQp9g8VNxere+c1CQAW1oz/kH8kUYZxc6R7fJ87Jcx3GDFsw
3uHwQ//+AbWItTgYe8a+s4mRFBTzwXiY4t0GpeZIo5mjBTHfUcepttoqO+x8INsLF8zeBdfe+xnf
NW85jAcBTlB9JWLETREkUL8/BuH0DX9BSDgA6TTPvK7hnYyXKt+t7vOX4SvhdqXZDLe2m75dDzgo
4+PGeIWzgUewgrLaOXxeFawAMRhm2Jlhz8DmHL2CRJm4C4BoZMBTq6PJ69qS/KYMMTqq9AQBBV7O
WeH9q1Kie3nqZ75qtzpuOJcz3Kbnv7eZSRo+eApH13ll+gRH4T7FAYuREsklj042R/fww0gJTQ3K
mW1Gy+J1tY7DO3FnLHWm2N5Qw+D0wrGeOVw/LhvKzqbZFdruxrrtW9JT7hE2yFYcoxOqmrWkuLxm
K6Gu5itBrhLlYj/xUJqxPJcYLcGAxI8rbgeQPjXPbUh2x/3FRFOFZ72WmAmW/IRKZFpRr0iEBDQQ
xJvDPUK8eVkTY41OFNMHSQP7ViduYqfbkWlHOaJpqlgUTaw4OPdBVgZweHR3+FOM7g2VABZHBjYC
2YfO2l7d60/TX/8aZ0ArjFaj25rdNuMNPW4nbYu6vaD7ipO7dO3SzTrXLF1JZcA1mbtUNoaLvP0C
WYcH+NmmotTwsTpMnebkSYORMPHJF/Cp8i1VenCf8ygGmdP7051so6DlBITFkg6rC8Z+VVGTeKh1
ExoDtqh1Ec6P86JgwbLqZyE/3xQH8S1YpUFhIkjDekXF6DQQLPhkaTSUETkSVbbrp50lzXiQZPtC
36O+r6fDdZJwhaE4Eq5wpTpRHFD4auazMmQ/mR/fZOWg6SunYeIAnpPhxIakCABNspARW5anErdw
xuDlp/xJNAQKSKdjz81R7AbP9GJ4hniAYNAsqGGctgZqiHkRf0K+D0LeiVaUi+d7qqIFrnyfjd48
gXYiiA5YeIBnUis6WxFhPmfup+zQE/a3OoDI5PEFVwN8iId6PUVXi6yRyMp3Z56y1OWWVZBcQM1k
hj/7cbFK6K937tvb/ghmaFrtdMJKVoTA7TN914CnQIoAmxawMuMQf5j8as6BGTBENP4t8dONd954
K2yM1IiZrJgJ/x/c59QMvor6lgIuSOi34LrETjF/NEEyfIKp+N8nyJkBEeXFcS9BKuGq3Iy0G9iK
GQ4gqzS3lbnNLvTUPjNKOuZEint/g1AheIrOz57wytJnhvGS0z+Lhj5aryPpl/QRIemX+ZhAwVi/
KWj1htBOoQ9EiPfx8YJsxCCJQbUcto3EBoi0CtFSp/kXlFaa6KnYp7BAjhOZ9g9p+5BaB5dtyTYP
+XhIGMQz72c6jx9LdiRH/6nOmBMYTGASWdSTAMqMaPqZ/2byi0CZbf4vM3GjbDvaG4TekXyIAYmc
YYD5TrMcAxiM1HISGAnVcIj+gkTFGUB9sOaP+qpP+SgWfxVYG387A6v+I3f2Kg1O4kDwANJ5Rbvy
Xr9DkuNf1uLYbzOhCdRmBECp+IC7eoN3jjx+xu0R0wVGLS5Ck94YdNWwf+wLms9b7TR+30Nyiudc
eF0DtvLJSr6+rkLeq8l/1OzES0KJZZmtQ/cGiIEZsu80877TAQ504CoTRdYD9pGUaAIpi+AlY78U
VDMl9RciFpwgPAUQsWxz7D7gaYAtp4f1yNkFY0bUGw7bIHSn7IXdko0QFgAYcbjM4y7lV4C9vo3S
laOcNj+qcvvCrg/emV1/YmrKwLlzcdVbTB8Tnm33Dqq2QIDpYe5PmHC22/yFQxZWeog56so3mwBs
OPGXGOiTX2wJLbRn2v69Cy0XT/EbvyHas/AOsHI52QfZaVwW0fnzUz3g2l+COIcV7QPOiCd+nA6d
ESbASZIL7+eoRaI9IZ3f8vDSmeUNMbPflw3IRKxuCjaO1fJlP9i9V08cHoh0W82AK4h0dH5hW8FE
v+AFq8SRv4G6djuxodYHtiVePYoqsUsAqa6obmj/IvRiS8UVr1dRY0YMUBnLQ/Dt0NsR1yg/QP6R
RvUryAEOJsslXmDt86Wq0AnxwXx3veyTFbMQZGh8jx+ICzCgroWNzj7IwqMFQGqCn75fEBz8Qlj8
QsrX+n0VutzDLI5O5NpxdAIZGv8o0x8wNuAeZMjLaAEK2mvXvfMLS5g9M3DhLYvE/i6HngXeAJid
rZh9mK/NNsw+y5FD55vlF0wMbkYqsdCb9NH/ojfZo19z838kCOGgIdgBW3YJ9YGXJUcg4Ibtlm+7
Wnl3uDNk5q08Vo9SDqIVDHjD6wwU/N598gb+uYHS760vDqO+oNoI19s8H1bnw9gcLtBtoXhpTj1n
XA1/Q7Qu1Irjvh73525bR9YH1jf2UdxvPST12ElIgRPaOua3G7WJjRtWlr7e5hi+4BjS/4AZDNvo
ih92mxLiwYiOg+xbg/IVWg2O0fD+nXdtSfozKmh38/LfyOf0uv1dOWYTGjEeBLoScFsDawpq0k1c
E4YV1g5SgLKdWe2Ky5699Kbvu3kvjS0xs7X0435+8VABhma406fD2T7o/XHpTk7jbnMn6/hTw7qM
ZCkbxlBqu1nASq+PUoBGn3nzjVm9ioBVnTWsDFRYTFNWMJJQjJVMlk8F6S6GpK3eh4N6PSj1vsso
EXZDy+QwKrRQOxIruM1/FzepBqBk3xlveLqxZVpvM5JwO3QIowANaiyeQG8Zbv+kC1ciwFTwj/j6
BnGh124EzUItsPlLJ4GmRbcPzsgagt6chHA9H3LeGmhROOCTUYAzYsapw1LnPjSdgRQV4uPn02PX
7CptV850jFHb6S2Z4CdgG2SrUZjBcJPss9Sl0/4ePxIcwLJq9HQSIqDLKWDHmbAlYXwDimULwBHG
m6VEKqfEnLkg/8xLGTwpFYwDJPHyhxsJDyWQ/uZ5cVFi8+EuWm4kdb6LuB24l6o5Abz9vqEV6vQK
qkExPFbI5Un6jslGDy73YNoEQxnGaZgNobmGYhROTvlOubM0TCFcEiFqs13CDsXHKU8zj/L8NK+P
9TslLBhWdFzouy7u9RWvee73j5Rl/EUqKvq6T2xhpIcS+zoAFqyFgspblLP6clw32VwETSML7p+l
PkMUHXAXM0tXf1KvZL82b0bus+61n/IIr+Xvda+8GRvtQB1CbQTVD7gxW+KHsnvNm0OBPE87kBjL
5kLEhXoXEHEr7HasW2x4bB0sq5PFDsZi32BdDlT7IDTgZrAAaKz+0BfAsDnDdQXeTn7PTNY1M4y/
fqr6YNrVq2Da6SqDaecnXRE3ghgJbV0t/BvUqvJaHMmsx9KDv6KnIqR5Quk/08uNJ9AvfO1qBiez
bZEM0vGmXX9i/KELsbj1LJwXGP8Dk/fadqAom9cSDCHFBh/AgHAti1hICOq9d36m8iAst1Ui24pg
CDYHMv24w2qIelg5XEU9WmhXwH9nx/JysA0v/67z9txmaNVM2ZKyl2H9TjXFxYcWz+ECWjyH4CUD
EEsbEOdrKxmAy8t2oSNmG3KoIwXQzgH4J+9HEgZh+t3MPQmDvB8petgrgBRi38TjO59Nu8JPGlBi
PhQVni9Sz6/yOWENcvKmGcLMk7pLolL4Zthge1LusIht4yv8HeHdgGpk+gmCkMuwXABiMVgAb3jD
55OsYpI3PJY66rnBJS1jMz1cy4dMeYg5l0CcxWPzkxHE2vJN1c87CJV+0smqb7LuMmfYpL50okzv
jM2llKX/uUItFuyuu5wBl6PcsgeyCfPSYQ9ER419l3RRcoyqcECgVPvxD44uX6eXZfYLOdt8olnD
E3E90AmiZKATdG3Eicj5n4ozO1Fgkx3ZkHpyDW54s44r7JcQ7FL3/qJZglEE92oP+Cn+XvKZFUl5
mReQe3YXbClYvyHcqqEKwISJJvI6r8AzcCNa0gOyatOoBDCC8XLwrsxxbVpw/tT7cekXup85zxrA
awxNdtg14UryF8/Yb+kitlJJWJbbgM1wpQS9uzbVKS5WjoxziF918WQ4XHskhKBv/jejNTOXYxpg
M1BoV99OEUj4OBTHyl/rfheLQ5GZMiUdLw+I2yvmz3TNPj9uzN2eYSNCEjindNICYhKpSdUYVAzg
NnSxS02q/SuubgpcWGZzOqJeYYf3xl7WRF8+d0n3gJY3rxH7AwE+uwKHcHEsZmP35Ny2yWO1diYj
uI1BnIRWEmZjUBtByYLVDVcRankr66yID5XVGu59XnbsVrSBAYMjqKEQ/4ciPOEOaKUIv1KHw7lf
SdYba517JL51zA/muDeS3NRIQdGrC8xzjbgEQZDNNu9sttPzqiO6mFhE8X5aWqAzzefh4sl6zpQt
F5RjASbWXR2dv5nc9h+LOX+JglmOJ+wqnFBYX1EwHDCWbWXzwqnj+rPJXGn/JRGdyNXW7I9VJ6bp
wTh1oO5ooiOAlub0ee5ML81pRlM9ZHKsOiGdcPwpA/QlbL9cYkLFyPwLlwSQCyW+Eenp7lbtjBHy
404dd3W+x2JyM3clLTnI+9RxwajgaZSe94Wrj21+lJ73pgq0KrDd+ERjCJNaCxfLnRiqIHAiXM8Q
3F6yYnYp0D08O8uCoQec/b8YPdwscJ54rsSRc0621KD1XIbSqqYMhTyf9hHiEJRpRerIBGnE2hLQ
C73VQT0GihEwkbuOQWtgHg+A9FfklszfnFLhu3BslyTuRARTC7WJd87HIzEmDPxh+YPSs2h203DB
2lN6APtY2HxQ66T/ZhOqMqH4k5ZLEcpC2UMpukw8qSWpQyk7eQkx8TSeKf/o5HPuIb2EeDKPuJDp
gdqRJux+iYuCUw5n1M68e+KA94f7SRVvO8D0GrqWbHxvMPjBIkPsRZH4av2AtMfrSzX5oTjfSDHE
/r/04Sjaio/iY9nH2MRoMss5nggrPNF080gi32BftSQr2cTXbuPe83iTyXv7tlc2n6gycmnB306v
1DcrhLmQAlJvxPRBeYCq6BkktpzdK/oKfLCs3gOQzRued3tpyOv9+mzawqhlF+SwX/wieoeDurXZ
swvxSlx2oZiEim9sBDUeOPSUFFP0bojzwyB0SspTInrL04aakNxLcNGf4Up8geVr3CavMbyKvaSR
OmG8Sp2gADFAIpA5JC010CMbMWJf48+HUZ0fRmvja6jj4EDRcGm9dvg8kfXBJo+KYof7Nbo2UaUi
cwDuxptZun5JiaHKL5DbPEJlXkNGlgQiZ3rlj2QlNRlrTV+Uq31zrhGtAACAhmS8kK3FMZYtOzNk
y04TyB4BGS+tF7N5opaXmCKu/jmXckYlI+6F/8vfYZX821VqTLaYM7LEVnjAlgrzM0iYfrXA8wKb
/4IA8huudLqY5EwTMn0tcESj0kLf7rM0gCNoR5kNX0VWpFj0X4HbUrcIlUPxLi3YSmf9i01n0CVv
VCJHeT3XKIdwwm8Mn7wXfPA0gpONn218zg0JdvIPE3zEM1t9su9aemTUSN75zxm9IDEkRJTQgBzI
kZBsq/NPBboYZp4uUAiw3figQOpvy453U7yy9erWy1EgXfBLeTf837Zsd8SPst2xVrasFpnk7zWM
rXxvYXbX95B60jKEklseYPWQ3oqRg/Zjvm2/m4prFP5qwlCCwA2Ikv9w/mN91M9Dh5btM4yZJhxt
tIoTDxdKkX3zzBkSaW7rNz07qUtgxcaU4yVBQEQ2JP8woGgAx2LD5jdaBCWjaawD35nNcwi5kqSA
nX4efBGtRcg1IdY36I4K0rK/MEfaGBw8BVcwD5xADhKaw3AiuZ2qjwwV5N9khBFrFb4zoG5zK5yn
VZvPmJw0a0yjtRD24VTa4S2LgFCW992K0PoKO/42nk/cNHnoC9+d7mf8C3gn5cPYoS6WSQwgS74P
vvW78rPlrQC6ChZYT3vQeeUNUlL0xzPDEssYky9jX5/ng761ZaxBk0aR/L6H7vawCVzOp/Mkg9iE
HnCZKdlpggJ/uX8QREALYyG408WgbbB0DlYPdPk2M4qUkJB8TnCgC2M65ipAx7BGnomNZn5xwrSk
oMnwBkETpnGnOpQ7yUtLm2iOuaBFRK+KLhXdrGUtgEYaKIxh6KHw3arvGeMi+hbQH1iXOe9blRFJ
j9csD5U81Oge30HTBw3JArzhzmhlW3nQdLrMuJ4QxCLFvocq2XJzjjX0fMMOWGRgUxWy2PwLWP/3
UFEkVnqJpc7vzuUb2ruJUfAQ3Pe0YkiwOsqMj4jXGR13JuL1tr2ymzsG8elgWi0OQP5oydG3R1TS
yiJNnVPvFU6c6RWqHHzHgtQLJHtZyQa6TQO57/BhjYJtTRHtKwxTPYJb6ADS8AGq2s9EVdp/9AtN
riPQ0CkEuU8/UcJh4GNCLfzg17jcgksC4BKBx8AGo30jQxd6MOwalwj0+nm1I2CtGfa0wIdB8sw5
9VakU9M/5GWIsYS+Dm+klceraTCknQMzhcHcyAxml8YA9BAOHcD/N2uP8BHY/HPZBdSVop837QZh
UC1lFwtWx93wl1YTCQ2j4dcHiPBWNFHDz/sRvza6b2wWF2zrWAW+mkoXrG9By6Gds7e+4wXW888b
v55JmbTVtasHy4K3BXR+EoPFj0TQ7UG9HBJly6iFl1XbSI45W0elgKD0pAM0Js+0gDaWy1pyhRFm
ospkm7i825bDUtJoM4A03P1+TutdZ+2qC/OlvTodbvbB+OchJmATz/MQ1UZ0NaKF6aHNmo+aI9ff
+N8E3KWTCwPkWu0ICF6PIgyp8j1/42ruLubuBviIUcnaMc8P2YAcNFA5/tRyPi44uI0B52OLvADr
EXIZdjbyqwuopeCVJU73ToQvlK/G+XeFdDbZ3ZLd9RrduyhZhRDAMNYap3Ifxc9Y3Sxf+YkHpCAo
cLaBwGxgVSiQvpseJ7YbtUOo9EGVBZtYCAmIR8C54dz9wMB0wCmIVYWATtbt/fbe04tAu6MIxKsT
dEj7DuYDWaH2VJlRfyeCeAtt/A3rE36mpHbHd6gb64fVWzZTEtazkwZ1DZYRTJbaO2C9nkbEqb89
jLcHTPe1AVEAvtYO537JP2zwhoj+H/EJNlOWdhdVJ07T5M+GXibcq4L62lM5GrWBMJiIM1gR3fOf
7G8un4b47exkFXiRbceOj34CZQIKNZhwepgkWNcdwii+d3Lx0u6lYj7R74xartYN8941vJOrA44g
Cwgn1d+EY4j1ErAdzV3/9opHMcCajb8NRIfR0qr1ySnLcEsgxEAGNq+YwcJfAyZXtsRpxturEwdQ
kXjQB1N65muR6nSxh+2m4HDyAT2F1a7FzYqVlYVR2OZPBgQ1RZ7YjXGEIU46/6qbQ6KLzeamH9L0
KLgpLktkPNpE/vD70PCYAuYKuC2COIN2D8HbKcE0OdBHhKVBUBrKMmU74XgkIZUIdcVDoQpBBIdf
Q77QitZw2FdkdYYl4YpmdIZ2CUPjjZRkk1dF8mlo41vH/mhTuJ9DAWnNxD8kVQDdptqJbNs3eQAG
p0IPSxJDoNbAnoP1yPBdnOpVHvA63RanpDrl1YmeBxKUrwCSM5oFa8vuxUtwHXus5ZjHy6coXGZJ
4Ly0Q58cu+qoJUdNQa6KoiQgciJJj7V+KNLjoB+S9qDzzwS5WFv71bjhBfM29OgNaWGP81ojYL04
vGhSKvXEp92DypuV3VBvuzyECFjxXEjal9TT1HvGGsGdNKRv2HywoEbq88usbKG9TxsTqOm8N3IY
YRiUWGSG5DoRlxFDJ4IJSYDUg1yRmZduBi8dV5mxxDyxun2k+paZzdL8utDL4uRxcaT3QVQuCchI
3IhDtnDbBvRb7ScZS3wwGDBop9XRxfrffDTOdypdWPDFfpMi3TnmoPPU47U+tunRgPqkH1b6Qb9H
Kq4kcN5z1AndQvjHS1stpg9Db/F5opv0eGdazhGbnhNgmya4WgFJJkx3BrA5tpPeX1FBWG+MfkaC
nBgI/+dbpcJJCDd0mFd8jSyWcQkFCUdz6foyikICcUIsCmTr7yI9g0X6IVWORROPk8ore81/A2U3
wDjmTNlRf+40R1Qew/mgawdSLOgwVpRms+yEq7p547rSYWR6ZzyBys8EC84AutQO9w9mPFzJRQtB
vg2LURQDE84n+a+eXs1uiHfoTMx+X2z2XHlFGm7AzblCPWUY09RVCHNCAYbBIVVBJzMfoSy/w9to
vdQAIFGCg0JYU+8GvSkysvoNfSviVsGb9OzFbkmKHspNsMndEcH9VyJepggNGVlxg9icPmwOjp3z
g+iUSDUonhgSV5XHnPeLn8H4eBnyMnCQIe99m+TbXqFE2N7XUbX+FJahhCX4s521ZZUuIq6mCxG6
RnQpUD3xkeSwCfvjGhkIxOZYOdgfCOg2vEJ/mvy+mlNuHBPj2J1BUFeS3KmQZgYyNgv40Zf0rRar
vwmUXQLAXAkLc5aYsPQsfyexfnJskr85K+5kILsn6XPpHyt06I/akXYGQxGiN2lTU2avdMC0iInx
u5K/Uf1DMxojBUmifN7ly/PQxaYUDHpkPkvxT8TunP3FLJngL2amZFdettMTAVmmJoszEDjy8Tv/
a2nUM7BVn+jp80XnyFwa1c07R3JeUha0nHkue64jAORMdccxIvovPdATMJstTwtCJ7np5nkpAjqm
ivYsoHvlZIXyhhvOfuJYRy+ANxuHK5wrFaJ8xr61tAKIYUbZJi0DTUQQtPUV6MbcEkftdmLkSfZO
1Ry4Q2NKBkA180Nio/xBMAyhjmPvnIJF5AvrCg0a/c2VFqYDg4zP9dfsUnzXdtUL3WE+AR+9BIzS
QKB3wOcAtUYHAdc5lnBgJXm4QqMKLQsqxCuHWvnOOROyKL15LfPaIFS3oiKFmHH3mTCOHykgTox2
J0LjFFr87u2FaoMq+wbpioqSXFbk/gK90X8kr91bktA8dePSPTOFKMWJZxjStEI3jGh40Q0jRB5n
6TBYlprO5JwDsbSugM4sCRB0r1hLAkTae3gaCYGIVaTr2+RpUYbSheJoT5dsOd3ThVJRK6LhBbwy
ZyHi+bJOpLp0qs/SSLvlpiy+LxXRfU1wOgNEh64S7pyOJ1uSGKnsEDmibxy5+a6S4ezCHtsq35nW
I3y/GjyEW7vbukzrufOurxf9nZiFpopKiP50IOAcMhWR1y3xCHCMP6isGMS46NHIySuP66OUhg/6
U/POyIRFc9x6q7J/iCVEXMMuQnJ5y3YtGrV9sgE7hSrc4dZ5Rfxgg3UTXd2cHqAzZY7lvWb0e95r
lBPrYPFTMdqjvmX8fomY7Mlwz0ZdvrMe+T0vmQ7Q77VHKtJesur95BeBMOz5s2KOV+rXGIvx1DzG
YnRCHcx3jrQPTcPtfmDK3XGkEpJkJHICMzLMCIUdMRKyrntuOPoyJcOYKeRlPgHnJCOs5lDhUGlf
MBvGJ/P2YBNGGJNM86DFp6tyKgZmGE2xpffR4BCN9FcEOqQhBzHJViSgHPkMXCntEaUPvSISgwCv
mxG1OZqkC4fYR3pEBFqzvrK2MJQRaJ39SviDECzEC7AYtyk0sDkWjewFREjsb9kv6rL7x5VrYW1l
ONXixz6m04nbv+bk+5H8Sl6yF6q8qZEQMIvAQRKL38k1RL7I3yZbz3jg88qeTpcNBqT5qTa4cbrA
4+4a8z6E4Mp44C8PNjnGYoFjDsviW6CuJq2LHxdJLOIKFlus+bQcHDg7LAcH2eSrR4ZEyS+CO0RZ
BVWAnA18mVtmfR+8nqgzaRqwH/Ij0TBgV+b2YFtlBnXfENiEU/AAmZZfBkMtZFjM246khfGK4Nnm
WyhTjohHFYljdbQUOXow+WUzv3QiOfiMlfpF9DeSQKQJqxHKTtgc1jv4X2CUL/wudgRjnUGYcjiX
CpO1VJh8hAIN0gDf43Jbn1sJTWXYxhemw4ddff65OQjSQVikwHQQOCc09BHsILmEBX4gG9hkQMvs
JimDRAwOmcMbiw/icMHHQdnV6OYT7Mv78xfqaxBCtnQe0BPzSTr6fjZeg+Cmyec5M4DugmsXFHcU
TpxZwiXGz5wbEePci2i64H4LmueOmVLmHvldUT7ztlxelQMaFeT6d8nZ4mtzRUjb4qJA+KWRiE0R
ymVC2xooJpT4eRQO5ZdSASOuBIVxnfiSpEvg4iPaDLfW/KVXQHxuQcXXTWWZSN0gkDfCvGSqRY+P
qRbYSx6Bkpmh19G8PvuMws3eb3Vaq39H4Rvc8mFThsnA698lsj7xkbPpJHJ6zbcSWUbmjZY7ZmSk
hCQgdnY0wVVWox6usszkW+b0/H/L1eg9otP8q8vsEEnDv7G3lSKKzDslibY9vxZh+krmFCm7LmrN
5f+p8K/RciEFNjHQu3GOJtPNGRGRzZN/yjZrxWUxwdIIiel9Qo+mQ2Ef7OLId53tjN9AT1lMmszJ
ZdJU/F2kR1XA67wW82AcaPhyABFwHX2LnLtyn6x3xD7GjJnIswLblvj8axlHmwyR6RlYIfJA3UV7
2iMdVVydGCNMTLXHOmOesr3h7DdnKPs+35VCRPLebpwYA5Ptjwgp82Ag3X0MEFUiMqFhukkIb5cO
RTM3J3RcPEQOaf7/cXVmO44q2xb9IiTAgOGVHtxk375YVdmAwQZser7+joDM2kdXilPSyaqdtjFE
rDXXbKqHi5PDN9mM51DzCL8m1YoTAZV5yk4SgF8RsJai80nEIokIhkn4LycDOntKiZkzAxA5GawH
iayAfkdN2OMAhm8AWpsC/Sw872BEvjIPkxBQMExikrTMaybOSwbCe9jr7YuSEo8Sy8gY1nGD3+k6
vjSbsgE3JwVmkzSbQy1UV1q9mTLS5531m5jgzCYCKNhY5C2hYIOwgoKNhWQMxgr5GzBWkIx1OLdg
aFHZ09v68dMkOLyJiA6zvi88bRB+nQ5LBrjCSkgoFUJYMqniVRmYqTB3WDX4svpHYMrBbw/UJgGh
VGf6S5cRWzeEWRpVQ1QMEUJoPY2lUaig+RzEZKNu7SOCstFBn5sNlzVcBl7IM5aBV9aLEnpNeISb
ti5BOMjMh2x/mmXmBfEKxVYvttp1I+vxqo8PasTkW8mYjMXpgEZZ6KCh6iAvUe8R7Wd4Avl64VP5
ykyOf9UnSOSyTOQSEzKZIRhq6cRthudCMA2pbED4ecEwkWoSy0Yn/86/KRQ4hgVjAzgBR3DO8Jk1
sfTOS53GVk5zpt1xbEHZHt6tlsGhmILkXBl2AlzTRp+2ByIuQTfE0hvWnt6aHYqQVjIZEzmEvMAi
k5F4VnJmwQTwuJS8V2MS1FyyBGH+4IDJSXuNVHJD85jigb+haJAJv7AQKIenWvwmse6r7SmC3WIB
MzQYiIXg8i2xr9GyRy7bJLQ4DqWZfLf0ZrRn9IkMxOi+oL1RAi8JkhWWXAWmJDYJqxwvqSmCI9ng
C1PAxFeTHAiHscy6FnCwxJ8IRDgq5keeyQOzY6R3OKGfBQ2Y8e7qA+6yGsOpg2UHFtvidPudr93u
lQp+QbUXoiTMC2iBFqRJGHtrAoDFnC5V3SL1mNPx33cu+DV/UN5fojNyB9igdUx4Fuc/4CXHNMwG
unz4lzB5SNKiIrAe6Az4zRA9IakykBxI6jC8HpKWhT7Fhzt0gTx6DhS8qGg4WqfXBXo71ttjskP1
QCSUXO6potBumo5M3Ag23V5H34FgmDcKFAXGfxa8QsHq4rD95uOwuMo/LMc1p6y40HwcrjIfhwsN
WwY2qyLgCFLM6VvAHqarQBKAIpiO0Oe33zTIlAUQcFjMR6hEmD5Cj4RkmOmCJNls+Z5oM2g2rliZ
g2WLjoNmpWKAWIgxImmWTCqbOuT8Pt4zbiM2WMdA5PBf9O8h0M7CxFpLd327zZC7rzdLZm/Wxafu
P0YAmb3jKrhQl7vwp3ir9Td0NRppyNELPxo4IBde552+v+pCZXxtb1AZ95sjwPFsgEn+tEGbXIoI
apgwghMFib4TUTHdnBYzrfEJ8oa1d1E82DAEYaHLOkCCqUPcJgY8FRtXSHCZUr/Jo9jhkooEcPGg
6yuXxUCIlXwT1gw69Khi8Ao3BMpwCgHt+L3MiBhUUU4zl27YPW5gknE3HCwhBeFuAKNBx9M1Iins
tKW2LqeozGOr5lLEK6QydAaYts9VHMmmPXmqxkYlsjffMgyGJUOuKBQgiJ8AKtIHBQ2jA6i0wGnd
igJwe2y3A8zRIyO/kHKKSohy6gK5gupqsrtt9km+AQv+BBPHiymIefAnmDiOkPSOPxTPf/xO41nZ
Np8YKaxAnyFlOMpRIPbFRVgpKKQ4QAVhugR6+mt2bqAa5Zx6SOEXk1GBweUgKHoyDIwk6hPczyAj
fU1rNIs3nPEjau58r+b7Md+3OY6e+/JrKMO0cocX1A8dTHvVN/geITBo7hrf4RFfOucIcM98BeoK
HiD4k6093M0aGE5IrueFWlO33BwcAl7cSDvuap8YI4u4mtTHTW5smVl6CPVToFxUOnjpWgy8Ysow
LsQ4JzlTjBHEwDgUilF+to8b8xn1B41l41PxMJyVVFcefuBH9CxgjyyULCLFylHQmDnLQDz9HYgj
OzFW/oD374QdYLiuwnYIz2mUVdGkRxdH3xg5qadiFYaAY/s0bL8uKNcqt/064Shjt+itO1hZDITF
0pGlU6zwE8yVOr9U/TNOQ1gOgTF1JDjZmfWYf+Eqmn8N7S3ouwGhgyvX+RnK9tJPj76UQl3ycWJr
jjfjGjozjpPYVJJmzoTpBb+Ew+PhEVSePBODaWOFJ7Dd/bUgWUr3Db6ipm8Q29L5quK30M1K/wJ3
9owbEMdl7QwrTtMAtze1e8R29AhShRS95kbeZWcROJGbW/20K8YtX65Sb/hm0eVmUFCGQB0CKhXS
75hr24kQOpMw7pvzq/HeWTpvs4gK2V5rSPsCzAWNlT0iJRWW3OvRxaB9LTv38luPbrIU6/RSFdga
2RgOEnqECSOUPpnzzcfikh+wTENEzaxoF2xl3wz36hu/aPldmHtj9o4JN3e27hw+rfvGxGtWOIKb
VEKwfWHbFBGhLFwvIDqshS42l4bFpVkuNJd4ub7m5zIKSC8B+U28g+v88uPtV4Z48zV7wfOOMREh
fGIEosjC55uFl2GJth2YDOAaBnDD5IePwc/+/Vh+wI8kPuEHgGZetYlYEtkM2WjfgiXlWB5W8luG
9aCXgEax+c/TDgzo5BZrY+/0nRM5gEpOOLKx39NTjzjukHiErZsliZwO9RFnDPXRGmz5gTdQIRZ6
4kOdmEtnQan4dkpuVQG0LXzwE+4pcnvoZuA8p9TA+Mne1thu8VloLWCMu/jE9fC9UkYSsOOgLfB8
gtQ7KtXTHNhiAM91LjaYxuB3c6DPhHc9fXQWppw+RCUXXwOkWSDzbZHszheR86CjcoAjkLrl1kKE
DRgM2uDif80btpf/vhFjHYYyDEVOGzJK1DWK+xCX+FssH4cj7ieONgj9dgNdl1MfPisH53DBq93t
dUGTe6QcA2qmEgJtZuT6rxuG3U9nSs+o0qqQDu4ZFEPQmQ6Yk9yU8k0n7yd5f5kTYGDtzpNUYTyK
hsRm5MJmPXelXRrIEEgeCXxYNiO4GQsBpMe3BPoYzDRINPBabqjf6Fj/a+HnjnVpV5c0mrb2+9of
a9jtNnlvwDfKTlOAXQSX1mi3ibnJzc064SEk3DxaNZF6ik44/x3DK1y4xDEcE54+ttBzD4ppDoUq
lSuzHxOocQYZhxl250LA7umExEOTBcgAS4oYpWdKxVl2idaEQOsVJWgWLZJDiVwAOTrVUc35j2sd
N7SXUWTck1DKSQhTFs4Ph6F5B8kWIQk8W3g+FTkmz9ctUkHLpnD4pz6GcwrDVryFljQ4W74ryATj
YKbvm+WWwiWDWnue6TMoYaaPEgYZDKXSgCTy5FRb5li9vMOf6PwH5RLoM/SxJWhVH4QqCGUOs5QL
WQV3IEUiNB78FRcXaN3ZZQcW3Bx21HYUWmDFBJKTnkFKOfRXRHdLUHkPM3BecIbUIoAzZBQik5IS
GKBg4qPhQNEFxzLICRLEiiINWgOu8amDE+GlbzoE1snTMYGhMDsCAnnv6h9K2wodlcAQCirXmRk7
rQQz1vyScuf0AZ2VBZ21RFCAGvrr0HsSin7VMyrc6YhEEiRjIA7uGcCNK1EnUAPAX87YZGPTIAZ0
0DHNeAAuKgOY0LCDWDChKcxJ70Cl5yeAarbyATYNLqWrW4pbECm+j2oL+gVNi++OS0HRqCmBAXSj
IrGC5oDUBcK6WNQ36AugkexO8l4QnwFIsWWeh5GmspPImdK2A+u05dFQGSXZekfySICJK96ARCXM
hiaAuseXzfnlpPg1Bz9tLCNit/8Lx5Fp0TXAq6Zv8TQSualWBnjvthvIkpi5YKOFh9Zio4WHFlGD
19lGC8sWbLSEcsNyVcvNMIr5q38ObzhrftIeSrSKvNDaIxIdFcL5BUXHX9SNf9H99yOuGU75wq+g
lV6UH+rosnizR4gAqPYODgsQGonSCPqNc78gsFzXgi4FaQrGlChKV5TeP8wVZppM5VPxwsuMBvkL
HElU52tOBbCUOV6TiQwhm0xkdFQHb9LnEovewEgo3c8JBSAJnPOCoGl95g1cYVQhmzXumcfNoYjN
uU2m+y/wBhN284ycqLZFqd2FuvDEFF7zDKvOiGzKWMNtGmuEVURK80ENTRV3I/vAnlY4nRS156hW
RXzwEdN1i6lr/pLhXTvLCfXH3J7S5zJzJpGC4iqf/LsOGw2LcTaBssFFDi5MtOdH0hzAPYVA4vlZ
/+TqshZjBYhkgsOOluy9vt6bT0x+lnFj9UpTLl+36jtqCu0ddbZ8Byl31tYsOvtsS6dG4DEMs/4M
KRv/W5dW8L4gEPrk7PgEI+TGI/6bYoIAySpBo46fUxbmAgAwnvjyUPezzKfqA2UFr8F0Vhn882ij
ORxxjyJLjnw4unNCRcRAo+si+E7UP5mNVxC3B0vcYXuMbLRzpHK98CeJCoCGQ/hvRJ2A148hO5OK
ZhL588yxI7O5aES+cZ+JMRgtRvM6fPAZIDiFmA0zNcQBCFGxvm90Em5u1OxG5vzBihr3nJ2UQQKO
0zFOHsbb9MUibUR3brHYHaDYol5kWLa75ZSEoZJaLwRDSV+kd2AIbOKAAzvuo8aGunJu5Qvu8Ae8
YzNod3OIIn+hGiF/R67TBBkNltlsfJuvQ7LaahpU2u4pGmlW4wkHo9HPdLGOkM9gpBQB9qImUhGo
WAwd1rCOxcK5DyOxxOu+jRsJCZC3BuLOwzdMZ3ANCoiMIS9Guisz065bB993gqNS7MSHTUEisCES
QNacK6gO6EyHzWHYWCUUSfiF8TpWHOx7MQJcs3VByJ2DwurxJyjsgIkpNgZ4Sdoj1b5M6PAWCsyB
o5Wzgu0T27LvaqZ8XL/xCbfer9BI4ssrTsAy2BSQxDvxhC03MsDNGgdYTlunVJ+xTiabUWeQWqEs
tptvfHFIPMsZV9BM19u1EqvMWQiSpk2G0PWNw+Fib9h9E6KxAjBQApmdd7eaXY4XN2SMjkl2ZMEK
GhVYQROEaFl4kFlZSBnFS+I1n+IkgCPC7ESmzRbWUIGwIYMHJNGs8tiSL/QTrtEDY4Nz4wE6h2s0
wO0cB3PqLQaJpN6qEMUY0R89U7XXp7DGSbYM9GfGbE3UnaLqTMhGcIbtAlSLIyizMji0CDew/mJT
yHxsElfU/SsPF1ASMkwi4y1PMkVCBsZHeS/Wv9ziCY/VL7TYVU78h4/ZB8I+k9FaKNNNpmFfCpu6
4gkqfk5EVBklJbuLYMeL0IyCKEUxOF+RlUE6QhemT81A2Fl0vsRDKpj9hyquwVFVzGewYMLNSa3C
sx5KSZQwFSkjUEqEAHXuDBqVC02RRygFcRSD6WGZxELZDX57vJEVXGQ3oyRcXU/UU9eHA3kO+m6d
uYf7FchwZhtkN3SeBeraCTK9jFhnptRDpT/LghWJARb99w4wE1tXF7J9p/3s3gcITSjB3wb8/i7b
jHReIPZ+p/c7aUZPLuR2MHXEAjIkH1orQ9CTBiAFNhy+U7ObX9aHICkhd0N8HVExxAWf3oj72sla
hL12Ta9JozkvAJbsCW9ai93jdlQcqAxsJAWfdl741KYm4W4/PrWAyyw+DuByNy8syfgsaNhhHUiP
CnaUMAmEH5gwcbE4soHi71MNb4Wgfjk/YDXX4TY3kgPgEICtyoRaH41g1YeQLICJupa7G0dcR6Pf
5StSnGZGibnabG6JFuI/aurscfup2+kZqV320R8bu8EZThPg/I/3GzQ1zOHG/7xghlIo7gmovjS2
LOI3QJTdVBPOo+qK7dnGkHj1wEc5WO4ClSMeuNLwAitTNGRiQTxl0z+/wHwA6aeISIUQD470tXCm
T9Clwxclw1ELGsgZlR2OmcMpAA5a2emXDiHJZCQeFpSpxGCRpnDYyR8NfjkM7gWNr20d8wbVkr7h
LyH5SfW2S3YGJKzLzkNHQf+BvIAU6aNNcjS7aGLBDQ4m5mlWgLuUPudIpPckBWCKRnK0CszkJnCp
KF5GsSVmuEkd7BLL8FWsMQE8O+dbnu8rE6wSUSYQtH9tfBPiKjMYKOroBQhBokOR3GlnfOqUAaSY
wWHusdxAE+OXg0+4bwI0c3SVzj0yUYfmAwMajs8TKa70Xyk6MrhXTFaVeCg2Ij+MdM9vEwoQcCp5
uwAVIipbP//kc2gQGAA1RxEFaI2ejC0dnzeaHC7S+Kp+kB7UEg85ZwLikJ5bJH6R+inCXk7sgFcb
9iBtkVgGb+O9ZTJ6t8ISAxy4Fi+qFxsL+d6wkXAXoK/h5G+DClFhSxYhxpcBprLGjUnELBA0Mk9Q
6VeYlwv5smEgL6JlSOStr+K7HOFvgCcz8m9iulgWByRbtT4b0mMQL3brD115PG+Jh4Ew9QTFby3I
naweqyRI8mtXv+ONn+BEfbfWH8x4lYCYzB0hxnAkSXkucb/5o4JaMNG9+BVxNxgzSNvLK8cQhwMv
t37X6JMgi4vMYeXuNLz/xOOW455euaF8IbF609Xb1HSmmsAHm8ObG5EoYqJKVvOxTWq6NMG4cQqu
BrzT8iY97I+Y4yAjpBiiAnsl91N/p5Hn8GsB4+lVeszmIukJ7iKRznw2Up2NxF3zltC7vvIhRJ5d
3aCcwsCAvIUQq/ye00+5415QlFjrN6uCjXRTGZt82MDjHEFWqX6McDpG/LeaAhpqo/l0icI74xlE
Qac+A3Ys6AHum5y0MsYEPTIe3LDEIZu3pAljt3SIV/oGREGvt6O6LQVLzx1WjAE54FH/zsRPcgBY
2ugTBWCAA4x+VYsoAGTHNqEv0o4rCw/TwCDmaI8fy63FdyV/8LpY5J3EAJ5SntOO3SUm8ERP8VI3
bGzsp9Diva1D9t0/3GV1K57YM20XTdIH/F0O/oZpxzeecYYl/iG1jp4Rv8BGJ1In0lw4hxJT3/qC
DfqbG3Jmpq/5qe4TUJJwQHPTXSG3+NWcy3PV/SWap07Ea3EX490thy3a9Zn9S84MHuAQgK/8/D7B
qyfBiTWW8W45i3je6+zuORAi4E9/sMBeXLCv9ycMA9SgZ7JfAmvC+UBAAhjuT/Sqsneddwtx3R+s
r2mnsWNZXnUR3p8XJNROsRYL+pGVCwZS8nEmHsSpmcG2m2a1QTcH51gDeqRbJRnADSSRAM7TB+k2
v7p8qVBfSZeB8mzOhoKQnokOoF6Ctjvx56OOzwIpAqq7ot7HRwh6hyqMtVkt8RxMYggi+jXWJrPj
+EkIInPx6A3OtBL38/U7QwKYc424eMbK2eJcyKssLzQb+omgMrgb5DUwt5mDZXktgmWVb17Hgp4K
iQeCFpso3beEg4+nSx78aln3hCuVo4L4/5rbr2Fecjc7VKBtJCKSKSmLwER3lHCd7YMtY/TADEAN
mMkqpA5HMps/RG2oE5g2zJHKiysrkcpkuVCJqnGGoxQCN4kvFAbJnvdLvBo7KXF43DaZyM/WZrta
Exewa8j8TNx12pr/Q0ArlSTZuaQgDTxF190gcfQQWMQpQ2DR4mHIXcQdOXhXwu+owpH88nJIfqvN
mRuJYt42rMCE0JG60zPum20XXAA+gMG2ZQ3lxU/w/0E9Z8AXQ3Hj9Uev/Vw/14QQFj4huqs5RPfQ
ixDdC8rlOiBBVzaCJ2LywDnKy7Yodsdhd+h3x9Ne05kM77X2xspuVtAPnhTFmf6inj3DVkNca8K0
8jKV78pOPEQDHYUTVRO1UyKWnISg1eu10AKwMjLHMJYjhUwRQSvVwW1erhROxKbh7j+DwEDtB1L7
yD3Hqg9OKk7nn+cuBFy/akECQxIoGEZ4SAIXqCgJZarBVysgUVjulznflynFO6fWEl3CDrocE+ws
KhvqWmRlcD7SE7HYITgak0cKaDZA7ATKDWFKWEeyH1m71R2BGzX8pDlwI0cKwsa2I7yIQKEuj+UP
ztfliCVdhE1vjurjFxG4wYOzOHHyzHA3L8/M8tic9ny/PQJFbmhmrfNa7Ogz0yXphqWq7nUOu2kG
YUfP4qtVDFu5oyvpP4gMAQkCpErQwYgEFADokvGkJtJBhqt/PPn/OkQLqzii3gEhORg4IQjl4Y7k
WCXTgaGKzY/5eK2fQwPDfI/A7jkOuebhXKJG+Fs+uXIFmfTZhrkEfYuV+vaIOjlW4bmzQ7IT0oWi
72c4HbxVz9K7/MGDUFArIURsmOcGFBYmHnnSNklhvDiEUPIPrHNgA11z3HFW9x8GcYJI9gl29mFG
MCRn/20DdvP0T+83Z2phr/rmnYlGNidlMeYFEAk6dNXQBuZklRyaFg/jQXxtXAbeOeuCnQznEexr
3Wcf2nL0sO3pcGgJkt+WmYDEKxbRMFwezkSCWDbJVvoivLl8bRlV3w3iLTvyDfgxeTDYFopw+/L1
QNIKMRlUi02gvOuI4RE7YVb0wcCMI5nDVd/JN3S00x3VCYtTnCkBRzgZX0M83LUXzNBEMg+h9/yp
e9afaxYDCnBDW0/piwo0+Yd/RnCX5icSD7AQtuQka/2mtPOLODnXlcOLrUFtnPaDw9zCwgPZC/Xf
HWc5cXMNcwx2tzvRN+8wzr/pnCRKMe0RcdTtB88L75f6gThariSN95WYrgfuirbf6PqGI/4liUjL
5vbgxK9drM7mdlnHOsTHxHt1jNZHtFhRgcMlykFQJGQuBUFwZFPsCJejHuH5YxVrt5oXJzTPzSrF
1gTiO+YFc+M915bkzfH985hmHEy86/U7dV9LqIHNrX7R5oV8EeTaCI1LdJqiLMe/Jl4FAxMfYRu+
ZOOyFRe56NeXbFyQkf89/5VvnMbuGOGcbJLnNM2TX09rYW3O3Kiz1V7Ee+e9jeBkuOdHLGq1pVzr
HLtCLiffXT6ulKNwp2BHfHOLUFJxNTIqvnXEZ8+3VCo8VyjiYFuvI0qV4wvpgPLgk19EEPErl59H
gIvJStfiEmTsHVwXNOci6Ijnj/qe+oQH40gB1dpgJScR68pJzuL0psdJ/4yv5gO1MlU4DQ6O6STC
i0xgkrlSciNg5u4IviEykHOLsLiq3DiYjc1FKtIX9gQKaAO9UAqf85ndj/mPArw356BQ5BMIQ+Ay
H+Vv/7F8UeK9fvAk8Vb5qvjCmBERCDVhs/m9bIrsrP/6DhzDiV/f8pGuPMc3Q8zWA65Dqcr9RXw5
pSo3iKQ8srVSp/CPgbYAXJSYjYMujY5EfnWWOowdR8ofyHPLzehsRnouqsLqmehBknxYGQWCjjGQ
zyJ4cOApf5R6bCtvztXNpbohWoy6wYJ5e9mLXg0hnjtuuz/tKzIm9g1RiF5pxmw8l9dn8cbZgpBu
gZf1iMcgOpORzuhD3l2JvcT48WTzesd5NZKXTjhB/Kxi8moqEzgi86qZpzUYRNvDs46GkEJFp4r1
ZGC54ieLB5f/8ujlUPLAsPFuOLpXW3oH7aMe5dryPJzOeA3sxsPuAplk2tNEyNPeLG8kY0PMJ0Vk
3FpBBtoEqfI32ZVXBTMgLgyd4SdHC4tDJZ+TTjhaSDo5kanGaxGJSwOL74bPZ6NeuQjuhw+uLocs
xG3UtujbyLcxapFaQC2CD7jKpIVRHmOBnyPtXyG4nGdLwsq/I43kNtJglhetLIcXJQ2G1yV3iPQh
coeW9dRhaAcI3gdpFbTI5TnjGW+egvamuYMZZxClR5RMYBrByYtHZhyDKIJPCHixsshdFoE4xszE
T1p7dW9+Ws7pLxPqE+MEDKcQzh5oUsU6cI6gsoDVTi0Nj534HYINeMyeZCjiiCV/RW+cpLR71Hqc
s9yoh4ev+hhc12BtzHqlL0iAjwouTYDhTLsJcr61/oyfRwhJRN2fCB6w0SG+AjzSW9LUeey7PPc0
qxQpPbswdh9AdLhkxCpsFzQ7xYbdcfy4lntz3PPtczCe3Zqn4bBTscYhhrMS339T7dWrC6aBu1Ib
5208nWIyech+lGS4gowxkMXFPPgXKW6luCPbmXxIlEuwy+h/fqFK0ErVEjnArPMMVVJhAlUmRAxi
dQh1CsySKVZlG34M/CD2ADSUHOi848G5Hlz4Jy1Zh4dNmwXXl6LeZIpDnX7+ybEjfQzqSVF5pH3R
qGnu6v70l2xvpcVsmHGKU4XjG18Ps/0SCejvd8PXw3dzrX6+G05Kvp6lPb+8cur9d+R1zKVjzjtW
jVsFFHM2RM1jf2elTOdgdwnvJdu01ylhnzYwaURRQ2mjMwH/7fJo8Vikr9KoXKU5WS5is+vBTg7i
99noG4m7Q9woOl3KwjsVrheVDhLuHQpJcIwu5gg1BxGyKEtikUtGXtsSKnV6ZnPD/B1bc8zfS4wY
CMCc+9cLHHg2IL4v3iw8eXRVmg/2wPEMHAVV5xD2baivECkRyoDSMWIUT64fx0mniQA95v9sswoj
ltapD3FXbAAB2mzbZ1sgCD2Y5pOAcTlbPao7OaI556pI5Z67id1ERfBCHNm0Z8+8RBqqWHlfynup
2hvSbq3sLGXXalva1eseCIqMIy4Mmdh4xYREk/G0SiV/2sx1Hwxqozkdmiezx5cSs7HfhxOBDE8m
C28XNDLIxXDYJzGdZCcM0e8AsIl4BsA2Gjv3m68GVjRWtge30l2D6UyOfsfF7Xo2qyZraY0Vj+Re
Hr5gp6AItWRvTeL97D0PrWL8rN+gVigznQnkjLpnuVat5KtNwFrQDoqGbgopGjg5mR6YNxycVbNl
sgLy9P/iV6e5QaZ1VThaCNlTXeMD0PYkvjcOnlzHY9DvJM/kBJK8SuyNHAWkZWX32b0iuCJUbsui
DV+a8Z9O3J7uGg3dOdjrXAQgVxYjibkyYmIC8EYNJTA+1Lfh9RjpI4EoMRUS2mYKzA+K0AnKmeLa
xna4N/Xt+kmOGmhFcHZJgtw3VC4gs49UOhoKQ7haT2xPl4/+Iv4jUb8mHpJZGgtqaWouCncOamYw
DKIGwMIpyiOwEeq3ATPIZJfPyA+5g803f+SRUsLP2JfTnkuzBn4WWFc33RB4t5qT4pdjuK1uWlmc
wcdkn9S7vN5J7VbGsQwqw7YHN0k39SHK1MjAkQLmOtOEOdnGrEK4Te1mWm0MOPI0q8UuWe/ayoVX
TwQGKPRDZolZyKoS0evneRDCrYTheW+JVZO2gQLePYnctFir4maMc5TvY4ylOeO9tnZOTwwcQMHH
064/7ab1Vhu2kOvS+EdZ+FaQHU+/j7bRkW4JpPtnE4SHUTYG+P+Q3cEvsoZYNeJjFeMDIKySYgXN
IiaCe7XZV9ke5SGyy3VlY8TA2Pz0RHwQNkKXebWb40MvbTJ1Ey5G61bUz9T4BJJYaA08yrgtMfG1
CQYAB4fJmRz9BndkzEUIWpmZnKQyQeNkgbFjsi9B06Sn2EpAXiLRRH80+Z8wt5/97Zcp7uHLwg5a
eASp7wXEzIO/wAS6hu6TbDlCuQ7XIJ3wz4TgEBBskFfhhREiZ23uMINo0pgra1TxKY3VSkxJ+kpc
2XpOMz9XcV7FRy1KtAiz+PTr8hdjPkbuTHD+GfUKU14WHK95mQ6eFUxCxEgBqTo+R7NlGxOEY4Ms
2mESj2/vqMdw058vW+J9KXFJ+OWwUyC7HMASPcajlIfg35RrPKW0gIBfv88pTQ0k4TmQkfuTQEb2
PO7P7IIV7O5w3RXHneK9LDkVkMK6g0BLL1Tr30doUx/1jNdKmCcZOItxrovjZy7jJ/BKzO2uYnor
NuAcaYQDLi6BIDQxPgJGE1en+ID35ClefS87CHsHpaQxV68KTh6uMe1JYmE3toKajhunicmXdIjv
/mXyVzjunfHEZtdH4Ql5VixpXqkaGKiMKASxMCQZSIRCpysRCk3SFtUZQZO9FY1WlDTRkWWRsSn0
COk5TPA3dlcMC+wRy6bUu+JqkXoCIzu7+rcGyFGItcT8VZgAkfenijUM7jSvf/Cm8md8PFfoPf16
jn2rW6pggDavvnqXlddZnpb5ao+wWMS+JQf/NAUN7DmJXGGnxffigHO3w9I050SV2EGrskHvrk5e
iCOG8C4Wp4w1iDQwlimJpefYhInFKUNcIKfM8KVtEuR8v/FxSr5Z4uMUdcNAzCTB2bRPSXQm3oNl
wq60LTINsk2vONYbT/QiQD7ryF62KXwdmJnlVi+3mYEICL8KZ0riXIu6RDzqU/cThCD4C0T3cqMW
xGxt1OtGx70BY7YQufD5BfNp7uNCgdgnHswaLT5jQUi4CaKaO8SZRKh1yE5XNvrMirC/t1OLc4AY
n4kMH9L8/vKc4BiGXZiwrSakajagPr5caswJ7JXsMzS70JW/w/roLi7LgDGI6IKe0Vk98vgjHl72
AaQOs85lGUIuIhd4F0zueEVwSt4E0uVNQ3BS4SAWP8qwWR0+G39D1MNpCBjmteH/MoSgB/U2pXMS
HrTA1IJuCEr4qFmQm/7RFJ/aKvx1IaTWBhglzCx8Ku75oHLJaUokvHfEUGLlQRNZoRugo8aSgOyi
wCR/A7YbZsyc2lfBUYMdj95PjpGtZGQJibySaSZzkFYCnwMyR7FLuSPmxEXztNPIXexC63a1BtnZ
MsE0snmOaSLb8JV5mbNdDo45/7GNMO+oxIIyxVI+eTW+yDXGULIwDSXcAHvUJvdd4+k6+KmQqAS9
HMA6MZFV7wUBaIiZYY4lKRPO+ri5ovOuXhDoYkwuQRuIGtpUkTRcEhVwCi26LFDqMiBC0cI0q2Bc
7o+GB6Lbr7wDCi1qpd4/t4iEDi8kgZGFxyIKjBwwUpSKu2FwMHnfA1sAmVoWVmWCRToF2TdQIjgi
sA9MV6gnAWOxQyh9LZgqIEv5CrYkAUkz3eW7HTAYoXl3q78SKgDyZZufKF8TIvR0cEjRXkjmvYiN
E6HVkMxh6Zq3BsyBMpSK8JKIpWtBcQlqbiB0WiYhXn6uwBF1CZ/AA6/e0D2cjHgoyXBw+ByMkZFc
CRtgaHbRAbj+EE4wpySGUzBZbDN5Jny5bYkxsGHW0JfxQwodwLMLZfgBip4whjnM+NmCdYBvzbXV
BeunQqQKjzf2yOxZc0uoYKNLUrK+7zljGLpziGYe3GNyjbAaIdroCsFtJWpLKG239CYL29h6Ipwe
hIeqvTgH7TyaW+/qV3q8ZWpJvwQWTR0HFiZ/MCFEGi1+NUv91LPXskcpE8iy/2E8QlzmhTC4qZgT
y2LlEDXpI6+eNdBDedqD+Wl+clHkNxnHJ25CnflEjP/vIwPloghhXGAB+Ffm3qQgJhPo6F15iGGB
fzaGS2M63Bl4qkA6a+kWQ82NhJSg9CsI66Uvlz4iAjB7uOQDG1IqkHuD4jsNC9KMqnDSiKkPOy1s
tPBaRpVGfFR0TKIM+gheP7mTQlsGI/UMGBu4QhOwXom1qjwzE8uA4sC3ihvigVxklzvq8KndDhmC
YsETz/H6dvlGdMttyDtyTHdFXz25KlPxxtXvoeVzB4owaaqEjPxpRERi0VJG94Od5LyGjbvOig2N
iSFWN+xjldfPQe+I/RQQ6vg8xPkQc/0mbWd+crOu+OZHF+shFm0oxViCEmFm0LNpmX6CAyaU89af
WKlPdDZ5VxjnGMiT2PlWtvzJF9a+3Y6fOip7uAsyMO54+79AA7xwgIbx5oXb5VZ9AFZM8Mid1z+b
mvQZitZMTOL+Qaf6SaA79ynQc1+Ij9gfyJ0Uvj9jH5i18P1htAuALTpGUGWLuidu6i3P9PhBNzj2
JHZv62wLoAfmuXS9wOJL16vEAGssmlGGqUxSQfNpZ+lEZTKyERXPaBrTWzoalgSImboeHY4OjZtG
mcTSV0unEHF0glGE3zWuhiJetvsGwMv+dGsxGGHRLTEzYyrCbIQxH2UXq1Rdj+ejoKu6ioeDpSli
AQgyt39tXQC5k+kw9wZ8WUa0sAhoQ5rv6/cyKQCpA6aD3QVSd6Zhi6w76A8M7RIpZmLHZAcApB82
De5i5WYCA8GFDBoHuG4dg0BOgC10UBHNnmrimhZUmLghxP5Dg1/yWXkPmigiqSALWjpMJMH5hNoQ
K+u4b2Jrrui0JmYtwWPJjMUMp1ihtDvFZFIq+DATob0p8ThcxadzXJzjDnUuIai05Pgaq2LGyYCT
BUrJYiI54j9GV4nh2W9295o5+DdzTAlfRyLH06Ay/JGKsCYcw241KiR78hDvoxELqXLxB1QxABYL
9dFAjY5Ni2mvSHYReiklCVjXzj7vcZy7AIjkUYew3Aw1mUC3MGsgDNgAbMy4SJJFJt54BsacR5En
m5AxDPR6dC+WkIezsCzXDNsvPklLRTsAKWaPoUFyjs/MviHNQ+ykSfAGDPAoudcubp0Dngg829wH
g2t8J0qEzx2eSqyGaBN6p4R0QWfa8qoYHSGh/7M47eNnu8LMSHPwNvp/TvuY7eO0r+a28UdH8P0r
zDpdhDDL+FKf1KcGYTZBJgzOMYbK8ah05C+sk1UKWd7G82V/QO+fCE0lpG1MlQ6TiFbBEBk3ZEza
GlJCAWQAqZh92FUTNg0ufUGyClTMKQkrsQuqXQaxv0Tz8+ieoWQ6mDBjhmlRiGJ9+aNut2aB+/os
mOnDI45S9Njcior4peaJ7OYgXwU6QvgUvMLXyNSB+ERoE7fvj8VlNTs6LxaXCayAA0l6mAcE61kw
dRgDGZ6fhoL7nPMRPQyRcUNek4nc84xQ/bnLar8Gy7/iuJNEKl651+ASsLPrWrTSIgXzndIpn8qv
EuGOfyKqEm/ga3AgrTILrEtwoMq77fDqGQP9EiSoQP7o6Ejrn/XPh5hvT3uubmGla2VgEPu9huXg
FzivG16a+1Lvy4ynT0EJ2jsF+ZEqOSwH7kibx4WKnMGNFh6w7+0jo49SHR+O+ILTMHroCiQknqp4
qGIziY+09qVjkFf8dn46EVs2bqXD5lLCs9/ULHw2dydG0Ao8kDjJIMmIakNj3oZmCTVTLJOVecaL
TTisqZ+NRZ3uLpysmjupc1ed6/U9GoxtcdhM141KWU/27d/+DeFOCspJVqnuMCVEEmQIqKXBleeh
qwTjh3kRM8F/5J70WbV2jEAV1BMAUyAssHqOGAnjofUzgRXjFXK6oDWgZU29NSIN6AfzMvBgA6hW
XZgaq9E2Pt76V+ldwe89dZk8sXcynulXRJBs5WwLCrjCeOyys5Jdth+ZvUBiwicWhY4SyzB7kFky
/KOccsyTU/vkM8K1RcUCHI6X2yiGtOy6LIDM03N6oSOLDwfBH2aIPhibGnnmwK22lWfysDFsSF88
AEkmxKYLrgOWefU2QF8oXfwrsKXm900gaEUmlrR29kxNNggsnNEjw1mgb977iHkV41rMg4BaZx85
wbwtNky39NHzjpE5Q2mC4zK7+S3sP7htjMEXuBhMlgq4fuPLO86EOpAyil+WEHudbO24td6XMxdI
vvqW+wcGU8LZjmC3Gf5qce50mNFt6fThByzWd8ikFuu75vvwADTHarxyywEIXL9CZQW13DbVLfQv
GCEmYECGeN8pzb/Qh7ge5gdzbYA9wafzoI1PQX/LoV7S6QHa4W2BSLYg1vV+vAHune4m+Q7A9yKJ
a9YRtohlgw/W/H9cndlym1q0rp+IKkTPLT1IcvosJzcqx3HohOjbp9/fhMRn71M1yrVaxxYwGWP8
HXeOShxOFRpDqFfYyYVQt44XGe+ytI9y8Bwn/coLng2E/Wn5A0tB3DIhF41XJO/HrhbvxznzIDTj
zUf3UHmtdCUDdjiJXGW5u/L6mgDCNbdxxsucC/9DWCtzHzW8LTAz5cDHFTgXXwmIP4qA+G3fFZz2
xOUbWDzZhw4iPFDtAl82mbWZc/+TQsJ4nMmAri6sl16nB/MbJPkATB5QepYQ0YQHwsvDsZ1+dICu
Ys2/rGLBL9ERM8OwkeVdhvHz1+UP9/XAtn8nPfLWPmA6tj6U8QwTAzYn+9lWhyAhsLp2EFgdFCDA
OXA6flj2RnsRx91ZHkUiN+uN0/cOBbaSgKPoSmIqiQ2+wlZFTfwN8coYgR9PjYCGJMI55FBCnRG1
IJ1Fcj8l/I50ZfRm82vxnd+wZn3EWrdi4Bcb18cWc5NRnd8/Q1f8ebRGdEfUO4wuv9Ic8eRtZUKT
c2fNBbC7ozwsgfqLgved7XB9aLLQAcCioiCeUGxz1D8YxuTgNvFUxnIfq3IkW1E5RBraKfJrcC/t
gyINhqd2cm8QE3j9gUsQEvdbBz1UvenhyYijea/CXLPdlKbbFNWg5ef5IxoMSEuGita5MxlUDKnQ
hFD+h+Vvvq1FngVdDV6Fg5/V/rfHH2BltmYUUgISBD6OWKEP3vojzz8CCe1aTxA7ICHAINLFiRZX
vjLpwWek7zVaospF69umaIDx5t1idtc3lDg+Nw8PB0u6ncjJGAYliFpfOStUxCb6mUdPoOjsuaAA
O1BO6CJh/VGQWLXiMhnnG19hs+CN78CJTT9yf01lBFZzC+RY8HWr2QGT4ecZTVaiYivPc2rZif7T
hhzASn0nWMKx5LyAZUOLzz9pMIjcq0FMiqQP2RhOiRXaGYE689zygxgchxZZ0CF/3lIKqhiYrPQJ
eBwph3gR7E07yDh9+8HCgW3bYQmOsdALvF5a8JsgKOaWeDwrKyJ3fpL/IrgWz+w9Emwyfqmb4JJB
V6Z3HGPpjkcJHBVUQhiJQoRF30J+tmAevea2U91ZhmOZI/ApIUT9AgnkJ9vQ49ccX7mCKDegGAk8
s/oDpK7uJCoOSRKM8Tdk3wAjZeebQsNp/sDtAbKDRgBeN/MRvTTRnIeKHDAIQ4eRqifpbTI8RnQK
dg2mfUmKPUegAQ8h4WV44gPXi+QBZeAGCd7Nvq+vAJR8Y6r7A0mBlyfffaSrTGbCHskGsr5Blkhp
coRwlsPzYD1weEJ84EdFx7b//sh61J/CcfZ4UwCMsCmBbgUTBdaoEIj8HJ+ZriTuJbKkgGF3ajlv
JdS1HD09XwnzuF275qkinR4YvYtQqFCMFqAtLFdAmHn9cEfgUMqndxCuEf8ICjRbY92BpgGnY0AW
yo118oAwOeoA7vj+/LWhvqWVO+OhKVJa4k6ODWKJMDPGoRaQ7ivjGcOZgchyCzIjKIxAp7cFVkXc
fpWyqzpeJPOcWWctPUsqDCQSKJ32NxQEHvLlIep4yAdEY4pbotAh7Y2BDftvslhlDwTu9HbHMsBF
XMG5NHexwZN5BQxCaKzbT7AllWftlSdnc+k0GoJEvzJlQgnniWJf3eBMGLC07nf2AgSG2ximk1DP
MOQgnYG+wBb4Jd95CxmW1Jw/zFOfZBxhOAbrJ655zaCJdwjxajiqIk3dwJdYZnpQwbj//BB6GK9s
igfu/YaEG0YxxTEKg+aua3BwfOmjGH5n3tzks4F+bk+wNvUEYuZcXt6JmWUqiJmMc3D+jTHRMI/a
EdGaEJVTJN9o21mj3ytHTQPW3nPn4x244atk++zrNFZ2BDf1Iegl44IpCJ+DeSaf+n1G5Js+bLEI
NOy4HfDaY+/lsPBtHB6J0898EGKzQQ67Ikqh/UD+QabOWbZ3Ui1MKG613dwWJjp3z4SOqhNMdMDf
99uFdz3zNuQWRF/ogqWEAiXgZXZXE9jL0GBhLwMRrPCZoLVCVNyXfixeahxBCo91CPbN9//IGGol
h7ffzLK6crbPqNjR3bOFO+T48hf59/qRDRSobJrycnWgRCCPA5SF/M5RfTyHSxXyKB7P4f0k+hgO
O9pX+qnDWPgA3nlTjs9M8DMCvsj+yYWmL+P1yMKAIwQK9E30jTVWQHSP+OfVT6DcRfO0cl/cxAW1
Z29hUyHIxbwSDzqmjPWN5a24Fe90zGb5S8eEiwlhpoYo8ue97aZ7QkjBNgNVA3RlitctNGX6Cuyg
uZNhg7MbaRyIFdzINnzFOw7b5/SfYoRbh32AnUxEtMvRE/+h17D3lSOdUxpusuimQl0JTUjKQ5yw
/6PbSzb0zrd4uRM4K6R0+U3wxkkuhzfO8qGNhEYf6B7lQME8xGmBZaVb0X024tngUzkQWlytQWg3
hIvM2uK3gMecPfx0EAWNKUc3/RBaFz4buiM+GLoj9H40RvCnIUhz78NrV2C327Fix1ABAI+23E3J
pUXj5alY4CyezSfYexuPK+bDWBCTAA/rZT89mskTEer4jr1p5nVL3elKo4C9VdnEKyNoycvFwV/2
xBSrkJLgTG+joAx82EavV4Rr7KYEiyKiQdGeURjHoiGDQuVBYmrhGWHRtkNGB2qkEaOGhyoqW8HX
sLGq7yO6b16PtOH95f2yvRNi5P26wYZBvlcgNGf4Rr2zj6kaK/Q2sOdgAB69YxsbYJimG+yzo3aJ
0iyW6rhc6K5c9OFvR2IQOSKY2OrekRlk3rz4qypjyCF2p1Ual3i3w8rcd6cWAmIJngckp+ikRoe3
uqW7zNQ4vcjDh1p7KrWnbXiSNJzX4+68ABEBw2hhtTBisdRx2FzjkF3vu+XJ9iy21R8h3IEGCcuM
kmxUXOs+34tPLUDL6J9Y5sBA4hWrCr3qyst1EUXXTXGw8/LGaRkaHFor3QmhwpirC6+EmYwV3w0p
OyZN7VViXMvQ11yb7Fp31ym7Gvh8j5dhvGybi9vobzBDTRGAoUEOwiLYze1ej10P8X7p3tG+h+y+
Y305GXTQSQiu/4f1Feg4wf4BPBqB9Vm/WKL8BPbY0EIMzpdku+apsGaVdm3EHabmJKxZMWhtJeHO
SkE+gZroTuBC85UYJHCjIwYpLQVoNI0f5OJDqn/oiw9t8cEcPkza0214slGDeyfJETCfCu4gQuQR
jdu/jyT5YglJldOhrMsi82N7BIcBFq5HaDRWWGXBGa16Acn9QSyzd3++P+skByCK2l17ZyxtOM1Q
ZvzBeRTAS4bhwwgkYQ+HN7qwsMIVs0SjVhJVLUpD+4uZeYZjKqJSS6S44SlJKoWC5pWvZYQXJIZU
eEHigDTB9cIIkiMdm0qxwfJHTjAkw4N/Yn/6mRicYLkUIK09cnqSTGp/7PxuEZit/raqntYT8Bzq
C8ao0dzEhh7bNcglEtCazh/DOoJOELWtkdHEpzwpuyRlkfAMh2/uwxtBhUuEnR2mdpW3vZ1K9mXe
cKed8QuoOos/Mfr5OSZvKom1IVXslANYB9Nbp9I04Pos5LFmjt9MpOASlCfqloyYL6hnBJ4yYdL2
hYtaElvi2rtN3mrudn/DGbs/HPI6Zbf7M5MCLjy7QPYHZKA9G2dN0BnitomHJdZraNBBPrhSltyJ
rMadyWTeO8vDWVXOGjtdwSVZ1oRcK0ShcElSUhTQteJxMGJpSnJ6lCFbdscvI7SKRRQQHSXh7ySh
eBXF7SqjP228da/uirHNA+FkYO1noGIHnIFLySAgauzCnt3cXsMa4qEIUs07hn4eUiYtPaKWjb+t
wz4LF8RGuwJx6GlGTi8DDR0zXu4ZGkpRYgwg/7vyIAoeJQVViwcGHiViooNHeYLe5wKjq/R5e5HC
RR2GxmRxDTM5fPyth5ZEKkmZDuw77otiPlO+QNijQad0U8j3mH6Yw+yf7LqQzx30KzjbWNUU5V/6
FcMX2i24y60V95boVLJ7QmN7vwuyRFm5+UeZhdSORrCMYFuOIiiv8FkVciAW5jbhr7sYiHlWgf46
CDFQ9yRBgkjPG7voWywPsWxH+cjhGraMbS1OlJgSxr0eycRnJa2VVOO5xF7b4ULYLEtxWioC7T+E
J31k8xTt+w74sPc7mopQswUTdkWvSe66vw6+yvpA8V70BzM9tGJ/sSB9epB7595jiGaC5vOn1eZv
uRYU14IyX4hk23kneY/1jMeyX6ncdEpudnw6xY0DDeNoTu6WaE4oTlP6E47SQysCm5cDlZcwvl+0
CqJ9AECGWKx/YjNFe+TdPXapHe0X+Wmtv7XsMEVNin86mz3CYJ+aLVGjJXQ+f6U+D8LyioZ8w6uF
Rvh+VfXrdr8q5sVeLqC2ZupY7LfrRFUJdBF5HzegZAWMCsMpA+cVLtsPgDr6RUqX3Wqm29lfRZ9B
2t6Y+E02JkLho/2ukGp/pou0+GD4FCCAMDWnXvVMz8ttJePKHQ/GtTHYSHk52ZgPp2j9dPZvE2GE
Lm4azvpGAh+1YqWme8W+4yaBryHQ3Q7Yg/ezT7EHb2fcysWviqqJImseVVONmN4NNt6NXsZdrYfy
SiMKITZSdXqBKN+LwEA+k9LdsHTf66ZxIUXtq3BDEy9sStEII4Pn7A2/+KRwvkIIdfiLySaRaH47
+Q1GKqkjFzSD8MvAp84sPm5fl0zYRZkourDrwl1GoLjw+Uj7kH9vuAi13vJp/chqBPMr9iK016YP
9GDTpHnb13pPjSUtUCKquBBfK7gypVsCWdMcLq7Bow0PECiIrtUlSthuk457/35u1fOSXqbt0m0X
ooRP1XWer/187QxsaemkvRNvxdStiWvX4nKO0znWsQx4xKdHrEkONmpkmoC6rpOAXPGgW5iie7di
q+IYGAFtHg5l/GPW8Pz24LwQBw5rOuM3IOyA+/gPSMIG75BHBK6ahuMPyRYLdcaJV5iL7CdYSxBc
IPurwMRBnWBTA8EGd0hEfZhinWrgqhoNBuoxEINI1SJjjgA3RtYHeKGmKFbcHB/2nrsQo0hy5cmM
RPOFTZFPcUmz1q9Kvyz9/F+BKyNew+ONXxLHuK2F2BEuViCfRB0BKzieCeTM6U9BS+QokPpZcj8K
igcJ4b4OOp3X8JnEPcGdwW1x37z8TYEnhFVZmoyTeICQwB0PENZyeKaNOnF9Dnjzx8M4LPvv84GH
Q8eggMK1H90vdXgqCF4er7l5UR4X3OlgTgCu4eILhCqIAvAnHjygO65xu/CIKQ/h6ya9MLZtppDV
6cR8AWN4XEjRekpONX9SZrcDJGmdt+p63M+P/X7O37TZ4QcX3SnSMCkap0h9RKdHRGzN0YzysNcz
a7vzq0L6sxTjb5b9t3xmlcefAnfiY2xMsXI62zcg6vP95PYm0wqaXfFgYJ0Gb7xChdD4NJjcBvAe
9x6XXpZxk9+jMx06WsB3uyYuwH3FxNnTfsMlAbhZlEiqIrbp0EEGwLq/Wh4gGED3A3cHiAGFgYzP
8gWJ9TtRQ/3E5uodk2aynJ+7P4DSCJhgv1JgMPleB7SNe4DK7oktZAjOMWDT9AiXR7g9QtxxGR1C
FXMuPfjBagFonWLsAFrndVY8YYjtgsSzfiAsB/I5Mhahkl2DjeYMMTL/nG9BBowPxD5e4FNs/2aX
XZzBVontHvqMY7u3Ko7fvORs60/X5nTtO7G81zLaOMH8gzQIY5AVkIlXN+bRgM2sYv/tZFnIUkxv
+lEvABBMtKdoqSI9Z0McbfCvUtHGpF2ybX9VxhnaUVukihvVVTGusEHLLxBtLSiqnQjUpEehmlUY
NM+6iPrscX5eWY2HkFlNxJ2tILMuRSi8kph5pqjB8QM6BcaIvYvgxL2/Yb7xHquJ9QWt8olQo/9D
iF15HNtw3KvFfRBw0v2TvRG5gc3TohEBnW3PkYlrP8JMUSPefLStLt6P4vRE1uiOp8HhTzYeEeEc
ULf/u4MNQuQljASHkoo89U/6R00L61+Hpwhc1dMPiH0zwQvcb2NUP6JKE3kpUO9OcrDKfoGcLfWJ
kDZxukE+wEJUJGA76gfy04gSSBGJzV6kL3CtYgviTkn+ozNhZu61evTIYu3sQuGatuR+PxO18lDP
ZkMQzMW2Lr3kTrVLgCkpEtQRg1opPlXMPuEs1YfSa7hiHIBzNELWSWOG5hzbtRi2Y8HguXu+2Iyc
e52kSDL9P2y1i6dZv3bTFeQKfLdOliXRVP4nwV77dJr5cwPYfRSfIrzchsd0Euaxw27rIdsYgWAB
pv6GxDgrUSeR4gtBA8s3p12jNkfoGeM5hSNT91zApBURJJg0wZUr8JxARI2FUxf3KPzM6LnfQ6PJ
jbNv+EGI3GRCwQkS0Vbh0muswqXXYu+/Fy699ivWgguPDZGTbD9xGtyr/HwnLbu8nMpLa4r06tk8
TwMMRZVuZEmGNGlILEvF71niWClFk0TiA4coFqixekMxG5XEhmvhaQ5HMxgwL2Cg+56B3bCq5sWD
BBHEJ3r+Xjo4XFnf2n9ZPh1ZQ3jAOzjtKSHRKg8oybSx3rkn8Mhlv0O/iNKGhR+7za5KaBpdsWIC
2bUQw01/OA5cThlwPHTjHCAXOQDBtVoxcaP+gtMMsxjPOMzjcMfbl6g2Z47Q5oZ3I2CBQcEUYV1+
Z490Bpdl14eJCeu+NBW+TirboMyHFFzsfgVMD/7ynbZ6YgP0j4FCY0tDTVOLbo2mlqLXTN2C+DpW
sgb6mlgbIhPOiDdx6MJdyMPGDEw10LcwN8NbE9Fkc1czXBV5kuVirNK68EtS/TilwWz4g+zLX9lK
TC4I08l2V8Rpsnu6Jq75fbPFxMIuB30JE0v+jN9yMnxKwSRAI0q3x/lgH7OOAavex6xjxoJRzJi1
lJ7xi+P/l8o8M3qnvW5k9O6FxOTxr9CXFPSNuicjPXl7fMtLd9XiUYuxUSc3WOKlRVbbI4YzOrI3
x8QiIIkFAx9qhWfGYzAJ4izeN3j3cG5MZAmFsGVT2fnUnjkwNJ0Mk+Td9W0aI5zSz9DOnNsbN5Ta
+RqzMMd+G5ewu1svaqPyP+zW8dCDLWvhYBj/RjrAQ6dBkit8HPeolUUibqxwFQgdBZ37r6JJ+gK9
3/h2fx5aTyG5E42w4XWgD+S6kcEDVg3kzmMOc5G8ToTCaOwaki9E1MqauSLH58EhiCH+pRouOkgH
63b1ckM6DRa/WyxjiniVV2wlw8m70rn/5P/GKZz0qdMeQLUEg3fbrncEjPXTbD+R+0m8CFbjFcp7
qFS8Mb1nFQ4zXkFQAbGiY/wUo9YhaFztkI0coxZ3M3gAVr4EOJwYArCrxCtIlEFCfMptJuBF6eHf
Br/N/77KWrQPi6e/YLUCcg1Xb/nLnT2MNOpbUO1uCKsRzkY4ompgdvhZf2GSg/2POmUlwHEj6j5B
nsJ9XbDshvCb+y0m2LaHQ9eCjKbDBpNVUv6aYbYiebPk2QwZjCDEhhvib+93wD7fnIVjl0G4j+Uz
WlZFgPfrHeGYqBPR5Rzk8HTOxq+ZXZEsbtL/fYca0Jh1T+Qn6N5xk3KHkpHweMua4GG42GehG5Hi
P4drFU5pEc5VEk4K2Cd+gzna7Y6tTOCa0PdgtwNOANwEVIBaAfAGtYK9xUzfGQyLMlktEXnImcH0
PQgrjZbMXtLZ+oDpGy3C1otCjsD0TWfB9M0VwYqDy0Fp+/QtX7YXNnwUG77yBxRp9pOslDhGOEBW
b1Q9lX9996pXK7rhwtXElQHg4cP030Fl8CZ2eKyLp5+3/zLHiA45GVoy6tB6dj+j2y9Wx6sez7CC
/hfNfymxzzhvynlRzvhevbuM8THRQqSIkfAiEI0ImUrmj+w76Dv4Jcp14DfcHnI+CfKmBuAQt4rZ
myO/RddUgCPUH5DfIi9ebk9o5fSb0MpZ0vUmXaXTtfqt/9Gkq3q6suOvuaJc4Bvpvf74htc3YR7Z
9NRDMh4/tMQxlN4JYrUWleW5xWfQTCQjsem5iU83kjsamiYhUtMmGAxjxIf7Of68FuwA8VH7O3vY
Y1Dj+zwGzBg9r2UyEjHGhFKOLfJObGWsYsg+FLAHvbXShQIWnhIMJfRhO0lpq86q8DNADEYd1IQD
swWthTA5Pv9/TBvUcZBtwKPv3wEnF1w38OmnP971cQvYKzS/f6XiiQHnBOOYzAd56VGhmBgiCB8Z
kJf7IsCX/De/Ozh5hgvJRTfPykqu2tkkcHVKdOxYgKLsKB2ZjkKjD4dPBgjkElloN3BIdg53PNaG
h5rE3DeH6JWEWMkItwxOZJQS9DxHG6ZuKYgAcSS8Cfr0omJtu13K7XIiXHS+Ttblzjp4vqbVFbGA
wcYDLjDOjq4Eq8t0dAhvdIMFaH2Aq778TzVAqh6qASv7PyG7JZMw78nB4SvaAYRYMzRhmMaMwrCZ
jwVwl3o92xk8MFuPAC0WwERjEMauyPg+YHb6NyRruCWEZHXFZYBMSYaLS6AkTrKmclH2QEkLHPTh
r3+OsIqGfgGTIsnXkgl3opvTvpgEVQAtjkkDftO67PXo31fm/OpK/y6sHQ9TMyAqoZIH57GxVIwh
q1Y7yDN/bX+zuGKVyOKKVzJ121eJBVwrVon7HpF9qv42fmGnKtaqrzqW9Wx5bbyumfMD8gMpCeQm
dfuP6y78nujNnNvE6y0wh2BBfUZ2mO5wZdnvlkY85QnORiyFheshHoK76yEphIj9UPohGmVbKiOw
I31aKP5OrEwtf3k7VpXsKTd2NfA6fVS9UIBAuSAAMVXB/oAmdtS7AxI3MGRl7RUUXwx1F+yCnOxJ
cIvA0SHMVsgbq3+sKeg2bf5ZDHS7GxTj2LtcHoNM8DPYQS1l45+MRJ/ol/jFwM85PVtjglvmUCUb
y717rNwcpI+/mb14YWm9KI5Fhbvj7g2T1/Hm3l8lj7t/vFwwfxzQG1+n1M117uvYquNsiYU/ow6d
n4mdmVQI8tj8aC4vvV4QfqjpRZjNwPK1omqIEJqwKtxYI34feXeGdBBKmO9acOB32sYqC3GuHAzs
+YNiEELwLg0wGiqYbWT/QYvDKv47WM17d7YOLuZU1CH9PVbK7JM5rg9d/u0X8BeulIs4rc0syba/
aTac1g8EK+QOZI52nufgrgaAOftKnDcmr0uqhcvcigtNDU0w2sE7HMhwU9lBUUIuEBaGj/BRuzOd
Wx7QYfpo1E7RdoqMG8k6zvJ0u6HOiqwmzlbeeuyZ2V+eu/ZC04gz4f424VXSt2Lv312xcAQq+qy7
DdaSu4fftivZMOesVX+wWRsFMj/UrmQDtbB2raS0hhs+ku7wrQvZ4q+MxKTK8g/XcFnDuvGab8ce
H1NOZmQGZIKQxn1A5tWUekT2MJRhJ7zsRpzriZSzCF88+5Tcvlz2TYV9hT8EPR5WJtx4KEQozKEQ
4ZIGP2g5CV4/OnOmBvhh2BpSHMLQ2PhK4efFUfx+Ghe4TyjiKKbw80p7zEe96WX7XvCJKagQBbYA
XejAFpohoLA2PNwN6xGUWGj8LBKtEHazsuZ1LVzKlr8fUNYG6yykfloUJXzI8H1QrWiRnsZGHdtz
bLKcg6gO3ZgJKg+oGpjknFoCf5F4gQ9ntL7i9pDBr0K2DA9UKVlEoBSf4IrOCI0snyDOpgQj0qrp
kNwj6pDMkuakIw1BFIuO64asBMGWN2hepwHfGU/VL5Me0UF0eiuv+nj1rFXUNHgtnAcMCsirxjzi
h80ESdJalGo0jOQons81Ro5w/d7kiZwMr8DhDI8mCPjECaw+Aa701jYM5zIoMMXDkwg2LRRRHCkH
EYyrWmHPhSqjDFIl1jVgey9ojMmjGkm6+2IZiWYkJmoVI0FhyDhu1YmhxshiaZZJPHjE+SMeZpfe
h5/zVxGO/bmC3OwK42kVH1cx0fKfpGo0PiL0e5wQg1O1YXMSQrz5nxDPwnMOf+wzYwMg3AmcOzTZ
YphBDn/KZu5j4LW+rbgtsoRNPYrRhNIJGv2X0JOaHsnvvY8mkXlFecJ1vGFJ96Nj0H4EtsE2GJdn
xp27RNhz1BhRn+N4j2QlOQymgSz+9MT39aLI7CTpp8PW8O52kMTweGAuhvnJH4BGJVFtzGfixYzk
Ik4NPO1ViFSQlcLHJzwJl2/AkWYW9ezx2SBhIDZHSxqvWvSlCW+TODjKLyB5rR1okzg6KI6OHDOC
2uWQsZtLZl/qDM2swIBUwL1GnDnYqlpTcGTXwj/AxhYKQqMEZNdy7NBllC4BnukXkmsNduKP2Jxi
HuCViySJBddCFsYUKY+oSKMGZd0SMhlyf3WwaJTIHHnaQ2PDKi1CE8GNXvH/ORr+qjgc+9ikrrbo
IXD1PtqI4QfTRoiBeMuqRcUT244er+wnsOZGzU2xXSFVOFNFxmv3zEQpFlAlApaAaW/sHPvkLK+s
oah2FrflIrIgCdci5croL4Q9slZAVYQdZHHR+svACJh5Gm71LllZzZAQLVBgMwINtT53UlKh2gim
DK3EZWJUHC4n9bKVl3q86OXljjE0LyB8NTaRaL0Moki0PgFEWx7JfDNEHEYD1UOVwecGEw3LGpE6
5uX69Y5gEwuXFH8njpeArp13VkbAg8vt3C0YZIjC2X4cA5LIbjhLeHcSb37pv/Xf8upRmMpjH4c3
0xmhrTCZp63LGTBE0ikO8+hlewbg/YNjhdPDBkUoggUnKCa7YuxhQDExTZiJqPZOYC2vMAPpj2Hl
Q2fc06S2HrGca30iPLh4+2SbNLw+6lpO70Ndy3oAV3MRas0OPsrSCAFt2oYwByxwMBnc2mHZxm69
ihopNPtwAU0GqPypYW2zFz3ikPqduNcL/vg/o7A0N5iUMEHF3HS/jv1+KU+v/Fg1yZfowAwS72Dj
OATx9mRZ8VWM3uRcbfDg7g6g0vcGLPNPignjd3pIkiqkD/wLVmu0lRn8oL2KQcReEdBLIea5snwr
vhYCjDwvy9mCOGucdTzE0QBoLgIjlTuhuyrZNdMuBbVHXp3Ws9ycDchmpF7d4o0gM5s/MAKJUzlr
/SrFmczVXghbpDQbnTX3DVfeo/K757Cr0I1IauOCudXco1iRXpKRio/X8yzMPvwKTlyQYpdOwi90
QuzqUMWngh9xpE7wyyLAIV+NZdiQLDDg8A5Ala/87ZC1e9KhYeIh5JnqWc8Kdc50cx6/b+zLEEWx
DiOGHrEmpBa08Bg4scIwSLV2FrZZoz8ufr/wuPrkg+hzcCBUOQoXKA0Im+oBTNmZvvKFRCVCKmWW
GIIT46A7suFjaG4elQBOrpITnhpJSLLUUOUFS4QI8/ieDFd+lrG2I4AMtym494MPgUNmVcflseDz
+1lOjoVHLBMlUuE3TJjduQ4ljH2MYByCjFAag2WFP5OQUON0JH7g2Ub8EMiL8/CK13qCMefddG/8
yVjMDoWGB90RcRnw80gFjAllV8pYtSITa6Eh6oZIhl+SyC/904x2h2s7oIp3uY0YKvYPFW0YH6r0
70NF7zQNRHEKyZONLI6NJbT0oD6Jf4YGKo8KcOT9Ww30bItH/mlZxlVJgF9EzbTfMNplyPZCvkYu
piRw+VBTwmUKZVh8p6iBR2lH4ynS4bOrITmYbefeVUf1HgWkT3+CYwySRTpsSPUGtgVYdgYf+DlO
bJlSUTld7+i3tW98Z7u1CZXYtifvFYafyn7GZ5OLImETlVhJ+/CiX27fe0LAEZzdgRc9vlbMbrI3
yN6Hko1nGkz7x8/9wo9wfPx1G1Q4vTPNlBCu/fU6l45Jv4rCrvtKDg7XlcOS4qLy23FYtg+PuC2R
daK8oIsjcauS3ZpD7YngLsUIuNwZ7/L9HuNyc62p48/rVH+0CWPjWm8ZugsfZRwfccdmBspC7xlw
/TEVJ9CIl6l/BKVxb6HxmmkXmdypl+ZjhjbN+CuX44Oo+PYc5pszPuX7K/WNfTBjew8M4DHZVW20
ZPFpQfOeGG3SfsEdpGUqgRZkgoBsodJE3RIdww1u8m3mmAsanL8WD+jcoX1pjWePoswRyyJvwSjo
F8nz9NyKFlG87eeargi3p3iZgTzcbv5BQOa9PGflWSrOZsGBlaikfZJL5c0OXTezPp4OWJ1D+rJq
fP6IEXQkVMtkjCDXRrd9g7DjgyzRQgqX+b2FZHN5dIvL4FW/sLzEFoLzvAmN/UivWNGQ3ePBBSMh
o0KR/m2FxP+P1wyDo+BJgwlHuMQPGY8/54Hgj82a4Ysa/aYWS8fM9ixZlCEJ0lQNsUr13fEjTq/Y
L2GWptzIMgqZufqvBwUEkSnMUR33ADlgWs/OUJLZhKbu/Pu+srRm73ZaPP6k4YkFvoGYsRITUpWH
GpFsvHryiMsy6jTRJG9Fd8Sqrr4lYpt62gdUxlRm1KoVAyo1fuEHZ1kDmjFiYmA4OL21v6G/wH1Z
8ard1SMs9iGWszmAVc6WD2I5AhLUI8eiT6hHVFDGjBQbWPVkTrl8LDjVkSkha+4T5BnY5s6GbIPn
GcjhHo230OLYqEO8kEisdDuo4hjHj/49ddQXplQ+QT4+xpPj45vuuDb598WvVF8ugoYMhUZMm8Ve
HS4kDisFSKisF3RFFHPbUIYts+EnKFgiUaHjhQ3H1l9UchWFWQ4kqCyPpCyi5bz9qui7IHql5Iad
IRj8yxwgoyfkfmV2h11GWTbPOGbzocJ35fvpMYidrEU0qRMiBWC60rlhhTDvc70e563IXehw/V9F
wTx7XBmWZgV+SLBZEJ5IbQseTaDlJE0EGBZlJbkP8q+6ujY1t3/czDFDMR1uwZoL2kQe9DnpVwF3
eSWdufXFYqsNszeemUd55lE54nGFHcp/ksc3R7HnNK3TQJyxfCkmjxfeG9+HYAOqzXH2hVctgg1o
fAQognEGrI/ZiRQi5bPfNmg+nmQLVEDhCEJVViBMQXALFiCJnQsKZTuyBgqqLDB5Zlg1INbgRgS8
WBieBFa4In3fscIB1cmCHbRzwykVn3NMNges5BxWatoVAfjukHLYo2S4CXXuyqq+wJPdnT+BUP+c
IZSkYvVGWZPYvlkEbxie8slElEGG6D6LEE3LOEJ1YIxfaKk25ZIPlzW9Lljnw1GQr4Z8HUXPJFuu
iOwicb2EiQhN6lybZ5WwShfSHV7UmZt+VmHeS4miJIaSWHvHwQxC+oTC0n4fZVniM8eyw6cO9Puw
fpoYaPncZGLgQgygaCYBYSvu1l9HTg4hOSBC9L0HKAQiRNHhAgoRoyQ/qc4dBgVY0jMyaRqtXwd2
TRCD+VXn1HBlbGHm/+cNNcNV+2QQ5NMJ7momMfOTzBfOKyYbPs0rNWPTLDOhEA+an0QY0/Kj+AbS
fhRJUfyQWsXDwmTjVGrUTNED+xVJtLzZQkeDk4Ejfx4RTGASxM9kAxi4zStyChMckx29SI7tIAFn
DuGxbRXKZNHjWnvp/VOfHGvRm37OjTMbUeK1HkQaELXgKKtfSr6NSJBuEJtOtH6S3+8lJPB4qens
02DAOQoEgFhDoNnFWR+XT/SJdYW3xEtPq/cPY+b/L4BDPX4yLqXprnfP+Mkdw6b22Neq9VegXab9
nK758XF4piG//ZQM1kwugaYSiO8t0W/JlUTTFr0sP6/Y5FqZq5qRUcQWPwCxN1aUl/HR39RlPMrR
YEUrWr1//Y1Kl45uikgmoa1P73GOLGCItiFabqE0hRarOyBqObilxL7gBI1pYaiwoIA7gQKKsZuE
xqQlcPNPZZHCGzLO8anN6XVqr1t7VZEI3642f915Gkn0itOgFcON5k//nfDbG4Lknl4vliBp3hOF
jDo7tuSYrHfycdBnoB4AIx58OxN9KM1K/69ZoV9RFtGH0qxQZoBTQFpFlSp+7BxLTRP3P2ZsZO46
or5WqMLh2nd92PShaoR5Hn1dF6f/qZ83fJrIxP7QfFBPDlvyGWdOHtuVzy5RSafCRpcghPlsMvmQ
K/Wl+g49+npmMoNBYepPKArM8UNEQMpkuB1OuPpfvop4/HTBVzl2cfBVWCPVeljBBWxDfQnhmqhA
AGK9UhuJglcNxAg1LqbYvGFjA7WUyAqn/K/T/5oyicepc5s9LWsl1WN/jDhsHndMrYOHFGDIJN6a
eHGHhRXmsLlJdTCjsohX8qiJmH3lCvXptWuvDW/FeJWvefPEiVM3T1wjgpqzm7hGVhlRExfrHlVc
L0gHbKgNp/ycYcu4nh/puUnP6pjULJ5h5LWuTZxdnLPdYxIyAlpaWt4jsI4rY8z41wT3/RnhMWl0
6L6+LLHc8ae9+AOI0OV73+7JZDPCxdySDEmZHRV2hCPChLiBKAkWzp6BfhZHc+Z5oIPcY6TLdChf
mAmKeY7OOGOqJi8zIkte2xJuVGVx+594NIyhgYVB431AHrvPVXTrjFaMKdQxV/XAPvewgHgdym/p
HaMOFlOYxPsyTE+AVTh9iih590DgKxxXbBDgfrat017hAsJ1vSvC2R4CaAZCe/JLmL/8V7zFcK7f
C7sawP0a5YYwun/UEV73xLJme8lLaHxsP0FAzJ3A1mOdJXwejWG1hRICWBY3gUyQKxnDjtqF1grN
K9TWEJJpnxFqQfcS6XVUZdGpjrYaMYlw1ack08Efn5OV5Gea1NKnSFE9agX13+sgA/KVmFeYZXvK
6sLCgbP3JKiWkCzh02GpA9e0sIKPFkxoFPLCRseEMYcl4Y+KWGD+Jf9hgVINGY03sS3BoY/Xx/db
cPOU2YHrZ6lOx2OghVA3y88MnEybPOvHg85NRTxVxCiUw7q65NaZv2BYeJ8UMAjBgcxh2pvYwwPk
1eK06gil8fvP6i3s1VAmIr4MzCWw6We1gERJpQorhyv/CO4lPjBuvXpIzYgxJJZ6CZXbOSvOdn4u
8HFYErLqzTFebhH2aYTlpaqwkTtUJcAU2MgdaiDI79jHqd86DBqd+cYkHm5baDTQU8TcgRgJUGXU
IYbH0pqcskQ2E3QEIyR/YrBwDfkln/EmfTcmBZYvM0eCEeBiEidjOVFf2OQ/4AFd1Pqy1ZepvpxO
5+10rv+HrDtbbhvZtjX8RIxg39wCJEGQlOSubMs3DHdi34Fg+/TnS8D23rFPREatqrLLS6KAzJlz
jvEPjKtCWba7jX/92lX0AXUfIqNS8ujlpCFd8IHU03eV0BX8X41nI6XK/wiqfBa0ZW2QYdaddXQc
rN92xeBwi7SzNYsfbPke1S5yTr6dBNnnf8wjWs586DrRi5BEImCjHq0aGqI0s8miM2zk5EVhClc5
uqWFVr4GvkI364UEMg38soc/68lwTdpZQsNjxrrm7JBs3U4+zmb9j25r/l1tESCRfFv1L6UCzeT1
2Bztm+av6Rpqj/6sORKWVUGriFbSjE+TRvN568p4fj63nm6r5/3GX/ss/jTDHuRa0JpRvpRaM3WO
qepN/KBgiVWYrVqaon7s7lpdbJqf1W8+o9nv7JheD/Gio5szdlTvpcGvRu37SAupKxOnSBzXY15/
vmfRV1XlCSdYcM9/F0FDkUapU/06rkJ3XP3oQg/0osiQqCvS9PiUZf3HcPmIN8aCe5yR0Aa7Ig3t
QxusAb+4n/Qq44rGaGN8g2k+j5fbseOby4NTFZhxO+7ZOTfp0SDw+8uTDV8lQ3SzzqdHdG/8JrT6
Qu72fxRvqpG5ZCogg2KtH4OtmSPRln35FLWMOHF79rYjIiWOg+GiCCytnobftIsklnoXi0as99d6
FI1YDaOyC6sRq7HQdDvUb+FW4C+QJxrtZmktT9vGfqQf0YG9tQjdlaaa0TjeQi/BYo2z9gZ4fCFc
LKgxyg0nd9IYtQV694hbxRf+2QQ71WjzglNjJ7TshFeaRZWvx0XLfh/W+jpaFhEjs0vYdq053mq6
O5lkMZoH/8F2PiafPl5SedPdmcl31P1UfcX+ZlMV9YQkcPaoKCzdQiDrnD6tuP3pWkkWP4ix4zZL
Z7Fy+t+UGnVwlg5RfWrNni7SCrL+/W2X4idedfo++z36nlaFC9RMueiM+imUzdEd9RAWCLrE9yYd
RGXsVzIz+MrTmjI31VDVht3cQvW3FXSrX/t4OT1e8hlUIQ7pi1Dk6uz5osPyWc7r7PDcWYSWl37X
qRr6XQ2DZvb+w2Rx6s/ezz9o5JbPXNXz94gP6RXaZHiQ0PbSZfikVAFyf/Nn+1IqsOjIE754VGsj
QvDYSMe6gZaNp/G3YFYzN0G1+ksebgOCfjeT2B014IGlbyq6w/IwdhlIedGxpNBkNhRI/fPbsv5e
pXXl7p6ea4RbzxeSmbqu9H9XRNdCONbMp7cFECaYdIQK1e3oZNsC+r7jebc/S/yyFIWu1GNPMlSU
hRO17vbzrW+ux9kNm8BndIxXXKhEjaAMXVrVGEJKTnCnl/T4cI06TY72KMaTg0hzA+xieQ/kPe8e
w81Wh8PUdHDQaPmgGJrrv3IOPQYyhPGtNPtee8voGH1bdiYGGOuz/rUupjfK63Nj9+Gce4Seq8PP
MsUA7DcJ6vd+smrNmhqU8WKsTbBbJxt6FJPpLBEnahFCXzUZnATNqJQym1KqMA0qG25EtyBldrYd
Vgk1c14buiFXZcCIkQd15eP88YuYxE3rTEzSC7G3rUa/vdNyFLIVltGFsc9iunwz96E/Nb6oUwTr
bmmaxddP3aGOUkbzbT7ilNf5ktKsXd0YHIeX93ul2PGP6qBaCX5dwgOStjJykoAtkJZxrt1l58l8
keza9GfDawEju+KYsSsRm/+a1ftt7Qjs4HTWHbU2I4Y0b13RrGntnTj6UPtX7idiT7pOYk86EsoB
ChINIV0sApLHLfKQfqbTOLyDOOoxN9YSPJuH/LCkW2BuZwF4ctfYn7Oo+gmqvoawLrvny2fii+w8
na2n5/skg7A5TO7zCVdV8FZB3cjfHTbaWh8GBPq9IXKL5RGjNgz3G0CFw0tPr3sIU2uyT4DiwOG4
Y/VtgTIHzUXZmJHCaG69IcigOOjIch0fsaXLzonBterkyi/IkApj9VrV5liMFsUl37y6Y2RdwZvF
fBq5ZVhU8fQrtBsyHQ0X/X5TxqpmjvniZbgzcawPTYbL1MljkTpZ2w8FT4JBW+0tdq5TQ1q6OdMf
MarcRAvDtfOr686/4+BXWkwC7NaoUveoFlbnMujWBo3Ln6XZ+SBlRXLURhNHqW9I69oZPIoVTmIu
jeIwNpi0FpCOzZA4TIPqDM5fgWsbn3rM7rK1oK+G9+S8+9z9b08t5HnEjfkqgfzwtRwjmyEvacja
fTPk2nxwfHNzNr/9W7WUltdONqoDtReW1+5jNBNmK4xv6Ey/4Fr6r2QAQDHf4xY/yjUWpDLjdZrW
b9P7bLLjc1tO2q1x7yo6EdU3Wf/QHJExbZVDwE2r+GK9BoTqxn8tOnOjivGCHLY1MV8ivmKN3iaN
l+yndoRB/+wWpvxC1A36r+zSCqvpceBb6UDukgIQFBVD8bXhWzEiNCs0wLaqoBRaB4k7aXvNfgXA
52wdPwSc5OP9ZnyED9yMV2LkeqAq417EXa9OCP++5+qteHAB5WIaLU1JNii4ztWwdnQaFyqXoSbd
IjkKl/PeeSFzAeZR/smp7hJe17Ovfy/nq1fTg2Xf3MrhwSPs9nhzhzyFDdbWeuvbWdUu3c34G0m8
uStRm2n0Kjax5nl4VILn4bIMuviZmda47W4VpG2CqBs6cbaiOtE+SLILRl/ec/sb8wNBu/K0OTjQ
HfvgsuFiM7xnw4M4hjuUfljLnddh6IS0KIxV785eXAIkSpExZwm6cfuRNouPLsc9ERjJJ+rzMRwT
ZYKPcxr27r7psM7FUgHZ/LugDNMm2LYwti2nzWAGuEi4KqBF3R6Ah2WK/D/gofuruaQ53/WZw85c
xKotiW9j05H7t3Z8QCae0cXS2fNcIoeOdq1R+tTJQkepkqVHTJaTHA/dHmfR+XN9rILonAZW7xSK
CEsp50jUYNkjMOShlDNeNa79TKZpeDd7OSkEQC6UG0UjSt1n+f3u5ko/d3NL0XEEs7IhuiVG5++b
aS1P5qLlAYVWoxrObjbKOyPKiWMuJyAYxi2yE57xO6v4afS0/KzGrVBSnD70PjbISD5XruF/L5mL
uUlf8GCoXzyvt3xMvp3JgYwrL+3AqUsu86TaoghKmC98UV/LL9j3WNaqCiVfsF9oEI8aKM37+dfW
y1VHdJV2uEKEmxIeF6qCymy8hbhSPNEW7CcnbPfKWFFd1jgIAhHJBwE5QYOtw75h2TesM8AS6ssy
mh1IFF1a41DTK/TNirlK/P/4BTJ5vuAsdtfqTfUf+fWZ9ZsnIouIc6fmwsNCbliTRdlPLaatfKIp
fMKLZg0etfn77DelgKfbPmGRWASZwDeg6vyn/chmZAlL39+5XggEEgb+C6kP/YUGD/lKNvRXPGT+
jm7Czm9V5dAK5BK7cHKX4jjiFngsJ8v9eP2l+sNhoKdP7O0kCKnlaRB9d6dXyBmZ2/2dxsDaFiQr
KCyxAos1yxFaZlinH12iVTs07IYXI178p2nXifx6G0F38zS7TW+d6WY/rf7dKEmKbst3nV8EUOsf
0gSIWEti92kx1Ks957/nP9y2cAwWmszz/lEYOv2qovHNFeeNy4AGisvA8p7bGov3PGq+P775CRH2
2AjVoX09yL2485XhBkbt8ApJSLt3DoP6TD8H8+AR31nwEtLbn0/X2A+89uJeRh2rD6xVtvB5dQjD
fXyhW1ZnHIIyWI8Iq0pVFWGVD9RhoZi9v11UJH/fOc+jkt1S03321N534cFt+xI+zIMALrT5hCdv
w8l3mrzf0KjNxw0Xjfl420xv/l62w463MTDfNbhX8gt3QdChu60n3ubPbUR63M1DUqdulQK5A70e
fO4QyD1fXnXknTgrBZ0Ty2Stzs/Y3309jz/7JG2Z/54rj1Z947bWz76ya3iqPFvlXKKUSZE7+Cjt
jKr6WbFU7DMyCGBZWayCYvoOynotuemmQUick1ktaUjnFbZnTs4upJoikrhw8Ye1usTfrkIxaWXJ
PT7Reun5ewuyr8rIG7HWbnIfc2BLk7sFNrvjjpMku070GZr9M4Puf+cf9+oPCsbSLVOqnzj8qJ9A
M/js9j9MT9npLIz5/Q8xEA/8tyIDguBOifJ4rb3z5GEyFye06IpdK6yKILsv2Paz37qp9W9H/A2l
dOQDXp/DB/xoDNxJf4RxBD9OoZaq/TqYVP0IbYECu5EZWCIozgf0ej0ujLQHLtIbbySTrUYN95Vp
5/C0kLYkIgc4Du0Om2B01ZC1XIzgqauTezZ5XMf+4PycZufRwn5G8vhHIQfkUSrkZsgj6mkpD3E5
HCAFtJx4pRTQ+39m4PrYYsORASUrIh+3kztVDRA8lhCaowoYmLOQBnqI7dFLcZLm61qrQaS1AIoi
/MyTo58v6rmJUHjwe7Z8UzCxRvIbHC+7cNr4j2zUFZe6zmj/nUrLZdTBU74HrqnlweP2etoNSjgI
WQk4yK4ZRF08PvSkxaqdw/NTBSOu63ESVg95hPb51NhkLmAI5PEkh23YcJifmGzCchybHazb4odp
E0ZHNNDqSPlCvtE6jfabIN8o727VemKVoFwChv0D/1fvgZBhDm2OuJcHsQwhw7EahDZV5fpt0NPP
7buwnW/94zZ0VbI8dFWutVEXKbmLsqTcCvoia6at8X1BYNQzhS7URQRGDzUKCbvDrOjV7NnjtqFX
s96OV8WcZV3MWU61EdbxKbp5DOtpB/rrrGfB5ZEC+NK/3L9rdy5e6SJKMnDrkjQW0CdDpUO3TdiK
y5TO65q+I5Z8lUOVldAgeu2Med4pedviEqIhccgWOviarA9QFcPaDA5Zf87Qb5S3RntuXN1J/2UV
9Cbeju+/N3xGlQA8sI7xSd59O9l9nCM36NeuUAWNbm33wetSuBZ6hk0Gxi+INtvHB9U9W6ckmWwf
PAxsnXxre/T0YNgZ3hhGdtPLctI1K4AzqE1ITrxeoeOXLwRBRfT4IC0WtwWh5cFnE+ucSnEyk8/z
cMli8zsUN6z/DZVxyaruqD6OOZSdBs6kPZ82iaOovYfNevBEWbdimXL/G3S7IVmm3GHQjdzgUKQz
EXqQLA/9zfr5dH4Wan/+4qvkoZp96bbQCVh8I/fL0qfgflleMfFOLF4i6/GbIau61ksYHx7jWWfc
WU/a+aRTn6xBEQxfKpPDYdq8T7Nu6PBKAunu0kq6asc7PfF+K39p5C8CJbrA943R5okO2XjdTHzz
XyVdLrh7n/GENDkfzefG6rm2en5vrDt315uPGVBNX+VdKjbV3EKYgQ+13obbxxBZ3WK0YrFitKoY
Zs6Na4J/m9EKpbPaF6LUkUd/GR9nbEvgXCMcHtbtf5gcvu0Sk0OVsP94c7Fm3j4WcUqdpxnz9uW5
1nredwNgCwPpcX7Zt16yc2AgzZov50dfoyGAC16Wq5fZ8qUMNFq3nnrnpwKARFRcPw89LBSZOzSK
zqAyJD0oZmlXkuxW8H5bFDal91uz459vO1tx1kabmAvQbQlYtKmByyvbb4OrmFPkYZFrOgooNmmK
nQOlaLP9X2sRXV5N9KWZVKphvHbBD8IB/7Yhhyqkkqo1XfE1BZpOqkQUtOXmUGG2BpfTbKhP1/On
HVajhL09c9fzXdF7fjt2+p1af0FER2/V6S8+nak9Yjvz5Rwfpif2P6SL86C39PPo17LQi1/PQjv+
6mZb815rOc/g9OL27pmN8A7zHozgM+rq6aR95yANomeHZtlW5pjcOqObrFwuYun+jZL69nM+f1Kt
qlnPUlZrjB0MySSZ8QJdWVj0bXJ2BiBummHXEkXSxv2vpx+XZK5wH0J7+BMrtKL5JF1ad3HRvy6e
7oun43nqGnT+fphFFUS0PKjmrhs+oSCZC2shByDIBO2112K7tddW9GoQdDYmndHiGt0fuCJJdZN0
wYuXo8VR+zbN0HTisAsbZqWrQ7q/pbPFeMnsuxg3OuNaZ3xdT87rSZ5PrnXtcn1zWCSDEW61KORJ
G8Rap9hub+/uIGo0ot6w+Z2crbONCctI03DYrQ6nDC/SJazTBZVLr1UZOlj4kFejXoAieluCALRS
GRKArnmivac/+adaPnVI7FUwUDGUP+3mCZeYKTwprS8e+LUxpX11eupuOvRUT8eJM98WeGtECsLb
LSTa5BK5zIJJh2HYdtNyj2xWw6DG3eJ2To/btG7ALdh+mbb/cxG2ND+a35r8gYSbSaVjkjZyF0L5
+iviJRugxF5IdyxEvO33x8doThiHa5rUfjYT7oHZCxNHt/cnqAFQQkqDBKnMjVexJ8hckdsx3xkw
2VlMdiVByOaCHVSuo5/mts+mZJWBpdJKy8BS4GbU5sv3rM0Z3p+ZcDxiceqVRJ5B8Oi9lYxkDKJV
L+55qwf7/H/+jHM+6LwhDbOQ5xqkxTIG4zgjTg155r0xP3r1EpG8naFqiTKd/BKoGkHH1V4kFbPo
PEyi7g0ElmF+VNMNT7Ph8WSGxRFU+3024WXpnmwG+bdVgXezezO0IbxhuyFqbb246VIrnCt0LRaI
oItTrErffw1qLsYhi5ar+gP+IQXyKsVOQF6hX1foAs8wE9JQTIgvOs7D1X8LSU9Fp43nO5grxJcL
FLnp7dUf/fz8cji/XKkGmy+V/MUGP1/5m/7ZQR9nAjJpYCmgJoun0xdXBgg5PTp73gkB45ggVohG
yhzMYjFJn5rJL1cu1IF6PfgBOE4MMrWjg7P7c4+LZR74F7qFpSqodUuogq7wGmwdq/CncQ5UzDr2
IcbOlU77y4jUeLFyNYdKW2dK5tGZb2U7ulwT7pWm12ZKFwRUZ01Y9igKt+n1Nmh+yAgYttGaffE8
2K1CSa3p3GmEWnr2vfpcmMx1ev5dh91cXFgOX5nUGDcK++KJi0BzekrAn8dmuI+PZFf4MlthpLae
/ue5XEEmU1udQsDGidUo/vPruRV9ZWbwq8ti1T7OwZL/85tI863558ZH/wAnYbRX6Y1318kMbdKM
I1J10+t3B/VCC6UzufzhK+dEKW9iy4Xe78BdgbzIPf+muzt1tz81HWFIl5BsDmM+AWaY6rf2Ru8+
eo+PQdbmIt2oTRbHaH0ZqpnKskkAX1k2SakLAXxEWSJP/xo26sVFkLqKKOSPwKrQoZXhe/+sGuV9
Tysh+3r4Wn/v05vruEg6a8QrIc5yPVv6l5N1N74h+wyMENR23SMWdlhkeyypRCqhAMHmukbvPbFc
T+fJvhbPZpOb4XN7vFpNDrfxlYnIp1G4nw7FMeukdcY+Xg/X4N1ppO5++xAywgNYlQFbJMEe5sED
2PpM2UmYunPNOg/udL6/usPzO1g+a67jsol7cwLQP2QGwt1/9DtFGDgDUmNJvyvJDOh3/wfLEJI/
HxLwwoC9WfjeTdclBvPRjvKQRCgqzjag3V7YvUU9nrJxDxtUhMRs6HekQFQ0Eiuh7Kx4xRJUMX9P
SUHVsSwWYcfMD/QScoJ6OA2MVkoQb/JJJeUEGbQwFmZ9kUUgTY1jVL2GMWP46we5WHURcftx9oPY
AtRKnJEgozqthE/R7fXHqgjMqpoYrAYdb0sPpiOoL7qfJE1go13Y3qQ+8RQNVrU45+eO1uxBxpiX
tLdNO1txV6Kcom4/uSNO7RA3o5KHBIlEqLG5f+AHqAXA02r1CZWpfktmYtpaTw3UFX+6IKj5qN2I
Zr9+t/M+Lmzc9mNmhvldC3m1USlegXny9xv7iOwOs6jlCxbV9WZMOGy/Q3Tzxx8FpDDf9Od/12XW
L3ln/rQcwaod9yQ8cUp3pADHdY/UCUJ8fItu4aKfXi/ptiIDJV01RldD2d7b5sc/Y7q/PXWjFnNl
C1E/PWzxr1QyX9BM64eIDOrHo9ffu6H4ZHG+lv0enGw1rnw+akkQ6naSB9XX1K8JzmrsuYz7eZts
KaQvQxBujH3Ewwfm08Fm0SC0C0DCkknICMEjVYQtLdPrzwfP6jsoVPkUHXrH6eJtLjfSeJOBT68O
MlppprgM3HXfcdzgwjSdaACTMsq5Yo06q5EY8UYrWh/fV741qTFq/V0X1CWq6L0bMWl3Es/a+N6Z
b81Gt/cLRqFdhFLlb1Y0EHQHmz+M9RKzfinzQpbRz2Zj0GOgnPch0XfDOa//KjrP19GGlLU+qiky
bKTH9LEiDI59UK1TFHhbYqP+pOPuB7TWcXOZzDgBhIO5VAO1HJJcY0rmCufjDulekEi6lR1SBBac
rpPHaVo7TecLf940e7tA7rwIL7iuHVQRDHzHtxnNPc5/wfHA6fOpX8PAP9YEBEVXjRos4As4aL/2
TZgZrXeRQluC5v3+6rG//3pvjwgAhtfeGNt6txrNjlwko1MP9t1PaffWTn/XL2m+SzONtorc4QAb
w7+9NZOLiuiWdEwfmKeK722HfPIBgdq6vjP75TiW3oolVRscV0HgNEeFElKX9+u/fBTVkN11/1X5
LrTLV3nzCWchcA10vrfVfY0Qcc/GPpUhcGWlGqKDH2OT2bBm6pF7dCM63iadrfwbh3gChrBBNYv8
zKz6x80irt54kkLCb16ENcNdn/XQH2n+SAW+NIUAaFZvkxom6SMQ4HuPJykwN+kxWUDRV6tvjW9X
z7yOF6W8etfNRH36Vb5AVfKIhqrRF1/kPSw/JtEY0r7yt9XRzi+mIskH2RvcdhQeQp1aSrSfiadQ
4D0hsDsLOZHxi1Ze8+fm7TofWFud2zeY9fY5pMQ0MWgRuitD3yOLcfg2XWk84SrT/fPiEMKk5ZKX
YdKSS6WIzH6C0F+BZ89JLb7Y9hKPHHZf8xNCuPA8j/y7/C+ULSte0ByRgvO5gIZCswFPkKish4ss
YIl9drKufVg+PvnEPj6wjnw9BuvY5uOu73O6aA0X+bRZD3jiBnE28ETIZLkKfKBj1WI/SSML2d8b
AyZXgnmIUODsLyMU4Nfumlw6ocv4goMd17+aOnNNd2pJOXs+Faz6/BHPf2EtodWzy5e0epFcHPNZ
e7g7iRK5qan5OR1ZgZuEB4qbBO30+MsDbd3QK/4kavQ+r1dR/mG586OK4GP3v4DdkcguiTE5W8Mq
+r5/hQ697QIXyZx8rml8j9fvnM6WQrrKT4elw7i04B0VXBXcI22EVKallTH7w2bwV9qloL4oqAGP
+xlW4iNptpPNclQ9FG4bgKan2RdWfYu/xtribJz7j1bw11gXx4DrLvzr7/l1yB77kF98JKQMC6Dm
DVaDU8cTWu1DLi9p6DGUomN9mDqNlwfygOFtKbpWXzKstgjjrs7ccMfxrSFluFwbNDtFYF9Biuw2
olYzaTSTtrkNdGQgJKKMbnGXd4DZSS+O0nzUgrjVGJDJ9OX3y3LCRPe5dYnPpP6KzTy+8Szrrtfj
g1HOgEf8e0MJz2jkmaI7Gz6omwg4Oq2BwPsQdsaDNy/cfRx4jNG/WKI4/OhX734IhX7V6C/oV6UK
FfpVNjkeOeuxIxmL3YTvMMJ6dA9X/OFa9lkkbWzWjhu8SzCaiL8uMD5YHzKJ3Ll/bvUrmizFOrrJ
QOvO+i0pyUY41IUtjlhZywPHMOyoA3ge2cFrOJ4DGNMtAhwNZVfXeEDFSsJqbckILqHY6flEyT8L
FWv3nTNfxVMrYhFVIE22JgypELg53H9r1KWbDq+/7011xXDBpQLXcdG7HF7rbmSGn7F1IIW8jzed
8f4eeDXre+DVdFVGEiPhTv6qVNVQgXIJWTQLFZI66WwChSCZhxUyHEOp5AapPM6E1o8bzx+aKUPJ
j7WhlXoqvV6j3E9+CVsQtvfqzqwfYys6vdY/4Ui2pZ7q2jpRbRXzsDU2KYmvCIFhd9QoG5CsSrIU
Y2nRwmJLnlZ9zWD1OQjpKiwVhnW7h6WQOL86Es6vCg3nlHPNsmHej/3OJWy/rXYId7E7llEuwl2a
L80XW6UN2D9kd9GWA7EyluACS8yE7IKzqbUqYtvfpk1zhceziIl71m+MiVdQSYD3txKKRM3ptRsE
c9gaShVpSm7kQoncyIUSZbf+WdoXQd1w9R3hYbFLVlqe8CS3SbsX7XZJ7T182Hoo2US5IlCssU26
6mFr7tO48NtURofG6GQMcxk13+UjHwrapg/jcFCrRikG/zXedYdCL0FM97XhbHr4kql0G6l9RuJv
NqllE4mjp0p6P6eHova4H0eHZbrupFLpJVDurxOlw8I1JZYXv81SaWRzE3qzXTb0XnTit3VojlGG
1kXkvI/v1HTdDREdUlhq2XA6W/5RiK9FC/19w25AUBb7GysS8ta31uj07fi+96V8r6rr8FJZjdFQ
YsGT96x81cr3bFUNr1r5noVXDc/10Yfkr41k6v2344mQlNeYdHV4tXq703s7XvVbrDZZkhXrTLTY
YjtKjvfkxhJwT9b3kIE3vyctpEQ4S31292Z7NBJ/ci6W2h4eVqm+1VlXDH3q/urc+wJcDx5+ieyF
OnHxQ1X5hPTqOd+daXPDc377X0FgXePBUAB4xK1w+hdPubO/PP5F6Qi9Kc/+q9nq1wvNRlxhmDTJ
VzdwhxdrXaSkYTfVfy6+7z5/EYtyFaL8Ny5kP50K3ejI45pJSJ3sbyEHqdaeNNqTnRQUjeaMZfzp
WHk6SbWpPFVxrhZP9SwEyuyb015nIlOmfce4H9e248Z2DBBzaCT+qiG9Po+WehmCmxZp55Yu24JT
4i13brRi8e0NRMneRr25Gav5SNz3S33wsYElIsIC/6kdozxc/lwBA9fBz2Oh8DUjCXwncCfr1Awq
Y2ZP6Tst2koCQzifAfIU4kmZh6U1ZjXeeFkGoonEp5y+to/9VRkTVevf5cSlnlyfaPa2OP5UiXkk
j0XRoKratb8efQyPZ0AwGTfV/YtsEUCw+eFF0SMtZo7ojT8p1hSPaRFiNKx/Dbj/g/DGfzynCJDf
dcL+ukDRvNkdM0zIZtz6zL7ZgJ6jgE0qeyYYl7UAVvzH1O8eAlN/U2ZoAPJrtO7jtc5lMA7SrvMU
flxoyFDtHdGypPXI2wDgwbb3e4/HAOCRik7iDpempXXKJ5d64OQf8OTslhi66f4U1umUnrm9Qw59
7hNaBw5fhXI+FgpynE+Emx62SrH0Vkul4eS10Yanf5YsDslO3CNTUjyOG9/9JJkU6mlrk+7Po27r
T1ZA54G0Nnk0JgcYHkCu3dO885Qlo8xt649Zsl34JWWDPIgpTUmzxABq1goomLypQcDIs3gPjsdJ
l12DyK5k4ZVOOii8Egdzm7MGj5gQJZNz0pnxQ9BSW2r2BZDEqsgol8wOjXJmQHTmVENGeWlNa3zq
f/6nM9cBsxaG8Yqq23BVMaMR5Jxw8lwUyptIC8d4HHGD8zC0xA49ubJx7cjrNX6cxgdcjYLqxb5G
B9F56Raz5vfdDwHysh+Dt2SX9HBJQWZFrc/i1dPDnd/l3FoMQd2GWcfDNVw45wvv3cw1T3JDr+jM
6edRG9yQR7+Zl+vrbZoz3SxKDZAaSo0qP6VKPzbrs0kM9puQiaRalv/YlFu39lSMxSlhoT9iJ8zx
Npmvp2XGY49/bT1ddSa1aiojBwtkFhIku9fJoT2pr6bLyvg1z6cyV4oINWhjXGNL4tNM3NJpSMJZ
cgShBFH8cQRNuDoV3oVh143LYC8CEyw7xrCj11k0VSy5G3VGj1VaW4U8xVmWzuXY3d2Z4gUgwCk9
nrhW08M63VCo23/0mZ7alaf4dXOeru+TSwdkzwhv4ixN3WmPYce28PSsei2sHiAOjhu1Y+tdcxfr
x6wvaXsWgPak49VXRG7K8TOAgHnTI6rJrPf4p8fZ6Of9ysGi6heApv0IsRLu1CLTXMoXtfH6Ornd
RUBHtvHbkq8ktfdY7rf3Tto8jSWnbfm/snAp7HbCxQbpycXGXizPWF7jzhjnNpHXeL9N/ACENdZc
GkNY4zEdvN4IWEe5kXocz16kxtUwNI3W12hIgaeJTSaqEU+zjC6oCFMEJaYhGOGBdQTF5aMa39gs
5AYInucb76DHVsV5DDRBYSKqId2iuRBqcftGH3x+YZ0BejvSSwXspZyPEnKJc0kjbBni1jDaVsPb
ga9Pm4Ajtt9sP1XbTxrZUW8zxpzdIaDVUl5u61ALXu7rLLHfqTS+u/O48FiN4trjzmN2e9BAmAez
uCXZxVpE8fVj3Z++QeMdSBFxVmDFbYPPOvtW5QBiLAsq3vUMhcncRu+wOen+AKHVPzTlhZdqAkWu
Jy20qfm0W0x5N4dptTK536edPdiyAzGeDzvALd0gj+Vx1gmmkA1kF4WTfHN9vlQMYYjvsE01eyHC
yDbVAr/OAvULtArQLdyEAqx5W4mNlNhn7Fz3JCsI2UyHGGC6ulTh5q3GxAau2vwtm0d7fG+PyXtx
nVipmzIC/gq21q7Wxtyr1TtjqcBlNrFvvXso8vNnhOsDxPoyCF9nmZbsu9YhOrDmOvwelcHrTCeL
t0pntC1JL3Yt2NXizo1yf3Kshaz0XBP7S+d5Vkm7Fe8BppUXYiSmvRp0TVOvQJvbqsCt51GrO8R0
XxBG7VK1j4JTv1OPkMbsbyIChn6ZiNBFpHyEG4HmZFMfJu/f9oFmrzp3j7P+/8iIho5voMGFhtr5
qlERyvayN3h+lTrWnZJgHr5svrTM46STkYpdPS3RMvFb/Yuf3f4Hl4r2r41L6W0b5ZSsPq4srr6r
NLh/tU3DrdNlSFP2/3RuueMwNP9hNHuEtKP5k+p4q0D2biyGmZOiOtgDisfZeXhAEWsPajIKNMgZ
YzQnnyq/t3oq89BZ6hXpfzqLX9YOt0Tdt+bxOF0ZaobA/EKwhj3Z2wMuvCVt9b0vf7i1kyivaVb/
JEVeOSifsfdfe/uyelPFzOnsKHlSqi6KpWgtfqA2PCyGEjboRYCQSDeuZtEpGP+lPrqTBoCgOKhW
o5sh/REMPPqwM+Ec1M+Dso+qiWpJhbKkLpZJbXpg98pQuDPedi2Swuir0GeVtHv8evpZO4Qo1510
3lao/s+4vpGOaP4YHTshyhAZKjGhZLf8WfYH1bE9zFxlVtHAOp4GlvuTBta/+5OE1zOPihA23H3Q
fQlslmxOabv6WjfNuFoIr0e4I4aAAxl2FsMycmGH8l7canT9Olm82oegZo/R6osYLE9MVH/NTNk8
pb9a2oGa481+DZyTzmDfX1ieRDJdTfvlqr+axUvbflKtADunmvVa2g89WwUEF1G0nI+y2cTt6P7q
qav1aQ7Y8EonHqle3gyLTq8JxLuPVult2Kj1t8Q1kXph1aVwjqtJKRtfy6iDlipWKRvvKO0NM8Qf
DurbAb/OIesPCZ/o3x9BLyoBinu90xmRdc1WaWkh5xfaIfLI/+wGvxA9sIYT7Aigo7YHB8XpT/ND
4HmZeV6Ch5YZOpHI87yIPHePjE3cLTAYCwxmq2f+s8GeEdcXKb/uIpPQTZY+ac2ntfk030WfhiK7
F7un9ea5037aXZ5X65dzS+j0y2PUMja9ppt9utqj38tyTnv8VrtU6lmIEQlDglHdBnMZnVYJm1xH
WhrOVXy82f/GeSNdXtLWNu2e/QAQkRzAWrnNa+LWrjLmZiXpR8B2whTTgvqn+6/rO81GS3PdJEAM
t16jRmMZAKGDr9FoDtBIfh8riYiVLh13R3dzdFmmB17BnxVXzVO42G6E+PKen0LmpJ5496P2/vb4
lL/BLubVp+rsSR+0jBvMt/2bVyf+Vyjd1zQgE0WIqMflBU7svTpHtVNvBT1PszWQx2DR84BYW7J7
5DFs8bAI9sF90Jteu8POd8gVi0cn1wsuqCsuSOX5G0Q93xh1uoVFhyTL8Zsno9NhxKsCLuIuwKvS
0K05juunuPplSzFFVVwIqGioaIsr2nG4lMGeWXoz3/XcAEyVLk/1zdN98wTq4QACPk9FdbTfmYX9
oMpIlr9Dm6fY0W3qejx2dEubJ+zo+77tvAyNrL4uTPFevWbhnUKlWNFxEH70HS0aDpsf2b5/f22t
3m++KLdUWo0ius7b+vBcWh9CZ8ZGG9peel5rJ6oRfeirCVie3iqTrqH3fjpz7sHKSit49Lf/bX87
gqzs8Sd9xSlUHkG+ZkfQYx9OIUeQ2BSr/tp5LlNHhJkcJraFziFppp6usgnVsXXsxEzEzb4Y4Azn
B/kzN3cfdYlg8gRPgOW0A98yFj0rX70JRrCbbNr0pdOKmU4ntM1FU3pcrkU0ZfPxTMJRG2tY285u
1MvB5zS4vQkrbE/LB7d8dk2xPLuV/+pueKSc/4HfwsSxDGupV6KMsNDnE2ug69t7l5JlvNZr1Srt
Vz5c5yNzQoO+Ssjj0ZJbzPo820lOAOcS2RzlzVHGoisixwPgnqiu6CLhjCxmdC5M5veIXEGAlEFX
6IY8WqEVYlHtLFUyreTgYsUNfzXj9Cl3li+t/LmWPy9IxdaudNPqbno3AUrtyNdKeqafrY985cnw
oM17SHrYh6PmJ9vtnIOniIuRcPROcGgnfneBqfF+/zC6MeNqLw0mYwMSQ40rGOW3+u15l0VmLYct
Vi+wTFjnLEzmoFP3nXAOIZ0/7oOz6/5qdBEb0K/VR+JLz8QtyxDe7UcZkrvxoT/++8Bbas6/aTGn
r51vwjUPwPjkQ6dpIzELpmWa3utTlaKj6j4Q2FstIleh1Dt2kHPS5MNDdL4TtsAnPtkY2t00Zzo8
jwWEbvmCN3IYxqsPHUiJyDKx/wmPbWGyWiUkmyywxLIubcYbn8XgPEWBiYrhkEGaY9VwyBin9c3/
WtpEjlfB9dpEhzf6aIPGVfp4FKu44DXc8eohRTxDQcm19cZnRosi47xeGdMSHVTq/cOVdCKsnAmH
VfPaF4QzlbLqUPY0Ww7l29sOWlaI7mbYvA/rm3Dho0py4VvOou7P07Q1rmf9y+x5e3jZVp+P1efF
8blVe+rUnjbLpyAImmuUTmf6R4fJfDGp1NLzjJkXTbYE72LL8uYB7ivp814wpAPvloZ01F1pKdsQ
HQdeLz1OdFw7HzclI+PXA1RsxsuetNL0fkp7APdVNzaB1xDt0LaSsGv1EKl6XoQV8ixwSArV6q46
KFWr0Lb+v0UWenE+2tAa4YtoFl/BQd57g9I+BBZyxetMlfb3QByVHOb1cRpiGOF9TA7r0FyRQ7jO
J0t7Le8WGGdj2GhA3BQQAo6wA8mYHkWsmdnlv083t0AiOLbS/XHcQYa/j/kMM8T4fz7DfCKqAlnX
PMcwRz8tRCwOMajqZPrY3I9pGXNZWf+Jucxbz4fWc17EXO7OIeZytqJvGK5XLwtQtf6Riu8wnjdR
qAJulkMfC61d2ANrpgeFMbBq7k/hUFx+Qt7Fu57bxR4/ddhUDVMmhCuTa8PwPBnNh3wT+ybjf7ps
pnwTTQEaksNUxrTGl2BURBT6BzHiCTjN4ofQKL9zm5J+dlz1gq6myo2YlrDUrflvBY0lWM9OHcHg
UUBoBGoUMywxAFyEwfxxdGmP7suUluZCR1kbdz6qpgtAANCE8Xvl/fyNF2BnNm3oexusmoOTPvQ6
0FEJGoO1wT9T73eh6SOOtawpuRttTWk/3OiYCGoyOD3GbYaqLIRycvHUxxCVL0RPu9X0IC11hkXk
ghVEypV3VACMnP+PrPvabSPp2gV8RQ0wh9NmjpKcZM0JYVk2mzmzSV79/1S3x99gb6AgTLAlqrtq
1QpvsBA501HU7u8nbApKKrlsa6g7t6URQ4dEA644OjEraM/82pX27hHW5hF8jeoQsS7c3gtJrvcc
pQt4pmRMSd3GlUa3meG8Pf5yMawc3A3frXME3E2jZMA03k8nba+qXVbien1cro8f9fHp1dR2ue4X
MuuNSjOY4TomuytR7Z4xo0UE2qTRmHF/7iYIMsE9XLcAyJvGnF7BJWMUP5qdxpIlXDeYGs3oONFW
mzJiLJ0Hj/Xgugn+UowYK9XgL1XN5ACZS1FPg6mota68pW4TG5chxvpl9yt5yvvt7hmtm1LWuuGG
YHFDuMI+Zd2bemaIMJ/QQ9oNVa7gNBXKPKWQLzaDJwJbtdVXCcujHayqWvIVy/Wfpyylt2oFt48j
ohlHvRPv4Olg5xvdkOrfja1eKauUdN2MknBgOR8pG5fE7Ttl+ipZGRGy0Cj+VazQ/yaY3Z5/DQ4N
CSXJ+LaGFX/Ns6GsnaQmq30oUKWtIXN9V4JBdswN5aR9YK61NsxEM0Oz4E/ovtxbt5f0EEAaVcOW
C7WXZxPxfOBTiDRawsBnWwzLyDv5UfrZgGkQuM2TgpuFYL9CcIiGe90k3LpTvxGbyeh1uxWC50Vo
+LnGzJi2yNSGVvDD9+4Zq3reE9Yv6P6ZP1lOuF48unrdV7IDPwp0pH4XkK3WlJ3F1qK5e7VjMedM
TbEewSHTyt0xDcSv2TTcTLx8CwqBaNmspE9EAq+tiPUDYQwDhPUgKvaPw5kJH78SRLFxJP+mETCf
3A+T6nxSJr3Ggpgo0nEyf15dhaCRJqVbjLl55TZyha2nEdoectc8mLE15nR3ugzR2CNVNR2VpNih
G7xeblGdOf4q6D1JRF0+U5TMNdRmZYY2D0hMinXBNdRmZUwQnNAa4BWjfXnEScHYgsEXCH0mfSLw
pxUYlq7m5WHWI7SiI/+AZAy/moutnvW/Z3ggt+CVO+zvse+zc6KXltBtAh/ozlA1PdLM8G1Lx8E/
l3pvHEgrp36NQVpm/npl+9T8Y/6qhqiFEc4fmyb2ox6wp3unuYXom7XUcm+lPzACCkzfS3GBZsux
szkGI16TgrshcNrVeD/9q1Koo1WClz2GjlZZv8qNVuacvJqWV9PZRbI5XVcleazW22k00pEyVdBS
I+t/pezfyvrzm0ZsNnNOGaX1lRi68xRgZuVAgXf7RCSbzzeGNs1K20JiPJmAo1VkDEZxTwAU+iyh
L8S+O/1m//Vt1tm9p+zYoG0z/pibY79sH2ZQZWHRClqnQYyL+N9mVOomp7g+3Md0JSbQG3WZT3Fy
OU5W1B3atXkverHFrVxToAgxXu3aOzaOsYe9Y+MwVTDduXWu/zW6ro8Yl5QfLaXcfAEzAUA+XjdG
x093Yn9o4BgdknuZ/48rWQvzJ4xwXPffuiIs66Pg2XfmGVP8M1HbVMYQ2tcfxPdz5X3YjjzoiriU
C3YGhJzJMaCU6lDxevmZHREvIswxIy26b6ceKVX5AEkjcvsRof33Kog9GEI/Wf7P6cZgVmwAFSqi
nf2Qyz1SsaeVTOs9sxWYsOWgVpdED5pLQEJVTVisB/XZDzoMRnw1fpz9YqE/Q1wl7hROf/P3zMCa
aEejfbsRcgiL2GjQHILWW/zPjji3j7h/royrX4Fb8hbvvRS6vBQgkn1rKMvSvS2kIcvSwJVlsYU2
BeQMRGLDICsN1e0q08dU2moQPd1qTuJ2Tuv4jwDs1Z/ZDShgJgmU8GCGtVkJhl7NazD0UtLag7g6
abBL+itiiSGlwWtJUOhYylFIKhzBRT9stLvWIpLPtc9SJrh88foiYwKUUCUENHwYj28G51mAWO8j
KLselUkgYipEs8IQuniFpvydhPehQxVzcEWT0DVu8GP9w0UCaGepDc0OgLP513mZ+XIKZiPRodVr
nI9j15tzVyMjVg3uaoaAheogWCEdhsvHkHmFwZ5TeD8H0+qEXgO62PRQm5QuujE8iKbJamqW/iS8
LtbdhynnjuzTS/LjZIxfGs/ZzBUmq4TInKM2NfMspu3t/oP/5r2lJbh2SRDfy7qCMw+cM2fwiuet
UokNmQ+zyfwxXT2mp93TlqrN7skkVoSuEQWhsdqCIFRXXVuJvlYGkAOzg/BqstIr9GBPvqtaTLat
m68ZsM1wG7ZNU9BeTaLOMuqss3XXVMOHU33cqvhqfzw0y8S/H0EUxB1l0IRKxbPKATZr0nrBplob
uWMB/TZosl3tVcu1lO9VLfLNFwfaL17t1MqthU4HEISMLwpuMg2pazv8n7U+a+dGRKDth81wbiGv
yAwYsoe5VjXqmGtZOj1GWsID5pb4rNPT1OnBdWyv3m6ZTG8p6ZEiaTLiObZKOsypjmBvTlrBGOYW
qoR85tuoEfwJM19zXFJlh7Q73C8AoyMQylLLoo9sBatxSCNga5bel8CKqDKcQpEiPw3F5euvZVAu
uSXDcxKEZa+AWF9r+2FpP9zfh3eQoEEIyn8FQqiDWOoAU03T26Ei6oJGfhqcFy29AhTxzvlbcVjd
aGT1CyIGyvUjxI2ZtiSKNs1eHvU0uGZDWQYonjQDNkaOcZdC3wXmrgpZjqFu5IEaGiLZ++M5Js3w
/ipeMp4IgF3mPJa/xf+/h8YLzpPVQDtPeRsa913Lwxrbo82w0RwcKIGvB5s3V6LpdIXacRqcCpvl
7mONQmtAnn6+IOqQH/z3WXqQ2CYeZP4sPUiPM3+WnmJ4kNU2yDrpM06CZOHA4K4ActkyjQ5OghQA
M34+iv6cpBrZnBhD33LF5Tx9ItM73Zhsye7RLC3X21zK/068N0kZz9JKC9T/XTe9dhVrKCon8pdz
aCdhgvsa5E57ny2wgkapPYVrVNTzUFcL39Q0/bzhsLoMlcLF9XDXDKVwEjzG5Xn6TsU7TtykSZLh
NFhOTX+Z1F5W/1zY8jVDryq3P6uxQmOuHtr1UKcXgJOK5412d3aDtg/+hUaUxn2ls1p3IXrKx67p
MuRSeg/L6y5Tnks+LS6uU7IqVBZoMuwDSltgMVHQcbFAQUFci98WaJFEVu6dx4xrITJsR6Ta3bub
dXdZDVBOmeo+WyBQrHiFGLXiNYQCF7mj6lPMIuEtXi0v7fvyn0pN0g4w9eivaQ8cB8XHYNUY1B+D
6grnc3jHwT51aj8Z4JWHEKENQ9jzMDw6JCgSC1lrBq8qb82wy7GQNve3NoJg91Ebyd7SXbg3Takb
2vLZvblo9AOutPyFk14ISZClix873R7DeDhal8dchR0aK9b1d+Y7tfb7XHoaSJdLLyWKcOmBohb0
k7JV89Gw+G2nK6Xc3uVqpmuwS5MJGpUmE5oVQGqiQju7DAN3Y0Gq/tIhj428QQOqMt4w213w2xN3
FttuWguFGwmkC+gy6d1+9ddS7yhqBxCOMRMQOtf1ZqYAtQ8OXGHA62r+l1dVOcerLp3s+2ZyTif7
dLKrTZbpZFGbzKqT6nVSvE4e19BGVmTSm8jJSaaUlHr4NWR9gzOXy2uHxsyCTc8eGjFTuboHlauE
baqTQHfaojptubKFJH0J3BzTWQNBtfH5qbZw2eDj0hGYzirBzgc9T1rY6JxTUOsYx4qUFkoTVQu2
Gyf/GqcfS6Tu9r7W3tII/G8uvDUwLq1ahOpLh+GqMYwIY5f5p452j/FjP15k1nGnTbCO22wmi82k
eZ3QxU4FvcDUIu2kIF+v2ps9p5GuEqJ5C/UuABT5+w0o/fBUGQNOXSot+4fFRLGfYnfMendiWbjj
cL3+2rY7G531dcvqiS7BSq2erah/60vpLtCl9L0fTAtt01HjPDrMERtHXO3o28rDfolJjCP/H+9I
siERyaZMMARb7OuOAXraWRGTJGF06ERX+Emm8p3ZPohDiVNi/xIZpq8bIVhRxJ99anPMaZI0a3SX
JaZBsT6ChL1QeTq91zm4nJ8qiyf/VaodmhDBXukSSOaaEJaXHahS5Fb32M6t6Dka7H8tV8/R8rlx
ea4uRy9R+7QfHqIRdfL+bTnCvOJvdDoFJtPqFFyOqJFn303LKf9u+dYh/3BaTVCcmBsDUBUClCHf
4My/YgFPknpe969cJ2a9cql33vWo5acJneE/nT8n4pKJgj3+SemXFSfJYjI/TST2y8YoreQSYvfs
L/j2/nTuY0tCLD12LkxBm4RUO9tDl4TYbN++TsAPTJ4bh07j1UWiv4H+5C7hTZszoBh+5otmJvqT
uyQwoB7t468FBTgKYTyYB5td0HCPjB+JkUR9FkPlqM8m7MFiyOyMyVO5DxKA9uUSUSM5A6FGonej
x8FNJOXwqtndPjxpMeJIKgp0Fy84koSEWqcH3tiktJlUV1MHuHGZXlfT42q6XU0vWa64u0wLKBmZ
PzTf28p5inXoqG2q7FInnLNOt7GjVjgGqqxsRmTTIxzNdjT+Yqk1JdTFfYyMhpp4LY42p6DeeoU4
vQ2vUTzP8unTtn/Qqkl7tzdcu4ia2HnaOE/b5+V0v6TcPCm+1VCMPIj5wEOR1nOz9lCCoOgqJCx2
ocZao9FNQNX0hLKFuokYl+DHUsCZA4jN+3sMqUog8fIOKgfIBCbmDvRVY0lAeF4V4oehUGYARpKE
pAg+RiOYQQG0MIOy+Egxg7JyFylif6VAbdB7rfQLuzBDQ31X4BICSIkkCASYwTPczwqh3M/rXasZ
5mvF61vh+Eoe7q/qu8Axo7nU9MeiN91jpurIqvAiu2PQEoQXSVakg6jgg0Le4sPC8HMvy5jSe6jj
CroRPkftpmIrpfUDpH0bNm/DFZeNTGvggWS2bZ3W3/e/fIcgRgfWyoEuYGUKT/ilTruv7sra7QPr
zg+TfkDdQHU0w4P1P9VLHq/AJuzOTp9Be/QCbJv5NTSWK/YJ/mtluoYew6ur1P6hNrdPiePEW3Yl
BY305CUoJL6UKruWQ18NeVKCMZDEx1Wplac5zV3Xkulg4qrKdiaVh7jGyLIKW9J8q5vWvSdHWp2v
QDKX1wXx5+Wvivn9r+1xwbA4TmTEHRIMzh9x55IMX00aFv+Cu3KPNEMjaN8t3SZeCQGdVmE9sUWL
9bEtanNfnUluof6ur8fbl9rptbiBejCR5rL4b3Wls6+DG2CTjrXf95oMCC5oZGLBvBOVsCqHsEpG
Z2mnUOrcS+a7nWK2uDf8tW44ElkuBTwbDaPWOhkSjWyBLHE0NVogsAH0mivrGi3M938Qr7e0z9dd
Y0VXJZkLD/G6Ye9rq4gJhRhbIhnOn5wLgrpV7PYa8uT4thvPo8ANXffo9Sy6msCesYvUY4ZuwnAt
XwvxwaZYBm7xpdHFV262o2cbJrfao17InyBnIufylYtMwRIZOVd0qKwO8c3pzkBI5JkPCI7/0o93
9fh8+w4kQG/7eZG7pjm+z+4bb8MO08rOP6h9+ztISGQrCCVmK+GtSPih/OPE7BZU/drdXLu63VBS
OLkUmzS8aRXesoWTG2i5nFtge9Anj3p9nfoXKgdlIQa3fnhg8U2NoHdhpoDwUAySir6ba2uRfSvQ
KgxfGsRkD30r2ii+G9lD6sPRRShZBK2nXYUYAjPTw7j6ZQNQ9WnHxXNT1iGJKMQFUepz1OPAkN65
HCbFePFKGh4L2Hp8PhrqL7XpVtBAdMMCNfp8GGgV1OuV1pl67VorhgvGYgBAGpClu2+X81dqF80Z
d05FYi86/JE15oxFKKr+mcFRwfC3yzZD76F25v/0E92a+nzxEKwujpz75vpIQamM7kTh9Kx8WLUa
YKQLGnDRqllU5C6xEW6d+gcljtV7YxW8pquxCU3zvIspH0S1cQOD47bXKy/y79DoQtsoUpKPDzeW
b4TYQtFTpXXjrUohrIqhEazVPsPQ+cpfscVRB4puTr181t69ijnz67Mos3wpjJocFaqdhoo50JLD
qjIV+Cg2iNrHTf+IjX4KWqbXa7sC5h+1q78YxXxfOqjRH9MgDZVNqRWazOr7rCWad0XRqnJmFZSh
lmj16yy9qYFazEEPtUGpMbytDSPHDalUNo9Y1Cef6+nksHqil3InX1d92q+exa9FV+ySOeVKbDKn
9SpkTrkSm+Qpr/DyIg/hUJbF0iAT0KGh09j197rGFDm7uM6qxuQW31+FRHlYruvmu1n5d1M1/v1u
RV1RBCHLQMN0Q7c0u+3dXTqiuaKWdmgQ/Zy1Xg6vLmlvxqhuV2a98EewjIlHo1V9oxOwLo4aRzTz
Yak6XCF9bGl+nPheUsgMPiKZZNmlEEj8qzvgaotkGbGrb9VnJz5HJldAsD4WLJDgDmibPjvNeY4u
FwjASa9bym5emImKOl25rujlX4Xv/KyS97YKzSAqahEVfTwrEpbFUQ1XyGcDjwYNqcfENlapWqoa
DBqi60CKYYo1v4f4LcU4Fker02iO+J6Fnx3rzE0QiKepQMAl+kLQ8kVECG6Y4ojui7TPOU/osHT+
GpI0mS6tVbGdyo3QuEJdpzwIn0EmkfjL5NZ3947FJwbC61aBhQ1ibATtLOoxKf3MNmEPqh7oqq8L
qjahVgAvJSLEiyeijIC9KFfftf6MXhn9zIcXSsFBHmJ0vA1z2r4Xiox3qQ5y59zmfQhZqvugy55j
93fnEatzPleh45B54DbnCoyBAGf+KievXgf02Axf5cbE2GyD47W/nLOo7DdaKdDNjGvOyJGOLsYt
rXqmpz9aT6ul4ZRae9p+O5PmvMbHbysNsdMf3HXODUhPrNMH8uXFB6BCtRCQxTfSvxmyuM6a8xET
9/hhKlFqmw/t1/0j4RniIfr+GZsRoTEi0ayDhgBU7Bf3o8p89MAqmIlogwJWwaZfLIc5jCKKAXj5
NpjXoBnCXfv58YjF2xwbdSQLUmsnNSp1lPGCeHGOjLqEao6xcFXxCkSEj9QtNbuQun/9eak3IxTk
4FzesiHZkiEVYsz4U4s2yPLffKp+G1ZvQ9pNpDYO64k0OGBuM0kkYdH5O7xH23E6g4cEkQw6MU22
AYXWTMW5bFH3WIHlAI32k94eoPX17/lC98Bb6wuddRwinkhysRp23chKT6MzCQemZbWhTcHQVf1T
9Tfm/QI5yVuvuegxUEqKXQZKD1S2zeAi71fr78hatme/gpKGRkgluPlsNQ2lSOuFnR/PZ3xxlfld
4kWVWruEVhc0LtynDmh+RvP7NNf+DeN4R7nZJnPhgB76Ihh+PzDXpVvcwh507vCvt065jFAZ1D3y
40Mg6YGglnk8lIN7S34BnTqrQm/7M+j1A57iX998U/qVbM4y/f2W6+mEBVzplhGRzTkR2zacDCov
p9WQOJLDdmDO1uEFQ5OQxBNXzM1vNxtNYGc0SAoTjkSIiwytexsukFTyir3JqdirNnqnTC+PSiTj
SwJ7exp7hT6putWUaOv2NEghRn56fXdcecOcPh1AjkFWru/KNGiOc4B8YG1a1EnNavVpCNcaOmar
cced7KcPEYsR52izHzWT4ONYJrrHBcckFNjPkMSxoJZOw+7GK6RdJn4TA4/bj/LX0juvsboBjub5
azDAi4KURqglL6GQ5KmulGuuQvnPLpmp/W0/nj/GOv8KyKi151LF6xAwbShSAKKIFMpJOtM1CVXl
z1Au5OgDMpT8wRrjpDGWEkqJQAMkxXJFMTtrVLp1FJhhUWfchyh2Yponb/7X7eKP4MhpJP+rD1Bs
KsbhlBrLg/MtbNz7btgknUZAE1G/pQ/Dt7W+7SbSLMDntEV/NOCM4CroUtoLDkHHj5OM3PLWqDzh
0Y4+wHJPLVcOBRiig2EyVK21au8yZZ6/m4wYhhtmEEvnBzdMmpxX0dJkSSdbMllykwtHOqhCoMKe
hitRjAy1dPHabziiW3+LoWAoE30an6kOkO2dBZ/Z6rZ7gLM23L/IYjouCvSakiwko9fQwSExUzp0
Hbf1ubeXpTGuAonGXm+3ywMa7hpcGDtJ2qq2S9pM4OiZWRA1M6o339y0pxohm3D3HH+qToyk1j0V
Dhxm4B5kKy0G7Iy51GOZOWSMgstzMHoub5XJQxCa2mYg3BQyMaFi2qs8ggfY/ZO0E3kpOgHsYQrF
fERq2f3mdLrcKM/QaS69YGxk4qPQyTk0OUcn59BkKq7QyTkwGTb5sA52AhwACFemxaAszNA6afYK
qz5pMidqO2BWtCr0KUBaj5NSv9MFJxVfAIFQGJiAULaQC6AewFfsO21iJmPXs+o9KNhwtz7x+goK
Njpt86frxPwj0noqhTiuE3lvZgpPR8C/nqL5eg+rYOdDWiHUDawXp+Uv74OtuEOW6Nr0LH/jdldj
h7Z+44RaQeOaFVXnmIaVkzfUgmsUjlJolvWVL8EIz1Ck0TEpkenMcU9WX/TB1l8Xn5Vvi2Mo1Un1
LOFWsni+/tpOX0kHcoc2fwytG/hn7C4V1623/Jr/mhIXv6Y0W85Uzq4ZZ4e2O9OhtqVU/tu+2/5K
X/URHL+dtOIezGbOu3FjNpL/aAbRAPsIWvBAtuPQx7v3ItfEjW43V81ezemrDIo+B56ZndSPPpyw
fPLghOVTdZcZg/Q2EtrfG6b84eQ6mrpK2jK6rGQA8VJYaVSH0Zig5O06+NBigbcZE76SWrql9Ixk
NbQOd35jMPpyP5qFGWqdNkTUUz4VF71CvVstdK+ukG2MFfUPqdb/+qqvfgNr3ejO0vDbBDu4dSOs
87G/efR3BFLr/fNxQK6aOrho/fhOBhUgq/nUfJsRuMpaxYG8Q8X8+melxJRiWbNT5Ag1mm3aSMQH
M8F8J/1SD9LHfr31ddDYDGqlvoqvODhpSHb8SSg18l0VErvt29v19EQAbrYNwrCV0qDtbLsJKQET
sr29zdyOcG+bAXvvK3juy+OZMdjtGYtQVVgV3WfdxlfaJ976FEgwQXPyMURtxNhQAOftZBX3X+Gv
4AiYxniMDCNOmZKYFpYE/6WlFRHUKuWCrMy5nhEhQ5mIRlKJZvvEOuUW2kFF0Xg+3M6HlfJgs6Vw
2xLmJNp379LvZt4NOe2J3Nv1D7mL6CdJFvgkyWK1dSCw1So/OwvrdJKkk3ktdPpr60kDGOPU0vfT
niyU+f2EkDqTZAqplSD8q/O2Ilim+TZQWua+3eIp+7TtYsQCO39IpYnK8vzm+SAx0uzyPXNwW12J
eSXt+q8EF9ZeplwqUrc5KuUwt3ycYKJgp+biZSn9MiQPYCswwEX7fGhT5tMnjjevIpAq5lbsXotd
V8rcT/pkWtDgmeAD8qzVQJH1ZO1qWU9uxc7xYBkME31H367RbBHDpt/sArDEbLtXIA2xePN6eHei
nEMf7zLyyYv6FmfYK4wdjf8R5cvVerKtI1aOZZCuQAfOlZOndJ7L4p2hgesGFkHnXG0JlzCPKY+8
ytuXgcL6d4jiXTU+5U1Ol6+fqSjP3UTIdOpv7uu4yd0Pzptiq38iakeI/0D8cXAl2VQObo0Myotv
jr6a43amDVb5ZGri9Y/+a2Lv/3id63lfv1S0AouQh84PvTVFqnqXA67tvIld/ZWpZ5nswk+mDtq8
dOqXzlLB/24YDTCBQ0ktceK85ZYMvqo208yXvfzlLozy3uhGZh+FXmXCCBpcthhYrY1m5/E5pJhF
JKnweHxcu/TfPpaD/uem3AcEh7OeA00d89DD+IJbKwtxQzYvfYjSc2hnxvcSuHgcxpmn+MMbdj/r
1FjE2vLlBza+rpJW1L+MCICfylrwsTxBupOoCCISZCFYcAT0TZkkUJ477YbeynL1zj4h346Fe/tb
+UMde/1TX9MDt1TWeXG9/S57vrDq65Kpo4u3tEGjwaHUX3o5SqmvvDXIhlvKcAxjlfh93T7/LNH/
VAoNmofBd0px9Moby9aLDqccp1IOy4E0L9AHl+M0VQ+T6EPnwO7kZSzkNwzcspe+eVXDvxzodIVE
DmKq2KpNdygDKbW3qQNhAzkbCRWcUDqHD8hEAxcpPHQWoDIU93nyVThZrCfr+thlbmsLrbZS0tOp
//d9uOrF0wpLGuMjd0qdnTQl3Z4dRJ1fXfHYfj0J4LuQZ5XMI39v3pXsAtLjrQ4Ha3MbBl38h5bE
0rOW95TsqFJ/sYUz63mf5TIjmRBDlllP4Y6E8up9X9+KLovQKivSGPmn/KVS7jVP4Y3Bjd3SYSbw
zdaQnfEwfVHJsG7MdQpJENIpXNI+/55W49o/ZQOPdbsJiE/zO23v0naR7BU2mFwvFySX8V3+de0R
gCKMqvi2ZJzQx0YXwnNhUSOIv664nq5dc2MNlw69fHPQ4sd+Gdc+ifO6bI6yM+Xpp4wCC+FMyZ8j
5CFyNUha8Am/y7uJ1uG37U8nxT4id7jmOomyhKnCSZdKOEQl2yvDfBkc7t0Q+SzddPh0TPIo6gAT
p6x/uAXOBkqs5wSnUDCELLoCvyd/7ttbOPb2Vp3+3DXE+3zM0qj0CL5HHwLQi4hCIf+uByIh28R+
sXo6ZHAwd/m4GE9T1+Op73fCv/+7oxoUeAj3PfRM+2pZU5Rx4VOoN6MxkB94nxvXGbKWmcOvKzV3
+JVBW1Ql9z8Pp+n9U95sdX7Tl3Pt6/p7HqZrIUxTCq5+iD3HLOZefORFLxzM5ofRzzW8PzKqbB9d
We9Zq9IMbVtGZuzpzOdaFED/uRbFIcD9TfAM8omZvUCqBUrAZ4iR8Ef2wRYvl6u4gIdmchWqkj8P
MzfFwwAV9UWiPSegMHitUd90ODIX8uSXnnw5is+mftegqC/qCL8aAK5S78gMnvuk4cQdgHmII7Cp
D3Nh08ihbZsz5cVOrRyKHdnn32LHdREi+y1E8w97KzHXbSEU59Y5WVg1XrRK9ZiwKcxI1mK3R/KO
uMsxv5HK5nGtRmuFGWT+rfarvzBSkNfK3QlQqthq1K/jsK3MFmaoxkGc1LO3lR3ob3bH5pWJgjiQ
kNiFD1h569idQTjVd5Lx7KPQuSrUMZC7WopGwgelgalwbRicFUu037D6tfENn6iXakdO2AkWbgQM
BKBRUgxNRJ/yo/ll86o5atlJVr6TCoXW/dPSofvialcnpZij59a3F9Nrt6xAM2tJsty2Jh5aaW4A
Vo55K23PfAiBfZDfdgulzLLlknSOLWngEXAfuXQpHySvteRI169s+rNF/8R1iE7wfVB8SsZNeL6Y
ajt0Is4EwoTXrWGX/9quGr+5X6re5kALsfia41/lqMdswToQbXc6ZJ5ORzggissCb/Sw7p8cEd6w
I4qu34R1fw2gsfws+ORoiWZt/NiOi8/OJ3WJUDyoLl2YAvSeopMy/GN9+KdxxC0ztx0UKZhIuHad
8he3lyt79isaIc9/0j1OYQXdgQaaP0QtehR5S+jYNYaC2TC7a1Wf8xG1eyevNvwONptPb21eQyJE
mtLcpJX8yj13baDTqPjmT/tzVg73zVvcf4OBV5jX0vMQ5Ofvi+wOmJXp84XwfqO1z8LpHlPuKGyH
IgznacW2iriBZMRQ/Kte1YE+ho6ZGCLii/UJIhcAKV5z6+PqLRfwaOMH4Yd5/K36xY+UKVS/iL8u
GtEKL59eWI/1x+ISShrdAJf5+ZYZy7DgCptNXvFp8WqfCD/rOv+a2IORbbqk9hAsiAH91bvWiKvD
rDUfg2oDbEwKFjgPmTvmyB6XvQYWjdJmE+vrJpL9V/+WJ33JRJ7DY0Lul4R076AB+eYFSi1LU1Dy
qWt+RhC4pAcS6rC68fui50rkiSNg+pp3Mea4nve48ZXHi3jNm+h7UxmTa/fSr/WQ3IlWDYDrsy0Y
svqsna5S0E73lB/h9nKFa2pc4qTWXy20gIaSm/13vUiNR9Rpcu1LbYRTMDFdj7FoSLVXYMOQClJo
vta80fKv0YfIowb9J59gq5MiAJv4Uu3Nn6K35SqAWyEPKCDVaTH2zfSUPqKeesQVJQMqk4TJ0p/k
q3iR98LdUOpU+Y8YJJ5KZGf7kMjqplqhczJaKFyJ1ZeziOWWerw51atXpmKVqaByo/VfFg4oTse2
yCzYOMReP6F6N/Iqfhw7VduAibMEUwu2e8aYmXfXhY7FlQ8e615uW7UoLFCkAM7Hzm0VGkEiZzYf
1x7jc3Oc3Cbr9ZRwf7k6Xa2eyujVl6dD9Qlgww+sPhHviSTCcIIoWBxswBQW3c9QogFQveweM9pa
Dqh2RxFD8wHTjgXlUDUf5w237FphPA3lQKNv3w0+9dcusjAO065JBmi62g2Secu/YmNu4wROIPOU
M8bVa8jxogZ+pn1IY38HfnhjZn3BWe4t72VAC6wvT8sLP4qnzfKJeDbUh4h/GaUxiyKT+TpUQriq
pEryimpVMBCvcgAH2R556AJPx3bLatPcpejxXPyoloM9ItdgMv3OntO+Iy9DNb7Qy21gifO/ShPs
4SUPl7Gs7HBvHwltoU/SMEXq2sbpi/Qvz/zy5E8osHgrSv6guC2GAo2v9UP/oPG8wjNyJ4vcAQMC
rdN8SzGOuZ9mybffBWazEivi3Y96PmcFfVa+Q6DkuZ90S11mc1nCgSWGXVrOT6XQETqDCbnCG6io
TYtcbeHaE3sGBmBujIC8isyaw12tMnGpV7YhQZDB2NyCAJw6kHo+iy9fuPT2G4Yqe2gHrY54/tsv
jg8333QKL4t3UXTlmsqyqm/2pK5/LUw+riwrdqGZgyCodUCqSPEnl82APEsvC1+m0gPkeSx6O0jL
P2C+HMnnMf99xn5UwaAGCrz3TU5WjmFZav3rYbCuDwr74H3koa4eg1tdh2pYI5X6c0bEiCnrkKnX
YTU0A1iCubKA++FKyJJYeSwLgMdPszjkuwnm1C8p2e0ScFXAcGSlczBc4Z0iELXDJHhV5LAGrZaT
AVC1p4cHMAw+lXl1HKphxGPXpYz3wjTubwt7eevJCOZgV8dg4MxgEPy/fBlo9Lgdml9g/jN9cCwB
6IEAHcjQA1oIlq6EK6AyVeqoiWufaln7yazcWwwRKjR4br0XuZm9Ljdz6+9etWnmmofoBVnALqKA
p72CYgkLD71vH6tkQsAGKWqlJBmzqkMvqvjhdtZPIX9O230Vt2/POh9s/Lwl3+GORblzI893rHTa
89dmMionz/dPLrUcpeCchPSZqDA/k159CPwNQlf8tv3EkaRmRM9NDyKegCZPXFP6Wnx4TirD3Szw
/YoMdMiYRdqPmpixjOrrmoRmXSLQwnuoEsQ0xejRjDp3SY0f6VLU/odVJTRuzG/G3ymwrb4S46BM
MV0t2tae6gqZoG+FcfHHYdG+NlulmeHicF2c7I4T/J5O2sbBwQ5AdAYMRhtYnAI4PXr0V1+QEhCs
1jx1cVoKfTJK+FVXxPuMYsXwgNvp7dthALELil4qj6lJ1flu3OO3t6qZ7xhjrA/pmzNk5mC+hkHZ
2jX6GDKnRp+Hwj3gn7HqwN1JQeaUOjjh2k+Ad0BlyljQ7rjSOWGBOJa/ef2GWuOvb9h09HxBsbFQ
bNC9PHe4Ret+7V13lKhZe3Q64No5+P6MfTfvJKwj6v1FvU8p95G0WJKv44DVXnd5vsa3T4Snwa6v
XL1eVqdh6XNOn99FpCo1rXXl40uASQ9KdapaQ7LXx8089j2ItCQ/Zq6teEMAod5dkT0sf7q95BLW
xKuxO3wt9nDRaWgQLagcBsvHIFkNq5xoL63VIqaYidlBMTPHjxcyxUzyY7sxeT3Kwv5q9BUK/FZV
Iff9Juu0fT/TGuDm24/4+aElPc1gZuQGT2SMG4D1I1KUu1qf4jKJ4zlxFVoABNh47/HyrPVrNZoE
A8LBfpn5eVhMWq90bC5nIHqOlNznMsB6PQOs528rR6t7WxZyAg6kd1UHWZ/CdSM1eNt2zYrKioGG
F1YIxDxkqMYpTLYb2Ws64c1uhkbZiFDnDQPFQG6/XAMHMKc3zkYpZPW8dWzVf53XHUJWWHiLciDi
rZudnIWHiGfKYVpNV8qUAwuPj8VVazgGboO7w+sB13QfL0Kh2dTybY6jxviRTq5pAGMj/cByrsix
rMixTGvVSaU6ubwuf13eT+Qq+SaQmR8EuwuTmF2A2jWomN2GOvaX9eTw/qIcBWMUEnP4lYJMYae5
ZngjSrnB9PqV+i/51Z4jeXSQtY+bH4vtIE+nYEKWIeeU0e/LU47QXNFCO7NOjRvMsAOTBuJrdqhp
BAyzTIYRve+WDx8yjdoEYyn/8JrLQMg+DU0/1yiw2ssa4LwDfnimp8swVPtb73uvCV5r3aNRM5fx
co9BJOJSHP6HbYapUWVLUpTYeZUNUAM8uC+HfLN1uwUtvoqGksnFNfT16rO+mYB4IpUNXeD27xQT
A+vRjwGf0TjUaZsHnJpP554HXG4GxYqnnLvowr7ehuv5cDlXdrTvo0Zu0XXolZfBxqGgpa2jMmkS
FDOaMZdRXir5AGyyVoq7XI9b7+1FHZR3GnUwxXEd1o+8wFR2XN8qzVHWV9RG/dtXzLuFx581V4Ns
B5f13q/80yTgigPMOuP3f4WLEN1hWpaD850/7TgHqxjzlndhzOtVmTM9QPuqBrzmPaHPN7yWussV
5bW2vQdHfPfi0sktbLn24nPB/kG/I9UIHb8fQt3BptIFYKYI90JEk71bBjLPJdaaA7AxkF44Zxh1
nl7Qx0CB3ju0p2d6XY5ML7ye/GkWyqHJ7ha21SQ6Mnc1DRkCCcoaaiNrOywNeFVKPB2gmBWXZWxU
+5G/6LAcDSD4oi96inJJ3cnQvX3OxRf3i296tnl7A4JQK0/tBnu0qfTIRZBGKw90jKX8EH46ia7R
uUKLTCeXtEp3/9P8ypJOqXDA7tiapNkcmLPHoUMesrzqNvW2b3/wDUAK8A1JKV4P+Jg25yq6sIpI
Ndmq6tStGba5zeLZy6abLPpR0l8DxMwHtUq/shs0jbPTAQIkpPSMiAMV0GR4xCJ6kev8QbRkcnOK
JWNJuY6V+3KZB9r7klKwT/AjhVEFUnMXrJ//C4DUu9Fk0LIpHQHGWsVn4A/IKsnkGd1RZawiqn/x
H5XtfBLNwkIbtXsAyAo9S2mtR2x4YemCa8UqdPO0g30wT8y7ATrGEgeggAHh+WmDlg9BxUEWSMXh
XhymWz3RUA6uj+3Nt8WP23J8lSKzef3tmfHviuaK4+DfVUNJO3U8tpmu5imY7s4R/u7Bd3fFxh0Q
acAqfpl5gbKn5WjIA3GfrYv/n63ViaFuPelYzURV3Z79vhDaWcTJomOljfY/AW5DTYxZnhsvVIB6
LP2qWSGQwJYDaVz6ZCwBqeaQ37N1XvasU8NlH0Q9BcHysy0LlKb1gtOKBpMxYfLkWQKXJ89B3yKD
GWC3BxnPxW+uE7+3xXaNeUGtDfaidoZ8yUFpZMcsWbDFJBQirXZE5uY9zUxsPe8xWN5te/t577QN
63HpLTeh0VHarWKlCxuE4IY9+3WQir/fNCMp+s3alVkbTBHLDUhxdejsf0Vv6r+/oOpQcC66LwKr
C8VvrWNhKGCZut4zRi1SrR5gMtHMM2/TzTaYcj9oAepPzI1n33Tg8352olzMa7hCOyq01XCzr6VJ
3m8IH+3roQO0lGN/7pUuMy2Ou/Nib0EEwVdySqbDmcFu44Uw2AAzmxhUln4L3/RcjXgMe+bvu/75
TVfDMoARKwEc4WXzsQorT+usm0+ajVzC3FwFswz4ON5eWneyd7Phd7ZirDxdDk9+FahKpYH3Xv/i
wtMMsyvUQhpWTkDetdfwUdv5LcENdY12zdCyv9TagFDG3BAZabAhB+wt6pQwi0BUo/pW0gcM42UW
TerSZn/7U8FmwU41j9J6n1loJ3rCw4iQSemleBpWT0MQKCCpTU/v//uJUu2yX6KM9Aj+udXAR3gB
R79wXTTw3Malc+zrhSCRPueqp9hfIl5jAqx6KD9zaAn/XWfEWCsQnXAXkKqBGsKIKQz3lX+hwGU2
LEkQwl2OxEwKp9H9FEBsLlYEB+i1bPIcsACsFEGk0VfeVVhGofNT0K2EGlephgCb0al1U2rlXv3U
YzelUqXukuOhxQW8hyMWc1BosQrM2DNP8SWplqM2bfd87ybMHhAGueXxIWfv9FDdDZqnYXQalmfD
6mxYn8GJjk61UVoDuTR/H9+5haMfUizm4H0K6JUAyPPWALOkNqrYynRXneQEGPMtkGcov/Iz8K7h
tK2fkTVhQtKRL44EOGzbkbDyJl5+KhyJNDsVOnb5fFKv1Xzyev8eRm3pn4egbWcSdqi7Vjgm9i57
swd43/9j6rya40TWMPyHTBU53JKZJFmWrHBDWZYMDMMAMzCEX3+eBtl76nSp7D27tgJ09/dGUUQN
IUnzFqo9jnGFnpi3Lqu87re9VGOvz2tP5TJFiD+VO+Q9PAS8MxcpHLsIcR19U+SELI81A/Silwuq
E0VDIXM2Ep8LWaHTIafkwznozqGe77R2X8qJKe+ddp8pMIP782XfXPbdZX8jEZwGvZ7XbKdb3Ii2
U7OVQYDcjP1x5k/aNrfN5UanYaI48bGPJ2zyXCR9fXRncjyv0V2etJcw52c2fUn+6Ml1fhCTfG73
Tbu/yggMDloKjHaY58OIsJZsBeRz8j3t4mQ/DKBt3LxcxC8c9la/z9HYnne0+IGJw6VziAOnrok6
/CS5miGi6LHM+XimiJboqdWlwwiL/VbkUn9iJVbRNW2uKeE6scN1vxNxuXUaEe6h1FF3dT0CJzOg
vmDgPFjG1QZq/wVpuklP65v1qT1Jo9dTTLSMvbbkIeW7fGfqZSHow/DvkHJMxcOyCsm/fTZeyyWI
yPvFYDwvbRs6EADNppRTLYstGb8x+3GNTqkUS+zH5dcdF1F69oM8WUM/gK2VzAhgDd3hdjwcb/uR
sDu6r5C2LMxshWRocGk69lJKqFKhcwEbgL0GWhiIpmc/zg/SFnyBvXFVpVmakF0WFwwGIVsvT1L2
k2tNftzJ1135c2bjzfbNUq058sNSNzK/LVy/JZt98AnBpOXQ4OOfW/4wamQl77SlSZgbPPYCZGTp
e9tvT+0up6/U2aG8x6HmEGIARoRbi8Y2kfcOgYYJjAXWxmK7AWxjJwLqFYK+FmE4/mFhckL9ZPLb
MaIJl2MY7lWgkFQYcdtZCCNE7IA59XP9DhW+0guwNytDRJqItOOCCL/FBXshHoXsAWk5WhGjOAzs
huDHIBzDl5KpREaC1dGhu0HA/mUVNS/5rvgD5MVOTdrUCa24DtVKZem6y2uMqXL0AhomEamsBy80
8FkBN4FVMsBNQPswMMO5V0cAm2CV4qoEh5lBz/iwUCeIopuA+mChrA+hJeKwY3HNMj7O1cP4Spc2
qyFc8VHJ72+vTAfrobeeeKuqH4cIi/QqhJjLwMbeUz4DVXGhW2kkQEFIAJSKXAz42wm4GFuoVA5k
LrhoHSm3ROtombHDRH5JerZaBgUrmRi+SSFSNzmx1tLmLG3oeCf7s/cGddPX2ybRy9jcmHwgRkva
WNKm0DYX7Nf9JiXKzUkqAuaVBDulKF227HiuVqVO2/7g+UWZCe2AqRfOAWUmgCl0g6DMn4wBwRgX
0Rh7TV0k5xfu8GojkK/ulRwIvd+oTmI6yfHEOY0Zl3caP2iGGq0LtUATrmncJobIpD5yY1j8Jrza
6GsAwPnsxQLMwnPCR9oNyFIM4d3IWCDErdhg0KVXGIXuURMKXf05LsMy/HHZE8GAQ4sUBrsB3tyI
eWsJYJi2ZxorjiKebdj+4cEmL2d9tlcgmWcbMcEW4xNs0AgZyexuET9DPwDIOrAj5SikNQwyyr3t
pRUOltO4b04HeAODtt/yDlRfh43Fbrr36vvqL5RG8UAONUUkzo3UMrBGr6Gk7SHzzuwWcnAbA8UJ
OrQEQ0i2NgHi2JAXMX5qJE2xqe3N8SRCkfBJW80On7Rj7wx7xyzINC8T8undlq+RnIkzTTIw1Y0w
KdaNMCmO2SZrNoy9QvCIOucTpQo8jZCOPcCFcuCa3eFyFFL77CRkh9LOfLAxKKExEXh3gnGBadgM
jA+IVnS1D7w0KI3Yvkog1F5cm8CeTy8r4apPhNFtjils8BZ9OSY6nDzL4nspjmMYXEWIUWsUkEhL
LEmohXLCIgNuJtgj6NIcVMhZQSxqLi/k/IPXyUdXBlaaEoG29Evq+/MLrOfTekjPKEUsvIY+NxGr
FcJaFrKLAiTEEpIRAqpfELwfScPQwxTGQmQpM5NGaRUd++hEKgAE+y9EtpTWcuJMgaIHGpV1UmDo
gQWQBWh5Qvcd1BKOflz5wUywPvy4W8nx7YoGOULjaqiiEnVwwvOIesnDuz9U+x4XuxlxjO/j8wbg
SSFYhDQAJ7Sxy3NIlh5ZhBXjSbspFqnBPAmdAeP9ueTCRo9cyC2RhTGchYlB6F7hzB/4QAn5aSAV
5F7X77CJ05itgPg8IO9mrU6mcVF4r3qkVZIEPQ0lx6Zbvc+vaNJeEY8UYE+94BRipkfGSGQixiPa
rSNnKpFTi779WG6LbpvR4X3ckpYBLoMDF44EgoQlHNM4YZA0iJKW4J9aDg0BSjKQlVWhvqqn17RB
CD0plA/aPfMvOhBAq1oMsgAxqN6Q6kmFUOsdlf+E4eqy/SBYQhhOq9d/cQYMcemv+QeuwUB+g1vi
RrvSzCuDygAGiYqiCG7J4D63+IdWC1H6pkdT7gEQzJQHKBtIURPu9Y5/MMyYDGKSoXEpUGiMRYFk
aJvOiZdqRnq2m8etbW4za2vRITBuJZbE+7dVVJpW7SgrY2GMOApW+vh3n2eHX/d5Pkm4cAgwPk/t
RwW0+8LFdIsF9JEEEQlpPOxEVNCDOMVzm1wsYVPsU7I6qbWP80tiMLrPuM03t2sw351fkN7MixGR
wQofCHdVWDQysXkjVhEVbwQiKj7Ov2cAKpBgm7aGyFjGOb5EhL115et0tdDjQqQI2DAJaYuPow8q
d6iiuRODIF8andB8dQyCHf6N5fuDKIeAEN4iHBpzTJAdRdoX/5xTzcPc6XL7RQTVEzsED00rBsl7
VOoMW+W4Y0Cwjru+2520ndztLtoue+ggFMR/IzX7U7qXfmCqWQcQmQy9SQwgMu8vhbbjJb6pu5Zr
ULvnSoSXRGJwryiWDS4FeI46kBRx3zb3fXM/NfdMHNjbGrgtqAuVVCakkrzwjuNOTLRlrC6Lw3JE
rG97p0cxuuQ+fBzVzUS5cEvP99hY0DK5fOdeePXbRXmvXGMsKeUprk+x4US9GjlONKmUzFBX7VEV
XjzgWjGyyMroWQm1PHiRyYhVN9efjlvMAauhtGpG8RcAl7T8tguus4BLOuL+bq70ItP4fBZYiUFa
zKN9cg0jWAvWLIquCtGxptq+bvv26Kej6FeTCagrfJIID6c8YIHTyJbfEIhSuDf/Ck9yQC9knXdc
ULmW1Wg62dspF9MFhiQUfe+kY8GvoqYbqEQN5x8C4ZMiJF0M4mSovYKNqkQhu/+a5KWbh45Se1T3
EMAnc7kZkPetbOhvHwyG1R16A4C3k3ezIxTmzUXcYhjzz7vzhbBrMRJ19V1H9Cy8T4BL7N9pNmdC
Yy2IUrL3jx56LVBSkDSEGihqgD96+5WPaB+h/W5MfKv8cRKXteIdCrF4xxXGTe0nIG5H7oFLdTJJ
2UwFKFJUL/vDocYFEx0hL6fyoxHArhxB7fy9sp4WXRNftWglh5C8CpxSDNCjBeaHn9Kvcg/bx6gk
EHVHfUPqLv08qn974Mh3ClHqCwH1W8pE1tBTIPGEz4KVY8zJ6C2kp2O1z66hgioj6FLSQSoRCW5n
ij85aW++ZYh1JcD3kxaikhGo3ZFKm533qSlu9NXtUNwONxIH8CqRhJADzMYqlrIhRvzOgYH4HeUa
gbmfa2QSISNYacEYSA4kkQDkfFWFq3ZoIGi2w+wmHODotUAtkWzBvaKZZtemHu8YSY/gxG26leQt
PlcEiB3ob4/Py2O2Bq6DRNVcNJCe1u+IBj4/6JMwIprZFiPiymYaSyDkdQmEtEnJDo3Mk5uvVMhx
FqmQciamln4WXIxeieIT8PDe3BOWKOiMBmnKhK9wmUsAYqEBQGF1lH8o8JfRBJAQFRsIIUK2VZa+
SFzBBXhcPjBoAx2NETwMAywe6uYmNG5IyEFPIAnqd8gXjk1W9a6g+BJ+jS9NLF9mGxfPX5ArA0D3
Ot71bHvcnBKa62sVoDxGXc2bwQMnv51/r7qVMUPCAuLANYYlUb+XUWwM3FD+sd/Wywxbt/3GK4N5
3KTc3o7Y8fpZLLZePZI3+DNUOMVycyakudyM3aZqvZkMZK8bt7q55ZBSRnFIGesJ9feQqjU62jYK
4VWUizkJt/55d/6YRiqHxZIKt30gXOJSiGXQnaXT7eTVeKgoDiE7HpwEw+cTc0gJwBSbY/J4RSjj
Xi6kQQVXJwjLNlSG8JiGeRqm3F+wgpYBtVZmpCIQyLGzuifga/9c3s3G3Q2tjXFXlfdUIWZu0jjE
Le17ZlNSlsvD+Hx3u8NrYbvpiJE1OZqJ1G46e9P0Wy3bzdlunHcFTwYjbbWf4efMvUOMZuNjFTq7
J4IrBtHjWJNQATeliB5Hcqu6q/c+kZOKObZDcRi1Gh7OqLK4nCHqde84g4kebhJ7TI6XjUpCKQAG
8aRP1XbZIkwOSTYJYPW0DfvNP9gI4TjXUfk7nN3/19FzxVHuUaYNf2U1/++LpluKkZF0Hrw4evhS
jMR+UiOceyjrrqd1HGyyAMUY4yBeT9w6uMrS4yYrN5d001M0Z+DN3qbXXc3RlXCEV0Z4m8KWBL8J
EYBApQeguwyJDFpSseaMvGC0BmF1aH/xq5yQK86a35xFDXQ77mOut3YsE5lKtyenuxlWZtj/Ikog
+xsoIYkgIa6d2GjxVqMaRc1RP6Mms3zKJ8KLGk6Ad3SIt0Cc4JxrCAkCKnJIIEeVZQHcrZMCYwLY
HWMCwxa2NawOzodFqAMcsb43yz1SyiLdqg9sPsI7sthH0GUwPyBX4vuKtg+5EsMq6h57FWeuVy6w
Pcx57NItloc3LkuYSaCPQPi5KbHAWZCbW2TOXsSUQCoDlw56rKHRgCY18GwYCeUDzoD1jzNA18TV
jb8LzSJ4M6pHIGfwZgAVH3EmA8sF/58eXmGuyGPsIuAI64fxg7+Keyiydi6hLGaULwAH0YHLf/jP
P1xOrrlHsQMmC2St3UFwUYcGOATarB+BmuHZwL3FfR3BSy1Abz4VCEm+Z79PLyDlS+AI0mCIEbY9
rDiIkQV1vJhHAO7OxT13VFR2qEs50FCX3pQf6SdfCupNnPo8fhxsikKfohB5HS8xfogr2pXC1e6+
r7jtvERor/lIwH3a6yonhhIEOmHhX+HOgO4UAwJTRfaevUNRpVS+OR7OaUYdJhxXKjG3i+h+lshD
rDxAgV8UddLveSPgxM+XUj+q/Sj1Q6nChI1SZSNFtH/kDgbLPSfM9bSjNNFotpImpDJtKqQya12i
UcSkY691iRJTc3R5I9oR5++aSLhGO5bMcX+jHZnpVqgQeBCpU0UjlUDzm4ZyJiHg4/FmgU3T9kGK
IOv8CXyPRFBk7BDSxRN+9Al5yvoDvP71GaCwWkxJ/bhDdoRpEG4QwJZkpjuro93hTgzkBb/27QNW
EjhqhErYuxDl0aUHHhCRjkP6veQzmWGcZGEWwzcpaHjCX8gXY2/7KxdEXUacG0p35ILwkE7Cuca4
D76ekxyHoPkA4JY/yZ1IgsInBd6+orq0diPDC8t3zjhdpW/IVQ86Vn9V+IqAfNIu5MlgkeGQ1wSh
lH9WsSmv0z+xKawBjE76xl0v+8UcJkYYK7kSGk/35ndGGQemtgwHTOnUQU4hmPT4wlwOrYYDHVqN
NdJxdxHb1/EG1k1eM/Uid5f0Tp7vVFDz9O7c3DXN3QhWHXaVZ8sJFM6VezyB6B5k+oUdSfFwhLXv
PJ1a56Ptrt8FQfjQooas3zUk7SRoKYu1GhKVN2HRgkF3oxLg7OdGye3yn6GGGzLwpfO4gpn8cn4V
9Nei+2KqBRSbmmhcHCTVe81fhl6ASTv1tIRIoJpLIc0P3AO5O3PtQNbOzoU9h3Q+XkVnB56I/BVP
j+EVz0jm5cPfVzr9VWPNskl9J4xBEQsKHGCT7NuMuqqTW/xkNGRXIJ7JRC8jqAsmRvYNjggoK8R+
M8qU5YjgfOgHeDpXkghyi5jZWJc+6palK5GOz4G2PQGFam75juheWOPwvP5l93h1oZbx6GngdNZ/
1N4KdBKFw45qkHdzt5IlDcGWTGRQ7ZMY/wQFQlYjgbcLfXpKEBgyT8ItMoyynLszAawitZrsakv/
yq4W4kGGk0/EcZgk/4r4Y7zCwHjg08B4qxoZKALDDCjXCkJg6cAdiRMTlQeL7/kq28Y4x/ccftl4
xKrAhM6SF8P4Ks+EHEX2R7KDyIlZ0s+4mjUBACEpSShpK6HYAeqAhIV+ZQph4fFkQTfxw8V+pVO8
PAmTgvU4v4ofPYafdyFEl1xQLrsSSlHQDK6ALLBe+8mUN/obRxP8M99FXqc1EWVNXmCQRr9tGlvE
21hzSTWDoOf2d7LFBbCxkxux9Iy1rVccVMT45FlOYf74griBAloU8uZ24v92QS00Ut1bjw2EwmQY
+nX2vNHNSiu3SFrQGFX5z/8OrA5BoKZouuL4t8njvYaQcS6cPTRUb5J1GRrM/MQDV2GP1BB6yr87
ymF+DtWMIk8X7/oDt8bTWdwaWekoFiXi9shA6RWIFiXPQnwleQZ+ckL7lmWSMGr4w7J6Sr2J6uGZ
SP2pDCyYcvTffMqUXnbhTOklKcQZAHNQLGssAlZq+/LswiVw73/FfsRaX0nhs0UezPUfF4bQ/3BX
w5XBqt4JsGMaWwx0hObwc7NRo4pMKv0BAft6jBF4wJHFnstCpc22y0Kivaq0RTzPsu3Ot4Bqj2lZ
kCPSB0mLQGLckVY8jLjC/ibwY6e/M/o7pLQNdjUXQ7xVeCjaqLGXH8uXE6G0DAutb33G5OnGpk37
Ayp2baaQhYqXcP7Us93FEbSOg0at9HHbsy6Y24OuCS9N+O/U6nD3L6cWBxe9GZxaJ4RGqjizgBQR
g6FOQzSEeotjAxwRoTk6NDjm5lc6brvZu/xCPjkSRrMoKOmtrSnp/aOS22r7ZOWuq76KrPKWfruz
WChJO8drP5oHzm4kpjWlYkBuf+OjrNFnMfyytKWkkvioCxqqJY+XSF6G39sbMzQCsBFXFWkUCQlU
2J46dH7qFfMzwXtxlyc2VRzFxqqpvRiYfUe8gLGBlGfR8YhccyPJjISEZkQ8Z3iCaSM3Ajcfmg2S
PCwPKwuP+w69WVULUblw31HEpAtPODJ5HJs8OPUzmxGsM9uANng6HqElg/VY776Cn4wN/gX87KCr
bJ5s8IiTsStylfx3h5wibvx4b8kdw36bUb7aRdwUf5JMBuqHUkfdI0Tgjln8YXPQ39BOsMEK4cTv
AWfIouPmI1dXdNyKJdh34DZxn8wCLQtA3DqgFgBDSi0UwQ+yakss1DzX5SNY2RHJbv4l6OnAlnKo
MER1YnhkckxNMTmWloA3e6oDd5y1dnqYm7u6PdzmENnkpRRRD9zhCIdYExXPT1MsidgtkXJ4+Q+3
XpEFgg5RnBGrKfK7KCHgTZ7FwrmEGY4T2VkEcALeWfdWfMbYpta9lY3V+YBUtT7YX//hVeypLOAd
7cPCgsDxyRjOuN1bJB+J7yDnJd9Etoaogqs6eQhCij+coBCHUIOcoNxH1isJTTXlz/oP3zzOKz4C
WkIIsKBQIVv5iNJnRlg9bhH7HFV3oqTqL1dwgxyofPQMFPOQZMRFZ7Fwrv5NSJdVec6FjhOJC51A
T4pIjIPk/DRCAodnE9DA2vFYAT98XRbTLTlS+qINO3qcWaD1/3lfuacv3ldENuhXQJP56vgqMcHj
cGTLQt+Q+uD/HUepRiQITCwgBjpSjI8aAmaBsUO/fkD2rbEBkH3EsEhm4JiC7BMDyc3/2fjfpFyW
b/o8gmLkcU4kClpXE0p9U+ebKkeUu5nJxUIYhzCm52dzp+oHWT8MfDweBq6+JBbDPUBFuRWMKtGk
I9UqgfRgWsGDQm4EGRLoNjBd8V4DsHHP0ve3FPkUgiMkzFFVisZ41pG26tHN/Zydcog7EkjrWMdR
WsPQIoenpdTlz7NQVEfKORlQ0ZCmdM/vJzI22NfZ1Jbl8DDRz8R3ZvKNye/xyHQ+idLCpLGU6j33
OEHe1wbEkifK8agkZvWgTXeg27w4A9pV/FULvArCCrxanIUSbhXDDcGc+6O2u+Z7A2Rb2wD1aDun
3F2mrWptewLVs62ubRyH+Wtz65LOiTXE6b5UeaYi1BxHKWpQvhkxR2Wq4/LixN9M80ajvwp2f6am
6OtGjGgjewC5rqmDAfAFRj7ztwcEIiG8U3Kq1ILS9qtlaSp0lVinD+QMqnu7kVYQ3Yi6xu7s3hY3
M0kgCKTsfXjWg5kOboUsiy8NGLzBiX2CXZZ+N5U4/mRqvxqAjRJRiGu/KwxMQJQGgmoCEHGduN0T
VSYwZNigFPUr75VBCpkrgiiOJKguFkcSwajrkUTKJpsF0aSqsb/d9ulDcwWto+s+oVQhohRdTiNK
0ctBVLmTB02V+3iKtFm0OMyjaHGgu+vyRlRwRjAP6Z/Nd2L810XQU0VdwJLhP5L5hg7AIAAqWKUg
zHqlCIxi3GMRGMUi8JR+R3lZqJGgk3OX3FGO1/WEFbmjN7FIyIEFpq2mXbbF/I1QQnQma7s6cKyO
ahGtKC8RtepP/Dm4ZMj/FIEkRsSxI/JkxgixM3shmnHj/g9ULUwu8WgwuX1LT0VgyuHE7YqGHSdo
qYsAYABm6CJFRpnhnv9c0HnqNI5yLSLjliAxz8YHo4cWnRDL6pSo6jEpETctal8LJ7Km4Nt1vlbn
zIB+hDfARUO+c4Dilc+YPgnn7dskS06qXTXoyefKK2VvONON5+qnJFNjx4izKUnRjwsf1iJ5FWFV
WsKGzhy1QjqC/OUW/c43F+/QHz5Jk+MPFS+b14VKQTK+3bb3drUl+gW7Y5I9fmvsqZyyFmZwfmYK
lLyMyFuUAIpHdsPo3+jjufKQ++qvYmsWiOTiocKUSBlBpKESvqF9SSR67OSEh4WQgu9g8XrujtS9
jMFVE+HSuCiE1wajDastSEOnWphqOr//UP2CbIX7U/wt70xrttsTn8dj3Yg/Xi7i2Yh7ukJoHak9
UFqx9cRZnlRjXAKK9id0gujD1nSAenyTKUwd0O7taDOTc2/8WVWhhkOlCiVJ1Jfi/GHRu8Bnw6J6
YXjE+0Csec867exp+2Tq1GbF3+ziLFVSR/9o/Tka7OKRncUXLJtTZNVUdabjxiaS5uoxC1NorQQs
dkD2WbPjmUPyn1DXTFs1HAVfIfpZwd2GA4wroc0cSXlIo29P2AkBEr1YTk1mc6BrvuR4v+UP0Lxf
KRpS06dWS0jJggo0gqmCkxZAAsi1Fahrnrvm8EhWc6cn2YCyXKx52ZhvGOCxoTdPGhmSyIzOsQbm
obnORPURsqxYfsVwB7fDkLUdULRinjzTRLTXB9d+ZZ+/PZefw/HepEoQHx7SXTni+tTBPOVcALYS
NuN0s73gcIvTKd5zGV/dgeCyLJIh0FAzEooABeruyL3A+9jBewthJmlTK+UO6y6ETkoohE52iKmA
RQQ7Sn1M9GTOcLXnI2GrnLIMEnAFTBUkPFTvpHnwp6NIXLI5+JcIBxm8/8/QXEMhFYQ0xL0c9Kvw
mxFfhBqZ7dKs9iq6f/yNNoWJwpmC84TGmTVFHB0azpO8x4yJMkDEyXFfZyrEyrS9QNmSo0bC5m9z
d219ajoLrn8YghX/m3Kd1OEiNyitnDAd+KbHJsluGfmGyZUo8CwZkLyTkv63W7ik3gdJKtoupKwt
ySFhU4QqGTmkPrPtETeGVqZ15cEz74unKttcb0kh0S/iLVpzMcyiibwhqzXF7RQYFjTTEn5DUxF+
Q/O8tb+z3SG84fuFaKF9Fxm26IhTYWTn0jLjRqx9qBdUE2MperNyIbBlU+XySd5r/kYuH/sU1sPV
w8ymykJhKolwayp3SaOeaN29/47DJT1I+5FCFcPtmU3cjlIp5OjcB5clVUF6B2wHwW24SkRPKQ3h
rDcMUyY38Nb/lqetatYKM0ONT7BDbh5qFZ4mmtCCY08Co5g+Z2ZQclI+INTRUmBJ0CjljOQ5aovY
aGKtiU8Nxgz2iuRmJDrOgnZjTxtz2lhXT3nWOrdzwkENYUPOHI48lMiG7+r9lSMV5I+NBWiiDSQS
LbjsUfLAXExAMA0pFGsAQhx9fsE6L4sbBbeqeidB+qbb85XWVQKsNowHopOP933guCFeCL6OC2JQ
odghY5i3iv8qJQvMTbQHaXarfcp2AOZsfe0nMxgImD1vKPkaFN3H5Z7tJEUxB0EluT/RNKJDIOh1
jaBEisptAoydCEkHRLyKpC5qlUiDUbcjVIrIDs7IijcMI+YUsOwpuOy03sNlkM0CsvBD+U8vCdhi
oCpIEqx5PQeqJIhzWPORnjx8BrMgzEdKoN396f7MNYt2or+GA4lfUAlrg9L76Ghz0jzBpbqgoP6r
EMvElEBoJMGrFEaffdOh8tq/3vwTryVKC/zPnyc8979LprObT7Y1IKCvIyzlBoEHqgyUNpi4/bXB
qAb9ENzUQEYLTq0S2zGRL0s7cENSJKkvqC2Jf6kTdkgOtor2CXhulNHQ1IR31F5GoeU5eqtMsP+9
DYUD6iHtZWoU8mggGjSpy0SVk/GKHCQZkfDZsWLHmh2fuviYRifaL0xX/ekUcBrBUfNlmyJO8uj9
+SrWxMHJxRYoXidSE9bW49Dsv2eI9d+IZ58I0R6JJmMAC0cc7E1YamFBfVjnPoYJ+U5PoekRHF8y
j1FjMwb1yKCLJ13Qf60W1nQ2gO/3bqq8OO8AOydZoDpHWQA7ufSF6shlAKrDGpbFUaJwyoIJMiuQ
Lulf7V0GtW3vrNM+s3c20zaTHiG//oUrBiQvJps26troQgrXskzsSs9q5490lcAaIYyStxRnuycJ
wpw703I48Qp9puycpJmX4g2CERzdDAQuYPF7SEId8LwJeJ00EmQAQnjNngDmyPrhTLcUwYVgBuCR
lqvI6CIeaYBMLsiYJJgOSY3jkEcmQ4HNhaJm4jsT6ZKggEcHP6CWmfi+RBpYWx/xQy7VyDxHNmYA
/nlUFx7cm76sYxfnabT+OGfqNepINUOd6lBSfqk+z8KbiR/B5dRLXbNgZ2N7EZXy+iwq5S89Paie
PgRhjkFTXE0YmNjqPc7c9wKbA0T0X1fI+Xd/eVDfIB0RFLGA9lN0YC+rqghXwBLVDLLLRg6yy5gM
fALTiT+JaEPEEaTx4oDUIvNJIbV/MX/ICPSQ079xQGPtRxWL4AL6G6J0CdlCnUU+5hpVgeGAqAr8
cmsx7Oo5ACxG+MPMsQdsiQyXJjaRq8nnxbffBm1ohQMBCdcs9E1EQ8OnCbG9AD4yujelEK1fdo6A
u889o0DIdaOPZAXsJQLwJlDTxmDr0M6KfwmZ0IkyPhzMvEWo+9BkIkhC63OiETySiOBUI1XFexL1
VJ2YYT27zgzy6CmIPOcghS7t4oaVRiz518nDkYMvB6fKasoBeqYVkkLi7o3sI2sIlM/xScPLZ3Bk
JTjP0ATSxIcsEDUrFcWoWcdJLOAq4odQekKk9ijUrqLFUkamdRKLBkudzy8adoBy6dofeIppZJZn
jmsCgaIj5mbUlmbIP+n4SGtbJ7qMVnN4yUssBPd+55EF35FGj7swQpYBbUbJTmkmmUkHNJXLHu14
SusetdAm8JkZ7xSPFIxSBXNKJie+VPHMj/+KcDueC5qbkwESHWRuA+9Gd0t+wk5E5+A84l/eTtlu
IGAXu+xR+HLr4St9lFN+WIJEAZjmSaBL2FFpunDC2ycBVtL4OPf+mtdBcDzQKZNk84mRitT3pvmF
51VkRiwpUKRqrSJ2sktEgkkrcl/X6pXzbX+xdtO4s5JciuPvgPsmcPGnQKaWBXEEH8dVBGYT+oiF
gpLcNSx76wI9qZ6NDzgzsvcQvxBC9LPdAquA/mG2MXrRXYjZhgsqhBLkTp6Y2U7NvkQ7yPB1c0/p
h5b9qInRrZN5oGbXh3pv3cY7YUHCizAEzRC0bFdkpA5fganwfqJ7Y/YRWC7MH6oeYcZVBQXIsjEL
cddfmqb/hYaQ+rsi0jg3v+Moyj9JReisnfi7ITlVmWxo8b1mYW5kUWiCrGZYzI34G5H7r5GnOAFY
UIrHfTruAJzOV7Tvcf5EGKdC/vsHoBNJZYqga5BUg2jxVyNDws2jUJB0LH9OHWzWF3MKAA1vCmnK
Aj/rbq/E7BlLvDrZG6Q1kb1xwxtN2AyIFhwdCmV5qV20dHJbeMNd87pFjkr9wxHIcjOYm+tz5q9f
ADHMdAhMVDuKxV2eEfvP6Q2tLsm2rKb8aoTppoiY2UZEJIovmegwLpBnDyCC/CgWwigGAOIyEUYV
FMeBCWFbbqN14F1pdnRFRq6RZOT+y56jJEu5B6haZFQ5bxyVjff1OzdbTMviZrvUrEIn8iyVz4b6
rB8u0JNb9Xpwdnn0L+ZuvGeXXa2Lygf45tEK/kUmW4XA6hDmseruD//9mpaEbYKICtKSmjIksm4E
BjCfmhe0RixkKgaDwSCE05nlj+yewMRc0JdFFjGCTQyg9QmHY9HSFyZERtBMKYX33cI0KR7TDrQJ
Aw/rRu4UoCNTo7tkQq7/lEkIKoyFo5qFapDILjSD5IEhE0N2h1xkzbJbM4Jw+CHaQ3tRb6kjIqak
DAkg6CZP1tweKbGaXNS474ncd888bC4xBRfceZPocbaoea7RP2x75KXX3VXdnbN9zXAqQ3nv1XR/
nQ8DJ0NEdoV9DUZPHraSse2Pu+G4O3VoifZatlfbvZPt7aUMubzsp9znFmB7Fm2cNzE0S4fcFxcD
3i3qNyhCgfvjtvB/2OJV91lgi7Y/8MpctgUJ88ZGRvHeJ3yOBPVeaDLyu/j8/Ema8pl4WbdDanpO
Kh54DgxXf3WZqXrSUTDx3X5Sr9KhrIZJeJccbq0bm3QkOghwCqska2PhCMcqualx/szsXBOkQjQx
GA4OaiVE5OGXXJMwM1TJkT0OfyDvEhLsqzvyOC6zvf6oJ9NrcfSHV/WeIeBElwjFwEf/CApLgOhr
/sxYCQqq3oLEQrUN3EW0HZFIjG196ORhRzy4P5Jqwy7DNOr4lsPjRPopQSRuq/BjDMc8vOXkUAZm
H+g9wQz+2fFBETrT705+EU2kUPY8puJfzPFFIr6j8QXdgRpbVazNrqFFRun+w71OSAYQZavA4jAg
wsLikCKhxF0Xq6YrB3f7sAD5rSOFF6kLh468pfBKNzgJUa93ztUn4OISdBqJYIj3CUYJr1poxO+k
OFIGQww61b+mWB24zshtwL3Qe3DGuRawDPbLtwZLWglHLi5YRhuoQyBzpqti8a/kRETZOFKpTgod
mpdg62JmbqPbKt32yEmgbnvTOzJseEcKViONJGE9uQ5xq25HaVuq20LdGtg8r1vMvK6bkBNJ+PL2
Rnsb9QWkFZkbhQhvKUYBwQ90AbUfbhB5fPvJGuZNWoDtiieAQbhx011LoJ0BXOJlYBEDX783PhQU
tgRE6PPe8r0gI3UMT2lAhghJ/zLNeRg3g+xK2EtQk2UAJExzR+8FnxEabFRFeViAAvQBM+vka3Uw
fXRk5OFIvwTKSOUrAmUO1kj9wWssmmoJIkNyRTGx5UlcB4n6XFZxQSBBu6/fDUTW+92fIybTyp8d
0ZhLb6ZGFKi0Gf/w6ub4zq/BWpZ6OgdnMHds5ueg6oILUmeIz3Og5oEOFg4xmZMt/h9DeRtFpycM
peAmr6JKWdCThYi7GR3P+FmhpgpboD/0u9c0MTusTLHF1J4neoOhiagFz/NoCyEyQHWR4Z4dZvCw
5TEeEyw7QMs4PbjZYNmhCQ7XThMhc3I1CFeHqC8axsOvQ8chwC5iceKwYMw4dJCvcuSgOoCRBXZi
kbjGzQR5KqJdYUAU0Q2oETh9IJqh0Dhbya+CqAWKwrQE4kpO0mWp87shdMC6tARKEjQnmtiw1VY1
2zeBkaKjhNsMNnnrY35lp0a1gp4FbdLa+2JSlUh8+hIUvyXXy9pRUmR9aFNQoni/xuTuqIjoIWNy
AJP9Od9XuF3yva7tbJgORHgw7uI2SoNJ0YmWwBmZ/NW/Ps6/ro9ZERz4KRTYtT8IQMrVfXXdy/ru
dNuV87bIt9Ntc1IT24kzM6ZGSCs2qk1gFvRuqbjVles3ihuR10BVQYXCgkTU1wcBFBahxKHCRRst
oBLUt6ChbIpwSxqY4BKh9d8vZJET/EumlhWOVihlodKG1zE8ksvnRcabQuMAMxD25lasI5IZxce+
I/AfVjNQvearCDUG32YSsvx/jaMGSf4Qq5Vvo4QB8wL5gpvheeOEpRIcUxIsLLmmv5XNdaS/b3ue
PVqX9d6b1c3pMJ4xwW7p6dUBoSQE328t5a28KyyDLB48uctfz2fA360rvuy4xpuquHLGBcK1pvjq
uEd+QDVy2dDASYrniaoPcohO7rdamRRVaW3GawJiSYa2dudxd+QpIG7rvLE4XDFpL8RWWgVn3hso
gF1KInIaTGkgleExQf0633GXv+IvNBKqPKGCjmgdXfP923zrzrJ06jQPIERrBRYigBA1GIbgEWmM
yDelq+EmBPrIK0ju9LQNRa8aTLO5lS/+t0o9S/bUOeQjN26GIXTv2sWWw7OpN5OUcFa1sCVAxee4
gO/DMhgbDwOwbSOTUhRNRA0+zdyoCG9H96iE67mTnkPwbhTug1eKVJ//0LJ1tgcQ5wTOaADNYgla
lJIK3g8oSlh/ZGFP/K5po+oIg0BIfnjBIRc5D8UnWPqRejU6ITsfuIF9l6W+8r+z15F1S25yGiuE
YJNbKswVSQ4KXntFEwoigzC8MOXPVEOHeyWCe5u6k9DkAvTWkecn1FX4QQkhYM2Lv6f8A5R2eWFk
Xt1M9htufZ+UP5zIYlAhB+IT7BTut592VBlI7GEuowCddAY/7VBoU+BYkdgumf3Tok0Bnv5HsXNn
QxaTVVLICYcZUL5WjzYJp8BR7DaXLVj5GqaxWsa4nCpJBrC5XzXz5MJS1TNK5LqwDy05FSRrrvnV
/DXdIpRCeNjP3PWjmsKeOrpiJgHNqLxv9ums17oqBhMsbQcgzHmr3ML5FmZNOIL+kxhLrV90RLIE
q0nr9U8ozz3q4lVSvEYuoSpm5KBj5bgH7OUY5GekH6bukFPXDrOOnifI6D4fg6DE3td73yR1sJq2
BM81AgoRb+8ZUnFyNrng8Z1CLU6CsA8Rse4r6rKvtDzJy2Jf6UGGHL8gG57iXGCQZXERQzZDlCKN
rp07cc/nImdszGHDHVB74IZlfrBjcQXj7nYhStBkNuNZ9+eHGdMYHgN8wiexqpNndqLQmdOTZZBL
8P2M+AihDwzmCSsNj6p7IriCcGcG/EjP40bAywLXn/X4RjzyguvXWQKwJvoIGd0iwKMTRGIXnigi
wIsKYeAEt3vuKdvpTeCcZF6D/vyPqTNtbhPruugfMlUMYvoKiElIjuPETvxF1ZmYJAYx8+vfdSHd
71N1y5V2O7YjAfeec/ZeW4ey75VELxIc9GG2R3HMofVuHTXiOwq/2JbO9uQOv+3VY2Gx41mBBFRF
50mfFNgM4VVCpFKX2IEC7xA0akIuHpIUY3FV2v8LnUcPXxeyT1TrMnZIF5mKDYxjE6jwRCK8cje2
3rf0TQQWEIPJMtkdKgQA7ERhHCoHdjN2QHK3fv03kaFMYXebuUM5dGN32uoQShEg6/n7m2YkrfIV
ZdBPzg5LJo4PrMLyRo4SjMm3s4PQIlvs8FBTxGIXQ83ECQI1Eyt1lVycIQogwQf3hud3RKAn1vh5
/RhQUMMWmkO1ifQ5Sh8xSVvY8XvtVLSiAVLYiU5grHGeCX4YL3Xjye+gnirCn1vH9V691/wZH+h+
RkCoJNGLFmp6OBg7A4PbTTt4ZIbLztOYKmO+SKjNGMyYVcgq0zBibgIfZzxP8BuQYoxfEGTUZlKa
iYXmBgzymSfr33EbtyqPBqrb4qhzTR+Y24hZYH5uxyjDYs75g1bHqWMEC/uBxIRthsCTkQECx3zG
ByzO+MwMU/AwHPMX74qz5Pe1+mLgaSh9CXkl+D7CEvFEDlzhbVQmNj+QRpiHZ6P+jb5k7E8lAWyP
oMRVy8dNA4IAZIbYzPBldqfyJKunvgc14iqKO+DCRRj4rg2XdSBL5fIYLs1wyWsXSaT0/K34jfKI
Y5OQHW0Hpl0ek319eWl/MHXaYuLp9lCb0+cRTDF4yxjQqb1EAEwG3Z9pFFshFjSay9zTtSAagFde
v3PYQU+4ccwm5CQbCMeqPHSyt2/4lx/+4BI1gN2MpigNUEgj9EDBjOx+EQpxqnBq8ZmeJceErRBH
u2W/Qq6CHIalp0jSPtHUZFACiFnOrvzK4XhwLzXnoiUxG3UWCLj7Oy0FkNpwgLRP6I5pRcHo0SNO
etwbCGCVT8izGXHdhPC73kArVN3GBUnSZIpxKJxe9EB7JhPWh954MN8UoC5zIM8CZmpA3b6oz4gz
X6BVP57zLwqNbCXQERbYga2I1dmgt4JJdSxoH866HA+0daUjh0ewkTcmONIxxWsiEULgP6RjLx3H
bc04rG/AEo/aH25H4uE5ynMv7uu/e1Fb2S+upa60tdgvmANEaNKrf55uxkFammHk6meagPYRC5BH
pcaQoXxZ60idIpnM50OkgwMnsAfZ0tcvn+E7lp+uxScTJ/XheT08S/nz0rOtelS4FXg44YJ9YB3H
feo3mw3VFFGfgpODIBcd/NazBlSEilZQof6ScnimacjS2XSYeSJpsKL0RoEQlXy8xYwB+sQm9qBM
xjKZy0Qpk2I5FQd39c76N2QL5/LClIARAYsRQfapibofdOzYaMk3ofWioj7cgAUc/Dn1o/E66t9p
NnH8Z6jN4viPYe8OeFAKimC7orcnIVcvRgPcNjwn2GZyzH0JTU9MOCiadx8O4nd8OJwH7j+A0VZj
2IYjTRA1sdRESc96eu4ymilX26m7sEZeCT6ejObwv9Z0dgtv2zqI7nqAlKEeAzCOxeoc/PsvDv/d
FzJJKcLqX+3ksHGW3HnfWxS4GFkw0znUkcN3ACpvN8TPmOQIysQPtZ3MORwPP4ef0lcxnd0Kye6b
ohMZzGMvepRxX8aHKzbM+G5FtyJ60oop16sWktuDtF6fI6FFGhGbBe0AGDZ4MR1FjycpmqA0IDIk
NSNhqrnW8QxVieceCb7kOcImY/iJAPw7G3r1g/KawVLDc4B7Dqk/vy8xlcwTtgmDqgSFLSYMxjZh
YNqTqqQbMGdYbs6OR+vQjW2u30fErvJW94mkJhlwVC2pNGGJvmdwLTzbATeLj1BGhYHTHZN7WvzF
3FdmBHWhVzwPJyEGJMUMdhAhlDzjA1MhdkLt2QAuQ2/SgYVgO/xduqE5GBq3kCMAR6xKJqU1eoAi
sqKZuWL06Pwcj+AQzy2FnPYnsxDdeYsqbkW2RbIm2RP3de/AJ3u4c/ZtcXfnCMUv6AsYGOyKLAAY
WGFV5ylrm9Ve55xRQ+H2EAiw4+Lu2BaBfXtmX8EGi7Bn9grQtHh+qNVt95YjrXJZDFyMN4Vp19tk
CykS/kSWNgqZufVGvkEa03pGF9EyTIe+ubEnSWeCd00pDSVx+MHhcCWbOBfAD656FobijgMy2PcT
XVrESiBR88UvF3/m1gfgeqO/cYT7ujNW2xsOAVSknOVh3/lZ50NXwZu+VYgL5OcJHJCoEytTFIms
K9pcyHnB09LdS03LboSevFv0zCHdaLwfAcNr8sCRiQcVqE+SEEjO+zWCKIz3aqIHN0/ltHXuFhfp
KZLUBSSLpIiZJAcvLDfMIEHnTadDl+CPLzIPvwfiVaSqRMoBPpR5Ei+CbMF0Hfwh8WnsOuvlfr3A
Oz8uCMhUJzWcCTJvkYA6IMIRIdMVrTFGrM06KOvozxCriXVls3p49T9MOkczJAByYpsK+230VAFt
jjlbuE17kZRzuVX3yy1Z+hDosNofbZ7v9GzyY/tLRiAJK02o+vIpSPOgMv219eWrb6ak8jjcojfT
GTiqUhYqCYcIHfPEfLS0Y+c/Wa293Mze7lzn7D7dqqlY66oCJcN5blsM/2vL42NnMU7mRhHD/+oX
0ztt5LkjzAuINyrGqDJWHSHeUHJGkV6LC8MAXHes4MHtk3BUgcdGJan0xKTgD90xzL0bgqi7Ht90
h8Jsr83mnzNFOHsE9MC8jK8izO2c3jkz/JLY2LHfYLpMxVSywJ85CBMO+MB9JjkPAh+oDEFGV4sp
kphNzh5GYI4E+SeDiXEVmLwFPETor6SkBgU3wyf6dVr9ZRXRrxmtzrsP/tlehdecgfvodmM8Vt79
Sy5fzOZi1A4CrfgKqg32xHyq6tOj3srw+aTOJwPCxXwya4ivpzQ95aM7H2F3jSgr9OOMb+SzTIYn
JMqaBu0xQ/ksnzvIVOtFs0WzzrYvT5M9KUbRSYBas0ADLuQ2v1Qe+pVYiw0RTny0cRiPbkv2de/m
C20Qd2Zc/bUCBOn1kQwhIWXYQpqEAyVyvjo0d2eaScj5mDMy14QKyZXjyx0D8PEXTd2m9TRQPbTh
JLEK6j38mKjTbIQf0DFcv/iZcZeW3n2kGe/1xBLrQsNB7v2u4VCQIGwaDvoW+vsXOr6IFZiY0//2
i+GU8fvhSGaEVQbKI1g5kdK90wNg6h7gvU0iYdr+F2omFT24Q9H1YjFf+406hCFoHvstxvY1lnpC
EE4pfJ80WZoE5WEWy1YyWYlGCqiVIHkoCTUmQo7xANWpEWsEMDfxYY6ZQ9h1rGuRgiw8RHqTnwtU
WUCkeGpIYSUY+aSFuQwORP+LwcHW/6IFJupUBjK/qDbZ4xbsaPS/euQ4fkG65sEfZeBejo6J6+Og
iG8hg/BFP4hmENE3kynFvxMZxwyM+ilEjsqi5ysWaVJAVh/ippSfKSmy1Ru2UYhM2xGsBBaowOF3
RB+kXKGxwL8WXyBhrD38/QI2VR/h066RoWAtCRo9hAXhCIdQYvQH+J9e91f9mcoSXyHSVkyF19i+
CgpWRUNtPsmG8C/Mm/mdkxWEFiwMVn261uJkpUlnk0sWpSVnus+0HzvnseJr/mCP4grluEnbOIbc
YZgeUmqebzOf+EP1RyLtprJROnZqLisEKFNoj8IpAsUZqwzpX4xYtmQdEiOB5eL2IUSHKQAkfC3i
EH7/QWKXuogadGBMJn2ZAOZWLjECyncO7XtUy4Ecsy0/B0IYvjQgYZjSdl8atRLkmMYzkxcYpIX4
GWTAoo2lwOX77L4i/crMlGMac3jn0DCHF1GQIC829AUaQ+oUsGc9sWPMqH/gT9w5ZgzksMC9GcfT
4ID1QNVBEcOiiMl6ipjphTao+JKdV8avQspBT0v5GYKdIpLjMKqwAO78RSfyJPxIh39GkfUbwc00
uxi8p1ydDhVmcQGA2U87/wFg8uy83D0kGLSH3ngb2X2qMmnKBIbBzOvmZI9z+S8fEU29nJ27ISkO
SXYTfMR1Oa0pDyvH1hkE+DPZFGRqwZs+3bV4HuL0TtZprMAl66McsULOMdvmwZqJ8RDWhmoMYhXn
HzZuw2tuxI4T4yzyrpG5I9i4vl/bWBApkNQAAkgT6OAU7hApTKjOG5Gi2wDbBIeg0UwbzyWt4g9w
sE0ZzvTeK15ufxio3OGfwMQO7kDrFh45PvMUHqXr3+VUhMhjQi9D64HdiycnzojAsJ3mTQEW9DYh
h7tR80Sc3RYryu+uhMrQig74KyyoXK7FTA9zM1ao01WKeXpXWrwMcXaPF5uZalT2As1W2qF0CzPU
0tfgOjpqcuPQw2GY0Vx+HB4AlYU4egSe3vrq5MuTn199ck5uq4gHbo0gNLOwWGMS1A89opyTrsI/
OpGTDEBR/gHSFj1G/owiHrQtHMUFJWJ5lD7Rv8DeycJcqfN44M8nzJ479ZtobsCmRHNj34VHvYcc
g5ACFw6qBoQU/lV4yRy5qbvx9EGoZJjFDEMWoVP7BYqYFs0PjbX3e+ORsZLnYtqzbqvrvPI7KIPv
Ggq/HPdqyFhYAYJ5PafSebx79eiQx76fga9WRB67xqvcRXIHsMQpuI3wtbWXR3u5p5cmP6uHpLHA
XZ7+KeHQ33kpIj0Hx+qgoFlIVHdyS7D2OQpwmmR0Nl/F9Ix3+76IN7wVHx2mB/bi3jN6Z24+OlyY
SC+xn+AIakQLcH6ZX9qfaHjblP430wUC6DymdQdOP1svpT9AJhOM/uwt41Cw/Rir9Eds1OQkHMS6
clv7Ezhi3ug+mdq/o26Dabd8ZoaDGh7lJZKoIVjoOfzTWtFgRZMVZQRA3OLqFpMEQU3wJEuz2j2K
Bucq6g4O2jg7wcYgviC/ZIxsktIRZEgBvZyUwFBGVAVXkcdo0NC8+bOVRFXjdfgrGp9VEiD/b4+3
RpyLM6pyZlLKoDBBNToyNa0I1Hm1YcWTI+whTVM/FDsGuy4vAreOEfohqD3ACnZXOnFTe4L5nWod
ogbe8pvLOQwoHbJTc5PpITul7tB9hKcI9eiqQKzq+1h94UsRkwEDw1AH7ZnXRV0vzfVyXS8cm0r5
YjeXg3TWlLOVeRo2TYez0LoedeaNPd02WBZirTQsQlqC+uyxOHVhbqT4edLW0ip683FwaVCUFmpT
BCXYoGhR7R1n47swsp4gjwHx4Fg/HOGTQ3cEVnWToNee2lpsbVN9WjiaOakcLpZrGOSQi4dku7p7
6hJ9Tgp8jMfCg1hDNnTLX1gFUTvTw7QI/ih/MX4bQFRhDMqOTKb4yFiK+RSjVZI8eKJQXJzk+bRC
klx5pJRXiikSHyKCNNJfT5LVDsNBQeVnv9MW3kff9IRZBrMDC1Kg6L1YjK95K1W/Q2bT+NHD9muq
m03RLNxcNm1AmGKBZKEVQgHsHwoCFZ1rVP6WLoxC1INXcQxEOrQgpRcnZAqT+z/7MZkzMtK9varm
kIxruRa1tY5Pj9GsxH1CJMgRuarm1s7mj8LwzIJQTvGNRQreFuJhBVwYLWkSzE4mMUQBIPNda8yX
wuWCiMJXs2RaFQYxeBwqz6py1h7nND8/uP9vSW6djJW84mNBHCcqcOO4m5HHzYlsvHE4VRLbpzXM
YWo4ajnf7LiQUfH4K5ktWz9vSdkTklnJ9jln8n/twm8Zxms+aoRlBg5CcenQjpda8AriKKkThykm
ahwtioP30mE+omGzjYaZ8DAXZihMj9O6IGtjiox2STSLmKeMQmoP5WAIO6AUdUJdXHydCJ6MrhdC
GLItQAosBZBbsBSHXnAi0cCRI8QVtS10WHCmiSfKgHFJjKyDBlsGwczoLiP70wsADBiUULuIXiAZ
eebB0DjEVJJaCQzXGQ23T1EuO6+0AYz3lMuIDaQUPE8b0UNK6yV5NPA8iC1LHhyC64SRVmaJaO61
TkJiI8/gUif0wa7IhqJv3ArdW9oK3Rsr2xIQ6ADU/FtFS/e5OVxGhsNvPRwV4I/cuddjh3vz5hNZ
UpMb8/C1h9/R3EuDSvcb0DgUZlXQpthr/FZ1vt8ZF2wLGyB6FdYCYW8Ui/MyOTG2QR/k+IAYz0eE
rMuRKJQ9KMZmGMLPu4ngmgH40eJPtXOPbNJk0LIyXAE0CHSQj0WU5DDliuj6ECvvorKL7mw/HRMK
4xvttr7aFExiaMwzWflj/ExBxlHcYqsmsYO6knyd7Qd80qGuMOVpRAH9P5OllFPqTWTW8JGMGdYu
zUCdsUszDNzXb/YHx5SySFq6zmpyb89Znzy1XWE16xUhaP9cMBpvvVkWYyIKHC7KnGsaMfwkhDAs
ZGNuiSOoxVPuwHXgUDQMF52k7M+MUrCL0zBib2aUstvFVe+pkMs6T+dCTAGxmGA1YBmby+SG6Wtw
EeTqdoAgdyK0RxWC3JYpIuRokpRW6l2/7bG6+Y1xLBl+8s3B5EzBDXURJQqqt4BfGbEuqv4NaqV8
YTz9udjwBBnu4J8Qa7DljgRPy97N8FTJI0lmRgXtrrPTrwEAtvZZbggxDXWMz+ZpHJL8lujmSeYA
2pxa+ly2e6W7BuBtM5RpkPssYSiTZu+ApyAXi6HQU1pnxZjVaecOynmRw+xX9YXqBO5fCu0ej+kY
9HY02lG5kXp1/2AKMIz2HW52BjjNDrs+tG8Ijn24cp80APVJQePm4Pc8Ljll5s6TUdXtMlgzbnn8
ISpbnm8xZYYEBLwGC6bl2xeMJTxYaIXl/shLjlYx99ma8PnYCM/AZLv5FOKybQD7M3268DpwY6NJ
FsHk5KF7qxFfI765sAWBfKrF+k+JQYlqckLbHEO8kfvCNoLdF+cIujbGTEjbJkzylEgQCDlKcIgn
FfF6Wh8neYpxoqi/inf6QGLMP4YLfTFKLS3i7KFoUc1jiywZih7wc5uLBVkbUg8+SvIRuVlOKh9G
MjLbprj9OlhHJkwdWxT8hqPyPkHPNeO2dlfi3zm98j9e8QjU5OhcsRB4d0YH5bHH4XX1HpuphmE+
vhr2pvw3lT/eKQasPR3TOhomwn+O7dd2IoslwqhYeFcCNz3pENmHbewAmzeL0xd042TI03WP0o/V
eWz2uao9svhHVnQWTiZSWcsZUJ0ATNMD81TpYZ5F9SwMQ0YWP1oOKS4PFFqcZrya8VCKUdijP1X0
FWZnuhSTAJqNsn+b/ekWzF0gGcJ/NM0h36vcvteswzWF3O+2LqgFCndidt3D7M4cytNEhwxXnYvq
LIHbg3Q8O/oPxfYn5Nlc+pjNfgwZ8m8Ozuf8pTvPCOBIsuDF4jWYjvyragTL2xLWwA3FlpIuVDrz
e5E5vLDj1ZNqDyDW/JP2JZDSPewZCT+oAmr8vX/GdIVhMovpy86OIYWAxbB4+iPk/sRxbEMZjAKQ
z3DpAyFFyrIjDiCC7pkl5pZZAgJTml+Huwdtn4IS2j5FJ3zsUXUOPFhVAeoc6cQer7gx7t7tE1Yb
MJwwMEcOez4L7sh8F9wRGPw3SANA+TUyjdzqU/VLUgVDr+9w8AlnavcZLY7hC1rCSk0iVgkWZVsc
FGwsSv2xB+F5dww3h2xGAUZ7vz7mmNMNzySKk4BP+o+c9HH72mxwwoZzJ3SSTEsKbzzV7d9DgwWM
YXYosWTOL4K0Z8tOS6YkVVoTZo0QAtBXmUicTqOKYEU2YuaQmI1Di6YRfO0jggExyv8YSwoPPLnu
9HkKDE4eN9CuuBkhauAR4wIhDEpgtC2CDQKg+JwXOmL70NUUz3Tc02em0pIpwkrQmpiMnxR3QsJ9
RihifTa/8xk0IdZlvOwkcGDgBY0GXjOezLJYPHRNKCYf5eMoTWIR4DUUiLQcKDOVcAtovAiTWOXk
Q19GWScU3baPYQAcBe5rcBQo63Bzkt/JFiSDBuCTGyQSHTj8eogUSMEhRCJln4sAWhq+ZTTr0NKQ
cTP8Qh6D0VOZIDqT34UuXcBGX0xuZySd/P4MSi+S7hLfZF1FbDJTYuKR6PjcmDiwnyCrIrUQVl1G
B66AjeixgIDQVOm/a1+A0xXYZfJoWfBIkNsKuYlZTvpWcmBOHa53ksM+8aHlUbmJ+BBOcdIjOWmx
Pbo45XvPtONfMBfK/hSrdhuAKuH3RyqPDocYVsTVEjNbAXMaseaZ/oO5NQUerHhO9vVpot07uDXO
FuJ/pHPBUfdOsMNlwiWpnFflrD72WkclJQnY9RWHafCoA/LyVsNXDMwvZJzhsfGVlGzXI+sqefQP
XA1BrcfiXWWxof63m9JZIZct3VZh47HCh0u732F8LsEGPuOLyG5AIy7FB9wZjZe5uWTt5Sqdrw8Y
pyBKvGlzRBMCZzcnym6TQLiBSHCHVdDXcHa0KvERDUmMsKs0cX0Z28V1kP5u6qVG3UJqFKU5jxC4
n2JJuqf9PoRLJnSd/Ip0fsTmj+llRgFJjEyIiQMGDbI36735AB0nAy+CVtSQdevBjVMAYNBO3hau
ChaODvzuYNua36+A2+tHwOLiJEQqf84br/qac1hh+MBHVNH4EMmeZ9TGq0eQKPGLomlzJSKPiBol
HK5IN4ObFlgZ0tygY8KCJdSBgcC0ZLn6/zEQYOXUTVQybNSjqY27dmvVsFWAaVDcK2DX1qlfSamF
GWQZZwnc5uuTbq99n1vDgAIHwftfC9x//jeU7rA0ALoiBkCdDSHnDIFqI2rQw23er78g2/vkQd2I
/2K+l2QMoCDiv9Gqvb8t41dQv3J9OdQXHs9oG8wJsnhS9rS73Wq9KJrb9smI1YAerXlKbxQBp745
KVp8HWKpdbPUIVLgyljkc2uLzpUJPlCcjskORDX5tKprv5QpB9oUv5/lIYX/TMfaynEdCZmVWgml
lQKlCpnyAzu7kCcHKhNPXhDXGl31y+0HsEzQb+A4ARJ5CghhulPMeXEkI6nDK8nIkeE0Uh9GFQhF
oa05CyJ7HFOO+gWJfPFweidS+ZrrCfOhnJ9uxN7VsQwQlk+ioZMop8PpO1O/RxMQ/GjDyyE7mMqk
cbFf1y4KvkZgYXeIOYI/FhDzHR7JTnl4Mb/gk2DRy9W/gL8RSaNXF9kgXDYWPjv1ozwIz4fuMC6W
jOj6dVac5mf1DcQkfNHMPpO9mypxSoYIGRp4+0CRFZgZAzq6DyPsfT4p0woFmPMvbQ4eCGuJv4GE
JGgD85IngX115Resglgj8fHhFSQ2i0kVLWFjxiiMDlx4PVgl+u+Hc2J+eZpeBpfmAZRzIjtWsp9s
R2k99YK+ZHDerNV5eQAGRXwHe5C0ELoZLAZVPPxwG1RiEfeUcZzkXmFyQlOb+swpjBASfAio0Mo5
LbnrK/92FqNxetO8oCxG4mA15ReL+JgtdhgqYf+Nwemu4+gZq2ruGwodihVueAo9jif/2iEBh5Z/
NBJ/vu1vBwoQvj3BVYH60ZNAkPGnAw+SFCopbxetlWDaMO7WIhiIFfkI15jxrAXKrUhg4RHhNuYn
st2ElIhpw5ZJXxPe5DwAgRRMc32SdkwPRQ5lCaIcIKfacJQvFNtjHvRc2Q9nelkCHh7v+hdC6Ul9
Iwyd1xwdIaptOlqLK6jYRJhgZExwrDyntK7g4XONIMNDH3MjTMCzP7pHqCzuMhFGeLK7ROowKCTl
fOrRf9J1xQaCKhWnF1a2RGEcu01tmOxUP2QmFgg3vOo9s4SZXOLcOfg4Uw6/RIGOAkdoI8rJVZh1
PBB1MIOSc/IXfJNMdJkgdWehL3ID0SDuyPYnkuaaSteh+3no3YY3Y3H5rRnev4+m35F71znTyJmY
bKfwDv7wNftjM+ZjTouqE/L8R/dtonNK61UT+hAKWiv1hNfgTHIfz6/tX/96eCXkNLvzLHVwPFRs
ujilZqIaxJJpIyukonaai5doQmh1Vl74Xrh5+MMMl+tVx3vUgIOLyZEhZ5WfRYMhXmbRi11KciPw
0rpZdeKLeZ377vPT0Nw6Q21o4ksUsrSXsZjSUVOEa1Q2HMKVsaDa4fUW5vfwrgXV99lw5xLHu9hH
WHtjnYY6bXXRU2cToYlHypaMexBHOgQ5pxxFG6CnbZEUQP2u54HNPTKDJ0XVZTMf5wECH5W6O7D/
ceJrfHMU7hQNB95zhzHqK62ohwy+CNVAkHGvN/AQAGtEdzZCOGp5fF/Jm4lNM9b6UztThyzYu8tn
dXju9We9eF47FyolEOs7VxYAuz+k9BR0VGEB0GXZMqmKxeeID/9zRUJEC5KCQMRS46QWn1jDDki8
CTIHtrePkxdKqIrjl242u2IfeFcA+wIGuycXU3M/eDavInGFNX3R4D07Zh20sq/1JAf6d6FZUXXR
rpV70a49bB1b9Ae0a4Gt0Km9g2jD+bF82cUqLdnyzAn+ZdJiJDkwgl6PSy/W3vPFv0DDN9c8vgkf
+9V5mh/1Q1JlxC9Uhyx5wY/lIo2lWLLr0Ky3Q3gW4vNZAcylMG28GTYABXUTAwAQZfXk/qaOkqnX
8UFtZSA1IA6he0bhRpBgwN8cebe4qnlngoceNHpAca7GOpsuqWGAC+ltU7A+LxsxlewCyPw62EXn
9m2hf+Ipr6JtjkqCJyRMOULYE7xkYY6dE37GJ3KzdUlktGmTO2Az4mPFBAat6F99GOIx9GHttqAm
MtEsXIioYIuqg5CjX13zO4JUJDY0G/GmsOhH4j1lIQLPf+7O4P+CbvLh9Ho1Y8VwS38+OCW2Q4qW
jGi6QFkdOZo+BZ+wZcnkawfzEo55RCby4bW1AXOQmR7JZmSSwswT+OeBPQhTRnpcCWHb1kKSYw4W
xZ0XJ3mylT4dy4fau4JVQSIOWPcxKom8ulAyieZCfmb0jdwV1FCYcWRJ2J7BgRK0G6UpgDexTMQz
Ulj+5igOqCCN6gmOQwgsBWoDjXMLP5aPDsB8BIcysBaxDOotgzObT5eDMVdSgmkvknufiLwM8abZ
WyDG0ieNlhzIxEAXyB+wH37b61ObnjfE1mg+y4QLTn6FJsBJCXCpcW+LxWH3f4up/cwto+F+oG12
pswhRwk/Nt6NuxXTfLXwHpGAMJywK+lNovCRLiuIS2dZRU4YlPFv/K3htUAp8XH3JgSVACF+Px10
Yy5tuejdYb3SyHPQaZBKwfA1a5w69fsvKRELnyvOJXf2ZRTkx5In/4XOL+DAr4olursjEgfJxcTP
6elV+SrrIRcFHm6GWHTzh+AeMfKcsWOqidyeD+2ZbqnFk5ahz9tTqXWrXV1LmsfwA2lfMyYAZTOF
wDW4t/LUrb/yGMI9cHteVJ/ZAzQVRMJCSIyQg9nDZsBg9oABwy5cJMfkviEzpLwsGcFGgNbWNk5v
J6s8KcK416QJWo2Jd4o1eDU+QmxvDGkYl87Hx2YkpEcPIgutjgFwkPoOKl0I6OXKJTJHDywzWXzT
o4LTeEuiLik/9CT/fxAg2BmFGAQIJOoJfj5V/UAF/nuaacsTzO38QKl0rwVjhjVqXom3dkHf490N
Tz7nnPZESA6wDyF76T7AuU4yGw14gUBFo8gOIwQQbBMXlRRzlPUM644KAhvEufoRvY2OOKKCTEsD
hPEbhYWHYh3vP4p1SKNEMYi4ifvfALniAzQ2WzH+QXgs+nEis4RvwajkCzLPf8wyolFZKCGYALht
1C6HLNDroGbLB9qW+jpFlsCt4VL2FY6bcO+RTF39+9XPu6BZxbh5YPM5r1/HWVy1chtXa5xasYWJ
EigASvoV5aq4ajUreUzn9n4WMcke6chsknACQLRR7DCFn1VBnGOBb51n1wSZwyMWThVzNByHRxZY
IVanCtg35sEUJV1ocJ6kaXIIYQqQz0l4WDEJpgCg0PD2We987CwdfYm7X/DvAQKhk2R/RHgFSywl
L40fzcXgw1V4ul11SRvNFHcAvRM9ypBlZzGyHziKwxJj/1wJ7qJFuG0FTROrpC4T8YwX5Gv/A8Lh
CMjITO51UtZJrZwM8tD+xjY0uWg5DbaLIpLEBtauiNxDG3b8bkrI64bfBShYIpvd8btg8fCSAOl7
hb7bfgyBRPuDrgo3h+oLiROch20fU5eg52khQJjSJrgpGS1uI0kxOuvj9YZWOkQwWMohOT41nFhS
3Ltwj8i530IWrXvTRhYuWvcl8jseGewufoXj7Q9TN8SEGHsQvPLUo4QYOeNe/ikQemViKb1/5+if
+hqWS0gBL4gDB4Qnfs0xNg+VTNgrciNS0Fbh84L0BgYY5RYVSu/OH6L832r/++OYzaL251SHvXDg
nOUwqu+mQFoDqBU6rf2UfTGi41/dAp6YzJGyU/+ZBLf+MyIJ5vsjYXipUzVB+a3faLV0EHJcWqOX
MVbxym8l1cD23wvqO5mZwS3sGetrtCYAyYYqT4XUezqso9TmGSl38lcSLSoyMtPkihjMTlI7IdEC
YhBOhzyejTOPNabC6eoSYPSN1/7BINhyYSVJDMOBaG+vOslkqDOvksuLMFgxnA1yrbnam48pWbFN
oYeEdRearcsEmFnwaHmp5ikcc7bVcRlxAiKAk71kwaL5pKypqhg6leuNtnhQ614e48mgwzxM4S0T
hg3l6rEFpHiFgE9hAn9XwGeUn3ZN/aH4hKbe6J/HwzPmNyRsB4W0ChiXfqO48hy3kES3Zjy8uDut
NTTplqDvMBlnGYyqqM3De9AFEIR2fFABYpYmE+xGlHokdbv5KmxP9Dz1H/JXUTocuxeIRfrprGWB
tVmd8Dmx8DlxqNXRGJArSM37L5PLZKCz9cQLfI01vfCeikASPw6OE1YCFj+L9be1jUVl+tvaZpJA
a7uwnJZDC719kKhLbKUx+KYMIIHbHGi3RsYouHfqGHUSIb6hit6d4t/7Il7SjJN1qOlB+QIoCsWD
uVnF8bJwoELLbwpOPI472n4vJylJcQIjNBRCWGKbYA46kCHIJLLuoXEPRw5HJjawLTqM0ELX+ID0
sLtLCMfDYEI4Hst4CQW2GrAR8AI6nbR6OMnJzp/bAUkp0wnojSFL3hYZBn0ahgae4R/Lj5RHA762
jR09gKN5B9XJwJcRM4j0kgftZklg2oolAfQjix4miwYmBTwNTPsL/UlI2Hyufh+0iM7k40wDl/i8
4mU1XPV+5nk+Tmee57igbhihEFURGOMySlx+dPhpcZBA/MJBsh5HGFi+FKBOR5eORGdSEfmGkxUK
9zGbiSNTY8li4T9WeAyBxRkRzR4LwmgCHs00L4nPgWV+XEiWow4tQeBMrymxa5xutvVwD5bT0UVQ
3QxikbN1MOkQ0pVm0b5sJ5/mJdJ37GC7p3ykE8QQa1u7H+wwujkKH/q8tHk4teBldp/Wobqpj45e
zIjSQQ+Ys7Eq5KS0qdGOcGDzlMbj2je2BT0rk8W1P3Ch76IBjgm7aIDbgNb/dTtq7n1/Sg6mSDpq
E5qYTDotxMti9vX3ot1ycRj77Tcd991+0+lESQCUwgHoWp8yEKORnBJgIPyrMvj9KmLO9D7feaMw
AtFeY748EuAIzT1Rq8SQT/M2t8NQPAwRwm26kuBbr77NIMEMGl53+jSUzrk4tBtdfO1iTYmvr8pn
c7OMgZkUljEKUHAZ6TH7M1OjELj7CUJWI1906Vy2FxM1IMd0Iu9O4w2lLOaMU3mIjXt8f7jV9/rB
czKyUbnpoVQio4JpVjDWJnyFLm8jlL93jH6C+fhfgAz3kp20UGYYsk7BYPqHW4BZ4pRmHA55KB7N
h1i0vErIY0faWxhyieylF0RTi0uD+h8+tCZ6dbSXaNfJpAh9yck8+Z7+IDphDz4h+wRnr/KKZon2
0uMnQTIrhbDk9+Dw/k0UP5C4YoY3M7wXxP2FWLWJBjTFr0NDyVgiz1jJYBRtNVxl+6LRY32ltUdF
txSAhePbRHYow1uv/gO0C2cZWQws2OCsYSE8joe41w8uEEZOtOgKjzbSeif/Q8cvg7MA9GEROeAs
3N/k4sA7211QFORM21iI2FGwo8+xXmjfGkQAEuCHyZ28udyR7+iGVUcBGqyicfBIntjl7ijeEfMQ
O7FLeR4qbnxUYW4nR+0ttjdoa2ZHBxGNHT3gpa2u5jMVb5YT/ORHemLwZrS0pRz6JjDuKDum3K16
4uxCuQ4+wDESZHUNHtssnVPHDXCaGjRjUGE7BgeCCJDXD02TqFUQXT1DXCLqz74IMwRb7D9wnWWs
+xvX+ZGBwj0iDb5vgGWEwbBP9KOyXvT10l0vmXwp5MuNx00AoU9DNZads0Mi4ecilGaTpiqpkAjl
Ia4Dsmy+v50e3CjH+XsWLGw15btXk2pPsmUjAvYY7OQ/8tpLWci/bXegf6YKR3j1TTpZX3emGtaD
+mjSHUPKQQt+yytAB9SQMrEt/ipd4f9awrQxieqNLUCEaLTno0QWb0mlQ7B9ybTo+YED49wIjBt/
kcsqfX/rUAGTDx3Oz4TXQkYTSQcFm/NmKWfLEB5vhCWYze6OzCO+iTX2Pc6v+Nxx3CNJZkA/kdsb
3zuXzUD6hYAIexrRNuP8N9qGHif3X9pzCBd7GaGfdDgF2ihkl+O/+Jz2i3syrcKrxrPDSe3gsT53
1+e76sn+xJtGhw8k308sp6T4efgRRB9gjeY1GkvGHTE+h66PKf5lDcgWejph2MGAWHSMUYUBseqg
RzuoaJQ/A9QDCJIZ1bJYGBAxA7O1FNvCgKiqYh1UYQae/8Hoydtl8DszIvUNaGu9b2CoimhD9lfm
2+SDeRrnZn/6hmMCDLOFuZ5AqAU5JlMWfjWpOq0Q3o4q3TEalzQWHesZJIqaHuljYLDQXlRJUBws
NO8/6WLy/6RtwUq5b2vciCnAJubJ03iYcIvDJcTwRdQnN+QaKmsotK4sTXRAHjIq+ItUX4b1sqwX
NI4mJIufM+NuhuKfDz8Xn0IbkRItxMMi1kqUmO7r2INusY7NZ8PPQaDD4ydzc20EOuHxy7z1zfwD
p2LXP+m4ZcnR3cRP5sOX+AMf6f5hUenEz1hdZXFkH74OlwksGkzTDUMYiECL4hRFOBjkjotGz42S
H9wP2b8zXmfRm9Vo2/bBTQn4t5Y9ClVHhk6T9P/H1Zkux4lt3faFnBFA0v6lz162ZFvyH0KNRZ90
SZM8/Tc2qOrUvRH7OE7ZsmWTwN5rrTnHLMFNgHsU8CeF3pAexkSlGDtOnwW32d5A3MnCSY8SyMnI
yubnAjga/C2rwj9iVeVvqvB+NIOtZkePBd5e5QhHqmtOg3RSo5MenYr6nG5O6nyuNqcOQWh9vi3T
UmmZlm4CDQu7cHjuV701o7taDnE+obe+boXHKTOw3QuPUz75JkK/XkwhqR6oFhhBsoCcfEvKTq8q
jZb+gNZ2YToxx0JQy/WCdIEVcZv4CG1zB7oTRAB6iTlB0Tlz6RMn0B/TgR4hYh59gfbmjM8BtgX5
X8CwqFekf9YKsYj/6g/gptLsMFV7PGckokXpbiQXmUx6gF32nb7GXcRMm7pIzOBpZ+pvyQeN1uDv
uPgeP5pMoFTilbFV/Y80wWR6WqbpsMGyARM1YcSbDxLCwpqj8FaA3UhaZ8cgBsX9FneJMeYNIQ4Y
T8gIYAp3lWyNaDFOq2S9dQ6CH5UAvGB4IRABq8KnjICn9r/dkm7KDUzBjj0S94THAhIDDdKr/46v
fb6do/5k5Kd6OtaH8m+MecOgfttzVdCZrVIzA1IdknXk5cVJno5pdcRaI76MlxFd21gs/gZ/V1lq
AexgIYDwx1PKXDfOeqqimqGjS5PDFPUMiipL9lIKG+QdP81MTFV3SFvpsWeCqsrp5DckB44juJBW
IxLaDvYEzOrkKsO/4zLNcLDSdw7NvDZ7RhrhHfqZKqLVzDpgz2hRKZSvbLnsS0ivEh9zR/1nC4lb
gQmtKHSSSYoDPceQElCMG2ONWoD3XeOxmC8MKJ4A5VHUNEuwGFokUMN+Wp4KQseJxLwfDQBA6BjQ
7/PJ13s+f3yWZLNitYSp+C2S9M29vGkApuCBwlh4256Tt+nuboDouux8t11ZkAIWbm+hDM90DJI0
qPCaT4hdg7a3a8py2pxIS0R3wsxdemA04tg+zb2yPTTNEfMW0tjmz/93GOY8TDrQZnbbWORAmvlZ
5xHoz0ZP4tm5YTABbetq83lQYnLU/W+JyVGXpRDWM3hAEKq//OL0CP1ieMQnEg/HGXPJ5A4lpiRH
ux9MRtHbfUG43G1nDTb2VAUBHgeNKNAGmPOi2rwiubr6euyPktfTaEDF8xrleL93mfVlXlN1uyh/
th86Ugbk4XA/+INIssOgihPpGdFNTOMz8mu2NHydKn6CQM/d5J0ZDIUqMxiEYFGyv5EFwQyGtjmD
/dsBZAJEhBEnhgxClzI8zR8SIjbZwg9Z7SbwHbXAZKp4D2JGlllgMqvzmBvIJu8R5t7BZPqSLBbn
+qryS9yxid9RwRlexpXr7O1BRdwGpZSylhgz9+q+0XWakZhDQcXIR9MXHCaHiGWVtTM9JkzUCExA
G7HY8VZH3kYRjjy9cu5bujX7GBL5cVsci/lQJIf4uuf8vnWFDEnyUG4OWyGHFpy2LShD3OHgyHnX
iRSpG3QUJuXfG0xa8WHb78tyX5XEnonb7YpxQA7LkhdNgAyU2y2BdYBzDEqtz/XlsgLlpvrvIeMm
O6DcSS2uKwK7eN5LfKVpr/I6ujD0hUFPaEx0xRxG1gJWjABOE1d1sptPg2TufF8ASZRF0PT2vffK
T07gRnrMlKM+n04H65HxFcnWsfuLKRivVrgCBHrzI4OwSBWDLni1azxbQ0pwLwgCEbNGSpBMQATm
u8+ZoXBIm6H7Y8anG3EcwkZCvXQyR9xaHoK2oj3V7altTzodIs1DuF6BrVUCJKU9nbeKEA9xEqYF
x0Cc3BO/fgJeyxiSZC8IgliyS7pqPho1lOwsOs5r0/m2dbcuhk2jEz1nFh9rLTIBKRzWkohzpczo
s/WrFmGDT8VQo9lhuG49thkuwsPtpY75qFxmUIzKdYRBkLRi7xYjPeJM5uX3LwywokFBt4XgYOFP
QQVmMQwsmYdcUPzlaP2W6qOHwHOq31vmQEvdE18PXHIYGXc2xekdngYLHrBAAr/e6YIyEKYpQpFW
uHBHEWxT5XRCYYjpY0LjwLdBU7hk1Jmtfyt8rjrGaNDBaFNADhqhZoQ6mfDZznjnoap9UFa89jOf
bvNsgpD2Sd1iVwrD1M8vLjcUzdxaJE6B8GUL5f0pVudYL0nlPErd/3xPjb5XKrEoCTmx7j6IL/gf
Bn9NMkMrgOsJ8x6uJwnn3rKY+eMT3D5Ff3m6f6N+YL6HCIA0OyrX+DP95COieuXon6ie0G3Ed2if
AtDPJzVtBJt9dciohOcghUYlduQXCfSDLsBF6tG1UNuJXHkWc93qU/2ufr/CoOKc9IfzAn0l/suA
R9K6Ym6LwCcWgX+uL/IXz6vy585vtPsvO7qy2NFxpGNH98kvRqMJdMyi7rx+pelUr1UeRvPOsF1l
nzy5M4Z7emsi1a6yR28ydxU1o7SjcjTMHZVji1aeFrKwbGDwuHvceLb43x++Gp313J7UBEnb6aoe
lR662UG82H2GVtrN8yNqyifeJh3ybWELJ9OufcAciJz82n8JM2c0bYs2kw2rZMaCRW7rqWLsI8VO
DaJj2llvZNmlYa2HQwM3WXQFop9oeGgN0Bdonyf0IVvCII/3Dh8hpKoT91sCgRoYCu0/b8P+3HrK
RI4Tm7MP8lqbhJtJJMCWAY9UOYclfWftUWVg/ihv/pANBvCBT5SanSH7Smxjwj4CLAEGd+L/1jBk
YDlofIRAxE7De2YGUha2bUiXgiPVXQi29O7IXLJuTi2n3QZV+olCmFv+uhHY13az9wkSnDYiwX4L
jTEVE2fVSzdeDgwBfvfGq5bVME4qfK3wV1q/VRDnacv+TAthMd70C/iCYCKFZLE1RYvHDC6BdYES
gszwfqQ7TXGl0z74xXSf1ho/3sFJtLBAbIWJwSwA1iy0c5nk3X4wvr9boULLRyd+3O3QX/49nslb
gWGg2CVgb53SJ1Q6sahZzE5Qs+GSTApURoEmQdhIJdezi89+i3ueps9dePaourJPcBAIkZlW8Tbi
XUUtCaGKnsb7FqYPMWzkbF4P2+uh0A8xhvrbUc8YcDpHKdq31CLK8SaddNWLHsdn5R1oIFVbTFfB
EJRA/FeAAkvu2sWIhRermLHcY8WCcklNOqY2vpzUmbjRFxvW2O1upDSbGMCIOhJ8xYnOJjg8JVj7
mzOWCOyKqFvsIYb1BbJTCAsTy8UJanOpJLwX+PBThDju1nK4m4jdYzG1YJBxHYjdY5LIx1Mcopg7
4khnKHEoL83kRwP5JRbzWNCPs+lQPWGfoVTNEzflszGDl/aT0hQ/Y+8q73HMfkl35zRJJ8a4MkNv
JwIWsDmhOFVaiC6YsJ0tdlWoAxt658HMm0Dake5Lq55oG4bmPpyDbhaQg6Kjq3vDXJfvrHx3fl3R
I6hAsJGs6BGEIGBH0F/Qf80gVbrUYa28w5k8WLzBaRNxbzkNLShYF1ZQMqXKQa6iBGCugzB8YVle
ZXZW2Csn7bPbHtcyr5VPg3ySQcnRe1SP3Kjzr21/tIyDXItk+7ncJwiv0IcytPbn2K8WQSyzolYH
J+nVk3edPJVzxF9SHNqdSihAHBAZitjaRbdDLcxfiUCm3ArkPESV2zAvy0NBzrFlnjgFSOMeK94G
eXp1GaIzrXDCk0fF5jpFeOCIT+X/wJVIxFp5EBDf/+VBgITYYHnzhl/K5qQnbvUEHp7ruiHdRnTI
cZZUt7A989/cejyAywLz0jxdCf0jtMjiQNEf+ddvjYOBMbs+9Lvhl8bbF4JMt1O7XfNkBGAut8si
NdUeXf0dRtA2D4szrCcNdUNy0p8l/Ie3L3jrSm6F+ATuiQW5lUU736PlkJIuIx/a7lB3PFv7ZhLV
KXDH+NRuGacw73KyN3Sa/4o0SW3bgJeAAfcLVef0HSMtXicW8soWbMAC0tv8LD5j+p/4adHoIw9h
2797coSHyc+XtdrB+jvKI2EHQ1EleisO0umVWVlCF9APXX4EllEYh9El8Hxhx9Ex4uqx+DesF5B2
0bqQLscvm098T7MOGgXA4Py/RgH36Kg6SWjSXDKFY1kSgB2rE0SPEURJzBDZj7ENzB6SD9ZwNniS
lK8JnvxK2NATdz6wjzuEcFp4BGzTVAluP3jY5SVdkyc9498P+9eOmZkwizSIJBOg/pjECIT/mG8c
dMNZuk9SMWpHkqMbwuKtQ9kMykdiH+M6/ERIchPRRDqeIVMEpBWYeTfO68St0om1zkGA4rFUpFDg
ewB+AwZunZ+ao6PGxkmN56Nxb4Q0kh6tuz8fi8n72T/Gz8mvSA/zdpcBP0MUZisXmjiJiQrQVtHI
3wgc2GuQA6N9ivKtOgy8UvRDygcCYolwF2FchmgkjMtgjEqsFc7o8g7l7ktQuBMasyyeJJqH63+u
E6V1qNTOHr2XKDfSpheiEKxsggkC8tBHo0f9p5R7kxfKbWdE9vRElUKAiuxS/cFUrPkvCkMmc6lH
sfFnjVpZqzxKPL4y+gXFYWsT7hdNoWyP2CdFXVMWvOECmQA7HWW3COroOU9cwI9AUeWbT+RpZQIo
vU4JUe0h2dNSH6ojiR6MiylXFh2epJ2T/CL1l7G/MJ5tJhuT7gF7HgsUCX2iBYhCBWbwpzJPovBm
qkF4AKLAzI8tZoH+NfOfhkuGwLoJ88YHHNH41KREj9bM1ffmjCn5UCOHZ3CV2FVzpGWh53AlBRkF
BwlqF6QuT7eHK31lGrcGOFXmbbup3m2wLjV7mYEUUJNAZCGh+4khghzHn/wVOUqRBmy9xQNyPbo/
5Iu4zGKRgyhEILvNd0yyCdNgvlke4FpJwpZ+2BSaYyhjcIl3UyUcWVfUWo8Y8PeMvpAlYm/auCZf
vkBpmedyOfvR65ZlgHF1mY8x1MWaDn7YHv92QX+yuPPzAxJHeN08DReMzf9e/5GweOaZ4hPAyL6l
VwJrgNM/PjrElH/T/ACFsMzPaX6OsrOsnSbt1A0n/G8xVodBkNM7hqY0u+nYMOMFslISj4p60R5I
nCUomi7+b1S39PakF26olxYhAqIRtPxkg1A61PuC2V4Vbsm8rsJmDCdEgeBIRqQqqHrEjwgDGSWy
9IlNNSAuh2afkone3x0k7YyRQizlJjAs0GszwofwIgmmi5v4ABx6AbunPUL7LSLtAneUjeyWfyyB
lMwWoLEGsUqjDlGZY8CjeasXFxsuuDVqB78XTroIRy6pe7IzHVA6IhPA+LWa6nTIzehaGVssPcnJ
dnVL0DpVpO1kJNxc7cN6+m+5A7Tz33KHiufKK+4qJN6sgkqZ0RpGkCXpFTG2xF1ibx/r/IAsqCw5
roREZyTcHGgXxpD48ETYnvk/duzikgbmomFoXqbdxP5+EOtAx607uCPa6e/Vbys94NaE4sy33O5U
DLx9CHsCgXiG9RfmKPjIfwmSQCRFWDx12htVG+ONbAqMNNANjgW+fPXzxJdQkAE1oHhc+CnI1Jki
qkwOKVD/YFZksCr5GhljDGq2/hj5fRcgkyqR7DgR1j0kZFtfU4Ukz+BOXMbQBKkolk+rj6FV7JDI
yUB9jT8mTIZER+KPVSrRzrlTI9popJip0+uL+cT4oODY8IKn61b5xEITyQFbFKYuMx4Wtq00JSVQ
sNJ65J+yByYN7WfDsdehDYj3HNc5Dd/VeE6C2xqM1+JO78HOuHp+kq9HqT2M7aHX9rqyq0rCV+Cj
uvMjNJnimf/gWvR7hjU0wymzWs9Fug8qk8wKpPugMgHaaXyo2BO8QoVTIjCMhmybUqBnoZmJAeSE
yP4524GrJlKSQ9W8U6j6T+ofTAaUtFgeqIF+JntKm0VUXfBaIbETCUkVpu79LSPAEKOiizuHfBWM
5Sxc5WBXXezN2mkeTnft1A6nCYQm+XLTkXwXQOnkSFO3V/uGnIh+pyih1odSHQiXRv5bwca6LKl1
+GcC0jl0dWDx/rXsOynknvKn3xso6an+twQlCqs9tJMV0Xnnmml78yquWakw4/Qo8Fk9UgL8DagJ
uGp35yBTb9JOcvBVM+KCXmeLsvAXtSeFJzAM7BmQyjbTlwZ7Cxw8FrTeqHZcet2av9FINSL9wO5K
YlYohM6xdGa+ATOMIyMFBwGu+Go55SGnRv2G9I0TCuo3kwQBZJ9nxlTUA3jasR9DvUN5y5I6DzQ6
9E95D/0Eknomo0uHfnSIsBswXvBjyCtxID0TRMeLUKz19/QuzAl6Pbsjcy8yAhh9rRkByWvx6/YJ
O8XkA13qKCooMHSuVYoqai2kKKBIChDmeI5iyJ8+b7+GxlHoIOAngrg+uagXtWJvFPveAn/uzL8Q
L6qa51wbx+w8Fr9/TRrgsMrK6SnA9Nqc+JHTAkf03Vq2oOrjz7q9XkHL0Ypc1vBKbcMBPmH0bFOk
hsWyain8tw5VybyjgwwZn6PfD1Hq/TN7XEHELyb+SzGtLHD1FygSfFipeuGby5rBqJa+ypCwdO8u
Hx/En+i5bRCquJrhUh7In9RWFL5kRd2pdD3ZKRRG4Xb7ek0dSkhsz181pAzng87JUkZSeJcfyl3U
NZTc0FgNQREZmjOFF1a0mLbqLTTInsKHNsAPCqAH4XCvW4dqgy9YfxXJJ7+K+f2bpPSRJGmiO+Tg
tcIIdEbIBrGrPdIlgvbcgB5h0MoDSQ8wwV3pgaBnraZdukGbjlGKTQQmwBPqtwWYWsE8MQ7U6Ad0
AffZiTnipvT53TXkuDFdQyGDxa0BVF6FUJLZO0JJ1iqUpGWNUBJuJAuhJBQAhJIow9ZFb5lpBKOI
FMXP+6XVRf+nX7y5FgZVpIRY+l7UV9KdDZvY2RZpS0MEiX27cEYqYHu8fcdQOsk+OF6g1Owc1gc2
phUbLPa0CsGP6OJpT7wgqt84dCRcpUxvAJTyOsHuX8chw3KV7gxwWVJLEcRhEM8wDDkEzmsPKihg
4wjIV7seZyR6qO/osQ5eihkXT31sp2/8AKjdwNpAG/F1YJz+hPMKxUj9Pr9o437Y7LCksuUyhsdW
1dPuT3xT8nAZjUxnsIvxnvENkk/8xU7F61njdfP/bFVsVrT72tDQ6b2E03v+iR+MXDfR0/2kgYj6
hAZix2ON455A0HeF4Y+tPWZ8WiQN0PRDkqJ6Dd3ASCwdM85/GrAR35oWN5NoXvbnzYW7g34htwb5
kCxuDaDwNL5BtyQPCEiNwh+XeEgSIul+J6WPo3uNhzT3Fmy6r95t0u3ifJef6VHl2AhzEaeY8kqg
o1m/C6HPViRXIpGgQYptBXMKDVBUPautZXpHVsx8I9rPkQgztRg764dGP9Auy/pg+y6/43JsW9es
zuZ3/BVxUCwL5UuNybwPumvQg7RZFohf7Xlz4Wezp5TX6jWA11MmqAODr17XYNc/8LfSmorwk8c+
LYZG92gx0F9QcLHAhCFtm9uO5NctOTyC2aUfhlP3aP7eQMjO8b06cy4Mq06EJVoUe0TPjQw/6tAk
B1YNZaAs1U4jqXfcNRwI+FBBzdJGfmwd4y8gjFU6i3sX7dt66ODckRD1OPoqVB/82FARpkBNg61B
TjaD/QJiRHvADWl+wHQgidHgoYNOx635DzI/ebs/WJ1dJD68jY+23NVhllBNBvcmxHf+Oj7oxgXj
zg/16f4hYbJhnIg4osWy48WIk6jZaSWQcYk46RYYUtCYhOKG95Zg3bAxQuAq7C5ILNhHqOWxFGAt
wGOAEIQFjJolUdoV4gU78PNXj1Yb2BX5E2kvuVwanQS+r/Xa0RtDQSnTDUw+pQsWNekyVk/NcwO0
AsHZ1WEWD2gCPxvYc34LGjaD2UiBkVH8VS0i3XztT0JHhFzetX0ofyk9bP2xQjxW2ADCWNp34CxR
qMGMDUs97CCkG7um26ccbcDs/dJqJ8v3k7yf0I9ciXMVfUfQXmhceBCQE+AmvYfWzxHByM+EBj8f
JKrt6wEKWXML5HSHkiIWAjy+6xzcYzzlbu9jp1GX0JPuGcpqq6E1DUce6XQHpl25pDhoNPKHjpWC
TPkE9VNtw9+qHl45Yi0GnImTsaN1wi9H17NpToWy5wVbuOZCxsVoCBOX/BIMOgp7dyziU6R35Npk
fNGgfjJ+amioP9FF9ml81YzeyR5MJCumSGMkE9PqSE2ASSsWUYzEYk7MtKoAjl80O2JK0/zC+FRH
l1t0mSJQLQ9adDGiSy5dzOg815dZOnfNOVVOzGSviJPFiLezHHjCcHQbx2qJtycBirAIkftoWAHR
jzoJshD2qL7F0mQfNAALLRN8eE78EzRomeS/Q4Y7cCdioPHwDxvizQUIwKTtAcNzJHcbKyndCAYt
4Gn86Hlztw1uPowXmmftMalcvQpzWuJpnzIXTRgr+HWwqxbvs5swrkU2cnYZyDQKGReBEOv+rl8Q
wRDwXsv08YKbHOhmYJoBICH6iVebiYDoTScwFVm4jW4C4k1vOo0u2GmmPNzMYUKXnE7rKzBXTm5j
5/HAIIZhyfcvbvv0+e1ez+pkXknX1neTIeK9ije4LQRa0IFj0UgOCaz0MX4nfeAiBJGpHwFpM2En
S9X7th2zIWumO2pD3jVCeMHkHVv4xP7u0ssnUAsLvg4sLZIlC3xN7+QnMjhIWMN9roJ1IfPYosHn
4jgnYKwFeQUHYbOjGUjA2c2wi9+E+5hjANxUxWSC8pQ70SZpygLhIyKpMuYjZNngQ9wwnmCr8JVb
sJECFD+xYjOvOa36jzmC+3+wOHmPJDHydHvVsphgzMDSUAFyXNlLDam5aNZdVhx+X4ultVKiWKJS
Yo8Wi7+qKJY8gnC4N24obbC3mpAsqFwQ6p2Nj3W2J/P6CPO3LU49VBxidy53LVBPFKb++D2FAc3u
zdwS8hK1kM627bLZMjplR82OlENUYw/Rjy0a8dHpfpOSMTHZN/01JYOjxZqSQRjPb0BY6mXzd3uK
LSZi5G940ZZ9wWfIwcsBlOC3bWuMk3WD1xUlpywWT02TnrqzaaJGPJS48++HkX4YPVEecKeTd8Vt
h3+Vubt8C+dF5hFVgkNjIowDokK8+cKhYeRuwrZxGBHi0ryA34ARFnKXrGvNpvneVoAsD8rmkNRH
qzqOgEQOWQ8wZm8Rr0eaPH67YUeJ2h+yv2jSjXgp6GXf+a+ShVKOKo5FjUsVR41rwZP+iXqp3Bw0
3AibAypFEnnhzy3Pt7Q+4rRIf64CK1W0YP41QGvgxokSWlZ3dXj3E9jC4il+AdBNDgz2ZnD2LLQv
JgXlx/gAOmwAFYCzAB77nwHgmW1MYu/iYqtcb5zGSGCuB/lOKJvdP/+r8uN5vFGvgtlu3eQViWBN
B146VQlKzyMoD57wtsDUmI/dXOj5pDs1tX/gGA/f5Nu2uZvbDK4BTEYifJbVw9xdnh4eIPPj+kbb
qRy8nEPjIBKytmeeoYitC2/ZguQPsudJcciDvphIHmHXIVh5Gs+8gGZ7xKGcgu+zqSfFEbqqxeL8
jDyDwzPrpojzM9oVY+PQ1kMxQhR07dPvG2rSlkI9hqWx21a7JwOOQHEiqYj7tiFNvDrKsJ5sCnOy
OVlkc0qpj4r1/pVJSlZaD+MGRQsRHNUx5WOUD7N8AI1bknGuCzQus3P5hbgOmKE8XuXv2Hy5NQ5F
HGUWQwdC4ySGAEeTF5B8UpH0tadNcmpU7EfHjn1hoM/iOd+ya6rV1z7HisPOSosSTpRbfMScwkqn
ZNhwBCOYmm79BBcCVqa1i+UdsYRdinKcrBakmB4GSWUWIGt6yIiP2bNufDAgGKDj0noXX4seQ2N+
tiQMwzQjYZhtbQPWjCIbQQZDTgwKlael7AcicxvLoZTb6Kv+zgsPaCLyafTM0YMtr/zs/5QeAhdL
JyEoVP5i80Li0kw7oE8TxxTjoceWfMO6dYgUmJJOd6rno1yexvHUYaQbTz3dSyygtUsSOYgK02eR
me3f6UWBJey++tV8lukPktglzlMPlT3HAg2va3QEaC4EeLtiHUGlD2hZ7UAR+23pcy1KRCaI2J3Y
PGzjA/qpBPWsGTZMNTFrdGKvZ6PvKIz53YRQiuDlYdnqpVcU4XqxN4s9cDQ+izQ9oQdHSGTRQLEQ
/e+qAtZkmJehwgdMCEUUsBcDWNX8bPYLGE4kR2mP28uV6Hkw3SrAPGd4VnAZMVu3zoDaUzSyl/wX
ighSipqZaOhTV507aGnVJSYCzbokTxHEicHmUE9pwoleYlaFeN2ykYVEdJ868IS7zAwpLPiH5alT
nvm+g+Lyb+Q8MyznGUUK/7D7IL+joASgxcEcQR7ChtEbyZE0hSGROQuGRM7vSPhwiCBZocrn2xgY
Z3e0FFK+hylaCpUZbgIpcZmirn0FWgv6MuKmTcM0SgNc2p4yy+F0M8BOE1iViHs1YtPb9VZoQlbf
BtUYbLG9dUFuEP0a3pId2BsAUaAh/AFL3Na3MDS3fGDB5h5UGF11jl8hdm3pQH8CZCghdoxzARBP
eKYcWhUzvEViCu3GDPHm6ExcpZAWyUYOXoDPS9VFqS59dGGomdYXuha88PgrwV0XJ3Skwv9tgXBC
V5/jB/19/lSeyY7LiQ6C+I1nWGP/Es92VdLV2KWA8ywB72UsOec7Od+ROubNeKUZR4u6qmFec3U3
CLYWFQFzG+5GQIUIRyqx+o/qpf9IKI47+Npf06qVD70iomMO9a330/gF1k97rcEOfDBfL981PJg/
E7pailOj2cdqmbusqHbj91uAnXp8Qqn7RIDi/LmOSWlP0a5Zuz8WLSzDZZSIkQnlea46+jv6bC7P
nYPsfLHmS1NfthuPU2uABtvQ/G+9agxbWYYZHnsamUfaecJqrYoIJK0JuEkMZi8CmC7DypiJht8R
SVNDjCaaIMfiLAJ9R2BHjnT78p1Ht2PcH+mwbPOjlh/zWhgvENjd4gNNFSLSEZf9aUmn6HbJB+83
pgEPNU/w8pDXpXjOeTveSn9ToTHjrYeU/DP/YWEohuwgqvEe69ZNLJ5RUDrvNAOek8oWeqP3DgmY
jVRFlwK6BvQ201ZIYPjJ6/gIpbec/0GK763gXyEEXi/OyX3pwExiIQ8YUid9kUrKKgG8buVQWUIm
cgyfur+ilGheWQsmgla7zJjr0Zhs3KTWhCwmxE1Knx3rsWn/tv7c30v0K7Qq7sx1nezXqArCJzXM
VajHAXwSCtIheeEdOLrq+4rWTUk2Qd2ceM2RlMZNbufCTMPA/uH6SQm40V3e49jj3GEPIA4kAfHr
P7tur/0xdDJuDMybgNDRuMM5t79FUZ9Yhq7CjETDv1N7lzdYdEFXw98W73R9Znrcq863SNnGWSrr
ndNx9A23yCO+dufVA7y2ttidsQGzM8hQw//yK+umzY6NgVJkewjmOg8OcbDRvkLb0vO+dlAUCTsQ
1TTiVuH80IjQeUj+TpQ3y0LizZKBQAD3X8cgZOSwBdPOXkRr9L3S33r9eJxUH10/B9HxHVGNFHM2
9rjCHSomGseqNyzGCLwR6pIf1RfIv0S9TmjmzGlKKE7WXJXhk7peeaf/y+LKry1grjxE41vpftOi
Yoo3BryCqhLbaCN5I7rSVqB42UO7wfWRrMpk6DyX4fQozi/QESYYRuIIYxwYsmJFT0NpClstROZl
/Y7E+IMFAwMDzurB0T60DywrNbbVt3WARdBcTpQyXTQygkgNhxjIeX/4SgIzuPOpux0s6TIE6yA5
Zn9M7KLM9pK9RChzvd9gAif03uXQKiybXO1/ot3/W1oZO959vB3mCC/SJWMv5EB2c/UPaoMRI85+
KwxxvzVCnw3AebaqezUHv1zknqbIyhBL/eRMSpOCA2kbeTewQjR+Cjj/eyx6Y7RXR1FBGt+/xZsk
12sT8EL0AjuQZM3kkfFeDHgH0M4ew2uM3P0HllfDsFXcAZsQ2yBHUDIfgIb3wIA5irr37Nxn56IA
9nYapiP+QV2wwzdKeLuS8xAMDCIJ3wOJ1gseIqQEZHdbwGzihxFuXIZi0Gc23WANK0hiIWs7YMhr
fWwfNMIPzoD4jA8iF1TLJXUhf5MftI+Ewy/uQiINoAJ/JNQSXEzqSlIwlzr13/kVlJJ1ePU9+UvM
INVTF+4NJIRokG8OQgVaYa1FwAzTuPaPDrhOd9QaWT05y67Ri4WfASYccvvrn/b7HbMfkUdpCJdN
MpH22+bbFDvfpnyoUtPQ6To/1vpOSvcb8BxXktbsgRoRwTERbL+SnsSvg5IfESakPRhxFeOXVgrf
ZXbdjUTD/5iY2MoOIVV6ehjsCH48JDYGzEs6N19BqiKgEQnZFjnnkDQgvzensXQx76rN/0CIVIrm
hv7gPgXhhYDWg52XHYjkkXTvm5r22dbc8MkDgDB9CWKi6SMZZxGMmf9UCKwoTjplg3pOtFOenflU
O4bODD+pzs5worQfA8maV0b1pO+CWSPNPNKPaUBaKmwp6aX4TZBWxzSNebJnANDCiGw/IFxEkzjg
vanOUXVO63P5yikrRwFVCwee8glrAA+eDp+dSQhnKCi8HAHF0Rp6ro5WDJHcEg0O8kgA8k90ZW/g
Bp5RURN1xL5X5GLrM29Htr7SOEBdUWDQwkwXnSeOaXSeErKLIA8vnScV0eByHFV0X9X9RPI3JZJf
0UTqqPa/9P+4zSVk7s7T/ROFqoYyRdpJzrPR7pAPb1qhXCV4xLjtzdY+1VbQWvBYxJoQpinBpg+a
RbWdIOhaVNsItzvAi7OPSFsTJsa7jihFgI87YlxK/47qDEIBLmaQRkud8C9lHLgI2nlkqpNdMEfm
0Kajn6Bhj7KXESDvc7yd6Ksh42PsjAmcG+z5mRbgEZ00EKcG1GoLzoUwUxErxeILcP4lDorsqDvK
SBwbxuwEor3ArR9QUdHmQtmXnRmVNsWp/GdUyp1dvVGVrXvDGubAxvDv3sCEPwO0uSw6Hkz4aXqQ
kYxtZuFZrt4XGmqml77xdq3JlmGDIdU8crAO8YLl6xmrz49C84z3QMhbHF5VizYdeTrCdBZHf87S
orkY3Oj95KHchts2vM+hRZcXUTCuiekAknDUD0lOctWRE5Kl/bgqoA4uIJVkvwiugcXAJ4NvcCaH
d8iQObvGDuYRE/LZ+BqS023B+l4CX8Nb/0TuCrXoEkOaYDbiMUMaBbrvyQrvPxgNJzEzDTR0VBRh
4/1CBkCLf6o8GVIMPYN9A07WoX/IYmJn7DdA8dVjXmDROaxDu3zYI0YUTkSiBuxc4tPEpex3vfC3
/7x/jSdT4jCWlVwJ4hYJbitMCxklUz+UZCtMCzGZ9mvhaQGc5E0ATAtBQv4uBgOLJGGagzoNb+yM
0JKS3e3Uf+TP0lNC0ACby0RPPZjJpsUDlIaVJl5/1+99whkCuBS1tLcalDTTY4WO+qZp5752Rwtv
kE1ieteKBdd17QPkbXB/u2O4QubeBtldZKbrTbCZAjkLOkokAZr6Sne7865ZgFX04Wi/Aaxiv16p
+ewKtGNZbAnp2/3uUr2BKK520VUsfekuyVjUCKMGk26jNNtwIDUu4wvEOqztV2d8ySIqU1S5Qm3I
olvrIEs7TtjTDH+zFXllwB1px8cbPyuJLg20U3qk9ILnaDjNc/ZJW52gJYMIw2zfRHvaP71wimKJ
Nx879yi6DX26J2/srZ/33faQNsfSOlolea1gKpQ8ANFisEsg3BHkLpEkBaDIwq51ByglcqSqJUcq
NY/1/VjciZgkU+pgRQdEOyh2ECOxS6xKJGRIWgLEAXihyGIV64VwQzsPVjeQ9QPREE0kFEMJJOw3
42z84FM5gPhmIyquIh22HMJ0CPUNeNOAPuy4hatiKx90yxjuPNxI/1UDraaTE2QL/Y/2mPVa0zh+
ZdozQotswjbdGfedlu3Hbn+94pQWTbEWJcOfNfe8HV2GBkz+WS3nvc/sFX0xjtZuFo7WsXV72oo4
akQm33YP8xBk1jXo4oAGNwwM0xGOVhGys/4ZqAfQEKSLBJuT43p4XE+OHNuZBlGdzZ/IBwpYWw+t
twWJ56720whs5NJzv+Yiq6fNQ20OhzxEU0xLHdFrDHHJkZ0jvtlVwKspey+6oE/se/4uEn4FaXdb
YhfJ14itXd/t0HZTtU65qFqbyIbuVAq1c0QCwDJ6L+QvmJIIzXO/6ZqlyY2KEA9P1v2+b2GBYzIx
9pmxT4y9pe8NfV8FJyaTBaCeDBffkbcZO56xdSTT6QhvXswTd2mH516RhO3e5GeQB0eQ8t3tB051
DKZqIC9UBF7HVohXHUAJ5RwaHXAqjB0xGxuCdomdp2l/DJ9agNS98zxyG4BDnxIaKvI+yUNGFejR
hEJkUxL3Eqyor4l0TFTP/wTJGqR9oK2wRCBNb4GyE5qFCLYHqTIBKx2CpBIa56wKCBL4FnVJpVQD
tA7wWR2+Xi8muYlm74AZx7OAnKDg4ZzHz9B/hzv/RmvDrtFsEdS+3Y2DiFIT59PSvvPCMIQejweh
yxC2iq4o80raWuxoC96Ipk4jiYW9anq5K+H2ozNAjYggojW3C43P/YdxxPH0a8ALyPs1caZL/Z5T
7Ex+pX6Jc6TvMQRRpn25GDAXx4hDOuJmkPlPTVhKdmscx+loXDGiiinS/DKMNijQjkfn6hO2weXs
M4HpVJXjlYOPjxMem7fBDjaHm+9HXPtENJaiRkVRsy3FOAchDhMdtRMrwp3NJP3u0VRBqX1v3Zdv
aWblSZ9wIhXZa2gO0UWi9jPt7DGFVqP49AKnNw78ANwrtn7hp8TiatJhA8l1xn6M6jHOz3gLKyjJ
wyk2jyZGXJA3DRRAyqcAZSKfBLE3+rRvGQIA+5ZBlAjKPmrAlbL/X5MyeXHDWyuTru2CmtcdDa5g
bqNyQc8HPxHn2g/wR6TgzBskbrjJAhZxlQr9ApgwZLcB8dtzWgEZz1o7dh2ut+ULibZk3L7tndvi
axmF/6jZeN2yVv/Kloxfhd0R7eEOV1H/izC4mWcU/wUCgipgWDN+PzQwkUncHgM0X0MaxL1/Z5aJ
ur92rkSgP86X9p1xDQthhI7muROsXBb+Mxb+M7QPGCM+lQziGha/4PaMZYhIBTAisYttbfN/bJ3Z
kptItLVfyEQwD7eAmDTVbLluiLbsQgIJIWZ4+vMlsn3OH/FHZDi63W5XlSQyd+691rfuwrPGohBj
UYixDMW3mAjyz2xLx0Kkcc5Y/akvcR5R1PGvx/sXf9x+sRnJcydg5oQ65Z9AURRgS/XVwydewucQ
qlGAiQ/xYioDgKKpgLr4yivoERRVvRnpn9rdZ2UgRBQ/NX0AIyx8Y3J15IvmC7tEZjA8xxcw0QWe
zNAUqBAGfYZ4H2ieUifyXWZkIsvxVY4VW1TEN6HbjodVTduMw3TgmrK9FD6wLUBSJDnxEscyJEYD
5GkE3W5KBog0BdubV73XEFHhv2XD4sWD9ga7I6gst1UjSwurStAkx2dOGp2TBofhGb+nazP6EgWJ
ez9wFLNg4rLAxpa4dFCdfY7I7WLpk5k1ga76Mrnm7OGJ4vTov4A48ORN+K06BshIO1dc8ehVNGJx
DtGuwFmio2oc1xOfMikxbmuTLq6UNF1CQJtz+d+ANgkVCs1r9ljhERjinG3JDJBa0aqSTEHOuy0Y
tB5F9hgodOKJD9oaBH53QQF7iaE0gcYIdpcI9oKL7MDV1CWavUfZg14Eg/7OfFOw6i6yhcf06gQJ
lz3quUe583XNVrdsxasijWJheXI+TQL/xGTq2iFLTJjLVrcn5qXGVRyBTJ5rfl1OwZZ5Mi6zmPbM
v6RvlBWsArbgJaBPS0sYwf3MEwZGBauYtEJzP/nfrk1m9JLTMI5zGJvVlYer5KntAvEengJDXpkb
M25yMqHYJv4fJvG/kRxxNxcdk8qf+cDoxEQ3BAxjGNXADfwiVVh0MEkKXRbKsIcsDA3AQxam6X9C
he+4Id54WQZ3lAOml/jUVXreS4oG0ndguBiGZ0MYhknRwDBsLEZseLj38O36rFabFrolQU00j6bk
HsIqGyJ1wmMWsXMB/XrgXCG6Qm4Qu+otgufKYpfUFwgUzL9adlFio5+JycyQuETdyMgkFWkS9Rx7
obQrfhsMwQElgANOha6blaNrbcEjCl23+QShSWYYiSPGg286jGjxxTrn4SPP8xGHfab8k1cGVl/D
q3CMa1x+01i/xKkSFVOkn+ioekOYos8fgirFJhOeqeyXe2QPrpX6v4qUaKAvhynRfCc10hLQGubU
5cGsN+dJQI6QpOJnzEnpggkPayn32F1YuFXZJ2lrKK8ds3gPvA3XNX6dUZcwqDfIf4xqph40TA+I
sOxPbI/cXBneWOTi3nbcUPFSZvIWq6n0SudSXFg15c8O6ffHq5KQRknrWMfC8FyBaQI1LAXsqdxZ
ApXrYpMoTdKU6/4wHrkUIibGrY0S4qg5W77ISQrYu0Ga2++4MvlxHCtsj9OzEO5CWudUvwnNubmV
SVFdzJXnOSrmKKch5tExxQSNODm9MIrcWdOuc3bpJIZJOZdJlCqWOLimr/okrK+yNx76ZiVzZDdi
EdxMfPPDL+ss8c0dR/Z/Z5SdRaQWkV4Qhxf2TZRily0i2gcz5RQlFMNEVZi+ybcEf8SjMPuMGVui
2BlAgh9aegf/QpNq2oJLxw2XKx23R0iZ6I96/eujG0pDNMMoiHdjGehqkidjsuZKFwAom353n6WP
gwMy2TgEBJUAbHAWAq7BFQ6IwRRCJgOCC62Vx8BaeMiCnPcpVQnFa2UlF9TnEkZ+QW7ARZFLeBi3
zmVrXbYazSUoFLvu5t0KrKEkF3vkAza/rdQ3Ul/7uyASigif3zNZKOT8FjvH2Or9VkO5fdl2/RbQ
R31DBAilC/eey1MGOApydtDCS+kDooygdRBEx6LqMBme95FO2NkNvG/k6CHJB3K+YiMaw8s9BHye
PqvIaooN6lRi4zDgXxXhvh9OW1JK8RtDg5q6TYXTmFgacpQ35hdykSsCVaTJo8/o18ba57M1PeSq
bE3/5Kry6qM3N8g4L/kKGSc4UrqXuEjgI4LAF41nN2/96eWRzEr7gCeJahOs2otGvZT6CkK7pS1f
CPIKmiUVkAgehz7K0Uuwz4xhWglrAg2V4SpW9pOu4C31oxRZL3g4RCzUeNaKPBe6/Vyqkalntxg9
RvYKaWQi5i3izowiw4QaCOfwLzVw0Ph9uLmCLO33YwjUnkUR20T8Yq+UH8SdIIQxCM4jNgrW3MIL
ZHA/3RICbTtCnoAAp0i96IiGvQa5NfNaDcgMf4FAHdI2N8CUc4UGqjlFlNPU3Oo1uk0RtxO2nsd/
0rdQVkFOlBQHNaaWfF/hj4J2TvgVtHLC4fSdxIb5W0dLgDSXWjNdq+kaYdfEBV9CvCOgK+wB7xCy
ie7l4m9tMDOgtx0iLecOvIBw1gbKfkwEvEsZeTkIPaFvhgh4L7kQ8J5tdhCKBNhPQmZrAgjhwlGF
2huFlsC5ARosKCXJgQIz8EoLiw2xIDOBCdjJu515ZbeXQ7dsq7DjYHqZvW8TOCByCYg1EPvb15os
vMXdjx38kdjgFA/UhCBMPGjqECYekAmKYmePSFV30Ha7W3hIK+NoHJ2LpyGr7d3tAQ+4inNZ3o60
S4NHclJeb+8ngZhoa/EJl7TN6N92tFxVBHQHRNh8rlFIsBBhc9Ru6VZeX4BzFNfE4JJLCu0C51D/
M4KzFjp9aNFaQjJaipXjdy9drNJ3918IIu44zpv7HN5gfWJsem35E4MInLQxH9LZZFL+m99Tq0D8
xhDkmOqqgOxJKOrdnQGdX6JhVgUAkdXxZ9QVqB4Wt5SKr3iPKGrxT1DPWhuacrwdj3cErfT8Wh4d
/nfc39zU9ABenzIGw4TrJSnQVH6hv3pc48AgUHNjt4dUj5iAORbaS8edj/y7JQVgEU64fguRMIq5
aU8qctWhL4iw4F/8NXxOn7vgcA3xatjSZqC3OrOZM65/x/1ySpPJIGjOqznYuJKRD+eC93sMRPlL
b0WiKglnhv4J0H1+5YMkdN7QBvUFs8GHBa2Y+Un6gOTLI2Y4kAHg/gD/IXfGUMNxO0gbjkIyLkgq
/qoP4oFaqnvGsxlf4Yt+8OFy4MXAscKLUR0mdAIun9qPhvA1+KqwHWrxN0/1BhghD2eBQLcOFFIz
/C5pj3hwoBVwjJuffFz7QN/Sm03fW7zI+MjNqD1Sn/EbXJn4IR7WFm5BLFAq9YFyoPgq8HhcBSkE
7499+eLFIsADXoijuI+bh3bxKvWDXw9tTY+LoPAf7Y0CffVgDYBWGVGW9qiHeC+97qsx11yYGiFr
4yPLb0Bk51IFw1Dl1URc91ZuNG5yX/yfGaYL6Q/zgA433GPW/YMM0XO6Q3VqQ7hogpZkWVTgnWjm
kywGuR16JfB2csWKBvUJDnCB30ix4A5UNDicALXyHsNl2FCg8Fp3MF/EdnCCETEQgjssu8HjNYEo
IZ51pMxEtO/W6q74blDgBVc6A+ZqksXbwBuUpcypXP2TzyDYGWtXHUl0QTTIwhdEEcarapw36vP8
2ufrrlk3jZBPFRz3uY9qEYsXiwHno4FN/hScQcKnQG8x4pSvMVi+VgptjSE0FJiwyKPGIBQcKxLR
MvkgOCxcW9l/qIDSLRpAsJ8d34mQ1CCe5454/3JezU8+9GArGBx9pXmCiBHFPXycvBMfRFwFfORl
g8DzTY1ulQjj+/bOfpRyxqKEDQnzZQjHD2PH9O4DKruKtI6M+TUicPJnxDhD51a2XDpvRjBOJHC6
5f0NiA6jpIaJRhmOWMWkP/d+hjHOseI8TneXal9Ve+uQp4i2VluTWO6lwAJsTY01Ijc2XdSQn20T
W1mYsp2ZYrWzWIggUECkTQA/CkQlS6WFSO8yj/TnUwx3Azb+DVSlYCByJJDvwvC4NjfW0w3Kao83
Ljpr0VBGvyYLVcJaN5JCi89a3KbR3FEXh2c5dKL5F+QXTgzmHWxaEuCFFfAQnrtHFDLKCV5GPi/m
Jy0HnpoCfc0XDSeeG5J3EF3IIW5JbvZU3KB4at+ymA9F6wF1iPug+UAf4W3pHdd65XNpvfL+8bBR
IS97Fz+TwOl4NxzdUE9xdCv+v+wgOh0O8yjurOaKDyfetbEWe8SZfSFFkBt0iACo8K/h3Ib8pUWR
UClTL4P7YSLF+wfsB30w8y0HNjqBMSEewPYA5MQfcnHkczmoDtTjciU2ZPvzbricmzwjLD6KJvd5
QDcH9HwZsm7x/anLt1gyaGE69Fp8cYCyoeCOG5f8okdDhhirs0K9Kvbnuo57QILES3jUR2A/vP4o
/uwGF4vYWJAHi40ZqyF79gVO0xHTSwdXlZQHLEts2Z1nA2hVEvHr84Af2Yq5AtEJUkN+BJuHgwvO
wPmAr+WTHxCXCe/TeByP/I08KxCe8DsgPVliVHikWJwz/7hRDpQf3lcAMstky+zeuR09/gx/jJM/
MwKHTBvwUh06Mnfm5YFcAEXcXNMSBnV6AdkB7IQeFIgTFNHCgMnRMDxf81fuN+Yd8YVoXHL21G2I
GGfND4dCE9nccmDx9rUHyErcqMSl6u8FjDsYLapHl4oW1cPnhclLOYCL5umlKyQeBI5GmLTceRRd
rMdGTX9IuT/3glxbs1UBliM+XuBtOGQ5Wf/98KTDNF/8XHcayJy2GDNEOzVTxB3uSsEt4LW3Ly1j
yxWL39JDXhLeVRpU7BsWwCPVpRg6s1VzfaWeuvpjHXdfBROGA+8F59+VJwdRmhXxbnB+S02iwXbp
6F96vr69c+Jy0C7u3f6o3N54Xniv2sONFl9iX9dsh5xgPEj8EFwqgYQwz9RDnv7sLrCvz6QWQ9ij
7mZRt7MKIkgZT81+j27hV4pFwiPUr1pq0ccQ1Ky981P7dZ53+vG8UeRQk5mDRfkcna0IfkKZw8OP
zzZ5H7FWJNXVR2CEYWM0XCWcDdxyoZFj34hq5hUWo+C4zeOpjp2Z0/BPBvxkC5SCbscFI08PjgKI
VEaKDMSmPUqn1vZOiHHajcRRyYe3xn4fklLMHyRIXCZRHoVkGSos9ltUmO6Gb+zG8JtXX2A38F27
zufguBeuyxYDglX+MTLsogTdWM0fHwmaZ/gxI8QNYgdxCIjc5Wsbypz4jKYPaKtIs1LAen3mzIdW
I8MxrNW0Rj/5zc6BmRIxiKCDBUECOixcCaih1zaBwooXiL4dPbwzfbna/Y6GC+UhixYezBPEeIs7
iD7ew4FZIWPFh4lc65g9CawJglUoLbS9wPAzNWXkjdmIeunq8au52EhxktJjp8EOtnZI99ospHy3
ao9Yx0p3nbyb5N05251g8J63+FONVS+JNtkdepshTJ6QzmmTqbym4Y/2khSLgfXWif4hBtbGodsr
sgKJ3EDvNnPM4NGMoY7gzn0gRP4vPwSNI/wQXafN5gHrKKElMQiuRGgVbG7afeRW5WjO6uhaw4Vh
6it6fyaV6ZHZV/mlGC6KdfOVT9Hdp6GKH2sBdWcVvCjaOmJ6Vyp8k0xpMcGg+wxPX2Xt8nfehMMo
fmT24GCilTilCe8GviQH3ij6RPMnwz6nfDIZm6JGAHi3wG8zGL6Hh/e3n2jhXg84ha4Mmw5P0m9c
VhjCsC+gYeKLSO89HtMlzro5oC47fdGDooOLv/VZfRueAM0SLUZ7seXEACAo5ouMY/sk/2qQ811X
Z/rycOhIsqMFucj2pHdGtTnd7AZtrWh/TkeE+hB9yVs+iZoCMflTxlE6Muldjc8V29k9NqYYgTtJ
I/zLAdJs4eLpql/uRz7Ad46P6+ryhXWtO8KaQgqIAI5uc8X/32y+T3ucV27LXK180l8Vmlav/BTg
uQnWQo49ArMSMPWsjnBtEXo2LiljOSHRTchXvx7+vkJ8LQOUFU5Lvhx3wi82XaSg7AC6MB5AJ6Zn
Ojvr03c6f7jdCEK03iueGmxkhEnT0bJCEtmcKZbeddd677Gf0B/fPpko497HZ97yxoweM1tepPYa
YiT6fucnvUYdKoZlpDvd4xu6iPcTOb6vvOYOANTX5mj1vvHJO2V88qyycIqdzZ/0Ie0zczd3fFHg
RlucEwzRAr0ULeCWewb35DcG7n0tFt9GyaEKytDy2AxmwIJ8Kvn+xYiYb9tvqZlIie5iu8Om646O
z8THu0lxeY1zFdC6i8WucNzqHIuPL62TZSRwZvdmJoM7g/p1+STyjl+QsiLWxvrEcwXNzMvpgvxG
CSYBHYtmMNX0KZh9V8IFSQA7LkicjRgah26lYijl3L4HtR5gGqTsBHasY0Yxk3mB7uJjQgilEgyb
+2PmTpqbbsiuNruVq/8iXBwkNtidLuDX3nKnH/iuQK1e4O7+zL9fEc9dI0cLh4FsW9coxCdlnuIz
2kAnYdsfpQ3t9DcHvyhpGCdEf6v5tkJTI97/rnvW33guWDwX6pv8yv+N7ZBXg+aZeMgdBBwE6rGV
IgInuRHUwjmG449XiHHyQvLHjIit3xyErR87n55vBHCbA57Iw2FdiUvWBtuKiuUQrrBvp9sSrsC8
W1liZiWEssqyNBSzxDggmlWpRf2BLhnVOLAr/nlRRePcl2ni4+1eFpykh5IFGhhKlgcNjF+1D+JE
ftQLEKzFprGDz0UwAyvzmK7omNhNt/mFHriAyVyBqQkwzBG/i+gahBJGS6IHLbFIa5EWCTcq7rz3
GyJdZN8w/EghC4ApwDnpmAj4ZK7Y2eaqere9/fO6mNnws42kppBZQtSQPW9aZ3MatwTGFn50jdEI
PNhYzEZA918CIW5djhvY5NCLQBZx1rCYl0CxE4zrNgFbja2ykBJsdBjrqCLVpCHDmjxfKZGX+ZKj
JrgA4HLtLprAGzwGTGgIzq1QRWueKoZv9KcC5Qu6GP8TVAJhsnZBtoErhF3XbpDWQ7kC2IVqwXYl
JOG6ZxmBevJ78GjWmp1LdrbDETcixwLSXfTRJpUhgIRFJY16l28Y9S6LQxVFvw7rgos3yUF8wdu6
XZaKBUBKcAwwFHtYF9AGejhXbwjlXozPDE8r9fD7Y6fm34wlupIxnZ5xvn8n5IYCGujohtz4kB2t
O1TiiGK35MgBKEBx2IaFLQqjey0KI6qM68bazqhthnWRbyg0UHRzuEi4lyDGf3g2AmA8IZNXCGS6
CJA8fZAyx3GA5xY1LH7K0dsMNcEtriGIYrRr0N+FaBoQk+DOxVZ7q95u+LUmoRLXGPIvhHEg48jE
h4m2eMDAEBo6lHXp+YRNaCcjeeSx/Ks+QIaDAEGoD/BroRKj1bgkcF6+F175E+QfigziZPtFrFNu
AKGRNDte4/4asxc0+BLe2NDZzVkX8I4UqH9eVsiT4hZO8rU44KmOGHbya01dNMd1kQDOh5IuEcqR
CnC+vU8ZJcvAZ11aARHJqTLdTOyxHuUXh1RjxU4OUyb5rtp7/U0/c7bhz3Pz7wwZHxY50nEzmEZP
pKmVrgOv5h5UNCNr/kIqHGTIRTCNYl+s0IK34emDjZj3gMXhwNvAm93Q+IwpFUEvul2TXNOkGYQ0
qMHp6qEeYnMaaFuRJkvCiAKkhMhd7vTodUODidKRWHuumIxpBUWfd66Cjc/dDu84z/yi4rH5zSLK
SOYkcYN6WHXznTEwHN/Ps3BfwPzgiGHj67lwwiLAJwwrfo+G6dz6FqUUFeinacbKJ6VJwZWSI+3Y
MkV654fgJ2A5mOEyf6O+kjaKBfUC2kAnOiaY8WK2oQbpd88nl0OGjw0QfVB0qOCtVLhxv+cf/Hd2
0wvwFFuMXFEd8S1DDoQraRMvUCR81xqgTXlryNtM2tbVLle2d2nbQVo8+drXNXUx4OC+geRSX6IM
w89FoCN16IPA3NgRRS4moZjk4xQEQzGhoLO70CLnhRYpvC2O4EReM987H8jnLbxbTfjXWtMEKHJ0
NrdyW1hig2sZDN3dES4WOfVDoKjBrIoYNnxMzO4bncEAMHemEIy4YxLlWSCZDCkSUwQN6rmIH6KV
jg9Qx5PIzodqKKjJm+gEUwORN109a0VCEn15rm3u/VfTRudfaRO1BKjygDAd40qXIhFyiZUHAmAG
GD907ClIJ0HqyatSFggF+AklZFtvFMPv0XmS93yA5H0Kz2OpJ7/VqepcLl0vDAF+f+YySlEB/8YH
hHy9+BVnuRt0u8sPBaDIsoBhP3jY2CIhi2AuOPEMoezDZLE4Cxinye/t3iiQlMZ3zo8ZJxL4zQ1Q
bEkWMDXCfCoEE7p7+8RYgszQhxR/djWRYiOw4Bj6+Jj1fivjbPMJbIUcnxargK6lcuSmTQPz9gFa
Y6bNSswyrv+lv/LoK5OwSr4216+bCFsduXwteo17HqN81Y45KSbXFQ3Tx9Tx/w4eJawYWK24pUHV
APvK88n1AATPaYVN2g4vbxdjNVU7GTE2SfLKFks9IjQufqftRReZKHe3+4UctcWDgZny5DIs/CT/
oFgC0/pPnGowKYELWQtfqFui9bi+kK4H+9DGBN9yvUItusS1jmS40Pgk3Itc7+0FpT+zWTpemkgU
zA4/xEnYeXz6s1+UDzwAYKKX0oECgoUIluqBVTbg3D0uW/kICgmtX9FCYRUuUX6j/iD/AisJOj7o
OqSOaGwuVLq+JW8leXtSBMjUSDihH2o1WDsD/0zPD7tMtwGZSZo5FJ0Jv3S2NlAlIqoFSOqqfYhM
t/GnI3de79vlYjmTls58SPbEFsFPh2/OWj4sYGWUErzM6QDED9+OcNXiKevFqujW/L5/jnTcJS+G
eoIja/go1FDpPJTtaKNQMiGaN8EmpyeP94o3jQECewc73iI5tzqhOkdyDmePobW2EV3yiRtogFSK
JWRVG7pXN5hG++KJyuv/CoipvE7RLGDum4nOy7w2THdH5bWzj6YdYwOEXdtfElx56BuBhToLL7T/
D8poka25vJ6uIjCD8qQgxgfMEJsR/fmYl67vNnrwbRjualG32uhd8GLHCvoYaL8AiLRg3z+VhAzT
2St4Cu8Bxy0PiukDnCcL88TFEDEgui51xR2i8APZMyGj0BGivio2NiUntcERDBGdfhbYlmlyteNA
tcnln1+/ztxFeCXvsCZ95ciT8f8dyfNk2KBZlyeDh4NRMOYp4Ny2h8C7plTfIyw/vWU065nR3nmZ
aTDBQSW+HgMn7s1ejjBukiUXy9om7zaXbmPyDSJso9hqOZlIlPrDgri8nAAadBul20jWWnAhVGyb
LhZPS2aMRUkYXvvwRuIRURSYBt5G8od+UTEbXyYBWk+YJPlo1/81PBgCdYJax7SilNt5C/fTA21q
Ayj1yo+ezwdqAjQFGA3VojR7uePj+CIZiQTPrNw4skf01tYoEeNF5yyadaCRZEaHjgW6lLgh7/Tz
xmz1BhMb6zkZDhjYPR1B/geMk0lBsRgqEzFO4h4rznk0Eozh6phyBCk0BWXKpS4hmxRA/SNuIaVn
qoX1eVVEFnVsn+gfwJxuGNCFZMf8r/oBo74DWtOz7XnY1x+LaAmWgwcdj87fJwfIpPOzWOUkv/7N
XsQHLaM6G7Y3yJvce4LJxhyJnyK4ObD3XOYrV0ZTtOB5zFwa7kS903Bn3KVd95WY5Ux8FtGPfWbp
U32wKVRpjNO5fiYDm+GOEALOyxiMvjPjNfrOD0SS7c0LGJDpjYL4xRHTG8L8GNIV1AcQ3IjxIE4g
tK2AzI/zT3R6ZpnQ/FfllYqubQgLWvl59NHItN9IsAWIgVAR5Z1InVcGkhfXODXOlPZL6PDpDVgR
JtDeJtAimekSYgW9JFKbVBib35heyWWolmGvujbqHfbOIsYNg3W5IlePzf7q2wnNO6Q87DQn4WzG
EPpQRiKOVOwob6M6dcunGkOBhjgzRP4Cziok/yyFi5xGTPJhW4xP4mUdVwwlmVnNoGmY2kgBfWXa
zGgLRd+XpITXDxr5vJb8+q/JzGgVfSU4KUgotPCbFccfGQz0b7EMMSMa5C1UGOjJKF7RvSJ3bQQ+
igcV4SdzIHWgmf9IbONX2tesR/v6Xwe7+UI9hblyyRxgjATKiTHStQzLjBsUhog/KKe5C5sP+923
QrjFnCA5VKnlucb3zKNtEoYq83Rj6a3YcfsQ/Dj6ZRaeZJ5RgqQerKeyZbMN2oy4a+hVLp8EYHxO
NPyaPa7FzuALRhF5VcBsacVCpeNhlvGC7I15T07h5nERRDp9AdonpIaw7rAEchMcQCs6MVttCZxA
91Yy/GlF3Hy2P6hl6BtPouFED5B7/YXbAJICppBHWDP05PQ9amKWma02VMD4Frg80FcF1sufmnh4
mVJwcyABFSUk5S9THCreT4sCaZFRotxHQInqfiBcxM1Udzq/qxcs20lpe1rIdbGhgWaHwIAsVP8E
PiGOhv7yKR9hYMhHY9pzUuKSwGQBbWvDbW3INxBtJmLuEDLwncP2Ykx7+0Hf4eEbB+tE45abNAsN
v0ZzkC+zMSnIB196diinaQQcpIFRoGjI4q22ETpcXFqtfbka4a+3YMDcAQQ3H3i+P9oQS6t1wrgF
Adt0T4TaUEtjkCuk/NJ2jUWZ+ITqmBleGRP3qTG8u3K/s/G1KWsaRgOSoRICzoTQbwwldCIUfFAq
fgprBYRWPm6Tj2QPmSOLOG4zwdZnGcLVWa2HHBviitZvDkF4Nb2o5MBRDp3cQZA26ECiE6KPGCBS
Q8ns+DxfgvyOGiZSPynBUc2ePpvCa4c/ccd3OMDoIFQBcmbV9qpaVolKolh9yzW1cGzdGD31BwJT
OnJ3ZDp8Ll9GLKSWEJTCDlEQ6qjRqYzkX/ovtYsaAF5DWHMG/D6LFp31Li6gz6fvQLm1F5xRJPRx
NkhqPHXxLSXrELfIkwNL/0/bDHTP+byeXy65R0iZHLix3sd9SW/Z6zU0N16N3QTMrRTRe5tysV2i
GeBHR59sjuj+ff6hPPRcRTm0maYxVaa7jMoO+JIISmAYWsEPE37sAANcvqSLPMbFd7D8W5B0PV3p
V2QECLMh0jFENpdlA4RDOUBCGlIXN6WTitYR5LnIBbEsoqUi6A+VSii3CCQe7EShalnVn9hD/zlE
yWYCqb94RLPFJtoafkqIkUFbjDmcWFdm9AU6e+qO+Hbj7ovWHHZt7EiEUMcWSs/1t7kwp/6UcUuv
10pGL8r9zRfNohuyI80FBQ0AqBPK3/YUWPJK58iCYYjIifREj4ZibMYVvjQIpQTz/eJzBcKNpf/i
jeX0pgt5H+DH0DqNMyXgJu3pvzLkZPCCJ8G3GZ4ojTjSuf42DFkvMLR8mrqir4t/fWmmi0OdDmGJ
S0381XQs762POehnShePFCEq8B/Ind44rVNYInxF7PrXyGqjRgvzc3g5h0qKOR/fDWVF5FQITeNy
SdrgrnR9JiHdWjSGWs3DLBYCw4fGEJ0tGkOiih+QZHS2NemtgCdoZ/iECDcGNSPWfX8iDjz1h2Ll
oiwk6L2cN7qNnm9zpXeXSOeAKuCB3Ib2zLqTG2aBH/cw2mTFOs1peYoI1xQvLrdXnnmkb09Ezml/
c7TrcChCorT7Gl8fMvgQhjOwmn43GTsp30/dfkmr2lMLcNcjCBwQNGwbSqop7NkeFgsF+W3QnBVQ
zgPtf1enzcOlmam2F1DPYueFHMK+RXWPAIvdC/4pbdUTtGt/C5+GNeNjWKSHBCYJ6SEF4aKGRqVV
gMdcUJl3xwOSiSD63212/nubRRM9vFhoLFyTgJMF6W2O8XBOuIQGGE1+F0vZ/Yh6oubOsRFvuPOy
QGmyWm4XCw2IQhwaEItpApg8zLy45MWgk06ZFDWK5wFM+31H06mLdSVUOvUtJCKzmIkarSAtc6AS
B8HbWDPwW/UokuAS3jEm8w0GWSpWWocpdhG/f68/MSeWfLOQD0MQYwTZ2+ZWN7eque2NXWvszG6H
MvBk7FAGGvpO03coA8/dbs53ZCMTdzaZieMbOKZTD4dntkcWCZV/JSHfxgyJY6YSgcHEb3ev3R7k
R8bcGKXB336xhkaHUPrflcfDX2prp9oY1UayN6+KiDkHlkrM+ckSl1kk/uciQOKfEhSZBvcm7OeQ
UMBbgH3y4bPkR7kQeC777ZZwt8LnF35Wkr8IpyoIYYJlLhYgR1Y5iHQ3wMYPtvGJbLiSuEwO4YVv
DPbkyUL32O3Sl4vJ2DKgvDy5E48Ea0YJ47PdsC6/L1snJvZTbdYjxnByjXqC/WhZYOvvyb0kiUf8
N965WbxtN962ZfG28eY93jbeOfRF+E+00isAgxc7vdtVbIWvUg5bZGP1W5MvY4nMuQ7rrXt6xtaR
M3YIUXByPAGCmkjts1es7hyw4CKcsCKxZ1n/q1QleNBEyJuHOxJfuFgR+gJpFyIOUfMvzJAANrKY
BOrw7EhSXX3rq6zsqyvVfat7l+WR4Km40NCku8cOx+AAc7GOMV9knj0uHDwSZzgXJAHAlQD831kQ
3Jjna2fozkKR5USotMj+dc6+zd3nB0qd4TnH4DNskOueTJ4j5tFBK8w9IlWY1B80JWjJ0YcgWkdg
iO4GqR/3CApfytM+4KqB3kBaaOGIXJCLULvWB0QKRFfSU9b3VGRcnuglMmtn0N7UscJf+B/mJVQT
YrLZ0JNf+tKUYua+WmUE/vIfGDAIfzwk78h4bg7Y02ix0+hvDtRy9LU7gYeravDbASmcyjXECYkN
kvWgD2KDpIeKBwT6IGRB+tpLyKe4PKalpqtXi0kUqv1d3u3UnKduWxnbKfcNULayS2F0fr/lYb3G
vnDPw+oeyiS2xeqP9O36m5R10qqJVCSqmlzLelnAJkiG1JZ8yBnPNQF+yqrrkXm4/K/Y+s6IqKQI
koD1cgPYsRj7yupva50pm7kRpr9cw4ZB3xGIqIiPZBEfyYJHwKCNQqVxmeWVWGhMAJurCQ3TuKJt
LWa6REYd5bsPxYU1ZCuHow/loVszyU2eriDVh6hCPQ74r/AybX3JNqdsU3zCg5JRp3AP+cvHAp0D
HwvVGPQcS3QoRLaxOYuVcW7fVveXuzso8aTAivBoqsueSL3+wPdvtbF5YfofGRtU7ChOkkIV3g1+
h2MVfimMlzGaTrE6AhtLOoEAuF5guqzvGunZG7PakCJh2+Jbg2TB/yD7HVILZGHIpr/4YKIwRoTe
SyE3N1eipcOXoIhtY3KXar5KGjaM0eiwt+BiTRBlEGP5LONZpzRzCGYN4F7g/M4YLAOuL0KWXofW
JJZGbxh/IWES0o+54yq5d7q91u3b4qksni7F07l/knSyK1G6uUD8WITXo5mB3/GQzeD8huLBTn02
wgG7zYhh1bV1YnEEVH3S4rJHsBgbafRw6mFqtd6Qi5/Qt9/Eujq+E6UCY7dC1438oGWiIKyWaLX5
QxqSiaXURkMG3cabLI/iEqr8KyqyCt0c03skqVwsAQNhmSqCh4gNoRFVJRIlQsC2KXdROtMKt97w
ugwdryMC0vDO3GKlvA9AJwgKg9cuiWVWPkuCj7os7UYvmSs0Z01Sq4ncJr2azGrC2A/7JhoT6fnb
kFnXQTfPONEIcdfFFaTB9APJcqdBAUMicvUIiWkImAjYsBoG6nyab6uAV0LpEGGs6js1gWfRoJlX
gMFmJaqQ22sh7IDiR3oV2OHm7FtwvSX5kjtZRb79Psvcmcgl+MK4DCjICvfbdZhPTWahtHVeLosz
icQJrjesHpsuGLp70i8JlhinHK43EQmPDJQWm1VzjqYxwmb1gNbNNEMT9N1VHpRDIJM2k2jrZvQm
PkFTONYUpm7LMWfz0EcUVzpTV67Cz6S9s2zD7zCxfLYSjfMVizZ5PCAizomVEcI+DIrMgX7qFjUy
9r1AM5n7u6inW3w9KKHzSHkd92fUHhAP6K0w/6oje4rYlRGpntjs72DSna+Uggvzn+qzSOYhxCeD
nxLxpndUuaWf5C/aaWuRLLV07rg/GjMUBdfmHkG5ZvNN+7PtG1RlIyARvwe2uMxdmEhnWDNVj48P
1+ZVp/kDUCeq8N4v8WD/Zh7yW5WA469OdKIG8bzBowE+VibfjGtxyySHNvisCUPZeA9Z/T1s72Ft
c1UPOlAWmF3WD1ILrrB+uTOgueDOUMCiceUurgk0IMA4gjawGn5ojt9aXDDyn/Z4UDHdEVW+yZBG
ZduLRhyMTw4rQt6PDjoFuXPmuh3XKkE945omdEY/01o7/DO0OA4tOF9E+rgcZbyufYDqe3qWuK1S
+jJTE9LnhlktIQ7vaCW51vxn6p6t00BH0QW0jNw9j02Hn5bnR3tHxUCAr9t/lqjWXOh1hBoh56P4
XwAVWSUKp8aItVOClfRbqUyX5nKHIYi0F8+l3/9y6GZ7+ENF2Mgke+fvtyj7vlFuu2KGALj+Zk2X
7nLtSwiOT7Q50XkgqeBsMM1VzU3/PyQlVLs0Fua9Oe/Lao+t3jqY6MPl3SjvTtkuQ+mF56E4lGzi
ZYSEWt7x+FEgaKpwzeFeAUF38ekTcn1lIaOlT2ijG1qQ6c11xf2U0U25MX5hQR9U3DpMzkIdT54l
moDYGaazaAAiqe6UpE15gT9EXw2/EdamjblhRInNk8WQnLMflRd6Gdqv9F6rmQSdhG6OoYjMbNox
TrkuSJReopbIcIO8hzZAQTyHEGFLcDiJaWrgYqLE0yPmobSDB5eJaHf3BzaURauFEumhr3ookczX
b8o8Z5Kt3IWd1H9hzDS2SaMmlZTc7x5oowvpp6vTEx7uEy1uuh4GncxEV2MsjtF1iqC7YFgC6IQ3
iJoy9aplj//VfrVfQAnyzek/BvP0qIltCE056MpAygKgV4yhyapeqLeAWOFeAb1C6kNZUzOTTb5N
l6tqZ6eu987v9R2EJptAWNoBjZy0ch+hPXACHuhUZvCM6QeOkmpFsSB7LJAXZ0im6IwWQOz4ktLU
Y9C+UrFHLEK1NvHCaW9vEDI9JvR0SZ5cKlIEOFSkFdoTPvF4ISD+0sE4gbCELCSIbZfO7bSAe1S9
n0bMeSqZuFx+cvbwoMKcOQS2KtbsBFw6eyfoivAOxmMK48oJrkWoQGTysfUL7+myHsbTogOHArBy
xz8sdv+cG0UeSnd0tKGDEQqtU7dP232e79V2f9cFwuue72b6VMVzzr31RtQeog/u+Tt6yj81IFSq
WLkTgA4YqVxtipOgB35scsDhDxE3ZUWLsNjhr5PKCIdq/RNvmh7TP6PdIwMWqJDQkhCYmJzknFIW
WSHgnhCwJPxKaFLRxzpyMzUqywi9FP9X5jKjU1Z169o/FOhe1Le/GwKyuPmtQabkpjg28OJKBhxI
0SMwCDN6rQ4gd3CYGHdmVd7tC3sJcnmmpETQ4ua53UU+Nqu4i4AYknOkhSpMPMyjGjEIPr+HF8Gl
lS/b4bKdLeLhNtjljCem14yuhct1dftOxA4dnLseWzz9gbgqtftO35f6Tj3vJ8LKdQzd25mkNPgb
izkOl5wkxerVvSmERq6Igigqscp85WyetTh/l/6Hq/NaclTZtugPNRF484pwEkLl7QtRFiMDCBDm
6+9I1LvvjRuRUft0nerqKgmSlWvNOeZpxbmMHJ5MHLlqfXfQd3W5ywzxrSRzO5+2Jt2b47r4PHOM
BkpXeVLxF5vUs89R1uF8+mo32Ds4uez7YP4W8RETqjOP5IiBkQkPUIlb2p9J0FpOmCSHX8+WvCyc
Lf+9Mhws//GWeVlYFGnwwJ0SGoWb7mD04CVkXSDyAOSggcjdLVpD7nwRoedYFNE6Y1G0vinjiMTh
zi7YEegG8mdASuCU2BBkDuTfl2IHd0NZK+iLmqj4bKIq1kmU4j3N4TmJg2VG9S1Wj7eQwZYAucYG
bPddnu4o627onstnzwkdEi5pGe/mX0qrXhKlFbmLM+79VyaYh93ho3ikz6tkdTmw/YOkACci89Nz
9IBzXvvDcvTgej11YpuwsHXkAYM4nxjtA1HwF7FP0EY7vLRoet5mHqq1rzVo5FxM2yS9c9VrkX1a
Fb/nL9i7DFwRNz7VDH1dToYVloklXxkhOd5nDMzN5JZrmIxI3IXUfYkwnplEwicUmiso9TTU3OH3
iDCKRgvPRcxgjFTohJJJyXx0qReIc2C1ZXCNkSLR4XD3Z8q6obfMPfoh3l1AIJBol8UBzFFEpr1T
YrmgDtnmC1eoqba9EtPkzkqw6eiEXLNG3v2/EeJwCY60areMs3BKPo1tTH4YN37Pm6OH0yg22qs7
HY0jSppF38RrdvgUn/2kYclRTQcIdoqM+35YpY+ZIgDtlCzon/Tblv7bgoGXpbXTcRmDCVHNlTkk
xpHoUQTkibwX0fAYjA9czz4twVFfS7TquRn5CI4E/z5b5yXAEMy6XIKCj0C1BcMEb7BKbjrl0iUw
lSC/iCUtkD3ebPa+K0EJozy32PJWz2ca9q4McjRzKRZ8zjjUannQ0wIHmncRwerV8vDoITx+298z
XBfZpX/Lx3N3e44On9SaIPIYpFbIDtYpPB4Ot3RFLSxSQU5jl3duREzkdsjrXB7oIBLOfC3bJQAm
MrWWnZG/cU/VxkJKxlvDBcoJQ3OFh5l/rcGKIbS20MuZ9C/ABQ1JBdyxypfPgpzPYwtdfU4M3CTE
vHtkcBORF6JbbOP/fuSppyyL3sr1wUf25v+N36TJYiT8mhcM2BTZss9XMXS0tiOHbNA2hCnk4lph
8aoAsOB5yuVCh6kZXCYHBeQQAdriccn8mMclq3rlPIeupokAynfhLaKvAwnWTFnZuzfnepNNG+7S
ajV+SqDfOTLSdm9jou1MnmNSjDFcXroR3eeURVAppVX1lKviQucqh3dt6DfHH1P3WHyfmq2VCQ24
BXr1nxpQTxLhKoAlpG+zOXnQLJ19oi9j8Rb38GnFldjRbYd2aDG3ExMSBGNCHXzNSJnQJJi++khD
HJwYjsT/RYrNO+lDpiYsuErF66+N/hx+jQtHvnodODeGVDCkeChCi4Z4HzmZOQYDPE+spl1oP0By
F7XNFTJPQwKh+Tv6M2T29Q1nIHCZSiMyEeeG07kIRLw0vkxzhSRIxBIc+/0TOi4zqc3kYCawffZL
oqF6SRQjGS5Jd0ggPh5htY+8hzF5CdyTaAJy3bhN993N5SVVAlCROOnbw2cNtjbbOJpALoEBPZ3W
NF249KTdpMTSCs2y8jdskA11IgyAc/gS+oDbHmY9HxveSPqQk2d/15dv7igu5gKHDJ/uxGIgoezI
Gv1kDqLdp3QEu7h/snnU16KlX87byzHpjkl9TE7HJBsSiBqwBbgGqG5oQJsYz2nKCT4aibNHrJBl
XL/o8Ehm0qjFMjuPaofuFMBNFjdaD44Eqi3unLfcfrMQl8jxhVHdaUPJeSQ7fHNaYmtzfvuOQS0y
Th5bpQBbMkRjmsalzrZYx3aCpYnE7qurCa/W8Tm+vLXM2HIRFYgogAk54/GRUXQhJv2YOnGBKw//
rLIcknB0smgVZs/GAw5DtRQIClzE6LuwO2GHvR53a6LsCZChg4DNh+k45gQqb6HfYm4FUnNId3K6
O8m7rNkxM0C6HdG2uTbUgX9fyd9KTnSsIH9rQ5RW0QFvvu42OmFmUSdiKKNiv6r1BzrJtJFp3tBG
vnaSW4ANOsJK0R/G7QSigJLFWpr7uJ0G17BgU4XzGOKehxuAe/5i+cCyErKumnFLEZA3EG0EXeCc
RbjsdT3sKNGbMKdcZWSkBN/ffRO2NrnnYcUFqMAcCWS6l44n8dhoY6OMr7592dxo46Yinkv8BBRN
KncrdZ2R2PuEf4y6ifi907BytnSM9qdoqsOuCPXZnWFiQFcMOaBq6/QoWAU0f2dpPfFg7H16ZWgc
NOYE2Q0kBRuFJe80CalrAZvlUqf+gUzG+9siCkWnKAYgGYudhTHI5I2Myb7pR3VAHS6iadVgLFjw
UrIlrghtAB7gg6odqDzEAJRu/apc2Y4H9tb8L0VzfCt5OGbIYvF3elRzLJtgCqY9mXd4bTeMGLl4
5VW+ADchEUB40x7L09NwR6v67N2hcIFJSSNQTJfDGVXtAjDD+KfjxcTMWkbdOUoxBLxRL+rIGqle
PtnUEONxlwBMxJch/n1eEb5gLkLcbzTGOYu+p5+OuVomo7S4ruxchqJCMS8TmimqTeaiNRJvChox
GaXqpOQ8/xAc80mJVxqemnoy3aX/Flfa/7vMTCwSYA5nD2Rjv2sFWWSnUhUDIDZEiiMRjoDWpnHr
nEiCiPVzbA0bwlday8WO+6/3R38se2mOrmH6nrqTBkKUQtUKCjolnP3ZjP87dQuIwEy02IaeRvqO
yf+BEo2oRf0IKzQkFwe5WUneF9Y7+vodOmvCfMKeowqDPCMkumUwkvYgkKmcHFRxRZGuFx2havD4
yNDJhiW3BTDpv9Go1xg5uhUlZ86X7JNXlx4WP+fAMAFREnI2b+Cp/inXYfphICBlp0RL9g5UYriD
MtHXK8YJBI0C9YAbOW0NdvRqS6qG6KkClCIbEmgGitZ1C+djB04TgzJMjL9WRDxH5l0Gg3KRJuVK
MPMT6AkfCTq1KFfYuqDSgsB5ZTwkOJ0dsz3xvZcb/86AEr0cli6k2bEBV9sDJaRCqkq4IJwvoMTF
qYdVkiW7BNxdLydHE9l2/D5czrRlmaGIplE83vJbQc3Q3L5Eh7GinUuXhFt/gT/zWjCOsUTqqPLd
g2QtPJ05YkdZ5nLp/vu/acaYtK2nNRssRlj6vP/Fs2LUZ+DyXIjmMcBBt/IYRO7pMEQIU4Gt9vSB
ZL9FxrUwW1vNN2lcNkGnBWfiiyEnETsRkcFG0DYp24d5YxO03cVqF5d3Ase/caaNbG20CW9c3Fpw
HVZTpDJJM272xk1mJqga9Btdv5H1G86OTueVTxyp4Fdfw1fZFNhJHFpGkcJFsTLTwDmEAM+cKcEJ
h01KexeOHlq1fF63wDoBUvsr+8HMQ/NHoSOn/M3oxLpD88eENSisO7b7p6vL0ixTIYKNgU1deVNK
JR6P4KeoLFtSh0CdKFB2BZWMx1z2JH80dnxB+Rq0s2tWIdCPWqZQwdHpA/1wYvuZnKADFQxHaOKw
i6gpRE4QwlRkdqA+Bt+iMqHHwYtJwF0dAPqY6kCnKKdEdwIl5rjDaExM+cl4pqRR96KqoTPcDqKk
qcgjps5hcEia97LgC7UcZG2f5yz9ODr+mSste3fveMo3CrXpni2RBarq8AqMRU3UdxKYePLC0+g3
DLBf6ULNDzTMiUVk6e/47nHO5/rf/ECcwFAP+MiBjUQRFs2EAfcgJgwseGwLkuAtoy05gg0Oayyz
SiihziUN0AkPTmjySQcXJt0trGpu81HgeAAc2q5R3MEiRJA37OF2/lXcHbqIYDRST+ZLqAB9ygGn
uKSJpK6B46kj+zjc12FjBcgqzPmvrKLJ11W+7se1Alev2XTGuuMiJgWS6p+L+Ow3ow92HYq0NgTa
fiV9zkMwA34SPRPQHegNmVpyNsV/Dlz5+quaenAB8B5nJDRp8fHGIqS73u7nbeFVkB1GapDVeWU0
LjcGd4W0Jy+GjGqujEgDkYbYA8KfHk16NOg86dct+pcMfgpxTTL5TcRyd/Fptfo3RCrgkJlwraJz
HtU5jKBI8AADRsjnPfuPWDwoaEyga2KVvPOpxwyJdfVdX63XaBGuMoML2oNOPJB5Gpdh+nkoNnIj
7liHu5IfHfOXEzhAZhyxRrhU7CCMJGivbSpppdnbFlQv+MIhyYfEAT21jLZVSNiHRLHQ9W5P1RbW
UK3EC1gIRwNHt5IUtNX5Y0I1Q/bGFB+n+FDHpzq+aBsTsl2/MZ11061X5D0YPsvsfGv2q8IHFkiN
QbFBXpAp3A0ch30icXEhpzckfHNCZQLKqZMlwqrY/FBokTsEXZFQ0ZcD8y50V6v5Hiwgjp0rFhCd
Lgszjvowo/dj/ragAa/z4otICwhSkNBTgPCPdmsugmiFzUl+4/yp3U9v1zkqh0OON3yESMiS19Mt
YqSUTKkl1fFq4uVEg8kGJy32GBYJETYUp3uiFOkZ0lBNo6GnZ0iVFzWg4fBr4lNkmO61X8iNWHsY
F0SKTmK8jYsG5xUumuOyDDGGC6yzMF/hk+mZxxNJsObF+TMU8qmaxoYO2U+Bqg7fB2aibNWPfydQ
xCZdjPW5EaA/jc2amDvOFvv43MWDGp+6uFHjDDja+/6u+WnDEyw8HS00nY01q8nWOhwJd/T0+tZJ
b8iO248espwUmIU78g5iN5/FmhAndL7S+eZJrIGgKd5Wpkiap48e9pPzN5FvHwMnndabeXIh03ms
B/ckcSbnvAeLOwTFYjHuUCjDmjCj+h140iIgWNGVpTKTHmFgt5EsxYWZ/HJnXLt20wu5n4qKBy/m
cXM04BBusTzAqh6hLgRtG5pMjIO8AZYXFQYWgWAcUd4FDHYJIseKiH9xqlzxH4E3psRRQgtnFZaC
Hgadu3+0Jsysod2Hac9YNnQYZmZhBtw+hw4XTLNYOSSMLjghrGH4Zbo9KvZv3mCr3Eztxkq4Vm5p
G3BtcoVyeXJhEnb5p1TbvpiVE+EamOMgYHK2OuO1XqnDpqMuxylDz+vrBLnp5M7lV/lzPYNc1UXU
Ie0LApIh+lMxtDTOOhdCxhbuiIY1y6QSsQO6P5xn6dQxWiWUcP+UuT8EgbCLsMGwG0qMZxObGx1F
UeMbLwOsxBcH5H6+mchd55EOmfmBm5/+g/SXt1Nh/l0oY0QE0humjqd+p+0r6vf7dMUUu6VHgQc1
UFNCcGh9U+HbgK5wSWwOh/CPZelGV6T8wGc6nQ0pIYFMo5kp2g6tWK/vrG5J2jCStMeZtZUJXxGN
DoJZV6JJJK05PjPHWDQRHn0h+kG01Q3rke7bVekpWmtQ6POAFgbkblRPF9GCQhKBRVkBHte6lv/D
lxQorpnE4eTFf7ca7GfaSxQD1AA0Aent0A1Ub5Fuhnq2ro31wViXzSY31rwuVr0p7gYO4BMcqxhx
3VVZJ5mbsV3tFw0cSjirCfeNy+NyIf2Du6EkR04F1oHiCtr8MYQDg34cqYI+RTTxVWTwvYBryXc8
ns7wHYHZmhEgIgVpPJuaUAMKkM2MEXIWq7OiAQZGuaY6T8GpoCfGZzcj6WHnI1Tlk7GmdgisKTAI
4eahbq9wu90q5FeRzpTeHOWbke6KTe/Hp1PETQf7CDZuC3UFkqdYxCQRh8ZC7gEN6ngv5XiRwoZW
achko+Wd2o7goMlV3OqwHIikISBtCMlS3FvBZ4rpkTvLDlv4z3se/WCIo1MrOJBzAELm8gUVzH4/
pZsDBmGKCkT0zDEA98Cn0ax1P685xFGeYEeozsHFvtkDz1mglTWO1psJBpOBwEM81tPqC+qmARUC
ixjYEkxs5zXYMpAJfIKh+eRfAobjbJachoQkCQqK+S6NOyo5RcCOkdySTdmXER9R3Qr+0ALuAokK
RUHd7tGp4ww+RyOGTKxoJam0kVKu2ZgLopto02dJP8YkpjRJmVO9MjhNWnKnTr7D9zJ8BN3wMkqe
f2TQI4lfFryMhm304DKixNbFmXu/Jla1a79Swv5wYnlZtkvPSdEmTr8dDlvFZDCGsYPZKC8Vv+kk
Ip1wLl+jhzAvH+pvYuFrlSf7hgg2hgNIL2Z+PnVzFkVxe3FxRzvYeY2gmpnqUOaK1RwxMgR5BuKI
UDyfREGe1cLGBiIENRC9EYH2JYWqZJLMIWwfjA1YUipk5h7oYf5PoDMRbCdNbLbIGhHP/MtfQ/N3
WVZlu7lPH2YeeFS5fy6X5tiq5bCErmNb2J8EgBldPl1iBukw9nh4cy27h7WGfh9Db3j2zCf5XRyk
FkYSuhYWZCVU/ITNXuX/839I8XHwUIW9X5EL+hJqXCKr5x23vNISpoE/qcn+tN/TX6B9SyecqQcX
F3zrVtrmeJtoPoihRgN2ilsXJY0EvPB5uqsh7DibwxCDvMOymGWJOa1ijDVcX3hrVH6ibfdGuEuZ
cBDn2Gaq63bzPbDXq+DpraQ6R5n+hVGBsGOMDKMtcCUGJ10MBOAxGH7odNhtY5u/4I5WH00eosXq
jy45hZ5eOiGkJH8xMD1atco9hQwN+NnYpFvzDTULJ54BNdKPpYdN6ICRNOgs3IzAJKPCZ/7tquC/
MXPT5iZZDhoqiVCYdzJkxMLa6irpT56AeM+Tvezihc3fL+xx9vbXLII/ja53trynb3L8pYeHZQgG
VFYKZJoISWcwXG5HIpiVzakX2vQ0UXnQ4jeEhIa8BSzFN5GlJXYBX7mRQz3hldWZ0P/w30kOyfNi
57yA2lp6iAemIIIBiFxeLR84y1y9TJNzy7vBGzQfb9IngFq0ueQQYJiG0g0rYhMdYEEIaRjwwOKX
TGDAv1iOeGeOvzCiTIg7GC+hmhB7oQgWUu2lT0g8WCC5QLfxmy1eHj6m75C/+vaeiSuzVqiAd5Dx
zAPiUPrfqKPA5JUC8KngNWHTtlZx16y5MLHNT8JR3Z1ihIgcUoDJYB1JAWiiJy2EAQUZAIh15P7P
ePXPk/DhY9ffb/kU5eHVno9D//B84FZb4Smf223JlqNumzSpthi9sckjpzrOs8d0paCyRe9INqLN
/SdISxAHcK1XvbJr364a+KvaocLZtbqcGLgxtu3fML2pjxUIqOMrMnm+kK9CJn+ls+gPxvH2T6E2
J3lqcdQdjA0+CjR4H9JHT1SCRgUr2CyoS0Y6KZxVxxtAEODt1rp4DsMiSWXB8ZhOT0zA+7cf6p6B
+q8kUz2lQ/KpqTfy95pvifESQwjBM+mqJ3VGFllL+PTNR/6eYF6xSAc82zi9OFiui8NmMILz9p81
zCHFiM81Iv4GKp4KmDO6YoYPuA0vof2rY1+HWLSIGNExkvapzz4rPflWJ3SMOPdU29NtkGZimR85
c6BnbNKYpSlvyJDF+Toi6PGOPHnDqcAmExmoPyFqgBXQ/BxPFMnzCjUJE0YYosEjAi/ncyCx+rx+
BXLKkRrCaZ6FEL0waHDaNu9SaD93lfPAhXeCUQJyEa4gz1Ii1PmjEXdcm6rbvXIrcf0W2ju9v+KF
jJ4q2r8ot9bj/6PjY7xjDXcg7U5fsP5Pr7SVMuwxkfVYxQ2ElkWUMw/hFGYvaMpMhjGicWzQ9Vga
TvUY1F8chUWTjEW/7trip2tHIwEyH6pLcNlsv/q7Iz/z1Aahzf2EYKoEewCm4KGfUOi5V/IiD2Dw
1FxsNUqpSudQJnZX+S4WKXRLBB1gUx4G2mPtdW8llxOqYSD3QDxRHfG/IMqq7/IxxnHIjc+4me8Q
YwdlBJ4BqifJ1B2JMjlsNJpUzhrslNmubQy9MOsLzyygdfNUeVOPeKM3+OzzqJSOqzPiaDPA1cZn
LplYOO/Plb+nK3d6sRvtVePcLMPTmu3La2d5srbaXrClzhuYZPKXCnNuQhfp4crKPB4wxMibD1qi
vGvoYkzBWRCEKnZ6WpkLGWKrvOuXGLwEqtw0qqALdgIrUR5oPr+QPkEQ1PvMUwrdExsmArTivXIS
3dJxp/pIg7oNJfEiDT8DgHqgS0b4oiX3mWVrNEO54STx46OMRSLMT2Vup7eWHhwNAhy03xeHu45b
kgm1q3LVHz4xvUxv1Nly7UIxCk8vTh3yXRjAUnmzAH1wFu9qGrK0mZfqWv9uEOYBn06j9JGjPzws
FASfTH6KWw1OM/NzFEmyi0aa2amyBKrlWhRKGmRjj0Kf8DVrn5w+bU8eVudPZlb6m0EOJBKaFsWF
4p8+BbyojJlMcSjgG/7UL9n8elylHHwZ1q114qxI7zKSIwM/5D/9Ly1KnpKJ3vGy8K/D705XOmcK
3WPoiBGYU4UcGI/fNFo18aFHsMKxgcl2mXRvAN/VXWn5NiFMblaLj+Cr05YY0Zv9p7hIP3vzrqPb
ixlfCei+K/16fEOlUnyO/doQ5yKOrmQt7sXDlGNtarELBA1SFRSInWfO7jm4k++zT2cbo29B6sJb
w5RNc8+4D0UnWFo3UPTqkFdzS9WQX9ZnRBdvPKX7POCnOSHC516HyteJz6D7vWKaxz6Ci71I+HsI
KK+V4aaci3k031EsHV5r7cuJeITCgh93/Pd68/A8JnEHH9eWJyOHEqtZO4iLaJS4iPZ58AF4lOiR
uhPULGp6soAhci37EGBE4Uu3w/kVjClP+dd/BlT2tGwmmYXM24AgjfOZ1HFkaSsd5LuLYxLNCCmy
0C2XhaUd6GJ5oZnjw11kGeDNcvrUYr1iGfoSeERONcRJwHlcEIb8uCNKIAzam5iHrl6sIedT/cvK
I0cmeIzd1xSevxq2UkfEgaTT+jmmcADpie+QncvRvuLs96x9pU/MFtInZLPynSjvIoqv2z7FQOTC
XJB+xZbBEyQNJTX05TzUczKrgyMCJGYH7BbMPNHllcIJ06RBlQYzsWAE0aw6op2a7WFMjDwyPzMr
afc3KdMfRFCPSO8glTCiQ83Nm4xEjMfngXwLDcNJ7cTOx4nhFFSMHUkT4g8RN+44EbKwAmJypzXw
ulzLfoH/YZ59Cwk7tFLOj3OiP0Adyp8Ha60ll1o0xWDHqQ/cufz/DOBBwlBbvF7YpBWU7ivqB2by
pJxOXdh+CeIb5OKlRTUi/8Mg90vIFcQiyEsBhEKC37G7S9AweFM302FFJx4jB6X3+Zcd8PxLEWNB
ejsRxXmCNoqtYhqn82UkQkdA64KMIwiHO3udJhPZih5CUda5FQt9UIuks0czifBXXHDmHVwQjsFU
X3Bz5XY7Bun7rNBzwmCC5s0fCRvAkb2cFMRhAVrBB3BkR+Urq2eFafOS4kImwRHAhAQaTdBBQOkK
++MHIQU256jWB4CAb7YVTASFqhpFGZgrlx6G1zlgrAV5gkqiUsP8EpaXkEqCvEOSdTgQzzPjlECb
g32HD8olmxeaSxWqVajjnJYDuUNzHMw8PWXUYFieAgcJZErBFJJRDjIcXviAtiCecEEgiZbpcXgm
AkeZClSsHlsWeWbIQrwmFxuJtUXkVHnyPQNvpI/LFsOO5GzPNTncLwdqKpotiPNooiHEk49QosGF
uEys0KVd96gDHrXvfRqzi8j3DKXnNwJw959O+Wl8I7+r0ciK7clxvosXHsqE/6Vf6QfjRaz1PDTd
A3vbxzOqN3o2L4jbsPrjDAWn8HhqMrTC9PrknZTH/A1GaxQOV1rA7GwUxo1CLi3K7Hc8CRg+Lljc
KffxLJxeq5LwwFyM/J7ZxxgBM8tQ3+F0q+9MOK70YOa87G31K/8IeGfG3KLA2DbqFut3/QstFIAW
T2ZMRcNZ0EIrcnts4kE2BJup3UZGWwBC4CBqhqNghqpAR2BpSiLsBaScxkDdQ6mPB3wxsV9P71fY
Cqd3ju7dCaLFFFR9OCthC0db+dtOJBUMy7bJbSXAFMUCpgCs+eLPmxMgYC40/S9zjDICazb/5IZb
Exqg9U61DmLyCrmyoYAC+oLlwmG0BgyaJYTIya82FZYSkquFDR0ulIWZBdCocTfCR76TSmwuLvsJ
Gwd1Ac9AFgJdNgCoZDCeDHql4pgswoNYQE057ZE0FxvtVpyZjU+SwhOaeSN6G5NEUngJqznESYZK
m8KWrtnzRL7PF0BN6Ydv3nyh0QYUySGh/GUz0d4xVkg4HMeA0/bxlfpnvEP6xWZFA1vAr+Y7yhfJ
8eEsNuSiXYxMSVV0uzh76eWNHBzSmEpDiLzwmhMa+zmTVpW595QEDVJMLnucfJrIQ0OQJyxZY5g9
qSWPE04h6+LHFj71Q08mK12EQMoDl8+tM6K+Oo8agVKDZincJSHgYVlodCy35llaBQinreaB9h+f
OaNxXPMEWBRIDYfM2hth4h3ICmU4v7Nmr/0R3H6YG4z5mOmFNhqT/W7qPe1FI5tD+Gl9AkB6TJRM
ij1+9cYXr+siYrqoYuLXMO4zkH61P/yNfpn6MekrICOCpoKD58ngSOjLA9XA4Kri41vNlN3s75DZ
99DgBCmESJNA/eF/jDyDiBeoYW8ww4M4ACfCd9BPLWNJA/s8s/ZI0CdWqs4zETcnqTnEx7qjtLrU
XnHY1YvdV/xyOWIbd7AJQVqlBAXN29PDiLzuwSYzgT7DtiVFlmIWSZuIdT2bPrGuTOPMlVJ4BLte
k1lqjXFv0Dq+QvMZWwzcgVUJepn1pY/rE+EYJhWEGGWUilvSwB9AK4VkBfbhjQpfoo+mI/ZD7+bU
Rx2uxUwYde2fHocMajp8qxgSf2jfPxWco9VVBsPsv9gXtlLlv8VWShS5sFTLnoR6xYa/TaNH7KxO
6jUGGSyuEk1M7t7VatUn1btDVJITEOHGO7+8Z6O6yM9UIT9jUAtuhReHt0wrAt4yYhpmrgSGdrTY
kaIyb522BDcg3XTpveAAMkjXdN0g7T2WbIg9Hv0nVh9sQBjEIWqdsYZLyMfCCxEoaWwY4PB87U3p
hBOVpuIKN7BEet1lh+n+0riITWqkJ4ZHxZBvEDaZVaRXkVpFMnJxNb4MSY+gdL/rkMWZyalHXyJJ
TGAwc0RYmCUEzFpEGohxiZAq0ci/Q6uEoOmURQiVrlolGkUNt1wmvA08cs6ULXI8FjE/ZkMQtkgU
RKBgLM4z4DPpD9oc8wl7FgtrzOl1KDfIg3i2sGx/vIA/pUccXoooraO2Xjf1GpkBesybSGdjEIb1
VY9qMsheT+kWyUa2wmXMeOdMl6UNdV4kUs6X+Y6TrdNqnY/rylgfjfW+2RDIyshzBoQp00DjGM+v
wwhufazX2uCbMfa+yjtaoTFGFjNdAYerL970qG9bIQXxVNicryfo2cIdeDn45GizhF3b8aVazJF6
rAuOsAZq/1kD5TO+DSKneMK4yMyUIaJbhsbsXGHjvvzMiHtlwMrhcIYiFLbn0DZwf4V0P0+Gd+m5
Bm/G/gb/4EO2uvqqMFUNxV9f1ZmR5BsOcufHlgnS8Pmh6LfiWlQymGHuuQnmBLinNoNOiUctPjVb
WUINuMm4hxqh2tD2zLWxQbt2LKKH4RS4hHCTibnEs3XIGNqQhFxeVaZmmLd7K8kIYziHvRlSuFKP
+8ie0DyxzM/T++UHVigLA7coZrnY7/7Mh3zsR/rBKx1tHFKxvS/j+y9Xx9X+p/hBNsnE5yfD37m5
6DdOcXPEvZ7GzK2c0xoYgSotFgsuTlRiXPc4v944dVA7yfDkKUtQxcmTR12CUoi6hOmKWJ9SbKN7
YNyjCN0WkjauSFtdU6HUXi1CLeNa3+SnjfOsb4m/oMeJ4jEjk/Qwjsd9jWbuXv4uXxgPqfjVgAwz
4jJQvqc9AZUcukNkvfojn2WuRCMKauVFjfhqniY4NmixmiUPMpE223LAxGStewyXrMk7fTpImmdS
n2LnXoLSIjTzncYvikOQOae1RCPBPpm/+RUhjpKdiciNRdmGIA2fH72b/2SD5zGkP2sBI0A+jbea
Vy0gYskmoaP3pQLFiRB95fSZjgniKKtkZEmF7f85DZKq52cxhkJbB3uXjMEovUQdfnz2P9cBkEAZ
ENVfBLCgFpmwqXkVdRvU23Py59C1xr7XNGqA4pHRKqAlj+78mfrD/TOZyqQe1BlsF9vetEWq3FZb
FY0evRt9fUyuZIeL6mUL1eHKdlBUD7ADq2wF2wELO2CH6UPVHy3Vfc8dUpEi+YP3vKh9Rjbwg3Fd
gBdlTUJGdfp6Xh3Q6pF3eqv8Qj+nKGD+tS0tekJxsUgRyjo+ZvH8zFxDpymEL5NwPQVGPAzy6E9r
6Llx6Uho1tqdthPv7G6SQtrm37zFOHhQ0x7w71dBWRBF5bPgntKTgOXy05TwQVFMfxs0seiK0KZA
4MgkF3v3mvcXcxAto+iYLQHyevhzFDYLPBZo6pkwMrAcT8LqbUuhaNhbqClWXGn6G+LkQon1Iv5h
klRvCB7NUYZXtBAYwjB3W0n3+x/E3hbC0DY2B/5MPmm6zr1Dv0Mrnnrdp0QMKTtRG2MSOGGsRWy/
ImaEdjyHJBV/IrPAY4jWj+A55+GEaP/9ipPiwDx+QZMiok4P4Xl/8Yn03bYfOOsXCliHcLbDPbHB
lJ0iasJD94mZCkKcTI16ASG/rbLk1CStnMwpnZgEaJVzk/PLr4FPifPWs4aDFUg/XbkdpzzOa5za
iFHgvMaYi/MAgCVUr2tYRaVCRm/U3BZ0Z1IBnTAqZORcfYGGAg6Fj+OjzWFa/1XSITM9LCInTLPk
fg44W/3SwesWSIR3AUIZGLqu+LxTB1YdIAhIO8K9J3ZIQqrxXDAK5+F42WUXukiQnj1hEKZaq7c5
QdVSDGtieOFm+ifEQSf7p6lMrbOLbkCZ5Z6h7zNPNCjEUWk4pTUMWYnI3LrHs8rCJkKb7PqWF5Sq
Y4gZ05YDhCzDKaBXTkMPvixi+aMUXFbQ2bdMJcx3MksZkmaWNxLpl/kFd39G0ROYd7ylvHY0UEiB
gKJJD4WPNE3Moz/8HtYgf+idpEexaJ+Q1cfiZAtSMe8Ed4WjLdwVvCEUlli6gVmCncrFArxi5BgL
PE0V1BXuT2L7lqhTHpyQQcyGQk4smZAqGBMozVez7k6NzxoaH2DTmQIO3Ro6XNRRtGGSGkqdmQBw
ZdQq4M45wVpK5ByiD+cDEyHMJUyEgtT7cMvRgeEFjQmODvRFOddAK4C5DrCAPgSsAjmD5eT/aZq2
Pg8HnUxeCYdWCD5N6VcVDmeOeQsTEvKRDlr5Qnwq6ATQ+n69LF4J4gt5JY5oVyxPYdD4NedeQjST
bpAfFSmMl1nEVn3UhI5Vu9O8I+ODy7+SxdXNH9NqB5WNlv2x2zbdtu22Aw7iD4bu+5ZhecDoHW5j
hS0D1cX/jr+JQSQMUbUw6XgaXR0pkfjWUjJKiULWEljE3Ksfy29e/WsyWT+KvD1L9ar7vCYKWrBv
SAJlwb7pseEuGNfTm+QeM7AT+PqZT3r7eCjQDLjwGCRQjJ1AMkidzyjDtAFtERvi2s9G66k0hg9i
nUDRy175he1sT3vIR1tUOeAFAizwHCUYOtyMRgSboYR3bVExiVMHq4NgeRFQV50alLSuxm3e7b3P
QtuIn7oh+JGMR2HxxP3eEgRPOw7+0YONF5SyiqEx97EjxiSXQQxIWBTEDJ5GLLUEorttbDEHWgrR
PYbwgScnnDYeRUiaPFqrHb4V9mJm0o/yIoCk9GQhCW/rlQHiAVvqwiC5jvTQw7LoaLKuCD2CrRRO
rwMVoUjhpB8JVovF7UQnktuJm8qmkcgODCWkh6EjbAgG/QN14yCL5khdrMp+021xsJGXa8aJSkw4
eXMNh/WkQgWQJwggU1DMVpw7HFtXlnxrIMSob1Fh1I9EZe/XPQxOOZrtCH3kuLVJ7zryL4QIDrt1
RrrphibWYTt/FSAwaaOerIgmqqTfyxsU7eylpy2fbUjgXJ2h2oOme6iOyFM9miT66NPpZAY6oFzx
mKMyRWUYyti1RFxBzMvZzZ7FdBMwm9jy0/6JRhtiEzZ+PWSySxIU/0gHjcUfrTWIyJq2wzPwiO4M
iy94vb6iDjdr4/Fy0pjjI7DD8h4OPhjb67pC8FUabrf1Lpd2dSOCRA5qgkzf8ro5asiDRmruNwxo
QPoui4wSm6knL4eBBEDEfzfc5/uoNEHRMTlGCBumJGVldNqYyQMdwJvkH4pVdqsSY0JVkN5AIyT8
ZAL8KCVb4o3T6gaK3pzuFAyeGEjOSWpzgEC3L4JOuo9x09CEZAN9vsos5C9i4OnYILSQltWjHIOO
joxsWZD7rqkro//GwPW44pfnmxsBP1uD+xyXp7QhRznXRA5K3wvMPXC+yVln3d/NcOiimlDaNERo
gQ33A6gCxb/C/Q3Gmnk8Fn8aOBaSKKxbAtjEOjCYBagsZFbKGPUGp5z1ZSTccFPPEGpXewp1qnWt
97qnp/2Xka0ahh8eyAGVE1akArIQ3YVNyl84xFUfmy/W3tOIIv3aY9OLNqTgWMzgIV2Rc8avzEP6
EaqHRR4KrxeP8Q5l18YG8nHYdA3yVsIPXB8W6y/zrzOpONLWrpMCRF21A9pvICD4C/NhuA3RvHbw
3DDZSywCSwitOj0zJU8fmg4KCuOfrYjsoTUrwhlo2rJ1PysboADH9ZnC7wDgEl4kupZwv+ahyxUj
rhtuY844dphSqrQRUQ10qi2dzQfjSgI9v5STY0N5TJt2UxX00n3+Lj21w6/0RAbKe4uKqBBYV9US
WFe5IyVW8PT1m7QikLx3abEh0zgA1m+3rUeqhJWYDGLv9uU7JEmQRICKAFH2r/NGueOPfFKZBOGI
fmSKeGC+Tel4DVZ+ytP0iGWrwAwnQBd9Ga6ZWtGDou/k0v36m6SFOWrEtytED/kW2wBzj3cgMLwc
9S09xQaAUX1brf9c8nrCBsvEAZY9haxV8Zh0TconSkwNfbYXwOLJkBoWiKIiWhgfJ82DD6V/nI4r
dF/SF8IxlGLyLzXDHohnFY9j3FdswISZbkdmlwuxrYW7y823tUlagHkMOpooH156qollUUJgxaKE
oMr/V0Vcn2NU+UTHEmadzGApkQjTWmGsxpTlAICVbAuk3zBqPRbzAYDSDk+xMGckQQZ6UPyyZV13
rWsSH+F74Gss5gg8palv000CA8V85xHGeStOf4QfHNsL9giEd4i/cNLLHvmYDJ1JCGOD7LrwYAN6
hYHd8aw8/w9XZ7bcphZt0R8KVYieV0C0kuzYjrsXKrZjBAiB6NHX37FRTu6tW2eX6yRxJ0Sz9lpz
jknes8AZn1ei8WVJuiVpm2TIkg1Y2CpOSQXtI2gzBHLobn8FzRBYMGa9Cs8nfTqNI0tXzV2I5ZDF
alAKIG+gQ0IcjrA6O+kj1xGiPFpK0jv3vdllTpLS//6tHl1avGO2nyihLdwcTv8tF0QOA5uk+7aX
9ARAaYFMr9lzGsMWJX2AakllzmcdxvjymUUGPNA0JDSevi2oYnJuFCP8caw247yYWCwY2875Ex+x
rCKNRBfJ1GNuPdl9bRdkraKyZ26CH3ugl70WVWBRqHTqswDIjqBjz1irgomYrBW7q9N2OwdER95y
I22UDIafMd8kc8UhX1U+bykgf85vwyDmn5sv9ulAgfElZeNz+aJGNfskXNJTwFB0vmekMLgz7lmm
YygzK4YV21TeslGmv3TlnGKTy1aXhLwL2+vhydhycj9hGELh8FW+8J0LDHsJY1IVZs6zmN+SAzwA
PBPfgP0jH1XiiRdvQQjxmVLRIg8qsSQjNUO3Q7co85A1XB/bz/kiNsNIA9vP14GH4LuI5EPEgMqH
Zym5hVBKhCLx8mGHzDcmLkzeDHVrcaoxdaLyFCNVIJ433BJyQp6YsJZY+OAJ7PtnrMBbgbHihPp4
PejYKqhnj2B37UDjPeAjyJdNgKdi42txO+IjF6nNy5G4hH2HLnAQvPor1PYmkZukGOMJXcMmuva4
y0M9xVVxfaqR0LTcuARrGukKuhWaqBVwKBrKpsB13ICHGXMEFFA8N7CMyKJHSdu0kMQEChIlEygW
MEpIlDS228u2uWyHcm1WxzjVRSB2eRiHQz8cdH2fgZBcI6HZv2OAum3eiZl7gJyAwKwfyUvm9kh7
0MWbyMfrG2Oqxtz+6+YwU8o/xAwqdROaPeOb1QH8ezh/Fmh9hbfN6JgwnScaM0KscmmCVRXItIis
14J+RwoyKCApslhJSNw3sg8m5TBsbjxaHIPcXk11y7XFDpZ9gp8x4URNi0VQiYirzjK++RNDKcyG
jK0XmvpvDNiZQslEO73pTyhl+MLbMAxZDVvGgaMwHGxkCdiPySWqsThdAIEUAZS/waJVTNKpP6JM
QgGN3/Po314yrSsW5+ozYgD9SxVeMMxySgWCV7jjWBkuQYQHkEzJDYLCRW4fI/7lJ6O7AkisZ4CE
QOVJrEu5k4zEIDix3NETaSk94Z9nwp7RA1mGrcwpYouOSEWvhVPEa8XtjM7zrtMErN1YEr1JDqCe
SNko6LQI2P2JJ4/qxQOXIG+n6hkddETvDDccJSbhFZww0t+tOHSnidYkZcgpIeWJDS6RUgP3XpRp
/8WdaM7LPzmm8cgUmwioPI2JshnaV+ORWZVx8SxKnVVMw2NVZh/4ig6XCR/LopRlV9jRe9mO34uo
UAwNPIdDxuRfAz6aSfPXhcsRJeclQh2bNMjFCVKGm6V/HL8ryn2PjfiVXhst0XwLQYHeO76jHPSp
s3zRtSjot3FfwHQXkwf8BDyycBx06JhTbrE3YGZX8RqZVdcHVP/XBwAAAriEkXHd49/c8+YvRmf8
bHNNleE4oMcjuGcQzSbxI6tJJIlhsEfjXIQzOeFR9dr5x5fjy0aJ1KtT5yIya2x31+CeP5KgxWfz
CvmsTBBtWep7Ze/1d9LgULty8IZPc3+Pj+4eXV9OUxHt83NfxEAY2GSjE7Tb3c0oA1ioJDKDEhvv
HNUK1i+sGGRoblH0cPypWpDKKszcTcDYoMC26goJwu1fEMcJ2vRBjhjTPSBnYPxIlFgNfpPZ8xt0
JXV/fRhNnuj+gMz0Dy8iDeU3aBEcpIx72prthRgCiPJZCTcMexaRdKa+K4+IFyAL9UjgqMGjeeY+
7qVQBL+GNzha95ItXpbyxBcsX1hzzF8MGdFCcC7xXOw+6R2wdkFG/1r1LjwttlMe6AzomQOuR5SU
IJ6XoxugW+QgcYRY/JCRdtiJOeiPvLYu5qCUs0uMCDQ/JtkuOyb3x5Adu3q2ilnYDujq8HYDr+Bk
kr+EPAoLBmoqrEQ0jOUhtHbyG1rdzWprNlYfKHep5pO8dPyf+Nrdy/anxRlzdUYpEghSnlkABG0C
LHiBP9TTdYFKadJa/TAQKTgUj9ZT0yZWfkifFt09vwzqwfjaYMr4mvWYW6MHcgRPk0mcmAPIBRIt
hcnpYxASMJOftBsdvLxBwT2L2dfB1vfcs0EmXIElBFXAExQvU5hjT6sFGFLOwlMdTmD6cPfiZEfR
NQv25Q05RX+LLhcD3NOHSg+cHyZ+zKY7YMIjgKd/u8C+IXxEirhW9EPAg2nxKlyY4Amw1IPUZHrr
ajwFnAVv+ltR8+V03ltc7QnY9CZoQfKvzfghDZkFU9q2TAMWalivu3g5KHcu5s/jdZ+GmLPE9Ty9
MUoG+gFVmlo4o4EbBSKe6vTCOQCSbYpNRcTrcd5N98sX7i1G2jbTxFVMc8NtccSc3GkeJRMLtHvy
4bSQvHAjL88rpqGe9uW0z6d9im1uFJgGC8/caS+eBbE978BvkJKJBHOOyyzOs7geI6mKmA1kNOFN
wljEYE2IYBmdgGBhAE4vBw2Z7ZU9Ej0uJ+m35uFfuefO09IE52PlfN6j3eNsQ077yTFmEpsHCPdo
X/M3/D2vn5sENxVQ5lB0KodXiRmJhYgISxIfubi4Mc4kE1Ct0HZZLTO8AWoVocolP7DkPXswkfIq
gnyubV64DWJtgg/GdW8hvFS3MgBgoLRY4c4SYSwU9DHxs4RTtqG9iNSutH5ix5RDdbhGhikyTUG1
gdCf3Rfpnb3Z8LpDh2/qaPYSu9tJ3U5DtpPROfHMQPucTQjj29Nv5iy6GnEAac7Tbuc6/IengbzD
0iIOn+Cw2J6FU49GGEMY+mQ0k7gv0kb8vAb8lhO6r9Ww1/EUIg2Nao7cLStANoGgYsTacQ0nuivU
wibgNld+LUenofbFD3xLjM0CNvZCMfJAyOPExfvGXUjEa1G3Uk+t4JP1VkxOAQf29sDrK/yxkP9/
cXMliuC4Zsti+bP36SMNX77uRItTtDsV0OQIothDUnpC0fvmmYT1mUCvm/WZ2BGsz2iuZiQdbMSC
yQoWS4RtndakrTfjLUNtTWbviipCHAGKjMkFugkGFCCeuEZZaDm5VaCwYPEAQ2TBS2BxG+QloPC4
m+7RmXF+cJZwinAXZo1kfz0S48k+md+D9xVVu4gBY3QdHLEDrwexIIZldcng5mM4g0p33ZBndrBh
jsDHkrABD3XNyDZC9xeUQlmg6z6+FC0L8KXcrCk3XwoJSzpWafqZDruy1ZOn4w/xgKObyeTZgsHD
Kducw5wAMQf60sSslQZoIp3jc+E2oSUn+Mhu6LuxuKB8vb3qipn6G0r0Yd0gNw0yLUh33EcGkofz
iLw47ZF9a0PQKAGP+lbtt2xPEcqe822zasPxOTbkj3XeZnT9Fswi20K/eKM1e6Mv0529Jb7w7+gl
bglbSMdJ2EI6zioJsfy17M3SRQgB7nZZ47WOPHF5HDC+PSWVmuRq0mQ7uRFgmAZFxxZ+aKuF1bRF
o51I8EsYZH8gbVCySK0j3JyX2d1g8ODx8qgd44aR+CW+mvFsxh1WUDPmWcbKM7ck1QwQygqSyog3
QxXAxBZhwDogNCTHum87ZnmxVMeXLOYChIhzAlxH6lnhRM0HRjrrvGvTJJUT7u7aFN+iEs5Y8CRx
l7oid0O1pdIG9zcBZoJ+Tc+j7eCQXEr+DWdHCsBVMMAILMDmM9Pv4cFED500U958rLBorGimd760
+HjLkeTRrt+oO/ZA1bC7DBTcO6ncjUsys7JEGphHxcc0GomRtEMkFqFFUlbYvP0/GQ2tbBYpZSJz
B4gtqUvU1NmhVPZdvgeozXAEbAJlSyYWxqvTsD0P24yHsu1Vi2dKYp3bLQuBywUOAyNV9HXIqYRF
nfewgppQJkaZYMdVfqr2HvMIrD4yus+oAlo6XTSJbO8Z7OkjcjYF1scjG9IjIeY99RFyVKH9ehWW
oscjEvJvNHENgtcizjdxRcRDYg/hRgpKLVCngJ1Qr4rpMjYdlYc/9iN2wELMXAt2wObrYnPkPDY4
eAGQNJJ4Bt1QbIDQw+Yt1k2/Z/pCc2ThyRvW30ydVMYuxNIEDY4QVPKxjKLsFfEJicpDOFfhEdvL
hZTCaGlEP9FG8uAqmN9zDGdxaQkXeorxOGM8uOsYumXuyEjzGD8yoKrDeRILyUq7sniaCeO/WMhT
LqAWx7AC2RPYGVka94p2t2h31/7OyO+g4IDA2Uwopv5uqNA2ytzp6A3Aq7GxHHtf1QuilZKUX1dD
iK275tNEDwA0bKJ/MVZmIXEc37BjcVGCxEP3Dl/ni8kzowXwPKgq9bMQW9Zh/kLdB3xmIluA0uE9
P4fjIDaI8x0Sba5YGDUkSc8HOu50AWgR8BbSBaCwq7tv8+ycS9RwPuH0NKIU+159pMEFLPbGQbIY
qqzt9/4VWJ5+N/oNw7o12kMmQNXHBYPMz1Xmv9gRM08M6E1TTMUIZkVRQjQ4RBgje0Oz+cHGmJfD
rhEVOXvLDrdKUn3AF0FiDvwH3AivE/CN/oV6XaMO652vkvP2P/q0EOvgLRAHDoLL7dixFX9euA3M
uxpxXp6oEE7x5vYjpmK6q26VbCL0F/RcOF4tuwpraz4BOK5+IzFFu0SFB4cM/AucmBB4hfhcY8fB
Z7yP5gMQWu2hiHKF9qgIgCnxfo7MtT6QHt0WktabqhWFBGrUfyQg3o9BHJ8nfkVAtTfI7HXYXtDC
gKURl8aYi0uD1o/xCx2E2M0zGlrx0VxLc/Oe0H6ijQSR5WWyfFZKswq/AgAs1CBw2NdTai6gZnuc
HYIZ9KFLIBRwJ1GRxCcpAvWagQHg2eoOSNwbofrnwuOg8w7wekUriw3ifV17LCAxnG3Hdfd/NoXH
oHwpXzAX0FXgtelPncIpJwnrMOqrqmb+g5squDU9wD9nL18QpJBao5UROhEfD8P8dnsVE8wMdiEX
HxR0xhQI9hP9Y/knc2pffgecTRd0YWT+mX8vppNoKBdQMWy2XDfncQtXnIsGmA0+hE4LuFY4j7qP
Yq9wFc27U01csgi3MNSoEnidKFfDTA2HM+odBJOHhtjpKsJXxLknrpyjbxtb9C3seQauG/rFAFWH
kDcKxwRtliPETdVLfy8Aq4YIWq78jrKLcME2YIpxw3J02Y77R3UVUI5/uIq6ErgKFG3TBvCNCGPY
gPEgMsMn/AJ8j2z5Oly3DXQGT0E/4ZF1kTYeqcisyxqMXEtehayKWBVIodNWB9tE2wKN5PQ3dGhG
1adstdzvrW1Fzzz3mWj4ZzA3x7jCD5m51H0NCk1B1sBEd9zyYbL9gWlnG1zW1S9BRZyKHuRtcF6C
0xIUS3BcAoOAFOBfqNtwEYsGkYJ+ZBaojXID8TCqP6CMIfyD6nHtPRpjZF/wBbwyhUloQdEnXtyP
TafMaiWhNtCeOvjCyERS8eZB0A+AU9DezNlUxalMYpqbIrJeXD3fIa9nMPRt3W0pwQ2y6yUYUQB/
Asq14Ec3nqrNRkfc8ICBZnNB+uHPlq9wXEUJue8gUXE979F/kAme/RLkdDNNoGri1elDhCvWfQG4
FGRIl5y75IKSxYhx8AzLq2996TyEOMUchDH/5DVUqHiC0i/4eTqbDLINcPrATy2DfIZISCHhRO/W
N2Px20CcQQKLcXiLeghQCwEYb5SQFYwm8dC/VOFC+N5EF4ddeVhcSAYMxyYy9Ui/xN01Lqz4Dh8d
+0P7BU2Mhg/tHc2FSQTTJFbOnuSRyab5WDr9Jw4ZOrm4Q6Hmk8WEpZwHOI6EuowvZWxsYguK1iY+
zklWJ+c5aUiLNpKi3DFCIdaS4UlbJH1xOMLwG/Yd99B5V6UJl5jC7i5PMm6+aORN5zwDQwi4I1y3
4zOxk/Ka/3myvPjFQsWOhrmLGH7KXEqo2K0I/bqBi8KKrnJEwNoMJRZ7rd/+pk7ZXTe4TvaVtqOr
B8Wdrp6SJVqW1CN7MDTwEXltPMM3UPO5QSBRwTcXqNcgNUDahRcd9UbUztEjPSqneUcNKF930rQ3
4cSchAS1Ojs/0Ptllm6iCa0zv+8jnY0RGHAB8RFig3swPqQjzUgOU0FMIh3pBs0H40M60qmJMkaQ
x3hA8+nJtUu9el7rVTgUcEt68y9noSyTW4KRjSIAFp4Ry0UC4IJgSPiXXOOc9u3u8nwFobLKL1Bg
XDqxJto2zDM6n9OXBpboqqPBmGA1Alpgqh2OXWjBJOjCMnd5P1ImRALBAw8wfzyzk7oRefVAzzgk
gYouVsfqC5IG7z7B1j4LsW6PsMvEL4jKZ8t7WtPepvWCeMm9UY2pJg4TohsMpoxFMJjmW+l7/n2+
OsuI2JecCxrBDKR8sgs2mQ+YiwWYa2AmMW9nW7C5SA0qB3qqYwn9XJBwkTkdbR4kPndKxpU4iq+t
vwEHkW6D5dMmKm+1CbCrNdoQowH7LTZmRaSYlFPsxkPOpryLstSpI3hZnXqSO8240lmKwFoib7O8
qEEAN4r0Ei59pPLTupC9jTwnCoRLZEqjqeC5L+CoNYoiS3D5Ye2zkNPbK3aW7bqmu0AqKUHSpN4k
xw0cXP4W6hYcVUT/wFBwFEJTxbCofClf7K0VHuGFE2hPdA3pHd7TJBIA+0EA7GnJ0mBkcPF7NACw
4EXasuxZdDHpZRqlT9Z6K6BQjRmcGIgdI6jkIAwZ6KJ5vRBE6NovVPwMPIilZeCB5YZpB2th5gFL
UPLAcrGYdkDmQhsOaZRqmcjLkX6y5oMXZHyIx1XGcOG9UrPjxTnDZuSOvYILmV5ijmGM6xi/KDfq
lZGsmLDyBH0CyeX4icddjJuy754Y+JPbYEOb1hQB1Crtq4oqZ0DhwrM9sN4nZqBYrPhnmFyzL8Hy
w3Eq0QsNsNIt7jNuqKLYtcquV3YnZog0Thz9kbsVi+S4W3gc+XEkxnfw3f1+EesWE0lQHOG5TH2J
2kRPxb6LC4mt1+amY1ovpI7YhMUx3yC4caqh5R4FkbAxBZGwSxM1T3A7IsU1WhdpKk//hTaSIrIz
Af6bXZAD+SSi4o4Zxj+yIy1QJm7oTm8UDhFO8rz5oipg91IPPppzkUPMdqjyRJt2ugikL+5ZBvDN
OUFQIP06PvNmD1NSMTl0rYHmVcDzzKxE1E+7CXqMOBYQ0qCnK7GacYiPRURS2WieQ51d4W+EizDK
uqgpI5QjSL0ZdZ9REYNe2JKuaCAD4rlueQ36KeYkljcCRZpFbsal8zo0WWfvQvgS20XNnaHxaW79
Br8DtIbK/pVj9x9ao8gEWoOE6PrePct3UnpYUKfBBSobfZztBpTK/fRWmE/07thBw6HBmgvvGJVo
oxFb46ASpZEJlVhnWw1zgD2+7ckt7+YWIpWGr6Z29Trs2EGxrZ/EunVwaeLSwbVNcZcUyY7JiEDU
iMG+DrNoSV7VSCPrEVMX0sgXkMBcyOnZp3dq0/1jE0FpSNXfJvTYaDXOHxZbJOSmLPpLDuKtUvVN
m+DiQEHlBbu/DQpD4Oth19vcL+GkkfhFJ9vGe+6cYO0rvl77R8WvIbNwE0CnSoVAV4Bb7BzgQ6D8
tg4IoDW6fmex2AxcCxr3DqJvoJPDnj8Zh5ku35exePhxKasZnKX0JsXXtwAcL2IrweZm80aIF8E6
LVU32b/jfoQKPO5ncweb1Yxm9kpkItDFhPKKx7mApk/2LmLrtBWEx8nEF+CqUqQdjj97JYFJ1SjJ
ICWFQpw8QndXQm1t+9njj17rF13Oub2pftMzhHfU7udxFTaAFKBQQf0AX7Cz3YyO7Nu80zjp+nBf
0dA3fKvzUy49VE6HCkLUV/FloByTUd6xtQtvKgl9DFDgPiORXnIXbR8PXGUT9XYocqy2A3HO0qG7
iB7Gudur2o4fS3rOE24K4+83NxEJfA+WV/AIUryjKvQWAA+JrEMS+Bt9SBmS53StfOWZmNrB9MqL
W1coa35KICbLuJQFb4HoiyteU4JedH9Gf0XUZBaotTOa4fCNmxfpHGm2SOduKtSr/2rS4J0SaiS1
2OnFbuh3UrEjEdB02h3ZNlXlLdl+vuxRbUIAzi7u6QgHnN2q4Byp/A3xJG0EQog7IP0JNLHkwtNL
gUZ8BOMWG3RGBjchEeF5eZLqIEfnP/uImf5VNVYTjnN4OoqqZtGjpXTnP6tK6sZxHXXBcW3X1f9B
v6p1vPcEjCQXAJKMyxvvSI1fIn0PFmYgXkbyhOUjtdchb03OT2a+FvPF3Kc4qHLf5HQzt8tmq+Lh
YYe3cefJLbskM2LaFFQJol9RiV2uxEhDcmwDtKs7Tg7BkAm6EPPntXU6hBkMQhFeapClhb6o+S6e
0TW1dBW++uy6Ve7oBmt3DY0FhEbGI4O6heIGvbOrBwb8Z/65WSNvneMzaiQ0SVfwJXzr/Bef05bI
xWIEbiLsFoUKjyIUXFsWOtu5EpghjW/wrSOxOSfgkPjNiGmT3vk3/IIT3JLc2VTbBoGezNQOvLeD
bbHqYwMIyh0iOioSaHtZxl3BOZljOH7je7TuaBKDF0Z3GNkkv3wzy8WepfsnIzlxavBM8ycfmQux
LqBQ0IYtxQ6FTAHTA8WaYwHzRaULXWJdpyuf/zKlezJ2p8GlMO3706bLrKt7vJMAciGUZ4thinA2
Ej4A5peKYOYD6qL44ibGpX/1Ih71GLtYDWhx7HkgN9kCWiJX4IZbh7huFYh36foFBHXkkPLZzcGa
JqtI5n107Rrw+uEWHGf3lMn7EnovdxokFdsbkx8a/1QzrvY7eGPiLNimY4SKircF7bmbxRl9E5JV
UdJq3ojBBF8Jkzr35jTb5D77oYwIPIeebUWrjOy4KSS9jbYtEzpCSoo1q4BELVHCiclToLOpWBEM
ecA4zmDCWIm01AuAOkDhX/TCmQAAiqD9T04qowxGykyJ7zF6gl4teyQpznFxmJkybtu8y49M0PEY
uyTGgI+BxizgRA1SBJA69KF0p0RAxwiBzi8+T+b+LX1fpkxIiXCLQzWsn8DlnTYxNIzN8AvnOcMY
HoUvYLBUx9rxU7KNVyKM+maoxKQaXD5fnE2PfKpG7QOkVPOZUTPGulxea2FBhZWBC7VAcQNHB9wW
6lZEVMAqUMrKcfcJ6gZbO8MVkDvjdW+/437tXtGTM7/QYB6jvrG4tEPmF5TL6LHYC24E+obFtyQO
iO/K1/YQjb6ZWd0uEgbiu9tV0oj/I7obpeO+hm7FdsHD2akLBxAHlqgX9wx6ASPHjA5AZN2oIl0V
9yguQs43vJZ4xS2k3GTjwimNiLnhvb25o3hvrZEQYfHeKmMog9rOQlMLHmYaNyvGVnJ7v/1EsEQo
Y4qOGumL5GhVyAW704heX1PhCIFH5US/FwETlxOGItmfG0IDn4hmP0qCLAz/gpqNj2n/3Pp/4eGA
d+nxXiIIClYRXzYxEmHkA7B/EIKsM2099+T3mcDBx4Svne9RaPVvmLeNXx2q41dItOPFe0aRRyrH
jsaQvRuKn1R6dKYtV/INmlZnsdBSVTNSkN98Q2DJ65CcX7kWkGi4M3wE+oIOC9QSbS2y6n4Z/BA8
zegMBhxNqL9pdBEYgeTjP2g0Gxp4PjTz+C5oVwwsivaR2I/qcH38V5o3r0AiuIf2n6KF+7SW75K8
o1cOXFkyIgvf0986dlrCCgHXjT03eglbUGaxpi9hiz76f0n4rcDkAGsmmo1v/ap+kUlIgw7uDvN5
imPRid3cY3GiJ81CIDXQiU0Q/dDHxE1QxzlNIDiKfOvu7/tEcz/NGIpTCiJaOQt8Nscre+HHXPl5
AddQHgymz/vPvkPboxSa7xtBDJjvmQbIDzOdQsr3nCYn3hOanFQ5ZDvQyJXQ1VJP7MkPKqa/KTm5
8n/Cg5gOU7ntbzGqlRbJREmwf6PzF/WSCMO50nvlDVXfZObplk8CyetN+k0TA/V3/jX+bmevJLC0
845gM39ft/lbwT0n9xrbZaGelLhdy+4BbNjVz2WfFA5eusXmbHvBXorLzUDZsj1vl6cp35Ivd+SQ
ARJ09F/opBFJN6tIWirZKdJE2urnrdJvi/BHYyy1LmcVO5zzTnkjooUshDZ1UQPooonrIqcwnizM
g6tQQF3r6+XrlDDx/qd0YXwMyIcMGgiYzE7Z9x5MOEWLh6rjQouOni9WwSzmWQNOZuNuOlJViDTE
HM30/W4TGkqSxyRZwJtkzAoXTnTmV1w+V6J9ejABMRS4oWjp0oC9GW7pvvK39pd2RLTsHDOK3gGr
4jrmML9UVVTEx4BQb3ReO/qHBBOZEZLxYEh+SO2xn6uMZ6M8x7jy2NQjMIZ63Vs+mXoyeuMP/YHL
RqFd6egOktiSmzy7dOsd49H4yT+1aIzxkLsoTP7b54y2+6Ms8lxJc4qCkbyUye8g/qV+ToeHFGDo
xquxnMla7zKkgu2Aa+jR4yK/cndH8/tWAPIV/k3O0OxlVg7p779kdPbjn7r8fGMp3VReCL1QefXf
5xLWNjGkWxZKL8wB+oIdaoug7eoOAJL6eDiKqTJy23Tj0W1xfyi5laapQtfz+GjQymGi8YEp7tyK
0rIyEgsc3e9+r9OPxQ9J8oXfdv5wxDZpjG2q20x9rN/aapRRZY+VGx7B0bC+KXEB9qt+TYozFA90
XcimwV3BhgkbHMpNyNKmUIEOPYW9yJlwJvZosDiBH4oAU/wyuO/5XOUYAg7g0xvLYd+NVZik++6w
KhuVPdfzc8sem90bzjy0YnmA1pFbHDfTE/KLwaEniqAtYebjkSSBqFI/u9STJFGx7wFWU+4pKjMo
u6AEefqjC6fryBe744CbRniz8IbTx84lUBPACmKTYS+9G/LUUCyy40LCiGjYEvHFKrgEfJDUGcA9
CEYbw0ENNea9LcwZkQ/BDoqQuy/+QCtsRNU1I/eIL2pkD5GshIsSqk9fjAhGbDpqBLscaBGPKV5G
5UnH8BQ3VXR9QMLXvaGNQ+aD2EfKf5JTokQ9ZTNSOHqvD8yXb2zd6f6CaeWMC4IGPvXAnq0wwpQz
XExmmjB+Ci5IXMe+yjhk8YExcEf/XKUVKrhyFHQi+71+tX+BybkhMrrXUdoNn90rX46aLt81W8Ce
YY92g74bo1EUuxEaj8unxpboRzl006DNSGzRwh+XpMCE2pCfm3RqvBlA2cSqzS4vavqoOkWbPswr
9K9BMQUToZze8IAyQEodinu2r6RArsIAtAFw6BiA2dRvosvNzpEu9/vp14bp+zmyIxplZJytRrxF
2aqQI9apbE8k41fFCBiBFBqwRxstfw7BxqVDgWv2cKyD/hTqeAci0yItb1+iW2eIDuyGfnJzoKU8
M53+DflkvjzjsTGYznd+z/yd2DH+2/5oh3ZMJ0XEG32tN0512ilYQCi37Chn56phtNmlZjJq7vly
pzK0N3yTOzrPGdRCq4cNlcTNw9YiOpFdDRdV6+FtNCVaoAFYPMhR5/Jd5mei11l8WlQ4+gZdrOXb
bp7of/xEJqfybn/aWCjcYWd9lv2WVa2r7kUTR/9WJT7QyKGLPqPe4GnC3pdClpPzF9g4eU4WDDps
S/E61GA84wydrBo3qrDpFFXcbKJ2IzyL1tX/oZIFOebWDI1jSx3xRfeTcYa+cDvxbPdhKVCjiIW0
jb/hwcAqPuR7yIUgjSf3D+Iq/L5LGqL5KtEwjY4ToQCTNc9i9CGqLoRA+MpgrdDQdangmeXYDxqM
tXuSy/6oCWlIN4qIiEKCSFEG3Z8WM57tT4rfMoeywbPi+GD442flmo1Iof5hX4DF+EQlNcyh2uD6
QapDCejc4c/i8+nYtGIzw06Ghau4EsFDmbXjQn454taHixIg6dYvgcoYit0EZWcRGPfGGJGYJD3I
WZxC39rL5o4tMj/ameuQzMaej+i8XxrbHxSf34t17R32LwKO0UADiIwsbrQIv7I1okiBBoD/bMsD
6yFDK1rczy/AYeYXAMsV6gL+PYuhumUKzPlAK+5xO2c/fWWvOj8H7hDlC5AKSIIsGrs+1Ho23Kke
62gPARTJCU9dcxD3H+XhmD7Mb0yV+dyWBjV1mUxKvBjxq0/Gr/QP6mpuofCTiPQgyFDapQcDxhw7
K57DMGIYLfIcZTpW+wuNhbBEM2k5DQXAMZay2M7iron1LN5kzAsjkufVEQEkNDeSciKGBOSlNCOk
eFpUjFAq8HIMdRlI0DUX9+cvulA3oTjBQAzq2YqR9EaYG5EvZ4ZZkId3C3MkJg/AXKaon6JS5A40
tLltfxl9Om2sjoTL0b/wdRu/GsUq2QXXYm4B65W5hYZSR3SyoAbmQCYZZMV1HVdqNNMSnNz5HRAt
qb05RP1JDB6aa8DsFMTv0IQsHe0QDzrER5iopqguXRlSi9M0vjFyxvmnhhLAl0d/eTnXoLdJiiEF
Tn6ET8QicA0+EYsYLU9hFtx5t6Y+gs52cX/0x8uk2JbN9unNcDG6hrh+p6P3QyvP7XLUOhmImi/Z
EX2wbp3+ofiZ1KCZGFhxV9XxLRc8zARyC9rMh2rF14E8cV/6QGcFhKbE4ky3X3geLGJ9QOGwCZv3
J3NfnQCn3DXlnTHcacNdxYbuGBLRqUtJ2ezyZpfWu554thrMLZx6QBcZOqyVRkgRRZ1BvKeBoJKZ
PxgMH6JPRBWQ/0R7da6jSP7D7EHRPQBDeGYpDFm3SBDI7GC8Zq6Yi0NsCNf2ogAgEYvL+8R1+0FG
CB2KMzERyjanYifLchJNipRpDRGW/GCe1BxSdH+dOybcY25XFrcT/GZHT4O3CB8YXMMmIdrsjLoV
0CI/bmUdQF5EMSiy6KkZaY7S9P9gHqvngnNENOHlj+iYkAale3Qt6FawUjQjf1Jx7SIRFSpYoIsK
WVg1brSY5jM/HxyIhFoMmCvNkHvaIf3HmNCD4ZfRyGQsEuAKqun0H0A1KFWVjd98lHsktLc/8OcA
BwpHp1cEOIlGzb+oFA6GaNSI1ggQ3KN+Z2t3xOJZ/Z3W33XaodYOGyg2aGwnqHzB2ELLMgkeDJcx
nNAZgWs4h1HLtpDy9w0kFL8iBTPCUw2GJrE860q/yNdFUXnZJAo1/LyTZLem40KTefCZ/4jgXYbg
2j1yxDno5qDgplkEt6kYrXOyh4VKMboxo6rGV7kYGeA1Iswxa/yUq5Ir9OLwBpLnyB27HQXPv+Fa
XhcTc94kxJ28DLLfzAfRQ9xeadJV2w11cQV6WSyd5usifMu4lthRAFMTVmbWDQzAP+ifBGAb8j6V
gb0Ip3Ir7Yfjvm+ZGmMmQBEFZUqUMddBlDEb0jwAaPTRued/wg6JIcj3CNC6HbSVnyP813btabc3
l8RekkxYlWKwUGio7mxkEzIQ6b2McR7kvzDU3zGPxU1ds6cJzqTJ0ISBK5HTfPjbMja7v+wCfv/l
G7K9VUSSSRkdtTuM9RjVFG7ruNwF+F5nmCmHuRzyGZUcFlZ4kcOzFQ5yOMmh3oX1KbS7cEO/emvX
/9tsH4HbZ36V+XcEpW5GhyIFA5PwuQ3nvz63hf9/Hj377srY1CRILLLxKeMehQ8n7wtpn2/A7zjq
EFx+M0bm+I3tXqu8ltmqo3S+iTMciuCRY4THBNeSc1U8SCgYJFlgFlgwUDDKXXf80DkVcdzUF86Z
RPPvjlBw/I2xfcdUjtTpm/tcxYn+cIqyQwXGnZ4phxBd8jcnQHklQuWuEN9yhQ3QcbsQeSx+4St9
ZN2homoXH2IH5A2AE88alMZ0lS5A64STyLeo8HjF6h0iERu5Xv0NSbP+ToXFGupjs89+n3dC9tCh
yoF270mP1TO9el3ZmcqOU6/ZtX3MO8m5yJvJici6vZkQGNRXZBHY5LGQ2qorYk4h7yWy4IFvTYme
R9wP8TjEKQ5jhL8RrH7v4mAnlHGbrkVlbiV3nC23b83oMILSsM8QFbfhdBXchkyJc8u9sgksQnzo
5h1/St83dAg/LT0Rqg/G4vAZrwy3CY8Qdn8unuF7c3xQmD2cANeLWtNDSnFeT00midgdV+3AFaoD
d/AToLItH4kvQD2SnRMkIchDhLhzehk5PV6tff9ZAzXlhH5H21d/F8imq2CGZMnEFp8qrnoiFFCQ
M4/bZU8L5T97P4b3qLReBzPECH2uPEM00Ae/S+OReHM9GVTkk/dny0VCT6v9ctkv6X6W9xr+5uYw
6zhMHGXhEc+9k8mzitJtp/c7s9+B/98u/pljPbjT5YnPI/xk4XWtySfaELAonPk0E7SBEjMGPQEm
AE1RobbGWX86oDBhTspHwlEulVvjW5Gj8wGb/xGdLKkoIDA5Sdc0AbPz7c6XvZeljeil4ta2qaWu
SA5Exx7tgXRFOhpKRXRCjoEF23BM2BuuwPgIoxd9VfyxrJvNC48Xu3692iqcS5VIC2LcYP/ktZBy
0NbJiF25TjDbKxJb1yQFp/QgPtAbUMFiiVJ+sqGOiFJ+zN38zVLIOQ/RNHx23ZaDL44/vd2tGDH0
woCQKjs122uXvXHZp8zTBciWIghk//7S7q/H/YZ75bAbh92GCIztBOhmA14yksBM2yF8E8A1/zc1
oaa3efZz9qGUTTBiMVe5m18uu1X2nTdtfTa4OMLwv9l4kF6Dz+OLhar8qRqiT4MJM89gek4nEXQr
jL8YF7E6C3cdu18a72c6osjncBdco8WMCoz6aVzzZlNLuox48LwbaZym6L+TKkIDzunGtBTV77om
5i1genVfRhgAspex3rpqDKeRPTHzuDOvd1Vzp6aHobkb5MPpcpDYs1ceIIdJg6+8O1tJfk1AbtlV
bOb0jOznRnZTDSe9W9CCWVCd857iqvRugrxi9I74d2QPjEF5QWzvSYBO0YGifKEoumCnJUFSLE0h
Zdc3ISMWHEeHmD5wfZaQ6l1Byq1rtIRUT1kXUr1lXRMVC1JUuhm0QPBQUouI5MAUSe1LoTlCzwM5
XQ/oIWLKpAiYRaQn02cKcPoYabk/mjv1vAOTOubJZoobCccWP/h/mDrPJUeVttneUBOB8PzFg6Tu
aW/+ENMOEMjgzdWfVWj2e76Iio7YY3Zr1Aiq8slcqbvlK3ho9Dk0cHTaM5sAUUKObg2wlKV8UGfw
hs2UQ5QjdXfYl+245LcmQiq+NmJIQoILihR8sNN8lJSyoQktu+y0P9jcIgWWSC9vQegoVHVxtueb
rjbEkvGU5fPPO1k+FeYHdj1MpajUokqWvfzGt73HC9lbXfgNe/rFZxL0YkBJvSQ9k3RKiu5Ggl4H
T1Kd+pO0GVZDlYPn2cO1BGmQr5v3anVEK3lgPtmQt9n2bITV2oyrcGHXdOLUhlzhLGdxmmDQyYgT
R9R8pgbxeqTAPst4E2epkQc4S/n/sThFyTaTXuwNwiVLNFgxnYykLCDwi9ORb9sILwmuZtQqTl0I
5FeNvMe6zXH6GzupspeeGNG3cPw+c1x+gGe3+ggqa7UkczJbnEwLmyJc4LVjH2QAlMbo/0zxWZwD
F4QlXMNM6544Ekr4TtVYSOFxayTDlFQZaWZxXjEoes+TQo+HPGlykqmJAvKKqLF7zBly+jXOIPai
lLStrfJlLWxjc0vxk0tHZTvv6nl3nGlH22UACdKt9cCJcaFYlfw97y5KwVqNimRmf9dWAOJYheCY
fG+AeYGoXCfRxop4hBNIkyjuNFYRpAMPqDDisueiOCs+13xjrfbU9bq4XvMVFqc/bYEjy2ckzWWh
I8aR0RG5ZJVe0WrPD83+Y9AdRRaZ/TeMd3GW5XzJzxF2AFgyj068n7S7pVcz43SuXqs1oVcTo1Rk
3C1OxvT6hZTV5iOz7khfkp3MdgzsuFvRz2Y6xDDRID+72ZP+qhigbzGpGrvi9CxacQmCOmICmdFJ
nbpEXQ/3+oN5jJVUJOOQljjrfxPhoZqTgtAiPDP7UJirudQTM9TDbM2hYk8ICz4sv2cdd83Roaka
b5gAaT8wljSfTQXXCxwNMzzbFIVSVcsmiFdZ4KRhFhnQ9m075l4rzkn/Rv7VynjmgPCYXIhTpkw/
LzElCKDcZ8tAFTUNkX7PX7mOAvlaFTF38QnGP2PzjXMztTRktDoH1hyPmHOw7hkGECD+MuAqoafj
UMHo6bd3N12pN/aU8SchHumvA02FhwBskv4K+2jBeYzkehBnQGOMmR0yUGQxTWx/puFPCzJ6DlUM
M3p4fj4whws5ALU/DBzl/u6i39H1cliPQaZ2dzrc0bzFq+F8P3nzSbSyGbabM+k1eRJ4EFlZZ1C9
sjdw59U95Qf3z6tOQaAE4k1wVOfSWy6e+SpxrqWn+rRPx/2EauzPZxdlu8MHs3j9D/p2zkDguc8j
G/Y+mdEx6iFijlGNJYmpdf6D8DNcwJXGYG8BJXsjR/BeLAUuau9BZT3jo3a4EtEnsFaq72jO2J6x
nXV7uJM07oKeZC3UmtGbWYu+3RMg3fXzyIcxx7Vr4S9x5tcLYM3+jiLSQ+9Vz20L/iApEWVGvgG3
y6t+czVT84Gkp6YPkF/u+SQecSQdtuRvccZfBy5w/a/Jie/iyxiDgcaTNDhUIXoI0jWwTMSQ+hIZ
WqRoEFhjOiGpq1vGmLYjsB2M5PQQP7iih9yfcZZe78/3pddbTvcy5tjOvTnnLu79D510dQCL+Rle
Z0jkk5idHVuPwVm1zs4gjzA4YzE4Az7CV3lwu4ebXj4v7aHhgpYNl5+JVPDhFsxa5szAQikRVYQe
hymr5PFz/BdiRQBse2hgTv0gcVRiF2638XETp2xsKPAsXDq+MbhZ26zeHrWkS2FMcAJkXO58nAhH
c5aSBQa4p3rC9mwM9rAleSZHp5qqPre76zrXWJKp38rq9lzvhNTCKBTXHcCxRwMUthUZcoQn6kQH
aBoaSmgpoYpHNg1LJIz3Qg21FyJ4iD2YnigKxeqN2HMk0PxyGXHu8ilnb8B2HS4K/mkHfI3BkIxK
nmiqojINdSWUh3DOxcJwy5gRw626em57SCMNvj+wsAsTFcbOqt/ZfmP7PKjptULxssvQLEMDx8cc
2giSeKXXUivIr2BfeSxY6BNr/zMXI1uRDQYbnweDsBTzC2urZ/aovPLHuLNP4KGxnNAUDRkr40Wq
SVZAJ8FJQ9Yu7M6hzTbX9DIwlgTjHqzGU9iRY+zmxE6NTc6n/h+jhsJNGDW4Em/STLGL8yHduA/9
AXxNkk2xedxTL4/beNyjFWOMGwOJaB9kjx+BlufWYDmYrykBJCyI+VqZE8zXhAyLpCZ86gHuPr7y
hc8B9dPM8J+4oiRwTJ/qO7ezrhL82CMRV8ZbDrRdTFYyDis9tnl+Sl4rdmwEw3TQcYZ7poKWa1Jy
Lx83Y9/pJ/NYUzlE/EHASFhgnLnxtB/TGGxK7o3xwiO4Tsol4b6IQqabyYZM2eSiAQWQiIZyt4Da
KhmSbU/zVjTYE9vGOQqYbT1KDuy8qOGqKU0Py8VpDSzTzFOBceLAwXLkFzLINaf5w+NhGYhKcMaP
JOzvRqxQp8ocWHHJ9kkE5//x7pDtWPiFkeNBNvOiEOURpoQoXwttCoWqZJdOKL73gs7Y6/0tgywa
u5pQmcMRr/tey18ptforf1T6LLrGKeFpTWG56M1H9gtigo+vWDfvxvsa468o1nKt51P+fGwcQCmg
JngwriYDtjjWczY7L0UeYFHePPKHIdFgUoZ0hE9Zx76DYsFAbC3XwkycWyHFGUx5jfzOfIKCaz6R
ZbIWxyQ08STwO+Q5G1opPIwf7+SziMS1UHzyQDJ8/CR8awXTtSQQc/ii2WktonkQNk/6V+JWVQte
zuXLEo7mqoWV55JA+jUMrwPbYXh0AvjH2aeY6ZWsEIGg7BTRC4oLhS3rESWaiHfIvJhhsYwlccX7
YVDg3zw/sP121e8RORzz5+6FCfo9YOm1vAApf92YN7r73aFENu7xlRStIXgSx/MTyKRX6UVmp8qR
iUgqX7siTg1KXiecdw1bBngVIy0ETKxFkVVckk0LLsRKRXtV/olFKv+E8aGaAdQOhpT5KxF73OjS
ywABCPoWRr03nFNSF0gv+KhMfip/BK6jgXXRhRe663BJ6Z/Kk4kUuOLx9+e3BezEFTjxARWEYyAd
GCabUrTycPk/ifEx6OdbnM7/q9yQylRgyfRjeHU8DzjlUugsOXFBQBgRLjnwZsMvWLSFtLjNr8Wk
2ounXVs4HMhHgc1jsBccWrE48SkEcQncEnqvklTFEbKT1d0i+SS5dXqreTkBoe3lxK4jULLw/4a2
cTyzKkSut+Kbx9XV6mHhCVWTiYEaSEPSIcQxoBGSkARLyN3eO3N6Uj0J7BdB6pMnY/vJ2El5R+xX
YGWc8S4B+Ar/m7bBc1C8FRgUUX38A7VckkDqcbqfufdx47MXzbDmGmKZeYsOu0w7ZFzmaLQFYINL
9wOKFxC6X0bntQfg6eo6H5OWqaG2m0jMvNzotsqE78KWzIhFyaiYc1EqyU2IuWCSSnE5cDONQ4x7
FT4CK8CmLau3PIG3kH2bbV7QSB3xdwBXnJPTK45p68l62uQcMG9bwnF/Zm6b1SvNZsbTjDc83XFl
qbcSn5yj9ocePQcmxmXLeNB6IkOh3rL1NcYQ2jm7BxFWYFrA4p7DtODyyLk/DcoqBJw/GSEjjGF3
osJR8lPJV3WfarNNhycNAsW/+HoBORkAnGjsdOj2bZB8GP1iqVlXQMLKJpn7y0TmV8p9W2Fv4uET
ltl74A9mFF1wN/c6nlK2y2LqTay6B0T4Mvxhem0T6Znjkg9DxmW65UFvLztz2VFGUHk9OwD6ifW4
FQ5xkj40q/KwmakewxnXuhYnMjjWgy8d/MfN6jTQ4THKjj6FOMM5m/dE5mr2ufyrvL5m2BE0DJeg
MlFrzRODFuvSyz/khSnM3YVUxw8ZwWpCU0m0S3I0k8ucFGZymBOMDqS6MUQw7pxEEk9sBOuQ8w+g
pjMumdfo4uYTgy3BlZ94itE3nifLjM84qfJkgMGLEd2FTT8+VpgK3xA1MB7BZSRliK6BqKEzHPlR
KCkXJb3Y9LBbiQWRWMd8Oorj5cC++aehNWXdDrB94MWSq2Ivy1lf/iTv87+oj6WIqI/KwRTQJ4ej
4DLxUJ3YzY2Bypxg9G/U9FQa2kVZXB6bdM4NJ9E8R+UDZfQKf5FR3BgcxoD9ObMlmU5w/p5NZ0FY
JDhs5oB699kdu2d6DZ+xzE23l2Kr3HKeVm4987dkz/Rf/XF2EcWgXPvI2jw+aY0DZy77Jyx2XEEM
2YEkz7OUGV1lLpwlmcQ9YdgQnZMR4QaOcSKtyODfq165uxpPF9ORjuDJQ1AM5ehA60Ae9YUli7g9
lvzZu5CE5N1dGwSPeP1cCF38K3mE9y8a5MwHgxHwIN1bz0c6Mh4rhVsc1CoSx8Dgu56mAdFTcJLC
YQzFYLcjcUP2RDY8BULKV05U5s1YnYQ8KynDemxoPDkkwwbKssPGi2dgz8FNSApWuqOQDpWOg2/t
aR8iW/lMpke+F/V3YJt/i1/+pzzr+B1yO92XxvHwt26cbQlc5xjS3afcGx8ZSUOMVpg2f/XsAdgq
TNWBe/YhPjps7Rz9bt7cUza8UmqPpgc0rtE/qRKWaPsjNWzveHpeE8+kbHiFF/Fs+1EB3vs14x5c
D7CfOx9HE74INpIovHIulo3RKznStjo4lLos3N+2WKh4mF1sXrYjF5/r8ZzukRPloh5PKwohx1oU
Qh5xxX6Ax2m/dEPASnDGqvckWUyubAGkUlEFurDv0c8SnrASsfdfqFNYiHkwXtiSHENh4b2nY5Yq
01PRL5lZrS48Dv2kTapXlfk76ijAugN86pVbwz9TGH2kF15GlyiMvhli4lMoQlUBhuGyZQiALi3M
7zfoybAX43mBYSSCBNJjiqaK9nkS4cxicfcU0X01MGtw9FUuVcPjwmiJQEDC7IDPAAbWwBZ7KBDC
LOtZaR60D37SzRf9ntileJbua1FGCmsBGxZh6+kOBCCzFzGwd6zlXls5ABlwiy9vvj+xA8mpjSZq
KErMzkT3sMWziaKlyDH0e/6aYaMuO8Sh2E2pcLcmn3Y2Smfxz9F/DKC3FhzfEs2fPNR86/ECjuF1
ogCQVwMZ1kT1ErX4jg8YC2NyE1RkEpqw7otbTlFcqVKgHUOdxkmmYO4vOtXJwCxgU8qBIjTsr8GY
jblrqz1Rb/IKaKC/GLZxPWJ8QjBZTn/6L+UOP3j9Zf5XCzokbaCQv//IRwGtuRbrdswh1wRB80sm
EWWdqABr9fGRZ2B3Mh1iFh3K636ELzQ4YrHmp6WGHXJOEaYtbc3hMgvjFVa6J64EqtIQnMY/7KzQ
lhBeMjPmhYx/1Fs4W0hAh1fgayyEcxYXo8UASdi7uPT0DzZZ0NA0qmcI+aoYDggNWpgaJn9zXzO1
EUxjQhL5C0XC11XQ+Nt4DX+88WRoXVDYHPrMurkvsjqvZfdrI/s5hxKwTwfyXPt+2NfDXp9EQloM
1M+742Zro08+NKdYcvEdgvlZWcl85XN9/WirFMTHKm8emDOscAT/7izR13tX6neZfjcuHorUgp0S
8MVd3dIX27Ft+7iZG7utlBmPV6w+UPybY7NTYm6ufY+rJDwb0UV3qJcEdEH6/8j9pRY+7IO4Q0k4
LpD9YA+94ytmF7/DRDREZPmMZqvdGrlzY2V6pm5O/DMDtk6PONMAR2L47BT3f2e1jHJlCfilsE8g
FeGgMF9bLFc9f8opy/hYxoblFrcLYHbJ1xJ6U/IlrOn8ySM5wrZWXqLsEo1ahF+EJ//RZzLEOqAC
MMJlfttGjRzJDG8l/2Yy1VGWjyMQNsqsqe5hOqh7lBUJp70Qxupn2Db4M1RpWyvbSdriz5hE6wUO
DQy5S7tN8dZHpN/OnI1XJhcZ9om7Do4UjI0rIAmI0FteUmsugN6Wsc3Mbbmuq7tvXBhM6uAG2Raz
s5L8eRFLZjHwQ0n3yVZVhYAFHeiyJTc4ibW0QnibCk+BdGa7+FbQ3gxR58qtqPirOG3j/xsO8Lhe
hwN5FWZpkLVht0+SYkjUF9cIyvcijceOStUoFZJBWI84QsP2X4hb59FZCyL0hdCrHrP/kOuENpjU
5L3fUhoE5MDEiZztsmxnzbuOPvtXmS2UEmDNObk15cp4TD6asMm40BA4h9y9McssszYaL3rzhA32
yI6H1mRUy6C9lZZA+Uvom2m/nAUXHtl/jqgA6x4GbIIQx/GoSGATGFcwtLAJEUc5h3HyXnRGHCkw
Qs926p52HMe5WYxRbvIaJUt6UHGtDzFnfUqgoKYG49HhI01k0s70QyVdwKIvHNi2Lf6bw/byCq8A
5po57fDO0fb20JAUZweuu1ccFlEYiFgElzefqJKsa1ZyOUeELeAfHX/wauH8EEIn5FMUSQTOq0DC
lcb1pn7W4Wi41Z36TW7iHt4swwBR9nOOz+fVf3WOi3M8boUHjG2V/c9Fa8dufo8qWa3vRY5CSQR9
EOMb3gxzXWx7WfhrNeRGvCf4eBBbHlTAJRsxeyE8lv+YMVObY7XnzrwwvXUG9+YwjsPh2PJWMAUM
HgzdxZxyaCEDbrGlrP4VJ2f+A63sv/A2tAVrftN5zP8X4U6/Fc5J7/9zxf8zxtPCiifrvYPBghBA
6Pd1oPSJmGa5zTt4bVsDgzt0l7sOSBQ/Ku01DyjEgK9+dIsqrm91bUfe8bRQFpVMaQwGi3jVO1c/
4vMpo27MwyTmcjVxTc1sk13tBwX6KkKXFQN1/I1OTiRD4Jm4yWQroJawtv3JnUZ8q0OAZs7OVsjm
n6bsVIaInuaXSCLxuurPRGKJ1bB44eo54oeNMZGFMRFLOHRDi9FgAgmLhX0JHCKhK3yFqoZa6WQf
hHD4ZQ5/7LcuwlPFwjrF3tAn0yXdwlvDK3TtW8/XyvX+vyag06cGtc87TTugZBNPATY22IRN0SHE
A0vMTwgpZa3lWE/Gn7DDfTTE2kAbYqxQNBSByMUpIDyXyiFUrQDPZfeZUzPqUAVJgw7irNTG5EN7
ocxiru2Pgnx1SIU4qtCgAkwTLBQnWNIvCJl1pF5ia4oz5CRs3S7QMbNOjtW26rdndTtkO+OyA3C4
OcLo3vfjvh73R05QcBh4V/e55E4LJ3N0LKxFuPugSnkQBwG0gpo1BPSC22ZV7k7lLjW2Xbnjtoky
x20TZQ4Lzhn1LlKwHfc0euNVEG7eUQ+ImsvcAoIGvxjJjDt6OPnvCkq4Ffe1mxGHoWGUtBhFCCnc
o+3ZgDYSvkmPMruqMiE+qmFIKZOhSxZaHaHtY1JAHnWxvWCDAnPNOugYo5zzXypQqPgsF7/qxDp1
/nnxezbMi4813G/KHWsqd0desrk9aO7GDiXMyXDn6ExwUxwWzHSB/h4D1qT7PAd4CGx0scRDYBGw
OBZnbp4CiNU8Ajh2m0R1//7v7CxD8QUwhnkRwhzxWyRnyuuIZ5qi3M8qxeo/EB2VH3o2DGaBsHXX
xSQKYAjTz4bPJJ/MldJ0xvD6+p2CsbuAJ4g4H81Wok4uAlLmanWi1JhiEqncWt2WrrSRhCX0Cs7d
4YES0/Vg1xiBskCecpa/3GLPaSgp4YbeHVwffxBqVMszJ09GBGiFSqMN7nP9vnzMjxcIkheX2rax
+9fcdmDE/3a55/TKcIRnWNFy0wzNPNJzMR/RGI6sa8jizRg3WTz9512lx64QPSOxJEW/DY5K9FYg
pJxgmfxjcaRXRgA/xMSbuSZTITK3BYDYSPme37WedlcHWiW7H4mRg8700X6++ktxkjL00+EvEBQT
wT+bA9kZFzL14QQ46Aig7xjuWZCvUVUKBoosrOByn0S3JwTIBnoGqWNfQX6bthsl0aZ/ZhOJJoLV
Z4JrHJ8JdpCBfgrMJJOHd7yk5YGwdioQypRXnEl7hKaBA1p0B+sZXTf+CErzENDjxkyJ+uCqCptF
zJQK+hD9Te3kalCPgWajvtJzxWginEggr3VyqS5IQxdGEKCF8qghjEqkhOF/57IfmEK7BlkRXAio
VOGwwGIRvXnzJaI3z8Ssm6FNoIRhbYnL65Q7i1F/isACdXQR3l3WYbXvUi3GOimBjZeC7OogAvws
kIpk+C02UOEJG0icla79TmdSLW3P0tbEXNpuNzyg2y3hEN57imu5G/KM9thNlrfyJ5hQLeq77aTQ
lMFbKsL119qljIZ5brwwF/xD+Ucit88MdtkNBAjpqVinCthCcIMcxz8j2HJEdp3mDajVPk9l9tBH
uv3cx+7ZoiKUBFLpIxmhkzAvrNmIYKDlaYx35kl+Uga3hCxKkxxxUyqJqMxG8X+04Eo4EyGfNmTx
U4lu1GNbaHbbKy41crAtRMM5G0c8/0CNMIESLOw00ew1F1SLWe88GoSjlLZZ7+EEFlbfWz3Ixz1A
hUMqQJUcXgf817C2jrGWRhxnqxPBoXBamdAK4ST/YWYDgwgDYUVUpgvraTPt4DRkU0KeFwYmv2sU
IV+ZpotZuUSdgs9x+nx8IJfGwZgDmECyVK/k3fiO1+M1o3kOVeKEjQeDJx/KMPa53cBNSEzcZXp1
LyGjfpn8vVsSIGM68gDK+DvD53L6x90ld3smqHukUDmo33YQHqGdIlwzOocgTdgD4xtcbgE9RKgM
MBxdPUfYlF1QsuR2rijZQxNQTU0PNVFguqtH6mA93lj25bzD8IUz4Dp9wCuDSVEQLcJ6IguBALw2
xFfjiegeyBi4GJvzPzq1oYr/dc7peRL/314KpmO4gAaZ/b74EvE31N1R0KaaiNkMaF3Ng2iTfl9e
re+z5rGgJbNAFFeg11P38Mmz+/B6pp8QXxMYy6fmEp6ikF9F1wIlCqpXyFyUeYtzKh2K4FFQqAVj
mFOp/Zc3Dh4t2ebNB3hV3ccuxzEQN5MmeNyV/Vr/yyn3GYg8P4uz2NgZFPM62jeAnGHlAg+zhxwG
4NbYbe6GL0QkFKRVRMJ6SDI3A3fCeIeantUVWfztaQ2pD5HyQEiVKnrit8xwHuRmy5CHPDGTFiU+
K1HTR+gSgo3HEQB72YqFRG7ovsjMGpWvTUKWOBIdZhbJVRcwEFJPIvO66f0JSjrnWtThC2Zer83F
rIhBEchB4eM54iM/+KRbJRUG2f/H5PRrvzOyx+WrJCP+ZivUObl4JNDuAnK+7LKPx5gULuYfLFbM
dID6ZiIXzFEW9a741Q4tohWOlJg++I6xyS+DreYNXc36qFRceehzxr56U5/K2WWZCg3TC4WbKIPB
KIeyHDIPa9462xm+EOpQ/FokafdEbzj+UMgGrVg1turUP+0MaQe7kFaJK7kOeB1lEiD1RsPTgS7k
mJm2vEwwm4bPd6NigCICZJ/NI7O3Cq6nxLzZk5hvC74n31myE3KW5hTIWqBogYxE04m+PTnpE7Qi
eJu8ngO2PTyyXEU4v83AoOxAifhK5cDCVc7wnCmQKr49cmYGf5kYPOU54t8FXBLNQc+8Q1zkBL4c
lcPUHJW/yE3QRCFUjrSdkoTALPrYffXYyt3uvVz/x8wSDR5LkNV58qD/8aRfZ3ndl7gEyFaUQUvC
HrPw0fm+zudgYtKOkOUuP7PNo9X+RS6lNAOMqX68QxflfM+LBE//oTCBdC4ynnsUgniQBYQHHego
JXg6JyXppYTHrCwleDoxpFKgVPdi4GNWSW/H2Dm7wsVj8kvKF5zWYHmsTPUK1VOhw7VeB3IQxmAh
mpRY0+1NN6jzWI6T4uIGnrmwWxITzOq4vYh1dnrurNqHimICqpYIKXgK3k5kU1w7ClGVDwVsMdb4
Xxt5bqVNabANiMmTw4TL9MG9Du+q8gjI+aqNssu4AMkQn3coPZzVhnIpUi7Laovvxr2irGZO2XCX
hBzODBLRCk9nU6KEUaVu8uh3bAjX8eWM+y2Hyn1w0x8+kHwE7CcOoCA/YWfSkjG8X8QDgvSjUIJx
KYtfgqvIR4jcN18vvzdVoRVp07a8AKZMOLyUmC2Tekp6gPweLlNegMY9akqA+3URU67LSo1uiFS5
PODUZqs+APtS/mTzm/KHJ4x6u0E45sZ4cNtxl72SnboCNhHhgV7xYVZQOT4svE+HiKug/O1NhqrM
vMj7f9eUD3vq9++ITYi1ZWuXjxGuTHuIdMm5aZR0rKezzjiKXlL0US5PTgMv92SlhJmPVOt0r+4x
nqFlkPpkML7x8l88EEbRFi2AXeJJANf2lGnJ4hFmPB1StyWTw52J+ePZn7/lx4o9XQKk1Y7Snz7J
DtELdxkCyVz12i2lHJA7mRwYh7fs87ily/MZcYyHy+tN1miKrLdoiZMST3DfVpBGWpAWcTvZDdXC
A0AGgXDRo3kvzIGycwrZIrFROozsvxKJkx58Iy2WTojh9uV0nEbugRBtKtDHma/hqninMYbemBlb
+pd2r4JrXHOSFMcQlTysxTGchsZNKAEC34QzDAubXjTfCqHcUYVlcKELzt2ZirkWLp9roy/PkVbE
xyXemDHkHOzj+OGYAbV+P/uLJtY8+3uTUDs3c+G0VHr4DOA5SK85KdImhgAuPfW9xcxIcfuF2K9/
fCW4/YpkpMKWT3FrbOeRstJde9ixhUeCPQjiR7r5GWnXahMNaG6avFYw19l3NGKr8H/3CRjiwd/g
St4A/fgCAYORnEAfaQRwHJw5xR9m4ZBnqvVCxRah/8u9es94XL3n3Xjm5wJ23YBS5mSjeybJty5C
Z/MdTsHTOlCSfpTz/c05nWRj2fA3yDMBzkIMyrHESA8EHwtwyjKp/F3XuuoprjQMpDjjowEAqhqx
CATJAztO0ymzKNx275iAu3f5A5HoHagrJooL+XlMtGu6kNEAZlN+JR9F3nBekcL1hZHVct7LH2I2
3TvaTiKmCpydecsXbBb28dRPMPSrA7byHBE2pNvnYz31pbzhh+HsERF1yOKCS6ndZ+Q7iP/ozo0t
SeUkZxiRmO9tmriBF8lB2Yq5RhjY1zhhEfhg3okcy3Gz76S9+TYbvl5E9cp1Zou2hJufTk9dNPKs
iTb4HVcK/cL/ftzoKtiHZeOeIXz+y/5jZIRoCeaZcrk6AX09l4QUOZ1va8ople0JnhLHUGVbKluz
3WoHIc1SaMs7W/6cMLlqtGl587oOFLIyzsWjvEclJ57C4sqUE1jVOM9JmYR5L+7euiVWhZpKXkY0
nPgTDvevk0Jq+5/UoM5CaoBYRdGZOAa4Csc4Tm80BPeJ3YeAmai0k+MDkGMxbQHX5FiVf2WfbGrB
Pmk3TJJdiseYRdUUQonuyJoZR6ThqcGO9XuNodCkNZEVwmAaU20KLIYZ2dcllLfXU5VGlmt1GD+e
Y3wXBsGMVvguKDMkZgOPjocMVE8mS22kyrEuxzb1J2W8IfxUuKlTPfDs08v4nIeuWnEAC6tzeMTP
ZgSDEWgoKcg70F/cFgY6dbrwM/5g6r8sd216RyninN4p6Z00erRwFoSA47GlRk98h2X9JqYcHbvo
3EWbKjplwU1rqhe11bhm67NbPdZ70okM7pksX4OL10DyhBUKRnMQgEfARMpCv4OLYBmuOVLCE57a
sIIESCU7TdJTVEKuxyq5cus351gbqcCL+zMJPfG1Occ6x0niku1Pnu0kzpOX3fGyI3mJi5TTWOkO
nMhPj9dmKliN1FLZ8Ds54/FCcgehtPQahsLz7ol+jpy5XXnLoEYZ9iaPRuWZxGYubbmuqTS5o+4U
hUW+5ePIYv+CSRynOpBwdrOwisnBsu+TsTvs2Ibxqb7fciPUv3mSabcd9EP2+YCdZLZkYvWC5eS3
FINjE6c3i+MhB4rUW6gyBwcEbY1+a8Y66zp/pu7mHeP9wqNXPJc9DE2gtxF1sDOxBC4D+ZfHl6/+
Gm10ojFvXZMSLkpYwRFwibVQ6XSo4tKOmk2UHyl2Cq3gCHu6gAIdLHWgq8GMFNOGlhECQyN6MbPT
Rz5d3Y1MGlKb9jK3eOuRD9alT27O/pGSG2Y80j/bHqfvbk+86FQHjRqUaZDcyEOpDLkEi1lydVww
HNro7COdI4eqiTMlYoeOz9NtvhiWrw9UwcokQBXRuJDtmL3wSFJFmVBFO+TbjaXnaS4V8Kis91yL
aeIWDrw9EyLFFbj+Vxwm/YeNHRkDMkYzWSwMeSycMSwYnnjyuCKHC6RgcsaMl6LThU7uiIoE+Ezq
Kxym8kNnmLY6IIjWEoNnwfT6F5uvQ4s8NpEHK7jKr8I/XfPUc9BhNU6kGLOZ/267z0oPF+bReqjh
Wn4WzC2ysDBFtNsrDIzrjUwp50Ke8yqVtYTAnXKvs08m+4o0CyicvOfmX5k4yVvkBKxRLv3eeenm
2JpLX6JzigscTCHAak5TBG4PPp8PSbvD4I1YbXR3UnFnF2T1byXOXqPzQ5yVSdc4kYkS7TM/Ey44
DO4JIXoC96TtueMSCIbvLP5J/BMm/qmjU6N4U9WE3e8cmHlg4UkCssNh3CSARMI+FwqD08AuglkA
0nEP94BSEeX9itZBmUzdMw+9VBTakCmEdEShGvEOJP6WiAoOPkmIFXRALSDAGXZgfiLxy8HjGDP2
t3aH1/Eds53yza4UB4Jw0kEH+qEZggDFWlnC7/J7/TtmErBkWBQQLLCKWLuffEPBrXv65EWgmzDJ
UB9sMC5CTMgJP5sUnSneSGyA5LGwsR9J21DfU95aJYTmW6m/PesEK2+JEYNj417DrCBF6lmXljFS
DbkKzq5pJLqRsCcYXm2i0UxtGNnwczsg+AiUA0YbPPFtqCm4ewOUD3w9jX8tPqYrAgotxceAM7sx
MG3BzqwCzKTQM9VXUovnOMU3jlVKJ5fj5hBlHhlzMtEggs5Eg0EGsyteHJG6yZl0OA8e9czlOpc7
4Fyu/HRkw+BPOB0/jLO7gXsd9qRlAo2YsSLWxg7mtaAZhsTQhB0TP0RFDJizIETUc7hwN+Nyc87k
jvD7chIAbg+3fz8TTSIEXt5OvFlg+wh+c4XCA42XFrPVbpC2mQ9qj04kk5yJvje4n70aWMrFoEVc
ckz1GIifOQerQkS7fC6IVYw7tJBLAw0tJy3z9E+rkl1yESJHwqUB92V56KGkOnYRYewEwyL90Pu1
cUK29GHIDwyuqCoKxrwHRi8zsabO4+zEog0LFsc71rpNHmBo4dREK2yw9LwlDrgOTjPZnltX9ckf
xoUHcXh+t56+9FviJiBY1Uv4g5XvgQu/U+OMnXsagdDjN7HwoeHJ75sHJjw9BVZEitKof//ipEEV
K3Oeg9i4UqQJ9CjCVIP5830Ej89BhMIpjhmKq+6Z1YsvtDBjl4aAgstEfWi/oNZVv5MW0OcpCTtS
ggNUlbkB0awj2I+E/Yw2GdNEThNj3MJMxPa5SRRowB29kIwAfSB6U/f3RJvI6Vl64ZjHBwrD6vGN
hIxc9In0w80XvlV3qO8KLsb5Dxasza2h7zY4cKBBgHSHEKbGHP2sJ/mdH8z1Z8OJ6iolIiK24ORM
AWiWKV01/JGyFDy9HIBQxcjoYA6Sx3CmmoqBQBdSapTSvEbrekz3VfO5pFsHSjxTy2w/WO/lD7M1
tFMWI0yC+EzWFHqLtH8inXVw2GAymuXzwbpGY8jIiPwajkR2RglybERN5Xn08bGz2vI/VgJ/TCKE
6KZSxFep3bK9txgF6rhzw9O6qOUVt0NAATgOV2LWhUKBnmZUxK4APW7uxaXCTI2GCSVC7LCzZ6SO
QxdyzkVs8zIqQ/xxosMN3pPPjp7OPvb/wdn36E7Abg2+nHvhWSzMnziozyTbLh55P77a0x/rGSnu
xI/oD+dQtKWUaSfmaeahHHuS/fLNqZhDNja0AVPLhyY/pc/oOFyHt9DrCG/vzG+M2+DD+lx0UfDd
jDM3WdFueUTsxNXzM91Zz4hAmJzkEIRc9SZOH6sztvlqvkAJXkyx613ofZndvt3hE19b1fk+WOWM
PUUnSGj9IUJqGr5eRjQi3DZ4j0mM1fySEUHVO9B1SzWYFnh01Gy4BkJAsu4wRNoJlBGzoBDufTWF
Jv156B0EcFqHd2d454UKSSPSnzrlFRci6Ct6PABGGc8jmGk0+wbUIBQ83mmkqgbs92p6h5udFrRy
DR4CGoIbkMAPPPO5GV9a5qNC3TN3SGdKHXRTgAyIKW+mwsrivhddEIPp55p9VJ/shbZN4oyhyVHI
iGR6oeh0wQUHUIraImyW4od2tWqhphUxzrCLFIAFtwwPiawjbIMOV+fuNn1uqfp9poyUn6CEnQoR
mhZZnN6bRHzvuPwdE70gp+6sP8b+v3IYvFtcQbZzYRPFh/38dXkDII5v5zjDTnjgX4ivH5VWFlZU
OrE5tVDlg/XwsDtYzI2jkqS1GY2IJzAyCRqUrfNymQLKUekG4fVgTaTykZvPYu2t5ys4kaQBi1fM
91lp5KhfjBv4171xLtriQETvZF3L5HkzEANbusLFKwlyjKRaUO3AWQ0e70hz2V8VTr72gMtgNf9i
S/Jb2tfqaGNEZh1LdbyYoGMSCpGyv0uawCUwTmLQ2xr0L7sVZwOvJXffINwFF8qh9EBwDLIQBELJ
nC4LaSlmVQMmd7RQ7rFoxVvgADDeyPVPnK7WXD9TZ86BLM6BLIqlgBfTLaXBluIQxkAa2hWVg04N
Mn8Ia/qh//avFkoXjCbolAA7BkHPKSBxrPScFP0b5xBWAZpImi300C0asXOh52/l+hKbgfhIk4pK
S9YaIKbpBMef/UT3K0kHqmE4WeiQ69wuXYHpxwiwG6rrVYRHPDbmmLedQykXHEoxF+GhFx/A4Uun
Lw5P18az9gAptQ/e8YYd9YjbtJpvyVvgZS1mcZ2hAJsbdpuRjPnui2ubWk9GN7/o3EDwXvCPFC/W
fHLSPbZI9CD778IMAh0X5sYhbojx43Z+RGLAVKnwc4IEjRL6BOhBRR0/embmAZkfcRA3mCer3Ypm
dvIdCiDOSRqs+Ia8WjRVAHRkfGwHGZRXKf6yyIIgQJkFu4cvTtTIs3w17mk9QYs13QMBcl420ASF
C2f9s3omxCrEgA2phvtpFQUGj1P4gL3wDoZFQ2hf3m/S/f+j6s6W2li2rg3f0KeIUqnUnaordYAB
g4ETxTIG9W2pv/r/yZL32vuPyHDYGIRUTVbmnGO8Y7y5r47urtf77YZz/b5+vY8298nm/lS8GzMC
gXQUQePuRsuWhzAuRJxyCWXrMHDLALQp4lGdyd2fgOpG026mem5/qIEQQp9NQ9GHYqyhH/Evyd4N
GLoYe81XyLO+uK5DeYDc3zq/2zIq05YOXc+ObJNSG5XaSzE9KoUXy7vmNBvaLpW3vfm1pzQ5/V6p
AyKdEtykivfKEb7JTa+Er7bcNKPfKu6nx/H5gZb+mzGudpdYvGIvflxSjqKsr2x8epzvR0Gf6jOY
o1fTYfHZdO4mFmrJHxqKA0XskVFw+hf8c/Nwyp3+7IdJR51BfMX12s5+JjHEYEBrzqdhqLhfawSV
rTJraYay1jpZjk/1HDqX55dxfL/B7WMTLbVq0ImL9s1Yt5QeKXx0+9dYZ+t5M9YhVmtxTvAzi/+Q
HkmN+nVcBUfF/NjW1FwjtHPjRG00fIGrC8sNrj1LMMv82W8RdKiBl/xPctCGBN5bSKa9AsF5uRRC
cz9VfiVKjEaddDGAYqh0+XfLViuFr8/Ln/PTTTlK1zGs/3N41+aLf2ZgjQTRAkILXyLo3i3Z9C79
qaq/fpPeuH6TGxg9BIvxYyH6ufguHFuHz1PRI5FELdAYrsWwRiua1pS5xbfvh0m+QtsjoYzvWGvG
oh62PUu1pPybWNrG+Mj5L+72hbXOJFJmS6ja9myLzxTa1o2XP0uGDNamzbRHpht55I+GJfsZy8jK
6OP6eJbV5qGzl9oItyyU63rpeeV9lO7LjaU2q58CwxhOWZ0lGHzUX3z71ETgFgoOjhaJgNjms8Ys
k8unH7Jkiyvd0rT3a0VVZJ0K7Oz3nmoPkQfMeOgbx8OdPYdupiUsO/SysP09IlA96GP43bc132z3
u7J8UBCOzx1t4+MyjQlWxu3F/Ln6MTsFEbGeyfB6vUt8XcdMqsM+re1D1OXx0mb8o0fVtYagapfM
ilTRl84VXtzjYt2IrY+0p+L3mmMf90/7/mXfXxf6x7h/9c9CvxSHntLcujdvK5UXfaO+AK3R1exl
o8Z8r6+04G7Zd5ejtB6n8TFIYSr2n00QxXKttc09SwxLQrAZloRgMyyFBOyoNZH8y6NjA0YiTgQ5
93JN1NpFe0zoEberpH+CRXTz1GQaGPJRI9mlJYFM2EnSacIYV1LpeHQdlXV3NcFWYycm5QpNkhCQ
lwRhxIh0XPKWjsLLIenRZGC/bb6eV2O5OsP4MpRFDkSwSJ6DjiIJtpRT1ILVqApzXwh7bifbMGL5
8BShvME5RZJAtIxX+jUaBVPKxtLad42CpxV6gDxnXe1HWXNGAKg0tOGxbhFm1BZBQC6hqrgWPsJ8
5jf8V/XzzC5L9lPHiEu6Xvwm+5k9cqguN13+2WkuAWaGvZiagvCkJgHP6VYU6MxnWled46YzPuXc
gzj857auENRZ1lWFOlAf34SrwVGNeWrbvOL26jk42429ZqNU6Hp2T9ZNf8fAgDtIVHSKYSB+BIv5
MfD0cCtKFk5AIPiG9j5Ke4UGN9C/38OGTnS5zAYe9Gc/Lrym9hMcsF7oTWAQTR5C+Z6ORw/qobgK
LwAictoAF/+oj87hNEm7wAcm5dum1XOI8OI08tvCXT19HSXjzvY3CMeNw6EWaBB4qQUWxYmAfR2+
K/dmAZyu4896D4KjDFyWs1f3Y3k+xJ8BJyGtLrFqVuCOuGwgw72xQlhcBz+lkVsq4/PThR69afAt
Q/bhWxBibaSFMgBP+rNJH8DwtOljwcJIJJP372ikz90p9GBibwKgEzYGyQS/Vg3LjciFLlIxjEFX
J+s87h8JJkvhMEQ70mfvPxvMK9Dh7e6NaKidBGpI0ivtygpIi63ceuQ/PeIN5lVQ0rZu8tTl9YrB
PM5pQCJDKox78BYhRrpbVaWyY29pJy6+tIkZFS+khzhR0kDpDquK7YP9ZlDdNiNoA3TWvsD77V5q
FkN+47Lt6bPqGEqmj85252EOstcuWa+k2ac+2vpnXHmJnjcXUbssn834eTcj5hCO2DG3BRsLS0vx
5/9Flflqc9qtSBfmWlydVauTvFDzTd50yDWRzra53cu5t+a73/brMH4P48WgsA/ZriN5Inm262Ez
vNSGzPcSuc79+spGq3UKq02HU7dn3ZEoAbRiONElG0fbx5c6RRuFdsfp54yr/nA5Ewv/93KeBjCL
7/xu1VvOTkUJdmCjnmu3Fq/Z6G4XBf11rZaWdo0LFeb/sH80JW5mzxJF3LVTtjwe3iv01ien8xS7
a4YYWoC4OAMnX4CjU22y8SUIVWsAOtvAB1VNPFBHFeXndaqHsH1erkM1ceacQhRXOR5ZBELdaDoP
Zc2JtauchlDb1P+hqJ1+lff30qhqodZK1c3PScRMuAx9t//F1OC1w8uDJ4da3ez4Q9NO9+4osVMP
Ty8chhE4shC6S4X7eXCdd0e9WFqXO+f4F6VflQKz6uL1lZJg+DQmtU6hyjLXGJ/T0aEXcu+EX6lC
YAGe3WR0QvfqpLvfyqS3z+bj+Wwl8udqyCSW9v5LHUypdZ2igFzQcIeIiMffT4J4wEsv4+6kRch7
7MpVrwAIAnaPQ666UPUdiTmdes3UF3RPtyweEiTNsSMXYYCPn+mA8tTmza/q0+r3rc5Fn63keWyM
dGlmA/YGtRs1DHETNRMjuiSxOjX3f0Y4woBAoEXXlpa/sfkNYFgLfbcITmQWPqFsgR3ZcTVUNRVD
AhpcW8R7rHXW/qvYluFHPC/l56mnZGL8b8nEtzjbUocqP1RzHO+JTFcC8nHXB6zxtb7fYgMvYXo7
psCJPLaUu9NBtdyPUJEpIKnlKj/qgQbr/JdGg0U2mGSDQjkI31AifvnI1eBWb07Tp1LQ/Q+WzcWu
f671MxqL8fBwbpRjLUwx43e1090Y0nPTkmsFBM0NsR9c4sFGL1L1sDH94B1Zzv+2J5WFagCL2SCe
DaTNXSv9MzPBuQ9meaumb4+9U14FZ/zlG3FyjLwYeL/4taIyAFfRulHJVgLLCmm1lJZl2eqbdEuh
dhT/cAeU7iMCL977ELV+ftIjqBQ7egvOmvq7hJBQiHebl3o1NogIsIQkbvtr+qLIf1WljJBbm1SB
cpinjEbqck9cxnSEGsBmZIfsPAx+gGJTrZM63qxdtV1I3YIuLFFtQp4kSknGmXiS2oOE5HgGIiXL
KIJzM6M315/jYkhZ237qn0+bNkKj7rpgRw1g2K2wg1BViGZj41QFLFV0+pO7uJB+FTapBCvd8rzG
75pNSX4+pSvargpYNOZIJ3iPd8vG/p233zbm9Hh6JEK7wm1ve4nlqr44iY09HuOdZe5VqnKvnvUL
Wb9S7L+Zsb0RSSZUkwWlgIaC2OptH+hbF4mnx/dRDph/8PK5aEx567ZJU7wBbFezoYO49PwrtHuV
XE6DQnGo0MUvB3tIP0JG10qKP6mvaDIoUOa15j6ktql8KYdUXorPMjpa2a/rub/EHGnKrML2lY06
C5Cs7uroOZVKUt0mSp6duNqZHzooDapPyjrEVXr99ohvZ3AyvHzbihBCUfnwj+QDMVerP1Tn1OhG
L7aB3igLWU8tbJ6kJwitiKU3+FIXbwpvRlBpCYvOFUx2//vP3RuFli00zXZveg2KD1tKio9LkSHD
TTaoMMmpuWybMJBRP6jh+vaGsE5ULNPWotw0DrQzeaWxMHjdyxfsTPIyp+pNcukGBVhzwOooZFRd
UIoAxyvvrKLhZtSfvmbt13pXwfFQadUWgHNBRBhqmbBc++a82J+vBuVG8YEybNJb09mFypOykzF6
uZsHIAQ2gl47+6WKW3tVb94iI3Z5XkSUNE/H5iUfK41bkAilQU1yO93HRTeTbpClVWLqbZctajfp
bTfBFpUM6nMa63484EarzgcF6uP94LoZHjfDpIjWs9uqiXUCUA4VC0Urlz/r8Fr9HKY5Utljd83a
GPLLPJsRoZf6M2o4435Fnpoab55bJh93YaHG8qFyKZwkz/WoRe3H2hNBdNBEG9cQ87rT2toT2mwH
AUp26hfBBlTc9RFIMwspTUnroGrQPr7/e1JOj079RiVAQWifLpM3ikm1zNfRl+qRI02x6bqm2at8
OJxUd/EiGI4VVZZ6/4iYQnaqqn9v6hlUR5Ram7fiw/z7Vp+Udqp6dCkPxG1dlmn0H2WiK8bXa9Xm
nR9z96yILov9hcunPGAyXZEcLRqvCpnJHQ/rMgk6znDC33IlmCpWXrjwErfQFnVF5o1N81VfSbu4
iHz1pway2HijB4pPg+Q0mFUGqzwXarMfNsYl64C7ZWk4mcCP6uMNL5PW1kO9Mb12jigWWWd5VdIN
Yw1AW2jXC0gl7YRBgzXj2k5YoXMCBQgFY8MyJ1DUcwLFddUq1Zsx+Y76qnYaq6iDtmocni/iH76s
G76I0HkdrtP+edrfLwYZlvTzVDei3j0uQ5gqNX9VR24bQI+4OFkWuDizbaeaqLh0KfDn5W5hDPre
m51723KviCowUUvrj7f9QzVA5myxFnO6+ebc48nqJWmo2pqtOIAD4ajdghH6ttmzTL/wXY1DXgPO
eIl3TfpI0isfe2OLBQ/3ceCErwqBM24vcJaZQLYFaxCuLcy7LaMzsDxNH/0Cbff7+Z3kQL72rtyk
dKA3CBIlFBizQQhPJC3oretBi1KIghaFAqVS69Zq3dKiexo1otb8/RaIKBPxyOHIJZI0++NEKtag
LlCJ/6F/i+xaj9P/21Zrq/Fk61tI8uizDu8pocJZs/kXRL5o0PqKBuEkGyCgNID0y09Eiauwv7R6
J3z8vY3Gza8CuPS6X7XX8PTQZhywRwyKSeCdaeWUaaf2+nf3OCCWPkXADgJo60/LZJT1g84+abzY
6K/J1QJojc/tGXmSHE3bLGvUlm/7ofh0/q3Re+7yfVlDWZ8aXu62hvJebiolLxGHZdQ8TSOoj5wb
TVC+FSco5Gffqv0Z/az8KdZb87yLrZH9N3krtAOjPwtNzaYeNlhe/Gc0bSc/L39qP7e52Nzxob5H
qfEIpl9L1HRybnpKCo+bcDmlp1Pa+IGUoOUYKPjN/SQsYP13NWpzxqh5rby0toSWSHf6sqLvzGNg
rFw1tSxeNUUZBrU+q0917+A9iZ99fEva8YdGsJAzigbRAPxo1e1fS1rFsyfS9WtQ0BjWdtaGlrCW
d0sp7mpWT7sBvNgv6O3bqq+cpJa1Or74KL+sWHXoreAoBf7t9Wop/teXkOvox7k14fx4XA4U6urq
btonaLtJO553UHKmw0K1GQJA1ON2ZwmjoeUZ/uTXqf+In2F/ro8lKRjlO19iwCj/plRPBqUP3vFI
N0cD5ENZK1UR5G1XtFrv7QDxSNv2ftGDulfp7rB8V69iUsjyepW6FHfD6jvPD2tvszZTlBgryvER
mXLzckUUUqm2gtPVfBOJR6kkWKyWSq2TRTqXN5zlDNxKQ6AzIfSu0M6o2UpNBJ7dq4S86Zkwbqg6
eK0MTHb+59SSV4F0e80xt7e8CqpohNvDIeRVkERf6lKdg+dIXsVJAOWo4U4eNXZ2vMtugqcGozZN
62amZkYXA+ylvX/Umtz/j3vCYWRg2HCLXxC59SpD5mr1I/5OVml5nBYOaX0cxrzSkVppnK9hjPea
KY2oXfVs+B/n27/+5+SfgIfjaeWGY1+4tOTqGAcgAQa3r1M6Ba3ChqvhPw+222H5OtzWh+NzgAyu
P9Zzcajtc9zORJ7kIDv0d8lpUvEMqXjX365SBEQf6KpyhI3pqa2d8W4PaJPJrHgTzthfGkGo8cM9
DC9jjzbu29a4X8MOZBY2F/t12F/YVbg++TatZt0aNyEBPwhtgPV98IOMghEk+FDMpHYBs9yhkXsz
2DOIUrL3S/FPZUiecHko7oaFr+xRGDmMgJ6GTmvUqg4yz4hpd0RmqsLwRczE7keJFmA/BfxZ3oE2
xx9lSHAjH/Xk70eHh2L54Vx+2M5/XDnC7oH48f8JMQiXspfpY4moaR+2NQs1hvlgGf/dydROzaLo
nIMt3r2J0d1L/LZf3J0gbs9DIIqmCTaoWOVTeFysaBhD1b325+9nXtNPjIZkOgdAlbgrrIFYw/7Y
fmCmzlQS9N10GOgmTFq3Y2PeCl98ouSS+nCqkikHVKZbUtF88l299A77VNdrzxxzfrLZiPW8rf/2
3kcIhQiF6bdZNiw+bibN4mPxcbl5RM8lsbDVeNqC6esNFOiu0gOfkh46PstIPDIBSVu5edwDAvV6
MBBeb2tn0Mj0X4IJx6+g2BinVc+3dT869G64L9/xw7yJpGDXVjh+Ats+2dk4tT9kJHIaHd7H0wFm
VjBfrWzLDlQswVrFZ0X74D5a7Aa5mr7wWkj6UY/sYzFY7Z4Wg4Nl+mAf/Sx8JXli75xPof6iSE87
UmXvmvAKMwS3vYXTj2q7+MTjZEL3lUTS3j86F6cfhC8XMq9u4FlonQCtfq7fzGHZpzK8ApY/oe+G
17S8HJxPH/GzI1t4OeoNFx/1AHAuCp3omWSGrNUyXEF6gtDym7L3yIL0UM0rYqd5qIhlYYH+sv3M
Pmlj5qosHoerztgBiUJOGiXO4V0+k7eHGUNLfWSVKLZMzybpmv1bP/6pOxI9O/aG+plzyYO500G/
K0KOnkKNf6HN15hTwSlQU5Dlj1RP1fHXceBydFXa3i5n9y7KkqeW9F6C+HM652y0U61ijIcn3Ond
qeGvorqf/NKmqf/jFOtfnsOh9MBkWjuqV3G+dBZJZ6bZ7yiRjTtYESbesAwo/sP6uHdUzp1B4oWr
x6GYVomU7q8uHOu7XvEDHI5k5vygk+QFXanVl3IyUBG8vWox1RDJjr88ekReevHCbgjm5sKNn6Mq
E+nr6UfxQ1tKMypX4ZyfPNpcoHtWyMfCV7kqGmHRcEF6dt+e2i4IflauMs213HC3/nTmlm/zYusz
fvaYuzycH/24XwBcKoUiJU4EPnL+P0Jj+3cleh11nWO32MTe9UHl6kWq6Oz5+qhPFD3sVj8qfnIC
v7BPfaajrJLKERFJ52fRsHDx3auySzv8PLlT+fffBlNmlxY/6xeN835R9rZfv1Y/WGtr2zBOn9PZ
cPtWnfWXHoijfqk8GOmCDtdsVvuyTvD8m1OtyrXEKWjrUkyvOLu1dCmSexgt2/VxG53fZCjjd9Fp
TWR/yccKQ6t4JaRABOyMjRUo+U4fJBvWL/cTnd36vQSE9fVhq6E5ejiOHq4jxPKH0fVhGqHzSFFo
rBt32bXNt20c9+2Tv+/b1307gaSbtit2BuSBymC1gDtLmHj/VDu7PwAep1WrqL3p5CX/BXhszeS8
VTYKNlXHMMzf8Vf9l8Xr2vZAYNN4eL4Op+Q4y7vodAfBGc/vTdEHIMvDfTa/vx5kTtxP5/dQCqOe
rNdbNZSi0CrTgyqsMs3wKvBJi7C0eq9pISZo2VahUD5h2+DZMEhZevhkRGV66f6d5U6OYtKuPhQ3
d7Z+VAC0ALZ1m6RNwq5dz2SSpOWDbcJg/spZorrhp3bSDKxC/B8hyaVzvBDMhwQu+RBXNWIypHTL
Fy2s4pAe5foKElilEYO02fQQlgiVVVod62N1Tiue+mrW3S66hax78Gc9jbXT9Ngn6WENnprWr52M
VHjf2VXae545WDroJh8hnb1lcCMEy1N8g1BDX096p3Mv8EC3/fU18EDxzPTjbTVYvBj1E/TOpjgx
GM/isTmaNgEnRKtNlHf0P8eBXTPXE80JNhWqYI57W96cNnrDHP9LOq7+hqZ4njYKb8WY358uYHNM
V5N0u04PPpZlj9XOvlNedlaVdhjUbpTW9dZUNKSbdUgPI1etcYZ3zwQRARp1yxTI5e5UlePcW557
lUkfcpVBolgNFDwGiaXGZihEllWDgXgBnW1M2j/XX1fid3/tnzHy1CRz4amapCtkneqzHEPqD32w
lY5x3Dd6WbPCMaLByBzdvozxyvPDVu6NJv3apF/VxKs0qVMjfgzeDJXFOBgzDrENfDBm+G3CufDp
jh2ghz3NCyFT4+NNjgm6Tc5NuFizygYAElx0p8i6C9kbqXGI01OcOlq7I2N6GOKZCCkEwDlai03D
pP9eSoRnhXNkFI5SmpwoMXgLrHAeFuQ9rTgfJGCG/iUNWR8hDYWxEVDyN64JPdqwNJrobZbDALPl
Ajh8ZeRzjWye/ivvpmkl79a2uMm7R1Axeib6gbO0XOsgx5B3135IzTg1grmn1N3rMekLHF20NM6z
h1kN7b57ay/M9UivckeetlHvIAUjUDh6u6y3nfcSX5n3TvPeZd7bNmTJYTvZujPJsRuGtfGPm6/U
LEbKYuBS3m5V9930n+ybWSTJR8sXKFx4sehbRlrdSfvICsYL+o9E9vP2riguPboD4QgmHrnuhD7X
tjN0O0k3xMWSYkPu3T4gLqAe3ZGV7xBJU2L6cT6WnX8xRoJxQG6UzqKuIXI+XnRHcTrmJ1Qfn6Qj
K/2fTthi1bnSd0btuN6WqzVSKYPuDJ2vEkYyIjZkEdK8w/1vICboAKmyNMasXTo03xR39oVOKEM1
+HOzWVd1tyZTfRvsaERggcp2eSA4Osz75EbnDmDjtTe6ix5ViCofFE5kRMb6W2lq/a2kfCsmb79X
8bei7ara5Zh2B8tNOQ18Ibk0hddMtndrPOVCZze6oxBav17faJjowyaTkJxEymSGe5NpChrNuwAz
m2faxHJAxnfl7V1VFEh0N9ndLXZ3mUbs7u4yUeIaTri15sMxCUqnMIGVSCfvm8Uw2gySzWBU6sfL
fq3Yuyx6lWK3MEpjjMNtt4bscu7FOYsFy7zGMtfdnrvjSa8AJJRTMjdlCNJ+5dKfbPvHan8HX1nt
/+SAKALPKT42uPmKk9YbKdy8jO7VmY11expxPzQskTybJFA+xAE/Wjw6TXGWrq7MImYwuiNLqcai
Dz0DxFU9dWG4MLgMOI5twvWjR9oD4tBRx+LQVK8yCAQdbYBXGsd5up+nB81MdVTUbeGB9OMagVLR
0bFPDTaMg6bc/eLlKmkwoGhtfct5WrutrwQY8S+jaoB8zeYhBIYe/buOCuH5W1Wsboz/TGotY0a5
L87I0zgOBPQkDmDZ4zlA0NdZgKAjoMumVQ3eq9wlYcxsyHIO+o5gXM01dJIC2eF6t/mus80qtC9a
oG7LXWuf/1mjn+P1zccYiTtunautaz6K1dYyboEplj1yJ8ARreJ3uX9dtrLCnXe5dF47UT7s4Lm4
9oX2+Mds2QI5ABFZkRPSKprhdj3I3URCVz5qiDTw6lnbIniC/B0gjTNQmv8/vFJ+peDKcz4qE+is
1qR7kmaAKBa3anFr5H1qrluiMMXbSWet8iv68z9n9SRu3qRZS5objE0KNfq5fSBbVLreyWn9EK0f
5ig7ZpOgN+st88GAvZL5k/UyRKFalx1slHWjWmCnU8Rgpxura6PYFqlwJZTZ97J6t7LvbpZmxVBY
KC5S1fbzNJTaEciyTe/i+jo3F9O+ZYxNbIO7iqFl2j95FFX7k2u/OB/E4B9zSJXBSJ8WsS0ezDTD
C4NDYZD5U1flZYaCEneARurFDixWKWnU6p2SyZ2Hp1XTS2NcyrEoLssi44Kn545SKAy0fZflDbi/
UMHqjTZkOY0a6czenJWSgxhxLgqRA3BThFgS79adzboju+RYRdJoL4tsrkHIeZDMddKlbq6n7XLF
wQiAnFGvuOgl2hyHLuNkadKLN70ZJfQwJn/GSHurf+gPDePn+nJgS2APJCx12rP9BXreFPu7dgYR
2hVXX71bXcjbQuZE5dAYVjfNDfbRiC62TzVWlS4vmNXvllzV3Vvv5fFK1+Zi21zF/U3c38V/7fN0
TiHY9MDtayNiTSGjrVMvh3HNOsUswJqVx8v+sqSjDaNSbpevYYym9jG4j4pt3Zm25TqtrtNt1Fmi
PQgx4nbf6qB3dot0y/MZ7KGFSjOQZWqNuFutqG1QMA7rp7uyeOHj/fx4Pz3e78r3ldkDMO9l9nCY
PWQisZP7c3I/8QifCZH+K7chYCDJ+d8TkOig5ydAwvF2oIky3rRXs/b0l4usHox5S7XcVlFqRKF1
Lbeq1tWkRNSX8zbsi4igG/Mly5kvElNA2NB1Z2rptTBuXCHO8xtXqCKwhsIChy2c2sao7XoDY4sE
12yE3IQhsGWEE8JtZFxaFaUsdAq5Odo3awLPOpn7huo7oDEgMAg0o3tm8z/xPWQ5kMX492GTsspb
3VqQYj7lVAoqfl3A5GPzdlBwPIemzpZM91exNzbhPHMIG5ka2Ut1HYT3mjvzkQiMIP7GAq19WOF7
pHoYHj/X3284HR6W8KGjF23Fcfbk28qepEnnzIRwkVFGAwrSTtyqPzPjEPEnzkaTnWFBtx+MJc1D
35d806USvm/0ckmr7u9q+ja7mxzv1KNCoytSK9ELdw57IY18lq5oq1rQBLLls0mH70DXKpDhg4R2
tZIk3tTVvD4Xd1T7wB+4IV5/Zg5WfUDCVETgrycd/6bgp07Xx7TvO5MHZu0IRyLfxFAtr+/8AGOE
T+ooUL4XPL61im/Gdn1iKwmtYn3ikpy2sE86xiGzLhtbBnzR6L9McgIIDkf0qMlaaogj0lqtutAB
uBvFXjR7CycvapcFfjvjX5GaydcZwYX2niwRanba233amwZOKK5rDTZ5vPpR746/D/QCysuPpPvR
Yw2kpED+0PBVMoNvMu0onUHObtw2zXB+Lu0JV3ueIbcYugquttGMjcWWJoxQGiVql8f2DUGBzlsv
lzz4rMfqNyurPfKfnB6PxJlBibz55Bnxa+/4G1hS9Ly93QXeSOgu86Lc+q+V+g/91MosNO7k2NF/
r7/PnxMufGFfuf66XGwZBR3GT2YBr3GIHn1kloHx6+mROQVKpfbiSlyFzp6O9c19sggyb13G/EKs
Ph/YHKez7izr60NOToM4Ve8fd9eUb7Q2sjFn6UYAUVG75+/VUtGwoNCdhngB/JQREVATd6FEb9pa
fU72rehjuak09BA6bJRiQbL6gBAbQddpkiR/afleF9nJnmIR7hhDaHJRPb6JenrrLZOgu1+sEXFY
ax+20AGrG8gKBk95Nc+hBlfIiin3QJTq2ddsNUWp/SgV2obuotZihC5RDqpoQ3eRJrpqy7sCJRBM
pt0UNNGwaQZZNE00clrJMoVzR3fRilQRdBGA9qSZpa9lq7n/kJFRgjvctBJSu0NrGYU5bQ6KWA5D
9I1BnIlmRTCZbcOfazZX5iars/90CXUIDYRJDzujqoj7H4neqbuV58cVioZ67p/P/T3Yx5h6rrcQ
Trzs1dSbDt0lTdQpxM2bpMgAOG8O1AvXhusJH8PFFW7XS7gBS8+vk2GphOjPCdf3J/C11LlHCgen
47xr49JMA8fYU41bVYtGQisgTaO1nDTHr87x6pM0YPxNQUD6MMVnQo9OOmuNM16myvvoK6Gl/RpZ
W3yQAhhhWvg4rX6Y0ZzGgR44wLKZo3bUICcYoP8wVm8u+Ok34ZdzXgkTid3XMnsavzIejF+hSHRp
g5jfpylGDGGF4SXdfYa1wo9ckJF8LOtSpwXBgDYvXAObN7uPF9MfCb4fOhXdz8jS9f74NUg3aP83
W4knbnIZ03IpPAfO0/Qi+mHS4egwQxQLjxOcXTOIYevjk5g8juP24JX6dKkz7gU1MJ7177m+xt8n
vptZ3xe3PCV9XfRy4/K45Wghftu8+WSbNxPf/NurLJft42f0qMhjMjGTGC5qxZ1zvbFDQ2RLu3Y3
1e7OwqHave44bQMf+jDvevSWgpa0eLT679KyLmWvpTpUzWQdro1Lqbf2MPydFSDu256yxVM7ZlV1
8W095lQc26d8UO9eayGOrzLtGCH4eRr4cQQUhXUYtJvUE+L4kOOkkhVUudd6se1qlZHAfefXUi+S
N56K7QM/dLG98czfBLbImsHW016vFRcid+VrUXPoc7aRU5RlcEzb5x/nkgfQX+GKS5dwBcfF5eV4
el46fnv1nCj1TAwXDPcDXxZZO49rjrUifHCRVD4ys4Hy4+edRzFb2KkMyjCsfLgY5t+uZFduboTy
Qx5OOEyjPRx/Z0cpv1cUa+w/Tey7rE9R5JF7/DQb0jyZEKf/I3uSTXpRw1NBlYhR77tOhX4xlIU6
Nfd4w6MbihR14uU2acFGVT4YgP5j+vFy56KJornv+Lr/rDY9/p0WYHn/RLTaPHKeEYbcHjQTncdP
GhA+HG/GUET0AuUH5Yj196aW2kgHOvl+3imipSWMjthb7c2nD7y2anBvlT7HryZ5dC3N90mTBMSR
8807KTMFjq9k23H5e8RUNTiYwug3osflN0HTOngP3dKXo6doUnoTG3OTqFCIOFblZ5/coSo94PTl
4qX9p1/vBUq5pexsHi83XnN9AnGCNZ9BnBAxeue6MRM9ZsNNKWWaz712WxAImGw9wG3407TyulNx
mBQ+nK03NarxE48c3RdQZgc2jGMHxa69Xv3xqAaV6e9ROT3oduFWnH5v3rywmcsh3L05mNxshp/n
6gHucqMpu241mB3wXnIH++VYsHBV7hy6yl00e2bb4SJ04Ba7U7i+FITm8nLdqtgtD0raOGPLReOy
+uOFi/vUwHKLeWTTrB0/OgilhxgKhoJLwfa0kqTtsdgsr96z7/Ck5k4Zt5Uz3siAPbVxUr+dYFIf
l932m0EjsX24tOcu5TsX2JtPqJn9+e/V4NtKY/LatutyUPz0O5k+RfjmViuXa7nhdpjtgtlzk3y6
RyxPSQSsYMi4JmJrhsBVkn8+srAIcTJqL1HOf7I8cNTCtbdoXN//vZMn+Z2MBDH9LU40CPm64hks
iFv8pgBNP51Va14rDa9Fn3Q7/gmB9rhlXNybPU9wNwJL4aRJOrTbp8IaSg+H/m3pmF/wsZJRnE6P
gp/Mh2NgknVzfliGZxFUmj8zF4rJ+/Lo2r4NJ3j1YKb+5Lq8KZx8yHhD7Bpyfqvzzv6t9Oxa8C7m
jYHLI1wktE75ShSkn0nvWAiXRFxD9REt+Tx/5Tr1+0+5kMppnb9akVhUcUEqgLmeLFspHBXAlh5i
DpRfJFa4WPuH14+yygLNmXSJ3Ur+zG/OiAWtipYC4Uk1IS8Qyi+GvlHK0r6JL23ePJHMlUu7kISh
/obCrkgYxtN03lxhrSS9LFHz6dVzFhX10GnV2xdozrqyOYmNT83d0Z6nMa30D+t+pjV+6MXL3nUU
UpvGibJQugGfVOZOK/d2QuAlmYwIjDca+O+S/v4HKpeRWcJ/j621Fk22qPJVRbB9Putu8mYz2jXO
i1Y6+774u1omiSXHjLfMaWuaZYj09UunnHSSQqeedCQejQ9pwVLtsfyYWduDAiVhtEtqXcQZNtH1
WfeXNiaNSMVa6/XwdiVthObp03GDZRtoAaQvxEZ021tOBCsmeBIiu3pLb1MDVqhk6HQeUFW7nGIa
19tPpoHQH/XgBl7a928NTt1NPc5k29LbrHBlfsTFVySspSOetPmU5v4+1HS81MPgWvpVuhNfoP3L
XVD+uFqMaiKdwrjZn2Jxkox/47YPV/G7Lu2TWrCejqKx/k6r7rPAL79NsxCpXL9211moqc3+A86/
ZAGcv/eVBVSgx103IsBq1jDqNDyx6ynhckmcRetNEmfRqqjByHeTxGH9Xn4es8Yy6kxXAVe7j9rH
c/uQ42prs4CrXY86yyxVWISrPXHxkB+2RvtGIQ64WqBaA6i2dAlFmcMurZXTCkhKORRlKNs2X2i1
chBRc1QLtwzUYWkgs5Sw8rY0qOfrgih3PPA9WBLsjzjXbdCxmL+/rFYNYDWo06yehIf3DsuesJfK
0goHwCIs0qoaoHNP/EtarvRgKS4N/UEyQzlDIKfF4I7gwKHmeSLE5O2Z70P+SeEf4obLnz3DU/FD
qJeBNKFmY7KXJujNKyC1Ob6eN6AtOsxmqUu3Af1paOqeH7X9SQgVBGjnxG0+uYjC/+ag1aVNLtCh
PfCjRm7W4YJoQlAsYWCW+gNw5qGrTRXgh0kvfEXvnUq7bE6M2rUpF0CDhce1SmyMwH5fcp8KaW3g
vcRU9rTjbXKr8qpL0CKTgYwll6jR+HNX0qcVlF3J8utP2OXE+/E56Lbq941JK6midQ+36yFlPqg+
RZvWOy7DScQK+MKs1F0egc+6oyFJF0xgcR1ysVa/G+Mv0rfCpRXZnjmEzEs6yQiu76UnIvD6htO8
Q9qVbvctH20daCwb9oFjeyXhN30qP8lgKD+VppQytPC7wVaNbeh2BNTIplDCvcOh5xhSu72CZRzl
yprI5XlsW3XbZBuB/Ts1SESYUgUZd7B/FYMuHcBWWf6egqESVCyoh+EFqzg6aVUNptjhEMWrWKjV
iJQNGouFaQMnZxq8jFNqVo+Mjx/np32lpfN+E27QVOzVTsatlNjAt2XvmuPX3VNv113P2nJQm6vf
N+fGksaeybvaXvySwKGNOVhIjAvMDIPMDRfWcMFcflxnd/FPH82kSXFAWYA1/WxqqL9ED1fCF5wu
mPwPbs5y+MP7CpYkj6B8ujHbklKcPkE/61bAvfUObL9XvPamtd6yplTbPwCjx/1o39/Hga7JCRl1
2p9zHazPTyodA53k/BRP7i9/eFsLX4ylNHfUKbmLNH6mZiATQX+Tmxs/XFOaATo5armpGUWHOShM
QL9RD6Te7DoH7+N1ehK4l4fj7S3DzZAf67e6VSZcxpKsAYkkJJtbrC5anhPlY4sib/Y9C3zNiLaF
os7LZzr1FqbdUaV7+2RmUdX7ca1X8vlA16pdZVBpMvGuN0Fvi3qjXW8V9WKWiZwtCqg2FqiZ9cDO
6ulc9z53iK02A/GZzMwW920W0xrFxgfxntT5w5sAekP6/G2gD14+L5/CYDan0DpI9J/8pdqqWEp/
Hw7N+JNm76hHsGuVYQrXAH9mMqykEFa/nIRgE6FMhlAm9X65TEKZVqu2foch9TXkMslobE//CH/V
9FidQ99Djp6+h46HsT+H2FeD/l3fYwNhU5e50HTxL0Pw6/5p+U4Iv9mFCFh9D0NImdbH2OKYFVb+
lZoN48vz2jWvUiZup7PsZBENesg25b+WziLYlB31FmzKm7mfdDlRr7ybkdVGJ8K6CiHUMxbPcutC
kzAihxC0JkYI1xLU0kIC1BIQPMoGPGeJajthjxoEKJKiba55L/xZ7R8iGNFSb7rqkciP4u7s2OWR
wFuzd74BS87vA49pjK84PEouWk3nRjTYf0n95UtV95Cgypqq+uEN3WJW8eKRF4QBK4fkI9Q/yKkG
oV6f9JSarVka/guczZjkcDZ8NmQ277L4/6g6ryVXka1bv9AiAuG5xSNb3t0oVjmMhEDC8/T/l9C9
T5+I7IpeTqVCkDnnmMPM5mztRoPNR4TD9wopTuIIgj5mWzNBH7S30oTrvvmdhjjETVIsF3FfxKXp
rL4hBLotsiuh+2xxtUKrBaDI1mMLgNj8Pq2e+eEgXuttvKR2WSrK2BDxP+DrhbFeuqXZSreYpgC0
0Yr4lUT8qoONDAuA5PIGDdKdvrGyPryANesX4cAMxjxRspAJ8g3kohpxz5NIcpfjIWu9kvaah98F
BDeA7JkkOxbkignyT4SbPO9dItcbOFWwpSqYv8j5Ow+zLQxl5phMtpocMmD9xU4LV9acFzaclDY8
ONQ18tktW3e4CKo+9kNjvpXzLVR9NdnJrfvan4MUMhLyQlxNZ7fDqg5MmsrYxBkRH8LpkMqHi3wY
q0Mq7avrvkj2p3rXZDulIGzJulykVq8wzBSc64p8a264SajXONYQsC3HGscPjuGom2JuMa7zhuyX
yhAH1BLwQ8SJcBNYVHLWE3biJqOxfl3Pdk0lzuuEZfxb40EWQ4yF+BOWIBxg+znVNwOJx6LzB3Em
UsZ2+URA0M9veM4M5JnhMU5fSTWP+Q/CGCWL7avQK9GgjwzAcLQRZB3KdporqnUWbQNNDYuOhl7C
YMosbja+Iun6RAuCBHixA+SGI+YBbr7GU667CsCHLDpg2l/o+bNsyngGAwa3vyFrxWPmsEwYJbo9
3e/5iAh7dswTXJkQKv9Z4XEKK4g4bIddWHShljl/ztr1Zp4nBsdPqR6lFZpyEdaozLnAI2yVERcg
zHPWkJdibJX+xzHFzBOOqYiDgaLiWHTmQUIO45wQM/8KSsqtI8IYd8vgAnuJFHDEYzhHICBGkE4M
8dmvZm+02vbhrAA8XZ2pJ/MmkPDlY2u6wdPE0za0UETNCS/nQ0p9/pQbULfijrTeJkrRbYNUenhA
g/xcPFMDH3JJqLzOK6N7h5NF1iptCRbc2AhWImVD+qxd6RPi7W12EYR1S6wvEZsqM4Agb0UqCt3U
hkdffAxQf0n2mhdAxOl11cbyg0K08VMJbRhiIPFl+JlRnFSAD+3r+C+yZmOoT76l+DOm60jhhah5
Ab+H7AXvmHy10TNRyjLhmt7NJ8aN6XP5KSNqZAc4uukHChCW2HGpVRBP82+YlaJcqjd4NZDjN+Ia
4B0tIU9iuGlWzyRqTuW2K7c4UT5m7Hw4F+nR1YjVISo8ncl8Ft3c42vNb1Ycj0h4sAAlXjUDPyU9
g2qeYIU50DLl4dc9VReDNvtE0oYYtAEBMmi7nJzicEM7mWxPyVZlkDtuq4ogmPDo4KYghaPutyQP
6j7Aa/5BV7TsHuQCsGiF9PtVmOtvKjj9cV0jJEKGp2/aHFaf234N6/QMszEfDzPfPuWcBZb6XZ0e
k9Q7M8zB42XanwssLJweFGKeg1Yvf4bTqtGqBE7b+bHQIYiKBVd6RWgYMOZP4nRsQdUarzBi0PNH
vE2vI15XWMixn3lw8jRtn+A8sB4+pwi+UPFT7vgb1HyHJV1o7KPpFcm7qkVGjwIibpMYb8kado2M
D224ELmuwoVg84RAeVWtU3M9vMJOPzK2/EkfS+E3PHAA/RCr8w/hqgsy+ifGz514XmSshiBfacJr
EhqgFcMO5HkqoIFxPtS0Tqt/ptf4Ei3Ta7wKmF5baLMptZGMIq+8fthPKL2E6xDSMuRo6XzcglCj
uUdLCPrSvZcbPPolHp9PzUYL5xD1rMDywUPMu34KVTnmk1y+efp508TosxDcXl/CHBAOfkWywOzX
gEUZnFlKWR4xg86GYYXHXaVUnvFJxNGn3nosHC8Smag7KJzejXwbCO88d7rIRedUz9jrgX1FTUdu
cYYj/C+cjIWWUaaikIKTAXnhj3Gzq7RsDExm92jBVTWe1BijR6mIsy5K+DGxylBeLyJyF5ktOhN1
dgKnGZludAjSX9oKmOPwOE1nIj+E5wjpzF1Gt/N5gXiweoDgvdqDCOSfGHwTxGD6zObj8CesJXgq
Yf4JHxKTnQuz2w22lsdtjSFk/74IBODBp69YgtNa4rUnFLYkVqTQCm4u2nwPwTBvSe6Z2osWByEB
/R24w1CFnRnUtH7raU8u28YsiAallcEtL39N2p21hUm82l/RO/AD8IJ3/DggjlhyMeADfb29MfvP
mFGLw4qEhfPb5S35BZzlb/DH6C+xMHohjBT7NshXyDgBgrGIut2i4esmhiUMKk6YxMDbgADDm49J
VsBTLPlV5okwUQMY0gmtIFRATHAgRawtTu0tKCEzVTGzpBrBsHWzAYfPufbcEs8qY9tn8DzAPOB3
cNhRzEWXMTaCQG2X4UpjEHIPZnq6wcEnmuAo0EWOah+o28AkAHcrQjFPv8wcDWF5NSepkt5Ay0Ev
wmQVI2grJA1DPUzJQxMoITXibVu9oY1lxj7/i1zzGW86RGgChULSa96ABvF0tgAUX8Sw9QtQl8P7
bajXxJgjhfkC12FK6ShX7PpR7WJY3cJ/byfEfxBKkAIzUlAf6+EAGrg6gknSlL3xQ1/ewLrn4ZW2
Y1LWUesxnbxHVoclU/ENFs5sMzpG+g4OPZVZZ9+Vb72IEs9/LyJVfX1Zra/95tS6W/qsBqWxgNPy
X3m80z+Wkoy0kBsUttkcfXAxU8ddN1+FqJCw/jr6DlrKaY1vzAc7LJljpB7xO68wqYqQVBQJEz/s
4sEhTxCEIlgrcEvSvwPIqil4UROzhvnpy6Ac/dLL4Pmf6FSnPhUGxKd08gudckisC4RDkk10/9r4
N/6/8ZvJ7ya/hJgF+7oQfBO6mT9q216k1Q1aJ10Mfisa4r+wJul5Vqf3Pc6x2Q4lGhaei4un7QqN
nxDA1yTUMI0Q0wTw5uS3s9dMIgFguaPsiDGDDRuUMhVtA4opsh/mBSHqGvyRsuswHXtVaP5yfSed
dh0SA3wTKk+X4ELHmLChuL1C0+Ashdn4XfowBkl/mE3/gX1IlMl//yinprxVkgm0rd6pD+gTWcTv
JLnH056SxzXHkDaoX3BKBLJASMoxhNIvr/dsAfX7Eq1L9yv94EMVs+MfTUDd4DwvYQ0sOdduV513
tbklzbzYEP8LsU71esEhKfgMxod0VmjO9xNP2+xExtOpQeH/OFJ18hj1kIkwRHxI9JB11MJhCGkK
pp7O2kX/SfvVQ3Nl4CvB2yOzgNhV+Bvv7K+WEJ0BVf1Z9UpzzmwKVeenxVR+qDQptfhlPJGNwbhO
qCgFcoNrw2w+IPdCXoh9BLaZyAsBWMGNjtuHRUMl1FOf6h6UCJtdekAqH31dbTD2WByH9TRoAWN3
NrFDHeEX4vWl6pFADBCbuneE28AKx2v46n42r4QT1RRLBqpe+Q/cFmDLBwq8Yk9UM0FngnACj4CC
Yk2r99+zEl8f+iRKJcTcMH7oWOvPc6jOOHirRhVk4C5qMOkAUlOd8tX8Hhqv4/EG4UJ3QtfHlkwr
KCo7LC0bzCxpLr4ZL1Kqk7GB96nsVNBiSBa3ghtkB/dPf+6qUe0YjByfuG8yjhICUmLSn7Rvc1/c
Y60+iNMTt5891sRj651QdnBA4eICG/lwhYishytsRDQn/1HJ8CAm81/MvgPgJggAv8+H1TUArkQP
hfzpj3LRh7Sq+KaAczxgRY3IF/epd4170k2eJwHBSSKstqXD8WyuEukULsFU+L7a9b5GjEuT2TIL
FLAWoieEKsjBEE+BYlWfzcq/zXEhZeeTqp0jgcVX2kf8ysICujh93iLEtEZ8Pm5whUAJy1cNh1Jq
G3xV8HjlFgBzHCX4Z/9o0DQ4Hp1//tRBBjAGajiF5Tve7rIzmOwPumvEi8yWu8v6zkpo7xHPkXXH
MSzuh0q4tyAazp6V3sHNla/mCtv8Z+owaeVzE9mMoMGCgRshN0L2mhd+L/wjEQx5yBnNTt604nnZ
AOpA9Mdt3tM3fYKsQDB2s0G0SpeZsUuqPbbijaDGCitaU4spLwWjjom/I+8mTPBmd3wJf7Crb/S+
qfh83jiVNCinIANTVPe+8NRXfDSPnQJC5Kif2EBTseIVDACjC2UgNuf8bf7ejRHWrjw5fS/+Pku2
/IagTWbyszoSgaTKnoLRF/P5DGbwP9pIuMrIDmGy46vEd57dTvT6/3M7kfkYBiZw+IDALd7b+UGH
utdil38Y8K6/x0/8SOwyHmjxaV6THtIengZn2uCmIgj3BzTVp7UJGd/tMNk/mPTGayxaNNIJDyi4
UXUg6bgObIDuAIFQwzA0qrmwg4tu4jrrJmjNbncEiCLp0JBLOcck6K+BogYdefCMHtA7wWkeBIOa
1pXPg8e2gCfN7uCphJ9blCJ4WHuq4pWW1w6e9SsBVJLmaG7UZGOp60sHCyruz3xc7oiM9UKesGNC
ea1C5UyRzBA9TIVhMYEFLjkgJ4bt6xYRynlDj3hSN02y1aptgzwBAQfXyw64A64wo0+ImoSh9n/F
B+ioF/GBRHIY/N0Oq4zYLtwEOXAdWUSZ1FFVRxnzmxo2xj/RLfC9VYTD56iYxRaIalZEefv5dz2A
xYsFQH6of00kFrEJe970YLb3Jls4gQg+YZg6jGPLTQtX/zpL6xq6qMRMb9OXm5FFxUBqpbKuJ9dY
J7WTFuQFoJcTKoFLgY2QSLg8QnqCJKrTF4iESx0sM0NtzT3nnVXvgiZ0EDIpoo5ZGoo8ok8oPhMv
w3sCo8RZI3UEPvwiVxHLLHVTXrcjOg9E6zz/AGZsFCTcYg/EU5yI7ZRdt+U8ZdZm+jfTN73bTp1d
E3SwCBAJ5zz4i50kkz+ML8AOnk9vKgbhUOXgIFfxLcMkwKXTxTNA9LDDz1GkZlQGFE3UOQjfYW4E
oE23JDgZfi77p9avSAfK/P6bU4PtCXiMmnrwB9vHdIEe+Ro0c/oB06+EYAtsRP4NuLThWFlMwgzZ
WUZfxDQy+hpGpEzsI4cEHRpQF3ch3SoiJYuQ67g7xSsCseVIl6OsISLDsWEQUj+HOrY5Zdin4Zhy
mwdNEySXoDX8m+zXxN2dxbuqCWuzfRNf+kBNuI3iaVpfCfxMI2wN1c2IEdK0bclgPj8ZHCR20NsB
A7nbTN6/3kJ6dZnhEXkVCdYLMTZrsP4BdI98Eigi9d2q2w3droZ19FEbgJYoD4SjH7KB8V/ZADnI
yAbIQRaygZMLLf8nvxdoAJmOuKqwcwY8kAbSL4EqczW6C6NDwT0HoId4XhYuOCfgN0ig4tWKh5nH
aRJmHgtheU8dqc50ZYX6sgjg2+VJwOgSxnLKuRGpBizNKC0wlQ8rNZTQatHXkbQJ7fUozDiOBpPq
qBs4O3nngpx+gwT2IyMoovprwY1ES8pq5n6UlhQPRPrRpSWlK+UCLR6I5DsrNPO45GkxLnligF6t
Cy1mZVrMYTx1gKrxFfcXKULuwPBOdVbv0laYNJJoqkUJG3KAjR15V9g4kndVYHTN8I5e35Mxm8o3
KhAB3xtBHB8qJFrIUqbPqf4PK4qTFiN6sHUbo0B/4VJAjEo+lT0mGnj76U8dtTLduihgewnWRCyX
8TCHrmL3Rzrmsd0rc/I34d9sNmyVa+xI8CLhqdJqN4UD7RIRzqfXEPs4bqVy247blHwGON4as0kB
PsCex6bONP0qFI4kkwfOhCnJpXQvAo66tpwae1nfqfn+1u0u3e4k/HXwNvkjXfJStbSWRCofU32K
hIq57h2VCQYZNNLK++WT0l9+B7QlIINxI1Bu9QqdJvtdms+MqQpFLhw3uiXGLlFysIgQm9Nhlyht
DE/8nEfBuT3/sZSuXWkWmpieA3SOV+BQzWhggMF3dS/ijpHTZ/0uN3Yca6jfiFU4vgPNGEAqmQBl
uijm0DXmRcLIct6Sxoy/beudT4fsvlgLvb4yn+GKr8GHU8SBjDk9x0LLlFtzOM9XjVDeKYowIFvy
6ikwwKdU8KjnA2fF2Q7yeQE8SVZg4RfJw9fuTxoVU3QchM3ef13qKWpwk5OYGUdn7F6gyFcE4Agz
swSFXxesUAfrYYxTHkb44F854wVgPBaX4P5iB6zlG6Z2wDcEgngleWSRFZJuhThVweOzpLdgpOWc
fnD+oFOx2I8LRz/d8/3xflu88mWc47CgPH5Xn2OOaN5BR8ccuTMhQtEBdTETaEbJqSpGyTVDnt65
fDbXR+NusKOKZxZ38lDmITZDdICql76B2ZKMDGarn1xBiMIiALMvy4UAA527uu4uqYdoBG1qGxaI
UQn0u+DPKBSqxor+JzyusFilvRMKVaKeKpQ2grwJagGTGgMiZMXGTsiLfy/aw5FwPkh5Q5CAHd7i
kRynW1zkMS5ZSNOgaC0cqQvPBK7Zyu2TTgs9Ljltk/agHiBqYWZOZjXsc6zMYZ/jZo6V+XF0jRDF
mUEzYjuI1GBj1jluXrE1EbEa27w2oVT02gh0TKAxPHvdFFGhHJ/ZIdkqT7Esxw0CnVPcINCZ1wqx
Dv47fzn+8yOHBSK+HoBiFXVNZKHNVEO742wKE5O9MrhcghxQB/WvKtYNeS2aMIwsvYESEF7nyetx
4bwraL3QJ8wKTZSZNX4HDKqJsJn1mUgz6/skINaI4RknN+oNFk0VqyuDFY3rJygkECQL/BG7VL6C
RZ6JAoVK6mNwmyBB6yOrjArLIYJ2YCwX5kTwICCzg+QGeYeEiNDCsQdRLEW7JWDOxZK1t4TJ5VF0
V+dkzRQRNHIFuWGGO2mRlDRAjmDCBFEiVQohhdaENiA95XTyUowe8UCB5E8jw/zM8FVHvRtbOIKC
g36UfSil0P8rJon8WHIAcmUCZgewG8koJS6gaoRNFVwwuMjwxjSYxSW0XLglIICYLEAAxd6SDJAi
LsaoyNBGCPI7SNZUPhW/4Fc4r6NnKH+zF/WxzYTLHZgZMNqiAei+SFbY8OKIAFjNl6l+rQ4oG1aH
5LIByron4gzOWvPF68DeQwXADViu7uX7hok8rv4rvCCeuTkX3ph+mA6LvRfbJFZgBi/JmwCg4010
X3X1lb2A/QFhlhidzlS743M7HIQ+YBTeXiUZBbDXUOkKQ3YWrDvIaCzEAqeX4Q4WN2oOBdwRCQdU
ZG5wwlhrBMuEs4fGjlxWWGzWh/VROFwccfKzlJYZari6hNeOrcQ1uX4Yy/AM/9WpSaXdlO6m1U5P
d4W2PeEoj/5t4gMRYrThLCqk1YtBAdyFLNgRwVSi4Q0y+Z/6CLoS9dFStVEfGTmZSIhO0aBNg5h+
44UMo9lCm7t4IWMTiSbo5HBTw2meJxv9rB9q6aXIDyFrWiFn1C8Vv+B3LLGkuxNhUyQIFcwqd7Kx
69lFKg+0EJrmHJwt4+IHIQfuM+o18rKV4Pf8AerNDNYmhkBo1fL1I3I2Zu8rOqAfizpsszLcetra
1ta0tl2/a8i+6nelsUtPIOOoK8UjYgeMelg8IhzDOBsjjjPBWrB3nTVUPIiMAVjiAWTQIZ4/lpfw
fEYT9oQqD4dj3glkf2ZYLaTrhV4F6Zql2R4VxkK6ZjSfMf2Cv4O+3Wt5zW0NRQlqOw8KUWqYQTNn
GreEfzNyN2G54JqJSJ34GFhIzLSGdUVZgEUZlcXlAdSFqogFtZwtgYxgVjYru8rIHRHc4GeOaJim
DuU/JTy2AHos4U48rY90mJTq7pJbfiUJjt74ur6l+Mit4ZR8cn0HSvRpbZ42RrNJfQADRsMAHEc8
6CvmixhvPMOYAhvoQQhKjzBa4YOjz44jMJ8KPAWjnhTSS/TzQ+SX1jtjrRHgTjHsYveVnncnc/vT
RHhyAlogET9+D6Au+kMKOonXCeayMQmR/BkgxOy1upCwJLyHZt+dzwoIq95A4GJMDaTJC4F7qBgx
YZo5M7WgSTHSxt1Vec92zbBV+M6c4hy+sOdnsiJDiv7nPBEQvWvn8qUqdhdjl/Q7idClTmTdqfxc
3U4atiMuoTDBBiJ1qQ7JfY3AWLgo2JMdvwGEQONmwhbgzvmTrKTzJ6wzMB689hl74JFmU1aUEQa2
KvlKSYTxK1OpPseBgOLERkA5a+mPzGCs4NxB3QkwMm2h8rXCyNRmT4aqz+sRbdYId5dWE3DP/zhj
VHr4l/L+MVwsBQia0y/gv2j6cdv5YEsCXsLxAMrYqxhaCM7aD2AN3ydnuDx/K/4iccOMRqlKZgzx
ArwDegQZgyjbzZVBDkyT2asI+ul4J5PfJ5xVEhxJwdTnHHOizCUKuCU/FBN8FuxRE3Hd2fM5ksSv
xq+rBYGMjAKhzcTUH20mDoUYdhn5VlFdaD+3guAu5wgldVYHZwDjszrYOEMN9geJMUww0VFLfstc
VIL3w28s+x9wTE0gUbhHRNgKfy/hTU/L7+LwdVnFk+FM/094JDNYRXXEhBRmIIUWhAyhPoLFuRA5
R5zJ5lAG1EcqXLhZfXSjwKFi9rhSR/oo0RgRCEhXdCaIhsaIJyoBlHdRcSbmbgAlygPptJdxlQo7
fd/oe2XySgpGMVM9pKc7O7+ztMMqv9MbMql2lx3yI3rAxzwlhtBjao1//Yj7b4K2EEG22Bvh6sBG
5ONn8dmzcDImZbFHcRFAnFvuvkRjROEkPGSQH7EHBWiW/fOm6Aka4LODPpykL+ltw+AMAgceU7Bc
GJExaSNwgPEI1mZVeMMs6BxWhGaZMFFFhIFxjcnNOs+xDBjT8AlCXOFDHFV3DIaRlIyQseO2mAlu
Z32jf7SJD/OFQGfG16et+TECsgCOzzQxCGl/lLKRj9mQ4kHyAJewC3hmREwLR+wLJyus9subtJH3
FUpyF+7geXTkx/Fw/fqTrbKkqC16qnGPA0ZZCQeMAWnKbH7RQBGRXKYkHJZIjN2VQs3j4Y1CFq1T
DuhRA1Z2FbYL4Guf7Y6/ezrjkCOgRa33sT8+AgDSkCDWwVHBs4udzoANvgkxblhlMDlt92q7pzUo
d0zUD8J8RAmydVkFBUYD9A5MlpmDs2aMsubHYfRPKhtnD7qzoMcpVQlahD4wxBTseoNeCaq5paCN
ubYeVhWvK0TiApAklTMj30ENijkR9DqFE2kHqYgDzf5NBL0mOKGApanFbtnaGo7Vfpcl8XRnb1sh
+cMT2TMZtKAhsDE0cixQPoaVgQpC/d6SJneJJqSR+f0VNpcUdnDqX3s2AWhE5GvOYbw2fk+dUBgs
Aly0CvRO2p2I035U9FCGpEwgAGYs+FvTSUMP0EOWPYTmAPFxvqc577Btn089O6YnXrKr82ewJoYP
lQdtYoGcQJ3gTLAoGNAnu1A4mUPjFwuBB48yWEIUXoPbK26rMIoWCyngogZEEIgUcFEDIgVkZSDI
uviKFJDmtjgAVMCLGwStDZJcSUdL4WBti2JXWduk2OXWNlU295aKvgvRrjj/EX2pTMhh93WRdYkM
WAAz3FbNvJSEFhAY87IlQ8yohHkxulgK4u7yPEuXuXLMU1oX6jT/6d+L2FdoN2f5ppmByfgo95iF
IlNelBEI03IYSxsE9BmenU9QmM6oC7AUp9ugYN+ajGfw7tiOb0zIiuIvk6V3Ns78Xvlu2Cj+pu1L
/W7ihPVu3NaZFNt/MR7D7gsegcwE0kX3Kob4LWV9yQ7sGJlPUIpMeNrFua62SyoJTlf4OJ5Q39rr
6YEp3MJBZRDXY1zFrPtL38FQHbJYu8a9GacnwUkhvAUzWp0WzjlCTZ0lBdXoMDk9MjNHiyF9wA5V
kHnBEZ15oVBDE1DXeYBqImA2va1BTbMbv17/nNukGcsrPjvw/sThBDmRYImWt+X/z/0LD1DIAON3
/S69FG9wnmHQwqOVkdgw3oI5zhb0y0C4Dcz8kS6yaLZlAfRbg5Ceg0TCENM1dgSSMeQe8NlCb4L+
DP3DF7KgCZm1UK/098YFyQ6z6hRDldEdDui9e8OjjGdBFDgSEgxRRziiBeajNpWu+t3bQseeN6BN
ZwgIcJ1oo0hQh4PGo1WPHq/JCE51tK/0EkHH5uPpIZQ0QYFSmyYKIcwgXMc6OWzyKLtFhhEltziD
7WHG8AnVUP6Ch2slPtfymPhqwT7v68A9+z/nZHVUihOTV1xcE0BJMBlqq+zH8qjoKOc6UCRs9GCe
zpOnkjrD9tTRg/AHKadF8tLHKzICwcBYbLts1FA/P2HvmniSRdkrUzW6WpvO2xkAXvAGyhmQB7XF
3DG4IBhBCPCtJA66ROrjs4a6F2w5VwOW4NAqwR9r7Bq7vAhVnuxWxNxJodEDAAujwraCXpjhO0j/
5GBZx7BOFkoYRfWb9YOtir+gEIjM+NbXeAY6n8Kmnn8wKiBGaj1kWpvpjWd8M24FKjOyf8jsF2pq
OHGyP5JMxNXA4u6RklsJlgINpyNhc/QOeIPj0YinC0Ub7wFSHsDjD186ZBadsJmXyJz6xqm1kz1W
g/AY7d45FL3dwXxC2I/skkfX3mqzWJuROw88jjTZZiIKBUYc+p8IwqLZxr8wa0ukBFxkpmh8HI1Y
6ry+2ck7sRERY4Lxg041nofgzHZMczJe4u7fqSZ5Kig1lo+go81pnPJTdPlSbJEae0SvhLw2vFE8
w+2Xg+GOcWmNDT/T/VfcjTkSOBrQmfRxH/0ZjdqW6kKzXEj/e+lvrd3ln6gDGOCz+vdJToSXo0L/
CBD20L4rT7BvhoeiexxbP31tGU88ZZhbYo/PyPvJ1NZcbT4/kSmCyzOm236jiUWgncb+92Ltil9r
hyRMQyvo9NMOlAjDI1AibAqOSMtiuEVUlKhGV+sO1IjNpt8k++RFnnbd1yrxkef9l0SKM5RwM+o3
PEhwO8d921PgoQpezJTg8yj3vBHAAQFNobpCH6z5t9bFtcQs1kYT62fG91E6RkdSM7zkjeOHtZw9
cLcszt+T1+2K4r3+EvKtr7TeYl2iQXUdglfdeoWrcskjtBB3f5KmMc5Ke+V2x6E+xZGV8K04WTHc
j3scbgmJckGq4VeobQy/QnjO5o5ngU1nPgf6FXiIjpCREQ8pxEqyg2FqPWWvueSUSoS3AXoe/Mbh
R4MxwEviRDE+FhounBphP38V2llwB/keKJisU7VzdIAQWXCByEEcbMcjaIccg/lygJiYj92bfkB8
yaXBhwtuLupIzJ+wHgsgHMEiqm4RLCJ2y/KX/XIRR15/b1/wiGr8cQnw8BDroqjlZVlca3bY5UPi
9acvIuFJzrsRoLAmWkDPyAFxkSvqCvU9FvQUcLPdPVwoCMDQKdAT3t7O/SPvmyhKtmrCG8ngu/5m
WudYY2x8IKLEXgEIhpeZ3xfUrQxAEnf8yzF8QUvLXkRkknMSOhhHOfvTLMHn6iQ3JOgIXcf7Utpq
H1ysds13/l/KI1uVIGDBUwmndzbEZaRAw78QYZLX5h0XDw52okNBe2DXIKm+glsV+F5UX8oHW0ON
PIT7utvw6qiCoVYhFuX9iSo4+cRJIDm6+IDAB6Mghht2ebvaJJ22qOA8cH3eS6qKlbO2nFx8ko35
DDK2GBeOR2FcSMggYQyXUeQxmMBoZ+GShs/h9FayhWOKM0Vo20fwWjk2AW5lsQBR69mrrZfjURY4
apG5VRyYMY4uR3COmdAIux9aI+SOhd8B0RdyBxQPysbstXtPPjnzIAVx33FlbVwx6EQRcIJFTzt+
cDh3FAjzdWze+JBaRNIZD7bw1+dyjcLwQ8lFBimpB5DO0uoJMW8DQAwUfWyc629heqzzTTAhh5No
s+DHnTzquIslSk2itrQz6t1tNm41djdovg0FzKHQd2Oz/17lHr9ml2V/JV++Qwv/XW8GOv4uqgA0
IPpoYc7kYK7oeAKREmQk1bo9Pg+dsMygHIbWTrn8v5QByjxIbCMWH3CnERxdRVQF+KEQkqPkREIP
LgOiimPjKkhXwWJ8A3MUUcJy/9Vrnm1golLUCBfUs8hjBwGjotflQVvJoCAu+wIqCnGhZaef3ySV
JxoHxkln2D1ARPNY57/mPJzR9StfrGbf5Pu82/Hz2taLpO7Lk4uN0k5GII/hyaziWcGNw4IrVt4H
LewIms5CB0YRdKIe82fQWmigLaAYUd6PIlCw9L84/ZhILSI1xhTGN/9GfbjxXh8u2k6+gxhKgAvy
XmjWlNSqCBSyL2KV+CiQ/khpl7uDKlg015PobhUUYCUZdHFXxI0SQepUVZFJuOq84R5FIAt1GQuJ
F87j7NJCf8WvlUf9Qz584eFbv3PMIM7i3IFixkgXE2RyirlHh61MdwPhCi6REtVge1XIu8O1VwPX
xl4zcW4jWkT+JQbfLPnxgp8OoeyngAIZsRlsQ3OMK19lQ6Y1SCKuE2a7KPiQzSFOpDpFzEakNaWp
/M2cSXzPy3bC8hjq+mWNjqSKtCcu6OKFrXwrlBAYAXlIfaWfirlUeEQobApK0lF+WZS0SL1GzKbk
A8Lg1f3pFqH/7Y4+C+2dPlvIXi4bLGTVIlQer2+08NJzNocUnlS3fjMeYUaW5Pr2GGQR2bO1622D
z8911193k7xT5d0Rjri0a4gCPZGNjUKLzKsJfvu6t+KkcKHSqXg72KExBlsdP4IVUzbEMC6XJavp
dOfrwsWvDLyhwelxWoxf8e7iHfPLicQLV3rpuw0/FhbyfNXHWFdDY8sFnvbWEaBTmAofo0u01PET
JCyaHUq8mdeELJJqEO4gxEHJdjvZxT35aXg485nM9tXcBdQj6n4JEqoqbEVCzIBt6B18PEKyiHCx
G6NpJDAQchR5QZTB1IyUwf8tGK1vm7Nmpl7BI9NEAkFHZ3XxbNulD+LNIaxEjoew0iQ/mZNPNBno
yeDWc7rF/OQWR6wZd8TKJA8LBjbNqZakL6L7sQ6hxiwCpxAuaYQl9aBxQwaQTOmWhBMwPzXdlBW+
ohvs0TBYxYHS6Y6S98YJjwNVgjE6dTClsSBi01fYoqoyn/H2Brn7ORICi3vEltIWZUbxzvie9gIm
94rNS6TvAMBQ/+qm0NHeGexBLWJCH1zo1K/5mjAtEc+byrQidbYnGjL6uYZpoUOkgPmBDBvB+J+y
M87n1ZHhtPKuYlxBdXfHhSOAC40nF0751uKwpXMmJcyxYgDlRZAENkyaeYaeCS+EEPqjSEIgdqm5
wzO8QfsFy6+Ib6TzkVfxDrLKAD6C35jP2aa8tvItla+reg+tHE0dG7gNzi0ede4FjX34cKl5EMTe
wlcDbWuBr7qPntbI8BoG8SByRSRMEGOP9XQB1hQhIDCIaviknTDmdoJpOkU+cV/aOxDsCfBPvAbr
f3gpb2eyBTsdJ/T+nZqYG1OsV+zcCYe/ZiGIGs0yNspwYih9MOma4VP0/SeNt8BURViRO6uTi08R
xjXKP0jUGeU49mtkv/YCMpIYi0AfoPJHVeiy8S9hhTqOAnKwwmr0EuiG8FBrzNCO4LjakZK+Unzo
UF5o1nMXL7jk0yIrfp5qgGrQMmBlcwTSmBlEpkqzhrS7QSgh4mID+r1vSJxsUijG2SQxf9hY+lrD
Zg3WhITVEYYnjIi9TTFss6OAK+gssHTDyowp4tSi2nd4X6c0UJ3slSOLtZyhHKDGc7nhCOQvygM4
cgyBOJL3x7/wlaVadMU8GHyejL93v6QipgQOZBuMFXSJjidGIIgJ8iffHJiKRb1ER42ZJCLqjtde
fIRwmhF2cdCfIfLTN7J5w0dzGpLCSTPsg0oN0HQScaQb3Mm5nffFCk2G5EJoFJi7jf6aWwZrAg8G
pWiQR+4Xdnru8KQTdzhxXZjds2Q2DGiptK+Y7KNKQCpBeC4N/Fk4nyfUeI1o4dEBd6jhfsEkEPeQ
5QoVvdiySVxxLzig+8VpBpcnxpTuQrZkCsL/MjCZGZfQCCBdQtOcKn+YF7sXb9OISY/Di4+OFHIm
HnwzndNAWclwCtYLWigxeQHyR9HOMXi+hgk0W2TXbYBufjGsX+JPgFLONCAgUjz4KnWkg385xSkl
vu5cE3I80ffTVDzemHMSHgjsurUgqhx3aSHExgaoBBiLFZdWTGQyz/DZYZuaZZHXlZBFAkR/QoRF
QNnSYHMgnKgJd0W5zcqtBhs8phhAmXKkY6ejcUT1SpEPHwAxOcliCJgsF5qAnm/NfMvGA4vBAsHJ
Y+kWH9F0/1WwjonpVGBAlFNUT9E1j2W8iMizg9J/9HFLtwGgrlhcrwsE3iOhjg7/XyrrbOJwFxRA
s/ZZWAUX/E78X7/gxdcZp2AWlsFa4Z2UsFAoALzLU9qBCYd5F0I5zNOwK9zi4WRulONeO+4beX+6
7q0Vpjf7E+cLCc6OZAkLYTgI+AebneAg4B8Mt0Oha3pR35nVXwnzYjYDI6DyT3y0bLK2t7DbAZeo
spv3tPGkDYcHw35bKEjoGHrTXfy9tA9KaiyKoFKi+meeRwAq6QhM2yAGkOiAT4kkPM3UO4S5RKmy
wAIIVO10l1W8qvFQ/D19Ut3TbfIE03BSAi9V8MRE1n1pXUwYwTAZbINhYlU02zIKaxf8dUbiH8SA
/ZyjetsVLHmnlPsenzwfDSWfFQ9xTiAPLOdvg0ITQGnunVqC0HjIEXKyFiEnFWXMT770WqDaLH7a
lhoBxI8HnaHTbAZYrQAA3TSG9NR9YWNmZ1tLwiR0J1W7REf8hPVziP6ThsT4gG+ArxSQG05n1Vdu
O2yawpWIUTio3glPWm54QQRg0bzSogEUsOhfobjAXakxM8KmmaDoNsQKj9WuCPAIL4rTYHiI66i0
LstNzhkDVPJw613z6dTWgME3ehDUE1BIQ+WBjZZjj58Zn7bc4w9hdzMSTEWjUGPDE3hoqMdZQ62n
d1wpOBcawQ7yszZ8Dnc0ssMBo0iCKz64HHgJYuuB+yJMi4VUQUssovvwMOw3uHkg3cXBqhXsHi4T
DlZ5LZwjaUKNiv2PF4gHKcgJ31a2J+F3P0fG9ygvkW5vVWILmq2Bg5rinNXtRd1i+XODUgVKP5up
SUzPAx00tXUEiYfvYHoeL0k/RABEjk4wUvGBwMl4DLBaox1drNbg9zRWfJLjwYqh9gpJaqxbsWkJ
53C60f7qEp9+ReIbX+zYkmO1jvU6Vi3qOayqwAFdJcTdbgZnxZ2/5gsIrQ24zRBs/Aeh7Y8+Pob5
GGDtzyfHOhYkIwf4F7hIFkzqOTxYHOuelpndA9SYdcO7nHqRUvi8Vpv1ij3uvL7y/7CnQv4NO9UO
vyF6ajCk/rGSPpYryyUxs63obD9oDJuv0n7Fv+uA2WL2gRnQB8ZlfDiAGrTCLCALG+e7L25Z0BHQ
FO60pPBal2bwSkwc8pY3LNZkGWAyWqCXRns4b4cvCby791YrbKxAaQw80wxaxhiAj/RIE2vLOUKC
/IghABDgz/lcWsB5KWCd2/DShqdLeGsFMYxd8WiLcbvXTgfuXapQ+t2vcvgALcOP6zbDdqBCxuqJ
T3jCeGJHmgIfKp9lP6+BCMVQtcLrKZL4Ywzkyn36BN3m/7g60+Y2ua3b/qFQJRAI+IrokWQ7tuPm
CxXbMSAk0be//o4NOTnvuVW7/ORJ40YC9l5rzTlmGONquysP/Du+JV5qvqUi97Xlr+qmNXwrIU35
bBOYS1+iWJoS9CUk3i2rPpicnPBUcXjCPiU5Z825aA5KOu21q/ZcJ5IRpIyZzGC3+XuJbPJAyQOo
7Tx0sXmr7tLcp1VIsB9+cy5O3rMNpS9+B2Mvf6INH3gbaGZ99uMLOHkgURCiWOsXNgCRauILN5L4
2tnsDJJTauwWTg3rkk6OnTQWmvBN8xcejyy8RCgOUAphSevUTzz8t4hyW4Yu2JkcVOEZLo+9ft3r
LoR7wGv1cUiP+vagIdqb3fRrmvdHPT+Y+UHRo34ijcCrTsoW0FQYk978O0mESv68tZubPTY23m5s
3ni7WWRxYO/G282i+Yi9OwX19IoXlYcd1kQSEGFTKhTMRFS7OLqZW05/nlJlj+UCrbd7uZ9+FZZ7
rH6xJ7IkKP3wuGexLq0DRH/dEWt2vBOyQQD665putMBgvHGshf6IicM2lzWNdss5r7Grm1htZg90
i37n/u1t/ZY1Zo60xampaPstjnS+5VXdiCPdLG286Dr8TwyxRIksXnSsHqytD8H9DXE97oQ5E+L6
+g3u8mxhT7jonroETbdloGvBFicKtG8USDALlqmqrvqw7nHQD8GMwJuWDcQvhiBpqGFQISsdGhp8
0TQ0klBIQocglqxk8EVici8yisnv1XXrD0OPiCmCMVio9bHUFgczjqAFUZWcOc3uSLEId1JQLtFI
u85XO5EMNQ2e5y3tEgFEuvpE6DDKJ9gms0tgcReGbme2o/nhM98R+RCyUmT2RRjTm+H4TadLF8eo
Po7MOpKZk+1Nuhr2FaxMb2OtYaRc0etkwgosFBMMkJlw84fXkIWZn8ULiLOmG/cVkt/b4Mqmu1Pc
0XS7HKuosGqwylqs4vkiIfwUYRHFsfCe0OuD5h+xfgRyEUxJoAwB3nFevmEIxMuH/BvPOJFQe6gH
JAfvzhGxwVteDA9a+cYqsAZgjCl8mQkyji2m2TvhJWohnheHmPJDjlQZj69VeAow1iTMij2kC5RK
A+GOSWhuaVPu1e0LDsjtNrhwcuN94dxz87WTtL9fD8J4osoXKkEW565nujgWzqWqu+sXu07MK05Y
Di61RUBs8mv+IuMg1GOLWIfxz1i91B87RNccMfNQlQU+GfWq/Up/lWeI9Mj5hkwYogYuuJ41zJzA
986BQQnPFII5xmuKIVm7e+y6k3a+LzAMtXfJ+a5UTzf1xAwNewc+cnqu/ALUBTIwFGqQ1qF8U4nJ
SmXFJHIh9YZGhH2MeuUruZN6v2BOnfh54ffMiTRPwhYmC2+doXpMrmEJ5wBq8HSfLXRrK2KQecPa
xuYgtgX/hH3wg142EG7OV9ihb/ComVhmnKo5S1z2GdDmAXCKoIICh+xobf8SKEMBfmRxMiDPJ1AX
9B2ieg45O12oSBGL4qaMaa21AhABs4NzDgtgB4qDTUm5EQA6RnlIh1I/1DC2isMAYCsWUa+x+Dk5
AuO9Z3EENheDJ3x9PjPTrGXwTqnJwah9kyIKQUCyzFMk7gQCd59unxTFaz++qj5oogPrzKYFbch8
XkVAtRce6w4f9uZh+8S5smUKfaC65vCFNJbZO4v45ZWkiVNSfpwfS3v7xG/QDW6IYH5kTiEF6BhZ
2Ba6XugYkfhhPIPRDC0qd1R2fuTDmMyQnBgOTNjk7Mo0bjO35ScXqsikPxlkHeWns3YSEPjuJMwB
EokcAsnDSnOB5r88IypGWgyUh4UFgjXS0uDj2X6gn10BViCEOgKaUWV3on7HXoo4DH6akO3umfMh
5EXFa2w4Ylh4Fw8rMoWfM/2vXxawAZ1uBWUlcXk210j2cWvutCfGT9unOv2VvFB5r+nHvMITh6/d
M/UAJnAybTnaxNytlwd8o8rliOYpmQ6jfrgVh0txKOWIa1HvjuYX18S4XBbCvAtaQlwVjBX4IixO
/3xDLPoGvNq89lzw1Aw05mGmb37yrqCLSIVRnBPxQkLmnbazl/Xf0nPg326fAGDPXwVtPAgmnxHv
MJhmlEbLP+ZzgtGkgc/aACh8L4272ytJzCujNV1G+1BWmXPV/8OGZZLFEY2DWvIb0btJTgFnlLtL
GyZUk0p4lsSiCMhKMrf2VRH1I22MSB6RfEZKwYMtMsh9lcI0iQo0bClKI67KML+GshkgUUdECfQO
FTmnnDfmD7wf2ycGBDuMp1CQjDvlndpnhqiIkoBmOmUD0ek0YiQBreC9lb9S5uBbu+LO+8JeRLIp
Wchc/VePG4BZUvR/lAr85drgbClaSRua0WwIJikSXBs0mfSlwyS3x5peUePxTSQv8W+qT2QRrSCa
xjFs04jHBItKCiEaXbcRfr1DzcVMEkC4sKQIjA+F1RHNN28n4m+w1iLxlOrE3z4xSGHpyp67ibeC
OSbfcmw6EHf5FFfjBIx4YoaEBJvbuP7kQQWO/lcuZqVvPLKoB1mX13j7Cs/W9DErd9qx0Y4XzFln
4vS49/4ajel1XVHLL6L2CeUll2qEuGGWvEyF1OjxFIl/g0u+G++4trndcwH45dKuJZqKOQF+5PoI
qBGFFNB2vpzoNyF8XDGuTH4+KbiSX4ASGGmqD1QCgBMyMmegEC3FFtk7nKdFRalSi0DURoHODy1e
oXeCCfi8gyqowQMET2Cdxm8cF+vRmyk1E3MSyHax031T+1M5r4/FVXNi4M3k2JBwrXdTIIpaNPgn
qXNM0J3Y9OiEovy+YgsSH/mrcmAQZL/o8Zkjw+jm1RYkcdH8EQHyMJSmn1x9fB0uC1QM3GO8Oen1
rf58ZbJV4V5Zrrnb7UDV9waLiaUuLCb0SzxbEDJNPxFDaE/cdPCYWNx3LAabPKr/RSr3bxFPd2aI
LK498TMkMJ75SQBMZN+Uc7zAzMrW74T3gb2Jj1wv2Nn59cLv4G+JwsqjhAevjPUAcDKLs/90ZbAn
mMzpgcFpTaSIwHiIQTgTVBQ83SLi6cUFtsXLCi3qwqCcjgKsaVQcDOtY9FVZlNHJfFSFWYCmA2zk
9jPPHwHS8jnAittMqBmrk/XNc+PG5JIGABMKk13Qj7MgOQd5HlaAGaz4yFOEYoSKLG5+Um0bjExp
TPXPr5Ry1CfE0Atxw+yLT0CPDcMDU7t3LisB5kBmCwmNASYFGYF1fLz2zxhtOHXwx4zyEVpwkdEU
Y40kZQFbpfhCAwt0bVGf0byh5QFghFeKTgdjZUi/vC8sNvvllqNVkEEwhj3kTAQ2kDMFHQVpVEjR
3e25r3F5gLXPkR9xbSNioxgmV3277z/Ztsh7YQcVpBqJaroOLgyYDUEfrPHtgPf7bdD524iFzVMj
ZTIPkinqZUysRz2FDn0o1IOpRxLttITrg3ShUJcDpSXL18/o+2b7YmsplvkH7XpTOzfAYwiFTBq4
otd7W3q9sUlIn+D3FTssFN6c+qh2CY8ZmdqGfR61edS0UdGKeJ1SiZI2MhN/iNAEQo9SGBGfox5m
2jm6kjF3EuSCOGIXS5pIzyKOY7IUtAxwP2rVZu1QeC2LVjnnF8aDWXT9oLf2j49Fa4s9ilsje5nv
cx4i9CiQaWyds+k0Z1ej8U+gz+ASKLUxXcJ7cEMQKKVuYBVxgsPlgG0Uf6JKMqK7ycmzA5go7JoN
zoBFRwl7itUPS8jLs/py3kbb8nCdDyPRdvzseOm6uzq/v+X35/w+6+/18/32fM+P20B7KvYgCqH7
GLpQGp15GBwrZH+XI6ezm37o4ijlVL7ZN1T9+23sIzDSOiYLnjx4M96hF9qVdOxYDHhnD4OxQSih
Icy2WReZ5QH7hrTYN7Lk0Dy278J8jBiUpJoCtSJiUCztXkb+iyRknChCSXTAbsLHNa6mxLfIViLv
sUcRY3RLGXsJSepfZK5Gj08s9KiAIK6alxN2Pgqp2hYWDY97fsbn6uO6KAHQA6xiqwFtUyFQEhVb
tWiHskaieZenGQ80/Sn70J/WB9p6KJSDx5pq0MYdnN3x1rQJHEGqnaBHOgcfbsAobEkBbk+csHoS
akm4pYAkf36xweL74PzL0RczSpKhVGZgj8eb/2I5aZlOIm1jTEnHn4JA6HgdxHQsDmT4TYQSF4k4
Y8k32OBX9q/Bk4P4t1nfIQ3ihb/POVvl5Yv2hONq83M3k1rTfXE6QDowJLQbne2Xgeaq4HlMEtch
xhWhCQEFXuYdxWvEK6WUzvmZcmJk/rAUJtAbYVyZX6qKxF+c7IVhlVE4ubMbi2+VjzSdURuTc9OL
29Pjq62uMjnz2GqilIyn1EPHwFWbEgqnuAb4Jxt7Dw7by8O04+DAkNhXNeFP7zO6HOHBRAL8uvkE
K4pwlGXQ69UFUpSVKKRlCIzoTAOPFLJl5dj4a7yknu5teZZ9mmRZTpbCJJMADUPQfJRa0Hx2fMQ7
Fp4rwUYjJuoqCQhsXZCwhRQBP0ioSKEqhZISxlABOpEn3nFXVPuYzhZaNbe7UvG5AHGpnBOiHB1z
duLWSTqO+nZHVxuPJs+Dxt7SmXhHjfanAI68sc87YtHBeZCOw8leLG7/dFnb0oUYxu2fDy6W9HIP
Ra5b7Fb/vFa3QQQ1YbfCaJVDwTDEMnsHQQT2EjwfiOxRm6M5b7k4+fdoU1OnTPaXdwaXf9V8y9iS
oSUj9c/smQkTakomTIyXWEzG0YhSJ8vQa6gdhGuWtihbiM30c2Q0hiklc7s0NMsQVJyG1RtEHB5d
nPYesnj+O7/8q+WzwR8jqnmZbJUmwtyDxadL/A1cSkAxBrE2aJqiiyRqff4oRgapM+/2WdhcJCIq
RMvDLEQcOdze/VU9ye0p5aLtjjp6zz3eop8QN/SDjAxIP+Dqcc0EncInDiUsN6yB+6wSIliNw+Hi
usFXtAUrXYq1ss5lppM8IbBY8GhjjkWBhNKAOqa0PsGc6RvhtCB6OJOskhEmjRoh9wB1hQUCY4Fp
be6F6IWLHiGN7rY6c1yr0X9fImQIyQHBwvwANUh5nC9M6wG7tyHdR94R8ee7Qwu3u9REDDjZxRmi
n4A5NXKB8bw3Yn/0XVXyTTipR3pMCjafsyeDK0J6iwNUdmG8Mbru0ekKeDvCGtwG9fV4xf6E0H04
ptKexhVtFHTwmU9PbNT8tSemEbVahWcDmFiUbSOJYDm2HCq8YEhD3mLglhWBrHqIBxvMXzGF+RS2
vO+YpbgLQcwvKrOJXrDqJJKjk9ZEDhBtWvIJoaWRypCHJFZqcdgyObraRDHQ/KVDrM7+bhZYD133
k42v5P4xNXxWAayduM77ZuN3Gzjo/i22Kqqk2WLSlhAkmXo5KbmzywwgISK39WmrQlEDeMCTiTMJ
76Jw+I6xtysIeMLj4pZofXjYVW46uoTLV4zpZ++a+Xnmz4b1QT3HqbB2VDKKF+wlst61z7hiL2mT
nYmfp6Bf3O09u2y+0GTgPBLxIzKHuE/scccVwWHD7u95maeUkXggaTBPw9IIb0YIFGXDDU80H1Gy
HKX+8Omk2Fb4XDgryWdjnwNnmVuXxwYDynS4lgd5OiTloZ8ONdq24rChSUKCnhxt5GjAkXeOLnAR
ipCbQD8pbxPVGT2WZQH2YzWQw4U6geYlnFeL+xDYos5bElV5VLbCC3/BDLh06KCVgrpp8eqRIWCV
bE34p+gYMOGnjJLFI4LLbNVcrwyjVXONjNz44vGAg2XRbDAnR+rEnBx/QkZj6WZb3RsalPstzzQs
9oMDBgcdJ/8dnIznn+LwuBi8jhuJhBTOQ8gYCFEt8SJbkE5TmbQ+r915QHAU2MvQIZbVJUGv+m0B
XzK4Juy3wYUubhEkuCBzQZPkB1KXriPBwCOv0048R270D0dhLuw4wUHCZcp4DaA66YofdxhAEDH3
V+Hwy9BQ0HZI2N+tbWNhmOoQxYyn5CD9IcXdgPm/5UJwL7XQ/sqEMDBgGyKOWVHJHiaIXFsKchTh
Qi4taewuIcr05P1qHDLuS4OnwmECH0G3UxPuS4QI/15oFAmt4U68aQRSFWEPEYxgOSpmkuhuQpHX
C5ziP2UUT3J0MCDVWMUrWisiaSMEKaisECTz/6xdH23fNwscntl896k+8k0OsY/Cr0LgQVolyAFi
TAhE4YfSF94+2lYCDtgLmm9+56b4aNa4jPgdutdo9FDqpWcfjRUgdkRKw+hemUkisE/sPpy+Yqis
8CNnPuwIwUX5UAUkyBtmiPBhfqhM9AYlFQyxPqyr84J8gk+A8qhpvfnsF+jeyEPFnoFqB/FwyrlS
ENznPMwDr/okKqBKnDPzzO9keEGHzWfijWDt0GEAE/jGjDZ9JtUD6abX+IhUTn7X0DmBjd8h3q7Q
uSnIXY4pdVPr4T/TEHu9oqBjIV14BE1q7sK6JB3D4+FLLBiEE5rw26DiUMfD2UbTpCOMgSiN0gK8
G/kZsov7YEAQpDtnyBt4eYGrcSVxlqO5ez5uvpAcxv8xWaISYmGuKV5l9KSJTRr9Izqw9XXhRzFk
S7URl7DJpN/4MckAMWrhx0R7x4/M5TdT5vKyM4al2OXHkL1EIb0JbCTkSuvACwktfsDPGSAUY/JI
dwJRs8UJk6QmTiFUg6NIFEHtIW0eOr7O7EtZAFme132LWg9/wxyg98iNoGpDLcd6aSFi4Y+QnV1f
u/HEC6jq3k73NLCZpqUd019C9cdvJIuYJGGf8LAesdt1NI8egUjHtAtJG9/u/0H7m1c1F5B8XC/w
GAEmMalNIAJZxeeVhvP9/EDWyPygQ/JDWsN1R0ryjsBLkShivuNFNWgeDBysxFpx9OLcCJ2S2GNx
lfHph0+eDUbPY9ZBRAM4NiEbU+SE40F2bjG5m44wJeMBXJLl4y8SO5ipYgu+UT4K5eeak1B2rsnQ
T/WEBHEj1HSrsUpFSsDjixDDO3Z5rnTOvRc5zHA9ggCt3GHns7Xz1pEKgLxOfZwfJF58XucskOAz
crZ43ZnQlITyjveEb7kFNj7dEegwLnfEeRY3RT8HmqBw85lmGtKfaG0QI3IP3b5vMwm8IJQ8cSuZ
lvSMpHR9VPE1u0/xhbGK1+4aHaNzs/A6t4SDuIeMoTADbgPGBPx1r0ggNFkK77ToDrlS7QIuPzf/
Qy0HXF4vCzQRdt2xcbOr2/8i8+bU9QR9wBkkKdCDpn24XcBYoctxTZoufK7JNQmjqt3N5IJCV3GZ
ai5qU2Ny48ndksvKj+wYHc/G/57D9Yuw/uL6ncwgaQMpDzLTH1qfWNaBKF5Q03QG98Ub2YJbcx+r
+4SqG9EIXYs77Vl7NtQ9BATQVUCiaBxAiBIQhLOrcOqO3SzG0yvAVefZG/9wTaBSrESULsB9anKC
W0jTBRLFErCmySPhmRq0noQt8gbMCnMkDBgvuVk6AYNoC8kYlB0ZiRZyLfSDHELpz4pqD/MXXpi/
kanm1xao4Be1nkqPZpnRrP13WvAUejzu3+DWssSo4m333JH+SO/L9Nt3lOGowZcOQjO4XMNblxKL
NVAkP5uGmD/kdBcg3GFWPbstI9/S/VctUDCUqrV5UQBfHplcnN2KCSCnePKsAZdwGJg8dqtyYqa5
j4OfaNSws2NI/3e25kjN4kiNnb0mnW7BHeIwX8sG1HMmA2Sr7v4qrrlZsAutFkSeHgymPnkG6csz
iKuee4IboCLDVqzhM6ORtuZ3nHkcYfdlLAW97VfH3YE/BWQ81xJCpNipLpztxBXFlcplyhXFAq4/
Ee2uWA0VmEwzCEwGApg90Pez4g2mF3deAvUMSVfvpYW4Ui+Fd+33yRsMtA2KtCQaM1JrgsslgKSl
QDeIvWwQJK0bdz4y9eLvD8Ntf44dnrmXq8dtN2dBh59SDzQcTEzKeKAtoUeD2zD9Zs8xjy+I2BEB
nr8b88hDwTyHNVDbOLwSuLHseRk/DyQIgRygdOOlXL1YyKKRv0qmUMAayLN+ZeiU3kgLYbERcx+y
qVvNJ5ss60aGYrM8GQhWmxwYt9Mnjw4EynwkQ7n9/ucn1K7CT4gxU+WBehXB3HBtL/NeMbwuPl7n
E/EFRS3K8Cx11jKcQI/JvVV7RON0+M6X8HYJd/T5LmGMfKbab7935Kd24VvV+Nvc7xq//WWd8xCf
uQEK6IZcLsRnbiKBFrDyDfvE5OxodzeOgfSYwoJ9NjQ5kBMqQ6beFZ2dx5aoH/GY4jQlz4qqHi7+
ntweLgyqkiuZQU7XOPU3rlT8DQOpbZjO+Jy8AXQqwU2QI0Y0+bIA9taUmdQ9kiMoBEh0TwqUAh5l
C4pA/g+NAGI7a2idcYk25RoZGenZBhZa4as9jz85PV13Qq/dVEHFc/kcxgDrGL4cuKoTZC+1z87K
w/uKAWoC8c6uyvVsTCcFRxW2Jt2fiKGE8K0TDk+8fJA0wb8o8gualiYo+Yj+iegb5P0WfVPweOSR
6xvBf8liGIr70mDPDLfbcCQnOQ4qky3S35/I7rOae8XmP3Eqoqu11tVMJxvRyInc6qbxdjvvktF0
9lOYB+iqcUFWXoyPRXczykzku/doFdorim3/KnneH6TTojCQRWFA7wBhPYuqgMpc+EtNFLSV8nj5
kNHSLjbCVc7PuZUTa0oQDmdjHgXSHyFfp8OeOCAK+BJ8By/yKfHmnyX6RWAs+DV2zrihNQHRz53+
c85k90M/SxwO68Jbi3qPRFHCwzBGNAdsDxdUh/StUxp7R604FfOpmk/DfDrHpx1577SLsLoXVvpL
sNUW4jh+jasUcOxFksEhl5N/wqnpCaU50GJDIYaIQwgLS8FVDyod/ESI1wJnBl+aLZXvoQ+xBHCY
Ok9O86oB5CaKgEFibZsYyWT7ZftQc9Lk0EYL6mHMXvArr/d+eYswbBTnAxeuKsTDy1mUJhafoXvl
T9drno/cxdJ7DWmoFtE7M8dABiQOrwX6HlIUeSkmstHQ9fSPHCkGcuJozvN0OnjiZEEqZcDJkLJl
PTrSI4sBl5jvG9lm8T3yjGWtD4b2u50Yke47kGLIfhV7h0Cg8VXd3+l+zKPMe+GcKD8QuMQh84Lz
j8e3Lj7RajTiE2E0wrE8NeLxwl2envhECiri8mQy5HjdzKe6PBkzlL5TtjlN0nEjgTs/buWjlB4r
9VBdDr+5kzn6Fwc+Nfc336O4x7m3sW7KocxxpvPE8UWxdhaHlpvm5qgxOnGGoR9Y37yh+/8ZSzvo
ZzdvlyyAJQ7MWI59gJMxlFFkuhdElfsfibqr8uHK+aH0zyTmEFBloV0aPfAkF/vMT4p8b7MsuvAO
+E4pOejzIUCDCvEK/pxucZHSWEHBo4XI2c0uAAyQxRDP/+Yc1TdgtyD6bAW8IFzSnwvt5MdVNzZy
UaSYHfbU9JlHh0rWn2pAtwsCnkPAZJGjSlq1GEl/KyIhe74bYQNyOZK7RVOEoS0T++2TopB/xZmf
dx3biv5OndMTq8tbdEBvxOZBGLeoahGCX2LnR7295OmsUpfCMD1vUJK7EzxQASCwdvv+68P4dcMU
PvlqGhjJHvLX5z+KqUE2M2kZJBVenBvKUGhyzhaQ1LJmxUmxOZxpyYDIhTLYC/e53dsGLtAl+JOZ
p3aHMfVM+YYgkGg5Xj8xRkH1v+hH6MnTjWeSskwYb1KQvUj/0SijzWCQx2yQpSDyoNKBLLLoLXmh
Vr2lIPnTFG/moMrDFD+ZHMYy7411xphLEp8FeIUeMseH2kXWsyp7CmQ9mqvWFok3RHTDMPRqxJYw
6nAq8wint8w/zP288edcxA6y3RE7ONjobF0FZ+YCulkPyuwr7C4JesHMeit/8c/ZRNe9lrtppmIQ
GY5o67lTOIoXkPoMsTJTrOuyOMhUprdG1+jY+phh73fbAyledXeYddo8UVtGfcm8KJR+UZoQN8Kc
dhP+UOVeOZPSwAWNWLYKFcW9Pf5rCRULHpGWEAE2dFAwepLENwjIkdC9EdMCs4YhWUKO4mLuEdyQ
4/lyzOi9OndSwlE4KpNo2IZ6F2ru9F2Vp648TSWewNMIv0w6TtzX9dFIj6V6UDvsv1FmwDmP2n6/
cRKaVWpoXJFT4C4gSUpcZDo5LDtEueFoEMrNJ49QLNINZUdZnKhZzEht87PDisS+Q3A4oCrhKkHK
gq8F3csanpUuDDsMlYySGe0yDW2wKP+59C+3V1QVyvtI5UrO1GbyAQU5SU2ZG1UdE8gDnpHLQwZm
Zhtp5YGZGmQzzTh0IDKhiXg089HR1gFrnXeup6ENcWy5z5HfA3SRkVwGahnyskJ0BLg0Gt12oeCH
dXQekN+XU6Lu0+6goPhcsthGPSqSqC6jLokAuSqeYQaxSW5d0Jj+KPsqJGZC3Z2ElnBG3ACN6f8G
o5EmQCralZA0ZF1wh2MLToALcH/7vn3X3okVvVg/pHncaH3fmntgVLddWIwMOwIMWeDNsUrK08fu
i22bxbYtQjvgBiCk6cWhk/2weeue8SyB85Qyl9WUblW6egawQKyc/yUqJHMFKfxlbq0zk59K4DUB
aAbEdOEvYMaUPjOKw5jEOInpEotBEhlAaAzArXRwPDA73VxyV9AuRCjkbyijkL0wpFoUDRREix4e
0RqqLEI0WPIjsgwEDbi7xcxefkKOjXXkhBqhoNdHC23nUz1p2iT0/yj/WdojCea8+TORY/wjfNbI
MWS6CyHZY69oZ9KDsfgN8LdDCWT6D8Guou8lQmqvtKQ463PmEvULLRa2QqMSW+FtIL1CNCVIzmMf
3LFPU5unzOu/OacSSCG906t5oTcgGyfOIr3MqS2kZYEejWk/hs6Lje+GNghnB5pYLKZh7Pr9YPNA
Vz676gFA05wcOTY2KGX3rK0ccqoucSVMojXCA58JmHn80W22l0u1kcWGktqpbeAQUcmv926a4Kay
xkpQxCCWElNQG+4AuAxdKXE7AORTGrEidYAyBIMw57RMlLRWDhZtCXBkMHzbr4ZDHD/slcN9nz41
b0Bk7vkTfQ/0/PyITt1ABSaMAqPIhgxW4Gd3DrafWCzkWlgFNPp+Nw/1xbHACSZCsmciABF5o8UU
xANkSnxcM7xH4w7hBQJ5m6e9cY0a7CfwCugbveMjzx47CnPCtWzi7iD9bPHBSb7OtsyvF0Pceumt
VG0xw6zEpce4tfJh/eCH+aVdQv2b9MGzHLB0lApvFsWI+qgGE/7uztUaSnDX/M04iLCSPHFMOFNL
W42uE8ctmYEFJEkG/PsfeiP3O71q2BVjLhS3x/RCO+ILCkMWsCUZTDxTpG9IEIWbP9PcTW1N28Lq
7Rmhd+EMtWBbP3PI5Ax0Ef3QmMTcPJRDLrXr+aA1h5uxvx7S37dfP/qh17ftraB1gCIWO1iCmGHR
Im8Q5mghh166WZgMCxjxmGSwPULzu1yOoPyM26FGjLmJJsQOWPFw8dnpB6Unxlj1aYaOkoa9GrRq
kAxBqQYXNdjxzNi4kL3a4iE5P+CA+edkQqzE2n5BY+ZQsgqu6sxDbCQZMEfv0JCNd23/uKh5hJUj
CwzaKCKbh/+rP/XNiphAClP/x52TohmxeNNR/rDLY6kA1aBw473DrkV8RYg4bAQJkQs9q4uLX0F8
Z8guWu/M7VD5Bi5NrPo0XHCr8pHAG852KN5xUODY1BxCKbPWgQ+tuaA5h4S0NbyXKC1dXXObnq6g
tcWhBo/OOs/B+ZtSj/qUIxb1KUXFGJOUaaM347rnnqWmHF36pi1daJza0rO88ZZWR79/4XqCv0TJ
cPOHe/rQ++srjnZwON/p1fv8UWWdPpTKJO3/lLw/HyVqvKWomt6u9F3ow5cL2y3z6DAztChNe4FA
nc+PiX+F6L5zGZgxLWOhLpyvbgrRfedIzKt5kDpqRh6MyIszY68oPQ12e+XvRjgbwYYcgixkTngx
eFGj61aA/S9uhbmazsp+k4bbD9lHOM7JbvJaXPOVMK4ILVuIRIjkv3lHukEAe4Uob6EGhKNKy/Gd
90tbLDD4X3DBYM+YhZfFhrSBw5qaBvigLhZuvu0dwqoJS6DGqIqiRry9Ezr4E283nwSrEz4ntEe6
8TsN1cyFSKpkLiPyTeZOGVHNyDESbgCAX2REMVhDl1oc2uJgnLoXZLUqXCSKVtr0NIATq0ClgKaf
uTgZGOyd6KIcLpBVj6F/SUQagKv0pc5HjLw4uBCwImj7dyzdPm1+Tj/R0CF9Q/SIXBJV5BqKiIiO
LQsFHvEAuk8BJJknyh99sOtf7EcDdBRYzYtWSqWBgjcKZIwJB18opaYmMDdMgpCeghL1b98HMb2g
CcKVZIhWSD37LRZIXcQVjc0HB8j2e3htIAIoh4Fg9OpYb4795phLIZcpNSu7FEMb85m5A514xjb6
u+zND3SO2chIWUqCxd/OlUkPSX/nwt5ACmQg6Q9VQAkc1w6953dCKZjDfMfjCfe/cvdjaKdLrzUX
BJr9g/E1tDaLcRS0oToytVA8fugQv9QlhpL/juBJOO4/443QmJi7A07j7SbiuB+Xj1iHUWcXCOIZ
suJkp9YiASzxt28Xsg3k9xuibgAxwBQEHGDzCKTgx+66i81rCrZHeWumV+OLL8msku0FnRL6RpHE
AnVRiBsYWYqFvAbtjICH2DpSRJAelLSwPbC/I/gLcalhmWYsJ5NjLxbaAYQDjHqIvqijZtjfXjZv
HTK8s822yGL2Wmn7WfQ61Cf2CZzCxM+kqsugK9ED85mRD8yDA1Hn1SuTAmZrRCExJNEYUfPzZAFZ
yutU7YZGsEVi4+HEbWpcE5aCj4sdk85nwVvlENO7pad3iw6TRCiArzW+zkeTcbc/KJ5kenXvVYXX
gATGrZrS8LGYf3PoTKO+Fwdusw0SxTc1ceC+LQfu4RJx4NaJSjAPlxsA+OOIDs3RPjrNbpZVabYe
i0W+SZHbzMOV7o5MFBIFs/cMZ4kSFYrwf0jcSy5JIizcPsCzO6DD7T7hQADoZWGZ50IATPwl2ZNE
nUGW3Xlz6ePVkQgTTAKdDBOsJjAHfcRNS/2nPQnvhzjl2+k75E3AmmTwSqpYQ2ybeLmXdfnTzDYa
N4Up8DkadqFMNc44tgiBZaOkZBOYOLDgfcejcw0uslseeYLw+EhL8QSBVQxwhTB2ItkTF0E+aGGW
CuFVFgu6MFop6nzkNwtfGPfGqFPM/0X5CttG5+6wFWhhsg1iBXS6EKkzWUWg+wfLxn5Fb2cpQypU
7SOx8dbGsDIGXbwBuz3Z2CmDLGElQOI3DsJNMFBS810pzmhAxRNPvV3m8m2v33lZIer2p4YbIjTP
0XkKpTE0x1AfQw1RDUYGqMr4MvojlJgMJO540G54IASrrET/TyMr/xCgn9UKjGuATvq6D46wqiXn
jeeVKmppYJJ/I87KWaBb13wzBZltMDv51R3wylHt4pXTnJn4s9j6kcfjLO8mTdojN5+t6Q12d6/d
1Rqc//uCuYoKbO0uRlaZhBJKNaxXsIN9ugZUGRA2y9InYVJm/A+RFWZUQqgK4DBrMhwKkBKwAvIF
ShLDqQyR8QOoE7ERy+Aw+594rBwTRrNnITJSRuEpQhxgBMkfsKBrYUOjAhaEs3YwEG/wlSl3WGsH
g2vxyqwdcUKNGpHwHFSxIrF0p4Xg1eY3+AhUMLguKD15/TZm9H8MFNDhMhyekBLhqL+DzwJeucik
58fLa/kJclDpib2ws2/cN4hvcawQOYh4uW29VVUMR6lhjMYYaDGb8ik4Hu3eQZKvraUc6yFB2mDM
pbCi1bkJClNsIGpDXRqodI3zQOSp7CvmHX2Y96EMmawNBtOP4YmfJMOuBk9tPHP25OfsU//Tp0FL
x0cLdlWocyM+oj5NTYcpU3GG6iGEa2PpZjjJgJ3m9o+z1ib9Tlal/Y4cbp/Mg2siKEAbalbmcnFE
6RptMsjmgXRj9OGXio8PDi7B0nHlIDSjj+dwB2YJ9jsC9U/am/09sP6GNjB969gtG2+783hWJJk/
ln+fFWoinhUY++p83xy1jSWhFJ08HWlo6l8pp/mF1/xpqd6vxxyM6nCM0T/2x5iOAjpY+lGHM7ke
06EqDlj5OjmqkNxgTKE3JyONjiT2pU20bCo87m8F3EGqoeltVdzcIkQk6tMCP0A2oTwxIB6gZaQu
HexCiEYsivH0m443s3d2UQ6JjDfGaT+w9dr6M2UEoY/sEQwSBDrmuaXgflVFuiHAXRbD4ts3kyJu
08P2Z/oh62B9nQopIDhdWJQcZrh7vkqRKoZwj0yyberp5B/srDuUlBmerqBcenjJ9N+nvUnzkrza
+ZCN4mmf0ZW4kFRy0mcbVsCfApEuImKe9mtsLITV2MYjOWJEikEc2IZqt/w6EkY6/El/WjSyjBd5
0yGo0gepBKK6rUR9CQfmBj9SFsUli1pESHYMkfSacPUQNEIsHJTdysr+0IjkTdDiaCNxUPZ4QDCW
JC5KJEZhfaqA2XnbCo/0/4ji2KdjMAlfHDvYrKlkG91hvy5IxTvoiI8pvDjmAf6AV4MicJniM5AQ
kKErBMOWWC2OEj0YESZqwDFiEkGfaaQz3UM78jpGPKX6AgWSaI4BAaeYppLGPfh3PEoYHyI/+Hmq
yMHAOMjH1cNRT3j13X4Sa6SomNxGcztoBRMPS7dPPHwExErSuu4tfojB7i5hlnFtCOuxMB2TOMW4
SnO0wsp/xpNVzy6rnd1+dg16jYzgY44S9oyq/oqQy+0IIjFcIvfI2/sv9YV2CgB8BD2DZX8pNXjF
MMFgqgQVLC7kxUwgdNx63ph5A/onGmtXxpgeqDQExfM9pZw2eD0RrpzNGPEslkFcg/Ij1hhOulAH
wOtBiBAV+ePcelAGEtkzZYuESho11WIipHhjQbjjNL/S9igJsLez4RA8ehXuAgh8/PW11lvsMrJ8
GI9XOLosDEdsdfQlGMsIJn45Qg5YmPjyvgYfbV8zsaiC6XQpqlhn8mXpYSHFRyxZ7yXCQbCa8e2X
+wstlHHfYUoaOTUL4mMFkw8BhwX5kdRellLaemeX74rf5XujCHZFAHZ/TsNMC5IKcqVg7vdTWCOX
1EO238vERCgkDokjCEsfLICea3RHhfAcCfUHjcvel+iuxdHIs6aJUFhTnRYfySw4fFjmig+IOPgK
0ISjqFik1rQ26YjpHZWqxTmZhfeGtvhiuyGGYPFrYWrqGKcKI5i6+PSEq+m9/qSdRS9rsbFoOx8b
y01FkIe1c9GRg799ibWwgszGrUN6c27zFCe4eP3hSYb6f2Td124bSxcl4BcyAeZwSzbZzJIs2wo3
hE2bOccmn36+avoY/8wABR0fW4Fid1ftvfYKLJfLvw7uKoabsrvbpSsdaudBhk+uIfTqdO0Izprj
5QkWuna4LFtt/VdlMbyVBvQF8kn6u2nX8FIAz77ZuIT4Heht/VAGmUOY6/m7Db6O/+j/RLWcWieg
ybS14HiOWaeJAn3WoiqVH1Bu1bQkn7klskRzvZrwiKSzmXcPUumq3YsUWKQjmo99ty3N4l+UxTH/
N8oCsdo6Od8TJl3y36vbTL40XfD/kgZQtMHUZyqmYBiL7CB44D8W7oWyLBcaAxxc282o+MwVjZVQ
rVnALObroQbINTNEdjI4sefOHKQwsB9w6uxt1bsPZw53oNYsuNvZ+lGIbPkpFczZgAnkY3X7rfIJ
SwAsQhWxCG57d2dcqMWrS7xBYxBcj5cwi8/l1kEy2r1VWLeU+TSfR8BDq7Zu7URkZ5t7f7NFW45a
INf4eKuXcT5PwZphYWK2bFeq8XEZXBxKh85239hkeJS1fNqUVdyhfb23+UkmptW8dkyrF53ionPo
L48tyTyLY0jmmUIUkPvrvAKqFcLipBIfyg5e2iroqh3BummD1nHuFBcUNAYoOT5MuBSNDH9pbIIG
rm6qX3Lwdck4IX6bQYh5F7Z0aY6EY0HW06WDr6BmL554FCfTtjUthVTXO0AzCTpogoXtW+337j+V
TvEWnXRp6fwg+aj1L6QOqYwFJLVJWvSHNnukSR5SY6q48KRQnHGvwb4zYL1RZDQ9LYxF6L482GCo
dQy382OTxG1mxTc/9tLZ/ypuEe6a2VyTugOeAFU4/I/A48H4eQg8Sr+3veQD74fAIyyi2P/EtuZa
FKvnFODOvbJ5yQCmOb88AnEewHQ5RaVZ1jwUYM6dzblxg9E1zbTYI8HArAPNWJdqHapiVGr2JDbp
Ghgdh0r4iNSB2oGARd7KKuP/VlfcJ3hMVbaN/dqpny30Dz99UdEkbNk2+rKSpUQDT23jMQA7HgPf
4xooH4FuSTmLnpayUUDSBZbX0DBaW5zxVcsyw0UPW5T8oV7CYYPHZQdJdpDdD6okc7IkgkNCoDfL
Lb+m9OaCPKaU3nz/emifUAU+1DmJsyvf3mZileScd2ZcDJWZdFZDfd53WPweOykI+LEyE4w/TcZq
qzh8RMueN+Z9xREu6N8zv1B7HrFYS9ISzazuPeeYch4Zofw36obv38brftbsCNuRDVWlfa60E8/F
IazKrLHt7PtfjvfK4pavOVKEQ66KRJZRtf5lvzxn99trZtQwdr/G+0orJ4DiGM84QiISS+abdc5J
J1fqzOfd9b1bq3TlC9SyjAFCJxJecjPLIUIEHaHXevCoaTfrUNPOdpTWnlpK2r+ZrpqfSq75cBiz
i6UGeDlKeyKzNwRvBmJ8wtmgISBXIxxwsG7CWWHLKA0+PBrcr70TOOkasTZYmncadi7btUP7wOJ4
PDu2C6iJUTmeD1Uzh2mcv4mrGWYYaWAAeAsPzWsXD5K+Fll6QwILBjSfTWHb0rIFs+8b4ygd5qOg
t0xoOFN72PlGT9qD/zEpykwjIoSW4qD46YOeZwr6nlxaSBNf94VgfH0fAcHqq03/8vEw2PUkTd+O
eTX5URdtqFQPTgFtQR7H/mwaHM3wZe/bYUJqVF/nQ9gF/uOdW00uDF3ZYGKPbWEp6Tqn7LFVXpEW
qGMZ94qJlGDmmLEjp6JjZwSpW5oXtM+ndmXVPo/iKrevC/OywLzZmmkhHhqBE0lFIk8EhOMZCeDd
d8oz0OegaEIq0vPcL51hlr3qrZcpdMuaaP5FxdaXzHSauV9XG1anqP1pclzCzJsB+b7+xMgnqQuT
2BzjI2AOk3EXGiN+HbVi8OuwyqnjCbsTSxjvZmnSy4SDG8dU3JvdjaSV2hRtLJoRh7ISvbVNX87d
7NAYLRPfn2epRh/E+c8R4TF+U9LB4x+QPNff9MJSsV7Gl1wwZ7ZEfDHH2NlGgpvWtTHYIsP8lzMP
+N1fowJn7SaL2FtU+l299qks9+cW6yxCMpYP2UowfjDzH/2Eo/4zHQ4eXwjBfB2OTc5wzRySWCXW
MnNf4i9074SMsJeiXkETso//fxN7DupcE0wtpoV25femGDkmFFYCNIgemRCceSBqYIsMZGNnMRa2
EXTXi4Mchcjv+pKTaXqMkJIXvmmi/5hK7qmXMZ7LkYrr++lv1UV7PHnUGmKz/um4pgwi8k1AU5Xw
Il2LP2cAC+cizUC10Xn0UYu0j/LEjuRn2jU0Rh7Wj3ylX+CUOqR1mjHrvoSEIUvoz//vY/mHuSrA
cyQR58S28w6Y+r0DyN6i/De7pjY1S/KMrax0XyM6Bmp8SkfCHYc9PzhNhhs6oSt3tayuIiDQ10N7
d2f01caNOC1EZHdq9zARP1P7NjxMFXKflzO+YMnwt3W7tZBzTkYp07iv1WIGC/mkV2AyO2bF668s
1RCEFDitBeamaLLrh+bLbZarD6Lz3ZcF4tJtjIVkJHZadk/I5l+Ol/NuVd4AiJYImLAW46tN0Xyz
HqQpJiQaZq5tefZNFW30CG9T8PJgeu4XCv2lJ0+kzVJEVO906+3rmXb1u4BxWn9T4DGviNyrjoQ3
gVt99P0q0K5UP/NhO7ShMjNV061Zez3fRVh0lTQ1gROTbDe0rQ1OE9/nkwWmFBql03ByiLIvP47d
mzm0fQ+sz7HeuWz4uBAa6Cr9xGgof+eTwCDcN2AZYPm5fu/q6+IHsvu/yfD6YPAdDnIbmTViwZYP
CwGhgIzisC/3tgR5i/58KXi1f/gBQsZFvBmWBTebVn7sFCscwjGMrTG8YvQP8ILWNay2/KvLYIWY
CQICA5z0GES93/5ga7lbdlNGG4Kmf4gp2XaNYvTlVrhWpteS2ULx/lTcPVdGT8vsU5InaEXb8663
qt2BmEgMuXkjqn5/xPLp8tj2hynRg7hzGZv/VAcDhi3/NOcIQyZ8VtZHL3nVwtqxlnrpCSVJL3ku
fbNP2KWuh1BA2aIQgyr97OfqHTnkKJOu3E5497r5WJyNqeyzL34Ez8+/1vOmS0hWxafAKH0vO2BO
cZWxWr/4bX/uEMxs0RQoLky5bu1bGb2zYxJo0Fubd2qfj/n/MSq/zpyXPzw4VtIlRPAWIcldx4G3
FJ1zf/GcPEsBFLKJxlO/fOxXp+AKfodhaHMbDRDm9tO4OEZglaFlIbDO140v1V3tMDveXA/STHP5
8jc+wcVsS+SLaBE6xMu6p+Kr3YZX7V1fCvYOyAkGxAWb7N6xJDjMHdiOVwkL297myquKlnGCVn2Z
i41C65tMyxhPLGhNdRzk0QtwDsZAJdjxgAuMZ4rImQKYC8TvXNZLtMdPJjJsUB8qjcq880gyqRp7
YERj/f+PrvcpdeDGGWAaPcUwTR/78W7zAy8UWlb4/LJZHo6XxfJMBB+RgsKBdpsO56dqSRckDg6G
IQ6XepoHMMCrUlcsbi8hTJVkA7aUXMdZ3pchxe32sTgFtSYn1B27Wt3Qon7gHkwcfZOck+3kyt/K
UfGKtdOi5USNy83eRq3teNTSoKWe5MnLTV7BSZaexyKbq89+VY68nc0f2gpQ14CZ8cU0KQP/7dCM
1uQuMUH/6fi4vF6fWZqfOHt8Ln7B6B7E2MUvttOLXyO/3xy6ZmA0r329Pade2atFF6nYMEhbSEJy
HGf3EUa0W2c1Od0HimlVtRHdbPFWNK3SRkbFmNlm0fYj8EF4VSj3pRPOPy/hHudsyV7isRjinVg3
8GycDmoq4NQcEflivgkOgbtzfEvtAW/l3smPmTWnCEeb4Ah3wGTaNNfpuuDXwzEQCb5Pnyp8nfJ/
pyMhBTmdjhiQkLuPnOJqlFkwt+JKBSyXViLR0u16boXwGDBHifsVopZ++dJkYGKdoZmWELO3W7D/
8TizEbm+OFzVJLg8+Zs2NGSJeo5Hf/zbA4iqwHAESJ3Yx8z6p+DqqU7E3dnKs23CO959Jv5P/tO2
W+Ifjx77IAz9kGO6KHLYbsn3qQ6qkoQ+bQTMHI/ydCE4xHsmOXVPSZZVC1jLdBo1sPKkvMHdwDP0
E/APmLfgHyx/sH/593+PjcpbXRaLQFtFprNsF5E5oGp0i+6mEJBLOTtftv17BoUdy/MeQjf0yeqm
UqXDfGjR4VQVTCAf03JzckWTVZs2FSi5l/sYrbKUiyq5KDfesX6ciECasbtlgRgbsXq2UXBO9+f7
+PGFPtfX+vTMtHkwZDg2p6UWa91KlJGHkN4Qt1t91Un4FQaafMu6U/Nkmutjq7BqMUcsrWTKtWor
CchR4kxSrTbz/hq09G32e16N7vkol64CDlwSrWjgsOI20QZPTeIgSWNj1kcdsN3s13GRX2Y2LkpT
ObRxhfTX7mIvOquUu3dW1c6m2jlBUT8ck8kzWcwmWMcYmqzedcq79wcH1DlZ/qwkw0PNOw7AbewP
v9AHXKDH2eF6MS7x0XJtQLQehvLLTdshuEP9tv5zeoc/lpGvUljyUaKqUo+T5Y/jhBeot86bhpNe
H8ADQsAN+0uirOPX8IM8XS4/X5f6eqI7f/x/Gp5yH/teufSyuQa+UXizSTk01Y6bSlSWIsIOtCw7
vOkKePtn2eeMa4p/PVlO5pvfblQtlXsZy2ilvIrv8/Z03z7vOsddp1zq5GmP7915tQv0OiWNw+Dy
5+GpIRjtvAeV1RefcDdrdQ1LNbq4NmdkufkmnMUSMgFneUAthUvTQpagZLKyBg2pb8Wq1CrFhRcl
wCZVdZRS/lmZGVLSO5QxjnpVXduLVkrFkTv1a+Ve2mBlDV+ixRDrxmFG6rFznpUC8cZac9y8h0zI
FbVFRtxmGCzug/giOB+KIDVIWk6Nr2Pj982v2qFRvXZvHKsLneOofT2bNSEcBNfuGxzd6M2IxI4s
2oyrf+angMu5MktXo2ZkpLkf37klplpSAybu/qAv07V33V9nR+dzpEGcTeYywlJTd4DADoFwgCQx
71eyL/9JljYTgR+MCsXAMFavr2/DC+dIZwRxghoAB6js8z+xLmaVAOG9hYjfjjyHHf5WmufwoHCR
LUzPufo5Kj8BmgEbmPTUc5V1/Fz5rhYr7ts+HoqtaT+80sEFnwCVwp/Ordy8IzfiEP56y5b30zFR
+qxSiBtkDJQzebEL6GP6a0WE6DFftRzV1c4khfsDL+3W+f2wfc58Yhlaj4oS3XCvwy+J6A6qAJVJ
IY0fm1/IQcjkYgLCTS7m/HPIxbtlezakSQDiYEjzBj+Sjl4ciPVyfjL1Fbl4DWaU3sg7eYuD2dBi
uwu+VJebcxFFcc7p5IlH0oEQ1+P1cs5PDvfOl/U9uW5WZ/+8sfc8nd+L0+aX9WJU3Fz2Gs0cpaVv
njDzERsXQs6r7jhPz2sVsY6AVU44a+FDx3n4eMzsh56x8+TeEjJeXXZ5/fIZrbQZ/lZOjASdKd1y
vntddW+rbj5dEpx2o7pNQma6XT8n9DCewV/T5YdV42QWXQr9pNDPFUInsT739+f+odZJovOSoXA7
T2RQbWdFbWAFZtufmTF63+LuxGzMbhzJerX3eYV96NNh91QeDber9nL4OGxnz7vhpcwLOsQ90/os
R7LN46ywZy4H8KznwlxkYiexSQ9B4xeeogQs8/Z6386W2oWkMyp1WPJA82f1TJxvZT5d0MJKRz2+
r8mlasc+pQyS0Io6w+m1EswV5FKWP+sZSlBEtTVe4qXeZx79tNwP/B1DFXyjZXVUx2XVgS1ZrZ+6
50hfobt4tBYntkRR7T+V3gxDxU45o1v5eSLRea9S/X5Dgy+QRaULD29aavqIz6j7j2fDa3SazPaN
Wb775VTYXVf5U3UdMbyFpdzrWYWDWi4d8ZFJSHxh5JGXdp66rV4L9Tqsr5GadEzj+UDMg4mgMQPr
mpTDQ6htmQhqD7eqtjTsBpnu/FH8kJzrNHRQu28K92eewXdJZmGntuzUbqHHTl1CHGTutqoX3tc/
txPn9hmd17lDt3tvC7dHd2XRnBzCySXZXhnObdhpyjDDcrLW9i+Lb25frvcLQpDOgWx4QcDdZ8nE
kow8Vj9Q7TBL5kx991Stutufs88sCEeGW7FzlpnIfujSqV06JUTpGCK+LMXzUgyaziXxUfzGIt4Y
kyrbl+94VhAP0fCM4neVpqjpKSn0NlRcR1Mm3QS7l7TlFes2md0bl2rgSM7+UwADezElcdaObMFn
+sTQ+F8PHe5fi59uidPEbUTS5zZyEYtNJ8Tp3rHP6NEJ36iciAfv0IVKFJNAG3Jc10+V7/r/7GtN
F0Kgj1WWzfXnfQzJVLbUHE87SWM1uT3hqN1QtE8/v2Tzy8Uqk3fXrl7Pt9hsP4fqimpCLvuEEPmJ
AzLLB/bHZd7i+Dp74qjLMebhppHhnzsKbhrLBfUVnLNoFIgV9LBcMNZruY9kPSwcNQCX4blQrxQC
tnwSEZUTEhLvlHHrXuU7YbrKfCvW4fON9jjNWggtGbo6O7AKGKm1gsZoyNjq/+QAcEQMvGAB2M6n
fW3EtF/NTmJj5o/68g8nYW4DFbQRqLvZgZN34SdzlGIBE1DajKtkwoS35nzoSKzY/Nq8ic9xFhYV
UtHiPDy95fCcyUV1diyFB6i996R/EeGBp3Lo5UrdBfMQbgayAvNB0lfd1E9PpV17U8KQ70xnnXXS
qeJUMoHZd6s3oVzBPuSY2odw8dgal2JvDrj3rpdD9IlSaZC9hHRtr776wUuXqp6k3iKp58hLVW+F
l30L8cZYgQZrOK3aMqcc0cEG3wjTgAFXypubXhvFb7lh/fqsi9IZOrT1YPog5zb17P2FHcGnXmiv
8DZfmDjZ+HMIduuQaqKXfm+W+6PW8WNE6eYKscdIKvyDfXKUZ8e0D4GhpU9fdTeKvnpDGBX1kSVt
bJvsgOiVUG3bJ3gr3dsWtRpV5oxGDHdzSZVS33YW8wZp5mbpoAu6zGq2lxwYvXQLBzt8k3rpVD/D
cfAcYv9NePQEf8Ten/yVTLKVX8aFQ5w7iFmKZ2V4eVwTp5vSVEpixd3KUCf2yJx9GgkLsetfxvWm
2KleOvdNQOfPGQ4ebfwapiEuxHXAu7ozl/p9ju7txdIosTuaClCMRufvat1/lGgVb8AFzvV3QKw5
EW6C8dB03+Bn1xx9EpVVXmeHAMjqJoiMcBaJ8lMD+eutvv2xO8iTH+7uQ8du8SU3Xhz0GrXNk2/i
gEZwELlqITgsnP4I0bwsghXQaNNbMEYt93ZJLyvcQ5BAWeAguUpr/4NzkDYzGLd3L+mE0bFtwigl
IHPo3LmlP6zgH47sm0s9382/VPYho0/z9eiH3vm4jtY9gXnZGnGlvjjM0+jgJMdIjEFjeABpN8SD
TwQsY0laguKia7LHEdGcgvkriHY5eka30ryZqHlHkDnOJmkvJuRTNsdBY/DoC9bX9AePD3fVef1S
DSIyHvmLDmNFrefhHb3h8SU+H7fhQW9IxqcS77cbtWZLpoQJrFgCsRK8+Y/qIjSJtL5QXCxqcXZJ
jRgXTdnySoxyxRj+eXR/qo2etmeJTxA/Blk9b+z03rhO9G8FWkunlEbOVUzzTWrU3OkScLIAvd2b
202wc2djL9rkTscdPtTetWvrJJITnYWVtsGa4HuGkwu/1iKELzrKlvB1CC+DR+g64EyzysRfJWV6
kormXO9l7lv+BfCefykuyf+jwtNBIc44Wb8egF3DjbrUEIwQ3ahOer191tx68ygLaGWo1FNcT7Ch
1nr68z42c5IBqNfSowKy8oe63EN+qvqt7SQf6+xWff8LoUrGj2ZNdzX6PC7e6EpMkn10jI+Cne2r
Brr4Ui31yi+9/2WcPHrp0ed7yWtz6zaMl/7JDS7jOS8rlOd5x5k+OzcqDpjip/ETZ06pj9kP/aqM
h8rlrfDq3mOUvf1BmiK1Mm8uoSMlsd2CKan7qe6vaUpK1W4XTnkwcRX3K81KQQ5y0rMTl8/AUXy7
4bYaOyby7IUiyy9fM6/VaT9t9oP8S9Y0Al909T6dwKVHqY2xeXWl1oWHnADLgAa0ZGAH9rZtTkm+
DACDW2+tWOEx1JyZnkLVs/F6AhySh7k2eAhX4Mw05aXolbEQuQ+WP7zU5Y/s4s2LLRDub3qzpDfd
9oTzcEvoLn8ExtN9/OhpNbRhVRvvhSfSCwFNPIx37/AWEqpLxEZ1OXF78TbGSzm5bOd6af1kbOPO
W8DR0269CPCgFkKKw/BeBzxSigTv8qXxQUBiXI2eXyp9qShnrYKWJ9OyVXm7guEr+IMVAplJ7wqz
M3WiCcS5VgSAGc/A3/aWMTGj81v9yCQHjs8jMDH5VnjZCr7/ZSb5wuBDa1QJjrZMsx6iBZsk0GaE
yzcajAaoNwZdfdtETQbdoo1Y433dbnq9Ve1U560T9o/yp+/sRvAAtPzJLeKXrKKw83vpXt6NPRmM
vfDwWPeq36+wUp8w8PpyT4vqz7OJQ41dW6O8GfpKd9bh0B6IHOmZlT6EF+QV68kJf1DEhYF7ij8E
UGIUWGjW6frq8QJI+fPcyDMjvjn8LxSdVMaSFxJ5kmx8lkGGz0Mebq/gQHBhd7gstTAEexC/RqcW
HispDgzNZrpV7HrzZt/hcQJevbJZvi9W+zL2I9wdLpj3jNwD8ojvcVsHDznr5ufY9HUE+fqAWa7N
QN6ONBp0fG/PivlpfyF2ZDu03bmpwhawHT7On1a1NkSX1Z0cOCUBZnYgEeCZtBHgWuXQlkrCcI4V
qnqonv9qqlhpJR+8NHGbq43Sb+NFC4rNDf/NKfGwOC9/r87bkRsHnkgvCFRyNeCJlstgVVlPF8JH
GTqWF2ld3kcDL2K96BCsdL0oGw/z5kQNDBkbaaUQwVuAq7CDSfHhWNnhIGECUmz6Z5lVPsM/B2gL
KQJBcBV4gdg1lVsA2mrGZgy5ujqQQ3c++RE2j1ClWwbBMFFDjDIkrGnqDth3Gbj4XkuEdOEyrPpe
0ZxDFLZGFR4TmDzZdGktvEfXyRUykS7H8Ohl1akeWqNDeLGFAslwdD71HyFA89lAn2tlxoc+1k8V
3sjsi9vHFqsyr8GKBZsUCew3yspYWhZ5MBs/ZoPEqbP4OgFuOZpsQeftveHcX3ybrRujlyOoa6Lj
nQvcqkQnmKV6YBZOq/xk/xMv8lTg5TzIyJvnua4ZX1Jyd47LDr0BFUt3XmA22L2cuydNt8XtRVyX
c79d3ASN6YL9JJdGsNHyFz7jghkU7IRZeAgcMMYM/EiLU7gIgqoOKCctpp4rPrt3zkUQbOA/mnuc
yv3dlfymtTwTw0EsoXB7HVBzRn+QBhZs0mTc00d2OH2j+nlEdZW/iwz/AXOu0AQx6GRrHjxAQJmk
z2tkbreaG87dZoEhuf5ANu+/baGFOtm7yTsE/KEsMnw307q/TkccgktYc23CuVw60BrRC9pdnT6E
Ufl4O9nnug4AZ7h2lLheO2pdDqEddYx76szMGKjMRIZFj3sgFGLWbhbAfh9dB5B/Mq+jhCkrzlhE
9vdshz37a46llBmhzfevxvKuIi2E3EECy7u0FG/9Bk0wGMbeQtJjRN6TbILCB2eRw1HygfBEEhzK
tLf779MHM3BvGIt++zU66WG8rA5thWb8W6yxVzjvbmwabMuh5XuIzJapDtd+7HyHHTnjHBamIWeU
nC6aPXmaLZL7OnQ5OQV02Tui9nhUG844uXKCIzzJn6zBy4OsTI1gk80LvEIlxS6DzRp3H2cFIWaA
ix8aTTJNM0dPNUxf+QzG9fPZM9KRFeNTwjAgRtzcJXHld9mIPWWfLX/h3XLJLczjfCVEZuA0nD42
+vJTC0PFGGT5KztrYeReMkEwshu1L2ccJ9VgsEDPHZ5WkqHC+0O7vnlfb54pnrnTOz4Efqcn6zEb
O+3c+L+RpX4XsYE3UR4R1i7ADo+SUr+ajW5ZcBpeMdsOgeHNEpUDe1l+LG8+PPIrsvQU1WYhXcIr
LBZSu11rk6686Isdr6QWxQmp3XRWny8b9HhpfgWe3oJBpuaPJSOzF1P4MsZKD8/17h3KNUrPOd1R
ob0ttPOcDSshqwQucaowPmrCJRAvqGdSXhy1fyjlDRjxHCQzZ90p+12M4/R0AZaW7b7N0qFZFnDE
6cfYkErAyT/7vp04rFXph0g9b6xzKwwK30x/PDuG+LlXZvzePLdGeAunFK51f3hkhswVr4op35Cs
YnF9VWbW9jS3DVcndWP2ilCMHs2FIb3RRAgZN5vaZuNcBT29fZt3TE5Lr+LZl/wJzyCySHcRXONR
F5bh9IV1TBSfwE6DHPOH3ILrTPAGOxTDsgldHIO2Ip0yI6gPPBSPDAf+B/3aXTN1fP0WpokoiaFw
kysZgsQC56rwqqdxanv9TN9VICYiIRzu2kPA3DdVIG743SlWcggoj3JPYbAVmA3J02guuLkuCMF7
obwo5MiYjcmnyvzP6Q90XHER35VFDxaW4shwUWUUqD5jFfDo1nk/m5xwpaLxnByO3fVEuTzw+6sy
L2OFgdHKZ1L4Op9o2Tx6eTijF+TdduEouQFfOo/+rfpa/VTTeyxhbXZFsNqIiLDneQunZk4sVkg2
8xCak6iczS0PEOYNdhYH5Kfj7OoOImVC9jw3Lx+6QdfMxvrIXX9sM6v3gnsnZZ7RsOZUU6rV3YvN
LRQvirWs7jykldsTPB2b6PC5qcnPdLe2OK+xby/WWrV8i1sc73brejDCqmOUkwido8XLwzGOadzD
tXx3S+3iSvHi9te1HDdpXQr0JIxwFM9g8tkufchuvKdEVqTSFRvKamuZkr8zNOeptQVxUZkJGWZj
iKKPNuOQDJiNrtwEbWZuQcokD7smVTugfUDfw09sGRubAEDlpnr1a7QdM/CsfD9lMXJkf9oEeKzU
59Wf2SeEG8HbIbOCvjvmVYD+iMnA9ejEeQcnhf0Rf0ptS7qqWjoBiY58U0PzZ847jWCx3cGsA6zf
O/Dhq1z6oFPFEvIXRT/gPeuGyfdLxtDTAbITUtCizGWyfczXKWET3VsYOwZp0+r+eQZvGRyDjl1m
A5RG8JRGukX3JXGwDK8YcEmWtxnVN7vo3vPfVT74zU7TBQ0csei7BBtIjMiKYRZepKmWvwzGf1FS
/xeo+oiSglphdFduYQGuoFZUPw+dJ6fou8iLt+n6J0s4dqo+mhnRAEENE4rqe/1yfL79RjC4/V6L
Skc+2XfObMKOVNJynXv3Ug+Rie1obhEcLe/HrwYzxjPJofWWezFLugZhrQ/mbHmDg2PM0VPsVPtY
bhshMcIKi+pXj75t5EoBg7sI4UEKS/omZvd0bYXwjHpSkUfX7mbbXYS8z5DyPio8oz/k+fJBrFDV
zNoL49SlM/uKkGXWdC63tzV5uygHsLbV5HritkT0HLyvTLh2jkREYO3BnGixs+6f4EUDxqHcO0ul
er/0cuPsoCKvIEgEbhiImKUUCjLy8IM/zDpnnbrnBOuc4YfJ6LJ9nUvrakqMsFz4/3VMyqpHNk2+
DHkk5Sbe7bL6PbHb29PU/q9eU5X6RN2sXAZqzaJdbyuDbR3oGBfVS+3ncR+d95GZ3mySy36j6+F8
ZHQ3k+6VCzd62dZz79gTXnOE/Rrg4B66qseXHRLI3NT/1obZVvftAmWe7vk1mRu4Eml3s8cuIw9W
XuwZvIF7h3dgUO3H3PkW3GptzcgUx69wxzVUXHMg2h0r6NA6TALVbreOC3rxalxyMxzaaHX9rzSK
x2mX7ex22j0jll86i0KIO5vt40u9nImnSTziybsLjhTIKMG02EkEoBNvENiAmdlfNqBxBo9Gqdb5
j5l9hmZMdDCLc5CyyVzTSMTDQ0RWqAnVa3x9PCQ1PpaeEw9JugoE88DGtymhZMo15ADpB3CA9N3R
DQtIlAORa77NcRHWoV37yrP6lnpWA9rv2xCKx2rmIsLtufwbDwZHj4EzL4rgNvOwOJy9ccr1a2BZ
jXgSICfRCAzG8vveeRTPbvWl1FJDGYQ4VfQ6dlPiIt5Ts9tQg2MZAv/aLtTFMFcTB2nkies5c3es
P47vfNUsHivndwzC2qd9EJuuCEj8PEz4aOBemYjVci8ZIUQoMCl57nIK5Lm8PQmr6964tQj5V1sy
53oyadbMXYFeKe8b7bE2azR9n4rW9Cc1Pvszy5CryLcsXcbeZ+1wqbn5eVpHxffZdlItNJJtr5j0
yklvD8aObtM4O43rpa7HIVdqhYcCeGdMfgr6zkuXcPDG0SI1AaikfogeswcNHQUTDd0rKo75zzHN
vGN7GZ7yc+VwvG9kZLzku1PBVaKp6tWnNelZMbw0w7cq6xhxlyXeQk26dRLl9Ed6SWbyBvLEvlbe
a2rsyD0CtxDJrL4r1zfDa54mfHjNDheZ4axdfKoMrpVO/tiVc59seteWGz6HzaknNxijIjE+7GTH
YUL8xChuOjO2ryfBBfNm6/EcxG/ciD3Hh2bpk52tyfdeTtIp9nujnnpMcMoALIdgwXlO3e5Knyb0
ZuFnxjzA3WP3jpUA4d/0Kor05Wf/quhunN91/hJGfee7kVyUNDC2gnNxsRLjrnmsS8xJJvhVrHUN
8TeTLXZx6uVpZyZasNnY35hTX2hVxFDDWQgupJWmY1MukxaeXla7ny4n2Bqx7y9j03zdiWzEbjgq
i+JmQDTvGG0cW9t3IwqaVyMKA3xTirObshxlp7TEweLSovn/64CXjtL6j2+TH2/7NlfEWwP2JhLG
PCVhXKTDJr1E8y6YjMLjEG1YIN6H891TbjdcZ4e13bCYGVTWUQ6PvcF56ifPunN/WUTcHWC4z7nv
I69/2xYbS+Pmciv4o97lK7UWGpY1/WZzWW7Oz2HdRJzaHsxJ6+tN65I0b8J5iCivreOotVnF22Oc
rVcldlyoglps9qbfijnVTJhh4HVUkQh/Y/EZbTlqDbYs5Dqn7ZE320eGeCmdz1YEDlK2Ysgeo1E2
mnqH/qyK3CxMhh6cYTlgEw89tqrH/CiHsbuZHDDe1k321ct5/S4L1KHxuI4rlWXiX5wWyVtm4ATL
DK6AJMaDruzNCPjWfJiTekQsk1ACGQQGWPrwbkgCyVW+0miyRgn4TRDM2wCmqYln8d0Q9lux3mTK
ugmv2OQvSb2/FxNzzDQz/TjeVV8NQnlBc79khnEIa9SS791dONtW4baspp7axXJ75FwxTQVMBUmK
gz9zazuH809TShGHcHHBG3iMhFr7XOb7bnFWEWo9O4BfGY9jHbMxVDQdfhHFVwptGROFQtvAsKgg
QAarZ4uRdWOH7RDRuN2jPLa4GJpTdNqydgmzu4OmPV2rN6EZ5pyFnbantTq3eCLly03WHIjRaOT6
q7EzdgZKSlqXIgNq7pa2avUOO4u5UQ+rakSUK1qe7ddDeqkboZ5mrXmlSblT2spNDJEbihMlyvXZ
Y4JH+ZgDJoh/p7C9F1/PgXhzzgSKrR3R+2HfC/ZZA4xcJtDvTHiudhsW44tgnYSusDv+Ct6S63CJ
rYcFrT26v+/zjrKpdBSwebPMG4LJtrfZ9nbb3gnoXXaM9fYX26brvp1FKA0I7VbTiyCkMFK59vw2
/9Ql99qwUBtu7k+37VOdlcHYFrV/58X4kBRVPov2Hi4gxgO2qVJv2cl8X4PmabXA9e/OKcsudX7P
b57seFMMFfueh5NCR7RPoCAHa8/US5hXS+7F1bc/2kfttigYTErxfHDdxoUXZWLh2LstQjSC5BXq
/KkKKBigh2v936jWnNbl/n9GtYa0JrS3D55uv9jds4c1di7OfngsPZymnh5LK18I97nHcjsW++We
K7a2fP2zaYkj3Q+AN+9fjv3ybuAK+WVTk/5kO8zJjh4iCnlDnaeOV6NXT95qEzufvL9o0Fxy1oF7
FGVePqgj/HlzGI/MZbLBd1GrwEV8RjENnqfnT9PG2Ogsa8FDpyJ5bBkWCwQrg5CzahdW7Rq40o4k
aYST4O+fp020LUS1JHogJzm+V2xn7q1jdli2UxLp8Dmn2Sl44ktN4Z/dDNwUjFmNsvmwHoZ8HC8K
DZTKsK1+qR5nx/lmNeXlRTfbnvUr3fK2/iXZli618w0qpjfYdsc11AKJMMDpb5VdzB2DHJBCp9S4
fmQWFF71crlZ/FaO8plYFgSKW/lb/nelXdGGXlvnAoPcup9AAluKYHOopRsZsM3pD/icf7pQlzoS
9dEqoZShuP9PpA6rvlaC5AUwmpHMQ9jYgYwHBmj75CcBZny8xhIhf5CAQ64k0yfSIv2sjAf2zwxj
AzmM/RnNXL6xnACiEfbDZJU57bt2HupWzXKX0wbXlz8qdNU434zwNEPpZCqo5aNjd2/EgfQGYJzX
l8mb+MpWDUBza2kvranx2FkJXk8Jbs5HO90kPCWOeCOSDMUyFsm1V1eghweivGzZbOw06mmPg4Ij
fxO9yhqDKjb4bbrdcvYoZhlPPviG3HG/XPK1/bk2ZWxzIdsuDQqlgZihLMMCsV+rQYVDUdIvlxpL
BgQihoP7sUOrVAsn1roYmXpvGg+AKIye59H0rbiWekmK8A99AkDt3n9IFkuep+UXLfzDl3LRkOJp
jX7mB7kOfYrkalyuGOJcPj5Dn+VqgZ6T52tbMVFp4l9LZEOCe9E/2AG1FiyAVSxb1SRiG1FhqP22
t1CxyNfZN4Q53N6PYxxBlTO9TO2a303z+Q2hd2fJVSwVSxbZ0wi4sgnAFP5k/sTnUmP1tti9LeM/
fyRH2S2oBu0WjBZqX0+/7CFWUoehtQo7s4gW/E7m2GrRPN+i3O/7pgWsglKUv86m3dWlM1p3zovG
DXPtyzJ7ulZLno4okB1wGPAdLqgLIbYmGEtSNAEYdfNVg1DUtvaqKI+kPSu2OZTWCm1BzugnmSE0
e6vaQSxY9GuL/qLQv1apkRMzGXS6Ecvh4XU0XGSHzEhHu2E+N6hlBtP54FTsl8/9y6pfu/Wmxe4F
X7KVMceYxZtsy0j9oYhezZq1p/0P/Ku1bYTDZ7WTLbVOLIq7NZTkdWP+NT8ZVaI7rnw1sh685923
ZaE7Gg3v2eFsOlxZx0Gu2E+4IQWFdu2ugGrJcj8y5Z7Fo3JLbFF52qpOW0mwIq1fP4vfkxPL6eCV
xCiJS1J5GVVISdE7d2FVz8JIohVAtxSJK7qWolkmki9khbiiPZv86LBvSuA5U9mj+yL9gv/SBRKZ
zbBwuSTWt40Lxtgtnqargo/zvZrE9318hWJrNs1H/scCC32O0j0raUiAzbpTyLer5zbQI/8bjWq+
iKfUANXWxYG4k5PRKP7m99OkIN1VEJVpEpjWQBHNXU1ARouuCS1o0Oz5oa0e9CikHiPPCEpZ/qye
ftq97sfuMdc9jbq0KvUfPnvBLDbCa0GlgMsXj30/YVoW39ifn/qlfD/LH3M/KOzZtUbrn6gms8xg
obrDCH1ZIWd8n77X+E0l7d3/oercmtvE1i36h0IV98urQAghJNlOYjt+oWI7BoEEiDv8+jMW5OT0
qVrl3bs7cRRZwHeZc8wUqtleNVD1hMUcXufQtkK9PTjqwVAPmgqPNaqqSJcOOZiqBTaVPcT6mRRF
VRe53qRxm4Qn6ScdN3Jg62dTP8/ZA+b0uRWJ31brUXRYAEb/Trxlql6UZfournaJLDAO6il/jwtM
vlDtNtPTmtAMGsiTQOy4sn60PlVuMnDons0nEFWX27GbomaKJOsv2Q6OhPXAEBEPujbuujsJjZus
+mkxUezFlJ0NmIaK7ZMv1z5YvTzczdPLAy7GQeXxyb5i17mPyifYIiaLf3G5lORpNH8/QJxgVwpJ
d0jY+gqVoKbROG/o71z5llFdbcy72PbP6I35SjzSSIyuv+5cuPvbFH34X0l83N2ygBk5cKOEWhaU
JXRUNbLfUPLYx/FManBKAweH5ZHFBtCAQRfcAKAB+JPYw5TzkSUXUgH2sF3IIggmK6ubvHFnaSMW
ToXY9fEGF0QVvoC1ssQoYZO/QMfubvuhQgabPtM0M2MBnkffjIKx/6Ido3PGucjJqF1g8N1cGNi1
V1WndkGV0zVpyHGV4+QxQkGcaWH3DfM4REm2TOgYVSzflg6X77xOvaaFEUyjULzrD6Sj8HvfwUUA
2r/ed5ntU0ylUEefRO7bp/2JkvWqbOGsppUgr/YdNmMqbMtH9MqA5/qeUKmV4rBWh+kjtO0XqLrP
tZiRbyoZqSeFk2hjRUjMa0+o62XzQXsEWkIMQxYvX+d/4GOS90wkEdZpzLiBCtov/PPF2lNWxxgK
gFFbe9IpSpJp4YZTElNDM8FFkoW9s94reXizgaOG17trcs+dXcZ5BnF2uk8tTllLIV580b1SFzMl
zJ5ptAjvoH+Vke/whE89HsAYCQBuIy9I/hZ6kNup9TT81ed14ntNj3l9bNGaatEMQrqLHBQC8/by
eX3iqbd2RfR6nc9LpvVn5EDr3xcHpg6pid0oYuo4ZYRubSTkDtJ2DQuhY/sXa0OfTu1osqVHvbZk
2mhfSP1uHmpAemn0+JAxKMoRFqCEagJpDuYvXl3MFIjMuiaoZOjYgdwEPVF212BixmluZBVTZ2A6
UJx38/Zbqil67Uw0+AVm8TbCdWq9wgMBZo+wCJkSGFIU0LM4KLWyditIGmJT6UNoW0k97AVbiMYW
GxOScwSap6Zee8JqhkfZ4vrlY96yW13CTMGnc2vh5C98/rluOwcR5KYRWW1in8zPGeHqP0AD2GCm
HNqu+1hThfj/ZIdwGCHR15goLTboK8nSYjXA+sK9rBFzhYuXGO/u+DR0PGRo4cUHsqH5Zoly9R5i
P2cz9rEaKdgyYKRgGvpNuveaMk8pjC8ZmDHKHJ/MGFgpZCzFMlF/PgUvHr0Mk/VAhbpzcK7gB2JC
y/B0nwOnJbCZpSCTmD3kDljOULy1u1iqs+vCwonUDD22/eZdDXEABa6swIkH5MIKTLxvg64718RA
SMEjDVsJD64c31onki/sHz1lCZOC0GhDGdEhshHAg/ruytwVHJIl/OlOBAEjO9E7pqf+ixEM/pZv
2j0ZB1NGGQKojow/NkXeTfOZPEw/a8mrWLzmEIzQAmynYXsXwYBKoB1GKH/3ra+deR4icMKPhrcY
hCr6Gc3ar87irA1Vxsm5lzv+xfET9k8ZpHgAecJ/xwkUPOBo3cmjJTgoO2Ceo5XPzl3v317l7yas
61cWPeDVAICCV9MRJJNqMMBZ614Zea8RUYAmqZSFUfiLelxMEkYRq5qiUrR3aS6K6W9ZWqR1UZlc
Jj9nQv5A8VVkDbHoRB16GoxTY5w0GIxVZMze/c89Bz7/QaeQfEnpWwH2YPHg6cfORecwEkuP15++
Ah7irG3pLsD6z2eV/QYVLbcLZq2o19j90ANgUe3+choMZXdXN8mDzOWN4m+xETEotdBL8lFBy4YG
jXbronStrTY9q9QnggkZy/pkRSqpZyQ7TmL6Dh3m7OcmW3mB1Gpv4pSAiCrqAIwLAqEpm/6bihJi
9mtSWlDPBbocmED/r0Ea7250RwgYNm2/46zQzfcSchFcoHlz5amZ+H27b53ALndQK0wyDbQTkI/7
jvhcTqoITZIG4gmGfXucnvJMqD7YLJs/880BxP3wyAIbkchqRF+96CbiNgHVQMCW8DgSWOiDc4mu
rFoxMNQ+1IUYi7m+iTB7G/x/xEU4dXYzw2WxP6HBSg1xuB3zFOTrBcPEcj9ml8cEZPxicLG83wRq
cCz8oR3wHpLfNtVvie/FEpa3Dk/N7M8NJBP/DpOMpsPcXD4L26tpqNHwjF6/HPhcnPk39H9W4TX4
aPG4YBQPOQQ9rLJj/MtnLEPBxY4n9dQPtoW1jSIMSFc4tGGthjKDmd/zV1ps1xhgun5YHfFZTAXI
shGuYtxFhlk3kp4ih78khICdU+PcZud+9qA4kgmX7cwMias4mu1zZi6hgYrpD0zsLjtl2L1+SU9q
xkJ7DwtFh9fFd0cOgWl80fjy3qNEZl2MwPfVcxhGY5/5Xx9piq8KGQnmxgg9ZWwcLkt9itNjBMAI
x5XkI6AXSHVZs8GNZGtnuF7DXgNMNbCQzLfAVTII2mR3kXEeq1jAWUowJBZBZiXpORorHJ//Oi0J
6E7OkJVrGEqC2YT2d0wb3ONytWu0akb6hplB7var7N+5YJnb/DHGSILGfRhfbgRcD/tk2GuFOKvO
vEeiIVT4TxgR6PoI/MFwHX9W7z08HkzO7HzdrHClmO6T9Fp3/L58iUeuaXFalYrCpWe5PyIEXvEk
synwJH0l2CQyBBKmHDKFE+wldyj2TbFfC2WZgohM3l+Z6seAXd4uSaSoYFHIQgXdRmyUy+FfXvKz
nZ3H7py3B/UlGUTQGUeFdFOiumdKv2uhMNQMBsUp2MEr7hBML1PvD43rJCFf8TziN9dGyxqnwtsb
pxtz0gK7CotL9w9WBQUgPciN8XVAfyXtawKD1eCubR7gqLyUCJh46vIwJ/+ldinFMLPEpPocNhVJ
B96NzuMwawFHhkPP3A1nODu76EBr+8rlzRW9MPQQUIl3KUTvCQIv3dWwiUtv/IX/iF6K7f+CQpbL
7chWRBMH4Yr2XQgUnRDxBNJLJOooJsovhZFMgrlGHEDoyC0HJtqEa6H6xG4FgWlxIDnsh9Drl8xO
/OwHGvyaWyKQQjy6W6T2iA8tOrc8avMoncE0cSGHthqmrAQubgGRqgsrB8+5S0HI1l4OGtDD10BV
d+lly4bY8XtVnNKhDPBJqeahJWWs7TZJuXcGhiIbrEBc7TiJyMOiBFdm5GoRj1GueMKbmvlkgFc/
E/QW4RYrI/1jJDyD2TvcKtVTGGozC1S9+Uvv3PmLrTEA9/ZZSo4UaPaHhP8I69QC1ca2MaUiXdAq
D0R8JwkA8bDSRLRgdgtb5hHGNS81TaO6RrtbZD7UJZ5pOg3D4JOa0jriaPwnApNRyWCd9QjvBY7J
aeDZLafMeRaK0AsODgwCJ+Fj1kAz820FRvPPbVc1xAnhiXABKBPWXWC0Y2YQgcEcmNWihJm2+J47
pkRd9h2NTIEZmIc+ug2qMWIthVYGxrzofWNdHEwaaGH46aKtgBiN0ZsNWR2ghEXkp5Mr/Z/05RhP
iyUOycs3OYAxiW942rTwjri1syT6gXoT6SZnzV5GuHllDWT6oOSVmQcgQqaObf9Btw5ddRiTQ3ML
sz5s272u7CclcNrA4mlY7WQkETz0uCVt7+N2cLYGvFiENoQWkg0b+2T8Eg3SYUsVgfF8xI0fMpjG
2lWPMBZpw6UpVNuDrbjzcCxGWIGHrj2M8KW51CVMn4ekxcbFTYJPkm2GuhmCe57MMKkE7hnMoMpN
BOOwLMDhiGnWtIeUGYXtQ3wG9WN2z2gSyPzbSD6zzz4jUIN72a4egwJ6UrKPIT2eFYPdBy4eEdYO
8NYAdkBMpOnyw6IgDAY96Mp9U+6JVrTfpZzrEGPn3yR4hlst2TS9R3/kVeSzIfd0ghz4/jVINJaN
nvGcoSRZ+JRVLfiU4lzd/mlCY7npanb14nlQ3P3veIm4LTElxtrYG6EDQZcmUUQFirI5WrPWYJ1x
1B/dsKN6xvFMAQ5KgiVqz+oAwGb7fxsl0lTXjRLbgv8qeigHxIR0KQQyWrJOHPZbLO9Z3HMrZCrI
fGedGrKVA7Fm2n94MaQf89WO98PD+hjmzxwfu/5lkUKghqBFhNsrdvfIinBc22bwrRgy4+bUPHXl
4oknMBBYU/mb4l6/a9bGYV4y7gya+vuOERN9M5W6Tvw65nD5F8uJ6wtrI0AcODmbztO6k0ifcbg2
TlxbDLpuP2OmVVrAIdMofzJSzIEeUILSFkQCi1SeES6+V3wOGLqum7NkkE3nx7RjMtoB3Eni0G0s
OHNrIZoDNYdozmFKhxrSBXSQL9+Tb4v+mG+YffKtcoc3PcrtQwn1Wrjb/djwCyCXy9EbYpCRekNs
tL/4XRAS+I0rHgFCgrSZTFGCmlpY92714Fw2eNf10WNw6HVUUY0n44gFXf+ruTxe0T7xoNKQ523t
Pzc4SlgriPcbg9YAlC+gcvklnO/hMLqq9CxucoO4ySmOuMmxihBqY1WwrlLocVN0mSJUmzaPsuaA
Ypmfg6eRGzSJR2YC890zShGuMJciXEFRDtZDBpaO6TA3QqAtGDF9upBEOtQ46mLsL4e8oQoKwZom
hHKjlAXu2wf3AsPbjj8XztdkEevmWzFlqvfM1BxlZctwIkWLTtoECuHOonbyGtaf2HB6r0BD+UXP
h8gSqWWH7XGZFSXY+BUml8KYdXtemA2wLuAgYi6PQ3MxTl1H4WIZUBKRNU+6nwdoIakerjisqgdD
c4+4E/D9cijT1ElE3eskVXIPxkJX7xksSjhA5ONFOebKsVSOPVFX6VHHSu1iqdL8+E1FLReHenGQ
BuGbgZOHUhkZBvBaoj3y4nh9nArgXZRAmEa9+Q8CXJbH43zW5vNdpfO6uQnwWtzh5aH+nf1OywN7
fYYtdk2o9iau9w4hZg0iZjf/0d5hCMCtRaFFoiiS6PDmEAa5726ujj/sTnYMWwP2NEeliyDNSRY9
xW624JwJdRBTJw7XNhc2vTgXVAI32RTXNmyh4YEkPP0H0Ygdg8DRX7fTjJFMptUgJs/LPhulGLnE
16+YpRODJ4YIQkKxDBGYIzACKoQMZYYyi1U4I1twPpXlmRUpT3S6EmZuTN6IFUVrU99dnRi12ZXM
Q2od7PHQzq5huzputVlEDpcz2nPqZwyKW45BAAwPKeCOeuR0UWbjjDtkemjcwibea4S5MqaGFTcF
zrifL6E2h+31oFCnvmiw51P+XgxGA1PHMRCo5V4mfICC2NhTR14T18RxnYYqdus05FxL9/v0qp7Z
uqA6o0GOlWeL4i0PyWIaXlmBE+eCZAlnKvsWxEr6dwVDGDPsmpyKPq4UsxrY2G3iPXgm7H+LFt/k
Mb/I8XGVc5Dig96hFKuxNqHS0kSUIKRDDVm4tIMej+lZC7oiaKiUf1s/VVrmJbISJcm/9v7+WjVP
0k9W4WL9itJ9Oaxf0T0Zk3u1qPK4Brbj4zd7vha3Mb6DzECdTj0+uOi6EIdxbjBMF2EX4jHIavrn
jvsv22NWQiMaspdiFi0TduM9UUK5FelFVMQH8j0uO/vH+sTioZXzHWuXDpwzPaA9HB6op1hSsJ7g
FGwo4OGxuFwUm1i4VzEaok2UaOjRCCN2bhsGPqFiimh2SqmJxzlJsARaPfhi3kAhBQbzdnSux8Qm
bC4yKd/NkKiiaxk8XRge0qNBqhEOFx9bERMykMomEhOKgFuk/WA2tiIOuf0whKDXZq2JhJqDN4xO
GzUzXd/q7Bw/GGtjE0qFcQOdcLro0Bs+ys/tK8U4WwqxqAD/wTIKW9Cx/kAa3VKYbpwfjKYZI2kb
7XNWsHNAkJJ2sbaDSctIBPobX9GUM9rCijVuTHjr+VaPydH06hzB/rZigBR7yO5X5T2ye871j5EE
MKfV5kDyBdVQ2QhlMfk24FsmxsoI/bItSvMZ0asjlObwpRGb/xeRy7YRGh91BLugF3KTeDw9QfSs
Ak6nM78ImKihOUIfs05UEccgi4FUUbNl9XtDBHvPy6lmF5Ulk1rkAOTjorVMi4O9qAAkKULSQNtv
UpG0tGkbscp2uyxKUS21ka1Gk//tWqvdXTLpy/LELdoDUYVpK/JFgMdTO0vENeQi1j2Gvwk7UOQX
FXD6XAMUGPUKWAiQZeidxbFVPw9/rBuz4c8F/bRLqMSoblVyAX/yA4ZJTk/fvrK6uH0J32YIu5Vz
8ye06plotCvNT2KfXtuud+kMCnR3M3dZ2A+YigJtQLsh3qKbvcFEowPQCq4ptxOGEkFx5H7IkFVC
SY0adLkrju43uamuWR/f7x6PwgzCiI+cmaAZQPns2qARlKCxgEN24rSLzqLCU6IhsnB+Y9+/55Sj
rsToEo4+Q7qW6SyQLErHEB9DF1qUK3jCcMBg5mP7hiCfg6QfV6P9xjKl//BQEoK9YWgiCc0/3gFM
kRMynkl83s03lnTtBwZB3GVo5PH4ah2Fr5iv8kkXYygSu7Cf1VtInGz9Z+fIv8c9g4VTeB1ScZIv
PAp4VZmS4FqLtO81zjVUove9fdlzCRUt6mYWmngzRaQ0edLtNUTBUYJZBdWIsmOJQ5KJGEHKsY36
UAPut+jZkQlC6ruKOC62/kTPMZIen+YnnlROK3BuBVcRwA1i70gOYk+CsBSpOzJdptEJvTAaPrxC
KNrtHYRFVlg80OA6SP63ZlKuciPJDIRG5lXCt1+K3BvqMvc6RwPBkHZkTTSsMFSO2e1YmoAYRnmT
fqc1tFFdohVZDrXfyvFvkY7w1HjE6HcBpMUCk3ixyU+ekmduGLgKxw9HEa5JjGLcKyrywhG0HXOZ
0jdoTUGLzL8s7gREcOW7atzIhzufdDF89XHpcEzq596nG2lV0XNj1GHYIfQ0Mz+/BcLTdTuNAR5u
SQc4v5jkIaAp2EVgD2yClHnmNRBw8pUIynqIDzpVIfBKPKs4Nr9QMfMZ/lYXjjoPjVygJka1ZWre
/sOQXfa+HG724mfxhDBoof1RQAB0YDSH4HJGo8W+foRy6yp+M7NNOwDDSapDmhyu9JRa2GksfDf6
7GqUMAoX9b5wAqUNLkSEHu5fsN1JISHono7sQmrLIM6siuHPyGWeblBFtKyZNjeeLve/t8vLfctJ
eMxww8B2lAkNX0pi6XxCWcT0UO1cCIyAjVR86bxb1E2Q57gNKTd1KNXJYe2+YwiiSeG1I9kHW7Xw
HkL7ia8MX/c3RdgPdXf4XTzw6ud+M3t8oXHWGJGim3yWLy6D4PritR3kHfHSOPnyutaXxqtjLILA
QYJbGkh9UALpBR9FJmRU3aOyOFI42jKRKjv4HRkmFTyI9HdsR7iFoPpiv/pmgsK4EN0ibq8cSRaD
VekIHEaNqq/Udr9JN7MYmgZTQ//CY5UTAxlZvRDZdu8gzHu6guYjr9DcVh33d4GPp5evmT2Oopcf
uArecihaV9ah2wQTFpc2dFvyTh6Ho/QuXx8GuMSP65zKkL/WR6T2nXsIj5RmEsCZ1cqKg6n6mKY9
KTiUj+jH2Okz+KBZ/YA6/aHKi3VN8iaJVG3UEVtnMa3hWxON+XJug/gkKGzrnpMfwKeKAsC3UI1N
IA0Ja+12OEc6lVErscJ7eFbF18D+C0W3JZKrIUuhPuLAHdPc6NtUTVY+qtPdc0S3bf9IdojdenxZ
jBiUQ/KHwSi1D/jsdTAKngUhkLCLLBrWNXmsY4BHWiaj11+ouaAL9Y7HNYLGvfk1FqEZsdvSjqna
b6yfOsuDN/1mo/IIambZ5Mg6uwp77A6Vy6t884r6WNeiw3C0KNWjTI9U62BaBxI/5kR0iBNzmHjf
AYNyAsImLTGdlZbMF6fa68gbaqhWB1U7NPdocCJwJPZR1g/zdxCzFjnnqsjbGBPheRfOro/eT561
c/4FlHVx1LNmh4uxsAO4cbOZgjDQvsp84vBbf+Ho0rar442f762BgsEDhofIoXI27UdePrcfPHfI
X5y8+wj3xr0frAGPm4/CnZxFjZEDD5NI+3Is9E3ioClHXcdpfyM673/nD/zPXGyHljWiODV6m8s2
Vj1OonkKXXdDnJ44cEM51nMCb4FRsMiMyKh2JDE9v0PQw9bmgD3302V6PjBedzCVY+mElbjBYavj
gqOod28VIjsEG0GgDOLBfvGYGKYUdb6DW4x2r/Ys9AiKF33rr6WaJzW14fU8qYeqPTQqwgV8MltC
cS8V1Sa4pSWWCiAXXm2TxS8J7xBoDmS7fPAbcS0CNbkw22QnTq+abLHmyzdxxqUV/deN0oqu3Sh0
FHvZHd8lsTu+IuCft4UBKZ48hfIZVsN1n9OTlidaC1xzXvuKBNB+W+3rlKWgDISFfhBH+ZhidAB4
n4UtnWHxuqdAC6V9/DMKrybh1SesWh5WYUzCWIWBlODaHpejflHePF+e0KwTw/b3x9JcYFADdKSZ
cq3n0oMfNrHlDTuyJ43/15aN2qG4RzKpRGTQmcfrmwbS9Xi5H+9Y7X/z1CdTd0UP0m6hHBan97Iv
hlwVZgEyOW+I5UQcrmWfUP0PcAmMQ6dGJs78sE2OzV2gCNsv0GadWIKKDSiSQsVDKZ6xPITuyOCc
3cyETK0rO+laAs52CDeZQ8MKtfYwM4psD7J64EfdmC541cYV6B4S7MLUCvMptDOPEM64EZPT8eaT
w7mOlCRCOJkqJQyT9N+Kp9Yu3VyDMGVGT4OGhplHhZPGs6LkHf3lknYOxQZB0GHu9laUa0HRB+h4
COZJYd0ODGw+scxOqZ8Dld0w6WwRvyypysTGMOnswKThV09FqjKSIG5nEzEB4lD4z7/4FTN5vd2e
qOVh00FA77xbFeZk2iRhrKErd7OdQ/uv7VH9srxgWa7x/gf9l3ZKX7QTEzie98ryyEcXQPkF2ZfH
Pc96Tgvm9OpSo0KSRoki/cSSwwiQeAhcFnk0P854dRCbUG5ANolsrAPgNBCogB8iBN3elTWcZaEY
R8GNwQoBysUWAhSi2P9tBPvtN1uq7drMbbC69IE9V7dwOAEbYYda7B2MYH1gqKxCSfvlp7QDmsys
EpEBKAZAM1XEJAhsp2kc6iwa1ahJjgMo5tqD+/AI9k37UOlhXu1HLooeLAosAqoAKcxnl7UJksMs
5/O6PbJ76fjwLJxdADSMkQxrLzXEBLEK8ztK9G5XRMbZOkML5Rdz2NLUjYDOsajhcAVyyYJcyhi8
8mtQj/4GypT8NrK3oTjMzqYh9JP8ZxTtKAXgZ7CDTJ6RXVG9D8WD+UYXw6Ge/C+wKD6aZ6CSwu10
vKiYHQqkhfwkszZSs4jNugkVS8jhcYzA7yE/d7E94Axi9FvGiNg39bPziMsphkuM2Wba8HxtedAm
uwZMURuyMWZjQzU1CFKU22OYYEkzuav/AjwgFhbzrF8RtQm8ZaX+cBDtwgol+OaD3+xgiDN8eWkh
/3WRZc8MYsMFKvbE34z7TMjcJK5GCmHEneU5rc7oOw3M3uyidDcu/6+OnBmI3cL8FoKDUBCLzGy4
dpPpc66/iMuxkoPKf2dr95mihCwJ/APm6PWflLT1L427Pf5aoGGM6FiKYbIGlnMVhU7OiHXYWqo4
Mc5Se0uGYEMIDG22nw1/t0a948vU4Ky+EGsQob1lacRh1IGsNfOZUuc56BvgHDAlGRaBgPJZSqvA
53/FkAEE/y2QUH8vo4+iCjFp6KxgobBCqlgwa0QA1LN3+xM/kLtGGtmVScgojB5IN0m0we0E/49t
aFC9X44G45yfKECZrPwbrqxOP74rJeBtZw7ukB26DOsbY+JQK8M8YVcWsu5lvfxr9QWQyCIi8BZy
G1c9B6W6aLpqcdWzBqXCJ+SR+WF/28xPyNfZCyglJqTtTJkYC9MW5lIe5oOfLosgO2f5hMlInCun
CtLldPoGgiHy8OE45afCPN7zU5mf8vyE8pd3xUEfmYRicyUOPVpN2bh8i6wKBtGKbyzFXXLs1ii7
S2gyNcl3nLkW9DWZBTG/mTRsA97jLk+DOzrYNBjfr/aGIEnOePHhCHJaHuP0HPcN06hLx6TxJLUn
8xccOulgKgdVObTv5X0zGiKtrl1EtT2+JwqQhmFOOJthWoVSSZJiaBA9Cs4tc/FdDIRKhjXppNLe
7vaTgFhuWQwSkEnEdhKStU0WpoZXHLfCHs7eH74R30UMv/r95Q816GrgSP7IySfREPiW/1mXKUQp
8ddCVNSisfhRcVhXc/MzcGVmJ/Q3LzeW6+KDtfEBtaT+J+gFxKmyERqfmQ4tQJzLu/JJ4Q66glDe
Sd7yoELVrnz/RLQDD8V2mEj5GSG10Jy3DiLEB4oYJgMe6lWRjMmncWsU4iEEO54cVOuyhd9M1Bw8
57Z7VPb21vjs0487AjUyWaVNaT4m70JF/27dohFNLYiCKWFOQGLkwn6W3y7Y55CH3MkO2aMGJRmh
2WmWoDBQdop6cwEfSEqk8WxVAML9hSw4n5lyQG8vFF3JXSi6mMahwCnh6S4KnPRyQDiG5Qmxf+yy
mJxoan9YEdQXw9yiUbrofgpJqd2t9CrEWhbwJ891/kza33AyXfIoNG/atnK2U+ZLFdHBfqb5N3+E
f9fvemK6Td9mE9SCg4M+sxnYReNW9hVaRHnbE2pyBcm1bVB6AGq87hAuE6gtuVbu2bSiFcI1sTwo
ZY8l5U32mAvkkneRPCMHiMFgEOPIsWJ0YYWTFc4DyfHs5U2xfQlmNPV6UCX7a7K/6UGacCc+k7e1
oqATlYtrM7x3yGXYp+mnS3eK29PdON6MY349sivl8AZKPzqIjiOTCCFiii0fDwA6pu4mmjyGqqAK
pMsWRAFKB/mNJQ0w+u/gy4BS/Sd8j+Q9Dl0uhwDnNXqP6Dn73X6v3kjfI32ODLqLTIvrtcuJmYOS
RJlvOQxHmYy2LNtz1k8IsVFr1zbaz2jNANdKoZQ2rIiFVHrfsJu6sYwnuFIHLyK+rql75buC4W1J
h+drakUK+VJew0UTs3AVh3HxM59PiraD/tKQRZt77Z8G6d7yGmjo19cgBrR/kKrwXxhI/MOmQE4R
2BTVJ1946P2rSqq8PwS843BUSJxvN/xb9HxIXiQqsYvfXFh1bjk4PpzlyMCJgKQsh1luy8om2yo8
KCoBESn6LTgVlgXaXvWMnymITcbHY6CkeyNxdZuERoY8nq6xQSTTXaxx0q/bK20u9TN60OaDBW0C
Yapgds/excNcQm4IvPEInRacAva1iIFvIISA5TmComm9YVPFe4Z0kDBhod5KEMDCXvmi0OBg722/
yihiJMEyiKkRv5aSPAZNJMzwGIPhIPSLt1alMkGN3IjRnlQ83MGKoJxSAGhTmXN4PdMHq2qq+ytM
WVxvb2L1kgsjPe5cNIsUFXlUfH2zTWXQDDkDiImyxAd7VcB3jkPiERAHMQ5kygnzZKud+XHoT1da
BIWJjquzK+H+4hsC8ofE/Ppq/qQ9Zg9AAsuh+kDlTmkTk4bwLOa4LFOYpWDN3YwhbxIGzQTWL0x/
DFds/eii85BscQVe8X76NK5btd5S3zIRR/ums+vbKrtvtWwkamNBmOCJfTvWDBEHEVGbcHKxvR4b
augwfmh56UQW6/spQYKzlzTBwZChQ6Ef6Y/r3gVjBpGvnziSsCPhocVkz/zh3gqP/fBLy17Td0on
XhNC3eZXxSrjZ49LMiFuwdPewKsamwR3JjS+JW6Hd1w59dWOUep8shBizQIwMKEBKD198YaODJCI
SsSqS0XwEv/AyUa+LykpEz4+wVPktB8MFLgTXxdp4tBEVnVMoK2Wp6k8ddtXhsD8NAj7mpqIUphJ
E+57X/mlsW1kK3I5GZ/i8QN/g7/H4qsCroVGlBvMnZ00o3AwG/R/PIgT4UNDC8kM/J4FMqbYyx4D
iQVPBlGtRrvpJy98VC4BM2lWyw6gWHyT/UFMvy1hPKixoqF1hgCB4fxG9CwjS5IX6MhRVK1NOSU6
fTkduQDYhdTpQGg60OMMmxBHIk+lZgeRAg/NZB+Cn8KdVEEXZ3C40sWdbge2xQna/qC+sc9W3+r+
xSl+oOdKuB7gTuGgQAnIkw0w0DujMoKvRFP4u8pJON7f4o3xhRBeS48xTQcczHmTP9weUggQqlBb
mupfteX8m4W4iavgbyrZVduZ6f9LJbvkvqL5XezX1913TO/I57k8NVQWbpb87bm18mSUJ/RYjiNK
exaxDCoMfzfvQO2va2KWeeZlmzBDY3j5cP/QuJ/Q2yz8Cz7nF1Yfk7jYOZjTuFrxYGNOsx6/qY2t
1JLCx3LIPNnarkSJdecISeIvsAJCyeUhe4cWwSgtRX/4i99AZgvFJUtqapnEjJpfhAA0v3IqZuUN
uzWq85wbUAqd/0RGC0tHkjfBIaPlhPCMIUb+af9gusdOch1WX+l0ieReyMOIZy4OLD8BH+a8pIxR
hYRjjwbwiqXmXcht8GLEbgdtWDtNuKIKwXueZcKxmTOCSHgqaGxY5BEZxXgPagVr1+hjugdLVpL8
fbwB0xSSdhaEsCvhRk1ikFu+lq/GccNbyG/j0DjzOxFq43FQgK5he8bgQFxix+/Z0JqiUGB3zD9b
zNrY68bH9IeJ+/GrFmRT0JMrTxMxavw2fyBHtRoBBI2PsNwfWV7mz+XtS1K++KTTAWMOXfmFZiwA
haA/5fD+tQ6j+OgzjEKEziQKJSHd6XQjL0dwNg7FnraWWzifARr4c2OJQAuOc2bt2qBDRhkJH4W/
qCWSTobBuz1fSb97LZ8n58StuWRxSFgYmUeC4vUkM8JHxYHqeMsrJ4cUrFsLyQjk+JJDCiG9Lc/8
lW2YEnvpOy00eLapFuE3ygevhMOLgJ3K126B3PEWXVOQghuJ+X5NbiHNs+Fs2MEr9V6r9ykinoUp
1dgwLjaqc+JPgIAomaBIBIOKivTGQGBiWHHGxzot0SQZduPXIqJnV5Bds43ayWER8Sog5pLJYxKL
wGdIeuBP5+1gkGYsFMTL6Qj7l1/PvzfOmNhuyfHOkY822ym85Qs9fn61zgDmui0/ef6Xv8r6t+E7
Qe2z/6MUgNjH/IHD3onQ6vlcxec2Phvw481NpUW4GLD9Pcyw6hgz6BgTPi2IqNLuQkpatROqUi8B
tIFHi0ksd+4JHs+eeyilXO8BGO2XwxB4xYRCCuW7cNaMa2iX1z0TfWa5C5AVF7mrQhWrA57B/Oj4
qa8/OlJkQWBykNFgqAQo2ODL48WfmupUSMebcmylo4qz4Jm829vFbZ5RK3JKObjLQWluBpExQ96M
2KVJWx1OlLHtyA0xtmO7nfiHlqkPfjNxBtu7ihvTBok73agO6gIiAf5eb1xOe/F6Hoe6kFHdZeaI
KLmgw7oz5SiP91em6Lrjjp813B+xh9hYr4zleWHXGGvzfmYtiVvoofttoaFs9g52czu4KEGuBOY1
aOOdam6UqP5Ubc8evQp1VuFpjcf3VC78KN2CewLRouwbexaH4vSSp/5B/PVey55ueJUM6dQr6CUk
BEQQy4RPhNMN2/6+bQbkIVtGC+wbN/lbw+CaRhjC2IRdThxa0RgT0bkfDwPD4GbPm4f0aWTsHNg7
uzwMiOiuMOpYdW1r3r5CHC5qtseAFxnic528rboH9ZFs5bI71NphmtneR/btqAzMZ9UXYYagHNzZ
IBTYdbP0BnSWskWGAoqSMugMPBHB3diVdMfGLue//uyCwQwbM7wj3gROlYQTE0ZtjywMjRK3Z8ai
OjqTHdZn1RKu877wa8pIFDOLCYK0p3VpjzCjfkUPIMz/REK7PoFCfbtDc/GVPJdf1l2M1dfJOk9w
7kNopnPibpdDqlzFWnPh4cLMRRmyikPAMrcLmVmM/bgDk6U2nwDPKiiWuO2UZ+LtuvjUMuFC47wZ
l3ODvKnusl6cS7nLl4N6tjHFBpCj3Hz2f03is1y7P6nMYyk7hOJ7CTwV92IMj9b34rXnZv0bK0gJ
V4HY9djH5sQSuPapWmiliGqngjF/wttT365IPCnG8fOh9g2qDy7hO7d2+Qf1OL5SXj5/ytZGZLg0
Y3xLpHT8eCfRLsNDnjKmCWECqIcpOYxlKdIfmQDevWe1RUASEFyKRA4NGp8WEO7jQR0Pl4f0NxIu
ZzoDssGc0WPf9gGSqeeMkocSewFazbxMwvawb1THS3zsWUOwynpmZ8L82IE3p30h/GLuh0EP6IPI
m2iBvZLKjQIm0kKJe2AeDVi68wj11+2HhWA33mDG5GsrB2oT6E0Qv0qPDezSYtuhn4JdymeYryYt
cxjzUmHWXFCCi189ysEsB1jzai5ObHoe2jilENskVkkt7m3uFdrfbZI2ilUSWIh1m6Q4rq27zvMN
ovgfsU3iwiTYtmEkx50ehjB7XpFlLiGVDdbvqbEZscV6qmdVxeaPgvWBHVUWaCF/STRuxhuVEQsN
pCHs+qFFIdCAPc14dCAc2INPhUCeLgof1sQjTeA/tOJwSWlKj1RlN3D8Ny+2yRQQKR2Ib/TJvza+
gKhtGLauW4wCyArTXi5y+q1puxohTV14IaEVga4BWMRvIo4pv7lVsBoa0hf1CoXugZ09h/JkfKSa
wYGHegKLqQx6VgBsn5jbgz8zMCa9OiaJoptBwn5BTPyOFo8/9030gmS54LBloY6VrDzx2vOFoFM9
d9hmfGCBmHpaFbBVOKohKQuMjW0CugL5g78+f2flMdl3H8CfAOJhSaVABcs0fbC45dA2mlgXk1po
2njHeLv40yrLS39ruxmZ0oytANmIcKw25NS04USKRLbHQ/CLdw8tpWkhK3BJesBIRHM3f5FJQ6mb
NHv11SzPcXnOoF0xhnGd7vdM4Fu8fbCZz01B+YrLsXwdVUYD31uR3w4yD4kEPrseqvkXWw4Ova8u
BJFENtJDkxV5EX/m/3B1pktuIlvXviETIWb4y4ymcrlc4x/CNQFCAiRmrv59Euz+TnwRGX36dLdr
kFDmzr3Xepa4QwsECmRdLhRkoaiU3bxUmw/jDhUCQC+4eaWzn9nTFhcc9+gbIetH8F58RS6c5+Ih
43EU91Buo4Bi0PUxbfugVDTfssGDj/G/KVOEXBD2w+wLcytR57CWl5VQJjPEY3DHa01lxwv3z1iF
oUKn9sh8+Vv+xjuhSSjpOAEgCW47/Nfn7dHgALTjtI3zNkbdjrTdxgSShNw0chxHjZeTvNhiVSFK
HLyQq3iqJSArDZBa/Q+EWga0MkkEHIeuioOgxWoc2ciec9984pPF2nD9/p3dnPHthnaKQxkqO5F7
GOI2nq0zgPUarPn05c++OvggbFHX/mjKbi5PFhJpGuz94vu6fA2PUBMQgJ02XgYx8wsEF13zOwXp
XB0pQ3STaBa3WnSjMQZmgt6YBtwgSqRIUqN8EAJyXY0QE2aeRgNMPwAFGcx9w6yODpMMLYBYIZfh
0zJ5qt7aeZ/ae/VymIZDLzJTvGuxOzP7XcSO+TIHIFWgcosCJywSxfhkgZAUjAu+IYALiZCiVwaJ
9dZKxTI0j63zBdHV7QPxs2aIuoxzj5xH9MBThG7ohBnn7OoUkAuYHxyymPg+dWxP00/AK9hI1jh7
OAodbabqO6XPQzN+HtFZOVzAWWDawdKW1/vmG+U0i1sGaw3QMkIKfmpYNKpmI8bPduMrTH89EixI
r5NfqNxFhAFezS7UtkyIZQyEiDDKUKdXzz/7Bwm3UwEJx3Y54jYKbqgWlvIplUUFpbFJJ2GqhkoV
royMDX3SNKhfaaJ6Z8PPOv/U+WMOwstnamM3ZLd6Q+9dDM/ecStSMLFzicVv62VXthEv+xBbGoN9
tA/UTQ8aeoxLrCgEuHNaPsIIAIZgXaJaCgEML3AbsgGAUO9qTkrqN+fCiBKBDSkCfAZpdCWPqLNY
MOGZtiU0L/no8TdvRBNwz6ISLqGmejK71FJaIDqlTuaO0TPkglSJF4DhGfHI+E9T+LCB+oIUlpkx
Zxe+vHE3U6iNO3Wp2NBJyaDXPEQg4w0euhCBTN3+fN7L006dhAjk3AsRiIEMyY40zDi8foQFufLv
uXU1//1Aubxae1Z3D9Ye1jzjfXemXVZ4NI/pRCJUQIdrQdsUudS0Hw3Z12Rf7sUSHcjaH/u/UlKN
m7l+qN5bYCKTN7deU3nJDd0s6TN/oz81RIwLU537Co10Jq7kzS+ca5AMV4U0TMG5rpaKpnyhbcRC
iEL9Qd8o5ZpIh+VTWRob9DZwkl4a0d6oGu/KW86EDnATgirbVTT38gp3/Q/bDmsiV44RHv8caPa/
nYPNg52Dxc5RbpUCzA8bnFPfD/hcT4Lsq9ZgYAIERYotyL6YfWil0+tVjMNkHOTieC68+lB/+Qw9
qZ07svC2KO+R3ffsJ17ygXBlXWhXSuwclP2jl7MTEnvZsLmKlefeiRkG1o1l3Wxmou7QuxkvEDte
75bECeHOwqmfOFLupgSmMXVN3eGBADO6uCPpIY5q8Ka7wBcuLpXSBe/ABsRs3DSiS9RYEeHyMu+s
xdUluvzE4nObHNqk/w5lYzkpOQgQsHAW5HD3EZ4sBwGkO1GGwewDt/rdi9+V3xSxIM5fo+PeHFqM
sRUwSmHChxjTWBWWBsI7QfiTKCYaDjzfpjTEhNDC1fCnPRXQaC0ynd41OkzlgtM2H5hGx6ogUwXG
XU6fZryn3wLhjcWJOtculFwWvWD06/91XTnt1hRsUdtQEF2QdGwOQ4L21LNI0qFEGHdMqeEhcTzO
W3556c0+gGc7p4fz5kARQk/LZNlHyT5O83E96RMYiQn03qDYHKvNcegJmGqv7wkhHy6LRhELlcOq
Yv9P1EiBtKockDgoDzRx6KQixQNQoQNro19uxuRlpwvAzXBIQksk4bECmdwTo1ji4g+Vlx92rc9Z
XhhoGFBgM+gSHRPCTaDnQO7H4mfc4z4XaHNWxQFvCoC4Kns1CtIjuR3/vC50CuhfiBbLxSO26SUt
/oYBINYi0IewCvMO2Y8+HTv7mEx3dBPo6KwJwB2NxQ9SmNYbOtSjhCiZD9QNPbZwct0J7v7DiUDr
pJp2UnbIGCx3+4YupLUz0h3FrTv/oaCuL1uDOAa0m2d8KLwOYi4sT3GFFqJlmEKQtHv6ZlSEo8SI
aBXeOlz3MXhiWtdAYKXwjG7xH86VKXwbyuGeomuiNw1zldwVdCVglUHIFIQ2IuYOfgyn6TJMBWcB
/40zw0EIOc+vaVxj5QOUmManKs7wF0pcBRw6b7uC15lttQsEBY24tiyAX0VnxG9PYn7FX5lfib+x
viGu73DIt3IIwjjl3kGiRiMoxtyRgFerxCkcX3/MZt2UN41xFSWms2pPbCWqy+jXT9MMrOGv+oSf
bhjisoplLSa1i3biEt1F5BdTXw3pTU/5gatQRH71ZUzkV43dA91PH+W42Cqs3+g/UbgQAIcwQGYm
xDRIFoaMrhdubRQw07KszzZSUP7Ax1GdL+oUxgQiLGwZVEN/sq/CC093Zxk437SYOQPfWr4yKPEt
E2mXWHxpGLi7y+PlC8E9lQhiASa/BQRU4iPRA3j5V/7ITKIt41vJ+0gSRXTto7GkgAozbJjP52cw
d6tCmL6rfBMLkTAPO2u9afxEbr9EvcoaWutQqkPJFMRBHg7SuyGD0KQlAA9h/IhvwzNiiFOXBaNj
/ca3xH+m/cv5njrRk8bcoqlCcjAwnb4JFOUe7MCmZdgiriia2BOxIIC2mKxwQ9jWLeJuqs5i5Vwv
aVaakWWKCLiUxLdNlHL/hHPtYrWSFFEMl0e8hxayEaadzDmfe8Arv7EzYvRmdWOoEkKCWeeRn5v3
4Iungjw+Vd8SYTtIcX+JaWH/Uo/GJ7xT2ts0uU8JKS7CyMnXOu/OBQXiz1P/c2RYCfgN+2frSEhA
2Iw6D41BTddFxzYitB8nhAynsL+GN8bmuBZoIOGujwIGN5pJneYTnE6b/doL9DPM5uURcXCAFYsD
bEIM3MWruxNNNyROHGDWXsBYeMk3EDl92KsFReHZN26+OQr9/IpYNg9pnD3tsTlx8eDmvw7naPcv
kmOAftxaavK9cESRf9aGmhQABRIH0vmJTBecXZBXKTw5sTR/j3IQVJBgjzCKyDaHKjnM1ZFLL34x
9mxOXhIRJu9G6dZF2bv1ytOPWdR65bfGP3rK6SkEAKsv5a/0C2Jd/Q7QFEMTvzhrOK2/u3NqiQ0K
0iroCX4UORRO9j7aXFZxygrEErOyayqW/CYhGX1Ym/lsXdcXKFDdh0LvfvC4+nYfeSxsLrB8Ux/N
PJdkxIhg9BlXcnNFjwgfCvIUYPQNrVzhl0HsvDz5zBqGn8BT2R8tiDkklZjMkbgC7aVHOFDrI8Hz
wMKwpXOcct2iUs3i2oiTeSuTsZOR9rNPEOl8FSPcokPfHw39WBd3U8dg0Zy91FGfhZ6GR+n/Wa6Q
InEXqVz+o0b3oNUAjdMTDwAi1L3cV99z1N5ub27NHBub199EVuE0CcEMTUZVD2VQIoBus2iVvLT8
/URApngW243zCx/glVtFwPbBG8LDx+bEw5d8gletERKQHYmYSGD7eU+gKfK21LXP+PIWpfeZcbCB
cPQHG7EoGhGwAcQtVIElBxN7NTN0SOc5rhyXsRQSGZpllAhi60QXpBvbDWE0MiDrAGY5aqnxGYlL
37gXoRwiAgDNE4J3lFQsuYZwJjIrQV2cG5e1QssTmEtqnB7wHBOeqQ1ErDlEfLIT/aq+LlSJSoBm
i8ksP1nNLBnOjgv9nckUWZnS+YCxXyeGc9pr5r59585oJ27ChnAloDM00uh8utPaOzu/q7Sj2grm
CEh2GastMvLjLwMhGLb05+KL3ZavCk+CjbY4xGiHuef9FY1BMkHPYLhsCHihwA2wO7Mra4LuJ/Zm
Nmbh1PtH9uVT8MUePaBGjE9jSCsbMwg+qXBG/oIirdnZn8gh7M/RhDHh1L1gx1UoHqpnqnf7NwMl
fsTXUUhHazmw2MSl+LOqtvZvg/75b9yIxNwYNeziAMz0572Myv2VMuERStumEk3elQNpUPkr0UwI
6eyAvLxwBfOR9tD+HYVDMIInadBWW4hWkNzmfAcBi2ScBvyG6jDjjNsOPRTOLkKVolISClo6pJtl
okpwAfJ+GXowtxU3irQ8gBtC5PnNEqtQfPQN9/wP4eerhQ7jBZ4QFuE1uJglAleXhVLk9DjsdCnS
cJCD70BGSvRmFbVpdAoLvi6PoOxLNdUExAFUspcyRqSbq0Kkm4MKKF0dZx+REHgqU4x/sDKpMvj1
zpdf+TsalsFp1FgCziIRBfALEgFzGeEHxBvY3edCAtW/Nps/6bNaujdIo++AY0nFOR/sUlBj+PMb
dvosID8o67m70x8VUIMJ5BfdY4gKRy64fNnrrsFHyeZ2wj4kZFlEE+mf/Lvimf+E/YUTgN+8E/hO
G0H9p/wJgajktedNwuiOXN8rwXNXWKS84t3e01g+mYK+d6uCGm84uyhHTBYQ5YMiOWmOqItPXsVJ
xo/7fMt3m1/8ONOv22Zn+PlzhaMgPom3uOHDpRCMGGf4KsLFk7CKLjBfYksgpAdvHkAkGYahmPgz
7ifyhHH/Gn9YvyAHoGOO1wTjJHf3l+sUyQ//mTf5w8wIGGKA9y7BN3/MBKR8lPbh9oI37vayoVdH
aI4mMp9GEgXxtzX78QPWRk+/zojOEJ8Q2wolMyU2JTdOckrsNRJ6fqFCl00uDUAoj/0HxkG+DUE/
8H9AFloHRLhYQMcP8+HyfSlFfOGFirsWsTb0CBCUOcYBb516d3tJHtsP6nmR4obJjgEFsgnyvKb7
lQICCASPHe0bvgH5XoJwtuFS5li4WjhyYeEOO0a0AdF+q8mVpKp1jsEog2YD8ZL0G1g0G6bvxrcf
tvMYG3qsXYne22b4Q3bc3bNIzdAMRSOGIQ+dxNdqL0vYRhd7FfYyvGWrvQywS6mIhZoJ6VKmBCjI
ETDxVwlUNJU11sRerLQP+ipo2b8RC1JLUImY/hlvMQZizKg+D4JbbJwV4QgWC10eijIsssjJZvSD
KONeifH5L65POWxsjyg3ynU+VojX77nCzh4SLlb1zmeF0p66/sZx0QnAsfyTvQkDtXLsou/I7v2S
PZpRPWtw9dMOgoi8eGZVDMbjVn+1LjwTd1Z+hxYXdClAgwQSNjAX9I296I6YoBot/3wov/g/cNlA
DOU3cNdiWfwGAe1wCr+7CeiQjlLQSUnKem4QKnH007s7kxAlVo6LXmWQ6Wq78XFTuIQLXQfRhdDs
wORkGfGkXB4yh1QuXCqdHjd6fL1u7Qn3wxY5Hzd1ILmLmu+q4RiLT1Ri3Hag7EiRySlSxmxeskT9
L1La1B4+5c6GP8JRXIqsNv5eUWP7s6Ozw0nJuZE6M1q5x4IXlKP3BHAtaGBk8fGGotb7IJsMxK8X
h0gvdkjwTfxNpGqezP6E6Y1jahZLRdb0rpIEhlrwbO6t4sBWhbEGw+yg0BL2OyTRBCXjP9ohGVr6
K1XtnahRDEyrB6h9pItlw6EMfxSDYvTlqe84G1G/wiJmIX9lYc1MgFogSI833B9fqT0SJl7Lovag
8F1vRVyMqDKoNfBpUZKTuwLE/uLshNQTzStSTxZSz0Xtmej3wma9vKeQoxKuW8vbalxD7RrOnJin
cDxR1jk/Lnaut6WJqQ8lwyzQ+RLK23e+kfIKLQtx1FeDRgw7+mKMl287agnrNynRsKY6nqzDxDVo
iefplci80GYWt1+8fTUsgQeBWBgDjAuxXnnskTuTB3451ilZWEIAjAOfIuG913JXeW047Xnl0WS9
IyxDfr60s10Z/RZ3iX+XYAlfRBlTZejiZRNRAAPXYhrPSzJDlf4NZ7icQi6M5tGKJfrlNPhIQBEy
nZuMWZ/Lhq8fgxBkWWz77hc33SHfNfmuK10lzt4BlUo23WKKXWpqwSwVGh2uNXpBJg9cR6pqExcW
CbykHhg/+VX4CX4Vlm+T0iT7KY88V/AjN1wqIH5pKrmN5tF088g41/hkMo5bLlpUkpbh4vZmyYzI
FUFPlsD2Si6+TZYJnrAXq6F/xkX+72id6foGra/kMdNXXCuLbkZ4IxK9jmQtMoZo4IPkixYACcih
eClvIUw4mjhkYmDpbINh499epZdTG03naAP1UwnnPpzwAtEN+4lwasTnyLjsLxtrYr6FCWp2/79+
rfJfvza9S5l2qL7C3X4IzCGozuHlHDZzeCK/8H7zZWISJfvu6m8AmDDyUPxZwfLlK8vaWKhAA9ZA
oTPSuBCa+Cv5VliGEQcUYolf5RYO01+tAHIByviMSQmz+Skc38XVUnOIiMBhz7tAoaxTKNMBQG26
1Mo8gWjN+fhwxc152alOYRNQbc5MecTChbOui3uCR0DR/M4DtHHbZEcUPbffNYqejs/URVxrTGAe
jn4O05Zpf8jtyeEt79ItKUjmopYvSxJhaJoxRiOvXjgdpjTSRmF24LaLz+F2DWsr6NiouP61NEag
JSlSLF/imS5/FzXQ81GMOT1a99ikTCVonD34UJ8PTHCAeXMVPB3NI/W38ZOvVD8jbfylHdo2xD4P
yn5Of2FgFArlvV4fJvdp2FJfckqfULidnfyJY1kag1UCM6AixM2lO6MYz0as3hTRq7MpsmklJuZw
bJyL5GPhI918DTjHv8fqmMQStqMzyPIrsndmLFE+YxYUow7dbxQxRdxbBLpGM8KYNuLJU0DYhCfG
bol49uTl8dOM4LThBQuGxlG98hWRy7steEIwzy/Wzk53bQ/2fKucY92Oyi4y9UjLYmuMb4TIugxK
TipnQfDOHy6REVI0+tIQbNSgTYLNSOSAweUOWI8aZE3IKma6v2Ilg/j48NnRBoqISH4fuISmcZXG
UByQq6ZUSKIXl6YxexC9OLOMGaxBHmQP4m0XWk9AUFIM46RKaFdtezLMFHFJQAe6lTtxCWByoFyi
GZj0yHHsymCLGYA99ij9NGGLAynE1UBC7M2tYqjDHZ4FvMxSTKVJmdnDudmhCM+J6oIPjjh9E5I5
AnrDFJBqSi0mPTWF5F+RCdUji1kE4hH+JfIYImWoodyOrhDYqCaSLBc5pmzuhgk2WUzZlhJ2v02T
mJxXHZ8OOqpQy8KKdKU2ICmHmBzVxnUB8/RvUk47oxcKs1zwx+DSFN74NevequlXwcYW/nAlodTv
ALtjJ4IfC3uVWc0glrjNCPE7tE8OLU4sRDdr2CAnFrobyLAqCH/KfbwpuMp1rmiO/tOE9NHsalzN
BhwLag8CH7i2i+ILa+Aq58e0AX4QNSoqVEwdyPmlHQNbHYUEjGLfZKRrIf3yipcao9PVY2mMWZF/
OtXnQPjNHzQQjWMy6WsDNQ0G0ezwSQrqCMU9BfU16Hmq1OB0pqMaAkPi0p9FeD36Rwy5a0G6enF1
NmRNWHEFlYfDr3B6C5GFWPVytWN6NeXcx8nZCpJlerUOsGyKzTB9WU2/pSq8GCYYD1uYfrXF90vF
29XMahwQb7J+nPVj7j0i9Egk2g8etuFysQ0LEAjjczd5Vkcm4q5tiDUzwS28DeGkhTfVQMjIF8ZD
4/EVb7o3Y6mEkvEIMu6WQZ2PjCrSKkEG2VTRVEVDBUQuOg0R9BYT5z/Sf8gkA2SsCG8GK9eiVAMK
QFhSZBAEBwX6CjcTefVBY+CWo4SOtDYqGaWh3eXJNwMlCXpsGb46h5Du5zG61nFVU0G4NF0zwnd8
u/BnDhDOykEsCjICJDsvlRBQ+Oe38705HDTjYBbHsRNOC42+p4TPid67S2VEnVbiHQGW1Lgurvzz
mVuHb/Jcvkm8MqWTf8DZZ8wjwbASHBW9EIYVllYLzwqGFWwdPN8jMCOs/bzreJtcxm5NcVf1R7O7
EwyHgH8mPCw4buGL9cHti/f99iVnX2IQN8DcOJyGQ157+fhEOT/seLkwf+SSyweBEj+BFTRtr/W2
AfWZMl7nSxoQ+wpXe+d9QcDGLwhdVOOqbonf8ceQ6WWb9KLQZDSxOzGGVd3LlVRLhxF3ZouFphKR
d0NLAD1wugVYmmgHrLHcgeXXD5mXHehhASkG89t9nbnk9DCowPEAM4pcnuc9RTeIEFIYQGJ//+i7
vpC0VqQc1w5DFBpiGIM/BXQTvBic8OCFU6Ov7sZFfqZXd8osFGjn+m6THLXkaCXH4no8HCo04lBJ
XFyRKUC5f//62u1FbeOOXdiV4bzM49VlJM88ngUGWUKM2jv1bzkXUkAYeSsmj7qyo4wIVDVQRx57
nEgacMxrcFODAvdeEaZN2KfujAESZQC9xD0yLnXLYJIUtBv6TBrAUJVRaZ6d87FTnHV4eF6Gh+yc
OESYh+ngmPYMV7KjZoU112yQn4UiEByYUoGX4EddLakJJEyOyNzJ8Kt+M3ah2Qy8RXNwXRDqhq4m
b7d9sSXqzi53qbRFLrPfvIAPteBWK7d0KrQe4oRo2vF5UyMLN3UV4W5gfEG+IZ6/ZYaiELLC3HPp
FtMmzw/W52p/3LwSkiSnjlOO+xyRIeN/bviM/1nc81nJ23mPvlrgH2JSa02CIeGoCu0xOm8/fyqx
DuD3XcSz4D7RWeNBnvrHRbWMXtkk/o3uAuiXBQemE3T0gKZC/yCzvaigOu0Ug9uqEAeAUWFyONC9
DVAPcK2H21r9QS2MkFoIbJndTRbRBwSmCVTd+XZQvuksDDCChmf+BmDeGnKtL+hQapWZEQj/Nh4Q
vBO3yFfswgvpS1h9eUDgaEziwefbyCj4aXY3gX4OJNJ6YCKA1SclDk0ZErRLgDDXkIQq1xIPASgU
BB43hLYzXD8c0XHDe789fwI6ZF3gQjPE710eI7Sxmlj5RiyZeDqoYctKAAH9otokRQjnBkWHyYQo
mkb0GIJvKOtxmm8v89amY20y3d8ZirDq60BEI502lYldY1ua2+u0TYudZGxteKETIsG/RLG13mT+
Kh3pMkOipHXM/WpTxKUmhBYJ9wZrpwKP7beby9aSY+0PfmxKwXPrsUi6QVqJSHUz+pQlOZkD5LCh
JQF3TiMl9Vj0nlhCUv1Bm4e+0xo3vvadxg+IGv2/Ie0690VDbom0QhczegXLIT2UAGyPqP5N0soc
UA0oyDsoECRiEpGBxRvRG+PiU8wUl0LTvjuByEXIPgvZKvuGsewbSnLsYVX+KeEwbCK7ia6Af1qC
JAPUCqzNXV/fEWEzbo7WlpYYgdWYjeCPbjXCa4ddYSEHvP9P5n62Yg27U7EdkUOctzKwbkA5L6Cg
eqRuWoAREaHZtyimmSdf49GM6V8p4dhsq3Kn4P5hWI9uDyt6emgI4kRcqiJcH58J+OHXQZ7PYhdG
3yV2MlT/pilQthKiU0SSJsqCHVNtkiWOF6eQQ55lqm80+PkfOnPzy5XaBbU9LxdX/TfqdT6G0JL5
GCJ7OmW/+G+XZh9cE7UNIVfxb1DtXAdPv2tfqOXF79Lws5ixbCL0xhTR4y24iXr/hexx5RSJbBp+
1eTNTgknF2yN5K2rkXc9McofX87XewgvG0Zc3BfQ9vEeZe7hJMafyBV4EZA41C5uCaXZZ8j0roec
jFACN77pNP7VXqG5sp1Mwb/mvyBU5tddPQM3ZJx7mL8qom7dqfcTT4IeXEkb0ik1hS0JM4XGq4Js
ww4tmdknTr0wV8JCCTEksftbljs8VcQtwP3h2VIRQ/ILzIdzcuAxuzjjB5uadq/g7njI7Qd+CAOD
FF8YS0fldEgF4+QgTCaH7Ho/f5j8gep7HHZY6nLsUUA5C2H8EL8W7yJ4Aw4GMjb+IFdDiwAvDFOI
ixY648WguVnu2mHHi1Ere74l7wS65OSNjir+rBOjWihexHLcopMZ8TLi8uNjqLA9uR2IuYXi0J+g
hu+hOLx07JDfmJFRpb7xkKGYWL6ZTR6w6fFgX7/5uXmgC567zeGyOSCa4EGpX0hCv7Ez0p0l0eYF
9t+Ke+cPiqa1A/CPyHU+wyDjuPz9l/HOVxMYl6cbXeun/iUnKKVjpoFyHpBHTDXy/SJ+G1CmDJ/v
vZTvzPMLhwu8cu7kv2HpIdOTAJD4iHPXWNZC98k52PCDkeiNKLrYT8W+NndasT/Vu+u0K3oXY9jV
VRB9X7ZjLvQyTF9ZMxYg0Yzmr5Dn3qYXkYryIgO8gBZdHVHj6vYR4Uz9pIP3krjPChUxySic3evx
ffk9eBJAHyDcun9p/XL2N5yo0jY7ohk1PvjZlReg27enBjuDhuWNoqkiucST7sE39LhbaTmnIcG2
BAY0C9MBNZHlVE18LohfEnRuDaMpu08jcgSIybPJE/8kXe9seai/WKv6y1CEAAz1FzkCCMCwt1W/
+WMAQckeYFWXQG+CK+cPt+qUEyzQWl+fGVg7qKTpa1peAZn60wAvigC8xb9kwPoNWjgtSPMN3y05
dC4OjS2xWi+UQZihbYNYtYTv0MSipdVyODF7Aaz5Um9C+Q2rGRqWKxEXnO4i2RvDm1jc8TkCCNGB
eof1sdnX6eF6FUqlATEu7+ad8TF+b4CGBiiWWLz4xgdS+0uxR9QuqJpbIg4v8QZnDR9DaasxZwCc
gj6+3dd/kn2C9GASfbWcAwgXCypjHk+iPUR0LuJkaLlnDzft9QU7LyHIC+8G9NXwQUDPGm5LWtwq
wZJvfJOAYoyHAzgHsnwKMWonEldNEdu7xgwjTKaqattfMzIkMO18er+R7BPfo4KTkwVxCxW3juaC
LQ5b1VEkoa4qKKo0ZNrSG/EiSKeZcm/uqI5hwGRzjIyHHO1RplKHM0ZqZceR84G/GB8qTJ7+4ufA
92lcOS1HHS6jTVhPIlUYCYGpCQMwSFNWc9q33wofaHBu2CngjZjxTEA3YUblTi93pbGrjR0B9DgZ
ERKZkcrvAwluE+2R0a1KOkRgKvd5cL3dvkMIHvBJM9BAmbuy3tWQz9XtrG6Tjh+Xry0ETg09lEtU
ACfg+SXAJNgYTLIho/0Nwq3PYT+H5zza0FwcuX5HCUrfMZYGcRcBwMB41Nzq07Ytdlw9wEfWhYCd
n4pd3u5y3hR8e3C+Oxqeaoh2KBxH33QxG/K/iip4sxPMJ+gLktAcGLKDngoUKS5LDEbOM6m4mLgR
SZGzoUgBoWbiFcsuMKS51sdIzhUbsyCzvTvZPp7xj0EhTu4ayC9AkbG5uJzOzuBZKH/Zwm8H+Fe3
7NBn5L4f8GWkvasSGLNDFVjJXx/KsMUdWtCkV/9Sz8jBba4e2HXEEx84NGcRFyQ9zVh32dG1IMe1
Q8+bSz/eRYJ8mi1e8LoUAY+YqhELJvXhwllkhagn0MxDkcHO8F/+MqGs2XHmeFjSSjp8g1xrlrQS
NhqdURkRrFeEWsQUNNGwrGmhHSY4dSGCk91iwTR10FXubwJPzPNvYuMmPvo3n4byQvCZ2EPTlN5j
QGbVyNe8w9UAIxAtB1/bv33PnD3D7rw8YNppf2uBmPKDkRarIDiEqWM7mGez47AkUP23z5ZCMSk4
aBauNi5LKIAvAb6V68X9cbNsue/7zSi0Pwz7ubiYNCcXtQG9XdHVRagqLs0IptziDXlGRY8XmAm9
rJlSzpmfmy+c1MzKmO0yEv7ESN1NnD3ETdIGYyV0sYEvHBjX5LzPjkbYpUmaoj8iCtzfuj121r70
TUIPzyIygbwEvC3+D9BYyZDVsNOxxQ6vKJdWmYr2O8+eCC4zlbhkzP/7ymiGTEBizBBpoKlIIVz6
pe21hjd9mo+FSyRaPm7P7wOzcPTu6HhiBYkCpBQYJel2PrkZPxfoKszl45aubqmKru6IdlsK+USw
IU+ffMHpEw8yOpqEXAXTTx2N4TV3dGoRNSLPhEkB8wLkHTQZyzxgQLROh9YBEcoolCh9e+R7Zc2O
MQqdh4sw49McTxno8ELxOnyasPyRMkEKNTxMgYCB/peACAQxtxlJshE7Z0bO4hAm7ZuAURfxSe9Z
ulgtDQ+wiUsXvyUHA2g8IPIwYcI0hRCE7tvxnyVuUWsgizj1MXJ1u0Of7mhiqk97UzkiUGR4NaXO
Z8/YsxKTrOK5KQ6j6hSlsHfS+mxfbciREUEGWUAz6rVlbGIGzRI3VGV/k0UUfpbMwVpX0zIVPnku
M+cXOqvo3sl/xWRWYQAKr8W9/YnOu3rXfjEilEsB85OTT0QbhRqrhKYkUbUjuYRZLaskQBTl7MY1
HhF5L5p66+xrtGwzcmfpRru5vNUfMPLl31wQvGzPN3pquEg48wPtEDQc9QfXJ+0t2wvqu9Z7CkG4
i/Fh9T5cm1/KvYYj8GG9QnGflQHZoq+VxTUAH8NK1sKwT9HMwrhMBEpfOSxaOhO5VkSQsFO4L6sU
nxOEon+5h3MVX/226odAgU3IycT8vKKiNoFRhuZpZyzZEzSXziE9OdqMF7RSMtWwWIMsGB2sG6Ts
k6BzoL/gvcRi91d+IScR3Lbn83x/pbF829JUpEO2YbeiKfwwHtCns/C2GFefnh32FuXqK4q/UfwJ
/yBa/VOQACcCKgjX0LkV7EvAS7n74ONlcMcRibFgGUobrn4YsVIpD6iUCQPsl1RAG+sQMw202G+y
vhtscaCS9QemCwx4s5Xl7SbZ4jojz0lxMumnQRsL2+4S/2dmboiAE8s8lxj+uokvWIC1sDcDsnBO
z+hddVOkg2OM5/DiA4rWraRFTeL5FKPwZlPgdkzHHaSkEd2QIXO72ISQRNBm5rH0RrGAJ0qD/vHn
Zh83H6jV6RKpqIcfrggtnjA1iR+o3UKEu3FZ+DY402QGZTSvQ1KkqHjRGJKnFxPYs86WLNLiiuBH
PRnXTTN1fCLRZQkQKmgnrRIKMxJ/Ea2hMGNfgDV3i5Q55n6rFNvi6qofXEJ5dDq2Q7dutzwXI1EA
1ZGUWCMChrySkFFpcMesQJN8cFugK4RkO3nT79BqsIGnTMZDhakSOlQLAWsoMyXiIgthk0jmgcZj
/meX8aJMEbEG6qf8iSzld8YF/CZSwUCUwydfbbDkBzGkwBKExAWhi2G6XFPoRXldPLqpxTuyrdrt
WdnmwOpwb0nbq7QdPNxtg7TFyUlHDj7XDfFqLugNYGHGXy0e2UdKSLZRaoqbRkwFTxDmTtyJxELy
kFBTtCUpR3uKrYkbGonzePkR9KLrI4wmoFolypEFKAJA3O1JpFG1t3NZVRnN8TR3pTuaSPYkekes
hpbRLFYGbZvsKm4gl6BcViJx9fM3s6/j9559bUa0IFYJQCr3iVbTnrjyImGnXYYhHmdSy9WEDE5a
jXbI4sLLWsmqrR3i1oUWh48cHxKGXRKYnkbYsgLQzKjtOvu97jezwDSnAD83NpTmcCDt6hc8amyn
qDIqignsFauZNEEI3iD0imau00moKnj6w76CoxWqhrhVJKQVIMj6Pf3GzqH0LnaOdeHoYKmPuLss
J32Z3xgz6IwfHkEjDa1YneJuMmfLBcTC+5yRcu+0XAEIZovQx6/031URD1Ux+z5jG+RpIL2z2WKc
EMp4WCThj6Q9J7OVYX5rd6rKkC2uiGJOGBw6hLzhXaTnXAUX05fwCKOa7thUoFZh5/SIedZpM/Xi
6FwVAc0YivRSAJNWgDa7FWEBQputIw6m8ViJR4mabqC0J5wVcsKV4npLNXdJtt2AUclFCkz5r4bX
I++lDs51eS9T5kiI6xN4BGIqicxVO8dMJdtrdHcV7gAnYXj4gqGLGyaGLlbRo372WtZympKtyIGq
Xn3G/5tBzMQrsNWYBGXX3HCyQTHediqBVfhNhOcLxj3KNxJ4l9whPlx8svh8ARrjICRiyJMfetwy
CZVY2OGlXu77eMr58PBZNkjC8fHOoQzaXmR6Xo4YAy9ucoLWkWBltGQmdHFCGCZgEcUWCpHYQxSB
jryiHa92LzRoK5qkwfWJKC66a7Tduef9a62aXL6IuDgHXSM+GCz6qizxbBI4eKar6Pctg26OU7Ea
iwgEzybQBrPlKFbbCNYBwOnzq+Af7N/h8kOaEDDSk+EDI8VFlyGwAO2E3z/q1LCoQ+UcbjjNTNFf
1S0kB/xlGmNTj1U9JqXRYXEUgcbZXdXdNdLjGgL4v/LydKJ5JKpLEn+xzbVXj3Pcg/crhchCxWQW
FwS37uxnFcmfFVsmAnqHYDNUfaB/psUApr1ZhZN/M2ldRW/o3pDjERPNa0tv7oAW8AH83BqeBglg
4CMjOjId1sgXOowI5zr9bxQi3Tj6SHTwSMviHbEpDbAfveBgoVtWFRFJ3zo4eqDC9zzqjBuIf9Gu
Ypunl9nQxeR0EcFhry8H6cG+g/phNaKzdAZZB2yrO7nMP5BqsRhe4RmbkFbc0DCEdciAViPvJbp9
EZoApOy0hJFmW/Pe4WLKLXxaTMwAqPF4A6Am7fJ8/eBWkXci8d4AVCIadV7L5QJZPHeSCzFdTAfq
v3t7xtNECK8Vnv7g3tI+NiZ+fbZhLijsxBdqlWUbfhUJmoQ58Y+5IJHoyGWdCxLLXO5ICrZMLk7c
4MsQTF9olqE9OZPXkQhJGBhGQYN0TgCNwTT/NXjBSsTKtpv1XQrDU9qn18NpAwXfkw70l3pC2K6H
aSHtwg6gUsBHwaFjn+KiAeGKaSa+zW5Nv+oc0OGiz9RKPjo/xGy6P/KZWJbMvjz7quQr9MU+RxKU
/IrXovRrduhM/FPZzXsad/TWttllq4Fjl+NWjqsWlqJTvF4/6fYwqJ4wBDbekAtboGy7KdFEurtR
mAkQJCg8xVLhnZEHffTs3A7uwI6x79VnYSo2ni1CeSIJ98GArIX5KdqHg705ZMT/3A6w839UedMo
F/uEsxAp1MovIjYFhBGZKfPSQaJRQ3kklR44sO+ZDVv3B9ogHoXDzWszjyS+ohEffgIBGKqw+PCz
VHrRQL/d8vcL05emFDMYJoAGTnSe5ilQgGej7+TkBVoszlDmeIDDMcQ3Tk3aDW4Zn9VAh7HIjfIL
OmCW978RWB2jwsazneLIUFBfJoLCpGu5VXQrAQ0JwYR13dEc+j0/WI8UNXfpdyaM43zqVNGf6hph
jNEJbQXvS0LPLC6x9PmsF1z+OFiNnckktSCgYydbrhnS2eSl5JEgT5k/zuKRwF3DS7nhsrx0AvkK
a6joDTvsn7W1Zy9xP2trz+CpAfXS+gbbGCQq94pe2fvRa4N66Ut2k+S3lYfG/3F1X8ttJE2UgF9I
iGh44BbekqJoBPEGQUGDhrcN+/T7VUMz++9GVFAcDUW47qrMk8fMpUG1xAonNXQVbJkxC1hGR43s
mu1bd73q7qo81zvZcfuYJ1JuXHH+mSo0tHnUxNq8okE120IcABNuBvTXv0b3S5+07C/hLXKJ6mtM
9/qFex+6arZ1zbZKM5a18q2bB1Uk+8guDioi+xknov9SQgGkAFIQYE38jnxhbWX9ZkGJZzFbsEht
4FlEn0nIBG1daUPe59PQDsVO2MADXhskFIJ5iTpTfWmXi46DzG642AcEm+V3YftkWARYfwHcG0SW
bgrEf9ZKSxxMAeGBy9JedHlxcfFqsCw2CFktBuTippKoznHuDbU55ohEpzxQldo2+TQxP2PcdiGa
pEDM9ZTCcxg1D4lzbWR+UT72JF8VOHNf+rK2sovBfQT2nyeDZTJgrLT8MsS6K9vjYXEvymAYZ8No
ksH97jA8ZofRLGibedzPVoPoNGBwLwXijlWKa9Q+z9rXGY5MC7npBGKLW0mpeS6FfIJoxUewuZgM
1095pWhmeD8MS7NhBUrFXFPzkY7v8O5yH7evAyEuApChZMLxtNQqMwO21mrV1q7UXEch9CCL91dt
VDONcqZxEZOEsdgfSxvah0S1x8Txkahm4ri898qCCcn740Eh18/l+vvdYLsbgBCMaNg/zDr3bWcc
dypxJ0H+iDE7g2groiJAxEk5bA8aGybbSpFXz2PSFEKmwJbo30YMs/k3UICDK4UYo45rVB9D/c/1
8vv6EtorJoOZfw7wPqMqeKDPy4ZhBEjG/uLPUnZwhED9K0kNI/Nb8yc77gVglD/XsXfY9MWns7o4
Vp+LL9ivQR+3HvCqKIEVnQiTyquzx4y96hPe9E+ngKGSwnNWp5v7rqf0OJtsT/FJk3mZsDQZ85fk
J8UG0MPVtGbEdo+AX2I7kZ92Vl4wcDcu0Dngj6sqrCxhcq1Za3KXyRN4ekQV1D6cGCUlvsuz6Dhs
7nPhm0ISYmPMR5qG/vwtohHUrSTrSe9gwOdgyYRJCjqC5ZyRFQ1qc9CMQ8pY0ylDKF0ZjSeOvlIc
jr5MuswglucgbmbssjqGdVSGxfxNoaq1+a8LzwLeOJQn9pBsZ7YmemzvuJEgT5Vb930Lc+K8al+O
VPbt3byT/ef0lsn38uveHi0s6Zazneu6w6WzUOxoAijWRitZH6nFK7oMi9fMKaz/LF55W+ArpD6M
6JUF3TZRUBJMGC3QGc6vFf3KZEZH1i3nzmbTYXhe5sfcXvLUHYfg2grPBPBQqSNUvUTQ15lN/f3s
fTY1v0BI+TlrBDvpcytaPFWYLu5rRISuziOSZaUVyYc61ne/IxTclGTM/pEntJgva/Uz1WHKj5sD
QCh64pqLNBcgP25ZP3JI5akb+wmG1RUQhiwcXXSk3Q1dZyRso5bs2oEJmh/dnyT23J4TJ7SDjdQk
V7Op6bUZMSX3p3j8VLpgmn1sBDniwKR2TJvds7n2LnpKoqcMLPvH4lw/V0MwyzbbHS+78ap7TjpX
Y267fdLKNirbdnXWPkSt3aa1oBC9tnZYEcPrK/LwOVev4nelq7AM/OHijq2BmKLG7nnPyf2AVjw8
crQhQOMXc3+e358X8PLprS6PqUcOJZh44Bwa+gRYbFdaeYHTlZZVzraKhAmVoIkgu5q9i+g6FxpJ
aqPwcFKI8ZXqe2Kb3wCj5W/YnoWlHnK5vNfFsPJv4D0ArthE8qddQ81sMOO2TwKJcYvBWK3lUY/q
lxdqGNXywzQLWgAnsA4jjEZD7ZLAoXJ3veyBJ0rHH3EwnDeUhYMZnQLBLMSU05T1Xs6IsMu91rbP
L5B3EUSN9CmVnBjpsrj4X8mJITRQTVjFuXEK3u41U3nHxvjJR3YcP3HQWkRPq+gpy/jtKlzNaEen
1C0eu/lKZ0xtm+3skuAFMs618+d28dyuMG+PWievVizyoGRYX899ggUPk2jdP0wQK9iiWOvax/j+
K2oXPoGZxT4WBktQPVxl8fogXfhavX03ombSsw4LKcfg29l3LaSMHOHmtrKkF0CepHe101Vrc+mL
y96d30juJfcS/qlILJ6DhdaDSlN8zrUZBMw4GXcXqbWXTiRpJSMWIajDgB8LN8C14/09j4zQDZ+p
1NKYDyShYWXzdJ3wEfFDTnU/56PwOZhZgyR9GvvyX0jy5Myexk/xE14RAAS3GOUDSww5YgEiw78q
9S8VOItPzDPX1Ui85GY445GbH2zkOudDtPPd+fTF2A4CMpOerPzeNCV5rJImFojZTqgbs2hL0k3Z
BKV14+JPdbQ4wr6fNh79ODzNh1mH9Rdv+x+fvM7+Czzaa/MaVU4yc9z0hsUDz8oeG3fICicM20Hx
rweerp7L/pUvz6fdhbfbHqDHp9Jh1I/3g6s4kOqgyHGuNLyXgp3OBuXvc/kRf23iL/01v0QfFz5C
5rWALh/MbIKP5QirRX+fmmrAX8TrHg4p/pJ6aQS8ZV1uz/ed86x7QH7W3857uX1vXmHq0R8n/X08
yO4G990gvg+ylUFSqt/6a/zF0jA6Pc1xD5dPs+VTdfEUFYluh8fVcL8aJuXBbDtYxZ3SE6Px4rx/
IAjtUwJCe7Pfi43MG47tYtEmoJxXWhcmCLOWjA4WbSjOBCkgpaieifpEj4H8bLaiGEQuJMUZdx5q
x3sktMZpV7OLvT4AQCD6464Glx/p6GAXb+PlsLQcbq+D5biPRF1+KzXL39fH+vXq9K5njXqgAsT9
FOFZod9hJYvmWlggdn93/RNGYh0UHJewHvBj/k0/QNHKmSJu/Fuc6teLIqBI8JYtdwSfofuJso2a
LftsF2L7skQYbH4gU3Cry6JwXXV8iIGMYEWOZmlG6/t7V7T1iGd2WtXaY/xl8diLTG8p5zb9Zakf
b9ojZJTUd/IulfXQ2uEZgkjYGNXLfypgKzIEWymD4lBbs1v99dD2zNNd8+KdPdfNNTheHm8d0XeF
W5dINOTIPjcMINPdA5wD/tmNvKcEiJjfvGjgqggm9M+0lzXPkMYPGgFXsGleWaiM0uR1dTQHJRvJ
+djEyrrw7lKfv6IAzq6ERgMHx1iaWxpQC1rGt0OgEdiNY/MwHLyCx+L2HXQUw5wCqS+JMSzbx329
/Ne/fldoWAY+chsdCsvf9++0svG2JyJmZ6CAot29vwKyHmaJNv9apjXeNLLOOXNUqpt+9dDLffpu
NihJpk03TfOU5ZTQv367NR4YTUzs9Wcv2eoWJJebCdvBSnDErrznDoOSE7lnir6cGW+ZzA0OzdKr
K0CesbKRxj983Txfe4q+9WA3/qlKrBZaQh8+lIOZTwZ3t8nx/l1tCc8XcFq/TRY8NFIcBBQipSvL
W3twGUWQ8WDQ7Od36TDAPCCaIHkaBSyCmRJJWShsUQxYqxVSazVlZuX1Whdw7b/HLOr0JAxcnz2U
X3c9OCi1UsNEzAtjwmiot1/sng4fQO+kbmXesy/Q7gWL12OPK7Kq2HCXkxziifEuS8NxAF6KKtPq
3wxLr0+YfR5YHN6AfWqBV00d3hAaDKwtTm4G1oitnk62WBvE5Y4/zDqYHDCmYU9Tuj0dOfscWuNX
sVS7YaLkqW+CMYJ/ezHDYrYlZpRJb+FvQovqVo2rulXjqm4v2mfVevCQK77A/3OThAWfWvpfkx/1
Ohxd7EPPu7AezKqvHvww9Y5b3vHDlDmOfC+gzjEA+8Yqe6iMJ50IJyu2Fl83YwbDduwQHoJG2RlE
NMDDv6yhMu7GnJW1dyOQe9YMUcc1WADcHKij1gbnXIpNHEDdgIGKqsOwqfhjf8exXjsChqfARVLr
Xyrdxap3Vs/7+EHG7jYFB4Bk3MRR2fsmtY6cBQpKE3cFMSDbA4Vju1zi4KboPp3OPjgArXODwMJx
cYHadlMylkkwaL80wGln5oQcrS+N3MTLL7vGsw0v8VASg9IfLwY535v+52rzamAUPFIT99X20XSB
22eujcuM9QAns/QKFiMkHQPS31dBhN2aDRLv/YB1PBgI0JJfnJTwD6wcUsKqs1p1NqvgTHnOSRZV
eTDd5IrQPp4RJtvHWbvEpuve2iWtM/S21FxFzY3yegsCax5KjbLRHziYTRtZL0YWS2jebKgarjkY
U7gq4kPAqh6UjavGWPGkzlcfn4KHONHKddcnWZmfg2SFF1+JMQM/Eoy05mXeZNVXwysqwmhTphNf
Q0ynFZlM6mDJxd/anurVoU9JYX/YdEKGC5pY+zZvy5CezYLVz+V7+X3F1okgQPpQbHDNR0/AZEGP
+OkWhpDDi7n9TBzkxGsciPddHWX2Be2ngLm/5ITaWnzEBTA3NlA3RBiDwt8STilmYLn67Xk2RS3y
u6vnRvGz8Fr8LJfC5SCwra650aF+r5QDz6RwbRU/j0aLqtxs4395RpxIzoufl5G87E+zSJeMOUrq
FzNnGPrwKeHL6IZ2OyKhPDjq+k2r4uvk1LKdFZ7d2xt2SyDZRffE9Pge6FDhZ3C7NwGfxTfBrnKl
PxwwtbElYDPIOYf80rmy+DWclSdiN+kEQ69jsC81bqp/u6+SaqVUNhwdv8yf+Nyi5snkLBcz+Xv+
xnSssOD+wuWkSae3RJfS43fX587yDNJjb0gqVt8TMQmhvrVlm8rdKSgZZh2WSbtl/fQOyLjtQsbp
/JPEleZXhyJKOE/YbwpV0Bg+FZKnw+KJEcFCMSBoWd4n/sQiVBALOk7R4dSg61p50/pjPk58xEXO
gNzvMiC/sipIA4nlWHS+516x58bwG4A/aMvxT9MSePDUJb3Bt+J1vCtt9jCo+MJxfadEasKmKsi2
hZZcreyk9KKTYf6LqaxsKC8DLfeehQOF8gLxk7fuyeZtSkykh38Ntf760AKY0/ph63So5XdD6Uh2
XxfGtcUPAKMgm7SjdTupcD6TWNsY5nh1PRVekFYLL8FlcT912rMEcNofp5lXtM9bYEs/2glQ2iGU
YjNObl0F6sizMBbSLOHu8s1WvGiW4GgmF/MbHwszmDaKdCFqy04MloJXIXmNSCrHummubLqsm/Mq
8ybN+8BDdu+cwtBjJI+Utz7i3jVkB6QF12L7RvL9mekkt+/oFqONcSIvXp5rzhlT8bL9sNS/LQbl
l0OM5OFcv/Tja99GEgbuRAMZQ8EORl0GMQB1FeP3eeBYdukn0/GrQxCT8bQfzu71clNxQJ7jw4mz
g+rXudS46sGc4mTrSmKGLA1T5dOScpABd+vIJva5UOruHMdlxU7nVqKLshe9nyZuV8Q1bW0IjHMU
s4Erl3mr5tz+WSP1zv4AAuk4ZuUChTxaWSD4C85c1Da36U258HrdhX/qZrcy71f4kiNEMYBagnHO
vunQUAdw5dsPk+m3YmF3PG2uWtDMh278N9Ojxc/7AfE8ZFpdf8hLGbduf5gHJEJV0YxW0Rt0gnHZ
uLN+2Z2f8LkE0BLcG4jXmYLt28tKa0NDwASBeHLH3USHws4/JBtdd0FIVyA3/Cf+efaS4Bx9ArDq
pfZtVV3c1+M4MUcAzIZZZ7ZWLNTZhlu7X3fMJ8UQPxEAE9ywc5qF0Oswmtv3jndjyP4YYTDfP8Te
m/Zb4fO06FRuHQ3+jN+69wCN5tC8XZsuF0bvxFifWuYsQwxuKfAQd2E62fz/+mGVrGI7aA0c4ugc
Nu4hcBmOe28VOmRw/2X2iO3hfUbZ5SsBnMAeX2ngBPZUqISLDfItS1KOcdjsc7fXGEAQfBAh0vzC
TACjaVu/RIDmzsM0PEuKXmyXr+15sX3Zk7O1DwvlcHtfkaoZvNt4PBR3NV2LFquaGqmgSS1/alss
6U1mu/m3RIOQ67lWmQOeucPxqaqvfkPJCr/Ebl/8CoQofZhWqNzcYo9JxCJ9sp1VA4Mx8wWcOuiW
tk2Ey0K+6VrO7MPl/HM9mpe7ws1dcKdj7zhytT4oNccRfq3EqMYGuD7Nv7hQ1ahn0TWVJ0XfEQ6K
oYQSV7vxZ4truT/JLaXxilSu1uWz5M9h7Sfj0vu3xf1ULt8uTmAz+uj7d8Fhp3c3uh3BwNNAoADe
yYZbPzcP8oria2WYO3C+DthD/DFbfPbNqbHrzy22KvdUhsJyJIRENdbTcvYfPQ8Guxlral4SNk27
nE1zlvQyauhsT6OFC8tbMll2L6mrpOGbfB7cjrzn6tCdLG7PYa65FDbrkqjW3WADrtAO1wsT1JRv
LJKHDU4Ih4MSliNm/sFjLMo95d5EyOENHZBM3Ps5d1p93BGckoT8yP+SMIpk/e+zj2+F8W29TipO
7+wba8k/ZZdcRgwMAGG/bxUvrVO+tRkzgKoV9rXtnXmh5JNOsutQ91MoRzHnvaDuPwdrwPq8eeI4
kWL2+dtgvhtcb4PkNihtBzXDY2MVICs1MKudQNq5rfnCNrR+VBDqRZ4246/SMcBwpSqCVgtvwI4r
0KVMQr2knAub8qIwWU/nl4Zl3rKdHm5PQIpwSMF2lKvx/817BQRFPeaNqK8eJkS5o4/vFTvdZDKG
danlsz607W7C43x7GDJHJ8ucNbA1x3k2G4N4NTjd+udd/xKjfCihQ1F3SbqnaqciImjc3vMhvNfM
HV6wTSxCzcdasErlxtAGP8/K4bam1rSqp4Y7O4lthngn2B084Mr1o/tGlmfjlK7IFMrV6tie5HJ/
nODhKNck8FdDWQEEt2NkJ58/VXxvfewp8G7Z2rfSaTefFWLCjPGuxqqNe0XG3OXGl6F+HhTMhgqD
+ZxOf8A4Id/6XWQXo4SJO4VCO1dob56Mgx+VERV2DN7NtXe1b/EsKuevcVnz8xZvGhtXYqo0W/yS
XTfcc6tHhWayE/RsNXcFxiFmIhQj5kma8rg6i90wegENRC/37Zu7wz3ma3n7psLYH1rlV6qOko7W
Xa32SMPZMbD8iKPaV6b+vtL2oEF42SHcx1cYyPidiNyhXeJuRhvMur8RT0E59zLpo0CnHlrkOm/i
oB5etsRhl9fP0ecdUm/iuG/5JYf5YDk1CYRzelKyLwf5CGvT7apgdsya9LnPjz0Pnn/2d6fkq/Dp
wil8bld+jpIWDKPWOBsA0tIUuQ/1Ec2AMeodN36AHT1NzIYUb6rk2+dL+1puX5kNmYS97OULDAv2
3PE7LHn8nhU5vZQzFIDX+RRWkn8FRdl3QJ8BNXjgENnXrQiDidACr9iTJT6aLsymQC/niTKlZQZw
aRdWbW8E+No7ept3/U8SSw7X2Qa9lRtHYqoqayT1bzfxiIai1WG2e2AJ7ndIRWBX1o+qDfZXTKwu
SM6bwHP+5QZlFKznQ92dLKMXMVGnXir8n6OfqyXmXeNsSIhLQJJ1WAdvdUt7Ewyx2ypJsp6k4Ysh
QSM+vWdf09d+t3sozAxlwV7ZZ3DRYWRuy6Bqpo8sNWwE8WrKBQtEc/01/x3GvNvgY/SflRHudem9
WOo2EJCWuc6SQzwUX+Ha2IxObrIQ/RMwGge17cB2ba6swmAulsmoTtFcmxYCTrxrfmAzqZyKtyEM
75mZ3uaDW+rDM/WmJzheW+V3e2sWqsVZy0ehyBgcz/2/eeR7FZnF5t+tqUX9c/tzLjW2kyViqHdM
0bnorag0gGBIQPrtQtAUcN83DMCFf2GBzwwxCDcqy5YS7fpyfXGEld9vVJHp/nCc5Df0zSOkR/jK
NPe6WLcz787O3GtoKglni/3kSP07UKy6kYYV8yxDrceMSfQoH95jasXLh9d61GgzFHFMaTgeMO4l
U34qUrsqPbPV76i1q/rdM8v8M5vG5e6SzOwrsxhGf3bU/aQtKGJfJqfbkYgDfaO1H1XfC6/f4yQ0
oYcoODIKRtOpMq1QO9oqa9vJXCP8udl89za+7LgZPMeDBWbG8Lx58idfzFr1/cAF3Ombd2QhUGpx
4eHqK5U3oGUsRDO0s1KxOOQ4+XSw1BGaY7IdIQvPB9Xxc3n1z37kU/KObb77JdI19NwR1Y9BXkhy
o0PKfMzm3QoL62vLq65cPenQVYdaex+kNZCs7Mv4/LP8qdH26TiStyMdl2ehi7dNF2rZl+o7jch+
tMm+HdwIcvVCu8x9kqMq6n6lFHK21pv3zFchNcVEDnVeZ/L4aXhEteTymYqNtiMde+KdqrS9eM/g
jD7qk5j/PE289M10t246AJJeapUcPcfdWvGT7wU/3xbHy6/jLx+JBm+7bHlBC83IduQdiZ7RJj+8
VKeNlf8MvEf9UtI24g7NhdX7tk6izWW7RHybfxRDdJvn8SG/Rt6efmDROxEXpULLHfF+UzzRpGSf
0VGgi5Y7tFIByLXyoNByOJTvE7ObzHxAoofAi8xHFWrKZb5gD7pPKkNtoUpAA3icRj1YUiuM0lb1
ymffhv6YucGQx+8FuzXX+HvJoDXgyY18zb6zu7Ykia4Susxaxg7+2EcuPXH1td2kmHlxsMxsyrbd
a9NBcF+2HFiBFdwb70Ov5/RYHlq5lwt//2dtozAAyHQyanDo2HjV+0BeXK7x+ZikdxsNxXD+zYQB
xySHcDlvZkKsUE3UKAf9zvifaudS+RmiZTg5oEHNan/isGEV3/CALB58UGW7ZjwLQ67sqwbVU18X
Wh4j0FIM8Uud+aneJr5bdBhYnRyLFPiV8eeumXvdNROWDBq96q3rq8927rPXI7pW2aLRqxFS3ijJ
/gQ4l8j/FgwTBu5p+08SvSyma0I2cEyopwvrX6VXG9HsQ29nN5KissHe4yU+DwxxcCyiAVffQmrp
+/MyH+xHLhnXZmlwsotfm0yo0CSq+6Cc8vgqyxvBtCeul8294VVcf6wuutnYne6kdthOCzxpouuT
4n8/2XouEy8jY+xKUdC7zd6Lnyqg1fQAe9Z6FvtgILmX8XzgoVgRl5cmOCTubIy+XUrZ/CWpFq5E
xLXssSeD8rLpswQsPpcgZGCkoYM1W8s7X5QoJKbO9H6wENm1NFA2smCZhVhu+lPgO1sgWTTGO7+W
3+3s1fdxvvntto7v9/kxTwf0JKz8fnKWDpAZTzky+eALsP06z3wpT67wo68YPMvwGB+jKiihk5+U
K9yiSOeRtWqbBdk3L8ha0aVw7WUy3T6vXhf5i4YbopBbfEKgYGJQapgYE4eKt03KxK11AXIQQhVb
STGk1PBfe983bs+OtvzE2+jkBPd9O8/m+1z+mrk2xvS4vXK1i5+15R7OjSDbyaf8LOzUbbmFnUr9
X7gHdmqpHu/qhXsvqfAW7Z/yMPrBtjqo8nm9DPMl4y/hcpJrn7bFp6ws28Xztr3NiefkAztE/Tc8
NQVbEBy0Dsd65RfhP//g2TksFsLVU6vKFpyUo9w8Mbs8h8UlebFrVpuL34A0kfLlJjYBRlEzWAcT
eFT/beI2jXu7nbzODk2hEw9l0FnCQqP8O2KGcgpLGElBmnSxkUtNePnwVvmb7Bqf804m14hpmOqE
3LV8a/Xn03AjrYYPhUHpNEi6WHaNPV/H8fNm/LzisQO3nGHlDdez4X42PM6Gy9OgnB+w/6Du5sZQ
0OKhuxSbl3vz8nU/1+4Jy8wQlLZApZ83b5WG5ZK0ZKdYm1/6k7drd8k6maRjU49ZddsCiC4UqcQM
8BlLxAIupbBCQM2yUf15/Iz+OWQaKNnjpaK6iZW9fjnG2s7mhdtMrnlO141bT0VIW1grBXBfEso6
/ZzGEMbCU7x8Wr/PiC+wNGrZ14cdaE7hUAtWkEgvv5a1vnEVUIX3Khw4apo7If2t2mpuQR3RrWPL
hZjFm76qOh3oqdFLw6MaRymgIR73buCt4wB7zu5Z7eTfmIiqx0DJOCCxGgw0p+bWL9iBx4aFLzk5
TK+Ly8/KpxKX+4dx/YOBd6n7X/q7hdooKI2oJRixCkioqSrD/k2nrhteP9uvZ0DJIgNV0yvKjVzw
FNNv37MDqOSWIHfZKlp6E3sIr/5nQWybP6Vh7vL5EJkEhcmtqWPXrpuaXow/pqtBdRPXcy92lCMY
PjUn8OI9I7Wzc03t7GgT53j5yb5crXz+uTCqRmE/2e1GmY534NJbuaOKKvSRDFwgJAveZwrB1Uid
aqlFTQ73eB21qjd43gU3oJBUrxTy50nsoSaVzXeoq/xUrYTljCyoKslxx70cghluhmOUJwJAdVR+
XW6f/ITzNpd1vk5Cczsp377nXg50Jq9JXKA8C06nxqYVZ4pz/aP6avY5DtYpcN/agx5xn0jEhMg+
QNUSQxm8WBV4D9ZbEq/IwnZUGSKPyy9UGeBXZJ+jBWp3wHudqsa75wlGB/wL+PX/4F+jYxOcTFOm
489vwvYsaWGqJkB2vE8eXA4UBC4W0JRPb4E33Nr6PLb3YeXTry4bcEj5mzKMYCob49Gs2yPcEDjv
jtt1RcBabZZaGeynZudHOWyuCpjVpZ5F1IKD/ArDduMS85FPUjxX0zltDl2drpjgQ1BwoLV89C6a
ZIKZx0qnJKNANB24qzBBIy9MjOtilnzyHWDM5ipKb7lUlmmZsaylljdlNVh4CK925rFwQTUOef/d
M5UM0fINNvrqg7hoFkI+vjYf/vfmw6yw6rpz/qLT4GDs+HPV720ExV2izHugA2rg1dR5rQqW5gUh
UyGekhAZl190uKSDxaAGZXPk6meqSytWXv2U+dIjOBbmK9fLfNPxc2Q23HAOqwCPk7IDJaU3bu64
5QFnO87cebAY6nDj1KKMGRX2JYDZBwqxdcPsF6w1LesZZKqam6ksCy0Y8l5uCJlcewOfy7bLoN45
SmA9oOOl/pkDjz6/2i5M8BTvWtJyI08Jwk6FfkPdCFOYMkFgepRvGzNGE2YXf8sTrvYnYYOqGUFq
kJdsiLuefQC8PbChOWm2hx2nj5xTu1TaSTbkTcxpjEyElp2odRlxPWLEuWjSGDT2CYJyPZEFPe6U
Tp0TxWe+tr/0qPC7u3X3SC+aCu5AlDD2pFf8VDObkd4k/64aPx/mmyqv3KtGRQVkHUdx6Bgu5e6e
ZmfcQwc1InbKb00DvIcKFWyGBNF1sB3Q//PXu7Qv5fat3L7M25mvA1/pTVinfYP3Ryic9BqaCRl0
bvRDBwaUuXUymnufkixvrjHy2ZLe2OWQCyq11bZPqIY4vrmb2Uow4DESdc+R9BAJ291s9BeF3DKv
4bVaS6iujGK3bRPTQ4nohht46yp48djg8wCEiFvrdGa6PjWDAOALTXN+aWe27fhSyw651jF6u69w
V2qYZ0Zs1bZFznVipXg2FmsXzjWs1F+PpKEFSmOhvkp5RRRdSEXLdGXiAKVdkvpKH/ryzuZ34dOP
wsoUGxchnqtgk0ZUUCQqyDUzlWa10lwvWstF67prnfe8ybYOutTh77hP7f0qtdnLhkm/AzTXXLD5
M6KSHOYfn/keNnncBWqhRp+ZvQnbLqycueuuWZb+sWNCBGsIi3X4Y61/b3/u+1HnvFNYDyrBsMuQ
f7CrDFYVKS6DTHmwvg2iUk+hmecIvRvsdoPVjs3IgCXjtnu6DY63QV7kWaY/z/RLTECvtF+hdteb
gjriH9q+zPvjYrK1QIbtLpatpfq5KJstwTdPwdTWHOiStHP+8e2pxHf733AI9wDex/kn9dO7IKlz
/9t6eSzcrrM8QOeFD1VBEBH3EkKWajsZxPt60hiNh1cWPm9nsCHa0oVIkb9IYzlv5D+q73rQKurf
dMlAzP4E9ZhzSdf4fjtnT4vltnJH81+70vRQ7QQQWX9AyozqdK3s7fg022P5NO9rJWxQbs3LRm4Z
CKH5HUj+b7Cccu5Cr+sDN8mAZaaxCqd/mBwu7Ua98q63nvXYB9cuPCWqYR2ZZ1dbi2rLDC7udbcF
BgjBhTUptg/FtrgAKyui5dq+MBxOWbhJhed8GFnkSWuD1el1wQ2xU851xqdORGeVhsxQ4Z7kFczb
l+/2MwKnuiWmyGjsMR2DuTAqMSATImg9wpVCmuAn1RjOQzOxi9+axt9QLBBq50AaV24Z9hR7y2yr
/KNqopU+Oc/vvg9PTvaIJ2c95il0MMT3x+1gux2csv19tp/wAKpH+AGLt01U4zvUOvz7w4YvYm1E
u9zVmqhuXhMN65r3OrSjVvpTIQaUiZeTEkvY3z7N25CVobHW8S4mFFWwPh66EJjsXGQ+Gu41CRFG
fJmc9g+WqqojtPDHpnqD6HYz8K2CRCZb9KKpNifLP6uGqvaxoEAXKQ8l3I0+xl+a4QJtoQ6OY6UI
uSBOc+QCeoMde6pMU4bBBgvDm6NOqjy2qRHjvrWZRGRF0wie78QG9jicZ+8U9Bdxt9rpfOehBSm/
CQaYs7qVbzDuVDu5H9k/0Mv8nyv6xB0Ton1I69owEn6ZtXk4qH8Dtll1/tZP5TpT4DGH/ChqZrvG
i/LlN1T8KobVCMxAjwdbRdlb7Lvjf7K4bz247ANrBS1KCmaD6oNO+3713TumMHhTrTx+lyOeDeWq
AkbKmW9Dv6f5DwhBh1Mwvk8UnoSYenH29+di1EJP9CNbWayox4BMBCzmAj11eXj+XHPK5BzabDF7
/AXgvcV953brDAHFhH1ToK7xgq6JkWJtmH3lRhKoeCTOsgAOo/j6mX1ODLpezpNc1Ct8XsyeCA1Q
rdPhiCqu+ArRgLAQifOUKLfG/3jtEOz8vgNWv5qZNQt//yVYNf/v/FPxx30kH6FVMuO3PQ1uLsNU
rDPetZlHlvE5s9qF/vHIbr+O8xIBUwSetrTFpq4c9cNocrNob/ftNba84KJs65H5sBCDUm6WtmE9
5D0GwNdnzxJfG9Jjjd918950r7SULmzDPgrBXsKDMMh8t/JjT85KYsn1XBwQFmC6/pc4LqkBbdza
sNL4pToJqrqWRy6emvlTsyrUJf2sPbhruAZp1yhdU2AKNuU9Na1/zZ3eXTzeFuWmy8MWGAf6gcEF
4F7btBj3dmIxTrDtmp8mR3QHqhbcTayutt8dcYgJUteMvlLkPN78w2GrIFghN9jsh+fx8BQNs5hm
uyfyN/CE6mn3Pbo/38fP+fHz+P68jJ5L4ycz+UMXK5wY/D6iHyrSnCPLzZr7D5Tm/UdxcsXoQIlb
tQjqqOeOpEgEA1hxPv19XWxiYduvYiZZJPD53jqPzN2LeWRVgyxgkXRXSXdRDbKAeN1Z59szI/Zm
4etCCzaXk1E/Rn/XvhwCJWMHmYZv11jDtTN1OZjCGg+Z3uLIqm0za0TpXDzL3skAb0qmR9VX8Vzc
D9NK5Qkja/To1/7ToxJYzeLg3ne7NBpF3DxNjth0kCTJle+ZWHBke9UyFNZtoi1TR391crms2/iw
FpfG8cEupl3bTkuflc9Dw915e9EcrLA4RM1VcNcCQUZPdzoOFrnBLjfA2JHXuB/XXSmOTDOK5U+Y
O1+RHYMLku6WzG0TTTAiiM/OtUnap17+NYdQcHPVhL6P4V06/dFAyTjyEHHTtP0Z4fnqaSzxNV+0
vP52XuqtrmpJTgxcTLqSGOabTiwha0cZEzp212I8teFebjzkuwezTgIi29pyauRhmcOssfULJt7m
S3qn4uti8+wppK2WR9pOEYjZ0GUMvhS6415imEC5q/t/0i4FnMzU41kSaNgBOgBM7T1RxOrYq1Z7
+2LfezPrBgqznjBLMYYmLR25tV+HF6Yr0x1rHj/sbLbV3OctoBJuDSkk1XSv0oE9+EQGhMXyu8sf
QdihUHyW4sH174D7uaqRSzh/8NY0c5PSp/vcd/FH5TMZzXiSd9a1EWJ08fVUrLkfDZW4JGa6OEU/
QXDLUm937V1SJTvu+KxdEUzMYTrkmBbZAoBBRF04HOTK/kbKwsjaZ4NM2RL5ImpjVmDR0XB+OF1k
yxQbWQkaconqqa+LzcNYzz+R47IAdrFQPoe5Ega6WBjC7hmgSxSMZOx9WBfD+nmbQcwyKOXtJZFD
dC/cuBH9sPlHqZ4eZny0Q5gfmU2mIpTH0WKjO4x8sgHxOLQqn4Z519v38XtAaNJ35TCyy1vXyam3
nCIohx9OJ3Ka6N2PzPRUxXVXVaGOfwf7krNhiCa3EKjMHwpDVNz10Z7AvCXQVHW/8McHU5XFHcGY
qwbKtnue757xU4usJ1n9qwoLN+whkrPafGAO0jHwgeBifQg9mzD2VU1iKWbe51QVKdvjOLojWb/z
Oci2q8AjYicZkcHbUazs90KDfVelcdhKpeoKWLuMO5l1p7rGRWhvOv9DNcI2WtpfV2GMhfRgmR0h
QKml4eKAAoClz0okEL6jjCDgR0IeUotTiWvEJUJoyffMF/rIY0pzbG062XVnXgWxC+FjsFR5W/2O
ftFqGaIZpWXZ90Qhz9Io7fqDRoz6Ct0pu2/FanNF+nP13XPQHKJ5GBCpnCv4c/sG8ToKd6SZD8hN
EKWjhiHQJtOay6tfGUjry0dhaARuV4deWye/7RUEzhu5km9qQL2L3Mr21Vp+3tWz82kLTl/4/kxG
tZ0npmL4mkIU2+iS29Nf6bqrcmDWuDx00YL5ggH6i8iZCTlFm2xeyzw+UNOpnlv7AYK6uLizZjWw
tBepL4yOfsXyJ/05rXV87JRB3vTdd1qRoEWOK53sNAOFYRGw7Mx+wK7TDrwCXQh2xLVTKp1P2AAx
UfaQ6Sqdgnr+r3hepmfcLs2av8rlhlUtN065RgY7MFc7GWz6M6zdtREh2XJouDbOX9A2u0PStO4l
vqkhkhU99I5MLsk1oqVoX6e73VMmGp53T5vs8JQRGDa8HBh0DstQ38JgDXFaDQroZG9l8qQgwM/H
w3w0LEfDArbCMwe/K+4cpInHD09VvndPcmena4i/EqDcPaaUS0Z8/F3WN1MFn/MNwPLy/bx4nQ9M
/XzptKPXBbTOsNFUOKF0ez/DDeymKL3/DnoRQVD5NBb4ZkTL6+ZWzL1RAkKeESgANOXwmRGnWgCX
kBVNgAGwlselBEW6SvcMZkRzVPC1cQvCcPW9evhR/AwYxh+X1KzAGCNMaA0Ct5Wv6DmlC7tbKhv3
T9BIWqdFkEkSSD40kkxPDmOhPCGN0lorYh1aPIZD9FhdLF9MG/wDAevy3Z0j3VXnhFP4YrLu2g6y
xP0EqoEKbRilndxXh8WhgrJ1gUyTELst7Q7/nI3qqSKcDSZq+9G6ugxvENdDT9W1P4MFOlYLKGwo
B72icTgLXXIDZocGxg9cztcx7PBfXA5v8WdJqlzbKzeWWo8MxrAu42DyWPz07oQHVlE/XX9sOgnK
enj2oel7yebOYRq/80LuC57otb1E1UiKTccHQYgwL3e2KIJ+2tztCwMUNZ5uYPNRux3CpGxmS321
IVX/D1nntdu4snXrFzIB5nBLUUwKtuXsG8K2bIqkxCCJ8en/r6jeCwc4QG2t3m23rUBWzTnmCC98
6vkfL/w2PeblmwreQJgHWS+Mr/lWpmMsaJ40+dn6AdDnnIfc5jg9QeM2GVsyMMwEGJTZ+FXRroNY
AYou5X2HZwac89q9fGAk0zeh9JtRef5WEM1g6JCUhNEBACDvFUUoYl8KDE++Z8Y4PdpOnK35IuNa
85uBu2h5lU+eMv8Sqt5/b3fHPPQKe1CYTMHPRi4BCIWcBBAKNDNFXvp3Y3Qjs4DOjfH4TWCB0JiF
xgIvVhTELBA+HCkmpAnUeV5T31+/GKZDi2Dgh1cAU+4BwJxznuNwJj90qGFQQQv7LbZ0jo7bh3wD
X2/I6w18Xd+VZmb2dkt2ozTh+zg/0NtrgOckqiFGBGf0gEOO33AiCPMEC8gQk5Kv8Xu+rEauZ+Id
TtBrl4QKEtbDtxCuWPKNkGPYlPf6/rQAOABA4GDImyDJcOnF3IOoUn445qd8o8IoizzeLXeLWbs4
oAnXKxPIjmpbFRo7jdaa9Ca8Kxf6J7Nm6izG0iDqzCs12uF6AXgPjxoGDR7jyJ7SL0gNoC+oQOc5
Cd2FTXlJp8D8e6YT3U5/mhgULEDTTK7pBknx+F+wwSWQL0GDvxAWcq4d9gmsxOBywV0mtPCBJ6dl
ccVX8xDeadIkGdeR2QdcOTABzhe8y4lKc1z2vTNOvKJEi42ic2EGVH8ZOO48+eeFJWycy1kfCxF8
ugYEuWURBSLEAl4W+e4Qz2Fqw125BgwgYIVAmnipf3K4/WxlMw+qFsSggtQ2KhPwiJguvcefC9Jr
RK/Hu4WlBh3vf1UR3RWF0fndKsGfqF0lP32lAZTGh7mShoHAM2z+mj/BrAJXhVLwBycRvoFmRTZD
cnvBOIdu4LpO1DXhxJUw0T9sAVVPXEDCPnOottm0bap75xH8ELbbfCHeznWuQuopGH3wg24UIfYT
mCcc/LAsTYo9RSxOAxablPG4NrKo0ZfTI8g+9RDIPovNngV2xGK/b+i72BIA9NIlZBUsJtmIP44r
NskTHA9SoInX1vfkat7cUf4jtdxOlCvWAQxO4M3g9gQfMoTjQvjsXdZ3cnl2ZLTwpGUuzTU11hIO
LRVMesS+98MSSVPT1vliFxiAwnCpYlv+uIhJosCslS1Sc6ozZ8HIFlIL6Ejq/g5GTKmGeF3d38xL
AbOlL8oy/EpbC8sGQVmEvAL6sTSfyST9VbC000KlDCfaGbKLBybUvFALryN8YPt1i+84d1EOZ9iT
9wf5iwQeLmc0dntoBrKwreQXt9Vj8c/Sgb8ddil8UzzZzOUkL/F4beVXOMjynuc9s2B4b9hZTu+n
d+0TRjBqfYrBmT17XOVvef5ICYj90tfF/uWJc1zkeWgyrXuaxgi6hc5gealtqGp5OFKwsknKT2X2
NkKicgQ/zHlRTis2evme00S+71RMwfC51oW9LFT8J05irNgdJnTY+sihZIUHG8s1z+GoZoMUcQ8+
llaYW9GYnzA0xVeN70SlX4Q46eLuyIX//2rSuevndsB4oqOjtUSPXsx69DFW9qc3ddeERLEyYsf/
9tnekrVxzFfVd195rLby6HXIxayBPEi3ZrcihXle8OFUOMVzKzI8KNh67MGjgDVY9G43ZEO0b4zu
CIQ00Fxz5/0YxvfcfuZ02yCCM+oHtdr8hF4JsnShI53xQHMgK1NYgCcJQ/on/m36qpbb2cGSnqf+
0Tuh3zijqKRpFL4tK8A5fLHMF8yu2DsBw9g+B+omLnToiT/8rPM7lEfucbY/FqNlhpWs6Qdskxkx
DlQQsjEUg5A9/RzPvAPbFgUbXJPo6Sy2vrhv4nyKtWKlFKszNRRAJuHCIsUFR6qO8BbGCc0S5j3j
BFaGuSRtXrM8FiIDlXECUSlOdPyl2nogFbGo46yOSUUE4DKxUHvJFneJJVdy02ND4ch4s2IlZ+45
LoBqR6yUcl+u/bH2z9AdnuDsvWkYk9YxzlL5bJl5WVlDnL8wggKBN8r2rHQGP6qhuAhYh3MAHD7I
rvJtGJQpbo64DztnmJHxoEPhIwrApSe1YS7tm3GHx045BNaz8mL2vt6zqwaECY1mUNL24M7UtZVk
56TyNbQ7z8DAmouEQs7CyQiHWkgomiyubSGhGH/r3D9pqytOLvW6nNamvR5Om1oiRKJEGdVHLAKs
qj7imRBglfVkWLmHexMJFHk8hEoNa2tYn6q1lqwqwEJoitYaP5ceV70acRNjeIFus2gFf9WP2mYA
RNnj/UINwh2khfodt6Y/rMtrVF+j0gmzEwZFruWbrwUVK/EY3eJyRlK1OJaCi1EB6V9nOgY7Ny7A
Fr9RrP9/SqGQrih74zyiYFAB74QRBYMKwp8bw2NOzICBmOgDBjehVoUFvjUrlFzIx3HMywMnCYkq
NhZWK3TlU7nOktWVwD9jDnCldH4nnPcoBXKwT6/MV8QSCZ0zGTf9BrJG/FIcfBHG9WKts29Y88Dd
PGYt1IjF4wVokqMfv/V9u5BW/4vzvd1FsN1wxcXpqSTz/oSpZSQp4RHgnmgjM1LtGA/VMqYI0GH5
D+HhEI025ECUS8S1r9oUjsVaq9eWvR5Pm/a0EQlCm5x4TcoGokdRvuHZNsd3tnN21gHqxhA485Kb
YGywrmEzW0xDXBEcZ63J/SH5qM/9viSti4dLjxLFJ73TUf3FU1JFRiocvisjKoxoOMTXQzxh8V0t
SB8mkLj2VdxiM/9Q+xLhdpVPatWxwYwvTvlZmd/wJWaEnCfzQjZnMqLSXAvXhGotJ3Nul8Ie4ppb
Hh6NKMme8XH+0Ha4Mso17jQInX/MZwUt0y5jjGqvoZraa8vCWOj0VZPUKgXG5ErGIzNVQGbCxX3p
lePldvoSvpKqgojZzszSo7SW7+lfjE0i4gaQOCAkwo1HuB26SvV6p5SlXNkJdzJZf/8zo9F2oA3l
Wxq0MK2yoG59gIqRtHXC/DzGYnixUaSe0F21H8Suk7kOfIGPPf0kVOTG60iZwj0FNBbGi/DlcmYH
5hbcXhLWXDdfruHgqr9T6aZUk5rf8REQ7lUEeoFgA4MO1+aDnUWOB5PBL5ZDgVWJq5wUWBcR+XEt
jStpDsU7J5F1RfASOrjAewUMDVLmDpFSRweT5L14nPCRJAaGsSOj0RCDEzDg9M0J5U9sWZmt3OZE
nBtcsJwrB9BpRCCFME2B73F9v/GF2NehjrA0yqZePDZgBTTNiO9o/JHCH2CdYd7oqjHmWs0JlLzB
tg8aXRpgCMCa5qWkAcvmacwrNeFn+B1cwCUhHmO5ZFvLFh3GKm95HxFHnYYSCYi86tyzcCPLfCyL
ky3TegCPOVUO58x5MXEmVY5FthqRaizJE2478AIi5RgVbZhJtN3Cvcgg1G95YBvKYmWK+ShwAPAw
PaoUspCFs971Ew8hLLT6ZQ5xzlkeHJLXicH2TwjnsFHDZ1UV61pAd0CCGjQMRQmQJ8FhoeuRrJMP
EPwdmKd+p/doxMR5pc6Z3Zgtk09JNYuu1+UFGf3C8R7tCt7KP8UpoxNEpyhOUa8eg+abnGCVAdRC
xnUD5zusft0ld1N8XeIUjLtr4eNRytIlH7JJAmzluA3xjUycfqChgCLBLMXCChTJBGo6C/+qSX3u
/sBs8K9iQQox0DA6DCqw4Vr27XIahEU/8InzAh0dQj5SMdBCSDD0/VC84Lvb9aYgPeVEFROBgZSv
d2Ui60OWKYyT8REjbrPvIsamygemk6RQ7nPun7fm7N2ZZW7Xkg3RAGclbFl7eeEVFyzd72pLaUtr
ECyEnHgyAUBywwEZthhFkG7BeV0Qy7sTusQH+HQEYkjrI1serO9nFdK3dycn51RTj/wIoVHDIHZN
tQn3W6CbfKjgDHqQDYEKDoxmnfKLSHbLz1v8/BfoeWqqY9BuPRCu8znQ9LedvGvPmBiPAXYkFFOO
2PDlz+EBmquyKpVVcl4d2GOr2FTDu1GTEr28ovUAzrkoqylZJdnKxAoeJ1dsBbh/sXBLtJhUpnRF
wHGHlgQq2wvuR2un3xj9xim28upOd+Q2v5qODFL5gw55J2KYyTM77jpR9zEXpFJjrnsWlDio1rRt
CF4OXE7dAj90POV/byPSm1DonK2vPwgy6lmTgeLlk/qNn0Nry6LphHBHj4OlxtH+Sl9Je0pfGSKg
jyeNpRp9eLIwa/A1yDSYeEF3XiufZ3j+P0cQTfUJrAmKPNiv9FKh5hPMfVowx1rcZek115xjShNm
/zEMH4F9sd6f/XjZYtMTKkVOXk5jRswJjgL4uhItH0lfYmtFRgr17RO4Bko6A1YWXEH7s18c1uxX
WLbgqsn4g+CbHt4Tbb4gMVK7Ar9TvgK/Q21krkGMDe8+jSoD6PMmzzZGu26P8ElWpn93RUyrlA6f
GSGro4JTND5fCzIA6XSQd9FTMXxASEs6MQU8dvL4WhFXzDHBDJuTwxBwNEcEF9zN5+4H6ddEz2au
5T3ItvOlNRhVI9igVwGlhsZUQqgaZxGxYIFBQ08YQxAHFxF5J04w4KThUaRPiH+Rwtn6p36htbU+
6QXuaajAaW7wJQFJpdvTTyKO8ocUO3Uf32iaGMeOWPUJvuMKY86bK68Ks1YSaWfF7hCcJebNrhii
bfGdWSkfMsfcrocGUYZNGd6iSeUavtu/6VqN1ILkDlor3b9ChiHTnXl9JcxdjD2KVkooshuY2Uga
9w43K8Ei+PhkUI97kWwqBtx1QPzIT/84BtzOsMfvc82vys1h2KTW5tJtq+KeXfgV6xKZWIqje1dU
RSY5B7QvuZceYpadxhLE3icKa7Pyzxk8WrH+S9G2cI78JRkXNpYe/MogRY5XlTs2pZrgVvhnMKl4
kZ3ogwc90DXk2O4MTt0+2ePbGezqFgpiax5BIBsGeQIHgoo/oPRgxPYH5YJpGiM4cWza1LnCO0h9
XOX9k4yLtzvTAOAAoKA4v9OtAQH9IyOU73SVsDMgRaK4ZGrGT5jpqNyR3IupJRaQDv48zd/0gwGm
YzH4FabMVxChOaGP6oYGht2IUE73UAtHGHnaqtMWuD2Ztkq9BeVzoLogR4gqh9iXaIuzBtw/DFJY
lkVECv6lI/9P9eTDMt03XC6wUjeZvh7a9ejdFanpJInCvuGWb3BfamgC8AcUnzRwjLjRHrOn0ixg
+0inMON7Zz0YTgLLA8gjvxxSDV/HhLujVz9F1imChb6DMSPhLQqod/V4k2H/SV/s79IX7u7tB7cM
i90FLRZ4AaRJjUnaH+KF9gfIRkAzNKmn5dvvzQy8g4tDySkvrUqYgRPXIe/bPqCm+JDlFfXkrjAp
3P5VN7zVdKuQADoEUxSuQhLYjQ/zhyc/ojNkoMrWkZV7tlQoGqjMWYiYAv6lieoCy0thsc22Oz5C
BrlpKSWMNn/AzV4BykY5kGDlEAQmB0TEIRRhBgtWBZIKBswuegGFXQAY8GgSrEyjjJEbZHN8V4cP
xpn4sDLRZJxpPeOtJR/8Estq7CjaZUJtWTH0czmatGccrjiYWPjK0b+DULDqd9glggXOK4EPPQ+s
0ffJW4bkSGKUPcXOZlI2GKqoPoB/6rFAc0HtwetZUGkPXwWNOkxKUwQQqfm6hramrQttfdLW0iP2
l5m2dtINBsl3TW6papaQkAqb/+VYx3kdk01IHMHgdoIT7lgvAvkTNlNQmBDny6flBK2E8nJpYZaP
NSb2yRPhr2SC3TVDr0vlFf7vAZXd4V84M/nMah9e0qjV8eXxx5jR9BgDJMIgtj+BXe1PbZ5hQ31G
5YrXBpPsnPpEdYE8MVprlKBdog8vXtn+49HcKMV2KrZ6u1Xb7dhu23abEEhiEv/hNlWopSFC/ilF
/h3CXknXTC76JgpIFxF0ropdDHBLHFHSl3xay0LPJtP7onkDMY9QciPcfWYww2JA2j/wdVrMs6is
mDkoYLZ3+tQPh9JmkGQIA3vnC3kcICAELETJH5Qsh7eTFPzAIZvvE7yY4bXxPfQb9DtY9EFcEvL+
nzMXyIonJoJkf3hqM9ksIYvc2GiICo2NQwA6sDEKYCbRkhn2DCD6lYUk1K0Z3iOpnEkW9rRpqm2K
0Aau8p/IfnNgOZ59fMghfcDu6HGE4ibM4YKJyEYiPrFVQIRknaNCjgZsAjs3vWAT6SaP8GQKpn/J
5sJX2mBDGgXLrLbCrPcrrR74BKGRDz/8l21OYo9ERMn+xPaHzzaoPcbSbipvSoL67rlwZJShDP5d
xuMMxw9YTSNJw3YJtIqo2en+ssZWisL6LGbnRDrwHfooquV826guRkiVQ5kujJCcIsQIaeQPIwkJ
B2pIKC0EkJu+cfFbrHUxsE+FbSp5bAm2q8aSHLbmeaL0IPAjlOSwgRmouneDU0z5ZZIVj3cEEp2Q
1LDUPSYJ+vNE6hpjaoS0O5rVGUM+rrTj8hwyy5M/SEmQP4rcM59H9Q1TAWBc9q9583IpAvRnUQOQ
4/aWBeUbMxBKJLOPDxr8oohYBRBWcCzljKd5LIEjqBF+qUzZJSBcPMl3xvIqgWJRbpIzLFwqxEZ7
yoGK2YmhY7MYlkww7bBlgybx3Zxtl2yvB2psCm5aXx6H9lV+qEO2a60OgJgZWjBwh7XdPlPvUMod
3pwlNTUzmaMCtODiQ8Ejk3rgZNE6Y3Qh/cCFtBBfymKLpkai4m4/uJpv2Pm0rVd889TqC3M/ijck
fzNQ96sRfAE1ysfvOjy+YQDEe8k7mr/hvEpxNfZBwcsHMK3BVwpY7MZSUBcynEiNpfJJPgb2khf0
w/xv3PCf49e0k5J3q/uZfzvINEFP1jPvCu/AOzv+rVKE9sJlyRXJzYGIgkenf1NgdUCEJ9yCcCbm
qyBzmyvBeDyyZeIo4zaICSCKk4IyiZXMsjToVDDF2vqhrx+U5F6vH1JZMMWG+n4CfX6vQcm4Io/k
ggYqrPAuGLqAtIOONoH9j7oDbuvFu8BfycTqqIj1hYPICpECg1Swf2hCL7VvgzKZ0fEcoy2r8aKg
aKRIQcg/iaB7VXd7Ap1ghZAdPgbKOZDwqH4EWsBC6XIInRlaMNj1CDngz304VOQ3A5K7CJrIgsUE
RRdLn5eqeyxZ92xyZCcs5r3b2HrgEqs89cPY6eWigzc1H/ewYBUAMt5lx9P3MGS5AB3Rm3ElcTly
XdF+8WeG0fLepWrjR6a/uJB9ULxdjxsbqle1ppPiZ1O4gU82ZEvV6EZ85SAWhZsBouwyDsQ7nb2Q
i44Bhrq/bZjsluS2baXXFkJoI+oJDLxcacGIkgbQ3CNJOHwLGvIzFxjIk7jMAJ8YvuCdg1ZkFHSa
Ev0JLFzG58KQSQxnW/+HqTGkcDHfheAthsPtz4Okr0Cc6jxEga2aIRMneCIHKq0/G95WvZji4/fx
W6qhR4t7hYuPm1DZafKi6BekE027vo24vC2yLXouT/+IazWcFMvaWi83xTe9wI/uug6oIj1KaftH
G2UtthX+cPAphbjJ/gtFURnDaB4/gTERjfRtR7ptSrNV0BkM5KcaBdErVQLoxh0mleiU6PMlHx3S
BO1OXXOlH1WcdKhW0ZVBMKNyMqlwUezk4cBIX9sDO2G5zb9Bfi4HV0KB/+CColpmkuryviJDEoxl
O4sYbdoi/4JZwW1QMM8KVoLmpjxRFQNHtUwWfDwN6GrRCzPRxK6WH4SbCVPZDpEQCa1FyAJ2wu/k
ll2SztbvHFKMenoMFbYkC+Mnz2uiekZPdcXbfQ5YxQxolDcyFBMonXZ0Xt/ipmtpUynC071uY1AV
5mHLBBIdzrLTMgdpmYTL7GlalldhMkvyDtnjKnmCELKk7SRzbMbZBKcDC4VlY3uWKtY4iIWBO6sh
ArQEIPN6Z8EyXxHXIAK8+iUEJnOJoXOLQ4/mnxO0nYGpI5SCO7vV8m3LOQ4VapfsNErEIU6q2K7i
MkX7FhdlVHcRSHfehYcu1KTA6QMattHyIWLj1qqeosZyKSstF/7iFbR79Ci9MWDoGdnxPd2HcHig
9kGG8DHuaqdcgncYmBoJKMF8Ka0vOL2UnMaVFnh7xGa72Fh7fVcpy9MbMywGWN3Mxzz2Ip6GBZHu
tuDSseDSUZ3+Nzim4mZ2zPyMYppKnCVUifXixcjCBF9xTz24JQpybanmfs7dRrus+WmChyzUVF4c
4aru9qSTUL9u9MW23J4wzT9hrbZUDTTiopYkbkH9X9zCCQ4xLQE6BwixrrIcn/8z2b3pYZDEEHKU
zQlHKaTT2WDGGlCKLC7kP+JUK4mFcZRSeKwJRUUrLKNY5EPdXKMS7PlJy0s89VsOCTebRkDOf+Fm
gPX5IRyNQEpxdQ5YAtZk9krumREA1jcynQUcF2pMGqUAjvaJahE7bXIgsN1WfJv2Gqt0M+YKsGic
csYp0dRFtRSWUlhpoYzJTBdiseFkwaNNww5L1fJP5DuUPiMMKNlms0p+0QVAtUVuiilKG1NQ+hje
4eZrUq5WYqGyv8FGojWCnwlzbzbTNZ4rcII5X+Pchjm6eWyc1nxThtINCPIsIGNk4wzgZ76E+ckN
ftMLFlOYEaRCycgo8AmzutrZIGGkI2J6iJFL9Xco79O9hei3EHZAk7XSrNW1Xm1VJ8IPqMX1KFAU
fGH+OQKdIT5Tbu3zaplR1GcgU16reTkME+6xxtMJWWLEL3mgujVJCwUAr/Jr/S+cruELxIhz3frV
BQvdQDaDsQ4le6kTmQA4HOl4o/WR1UeZwe9e1CTK08u5yotF6lqo/RK3wiLnjkXiCkvp2RUQRJ2F
NV1wMjGE8/GhNoMcKExE4Fk27lx+lvsiBQ+zVLCKTiyz83W86/mcrVi+QFDGEieW0hjngZRnQeFW
sDWI1a/uyusp0VubHpiJPNyvUd3eCJDNIGhlXPMqVCoKpGGnGWCF3rDTvQa2sPD9k+P36QFb4VFe
cHfPKCEqA3txidFEQBE2X7gmoBH3eZwqMdnW3JhwfWmwkObeOCTUQ3BI2JzPP+iTWWoe09IOqHSF
h5DnHQIBATEc6UR8Z02P+jigvMUjBjU4sUHgg40wImMuf8Y8cKY23USU9tNdrQ7HqWsobIvGjZAq
qcz4+KwMTB+WLL1Ylsg1PAUc5b1GmXIJ2CgNMzhlYTMQTUFkRWSnUTZEyLYl94iIjtWKhT8AsChE
oR2yiBvUzm1k9QiWF/jxwyDGj63DGX5B6Vsv89/G+Wgh4q9HQMJ0JWPUNGBmH8iUaFUgH4IMQAzn
f4aZrkKvYC6v9GIV5PrlmSF7Q2/QHZXDdQQWIaFP0iK5i8jybDKapc2AIA2Xr+XVEAdJtWWC0iKe
hZSKe49FpYeChsBZV8NdeTFdPdZw9ZQPRwLspIZ0PfQ6DBNTuG/Y9drEC3Mo47XhYnN4Qa8gbyYO
N3lzrLdVdJeXpm2cJ8GH5qJIQzUN5TQ8simx/wTjsDC4Pj2Qvw6n7D1hj4B57OjNPdG/3BD4aCUy
7KW7bnKkVisz6lLYT/E14vYSr7Q4KBf5egXzWxDU5qiIecJkPV0gE+J37MP1xyCawZMCjGz4ZIax
ACtJA6o79/AwCCOApc0oglQrphEgUYzPYJraHnOhYoePu6J6zeBpqC7m8J98b+CXAd8Niz8kwhKm
TOK30HfiJF9uM/LFx1WF9zkTMk3ELJksJ+qUqDwChYUGgc84TrmF7GfkvAKoYCoDIoMrdP9zmh6c
T/AQujrAELpzfV5Ii/GR5CbMrcrUys6xPD2qy1A4KnDQ9nE5YKe4tDB+xQs+Gq4xHXD2NVjhxDAG
s/s8cvBTzSNeeQ4+XArmrIF9PQFH2XKwPd5WbSDru8mIBcrky3QpDM1D7cFQPQEagRpBOKeY1wC/
3GUE7V7sIyTdCjbuVQzPCEmy/3iPjHnhIUZSUs3w8eKdMJNCEpfBmFrc1n+DeXwSuDOwSvhvNo9P
QjKIwfzNJ+E2mzdmBeHlk4MGh+d2lc0m94WzTp01vhVjv1GL7dUEVieVCQB322E4X7CWNhMJDrJF
wVBzCFj6vNDedbZPz4zm3odTACHwxgnUo3ZHk1MxOaeZxujl4kELguPjXr6G9/LsmYh6qS9x+hD2
yhiPCvNy1gDVHkYyCpZXxpRNP2cR/GEBCecEScXRdZ4AMuxTQKYaIpRs1qEgRSnRp0T9HyKdcl7E
2rHOmEiTPoVZG1ppppLz1dmQ5YhE6bDU//D9oDNMQd6DwvSvxEGibiANnir55A/If06+hK3MHFuX
yjjLLYuU6c8pdZkN08FR+skOKdaij0Oyw+MEuQwG4cuF9xeS1pKaS/OLY3DksJ6CwQxuhoAZ9+TN
ELCKMARU+0igYtWCXr/wziQNnDZNsU2wC+lwbNvI3cbh4J7RcVKG/wPIe8GggWVOQAhEVVfFMkV2
E1qdZA9U7gArwx3+pqc8lQs7snjaOAJ/a5b7e3jXcl9hDtr7eQKuDtwSQO2hcBtCSSczKLKqKGF2
a0S5EVkX3ApPnIqdf3Z8dKSt6pfEQH/DkEFGykryQIJTovpmTnicLyb4in+9MtWh24KPGl/SeOwE
aM+TJPOYZlNkyihoVBY88xGp6RCUeJiSRWT7OZyHGZum7wS2mEh0bkMJZfuXI9of/dl81p8LWiHR
493wufG+gyC1TvvlQUIZ5ia4BqNSBkoiARdNKCplQGxYRuAfl8WrvJ16FNvuaaXjBykw2BsMyzSd
KvcGw+K2hknuH4zJG+F0rpTq9zNqB6qvOaSR+YC+mZ74fqRKWDLmm6rYzIZr3ccjTGQIsPnyxkZh
Esm6fpT0yP0jGC69krpJIOVxSe1IZzjkCOj/2bdSzKGrWYzDuh/WBDpkTWAz+4Dik6zG86rsF/oZ
bhL8sxUKnQrh9BCPVYy6s3q7hNpDXhEfv2SlijjDkVfz83yF0TfK797PejH3poJpHf/iQJlbFPcl
ad58lAVT5uBAs7wpCeFBKDwvq4J8K1bVUcy71LuXK8JEn5V1PiWvwiy38nlGDhdj/2hdYcdtBy5n
ZXGiLNZnbSJ63TmEQkO+rwfG/qqspD1aIN6EhMt1j8OctTfxPp0PL2MPr465Vtv6+yMRuYy1iQpA
ivF9EgEExdvl+mc9kxVhPBvnY2S1kfIAVU95GA/3dEWtw4wBFjjcH8qvVXFdSfkqvZJ6v9JyQsIE
w+yCGMmGvO61UC+Jjme04+Fufl1UH4fR6/eA/phmwYDOwA9CuY6MIUqaeJrIflrxwQ6RnK57+FrU
+eBVREVtNXThWqy28REDTGSQUJYLsovDuoi2QgWOeck9NygIMux2Jn7YQ01M4y8xdBaSD+fLuX9I
fPkJ41/9Kizz8CHlEUos1LXmvYvhC9Rn4Uuejj4KdugBGskDFoA5EAGyFBQzOFIdhTc9BspoGEp5
c0aPQWDwtNWtEJY6IuaTpygffBF6bnWGNxHioaFDG2FcPHPQkZ0AxbJafCgeE6wYAMEYT0sPnFwy
+mWETcRgSNxOpGqIcCsy9Hr4I4D1KFiOcBcC1nn2SThhUw9Ug8+/W1wF9qocQwoxRw3OzqL4UKqA
g1zj+ORToOSssExY9pybozd0nil5+BqcztgjLvNhmWkEuXNb+6yE3DKqkMVxCO0qOgyi6D8Z0fVX
Pi1AfE1i+iqxaBkZwZ8WMhmv1yhrRQZWY0G1wtwl5EPtMvGhZqBD7QI/DN5FFqIdxD1Hw7/reynP
LwMVjbYFakISJVRR33KSubQcXz/HN7DimfJkPstMj/GYBQaitgeGBRW6AUPAUqxpBxvqAXDoZpNx
afCbwpLluwKUzIRDGeQmLgU8A/iAoYXUfxbYW71k5QkW61w2MDQBaq8iE2uq4hT4oIuAg0v6D2A0
IKSDIkJ1gZBHoupzTgbB5+cv+XNSvpi8CCZv51W9UlSBChclZGi+idkdRGnp1YD3zkaCc2PjKVsu
ScG6sDDSP6DTU5+p/ycafhikjK5ntjbz7OZdPGnSU+ieyGZ4nXKITLsJiwtGyacdwqTnLEhTZPQM
aNQHgLMKjh4u72poPvP+3GC7CQyNCZIw9wA4S/zOIAZghwsy3GPwYTQlO/X4AW0Ym7+nN4YkKWCF
OAicL8Ew6DysP5ofmij4LgwcyxUodVc/MeXhhyoM0aDg8EYJlQK6Rc4IwFj/Oi8O19SmMCDLQOSQ
JTAC9a2MmpH5HYO6yZsw0fyFUVBfVsfLKieDHVOyVQ8NUxMW9yaYjOaCYPImC5AcyXXLBJP3VIez
zTPgBXAKD4+YmrqI4SoRX8aY+vh26V0eZlkc70L+Bhl71w3rc7LSzisLHObDfgaLv4mGzGepeuv5
Rfy6nhklu7mQCQIO1qQGWNizhLIZssuMVgTF5xczxZwMrwRWzEKwvFHN4zH3CDUjW8gRhQuoNMF+
walYghEfnugtHGaUvOh5cWYiDdYhbS0gAXBsA2fKrmDJpvaaihACqgOKoYUMp3Ib2hmndOiw0PrB
9C0eDt2Do9/r+YOi31s8EZ8NOX27xeE0QHoY8swLNnL9flhDLIC3GmnDO8cfvgREywA9dR+En1xc
EmKgcvJXZIJiOsC41VP2dulxjOMqYFP1ZGF62WJk2IwhjwO+q++AG9AZS+GJfrC4i1xlbwJjD/EV
MjA1Cb8MIaLscjJxyKYAsYqfKz7cYQdx0GxpgvuvxpwlEbJV+qMzmPkolkn7XnnW3j4vjD3cuS7i
T/NRXnzztStnIAqDilEswUYEqNG2Z28X5j7cXGp44MphrvMIKR0SRY0bNxNriloaQLITuxUGDnhg
YAEC0Q+nU2YfGPZgHTj46J8RkfRKjD2xaOvh+B2ce/6qxSEYMIB9GDy3RmoHDGYjHUTnTyLa/MUS
CQqyxxhtyUlAxaoIMbgwvmamyJ4QOk/8mt5YYQV1wdEg1UE7hH0Bz4UKh2k0o3VZDmRy3s4hmNAJ
Wya0ahEecnPEER8oY2zo5ahzRHwo9B7QZmDlyyngN9l4cqJREpZRyG+FAhl9NPAwrrfAw4h2GAsD
DyNWnsatetl1fvfeQWf7Kl7Bm52nd205Xf0RDlfq9xijMI8FS3Vvghwb7nUWdkNYGIKI2xvRcYiM
Q1w1sTPGVDv54zWNDssrmZnDIvPg+oHanBz/jDGK6mdUtp3v5OSr/Ct2JMV3FP/U+UUHyLQQfHJm
4YpI0EvZIg5woPyBCTnm7QieAVLZoztR8bF6x9MocIhqhYjWB0jOMagAqjnlsf3CW2S/tM4DHzYc
BBwXMYaDPwJr0/wEVH/mqbR1bKVxU8caBg9pPFBBf3NFKl00dFFTRgCGZ7I1tLAvQ+opdPTf3Xy1
HbnjeaL/y+vjVmP1CA3nu43fjKUdq36vhRM7JCv18+YwokDCqt8hlEE4AP7rfjrrRZcfO+VXe0KC
oD0Vlx2i9OMZDNRVnA0qK6zFsikag/J9nF3aELdff3QsrOEf4GSCDInDDFNuPmcHLhl+GZ91S0Me
pHjPsJ5gVdr6vanfq/p9/stAEk4uTF0bEcpsek+ZdFP2MaCBHP/0IO/B+5iw4Lshi7wHCeoOWvhh
qaOQpJwqITTBjNyqCAg3wUREFbcZtTbWXSE+5ovD2zxKuoKuzXoW6FcslHKN4klkyKeClYJYFGKK
EBLBIInuJmMqzr2CM5qyZRTLk6OEJ1wGUVO5aDHAmkU6vRPfRpKofyi2XfUBb6xeCmhbLgx/w5TT
iYsyXQy2e8XDUqUv8E+P3X1DGILspdxgknfi5TR020sLMEdd8k2JLb4PZUOPuKHhgBER8/9ZGda2
e3mxMqb/fmsTxg6C4Df2csr8YV4cb4W9xPszedDTmJ7o1gcZmDdhjPqW+ymwkBTaUuiUkU52hxQq
cCc18hXc6xtjPGj6ulgcgLfcT3o3pjLWktUpy0u3bOaF0MBZEsr7QlGScblqEbNDiKEQ7TpmFl3I
4VhkD6JFlbR7fshoiX8JsUiBoSUmgm6lwDz3O+bND5YRo/BoAB0QP7jMxlspInyHg7v9SEo6czEK
Y/CnWRDfBfHo8P1Al/sNg+n4PTp/4s/nMFPEyVriSgLDb0uFxPA904V23VpKBpR4rAGZ93LAajv6
TibgtgSrKRcnIupDFmfu7eQ1n1P81LJAgcCZQaiJeZm8Rp74BFPKcikAeOyw4ikXgXKKdODumQOJ
i+d8rQygB3CfYbBqkdrCZg55McqW60Q38RpaNkzlCHfD/IHiZXakvXiMQFnXwz0XLbN1uIuSqGBg
EWT0/bx5UBWoax8oBw6w/LQAaT9IcnPkGtv1D7OiiwEoN/RnwyVwXDEIXUFiuQSUUUJ9VcH+RpqF
rz7OrQxFiQqcSyhh0/yHfxX2IVZErG4xbjWM4wjDQ88Nh/6XQg/fLBzkUOU5n0RNWJ8t5dafaX8p
HADG6pSvbbS+jyfYm0e3/0E+/0enjyFTka+yfHW4EANLwJFr0NVBbcgeIHwea8FnOL4drnDK1Fpc
FuVbhgOVxQ0jMoRSOMIUhx+8CWpLmREg7oPriVNTL2zgVBnqh+t8dacIQVoCTGAIIhoMBe75+ban
8Tq9w8e83fXVO+UreuH6FLTXwPpEHCzkiYhATiskws6RIBnQ8Us8YD+XiAiXo/OUQpTF3ZfdqB9E
ykDiFwxQiVJweX3nN7AMgAxDn4GMBqt7n8uaa5qXA5aRf0PSYAnZIXNfnj7jOtIBX6VfJtMyWmU0
6s4bpsFzXd0Bkr3k/EbrxXmpzMUA0ksaNGNvJnI9WHyslZHNCKmMhpIbjtsXdaDek7qMk4awk1UV
aJ3CTtY6+LzVNYmLyhKSBywX7GRd/eG3Sxak6VrQR5hMfRTcDLcbhntG8KpnVixVNtXrrYClJWXe
XM+SYhrT5t0aIyF/P3rn9tVeU5Njw3DZipAsWiyUOUjO3pFVaJ+OvkLYl601ZQFFgdXMFAVYCglP
m3GJ2xHSQiwLheMv1+v/0XVnu21j27qAX6gESCIlSrfqe9uJHTc3QsWO1fc9n/58k6qqvbGBA0x4
ZaUcWyLFOcf4x98AcVI2ctJcetfOhO0Zls15WEImSAbpckjyVL0Gly8g0nXxtH+N34FK+AViibev
mL7jL1/sPxi/qu3ACM12AiSUQkb39a7ub0xZHkboP0rp++3rR5qEiv6+GfjA6ZzEISk73cN1S3uC
W+9scjCx5nA2ceagOmcqd5+DVPOMmYLK+0ArHVKMMPhl37TIGH3GGM+VwmC9BQ4t1MaTH3vVnr8W
f7Do5E3iM99oPgkMIkppR68ur36Zcq0uuiAbFvG7z2Km6j59FnCQPZuE8NPIXdrwsg4id2eXW4Qg
YR0+55w6vylm+EVPFXmvlUV7vRaexUScmZwB62h8eiifHq6lh2PpYbV4XJYe7iV7cf44ZVba39v4
W1pQn7FLruMzdjuHVVp3FpNOIW7b/6bAqUzIjbnhMo2NURBHa55FJzVy553RoCNFasDslL6C0WD4
kLzkfiG8rU+tW+YiQgcUzs0yjWcTu5rtNNGaoDn2hVPsy5eMoM5BDkGdmJ2PnIX1eHjzlLqc1PWs
LnU+cOWkg/o4/cXGwOIZQuFuMQwxCTADGNNZY9ASmsuz6PABEZNT+XnOP9EXTdHYiPdZr0ADsuSQ
BeXFv2aazOmYad7xFY4vKe25xEjJ3+amVJT7VpVRbWBhGjzkPjDtN8YZ/Em5i44fWZjYSuQ63sa9
abl/mQ9uAvvqsgivJgrf2JIHnhP57k64uTDdCn1Zt5ytcaU7qQYTylK+ezsIiOxuZ3WAIkTj1LtV
u2txFIXudOkPnduxY9LFbnJyaY+nIRV8Z3pMIR+1dupPwmaW2QyQOorl3cPkIA4Jqzbi5Yg2X3tF
eckKMJ4IukW2CNVji+EFa5YFSbrkWk3CrYPvvl38XH8XfoA74ufpGNtCvm69xP8zF0h07ruN3Zbu
z1czAGwh8yhknKARRjgLlv6gdXYJDKU/j/Me+/CiFAKlWGksJzA43zBRoBJOy8GXAevSX1aT0WTw
GaATdSKFrPqfKf8DXmf65Lun3/kH3TDlsXdS0JHEBrWfDknoRvHLibuuQOQCel2AWhYDcH3VARQD
cH0+mtcJuQgweww+JVDiX8b5pltOzA+akixgAWNY9blzwdGQci4wauQkq5Z6k2tvjdPH2uBVZSJf
fK93vUcFHmrSCAsjZxYspZ6MnAdzB1xXWRTn2sVcu8I6MWlx8vD5J093xY/GsnaQVjTCsKIcx2z4
+1DWv48MBa6n0VQoOJQB4YPI5Dy8mRGo+F/2UMh5G58LbK3v0qzh9s+Z6FHPMZWm780NiryMv0vM
poK9f/yBDm/hq3Oh+4+yjtaKW8oF4OqG59vbSjBBHnPJRYf7qbM0rDGyYaZ8I9bWAWS95UJM54Rh
oBvFtDXoyoqrZoUhDBJYufHrHnobz3s6idvppfSTL1jx6W3X1CdyYph9T35hlJykVGQyZFNrL/nt
F3p2MMeSQYCa4FUHCz4uCky3ODAeFr3TIphuIdSPJd9s+otNf3vt80Y7X0l++4Vrv+o5qmOf55rW
XRrOsC2WCLwJ/s/eipVkadheL7OJmM9/d/a3P92HkqTl52WLtNziqkZabvkRG0FETRQpryNJuoj9
BlLJg1dSZUlXaA/TfRePkLd9xME26dCsV3mr2dnhLsAYCaztI79XRltVfsn84dvTc3t+bi9lekrz
3LSXxvBpCLYmy91htxo1c/5qVdNWsbmMGsmqdRPLKZOTxd4sLB/VpHU4cQV0CHCGaRbzGlHvUknB
Oqr1q6qrgkk5vPbNPBx1HJQLiO1GGuGqdrhNiPiDw+9Ihn9XRly/So9POmAof95wDypiprMJXS9P
/ui9jHEybR2T5spz4cMSMpD1oBrQgHuM6w0HwRWHqYbT4uv5IsoqRKZxBKN4CBqTGxa/GUzc3poL
mGl4h4m3BSWHZUnqCniP83/bzOVbACBWgjRjlRW2TPucRQNhOtzaZFLs4vAfYvaKw4Iw2yMwCKZz
dx8LccVa66BlYUG2DGqwY3BkCJaVq/4YxcKEdpU8pxyjpi0XjZ8llQdV8eXJYOduGuCDOhr/zW6S
6STHye1nETfl4zhpCLYIgNQl41mdSL0z9OMOgGzfVuPLvafevqXTl/IHHIFoBsp1ecKnwr45qasB
QEZOGZ/Kp79BteXjT2HgCUiyhVw3/rihcxR+rb4XhwG7gjFGI73RjCiy7lqDUn+S5gDDlm9ucP7j
dg5ZQCwtZ9/MQ31RA3AEGvoSevKMJytTOq6MPHIzwXcNMBXk58lrKvyMjy+SiQTKe3eto4OASkSb
hs9MOXMcZi/edfE9v7x6L/2+9rqB/ZRj5/bz1IuNSpeVh/Tn5JXMgXuby5b/YKIQ8YHDAuWQNK5z
UcA9ix4ZsdwdFDAWsJWwzxCW8qPD71wjOT5Ex4d9PCofR08rheP1f1wBjufu/ozEjlHuh8WZPDzK
B3l4ed1b57p3jM3Hf8X7OSgU0ePco8nrLgksxcCRkiE+3tTjYXHoznl7kU7IYGYXHozF9wEnd/bN
XQX+VQQMTLGi+WX5GDMVIge7tsQv4Yw8/pKzCNo7n7AjO+nOMKXLV9B3VSvD7ad/TfkG4Tl++hFu
MmWHrQ3wFVCf22j1feThgkGx17EOgmbXcYIZXIufbvOf2zeX9x61vn+bdn9lYV6wG48IMmAFvrAN
6Ge4c+u6mR+RibEfnclcla/eQkmIMu+J7DPBfsKn3yva/7ice+VxG251FlbdvS67Nxauq04atU8c
R+rnp/94dCefagyTjEo3TbhpZTFtOQIcDC3SfBXyP1Q60Yv3tRfAmP5PAOO6xD4/ZDAW+ULf4xcR
BNuzCoYc9LgjjPLg5vrDsVYhcGFrUgrpi5b0xdOuveVXsGtLX0x1/DCvNRvMbomQv+gFk4QykrTn
gIW3pToBpYf7Utv9Ts8dutuMiXfViBkqG7FuwjDxPh91lSyCnKAItTKfDg/P9nOz+32/yRIUCg+l
yPQpxMhv30DV4DHLsRmElyhTpEEMSitiAJvpz32LHnvVh7pdH4F/FRz4U9cubAP5I/smuNKuvuxW
k++EhyEbuqU2q9avdsovLCll+PzvvXlTfc0/aXAVSaRBU8N98CWpf71fHEITi8PKarR8sw9ZKYeR
zzRD8YgpcXg/8k9EX7NvELKPXaX6CIsrou32ePWj6VE+rfq2tPTnHRuExFde8rdu+ECr2h+Wb8Vh
9DU+SI9vMnJFHs3NmpPfnqF5ttZvNmGotTwheikmrT7OTYwuE6WCUbsiogX93nUqefn03nSt9MwX
xeT7v0wfT6ZtREhbk33xsRXsmLbtgpHr7/TdzdxnaZpupmU8H3BMckMfdddJrhv3XpUOCmqm+pJZ
UHhwg2CqXgoNnyf19uRxdr3CLbzKhVN8qGlSzb6Qm4ctEQBpImo0IbSJ0lNcfbT5jld9Iq+bGhIA
cFrJJgss2uhZnJuczppzCCHTXugiRN7qjDF2M4Lz8Ls6h3WQNDxvCiX2dqJHThboh6gKUJtKK/na
dZKuvQ8ZzAQh8G7JaNuXRP5GnR/zwLcjDRhG3MfdydfidxEjsjsu9Tbjfn7fP8/643Vvm+uuxx0m
psvje27mFOqXjVcHyUBqJF6JQ+YSlodqfumM1b3C4w1bBtfN4LgZjMf9M1/sQn8+71e/dDGQtyGi
cjrv38q9S5mjcM+EJN6ECQli8vrcnTId5JzUwSatPpOCV2h7T52VLjA7vE/9lQkZJQp1eNrAMbbJ
8wON3pOI74iAuyHuQpLvR5hl+tNR/jhCjE0MSD2cuUB69UifrJinVljhtP8yKwqVzKbpLHacJzZ0
+usxxrhIpbp7cSsqBbSmcsqDXXWBBXTcIqnLj7YNikMTl8Y5MyvGMJgOY6OY83B9Hhavg8CsGPen
dN/mSCp3UgEQGjdTRLBLmwF2BK3nji3VhBHx231OpVa9u+YUuMd3fA5vVcSkN7ktnj58d5I9a1vI
0jI/K/PefcxhZIOx1DcI/yQlvPxsnPDvZWboL799iR4U34y17P+MwqqK9btrGf9HAe5YRDMzhEbC
pcEkayFjT+2E26CVioIbtzPfM3zixg3K1mASSEDFfqY/vSxliBV/LHID50XCcujaFNzNbzqYjctj
QSaebK7hM52UQ7E4IRUaeWPFIR/x7JhXoFiAzQBf15e65WU9GDPzNTCIeeJprbLoXEn0w1TDynaR
Qv57oQusuzvRKQQQL8pP1UGZ7EgGzGjyag8pv+TKvySCHdj+oHV7/5Pgc37evRlkfuTbxVVfQOKm
+b/2Jgbh94mJR3ux+eUa6gwSnn9xGCgR2wZnMoEWqzZx26rJtjittAsVw81O5QkfMriVedZ15FnP
EyTzn8nPyofBhCUN9Pq5W33HT3zdY1Ewf+ty9DciX4rGU+rkZev0nSNJn/JEaUYomzoc2CdFpFv0
C9WzMu/OeHkuuqp8dtDXKe6bam0YRSETqbQYHE6DHCw0rpPbwEWlaphPI7X8HP9RlIdiZCMq246o
8Lxf+fFLef3LNlcK/ZxdjSZ18guj994hHd+OivehfZ3M/24Kr7HJJjN2bZyR2hJhJmMhTdub3zzC
F56jbjKUAZg3aotbkZzJXkqfDUHKo4Bv/KRRlpt3+gT3th95nUkq1Htrsg1YylGzDcySvJC384NE
vxGZma9tV83tt0CRxAuXuXPpH6R8O1AufQaHybqfUyTuhtcbfwOZnu3UV3ReGpBqm+FpJL8kfahe
sEN7SXt8aFZFmB3Dmqa4ILXlaDBZDBaLQeE42C0Gl2gwT/oTBLwiR2AOb8152lxQdmRrw1QDJTNb
8bR5XTfXSJXTZvX7xkC7nq9242p3dewuqp2VggcFFyxvn8cv27TXiToxwCVXhpfAXXrHWlruTfG5
N73dpLfB6l53u8t1d8LwIRv9Q6Z18jRQ+VkbUL+AhwT2duaNBgYB1uNBBLA+w0AwAmAgNKcAEI4z
BNIX06dP0AV7zU3tM4wsSEENFwNkf3u809sAJdenybG9egP7GeH7l4UPOEHhg57J9xU+7hSAyo4J
QTC+DBjWyx0jY+AAJoNJVbP1Gj/cPnMfADIaYdl1BdxuKr1J5QXcdQkEWik95l/AxfX3LXmRWrGJ
mxIj73E4DI9LQ1jmUg99q8X0pJS8KOXUROACQcX/+pRU9h2uuHckk251+jt+hhWBXI3hGMeBXA0h
MDnEbbAQf0Nx4vjL+4/rBHfSz8yiOKnXcCKsgCQ+G5UURrcvRnIAocoYW15MW+2SBKu54yzA0HBz
ScBcbi4h9JIRbD7NdXA/ZEYmyzaEyJ8BuC5tvH6GIXH2WzIGZbqSJQVzJhX2LsVHoC6O1rwnYnuK
Gl/qxw+5P8HVj+A8i3nPP2Bi2VDgd96Bitj8801nopv6dWjduRgGkWJKsqBR3+e7fZ+X5Eb47vu9
ENWDnuxWcD61zpdG8fNE7oBeiMfoFrSQsf46rXLLZVIBXC6/rvGAcVBl26+iRZ97xzHj62AclF91
klIHq36SEOU1ohlWdyPKNw72bcdLjhy4eQ+FM12sFjXhrYfbH5qEotfEHnCwTwfF7aCwGsaVweEy
3F2Gq8twdhlOLsMucbpic2csAm2WFfSi5b4+TLV1WiojBqCvuZNGH7czCSbuM5ixvUKEfHv7ydIq
ry91OMXnECerkYplZ6L8ftq27V3yI2MD5gPKdbua/9YyqRqS9i45DO2IjV+Hbbmmh7RTOuF93Z/D
C1nl284aOAcfr0OvSLcoJg9U8GVupwXYhAM+0QmaJV6Y8HcdREglVT/hnQm5GrTUUMLp5xlkOr8P
PnkfOj3Uy0uxM0api9qlccthqCSfhB4wGYTIyuysYscSLNjDGF8VKslASBvzUCo3uJZkRW9H0+44
InfDSmclwNRbsYtkkl2ZQ0/dvDdAwjI7tvNPmrKSNyyMquYAj29dNIvrI6JIbtrfdNLgH+gXu4z3
X+wk19AT3riOCnoYn6Y/eNnE+Iscb5BUDD3QuXCWuKzPgixM38umwzKqt+IPTimyn+WRqYp3CIMy
jRpk152DWYteRwtskLRs8sZnsB6CRBct/oRHJokpQiM3/GCFl34Blb58Evou5N6TC0Q2L8n6XXnN
H36QPnj2fa89uNUzfhEghzjwn8Z/HLfeKi94OnoUXfLsW1sc/fSr0E9+pV/3kkIZo+nhaKgZnvEf
EmUaNIVFQjIKJgU/aPF46C2BgREG304HnZkLrGcvvEsDflLdDgGb0L6bI5uNqeN30VNezcmKKm3S
SH/YNtwWIMDt6X74KjjuBql3YHL/hsWyVXA6t4/d2xlQ2y+QNsXITmy/B/PTYHkaLGKj0ubqmQ/q
piIBnaV7L8+Wl5mDXDTW1Lk8v6neJRyVpgN2YAMC5jxmBBf+PDqzca+67k83/RJ8yF8eecZKYq7f
HpwCNqH7PsSpJ+xGnoCfLH73pM0tO/FVYAP/yELwHTdTwv9Mg7n1Bhs0W1UTikxbT1hf/mTIBFym
1QmW6f9yLgDodmUjF56nxgK2sKIZV7BObyVDRwMk3lNWlbjZkbsr7feUdI2Hm20MVQzXCWxJNGnm
z0YztP3OQz5w+2mxFUq35pl1REzLJ6OHZhvdMzitqwhuJydPyYkmoTAkO9ODKS7MXv4z7ebfPAG/
ZtzWQG+Vj7dvnW6tdSmsfalVrhmOIlKXkV9cprQrT+xcCF79Az/1iH+Expj7dWUc8lzGaY0bk1uv
OPHBqQMlDk6P4HlB41ONiELo8zuLXGceda4ZM+AYM4gMllNYB0shQrhXMAaNMsQwal6f+N9PHwH2
Lmf+q7wa+AbWDkUCSN4yunoBDJkp9JGTb0D3eTJnCWj8cJnhJg7pEH/NEdeqfhyMWT4iuM9LxdYh
TLAY7HSZdUVpd9J1nvjrJBcCqw+sI+r/VGz+0iU0so6TbmxIrjf/cZl9LL/RW7K0Or/DIRc9qRbC
a/qJxungdWzGP2N//Liu+u48u3x3nl2+crDwdHj7z6x3MVBa+LAlQ2Mbx7Z3tGJxzELiIfdSeOLM
TlWNv2AeekYUOwbLa0Fu/kWl3BGQx3q9VHguP9TImXJpYbatlBpncTal9jYLnirs2tOGbejQpNRn
MpLGQR40HlN1NJbdIsKBDYvXXFD70TWBn0LpyYqt0Ta3m38fWn/NT3H1vC4tqsiGWw4hp9Gkp2Z/
w7GJJ/Wkg2VjnXM0oGycBnt8qpp40n3sJO9ftv10Ipee+13vTKm47OYLndwRnxG1rH3375yLGJaa
Mamj365R5Os3yafQvm5U6qalrkRYHjPNqNRZ73s3hhG+gSgrfix9AaFveIFYOI3CrJ84lV6/thmb
EGxugbobANLtpqVtnj+dAP1AyvCFheoW82fXlMs2vwQj1UXx/xvKRhN3u/ya/4kYLqYNnHy9uYWT
rzHPfZ0qzx22jgG1wOWJXisjPJnKaBY/TIewsspoHD0UDLu4S2zBOeOmRl7/DLSAWITwlgyzTd+v
W0WAwIk4yChLzgyhYggctrXgRrnhhohWx+myXtFy3NqlW3tSbh+nnf2UZRYju0b+960vvCdj40aK
71lHl/EHL2TyEjji9e2/3uFYIfPfhWojMyoq7fsHo4Ju+SvCvwToY5XCUDKGK0bF9DUdIQyXxy0u
w7cHY8SGaTO+2KQQ+GKq5Yo22EdcwfYZnorMisgm073T6n2drd8P8uf5T86ywvBTLV26haLaTrdM
u2b8xr0eUJtK9PRXtE2j9Xht6HX6OJY6W96uk/qqly7g+90rG85rd7/rWZVbr3zrba716FXc04He
guvgPqy5ky9+jL6MKByrSp3Jb0UUyF2fHn0AhcFQ6hItetyg8fjfwGcqJEF5G7QlRhuFL+317Qew
LJWV1d82lGbQkitnBAzw1d/FVq0oh6dSL/R4+FEESKoIQZO4LUVTaFtLFnpQ8T4rnPaGs2ljRTGd
Wz/aVvB6bpf+bi60r34dv/61PMxSHnkaxHGum18Pyvn+aeZbgo0JmvWMG2etPGs6L3CiUV6KX6hz
ub9xzCeqk2XIDWC1vZFeHfaa2qaX+82esdw+ZDLQaamTo53ddCdUFps6eXU96q+3ncqls0H4F0HJ
rrTOfMPzS7m1KZsQKUOdgK2FwdgkKLfGaViLTVBulSuNI9pB1Cj/HTUI01a3RpJvbMqAG3V2c3Ft
7qrNFMLK9NeUGIu0uSWjzuNttC7H1rncXKxqrUl/l9Zm2mrDpKhRuTYefkfHblRF5237/8cW785q
pXb9mVtk6rssq7js1M+Ciu0FNHhRri6L+b7SbcPafFDGXv7MyZFzwRrXyi9cE1y/BscdQ5fy0FeR
xVh+KH6IfoWM6IflNxVrPGtZs0rTQmIvGcclgcc++0Pq5ESrbkLbSntVYsYCt/Hwo6xiqgIGMs6V
ZwtPH03ptvsohqCKPvKb8fZ03aUFRW7T4ppUjy9BJUnEcEFAfx9/IWiVFkNPY0mNvaeub2t3VyKr
DcxPTvxa/vQUhu5JYN17wt1w5MfCZHBNWTEN4sswkpm9oDRsxJsfaIyHzAd4lfkA8zBJN8HDZDwJ
Hibj91yiF+xQvq43HcrX24RYuH2adILDCElPvRR1D+S5gadSyzuZTQqz1643Rz78U/2BKLTYDCQC
Tg+BgCZbu2waZeQXBdkc2pB1MLxEE3rdjvupA55loycvs99BuON0knnvbA0z8b36C94zeEbcYf+e
nF/z3dyfdUfk+u1BhbZF/s+X6n8qvFT83Dw9gUCQ9z1M9ciRJzh9sPkIYoF1b0Hfbb57GvLv8XBk
gTvT3+j63sY4T8RQ9yru3EHEwkPGHfS7UWg4uU/x42s3xVS4KbngrHs5dSZIhDhDAozDu4M9uL2o
ckhdt/c7rSvjx2HjsKHX1PDACj21R1UqZ2fHLivW/4TLaDuO4vY8+ywEiiP3CVy8OHwW1EGFzHRT
ERSkDT909Vr63J9a8V3cyfr1CkzN12+z/tnnw0COb18HR5bzlV7EoI+ExC48wbptSCx5VaXWeSza
d2EcItr1594c//vPY8Y4w4L6WuXa1VmHRy+0lkgNL2EXXFpUQOceLQ7vpT0/vS8GW6hEKjNf4QMb
H5q1KIUOzGacC4TC4qPrWRRgOTrQrNkKMqpYUGW4+//yxO5XiuDwzn7zFWgR1JVdTBEP2p0jUkma
jApRpEIKo3ysc4tToT9Hk/f1sUYYO/6CfhSIZmos+12TM8qU64mt8c5Uxx3HCLwfYS4NoMPw/BuK
J90RDYPhiYabQWOhZvzLYEsf4ys5LELYrbn79phX6unnYf7KJo0D3ck4PnilRehQHNNE2RhVwh60
25yImqS0CvSLaV2oQh4rGOtE5DhSw/lC+bE9Sep4wCbO9UvxaHMaLdRPIcN+VJBk85rHFuRBnckS
JwV3+3H1W0mw+p0Wf5YecQMqpgQZLSA2/DFZLARGvImGhREPsXZOFb6Ml1aqLFoMLSSLIp1v/QtW
jAzA9QT6Pjm12JWQR/59zHpKbeXsW4toKDtR82t1IJf4IJMwNd1wooua2G8/dTb5gVC3Pbum9uRV
sxvZcYv19dtp9cX0ckcLCMioMl0rQBRgzPPa3Eyv3NFys0EIzSQjZvTGx/0nmGI6qH7FE16XzUNn
93tZ/7qaSjNtufZOm55ZRDkLQUtOtGSBO5ABC5PfsIPoWbttEWfwNCoGqw24ufDJAp5VNpLSGOP9
6yhvZp2NcubS4O3AoTHl+TRbAGkC6EjaNH14RqkpfIKhK+D7QlstrBfIrBx441m88dxy1JMDSx0u
wQgsomlNAzdirb/dGotk4X53iuIqcC1quVz7MK5Hj5SX5KfrQsviJWJNE76VNXqUVxmfYzzsDD4A
ldzhA4PGh4AJ7EJknmljh8P5+TJcLxqgFeQtDir/znnzOORjudeNtZDhsal/WIcx547G+MeFY/BF
oEcwh560iEoJTIuExJnmgrT0f79unopn51ams3jC7QizkElgdpS+7lhHbvaPBQ5cx+stv2yWCHc2
vs7FjZ03NqcWDgx6h3GFLn8Z/TDS2HsL5Q6OiVm6O2eWbpZSHCXPh9mzgSUywr8+OMLl7j443NC7
4o1pVmmBLFVZGbnNVO8di8H8cpeNsfoy7lJsrKxe1hu853FyaU+K/fFBPryQzb6J23XeP877/2fi
Zrq9lodwr/V8ykymfMrM2khJzqZ+F6ZaP5I5ImO4ahxHyj1y1gnPxg7z6tm0phzQmyz+iVlgP7I8
NdTqlPxZ1kJZB4+xn63VmLyrSeR0zUZlIbo5K/jV/NfMssJXaY3WXGZ53VzWRTGazYeh6JmeOYze
1jiwvX74D1nsxX3C62rdJ7yGvD7+HiwlLUTr+B5uUEinCKgbwEulsA9A/nbZOy5767J4IDl1I/OA
i8nKuZaftAvrEHVW1eRP2pz+RJ3t0paQuEtjdehMy7X9LzOE2wmLv31dMzD55x/4N/5BJVvzsoTY
NmvANRqVWlFv+2vNcLHUXGYWgYlq8RjWYdYkC2ZJQxlcPoQVmdP8mL1V/ywVnn/SYaViyNzmI7w1
me1Wdr1NpbdiqHDql1+XgSleHS4GyUfyQRV5rc9NlnSxbGL3YcF6LNRRZt6+TibtGTeJdXu5DnFz
23X7nvV2Of2T9ZYrhLi3cpb1xuyQOozzPXCYOaDhSCmsyzEsXhQcKdhRzNjW/2tHwZFi93WsSvUj
iG/PFAnPlbRVDrJZNsOttTPy1OSesUXBaS3tLVJPtLfbbplPPv1xSoTULf0xC/mrcCzu4l20rcDX
JdwHvwNrQg+KuZnUp7yCmAcN5ZRW7AO27HNjn29s88EDxjrqujrbFjv7w7KfcOPcQROEBw0P4jdF
dmYPLD8GxsmB8CeP1JnX2X9eekRS04GhK7vo6YshIcFSoOcgOH7SK6EdTcIor6JswJ25w4u0cOC+
/UVdsoSVMJurH1bNYf4ZBpc5vBjONivz1nrXOketY9SaLtuLQ/vn+OeWK1nXuAotN72pytqz5zKO
oH2anulvED259PXSGEtDujRwdgu9yF7sNRSDrUd9MzXTEUgRcryCgNp/UrgH7/b855o7UubeHqWm
Epgp/1C8fYhBkwzT7O65D/ILgqbxPuBocg5O1dpfk3kcLy6FZaXx8PX61614Sa7V/bjS4L+k2jlN
Hy+PaNQsQ+MSJkpfuabOz0NAiwSblVY+qHNOqhL+ODr6FxcP2ModZdYtIkz3QPO4XLlO2RDh0D6b
SePWvpQyJ1rEo3sOsmNKxmZgIOEPnXp+kGhmyXw6t4DwHvLtJGmXhzqtl/vMFmbL6YyxDw8MzaMu
zeS+Y7gxW1JZ4j7Wlr8W08ZGbG3mdsMTtLpqutZ/Jftkn1ueQ8umu81/bauNLfvBs658eX0QgUSO
mautMX9GHGi4Xp0ADwiGzJS/FOeUiZmNYBDQPAI49aPKZSoshSpffHXlfv8D83yHbXVq/ZDF50+F
rUzR2vRVPT4+PVFH8LNEaD+4gFgXYL1Tk7jhDEjRGOHBr0vDORVCNfgKo5MU5x1MoP9Cv4s8+5et
4bnVv37SKBt+kt6s+/v5YIaXWhxExUFSHKS7YTwZOnXCnPxLaTT5Xa38Aekha7xWpAS+XravnIJY
gfEBu5MgMRAbJc9y8rwQMnFqTYkRlZIOi2kLUSc5NWev41QxGtD/qJuSFA93v+PrZ1GstOr97ITo
+AFJ/IhTQfOaA2wlraMrkO/P2yTezCOE29wyvwUn2eL3wmzlfRUPyS6fPcZXER3HRyVbfkWGWLNK
z/+RdKLnUrnZhwMbG1KJBCG2mf+qTx3KHvJ9Xn66vJuOmgWCv1xbOdnS1ZI2eNR9DWGPpFBr7Ihr
c9nXHrAdLgyKP7UG1yc441+5yzWaJzMTXYD1LYuy4usMeQ6FTw8Pl+9stO+UTDYkGwJrHraNZNxS
7EU+nR8GS+XOCSyddK8ye08ybewxQQyJkrclz6j1S/tmwYQ0IYJVWCFHZP7tIFLLeJLSxXTRli4H
cJqEXLI5E6FJ+Nz6pMNS4PirZauEOPltV378qzjdFc+5m2gNk9247XOG7i1e7+zRlY8weSd9En0X
BFBYe/n6+HnRvkf3VATXbII7Jk5UaHavfWI+q8zYJOczOIq6MxVTP7pN6qWv2e+QQXBadw/kK+dw
o/P0csiv8NUC8n7tdnyc1/nH1fF0D/1i1F3W/zqsVqsodylVg8omgxH+jxwekpA/s4JnCdMrQ1JZ
wnAp8sSbPnGBw74gRy62Cw/BCe42ws9eZwJRKdy2XN7OGw7Z495eCt6ggJ21q7/lb3U2cbx6HeIH
/OZsOZDN5p3lJRd35CxPClhawet3ihpdJMo1o2nvun9txcOcb3m+6qVDP2/KtxkUQ4KDmO76hCdo
zAurvX9F1L+CL89Nex8Hcy3etXGs2N461UMn52u1fSrTjKjfZDL385F6nl9a93g0R+6eq52NvXDc
Xm3bpNnMYXMPjI9LnykdNSvU4ILF/8oSNBZj/ukhWzl2xWlY81TSQusm7Tdbt+ZMlVGpR61xRfnc
P976h5DIxnKtf1j9zy+9FTqlcdsv3V7aeaIXRkQcQdL6rRwo7cvFAKV9XO5Pkn5ODPnfMbPaa396
689v/VbyJrj8mB/xkUor9P/BR6r1cSiH//U+T5k77XQcDGq505427euUlq6VKLYbhyPmnfFTc/d3
IaenGBYLQ/5m1WljN3J1duUWx2jUdzkso321Oyl0Z4Uu7G03Wm1wQbCVfQL7kYvIrw38dne9zV+D
6611N75dv0/JQbgSOxDo+PG5o1b5T8kmgZGx7ZejALnHhW567F6rvEPqMokK3fKsng6qK85orb3K
nVcITlvzsmE23hBhkR7rt4/lrtHCFf8HylvZN/YI8s103rrOW+Ntq7JtzYz/q61S1RirnZfOwwWw
I6LnxN4PUs0jUjTApeNUam0+iif0A4YZjfypUU0bIqrkYW5KVCmNVakRpdJ5sCYas1Ljrk7bONoZ
DlG3t3M7UsA2eeQH6I6uBqK1YbkD1NTObFuTj4hpbG83NZHqnW69wraXmiHwUljQMUvFG1a4Doxd
z0E5GRQZIVB1S8PN9ae5fiwwdgjOM51Kom4IZfkX0DCdqjajFcvCxg+f+jC9rQz8sO1t4Ce1xu+L
W3sGfxe3eW3n520zlrI5PR4Gv7C0MXOhEyPIepC1oAKGZ+a8bf6hJqH+5X1R/cH6YjcfHeUWsXZI
InpzYoba/DSCMZbGdfLRd8xNB/CMXj6YR8BGkgyELJ6bwYZpcWqwKKVerKBKBcMN/9X32FvCKtVX
L962CdARLPJga+MW6GZF+/YOxvMwt9eFNgNFzTQbjxThDyDEUTCVjNuIncilsOalhmxGzc/tNTQ/
hNPg0GJz7hdRKs9aJX6GdDxZRE/qrfK2yNaFQ5Q+8sXQJYZzQrsmHeei5VwMi/oCmMG+ZVvDZb2r
EK7vIA3FSbKEUp0Cmlgr/kgd3M5eJEJIBsB+83tWDmgB5iLO5Dj4ROhb8xZO51e8bc9eK6GHbSQh
dcO34MlyXdwxobNLQ5r8VN2frzEVCz9mOPuPr0XlPbBKtzUzmDlniOavSw1Xs0QWr4kuYGRg9Qbe
Q4Wr1arWSIOvaz8Fw1nremPX3/W98l1/UniByzYzIz02hNVrsEKKD40CT40ZjLyh2+kt0J0FD2Af
QInQAXIkdc2E9mVR235MqBiNL9L2bqtr6KwgcBc7eOcSo3J29pPuetLdbLpLE8tNN5dDjauv/1yE
gh9ruUudtxSvBau0afFa0PoDAE59X9JNgAD4LFidxonrwiasgrTZWfhaVsLFo8PreDSuPM//bDyb
FqninzWhAGVJRvxkPuVjjZKad8zW76+JOHq/syvq0TtFJg6z1voqrHCzqO8FksRd0zWfQ+3EJUQR
K+vJ/ud/x5gqocCXin1KR/NlL/e0HI+2ttzxaLHlBj7a5Ec5YR25YVIYjveoBkO+k5gBjCG+JmCv
Q1h7AaEzjWVYa1YscX0LprABctKlfnqQIqiWKDQqHik21VOPdfP8fUlsejy0QkcxDzaJrO5rVKHb
Tf9C6qQx7l1IBpYhZf7uyrTOLJkYM7ECGTNTLAMTO1Ruz5NULGbreGgt0tbV+ZKtUg6ZMRjv7oxO
vtAaYqnDdQJDrk1FBIJfgtfq5HyVTnN6dTFH0Xh0yI+SVUP/yYsd/Dgd6kkvRZesf03rpW//eMF5
/8Bo/Wn2JZTc0jZa5WJYlWIj/TtKmR3UZyKUxl0THUObsVDdxu4x3bSLU0zFFlOo01cy47DXqYxZ
ZbCnrd2i5kyqlena2+3nuX1saiikzS53pPyt/Xcls9HEKhBKe/6Xajhx2J/axTfRWpWfarWVNgRF
dM8ND5Wlu5Owgwuy6N0q7KF65aOYy95+2ZudehuBxdrsOmpHvBisbkpSQ6j+ftu/Rr3Kic6POrx7
OHY5kF0LnXjclhp8tQU0qsDa+l+bYimpqFjoWPrbkiTZzlKm2xYjXChqL572xs6BpBfLBV70D4v+
ZtHfHvvLY38CNhCIQOjXTjvzrfKs0ImOtW6u1BaVKBVy3Yg6aQWfqLviX1UKhqnbXW+9++fHnZPe
Men5cetjf7HoT4/98bw/NjiNX1cbtEx61MbEQ9S5XDqzSd1Qac5L4vLPzGWjkFoOiZcqc0h/rWqr
YyxITJYVn8ZMFbu9WJ6kNr72aNI37HIvHc+d+1htdXc7kwnj4CCw3BSDwHLSRKbfxow2OztDHraB
pl6LoGTM5X+vTozsHtanESLGs3mW5aTIZUfJtbNpH4VeokI5Y3I1As3J02JTf05lJrQlYp7jLu8K
cvgxbvi6e7PJqAv07Q+Lk+z5xqocDlEiI6Djounk3i0wGf1ylMYG26MFTCwOonOLYWHuh9+zCidk
5ZEuSENUaTmWqBhZVuFRdnAVWK9WrsEFU01+mbeL1/aBOOVfE0x9tqrdaImnhblNOg1+XHf3rc16
IHqnPy8wZGH49G92kQzf2NmzrXWXZbdPoHDHrMK5blYh3HdG/0IX/W5IxXmC35fh1dlkvfyotb8U
Wn6h33bsnG5v3TVk8RHfGjH8+H6EGso2yYBxZHYwdpG7hpVl0UwymRA2Qlztz14DdkqCAMTV9TbB
oY6iYv5l9ptm7vxeWLcmv+fHhh93wlkOjoaaluMBub/GdZoyo47j76BJvBD+s+POnu/KWXKn4zAe
LYs/M3UOfBBqqFdkLP5P5s1ztO+NtbzcjHkaT14pFDHagf/jIzVJJYgo8smztsdJKUCHUsJAYevs
gOsRswTc0sqJKe7EBgpJkF84CXNfPHI2fBFC3///2Dqz5ja1rWv/IVMFiPZWiFZCdhQ7bm6o2IkB
SYi+/fXvs9De+3wXX9U63jmJ41gyLNacc4xnUNryuMOKDATSRn/h8hDGb6FzYTO7odTlr5juQOoF
FQMHIN4nnoYkjZIp+UdXPGA///F+cDzSPIfkxK0JAsbEm+7Rlb4xHVwb0zSl8Tci0BezDuEdWav6
zTNMdvqvJG87y1PHYO43kjzeaIWfsOYvT3RV696jQc3xJmPMKJ77wTjxev/TJlKg0nO5QhpYE7uu
lk/PAb4GOUacXjgjkU/8xrzj/ld6wnvBtxHki/v1G7KQ/hNFJsOPzo6Ah6sTMXguTbUbmytx22DL
n2juTlLIbg41DkoV04HsiAWDnwVTNOb1wNXwiDOYq6m9jN0Bpdd5Fuve3ESbxf6K7ukboVdP1IuG
RMxVyermMxC/ZRykxVY7dmKrza4Rj1EZ/JLPZpt0YrPF4l700T3oqi0cxZHVrWFDvvQTIrBUeFV+
w25Q+gvD/sVrmMrTuC3+6WHWdHa4JCDO4iIKsznMv7RsC5991z+h7ttrybZ8v4EUgC64gRqys6QV
LUjBMLnFhvQeF0i9VHlXCjXbs2zPAA2FFyKYkIBXng4iavTASCkgMUFHddvAEp33+DIcO/2ocbB1
pMkZmfRzcgLbKDkWRu3XKc7RYSWCfW9f/G5iHkQ3aAtsHKI4OHGdi3vHYBFJFgYn/B6ad0WUvwqS
USMjf0Nk0ppTX88GKMTc+fXrIembTZFXQNBhcGFBri/UTpHh47mzxbSGy4AlXCkRU5whQponvWiE
7/TKXz0edH4LjR/hdA+2oQ/qtDSSCCtrkohIoUQHknlIO9GkmtM4hjClNvsZYg5XB9IODpmfXBS9
6WEKQZ6JVwFtpvIz1feYGBJgt6BflK02cb1hEcFKR5qDgyaUiRpYKNLpc0piFgeZ/MBHJp3SxePc
nW8V0YIB9YUv5u5Hz00RocZidolyE0QwVi16T0h52XgESg3ai7RV2vfuveJ9f2NgyEsvA24KDH04
HxHtIpwdSV7kVIWkEaxIurt8Y4rDM8G3gfp4JFswAfvgYYFFIZpcd0QW5cWOoanyhbCFrri5Y9nK
DucHiG+aOTOnQwaPosthE6qJ5+G219CKi0jscUZE5IMlnmli4K12dZ5TaxRvlUVGhTw4qkoIZPmF
pnkIIj65MQALDBhMQFzAM4PZgOy1Yej4VeeE8/E05vwJVoxf0ixj/o00iVtSLEESUkN9pW0kByQA
RPtAAiKBHQWUz4h8NAKk6KjytJ93bgbD1X7bvq1qTq2NaFCb9R7z1pE2sMQzlbaii6oHnT1qBrSA
1r9aQP0DUwBiQOlvNZ1AvJCrwnj+ik3nizG+7rbv0i+YLxWhiHm4mcOlYuwAJfuX7m4+Fu7cr/Pt
2MEZ6hjK0dson+26p8XHX958nFsCpA/XPcQY+SeWE+b2048CxfGquVd/XhOXqdeueFvsJ2iZA271
OZReFjwR2Tcdwwa5ffb60KhGam5uKN7pBANnDi9oeMGOFr9p8kIJwqFx3ePQaBxQZvvcufG/IvtF
ipv585f5s5qP5TdurKqllbrd8V5sQiCBV8puvm122anaGrgYyyj/fOgtc0nUZpO50ilhjl4GV0oV
ccqjI9cyC/nL2AMx4BW1YS3o9+MoFhCvAUO55daj2yDFV4WsB+1LQRsP91wiugwcV+5dhvqFblug
r8HYaGLSDLbd9vpYFfFl1ecDiabvwO9BiBFqGSaKxC7sZNXbfNKsfeeRLaTZvMPM029vTMdrGDW6
2Nbxp5IxUqs4BzGxs+GP9h6YIr+JwZJQPDGww58uDG6wNACAjIA6tnuSualZuRj5aNFzPwmv9ilL
/qwtbE4JPMD3yXS6s4p5s27JH25XZTWCoddHKIdaD84eAWVvtIlp6w7n4AJLAXUojy1U6ohdsaxV
cZFASD7mBCHaR90+Vstjt3Coe8QsJCePVF4SuZPEs+wQXXM+P1f7et7XtNXSPbT4pI8s2CgrLf4h
rZL50l3xbxkMbYGoMvElev7sngAqwUBD539A+A9dAOH/hWCcL5O6XQTbkUei185DN5mKOlephFjJ
sYCsqWjKXA0ZCJt5gBxtakhUhe7jm8hZG7+ffbLM69nnnEpziNVhZ0YFOfuCPEqbhD4ujRDkWnwj
vzgbWC/Mvm5vbJfYDNG6s0/Jq9N4darRWmWUBf2ixyCWumxVnYa4zmPOgEutoSepuQTjMWH4zeRr
vu110uHGfd4diu5QdgdJPZw3h5HOKzspG8jsGvADxWNvPnsjLGgAiYzBaMvZNDkRGPhysOFYbGCh
gxQh1JtJSfDulme5tUXCqfH/xoBMlIqCvxQLsykm7nJdTPEb8O5LYC4BM016/dMJOQ8Puuy7CqbK
Zx6zAddFdA4yyhiRNKopnn2FLSTFzA2kl55dxe2/uujMP8nDa8O4RUipheqYS2UFT3XSAZj/XNip
yqb8BeslEawXw/7T5pxPXu/C0JX8dy5C+zfYQJSgbCv2OIpt8omAP6qi52shEpvYNPlG2dCYEbGV
sdP9ksiBYIY0QEGGBri48jf/lTrS56P+Gl376NZHKicZ6s+3Rd1uKDVVf+SwMvg3PHccWfD3Gl7R
eeYCWNhr/nDpc4CFawYbAsAUahdLjHBo/HDmvnIi5Qi8xkMO75sxotVhbQTxEdgB/R37D7gD/LJ/
OsqPs1BtcGI3JWZs5pasV6KDwAL06Dy4j5t9OSB/8U3VVwd/Y3Dw94fOmzpvk3qN7PY9I2Pn4TbZ
802r2aRMZkO78YPwNQu8wRZfHhQ6Cs0cJLdz4+mAp4XorZVWmCKmRTaJC4adjQ2NTWlXf2DW5RwK
SiH5/Qvl2DOpNVP/Q3+mQuDAPyId/MExFNlFVQuhjWm8zD+QwABDGOkBMJ1OR98ufWp8IWZiHi0E
/pXuFbBldI/raEDpz4Q89cdUDPpndADDtgxNtP3rkCARWQC46P0jilXj54M+SwM1OM8yHYXsqnbE
jZcS6MFwBbGLKSZ8KNlMF8affwZUTtVmIl/mJ7EFq1jZooFLZXvxc9jojZ/ZdK+3EHP/rgORRgtv
69KGkDXcwuaTGjONaNFa4Bhe0YAlFfzFVN1bWNm0bW44c3lgG+YGxvVK4EHhwsui/4cM4ogkavX0
4p0inlr6gX6FnRiTEcYpoAGMYqluOsXbPCF7AAy/jvDStVVJe3KcP/l41+5wGaWfvUOQjpCw6M81
Pwpecy+ShKgsEMDIH1QCtzfrjbwe9k2F0US179N9/o4mIh2iRQm1wmlOSAeuGx/1QHd6uEhm1XUb
qoCBi73lCgmKa8BVX18D0xYXfsOlpm51MbwAXZMjieV6K7w69QhyMT0ZL1fyz4zF7sSMpRl96zcZ
eJvWR1uvTUJeP0/kkUdFjlrSufHtOul1L9EY2RW/UzlQGdET4UjYGEdlh3RkVmaHZ5uhXmi/Neou
abYqJ7DCGa/RRE1AUPKNACDeSJy6HD263u91r0Us0vvpKWUkYgWKHCRtkHfBcA3SxL8k/jj485oV
w72T4mrDXw5Ki94rz0U4JrwWVwfIUHsJSQrgtZidE9RHXlAekEVEolD5aKYhZHKjhFbkAPSm33/Z
T5d9TUdHpSASAgAJrtI5TMwgt/h38bo2i5OZPEH3qD3wwl7l4CYHdPAaOWiHLURgSqP2IDF1t4Lz
JWzghIB7oujiEjHDO8OMwGXmpJOdXNvU5R2wbiLlQkp9ZkN4T3X/G+kM+oRqXefjg9Wrw2ImENw1
vJb5nuD2a0nsSjjQgBbDNHFngFiUGBWtCk1kM3iiNYG2a6lBO//2PR0YWuUp3g/P1l1WQi4uW0ju
NJgplIBmvOwxWLuOfo7OqnFM0DN8b7VjLZDi9g2IsyMZMfKvqXAyElMu/FhBOQfJNRgYxmHKK32b
wGvZMzqPsLVs8obEa69I17bsWZgy9EAkOVJ6Xj2J0vPq9aSLMKZbnGXaj8xKJzE9g06ufhMFRxYI
UXAiC6TYVaHNZ4N1ajGWegRsM7UjG058bMFyepaEVRbrqFcfDUaBOsh75ABeibRmAEjIcWVfaMKQ
eeE0bgcSyvQ/8oL6GQQbZ4DArgI2vfQbWQUDgukdRO/0jtw/7Z70Z9pBw/v0RGsE7T6L0wALE78V
Y9dvjJXB/GMqY/WD+h7F2HaufGYioJP3ypN25PkBtRr0E8MKjpxuSbsuI3wYwsWeAcR1iojURPyE
IosUDnTRr0PUvnHmwhBUWGBVfOzg+Hkp5WvcWbSNxdkDZR/PNmeAsgX2BpccRvpHUga68mjNx8k+
ooNRqjMSE2eu46pA0/dbJ2oqFdv0xN7NNp1vre1Azi9Xns6c0c+ZOupcHujzvXLxhIqr9Sw4Cqea
IE05IB/gt8LPvYiA2lUr1C63g7ELNmwcgZpQA2AjAgAXTOgmKl9r/QWQHZoVanKLj4iBw2kKNT3k
KrSc0QroXOtsGlYwXYPlKrIHeCISAkWfWTc80xB9ZsDfCD03uxeFw3LjvHCv04CmXVC8F7LHH/T/
ZpM9jJvbrbEN4ugIW2A8DmCTnZu9OIuKObKNCBaPK5NMHMBO8prRq0YvUQXDVxK+VWnf72s9vg4x
+RhMJ6Q/nSYMNiz7z3QEbj0ATMEzdiZkC9bItvshaduHTLEuxiXtcre/vSD2wRQNErfM2Mbfha6b
sks9ULae6xgpqB1eX/TR6V+R+WX9LqO4QD+QkmHhPmjJddCTnpZ8WqNlNmveC3p3cQ9KzjyM2Fwn
Sl7nwjMM4/UUWVJoSCJhgNxviLkFZxa0MsCHoOncBBVzrmg++fPTPScgRS7/xBaRE/ZTh1jCauvR
fhnoqAHuAgvKWe8ZNyNlHgJw88UkBg8FyoHM2Lve+m4Spz4bVmI+fQqAlogwwANi2mHVwo9GboaF
wPNtQJD3USo7bFQoEFLlQN1xdQQOFqk4tWhL22cTUzYbh40cgdUzalEQC9silzeaJUGuBZo5IuBq
cN6iyxZJkeVNrPv2QFIkO0RPoiLpFujrMrrTu3JdpDSZ6m6cxCKi6Z4RSUpTRfI5rtt3GjwgqNVQ
sYMr0kwK8zpQM9q84ZhHUk0O/L7q9wjh0vpQPXotUiuXdfdny3TREf1sZW1rBxND7Te6n7RvQetQ
eXHHk4yCUpfnOpQUpXeBaRD8l/xFY1x9YVyk8PZo3GK19RGyHunYQoOCcwQQitSbF2HZzmjrLoDO
0K9z6JRdWo/0TWCfzKeOSNXVr4a5CGdR/srWgTPhLBzF9C7Zo/ZobKkLb29QjQS6Ag02aQcAfEgt
bJGnbJPftKGBk1B//gcnwXXcfHHcOx/sA5iW24HeI+dfXOS8IJFrc5dbw8BZGTr0a5lx1p/oyuE3
0XwV8KZCCGOZfwpGztrK/kEYcrLXmr2sR3kZsTuupjbAaiXlNxaTWLkdKFvHZn+Gj/VpqCE6VVV2
k99oVPlXab/eien5q0D0i1EzjejxB7+PpoqvR0lDt14VRbKdUV6CT8TBFXPYEr4sGbEG7+BzLqRS
yK5opg/vBn1G0fRlAW66PJaNzyJd51JzRsa9LEakrLYUU9KC4JIyzNcp6XXk6BjqsLhxY8vbKm76
x0zfjQEzU/u8twiQBNwzRTtzivLqHxwarBuaNz2ktsk740OPNjGiQFxrkfJxh0xgSYjJ0OBukn/2
dUgJBTTBnkOT/L9c+FPxEyvkBoI6pgmYH6b2kBEUQwAdfjEOG+r2En41NOBvlHUiQF36jf1F/tOI
hjhi2V9ALcAs848pH9A7hU35HPE1k+IRw9ca0fGEqQXnRyc745NPijaNrOwc9EZAQ+dhHrokUwq+
FEa/VxK1OTaj8erFwhnYXL7hfVL7NTxA8+DCpr8axXCJsXCJEYmM08quuBh3ZiV0pywSCFETsChv
8FcBvcVipV7WBsxFNGBEDwZ3Ze0WI74Isa4q4Y6AESjLt9Mn3iOLeQ+xVqtNFbSS7rMY/VjvaMBB
IzLs4WTE2R7XOWI8ArnObvNJWgvQdBzLyCtEBCPKfih7Ur2bUYCsYENZfNw8o/YQ4giH+5AOfMMs
v/LVI3q8y2eng7LgqMCjueXR9me0xa3IREEBy4X85Q+8suQ3zyJH/khfwYzJx060eZJ6v3nm1qQ5
W6DO/dl5cHNgDeDx585UY4kswx3NDlq53O7rVcp9MPvyCVYAjSFYH5Sh1G/1RxYz0sliOjb2H/yf
xeemQFJA2dFjh8aCdwuUJxTv6nEB0X7gu7YPSvVB9bnkgurIfcEpBYE4XxU8AHmzZNQyjPsD+RaZ
rF4eGdxeVfKuo1KKainivFC0mDO+Qblzkrh4fNRMX7CAxZXQCOwyF8PyY/OBbUjGHbKy+7Fxso9j
BsZt3q3sfgznuM1nrOizGEUwJS4PCtyAlJ/e/8pJjiqUk8jNmtoh3QjgDOuKgpq5Mslx68fmJngy
LJVz4rp4dCJA5OiLXMI7K+HGeejbxKxHuQGVA35ddTLSFYBdcPz1R/K78wBTYfnDfi0GnhUB9sKr
zlg35MIkHpbJHHywanC1EwMZ7dQlJ/1JWSlhyvti/aJTgBqFTsF9m6yDRcMXQkgJ0RLinAeR0yZr
qjsqAC0uMZ9+9WGq9Ed9jR7GulNi1kHFg2D1D7Yx9c9fuiQTbTORmw192TogjZUZScOH5yk+/VDq
K2jz3EkPuivXwnA1zIKxcgfC918TiNlzUDdBagaYuifnoc44FDU9PYHnsd8VjK9lJv3eYoPI9sfS
QRG12WuGY36an/xRg5nnR/U4XJxOZzPe4rUcmXAnMDdEbTAvW+a2+jaVUS0FdBwuv5IYoBNNdvr/
G/t3j8ZgCy0DugZnYE6WuJz84hdA2H7kk/HOYJzBFvUNpzZpRQD2mMZMM5DcynJsyHFb7DTpadOT
vxrZXZT1Yt3bOVcIQcyk5LCzhdTNbkOTyqy7x3hien8XDmsaln5F9MUMCcf/Pp8GpA//agPoPcKF
IKwysYU2oLUDDSKzTMEkEN0wGuYVmAOjAWU4wBzO1XdduK1vuQJV1E+i1ymXj5ygzwb5Jo9p9agl
j2X1iPjCTI5ScrzVxzw95m1c5fGoOQh0ao4PvrwjYpd/cVECpAicWh+KcaPW5hmyLeBKWfaIABCB
QrMgvUNDv5+6cLnRB6NPNp3O5hYQ9/7GLLqMpjLC3UsKfDrQSccXK1L6gPKn9J4wu4H5RrElvhwq
6su68HoqFDCImZ604qDApbsb9gDGfC8wNOHQrIjtxPThIOSWDynglSPO7+U0QmP8jUsUuADDxuw7
DcmCaLkw0WJTB/eEL7mQub5gZMTCsfx3M+yTF3oi1Rvt0okOuHyuPMpe9rhO0BHz61/IYms8Ca1V
Httw++hPrW6V5C8ZogWbG05KMTriiMJxcTrRoX1lZt7F4Gh53GtF0Jk+FgVScBgf5UmNtDnk2J1V
JCAd2vlQS3uFX3w23xRKRRchPlGflUlMTsgT0IafUAkKW1XU7Exvv51Apm3VF5UDBEgiw+dZtqnW
7YDYmoo0FfT3tOth5bBwP5RfyPVJZ95MXid5PfkQhZsQqYpNK/VQw6CJubkZfDDY3JxtGT9U4Qsh
B5y/h4oDNtskSV02RPgPhooq3Bmuv86H0PFQba4bSU7xn2agTyoh8NVSQcTIS7jXp+yxK4OmFJ5b
6Rhil+kipRedUBNkRXfoNgfwZsPlkPeH8de8VT83xIfqR/xfkXQFMr4jBZU1kZOuiUVQtzY4HU7h
AXM/OFFiZ5tmMStT4KLJHIa0uAZd6ZwPUDyEGyxGyO4ah2uKC2o5ldg/f9+omTmti6gvFPUcxaBS
pq75QslAz67uA1757fwz+76T45kL8WPQY/6rx6K1jFCZEeQYklW5y/E7akcVdaMeVxRl11jDjwmU
Z3/uhGjGOu+N814970HhK7ARmRN8IhdhkVTA9RbSwNcG0cNHH4JckuuFCPcykFDaW8HShvMllC/h
xoKCGdwgs4tGxhaGBi6jxVWpi10zI4QauefeMPfKLPgT5yHKkvAuhr3zJ+aNX1LvI5PPcdptmUH6
3BGyO9NuRa6+xcZukkoNCPkvbRB5CiBSACIwSloM8omHMMhK2n5I83kIM87hVADMkIV9hsWUofvi
jIIYHqiOnu7ASIEoMfyKPAyofv8q+/JKKPsIUapVt4rrxt/UW72G1yLUgAndHRvcu8cSSZOjWAzN
SZocbTE0b8AdXHz+FlGTGXPMbkvwMPcrtjgJAWApsiZ7TOCr2q8GlbxK/QoibHCz5VSZLj0sPc4u
R02PpyEehhieI880qBXnv/fPo1teMRATD0NAmlHh5a2PQrE3/Jrp+Po6OEkRUofl3IjNyzEdjpdH
2BoTW3kWdLNP4HC2g93D8KIgn5irnjeKkwZvyrgz0FPUO8Zg6N8x+Yj8E0g1IGnch8nu6ymXOPbl
ptPmsKyigpBIZv1OTXb56Cqq+3iTefddhkcsGrv5E4/9kiQeFCyH/Oc4iAQq9JD3uM1N6fWvVrOT
yj2DrWpDRKGTgJMTCD18Y933JXyw9LlS8gsEDvCdW46wNxghNVe3WOcaRQN7hVhIuCzGTQSa8Qvu
rbVpsYEBogh9/4wclpJrXYh/hV/IJgCP4/yOTJ0enifN809M5OdPEnTwK3N2SPLdk+1anLAF+F59
IpoFU7jC8FD2MnwpmYeZG8Ba8Uaxn4F5g1jENJjFFFrjMWo6TPvsD2F6ont3JoeB8iqYHJcj889F
ETY6ghLSbAeIgpRKhfzKBoT3QfvKofqZWJY4pnITumXm1utyEZ2lO2YYrIyjM+trjq989ZUqwcZl
INIWPxpN2zI93bbbVN/2eSBhes/CpgrbKbzk0VRHxYKZJNKRzal7Q91r6l6S9qa0h8Pfov+gmZuG
ZyInKT5uQoBmEI7xyV6EzxbhKj1/zNZEMEdnpv3YhYnyWkcCPabhJ+gL542AB9aKR5uQ2coSLqGy
TlkYsaDW83l4pYLmdRcrwVjZg9IVOK9P9cix+j9AqWG7YMTA74IRQyDExcKRn4wJGI+UeRR2ish2
r8b92B7wiV8PjA3xJsGM59CJZmMRyFwsMRh5m9USU+HVSCID4h2Fw5fy1Y4EJu3QQLjLU0VnB588
P/qbgJRQ1rOub4tgacM8Bih/SdwKyew/z6oBJD57E6MZ3ulCjNRr+E/0ZmnMaigrBo9fsUD8cI4T
FDiN4h5XNo/bbc3VQK4Gw+AtLx9uDkI0FgWKHlVZvBT8d2LoRuHQR20f6deotcOexpeCPd9Z3Csn
j0jjkHgJzUtoWUGLRK4L2sRP1K18QPU8J/593ERGBuLSqfb0jTfAfWx9suSMKuimoNCDSyWy5EZO
qvH0d9J3OVqZdSVYmdGo8Uyv3ZqinkG/0EULQg+LMh8Y1UzYIX021+bmw7bzr/sWA66GzAzQ/r/u
W+p3lvQnI+MGpdgK3rWf6WOct0GNYYHp3xC2XGjHLDDorK/pplZHixuyE9aVF+4ncVd9PCR5Out2
jwY6jy1mQmwu6BWEjwj0BPQGOnnFIDp5OaIGcbBzr7k3pihmAlvzWSQYcchjMcERhmvv+skMQaep
i4RDCCAZYVMCd/SYQ53H8i1U+e4q93mqIk4RyDWH1in+3m8Amese31DpsHAZ1FRheKTzRx1+ATJr
zYVZwDUAZZXLANITsQsW3qkr0u+t8kZozU0kLm3ThS+wJ9/7GiLHOYew9c4qMHu8SCQ2tC7UWPhv
5yQqbnsMRsg5bihLyG5KIhlSh7Ev8N2dD7q9jZmT8+/wNalxGshqJYLmeFiOeULeBhIqNeZqo8g2
kYhB6qSbB157xRBwIEPDxELDxBSdhXqJUTomX0UQFTih5r/4b/2NbOmyLui9iw2oADc9412hXwJr
JRcu38Q8uxt0eZrLuOLCgGrNqCgkd/Nm8lkjIiNmA6JsGQCnlsLwMBHZg2gVhwNWa2AIoqHEZZZX
MSecG/deIkoMa/LAuy6FT2FGoZEYQXYOJ6CWv9hLaeewl6aroqItH8dSVBkX5NgOoydmUNklZKRU
cVi5hB3zJiugR/Fdr7dYzf1Fri6b3NaW3GURS+EUg+14IWPTLYCIgFM85OjIC68ohKb8rp/gExGV
84ksPpFF93yxdopFD2vnzMyI2t0CLpK7m3kKHSK0QG8Pt768qdLMfVa/oE1G/oLChcg6dNFohjPO
w3sVdelZRIui2eWxht/r36fZ/YGmcvUjxlyXOYunGZFQOiArgqHeNwXanq0sIff1GXChoWoMLEwn
9I4G4gQ3e56eICvS34TJjmTynpdxTU/KI8wDIybXkpbKWTDO/KYJZLpZIdZ/toH/UQMoL0Rv5URQ
Cp0MciroGPDXCoHx5SjBYw/iKKUFJBSRBeAZ5DhzBpNEyD3cYbv6MQGONIPiDL4yxNfYAfi1nH6t
Zkc5VurYTGKJZQZcS7ZFELs/XwLWDTAMikwUnerhRh7ScrwuR14WB2HO/5af4j+3/AufuwQWp2SM
e2z1C/PH41Q+cjvo5aNdPmbV40i5WT0ye94cMuCzi2tKsS3FiRJfcujDO+adBklInChhF8VnKb5J
sdLsjIhZmwW8To6HJOa2pmbPen/6ykyCl7fmT4DMqA0nnLDqoanjro5nWdTnQ7OrpOiq7jZMUEsA
2XtmeNf1y3IDb+Qnw9yZPQZU8JeE4oQ42X1lXZvUN0iLpcXTH1pzP5r7eXGs6O6Iuzft6djj+7t3
7Ofpn6Y9Hft7075H6QC0F/wJyeXOhpLFVYFvcH/SPMoExGBE8dc50LOxQf8/gTXdGxxvnnSUZ4BZ
0ObcH3bXqyBI367I9TyDmxMEAOb/2Utx1PGaEC8AisYyujg7htJD7+sbJ3sedki4Pjiss/EA1Ky+
iNbEdDmspFHI4ksb1bd9l0SWjinUQfWDw9JSIrYVFIvsOW/tN1InNIvQqknl6bsT+ykbzX00yi7D
dJQkG14XYTYtNAHJVZj6EQEiufO6vM4zSAVi509dXhN7LH5yDF9scweudHGxoxdZL8ymCdUFZFjI
VVQsoV7Fe+2HFYvL+qMYRdNTEc2Y64wfj7kuQ/0InSQB4MRVVQqIRZ9HsVmKuKqWEL/Ow+GRM2RO
mMfiphCxrhDNXpDn3jZCRJtSxAoNLZUGsfaUGf/Jc/+rNFrbq22PSoOGe8EuaXszLiBHQryqwfkI
0N4gxxvWmgMbkMnAc0vlQdlg7+i525NvkuM3IY/zx9pvEPcj8be8gYnY422zNyuUlg4dvmmLNArm
N2NUecfh4CLtunjRUBzshr9nnPUU4R6i4YUBYJABhF3blVATemdMRdgopOXbt/Y4cKDnbtfEkjQv
wXHW7LbQCL4xFi88L+Bn0vbAb0awC2oFQfdUyexpAqLbcQiBE1DO4YYd4hxiAmo5NUP4BI6JP/Xq
JbPXrG4gpNRfNDZnFItcGoAcrN07wE/1ud6FxoGoROPgc0QwxigDpwUelBRwerq3SCd+k8bgaREi
rvtCmEk8F4uDPcl0O1xgb3d+871SGhUxVcMjXX3PNvmVATRJHlI8oYiqQ7FAB+JGjb7bauK3gewB
7TQ/mO1RYrHwV1NeEd6GJ0pFeEsfZ01uwxmFLYpl0uflSnc0kmp5KIpigLQppv+MROuwNklKIzQB
LodDJNv8dY+BY3q9NVAoZeI8xNGHlfTIsN3O3kHuZKCh31DCMkehwUATqv5CmQpXUmOocZPpOs+1
SIxl4th+rd+vVouqED84r/VuCa/G3YHveVpZBvzcWDNy+FYYupwRSilnBlKwTMTuAgYNRbA4vEIU
5OfPVTBFUD+n2x6Eek9A3PmgkU4BMCCNO8uhjiP7pwnTNsxbns9h0YZlGxps7rmDS1q6BCihVE/N
dmMTz02sZ/HUH5b+YJr7kvNvqECO3kQJc0TaT0LLy8mBsE/qfLrffIuE0DBwhYL7U/5JG46GHVIf
Gnbiz3ggInlw/AtGAAONk4u0hPBPXr6bBPXuFdeNyG+j1VT/C1bkAqcjD7lVRPFxOl1iKKZoB1B1
LjZYqbDfvfL+ACXkZS5pzMtUgUFYDqpUdC64sW6rO0BQ3hOS1FC11K3UDS2OqhQWHfNXeMQMV5yb
wMbiwH8ozTrdWD0Ql+uTdUEaBA0iGLqgSeh5YTjHU+/2pISfjBd0atYLESxtBG6khcP2pvF2bZVH
Cqo7eSQp/nRfq4VCFrEE6DJNYiZiK4lTKc6leODxI4lipPmtWyAHDkh2QJx1SItE+Tv2W/mneIe5
7CFCECbAwQx6FSEFnW9sH5p0U9qdBY1UHoOBA0W1YwyubTc6agkhHC0Np6Tm8BlBoR69c1IvL/js
fiF9z6i2t4xcEnvPicO6RYjIig7KyjNWGg4dOGRl6votjUwk8jQyySaikQnqo1EOa8t0T/gVYpEV
V3AtdgrBFEkE5FEeBb9/XlGR6pc9O42x186Hrjsg73joh2pQ9B580I3xz2l+Tw7KqZxl92Q95+UL
bQIweSgxmRXC2BAp9wgUzq+TjZxuP9ChQf/gFMQEriQ7enob5NvLiT4f9DMxfjiVViri8iQm1g4f
N3H2WW1CBKMnrM6nkjHxGLWSiNGlM0ie4h+VLAwEQfSwhXtMtDzOpNnTpgOKgaCBgOnu0aToyB83
0wH9FGPcE6Q28lHtHuu7WOSjUu0oGKlxZv7hiEh73BaqQdQOWsgMY3SaT2k+4d5Ky8OQ7HNlrz5J
lxg7Fl3ySdCRggVc4AoNrJA59l0hqAQaszTkpC7+rY5HSY0FTKwzJ/gUNIjfZoHNT3oVeROLqvCD
Z9z8wiEXG54AcIoBJIUXtjM80qAPr+v4UQVGPPl8RZxnEAbPkkN9hsPvu7U8wpLuWUcYvsB53Fke
TPS5WHSm8+gbmafT+qZhT6GNsd1HIWLvdLCvnKBpAw0i8h47FJH3YK5gwUIdMWaxtHWJWHu6QO/5
5e3yinhJf8bSxUy9yLz8s7cZUJoS8AHatowYFxhYQc1L5MWtuU4IUTaTn2h+XwOFxKPgE+qkzieF
L3Q7UB4CB+R0b7oECbFwWrNG3BxC5QrZhPoMY9LyxJydfkAvO907H0aRqXZHTfU0vteDWrb5J1QQ
whpzWE7ZzGEFOc/hPh/PEd0PjlUpSRg71ub/R8wFmovH/aeF/gVfXbE1VgM5zjHxVpH1s3rIGcWR
KoMlDXyWkPPYQs5jgWNyeMsAaAEHu08+yWa/iw0wwi1/bGKr9DgFJWMeAJud/RH7GWb1gEjXVnEH
3GtPGMyR67YEMMFpmmj3CGxR+vZw3VjXYu5xvxnPJE6iUb4aPyzAnZLsYn0AI0nf3hrEgpXJWJqa
39ppNOwmsZD20nFi3ciGTHceGAXWP+Jfde0gj5NgGit1tNSRZEaW6tWil0kjE+07wvcMhVIuFjc2
oAMWgllYB9g/bd6GBrUlZZHf0y1ofC5rtPDCKIoufiUSIDzCmTll71Rv2vk46HE5xL15oAnPDdYl
exjAzfALMIpucxeIHiRVW73CEsFX3pXdA8Z4cDKq0BMx9GDYUb6l6YlR5fjLmgNux/ZA7qW1xOck
7ssjdTXc7Yz5QsiSOS81odmEdhOWBK/KYSuHvRxWNO759SJcVFD7iL3p6hBGIN21q/nSIh8svjkc
Y6zLmk+E+SkSTkMYsfolRI8PscrBPokBiufTJNa01raUt9S29Tu+Cm/6kBa/qIMJsetKETPqaFgE
RexCe4HLQmSaDBJtLLfWxarQnmOQomexuC0RJ4tbPjNxbOd/3MhMHDE84EZGs4ux8PfY7ljdTZjN
F9tB11bxft795irWOgafwqkmXTgC7BKcatCCCTfg4Q1bA8aFzu8Twcr419XRSyDxRs9KEC+urpHa
fWVTIyzcTpxsX1XF4axd4Pilt78u++yzTAJJLc+ofc2CDYHgb/eQL0muVLcFSRVEqtfhGd6HBmU7
EUNfrGDLlxVTZsApwwR+l+HlSIANV2VcpCx1s+lxxmy8a/sDssldcCyDhimFzL7LQNSKkEzyMa8k
RTzJp3VrQq6EDgcJOluE9VJRW/yo/MttO0CkgIE5cdIA64JWP6Bc8iUuVMNfMn44pIEEaRWUFkDu
vyS4sNQ/PL4A4YLbQg+LgYHDYrk5oXdB74YAt24jTvcg2qWXB1VLa9NuGBbxCPlo/wISaf8i+9sp
bxc5jPgpVGQamIB4csXUb3Up7f7qp2ETcqciHcLfyq7HdsoCgAUbWsAEnbA9M7iIefbk5kFdycsj
FWvj0IPHKgxZiKPsyqHnG2SyO76r9h/pN7kz5g0DITAsfpNxmfYMncsxUx91cG54F96/xStO6au4
5t+IqS726Te5TCCRNj+rHX5CylDtAwLbmkF4r37Pa2IrOytzo+6N4Q39WmTFHsoXGmSEEv1nsBsb
DHY8cLf2Tz6k6PmB5vCJN786vFEw0wy8V8tASs8qIKGdHFVdJNtHenRD+Zgmx34R/QDzy96Orz0G
dOyd+LFrUaxRqdEn1Uz0I07dgsyJLkaU82tuhvW58j99GIJGmbwM/MRLEhAipvQBZ6RfxH9d4+Ia
kx1SvkrPyYnnVLcuNvZL61RgZM/+3Xhx4SGrcL7zEOEhn9uE8tcGjVTqP8HA4GeAgQQhFoKldQbL
DIn55PS4EVLF9itTnvE6Mf1Gki5kjkiy+GNkQh844aguOEEja9F+6i4hQWIe/iHypHx59HEDYlAZ
FZzFW6KPW4ORiRBw3ZSouu178NwbXrwrjLizx0cifmB4X2UEPDESmKLHXXG0NMZV2aK2w5WTp/G8
UFyvZ6/p9CQ/3QN37r9BI4wLPucAI7vkdoMbhuk9Pimn8ys4YZSabMKkP78uJxiEcJIgqd3EIY5F
jfiF3BPBF2ovFls0r3ARLxJPYu6wvdpR+TUYRDNRHP4fV+e13LYSZdEfMqqQwysysyQqUHph2ZQI
EEzI6etnNejrmZqqvipfB5ECge5z9tlhNr6gHvydL8FI9tOqDAGQaEPIzBn54nEUEMINP9zDP0vU
6ggSxp3SkSOB/9eRSQWT5McC+mgsf2dtTr/zYnVJfXuc5csalAf6MvgI9KXfPXnr/C+mv66xYd9O
U79VgS/9TPtBnsG9S4QJ9UGlh+YX5ncGHwopawf8cxFhaZu0EWIqJBw5dzw3+t1td8iY7TWZJ9Qf
YiBDuCNOheKwwCcOqBqACJyPrzeEH//BRPpe4N9gREDg/PwPmIirAEzEJThVAiaqUz9PseR/UuQn
OX/S8ydnv5GghMibUWUKuWCO/GUdrHrOahiMHAaUX2B44zrnFKIJad55f2lg00UD0x3qpbIDikIM
oc4Rs9qpR7yJAK3+X/oCSSkgh1zFJcRCe3az8cgiHGFuwydhroMMSp1nr9nrlSbxnUlQfoBphtDw
rZYw7nSFThei7WLsRGohHLWHHS7ZbuBo5QkSKNmYNCZsOWgTIVlo5CucZvYgBlIFt/V+3naLElnt
yd11Hop2JkylIhKrAaauR+xywZmAoi5LQHgSmYGkwBb5XAUiT6Dx/QgExc0DHq9Hdu5dgQ5BXhIR
AUP+C/cOexBfw/1+iVHwlOHHq9QHPjggPvPLWQEa3Ei8JtAVBGMg6ExNAmxE6PBZ8MvoYJG683zR
qMEqPkO2jxtIArTMcY1WpYptxxV/CzU8SxlEuBP0N4kt9uQyygS9eMwxU0jH8LJhwpM/ecj+QxGw
lRNiA4bncQbQg0Qab4Fjyf0zLVkXFDe+87/YKL65vBujKVQdyjRDV6w/PQ2Ky7QAKgS8csjeoX1q
Q6wXPI0c7RuIoJchQEtC2BeTbQMsgMinKd8ehCIZBEIBPsEugzrzxHMFl4pprfQFQsNeA0Jj8tEQ
0AUWkwbMaVnMaVlmxc/tWkipefo8HWgQwBzIepLAmMRjTxKYZFK0MH64Mng4z1o57uXY5CoCL3sp
GQZwMzioUmqFUMZsrQ4ZYeMavWW7gdtaT5BUSb86iJ+52OXGgrOY3bHoFoqxUAhP5gEvVjd5ReOL
A0ydzVA5z5xxlkIzIpbHnsn2DAsY3cbTRdjRjjLRuHPj+KtUMjuTep1Zu1tCBb+4oRwxCZJKsQVE
AF18Xo+PjEHLr6pQEtOw+es4DSxdOGgiM40L/Cu5Z3dH6SwEdyIuzliDuCX0Q0jfcG//RKcsQ+6p
3EOyuuUBorUiw8icW8yHtZf+gUqP1HzmePSmKvkzaYjnPi6YOFTif55ToGic04RGfHLgO47HIiaO
zhqMY8q0uBMLDxK5Aey5wIQB2J2QHW2AIrUDkWp2JyxcvJQpIzF8TFLxmMVKVJ33iDnYKbgrU5y7
2Cv9xBaLDeixhnfrzrmHAh/40b9M61aBivvnm38lAxomOO+GwCTHO4FR0AO1Yimtl/IGOQyfYJbg
hXKKE+KFmKb0s7ScO8zsm8WtWZAdcHKz15PptqQLx2MIQ2rJZD6CGY9fJm5XIv8YZS/tIigEjmn0
lVZImMYdpjLQJbzss/VJU0pSM/uOurrsmO61U24m1HREdjgUIMtjroi7xIHdnkXL2B/0Z2VDLiSM
gSZUi/Ckh8oWZuigumSLVi5WSkolpCx3BEJ44Eli4JUmIUo6vQ7MOpBuAdPa4hS0jjcvnlLeLcZP
OD4IR9pKtHj/lB8NTPoCUjFdHnTSRflcYk3RB9uHThd7CnS6xjkyy+ih0z1DbYG1NqWrXDGcDemF
fiWy2mrnDGYIhKTRVznl/phPzIOxoj894yFUoyA/++Oi+PlnipMwYpxMcdq9oDjZmY+X+t43dT/f
+znfRAfJwWWO/QcOGsA1PNg0cDj/2L+4jWDJIo64CQEFdwh3yz5akDGmbTFdIKoT2j/+vDcUETBZ
rbBAS9eHw55hb7Q3o0vrN1t9GrozcT/BhDt7nBC4/eImh0cGxKIb8F/XWhf1RH9ZfuIAaEi+/VN5
3deVDD4Jrk3HcHwFP0g2VjCpHeokskAijV1rDqnnV301VUc51zx6nnYPIMF+n6E0YGti+hp9jwTr
ODiRraYFqYa/m3APrLv/FfFgSHcJVdO7wIT6aQyR18FbIa8Dxz8clTpmCricnwUHB7ehSyE4OCzc
hlDos5COgtKgAgfKezjyCTu+PtJB8Xzc+LR6PdZriei0zzpmkDKzSee0SYtbJJfIiO1595shVtX7
DW2lOj1VUK2XeSWeLqN14S8wxj3PgDzNS1xPkKekQsAO1N/NzW9PuM95WDf/c29WJuvm++TejIEz
xs3YN59aX/pzQY6JrFALJSe0MU0so2SM9kNkw5FK445OKSehhZEhqQtx08VAVxhJKdIC/BKXAhY/
aeqvJOg3G6gc/3fOz+R9mOvPljXzOdZhe1C+EVvANFKxeaWY2ILLbKfir7Fbmc/Xd/H3SYNidMkx
B2UOidrVH5lvBEyy2KdYTLIqumVDjLEA8ChyI1OP2p4e+69QGm97+NMORkipEM1oDU49RJiKpAG8
TEgOHreY25MMoGxvPwnB5IsLd56EH0AsYWWkxVYbG21sMisKEC0pxKIIz45Yv8UXwkiIJKGmLMin
iGxUxY3w673jFkQ8GMUzjLpU5MsT4C2YqIBQQJ7MDbzkA6I+Cywaw2QW0U8v6NbqZtk2S/grmuXf
HfIfosoR62GECsyMqdZ3p/qDiteDWDkSJKaZOLTR9fd+Ckfn5p9RIUFgcLwrn7zu4QPOVzaeDCcm
pDuld4IGMi3cyliPxPcLbjRYf78h7gZ8nKgwd+jqqXgqb/0MU5z8C98fCiKEgx3TXHHsUROVRwB4
h4f2SCHAevjYMaoxpqXC3p0WtYA9LWcIELjC+e/IP8T2YmMRK5BvMnkDx7mR14P8l+OMGFd5l/Wl
fFlKOUq7RbOf8e5vQTc78znegUZoQISrT24KV5/2Ilx9sl7YG5AY1k0OBwpyutD+M579/KtedVBM
8OOGZmovocDDV+vxQidQuAiTJZTdtGkHxekY/qe4sAVt3C/waeBXLHZBzDFZSLtPP0a9vsBLhJSI
b7NCF4YV3YJMnH03H6RZfxWDtKGJK+DLW6i/Or/PnobNExajAIN3EThTws2nn8p8+K/NtBTZeyE8
hZMdOM/G1DkLcL3W/0uzom0izao4JHfXLnGFCXJ4XUTfYaGIe/NH2G6Gs7vptUDKwoqxKdMeT7m5
GtTMLlRcZ2FgPIThQ0P5gHIL8q9boy2+LoCt1dX74rLrywDlKeOCAvN0inFmacrc2LYh3uDXicOA
XTJDEYLSQb9OY5xkfCKzvJxJJJxzWwj7ivZQOySLw8EKC4LhytAi2WXY8MxDkKHPGOghyAbkFkCq
MdFhZPoPSAJLoo7VIe7mzj42rzMd5RXgOpOCLkJMwuOKpzNOQ9nkNMSkgojqbA7x7cH+OZ/n4BH9
gYPbAhDs/LT0i0kRQIdYHRH5w9jh1acthVd8cHAcuEjQjSDiRac/CE/JrMIjDO+eQEeSZwfmB5Ou
zhKRgkQcU+2O9OCT1gTDKxaNAMuBWvR/CvFMwq4WqAivc3Idk37BJKXGxzdbqkTBRtg4tuq8xslR
mo8kPqpzhIlOZEpzDLBO1EkYODVz5zLvnNmA926N4/Os27t4413cBENUUwQWJPj1IP6zfYeJLhNM
75c63owhHXkAJdc87iP7iGZRRrzIhhEopmu8d7P70/ibbaF59dAUPjurX0ajaH2bwBtAg0WvD7fa
XOo3RNfCY5haOTIMgQ7q6KW+fplDUtv3E7Up+sY1EYn4E4u8nbPzfVkg0YHiKOGnguZxSguS7jDe
MOAh2HLeUOtBM/uEQpp+2CaDXe7BCKnAoHxTpWY4YBExjdoDEvLhMZI8exmDAJyooczxMMKMHHwE
1Yz4J1PBTI/xqGZJ7M4wbjoszmMseQC/Ybgylv8o8EI/kXgvzM4QLknS4fzhvEpLSV5QOWrm0vgW
PENykv48yIYJ45+T8NOqP/e/EWkxAId9jgs8mE/ixqSWfVjfF93HP41RiPGNTGsS6IAGDU2oYNV6
nWFUhdqQxDA9YrLnJQosSii/2mlhe3jjwXgfIVhjaOud/yDl5NDABEKx3mFsM55R13jmYK/OPviU
4WGEXQopxg0Dyj74lV3Sk6N15ITBxOCx8nE8v7oxAY6/2lMpFX1DJcI4ih1IUmcR5U2JzYZg7ZIy
9NDgAcngnG69wc7tn3FYZ46/rwmlrPz26v2jrOdIV/YELqJ+YADr3Zw4ucbjPiqwhICycfIIUzNr
mMs+Ul/s1QoRRLzvZ8Npro+icqF0t6mYKFlgmkalGekYWE5BbhlGMHrc6nGVzLCizFFC6rgozZJE
EGsheomdl7hrQV0WZjnAodPS8oCFzE4stKm9N/4xlm3tseyeJ8qDg81KgN0kTz0j+BPL+SPQbDfR
hCJbc0IFUghzvXPUnP869zB/vZBsK0YW1SBGFswTsZuTsSVmFtdieGPgOygEEQ8VIJM4vY96mJLF
30ncPYuAtbUmvAAoAw2yJ9uhZIV4jTD5HOTFDioZSUbWEo0pOTTKFAjEsZ8ukacg2/lGhpetnCXm
TOlGXoNLSrCYQif20ZYaXTRYISnI45aSgR5E2odYrXFowpAsQcrQ1eKUqfnvKPS4yxHpMfJjaFYK
6u7L9Q/W79yyTALPf9hTR/0Jf8aK55Pb0NbC8wcOjUzzmOWxmA4yRGaN2x7qhvxy+uhkDycXvo5b
2GwAKniDxLYap22Mp4G6ToGj6U5pE3QxKDS+9ZdL+2zssQjy+hMKXc9svpHT7hnBJ65UrxAH4j1J
keRlmEhNLwtI/3hZRnks7BKY5lUkKAweh0IGQMRRKswpA3EFS1FaZRLT9lnj3dFBJyGhTgUyWJ4f
V4eiNU3NRpjqU9gHSR9XJsWXCGFAZ0ZOGluYNOWxrsdOFxc2Zm0PTg9qhQbe0OaIcnJc9vayuK6u
11VuL5PrysYclaEgo0f05JFOCY9Q+GXks19cYEXOi2Yx/jQPRkfonmH1IbmE2wPrD3tdnK7oki+h
BRhOjPEQTgiT/B/HhU0bqOhBc6FwomqC6ULhZODY9F/VxIHS+TpmkmB30lyVyFycQ9fs2Z3+kqG7
Zo4yETI0NgrSedboHsQHF5YGNI4rWDt8W2GjC6Ajkofp+i1Yh5AoweOJ5DVC+/WizRjis28/2DHq
d8aoPCMmIhipt1Bi+v1zTgGwmcIZqvRN3pTwwqg8RG6sjMgCwAHF0kGwnAj1qPTrqHWwBlo6Ziyy
kDHfhcSMQQeJiIaX98sbGm1Mqqe4OKYU+R/aVookZxDlEUUSFRKLCglCAeKgywdjGIx8DApsmcI/
UF9JTtBQZOOFmXyOCRw1YrnRPuBwMLQIRZY4HMBC1m2sS7BcYi9SCQkPncWZSHZJLJTDLJ2RWCMW
io2L7A+GWJ2BbSw2R/XZk9P5kM7TYq4O82GYd8P8Zs2VyhObF3QPhBeTiJh9C8Na2myaozsm6B9M
9skzFBvJJKvKJzkxI/3MwGkG5V9oKovenDfZYujnErg5fgmxiTU7mw6JfgK4DcxPOo8/V4oCi9QP
CK2wHKhEv41iixkZAQPajGMMe+89PuCYcJzkA1vBPhdPeac4T422oZ8WMhiSW6lwVqqJZHSFEsZu
1u15fcyQRtAE3lDufZPTWl15TFf8ZkqqD3YvbquGNRwjTO2dMFfDGz4FmOVjvA7P/VK43Z99HhA1
lcJWZpfm1z8Dn5MJQUKKixoiyUbONl22qbKNpq9HfY1DRSv9SAzaTxtcvO2XBoObvc83KHDqRUj9
0yfzDOEEaVdHQ5NjXgVTcL6mQ/SrT1Q905sENyqIGrepTMhQ1Cb4liIleb12TNjcHwbkDyXZQ0yG
yhGdGF4RzO2EVD0XC5/EF7RclAwPGjG8DZzihCl7KKWitEa6USpYEwbJSub+nLgclRIWjDZxMLiH
Ao9DDs1zA2BHlcKtTqFC5CmDN+e33O/QB1GnG2aDkwXbs69mvskYCk6BJZz3WTV6IExkuXIz5U/x
A4xAPOy4IHAgI4gewT9Z0ItWWpTSYq8suF/sTzLPMc5MlGmdcVmPIfUWsSmri9OZ6cwnELz1at5x
wcBWQ4JIjIUUOvXAeDVpZXfYl+MssSaaCzMXbCT2P7jyjlvk4+O2IxGaGTvP/VPF0dIE7N2sCmVQ
7N9WPQYyEuMuII+7J5G+IsQOj8+fT5APnw/xETUmHNrxKJhW8QdWBUO15/wlq8M8wVOX6SNpq3wX
Wh0XHdrs12jhVHJvyKDH8N6c54pHSfwzUKTpQlrP6rDRw4cYdZ5CXT3HWpntZJwUq7U2M/fYxcSX
WzxIEZMp6JoTh+DfIBWGBNVQ86m/PsohUDPrDetozABtGnsIYOS1hYKG8wMexmKKCyoGIKZzuvHR
TetG/MC0TIgJo6/T0vEcuNyKGfcoTg9CTTVMC/I5CyYDBdiPOamC/gmD9mzk5C+nMPmXxFInjjeM
QfYNhErJfrr5oKiAPKCo4Kc3SBtQNzCX1z3oyuCnZ1lAqP2rRtaNq/kkbJgTgqrlf71GZM6ky8JI
liCod2d5dZbWdWWYf9NXuY2xxcewf6ql2cNOFGA38FOXGhJrBAAtFmgWC/vsh64MaZmUC/tsSjTx
t5FKUnYnnSi7iWjl6kDZr+wlxKT7ij9nR3zB2HyfPZ2ajVUtrggxNmm2ceBk0QT/4bFoMmjp4aCI
ZTTh9S4KKUJYWXdLlP6Pw6ic5tvyN3N3eupMJtDTM08CPNfWPHk8drYmnjn5m/E3JxbH1YjqdjIO
aIAhj7TMLLVBEEp0q72Rt+wDDyIrU4N6EAo15DTA9Yxr6T/I4mI8UqJvWhp4A44zi1RrKOXZu7NS
zyGuzTslSul9lMhcytvWZT9gM6DfAcoi1rIRt2AKGpVHNTlOWtgxXwKfx6uGWekht16HT5TYzFNH
CqGPFCOTKdkIpX66Rj9HVB6nDtaYGB6JeYD9iiPU6XhL8AIL9tSTqavir66yh1Vz1C9wtdsQ38Cv
9mAVwtiXyRgNNwxsygbYqHTdft9uFXJmXpA49yJiY3gBoEqhsgDqBKX/DTaGpww1qdwe+O0rXBo0
/6QjI63+zOwjzqD8Ic66yfHG4JDSVqBY47a5zYG5hl7AXKqDmd72joPZArX1KdCBsy8IXsG0fo+b
gmLh+azhYMd/+orsIl75TFAgQ8SHPzVpradYXzEXVFcJxEoX45nkw7guQSlQvvEV8iYlIC/YW9EQ
qV/Qi8TEUVi2EI+z1EiCEKbmxF0tM5i69SctHaI1aD2XnWNteCXKcYRrkBY8mDOkkTLuRofBIHuq
aHNhYuFoT+yP9ANP0AXo5goLk3OsVqKK5wzsunehVPJT4aidLd8bZ9E943T4sPCy39QvhppIbQH8
LtYs35lvyVHGBcKEdhWcjkTbwf7fBwIfnw3P/yYQjFPPg1ioi2ApQSSFk4oxxixbthcPyIVChiBr
lEqYF/1nbmyTG9dzaMLYCX1e9ko7eToy0pDiOkSVTFpEiBM8MpQWhWG5tN+K4W+8m84zRPAlQ+7t
8Gy/UXPzhutz+OgseI93CKzLdCYtgIWI1GTEXR6U7RUlkvDK4SMo5Xc+EWJW+eTHzXR7JuikUBW8
NXMLfYdPHmdKXhZzFgx2eVOpi/J4RCiAqbweptSKcoSwJqsU4ZvSee/7t9SaaVt2IOgUeJKrcVvE
jI7lAYrWHNSH6o6rUfOXNvsfUmInrQQjh4sU8Y7GMng3SRTGgwaePmgrFG2ehGvAFWFwz5AHeQMS
RRNubxaT/dUhjSl8nhkm/KzHY8PgGFNoFmNjlFvy/DLLZgDaDyUjci5ICMSkXaNcpLnu327Ku/os
8KtnslE5D+0172N8wkiIcxOHJdb4ncmLKaAW2Bc99m3HNYNWA9HGKgOJ+wjx24ZrUPFRbivuLq7q
OcwY16OhoJEQHJoWJa254MXZr0aMZt1RCjV6qSt5WRxBh/Fwt0C7qvwdzgNwF3A6WJflLpD+9DZR
gYRlvSgHGHGWIpaDhwr1Jax9y++O599l6kvZsquXY+ljdzDjDuHjSpeN4XZy1HDBoMU5WFJ+C0da
PgKo2HALfqadBHUpzZuyfdz4+he3C/dTa2+4MKMZW8Wst2Yj3BVEe0NobSrBuIZqpPeBSRczPQ9c
hNM4Ox/lZ2ic5yNPBB8Xo1ZS9mBPyHvyzj04FGj9CBlDWSK0ftyVAFUw5Nc6U+BKwIuAfZYUopxC
o9KXgsBgntEA4y44HwEAYP8wIiUAyi/ydcXarws5XlmuAqp3gZqC7RSmBZgohBaW0SQ/CcZSmgDJ
+4zceAQDFLWwR2BxINjCiISXglhwRoPE8MkIcZ68JdEdllMSqexiYI/w9aW/MqkhX7fSqlJWnbIy
r36FLDWAG3TFXRU6Uozb2OgrYVUhhRHWhKyMZBXYbVeaSnLgxNIQg1LpYj7o4jHwAGz2aqS1kYEZ
ZxpdMPSqQz0JRzNo0f5ipsR+wiSiC20U/DauSvQ98fWlxs+QOBPATwzLACNqgB5XDS6fmi6GtdQY
VBpFKRbD2gQKOo7ERPxh0T2BL7XqYcHEV5AXlkF7MeEvhN3bOC38YFwYgJeBC2Aq6d7a2JEiS4qk
DrVtxKAWd6Jn+UXJIvk2a/G/auNGi6FdxTdYz4nIZsIx99YLz1t9jQ+aX2nIWWF3hBBmk2px1yja
YuxxgT/a9nn8zKfgWrJra3hIhteT/9ehYsMBJLog8TkJeIRhcWXx8ERYKranCMSlvbz0m1JzeTLT
BJ9HQYBjH4PMk6MzdZDgc3BwaqAHPE2oC/NNNh3ucQQCxGsuDNhGwgGJwwJn7eGFPFzohxyjcJxR
wR85NrnXsRMhSnOEyrHj2SJfk2XTa815aXI48QpkTtTYH7X9M3779wXbx8PBDWM141l7FRkTTLE4
tTiJ8VnDOKRFnlDEVAcIus1sjlKM4+Mm4Wj5ae+X+kpjx4PBB+9G/8p9dVgxzyPcmQIj8dWvtMY5
FyMRYqrhhDMyleTVVVrdpVWurEqF8pTeO2hHL80XN22OJcG9jdi4uV9OKxOhBUg328dBEEYYHRJa
1LgnOFzXCL6KjNB8cG8Koi/YoGLZG8KV4MecqlgSr3ZX4e7F9youIECT9FbFHUF96BgJBG6WvHhP
zlC60tKVZKO/X5SwyOxYt+MryhYoM3BeWrcl3Pfi/h744+u8vc5xw+lqCB3xHmNXLRpxLls6P32L
NsKHm8G68uH2wZlZien1Z2g+MxxU1LO3/9NQqUyIN0xYQG8LQLULekwWsHXR4+OI50I6PxfzUzHX
6f1h8+PWhjG2EV1yMa1+yNIwwEAGlgYtlv8F+9R8ZPZ5h+JNhq5AhdB6pb+lr8zZVhrxEcsyWQHq
e+Pz+ExNqm67Hp2CW2bMU13rS+I10iMuOvi89oRERDSaMENoNCczp1t8xW9rKjKlS0R8ZcdRwdhR
Y2YlpFdgMtaKyvchQVGiD2HsNNGE8FfE5KLY1RiyHSwyaE3QcBRaJp741HkRXytGpdLXCZcBgmA7
1AQ+MVksewN/Y5yVHAOMA+0CY4j9ksL7jhJ5L0Qwalt42FyFumtZW3mDu7e8kfuQJv2ZqPM38YYp
5vc0O2fXobArwqFHJYYKqR9m2pfR+ldi0NFYm34DPuWdl9iCATup25o3Bs1RD8trBNhEN3o73nGZ
QDflNmif35iQqbwStYy05P6kXOcSOKgBlB9+gVYa7yELde+ZcEDxR2W1HAfPIb/gusiOf18TCRMk
h6sgRlV60OxsTBcw2SygPApCg/h3d8R4TLkctzkUu+r+yluDPIVsgJyD/Lm7aqCT/Vo7H3HAmVNj
oPsbnye8LDMW0ht9h/Js5oMn/hi2Z/th2yvnjd+QtwSPqpQJAV1DCk0QjebwJG+4J+A4XD8ZtXAx
HpcM+R1DmzPOP/Kr8veyIdU6yFsops6bvGWEQLPEuu9uKEbRIS7Bc/sQJZlIWB2cebKEEpYsLeB8
SGQJzSjyGyIXbHY9Phrn+pRTt1uRXUXoHLAI4yt0Q3kL+956sxntPF3cJ97nfTeR8bm2NTSiJ919
Oms9KBEGrRQQJs6Erkx8cNyX3GvAans8U3F7E9ghnyKzZaS3PEGe8VWJ25E9pTk8PgJBwZuWRnW0
D0hbRcHEAk/tAFNLkgOBhCHS+RplHL1QtbyTKDCKOIFiv3oYifQZGZbslz7gqgOJi+IC1gacKqKe
g8QITkYgDWJdoRfAtcfueAyu2PYYwR1bOGTvcDjZgLAvrgg1huEXDcs+YFtsUNnDgbkJHzmWclQo
Xby9PUuwE3Nmhjyz5JlazUasm09e8cqMfw+fCuK5LYLRahQaqq/0/v37hv1A2M1wUuLKweRntbiD
0/hD4njvR0oUCE+hpYU9eUi2i9GziMqp2qi7hhzcRJ27j4sCyCwPYW2EGPPqA1GrjOdeBX5shNl6
vyHflL1lFEHq6EfReCEhvSAYRbVciYUOQcNK1+98mU8HITOS0ktIjtyIbBin5CuFZ2BIIooczX8/
ioXmX64D++QmnwVMp2SRv/w6ncfLXs+5PKVCh+2CbOKXhFlSlQjvCQNFEAcz8lvHJxsX+jvBuCyA
Gxjw0N9ZD37cZA2JYZmVhix0Wyzic4cOuSpglTf5WsSPxnvMI6j6jy2GY/arISGm9bnL808TPho6
NRPujoh6NTD+GKPhFKd0f3PaYU7zs7CRab64dnH1xUwJZJjFNAlwWMuxPxb4cMPQaZNrZHWjmMLw
zsVzZuzCB3nGKTE9jgzs4sxoIM9ThIvqxnrfbHQSygxA882tfTqdnyR9Y2ZPmr4ZsqeHXk0lVITY
BXt5GZcGmGik3hmkDUR2qvghhbD94b2VntXMhuuMVrfUn85/mEb2nxf9SXsisgRiXDMNgSh08G/B
yfOTaSO8deuVw/TJTDv3m9b3M8WG7QV7aDIEKIbOkJURd93/+r2SDEZvj8SKJap0T5cWEvl5yLZi
PKM5FGAj/SbPG84dmAEcs3tgX0W8fGEGuSzi5fVTwHM+YvnJM8KW4ARqFmZFmGvs54wJqAOY7Qj7
KMkOxsJVmTHTwHWBrHLrQbOD/iDSGuvCvVBs5QBc4S0PSV0Ch8ZEKp2W9HRiA5z13Yw3mUIaRFiE
dSqEqnXW/AWbT80apBnxFp5RwObBPeyMuJw8ozn0sQ69ezDPflVpfe6GE3k/jrYSB6waY2AM3oRH
HkgPXBF2Q+jsFqcbDgdQNYvVXV7pZOSW6DtwIa/xpU9wTTm0it8fyu5j/wUbwb745AvtvzL7bbh9
J++aiS21N9hbfHIuy6npS0jVgjPBGZJ7RBPZX0A69Y5IiQqPQmicOxpX2iBQHtEJ3YW3DiVdKFp5
LQACoP+nb7yzlYomGppGaguaBr3abc/MwM9QFI8kNpJ4w//Vu+t5TveIJ4R+FT6d6pVmUtA+EDxB
+4BVgX/QMHhI324CFCKMNCJApOEoIrYBM6GSXz9NBH36P5T+cK9vbGqoOOiHcKCwNhw1dGa0ZW05
S1tXwFP3IyEm+KKAR/H3eWXzGaMUa6OzB9FM0c7hEmCUMR8VjOKv65WRxvHxl7UUFwGV8WGEmYRG
HYlDer+FI0YHXWRxWuIVHpuYVY6iJ3UQ9r4PoHloRuA1MWjFRQpi4G7yDbzkz/UBdv51EGCHsqWD
Z6Fs2b/xu1DAaUzx3OuuEf0xP8+fnhkkLlV8M8LF6WE4cJCy77iaDacIjz0U7RlRPGA7F2htz1b6
RuUIhDHc39NZe1CxF3rRNjIJPM/9ASEAtkj0qfDugRS4WHBuMJA4ZgjSjqFBRQ8vG950QmDNysmF
io0eFBiiORoYV/9n8UD2CQtWZndU53oHbWF9XpPgBs6RBhgV8nO5/wh2dJvRnWwWrDTwz8eI4Z12
lZ5WcG9C8D969+4Z3CQ/9IgC8dY2xYIV+8CkeM9jLS5KA4JAK7kDp0AqAbVTqtiZvqDe/L3Pv3g4
bECaKZ3M3xFZx0+DyRMJS0jIKapgiYlclTk2T0AZvBUUjJBq6LU94fZIqBaqvhHXYmFaBd5Ci51g
0uPjv+E486xbAI0UTHp8/hGJFHzH4e9jgZwIgIB/QjYOoiJEIrxtPsHSjmob+7RY4S7h7rLi1op1
kmcI64KGKC6Cm8O8806/e/uNNyMTv4lrPYacjGyI04GPa8VQirj3L+oRXIZfAM3hNtR3wjSLu6E8
vQ3cc+IpRXERAkRlyoRMTXitYIynsJWfyx1AE/RiVVyVh0aByzI5ZXA9uDBgF5i3iKE+F+Y//ar9
BWDFrbVfvcvPWBHxc/Md2Q4Qlzw0KLyhByTChQXn4aEYe5iI3n6YCUCK53BnEyu467CXH+y15UDr
6uYjePCmAuLdOGVgXr+hFbBzmCv1ugAd+5IjAwcsOSdvLeoEFQymFWMn+37nUVwCAElkFJQzHgqe
4uJ09vn8NF4fnj8WB90C1Y6zmtxA+kOlPJ/euVTt7pSs9ituTWtjbBqMynnudWIIQrRhAmZZV0e4
YdzsAFigOOh2MG5i4Q6FOqa9CBMV1DE9ONHawo6BwTSWLF/Jmo8yWY8UEhfVzZsIGOdaeGUT5bC1
j4hpyoQdLGTJhrCO0SmKDJqFRY9rESrIVRPseDrYjnEwawS7BoXQA+HhXkKno+NQhRZiCFU0Iii6
8CuoRbqSnawIWNLJdHdP2H1A/P7iOt/fBe2ZvqF0b0isF3runVAaYNO2n3NX7dmykCfRd2DzoC4x
wemLFZZUGr8QRwnI1DBujAa1jLhByZSrT+LnURVhF6NDm22is+nq7GCQsZlcIEAN+KlQqbJVPN4t
kiLeLXIf1kNYxSXoDI4+cQlYeevaKBD8kvj3fN1LAo6SQaTS1Z6xFERUZlL2Qs0XVrK4tXNbme2n
eHYVYwtcuKJWDjO8DXBsuUQywhMTFzFhc0w+bdGLiFribs10TkStU3nM8s/eeJ+p3UzuZtqfwoM7
bXEmoCCGYMhgmfYZ72AM4qbVtsJVj3EcC8uxbbkr2RUDsEW0nDRY2pYNYf92sX+DLsqnGZAwwKGK
2tgDzzidPgT0eA6RcZWSIMlwPHAY5qUQ7RKgeFvyAEJf5H68CGIii82pOFp1JEjtnGbiMSajR8Ck
AizO7Yj9W8V+mO/SeOz90B5lpL+IR4AW67lQSGHCQpbfLG9nEk0OOKGCkVQE4JX1AnUCjcKBP2Vw
TE74RBOGDaReAuYRaJDktRNDh2HMUDGCOEVShWUAqGkMKZKHuOM0pvCqIzZiJr9mRu6bWLkVDx6w
uEaJy7RDEQvKyIotmRpCNRYUEsyosbz/4LeaSRq9n6TR3X2d4Wxz33A7p688P0BFHbqH5K8/aIKQ
EKAYG7QvMKvS3pyPbD7sPA+xBIaDHBEQ3UvIacL+jwvNsTXooRxhn4Fk67E/XxAOIVzBbCmhUMPi
CBInH45N8OaNaRCfFqgXox42rTocJv/C5LbgX1km2TgB6XTDy3Cbc0x94KUEHKDBmWpgK7/hzoj9
6coq57cdQlXe+8ju+jXwaU33BDdExkdF15Yz7LzCHqFb5C2DwtyZPZUkJsiq7VJfUR/wYzOfUDbs
msbWmHbx5L0Oa/u3cReTKPxB2ByBwPHv2oOfgANyvl7F8OJOF8fHo20oxIZnhmOJAPnK9G3sccYV
VUhfzKg/jPYD7zAuE1c2S172b3xs+7ekeuHVzrSwwDbwNFUI1ZwjlHqscpIYciRyPPIAFM0bGzdC
p/fsjB8w1nn9uqcW6YW7GBUMvu+I5Q42PR5+O19cTyN3GVNxbZlUcb1V58nY8/v2G46NW9l5ksXY
Qtn0CMKNAiUj/7cAxWd+wlQOQR8AiTBD4dNkcdqyCjFLPFP41weqA96q3LyR4pWKV6c62sFsu+0u
6ZuyxaFZ2RJfW4KSpI7XIs7bEw7GdA0enDhruBzXccUIhos6PZ47bcPBoj7z3Ps8tQwFuCoGJYsU
9gD6Qt2Hm775VSLE50ZHEciiqqSA4vlFb8AByniGIwRd5YNenOBbF7YHylezeesPjEb5+zzvPOSp
6MN73C+8bn49Ur/xzfhOlA3s/9TH/BtyIe9H0147iX9Tl5zU3ZzLUR/ut28KEewGKDoJ6HO24sy2
I+od1Inpek/CKEVCPceVySxw50eOujqXqzLFQ3dlaksi1NHyjzzTIr8wx6LnCJ7TNW4tP2fHB/SF
UutyHJs3htIE9mhZfHkIAau5Ri1uR5hBEUCC1pSTqvmdvksIYizP1WfYr3CzsyoSh2Flv+DPSvdF
FJjFTy5UY8ra4h59xQIe31ZwuLw90OEwMpcc5v7hXhgqt9SAOA1jbRsiJqNhIeDVivIslk2aJ5Ie
4p5qcIhxG3S1L3DLcvCMSXjIIF160y7+jUtYR7DKJ14vU/XqoK1g+xaH624AEGvFKphB0RMwHhS2
WFjDDjj7AOJQtiNDPV55etCFoVbccTHw7BOcVUC29iM7PqRsIpEYYSXj1rsw1ILdBvsO9NmEichE
uFqa3MkKUONc3c/1/RwmXvqub0fuOh7FGXgfb+HhzNUwqbLQSLhn8hcwf4M9t+NHwjOJZeOjTBtX
CIOq4fAITMqSFVa1j8DK6ygCKx1nDQSFMYPjPvSNDkNglzfV7HoP2+DhgG6SpfNEMTr7TzeJrRVL
horAS7C7iMRUCrCvh4+3hFDqIFR72DBiacLuHt53RFQhfNH5mwj6qyzSvvBn4qeZbpsueWkOgLnN
Qa3m1gq7XX1zKnG6xWU2IChBp7TnJbGjws/OXFzMhZwJ06k9Wkltye0LXtQL/EdivIYtvowwE5uD
GdLIixqBmGCv4wFV2gSFvt13jkAzWVws64vXLnZcLe4AJKctEcSfRIEgZZyCGJ8A1z7oqAkE4ltY
byd2lAO2W5hOsfAEI8Dwi8F9xX0x5fTgJoXcZKCsNBkeLfGUsmvUb+BXi47xdL202RuJE5dX2uQX
jP50YE+/L/h6er3dF4B+YH3ITwChyKWSnlGf/MPqbghK6Jewsvwfrs60OVVtW8N/aFFFJ81XQTpR
08fki5WYqCAgSs+vv8/Etde9das46+y9dmJDM+cY73ibeiGfxEHsQ4oXw0kkP6iqax4YUowK/QCW
cr6xZ7phAt/OljD/y93D6c3gA9GfAPJ8pm8I8DmvRCTweRXoUJhw7swQ2DyxNwp33C0oGdwyWkc+
zviWwS0UrpPrizwivkaxBGw2Vz2jUWIQFCJaXNNaN1uCipotihuNnQCUlIRo3oLX5l2abfbmYz3B
jcHBY3D/MPfPk4YxIwSL5EUm6OgYECRBRuSFeyzZDtzUvOnIUp4dMpAJHjnijHFnrOLyoPhq8snS
Q2KSMuU+5DFXmSkOtxItEJRBtzjwlNaXN/OTf+kjzlFsgJztZ9hA6UqcHQBxAWPBvUHRwW8bfXEb
Fnx7ezUbV3x2fNOGfZaGykj8Ah5LGx5/ZMjcpfrmNtBDEX8hhkczmr2D/cmDx8Ev3R8h5EY8QuiO
eYqQHnMPdJ4xecYhXObxvp+lNA0JNOuVDxlzAq4UTjlufSB/AfMG4skvVliB2jxmEveeCCjPsggb
srOAShvyDtGIsYJslAHmyWVam8awOEc8RT33//wyPvBpO8YcnIqqW2LwxmVWpBgi+B4+E850fUQA
VT0jPlcA4IJu38whi7MsCPb8Ij0A11eTrZqQYh+4IukZU5eoI5UHy8Dt7cCdhh/gXW9+tki9+Ztp
kpFjwnp5/rQYMwrR4//zievlMMUXOcOn0+2klZa76yo+S9hjrwplxV82MX7KYxblYNRZdH6YHRoM
RCdt2RH22aQtS+CgVW7/xbiNWRsKbMZtMPgypsu5Vx+93Figxyovi/rpsldfCO9iTWDXuGwv6k/1
0bBnZz4bm/2qfbLci1QCvu8eFznplRsWA2MeoGorEP6cBU9sB3sZByA2l2HjzxvcWjsfwTdZrowy
lKvHBjKY/ru2Qvo9jbGwniBwokjCsy0SwgoROA3cS0g0DCmo/EKiQs4Ezhz8pKaJqIbqF7cO7Src
Ouzxg4vEpsd0ioOLw0dg51I3mCw7D7v+YdiQVztAGbv/HBtDKp5xdptpBlUDZE2RevYnm4ONeQDL
FXvXrKRDdsmxAMLGP314uC2zKX4DHw3MjPr/4jdO71DCUMJIxBvRpSQh6cjTEERBinylfBA+gxxi
EWTTOMwe2dxYAkkR4dFQLSz2Ec4HuNcbovWm3XeN3WomC7+6DnsLMvq4ojshtLN2GxuPDVi5i2xN
ikNc05IPwriGg8vA9WDSJX12e+5vwgDfT6zfgumA1CDkbmdRstOAx1KGG4ehAND7MknjqxrzMOtY
K89xu2PAxo18RBcmuOCczwQ5/oG9iNEw4zMCfirWDxpjBnTMgIdASULz02qXYrA2TSxHXZhFsoNQ
CvAcKxS2SoQxvC2q0rm85yHmkefQcqEzVCe6PKs8C76+x1iBA4P4u0d8hYMGKAETGbERr3cM3XwW
pLuKC98U7BQ6ICPqbHaGVfolZpuAt0i9+OoQ6BzNZxEe9mKi/YzJsvFs0mw9SknIzJDvyULOisUz
z3CWb8x5NF9zqocc00Ch/jfIPjJX3E/n2LC++ogiha+7UnxuQN1YdA8JVhYTH1mM46bqhj/15911
e91CShQG35NtPpeHxQ/WPtsMgEPeOpVrIdyxSX6DoyOvTuAY+IVCjWHaiCGIy0J7O8i3AFtRCP6a
z++yjzDL5dJxUIEY3FVfKqI54E+v8xCs4QvK3cjB9JBHmaruHsLHnJi9nTuSTZ0Lw77OvY6bBADm
ngU5M8WaLO/Hk3NGwe9RHBIWRDnFfcPDAc0RCwOUTzD8G2T4GNtcA6zgwtkQpvjV7xiQs3o+cz6v
0/nklCaZN97oKD2uDS9bojW0+MrN1riUwviRWooajPeextN8mSOrtX8EQVZElcciSbXGz91Hh2w9
GRQFoXpotpQQfdRjOBmzXTORr4f5Dkx/wy7GcyZqFthjTHjxiKOcnLNn/duMZHAA/JZ3bNLwQ2Pl
kTd57x9PiAK5I+HD7yJKGHij5Y0JNDkWxFMWc/7qqC8S0EzEpiu452cqHWiRUCbhIvLXR5fY6cw/
MRAQJuUY+ohQNkogilwl4pxfKaGNxRF4wvuTJLvjLkuwqb6Wn4j1mmUP67hdVMs/aTHLk1vdQKle
YX3u/OmSvDllJQxtH56sioUEkocZJvlLmeQxUE0KpQh/KcZpOGCjq7VdH8dG9F072maqi4GAFkFS
Y84A5QXsnIaPxp7Or2bXEiEAgBYzbmTotmdBkqGbV0z/ymML9Mrzew3prxoqgvxA39tOTVsWv/GX
2rOVLwFG8/lSeMSB7KD8oVWFEAY7sopg4fCPNIt00+DoXJE9DT50yXovGJvGq/xZYwVzdWXIkJON
w53kJ8BprLhMXlMAJiDqYDggl3W3zBBhVrEcMQigG4bJ0yCBAQIcuJGeafdUUulBfye0f8Dvh64H
ksNl3m+xXAavA5ad8Zb7EwNtCLDQIkfxCzToqS7a+A7WIt8IfxA+xI3U8ekTWBN+BHhE9wpyBGJK
aBWzjiMJZAdCWGh9rWKtPqqPyhH7KEzUHzX5bXjEUIivLgXCe3qaUPD2fLPjG28MstEoWADisiMw
aF18HgSvGC7DfANJ3SE8mjhr4IdI8MjGfS7R1r3StRqfgF5gx2AKtslAxcFGH2z31i1LDGOOZAPM
GWyIwUuc7SJ8MFhz4GxA5uwEVn2X1UI0tKncTTGQOGPVarr8AozJe/ct1Lb5BuThfufc6Y279Jnp
isk2q//t5nk/hgVQ+cCtMYmeMavaRTuKYGNZ9MuBpgQT0ugorOljCxUtW5a5POnArV5PzEOPhkf8
a9K7R0Jwj/7R8MpRHDecAjBDruCIeDDczkdqdpFObOFjjh893hyUmDyFtL+LNhFHDX98cDe4I+r4
59Fvte4ZaEEiJAo64eIIzbZbkDTuIWCCXkK85bLRlvcczzu3Xu1W1nndGyupWXfntdasE0a++rpm
+ogKM7QQvlkLhPStp7ybZdQMkVIyhiMwMToP0a2MjkNEdkJW/o1PQIeCRqMVk3KTAEbd13S/IgP+
KqK4ckUIDA3CPvE7xSmPYHeeXir55d09BjmM/gN5HgkiP4FWiv9MDtwsD8h7wysSo1WhAaVqgjFE
M54tyU5SbwtoQxwsWBBRAxxbe9MjHJ3eD5kIxfJhnyLjxa7lRfqCb989oH7IFEejmkKgxxinoilb
5+0qaUleiq0CNXFsQxS/CaJxtYDtLCwZUL6SXHy3ZIBzjgZFPioiYdOusHdjPiQgQsAnxhhAuOdh
fiKh5JMnmecZjOWOxnbUz4d2C1TLfZeb7n1w0G95I9A2qHZH4Ckcmahedg+gZ5BXLWxumFcwB6Us
VTA+goENUm99glwWlkBV25vwktoe304wEBLBBR8f4LrbnGJZgLV3vPbOBAT6NMBzhNFJzlaFzzsp
YsDNjBDAthThb4EsPm38LbM3DC5mFEmszO9QxdFUCjo9iyDRlmDWhN2+JvY7lEPWNzBPaWnHBYlt
OPlxkIiFOYOwLrYIvmYFSaMlhL2jLkxpACcVOwKNBL9kZj/x84HwWEhZQMX6oTr6J/ZWvLa6MpG/
AGh8Zluc7eFUZ2w0SiSmTav8ANzbPRZbluL26DI5xcJF1GACWBZLt4D7YJPCl6yYOzzIn1LlLhGt
t6RdyUEJL8gzD9Z/vBZA0TuvZeTpxKSBpwq0qnCrBEdFkhfd12PhQGwhGaxGBUp2TS38KTvQQya3
oBwShlOuVQp/SqN0r7J7wW79FxFTUjvSGYSYUNb4cozzMSai6hUVvAFrpnAvLNCtq8K3xIlacgfJ
lbrFkTtbJct3fnOsd7VkGoHnBoaaDXEqxaKCmoxIYI69a+MQSVlJUXtZKmokS5EuRSTOWBInSSTO
ILLkF9ov1PlQMEYPcX6bOFR9JDUNS4xcSQD0R0a+MHJawlP80fAUw7uBuU70iGqiR7QTPcL+vSGF
RD/tYf7DGg/9G5sZZ3cWXhxmT1yacyL8mL3KEIcOsVYiTR4LKHJBXONbDRprTtC8zlzlEs6Yq3S4
OC1U8spCo4yyU6SW0ekUdWVkH6MZiURllMJgvMQzpLdGdJ5ROyh9ZF2ilsTwY3RrwyF1duyUTnWJ
rpcIpgkghqQIJ8+cIU3LfJqYFnHUF886sTaQzekhcLd/lI/q4lbkvewcWip5CVkXu0Wbspfwokgb
o9voN9IcMRTkHmxd028DugPey8LDSp9Wp+ZDDm85a5g9vrKWoTh9wE06+67L9+GDuOh7YnT63uah
qCdZ3YRfQQuOAq1rbvz8E3ohe+fAifCMtcYH5ey12kxG1GqYEXhTzbHKNBfEzbJuCoErvkDZgi6P
e9hYyBqSJ8/fd6ZPijSI6I4ukXHF1btM/QyLY88jMhOJuRTU1ZayFfwwm6P0KrCypskRvebkK1Iy
+qbIPqQgf/ANRVUJKXKgu7FFoUiJrX2C56nPgKcAm/Rj1y0AHlBMDQ4zWybhsAGIJT3hqfkAqL3s
hUhJ1I+w9vh68J7bQKWe1ubjaaM+tChhCw+Q935ChwdVrNxFwFnlt9EhnehZZZ85yQNaddKBEu09
w2GWL/kCuWWHzK1wTBtHctf6YdFGl9gwu+vFm2GfzxtgMv5kS3BGWfRDBSF4wQyKOpCQjHmHayso
c4cJODocGBlwGK9L9QWi4P24bH34npqIJ74DwNonlvpcO7azGv/nE42f2LKaDyz6CTu/5SEBf2VQ
fZA0fEV9TTMMDNsKN3qO9KBuFNapXVQUy6vlV1vgpnsHccw8mnSYlNDyJTQUFIAtpiRIscX+BsCK
HIxTLdKFOe/U+AK7vIvAgMWo6qstvQC4KS9LdwdMR4t7NqEoi9+HiUnjegyx6QSfFn4yoBKw/EDZ
BQLCMfl/6u2zaHRzYb7WWmvuGq4qvFCgoS1vAUZ3Yg7AXEegzHwaNOXZ4YRXIPWZ/sRF2twWvYyt
zxv9UfpG97OfJe/VlpegHQTrA1SO6EfbYoknX1yzBf/IP8favZuI2l9AJHxBYilx3ARP/nNuT9pg
J/QHUOd4Bnl08MbofZ7DW0NePfvvPHvX1vgwY2LQdXMT0zLQiTwceeTgQ9FFaoIIWlDSMgwdmHcu
0N+OcHQn9RuivBmCU+TcaljmIU7u4vECvSGsaTIvZZwIS/BryxCV0SLNBAOULGZO3kW2nc0nmsxs
Uw9rBsBb3FysT50TwDAGxgV8JTZWeEAK4DoDpMlLFtFFB50AAxm0VkxhqOjZkvPqicK2A6hNYgY3
jG8gJRAOixkMB4pV5y6CqShjQZxMcSCCIW1qMN27yRnkAtfcj97x6eOaOwBl/JlQC3DBQlsOocAb
VUjUmMTYXxFRY7NMRI0ZLeNPpuHeRfZyDD6IlXCMYj5ohEt74+pPLtVpnqrsALJzgWWK2fO4aGeL
W71oxgV+ydiIYUUd2MySBaEgaLLgtGO077etP7KrXPz+5EsjwSVeIgKIqKDvnCedTpEyqVie+mXa
LxtjaacxFbTKQaoUG9r+PkgkumgixABafNJKUE3VJBLdAngc9BHHrxS0uXNnnBcKgk6cII7uIAK5
2OUeCRyiNGcQTHdD8fRvQH4vnSir6JzIcoP7xe9burdFJXE8UIwhdGLchlcwWjWSK4JpVEpXKcgq
kD15LBkGb8o9ki5mqPyC4BrBQNX5MugwL8vjsCQaESlC0sL3pC5xBkJ88yjNo5sSnmucuAk5hws2
7zB3hFId2Xlk1eGJOvrsiS6cIQDjwZ14wnDPBZESKPwjuOTs86REPC4sWfarQuXPPOUYnq2v7JCK
OVwvxXjjPzYf97wQiOvK38jaQZDbL1Uk5cscABj7eeMbHFumEMz93mEMA/cdnHeaAjEIwqYXCQDA
BpYLx6N/KnxwXI4rrBV4VtgKuKC9oFsD9ykTCWwgJjMIfTLSgqqME4SKR2yO/CX8c86ai6GPOdJc
zK7DrAhx4SGWABceQ/J5tOcz09NMzyQ9FMrP010KL8p/Fl0ELJMaXn1mi4P6zqcU37Vc3L8OW5xY
d/hP/2VK4m7AYbQL6YjPnp+/EiyJoFeq12a9xsmOql/EIyiO4IUQeot5FRYwOwjF/2ViY6zdB20Z
QGxZtNtzKuyj4FEgoGoWcNIQWXHQs3LA3kFCdee89I3gvFggjw6Tn3IFfYZFgDazQ4yXzfGZYjic
xcnheKAqn5h+d3kjAhs6bJYa5rK0sJCu7l0sjSxUGWa+PEE8ANy7W6RI+RLNKgLPnC0Sup6IBmGy
DqOAHxUjYSdnnhUSTqRdqSQz5EBzuxOVJUTW08RlJQf1MqUTybaXdB7pRDW2IrgmTFGobRfC2bEo
Nda3ZnPnqF7TjaKvk3RjEPaohxpeRqQmtMGuCFS4vmuzcCCVnIswKUK4vTccLYUW6npxpRiuoyg2
gp82khvwT7ZWmf1RRLDglXSvf1rZUV9uQ9g/MW8D1ptGdkq+RB1NVYPqAthSVmJ+H0FFxxIrE3GN
0JmHgy4eCkoSMnljdKQ9MnECMftzltIm13sw9dyIyQjKdwEZvCU5I/acLvEGC1vASQ2DzP6JMKGy
8dhXcGMwXjCL5piioqmVuDWZSKOUn+oG+4uqoTFJRBB1kaB1U2RYXcQGlMKqSR3bub3TAyu6f+1F
D4zJToOEnBYNWXJFDZMzhMrnLLtM90W4V0OjgfSXTl/+XxmbhgQidTLEWZOMTSjZVOEhxJGgikLT
IAnK9/AKBcHA5oy0mRB7sUERyYLQ9PotTFVLiXYcxVKi9uiXJS5f/ZIcL/Soh6T4a42JOybWmJf/
Dmlfki8u4rJgyiGE/PeKw7CB4QP59B/FF5Yv/DPIixKkGVVwjQlUu94z1S7relyrDMEiTFFT289s
v7ChvPgGFoov2g0Ce9DCzN7Nu6ujM6+1w3sqscpyOQaNYGLCbOP1qwMoXM2/AenR/KBfhZc2JXyx
E0CkvJtj884jOLkH55I+ElUXPF0GeVtIRbrsV7jQAdfD+sl9mmr98Z/vI0gQTDTiyQCfOKDydQc8
HHePbC+cRk6iDZuJjQhugyXYqdJNHGklDqxegX1sMzjLQV2xAc7L0J6b+2bKLSvIRsChVhK7J8gP
ERG5oIBwwKvlg8MCwV17nHJGeWsyF+EP2iwxEZsKZEf2HJg8FB90tJzzm4vZjCARqwkUMiIeqJmM
z/wA2YUFgteGjUq6EG3RM2DC+ZBQoYEfpbZjfcKgFIwhi04PVidcXy4vwBriWKMkHK9yKGb2cGfg
SvFyoG6CcPamyv6drQwRGxijUwmnhZGKg3UWY6p/h9v6vURElAtHzXKOX3Am23LFdcLgmlefmSEk
W2Pa8gVoBoYwPsBDt0TWlgun0X4GfoAES6lDfQQcmIFeNX5G9QQBEyi9jpH7Uu1AjmxmTPIEP5L8
wOvuGUZh9YZUHFYkM4W3NEcFEJqWCMiQ4QLQLRNAhUeyReQgxn+4jgQ7ORiyQM0CQxXGYSRaf1xw
oZyewo0MIcIMrDEw0pBLuktDrurquCaU407w5AJB00kkrHMcEhgzxC3eyL1DDY/DboaSVxwoYjtM
tBElzbdljvIu5O7moyiVyNzmc2BglmFd9p8etsTD7CIOA4FgO4dMQDhPHVpKIOfB7RoIr9U+7Ahu
rgnywZKN0CYh4NidfQQcBgs2QoxBCDhm7xd6vuui5VAX104cN2yL0ckSSdetKgMVUXwu42MZ7wgy
GWL9ElOvsmbTtrOOyQQeQ27zZVpEdjSRQiRNKUS4SZprLHqFqgUTCyZ88OigNvjZhv//+zYII9TF
GRGiuhAZz+w2qnAb6r9v5IKSzDFFs6jWgoNclgEL0ymdhWiWK/6XZ19RHD7bVV1eXjVyNEqBO46l
wB0xN8nIdmnWOTnuzXo2W1npup+tpDVmKGQaj8sME9izv0vFYaUgZL5peQLKNFiaHfLUlWzVZyup
j/G1sUjJyOcdRQI2VJRfi3qZ+zsGBfoa3zb94hmEIbdhj9S3gKg/p3LATAznlWNAOz/Z98moTTBK
QgZ8DMA+TZ1WY26vZVoRPAsnhxD6UA7sQXDmWYIodLVLDmUfqXye2sWJhVOLcQ8BT2CS5fkxWdXf
f/Pes1VlxmMf6zN2BX9E3X31VXoUYnOw8Lm4fbloFcwrsC5CxSLcSeoA/x6uSqd4pSU+ALm6wA0y
Zn0msNws6qTwF9sSOqbbbsmeZSva/CSLhjahp52aKjnxVQI82BoHwLMfMqvYp8iuaOH8OpwtTJ14
YxydiC6t8IqxJ/sr0YHfAnow0qgsDCq5ZTCNXrOx2pe/zqDyD5EeZNfwefDOf94FTLprCDR29VVH
0m+JQ+dC/qngxUlfpu0kM+EqwkEDTckreAd7dQPfhlj5co6XI+BH34MsPOkvxDzQ05+nnT0TFQCp
c1TTy7nQU7E9YzaAQu8AvkGo8TME5eJh9qlOtB3GVihJmX3rG+kXTpnoQG/xsJnD5cJngWSOhfSG
0zj+eqbzwKauBsDSDOZPaXBLxEzwYoawxYTa0yDjaAmmYMV4qOrkZXp64ZUnpFBzPXsivrWlukXA
8sIfFqvD+HSvMFDtXE97Rl44mak/ubTvPqiGuo9x3adbTiHAUSu/AmS3aMCgmDaLni9NasrPEduZ
dwaWUJSonHS4Al/ycc/5A7r8qIuI1u4FXx2UeOuuaoFWaHDxkR+/jpKKEXf1wRpCwcIYj8gZKIyz
b0Gcw231oftg5s8VKpaC+/QiI6/UjRxXbhiUi+HngiT/3LycvlFZoM33KY6KRnzRvCRSc16XPn+O
+rLvYtAcrhZ/3gbMizzpbedpJFCOUBuQ8AGlPlPk7auP8Yn7A5986W3YMGnGa0EYuGGZXHERuQmu
+3JBQU721gt9ASSLrkOLJ5p7LtXUCf2jdQFQYANG7tTpCOrPa5IJ0iL85wTozENISSK2RklA2/hy
hH8gODVfGS1MqBWJOeYrN81R8hDhMQSzKQYQ28sLjSFmKjLfOC8IrGZXDxokzcgVgTER0vMknuVL
IiMgudLl/TaUSdfwdI5wZD3Hff6Ltm86zSVUOKXFJxOZn9Cl8v07+AyvdbEGlOItcAQCUQSJ4CQ2
HbNnt39CB829yYOJV5liIPUW3VH3UNeg0jF30LjOm5B0F0rcoQlLVQyuwXtA9pidEGACgSc3mPBZ
7/vK25ucDqotgQPJmGprqxu9dHzGFKoYiALBCueLUA2CeJ5SBqf27DE9r+h2vqHtcJdX0BLNhfKE
s9t5ZcXc8oX4z92HubD0yqd4bpqQj5dL6Oh/u/KTYAAdon1J5pxbvM9kp3jXsPuqTWZuDhCa0fnI
ILlPeUjA0ESOJzfMnQ1Tsp3hIvdgOlAPBqYQu5glaxfXN4DfHGLClDHQw38HfHuX8tDkEVWDXROA
nvKqPEpYrGlPt9SRH+r0sVwaP6W+0kOeLJ3Lc8XSSME2AvBVm/uwTvn7tAiSZgWcqz6wmCtaeGnD
3S4AwbxxC0k+sczpd/fBT1LvY+iXXP5CSv1tOZDsXnxjCCh/pO2bvmMIVs8zCy6xxzqrhyaTLfL1
WpDrCnXuT+7UO8f4Sev1kV2ETiTFiAoRQrYacRHEVpiUuiJEOioxDhAGXjnxdLiHs3KT7S45x5Xl
0mKYT3QT7MylIjCuAZNJ9Tp/YsfBk+n2PfD/BYYm81G47+FwWcJLEkZxHLynpCUEGQbs7fha4U7I
7pDj2zWrH/jFI/TzC55Vc36Cfx0mV7OxWiZoHdnBL16aeCeEjiaaycVvjT8d02YA627OFltbnnDO
4lneOWczBpwl1h1n6nZyJGW7NJ9EWQEDzcQqExSCVcOXxIwuEa35PWZNO692Lypn+in7pjap33cP
GHnh4pXo83QgMGMuX7ys9TouA//cEsXtEtOG/1pHbgWM4dFlV9VdKhrM0G7fCmazjCv/eaON5BOO
uOiwjLhiJy24qz74y+T1iY3ZBqlEtWtEReXYmigWcHLjKUh+bxXJL4FEsh1IFnOoD1xV7yfwTF7v
7ue0KaWlpSw5Wcwa7y5w+EqKfcLAaUGcJS4JmzifFGdWrjSA9vwqYcDpheOMDBAHAzm+HieZ78bB
Scbpj3PMUb7jgOgNXWjq4UwPleno9XB3jGo9LPVQInSErLsUoxmG56iZQ77xdb07mKpr47QMZY5k
c5TcYJaFe8Oh44Upc00aRiBbYKpBagV4zYxVQBbGk35Z1jeir1cjpPDTKtPjNIstE1NoHEgxLghn
FuHnHi7SiqitKWjxeKGgVS/+7ORj8CLXXm8s8Hi5UOl4CJu7bHG70QfjXiZ0ySO5gVdR03JQ0Jo2
UhBPxmGrh7wdyFj2otRJkA8uECV9XdQAXoXMAtzjYFDP2QmIBDsiAc1sjHwD6Bz92eM5X/Hc2y6m
s/gmZwyAMTtMcNpqVO7SpxOI+Ka9PF4bD1NjpfBIiIQggmlrgdcH9q+AbqzH09QXEHRwdeobDPnp
9dUAMbJNMjv7cvrt9uk8/5YbUiQ8hklVxxbBfEUKiT5N6nnO072DJrzgKFDyt4sLjyUFD0Nw622X
Phoylc1SpzAr4vFBYR1mbG55HPbLEEidcxuZt8fdGO9yjHj+vymmytxeXxPJhjA686+wWR7t67zX
vAtxGxhtiPjDOUUdYSdo1H8U7B5/Ldm1yNeSSIle5Jo4sKInxOO6YXj3L8ZjhlXgzTcxYpHn6hKn
kE7FAFJona3ES7DHWqSfwwnLJbfZnK9AL6GCBX8iwgLrMep753zZ1sLZUWTWaY3La1lAyC4HIdS7
nTue0T8wI6QLdtvz4nKlsRLH7bxIrtPBxVghYTH8K7PQ190MRa1vUHfj4jfjDkOexpUKbDx4rvNn
S3GUMj4fY82Kd0NsDHFrxTcrLlCpW/HJiiUzPrNmDPFxiC3WOcWBIMXT20fpMZJ5vtsQV3dMgQ02
kWqe/rbl65XnWvE0nDTfiW+71HPpx6CU1LCUEYELrfasXvBE8ImmnZyBuiIkfIG0TCK6dcx1Wi7Z
fCipXBcEl+pkeeOwriR7XKmYVVbIwVztQ4N3eXE7bGS/L+dHGYoMPp9M8yW6D2wMUKKAeTi6FqZS
AMJG+ib/Kf/GQ4iDQeb5PX+fubrQQeMX7KuYfmEzxBDzGyNwB8NVGrt1YcZdH193mB0vMRzX2KHr
B+Qe9dxYD9dn88ewhTsyLsznb2uRj9+MS7lVMUbibp0xrplL8YwNgm0DK/AH+ocMVKxez46JU+Ey
4Za6e38JFW9RwI4ln3n2oTcH6YevzkNA+OgNm0o6Bobgg8sXwI2wxuDZa5D9F56C1z827aQOVJvz
O64B5/exCRnNAprFZ+NxeMKrSHsB+7xSjF4mg2UIMVDY9mhpkxguFnZg8QUnxC1UBSyRBNkOJziW
C8ybge0tfEIKvCMpq2Gtr0faiZygOmRBXrG/wdraH4s1fCDMALH4o+2xA3KYUXKlSSwtwVarKEHG
b5obnBufccg7CuWX8dqQXvlaFW/SUl+1H9PnJLODoSbXvhefs4JjOT4b6FeW7QdpP/8CYvnNM4NS
hnFb1Xov9m8EAFp5gKM7NBOTx5m89SXmXet8ubsuU4EhzVuM8rB5yrELEy+P/Gx39U4IDHziETQV
3gT8FDAWZp3+LcGWSqyUhUUtwmzw5LwdQQ/5TAj6IK7tfiF2oIRKeDAY5wm9mKY94fsWjBtIcuNm
xCKnieChNdG1eCi3/wFsuBFF2OdhZA3cuLq5+opn1lrrnyjc8HACS1q93XMtqdwU9GDhG0Z2l37D
OQXYiuDN5Omz8YoQS0YFyJQwEmdbkX+7Rxh2HADZsEKwWAMj38LyeB7Nr+SQwi5GGjWNXZL8l1+H
PZLP0Y7dfRyh/7G0w+edpHCA4jADOcABCQ/boK/ic3I5+aU78WSWC5NyVOU2FFQ+Vzk82IEtuzBU
+HI7pg1LThaFIAMNtgWN3oMuH7ZdFXEtkOvMHhtHWjIKb5dnQP2z0I7JaQUuD7dQCP9Q9bzyRQy+
JVPgG8jaQScm6nUEy2aAxDgRgeoDVlzNLFmwM1F4TY6XHS7WmJbfpWpW/SpsvK6Ef6F7O6O9D3Tj
QxL3dhVVJmaWPTelMKojSCMXH9kOjoZF3sTRgYixYQHFI/OyUPjJSn4hpoKfhzD+eLOgFHOj9U1w
fMfH0ng1mpuP0O8F4gLNH+mKW/6nPQ3YWKJFlKNTzN1wimfXgPBNkaJ0a1ngoKwOWLNj7RwTbcvE
hPaVNaLBt8KbgXMknnbxlAvzbs+k4psO1kkOFi5GBwlJrQqDDeaC0eUS5RrekmELWGAKWtPwBIHz
br/ePZr9g/EK/wd2DBOYMNGEm0ilhRrv1xOl55MlnXyzU+NAQja3cJ2+BP3RhP8wz1LogLhuNgNZ
0FiqcQ3Z5DldPN9GzMjSu6X+sCPHZXlSlgQimF3Efl6SeIz9iI7aXHix4XRPASJoTRAYeWKepyvM
rcpFdm/XLLRa26mkLcbdfqP7p97XwFRML2+8vvB2X0wTm8Wb2sVY/MWgnHn4Q62A4xxW2Mhw8fN+
T1scKcRWRMAI74sHHG77vC8ZsTZbOyrPyevQQHeL54MD0xJbAkTdRPV0zvCIWQSmEaR8pzG3N96c
tIDDU/8wPt9JWjw39yePC4cCst7DCwU2BzHmYUEei7HEDtNLkWPiIujsyU7ClOw7v0YlOzubrArz
iMQQJ+3nMonh3DKDOIrpyAbIBD4uq2zMpjTXJCbwU0wRW1ftKmxc7epqRIcrLgTK4uhVI/IYXoRO
/L2iBXotpMMJtcrMlzR64TdNwiYLk5PgqolYI7UIZBq1q8/+WLehK7kJPizTsSOBBOwJm1X2YNLC
24UyHWq5sMUby/hXQyZIPJkYDZgED7zv3c+bkG084BWwT6ygR/f0y7ZOfDY51tUSACM5MfEKpW5e
qF6mYtwgDj6/hFK69SpWV8AgvMQ1qgiQFQOGkduwiS5PVOLUDyBe6fJSIW5esu/Dhc4vQUUXxNXu
RUZsd6XdR0NE6PcIqgncSHlRbywgxxQnWJdW3icG2Jj5xSnITsG9/BnkOS6OZKQfg4bkrmPAQfKs
3fucuyMxS2ie/7402ev3+PUaUmZNiwZldf7TkPDTx8zq2JR5ikwqRIdgG42pWJyX7pngARaQCy1c
VAxRxnERseTdY6M4RrWsFCf9LVeXS5gxhyYnowuP/PPFOXTkEGG+7fQNRvABuyY2dEW3qBtmlBvc
b8pmUzSuBDBaYcsRVWWk8SfX/jrntGC1SGqBDJbZMfaDDiscFQ/SBz+/A4HVgurlnLCZLyycnUYH
TgYHUXaXRByaJbKt7ekwv5of9o3CESZVuL0pK1StehUYECrxIjC498RhVkz/vCYXR0YzAwu3Xqx5
LWJsUpzFc2dAukHMVRbItn9Tfd32W5T8rV8Q/Xjxa17ohEejV9wlR9UcescHNELe1tCdcUq5Lkmc
/T8sQoiEUAiPsD4mFmH9KfiYc9XwZSbPsyDrAxO/656bLqzOjv5NAIQ5EikcGGcGI9gRO0fs0Meo
zJa56tyo40ijiU6aN4owkcX4yszAU+NT8H/TeJqEXCv4BW7z0z7aCTytwJoFRhlC5SOsw1jYo/jO
5Pbco3sqoh0n0qJVueMncxk2b21RabjIL/SOHn8KrcBwrSI0yK+I/DuJ3AqFAIuORTckuiJx1e9y
ht7HLShTsSnHOX8GuREnFAIX3IJ6nxDnVwr420qxFrfS48BK6UZLD0fEKc/Ls+QwXvX4bqItsT2a
CHVJbzIbfG2KGOTRoDmQ3/tfWo0EDadMECPumu5t5vLe97fnE/De5S8OTDg5JcKfSaaRxrHpte+A
8z3lCWQHop/8g8QABRQYtiDviYdw0XyUTN+WE0sNOPOCBUJHbq2gsd2pgSQTcQw/+bao1tUHUCwY
9O2JkRYE7/mZJu/hdCWYBj9AgdcABd0d+ncvHURHeoDpKL5n5kvxfsMfGk7tzLFeZszw3xFJcwBX
Can0PRQZMtuD9Ab5b1dhvjGfP0i/Q+djK/8D2e18AKuE9jRsRjgi8jNMLw4G7hwIZAzopwIdkJLN
VV/npB2wHDKvJenIu1nQFAgYhFVN/CNFoUugJ4TI7BsYS6Ljxy2CXBaoIuQKvY83GICCSNU1ISP2
bAkCpSZL4n2YOUCBBJbEntEfn46diF8GdSYPlYMZfz0HfITTxgGCC6GNFbT5uE/e4X6A+t25Hy3s
e8yU4aVNQjD4b0jAOE5vMyCrKecN2RnCU/TCPfaF06FAA56n71Lhnr6Bz8EzCYx5gqDHkP/O5ixt
zB/mZf8E5Arwil9hwnZhviKu5gCYvWx3+LVWXuXhnOhpV/wDkIxVIpmUpBL4lHDbuj0SI3bEKprJ
0WQtKFwRYTd88rNoxfQzsxgcc56KQ7eHYJdg74O0ih5lUmgiclY3NrVc+O+63jOqb8y8p4Mvfz8/
YNt35h/sQbgTvDD99cRQzBVGJLMVBo8IcSeDTMH13P8TkMVCpdbtbWphWyhXH/DsrCmJk09JYzyO
sQXGy2lg4c6KigYNabOF9IdC967COmOzjN9LJ4RY/InqbMc/EKSruhCSOcbpUBD+mi4pwReVFGoq
PCRhaPX+Hh3qvtPCjBbo6FJCbc8RIlREiBbezaiFOZ/zc7mi1EF7hRmujUsqURUErrpA8F1DbJYP
Ow/SxQxUGOwe1y0N5Q5r8g80UxsDdwbm1PTk7nyyHYqpCOMWTaSSH2ufOBjCvfnO3EEQrORn4Tn5
p5SScezOM3ClN5j5DPoN4asUQtWBE4Cfj4GD5mTpg6vP3dIHV5/ZIA4TKStTDJFQ3R0KYy8PiImF
j0/6gssL43om6JfmC8Y+XHsogYnyl2tPAkaOrJcJOeYwfq/GKf6xWwydYOAzXibzmWkz5ntw7GM8
tNtUeO/M1HjF5iVXgeLI3g63z9NfF0eU4WxM9HH7U+82KnRLl1Od9eIoepf8RTSyqGPJX5RyEb6Y
86+JiGAsbYcUxkHHssM5OoJS88lADOXiRnrVd5/wy4Q89orzKrfdtWKdxgJssiikJ4J7hpqMZ4G7
/IyNBM8zXQ90HjoXVG8++V1C3CqkYTCSW+dPMjRt28soVLANYrxuDx44xxhWY3iX1cBVsZDy+QkG
QufJqOZ/uDq35Ta1rtu+UKhCnLnlfJDkOLFjJzdUbMcgQAIE4vT0u02Ulf+rXTXLKytxHFuCyZhj
9N46cmLQFEpylRIdbo2UkPSrIXJXkhqJhJrcKmI9XDQDvHJ32QBIJShEMpkHm+BEfRW8qTVa8PMM
ex1O7B7u5Wnwq23hpScol4WXftwWXnqjgOnuNrE67Pk79rCXCw8XHAWmQ9g1nk70bhg60bth6Gz2
0kGbUtAEC5atUqAJEHaAGnJ5TfCds0/0PtY+DHbSLwP2Bibxc/jFKk+zZUqkQKrMTorD0rkzjVl1
f7vti3qvmAja0jlH+5SUY1Jk8enqaq4J3dkIQGaXnP9zkPQCmd3PlLsM0INJDW4EZZEfVSPmR99B
G8ghnIEWGq2+yt85nNx9JD330PLuOgioG2ArPrIOJ+7e3MeiQggDFhWw7P3nyXiF7vKP7353bdnQ
8Jkm8fOfP8HoTe758/qqnV44l3JOV5jcvkI9ESQvJCJmLriCLIIOWehDquSyL9oD5326F7BhcmiA
G6p6qmi5Ab0Aa4LlBSwJryMRSRu967bGqDXRlqCqRYgDgzOBwL+dtpDNsfinWMjmsl+85TPONyGg
U4G5bQsDGMukJ4HXhjcYGwXWMdPTeXfYlAQREHIW38e4GfGk3Z9R+Mnm944RlYfBbRIMHDg6sHCq
XcJ+yLMIkHSZ8EPoqghq4OfgnGXOx3QQDGssKdWn3dFGxjxsRKhv5DJiS+D1XADiaEKso82/hL7Y
jDHZ1YMwlZ0UvmAyrbR9hTa2jmm20EmBkn4l1JPMtaO1HrWrp/Dy4JkuBKOlve2bJ4Z5EPqfGWc2
r+Rvro9MRgm82mH1BLsiTJ7O7X0jHSCVZFoOHb3fd8AfsKMDg3lGXM4T2MFljY0X6C9SK5BAq6Ax
gBHY7ZIdyd5Zol/SBW9hOKPy2cEBhwAa5jbTRgGdONuhNSQ/V5TH4X17yt7ZAzmM/RaquuUr+rn7
8FavwyFRPu5hjssHG7lF6qQnf5haIubEyIxzYU4gFZy5aY0+FboD015CS67CrstXpf0iPFPCfFsh
weHFr4N9vwQX1EF6cM7DlVM53RgEqzmbEYN/4nsdRNWK0/cC382SmHb0IDDCGk2QLQr6YSvou62m
b5uwIBsLqUhoSSIhrYJmhtbzJn7us0JHUWSmkZbW10HBvs2twC+g4PcB4ZkdBsghOaFvQNuui62D
fWNdxL5haGKpiz9/nmMs8VDGWRXfzyoY4xnSNsOxwwnrIIJv8twLn6fogua78NndC+Q3pJhbYsE+
aI+XH4sZ+TVCY4RltUPEJhgjbVwuiPLdiuGUUGJQ1lKG4u6nc0rVmqX5LqVKwztxjZhkGrd4ViLl
RipMyHQdDwOxL8jtKZTE4Ll5uaTDGUlAlr1nQfEGTU2Mvbi4SLB1MPEVrT/b6FSdaX5l5Ic8hIU7
4/LGiBMzxrVJLqqYu+KNYRxbTfR6hLi/fkORcnnhk+71rvUkUzeWTj6iaXOWn0xV6xf+Dr6a8zfT
L19Mv5fi8o2vMRHed3d0nNI2ZQrcphlFE5WpxQ+AEoF0LKEBSjR+tnNMzu2Fzzsp39XjlboWbGJA
0JRysLPYPu/p6c2T6LmeMMp9p2NJ/5H7nhYkjRT2Ndqpz/RO55b7GtgGp7Rf9FIuwSKLZnT2p37F
5EtXj4XJFwIZtlpKStHdxKU2b4tOSz7dPWrYS/XvbHIKdS1upe8QysYtkJZdD61irfxh/xzfKz6d
CosOzOciemqCxIlB6Ss2X63fUzsgDdp3cMjK/aDs+V30hBQvgAnZn4UcEj5cdpCWIyJOi4hAtFER
q18F2G8+5re4UJj9xh2RXqdkrlNcXFd3xv25hhJZ2gZMuAgwtqERcRDh3lqaeGri3RTj3UIlLLxb
JJtp4oQnpbKUXpS0VNKePnif1n+QSNful6bQ6+GyDNBGW6aPGGaYKNBlC+LM8i3LDwhIyypf7cSq
A5oora/vUokch4dCSdVmb+/Sk5TiKQxP3yXGsnlil4x5HY3Kiv4b+EQIE6gnsc8g+6111RyrG13e
BTU+zCQhuerLtCvT25z0898grgqRF9Mefv5bJDMMmf7CmKlykExhnG1vqWG4PEBnbqIuGbrENBOV
NL0hnap0HFKbAEx+WBphUorWp6PW95Hf3SZ/7Pzqlz4guhMCvGYijcrBgIyTalPIIWZjoY3LJ0Ca
fjb69k7I1VnmzldGsbYcUcf+JrRXJOpgbTKJL8Ph407qyyQ56BIknC6K0CVwIMs1j9uMHFpuFmbZ
Do6wJrGbxGwSVY3RMaAk4G8x8Ueq1cxClHxXa92FSgg/uF8QPak9gUmBlQX4bE1RaTC4pdK4wdwq
A4X8o2fjz072VonMHOE4xm58f0tPtp/jK2q30S0UZNpjUzDblL4irguV4AS99HxYrH17PtTnQ3k+
SIRVMv5mTujmoPVDBtfjy7XF2OKoGAX55Omwe4UHCU3yBkDgEk5QJtl2qWzBmR2q3aEvDvLZYxfE
37mpPdEQI7SU8XpakbUJPkkdYShtbakj96G0Bbscbx39BKRC/vxk/EAlaDBLDitmvGqw47Tah6C2
5Tm66lFTxKoen7g/uAiwZsYj3uzCawwhXoaRBOTMhfSplcyFhBY448n5ZLnXYYNUNx6QahYG2fus
R1fchXt72xGYk7yi8kXri1YZNDLo4p7szZ2Tnl6qF6I6FA6u9LJvAcos9if1ieYtjlzmDEwLhxEC
rAh3nwhKbUNSglX8PiLenXF2z/ZHp+CjAPBITYahCdE3intDTE9wrICpNX6pnFNpBHCaE3lcWJRR
dFOeAKi9J8fgXaLEw/Bws79zFuEggrVmommwr4FwwQA7rO/opCmy8Ctho6HIwqrEosJiUWHt8M4L
9w4EApTb/GQQHideiZABzg8KJoJ7WHj9yZPCoP1z4klA77ILySxmMMh40PSYxfY34cSWaE7xhn1l
RtnSE239S+mrHxwPaevj1NzWHeHYMYP6bzNmxoKsGQ01CwwvLFqU5Fi1mk8KXta0BY/dbdkVbsy4
4t3ukt2SWBjfzeRKPAbDTeCHRE2Epyu8FLRvodUBwmAc4HKox3GJK0GXhStBLyOceCZYHRg71Cmc
HTg9w9ZicXomtWSTglWnPW43Q/XJF4AnQ40GlGYCIHgOUUaWSZMlXZYsU9qUe+hwi7If88Nu8V9U
dP5WfLZorBEgkthQniimhsQYEqzAGRUYQKWxTgAm4QYrv125TuvoUkfUN2QB0LDE9wuJvyuo0sJb
AVk+aIfA2Hy/YNErWt5uDq9e5t4NKjA5fF+EmhvhvEL8jIY5qvSoauO8jW963LQRKrIisXoujwCV
ABIBljWKNSoBTbVB7AU+zm8lYN3b5zf+3Ar6EX+Y2O9pn2sIHnaBuRPe3dOIohD0m+jldls7t1E9
uueaq9ONOYtObZmD2fRp0947tfcurU5VhNywh18FOogkANZuiwHAPFpJD7wWvBBUedc6Kpm0NCHq
eCXIYMlV+7zeTws88ZSIFg7GhJmT0qLuRErLZEe7XTSr1BXhjWc/KWDuc20GJynsTCi90VqgoY7b
R3zStHPBVN47ur0sfOGYws/Bl7Vby2vfmjwaOHTaKCJwIoSVQnS3WMUYZmxt2OZA2hGCB/iAFzzo
jGAV9m3UvDTtgwK6iizWSfYBj3PR2P5Vd205qJgsYZ1N1Sd8+GwRLAa7LPlx97F8I17OeGa6V7/O
9c2ZHjH0k568o157Y8B2euMeYzzFx0LUQC+Y+olhwPC8OkBedYKJuVX4a4YKfE2ET/hnrE6TyKjI
EDteYz6erLef1MLk5oxVNNPloFkB8AnqxtMC+VmY7BAJ+hm1bzL6lJC0Ft7x4tC10TnFAlbVsZje
O5Qz5xj1gOyR5gHeVPv6TYCLODhx0ALQCGsPcwOLk8A1gsdI7oBob96jYggbocPZvwIjRC90ErEp
A6BR58u05JOeFRmVCGpD1EFx5f6vGXuLfacCLh7s+mA3ZBjBVgm6noehWDZ4kjqQ8XZgMVRCHAZd
RWMeTIowGWCD1Ag6Hp1XTo7YuFhYWLJfGqM4hzDC2xIxvdVKwa1XxEGSky5bH7UCMiG/5iv128Ku
0MeTFTUEB31OuIGZSqziir9f9PfZxL82PaMJ6Jk0k37kzdOX7lop63pGrsrTGDE8rWZctjF6ZOga
g4OQjsRKigTKa5zL5NUrHzc5RbxbY8hGoYW0FRW0ecxh+0E7FXalu5b5wl8XfmckmpCRKJEwoq9H
9KXT15lhsqseaAxd91pMZc+iTU0Xlza1kMxiYQIltJn4EOvO4mjav+P/grH2r19p/po5xjO/Ck2Y
5tQgTGR5fKTXJaUb0reprCaKivc2lmyev0yafO2HiZk1A/MR1ijX65A5u+rN0K/+OqUq+qXIe0lO
3tK+So4c4nkyTM4WRXF6QxYmpF8ncJ2w7bfhPr21IYAbQmudykoKUXfICkMtZ/gJHhhtBWs3OWfZ
mWfsd86S/zQRkWCLaGlM/MjBFuVRvw3iOj3cgUTZBnGM9whcYJSlmE5DRxlVfUdDMmwszk/uph5b
MFqkCO3YeEtXUaJFiRCJTOWjSIyUfYMfmFMccwjEJJzoZAJXRJ46SVs897KLx3OPxXNv5IHOYx2L
GhWNeEKK6XcNIv1ICXEJtVu4w67Ia30RS4LBs03BGITpnByEWth85j5CIYzI3qzDukRZHC3Y5LtY
NLaEL7yc/qLe/vXcIRpyxuWwS5+MavxSEX8V0iP+csluZWWolPYSGzPogf/f9KaTGjOKheON7DYc
b3fTG2Lt8b4gS7zQ0qcQl2gi+VLnW5Nv4jKx/dtB+YN0MGuDSg1sO0A6qFXgBsMd1piF7qrPU9rg
pwzXtABOApN/W/yBKNMRtHEYUXzMKHhXbpavnoIeXdsF95FHunFDpux3upKco8AULVj1OZxBUOFj
375TQyw89Te7N35i/As8fJaTp9quzIFIcc/Y4phSUABQXJGsKYtlkpdcc4plBAPAxtcUf8f5QPJ2
f+CHXH/liEJcXffWZ9twdxUiObHkjaWxtJ7xVj+2jAG3yRfCuNwIhyIi20vEezViLnydooVETTRx
U8SM9vuSjof72CwHXdJHbDMq9qgqljEkWeg9I12GDywsClT+krrZAWAbCowucwIdP7ztvHwxczlf
T+P55qOle5FsolqelI97ni2TLvr0AB/YMkj9Yl8p3hBS0yc4ecxfOFbg6bir7RlYnJmlsKdXj3fK
OhrWpkhUBiBFkhcJGtZRDyNugl1GyF+kIktBzT0J2DgKp0YmVyySYe0yRCGrUQq+zyAFrH1FGPgm
9DM4VVBuRyaeXws1jFgK3v+RQGn3y1XT7b7U2kl4os7wWcxkRdfHmcIBoO2wVeLcpR9qkJHJ4Znq
9dHov9nfadTZ3wkAIC0EljmWMDnh/Z5fyUE4/d6969P3zZCe/64JMcSy22aH02/afFC86WfTUP5Y
MjDDkYRNPmW/L1cR26Tc6BLBSxM9aRr597a0+klF8l7O3vrNxs2BAUGlGo4UAkbZOaHLInKjWamC
TZvLm6Jea3ysEupsuGcihHelEcP6L3pN+m3gGwTa6zEzkgN8BpzxCGem+47UYYwGzo882rGd/Pfm
kVOMnB8VEsXaKBYC6+GlejZmvA7cQ3g+EJiKdCQbBzdqdKScdHlmwVFqN3cRjljE+axvrRp94/TZ
IWZRIwtcMMoNxmij+MjThadRSMy4hlNL+oYHYW1F0jhyIrKpMRgRTy38Zh+cWfkJMYuH4hGGuJvv
FtU+Hh1ZAKSNJ2wGdGoZw9LtYjQEuPL+6xJ5+Vee9OtxGRguSejt84Rwe4TIALTOaJZGr4fc88eM
SJuUWkZE0ZW6dhbnvbVLziuawlSrUoVLJd9rSipJadfuaQnIf6o6LW5Q6PaK4U4oGyzON+5AYiVi
EWde98O6vzyA+wRf6tsvOz3u3F5N827Pb50Iuu7dt8I8xFV9vFYP1u1h1UXqEi0CncfL+cBp+YIe
lpw/ktVbIh9SEqvpGBSS+0S0ZNQy8AJXM7hU3pbDKfWMAldHPR5nhP+tolvBdy3z7SvpPKQL83Ip
JcBghMbDftFG2RTttGjVolmLmpyKkb6pO4hfx20TVyg2mrhE8nKJM1587YgNj6RxGhbVEo4vM2E8
SWEmY5uMvTvuXKvkjEl6jzDaoV+XspTeRTMeLvWhM/fZZY+kn3meaDvSYLGeOskBzAKTpMdxE3El
jjTiVTLI3IlPmpJOErPjkQtFe2J2jEeI2fF9LMrsGKozKXQidA5wCYF6yTmHLRvYAy8KBGofZJpB
bBl4pw2ZNn4QMPeBl7pgaqiK39TBMG0YNa6C+p3aARXh7LdIG+6adLoXCOnUQLI3TfpVmCzPjzXQ
RZTvS6rnqa1gP3blXUwc6fw0955EDd9gJAmMIbhiFu9E6MTIcB7RBhJoLDp6lBfxlPOW9WzidEfs
QMb5eA0XVA0I7NBMId7RQ5MSQg+rImKdClTwITY0WnaDUykBy+SwVLrw9B0eXuSCysEsC5gBfQvJ
ANAQLXPE5XChtTdjUksIuaB/xXVM/wqpi4ukEz/U9q91dLmLSG3+/lOlhfuGZ1nYLSE7Is/P7s+3
mjyxzMt5KqHiFY4OkTovLgcUFkgqwPFwIkfCFRsKtApxFXPZIk3WaORgyYhW5HdNBNN5aKLxzdAh
HdC89/Wt5SdP/o4mGZLGX9w5K09w5W/jaMKwiq1S56wa8Yo4Wo7WD9qee/JpK0lor0Yss8HVDiYl
uLFb2UHPWdMW66yIZfM6WQHpHGzvLlHLO64nvkyEN4eFicTCndm7yvy3V2aBFTruUCxgVbnEbDYY
aOh30K57FrsTckUa02j5tz3qRKucC5IeArzzJwOWEAbRP7S/lcGTFk/5iYpiB3KOj8CniqB+y5/Z
yTB6tj57r/UhDZ8a2yfNjhajNVkapFAKvA09OT7mIVzqcAek+mvRu0ADDCnm/qB2x8OqQcOZw7uX
Br0GPX08Niojc/wFSMvAbCJbI6NOh6R5F5rgUMnkFMhdnaUmEknMqgmhiGd0Fm/YKHmi85zmIa0p
whV3Y3b3rCtiwOEuXdyZ8UQaEgoN2I6fnL/6VwZFxQ8+nF+bV2IX10cHyQZl/vwo/eHgBsHo3tkQ
4YmfCNyivhPFJcOnV5UDw4Zp5ZiGMoFq8k5qpZqUAV6AttngIi1Tj953GipOHnwa8ZYvKjTb/8iw
9FM0Um4swd4AMKBQjX0Oe+mBPuGOOfAlnE8An3gngmIVq1wZzIglM7ff1uUctGc6N4GKiIwJDSNG
vpUNK0Mzi3HhnSlDvA0lJHys7KFZH9rsoW+/ztnDtdoPhAKOsXUWSk0NpSbCe5zAE3MFjhSyTH6E
vxIsIBSuqBb5bJnP4CzAsoLM3OiCJBucGaR46hMYPYB7HN+R3tYeqSEyNsFwmINS4k4PZfTmwJSZ
19BO+6EghZlSQ08NYNnIBNDPcBoDnFAyP4GPFueY4UHpy3GzrV6OscfzkgAuuVGgb5Pyi+IwT+d0
BjnxR0GApEzfFDvP/9nolc2+fsl4BSYCb3vBO1AqwTs4y+i4/7qETnVEL1QGxOGZr70cXXG595FJ
SG7PrDHq68i2Q5kj8xj2TXhrwrHAf49V3rkdNcOZs7CYQhvxbRGydS7Qs0Fcq8F962xOIq+nn6NS
j4o25tHL4X7GdyTq/I5tFB/0Iqp89rN+2yjYz9AFVCEMl9mC4LL8kXWvljydlE8hnWdlmxMASCGj
HN3kr9KrCKRII5xtcSoMArRYGfScYI3Qq1yczifQpJ5SpM1MmcE0khIObsOAMhGDNmKIy2SbOS71
o/kgI/1jCEmEZQ6gJbiHbJ/gAlhEIPgWfQvdL3U/BwuxAlnxS3I7dbEug2BFtIOALU3oEgaxTOg6
FzrOvgIC0CLTSVi4JOQ0qDtmb+i9EXUH543f6l47ubMd9edoUUPVo30P0lYszlI5SBBOJNy0rpaD
XfRszqqtx0hGb7G+idRI++2/lwoqoSTWpHu359XhJ/A0NbjesNCCKHKaLtCnoFeDmsYQRuL1r9yA
Wcm9uNA1UVzIeUyW0tzEYxNTWVwQLf7huYC5v6/8ijdjdlX6u5nX6J6+emDQWVUO8+pv8VHw9xg1
SYBF+Ug8grC0XTT03Ik2xmibcSFiANN2wQ1r+0YqwLU3mTQPsDNRL8Y9/k89wc5ZcjtdU/Z2BF87
ik5oEkiKS54JbPJC4WZ7OFTVxaNhUr6thBY3CNKE03DJufDCAm0hty+DE/fb3fWIG69YPe4Ptdrf
zLRdRLNCXt0VhQ3Vn2jb5fjeCC7fCpPS8KVBVCVnIav3M0uAXEfirCPiH9ngBPnlTDW7nYM5Ad/h
L7xx4hzMlvwdNeHFUcug6gIYELSykcCBgAGdgL9PqATgHZf7co9kgLYSkMz7YnhY71FUAMjxhp8A
rBgI8N+aMYDoFpw+IeDihbiTrPgqpldl6aInKxEyQHKQzf6k38Dfo+WA3YU+ILBcg3GQ6nPHqIjQ
rsEdrbLbgKIa1dji9MAfnGYDi96hoj2bB9qNd5DCCH1yJSHJLvu1w8uBccJDfKWz2/5H6kUMhf0G
d+CWFwmnZHhlLFLAokJ6xV74Q2hKaHGmE6GgMGel8EqHZktRV2NgmhrjRQAZLzad+wzhFokDYUnS
KZWOEd6FqfoUjZpz5pLDWg25AmzFhHBNLHrVV8svJh9N+cUSsnI05ay7oJxjZc434dhjpFOy8sRv
ogEwA75ccUx11J/5DtA/NogUFwMOBFpOE7BI08feZLDlJ8zwUcIpBCNuM3wUWrUFlth96bPDLTs0
67Fbj7f1WGRHo+Fxc8zbh1w+VvJRzY5Se7SkA1SxPlYw8m8QT5QK10ZAPGdDQDwrvLyGs/sNxXS2
2Q/c4dsF9bHtnjmNr0LtBXRM0dxlJEPGlUcywtzbVwVyP7DZKNu0wI0RmytRYemqpm2319Z9daGQ
P5b1sRuPq348VQ/jzVui73NDjKJrAvyg3JzjGlSJCCudO0b9AWtsg3wSi3HAqoDWAKImlsLJ0q0E
nSSQYCTF1puNVeTmVbJYJ9ojbzBad8zeGW5gNU3znBy69NLuNQ5C7V5iLAwhtNl3UgqSqniURzFd
WDitUvZhTVaE6wRfAabIcfOdAAY9iXU6Bcj/JYgFqO/pNnH2UCPxYBZS9xiNf42xVuKqwmkQ76QI
Nf6iRiqsD7wHpgM69G1k1IYiPTJjhPl3Z9uwOdsYeE00tKk4/dn02//8npjocKKyCk2YUafF44Gf
v/Gs2O9i4UulYOAQL2/hU+kqkNTqVbizuMsA4uLLIB1R7+ISeCSgCgEc3oxY3OsIrhjhMb1jise9
TssZJdeAKpMX7HjKj5fTYdH2xbhvrTQv0sbwzz9vWQzVFj4tCBwJSF/YEP3BLJfvnEv//7KeAeJW
P3FCoa9v04uWmBumziDYrBOacS6Ss0EPCdpsauX7S7c/Xw6ny2EkifiFKPoFlO22sIr2vNMiO88n
GJcM+rLySn9khoEOYnbmX1naARvdvuRK019nG3bbRyNtqJ6wTxmh0UbjTHsr5jJbGNHJXkuIp7hg
Zh4kXDCy0HpjURn+kMfbWQizo4yDBxJ0+mGOiu6881nr5Mtg92Semhfv3qujXUevjgVY5chvXbHi
shBL4yGkhwyRrYLXAoHIy99R8685Uxm/u4lJGd5PivYh0Lek64Gw6whVn7V9s2c9Orfinpj02CyS
jvMX1zI2CgTtbkOiG2fvKTp9R27Rf799H+y/LtyFiAPEfNwxVzCkwoNrL8KGS7ePRbePn2vQHIle
qsN2BaftTBPT8lsLJWgg/bzeQBqLflh+PmQwb8y9Vh8Kw82+MaxcjCQHqzMnbZ5ccnrqIgdwlBzM
m8xxBK5NWEpxonJ0h1Ogu49w4kp736373XSYp4NaHa/Twbgdq9Y7eafKbSdh+sgucQ/O9xJzzyiX
+G6GhS5FG1aLdrnwLxj0M2ZnsgM4c3fUXHelUYysK0SHv1A9M86OT1ok8cDfloFnCDnwC983PhrI
vvZP/oDfZfO9+4lg0HFLzg0YSzhiwkCDxYVbsHmbOYyokbCGXfgiYa+FOEwhf5lBO2G052RK//Kb
4X/gbmWYrH90gGTYontSu/G3UhrgDsUTvlLCwz2ZfbpunPagK9geT0O41jgnzx+M0E4Ii42IlMfT
fgGhaU2MXDi0sZu2zoj3yPRvPDyOj7d0MhJ6kA3GmSZh8eLjOoaXh+sYb+1PTEfYgTH79mkOlIC6
ZK9D7UdUsNLNjC0zksq4lqOyYgIcNVY0yFFvRbMcNU8nOhJnj3/yqO4O+u5QnA76be8jHyMfHSxl
cdvXt/3VTEdTRLmNVJknd9jkbmSz419pCjER5sAnJcxPjTWwtrEwOGi2jAvpNNv1Tl/7LETZfiah
KPZbMp1VnysXFwj4atlp6ZfAparE47ZYw2573MJ84QrgvV/sAHX4w61yswcIfWT9oLhgaCmiQqbX
9fzJ/KAakvOQFEqCjG951cC7AdPC3UPHk8MoUp+LWMor+j6y69DbobIW+UKblNxeD3l3sBbcDMeK
+RQ7qX08KZ6O/BHxLlrWxUc8TcO1WEXPlS4sPVd0wKxmW3cd8HzxyWPMyGZyzmN4/pq97kizctbV
1YC9cF6U/IkjowSWjSEdmfKMThgXGw5z9Z0ikNrM1TEn7dBJB8KD4zV7C5UF9Pdtzab3L/3FeCfQ
nikp83uG96qSDGQc3QhVSnZ1cjm5lKRQxPpY44lPr76KDSvacaYamBCGkiJIrmojSK7rEOyGgE2V
/Uh9bhHIo97pgnwO2JcU55kROtseIID14vE+6hQGJrARphEeI4p29Nh2mU/Y23wie4NCrk8+Qwp1
8hVFLOz7ugUIUTzTxZQfdw5NJlE+dQRsbqumDtgW5dMl/NJk08myejo85WuDBgNiKm2Bq3+auaOc
8v2C/AGMte3Ppei2jVMwTH9nOPfjHZ0x2mKc7UjJxbitU1f4LZbj4lN9O9N8ygUVHJ95xsjEve7S
vE8zPTGlGMdgrCxoLmhrCg+7ZnuK7ekfWNI/eAiTIH8BwoXn5YQt3S1pJmPlMN0e0S9zW6R8pjBl
87/3yE4cjsVjhbuqSBYtnjQC1JMCjDmzC3Y9DiKHoj3a4HaIA0FD9cYVy3V7I/CWxfCbVIiaaHQh
DiXbDY8G8UM7dISEMsEMYtzAzrSJ2QQNGvYQBue9gZM9vHsX+K0C2OVnhlCIyh8Fy0JfBBHx/ks+
d1pvVcyQYmWXDn16YXtBXMy5CAILCyQYfSjYXyDBRB8KAehPeqpXNENTCPNLUJUxMk0Y5IFTyQHS
ydPpaO1130CwSYY1jhDP+DhpPPgcdJ5IMWnA/7xsIVF0z+CjQdH5LX+9gK/9Osi/6ShBWTlT1Q+e
hd3GJhLbxbiBp8Oof2+NYtAIYinA2nac1ELE6ObpgY8z33I6yI66EwK4Hao4vgO0pSgC8exHmQfu
BQ4Zvdrhwa7cixGvVjLfGA+nTbe/XA7l5ZBNh2E8LkWyZo46RNU5KoVnO2zMoKICOxFyG7ZmeOnQ
6URXkhx+3PskMgrxdzog1fES3zmDcx6CGmzjbPJu2bGQj3J2bCnDKcAlwgoPp9PhfDpYNxowqdGm
Up4O4KCU2Di5O6KRHeRk/KNtsJ3vmHOyhq+PyxUErmjzlLWIVkBoaj2LqNlNDk+kDCGr+hxgwWW4
xXwxJ7AOrTUOHSvEO6JfI5K/EVfNwfz6qpIX/v5PdYW0/Z63DiCalWHQuHC7iCXBjywE55MOkJYo
7LcLE2JPfaeo+HGPUuGjpafdJx4AMwfygAGgL2PEX9oWKt3oAevezoDEiNOFxegEvezGQEQpgSEG
mQR6CZQSGabj6xMiOem9/zFLSUNGFezROT3DzM7X6HoVsdyQdYmuYag2vq7vDQKyTbRPaguLH4sW
3PrKL7U15rwIZRQNGc8ELusw/y2Y0JDn7gnfxADxE2JaYChHEhOOFJRefEcEtF8dYtRnk1T1WL/G
EiPsVaxhI6EqyMv4CmaUs7Ga3utYID+kPxHdqoiGFwt8qY7/peONSppaLJWKHOW5iJX3Cx4ljO94
jjDQo29z8WFR1ZRuYmUYCnhtFgZo9ExweXu8H7hzmoX4k7TnMawmBsQBuNDnZN3FjQ28Jq7PkUZD
rMVk57ZQIIeoVsNWDTMEWzKZHWJTp978p8myQSH52YsBO4nCuxXrzJj5f4rjO3GF+vgfdEUQV/58
p6g1UIb5WhspLdEtDlENqO7LQN/wwGfcnYwoOFTht6zCoQqvFSTVkLINuzdlGwv/8YmIIgv1hBg4
szgmT2nXiBoNhzMm7uwbDui1EecuAhlwbGO7rujGbPZPQC8LRyiEvxXqRy9j/gesrYPNHgjbklD4
wMEmjuwK7RdRndELN4JMBA/KpvebR9pW0x367jDKh4b3bn2gFvhf1f8tD1E9LHko53+FDwaN9RxJ
AGIqSj0RRLeg6gE1K/k9KQ2IY6GMgetFFl+rMepxZPHsaRhCNw/hJcWPiTUUHt19KU+I6hk6wk8j
OxTdbPO+nlP2a6IUIfDX0N2f78YKtBP9K1bA/0JwKfE53ORY30XA5A9kgtMrEV/8aBJq72FvkOWb
H+TuoHUHgx/x7GEKsN5x2encHopn0iCnbT2nVvNAk2DOjk370MhHrF87yneH8T7rNESmHJ2ycK2R
O4fySJUXLkV44mKiYZAHp0swcBQDyigQ8DrSIR5OatCDiFjDcUVeE90NyTbokzy2MEcVCTpJxH5f
xrlUte5K8cddccEkXbPPh6MtJG0rakNFCNvqr0YCK/7eD6YZzJIwW4whrPh7P5hmsGLgLcVnEVyp
N5mB+MaPZuuH3RUhfLw3w+76nnv3iwYY4h4wyCwamCy19WrZA+7u6u/Qh+vs//r1ckuqNJ2Uh1F4
4hyhMsKqQX3r0GS1kn51y6+wbOr9VXXbDpCHQBDhTb78iZCb5zz8J3HAYd0PODOcHzXaSfjzHRr8
XNi0BQrCkbSHbvVy61GDZKMd4R0g/AE2BO9gnBO5SU69WxxU5Dt47LOopLFgOvSnn1WOLjwUrUDL
OKwtlmAGIJvqxXFByx2An1H1dGsc4b78pBqmsFgIQz3y39Eiktepf5OvIAUiJc52SoIzs8NA4h6n
OmFA4fIiw7VX9rV8mFewNxG19kw/jmfI45z5aOQy4CXofdlgF/4XdxiteZ+Vs5PCQnxdRDjpPbwU
8jsLOwvwdzKBMcRo73xP7AX5X1I8BhluxOtFeG9UkhECQtikgEqHGc+/pDqyIaUDDlCd25nuerkn
LLe1iOdr9l/WpamHm8b+etO+4utoIWpPKOBVx3jisAbgsnzcSJp1Kv1GaTZ9VeTCoROCEuAsDKMT
jX3mToYIZmaCtWtdPAMOMy7pjyEBLedi7wKETiV9Z0oswOSOxD3wixi3KsC4xf9s+eJLKchCxHzT
i0E6jUsNi+ftFDMXuEgBfJAFZQ2jKgg2AoejmuiDma5G0D2ZIvTf+FSq+e8mHZeNZ5M9t/Shr2Pj
KYeuogdJ6/LhznwhEml5tMxjsWcAUexlNhL6aXh2hUsWO9xBSLCIWGahMej3BGHmZAXyR/LD7hEA
JWGWI4xrOcTt21vhQrlwjeAgjYvzxTZySzZz9OuE0wDBmFy8Dwh1cNhae5rk1IS8zFR6UMxl3NyS
o3wgHcGnxUc1e5XVrxuhtf9JG4tw+vU3ghJajIuIsUHoM/28tt+h+Bt4FIt7xkqyfOTozf+E2X4n
CxYoYEssuciMkJYR8cLLDjpT+g2qE5Ugjmcc36NITO3oAQLtFzN/5IZErqBg5I1Fq3j7WQ0eyhhQ
sdIP7GW8jWSk8jau8lPxiQ3Y3NIKR+Ipb7Tg4esJJRufNSKEeccdh30V72r5ea0/UV6boILYUAHx
/LaA3EXUFiv5x2Z0NaPBjBim7bbCgYLAdBiUnWUgznGJWBNkta9TlpBiWQtXKupF3XZwFnYYbZ/q
PKTL/UpXnO72+H53AZtDiIeHA5NIEhnfadHTtsPlw3ewwyCCZH4To+PBxMDDIhweGw+ybuLF5MPu
/ZUSB2I5XyO7/d5Baf/RfFIg8j1THWr4zGwe6u5SJXKVsK+9ztdIrFdgPDgHUAPz+LQO9eW5gi3Y
IZ7QFEBk3xnSf8AzwwVQf2vA4O8tAfm68qh+eqSVaSLB2LBiGooktx4PdDhvqW767HkG5wlUNd84
hBnfoJjJmL3GuAy9tcT+615KzEnpif0fLwrzGB6oZwhpTjE+Snt4LH6Gvsfe2GEwBt7q6q2P1p/0
IqB/zfuVUIEzTGLM+DD+Q/bDe/OW/i09FVKd6LB2/ILRfEnglvMom8xzhCtCkuBehbSwPkvwKzEA
ByEDg9zGYWL0IaqgL0eM2f8EnEAjxCnpIn3jcmOAzUWofL/NwcYOFtHHlNFEHpMiQsthoPqJCLlH
4m+1j2yKBICyyMlYsW39kA64/9Hvz1y6EaEDEXZNQDvPSP3vUNtz8Ww/ly+lYPfCJ9V7hyMYdxGy
LIk5URWwI5X4TNnCdxAuHf2XuBGCMcEXjzyX+3CUuaeA5FJo4HpHDEbQzxfSZ/RuaBkvCYDzB7lR
J8Y8WOsobohyuHoMXxauE4w0fhlrIY84DGRYaekO/bNBgjaZf3xp20szNwX9zUvkzNfwVoUyePEl
bLE2cXQxw7qLFrbINu5PidlxAncrBBLuqU7LTQ5l0J1f2SBcy9pr1v4GebxxEWht+QXK88VDrmQD
9P0ffQqTQ8JvuDu4jLmAS3bqDYxiVh7rHq9GQ2KECIOfKf1/TJ3XkqPYtkV/qIjAm1dhBEhIaTvN
i6JSWQlCwgonvv6Ojar7noh9FNWnKlMOtllrzjEP6XZytp2zrS87JERs1zgL4sRFwGn7EERgFFJz
puDMKOul4EzNmf8UQJrBdCfbN0+cInzO9fUfQCB3Cgjl0xEWyPr58nnTUatRRacULOYophSRs0ws
9n+SZZyWZ6mce72UKFK7GLrgnTMmTq8r46VG9EgwMWQwJL1Ap4aPTkHZgxfz4deoWfZUqeT6Mgt/
EXKCcEaJZCWUOnYE6xKmbzR9W2TJYdhJZmx/3vnifVnU3FqhUKJsQiPwRCNwDLJ+RSE75SMTyq/B
iExklDOk/VixYnxq/XnTYVijc9JtLh0tgJCJGyopBa3ggDe39qPTGWeer3Nb1P4hp0/l27k4eDOQ
9jGQtNwdnQe409uofqDjzIAXyhhOnqW79QeLEzvOAilpaBghyPrbKc7a+HrBFOjyAi/Al+04t2MJ
51y3GWpPshGAoUh3UypQqZdRaK+9gd2bvXpXqYwUIpqwWeIBeLxkHhSEoUnUNFHlxKDOJydSkyDx
qEGFUauJR3LR+xg3vcXUxMeacKvPA5r8kBmMwjCTPSf7cJ7WqLc968F6SGFdoFuiv8daDFa+8gq4
rchoTgG/A1SZ8SE9pHroLNghqFI/HHUEc+m2luAr0p1N3emVtL/6E69H8W1cwrELM02EK5lYa7I1
JbmqDJwUIjjdgpwLYPrrFulwlJGjc9l09Ni0DYDP67ylSK4Wos6unHdX0g4JFlz4WjL9Z2ONqneU
MfLuMakggMrJSQhSJ4Czxes/MAMv9XeL3jhlc33PuQs/DWYaxr0YDc9qpK7ChlXD1IaHdpMrG7Ml
VdVVTy/f0McApkFPA0T6/zl5zMVMpNbLcG4jMh6WjpfzzVRLjT2TwpI2aOfFKhvxmQiraN7VF5GC
Bv/BGDzFFAR3wuLY7SAOtbEb0Bwlsu32BZzZKmODsDs1VHYAl8QWAfLOwn++tb5KyCdpB2ReLGcp
m21VMD5gmSIpjJg6BhnOLab7z+s7MiKiyoievg8VD64iZERoiBjsVNmmGkS/Uj3LfAKMKPaCMqK0
srjXsa5jWmdY5zBTCcJZzxJ2Uk9/wcNwh5MjPGRtQHXIBuXXaJZ9WUokytuQKgiG+X+FxoVj67Mq
bWruuDFcs0vjNme0P9rj6UZQc2ByapLOmjk5l8FPTlSP+q1x3lrnLRqCUnft2EC4ZPjyLIbS+Rr7
NSrugD5sT7aRfnkXjQKiN7Ljoh2F9MNxdcflXrqCP/dPyIO4oYgta9D3ihuKgebuRNToxddgWXpt
B+Mk6pXQ6ICqieJYjgtCDm40sEBFoiZY3bU3zaK9QV7/NX4iH+EulSQhHjmTKgWdH8G6zH3zd6Cw
YQhC+VKkRZoj99SVd7KxQ+GhhFRy+wwUQniXHBqL5PCvOpB2BleI0Ae2tHRSwXfu4IKBNF+0HuoQ
dcRGXV240UiKSy0U+GREUykqSk99yPe5Tq0h5Fc4NI20EI2vRvtHX5UngXEWxcRlUDw8jY/39AUU
HMhFMNVKQCvR03EABs27DLbnPeTnVf8j5xFol7uEhzqQKnh4iP3ZKOIIt1jSXpFOnH7wVeIzJG0M
nCMAPY4I6CIcuI5L0CqzGboIqROpcJSkEEiAecFRcILdRkujFyFS6FXXCVUu5xqj5yL65oC2iJ7A
opYgv+dUbc6VyO+hdtX8Q9HKzpddqMz8HRXnqL1G1WJH6uxwoCtkhxKQMzkcMb/Guo0hx/9EXNQZ
vv4DXqImElJOLipwcZFnY84i+USNk3vMMQltOgEAS0jb+POuHNlbYvREHse4a+Pu8jhqiCjjqDpm
KlE/vY+6bKDeteieiMUaPGqSlA0R6m34WOhU9wYWOwgdMpFd+RbjOvq1KkXpnLQUOardTU4IDjrX
lDJ22ryzUG7XO7XeGcTxxAWFVQrkhUchtpR3rbw7NTtJSpw2SWlqYFdzbWb/FZI2kRdD24iWz/Vv
ztG9VEfOEXIrPgy0VgwFGkgpRi1qlU7vktSCn2sk3G4Ja2kPK+m91TnjYJPazCTGDPGtiHUl+kJy
DD4bzOMyUshcshDxQE+v6CSyWTgJP4tEwNFT5lYkbufBtQlu6KiWpLFBwiK70iHC4cpDoLQM9Dby
ThESkvv8W4mo0vmjeGMCHgzCZJiGm5w1E7zvGrymBj5fxjZE4xJeJjHLtD4XI2APgPCg7k3gVtBK
cXRT8LA+9Ccg1YyR0xl2rizQvutONEPohMhPG/b9VoDfiB6ouViOQO0Wjnc1PYC4aBIApqY/aH8Y
AbikF9QtRRWDup4ftG9pa6JfMGD8Ebgk3pEh9kA0USvg7r0Pr7dljkaChnAx9YDEttjzgs7CpRbW
JpNDpOKNK3yPNhZoXdt6bo+kDLfH1sPzVB7hsaY/nfyTwtAq1iX8yzzUSGM2UamtDjcRmtxRF1v3
Mf/8cgiVA26dBfmp8nV89wi8OElCdPDkz0zeNELVFF7euT87N6NcIiqhtMc9TvqW5o8YcP/Sw2kU
IdGgUdR9pG/4sDXThyMMMBbOqyI0aUBWwMqQ5b45Q8zEpsG9Kcf8wvGR43xPrrygx5TVy7l8yLZA
YbPtrB0XgI32fL7QqLN3zNk/4t0uPFhSfO7sXcdOIFBBNzbPP/enqd9zIfLgGdf3MCikiDo42Oy0
ZKWnfkllgFB3alIFz3P+mb9xgvKZY/iEuQMaF8co0XEQgeEka9nn+JiDgXk+0CJM+Gj1hOmMMgdk
HkzT1XhcPjnl27sB/S7Yta2KDQTT6QFn3LSHfrGk25fH4vKH57lxvyPpOsp8lLxeJsXTD7HwWNxn
0igq3ujzFZTLHvJttr3186o7HgYR3My3yGkYNwdir4xExgzVIiLwFYPrNOa4zL6u3HVHc/m6tT2J
V6B0eLOU/RsASxR2yJbnkXqV7svxfGx+lKN2cdsW1QxXBvMNB2UM6NjWQQUNBnrVx0qEYp1Ip2r9
q7E62zvqNtcckuaKpDP7k2xO7h7uhiYLMJ5zFXOOlj9xyOKIxYlU5BxiXN7M+YcvDv0d2VkwfnCH
8QboTaQgAYinw1Y/lYK8nP6gnavf1aTY4GaCNKKCxuphUPNl4WtqelcuJu82HIHUC6K0o2aR+co3
xzrDqN/5cTxQ9usdjkx8+Px8lwpx0eqfiBPu+mG+CQanfYb9Ou9vNAPLEzQxembiuCgeecfIoATQ
7oSigR0WjB0wcOc2hB13BWvUAM/6SwoEFohGO6PaTMDm0dzPcyKr3yvls4LOJLhMD0SYLAy/O6DO
gv3EDuQfqjz3+hvm3ZNAS4wPaMTZQGEcHQi0q+GpCKafxM3xDy4zaERgh7DziodD47Vz1N7oovIl
rkwcGiCcx01bbrS1QzDgHVuH0RFiGp9tK37WoE7C5ungM7SDT+FTBYpL8RGVuL32m2PhJB3fLlMH
ET4nwTfiSWzgfUpsKYJvZJWb8wTXFhrwJj1vT+etSfcHCa7wdAn8ElV2vaWTTs6I6xD2mW5kdTXy
SWEt51V6FPRpiqI0FltO/NHsN51CDInCEC24zNOPqABSFaQYf0TBoCAvpjkBRuAq7NImtQS2AFHT
xQaFnPdsV6rxRMOQ6U5wmC68sAm4+lbPtxYfJGLjHjuHTwlVHTcmS/tSo5UdQHoudV+YZRNYB+4T
6IqEbFE7zriMXKhXsUzXF5gk7hojZlNO3Q9Gj0m4MZYGLdG9dN1/pGsyYTD+nkEZW9jworGJ2CSx
do1AipClY7oJch1vNEAEQXQ8kqHDRln7lJ60Zi2DU87XIw1fxJHD4AGavBhJZiQYFvRyWx42ECTx
npVfJ/xlU2z3EeIbUga/cmRIeFuRnOBiWOwJ1FIY/O4HAI0D4OJGuIglPFxs9n+6pVF0ozTia8zo
vAfB5dQ8FZvsb+qIVGUoOlLwcfQNL5P2DJeC83r54XTCoKZKwZtre4rpNxEKYI20ZbjknU8q1tLn
/UzRAnL44ZtmgJwy2gAC1Ah3Ck8zr+Z/Oj2YJe4DlCID2wLiC6pLCwiCR1gQFcEELtc5T0flnS+y
g3N2/O/sIh+b7GnEcGFyct+W3fYACDBNztpWSpMZcCLruGfOBDyFBHAvpXXr4mngzvEIUMikyZrz
WUZDDrwc1qhH/wnzhbDG600XZXOkPzsLSJM4WH6SSjIvlGYU5Aruo5HPKXZ+z8jeEBWKeHCcbs/3
O5Z+FoPfxwCCyRvl8f5G4V0waDbwHrPfJMtSISWD8hBn1eZSbRpiKKvNOG0s8n6nDaG5No3YasOt
RGguk/I1Ijb35lk/BNiXtlfbnql6qBKnSQgTZ9gvmCKvXs3e6+TB1x0c1wSO949xcqsP5HsH3U3Z
KS2KvnPqnSgscDDkTbD3lMXAesto2H6hNufXwpJ0ceZmoifWb0tM52gnB5f8XnARCnYHpPbct3MA
MfjmTbNbapjNNnIPWSpWHRHoOygi0Lcl/gRLOrblQAIeVkPoRvztDTPiDc/EbgaAePAqUCzo61HD
MPMfadyYx2JY0SOhUynjykjFuFu0HSOQqOlmvom3IqCHcnhmFgMZdmBtuQrMAn+tvttETrLSkFdY
uPwjDrMGteozvt01tb3RIRN8DbNYuq3sd1Rf0zmayWxpXCwqPSDcXa4mxGUw/VKHxtYy75vD/gOx
SYOp2J1IGKNOXviMC5AW+o20n9xJWA6LD274g7Ue8pB1A3zoiY4+NQKqLOdYTNK4ZoSUK5XifPny
KymGjdYjmcV4Fab0Ju0QKVthh60cNouUDWlVzypKzNQnz8U9yZNCUAQ2q6a+kyiPXL93wxCvg4Fn
CMMQPSmmufnfQGJ7f4URW7szawXQsnHjYOoNJK5Y9AfTxnn81ffmLPVK2vsnYmZENWuKDJxkhGu6
qCm/QaOhKBenJRKvr7T30WrPgXLeXq1NeRNq/6reYAaciPdym12GhPogdFgdcRDZusRlUKHG9EfN
G7/bGGYInBBFBGGHViMWXdae3lmd+R/vjBuPWmLd2Jpx6v0ugvj3m2hYDhY9x/p/c2E5WzSgPdCN
gBdfcmGzf6Nh7SUXtiPWwV5dRThsSiHg7BlIAhi1pyzD7D2G3nuZ7BlfCh5Bl17p7Q/KKt10pSKx
zMQgHuFM5SAGwtSMbNn9YvSp/OJKvdCkR0Ab9v1eyfcFoS/9vs73WDJ6mO8QnSR3nrk/uAN3Xb5X
SQvuveK1gztRCRcx0h2aDsb50QDbVoFYp9YEO0lYWUbu829hZhnYAcUzwJVLpCthT+zcuJYv668z
k9r6QCV/FKDLChTYdd3M69MJ2pLw+Ny4kc+unUatEdVGVDYx+h/9Bn0v1q6ufIstVkO+35Q0iIAE
UdkIEPeoHEyNwFwGgZ1IR8gLuYbFBTwr5iFsPpC4d3q9m5EqSomKspKDJv49fWv2W+u20euNkxLB
wCWj/r6XQ2+OSzmUzrX9u3/qF/fNTOfFEu4bBuUT0boGhFaL8gkD7w2jlL27R+luvLmTxFQkEmcf
cBrfBN/HKe4rfjQ26jh/xj5/izsrrq24B8puxemZbQFFXYyidioKKU/dizashhep57L3CKDmMpd3
Ffc7wnA1+VRgH2ZJ02+vvJcMCryncymibPztiEbWugdNQ2LvIBr1aRd8thni47WFkY4UmEiCiBf3
5ooKA/9EgdrRb/t/guyBiLv/gm9bLGVLyYHkeG4iSmWEx0+dqJbxqEOSYYuEJe0DH61aC09tqsfl
IVK4BwhdwfpvrVDnMFtkUf+Yv6dsMll5Fh8Tn+TdwmSizmZ6J1GDatPyMfJJ3gB/cwWzwaR0vtNx
OzJghRMXRfUU9LzBLtYj5ObqQhywCc6qY/hjahpf9CjXI52CLxgkfUXAp0NbdAn4xJdO6GbdkD64
GtnIrsno6r74R7jhr2mYeXiQ8MNXmFfqFaWliuQLDr+khDSfxlOPUuDpQF/qrcoBGoIVH5i0yXSN
yB5VqVEjO27IGQ4QwQ1YOpXA6aHJrxDwqR/UuiCEY31nkMlWQzigbPCWnJfaT35YKXgOSHOnsxkg
a9AlnzFTU+X7hOfOn6l1dKTV+GbpX5ZqYsqLH9xm5QL409IIia41CsCfhppbF4C/MosB/KF6pJHf
eydjf9D3pr53ur3R7Tt9d6VdhxJxDe/EbNakDlikCIAVQOejI5ITmh+z2xXs9IzkYm0NRIfWVuoT
+5wohnsAcyFWoIBOIedoXov/aD8JkdAg/JKV8Sl9I6iovgguQjEhEYaEnU1wBujsxQQgEVRwDekK
ttXWAoGkvaEr6vjQO8ID/Htxm0ejeEIEei9xn78QgGI/9K6LzF0o3dFAICvijMbxNKB7Hoqy9igq
22QhaQ/0ECGrkShy56pRVOQAjE/ggyKMyZZ4cZOgakLkfXd9qHzZBE9oK/IplA8WKJ/Xdqm2aFOl
E9BNl18OTEWI8FGumlqEA4V3i3EIIgw4mAuJJnYADEbCP059RiTkibgxmkjUZjiNUp6ZCOTTUbmv
M6gP6Upg4hZVOy0mmutfvD7CT4hgZc3hjYgyUWZj0eGneF6TI4Rr+0Q9OBJ0R4wVIpeEX1D0QcV6
504feY4HDOeUS/1mxI2PWyhRvjcHjCsr6bv5wvrC4GNUiH2WWCYCCc6XE8x0Ch1Qtag91kTIMLAp
UGz+A3NfXcZd8yW6cGdfwnFA33CRfV1pM519Q/ek3M//9AK/1RzWOvNKtdYz0qyCM/FQi7iZpbRG
lkKlwl6b9pqkCiTdtL8X3tQMWJt9zxWZtAC8Ov8CXuls3qh04s4VSurrtr0GNqQqxLjXYOIAJsHX
WeVajIReURInSyQEOv22uRAbtjGQ6sHKV+iPr2R2iVfyHPzhR7/6DI2NvChBYyHEP3j5Oh+eJGG/
JnsRB6IJwWKVKwKPChQFoul0WCJFUa90xYrUy7lkh72cT3ruhQj6EkQ3B2h/DWIpyVDekFKBB4h8
q1ZAfFMahQJ5RRP6Moc5doA8urbRyY5Mjha+euTMaQoBGQfey8LguW8V8RGwVcyporKrCaZlzEZg
3wI2mymYMWSuv7MJ69WukIXJzJT+ugjwWCYXxzVK32RxxMirCvkYnwPaMUTn8tUr6fl1Ea4gDGQn
MjMp9hDvNwGE9fHypKQE/ckQflM7BFgBu0cVw1QR+OLNpywPt4zDRgA9DpcYxhBdRKm4+PJw5N0H
/pa7qhyLizQIX54DwIpba/hryhPYfrB1tKN0EahyMtb/m3rS2DRK8W1xV2ap4CUSEsRd7c2z//vG
7u2y7bkuhhVjRkZvChweov1p8fncfQ8z5VPauORpxRh+lERrNvIL/qCMk65FT5wm+kJ9I8bic0oQ
Y0LqWUaFoJ5dEAYlNmVXTLcA3n1dxAqvnLj4BsNeXb0GLtJJnGtaNPm4kXSXsBf/rCJpIB+BqoIO
I4hNd9+tNcpnqAqodVWr+of9Lw8cgeuf65V2JaloKTY/8nv84eY7BzEkZEtckuqKg851W/5Ui3RI
XzGX9zgyxGERKVidR30b3Vpsf5EzC5zbTFUi8xQ6rXJiyUlb73IlaaSkVhI1Y62FkbBCR4mIUnF/
nWepdjSHr4u6O82MG4c7c+NVKw9XOhRnyhTjRtpSGLZegGtRz+EKTi0St6KqjWaUP9RojsVyaESB
oOe6VrI3l0IKlrfHacKaTYmrjwWci3qYpjHF+tQoFfE39RHlPjVlEU9lDV6XP6NAfjWgqFZCJIQP
hDLwA0WJX6quVreTxG/eqOvwEP6SLkV1rmWoRlkZ0tCidfHy3NQQHFbQW71f06BpvWUIIx8gjAng
A1UT1PCaAwbYI4o2pPckrwqi777Hcit/sDCXhLcKJg3FlAzw3rxCZ49uDU08CvmOiFpt3Y/rvmer
iS9GkHeoewJqQM40ry5fBbPvMhTZrTHQsxJCfXEf+HleowwElOyN/gWXKDq47diES2Yx747ACueV
dmv1jgaF2h3AkB+mEY5oYhT+GoEVn8RdYEXt7bY3Qab9D42BkxWVPjqpzidSETYeaSwgsqxRoJuJ
ECVpS6K3HQ5Qf7Dc6mujFgYCxYIoQnVotZ4adoE44jZjvhkITcJlJiO3Qy2X3KBTHNyMQi5ZqmB4
aeV1CIVJWCE/2NrK5fZm0Lb/uLzxSfz7CVKLgoPBxhyH5M3DhlBj21gGdGoGyb2zLD6ciVXqATc2
1KA7d7rRxU/IH/i/0bXRcc6qGHB0cwiJKBEyH473vhC73ZOCZyvQSarelBNNjI2243iigMQAFkBJ
1fHY9wEj4ncyhFf8JuZ6YYDgFJOLmBi+IgLCQ9AcgptXElRsPGG0aCwfp0UNgSOF1ULpaVoReYkW
pkFtGqeXDWyhLt2mME3qbT5v+3orE6pMZGWRNPYWhi86J/6JFTeQW/DPvlG+q9Yncs8WdnCm+pIi
BioOCMIoOBiwg2l4FsO3xO601XGNU6p5p43UhOGsoL8Ug10Pu64bHjVpTWqahcUIWSU+OQkOw7g2
XoBKGnJAg4ZoRJpMqSBCpm/4ZNiKZda2mLaWvBlbwiSFNgu5IBZnwCd85sI6L1pKpBwOH/woJAwa
Bg3dCFJvSlHy5hG/Q32kkwErGxwt5XNqvO+5BpIXzfXf4AAdrMJ3B7OYfTGb6ko44uoqGNDZWrjx
0MXaWP7ZKysB2zcVujlSNGga3HZDWBGfLImEVimoeD76Y/ee1w2l0fmNPprMOZor4+nwW/k2iWgq
vY4C0RgcdBG6hMbZGcWYshgWbJcJFqxZU0qOa7q27GpumPVocyc4nhCzY2S+e8bZKr/KtYjKwiFE
phV6YCWNZ9xCSIQSIcjgtSMrWbRzZN8hY0NghyDD+WaNIvS1VYIazUZHTtrHgKhN8XmkjzWTAbrA
gAuu3uUNkBv7kl33Oc8n0GbEjtZSWGFlJt/Y2rKDZQvKksdnwz4bLd9Z8Ws+uyWe9m50pK0BUneh
G6oVCxMHQNHmUyd/Eas2yAVJC3gFFYwDGbf/maTMn8J5IEOTmEO+Q6ltVuXwBkwDLTgWgRHwHueB
dq1C2QGEgOkT+uQYAQnPzmvI7mRv69HzL9OxS+uiDpPfPtxxSRnQFPf2iYbhQs2OEs+iXZgW7YJt
eB26AkNQg0AG9QkoQGw/KItu2gbhmRT2HAqrF1rv+YJR1pB0mjUp641Lj4T3AGi4pgCAbG+Pcld+
LH7AD9O+O7zyl3dNbkq34miOn7zTloQLJLT0FllM4K3Rf3Hiq7ExzoH9Oi32sJpi6o867bFl27fw
BsR4/KQPVEtc6GsLCTKKfhHBx8/Ce8W6tVza9pKJ0b03qGGcVWaFp3+QKkM0pLWKWAaLFPJQWokR
vSOZmTviHfEMJ+JyTqvNxKyOqoZfTkrpxjFfq+qofvJM/CzuU9HFW9TKjf4ODN/jf1KF7X81maGZ
8OI0kYo5wPNlNagf8+qF/4/AT14diNhnXXT/lL3Ohl70QR9pV8mP+RKpiieJjuBGaf3bWk/ofs17
CCrqQJFX9CGXlMvD/EHzsz6CngS8TOMPBD4NRPOTfhUOlyNLNx1AEZpB8iTNxxtXiGiAfcKUuGdo
sJrzZUGiW/C19REErP5kK9uufzU+M1QHR42EEOuT9Ynm0rZUwDfgv9+yKx7iluP49d2g6sXH0VDg
Nuwd3gqK2hOqA/vNmT9UdG//LPhBREXqM+B9Stn45OiNoc8E67lAiar3nCtnHj9P7hDTw6crNa/z
H47H+vv1AkI0PlFOIcTBJAF4RdG9xlyOVQuqyj6NjE/QSDzAw1a8njIeraDCRysqvSJbIkLq8xrM
zgNPnFES71z0S9vmndQdxrl3TdKDz04yP1Z8mY+2dqRQKE0CdEs8Ena/pUnAFybE+Jd/6O7oI0ut
cIrQHCgiLhaqw8A38HDWAqtLk4/f0EgAmE7s+v6tpYJSoj2GapX2WPuDgwa+NJr7qot5pNPQ8ufM
Y8dIBVWDroRfKTgstoLuh7MXpH32lBhy2VZib6SBhX8GYyM2VhUXDR6w9a/SuOpGkZ2g1aHsNGPL
jJHzFK8OcxNKNnbhgDMoVEGglaAshh0+7SEk8x6ElqJTe1sDxjqd/snYPLBasWwtSCyJAqL5QpgI
dFmofmj+2dDQUmRnsxyZDEptLBsn8oMOEEw2OjMYXZBeCGmMQ4yeZejZ7wsG0oGw0gm8BSGhAYAn
jdPczScP5g7omVDMclKj7VgfHeYJPbDIAJEC3HDKkR8FYJJJfyU5FdRW+nGgjrfztMHkJqPUsYBS
EBAQS1LsvEObylCF7FR8TU400TKgSAg/KE0KXEtyolagdP0uwHR6eOWGx3eQHWIWQnjwsMrvxHJg
krVGApSgPdVcejeXXbWxZ57o2pCQo9IKZy7Wo4oaIsfOFvYzYZE0tV0QK5b+xEx+8RLqje9oL2jO
MwMiXE1v/oWoIl1QJSRMDxw0aWbdxNs90X2gqdQG+NZxUEMgElIHZgKb9WFBv9DoJnvU/qSfTtCP
xN6Rrm8rTHxCK/RDL76lGHgJeDTLDaonJE9/2VO3lbM/zcA34hLDuRRfCUaWEImTpRBr5D3xsfH5
0mjRcNTGh0ucFrHsO837HYQx4OagaXuNh0N8SEbUFs6qNMOhiZjUmI75BBkjycbU/iGtJyp4YHjO
K+O5+EF3DFIMpvp1K9VJKifAOrtDIjs73dmZzq7dUieg8aPJYdqFMFYmCsKqcHVLhFm5905RKgcd
0k62pzvrn9lxbTSwwNMoYCO0wA6C5lV1Rw597MoXHDgi5ruOuUHXi8gVRRwrGiAkuFTUPs7+CGOK
1Y3883HBZSyn3wpFbO91ECfJMqdI71GOk6FM4tr1GHc0rEF1Tvb0L1TQwx8CY2heIf3mvLEMMh5J
v+QxBROdAihGj+FeEJfVrqvSWaW882F/Y/XV2LqJg4wMjgBRnag5qh/ODfULBBJACAFxLzA9DxBE
Ty/cvZdZRE0wdOqXpMQ8TeIHgN/dKFZRi9uckgN3cULHFzId+RU8XvsPmSJVLqIPK3jM6O/K4B6i
KDrP2YP6je7yxK+l//HR2H+cZsMZCKAne/zsDU41thA60fUtLE+CJzc/qs/MpAwakirLi7CLtLew
JdkIKNc1Zspuxo2CsxVb1w+HY9ZbbN3Mqdtx6b4wHTKfchKmZ3RJE6bV7Ld8pIl+rVZbgs20xxYL
CfMqbm18S0yddGqxSUEwIHoopb3KMVZ0v2jm6GRiv6ctJyhxCj/W41+3lGjJ77sfmx1EnRzqZLH6
0ZsfcXlg8biJ3rx2jtGH3+s1V/q1RHMxcVUbJMoeFVZULRqhElvy4+kAI0rIcN9TkepF11Dt1/o7
uBjss1h7z9u83zroCShoQH/QtjUxGZr4P00YYeftb4Su9EB4hYhigS48/P7VFFbeXduJCfscqFmE
fjtv42HZZcmTWwb5It+Gd3rWNkAYVY4qy5llWDI9OLPcMz0yukiXJLW3Dqe9wKTySt6KGZ/+9Hg1
WwzM60u7Ts/rDJ4m2J9mbeIBp6yYkvvuykv1XQS2LHLPtoxAo0BbuwWMu7IQLaGJ4oT+e7quURmW
6+uSDAJTX1fWY7UhI+5/pxCaH0zrGTeaCFfraNmAwEg3sMQJVxuLWFWi6yUanLApQuuwLgAjXoUG
VmxG81RsQ6tBqGhHylFkKF4g1ojROGJAnr5TC/4jT0MtqJ+x/9bbdgbHmPSE2dawXJLrmLRmUppJ
bsJiSRwjMYxEM5L5knA6pg3wAgF0pmJaCwfNnCMx81QSkMSfVxvHI5EWBaEFZDtwLJ9DhEyVGcFq
R5Qu4dTChojSCM0fp9I1/9QgQYZzBSdCgMCDzxGBAaxIy30E4B21CwdzInxx9+KGp0C9bU+e3O/G
fmfpu4ZHaoX5DgcjkcgU1QTnylgfaIRQf/nAjEi1nhd5f52m44FXoHmec2AzvjmsUUbmNTWaCGqm
qM2/r95kOmPVG/ke/LH/48AsB22ycqiNCR76HYbO+YfqNwJFqt+ZoGlR729FYhTbOPKU3bvCkCoS
8kJUV0yB/8riUcaTyWHRhLmJToRoRkxiQF4HDcMLtPCJhYwyJcpo3U7reoKqvB4ozNCr2Zi7ihxq
LfQojLN5qqkpnBDGY9CpVo8Hyjlku1JT+OYEhepxlqJs7Z1RwUzQBPDKBZTvzg/n4UHKH+z+Qcsf
cIHe9P3M93PaTwhbImyU2PiEvRKNRetT4X9F/iiOKY9MMsixzPC2Hz/u4hutjOXvltP0N44f9cUe
XJP2ITT716H5ao442JpjfyLokjBLxExooa7v7HTnnFgLUVdjknISasPzLGrDGY6a38w2TC+ZEaQU
7ZAeDxxaV8MPCiUGlWyAJCYKGBKVgbctGQ/3rEQwKXXpUxvWWKf9jlL5JRgkwU2xKC4qcQ5L1lOP
aIrYNBr0ad9xmWLr5LRwVJDLQxYHJUAW1U3UJGXdZ//IwMc6WCw94gf144V4NjR/doRjlGoguhVj
jtQjOipSTq52xN9I8BXxd+C0I+vEjpQf6THLkqu2vWW8tLngOZNeSrDX/xqz3pQlFSjZ8FYv282L
sdbZU3I95J79AF1CHvwbl/CClphqnwrPnTgtCkf/VvPt7wM0PRFvBtQcwjT1+0I6Kk8FbRdsCB4r
Uk9Pq17D6J4wGo4Pd/cYKQeMlg0Xf+BodwgwEenWOm1DFZUphz+3i08oUYUaDlHSaFGu9nW+bOn0
OI4xFA2KGtAF1o28RuvZHhEkovbMW8GnVB+zqAuYsKa98nw/onOCbd/tYsPZFXIEuxySP3fEBZVE
vno97gvUEaQMVQk6MZgoHwX7UyzLIU8iBKrtlhMYJVWpXDXGikOYzPLpiTuMdAFy5815dY3TN/pA
SGUZ5TsFAM5wvDqhtyUzEO4jcFcrYs+FcJLDqjjFUo1GZtfTggqIkb+7FDs2Xohhhf5wa35ynDU/
8/GZPR1vjIxEJJ3dOyHkp69rAdCWZT+sbqIGrEQ9TFrLrY/oS8FRIIhdkWtju/Zz9vvtdhC6ONbS
7T1r05G2CiH2COboonCRfurQEUdhBFGP+eXZ4iIlpokzthUie/HNvU5RQKz4XG8MeihclIy7VYQq
uPBWS74FUoI7gJzxzP2lXYrzONdXuN+FC6tTUSFje5UNmhSVM5gRr6d8J+YXAFOIrWXHk6mun+Ph
B9M0izsHKDIDRWxg6/3Kq9motSanTY4BC4ckGRDRE7sz+xsGOmchjgo6xOAczZKEiwXT7ApQOhzi
Zhkjz8EGDi4Vtt4k/xK9qMoDK9h8nhJCv2rl/5tSJW5ykbHXbkjX44kgHFCq5vqGtt0W0VjTcVpR
nIUjzK7u8ELS3wE5jCHEgpQ+eQZeIyZh5YZGrzRZvkNzBPmKJXWPSoFEBRH4pQGvOLsOzzRGBrkg
1NEwpmXxoEcFhkHcHjNPuDe7fZbvaYDXCkmLABJ9Hdfpk/1BJZP65VNh4n6ntR3UQ3CXkXAEZJ6B
w4ejBD2EEmpveRNfng2FHXdQO8EdBH1xoM0FYqfhBBLLysLMPqnBKpoRMsN3FPh/ztWsVWseb/lx
Cs9Us260at0U1QVKgSoAMMrghR3ISPxg8jA/mC3qZ/DtqbNldYf9Q1Cd9SGsqUOgKYT34r8P7Cy4
lyrpB1NrlV4oUrKczTCHkKMUWNMo17Fm59rzMx30/upe/tBD1xvRQ4dYeHVPFBvTuE1jvKo0woeo
IPMMEiF955RO3tqIruALp7XciDUOwgD7gL+ogAUrRrGULcS95UUXO21YqMSytuCPasrX6P6/lG82
GzDIbppgkFkHQSKYPyao0Ozk2w3LrSaTZ7oxyxhngi7jvFrdTzM83k8zGfpLsAvLaabgeCJ5058c
fwW5KYIWhR8THh+0KBLdUZCDf8SPSSYU+EeAjbcvhKsh3b76lYdhDMMK8PwyYMo5NH2Ao0kcHqPL
H3rEzTI0Lj3dKyDRz17250z4AE7jS1Jb23Ha0vG3vvnQ2dgcCiERYOPA3/8qz0Yqna5gCA8Ixpyo
dKKDLIZKeA9RZrEdE10FkYWxbA+lPiZqpuvE9vCmEBjwd3t4YCdGWYRjJXI0EQEbTYFdEBQTmegp
z5RQognXDmhgQMx8I083g3kKc1HIMb0Au0CKI5LMNuInSjuy+bmz+OeHR2TsVz/hvA/SUf+8UjRq
cEqhTvS1PRYHNO/XuPixP9N/tD3zK+UBYMRanVicKEiW/I36/XLh0hZFW9JoMSTMH8BHL0qQK8Fd
xE61l0IvPLvDH/kTmwQlPYq9cCYnzvOsONR+L8RW/q3KI4nFJk+SNQo8iiFxj138Uf1kzmcxYkkq
tSv1uvRAVzfgCUXllCY0RUeOLdvWO7H0NylaKB/XRwkW+qUr9hTlaFyfrPDeuKbnSJ4ZJx/0yPZ+
+NFuYiuCWPoA3ApQzlH7VG5Rjve6wOgiBOr35jdbHG0t7/sjO58l1rYufAbFNk5zuO2Y9Xl2jmfj
O0w5rHCE9hqbwdjQOeUfmXXyBpyW/yQFV92emuSUefa4kY82y4vldWKlmFqCwjX3JMU+WnAQXkK6
yDHthiZoPZTi2AUeIkZ0mRfPGepT8qCukQ/DDSsLq3YeDnyHZ2Ebn6g8L1uzLI80TpHsMJXP/8yR
1yNVw+Z9yazKCSn1Rf/NShAjt22QUovRhTb4jcWs/SHhfv433h5JNydHMuE4PA6sXBjLFuAYFTkW
KY1qimB+zJAAiIbj4kLVkVQHkhexbMX2/tfUn4pWu8GdjiqquhKtgZ6cXpaD0KKtQ34K26NUtC/l
B/Y8MmfzpgO27Tk7PHgKoKM3/HdsppA/iYP+n/Yrn5FJLvWApSSQvuGysYzt4Q9lXrFLcCgF53gz
zXvbR6KUdPijvWikgJRke0cnmjdkTUwrjYJsRNxRLQDEVJuB2ryXfeSE7GlAIr0e/nDh3h43xYZO
DwoY0Os1/RNmR5zWgIg1z9oOwqxiXumyShGslYn5b9nzA17nvsgmLmPkrSH5Z5nlp1+ENALigAZn
vh7mV0yCFBUfHWvPd66wD4WtZa5U7UF/IdFqfLiqu1YNyzdWRPmDjSw9XAaNX/q0jP/j6kyXG9W6
bPtChwgQ/V961LpJO536Q9jOFAIJAaLn6WtsdPLUvRWxy5GV50tblmCz9lpzjonCY3piJsrSi0gB
XkIr+qXF7lC5WgtgAAH6Mqgl74xZrXlE9Mq1Qp+Xj914vZ24SpnUcylvaSuAHVBCJO/0dCf9q1//
w27WNYZd6D6SX95iW1StvBSKBB79zfL0z78U+U0SznpXfUFYoO2SLay3amPZL/lXSTzlV3UXsb4J
hqatel85ZPAWbtLzOOcjCNsv+Uj9yCeH74s1Va7H2YdnCOVMgZyC72USF+5kaF04v/+sEcT6BZU0
L+V3n22UJyFN2k+cvl703xz8WsiWdvaETmuko0sgAjA3+kk453h6LqonG9UTrHxhD45Merq15/yj
rC6lMk2S7mNLNUY6CvTNhcK1Qu/6ULhKrnzx0ICyZgBYCC6eGwD7DOnL+IaRuttzLi6NY5I6112+
V/SAJSMApT0JMqdzEaAXP/5J21ovLZVEQXNP9aPbXkip86h2SNXJv1L7dP5Kc945uXtGvsM0Hpm8
2b6zE2J2kQjO5dmjlyhTvhcyzfzSkE2Gw1T2pSWEWRlR9Ds9bQbemuYXUE04VD0X48Z6ttkDnyse
08MJWyWGysn0BkLEn42cQdr4NT4xRQWT21Cmr0nBRGH3pNpY1mmqM49nRjqhwEYbxqbBVuApr3xk
yiunA3Kk0LnngC8J9V7n81q9bHCF6bHcbtTV5uz/Iw1FtipqfnWCmeVfDOPlXyspvn5R5QGoYCRC
cSZv0h3bQrWZzt//FY5cQwtwgig5zjs3YnYdiKvoWji4GiJPjkNRLLTBEAe4FmX+VqgygXJPoUHS
kYZcL6CZQieFBf+RadclkFWxEPoOM60vGFcMkR0J4c8S+4XW937gI2chbX6ImvnUWYAnHsuevZr+
auJdD6qMhsKD8ZMdYdAX5zWLYrQsofDCunL7LKip/A4k4bC6NJaHuE5F4XoDBl3G9RCfqUkoSG5x
Knj0TowszSd/h04QLAZe/8waRFrMqnaQXNMsm5fwIBt17ujWqTv86XRPSnjFaHK4Tv1hWR3yN9Rw
i7K6RkxJLMroECkBQoVKb8w5ZjtMtmkwTCDtubR+c3kgBKy7QMWFB1GcANQLqkKJ8Ts7OKhdQV27
0C9EZD0I1myVb4CwFIYgTw3luiMKmO/PzCRHBUZ9JMXlZqNg9mBIvKBeSvSteXjOQ+7KsRW3fKnG
7+edhh+e02PrKU/XPx2OsrBpXPjYTTxARpT3abM737zEyX49VE0P4jiSJhaSJlrS+bLkhThOS5qF
mu/RODcIf0O1BvV5kVOhqJI5eLtJBRLOy3tRbOrEz/ypX5Mv+uYIqvhKscmCFa4KRaHDYgwNchr2
B4tyE86HKDfBflOPyo4MMbQ7IGS186dzJ4SsYIVvHSmAm/RArhRyywA92lwF6BhnAgAyf6DNP/r/
JJ0xZGbWXYIzAeCjn6v0vkTsHMhSiwYfH5pHNrAGbmQgu+V/449Xq6ABnWeT/eCX0Wq/stE8oIAQ
0R94bCnIgEQJfgKQGzg67fLRgwROiWumZUVLVOgqiPZdvZiM3mi6EAVx49fzWIrl6aNnjh4qvJE4
K4qxLNwO0hUHTOL8U15kZXWvbaAyq2goXl6QLsm/dPionORpyZkETUFu3zZ8+FBjX65swYzhufCd
cy0yaRwm+gho8ENhy5JodLsxDxsOpJw1+QZ3ER9fwTNDF4UMdJHc8AziAcRCGHP9QqNjxHT6s5IJ
KUIMn33QAnQOtGm75MpDamHqiz3r25whU+B/i6g4tHiuDewlL+kY5l8cZPOfmNPGAC85y6DIo9Tx
8ZSzR4Jon7DGBOj6dUqlKbAnzopkkjkdxMWFCXK2YxmULhSgpeLvCxALSN1BLEx/EQuIoqEsoItm
NSKSJFcFZMEghI23FrUHCXefGv97586Wz8gNYyHtf8x6lzXlfk3TuV0Pq/W0WsuAoDo3e7mvSLo4
3KrDvTr0LLzq0j5RdnnjdRCHmDBNdNE3KpbyJL4mMfYBZvtM/LnNhTyjEzU73mlcnZO9ST7Jb0g+
pQbwAxQqioFQr6FFIh7eLI2U/zjwWkVY/ah4xeCN37hjmQcyHQSmgkguPZHfQB1GN+iddo7EQeC2
NlZxScehE62WO9Y+qKR0EsHK4Ktsw9wKH8cXzi71CQe2SHxAgioEFRqIM+bgwGquLgNAg0p7JhN1
LTVrAzPlMnBNGPwZCKs2Uk5O2kbjz5dtYmyY5nDCoh1EngTIyr14SG0nlJV3YbIwm5j38SbBGBPm
/1HaKWDilv9607ZwV6vrNrWE/8Js/Xt81bYy1q3rtnzxUtCowiING8J/oEzr02yFwLIQfs5PpUh9
7op/U5/bxgcU+gBtqVgol8WHeTtAPqX3P4hh5vx9VQ24o8/ac/rJfJPhJiFBOhN+cCMMOjF7fo71
s3l1kzkuyb6QeUeCC/qkPZnW1Dms1vRZSHBoGlMvEctJtc10lRqiCntEdHKgXUOlFs0u7OF4FGss
8ZFiRExYldojDQNtCwoURsLSyJyW5+EBYivIMNbj95wKf7WAwyrM4O+8nMfhsrVizpejRdDcuoBe
SrXTudoE3zKUl9W9nzVXIw40DZvP/Olh2iCB5uF8wrShMoP+kRQeyNt0tbs18FhxX24La3OeNxdt
3fdrHQXwNb51UTZFGgNWwLxIdv5YNZWkm3/XS1g8NRuWjZJnPbhnIQVz9Ij6FC1cTojAGyJCHMGv
5w951zzzdBWohCbs5lAFUot3CkWIErVJiGOrWCtbcCcZ9x9ZRVGmRIMRaK5BuHMS6n2olWGCjlcO
rrfASoNBZq4aCPx0TXhZIM8hQTbI7wmpWCBKpRoE5LxZoMvRLlVBZcbc49+MjFtSFYg2PYFp492e
l0uHC6iZfC4dSGzNaYL7dRUx6Qy6GZZDv0BRME5BA8FUhyIoNqc2DR+mI7EzwYspuIB2pbIbztB+
PExmNqFW8h6DkaEA+8Q7z4hmC1iYd9kibBhoCXxRdifMrJZ3U8WuxJbEMnAZGZ9cRpyVznQAVcQa
7BPpiWwXFDpoccAHgOf7d2hfMxcYBZcEiK7IawHuizMOdJMJ9YJPIcaXTKSgEDcAG5k7NinB7pCh
6CCZQEqx3V3e9WHT59us3Sr5Vk53jYUp98eIoFnzC8kvJR86bi35zbKwAwEEZju+WiIsCtNRB8YS
PT7GyibY9cLbKf4fGYr96B2LPYYhcBxcezRVufZMCPYZIjOGWqKvOtSuTA9W93V+nrNyE8RM2JNK
crhCErNLI0gjrE38i78mvXuKTGwtq1jAYvKD4d7g8htoGyZhpwruTW0ST+6wqUOVrkd/sP3O9os6
UChFhyBlnIZ07R5mM0L5sCIHq3ZGeHA/CoMOeHSDxt6QQuPnTzsNjan4tTveAvaB99UJ2sgIiNn0
5jMBtn7GM5s/rDzshI+G8dE+/9sx7kbv/GsmWI8eTKRdowRUa0aLB/ccyTXh+MOO3ivvfa4jOBOC
DXnTv2Tr50C4qFUzSiV7kl7yc+mr9/VyeEXG1Yn6n4Z7duLEnZ204UiL5wGpWVH/n2julIVfTD7i
kpaxDHKTRa2RfiLZmDXforezrBa3hGA6B3zGO5KsWJcmKND6TIGMwiRukW7P+5n20yuqC9Qr1bBJ
5PAVuuUEjIcCMD6f1+j/hCxSE+B0m5amFut9jOiJxbyQ1ZJHSrAOvMEzO51bjluRRnTfMO+ztzeJ
4i5KsBuoZOWhi3CkjX79Zb2BObDx+3Ii/KCRRWeKVhQaJuZW7vDcUmv9yH5ySKLvBb/BzGBW3FMR
fsTdkZ2yxH+/B7C4gSo8FgcmFmKc+0cnbd9BPFhTfDfjmmEX4q8Bmavb3DZ85eZhV2AzYCdg8abp
aMS43+a9jWxKjNyYLEAQwpsrxzZidzk+Y0AhZrlApRRzW5Ch1tphCnoP6JTNYyrEe9jAoFqFl1K4
727nsDoj+g7Y4WpsCFGK3VChyRi3NtrESG883DV+T3Vyd8jPe0b0M37UJ8RLdARpUabAujG/kpuk
g/rFT+Oid6q6MEe/H3KLI8ABKYSC2qVViXaRX3CpHWq6blvz+mtkVKimbykPDhB7XrKKm1XUs9NT
hWARNqJHrHnfrK/JWtY3mr5ZNdsi3dVMInAQAG3zzAMYSwXZHD063rCrszlfgwYyIVbgn8mR5+yI
0N8lzeDYf/ffyGomw5fp5dAfIsypDqo6qJPgCjN0DmUjrA90nLsqYukp00GM3J1E9bEtZ5ipu55p
+7CrjV1p7KrLPjV2CdP2fgfibex3w3XXXHcrBAp/aEl0NApo2C+yaK46FlpZWvTgJ//rnlKs0yKi
GKN7ykJQPB6EDaEV193j0uNyIXbLOFLAITEd2JgiZGjUEMQO8dtxNZy0ecc1gyytyrfpJxYOxPBC
R8oEjSsNVAd8lkX8nOCox47PnPio//uQfzzhe2qL5SHPuynT+qO6o2G6LHRrfNAlcg/GQJx0Iojn
M0nFNByZckEAoPYlFPAiaFGYBh+0KB76CBTEpVvmMU4NbTpknwCqqi3hxZgcZbD0f0nm2b7iw6TE
bvyPHTaC+fCAK69MLy9cOPllQ4K4oL83CB3vwkLGEVV0nGUB/+HOO9uOGBza/h3MMGiszmmtA44A
dQwGTQDvlTacFuA9PFNvFZBhVFWbYSL5xcWgjv1oJVKu+pKCwLHYgq+CmN4rEcR08juF4/5CJdU4
Nz/7uBPgsFj/AQDg/ie8Z6DuXTmAD2Cs849MuO6Z2/2uVU9rUMl7KyKs6X4jPCbrh7wLN+N1JUHX
hJYRtqEImnVWTvFd1x7SLqhauHZRuErQAZzsQxmZwARMDFeoZ5HTJeDnHUxZxmH4kG1gE3FjQmWI
GQLSq0UClNY7QMwl9WPzkbyOk+MYVNtKCKuXuSZbB31eRpp0ePnzteAx6Xb1rnpvsbaVjGg5HuBx
EF1ypvWIOLOF8ctPxMFTkuDIpBHkSOiGiwwJjzxCzkXteT8paFIL1FiicQyPBF/87Z2RvAIJGSJe
KwJYGkhYk3j9fCsoJIzgCRZFGbgQoTVAZkooAebDYsZQG+0dYieYESaWWD7Anh7Ub4QTfE899EcY
Zg4kFeCwdN+NMzcrJSh8Gq51fWPqG37dPmWD1zfSEWSf/D1ZIT9IvdP/CTquOB4792DiSTMFW7zy
iBvAndDip7+/+sYDgJpAYJDhT0DZoGuO2wjh4xYeTMJYevC01wep4oGp4Gv3AU4fvioYNQfGgcT2
TggmP/XEEKGAK8Sklx2dGUTcMWnGTGRCziC2AzktSlpatIMUaNhwMD/Q+0TRjx2Bf+LwzuCq6m6/
kJPhqqJNyWkUzVghftw53aEfuyohvx/+PMbQvHOX2N7x3+jxV9NBRS+Rb9GhsaB4A+JGd8uHyEeB
zKIV4BYW10+9Jcf2hg+c+SouHdhfBJuAuWOaC+GRhgEZdF8t8fBULFUkn6NrFeWVCHqWB8KjorsW
FeQ7Ww4YJXKc9P2YH9puf+/2125v5HtnlRP0tiv6XWNuS1Mke2eKSG5W6B6Av0frI3qaNlAvdERI
lYhDIlim90amA1cEdoKwnPH+UVckCLzJH3Hm5sV4RYSXv5+RHIP/wWnG18saGTJ3DNeL0mYuvBP0
zJNK5elv57VyBnwT8z6NzO/5Z8/cDIXIdQi4WqGvaJyOZpKjveqdab5lO1ccOKnR+heYGhj+aVKl
ITK57gzuw0vvu6uBq06ErYPZub8jj2vfjeSzgql32SqlgJEwskIaR9APtlCyfi5FoEv+RKf9KaO+
6dZndV3acQf+A1kaXZSI1zivxbM+EcKWh9+OSUyOGXvRRsPuYN1wZS/yaPQzmE9pPc9c46fp7LMA
jLSUkBZ2OZ80QBbok/vIr+y12PZHD5cga/6ctuXvkeJx9LrGG/ANVs4v4RCkkGN/ZKY1ORc7ZPyT
6T5JMxkHZ3xMbivHpEaNMoJIDmZ+tx3A3FlIKN1zvSdNUFd2Jq2JbNdo7n2f/sKAe715fK2W9p3M
W4JF8v/PDHzoSqWMXA6xHqJSdKUNfonR1Ue3oY5Csmq46/RJb7eDur2fd4gQdba3H3XhFnZc27FE
SaTE2hJtdFainu/HK0WzapN3H0nX6FxEpF+wv+tpwCbsk+2ShBeVxCeuIHZLmR3oHvUiFCVC1zHz
lPtxe5d5xv5osq2MJgGRaNW9JZwWIkkj7Rujp/mGmko9Igf5I+YMiEtqvI7rJEKww/gWTmr5gaEO
Jx1UH/0oGwSWOCOJPWj9gTkuG2BHa0QJ+dk4beeZIU+kzhFOWzXHQhmRBmSiy3Q7aT2gbJbWXF2p
TUg7JyTOCet5Jf7eYCtcKyeSHBr6/cAIiXal949yA+oMf7PyqtGDQJOR8Yo9lw+cftSnaLJm2b+f
Dx/RtHw+5PTRZCXW8ZHsSMQfKwFgyGPuyYrIdsguQVsHaHTC6hoS7qARmsv2QCA8YI/RLTokb+H8
R0oZyYrguRWKTSPUJ/J6OahHGtgD+LSyw0bXiXknxnkHP4Txyu5HGLRgfl3LJ4aVcLiQx3J7aGaM
uJYdG7sB23VNr+5O4ccdgCSNW7g/CeXrMvXVEWpOQmRDSBdXr8SzTRc5XYR0lbp/nX1Cum7kls1+
Tc8HjgTcxlZ8VZb1yC5sLQpUsVJVUIK4SZRP1c/pYScxjWcum5UdjUXUmKE0cufGFyPus3U7h1hz
L21ERgbhWkUS4nOeS+FzXi3+czIyBsOvoc/LwfnuJBvtY6typs9cfKPYRLwRNZorv2rl8xlAIa6z
VmBxGOmRfdcK267zzX8o2rDloMnTxCZWKbLqmCdUzz9ccS6DSguh9tn6rT317PhwIy49+5ifIVRD
k7Zo0JDpSJ8G/ycA+DQluUOvHIoFbLdQPJDl9OA+mCmyDNJdqGQIwYBjJcBt0/eVvinROMuiQmEX
Zc9C7sQsHb8B6cSzsKlirmB8ibkCqXXKmesJVPoPbhcywWFuybVYMLd4HD6cKw+XC6NKhH5o/36C
ghrXPU9vjuiVy99Is8hk6+39bItMNkJa/Pq7+ZYP0ttDt83jGRAVFCqezTzIu4/ug5fKKP9x1bDh
P64aigGx7SMu2wNEY88TIN8ObB58XZAPG648oiqKSSx47GDUYgoJqG4UXoy/70T8CDoRuRe2subf
MernSYN5xkCw0ApdNUZiEJBiD1CP/LLY7/Xdf4gxfl0e9vy6fE6sh6jxP10jQALzmcfX/3kMYJHp
QRp5OS4qzpn0hjTMiuRQ8Ov2nJNWW4rBM5Ec5T4FfDrvm1Kk1oFh0ojKSw4qIXbzoagO+ejVsUU6
eXXoGIfXe+Lg/rlK+WBaV2xd2Ic/q41GXxyEUIpt1S2NLf5InyEXRtFUDJeZu7pGvjGbjQqRP0fU
sO6hqrqGshmbjUYN9gIgF1Iuwki43xo0BsWF0EOHfhKsXQRpuJ1rJUjzcOyCc0s4+76FuZ+FAKSP
6EZEPEb6osqn1rpyRcclfL5JEDHr294GlGe9IVlM3nCisQ2soSAyZYeUmZ056xPwhiOrWWOasxEG
GEeF3XeJMraO+TxiNLFp33GSEp1tdXidvxW6vIonmLQlNZHpSQzRadGdjP4Nlw/dXCSE9xjbDAfS
+0pwZu/JrpYFZ9Yq9xxDGX4L8xw/yOBxwMV3HCnCqbcXtmTJFoRZqEIgfBogYBEJqAUaqE4wE/do
mkUSF8csTvfgc5m6oEaXj8g26cwjoaRvUMw7Wm+d/XQd90A83yYk3iByheMN2QydB9oVtNILfaO+
ytwq7z1IqbIxSPYJK1v01+80uW774gRZsqZeR5LDLcy2SShIdkoXC49w8fCX5bsAbJIdRu/jehqo
Z9HZ5DFiJU3alif680MVqyPWkRJTorXucR2n2yndXsG+FjvSPWcCPi0fIdZ82Y+X/arbPxThj/H5
9c2E7NpsZK4cYz0YIkRUBNNQez7hf+aSU6kGkYuA7zlSCdqf5tsKrSVn5Rd2Eebe5fO8R+Au9A8V
R14IgUwk+GxSr/K7ik/KoTX7ihWPkHLeuw8boOApUwRCfH4OAXA//iH/lkc5/5ai3Dzq44FyXHvl
uY1AovyYDQGzNHj0YqeEOKCAcAuBZkwNeHiug3WXrPvbpmTTSNbIY/pSbExleTjPB0qon8KfkXoj
kmgQCJyI8X8g0bpHxJddIMtSSlATsPtpiIowJfLqQmOrADEFdS60SuoRBAGrZjyQ+hwPbhOnXk8n
bYgnBwV9ErRyiDgou0dA7Skqnrta6IV4yfyVOfGgdVM0knSGSMypr9DXmqD75vvxzdiBeNTypFCP
MqMaJNNtKL1h3HfQv6qgMIWugIiV888ebfWPnlbRD6L3GM29Jfd1pRMDE2EuxIAoves3r4PDigOU
h5IsnktpzPnGxuCwVO38fCKBYJar4T+JoSCo1pg8AGkPlIC2bcVMqzokIRCMgsgKSCCB8Rc5ZJOT
8zGM0IL7PCQFBPi8QX6f5rGINrV/a1qYei35pqgJ/HEBOfJuPkyTw3dLnOeRpxYs95zz4AJyv5k8
GcSxFbwmJ1eeAYD4IKkPlaloeg0+ke2JqBC+lMB/97AW5n16fm8d3W+d/rYeX0BADk9cRqvf8p1S
5YvQmvPXUOIO735Pv+olzyvlGv9xkRzUCzOhp3yVUBeiyf4tc8Qhm5rYowiaA/+TWhIoBt5i+5Nn
MPUjl2r9LSs0dThKb4ZsI5PxshJaKhNZ0B7lxGP2WcXgpx8EajrdNIT5SrNbP/soiOl3IyKm000/
2KTfPXo2ymLQIBwAALPjimJjd5gs0IphuMDMk+GCRa0FhLQgVXTHZKE57+7M0NStrW7P2la6bOmL
579hWA88IVSwQ+tzEjN2BHanuRl1huzfyLnNfCXzZ6RTskfWhPUn/16pwXScoZdw9DW8UcLk57OM
QazURtnHKEsMvK95MFTLYqbyjPjC6A7ny6HVD3daWPrhrB8k7WDBTwDv7cnafiq3iojugjQWQIqn
v0wq7EAU4Ho4r+HPQW67we7Ca8E5ZwHdr5AR2G6DzmpLgkDmsxr3WDDL7l0VkNXdJSMsJV+XIVLr
FvD6K/fA9AksHlOnDEbLT2VRkeDItv2MNlSOnS1g3CNe/yBm9qMtVm8HDOzrS1heQgWh2FNBSy9I
QQWR+kcZu/S+VQ6hjeh2PRpetvgfOINP+ET3PguuLmIynwVs3KL3YhJuQvIFGjd6yOuEMfF1vbqu
K5tpRJwpMQNPo3YVeF/cDvRBL7ffK851CpcazWw6ZDWtuPZTNEj5v9tThWPi7oGH9szsSMuA/7o7
x1W1M3ZoRZVDPu1HIhTaIH2vQawd7x8cfKzjdcQKsjzeeI6Iea1WoF/GxPgNmp00IhFHVJ7y2y9A
yTKq1kJkT57JjuEhZcGvgyHs3pE9I1lqJzHrYtBFH5nVlw7v0H+jAa5L3h6mAwxCHhN57S9sz7x7
p5w4rRVHVtpXGM4cTI0ZnZiLyAIEDZUucYD5xUfzizpaTSP8POwXID+5OKlHRoHTND9boR+Zjzc6
+Xq00iNq+RTYorV+7TjrkQ33V6ScfGmb4QboKyDc8MGrslcBXcg36RypaMB3A+DEKoKEpiECQgGk
RZDQlAGkvluF4tUSb4uwvRZZ22TbsqAQpf8viKjyDUJL6bnh3TIJC/NKtJA7ZDjIlEl2Zhc0Xim+
qWstZMPb6zveHGWO/wP9du16wqWcx75JYdG56np7WTFx3BEBSCeDP5NyKCe7irscVo+nQV7FSjIf
jPKQlIc22VMjKsleT/aNvLekHfnvyX33yH+/WhvOiCm3hNOmwbpn77xG1RX7Q7haEYESKDOP0408
URNsdHU9FmtViac21og1Bls6OxBNsyw0W6SVwZQEQxO2cNuzaFxS2bElZAkqK3+U/ITOPs2H9wIJ
hu6Tk0zvhDVwZc/+xDSZrW5Zl8zvLfSFDhgMMpPg/xXrmiicNraVaC6wckVaJSLmx2xNBmGqOkkR
NIY/7mnctmpYDOEYdh9oeKmgc1m0U7OlgjbpkUO0tfdyKYroeT7cE5IEDjMhrqMnkacOiYR85lC6
hWcmxR//KLWWKdINqUxquDTVtJ7TYowBEZZfgcSpj2ZipVqHiFpCaWfINaBe/tqGWsH68hFgwoZ5
CDAdocD8urjTr0bHSSxWNghQDdLRR6aZ9OcMeVAGqrCBOggor48BAT6c8Hc16hYzfEZWjRYWiFar
0IayYwYVljGQEdwnURq2DLtdFmI9Fk4lJXdt2qELdfABHuywKunoUcXTCAROjdgLkX8XgQ3CJtu7
yPOGMVi9WiAqoV4sB1Wam6PD3l7lwWNvZ3vMh0D9qW5ypp/nqDtHdilCPIYhIsSDBA9WOUSP/A3I
k+kg8jeQCvdfuDVI4GDlWZA6TvvVR9bTrXFhA+nlWlXj+I75rxV+4eT3g90D7WeA5D8J2g9k6psa
z0U8rrgnIh65wxBm1AEvvJ+smYP9zZ1fyN6k9GTD04ClLdQ0+A76UZy0BQmJvS1znv4FKWDEA6Tw
E8gvDKS3HEyeSvChmPIy/G9CdeVPfzoQ/AaJq5F1ju5VlEJIpHWKJhAfXxn3ZTwN8b2MO4SCpYv2
D7/GZTP2AYNnZrzq2bc/rDf11WY3WqenSRi5tOMsDKQYXTx0BSx0BSx2Y/bhK+32QUwUreWAQdFu
HdnxGchpzzwPLpe12axHpqqUrbdNc0J8wuLEg/iEhSoKgADrEfx7gz1+EytjkE6/mKLuu4LAJubB
hBCqrxyyOF5MINDpPgDRWHgJMhz8gTAigM4xY0zEAMTu4mhA4mTRpF0kTgrKJhqoBogBJprR2YoY
67PaLVjQC4hHl2Hu1Ulnn4XS4b9g3GIWaRsGWbfukXIHdQkVD4voHCoe61SxO90wqu3LbAcT9k4b
Ek0KZyFnLMishqMc1GmQG/4ZVFfHr0SQMdw/z+RYP3lD73U0QJjG/GlccqGJnhr/AmKKestTvinf
zzFs/nOcr4CWHouTGHyfOC9hsShOyDw4WyHv4OMwObeQ7kZ4K4zwTrAW4CEwQWWNWMjBcMihmI3i
3ibFD93HFDB5E3CIJdPFdJhG86c9GIslx7g5MZBjKMt5kcPiis0dWLODjFdswD0jrWs0r8KqDLte
jLdIjrfmIJkpaPH8BrVBAB3JrBDo6H8+RqIpJwN0KyrjGCLugpUhRqJTFQ00+cfI0iJpwDTp8Hzj
xH+OaN6lVTQPkVVGeGzaISq0qBpIxxF5vYkaNWT/qSKwlwdXtITlYRwmKc/MhWsYA5KKdBi/VS6M
w3fN86xJLGNixC3W5auO9N/yRNbc/41Vv33fvnGZcOBt6i8MhlYdwGxrNDo00CA2HFzBT8CeaABP
bDm04j7BAzC9GLZ//bh+pD87M5DrIBMBEH3n5C1QbUTZkTFFH79bgtIGiPSh3RBc4ABo8SoPRhCD
Po6OLWBSRwPl6NiABzmM/EVd8LPgXGBp4QMmU/qS7jJZkDguBem9LtK++yJ1QPBARUOZ/dH5V9QL
QntoYYhBz8EpZFk28jHsNEJcc2YixesbNtZxqbRs6wCfI8ONm8e3uziGz9nbo3dgPNNsdz5054Pz
1Iz3F9F/5nDlcUnylSCT8kSbAwfF5Nana/bG+3JmzMBRdJHs9B9UZz1db9A2UkDSBa7/ZT9oTso3
L19G5uWUzAKsMBftcYeUH90Ka8iYUEEu0bWJpktEQtE70h79W14L3cJBIDs4gg1iYzGXpX4PSAHQ
Ks2CimGBx8CLLz9NFnsyIblbYA0L5AczEp+jBp9ICAiMSCIV4h7zoiXte2YO5lwUAtcRboTPmNSw
yaVslKaIgYbigQ8RHyOeuh5FnI+PvIUJg7MQO+xyMT3CafBmYMxQkXyhY0HfXojLwMZ8mke6wSiX
vi0zdxsOCcf3edeVe3vaD/hUyoM8kM1AueDCVqCWEppAejlM0lnp54fxnBZec+pVF3+WkHgxkacr
yObAyZOeD+Ygl3dRekVUxzdUv6mGxe57dSUsh86NvIw54rNCTPPX5YWUYWyJhGM6SFj0gCI+Bnxx
R7+5YxtIiP7NPWqZP1zP7MN1vLGYeUFVhJxCgK5BqwJpVHS+RtcrmTSRZoeUaWwUdc8Q2m5wFoYN
gqAFVakVQds4RqAjWV3mJNRpVxPBW3CB9PTRP1Ox8ScqNpr+icHNEpmaA4HRVXeVFtzAN5FZs0Al
cY53d8EU1bltDkQR0ClNlmYp/iH4/dr3T3qqq2+V8SqSlnts0rf+SOiArH0xsGP2dXv3n0AhMcPs
Vtsq3RHNfZdFNHeB1wK2zkWUuNS2jKtw1dyYr+li3SUfJ0uLdmwpIGtMCDOBLKLJz6KCpM+v0qwj
uZpiFb+VEidNnLZxwsOHST5U0qsoD0lBvKMhjyc7ymBHSwR5L9D1M8l7kPcN2bsa2KT8giYc7iG6
vPAKiboJMqQlc5jw+EdaYoRlFRVVdKlghUYq1lZa+GyYzEtTpBMuJRzS8/4JETlWf007jPmTLjk4
YOG8BlMfDMu61uwGpAEiUg4YMtEv6IOyDwpW4vkDjMwuNBkfLfAOQufUW2h1oX5jfM6TwPkb4P2A
0DCZ+C/AG/3DuEwmdCMgaiC9BZ3hM5wgRWblMJuY2WJp9hYcf0CSMGZmaBkOXIyCW8cFdgvLVCQz
MxVlPHr9zD+tU8uQE9eL7hsAomffbAHP+lWGWMe/UFeSz4PLRTggr1l4y0K1CXMzzBGu69SB8TDG
RbZW6nVJ8ORlY1w2Ej2f2WsuHvFvzU57g9rNGhdw98UUCXJA6n9A7s7gnsEkWgDo/4eBfpY8AOh9
/b8M9MvF4fVcIHALKj1LIOlhw9Z+03n8GdwUYMRyd0ndmFS6B1CdPDqY6g+gOt9MGLbB2dOm9nQG
WVM4TKGu42LHDhjOkCOmcNRphokFkiTBAQ0tdkSaCxYkvMP6dFNMBsRoZQGASNZk+vfFLQ32l3Ul
Z46oeJAdJL7iyBI+K0aM9DfPwUAOlupn5LSE8wvTFWYstEZhWNHvfGTijM93KgVM83JIsMLqQKeO
fmP9sQJ0+maiaVkmJYxJWMzbkDw8VA90Mu+DZyD7pivA54XH7jsnXY4kYppya7we/eCJhEHoSMAm
uEkf8OAUkgIBo3/TZoZ2fV+tW4KLV2JAqdCnKOkeMr5g0dVk8qMfqabJR9ECYwxkFDsUPrIQrqAH
QdiAHkR0S5dxKLPQFSKIk81RgzqVriWdawu8Ix0qoV1hQA1sgkEfi0Ef60LU4ewzGGcbVE936kMe
u8tUnME443EG4wxDS0rDVDRC0WkwJGIxBpaO6Ag4YyKN1AN+XxYtmIA3gVbJ46LvxH0gFtZN1owY
jntwcnhCFF5/hiu4U867TNv2hDJet9O0GStxIDYFX2J9SeLBjhQkyAWPOOe+rn+1DK2Y7IArpPLo
vYkYERbJIhJ/41s0yrhSg/SHWe5vNQjpEAkDtxvhWHOMSS1mbqWhsqR0oDbh5MwvgstNEovZJxui
HW4Zlv6jzEplTjlyzIvhWsoGi3rCjMCZ4J2UOJbQRgMXDQeoJnUIXAknRw5HvvtfuJIp42Nzhi4+
Bzppp/gdS1fac5YVx9lKHGcF6tT9c9lJWsjiVMYq8vAGkxz7fA8dFb2gFCdd/IfDGoKQnohm14ak
edvO+rrXGWrHVRHfVpFSRBnPfdIpPnTu76UfXi79cFriKGw4jNGRp89Nb1wn+IrBWR5VqItnEVqD
5EV9rqECYwSrhRCK8A7ztslgq/H4aQin3fatCGa60NckN7Pd2u32am5+mWsIBgwv/7uxeBHcWANW
hk3JHBMYqBrWWXgX/s8Q8Ab32fkLZ+QNPYyAwV7sE+6T3vYsFUAU8xJu9izfnJmSleu2XFc46+kt
r4gGJ6tqFthbQY6VA+a/7J623/DMXUa/ObkoDV08iOaoZGRqWmzw/2URKXUg/dFhbXKNgN14g86Q
viW/JdxVpVj4dIgIYD1YuHx99BCYyj4OvJx5R07Aa+VIziqdZ97i+vvCJ1h/sFtw6MVL/Bj/iqgU
hnQuA2Ba6SySUrZgs1bktIvhCzOU5qNLX8y3pwehnA4D72LXic+R3jbvG68dhQ85SvyWdMDLb5rn
sfEDg8/jVdHWYPHC6K+LIY3XQfWdBH+XxUkeUK78634Gqo9t1BT+H2RDfNPK9ipKvMlj4opsqGAs
dkedjhOaoQ3CIaYa5GFD+WKq0q/B/ZFEw4/gRcmv7RQXH8AcWY9xi26IebTgSpvYF3nr8CdmBUY7
PjcHL7oS9iRLL3M7nSkLNqPlKKaY/DnWF4UkR1qEjAO3GLz8KF/OtQ3pFlZEJojeRMPs2k4SkpYB
xw+t+soUMCncBzsi3YT084pQ/f5h8nGgRUNGONAt/9dCQuGvZx6pcUwHSY2DsWKjStiqV+S5P89g
872z5mGUhcqAEbn0nnPXWkWqFCoSRAhSSHDvBCiZNeTgzWf1jX4Z8fJIlNBSgUPapAjnEGEr28pA
Ek/TVfk9kj5929q37VnZKNlmpQMshOQalxywhm3y2UzeGdAawZlHmW/G+Mj2cFCPHf4Kyh0c1NgJ
qKrIDoA3kYeGFah5uLIClq6IJQp5gicAdNDBOgs0L37efFw/6AvGKpI6zprcBuHIhJhbpXH4sSZZ
lTlmGJQTgsjOdOYXxuv0p6RvpxeoL/xyjEl11e9hEqIsxIJqYKJH3M1gDmkDH/u3xLCzOPFLr55V
pBw3Z15OlaBbmyI0ZDZayGLihKQ1L5zgUUdDIzRAjCLBWnwaD13rjE5gQlfoYF/ApzEsAxVkHRb9
9JBkaTr2aokTNZrU/6HqzJYbVaIs+kMmglGIV0AgNHkeXwhLLiMGIebp63slulXdHTfDt6pcZUkM
SeY5e6+97vG8s0WeEVJQpKDr4jG+aGu8lyRacCIJp/IZBE1Ds8JCCcqXMRJazJP/7PGRl3OqpkST
5Qcz47NF14KKzBzuNz4KNDHeXii/+DqHh5DttO5jsw6A1vcztD5i9YGIUkOZhm7HRyEdOmriaJ8c
fnAjnAF0yyVBLpcjCRclpGxA4keN9JiJ72HcRknf0QQDOg5FXcQ39Ew2iQuWBD60iMOAEh2K+E7M
SWl0sZcnDXPRPG4KJURKzQRXEe8bzAHwmI2vS17v3Y2XxsjNXE0JFT9M+n0xuVr/Q/VvaZIjTnFY
MKGcqt5mCtuDLZXKNNpAlqHkR92uW1+c6gjAW2fTCwvmmCUvPH4AB0Z/1AQhpsvfC3+qgv3Pqnin
e0NCsPUGSRDnA9XDEt6IajgpIRtA00mZdgc9YDR6IEEUAO3A5BGQAXRhpzFbVPCnMCYWN+ojvZqb
KJoUXZJUMENp1HxIiEZshNKoETaUW6mK3BqGdV6VcH7mgSK/eSHBKP+5PmHXyNl50Id8IxIovq4k
/FlkasSrxdKNmNxx7yAzpotXCiNSDUCX3SzNbZgpkhv2rMpsAUPE+yXaa3q/0mhVLV0yc26BOSpl
c1pLOO5IaPTwA+AKuAChbLw68vLFijZe1opOXmS5Mffy6JYLQqDwnNjWNnf3OMLRVoSyUFi0yK3p
OCNg1AURGPUBegXgTfhC+GpePilMfag+gnSUEUPjM2SQH+xrKT5US5GkSe0L61BmrhGPs8dFP/4h
b0A9URyjUHGlyE7d5RVhPCgSJkjkFVRGGPwcrdsqz5Qi+Q7vhVcAkMz3mThJvOSBPfjfEuYFyojU
Xq6rZWcbbzR+chJ26XjNyiVy9xgIgyGJkW1BYsENEjYugxskrMg2Vbbpss2QbWKEd3h/rID4D70O
8ieUj6wlb9o6HT8OgXL2d6nvDOKQ8FyN20W0LTtCYIOQS9Nuf2rNbZkNczFY89GBULLAVGYtGVY9
+k9FoPfelXgSpOakPuBPIGjuWYMRJPyYe7naa4oIFrlk4lX0casV/72KpQRqE7BlTds1Ha1q099H
eHhp/c+UTtSUN0Fl+VdQqUvC0k/i+o3/KRdgugQCtC/cSHZDIrgmtzLcJW3YkIRAlwAWRlXad8ml
SM2yVyKPosC40njMorKSKHDBkKFYwwmNvsl3aRFvM5vw/PFIu0Zng1mDxydGyjQVWFlzeogO0HCp
IhHORmwCiGBdFEGZGnjoUh5pCScJ2Ocrm7x1plP4dXNOUmCaTtRn6t9+XC1iDiF9a5+SKgVXZP8K
qoiKR+0aKO4bbJ0TThiUM1/4OD7GR66lxRfXaQJ19pVMYhwUKJ9K3bte/JTsyY/FF49f+pg3ywVF
NGo5jPKXithidCjGpAu88NtLs7s2nIPVQqd5sqF3GoNwE9W3dLyX2awuEePg98nDzeyFxQ/EpcrA
o8F1ymg+xs1bRGIeC6wdelt0nROF+ByXiMDnMW82b4UMSP5+uEAe+5B4U8W9NN1/0gFkG2Y8Cm1c
s9n9C3+s0BcBrUEAeEZ0xgoy2qU1AQ24OVCfcnOOKBV8xC6kJxBS2r+3p5sgTQIejWAZwABoMutB
aqGNLA+sneBREMqJIkERkRhgZrwpJO4lQPXebayRiDXW1uuBtYlMc09I2BnspniHaGAQYLSCZTqe
cuo2J8gz1S+6OvmEFENXyIkUUgwUdGwkoypQ8F7wzq7az6VF0rO6U5eTbDSJFHmUchWRhiOZ3uKH
vXFyZHc8avayJ03MDpv9+MCSc3zIzvedjbOWq4gri8c0pUu6zCA/GUSKI3rAhYjISmUxcGtrsHtE
DgOesFld5mBvDHdIUn6X032jukr1OMU2Agvsebe2DJ2Zm+/u5inUVO5W/0psH6W1s8+MOi7m6RTi
bPNI5ePf9F1pYgZn7qbhcGGzN0/fyiyMYPo+Vyv59YjQAJWBSd9ZcmBWUMyRUPG72hy+t2zdjsYE
DqoFRwp6H3bHdR854x8e+8zzSrkaeU6rq75fqctVp67k5WqchxF77ZKZn+6SGAmLHUoVwBk6j9F1
3pJkPdU7e1G/AnUGQQJQRVc7VzLobgnkZ6zJovlLNKX4eoOo3JcUyauNjHZ90++7VtD0aZaU1u6c
75f9/gXKCp+HD8HwrKPCJ7KOlwEN9ZqkPZ3rCEKGwXxNXvOGUZ43Jnl7xaYeN1Oxib5Iq8jg30lg
24XbF5IConjxtKEhG630L7R31dwKu/zCaaY7Q3OFQT2czgoFbormYLIxpi6VDb5UiwzRGboNOLpf
LVG4ycTQBSWq9nkUdTDKgSzz2YOakMtaxLhPCJ9lMXpCNN/amNpTkCprLiWaSpRQ6bNc6H7/12M6
0235Pz2m5RLShMMESe7nz4VQMtg0Fh1+7xbkDp7kkgl3MlGEU7HuqBkO60UUGFeC5MRxqVKn1ykW
OQha6vNmHDf9KI4OcX1XwgmBonOYxk3IHY2Xg7SIQng5cHEwWPxMzWHZ7hftnlySMd8hIIq7fXFk
OcQiSWZndaSJjExYO4sNuoQYzAVWCbUJrTC7WPUHXZ7/b/fIlk2s9tmjCX6DYbkgHIhyQcRZoVQi
YyMA6dRtQ/QL84j/FMaeAJd6TsAj1ecB4+17t9bxQTXHBT+Ll+PZ8rkgbhUIKqQIOCMJCa+bBJ5d
Huhw5DB5Og0PDNKCAv5oAlbbE2jpxHuEFTqHk8UsPe1tUm9Jyd7weSqFrTD/lC33ABPjsyG8879N
cX5UH/i4LRotgIS01ZvfpDkQukOc25y7M37yafn2QH/NjO97cwdDUDZ3ETlkDGiBvKu5065KNuB/
ynn8BT5uBpOFleifTL8feydNCFkW0AvegEpeHdFcc39/+YMq/oFiHxv2AhN/QU1lLvZxIFnfv/8Z
LBeBNtUD9cdPmgegFWorQmcKdZ1t+V24E3FAO+SyIfhkyhKjDKOQfQHqXBDiOzS8ALO6K3qodzbX
yTucrK3Q17IRLPwrWeS9PX7SC0/Et08FWW+eOCAUN4BfDdS7SXV/UB/GHORTrODCtpOcDhQlSEqO
qNXOZ48CCZUg8kVWD5x6ZAXcnpQq4XssfxAwZEcEA9GrBnX/yk2BXP4X+s+N/H0tkOhS/i5W9vKl
F/mDk8Yp/PlX6ZRy9wQ1C4WaLEb7N/5yYtU5iPIvoY3/5TbyiyPy1SOxHgpQnk0hwb4QC94loZdM
hBgS5rlQ2JopV6OE8Spm63qts/5gH9/6LGzWDDbvpglZz2FCuDEmFn8ZE7G5HdKdNGzP4zYbtymJ
rdG2iLZau8k7iAcwmaCTrSzc5HPB2wJ1O9e8vwzcbJQhhdzrn5kdcyOjpygHmVtayfNQpRXZlpjR
Ne/8w1odBR/7L00VCj5IoIj4IH3QC6JNzbpxHgj4kPEpupN9ZsTS8KiRvbHxaGb3dKJEpoLdUM4E
1n4PYKIo9124n8J9BQmjd8PHfuncOBrLxRYfmSA5MNID2rMLaIp9Ue3b836E+H3eI/4rXtA4Zy49
wlt3jx/JoMFXm65FofhxpKzlIPRiymURx/KNniJLJZWaGY2+cs+jmP41Bl4LmeCe77OF5s8G3PKU
VrCHR0wLc8M0lVY0TDlkZIDJtBkJbprDVjvOH7/O/eEsuAe8QU3bDQjeyJYS+kSexUzGSbb7J1A8
d0KgqEOAywINQzzp5fY59+6TxM7A2vbCsy9n/lQTQL7mMdZ/QWICyxNSX8g31DAAWz7h/h6fZF11
ph/c4mMHBNCN0HFvaSDG9SHE6OrSYcaksYW3IW3pLY+oNMgcw51EAg67KsoHYG6YbqHwKOiiBEAO
mKbF/Wt6REKWZCaeqTjYteXSzOOX2NZJQpJs3kDlPOb6ASYngZZFcuiol9GhIZaFMDHMlFC46XTi
nhOA7f865/3oWjGKPnc5NztbE1E9TBDlGeHGDfUbvgpBOQBQmpU8IMd1CDiXYjJeOjpZPUI4aE8i
IoJnp4Lt1FzXJLthAmYVaR1oBJtL/1yvE/qLlgA6cEMtQMuB/Tl7vLeSRFSsT7QzkGTbYIl4d8X8
BiU2Pz8UcuL3M3UE2DGdk+d47EOkYe2qt9yMKRLPjaBPmDue9wRH6aWnabhMKDBRTurmaJj4F2PD
F2UcDR+JjzEA4Ek5uQbKUMR+f+qj1jvKsKkXm2HYwFBJsz11rGLYEPppSkGtBVIbqOr6ujVd3l96
zMOnkYXazFQBq0IFjaQJN+EBeUiwdpBeAPGY3wLIoATXA4ybqaRh7DFgRBXQmlAoOQNYhznBqElF
dCUhRmXld6OvGn41kjcAwcOXHqKCzZ3NmpaiTx6gmtDzwADZOjvAcJ+N9Ok52jRRWRXXgQVGhi6p
Z9E5Dw9deIj/Biziu8N0t6yE6a7Xd222C8ftMiJqcmNeNmw6qbtfbNp6jSxc8C3AKYsHs9dpnlmC
CCNoMCH3niRnwyVRAju8BVospccqxiCUqKumX0HDalWRKIEHw1aPFxDPKqUwCq6Iiu6j9H5o76+I
dNv7yECeey8192ZzHyf3lX4gvFVtDrdLV3pJZZuaVjLnk+YKrSwPWB81La73NN3DZgDM0Hwqn5K8
rXoHhvuUO+kVFlLQIDlToTv4EAP6R0v2tHZNoUvJPRMxX4urQeAe8VOm9hYOA0jquhBSpdsVD830
Zs+gSkB9gPoB3ngKq1u672hHMqbeexwRyHdyXpYNK0I6OJ0v8XEEXUcFifIz0siVSe2efR/B3KJQ
hs2fWplG3JBpP6bad00YsH6IAAXyoa+upNkINuGmZcm2GjaEnlHY7Ep7OkP3FKNmBVeukB/ec2au
C2ITKTNs23ZbITeadmm+j80923GVf+5co52pblFD46IrKC7s8mIniPuA4gqo/iw8jHsjEa1kboNl
gsaZOp+AuBmAew1fIdFyIu0jmEi8ardNCRNmJ0vO8IoLpDXow2+0M/u5jTluunTbm5sM8yXEOvre
s2aV8ExEtnr1Tgf4jHKVmiq+4SMv3B8zOGgw0Y39ddyBU2u2o0Sm1raW6OFuLWVbKiyo3hAGGd06
Rj/EYpBCMaXQ3qb6uHgi9vYHmiMzSBb+Ajem+svX6RNw2f9ObnNh+za5RUekN6Rx0rhmGkbKwVa4
XG8N5OcPMDrkQxqCLdV9/AI31ZH2iQzplqAbC3zklleQ+o24uspn86VjGdKLYb4YL9GRu517nRmU
e505Z9s0bCnnKigXhd0fLQAgHUdjZX3SOek8mvMtq6DP5A+HHukuol3mISS7N9XuQNrfnHZLuZTo
gpz87cTtt1FuJ3T756ETvEcCnyliFrAzQNzD7XATuXBsqMzCgqYwzmBmBe1Hol1LKgJ07gPKFwWa
JutxEtw4XtdN6DyW78mVdKttWDFYP3oQjC8zBEXpNw0LO0qEnzwlOFikLLdrcKcxQCbbgApE9oJ4
0LVY2LJV8aGgiUiPhDFA66yI7nvnRo2OzI7NZyYRj4ICw+8g8FlAWBFpQQVDI4g1K5s3aUWJif53
gZ8G5QsZJxTJG1/1DRof3NsAnDwN3cGj8iMADzLcgxU38HR95Px+YMwe9/wkGh3GS8Pu4rItAGXu
rMWKwA0AZ8hrT+K+X4h/BNr11M/vmYohGUO5RbWHAj94d82nR5Dgx7gE6mVdwpI5hd+qyo6T5QjE
60sgbV0gwQNARY9BhVgtg7lV3iGAsBnnaW+9NojyXuXxIRaOoHjXsvcx9/zS3PsZXYGzs+CWr0+0
keDzY7ShHCITMISbOdxQ0CinB2FIpDpC05mGGsXvv1kG+L2pQNLiFuYgnGAVHr0gxHXG5hToA3WK
3oXUS6tX2fQCqCSavQb8KHS2OGMxi1q+ofif+jP+pN4MMlhdygZ/EjwF2bLpidLP3qUzMZlWPX1x
nkd4AXxAE8hziHeA8IuXEXX4ACZgbneXxMe0RIyKXjc/+9bulhTR7l60PvoaNgE0QiXNwwHEsUMG
POJAKtkkr6dY+IquOfUCImYJx5oZxKLW39qACmjTAjYozXWV/BcXK00ioaGn7IrJHFcDIQ6ZSGgI
+RN6+TTh6J1ZkJPs0eULoibV8hE1Iee5iZpyODdgPRYekqbF5CFpIoD3umBaXak79E+sFQHQUJpZ
dfKqnx+ENyIM2keIMJeauFl/SRYmjabdhZHtLHpz4xblsz9ltW3FweIZV2rypusnhcUTb90iGeBh
2lBwmzYZGW8W8EjSYOwQrQVWvlrZjcI5Lt9riMZYvJJ3CfYgeyebFKohuy/8QvQ86XwOdGWf+geQ
gwQUoc4enmhU8odqQ5N2CXjyuUDXiyEBH8orhtK5R4skGehM49Qn9Z7DXZOdkGwarhDLnjDGwdem
EAo5nEhDSpEzKqREOXY9ICWgAQ5QGt81OXjCLJbsrupuEN42M38g+i5z38lCqiFU4LKEM8DzC1ly
IBd76ysEXnJK3mpshZFLHdB6pQ9cfmQLGLWpCJvjpC8un1QZyZvjK/wK3FiYwDj7KE14PxVSBZLm
om8uUbrK3BwgPAw+IZeuTbmwYM/SA/EAYSGD5xalQmQpKf0f8QNCJC+G8lI0rfOAd5xX471xy+W/
6W56NPcyCU6YMb5Z+2EogRC1YgJ8TCWhVEOezh1LuZLPtRw8YvdIZDIeZQq2D9kvt272e1mEvIeP
2cgWoat/WcBXi1qnMcgtQoSz558iWIHHcSahhOZHstuJmiv8pFEwW7ixMWQIjzGvdsbbl/0qPlVW
qrHmF011etJ01M0v3drzvslzSZAUY7KkkJqsbyACMC+tuUYhN1JdBCt+Adoio0i0EfYwNUEN2eEB
pMdxsSBU2B1U82pNGZZTAicDZyEI8GEmk3MtYPqCqSR98aG5LDjT+v0Df4t7Eoc9ZwUriYqmBKMi
ggm8ivHwzEvyehxv+fxEIssI8/vsTvSEaYFPQZMKtEszClEFvmhEFemwvQxUfXbRrKggWEr2rpAH
wns1vLeme0XMA2DbdfuuT7KyjyVAqRRfOtq4ySMVBkofwne8PhM3ymYgZOYGmoBHl/5hoH6boNug
spme2ng5HWxLJExB42tCrwq9Ygb8Yf1FH3ArF9SOxJ2F5b2DFgUKhxZ6g53K46naDRvyCm6MVLIQ
Op6khBP/EMzDTmDLxmHSwQ65bGZKX4BwDSSiK8VBeo7rIxSM2qo8JOq+IhNjh876LlTyrqtVbA5N
LEaEW9rRaTWamH09mXfAU/tm9iCHdfZ7YPbACE2dajIxkyFWIeTeh4CqsycENwiot8CCCAR5ekre
qQmCMLegaAidA5Ev4fqfPOZ6kj9lKSB9A40FSGXKQa2HRgzboVgUvmG5f0S1/XTh7wjkOGUgrXLS
HvTYf/Z8Zp3oxO8o5zDGB+VwQ41H1tNisTKF4Me8iq9pQ0rF95KdJbmDFqqc0fSXoYrdFhfoKrv8
/ItMUxJiVUm+lF6ZHrjYkVkxY9AJ2LFdpccOpQSFH89tQGRUs2rylHk2Dx+tZo9U8x3S3ZTn6TA+
4DEBel6NwWInB9WFdYHwBkdoPCgbmCUPJhaULj8GfnYYvc44Dhy/rxUeD8A270Td/ES+3NTOwlWe
6JHS9YE501iu/KMQI4WQ6cgHwlkbU1v8VGn/ofYRYpEvdhtUkHU7XOsUlD2yk4zSywFM8fxa94hX
mMIxyxTmi/LEEVWe5Icz1s0ivs+PlBrzY4WbiayTsN/At71KIu+buBP9h/OUCNMo9bQQPoppc+yp
sJ7fL8JcL4nTY/TJfR8flsVXxRaYWwRhERHQlO30oKNURkjOi4YVCf7taL7N3OxqdE8K67c513Lx
wk/mCGAb4kxzAfEiBNvTRMZYHSN5FC5iuVpNT/ISXeahFhngJUnsJpauFu6yGljf+dqaHnXlmbtx
ADReC/frckfxt/3M63CFGPGBCI1kj9ZJqH1YpBJPw8/g6pyvNP1lzL5V0ZyXAvWnY7nItctGems6
qFllgQJHZUM1uiW47YCQTNRWS2GMwuTDGLhX5sG9QoJMT30TbgZ3IrUP3L4mWIs1dwxp58GC8oLM
Dsi3dGj8/lPOb/AWFMQ9eziY+Eeib5Q88kodujTwFE8Ieya2/xJ9hY8edz96nwfcqSVdJsrAWy4S
NeiYXP9k6Yd2oM2kHWrpRBPj7FEnZ9CMSrinuZjQXXKqs2NN/VSCLr7mjVmFX9QEq9pkgPO1Izdl
6cmkHwA4YBWvrBp6WSg+KbKzeoezgMil4iKNX4Ws4SpK33w7oWyOHq+31c8cvTuTSseCEI280Nbx
M/mczZa4xIu5i80dFXAC8CA6nZ/BuReGj2KBz5/t5W6vmzuVCQkArOgR4D9DkarlgUwUjLTWyUbh
NVC+XzcVFetZUrF46FmUsJeQghgbG0mpRy5BLkQ+LwVqrkVC25ludJPS66GXTlSi9VxcB4q8YuLC
OW59I/TCw4/b+fx7ZrUJxTH1GPGuBpJAcafe8GcMYE+skpj2MOcGcGbaYHpisgJJU6CtY0kEhyKl
P/DSN3vEX5TDW+ZAk4nbPr+zTmIg6DJfdbYH0Q4EQLRTqh1iNlYWeHJoyf6CkZqX6up9ujgOqIiN
rUCHofznbvej5T1WAdqbFfV8VYNUwtRDc39LIAfmcloVOJN+egw2+g6mKpRnsKOG5fMnjKrzv67l
oS4Pqbov472m74AcXTbZhJvL6YEf/WA+VmpX5fNZjm45CqBi1SlNJ4YOgoscnRfHqWMH7Rpr+uIK
tOXgkm4wJMTF2z99BGkvuKkIfCEfRvkAUiGqpqxwJoc4w49zuYe6hzwJhSd9T9gVNWC4OViVYgcD
5AXtcx6qoo77GwqOYAUia/Y1LOpdgwM42mcArqSVihd8LsdC68S8cnPkYsddgFdIAmromHIH9NDr
G3kyTNfxk0kPXgBteRPWc4t28eJjZspan4KhBCahdC6qcIAxsLwwn8Gqz1OPrRv1PQvuuflMDp1H
Jlf6O2Mp4l+YFgNmiaA6SRhq0SewYIbl58jWu0i2BgtiYJXhcCU7HDqArOnf97oH7wJDh1QGZwSg
qFFY9+T35S8CBAYul/r3zDa1/i1NUcaeYR/K8nXJj1NEpG/PDuj6iWelK2EUFiyLT/g4yl/sHxSK
eCzg+sHhMZxucGi8IDg9sHlAgAapiMXjnLxOH7ibpWcErsmuXJIsseHrGO2nDzN64qjL9U6H2zLD
LUvFZyU7eBAdTdC0xjOxvPEbnUyG/iiz6Uy9kswePudZ3aFL2xIRLgzdWIWQTmB6mpkdOIUgZ9MX
pPn5cVMPctKHU2ahJRHv/FboCuVPjgnX15Wo0HpDiVcHY4NQwMAp5hOue8YUOnM1UUEoJuTHABQ3
f0cLNwOGWASi/CzqdQKFysmjvpx9oLZDR8gAFByLc4GkEEQssUN8Bk4YyT78Yfyfx0fwGk3W3ig/
OHDY5PaTg2J8ZT6CdooiESt4ud6zgL6286+x2l4C/YSWHohoj97sniUrSgHB2MBTDoMNugWbdIHt
wFIFxCMOiNueGXtsCxB0Kjy5cTmh6pvxiBC35KUP7JDcVL4uq3VBNwjhcLrGN70w1xIbZoJ7kW8C
5yUidbmuZLyoax2/3cKW/GpBlUMYnxnDbKq5PvCD0M3zVQBB2JG3aPd8XBOpKgTH0Qv79uKtRnnE
ImQZIOXmRtyxe4ftM9IV8olzQ2aPPJkyAFqktF4zxBsBEXxefeK04P0wQm49sC+o+9mbEGqBLdcm
ZfEWtAiTjqBFBO/I3rXfjncsmHmCP3e5eAv24sAa2HNgm2wE8gobdRSv4F0xrj/0xT8vMSg+hwEF
DFwbaQuAwArksp2IWmAIFtjMakNa1D9fvf7ZGhwGbvladZaoFuahpQDZqTe6VuuarZuicphH94f/
t/yVmRYz9HslPYCKEf2nHbCYGAlS4UqfSfFE8aDXES3iLAxU2caVaKuK06nbRt3KVBYRprLK02m+
ronsNCKY0JhKvxKd575Ytg/I+wxfo+6JfCmkxrkvKVBmmPQQqfBoWSFSNG3+/692Rv3xekQyyUD6
ODRC/ci4sluH34FNmkATjgrUeaGChClIb0iatn8bE/QmGo+tYb7u87WCUDw5Xt4pLZovNDe0nzOV
UlaGQpz71hfPNetZnBwI/GCcs2uuwVU68ijQ+fLj2+J1ZIkFSAriTuaObBoR8dBoJsFUtsMDhz7b
t8S+mjuqmue/tb6GCubPyEKM3ZS54lUt4PzXVUKnXnOVH4peqHpiZhv7KrSwol42suxBTP/L5ImJ
FViQHgdWGVSgiRxufWYIJdzQxyN7m+RzDVMWjVHVxjVJL6REznzZnrtHlJ+XI1VwuluUwyUc1iyL
0J12ZPc+cXwpxEJtoTx5zT4on5eYAWCqaIfFgX8YQmcR2zRguiZlxgzc0Q7NcaTg1YPuzlZoDi8h
zpWPZvyM3c80VzOXnIjxg+YSklYOdzL4BuUo+iQyZiXMbKt6wzxJDqDpKQFpCNftIG/RLbeXgLon
6UcruSX7RZQSL9vBLJ0zwkccP4cra7KTfl1dSTYilRP5MWsNbgR1HRMF6hgv4FRGkgkHZ+KJXa7j
I3MLySfs48v1LWMFfa1LFL0jvTzGbDtZqLxeZYEJRu5LpZtGwPXIB+y1oCWZDmCEn7ImFq0yV1rs
qNZGpd/if6e/AEmYY0C0B5cnaXwLiwTZuPT50K3uq08liGxHi7eufgGFSd7ghiA+trTLS4B2WlfX
aLLHCxlxzIq+Qd9EJjnEHp9GCl1fZFyK45KHP4Sm86s1zcjoKBoe73QjEVILGy1JmvHi0XihVTc+
0VSM3tORfKvpOUXBiwmXBy4XT1f5C6a9FEtDR9NJEJ5bL7OIvIsP1gvdHOvFsv6Qk0vTp0duALIq
Wnr8ngM2faYL+tP0FzizxsPNxkmlu2CLwYWG+oBbe9hxGJRPFMY/qJCRGE+fOU0Y5WGxEpwKHP0+
hUseGfh0kslhpjUq+05NpvFSjyYrJV56tniz6FpQgoIWQVw2RPUNK1CWPMZKN1ZtcGecjctU5EAo
quWLxtpP+c+aJSIw38kvYe1PVhSJyqbFg5N0bQLhsWlQaWZBy5LKPj/SEZxx5UUfjNf1XaxYahsv
Q9HtZ02/mZClYAbRRBpKjMmYPpG3zL3m7GGxMSiDt6sH40CxEAREjAwctsWrYm5G8ADNVqaxUtpB
hj0I0djsSsPiBi3npaZhl64qKCMYEFIbFw+hiDNggACi6xxAJOVB3Ae6tEbKfFv+k7vGQD0tD/4f
QjuNiAuS0xlcuyBkG0xA1Nljw7ZEfI/ux2Kjt88v+3LcuDRxaLHKzSEy9ojAufm5iG/xywjWSf4x
5G2Gbqm9V/V77GzQepr7Qj/ozSE19uPVpabL3GruynBLdBfzNF3a5YGExt9OF000BdHJ6/kP5BMa
KAzp56w9Sz/Qn2gRJqJfoioixJp53AqS1hUNuOvul1brGR0jgW9zMlXLMXtPOCeXpT2gNhNgLBEQ
OcZed0CPm0f2nb7IjfoyVpF3AbAx2+0oQ33jWVF/xCadLOotzp1/Sb7sgdSfAfRR/zkhn3hhF8/u
WrmKvY8oFgAbeiCz6pbl25GmQm2zEV4ZaIXaE7W/0jX37Hv0h2L2RtGncc8dmgggA57FdYDa3xRO
QPa76JTwz2zNJ/0TSVfFZzT2nbHXkPXj8OCGGXa1sp3CbfQavc5xekizGLGwXlFeUjX7qXRyVdgc
hdNxHtD8JK5jBVk0hGc7DOLHeOBadmhISf8/Inxks8pWHHdXZDN9oUGw2n2TuDENvE8mLMZN88+z
Dtk/T0naaGDBUAmtOzRY8EJosoxH4wU5A4NH5/g0LP/M3oUtsRO0ZkrCYwD2w9Tc0DFh8yUmWu2l
l79j3d8aL4gFtJe42tIColC1MeJj4Q4PJIANR5433uhLa1pAw2ATTIOmN/rt1Bq3P30gaR1Z7+h+
qUN9TTCER17L7+h86B4riHUVIoGD+gTw9xMs6i11Cmwt66DbUqhhwnPSHWVsCqZNRYriHKSoLFxt
4dagj6G82XRfCcM6O8Pj9XQ9sQ5llB93k9Qt0uGMiqHaKkxzPONgh0KdLUQZgioD+2gNLAvaRtYB
Y+2p54icY+fa7zoIgUsfxc/cPwkHUaulfM6rn6ZH+fmuLJrK1GILFQEyGyf8kdkgs2e+iDml2AKq
E7oPVhDNvIKoTpf2lTVEgX3hjIvdxQBLwLNHArP6tRSLDbHz6h+Z4Ce6cUrv1xjcKHxlQEyd1uk+
6f0ZL5ws9YmW+LyKUX4QyVzRkUkinvFKG4/GHHuvbXp149BhKAE+Js6viZHNHX8amKN/yCBPLGpH
wxO90u6LOkCmeyDsStxn6jOus698rY1w/4FwxOuq31Hcu8YiIq/m9I7oX+8aOVVj3ZCuXv6CMDda
iiiMWyDGTTeFdOqmm4pzIZ1CBnCmc5/AznLS+um2aWLfBDmBCBNsBgJRBZ4o2XF1LPd8YS8VTeuP
Gu2wV7lQIyKxs6FX9soeFPmMRqmctsaq8vAfbDmiCAzC14X1UHwg525OjegyAEthKv0UO4LgQsvQ
7T0cAqi9ydPciK7c7LUt2IRyfNk/kGwAxLIKqokKn7t4vtFBb/1C/lY3iXZBOhtWaRqw/7Gqo0Y/
AFa8SdMMwggIBQ88FJuiENTlLLKeNndKftE0OUJT5XXlpkJFOjgZTxrE7L6yzWHXQUrWqbA3K+Pt
TP3Jvxvk5sp/WeFdvhPLR4iV026bRXORCuWG4Gsb1Ms0Lw0hP6DoqulJcn2esGwYzwbSax6JpKa0
m+wNYy1Z7gadKHnPuzUe6R2xl37D7EsTIWz8AlMr2m+xH6NbwVs280WhL3Ny1+q38ys7uruoSxaj
Hqfcg0fKVXRkfdYmlksbm8Vzat9lk1ZM1yIpPaSTFEcxVaqyV2NsJ2JyJf3BJ8lNGQkB40XyaWkW
67wIMgQR5AAmntQQgOmpKckZLCDtdCMvnAKuJfWkaSehtkgd/Yn1CLwSfR6YqFjhsh04e6xL0BNd
3tkoMAWq8xSoziGX4k8SpjUcaiSpCktbPz6xsEG1NfCgGI+saBeUyl54KFZ0t52mt9dgys4r8FO3
AeZAQuN4WeFyxhOAyzkiZIxIGPF/veWBQvPtrtSuOoVuODdgE6dmxThjGULOTvwcezvW/Q/EkTEG
MMMwjXORSCZTjfpesJ2BQO5lg9cDMBbqKOWBkKmKrgyFPLzruE/b1fK6YsWvYdkUDXPQKkww2QcT
7Bydcos7oUaDzKZnegm/KQ0gywktEdTA/gYbXv+Yfxiq2NLIpjOHE5OtQUt4H9U7CjfinpFFThh1
DoxB8Vu9Qtt95lOjzh9XvVMJR8mVEN5+e052CA6pv8zgEqgjVHWUU09KLbfB7M5DU2hYBLzRw9S9
9BepOPUIfhL1iGgUVBUIKexvDDM4NyJoLGs27G+o/qCqoVfJchFIH2yJGdgHrQ8FJ36+BQaMheDy
8dAx/RGzOhFPSA+bD8o08Vu3OEL/gA9SwHSB7Qv+f1wRgaPMA5PMTeYICJAffQMBUlFb+i0ls9mF
gBHhnwshhVFNKAO86kZ4DwAeYTzAQgbiEeCRDq31GxMZElF8ZBAeb5BHEV5i3zCPDWeZnTxyNcsx
dCf/RAo72fkJ+eK87QszIZOAWXyCJoVCAzrs5Ze6EdUdDjc1JwnjLN624Yv90Whjs+GQUStfYu7C
ou8zdQJKiURbEhAjCa2H69tAv1e19fBjepYIQ73if2tWZbPquF7nsQB/g32CKgV8JrxTtf0dUXGw
4x86+VfilyY2K471u1AFsH6Yx4EHcY7hbR6d5TAGy8lk/BEOZq6mcron1bb+VKg/JLes6NStGouu
gScn3jOdyuyt9wAuA5em70ynlkkTmz/9Wpq1DBIAqL2YczoEuET2DjSC0FTwCF7E4sGfYYRhrzCu
8dAktD/ZJ9N5pfRG9fQx+6WvWitvCNTZ/CIivIr+AL0N+gMhnKlilbKofZmVzla/Yw1NR4R8ZBhq
KRQ5wb8LCHvWkk1GNFBOOMI2pmaoikBpAaM7u1RP2HDTeVX8gQIlFmTLR+8Bov9i+Vq6HhATu3wy
wix44giAAZ1Ziq/YmVpAIGy17PP3+JGAcfg2fDb+FMRysZYR9OgW9yn+9B1xCiYIsb9sbw4OWQp0
svlXdbgnOgTGAOkhS3UXaXiXgfw64T28dxiY9vl3emSNC2aCoT+zLuLQ0YrGOkTd3/ji4FGRu8kT
alGPl7myhCiEK3XXnnrF5eycecKxlIqEOmail8874YHJOwDXivSFCBPjQo4xpCzR7cf8RDsZKQSl
VIx0rHVQ9TH1nLTC4XsoL4X4AcHLaNkOn5DXond/ly4uYdOmpbBtEKOKrYcjsYoXLmJSEWSH7XkA
AUbJbB1nYlyydan6Vxg6nSj134w+JYCt2TppTp6Fiifw1Les28iXTd14Umxzz3Hnabq47W5c0ekF
r0EIDVNE26E4zvY6TSxprRG2ChawwykNWn/dUMKYN1Fs+0c0hYjj9GGH5BApF9WChb5XqHzAW/gN
T/TR3evFwZeY/vUlYkpkLBFFL9fLJZQwz8Fl4MMUp7ypbHbyiaIkA7DHjssE45gaCog56iP1RBef
Fv4tpFxbbI0FdPo+gnuxWk2/d6WZy2OaE9LePmFOeDM6IcxHks+IZihL91eYD5CFYeIi/ItlgaEC
luVM3o3YsjIAqbBx7UpBZWGwY71tWmGysE3JS/hY9rQWHqVtSKV53CEgJOSL5nz/DxlNlyzaFN0c
coqt36FQYEIulnyph9fjy6aXUss4eyxyL4RMQVnKHGpr+khs0eaiiGyxi41SFIHfLeMu/h2QQkYh
+wciAyEiiUHOBRVUKMl2iIBLBnaxh4p5U9yaLd57ysPcvliIacw9c4kxLBP6nbOkxzXHyVClpiIs
IbPpuaAv9XJ3p+XL7CqdpRJikLC/3OLOaeWpDSxpYlyFV6VM3Pyd0FPlKKxQkxu3BPtWmF28Fj/e
5JuEKhTrcOEYPCItP7N8lSSdeY02Rf5XMweCpTCBzm7/MtauXLt97I7ziFimqAQGAK+n6uXG9On/
KNB3XinhntHyqKKKKy2cCLAhy/+ZRFJTpyxXGp5ilWAjMYylGMnjnUWA3P8QdmY7bmtpln6VQl6H
0JyHQldfSBxFSTE6HPYNYcdAihTnWU/f36Z8MiuzC9nAhnFg+4Rj4LD3v9b6ll6NoOkZsmzibVHv
picEkWeiYqyexT+1JtuSv8JgBuyQ+6F+uMb3GPtxcHLOYP/AIpuvczxe17i2cN4ymCQQxveIhOUU
i7o5Xk8kdnlBQQY98IDiGc5iml5AEGFkKqbqGqHSTrSm1Ou6/ViZmrc0fNMgoqmHcjhcJRD4Umws
emKM3uU7j+qVucmhH5cWgMjkL+zm/MR+ctU1ExlmDrqmWkSonv1OJKoN8rlXgBH7vNgXhFH4lvNU
GjHwKGgNfqH4m8FP2WeDZ6po1cFv3m07WGLCiUxRF+IU+pzKNepf3yd+1Nd3HeDJGrSQ35PyCyEN
hYrVgKRhciHaUDa9qEJRPK7SpPBgpaqEPwBifTDyr+JtvDULx06PFarlcOCKNZZIS4RHvIgJFYWS
HZA/Pm/8pd/d2Uk9z/GIJQiVWkI2R6JeoUQo7pffXkXrSsqUYmd8EWZnG0KgHMw0mxAY0xtwlRh+
ZrEkqmY4eNE2AmkaIOMPDcrszkx9HpyX2C9jn15CG1VwO1BD3ntT4tWgp/CsDNggBTy6SRBzQutT
x5Qu8ZN1L4JiTj7S0rapKtDLY0aprWdQszl5seJZikAvc6YBnfzZ6Q6Limyauyntlr9PDSe6oEuJ
S+6avPnUJlCR+jj/lneJ+CmJZhTWphAZbvqnqUVhEFCiOnO3QJFcy1EQRFzzGyYPICMVuVWI+WxM
NRd7GbazhX0IBFAvX3sjKF3CcMkbmNevsb29vi3LR1/i9T3ngdvgpmLyvR8IE4Pw6A6TcsDk1fDO
R3cUZlA0o2wjPJ4wfcAc1SvQB8gZTJ+5cGYBO2NECeyMRxStDkAVEH5QfVi0ALHn0lKx2HbRAsRi
w8WyiKl/GF7xEStid/X3gpO2BK0kFnuqK9GrH3eFetGG6RKPvNwQvC0ysYALLIelsHf7oIybJ27q
2ykDV69hPjN+jzmWaS7n60ah6mHOfpwHK7jL2mEpqqmbMKwxEGNqDZPksSjFZNpwz98ZFJS6WMzY
ZdyM4EW+Uejua9txQxO6Fil8UpCtrvBaOkKhKOi8dA6c6xDoCWLk4/NdOm+GuYmHyStNtCQ8c091
FvC+l/XaaODXNcz3R6h+LWcxKpE5lKXRpsGquNkWMcE67aXuHrLfFjZjBdB86bWc6yQaOviKrvxD
gzDJSIw6rpKyn/bs/lNi7Gy6CDtaVVg76nNNEJVQtOnnfHN7AiZYZyYhtkDpmGtti3DESwqcxk1N
QlDid/SXUbH+8fLSar/FnzO8mk0X3C2jXbTagOktLg4lNfTrImQ4IaZgxSFUxFB0ETFO5UdanB8+
Gf7AV+LXqWyPjHuSQ3kVJ1jFOlAefiVb0CgmHe+hQoiReM73cYNaFTJAHbPTrcjwyiyaXSEmEawB
DHSZ9JW7csFhyN7Rtxo/ZdqGVw20Rubb4V2albEVN4CiugqCP6do7WXQVDq7ekJm4PUV49outZXy
Iv5Fyg6YLJ17mBwEcXYg+v0XdLZ5TZjEZ1v7waocMzudh1NCrMrXYvKdP/FcNe8b3ld3tn42p7M8
TR75pcqZflxs5m8YIYwzqj+zNNMbt8pHUXW/px/4rLBXFfoORwqD2TI4/1Tl3U+Kssd1kTC0tV39
gwQds7jYkzvfuPrDmXG4oNLpetjNIVS6GZq8CcY2gmI8sI1DC0LiohuOSJRrc2mrXh3TTuRfOv9q
QF8R1F+SvMkcmD2xhsv7PGUPJbKtFdgEp3qxJmzMip/F/lD515FoG2NBZu2kCTiveL1BQHRbiqDn
eWfT01mHyRLG1/3C5aoiAhxKNFdMqAyCRLOslgZKylAjyOpAm/70tNXMfO+rJCy1IE/CM6ZWsciw
1kjgoEE1RLxgrsTKJ3LHQUvDfBKUVQAXLMNFpPvK7KMNtI1fIUXAY46jQYmxkg1fDdidysNX2a8J
hQ4Zjw3XiBkCi7dJWIVQlLYuBVNX7Qm0IWpY5Q1n5hRedxar4Y8II/kEVpTGlxp/5rIi2ADms8/Y
uP2RzDTUpIoBqXcTN8/EJYiMMXOPK4f4EB2R6uDKg0v2teKORlmz9DXjsQklgGLoLuCW4qfg/GDq
3tx5KWUaVGPRevaHYW7ZAo7ZjeAT6efcjg1mwJClU7q6LjkPacuZih2TB7qrV6qbrv4Dcw7VTZXp
dfC7CWqvX5j8QOllCq9zaFc7XsfI45zPy2M2H6WGnOEuu5x0/VTk94t+Lw/3DS0H+UOaP8ByYY8Q
b7Ee5BQbd8J6AM0T98F//2xjW3y2AH9bziOp33Zb/FaMJugAzsmuH4w5WvJDskStGaXEVuuoSiJl
wMWx1+ywhxdS7PTdhq8TKF0fjuA7+qAtgqvqqxdfI57C8S24S7iRJNnMuDI3O2SD3BKawdlyDbIq
aC8YXLHXPTFHX7ITae98PCbjcZwPGn53fV82giRniwJmbpE1N0uVsm5D0gkLHgRrlbIc+1QpM5Hq
Tuwi2D+wmicFM1bs9BwQcheuP+vvXP8LQMYV7S+eF0T3wcb7XD257uvT9pGh+F8NwZX2pyFYFakZ
OpZFSbCh+R8KwLYxSDPfeaQtmIMEkz2aaqn3+zOj3fzkLc4xtF9DGpLGBsT7ey8f20xW1pEg9cgz
a66xvSu7urksda9xhW/bPuj7oI59usQpX+6uWzFkwaHsb1KIOc41HCUvm4Fp/GM7v8xbEo1BD6kD
viIDCyiOj0Qb1WeliBDqo4i0y5ncGUkLkIoj/PV38qgsiRqtdAvLDWAXQ9jZA8hTFL4EU5F4b0bv
XHAW1T7n7kAQR0x6Cpd6IlAlWf1ygVNISy+bbB3HDQOYJQQR3IlUzzK7QFW+Ve6FQQgUMBqj2+UB
7NSHBdIWHfmqiiLbSnyi6y+YuBLrBFIlL/xy4/EJkLBTHsd3ECfCjYS/t2OKwefu1O8i21N+44a1
4c18IjXU7yjA7P5xQrK1WlejCZgI3W95SHxkgiALHXmip2bHUADXOmkG0IxMbbLAFu189jc6cOoA
r2C9xXzIPh3/ITs2C4wQJ332avysVvM7+zV2uuzXjI3HxISiblxJMVoyQQHImRSvFW1gGZywAkq/
6OmjLcwr2vA7HwoP/tTtW5mqgf0yRRTEMWfEyucxblAfid7wibZf55ChRv0FMO+7TC0o8/wSRoXD
ABb2tIyzYafcDzacXMrbUJKQevjk2IC+pvJj+gqc83aMHN404zdfPEYn4jzWxsN8hHeoExEKRlv4
9wq3/qIz7y7TzXSxO9xOlErh1biEUU+Gjnf314ZCbDH7+n71u3fZN4toEEElUkq3oBKle2y5GudO
VVVzVupG8eye/FJrAW1gjPHEBkh6yFs2LQ8WzzcBNQUPQh3YeQX1886wacshjs0I7Fv8cNF9A5bA
+vYQ/IfsFNfbXNC42M4+oXCiMwNEsHEzIKX+qI5F7m6YleVinanvWFeNZ5U47rrtkdZtD5sfEF/J
ZzcKQ7BJdnqdt3U41deRWzICxGf4xFf9g8FbQ2IND8rLQuCNtNbad0fRzjvzZt3ex8tx8YmKUtkt
Pws20FQDttck9mqEuNOwwbFcv3EehWBFs1O6k3HGmHQg72Ht4y/k/hH1Xq8bvnYf5aunQgJ0NiES
yCTHiNtgvV86fTsRiCJstgjTHnC5affKFEIYbn4SUGV43r5JjwOzZIwU1ftKtYq/SY+k62TVxR7J
R5JRadv5lHzxset3xunLI9tg9Rls+CaugIZRux3wb3CAVs/I9fgRZlfmSre3mQ3LXCTzNP4u0afc
k3zjeGU+ZP2EQmT8RK5B6kIRvXLLFhR0+HZP5ZJ/tXzVosEm4OTJ24sdFxts9vGGLZaci25HqfWD
gSIdOYjhGpq+eg4KqstETVjYnyn93Vd0qdBgDJDlDZWKuwFLYOJyzWdft2nJbWDC9c7AZPPTLj6J
wqANIRuRNKEpk7+VvnJ3jDFePnHTcjNw+TPnI9HN0WgNEyGZMdcl6Uas7E/b63j25h03zU/gRngq
tsM7c1uWT0SLUa61FicyzeUZYz3fGRdp6drrxHcFjQX3Hy9frH+SoDjOXQB9bwedCrCBva4MYyte
E+JxdPHiJ4TCLPvMYeg1mMjmA15gEwGC+u/nMWbgnMcYgLM0hW/C8pcjkRwe0NuMbzM6m9DWVi8i
VpL4gW8YzVm1eTFVo1muXn/YYBMsxKIu67Kuq+5aGAfxr/CyglgDvE18Up2126pinjVxNIfTYIpS
UFbywShLZ16C0ekFRC5/MFB1WdCXdnTvZK0wsqEe6TEiMeOqhw4u2PZuzkbjiptH9phy38gvdeSh
kaCUSPQYkN7jMj4M/SFTkWYO5/TYw2dQDyTHMMQO+6Gh2hxuMAkml9VT7sJ/gNrlv9EH+I91XYG0
de7xbETn/iBjiFUOWnJM+TQKBwETtQQhpuhELxByjMa1xGDBChPmDhcOWCH/hvaI4XduA0hjHQRh
Ah2tI/F30e0XjyMHVQP4ssDsgc7CRwfFjgU+cRb+xfg76jvFcGoktmr3v0CiG32g8RpX/TMJVCxA
7Hzptdo43V9CA5XdCA01TQqql8RebPOpCQK4zF0Zoe3jhIoDnj6YSWrSixQevKfN7/nxDAmUDLs/
Pz1giJ9wD4ojzrl+5EEGcHDFOsO/7Ws8cTvlWatnT9joW5pIKSGnpk7m8civ/p0WV5daz4h16LgU
CTg/DRlZyT0AGqIEo/WjD1Am+uBiPm6kndlGHSzDM/OzE96jBIb7zzbIfrfMMiegMitehnMUgC3+
b0IKPKH5kRdrMY26OA0xjoqz6O4VCikPnVsFSMxAHTHzrzqHHpo9bN91YeW4wR7Ul7Em4opJTZQ5
UAOCge1EkFs5Ef/lmN0SjpyIVPi4ODTQtuk2Tr8zl10RpWvNPbJ7/47EzhSQf7D44mKnTgP0fRv2
b0hUOKBR9Zp8j6qHYbknpuZMEwPWk2Kfejhq1f3yJRAXuCnQr3oGxh4POvzPjJ74e3D5HRRO1tog
cea6Qcdk1LM2LTL+Rk1s4YPi4WWzxK7kIX9wmbr1v3glL+vupBl28TNzH7zMA9b5BBncB10PL52F
rIQoLTz2x4101PMgeWi4uNWDvkeioBi0LdxKPNqEVMUjkzF9cei/MA+Qf4SThjLcm8551YfpiQcY
x0IchhmHSRh9GFHYek+f0vPOGHZ3i5ql5zohEMu8shckdhYgyRtLUlpBkurZsX7ljAR3NdNeUMea
N24EeVFeWyxRM1momSib5QFdhAhXiegikvkULOBq1eGkcAIzB9fg54p5Eq8poEMCj3QNprwCef9x
mVyN4NYUU1r+6HFaUB1KBWbAK50oFSgB9zzO9Fsd2BplwOKIkMUPk4ySsNN6oPqBT/qHLNUEPsgb
Sq/IKUKlaVAkSNRZQJAXsiXMg6nz8ukglH0LI0T3xtuDNCtvFxZCGft7DBiYXI93+Tm3zkuBKZK0
DmddKySCvOdpATGR7zvlszwzIIuQTQGTwmtlrVrGP/kNEwuC150ta1KSNgMQ2yd8EQx5R0Q59CIq
RZDdViZq5QQ8dnEuroxbdApoT2jqO+spxYfKI+WN/t3ijTzWBP6Vbzy10K13N/ajpG+MWfIQBEjh
4O0hY0R+CPFwI8qMKHXDIGiSHp4Fb36s90ayL77ZsqskdCIFzNeBw3V+85MBQbeTmm1CRZEilmwT
w/HnVixsm4LS7S5/Eew7ioaoGAVij5F6l+YIGeIjtxojhBAn4C57s0ShX45sgJ4Dj+WzIBVNwIw2
tY69h3N5LzkQIqUsocnuscDr7ajt0Up50Bz6JKI6ZBMf080RVFGjvkhffSrq7UaGlTj4djNpd9Rf
xdG+ypcCh10uEGzFEwRTGaQyT7E+kBiccIj02AleQlmjUS6K66jQYJ7szZ6jZYDaZnsbSqnTMJ5D
6by/0la64umqRpQGcpbDn2hD63WWT7yUiy68lOX9hvo/DpE/Mjr/rMMZhMlWuzoATvrhvl4BJ9gZ
gWxgUtxk/LygPFJ9BuP3vsgE8qTXTjgce07CGRXju2v8yQiNqwGMA8Y5S71XHyb66b6JkrodME1m
J53HCZ+mDk74EokCzvlrrgA1nGjBBdbXtuzwh0Mv9MrEqx44tp8NF7fOjWtqWg5cUVbGzJWaNRDy
dLNyTqBoGQuzW6mgt92c22Mi/+pdVC9TPT33jRbxGHK9j5+0DkwqF3oGBAIycr4ebogR4clndVwd
4rhLEz0nXgQVau/RVCxwncsfqWykmB5JHfYaHnWvuorVXD29Ewu5tYNgf3Z/ZYln6a5+dS16nICG
efht0+k8G1eTiFV7wB+h4SO43gOoguQ/SmHThTabq8Nd33RKbYzUzNnqroNE2XkQdjVmp6mTD4fG
4HwUcEJlZc3OQCVnbJKLDEXRBVUHopst7PZOioumzRfOBVcb9sTx8jx8Njzz9+iQkMk0QDngMOAY
fMOqUr5hcb5+XCVhhcMqxwPt/FW+bYLNV/1ksa9JtpCLhfTu4+tSeEJzyr1Hof57tlp/vFP1WK97
A2fQ0cjDikiZum/UfadCTXRr8xWwEKNvE2zDjgc7e2C3/ypfNcwrqNdmoLUh/Qc3HETGlKG5NGdz
SQCs2bBTPbraOARhF8V0QNIRqzBN3wLg12/9Oopx0XtQ34gYEujU/IaghOaLkYy0hUvHwoTc0r6r
CCL9QtkJycKaUrwt0xEIzyR8OC8g2YlYP1+Vs5GdBUIprGLePL/eAIvNK1isPoDNwvmESxCH5y0f
gV+cNT1eeFlc3vAhdjScAojl6E9SdmU2UvkzvvMuB7yDZYazFL/imll25eNlJtMRGhoJltCcwlwX
NYpSpPUc7rw698vcz3m68L1cgbunO9NINxpDZ33HmfVyPUzTcSyOrXEspuMFk9F0tPWjMR6V8biM
x/lyZK+k4CrqaZ706OIYKlHEwckU2QvvbS0L+22+dnGwEyL9qJ4SQuLwzn+jV0LbGkK/VYJuLcKr
cO6x78Ah2ATNG5Pv7wT9WfZPAwSABZ8WkgIGp140XEzrZl9rA5PImUMVjtSGNwBGJv0DgJEj7jev
Fhd7fhhyUU5QmtEp/nHmOM/DuuH1JtaS+VPms9+TZI+U6dN/9w/zNdAjq8IVe8VKhIkIt+TfGaYI
kDgdwFX3HRumsOfZ+sBrjR177PPAXfJwPuQYcOp7BqcL6ZtSI70aoZzJxA0vHzgsy+7PukHp+LWj
XJV8I55Lm/w98oFYDU6BF4BrLfxiX12gxPnPsBDyU53DntjTjAlPCsoQS8yJJ1c6wyJFt3Iv64pl
gcmxsCub6C30Z22zb9mnrEFbEgt7OAu6Eb5wEDsywshKJCfDcyOS48Irvm+oqd5iGIRBRgyHFZeE
UAUkDegMDKGsh7vu4WhnNrOIQijO99jEoELNeGavQQWzJAv7ljFUeGGnQOtms8t/UVnKyn+RJawM
kY9p+kPXHyaK4Hmuf3FmYcWL+zxUIqPEUleowJX/nkU6iWa0gBg2dnb0GIXNduaCH+B3scOTmenX
1fKF9qIujTjSyM76N+m/mkedhyNn+wMwA+gF2Yjy/IAX4UBUjGceAbZsXXRC1b+mTkTYpC4QmbBO
0FMojmPximFpODS77cXeNZdDZkU6o+Jxj8/qbt7Iem7OFuMOxg9nr2ZwTwindoHS7GoLXJaof0uc
uxwNSI4HNp2bHY0VhJq5AFBxbQerPDxLKmwIjxO1Nxjy/hilvfICVe+t3+zHzX7e7GX2Vnv49eZu
JugJHPet7f1eWNOsI84NBjNc7RPleaKvDmALxLK//cf/+j//+33+z+SzeiDPlFTlf5RD8VCdy777
r79pqvq3/6hvvx9+/NffTE2XVFkxVVkzFcOWFcngz99/PZ3LhL8u36ljee3NS42nhUEhVI4D78Vd
tXDRC3hY/oUjAXAYVGdKAWJmqmYwmvQ2tH9CuRVtN9BpI8iRUhXZc5QtZIwRM4UZgDHhLBRxoI03
Ox66U8dmtt7ZILzD1AiZJLsVFJ3Ma1QvjYGSYxHwpTSgonC4H/X7In8oFrEre4JxI55rmXHM8xOZ
RsD9UOhg5JsusXkmYzSJrv5/Yi46r9ueFIEnyWFvB00RUL1k7FQ9yAzueV5DUWEfEvtwNY4LUbzg
1n90ywYw22fCLxAWmStgwCl1moGUBCHgXnKmom20L8NSDRrg+wTtZGSw/U/sZrmodusPlYTZKbja
wkA1KP6CgSqFs8PmADxTUKl+UvtW78FneWzZn5z3zSXKm4P5HZhGlnnp5NmjRw5jq1E9LXn9QwO7
h4wFoCbblXGHqd5mlb7aEgHoKOmnQT+p2f2VWk4G1QfOBjM8nqimMoD+FTVMxhCs6Y29Q24DwM4D
SATxicd41yVY/oxmdgMeFI6cjcODd+PxlAyYya1mf18cvJky4zkzGsffSvd9eRLeNpndoGiFZzqd
9odyuTfqYxEfGVPDt8a4hpf35uKNiYKu/US67pV56LpLG2a/pgZeTajubelYbY4/GvIGw+EH3jq2
aMGK/YP5p2yOuixQf9yhGDhwb5CbRhl8hQifCMw7gwxGGCMciXGXAkpJPPIskO974sZOrLGxpTBB
mH1AywvuH1B/hDdkRJt671M+nvBblymee3qLA55XzDhioh1gRsX6Yqdb7szMp7/DIEX3m+4OdT3U
QMOD9jgrz8YA0DK6nqNEDRsliASnrwCW8IZuURC0fy67vdqEqhGQzCZaiO/2+EYOmmdZ/h1vl9vP
glAIAj+7+OXVp7oXdrIjhoitCt7N2S1UhE9kff9sXWmlbNOgZn0rWh+q7AmXNItv8bkXRVBF70r4
TXnDCgtMdWGaFMkFwfpwLgJGlRAS5jCmdGyI0uaQ2gfJOA7Gsc9PPIV0P27w2vg3WXKyIGh7o0zE
cwYmh/a+kM5wXp9RxQmgIombs0+YsR6PLbFMlFQ4fIsjl4T+neuPaxxQ6MncBOsVl3C9e90cJGI/
VM1zmFuCCAMEv/vvH2qKaf4/DzVDNWxLUxXVMCVJ+ZeHWl5vxms5SrCU1zE3OQXCC47D9AIh6AxQ
YOUgUjPj9R42PPYwZD31KO4OzrGOjxqkKPt0jiHD2v2eOV7JQjy0+fGFNljsSwDvYfubiuDK5xYF
sNoP7r3HMZD6I6iGTExU7/cLv1RX/1aEy82qWe5Q4530qtrzCDWsxPOSKhjR4vZyvrg63sCJSYWb
Ys0/e+b6N1W2Bfn2pbgKHV7uI4WjCtnIvQwAexuWwDA2kdlFaheBfaUxMRrgCCb7z6dPYnyfdICg
NnhbWkBMNgBrpxD9Q5wE8HfBj4ABMz/5xKpds/FaDREezQbjN6Fy0U4g+n7P9LUvohSs1L2DuXnj
uZGYbvqbId8T/gcGZ2gPGmFf0TaxUy/ukHuj5Pd4w/+qXGMCwfgBQyDzHD5Qfj0N1X212UP8vz0a
bgnu29SYeTEFEwyLsUPj3Gl4f1BffmZ6hf3Z1X8R/XLYGymi69rSoa7t98/tY4sYQDGm97ybr/t8
iMz6sLEO2eOzrniTjSFy134DS8oNk+bC1cEtDcGQZcv4eFDN3McvNXsgTHfblNy2I6j8Nw4ht3qG
yEJPVCxudZFawA3d+N35vpsPRhuxRyEcwfSPud9rMEPvVoNHE/SteWirQ0u/CmnVxzg/XsGR63tD
CR0HdCOBW4evTwzemA9W7r+/E+T/8U6wJFmXZd1SZEm3/vn1LqVlrfUVb7E6F/IoQgjzu1sKSGWi
3/twGHS8+Izh0YJdRAC2bRfd9QYcdYRB16F1dxXjambVgJ+PKdvfJMIFh/mNJhcaXFKiJ+uYjQGb
CvADExnHHmRIJCGQBQBXJQdIdZwLVD94aqZoqNiTq3e7XguwaWDQSCt6YreMXJjjfNqXY7kcrB9D
dTDj6OmynlRufYE4lYwzWigeMtrgXZEg+wU/CSEUAB9ma+MZ5RJKnZA7b8Y0LGlbnJaegoS48WoG
ZPe4frH8snWkBM3lEb7vDjh+cZKxeHBSm8cFSFVeTBsEZXlOxZdcOhXWGaIj+GYoAWVz/1M/B3Iq
5J5miLLmkNkHxThOvJG/V8aRIRKnHr/EVSPMHhVbSCLNHLKItUI/h4X1kNAfrPkOD9fgUQYHK7sB
BE0W1x4b+8wnPO08JpdjRQpYgn8R1hxRN/6/v0ZUSVwD/7wFNFRLli3ZZjNoyIbyz9eIYuhlf5Un
mrhRetCRUdZBq7EpgsR2DSMldo+oZIyNjUcaRnoO6EB6WwhEokCg7LAWh87sjIy25CMjL2U4HLml
wkkShyxNCjH/MMNigIUNEs/42c1Ux+AeXtkwgGFuSJjxWfsERF2B1Ky9s0pn13bKnfuXjNrHbXeJ
1ORw3np4zat1O2Rv2FNSryw2jhvbS5Q3eiKYZzHa2jClgmWWA7YUtuqyQqdBQTrqF7pBDqkDS2hk
/MebTfYujR8PwrehgEclnVyE13KPa0rpdy+1Hp63Id3l2hSqEp8NTzZRnJmRNV51W7sWii3B2t1T
Cn59pMNLOEOg4su1m/FZ2A4Ck7H3n6AfmSf+OXhFFYwCibe0M+LnF7VwMyN92Zl5JY2OjZ7AKASI
yCK4eorm0gy7BRjJYdn95NDl0FqPHI1bV3oACUTSfDLFmLh7pyYQ7Ac1JIzRxVxmipbscE2OenI0
fUZBHbljZm2roYZZ2w0gSRJ2fcJ2JBTOHFpEuoRru653+x2TtXl0QPA6LdM1ekYvbty4BhFayy0y
LxAVOsGuAIu4/tnl4ioBSuluZyGU8qQ1UAX9XSAb9CMxGT2dxxMTRcaJzq9U229w4jgDsgAF2DAv
yEeKgYtj1E4lie3PrDvk1DkW6mHS7Ot03y/Invts2Rf1fk5Y+I5Eh9qNSjw1z3B1qdrm6GjZ4sRI
YO2mxaDCECUgPUciLQZexfEYVTQTqTWtBQFHyL9Vvj9e6CCt3eixwfJF5muzCY2CtPQLEG/OzVkv
uLj//s673Vn/cudpsqzJlq5IsqJr9j/feRujnsyxGFCrOGWNopIOiwotCgghgiEJr4yqIZwmV0Gj
IV3CmGjbUzwk85CNOHwbq7x3hL6DsRAsPa7CCWiPQue9eJQTrKJGPlvDVOSpCFMxlC4LpqQuUziF
gSQ+2bPwt1pwjXbD04j5bghKg+6PvYetPex2w3V/Fo7TCEtlej2Qgz9Px9w6FN9a9oiZmMTMFucs
b6LXbo0AbT/jF1EjGO8I+nKL8j0mD40PwZ3ZO8IXgTOmOriWdhKwBmiAxDnEtT+8I1oIPRxiohme
CajF+4QDMrk4Gx5MVBpRIj3Qy6oiElX34/Vevd4X9T2UNTxqnbCpXcmuxP4GUQKbEYgYJwH84hKR
asBbIVhytMpJW/mbxT9jIRXM5zYXaJVaiawu0rpozKLuN49pgt+3x7RmO6wWJEHlOEHBcR1woqNv
QnMghUE3/P/vcaz8T89jTVE0WWUTq0nqv+5el2ypKzMG18JJnBTvbfeaY68h0UuWvhdVSgiAiFWv
QHfYsFk8w761DH+pLaYV2pt4XmShloUVkzUezj15gr8Erd45oiwiKxJ+A0QEk2IHS5wiYaJE6xV4
SwxSJiPFLtcfVtuejrGN98rECDcNUCO0shyRPim3fIxW/jLKV444nR4dMVygFhI1R7FMw430elXf
L7t0dBPeejasBKdt/ji3Nq2Lt+YEDWaa8Xzt8SgkW7DzY5gSD8KaD01OzKmALEWiCSfgDQlThRen
ovm8Oflb9iQCL3Q7wuPAeQVpGYDQlu8Y1hKq2qwYUiDIGNxlDuLp7TvQ0qtF9S1NP6ifx4gOgAg/
CycBMpE0U5n4lp1yE6Z4KbO9be+Zuh1eGYozv5UBPckOg3JxbnFo5OHfxA4tSsyb2IUggz2mK6C6
u2+4ynCXOXzHTNWdkZxJmWKLh7nGbD4PCnEnt54j+XyrFDwf1YloJfETSrpYF1GASSgC/hZRiJS6
XQYpBEvAYD3aWieynomyT6qoqKJxjsbUqS572woX4MG8bZ1bcc9ClAtHLbND3zDEEWU2RMhgfLjX
cnGIwainj5RXveG75b7nANPNyN10tzmzxNscoYszqasqrqyIAwkh69xnLjFXoTSFuoYCFb6EmX5v
avfUFlIao8lelexl6NqcSUH8g633nxjVM1dmSM+EnnIdhmIwERH/tiNDRwJuDtwJyk96gUUVMwi4
XRiW5T3B5B3T9wyvMZCrsnzId0jwN1czxwyeGgwlmFakE3+/pxbPIZ7gAy3UQh43SKbk75PNdltj
iR2CW30tT5snRPzz6o7mJX9h5A75LBHJPdl/50PhmaEyDr918w6UhA8Lw3US8IiYqbglzJ+83xkN
xcUVmNdBjqONvk8ADBIf1o5MoGh/aTgc4dOtXGVDdGUIcwMxZp/ywCbSiM/gGC8n2T4l8X1V3Qt4
SyJ40yOVylg64q1eYOzwB7xcfL0YuXFx881Z5A+m7U1Hl/Ke4GI8pJiGSFCQZVOXe0p+L83uKBP6
upfr+0tyqoDyWVHDe7YPrTSsPVH3kYaUjdM0bsMGyZm7IeUczOWAcywN9CropqCagr4KkknMu9CG
5+2T3Z8u+hGCK/iWfBSaCYIJJciAEtkGk4oFT/feUhhqBMYz3z62L2QZh87FVgp4bGdGhesxDlfH
P6O/mXSUIqJR5OVKr2L25RaYpnDrT8dhOk75iRHfmVGEy9jtovt8GhixUf/wqnub0ZM4z6Hm9njE
RW15MgkHHXsvfjBMaFW2ZJooXnp6UdlI606iOzMz5SsbJweKiMZMWRVfGh+T3mc6mmGN9Bsf/9i6
N5/RRsbQjpGvqZnb0jftEMAjKcA7gSeQfX7QygDYFcAnCD2k7kYVWRvKvIShTwl4I+Ds/LKhT/JN
Q3AxD0PjB+igTIngQgF1ot+BZxegkGEbYPp2hoC2iLN+5BjJZCQBqc9jTdo9Km0ULUGreAsYTHgR
U9BUAWxeNj58OhvHXufqUL/4jSH6OnsS4ip73tgZoKrk7m2EJcQCiNBXBxe4JIsDCN0A6XhMzYP5
AVWITVAfw6EXAX55CIoogjL9oZw00ct6vqft4DKFzc1ODJm38swH3MSX8ol9FvSbIY6I8AM7aWNB
xOAIK2FK0CIxd3HUl5I4rTCWbD+uQyByLzyseerTsVk5mH38JrJ2H8Bw6CUAfxkH/CDS9BX9jIji
7c3nAIO8wsOJd0DKdrGbfuNIzo8gw60/iy4ZZYi3PSiQck+ihjHT/CD9LN+x5c60c2xrmZZrmq0f
BE+sPIHms37SktIwu9z3uFWzQ3nIUodQocxDlHPp3hq/Fds3NkQuwNfR+0AtwatDnlKgQipIVLwF
W2ExhCuii6JAD6OInThvVGgsnoVVlU5GiNurP27hWG37R1CMODoSlwV38ZaIj1tcIB7NuXyHiKaI
KRivi9tbhUrP/p33CqF0XsJLK8x3ue6ZAAjxiC07zuCi7Y30PX/MNlFpxR+DckSfOYvzFh7zvbbv
88OcHxrUK+rYD8eCmnbcaY75hmtyS/UfALrS1wffpso98ZXdEa2sWY/6RO0JuBGxHwg90dDNoACj
rssXgZIuNou47vk6RM4XmYughur8ls9OSnaQJ/JbmzsDB4DLi1EhZIrRKldvV1HdANASU1gQE/IX
AxLCJ7hCjP2G2pp++xjXro70eFyg1l3EPDGTo8dHuDsQ1CnKqHCFeA53oWRudxQoM5mZgfZApC0D
sGgfET+d0000oiSCyNHrY35mX+rSFlGP7oeancrx+PjFTcBv9qPYTNgflzEgQstNR3J2IhfDCAs3
3CJimR/8Vo3N/tWhYIIDAXQxdiaPQFrQpbh5kNgQXtHWgKsZnMQMB7zA7cphC88bn22TLso/OTMn
JzyKCnlukAea6xztZ+9sOoyBm+TIloP5/FvBz5NMt4lnkGYvT5MIOOwwp54hKsq+TKCZIrtQyUJ7
re6bSl8exM9PK0XGkrM1IpcU8N7XILRWPvLBtL7aKcBsAvSWrN23DMZoxl279uRAAR4Fyk0XecHm
WFrESoBC0x0Oy9vuIr2LpiyS5r1W/uoyH8X99nb7NE+gsZ5ClDGl8p5AawHVejGNvWzsh2TfJPun
J9ny2A4IqT71tjzwhNCM+RleALge7M+LM/Der/1P2GCckTt46nu1CCloo9CyFsqz028FJnkbYlsp
Q3F2hiWUkjIQDegtWQL2KXROtNsnuLgLIDrbeZi3oxq0Kgy64IrL7oFp6XickL7NQ16R/vbij/BJ
JsPFSNsSFgJ81HxYoAUFQD2m3mIq+qeMnY3bEmyWkMw+OG+yc9iUmt7HTH/h1l0x+Eja6NkyTWpX
nsnB7gAafgusJOhXXHzR76k/JhoJW5T0je7xjpcSRDwPt8jppOQHKz/UdSSrzB327SUsC17APjcm
T5uL3/S7y32JBEbPELnnvdxF8/b+eogbssVC1hpUX8haV3/Ug7YOz0SZtwT5FV+CV3kCzusAM9iI
tuZb+9pEx/FeYZN44XwY0uYo4hoxRmN/7QhjBzi2KLHe/yXsTHvcVM8+/oUeJPblLftie9bMJHmD
TjMTDNiADWb79M/vxkmkc1q1klVVbTKe2HBzXf/1fAHzpesqMjFzgQdGyzF+fbW31spl66sseTYn
/ZS00BchTBuNzQoIClV1AgA0sZByBbPGB/dJklZmrjomyRNERiegbYXexMRiVJtE2TR4H6pl9zUv
Uig2FFdkPlMxDbvCwA+qgjHKf0WuJZzyF/HQbzlwLmV8m3F9JSMIwZquVnqrs27I4Ogg1W1QRiQx
Ym4TbavpoCd5YtjUr9CfErTt7tRnA2kEbWqRIBh8FlI8NPGt2Sn0otDhjlHMis5DlPvOIffd8x5C
rd63kWTs/8jC+PWleGJhCfnBA24csn7DmY8UP6kYNFTilcnOGYRrEfALE1kr/O1gN4bskbjGkHra
9K6lZ3kRkRX3SkQa7YkinDAzhkbwDJ2c08Tz5290MZFr0WeJe0ePGLeotVn8U4m55IgTOKBl85kZ
Gwk/v46pZPzag5lOQNddcK9iNBBM8Te2MHbkapP3g8Q4/8oDmZuCADsRNR1Mj9GnWXKyiGTrhdT0
w91NwtUPsGpgGDDww+0C049c58AdBxc66xFxebV19EUottyEbKVBvd2rJMMx3TNrwyKa5wc8KbAL
1GQQ7LUbyQkOETDj8Q9o4fUuGCg4PPIYnuH+/lAKg/tctDvnSnBTeoRmk6BdBOxFFS+qev62j1OS
D5H5/8R6SG56GfDXkEc2lNdT2LwJURzl9fz1SPjVd5IaCfr0Tj/LPCV7RPq+XONxjaElKaIhcNdk
hPXxA4TzMz94YYGkqGaD51CrMuKiflp4AOu4EPiDaFJ5QXWiRp38HQ5oAhlXBcmHX75aGEwcuAYS
oaPquUID5SQ5NBK3nzsjaBANmmCFR+BC7zZH1YXDHjopdBvIWxcZTbVBiQHudDQ6n+SfI3ZB+oTM
Bd0TO9SxTbmYMHxg2+1iTi/sxlFy4/EGokXGlm8wwwKJ0e+EqLL0f0Q3KYpq5L68rzdzWIzeD/Du
WWQzJkSpYHmKOzHkJSKMnZ8bj1S27Ww5461IcHk+E48Lbh8renQkk3Ov/L6e2KkgjshKQsbaiey/
i/95/3NFFXFxuZETcGBeM4dcfX+wXJB2LrzcI+4cMgrQtXbc0VNISrr40pdjmFeH2di3436dd1TT
E1Mjbqazhy8ce8wqqkcxxvBv5BK+31pIwPiXsuKJH7m5X59pSHWMlMubtlODRHxqD7aSANLWqX3Q
OP7YrGgNv4pcdBqbiQiJ7ql1jhce+UU6f5D8Kx1fQft08nuytX3Ek2ZNEnRAnsdlCq60hU0BS0mN
Jgy6hyYwidN6dh394fxloFMcTw/k2yp+aexApF7wSxckeGKXBRgQt4vliYQcnYMtKgYsx7GJ1wZJ
cJ6aU9aZWa74l/Vw6g76esjXQ/FRPn6bwkERFxsG+9qJWIUD87JHWD28VVaGCVKF8QnVSzyWif6C
MmvVM64Ovh6iGWHn1C2SxiCAamLK9fkqkQUA6bkVCvkx5lbijOql6FEqY6R19iuHjHmLaUTFVCR5
pRSfx5g9n1j8RHnWP0YXIy1rGy5aTFCSp1cBdu0e2RjzEuwYLnDUobL3rBuCEcJMd43sJcK6S1JB
FcIMYGJjCyWsskhEEgqZxghtJmHO1QmJPTyrPI020W6PIOwYj8SGLVEOoB875cOlEq2/crPTE7B8
ShnYvrngCIMsIzUR0ge0ekTZxSj7Hok+I/PAY6eTIcw3nQ5UBAQ4Sr2GMZLhKWphxq5xa8UDQxdd
kXbyDWPhrht2nyAXHNNYHbQox/xMhPCFTP0uJ2vXV3NR6YKtwMYYAUqGcZ+4Ic0jq6f52TVZr+7e
dxToXIlGx2d5TY7wKE101nbI4ul/Gk5U4qXjG6kWkpwsPgzzGtAIBSpE5BWEm+2T4NDNIr4BeorI
Bj38Nmy5CDRU9UaADHgrban7fTXutABho0iA48Ivxe/kXEJyPOhxFffqDRsU4ogNeUHRMXrUpHOR
I53nVsZeBLeWFETvU5U1pASW98iWAJjVlMzhNiu3tDvZSf5yJwL9Se7A0gf4jJa0+GUpJQEGDf9d
wD9bPhngdz0tStpRCvhHGbQJJWX3cJYPN/lQDvHllV7Hky0aHc0h2TDcu+8EDBc9LxjuEbE7oo9P
EFGXTJa6CotKtFJ2HutFcoVPJIMro5Mv7vaqlE1SZrQ7Q3LvvieMlbprnWG6osD4rrPL6YIetF9O
trdjm4RFB2HB8UKkchRESFJX72KLr19GA8dUd0qxSC89CGeC1sWJFFV4kRWT5S9cC9aU4IZhxQV1
pkLmCqkfFv0v3NnieqbtmvE3a5hXVFEZuCw7q90VD4jk7go5MAPPsLIVtzWcfXzSIqeNjCEst8Gw
IyFyjmlnAp9HIHpJjXur4pAd68yqsgK7Uixr8aLFdhM//aU4eLg8om86y/NowqZEKA/nNaowrYVU
LhbNHnpmNg4jpsZPCi17xERUOoZll9rE9TLhSPGTBEYvpImUACJH1CG0iPPjv1eByV0XUgt5Bfga
YVDq3nv6eRlDpaVcOyQJGuLl561Ds5rUelLoyY2S9VEsYGuFJoSaVPJVxPrvk+3P+YfCTJDtRqKQ
FqZH+GMQIut7ANOaSE23fKf/khxm1mEMq2ZcrInSp4wwvShiOLtv8yVZwXEhca4I9GUUR2EpP+Eg
LAjDw11Cd8AOrBb7/FUs+TYK/QBWhT37utAdwqFEMUmsWTEtr+Et+IoPgmXc3qMQAYPVVGC/vS7v
L93hKu2hPRGK4lSX473FEWAlqpJaEzgK6WrHOD/vHbCs8eBNCO2PSd0lCj2AF8h174o2DHU/s4ro
USV28gjx+VA64b1dkU9wckvIjWjGmqBmhMBzQd/u9ZI+pYt/uhYJFQaLuYfSZpQa1KKYtDREJekU
6yw6m2aJuAI2Zj5bsrQofaXrU5S+eohPeV/iCcgmIMlw3GvWrmtF/haNkZqUGLcEYGh+nK7E2YrF
GKkiNu0/MgJiRBsIWuElisFH5gd6gXFdYt70GTr6rDbpZrzytW4izgpiiFhhQ+TIA3ngl2HbZuXV
N7khPtE3k146dIYs14E1C3yFN7CAylqvQ+XFSRuVYdxNAerZs4oZOvj50qMiINxYB0hPDLpdNJBt
nhfekHbs4E8VRwy+ZqwsIWfRSFSpxTjqcxahP1Esn6bBgPCvuc14aLKaMRhR7EK+BGNJdnr/Aci9
5yS+Zh3xW9wPajwpL1uJUQjG2VBfZsa4NJUnAkofL4AkJA2i7qa5ELULiS7XeF1j5kpWRFpt656i
wsR28T5Up3jAPaNG9PhR4odhycQxQHhUSGnfjV5Ph5UnPOdUkZA4E+N6afZH+EscjhI1fcQKbKIu
RYt0gxU4WdcUtfVKMc7+Mh6M28PLiy1lnH+A+Vch6zKqSEE57f48j48/v4xRmrZXbDNZd6EmcX9+
wBcBZ3sXl6k8xjdBHMBNT5VpZnLNFDE+kR5E847jrJWATbmRMw8Rb0yQMmwZoArR+5uUFz6Wb36G
6x5Qu0yuL5xMYT2FpDlymTshV/apFqIcolb4/Ux+8hPwZeFD8oK6kSXHzPPrQp9I6Y5JPCDuAAXx
FW1FFQ2KwFPXb9qU+h/ax8cbYfho73DVlUwqEBgICsjNIrH25e3rVxNVEjVZa4ya2T8THSuANdC+
ka/qDJwWUCrT7QSsdo70c/QVmhioAuk05MQU+VmuhVgjUPNnpCfs9Xnnexxw0NDxE6AWZy3Z4NDH
/FIyWBLTqwxxgqJBeMKKnxOV04sAHucpg9oxgRBuAieceNUxabN6HV8JnE0JnbCNUCYYuQ87Logi
tDY9K2XoEqQYp96yxOSNagCuCN2RcZISUqRV9JOPzuIT20Qk5KzsiRJ/imX4meaZ7+SXpAksODYI
1UYIJ44N0fvAAE78yCv6pDwblMw+KIOQXvPFgaJtibOAXHcKvEC4/91/u8NkFsTY7+iyAoee5ddg
WhGlOpyS80WckhmW74VSvhNZ3LuSUxMwqxbnKwX05OKUm9P4Isflc7OHfwXgRn91V7nz+/EDe+KR
RDMFTwmChMxndFSwr8fx9cO8hSSjENpK5wMNBh214AfUMpd5N5fZGzMukzU54xx+6PNwZNXKXxYw
9BQZ1wcin/tPXI7/px5vU3854oUbSdvnWR/AYufk6qiG9/m5wL9gWOJrEtKN+RiW+q/VWYTrIJ/z
6GFDSQ8oDEcEQWRDUoZ9F1o8+IJpSu4Z9EBkRpMoPPZ4Ko+xRMFSVFcEojEehjmbDeS5iVxo5yO8
rtNxSL8u3g2+TOjuAXXtOlXTseX8C87Ad2Agl+CncRPtIgO5FAQLQq8d5vpwNA4V6ugbkuD9Cdxr
3mHDM4V6aJ7SU86QGmbYKUWIRefDJwOOQylTIwyt2yOqliObk9KFYCagDYcpikmkqz6Gx0DbwG78
o7gi16soR1+vQgbU7daQ6bTxPVcml2sNCIpRIwsUisgPOfyG7qQDlfTdtTsEM3UzPwlkQFC4c7uf
qz6mWOOVfnetX3T3/f+UcbQHfbkQgy0Ey4zslLCtVxijB34pIfRmt2ZnYlDSI8miPlHDbEHiAX1y
jUf7V/sFuAcJjlBv+0co7V9qHNZrXuXwQHZU80632Pv9MJdvaFYisBKD0CUpGyTWrMxCxbcK+IZl
jXUTXsW31KAgXZUoH8xkIewZQWuvr23hiRQB0D4cFgE8M4EfoyLuA84Oat0LUgyFbgT3eNxTR01p
y2Z/QFW7srOw7XOKKWHlaexQHf0hISYwCrLgDzAZI2TjnBp+2bb/tM2YFLHXomSGogsk34mBNgbh
DAIlK5Xj0Q4G+5eXZOLR/rtpmZOCaQ0GXTNwyN5uR908IzEgxU/61w0t/Ly/eJ0ZnbYUJWR5oMGd
Q5UFM6dXdGEb0aVx8+IThoSO84cjWmqemVoYtclWaqDd00uXrkXKfHfyXu5jDdJqrlcgCV4dxVuc
rIVPPKCNAoF1M5jT/66oMWz9n1o2RVY03bE1Ifw1DfMfyt/T0dHnUVJ6zOwcuVzeN24kcCdsZkgx
I2ig/VtB9ymB8KGm+RI5e9dnTnRzFIIIG717gFCAK3/G4xeshLBw5QNUbeHFewud4s4mkJ++kXNC
YzYJ/jwZyG9DInC3cPA22OoRy1se1wN0Poqeu56HgRA9BY78SiDN4dfuGsP98zAw3AyZAAEV+G/t
BaFDAl0E/19d/a8o2MVDinqqhmqlm4hbgFHKmSrSk035TzzJIlnLcSJZjXrGiGOkmggi0jFPHrix
ErUG9ozVE4Z1OFiasiMrRKd5asKHUB5CswhVdLNTiCZ+Y3YobUOSB5ODKq8d/fPIxd+v0drFAGxO
qBaJPSUqnCDV6V0q2AJ7Z477Ex3oM0zy7MLGootLEhy0aDmBasqHW3U4Ev7a7FzYwAjNMLUfYJWF
cN0RIkplCRta0vGgKSM8zo8UXt3C2ntGzExvyIzgho+Z1ssPjmaaQVAxgyTQRanIdMlg8vMdDFiF
SBKwRjF9AQm2ZErbGHSTUnXxpgcyMjOwfEWgfa4MtckpReYOfwN4z3FnbycuUWTKgCz4HXsiGkSY
7841AoB4oTsAOwBPAj1p5AitqVOlap+SDYTvStRXWM90WvCMONJ0gPQJvBYk+cczIodfwBSwU6s/
gpSY6gGuIodWq90f2MaQKlQeJRqIIn6A4nGOufxre8j8zVyiNuHzr49NqS4YjPiZzEGV6LlYeSZB
sRAjcAuoSdX9iPw2naf3wan3DYc/eByRfDfAG+2ZzwzciyOV8xSLCH0d5DJA4fIgMxiUk4lOHytB
TLEIoIIXH82OAGiBHKoJUOyPbnBBdFA1wuDw73psdR8c+jh+PAN6dLnnIpujeNwVovNFYD73b+ru
PAFpxnRIxAAI34YNRkz9okKb7nF9DkcEPERD1OF8DZHsVozhXPNN1DXRAj8ZAW8QUQu8QeDndQ0W
ojTWQCaRs6FxPFh5hFK2sIW9ag7SRc/61GVA4aAkxkALvC8G+Y74maAnTf8LNx7AngASRGjFkXSG
1FlS8gWOUPqxABVKgwM7UeNxCoYp6NVg3s7Vq41hJyyw6eG7mNyXi5GcL6mypB0ZeXUmVRihUgIA
U8xtzKlDETMsc85rj08ALI8cmgkkJ+w8Qw4T2U+eCPwxsyY9KauQC8zRAPzNJX4LPz4GK/jAcVFy
Q2msKkQwkKuIgymm1yG7Md6ENwZarNRp23CI/FxOeywq1rcnT/rdDkYjWIGHhdkElhRpT9iOYief
8a4M7l2KjK0DgVvlISwTVu7TPj5j2htjRPH39f7WoUb0qQoWikry/yvfXF0ipkUfxlxGT/f/DSMH
Kx31Goj/wdtlEcBF3gRvVyVHyhuH9IkuK7s/6JvW4Mrd1ng3PkNHuJPoboov6DKKeNEji3vECrNY
a3dzu7thY6IHhkdontH4tEoJbKvapBSqMMjUkKSijuO/P0cU/G//6UHiYI9TqIkwNN34uzTz5iwX
HibSZiG5bSI8HiNHYiopwLA4qpfwtIT02yhpThl0m909cKTmdIm1ueA0gIEto+b79DburqsY5Yez
GOUv7n6yhKNYJiiLWBx2ARZSrBDspP4fvTSntrJkBFikCkPHYZX2srLPj3s0JVy+Qn1dsUlu6uur
zWM/5t2Ox6g6RisD2RldS1jg6y6DmfAL71RGhDxKnRAB1WWKm8SyUltYSURALDzfMRZwakuEgHf+
bIwI5c0nRRFprx9W5l9WLTs0OJVboW+6Ezvu9f0sAU6JKmerI/xFYsgjicEK9G/4QFv37eZlWb6S
QuNNG0OOeG2bQI08ZMeXy6Smu5GSxSkjg0StPICiJ/AiKP6cgysk/ZBGN0IP0dncPdZ86VDlb0+y
HWoUzY7xCEpdxDSDWR+IQXoY3WM4PxwJPuxEwBUjLv7WK42cALA1tGe6f8NYKcZeZBK+xODaBmQJ
oHW+XHzn4k4vqntlqS/jygma55QoPFLlAdlx1ZNAv3oKnYkUJrLCsLM5EZbSqo2IUMxdFY1EGZQE
fKCyo2migXURJ9H00msBcTkq8qVNfUpKzrljD4lJGWLXvuhCIVHqwnwGcMfdVyKbIJsUxhFCHeXB
LYnF/cdZwL0mdKhP6FCbOcVlxVZEDRH3VIW4iH1ki3BBfQP+lMfri3b6VhNeoSKe2GnUnlTiR3I3
ExSJulmngRexEaIO2otKUB0GfYqRUAKWryg2wWpsjwxJBNTc2hnMPA5E/7b4Jno9xt7O84G9PG5l
3O/ci/xvQh0D68MThPGHXGv7r/P2DSNXPmO3GERWUqPtkKIMqInD8GszA1ruTiQ2WhkxGOgvLvvq
ur/imj7ub7fdvNDvnU3gHD5BF6WaPNBK12bazBKY5kggtbQ4p4qTiEgMHzsWQaJ3O1b4vTt7JCxK
4qYZ9F1pZyVRGUpiKwg+fBHVTY6HIKipaOTXvgTq5r3CpRW+DlXYPpHgfud4bqBN2+tG7i40D7td
F+ZgabiDNnfwHxsqrBtRA/2Mo8q9jYJCo+UYgoSO82YQPOtU/0uFnyAvHyVdA8/G6n4kIpinakBz
r9m8OmRV0CoOdlWlEKoE9EToG4KSeMiTG8IrC5ER4MFMFF5Clim4AUqhPia567hldvVEeDHuUUkb
W9tYeN3sp0ROO8RxykHPJOWV1JMuQognSVQgiNR6PGjtU35M4dLln5ecHI8D34aG42uvcW6Ls0ty
92WBeCHA7iMof7/RUFXBQW/KH75uZPuy6PO9Rcgd4mXLkD3esteHq+oV7JQ0yNE92Pn6TbxEXDUr
Pj1nuY9Yj1lypQwNsV7un78gtQS/JWZk++Dh10RG/kbsk8ZJ21hA5gs2XfjTBRwZVTAP1E1XYn/Y
vvuMd/c+qvS6/xgedSFrFHpCxI3uGW0XN7cv4WaYhMb1brxlcR/UAF3nyORFZU1K29t5SVFeWIrw
edwz+WAcJ/1X/DB59TbZ8pnUpNEnmQMUxG/wAH4PnmKdqLU3zaD/dterwmqiVxXE5kasUPowMAnE
rMTe7PZb7xzTVM468Sy0M2N2bZLolXhRgKJSpDTcY8lhfC8g7zyLgbzPLqMvHr776GsQiImFYLOA
7Mgd28ZgqGrMJO0W4+kwW/UhsZ16vl/WQ7+7u3KhlrCMkp7dE1DCcwh0ziemhKdCiS4cNCTwvHMZ
XMgyeeQ9sJkQQEdAJd0bZ0pc0achQLuJIsJjm5k4g8B1eqI+kyCi/Uq/ChIeqvHe50XuWwdhT3/T
V8gvZQl0Km90EfVNyDf53oR7B4+oSu9DInP66AVkKX7CXxF+gXcvKI4im4flotITlco+Ak5RHzQx
FSrbh0RwO5/Qc9JBpVcRvC8gi+NF5zlFDCx/Q52wu39p9F0vKKOW5K4CoAitSmbqdIa0URntwVdW
XKAPJollkFsYbEReJdJtMRnfCNUklI3wSxAaxYecLVR/BUyeM9JR9VPIwGqTg0Cbzpm8HTGtjn+R
btO10dUNcCxMlNq69OgkyJ7YggZBJwIqYYuYaUAlNXQj4Vx9c2Zz4eCQ4FTpswWhFE2KWvLJccLc
zQsM5PR+v9icvwZmftbPzcqNopmLABYPSe67S8SUC2RWh91V0F2EuCjso1vCVhDtrH5H58nu29mL
Pu+i7Z5kFWZPvj0vwgeHoOD3pcfKJRINoA2pOqMYIiAUHgSccFGmd7I6KabkYtitNbK+NIjafM8n
aZBFhmcDSpHsPWZtRiBEE/wn2bcq4lmfT0hjEUnTst+TW4OEZVx8SFq3ydBvw1uqVgTUTqYhqxsZ
WQvnJf+6yw/+Gf0Szg6uUkIrDo5z0NuHaw4t5ZG8RixBhCmad8LbV9k+/tLrjH5fdO3AntKz0zme
TNh6LOMdablOwgXe1mRuj6FrpksK8rVlsRDbMS+pB04iUoaqmfcOz5huEok6zTVVLWEo6YfsqgrG
sYkY9fveI2CaT/EP/IoQABuM7MroVMjufS9eJqjoyv95XwwAb/mzZJD7hLzDaMIMgaLcY6Qhaaxf
JI1i7UZLkDSYI/rs+oZ0nWfEb/d3TtA7/DwHxuiykyKbY2JDka5rQjZHPCxfGUHzbEnYDbZFD3su
MT7QI1zL1prMeEeKiKijq+Arzn3S92S/imtWAn/LTud0VJLmlJzO8RHcigi+NUrJYGYJg/PE3Y2q
uYMtTVctGzDaT2g4DjE9IYi1RZzmPUiTYJTCjGwDMw7UY8Xy9YiCmTEIpTMEA2OQgsbXYyvCaVvb
PCZJkUOEiAw7OBYBcX6iDI3lCCQGlI3REosr3sWGYL/S9TsK4igAz9OvGcwV8AyRbCDwa5/2TYb0
N99bOIzabP+2ALiRqtaLzt/zGxpd5bdW08YF/QpRVbs/AV/b3+BrgbIM1TkVa4B8PqYhG+8giwxT
G/at8qF9R90tUD5w3S3CG26UuYpaYgBBGR+cyDf136jrPem5eyFSjNuQa7kPMiAj3CoZl7wIaxFL
Eh6UwWc+y3xSxrHVxxnBzbka0zSpdtGRQsfRyz6Yy9AqD3cj2fc3sHy8Pe8gBhLNu0pYjoImsI+C
AMTqhqvtdBTFBYx4pNf5QIb4Dpr40kWrFe1JicbsLBZDld93qz5kRrwhWzPcD+ZCCDzelKmQ1BBS
WUt8aKQno5zAZv9W/jTnwIEA18WmhCp6T0kiDffklK90fgAquT6DPAp6fA1b2zPWGjxKvPDPlDZf
FaNdqmM4aBJLtMmL4AHU1/SStOQNtsBDwdn5X248Wfs3IyzgoWkaDrkBwnqlKn/f+QYZ4LmzAQ8Z
bdn5cOQAjjPG4shxLv6FwzQFjpOZB/yiiWqsG2i3r/6HThIW0TntE5/DH6vPTEwNuzIfG1wJmCBr
B1/y3eIHILhsym0AQThnM8LBdwuY8UUDGXsl73ILPoqeUIJUS0i8ObJTsaiwydFfpgn5uQwQ7x1B
TDSUmg82CgHBEbrqwreYQSuGNaZYJ8xtEKkQMSlxQYytXATI8wUiUV8E8mz9/tEET0K8glvCxdJk
x5v1ptC6nzGBPREEc/8UJJ6Ck99awpfEXfIVtGH7AXyz/IDjFRXiHHKXTTIiotgx4+aaFH9BY8zX
xHKzD+UDb1WTCwcVlURY2kDP4e7XKZNuLmArrFH7Rikp+M+WMrts+bI6uhoHvQeY53kVgU5XZLX0
vW8idVpYCE+ntS+EwgdiRQs/LKH1cN81iuMv2fv5tuvJS+sy+CUc3nAztq/O/r/gudDVf52gr9EW
El+UWWXG/ZF3kWjQRoJpirpyht2L+JVHhAYYa9OvXzPTEWr9r5koC73wQ11U29wB9SQ4MP8D/5oi
hzBMEHZlclV24njCMabcXOEiK4KGMa0PdOSJedAxLpxC56HsHi/d4x7i/0rlV1jyORQRZh4jVBZi
TaIFGXEB2Qs/TEZe+D1s6yTE4tkxNpkuG5GK7brGvRmbctw83ma/Kn0Cqlak+rpXgkmOQq0Pl0F5
lCCaPZvwSQD+bTbXJK+PqHbeTKT5Ofie6U/ottRdLe/V9mA6h+OrhFip/2X6Hnkg1Bi8RTzhd1ID
CvpC0vacTkqie2MvWnComyDz5wLmiKaehijJe1DcI4cAq5VB4RHWbrTGseZEVI3RMwZuVboXl21h
Iz0LhnUFbp20n+jKp+npLNWyX5OySbL5JCpxdNJbJtI0oCXRLBNu6/Pja9B8rD+Ea1744uDhAkpy
MBBt1dGD5FGNg7W7s9PqlukmS0m0XiOkZZYRUXtC+xBbF+sHH1wV2kR2gHvXEYkdwbQXFTzi/XoA
YVxrPpGcZXq0U+GQLahnoXFkd7F3OGQlTENmauJtaVNDS5Bx5NnnGVWkz3R/QTonIQrwFoJgvzVd
oBCXwlFLfnuHkD+syOaCpmCg31SnK061ledwMHuflvfDOSxj8qloPKQrt+VqfUUjA0TzW76L9FXl
AwJ2mEOEtYX//llTik2HcorQ3cbutCctyyNinD2Jdeam+3fAlj/DtJfkwiRFeJ5pIIEQ/y9YLq8L
5ijM0wZA7ydKTKg0necA4HGLUtXoxGZ3ksVmR3Z4J6o44JG6rYIjJyy8SXLAYh8+oNYhKvfdvMPW
dRf2w4SS5sBSAwNAhr3Wu9MjUywWPyq4/dojze9HeKtEvEldpJR0z7gMCQXN4y3tiE8Y1wE71DMO
ADMVLkQNGXdCIBfKVxe9MDrtWGli5KrGodlyfBH7A+nzZg1r4ymYnxAvbrg90D0OQvWDmRPxpPVF
tBqzdJDUpwdU7T09I0wGlJep2UTHzNSrh4xR6oNDfLqrQaJSrWv/goxmKuhIZO5jvBVepF3El7rK
UXvFEoh8ZXdbH+lbIDT33uOuURzhadEEkOWhL6Z7gfZBtiU0hK6yJhoaPH/ckisMMztaGfF49cIn
kjE4AwqoLmmh6Kx/b1syWdtCP5pPmVrtBmKqDzpPmy3BsqCxnqa3nsaE0CKAEkGYwNIRTF48kDEw
rDuajnKM6Ub2Afdk93Ex+VpD2CdIfYyIR1+9xhPyuCohq7HoEzo42j7p6sRKCW5yjnuUiBF9HJRx
XJasLzLG+1lJemdLl2agEJK2W8/zLz4bCOMS65gCqLM6A1LzDAtlV1tZdjJ53VkTChWiXK419mKh
GYnfqSjIYcsIRiebk3QaQTp1mNWiSsoWBQFu68kVj6JIQqcrEMyz13oV8iiPjfC8t2vCJNHJHErQ
z/pRrR7nzcjaVhk3LFfZhFgKjBFeA3UvvoML6bD0ACFUqYT3nZ+NkwTvO86SwnhkJzNz2i/4AjxW
stJ7NkFdn7mqcb9Ptxi7acsW3LjQLPWUKQDkuJ75f9ybKeSj16PoNF4RiKDBpPrLdwBIrwlOeEkR
TvjLnF1b/DiZgiZ3/w2Tg0hP5dC47gPaQgQ+KdGAgAmcrNkahJ54YfF/27EFJJSzhpHOHdXyL3XR
ILIbZFCfkLY70hus6Veyw9qRch/o5l6rD+ZNaAoI1EKmBg7LGEI02m8qGfmeeWjfPw7sU0dAIFrP
GmpNhR/BkyI8i4O46JC1no57Eimk1JbS/pY6p7RREokVmDIgbEuioQ+N4hUoEe4bjqTegrooT3Q9
gl1VhNcbiUMAPCf6FKRfAFRHhL1aWObhlV0XyUyqDzCvWf3CtXEi+6fd9cuuCE26WpSAdB/kIZDf
uSPSIUzu+BzJmP+Ro8ymp3F70bryx0LZRERrBawrUxXeo//J/Z8BHxjVKAoMCG2MFxYoUo4iGbAc
MbLttpVQcMrYLcz0IyawEcVTPu9O0BiTp+WflvYOst3ar3P+s9wGjaF8XI4hUKtAtzvEJ6Ek79hs
7nTwQp9aQnXv4COrojeT/D0vf6Ygqjf21iNx7gP+zIenMqw3HRwsT4UCBUyMLYFvqQtMHPXj/jbv
HDlDIcVgzWPiFv53rkTTxVj8txQLMTY7mq4psqFDvP9jbB6H03Kr9aX3zC8gz8y5zM4g7HdtiWBN
NJFYcNeUMEpbfMPQcFc//0609uLWSlTWcasgy4lpXVDXX+ogG1+VJWBNxxKdBICbdIbZZHbBfjMM
Dmz1FOrdRPQ0/YIVwwNFe/yXY3S6cyDkf48u/g7C8n+37tyU+IzkP4/KDvlrZGsEEKKYi9QVQzCA
JcafRC48Yl4ox+CyskX/FXbpYnu6L52IwOi73WITObkjVQbye1x2oFGtB1ni17CAQ5ZX2TPosGDJ
cTld0STqiaaTcuQVfENIXIWoXdIIHRQvHoq46HSUeWaqE9w3p06bwrc8Qzy4UC/TlnOKXY3jCwx5
Au7BR8clwwWNzg5AHgvI4IonYkl4md+Uv1IRhX9qexE+g9WJ10gAt3//S/y9Gm/SR68/XmGfVSIx
Y2whA01sHL59BNSy4CbD6PO9xRq7iRqRdndE1m7onwiZweK4YYD0x/ACBuR5pZAdT7IhtWSQ54B8
wGkcXpWaggzWUnpqEVFmE6EFrdBb6nOmtUizswFixbvgK+kTSxZhHvfaKdOGm4LPQlNEtAe9oxxh
DnvAGKlHcZCdZQSiIA6LGYxwXTNTVGB8HlF30Jntz7ULRtMBYDkCdnBQZXXhURPgAxnQqhMid+Se
1rh5zSg3otiT33m4ELPbcoZsssR6iwtDnOgAJG49cEYlSuBQUTqJTanC7TAZ+7U6WImHCaiDvsSf
lfDqiuTSEg0kXmWbLO8gGzmOGpRgKFQRg9FNI7nWI8eEZQGGBYsiXnddtKBctwWcHZzDijWcBZhN
vH4nt6YiPrWMtDIiZ3Al1oEeQnzB5wTjOcn9FtDVKdIs8sw92liOqCTh6r240kVwPas8KzQvMvkK
3KvfwBeK93rxtNf/fiqo2n8iUMkVVVXTYqf+t2VaKUZjrLr17wQq4AbCMvskXs2OO580DO555IDc
7cgBJSsmPhPbznaLc39zc3Nnw2tyT/dmmKfNINqzuIlP2Cs0Bhhx47aQmkG/pnkt7tSqEN31t+3u
JA8zfMYlcvTzb3Sk1aTFklWZ6fhaq4xHu/CbAZSLe5UblbuUW1QXPGgxiTq4mUe/tt2X2GA17FHc
YGOGg5QbdFEIWvEvo7gTwf25nVwyps0SwW3iMnSn531B8jxwSwkOJO5FDFn82futp1VPTK/MmNxv
3Gyg3dxkiIe5vRgNQZfvTd3cVUeJ3uCAJPLg3bYEPp3nKbcS99EyZwTnOTS0kyYbUNm2bmVtkhwH
niOL+4WbhTuF22TYbo/rJdxwSwIluRu4FXQ2my2dGFn1y0uPDne77FELE5HHpU7qJX2HcdzeDgrp
7uO+I+TR2pX4CziEVrS4YmhDPoEpcBLWCy57pNhc8EixzUYULlqPPIywXHNlc1ljuf5zNUNu0128
XcdcxJoZEAmO0r+XI1apoMMpT4L04n0VgBOJCD7KMZ5n6ISE8TrOQMK6LZbHAcEFJpP/V4yk/J8e
bJatcv1qli476j/imSpbN6qhIJ5pIqPod2gODWKs7oANrO6nxHnZk+bSHibn8IaMjFyd4ccAw3GN
RYMSeMBMFAx4Cc/0IlDPAlj0RU8VnB0PN1toI0iESbDAAwHwhPNKdODEzT9eWaFh3FAQrMJ6j2Tr
X9878nPI2gOzJtTGx9GtryI8Vil2r68I+Cxzz2yrrX4DoediosJdS64eixfi00WK1VGITxfUkjOT
WIJL6dTwnWEajGQpmtFiYUF13YgrGfAdpyDckvMXFiEMTFyfeJjYcxyLtG/RJ6EZdHgFLpEtkBOP
LtKiqPrXD8TxLebMLY4PmyePyeTE8FrtKpLInih7HeS91JK5eoDBM7OpFlV95yXTiidHChw8Ip6y
BiZwPbndtu/Mvko0GR+J3xK/M/qyxHsHOYk0DvLY0GMy8E/plf5rkqlTksLkd7oX73D5BJGnx5IU
lw8GDsJxD2huziKLsW0SLmGuPrOLRukHoxdYjf/UYAa7BTaZgj3ZAcXxf0xKqvafLijbIodRzEu2
Ict/BxiNZh3nWisIVKLyavEofz6h7bNFBlBZJb71ghOFPAdgLKAf6nsKLNwrUo8YD8TSwN1nAGnk
VTRDuvfJ/yLy62b5iElOxwAlSUkL7hHpVUh9FRhpVKoRHlo5sakI2mSA3VbOJ+MlOoKV6H+Zf6H1
6/HBMo9d/NwQPkec2q9shN7lCTyI11KLjR6+WkKaLFb8alvxpVXwtxYZK9+XKTkfU/fhd6DptApc
xe5ECysFSAt3A10zoq+DKOd6S3HnBD2TqRQx1nCMoivJX60tEgDvBXKxRybB296wQk0O0EIJcpy9
Fo8aJBicFgZcIvLGczAh3NeDxiVOJxDDCgFivO4FcnSPEzh6ptjkx51nDNyzHV1IUVhjAvUCCKW0
njOWKgLEJzKgpD1blSztreNeuYHeYO0jkgDOkFFBlEUrDONmUgUqwXZGbLcJGf0vTcpBenmpVe/F
O6UpW+92iWriEqVJZkUVw1+MSxyOulB63C9ID1uPGsqjsN2c1NCgza0Nz2ilyhBd/jinT+gLUZ/6
xKGjgjef2Vs6XVhohsGP0YOgYyeoBWk7+KtOdmv5P4JDVUOEPv59qNcM0zYIplNVxXLsfwhpbXlZ
rXHgMc3ZN/LBt/uOs60IjBfCc0HDz8o3tOC4JLBTlMMzbopyR374pav/n7EzbW4bybL2L0IE9uUr
dmKhJC+SrC+IslwCAZIgCGLlr58nAVVPtXuieuLFW9Nll2Wbykzkvfec53AXCQa62/3VXQz3VUoH
hLWEWZdiJoDfCv/VRXmCKE77U3s4A2IhS1DHEFPkA1gkIufuD4xdjjCteoG1qp3dm0/CYAlRJPbf
ciCyQgAL+IL7QUFVH0PtJ1cWwORYYFvljp7OI2Gbsemd4/BnT+OQ3MxQ1pD0RucKa2pslzuDSxnv
rSftZ+mGdALu7rfJyQ5WfncfiJP9VpsRVtROJzsXjFB92XFjN+nagUsN6SjQw1PXwh9N6pY/cQMx
SH1MpBK3M0gONfokAaVSBFhfyFJ5rzM0r59VPkjUz0PzwGK9+oODEOvT84xFdxtsog64n4OM6CuO
3ZpsDWA0ReDSrhEt/wDLPOpUNJOsZ6KDsruOhZ7/rDlHNwYx61TvgmU9h7zLXI9dAEqV6ReSDTdA
0xS83A+elNOnaqGTrIEhBxlbrJDqg4icATfEiiw4+WURHQidOSXtHsPpcU0KJyY82aMS6G1/tH2F
Mxr9dCSZ4ZnXOHX5Nbzeou4Oww2jo7PORj+MP0c+f37MjAhe0Uxgj+m5zEZOiRaKFdtaRB9Qw9Jm
oIZVEHWsRftR8bAYftbtSFwZyJNS5qI95P7KFAnF0z/fXAHjivf6b2vflHXVNhWOaFs1BF76b0z8
W99Zh8Eik5PsjiUar75P7KXmck3uGXmDtuBHXqHl8bZX5hBaj12Tjn12Uc+JTE/GAqfq7WTtBFza
Un4xEwHrnzvaoywHaOiPL8cXfLcgJiP4rzqi/wZGWkh8lI0UmzCX+FmqxOCIWDDUno6db1gYg5n+
ydeffIJRmcv0wrukdMGi5f3pDwZx0PkYvDDB45eikkORhRYLeqDhoMsn5tTnlcO/Hj+4hUP58xn1
VB93E1p9YtySAnfjX9Fz1jXnqCz20n1vt3sUQDn9XzxRBkosYbJEe7SQ/2J/5+3DuIBZAW8f6QFP
uZkOk6+94/iSQriEIwd5vcMrwoBL7dxXvginhoN4jEw3iHhNZNmRxAuQQQ/M909QCdN5CdMQVlox
68ALZaID7gMNXcrz3RAgYs4DySbuVwwgeLUhG6Xzuea1L7af0zRfvYqIukROG4lbDaGKfDm/e8d7
kJ7T2vlCMCSQjz3TqMsSL090K/hs+GSYdNk5HgBGkfmAHC1WK1KCvY5xkZiGkYuFnYwzTEFBwdg4
6LBJUWy5E0mJddxaMYMuBtCQBV9xoRLqQNzL4CGLbbR37GgpoelrThjnodUFXfmFQ7WZUtwe+EhU
RBjrZVJyHprioXi6DxETH846ID95DVrVA9TIXXTzK4hMW+Q9SFEsH0+O1sVcLUE/Kq9H3OBSkIuY
N6SVpZqc5pSGNbYGPcJPIPHdgRrw1Hc+VyFOFVrB4SvGV6ElO9DsDlsiUXTDHY6JUyQHKemo2f2c
iy/ynjt53Lt7n0y4bQ9EvTVAED1+zWCEfNdUI/RzIgf5OvdwMUU0BOEm4x/ggvE+ED5r+ecyv2AF
Q11435PPi1B/lwvIn7CXskhZmAR4FrNY4uJtsaAbz3o1GzEkTeulh+W341OAtQSHmwlW0ELmEUQt
BkAu3l7uUWCLdW4bLjkIyWSkCKbZTs07IsftKs/rTPAvl+CKBAnKlvfMYNXS3vl2z9YOpaiBTc8t
n7eZHoPtLSN0DmEFkE+J/KAL2yV8fea7LD9tC0e8Fwmp5cCFwro+JjPV7ICK7ppXSs4cLMTlxSei
GlyokG6jDhIs1955UJVvfF3nK7K+i1hMKgq9FRhJW4zvKqcNyqL100QquQVt1GVK0MbVfdtGoQ3o
Kmj9/ha6wQDO0D3JvZPPznfKsIE+incpiEgNLPMRdHysn+KH0We2yLeN/4vrZBAhcMx7DaCFTUrx
oj+9xrf0+iJfEkfaPTm+bOTVkm3aDADVTwrXacqXX7MSNjiMV72uk5VMtCoB8az5i4jEAE60ib++
GBQz4UF86M4KXlY97EvYftCOTx7RnASdrwi5I2Pn6JclCQv4LEUMuTnNWDdNPMvpmTEXihYcxogA
kBJzBl7JYmYo6PFTi0wWXzDPtFWT06sKy4hXtnt5oYXKkEnbLRcsx/6vpx4FDTo/7YdCEQnYXUV7
3FC0N8wxPJouQvDO9Zv+/hDKLSCuH8efAIW7KqUWpX0Ci9sSeZHsKmpvd+A820EAvMDP48JaBeIM
So+H8K6RXEuSIg47LD7nD7FgC8bCjku0rsNnAI19tr6P1o7Dke/4cj64pZlaRJ/EOhka6/Ipnpxb
kOcKSbdq1mZQjsWsm/PqFN2/Xuubi6eJNF6+LnKXcWIklDdXIGo0wFLLnUNUojUpOPSQCHgD6hFP
9xgdOYoUYKNlDvCH0y+YsTu9b5Gh4OlujJlBNJQRBQXHcP14+lZ9oaIYXLYTZs7js0MqsJIc1aSd
01frKy+nYsE3T7ADagYJXcwN/BWkU2J2xCHF77DNum0+CkZeN9bcie5/ULzxDfowic0WQUSwY0/8
x3h2OYmBo/JeWP+wnGuAz5g+I3qnwFFyJPFKlzd61p4yrUzVM/GJO8BQYJVwnMH5mMV4u6JwALoP
24+K2TcHUb8MQMLvPhY+mN6IT+/xbc3/K4hzvkYtcEjaHmtxwtIkYDG4MP0JBjW8qRjhYFAsCagX
QQKnDr3SW8SVePicpvPblYzgwoeZIa5FPoBoTjEkhg/fiAp9MfZXY38bHmx939QPuJTH3dgQRxaT
KIMPCp3YHFkWx3Po1DluKIaGd2ruG2MedJEuKCVYp4CN8CAd7jv0Vm/KslNq8IcJSaBF4hhpNr0j
+1OJG+4Asuy1Jn2BAbmY9DF25o0q+amj7b5rGUeIMGlC1LjBAme1psyeIl0O+d1OWHzC/vCgfRmk
HdC1jp3PUmf/mjvpT2azl6Jy36X9isCKJW62YoSM4YfpqmMJDz0D1juCob/Mf1uADPqDGPYIcEx3
+60kMBNr9Djx4KUFhIm/Ev4f0QB4prFwr17ArRkyYZkx6kwITksDEMQ11V9na6dwkBQodClSdni5
iBHtMOrsubnxSykUm+KR0HIEg7i1KnwiFjfkD7190vto5jxxXvp7zoAd0A6p5pYM9Scy+wixJELL
L1SZxIsXbW7wUnIelukrUTfdhysu2MCnuKwl9A3N+PFFJ5Iaat9qbcwQ86FDI2mgI3heRGgMU1pZ
8Un4Zbm0fEU0i3CUvp7V0Yl2iUA7IZTtLX/8uPNOzNzsRf8ksExO3nwokcOLQACCKIRVjY9uYTI4
+jCoQDOHEVXAjt5NxWtpJcUiBUY9SjORibVuxlpEYa8J+a1FaWZ+RQTaHwsXBSuQeEqD1vJfoNzx
lzpr8LCA3sBKqHb8Z4OGD31MSTL0WdOSW/OJ6akxB1mpB5X+hSqDz3wmI5bXMlY4ipSACTiFOp//
nDyiXD0uj4SBMCA3aBxdOu+9ob3XR47+qmGyOonaBvZUi/QBVWLGMl9wSV1/klStNPvK/oPGaMsv
frO+0/7+xvxU10S6iP61CJdfjvZahO9wGA6HB7KGWaBm94BOdaVnlZbII+nHd74ynj5pyWVIEvAk
uPbptXsi6FXKcMPQfSRWS06MLhP6bLA1/shoBL1d4w9X/93d8OXod9dMABBm/Gf8saVzirDCPTJh
l6PDM3n0Jfmk6+qhGZlCXeU/c/LTOarsaL4894rA9tZYffAn9wx1MoajwZyWFJ5G3p3ym5VJXg0V
E3KFFGmIKpEmlHQbMJPgxHwv+8iSUSvym569ugoZ6tBO5riQawQ1URcLz6TxpYIuu8KH+Tgk7Ccv
OArx+2EqZJGq8vPEUkfCBugDmUtYsiseBGJsf2NOaGUz4XfstEyXU3TocOT6VYALAo0zZ/NFon8+
ucybOl3I20mYl/mWDEQZCLbbcsU/yBc3rz7QDfS5Cic6L6wyXwrR9mOlI0AQ4J9g4CKEFCDJdJEb
iRzZ4KMaoixj1EK4BxyOdCEG23kw0VKQEI4dhlLfsw9fZH453bEw0Mqc2XL33DcfNjC2PnHZ1yjq
5XfGUYDZUKXTNa8IOJCSQUpkWPIM0YdkGpKTsgPAprCUv82gNXmYQzjRaU8/vX+W2KiWr65qYZJA
mG4TRZOoFDR+4XLXlON+zZMjSa7ilgW8oIgMNbpjBHrs3Pocl0MMlINEeOLgbcaIp3QqMxRGJFpG
FzM6mhHunyX+wQQfAPbullX4XaREUpNiYNOk8zOKaDFUPzMxi7ysP/seKq3bGuw54laV4Y5fHtB3
OJyanCusKj6tC8QF+tLcDTiPIYQxTzuF8AmEwORkhK0RDv7LtdtNXKV5pRLUMoVaxM+P65QuCC4E
2dG6Xcl2DPP4ACu6kHzs6FiIX+ZT5tP8URowLgNHWDORq5TfroP4BOXwBTU8wV+UYYRqP/O7ISHW
kimcp095PL8YmUhd7BtXS0hUJU61EF9fCmYpIDV+MIITkjXb936AlkLWoobdkNF2QBx+IFlPjTQ1
+qNF3BxQOnMNF7LvYRF/Mb7d25CkBptxgtpKr4dBWKh4+i1GBtG6KpWUEJ0T+z6pQnTerPwsOhob
Qgsd+KILHbgMf5y+AkxhMmgBFXoNWxmR9BFzFF1v1rR/lDDvBtOVOwFZG5RvAkWzxEfJo4dB5Muq
YMbIJXgpfiy3iYMvPmQiQ8wAQJYlQx4+vdi0oMcYUFN5iRFl6rrAAUCssL55ve7T8hjQkTQCZmGr
O+AN1Klb9YLiNjWBC1B4OCLUkREq157lvwhi9dUs/1sfxFJ1QzeY7mnWf4QHaY1W28os1aSXxrf5
AQ2vzD2ajwfoJNpY6Db0A5FmnANMkQhfsXxS/lw+aOxhnqdh/eq0OcW+DBrnneJtCw9E0ggahJCK
sSO2MoE302M64sotEre4bjaYljyE1EXOj54bVG2iPUCpVZ2+nl0aYi2pCxgWiV2H1ZINS3YWcb0p
vDwRWoboAqx2zw0ODw1NOuZUFtaq4Eo0hKBcY5SjbWR+p3GEWoEuTq2s0ms65kdRbSIEhwytEYKD
mvDq2UXQcYhIoia+XL3zylO9sVyNQPaebwZI3R21CT3OixxRalyrFwp6TP/MiQjxQORJSHu3a+wd
VI+SSkwVbc16SEh8Ntt9dd1bF7eM3/Tx4KLxAI01j8IHy591ZZtQSAGSQDXe0f1h/gEwSXCrqJim
IhjIB1np0FThfKzcZO6ozj0TLTsmUVSj5IXvgAQsMoDD+I6lQOCBbfbRGBEKUK+hAKMWgNuow0EL
61s0m4gAcCHB8NuB+mfWxvpWAyrHvPqYqGAQGSOlP0NPcwgOflL5W9/j2mJ0KyIh+z6ZwcRJSbPT
AGCdwglyEqMtI9ClgDBr+jR3TEaN0N8SA6TP/oBVsvIltJ1BcY/MOZaMncGZ+dcEYT7n6M31GKpr
/YCO0GZwTicW1QTMP2H6GfAq4xBYzfK9PnguBrupSi11R0rt0YyVnvKILgpy87QVeS7o1luv4tWE
Md66uRYKaq48EvkGwoh+e+2LIIPGKu1443o4iXgPmlPEixQLO/5/npN79JrpnRsuP7Rx8JcxNVfa
KF9iwVkDQFoRwYiNi17g0/LFjVx2Ps/j7BHfn/Q8dp5z3m+8TPkBYiamDLrCmDLqZ3z+n5zUEiMR
g2BDnOLY4qHRDZGmROPZ756vK1zUZtpDCxbPiduTbwpY6sK1I6IZoiR3I62fFWwETE+oC/TyC3FY
c/EoK9juHpnj4dipqbI0ITVsbQ8pGS9b0O3kZI1m2p9cXrP1Ia+4Nt4fru3Dj2x6JZCFqyP/Uf2H
fAuss3jhWFDS5q93usgoFqE0OXve+byX9T7B2wU1ULO9/hl3KcOW5JqpDLkve8vZN0TCuAwIrzgy
Lnu+kI7eg8Qy3q7IAR4JiVTt3WlPQCRSwplNiLKHDlVFigC0JzxmIZpgYQmhLRzWcqD9wQHedgKc
UoqOkFdj4FbRbXlNIpsCpXWYY4VJ9cFtva9feR1zptgXzP7CiTtd4nqKJYzF0VzjE0kxIhD6UgAG
Zj0hnq8iKZXf/rnrrCnCUP7bYevoTFxUS1dM4tpEUOvfms7DoZz7O8B8es01QIqHS/2VXjBtS1oZ
Dfx3rtcQwt2xj070VcOURtffVVUIq5BUSatNAXAI55cBjJFmFG+8j9MOgfsJjAL9foT1ZSQ6CRKV
wFqgU6PzaLp4OOh4LD2YMbfBYCb7T4Kki3/YRbNyofgR6XBsah5U5+TD8QCNV6XgjZBlPOhj//mo
jdjqm9qerhQbnoesuBHwpJCHs/d7jD/r4+geDzrx4lnz5Tsg++hkRfqMqT3u8WDN4khAkFWeUjQe
myBLRuU3hs3Bndqs5e7s33SCX1kQvBu4rQg/OwW9XQrrZ2eIsn6ztZsQFgxeQRGuwrNX/glAFsgP
YuYNI4upEyQJD2pgtJyonXkErXkFDd2/EDnHchXFRekqWn6cPEY+/Kv4EdMvywCiiQtnU/2GE48a
iGF67WLUVG5/SM+UMJTO1AbMMmeGCzTa+N+Pyt19PGCgbv+XnMtRAIhjs2hxIDB234xazhtFfU3p
xEtpPRUUutGLuAhxNlSjS/qn6kKE5YS4rzdbuLAWWsxShfCLxYF4yLRfpSMqQtJLapPdKyE5S6VL
2mC/Y+Z59Wim3/nTpAOIOS0px+Su7BSidE/QL+P2HNsFczREwJGFBIQXq9+iorNdWpm2e213p8NO
NYQpDu8cykwmPboFMTRd+lRZb0AmfFxAa3jkTE+iaeAyqgc/iLmNUaigVMAAYCCKboYfoaNYhRMj
ISsYKHoEZM1u4qaMCQIC8dXOkVRFhyj2pQzy2rImbICaOAGBlsUDB7J6gQhniZijmxUKhdSMCfhh
IK/jJx4rrFX01Ys//3lHK85/KqC0f9vR4uf/tqP1pTD11mJHY5pqtS/2Vezj7pUdzGQk31SRqKG2
nUvTmA1rce1I2KgYX2SeY/wKOG+47+o+wTXFdqWlthGJ2KXb/gTv3lC+f27Iy7oVSWtkG9794uwT
2cjmY9vhdplvYsdtG43dfhMb7HbYaXyXbKFyVFthYOCVv24h9g+bh53DtqnXDcMmW1X/GE+3/cHO
QOgMwYYtUGBOOuxRi0QkglqyoIizH7AhuC5TfDYE22G2vEeA4hfrDzbCtgt4J1lvMPavww44jJlZ
33kZboufBsO27E1cQgXQsc86Bn77urhZ2WcnCjLUhSxtpNHooVjRBVU1QnMtWXyWMHD9shArl2Xb
tGLBalDjIUoE1wcWKSvUBJvV80syAJt1i2aYxchKZCLPMmQiv62+mxL4RE6uC49VVyEnhwUCC5qO
Mw6/dbFp32wPvxALzOy5qT4x5HNwNkIIEQvsn5eXpv6nmMTSZAIbNUK7NZVR/b8vL022tLbrqDl4
TTTXHdfx7SLO1fAVFYfAa6RAUkXVwPCbrgwurpVQ5lR8ZFnOJEq6my6XYPS6zgqCG6RsSkQAOEYw
dLz84HOKr4ztss1MLufouOKsfP9EDUJuPI2wOk75Ajys6GHxFnv//Ax0gl/RYtAlUInrsPvMTGf7
3eGj3Y5fD5YIls9TZSJyLfOBrzF8UYUiBumXGJpNviXffd5wbA/+tDSuX1PkBFTZ62huRGS6BP4r
nWUGPcKaIt50bB+HqmSdPZXEea5wlXMTAFe5NkFp+7yijkysqUMT+CpMQFoq9zEK326OZ4Xsj+4R
KNbdDIYr5Ht/QnJARFY8M7GODdRxZjThUr3EJPjSBL4tyWWhsZo0bVK3yQ3zAcHgvYvUlsaMi9BP
wTpZeLRP767BaZaejX2h71V9Xw/7zsjrUw5YXetSY2+gQbLC+oClC5cmeGoLRjPrG1yvS9LWiDKR
FMpGRCP0EFfAzAWb9BCDyybYwj9OB9A+pJc5PDBKgDDoGxf0r35FM/iKhR0Xb0KnamEsaWLbIAJa
tO+wbGeuaE4xlKPIIsgqpLFwVTN6gf8yB+MPVuoXUKYvpjvZqGNF7IVqidiLwoqxfZztmNZSExgf
yskdSRqkXYDRmisBgWQExmAHq0TApJpZGtZj5pWWn/G9y+9g35O7mhhqchySAL1RNowuHR4unbyo
JOwuZxJR3a0jQEdEdXY1fX4PLAHwlpvmH1Z4i0q8twnnNADb+rc6fbkGMJy6SdTppxIQrauPhAbt
h2HvgIv0ueINCDwviYzj44Ug3yNO3iImzuWf96tt/6eixiKPWrN1dGEyjLrfLnjKyZwGXa8gZM2C
gtP6vi/FC6FnaD5WTUExioA5mxSZ9WEATSE90NNGN7IIFt0ZpoOHU5KwHwa4FHwMTdkSaALWZ5s+
zu/cAx2cmK+j4xIgc6WjvuZHMsrlNdKz8Zgy2q1HfcsWpDalbGOkqx8T85j0Nuxkqm9lwAVEoygh
SYh6tVe568CCSVomwXTTLilvHPnjDgtcSvAdWlwh+N+V21HcnZLD6NkYcWjxCoDL1Kaqxo8lE988
ZTecdrISlxZ2PmSRmwGyu7jDPSaBiZdbUYiLaLleRDfuHrfQ7SLKmJq76IVJM3dUmk00vhYmGJ4M
Jf2UnJwdKd0w70qyRY+78ezhI8QSrWdlfHX7MdLVaB6j+xjBiYGSd5CJu15pMUA6SHsbAvkUEIK3
OAEKpicwlwe3wcaMo13DbyyeXiCEhQHQwFqLguuIuQl6azTT3FsiQmLhxJxLTH1CTTyA/zx68BPr
r5c/hS4TE9FtJcgwN+IhpARUpQSN2RY0E4gn4CoNurdEfuC3YqHG82rDu2KLbGJDjzQ9IrC2voqE
DBBx7pFTikiV/AFDYuXCW+GWzNucwE5uyUct7UoQcC7kDo+wN+L7xg4AbnRF474q8pouUgCEzd79
52ZrQpxXLZFFE4XXmwzbrtIRR4u4NG7M6kzjPuKqTCIPd2h9RhnD6R9d8UJNgN8OijcWqdWl6hrQ
PKEwHXY05lGG8k/rTNkuUjsu7xV3YlJ+zvzUWqA32JwQNnP5bZ9u72ilAIzw4h+9zWoAyk/ANrBc
al6pUtBGy3oANesZVJDagHT8Hjv8EzmtHA8IxfiT45BtoEW7XIfnD1jPd2+0SaINeA7kXB0AX4kH
EgU93wnZJCQK+oorJYJDzDtimIV00KJSEvY6kAfNOdm7UAXtrzThZ49Cf6Jt3XoidpfJEOiAWlD9
6a52+CvXnvcs54qc2wXSwgRyI0UY8HGhQ+Q50auBo+oHj8O7JosfOWeP1L7cRhsXBiLkU4YQ/Ovt
KtrvogP/bnRfLq8UDkxYrq/1h0bCNp0mSEYQXvALiqmwaIK3H0waZuJ3WMOJKwKsA+wLblm56Gyw
m0nhwgziHcOZVe3Kbtfd8exBEcXZLlJXUUb2wY8XvgbdYBlMJX9MhsUWXfheQRC+g/Gi1bviIYMq
g/HaCZc1lA9gaOOEMFpqJ+Q5sEew3vH+gzk1iLeehesAdi0UyhCbinwJGWTwqJaAhgmbymprwdAK
woWHVxu2WPOX/uv0wlVzq8D4JwMNHq6L3Da3hgwK5S3U4uK4kZZjqYO2pBDRSLooBj339i4/8Le/
9JH6lXEWvA+mFtTVWDdHn+i69bNhyM9ElbEEYEdCAOQpvfPPd04F77QObuxVlKedg0uFIXMmi5ce
DGJE8lcJX4UOhpDOiTDgMUpAS3dziHGMPp14KrB3PKAl3dO1ypKHROVxmDzuzv3u6MScGcA4+5j5
QTUJEAnuSFgkB8bngfVnY9Ijc7/vDdra/E4EDozrc4iChJO5DEszcO4Yu91+X2rugQwjkikOUVmJ
rzNfQ0Pjju2CXZixkka2ifYZmnYMvQTISTPvBmN3uyakCThLIq8kk36FmaiKV4WgIkAfbvTDSg2m
n43uYgmEKnirQhR7GAM3byBaf6Hb4zQrXZgY9wnIfEp6WjsnMMdOI+BmCIjR04HBnj+4T08EBa6o
cER+0MJpekNHsRehdp3RZQCc3KOsQPIl/vX+o/BKBu8KcPTQ2NAFqD0Yi14C7qPt++m7oXCfTIdb
2tZClsLvXEF2rn3nF1+UZ/tCWP94TvVnQvRGpAdocZgE0wLcxzPEOMPDj8C7+vQKpIG5JCbcq2jG
XPWwRboDaR3SiI39z0WogOQBQZjGQIb5MdqWV95oAkVwcXlfAyQY1wfs60QCBq9J3rHMuKb0gAIZ
sUedOXU2+vw/tEuDAL1S/tH41pXofCfvjxSl2k1P3uXmddwySwEb4TlIsYSKn4YxPVCAyFMEEARh
CnaoH6u953JL6zoFFTddkpuwlaFS4GNERcxfHlvF/IPsRMZUv+hY/rJv+KbCmbFjl95/XRYf2TNa
DBIY6W+vlj4Ucqid6IXswD0Uf4Lz47OiVQVql+EAOhwUwBsOBOTeqk8EQmKt4X43MF/1ngi+bhTh
fmg3AdnzXaAPh/WX9mxc8SoyooF0tjm6QqeAcIph1w71PTJIKZbX0E357OI8ucD7gllJfsn6CDHo
xR9/ENRIsY/2hj/7CGegFrA6ii+6Z3jxK//+9Z/vdJryOzHEVA1HMx1V1RzNMW3rtxJ/Pqh9NWp3
ehhP1sGlBKN60U1R+HCNEyBh7B7PYBAxp0x/kU4obfhJUiP5yZzqSNQ61eSXNOpQtKNrX8WViBgZ
ZjJZ0yl8dx3RsKdEsXfgH5HMFfu6fficHnS5PYAbSHXvZAZh3mKMIz/gHDawZQag1f4ZBLWEX+RC
/4EUEsq5Q9ySlkKIaifuLgj0v3FfEkTr7hq014AowC7afSPsnjxArgbHvWPkCpKNU+6G7SjO7WMO
dW1iowPeAG7k+FedGBdxWt9YWoij4onYiHN8fj2/Dl9mEPrgQTzzT/U7YUoA96AzFPjhjsEyCTpD
86D9rNzdnSHpPVPM/DblrZmfj3sLc52Rc62JbJwMa6CgcV5/SwbTaOLplvL7EQ66mvnnL03qFhhu
Rf4TAppt8M1LgsZaLWWlkjGpPiPD7AL9/EDzjc58wF2JorO5eGg2mNU3Hyo72I7cl1FG+YT5VDTe
7JLKQsglSN8T6Gok3DrQL8EiE71v0r+4Y/SZZcJYJaQqaCxM2iVmVBOpWrSgg+QbUobwJqsh8LjR
A3zzpBMus+gmhwn0dgRugI3hVIgQc+jpDJMV6PKVb+oQhz1z9I6v59IHjoWFfArt1LgDOUjVe1Za
Aq5UHR/m4aHh+Rw/AlByiPz6XuhRW0enOuoQkdAKo4+h/YBhrUi7s/7GKSqZwTwwXGTBfXuuXob5
Cz2MwsGthdMnTKv5oXmtq+wrETaIQ458KGKAPdId+qtj3kwxXZOf3sffmTOQh8jxvJ1y45HmHdYv
QEiYbkjNVR4ZW4IQv1vPwPirw8PYupf/YmCwZVFO/Xs//d/Lrd+2pqXX9ax0NSPZY5in1Fl3hDCj
gAzRkNiqqlkPmLYYIdMz5oyXhoiy6I0TH9n0xv6htKKo4qGkQjdHLZ9QTl2PCdhXZLHEK04IKTix
va4TqH5qKAoodLJnWUSwSkhkT/xXeUWHiocOFTOQmXGuqJbGIbFhhtE8YXIE8383cgfgnU0wDy1V
As5CxcSVFZurV6E2dsRjlQHhNhdk2Ays7nEzeBiDcFEq9BMN/n/a8YdCK0r7Xg+Ytm6tQtAyyIGp
oLbaicKJqok/GPUSxZJx2xGOrGdvIaNByqONoSmd8eGhH8NkDz32CDHx7aS4RRuabVjiml6rHkoe
TgyKHSodqEnXi0foIrK4XdiueWgUO5Q51DgUOBYmQPz3CJdjeRTlDF5JChn1kR67CWaH+mvVmjAI
WkPpSEY8Tu4X9vY2ZWNQhoJlk5moKK0Gkn2iXsWAEMvc+U/xoRDFHbmnD2+XHpVR2NHvBRVGclsX
DA7XzjAMKZGwiYKkxCZ69aiIKIe6jjd2VIOUWKsfzpoDjfmY+oZyB862inGUFiglD/UOxY4kyhzD
SChwqGuKcDefAZTHlDYEhrqRPCVUNu0iYNoUNFs5wwX8xrRrwbITHa4eYzM0EtQtFC22FVd4AKH9
eh45WyMhX7ClyuiiuhwrVCuUKjzUKRQpVChA7DDxlmnTCgybKS6Qsd7Hx0lg2JhddMEFfwhhagrq
JLc2aPbgksYSDHPJjK18AkJVBsGVVk6FTXstYgJ3wuEARJogBtSgyEiKvG33fbt3ov4WgtzWpGC/
vGaIwELMA39FyDGhuJ1oAUcXDk7Wo7BVQQTEULbQ9MU9Gp+QoCKE5lZj4VsRqioKmunqP2Le9cue
wYEobChrKGo4jaNAAcGPBxdZNkoWruvsVYZUr4bBSLGogCPkGU55IUbignSOOKwZsGKSqEQFQ/lC
7VITS/YNRGC7IEtySXakfhlr4GzIb3YsxmN2OWZSn7WWcB4SwGoOAmcng7iJKw2Ei/tFone8zoFY
nfPZ3d4o4GKISnTKhyumD3DlgnsWNx/Tnvky5Sz2M7jmswfrFK9cIbBC2OZC1KA8qE/5V4iytZUb
JJMlpfttaUOVHsJaOsG23ComG+d/6Y7Dvh0IHqVQwj28yb0ojqiMcPvT7iMVlIKIkTQP2q5tdtQh
7l28CHTQe3FlJR55kb3z/XHvNQmRKQPAUDXxRDDYCwtuKwBlxDdubNJhlaZR5OA5Us7wQSlstpKG
eoZKBtzxBE0E8a+nU9FEnSYqF8oW1t6CQQhoHJeLgBrl3AnDPW77jZqhv9y9ANlXTHsQVgmuog79
AXXRGDGg9va8EylaemCznwUPVUqHA1QUJwBhKEvwFsNVXCxIkim4XVskPpFrQeVxsEXNsZEuKDWo
Mw5lMsDTLOJmwikhaghuuyCTY70NfvEypNL49BKthQA/mW4lwWql216FWOkI2JEXZFWcaQlqZv0J
RTb5Wz0DLOZWf5LOdZZElUGJ0XGzXtOtqCv4clyq/1VLrDfjo0uKls/t7/QK5I8+PMXDlVVbx9QM
nN14AObXDVmGKJrBLJGYZZ7nBEmLdw6kNY0THbTLfsBF0WevFU6YtT6gMjCVaDN5AsFQmI2vePBu
hEwAToAS7PpT7vf2MSedvq9S7uxygFr9trLX1KflhZg32AJmQswbRYWuiXKihMOuiyoCfVEhCqAl
GrpM2J7SkUg4n4AgaOwVTFwJo7eooqgidKrKX+VPiocTGaEAo1e1/koAYSDgo3yXv/C5Uh8847Od
npp3rEpI/Ccwd+eoYwmSs0j6Kt4T1TXqDItEgYmF26GVcL0tIDnQJyQJLWjX58TVkUrQn16cOTHm
JH7Cnw6HgXRvec5SYsXjp2bwQUpOMUQWgZJcCwuqCvT8LYbTnX/R4pZXEUM18lXXKoISggLiytUE
ffV36hmf73AA/xo9AGun8v9L8aD+Xw1hzZQdS9NET1j7bYAjFQDzTkt3EDDtSg+xRJT2XsL/RbcR
kfDKEiQCbaZbg66IkyzRobNZ8ZQcmN7huF/1SgChkSwVb1NHpFhYvOV4KhfQs+AiucFN20Piqcu3
gqd85uXYiaYxRqdN8STRZFiEn4nVCFhaWuuOmmhxvivoQMAzcLoTo3H2bSxlluCx8JSYLu0Y4D0S
oxpZpC+9F5bPjIVnVsWk5S5GzmLYckXUR/9/9k83v2r8RjSk3BGIx6pFKtQIR7JyoCfB+hGiJEJJ
Bua2c4A06XplWuvd+H66iPgN5suHHWHXQNfA2F94l9u0rVOLNMUyM1V6zZkkpdaSGUtGFivXP9gs
F2B3JDIkcFoYopAvfVojpmEHo16/SjjWhfgePFjFUPkRHZoUd9A4JI51QCXJgZic8bn5GVHhAHpg
pnP6CU/19EJn87gKAziFtwQizuLp0UZF9YV3JPcVCg9OZQoMJMO8FqXvpR29aHlLW80kvNSVvltv
m1iWBFb0sjw4P7duU0Mw0noc03CSb+LRsMl8LKHzFKgPvMbh+rYf9EWt1lOURC4SdUV9NWbamSkS
UFqgSpkjKtevuSHnnRTUJjVqfsQ0oeSdkg9drhxy45CPQ3aHjogGK5z/QA6JwfOCvhJ24PrA3VDh
1Xrq+tSykEjyIJHkOQIiAvdUCp3NRN7O+lh8y1TxHPhLmyKvSJdA54vUovaNAqZ3JVXAJ6AqyU5o
YLLkf8Sx/lKtSZ49eHX6SmPYtiHjGjGxWZ9WDT9oPzW8MkmU5+nd4Ua4D1FoIvXPWtWU2hiTu1Gs
aWxWI5o/0pDXVoaUEg6S3KUToj2a04Cj9tq3reWDonF6+uf9rcpi//5egfx9f/9moa4Pw/V8Od1E
Fz1kZ3PgIZ+D28luXpKp4RWS+f74/krnACfgtQhwAmF7GV+nlf6YIyLExyYXwurzimtQtFZyf0Ms
MZrFd9pDdkUJ4vpIpwKOA/YwcHg2MLsXrc9wjNm07FhOU/YqKWuzv+3Rf21NdiTPsfHDN/kk/GBs
xVoWyUDsQNkR2285MpuJkMPPOyETsBJ22qEk6z5TlqxMyG9nX22h7Wwn9hIbSeQaey7AlBp1a85w
ABg+/G22EUNRSna2z3Z/2Up04xQhyds2C9uETcLsP+u4QS7x7ZUNsu0O9gUtWDYFe0FFCxE4Z5G6
TTu/7IMMqzVtcS6Rw7o12BjsCrYE0clmnSG2pyN/zS05Zwuw/ln8HfMg7HuZjv9RLPiWjJjKP6AR
5YUtr8t6VZARvcWCNkBlEmkMBgGkZ8j6hSC0MEGBnOLpL/pPli7rtoNHyb2OpYteXF0XKXYyeCnw
ni5iVbIk/xVSVzTJ/IgalabjPy8+xfo/Xi6WrjvgS1TZZt742+Irl4Nl1SfMOM8IR6s6JijVZ5RP
7AZLh+Zljay+iwlnYejGJJ1KcZu4oftC8cWgzUA8HVb3AOQqohLmejfydlbkKpKu4uOoxOHbETg8
+TuXQEVigt/K127A1Tw0FUR1QwnBTEH0JEM1xBJhO4WKQ09GTKGouZBqXbkouKfGhR5RHcQBDTSH
hcS53DNH11B+BeqP3ReVJaV90ktchND+v1QoS/FlsEQM+oHSknqCrU6mM9lVaxiU+tWG4abDiqA4
EVw9pUFwlBrMRG3wc4lGlx8WfRIAdAk1PEe38Eh0Cm7YM5lbgW4Ee4uULV9XP2nh0O2ahnxuouHE
+ug6cfg1vGF7754vByodsUIGCYLdJ/rBmgT6gTxi0A91SdaJt5BbDuO6ECmNJq2zHxxanFgqaeWX
8Cn+hXzZUMJypTWbh7DTXoBKQ73hEqdMSdm+/H9wD5r1n5Z3y9YMTYffplqKLf+GurGvV/P+P4Sd
a3Oc5rKFfxFV3GG+ch2YGcm2LFn2F8qWLQbmxm24/frzNDipHFdqp4qT4yQ7tkaCpt/utZ5llCMC
KUBELJkBEqBMsoPdCfjItL2837T0FeNyDSBsg+rhd8YHNWhXmp8wzE5aSqtHuuWE65GVhWhlgJOI
wBqbPIoOEu1cvNjMSCH7oEVhhJHT8DUJLsKgsyS9BIoPquxjtl0jLmdELZmERzJf0Ritog5ttljG
By0+vGr6fhoCDJKDeri7PuNSLVD4gxivHzkUkDLGyDBWsSbrsZ0GnShJcbpvNTApn+DNOpuYVrmm
8bigF0jJPyMgjffbSxQ52APG4AZ8Gy5hYI/BcA10OCkonXiRL4BZ+LXKl9MxuY2JfUyzKf0MW5YZ
avT5WvNy8e+mpyILcVI+6l+pgmO7636sdy9L1FVsiMaQy1BFY/hJyRE5wGjF7r83CLFkyvCJuep9
iTtjoonfBlsTSWFl+77qpxhhUvKod3QDtA6s+2KM3Iv7Df8NBjaOz/xDMCnjFIaoygJcogKZdMmM
AjHqxvEJel3AUBNQRAu6Y0yMWzIc0/aYlhGYBabBhMdAJtEj+xb9nv5yJCWIWNvRHnUcvNDGsuYX
YBCsVhSPONBUdKio2UBI56QcoR1MzfIbuNBPeNjwcCkQIpQopOESEcoWuVcNLUFL431+948myVPc
gnJuJpdSfGohsmVSM5jCjjMVHIvQdnojln1okpsLeU1FEUJUT9owI1eTOmFGgkdELl2eXpcWlJh0
pAAbv9/4TFRZI9cscL/gX+mwPs+P94JUuNhEVn1F9BJvrnE7RwNubSoDQ5stowFSuNmnOd9dapz6
m0oJWe5eRvUgr4Pu2eJoqoP4kraFOGdeAtOia9wyOU4GM2nNhLQrq5e0K5oBzAlXAhVTlMVHehY2
d3QrBUuQlLXLSghyn2seG4JjmXgs5nladJYCnDQTTi5jhO0dfBDPEZ5fhFJYZ2FZnrHbq971GaQG
kd1OzxAuIs+7Mx+IBL06+6lkxRXib9bZs3UBNI0VVv2/X0HWv/U//6wp2h+0o6K9186mHwga/bhW
lTUaCCWYuaQ9d8KveEKpNtrEUvlDen1j+NpedvMT/0tqTHVmEbdEzEoxYn/yRq3BKE65Aa8AmoND
GSWmrwMueyk0zRulBngA1abTOAINLMtCKBfUG7ptoIacvLG2ewcCrT8CzePoRbGhyBGpi6GBkqOg
hAMzB+XbIpt9X+SHXD2cVHYiAY5sYArIM2EnHD/fXN4jOLiDpvCoQ/z1ouNm0V7tGB0lu3MeSzQF
f1/vJXFRrAbvcnAfUOovx3fQDscP37BYDyEFKmNrDHkFo9d5a7XCxbaWUjXoUq3WgnWZPWpWxvjy
It7/pXCxhjHh6fyuWx2tDC+p76bf/KR8zcTiLSYLihg+C+oYyCdKWYnJIBfwExfEbNYy+i/ly5T7
V9bCldS23ko6KyERCLe08+MI28j2K0QxdTpRH+q0ZzIzpY2T3qdUckJDyp3qUfF6ZXfSEc7vDRj2
2m5udzrxfz+KX9Q/QlWJ1f0EdnqVXaO8RlC65iS2g580KhYGEtKkBhawU7MdyhLr0/WHg9PJlJ0P
FZHGZkVFTV8pi6gtqYz4kxFhNznH6HfnWe9Eau0uamvq5LrtoTs8DlItKY8cn0Dk4INEgsrfUl+4
2PXHn3okfH3U0MNx6rjJvmuVKuS11+/OZGFru6ySLRQFEPx1MaamIjEuE56xvfkTeJpkuXRiwASh
hu6VlqTNA1BpWHd7dgpIOZbq2JIVi5SAbgV8+eLNzlDoRXtQpqh5WP1HzoFlFdKY0n1CnkCVxB1J
MYSu8FHqZPuKa5eLYnl/LRmhvFEwsTZ7xkc+TPVuxJhZXM27IBsWVhCLLfwe0xs2FIa19yahghJg
s0Ej5qKdSTBrTFgtlmJKZ+Qyjz6T6OoPiGhqX4+M9+4aYoxE4IdND40fzjxckdXSJPVLpMrtw8MF
uDhxLu+tjhIQwYnUVe0qpZXLucbuUmDZjZ3t6D6zqYw2rVTaHPK3P8BwYhHSScllQ5b1sXOTwttW
3v3n5W2gB2EFR6wQ+PUz3iwGJTiQ5TovxZjBo1VJPeaqIEA/1TI2AFYjl4l6AClDFbmFFGk69bVO
A4yDxkW1BshFACTPlCkF+wxAb6B3k7LtLDmFwzXpyBta0goZIWHUUh2PGj6U/ibDWbW1QUCY8axI
ni9EzlLx7NbLzNTZk7mMEJy6TnHjyp7dZ6YyjhMfIbdAf0H/j2MDgic2JOjvCfl25EN3D2NJAMDh
dD5wbGDYSPXG07aCQaGCrmDQhkk6EomvIwnZs8cfzXuEURvV7X8Xddf9l0Ota+sm/0K3VX1VOf5D
1K42bTVW1oZO+E0dQ6ZkFxXP9xNzpuy5vn5gfAXTI3gZPvJB8cVR+N3niiCIV6S9VH7W3XARuSxk
OKRJvC9/YVPOPnxdyrEB5zzCxcGEy0J84xIeAQKlciUIOzuloGeMLq1rnxccPhYWKKekYdj0nRPu
lQRGV1JxKZ8shsjGpdPbMLTGJpXFDJ0s3VPwl8D52U3YazPSmxAPJsc7UooY6wlrGmARgJjKyAhw
+svynO01QsAzuPc3fkpLagJTfoITrhLTsCo5lGFnlPu627fd3sDXzjNNn3Agz+7YHG5H3h+Hi7Pj
YJl52GToEGOUFHf2aeB20TB+5OdmDWjt/ZefBbtjO0VcXqhepkJakKkFAGfmrDUCja8ASIovwnL+
wnA524i6AHmI/sAo9pT5XPwuhPYx1NhxsrwhF2vkJwUjxGE0RTVAbcYEannj8SpuXnm3orRGRZq/
zNUB0eiRysCBTiE1DwHPvqPIQKEvvA2GT0AtKSRLLt56Nr+Y5N1nNt7sbPn4wG4YVOfYxdTtzfsG
15WAP53Yv9MeBs23AyQc5/YIXOpYPUrGXPbgNPTxgfl+R4d3ZVcYWKy4Xi4IRrRIw80PtgVTx7N1
9TkQOZXHmcj4YHCnPzDtd0FMZLuJffby/RnuLy1GN1tUQaBkrm8vL6gaAj706KBqlJyO4SNOTX7J
656jMHoWTsO4GDkQNxyI5+1llmOxqGOXG5A7EXfUuknliMwyFesF+9S/DVLaslhlt8qJGUUqu36+
VVZ4Wo7OuKM4PQOv4gB9GcFWYc3g4iC9nqUxSbW4yt+zd9h1BPVF5hxyOV2YI90mTpLPYASn3DP9
7ud6wJ4LSdzjmK0eugo3YQC9kcP2Gr43KnLkBuNIsh2O0muk1966suX4bWxkcTsvh3B2n/UpOD+h
/uAwPtBLWbIGrWuvfOI8flqO5GMlp/KO/YD5e2xK5NoRNfpVIhUY9dzxKTshKlXMmKx1eTc6ObVT
TuirrYpFGied6sc8fbIp4E5IqNiJaD+aUqgpJRh31vEe8o3jD6ALnB94VXL1jpwiuIxvm2fZVaEI
HUMgeEAjOM7zuuQQc2YP/9Q3kbGc7F28lvZuYs569F3wmvCOcLWf5H2G/9AGJaixU0UDJs5wTvvF
HFmuvyRgkBRIzAUJgnwctCxwTDh2DZ1ca7cxfWVmxV9Asi2p0zMEoGHxfn46YS4UdsqIcg2TzU8+
yvB13RSyLGRrDTJivTbPly6+vSI4BM7B0ah9uzRbiBtwbj/OIKvbReOKwgAooL7/EhPdtVjONDbf
n72ElGebw9Od/VpAZAVxz8qv8+6MQMsUHeMIvQQrLmAclp2w/U4eEk+1ixUcGq4cmNBxskTFQ6q+
sWPmGpcLJODML5yAbG4M2p5LJp4SH83YIgnF8TC5QaDIVEis3vlH0eN9Y5Dm6ZU3YcMa8NPAbRT5
DRxZFvg5ixLiuL9rxy/5vuRr2zEEHz/ezgKQpY1RnulpZqJZy7TS0ut1h+8A1Sx7Z1g+DIa8L+hX
Pb4lmwWXCNAFyni9CIDJwwCJrJoSZQiboD1HUMabszcgHcdmfJZkQ3AHYAXw/68IgJUCwFgHEMDM
E9vCgoqwJ1jvA2B4LNM2+Z1+8dNpfx/11h6EnAJwpwuF9oi0zc+8wub5BYUEdCo6bxv8amA2isjj
/1RHVKuTE1bLepYkl6nEVtiyPOgl4JNv5lwJXFdlO8/eWE5o3vGdrs5uQvSpsFTWRD5C+QxYJzA1
GeIC+8DBAQ6D3i4b5Z/igaI3vVBo8b+ADdM92jrUvnx/pIvtOM2/cdQHBMEOlwM/U9J5kkFpXXho
pFV+H32fG3se0MPoYlvyOfKWVB8oF1jEFhW0wC9mf4N+ddnW9irr+63bbm1mJWhDECUtstPmJsvb
2cYnw8zM04PTVwZizEy5WAtgvOViOLauBQpe4GB6cBOBrfBsFz3g790As7K/dwPMVOdlPWDdA65C
DQyiTlCJUUjIYfBM/KJtoBdBh7gAZtWSXEF4xYRJRwmuUK0RJNahy/Gb/s53fzj3gIvfarTk9+Hq
+N1QmGYBC0Uu4tzWi7Ui8tZpp2q+jrEXMgOu0l93ZVcru422c7Td1O4GQvaIn7FTkncRlSpKgpyV
/F1O0bzMRxznzQ4YAEOsTWV6+Y/1xcz+VIMNRMPwDEpSk2PtyhlESMnojNcuV/eKHBDGHZsBgAFn
0yvlC5KL+eBtiQO8ZAGv9WA2ZYUNELY3A+Xn0Xgyc3b7YAY4ZXrHg7SFHbXfY6AgbShKKwUcQkyn
AF4SsSZfC7dJXP3XJvNfwrId1zYsbYNCEljs5g+t1dE1zU5pUVoiC50rVo2EZFw/wMZsL3FQld5V
kY0wveAVpQaYmKUDpPMjLIvWj74PZ+Pa8YkXZenxaPD6gNYOODYnYhgGNHN0crRx9HCQDJDmZ8m8
kabNlD3hZCDvQWhIt3Y/h/UmfIyQY9CidbpoMYyTP+PxzpN8TK5Wcj/KwdWoxL91eyZNlgvzhc4v
4O7CKF9i7kHrgLXiLbCO4Kj9FH6qOkyrotiDAEAlYgeCCPpwdeiqdsMg6Ov2jQLPOW2e/D2CJdBQ
Ilh6zAij+ZVgYlbgz1d72wXrcrheDll/yEhxwh2JPoZ7mUbTCDWvssAaJD2e5zmdTru+w2+PaqTW
d6TjlZJAA4jWcCNPDqqZFp170YncbxHlaHBCChEWAn0L2RseLZVn0OjRpOLwFl1LClWGEmNCkOUl
+oWzqLtUGsoMBYYqQnxDl30g6tW+YNleCsu07CFx5lNM2CpWNcii8LzUj+oa+vup3dauVA3QOMjU
kXm0R+Q6EangS4WgMMjWcDHl33kYlq0KWN3fa5X1yc+BqCJJ+3VvJBvSBMeGB9XHquh2KO+RNwWE
PqhF4PcPtRFo7CrhUdRSCiYloA44BIPJppEnnzqyPvYoCHjaedQn8PySznnU5ckGXsgzDduQpxku
/SmTh/iC0H4VP/DkMlnibuZ5/Z1igp9RiUBBoroju4CBNMRMA+gn4qJ4x/1cINnAwYiMN9DBYRxo
4+PjHN+qLbsAbdi2t+ScJydwwl/zf4RIktDX+g7vVlMebh7tbNGvIE+RpJqrcAd4hnmAN//hSzNc
GcP9sabk4eVQt9EsyzbsPx7eaz1aamehfliVIfI5F9Mm1krQmEGtEngEw8bnxMbno0fGVxaJlZS/
Q7TMB948IT6YQc8tR6BFyU6Xn7Nmaw6WsS9azg24xaNDpGdCPMmLQ2/uaXPVEFAm3ytOUGwsWxTQ
/K1f1t7cPd539y+sddmbsR7Bd1uzD4Jef6XnRB0Uc2KitJFm04xR/o6PCBI5EhHW8yUK8N04EBcp
ZyaFZSaPFoelRc5yfs2MQ+14A6GaJXhtdsDaT5A2nGXPxX6+HRQCJSZE6TJv5EzEcYhRo1UdOAVx
HuD8wwXEn3OPgXyblEHOOyo5R8aeFUS5n5aDTtZBT51vj5fs4b4ccTjfQK/lcpD0uQEbhmEMGpaO
ROR9xoeGVrGBrsf0ClQbM9DCP+kHy9wX9S6/pgZIseiI8wBUmc2LN/6c5QmjevWY1gy0Ixp4DF1n
2FKThFPh3yKc6gjuMNSWUkZnSx1jfEYpu5S/TamrrJJShj66unikQaJClk6WNnaVU/cL8owJGmI3
ulZGVifAkUuodEubqu9B2WV3T1pM+ktEdjeiOn0vgSdY8sCT77l4duhf2fLGPajDxSVO1cz3NK2w
0WD+MbTax9DnaFXpU2lS6VBtVhlrf4rCAajA635P7MVRT2u+pXi82eFxI74kOa2itjvbKSIN55Ko
dKT3rT7E6B4Fm8b2ATiRGX5gjX1D9iMHDz4fvWtPNCqwWXvfoI2/BnSr9GV0qvSp7CJoUTHK0pzS
mVZsr0OAbhNIjqNEdPD5Zf7GmXcKaUmnV33j0YvSiNKF/t1/ZlPknkU3ScNpvdNqMuZim1DmUfNA
Z0kVe/Bd8HqowhG+Yg/mldWE3SZUBxI6nlK2DJBVbPlv2kuUcw4swhxsMAZ+bWuRci/vc0beoMH9
iaUUK5wqcKvAWvBURefn993R2J3mfTbtb5dDcTkcXeEkfWSCHdludGOl00esHLOjhMISLAungPHV
5r7lsWJ09L/nRubmX9zqLs5el/qiG6r9Z0iU5p6y4aqCHGMMhhAMARghVwggTh5Fdt0nMh5iTs9A
gkqDPon+gKt/JQELqtSMvf17/1YtRam6eQjkxGeDaW6RP1OIkcmBOT3SrgJrvfvtmT4otJFCwSpr
iXQIMzKLsK55DCZoLC6MJxBEtL8H7s3FHzFoMW1vt+vMnaHRpMen2UOsdEQWUIQH5hwMOfQyoeLb
2ODwwGF0Z7wSUOyG6qFRDp1yuGsH6+YFL/3dI0EV4RspoAPvXUiIC82FARkaQDAQEE/Nkt9oe8a+
yTYBByyQ5FJ42Y6cYIHNskaUcmPCKJ5Ci49hyufh4sOU4NIs2kFhUcm0gVh3aNmgnu9phbXsnOLE
bTZJoSUn4tZa+L8oubZdt3XBAyG41L0CJAIxU1J+bqqopa098aCnDUy74LGqA/eX+8t8HnX/4sjl
ngIuG1kruMblyu6Bboms9awEE7+4YZZI+GsDr0/xHfuQESF3ehjuVObtCfv1LaluySlPzqClyEYa
EnBOSuljEuxVLx+2ei6xO+eFODEwXB1jrmkUHbbzwCShpdFxIyiHI4MwEtYo7Rc2zVGxkPfbkgPG
L86srAIAmBKDqfzi8E3kXntC+y0kSpTJFDJUyU9zEY09M+fIZcB0k/VmU0Tm4kz8O0OLjorcHiwn
6oBK3TdwtC3BgCMrtJL9vUe0NhfIxaH0rIbxpvfB/bnh9eRExFfgQYHyZNshL4MQy6HCWLGOIFHi
NWlQEEMCQYkPevNO4pEnLRi1hbVtR0fMRmkKOe8p82FuP3HGg/jCJRQMznuXdwfaOjIG1heHboL0
n49PwyvD/YZBKbbuMqEwcfY76R7tGkgnWEr9idjJLRmBN+76doss905+4HIhzi3R//Bv0RmSr+PR
wOXcKbTb5622gPc48/WsyxGDzVGuos4CGuDNeVSpYU0eMwNIz3qmHqnI9JccP+HmsZc7+RepTq0q
FwUq++Hzy2S4sJ8J8q924bGfhRLAiparksxruVjUcvn1569Qo+6beOBxlCfSyzzjvRyF4LdC/OD4
gQjsv2M/mv2m2o0Gxpi0uaQZ/gYtac6JzQfpQNMRDBibxMi38cmB4LEFWXMO87eNFaDZoHEkXtCu
5dIGFhtysTjgyv8SpbE4uFy98lsJRVTzj7glJQmwhC/ghmxbkaZxkWGwKQNmBRqbl9DqJY+Py5E8
iNC9eGBtVqoIcV8r1oasL66qD0m6xtomqduLu836ycGSgW7naUyV/towEPs9G0CG0NwODKt4K/DJ
f6JbJQYM5w67Y4n5asDgqTs6nX7BZ7esBKr/WAYYjoiI/mwd/1nURYT0j2UAiYD1mF2Na0D7RDln
ltoEASikpaKv5ZxCDo+d3emSi/z6Wl+kqyybwMZL+LbGf1GzAchT3ahr1Ol8Dtm5bsn8WyUbBjP8
ZYzP/vOC5bA43Nxd9YE4Y6410Th7OerepngGc4UWDmlPlp4T3glUa5NiCleYCoUC8jAuzGhkA9XO
uqfkAhImdlrCxOA1t97Z3/kTxuMyrL/UbiSWqWM0HCOGy0gGb2TkSXSPkkXmIftOQBBlHawPBX31
go74AZwtGT3Ubqo2k3HeP6fZN9OjJR+LKg00C2QCtILmLsWZykxZJuSYglxsK9pAeBb+cBPfSoQr
hhK8ll8Kr4N4ksBhAo+4W/nXn9nN3k5wjQ6UWOoriU/XpayOP1wGBEhLblt1ce8rZtyRuINXH2kR
XBt2sUzSGSi6v9iYWmw3MHKcpCpRG4HxMIjSFBQ8edDOH3C9IUVt0PYinTnybAQ/oFo3y/E0O6aO
k2pOqiO91Xeki1ZSVPtCyim11EWdtZRQJsNrcC9lc2XUUi0Z/l7wFsV2wUY9ApsF8lY3pETylVAc
xwunhjT2+aLYZoqHBqBy++PMIiIjzqGJKIOMffPP580DNbCs38Skt8T79O9UPbixGGzqpdhR5gg2
4WSK5oHXH+TWLB56KWdM9rQcb3SIxrXzVZ3ZabBZIkgpVjcluCjBE6klmbm1ze2TKLqC8Q5IPH4I
i47eUC62oivzhGUoVW0taGsdM81FcMJcDC1wCrLxgHrVCh3mkRyAuvDhQs9BZutS3vSoTljmCqF0
LWtAMyvgsTsAXBSyK3cqcXGtMIwuwVq31nLl/FWoKFHqFxJKEYEQC0pRohwRC7qWIXwQK1FLHHkY
BJgR0A9vpF7s7FvjoY5n38T4iBpDgZmoQmyxi5CyYqDYp7LMXwkhMqCvNuz42cnG/9EnapKt8kdJ
2WjQRjXgRhvb/BODN22mor7lI68A7ke0spCFGH6qceUC2diylXHRwmuibkWVToMHQRSn3UB75HWc
ra4hXE0U6Mi8VtAPqnND9w6IXP8+cR0iNOn8c4vJJX8OY0XbQyWCTYHE1R3Es3Bm9w4PtBa3INsw
F6eZS0T4FngKx9NxB+9eR1UKAjFRpsi2osyKrjPxNlHGhugSOVb4zSTJGUbojCeXqJLyw5pA30+7
Pt+h3ACEAgWlwv/pbYC4K4FGshkJIxuc3hGh5i63AiNbCTOsK0kbHTsvm6QjpFmU5pencobzyVjm
r9MoKziQYKyjbBLF9QBaHzTV3thrxl55I0KFQ/jFRuwUdQlfVlnwaIYqYv020FphcCIMsRddyKII
QQ7CGilfMtRVaFmMjAWa/3kyvdq/PlF9cgn4As95Gw7FcHD7g3E+jOyo8y1wPcAgcfeD8NLejdaI
r/gTuHkE+YQrQuSj0ZvyLUwR+ruxeCzy9MSC3aJz3F6ZdbC+pq6OFBA5JBZNApIICsjw1/jf803m
VVrA/39yvuFi+gJCWrNe51kkDftrfqjUg5odlA3rRa+g8FdEhF2a5IIamn2fG3fvqB5YEbEfYjlk
vqJ1QDyKug4l8vhpv2nYTaAiJHsmYunCuofYA59+E7EeJ1qbQ/JydEbnz2qjfL/QVGIEXnx+SLoY
G0wY5sASl0q4D2ekGc4WZsaGU8MUGVjiyEyC5OHh6KPf6sK6C1FtcD9PYijOOFlGMEMIe/4dm4xK
0QZjTwY8ey9J2O5nQnywbISqxW8fOrWvANoMZ+59N3AjHT8pSbfFVrW2T0fLA50o2vwW7cEoY3d0
zAzc1Sq4fkTHrDaImLPLwbxI6HN/elBbvxq252F7HARSfP9Cdt71tq+0nWulNuUCZA35682O1yKO
H00ESLjV0uKacIpk7gwZyjs+Z8xnblHvhBc0urTWQBodb9p3rDx1afIaNKKLxblSfSQR1lYr0meX
M/A5VmFtVQLq3AxkdiQZsd60XqPvnz+aX/pfTAjd5cIYpM9BaZEaELxvuyGphoSgVZsvJPNhMKO6
xg4wjmKBPhGhq0WlE1p3MrElReR/ly998y/yiI3mmhvT3WzIT7P/iI7q73XdFzpjHeZI5jeG/Vhu
mPSfGfYvoafrk+s8WlmqkNTB7sqVkyonSSw1yBis10lNeiy5reQalT95WvtLdMlhaaPrD/uCsVMQ
HA51Cx4sKucI8Ga/Jwy9mni+Ye3Eyhg7HJnAKICmNQOjA7IczEiSkGFd98SXoPczeNndiJcPzgiQ
3rsIAR75IwN71GFHiT03wTCIoBb92kh2UR636CG7H5bh32Z/zEAPfDgqjxoLfAH6ghi0AWUbAvQ9
M3fh/YhthJ4tuPdBy+DoHKL75f3vjZvtJouvjjicIzylBK+wgEpwSbLAi+kqhpEXXGJgz5VlNWwl
LMZYdNlNw/RkupWMX3pLGEUYcrVaUlipM4MWwb6/Kx7jLdGF+TL1YiutQYgXN2czvqEuo7Ykwvpk
u9tgXAN/gawi2x550xWxw58eOSOmaw7rOLFkCUeZaDDZufGE43m/ycU3cGkOe1ZpXI0V1XxfUDIR
thuQ+RLdB1Rq2jEypoBozUGBL/oM7JBDaFu/0mAplFImHOfArkWBdn/FoaAoAO8HrE1gnb/BrmHJ
TbPD8nPdfPZUAifhmMc4jH5GjnCuT0lzb4999nAjSp1mR006FbJbEtIebQekg5nXt7Ds+P5Kl6HT
cAKFRH5QwGj0kFRdjbgkoQO7yMlj6mSWkXr1XHpJN8VwCbbTOJJFtX/yrxuiig6nHlTdw1bSC5lc
Q0gk3fVqf3DPBx1zP8nmGjlBO/ZiMEbKjLM334Lj22kO6h+bAOWGdvrBhgoz5hnvLUNGonDJWRiV
GN4I3gdUKv/7IdTsfzmWbHSWUapMnMgk/8NYp9W3s3YyOo4l32Q6jNSWBDYSr1DKumCZZUDvIIxm
ybH06ExWaNN78EAL6vauhMNf0Gp4tgKtlsixFWTLq75mFRC0FC7OqEXQ/zR6yZuJovM1mh66epuN
SfS4cgUzJG7XaIO8TSYqLVtKJERG6OJqquQGR3CzxBUTKc4bvoTSOoRHIvCWZRT7KJZR6wQ3/8WU
k8zWvE8YcaoFInzcKkyd0G2HnRp7+MuwzGB6Rkx4g5O10GHbcj/eHk7zQzU/onEeAkITWNxApGJ3
swcPW7CiOQZkH9RopJidnbeg93TlYDHBuu/taefmO4UTirat6+184Mg8j4kJYMxNQZ1ZyQnc2JRW
sMZcJAFkr3b3IAWN/1BZDwpKS+k/5RhM6DEfCTcHvxAPrkeuZT5LVWLqiMhpTbQ0ftqce4oQmVN+
3W4Z2Jv/ReFDoPYv/aWh64brbBhSWsu//8eRdXbLoe16+xoAWWYbCaiSIDaNtBOG2E6M1BqdMKaq
Y+FVpqSDIchrCIRzzdcu6t5wRJC5BkCiZDJn4QsnTSQi02wNtWMsiYyNaCSlOpRsx7JDlx3O80OD
JnOKMNvHJDLhWri/g6hEHkxCGhd+BdUJgmpP2aVelol73eVweukul8QvgO4wgArbQzYMG79iGb+J
c12MDQRgEpCtICEGNQJC5EYqRHwC+01oOj9If6KxRbiexdyOWi82S/3G1Om3zXLE4wui9BNGS5XB
VImQLXJr7xr802WpUReWYG2MX7gsXX13XuxfgGJxWV6WG/dm+0xIsESYj44JxPzR7h717rE2H6zu
AcamzfH3sDkdmnF/HfdzsxutdMNao/Edv/yyOif/pnnB8cIIRk+12tk7xlzLvW0yGkat/GI6z1oc
xmhoyRemWCNwJRlTiOZpCKtTQncQCSGIvb5zaGSMRhEVeFwrOglbIU2OJj1ib1HBobQZs3ZYy3EO
eKH9SE9JMme1nHY7JwAmnVxfiMucmSic5H82dGmlQ0NM1btvCYAA68Qhb8RSObOooN2uYZhKkAc5
I3cGDOf0Dq4SdHIBVFntvYqMkCMNrz9/t1G+dpF9ibqcH0jIdUOzBuSDqsm5HyHXGaktUOUbcThz
XBXb2hJiF7iuakwGltg1GsgUtDIG+fGEPXx373ajLkKGIuIvjb6r+HFxhtB3dvtby4BvHS3DPKbs
PenXeN+ZID9SyFwMmEDj06KPMbGUBh14EQsPiuHqkYH1fwyPNOffTnr/fBL/sBwZeWY6ZQkRgscw
O4c8gGWz5dE7sVshiAyZIb5W1HnaO2ex9anj32KQxOI4kY18Cc57pZBn7aLKU5Y1pGz5r9T0tXOh
eeHRAgN7eAVcqb0BbNk8dmKo51c8XYTp0dDwUPFE8TjxLN3Ik73G6P1mnktEBuriT+apwZmMLbnm
3dYSuSGmyJabNMERybPh8q03yb8OhkqOariObzFPgmE+3s2Hi/nAvc+Nz12volAMODuwcFuBDeya
1rpN0Xbuz5xySAtwnnGtcWvbSx/SAhkKvJijBfc1YiCGwzUrEFkESB6A3MPaKb1yy1GNvuPpYVrD
XcwtzP0LopU7J+EO575t4KtuYm5X7lXE2Ci67dfmO7cp9yhxOIxFbrG53JLonC532UpxG45IrNFP
xOMo9x033XGW2417rQPucvIUjDC7vOMtIev0rmSMQFSk3E6l7yiyqOUW+s8+21jWRf9/TOAC13bw
Nop7nkL+/yePx7GuN7pxwdbwCJ1Y4ay2rd7Q2DRvzCGRg/rZd2o8euuu32H0OArOmD0+gk+UyqsT
vnmFttptQDKKMY0t74xSqYFc7pHj2c5bUvKg5CNzheCG6wzyAhecINjcoIKwmPWIJzRxmXFh5li9
ZlRlFy0Pdb6mcMmUjy0MQNJ+k6BQOYDKd7MH7LcwpwDeGwAr0tMlNTaJxTAQVw9w1ALlFPZ43n6p
Ex1hup2T831boqEhXc/abk5+6/HD91nQnN+QtkBlNELoXpc6Mjg6ZYDh42MLOI7lVWwD+6q2OkTv
1B3CjQ5lOcw3vIk5jJFryIAlKgf+lN8okg5+4+idvsHSv50ktbsFigMx0IpvcWTskM6wdIZF5LTM
a/32l4NKN5PLWC6SkucsABs2wnaD0oCaAckVnDkyVSBZBVjcFPY1nBY7xLdwRgiSYly4S3r8FlVq
2b9RygOQu9bH5cKRO9td212t7Y6kTOLcvqUb31UIePHdz+cvnMZRZSKU5GLLzLUey9lr8xbhggzJ
xWPGi6R+Pb9DgVQYszBHYJPGI0b4EXWDtwdMBG6H99V1LzFG732Z9AQu8IOm0p+2sEQJNHJZBENE
WHYoJQK5ZYdS4dnxLaJP2y0XQ0YShwCloJtjgVLO3vxSYi0+74/ujqbKzkEap6fKS0NeBGw+OAu3
DGFYgRRyIgb6tXK/bES//vxyOpNzs6s7fFKeMYerMtHuOFAj7oMJ5bUfLLqDThhALDmuDjILXICx
MVOHvPtj9w2djQugFbkZCYiIbSp6vuDCS+aHLUK5VSjDzFu2IJDTJa2KA0A97xtGBFsbguIx1abU
rdLaSTscP9h9nLR4ejcQMQ2HloiWEweUl+MpaNw9y+ZNf+B8YJ4PjrMnLdSGAQpYZ0CmvoPT0o9S
I3jroLpBwo1ibb761k+dk1knV7HEhSLOoAXMv1A9jM/o2MfH/31O4Dgu+4n/V0Xg9lE/bJGsOY7z
51JaOVlNuekvyCEP7OCVjzehZGxb4u8mkPH+5f14R9jKmrp7oy2kUOC024DOppy0IfStEXc5jcD1
kfcRtaJ9B+Xyiq48v+6cYp8R2/jtipNHZMsRF14BlUgtMlwAOBNK+Hh5OfRfUeq36fyTT0jGtBUY
VwSyYgXEQjtU8d2JchPQkFcFTGMP1hj3ZQwk8Q7IhPmUxnAKnLVcnLvGq699mC4eQxY4mQBtVqYN
5gCstUQgNEUM3AQ0IocBGqRXqPBceDKq1+wZjoD6UdkW79n1hTrJqxeMIZ+EElmH82P2XBAaCR5E
dPTBIKt6N6x3rEigdBZuxB+Y49waPIA75oOYCi+egdSCWmb9xJyyZsASA8sPFbYmngVcCav3jtjS
llGX0CNHTqVjZLCqJV75cE+76BZiGe4xqPJcCYmSmQolfK3igfHE13h6P/JupMubJHSJ7zbtA1B4
uvGi/YFoB3Eh8OxVxE9sdU6WE0MT/u1tVx0DVT3o6kFhVPhIyEn5mXMgm5pjJ4v1spOVDatXCqtP
28T7bRxTuKLdmAIbEhWoNE1yginijLBbjVVwVLMvQnhP6MHFsw3CYrDhHDfeBSkg+wXW6M8d9G/U
kFyrIvTuv+DZmRB44dm5iqQJ7YB1+wgShrYICyidERYhBUN0g/YgcSt/wp7B73DCeseNGVzRty8j
JT7U6QaXaFffdqZNo7cDONftf2r3pP967oJVmNp9zX4xgP5GpLnAKS6x+pEcqa2In76NqC++ASUX
c1It+dkWqX7yMLAF/1i8F7QiMBeQIE94SCWFiu+4cpL7OzPl/r54ryTb0lBNEsJ9fZ3iJji/2s/H
/Rlf5rTl2bo6+G1ooD0IQC4Qc/uQvywuFJg0uFC4lFou95Bbr5zA8L7S9+kx/0V591khEvTMVnHC
n/JecpO+m1PSvDHDh73JV8bFvcDFV0amMg+q+VHhjFd8oTFQ+t+MV34Y/ACQo7rPxpP7jNEU6cnO
PPBPMn5CO5Y/Av7Jf5DmBnOSx9IIWUqMdw9gBz4naBysTIKXzdbwVkLqytvh2cEKFdK9mmWKbV4Y
sb3gY+fL4z3lx/lE5Z2XELliyZEDdGSABKiZE/2+CJTjYoVDrBzb5XWRg5eXXQ4Xjl4uyKqoCTV/
xiJ52yNkdLNd3QqdibqAtxhRI7eoAdiErp67FONxtjV1Yp0lURnwIiWhshj6bkeJeoxA0nPT8dFm
OH/Pf8uUkQOuSjh+NIwwySsBLcSPBjpVPchlkPL4ZhR3yWpAETgyUYQjpgX1++mFJh6RDnBwmBdV
mhlkm7FaYpCbAHQFvwS5dqPEGlYeUAo/qPwUCeszVSxfUs8cBLFLsB2tnH4O16+QO9Py1IeTvj0V
Cd/3ixld4NOmzHjcCUkOwl5/M31ApFgtdp6C8Hkaa+DVgESiM4Gdd+qZVDdF5MkvaLygYSBsI6oS
hdeiw+avTIrI/OZCg3SD1TIQ2+c7/Fd3piy+gYsIrTNCJnxV2pP5jRrKxcaIa+W5Ytm+8cgYEms+
fKQTFUAsXg/+E5bGJ7qICDMSUW5ctERQz5eHiT+XOaJ8KdRdPopq7Y6luJDJU56LZ6azaIQYErBk
dpccdixxhZqMboJiGkDs7ZzWZ+Zw3jGxD9C12F1laixN7TcKImURmMwZg0QTEfTMRVB79cYtz1e/
yrL5ANBo+zfribgN5EnEl5ww5KK/3erU3VQk3pqnf1s8f9zrXOuM+0i+u0RSda/uwXqyHnd853iS
13uCG+LEgURuC24Ydv86IanxRA9NmCgMVClyx798kMYjmq8l3s7bNQEd9EivwweSn9wFTCN7nKh/
k68SoeByvzHR47fHOshq2P5ISWRLeN2rH/lgyBB4rhF0rqoyYJ58RagR+A/XrwgJKpf2xr2Mc2zL
j4ZScaXznxi0JdSS7hXDuXt45ZXJq4iccQrNZvm55bxNzp7+kWmQOPTZ3iANZEed6B9tCl2RcLBY
gaFKy07Idx6RKaB5wEiOWm3zf3yd6W7bytZtX+gKYCtSf9mKjSQ7jh3bf4TEjimSotiI/dN/o8gk
37nnAhcobJyzW1siq1atNeeYzR64FpF9nKb8JusvU37xnI07WCIiIIXF0WU+Ejz3Re9JGAXQT/Br
0s2YhJAC1CeLWG1yCjGkSyFhCPy2suXcXscTrN23TBQSgrOa2fPnbfR2xB9dYYILVW+nW/oTv8Gd
KMGzi/GUXZZuFhdsvFjvNLjQ9XLWSHB0WDcBrE6UEA04mz5/5/IYiav4UQqjLsy/mleqAu5cHrb+
5clAN83uwQCExbNARcQesk5C1g1k/uCp5HFoaVW+ilkrr572qKOcY+qLHWYhkq0j3+vFUQ7mM5ss
i9+Ql/hJPmHXN4tIT+P7PVarg1Ed6vLIvw0gK2kXjFnOt4h1G6MBLtbfua25jdRXD5PT338/8mOV
rJXCweDPdrazNk/UobjEdG+9+5G2AXgvIxeQz9+hYtjC9ZcWkfPmgByxjWv5oBQQqe16a807X6by
R/6u+LderKL0bxe/w/C89fTZKxZGM8TmjvxrGNne7U3XbEOzC6rBxtaXnvKMjoZhJOfRaPekKZOH
RNoP6QvgtHKhwEN+xzK7RYGHEwa8JGZVXZBINmeAk3+YziSY14f7KOge1XKBw70P42NTCRPEMFFC
wIL1ksfMCIspHLl4PffM1jZUqObjn1CQllSJP67b5FuOFh/ZZSf6JgAMerrHUA1u/qhYA5mdxxnu
gthJiXSQw2qIWvTdYP3uPDrJz2vMrtq/jh/sBryBFGgcE3wRLF7cLSQzPFJXsTdtOfMbizCQ3amK
NV97NAA/cKsTZhHxhkPC4Mu50xbtUMc7CP3c/Y0d8zDglybE6QH3DNYZFs4ZZmEsppQ0npmIrUMx
OtAV6ZIknL7VuDveBNKQqSHSGSbRi4kWPlj6Q6XhD5wldafRBSdcoJTg4aMG5flm/+PhZgtk66Md
yw/2ziEpLTu3dI8bJS6SA6ZZCBeQJ9ZOgw4ShaMRJ/MHu2FJp5GN0WA2ygVZVKbKBTgDpkyOMAd2
cIsXpg1pYrFIX1E5gl75CmgGb4lqvO9bVHo7f9z5KVq9nV8r4rG79qITXPHwXfz7FrIRak+5pwgR
j1+dePfEA10R8LKgQw5LvjNU51tutO2evhdovrn3QfOBAwbNBxIMNJ+SeFrirWg+clLwSfM7mdYa
0yeNgaGLAJKrKeLECCBBIMB4A43AxLdnCmBYUxyuhIgx7bcRgJbDHwFoOgSEn1w8orGpFWp/t2jY
tUzI2KVlzaY3MtOmqpG9HVIhlEUVtbWY7sFEJSoCu8udYQlZR3zBkCU+Pzb4qfEGD2LRab7Dub/Z
0wNMhssPIjtxZkKIMJ5vJCDYVLyGXxK82Hj4yl/pFqxh7ga5UNblBWYOi5Zy94oTrw937/Aidu/+
ed9O+9ayyGuC+IsxkVeUZq+ArZI2TyYIok4AtejjL7A+dIseAyRcKFQD88MlD15k9iU+q0j8Gwhq
hOKdX8dklVhF714R8CPrIxkBm63KDEHgrbDed29EMD6INiLY2aVd/vCBEXM2PFzO3v3mqajkihMx
IsBe8YbCe82QdZon/V3Efn90m3dclvWrUUT1zlLTgCAQDAXfMGLfpGNSHxX5sJUPm+YAFxq6/OVN
GPAszBaM+mEzcBVHC0Q5lhGTAJ2S388U/mmeey6/FFLydg+DpX3l7lyAUTWQqYW7e2icwEvSfx35
fPOQhxyyvcyFpkHGapcvDDo67BOLn6LnYkYF1luQUQiyvcximcQnYObUoe96FaNvEqQLobhplj+m
iWegzxZsyZQMr0KMzLMtzEP3gjy1pP1Pu8VtcVNPkNCcoRczOVVCKmQB0dOJnNq3+v6/2JJMPXiG
0eH8Y0veS1snyodxDQqKPbgTxtIs4NE8uUymcV+AkFZr8eROVOI8ufgxlscWHQzpYFP6kjxvA+3N
+DbuE8Wbsmim73V2DIKZMDKUYUHdvsiME8qR8z7tmc5bACkGC1tphe8Qf18nJteXH8ZRe5gYews4
CuNv7MorGYXUMexqoLRxrKFd4YFfn/nK/Z0TsWiQwSegaRvJzRdD76bYK5+IWjY/acgLGR6KcIw0
v6eTFMxHxItkUrwk/uUXsWIbZEZof11mkBr/xAt/49w7I7XJx2UibagY7c50WeQG1/QITBepNWPN
AmAvGS+pl7xvrocdIRBGbBqxZsQdoBgCjyl8DeueiFhfg6QjMFCCgoUJDa55JKVRzV7s5/ZArApD
RBF9VKteqZIU5plw6RuSiP0z2oCtf936XkYIwQU7CEgIK2OHBdwgNIrqBvR9VCqCUZMq0RmWywKo
Ac91z4gQhBcY3scQtbfpCPGA7PImkvwEVWHZY9hgcqz3OniIwZMHLzvTRBT9Vpqt/Pc3ksUrNtL7
FYzxdVzGrGwzxQRA8ZNASx8WYDoOezZA6IlEu7EB4rA/9zhK2QmDAcLIZq9sLIkYA3oqtcCOV/R8
ZA/9OxpOFJTJAQBAd5ATETMHEZqlfZ533zZ3wkUAS3lnQq388n2kj2eb+lEjea47zfqp109N/3DT
T1n/cM4ettkDBz0PLTO7XjtNLfM7B9CNTPppSwcIZ1TIh2JC+bRlNMdqUNPbvwUbvCLKHrVWpYnA
x+mNRKe2CMol1KlWrayxphMzf2TwoZKL12dshYmRCckVUt6J4yi3cDTSN64fmyfOjZspgqsKFYFc
jD+SMEpAavljmaAYC9ryT6IWgAIGxwWaUBIxSKXe12SJcYfFz9D7w2yhebxxJgdVtzcvQUKvoeFa
FI5dJKmRMce32yEdD5vtoe2Pin6UdFKLnYwz0amJKeUaPANox3cAkSqokKKA3U/DEdOmITizoLvJ
xf6ucV1HIo6hkBs72jiu6Dl1vcWDtF/R90R9EVjNSpeJPnN9Hn0Wo/015+tf1NfmqJaYFA+VjmtE
vP3X66E04naMeeiJ0sKwJYEPGrjCWBceBs1PRh9vgWp4AL3hsWN1YiKAbXXnsK4/LsBV79gGhEkf
mW9FJEYPkzOYVQKy7JuMi4H8Ci/gT2JW74XddawEAAGg0YbjRvuzfGQyEG/ZT1gWAKYfwNBZtNxX
Y9f2O/sL6KXbxcNvgcMB9FL5cX+TeyentAOy9AXotmKbB+UQShyyNHV6ZAEO5w2g/JM87QkihEM+
XO3mHjO2JY6wIFVhQSEQYvXVtQJpsKVhOR8E+qHxEP7mZOkgdWSvD1v3QQp2OxeHx1hETHK93ztw
O1QrF9qSDhR9tAYAqT/x6W5JjL9YpfFiyUep23eqJSuBir0n9YEbAKLfpk6+8fkxAzZNdNGrgwR1
9GYksNCuiPsBo0ALiuga6jkEU4tLLO/swau+mDSv1nxc+D0zRKQlDBnw2GPR+0LYB7AUYd8s0PgQ
LIDYURxgfmM0vSIOkDaysJQZ6FUYSzrgDRK0A8yy6R/D7kWWIlpsrqWGRcDLxcfMD3Mp/K3BNETQ
hLWnzlvAGWCmMOyxatn5MVWWmbqsNBFSb0zAzB1hrUAkYQR19qeFRbLiSBC51KA8RaHrEBsrjYAT
xervQvHSps60QxVsmy/EOmz5weB6CjmXOe5nnZTMgOx2ow67OcyvUamKl3lLODNvHbsQkmpAUTzA
+0bbD8O+wAUEFbMEKLI/b4j1xQe817F7qvtr+SfgHYffxmYXvBvxPMbnW5zKkZZGqg7kH4Quw564
5nZreJxFhitehq1r7ATj3sgtP77TjxH5Xrl4aMWcCLY8Q6JvhnqgCJRsk5zCXmDCkGfNBDHTA6HL
skBkNXy/fAeywISxqi8+AcdFfkALCLvNOyEwEgoOKvZ3YFoPmYE6QTwAHc3mQnz77ZekxGXjIL8p
5mNXnqbydDkfRzrp5WlH/4F2N0lw6LeEZRrnTWcK1sJ4c38qeJzgg4KKi+VOzH7mKpKSqKF05QJh
Vd+Uwu4L9AjB0AajLMwtverX3PExfSADxBUY1FuoXuHUIWdG8UcyjcDWZuMhNQ470kb1o7I9cFch
vc2tXj6+4QYd3gaVQBO4ZkyRrN9m5uwqzOJOCnMduU7uUqKwILgBeGEN+JQXzAuMFzIyntuI/6u0
gvdCdsIanyC9Ibs7f2frWgvZtToHjSboaNSyCyCNd4vVEoddi4XJUn9HiHf/AJJyhUqys38XFAXa
oaeiIdcNvgaOGra6yuXfx54HcI3a+PJL+86P/8B/U+BaOJSqSD1uH/MXmtI0LwwG/7SJCBalgKSM
ufkIG5nk1kvuCwrHmVvkTdxqmeSyephn4jq/GaNzGSUVUuyIge1dDdMiLPj45SAlVrgNOIHSYo+L
hFltRi+TebmFsLusxKtBjDmvRncJ0AtwP+LVIIBkjTHnflRx1FGwPHHSXb2KumIQJ52hBeqyZi1g
kFrnDCKiM7P1ZSkZDtiwgXvtaIOtjExOwjIJG3UPdoT+KrFgtwA1pPbAcVHwPGB6wv5M7UldEFS/
br/Y4qkV13IRtAG14srS4yH4Vy6CORgFrVPPhSVjNa41GBcX45p/ayypDowsBHOAO1YIJi2qcfgs
uYcOrXbuXpPtdebVjA/SALbdjRtAZas+gSA5eTTCyMYt3yK3XId2TWE/kajroaoUPE6d26k/6t7b
9s18uD82ip0KGqgAORCkoW5stRJxGjPTzE78UcOG2DkdCiT0ncuqdYzz+JiRAIhFlcFQmlX/hgdP
CZF6pG9iU2HlJvwqj6j5aAOPt3INuH65CKth8byjweOR32ZszQ6H5PahoXyRoESLxX8S4QeL8Cz+
eyxG4aK+wRPErINLn0jYJIx+1H2Eq6xmWefxj4J1rkWQ5vYNf6EyWPlhBhyYHcfSYdrNXYH/wS2X
QTxbYOZQgzawC7joWean8ib+77JWYTq33S7jmiC9UTJMbzz839ghpYe5e8l+8dWShrZ8QHw04qeF
6Lj8tOvsno/mnrspDaTaRcnFU3e5QBOxLjeLz4eaPcUGtywCSnH1SP1SOuBg60X1QOnAmjCPf871
k3Kz+emI3g5K0v7A4p2XQvGGmd/i5rGh37jfFfCj6Cv4D0nrazVngke1iKGc8JrcI5YGGEUfjrYF
/QlVbEoazKL1aohFYB66KHR12tsk7uESOqkMm4jefCWd+NW4xx0cwVfcj+zDUHBYyOq3hCbgmwWx
gi4WKzCAfN0Fip/rbrtxS52hEu14simxVwhcUFJ4ne4iokVjz+rRby1K+6kVglqdUEaIF+kbnm65
igw1HIuQsX5/RUcStAUePf8ioaHaGzxaZBbsXJtyf2fPKAHe9J/jjKtZRPYwqx+v/nT32xR1JeUS
3rSgGYNLGhJOnqEvwmCV07q0G6gJTMwAIOzn4Y8cV7AkNITjNrsZb0B20jV0wUfS9jRZ8GP40yj6
DgldFzOuQbaXcT7FfRkT5CFUuzBvCPvlYlmLlDD8PwVtFmbJnbe5CeMbweZnyTVLF2lmvXNkWFC/
Ge7XRIe0pzQ7JdnJ/Kb2ILaOuX4AtH/OD/UYg2TTpYipzpRY+Q/180Z34ichAvNPLOyoHFhrHDQY
bVQOGmKX3m4h8rf2RPgWDoUR5qSdvJIT894xolvUCzrvPq1P3vcK6QKsX1qHSHYpjHR3WixVJKjh
qsIOgbGKb0iiu+hlulfGaKIoqdqvy+ah/YJi8ja9NqZNhOeZE/5oLvGdCQ00+ra053c00CwciZO1
wiu1hQtsAtW/0epYHtNa7G7KSbOgysQcmYjIzbPXdZZ6KF51egsktsL4oiBAEboYQ9AmDh8Qm6hx
V3kuqhOZAQyb3SR2Q/wcCgGMPl7dURZxouhMSBTl5yFRlIVJDI0uPjF8bDhhSeORRKLoyD+XiJDa
Vg2zJaRWw9XYBsWOGFIRJnot9o2KMlIIQ4wlBLR0jMSWmaekoZyI6wAnCPnAcnSXo+weAerPOVVQ
IMjPXLmnNOo7jwPTTp53dB4qi/YBpueENx/HaeVvv68tNkorUrvosqHlzFAgbCxkbtPpw3CV4Df+
aNgL2qcW8P4rwBaL/TT4gP/PGCVAQNf8tFa1+9GJAGAO/n8AMC4DFMgcG1Bo31G35dACGZZgfyIf
S1iAELplP0FcQXSWjH353tZhVQsmN7bEklZETZKuTa+7NULum4JUm0d0ugml3RFjsw3P3G5Hkd9+
WSLc62S57LqYlSp1f+/3NBhpAuQZExSaXF4hMycVriAs57rk4g2itOaqkCSu0rgqsz3iHJj3PiM4
0vFB/xWv6swt0Xs3jkEyFZyYhksYzV1+LcR6PJvSx2xTLpblKfuJ0cZN4wdffm8IBydRq3fwF533
PGhCGXuG4D/Z/bLurzc55GqEBhY5E7cj5ExckMTViJ4lckHuJdUXTB/Ur0VM/sdSzq61KoXqWqvK
f2Fh6zZpglqbIB1adawyZJtPFK3yfFLOp918KquTzAT9cG7wX1sqcAb8bosLCacBzHzevC3v4g3W
qrAcgLrAklSoYknU0J/lm5HamZUEl5dyiGiqpgFXvuFjVeoi1hUXO16LgkLyiIlq3h1nHlYbTK30
CqD3IftF8QhsXD4qQfaL9hUS4qVwoaCnyYXyi8YuJi7pyXgGj4eblP4nhlIuXjIgsoADtaFZqzkN
BVMO9wRwMtpMglUrAu4sessG6bIXryg9YIWEC4BF4enF48+Fmt5KcxG9Fe69iM02P2nHkmhG/Wp1
qGJq8T0RT8arz3uPZJNX/8qgjhDPM2ma4jHGva8gZGmR7IYbGZGwrXyUF+jLB+V82JIUzUPNVRF2
3kKyg2G3YuzgiYAsnPEKNZhqEPf4G2gPiV+DFWGqNHuax9ZAuLUpfPEZu5TppJ+Kd9nBW4JdE88q
tJhtaefuAKr5GoGhIh+cClSq4mwWHaoJ7VZOWuEo2sDbBdVT1McziTFYrmH28O9AwzZHbR+aRZgq
aBb3EmnF5K/gU4Z/beKUEQmPKD/Ps5WrAZgdcXxI7oV2YWZdtzF95BVMu0DB0WDUhOIhjkH51L6h
NZ4/GbYgUhoYiH8sM5aLESRyiBBpwKTMYASmAaf3EoxyjRvVXmfaDLRZzeQRtkt1j97+ij1H94yd
SJQ6A96FcHDfn+e9hJFGEgsCCMyMSnGo9AdhzD7cX3B+4KsqLTrPUklwcbRD5YVNSXwilSTgRbvN
YYfge0EYFdzIkDjh8K0is4qaPmzOgd4G6m4/LZ8LDkPT4hYgL7djZQx2dTgst+NrJ27HJk2u5XYs
FweclH1xyMU1WZboJsGXQpcAHVgsYuGYivQ/zAFVyZ+5iGx6dJdJRaWbQ6+uIHbelrHgkcmiBrgp
QeLoimAQktDynfmBFjxUv/hLrRrA6WFnp1OEwRF6xuoGZytTOhe2JFsZ/RLj6pqqqMco60EUYgtv
8EKw4VkT2qzW/2Hdvho5VHXCECMIjpRdZX3okwPp6zvdUj6IL0yg8ipWwiPNYBxN8pfOQWltDtc2
npND08Z6ctjWB7M+ZABjSWS5HMrmoKkxKRyc7mc1Pudxcl2jiTRyk+nJ4rY2nX5xECa4MOGAXfs4
n6P0Ek19OAH0ZURxIrOx9/iEJkLGe4FFY91Lb3fx2Mzho4EDgnjkl/wF5kMou6HLbsTnYqZCWwrN
Gxhmnz32C1p8/WgAixSYnt944eV3GkbcjQgzyJA/1Z4y4tf06Oz0hc90iDKVSxFtqt1h+mBToylE
Z4A1Ti7lBxVp65onqQk4tUCVrvrsyzUcQcij41DCpAt1JRwJEVWoc8KSULdreJGDrrAJ+trZahfv
jCh9O2I3Z9fF34U0lC0XXSgfCQPKVIhD2XR3o9h3lbsgptVv0EASq8FfhlyBzCFYc6OrIATOvEvt
TaiHVeLFSRbzzcbXGvzCCEgsuH30Nul2DkKf1NDwpLG/oC/+0S/SmwVPcup81ht5k8ivdLfQXbJw
r8uqdbeCfjALo+t9WR1m1Zsrc1CgnrDAgPDlQjpavaFIYtHDstDDDhwbqXM8nslz8MqLMFDgpGDL
31pSD8ZGZOUqF3+39cbWy3FhMVXv3AGIHmbq2tsOXn32irOXy5Ahd1u7qePqXdtfX7gldFlMm4Zo
IFOJZ8b51FWEctE2Y4uMIYWhKaftjUA+vN6iWYdkH9dKfE0OhFngzyyceTFYqbujjHxEekgK2ySu
+UVcMKRAM4U3T1DUa5t5yy9FfqJCuil7epLFeGSGB+vhQUN4+oGPawWCct9B/Y9MGc3/v8KxyZ/o
OjFIPDOqAqaBPnx5pmg08r/huC9QV4qhtR6iqO0NAXXVPjCR4VCWRAxYDZD6g1P9srXS7wnkIN3t
uYHjGCyIWsACE56JmUanLhFHH0j34JbaQ5xgQWDLw/FClPohvx8ufSxd43SGk2kXb+rPfw+YykQi
pRyzWRkxKWh/ILX3Asy3ogqgrHTC0DIxBqn2ib43iLblQC4DKdIVVLHBeAlb8lSqcFuFGiUb5jJi
VFilPUQ7qgb6JHwGwk72h2ggu1BV8JVJy1rZHfLfLHmImOWv5G53ZaiD71CDWYwnPLgH6OIuXH9+
yW+IWh2zxeLj6xOuCNzYyVtzpASmIQHlDLlhacHagTNxRgPG44KY5SdUMiJSL9XxVh1FUGptg6nk
mdm8U55u3rcnGr//msC87BoanWVx92TduF3yznKiUzJd0bpix7WSByxEdygl8qGXD+Xs4cXTL4fd
5UBEFfrxy/7KLeq6h1phKP5w8acLODivbVGoCIJFI7n9I76m20vSMxjn9be4DXd2SxhcyYgx6saI
7FMs5bttdDGogenbiHWhtVWJGwSxnjqxKPQugC7E9yv3RF8ljZqGcx9uxcaT8QLJ4oJrMHVhK2Rq
Xu8Vfa9DqkzDmVqWvi+jlgRbTnwhHIfW7t2mLiU4tI0MJUpRlhP/9NwAwJxiZaK7GQ9TbJTxfbmc
omasZft8vG7ta43uFj+pWYmL7AYiZ4ZJjWhEB04irD88hKzy1+YTUceZ/JkJuLMwFEKoYK1SDhI5
Fejoui1JNlIOtNbI8VhQXFgvk9BXj52LcwSJMR4RR34jJG5k4CJ0U/akh2clGDuEWDag9flzc3d2
ErI2ATBLvxqvQ/RRC02oAg8L6dI7Amd0vIzK/+l4m4/ki1j4BC/vKNYVdTJTYgetFf5BYRgsaYq7
LARVSL6syz6T93fSD7AjKdZRI00dqJ32nfoW1YIQLnyXnuhY07cmWXDNtqBpzWh/Cwl8EOZi8tKq
r+oLlDRdEQ7mKjlwNt/rA5fLmGeEvghPiLTQPHlOOkdlXIc6fVm03zQYBeRibZiKcxv9ew8VJBXF
uscKjsj5mBCfVx2lzWFTHWUEA83hkh7uWrzh0SKevIouWth84/EERUDJn9jSdxNDQ/Pf9/wrRF9a
e+DCeBFB2OUgJ4ns44bfH1JYUtz7CHjMBc+uSOK54hIUJ4AnTFqnMXaDyoyvZozdQC1jLP916mE3
GPsDxAJzjAnWKiUiNS0TbKTm96OfS5b6QIrCBvkG4Z7yMyh5PG+4D7i2+hWUAhiqhstCwW589oN1
Nrx/ym4KWb5sich0yuhFDMSZJBpSiJTBUSNOCpE2I9zsP9AZ9rKD1BBBLEInnfELX3Zq3RCqIYn1
EvlPb0VHU8bw7hOJ3pX4L9oIdrRK5NFQ63zFNMgRRr9rhyrh4ijUxtUHuufqI+meYXWtcGZ4q/fe
X5Gr9Fto05F0oPhaLw7HnsT5zwu3Vy7jD9N5v97A76rlMy+TbmKOOGNAJINo6wwP+GbQlXDTlJ5E
DMlXb3fn1jGeNcR2BKo81h8qMVKJeORYxjutuRGBK3rcJmjnoMnDLYO2fQ53HQHeOUw23MSja0nj
OhrGSN9GY+Gk33ua7IjG6LYn/ryEg9B/wzPT0K898lRlXD44euTDNT3suni4QjOkSRvpRbjDMwXY
a7c30j0DD34uAZYWjbZkGzRMbGfmqFHRRTc16mbhZtnwvJBNY/KtHrrt4Y6xvXLQJeB2osLO/Q0V
doY/ztch62ZkV/syhbbpSaZHDoG6RBGAs9ihO6qfNp+Pd9QA1R+EDhQdcji2DJRg1HkJ8cQXJvXu
aLg1ZSZCnt4tmKVkLoGyQHU2qjNwzPzKm6jDEJUC1xG7SsdHD/bcch6VWYhtwAay0BijGTZUkQmb
/s2EVXmFQ/xqeR4WXCMT56A9orjnbF+MJgw8WFyGWEw7WCWAGiRGiBi5MZLA4ksGGyYDaqe4e+WS
9kd8wX2hSnABQmYjMXIsaMW714Iv1zU3nFRYirNPT1UEOqdjQsi1CGLbsm6pwwJ8IXN4UJ5qYk13
a7zZxvcr3W12YbrR34rtY/KDfIqBbjWurVZ4BHi+DcWuXrtQO2jvOnXpIgZGQgTO7hVV0bpQnbPO
7/3ra/vKcPflP5Wrl4kYXKFcRUZo0BRG8oRcc4lqQh24I9wBsSCauWAsLSCKWP0xVedHGIr3jdst
i7sfl8CJXjD9w42LVY/fHvt/24o/ggBgkdcA7oIBKWswHRYwAAX8HHxyPpCFCnB746h/QcsJGQAt
Z0dbDEU7ql6MAaOQcyLkZDHSGC9W+4SaU8cO8s5xLeyFLIZSeAuZSI2d3y0TqXUohdQSbyHoO4Ip
llTGqhVTXBY/4n+OcZnh3pfFDHejONLPOU7g8y+j3IbbAVXasla9Kehp9Kb8mOhNWfykBZrp57sN
Ni0gTp2eb/hruIXzE1/X/JSBqdgje79wcAdAweCxi7WaHxBEzif0+e+cqGMtQrkUnuoQuwRCsduG
1hSgYCSiX86+Sz34eKR4b2WXZvXOEJWcRD032Ff7S7tHMm4bFDlbpP1hebehUoqkqGOCUKJDwREX
Y0yTGbGmHmjfwK5YshBxcnbzx/wHzWf9czWTrX6y1XeUETWxsxbP6MY44cowCRiuRS736ge4knVs
+hiNz/hSigm7V4DOs3Je1O/tG82LVUENXQ0dpBCto/PWR+6U1B4iWQx/zn1myhdgEiA3nu8UBcRf
3b2YQ/IGI3YAP7QApfCYDjPuTDs5Qly5lad0PhWs6qGuHowP4wOJS08anjfTK17WoJOZ7ZTW6EkD
kyZkVnbxM38ZAaECPCqP0+BE5+fz8ySFw2PJ8UE7nTDHJwT0nFFN65MUi6qTn6rZb7Yif/FG/tPT
GQcO51b7Ecl09v+IWlfddvtKmVJ8JbRZU0vxI2wCLPWvz6H8ciL5YXzjHb/rAoDPa37+iXGG/Eei
ZzjQHV11XihtJdyFPiS1YevvIIwscB+NWUYSsFR0UUhCczvlrmrjNOynsDBCqRJOw+sUXpa1G8M5
EYHlPQNPGrV0MvpgpqEMVrG1tuyZzDgvBEDRl0ZdJGAjnLJ9RsvaKqOrPfGX9TAvEfUFDXcBFEzC
vCO22vEkB5zC5YQ+0CaHbj6hlFfeKQuB5PAca8AEkDMWbob1iX4rGwxUAdp7oGaxCJjv42JGeHWk
x7kW7kEsB2zT+NhQQiuPSN/NTbydD+f5ALsLt2BT/q/MGaUzX3Kti++ZppXMreOFb7olEJ6STPfG
BA66R1MKvx8qycsh7+Kyi+80AfK4hSmGRsARrwHXHBlfD4o/kpnpBWGwLAJ+TQj80hHdcJD5LZzJ
ft/0+wsILmR2o0/1Y6Qo17ydJJxrOapSyqNUsDiQPY+nDuo42N62FkUyn0bzMSRwOJ95ULAH8aui
oKap6Z5/UwtfUJJWDhx7m+1esrILkcL7SfeHkoNaAIrqUoSylyB9lqWO/kAuO0WZQaAQlkeXH5BU
Aw7XMXOd8xHvadIfzeykdUclO2204047qtpR1o45f4ZWLo6FjZd2/gZzCGp02TeobV9noMF443DX
RnQ4MedfUCKbIhj8zigMGrIZ51SPEz7NOJviZIvQBIQGn1wgLQm0Jfk2eJTUPVdDHhHV2nHAf65y
O3USGO2aUwjUZ4b24MpZ/oa4GElDqtuIInNveLA+xm+oisZvCHXpSFM+SU/DeGRCAAwIm3+i4Zyz
uOsb76BbWCbnGyIIpgFUd7zfIAw4pzuLvhsd/81zXlrXr7UrQFv5rokFFg0QN5MkZl0q28v/PU6n
sNe4sc42tz9wFSldwr8XQJU3wojONKA9w7RNNTbzuEdyYkS6IZiDVREeE5IOXJpt8tbqAgmumpci
Di28hvvmNzm1iy3XF6yW7sSRiCRjcsaeQoi4b7Gy0WWNIpGjeWeGx/SOhfd4x8C+cnLpz/oX0NGC
h2Xkjmb/Ao+ba5F1Rgq0rHbYN4N4lm4Ll+xMo/ku7og8TgDKAH3xOMH6wmdsPBg64Z5xVsblj5EB
CkMRgJYgssTkBJn3pogYxtEwOKFIS8w/qTlndm98VQCdGfzZxKlvB9jiEfHRtzbe4sFS41yNSzWu
VebL8YBOWY2zLlbymI+P8/hszdJelfZwc4HmJmd/vaxPvT+W4rIONPc/L+tXlHMu3bjzRsA+Ki4T
I9kGohuX8RYh3Fa9HarWpRW3he1OdQCHQaNdUXGXKsWOKQ/BPAQmafZaoJDMRKqFFuySsNNEaJ2a
hMaSW7cFHes4j08OJrx22TXN4yNZoJOwZR956aDP8rqtAFpq2ZY5PkFox0wTZMgJDSBqnfSPdZQD
FJw1bWMDZqZXwne6eRhd2UfZK0rYJaP1fwY1T3fNlBAFbXdJgOSrTgT4WUi+yiBl9gPQjYQcd1M6
SP6xw0CzWhLBNvPxKh1ptp+ro7E55N/4hVmpswV/SEOXJFPFGxWvV7xyJ1a+LHac24HxMZ8jMNOr
uwN1MLhaVHio5dgejOeLaV8w0eFdJHzkg+kSoJfz0//fUW7IughL+H8d5YYs6xCotrIm0FT/gReq
9btUVelNOMrr5htuV3EWfOS3KKKxzSlK6jGkCY4N8t/xjePEQ5Akf2DlAyKLG/YVTVTY6dH5He8q
HitKBv4G40S03JouoNE598BcTnxyS8+DVkePnmqxrOgOKXIYyWlwUIUptuOwr/MtXWGjVX5CjeNc
NswKxPnP4X8+6Bb4LmKn4cRclAhRge6v8LgWsprp9cDySm/ibsi3iyRgC+uUQs/HJ9+CLFlcg0RV
jO6ro6Gzwze+CwcdzR8FE0QOxjeLNeCAb1gOcRgKd9hiL+SsjF53CPJGohItIhtQHjTomk1vl6Jn
hMLJSS2s4xjHqd4o3bgs4E4WKebg1oVTnLsQZ2sWYw8mWAeuluYe9nXly4YfUZTSyxHIj8lez21G
RsCcuB1hCcc/NCAEObu6Rr5ahAEcL1eCclpYvvF735DEUfLzGaPxIOISQ5dwbeWtsBOkEmECEDSE
heBuD1ffqwxebqF8RNs1JzGqLtMUWMx5j/4dBXC2KN+DJAmQOALAmD/5XZQDZbTzSMLjyFziR9+L
U4/XcLujAzVm1r5Hx6HTaz3czzAjnEsfqJ+7rcUGW9ci+DKjZ+ESekn8sFF5O8Vb0+g7RPAAICEs
xpteMP/PhrW2ztamWRdx8BpvUICqjPFWeKPCh9Lt0+IAPGBsXQzr9CCYy2Ej5KifHjnasUlT3TOo
47TH0+Vc/BIZvUi45JbaMPjYPehLjCUGddzpWNOxNuFIh3AIwqodhQtdH0HDRIxC+XzPOGYOCsrG
Knp/x6eEf566hRsy12PuxuQI0W0zeGb1ENs6pnVab2wutw+86rfWB+t2+yDLnisGZmCJArwOii8s
kcCnqdV5zrhzJIs7nZdoaLxqEj4+poKvBa5B53UjeENDir77EX1mZlPwiVuoLz/xL8Drs2+2YKPD
wTyKAo4HDgDMC8WwsLNiXiwHRz9VeS9s6Vw7GV1aZhbWBWjG0JHox0N7fFXec8hgsqNMAT8NlSP2
3oZ7IdP7+cBDrZoWe+dtAwIF0K4kPOl86FTr579O9MKiKMXxyrmv4AkueOf4aRKns/iMOvZldGVo
Bj2uYljRQSZE22c6SH88ktRmrbfN8JWE2e50b+IzKmnjiLuVpGM2pW73Q1+vK27EhSshlSH3IFyo
J0d+mmtHphIpIgynY/INGjF0Y5SpDGsYNzGhAVqCkGdlldwkId5ZlTuDYhMpsbTyQI2U6G844jcc
+sLhzuyoGv4Y2wHDgUqnk4+TfdjT9RVJPHdcgpHjrHCF1bOOYZ3omzb1nb2Mol/1edz6EXGSRa7d
Yi5dewN8JxhKKazbzdY7XGMMweAKlhAJ9pqZechrl4dXXIy13bRhqYTVJuw3ITKVI1C2evHhXhkR
c+d3kg1hZJQtfyKD8tpNa3dDcRPWlbh/cIxiZC9vQUoRovlU28K6frajzkoX4zoXHmFZrz3xfIqW
Dpe0IsgIniaor8Yk5+A/H3n6mv3F2EtzkJlB574mGJ0S//C5okn5arkz85ltmGv5ry88+djUmYAT
FGbQDtQj9jECTMMaYy49SVnk7/Df6lvfeHLYCUm1LqwX8idoIZnPq8Ebbzo9yakQPGUiDX116S6+
CGIShwbPWIaKWZRsHrZ0OtXM2WmrvDr8c9t3DOGEYldKfO+fcaF3sGwX83mOM9QM7swnUR4hjUPF
zM/B9wHmna+kY7mAXdir3ZrPFJAvd1hhSz+/M7znDKRN1S/XH+4+TeKrnV3+LK2Ij3QFNvBm0PNc
zxu+1BaF8BO3dDzSEddKX5VhNQdJHgrDfcTDstzc2ArYr4Q/mKvXgWsaZmde/3QQ99j0hWeCpiz2
S6TBZLfyEIhXXAH1LDvcdb3Bbjn0DGGW5poPfcMkfVd8GENo1MGLybxudDd7YUhvPNr5/DM8dHR4
t49YUzGldrJAVPeOiRNLsAq0g7IEnHAvpDO8qxfzq4EUy6WZBTqDXaonjdnGl/3ibABrjYJLCJqV
/xw7C6yZV9Vib+bHooMhEXeOwqRw2eiUR4iE1BQN42XNjcS1rBHuc6znbMTbx5IbEU8aySj0GiY2
91CyubUE08y04YXLPA8kTwW/AZ8SHyrfLTlsxO068+stnuyo1q0cfRGV/WJAX5OhtMV0Xl09YC3C
QU+qhSx+7y0MkXO658df3fevNIL2/f9Qda5NampbuP5DiyoQEfjKbXLTtruTvn2xVpIVBEVFAYVf
f54B2TnnVFm7srKzVmydzDnmGO/zvk0S6NCZZ7Z2foAVTWfwQboRqIRfWWew5ysJ54iIZhK/bcBz
+ybI+RmXtir/AIAfBDvnBKeFsluPjDUWOY2mYxCAVF4ZCIWH30u6avdAyzitZv58ZfvsD3+Bc67c
BeT3Ig/4udbYtkX3WsHqoz1FSsrgvlPnN8xhCvxTIZfEs/EZvwzoedyPT9LlEtcWaoo1hGMbaUbu
jGtr2HRhH+3bFIU5qDlHHubgpBcsaV1ktZ31OCmFETOTlaTdUYbw99GlpEXJp/WB0rVW5b+9Hcvz
L33LSZs+Rkaz3mvr6roGLF9xwZjA3pkkv+wV1YhJetAqPMSA41Dj9O8EFqehOmHituYXEyB+JBYN
c2SNlpUQ4XfE5BGM0g0xL1aPZ/yVyWSxOLSFBwcGP04Q+Pm7tXzaV09nypBqAwd3eXcQccifPFoJ
f7JC0JUtDxnK/npNkF2ZkupCjaOdkiXUYh8/KHZOvDeVeNdTcjLB8CLXShXLje0swyLm7rNdYaoh
rV8eDb48wiJmcwa2c54LXvp5SxTOB4UFnxsjMuph2PALfbUxKfQEbXx6P6R0U/hnNqNiYtSLF+h0
c+LSVzjdjT72mPu9uGICQsOGGnVEE+c8CpYaRBSOmB9kN/oyrKExWeNOU58EWMfD82My//jg/bDC
a2/NVwfDSsA3bUKM1lF5ICZ21P0Qf8j2svuiAQilTok5Lyd6z2wCH3iPtRKLDMvE+uMCzktLcVgQ
uHVlRUeM9yagtVtxmJNDKHHkZJF3fXTrI6gOjNrc6H5F16T6ATsPgmPUcVDU60WACUwg1Pu1X2eE
6ciEdJxg95l0/zMRZQ4GEwpMpku5QaerBt9suBHwpFAms/exT/KwYDjCD0BfqFk/dus1Tg624tYC
uA61znbCjmkZwql3mJZyN4GjoOdFPJdGJJjg6be3JacpYLqr5jXbMZmARGdaHZ1+3Uu0NQS/C447
luGPhpLipKB5wdAHlGICn6+Qtp75pMR0Edoc1ByGDDr3Ing5bDkl9glwwsnvTl49caNk0bmnxDwl
CQZJ/zcCDfkPBvQaUBSCTdiWXjBxg0kbo75z4HxDNz8rVxFl0LoBeUA5uIsKBGcE6MQnjlpqST5g
Fy2b7xT8W9t7QeKHNGkAu0OYYc9TaILgwMltp6UAAL7HbeKU8X8DfTsYWdxJDuXJQPAfgXhjGt0y
8OoUHowmnvxqbPzw88H9V98MEk1BzCpjvBXSXlpisLIEapSSTwSjcOEXNMlsRD4A6yFaJlRMsDDy
I7lBz/y7DCykdmIviekdmNeRSnsLI3NhmsCo6wkwCjHk47RdgjchVjh76p3GEiD4qklOY+LcpOsx
IKPPxSs1V06TXMaEP4TnZqvMi3/IvSLHsRrJE3qnYz96mFfyco8iaUVRQ/hQTn4Iwk5u2kwCQT24
bSP+Etljbf6q3vTVD+T6A92VYs0kdwMKSIeGXRVvISxjnt5VSBgJKC8eK7REcDjBm4rD4Q29Gj/n
AlvSiR6y5VYQ8LGjnVFes4ubezoPyGG5GFCOaotEU4xlp4+DN33MIMJKevXcmzrPKb5b4css8xwP
66KneQN4D/QqSXGU5dBFoEWHE/IEkcW5//arYMAA3U2IYK3ZzUKHC+M5/LI9PCvo6/NUGPLkS1LX
3yybCkWWB4qnJ/i74+7e8L+h4/g9lhaYX9CixxddnFaoHXpOcO60c6EhpjbM7fU1+47YSOjyQBaX
TbnbSHy6vnFIHEvub9EyddqcjrB1yAc7u10yrUsHgz0X/o+aTtFidTZiDPVIrfqFeeSCyA9Xujp7
ICHuXAyGpsYuxjaUAmDYvBc5NecSLgiYcFB03iip+c7QpobVEu1Y5Hwx2eZdkuCooyBGTTBIKiIh
FAhVx40L8Da9SRo5fGZOipUAQsmSkVgBuxoaJYfhn8jTygwLdBRc6sqY3HLj4mWxjrMhVDi2d0gg
JueypsYJnfICrzhmNlzLqI1pPWlet4/28H9g3kQayK0UAeaz7G4tucuKUUcj2gwMnhnXUMoZdkK5
LBZ8mPs5CTYEnCUYELQS5YjvAJsy7Xbc9QfmoLeI6EpcBizoj4DTA1uBguDKyU0AK4E72myE/mIf
gHfAoRRS2G75nHJcvWk2j5i3iTsA1gAoNw18+emrTJkYjunV2FoaPjNJoeZKzs1fL/ghZcsJ8Vre
vRNYckGclSBd2ACwYY0d3sXJuKDRqVa76CdHhODYeADgADDj/7MaGuofKTQt59r1vEXSLuKXni0w
MdE/oUUTRTtzT7Uy+Zm4MIfnn6XrKTK4BYacce7ubf9jOEXei0vHo8JyortQj/IXrRtmWKcNXI5e
f7I1ulTY/9sCQmC/a6Ze0FTC6N9pb3OuYyN5CIZDcIrqtLLX5XHDaIHYLBK2yog2CT0Sdjn4aDCj
PUcy9QSSDjvXEHDcfeqIc0GEQ+7g6VRmCDS76LJHbEnElQCcM73JEw/f23GCNcK93rBUuWdo4hFy
3QI1Kn3rfCPzmzSK9LSM3X2wLsz04ia7Y1qTjwd9eYz7nbL3agXg+gQaxmMcXNgoceXGCYxLoJgN
7A6qGMVjYNjHGvESzF7FUwBDgauWXc7xLsFJoKkyvhd1IEGADo0YebCXsGsdxFRIaEeQYmhT9XOO
HBkf4XaVX+65gUMZD1p0widDV/j9XuE6sDkesssu+fpi8n5DjXyS3JojCI3rM21nzo6sBkU6l6xr
eDVDfAkwJcCRADuCY+BOpt3MPrDrBi/EfADnAYL32slwYBRUMB5gy5jB0PMzeKqiEZ2r+W5OvgLa
4wXNO4g3W+lpkFBNdltoLLZs5PseIhDODy7QzOpL4fywK66KtXfdKxKt7F79MLBwYN6H3Vx058w4
Uo+p2yPeX5JjMPbiS4ApQXPYYkeAF8E4WRDgP2A+co+AUAgN/DDEdoCl205uA8Pn0CVmzWPlnVdk
qqTWV0658wg7Mv5oMFbpuwX8w/tUstUzZUHm+ZMestffIw/K+qi0lTK8H6v/LKpivsgHtrrJwyKC
IzXtdLnIBjyzX8uUpzfhozhItOpcVyDRxpXCe+KhxzmEYIuCtj3Xp7TqssPkdXN6xa2AmMOEchh/
B3LSMdKRU1wcbns5wnWyBlHhcIpv+0wLv7k3ZIViAeJsa/yj6ElU+dHMafQ+mDX8a2v4TOJfkLKF
YnpgIW/FsDE+m4omwzHB5GCB3IW+XpPzZOFqgKUBgt7u6XDYHrqnXfvEnkPVxdfhYgbEhI+lo4yb
6krxOJCfvBFrA7PNDl/fKo3bmtgaNHRqTiBq4exkgH3HDikpzoNgEH2obVprjVHBw/uv7sWuoCAl
vcxePPua8fxjUoBDAfYES5YlgvRwu4W+9iJqlbkCK5bBT+/wUBgVQNKQROb9V1Cp2RGEIL+3pbeg
Vtsz7vZRuYh2W6wxWKlsBRV56C+rz5cX+gcBECLmBaTb6njXko0+SFA3KCvheAFGBbgUHOTf8Fm9
K6aZ/3bAxdzPbdXYiZLnj/EP20RnBPef+Of6Ozx+YwqhnazZEPCIF0w+Uw2BW6dHEh8CthQKEkgO
a4cyB8udgQYLGqxAbRfJki9lFboYLPdo1rwbLTaaGHrm6JGNoz17vCisrtgGlQ0iWI/eQ02+YoIJ
QWGgKsdfrItZ1i1bNlvc7EKwMkN8wY9iPwB4ywI/71JTLbjzT7A5bwCTAWuyGFgRBnXD8j6gMj1z
56dF4yl+DbeL5QB+A7BU5EpiM9AcI+O8uXGJwXXgGOlcrPn18U9u7Z1w0DraGJig6Kf8VqLPTUoO
TuwbalXwH36jMkRTnrCdQW7bAG8oyoPbh/cTPfy+JssWJFeqJqAoGAL40MH/e1Ioplj8CJZUgCfS
KAgTx+VuIjPBMmEyUcQ+UOCgUd4C1DXcke8f2BmVxAh3EVUaNAM7p77YXOJl8MIklpKeY696b+HF
+dIZydYYZNceb49vhiMQox6sOPDhYA1z553oXgBfLDBYUnC93VKSYbyX8vuOROZdoFHvTZY6nrth
Cjye6Mgr+6JcnXQQ1fKLI8RkzEcBqt6yKrDEJEwK0wu6KDYOJX8EliCnsFQbkSbiWSAyXHuV3fbI
0/MQgg49Hp8Uq2Z3C7zWu3+esp/X+BoPn/xQXFKskbufIld+6OL5fkLg1P73jtVEnQ8ZXng2BZ4F
ZA4wrervByhefpc75FLQ5QorNqZ4zKm/OxfvxQmWHPat/AbPCHrA2TcEep6rA6Nr6mm+zTNgGguE
EXQtjwBLxlc/vZcBGQUfLW+6ggwJCkoyAu5hhMfgP8Ya7cbp1vD5uHHNFxLOu9U3wucpxqtniHy5
czm/cYgxoGMJlD36j4uvjvgGazFbe4kKAetqtMw6k6/wABTEXYsTbQp4gPi16NGgIOoUS52uQEgc
d9aCei1wj/Ojw3Q6g+WV4j2G9w6WM1RgnZMnLS4JbtzAesZmYDDP4cOj/UZrzqKNGuzoTuPXevbX
hC7upGuXrPlBpjC5YDnlpvX57ovCFu6awLhCZHpzM3JWwdA4oxDuaimE1+KDSvUsSrVjkCF+D+m8
Px4RjcIgGybDZVog0oe9pZhj0eVaTp3bjzVdUNq/YEuz/qvRQq7qJzHYY9VODgTYD5idGA/gFG+0
RKIruDgT1gqIHM+apC7FWmC+HkMLnf+c9mdmqIZfeBHkIzYCNtIqIjk4y1O2WYeTKqW8tDZ4BWAU
wBeAGJTFU6pSKUlMwlZg8oShuuSFrdRcYFJdPvQQcwAIO7YXS1cUWW1JIh4uQKltZfD+PPwWReJE
D/nqqqOxJ2E2znED4Pza4WApegXYf5zPFkPUFepeqI3XaenikRlgJwl3f0zygWGOnmJn6WWQ/6Jv
9YvX7VCmK2opHSjJDPe/KXO3tyEloNyRwwqfnfmw4hnnmOCZxlerNch3k5KMJeolQPBYBCRJd8gS
knr8+uInPeonaGN/xwgZ+x4PY2Of35sXGrUsa41a1gBC7sQBQO8E/+e/AkeP+z0cfZHiLkA1CzTP
3+9909CvY907WQrgJ8B2wxPJdtNSdgmGuF/SXSO2CmgflfK/BbMv7B75G+Gf6YohmcCufXI6wNkR
gwP+Osj9qY/XMbOiA4S5P5eLIsZ0jDtDifMAsOqavt1q8YoV/xku/I99wH/MpmIMICpcIn1eGOP1
tcdoXnLhCZoEgrLf2DzphvTQlFCNS1LeeO7L7QFg4vu8K+LA8SKfKJ0RbzmScZAdmlyr198i3h68
rQmQ+ScTQCwXGKXw2TceXguU97N/gDE5B+AZ4LrBsHspH6kXsQ65yWAWcDnF5OxArzHu4Wz5PjSJ
ugiMxkJyHtGgRb5q6VCwP6CgOSxR1Uc2jTl6qjXte5VTbEp4+8mjiZwPH7MLADsx6IWAOdP5ApyE
2nj30wYL1QQihyDXJ8AflupQhpvFIFT/YZcMrrAOkPyC8ZdpqxaazwvN8yOAQGMKRtQUZH/3qyL4
2QQMVs6F7pEg/PD7JvD+2rjHt2V8mmh9LUHAhHppZBi8e/lta/Hv54Fr0BpEHz4fOB8rZ7B8mHzG
4osJxYfDt7sQecWZof8DCbJcbTNi7NOW91Gg/7X9NbKwU/LrcSCtQDkkNpAKh+z16dg9NQJN4Hn5
xEwZSB9CH+UkbD6iveruM9RncMh9/uHN4ZekbjJPtIdtgNncL6bvDGBJKIkl8pNIipZ0oddMBGJE
CExzEESFLnNgUGN/mRvHpNTQq8UgIcd/czbz5OYku6cLXp2FyL0H/lewMD/U2vxIU+CQXy7ZxrPt
wIVZOtMwljjVOVEVwAZ+GLiGeIRbgKZ9jg1cLv2/g8fZLIAIJNHYicgIeZEMHnWqIKy1iFL1wAZ2
kjuYD0POVBxIYE+gLYPAUuq3xVIcllgdFEKsDpCcKxMAsjSnhWFDecnSwPgBTwGWxopCNh1acXlY
3fDdDEfFHcPL7e8MeqgAprCWuW8FyYwyi+5fCDcnmPeteTZhnNl9DVy6xXAAtH8kXFOtuqkheFI7
eoWraMDysI02G+vG58pQAIsy/uISG0jbw+yN8sC+5yToUlRi2Udpe2FAPG2w9PHYX18IoauoWi5K
MyNzbU1+BBRpRFTef8KJl2CuoLK0n8V0gHwLMA+8BqxDfJvCtnVXUYFcskWXHusUQwHcBC4cONMS
x+L/khTX9AbrM+bdwbfwmj1s0OmdrA2P+VUVjkccBfEdrl8XwWWiwCQO/NgHr5StRafysHpzLvQC
5BPCAoH+KC6Yc3+UU8Dx5veB1cGVsCva92fVkqfG3MM3If9yuhgV++sYs+djW1tCicHwB9ic9Tid
nWjyeMPKv61bYMUpGRnd0TydWGCu1z7dzjnZImWVtef0UL4ZVnrTEvXilBnsLP9xCp3LUv21DsXO
gAbJn6JlbyY8kGfajvDh+BqwoBdyGmFmgJPBrvmgeKJTPBdPdU4nlK+eF14FEDhdKxFSoJ4Dl70F
jBmnW+qm/IyjMJNYkZRb/Bn7vdyMKKF12N3rHwx31fwRCSIPRBtIX5WsEiivMgMKoTeGFWEj9zpK
AbKJuNfRKb+t8UHg+L+epMPmrtTFiqtL0ltJwR8ZUgvHuEvaLaLqlemPVAir9Dj5IYgZQoANQlnE
L6p7iAUCxDDtl2UXzsnRGB5Q/LP8MTqggTtbHNAJXk4/L+487uY0PtEfTZwnLpWv+zeuVko1qI8w
gIk8wE9ZvPPyJKH1KG1rZHpcF0BK+GmJamG10v9lteLCGA74LDAXAqE/Ru/v96ngxs6Agnvmatnm
uUnAuu/EswDDAmu3ua4QmBBYKs4g7O7uSZwJauBhXp8LN7awxt3LeiZTyqUxFZmXCCBw3kkZuVyU
dfWdFZ+zJGXT7KfrABI6LrEZlTb/wDTIKxPil3avhIo9Is8ioTPtrczgj9dyT+Pd4mfQXAOiHPEx
YLJMNnWCBwmFisfmo5E+PF3BzomaS38ujgfLL/3lL8w+qcWw/dO30vl2/RM3BG48dPAoxWj00bRD
Xnr+uDODJQaXVIOBBgH9GjKbk3eT1p+6YvACnr+utXj5ORceZZ/Q6vZwm3RaAjFxA5jcD0Ci8T3A
9IAeIZdzbqG0fthiGtzRnjBUwOFgTrrF1WC2NMDM4Nymi59gphgY4F6AdQGmBVwmCaJcXhkPqD3D
nFVk3yLPv3fpRmJv8SrAqACXAjR9k8vZfNo+MNChNpxO2xqmJK5wsn+nYkJcwfZZYc9DUgPzdvYx
Ws+UAHZM87FGk/mympJ+/t+VyFPCStTWt+CwyFetun+8ayH3FHLoaD/siFVaUkJGZzJHvo48QSF3
n1t0oF1yebq/mbekQh9SrnUgCwQORCioGonZTd1xHcUkT9onxBxNXsdsNrywUbgQh0MEznF9GnIG
oRUWn6ek0F5wV7nTzOQMn3oVuCqa2ge+XCsinu7KJZaPNA6GLAP83zeu13TTLr/z3OPbpY1rTDMN
+mz2ZI7C1oLw19tF9D+bJhmrNKdNMDA3YVLDZJnkZr43ibrDY/iIDRCDUCaiJ+WFG6hTthkO4NNE
ZF9xzDnJi3ajI+oe4GtqAuGuCefFr2jV+2G6cFVN/2jahHVcsvGaEOTaLKJep5oOwaxJ7WUhNnlt
r7t+43ZPl7Vx2CDbjvECP8cFBRB8WmTRAOMeoWpIvcLDyo07sQofZ4FSZxwVGx9u1VBlYPQ45pCS
GkrgH5uq/WVUcLCUzl/csjuiFm857YOhERuBT54kPSHQ+fpmffEU8jmUCW4cI2b3DOhURa7XT6G5
T2z7eUkUWgK+Dbvda9ujnugTrU1QPHeLW2LLb5ASHHcA3HFBViLTPJxs3KnvTrOGWWzMjUfhPJlw
/U5nMbhuvNa7GLiboZN+fj5MJSqTLB6ZakCu/cJgkEUJvo0ZAOA2h4KDOmmitakHKPoE1T7+O/PZ
EJeQ2WDZMNm8ITsd9M1+IQg2/PXwjf2LpHSO2BaiaGKt7wJZhDw3j5jAeo1mr5UgoAenJp8TkBqK
GTCQZFymhtA2Ux4nkvsrk64fUNIg0voi3pnq7RkV1mAm1inHHZ3c5ucATT7qxOWApC1w879ILboI
5Da+cxPZ95H8lUmW2K/rBaalIkzEp+2ghqva0aEY1LNvMRbBaCRwzvF5CYSQkDLtcGJ/4oKyvzGZ
j0jI3g1SgrF9LCL272Oz0fCjhnbgjtJzWibVENeB+TL3ebiqwMI6C7/3d01cjSRk4wORAm5DbaPf
Xv7UsJIhjfMi0Oppo27AMAsA++Cd9h5tvHPe/vY4tHhpa7htSsK/DSkaY3ND6rgBzh4IR8WjYpnv
YxOMphddd6kjDw3PgUEZZoaUgwBfKLiPqmCcRad5H7ffQbJnDJyzia927nI9MFII9oPHT8TsYjrY
T5Pof1WEHOzguSxopJbpAUb/kHMlhtkuB6G1ofERkXS5M2Q+TSx4yrQQNLvsYqBsiGxq78ZJAbGP
bh6ktybFz6EV/BryGuxaO0sZXP137lEwZJl/L0VrUET7g8DWYNYA1rxQELSMj1sSnQBqZqQaAQEv
vvYGLQxu/NHznCx1RZPWB9ciROwYIOMKuVuoedHEgAbiCeYgcryntzrhPsFFBowarpEUFAZ22OpX
tJ2Q4+DUug7+P33p5SdSJxI3Zp0QtwyEIAjH7KcePSpOhFdvDcAco3HCIYby6hAPh/h6i9cfuIu3
TuKoHSU5pTvkXhse2xDRgbGXl7XHlVpoRps4cgSNNyEYfxRvQdabKMl6YWQAZKwSxStjwRfEuDVP
CSfz9JqzhNpGRH68b6RYDpFKEjs0S7fXoqHsbjSPTAaVJCY4ynLwio5RGhZ6jEbIUTT5LRMxktGF
iL7ApfAv2kuYl4OQA8FGeHNFTIjey3htLt5g0p2PLkfVjgoThRZAINSbcGhCvAugW7HmWJbRArGA
g8Q1ArLbO8LW8XogtWQcFTcNl2SkA2Lx5uhkoYe1K/Cp8/260X4fHMUIHFRi4WPhKFWOlZnP+E5Q
xFT6uq2SK+7XQ4jh2aF/NR6h57k+nuC0A2/UcQfcCcVIFahF+05z/UB+ODk1t/T+wYMWqnxJ2jUV
oMfjysQOgQULH7MvJATzCBEDBaT57IkUSmyL/ra+JoRgE8EKRdwFxK/2i/SuiTuKn5PDV8FcpI+L
sOijMbklICYj8zK2j7FJEieXNQzxuaOZEVGAK7WAO9snFUf3ngGPxNoN7zrraboCVpM3A+ULjzx9
q0jjWtxHOMkcy+h+jhja0EAq1v05XWjiwX7TuPArj9RvriJ70CX63aQp9VKRGV/DEz8kPyHVClg+
TD5mv/TFLoWQ+GxJnhjG4r3FC3fgVmpACHx8L0cr8kIuCgVn7k28324IzXgCNwtNOPuC0R+eQzg3
LLGQSgr/ogtUP0zOeahvee17QejPT9DzoPPnQqD5hyNPPqy8ZssF2LLzh50DXkHGg8WbW4D4c/8G
DMZyN3/VGfJ0I3KQzmCru48OP5DmPz4bWJJVOHaSxoT9P9A7Smlwd3RbCG1FdsvGVUu4NkoIm67+
IV1WiXZNUDGRyaHT92kUnY1m6mzsz+IwSGeDZgLZAqDvxe/nGX0HXwB6b1dx8Y5UEPknDgsn6B5I
zSsqFaqhSaJAn/WDhlo0tgqqsnfIXQHyVsTrkKNx/Q8lFYTIne/QxzfIv+Fm1ERXejTMv4hjZjks
geBimNiDaq4KFPwyCAfu0ErDtr9Rv7U+WZySXos17LSpUraUDDf5YJ/G8SkXP992t9l4BEGSAok1
34NfkBs7wfgUUhr7NBQ+CH6tR1YR3U3xpOnN6Dqq69fVf/3OmmwfgAGJvWeTLhlQXyjqohXWvBye
LuNx2Zq7MTD6dc/LxsIjNz87urH07CoJLHloHKI0W1EHPMNWuxizTFQ1GcSWFxDvhh7U8uYPjPgu
ko4CEaCSY9h+rAk5YmNFzlHhmUULGk6aWpFLDbkqWH1gUBge4aBpjjCasUTAP6ei/0WhgaAhoB83
MYe2I6SI0MQz8dxPrPMsRYRxnqWI3x4XCajBg/TKpnUIx7hbZKOWRbSjXlEMTANqfPGvyyRK6KMy
OHVQWAs8cswziN11jP6VBUHBXAj2wasvQiSwoCAsB0Qrs0atoZ3E9XAK2V4QVB6hqiVDwkPq+xey
HnEsmlrsoOycCyN1/h+SGoYaenp4BLeNjg1RGdxdsb4Glu7IJ+d2uqBJjK8vpr77j92ZgDVfH0Oj
DZ0TJg/hkUlDUOpY+vkNPnHkcUHrXwBL/RWehF98Jnwgc2f3KUH9ouPv+dreo/PXQiEydFsVfDS/
1/RZ/NJ4xtv7q5EQrAB1QwRZELjMu1Aq5hRoEK3nE14WSbOIrf2GYxm2BCrAxgJ67wW7f8FhUMTy
Qg+NaKbDTqIRpJWDmixOIIRImOzWCAix4nS91yERXusMfuDrMMUqMt24+81vzhKaaXx1y8DmCsPE
LJnlhlQKj2WQvWpJ+Uoj0wmPjhSZGmI1IxyFNw0pMpGz+LtbZk5Yt/FIXVrfAAlrOO62zPSXt857
PkqwYuUBcffM72hN/j/8Tys5vNsrVxwYgFYwbZxTECWujPQDL887QbrJMCS2m2YE2+0RcH9Ca/Pn
ee/IjFfIqhHQA2lXVzr+qeWtGdw4WA1MiWizVcLHmo0EZXpBAWHHxQYkGx4bGNslTOpjjVmyk5z2
RI8LpsuSGqzoa/fcvK0X7gYaG0breEBdbL+Wjl8Wa0SUy/PmOm7O3gfAUXtE31y8s9PNwDxK7RN3
GqAJd4vGHdSDrDXiVGY8CzB78D/4T2AJMTs/oNaGNOeLgk3n6+RfR7Z5p+ghg8uWr87CSO98jYIM
eoeuMOMp/jCefVdUZymfk7UlE3CHiScWVD/AtWG1IbXBtHf/gWPScQuagTaxL17+Us3N8NTiGXiF
BD7ZM0x3DfPyUT1f/odyVGQbTNGEtqAcRpHqZjwE2iE5uPG+lp7h0Y7KR7Tw2PjaaeOzUdj8AACf
6W8oxjJ4DOL2xA2lGlIoby4n9ieEN3g3dBhgN23wK1VMR+lM+1MFuDe5d8G4gZuLfYQXCzl5YqTx
MDzuI7z3eYFXtAlqBZzDeG6doQ7nZ2A5o7VDzvu2qDNYGDZGUDJi3BZ5c95wgMzSXpCE+UuGxH4U
XCEjTEAgQCfomjyv6zed0RRG4MfEbeMVwuvIABkfGRPHB9xVraRFWTGo+l+0HO0hP0PVYvY+wv4J
V+buxWvfxZ7hMflmBAsiwjgj8pMbpnFF8mdgWQFiG4LGraRppFppD+QAZ4c24zmKg+XN52qnYeCU
u7CuWmYRQEEKNxkmeJoOAVAVjxAYeLuLV8gMGsElUGXT2k74rbdfGPfeTDpFUube0WxQ5iKWXYVZ
RlEI/X1/ZmyKHX5PM3PhsXsgFAZuQhk4pL/Kd+PXkgHgMUTffybc1BtfobTmzQb4Ap38LCqe5ffL
5wOQ8fucfUniMEBQ1whksw9hWFvWwAWxFROJJA5WloIbHyZiHImzUQjcS92As4pcVpngV/BUSAfV
zr97Ff8NNiWqgKcjcetc5tYA725u3dfWgaG0UOP2NHExqo119zozflDZn/PFUmnfKG0wCjBc3jk3
48nlGPvJxXoFRWqGHxnPBGOOoMAvKlm0cfoIBydeOHHdk1Lp1Tu16OV0L5E3IXbxS/CWXfQYpc4s
LVhgsnC8M12iJkXMO+b9ZFjEpGffBYvPpZ4p5lYJkj48GM0XVDIl0bpTRrzbf/XUxdeQgPpgp/Ph
/EBOcsZKHXSU6eqaCHigd5r3D0ZeYrpIifyt/OYQZauvuwWfS3I5JO0hMfSYLFsY5GmkcIHh/h+1
za2dv/GB34viLdeWlMaUIedpse2JO5UhUnVQNPRnZxyKIt2J4ri7pJRfSHLM2Ozj3SlmXjXbcLHu
4FHpGHB74Z7Yf1KCVbCPZDvQejTxAJc/7jCZEIQgzp4h+K3JsI2b5oCV6Ofj7mGYEwTOPsJBh18e
0FW/75dBceYQFvSN+9C8LOfbJleu2vuNXY/O0HsKP5Vc5OkSpXUhix5XiGF4IVkzo5RbEooE2hx5
4wtKg9P5HeP1tvrGIADXYw3XkDo54pl5V4OON6a3bSo03ubL4p6aOOlj2A0EqkVFPvsfdT9RhxNT
gaTrDkWNLXoVYhFQTxMalCqXTrJIFMlJIuWYHLw8hdaJHjr/b0k0OkN+jGd730IrSY/1jgQayx+a
fPz5SZeBzpkpt80FUX8lY4yWk7lmZaDDQ6FOvxI/AKwGaBcjeZnVkCiPaAgiz1xw2B1SNHkmoVyn
7FOh1OSmtTN+jwQ6ElDGtocHAamg0/hrFgEhvnGOkasMTNAC794GHcFSQAFie8sPQStYa6M7RoTD
lm4498S+/ZfUM56FlCarccvp2sCPndi3mU2mZeIxnCoTpveLR0SWS1PmeyNdlblXoSXCuMTh44G8
98eTAPdL4rZb4eyP+zWEPXg9/Uk9tgDrd8qanO/MlXjeYXiHP6kmRpZw80DzEPP2Qe1ZyCuF4vQs
fPxqmRz3gsXfJiBehxQInmPsQy5FGiMSWteYQhlI8wR/X3J9k6pEOCWCkkHdGYkOpzQg70LynUGp
od2RgeCD/s/DOOpVvzLoC7ALHzZu9XRAzNhyn9rsqs0LvbNER9nyjuB330ts3eWdP9WmwbrHwOVj
rrKhQyoX7YOk+aE9aV11WCh4FbIjK6wuVxH21Z6U+ezkJGsjcSYXnb6DUz5jQVbAt1ZpUXN1DK1X
aniNKSyiEjtxjPT2+3aG46UxpfAlpW/aXeMl/WCKHnJoKRb+pxhjJq7xenYNtZyGkNicb05Evolb
vjtZee7xN7D+9IvZ9SbLZ/ye9RZLTv/xRuHr28zvoJZukeb4/1R1fzs0DWYlj8AtFAXX5KBEvgzG
SVXJShDLJO4MOpYZS7+k8w1ezMpkeHsJrgSzcZ3ivhdEfM0bwujqcn1wMho0zTHRPMl6EgFJxMSL
iuKmzJWqLEGZrLOgTAvqiIgvxKieWggRXEPaDULF/XF9oQtFwyfmEe9KecS3P8nFoGXbVOSH3A6I
xRWyijnRDctdZvQtgZgwhpJ5wCNO2sFfuaHJGbvxbhVXT6peieU6vvN7CJ2q94IfbE9zCxWJeDDx
A5Oggx1cHVs5xRXVCR0j7i2Ztc8ybBYwWHAwaRukGsPAdhUEWfvJeUrjZwb9AF5rRS3zATqKHOFO
HmnCTY/qkWThjhA/O3njV5dVvKjEg86m5FpGC/jEqfHEjXhuPI0RJarLRY/26CqoOp/QdMJkaagR
I3vKaSHRnK9kpbF9866oHMD5ll/jU0Zi8FEhUiESyQznmb+BFzCh8O1EPE5E/egTbI+JlsiXPqA5
KZGpnsZCmWh8/PJleKHPResPQBDMlKv7g01ILu/NONXcXMdQ9kkTevxVIdT5NZKlEr5xH0CqcEfv
Zgb7Fr1yQL8w07J4cc1oKpJ0j06hGthTQkaGDBnzbfW7xGNHfIujBTGFO8bEMvDO+awIYUL4crzZ
3vhsD0xsE/MZ57p28uSm59oFqAFY/YxKMLL9DAF2NJgyhvOYiZ1kHH0fI32Mdh5enATzIG1kF3KU
88qQCTsZrINjhpUI6Oh+zapAmro0enju6OvOjxYNLsbA58z7RBCoPdPiGSffO4tet5pHlagN5lHl
wPW6pPr2H3QLpMlMCwE7pRPV5v5PHY3d8oUw73iJF8pSpi37e6z1/GNgfx5Ah3aCV9sJmhJ90pTg
zP28JO9kayxJKRJ3rTsH7BlQFyTAY26AP8OWlcmxy2Z44KOiwyw7BMqAfYhGQ6IQsIbx6aQrOrhG
qphWBtc6e3gIeXoOUQ1kCKlOxRMGzUyXBg3qb0Zbq5s06C1gyRUSvvzR5jczx1b+Jh0UlAdLV50J
z+0VXr8r/C4mM0L7Efb+P+PZME5Nyyaz5FzEGY/wtjtqBnUe1Wof2z8aP3qy6O08YmhClHH72OEz
QX9TJBVvQyHMxn5kH1y7jYP7wbbBYwG8U/d6Eqb0rCdqUVP/ld9HjKOguTEeowKkB8u291ArBHI4
fiONbwNF6s7xJAEnxOC5CKXhUCVnFKWAroMZiDB2ZhGMZ0aVe25g9EWnKQMdznnwgyDgYQefcpDS
c6Uhip8iUlJ6hTgAsVOHeP5qVbxk3svQC31VcncSz6eRCEK1SioiJ5FDJkT4SDUxlY789SLNw/+C
niKxKTzUxyhgK9DR0+OEE9KFZjPQQIRH6UI39DwPOf4MBB2RcnQsss78ozEkmgKhYb4vJdcbUSO9
I0SNUN3122W3Po6bj4wGAZHU4lXQoQzZRYHUfTyogNtoih5PeCtwF71PhmH7ZAnU4IEAc2+AS2cT
ANslR4DCnrKTrPT6D4g+O06Yr2yRNCn2CRk40LnXuBjFsYzL++wuMeBJxmAlmomo+06MY6zJnx3U
CGhCR2AUrphpmlDegnIYelAyorqGBKflMKew2Hg60Lsc0rc9lRTCArXE9K1JMuxaCtyUHtJZLMjj
IIPjCqof64DvoXb071y2Tdi+s0eZwIYO6j9CBeJuCKN97F8pUNmgjKcOWsxMHTchrms0YkJfKs/v
eY5dOprinICT1lTDLCss3djEIucqjUlqGB7ou/jdYHZTTzY3eFRWi2iFbNfwuevdbtnIkIUJc7pf
JHUXr6z4HO1XdAvCHUGIbig6hkuEt/LdjX77ZZNirIavspgqr5kO3JjA0qZpA+fp5L0DNSJeXjCQ
JIgXEqwO7VrU5KPPSPXk0fSKcEe6/t61ChGuvn9BPE7LmuHp6Zx9LrHHYmsi9ANjd9wY6qAGecZ7
gaXM5mhFKHtIv/OY28/78wP3jDf+HbuK2Qu4biYMAO7XuB3jJcbN/Kv/1HbV3Fyt5+K4tZdE2aij
g9luND2EGAdBnDFWJafLpVjJTxOxCiDHk0DDBVgejSPw0RcnzYgHcc/FRK0I3kNGb8ctzneova4B
MhyAN5O2D28E/1Etok1o/gR/3x1S0Fb+C8wpjsFHhz4yuWjx+QftcrIOsKhx8c7XEvw4KprXKNaM
hO4lgeZcAj8uVoY0EVqAie9WQumWXNxFO484YwFKG5AhocxnDo3LGOf0LQmTJ2BBiASmBSR3kNhB
UO87ig5YIBPHvjFWRw/i6mKk7/9YdjnojX5zfCIjbzxBMTpmaxEa0FRVpJWR20d2H5mYJjHYe4Zf
KZ4xcaMxzM3KlIOhCPxaY2IjwyOu4nxCZzk+MG07+cT5yDYnq/SKr9K39J+TvRhPj/qIj1JAFvML
VY9g4RGaWbSxs1iVfC7CuRCrzplccxqXIWaRsgekSBYxNEP52gaUstSxWCOIDTejKGYLGAzR7sBu
G7kqbsGjE6QOsSabWt98boARqCxtjLI5kHFNVp6vPyGGYMwktwj96Z//Q9iZLbeNZFv0hy4iMA+v
mEFw0GBLsl8QLskGSJAAMYP8+rsSsN1dVR1V9zKq3dW2LJGZiZPn7L12Vin6db5dHI+wDpkVkhQP
l2E7WUSOpjdtAx17q3rUyT6cLgLEU3vYZE4yACd++b+6rOtOqW826RgV+/AaQrbFx0PEr8NK3Fxe
bs7edPbZY4ZUk1UKD9XPaNVHhcpZtEVgcff+GSal6drfWFK6LOumZmiGaTqqaf2ZJaW282UyLoCr
+NjQZdLIFKbH+SeokqTxN4jTw4K/sOa9+ZU1atDcoqpYWA4z/WfLb35Izu7+TsufF8bt9WX9cnBj
4qZBvvbIqyJgTnpFlvNDOkiOq5ZiQimc3F3ccPsiXLyLsXRfzjGvDoi1E5EvzquuSb91xZnOPgrO
dL+PdEn8k+bLtl9dXSSCe93LGdNf6EUlNMSV7RrHjAV8BH7b8a26xKtS90vidQbxBDsOVbfGcDJQ
G7cEpcTIB9XGlkhb57LTp51m7vRyr5b7W7k3BmQt+/uw74c9T/Zq2Fu1P8f2yc1OwrGECBw7BDFu
dnLxnmpvTXZb9dg3XaiyUbqjyl7NEVg/CDAkAFX+InmELn8v8zj7wDWBz5J/y6vmRoazCHPPFwuV
LVpDKSr0SP7Aty0E8qiyaOOQR8OrpVU7Y17p4WLdcAGJ5zyKOSaD3dtIZimSQUQ/rGYialjcVKwI
mvFQy+z8S+SSoIqAhLOEc5OoHOur87WwBCSQ0/r2zqnAqXy/JyP1BWMemBiUv7eA4FAUB0JoKu+E
PCbbtRzJIOUnv8sOU3YglkCHM0mxNbCKebCgbxEBV6T6ALWDbdkLBe6qDLILYo0C1EGrQAgt7hrQ
0CERYmxeiYAGXqbOfvE211ZMJFENXSFIL0PJGwQj5Ozc7xY2EKTv7I+eaK9mIX3DCaolodhdjyNO
pKPkj1PwO3KiU3+Sg2o14HVRg3J5gRDKlxfzBrrPjBwYdiNtWdUtNgV+1OD7WXqHwzJ2NB5iKkWi
AOnPIGxYCl9q3+NS/ipLBcw/lS9dmvExZqnCYMLY5LXAwF+zWCfn0XKd+PzG452BJJ1RIFkX1HwU
/O6NQnFBM9Gimh+aC942H7fI+Y15DH8MyOi/HBHK33FzHBGmLDuWbqqqpSp/PiJs0zI752QB447M
z0ScG271xuCUWoSKS/BavtbxCMsWFZ1DZMQBnhQDH0CwkIUocEoXHhTnCv+NuRAPSMYPXOvgYBg0
cGbxYhZFyVf/gC3d6j+FF9SQQHt4euoCUOcev2XwLcz0PKdYF6UTgLpTUp4Seuzz2wo3kjfHb9Lz
ODAI2/Q9ANa0kgSBqeOmVac1nvqCowLp5zYftkfYphYxAtsK2+stJaSWna+yM6KWOwEdEVIJQAb2
oXUPuzzETA4G5WoKLluHK1tDAuzPH4WnFe7tHNRzgHe3cwLiwlcHL3HhkhM6LVAcdJ0iMZy4cNy8
k+42Xj27NAF4tcQUtCiFvOZ71QoHaHMTJlBemC1oDFhMiJckniTDXj/GtzwmyTEZ8tjRI14ILi+n
nyULkd1ULbxo8s4XV3kiqJE7BN5rXggncKuinTgKAyCtRVzW/DsuTN0sGpA085zPdNk4NMS5wcXe
wwPGi24g2xRFJh3BLORr1O+n+SA/IxZECMlJwxmzHjOqOGm4olY399ZjKhA1F5XWrY0Hny7ylpmG
Z7ouRwq3juuPSfuY0XniyqFLgA/eEAL2I76kITqSi/RG1MlUH+T6QG+oIqu4Pmj3A0/qrktQe15s
EWg7ymISTt8uQ+rSx/05vqPizgSfHtUUwRKKGfZQgPANuqMSq1lESB3+CULqSES802YQZiKRiNhR
1P5KRKywU9QeEwNygafYolhZxveEIrZ50sEPXl4tw4Q6qaYkq5LTlJy/E4doUZhSH02eQ9gOSDza
dXtCAiaCt9eZekZj1L0TCKDF6H7kKpakiJftgT+0ryi7cZV6OjLgCtRbAtKJffXP21lxxBP9z/RI
trMl67Kh2Zpla8aft7OV9Uo1qmxn8zNjLDYyNwp2JW2aoXtgE7ODIYiJ3Yo0MsQEgq+M/50tu+5X
VEbWwWfSQgDRIpGio8MePX5jd05mWpQYr2DQGG9vb/Rtdj5ghAuW0FbgnqTnoyq4aM2yJdmPbMa5
3GoLUwIt39FziMUqxNZj360EB7YbBAc8aGexx9hg+ONLmrBtdGvcvuStiwGALnuJttpvFzVbx2ii
pydyydk17JjbLOLtqe1rJSytwP6EjoadwZJmT5yrBzyFEST0ZUMQj7PshfWi7NKKxgjJk/UObLvS
w1c00/w5NgLbYH3Usvppe7PwGztqsQtYMf1QocneBtyzWfRF9Z2qhVrpJhb6qYrO3yxnry/L+nI9
sKBrW6xmljLrWFl0fyxfZtSKiFa8WtCiotwCcSOCO1mjpV9fxdLsfy1KliODLeYlYg0qqU9vmcLF
EMsPWUmO2gN2KrORSozhWG0stRYiohr/ywpbasa/rjDFMDVZt1THkg37zyusOpa385xzm1/v3qyj
mx4WCTkCADF8oQhBq7LI15iHE6WGG5Ebtgw5nDS1KoIHhG2kC8kKcM4iJUDFLYOsXqAxgBMMSyDA
hZOIA80RZIJSphtzpQ6sfJMuGdoTzAIQ8RiuNVzC6c+0ZlQxCZ7w14pgcLozUKQgw9JOVUOi0nfV
ZZeNO+O8KxsXTjO2DS1LicfFM2YPgDFIDo+wRnukWBBh0eNwWbpFuBJpGG1d9ZPG857+yiqgZtmg
K87bBGU8unUS+MpZJFMQS0EszpcAh9LeZq6fCz8O9255SaFod5MOqiY96yJ2YmjinvYqouCEnIly
wOm41S87giUac3f9GSYRZ3Zo/EqQALKagcxtnpkzkD5EO39woZpMx08WY3cht8Q0wzXtGN7xfZCR
u7AwGURMNzrkabPMIOkJg5x7uR8hCIX/vDBURRZk2j+vDM1xZFXWVdM0LMsRpcZ/kWv15l6ZVo2F
CpgaBEDh/2IuuClO29/sGcvF84/2UHCvAJXXLyfV98Gf3A8hski/wFUIyFL20hcIUy+PzOsr5neL
grGaXESGBXDBHVQ4gJYolMVlEPDE0tel1UwHyV1/YrqNaFTWngr6CJM++XvXbY+nJNsNIO5xZAco
MJih6IX3lmrJ/OWIJQKLBC4R7smMVlLnuEUM0NLScFzyM3jjZq6hqCc4TBFKoAZwOkKhQuROnSLk
TjXVcZ1SkEy1gJWis5dwNm56JwHOc45JvTM2yA8+TnmsfIGhc6T1dp2hVIM7QadCYCOt0pK85qB0
YW0RXSCyLzT3Q9ry7HjM7dCqwqYI1ZrfMLDbkzFDrvNwpItQf1Xs3KWHwFzp/MacnlO+6jZc6I4V
sobtjHQJUmSCCoSROh0xJp6CJCoJOB/ALpXE45t7NAUt70iMKDYWjWjE7ajxJggskMIHtAAoM5mI
p2SkX+rSETRw8uFpQieFbs+dNsrS6qIPQijBG0M/K+5OCRrao5zMaNDtxLITWU4m8k4TpUsMXszC
AXadY8QLZ8GWIBLyD2IvmRvR28f5hkomg8qU6CXQQRnIk/5GBaN6zNZ50V5r0bzqX5fuH3N31jhu
yyUqCVFat4jSYCNmDAq5YoewDYlFjLm+onOBbbBQCkebIPbNrpN/ISgFbWlBkdUueYpL086zy2cY
sNwIENXcE3mjI8s7ya48DUyzgrYlUqQlb26PaqZ2XglBoLQaSDGk+4MFFbc4Ak51y7LpwSsgbuSb
4/blpSfeJv4Io3KRIZHBmY7kU3xv38j94cZ9BaiY5MsH84bOlgIjtHjTGXYo0e4mrN81NnZ8CjDQ
BsyaUebAmskO9+xwvh4wocw+/pmvISRpzWIwJRpRXPKLk9AZ093t6VPDC7Di0aI/mTiHmn4QetEy
tmtmkZtxxTLO3Da5J4Y9rQuX95CREL/LQn3Mh9EmF946ORlwPEDddotPZ/nBWTJS0P51cBi+OXzu
Hrd/Uxafu4Yvwo4rSjYQLyEKHT4N0FdrI4EWguydKDPMdMe303jwf0c/5aECSffInElqcKP/ZGXS
vuMb5uN08EDMr+ot0BlEkoRFcqARTPA1sDWS1BLccHeFJNHYmDJJTrsH9BkyAp4BGtBcBqgdGx3I
uvgPZqt0aA0rzh6dRtATCUuQi11u0qr0VW4SzSACE4YFkiV/Yyy35rb8nkPeuadCjICPIZoP/Ykg
e7K8AOKk6pKT+vuJlNt063YX7+33gUhCx53bCdRccYLYi2X//FBikllM+19RbIixGD9ZxejU4/e+
5FVADE++cKcRpqNBhDuNBvG3PogcF4aePXNPDDk8QZmOiIHpgNYT2RggIclbB6bruPTMaA1hzSTo
SvUUAHocbPBjsKt4z3jDUCaqNox2/1b5Bf5vX+sEOwC0HoZBftLLHOt5QutLn3ApJxeyF8jjI3Jj
SiyahmiQEVLHHTQmt/BNkpLsEHYG4qOa4zlFF33VEuKlgFO1Vvj+nV8qexnJOcH0HOqcxrQlmOZg
8JvMG+aGlwFUAlZl7BQ1GOB4/oNc5vy2MeeNCocMnPGEFXk7Zql+TG9SAqCAixOeV25I1IbSdwnd
YgBlacXg2Z+QaUCYiEh14sREnPJUepKLDRSxn4nmNrxw7biE54/7xZMDB0XGXmp3M36Oe4pYvQbM
5htk+VR+xZ6HdsqoE5UqcDiBieDdNRGsuh3s6/DuhLMTNkt1S2m7Ur4K7msIXMZ4jA89fhg/JILI
b4DZFQAuYo3rSo4WL1LiVefKZaZPzVMqn1J9hh7q3ZC7RA2DNtwzgcpN04guRYzLvyn3syQYU7aS
joR0Y+hEdenyRM2F8VUVIIEEv2bbvEJLyiVwX3qEgTXbKgxkFqBJh2QKdQ4Ao+wj/2wtRjTG1efa
f3i6jAkJvseA3t2474z9MBzG0yFDw5HHKndaGMbA4EcGES8mdpBeAMuQh/BF+Gsc7m3p5Pw4LsA8
PIqgRKLv5rCDHQNMasV14REgG/zCkwe3XQSuNyocgifCXA01W3xplTYw9+Pa/27UfiJ5uOZaLVaq
OM9jG4wIdCBEVgMzWS/LQtISE+T32t0FFoINASDhjPVN62BS0VkPdHAqNSEoQjCTSyE8x2N9Ja9a
WFSnd72P7J5uOmKbhoZ8kifHboNVjEabzjOJMtAn/qwnxg1pO4o3OIOM5RkVtcisngE61lsLDaid
4BtzChhr+JVBoWpiGogbAPtwNgTfZaz+nnqEKxuCyhiYvnmJORGlmYy8KxhgjsIwAZSRAWo279tL
BBbHmg+MAOj/j0yoG6jmtwBLksMwmSeFQVbfYCXuKCxtiTDJ3hhPfB6uu+y4ZSo4VikAx1O/3Y64
6nIRq1sugboNloif/bwrDj/3leQ7f3gnoOe+PTHfDWvRyg8VRGpXBgE49ARx8rKzScajvKnjM5o8
I+rpaqDKXCgakFtaknT4jfQ9jxFFvCzGvAUuOzNWn3tXpxOVixGoitbc2WGHNa+7rawIoJIrkuMh
RFWYgUbRIaVCR1H1ProwfInvQFXEsLFw1WfhBHQfCv0NZRTe0yEPhODpfQjpxTDOFFzKzo4EkxLb
SV/t+dC48eFF5hMbEUgNOPMx42M66W+HhnJ2SSguIG4YtFLWyyP9EixYaOv45q6oLPiSLZ2+mMLA
vbaiF4teCnfYak5pLWS1UQcSdKBLjoqKCgc6rOoG99eVWMWaxjRC9nBxDJPvENbwo1/ymHHt92XH
w/yaY1hnzvGgLNyc77Sz6WXTyFaGPeJ3rj8OFaNNRBYoWNG6pkk94YJdYD6/+88G0nK0uo5vbzkQ
79RPWHACrKTNu4RF6BSzdvlhAMkx3FsRnToFtRvxufB6l6fIzkLs6Ii08JJiJEWZdZmA025HMqwi
fifm69YgNYb+IU0ClOm4CUgm4+cfotKJLCWihbx3EdFRI5wEz6Ph28QM1AtUDPQtPl79E9PwmYcV
gZpe6T1xakAxWHFuihVO+JAIIGv8d6sD1ET6zw73JHd6rOCYeWER8aG/JjaK8J4uzN4pd/xxegVP
JT4mIaQLboMwZwOjMek05wKlhEubnB1op4qMs4OQ8njLAwNZHHxWZBnzYtzmRwJNFT0AYOLNOyNS
K/7jP4ea83iziKvicULoZgJnZrXYYi21vpK/80p3xsLU+POEWN/fV8bGiLXEUsHDt4UxIChhA1fK
W1g13gXj89uVhN0uabqEjtlgx6uglDwA4dLVlMhQolVoQUM+HyP7TePGvWAgTCPIeNGh/6TxoLJ9
hmVmoJyDFg7doq5ejS1GET97piNM7N6WtFnQXquqb16gFhMwC0yI7peTsuuLHSomOVE7VBmJhJvq
LJJH9SLCsNJjaQZdE6LcrjuaJxG+UltHUpLQcLluCZpAz1rid7a3liXIJdd6e4KLRQiTUGzTOnuh
+WIw5iOZN88IcvDRh5pMV8BBnQQzn84t1SwCJFH6M3+/uASvEqDEenBPIOEgABeC7VnTdj8Gnenr
xSvt7U61uW+hB0jwLGAMQHnARY9ePPdF23lYhcdvzEKuHqX9Fy6l3BD5umRLgIFF7Ac0zs3y7QXq
SlD61nWrGXv5j9nEl4bWl/RS7ULutgCZaAXks6SFq6Sl9fOZf9yFgbW77C7mzhl3+nl3O++A8xm7
8ryzqi1OSaIe449zHnPJxd2gSMlEnrhE9CjCMrq4TIGBLIpCnmsFQzr/o64hOwktu9WBOHNHEJZU
SqCX+zDFHoUImXeooE6WvwPQ5x6IjAKtmLSQW3EfKo3/eFECQEFIFsOze9wirORBceKWwG/eAsG0
LkAKaCBTNRHVRaAUbR4iBe7x6QSiGyB49Pod/TH0NDQsK3xAbzeFjr8b/S9Bmwlf9iYoO/SEEQAE
SkQW+orX5VkJy4uTl5lWQXeYnprFESyoDELzxKY6QOGWYC8Kfy/+umDw9SkF4QUU4Xjfo4UGHLA4
dBtpZ7ukdsS06qY2Udvkp6db5jPYIA4WrsBc9e90TlRf45+fHGDxln/eF8NWR2Z/S7s8VTAFKknn
xNUlpuy1QsA8yj2a5/iZ5uhiLZ4x+l/C/pus+u0MF0VQZk4V4dq+rHuFzAxa/L/cJ4YSN4up9rOL
YBZLPQdgM0SEQBMIhdeckXEsY1Qj9M/nqPJB354jnX5gEHHo8S+693mZ6w/rcx1ov+oajzzVmdAF
EQQl9BJobVCnNd4MfJ8L9P3QXh/u1wfpfjg9kYWKJux0ZJ/Ra0rzKTJDR4kLhATMEYLVbUxSFNse
t3GJLZR6xm+LjZC+QvbQkx/ogPf1sB9eDcrMeqNrMM5FVBxxT4i9rGkDiDa9H/HgszH2HcSRjjxk
X8VPzr5cEpVsNYBOQI3wS1Hi7a1BRLKyVcw+IYcHQn6MdGtUBSfgm+2SNjbRR970IFaHDQZ2s3b3
oAURi9oe/AcR8NqKaFczlIkuIn0+sukw9+EicrO5eC0it+YZmRtO6rWpOjaMrIitc+/D4RYXNAH3
UGQOt7SAmPIfgQvpY2qqmxsiJMmPnBVBVPrAv97vK54gH8jD6U/l6BxqPBwJasOVgiRCg67eyx0G
AKQlSneCLDhYzj8DBa4kL8hRhUqFO/8R7GOIKekVxPQOMwEtIXJ0EAl/IL6C7DtvLkuXJ/+DJo95
fFSbMP0gHXp+QDJEd78OLEzjXvkHAvd1dgheLvum8Qhj2XCMGPZOzbb8TrhxOCF5rAdnT6+EXcNs
U/vCZxhnsHn1iK9qk7aFzKrGG8TpmT7L0MtOYYbwDzNwdM2Ty6+ZCH1odNBYGu9j3LyWYOBqYMjC
+c9hD+xZLBDUoGQHuo+nz0xQb0rQvRIJpaHTv4sTnNfJe0R/lHl6LTgBfnweE5vj69MqGESLKaXP
E/mm1LdToKuBCuL3Gvbcm1AwjcLb2Kph7oRnNSwI80KsoogsJCuhCYryn+BcjmnOUd4YmqB8EgU3
PjGyxIC6SLN5j3q+2+UwNZA9iwRrL4yHlA04byrhQ0ocAWQKOnrEU/RCOPMpbUwMZpuJ5f9qe4+Y
KFE70o5F69j1P9ZHEu/exJwHoJf3f2N7lrK8F8RAZh4b7ldVBYo2nqsYRngD2jcDGY4YcMD+0v4c
zDF2AB91TG7dpgfwaaSvrrOD1vFd0aHzoMEPmf+ZkUbXBi5yjFPdLuMeti92L7ClLj87EWyq4yMs
avGrOL5oZZJGglyXzjiW+d5TH9XHF1ZGJ/SCQhJCDCPhBZCteTLgvnn5YfH0nKN5eoxPpmfdY7Sm
d3UD0dP9khP0F/xLB1lV/9ZA/rNc5S/RZ72uqVlrIFe5LXTuNbYGGSJoJh2Mf+TMe/xoyFN45uET
RpZCf4x4GAPiCigPy4ebjoUO/Yl0QHpyYd4CkaqLFScyIFKpQmUiQ6QR4hL6Pubso42XVBf48bjR
z8khPBLLfaQ3KvQkBy7v3cLnHU8hkyMtRTZCkY1Q3xpEkT0uIhF4A8gFIPSdBCDwiVtpgF7k/AvT
J/3SgVw8cFpP7oSpsN+jA1krcOQfiD8mKYKyFT2xFFBgIvygWmT4RPWZxcyquIwYOwZQUaRaxJ8S
ve3yiOZKgSYZKR2w/UOA9wjFnHgqo/GY3hlLoe1A2dHQm+s3W26hP+lGK2LHaCGjH+TssNmuwuQT
YhwYL3s0G8Q0IdXICuK/2Qe0NCGUey0SOc/UhSxjDWqqlsR14tbrEJ+4BrjQ+BnUNDVBOwmMQDUJ
oQUSizWoCXEFWkF8eUNszBFqCqo8MAKPsQUcMvM1HeHnTxmxoEac/EY8URBPoJxANuHEKLaRS6Do
pN86AUz2UmlLySI7vkFAMCOiJ/TvbHLaqaygEpvvv485zP8hmNAdk/+zFVlRVfUvE9aymPtctY4c
HcDfmTMr7tkhi13E2yBGZ+iBEZCJ2PHF93sxZSV+ie6mEDlC23BLODYn5PUxwU0nK7av3u7FIJId
HS2qUJrRbSJxgDXe8ZtJVtJ9QVLwPL8DI4sZlhjv5imxGWPQEy5FHEBZkkEiXoMcX454JcgFkIiX
HLaylZ7OW9qUNyS5faJcPFwTOK1XWRXKKrwT9+U1HjGtgMn3JN3rqHOx3b2hw6sYK3GhC68kFWuU
XMjrhUSaPtR4jdsrySz0dRKF/N0a/jxOMY/y+jt+7CtqwDIoaSHS8Gp4RgdFE9Rl4PIfsCxB5wKY
5WXx69ylMWRxZtVbZ95aWcpojj5g0XHqkd7jqTNx6VClRP0ewGOmjQPGCjY0POTbA1sF1CikNvRg
T/yDGA74yHeRlkobB7o9ZRTMUNEwoFDFIoOAmd46jl2K1nsMGOJ8SkiVQLV/bwlKC3lBO0KpsLLk
gi1Se5BbsFyAKWRgQGyYXnH7MrV+TdaX6d6RNmRuTjMbGocdt3Lcyz+lCzDDFKQNLnev+iJeEpAu
KeAGxgsWn8DxwYg9AsIQL1A8vIxv8HhybM59UmBhMCCLbZTjRrU3mpb2Dfm/27raldZuosk27qXh
YA0H8+5n101fe1B6VlAPqcc4YavGdbhKX0XqWL0Ej820XvDvMvAaxUsmOQ4UACpXTC24II4pkyjc
4LeL8DICVqA2wNHI9YoBIveH6v2fz3zF+B9nvoFGUTc1W9F0lAl/GRqWujKXA0ND+xyxkdhFbCH2
Dw5q5nKtkN2yeciOeDO/MnRm56A3uJySXYrF2TFjRnpsmOM3o41nBhhWzP5gc7AzLiVwtBjm47At
ln2ga5uvHP6FJrYAh/9AwNqy5gH6Fh5rHSQXq5wlXjKZnWNWNsuaPYOik7IJojk20V8rmGOehata
YsmelsWqs1JZpgVAtKjXI+UJDR/tKdp2DxFP61wMMj36l6xNeIqsSpZkwyQHBDSBWcsseQU9lrid
jDBwMdWhj3ZN+z9sRfC2LDUwESwyvYtvnIRhsywsbVlP62JyZgF1YgWxfOpWLBz7vr1CHxp5ch3g
lVzxNy0LBKs064JFoYwiB5u1wEJgFbAEGLzy4a8X63/50OX/JSIwDNs2LEczDdPWhHD1v0bF5Umd
WzXPdOT95uWBYd759kCiImM7UAyKfTABRojATsoTxmm6/InCBj4pFUoXGJ+YDYtbOIJgizR5PgUY
YDxydZ/MWfTUygePAXAgjIvJ9WTO3ntI87fciLFMte9XUDCYR7onMf/8CtcC/9Kv4txkaOzDcaDC
gqqJwgu3zeHl3iCQZKeAVZO+9u+Ge2XUxIbmas1zRt2pX1PgGYY/StH1GLGQ1VtcuhhFb/SfpZis
bJXWwYxqEAAQxT2eJN7X0n3hT+XX1+nKEI0IYhHfmP9gmGUGMJ8R1YlxoMJI2EW1C2KBb6788VIf
k1zZVFNaqdvefyld4uEMwnzoYS0IJJ4+y/WCdFYUdEPw0js7ZsBdoImEXXUnwW9sYpAdCtNrkehu
3hLtuTaEXSFlcg9PiX9D7YXTAr7YCXP36OLWpOswuJwlwpUNDAEZNONV03nNuyfcHblaM06NV54A
Bm8r91OhIbSecZPd6nd6Fcwd1UeHSBYek7LDxRiIxg+eC9gyUNXQLD0lkMLbWKXbNgnI/fKtIfxu
QikLaWSQLekzTs+o4p0H/B3ADvhe8JSr/Jox/qnb8F8w9J48puCSjNNEMJ/4HJkCgxxgVv9GUhE/
xQsiLk38ze11h0Zh4I2ZOigY3A14pPNuA0sGD/aLrS3C/chwTmxnX2Z4A0gvxnRCmbUEg5YMhXlV
Aro9165upsqc1i76uyV6B4EB0AYwAMcu7FHAwTMkpJGb6j10XCpT0kuxaVaLLEq5CDliKZNW1ZvB
VIs4jskJAJMTx0FsyBLHoRaxOcXqFBOKTAxJw3Rul0mxybTKb+9oin0yX2RdTFh+D1mOQkZYenSM
u7Tv8Ext7hrQArcn9Jf01jrUpw2ZGN2SHMDl44SJpffmR+2rqj3ZFmFan/KkDVDtd6RzXl36pxUS
mnk7E7FRhO7VIpRlM0NyVwOHSE6FpNDg6eTf/6jBdG0cc3Ml8O266bg4jZijE24/xt5SMVZFMzhE
PmJwjQCkWpqpvSszVZwF9xsXML1fv4dTK3NGeFfnYbVEZdhjJP43xM4YQqpDJFvf6nfcETR8aSLh
nMhr90lyfPzUK47yu0oMLffBK7Fjwl99Vj4TqgIDk2ETSQBnaMmVMJjx5+bbTmpSnJ0c0jTpye8I
o9GF2Nqq8WBhrYldd5g8rF4X0k4MCKwJ8PveCinQMWLTbDO8SPIqTaTsaHs8ySfElBxjBQnXAlTK
9+24zrcj364WqM/diMwDt7X8yEVw8YDRE8vxg+DP5kbtj5dE4mq++MIgyNIq42uIoBKkNo+YkfQd
fydvpogCGIBH8+sDvd294xV2CIDTwObMUX59bqrPYwyyNvtgTPZQMy7ZSPWmNaHHuQYRQZTXsTzG
ROV0KFJ9/O+6f777RAAgaieAT2NQR8EAWn1TGJE8Rx2/gI1EiodpbZ2leENXZX+sn7ApRYxoLh7D
xmneNDQzGBH2dsidiBcIce5AIDcZ/Ayhi9i/JlKSkaD7NFGE2C+gRcn6uKONRuwkufZxf2LY0abA
vUeeT5ckjxjyiDkbojAMCwM1xBf6/1jiLeiumhrrJYIYxuTXiMs1FaS2t+nGkqEhbuzMEnooqKMu
LHmZHJK6IX07y5Fw2aCPJOP2EUcO/CixFllW+G6k0adQIdWH9md8qh5IhWDuIX/ovuTx3XKfvzOX
gAuPbvdk/5TrWncSJZhhDsf0d1Ycn69pgJ307kQt0nu/effH7uzRD9W+8tky3GbgpbvvyHXph9IU
5D6nu1jcuc6V6GjKDRQzCMCTtMnJdQmwlXJ7A/t8NsM9YRkRhfG43CG5PjbvD0DQ+bK5/Y3bYxuw
yo57fgfDTbXYC73bsqj4GVtpqxwTphOjAQ4gEH3b2h1EaOUjzV7sW6aL9+iC4qLHssBjVzyT/fqt
IoSVRBN+UESXVvHJQbbO6b+M22xnw1blVrqmicx3QWJDKzxiR2zBjiYnOank5AuFzYyEpEucqMdy
c0vba5oNm/vSg+1hwFyjzwACmEQpN89p0WCI3T+gRm5ZmOIuLH2Fx125WMIX5+PqUb+9zTeX0ar6
wvQNaxquSV7wjjFO0gcefFFkgY0u8VlTflTBif4A/d6KpHJBmIXWAWBF9a/oaGaEnv7ddFHQVn7L
9iKGmysxZgWmaEeeaNB3vAH4TSifwqIJRUO1jJxbVJoRzlp4lRW+IMzJeEUMdNN+fsWplehVYikp
RtoVZDHqVCAHVUvAqdF4kqYo5fsNT1aAa5sk0bOcnr1zvaVByNkd/qYhmfTgPo6d9wiYkoQY1Ccw
0h1uWeDDQovQ+zJSUzvzzcwnIbLnhnb1J/fKHY2WBXCltNZFVy/34yPlLhoQvssSk7aPuvC+xEEO
zNozH8oG3buRAV28dien6zPVSfBRkQ4nJcKSNQGeZ4DGfjgFj8RHgkVo68/87okjX2MuFJklo7UW
ZgG7O36h9hgo5YSsjZnEVaIgEgUQFwIEfz53Dx7gC/KIQGv8OBZa9bCmn+YZR3IHUJiIIk+VP2Wf
X4BYLNJH48P2OEVJy4pyQ/DiqlOUd6JbTWcMehH1bTXs0GIjl4ftHNHfowUKCKjke2EuZKTHJRp3
op2GtnCgM2kGM1lQWYCDKn1Bq4j/jLEQsCP6u1SX2FDJAOxdBWW3lBDslQmOWunSwCqANwTyE7u+
2hRZ7OSfCQUmppd2wOWHP8ib1C85SGfx1an0yDVFB8jfsFbBV/+xOoHF+2TKgU7oJQSR3T+X5Lrs
/L33ZsqWJhsKjg/zbz6QudQ0adAJAzvSnqherm/cxJA74hoDD0HFVsKEEqJMWpt3EKW4q+h3KEzX
l26MENMtFTof5PH0TO3FDwLcj/Jx2uCFHdiwB94/2fyCbJgai9oQZfpUPZAZzuWOuTgaj/hMRjKz
K0KLfc2liT0ygi9cBnIIFs0d+apUoRP4Q5CrlGrjl/yVP9Td4kqMXuRH9ev19sB94eK8UtvxtupA
z0gk9BmJEWV9x0fmOJvzlvr3IhEOtzfIhyQ2EGEeQ5PlAkE4R2RNEd32sygbMaiKeaDQjy76RmaB
Ofzvbx/cLfhBjj94cyqUE2TUTcyTePzjDOA2SfmXC1ezb7hoAuFOo1p71EXJ6ppC2yf0dmQGorcr
0cPZQjs3BcN5Uw2byiGrOXE6qvy4x/aQRYs+bVj0aYpBKnIy3TfHczrm2yYajJ9pHoSHaJnPJfVO
Uga545lPg6VlXsqYEioO/rTlIe4EfSp5xHWIgN0xNunDLeyJCdl8HdJioZIgq8/9XlwDdAGrhJ5q
sCIawBVkYsN7f8pELhBSAl6/25u42ehlUibpH9qeZy59TB4v0wNjeIjsEUzPsIBxyZztjOX2QG3X
crKgQOmVDUGeHciWgDHeGRjiXWDXg0i6ku7wwp//PVGnqqMBOuL0PgG0DRC4qLlQ4cNBtnZbnlTO
HEA74i95EFUlIgblK7MzpvmrKRa+gs6Ex7OfMbjGyLNpZEV4ZRDR8IBEGdKRh719oPJlSs93yFMN
/A06kIcHyN5nnnEZrFL9A2w/YYatw+oEnEz7vAWxgkmI2KpJ0Ob5BQKTnBgzviFcd642+kTLFT/Q
DvAAnqxkSz/3HPHwXxULvUvDF7YmffkmBHGDegeTKly3Vth5qTrWsZ8pBtpJt5QABpyJUoBMGY4d
hw2K3C7E4mrAzECphzgQrkovyA8lD+SlH4DrtOcGyYm4cJ57Hk0gtETSxRFQK6x8n9R6DHM8IRqu
ZU1wwdFLu2MMnDGAkGWIxi2zsBah2TKxgQInDVho+EQi4p4YFv+bplz+H90hU3ccRVHp/etMB/7c
JziW0/F2G3VGK2gxmpC2m1D+cgldJeA7cWteCSYy8pAmsS9pyuhivYbSLspEX+kncYApAT5c4rWr
OZXNlBRE2iiLL/WIJQMblE7UhJgS9GM0XF5BN65YSqArUBtRTDZUkpz13pwJXswFR5wRfzpgLi0d
Gt6hrYYKgj4cX2U03aITDe0E6aOdb9DXuXSkxHbELsp2XDO10L8xBxAqtdh9MnJX8igbV3s6wQ1c
BGhx0t2sy/CKKv2NS8XqCmVfoXa6LuAkrgAd/YzTM1osy/SRpYDs32IFY8k1kMOJDWCKr/gumwUl
WI829uoxEGh6UUFe6zSYLTEIVywfgohh+YzBQXNMKlAORrGmQyxFdK2jroj0S9j24QWNDPwzMdnV
l8nuUcQjBt1JJB603mUKDTUckTSW0Ygtroyq78XM1S2qPIioJuGlBECcIioJmElVHQJPG4TYgSEd
z2suVZXvZx6c21Cj36sIplJhbQsOKZ7XPBBPDJQFFcx/0Tj6r9E/PwdVS9hX/mxi0C1TM3WsVZbK
P//ih7ybuXHMCtSHUHNuvKHIswBXNELAnSOz4Elgm4x0g2sXvJFhSwOGOWV4QXW4VCzIMrTn9ewn
bhyqQPlio8S/hUjH33ZHReimc/NtyHdyvnvB3YkiA8gDDAyeb6RZteFb0QU+fhXx96BM0YEzWPHF
5ZeYDuBO4qUA6FhgqdnsfJTgfMHuB9L2Vf+tglchNFoRJCgwUJOIxnYobs1wvIc7xwUKtQbAK/ew
JAhlCYAnSRf1Eofgl+uXM+mbDUgx3zaA6CGxCEg2gwig2xB2MdkLlZ+G1YQpbHpBM2Zvz4ujZlDS
k0kLeqOB0PzCvRdPjdweuMVyfKPX5XKxfVKWmGku3FyXmyGhNWqR/PXOVZZbjkk9wCKuXzo9eI24
8JTXTwiioPdfts65cCWT3xVo8AMXyxVuK3g48Pdb8NGjYB6sqs1zTdBUQ1zdSeRc9LiIC/dOISzE
e0wTAN6JlBHtUYRS61wqtzyAUPaZLqf90G1aIhygXH5tRflDEbAhCMdQNrmdICUhb4NwEJqzoxGa
73gXc2IGvtH6KntBs+mXxCGANvc/DdB++5tt3YOccyRC0m9HkWgz4VM/YykU022ydJuNUqa3Pu36
VJfQKqeFml6klI5QjR4DJ2NUN1GxE6bi7oD948aVv00hcMJJWaGJaVoz8wU2mMIaM63w/qDvkWQY
n3Q2DcNlxiOnf6EMqIuv5y9bxlZMwzDwEGvq35q5Q9vig1DRCEPWBaqbUjbg1fqM+4bpOi+6rhiJ
ebF5IJG9UC3Rlstw5+MC1mFto2QK6C9AW36b6eWXm/PgyWyGm/v/jJ1pc5voukV/EVXMw1eEmLGd
OIOTL6oMbQaBAAEC9OvveiFJdeekuu8pqk/HncSW9I7Ps/fa2saGMqkx4d6FZt0fCFvusP+qcaPG
tRRjAkYur0yHbggvNxw2Plwq1aDEgLlnRimPk3irtSH+v9x9Fb8ZbnkJrBJWQETGgX6OVJUi3OH0
mlNR46KOSj+pb7GMJEWJ1jrSlZDDlyxcelTRQmLk9SWS4GmW8TuSZZ2j3fmF4kpf0c/vEvpHwrxQ
bmvcfnyRST0LS2Op+eaZbxdo10BGfWKCiQkKM5gIW9se+qEd1YasnbOLmVVm1sB6MzLDyBQjW7GY
ohKzoFGkypLeT4l0FcHPAGUqlyoJzx4RjJ6zRFAIDVVUtbiHM9U4pXBRp1AyQ3NFRvSN8GUB/rOi
eYgFc4/KCWOdLLOLSy1lebMrsahCIP5EIUzrmVv38ML0RCDMJCTPkc3Efk6hXnEoWfmUxsCEn80n
dnpqShFsSsMZjACi472NMdX+hIvgHqJg3GsXA5m0qAnUmGDTc1g/rFeC3lLJTCYUWHTL8XOfUZ3B
Jk3qDgB50ucJOVKXBvFwhDJrPbnd3aU1DbzGagS/hlSHO6m+GF2KyFnw58W3OkF2Z+epek+vTprD
rOHGHQ/nQ9PHADW1Nb5vj0xcKgdnypjnpCTBiNTgKjHN+PS2v/kyBTLAjpdDDTTtgBDogiJIcsOS
RWk7HXF7FvAAMJQ3EX5gVS6H+MoDFrpUD/Utq24ZrRUh7LukNNiYrUgHgR2VRP/4AFNBAqooUOUj
WqF/39AU+w/9aman7TiGpViKqvzWYLPU9dqPnUqhFw+YTAOMoryw94teCHsPswRZOns4HylSJPrU
Lx/Ku5iE0tnX30iILze3Ebik6yhmHJ57Dk7WKiYalWzK2DxMqkvja8bxc7Zbez7fxyNVx1XMpMsp
kkYxgWzqz11k9bGPMwA9vR89wuljzsjsNXSEXdRrACa8RziMYu6cOt9xiHcU86UyOYOE5A6YYnYw
NZgXTApmBNOB3HOK48Hu4KAExw6DoAYR+F5uZbgj0Gegm/nb6z1K8WzQy/MZ6uxK+yhnfLO/IPpn
XFMnsp/zyyeGdUW+Wv+GUxNDmXHMIJatcMUUtQ1cVYrTT/dDc06Hc1pbCYOVkTpqse6IAcroZGii
a5NIDS3EcJympO7T3IIuy/jL+3iw4nobcLYZozTTlrgO0EQ1ZixJgHURRe1HcQjJ1GT2wcYwY4zB
nTEysvgAeCOSQCP9ky0py/+hyzGMP5jKbYXTkKaYjsw4+m0IrZJ21pzF3BZ4hcv/JNjgjehRQAQW
1MBliKU++kA9h0P6svjceCndlI1oo8H3/3B54SbPOFs5i1OGnL3xGxIO4ePgDYf9taLeFV60HvcW
t6yNDIEnCuO5zYBc/ZtAzNBC0a+InnRu2u0jjRirJZXwYUzVNllJeJEfOvlhlB90JbPB310F8PE0
pTAfJdf38S9VY0SKteSuX0g+v3AC2cLPcRmXXFc5298Eal25HQqQ1hcBXN+Z68uzw+nNxRo2FxG4
dscgazmetjs4Walcw0stwQMhY+HlDoeni/S0+Hz2EE+0h3NBKlvcHhYwGrTo9YjLgAr1TY9MYgHo
ul4IJY9aKZxu4YCbnRiMzO5c1OkoHym60a7QyWoQD6p44DH4bwjbnGgvoX4m8fMT3WKLgSZuvEMZ
wI1Dj8/NMgCaLSgQXG4VkvtuHoHxmFyUNTpbqMaFiF2f3I/L2+UNF3Qe2gr7dOCcZGHvftafCyq6
Kep08IdsEEh394zMXcMPORivO/BgG03EJubPnUBB3+Lzj5GcpjxAWrTC7LoECqr0CwGjYLQP2qv9
M80rL4JreTiiOsJEZR8ec9Ba9N2NcOkiFDa1IL3GnR2f64R49CVPxzzNnfRyT/uzd/4MXGlpMux0
bJnnOSvnrDBFapZdeTl4JbcD2CokqtHM20sfVgtHHPKw9cCrDQf6EUsb39BX4hErE/v7nmF6Sunh
8Mb+SqnV35H+HXAke2K/HTcb2WmO65ZmY0Rnhljli+XOnTt84q2m6j1tly/K7ehNXPk7HwFdBD4C
Hir663eNAghdye1IStpWdRWuI1wiCzUtaDqneNiybxH9OQMvWGRbE/IGAe2+unsMFzGY1y2M6zL4
n3iPiX7k4T02STYGfnkJeIdhTFa0wfl9N4jaIg9yj4SUBr+gb83BP/cBOUsYB+m2Az55siju2x6P
9WV66j8ZWyjU1QJb7Z3h70IRZRAZiPHpxoiMqILgzv6obafXAQGUlwMSPSfmmDhqYqkJgSEkZtpr
eul4BSI3cwa2ORAdxKLdpr1y8Cob4EpoQ246vzMYzHU219lA7lmbUuAGsG0DrsbePGVcAifa57Sk
cm7qHg8hUihFqZOC2gUyevvEJYwDLi5lUSp+YZdTP5NzwKGUFUn0dMkaaQQBVaekMgo5gcY9AHUB
N1m+ws4zey1iQjdjl+x9OvwNWDC6HEc60rSokZ6MxJaj1YAyeo3A0mBKrnE0U99FEF66Jvcz7tAo
FMDegr4bMIiLRxp+5AaVIHDJELofSQ+6l67irz1u3BgrdOdE6PS+ETLDc5p9p3cbr1XAqwZmF96W
sOmicxddFqxisdIebuCPFFrfidaluCh4pwGDk86Cl6I6Yxn2VsDuZFhvmHejSpQqmT5qrb+yx8yH
Atg0pJItvQtBLsYKBUoqFS0d6AfmB5rfArJGWBM3bg9PfXaTIGOIr+nIGdEusr9u9WlK1FgieChU
U4cx3//X6eUP13G2HkNgiEzdcszf1HbSbDqDdkYfhjsakR07DtvNAPvZSDIoZSQ3pWw5lMyTs1tQ
OJcDcLBcMjyUI+w5+4YDwZ+N5hfMEqQJ+AG2FQgEdpBvG8l0elBPD3n/wNbBvuGsieHjWfKzRonY
NxhQ25Yh6uP/TORAftyzsotTTc1CpdHGEdvAygfhs/ZTADK3Bf9+AfIn1nkW+TyjBU2z8CmCKSa4
YZu3kuV9Rru45TgjDtTFao53YpQDd32ykdMDyMLuoXgf3QZtB86MS5JXaUrse9BWLrySfRHnQIPl
SfnRsMO2gd8C/wQ5tTvovURez1VVJPmxMrMs7+GKrBGEKx6OQ/dIWNrtC3UfSDtTITA7NvK16dhP
x3t9jBmhY++TaIsa0MAqIIYk47EHPbgNQ8YgA5DRxwlaHxKGHPpvBhvDTG+As58cr9vGEuMLubT3
hh7R/gVmNF+gbYL2m9H0H2PJEmPl93uqKmuaYeg8tvOb6Mgor+t90oG3czNFUULs8aALlYstB1lC
/4gVAYkNa8G+EKAtbi2Pi6f9Xl+z+sV2jrvqBwGnSQueM44FGWBDCFw9Jj/q433OM+FJCasgwoxH
zHd1bMtRqQjSQQnu5RSUxLyavnngWsmdci0igtep6fdaQku8J6wvPX9mY2NXY0tjPytod4ltjD1s
vSE0dNm61lmIN9i3DOYqKV8g6UVszreZHMg2Hm6RhbUt0YxYn8QWxf7E+GFrYvxQ5Q44MPjuE+V9
tidG1d30AtdMO2R/dFq2FEj6uSNHPCWWMfMN6ULFSiOUB5MD8BCxszN42G9oO7PZsM3QeT4XAbsL
aDfKdrmfE3XaHtlOlGzfSthE2EH2vYOahzJT82C/YLNg/WKbqDoRLdWv6dKmuX86khHQhj0oYucd
SVPsCuopoedJ6/6B3aBCtAJsndMQNdSSALAjK/+/DxnVFtW+/xkylipbuqOh9dV/qwaqmt4p/WkV
VgQ47vdHGlQfUPwqFvCu8G5y0Dsg4VqPtK8oSuP8YBhRfOaZfmZX7FVoEwRE/oN+S7xQ/qWpXSi4
1kraxGPdPub3x+L0SDMo815OsJBXV22f5tUdlADGAnARh3/C33a4C4WlSb8Ab7ngK1LBvmIdRpxK
eaQOKWXDV+zVQNuURRPF21tA0gj6IuXmzotXfz9jUELv8rcj8LQdhDn/wtrZj8CnUhyBeea3DjjF
ApQJ53fUWUduZlCaeuf4q7BBbeMuET3EPY3HXgPlyiLsWrLb5oe5CCWKV5jW57DTw2kOa521LWwB
S2uhLYXlLLzuPPSjLMs1Z1ef3XsfLAQx8Ng+YHSaUwYezUm0qLBG06VCZEmjyp6Oo0NnThihOYO1
UkCnasY1RVTBGhWC5B2oIIKU1+EbxfH6FTlRORwDRPJ0ZXhuJ0FXxZ9644CLBXB4i61qBm+F9NoW
GY8WqeQ/Kxg7qxb/2R4xiQWNhxOY/S3FYqYTxMlxYPNy3wTTbGwJQcaSnyjgHJbEalkMQyco84Rn
nbBwx1VDJmp0HlHoR3fkAwe9QT0gLGdgfruGAytdhkCpAwvbWRlqUBaKaFki3YhqzsX3+LYcKBva
rlYAOPsBM7vl0cQbjR6byOrNsrPDzPJWwMxsaNMVKC54KC7nAR5i/YhRpd5uENlL1b0iYA4ghDu2
wkSzw4SA1bTKsQJdT6gMARvcTy6QvZEI4yz8uz749Ne/z0Blw0n9zwy0Vc1WbUOztO1u+jelaL9K
43Re7pBeFxFHJSQD+PFNQFcPiFOaY4Jpk6/Q9EELiGlzD5fZmz7MMSaYvYqpBRGFtKcoe1leDCYd
Yenro7HNLKbVSuRj4+GiYSoxj0Q/aJs+zB0mjoX4A3oGoclcpagQbvNknyEy+ZOS1yzHYZsQt1nU
+NStuscUKEB4bcO+p8f2udCpiYf5LEb6PsZpvfYAMLZxvbdeS2Sh+MIkMYpzQOuwapRXItfv9etN
pHEAAf/IoBVezOEtA1Wl/se1mdoaLC2U5ld3N0eSnZzfOfC7n44iJ/qGg2AbnBxvzeS+DcgTdZw8
KbYhyPiD1K5E5sjEDHSiXMpwMsLLNsjIRCpCQu60WYwq+HjnNmIwMZIYRqQAKliurCPdGpkqBKQ7
9Pj0CzlicGbckvn+PxpiTfnTyVClqmUCrVQddWsd/m1gKCfjdLEm7gSg+TNcKFU8v0Hsm78WbCFi
MNCH33f0X2d8p/fg7ehZR5sXYg9YcIo963EGjKCLyE30nCR50ayRhd3aJdfsSgYIGDcCyMFB5x+o
U9MEog+D++gqYqGgAItnxlyzHonnMshmlURo4Q1NkXTkIf4O4BmEdK0WzDNrexQiqIMBGP6SXN5l
Tc0tNM36IhuK7HrNLC1Vi8w5p/OU3tZkWRNlTRCvFzdCsv3uqcRKTqsCvKov0ZMDW4laeDoamJrq
Y78IXiWiUa3CsiR4lQKp56jHd+v7XzULjqlml3ZEu+Jo2moWXKIJna633GlYaeYtkxDSBDbLcSUo
lXJF9Kh/S7TWu9uCsyGJW5l4LE4n9PBQt2MYUAivcXN0Bd9L2Kir144emIRTKarQwBKmTxfK0n8R
RXTb0mewEeckJGCuYEy37vBCr+hquHT48b7R19RQTFxfLq8Y2gknp31JllzpOp1gCdDiKoERxnQS
uqyQs/aUVV9oDRHtjO0JW0cHeKo4XORM+rzSZdhWcmYKy/i+kgMeZyVXMXwMPu3PPr3PgqRfquLB
GMzXeLAHt9huLPEMpLxu/8y/z57WeET5EqepKJl+FYG+2pTiZi3sRGde6XHPjFUiHOCWEmICnyhm
+OuztIBT4IM/1Fyst8cmyG/rxJudaMbzwLG1Jo+G/HVx6zeCZLv15k8ncpCPwxZ5tZxFh54HGRfF
QR5a9aJEWLkzqmB3bkMrDylKD0ZQrIGGolN2nU/VX5rOGua1d0GutbjG/STXktqg4UFshe8KQyOa
rT7xnO8Vus02xn5ucYxUQ2UKMaGPmktKIAfaAvfqvy/4qvzHI9ff5vVvp/QrroFOLW6cbbNhjZjR
zObz6/1xv6wzhbmjK4qHIgw7GL51JjPTmDnMBGb2ggtbfCYtM9YmZtVb74/tkZsg9nZRd0QmiuZv
Y3Axb2FwMWNL6XgGarBNVKYoXaMuMiQsrEmWdVGWAVxC99Rn9TWbmZeasJMwKZmRM6vnsZD9dpuA
zL6rJuZdr/nFyffxc5GiklCzYppRF2SC5dt5nhLExn1lJu2xPswhjeIFGXi3kInDrNmnDLOFibIn
gDNF5Pytuys5UacyPZgbV/BXKGHQA1ZRilsUekjKZMh59Y+N6rrpDn4HRMJ0KMyXeZsJTAPn6nOU
2Uc/tELl8Ak4DErJE8zvbQb8GvsMeYepcGC0M9SLMutrAAWJ8pNuwKjeBrTIjOUGBYutEyP4TFCC
JCQljNlfo/XHII0ceDzKcQ7D12obnBQntnG5h4gwEBWKDIxClADtV8YgA5DRJ/gHwwOj7t/HnGL/
YS9xTNlQNfQAssNpn2vA3/aS6zQqYztRZaOubUI96bmuxd1msUiy20ZBb04f73TKTOEEGMY085QB
uBJBlkebzgnZVwbypSOosRMRfESFP8A6bU2/LbPGTho9LtVIbkIT1NiR4wLnZ5obnJzpB9L5UBCD
Be/IZ3eVcJgFdovnQk8YNPV8lJRjhGcOw98DuDA/woN0ottEviFEDPQ61G5Qb+re23fNLI4YBVgP
jCM+QCQShweqPkgnNi310/XjqUzQ/V8Rl3aBjFCxemPJR3Viqwr2C6KuCRESCCNLDlJ+OB/Vb5Pe
GngnAgoOb0AmPwPuJbG8o2jfoT7Cmm/UcaFEJ7ep6XOhjnDjTyAH+oNuCB2ScxE+N4Aj+JLu2K7c
yvkRuoVQdp39kwMRUghlQUAghMMzyVvA62dZ++kefSV1AhKBFO3c036gVcuRGEqCixxJppJLR87W
H43xURsfcd4Q0mdeQmCLKwgry5eYpjj2yV8UDXJkQnTHp+N/jKQ/uUMd07I0myOrolO6+udIGu5T
fb/fJ6Qs5BD8PIMQX3e4oEgAJ49slR1QxpgEjLGakxGFCO8oQjOmN+FIkDbIuTCozAaMnwaVbUzm
EudTem6g9K/sQJAlv3GMWAlIIsYp1gFFejQ/yv7BuWY3PS1QOSKevsXGGK3QxhOa1nQuHBqedcJ6
dL2nSpMNcwbCfoOOnSpBo2ZJAqL1Y3NHJsbpMMQmdwovgIcQzaLBXT1KQsfu672Nz5jFBAuFGoGv
cwcA+4U2Y9PAoR7nnIUgmBgj9HAtKT1GMhOMSQwpsAlwG8WxLY6sLxiEhVQbGYcIC0HMn57U1Mmz
/Jp1RbYU2YlIHyvBBUVZlZLp5kU+UDJNqz6pVQpPkeqOdUCVdFxC8o9JudS2TO7JIiuRsnNHGc6G
55G+5vRqqciLLht2txEb5C2qpDDXQjIg2dxQV3NOneb0P1Vs+h/cbojYLP7nWGQw6OZvVYS5k26d
sZy0rYhZf8ob6nVspe53NJK1QJpiRgLWiUcKUiTe9oU+OwcOvk7tuTlmJOEgfMMdhsYWNZJJc0uc
W1mg1iZAU7TYQUMlwIMrMW+myGz8BuigL6OLFfG7dCNJXohdxRI2rITBJZcXaqUDbEqy5RGFUDsQ
qtWWQ5g42nr5OV5h+d58j9/GXZoEG/U77q9Weedh5zLppb5+oHCGaatX3rAfa4oolVlIcNi1yZo4
Le7Se5Kd8VvtKh7npKtSwzVKiv5xXaW8lNFHyQzE4gzxBdUmlqqDR8aRu3ziPgmsYCd5mhnYVSTC
esbFb59PtBR5+RNyHvMrb9RdfFOKv1R+W9DDZXTn2qS82UPLkIy05/AzBuPtjWRPgWLEGQFsC55c
NyHcWFseEPii7qVCjKUrp9LSUf59kJ2HFoLKxtE83R8b+ZHF3r0RY036KnGC448YOtyk4B8tHz/p
stmoYSLCesipIuLzkT2kyHVyz9Ozk2pNRtIEMRPt+aGExZegBzSQbiDbPQktLfERu5z2LWhEv54e
Bv3hUmfSObueEmxGjhppTXh/OOG3QqMNlupYJwisKPvujTsUsOQ/YMLQHmZgEl2ADBSb91sEragF
WyHn3vwktPWQBNLvBrXgZM7n8Zh+o3GlcCYnPNgM07cdLQEHTeeP03v5E6c2+C5iEsqItLcoI97i
PHKf0AtfHfjIHgYuUPONFSkTiHpKpKi2yKwCfKYalbuDszF+UtSimERsy7tbjH1jhetGKSTAtkJ9
hngK9hzhxWJBERpcSUhg1fXpF5ENOBYNf7+iqIPuS4geu28zv/4gSdQPD/hmQFKjdsRRuJ168Mug
VI/ppwEL+ghwqxDgOsl5QnBmoIO45AJtBm9LVwRvC1EY4OeWXgIIN29kTaap7XHppkYEK+Pg7uYc
6kruDzdXdc/gpJlKSm2J30pYzyTM/R4bZq9+p9iEpUYrIxJ78KgQnwhGCfgRxXjM5BTjNQapEzjQ
Cb1JBTvu4Te5LF4+CKAQfpOSrqKD8024TXguV+gl4lkCdbuoXwnFMqKVuvHWeKP4IydygtGkQpeE
94PrOacAKjutqPI4TIJt8TtfohoJ+Ewqwo9037wKk1ccH0JdQGUWrM8JGb93Wr0717hMmmNj4qMN
TS2QwrAGiskA3Gy6/7GL2uKM/8+ijykOY7KuWI5Mco0wK/ztPLaOl7t27medu73YK8nKqY/kE6J5
gj1MzRyekuB1cQGA18VqgJjAcLHpilP+7n7Fj0BM+2ZJIKGLNY2iPQ0gZAZA3s0hvdvIIsXiSt0e
YKy2fKS0qitB55DFR4HQpXQ/XARKVYMmcmUfPjaDW33f4ydljECaSGMcmfLHX+hYutYoA9hluy7c
GkGgUufo7o4Wbuo4p9QN7maJwXTKyIlYJlJK9JTwJynabX/wX5jPglwX4wqr7Yd+iIF9BMUr5Xqm
nIYEUvmL6cP45uTPoez6iv7K5WqNrEyAtzCW8ZAVAxISF9vw7d4d0ivQ4mRYfDHJLHbLECPZCczL
GFdEV/ktdtUoN45a3J5Tk5KElTRr0uToA+KrSwz3TGjxYcCfTMq4yFko0NZrPvEKp04EKxRljKF5
gZATLuzBbXSbI2qOpCfgbaLO+GrToOWQuqWlLLqISmFMcbzHt41fSFVDmol7ROD18n6S/6PxA0Tg
D8PJ0BUVJLlmOLby2/6rVP11LadeP1y+0RVGkbi7TxgsoDnwlI+cuGAaI4KDqyIc6FiGedBDwXh2
MKNwBWBbLikOUBBAdPqhTtH/UgHiWWALrojmxWVSBLRTNHbXgJAsUOLs9GBrJkailI7fkAWzz/AQ
l7lLXhiOnPuQvDTu8gSJjeeH7Pib5n7AatPiYQQERoezPly/IaihJS3RMoIZcA8nPAlp+0o5av9J
BtQzwa0+ABNhpwfED927f91PEmyAkJJ5GPJ3LozcfXGEbw9XGHNDJnORmRB8PNyvnnZ/QFqzdg8F
0andg00iGlUOJbM4mVHooDMOkSu1VspISSnkdwfe3I7k0GMjH7uJFe945oRv0oAVTQNuPJMjLj2U
o+gb7PEpBZiig9y7OrRQYJcIx78+TsFEXMcilPUFHe8lKql2F3As4rqP9VWksjKZzpS9vf4v/C5n
A5WXh+UlN7wFmC3ONswp9LB1z9weXQeCQ3ShN34dv56Mw6qQAJucK2KCY5yqSMaiUcP1Jgyad0Bd
XErZqRT84JcDkNWxidhvIdqi8Hiq0OSQhkwszDXNU9oLeapUz857ElKQ4fP0L+rjZQtI4e5kwHh5
tboDID37k0SykL9oIT7b61y6KiBbKZxvRNuzmrrATpCWmGViYWvFWoFU/p0QoVCQt46crrHEzmXA
LMaiinQNrKUBo/a7rh4qNtNFRLyoz9TN2L2f+HekbQg5+29N+46vIHxGZSLBpsSRxYhWMNR7K4c5
yYcWS3mAn/g89u7ltaDbSXrfZqkRlz0WGCDxkMtc0vUuSNf5wA9V4xX9AV7p6RQXBO+wXKC/JRwE
U8UWgEDHg3bHiX9vhXRT9DtuBymwWxdjysLJ6X5UYFVcsFGJayHxpHcE0zZJ3nDDflhVuCXiVsnJ
wDIOKuYU2Fmck2HZbx3E+iY0KBbOJ1DVyDld018H73YRj+IcoEo4H4AYXFzZPN56dgn/rpE5EFCg
uL8f70FVhnKHwU88dgtRLnLmqDFg2Bw6bO+uovqDQ4tLPBgYeM6OX5xJ0RQPUCwe26ZTEuj44UcX
YCFyjVJUwemhrIqohWN9xLxAVgP+haU64jrcEhusG8ph1nhsmEk/JC0ffJWUZuxIEd5EXLXI5SGq
6UGL03rG1I53G3Y4vLfO+/dNVtuuor9vsn9fFYX35m+brKXOJ63Lr7jLNj0oqyH67Jtvfs6SVg5E
AV0TCb2sgiS9rHECd4vzNisgFxPD3VedkRPPSSx7VL0peVPsJh17U7y0rnoVZo5hTjtmVBncn3eI
l1gKt9M2wj8kfxVZED/1GAikWJdexvlQKpzEWTMIVBGLIkYMwJ4ETHkfCDXB83fBkNgEGBMoT1Ds
BaUp1sC9Ev+SXB3XeEaxwypodbByvJWsBv78VrFh0WO5c7BCvJNIHXqQ7g86lQopOxXZqIs1jQVN
P7COXSaxiNHf6XgjnON9k3EjFuqE1cdUfWJpIv82BETFsmSxXpmsVEbEMsUahf0HC962Np229Wg8
QRESK5H5SVbECtQusSlFrDssOiMrDsfo6mOnhvNTh4L5KhYYlpcd/6U+Atrs7YC8pd4K3QBGLca2
ZfOGWZ/dFcsYfi4ZHDVeQkVkm3B1j9wIcTg8cZZFvjsLYpMpWojHX5cKsQCx+lAOcq6JKkX1RzxH
rDWLJTxHONGwRmBLOLC8rI+UG1OOEPvaIt+ei1cWE0pE+rP2eeZ2tvipI8f7mVmsJUjEWUb2BUQl
HiI9cgcgPb4sPFYOlg3WjPM5VRf6CUnJO54nGHBpltyFb41VodQ8BVIVn/yWWPzLtzZRGTdYCY7S
+cix4WeJUadwdj/k5fFGhcnGry/+KKsBS8GFT95HUTVwXLwHHUoqOJFfmfPWHMkk8YhJ3hKNeuUo
jkpMTGxmNb2PrSHKZGYOD52YwNiG0ZthqjAklzatu2u9qTUxnW+4X5BYtbGIkxWO7aUk7Ysa9X9M
Wv1/NSzwclTN0lVbtmVT/61SOdR3SR4NUxNeixO2s7OQ28KJQdmGFiGhoFD40G+WJ3K/uUVTbJpM
L38lC0pzlWdSWXjEvKaNar23aJWTbdJHI8ixc6wBG6TEaWHm/a0rRmOM4pTDpkF6KC0aKyQOIvuw
vJwJhscZ8EqwrUEr8h46xAzDYLr/IDFZpChsPKbi5M7HUXU5XI/oj7CVOUEDkG9Lqh+EASOAgkJA
G/1WHtxJpET1A2g+yll97ldwJWWyC8UDoc+2vdsW+ugMXodyD0YD3kUJr67bo2s/+d0gAt0VM7hz
ROVoqod2jvQ2OhHmZUBQR8gbSzqH1UMZu5czb1tMUgFK3Xsnwgow7SHbQqorb1Ldq+z6LY6+Vke0
ESyGCHDjKYkdXkUQlb2AMOFURvlFSBZ4Rtu3QJOPLgsfbE/EXziiVETwrvFQf4RjRtgyhj5O7GA9
8MpyaNffOV/wy1Y/EJDs8mAhuNgj7D1I74l5okhDoxkvH0R+Q+YUIh5Iuzz88Y17Jtj13wE6SH+Z
9MrrAz1k/jQbPpdeJXgiwVITTigZHQRuG/u5ft0vE9wn9vYa8ndaBAjeaZnRWUb8QFvg4gIfnVz9
UYMWv+EopypdK/gVqa2mWp6Biads58gCFl8p2ZWVdKvf4eGYU3dOgaDpUqahyua/l5mxdcnsNbG6
ZO+S6WOkOmGDo4/qzkLrCkMqGshF89uT35z8Q/9Y1RT/RVp5fcezS+5N2EOhy4lys2V3KSA0iQ61
PhxYf+4zeyh3W1JwwutMS4UoNuLgw4qvG8Ez6IF6JrlL1JeL+djZQllPDCQ+1xOSBib8yXvD9N58
HMTqEAYJmYEHFZux6SUFxnRjUSNmu3LEZFWnVUOkAR21rxW/kg9jmZw/fsDZqH0vEG6jUAFnPooc
dGuDj46f/n1tUJX/tfCzNmhEv8mWikrf+A2fmVeVtSxXC1K7c2RVQO9a28HLXog25RjVviXMJsvT
7hFjTeAeRMsQB/z1q3NLVshS53i6JIRSey9YPcl9o8q4cY5oiqOmYOLb90iw4RjmW4zONt2hrtkC
wxaCyNgmNzMbCVLe/lAelRT7DsU2gytylxAYD/DCxZQlIuXryuFsEFOVeWpuM7QywMRHZcykZEYu
MO2ApqKch1fHg4B/jRvErYSGwVCAlSamYIM6w9+nn/CyQ5iPmG+nlKn2627tfNlnF6z+kcRmympH
ZJLcotwA/+EeB0cHOX1L9xHmDGSkdsbRKqYZbEEm2Hl26V13ACfg/PceggzqXRSpOGAzmRyuO5s3
Ckt68WVcYUkJtgjSjJRAVpnazyOzh6nDvMm1VO9FoZu5MlwzxCz0/RXRWmNaMCckLE60i4zwejBn
v66DQ+EyA2CzWyiq5vDs3YsQpAgjvSXyDBLUDFhDZDKDeqWDiDMso42Ce2SHcNJG2d0jjG4gnHMI
hpMBzWhmKCP9tdHR8cdaiHgUNTAMluCdUGnSicRC5vzHlRzj0R+u5JaqabYpI61Dk/nPw2dnTV1R
9piq98MnZRwUGVSfe+UduVuc2kxMCFsBnFMbNZrzF4q2GiadRwPtyyr8fTC05oGaho/P1g6LMSxA
JajBggiR/8KdXj5ybN+qsSWmNjQHHBcQHNTC0Rr5JhO/EjnN1ewXsz86/tXxL44vkmp+dN1E0w2J
GpIdkxV6FYCjCyd2Myb/BAqShp73Fp2hu0mBws2BCwzyC19yiMMWmRWiNMmdu6PtkR7BSiF1sMkt
ATiw6zDxZ9e0b7dgiZJQPOj+YsjsPiOkCbu8DCnPOPgp0svjTLAy8H+o17Yg0lxsb+Skg40LoVAk
j6I0U1sE8PC+EAEY1gTtJPWS4Tdqbw8si9r54WI8FMaDoT+IoliIENyYKYGT8xC8CVXbXwG8+IqC
GM7vNm827GPQIyKBbfXU4h14lJGVZQwKcbo+wrimEU9xsPKMd22Iw5QDx78va0RV/6F8Y1oMEc49
Bgow5TcIgFMp1q250aBgr70C2zrg9UfYbfQCBUw7n4oMV5IXCCKYkYZ4NgQaD9GAe/PB3OEyshQ3
YWV0YUmCkwPJAGTy9nHSBfG5uSTIxTHAYUalqYABDvoxKyFlGpoxyA0wBvTL5wKuDp642ynObt9Q
chKpVvTZ6CVcifTzQEU5rqjqGC/z5buQoH0+U3EuU4pH+huvTgvaIM9K+XkmXhceM//XmV9REC9A
ixgr3TckCXmDiBGnNwJkmMccxpQ5aQRHBCM4FSMKTrhhe8o+cJMOrfKJyxOVo6uH6I0HiOwuekNV
yhHNu2HixlCN15DOltkex08oqkHVaBz+AOzp5GV4no6tIrIcgc0T0rkTrhZBXuFnJ+LNs7fsYf4i
ZqfZJJASTWqwDSfHyHBfgRYhKeEs/KZFa7IEIH8wKPccfRS/aP0Z2MdhB0h6/EA+Nzp+RQrB+pYx
AjvF0jDaCdInu+YW5uVNB9zD7Eq7WkOtYiq3vBmjVor3abThELjyJXkhte1CUQY+6mvC+87bbWcU
6s5N7n5ACsLngBSEuhpBELRm+KXajy4ib3wbDd0vBLkS4eF3dGy0eKgm0wRPLynfic+ft/1GV9aj
H+PPTXDz0YKjNtEUjwsk9qsv3Iiry+NEZQ2SOJpv0sAInf+gXpNRino1VLP79UhXzeB9pABiccag
DvcClpLkPm06ShISbONg1seb9pYGU0HoMsHPSue25Tt2Z1mGaPLUU+Lhs7rCBw9pT3G07y/f+bC3
YgImGK4jnDK4juB9aSEmMlaPhiYGtvGM8piX6J3eY35pgM2ws01i6DOiT2uIUMY+U+sCtET+ezO9
56JPedwYet73t5b2dj5wReiPfPsW6gQdHP5oZ70XNwvyQJ7gItolnz9sEGqjnNaAhsFTC+dS3CI6
mr2Po/eiufJnIE+wKgFM6muolxHX/dOdYn7xno8VmgJvLL27wn5v2V/AGgy4vhEVYH1yoYuhfKbY
hhZDqH12yHeP8mqLmrf5i94wMU4ZaEUSo4mLZk8AUX9BpmgEaxsiO3H8/SLX3HxD8YlHRZa4UJ9B
pAtaSfD69SaE1IkxbGuaMg6dLaqaggbdVmKTwtMF52q49KGKlvgUr3CH1LQ7ZSAZYlxEhI6gzpQ/
8QnRdWTivMhIEBGvjcShv98JEbnzzMxdQUs2XN39jlp7T6dNuBpJn1RWH4qZaJsWBVBCQS+Ha6GJ
U1n+CmOqcaEU5gg8A4kAKMWn87ElutLa4+I2xO0wHfhBLnbgJ8yWAS28Lr/hR9CJYVKXx6siABKm
orvqG49SNKAtBi1jY0AWh5+V1RCiBWAfBZvhG14faAnjUQ/WQ/n6oeEccRWNacBPM6B+SvW0yjxa
LhVtMuR3j8P0viHqB0im4lKZDa4ccORgNVw+WRa1hoWZtnDtsm65wDFYeDiU8ptMOehsWNJEukXr
IdMEM2DXzLMGUXZfcmHVYbljdeNuK5Y/dJfiS9NB5djGIjik2tZKlg2BU+KvwqWhPLIhsJLsGwIV
HzIWOTtQ6XYe54NY0rC4E4vBV7+V9oE2kGBWiSDBtkHHxiLClsI1CL1fnhFayUHXIh40ODOGiwMv
GlgU5abzK85WfsVxhcYT2o3p6mpjQFXowEpDkiYD6IBALv+4t+zZrmjZi9mRi5Wpcd8Q5GIoz/Bp
WQdZKzAqgayiE38dufo8cOhmXzCeO7i0whn4lth0TNi8apX6SU8cqGgLHAdKDoKdwv5MoayjaYTn
EYo2HhDCURP6ZXQyoIvtc83OiisOE5xMsXOKXzhRMYEdmssih7VmpSeOmoLVHBNQXxoxFbfZ9Oz3
GH0FVo0+Masq5n1QDrX3Qt4jseirMGIZz3tbZN+B6S6ggqWvYNEJecPmRtES0ADX5hPLIRGmRcBi
iJgBBsX8BqhuDbmGTouJoy4yrMhkLY9yNS6kmBzV25JwQQtuNyHhMR8cOSnxtTSR2oRCPpB7LC5c
UHAX4/44OQe+Ww6vX2xWKHv5PgH9TJBAsLgGYsMkkbx5qVLL9axnXXmHVHBon6hfslr1mI+ZBxwr
XgQqrCZaIGQSJvz4tViH9c/wy250j8SMdxOKmSy3XOLUxFGSdRBEJOyzm55kvoSDHiglHV5e2JHD
Uk9kjWDfEvtWCNwuJxeNk8uHkmrd5hehsslkBujbuHD9m6i9hHD+FHy8i8vpmFeqbI0q+zPbL0aj
z6jfFytCocFmKKqv0IALz+EnoHDDNQ/a4eWBUw/4+VH5sPexRKMpaNzvOGZw8LFviI4brqFNfyH2
24i1kFQhxRTUW248ECKjGhoKTAcrmpg8jyx+LNguLwJRBxntyU5YZqQh0WBBYIaxhDRw2YS4xQyT
jb1MC1YAeslR86VQDjygbnxGnD3ovDHdmdvWs5iF35jZyf8RdmZNbmJduv5Dhwhm0C0zAkk52Jnp
vCGq0jYghBCDQPDr+9lQVae74ovuCEX3V1V2WpbYa6/1rnfA842y+50HjoUuFQo+Bl8TyBNJ0tCi
YPlcROR4Oon43g9MwIcuvtq4fHNSLaSAiMPxJs4P2u4EEaV/0Z8/PoTOfKwd3uAZXsdqWgy8vB5o
mKMX+w9OyARffF8TjOdsciJ2kXwy8wt0NGG+fP3rXeOYwLve9nd8oMbJxIAHPpruVe9kQylTiAkL
vBWeHw4fjcK0X7DFOEd89/C8PrC1o5hy08DaMcjJrUXDQbXjK8I2D9ANJ+QOl8GoX2IeSe43ygre
zUfxyYmmaRWl0nxjbkel5Yui9oyYIFKr2ZFvtdpQUh6Tq+ZS6Ma1Q9xO+T8exBOsCrg/sAA9JX9Z
oKmxBKfLsKKPRHiq36b3BjWMJa4Inqdnfh3/wMFHtsQRAvFjdy4BJoQQjkI+Ubo48QHiedZFef2b
bxOZrE051FTMHAUoD8BPPDzr6284AqoioGpmZp5RokBipwuvhQTP5h6lEO9egRmn5kkPycJybB+P
DLoi4a+EVx+mKiy+BYtJ6KsQ6+HvRVfeEivX7zdzLwxV/mL+U/RRZ0FrwfRkvQmVlbTPkYeuL73y
wfEXRzi5vcdth3FL+fj5VM1L7njwlPCXX/UB3JXc3w/IUHQ4y5Sw9MWlALYeKlLYencfvt4SsECd
ruF8DVW07jiyrr5Lqqsg1oh6MtHARlBUNmI+3dUBDs8PdDwhdZGh8YaWLNaMuF72ZpXYalL6WCzZ
+5kR7nqwp8M3jfwAwe/Lo0271a/GBahRsCxAjZJjaFu5I951D7dTuSbdzHRlcAKeYT9/xHKxL9o9
0Ek/77+RD7jD3AT3Xm9MPgj6tYioXkUw1pdeRWMfAdFWlwgUBwkZptJjeCvCyQwwjJpyuEliw7tA
gXDGE8P1zoSgH12IgF3XtYolFrUtMirWSOH5lb44iYl9OyeGKXJZ8RwmjEKYFTJqQ2XlJeUOUYXw
Vi+QJflqIK0UwYQ0CbjCwxUKMBhAat0ts5MRUrRVh4aUrYgXIx5aLIw5bYmsJnc1aVTQIXuNoNSb
AGDoXAa65WP/3I7+CxUBghYbW8nVbuSdeTpyVdmTFq8lLDbaNUKppjRMxxG8yOLJ+qK5A90iT6Zl
ZQAdU45wituhxVPD/tgNUd87XUcP/f/1n+dV/2mzI161RKjxJgpwE3ZFaCyBUQeqv2Xbt0C4HetN
XEuROLkDEnr0AOs7s++e+fc722Ed9wpG0WCoxqqiCjfSJp8Zygz7aVqVoQZFSCcuTuQD6ZhZI2p1
Nt8UqxHpuO0UjdiSYh6eo0ByH9xcEFKYPHLx++TmO04IfMeyTdwsN9E+UyLo4qP7wNGSKlCRaRwY
uquNLiseBcgpVL61uVNHrJXSmQArF290NcRyLOOy4WqCbkefC3IzwQuIz/0aEE1SNJSSKtblyJaj
BV8E5xMJ4SDyhQcqOV0yuht4CnTFtMR8qu3beA/fhh2SSbpATNco6ryk+WlrFKlzVJnyD36PzsWB
KNVhSNzUObAyNJGZ/DTLB6094BGVzUKOjwqfFxSf28Ch9Y3CDz43OMlEC0C6od8CsrzdhuiWUaod
teQ8BXqOxBwJRtC7Dc5lWpCDSi+hligtuAwfKsHG2HfiByy+pmYW+CRbAnUV0DwAV1rW6YeRyI0u
wXKdld9dClsiTVAkcRutyPyiBxK2hbSacyDQo4XyOITvzfSK4GWaEvhvquLJX2zkWdALcyaCJOGp
5ZcAY46zESxLhLuI5t1mIe2tGfuw96EttU9gTfdgwN+2i67neNlnKOGw2vwF12+wnE2vw5LeqSGM
Wf40IbVBKYxYaY4S7iHqqZZ9YqXAtompgzKfHS58W8CbniQFFYWvc9Q9HmtDaqmpCZO3wPNOyJrQ
NBV6CgQFChb0TACwaJytQ96sHIu4KL4/+tXIjJaLCk/fAIRNU0+gDnWe64hoKrbSbZw9TvzHsUzl
OuEHPcrPgcpMc+rXILpVYKEAYQpaJwOGDFHaOaV7YETSoTJ2wci+rn69vrBi8NS9UX43nx+05zQ/
feoRCsn8zzVtvZJc6+Wzw5TI5MufrWGaNZ92Vowh0sh+DTIoDzONK+6/uLIiEttaHmhom95kmzHo
kK/q78xIlC82hUx9FRld+x4PFv6iLUj0QXqliyNdGvqXePLPI9AUdwpWEriAEFGB0V2s5ocLjpVv
mxil64QYRarg46h3ZuAk07gEaaMjVWMlFRVmXJFMFeVFPBjxzYjP7X609nj1l1XSEGV2ut6PAFNJ
4RHlKmIHWhLpyHkxIUj5l9WCCbewR6xFBA9Y1l7GqghL2zUJvHVmQPTgwChb/XHuowwkBT/otUSi
nzR6USJxuA2Y5+XDbTlitkAgIhhXSkPH03ImYycPPzjtFReosETwuIcq4uOb0w4jWFlQjkzSRfV0
iMsxzXBWygCrIsuILt1e1RIDYY2nrtv4xy4Y4WtU8KCJiRAHD+edSSC3hQeKvAYObVIJqLbz31Rb
20O5hmYt5wrSSLUmEfsXoR62EByjx9nCXDYX3AyXhW9cTwjk9JgUg9s1xuVzNc3ll2G8X519AGB+
GTYvbcWlvDJt2SmcV7dC6KBm7itQHvwXjtZZ8X/BOg9qtydBoAj4AdQCOPbEBSIe6sMpd3G8QTqE
1w1WAEiHhBWAcSjvNDMkiGF28ReRCQ8bds1nbyIQcF0K9nKC4f/mUm+z24HUjDPu6pC4WVyxxVuY
HKZkxK7t0HOednuzjaEPVGkKIvz5/oQ9Lrl3q8XE7hNzdS2E5sKVqvnn3wjJhYsARQW+qzDUJYkU
KZ0RDD5+7hLHwcsCWAEONy4xz9ZL9rMKwWD96pc6+ooCakyOn/8ri0kq53+PN5/UX/ws+QvMnra6
8ysv8JthO1VSmA+hRRIFZEZFDhX6U6AhWFUsovk3dThlF2cBy7NjHHFx5vphoD93sF5wckTZuAkO
e+uaDEqIlFLoV9rHq9Ec++UoB44qB0/6FBp1RPoERv7YP5pgGRS8gnJ6d83VkfK+40d5ju5sxZa3
UPe+ghOwcEni24UztX27wnkehq+BR/XHjhbdDnkXeAED+vNeqeGshDhGwn7y+rticYo/Fk7y/C4Y
zwYeQPj7oFmEo8XUiXE0SzZslegrlsgKvxBXsGbClQFphRaKLxSqMbcyu10Q5NXwHvayxoWJKtXD
5AcTt9IZeg7OwZ6P1XJMxReJ44UUcHXw0007HEnJIx+vin4os4uYUs726YOkA48uFGj6gGpyW0eg
FftHWUz2qeJOO4jbYcnavgkvDbZswWUIOqoIC5cyJNlCkE1bTHvj3vxzU4Mgqb/wJzkszujpAIFe
YZ+xMVPCl9HcVwfW5nZcSVGDGQAO8IjPSW3EmFR249yPQf0eoIz7nsA8L8eMiGEARYeERgGSEZ+N
X2I/GmO6207xqMfFySKwYqW7SEQtskWHOIc8lXw8jnrsSDvv5RfPHv9yQnWtezufNA97Tcvg8Jhp
6YwSCwAfC1R18ndg3YRBOaUzc4dDpo5JPetx9vp7R9npMTvKImBL2a/cPmLnG1qxW5hjdFsEcly7
8Axx7eLwb0UF7425O42EGIEQ8ZCwaYAZv1J72cNvS3gWQiJzd0Zy37lw7ztQKu4dXDy+7lDTc1A9
6Hsgct7gMOcOMOcFpQCuIjRifFdZ//Pc4uOonsg8I/CMw0L+wvUtI/qiinxm0lWFhm8DrWIJ1yWw
SpHjXjF+jMEIcorRBhl/LxxejRU4Li6UOiwCioDIC/pzIiwrl9ss4BvbyT7m2MW7poW6F3a3cP5J
X4Mnt3xiw7o9rjPNyyr6sRl96cVdWGdoFi4YOZ1x4CM9PW7uMWI0PMuQJLQfNzzlaQKpYzDMUHvT
vMiHOTs4/vAbT0nlE1tLrOQmB4ESDU+5BiEiYIDbz3+YxOkM3/O4/4BDJZF6f46InqBJWgD5Onh3
8Q/4pDk/TnlO8ZrE2Aj6jyHyMyA83SGVE5pJNzr7DkSuktAIjO+8TXQhj++miPHYFn58e9Yn3x/1
oaMxWKWWVeFxz6Mq5b27JK0xnqTyV5O+IK7AplB4dO5c6Q1DZ7bSHfAm24nv9RDObVxl+1Z/oWbD
pbq84YHkfHusX4fZBLcysJ8YbExCIYgnHf1YZJHtXvhueNB5tlvd6wh08O6wDvDZIWMUJp0WGpdw
hjsPoXjlfvZdtLvhjrgcfIS+6ydM/YH4gW1ejEIBvxefhtzFvZzajzxD0UUt28HyCGU7NJn4+ygV
9ZEXGcQmfGpyWtO5PbDeLqXDRTmMxUErDpWesmEqDxJ5v7C9aFN2In144dBeEtBKlVbXq1m3BA8M
hlUUR3/RL89VKI/BzEw4BoUqVAzLKmRQLL9975jxuMJHoiz8+l2hapS40wRYXaIX2tK91Wc4lj5r
lYTtV/ITu2YMhnCsQnjkeTuNaAUQRmGfCDsCH06QajBuMDkAXmBPgmhC1CeR4byS4OWWnlinE2mI
KpOhFYrIavgJQaTQVw4oDhrWldA/5na859wzBn/D3+EdTx5WEaOIqCWgFqeERYIlBeE+lbNkhwpA
E/G3xMiS5uvkEHSiRnbU4ZhVB7YCugd/3noqGY8BjzzWGaMl8m35i4sF7eD93DEW+P2fteJGuYib
r6/uUCcWygnshs8RShvKRRdn/d552k4KgUqoi9fAITzFcwzzZhHCxOXOztkpXWQ/HC3KDQ4U4P5o
J9B/En/RBaaTBUQCLCGOgvgm97sDA8Y9WF6kPHgy5UA3/d76AyIyzEQyv+FzgqrTO6CdwU6QkYUJ
Z+wQyEY2+AgTjP3K7c7deOfwkstSC/LgMHkTNUZcpFgMVn20VEza0cQAzot1fmSTe7sLF9xuIJw8
3eD+0jD/vMkOPdwNhi7rtB/0dwUPB/w9qsMP7qYLyyqc4mlfUtHK8L6MT1QSDngHo63427OYR3PE
u9HwqwR7ncTApdPyYP9Q+DC67ZBaKn0SeF5U0WOJlIU05di0orKP6z7mdoSKfmzkI5Qn4qk1t+4P
R7cqRWbMsAp55JE4eXwVRWaM6tQtStb4sSCkxfYZVGsvAQDlaXdLVVzzMNie06VJWU8+9jfsxNZo
mPpPgk74+oHtWzSwU8rDXIBjU6Faj52rFYwsHSmCBB6zvlwtXvFaTli8CnhScntchvEaxi8qlWCk
SsmiJM8wXMrTWT9iubcz0/r9yvIHikAe1UaIBSM2EDSsXGhNENn+7RE+1+9b8DPrfwu6NDvB089i
cq+kUgOoFiMcrPDmLG/K1d8ImuTJ4og9IAReudoQYdPNmEwBWmR1GZW2SNIcZOKAIoUvmTmiiV7i
Eddx2y8bt4ZJ5kNX4l5aO0wwnV9Me+ABQj9HptRm5Ai9DmIdlFbsVGYrLP9HS/6+qHFJuszf3uQD
y9ASIQRJXzjc4EoZ4458hRsAmSA/IF3dNcc2Nc7xDhk92ZI2uWvR3Y4ykLJLJHvHo6wieRYS6D4+
K5w2bF5CqyEULiirYHAvN9d6uAVPvunqkqtUbP097e7lxNQtXmd4N8zWM0LsRTjQjCGc0MgbedRA
NjRCKBrbcr3mqdacNsMnEh90Im/c3eXFQNLcew90z/CUxAzcfQ1f0KDbOGdJcBOpzuxEPFBvffjO
8O2ttOoVTN2ID6zGWDZhVM8GAXwbVAVyARt0oONb6bCM3czyzPCanTBUMJdTKZ+wWr3hyPwdOhEe
QrLiR69w6CDQFbagGFGMoMvNq7dgPTj3NVeSvF787dYSTHKOlWa/sl/dg5MSskR4mNFoQcT/0Jpv
i33arGRZdmTnvdHvmZ0fH9bpw3hl14p8Bs00g6SKDQRb1VUz3QkMtpAOCKeLw7UmCZtr2uEH8Pe3
XkEEPt5K8IFH8BhChZUd3yzvHMeqiA3mhkDDccNPX2E9WUVk7jLXYuFSII26ENvkT+S3IiA1fGSg
HXiFoKz2JmgHg0gAPRVy2wJpGnsifDgCknNrDKNNEZhbPkRUbulfx6N6P8VdF4IQ0TjjHiH+v00m
QlL/aVuBdg088hCkmBScR9idBaGigmt8c56fdcoZTZfl5zfAfg9+fVI4OZM9yC5krj2+1QicyfOs
4LBqIEAxAmfLewxi57OZ7d0MEeDDLotH5fqRXD7UxWGri6UCuiOqBPs6ifAu1quJMe27DPYkAWPi
Pi2UXxLzqCCVsPFmL8S+hz2yui58nZ+s+Dx8l6HiURKICRlOuLQZ90OFOfPN71mGXYO3s3svWP9S
jAkUC3cw59nHQA+nTpTv/I2gR1TOzxZKQ+ZqEr1agKsbNzerY3KiuNFhLbztVZyT70nl6U0s42kF
1KXHZ9i8+b6/QRmBXi4EFqheHLyKCgiFV9w8InhytLVlwHOKPONORNTGpWB1UpKiK4ysUB/fri4v
1jhAUKhlHZhvrKsaCB25U70/fuB+6mH3j9+Bdtn3u3iGW0GJTmrU9vihKJGCZVcbzSDhGA0k+pJe
L0esaxbMYU6P+6k0TlgU5KCzsaxFdxzQrhEr/o45gUXAPXhOqOlbXj1XesfifHKM2MqiHZnZk0hY
YUSF6tH5vKls/HwmORD2CClWmN95w5jwTUEmKmMI/qzaAelY7SwdphLe3BxvzQlN87ScRsKBRD7u
2LMVdkfM680YDXjCmaQtIt1GuMM8mJPoOgah/kS8wh534OmZQmoO9Z2PiRIvJMVOwldq8dxfBLl8
viGlEjp2QWNiaU7k9aoYERFOWOXBXdrvxCURF3ZMb4Ag0eEeJHApMVi+2OmALwEC9/FgjIdlPFxg
7Yg3Q8szN96E8XEjXEGofjzQ1BLW3uyUt8capiuPdfM4sbSWIlhbsKTxeRA+Z0hzti8ehhczDAFg
UCtowLkr8AlfF6EJsWwvdIqbPwSfMJckmzlpZYUYDkuo+RY2fqSvBJLl6Q4D5eW6/gx25+h1Sv3w
4MBIpcODu1yD+aWDPUYSFoBj53+oasxXany7kmQYmBQJw5lodtZIPwayftjfPQTBjONtH13kaIfb
3yXaMlgyBzdOhWVDQT0JjsJUQ3njH5bVmnPJg6Hx9RJWP7NZcHYkCIyaX+x8ct+2QJahAkgIoeKU
wS2EET0rbunqtAQwKv9YRuH/uLu+GfZ782USjgXiEbdF72aBiqNWT4IX98A7zZtIYHrtZno983vz
Ncm/55MuDHnRyzJr8gvMOncvLWKW7yEhM/AW2Jlmk6NSdHXMtZxHD8KU8ec7yFtu+of0q+XxxRxK
Ijng486S/+yjt8PFOssCfhWzl9Bcb2E3QFnc0QQs3SHP0cWhOPhilLtbETwU3M+kVEV7jSua8E+A
8P+int7bIay7KPy6U2PcHh0w6MOqGu9W5xyougbOUK4kCwAOBI8PgxaY7lB/bXdCin5hpr6CPM0R
iMq52iMYuNiw+EJFj1mjQU3Oxhh3V4b+DsCBoN8/Uc/3ROZRqyHTEL0KOT+LnkanySIaY4TyOPpc
wZfBgRBTnF+Z/fkiCuyDZ2FJyJirPTMmNu1Bzg5mdiB3gpR09LlaeAcFhzm0xP0cKPxzyWp58kb6
TZKn4t3nXczW/ArWACSYm6TrdbhOT8iIpc9/JmhCzhfX5PMAo8ntsMHVGJQ8Z4hWW694Y9J9rO+i
BpuNR9f6DogA9nS1X7kXCWsQmkIdlikpmXX4cEfXucPsmcWv4V/z/VyX2O9hrBh/clmdhZnRVIAp
CmWDdtMcElmwJOA33OwjT4ZF2p4GXIu1gD8Q9cw6XCIuw2UNNXiN4TKOM4t/YV8JbE6qy+KQFwqi
MuK6ILI4Qxo5nr48fpl/ZuxCifA2I4LCUmQdUqwc+cyNNijkH2dogTBWHOltlp75NQgk+Zvcg8x8
o0EhiqueRPTspDgvyKCEBYEr/7RT/mQEUuzU8FklgYlUJiAp3hEz+xWWsrwX2APTFv8KfeiXQ+yp
RriDS9nFVa8T4gx45yAy9KI47fAnOKSPWrJ40Cvr4TBmDRDxPTJ+xL/aPidgExQgyD8M9lAlWM2+
StkM8YFj9oTBGSlgXMBzcDMC53qOeKwZ0sDVwB7emcWYXEAGN6jlaonJhZcK94kU66ClUXJ5WqhA
EsLIwgnJveWgPMgaYpK5O9h0pPVqEU8uAubvm4lwJgW4dnvGJ8gKp3knh+8QeiiiwiSeXCwdooTs
FdyY/lnza77MKSAXS9uB2jCQop/5By9DYvNQXGFhRLsIoQ7ZszAxEk38TljdE41Fui6ZcpsLhWq9
weO3PfVJBMLuvAKRLlATIWwcphzU5Xv79W7BQuF3eUy8FjonLrVRfCAyVhC972P/BQM7Jkn2fmru
J0M/TfoRoPHsvyzYBh1VHVPI4804DJGSJXaZ5NCjkfLcg9zyjYZr4bA0/lfzhQ0sJvKjUO9qLE2h
bt6FIyliXQqIsIEvcRY4baFdyG+Byd9vDDPug50eea+EOnUCS+KcY2VXusC6DNCt96R8ovHXYRu2
ccrXse0CHbCcC9Kc/bkL7hyofo8zZEwqETt+EBtAW+si5tMNeukQqBc+Djt1AWjIIwD4hcXO/NX9
frjYawyG4zyV2DJGeNAD6YBy80NHJOWmRxwx1RGoQADLMPzgIsJLWnVAPGrTOb23h/SLvweH7SYL
aPdG6KbpvRufzQcJe6JywPuDKwZPk/sBYTxBZI/9eE2WPQ4fjPNAYjTK4kFUZl+HhMZOEq3o7BdI
gl3M/RFNk+W4CNje5SDPzDL4fRtgDeCdPN5AaxnLxS62rbjCGEnd/+jpS+KBGCjMcE+KkbxD0tPX
vYAtAKpbFWmI0hjWGdJdwIN+F0pVJDNSquHIRr4I57TpPWIJcXMbYgUnLi1Em4xXTbR7xMS6ojCX
BPY6MaPjZkM55LbQPlirPqFYYQDxqeYoQRCT3BhGMLC6uZQzXgAIBjDC+gVxJTnOsJ+euFCRdG4+
LJxQhEjilLIbSi9GYksYuU2f+vUbwMT1eqw/Zu0L7MY6UMEvDppuQk/4rPmWzvtOD9TXQkotBFBU
JCStPvf0iGDFEYjk+r6c6QdVstADwEVuHIp9Hj8M+BHpWT4Qt9ik3ZAq+x2D1ByYXxleqn3Qq86P
HRxILcWFSef/OuouHEBYRix2RA9yHSATiyS43B3ZnWBOy4ax3KtmqK5GJLIjEXPLHgtkuQvxRlyD
droqiRqxe3TRUk/gSzERXtSmuzf1viPv4AkfuYtvcDOxu3ok52t4XYMOhtVueouQqHSEGA67GUsn
sQNyuBzOpxvWQlCJZvkNdJyOQZL3KOUG5lc2KhXJ5Iw23FMXzO0c7fm6Fk8DymG1t50viuf597Ye
oyXAYRLodhO/FZKfyvCkv6wDoJXJroXP/SB2UDQffK3cvWE6W7EN9wgu5OzWKRsYGwgUBAvTPBqM
wm8JLoHHwFve57u43sU7md8QS3LUD5Gkhme+VSvulD2pNKgOXOZVUSHEvh4GQLou7njaNfddoBp8
13efFomyB/MJThthlmuEzT+oGtd4nbaoE4Z0yUXzkNoOZ82CH0GkJDMsuFmskLNsELvxqNj6RfUQ
GZB8mlBzvxfIniEl4Bo0et8vbNnYDd7hQ85R1cV1uu0Nr0M6DHw0WHJGZ/kvQA53Y30XmjvxmPTf
Wn4m8YFjuDODml6Y4kMPeQmRM0l/4R9YXMqOwwWC/Ar18gIHTXxfK17PY8F24Am8kTA4DSo/bM0Z
mlnw9+1V7YivFH8yeygS4mGR6oGFR4roRy5mwjssWY0TpeJk2gthnBXMX+W5hjBN+DoMCD4vkoAe
LoVMlEhKKH/khJ+qsOZpMTfHclQJ8eWRlPDMh8N+AWC78JXW7eEceoA85QGrT5tYqiz+MXVxa4sg
6/Nlj8vk7bjcjqNyQNS1+LpTXk89BQwwkYmnwtrFw2y6cTso62VwKcHTxKIUEJ9FFC/C6VlHjc4v
7K7ZFWF0zXL50iXcLES74DDI6aazXpePzhNGETQldCQO/6ujxxItRzs5bIx07cnQQrXFNvydM5HP
R8o9u7juSrw2myae1Or1i3oFikvbTxgrrTJFic+En06V4S3z4QDt8+HwaHO/tNxZhW/BsmEhSkNJ
mqo8JS2faxdzpK5v/Ff83aRa+Lv9ECns65fXsABZvzxRZpg5nhdsOhmLHB+sxsOsAnKjEOCp9h80
MERYvvu8O64S+5WOF9b9E2eTa/zaIJQTiOtMvkeknGMQObHASZd1N5xbUdPFBIXs9SmRv8z1KGZM
A+I+hCzjWM/nQSwnzPYgyXiKCe0dJnOPe+pOzMJ2lA+RICQGVRY+mlAuwpxoLk/fiVQx6xHP9n7U
kup6sKZDPR5LQJ6/HFiJ0WYdkKGwBZHFLjvzLL5J9tpYj7A2whyLhLuzV4QbyPOGt4+5vz32dKMQ
uW2xFcBxm60AKgVgffyTgQTPAuc5D4J4//+y2lh2k4zcOuhXBh4y6Hqm3TpYQ3QuQy0jITyEgu0X
PJPMCvd9r8SfrQOFSRlhd1FzAxXOYDLSg+58awrYPTklzJEqrW9Jl2NH4bSscouwHQTL7/HNGuLb
PSrczxY/qqiskWjE1SUuUSa+4a3ElwxLf/Y/GOdhIZfqvkLaH+MCUfeBThJQJxjGdYIWBJc3lpjn
V4x2bh8eAMsmSxU0n9Rck1iMXKgGIJki9zDA4C3vgPluiIKL/GjIzt5BvaE5B2gAAFGyzys8WIia
531Dous5HdUUk4qe2n6OL6oDLfjj0FMAm+MI9wQ71M7JSeiyktZKzjm0oQQPm+sQXyGUBI2+X76h
4yVTYGYcwLwS0omLwAcsCAb7Ct2C3lK6QG9VLEdojtLzLlWmw2QeagvKKClCogTQ0eaHrD1wKL9k
7CdmWi3RhjFQtVPiMhfjr8a9xZ5jW+zRK0FMYKLWYamluCNweXCGuDw4Qz+oU9GkpOi16f3/2aKr
Ng5VTDgROS82pt1cY+/0Q3dUR2I142tL3Ii3chd0AM4qiTgY+CxHHz9xhzqb4WKDXeyToE8w/pUO
3Rq+nnRlGjse7G/BOWc+5kBm4yZSm3LW/Gt+0ATAOgS5CYrqlZqHvymLHtM/QxryCO+4RNcLmxmE
rEi8J2wadRHLh6wbIWtlxhdgPBzS/BnsBII2t6nlOl/0oiaq9P/D1FXT/oPE1LRllVAHG1G0bf5L
Dt0+pHEYHyK04iISgzdGGWh4/ua94SxSMFtScMA+lL82hbWTEFmOvRJ0t/yMzPkDPa17d8eJPF8h
cFr6PU8pag/Ez2UVWXwHtJUWuQXC5YAkPRcXQijcaNOQM3gHrMbR0BCRNrkW/BqGcFqtiTCe1Dqn
Fy0lwQEm4g0YM5EeiYedpx23XM1yLNmxEmw29PBvYd82HF9u0gGmVECcWW4LstcCBhqeDuhee/5z
wy0qDMHRvWIFjg/4RCYHMUW853TB53s6KGTMGkftfswrDppAneGPYvq5yx0F0tPfXrHQbrEiZq2f
I2T3LvcAwwE86CJirDaoSPQnMUgMLS/DoXMWbiBPbLKBT9gjMuRvy3HuEKZ4+iZefojB7DjTAMbE
q6ZYnIgOme6qmhJLIsOmHOPsHs0/IHzwk0opduI239/HWGT7Mad9g0jB2K9/g+xAB+7Y3/BmgrnD
DpM5nPaWlpo/8OKQdjWSgQGpFy/cEFvD6YkWb0EuyNSkiIvBAG0M/XcC0MY+9R0ACrb9NPaYqjDI
YKrCIMP5JNIPTtsSvbOLDLdVn95F89/XDosgN8UB94bx7UvbxzegkooLIrIgtbISGgl2CXP0jISO
hTr39hL2p74P9VtUFHEGU6UQCZSTxfZuPydIuLEp2CTck1M4NayWq9PcCNiJJj3qm/hyCwjDzIX3
fjHxt2F2TiaT/Q6Rzs7v/v3cOpPDD1CkSLm+bCsZYp5GnPj5Nq3n6zl89lgmN4906hITdRu43OJ4
PzGB/Gb9xKv/QnvZgLYL1HICBFsTWlscyzzq991EIvPzBtgqOR1L6swdfszYEV7/D224rv0nve9/
P7j/8tCVLoPSd9KiIRLaji6nF0iXF/h/7dS8d69rhRSN03v7wseUIzyaEUYmLWKsV24GDvGli9jp
YUcph6hK+M9bVCHLJJ2AcLYYSHEE2e8vA1XOM26hM1IyuvVnzrUsTjT7UsqA/snvHQiZcBFiskzC
YrSCK4WtJa9rYk2JhHpnSPvVGvo+iLN909JOS2XbvcXt4nLC54vzeTh/43xrtjjiOzue5fhWIw9o
wOIu0Ua3hyl+/nnV3e3Yd+vJv5sBhx/eOOf/VvqfbBNy2I8JQQC6e2Cef+L8L9zxJhwcUQXuayHY
kgGG/5YMIMO5DU0QWjMuCEe19x2wOy5medrs0nonaoSB5Wp11Imexad0LRaEV1Av8ocD5ZwXVWNz
C4YNmcU67c3ALeyUrWMqATtZHM15SXCB1hfFZKMJUVK2qsLZfFB+/4RTwLLZ9OcnqksBSLL7A0LU
xqCEL4CFWfPRYO6OMpqms4vwP6HgvH8toPQCUIOvQOtKqeHwMwRxo1BRKDiM3fqr74AJmYLUZ80i
5ZYiRnSghkUbNQdC0XuovDzY3rw8BZ2CA3xUaBE57CPbiPf75JglZISAerPDguab+pMc3Xxyn4CC
wHCpZL2G06q7OqvyHnirT/ITmddSLWoOtKeOdREwHRKvcyQufKrPIgoQ+DHNKS4QRe1dEsZ0ag7k
L16UHeFzuqIoDAvUn+mLBAicrJiLBNlgdwDchnbY46UYQTuABkU5gsb0OMdgHPTC2toOU5cwDmCN
btMXDPuhdS/HunapUD38+z7u1jpFq7usw185RA8ygy5RnYWWCtVGNL3m6EDkZusAyX+NoTljb8Ay
gI3dEkq6sxwUHH6X0FyNl7tHVGGmdhNFrTdEXVPW0mbMAFR7ltodTWiVyNDiD5XtbJWOgLqZtQ/h
drnIq6G+EVbDwq5e80Wwa7lMsSWxH+P/CqulXnGXsxDbUfII4d15kSZFOo56kkO1syHorytntjwm
uuGcMD5R+Sb4fSCLZ37C8zIBlIY/6bnN6qBc0ypLqIN3Y08p7JEr0KyC4UH/OTu8tlSbzUKJcrhJ
j7JVVomOC61YLaqgDB72nv9ZvqNqpFegGC6v/7v/gWb+B8snc2fIsmpbeNOT5Psvq4x6aa1bO2O+
aXBXRSxMUUBhVUndu32w7EdThmhU1gNE8gviWDz8P5GzPmglNT5jDLJd3BpQdu0A07CgIMcgnkFr
GW0dqh4vrJsofLg3Yd3E1hs7Fx1q3PpC9nJhMMJqHOK5iJ7Cg7wXoVO16Yye+nss/EfhDyp2JL6F
byS5Oirx3XtCz9TL/kqs4Q4SQlwpMUHbdoWvflQpkXmJhixUTeydrFHkmNgP72SQ9yuc8rssrlTm
iQi//JLz6D1eH2Ac7BlUoZCpLKGQ2YEiVKhiXePmlcQkuohl/tLLQChyVBNGV1qS+LxL5emwmIfR
PHTm4V4d+0r4L1cVTdBRJenkfLyPBxBodXIpYxsleWPRqSsavQNU/nlefRqBhImfcmIq3qifduWp
1o8XAjQOJqRXXNd6DGqT8iE8HK9aTPBag2UMI/0PlhjTj/uPtbFxKizViW9gI/YMXoDjgchfHaFp
3tx36sYd0vHKOayxHaD9QrTw20Jm4dR2iK2kkG7A47Si85ufMiPrGBZcE/45bL8ohLvvsuJg9sSq
DEwSXIQXqEM+B5CmGztckE73wiYZJytKkHxQmqP6BTbrbCsCBgaZldg6NmwQLShtwf30Dag2W9Fa
/CsnuisXRMtg4lvd/5ULQehxu4vZiZ8Rk/axVcWZHcGE+YOS0mdhpjpqWv0Yd66ui9dFdtVREKB0
4pSwwCJEcxDJKLwIR7ljbQleLokXU9cWKoHXI7NXvUZLYP1GPsqWizIYnkIMQuY12E3vYelNAxEN
yUNNBhVNe0JqQPSKXrmCM+Ixp/O6ViSGeJcKyw/vTKZKRl4hik2IB+IF0w7Xp+KXhA1oK4wtel52
QPWAgoG9Rcn3b78NknO/RipgDQR2fC3YKLPghrYSmi1KbnBCMC12KuI12QG8qZ/Fd3K4IXDpWgyH
64YZJJv9LJosx/hJqNZ0DyBICCf61bIDg3SUnSjv//eKQnAWFeNfzo8meReaZpqabFi7f5nvDPIj
kywCDGiw+psYj5CsKGI0z74jUL6AEckhJQOT5UtKs6Qw9nCDrr5QBqqBc1oNaWu7tElQ+NAbzehJ
AxSQEHAmI5gN0OHwkQMGB0oekhFuG0DQbuMcbn3cVHFVuiQWZI7Wi57HKNjBY9wXIQlbVh+f8xBd
gDQwsyFL4+eoI3AMlyLUTRQBwtjnhjVqpP+hobUoxevKHpXlJVxfggxlr2GDK3mZ4VUXAHFSpgWD
+1T5BbHCtgMxgfjUdl8yF1l7jda7Sh5DIklJLR47ROGuocckd+I8RXgniyo2vHC7yWyG3m2umc3E
NuOeyOs+cu+6kM6ynzIEhfV1/XMnu/IPdleXPzV68sv7DV2+Idze5Bt8bdA5aGlL5y4vmnZg+z3B
GuKoar6B+fqdzbLDygfK9CiH4zlijwVWyfEHdtZW5Hk7/qw9unMMpAU7/HOm1/gNogdRWMbMAV0r
ZAtECgA02P3ClerF7o/hnldG5g3rJ7DdP2asYpZjh78vEMntqNyOW6KRURP3Ap8NMBfyHdSDhRkU
7SITJr0BOtclgGjJCuCRB63pEw06Nj4BzsTx+CC98N0wXNw8V9ueMk8D7liNW5QRjqu7PLbxY5vi
O4sAEHKOGItCv1tfxH60qkj+GGy/XvM/MGfjVapItQW3LL8618PZZLGb1FJCUOTUC9qi8FI19w/m
bMynXalMMmPfN/vlCo8o7mgR6NpWWf2IAO3Pxn/GfRqwR+A9BTovkWgHk2Yy9ss9ftzhTTmTeno8
VZbzOP3vp08x/4NN2/84ff/CJfTlcW/zES8rzh6TzX8Rdqa7bWvptn0iAuybv+xb2U4c29t/hIqd
kCLVUBL7p79jkd45hX0LVYCBUyfbcSxpkfyaOccUtBU9zMQjOuVKgzBUmhkXmP00rddVv15RXE5L
GXEh7Y3Qfz9Txt2TyecKqobo/X0zVILA4rrhouF64WLhSrFCGSQu6gpmUCxA2SwgYLoG1jV4TqCt
4cpHS7UI3+zQZa2DCQXWhTjzkA/tQQDXOnJUAFo6/na+OdqsIWzpgwUsx5ozjXyYs8xJZjvKGeYA
I/mNELCDxOfgYiriiYWtBWwpJMETLP6cmUHEkzw0UBXwAMMfsJ5WDuk2gWJXYX607c5cdlq7m5QC
6uZ6DO9DNKF4WcJbF55lUNtBisr5/5YLOv7/Nt7rMXjPKrhNnhz36leUDKepUYOzLc7RCHaUCIGs
v2fHOrMSzgshV5wUXRXohfLnxqjIQBz4BFbb4cXGYfd1VMpLej0lQyUOx38/Gqrxn0ZWjs2tV9dV
cOWmyCn6NyRvs8yK2tmUevc57ucYTSTFXY2Lx3Gp7KYPiFDmKRo07+0FzAkoXhRb4k6NrOpQJ3o0
2dG4MjhpXg06gDpB53W044LChzouVte80MnfqraBnCebORiQOlGyUa9RrJFTayG+Rb56jIH2QR82
g3dwa6IyYxy8ZhhRjv0pxKjC9qtP+Sj7qz0Gy2+bG6fiuVryeS23qLU0o6DKahVvW/JTWWH5oqha
9MheWy3sXt/29aNaP05gJg8PTUFBxRa+5SJGqXDBYoKMxmHeo8bXK6ETWDPYf22DJpQk0gtiI9Tb
VEz3MmhQfgkA9zaZdYHrJNRJ6pixx2aDYUJ09CuUFKD1t/6RoomKaVvhskZyXVbJVxysLhUSzqmA
jkLsrTd31VYXOUAE2Gj7+07UQOvwk/qnd0Tlw2rPOsZqvlU7W51DhUP2G7UNhQ0y4C3sjXrmTxlD
Tha7tC674mKXiLfJYjzGgSQkwX8qlq1QwQxAQEP1C1UwlQkKUQ4nBYmxjxFwgpymbsWKePaZv8sX
5PrBLYw3WWgsyy471VmArOtZFCo6UatrfYKoO35aSCdYCxNycYxP6RzeEWwS4nsI/vtRV2he/v8i
xFIUxVAccr01x/kH1c3We7WVa3y8SNQRlcJsWRWCDFj/UJ+Kzwv52MJbAaLDVxIoEOMEeFOIDPc/
NpTQpm/kRgORnEXAlKlmRrILPwbPMNuEPRv4h/kkmA+ggEjs8oVPmJsuV5Y1hcMHITYbBcxcBPNn
T14JPJEuffdlogP3wr/cSQWgUOlhaR9Ccy1nZIID+fIKrhjrLhobrpiC9NwuFzgqBP8L4farK/ac
3LgXVUExoK4oCGEgsgm5gdsJAhbaSDnlqqUD20bJXKRvzJIrO0aeeXHD5e3eCBnymVpJ/uIycNc/
HWN+Hj+V+TEXM6ny4dv1mL7j+roDmY+Rhf8dOs9/O3eBAmFqdblzJ0E7JfzP/G0s0GMQqir3vlQJ
HdyCgnBQL7SShYp1oSrMPpdc3Lc8wGEk5ZOWszC6oHlF7MUgKz5zo0ADzO64ArkZ9nJgegckpLz3
pd8wnkP57t/QuDcsFvzxx1lgIuJBj69lckKOQyVwTkwJhKKAEpjEeY1u6ZY86y1hFaUd0yz3cMl/
7fFKBXs/BIRgAdZ+sjDCkBwWbz8EVMPk1rS/WaNmZ5wM9+wEkzGgkav2OKz85M+PxDPQD+L2Q4L2
/pldq8M7gFwBwTZPsgio9zwz748UQ9iIB0Mgfks88cy9togsRuWu7nhHDqrX9m74c3u9gBEzwZ/h
84KkwefFzRY79HKPtzm++RsW3Ykw9sCWgjKWKh/egc2Hg9rR9n+SprK+j4zueB9/vkNHGJF/7sVc
j4c5c321DJnrV16PRwVHGrmXI3zy4FaL7ITjyK9vcHHjnUYz5xtEIjBBpx2yINv4VPKjQJaraghE
Qjn89Xy7BnydxuAMyQ3Q0jWoQG0NwitttMEeFabvfEswiTFQsYTHDKsk5knW0/gnldlHInfLrnDD
t/sxM3jUTczg2eOKGTzpcqyjUW8x7dtsbscMa+gfiZH7C3vkoEcGJWcyqDF76opBFxic1edbL8nm
NZLeNQKo0NX8ZrWFovFURqjXjot30bg7N2UEB/TkBy4t97inJI/se7QXahdmfawD2DFxL18jo1F4
CibCKZnkL+UevqPtF2blzaqZOgUZAEKdbdNtuizpVXh050yIKXhsDHLBHu2vEanm7lWE/egP2JjY
jkukdhFKBCgZ3A2PEcheIWI5BCz45+59NPY8aiKUF1LwF/oa/LMQPad7eMDvdgqJRYB7/i8FHkfY
nMILnzR/QqhvrpYZ4xtmnMI6te0lhlWzp+MPnHevTDpZrbBdFMIU1hYnoQW93IQWtCS/dGTrguuL
uUHeuRZcInoBe8fvzd6+/T1A5GkQk2P7jRtEuYAxDgHGRiQ0KDD5GMg/ouE4IDFsBLu95HjX+V/u
9kydZvDRnv6xbtax8e5Zcq39B+UcnYeOq0llrlyoOGd4hMK5VQqlKoY+hzzJ/dB1pxTLM0KkGXQU
0rIjDqbsbGa9/4p3GhHGZRVhaEp0QlLiRCwiVeBBAAP94+S3E9movnTya+rbFxXTtFBZMhFuFIRq
q6erYP2af1yRqUJi9XSCRty+DhBSskRip98HR4dDrJIHYqZ0YsmkJdYJujB3oAj5MZRWwjUePxYr
RJbKtAZ9JL4vUqXw0KK/JbMQ45jQQbgT8vdriByL92H8UKIIlsc3PGQEjLPgRF5XKdErT9lYmh6Y
xQiLOLrbnq2qKxV5rppx8HGTo28wBa5DPJ2xZEacxVXjSnNIVa0VDLivb5sB/mDFGkP8gGO6/QrQ
uSB+WHElMxdO5LCURR8HQuweBjsHDlHKu9Bg/zs9IDGiFsofkUYOuOWpHSIQ3iIdjOtlE3yIqohJ
NMrJbUHN54NRHRseW2d7teEhUUdJ1/N0+1j2SLZ2x+tuzmvoLEo02+L7xh52pduj6k5vl2yUUllK
ydRc9U+SzKuM9q5tC4WQPkTGJUJ4MkatJXZkCtwKN/3jDD1fcz5aJr7BqRXpQl2ZkGvOkPhwEelC
JTaDYjNRNndhoqSI30Kq5J0Ti5mK75NGjakCEDdFEQp8LB09CMSjLxho2AdGWVDz8EYRscMIRHhc
MnwWJWIiC7V9jDdqTZcbEZynKn8qrC+CfT2FCCD8DLspYC52TtThbJBv6CWAQyPMDpkrCJ/RdGMD
KAaxfqXmFWruyiWumjywWkSMAgMhbP4cdyyXML6g8dqLqfIpm1r3k+FSrYQQRnU5oJIbuCFhxrw8
jes62/h+g0NIBXre3Vf31pxK/It21IMNYKr7UWsI4nOypScYIU1OovS1zaw+PYDqYFPr9463QYgg
+oCPuvBTYZr6m67D4iahusf3kaH+hT1PgnWAB+PiQ6Na51vbcGuzAzqfFRabs0guUYTg/adCag0m
f0SqeIancD/4b/sb6Y+GcK3xdTt7vQMOCoyWd5N/897zrokxFFQyAXIUXMHjF9zxwqzoiKH4srsd
3LLdnWCEoCFiMm2TahyPMlVtbHGL2Efm0VWgeDCj9ltW1nS+vJVQMQbwyV791j8NnRgjH7ghMD1u
udO5mMCkeJORZJ9oQOzZ54PA0lGjSpY9VpxgarBQepbPccKZxG9/r5/wEE+RbKQV1h05lL89kZiM
S8ZnyYBv7+ztaAr24t4gTKoBKtG7CT5GRO50sECZ05SB+6q9o6znxs7CB6s6ApGqLDZhpuXs1MuD
fXnAR8oU5k2HScF8RfVV1EgqKm8f1erpb0NpvQ5TMZRughWaDKaoDWF8vue1ZCBLfg8qgamSGjg2
arJwaMPv3/slpz6p0tksJhIJoWAX1lCcPe4iUYk8AB5XHbFFT85eOspk7ETpjwpF2MA145O9Q74L
gO1FxLY2ZlS2yP3CQwh1X+DIPRERr8Uxs7lfZ8/BwbN+4eYRPuYOFYUw9KDfYx7uo5MCp0+jzXD1
npUykEyXCQ4Xs/IIjXzoE6Jat9i6de+Dc5ocO/oWuNX8LZM93bP1eKuFV/qgxTcWkaAxXeYSsBvU
wLCpXjiDIb+gPoQ3NWx/HNhzGgVKLdZL/bFYEKezARxi+RyXHO+870OAvVx3HOPpQX3PsD0xFnj5
hGJMRwS+Bw0NzF2ctvhflcd2pWBvcXg4oTqRVYMp80Io+t8dmbD/HHxuPvrgZ1DWowrTC4OmeBqj
/9FeWf9hyGQpJrGjhmzKlm39Y8R7PM+Sbd1nVUx3iQphzgQ/u1+Zebj24KkCw+vX+PpljS0jBpv8
ngkNS5eLlmP8feTeLaXLlClSahLXoqVTn05scwixgJ+b3o/JhXTZNtKg1YBPaZO7d5N8k/lppqlU
10GYMG8dGxb1qT2nXes/j6R92aRPCFpHGOLTeC+nWC4TfUxAd1wLAxNjlQLvuGFi/GW1gQDGrMyJ
ceABHbNeZrFMTia7ZRbL55+YfaH0g77RD9Fe/kqu+b/4RqSCHoJY6rMT8EKf4Ko/pdFC/OxWulEz
IRScQ61BAZ6q6KgkDIakbabXPhUrDQLuCoLdyby+Dyl57oS5ayg4Xusp+P4vYmgpNg2vpeNhykaT
t14bIp+GmGYy19VwBk60+q+Qg6W9lZ6brCYLsM7Me2ahACT+CQ/aVyweZjt/jwFh14OeYzglJVyw
zD1bkYaEZgnjpH2IfSfv9kSH/Y9zYxv/8dwgvtBsxzAVTf+H9qJUS3u+1qbq7X9xck46BSrUTT7Y
EIMs3PNinAtozzgMu48VjyBImXgGe29/jHhgQkxEHXGlYtynNvZphHmCi2czLLkH5RLAvYL3BQMV
IiqPrhn4tCbcyLBO1R3ZksMYMRadqcyv+MlxAQj2NetN4MwtiT7hDQfXwJzZl5+Ag+lyBCqdDr6p
ETox6UoG3y6AcmFfhs+Ifdl+qkp0Q1HXRzDkzsl4ydBimGg/JCy8ps0mwnHtRrRpixMhvkCjQfm0
ht3d9Fz8V2p6QFRVIfe5QmSJy1NV7vJTVZSgLCBAP1y09PioybvzHU1ofqyyk5rYVdKGwz60zIhs
qI3AJZvezNrtmt6brCk9IIMXj9ljyHKJ0GI9wVC2rRtYNGyj16bAn2KOtHzFaOW/fpY3t/L4qTN1
ku2a/DB0dStyca4EcrEOxzG5j8KXdqA4crkNpgTdWK2APgopRWEdixm7/5T3SlbWWbduKqHK9KFt
Brip2ESAbhp04QqhOIQFFBzmdIoVoxiOhTHlE6wKI7XHdDol+G2UXSciMR7d1nJ/bZkZzfBcQ3hy
4Ed7lQ4/Nrx8VK+R/JeBP2qFTWCoeGw8dM0da7PqcWOq0BqKHoUUvox5HuVorqkJvgtcVZjF0Dy/
jvLL9DTcvlWkLGKQcWs6hRhnHY4u03rgmx6twxNqQv67AeKc6+Py1GBlxHW3xmV1xOaaVAUrQYft
qgjXZGj4t01mqrzXnA0riJgbMlIrfs0ZZXNzooWQGAnSV3BFwjBJGgq8Ay3Th/5c9aFyDdFci+LV
PVYhL3e0cIXHw+GVDgQ3C/YAsEq939UJUg004vsbRToDBVI/o+WWyWN6BkcOBFxYRz4+SoDxg4dP
hMKcbBE0m/Qdr4/Sau9oT6Kfe/1ATiLfaXkJMcxyKCHYOdsDq9eUIoKm6uh+sEru3EeMAtgZP6h5
z6G9T/DBlTnBUAJwYNTpaZ/e/Qivo7vV/gi/aYFHWC8+gYO8MK37USp+xJzklNQsOz+3Dhu9uLO7
Tyk9k/GtHBK7J2mlrULLaxBcNYJPib4Q9iFHf4yPl7gGyq5H4xSdcLQrwlXFPJc/OEQAQ0pG21zI
CBQwQAhRPk0EZBkkrhZuNLSVFsAfIt/gauTkiPFmSgVugN6HPGZDPnDdX8QHkl5S4zX1OHisJbRd
9ZO9hPi8su1MR5vIhvkE2hpaHwTlrMtGnnv4lEZ6Pqp9pu5W8sgZufcxUkcWctvRwzr2geiw5vej
LYL9rAt3SfXygU0WIjBS6FL04HhCbsz0YDQrwgaCB4Q2HC8WUnhsIAZuF5CDzxLSmhAhjsyXHTcd
9IjWlZm/0x51OEHisxaVxEbh5TlGkBDp/EB6m56D9Fjypsaf4V/JvgwMdEDM+XA1hK18lHG3BMT8
6greN9aAAfIXgl3wOgNJMfDHslqK7VP8IsSvojI5ili9m//ZUrM6n6NLzoEI/WDFfVKwu7kdtu9u
3Wn7/Zwr68ZkUng3SToRu+s9eqc+VikA5LAFECCFmK1ZhYITOFAyYQ2XsgzItIasEu03iCsPvjVl
tNXHJZ+9KQn54XF0rx0dEb/bIdZc/rqg7mfOmBq04jv8QGVa47H1ZD2iMNvU81beUABMWGFhCQhh
H9wIost89jU8js4SlG7W6gh8eiPtejhoKHAP8Mj4SL83FJwejJ7GTCUp4bxI7idLZpiPwlu+Gd2p
8in3qP6b+smm2XaC60yiM0KlcLm++fuA+nTE8ntOLngBzzHwA9T+WygULQRJOlB/thYiztj92xSo
n9Y5f4JOkndKpiFJjYi+dZ6fePDjD9j6DoFKX/EYKIsoDN0G/hacldHtzVS/pJS5VcHr8jkB3AF9
PlpMBbAdtn8JG/tLiXI2Y1nH5HQFb/At/DJ8Cx8m7S4noARQzkdGvjGfqvikNIpteKTnfDqAHQZ7
4lLmkj+RffLCYI3o9KC6QIbz5jZuPLIsTehIHbyqjvfJ6zjZIu9DaEflACY4/vm6DLKXgQHKHucJ
dsngSpRBzmp75N1OKGWIAfnEAYOJf+9h3+eNBieAI4BHPypPEVoCVcAnWIZ4C1BNfKYwCjhH7Aka
tx3Taxsd6u8SwPDMeKZD4zf+nzpURdHFuu0fOgkyimzTkA1F0UzlHysKc7TUy35qmSTy/MBZNnxH
HtGFAiTFn0wl6bZ+xgpRvJ4Lj0NQ1XIEIJ1oSoYBFjdTXUSRKNxvzlljZoaa3+nH0UlHiibSEO44
PuUoK6QYvkXzu8ES77gvteNSso81T1kkCWuaB2LWjT1q0mfu4J83ywMsFrqbLi/YU2BwMJYdewoD
DNcqpZBorVgSvG+QW8qYGjAKKFYqm6q42P5wArWTmVoqn5gH9CyLHE+4QwCoW2J8L7V+J/sPB7Dj
Z19t3IUXzG0I5VUr5vmtkMS515fmmF6OKVpWQKAuS2pCmTSGsvewXUKdUSdy9N34c4yJIL8Ogr+B
z+X++rttgCFGh7AxHur+4TSDufR2YGn9emHBnA1UaVJqXLI9BNqdDUbsUPTHXPbPx+RI0zECOQ7T
9N4H/S344ZXYI7SwUWC3uIgMTn5jp1aTaW1+IKc3JQod7TRR6Gc1HDP2v5UdSEj9rED0jFk3pYuF
HMjzgTeIFhCimI0FMAI9zkEX6HGGcMfg6QgkqQOukBqfzDG4QZxkouwDWjzmSyiAGGZwdBFII2eq
PXKGLI1xcAi+tvDNQQAwhlIEPw/knQk2O52XvQ8oKAH6njPST9QmLRAi1gDghY1FwVKF6Y55mcxO
NrE5NDkc3XsvxjhTmVVDOnSJA0qbCGFvMIMe/IYTGGwD8ALdI7uKCSIXBFIx90+a9JBeyc3dI3dn
8AHJy780OP1FNujkPvPnPbjYPfRS0jq9msFmTX3uqiS7USmL6XWqq+leFYviicdH/AXAvkRDFVkn
gTQn+VnsROJyTvQllbXsHl3fafw1JbuzkTHT8ZKScEDiN3c4JwfboV6C+Zu5Zg+8xSNLR+srPRc8
CyE3CMgy3UhJzwGtwa1r+UT7DeQDPAstLZaO7fKgkxjCDHudIHYwCzMxy6TdCnonkYK930EKAPlc
JLBXxDGAdYjJtuAzEYm3JbcnJvbiE6Fn2NJZkF6QzoKYyZpDhxXDErIUM8rI3O8meVeqxb7PHwBX
nxZX/pd1dW9P3TuPaKhOPKI3sBNsJ8BOGM/wDWHUAOqEql+/RTKqVzO6wQTy79BkoboiP6QqPxb2
lN+oyu+ZHeg3QvhS5PqrH8xq3XRWgxG6EheQHXCg6/VAj4dQArFRyAwwrPx8yc+oELGFSwlTBSYQ
vINQTrh3cx99icUHsSrbVI4rLjWQaLpPnpmVP8WrSjaYcJbqAozC7Iu/Ip4ouBBEnukCo7pCSegu
IkTULFCIyXX8Ql0jZiSEGm2jPo2NKnjSLiJDGGkSMaXcsS2RoEQ4iMPUAdf3ivQuTbdqhEIetPq/
85VOSyDzQR08J0GIt6wUmokcupKQJh/oWGeJbhheD/rbbXLCk5kcESSkazARnSchJ1O43SLv0G7a
xzFghIHAISzQLe2DY8KqdTTFovjc5F1DN5TdLcA7GRyuMnMQNEJzdmKN5q6N5mNUCVudMoYXLezG
kBHkEp3NyBxjGZDKGJ9RlrThoQ2nQbAySUhjUnoAz1heiCgI2DceFY+lps68kNrpLyjt1ymyCH/B
anYOW7KAxWZKOaczawfBfQoYFNKCYb7tKShXgIITTjeA2zAUrmPRjMW3Z+CcJZROlf08o634BiAe
dpgu6MbyyPOSTOEAEAk7D8yky+xXF0Ga5AuyJvJ6I4iUSyqdEotUUini5j+KVs3ldaVqn/Q92wqB
R+MXR/TPP7P/C7PQeRCAfpxCm76/JR2Og/QNaC+QyaNO2iqBUCFgF8JEwujXBf8jh48ihUnlas1G
nIEbl+pzZU3mEas39levfAv1NWMH+CKsngyy5l3Xpf62fkgUwXVsksRASBRRFML5T/Y4qwUeFPOU
LZeMB8Xsq2HgUmvjmqvOAZZr5TdNw536+3mzpQ2rgb1fJUSYalmJi+T5bS0KO5q1KEiu5wT4KZ8m
/3cl5peVIObva986J7Bk7UcZ0dghVK1A5mOV3QH48pAoakyja53iGWflTXx6UE0OXMwpuHYvYmFz
5VaOvFJit/u1E8TA3Dx/s85xP1HLROpjxzK0jXBb6WagMwIKWypbuhQh+nUhNUD+jeQVYGqO3yu5
KFFHObsbJ5zhrliw6FJaa6nH1jByEFyaoXYP+4WUC/SXgbUEKC0ONAiBNCEaZkUGLsqvaGfIU3a9
5m1hGjH1u0OzY+yeDa+svcm0Xa6Y3QDxEEoUskeFdd14Ef4OXj4BDadBfP6seHFt4cvqxhwblaBK
UiwcfdDxR8jmmQzbktRuNq+t6CkB7PXwSuLOdZsponcU7x8Y/MshwjCxJdaDF9Fa7+q/DkyKmIy/
bU04rTmGRWwPNugfVOpWPOOaRQYocqRtCQdkOvdE1SeD7ZtU0OvZ//WtZv5RphrhBrogBMr8plT6
fK0KNqHG/NbySILyCXF2XQozjV+N6Y8YMmSmRbTLDAww5cPT1zyKAigrCtewOJSsR8m4RlKtMNwT
UFl8GHiSOzm5rK6wDl1rQGLjPyb3lwOhMJ5eMcFKoChoIpQ+uXEZhhLpDreIgFtWXrMet1H/BoQ1
M5M/oPCbA+2XNpVril8ZOAZLXYgdeOUxiJgPrPqxbnxt7A3Hp0m2wq4P6dAF2bh8oadnKsBbzdKS
NS8nbLyxLAUiocKN+k2HixqqIvVw9NlT0NkividQCy4Q4A4oiTwppUA+hio0PPQMRzJQuMeSTxhI
kSUF7K+xomO1nbNbm7Un+FHU535LIblqvxFEofpGEIXYmwf5PWop2gxuQxCk3Ps1deZ0tlJ4ERDb
0O9RrQ1Ctmevna0CNBxJ0K/0cI0XEaCSHuyU564j5qzKLDhXOilwAO1QIke9EWHIZmGFGltGy73q
sGmkdIDMVViSC9hGusUN9KOpvZcng76f+yCIoh//fSKv6pqI5v5HN+HYji07ukorsf33fxP3HTlH
N+ckk8zK1pI5ZUPgT1AyXYSxDSGSZMktQomgpUYu3nyenkzLGFHg6WbPfHDZORKvPYE6CHwepJb7
RhgdmTxiyYiPTWFe4hL5IfJ5oOxP6i+c1Bp3enCuEDCIFFjDDxD/vBNv95t0NflGyvZj84IbJGMl
wD6Af2vgEU14wiLKT8RQWFLJzCBwoJWK7laoVXHUcWxnSpmdmYbzW/K70N/4JK0iM625QNgtSz61
gtep3tkfWejS95PQBPa+AHk3kT9PJfdvnamoNvZfYMLuStFJ+qZPe/XGfrNT/AIP+MR9n+0gFJN1
n8HylscWa2P4Wcw1KaelkOyGCwmd0MEuu7ex/WCKAXqQ7ow+1xQSNhyMpFURd0yRyCKXyEjElE7v
aogCrLjwtyAgBQHHMWTTSKJL6CMGJnBs29YaLt0sTkgi3ZQHe/AZJ5DeRPFIWJMARzK7ZGd6DMm6
q3OHTElcgE1e7Ivrbwr6LTuZgv6NfLPzulyZpJRJF5xCVyEgOzWOoYPnWgpI16sCXSLfmAY/ULrA
PAdHwFCaT57lSB4vAnpGBdfo8vO6z+jb4UUesRHgFkEWgKefDLkp5D2qQvpMGpEnXkbHjO5ATC5Z
AexLoxo6Nc9a5WmLNuIoiBgGaO9pAaiKIV1UXhh2T4/UduokoKL8yKpH7/uV3EhWXpFVfCpgb4T6
tPBPWFVIOySuhEc941VuHsyrgQ63KSzK0zlhNbdVk7IV8pA3cWKI+HrLiirM74S5vRCrKrXFW7ZH
xrm+rxTxb3RLHNa3l/mJBdSEQCYajh5ebC6Z2Xibl4SmiayoHh+Uy8cyfGCStWps1tlMxtGOjhPe
ck81BJZhFQLQqxFsbHsY8GJrjEDfhRobxuSiMkuKlxPDtAiAIg2bv5lhGZRhhmXugIv/BtMqOy1i
5VDuyqv3hhFMF7BUlB3Adg+8ES+4zEdOF5NiQi5RjmJwvpC0srtdHnDMHfjASftSop7ehPaZbISv
K5R4Ei7PdtULdhXCK2CTrICYYaUQHU4KAX6CvzDto0NsdMmxj1tS9Myks9NRy6Ylt07F0ZcuXxlG
R1Rx/G8tdmqvk3lv4pNn4Y7zln2IeX9K7oe017j088vkmjZmgUJudnikiEFkI6cn5SjIdtOZpAZB
tjuUsaCLZNI5RUc18wgHZID0CCMYtHImqYTRcfkevRy9CzUmGhg4PJR6U8polG0b01G2bWBENkKO
wFRdvZOWB3BHuntut0XXpG1Z3OTiuuxmhLevZhftOyE/Ia1g8Q7IICHunvwZVIXsKar3cHUdJ76Z
icNIKuoRtbfJYCQsf8xIsdK+IVcxW6hiWwQjQPvjkxo6dmittSyO1a2Wna0gEv+T3CnKZhyhlDUg
/DDATwzJaHDWyhmEF/UI9MJSbOwpECQTidUmNdYf4AYJxBU+PW4BtI2I1gwoGDj2AQqEBmYYIj3y
W58vVja0WYAAIjqr0V/5fCd04QknCOb5298ceHvI0HqF6n53uO7e7TODcoGb3d/Dd0zB190wCMf/
nyQxlIHdLRjBemR3J6BTkZzQBLPUYL4U29eJ52kHFofdFDKuTCH3KWELtNdc+gX3W41p9/D10r/o
hYy0cONqj9D3oH6xQWF+Xv2G+6UBbmpSMOKn3HwI3OWJ4T38HvwpRHMgFyPTwmIAdo7yCNGR+2jw
UfGGIQeFTLimojCDp+6/CZ689IM1xsZrEYIxLquSQPdQo6idRHVfWZnFPOhluRN9HBrEWpRIcANj
CSqc6gS4eP0hoJzViCblGDKYwvQzAjcJ2ByVhKani4MP15M7ryLhwhKyCJvoVva0lTs4+cEqDPKw
+4cDm2tQ1fH4KlF9a/GVUOMhBsK+1yOGNMmTvwFbzXOs65G5+5MjywrxHFF+gtvpyVWJ4FRBzLDL
aAeCjVnd5QEhhybKdHP/gFiqknblvZD1vLWzeUhvcrAAwDUYJyI4FOkJOKAHOH5lcEeBJNBG+CX6
cAKyGLIgE7seKAV3sqXnhJMDy8e6E9vy4D5Ch+KvU4fzNSBMxPYyBa8uVR27I1ZZ9BKuy/v4MaOQ
W4MmqBmDiCKSU22YvmUK7BvMN04yIC7ICCqRClBcBHCH1RUWYxH5QoODNY+t+ukXRmYU9SRiJJV0
ha5H2U6L4mBcYgaDAFJ9Ht+IkcKozurM9oAXUkZiT6KM5Ov8woYEASG3gQ2URcR5D/oE0NCZGZ2/
1czAllC78KUwMoi5OFeEOooXEOotrtuDQLRQSPasStY9iUZOWXiDwY7IlvXjVeycJO+ZW+M8Fonz
NjJiWALCyvDLSGgL3YKb7IVczhQOyyp6JquRoom7MiwAYom4K8uscv5WTKO33lvC74p5gi9NXb+g
xoQT6s0ylLrgCoA+XlQUlyFiX/41gyPbfUl98brqJEgEI4E/6yWrIT3mgmUutETcJgnKGxN1TBxd
hJksemKvfpx9cn9SajGEsFmwrSOI2uc7EwXYTXrSMnRodqBSLBNBQOIdpR0TazGXGIZwAir7zkjv
4mmHkDGMuyUEaoDIW5EQSAIe8Xd3WHeU28z9bmyX7Vz4ObRwr4ZyE+lzJM+RBeDZiBYjSh7onEld
Yqjo3toYWfdMwkaZ3PBxY765JMi6vx3YtZRJWSYJO9ZQkOiD6RoM+L3U4PnYi728jK5QiWzSYAiT
UanGIiWkxhx7wMkAzDI5oJriACL2UsF+fu3x+X6cxkYvvn9/jsaXYXDnl5PtM9g+3yk5fQRgZ7Q2
DmY+kY+4CcCI2KMqxbqC/oss2Wt+PhcTRG5jdwhou3kwthqeKl9bPYXXQTimsBLimGoQ9GQa3IV1
oooScRWwX6CglOLFMh1AIn4IQdQD9UK6/u+qaYlQg3BDeaFBZuW95UTxfAwIqVJFuIp6CRks7EmH
IT80uF/C54YjhFvmnv0CBNhHEqK+4B4cyQ5JdUXMt7giLYzbiUOVXgueBH4BJSR6r8UXhu2SLLvz
IkwK7SnUDBSpCBeDxQ8X7g7hBf+UKdK+SHGEIUWcYjMF4H5XzyTusD2ak4BMSrEC0OFQSUTWBgtJ
tmMw4MqjtKNACHrMVJj10OqDdrAFyvMU8UoAmvFKyqOASHBYjhh1DCqKUxM0vI17um7awK9Jlc6a
zEwpLRRKznWDyx53ADhehQOKZDCqdR+qK781/0VE3Y00MaoXMbjefliZolbnC50EyV5o/Xu8MbOw
YrINhtd63HsKsWOj2ASzy0UYzlYcNAMSAyQFbL3Z3G6UM4Tfbk77DI3OQhp5JQPDOQZu/9cBpJrK
HgzijagGjuYTamO2620svJNf4gT0CggJ+IKXxlcebd05BRKOJO6t3FgRh3NvNd3X8ei9Hknemh8o
JJDa0mWPNOTeLyoqBg2PF6YJPDZZ26PKpk9BLMFCHyGcWNkTFwVEDnAodAuRsbSQnArh/pbwukDh
Dt6v6vqV/6jJhCcSp4OKucdk5XXu9G1wI9CXIu8KkmnN/C+jy8jIf5m8R5QWPFxcpq3EQR+Se/iI
HuHgRSz+mQ/KfQL4grkNd/szo44xu6v5rSzO7qtVx6+vaBrZp3N/B57IzZ3YqG1MMATuVfvWTyJx
BqLy9jxDA83zgaquA8xIq+FEQ/BXdcnuE5rQTEV05lWYTJrcw2zF12Y+5/lw6IJTF/B8ULxrFxw+
LaxrSiI1/EqxdGTNFN3l8AJKjhMRnq9hfYzOS9SbkcQOaoxbXg0PoRpd2Df03wzrQBfBVt3IuuiX
oWqYJJ1F1e4KiazH/oANWqj30Z/b3LFY3Qev4K4pz/bIPHwoqwFY4ZbZI3Er7ZeSGjgNj02BWGUQ
CHOPJ2KPMPomUNXu6wG4EwlM4Ond8opvcqc4uxmxp5vzjtnQk5EmSYLViF+AwcrdCC7Pp+fZR8W/
fUTWXIDGFsNHR43LSzgzYKP7ZpFqvcBSwWdBuUZhXh9eddfhcm9YlnMjiBpboF6h5ImcsSVB8dZD
CFFTEGKzlDrRSOdxJsgy0CsGLkJo2k2+rfqUMsd210jgFOvl6wPg7ee7FvhVzNpU/187qyqWF4TO
AueH1MpFAYHajl+6xQtiRZe3jjjrqFT4I2aJsNQNRMfBGfY0EFuB7H20fsBAeCR2Ut+LmTRgJiaG
8hht9ec2CkS5zklDvMFJ0wW4DLcBxw3naI0/iP57ffNAceyDA9k6AppG6SSC62Z3tB+uUsi0C20n
jTKj1fXC7Og0YR4wD6EnptY6hjAJaTOIm9nolkxUBUQTrz9SgAiQip6DfpQ0+sFEdWJQsWoLgyU9
UeX7VwndbSBDOcPFPAZ3FVlV2KF6ZCtgwwgOazu4rjINBiJ9XBcx0lw7Zwc6XHJzn11/TlNEb299
4urDgbeXBZSpxduZ10Rfg6slESbOF1F2ispzLTeZ9pZVtE179y4oF3VgvB9NHUurcNTExTBo4TEY
QLW0CS0A3YGVWjiO1S+/IbJfe81RmPXEKtMLHngUaUPSSqgbhNgA6SHLeFhZ/L8wuQlYv3kXRF6I
lFCZOmQ4ILE3PlEZsDlC9lGzt3+TIMa4n5tEEAUI/ftKcFLFRCVrWHXDzkmvKjntsTqzxEEVaGzi
b8ufvRdIK/sf9PssyZuFNU/8NuLao3lmOHC7BwwHWKCS40QvfrsJ+Z/JBnUELxHq6KRc/Zt0iISA
vgpVObgEKEz4V3oSMJO7klrfXxiXWLQhEdYREipYC6I6QIyIKfMG1lEI1+/i52TIHQkrv+GEeGDc
Q7tPrgj7LcPlb7PvZ+/Ii2mIxUBNwYSFIJPbG99tgJ/CTsAw6wzu7xq/4YqpQhHgoUD5Dq6OwFiN
XJCMbsmb5u/WAW8p8gmDmwfi5YjbJI0NdMzBbynb5keVQfSSoAkQJgZ+NiBc8unxAUE/oxOnsB/F
4IWxH/5CVzl6nS8xS2OQxet8xzqJ5CB7ESoZSHfr1o7JjvZdIzYN05DFNDFoXu4EvqzLUzang+9r
fCtjI+YV3AnR5UvBxCUC/uUr23dDPvgSCatq2vapfkxxEZsr7GVA3hSUvPkX6qNgYurgvWifVo5K
CCNGhh3fQDPfC58p6R8M6apSmDOXNcTVLmyvYTY9x/tZwPfQUuCZ5OVd8TujUV5rIPbTb8zkGMRZ
wrlg8gUjG5geC1+2vbUR9FIwclcwguvCaA0lzAF5jFDNsKAXaE3e38xXDw/WGnkEEyhWa89mN4Ne
ySPFgzbRfNWd8DtqqlGIycs6ZBGLmJxF7E0VygJJsET4giIi8Rn+vbkcaCWDMnSQqwMs7x7KGpki
aSMFYgPWr6h+aF1cNEGW//8IO9MmN5GsC/8iRbAvXwGxS6rN5XJ9IWyXzSIJkEAg+PXvk2D77eme
mI5getx2dVVZpbyZee85z3HXEgHogKEunW40CquMS5fpIPAXEFBrah7zjxQu7i9kFBGRBEVitdn4
qDU/G4sMjXvSCTx6MGG8ZxlpWzxGNGoXhCv5VSY/4mVOBs7FoXcqehS40uhRMK/IrEiVhDRNJqC5
ZAIXQfLd94YD/3mNedRmP0eUFsGGwhawBDnJa5DT5JbojzCkMVdyUr0TpwNi+mSJM0IFN7c5nLPD
LTso2YGjLZoGSMj8mBgJcFk6hQ1ex0bwgnN3A87s4k8ZZP7AAIGnuMPdGfXocokvtXM8kPsyot+H
137c1+4XNmYIlZs6KItgWgiVEnk85CK2zv6selLnKZ2HRvtMDwLcL1h43TtjSHDuO3TaGkdb8iNJ
9QLjHJ/zdGhTY0qvVorsjWIrULsipU3JEhQgRYDNpbgH3jMnCrR45EBMgaGLmUNVhKOOSDq8YBpF
XBevsi1JjU4k1l2Ck0w2nMi/UV+QPaAo8TwkJgTjUJxYnoifaG4Lpwm9BXRSo/mlckmn2+IComOJ
e4kMkuONkaWDvAS9U965xh6cFXSC3Hp5Bf6H0dGih+UdZ2GuwGLRY2uAOFN5hiR8K3b9ib2E+B18
C8qOvBvzgwpJSor+QFOjvZMG4ZNCw5fqUKSeBYOgpvHuvLIrGt70VGzot5f/IjqXVeWfQitTViRT
AXJlK5ahqf/JPehOTTYrFWNyRiN3BJrs0A6/VMUAeBFa0Y19PToNhsEzd19m1q6yW/ViqMmpgChB
KNCW6SYshzcAeMC4eZtDO3nPJES2IXfIG0wEx3x+o1qqrBMKJoIloUNHqDWIevk6PqJzysJ+EyBt
o+3fXyLj+kTh1soorz6PclzBXcp2N3ufQENCJLXU28QwkH9td0wScALhBYP7iuUCWRp6WLaAGkE1
tKdLxKjCIBsFSCHfHPYmInJQ1a/dYzrcGh3DG/1kbOrBG+WY2U/yirQMRR1JRK5dirK9SinLn2xJ
FgYyVPZ6siNwCEBL7byy/mgZDBE/NNTadQrgRBLxSrwnIJ7c0dGRNYHqBjAAGBowehsn4X3BvyNa
4l/Q/OOEW3U1o5sgZIMbhqIpi0cgU87jCSH6PeV2yKmu8lQ0lnU4knWB3gh/4SReKCRQpfPGD28J
alz1PDZRrSEOMXvDcg7sdGOkA5EZeHbP0ZU9lve8hYFT+K10YYzhRcxpIV5DHVItaG1A7XLMj3je
0+I3od6ZlGhBKJssFxzZgBUR0H8X3r035l9sVsgJ6J+BiQaMR2w2MNev+I62uFzASprORknzbC+5
G0S6uF5Q/TA+l4NaYO4dXXpo28NdccpWcJTf2cc38fjKbVqGNLb4ANQpOQ1xmTuHt4GAadIHeuGx
Ay1cT0luQ60STZ/V3628qmcquH/iAg+MIUJOdxu8w7vJDioSYbfkexQMpyyvfwHgiJDq266rwUm5
KPJuSJixlgRTEW30qDkljZr0c2pRm8ZdGZ9RERW4C0IjDzWMOfzzHgyM7J2meoho/+OLp/2fLxrs
ogl/5KJ0rKcADjeoGeXnpRh8cPJg1DEhwM+3HEeYDjHoQElFlvHVeXtEnns/2DFRd58uTKybIJf8
gbxfaTsKvYPTqdgU/Kvql524bF3aUNHE7BoFBp0STTjCSi2E5wexj7aqOoQhzTkP+pa52MIuiy3s
PIucJ1jSQCeQ0TAvXKxTMLDFCA8QnBl4ydXr4gbgh+La5BER4XdzWQjieMQYEOKnwNsIkjTPmRNB
l3KUQQTmvZVzCFynJrjNito+PitiCtdv4gk/iELvT5E4Y0QSmDoMhaewzQIV7LHkG+5V9czO8yfq
irQd1K1Z+W3GX94zkzuZufewC4wj4tkkElOHi4s0SFmkQSucIMNfyCl6CDMchKJTAZWgljBnkCZI
YDayFjigAueDCUXvQkwoIwXgVHgwtni78mY3lw+rOrCjAqC14n5oGW5253J3P6VHjWGYQOZpBc6E
+LjN73DIGVT5OjNxmzTuX827yF8ZWXS1oGMZnGYAK4kQ5aryX05zAvGlpgj9UhKeL0JJ2MB5LJAR
GoXAZTFI6MGrKUnRJ6WSSFUCKOiP8kjrPaUXAgsCyTFmXdQ9Ggsupjyo8dVZRHmUe6RIDFSQijBQ
IWtqdetjZqcXU/9cQf7MfPARpwGXNIDVyI03KZqXwd5fmgOea+6WTkpOEglFxphg/xBaDLwWaDE6
1dWwU/IB2yBAV0UzR14CrpzxgTs5l3Viijgv5e3LTB6KyuDZ7cSBNNWvhG9GwROYrtNnQhYABRge
NgAxyfqOPdkxO7SaUGm2OebNB2Fe6H16Nvy5Xr/OE4e8uMefgI/dmeuH23e13nMSI4WbrrtmfMJY
w/WzTLFoKM8NQVm0+eXZIZ4SHwudyj3p1zAm0Ixyz3ohl1r5ch7CHlUVowEkeAxNuczdRNoW91n0
KJwL6cfTVzqnYL8447Uro5858hzZyFL6uBZ0YoYoJ9jnMHxyTtzM7uLTKcpVRy1dxTM0AeLDOPqL
vwdk8Tdzz8bB/ZuztxL2wN0TlNvig47qKe64IebxHUwzzvU6wpqJwDsHjEsfXQjQWccTGm/y6nN2
iS2kLpNqJ2g1CGZXUTow4cnYqmDBwdGfgk/P9zK8FlFdxu0MvjRp8rSc0xYlr1+NQgeSs74HAdnX
2i0QHGT33k84fRJ0isXyIETxhLh9QSffEPuNEI002g62gdDvywcuEsxHUBfhxpYh98bsZZ8TzfIv
sosskk/H940XVcudJPfVCtVeOmUJUb5I7TlKdYJZDuODATs+Rp9cDtwfgeYFR4YMnLFk6B7frxrs
EdCvTMZECu+pivlJ61iiDSNS31Xz+eEBsdgJkzjj2BDvySmxuNYwjxKjG1izCPHuzJtBZLG68UTx
ZYJAopMu3nn87HkH07Ea3C3sADIteB/zxlfrxEa9/R2tmNG8k20PU4Psh87noxmV6A48PZfvSMq/
Z90XpkISebGL56h3lIcrL5a6xzyD92duPo+bYGiDeiRDy9gEWFXVKIjOmMimmMs0Xu8NgGQ2WWek
mmsE4YBc9nGRsbTpjhJA3oIIIRar+Nzjpe9RPu6RPRog7MgIAMUriYBvFg5pLaiqNJqX5HQBLQLu
yJ38zu/wnmRyTriceqFmBLlD09jCNEwrovHuWIfJI8xcisyR24jIBaOftKZ2E8qFdYreanp3GOW2
yyiX5i25Pa4VHXoQYSMNZ2bjkfz5+GhXh1o/DNUh6w+Ft4ZAIVwzamInEtSRWftO335Nh8NORZRs
v3DMaRbeHKekkSQFF+PTOrllxsmkjW7tjeB7NqqRUSvhWITIXWEdA/7k3OcflzQTemoOISfcyPQF
twnyH/JZxehr3napOR8u7WHyQLwIribBskWNusDJnKr3YfAdUZtL26kUUUW2W3MC5YLvsIRSGqsQ
NG4eSqiIFO/tEDOpnphXmx7UCNpl028aoNw/nb66xLppBnI60uMIz4AJcunjkxIzrxTzS4zoX7oR
EpoIXbIom8xg5IC/EIQsrnjnyw4sSjfvV17bbbOjOywdGHIWihhy0gRykAd9t5fQ9doSCQXj5J+U
RwLRCQMRqOKJE5ij46xYoChMetFsjUlrJITM3KFqE+TSp4zOBxOZJwEdGRvkENwK6OqXs6/pNNgc
+RWR4yyLW6mWBWfa3TN2ofDSEjrQSJ6oZBuvBGvOcIMRBHMM7utgb8ZteRE1Be/UWlMoKzduAEKl
RDCnuBJdaA+BBeaeRhQp2XfmFgu47n1Q1KBvJcj2hNUqA3VDLcKPSPPLy6ZfHIG1YYbQHaRwtxxi
6DZgX50eyaVNHikqK2yArlpN7KqUaMcd/wRJjHlGQUg69U6PPoZeJp4m4YiiecHX51pAowpJ9tEZ
bgQPwuF0SAlDo7hoyvLXpP0uLg183tcP+it0EefWoaPUmb5qRAS+0gwru5YuzPZ17c8hq7+5ySPH
cL7dyv1QJiGMwYQDJAOPDfeZV7KjhXXsf0vjVFP4aP5TGcf1T7dMQQGTNNkQWLy/KOOuE+lNZcY+
oTrKjlRkgx+jg5WmQak0hZzxlMeKRgEoPCgIyo/uyhUKQapjCxAz/4+YCzze8KZAX5qEFEjTndoM
SfLdeScECc+DT1ownuDqxECAtDYP+d0OKIfMaNpI8j4tSYXJd7aSKvEbWjBGa5y6mK5xczAW/0NG
0FKAxQU/QMMIvYOIJ1wBt85n0IbdpYDj0zHTgLMpRr6Qwfz6xUaJm8NG8HvQ7QaiUackbvfkcDfg
QdQF/okHaRcEKNRdJyHKQWkkNF730ptLb0K5wqbAiG7wTMk7GzTjCMRkA3CYopMSsGjtet7ap62f
00W/bJVRPLKyteggLU9R+cyEeZxup02xNMWXI0490k84FsT5Mcm4s/nnH0OGQUy4QQxyH3CNLY9p
OkNSz2JeR/U1ehw64qEA8xDTd6PDwECQy6XpOA15K+nRcIfPFk18cPGyL1VYlX30JRqDXdnf0Ooj
jrUQj174NUobZHpIOnOMvyLBaIAaD6kJx81NhCEqqscOykRD7ZhenRJA6VcO/v53hlltwN6yURnT
BeBzkEsrsiNxq2kEJ76++i33aYJJKWQ3p3pFlkSMoUYvc9GnoMUGMsQzLBOoGWTKjSDJAF02wCEV
UV6Ugx0BLwJj8+nL/YyMXagTWurzU4tqBqW5yJEQ0eVoJN7I2SQi3Lb3BTycbF9n+7w9QOLRrrBU
T6ULdr2zQhIiSDRXJZRTwvlJSZ9fiRrSCaOjWw8Ipwh0Q9ysGlCxbp3TG2RwsC3YliXPgK6wEXX+
dEcFsT1yDhCGb9/GDqL6OqphRpuwAh1F2SqJGwJYbQ6MaDSHyRcxEtzHSJL4A1uHt378DVsXsI4l
JhmousUNkQhArGApIIK2SQc5OWMTqZLciOk50VAAWMz1X38gFMVnWHDRIvCCZy3Sh0gdIpyRtCAu
3PSQA/hnNeQU6Sh0o2moNnExYJoUFiBJCQc6LWpAQ4u7J3OUguX/v2uLognQxT9qi2FLGlRN2VYW
GutfastRucmZNUCeVHbUFYoKzXn5gAJ0I/+gihSTT/g3dAHlHJxKUTXQab7JoAXOwdtOtGKYD56I
sfM9bo7UC4qFqaTzhZTxN4Vh5wJNX+9nI/u3qAvd76Kwyj+Yvu84TQQ5FLc8GGafIvBn+a+rniXP
et9oro+KxhaLXSed/boFWqJ7Fp6tZVlL7FeVz2ruoRo7zktxISwoPh4TljDznd/rlvk665XFyjLl
PvZngULJwH7PwwFNOPBfbBi6bZoxdWrS+2fiHFTLn0X/0LeRGi2Lk/MspFfWJAuS1ciJUay5+5MY
KjsDuukMYzxnRX6TVcg1rNe4GouURpZdfxXLjTMDq4xlwhIzvmugEe1A8llYZyt0mOjy/Bk7KsvY
EaG86+ASAVOmHaBxcqBZF1r9iirwsolVLML7IdvTLzyK0K4MVWDPzivSC1TDLyUf4VIjVk27nIv+
rBTWiOSY1vY5vuYuMqFlTbAgLmgD86heEgdYAYxsRBRTghurBlPWio33ogWutypZsWWpUVNHYUjs
uEhSthxuQipSBKwgy8SM9/xc0XSLNYhiiErHoEFGWPwLL1Zd+qJ/f3NrFqgOSdZMzVL+Rnlpr9di
kx/ZmfFfQ6BK1mETrlSE00hoaSAyJUPWzCzo9e0VCyvyWJqVqJa9hF4zsSnWFB1/kolCb9ODskvS
mbCLtUyNSo8mKJprmphMwrG4m4jRRao3jZV5Ufeyj6IUP8Pb7NPEH2XUhoJ7qB1D8qk4HddCnsMG
+M6h7ekPn1My6JcmOYYrgrgwCJBHKYiIExmgvdgNJzBHFq0QsQmyA3ZcqnIvh+DCVid5EGYg6e1e
GlH/RINDOQbyki5r60F9hGguE/2CnlYTozvyz3FTtoi7GJwwJF46gG+7bBYt3F2i0NZGe2HvRwnR
84YX5OQXL+dTDErzxvPaLA29puWFTUw7uvaRDmB5DEBaMJjGNltEl5I4aCG/upIINqcl4Bsh27qM
ERib4VsJmJ6KuAEBRvsH6iQo5QexBYKvMW47U49PKJHohS4eMJYYGtD1UsYoXIgMEGQEZMSK1Sba
JVwHkduiPmUIztya9LCZO77jkLDK9Y+rRn9CJPMfCZTcKLBDCWEdYhGyUH5Nd0j9kPFwgtUjMubD
KAJIytzDM8RoHSnkv0jKww/5yOieMGc6GQ7yTfQqTfuIaURt3RRuHA4SdIUsVUpGFZIIQpFAUeEw
8ecad8FcMoU00sRFD+9XQa+iccRdQ/PtHTdWcj7hCMLdYVnfFWFjMhfuDk6e0Y7mV6AIrrMO96eT
n+uMTYTl5I44nh5r6fT1L60CMkFUCMMdqofXMZWyXeC79cLF6nGHE/nDLYx2kzfMQbWAyC0tfH5e
0wTKjUeIAGIXPfrpXnWUmp77zCWBBwMKD2O5HPflMpbLuY76c4M4k4zCrYYfniK79NdJpaetPS4I
fxhR9O3/ZTf7L+R+QXWSWOuWaquK8rcsEHW8zXD7B+kXO5wmKADdBBcEmjqfI//x6mCNZSDCbzPk
UA9njMVV2uS7i7QzOKlgRW551ZDJ+jmeWGdX4aGao7ekQDE9+VKM8HHDz6nYWuctIbe7hv+u2Wf2
fo0nw+89bnHEss1x9v1z6s0w/+hbH5N2SFLZByA+ZgtDCIovo7VVElnKriMGu4QLJBpdZr5K4cgk
fbNHkGN75qTOVpyREY+WDU9EyPyDhi0xbHx30hHxMjKBmDY9LmT6QMSK0epa7ChIBbGjSK3oyI94
O7mO+y0k2ovf04sGlMN1Hz8AeCm+haAwMMcR+xsel765BXM2RxWvXxh0BI7ftf6Fxx0X/is6x/OE
HDnIGfHdg1HoSG3IFYtjr0FXoDxDusH71k/C4cgz30UGr3U+sAmidGpAlaDBWTRAxjO6Gy7YqH/Q
3XDlR6+Ci0pG/chQCeruMbpK4Z2bBWadRfwK4XK7J1CDISywxBuRCM1WOD/iqfikMbNi8XXpZpOq
OJgiFCyoz4Njesuf6KPyJ2hkVi0v4an0TukGpERciPChTZdqMGKgYZkc27HSELToMVLNAylH4ukb
iJdPYI/lncOg9uLmpODZ0aqzGvtwzAK7CXTSJOk3eNfFRVhz9xi31sKXO4++G5rAfTk57ZVvnDl7
fd/fDieStysxAzd6uB50+uVlQMlJch1Mre556CTcR+3hX2LFwDb8l5PgX9aO+jeawyzV/Tk7sXbm
Z8ZcTFtXBzlbG4sl+wRyQX7mt/h35l88q6pCjBXf5YPEQLFOFF2sph6wt5KeaUdnu/MZccXx644J
w+QmOPlLUlVKuLG0ZX2Yj1Lc/bQXbcK6qvj4oUqv2a5b1tXsY0Q28l25z0+CO83yqs7uSHPU4ZrJ
ImMeRYQgIIGiQVvvKO+sHJ7jT5YPv4UhhWsxi4gTLOuIcyu8ay7AMo4rEk+wAtH60R2SfzYGXEok
E2I9MQCplhmIdhRjkEaJO4ouoE5FLK9m5huYzqg+BTCCRTYs66zQ0ornJFZbZia+osYW4KshPmXR
3NPOcw33NpMN7muYsXO/osuOjTnzL1zPlpWotmFJG1Zn8hNuEM02NJvci2tKjjExow2UKdjoYnk2
Rcij6gGLdJ1vYWNZlyqL8XxkHBTwpyxPnmaBNPeE+i1LNbuTNiFWK+v5Dt6cfFWizx2WrYnBVgtq
5vCWj+OWcHeNlE7lmasnPmU24LX5SQd2NSx3X1jQTKBZ0+jnMfVCAZohuBbO7TtiMu6YrHAumPOE
4O0N6TstWe3mFK+EdrHUV9fvjI9uFm04mmoW8h/k8+AHNCAEFDsk4A7rP7Md4smpArkVlsvD0Zha
cCSAq/PVn+NCveVsPCme+TMlNt5od5t3hyXPr+n8XxnZvqFltd+tMmXcwNmgwRCKtRAvG29M7qpo
C0Ck2UwiGLrFtp5seLq00n3l+x3DjeVON3C+8IooCCVxTktZWMFF1vcmagaH8jAtFQI5HEWinreZ
6Nq1S6FQCg9DOyIP9m3YebyNZSSZUd4LbWZpk6PozCUjBlE8sgE0RVCZPlJNo3aI9XvHjXy+CPuG
JAlPMsDKEd31iJ1I1BSeDbp2DEotKC7Iwtue47vfEz1g7C7DfkbAPUCPOxjVgTrTLqUGrgjV5rgU
nKzfU3OkBjXO5dsvacRIp/r3xs1snN4+27chiQm5xrFh0UswF9df6HnlnxG0rVXp34yhtv3P0AdT
tgyuqCa3U12x/4bcu/Wqkt+NEe872TSw7YKeph4AHioUsw5mnJ5moCETaoaEmexStyhSKL7g0rrX
t1fwJF0Mfg8fHfg9ODFv9AIXQcQuYb8FReMlCD7QmjHcBXcKh4k3K74qfBroypcpObNILrEg5fPg
VgdTLU7vgFzMHFiF6F3hrCg8xfW6xUlKEqShowfgDYhbZHG/gc7oJ/+s+5wxWq65HmFh62ieqea7
B4XvhLPnFvAFwPMb2Ki4SeRecgLMOIpPyyyeB68F9jeFwS2HWA4hMI6xXlieT9h2WLMLcm/k1NoJ
50ZPsBT7kE8+HAtD8YDaXhfu6yr7h/v6jTHA70bbX+8V3LSHD4i3GAIAwhZvwzN+iDVPDD+E7Hzr
5uCCVPKOoFgYLM5LWBAuhnbYj/r+qh8ut0Ph05xj7FslBf5qdOm4LUBA4La4Dj7w9VXwzgUgP24z
UjvRoovpBfTKJ+RuYbebrLQ+74Dy5RZF9f+hfBBEdPfHRo81+KfniFDBzVeIcH+05vS4Bkz4kCaK
57VPx2hEXPkjWBNnF6pYesbp0rg3fmGl1ykF+ZczqhjhOQka2w2ahsOYpd3q8paRtEHO9B7ZQFMh
8fPBUoD3Y26LfF60CkYXJTLLgTnXA1Mj28YhTl4Gk1n8XcSUi8HoOVLP0Q8Yjoy6hxClwSUPLe9+
FzNVbYzRjjPgWdzlqybayZtPaPxJf0SFjUvp4dpBqvZqukJ85I8eMoVKO7BMtPNTvrW7xHnJY0R/
ebQO01VCA4ZwwKaVi/GT9kBBv998yUitGr2rU3xjSos0W3oWw1NljIltVF4YIxFzfjl/aRg8MdBW
3OY7k5nqEYKBKoa9T6S50eJ8mtHUsc+IDAA4dkd8L5dAqcSWstn2ddTydQF1a4z+BXUU6t9dYhpD
lkYIYPtYH7Rnh9ETxoZGIPIMZDIupoYcXwhiyHxL8qP4Xko3KwjfdpxCAkcZAVT87iCNrmnqM6ky
b6JBSgOG7mjvcETNnSPnzwvgMLSqvPl4+ZZk+NVO0mXvKzvjtmDbP0MQxMKAywtlE5ffpeZLSkqt
Vy47QqMAv988hwny6kxgpxhRNIr3KgIF3ql0bOkfjeTiMfdcRm30j3TmmaPrFMhXvzElZ7rOmC8w
t0dTOM/o1TK/u933Z2qLGfzI/AcG1IpPZ4mJSCU+cYVHA84as7gJFJpgMDz8okbySxKH2YJXYAiO
QXxpzLi5NKacuifRYuZjeE9KKrlrLg3TmLcd38Oe0euKUqFxjLZ2wD8VaJLgMvLiIoN3rA+ZzYlx
RuewmDJfRgOHtEvBEfEdbDwKAXb628X7fGYIg9I3tDaosgLjFnZZGID2dLtazDRx1FXk7cBaahnq
hgxasWdgeCMcOHDwmNCpZpFyKVbfuaSjVAeizikcW8SKGcQT0W8ZzW+O8cT56xQ75BjMomNMPyuj
tUWCeHizCEoKUdrIiphx0RG2zkgijf4Xd7a8xvEXsw6wQ2YcAbnLBNLsn3okqUzQyHPftg17padg
iN6iy8EEgS4n74KKmtYKpgTMt4koKeKYhWSxKEIgCXoe2veADkh/AKP8yLZOMgQunyU1aYMlP9Wb
dKaMbJLHiUgT1nkdVnlIFN4aosWAqfiLhgi7NIBY5kmAnN1bKKSIi4acw76g3C18PTTkqM4QMrKn
sc9xmWVP49bK5kAN1ehahVyzV/s2nK0LqK3Fvk0cjO7VJEdGwyb8RW3mYHfnIiVY6Zb7Qb8OiSYk
chzwnkDsDdqvr8+0ja8PMA+pGR7wFS4HVgBFYUIS9bCzzTSfhA6/kXh1U/hT85eVOPSIQCDc0DT3
1CNdDeS1QV+EdRFqjXgRT5CAMCE64zfSSoFUoCYYHThX+wr3k8eIEXkwI0bkwcgWzuB+V+KvG5J1
ijCKtqOkgvqbmGukIO6lpPSUTVIrSbdJRNKzQ/Nt4TatsGxezitWKQowVqekJpkD4Ti/hEiHqajC
40LDVYAH0Z5ezS1TQ/TOYWLsFbigrNhWwBFQVr2eUOo/lHiTkTXUEfiz68CYIKDR/7h5CR8VbsYX
CDzYdAQaEv06QdHwl+YHwdKvvaTiti7wgqqGFstMq4H0owe+KT4S+RZf59odoBp+8CMAsYiHgJln
mX/JZ+YUVGx035C9esEGbEwRy7bqFDmCEXqz8J4KqlK79Vj4TEG2H1UVwPfmJ6x/SNoO9jYN1vmI
jrGi3zDGxLyVQHVQzCA24nPwPV+gJRI4ZfMuBgSR8Cbi13Lr6C/gKo/O460OPz4kkLgZFzxuQJH+
wgQUewNoRG3ypPazkOwvAGZmrohJLBf4crthbX6GF+B98M4E8o39YaJ3vxAwW8oX7RfH679wWTk6
BuGy4p0vFOcflDJX/0D6CE6RIygzOmZhwCQFPR8yApTj/9020uR/HDFVQ9PpGRm6rqmq+fe20VSN
knafEROuR0zF8NDKeQmmA/UFGT7fKkPXbU/XfuP39JG94XtSyD6QRtv7o5H3RpIYTi7aOwWpFtkq
i3L2Lnv+K9iHG4myj5dJINSSN/gl0PoNey83B8l946g3Lqxxbsmqtt1xIc2Ys6J1RQpbckGBpcp/
tuNECUAMoAmhThlZh450fD7CC8VbiUbkLOhhGg66iSjHLQd17/2tOLsamS29wHjNsDa4QuuClHdq
UZkL57wl7+4apyDy1eNSifx3k6tVHxLihFlsCHLTr2vf93WiAzD5YW4NiwWncLyka4wZJsaLK+R+
xxOjI8HU6wIth9Us5CP0euE2Y9Gl14sHNHrCAFriD7CEAVRmdgLEjjcfiKzcWeHI6yYKGZkdZU0s
IchMPwkbWhBwLLm8sW3c6N5zn785aUnscggjCUw9hzU+z3JYGzXPX/dQC1AUx9TgwSEBR4hg2lrs
ftFDRauSr2zTevdqsg9dRDGr+Z7jBNddmlYc3s6j09V+ABLEUSJ+yZtUfFdrsBrRBHSf6TKZJIIT
DSiGORj7ARxcEH2A1IutbIfs4wJ1kuTI626DAWyrAnIE9O23X6FybbDFq3FxBnAcSylfxYnyi/PE
eZEDTZPHJ+AS+Bl/HZL43rNUlsROSxcctd5zv6Ti4oIXsd47XpaC0T2Dbw40aFi0X66v+09aw+3i
+zJQ85KudKYTsp30bf+VoJhjJ56aYQbAJFS1Gh5bt0bxTH5B5mxyNzsu5vGFsys5knPsCBgKzCK0
QbwxM6V12ET9GIXPViPq/RVtZ0NitWAEyGyBOrgdEN2+3vjN4MO49HSahZZ/cgXTnXvm4+PHY5gf
XfsLH7LqolFGPZ6K+Fm+eeGz0YMGBZWUapsk/IkmpaDHiqSEH/mwJaKADQORCe9nsoYRyvaiRt4c
kEl0b9OQsrKn8H5k2s5GV10K8QiSam6F/1JG/nlT/c8y8vcOmna6nCy9pIyMj6hYhsWWRC1pEJF9
wY6kvJ+5F9po3IXeHSHKjaxNRC+r7oWdyfi0Sagg3G3RmlBH0O6z6a/VBNsX6g5jh3gXaApGpvKV
wSyFBTIjDw01HkTyk/vmyTa8YMhiOwTh9SzqDCIFlHgESAJcnbYzTBZCVZhDvuuOMDZRUmQgIpbA
JFFYpC69/IRfw0Ntkc5bOnTMcmf+e95WfLFJdL9tQFf8Ynm0eDeROYs1tU/RelNtGPK+7yQL2Ed8
AqUa5KR7tYeaR9pfpT3a8Wtkb3aZvDuWu0FLixaBg08hstqkKJLrB0c1/G6Gw42ZMJxTWKoBBclA
Wm36NNF0LnwIstGLuDmIUJQ/4JH10LpHFChljqcZq1Wi5pjk07OdNuwxio+H39BBewUDDzFrDCa5
4ju6xiUJdXg0NxFVa2jA+3mQuk0tuo0CO8+06r4UMZgv6D+yDdKaLRhDChnP6mennPFMZKoPIkCN
usbDQIvSxqN8WVUgky4keWuV47ZAoVsHzusBmrEz5aUykeIyIjKY91+3DLdQNH7mvuxi36a0MSGj
uHVcab+Bu8YhSEYydDZgxE9o812KnPXC/6MVGQkW6Zz6M5WOq9AAFM32uJPQvrO/kvb6tLplKSLc
B/lTbhbcMTdfqXp653CYt1Lut5S8P98WR3sCuXk44FP+/lRAimDxWqY0+9CUgONgso2DmXrIaBpB
XHZzqIpHBNuX3e2yk7Kdlu0ojnW7Lzc7YkwpkR0Zgptd67TM6joHMTQPrwXm14canyBZCyfhTseX
TtQTbnJR8YgpeivT8TuFD9suJDZuEjyUPx5obKv1FfcrTDbaiiLZEo0TV9STc/9Jb5GyiJeYygin
DUdx29Gf4TgmSmSGBHFhtlEoR+AUzG+4CX8dRMEs6aMsZRN5SlmKiC2eFoyKTX4BLkhRQgvcLYN4
oHDk3IxqAeIggCanl5m7du6e2D1+11X9DsjeLUy3fYwJdhAFFp8ANdYuEH0g0oMwKtzZ5DvxEPE0
jyLlaRij8vl4aJcTdukrwBVGcdKuR2pyWI0hlxZKcAO3hXu6Bsf6M4xhHuZz8uI+6b7hVhdHYR6c
dk2kLmXW2CTalP589kr8YEIDiK54fai6qItXgbGBEBgojDh1c5ZfxcEG58p98QN/FYWYS806+htG
F5uFg68P+5WhMfYWKTSgsY2jKMlwyDEV3nTGVxG5R23lwMOeST+4/YsgQJYV5b8MOSxLkyxTVsX/
/tZM3Mzm1TDPAOMZcTAJPPUBlNsjOVX1JuKyxYEdNSG2LvWOVinGtYSNFTzVKdudIry0Flfakw/6
1nTeGO9XBV5YjmQD7sNeNAthzKF4uS/2Gx2wGWgefOOqW+Hg60LI02ZHy4w8q61NF4/Ib5DFupqq
TJYDEpogF7VcaQ1fP/tj7te8Bg8Fb5qlE3ds3Z4cA94lWIo3bqR6h0NtBi9EaBOXYGwPhFNxGt/N
/f+TqM1WkKhrxDI4MJFcchchTCO8wE7knyOTv7DndgacX8z52iYUJgxtdOmW0erResDHg77jxOCc
bwdF2xfVodV3Z7cEWRRBjKIwgvcoGenDwOKGJghaEqoQIz67T/VpR4cLT02OBnP/5B9HYcJBQuwN
n8+fWkSHCywUsBKVsjjtMGhwuqaPHksDqcrEoNEjs3CL7wbSFHmLVVvacnkczJlLu66d0luT3oiJ
oeVj4QkVKjrQm7+yb+TtD+QdMNC7hI+h2cQ56jyIZlNdh6iqgx9PfCu+fCLENKG20izUqqRCMypi
R2YNsGkEwARaS0QI2hi+1H5zj8jqweQxHtHeJjeFKAlh8rgF9EaB9F/erZswixCxOEaVHm1QfLWx
jPRriknskfJ4s78bsdnExzwu6qgXAh86dgESch0ebABBlN4RDUN1T51Gos45j9J3o34uSCLdgD2x
VR+/E85rf7JM5ASCsHk9xlvAURdUaaKlQiG0dx1Wrquf3sQx+eSs2xIvM2ftRhNhEB1kEVpKlHol
GgVsFOPGxxP9V37otKAkFC7ujKd0b1YHrOVXzgWBzeCoClYVFHJFoYJ6+kPRlRcgFvp2rCsl9ukf
5qcgUKLvImhTGra0XmHiXsiacxkmNJyRnQtGf2t7b+MN4mKqCmKBYfvU6uBcuSWkpynlJ6NnCd8R
E3dmHPKWbZcPq0u/CYQOc+PQSr+jUSzQwUSjRPIIAafB5gaCNSiboNVcoHDZMcJmPWQB57ASQ5Xb
MONkE5ncA91tkO3G0YveZQ8SThGwlrScAA4Olb6O52Lx99CZYBx+F6cEzgc9o+BRvPVJoyk4PhEk
85QhCa0S1Yj5+V7yeKrE64i0DAUoKnwT397SGmQ/vdNyozILY0A3hBgDCHjOZdHVJCEcvGgquA7Q
h0tZtH+vXDDdAK+r0IF2OBGXPmjw40Irgx9RLWAWTM6wU2LVXN4AJoLz4OH8xkyO1MVm4z+svXEu
OBBdRgPVtMd0nA2Ty8I20Dyz/wS67E9DjncPVwhm5WygaBvznZrvdJJ+JeAW+S3Gl3y2I0IKVaxW
fUiSMxGFVyc2fEfsfuvWt94e7NJlr4M+BQhf3Z4ufosWleSTOWiMoIqvZ+e7WF6ihnhnfCbLYYqO
u2WKMxQPpye+wj2oLP8o+/TDaTPQBgEDVLvAagpKM0PpjpMF5km3oS3+y+VX6QIlXTDSEQ17AlWA
gOT3gKMWRisa9rSZebERFYl+KWAxElgt9IVfhZT2JA43HDCqn3Twz8x/SLQ0w35yMA0AbZPeWiIK
yDtV01FNkU3mAXKA7R5CFyIBhESI9SB0IVKA0EUeXYXervMuL6soHxVrRl8SEjyW5mbLd3USJwHz
/ovNtQLSzZsHHZ0MEwDpq9pGgwmEPIqWWOEIrc1i8uHygwWey0/xCeEXbQoSWJZjB+cMHl57PjXY
Lz47WJwTEQsVVosH+xNlwmSIuGBC1vnnSvaY3RU4xnCTPBb+LutfZyq2e8s5d1GFuoK4vVYEWlZL
4sDZDg0fyod+isYDVseVo8HAV7LwLYk7oqGFs+jWoXIgJvG0aGpPtAXIM+ZyuwnxJl06Uh6T0GbG
SJfMe6zZ3kKFSUxAwEc5+LLJ8vMHZjdLe5MmUr0hjQVb3Sas+Awb3NDgXbJotMNZhfkXnIBxCvit
donLW1Kp8CjT8bwbrLT04Iygyv2TcqD8zoKxQAaKji190sykDPvYlR9MI+WLtnQPJ/pUHrHji8MY
peAIueiZ7C3dwU6CLG27mRMoHQK/yqhMaAJhT1yhjgjT+oi8iq27S8fbB8LBsnrUX9ZOFjoO7np2
8f5xQhu8+IUxIWSqX+HTXYzVGD4ZsDmJjGaHyxr9d6oGjTBY0ZEkbZOkRJLKvmFutWaL17MNHnld
7gwxqZzXhM8plS/YHJjYWm5IaxMJlnEGNyrQnqYEqXzfMTpxPtpB+I/1/gudOOIHLhzJCEdCeseO
tLRPCSih2DA82pWLWT+bnUSi5Wl7yhPtR34UJ2oa06Y2YIju3tRIzsKb8zjhiL4m3PYNW+gnCTa5
iBbltLguzJePnzQJjjpoLEqR94GIWw05U2Z7XLAZW7UW9AiKaBfQrkV5fa+SmxEPd+ITIvkLuSyW
+2hiowls0CseYYng8Gn+0gVYzSP00tkBXcwnfHno/X1Pd/z/CDvT5baNbmtfEasAEONfzCA4SIo8
6Q/LtmwQAEHM49V/TwOOv5zkraQKlTrJ6yOLUndj995rPeun+iLyKFWRJ/PcI7jDA84EWzQqjO6y
WB/p4WPTU9PL7r3j2/Dujmm+0qbuzwPdhA8/Jf0gTwcTbeKn59GmrcFSNaKQ5gX9DZRvSeo/6N84
NOhnDu49xi47xOMm/rf3XL203/L1z2ELfMbcq6/4X9x1tJgAZiiiC1LwRSmNKNQNj/Y+v/z2G10N
tjw2UM5r0S2Hpodkcu2X88mHtYUMiUZ8cvq9ooU9rm3vj7fkQA7N8zOF/hVYIr1qlkyw/Tg2vDC/
220xili5+fTOagKAQhY8AJQYhzyl5fmZVnGfOUQ7qkIDm8C0xwrDohC9XPz9QHbvOgHtzJEYotye
mGD8d+6MtP9Hu1YxZEu3LEgIpqrv9wKX8BfNer/rjH5sMpyYFtUMtqOArAWao1BRqMTJzBuLAAJO
D1OsdwBDF7bb48aqqMdFNkzv0TIVIBjkSO3oogboCAWDmrJ2ZwnF0xsxpW/BbKJR0vwhtZOXEyer
ciAKPoOPQxiVg7QAT2mw39ucEHSugUIYxy1rZyBM2dA9mM3GlcFFwPwBVCjXRC7/kBU+LAnKhOyZ
pjcBUY3M+kF5sc5mdj7GJRxEBYSHFDsmCkCUS1IRILdfTEqvYNeEN/Ltv2KLvrXRo40aHowTXDBM
kWiThGWBWjnq5bDeIyWYr2f/o3rKrU+8M9ZkwV4TXWTkTwRd+gJKfIqR+wM7Jo2HHEgft1D3OYGc
wnXmO/0fGsuit/yZrBMNoBDMCOhlsPZeW4iQxNvgFOVHAvVJEuoDck+I1ile7jdxlXmrdV9eUEdc
8fEnvuwu1yAbA73zQezudJj2gkd7Qe1EsxyPxRgRx2dRMN/wsB8GjLREW6GDYFwcFaQR8OqraBKJ
3gsgQZrI1AoLeRePsExEUkCSBS82uLwMUxoIhqsouxhPUnYtL1D1U4cgsai+hsYap96U3+n5Ilgi
QGGHkQqL3Z+SfMwrIFmYRWITdpBRxTXU8fo00rcwyRb/ha6VaU4VbosF1ydSYGOw4l/hXV+/Njpn
uP+JCt3+lJhUPaFKbAwaYO97tUTgYclOtx4iMzzJjwUpG3o8eemTTW/K1RsvgbWlk3vjkA6AuXRm
1tqHPp56hdke+xL+YHsXv3AkHoBu51KwbufEr/HgWe6FgAgOsFDnja2Tiyyq2XHv+98a+kCN12CP
xrtOl5x6lNeVN2kioHRfH27mId2jFj3u5uMIUcuNMtTjGjUOoTVB4fjiN8Pty4D7YtcOCR8NYbZq
mCSYH/mxCgWFOgiQwo7xGfeN1qEzf3VfcgoaZoJkK17jH75ArdGqoV0XqMJCaNc72vjbfXDijWx4
8w4XDfc9Cdsvt4D8M8hC7TwYdkDWsmAkYrhiAD+EMoGLDRYtwh2i4CXZhTn89J0wGHeMmsD+6u4T
36pClvqvNBBungSl8ijM/T78uLmP2iPUhwdJin5XXBIddYrEtZh/SezHLh5LDPCOoCInij98Q0/C
X88NGSkKNTlDRjGdF5U+w3dWHYUm43SuJvauiZPpgEekcLgpjZmHSOGFv5d/UTg3rzHaBm4HUVAM
kNKhXq+KiXEULX8W8ZZLwD0AhROXaP/HAEM9uKZwPn3l4TMJoFNnMFl2aA/TfZudT9S2qFGAB2A4
2Tp1nWbX7lOg2hF/K2AFIif6nZ3yWhPxdFA2IPMK9wrKC9Xe7U/oNYhVx7oCnREULpfOkV4w/zc6
zVVFu0BGc3Ths6+/w9qVEncHx4W5h3ukZob3TM1cQXRHM7Xg6sKCEj3s5hPymX3v8zMw3R9Bmhzy
IWJ6QyrKLT/hJBTSf4r9FNso+Sz2C1oS48zvMznlFLr8Rg1ff90czNc2aGYcWdxsidtoCGLusbWJ
u/MOCTDkfOQMg7t/q4vLD71fFULtDxIe28mv4Qu4gwMgEq+ygrYOz8AztLsMd/Fb+xlvpM1/+n1H
2m5DhFe0sC2921d27IA7Y92xOAi/tuRCqEAORUrL8Umr/Wv4BGKQ3wDBm/xa6FrSr0yP2U/c8Dif
AYED0KSPSi+zm8WDOHF5LhNBAi+IGuYkRmffiJTEbnQH0sthsPwpQ87OEilmVEbVeVeBWOaWf8zM
2KpiXM4fE0LYjjc4+Y5FwkcRbty9jlSrPr7Vx8w6wjls+OUEP0liCiZSrIXkXdCZ0DnsOEBRcuP7
iuc23nK/0DkwZ7+ETgjPwtuK6BpJ1nhKKl6pQfIHsYd4gYg9pCWzJvVt1Uf8rKhBuH/6uUsOLeki
WkBtD/brJ3KHdWpTc6EhbfYBre2FbiF9QobfjG1kEDwU9z8Nzn3DvhY2Vxl3YgTM4NDFcH8LlVJM
lyyICXbBDRtoX4IAmJkQtUDmo825n63+MmqXUrskw9M+e9p3Fwq5559EJqFAw5iA07I737MzvUe8
xDFyfEHBK0O8fwH8Hd7kiuG7shRvCgnK4weEuEyU0MgiGHyTc8BAmJGm3RdxXwXL02N/JgVKI6BI
Mv0C2h0In5TsAQbuRUS5RjT8fQ5uc4CKBMkAZVizSgZMz1yrUszExZpBRfW5SkyM/vT+PA0Rfwy3
FFGD9+T9ueLtjt5gH2H7Z0wPIKja2dPw3Ib6LIQOVO4Uc0lW28tT+umdCpDK3XQIrGKif+PEWssQ
oHuM1zhs9im+Mz9mts7xdRWyzk1iDvuIewvPx9p4FR+aVnxKAU/ZqPeYjP2UGrQjt0BQ+m6M22rc
iUjDhZxldT5Sc3PjyKDKrgXgpsmM443qlYO0m7GdCt9ITleH3rIA3VwhFfTnJTsztjMxVAiiIp+K
0oiscot3N5yPdzCE8+Aqp955JquR6EmV9COM4r0BLUl89i0ngzslMY20tuJFiX/CeM9pZTPOLE6q
fsqem8on5ryD2wyiTgHD/Ws0yUXmz9tgz2cL0IMeuHD9KuIwnvfcq/6D7qWq/9Ddi6mhYRmmtZcM
jJiiZf2XajYt53RWsw4Tzvce/3LjATck/IQMMULJrcONMiE97tKjUZ1ScLLX0+ePOLYAPWLdlrhh
ghcE1GTrmJsgxMOcZcgiEUB2ooYlpByIT74I51axONB8erKgynjBTQSmGzcM7Wke7o2HInXGPJpJ
4zFDHTDRRJg15yuCUmG7CGtJtLD364PElDqvRiJgBRVkOWzBiy16Aly+jvB2dnO8A6UyCOqOeo8M
C1RYaGhhMXm3zwB4JhP/WGwkRxNNfKCWzq0iEfrQaJFG/HdN3qDg6AwGqW5xxX/p4mx9EDrSZRtk
B/zz0NmQoQkSsxDsMJYuIXZ6ZE/xUEGQ78VDu5GHNw6MC4K+5MS2yHaH1SpG/Ing2P8aejH3AkiM
qI5HtSG7SvHQxDO7l+QQBmAOwzJGagwMgOSvSgHeexA0cHvxkIZ0WxnFiAkBSTCCmr9nH5uf0AUB
sMKwYBAlg1tTINgCF8ts/YmyZlOTNnGFREyneglRbiN6IIfinf6sNrv7lyZ+fHt8QoaPGJ+3fwda
RGD0QbXZ6Al50DbiOeVNRtEIEd9Ee8+N4QNVLS9lHhp9fHMmFE2kw1x4GFkYcCsa7ZdVjT8iP9/t
kqEzMBGqzlZY0LLVhdbdHJT6VMTAmKsb8TNCd7GN2vhqfMjq5w3OOGwVorGI8AILALPefsCR/c7f
hZ9c2vkwfGHdT0SPzP5N83GVI6lPqYxmu6eXTSf4giccuq8K4Le8XMsLYI8F6+r1XEvnXhKtJks+
kQjwSE9oFAghedK5WkPwoePiJb2HoI+IgxET+OxmYCVottHglNyOc2KHSNKbb7gb7FzkqfpM1nhG
TE6o+io4hWKyBoqLFtVMV7eMriqHYcThhE5xxB8gmlYYwVE3YIC9JQ7X+tIZVf5EhKdVGLtRtgyR
RPzZEIHFQPhX70VIJoc2zSQaQigUBGgikWzeLqjudMNXDZ9zd3r4s+CDOdV3hIbDp+Qn6TvsfZ2B
74QTyeNWxuUPmgO31fTj4EN5SG3+FSkR1q/rW4wlR//A4aq8gVClJ7XUrswvHFGl7LpCdiAzoFsl
g6gGNSwEo9AOctMVl93RLQxXIjzePj1U+4oGlTKKkZxJBeBbst8SXE5LCa4iyjpaDNvE0KUlsSkO
6XDQmKM3QWwMAi8+p3gjMfJOoNXtK6Z9AuMKiiP9VDFlIMV+vdlef/y76mKviZHd/zH5ivMTMIZl
4PdTZe1vnr/ddZKzSeL8BI0qfnynlFw5DWUg4yFsVY4anGJLVD7itEw1HH7LGHNUck5ySPLiWEFn
eYvrFKzkYY9uB+IZMx5xEGbwWTnpONy6aEydNz9/OS1J4H/urhcs7hXOau68nJbYUdZDcZvi1ec6
PaFkKFRorwyNwithMmCbaDwce8JZI/0mUkeYI4GawKG+wcI41ZDGM90AEc+8RFwTOKlYQAj7hPqX
E2ub0XNKbepfavNPET5Z6XHkvGKUkzqcU5xQ1LAcT4i4t4OJXW/+wVB8wZHfelLr7YmwmAVPJ9U8
78gUfIsqG5h8f2+PZ9i7hNSGMsJi1OEU5CcU89gN/7x8b6oH9A7gwagkUV09cZy1sh9EeUbe3AFI
tWaho3WDH1yMHp9wA3J6LUqIUR4dNCcW9CKAX9tJlXE0racTJyYMHs5Kx57fkVltZ+0efm/tJnj6
ISLdALi04ojigIG6g2FnkA/Ls3ThgOLDbnMNHTXLegGZIcMtkRNob/VnnLYJ0fI7nxOJ2RhnkQw3
0e1dNMbSevyk1aXSba7yt/XUGdUj11xdHDT3Uhwx+nq43NlgpKgAZdoT4yuOEs4RwfODl4SteYwa
3REwCU4PhFEwJNAHc6yo0TMiVjzwHBOcEbQVZzXgQF6PBBqxGtbgN8n8NOrsOY/EJzb/lZgS0zkJ
ewscF3Y9YcubE/VEVDkGdE0R6mD6b+x9dr2ps/E3b97vLc9O52Fa/TmbfQ3gACSHPkhJYkHjiBsc
4AP2a/47MTWeq2RhR54ElihSNExeS4zf7B7XqLMofm35heXfuDhYomrirOCguAetdgpddAV0LOl3
bgfDZIjzAF0pF4P1GED9TGPr3ze/bAny6d83P2lxTPKxB6l77W8O/zbtlX0ta41D6cTm56fGqem6
BlWUXaE/wS3UhOCQK4g1DEpNkg+j3QWhkjzFxhSz011UPPQqIcIwhEKdLx6cMqRjLEepJDzAzx5i
Hii4hus8sOZX/knK3TvZD717k7gIuVtusHZ1Xw1+DMSOVv4iTC61ar9ihUlxXGWXHRYrOrQ1Ir+S
JIuaOFqwIdy19tGuPfN+r/ITb/aIGaQd2aUh+FqkjbY7wkJcBl/IdZpNPg+bdd0SV37pZKdgTDza
Nm95shO6QCNtQPwLL2nevrjcILdjcSVyCaQ+4PkHsPYMKE8Pn0tg+1nxKsixIbjasxlqkgBFQEhH
WA8oAkJ6hy/F7ngpZb46isCATfzHixPx381D443srySHEdnfIoTc1ugQfkA/fBXnbdoQaM48V97P
lhtPVF6zC/YBnesLEmxglta7zBG2Jqw3fYj0FnbGPYjbgxtzdWH6Yhx/R7kVSvjvy2gv/SN7kHfI
X5eRqNH/UoPfrCmvh5xlBISClbS9iFlEJYY4lHWBFFwFqZYA8lq0lgHHB+q6UcAnsLrAotRZRCQ1
a8ykubdEqSRWGkbVht4x9TcrbiG1YYoBOxCnY5HcBG7w7LvQLUltWFdgbrrbItwicyjAWYpktZDY
woK8c4Np3exLe67ho5RoBcTanDuxPLceXz+JRVrXPk+/9wvmZ7SAMDbIKBPqt32F50ysWvJsbrjp
KDXF6kUTxwK2rq4FFDn3Sk0kYMsSwCxABsjsfBJxWsUnJydJUATUPbEPl5uGvcukKdZdzO4yqudW
Pe+ZBgjv1ov5hBsHu2B5HMm1luOMVa4f8unQlAfp4SjpWXSdaGBRy77ngfk4qqC9GrHWbyWRDVGV
OYhv1VfWPDQjlv0272XkS4OLITYPheu2BbZUEepN663xaqLotRgTOWxJJNK1q1y2wrf6OfrG6U4h
i8KaymrdEQa09xn7rS+jtaMf9mt31H3Qr8EWHUa/PigtsU/U9TF7EXJx5Z9JsAMO65R/7hm2DcAI
HmhFauehoRwEr0haN9HQ+SnTOxTkEj5aGyA9LWcg7pbYUzq8GoKTmfjdheqL2pQH1VdbhWWFfjZi
l9WmfSN/22avLaPYbgNSGmRd66YDr8K+22WEZQgIA7sOmDqn8xUtluwxJEYhyzyNZ0FksUpl8Vb8
2pBE06IwqOw23mNfegoZD9V/lMR+chpxo2LkXtnFt0VzyukocSPSDui0TCUqARP3YVzhTISHaj8b
u4CcxaQ8ELU4rEmBg/wf6q298T93KfyzvW7udUvX/ybeKq+KNoyZKtJlhBOU0ACmF1CqjWgGKwqA
WY9Pp1iuSfw5tI/4qsXuiZqvQKsFJEEQknkLomVlnKEjo2k9o8U7J+YZsr/lKyEeKRWSHYV4pCt8
kHAfRWtlY9DRXnCfYcUBKZchs3vIZiO9CMFZS+TOjBCgjlzM1RZyAGoxarLYZ/kfppE7bIgetz4B
4tcfsbamX0qrUnbIj3J+HI34BEvlPgug8rg/yFZEgDr1o14c9ozYHVr69eQ99iJm238t2dlpeNOI
MWRuosLUR7BzIInLusxwZeRA5cnDE58tWbx08fLF46XGfEgiDiXAh0JVqwTTEABUZmyArH4fpFVg
7hkjB982BO7vsCNN8faEGsE9CfoRDYrXKF5veq3pZWu60RZtREWIykdm4Ii1h0UG5R8i2jvvNlkR
6cUC2fmSdoF9FcHZM8EVdfgJcgpKC5qgAuD5NPZCiSR4SWJE049QI0OGMwQEcSfNIbkQWSI2q8+u
JQbvKHRNlC0JSguHdilP2YhIFTqm8sh959QUrnO83h0cckg52LioOfrgSCSTGOuw5QGZ5aGWh7wF
bxCNFQQHQVYGIqLwuK/icgARGyW7oK7D/tJZjJ3IMKkltwQPvHN5F2s2NayKABCzpw1SDTjv6G9B
jqrs6ngLEeTze6HyNtwvynfjueOXFX3CHPCF3U6fBwWIuBvbR4GIUT3QlxxLvKsrzZdmf+CfPhpZ
j0kTwlTmTDjec3TSBQ4fT1487/wA8dQKylOCxunrogj246IDMfRrHdYHnVOvBYlGwpV7BWdYuRoH
O2jmLYOl/pXBUuMZN73GFCQX5BGZ6SElpe0qe2Fo1tQUIiB4yoIQiJzHZPwZVf8z03mC5wvGFKmA
929Z9+QE57brKud4+MKAuK3+o2GmSP+rYcbkV0PEyfhXlf524WvKeVzKipkex8BUu53PhFqbfIa+
2irCJAcYBrpKV8JODXdPNwZBcOt95vM7ANDRa+z8zyekmh06zUVgDGEY/g4JG47T7uSfDKR0MEGB
Chju78zRAhYX5LzTfDu1/XHujyNidfih12iwQhzkkqA6KHt/XnCaB5Ac8ilKpuj1ld2zQ5mI9ITR
PhpcRTihyTa7idcndeG+g4R8CmZ0FmsmN9I8NSJMKwh62quh/PLSo41VGFG6QIocFF3SuxjXNB45
PiL5HOcsPNOQ2QFiQEM+3BhU4y/h8APPJ4XH9LWHjXo95buTY5fKMZNOZGbz0+EAZb6LrH/vfNni
4eEhwRzbUH5EHSFjgmTQuJvweZM84xTZtF4fCD+CJkRydYsQOhxgSVuOznenQGV3klosuVZyyfxh
y7DkptEbOT0Uj5b+YHpzmOeOE1b5U65dTPXCm8pEhsFr1eVFRZnIUGAzxdGhxpcoP9HEZpYO6t9I
3RiAEMUaRN7/WmLKPxQG1IPcJ2QCFyRL0qS/sVDGod4DQykax7yjzAxkHd4lETohobS5DItnENEh
oY57An8HLyGEwhgyXRXDSdQx2g1mLSanGsI+fq+GfUydQXwwmxhIBJPiJEAaG2/ZKxZ14hq/ckoN
URUmVfxI4rdH4ZB6LF8vqXRpIq2030rAhbx7DwmIal4Q98OujXa4YZ8eqbccMfWnTLoHZ3ldXlEM
l5Ww76MY7t927HvNbf64oZOqveqyMw6CxgVlGJXlHzmM1xFhHRCMVV/JfKYSB7lGC3067EG5rarZ
FzzV6FPv3zCDB/71aL8spOaS+WH6E0OBynvpQos5He2ISGc0SXoVWjsGDpiJgMV0oh9B1cZFnpKM
LinxmLh+uZsAvd16EsA/fvckYPyixbfwGIsMWOsR4OSFq+SR+sV/vy8eeI2689rO6ztvD/LC5n56
6I8SrcX7YY8ygYyfk6rYC0momEqS2DuPmE9oUiun23A8f2XlLrwUgUkDE2XRErMCBRoOiKdXIAIO
fR+ryzExBEAjzQU6Y465+TLFyaCrZAFr1Io4EWWIALIfO30dgLtF4I4kCiAusSEIhnG+/5fNaL//
X+ffXxenWLx/uaykydLWbcfipMRifdbglWF7ziGr1KpF/JFeOcRB1QxAOmSkyO3tybJxGH7W4fF4
eIZi9HWZmCzceoe1yvwgPVK9MF7ITYf7TAODDCXE+kCtYPWWKB1mIYlBcMsyHjW/A2LBDzsJGBIY
RLHfbZZzi1vCu4rmr72qQ3iXexVmRFrMSN6neMein0WdMwx2XzvX5cJhW4JxCZHVXNel3SAmsSLz
fuisCPGuReZOLpZ5IYeoeBXS5+L7Fxa7rDp71cnXJc+qr0nbIvuCWBshl7/hF1nZFQh8ybNUPuw+
jW/5SsgjshEPEJw8cLAENyLbri79hBkjtro4ISY0Oc7V8bYIBcRj52R/YARii9xhSsKXRIDCB8R7
xklFoU3ji+J6xQIoFNqrATH9YScqXTMHnbdWHmAc1CA9B6bQSF1Ff5+sy5rOaWGzlxKonzQZiZ0I
kKmykW4dM4ofJl7+A1pf8BZNxojYzz6xoSB4c/irr8KQ/8q1iIeRBLuLaxGNtK2XxjxCsBv+0vVn
s1U/2W5cf1B7UmGw6dqSVFSn5J2QeMssOoK8BmgK/uoLYoZ3gMnxEIK0+3PbkW0HiRqnwsz9IuBh
a9I3kB3xn9mW5bozyR9kc1brs23Rq+3Uipv3h6I/LOvubAnydI1C7FGzOdXq0eiP7f3Y2F/Pw1c2
aVOfqYaORXvC4r/7OZH9MIkXDQ/btU7F64ZNywPCjqeSHBrA7N75D+ic0ACqqNSjvCGRI172cVUf
2cv548R2hrm1y89FfmFTX7PL1F8awl2j28TdMHjMQdKIPU7Nw7CWba7WBCyIh62OZ5GH3V5IoKLJ
cwumKahNESpUx7yhEDXi9+9tFJbIuXDbt5Ao1lNAkTyJ5OL/6H3/r2QgXlQWpmVZUjVdlrW/JQOZ
XW9kt0fLWoBoZXn4CrMd1WGASxmuDbI4nAe0UXlzLaGE+5BN8fnWuDyI33jAy2i0QEdEpqLe2Z7R
cHluCix30mZsVHD3gbyhQOMouLG6fJRn6O0JVUX2NSMIP6s/UxI3uV3cw/vVlpzx4653rsHJz54Q
4xNBm616fAK6mwJNvW3lR8mItdQ+MWlMC3HhaeUovUeEr5KWkjp6S7uBQZF4LACYmK+w4Dn5AEQy
zm7xNBxyhVMiyomVqKJKjx4NgLCDsies86jxy55Oy84BRDLZewvEvwBoEfNRTg4ZKErAhB5G0PWD
9ExjhxmB7iK1Q/xGzxX9G13W9COwMO5rFUSqlRFKGD0PHqAr/QPhJ6Mux+RLM1oE5KQtThKEg/bU
wN+3OQc5DTX8ZZrIVtve7ySsdeszcFAuXr94Qyce9W6THj4wwQ4WLmMLycS++DmQrwDZQvJSJF0M
is6k1l4N91ScZ9COuNg0jy+k7sTXWjRvn9psERITWizeoUFdgDT/HupIAvcBNzyMlNUAGBaXTSTd
o2oMvt3AC1OpXv1HZl9cGaORZE8PR95FUhGZrS1jkxZKaNawpZP/4qE3xqaKYBkl4eZPXRK3+vwx
+yEbx/0ObRKAbhEEpmkOLCnrnTE6DT+Et5v2Vl1JCA1xBJixCUK8opIR3KhREtpTvjTlnAF6nek3
h+7V40nh4SNI3Inyfi6Cxi1457nU9Tz4U1VCkkW4Hd7Wkh8j1GvTewbMkT9siss/qg8hqI78CS0I
FaaVPVFkqkBzuwtCc8gOP1DPoxrmodjkEY2RTsiHqTqXTjwImcXWpvjkWb7IT9r7TRWkBMpQrjc8
dOFFTNRHkgktAF2gTZzcsM0PPfbEu7igqG9AUeCzs24mn4uKMeEw9PkwiCy3gpKwPi4tWhOWedgJ
FgA3Fmy3xqX+yXWFCf+jES7//eou2/jrUibg62omInIIespQ57fRHvYrwb9sSCi1Nqyo35cXoFE6
QwC7EQ1b8UypPfJ3QG3miBUXGosYAZ5cIOxUI+ZmQ7y0uhLsBvYej0V8FRC7HWeBJBCS3HUyrr7o
xK60/l3u3kY0khvZHqbrgdKXYkRuRSOGeRu9GDVwP3cucIMiJwIFEa0DRhChj7c1ZeD/bUpT+jJ0
Z5Ca8lwLITiljyFaGS+xjpt1h2Fm7bnMEW2XpkWhESOQGFFh0ga4Y690q+zoQiCkfon5u+i/0JMx
gbndyL92iDbC/ryjXUOWbnY01mbM3B2z/Njsj1V+nPZHujLQEmjMtAYKElCB9la15GviVZXE9Gj0
2qllvDAOnZp8tS2LlKFBUBRo2ZjiJ1Wjq4eqcffo3VTQyFG+fF7Ez50zkm4Malli0HEEClwX17Q1
bp2+zDAEqhL0dA/xjoSSSYvW71tbdUyd+0DQ7gG0BqXhy1d/JtH46le9XQ9uObiJ7tK2Gdbwoo4L
V+2po4gwon9jojSiY5P5DTS+ADv01sshaZywajo6oymaOg9F9HWQ2S5YrExhutqMOfiu4DaIQgfZ
JoUOPYBBeJ15GP5t3jxaPjw1hiLGle/m+0Ci9C5SruF8DYlIpgdEVC1toHy0p2csbYTa2sLAQzzI
Iwsn7q8+h/6eQAwbw7FNyzXslFArkJQGN+6Wc3i/CbFu/R3mEXK9O4hQFNuz4GDz0EehO0R1g8xg
TwoqQXdIL9zr+mztoVuBvtlFU8dDn2hZW0Ug/egWTfjdiWE8PuwdJEu6vn1AHzixApvEwvxAu4g+
0uLIMyJzEXwLpJvGMK0jIw97K+CZLYQsjAewZwbpQFAakk7RTJqJ6XYyS7SU1Dmmq2RBfFC5o0eH
O9B8+rqgBG9r5OSznX39hOaCj4JiYh80Xrs2hWhX87mY4fC5ShpEjW+TEcLTrE0iYkJaXs7oBIKB
ryhSiM9HVjy8WP5I65MbQuNo+DM9hPaR3PrGjkurv3w8f4ERDnafBhLTH9FDosL+wn0quQY9zi76
oAiMb1yBkU6684ckDScSJ6eQWC81iRRQH2WkjuLB7ohjngeNcHoDmOlg1s/t3wUz1bJYRyRKbjVz
7/7YKmb4ajywrxoc7ZaAjKmZLWyhqxKYGTgpNQ02HMpry+XJnR/pB/xzRRJSPdfEAU8BuK8Ig5bQ
hFuFbb0YBniiUMGQkoSGGmhqgDxcyEuzwHzPf+Q/XnZnZEM3Jh9CoQzXi4ecLiBc/BMfJN8O/9xo
XJsh8vpO8f74Zs3uSFNmpXNtDrIW+8mao051zqUXgxpjC2YWTOumZ+kP4wPT+IFXwcqmRlrKmBqb
5ubU3ASmOO5AVf8y3fEix/Ip8GMaoU02RXtYpdHj5gTy4E7Pyhfwd2wui+7ESC51pPYRHC4U4uSP
w98aZTSsaHNvSNgLARqbsrBooAxHSheg8MVdAKhz7aWyyhiE01HNNNFURZeD6F36fH8ERRLURz2z
4d3/DqbA71mD8EBASSegQHlroTOW4qWJAcgxtqF/O6NfZ8SDViHlHYq9BobK6q3DXmetvtA2AVnm
Fp/LzySbaXNUGlHfHorrQeTlaLh1ybPho9co0sZ4pqOuI5A6NqvnDo/d9UKLYGzQMNEM4OFuYowu
4xH63J24gOSd6A6U6x2E24f2E+jmtDhZJUgr3R587EHvDyp3yy4i5au0QoVm+DVoOGSwVLX2gVCy
UmzcHAeDzhU+uDFj6zBhsJfs6gWGGBa+pvMnGK4FKRScWNxG13xWMpBtj0YZaUTwPY2VS3yl7X61
4fjANqCc1b1c926S172kextJgcXxjssZeTG3U2YaurvJC8hfZZhkhRIpGIX4Bsl8TXCKcrWIW1gZ
tZ/S8rzyYqBoDB4plils/tj/IxBcPZLONQ1WvokQa711bt5jcro8blCckBrWxTnxdNx3u9hEU9fG
chZLbUwma6ICXgsUEMVXUjh9ZwRYurKNqzVG/nb/lSRPmDycUgs/I3h0yb81Nt+V9kFcwWj1YI/B
Ym+Ix8hp/Im+s87YkbcU3XOCWphCAuL4QWIwkvNRTLoYc2ljOPDNq2GD7zoPOk9BtbbG8qKh46JK
s3JLgxJcuwuCMxTmCDykVeNxk6JMIvCS3k2kgHok7NoUcb0Fw8jljYSRUbEnyNVt1P3ltDPQ7azR
CEy8NUYipUgGJ2KE0fcAA8OZX++Sc2i5wd5fmPGBnSv+/ON4OU2OSYcUXbWgHeKX/G57j2CFsvdm
2CTQ/7By7IjQFIkkxR4zr0gkAfDQOPKPG/mCNSoLka8rAkkUT4Kjzv8MHAmmSOqjUjU5A3MvdUWO
ck1Bi7AEMIMEsHI+3s1ju+bvQp2bVvAciQwIse/wNjNie1B6ijQSkkORLOOAujvIq3kAuQKZEyj2
Ne1UpJuuul/iYw26PvBDBHUOIPl0+fcpuyL9L7GGpRkGTXvFEijX/9u4WpZbmxl7LqsVleNK0uKC
yuWKoF8uq9xQl7vDzRQcFrYsLqQjZJr1KkoZS9OJeygdp9I+bZGQ2L27NvIRX3HrnFwunCfic8Tw
jmsmvqOTX57f3objyVgvm2/Jes3kjlnLoQ+MySNV1D+ppBLxfkyYKPk0Zu9UiVjISRMNuVPO99hK
xFWyDaQ84BI5NIK/3K/0c0ABkC9B5KyedDH8kj07arSTHRE0OiehMgUYkCvTf3zqRwcL8k7y0J9W
AcEgOJ8CCh95Dm9LlOE6uABPeYDqWoOoWet0ZIy1Mc9pJ7SVrHMGR6xwljdr2wTktbz1bdSv7+20
EwnRLGASolm6OH8xIGBmhmtVOc65vtpfh/6oGTFRYIwKxJrnz7OCmb4l/FT933EgLFZWKssUBNfO
3Y+eUnv5uiplkzewiPS+HViEu/J4gw9THrvyuBl4WW8GiRTxs7t75ebH6Af71bv6gqycFQYqeFtW
/76ojP0/iB6iA6KbEk0QTVZ17W/yaX0/Delk0ArbpkEV1rVD3R5PcfUZC+7KK5eeEVRtzjZI+vFn
jH6EfnCb5yqfcIk/y3uCIxCHUnZh0vt1b+e6zi2byzXPxFnkYGnjcs7NvOUcx79N1x3hKaozp2EO
s/dMgoTsrUu6tfmVtdOfLYTB88Vuhb/d+klkbiMu6NzOuZq/XR7DYd9Fw7skOJvhBdwaTQ1Wn7oc
WH3RpX9+uKMlRr8ZprkmiLiT2y3Sr18V/Vj5cPkRHvWKUGpwR8Bm507UMrhdKaoWYZeiH9lyP6Lq
2x4E5E6GqqzxPj6LKzrgvtWCgBSkR/0HhS8BMln6cmZjPsBjTRT3DnsDUONZOBQtXj1rEAH95lhk
Mk8+JH7Dew4JRepkcQa1HECSXewjpPr0w0FP0g+nDVYwh18heWRLuyf6L6NznTwMiKg0Kaxa78Tx
5OFGVBfcbsxLgkdgqOefiFdPRI2b0/EOeJKe3P939NJMIIUNCyuBLFsPIV1v2zPM9y5wJ9llDEi7
gEs1ICuJooHRw/oXpVFlkM96UDUMpDKKAkSxhcdldHCBNRdwRB9B+yDU/Bf0maAiC76qNz4848Yk
2QWsjEYHaU75EMEsaQF5Jxggd+/9C+gqMQvUqhCec+ADxRGtoGIRvRuFbmwnvgwRx8BgWuoAxZUm
t37g3mvT04kvrDjcLy9vKBE4nczFszqveW/eoVgkTOtXE6Vsp/Su7MulMByTV23F780dYObV3uv4
9urLRGAwIYcaNrgjTa8F9amo3SncIZRIo6jXIZRk/tbUpkanOmcARB1MTQ5x6kVQi21qcuSoFOSU
4owoZQCRs0vdy1wynIewH8LNlwa1Ap4CZZ/9gwL6Be8sEsFfkCzzCWegRSD2Woj/lrRrHrNQAoCZ
06rniJv20SbHVwD9RFLT1QW2O6oCebVD4A0JeK29KbwBXYFyoOS2vt5jsA3SH5TZW429qdQxq1FU
g7GYsDuJyMZydxDEdj7NFbQt/8+U6Xi0mE2JGjsnJMJ9aiGr0S3bDGEn+dlLwEScZ8PT8tPEy3Q8
wCGm1u6NQFBYKK9xjgod6nE6tOw7IVEoaZjSs2H5JEJwgI7oyxFtvG4/PtIbFioFJArcO1Oa4orI
luA5P3XYyLjX/vqS9mvbX/L+goiwNI9lbZvZL8qyvJbkEvP2tRLPRQ1OAd4UQj3xHS+692B+B9kQ
zstae0NjwclnfJhrUWr3oyiyJyejsMbJthcRkt4XJsCIgbdmP21+Hkpoevg06tMkpm6+F4dBjho5
vBchdWhBnxQRE0yPe+BAhre/fmmt4L6OBHa0e2Gv6L6yiKq5f62A79L2XbUIHzzJDC0prJkWKsGB
pDiKaTKAPeeLRhYvtJYWfJuPZFSUy9TKj1LUyHcsDoOr0tloPJT0ksvLidrpKtkqcVn4sS3eouLb
S0ZRJqvHHMX31Td1aASiKL5PUV0fcgyuHlUwJXDOILS2r2vxu2TxuCIFYHqvOkP2cvT+rD0BSF25
uhseNQyvCv3wU77Eu+JgYmoRc4YlFaPCe30MD5R0mu4UmPw8ba3iCLn9ivCDRVcq6NVcg646lYrh
snfWFIDZilKE5Z3A/vOdb4W0qKHX6vlKHmtFYSMqZsplJDUV0AZRI1Mgl6u0OCmj2xi5zuODCwfv
oOsHPHMbhQCl/gw2APpA5dXQkyyXWgqV3ePwMYakiuI4hQ5U+8qbeordW+C+g3HNHAnjKk3N1a3+
7+9qxfxHkKUqKbIqmxq1n2xKihB4/WVymZv9w5TKuhVndFNHNyPKxthF2h5mjQDza0aUf9xU+m4M
/kJJo1v64YSqV8tJviFehDN8sYBPCYsTVOediOVAWImkUkfugKupP0xWBGeGHy+BVFZYFET7BdI9
GFOwVyjwZdN+/dZUkVwfQKEfcno/svsZkvcBsxV1cktJyvyEDcovDo06rwv8Fsg3s//H2Jntuo1k
2/aLCLBvXtmTIrW93W77hXC6ocRGlMRW/PozgrTzOl2J9AUCBk5W1bHTe0UwYq05x8w0eoVPDoQP
XXQlgazu6ioGnHzemdBzqtOO/0TuJaGXVcuhFoDRGUR2l46iwvbnLcZyQbJ+9p9KPVXIBQmuY2Cc
UbMHI9/4Kuy00IafDFY97UsvdJxQ3yK8zEfUPI0n8GFIowA/x+0s2F2XDnBhzKsHulUpJo02vri3
kMA54xgZcjzSQNh6FQJXL3uVHqEmlhz4oXiGnCaYbwlQdoKSsZtnQIMwEMmj239Zz0mzJrqT4/TR
y2DcLEyjeI85OpUjWDg0yZCN4N8RQT1IinmPa0PW11n71tpScmBw9ys6UdqT0ZUAR5OPWHhfGfCQ
ninmdlxQ74T0EWVMhKo/fOowEdvRxcJyRagaqmRbCKHjGVbkdvnl8d9q2Uf1Bb3+ugqvkFYcgyO/
23nraiGKkqTgaJB6hdDqElxt6C8RaRoa7/Vb2N78y/YSk+ew4e/5zuEd1bAgT0RdodhviA29uF7M
fwCiiEhIDe+DLsTNuH9KXO6+JcXP9JOO7XhUqmMz5Yi1FGGBQezODrvOHngaDKTsH+P8J7W7+T+y
FF3WVFlWNEPVNAMN5D/3j9lI0qm+8cCGyM11V10CxgsoUHzpHDB+OGVYYAiRQrXMjAGbEAl9PpWM
bQgBpERfHrwnEJoyt5+rIQUyzGS/4Ul1iZo+HtXUGtKK09ltxtQkdYwkTieCMgCWruMxbB9MuihF
otCVoBOiucrbQQu4mQLJKpuoXSP9JKKjb9643UiRD3MjVVa/Q1Qpch8G+GwIN0UHGX0J14vXCZlR
6Eza6nBb0oF5eUvcXcr1AY5Yh/V4IIjL39PR6JuVRVpgpX6PrD14ha16Fw4SOG7RWSNpafaxTMOb
FAFvte6dl38kJMs1GcFEpR8wlTaZWh48l5zoY0oSmKetgUe5nHi7Y1TSmIX5RK4Q3XThH9DWDi/o
c7cM0Za6MAXY/JTiLdWlw0MSBPIWRkB/uFZoUFOupmQC/ASpD8YP0/AfSSiqJUAn/3A//LMerN9k
Su29cOrKWLZ6UD9REc0LNaF+wgt2GD3kUetXPS++URUo2h1NLGqDlxALP4mvPGEY2Quk/c7jmyrp
6lRVUpRy1Epre5RLX+Y9tpxI+VIoaYlGA0zUA8qKS+X8KJ4JmnisjN65SY0hldXUGVKJWhpTKmm+
eRTTzXSpp904amxV9bdxlNrimkt5WQ88oQemlDqy10HUGWhXSg2rcgPpAItTQME9nMDY2Gy9FjZb
5Z0I5FvxAYv6u27p5Q/dBdp3cwkD5WnEcqBebmp2KhIBnoJThX+ihu22bCzN0CFuhJRI0BC2Ct31
HDzrqdMr834UeTOzCteGbTeG9w/4nKjZFgiQlJxhN7VJL7kjwW5/Ub57BY8fqWHpM1WMYoOL5XgT
tUwEOmF/1Xf0UOWIaz6dDB5MKbG8ME0RwuqlT0lLW1Xvhb3jAPbyPn2+KpH8hRI/fRZFzrhCrTKd
1K2tRboOmcIRrGXWgP+crD2mThmVfxlFPPhCXuP1oKxU/D6RWJEYPw5yxozb3beBtQbmIDYCS8OW
YPskA/rS4qu92BXqWWyMZos1Wz6hNCXweztRq1tI04BtwrlaOKHtMAyPdNolRFdBMX2IM5Zd09nu
FXkyrXHcygcA/nc1fPxFM6FRxTbSusxRDoZy0BSBIOj7Q2emKikhs2czTsY1wr5afu4uJrK705z+
AsQqWRZ+c+z5LDbb/Pzf1xfF/rfj11EV03aI4lbNLW701+vLeFluiwrcTuZgILqDdiSOV0Y0d6LM
hKrUN1sg5dAoo56QTxQXW8YPHaorCqakcZiHJmqdmHWi0j5VI2uKQtUkjp4uFgN8dFJBt2CUCdc5
TOgNYPA485J2+5YOadSgQj4lYWhVwt7RbEWPNclIypV3TTrS3R0OzUBu1aFUDw4USWJWtdj8yEuM
xfMJqqPavdsTpc/Fa1SmFecsfUC6RVAjnGBewk4KIXjAVz/fBaXG4TAo0o8u+usLHfecjGibjOj2
Ry40EmoDhZkSfdxvuOh8Rh7E24J+t6HvFjxGXYSQh48/PdLj4xzcRjJNfVVwAadP6bq4p5uonTdv
Tue40DHlwoJJbjVlEpp4IUGFTvyHw5JcYI/UUKbJdHQLA8RQTIcA5xE8CGi3HZFoBuYMV74GD9xn
GwnMPFIz/vNd90HOChK4H9sP0fCgfJD0O5nIQ7hGvj+Mf/AV4Uz43wNaVzSkpLKiWCKD9p8f7Ntl
0Yq78XdzinjZgavUmh+KR7Jus/HSPIhANRGarNxyW0YNR+EQE7v7So0XVHHwpsyGuXpCQnrV54qe
QcjGWm9+LvEFmFh/g5oGygGOJe//x7u+dkG+Pgz/xN8xOm9cPaV3qiFiHLXmuXpTuskaz4+0slKJ
jv8jbQAtLamlJcS7uMTD8cRc8PZhdUDAhOaTFzxRFZ759rV9Ze7DgNdgJ5KgvFUPTBZkaCZwKS7Q
dFpMASllLjudxIdZInBvY5kwcd2fvcv2IuJRxIuI1aviRUTJPKia7Izn8nHQw0qJ2yl9IL8fY7OP
bJwRwQVnQQhEskRvwBjhiTsaZ0t5FaYY+uOUie/Nd7zl0Zv41BDfkIEsUexsR5ZUtCunnOBuckSe
UXYhaIcEsne5wFp0SkCOCVgLLnDzBk374wXO2Mhkv32wef7ALjNMxza0373K+l3u1rtEL3SA16PQ
LAoImrA57W/ol+IbX+U+XYu0Ng/tkElqdtGEKMGm/X3zBvpBrZ937ysypWCeEqyOEYnT5kU3wttn
9ROgeAzfc2ohAkX2QE8L6cWL1RAwsRGMQZ8N3ZN4M20tLbDskM1kfKAMj8vIKaP7GuJoBbIOmEwT
sJCRgPVzhK5sWYABedLsXvLiGsByMTEm/9TN7Ni5gqK4ZOh8jK8MFyAUrkyrTtirhFWHOyr/oghN
T6TvYcvB8Bzdzgn/b/HTYTkl0OKR+njbCc2QCV8jSeGaY3TlLVjTRtkacdxSacQxAbAjZz1W8rEA
gUMAo55NTcZj6s7N1EcGWoG+ZHa1yT/NxbtvtGQNUlPtm6OPZZMbDpmdcSFhneTBEsAmu54D1fYV
GjjYPt+O4MJ+QpT3nhoQZbhbY0mLLVhvAdqJCcPE5oNBNQHFtkOTn+tT/iAhZ8ksmjbbYwzIL2B2
ohWiy1/0rpbh1U5/30mkFd5YiFBuy6CANtRXJueDYLpyFmPvxiyDLkLnmVynhBfPL40SdRneaAn5
5pBeiaSUuIOmQZ/hKUXjPeM0oCkb2N/u8PqeH6ekP6dXO4WAP6yZbWfjnF/NHHVHddt4upt6lV4f
i0sOy30ikpI8yj0WdlzEMSJsrnXASbI4pEELqQgLnYj4l7aFPIT+XpjcrlnIp03MSE6mmJEYhoig
ZEYydXGSnA3+pf5fS1qH4LWKSDaZI/gMgjKkwUbjCkAHPkCw9Tgx+ZCiNgwtWaCpLC0C6MT4+/R9
jT4kvG3/7t65qI+jx9cCJ2MT8Cg44bgyDudkxRJWpJdtfMzd6HTKRy07jdkSSHAoyoiH6YyupiVC
PsDjTXasR4O1Jp0ndhildNHnz7YjPlwg3k3kiYyLW1KqIwdY9+ISMPDlgqm+/DGRZFZjspNRLPUB
ypLvnsukUog7gjP6njUOMt6t1Snnd1eEcpaAql3UTpuMeCraZMgmM1Ig5973As7Gj7bO/xjTxhUq
QXdQuoPVHcryIKIj2/ROdKRXOMk7keUxIhMwAplfmXfTlr4EK7knwHoD78gfW0c1TWaE+IPLkKmv
8OST+8LjPjXEPBjPKb78UHTfjwzpU9y/1jYIZY6Ea7EfA8522YdQT1tZ2DvudFzfK7Wbkkbm2brQ
3sqDV3/hgnxxq6tA2bN0lBymt9b+UmOUetCW3nC2Nj92A2qkwNlWkOze4Yyv5sSZBEWjiZ61hZhG
8e2epoAGfy2T6x0QHkTvyrwfrDnFczdhPOwMd3/rmg+c9diUI5nD5Z58Vbit4xHRxThj+dhYAUY9
Xsco8/wxnulfT6IZxmu9Aoq0tbowk7QkSDTeH66Lzv/YFXVgPqoui1Ah4it/T5+vW+XE+4xSZvDN
bVEPRQCl4lZEAKDB2gJ0xwcYanGFZEoBsVInTj4Nn4GDCE6KGGbg7Ic0W7zjv8hn4qBh+H4hsGPi
27HpHxEKLuJgFZkciFH3TA5GPDmtqZzjcg+rNPhWoENLL4xo+kSvk1IR06czgT6nCOz15BVnIZsv
xDRbeEY4NFkJBshEJkDdTstbdudbCkPXzC9mrlRPcN8H+OaXRLkkDUS9jdiMEgy5TmQMR8HmIyMD
7c6m2ml1X1OFDIwJliO0Ma+WTRODWiRcoTGzLzh5BGtOtKHcEl+fFVk5AX1Q59DI0MjvGdLhbWq/
ZxlTUs5B3kBGG/By2nbYGeXV9WivR2IkFiUvXs5fjyLGQUF+u22QeQgwg9Bprs+BxM0CXZoIWbWG
0PnGlH5/50tX8XoxHXpZ0UKUwuLafOxE3Dn6BBqvvRM+SFTAlCsQMLReqVx4bLwCtUTVkpMUgy87
TYmqCmAVH88/FJXxL28Q3XZkU6OmFBxKv7WAHvP0GO963YsAAwEbBh7Mj+sFvikGDp97xAGFKfJS
bYgEqigcu1ePOkX0qFgxrxYpPZvAFoOXRsvIarF5JY5A+xBOxj3TY/29LscnLMwq2gbcy8+USEEj
fwh1J5Bm8W0g+nO9ku7lA+3E29YYyemWWtd0fAhkJ+jE0xM5AvQkTbGVoRlw0pcuH5eJ0zM2iB8j
A+AWEaeC61+mbRrI9Ft03qa4hYRiSWWSyJNSD0APWXoosVrh3kSVtHxHkafUcd/HM/FndaLffc+d
B2ya6aKmmpqaLzM6TuvQYaUtDyfBMmDKvbMMlBJ0DY81vnQhzAu+5xJopMBUGTCIhv3Ez34KY/ij
md7m7ZvRCVGhdE5Y0ycUxujNDwBtOX5ozAJAE19QrUTSW4hohL4xN4VxgUR1+NNP3TT+pXGuq5rs
qJZm6ygofiPeNtezudwM7o3rDeNZMuIv51o9+++vvNPQed3jAp4rsEV0imwIGjBqpqGj3brUaP9O
vvWFaTQXRVMkE4fhS//5hYDgDNfxaB3a62H+zKv0DDGUbx+vUjBafp5zM8TJY2//k+saopXgNsH7
W7SzTdplml9pvs6HATcGF6fkxjuSYF3mjfQwrj5WG52T3vDbNNk77qJPWG99wgs5i8GlflLHp4vx
xAQQ3TdnIhdYFv9mJBwRbcY01nzeo3PpOa2P8EW4uZkD3Lkb3/KlyIvnAY0POHqbkTrKCES5ucy3
fsyaJgtzBTXkSdwRjcdBcjHK8Qe2F39m1O54PcIXmjCNf/F5UKvf7A5aamRuTUwCzEagUHPSnNyL
lSbJWAf9Bgk93QQnlEHpvRCDdXrV6y3an0szlJt4x80XY/KNJIpxA/cDHHtoLg14AmiO5ZyYG8EU
iqgtgHweDy9yIMRdEaVHMBqYxMMro3IGA7zsHCGSnf46hQgUxUSUaA6+ncxjN+zo0PnudOCPwZFr
IHXhCXlwXUaDbRf2t08ocJHfFhnxAqYZuJFyjU5jSKjZZHkjOjx8YbjGqvRcEuwewfeRLgmJBjJT
XVg1BA4CbijTkESG10K4ud3bZD6us0vOK1Nf9JfqK+SQJBot90OHj+YDhzsP3nNJH0mQGlD00tFS
n0bHJT0xNGG2TRzuAURfk7bPg8P8IDgRVsZfF9NlVJ59FUTfOCYmHce5i39czGtprqOlfkVOXLCj
kNAHP+aIuzKz3+H6IxaITCB+N56dmLCDD0BLr7NYuuLztdivZA5Gp/RWirHsAs+/jErSjt+bCB4Z
KJmhl9U8qwiscmhuxU0foraZ5CRDeGvQ5CHfCCI0++gR4snWsMUFeyTCsU1KXu2b3bai4yPTJI/1
XoSV4vN1PCBnkF7zFr/bPZ9Bd44pv6HRhyd0hGiP8Cl2wY3WiOZrQM1+0DvLeyoGFR/gd0IvVAW9
kOft9IB/KoQRMDh3pqQMFpJ3+7SdSRg3uxSQEu0VKPsxtEU6JCM5L3PcEslmvGqiN3AQ4pvB20+g
12eA7BjQbP7+Q/01kHFifYCzCHWecEWc1hfie/wOzYkVcIdi4sEdiowc8dUblcHlIIT3+fxM/7um
oaCQIxA8Py9suJLfV9goJPkARlGBLz9HCjKSX2g92pNjxiOHx0bpAaKi3BPwKcYXusmtyC3T0ESB
088XtgeuB3oLdjIM6Uqn2dOPnLzixd4mVjZ9lCYaAJ7m1hUNZEHi39/E1haatiriSMm5O00f0SLR
ItxDgLCblGjJ6eNhWUGZ9kAczcBaIJJeckwZKNF8BC4yVlW+pw83lnR/Zsfp/rOD2h2YTUW7NsAr
jzHegdhc8CUUklr0tHy0PrqobwszrmA9lXkj5yKdiuuLi32HiUruQq4TIAA6a4AAMOa1g2i5Nd2B
993ls2UezOVQLIcaYEx54PI/KEK5SqamnlZq0iA/WBLj27rQI0zSN80pkRnOHMYycwjQLgXHDkMM
SDtgm3JHIu0hfgNchPC+2kdxidySLCmCGc4dgWzgykX0AnBV2cjhOn1nMH4tsVUlgDCfsTYJ+pvC
IbXNxfeh14m73ddZ/TMbU9sGwr/3SzRF0wh/N0zT3Hzav3Rc+R9Mt86qQXd+o2Qg5L07fy8gvrai
+YpoqEflwynmEs7AZFP8n/wMaaPQkUV/70o03JGNblNcbspTLy7L+30ZDZChi1szSiBuzZBAXm7v
aYzQVsGgfZlcZT3as4+1cHL5cvIZ9D/hcTvJR522w/XoYHdBkuBKkGDKqDXDCTYD0R49gwX3rnvo
u5wtSpMP6h1t6RQBkXND/b0J0IfBDN303n9snyG+RJqfhxq8HeHHks9cnUSnV0azcE6h9yju491q
u91CXlMC8+PMz5sr6Cltbul8SqWrQKbf6QDTybPS9ZoWMNjQ/PJn8m1il0tPHp/m7UNb8a1d/dMJ
sxmHZmryoyVuqUwfRNlwJSP1AK+qhJI8rqGUTXEp+iQRCZoSmd9wCPrZhcK8671RnKyv3Vdm1p+F
rwPeNBe4a4UqF5tuDNe4f+lfOIJbzQs4kXczxsKttA3arZvcEYu6GRyY9Er5BZwHPwj2IMQlfpYN
gPNwblC88bcvls6wsg8vfUhQG0vFNwze0zWMUC0jRsC861n2C32J+OwkNbxfJ3HkRO/hibiFe7zY
PsvkNfwVHSRLRdY3iPeAs72ZO3RVTGD4A/tyL9Zy8R/8M8g4DhZzr35pgvUTU0HWiQAVkrWQ9jJZ
m4P1XUzKDT2I0VcMsdoNEWLUKBeC+SbWuK1eDdiQYk96nt8R4LcNERmEXHFWQSInFyhkjeew3xIz
RWgmPI5vsYNsn6MonGMLr52VlQ9oMxnxE2QqWyiUjHw08uuUd01ek2kFUekjmt+eXQncR/m4wh2C
aX4+dKRPdUDeCTKMYcgBsLGXP5B6VFlg1/5r3/4myjwXgzqd+oY+okzeAbMSB7Yoew2P5Y+zVgg6
OPCYQW4b9O93LJtSZ86gBzmbkQZniDnviHwUbiN7b5Vy/sNtv7HZpjZEwLtdWwcya7m2PjXb9W7f
V0+M/MRuWq6JZSSPd/A4bFLLjITxdP3MrqEF3vNesdKF9NGjXqE+w0XCLflIs5z9wmZhp7BN2CON
LrbG/ZJctHi5YICJ7jGNKhepfIrxIYrYBOwA3YqElOKT+fMSQvs7iCDDRMHIMaT4H7D04MI2n6h1
Cp1e3l7fyCeobAw7M4AWIqiibg25Hxyz45G8wpR6tmQRu9QnHjVc0EXwnO8U797tUdAh8sI/444R
hXqhzeHLsj9LPrUpgDVI7iWfUtRqUYd7EX7fJ3DiJRf+iGc9h999a+KhG8ffOzLNYdB1ws/5TI/G
p9CQPQxTjuyB+tq+7LBsDVFPFBPOvP9+7Gry/5AO6KAYuqzwIFIdm9y+f45PZKnXzMVEMH6+C9JB
q4fvgT/fNZfHAi0V5S7UDgy1Cf6oOSX0kA7yhK2TeDoMNS2JjkSczrSvUGGDiY+4Qax3wQIkIbXS
vuEYRejJhQISImt3HVJ9uA4lfjr08x5C4iPCLgyBUao4K+BSAJ/AXoI8bghG/qaHYKDvxqB1k3Ki
CEVafrN9R/WL72VMeGmtxJ0SD0VU0z2cIpuWokWSQ6jQdWQX/LRQVvfgCSffvAmBkBNfhJdvrcKz
e6FpdE/75nBrEEBl51vWOVBqPE6Wb+ooCG4s8G032G2rWIAIW44gw9dIxNlarwiCWWiCC64rYERh
tdPXwK7LXX5bPEZ4Wey5f4g9zcHXEVr+VdOdd7H17Y0cBj+vSWTg3kRzPgfcRpRAIR/AGgyV13zg
gcPjBVUoOqNdmkmIJ24oNJZYobim8yKwavfOiP2t+rYI+4+oO3aBB0NxNJcsvH1ch3Zj31II5pNS
BPiUMMARI3qhBY6Bko84KbZgu7ZFqCfN0mJbciNUSMBMAYUMSG3R2aIierWS+CkFrD3Uk44pPSEW
8JAJdfcaKPzwAImA4jsHY+J8l0ka/DgRYMbp4sQI9OgJo9HD8oKYCKd7aGDQBrx3CzUtHIsQD45p
Ri1JTeHMQ/bpXTGHqybUkV3PiYCVM7ouccMXHJtLycsncZDeEivbwbeH7FZ0Auu2k90GplnQl7AX
kKAtMculQYhJxpUSqPtFk5tGrje53OR8BVYrM5k3GJ59BKe4KmGPOnQEUhwSHq+eQiR9mD+myn2U
7hVrW8V28Vnok8i6FBol+dN/71pl25W/H/6/7trfmJwduM7qfofHsMNzfKI81dXVG7FZ2alsU/bo
WordOd9D2glid9oVbwC+RiQGiKBhmhfos7mVAWdj7TuPPdehoL6IrYb4GtU0m4xukhMXGN0Bm52i
ogwZYfRQe8zo7ROzUebp7KXyFhrxGD2JBlaXTtBdtAN7qOFv6cfe6X7uF+YU7JR9j7A7eOTv73Q2
xYprPeon3BEBcNta99232D3OUz4tgl+I/gNZMuUvan8zAPIspeTJrM0SfIH8MyOQ3hsXoQLZS506
362r2PBkO6Kw96re6/kKFkgKYPKeX1G6q0RrIBigBvws1wlxRtCeouUzZUqNzm+ZHlCf1CaFSVUu
qGKiqiFcM4i9hwaZhbA2FAcRY3Zrq0JKEFPdVnkEK9R67FdXocWIuUGFyHGmnJkpdUaR2UfKa4L3
ygt+qyrqiUoq/yo+/3FSqlj/dvRbqmHJlqnwy+9gi7K8nfW6os85W6IJDtcaLRuJRQjbiEPCNt8q
iCRj5x6bsLAF68vvlWhowgm4EGOoWK1jEze9Ey3okteQw3ovHA7o/XR+LEJu/xRydeBsphFOqjRH
sgSPEW/DSg9sXnGMxuUpAeOFr5jbXbGdsYUPnCFpeTKVpHfGFvBvZBaTcJtqdDwpGSKhpfNTjU6w
Ol6W7DX/TRH1+ADMCCSbTAb+3gb/VdJVGJu2ExPVyvisobnBFkZYYgEGnGwhWJKko8Q4NGfwPKdA
dxAJZRLPyJNoI5haNoyZGuoqdD9/wjwAuHbjo6i6gKPcsXORPXH1ZjBQxGWhJ5Y8/eqjlax9+erH
xR2nVETOtO167xjsyCqNG78s/Wr6we1y6kCNywvn/XExjjZ9f7x537iezr236sfi/OT4QM+7LaMC
mwj5c90YrhyN0FN5qEWzjLTCAel6hg2Igp8Ynz8JIxEP/8t90zZNw1YNXadF+hsG5TaWrVLesLud
T8TYC2ExbICiPcAG6BE89plT+gsPCE+ZD0OVTWh51cxQwUXlqC60W27c8nprjJ/ueXXPoSLc7/lw
z7WT/wj0793ZE1b9OpvGtIMHrqXrmNatWDu3RGk98CQrz4wm5texDHWE4uRWwawZQiV7wr73ubh5
1680TQc4rprfowm7iNbpg8RobnNbLqk1eawVHojK08CbP5nAiwbVY5DNryVMNdi/kliMs7WN6MpQ
G6IrMFdG2xxnwFz32wBIVy4EnGssLgRcBVh4g3Z7EGdch36e5g5CGhqRFU2zXOOj/vEiekrgWUTi
0evEqTxCm+5ELnzDDoy7mkEPa91AjwTK7qxHTkSM/922xsHXNnXI46NtvV8wY8siqoBFAw/wN+1+
lMen75dz0r0Qo8AifBRAN/4LrDVWIlVYDRgpePTwutFbLgfJOGBXwA1sqplNZ7vM0R2bxIhjFUbC
QGfOPKA8JkLLGbIGkZsFcvPQPsQYgJ4JkwAdCQ3hpe8rqCYYBtny2N+wDZriGSh9Z2zKh5/zdEEF
wLmge177lfnqhT7L2UOxzFPGaKHqiaTLliyuG/C32CFsHuCeZ91c5G8OGoC/dnUK26paRdCpdooV
mK0I4GahJVa2dssNoXHJZ1/u4ZGmtZWerRTtfvVIDcKMwYhNdNoPqkl8YC+7KHx6r7ymQykaMRP4
8Cmp6RZvk6aCJzhiAUZO35A8MTOVvnIN0EnEYHYM8JV5hENiIueGTwgMI9H7IKaeeKXOG36l3PAr
5QekokoC+9j5kwLK+jcF1K8787crfNFJj8o22ZktFvZeYFIbuHiY2Q7lIHbgesutW86uaxVBIUFB
fgryvAOtaB3oix76jYZqI/15fwP4xCxbUDW6gHa2gB+D2WdXsacmNtq2m9hHYgcN/N16LVdzkZjN
plE58Jh1X8Uu2anH4ra83ZP3bcGGoK1Px4R9sHK94pFdHJLSBgKeDX/tuAvYptyFHZwUDq8hoYC6
XD+Yo6jtPYODmqackSo7j4RKVtHPIWiZRfVSugWlK+dnpi6QRTZZ5gnW3/UwQRNxkuHYT57H0yGG
xXDfytNqXCqTsjxrvhAGHO+cN0NCPZK5ag8JZUgNQgGbwweK9q3kFgKsdJd6o9iWOT6HA1M5Ky3M
1FnSNz4lht3F8c9XUU7UEknsI7PLu4D3vqGHqYD0YIuL9DZRRZhHKCEqR32ImiHXEVgPWnOK5b/v
jar9e9MArq9uW5bJZ59UR1m3fnvtjaZ1lgrkAeQg5/jFMQY+G4OIaWcw1G/zcoJVCbS4vyzlaw3O
liQmnbz2Ji4l7gvHPbRtbpejS5f+C9J4oPhAgq+I4PHzlcHCFB6r7fPEBN4k0zq5ZOhF2wgwlgUa
cYOHguJhQXaEDgX9CR1zgTT3sAfpqCamRsLgBMjbWA5EReA6gSGP8aQFyvhWb/3p+lRKx27xUWhO
3u45hhPDV6KGNqDECvZx1JyMVbtIOgmjoIq0HgC1JsyCV4ydz/xy437GkBWA6CkhIHExEmSe5zW9
b/HjxOPM9QG9JyHks3pQFG/lD40bLkeEZE/5fpIrTa5amcTrgNtpcSAnr6wONnpSDUESeDk4Ddpr
1AmTIRDz9DC+gPqAnH8gcRAU9ywlI0SoaNRc0C1MWkSLb3FNAog93qBYNoLlecJf+yUiqIHWB6mK
m8q55Cn3ZR7RdDMJTaxHYoHpUdKuIBTi0ELc4Wvc42jL+xtR1fkq55zkoEmH1u+SdoJAJeYy3YRp
BDhexKIbYlwi0dsDUAGP3+R6JlY7eceFaYCvIo3b1rD4rBYz5raai9/inofx6DBA8oz3SF3JyzMF
1l7DsO+TGTMicGGG4wgc9/UWgrhvoKYzpkR0eAvepNdnPFjKN/6ekENhLKp/HO3cm9AftrBQNpsI
KsSRtBhdmEUIjMEvApebqN/a4/FGZgxGLfsiFg12RYpXBmxaPGsxI5t1m9owKmGGwjzZIFH0r0Fy
7TbR1Zjkq1WK0BJM52i0EOX+Ydsp1p+23W+z5WVqiuEic0lQc7ZcvzmmT5qYxNryM2I8lAR00UVy
TJOZevhCd336wtwZYfe2vUweWYzUnthS85rAVmJb8r+Z7AimFfoWSLRSymMOOBqbh/Apazk424Yp
ouvbPKxlsWO0UGEgBjfDiXv6JVpUW3TxveL9iOTguT+T7gnpRWyDXe08baVP3c+i4rm46BX4I69D
IVdwX0gpcO313pu7O4ehdCMywTJ4pXue5j3uNyY15VxmCwzXLafPxekMi12mm6e5XNBxglLIooor
Ub8WUFfMEDdRs831CCLiEq1bhTI9pDaRlFGVUh8Gn4/HE1rdrTK5nO81uZcidVjyivHnhAqk+EZN
lB3ZRHuUCKghActgNxchdwj8SZTYeSuuSYzvEtgMWylRRxQRFUT5UDt31BZfKRlynRmxUSn/fTor
lmjZ/vqqF9R13bRVHPayYZnyb8KT4jqp17VkhgbXDH8JDzJ+8JyoPOTx00+0bZGPCEc9ZLxpA+KR
OdYJUxiTATAloSqBbNo8cWsgr0J4SU/3MsQITaqPKzTPUyQc7aRv+teb36IiHl31XbkAyHDVb2cn
SAgh8K4h33NUzsZVXH8RJ86bzJmXGeEFMxPym0B1kuXJmH6PIAXww5SZ2NFrLxwbq8UIWUR1MrIm
HZbAyOS1UnBhODI8//aagfaii4HHdQzH66dOWNdhCPk45Uo6t7zLSGjUQx2KNDQ6Xpq8LEUePK4L
LBdznel83h+H+/VQuMv1UE+pgad1iMevvMTOaHaIAsd8a3kngplqH2eyX9Lec5vtwQWbG1cr/tEd
lAxywVQ8QQEBynUNiS4XbaAqcpAuV5EKi7KKCEgvNlj/M1Jw4ZV4WC5RNP7c+cMG/PDxbyUS/x5m
tlTu1+tEGyoyIIiN4fvn/5++re78LlcRtYLqTSGYycAuscVt/DK2Mxq5vUwT+HO0bv2D8DfxHLs3
nvoMjFITVkPh9tS48GNyrEmmpr/Py8mHPnvmgkSu48NdvjC9W78QZv1F2Wz5jIEhxbXvX2gNDdFg
ixOGT/UOzgOKB8p7pbNrxUDxDCsGilecPCyG2K6dqFCiuxPRDehX/pn2Ag+vaj2QeXAsCVGGY0mO
8g0SFpnK/OAwLriliVVRaF4GLIx9CLgSSggjB3CUgkhJ+BjSpc8P3nsbJ09Wkk+qkpgKMe4uf+DS
nQif1UQ5Wz3SSN8gKQb3D259yV8l4JvB6R5IqlhDxVHiAqv8xAWVNdUepiiLAZUnmy4NCrwityF8
qq4ulhHd5FfXfA/+FuXevhA90ybfybfAbwswl0gitkcjT0e2jPShh0zmSWVmCVZ0dl7ytjnWzVE1
jvLo99+QYOS3OmLd7wwsxGp4xmxLAvF+i5xbZCHcovAqyKKRSTIvGGFulN5rtQPsQJSFsEkVBsdb
ZhSHmyKiPziLz4s4jrlvqK/QOTcfzKuLSmU1Um4fTiBfoRKGQ8sJfY9LchACSRY5rk4nolx1zSfi
tvpQYQmVXH4lO5X7Br+qb87gEdz1EeNflbhvA49RnmuY2XyzdI4b8JlAEqICbSjFQrjz98v3CX5n
Tfh0wLSdnhvispUUWys+q26DZYdB/T3WYMKvJGp70nt0iScmNLfwdA9vhHNLNFddJbp8J2YKVeLA
TJlPH1sJL6IgDdy/l8Zrs/Fq1Eh46SB7Y7NEvo1AH7kd1zevS7TUJo6Y2DFh+++ZFWzWcFwQuMPx
zuCF2B002CFYl0WQ1/dV9z7raDzTEqq4pDLNwHaHzciK2wRou0DWKUTybeuyelhZT8cBPDOTN8Zm
W9gXfXEWfXFh8f9J0v4V1qui0PfXlTv3j3fzys22TRcFRTUP9HhS4ssmhK6u0RUIYROhKr4pbscl
QfCeCNpTeJOc02lNG8AM42Em86zMTo7QI1h2Nrf5aOZ4MoaaOZtPoh7q9S5kOV1owTTowvnwPUad
UQf7qjjNkV7Rz8DFhAuelxrjDN6zlff83J7R1QIr5wEfok1hIfFl4clFpDIxuiATFpwby/uKOHOn
IGFRYJmyoCDh0BQUJJwDZLrTLrt4j9eV5BJrssrCv7A+EUW0Kq7FDJOrtjirhYD4Du/QwS7uVfnp
5lJ832qmLSuQDxr6AiCqDGLx+6F/EcilTlCXMKzxW2JYqz8sRXz+sGNLIJfsDNRmJmboQIYe1gAC
+KB8WOFOYFUuoQp0BjhL+4croGb/27f91/P6t479vWkvRV+jcyHLBHmh/Ew6PGJqTmdTSZvEJ0vv
RJtsfQWc5eXFKP0Oq63PsUwLhnBpi4T2oIUwLoim+72P85gABk5iS8hOCVfh9J2cqFUjHveuIOYi
UhaH8M8M+75OKHPwOpy60LS2Y9ZErsshIHtWGH4CiwhMHzb3YaYacYf6+12Bk1WTxZna0edGOeUE
XKp5PW5Wj7/nYlxveea/xS/pzkrCI4wbJoknXEDohSKeXxlRBPzMtzGyROQ43jyyT8XpiqUE9+nu
J+FE5SztsRAdLvRELf71j9pfA3ZxHB7bUXnC8niLjJs4Iaf4YWUEiHM6EurH0UgkUtOTkYskxUWZ
p75a2yQh5Yuj0IWIAL1QDr4R94l9n2PQJtwSNTuRD696gkF/Hn18FZH8PJL5+sxJxzHHGYcn9PSZ
I85+yrIH0kgXmrY3fuG0Y4bG9Aw9EoccJxzHG2ebacWEQpyBqtvxIMf8DkBR7rQA+JN1wQN8GR+n
gu+TOPGwmzIk5QENlhbMpvEaN75RI6BOUbQZ4EySqXED4VngPPsH5OLn6XWHiAdP4kIdeKwT43zd
I25tDN5lu02D1h4W1g+P7cyGsx1xvHG2cbAFJE79ONQAbgYZghCkcExnNyg52D8OsR033gNaoB+D
7etAN4XDSgeAzBPDQlsXdf4D18M57U/8kbkYZrdVnEX3OW/mHLbPWUzAe/FDCt+cbwHyLg4dlgi+
1H/wgWMiMDlqtE0Dtx8v9NVUB1pILHY61y22+bJh1djgHCgcJaCAOUXgUKEyq+WPo/rUg0flKX3J
BjKnt8hMBFR0xlFrkKOJSOMUxb7cpV/JfxB5enxNCnGoaGhFaeBtB8l+aj1UIsYF9QjkMFAlgXMa
vMOzrCX0BUdxenB0QG4G2/zfrwGLfM1/eQ4Ylm7ZsubolqyII+WXK5506ubLqcX0OVnR7vEyaXcf
sN4iwLtxyYUQfTnStVker2jAVIRXPDcbnYAR4CxlGL1Q+WJiEJK8/+PqTJvb1NZt/YtURSear/St
LNuJ7fiLKslK6AQCJITg199nQpJz7qlK3Tpr77tXbAnmfJsxnoF6iwlNO3wg1IPGQZPxj9W07QKV
uO6O1+4odUfr9NR+Ie8UPMie0TLWaqaWJ6FseTDFYBkB9GJEJRhSeBJyAEmqYM/IJc7mEY2Aw8yw
EfltACztZbR3BUOGr/IU7OX3iyccIgy9mJgy9PoPjo3pbco+hcE3lwsxwivRmsBtZA9qhOpN5yBh
48Bnv8bFXVjVIEB8yLZqF1Ce4XHGeCx4HNYcbZ6I5VVnUNm753UsJdZae/4hnYNdiD+Upmpyni3J
rwv/Gt/7cEac+3taLS4nfLlV2KYXD/6DdeXbdVHCAdDiw2sQPMDGEKSuUQsImSX8B6c6x1fn/B8p
pMnB9RX9eNn8qtBhkVtyY2Pq6nc++/R2jSdnjLd/L+M2viek2JTiZmbcgh2FtwtXuYd6K8SxYQ7D
GJkrEdP8dWI7u8khgJ6wnUUI8cTKZd3msvFEoI9SXyF0Im4h9qwJD9Y1yihy31iu8goJUTmGolOg
XIIn8/l+i/kfTYr4H2U6u9CAXHW/r4iIDxDZg1xYW1E+NT7EM6ELZ2YOjASo3K7C/Fj2DkmXFkCR
iMkKbHYVno+wZk+1+MEnr2w9In3Atb/N3dHsjo30VO4Oi0v03plUmzV070ro8N9olR+QymobJLle
xQlClD6qm2DBG7kTSZOssFGXIGCdaECG6O5+sI6sWdxiQuH/OLQRsJr7jh4t2e/iz/qgwk9pg8//
/2/3+YDq//FmWLYZgOXQ1uQXPjNY0ZQY5I/VEXtvSejZNYICyTApOYqE/L6ntwSy6tA9s4ArmK+A
RsAfsMK4vZrk50CZw8aGVuFp45vWBdg8mS6Rcb88Xbw3aPjry+Py7K0z3+EEEce+eFCmKXaIoaXG
Z7fo79KCCIzRs1JqE84YHlZEmpAm1NeB2phLI3iwLuQ/J79UDAxmHrKZJk1AJuRTTGRZnk1E8J6y
YpdN3aFnBSBnlZaa+IhF7AeBHzkSNRjEEpY9gRo3QhpCJrIEeFYwPLIJZVnURsmdEPjO5aKT6FQI
CgmgFtaETaBKxxcRyj+xSAnUHyIQsSKu4EPF5VuZZ8nHHCvBG9wuVs2XuFqtO48dG/KEl4eDdUAJ
facwZHuLe6kj9YqgDY9406ly0FhI6PJlj0+lh/tydSfGFrDDUguXnZhcK4w/DZEf9PHWgORN6SHI
H5/EmLq6BZddymfCw2tmN07I7qOjPa7FUJvwgTu0k31CoPucZ5IIKkYU1+w8zDsgCsc1VEDiH5Gv
uKwnH+4za6l3RgBcHfyMIpxC9hFEeLCsrgl68vXmojBmok9VzLVFSQzEHrlD66u6p/fglMTZ2A1h
s4RNFWESTTv8e4JZvzmKbgSUkYC05mvRa3cphwJjQuBiPB786qp9wRdDxqfDemB+ZgJ/lQLseXwf
pgQ8UwRlbimZCLz7N9p8btc/UQobgJEXhYER6R3fOSVwrJ0wrmng//KA/QUqqGwsMolHmwuQM5Wy
XVqJpXnxxw91r5nH0LiGyvMbLjsr/IM8kTlvxEGGs1jHjhh/sD6wZI5pcf9w2SAK3p8dlzaD7oIb
nysXxB2xgJRuF38wPB71M4xqEVhQsPkBRBNeS2E9RIWMlvHUHqs0nwQ06jr4grC61QH8hKS74qss
XUKYGN2JVwdr33ZycTHy5TNE29tJ+3EVXIIHO6WKgsNBiYC9Zt2Wc7927ltP/BclltjLUAow3qEU
4O+xvtBS0MjkbGxUNzF5IyMOmNbX1swReDC8kQaZk39WJ5A0nMc33uyblMgjinAhoyNoYXRIJxib
gNEtlwzpaPPC3SNCBgybEa5ioyiMe9MZqfTPl6fRayHbcYDJgU7xeQTXtOrtmAXqJxb9kJkPw+Wp
jRpbOXn4uI2n/5O8iLgOZV1xI3yRlAwIWtwePM1bLIbSCiIid8Ld1hw91iD71pFshicp3NAZrP/O
YIcd9S4M34Rd3bH+OiSc8I1oPqNbQpzzoIZkzdPDDWRfCE7HXombSOyS+DMIOYnJp7JGosOdJQvl
UuGtEhGud0wfLiJodIe4AwYsv/6y6pTks0Pfc51cuh7+MBoa/A8kfBBVFJuIR84zs3AwXvHr8Z6i
Hrd+avGDpYLfvNEurTwdfUB1wrY3vSxP/VrV6N0xV3nffUakjJxogfbAxBa+OOFNl1MD9Ycvq94c
JBKJmwRySAiQ/K5EmSOYPuSW8HucMqMjZFr4F0g64BtQrMOQghuUiD8R+qqbEapDZAzCMcXk65Oc
imfriZnZloB35jaGKokH4mIjp0euqz1PsfqErHLHX6D58E0KMiZm1JeC/cNnKzymZ4CYAo8JS0BF
iZ0H5To6Y2iGS8mZ33zeI+nQ9IfdkN3PKRpnxPmXYCiCWfdRRkwXJHK4/PyrDVFV80JKZI7TxxNl
DnXtAzjY2Z06UkEQP6ybCI6cSWSthOdZ5Fkj5ARm1Q0ud/3OFOofRn5d5HbgEwh0WKMcCkyuEg43
QV4duFdUOrwgp07KfcsfvsHsRBEd7O6BhZzcn3ktGMBdGYPYb7zXJ8Z2uTeyUGZ3/XNBtiN7gg2I
AAI+hia2ozBIedHZqGPb5afmysueN1fEicDLgBZg6hzhU1Ad8zPHyQr2HG75MSGwtJdFToZOhsUS
ktVlZlPjsTt6xc1AHE2T6zCQ8DULD0rFg0SKxSmTrMP0e1rTCc8KzaOnGe69gCbhLoWns3EJJSnM
6LH//VcPpF4EpzBiRwPFllgcvkIxdSYxG+nmSuylc2DrxNFjsNZOCRXqAv6Be4LAPc51VHy0GUxC
ipQFEWshDX0/FiuVjaJdRaxsKVDJD5eZY4t6G8sFaS+Mv0zAgn+8FiIOOcbmYgOaUk9xryeEcHCs
SBG5QtswljHs3QwXk2isENkL+bkw2HUvp8govZPp1uzt0OAz4YweZuwLsyD5Y4a4Xyoz6pi7/cYs
KM8+Xg5j9lGP43tEBTYjsQZs1npARAj1MCIy0BDbs2X3d7p3R4G1RgqOMWemyewv4tCmvPbd2y7Q
zwGl01xiJvCo8rlJ5lgK9MycmRoj4HAhas0xc2nOTpM9QZucWXRVIlhEi/luqDTPX0wHwT0mTimQ
mP9jeAY3OrnG6yZWfmg4rsQOZftWCBWiV33Sg/Ig6QlQIRJhpJiU26uejFtiyZV2/oAwnukj4zAq
IU5pBEvkYtztwgqqLzeXAwohkMhuG3JeCnIxrh5fVi1lyuXAQ8QHxX8HXJvPig8KjyjEYjyi9xSS
pOwyFeIP2mgD+6TNuEeoptm6rwcA4qlyccrD4i8fTA1Ilh+iGdQcn4RjvJK8Ih7p7yy0mIjymwe4
qqjAeUvpHvAiD7v4wQ4du6oNVOAnKs+ecx9UYushqCaOfRPrUYgj1rvg0gRbiHucAf5dzGQK5we4
C6hgIMEEEenkbxgwGGAUmBcCo3AIRuNE7lrUTEgwI7WNbj+M8imqkbA7FQNWlvhJBA5ETaQuvXbp
aKYVo0n46nM6XtKGVVoKVPDAOAc38y9cjTubbit4+cKyqc6dy2++cdYQE1OVwc8vSX1JKsXl9BeR
NQywFu/8Vy3Oc/fRS+KKGFJy9DasMFmQNAF4bLE1sG9om0+ap4VowxUXibJFWct7RGLjy0Y3Yb7P
Zccoisk+yha0YIRXUHX3ZNh7mgnJhBqP0QLsBpJOOMjdjvuQtxsD/o4W3Ub+z0JJKdeFUgR8q0dl
7HN0oPLyVSUxd4kyp9Mu2V/Seoe+IIHwzVh6Pe+2yWf4OpEx0MeKEd/rpMvIjyU8FodZS4iM89ox
DmNRXgcli4SRGS+Yr07xW8WvFH/H3AO/L42Ey8y2ynLE6JoYkuqzGJJS+/BnlhwM2obfz2sHDP/k
moIFjKb48htM3V7k7gXxjb7nAJlMKt2b4VTUSXfX+mvsrl0gQJWayF2qmunDTOsmQz6Ndvr5FYsN
02br27ZFZRW/bVHZwJNlS5Un0xSv27NtSkytuQ2H4eJTvT2e4KaWTaB/uq5ZhjQ41Zq65jLEwW4D
11MkZG33lv55kWOxygLAv5qWixvm2V7oDjM8fWKXOq09gA5YFjzDH/7PUrzwIuNPyz42SyQdJSdk
LwmbM7sqKqIMBo66yzjQzCL7BK0HV4+b9XYnQdw32EXnfqdzVDlF6/gZFQbalAEmqshUzGCSMvSk
3z6X3udZczJ1JEwxRNhCa0E3TzGGZBZgOeYGCNW08vx7W+BT5/RcJI0SFY61c0s6OgdeWW8xexDc
UlilUgEBkqg1aRabJHUfyPugmYMbNJg5KBgzRDtVGGkwmBVXtr6+DaoyFMgYvKkXSLDBYzWmtVCp
tehhPy6CcwpT4LwPGPubvoLKfUUfY64uGcWDFqD3UrNulReiUVEGNsE4qJ3uiRPLWUhSvdss0haX
ZuL3LUXKye0C6WA6hzeWaNhwAZWuUPfz6D0wgHG9UDQTvH0/MjLimlSphmh+1maeDkwlhYeQHso/
jYm3mx9Aw056wsNHxwlrAWsq5pz0ptgiertO93WaVcf2S3PIFgyGrXjlIYkb8zvzEvSGwldodgdF
zsoya142tVAmM/GPuihbBtcMmiLLx1QF5TcnN5h9anxt4v4cUR5TSkk+c0KqEVMkvG/PsqYFNLSG
y7ZXq54L9f0GsIsIcyQnnuX+bidWLH0EiAY9zY5lctjZfbRtnCC3sWhCtcDMlqxf1DM7rtcLkARB
AtQRmaM3Ev6G4eyR8DuS8Is4el1cSwxPWWhOHmEZxLh0boeban8w8L0/7R4CuhUifyBRGLeF6V7R
Hba46NyGVBzd/RqT3BmNqLEdj2TWLedRIUB2RczMDL0ezlcwY2DtCMAC0BGF/MjSoVAylUMjsJRg
E/fsc39SYZhTl/sNTaj4+SpPRJNMiiOwyjvQzcKsB0eMJO8qpoVvQiJWYig1VjTdhU6I4XFdBiTL
wq1jqEvfxhSPgQCLIhu10UmI8DTS2VubvX7OvP3mXKGt40DfibW+gigXvxVfMvVwsMHqzgAqV1gd
f+e61Nrmy3SbD0w5mpgiAxXynglVuK8MfUIVdmPEpugEq+Xkn34NOhJ9ulDBcc5/MHx8GEGRUpCR
xLc1cONAvKJvaj65cdy3XNewOh8+I8smko+oP+n9aEc5xjSGQdgTEAjbWWil6CFHVIPB1RCziav2
Uc48vhhNRIlCj8sMgP1Oc7bzOnQ/mBEQgSzFZxLW3X5yx/XP7rVLXf3r3n6uO++f4puR8EgoJMQX
pgVofUlc3IGmg/LBPO/0/czMcg6pjmUaqb+jgrlFxsu/n3njs/6M87qb/3R0hCz4H+ofpdKbas+U
PlkLFZrSJvdqrNxkNmoejQaVEKZtkcvof0BtYDx0fdl4jfQNNEnUMZi86WIkOfiksRJNMtInalr+
UNHx69I3EbvHOst8TnBH92KQtlXrpOaCFRXz1avODE5YW/gbKo5RG1Ya1fHWrewVeMiTGJJk0CxQ
MNA1EnSHwcUkFd5XZtuVlmzruqkj6LrBR5I7fnlrFRsnWs7heyXPUHhgqCT0uDgSpEseHaEDFrnj
YhKIw+wezTENXitS77aw3pHAR/4Nz1o80kky/wk/Rwd5F1Mpq0ADEyLE4CZlyQdSg09+IBxNhF8S
kcGQhwkDzpuT92HY1LM0xTpPGrnqFJg3H8KcypyYDmyFzI3gfDMUHBTAUGP5Jfi4DPuD2p6MvaV/
5rfZzDyURPwitPz8IlR6xkexe1KcZ0oKlrTFWqfs3ef2EViliItgdXGWEl3iLBCBNBNWntof+x+4
/xqCKLSsZyDTTjYVGq4tsu8edoXckxotV0CxRvxSoLyZPDGZPWU8QjQiW+PqMlMOaG+Z1fCi8CTk
tLEymp+Aorl/4+e07OdSpGGm4z4eTyIPWWBFmTPRx83PFy+hxB39/4oApZ4accpq7qRlE8Cy0Ruk
5NJElR7mwqxeUNQ33z6qoLqHvRYoBloPvyE2i6GEizGKfS7NkbjBhCuLNouNxpk9rIgRxzg3hu1P
ehUmETgp+vNvnqoz4nf81Gf3o51e0d4BJ2DmPcyHCmuDknYI1E4Z2MhUDz74JTHDMxIBT4oPK6Bt
QdsK45zRyesAYm4IGZnXFV5pYq7FN8dgTzWwb7s8eQzIt7jI/OF+8o3JQM1Md/xOJUtRgI+GKvVz
ILdCih5XiJaUJaF1sVVsd4uHaBvgSmuF8hrVXOLRuXSH8y5jlftCp1EsoisDPbhNDE6Na8bVf/tR
WCqac6SyvnNQrFiBonCTiRFBb39KfzsU0crx3matlnZE63WJtEKDd8CLIL3HJvBfRwOOxL+kXbMq
+7vLr3UNZFtkciAnrD2ffxv1d3Hk52cBPa0jpvMN3ggojUDGSYWb39k97Z7yQthCZDVFmQ5b5s7r
lydjE4uuMrmfIouBb0w/LAp5eqfPU2bNormiHlhEr9TSeinUIEkLnogDwUiAxQOEZaplkHAtCRwX
Ih80cK3ks2bgiGSKdXZAJqJvZlNGR83cCZt0fmC+hsaOti6/iraNVF5kduBdfcvOzoBF5EwpsrOW
8kUwZRl1Ud3syV/gbWKjzGhFd++IDvVItnVq9NRkmO6fuf9RnvP1rUmUxFA+7jB7g+uBXQwtD/6K
kA+cqQJfH3ZYRnbzTuSY6PEyZKci08YUfvMGtTfBi5Uh41U88wZ1IjeNexrdDUqKYA8CY518+THe
CGiw9e+30bsi8+OZoUoMkbjbj8L2WY/p3nTxdEc6BwXLiEeoov4sY73mh0k0JalggvBQ37HvrCuE
dpfdWCTImV5kCr4ocCUAoEg/OkwnUV5dv191W/U/eL05Ul3CyNqAnpj55SMPYKRtg2b6MMX5bCM+
V0YHfKxoFxlRptarHlCI4VqpYw2OnnPmyOX01E5HEmMa+5QxK+I00Z/JyPE2iiUHKT41Ul1ZmOFT
W8UQzFWYead8eSanLJ04E66fADBZr30MvH5DlB9yKaolMhkdpv5GCE3bMlHGRvDb1L/8Njp66j/b
p5gHNEE6OtMrKkFQXZsHUiwGGV64Jbfj3vXRGF4FeqmC7IZgOeG3vTitr2c3VBzrcIuxwDaPp9Zl
VYI3n9k+Fzsp0dztDP3zQzZqaFdOdI/BbSCfKPp40y3k0772yUBV3HcoiEGRwRvlZuDANetXBrEc
rnf3HLGBE/foEkFsepiC2NSf4+kshrsmf2JcVQRkIfPou4TjY/5OgkP3N8HBVP3CCIjvQVvEMTEm
9zw9ISaasgs7fD3LUWn9UV6opv+L4xFSp21YPsFdy8DG6w+UkmaEhoLoNuRqGBlRH9GCghg2PIyd
PbKh9wdgYQdN7T4j9xPMy+mPewpN6R+PyMkt3I4eWU5u1+QqKDj2P09IK5jK3Bih0Yg8RnAOIZJS
vH9WF6gvWP9qSjxqyy/YGu2CVpcyDE6PvRgOzhHC24vJndgJxGdbpgyBtjtg5G394r10fhFA8zDs
kX+J80v8uJqLD/VKW4xUaAoW5OFOgX8pnXd2nYdVH5hlwP+8S+iA+gDW/pUpxujzayJAieC/hvYD
46JoyIj5OV9C7cHWyCMhqgpa04dk1RhebXjHhZ+PjKBJ8Rt6ehiflk8eDVLAvenrsv+wd4cdvcYl
vt4j/AX2zun64EwyuuzzPy8NwfC86VhrcNs/GVSAQIv5YeWGF8OXjGBgv73+6iT3FFymtowdmOlu
FalLJMe/EMgA0EIFI8MCQAZo2EeGgPewg7GHagbWCNRVTA7n8wd5ay8Ib7BK7UGKZI9HmsuJ7kaQ
i43Diwz4sR/w6cKc8vOvBjtH/0Gl0QXECcFjVf4rs8i8hyQVNQ5YKiwT90sMzGvJ2dmJQB0b+FCi
fSPEqKkCu+ED39DJ/Ob5LpS+TTcXF3DTvGyM1/OQPMaTrfxHXKZHMA2zsgGwT6SdX1oFTkq0HI5I
jQHGv+AEFRkdyCfwXUwOe5Mwr4J8/IbViMeqhHaOV7SyNR0Lkrf7tVRxg4QWjXruDY1AqUAsmfmp
ccC6V5cHbG/neWsvh+UCu8yXKId2/uC9YMhboLCTUeUOagRyDHQFCFGhiN5+6OkbjyiWRIfeunq3
FjsPeDogUT2pSKLYuDlUvFN8a8Deh2ST3qgRHZRDU2crX0z6NSbgHwSJIJnEb1MS8MInDoMTQ7fd
Jl34AjiaZ7+7HkzJN6eAD55/hBRgGT64L2UKinfsJkH1fpKYpxD6i9L0BrXAwaHCDzrcjntJ/KxR
yfnqg0vj8wNHI0uefJj5qPkc++LnhdegTfmrg53DJ3nnkTO8ALNWwC8++ifdK7HAiP+LNpSmh68B
wQ4a7T0VPJ8fOkmyinniHHoLEaVynMsDLDIeBP6Zr4j/DrDB5Sflzn/nwn8RpyMGO1bUhCh2Hg5x
UrKIsjjh8Zd4dZ2RxTyZWNF8jd9PWNncfYZ+QAhMoR7Ot0B/Jf5kNAPEWvcqWsj1lqCKRfU1kvwc
utCKs6TF8cnutXaejIwe2drvHGYYjgJyZVqXlGJT/TVQz+ZMXnzsM6BxNroZ/gQqWc0MCznsuS0g
PaPu0uajodPve8RqKAZ5RHGTbsTFhyyUV2yM82DKmeQIzo619yGT8G/qWddEgy5Cns43EX8ZMx0g
RpCkpg4Ny+uFrSL7qsoX/DILw7FohNU5UH5gN8fKAOJgZluM6JkoG7BUl/C3KOvtR7a7OI3bEVni
q9c/gDTNxweHNxOw7cahnVYsTzXDnSUUqiJf22Ix6rN19tXqz0d2rqNvSNSKIiuxSn+MqaTk9v4q
JGckYLUMYk/ZdTmQ6UzwLN6Oun8e+dZPqqcgUbqiehWv1TujuzKS2Pj2LkRKwm+uo1N85xO60x3K
gRGYCG8s9qbCf1oZyY4BsAgZmXHKHaB/0CLovkan12Ah9xC9kfc6s9q1CXlqqY5WvwfziY3RwjSi
9mP4vI0voZuFuTplcn2414euPuy1A6gfCyrIoa0SrLOPFCruforlMUK0wV4Bp1xtW+4zURV5rK3U
rrENl2+iFbdcZA7Eg7aPeI/4UAklJWSxwyxgdE7En/gn2NEw6Cz2+G7J+c2crRB7EbJ4HZL8GIqi
9hBSB75id1G93nvGUaAdMJUyYUZee2E4N/ozGzHUi2zptUKgAnaYXCx3RCIrPzDMxbsvbM4wJBR3
IGTBo4TE55M+qj//R2LkJsllbY4SlyhS2j4s3TRbe7HarkBE7yIcybcjyrvl+mRA0SIgBij9exVs
A9uT5FDvgfd00OrhZNw0Wyi6YAKzpWv4+31WZPwFnO7kS3BtkVtsG1PkYFC6ugOQYz4rVjjBYEtf
TJ/ZUC35E9snLGDCKPZQKbhZXQZTF+oav0O0jLziPHy1bN8C1GMRz2DKvFHK8HuaNrQyDM+r2D+3
OIlB7Hvz5D1IfTW9mZEdusMScwtbMu9UHZXq+NCe9uXTLbmZPveUiqEeRHZJbhn2bkcwHLXgAWPF
+cV/q3x7GfO4z+Ph/TRm3SMFxGi1MWcx9wjoFaTyOkKUO3J56oWrrTyCoReXF1efHn3R5gDh/97F
h4sI0vTkNfn9Ufq16Q2lD8mgZvCIZJH9ojfePTzfXLFYaPjDhbHdGdzM/GXczHByLBsz1b1zTkCh
mcrRqzL0yd20nuJuShXJ16KX/23IIT9l30T6yNIx6KiU/B0YJfuniinqFuQsdNEi4+UwoqVGhhBT
lVNIi/+AUYz/zbRbdEJSuEjCM7t4hwUkzxagjVGRw7zDODp45gCAWXh39poviRV+vG8TslSoav9C
G1u7eHupucXvocRAqsTWiCGaNmZGqIsbsnr/Zd6+/SJcD5wn53qL4ckQKM2K04kl/DW+EbR8+bgz
zcdmDrdTzayvPCJTIEl+UDsP8G77tIYV6HPj/4QY0IlPEy8xxvn97BLHsd3xN9vydCnBlckVdZvh
6rt8qhA1IZx3J09jbuHeABP7CJR4SQBGuDKX7wjKlldMzL53ta2RN7MWU0h3p4+BEMSzjZhirR2I
+ejY1dlHfhl0dHiu/frukfHAIL12zpX4MrvGZiZbkFsvcpbunCtIHCYXie7g2eR1c2aOSnrLMw+y
xhC9g7lnO0cWsts4AOVyu3iqpzBnysxMfx/sSJzT/jx1eI+Qrf5NTOfiNEtPKxJYBC2gYFFTsm2r
7n7EKwGS9LSW6lA1Cpdi/Vz6lKiIqO7+hGuAgUshsKH8/BsWlIKZeOgCGCMXLGGAN5cQ33PARy0R
RoObK7otkWdTIhG3O31oE1kEAioApP30tDgC+AlqaBZ37QMBAzfQzlPo1fHjGMl0t8s1Fry4+RLk
9UjVUXL4/8jCvYrlR0RUSJRIS1oa2fnZmrFkxQRvk7rNW74a/TUdQWtsvkxttPuvm234/iNqkJRo
yNbmoPjMTY9Kfo3hIG0InCu7jqshvqKH+IrMlR9y7QVJ5v0sBaVzRogogRwgMinkXSlNiPVrRkCK
+YRS4Js9M3E8O8RgQpa0AUwWJOfpCeQE5ZGYj6SckzpPQJU2cScL6BGE7FYN5Jv/FdBRiexx8vJP
SJTU/eLrpU2qDss+u9wzOg49yvPYati0OkjJ+zG7FVhlPB7a8ER1yRNf+Dz/PFc3OLiBr4rutThF
+1tonCh3ON3C+z6EEozpw4xPdaJ1aP1TidQCMy0a4Wm+v38ZurgFGL+y2Do1vN7/0AmrH00Gs5a0
G+mODTnkhjW8hsqFZYgFiviVeu3FwhMY8PLJogDmhwNEkctuwLuLs69D48OQ7DNf4zv72S+Z2FDr
UPqQtYH7+BkiFDFPwFAoSwFDebcwv6Q77nninijNV/LPBr7i0C2dBTktp35DFegNXn8FrB/rr/VI
cfx0VJhsjHb1U0xHQBKAyJdcaS8iW8haILLl1ntDL7yMNSJV6ILkJqF8+J8oVaKmIXBwGtf7I89/
ZEvaH2TX/eLy55+9kaFoSmdD40CjCZY32PBE8xEYEaDeG4ZKxFB+e/JsHi+yKjjVlGiDslPabic5
qQq8//0HZF1wjqRVk+zCCCsCh874vncxaDLd4c8/OyZ5M3KCIbN3qDQnbzI9bhZut6VEvMIIUfwp
iKdJZjlprwQcxNWNmEISG0L9i3q42+PkGIea5ooDhL606GJa0zuYWtPfj1xb3F04JKBRFj+o5wfL
5e7JdzbHJDcPXj/kB2iXc1cUbfaR9QpynRXcRHgtdBKO760FocDfoQh/+Pvs35VloQnD5MkIgQg4
Jh+Dq7bJg8QcxKc1TqvZt3n/LJHW7E6U8FIM8h7/xtZBNso7ZnnK/YuYVbs0Eqruvv/SvvCJ39hn
MzXnPwYUMfeuhCZWD02CLxFpE26JMx79peGmHLHc2dLrdgPyVnMDPuRnuU0k9CGjzV6eCQvSh9XZ
wWKEBD+0WGNA3T8xCkTlak+k/q3eCGBlLzykpEByqRDVRuQvJCKPRh6oeevzsu4Jl2LKwLK49u/x
Lf7FPXDWny8Oj92JIye05D+xwLYKVYSM4MrbMUjU3DKrTJ93ihZsL3k/78mjx5rp8zVRtPDiU2Fq
AjrNh8wTegT/zmBCTEMM/8KDRO83fWtOYQdU/ydpJ4oe3sVbkk7HPXXsKd182U3+UlFEkQHg2hf0
8ihN+Zaf1QBCwAsnxC5o1U/eOp5YPja+fJtwtbY91ghpORyjhqZqCAe+wiF6OMQBwwRS0pEh+SkD
6XF5mk5Pdfc0oTp6+0aGRrCXIrnIao2/P5UZLbszVfx6zvcUs1ymFh+BX598FluTX6jg8cmqEe0N
ez59z/4mnDEAa+Bn7rFBWMeI4SZQ9jCTox51M9lKbi2hEXXv6G9rj5CBvvcuvPVsBWGDwhe/eybo
jTVmR6HkcF6pMEUWVukrpC3gdUNCcfF7DoVjOafhM5tEq/Iwxu0rDysw5Fec+HnMGwK4/OqQVrnI
yb96uANcXCa0tqrHdtTM08FKvy5rvlsDf713Xweb5aeEpMaVy/i1svshfpyTW8Byk1QP4FH70VV5
6xccFyx5XQ1Q2smVuKWJ9YAyeSL/XRj2ql+G7BO0ZNHrKiOeCOFgfr1atm3pzzdBTva7HzKkb8YQ
UOvKg3LkGXVRO65PGjUS42OK+UMDq4QxwI74gSD4xWCqY85EAbYrxWPEqAANc+mxMGcR5TExg8JG
f366E4BaqdGlTFrK6Bde29JBAUdswxgyzTBalHLYVj3KK7O1OQ0Blu/RZp3d45EGnmMiZ5zD4Yll
j66q/h3UsC7LiCkx+lMNOmt6YbwB9JyBC1LSj736wb/o+vCNr7fzr5EtUPtEBcWpsmX6VW+Yx002
j9wrWEntlItZunrVztvPXodGHcgbEzj4hC7gi2bxCyb4V9+4os4VYTUmggz3O/9YQDZNtJy4vEiV
Q/oCp69Fws0Wf3D/Ts7f/mwXYRnV6N0jVPhrEbf9FCe+5TWWi5JDju078G3M7AMgGDFz6KRocWaG
uXwSZNsTKYArwKai/0WRzikmf1ZVCDmeOcbQJjhgBreCMm6SNxNw6tq8vBf1pdwhZwoepPsuIe+q
QzHfD+IoW5Zoie8sNbARemfb5kOiQBdRiFciTLPH5WDbmHcNDkPkxWbQvV3NqCC/xG4Rd0SjGc1m
pJiRySCZyEkJ0E70eGvhgoBfFGWZtRDZS3qOZ5hCrjBH3cpAQz7A8p8NPcv/hlW9Ldb/wNpitU72
Cqb9lGCSPIMLLLqbvnLP76cvEtC1tg21ieDPdJE8RaVLziqUmJAwdv7SBGLchs5xZrZURoxQ1D35
QNKThDpSWCXftwaIz0hkoUUc8Td2AmOwEeZxtfVWMFrBvAZDr6ZfBRtw80d/ATXiQKbdkwcZ7H9d
SZjr+fTuSD4Nlwq877ObB3hAYMfpfpbG21iCsDE9EjhC0QFoNtNBjMvdb35gcnyX+N3ssiUe8fMt
kVHHO/YyHxjruD8w1p1xuLM7Qwp0I4wbbdf/5FhjVrYMd4tsU3iWs/yazVqaL4nBSuyMMCzk0Gjc
4bmhaOfyvuaxyjBix7xBTFzJBhIvOze47r7swS1UCIO01SVpHul0tcNcHZDowVWkgGSSxpVdru+i
EpGPRaPR5+JmTU13qzNphhnH8RLaPxnTLS+7t+Kd6pjKmBea+0CS7VPKq8wgjn6KM4H/r00f0S9x
BTOGu3KptAeKGz5i4gIUBI9PkKjH2Z9YASFjhfPPLG0F/s8lqII/sTLQGB9sKlaMNEM4ifykf5KZ
G70Z7ZAmZCNoRkpyHpAmXRl4hKd3yLxnwrmW2Lwllzy9d+nw69/RjhUaAl88kD9ThI1FJ27v3AJs
ZdqhTjRTC2Huu4pkbv2DNfCaMJYqmD6tnUxN0tSBPgZG9sC0UQAMnIt0qPpDd2Bp7V1KMXPkAW4H
+1aFpDzn1lPN2onJH7wjdKuXZHwk80OA57Hq2933B2vgjAzRG1yuOZnz5N7E001wLWjy0chcg7wP
O5HQHVWPEDxmDXctfR1of4as7uPRiHsanzrZVdQlgm5dmMJZh60OX8qdsU6FvQj5OA8FJSJtEluZ
QAC7oacA7L5AzAvhdMvr/A8yN6jjG0cTcg2+sDj/kOwWiAv4bqt0YgAr9d8ABXmJv7L7RCC63tOM
IR+1uKeXOeDDxSJYisuUgXtUp0sVwuFfrqQcZs0p8yB5aF71BrOoZsUY4O9jWTcf+KwpCycfd+4n
XH8odcNM0xbMY6RD0fdPX2RE1P8Z3s8XeLobSXfkOOFGvz+XXwvA+oylsOB8U6AxXUiuwW4hWm4o
NbVDk0FiB1AEqwmL91+32zFHqCh5Oo4Ly5WiYNoF1D1bvPd8lKZgp3yKx/mDdsNWIrpflbbtk1Ez
z/a2Hbh+EOY51HE/YhtMreq95wGOd0tkDuKolx3mnmAQUq6eeiUD8O4r/kPEJ/H/jFBVg/p4ABst
3nn+ACXIryLcE1tviT7swDilcBrFLvGDesUB5AEHtBEsrIGcu5fK8c2zqbBjWlRTBy36RO/NeyZq
sTkHoHCHnuiDuyywkuArhHi5mn/3VXQ42+CyqXo3WPYVn8lymJdDd2JJeth4CWdm35TMgKVQztYx
LW6DthhQ1y5WCYbfsbiIyaT4i03dSH//BuZVcuJJ3oflB7lAkNSo6iCpXcE7dcT7hLc8AnRQhNpF
zKunSxia9j42DJoCQaXioyE0hKsH7A+X8xi16zC8QQVCX6K7JEsRkDtYXvdcleEOYOiF0jKueb8N
xb/XnPw+iR7FMz+dElyLYNFxNPg9tfjonXaQHzzYnVegH0SbhnkXKTB/Xkyd89qm+ecV5mHhopmP
8vN5ABzu8j6rzxzz3PPF/SulbpfDs8R9HO0D8tXrgcEQnuIAdrO8j9WDNoY8RDq1LPZS9E3hOwDS
G+qDJrBwr/pWFfKdjAZm9pAm4wFqUU8kJEiGiKQruoR7ApXFGMNNgb1Vuij3OPsqiPuEmlCtEGpC
qjbCwS08GDT5xceNbfaCDwEcouLT2CEeRq3HvGfypZDALcrJ0kUvAyoRc210aiO9JWErVNmn8qey
W5ZtzJxW4qjp8AKzlHA5FC+L2yyCw/CPgVOzaH0AaIvqd5zBjyPe1DXUtk/vnBnwphtv/0mfQG1i
fT7iyadOIn6qHva8ZbgdbXUmyRejF/O2lHdK66nnaT+KmYAJnypgSBgyPHCAIGEuGTcR3ih/7ucI
TrMetiwwoVnKsU4/43Gd4GAvriI/Bt47O5Xb1e8jpmaPZ8J+TJVVAvhBVJFH6qjtQpK4rauoFEfQ
TwqHnc8MkB9GAkaCcImeTw6QpQR3LPMOWCrejMkFK4fz9f8xdl5LbmNptn6Vjrou9MCbE9N9AQ+6
9KmUbhBSKhOGIAjCg09/vg2qqrumI+acKESFbCpJwuy9/rW+FR374NQHPQxBxid1YBMMwZsOLfax
C7OE8RyKmLVnQozna8fTBBnzMrkMotk/qXcl9wpeuvXCNXpBPXqCwykxPwG/edmXBzC0dY7Qs7/m
+8aVjp88aFkvsvHm+1b7SAIf1lNz+HOZtshsgFaMlqgXOSJu90klwxZFuU3Qb1sk3GOiyXHqXtVo
YC51BcUbziDasHecb13BKpMRVFwtGMrQwN8OYPvIi46oKh/8WHxJbheFKMlN8kduYHzRwWaJHyPP
Wttrs52pTqnEVow+2StyU56cfPremE/R90ZVNb3uGRYPKiuFNfakx5ku5lMSihJgX/6fsJ2Op0tc
8KNvvGX0JLOHjeCZKwe0FaaetupprPNfjtPWjdCX2FQUO5tHY4BS0ucetziIvrjTeNaa9LzOEKlA
ooliIJN7mkI5zX7aQSgtUJfSaBkxK0QZXOKMqzOYowtnH0oRxmtgzmpgNaFGt7lK762nSp41+LQt
sqNUhn9tyriQ2JQ1oAx0H5zKbVPGdeKQgQgz4FF5eKV8UwlODCxRSb8CC7/k4bTGgkmqK6zlrKjc
vab9K5Y25cm+hI0UTp6+p3nuV57JgvX9iUWJ5P7eVmWgTyJh93Z+XgyxQPqzd0+nuhYaH659xzNx
Lo8CTowrNyMfPLtNRcdc8EQRHPWG5OliNHOHXYs/0OjjSV6rIeyZ9xEocxid6RYTAzcxgG7Rx4JV
4RwiYZVKYD/TGjW7iOoMzm+ieh9T1M6TtbXgv3joBb2rJwxJOh7Z1t1k4ZKKpRdrEVdrcwTZRW8q
IIOERySbDdlmN8QdbzjSuiHueK224X7XKysfNvjOBucPb7RWi3J0VRZuZtZ4WNooIa73VXVQjANo
ZNSWLV1OsmvY+J9Zz9B3FdYN+94wb0KPTf1DH3BN6xDRbXFJEzt1T9T47AEmyum+bA5f5Xu2tiwX
3uEAZ66zKpAQQxDU7WcG3CibDBsUpgoYQ37clGJV+VKtZ6dQlRhoPvBAL4N2ERRqniLc8K0X20dd
Zt1RfrGuwplyBIuzePhSsuyRkTUD0QHwJjfEKrxuJmfDndOZhbo50kfr79Bl8CHkr7KFxJJF/Lvg
IJVD2kXoOkpB32gyvLH3u7QJFBSXW0lmJ2hd3BRtAlMk9/+ozppIrnVxWcWK1+0q0/3aX6I/PTT2
c7p7JIiOccqHlGKzjBsPC9ES28XjWt5lxkHXD+VwSEJyPM7KNAZnTNgH4cQKHpOOUE+51RFtMe5I
GBjE6IkHoFXhoofTH4/gqUxGH5bfD995sQ6iEjKnFB4HsWvzzLt5LR/IJVE7ELCt2NLR2qOmn7df
eRQGNX3CDKGwTkKtzUnE+OIAKNYnpSKKBCotyq3QycLxgoOek+IK2PDKHlukVYAkicpqc79gP43M
WDbi1OBE29LpZDU7lXDStOe3Gbe1UdYCqYx03p8yWuxQwcyClc+zHR+BRxfTThFLJEszka8aRes0
cUUasy7xgz+AuiU/Xe3TGRTJFvc5YWcmtidFGLcJFdv1ZugO4EXwbrcY7eTI0B6xVxfIFHpAOzNS
5vi2tO6b9YTzFLf19d3fzixImY4+8Mfz9hfm7U2/8mFtGizKzUaaN0c9AWc8j8nlh/R8+YJGRT4H
zC4DkG5beSTYB43NWYwf3RgCDckNyvLCSoonpCoKG6GygMNzwoXoJk8AWhq5fRM1WgQar9OTs57w
bwzQNplZXkSzmUjrM3FSQptWc2JCwnFMBh47PE5ijUbZB94A1XIZCVukkMRyQRliW4t+P9tdPhXt
BLGbVMMUT1PcTfGZ2RYbl7Ag2DSGthLC+bFSL3FRtg0lAJSNRj+t49KbN8xaSCltGd/eLDas+CH6
zI9mImuugUzKBTd5k8aYRRhhFIIidqyQH1lBCDd7n+LrVL/MCHK+xjqD1T0zBupbmCZnGGjCgmVr
hEM5F303hWvFhFhGHLTkHY6+EV9ibWVINcQXSLfUz/SHaqBy58YdeQM0/p+cFvYigb7Hp8GMyCXV
kB69Dgjv7F1U0ejLY4bJQZgxUlUDHj48ho9TODkh61giXxzjAsBiSw5s0EFcbiyGJmOypQJYrPhO
wxb4ztEHaqnhAYElv7JSoaOmTOwI2YCVoAphgdUe2uuBmv/71TTndrq2mo+fB3Cn+vwo8TjMXCgI
k8f7ywCTe79mPpj3lzEe67jBKsQYkwY65o6y4CjdF7242zHWlPNXxMbbwHAGW8WV5HGRIZThMNXj
K0CjczJNicJ5RD0C5YsE1JA5eYpe/ZRHyrqpm2E0wczDCoTzezVonSlGwXdkeExb2F8Ks9iYuR0F
6mm44L/EMVISPHqSl3tmqWgx6EK57QllDmUs420CRpAwJsqKF3Mj0XkFNJNks0t7m7SXm8OwOlsV
Fb9fDHfQVIVLOceb0IezGRBZzpAZWRxNIf5ZDYYg54NnkMkrWW/DIAqlMWz5pNSwY84XGluMoYqb
aWGqhgsbYzTsJZrwAyyRKIMMnmnAbPU4QT127zLIFmQiyBre4PMwtkBpc3SGOABs3RhbN5skTTO8
a6Yu3rVHqrvY6jhQYwQnC6pgdvzFEzx5vEF7HR8nt7wI9PmLwjgSZRiXduc+UF7p8lgkqYdigNSN
NoCpA8UATE/KTeiCcCsQSQ/0fUjwHMIhrqIFvsa+MPfauOcXTS7EUcji7AgsvtyohvIYNntJP1wG
4abpjD1NicyVOWELdJd6L4FRHwNrFOp77X2qzByXzfTFrvb0IWXLTk+3FlDkWN8iH5bBdxJSt5AU
YKuSilZFeEf0Veipgk06ic4NaMKbem1/kabkiI3ZELtK/LRx/u14Nx6DE+O+DwpfuBJoFdbrJHby
n/yIy2cB4EHpFKiHe+70MsYc8d/+onhTB4l6M9mCAGrqkYP3zA4tkv2uSiWpcMRE3O4IgmUm7trk
oR+fCTUACLU9EktXn8g3vAkgElhxyv2p8+xH4YrhD4MSORn71PPS1APIZxAZSz6d/i4bDvkHnVDH
bhv/Pp+LdFhKsBPQK0fCoEdmflsit9SsEj3cZ9OexSUBVKwdMcEbqgd+pldCFZ6B2yPUnhsfq8DO
4o8FzBFYxgP/Fhu/u5z2pn2eicqUeQ4sqqHf2ZH8njWWI107Qtpnl4tBz/fMkXme9jFmdSIC0lVc
Cxc5wFF+Ci6u0uHdIuo+z8gBoZ3jRw3E423IAX4nBpYlJwW68aOZvE90ttiUtrK0Le4mBFdMCApF
by9IPwRsChfDhcVFmjLCgZDmGouY29WfDBgRMnLnqf2MulDYDdAdGUHcdMeMtqngd1saB0m3sWlM
36wmplPE4Vm1IxsvbwT9gxQOfo0TDndkf7KhydJ4eLKACJAMBX2gId2HpMQj4MYku6mEYTgD6pS+
XyuelzvqQZgJUv2xKpc6ERjCuv7vlyaTLmpNrqZ6P4ur9yr7XMU8Lswp4LZgYz5abwvTxe1W7Oew
iKsz51m6CNSndokeaS+iBjcTt0RLT67bY77J8k2vJ42eEIXuZTdNqrvqSVaJGfjKFlM560gxDLYH
v8Sax67twZJ5VWKiPZxh9260ZkPEk6pogou7S3MQ9JBps7V21Yo7IUILZsCC5deKRJX9bWGr1UdE
izChl6yNTwFx9Ipz5iRC1jeICOkojZ16Fn3zOT0ECo0n1ByoD2W6Wbqd1OzbdP8qDYBb3VeQ0lrc
4/PhyrhE0k5fUTLlJBxndMEzMStfzFIYyNAh4YEZNRHbkFJThAZ0sm6jPDBS7FpgA97wVmX7E+6p
8yGHCQ3oyYnop+6caKKr2tOhunA4ERvvFiKK0HdS4vJZSCtjIdySKER9JRSim0jJXhQhHord7nRF
USdtGysb1sbnLq5IrK5rY77oHNgs/YVUX9BKBvqufShp7HYij5yt6v+um73V2NKJRQ0uf82/EJvw
Lcm7fTAI3WVAg/VP9cuMs8AOhAzqsnR9DX7PTnNpSOWi+/fyfe8+YprARs7EnK3UzbDennH7oC75
wqlzDo8vMvJKhvKdpGlMXg71c2Ba/jo2YlXNiBx4MiJL1yku2wUGYQ3Db+/sfpuY3CA/Eq8YLh5j
nt28sghkTzDGyLjwUxgOAjxzi5DxgROspyzy7iQFJG9FEndgt7g/K4wgXH6j3+yvwLQPQ3pQch89
huXN+jVJw72ZdIG7ROHq9G5o7rX0znHJX+PQcw7S3RG2Fo6Z5IWtqa17+ujlC4Rm1zMghSaOEg/3
yxO7VWn2Rj6uKhqvUeuBlQ9aLQTWbR2Bzbopt16aIMtikw1bs98erztm60H94NkABhLqfC93hO+o
NFBFTJQF1VMAEHwSRj3zlx41ev87rQ/ssmjZ+Cu827ZUWzMNy9FM2bIEze/faH2z5JxTR8/hxWEG
PLqL6d8KGeGLWE8NY7lrTLWuiXJIwM+mqoCWm83sv9nyfmgOhGpGHLSQlwggL1TQbSf9gTzQt5Aw
GFUHgBruSG/h+zl8e+vfx4pGFBFYongVtJIzAN4RUUIOUCP0M3lEC2coE4f0fFDOd3xc5HNq+VBc
DjYfZGyp/mCLcqYLuYNdW4iGHEv3jLXW46p6tzXtQM7yyWpEvzjWmS4q2XSTQr6yo/wV2uiOlMeJ
mhtR7MFjZS2wTsG2rmYZ53CM3EThQcm6o4yEz/IEFCV6hAkYEk4vtdgnsenQM/gXehg5Lu46hFjB
whCMvWFhFu8V7lj2akBaK5K3Le5V4oJkbFFbwR76yhOYuJa5L7KAV3xyZ7pRRHTEKZBUYJfsiABi
Vz1dsR7B/Vi5JeErt36DTdvDyXCnnJ5Y1fPNA5CE88pJOKbAj3alB/HAVU/JKEUdVosu4t6Zrf24
FZkA8B9H92RuoCSN2PzEaCUrhOZToy2MAmPLF7gnRVkGhJBZNwuhGZX6YiRMbjBr50HDOMcCccKt
39X0w8xRHspx383ETbfatJkHSCkYuonDsIErKcRgySJAMnxLkPo0cLbs7vf1SElCZHJbkMOOBbIa
nwvyq9gJAxhjvERRXH37iwUTV/I7ZgD0KENg4H1ytwqypmhcFSFM9CWiutOGv1hREvROVpcnhKH4
BB0J9U5gS5kdtxRlRrYi+N+9EznkO4H+nPFnkPGCaZAXwXXXO4nUJX1yOW2AeE+M0qGOobnx6KNT
2QmsLR2M3RXfQWxniXVOTHYFFwqKxIOsfMom4ZGxWTHii+EHYm/KdI2quOdrg7nYJUIMHaSu7+jJ
tE+JfHJJWYvdaKoj6EVlyZSbOM0D7mRs1CyNsERnQ8iWu4bF9XLj7KCqMxJiF41EEzykHe5v7bzT
2IHc3vBnEwMP5y3OahzmITs9AJBeke2uUE7tXXbaT1ziZG/i4ceFaBPCyFfn508WoejrD4tLCVmi
5cKpyKxO/oHfnDOYCDzJ/AANmKWyfqD9ExsJsGO1P2TG/gGbry7QHWBJb9iyqkR39GTZ225BeHg/
SbxqUoQfpPdfYf0+3LSushEskM/FPT8V/ump8dgwiXY7KNS3SkYFPs9ayEQ0t4pzLVJ9lFUxBMSf
zWiBq8rtlbhBRuFU0kKNz4ZyRRqTjaSNrBzazsZYNld1tVz28Fi2FCqVH3jCtdI30y2LXKeA/MJn
kWQ1ebOowRFrCl4oywW0DA3BB4Gq3729cgFz32wwEvskiyUIAhvlzoQCBOam2xjpBjoEHTGltHmj
aRJ2xooYPHah7L3ZUHOgwKwJ7rDZkcodyRsMRLAhNxBi25DpUz1W7aeARc0NlHlDh9F5CDyG2GFL
phhi8n6EGH7gh45GNdd2hgGh8yzfpThACItKxS697peV5+N/smEYNJomo8va/76ItGKk/ezXjyaf
1ubzN5L/BN5hlHCLATpAOsDkbnufsx8gpHIiSvWLkwavSgfzgfdgzfkjnH1ugRRCHGNRpgMYWAOO
Eic5aqUIDXN3JOK9gjUpaGck3e+uR3g6JNapbB4iaNBslACboQ0Twpwqt06KfD9rO00TpIzF2nYk
AEkDKonEI53IAXE2t4d0WfvT6CvsulZ4fudVBsJuYq5N2PpCGnN7OuLn3eYgObczVaVJc04ou8Iq
Q8dhFuswpHFnGauV8MIYVWq3j2jKiRu6WE1PKGtg03Y0CVwwF4qjVYV1sVKFexHrYu6nlG35z+xv
CYS5ykIUeKeed6W0PUVJwYC72+rlVjE3xcU9RXXqVynBcD/Hj+VfXRjUPJRK+h24sI4BTyShKuCZ
ArdTHmiSdPp7xz2SBY54GGbFnhzk6cpCb9uOG6NPllNsGHETmuwUQEx9A8Dl0JUBhBknDQjD7F/t
5pZ7gfzAL69hy1O1yR5ha9U2ibsEMJi60k9IVl/H6JvhEzOnoIsFOluu4Cye0HHDRlLZzNO2hc6V
7UeWuJy/7BkB7W70MwyYaDgl3LHUlWxrPDtFsC15qetNoHNohtySF8nxpbV3Kl0J5wCaFjt1IFpy
9KpaHlubLZ22vs5X9bjDb9kCxuyASlojigTGKj4apiUKeoGAMMjMhMsEypXUJhM+693IyP64G6zt
mbyNtrndv3U4HKHMvAQwqUS+jZ11eEHiOJJh8qgAM9ll3jm9y0IB2YLgA7LFifXDmu4k4CnEnlW5
4GNRdajh5FqF05YD02SKWEYGDbev6Xck/0FRtb8iezdAt/vrtxGgkPTM5/dHqowYWQUI8mhC01cH
mQaSM1E9xvXkDtUi+iCC19TskNmaolWsPJs0DHGfseTGtYL7zNF400JcL1hWkOSZEOLvZ8g7oQny
oeMyTlpIjdckh6JWbTDrnI6ikITslzzQGekxIB7etSJJwwGRpDtUw0+dfbuaKOWbaQZM/jTC3MhU
5+KbclS8x6qOWb9nUDu5hnFt9y4pveaUfMir37ldu36RLNErxStnDVFFNzsxYUKRWBlCPHowzIFx
rXNRvnmDkpMQxytustlwdfd+thi3o7gFxBa09lGhVL34VimbL+9qUmHqxXbn0Rec8A5YjkcNC1+B
QcNAeeyJyrVAg27ujUeK+TakPZZL3BZMATdXYzu9X1Rh29jxPg1k56MvGgPZb1jZOiog0ZA8+yLc
weyZsWsZDxEBSSzZCy7nXoQoehdHfQeRwdUnk0LjDTMpp37FyIc/sOIfPwWCj45/Bs/XCa4FF4m6
o5z4ZuvT39mEnfLgK7OQZ9MtKINq528t2DgWwadAXg6YixfrJSOzKCd9615PH6RY33E3aZ3L2XF6
o5pIJ7GhXN3TfOBjZ7aosOlamezMESX09WOsc9tFCSDydvIwczD+PCNBa8KvzT6Lf4OHZxaYLhlb
DD+9y4fAfqzC6LJ6utEh+WOV8nCPA5yW8htQniJMdGG8aizhTZ8XW601tQWmkTbcfWErJ83siQ98
BucuuNRfFwgpotO8D77cInL0ahCQwx3axgXgmT9w8y33HX7agRrSHoSlGdMIEX1YmyU6K9FjkTdk
/wwu5S7lQ5v8q+VzLgOWhzSO5wIHiu1+IcAD5AJOKx92fXBMH0D9pH4giUzhrrMjFebvalcwIhjB
PlZOPmXUHGxddhak7EpOgeY8fcVM4vASEBJwFueBTN+LN+ViciMB5XQiCTYSEgUbdrct9o1N/EO4
275T2FHgMTr7300yAS7TLxD8s4dHibQ8dBdKkU7YAV3VcU13d0GA0B/5FAY45GvBL6XvtL3Ae3SZ
xeEs2LX4kKyI4CEOjl58TFyHqvxZaO+ciWb6TU249vC44WftWW830YSQT4RgDtWnj3rLzQGhDPMz
1x8DvnebcON3rkiuIERgbjaYpXgSqyJ+yr8oganiYzXeqiML+seFxYu53fXczCINKszDRSPv6jPb
41vhqsIk8WdEooCn1W1o5KwtpEaW1/HX+9vJwfmDiJ2TKcLdfs6YWpKanAhtKRtm/9SrMOdD3Kei
9Bl3LFPB+eH+Pg3tHelZ5oQL/BGXtwIbENaGudulVGmz+wdywagSG2wWDQNBwUjGN3nfgpsA7Tns
FGu7LNti3Cgs3J343LiK462Tixcav/ENQesExaoHNctL1mYkell0EEeM1NDkpQR8/jZ+SearuMEN
iJpXzBOcbgYKWh7c7EU5e1EsE4IJ7o7apj7hWxFNKK3b0ORH7r6KtDkevzG7dqYg5+7XhKdJzKYY
izCekmCeraZtRLwxBICHoCq2Yli3fXx99u563g0/YNBlZ2BSMXLtZXuLUUKWJpA5uBQ4ZTVFEY/O
tNGwsAxwWiJWpXQqiYn5VJLHCyU1VNeJ2NRG6KoYMgLnGMDjmicxZ74SwAAPiM5DJ+SC4I3o3LMW
oR7+EnwC6cOxDZOKywovzbK7rZJTY/OTGOfJNZKffLM/jfuHK1m1XphrFCIFhF44MVcWc99SpiWH
J8KfE9s9ENPOM7IyfWRsZ9I+hAhNVJNHvQ5+BIKi+xPO8W0by4YB1jaQKOhErD2AFbM4ADu1Za/M
VhamM/z74fwKnbhFqwCG8/r2SqG56F5hEEwU+4eSVJ5+BhKQQPCWhvj4pZbcnzwtY0Wm8RcoxYYd
Zfqd/fH/S1yR/7M95a/iiign/jdxpb2MuZKWfBzXJxbN1yfwRNknEgtbcA6pDUpgVDqO+ICWSv2B
tsmegTfGS0ugydFdAPwhvShtkq5sDASYAgFGBoJDM6OoP0cjhW3SrHgT8C6IMTBX0GOAvCDJ1JVQ
ZVjZJmBHgXcgnF01sDMnt9kRuTv5rGn2NfYSBBcgP+nhmB6c812XHsrmDoZgeS8D2m6E/OIA52n3
ErGb2GDPu/J9QG/e1JiezVfnX9ba4r7wDR0Sm9BlzrJ3gcnN5KMXB0OoE9Wr6wH6hdGjUB4boQqT
cuJAqkko+KJLIB8IoQoiqGVHlYpM//TGEpFZAIqA+Gg5MYovyLKUILItZkoLBY1PEBAanPer4iID
0JrBnS+crM2V9b+1oVEXqYIBpATigeLc3GXOjWah6IdiOKS9UC7OTDYEcsGtMdLCjRDQrK2Mi+v+
QejCzKdNuk3EDBotAmoaOsaR01jsZF8JqDMQ1xkyCx1DKYSUwZoQNQO2JqtocJAtAv7DgikoFWc/
px0bqx56BY0ThOCAZWmBtooabCqRnF1IIlUwPXDyc/pw8nNMjRA3ONq3aQOvYtHDW9mpvHbsgJVh
SZyrLnKHRNHHKUIWz7lFrggryRbSh7y4qB+IVQgg5grpZt+FDJKpUaFGR5VxXyQNkc0zbpVEilUV
mUc6x/jodZ6BeSBaGRhAo44MPPDiBtrZaQOVpUUsqYRSkpcu+BiUDxf5YaBoz/OlrzUOZbLBcUVA
RD9QEs4br+O9DpoZBpz4nKrZk3+cGi7/5Ej5OCtu9kJk9+nS9OXyrj4KtYHxHIIDfxdVKcXe5SM8
MMTT+0NTHh6obVJgQsQqkL6JBo6otkKkgJl7MRShIrabeEa9ofRlThYDzpLHrYDpQ86OJqi/oRBY
y2amQpUi1Z5gtZAKTv12gYS6CgYm+7iOaL1Xfpi0i1i79rxj7sXsD/FAKoR+0J03N6MAKgJVLOlJ
2AWwP/SDi5xwzNk/x/qSUKh0UoSu0E5bJhGQulAX9MXbD5thI0OGCor1LpFR9gtVlULqhHI85AXY
QigMOaDwdNMT0aejgN0p4+HzFsBvThSVSRAi+XpQMtHu0MfRGzhky1feUFeRG+aW0ad3uZDlE6Ku
o3lZ4SG3fxsok/K0TsCC0Rz4S0jr3Gs44JazgWdfbkfX3L/g7sPIfQ373UmI6hCu0s5F5+HCREzg
QOms116TF/MFWWHBA6h6zdv2HFvs2TtXPuAjO9Mf+oauoIib5O0sR8LjABvEYa8Hm1mDtPhKZE+/
5VBSWIcwwCRsK6QGC1NhH11toZZyAFVCdgAlXHaxJRDCA2zCVX9AggA0x2QImSF7tBYew0KGAKDJ
hrGHyc5uXzQDyuxBXf4M/Y0USlPEvDvfMJva7jQI1hct1MgR6qpIgNxElCC3KjmJTALUzU4uROq+
EFBqm8gSxIK4WIRKwTGMopfqCFpJ8i/MP1bFYiYY5F1tAFpxgf1wTnpDqBfze9OJCs1uCcAryhtA
y1edUNiKgj6zoxTCUkoMAfl8rdZEIaYpwQB2sXZsXvCQ0rS51mwOBIMgTZywP4W3vs0rmSFYIYYA
vnIoTMr6YF9TcELCdyWdaWME7EzLowk8QEB1Ia8GuWXEw8Wf4jOR/fFOn90/X002ixdEcyHGkzDE
aQpPcx0v3UBflHMy/eMgECrTR/2O/gnYEPoTDEHBIgQexTOPRT/ss9ybgjHHoSg+obTfFbzxFgqT
2Ng3VLg3W3hQbO+tQezwF0XcfQyARv7QMUgR2PizHDDzZcMPLaxvxcG23yghgYRHzIoobE9lGmKQ
GWb3evT+aFlECbg2YmaAiQE14CYIONgEmB9cffDODDQHIM+rOMAgoUArgLRsUEAiVIKbUIBWgITD
oTNpo1CD8UOGzONZ3P+VgNgpHiCkAxz/fSMEBDyLzREF9StxTI5bchhXEEeH4e4LcsK9dsAddIsE
6D5Nj34R3eQEwRAyWS6we/HRE4jEICnoP6evQ+n2jk8Mlj09y2nnu3wvysXcnlH/z2qVFUD53Ei5
ahLyy5fVGkm07ZZuy7+wiSAMi8jA/rNhPviCnVUoDcg0K5dKFcZnscNhN43qgD2OLQ0H2gMHG19C
Bzm1IwkhMnQIYlpktohPn4TTt3jmdv4s/2wWqrhdutKb/A4okBAezsHMHoe5AvKDtsdzreEg9Srp
DR2kJIw8iW/LCPRnhIj50XV5x27aA++YkF9YIkzizWIHhCeSXQ8x4Ol+GNxEoClWfBUiBEacJs5/
oEQQAMSkjZrABpetyoKL6r0LXVhJCBMX3yUc1GYu35ZWUT5JB4KLMFF+sqUpP4fTV/2JLU61BWR0
pCZO9rqvtzQSX+0mT1irQmEwbyeDlQVwdVAH2CYrxIlYB1ZsCbnf8PRJum5zhJJWb3HlN5/suvDq
M1Bm980Nw6s+qXDDdFmR+aU3i2WHy0YWZ3XFBgV2QyXtWAa99+7AnIDGS6IGKtYxmJ7vV3Lnn6n5
4rwgV6hPaB3dO5IJh+5miarQYBTjdUW4wJKMiqKg901bwcTJ9pXt8VmOBFqYmKwHsY4lRKFQyTPS
r77+GBWD75iXVrhk2jCJk6kF2iG0DCKIlUuAN0S4kF4JAvLZGoG5Q8SwXjCUomQgY5zf+B/WelgV
I8kPlvd0uZ+g10Xs3wEgyczWkZOZQLCiJr4GCXY9usL9Su4HZvYFj715idUnlAyCibxSNA/0DA7h
q3olaV+5OOVNlP2WoZcbXSPUIyQm3qqOh24nDjavHB3EO2oVCrda3KygDeBQfyJudG+8YD46Yj+j
8bZgxGrjM12bu+tGxCcXyoxFgyjWUMSOeXFJ0VBjS4lpJ1QPMCXSekAqyex4YGZfuV95APgwzUxm
J7jfF4hHUbkWd15X8QO940piZpWPCNNwIOwg775Bs0buQCLqr/v686Z5cF40n/XpUzGEHWRiR8v1
KJVxf42RQHAw74DxrJwLxA9cKmzawYLhA15FEHSQLBdSyIVr13kaP495wHFTRKRTkAP4ZGhTC0sr
e+FqdbUij+BtlfNA+zwq987i1iwnx+i4Hg5FXYheoKohhbsay2RPpE+bTxQRApLcJtA/EIr6T5Dw
zEJzka/gI2LfP26CZXxKsxfOFvDdXHXcBECJGJ5b/gBAJuOiw+gGBy8XyodxCecHIAaPKCJc8hyQ
XhDudP8drNLh+sivEE73CDtaLvIHXmaOmwjCZUrAAUoLUohDyQuaJNIeQLr3ov7KBYEqAt8AYeSM
SllvcdZ8+WLtUUb0O8z+fKNox7OLJGLN4puHFQWQhdpZTjGjwe8B/E8oJMYC3YkP0OU1X0Bm8vmZ
3GqA/dFZi7p9SXJ4Nsdff5p/peUW4FYEizFQI+UwX4Y6yxeneYa+aVb5/IAzXN1x7qGOcFIikNBh
C6siB0NqCGIF6QoiOvV6gALgQDJZhmgmq4SV7nHJQU/tiGzMa5wPBSWlHIWnrbUdechm22zctJ1L
1Zo4GnKDCdYSVvZ743wgeAUuK08PBrqcd/1EJkE1QympDri0UefIhN6OCSIsZwz8cEAcq3TCiVH8
RD8xLpRmbWZtQ1TI4l7oJJdeuOhZyRuIaZ6FKpMSRoqqJnK0kGDh0YrGItZtN3tfcu5cQaYJmaUE
pAR3vgyfdFWYgRFcyFOhuWjqL9kF5YUkAum0i3vTX8jNY/3joIYAIYbCR45uBIco5BgOEvM0c7EC
jauXk7Rl3T/8MC0XZeaWOsIwgz5D2Xo/R0fZzeEmuAg18oq8wlUtL752D9iql1z9scWWjL4n1BcO
mOgcgypkmFufN1n+nnkSp4CYsrIBYhtE+p+gBgcBeo5pVWRuugyeJKSZFO6NJxkeiX/2I2g07Eew
4tFGpkNkKQPhckSd4dB6URHFgccPmeam1FBmwO51XPUa63mq6BbvgLUAiQv9wUX1SmO6LBV69uBL
FdFkhQg3BbkdLspvLSmzkcvbEzNeRJebavNn4SPbV3oG4Y/ZL/yveUPCAUnO+qwW1UtoOAIxzWAa
65x9Jyj5PlUzquOfviDXdJZrPKuPNFOxj9B4jmy1ZKJzLka3Qci5mQGUnyhL13V/9b9rOKqm/ac/
xpEtzZZlTTZkQ/0fEk416UM99hNDOuz4KDNQE2mGGbrdG6MqGXo0mSZ0TxI7JrvE3dueNToqCysd
9w0ueQ9auhYccVo9GHBOyJR1xNDWZlxlYdHeaNLGktjEbaQMhK4oYJDs2KwIFkUGN8uatFMwRWqe
lC0aFiQ6CHx7w9xPBmLFgT0YCcE2KhaB3MSxstDBrXBrD0dyLiLqMu4v1q5Pt1gzNxZroXnnAAGj
ClAQg26EKKGyjj5LgxIH/+4m/JN2dkhRRzfPMgsslVsoGzhkYiZN+E7uhnVd4EbKw7iB3gCMxitX
UghsDm5p762DcaTCvYGPROQQkdtt+07tNhCNuAM22b6V9zvsk+ofPbU2IvzdLe6Bpa1kDOmnGhaA
1d7WyCL60biHW+y8vQZDH2AHSPOgx/rO01DA+MdM5CNzFrzcURlXaoB9wpZouyBTcCz0pA3/CkEd
n2zIpudYpkIC7/451rL4CHGQOgkm8eJKIc+FofcsnLBcHMzJ4c/hAGDYmoa3zp+tT1eoTW0L3z3L
BxguafAGvkJEC/SBvixBvbtNO7EfArTHqcM+WLMiJuxDfchF3xG1fERT1obBAnBpcZMi/+t9/j/Z
x/n+5ufq/vnf/Pz93CxtkeX9//jpP++aj/qpbz8++v335r/FX/3zj/7zrz/lb/76yv73/vtffhLU
fdGT0Phol8ePbqj69d/kexB/8v/3N//2sX6V56X5+Mdv7+eh7sVXy4pz/duv30p+/uM3VRTH/te/
f/1fv3n4fuLvPVXn8aMuvv/HX/n43vX/+E0x/27qlmnatmYbsuxY1m9/mz7W39H+rtmabDqOo8qm
oXPB1+e2z//xm27+3bYsR5FNRZcVzbT4BrrzsP6W8XddVUxb1g1Zp9bW0H774zv7y7v/r0/jb/Vw
uj8Xdd/xzWCu++ttRVY1VVYV3eabMxzLdsRt59+UYWc2lLKrGRbRrQ1nQtHdUlbSsFwykrqiwKha
Rm8Zua1J5Ujveqcr5NP69q6VjvC1epacJwOd58hEr6i7p7LFYFk5x+2xP1hTTmkyHcJ22yleoRLA
bq0B90v9vQUYU1RKlTicQV4tOVfu5hKPghH+9yBJcdXmrHVPM77f+ixRHEVppRAxJfbhQ24s27o4
7sz+fH9KcR1Zg0Llqkaors4JFhSlrG+nK3pdmfJr5mlg0UNF02xQC1ATqj/WNtdKbVNBWrMZlqX5
zrRQWgqNWYMyQvZcaEVWUg0SWKFvLEMr3ZJHY8q1ZDVkEHWLbdI40mBvVprq9vV3x9AUz5KVL3k3
M2bDHpzRDVrkxsfUUJ01G2bpdg7PYVnPmSUA4NUqTATTrLmXScPaoBZ0C56pHNMuOjkRmgLaI4vI
OjexvaJDqJ3Nbu1cu3i38iM5IDuziMXXl7duTA/XZhBW5xnjWZfi7R4ue8dpH6Uzj8G5Xk6eer1r
m7PmnrQeoLnGZ3GFYOxYqe2mmDv7XkmpxGFlVeVXFuvSlYFQY8JXMqk77PORGdSUA6PQzwg/xBFM
AxHmVMPFO2dl7U6mwd/XUNFk0YdcnUHdzMbbBRuboxSVeyHGoozt114GBrE0l+fZLiZ3ONpssCbp
Q5WyL1Jff9QTEmqdcic1DG7udT1QvWfSmnjsntsz46rSvmJ65mUqfcdbwfLf7sQdb5audJKPh7Ej
8a7BguskFZ3kXEFQy9LJr2qJdrDqFPMSGRtfWo0mdcS4ph9hbGuviiGRMSobOuAyvuWl/YKBpRlZ
AMqmdvEKmw2oUtDRqJVtkrd9DUcdEW0genepz5FeweAzJ7baje8ohuqeZ5OdSUEzhNJTQarw/i09
W8N0ULlQ0re+mexNVs7Efit26m1J/P2iyxTnVl9qYg5zcaHMzqa30JBe5GO6r5QRWod63Vd9R44p
n+nIgGaTqld6L+GO1+er8VgPyxSehnPJx2b5ZbeM/5e9M9mRHEfz/KvMCyghURIlXuZg5vvu5rtf
BA8PD2oXtVN8+v7ZTM9UZQPd6LrNYRIFZCUQYREuE8mP/3XnJKYavpluw24hD43QBesgQm7K5Gl4
F+uTKeBO14fEvNbt9jkHZJ3lG8xBFr56TXU/+8w5smF8c1bCLwYEqLtqONuseJ30RIZ+2/K2e81V
FnI1LW1DuNwRzQs/bUva3pQ2LwWUWOr4bqcuphpVOiRcU3chAvj1qRzhjfv6XLTsJMFEMeIYzzij
eOFF2n6kiwaudugd83E5X6KQV9cQ2pmtVN1PEcd94+ITT1hxUkpqNjfIlkQE38MG2iOUjxDTt/sQ
lWGNsspPw5GYGBy90UJShFaPKR+7rwKOVdtUz5UQPaj7vJ0spbO7cfGuigLFUV/MEuo2EKe2E0Bs
gdll6Z1eimw39hierOB9jAacayZBVIiKecsqcxb3HW4frj1B8L2yyZO0S2h4I+a9iFmD8zZDJRI/
sJWs2nghpNTDQzZtEet7RZm5yfTReBUJSHXO7sbY6efyPcqrdre1wAkjja0rVVYUgMA9qM0/nXm9
RxMRTnypxzRhPfNgqgSx27LVtAlKGu4Hx/VnwkdgE3EpIsnuSmB5XDfVzpQWW8EmQIqjDPqmq4Nd
2vy2fjOeRMk2EJDIV9kYua8HE+7C1Bn8WSsj2cg0UfJ2jwmVCWPHNjNk3mOii7epu41T0Z5X6fg9
Oe+9K8rXJZnYebjD1LHwD7oNaANtUbU1/nep3HOnFbVJvJ6mKGN+bn42iklBscM1bndVujy5Bnig
CPJsZxR8SKX8fZv+mhdKEHEWnK2SvEadvclhm87qPL8wOTV8WaPPppC/XvxJCFlSgrFnKo443Ipf
4TL+1mlowUb9cTd5qt0PNHJe9R5DY1A/zo6bwZyE+JKSjZXs1+EusoCzhSsehoDckPG68nkSrNTn
JMWNSV9vr66zanyawJBNhO1Nl9VvxT69m1xHdt8QT7sC5M8nu0m23607XtHFcuNREhIWCiuah82J
V2joRgoRBa6r1ZiPudbLhZUQ0dWykATOmbfOMiKImAU4+Jm5oGI4ClcEmMb/ffwMsR00rlMVHJE8
f+J6OXnmrvEINcyLChlmm+1yaR7jZi4Pud6K63iGCjAqeEgCFKshWnYXaOpOBvy186afm9mnT9OC
uU/BkYbNFKp90T1XDdkcLeYB5/BQG+yWFS0DvW5ITs3YtXpBCnflB9zQqui2n9JfflFFD/lJGczV
VT3D1UZLfZ8WSIO6vOlRp7wyJJDphXGwW33NhEKa2YoqzRVTvyud98gqJftywH44PrphhflYWfsg
9SZoiv20uE9ZrOakt+WHZyTVN4JxH52SbrvrvqKZO7YBUI9bYrij8CliN0D85h1Slee7dkjvGknG
A4F4ZFtkAJZR91WXROP1WVyyw0oCnRuow7bQ1LCQrNsafbcxycsgJOm32p7yunxvcCJFec4BYWGp
QipyEhli9U+Ryuk6uUt8dOZmzoEgOrnsugrNMROr4H1sqRuoZlS4sIGb35xsK9hCQBREUbM1b8dA
6VTTx4J2vt+229bgvCVgU9Zmuc6oCmsXgdVJ6GnnH6WrDj5xLsmwsxkVko3e11QCRSXNeGXNXt+n
WMOS0K0ncqSbq6h9rhtDTxaZXD+mMLcnvpSc23Wy7BpNg5UES7Nsx7vVJM2+lE3zUCSAJd6E14qa
vtKgJZCo+oRiMY+IhvKFdB7MedzGAkIExPToKCnrkpFgIgMamzBmGuIWYig+b0pXLvQkcq9UHNQ+
7bPKGn1mSqINQ5PC3KPqFrLnpFEtPlN6DNOo2fCXdt5hQu+pC2+EC6zVR4YoRBx7yMgDpbSm7pHz
OUuXmppClOUa/8bIxSqIaE6x9DZ4Fq+cdQaAwQGfZDdLRsZ4kUAKZq58W+cpeGnrmN0vVZ9xVZMS
JCoY59CucILDw+JounJLl+/MQKG6HWO9L/sOs3oObpQiHbFV1Z+KCXmRktWPCQlAqZqWl1fQGCth
UVLvGILFbWhnQq6FkcuulGjVWZLhcGnhLpUIZsz0AsxER0CTFAamx7yACIYegjQnhaqdEkRU6hAn
+nnLnb0b4gJl8XwMLKkMSRM+HFiQX4ZbyZjmMOH2cQeRW+59agiT8eg12eLtfFxntYuLGALeVIyq
KXpXH+AvalDnGGlfknp2yDyPmkQMVx7ljOMA0LkUpmLE7C2OBkQoFdNvWZTU5uj2u5uA4JackvK+
8AK2eEn5ZAWlJSy+d1fQlign7w93TwK71XfvUBRsyH9Wv8H9mKyP3sAs7jsPPLVkpjTc3Mu11Ygd
NYGICqKsXOm6m4FoGn5lOBV6hyCmg/oBo9I4MJPVZTu5SoXUKVWEtbTDqdEof9zEVDkaWLgNDXqw
CGqwAmp75EKRY5b9qjVatRVgZfId1kLcAgrtfB7TazZ7hEwnbOd1mwEDCIQFGQGapX6PS+bA2OXv
IiooBFyqV7btu8bfbifjDkUyEaPTgycwLfVKMnT4xwCf7V5TmFt7a3FA4aJfdDCHZEjzLtSkqCZT
fuEietczU/II6g5FdiXVriMbJNXREbFW/t3AMkBBFrpovBwXLOH9ov5UDbE3WTq89UTalL4ZUPI+
jx5p2FNRV4hm8CyWSJ7FYOWumvr4gcweRjzlGUexXfUZri3lz6tBWqPXrxpyVKc23W8OkIY95TEO
9eM8cwB6RKt11CR3PV+sUgQVGgE67oMTz658jmb/dZ7xa61rdNBlej8QkJDXcB5BzJjYzqDdChox
qol96Pg8x73s3Onxc8bf264BwCwP7byYkdznLOqgu/ash6gr2zaa1kjSjN9qW5yukULn4DXY8RYm
vAYmmlmCfa8ayQIDg5lNxCije5qEuw032KDym9ACqbPJNeiJSEKss+ssZEgU6cERxJUV+Pe7MKJg
vWhua0bwB5mgzusT1lPI7bc3fHY+MChY9TLP7lZRsysWtrembiFvUvJldFsvND4M8YU/4TMbJbxx
z5mwtQGOjTA42uUJich7BpgutL+zvMxvc5ZRuGXf+VymcCqEH9VxdWH4vQvbyEU1Qs2z64gr4ZWk
COn+uu87D80XjrcRdrBTFpx4SRWUQbfdTOXCeF+uMJS2bC+GHJtBaQ31aKjCqwzvQ4U93Kvkvg1z
7yQs48eRuMusFc9h8DH0eAqWkACRWS0PS4VMR829uLABG1G1tId8Qd4ceBGvrPd7a1syWmLvZN5s
QL2GnTEh5BEy5FRdF/3ykfUTBHHqVSfKpWKX+i05A8RyjLIargrRndX92u+zHs+05/s3Za0U5Y9b
z5tLKH4PSdr5a76zJucea8uDKoTZDXpLdzkO2YWgdWsMZKB6SkqNFcEXX/laVZd2ahuOy+P5194G
fgAWjKw5x0RUKoo+2dShXAWuMT+w13HS9uc5qKwtLDK3InrSZZaC1MMFhKNib0u45AoFM9J5/nM1
MVDPCAS0qOaHaiFaKfahjLTiNorvIJ7X23ijyLnug+jaYKDtZmJImK4pU+7wbh534HH5yRxCZK9e
bzZNg1LEWq9F7l8nVbYLUu6xwXyIZ2+8WLflxVtdddmuEFdbrK5je8EjSK68HM2oSkg6KNBE6LEE
j1+69MLbSIsFueJi1/jx6TJuv91s0OgMWNFCBrvIjPBeNvvKGsQVHjV72eB99WN53EkPXIR2w4o+
gsNNJRhTpU/8lKRqaakDtNLsJ3Pe4SsOUa03Hgk/bZR+r/73XJBwJcL8MViwZhDk4oeVuATbd6tQ
57Fh++lDroLZjLGEZk7AcIJNiwHppEJKFhh6o5xGrTVUGXePbZbXQbbirGT4A1oqx9m7aUv9Uk6c
ML6gNM5uSl1Pa0HNU1lyfUoFhx4w2ekY2pnS5+EQtzkizpljBaSDA6aNGTibkgT/AYHSVnJ1j5kx
BqKXhNZsivxt7AqV5KewVWG9/rHt0Tptq/jay7ljjUUNv7pa8hbq9wbOqO+q9q4feqJncprSCXTN
Ca/Z0p86aVCElP66z7a6uxQzX2rs0zTgDfdpmzVX/J1B3ZlPPLE2pJkN342yj0P2k03Ld0oFuaXk
YT8HyJpzslFsy04dvc/D8LIOIZhetj5kK/xfMp2mVcfm0lSI2DqfyL6eEKAMJlwH39XMLbicPAxv
mkDtaCheYrVcrG39e+AGyNFeHucRSlnC6WpdSQzYsOIJDzzGVZHmvPFOXCxo1yH7IWtmyhxURajz
7F92fhVeJAFZH5OH7gqCKbnkBVILJ/0a58P1zBUc3PCrzcVH4Df5iV3wMAcVFFwvB3CkLH7UxsT4
tYqvxqsfrE/XT5iDjdeaWNaViewmJaY3h37fGkOHgzDQHh7JJiAldGesitk8siQnKG+3eY6SzhjT
Vz14KDY6OP1uHE7jmXGGkEyrKxj8+kFL1Z95PSFvlk6MKvBpheq26P6tSrM3pwnSnDNyk5wPCde1
xwXOnuVtGVJjQ642X/TNMEm8lnlxFa/FXVUFB66rMZ/5S6QzbSxeRkipvrQEe1SBfUOFE8Our4hz
GeS/mKPUvqERYK4xORVqvWXAeYhsfwy5H09m4SP/81+NDC/mlilQdjjxJuITpyPWWbSfSeAf1SwM
wG3R7PL03fTHSoQIIlQN2YXVvIL5ghN9XpP73KOXOm5BYGNgJmc0KYG2JCrEvvq2JFQgvVuHnNIt
8xol7qH3OECycsK8Oh716Aw+PifRrugtLtpkhXEU9uDy2SHhetTRer/RQ7elLzmRZIT8OiCjS57G
3iEBGenybkqvPPEG/X5UXqYVIiuQjiA9ftrgYCa7iQ6wekDZKtZdwRboAae2eJ4teieQiYMcwveU
tF7RhH9SrNhx6J22iJzGuLiLev0kUtZslT8OtQ52Lq3ek8IjrHc5qj/r4sFfivS+Jz+xPp0T6x7k
XDFFZW1APk732bJh3cRN9IdLP8w2xenA/eFuVXK46s385ZPAn1QTby0LjrOePZLn/CtI5LVEZ1Kp
+Pec6K/ckslSyBn5/Epgjl4oNPLL4Dg7UJFVRVgjbHaZBGxcWvbnrE3uuMl060doX+I2eZxDh48p
x/rXdOHz2k4vuZlJ/aiIk7CGUqdNELY+THhCulnszNr9GWzynnrmfmF3v1Wo94eteO6q4nstQqSH
i/lxYiRJSW/eRbX0DZf25jxwTfFce9jxktiQDpY+xpVJd5UFbW0DVHst7/cumliUuSB4Ki9oC5nK
Lym5o2XuZfOI6tqS4mnpx2hPDpMijy5bBoxqI+hgVGe7LNHw7z0C0SgFeHPoGkr1AqqqyWsDUqmz
/iy3A9fL2BB2oLfzzDMf24whNOu9/ZStR4/LDAJWWOzGyl95JprpZZu2c9OXB+OV8351jnSoxuzy
lf+aMj7dhikCYHzxfeAhU+7K52DhgUXzjdeHHY62mszQ7D6MuZWZFgQxNQ9t6n909UxRKIhYaASS
2uNl2Kf3bJnGZ25A076xx/SOI8ylsHkuzOl7HQNJKkV9RoeJtuggL8fhd11D76m6bYkX4mnYcP1N
zkGSl82+diY/r6hA0ElJcKTXPEjRdHepIkgYfulkLLDVlGP1ZgL5MvK17uKs1oiXViQ34QvAICol
xa096QjSKYmTGqlOiWakscEEEek9VzlRXFbdhHMyPSuc9t6Fty5sCxMJ5RUwJ3c80iM8tTwCtF/p
lqMubRLgGKoovGg2J0lPm623knq5JkhCCTUI5o9c6+94hB+WiGeS2KOlL3hrLHBS4lpwHGug20eA
i1xiZwsE6zr3wkNtMJFysd6tKb19C6NhkVh+ZtZE4W8bOhb7nPngIp6cQE26+HMjGMFPx6OBtB5O
AzqLZ+O/R4JsW05mbh504S79jE44D8F8WZ8DzBXvMYK+ihOgERVcbiCOUna1nsBd8W5g6Pbiudg1
aRiTvsmDAHk/CcItJFs9evfnaDmrPRwNFadJY/UXEDbsD1Sx3NAdBAUYQu+ju2fRgxZ67OISC/Qs
7ldflMQVYxBhiMWoa/nJYt3d2sjx5RQIgXhtZwB8HQ/yEjl3XW6Ed6cNBuZAsO+Mv9XSVTfguUTC
hf1byvSy+19M5r9E1z53Df/7OzH7d4L3f94W30f48c/0X/6q85/uyJiO//EX/Y0B/n+F8iWd5L+g
fL/a/3H7NRRt93fSl9/076Sv+CsO0iBVUQjBKtNA/l/SV/wVHblb/kmkUKGK/8H6hn8pFamA7ykU
kLxp+g/WN/wLZtYXnE5KJEkYRf8K65vwp/9z1MqR7lUqloSwxFESJgpK+p8536mMWyHXKN6pjiT1
YMtBz+PLRP5ysbpaE4C2JvXppPTdXlXLTbn9eNG0S1r4X1gtDFRUKXoLIT4c5kGLY6qczNnzoMP7
pcBuZsubZvhJ0DvDjr31CswmsccO730XtRdhU8S7JD5aZwZ1Ytvuu9Ffq+y/c4Xzc6ietjEFxRJs
bKMbbqZKciJIAG5UGavlItzHKOBaQwPjDLknGjJmPa5LIfUQElLG+smfxGByXVRzEZjimis0f23k
L3HR7LMBceHQLJ9ATRfqWRI6YfX0R/YDctWRgGWF82y8U+t8LXBVxgQ5Nk1I/GhsHiXijqTwT/7/
GvtvySqOCT//+Rq77drpp/3Rw9/X2PE3/e81JnzkE4GvfF7jII3if+gq0r+iWEjWGGy7QiXxzyss
jnyZKBXym3wpWHz/R1cR/JVGCT0ZSRAG4VGw8a+ssCAR/0GuxfINQxZzoiL+JomQR93FP+kquIKt
dREc8bOqfPJIdDU4efz2aDB7WxBKi0TeBl5Cjrh8bcmiSnPzqOp4j1eggPSEIjW3fViMOyn8exMr
Ohp6v9sXEfpKv33xTX8ey7Dd6bJDuptTIzu/pJVHueECG197xVuaI+uPvAmRZvkyzZBz65Tjat7a
O+f13KBc9DQHxOKpHswSnnTeBd4KN2Je+jq8bGS/6/JE7PKmfJ8apLrz4lOnWD3I1jKtND/sZm63
ZqDtq69uKtcxImDRKiTkiK4rgM+IEb+5SuwMga8MEYZp99GOH7aoDmXtyPgc+2jXEieZahT0fZV+
ZNn8FQ3waMvwLpf2iei8smg+uJA8d0JNe7suPWNeiYarKReGi5jjuickuF+KG9hfeP+4zq/ronnT
U5u9+j1iedvO9j7IbXzWN9N4O2Uk3GWmfdoCxLFmfIYA+/SG9qVXhMBVw4dWWu5nzyc7cuVhyohC
n/452ijwmmPF9cfB2I1l8MiF6WWzBqBkysrdMo7lfa3XE1+FVPeoHsIMVVjOsANIsMD0dKHbiSX9
2CZFqp3KDgG09s6Fr6H8lcgSvWnEltaj0bUdqLzqo2rvcsi1oDh4/KqjiqCwMTU7VUdkgvNBiSD2
McIjXUw94viyQ+ySr2Ki/igeb/OUfVOj/W1TldHWYO1Zgcgu26SEHqq/c/cmC4AC3T8UlSEJeg2Q
9Vb2d7hm1+PE7aqEMR8lfWaiKLD6jwH17t19OUj/pI5+nBc0GMmzNztOBK1T3gzwCbFGilXo3pVs
r3Q01RiY3poSWnUlsqnTFWk+0Z8YPOAK2IHmVyH3+QSl7lPSOyfqK5HN7UaYS6uzVztWAMRy+m2C
kEiMkW4OBudIZb8X2ZCcZIh/9avpBXRjZ4tu2S012TCwme9uhOPLLReaCp6NJC3bvw0jvXs+pRUb
+Cv4FRzc3da7FxlxASqD/gqgG6FP5F+U0Xw9tx7Bspu43Kbw2kTDJcTRfVgvUD8y+AYE3Nmg/fBk
0u9qc7x9MfnqETnhFF+bvn5PBSdd0zVfkbztFZFjzRgR8DomEYIjtzv+ZZbaPZm8vIr4gnaoYiAb
24TCCfnp5+JhqHiaRUSL4GTSX4BguDJm8VZCnCNiOTWg2AHG4y37bQN1VkSWC30x6l3b2Z+UK0eS
v7g+vYF2CPYqTyjymK8jsK7BPcKGnCnWjqULLqymeVdlH4Ogpvn4IUXPDSYnPm5cX0oUUx3p7HEJ
XVBUPVp9KR8CIIVTB0FDKqP8XW3fY9QikpnGJ69Z7lJ08tXGjyHcV7DwqDb7FE3txAg+XXHDA/55
4+FNTUDc8wAEXS/A88kv5Zdo+NuvpoWJ8AbxNeYa+adZiBGlnkasyTM33H2w8laDJlUnOa7FmPsE
lSH3i03eZHftq+4WX5wK+r0vPIqX7Bn6EexELSoubKBH7ICGDCvJ3FL6LqruOvBiQ9JvjQG615oe
5IEqWcKqyYY7TvbHgZ6vb+chRB6PhiXt+NNPtNguVkNN4kYRk34p1vDUFMvNiKs28mhp9wjMphJi
SdCgvGbk6zZ2IkEai0/oX1kEK8ffGax46HCKJRDP8ZCfCmSz6NauZfBYuhYeHPLauw+qFxl+RBHm
0xYqHoiHPz+iTaY079Zvr7bcf4A7Q1p/LmaUzEdMadbHrlLu5IWCK0kvFl/c+8tllJLwWpIVC/Fd
LpKiWdz8hv0Nf86EteL4TGZuZJpw+IRkX2OnuxmTcoZzdkAHcPw4AvzIf0d1h1Tnyh21VmV0P4/A
dV58U7uNUl+3WxqizZc/WXndoy7R1YPByRFt+sAyPynj9WIW3eXWdacqTC7riKQtNrNkucpp0a5b
mnJLgo0qDhCIXkeDzvFpZSmd07ixj/9evPxr7lYaHk6n8X3p/Wtt8WBojVgq2jfpeuq1BU0g2ZM1
VP/M8jyFrm2PPTkwszxXSLhziyXn+Jw31Pp2JmmYuJ00GkFxs72Pe1Dk9x12wAxXoOnMvZy4alWB
uO59AMPNfOcdV+yk6h7KRN/lbXCNZPN8IDsp8H47e77KjNrilUYer77V1btf05I4DLc9O5HggExj
GDTgmJcurN/DdX0J6+nz+N9D1b3Xcnvw/PA+k+Gb6bwnvpV9jDRomIhXtw1wX/VQ+fowjc3DUPfX
imJfoW66VN7pOX92iOZG1V74ZntJWnVn8IUqQK/N1A/D4l81soHRaB+sXV62VD9XbKI1hTPdRB9G
n32Igl/noA4S8RC4/EYn6W6U3a3TJbtM2VzOMVRX8IZY9FbYX4PkFZuQwBTj57TVvxQh1FbQwRPo
R3u2iPK9bb1HxvIkWQ6zxJ/sI5AK7SHkM7wlewr7Zg/NfBd/F1R5OOpkAkDagFSbkkQ1Q3Z+SIrZ
HD22xEKWUYvMEVCsgjVHkN279SzU6kYSq7w1V1GK+HycD0uIG7ljSeO19KP6PE3xMpvisTTqypXL
wQGhGqVfwb5O5UQ0hi7PssA/jSqio4YV5yjRIiTy8tX7rv3xP1JTHeoyvWsJnpL99hVF66Ge7goz
fXlV/oaQ6mMYK0N/lP/Q+O9IPaYK57bX3iY9qQOYM281CfMc1YcmsW8biXrHNSOhoGUX/WS8dg3W
6dwPHnryOtxAmO1eFuHThCVxlMFtmohfdW//rOAhWUlwp3GvyZC/Vaq+aqL5s46CB4SWSns3a9je
FqB5O+Cq06ygJ4U0gYCXOyc+G/0CRbaY7Xryp5bxrnT+e0cGivrC3oZ9KxPssHrcSwWqMV/SuHLa
81CmzTtsZkMw766inkAE3VFXT9yobtDRJO3tnPBaJ6hgbDS/JhUG83qxf6o6++xreh7I9sbPQccj
uaU+SqUtmp9Gr3zUvns3LrtcRUnthEsuPUL11py6bHD6IfwV2WMZhHieco+fiTWXLYrJuFzxgYbw
3vOhQJpa9mm4s9pzex2RJjUwDYRNjhUqqX715mWt3S7o2isp13u2cScJpCRiWCfitMiqd50rXHHm
XlFwg1b4ZswOUfMVrjivcjG/BENxKObqYRvkRQmpq3OeXo7LegyuXYUfQg13XpDS+1Q9oFi99KYn
jrGbprAveZ/epRFfN1HvY/zEAfhSj94LGp+XyLIo2ond5c+Ye09rgLSh9mBdE/IJkhc2kKdaM20n
JMgZjTExeypd+pSr7Q3U+mEW5Jbn7jITjGxl82BX9g4X7atN39UrScHteFQymG8uKzhce/G1FoyQ
8RGrdD3y4w1cenwWWQIQBwWOcxVpis6ptIDar9LHIYIrbecEEL66HefHldiSjtDvrW+JYEtAPCX6
m7KiYzLjGB57yoIsKRnlMf0vzC6DMbkdVsuTcpdxLW8zTJOtjh/9jF/VdVgM+2PScGoONqahzOYC
CiNAHZcHkGsE4TNzH3M70MOowl0MyMqu4OzOCs8WV5JCsIq4dwjfmVkHQ56GqYMqSAlanyCtvP7G
LlSFg8V7ROoPCSqKDJ8kkrKoWm/aFa4wM5bwDRMGJz6v0tDC8Jj2JqMFPegKfLLrEu1dfG90/zHH
+jA2wHhxOWXIIV7shr6GK6iiQxobrlaYNfz6Apnfyyjb28awRGCS79ouzTlnZErCTHnRYacyDQbw
jkQO38vAOBZuWWFxZ11jztIIS3wUDNdtkNC3RuXNknAgTx53m7ygTcUFy1cm+7MiZEb3UT0hFiDm
T4G45umMqE6edsI/9dvxe4zj83ChBD4r27upYrHmy/wxOInhXQzuXPE1I4HcLtIOpbHz+y+11owV
dJLYOU136L7yZkSjxKFe96gJfPpcbbKgOZ17pFKstvqXCAs8Y5uP1Wc2LMb9IvrXMgthRPIfP/PL
k4QUbpEqQH2O5byJkweXYE7rPBIhPCWam2rSZMQOAwqvlF2qdIhpOkuWxzT9KSKcxkPeu/tV+cQy
lS0ysyUBnzeg+0miO77fFUH+OsKZSXsx2BapYpMV9CDBoIoAAq42Ocdtxj236SN5dpQXh1C8J4M1
4j6iqMAMuEwTSFUXJuupdC3VAd2ikD6UxXUfiud6kdU+5GfFEt8TWbSsN0VwkKavXrqxZH6WdoG+
xabblURCxc1WnW0eHp+kL8rdls3HQkdaTti1IQTUL8/wKoah/MnG+boGtr466j12XgP1ogqgZxnx
LnqQ9sSEY92sk5J3SG+PXUJcow6JNYHiRIm3QjmtNFMVIjvz13GlGQXJSQLxaQrY77CrfusVaXeM
+zcN3HRZbWlPIkV62QN4E8/yqBpyjOO0QAOgFPclPCBLpV/cApoQQgA0K2JroUi5KAQsaXrUsipq
s3yppz03wvChzHOSYLziYopRFmXDZSUct6pjVDm1jVY3bLh0NqXoBM8jpOrN0XjRlAIivP2aFwxh
rsKkxXHKd183yJLMLXMlHuJ9kIHpLWmxvA1z8ipN+LMsZf4V5Sd1minkzIPdT3Ye70uMGrs+4LRP
bBffrBVWtFoVP+yp2z3fRsvVh34H2pQQylwNm6Twfhj//f+hGZvpQMN/NmJokI6M9Clrl6cNed00
r2Lflh3aPw80QJXedt1s7UMY5kSHdLbBVAiukul8eY0JqFO5IUe90wFy9Wp5KusH2aToGCI8hzbs
fpm6iZ8SdQeXjzoYEZKU1bfXpd2rHu1Oi+E+5928WmzEhrb58aHo8IemjfbvK4UAsleIF42KywOI
lqMbgOy+LRxuxpzcgW32v7VriNAvGT460Vw0HfLBJi/V9eZyqjBJKnFdHt7KoIJq98urbWiyS0/0
7kzhJbGKlH+kTy9eMZvHVPy4BH0tH006EHsGvlKi+NfsWHaHLYLHesjztxWnyHmd5N+tQmMZx8Fr
OFn70wu3Hxf3isr1coPVkJK+hEXV6DtXUgXIRvFDcV3kCm9E1CAZHz8lh0NXeEzp571ff+am+WHW
wWTcfI5N/WqiAuNyddaRddyJaYT7Ch5X4shQYGAOqm+RQ99uOcxUiIoqIVItMUg0oqtU4lZRo0LY
RiJUjwq8SQzzQYyvw1vh2kQXX3QDH+CXJPlfaW4MyJU3TMnG+85wRhbSHFQ5/gSuRrcYdfzZKO1N
g7/IajjxDJZzRw/LiMLQgTSTcEPN1dJsN7Fi1Ti2FGpvaPlx6kJ+9mt6VnfFH1LPP1Mbvo3uFl9M
Xy+/VV38HszwzsFxitzkUkcJhVT1U23JGsg+t4xQigAwKWjAHbxN86lCP2fO3ntZe5O7+kaXcHFx
tz57wAu4WH2g7c3Ht7HdNrb51cTiXFB7WBBnx65yLs/C4hYwirD97Arr6Vs//ht7Z7bdOJJl2V/J
H7BYGA3AK8VZnKn5BcvlkmMwzDPw9bXhmV0Zkd2VXfVeDxEe4ZRIEDAYzO49Zx9U5/GvyjVPFk5N
syeHM2u/Wis+agD0HaFXWKOCG7PJVsTJBy4WIhZql8FLTcSrwl99AqGDh+o1cvyn+U8TJ0HbBLck
uVp59ClNlm+sewg8UMjXS51sVO5xclrlyXeSQ23XrJY2EzwJ0Pgpe09bo9ZZfBYFP+Vk1RsZjq6O
kEXLCHx1nijE3D2Stnsd02LjHV37nPbcNciNa2QCwS/fZdccxz/z3tokMith7E8v9ohKIcPn2OTJ
R5JDasJ4o4f0KFU8QuWpwk9jIqaoZiMc+OojGMAcuMZJnziKPHMSEo3GVRUC/9RoFHrac1LOsheC
heqJc5KlSfFQZd2T0JAYaAZ2CScKw2VXk643jGplTtASorLcVI7z4GtALtim3KfWI3QwuoeR8zxi
dysr4C8VF6OP5KKPk08TJsH8TR2P/Piouldp9dYnFdGd3pc+yveUi/+gMgEn22LHTqHTcJ+GSuw7
TlVbzn3bXBLNTmkv7z71UJCVa21jvbt22XoiIDfwjK0kuUD2VKTqND1QIvjp5XylsQg/exDYiTH+
cviJrufcZLZcR3W4y3EGzf/tTgM7cFwk55F8xHLcZ5W8am7KxCOpyTUZDj3b3iIaZifn/li6dU+U
FBpntP1IYHc2FoQehKcNHLCWLam+5tW35anJqr0C9IaSmiYwSsOBY82M4BQLJ6J8fFWuudUbCSDi
yeR+dgnSaK0cjCqCD8vfdyaf3GfZpbE5ap96x6Iouq1IgqfYZrYErew6YpGnRARHmA1LPdyGWdUt
HOrBXgrWBv8NZe2SzTpwSfXaNOndtxLK3cN5qsq3QGOUZSK957l5VTnhP34z1/pd794GnBxfFwmI
B+epitmcDIkzF9+JKEe+6NILHwaOD5nbTkn2YDk5ZO7wiYQYco5ADk/XHccWYsQO9oZ01gU5HZRz
FyWxasLKIK0jnPYrZPA65wpvtIjIFWWYbseQrrY92KeqaN7GWv2SAr6haWYvg5acqadBXoVmse91
9csgorEXuLU58XWY/DKbDJcP0mjNj6HAcshjyzwjCOvSKvJyvG+zjWgBlNnFccPP+jPNNTob9Oko
8IYi+gwG9xTNpJpmetHRX6Lg6yrjXYsdgAbTS+OJPcIygn+zjygwriYgqIBKXWkzTkepPuua2dUM
uyP8MyYBxCn7BOV/QSswxsu56O3xRrnhQVjJoeskuRrZvTKsK8/Du0eAX9u2JCeFcI+Y07T8h0u3
vWJMDxNtlrgp33wNUZrWqs9fueBZPrEpsMR+VAaRBnKdaOAB7IxzH9TG1bXkgNIQFfLUvjvuS/mq
Z94uzdly9CkoA5YrCT0EQBLtsOls8TC49i7xg8dqLN7iqX+xKuc0JAJNMvv0wXXYppj5xWQniUPl
xaGgUEbeYj4ZeErTQZAtnIb0A+KKiHEMIVUz3ac6u1utiWLW4SHCLQ7ZNM/Fz65h9I6zCBXXHaJR
zPXRsYnTfdTNOJAo+qTKm5rsVxyzf+nCn7Kt1NqpmYzRYj75af/o6/WuM3mkSZ+Oq0BRZps812y9
O4incbROeZ/fu1CuS7CPSSQ3PwLSKsPEglA/vbhqesnzBOax3M1DNjeCz3EiV8zjcTnY3YM79uQt
O6fClLsicJ+iytrMj+/Ib45WZKMqNCDws/MYXWZM0e1SrwV2kV/0lMKtxltFQXYZ4e2PbnOUfQqA
uGKeH4LxleUw9yQGxb6t34bS/Mo0xKkpxBKzJOYsc26RMV06AU6tS10kvZBIsgZpH6ySgRGQlfbW
Fhyo7c4TtUUGs6KOuAAOiEydgY7KmKF/FgGI7g6wdxXLJxkHuFgnn6zEDNxdjWM6mJSH+6FOt3Ws
Nnbu15eu20ZBnRO2XmAumTINaBdZfR5VnY57c4XrJlz2RkZwoK6+/7e//N/pL+u2biB8+K87zLs6
+f5b/gslx1/s/v/4vb83mYX1h6m52O0127ENGqoWooy/2/d5yeVW0T0HZ41rGYb7TymHbf1BT5rm
NKoNx0PQ8U8pBy/RkuZN+SXNlvSu/yeN5r8qOVBvoCPxHLaJrm6wBNL4nD93mSuzFa7ZBIiqAnIH
7NdZKh8ECE7b4uFP5+Yf6IA/owLmc/cn0cjvj9JRrtiGyamQmvkvohGsQo1yaj6qFwl5KjqoL6y/
o2ddgjEHEZ8+Rnm8qfpm7w3BS1xCIWswNwxiNSX2o+6U2z6ovnA9fCsdzo8aXydLbEtAU5VSj04R
X5DloRfNz1KI278/eEv7azv+70fPTtSgxQ/owJX/Qk/BL9wP+Nh4ypUdcmehn9uBAqSFmpFktA3P
dDak5OadsZv+tMpyGeUE0Knowlr+1lPxL5JXCkQH0VenGEaq+2G1g8BDFuzMVgFIbbAfaRA9Q8By
tgPYlHiChBACs7ixyCaLW+tWMRaMRUpjt5KI4LURfJ3UwOIG4UeP5HohNLKwnCJ8xGm+dkbvMU7i
S0nZ0M0kC3/46iV8pNQDgeQ+hor1/0AB0ylSJP8lKyvFY7voKXc0SbUfcWHAqONppOPhMzyWBYn5
HWYUQmotfHQoN3qV/l1b4CNZ+VRjCCmrzc9GCXOcIt9DrBtweTznh8OGikciIslAXGUS1Q+OPhyD
fFzjk90rTWyEGbxLOH8shf0FK4/HQjkXfwp2LPXWMZlaHgk02ixM0GEwpiHei86/9ojyM3+mAk36
LnU7IEMF/lrjIMz4EobxVSdA3UNfpIyQciapOgyObCyApKIQCpBec53BFUf49Sv12GEOGWv/h9KK
bROFq5QuiD+YOE2IoWZr2WkhAE/Gn5tTe3SWYRPfcI5t9LmwAS2yDyERB+GOlug99aZTTEoy5vsn
A2CMnzaXyShPlCbJWVHwtDGi1PKxnMC6F/IHffYrhrEbjVNbkLls4qQ0okuh+EZNj+3Sz4Obj2o8
oPgchXAE/EhsqWZ++CguFZvQ3tIPwWCgfMqzAHHqeCz79960j2mCgjareADFKMNlgIw37JA8pzjA
i5buaWfpr2OHS6qT8Crydvq0w/AeSHlTVg9uL63Y8HZ4lRs3enbH6uSb9oCYkwHL9BKsDUhClqcN
ZIPhQAn7Saecb0QPU92AMW4JPhtrFkpxQeAHNnIqWIDJEiMncjGdeMAq3pm5E1Zmvq78RlBZbt7H
OviZ219BPP2qCkCGQU+hn52WNb2WI/WjJqCo0pXju2zIkPVqlNuxtmkjNQA5RWbbTiSSzXeoF6GZ
oIEdrquY8CtBBIuRZK9NZj96jf6R0vl78AKczI1B/Zh6E8YpGn9azIAYOjqCjbgmbn5y6Kn7gbea
JF5M1eIlsQ0XByPl4TZXj0Xvv+UhZ0LrizdplVvNoBTGlW7S5AikBdm0wW2eue69luFL5cdk1NMA
HAl0rN9z16cFmJ7bkdjmqF/lJHOO+rAc0uKEGQsGxy7AJGAr+8dQqJcqnKED0QtbgmXXllsbSWng
1m9zYQevd/+QJnxeA5tZE1ff8n8ldOa7ciLBKdm3RfQyTi5WTnVxYvsHdUKXTuzBX1AwGXBZuT8a
Cg+RB1nCtH4II/o5ZlC6dfe76svtUNg/HIsqhHzwQ+MQp+qiNcXXWFE5doyrn1ZbPdB2mnKoSqJp
sJPXsrgmhIYlGBUFjfEHt1FnS3y0SXF3PVinIwEo8N/GrCULBg2Lr+9q7r+pK0HmwoEswCzavnrM
uwCsVHLG8Irsqb6047npcaeJlnEnSIYqmwB9CM36Onq28nQZTOFm7ONHrxcXp2/emNh/tLT9y+kB
ucBScKyuXu8zpS41mWQlrRerDm9SkoouBb0XVr1lU59S0rSzqaDuGLPynD50S6xGIIiDD/fWCZ67
PNi7I2LpkhmrCK/Ci1/rz8REv0RpsQIB2IDfaMFWqU1g2lCFBLuJKlxMKDJMH3DHSGIyXs1NNFGN
noZ+4UbyWrWUROyoOFXA0X1fPhYIEVpJOWsonB+joR3+d6X331npeZ5uSReB3X+91ntEntz9RUn4
n7/0DzWh/gdSPRNvBswlx5Iab/f3dR46Q83SWemZrNZQ9EJc+k9Ok/mHwdrQcYAnmRZaP9ZE/9QT
zu/Ha5rrWIiA/0eKXd2xWEz+afkFrsRFL2zqng0ZSrPISfzrSq/pCiztlkWxOXW/QUZ5aGzrUztq
xXNrXPFJlV9T2s/uEzZSRbU3XW+8Bq7SNn3CIx/F47bGgkc1MF5roqN8UdbHyi1InR8Ig4iyqCYt
dPpMLZmwDT3ElFyxMZEi4Zx6o2bqg+GRKPmRpsax09FaIN7LeZ6F7YJgX+Cqs8u47NDx6dqrnfrJ
Ie49suim8Y0T1K5pcoUPWsmPG0hlBHynLd1QCnGuEZ9+/0tVPZ0LXW1ohY7rwRTsLJspfSY/tRHd
YfQumjdKBDFibncZV23SoGJCGCIxHu8vniaCV+kwyXg7IUN5FLp/t/QwPCPURsrD2qZJQBDH+bvR
0bWBR4CRiWXT5Gn8Er2lkjTVcbbDIUgKN0Plb9Imjh+Vaz8aNIPOht7tpqay1oXGKs+N0E959Ihw
JxOb2ccBR+s7R5YGE48KBKCAMtEaojcKJoJ/umSL8fobOcpK98Ddu53GMsBtAQyb6q3OK7ni9C2o
3BnkTDjNDFgOohdWSaBWeqz4cVLuUnSaKxzy1UoCHRwdsspb+Npd8VK38og5YUFliN1mRKO9Kr3T
ZLiHUZQOrTE29QnDx6bdPOoevvQAJJ6UpiDKAp6cm0Q4tVJ0hX2G1ISNBxkvFXiJmPmZjA+UiCaV
kyg1q42fYjr2ywraIjUUiuGsFsCDYiq6m/XdcPoIgnSXLnW9+bCgHcjGXNEEAD7lJNcx969ma71l
vxeZjSMXAyrQJL2B6tr7dUdUnGM9W32mraigEbIdAuavZtdFaPcEeTrvZlD0G7MA+e0rngXaiKGo
vzbRrcRzbwT+1oPkzhBdYsdZaSCJ4YitlVluMkEmRCcO9Yx3iLxdhP6mVOUHaLG7itJ9HJFjnecX
5Dp5W5yrsjp7dvEY+i61tH5RQ1qctVS04MDqo3OroM+32V4X5iq3rXMIiCpJnjSt3KTXyc72sxy+
JB5FI8jaEsTTTgRfNjlG2EOoCWCBsyLgye8+KxjPSCVBScNAlm+hVj7meENN3Lhjaa5M+jxaQOZf
SMuSXRfL3mNfhbcuzI5uU6JOoYxPyN3oqVd7yFY21egkNr7crF/7UXwY0PVHMTdyz5qdBquRUgIm
+zfwLXCcxmMAlT/uKJAmJH+HxS6J6P36w7Nmpns7906BMh6HDDAp4tGCbOipgpttxhvM9Buriw8N
30nCXsRtvfbLAprDx5CyDEJxm3EZpKcRDebSwxq3nkKqNHakFm/7ttvOf5UGiGFb7dL1AGhBz+p1
sTU4W1ULJ7l6weRJJikUjcrdFu2IdTQ8lXp/cKPhOv99athnXURXXDvkz8BwNN5bY8bOi5XRmr9F
ZPOfaV2sE9iTs+5rFpPBl/uhQwcuGta11OJy/g4SpuFgaYXuYNCddPFVoWV74G7ahHQXFQhZr1uR
ZiDYJ1IeHh5829uJ3t8E0bgzYSbNVzqn6N2H+Rboe7+OSQ1viVHxzGIF1OIi90VSbL0oo9PExRjD
U0Pki87YY804f1gO4FqTD9YAb6aOd7H6sIuIK6sT1Gu/zUcpZ/gRAqmQVp5LoJg1mSuLoOasIZXB
+7Y1prQw2kCZOZo2KQ0mRWZKsYOzMz87FKjxhIkySxENOfc4rJez4KqcJpyU/RpN94NudC9RL5cV
bGjTGZbw/GnWHlydI2rSXZ4OcJKtlcOC20rlQQyA40UF97NaOlMJZHhibwVjC7xVPFDL5DQZ2DVo
cWWyQy4MJ7nzdgG9qQkRmLLkgSSJhJcaM7rKqHmfh/J8zk0IO0gsHeuGUZue4Ux4XsfZutRovoV3
3fc2pluRTmqelV6cM8vZ0tE9FTnB7B2ZbdbZouo/ifAaoBoJ2ecyimrrMHXpZYwAUzjGWRApMFVo
6EPkh+NnPgPniKZpxUYioglcf6OVyc7qKErDhE9hx3VkTnUZMVeS6Y8GY0mMbeJuzRgNWokacRg3
FEuO/IPfZdXtp5anmu/RW0BFjrYo6tZpQaXPnaBGQDAOptdxMJfzRDz/f8v+2uZpTcdnxUBgQUzU
BPfjvMTO8uTIA3U9GgdWmeAsUI7G6vfLOqpHWfTc+mAllNgkDagJv78DTTzjJ/Q7tTXQI9WJPJCd
vfS8dGebDnCTBwMQnEzGvdC8jSqHn66rwLxHIJSNc6gHLwiLjp6CFOyE1a0OHgafu6EX6xrOzTyo
wtHH6AMyDpVUknt7X8mDVzs7l/NlS5In8uG3lowS0IbS8rVR7t6aEjrm9qcuoCKixT3iMT6YGFtT
TnaCaYh9bT8KFHnpxc8RY9XDk5aPR0iOUCAeO3ddctSu+hQlXK2meBeYA6eTizq6z629IuFW+bdM
We9CD695qC4Iad4Di9BdZGVZEt3qmbQFzXLNXLe3loX0VkJNtKHKjTZ0L1ru3kJgyX1O/l7AkNGr
5SwH9MZbhZDCs4781yyErTVBXvsc9c2lC79EwyTLNn0g+hzpzgB8C61imVvwMzazEl+DumFRuUBV
I0CW+xMFNXs9gMPMOy4J+elaVy3jMdrM6uFAFPs+Ns7VNHui0Xlg6NfJaelmsT/skIDoCQhsSxVO
PHlInDzTq1wKbuoiNn14cqT0RZLIXXOlSI4zHmhFsWFzt+yd0SQyESVEv9nU7eDE1Dop4VvbQ5gZ
9DO/YhsICOFYv1q+Uk6RIjGeOSnwOQiOQ4SepcgwHfrSqXrou6tJ/hjiV6hK4B7QEw3QwuLSQSmV
EbGJsJoYgqFsfv99SHY93tpd6nukmR5Nc+MOAwUwedDr71lbXJNeD2trNasQkbB7XwWo9vkqODZJ
QWAn8K/uR+l9zweTuMVjHDhLnBXtWbPufUhi7jAeKTnQ2WpvGbAXNNPqrfqEJ3NRZnxF9m8gpaif
7IT3LBwwk829SZtnIxRXKwsPTvfTnnVLTAah7gHaopaAEHqAyRd8z+M7zdQl7Yrz1Iavvn0RKZl3
bCy7eLw6bXRTXn2LXfsTKLIkqthH92l23mOB7SWiJaN7waGTm1ns6PjhpqDwUULgHFHXVpG2r5Ny
nwLyD7zyLEkDaP0UMsV3GqdL4JI62cM2bRypBc+UuGi6JguPoZcHJGjr8SEbXya0dbqhllFEOLhB
kgOLknbqSVjo7jYQGE8Gh4ZCrI1gq4rW8TkGO2C/6lF3K3EHN/2XCIk5ZRHYapgfKDHY7SqI7UOY
N4eW5kZ5APUHVp3Iurm8YJhnk0LAyCGPFX5p+peJfaC0uwQOeYmz5sDdCCNw2JfWsFxUIKTmCWLK
soeekBnRWAdshBuPTJyqRdXCDTTh7vOKrZBUpXRqk4vYoO3m9nutRP89kpaLyQL7BToPpk8UDr1O
kS1/sHMdUAjxO8o9KKOmMdg96ZKWDud5FN4tS6g7dOfMdL5lNbyMVvY5RsWTNFiXCZpysf41ZG8l
bFnLYSSiQTkKu3oIDOtsiAhrhAxeisiBMwSQKkZlh9FwFtmmfXylBkGeb/IAw2Kt5eHBJzvDyvqd
NnlPIuIksMIXzKUmlO1mEpvRaFZOypPRtNdtNxyFxyoVQiYDspnRmQNxAqa4daNaWqm9Rnbx4tQ0
pfo6uBgp3Oai/mlV2ackcMUob7MC2Q7CZzd/1kfvLrO1JcHroJJDl9GiSnS3VGRHptCElyu7h0k7
dqf5QZjW9bOPZpvz10+P8Jqeq4bfGOR7Wct3M9RelaXexiB4Kvr6Dm7uZEvC/Yyr02RvZp5eOvsj
srpDVAa3cNIQnT2F0thLr+dW8F9sM3gx0uzT8qxVQ+wMbMOAOlx7n1+YdavsPmAFsvzcI4O6ATh4
zrxz3LuHWYmuxembGY73Mi2AZI1IfnBrpse4Q4ttt89xn150iwivKbxl7nAfneGcGb/GXDyjdZ6q
a/lqmuqjL9Vni42+IPR+qNJjp3HLqOBpfnLNxzl/Cw/Tqy3s/XxYfT7uZfDdsbMQTfdUxv2VFe/N
Rqs2EPU0/1qmtc/zr6nRJ8lEUf2tj2PMtey1TZVY75CQLwGDyO/ke2hPr4Ayb6yY34qkurux/5j1
GIEE1b6y3/lle6rq5tkZmucIaX5rTaxYI4Y5Zfe+uXcqueSm/qmNzd3zL0Y4oBEN8R1snLx9GqIJ
TXB5GhD4T4n7XpNOZMfb0ehfU9+/GywjqM6ykv6JEweeQ/4xsuIEDrewidmUJLKn+iYb3Ltjd/vI
QcJv1ReYFyVF/7Ky39k63zNkyymROmZ7mQfFrGSOXfd9vowibZ+mYbhWRsku5jJa0cU2HA5uuM6H
YDviuTOSY1H9ACtKxbe9d608cTc/Qzy5AYa8RkO2D1Fxza95ieKpit8m6W4uNEGnCm4m5hGkdWDQ
6JFX8aWpfxaGPPZNtkNxew8lwhdRfUyhj5txDF58mbz1xJcUUXTozOFVWP3zgFqbK3tz8o3vl8fQ
r0lvEywE3TuSpZPRYkZwiNcSR2HYKw+Oz3zgbSrucekf9Sh4mb9UEpb7SkecFhx695aO8aVKaXk1
6b6P2ntgLgpdfyxS7/77/SuPhv/CMYznmgs5X+TJwUzj9he4yJdhqk+981PE5nH+KH+yT0WgX6Yo
eC0G8WxlBNp7r2HHfd9D1NZ4sGD6qDB95Oip0t4+Vi16Bngf87ApXf/eyPpkoSt3q/4m+AZDvY5P
ySnIkP7zfbUZgY1gmG3V+/yjQThdhA1jGKeoJFiwoYJapOFFA+OU1OCl1FqOzPRygOXnVntcdktD
z44ye/bqC1sHl0786J3nL6bj0gou89LUHM/aT1VUzzwk+mQdFMm+p+Ld+2fVvBGUG3KXQWWm0nOf
L8AQBminqEA3N11qC5XaeAvY3ukcY+eA9YQjC6XLmJPDQo7LlBT0uxM+glfFHSliCcWLpXZGDlSg
XUy0KxNJ2Ep7TblBe43RwAxaWacBS59q/GuQTc89K4NSr++u6xwYm7tmYnHF4JtHlFYGMBKbl7gP
b/Md1Vr+xTvqWf7uE/tFYiyQk1md72ncMElygeT2Oh/9OGIh0WZoiX6eXw9R6wep/jpY+cnOLknB
dcJ3oc1Go6Z/zdzp1SMCxAmSkwq9Z1PXLmPT3F0SyNAJrVIT55xZPWEivlRifKXZuwLZDimRs6Ar
8TFqIwS7EuMoEmgsNPNdOhnj66h1t9gPHtIUHo7V3JpfVeJdYYi8oWvT/Utj9csiJFkgV58enp0e
7878dDCHTx1HT8ZbEMJU62DDYrowNfvVIMFH74vHydUuomye52MKHefdUmxFqcy4Tvk8GxTm7ziP
7BYRpOmReMm9amcou5Sxz2qH74k8fuSRiaAZ1co9w7GU4VxCE1ziY6oZ2jFD3MTfVONzAgF3tGYk
MkUpPZrHgP46n93Q6S+2l74V+KUar/qg10XRSP3+f4o204KVsFpU5WtUVUd9dl6pt4nCDg89vIc4
s+h4GeKrxq1lszaPMjbYuLiwpF5+W0w8/F0Vy58Ev5czG79KbEAUTrcFjjCToiL+sNmwMy9Qh8Za
Np1FWna3ymiR/b4DVLix4BdroE1yiE+a8ZIrhjXrwXnQTFDGgcquFKFayvaeLJd1tTE+2v5rRRWi
aU9OIz5Ql+78QNvMf9JNWGaJWkLTXWWdCfSb6ZuMrMQi6jvb9zDPFD461yScB19dg78uwmeHyH45
T505/jtBkx03nhc/ut2vFodegVNPIe5vcCE1OPgi6zzOhj4NZx84dlTobHFSPH8l3j8PHWbDEjjH
EygR0IkAFzHWBAfPYI13cJwzvgpkm3gKI7yFHR5DD6+hiedw6natZpwzqmfz23H7kbJmLZE0nvTZ
ssgNX+BgHHAyouncR8Wbib+R8IyOcEjXLzYWZSdZvIfW06CxrYcAwXkuy6sVhHi1oo1eIWjrKWcx
6mzKjfPZajQuSzLtG3xwqUP2JC5ZnlK4kqY+3YEJ2uXKf8B7zkTXHEo8yK7jPc2/yTwVlFgJJOUu
TmlIFZTWrkQx3IzszthOjaZY1kQ+9WBaC3pWCvdojos0G0sWnqf5nMAT3Wh4TSXSJej4qxoPqppl
U12/VsSqDbDjDXXAgnmUYj/Y4peflZcgT74T+qArpZOgbnnug1Z3WOQG/ZCnJM87cjhiD4pVt8eG
QlGqBVbdppDDYvwdMb7lBPRRpLnYbanER0TXtUZxjIBOI6OGzZWpx7QoNJDzIA/p72OyKXX2d6Qa
xFb+ZPseGuewXJl1TWy5nUEusq92EZdgg9AxFsG99tfAnjGF1jaMa1Fv7ADMlA8vNYbQiH9dBQ+l
aT/5dX+uVfurjci3ylaNC1lcAW5eFDistTF3l32baMDc+6/cAAs1acYn+AJa4NHH6Mk7SMLtjHYM
vSNA011CcKfrQbnuTP2kFc6pwZ3/UCSiXWRk1aiJvbTIfMW7YkewzK+kjn8FbBGCgZTOhKjUSxiL
7AGzAQDwOcRhpEHop9qrM7VvZadeI0zzK7t5d2WZHnvPZ3Fh32OFBQmOtKADDWnHEWqbui51VVNb
TdALrcxr8KZwEKrFjEQnGdsZc7RVriycfuvSw8czNlCndZDPgaCQYAiiOHXORoOk5zG2yYKIsUIN
Ukdazw9B43uDN3yP6p4QYgN2vm9S0QiHnxZoZ7KOkHUYpdrQxMSrEfTBQxHjGurjWfIsygezogKf
CuBBXUA7H23FrmxrnBwS62AfbCvPKJYpBYUpJEALRmtLyyJdVbL50Vvts3L7jeXX7C/Zhi70Z9nn
xUPq/37wDqTX4RrybOfJK3rnQRheR5XWW8oQxUzEpX7Ixzs8jHCRlwgmgEc2TouVuSyg+kcszUxq
hKmVfDEqJcJ0HykhSQ+zl0QmqAX08RnoMlzE90xX5TK0agR8LlrmDv51mjYehJf6oe61o92pIzri
AGMPOIv/7aX+d3qphvZvNXP3HwTJ/O0SfVfV999+ZF9/O0Zl+538S2DO/B7/0M/Z8g/NtSyCbgwT
pdyf+qqCl2CwuEjJbB2Ozj/Vc5bzh27xkicdtuWaa9OL/T9tVfmHY2sO3UoXxDg/8z+KvzHkX7uq
tmkYnm1rUsOkp+uk3xC082f9nCVaE0Adzb44z4qVgZ+c3tUrn8ugTA/OjJeHZMFciY0A1wymhbA9
piMk0AJO9cKptA4EfnnUinpiq51g3B+fJjG3GwkWoWTND7UkrKHRoO+JRm6KiP7TwVi0WA7SRMMF
F3THYW7OMZcGA9LQDlkhlI/4q42NXe9ZL244O1ktZ9GyVSKJCtlalZ+9cHrxdLQ1uTXedci0ga2W
dYxWGLfsZ1MQThdqHgGxX4nGrS9x/i860/nk079T5VHPnpKTH5NmBsKBWiwocENFEE6IiNIt/cqp
OZlW9qEG2m/GF5ZUbTE4+TH2CffjTq6xLFYUad2fAz2/JJtySNhMiQNhJYtpJBEzTtSxGugKsyrE
sus0F/C7L2n7lbv2WgOBbClSWAK7fEuK9MOjCJSQ0qzPSdLYR3rKnGPnrLEnDCvYoJ+hTL5AA15t
P/hOSRpZ9SoQ1LfgdAKI4oemdvjlmLvO/nYB4icdhpscMoMnzkNhXibIjqvOzT/6UbLjGh7CQPyq
m+iL7t5TaQIIkK2zd5tkOWl85Ux6aM17AwFKtmoTjCKJZQl6ISVTme8uhIWUf+hd0ogRzBe6fRjo
HvkDDFiW1OwH6UQ2qLt9Sb5il5AjJ4NP2v5Xt9uzxMUBgWNwMabYKSgBTi5w19I3WS0SbBvpqY3O
/VftS+IMmZcNSIUNPP+UUhpRSa9TX3vkhzAsnIIJGn1624LkiZcT0C1FZ/8hHvn2fk/nP637U9dO
nBC8VOAcGDCUtnY5xAnIynP4HTYI9uG4Ko6lIlGzp8vOcaiQFhlZOz0AbT2hsWxi3MH6B8UhZM/h
iqRgl3MtaB6vhtAbVlVdfoTM+Yu6SjnzLEWt6dvGMFppbrWIaJLuGYnP+Am+mlnTFrsCLZqESRGb
DX1C4sjIRTNkt098UOi1ypdOjcNAhSTxjBO0lwzFZZLGd32Sm3Gq+fmMQ22j6mJD56bO7BEl2OnL
tGxZKrP7AXQzLLLSrFeHQInooRqTm/TSay2xm2mPsyckCdSnQbh9MFibMK5O2E7Xvy1qMfKmsHWw
GntXLwwuGMywqGDpSHphL8JJ7AtIPIugwE7ybcbeTmccWHr2MRUdOaY4B0zD34eZtyWxYYFj4eJo
GGhK1b8Mo7Pm8f3xJ0XL/0Oh+y8CXZPSvQS2byBRMXRpz8y5P89lMtNyK2idYOMmDIrZ3TPGcmtH
6PNma8S//zB9FsyC2Cdfas5EY+acP82kv2oZfCqChb9+WtfquhChH2yAW5Mq4V1sy3syOa1WiQUj
+jn13bHW1Dl28muk6rf/z8fPE/P/9fGeo0mbGoDBN/7rx2epbua5bQQb8D6fWeW4DwESOJIjN4Lp
mfje+Vrg5oJifHCz9CAmZ/3vD2HWO//rERAWbGvzcwM5N2CyP59uy7SttLR1wARYDv+DvTPbjRzJ
tuwX8YJG0ozkq8+D5jGkFyKkCHGeZ359L0Y1bis8HBJu92ujgCxUZWSSThptOGfvtS1MzCBT9iVH
8JHor5zM0q8v58z/vpPrUSNi9ROGbiPDBjb4+XqZqddVx/y3RZGsFoGdbqv4uqFSs0BzjbuMjqTE
ZW/FpUsAQf8Exu82w39cGsGhdV5pdeFrJMj5qS3DpeNIzpbHMuqesH5vWiPemUV5NUP/rRjTWpmQ
ODgWazEx1c32qwxDxmLqsSJa0VstwoNfvOaT/yZtcsqETuaidHG9tckr5hZngZ/+YizzahmOE7SM
9LF1kwvPQUccBP3P0nQfUp8TZF2FZE/wCsl8c4gMpfWZGt5NVS3ssvoR1YhLaG7X26IVt+kIcxaD
piWGReJy4kt8spbycXoySufBd4wnjM0PzDRuIx/GMoScRG4LKnwoIrG9r+EMaCxhSVuBvJ9FK+T4
/HlF/5+W+V1A4pewzAWn1en3X6DM/+ZkIhf9L6TFTCOuYkL5D5Hvf9srHPe/DINGNwQ/w1WO/X/2
hwLAH6BM3TUcRc8Qcd1/7w+F/C+qdYJTsdDnAEUmwf9BPOLJ7pAZy3UdLmMglrNd3T5xV7RG6M8b
1HrbaMFcLliroj34GKW//rRnFOCnL/s/l6GsibYPf4UjZu/CJ1TgOIHINKax3pJ7eGxnLpAVbDIk
IaW9szy4V7A4Umv/9UWNs1eVs6NDOgRJuidXjflpgvA4BEkSe3LSReugbn+4NYEGI55oF76Gwp/k
U+vGcukX5tZ1JHlnwQ1vADoobnY3ah+NTruGwfkzRBSOquy1bbVrb9TvuuIdKd8zFqeH3Cz3c5SM
bddUl7Wnr38ISsozj8+xWAfYzptIJ/9+fKLHXDy4Q73tnej3vBn747dujGHTBNsuBdVhJvSalMNf
ciYRj+lMxMwdgRteWBxNi7rZTK168O3qrqTHZCDww5sYWccphyOj9YsuPLYFTt9B3hrRnUk9m8dg
VMS4NAD7K5VvFWzsRePK1Tc/bn4Lp2MDj5Fg3lcclmbK5eexEVgyp1pR1ltFQBQO1WsvP4q22pgq
eigSOMZ59IsYoSuTZ5wnyTqN+ktsgNtONYvOKrBVqE1lu+tQQ1MFPdqJFZhuDL2Itaei2BNCKJS6
6hRQnUSWLyHbICcejv0or8Khvw7c6EXvs6uvf9afvcg/P4sDIR8xTiL91I6jSbC0ic07w/O2IPoO
ihCkGgRWIAcb0V5B9l4b0sgWJs0NOzEvYbffkNAUeQGHEh1unAnWrze69dc3dm4ssa/hgMdZ9V9q
p946hcKzgQGeBSZT3h6y5svXl5gnjc8/HS6p0I35q6NvD2p0/i4/fe36iBkSAUJNxXmdUv3BXbEz
ioe6xG+UQKnVxX9KGeTmng95NU+nsT9XBClsoo8nP9o5+UBUI2hRZeRNSY4yqfEwTfqLLWNs4xE2
62kjRv3FF7ctZxyo2MspuiWZ9GhO5l7Lk0cVhvewDQhCGFe5n945HTpayvuSaG4bkb7nRXcujmk3
v4hH9hhle+gdf+P67lFo41PcSBJ7OJp2sv3hheX7109TOPNG8/R5Io7WWRJ0ZfGfv5+nTDE4JzH6
MzQxQLJSp1hkxvQ6mtZzJkZ737feReiRDJ5ytpujf/aJA3whUI62akgo79N7bTjmoW7eBBZcT0Fs
u8ExZ0nyDQmEE3b92Hr1kAuRLxNRVI2qZDWOfrTLyFMJ9MzkzNpie6ro2Wei+tX4ZMYJvsfM8aOF
yto7xAwvqgMMkVWes64qAKy2oGFVMZ7dh8CleSJwlMPv8a8GuznmqkoWUU6+nXBeuzkKxMt3EJNS
6hCg703nESAsEoPwLs8me0EALuTV+mc0mRIds00mbTQuSOFgl+OoJxlQocZpYqn0oldYXsMP9kCc
54mK9SJkOKl6jTVVY5GttRX9pC1stJ8x5CzM0He9Te4jQW84KUwHIMmgoems0ldcX3Eao+ijRZpT
rtPa4cbpa6Bzof0uOwe7OJJCI/cIDnbIjpjWgpGzEP6wKuH7LIIarJtjh7+iFrxseKF3fbtIwgC2
J3a1UjwNkfaaR+4l0LlD5lqkAs1zWjIUj+gADdX/Qi+kCu9eVeamxjFUmsljK1u5no04QGqDnITh
gitFdoVccK5467GEf7ussURvhXbPSQVZrj4wGGKs/0OEsKbzQd2E7TFtG7mwyFYMRtDxZh3cekn2
pKjbennqkMTDya+5JndlQNhLFRoqygxQahAjFsfGQ+kEAn8/FGU510udTVc8ZtqzG1XGxmCAqaql
w4z2hTyh3dihpk/1+M33B1CTnsZAwwEudyPnxDTPfw6d+x6n7mWuN3vXozxjxCjGaIGpibBxe22G
z6Ya7gDwAuYIse7Nw2usQPvSnbgjy+Dy64/OPTn8UTLThbTYsFi24Kh5OoflaeskXVpX26QEcJv3
2e+4VwczJO4pT/hEEkyhxV0x4CMqJd3NMUR0ExAB5ZGcY9vFugz8XQ7CHh808qMx/yFsDXlXMGUL
zV1kUYbtjQmeYCwTm/aqdfT7aWhvPI1eZGshbqgtd9G00YXP/myR44BSZvIyRC2eNJ+AOb3LVz5+
w6UeorFojMe+NQlbtoKfRgA0rq5ZVvQOc96QQJQ1850dRi8Z1RClle+GJkLsDv0l0Ui/2wjRewv9
uNGMl6rnmY4wWwUwMiKvP1zQYGM/7GJipay7VqldkS3D2LsWAzSOcKe5gGdVBwPNe5EpNXEi2Ckz
IaKswPYWlU+9PknepzC6i0M+vNC/a6UBObVA1LKAtMJ5OjEQLTqHqZ6cZQFsGp5J+/j1CxUnh9n/
vFBbmtRdebeGeXKYHX19gF2VEO5qFc9pP97FkbYsnaOoMwqcNEAoZQJ7aZ1DzbM23MseJFXqkOts
9/IAErImNBIiRJv8/vrO/lz5dHqXrnRNHVo+h7KTDVCPd6MCG1ttW6d5qCi35RXq6L2cDfT2TLC1
6EbJWX9IwAVGUmNpo+uvAoYmYoC0wmNrTqTVWCDN0L10ZnrtxuqHZxKnmuXxSmROQW5dopFS86MF
LLymHKqYOOMDsXsmnUGCQb/+TeLcgoyZB4s4YcM2S/LfS5Zu5pVAtErY1YQUNwBgmUfOsGyJ38a6
m2ApHDdQZin12qB77DwjMyJ+1dwfJbVX8kIZg0F3/fVNnRkBlqHrpgvBQpj/3JM31bLBH11AgrVv
ZAv3pUhIMuPwY03WTegVv76+njipZ8xDDnQ5ZnLqGQ52nfkhfdoHCRezRuNO1dbX8/fcoqpdm/aB
UvVta6hDYsaPXiEoEQP3NbPt1xc/82O5Nu5WW1C4YWD9fW0gDxFCrp5BpY27RnWPGu/AVYTV9wHS
VmvI/i9euTIM3ritS2Gw7fv7irLXHBenCa/cLn7XwbDQ6+CmgnEbTzOvBh5dNNhXbBhm5O50NSXb
2pxWLOi/G8E/kMbf7JvOPgFyJDj42YZtnH5WqnQ6u3IZgl190LMrDRQPG6mlVbtXUTB+c8AVczXu
5CNWhmU5Ood8i4F/8utJtlMNyLBqW0j9JabBEPX5hclMMjmAcmV6Z4vkue/TZ4d6eDOEu8L3nOXX
79ycX+o/N2FLdvUUDW0lTwcceYDTUGnlNq56oB8DePCu7X7Fwc7KC7E0VdMu48TYl8q6j4Dm4L54
sqPsZ0ag1coxEDJ3UYQImLatPer7gt7LquzEfewkz5agDyBdQN5dvwTAQMcIsfoEOmhKmhszHO0t
qMRNE9LYKBO6zqbGsuLw2r/+keemFmW4mMAUQrR/T/Wq1Qon89GY+IV1bwcsZEMm7ksUxHV30bdx
ssj7kMp8Ebxjyrthb/BAUM2CBs26CaarXJTZN7d0Wmf48527kDOMP6VSNY+NT9+5TedaVj2yVsSm
d43bbyWysdIzcLbkLz0NtkHjJrF9fHPdeUydvm7TBunLy54LTPNw+HTdUcFpEVKW22RyD0aZP1Ps
/OYSZ45yymTm4htSLjX3k6Ocr6I28aYexwDgYicX/spq5gT3wG5WAED3bcjnnKTm/uuXbJ2bOj9d
1z5ZP3wXVSULW7n1s/inbyFt9p382emAIMkJmihSt1on4S1U4jqM2vdKyas6FHPsCspuOrUblfft
GkHedWfSScqtjnW1JDVJOjHmFJMwJER5FTWpReSVK8h7oGTxzGmp/1rb0Xvo+4whC5OP8q5bmT4Z
DVu/Yunk420sHB97dn1ZpqxrHpQIK0hevn4CZxZQwCmEeEgl5urcCc1jrEVGlEbLp6zxjSbDZW+W
VzIKbr++zLmh+/kyJ0MXWSui0rYrt5Rm7tIMa0Me3g/TU9sla9SqazXiHu1bWMlfX/fcuPp83ZOh
mycVsNuBnye77iaj8DTgOEIoASRl72XDJnCqbx7o2Xnjz/pPawFr9J/V+tPX0tu6EVhJXW5zMLOG
rA95EzzQKQUCtRXHzG857WbXdCAufZX/GHpzS270rnNoLtlgcb/+/caZ8wVea9QCtsRv/cdy/fnb
BdUS9nrBAAfSSOyI33DgZjcMpYQ636J1cFil3lFTxZJ2LB3HykYrrDvspkGKEw/BzNbEHH8bqN0F
4cmxkc69Dip99ePXt3pulvl8pycrW96EgxH4eCtGp1tSLl6P/nettn8qtfMM6lguD4LlU0IV+nsm
y1RrkEBuF9vOkrsMDVrd6FQM4vIqabJbpam7htBGGzW52UN4kRxrRhzEdcwJw7ksI39dlIDdA/Cy
nuqX7mCtTKu8l9V0D6YD2WFgXU2l9ZyW8OVGTu98SGSWHSvr5uuH9U/Z788vsZl2dWEanDZOajVQ
oaliDCnvtRCvTDjPUis2hYHHwRcX6QSWVoMhWnuoFipUkSMqMBRNPmYJvNk6BjH6R7XxTWftPxXi
k6WCGiR2faW4NaVO5lPcdZaKiwyRYcHD6lN1HfjUq4e+Rt9U29cVZCDHRrXsu2ilzYI5AFKrgzub
fJv+I8Kws64mdyO7ns0jmahZ2XWrIDAncMObuEPlYXe1twgAC6FWoFI82AW0VzxQelSS9VN1qKHz
V62t77OIsM++4v/1LZDdOFD1OYhzaOgdw+8nncX6aRfhT0dY75FBKKvh7cCvLghfLdGkS4m1l/wP
HQdJ2i0yJqiIoC9MhOukzfd2nEI/IxwQqtAGxzkcGfJlSdHZq44I9DQqrlREySuuNmkyXSb+aGxS
DYlao6+J/ElWNRjqjfTSlS2yI+GhBlJJN9+6TbfR2vTFaxuaddlDEE2E6sleQgPiSZZ51O/SUr+Z
huJSV1TnumQ/dP3O6Mr7wnL5vCs2RzPUl1QQTh4bSfJf6BkXpuZsK5tHmpdkiGpoBJKi/vClxOiY
L4Kq/AWaIM4I92zjqyhTb7YoNnrQ8a5a+EvYQXpQ4sR5GYuw/ZFOqlsIMqZXoeJf145mtJwwPfOw
2j3z0NLv+cFJRMmn61Hs6NjuF5MnkBHPfD7+ntl2FNDv+iT/8CbzmkUBPKfxZkvNX2Hx33jkFj46
MGGz+klMroHjvXzxQxyYvkqfOi++0nT7iIq2WNrg49c9HHSQ00ezhmkJUv8qpbtQe9qb36m3oU8A
qwJIGonJgjzavsT8+LjKPvzaJ86UjmkdX5loOqltLiPjR1LaOZUQi7jPuHspZecuSWNa1XaAefOX
sCKILEF0JTRgS9982mcmQkc3+XzoygE900/WysH1Sq8uzYIsadq/ubEeI43tHlkEw3SH4OlGT7tL
syVrwb13ZHTzs4EvIV0+oW9uZL7QycfsAOxwhG0Ine3fyYwMH9x0U30strlAG5Ta9pFj4DGvbotK
Hr02OIjuJYfyN7Y5Co4CotCPb+7gzPaMr4+MPcWedz5P/z1f20AdtShA72j08jZwotccs1TRWKSJ
lusgI/k5dMi9KH5hNPjmpGWdOdc5xASa+M3Y/ktizP7a9VpVkIwxJdNtPpVYP0gWhr1UVguyu270
dnjxzeIjB29YGfVHGBqz3/6YKIpg9c8R4gdS4KX1YtTk1WJadNdJINGQWn21QFtyN3bqI9KRoAPr
v8slybOUMjZeLR4To7wQo+GuZNJ+ED56r0+JeSS65M7DznqwalWtskjNMs+LqqS0KjS5ZyBtQ5Bs
nuGt4ZuM2zKyLk1tTDcSRL4zV0W/eTPnno5psPiwiNLW+nNO/bTLGZ00Jj3AR4lapBdjEf2qdA01
saRIXOevCs1BKst7OIAP/jj9mHx10Hy0NKBo3eIYwhJbhknwlvDQvjlJnLsxqbOVtakPzFLEk9fW
l6bdtLiSUgP5esKpqGiv8J6gdb3ufXP85kGc2T+ju5wXYMwlVHBPFjyzLoq2z4d8q8FHnQT55CU8
YNf8rs03b1RPv0WWVM7+jiWUcXr2a4h0bKOqy7e6mS79lixGET/GUXQfx9ohrWHMT91lC5IEE4J1
mVZ7uzKOVvztCn/ui1Tz/kmXEinqPzuoOEpcc9DzbVGBZ/VCZ1MN1U1oHSRmkxGr3ZiP666CpJ9F
3TfF8nOFLmRS9G7nI7lS9sm7jaGE0BgQ+TaqIXEH/nA0iIAtyRvohLjOLeCrbvIxU4Mtr//m4mdO
MA7aBZNuJgqLf6qn7UjnaHDcYgvA64bU45gw43TuSBwLO8cYZN+bpQICoX+jRTv7o1FMKAeeks0u
/mSEyZ7+i2aJYmsjiBSW/hTCrI5atKChubVylItFKdZyRASER/j56+/8T8v/ZNzRDZTOjN6kTaGf
lHpitiq1zAIksL18oggGIb8Yryl/3nQV/QKrlm/IOh5Vfe/6P3yj3dVFt5GTuRglnbxB60L6Wbcj
Tp9lY7/XSo9RRNXGqjMTLGxlsh7K6YbUCbk0d0XgEmBvutTJBbSNgtBrp6tfbIsNmRWUeLPtt4CK
OwxltjYy8pYTud9wnJ9TtLdu/6uopqfBc3cFqapm3P0UdXVvx/LNjZuXQpeYBJzxA6iOxuR0bcbk
LoV9LRdFGuWr1eSyk8hHJnBj1rtqsBW69tG3rb2ur4oBj7Fis9eh36c7LOnucUPZ4K7Mtn0GZPFL
6uY6RCW56sLy/uu3YJ4ZfHO1D90M1RcDTOrfk5pMLFWQssekZvuC0lrzRNyjRioCMrDO8SlCJQU5
BWDBY2+b95UBWhHydpF2S6HVLw0FO3wGzlEvmmrpVNqe3Bo6q7p8q6ZsO2lNfmnQyfUb1hO9hdMW
9O41UKadsuNrzkuw9uatbGHgeqXFE1pv/phjv8ZhkiLTS0Zn2WUMCdHYYAwq+5s5/dxpx3XQNTkk
gaKA/4P0+rTaNL4Mg7gq8q0Zpm9taBxiK+oWZfVI5yleIa65GsrwSrfG1wJOFzUwdVfo3kUAr5Gp
2KjUuKzTVPvmts50VARaEgQzrlJkQ+snxZMkARpaTZL5KLXZ8dbmVTsw0D2252NNIdQX1huJ1NlS
SMSFJMDfZ30OupkG0ZqAyQ/Sji5lmj91PR3t8SHgj09DfR9ZYoPaP13lLY9Sj52tUfcvE0D7Q9c1
L4A/CWd6KkdM81bSuquvB9uZAsa82zMhn6EdAQh3MuGg4fFLuwXwEVfNNpWttgxz9IfpZC/jKow2
cR89qwQnVsczFwmn6KBjNCE2eYaL+hRasCwpKnzzsM/Mg4K0ZURkPG10PKcrT96qsnGdPtu21NkS
w9uKcFZsSyaWQDD49b2fIxQYl2zWvysj/Vt2N3UdPB00XCrBrL5znenTAETLFUjZEcnqHJIWYFE9
jmsC1Xow+yLg3NFAtC/lRSrNx2YuDDj9N02lfwpZJzdwUrkoKToGqZ7kSFXbAwrw2T6xqAcmfzix
KpB7vOD/063N35c87WQ6GHkDm6yybe52lxFqpjhjwc3rbzba4p/Jbb6OsAybVYbpTZ0cM3w9Va0Z
8Wwbr9w7FlPWEPFY9fYgZ7+CpXAtDs9OLx+iZnxKw+gnBtGd5dirqNy6Goy4JH+USbjMoDtY6cs3
n8PZJ284CLNt9Iuswn+/emOCK+eIiJ0XEGJHA/xTkSFVsfMNMAl72loHNdS57s00S/Mj7JGoa6Hr
j4kPWTjfWPVFmtUbt3775sb+2XrOz222A9kkLbOlPFmai6RrUFv4+bYstMOsLC4ae4OieRUM5R5a
Mk3xw5jJmUD0UDYlwNDoJa9vBxU/VlREv7mbf06tJ3dz8pgiTSOPg34N/C6kA9AOKtyVFNDXgXfI
R7UylflIpeAG2SKO72oThPmuDIttefz6Rs6OJgiSSMJoTdHr/vt1+YS+Tn3sZoiY3oKRrJTa3DVi
nRPjJgq8FnS1ETx8fc35t/21SZp/+6drmn9fsxFZahOklZF53i07x1iojuQH6DI1hsr/t0udfCye
7hFa5DvZtoaymPecBTyyCLs749sG2Kz9PfOrpHBZ3cCCqpM5z7TaolSIYLbTwOo1OODOquFANs86
KH+aobi2cuINWYNSYkuDC/IB3sNyPMa4XFpPUfVKX/TO/zXYcmNOL2yuIWz5JOmM5CGX3x1IjXnv
/887QAtIodsxXNs5WYvTio0eosNsi5BkBwRqO8zhh3G9KWr9OE8ifSmXndKPgba1O3tP/O16TDg+
pwbYq9nVLFdJAHw46559Ms34pkaJkmziqydTgOAGLdponrc2WwptbfvNqnt2lvl0+yfD1u7jrjVS
hpCS9A4pN5MYGYtj12W7TI/XfjN9852cueAsHEDuRXEHiv7J8wqikFi7nLfb1e0BOde6NjYxwX+z
UW8EdCHFd+rJfzcW88YY4Qlz6XyItU/WMCtXfdTYXLL3242LUc/DEtERzKz55Tao1XKOYemM9MYJ
0Ft1PXFdzoWNf7vq3iZzXH/9JZ2dKFhysJdwpPxHRxCN9CGTyMu2+agdZkF24VhXlVcfCtOE0CdX
KQ2SPI6+W+7+6cjMk8Ufsw3PwnJOP6sasRqiNt50OEeiKZWuIY4Jv72YsNrlZr7Cyrgq5A8q/JiA
g/3Xv/rcTubzSzhVzMAw97KwYTlj134sSk5dJVX4mFBDr9i3hg1hfq4y6Paqc+HCcfAr6t3X93B+
6P33ODj9VGtt0KoUrCNirPLa9K6D6MWZONsO1aaEYGsMzeHrC56Zn+eJwUGHT1TEP4ELRETHQ5Gx
NmnZuE6ADnp8x34F4ctpv9mnnb2UIEICZQqj/PS87Bu5UFPEb4Pqg3BTUiUwd6TXrWPN/q7bcmYD
IOnqKTFrYQywyn8vOxYlN73xmPLGNsSlD4y9IiKedtEKJdbeLNlRQVRsSXHNMszvVnpRBmW48JMR
wKV9n3TVN1Wq727oZHFqrcLq9YG1twwV9T3FJq3eoBG++/p1nh/D+LbY/WAZ+8cwlqA2VeHAJ9TF
+H/dEAdijvM/1OOr0CZlbM7tcOihOEb+Y0qvDCJWa1ph39zFmQ95dttAunbAVkviR/46E6CzVKk3
cij1O++iChGdAx7JnRfyH2Y43yHGazCivvctWBZu9N3lqf39u+TRy3Q4gnIqFhQH/76BjqIK0QNU
BUjI4QcbSJ2z/HqYoc6NbDmkIKBCxi22ZkpKqeAvnW3sajZjBQE9vlU+aOa918Gs68fuWRSSPLCa
NlchzCN2Fmu2qkwrTUCNEyXQROO6KZ1rY/IIB/JQ6UxkDZQJje10RK/R4he2g0ciwCCNyEvLLfNd
rMtN7pKnPQsim/E+i+01FOFsk5vGQUiYwFP1GAQDe2tnlZgw5VsDrK91JJH1Nk8fqLOz8BbiUJdp
SFJ6cul4MTa62IIahb0nrthnVOGDlaJJDorgKrX0n6lhPA1BHmwNYVF98s29GvS3IjoOdLS2I4iU
2oTRqBf1Vd4SKD8iz29H535EDLwu9OwCtu+w7MmK2frDZRJl42VcB5dT38AvBvQBYz848MR/VX2E
OD+4T818Ij/QDHdJq/TLZBp+q60woldTk8FtV8L8jyuw1b9t1RC42wb5cpw5uFry7kiy18C7zhIQ
tsxZXyNVxCvUWevMS3/aMSBKjUIaQZzRpqrMmyKwnJWZVG/lIIxVGZAc2ZbOQVbNXtZCu061/Dn0
Bj55g8J/jZBGkejHUWA15NB/x/i57K03jBv3pvATQmOiFyzzS4RZZA5zul64Y/1BbldTZ0tNwGeB
69slQMk9/uYScbu74MjTRCA5htb93bTyo2zvbM1Zt/Fcohvw6qsW1/c0QGzNMQ2XeYg/2ht27QTf
0lJvjXjySu67iZOtN3BWbx33KvTQhIRTNy6LHt9zgoiRMfCW9Uu0jx+eNgyXtam/ual6jDh/ZaN1
aLX8N7EgV00X/Uy88k3bibG7qRqc7Ll6JeztJegfAtqBC5lxOT9kPbNtkK+xfZiTFVo7ZqxwWQty
EeyB+iFS8oHonRJ5ewD/pLkPNe9KhkTJEG73ImZ2IxbpkWhQFNVjLA9MwMjKkUOYBe2vgnfkesge
TbNihrVitBVkIYwxGoN08mgX477F+kkHEsL73UiwT+xdNKAnIeeIftUQATH0OjGLeWMddKpwCHQX
Mm9u4ip+54QcbVLBeClTpF96J5hiwxdPigsdEHNSVuQmxgnaa7iKOMmJrielO0B1rDvBezF7CLpE
LrXSulYpGhR/GWZ9teJ/E8NM13lBWem+9QJim6u16SIlQzyD/kjLnpUWVWDI+6cma29GMa71MX7I
Ql2t7Qkgy8Dw7926WcgU6nUZehd549z3RNJnpiD4Vb24VxAZYasxoGYoKoiIatHb8rovsvfMpoKk
2d4bQbiLxonfsyw/qBK//Uh5BaxlDWDe3DbyvU3StUmXS5Qpff+2v/yjPDQ9mvCAAUuOerODI34P
qqylCoTiVzT9D+S/CILLVCxVddv5UK1mzSJIIuk7B+ruj2F9ZzUxJhKsz0EGedBPGAJDGt9rbrdV
DepGCi6E4YFTQ2LeLqs4uM6Fc7BtEFadnhGwmx0F+4mVMerDMvPam7a6qshJXaLIIBXF1lfM4rsi
HRmWSMocook3BN/wqGGF8ivHy1KjqOfqJBMhpiX+yN7UwgJoW90YkdUsuwdzp1oAV2lbH32nXtsw
CVPiEofeXw1OCip22k6Vr+PRSMXGTtJbXy4GNN8rimqC+Lh94MQXec9HLNwOCqQBAzfXrnrJECp/
D50gNRVJ/jCnH+Gj7P4zeRh+/DNnAvV8Aran4pn/ftaYPkHpVMT4DeYbLcIdjDI4nNVLB+tBvNF7
v1YQh5VVuHvDE3OCbQwDCL6z/pA7dbIpKFDYrnqvXJh/FLY47ZjMMPAhoNhs7BCfTKxcju+gsVGN
rYzaSVcFgtBFXXc3RVi7m3gMCWAxpnVjA0EKm3m2chdtEL/ENulxhay6TVfDrW8BQo2Oe9HFIcKF
eZYZBguKVE74NWMRgQxNdhjfje1AFRyBrwlwfQaxDhTDydj1Fxq5CEs/58+VRX6c7HbcFf1wBVpi
aZhjz9cev/u+L1dRXa2RsvTbPgWkIV2LsNHWMnBFkFFu5KTNtjXn5RxoJ0UZVz8Q49MvsDqGYI7Y
vtVjE1+OaQwHNrHnRHnfuW7d0gOjzQfuoZJYeHFgzG66cqNo+CwTwjXXpUkAUGNHl4JV5eCAvojK
8WMSVb+toRqyOksosAa6jca0f1VawvJj82VRa6eB0xEwbr3mWvKcx4i1TTlmxFTTXjbqdcPw83l+
pPm8p377WCj+RMJcZKR8fGbx23ZXzjBboPThOu/JsHcHQGgCJpRfPRYElpMwGyYrh4SATW3Nn9uK
vKBL2Ms3NRm6UR5dGCRn6yK7deUI/dtluqoMm/3ceAnSxlkrLVg7WEsXhrJXPl4QXBIAmdoay1X9
M3etYJ3RfKP1dafF1lNBY2AXmcE67orfusuK1AkmZEH8jmiJ3TKMfcLi1HnG7Zy7vvBZK9k6hx+2
hswmMAtmmNxjoYORkTfxT8w5RCwDydsIM7pUBEQtXCdOdtgiFn2hRbveFa+DOTjHsKkZ0++o9APc
RkBh6jpBYOfW4xYNzVtnEyJJsmy3KibP3PfhBJ7PGi/U6LA46lT3HX1DVxsldVXdRkGzMSMMy0nK
zTixfdHzD3E8fxxHAiZE5fwO0nBPbjbbnn6B63VeYddApsFlPOWOdqOgyzkOuKtm5MKxofiiaJlU
pv6SZh6EeqTTK1vF16rkkyCA6FYnY3E1mkBbYaI8V0311JBfTUjkReelT1rILFLn6VH09YNfs7mK
h3I9jt4q6eUuTUO+pqkLia0CDuLa0YPd5h/wWIi/kFCMyftut6legBKYwOtPTKwImS48LbkAva5D
dj+KLBgPlWPtM/qdS5m5v1USLB1eBGYmwDkNwpxq7B4CP3WRc27xsbJQg83fzGFNgq3wLJq1llZW
IAo3NaDuQf7hpsN9MidqpGMaLgfWc6tIdxy1YVFzVCN5etjUUwElHxvsurILiJTzMgIXG6J49Tvl
gL7szcZZQcQpGrih6Sw/8+J4RzwVxcQyOeDXmgLedRvutZFFzIaqgtqtXaopeamK96SOZyB9bi4M
YziKpEMeRjMl75Iby8ERzpz7w+jhRBSEvS0mvz5Kp6zXbsDWOjA6dhkKmH9qEjCREPvXEe3mBR9S
EiMBUbphbYObN97IiHCxxE6MVYz7HelFuLSISDp4MvoYaqsnFvlDFooAuCy9BIm5TBGt6dic91Mb
0tqk8AOpBW5ao0DDO+6qi/50Pa0VGg+c3x0JuCNcXWPVqqRZTkhFCWhOxGpwH22+OaRT3SGPhuIq
TFF8TXXFJZPips29Zuew4W2I82Tyyo4h+rcFfOpLFXi0xewP0/XuCyI4CJz5BRpcLXB+UtoMBoL0
1IFIukOfdgdD9u7C97VHxC0RtjPknJSPfvvg+Xe6dVN0H5p960XHNF5NE1mnC5OJnIio/KYsHjLv
meSD0fxl8ll6bgOE5wnWagrXX71Ncb2w03ERFe/GADLDkBg6Y7q+PjG0/cKP6Dn3r154gZtSmRBx
Jnzjk73+X8ydR3PcWJq1/0pH71EDc+Eipr9FAmlJJq1EURuESIrw3uPXf89lVZekFFucqtnMRiGJ
yUQmzDXve85ztDC/cPpiPxMYEdvRPrTsbabuk7a9wBzqG7Rni9Y5Y5Y/TnDkMEccStLEWp1kvqm4
nPQP6VJdZnp3sAJlH8Upidr9HnM8aF6Gug61DCqW6XpKR5qzBACKhKaIfqEZESBOjVjU8lzRlK3B
zYYYhF6hvteUq34AIUkOq82ui8oiG2P7QMz0vtBWS6IeKs09awEyl5LClL4wnbJtVTbk6foKMyo0
VVaF01rE6aYqYFGRcN6U+DvJ3s0NOMjCQsNk3cYD5u5CkuRCor+7XQDtMTDEph/ksLfRNXOXQusM
wvYOlKrd1y/KEGAMMy5DM7zthuVCK8E6ZoFn2MOZs2QHUUe3qZ3A5s3ltodksdGbaTADsSUkYL6h
GXLe6YxeCiFhi6J/MIzhrG/0Z7frHgp3uGVpQ8T1TTW0F0YU7PMoQ0SXem7c3wiyFNExbCKhH2Oz
9CoCynjIACxeD2a7cwx2xJZzQ7bNRaKbnwriOWynOoQieFia/FPGw6rl4QfFMe5VLM/6h7y9SA1a
PjiPynk6BJGyy5gzA139iAfroKrjHTIkm4FHrN1kny32ixuo+8Y0tnW6XAelsuvanlHTXFlzyWjk
eKlD4Zm+SBDrT5XqyOQBiJPOcXYXf47Di7mPwJ5F19StmcqAWNmXU8l2e1Q9kj43sBJXyeJs08jw
AlGthxybkMz8YyycLETVmX1Wgzwdum7l2DZSosJrsEjqsFZVIi4bkzGzzkhO/2rqh9KsPUQ4e+QM
9H6TXQZjXWt4FatP0YmNKyAd955wqjW+EORn0k/HYO0Y61HTkaLVZ2nF3OtmxW3kiKsBzCQErhp5
Uh8p+3GsEDaSugxVFHCJP83znXBpWE3bwK2InFTBgaG2w2waEALqWI9hXWzVCeo9Hz3v9XWrpHsI
1esO9RwJ4YiRMCja5MlRGKK17ZsKHxKgoxiA/Oi9VzBpZOTTNba9CZx23zEhNDQiRASqLfIJktlo
REprWnKwYFnoRrFPSv2sSfeYJg9upG1apdnR8dsGdnFjGPbdws66IbZmbJWdM3NEVmNdSBqBgtZe
JOsRu7RRZLsini+tiqUkky06ExMSrkq9HbMJo1jAHFlXFiWBbm+l/c4iq6vSip3ZGpsZW3U1U/nQ
Ir8fDr2763vIndi9Atq/jvJFXb4CLPV6NhXYGryGAAyEw+tkKVfgSBGo6z5aUn+kJOU0JNEn9UZN
k7V67kRyG6v4EvRKF3Gbo2yS1KND07CxEdWBphDGZ8XHObsahqeIxUHKcTnRAOeRvyA/6RT2tdVD
O1IrdsL10oVrM17WNObgDjkb3ei3U6D7VpLAs8vPE/HQ8rAHXPRY1VlihzvbNjyHQkUaLOuST0SE
rBJdRNnosWNf6eHD7MAgI5agtbZNNW4qls8BaRwO2Zg58e2lfpP1GSWZViFEjMgxPf8YDMGWtDVv
6FBTDPMhz2Y0LR0XhHGDxoJITbI7FI9EeFhi+KZZoC61sUlrZ5WQTt8ynIVx7EM/iJI7sww3i2ck
y2HAyKlY6rqGz4pXqCu2Ser62sKZj4lmqHQ2saTU5/paCagczfoXpGxraIXrJq9liOQW+d5DnjdX
6iaZaemoRwYaaj6d3+QLMiJz3Rf6njcGS5KSxqaw3IG4UgLwQ2zRR1TIwxzi/t6I+SQOCrsAFTnB
bTgQ/d4tIBFna5djVUx6Sm3Rxkm9puxYGkKxK7VdXJUbYHMwqvxgARRal6tm0T2B9lQG1D3NBhRr
8gDChLoeHvNgvtEKAlk10DX+EGIQDhSgDmeD4fJRibF/BWHc4CjP2KoS0uanz0TFbuLZ3DUFC6KS
qouR+mqcb6KpArcMlQ+Cq8ZXQ1u7KqIRubvwa6AHGRBZ7oKtWhXS6Le2kbQvJCyFRgzgTfWcSRwq
iL+l2q+CqbnJ2oKl8iDwZqh+RHrKhPw2rePzNFyu41rf6lB0ejFszTS+03Lil3Rt35Hk0VfTw+JY
l6Dn9jGRmRXBDdwGGwXRfitY2sZofdVtrakbVa3oZGNc7pnwaHsGXbxtNPJNZgJV3MInFwIdG/qj
cjnPlmxnGaRlAKqw63W/5J6GyD8TRFpyFM0NPDmAsso81wbFE8Sg9m4K8CHAnYBYHxk5oLOF1KNi
JrHPNkDubIZ5PKjB18npb7g7WVk4mznQfDFVa5aKYGd5NPvYH2xzHTKurysnXiuDdW0qD5jRDlqe
7Crd3hNGeN6m8VlO6y3sGe+F5EOA+xvwopHjVmyshErGUm/0qEb8nh6GprwdJ3Zdaapiecm8ZXZe
MpuCcTIdKSKf1aUKo4idojLtDBEj2P9cRc4x7Uc/otIeBsEegPEuKyTdF33yKNbkWwBBdKhAA+JZ
u2N2UROeXJGZxh7nimjjvePku6F7yZEeVUN+qaTmNQvdfUw5ehjidUUCitsXu6AFRV3BTW5pWNZn
WTrvq0Q9Wk9JPR5VTlvIXDgS4IRHdRPY0SWbbNWdWCzNm+gSIAsREuskvKC2/9jW493STcC4+3XR
jtse4pzRQhklUorQCXTUA+xH6G2E7jjGjTKTacWOviczbDDitU5aW9dVmwSbqAHyNJnZtydjf9M2
VbNpx6Y6fPujIU754Kjp7aCV9QbTYXuIXQKccWeRvPrnP6MoJ+Tg279Pfvz6g5P/e32buVj+eMNZ
V0f0ZH/++/XH337vnR+/vpCYE8mdtPYUyIYzN0zHs9e/ffvj5P+qIMYz9vrjpqPooCXN4n97jVhG
qnTf/v0f3+fkJUInHRIT3e7k/7873Mlb/X6k1/98/Z04q9X9jEDx23+9/u3311EH78qwQ0KTMdtZ
0XktzI/aaPZbM1O6c71vrlsDr3lNqtCqCrqvszLc6SMV+l83k97qnEnsDlxCxN3om39s5Qg1qoEL
0ZUdTWvvaIMHBvxiUcx3VAZvdc4AEkrMIpRaRH6yNfudjk2FmKFXWUdmR5OvUeCvLHUAW5XdJ+a4
sYvlY9zTs1wa9HyRjbmhdXjILfs9E/8bvXeOjrHCEQZ8a+dE7VCwDioKeCxbVY9dNpzs+Ora/aI2
RJ32xW1PCBNZXJ8yNSrfOdE/GyLBIONYQBik421R3RMRwly1Qzw19EazKVv3JkGRMIaZ4LTUcywt
ZMAgsh2bmZGZuzaVCu9RJR/CoYcid8jDXN0uS8eqiu18LpKrnmjjKitQ0eakuAVd9I5OQ/ZMT3Qt
331eMJk/XrFKKdBv2Jwqwor2UnIeOOId7dYbPWspg+CuIJMQ69HJTREuVp3BTSm35tydFRZ7oaOh
CBLnjHcO9IZGB9sltkANNbOwX8Xm3919ueU2UTAyCzlpQx0ehlQqrkt6R3UbnrHGe0fr8ObhgAFa
aIehcZzqDBZWeE0q0EwC1/Km7GIuC9+dAWjuJKL21w/wG+fQhcutQyERArH+yQPcEGo26xF9/3Jh
6l4C9njQ5fuvjSmuf32kN24IV0ctiR4RhBeKmh9viAk+tFrxYGynWKb4UfrXO+fuf3eMk85yqE8Q
uVwEEwnOuIyKMBaz9a8PIT/myX3N10CQYeKcQYR0MgRg+GKKHpRi27kq5NT4eajELlJn9Z0H/s0L
Q5tcupQsQA4np2ugOTKpFscp7OXjkCePiIqOku8HSORvfaVvhzo5a7YIh9qskD9UmaOslnTwRwcg
dh7+9SGBU/btOPK+/+4xUsbZmOyar6QCwVZt41rJo/ckjW/eZSYMOAOGjWvqJ6etn63GcgMpmbHJ
pAz0Hd7Mv3NlcPW5aBhsBp8T+UrlzA5ter5GTXIXiw0/KIhlm59Y1b8jOHpjukG0jV8IsKXJVzoZ
Q9XBLTIGCKReS/YSzYO/YOAW0RmUzty2bmsA9Yv7nmnjzRvPRs5soFPRfpI1a01AEGttFjCIqtt6
oeEnzVlGRjzw8I436a1DYcky4JVwPu1ToPGc6UB4Uosbb3GPrsJuMdRQOEJ3SkrrHY3PG+ItVyr4
gC7agH/s0+d27DLTLVXiPzMA9NrZyglv7CW8SsN35E1vDRACnRkkd+mF/UmopjWlFZqD1Ofl5/DK
nyQJOrfjd/xVbx0GdxPwW1yuXKuTe4N6ee6EFOe3hg1dsZy8ugk9Cx7/r4e7t1Tu0CCwcKkmiy9M
tT8+tHUxMdgVHKdtpQWHGhPHItaqzMYjzhAQYdlZqMZEXnH4tqYmYn1l7zYIY6v3Ocl1GNY1+2w0
BzK4jXcexVf/wulo7AobOShqSKC/J0PK0naLE2TcrD3lRXI1rbAi4giibWVuFOo3CBZBPJpoTCyK
3mDU2oeURrGSmHRokZJkRIE5K1Hnq0Un+7asfISGhz4Rq8kIDwUbPsVOdw2NY1n2ckS1eef0ysv0
qy9wsoZpo9Z0Wom3CgesKixs6V7pW6E/TwZGIYNyk2jWQm/emfblefnpsCb+T1Vi3JF1/nhVFT3v
ySTiyTMiQrkX6i7gNRTajlP5YqPO/vW3fOteZf3059FOJph8Bu5UJRxN9DqPNnbanqhl6/bXR3n7
OxkU+FgkY4A+uVOLKO1aZ+JUTua8kvSoSY0I3D2H6+CVlv3OrffW2AWQ48+jnYwnA7qQpCo5mmm+
zDT8bGPemsrHSH/nW7197nDw6NI6CmbmxysVDFS284rSgqPMa6W4Vt0SNkP9t77Nt6OcPEfZsKit
bekF2rMHHJArQXAQLrG1Jv6XX+fkfq+w+w8zMemUIUr0JE+Z/mDW+jv325t3AgY3gy22irfzZK/E
pO0MjPFyQdNulfHFIFa6VOgSkUNOPvo7A/6bd8K3o52ymDCPxH07crRQtOspdJH+wF51dO5y553L
9PYXYz2AqwcJ6enNYNVqZajWzHBnPPQRjI376KN8lnLnPevim7edXHn8caSTGwI6pqMO9PqI89X9
eDw4Ze8j2nvn+7x56gCIsp5mUgbA8uPN3RZGHBQ9d0NXXsv5BRbK2qg/Rm3+tw4ksFho/PGTCzoU
s11YNrN/FpJ6WBLNHdKiI9RN5O9sQX6+RLCdNWoE0vZJs/pkZG0TNnTQHYptoNgbyeRuYYt3WCUD
v7GLv7xA5GDQxwifMF4BmT+ev0GvIq3XGVjlwVBNfByyahuRCKsQPZgb53p7VgAs/vU4+/OtwUEp
+lhEX+igLE5GpHRxMwxR+G/LdFmr9j203iMRM+88w2+UfDiMyexkqayB2Wr9+N1cDR2gnXPJbIKR
unVeIrMBQB1/Vs/p+gfufmKJQegucPD2Hd39m9+QMgGgCOJUfoJE1DDFCMjmMesUiQfFO49bLx+n
9d84kRYHwZzpYOQ4GQtHUSphSBt+GwZobGh+LPQDFOjKvz7Mm2fSBEXiGhSOIKienMk01QM3GDIm
e71Dz0HDR8HivtyUDaHTW3WI/IW6mf2i3pf1X/+KGs4ZhiosO7hzTw6d6GWWRsmcsxgGLV4q51xp
wMbFO0Ow/vMyCh05zVEBKBZP4em2T12E0sapk2/rMFeRywjCnyrad1N5qah0ozE/XYhlIUq8gYmU
mlTERNwSUFchEdYTHdUnPvIuXp5iA49+6lwabneftZyXVrxnYfp51OPDsvJ0EVpCaTy1MIXFkMWd
S3w08V434lqYlU/p9koP4nf2PPLs/rjKk2QPQ6enK6Rl52R4pceXGZlt5CCpEXI7Jl84Vsx3ZvSf
N6maqSEzwDUCaoHl5I/PaeckCPq7Jd/q7sxTej/XJh38z7mKdnGu1zoN/YJ89V/f0/JNT77ZDwc9
+WaUWxCWIbdgDw4wH/aBYY5oBWnfsw1x69hvyvbh14d8Y2DHU8izyv0Mv/+UmIK6S9UHa+CQVeMR
F7INzGUbFbTZYhqwBAf/+nCn8UpgSl5jjSCSwWehanKynJ3dNhobNc+345KvWs3eoDRYqeC+zaVe
Y1r1bPIZ5nnXzzag6ff2fW99W0KV/jy6/uNV7a0qXag7Qkk3Rq+KUWQP0zqmeR8irE9z6/dx4i8F
52y/lscv+df2v+VvPZWYaeMw6l7DW7796yJ+4tKVL90vX3WHx6LMT1/yw/u2/+/1xwQo+F+6Lz/8
A4173M3XFDnnm68EFv3+Gf545f/0h//4+vou7wTnyDLEf/07n0Z+kD9+TZ6If/1znf3j9ks2fHku
m+/Tc+Qv/RGuSHoO8TjUVEmswOCvOTwof6TnuOpv2LnAQOFNl4uD7+NzxG+S8s0PNKYD/mSE+iNe
UTN+47YzMM++etuhFfz70139/vxx3v5j7gQkzp+GIKJ7GB8EbwqN5acJwBbLNBuLZW6SIbjrRPZY
RsAy23sM6Ucw+rE3mw0ba1s/dlOwHwJxzAd4MUFsax7C7RXcntwrcgQCNT4gdTLWeAXcLdoNL4vo
cPRK3ULlrcgFiMJNYbEWshvUO9GY9l7WABlolqSXSqrDaNnKOol1BR0EyviSJlIyrdLMfDY1G3ik
ax/RWcZeRTaV4gQPhfW8YLEgoqpFwDzYd/IrGKX2JIXCcVx4eRh7Q5keHK3mBXgS6bfY+zBCvrcU
xgv8JsTcvRY9vv5Mr8MPE/FZgLSNVRnYMU3qdNOjDUQETYRyPyZ+lljrvF0GWDOT64UF75RUmj+Q
qztk7p0zAS5JjHzZdA2fcewPupV+kR9r6kizSaHPkHF4lw3QqSy99ghH38NYvtPJI0w0jBS2WtFT
Dqvnfok+E8/gekvfIrUn/7hOiTk2wnGdRMip0NA9RoiJwoWaTetq7UppZiJ9888WOp9VY0ePedXx
rY3kUq+Hu5yT36ht7ZXm8gSg9LxCvQviA4VHJ5q7ugrvrTGPV00GWKfIk89IyF9e/6d24yelfCB7
N1+Vhvqp5l7Jw+EmXPTDXGMS6wk+ahTWl6Dlj/MgY8Sjo9mjNMDdIbwuARrQdB0KdotA9oCs+kj9
lLt5thMuiLKCPA1KKVGvbUzpM2ixctWuBT2nCZ5nkhbCtkjXqhpc2eUTN/CyanJxR0nkk5bXez3L
u1WSjB+adHS8JnmonWbycuizIJvGR5vBkKjhdDXKYDM9D+DXUAKb3ekmzFC3bTo9a44O526ljEgt
551WO8jRjHFvKPq0T4NsXwzpchbYJQN7FZNkUINynNMmP6IgjDEtiatmOdPjhoWuohGnpoQ3oyAc
0lyY7cr24M4qVpm2eszkfQ+53iA4UjibEvLIyk5vkDHZKDkRKbmgNhaTHnDdA12KSAr1RGjzjIVE
F5rhJk6qFzXRyDcsQ0DAtnhAYTiDvNQeMk2TeHAAmElG8aGi1n1VtsatOhf7hk39qkqWBD2ddmWq
01U3Ryw3KCp6feOeo6myvKgNEeeAHaEQfG22rBFyHlHPGu/ZANxPxMn4xIZeJ9VzosTTZaSsicXQ
1eiZDV3hl2LZd2AgpshBWdQH+9hC+Kqk+V4Twc00u0+5nZGwAe/UiF2CwQOueF7tYfxj92sIm0Bd
rGZJua866DYRwQ7BA0HV17buRLeWNs4XbSUoYI5hdc51b1Cgmcq2DUEytu6E/4IwrGGp8zNi1/dx
XIpDEMQRSfKxz1UnmYRYdi8fpruCkWiq1E8acI8dO8HCC4b8eYxH6JhtSdYPTrkodMMP5Eqvmj4S
fi7scDcA2dMCtM6Q0BachEO7e8VdGmaKFpBIpCgpH7phRu+ELHWysvGQ19wNqeU18oKYsW7fFipR
7IVtnlWhMW3q4daC+uQTq3LfpsFn24DLmVzGRsYKSWHQ7YjfWNlL+VCkF24yfZ7N7MGdw9CvQ6RP
E/orQghGJKv+OC0ZwUDFyhmDO30qN3jyKK1uELg3q/mDUQOjysTwGIflgHyRQcxJQm3jEsKtDtWe
3m20QmWLEaWe2HLHYDbdCgGO09zQg8g9Y0CgpURk1zgJUkED1f+oLM6aEFciWKb6uoB84FNGXpGy
+KwOrNALrb7rnEy2Q2Ju5cE4iKD4wFJ09DSnu3biq1A1OyRGFIBLIx/2ffh1sOJiFWQbMWfrwTSO
rQ5yPNfFi9ICD5bx3mLsY5aTy75qDcRPZLAKpKGh1qG2tAl/ifTg3IoR8qDYemgL83PbmQWm9wlX
YNVnfldqUjgaX1dmlJOHXbhe5Q79rsrUErFjHl3FM3svdcZ3NEc9Nycz1Eb5WuZYSb+kfBxFT4kx
dYm4ps+EwceNGRbc0qsBTfp9xj0aruJ8+kgaUngY52yrlfJ1eo+Xz9KuIjMGPK4T/+5UBJYS62Yk
xmGsUd4tlvNiD23ni8wpDmZuFV7kDNXW5C5S1cuZDOG6Lp6sEZisXq+Ujs2Sg4odqEGwTmNpmOiW
o1gcGRlftkfCdKU+LL00GyJYWZ70G2w756ShBn5SwZCpZgRaI66z3OYbldAoniv9phsVLJ9RKqWc
yT4c0/m2bN1PyUSwDrzaaNvjbEhhZd0s8xh4yVCXHpTt8iYNUbYh1kLxlzMbdkf2AB8srQ5XUaZs
yPc1oC+ToW51CosBsyUFOM8+Qh9bkytpM6GtnKa+FTHguVi1EdnbVEdwRH6mz1fsGrV5acKq3FtM
6mZOslC7sKfpe6KgBjfa1c6UbFNnPdDHRoVbPzRJe+Y23hCot2albBRgKodRoNZSGOT63tkOJhOl
ZcXnd40VH9syvZrz5EKNQ5Jq8ugB31a9XnTEC6OmHfoo3reVcq3HeK8V67lSu9R7XSRgZ1ampfem
aowJFdXSlQtraxXfDWuRlKaPay08FlioO3XM2d4xF01QwzRcrIF20LT6Um1Lf1Z8EV3NhXOZas3R
zDtWLmY8rIPJQAQ5Yy12zfOOB9mf+nBPBfjcDDTyoJrocxqNizfUmyGJ3R15ERs6Jeu5jFDIR9TT
dDAkNoYkge7qaaIOuiW4Sq2OQ17d6FZdMR1buFSSbl9iCSglIr/Z9HmrbOIYO2SA120cwrPQGu5T
AVGi0dxPS2OgWrpp2ppJeIp9PAAXRYBgJRzbkXar634wUxZxA1OxQ2CSPZJdMAxntT4rnoZWrZGZ
TyYBXkbZ7asAZ6JCJNfGVvTaH/Ry9OwWDwFZZtgF8we9m6JV1ikIMis4fyqkid3c1ymNBAq6c7xB
eGS/FOrOaknEcse2vhqtAC4vy0Y/TkPy/wY4+Tkq23MTRWIffHCUcTrLUQvbIOrGJBrJBpamJmOj
985zknCZwp5RxTxO1XwXFsKFtWaexYP6Ql6RQwAVrtSC/OugiMzLfNKOfbLsedBu+ip4ScrhXsnL
h2VKV21i3kzj2KySgfSOONNJ09B2ZI8bPplte2B4Xx0SkHC7tZseDxklfQHjBw058Y/IMHH8dWmC
7FrMNzoYKorkyipmchpB1rnOwMhuxOO2FsM67eqz0o7vx0xK5lqyjILKuWlKUncavj+yRiFGP1SM
z4JEo0a9a9xhF+jjs+awXHeCkiCwEW+Qqt3as3mFYPAuycV20C1U3jHXIMowPYdavhvFhxBLtmfk
GG60HGU5sVnemIAlwsjMDdEY63lwN1W3XKSh/tVNPw7lWTnZfoVMjfoWd34qnLUreMPAHj1C0SM/
zEtkqjp2MqWlZGnVH/MM1S6vphzs3PeXVR8/2IqMnMoc0qaSR4H3dAzsnZsdcSpdkjca76PPptUc
4Sdf9rl9HCgm7xMHNJWT4ZUoV5kCYLANe7HDCJ/Rh3qxg+6mUYnPq1halW1AClUd5ei71Qu7t4bj
pIGUCZmqD1pX48bUhnMtGnrW3vU5gY0pQAbri5ZF+QUX08fDdD3kY3MXGEjfVZPB1bSqT+5VYTfB
IXRseeNMM2+hbIem/Vi1kXUxGWhJA6tU8Vg8tGEb+IYYFMZxNLPK0JxZUX+NPHajaNLWxTUGK80K
q4rtfZY6d4FgF0AZz/Va9h1uy6qKZyyBo3gxBuNmyKhCuPlZPrOf40FLPDEa92W+teVeQR/jxHOM
+UmEWHcDhhgzYpflhBNr9lB91MKIy5bzMIBkYKkxOn4KT5KpESdbQFxFbiuDlyvGHbloztZxLD8I
J9XLu9xd89B8gMlAZ7HsjiKAJoFEDoi5MXhCLv644VtfdDbz4GhvGhmTjF5HWcfWQc2iyIcZ/lgG
OqFp1nBJ+ikhcgJLoDIQCSOgMDZwCjlNjK588UQ6bEXE0klFuZS6GGM1oH2eioSbVepX59iyHFJC
ISGbX6bo4+tr84nXvZ6Joe4w/BXkicePS9A8jOV4hoWX0De2dVbFFG4HCMTZHr7+zpBhSZSvzS2T
rLk5Z26rrVUVptNRxRoTk357qEfzqSpuMlRC140WHMzUMODseZ0zEAKnwMrROoWkDtova0tLH81Y
4CiZh34dDa226UYxn/UdAHi5JQjqsLvpeftBnY11oIoUgbdylU0iX2cVWmGlv2jyVPfaNs24eMsH
UTjO9ZiL89zlIqg6PexO+SKUfLiUKlDd7IwPWM1JZK4weWXzRV90a2CkvFVXaH7PylYNlSf2CzWO
z+zxdb/ZO/Z+kZsqV3/587xjOP04RuBrOw2jaqeqe/iqoAH6pls3eDBXthvdVkAOKszQh3auz6ui
SNmHbvuon46zeYhVwrGTvrwBuooUvrkgfycqOvfczJoLY2TrnhQ5250gsDwx6yWGG33f9DwnsxZg
+Kkby5csRX8ejflYQr4iP9ZKt4sVhrswgIc/dTwl4SdrVoODbZ2bSwBbupwH0hiXw7QwYOKO2rsx
JyecrxGs9oSNFey+DGHtsybpV9ia1lGG2KudeHqjm4ySBSCSO8gwF6XePo/Js9aN1rqSpZNB1y9B
fX0uyWvBz1W1/myfRx0GipKtO/M2cRcqt05r8RGCUc292gIysYSbROmATSBhHTjVecijLs+zo/b4
8WuECC3Xwo+CKT0PU8Er7XXpRBBanDsj4KkII+UuY/dB2eW4FFQexEgdtAn5TEj/+APfoI7T0es+
Fv2XQMN07Eb9FaEBpMgpicFcFdyZvZy55QiRaPxL112AD+aGc9avZNEiia0jMIcmmC5eHwcktyAJ
2uxRCi51uAOruE72ccHQ1E8VH2rma7AEMnIVYBrfS55rh9fmkfWkDAImQY3EY6J64uTQGjMneoqm
ct9Lm5at6fdq0rf+KMRxXhAyRwB58mKfzcl9xsJF3pzyvlR1vmkXdldJuivCYiMHRCVZjiHALYgh
ywZNDqZvdoFmSO3IHKgsybcKwu5CyXnGVFIeVRY4v3+cYLHYhshRifJONSiEs7JIYoSlYEEvCKWZ
n0GN9HoTdKrNLiwRVIcqOSA0i6dgViHfjgDPniEbrsLjbCvMOS2++Zo9d4HUoowcYvtCxsJq/oS/
3349N4rBUKeLTzUEWE/NGHNfL4eQn7mAS9MbX2qHjyUvBESoO21U4LqF67rUCAvSMmM1wFzrbPvT
a8ksyXm71/M7y4rZMkIISwRBQl1/nMzpJpHZwnl+ECl8mOSeHLQvxtJcZ/GU+QjLl13mYFktXayp
5khyxSiUjCGM1Yqa4oJTlXZYL8p8bk/cxNbULJvWVe5ywndeB8jXgXsKa5Zkw5NlUwxqJhWbzUZe
/tcpYLLo+LihCXqYTwqDnRnMaa9Yju4ERt79bACKUIIxlaB65CJqEiDtS2s/FUW4YzhvmZepS8rH
ZIqIGywbEFkRJTNh+5axrxlqVxj1Wr+Z3Ds1GL5UVfshrZiHvisA/1Fi/UfR51dlXHTtv/5pyML7
D50PumkaGmQaO6os4cqffyeitBq7JRpNIG8S3DUzTv4+P7OBEaQgIQgdtYruScKkBGFyUcLT9Vo0
zKrgTn4ypQACm4af5CAgr61ws2enA3R5mIr6qk7AV3MTxj13ZaWsZTnTrVSakzz5ZiiOiaHf6O/x
Wn9qIMlvBA5KypAt03ZPGkgCNo/boR7C42Ud8zFn/U5lzIwfO1vbllP/yUolgwBR2a9P5c+pOhwY
gQjaWjT1GlykH08l4as4vuKBU9nUm5JcxQyaniwDd4myVjrrKBiW5Sgi5YmanPL7HnD0Ej8iDGXD
7z4YLB9m9cyKW2QY3QoS4lchFzc9T3NE+KcDMqfng9MqeJRrhrlmknlX2mj81FDkixB5b5mQJSDS
nsbHGwl6xGiOzc2o8+DJTy7HvzGdrnGeWU7yWA3NJfc8jBseXztlCKtZd1hzTGGPpYdgdIA9dCQl
5NHGfJSURznEp4zAvUHtVw5ys/a0mMyZJf4Be+YXMIn/vhCi9ciQxPu1BjCqYqEkq6zltYxYu7xe
sr/UJnq7t/NDy+h/1iT6T/2m/4NtIun2+M9tom3/pfuaf8m+fN8kkr/y7yaR8xtVUnQnNrRXOkUu
TZp/N4n033DumDSiuWWlu4ZnoCibLvrXPzX7N0q0lo67h1a1zAX9vklEoB6vN9HS0AqFa37SFfpV
l0i3VfmkfTeoEUKBuAwSymsbC92MFGR8N6ilI2E1xlKkW1FPYDbkRqlmx2RE443ivuRyIyXbVTso
YTkPYIm/hyi6pPgwyu1XUJvHJOwvaU0c48+F4sZ7YkUvg+w4sXeTMlwqxY+UvW4dubmr2eUNlwE7
vkJLpOEbO2DafcTZc0xSOC6ljSFYwRHj9+jFIliwqwhc4dqejEMpt5eC6XKZzoL0Y8beM8u1i1kP
NlEvZE079sspJjElA9RRY1Rsyopau9zMTmxqw3KXhbyhK7e7jQgiap8mNILyzmJHvGi3Sc8qMUVP
tjI1DSR7tzzDBWEC/yCs4glWzWdKcaOvbjtdNmWYJvUuuKHYB6WBVggLoOxehcRRWyME42rcwhoy
V+AdH+fYgm0ResHk5r7Dbt+soO9BZy/Rv1JZtWsKXwZFxtCgSBDOLcZB5aye+q89bIdAFhRmKgu1
I55Zd9B+I9xy1VB9wK7L+ql+oLJ2HyQR7QVZppjVfQ9Y3pX1CyErGRoljUXWNiJZ5KDYAdiM1teo
3omj0smlfEqYMBvQ554qiayWTLJu4lBAKSikOJk1nfUNJjdnR1K2dg6yiSRNAtn9wCEeLhxibVUt
BrOYCeUjcaBXCvsFnN0mgypm9VO6bWEI7TQAZ6ygUnYfGDnZyD6UfQVFTFaEelkbKv4/e+e13Liy
ZdsvQge8eRVhaEWJkqokvSDKwiNhEvbre4D7nLt31O3o7vt+X1igKYoEgUTmWnOOWbotTKQ6DWXD
JFfz6NyQ3Uotux7Xhwb0jaHsmnw+KcSQx5nBpBFF9FaPUrbKFOnSkw+Lx3yoKFvNpZ75PYUs+Tq6
UOV6ylvlVudKKXjNFL6oPfv5VgkjTVsJMcR2kLEmfOA5JTO7A5sUt3MTTpTTMspqxGnRvY2m+qfp
7rxhgpVl7LCHR+tWkVMpzcWU6KatVje1EGI2LI6Tf2olpSp7nM4etI803uYpFPyKrfLnUQIctlqg
uVUFc8qDM2VCI31aFV+jdNgs/bWbjGNvWoFg0tni0bQMNAlbJXgCsfyYqNLy17D9YsUq6FkF77BM
9IziInXLzvTrrdlJcnmxywzvZwWdv2dpEw85JAtqlAaRw6CM6NJo+YcaQxZr4+LSUTBtKZy+wIM5
D1stVVJUxTC1QQbnfbzVW00KrwMFWJf6ni5P1Ls+kiq7jGa3SQknVsfVvqhZfksIg5mrEKwj5SGn
KG33CMSLnOqWZhQeheO0PI/5LZM5EWO6rMgOy8igzbuPeMsKwyVxQR2tRfoiW99s1q90P/2Ugxf8
wpZJJvd2wqJBqM2t0mA82d2GxOj6nEV5QshEaWa7KbNOHdG6qOet5GRj9Ka7kjsEDyVVmE12TuxI
NXHQcV6BvaJyAhN8vxZY/1nVPzjuHJ8vhSQeZBUvfTkf0DNi+0ND26zgl8dmrzvZEQX0z7HUHjjU
JX3EdKD2ktQnGuCBPnjf1kUyUS3M7KCNEzpfUqcDvZvHKIEyDls636Vyaa8k6ESZnqKzm+PY7ztn
2OfVGLkDQIgk+RLbNMV0TjYgCQ2toFibQpVQ37aH97KkN8tSxM4YlEMHWOXYFTR9M4LJgKIkZ+EZ
1J1TYUWGuRzIR2VpUCLCr73i1zK7PxiHCNVLsO7XkpHeLbTBB01qcIYOtxwirj+XdAEKOCumudKV
JHfFXWMGOah8D/WgHjO+4iDcFdRXepG9WlysVBsfU3j3mm1Oz00GqHohoe8A9tIE9tIkuyWOaUTh
fZMM54MZzx9jB3qvAdvzRFHYiJZm42y4ycuQe8TiVUyDktm+KW1mfcmKlUFXaX7JaQ4RGHBUIJ+k
M9z+7qy4OHXeBox29nHS5e+x8JaTAMOEkGGnzHp/UZLC4jfJ4p0jbeM0bV22tuswqi8UlVfzV+1o
j7Nd21e1ADKZpIvyYFll/ZXrpI5RQS32c1eWcDFiH1eUHSiDRTDXrEPSsodwbezuzH7ec3aSwTXo
xdmuAGsQkZPdEkMFaUWfysqtbj+q3RIyVwZNB1ANbpn0vvZz+dpns/cL8YLv6eJzmdzmVqTwlOK+
MM9KbzmXLDMZDBSopJaanVnEnjvEZ0eSiF+z5nfqErUnFJL25rEk0GqQPiC/DS/EYQo9ieV7sJA1
MGTL8zo2yYNuM7QC56P8PUV21R6hGmoPc2kGk0JQhnqp7eJgxNDzdD0HyVi1tZ+lBteu1Bcd+6iV
LWQozbpmlfeSEI9ndXoFWtL4AjF19a9kxB1TpXpWlvHWjzpd2JyomdQAFrG6AEiKuDk2hfWibU0i
OMxu2ORVARRFN06LkiZ7w0nnc1vzQ8Rx6ud24X4BQ+cCdVG/tnaa+5qTLJ80xqHmiU8Rq+tDr849
sEB38HUvMd50d6n3c2sMsP70T3M1vNuYFi+SZiPh39M3w+2NoPAQBa69t+xJFZ12JQ6nh6p1l5fS
Tb6A738aOc8vVmu4+7JIBt/04DJ4HRkPXNaVVYmPszJlYbomj5menJtllJdcdpfFYeXoLfChICVB
4/C8JeKaRTSF4kCQ69x4N2YuXAH4SW0aR6NIWeSK6stsINEuU44QxZ4/OuAZQT2sjIvNdTUNIgm9
SdtTnviWFk51cjOC1VwtU0maZGRpk+IVQie9j37siS5F6dB13XiQCbQfRJ3MI4SynpTB+KFkzfzE
RIwvQTiX7SyP85r9Xm3tq9OtwyFzu1AZXfIEJSmlCwybkfrQe6fHsCm1Wj7gF2o2qGn+rEu1ebDm
df5W0+F+QNU+Pcctti+NqwrjvHXrlEJeKIJYT0P2RfbLRNtSS3d100HX7LnglF2SnThBXzl3+kNS
LWKf5O0ns0bzLBLP2Lur9tMraWcWpC/JHE6hRkJEfrJGLrDs652xIX0ner+Rs6SPNbTfDOpvN6Bg
KubitYQH3G9gYNXLn1AjgcaLURds8ODSXI9OBsNsqWRkUm2WmX3yCi1qvJTjxPWhjdHDbd5UsMTN
hie+c4pRudQeqqvknTlJv2tq5lQzn3sCcdzAMVns9rtoN05lvGs2FvJQIA0ihgnI2OoxNXKvM+Dk
DHtQnpvfK42zRtEbI1BXw9dHqit6A3dZtC1Dpl6lgdMBYe1fNfZGsdLFGLV9tayA2pZHFhc+OVCc
wE6XQVjgrOgpy69CfJQ1rSd9a+LmUn3NBvFrontBnwx2wTDK54K0oLO+cQ08GX9ZN9KBHVfnWdYy
ytJXdwM83G88GotQbORQcorB/PnHg/fNVJh0k//c/Ot/dSufUTf06B8v+uuZP18v7rQIaIfDcXV/
3p/96yH6F9PpH//9H4/eX9WBjDpoDLqCUtKx3W7yjaFxv3vfWjfsxd+P/fGS7A7XuD/9x2vu77De
yRl//J+/3/Z/9fS00T3gklMPtKzqOPZZfSxWwXgrt837/b+fuT9Gp0dZk/jQAXqnE6m09fHvV9y3
7o8hW/Cope48YtSJlvZoAXhW/uP+jvcboY8ZPebtz9jVxGsYksksBRILqiAmQR3/w8+2a9qgcI36
KMdEHF1rSErmap8Jmp3DuKz/+ogIAv+1FSMsGtsRKcPCyScmrTpCVayO9y0li9mKE2tXCMBMmmLQ
MtxuzNqDKz52X+9/itQByE+UQx+67Y8qYmSnbJ8BXDjtcUWSEDtDS0kRkXEiOA1QJ8vL4K+1tjje
t+7P66vJ8/cH7/cddH97+NG7v1/y11vc7//jff5+XvTrfOhzQvRae+TqBLX+iOuxPebddNTXBKuO
DYb4odh2gHTJuN2VjePA70ZEM20/aZcoPF9vu/l+/77VKcnoe2tJ7Xx7zf3G3NA/BqM8jLzt5zAF
OCsDNzJQOH3c0we574P7Tbbtjb/v3ncT2EW9pNc1dAWamG3H3W/uz/199/6fTOBOfz1LkY0rw/3+
/Zn7C3NYRbtYe4xt2tkJ1Fvwn/auMsjh6LbWoEtfbCXgeDJePNmf7aK6TG18NbVvdMf29TqeW5uf
qNYOOFmipF9IJdH35BsEolBCwon8muvrAtGxcB9pmDAEaDdt6OFAiSfV0gk4/uJAaipUL3IU4mLT
5NCY4lv+rCog1rJlj442st04SDu5lxYZxibcBg3slzqFIFjbIuywhxfNGDAMXjuz9R39d1L/7tcs
rMxNa6H7aMH9eJroMSMbScrth4yQB4VtARKZ+Vw9oK3zrrqx+OWW5hyU3bID+xjnMlDmiNZunATp
kCDwUN5l134gJ38e53fE8GHGkrco67MxOGEt+ogCg1+P7c42q5Mg0xS2mjzNgG3lwETQ6KJCNQ9O
lfMlWMHUX6fEPDrAmydAgyspI6qt74Xpnu1+3sOY3se59mOultchNj+mLD2v3TdjoH6bpGe49JRT
c/rkKyuC+TT2Juc3FdDGpLEwBbVjnodF7omN3XdiZqI6h4OEmQlyuywfx5FLibKbteKmTihsesE8
wLnFq/s2VuLZRRTcpASGs358kNn4wjz4UlTrdfsC5vxFFoGwy/2KD2GYnYOopl9Fqb3g+nnrPPUK
BhzHhY48iRVYgcgzpfVZwxExjJ9zkhxU0B5lMfBvfW3c4dJkcFFplMaO9jS4oSrSwyzbCB9CUFJ5
dYxAUowRgVG5+1ynx3SZEaVZsjwD5DmUih41TkvEHlo/YFPA8o+OJAF8mE8C5aStouTRskjHjbvM
j62dn7Jc30OJ3UnYva03P8d681io61Fzy+Oq1Bdv5q/jTXG/umT1CmYBONyOivUVFjgNPh0WVEzL
yQol4ccGWs3C7g9CNFERs8ZNlhMrnstivIHQ32eufpKJ+gTg8TrkOS5Gmy+rBzLTwvpbiv4jX0C+
qaTtDGAOV9+e+WHUfse00fMUiGfxcbCcs+XWl84oz7WrH+whuxSuhWLkFW3ZNYZXZidOZGy09j57
J4zgKyEJjspQQ3PtMJj6qTD1YyO6c+saoetAhDd8zkE6UmY7oWwF8jdRC1B2MkbRClwJcsVNUF4v
hi/m/F1fkGb28uxkSZTOepg2DD794CcLNLd417b9k1onjJnZD5EZj2PN5c61DzJ+Q217UCeX04Cp
5rycrK26N8rjZFChME/q5NzyYQgKezysefI56yN0feOR8sGRd/6w5vLGivrBmCEDUwVk8kL3dX1W
encLfAS9Cys5h9fZqiGIjX3TYY9H+4e/1tLaR7eTX9SGkMvWua2NecxBsTUoTKXTPSvIU4dk2K8T
ItgWKloW2A2jVZ1EjFAsSoendCkei3r65qS/V6md8lY8a8iC6ZSza/cKB5+9Js/pQBp40Z90p/Th
2PmN1HkHQllN/aPU572aqZdpXaFkUtTTxK1U47c2XZ5Fbn31qvojLyUL/ngvxfJVHYuIsuVuRIXR
SHHonPlU0CYrVSp0MyVHhBuuvCqdoNU0PTgxfdbxi1vJN9YNe62JIwySx1o7w6sF7y7OEv3t6CS3
WFqHnlqI2Z1reur05EMAGPSCQG02jO65+Voo8kmvmJOu5zlmF6v1W8PioKAC41nrk8IuFjpHkqI9
OXkexVqyrxsbPrQ8lka6LyvvkinyecjqoEAfbRi5n7bFYz/bV3t0bkxfn2LNJaY9fjVhJzlJvRer
3CeKto+V+DIWyqtVFA+Icy9t7EWmjnlu2CC3yqFAj4I9N4xhtzG+gUSPd/bNUdO9kOlRKPNTm44U
RrVDWie3rHYf7Vrfr2XmDwAJKwB5g7VPmfKrOUr7dQazOEJrdyH4Z5d8KmiSWtHkDQ/Cyi7TlJ8W
074qSv1mpDlV8dIMAdwJC6aj3vjpDR9tNrV+b7PQQ1mrqghf9WQfx+VeXcWejPRzOX8o3bifquc2
Xo+N7kbxuHJ9UsP7IW4UX5YsvZb4nfoSOT8iO6c76GJglOkDe8SvoMlwVZeLxlEQj8tBzeEX9x+x
m75m9HIXaz5QSH8o1/omsvFgIEACFIZEuD/IlxxSFYoLbB6Mm6Czq6QO4kBU8jT1L9UAuc1ybm1q
Xmx7glso94UgZYOwKWn1R61kXT5W57JOwqLIjigQglzG79Drf5pJ8W6nzjHu6wPg1RPacI5pCJxO
dVsz8ZZTUSxcM1Td9lKXkQcWMH9VrSgDpehNz+53p3ubimsb05HcWVNgAddOjECTn60XOlNEOU13
Hk2inDF3XmvvRuQ5hV2SnAf7Vnjiue3L12xODuTcsSTRfS1/xEXlGQ3hNfAp863iOqZvjSu+iiYG
uJju4lQ/AyE9Wi4I7CW/uIwny4JCmLLwxRTWTtROsBneJiXFAYbVZGVEiNcwtQRHMpDcTA/4xCBQ
P921viZtFmplFtUFJUQl1O35EDObiCNLinNmWYE81I4dtMmlRPRh2sNNcxwuS0wxzfFoG9nVMm+d
Dq7Y7TFMF0FZmJE568Gkl0Gq1P7czwfWY3tbpbNg+a1J5TJl1JfVGS9FWVjRUhyz2T6IsbkZOrq+
asOGv3gw4HPvakrrqvTq0VSLkHhsv212ejMHcfm+zAik4cN7UIDddPL7aj5RmF6qhQF43U32cYYt
L2P9UA/LpelMNFDAXOP2G6vm0jzO5DJYGCncqIUfOrTbGL4EC1c06NmhPSbHtK5PS8slvlW+sZoM
Mue5KPuwha07NDV18DmEYl1qxLxkJvV0ypXuvBNYqlusR5aZh7XJ9Cs5DCmD3SB8TW/2Hg7Auv7u
JjVKgSyoqJ7bSLYJWbiocQf1ffI9Nw5FuT7poYGavbGebSL+HHo0wooPdc0HjVk4JyIElxo7/RMq
6dOMgFVZ5h/IP2+2Iohq/4KX87ikWlQMy2tmr2fbpTBLHdPOCTLIt6DA4tiBJNYM64BSMwD4TWMY
Fra+lZkf49U8m/JrLZuzYySMRwVriSkAzrIzWSItVLmJrTkILo2dw5jSPTu1+lC3VLG7GMKsRRcH
j4O8TivpAqYIlXTZ08VALxZHWVxEul35psLwXbzMhDglSnxQk/pStky+086n4PQ2mF1kEWFXT1DE
BWd/+rYKeZ3N5h1ox4sbY8Wy05Dung+C6aEZPnt99EeTVCEWPC3XxW4i1HA5Qv4Nxo0eqjJTZuTQ
NHCclvbW5UjSE3Q9a8MfjvfiXdOHAyTwvW46kW38pprnG2p1XvL0ZOTLLYWGuSbzmTeklZIc1YRT
ZUMHF1w+t0AKWoJdlGCjVcY+TEUSzY7wJ2/y5UzPDNNSmuo7SjhkQUh/xdLbe2tQ5Z6/uE3YDk8l
tfyqaHc1EizLmE+q258KdwqHwvItqSCPAUPbqAGuUKbyJMObGV249k1wMZrXIOvHSEFAaUv4JjWw
4nz2G6fgSLLP+ZyddPihPDVOG9GmD0cVsfyKXKlPX8hJQvnINarHGzflUSaaB2IOn5S3MmeN4iKY
rlTK1kM0WHSgDOb4/YHhm2JvjNjaQH9+lEJ5QGEdrYYKGhjW/tySiEFg22YRIdhCFx+F3gQG/jzH
PVk9ITyKGhR1E8QW7HwSvFIL+359pFIZzvTXTLi5Nh8wLZG9TuKQoEIh78bz4tAoIVYb2jkz13D7
2sgPaTyIQ6nKY/Urm6ow7q+xh+VCN6JeRo3SRqbT7VNlfIF98C4EZdZGvbYu0wYmt6JhFGfV2BBQ
0m66xpG5ej+HsyYDfAJ8jxJ81+sMXrvV6QUh4hx7+mi5QlQNC5yOL4H9RKHJODhlsLRlZHqXBXG1
yXxRY3yOzfXqqDmxbuBUS+ccLxDmLWTd83fST74Ug3dUu+5rUz0N2/JIRXPPBH6Q1LU9cg7U5Tp5
G+q8o05pXoWZX5PMfrJTmODt5uDgBMrzixgl36Pxqz5laO9PpmF8kvFygEFJ/bzTjL8cyfgUFM+I
6Dg/zNigjJFJVGpHxbQNY2T7dcs+d9XLlojVwRq2FWZJkrGdEbDObT8HD7ssacgc5dyZJ2hWAXnZ
F6uh46uNSCE12gJ2INox6r2epL4ozfT9CKGoMeW+6YujtnTR7On+ujQ+kXZRUiaRq88sXOwbtYC9
Cc5/RH9eMzQbKfT01gw1sMUAscMBGVDdeyS5fMYYlgo9Ggr7YaBroNvG48TwWyuXYTWxoX26Onkk
XLDWwcRnt+yyut11NlUZ3dib2O6yWoR5QwW1m4Ptx0OZisRs2lkjQG6M/R7v7GzlnZFkagK8DOUp
afSDmXpcUGXQDGpoQXnTmOnHUxxH9+IPZisw5z0tRCENClA0pMQREWKuBvfN+026PUhghOu7nVHA
VCoEbVjyBlACbE8hRdjaD7GyBnZlN1y7VVjophC05pJMj5bJie7ljz+qIX8/9l9VUbIx/dYPfBCF
/MCHgma9H8894O+++Ox0vThYE9Wh/1NAa6nL7zAvLOwQSknaglGLRBI4X2Y4KoMT/VVhM3t49X9V
v/BzEX0jXJZN/6753Es6o8XiHdhq56uCjDWrmWkrWY9yqTivO/yljaym94QcemI+mvUyjbn9luBS
8ZR2fE+F5x4mUY4+5tDq2bDkl0rECoUdpkRGo/Zf84b0ABGf18khyEzJcCHEKQJwe+zes0rhwCQ9
+Xi/m9I8KjCcfGmHubpsdC1OAK97T8Gy+FZblof7y2RiRvYcR2YjGlyyw4B59crCWruuk/wAzeD6
SqkVhz5286hiDhXOdKHendWOls49pKwGrw5E0DfFSHynIafI6XURlBr6rn5cEc2xtugMxbgVfcl8
xc58mUz4m8Eo72yNQI4mHw+osKcXta7LpzJpvpNqRv9m9TgpCBndsg9nLnGPliWKkGpjEWlUKcoM
jnjLN3zW2uqlmCwj6CgR6LYWFvOsvBqL/KVPS39JNbyalVUB/o7jDyLCRlKQ8y9T6ap7UWrraa5G
jLBagd6Z5arUGp9khvNgmsxTsbHafG8GPosCZ4o/SSt+FNBl8L4mHr2qM4FGSnIUKtzwM+jLDKx0
dhjJhp2imvXOVilF+RzEGs3Tq+uiRQikRrCXEi7T2aqRmrPGQQLpTxQ/GlQFAva1ZTJgeHqEhSya
hP6y2kuoOioxC5L+Jd97tA6qWJ8Aem12jMPSXUYUGQinTytpU/Umy8nXwBywvVQArlEf1BZdPwdv
EsNV07bHMn8uY0HjOMcGNx2GsvbLkWPBU0IxEl1cDuSQmDToIH73aaB2+77RsWn15JIwXdH2Hnak
oa6RwyM5WdOwcLDX9eleoXKTOW6wql040lOhWEspcNlXIzC6XzarcXoriMa/wF9hDt4/uSYZK6sI
HIKCYpq3ovBCOyMHqUv8XK0eEM8d5iLdDci6RfJpSvySLZ51s+/2BSq+vqYTXIUkGvHe9ScEO9kh
WPg0jCeKHNZHFX8gX7XxI8rsuHBVVQ82OWzDcko0qoBZ5U+YoZTmTdNPjXGJ8bIl3hHG2Ew/NmN0
SkOzosgWCjcP1Vf8w3n62tlPfBZ2Q1+8zd673r1yQcTLm04U0QiPWIYXWTOya+95tilYMHQSaVra
TigXAZf/Jx3WXanguzC/saW9MZcuSYsiz818062jg9CrS75anFfHTKSw3bHoqe651hffIJNEG2zc
keSLEOPjOczUTcIC5GFuzO+zu5DDIn+zoMJe72pn5KZv5eNkuGfLVKKiuU5zHvSafGeORH2FEmOL
shF1RR+/Se3acI2RnvvgdE8LsiDpIouqPjd8drm3JrEzxfvd3Mk0Py0ydqqx2clYBZqbd95AGazt
ZQ78n+4VSrPO4a8ISrVKafpuPjwX2kqH1YB8+57oNWe28mQ6nypzFTGeir5nZTA9LE2xG1iFbkkJ
dea8uouOPL8jZGY+unb7vNRZtKbOHi8e5oNlCARVWdc8CLrvKpQdZOIXzxavpjBYcMOKVduoXNXn
RJ/2an8SphethXpYOfzxtx28yvuadxpF1/mE4feSimXfETIhfTvxSLoeH5xJPNisjBufYaYw9zlT
PizH6T5DI0MPvVpZXZPYur6Mw/dGj1Y9IoBrZDBNnrdTW9Oj0qixGUz4bn6n6itqj4TAu+bRUR5j
cwZ59FjaJBc8ZD/sYje9NBDapsBs9haxB8ZJIcEgwff6lrkfbv4xFr9yzo9e1YMGNglMyGvtcs4s
m/Mx2WOr3VwjBdbPxl+08XVhjp6TLVwOb8Y4HbOeE1eNQ4Rc4Sh1uiTmQ5pcu3m9EFdzLjHXMMMY
lTjssyzaSg2Kab1XNcF2hH3UBbraZggsiHUPGhbDOEeYpBBcbF8SXV7iiXBWR1y9rP2GFVR905zu
EzUm/dH+sXHWRwPTqzDVE9WamqvFOHQvHcZNY1Iilh+YtGq/nZnbJROSGYujOX8c0DKM6BHo+/tN
pu2drAkH91bml6FiICdVEKq/MjpvzUJ8FuCKwZbJlqr1M1467+YaU390HNAtK0Lob5BC7Z6wAlMZ
FhZ5+oSRrrLOhNI02OFWk5mAU/7wnDPukuy717gTFw1eMGnMnmZhnpQKixbDMMXW8uKttv5DU5i6
TJ6i0SruklMsMH8XiMze3cI73l9ht8hxOs9sXgQ+InzJarqbTCJ9qgExlqMnzbEcHSeQdOlYoseY
EvvYeW2JT340vOXFnrLHEobszet64qlJaaE937QfQsaHJfeAS9h5eUlUlXFnNNqPohyaHagC7bz2
evLmrGo0Lk7zkcr2xbXtgXQp9wfpfsktkZbyTOEW5kZ9EEuqckQr5UuX1+VL1p/UOW1v90cs1ZDB
rLlqcH+uHG333JTJk8oVBRNoe1yc0bvUesmyYNtioeZdehvb2qJY3+hAfR/SOZdhuebNNupvtyqS
pVO/OFmUu9mrqyACe4ihTBzd7ea+lSjFo2G13n5Q6mnmaj7+BsJBdzK3jaOtpf3OxF2+Za//agj7
1RaV6BXccGe4lPr5vrVgbnsok1KEFlha1v4WokDZKQxzuAXnzLtwXFBZMAmcYZLLULbKscKr2TPL
LauZzgDNgn5ebs6QmIeCxv/u7j6s42TkQqNETO261/tDTAAPYz531zw/NXkDpsBwSgoGQEjud3WS
LsNqxpB/v0v45ev/V4f/byBCKLD/O3n4XtQ/h+5b/091+P2//FseDvLHMB3DgsdvghDaQEH/koe7
3n8YGCRcE+IVdDUgdf+Uh5uaY8OHtF3TQtINn+rfDCH9PzwXThZq7r/YQ+b/izzcRGf+T3G4ZemU
Hm2cLpaLD85S/yAdQ4igVwTXJCSRK6I/GJjwvXRSLycWK7OHDctjlpYFWJkwqYtzHHen0Ytpnp1I
+7lKNX9uhuI6aNk1y5YvadXvFvLWRrI7WzdAAmUBZ9Dd/KkqliBZs6/DNH6gqLkZEC/icgjcKv5s
tJWu6hxURfdduAwi3RqsA/4vLKFa/SVDoVI0ZHo6Vgh24NnLKAGSvinTX938P1Cz3f9rhxgWvxeK
ffwntmP8CT3OnH7SpTkmUbZ0qMw7pzyvXPEekAdniar/TGKmEtZk3rBJJhcEpDWtbJatyMoflVxz
iNZNsheLWeRhHsU1rbsvM875j1y1PrAwWzveUWPokilho2j0FotmkZqOK3MxjXXPXO47K3EeCrPt
bloRIp6djkYqzob226iWkSAQ7anMqeDrmblbNNq+IFqgltAl7Aram7UA72AeiUtK00Y5xPaY7dbe
yKPO4pPXY7215yd6896icHEgGSpH2kkgR+ovZmxuFS7s0WOdn9SOvHg52NqtspGNWrni0ZdRvYtR
bwHshEbyWc49jdydkUjv2KrGSl8AC3kHmoBCQvfoEDF3YDmSItQCc2CTjop/J6muq7bS+uzds24v
TdB5pBwmxahdWXP8tGbl07Bj7ZtY5Hvy7tXo2ZX2rGAaPvzjXP0vDF/mxnn7hzeC3r+FCwNK10YK
1M0/vRF92hnQleaY1UHPYrX4FGnGsiCmb92omBlnrfIX0c47VqAfrg4JoMirTw+Khiyn5uYx4zjQ
+N+t6pScvFp5qUrnrS+H/gmBPNJoWTsPbbf+GrcNkbnyUUOuu+i99+JOqhloldfSB4M09ZDYtyxm
zB8Wj8aSTo0kTUlFXpmUty42xJ7ALPjZ2DhUyBRyi5mzsdQ+/Pd75L+AfoN6xATHsLD98yfoOXVb
BGhelkYKro/AnVDiQMpKIrpSoeK6y272MqZx3sKysQdygMXlh6E62SP2iBAaUhmJgVBYXAxUXBfE
A7OVAoTR+69mKjXWwOhNqu6tU7Q4iKuKnDz3h7t5ei2aDVTpGv9/+EL49v78kSnWkY2AyQaaG96a
P8a4uicR2O4SA/QV8Z1UzmWRVlGWtVebwzBaHX08Ifsmi+i+iQUGSJQzzyzVYvNU5WgC0sZCuCnl
UZnnJJisnBw4MtUD2mx1qGsLZgJwFIm8qnKC17EYJd4HJ8iE92wq+uZLUfdDugjfqq/Myl4mu9rQ
Kk0PYX685fHvRM1ZfJXlq7qOkachpO8yFu/wVOpevUkgVEJ/Q6MS1m2fHPPyLV7aFPnG5juZSe9E
QQGuMQejlZQrsdstmV05CUm5/p6s7nfVdl4acqJ3zSxsos3ml3TjbmVY3hFrvY72zwYej9T6d7wV
fjosZ7gWjBPla+44F+hpGA7y+a3/tdJexCkPttixIDNJA2wZNoi8mup9Nn03zHZHtxovKfKDdDXX
XTOm3xMXzkzvKInvcaDM6vg97Umd29ATorae+6kvSASVT0MaX9zM1PauzGIocCzeFfObSv7ZPGZQ
PoySlLYqx2ndZDs5YzfKqyanF/2w5PN7mw36dwrLeAYK4zulxN+jcOhBeUGqYhts1yulMmQOBBwu
jjFei769mq36jdaKXwugNVhKMvxHCX6Ycc52RuGeDUuwqvSkulON+bUBpYSDvP9scmQxCC53ruLZ
oYJyAA7Cd8uU9aFyV0lF7z/ZO4/tyJFsy/5K/wByQcMwdS1JOjU5wSKDQWgtDMDX9wZYlYyMyq6q
1+M38UW6AuBQZveesw8KdkQI0RRSieZ4bVbhnZkWq45T/CjHigK/TlqailJgQVGY+Urki1Op1rRF
A2RIRuAv9bFLYe0k8hjr1dEc1beGhgM5zdUhzjTjhmT3ZoNM4Aw84qL6VICYMxy8RlKkDWg6Q5bp
deW57rRbFH8NADgTyYa1NSEI3A42znJPvU6DC8rpeuM22ZUooYulyEXNRo3ZzjLZD61xFvFeZpZP
vqfKJLrvSdq2CPPCEpurPoYk0Xw0IUAXoZbrPlIlfmpM/oWtOEfLdtNNS2EOQ7XCh5smWnV2eCnx
zBGE46OlCaMHJpEfmUFxufGZmHpN+eml/mYAE7Us9nlF31mVxiLrn4ui6OCPhQdbp2tkZOm69gx1
ReqftbCS965CNDsMFL/UqBnITB7wWIvSWWZMfPAEpSuXkmXfO/4mHdxt6+Iv7ZRNZcCcGhv3jUDd
C2EaR6TvyMecF22SdhXNsDZzFCVelqs7YkSXZZBzg0NyOQbqhQD5HorxBk5yzmQycM/WdKG0EmZB
GeSfitmkZUWYpXFQyboa1qHGtLP3cKKV8VQIdoulUZPYm4wXs4Xnars1IoziRlMSDMeWedc5KMuG
XsWU17LrnQHaIhV2DiB/o8rqrtRq9zgUGq2E6uDHu1RrwuOgp5T2k9JccPv7CGn8Yc3Tnjvm2YDu
U6q60RNzihtNUlsLdLIR4jx2VlVQ3djyQfV0gSt/eK284RLnzIDT4Fo42Dwo4S6dqnixvOStl8Eh
Kd2Ks1p1NlHdYFsiCjYjJbvqtHYXugosFEB7iFOVs+KZ+zauwKrE+Okq3z87jMQ2XhFu8hKIUGvp
5cYh9Aepj/+CMvUuNsJXX1f0RdrF+9KAmZWP6kOjR8pV3Bg3JkBKQt9VKlXD0hQyQP3sXxwDUKLt
pPk5HCgPeJnf3piuCjnJ8A4FxMW163kpsKui2eiMtBZdJgijN2p151LgKAVz5Mzxz6WN9SBrYQ1Q
ZHqFBWbT19VbVr2M2o/AQnWnK/5Sqv6rJvu71FAR9Ft9BpBAWwQhZQgG/w3XhsxeMLpjDFfoqyHz
gnWPZExHjKUjrqT6WGAiR1OPkIYsPCXDnybQI9FVH83wogTOR4PjYVGm6HrJzqupwXQI5SQ6MyqZ
4G5qdjShhgdokXLtKWnLqEM9e6ENnbKrVl1VZKu2iT5dgfzQyn8kpI4s27ZhiDmqd3Hf3CjtFGw4
EjurAsNEkKrGaIDatfQQxUMgXWaRg7fFCx5VaT0HBoUdbSglKkznzc8IxMvd97EHghMoNLHiNIAN
lHTdilDt+6TnJHT5BaWGA8ewPyj5HmPVO0UuGMqMTG1tKqNyRXSgUYQXy6SP4o/Rnrr/xks046zE
rxk+j0XM+HXdr4imlARR0RTFLYeF1PPR4VFtJqvgU2l76tnJqtOAnI5cbtEnvuHsIoC1OSeq/U6f
Tl8wGNl34C48nQutbxXmspKxRTd04jR0L1W47nxfP9hBcPFzvGdOsK2tTGIcNR56+yQNTr7cJHrF
70CQNoXxbhrJ/RS5kE5xCE59H9n5qbMU/HmZvCbwhxsC1TjPyWLOWvWm0z8QSJP3afknW2/fKn9Y
y9r/rMJjKWFe9qua03Jp2SJY9LFdLoymZUeHza6kj8ScqB/Uh9KBMEJ8zB0ICy6KdvcRpXl06fDY
mSnoUZlCMNDUBzctPUCkOnWh/BPDpFyIkLpjhHeJOjWuG6IvTaS9C63ICtxzKADs+GPqIiB8ukPT
azjlu4OGR0vDQ6ZDHWwNwIrYohTHfvI+3ZH4y6ER6WoUGBdcNftUlWo/5FRaG966tqW3UPLg1Ce0
ioVugdrMo3VHw+VQcT5RjvVvFboyqwainWMzLoNYVfc1DQ51WzJR2nR1hdYjrs6u/8Nwk5ceTwTO
NDLAK9VsDhnt8lKP5JZMzk87i96YhmOHwWVjwXLTCyCPpWMuuBygtPCz21pECB9YBWf4kQ+bQnHX
DfV+peuLRWrLFzHmT3Xc3cVpjmR68M6ozJ7KKmPI9+RSIV1yI8wXslBv0EwxgsBKbeRyHVoYHmlm
YLmwAM85Mc5GBLor326fQm14dEqN8mwI6NVtDpopG9xwanejteFBHTxCg1VunTjMzaVZ26+N4D/R
KdVGDcd7lW6v7jMTAFH91CvU/DrTPdKXDdZVeVDUKzrgLiPFfONkXC/biGaEVKikW6a2zOmGcRu6
te3xZxSH4SYq251U0NGZ1REtGnywJsFLTdYBEiH5pmBnW5KLdF/GRD37tb+vLXRULUHiRaU+IBce
uOW2T4ExcvmiZV0ojn49JE9tW7GWJSJWpC+OpAczDD2Hen4raKxpWYsQHO+t7TK4aVxsgkyq8D5n
uzgc3l3HunHLESRtYqEx0p2zTuF7cHHP6Bnuz6z03QVTl1XncGmpBHeVUil20w7rRXZt5/pnbat7
6oj42NJKW3rVDxiY6IUbyGh5328sNbrNPAmtDaBHCF4T06hc6mqzDWqkP5WDRGdAGxtjodEEmhQr
88+NGd6PKXKjUb+FBneTN7WxjUxjJYu2XFU4oHf0ENDP6meslQkjOufR9kfUYsu489ZKjLSHm8U0
D8rWCB2PRhYw7yg9hmLNq/DrzVhH2bJDbM2ZYLxDzPQB+XoNkqjstXDWI6buKBy7DR5UvE+q/Wap
WOGEY+4MMyLjPcHjnCv3nlROqdI9qZJTXfT0Ojynv4sb7+jhsQ1C4LZaeQid5EHJ6w+mSw+lD9OX
+OJ1hq0cR1WVPsVw/EQwcH0j37lxuNnppX5T1DpoCrPgzlOD0jPibGWmSO3avgHVRrm6YMPTXmEE
HVY/UbnCAxpD5xWP6wG5iSjKn11t7RBAcD+U6PEaN4bGVFc3Vq18Jrb2OgbRQQNr68vsuR2HDkFC
yewf4q5WPsdm/CkGpt5VXJ8axk1hzc2v8cKfZMI/Jkz7ONsllPjgAxEAs2JSqoyW+28izgADRRY8
Z1F9MKPAnFSKm7hpfsRVA+IWDLAN4RTVHBzSti2XljluY/KRUZLQryLMwerEm+EMpygLr7O0uVDj
usujVz8xomXaDnfRgKmlu0rN8NVpjdfRbWl3th92oL3WCCZDwQwHgGYq0CAB0u9r8y1xsp89m5iW
1fVAxWWdqgzaoEccshI4dDxAOOl8a9EpdbStvYnWkFgXUZgqzrfxKg70GAlUYy4JUTgOxJRtGqje
Gy0gxzpOD7UgiQuR7Fl1pvZHWd2kab3XGKssCqG9Jxl6uUQ8MlpzQE35qJxhZkrJhxtvfO9j8AQx
/Ys+4KDkrrxUGv1qCLk/dEi+5+uJZAq8FIyBxxwvdR5zfGvNUgvSE0YqOqUBu7/L2rUbNUAMKeyY
gCCENtooxTEn9AVueaUJP5n+vWVNWnPdik+lJuWS3saVY2awEcwADWB8E0MBWCV1xOAy2jQOkyqs
+g+offeGzihT14d7CzLkqozlZ+70j20aPDHvPnVaya1dU29xMC4aW8/hztIHiPO73rC2IkVUlRvy
EMFvWo407hai7demNQAkrkqqXxECwIQxf1n2A0S5clG3UKYtsBYrxX5PQ6gWWpc/l0N8cUmcWK86
WAALK6B72mJYbZxVpsq3+UfvnOoUgURcdfF1oTftyhJES1eJ/SM0bQyzHckkU2wsMzPAt+IYOS0B
WzoXTxJ4QWIUSK6Txz6vUCEr1pVuNwuVvgGzkPCSRt19o6Um4g4dloN5Fwg07BUJ2nnG2CEtOAvS
1HwIa+7zvnGVtj2FDdDflOaY5NE7JA38frTtG1iF156uPKgOJx3kHqbj0cYbaCfUHRYNCZ3J1R6R
Et6mo/ujzk1tPQTNrkYhxWl6TRH7PVYsbTGMt46or30z3Qt2gdV6xxT33qZ1ART70Lr08txodzGt
k6Xhae80cXdjJHwih5mx4Q5LlsiCLmJkcIMcaz3E8SW7c+BtjZqk9GlOzDfatSyv4zCi7X8rM/+9
CsJd4VtYK5BGJEzyFD/87PQoWw1eS+2xaZ8GHb8KrS1tWWYfdWVwjSmqfBmLcOcymU5FzFzuwweg
y6Ul3XdF1h240p7SaHzvkjxcclu6yy2N+EQ7vaRj89iWwA80+vyGZt/pjvWumRBLxx/xSPwRjkpl
6QzhpwJquR0BDoR9/iOCEKnL8T6Sfb5LLW4X0biEdIlwHKNEpC/7LL2yNPEgB+MqSd8ao4+Xrgg+
Sz8AzoglNIj3DqYOy2eCEQ7mUzDiROofiHyVCzwyl7GtGfM06sZJFyr+FIlnoxf2IZY+t2BhJUv1
Z67TLQZqxoxQnqhgv3DDxxURmQ7nLdGxmdcwZGu29oDjO8l5mnTKk45mMpccM0FdgcyOvZ+dFYtF
I8s7WvOXKNXvjD7sV22NkFm3NrVtvtsh5PUg109ByK22dOrLMFJaHZiy4NxEVGa851mBxkNFDtc9
EoHwwxMql/0MefPTvGgl6Q/JUKBNMoaDG8mXuOqAKzMe6N+7TONEBk8Y0S/LNdtaee3w2AhoxSVj
3DbpnpumP6C4g3DW1LuoHuDwdijiUdX2Q1Lhu+PKn6QnWdn+spUmulbnp1B5S2rEl0AArcMCkjNu
fY4c9aVqxLvRia1Za1w0u40+yE/q5eGipVpCgUTwe2EUl40BYL6QZA6SVqannIaO213clyHH6BTr
aIKyirJ3lttURQ1rMXRwNzNUEQMCf7SvJz9iYFAMJyPm6ozqEXYLwJmV6l/ySrvgURPUjLyhoLCM
j3MgYn5jQ5wcQn48QPz12vKDs2fAxUYrFXstRhGJUxttnb8Y4ZdXYQhkCpm+C2N+wBGEIlasdO/Y
5ZrPmGO4Eo3h7iJ1uPF6OJBNtS587akKIbR4/ZtZNO5KF+ZDYqSnEiFhnWEfgLW8rVp1WDruNSRY
dCzIuH35qqqGvSOD7zHrGXlpjrJxc0XdlTbIkCxBJRC58Up36DgZZvgY1hzBVeOn6zaJXUZWAFqa
ESBLZmo3zN+Mw1hhb7HIH1R7YV5axyYKYXSOrpPTebBaBSGWxlRjdO64HBqbys/b+xG1VKwNb6IR
4hT6bXOborTt+09ECcFdmo4DJ+VNYibsFS/mPlAHwa5zAZV3vRY95aZJ7EXmRtCntQirP5vrxdm4
olLT7uD9JTtbGNMcK2TumbTKx5hNtYAcjX2nUjdfBCpWex/5KAKrFQN+xiGlUd6XtLlXognUbSbK
8r7IM2XnBgU8JOKpcWorb9x3oVKk0QdxVisNDdneSRyfZGxGyX1xrnyUEkkIFSj1FPvUiehOrLyE
blNqWe66p8tI2cSyThGgyoVTpFe+1+PWG7qtRzaTj5YRALBohp30tegwVC38Vrd4d5mkU2Fo1Fsq
DMiKuZYdgzCZcocG6pmJDB6ETgUWcoBxMmDmr4PrMqJ7IzXpMsWT46XsNDRabluiVo+US4LeY+HU
uv3hcb9Rhq93apUlb7TxFqd9uqdOpcyQysdQqNdcWtIfqlB2al96B7saKNE4GprXEmB5oCZH1ZNc
zkuiEKwhK05mbLmHmlo5pZbkrE0P819BSU+eOaDNlI/WnV9cSaFSeK3Bz1yZyJ42quGAkEhvjbxN
r+JUJtfzg2N2KVPyFhZ5ne46RW+hi0vtFjJydazr6BMmv34bG8pL61vZqevBKYoxqvcVGqO7lOvj
WQu0u/m/+WGwgmu38z8NSSF55JfkPGnLI5UFmm0qEs7Snx7q4g7eZ7xTpajvsyF+02VRbCxNAbHa
NAhGncS7JO0Q7Jx4OrTZFg8p4x01SNpVahCt3VTH5jJAjx4yF3W9yMZF20iuC0jjq0Uy8BFJqgS8
rYqzJ4r16yrGqAAUs0A6KLpD7N/ayhahYJXF8iqNJVrX2KiWgc8gjdFctRLSQftrhmRY6OmNIpgh
japyi+MSIX6qu5sEze2zE9kfIeEZG1NhxDlaHEZ1CTmPvIHQG+vbUqmMo1Ppr/RelvQutDP3RmSN
lLMNtR6vuqAnWkXvo50YIK2ODgAtOwEs65Hagbp9BLmHv88KpLuPXeT+1M+3VKQw92RlcNWCpxdN
eRpqyq+FS50N0cZK5BSoObFvicPA/iLSAbV6mNNH4JLZKI13IHNrCSoCqXnOtTkoKUT3Vn0DQBVW
P4IaUwviA9xVcYU+lejj50L49sH2TevQAnzjYArclWFzvWRaLXZVOexLCqNHevoC9Hlxr1WZ8cCo
A0d73V/po+IswOF4y8TRlavOGo4R+ac7KUnZjnSLg0UVu1G44xVhAJ8YnMDQ90G4cSBTbTsESDjI
+hz4fPkZsMcWoe6AHdIVhnhROWwNNzypRRwee2I9pNFQmi+bKy/2y6skU9KV44N/SRknF9iib33r
Zj7lyr5vz2UF950imo1uLYEfWZbA4dJsHdLGWBhpcsvwH5162Y5HJyhB38qo4qgL+nPilluAMMMu
F6Z78CfRfCWVYqPoWXTuaV0OVDCPftUeBPLYF4pZBzdkTlooEntb5igwcIgUoW7TXbl58ygquIm1
rH7yW+fHUeaPjW1PMM7RuSHaI9kbgrt+0ROT4KnvbtK+jE6VE1FDpgGOLvxttaEcapROHCXUwEVO
HdKbHnToyRAmqkU7mGjXlVTZDWEUX+aH2Ep/aNzBRxVdOZ7Gi1twCgCQI+DOrU6wpdZ+b6qLJEaW
TLvzgAEc1F637Hzxksqx2VJAjxDt0+FXrhEKy7UWYuf1pHGqI71dekIEu6iiS9IZsbOVdaHdBGoE
mb664qzgoi5zcdZR6i4LcmYYgHLJ7am5YGgFvBoa7Q1HB4TfFKOXbdrM6KMxvq4NeZKIh5ACaOYR
1jXIIPjCcuzCjdU3JyWl66pqyrrTzeESDtRzzSupp+Endk0Te1+M0XPNdC1f9pZ/KL3MO7hVt9KY
f21tTbsPzBE7MSgaxHoedjcZpCCDCm1Lv4b5InqondJon61W/igoGm1MA2gyM2kbqoJ5B5I4rFL9
VgWKumWev68TBTeXfh3nVQAuNloH6JxWGmbfTb6ngWtv3TwqAGZMqikiKQ4my2sTOqAmhxv+zDS/
MkN9U9ZueJtzMzYHg1MQs4shyOHAmYNOkp4Cswej2sQ2Zu0Cyp1UyvZg5JxELtQvn/KOU1lcqeoQ
gHfiH0dbu+G8q+hOtfqmD4zkXNTha069Yht0kb7N8fd7FkpjVZF4J2Rzq3nxpR2Tw6GZeEgy0h6T
QaKV9rjA+M7kkr+uJoaSHwHO7RhkR+CV+omzpDcUk8yJvURZaF+W5w5EiJzQTBOjqWmLQ6q02wh4
kzFRnDBZ0cAIATsBeBowqkS1kzLUdYB8qEc5saCMroaNkTN/MygNl9bPRKdYHYj4oPsJGaZVeGKi
/GgrOC6rvKPshhnkFI9k+oSmLG77NH1NeqAUVeD+rKvo3ox898mt1IGskJ6mtxcPm6Ttq51fi6WU
DT4mMgduy4RSceQ38SntMC+UZrTrTFmd6kIly8TQlqMJ5whyoL22oSZAqcE7nTTxroHkvEA3nj5B
JFeAUdZkJnnCuo589SotYvMnqQ6LkOpbnsfefZb0xjEqoB1GOVWTaqyxdJp+Qkdo2zIcppvnhs/j
uOt8DA6KqcVotLPPIkK7EBa2inFBbuq2K36yuU9jrJmPsjFvC46UBeOD8WwRgmTTUNpoBfJ5TZ/C
rIyA+qIhe0rRZCQwkUoyAGeiJ/0n9WpzFxLEvHeJX4FR0chLQw+60UraZ30Zn6WinDzwPWcbrss4
KasrCF5osCympB0U/yZb126zbkZMo0qryFVY1reG44IdEx28toyrHCgZf2VPNLcerFsK3i2eOG/B
RHzjdN6nuj/5mftujeXzCOENy0DKRKWLOvPgEPCaMM2g3qZc7BSUMxDHosS6w8XbW7XtUK68AqDi
gMxb9PK6c5ttVcGpcydiHSFzxcIx1K0/0ezyiWunMLnQJtKdMTHv1Il+l04cvGEi4mmg8YqgWau6
wXDKEOSkTvy8FpAe2M8PjYauRXVzF4Pac0Hu2aD3KhB8OKkRldZvayXCoOJzkkCb4WLTjv3OmRh+
9UTzkxPXL5gIf+HE+usm6l9YFMmm9Hv/2EH5XvqMrziJwmU98QLNiRzoTAxBr2OAZPbZbThwZaqC
rtlRCuUUVFd6RbSBK5/0JqfMa4Ya0nCE/BHlHar/L5K69C7SGG6FhY+T3bjYvQEQ31XEUhSVRX0Z
bgWJb4wmqn2poTLuDZdLG8op29uOEz+xNSEpytY/45HLNpFYFwJ7mda5wY5+z7qaInKwy/ZM9ql1
+8TnlOTowI2FbEayjj7R04I5bCdEJuJU5Z09BfE41nS3Xrco5R5jknrwP0LOn8J75BTj41OO5Ibt
Q4qTD8QzXqVORjsEU06cahuuyMVtZrT5Mmtp2Imy1W9TdSCFQg+24RQjhIHsWekIFnJIGDKnqKF6
Ch2axsFkkZBEVE6RRJZc+lNEEb/OUckJLapILxqnGKPENtEQBdH1QDkO9gZhR8YEu4ynAKSIJCRn
ikTypnAkJwQF1o4EcMldQXpSb1JwhfNiUigWXcGPA02cKi9goyl6aSCDCTcd/QJSmUrSmZwppWmK
a/Kn4CZsPDf5FOWkTqFO3dTRVYl5gv30+NlM2U+FiaUY0S+W2SkZSk4ZUUQ5wrCNuQwV9TJ+ybth
S9+kRR7NbYbu0ogqHq8AsVMYsgIUaagdiWVsdxaTxWVuEVQlSKyqJ3dDXRBilU9xVlVDsBXkmteI
pCtriryidOidDFKwFBVYK32LqXhDngnzz5g0BpPW2kYlQ4tEn3rRSuez0smzclTrSo5MlCkWeFS+
G/8n16FuzwjUWZlEo6yc8EYlsSvsKEYYZHj5U5iXQc0bxi+1QXK+qKxTKif5q2ZAEzUIGHE4XZwp
HKybalcNCvyVQ3KYR6Fi7XQ0oXKdwXFkF7ewTndQSy0KOZQ4XDHV+HCWLdQg3wsu/84UVGZOkWXB
FF4Wmx194hwJxsMQcOYKd4P1daWReeZAZfRRhOLGTZYdZ/Rq6v/Gpd6symRldQnBaRDNRNQDhjsb
YfVSeCUh8EYHbdsAMZmTvmYb24osNmqYT6HaYFJw7jTN7ZFyWMQFFQA5GRXflVOkG27uVmNQoPUt
evC0ve97A3lIX8IbwY0QEWQmsasvyFMAVxR247ZvcTdOvSS6rMHOcKm6+kyfEq0IHrwGV7LRi6PU
dUIp0+JDoKmkmAcjhN/vuRKYy8ivK6cgO22KtCvJtoM+GJyDEBjJiDSCAnJKRFEaHSrwn8gjSBnr
LWXLoK6Ck0B0XlVwkFoaOA/S0YO7kYQ923tR1ECecyw7UwBf2aHMgpG69kqWqJZ7DjA6Ix5ccnuq
RCncxXL/o4e0qWAy2YcN4BES/+QU/Rc4yYvZ0UKbQgE10gFFtmsS7PhNf92ZH66aXuQUJQiG76n0
nvQEu51ZY1DSFO8CDJX6LkASJQrAt5NM6NDYX9YDXR1T7W/iUbuhtxmtswQxKCmZ+6w27vIp6jCc
dgiUZjwWUxCiIrSXdopGNMlIjKewxDGiCcJg8FMlR5HRx96YghVJU0DONiWrIKHFcOQSwMhdY2Vb
ln1EVea3iNu4foITCg0iHyaqKkN5WhxYb7jsHDprRAxATSIg9dGAHLZs4wynW3mE0nwTFlG4sB2f
ekk0te90D4riFCSJGGU8coDsownFFBQdqAOByWTYjWG9r1v6mlbllFdkZlS0bOzu1qWcSaXdW3VT
kKVsGQYaDGGcon1PprBLnDP9soxAyBCDadjNA3JbqvwkZDokZRLNeu9M0ZmK8UOlAKgwvVvTWjsj
0vwZGrBZoSwhMCN+0yeHMykdNIMkc4K8TKagTitQn3MbBVJkDAgDyW+ooxJNLvGeZNwYG/xpNpIc
mODRVa0QBdqRCWpnjIiDUT9kfneLeWUji+F5qAPgMM7zkPs/ypGfx8m1T0pIr7LV9LUzJMnRvVER
o1mQvJ97oUQr6SQlyitdXcB/g2SqwuerLbIgR7PeqHFLzzKDvBTTD63teEOcOXURw9pN0+eTZo4P
tcT+mrR49sKE/nNcv+GexH7uKJwkoqd6DrSX2Z2HSKNIP0Shupd6UudxOqJnphiERNPbqobyo1UZ
ntsObkRdVxHsEeO25Ij7cKR+C6WRqoaZU0jJ8+HUM9Ba6SU3i0gNSMWJRnkOYuW6qzxrP4Qto1uM
HI6L1FnTcLoriG/gY8P+9FtKXoF74fJv7EIT3oLlEtsI5HJPb4LVMlHTharCb1QXXG/76Lqomp85
iO/Y0EDtoGdRe3OtFswqlNr8oQ02DlIwRqvwxdC9/p4Ousf8aiuy0MUGTnhGoVokUdRav3ZpTB4y
qRorbvEwqYrwps3059qWZKJ2JWqgMHauRze+ray8vE5CSEZJuFRTOwdoXtuLBizMqioakoQrLHXS
fRocVTsVejFupN4z20SLNKpNuW5NQAMZTIuoMd7DgB6Zr1QmmagUT7o2P4ZFhntrcJ9xQY8bJNh3
MFL1zUiaxoZWrhQCgC32ANENT6i5lgFpff9e+av9i5TfhPzJxBcbq+Xqqvob+N7OifJkSMU4LCeR
JoYprrMbcJKN6xgtZOoOxm40pqGBQuul7eHnAHTpEyaZfkQcoR5xZxrc4Zlqv3bSaIS6akuUaIng
e17V/41e+A8J3ca/9dYs8rb72fwfJv5v2cevBpvpY1/+GusPSzdNzcVFY5mWcMWf6QvaH8LiUu+6
riZQ95sOR8c/whcUy/xDNfG6uACbKe1qBHH/016jWPYfpHnzlTb5DC6p3/+jkG78PH8RnwvDsfH8
GJhKbF2nP+lMr/+SvgBgl2i62iPxhmC1BceccjCHkrpc5TjKYX6Ynxys2D/Of83Pfb3n+//5SYiT
//iIivxtCpsiOvX7y76/5/trf/+yX97+/ZW9Tr7r1wp9L+J72WSxjaseG8Pi643fy/l+z/dzX+/5
bXO+X57/sueVnpf1+7JLxR2+Fvb9md82528/N7/n+43z8r++++826bfVg8Q8gK9oR8YSf7Mbfvva
ecX+djN/+XXnN80f/G358xKoRA+rEJTh1xHxd++bn/v9MPht9b5/or9b3N+t9m8Lnr/PIGiCXnBs
7ZumYpw5PZQ0oU6eMc3qC+UwPz8/pdk6pITBVYlynv+cn63zwFxYjR2v5w8Lu4BoN78yP3z9P780
EO65MSdZ5vd7vhc4f+/8ke/nIAssRONz4P+5Xt9v+37v1/cZ0jUWxp8r8r3eWAHGZPX9dq0JSCRm
Pb62QmrjoG5+Wc9pqYlEMvz7ev72E83fmFE9/1rq9wLmv74+/LWI+YPz5qMre/96RbUnOqalWaO6
mT+gi39s7PzfLys9//+93fMPPm/n9wt2xIS0TGIYsmVjLYtJOqmVhg/NgofcSmwoa10OYSYMvp5r
FKXaVaPN6Gx6y/wCl8zuOLrj3fdHbVuLr9NQfL3r+/kRD24QmM4VoZf/WIqM1QfEK9nx+12a4NiQ
/pDskow812XIsbGqCM9Yz+8ZpyXH4QhsrUOc8f05FbX7XtgDHYw/N0INLOoNFFq+n0rzvrtJ6/X3
Vs2vwSfaRs44nL+fV2T7U4+i5DC/YX7erFRoZ4Obb+dNmJ/zJBoaox6mmiSrNj+0ldduQy1j9vb9
XMlg1rDCH/Onvj7fms7ZpRz1vYT5r74+1bGT3HyvS5GNZ5HXNYi96TcZvKRc2H0V77+/P7No6gBM
/692opkRmTv/lPMX/HUnzosV004sajAPf27B/Py0E0PZ0NCYnp8349/uxO9t+N6R388Z7NhfduT8
wrwjC737b3Zkhkl0Ojwtlyzn5bQTU+Hivv5znf/cid/LFDZyqIAjezu/bf4V/kc7cWiTH+1Q4Rsh
WdYBbNNtvr99/s5/swPn1+e3zzsxUkfINn+eD9878WsB81mY9ypYuz83aT4L5x04f8384b/uwIyG
2dqOkHxAiQp2agVYy9BE9tBJw9mHGBSX879DbjlH0mPIeJxejRMgB4SXvsz/qaotbxrXO8z/6Z2W
3DmUnL8+6HXZQ1rs6tHp7sOmyB9MZHh2NZqXYXrJHL2LpQ/Z9fxumAOkUkape5pftEouDXkLYWR+
tS5HZ5nSk93Nr0a1Gax1U0m286saJcVN0MNTnF+VEze0H6iAza/6UfeP7ZlfHVBm/rI9vatAK2B7
UEhlD/P2eIT8zJ90muJre+bX5qf+uT3zP9P2iGl75v+UXlxQEP66Pfa0PfOL8/bgb7TIOuGXqE3o
XE3Yi938qgdofq1O26Oj8T7+7zzgvzLZC5IW/98ZbFfhj7fqzW//ksGmTZ/5p8te/8MxGLYzF3VV
LCk2A/p/uuydPxiB4/60mQAKi/b6n/MAzfpD1bmSuKZuCAbnOhPEf7rs1T/wLFnG/2cIG2v2V5sx
Xg0UvBhQWQHd/n0S4CRkR5kgcTZqYcPFYh7uVmvy05Cw46cIaVKl774frgIMPV1c3mhaf5KCur0q
BHE+8iV0sn03WkD19SPxOFc0ZkhibtN7D4rpLz8tFejBz7NfQzD/ZdaMKU9lAmTSKcaOoU6W6V8m
LLltFBYJV+RcORQU0TxHBUTi7KY0/WtZYh8cbxpH2f37hWpTDuVfjNjTvsOBrdsMupjG/TZXB85I
IToE8a6TdKRo+SrBPpMbJx92HI11ZD1ELNWvBFOtClqX7TlOjDuxtw30kWO4blQ7RzCbZf/hx9Am
b/C/rBcHlGrrBJDbvxvEu6q2qoEskw1gsc0ApTf1lauMuJEasyPm+ZFGH/PNhRTmfyARzAfF74vW
BXAG0BG41H8PnrSAdUcAeKpNjTsPu9oesv4CN/91K1R0PR7Dqv9L2HktR65j2/aLEEFvXjOZPmVS
vuqFUSqp6C3owK8/A3q6p0/E7RdF9d67S1ISBBbWmnPMGJalauOd16iSYC/iszInP7jkhsHaTb+h
nbvQO3O8U/IWMKvL5/nJXBQ09/VXg5d3fJ08eZfDR7STjCqqZGhiWy8Ibza9CghQIkHZM7ahRFJg
mMRqsYLznH4RoB4Mx0b4mpmYH4J0640MbVAoTqv/Gij3MBCOEEzmpvYw2QJSxyJ+IFJW8yQj2biv
/N+f2gCXVneRPaMCt3G/XNmeYK+CdgrmI7AexD4Nf4MxX+mBAT0an/jh3hzANp4VM9dSxN946m8i
LSSKbYfIWBVYdxk/tRDaNsPv/7JGvf+zGDyPVmUIyINXWPM3/verkVuGZZb02PaT96SKU5lGZvLU
TxfMseDlRR/5cYSAvrSQUG9gScvXNN2qN65FTbgDko2EPxnAdm/Uq7kiXn7RpEPkun/6cMPMAj4W
olUYTQ1E5R0Jp1jk8yayxih0HsJzoQnbtwr8/3ooc4CydGAnxkFJ1+2g6uysdr9UH7Fzn2U4+eZd
32489aBxud5WUE1Z2XOR3ZXWdnIfjOov8PaBwJtWf0eAr4OAcbAv61MLHq3fw9pz/FMMZmjYq/pq
5TvuR2V1MGG0ktRbHbxkV88Rsqy0eRyD08IwEJSecesz4kpPY/NQ19jvDlA94n4Xyn0MR7SNHOZm
Bm31jRW8tBnU8IPVn42W3CV16aGdhXhBzy04PeRNAUbjcednx4XfpwVA5VzyeStiYMqwg28L3h1J
PPyhyx5YdFl7Dzx5CZ/69YOR3pI+J9lp5VMiEDIzCc1jtLi216WxtgIjw0RHmbmzOd+McF9M96q/
eNPe5habbOVX2m5H/79tJeb/OQX08glpLjNY5Igy9L//f3bWJSEHvimDYm+4lyJ89+fnEBchQGny
FzeZLTbeStJwgIVS3TG9BQJhbTMLBUIin5gxPqxWcZjAy9M92a14MDqHdO7h1aONKpbnWkz0Taw9
7Wjk80BYp605v3umRZjkN1iprWWjnxwfuyqJyNEgmsWIlLSPDVM7vLnAicTOZr0u5beBTUMNqAjL
b59BUsX4ai2KKDZp/84HxTRmKslAH7Bm7EWBfuhQ9S8uYGoVGc5RIMiuk1s+fOLmMox7q74t1bPw
H8MSOu0RVWZR7MHYjz3sgCgA6cZEaCwfmMSiB4iAT9Lx2zaKhPva2s+4zOzw0Q7vp/gxkMfGPYKA
WbtXY3h21LtTPPTEUrn4Gn333c7+DsA6Fmx3sw9gsV5xUMCyRbuYgX8X8uD2Hwv1cRsn/+Xx2nQa
//dJgQgkDCx6zaAzKBz+o9GXBWmeun5V7Tux/lkq2e/81gIBUdsmLmQQJnHblWcnE6y/yngw2Pai
JdYGNKj0plJXK21uxrDchWP46cdE6/S4WmLXGo+ePZ5dGf8tp/jqWk1P+GGlTc5/52wKdIhVfhhS
iSkMNuuMdr3OVXIYa/NTBAKirUjv//87IUXSf57X1FS2hRnehRtkc2z/x1rO2ZqdLCPNB+9gxwFR
TcBDQyREgG0i6cwrw6gvItnJPp4MZl0Lvu4pHtERewx+vfY8LTmW0Yatv3W/CNkowEg6nyI17wxJ
kmbsfy4z9EK/WpeN6IZx2404M0RxShP/UTgzF1kTfGAtTmFOCk1orweiB00i4sOdLIK9sn7VCThq
12sGWMmkftQVbxQxlWXOmKKsjl1u7tyO5IP7khQRyDhIuMpEoPpujsgqXlaZZlHgdrupXQnkIAh6
GzrXduGNQvMP1phBIGIC9myDkFR4kdU1nRXPo+rJuuUOxl3KqIpdbhUxkys9YUV5X3f8J0PNvKhG
UYeEcM5OsgPB15NVggKSzDBy2dw+jkzS3O57IhTztP1sLDVGQrZBVJVtuAmRxUE3nW+WMKxz0FaY
mENRXgYtNAgy031RMPJ5BqK++NZnpQNwLSPIn4D4RI3q0yu99C2WDusxLl3r0bWCVy/xiuNPO6ms
pwl2Zo3UAKU/8Rq0t6ToOa4dDG25cPlY3fk0GMI7swntmeYFtxzr+eOM/2I07Wu9zniAXUKsSbJF
W4t5c0d8w0NiQy0hJwqFQS/f7Yo8+8Ue74fZbpGeNsOTv3bD1kqH8NB1KYD9vHhILXpKdml+Qn52
rzyhTeInI3H3x8a0ewykZKj/SAV//rSMlgAdMqdXkUvqkiH7rpd83AtiAj+HIlenMh41j8LN9hZq
r2se/Iyfk+8pH8E4tVm/TxOsCb41d1ciVN8QD8b7fJQcGE36RwWKZBeUJ0wlU7UbXE/sQR122yAs
tpiSyb/xAyRdc07AT18d6j78ijuutWHfwDwp9rLNw4NJsCopuWenYn5XpRIls3ymiEPAYPW84zbW
wyU9J54EUKpKTl/3cy0dfJVVfrSH9NUxlIpSwg02taqf3KmYIuwPeD38PjzYMwPvxk1Obu0u258J
ZUVyAjn18BLLEO5d8olIedglCBY2mJEGTApVeBBZjdaSUnJKiXwsKTzqGFP0Et+cBc8/7MpN5ozv
EvlYbeBeApD3NgN3IZDcrre9i8BeDBeg59e55PzEILHNC6ysqWL0GLsPovHbbZ1IvAJrGO7HBhOp
yL/9YJzJnsiZJ842VOnvbqyQaNi4C6yiP2Zm1kVWaf5TxmQe8mm8jpUuK0rI7TjnzF3JYoNo6vbn
crEeCcfKOKPG6mJqvZkrbd6NwGGzaYvkYfGx+adkLkSx5VLJG9Vnz3O6hBipzvROJW4ZUT03DZDc
cbgPJ7YfpI+8kk7lbmHIfi1OXpyqhSk728K5QWcJgNrcFUMotobyb3Ej3iprBmOBTAqigLOdcg7P
GrHZIY6np7ZXPtynqPMpezwGjHYGyHldDzE9/H0ycmSAKD6mtg5XjuWwz8Dob8jHpSbvCzwyhbPr
R1yqTYXQuEq698AlihLP5IX92tyZQaCNplVEV5pj037JceKjlnmfCoPKOIEy/e0UEOMt2MV9Bfei
mZ0L8kUYhBWRcyPT+d5+ixsYL8G0aFiyVHu3GPMD0tYiK7wDWmqbN6uhL7ICtfb5uk3iguzKhU1y
lkoigaACzNs2MpGbrUN77iCP7a24jHIBVawdWndbxvMUQXIVFWmmKV7mPjDz/dKCmXa4U0R5R1MA
bMOm7RS2cYvvMrOe0fusOLAgVaTY3olgG8izGAfchvKyxlAfrE5NkREg81ChhWu/d8AHexJRDgds
MryE5HpiQ6JHXgxUo7nXn8D/HJ1Q/CLCs4iWmhK9nyVVMmbjrD3l2c/fsBLTgg1zmrEBcY6/1unr
0sI8EPNCgLk/v7NtAyEB+RZltmlHXO321oSzRhBKsiE67AAbg3YdWRfJMr5SkpDguBD+gokCGA/N
psgjqJ0EknGXNB0ZQA7M2Lmmp4ftLrFwga2rROmvrFsIxEBgXSXvhC0ZitgJJS/bmoVm1HOsZ3RN
H6VS7hG9w66dZXwSRbIzeBfY/euTtFtUTrWU22owX+LJ2htiSlmbX65KRCT99WZ4cbzjLlQBFO1/
KdTR+6FzILo9iTT9ixgeIj6lY+rN3CgEV0gUlnzsVXrsB8/f5hNwv7L3uTlmFdKUwp+iqgE2IyuC
xHCawcXYY3rBducbGe4y0Ec+h0aI40FjozUdCwkVAzKbDEuCGLB7JLsu6O5dMANCZHJb8r6iiC/c
3Wi9kqU3nJCu9Hs7aA91MtQbBiDxKZ0mD5XVJpaGfecksb1dctON/EWOTCVs/Nqcv1w8kTV7V7Nq
VlD5KOFSERiHwIl/92jyteAiPNoZ3OP02zBL8UySK7cXPlYIuuJccF98KN3Jf2Ck7F1UmV3ywN4E
oltOS0kGRNyv5hknqanZqSTNTmZ6GYKvUDnFNSnW+DJ8edQgV4EB6frzJ+psDO3iUbpwg1Jj8Nn1
d7A6ILtAbjq7LVr8yWh3k/IgxYTiCQdpfwFR9JIWlnEqm96///lSUK7eJ93UEwMgxUaV6GnYJ/RS
Gaq7QX/5+dPPly4nqsHAWWevb50jSTDA1/cP45hpbPPe8HYDTuPL3CdrBN6x2nYFsTeDAeiIOuho
tHFwIiA0u9Y9CtnFubcyaUVOrWD1Nz7c7pb0I+x6bGeqrs7pwuW3mNYYAVy37qyugprsODsvKxqy
Z/xw76bIK6saGvwm58i9S/WX0pAHq0iaa1oBXZu6ZDp4c4fq12svjTFxIw2bYJskef/AL0oacTgh
/h7CrQAzuCVpHaC8Ehq1Cq/cGXsobX74XDNivPPb9JILhTa2Kf6MoY5vlam/WWhMHfPZxF7I60l0
b/lSF3KFhtxNv4KkvZl2u4PiYwHwrlEBhuWFjO3E2Rgd7kcwMbckdUFZtrN5hwJnuGc3AnzSgj5W
ADQbah7YYvC2iR8DFDT6nyWfAVGyYbxbBFt1OK+nDIziuaoV9pbJ/VpkOuM76tcHvxpx4QKD2lgy
gxNX+BjKiGQLVVJQLZWc3y62PWj77LQCferi13nkIh8km1FcudGtV791kHWXZIcW/XpfKQeQVGot
l2UocEOY/Q1n3RWSFuXXLD4ryIjHUSXBXcVA6a7wjfqY5/bvUf1yV9BtXC1ZJG174UMi50jk7lNt
LhJfPEekhO5fuE7/Mg6KNU7IUuZ2Y1SpdnoeO/tFEv/jlbhp/YGOyRgnzj7nKMhIskZTHd7Xdv+k
ujU51bTEKPtBjeXaMepgHbW1hzTTbtJwojumMlTXI7feBSy1HyOWaDrjDc0bbtT0N6KzhJCl7CjU
g0CFBEzPPAzax0oNdnBBclmwHJOQQWC3GH8kVq7SUO/rUve7cdwIY34MtUfWwCw7a9esHV9m7aJd
sdOmZXXqLRvxZNxzOWciOBN1DPKxxcuAG3fClsvLvvWw6Urt1121c9fHwrtqL++sXb2xV31jT292
gEO69SYxBYW0UPocHrnfBD6s4/maYhQGxH1VXffLIq5q080uxogVp6Vvv6+TbGlHoSBdtfM4/hVg
Q47bBUa2diaDSKIBpcg/RwQ1T3YKDFy0Ozm17JfO8G+BOiJxOjtYnqW2Pvfqlw9QUDuiE+2Njq3s
Fmq3tIltesI+7XRWshVFdbUmlI7aYV0jjJTac22b89XAhL1qN3aKw3DAnt1qK4P2a1vF/NZqB3ed
Do8Jn1XfAuNDvf1Jgaod38C0flHynVkoAQq06Uz6BoLl9xKrOHs14lbM4/U4vCWWutaYylPM5ajo
ttmCv9pJcJ173Y2nSc9rMYgDQ8rJOcSlYl81PY517V0XifE8YmYfMbWvZkPZgM090373VjvfsSfv
CqzwP9/a1+54vyK5tI03K8EZEG70T6S99IY21Tvj1cRWDY68/bd+p7aJ9z7HgTh07nmmyl+x53tw
lzDrK+3al9j3yQZDYVy+Jtj6c+z9nvb5Bxj+W4z/IQCAzKWeysX3qMkAVfWH+hcLK8CAurrPUbEB
N3u1XLj1rQK7S8YSbkqy/tYX29Q4kvLvoFkExHzubFd8Y/QX21LzCvL1rwW+gBnLZz87zzgUo7HH
rFC1/ZvtFrdWkw8qEAizZiFU0/zpGPUVifR0luASBIX/Js++Yj+7xeAU8Kcfbc1XQLg6cWn465hQ
bzNsRUcvle9Zhnt51nwGeEXfSLx4kb0GkwMZmKAcFgQShkY7gHgIQT3kNt/F5RIuELd7wCCq5wUw
BNFGu8CKg40HMqLR7AjfgCJhaJ4EHYvj2q2fpSZNjOZzGDYkvQF1oWQpNZEidIOLBC6UalQFyIp1
fSo1wUJ/v1YjLQJKNas/GoUygU15f5tKizbfOs3CGIBiCE3HEGAy/H6+Bu3EChzCV9fLHoTnPOK/
f3E1YWPVrA1cfOca+IYDhCMHxlED5Rglr2GrOR0SYEdZLmQTYretOb3TCsJWDdwDrsXN1LQPVMEw
cRjS9wjtMTa/tYBBLI+yWZNCJu4UZOR5l3ZwGKTiXBpLypsUwEgHaMTRxJFGs0cgNWeaRbKW3dXQ
SJgKTAkykmhQuInAl8yaY7KJNdMkU/RYs+qDrjqoOflpSkrLIGDbUDiylNEpPHQMCjhPD9S249bV
/BTQuPwaDr59zVZpgayEmraiwK6E4FdKMCwcaw1+hRyImvU0a1ILCs7rBLolIcmScv4faSbwEKaZ
33+Atop4FXr668LIB610rnO0yWDVZBgQMb4NK8Zjumuk3j0wJKAL4GQqzZUhu+SPb4hvM7NklIDx
2xjhCIWGsYQAS0PAL4sQUM2oiTV5CrvG0hAbTbMJwdpIzbcJ0cssA2ka5BX4ggBqTyQVfRUL44Wm
42hOjgUwhy1xtyiLPg36XEwhTMSb9FBoyk4VvFU/1J1m/fz50GMbYb5sHwOXTKKxSO4kcUIMU4jr
ZI9wEZnvs8QL4XTJC3coDaVYikgl6t6wVohPuX0LAPABMCrzA6pDh1s/wxLXWLZu5p5rzRNaNVmo
/kEMgRoCOaRAD1VsTTUoohYPkFfQ7BD+hzer3z7IIownuISN3zUoI3e6Z9WTP2E8O42fb+fld1Yb
z3k93QpASA5AJA8wklsLc2MWkJkY7phYY5IC7GysaUqr5irZ5AwXUHQCu/s72iX7FgQm3JIwLOP3
ej32kmwHR8MxgC5oclMBwmmwuFi7BFML4E6Ec37nmvY0UjPKAhlNO9A+jNN/Qd188JpubEBRkyZG
pXP9YWE2wP2OzdX57YGWsof20cVFuPEnqM49VlxiRexjCJAKr1MOnkqs4W8Z8Pj3NeiqWjOsbE2z
SsLlcwJv5WrOlaWJV8sE+4qYhhZ7vnVnd/TM9AAmwaxoxNA1S9BZPQit7tDQLSAxbod3CmYEV5Ok
lV+AkV9zDeACxBVPpNFlCYwd49nXpC4JhmpL//5dAPFqxQsw0TUiRofJG5gv7HA6+sb742kCGFIp
7k1AwTp/14IIk5oVVmtqmAM+DDAoHLGSLmcIWsz1u98Z/v5+sVqNur0suFAzTSNLSrhktJN3pA6q
eNkFsfMGEwRzBw1YC1eqyCmk56KlJ0OG9pwxqcFA8Khm40mBQ5Ng0YY5vi6ww3ZFC1UkCXubq1fl
b8P8VEl5aGC1dmnI+Dag8uo7GMsq1f29ZT+504YNIDjGwaejKnOb2iT7yn4l13j9N4NzK8G6teDd
asDjW0TuE8J96hrNgItpcW8VWZ8bE0CcAyhu0MS4QLPjkOI+5hkwOaByPXC5VJZqg8qXjiBIViz/
8s5gOaQg6RbQdB43W06e5IkMqfFQaY6g84ZQ3HpwuPJEpsM8wyesvvRUZGbq1dIMvACrqRPHR28q
RRRY5kvCkb8VgPMkVv9diDhmqzRVz4Wupyl7UyyxvvrpvsuW7zpPnxxjOOn9ZNKEviGH1edpat9a
Q7wHqo+O677rzlLT/UYwf9jrCKBp4rcYP//GYDYe+PNLEXPVdeU8b2ff/g1J09lCioehJZyQuUJy
brN2ArCGw6ctz7wEyXaaFKClbn5rRvnuG+TUlDFMZmupD2JuyaIRGBcRxM+7Bl1g0eP7BHJoa9ph
oLmHyXurKYgeOMTGDe4C7t/MKKZnH2CifmDxRLNQRyeFmdgl7j5fzL8+oMWeXgX5s+DNZ5JDNYvR
BMrooFZMNKXRBNfogm0MwTeqKZgOucEcOSYiurKp4ENQljtW4684+esAgQSiSyKqcMC3DodBcyK7
BOQdA1tGHnt6WHPkgJSs/T5hh/Tx+TRUbY6JRY+Qwq2/igtuMzgusClXTamUS3da/OLfFC84eXt8
YG4Flav6WifnvQgPVRPQyzE0bttKzqJIX8hp+zS6I5DXZw9QZg8w0wecCZQJ5wCudEDemNs1XTMD
s1mEMCFnTd50nG8hFXg+zeT0pXq1lzzfzDTWfWoB4QUgvQB54miZtkAGnruY4iZs1Su2oa7AU0c9
0s8d7X/fotwMWfYG029myFEPOFSCdwAjCuMQbpb844IXzTVnNK+/Kls9Wj5824nMpXaUA/fm8aHH
0rstgJU6QEvHcvy3eqD9lvxlBGqaTtBN+Tjx1vn0wZR3LUf7FecikzaQqHPQU8qJR58khrMNmUbI
X0r6kY3ShdxcTq3RxZ3cMw+eAa6W80RLW9ifohpIVyeFFu2t0IzWWcNagbau4XTGMvYv5zJ2quyr
54O5HbmWLdBekzwyt4VaS2yxLbZh6xf4D/tu0AmZZXYqHagopKbcDM2RdRsOhnlaXLCowxPYrGth
GhcP+OyEpxXFy293mXJGVe1LGjJsLjWxNtPsWpw3lN+G95ks/ZVUzT8utIbDENN4x0T2QTHxmodm
z37omtvEIpgNW3PSkLC0anJupxm6sabpStU/EiH7XK0tvSQvg+tXVH8DELwgsP+NmslraTovvIuT
HIw7kBPjJrbDaWcnvPqKTr6wYKAJzfldJj4JTf7VNtphN2oe8No5X5OTkIa8c9y+jmJNDm6oCjeh
pgm3CVYjBV/YBjSsAA6vmjzsgCDGywj4ruiBBkuf5jKLeJOBLCZ3qN7UmmLs9tPzXMS/PApELGLL
k5L917hwArvO8L6UB5Q8v9esguahGcm0Tu96TU2OWV6h5ijPmqhs97CVTe7oRHYDO+pWyMsVemr0
WOaBH3Z8zDWf2dek5sCG2WwBb3Y1xdkF52zN5m7O+EsN6T66zSjuk8B69XqTIwEYdKqp0CV4aBdM
dJ/HH0QLAeFq5m7P1sUJW8KxdKFLM/W5ypoffUyL9rBO9qlNYlI7OFW8xoP77gzjUfDW7NiwBcHj
zP9Hf58WDg8ZvLUD5ppMgl/JqrnXALCHDvi0cF5rsqyXlO5OgU4mK17trH00LCApoZtxqTBUsKFB
8ZiayXtPbOyoudsqWT86go9oTJpf46Dz1QIedGzCZZmDw+q2hF0yqu7ykNCy9jnus2TPGGcTFCAq
MLWdvVGWJ99K4YEb1nNbpuG2aupHCIWPCYmgO79YbjlILqNsSWSFLj6kHECe5EBP+lLtpINM2DTx
Es8+sedu3mOPy/+a5OrRrQjualzm4Fb3paaaG+DNpeac9wDPG8Dn8UCKASxtVOZA0WGm1FfEmFUG
hoZ5+EUViCnAqMsfnjpg9SksPmvFsKsyk/2CtmIIy8hnTISfmDqhhp4BnUaT2jWzfe6ht3vlJ/B1
kgg0153rU7VjDAc/JTt3LfVEs3x4Bix4GEQf4SEzantb4RgcgQ5jjDVP/Wxyh7WyrwKsvKf58grb
Ies0IWylySOpKfTThGCCRi2LUjPqJ02rD1feMWNtdy3YlwN9iy/HDf8F9q7WqHu1MrJo4nneJGpN
dgHSVtO8o4YCOaNR+Utf85B6jtu1vDcEqghoY1X3oHwgzE1qVE9u5hwaqLEIQHhtJvNphszfakQ/
ZOZbCLNfwe5fNcSf0NAbXrQ7JANyD6DHfuzbvj8vDWilVP3JyQIodCiAqeMBLFC6vg4MaHV0wKhD
BDIdJ7C2g6WbggaCLB02oGMHbDZbu8+efR1IYC24QSFEO1wWq3nGLWyi/UnEn7wnhNHXsQYz+QaN
tlImJB40OvoAj/OLGxKGAOHYvrPIRyD9LON8AKVWOQSbrJI6tDLDqHGWP8DEH7J8mB6mMY5QYaqz
ah5AiQAz0FmOpvMHfOQ/HIufQoc29BnxDSs5DoyvCh3rMOqAh8zBnzi54LrTNv9lwrnGbouoYbD+
KCQSwcRIs2hm8wg+7w787KPkAV6d0r4ZOaEpAzXVTN5EQO5EEHpJlBgVhMgg/mMmxFZ4OqaiUPGl
TzqK1U9bNcRYGNO6FcraqozGhIujWunQi/47JAFj0FEYGZkYTZy9SBHsTCg7IZkZ0pQfDZ79vP9a
ff+lbmAcmnh5C7I2mqUhak/Hb6ye/wxj6zPIrQ/b7o5+ipADycS6QdLmb83cHw5CqLPpo/Wz0PEx
AwLQSec3hmAciPU1lZu8VU84ETfY87PdUgMvJjPEEtkL0CDB/PKf7wxPQ0JuqEOIC8yMGCcwIC3i
R9iYjg7pFMeu8m8G7BUM3yWdJzkBZBwe4HAhCFenQseaZDrgZNFRJ2vQcw3XxG5zRXQ4r+V5cA3n
gixv2bEltZvJGqZL21qslp8/Zv248ho1D23ulRR0Be0tWQy/WuNuquKvZEqzhzaY5KHO+3/t0hMY
moUHK0lQcYL4SH2M9iG/6UrwUV77v/O1l6cfMJKSFM1oAOkdN9kjdlnIbvZyH66Dd4rHBAo4MKnd
0FX/uNUu92PhkP7ZTkf0KiaJ4zQL4gA5v+IM/eFJDRxyXKSTS1DHb2AuzAgkB7jUIEvOA1yVrYPv
N0yaGWI9riUIxcckRa0Qwqyce+aSUN7eHDu3nl6zCgs/6Tj1zm/K7pAPw7fUCLvRLF/XpfUuY1tA
+88S5xxD9Is6D9O3N1dqE65LBmc2CNDBFeGLRLKi6poAXtoQ5VoDqSnd6ikgmXS16iHyRnfdhcia
I9c5TkZ6JluTR9l02AFNlwySKc+PnXNi5EzBMbvsedm/3EPuF5RPoRcJV52TyrjEMFyJMTGOJKuc
zNTAw4SqYiYscN9mYKQcxVvgub15HCv3fcit5diEOvWkNUmSCjrzURBdbiTdvqta53WVAzDV5YX8
8mXncSxrUmHL1Kd/VCKxN8tsf7kVVYJVpXDPGGaRtG5geQcHcJwwe1DWl+XbVC2ITKrhBdqTewTp
6r8gCH1uetkdiLUOzooioUbR9spIkMq6sT4CNzfu2aDvoO8V28C90M9HThc33OTr7rMuFQUYQ5+d
6/ha3tj9ZtD6BIu0pYlO5mjrvzejRyD3yGhQ1i2fmrfetzGhlVZGM8vRCVk0+69wtaJ2cuYLi4te
L8PFrVFccAKYGw/0EcrV6S3IKutU9C5jP4+UXJQ+y3RU3O5eaJzl6KdrP1onWE2Vsexto08PflBY
1yoBAIwsUpmT+O20dK2DPMgfBCo716SK0ZNtc4XMiICOsfzy1sviblrteZcMlndI1nZ6H0RIiS/H
ICoZ8EarBAIgxXAzIYP/GrvEhtUQJpid/Ai/tPWqJkhZAbfwiVCTzUgS5drMCn3IMt93AjLxJPPI
SkV5TDnBXvI4dpHauU9lG9S7zje713ocCYdnmhDZCVIhh6d+CbLuJm3oL7GySFEVmXEtc2ShNmBA
2176BwdmT6Rm+5/vTQ5UUG6ReXLwO5suVwoFxJ95F3NRA1AZx98+NSptVA98RlC+igz2Q+V15oPo
smIrxPhs2GH/0NFuFJTbD83kUG811T3qD33dUw350hjkO6e2djJom+Pqs0PQ7MiOXIQ9FviQXJf8
LV0AvRXQIO3V/lJgQH5n2fogFWt9XUhnyWpkpIuQ2ZPNGpYu8oeV0+TJX8Z/oDez8wSkYygz97Q2
zcCBUPbHEaoYL2ZUGJn88NLlY+5GOwpzNqQ0LumG9QsruK6Ni6h+5LTurnInqGeS3001vKsTR9cm
WVL7uqJVm+lsbMkiyE7tMkaTsN0Hj+DtveRHE1VDzmQSUDlTA28yt/3bmjAS/81DsFPZsB5BMa/H
LEErCjNKOKiOjJHycvIR0AVj/1A4hn1RsZFvkXTEu9nhxKiQ4t2zotCD8UuFkz09jka+bAxycxti
ZidEuMh/kqgfDP++Tk5ZFiNVd4P4UFdaAN6hnqqZFu6FIwwkQPVX6ASfMMunlxaG2Yn5+KaYPXNj
TAb4ilTTSxDE+URnbiooT6+G20IFqehCmOQ3bcq2j59VM1eXdfzVMz4MjVknLZSnECvg1mplfS0B
Chg9laEwaZeQObEf5DCiAaRhWaeZ+WuO0Q+g1DrwuEJS9NQvGYy0YMbkyzbGG+O1BxGu1R2y9IFR
ZwjtZD26zXrF6Z1v6YS197TMjkB4jCilU8ct1KbNSPTWCMptmrP8yanG/EnFDYJYk9vWzz+DBxwf
67j8Fq1HUn2YtWf0Du+m30BbDrqXpQjF62r6xf3cF1/B0xqv9csElO6Z+1JgzhUxg4EE8/LtK0ZU
OEiieHbuhYchwlHJ1fXi6TBZ6ruWmXtAp9FuhV+Ht25ewxs+zw4RFK3yoajVIVhjuXULEd6CCvFM
WMfjuXM7wKIhugvfWe5Llpish4mmBoKwrYd4JbaLfWwUFppfM34fiF+imQay4ud/Jvdm6b0nvTc8
qixs76ylfYd8RKJDYH94uVijdJg9PBu28xGWoGOT+k6Cbib0pUL0lkOdmkhJsBv72Md5FjE2TCCZ
9sE7NLtm28exDSY18KKmqg1yhq3yVlrXcERilKq+3K7A1boJonYphEWQdNofLLWsEJBeGlpEm6Ur
/RMXor92QI7KbLbO1TAtbw/6seYfANrZ1GxWdG/aP4K42411TlTGFcOorqO5ONsScFyYoKcxc+dM
+lBCFwnmHE0SSuZ2PEtzPTv63YMAth9DlFshD8u2b3M3P9UuCwwrcLep0uqtgZVDQptxcwpfHFZs
ILRtB3QrutNCO7sbyZQ0BN07K1+PaWZRYXcmw8NSkR7pk15ldG9N/kAb9WbmmupMqvJubN/nhUZL
sIDjCQqqVmNMjm52SVfSYnN4g3g9EdQ4cnzMCueu9WOUXUiH5oe4Wh8wgrykJdl1sQHhJX4tSQ6o
puU58/w/ncFNrjUb8hWeDJX8SWKXESxmgU5170h2SRRxb6WRvxcOSbdomd5moNED02UdpPbhB+GL
KNHiA2r7O7g0vYVY9o4iVt7Pi2NpN1dCwV6nigENMTq30v5WMML4WVr5m8aVeYmtod2a7oCGpYn/
kG5yp3IIYrlt1dtwkl8caF+xA9aTVsUpYQ7yP+ydWXPcSHq1/8qE79GBfXE4HPEVllpJFjdR4g2C
oijs+45f7wdUt0WVOKzp+W494YsZt9RZABKJzPc95zlkY9v5SP2K+oO8Gs3kVmism1kwNzEGqFUV
QcCqAz6YotnYgJKQaoY0hOpxpVAh5xyxAeJ5V1KTcMqw/x4TsqGpKVIxgwzxpMKmUinfu178WlWA
UURmUyvVlwIF8bYxqKizVY5jkE08RNjnck1mTg7NlIoF9b1Vo6aftFa+mNm72LqIEjnKfkjS/48q
coYqgmPtn3sJ/1/dff3VR/i/LkLd+sMEGQL3Q0fxjvkVzMifLkJD/AP7nqlokkro/A+D4Z80EUn+
Q5cVRbF0jSBfTVIQ/v/lIpT/UKley2zFTeBxsqX8naxewCS/WAxIpBUBiFAgU0zchKaoEBj81kDi
A88x0zAznNK/aKK1OeH5VmenpzYjzGiV5u6atqiLn/2+i0sivSj7BLcU8j3qeTRnbvyICMCB2lk7
mpci+Yrmgu/qZsesH3mXGhBZDeXYfGqu+mq6BpXlzQWpQNSEXTCNdjYHdtsJm27oWBigu9KZNrwq
aB3kUESwV9el3t1DerbzGXkdO2dczpdqiI0+gN1MCT1nPc1HaZvlMhVyFIl0XWc9tcPmJn2tjD2q
nIKaZK+L30X5EXTYXatotmhpKyu+lerU80eJILHWYXOMrHUR+q/pSpNP9BAIbN6Tby15OhIqcbHD
PXUBK3ddtg8V5+WwH50IQmIl7qTKy5CZ5oQ0jUTkKGjvWnQ9SK9W4LXw5Gi2UvVuskRWIFwrIXyX
gImLzxDtDsS807axHMjV1NMD/DU1yPdPFTYlOFCbHsWeinws98b8YuhhbQWfGjr21TEq7proNrK+
l5xtiwGgAuwjvM8T5sUses5RncvlvTFdlcHjyAJKuQG8mVAck2yvwMKP0wddvVOLhpbbdQ+nTpxw
z6gHDNSuRkZ9EG4ySnpS9IXoPSelGJwEAM2s+vvIphlg+RLHshLCYaV0KTlvj0IAvG7uL9GwIKkM
vGSaXJNvlzSjUoHEXlwiOEWs93WeXpLiS699UvLcztDrsEWjNvutAAyoicfIKDxfVeypvEiV4yg9
1WgxI/mzwPnMp0MiFxdpQMc6BmOWCojbB7rAipbtSf6jssYpuyPhTBtodLWcfdWOmEQRnY/aRQeZ
NqCByltQyQ5Q6rWgw9+nux+TGVhWARrpz2Z0r3aKLfQ09IMoup5yZSfOxgVVSUyaCI0DqVztKmHG
FxdQtKdenunKjWbN3+IgQE2l3OX57PZ+cW1g9VxmNv0YPyeJVb5WUpiUICnLoIKwGKnIWcZoPcK8
NkrEy0Y1XJP2fMO+EIk7LWRueibRRttpkOsDy3pQdJiK6OxhT8HjtFvtQdURUXSEG1pH3yIlq0H6
ImVr+qh20cfA9TlSYRcpXjujPhvCBDAYNjUwLbJ5GQ/3wDjsckqvgmG4aJl2bbyZE9GJqfxzFrRH
fyMjEbdLI7zKLTQtgWCD+bPFkj9jdIDcui/IRB6pNXiVBi7VuFLl+ArlyUw9Rcs7GoM58+WGkI5t
JdjgHsFOT+YdEabunKgcak3lSc3uTTGBowaiFIgqoEdQmIRZYEMJCBDxTRllRH2XWqmrtY/iPBB9
PdzPswE9sH8q/VwgqHVyrOHKsD7NarqT9YvEZIFa8o+t4dJS9ZU2pQdpYdiVTiHmez+3aBRUVEyk
njfDrAVv6jN0B9oesNkNmiEgE5wbQ2MgrYesqtZr/RuZ290K6BCarczpKPEjd57JalDLSz7Nq2bg
BU+9FL14JW8EbZunxbEdPxcVmkpD5FBPYxjZ7Dbsvrz58hx/eHnfWq0XU/NPh++f67kuAzI0MVtj
fP51PQ/1IK8lhXLA0HhUZbFK7evo+PEY8rsfDbDyuLkxPEinzmqc43EYIHF1GhcY5312HZMo8tXv
nGpNBOEd1mUHSTn37T67omOZv9CS9X/wzZ7H/wxeincu9Fdv3F8X+vM3LAnNb5yPRAznJCaWhKMH
a0ozS2yr+/Flvrqhf7+XP4c4sd9laYeMrWQIYTM+++vS851gjZ2+dSWXxCtbvDkz4PIv/GjAxSH3
5ppSALsUw7ivdOBdSXNVu/QClxhh8wB52SmO9CovpJfywnDOjLx4605HNinPYDWELqbqJ3cTvJ9M
ZphsOFO9yp6mT3C2MQ6sLCxya90r10gLPh5R/tX4/OP5maIhLZsYVaOx/Ou1TqUOYH4k1kqqHKTy
Lj0QGo2ufsB6kT5InVd+hSLoUSnfCArEWto6DsrTM7/ivZn89lecXLdozqPU1p3hIFZ1CVTD6OCM
D9196OHy0A/CvbFefgGqeGXbbSDqhBfEf338I05MvL/fipN5ZilDnY1Rv/wIYzU79MJsaNSusVbc
ct384IH80/dGXnZ0vz/qnzf+ZJJ1WayjDOaStdXgynZjN/fT/SI1fUB7aqe37Qa3q9tRGnEJ1HnI
Zqd8GfbiOXPre+8v+1s4e4oswWk42Xim9OYylWhDHF/Bp76avxiEBZ+ZZO/dWXymMhOMaY38ZHn8
b16o0peMMcq5s8gONtCWr1UcMDZdFN5fjpTsYP7+o2RAjXVR0xbixcmj9BtTVUxjXN7g3imPuVet
l/sp2eRx7OP1x6O9cwt/GezkSRYqoUBYKAwgww8JEq4hjL1/YwQLca+icht/W+h9tS9iDe+KE46j
M/AhR9Wx/XgIaXnFTuYjSMWfY5y8gjgh2yTMVBYCaUXFxI296B5oupet57VyPTkcD14CR/v3HtWb
cU8e1TARwADwwnDwBfAmhDbV1n1kLy98fXHuUZ1AP17f8V+u8uRZZX3ZVlakwNBeo9RaUYRyNVZW
cWOeWdLO3c6TDQBxo80QFgxE1knWWGTqlYcYS0CGBefMk3vno/H2mrRliX/zdmXRZGpZwFBwvR2q
Y/a8p0uwmli0z69byw36YJpoJ6+yVmvkfUxMRdlygyXJSdaOpSrvLVM5xvpwI0XCmZXynddLl3QR
RIu8/J9xMkGytEgbg+6OQ7BFVDWfUmu4P3MHzw1xMiuSGFml1MDHrfL8GxlZNwl2J7jrTwR34KuK
GzqWlxOduXzWLlJCcPoeYWkg0utIwcae+TXvfBm4YMMwTYnChHW6JI+FVQqNaLKeIALbLQ80eQzu
ATXYwTfRSbxu8/GAyw08eaS/jLfcnTfzZ8qnbIg1xhuknRhugnTEeQSwdDfP5tXHQ70uvB+NdbLd
gOAyV6LEWChJ9/SgHZz3XoWly6YM6Fh0Oa9AlQA82flnXsjl3/zbyIbER4g6DhEWJxO3Vtjk0Ddg
5G5D0dkOMKLRuvr4+pa3+qNBllf1za0EEkCg5oB7QNxFm2hXb1BPL5uHM09MenfCvrmYk6920aod
lnDGKZ/JzllRfPHmjXyMtoQpHrBTeWd3pu+sZ7r0c8SlFPb2ykQsVQAjuH2DLXniE/VniXhYR46d
fE8LxC3o8NozqdqzA/fy9a7+rWrnRfRcF03xvf2v5a89F+WERCps//u/fvlfV+VLftvWLy/txVN5
+id/+YvNf7/+Yw45zlP79Mv/cF+5ZtfdSz3dvDQEZbwO8uef/Ff/4T9e/hU6GvPjg3om/wbIaP8A
kfyP1VP9tfv29BaVzN/9k5GmS3/o9KGxV7KdVDTWwv+tburyH4rKzgvs1g+IMjPpr+qm8Ychw4Fn
maHuSc4Eb8xf1U39D2BmMtICnbOIqch/p7h58uKxgnGuMGVFhzmmQ8dZ/vmbd2KkoJDMsTI48vBY
QqxSzFurvn9zY44/3rC3x2355LP0OogCO4GtnqaYQHh+HWTwi1KdDQYRjK9YNynS9FekDyCaSNZj
07oG7KlZL2luVhL660Mwf0qwSQyZ4IoRGjiJ6G9OylFxJUmdkxAMZ0zEB1jBps2+5ihr00hZGfV9
qNzV5Xhm1ThZgE9//OkHXJAVcv5ILXZMxGZLJEGKqs/Cv5UTkQDEwvv4Zr33QN7cq9NPeExUblcO
KmJqVUFYTfW0Utym1X+8tf/0hHMCfjP/vCydL5khG/pvm/Aq68I5s7TBWepUzyGegZ300K1DT/wW
0JW0cfxtJZtEpMTuE/fsGvnulGCdZ7lfiuunfDep64s8mHSmxAbAnC0dUk+4aa/IM7cTzh7Rne4R
zkCUntOdu/L3HqhKTYbJrsH/O92ylBFGVKvkyhu3PfD5drMbC8ehK7i1K31XPvUX1bFfDxvpzCYe
Bjnz/M0H6PWeq2yViAo0JFM0T75yUyHo/Rxw0TLCTyOmJmvcWHHgqMN9GWKTKPETII+SR9vKrsrU
h9mLfqJFKFyRrxHX65HCikRSm/rJKBYID7VbXPKW9FXC34bkTFVANYiamwMBU1JxG2sF6YLjtqBA
qacBkWDFg4gY2ZgkLB/ZFgycC7kYiitGm2R0lwqt7t8G4W2DZDSVj0pybcSDk1qkJAlEa0XdoSgL
V+lle24vC9rZ+CjsyAg3gza5mWSgOpJuiHXddb1+GeWBi1ZnrRGmqw75jpgmz2y6T7pOjmevoq6X
le6rNvtHxJNskONk3I3aCJmOqOA6x3yJHl8iNbq1+6jciPNBLOidNNh4ljZGo+ziPHQWuXVTBt4i
MsgQshltuzWHxMPM5DU0ESJT3RhwVOqOJq+C9VDjCdQmSShIsJFVktKGcNuqLiVKmzpWbhQqWFZa
zBElXs4nU8Cs0tz18ndNe9LTW4GXkWQZx/dvRouEkt6jYEQ6S7aNUaDq8oskfZ0oTJWkrowKzElJ
8axShvdG8C1eZym8KKy7LBQ9SrGvqsMYALpvYlTRUS9bxE7QmgxxQES0eZEXYafYF8vH3boY2YvF
5MmJ9Hyj1O0qQojn3E0BZ6gAt3qZ/rBPYVtzSMu46ISK4BoOU+IX0D9r6C7czpcYWBkuLXzx7E6m
wpZlOHa1YLfB1zK67yMDyZW2gri/1gz0OmJ9qwKUUafHlAAH1Gsq8DRe31VqjQ58F7uWejcvv5iS
ehlno1tmJnMDLndO51sLqPhfGzlIkPGqEJo9m5hV3m6KkGS7/jFr/YtYpjnL4xLl20KuAAFRns4/
6eHtNHZ2HXzL+ecS+spOesxM0a7EjMtscGlXCM+f+5zmN2J4/1sPTlsAldYrop3TN2j625nqXKyK
TpfTLh8ocIwvRtTRwSg+TxNelxrhpe5Ieg+WqECLbNxlRkhw1GWAacQqW+LBm3WIjAi2ixPyYExy
r816sgupt5Ohson8dKYMk6NFAYhUVqn/otPZ0V7QswIV+OKDSCJZaTWWzVFsAEpARrJUYSV13+Vc
d1QgWuP8MAx8VGY8v5PPUmB6UlxeIuFQgEsVGrIFuBoAxbihxtqUgHhstR73jiw4HQiQeKxXBaIl
xN+oR8BUZewy+Uk1ei7dwgnSgzwoF7hQM3YbglR2rSjuU1FFgzLQlejdUkx3dW/eWHMIu0Ymiu0I
c7KE+NkP4IIHvAvVoaSD4peyW1rghtNyq4fowrRwr8Yh5tjb3CCeqqu8IDtqRsSNFjy+O7Q70Yz2
D/T011N022bYFw6hTqj87H8hDQzT+TGnLD7ogMSsfqvhTh5BEC0sgqhA4qKhTBGpdqC0kqGh9r7v
1YQsKkbiZXDyDPFqiPbsDmSj3S/i5kEG5RJezkF1iNIBL7tia8KVOdP3nHkBtWfd/5ymD2l1r+Ge
mVP8HTJKD5NPjnLA+OhlI7o0sb/P0KNaTN4iYbblAR1XWquaN5G52LfXIMdYhsV96EvPKSA+1dcv
M5NVoiYis5yrqyb4RlKZJkiX0KNRkVF8H7YYdKDP0RLhhSWy0q1zE4/qZwTMAP94gOFBzW5xRY8q
S3txlbBfL4WruvExIeZ2A21v9tdmjaZhieCbOvh9xCh3l76C5qSkDl3m6643vV4d8dQlcGFalCUL
bWvaRUlD+qAK/z2kK3epVo+QpVXxGlBKO2sO2JA5dkLitoje3IXiIpGZPVSlCQ7MIKyHVZX7XpqI
uylVHbWiKQwKVdBLW+0Ac8gSxt1io84PcYrdCxWqvPR3SNgWBXI6TaRAdePG3N8Ss4sc5ZtZ/zKC
kht4iDH94Kq8ayQFocyDERLWkTf47UNYGaWTJyRNQ5Qk2PramiOac2bwNSb/Txgyb6h4eOUe47kt
gTQsKgq0KgSpGSE5yCvyC7/VdEHpe28EsyaOs2EdC0in0lFT6zAuA+Q9NRp3omyJZhUdy9iHzbSd
5snWLfI7s/CiTvfMddfXNh1v15SrqyinOWfiqi/1jUkIZttGN61SAgPa43yRZcMz00etoEtsfQWL
DFDsxmpHp4gpSpiqnUnhJgEeE1gvUYRrPrcuMCqAuPBy5M1KLxwG5VNSTXichw1uiQ0dh7WIvr/X
gs3Y5BgxMaXoqdMi0lEHyTGGm3ROb6omdLVidAIyp4wCV1N+QXORBKCaZfiLzCqKObRRsOvkF7nV
Q/ezQheUC99TbasV2bY0heNUsdAp8jospwMNIwSYkzu01ZXP8rJKRv1CtUiLbkBS+ZRsTWzQAROZ
Njrx6MF3s3uoxccgjZ3R9L1S17fjSDlGzzdapzqDAcVA66/8pnkCSGHnwAWTUcQ7XSFXuFCTFIE0
eal0piVs+/lXlIREkymOMLK4mKCukrsgB3NG/lz+RTJSNx1irzCEG3wZ+0pFlI6Nspx2mSl5SjS6
OaYyXS7w/8AqMw5+J2DCRW2xsAGFm5gOoyhfd9NdMT7LgDKWnHMxTmmg9zxyBQLBXTNdafnX2Jj4
HZhfgVCJ8xU21XhmH0bQYJxflpK8nqMvgsZnJmBl03YEgi9aLz98rsrpiL27xFWiSdkddhw0a9XK
F1LPwoQYjRvoXnu9SL9WSnNVls9a333rasVOYILqkrgr8AdErJEtwocwvVFZWutK3LZZdFmm09fA
WgSEaMXREbhSWKwVWK4K1l9p6EAK+N4oTsdM+dIWN1py0w/7pBLJN8sP6iheSosUWhNsifYCbvoN
n4J1DM1HqxYNJYK1IN/Wow7vT3J09p2yfKyl0S67R0Hrb0RcJ6+64Ta15UlzJ2JRM0Jxc7Koukwi
jheS1JS5eBOcubLspFG9ll/ajT0U1OfOZ9+AyZlYtC2k0cPIt0dXpptYJwksGdgM0JXNopVsVFdI
Uy/AL0MiusQu4DfZlcxuMZGrXYtI29LNLZw4NnR+uDKs0OOZ9bK6nsuZPdDLjNsLy8mmJoSYrzma
kUNAOi82a2z+9GJFErV48SMRZXF3myk7Hc1o6l/F4nAz5w+TMsMIRa+GG78gFg1zEDrM7BqQ88rK
4gMUKmw8vdPAjexGfyummu2TCctXspMf/cp/qqnYR6rk+iQUlqAh4/IzUlJSBfBC8XLlIfoJ60Lq
8K/3ouOzflr+NyU7GsWR5Uvs/S1Wvp4iZw2DtG69OsTTgCA/f54BuTYlS7HZkAl/kIyvU/LZQJxu
okT8+FD6WtU8PbloVDXpzNAut+TlZPOmTJBpXdTNiU/L+s8qNk5+m32NDeJuF3nhGQb32fGW4+Ob
8TrRqnM8UMt40aVq8xFy/W+lC2LRTZzAyx4+vr6TyuDrwUynsEl5RqT+eFp+BJgQzaOVjBQ+262y
N7eDp3rq3jhzApSWA97pbYRGj5wNWQCkx5Nqi6Q0c005eyDrs7+I1L1Wz/uyuuRr6JfJMcJq1OXE
dDbW8hk5fHyNp9XdHxf5ZvCTHtJAtHdbCNzTYQe2J/wmsIbRRy3u+xVApzXcbxYNIFD782fu9077
b6/7ZPqkZTylZcR1T62J7514Rt9wkvTgt4sbByumtjtzsScV0d8u9mQCzaKmTKhsUaivOndAJACu
ysGMZc/0GUVHXIVubptnSkXv1W7eXuZJnctI5MLQUNE6bXU9zweV81p5c+bC5PemEHQFJitAa9k4
KS4PpgKipIxH+uCo6ujX5uYK4AEqgNyl7VGdeTPevSRVl6negYCjTvTri6gIdadLbTA6nda5NSFP
2YDLwL87c1XvvoBvhlmu+s37birhXCl5OLLBSo+yXh6tSdwlYwfm5KntK85o1xJ0tzZhUZ9ReSE4
W77Go1q5JU73mCM+5EE7IIFR0f8/b8HJHbdaUgraEEqVSkRk9ZQlGGXOvZznbvNJl4e+8gDDjOuX
9Bvgrl0AwuLfmzlUvSxZNxV8/r/eYyFooHAVLHLiLrucHaybRw4JHtzIRzzG/86rsNSTfwz22up9
80Ari9DzuWWwMc1sghEcvTC8tjyzpr1+d35bUN8MczI9gTcVra7yNlDk8HonP8bfdJvKUejQPt4A
PXX0bb+troUb0yEIneO1V19msEk3iRNdyWdusfz+Y/x51SfTuNTGKRQbrhrAzmV2qa4lb8BLfwEE
o8by9m26zOifZ5+nzyYUVRiqCPw+wc25oUAhbs59ReWTRtSPRfDN3TmZuRoWQ5PyHqoEpFI1BC87
PnKT7ubD5EpOjY6gWFt261IPslYQL8DaRk51RWFhdeb9Xkb66DmdzG8sJpYfS6+r1uDmXzLokrbu
jHZ4oz1hc3G0b//OgDQ1FDq0yPxOWw4ArGB91MQSv176kRQxN3TIEN1ZO4oM579w6vJof7vCnwOe
tgm6gdoozCbW5FAiLhwUEcLgapLvkyLet33opuyMfUNcFWxeI4hdtfKiNWxOlXZrwDEyC6TQdYcH
MHWLqnOzGAI1bY1MDdblDDFhrPA3aEcFgbdvLJHK5JlzDgbusxIHnFdbo3vpTOyeRlZzZjfsIJyv
80FdayX/dh0fvBi7OEHWZ+708u3+7cINRPM0qzSJLNBflxXDKOMiLLORcnqKPQY29BKz8UBeObxu
b6IeYJdr5RMJA/X6nI7jzNjWibhCJ6y8lKATOq3e7o0U3wv+mzGp13G0i5vyzJomvft6G7TxKOiC
G9JO3qdqBMRXqJyxpVujWwU0drcUSN1xNWi22dugF5f2eHSlfDlzj9+dXG8GPnl9xjrTk6TNl3uc
XeLFs/bjpnJ6F/tn4Qnscc6M9+7CYRq0JS06j8gdf32mfS8XgqmzcHSA7px2S49k3XiD52/8K2MH
KH5zTvvz7gbgzYgn+7XR+uvjpK7rbbP+sQM/P8yp2O3HkvhmnJPZGiRTKow9M6b3zF2P8HYl2M8d
kJv+GqrSuas61W2dDqefTFAl9wtQBzy43qPXhBfABtvl9pvO4yhjS/eiI6/K9bl96PvnjJ9XqZ98
FmW5zCV54vmJEEWlQVuH8CqmofASH18Dm/wWV0WmBx4+2VXBCnJm/rw7X9+Mv/zzN19/gL/AnUAe
MV9FG82Bi8HrGfzMOvOiW2X78WjvbwLejHbyWlpznrSg3rnaa93ND+VWcZq1tJdWizqnPgQb8FQu
FjjiZySbN/XBX+l87kQKE//Kl+C99fDNrzl5Vxu8vGiI+TUZTln6d0H/6ePrfXcZ4stNvDaNe00+
7dmLY2YWyVLqW5TlyUbZJxfpfoV52WYB2g/779LxzIjLND1d49+OeHJ07GY1F5OEEWv1uarFg0g1
BZvjuvBrpxO4neLXWiBUPD5zqfJ7x7i3A58sRAvrtaWTQVVzLr3an66DiUrAmNP4PySasQPGtiMT
ftN3gA2S0tOMeaUoy6GaSguOKt3X95SDSWjBlUH3KAdFYgVQQ1TLbpStOMDohsHb++mZnemplvH1
zedLAQyCdVsWT0sKXZ+GZmlyyxaxEdq49bLTxhbsnJNOvauuMCzFomyhL2e05av15mUjxDHRw6rj
Hj3BFOGj9G1YZ/TS/S3ZME5zmF1lnRzNQ+N1zuvX2PbdalN4+bq4DZxza89rAs3pXDFRrPCLMOch
L/j159S5r+VRMy8H1IG9QHtcyjfVi+9Mx+qi3YhXKIttsEMJ2z7piC3rSrw5M11flfgnvwFxDAZA
jfIfWv2T9U+fWrkuSqKeaYxehnO3iUoJawlUoHnWvmMwWYv0DWQ1WyUVynlrpVTxfRLoxzkJL0Du
2/DGXeozhqA6UcOGS9ZWefdgoG2vpuFabUzKjPqdAeszMVRHV8sHoeypBsLWS4fgyuqGZwIzd6Jc
39KM8OhJ7gwgNYoBnd7SLypjcmkFe3WmegDCiTJIlF0bKPuuznaWnq0FIgpUw7+nPkqLTdkSkkr9
nWcqw/tNUsOixZldRrFwl5LhAcbRE0VijfqlWgndq5LVfd7Du+70HChRN38RfOMgR+K2Tyxgw8H3
wpJvy1pxC58zd3sXRI9d269wzfMyxzKcn9gVNJLUBOFQYW2zwrtKltd9WqAduJLKKzA3sKo7dZfU
ynNd+c0l6M69OfVEDijKXouGHZwCdx7ZLETKplXxWPco5wHyGKFPvsgzNC83bUv6pjKvZL0eWsjr
je7AUx0c6r8YZFTlMc1VbGyRurAt/WtQtvcAflylAeo7Aa/HEFzuYvjKdl/IX1rYWKs5LXDW4+Zq
tftppm+qS51CIkVC+lRW3YhtRLqQHuVOTtpG4bc7xZc9+tirsWuAtxM6oAPJ0nSyYkN5iSYyh30X
N4+LJicpGq/s7iX9oQ80zI5Y1XPwZnm9FVT1qovpqJSKfKgzrFhhdcSG7BjN9EIl+2jU6kuhaJgN
he9+2dBCj6y7NFVcKwyezsz/0+2bhZafXGEWHYVd+W81InMU9SIKy9GxbvX15Ba76iJ0KsdYZ9/Y
btikw5zbGS8v1NsXjhF1PPuSCeeGFMnThL4wMC3Zlxu6XGCFJ461k25dVcMd00dHx0IBiTA4pBq+
5DbkVv3960UKJ9N7QlOjkKP565KTZJ0G5hCXqXbbPOUUMVcj6Wn2c0w443a6owHWOfO5b+Lp2eP1
kn8Oapxs7ah7ZEKTD6OTsuNocBPaJGdmN3SuURItU99wyLL6JG+6B38+t8FatjS/3e83g58scG3X
1aG5DN463ffqksi/TfsAYZ3d3bq25f3ZE8g7U+rtLTZOdnSdbtR9P3OLsRxfwjQYHcOTVsUL3lbg
zMbgVB6A4vrMk31/VGpInEJwwZzqWkspQUiVMGqMnrUxnuT24eOp8/4AQM5VlGBszE5mjhi2WjY3
Ew9x3huYJ8cudT4e4bey++s8UbgC/iOb+mnBtuv0yZpChqgp2MJbi1z/6B+YkHyWR5S5pW1txcvz
FYnfeiivA+OyQd+JgYi349e3whrqOZt7gILDLrkk1HKT2M/61egqNlmSZ7/7797Jn6Od1j+mPhWt
uWK0WHnpMaKU6pnwu9/OUlwPn3KK3oaqqugzlnfizT5HYMsh1m01OVPf7ymDO3Q3wXsmjhR/bjhg
9JPshXFwRfwfn/VDgESzEecb+vq3FrS9gXjP10f7f8rn/1g0yv9c+mw/TdlT/o9tkyJ+bt6qnpe/
96fs2bAQMENeECEmyKIiLbXSv6KhpT9UWZRxmv3kPfwle+ZvsX4vXTg+JQZpnT9lz9Yfsi5DYDDJ
gtXxjRl/S/d8snzzuSLjd/lIskEXTfSgv84mnXCvcgpr0RvEaU+qpEPACalTTQffegqvQGHdRcCO
SDVI6Xu3j+YU7zJg53ZRvLJChcmz/Cxx9NIMbqV5vgpmdUBiMRzISFLo3of1lRBAfxbL9KKt5e1k
WqRrmPGl0lOkkq1xN8vkFKgoISZBvGgA1IjsZu28k/F1l0B5JgF/9gTXhGJMbre6Fi58VtVWrKi3
80w0VsQh6igOu2GnNe29NqjY/xPmeuyH9UZrj8nYbufmyHO6k40MCiaJtMa0zhkGo8z2zSQ4/vj6
vJV5n1THljtKyCovKZ0i5LWvC+Hb9xOqUi0RCeJpZeyUqeKMEGHFNvU+HkZ/58lZqN9FXVUM+fd1
IDB6SruBIHo9KYvg8OYMAdn8FGfd8oDsYfAvTLDzbWsQJjjEn1UF9Z8WXQwS8V6dsS0mtgiC2HuF
pL20hNOTOZZvw2o6iDNxp2U5ID8y1WtBFxy4xFDFc+FRT6ZPCFYdpOzXBqRWZUiAteMRWCE9Xfdh
s1fm/rNPSI6f5usYyBjAQRUxb5N+k9UCSFLTvfRBnnli63fk2odryVx49L2ZrCZZuBK70IMjSb3A
V2Z7ie7qKvR00HRtedZ3GDfvWjnL7FbqYT2So5fJzyMRXGbpb/VI0ldDl+3oFyLZ2UJBPFfSsX6z
xPLK6SijebI0yNECnHxOZE3QB9ZgxZOUBWShNOsxWlSexlPUaZ+HcCGiBxkxJIDIqMHO1yksBmHG
Ft3D4BnF/sY3tSfYxq4kZ18UXyVDSohgJlVQfIFWrNRQf5LFYSOIxu1EyM8ENrGaPRxm6wbpfZhc
snd36i6DqCLdCqP8MC8FdKP012Gvf6Hc7SlVIUID01pYcrK1Yi/+lC2KjbG7ShPpLk/hbPZ6fOx8
DgpFbt4GHI/G2frC77ww6mTdRennCLVyCxMlKfM9BrJtpo+XBqkrLhuI9Vyknp7ScI1I/RWLC2Vo
sNeQdLFgohYUjObbsYRA1xw9qeF8wLFpWTKidcr5IRWKdUcYCDIAhJUY1UHU6wn5v1XkNiNo/XSq
4L6WkB4GCq+JDKouQ8dtKhRatAjKp6BA3E5IWkzUdSjRRBHzlSbfhj35rQlKwbHfGbV/AaekLOdN
2j+BYihS4dDnpDrExjW3bz8nzBbS3PuAyIySBAxCuyv2kmqQQKY1QKZOG5Btj3PQHFILDlyNeA0h
yyEp4WMKO51QAhH+a55tQzCIZB8sR59Vq8eXHVCI5nYm+TaDpz5Hm0y9kOdhq3XVwWoPSw+kz78G
wsHnCLuAsEbBgRjiDuD/jBG4WFXszAKy1nWA7N0X17rwYqG9MaG/JsgOM/17KgZrUUNrh9hcSbqv
raBvLD25hSWzL/pyzbHwppFAZbT5WlZxCEKLidR7PZ2dzoqcMLjo2DdoRFr7QbwEOjkD6qZSy9Be
ZERtC6tRVx2BvG5jVlxEd7uu1LZqUPJIXsQ8W5t0Z9KsR/aW2bNQMC1A9qWFXYJo4bO3rYXMi/XK
jYjCydVprRUPfuh7i15Mn4FWi90+Uic3bJ8a9NlGbdgwxcDACPRyTIRTGPt1EahezIm5XZkQ2IRW
9sYEAS6wZGm87eBw9jAIND3b1Xp924WIKtWE8BkqAjicFXeCjG5qNNlgOFMTKpPvVropZAXQaEYy
rBPCHzUTfAWJF7E6Lvu1sfJmePl+VOAp8GYYXQl2dkPaxnAYDda5rt1OLbHCxJmZ1kbgz8bQmZVs
h5ZvRWDIKvJ5VbpVCl068Ld+JAHqslz/U1BSODkgV5sui+mrMO0X9O287RZoTLUvDGJM+LkoYWao
NQoK67llBZtJf0tXUAAT4EgS/7VvNxraLCoaKxM9J3+WjNlVbW0yfmCIGxPgEFGBUEOS1aCsI76n
Jf9f/gDZrP/D3nksuY2l2/pdeo4OeDO4EwL0ySTTpzRBpJHgvcfT3w+q6tMUxJPsc+/0TDo6SlXa
BLDtv9f61qLj1m+UTx3wk6F70UxSMXr3MGVDAQ/nru5VGQZy7/noZrnr3PzHKL3ko+6kAas313As
5Y4nv8Vw5/3uSSXAkerjlDlTSwtRfKrQiOW1Ba3+kA346JXCriSCzyle+BkDQSBX4NQKCZrEbVjf
jeGUMh4tjIa/IEsWuspXI7kJEp7qibbpSreWhJrO6qh3lBCJtE9Fu5UFxJe++GoxEPz0uWgmVf2+
Ge5Q7wmceKsGpXz3OA7LYvx0oSsVz6W1wpXOTgKHg3lX6/qylMOTqJwkaTP61dbVrE2lh9vCytGz
anbWvBqetccdvQzCZeNxWjDTveUhh69wMhZHa/zwLR7efMmzbmMW+iKk80Cz3kQC8U/5AAmnSTd5
ywcbvw3qsZwIz81jb2gbVu1Fl+jrutDXXYtVIgTdyAzuD98ib/zuRy+u+ykC1a4gzQ8fmvCRu0+I
I/Xuw/cHRyZJbbSIA+qzdRAbC49pNgxI1al2uXgjFXTKhFv1CvBkaTpt+j0Iy53kJmvZ/R631qYo
1mBc4SQXlAKf4b84YX/vKj+zHtJngdbUSGm6IW5n7RNTGEBphusO1jHj2KaC5oEC7N6VRrQMWhmX
wENVDnsJWYzXJaBYf6ik7gzvsvcqJ++GRB5SgPRTZ/RNYcFlQ+aeALYKThWduiCGCbjokoSOnpXF
bWCeeo5PhqGvodbP7KoeiWOGtJVbYNRrri+Ih5Wf3XCdCC8C4Ebo4AiaasDuAyBQbZt5bzVyeZNN
iykZqOH3JEUu2AKvIjN99oZtkf+QebdkYAJhfxj5UI110yFiB6buwuyoXzTyJAujWEnlSSiINjNa
O5jil9hUpDlzjGUCgyR+oh3J9gLLCMa4gVaf2SkxzNH42mYnxG30eKTh3WCb4tIiC6QU9+1EBXMT
KvI3mTTt1uqFlNxkyNh9yfHoNlJzN8UwhgxoufrZFzAqcXwQEeFNJRzK2YycIup2ZD89iMVPgf1U
pN3U5osnkmYJxzl6CaJHEnYWvngwPdmGa4g4F6IgDhoZJSieqLjND/AgF32vOOWKm82kokjEEgA6
bUk8KCTBVeoeI+VbMoR4ze/ieD/0d2nRrIbuvmeUtjoi1PI1N0yiFrjgD4S3pBwcVKjfSJT6bMbv
aXGfiI8Ja4uGkjZOwUQeBsiJafLZN/s6CbmE+EF228IgTFiQBBKca+KEMH0pEhYJssUGbx9Ugk0y
xiKJ3nwe32NoKuFJUpLltOmQo8csUje1oiM2vSPFa12rwrrP7v2Ov7LoVrH34LOl0JVyqSkQuZnN
PVF9NftkaYWcZ4TmRnYfRV/AJUZpFSH5OJUrCeIVWsT6/aPRasuIgA/Legzo832TYBPJ8BkpfA6K
BxUxROU6QW6e5UAmCSCV6ve6hhoLHczEipKzJQpSTiGxuGzaQ2e2TIQbq81JuTxVRc/y/SDo40Yi
aQRFQ2LIp1why0+SN1BQVpL5yJ3pLhLVHejyG2tkjiknsf/PlLEnl+S5G49S90aGuBrCbkdV3QL2
ZE+GEUL0XvSCyU4BPN0/C3jX/Bowx33ON0lx9XTNDqm7nFdEdRBFwh2+0nYOkF5ylW+rgRQSfqZO
Xo+ISazLd6aaQv1TiODID63/ZLBD6ohmiAz26BrB1OVtbqojhwBtq6DNLxSiwgfDbhl3o/Ca0WPI
xV403YOvHKLhTnNv0uBVM74L/XEY6SaYOxXhUTCjrUrxsoMn2nsPxhjeBtEEVm1sGRGcGH0Kucbu
JzgRyfFYd8VSNZe6vA401+mQtHvGCWz5gg1UQ/BvoK8y79jlT7GGY6E4Vfxbvv6s1M0KmSmnFhyX
1m3mP4xTHlnyMBjFG/85Eq1vlv7QxyJ5JNaiB7eZcU9d1os0GLdjoL5WxncyPb4JZuIkIh69LpAE
AimZGsaInV0wvDaqRtqdMtHEquKIOIucs34tVRnREkJyrIDbmaW7UfR2Cr/4lhiGz9mssdUO5LGu
kh3ehs+hj056yFgZ0qp+z2B2LwqLoN+8I/vBfzD9mkxd61CkW0wTUz7QOHbLenzNy1sRBJzvvY46
dFgYZ6JyjIRDWD2lyUheE8rP2h4VaYEzRRJQf1cwSdXipxy1gV37ydFkihaZurPqNRK+GWO3aoZi
Z1bS1ke3Pzk2zTihkehZLYQfow5M11NUQmoSNltGaG7NgHl/uB8C+m1yP9TkcSpPVpXvtL56Ujto
w9p440FR5GbTDszsJOanWOyelMZ3RCtZlgM57hGrdVw0W4mgyhHWJEf3JdzbTN5KmbcOYzydRvfA
97nC8phdtnKA54RHQZXyCpV0yq2/l0QKU7BUhQDXlV56q6HobTNCMZWptseh7cohnr/qrH79R1NT
NfGsVpAOWZiFEk2NfnoXjuRoFOzShTeZiMGvW5qOpX+0hIRF03VdAzo0q/MoqRgUeRmqK7dpoHV+
DsKnr5QLuWUS1iZzDssXO6avG527q/96vrNWZ+XyPo91IUhpVdxZrCyHbqnb2j5ak3S2lZZAG1FF
Abv7T+zNf5Zh+IqagkgfKTIfcnZOV5LEFWQK5+woCZcgK84Fqslm4RjABxMq/6RoJXs9xqzcThu4
vSSF2xDfo5awBYLJ9/WruNSpJFmmV0mSrsrzsoEpRUNN6IK66gl+5QDdTBe/7c4NH79uZ1Z//vXG
z9qZS8GgpSMBUWN1JSE49Zu3dPj2dQOX3ut5A/OOBPcF4w4PIij3XXHjS499fKXEfeVdWbNeQxVJ
aMKaZzCU5z4I8LBgAcyytTzef/0slwbF+bPMRjr7gJ7gDvrIIKRONHJrbEXsncyW43IiOtynMUDE
JQebr9ud30n88ZVm494j5lQvPF4iMU8/g02xNh3Cn5eTJL+0/eW1e8lr32z687NpRuoZIZQluGSv
iENzm72CpzMgUurrx7r83XQJTIcloseZKpZnzeTJkJkkM6orKz3KKce+6p4tOgz37dftXKzBSYoi
oidRJsnH7LuFg2WCT+f1ASfcZOlHUN9XSQzuGvhsla8bCLVhvBuqfmFJO09/IwPWCfrhRoKxOTTJ
QrXIzJmqofeud1MIN6F8J7ZXOvGf5VkmWVVRZAP1hapas5eRdFxqBwW/sWHN9VuMrcKNQPQbijN/
vGLzuPh9z9qaqQZH5p2hwie9iovHPLnLM7Zb8pU+e3GsnLUx/fnZx03dusl0TierBq6vomSOlRxc
uLqYHhXltUgfq2uj8+LqIWEQmrwk3BzOFT2wmYF/DJm6Sm/aj+qncCRAw46P7rd833xwcJIXUACW
xin+fk1MNJct/TVANQPmpMkNy6/7l/OnDQOPoVI29LB1fEpQKn7oi+ikbq4CQGaSsr8aYqESDZMn
VJRZNyHrKUwUr2aZAlkEDmZHEMm62ZZP11qaC5L+bklh72KK3E7M73h9j4K/btKS99Y62iraVZDs
OptNcIoK3tgUT+42sIcV6VzGc07d6VbcXHuvF2cIPuffv2Fuh2iFMVXCnt+Qce429JHIZVwsgj9d
9Dx/PUlcHBNnTc3WKa4PstwNWyaj8UPvXt0gXXSe5HzdyMXV9qyR2UrVqGGGlmN6HsrRBBAk2tvX
DVye6s5amE11mSQXXqzTAvx+JKS+XRySA2feLSljTr83lslN/xwvQRnY1U6/s4gPW1xj8czv7udd
5xfp62zsc26pBQ5hUyd176rNhCVUNpOPADTNst4rKFrbtb+8yvO69g2nPz9rt5IsycsNHl6l/ORQ
BkI04BjAEKtt/9N8JdfGiX9cU+5d66PTn583Sh69KXk8rDwePK1Ykn60rvFoI6q6Bpqbusd8Uw4+
77+Gw2zwZ6bvx3X2671S49njlYd8gShXsomEO1yjuf4BZJsONufNzZaJXlD9HGmeuoqUO6UbCcWr
b1P9dWiJ0SkQ9nGoV6ByNCTTua33LLkULLxgVTSfX3fqS29Yn5yfMkopiR3x7284q0n2SS32CbWx
pWbYZYiviZYmSuTrdi5uswzILlgUZM4888nV94l74oaD/d0uuPf2gEqcDxUaPOsG9tnr9p5L3/O8
vdkLtsY4Sk2r58EcvVwYAF11pyKtdYGV3RGc/5dt3XlzsyWZHLzB7zLS0gw/2CnRY5Ilm3p4/Pol
XprizhpRZ/ouvwtzIxd4plEVbF/Lbd9aft3C9Fbmo+C8hVl3iEZgRDr5NnTLx9b9WZf+KlaMBYnO
GbQjCfTL1+1dmlXO25tN2nDehtLraQ9S0s6P77q0WuvdNV3ctaeaTdxl3WtSJLD+aMcJIFndSe/1
Rrrz1sE224oO/pgHiPhrf128/P893vRBz+avDm5KOU4Zeno7bAwy4KNa20RY775u5uJ+4vw1zibn
zvctXXF5jeah5Z4Wb3Flt3tKQztCIHGZwcmcYMbEQrxWN8UpctK1duUgcPlLqhYiKLY0f4jLR2hh
ONymAWBuQ+Wpqra5+vDrMf9X3PQPi3H234ub1uWP9O13luP0H/wb5ogySTImae2k7FfoZH+rmuA8
sr9EZofgCb6bPInS/6Vqkv85ZdSIlkodSjI0gzHzL5ij9E/0shzlNLoU0zVT+b+Alqe/5gpYmP89
1W9aOM+mFLDZsoJIgx+B0HCCR87GgEJsYyRM+hupX6DNd0KE3KqYbQu/xhfLNR6XOT3H/Egj3Lut
NqFMEgupXb3w4uXNQ6sPhE3lm7M3+PfPPFcGzabSP37VbOIxIyExKYJy16W/IaxaKK7lfN3Cn76u
Xw9ugVYg0QGl4GxJcMEkuWSw0MSqvZEc4mqIT72vl+wf16CNrq1Afzqsfm9vLncMTG8YSI4Dtw9h
TnWbpai3tla7G8JCbFPW1pF11ImnCuR3Kwq+XXnaiy8UqCgAdaLZ/9Di9FpbhBLGS8dosDCp3tbl
kjwKQb2m4308eJuSa4DSKpaSR4xerJLrHOxGLuQMiuNf/5bpxf7R49hgsdvAEqnOax8jZ0WCKnnx
Zf6tyt5j485qKscwH03K7SYWhLwVV183OZv9/upOZ01OK9DZRF/liI5yl4RMhaxQ/1sm3tbp/ddN
/CE2/TWQztqY9aci9T0rHeoQ/3CzHJbRLXFuN82TsESt4SR8ajvDJ32tWCppsy3iX8/G3pDhC3GB
kvXvzzaIERelJu2qSrUT4P5UkkKIaf0tBTG/qNt+bXSS7fcoY0bAbOLb2IiLSH7X83BPNwQwCNEy
Ar7VDqtKu/PzwCCR0bgtUi78S+2xzy3YWsFBQLWW6+UmC6tDqhorQfheyNB0+nRfje9p+NRgXdP1
YNMQwzb04ikP8mUjx2sIVHc1gBlfddeD+tBn1b0Wi0eRQrdn7Gsr27Rc3Lj1exQdys7dCtzQmyn5
jBTaPU39CHoToBNWNQvgXVNua1k+DkW1zEzAX2HwYHTJwdIzp8dKU5Tdg2aiypLAXITyRqyZ0NJx
Uzb+biTnAhfcU1yoCHW43rUaR6hBQTTFsVVaO4fQo7r+lvf8QBnsFKjGJq3LVVX2e0sZ4Sbq3/OW
eCMfwQmJvjDmFqXaLTOKL4sxdT+NTrmNMh04mVWtXd/ckuO00dXaFv30QHwjdt9iF/rW2pXEpa5q
N4GfLH03cMQanAohSjEku9b37SHCqhurG1+Vbyi63KsldKgC5Ykl6rZphVu1eDbRnZNrQvZ3v5YH
cryRrMhiYWew0kpZWCWaAdC92oj9M0eZxRj8iMZuk5ovhYU7yUTQXWgnvbOcromXoeshSJKXUTu8
DoX4pEbtumJSCEWEh1W+6tLMGfL0St1vvi/6q+ta8E2pLJssZLNDnUpEsxBUTIlmHDmFidWTOdho
NnIqHy0NNxodeMgCm8TPfRdme/75chyKBJadcJcqjd1W7ab0TIw5pMYjfnGHt9zLVpkfXlmPLo7u
afJE+mtQT1Vno8wU+titaiYthDSP6s/05Nt8YycTFiR1wjQii/YpeZCuhZhcmrjOm50G/9nElTX9
YAw9zRadtExQFRWtYsckZV+ZvC7tAs7bmX2JsTXjXvSZIOU7/1Fcms/FLQlX/aLFNE4+Y2HHt/2T
XuEC0K41fWk54O5QlSeksAzW+vdH9GXdqku4bBOQA6xmsNR3/YqhjjF3iwBft5UXE3XAjfnBPGB6
+3p9DbJ06eGRIaPrllEkA5z+/Re0Jn1qaPuQdDcUPgG/RI22fXHfk0Q36un663d9ab4+b21aqc8+
aWmZOZFmPO9I/I2gjRth0FZxmaNiWH7d0qU3S6ohtX9CRog2nD1XJ8ngd2SexwclwgnAScJh3dQI
Myj3D2aF7oBt3v/wWu3XoD5vdfZ8UZ6RKN1xM2j6KHQRB0rdleeaF9n+akIxkRTrXNv/YfIRorTR
BEEFAHyM3saHcJtv0f48kI9mPA0fFC38DSajCZv/+PUbnSwIf+xdgA5Nt94YC4By/f7x+tYbADTC
4ygdmSiH6SDHvG0+Kyvf5rYyeEK2x3Kv2NVRX033U2Dx1Hdqb0/XFv6Lv8SgEG4qeB9g+f/+SwZJ
hNip6oHjtsMhGPwNFgLOH9dU3BcnPjTa0Oi5kWWPMzsftKlodo3CDATi8UTMGsQXW90ma1R7y/R5
XNY8ZEEw+5VRMu3I5ptEDQoL6Z6Gih969qLDuglbNv7spsi016pHL+kBbMaLSIcUWN+H3rWoh4vn
AQ1sFS8TXzSXGb+/UDfxvaYLI3b+eY6tNeeAHNhWsy8LWBYYhEzM4Jm/M/Rh73bigQhr++vOpVya
GTSyTLliVDnezechiV5dK0bGGuMOkzcdenFUEXHrIWK2hSyyDb9F+JlvFAQnVSktjTBjXL+pebId
ZQAG3Wciq0u/CpYWGn8yLUvrpSQSXhzSbRv6+APqQygQntf2GyshANDTiECTrW3afMRKu1KN/Lme
dlaoWgdTuYLomxfofw1bXcReLbFR5bw52yFzOO6MVGO/0zDDtw5JuiRSIuhbIG1uF8l9spEW8bHc
KGvvVL7BXMINEn2Ed/q1rfo0Bc07lz5RfrhynAKsZp8a1nBeCANTVGdHt0QUTlyjdg/XqFz4tzJY
tP8gcOPSZHze5mwlx5eQZXB2WMmXyRu2Pgo/bCvf0wd/hTQ/WETb+lmx6dlL1I117Xzdty7NFlPe
h0Eyk8QN2mw4IVtqZTcFBuqlFQr2LZHg/nDl+0rXGpnN/DGJdDUy24CV3PpImAd7ApmCdfGqvg6O
9iwuzHqBRurKo118sZS0tGkpgJE/61WphTGhn8CvDcTY1JvsMhTTBKiqnEO0Xln0GcJKcp6/fqPz
K9e/evO/251f0NWhEcdSPI1WiJpEnS6ms5frwpDGn1O1NyTjmrEHYG7HoQJEP5K/4plxYavpvWYI
a48ji4QS9+ufdbFrY6Gb8iMxcs53U4KkRqM4nSmiDMm/joYBOfDXTcwvR/568rM2Zl3ZojQgSRFv
XDu6d/2NtAgdgfw346660X45Ra/VTi4tBvpZg/O1zsTvW8Wol1P3UGPS7AzKJKgSmtZfFcNPNdWv
vEVlWtX+mCHOWpwVDFqxl8ZB4hHNgwtm1ZHY97s2IcIOHDRqYXeuky+N3Wgrt5RKMMjKi+yB/12l
O8Xu1+Gu2Qyba3S2a9921tPLXKw1YeBHuQg4RbjMffF05dNeHML/fu55kcpQ9SaNp1mqdsaVuab8
s2n301I/OOXtf0YCkC891rTGT/sqSpDzelA5agP49QlU7DAz3tQnUV1o++quOCgbFi3t3iA9zgXm
uxgP/q56sLbFsTyI4uLalfvFH6KpYF05C1ioZX7fAXhxLZS5y5Yq8o5B/iRxs//165VnEoZfI8c4
a2H6BWd7fyssDLmkRuIU3l1EFKYffS8jDD7qR92RgzByn1kBWQEOlrursT/2liM13lJu8ZDg9FF1
8BWJtTURwQ/YOr/+dRfHNQpGcQpYnMLKZls9ABGDlyBABkBT3Qb3sLHbbbALDuMd8sfk090nD9ek
FpfbNDQZSDBaKHG+FGe1qxpNwz5PW8QyGwEOYCsR+ftehbcU33NvTQ/4/PpBEXJeGN6oSCRcX5ZG
4Ww2odSJi9jYwNvVk0mIcakwbsX+u1BvQuT+kv5J7gr8cDCphE544vcId29KUEJNWnZ3X0fWY8RZ
1CVTWokGu6FoIefFMurQcREq7U7y9yiHe83hIBid0EKE4JU3o8jeDKi67pEy3gG69p8N8bONtbXX
wZztpnW/RHiGhM+X2nVGQK2kfQzjuE9MaFT9XZYd00JbiQ1aYm/V1eB3SUCSGrIVcukhlCB596mt
xQEmUiLg8bH0fm+rY+y4VmhT1qHG+91Po3VKHluR3ueicVA1LCap4mSN+N7RzcLOv2nJ/fVdcgzM
qNzk6P36SN9mCelkomGbaoYos8Wg4Dug5x0ZS4BZfnq9ytH5g63oQm5uTPlBJM98tMYV+y9b7yu7
aFuMZIb2kHbPeD3WMp4Pcp1XGRj0LkbrKocHr4DBmZBFzlZBBbmdPLjJlGKxdg1qUGW316vuIJvd
QeqA0NvhQORQwB7Rf2qN0laM+tRlpE7r7loUi4co9iHs8z3qZLIlLAmAdwIDrramLH1JclSsJqLo
UR8cdjFmLc0EuUjtFK7qNuLOoZGxRUnfI5jwyYDnopBxSeGZ0hPyviOC2YWtqeZ2G7LcB+Z3USOS
WRMh3nwvxX4KZ98pIhATgenLeE9LjFRTmkqF2i6PlkOtk7img6QSsb6+jca7b6RrHdeER54BhKxd
kshOHD+lsrwUVNRbSbHMkBz0PeCgeJ23DJjBIBPIcnIl2YdajzyXHhGGq9Tn/Ov2zJj5YqB6M75I
XW5zN0BmfUWEVrGOanIPquS+kYWFFwqrVjpFNVn1Ol6uT6tWfyjeXsmrVYvltgnwF8VPArHvPllW
ufDsK7eC+hbBb6en2IlMtIaKs9wIj9Qili12oaDtl1YRcjAs1p4PtIaNPWeKSszBqRMVUeKU8F+m
j5ONxqacQNJduW+8GnuTvBAETu/WnoreppGh7vRElHMZNYjf/B77kInjXfRtwXSd2BOcrv2O1n8p
dO1ScTkXde1mTCpM3dxxKJD0u6UZDwu3qyit9rikyCK1fqbVXR1EDxIYINOr13EjOYry6YnU7csb
wHDLnpoXV9/rRj21IdAIvXFCYVwVMak3BihcZixzxAKUSM2738oPUaAfPcn4qdBLFL/c1fGwS803
XqVemcDF7utQvGtibxE33sHvP+Mm4GTZHkkBeKGdx97rd13RfIh84tb31nHbrvRxfE+a6EeOhLA2
R6aJZqk3w4sk6EuzS7+V7XjSKuUOXe6u0wkuUcan1ix2muv9dAfvUc7VFykr73BXgGUK7QQmAZE3
AwXTgbpMmcmbsuyJvaFXKPr4w6wIXWqtVV8IuxBQQUI2gEm2AMAooI7GjSSQ3oEfgnuFNyGrDzXW
HfwrjaP39PMEmpsmncoq2MRhsdAjDDiidJPkcMOsZNX7hEaV+j3gA+aiyNyQJLXPiOXRx9QWBEgH
CndUC8sDqxJNEfUwagYih4YQK60UrjqTjK3BfEFY6S/CNCcwJ3wNKi+yo6LfYDlaquz9MRVBYwr3
Wpt8r6Lskbo9I9Ul96I2w91Yp3ikiKSJByJ3FMBRwz5u3xPOfYW5U1pvObTlLmDHLJkJjrRjI+Ds
kM1HDfK5V4Il1bE4hIbjplClKfS32Ehy7C4VljYlLckdwTnZNbedKhy7Qb2pREzOUrbmFOoo1K2l
VlnE+PMR+y/E0rRrykOugRmWi3lRTm0d20Q9PioDMRlYHxvyugP3SDyk4+rCW6z2+9BtXl1LIH1m
wNNfBYvUfUk9Em8h7MhFvApEby/XY4aDN7C9sFuOZsTPFR9Uq11khD4FxveuMLcB4Tk+0TU9E2zO
5UfNlaCl4PwGt5WMDGRpFfSaI3YKsVHcSHARbCoqe4J4gyeULxDoqHNbtVpo9I5KEnFxv5YM+8iz
VlpZ4UyVdxI3Qv2QrrSISqB2rFty6XLTdrWfSVp+kgZ1NIgLXsAJ2PTZi1W9NLK4o4nVoCGzTO9F
zOx69VaFcNMEehcQjAEjW/SsmO887EKrjF1BPIQRvNbJtzgZHDd/8/1sm2mvUuNvtLLcehAzNJaL
muhXmVod/jeSqoRlg/rZU3SnCLjWthq74dMGyXMJSkPHjzzyRU2KtKZwQyA0k2e01KqYFKsfgpRh
TqNogHdsipSaWNKVOxxIPVtKgcklDDkuRo2hsNpMLuTUGqC9IvawgJnVrMHtIg5xwZFIFGG/1Zr6
piK1bFDDVa5duWG5WNTizE9GqsXp31Tl3zecjTAGFnHWAaF540pe4oK2qxUbDo5pweraMe1irZC8
B0QJHPUNRZ9toJugLzq/N6ky8JCeFNh9PdhBgx2sYnhye1G60XYYxIWVEY6UdaugGzdabu7SZrRB
oaGpE68JBy9tuU1iyi0DgoxoKrPfZGpFX4ChCBzj2N8om2TNhLHttjEntK93ldOecX5kPG9odmS0
LCLvQ4uGVDXjuA+uOSOxpPuRVu99IG2/buzCUUWVLBGyjUkaKCW6379rJxcI5kcWoULIF7q4D9Po
ylnlUjXnvAllpmaLOsq+pP+xM38Qf04HwXEPsMN/QRW4ynBiQ0UNrqokLl0J/tbq7AxSlEoyJOqv
88AwLACiHSHx2cOyfezWEOmEjbjtbWWXL8Sb8SBvhnecw6uv3+2FD/nbT5iNGSuyahIZKKH4sPeM
z7QsFzlOMDV5LNAnft3WhfP2b23NeqfqBWXmjbzkUPtM+5Dt2g+/vfu6jUtnrN8amZ06FeYFn2Ch
ENotrNsTe3FbPU3vcSJ9Jivv4dpE8CeEFXjY5N7iNo3O+cf5Kk8MvSx0vqLEIu9JhCfqUEYhRRoe
le1GWgj+u8f/LaOnmC1Y494bobb3iUAcq3Q1GSVT7LUJAa7FC/Fai2J0FwH35ZVM4iO/3w3wZf4d
WfO/+rV/sFqfdZkpIPnvOOPbt+TH//nHuhne0rdzKtev/+BvAZum/5NKIoAmRGIUaMAlngvYFFOG
ZMMV419itP8SsJn/JBiHiix/ht5QlVR+wb8EbP9kKeIf40gi4ZGJ+X8mYIMZ/9vMy12cztmFG06m
QeQxTIq/T4ahGhYc5huM2SIXHBz6iWfTUhkf5dAd2qSN2Bbm8U2pe/qGTSFntrKo6n0TBwk1pcEv
9jBcmGJGSX0qBxOflFVEN8iTyRNXWiW1485N5EXX1+2Dag7VLuxIcWx8cKRRXkDI8Zr0tvLN4NRw
CH+SI4Ut6oBY9zOvyoj6cG2dyIdM7WYYIGcHqis/dLHHubEmsY1tWdhHx7KpQEJ6bELvA1DYh4Lz
5DNprLVdhJHA6V2B8DEOcGbSMboTsA/fptEQ7fg8nq30LWcmgoC5coyC/GR5XnviAgaNlWp0x5yT
Cvs37NCabagDiBHYRiTbVaMnPnhD4G66JKpuZTdEgCo29W3gBwE0LqoZS9ft/c/K1MJjjjxspUZm
clvIevtuVIb/qrpJwhufYnNKL5WepKwpTxOUbVOObbWQe9F4K9XGuzPzTiaYVgZEk2S9tzX1jFy1
TvNOoCDCTaW1KbKNwTvKWQTdthAkeDOFop2kEPCDm2KEHkLdWg9Fqn0nAHFwBLR0nJZN0d37gmZ9
q0DC3lrZCFxEaeVxr+qVtfN6o1qZJMreSHmjfRfS1NiH0aDfu4ZWLfnL+mcjMrvnOHX17aRRuc/j
BNjEUHTtG0q17GlMpWbr1VH8UhimuJXdvtjgemxsCIrCRu8k71tdec2hM/xsQFlHNuKo5PF93XqE
IVeN9cH+yyTnc6ggT+mFzuaW4s+Yxs1G97sKDts4rHW9ie/ThnjKoM2s20HIinXSFNFeClXDKYZK
MhaVURPYKxfWlI0aT9m6ZiicWgqWH1VeWI4HRJY4NSXmvNxQdvjwXJA/ZQH/2qu6ilPHKMqbhDRe
28wgw7VJnW1SIGSnwRULsACeD5cgVAGmWEpG8cGL1Ns6EfWlqvUlVHhrCA9WQs5gr0gJIqIqsvyt
20TGyTQbIjX11n/0EwPSyCj2+WuntsP3sh79kpsPYiTXNfa/jZwAuNr2rlIhS8gahTxIgcJ5ayXQ
C0rqDaFmDmsrKsuVBgtla/aCdR+pZn0rDoUMaYkyDmG2wng/iL32pI1i9JzVVnQLalSs7FpMLUeM
fe0hNqL2LRYaxWlUCbVWGCgQgcnOaBSUliE+QNvT03zTj7V7dGu0h0qS5tuwGhNO0JL/0g86KGJd
LlZRrqarnq62Ky233gPfYzuJqXKZBnm20QKtP2SyYG7aVGqxHcl9f0xgGa7VUBAeClaqfWxkOQHH
2eiUWtC8597Qbtwklzhf51B7Rk0OVopqFTsvhbDUd3611Iwu2sVKYbzAKksWhJuNK2Rt9bAww1Rw
/EoLNr0OB2yRM9+e2qTTNKemy27yUGm/9bnsvo1eWIN4o8yxANUSLgFbtzfh2PSb0f0VChz5UgQn
yQh+erLoncRK8LbQNXyOVaM0APFqql066tXPRBTEdRdY5GsadXNsuzLhMDhIdu+q40dXuJGjpG21
FtBsONag1I8j1DfILoIQ7/3MNVcpAsx64fdJ8KKj+bmF9VfkS68esqWZhvBom9B7LNlYIEe0zHJd
ZlL6xpt2D2WWkdWMGc7Ruj4XF0pYFtsucEcn8OiSfSenQCUo6P6QzVC/LYOAvOGg7DROnWrmPhes
Azm6ub0gNhYTtVzddIj/XoLCim4SI4pWHnm4iy4MJhcsXKaEnx6uijFBN2OEaXnsE7FboRDKd3rj
uhoo8mxcxjB/TnzSoVnFUqNt+kD4v+ydx3LkWJZt/+XN0QYtpg7hinSnFjGBBYMkNHChxdf3QtZr
qwhPWvJ19/QNyqysrDJBwIF7zz1n77UXazOLUTfImmziG9xoseEPjlLvHVlUj6LuzG0uS/aM2tUa
35RQG1EX5spTnmnh0bFqQhwrOVZ+xn1TnpwwmaAddAzIES30D7wPEb3EDIEm7B1jvifFYLom8ZaO
WpaZldjqSl+T3risXbFREqUrmkbc1TJqvqmXx71uGwNhR4q8/Bq0frrj1uvbrHC6B3sGi9/MvTio
hZTs0kRJTbpsUwSmF+nbz7xqS2Jzp5jBm6QShJ0X440SxfBaWtaanwIMw3FRO+2el431WszazTTI
vBVWGun7OW8MX+eoXQIISTExUmH3j44ZKjubBjKQp4lujorf5EcmZ9Y2KR1xJdsRGP7WQPHZzM5e
GnANshhIJwWl591cDHSWQbbrp3HRyOHOlaTd51mSEI0M3/vTwb4c9JXQ3YmJjNgYSjq/2yqjy03b
1OM5b5SC6MR2ap4MKcY6E3WtfW7Vgr77uMQLdJPS1jrYYi2OMw2xKPHhygf7cEsQvJUtZ61fYMHx
gguxVw27tHHhN86j7Yxk1pmZachuUnJQQ9DskINbqUl8dJKu+IjNNi3diQwciZJhptat+lKHyB72
S/9LEPreBSXcTuhg5RCl7jLoc79fivonvJnE7a21djDrpqbns1j0lKR8gYwzJjhxN6Y6kr5sYRUj
X7id81bcmNUAokVqE5ZyuxQjZNBIqo7AXKCxNH2aGZsqXuCoaZFIr5JKrjdZk9XKXStVC72CMlPX
hGY7HK9Ta3IMOp1q9aAgdiaPWNhDfhham1zwBCs30aB6h5fcghFkfwJz6Dk7TnmzTdK839dKkTp3
lR4r2qaKLK0IYmuSrHs9n/ihzGgkKq2vJ2MOGgYj0401TCV9BFs0Q6TBUdAAOPV2+OAk1rAX5Hjk
PrnGCFar2DY3RjJLO47FUuM1immCeIeLZrwaOqMsFf1982QZ4EU/WieVRpCnKW8l/OBBuORerYQo
Z4QwlY6RhscvgXHT11qNDjhLK08b5XTcQMZa3CiM2zMJ9XTZrHJS35cwr99LkdaJW0lSobqEPvX3
cQOaPurqehelkXrgi5JdTR86MJ15S3fesVtkeCYqFZrCiBhepIFfa1NBr3zr4zYPCqdubjQG0U/K
hGS5txcWKbOiXR9DeNx1g9zy0tLv9u26Lm8iyPsA3PoKd38pp3sHcNpONYTjS22DX1JJw2bDhiB+
1Eo8BAMY0evFKJRTJ2cwz+eh3meWHL6WqJRPGDzSQ2lWTGCVZng1oiZ8LNN8YNdvnM4fsyJ8EcYM
FEcdp/fYcKpHvOngKCc1lreF1c03ouzKl6FW5UBrQ+lJGzp6FJk9m/uQsmc/KHb7iAcDGWJl6PIr
2qM0CPXJesiNPGXKzjJ+jstJh+dmmteSPkvBmOnDIRtS+9qYnNGl6WMHSVSIIATx5FjlyRDyQaNm
fo6UAmn1EgkGD+povqLlInmJDMktULZ2JUdZxYtcjP2xoEVGZ100O3tGdmyaVryXLTTwWd3R4TOL
ugEWKbp92AlnxyTLmokYtMkZHHvxGpmtsbGGSqefWw3TSxz/FZAbd819Ki8ZpWiiVozjWjtk5tMI
xN3rXlO4VSc7RzH1ancAnrqQemFVRAcsZo/otFP76n4xlOHOMsvircl0I9AHTRBmLOcw2cr2BcHo
9NoyUKF5vESg/CRcdO/FIClv2TQbt7S2jetMlYYDGyXJtWvqsuhTcQX9oL9bhtq5nYZRnPKiCm8j
KyaqUZ4WfyTGiqG7RSNZy+JATTszKDpH2xYR4LmsJWM7SqGfNRVV5ailPUOKgVEocBmvCBnpRbgO
duWgLRuowqTThop1TicrO3TGyJE+kRS/iZXl3iokeWfMVh8AUDVg7xXltshS0j76QdvJaqq6cr3o
fuXIshuSWuzZc/KpcayD/gn6KOxtY8P/tBzatOCVX/JeQE3tScso0fuUltq+IeodHhUln4K2Jipa
zzIbxKxtQsMj5KVlVbsGF2Vt7R6dzCz0ArGhWXt6nCu31tg6ykqKFdDhpvqYoMS8Ehre2ymXHN8u
wvwmEVL6KxkYjvXhEp/aTJFeNf41V5KaOScCOEy3qDPzcVKU6Foe5XjLIES8Fsx5DmTjJic1tePb
IimTbtqaOp1a+VgWInwKVRk8maJVgN5Ke5sn0bLTMgPWld0v26WTnM+sKuZPo47KoGmZ07itqmq7
QWnkR7sQ5T4f1fBEh5pzaDjNgQjn6ro1jXeplKsnbPKZW2lDupMHDfK5qU8/0rEzz5owW2Uzhc7y
ttbMew12FULsXK52HSnKKC66yPnVaEnkE3cv7Ut8BFdEmmCEkCSF0M0ir4kXH1RmXBqvXbcZQy31
BuqvD6VR1Js2AhdGMrN0rmM7vNaVFpCspqfQIrmXMdw2AykapNVlEzNFc3a1SFKPndANd4kTcQwH
Y8R5narqg+rEw8PAVlVtObsRKtDa7XivCDarTRyL9gxXLNqyMjccruLpOMxCYmGc+fZSdez3fSvJ
NyOpwUHaKFZA7ykDj6c1+ySL7YDgFymYqxjPvmY2z1K9IsUMXV3IVak54FA7WPfDVLQFXM18OsxZ
p7uSMSm7MiS5T8oSUqKXpQO3V6U3Lf9Pv1YpXSCkpttIRtM61Qpz2cpiIZnH7JiIPD0RO0KbjEju
LRi/zmN6RKJIYmIccaT5p83CsbWwb5yHjDEe6xrCg9QJTb9qZPNkZkLZh22inyy6qIAKjVl2e6cs
cedb2sMY1uU2Y88NOHsR4Lh09ejmi3C2atc17KU6EeOaNCPbNvTF04vEyDem0wgohdWkBXbMORWx
gdz7Uz87Jzs3Va8a89hribUHGblUB6EkhLhjLIEQlJIRHJnPiTa1h2LU1Gs7ZwjCOXA6QEu3D90a
nFDAQt5MxVzuFmfWX1LLFsHCb+jr/ZjvFaSkAf8xDxz4s3tdDZX9MMiq13Pm3RMZFl7xGlnu2EbK
MbbwJDalU/qc6hjmx4VGwGvl+GbDebk1G+G1Sl66MY2HJ6OI2B46tcLVpCU3aVRYO8Npsx3dIYCc
YylQZ2CeiY2eJKA0mQ/82zNYyaHsVdm6BouRIVhfhPKpErkEzQ7195hO8nPVTeO9yEDhNbZJBZ7a
zYeZ8Z3PXckQXhobfxE6VAZ4j2z8RR39MmdNduO4md5YHjJfp7X6IgvL9Gc5huacZI1vTy3w3Wop
u20tde0DTZHxUOUQn7RYkSQaLdnwRHesuBHTUuOmMo3+jDIk9wbDEXdxWyQBU1nYn+mk35UZ02ds
oaY/DZWy0yJT+EkY8Tpl+lKvDRqmfGFTbXUnhoCkWBbp4bgUo4b8GsVshkCRO4QUTlIckwkdgCQU
ohttCc2hWk3NT2lOiwc9ppbesHQTQ8lov9mEkzofm8SQ/K5hluiEbbuDVZn91K1puO9stDRTo8BF
r8qp2mSL3gRjUaBXbpl2vsVZm93WtcoKJbJR3i8WgNM2t+cfUe9058rSu9OUxMzkpSWP9n2ioVIx
4FMAc1wyn7mVeM7autoX9jxRc7TRYTITZ8Mv7ptj0nPU0xcij2or35Y5qDRXpq46TqxLI5qRsb9Z
mqI9U6Kn/lS22hXV2rhjzKq9Lnw4AdGbyUOdDCiIMhiQ2wI51804Fdl9VbbRAj2yySyE5YXhljmN
LYR2LdB7C7u5aSrci1qZcF31uT1r1KqnZGEUa7YC6K/mNE22KZvFueOwAGqyitrwPNi25mocHD5l
MwGsXg/dRFRAXx6qUo2fS4lV17bSPPLKuisP8krsbeJ2DKioK0IFKyk5ZnoR39JJo/nUSOlNo+SM
hpVZ95dwnu/UPIxOwN7khzhaht0kSaVvinx471IGvh3N/OPQQotZ5qTejiiFbqVaHj/GoZeOtoid
k+ZM8TOOEOFbvdq8oKrBEjiofN9MeTccSpLFHRacRxvLTiTGZfM0j64mIu01raSK0DXaXHZjNi9L
yR9OnzE5/nVfchelx7GZZ+oMravvSx09iVXM9f1Yhg6ga10bbsySqa1aTuanvfKuDIjz1xXv070j
LOdfA7n/Pzz4Pw7iuX8wv/c/3z/yqhcfv88P1n/m3/53rO/r/AmdHeCmP8cHyLUxtxMVDmtRXufJ
/+V/N/8DezD/lLFiGHV5HSX/1/jA+A9bg4ruaFjGcOCQ9nDhd/9H/ztziIuxLVEeSE/XEYViO3/N
tH+TZNa5AusIrJSHajvcAqz1V7XNIbkp/fRH8fzbs7n51zT4d1v7FwJQ3A+MUqA62XjdLO74dwFo
kspJrqh2i5umu5oP5gENiIfMidkm53oSfppjdlUxljOPYvvdWO4S1YX8lKuj8NRWszB3fDE1HjK5
Rm4QwlkBQtHdkO+zzfbtQ7M1vkV6rIPLP6fh66UgSlomAC3Abn/eqNQ5zRiaTuuVOrI4DS58hCal
oCDA4WfpybZSskDqVYrb8DAYybYwuu2KKRYEAmnxfmnOxljvY8jMlpg+qOjupRSqrpBU8oqd9KU2
0WPLI9oydd+G+BSblY2jDPfJoF0VRuLn2oc+0OrQGENUTHhiT+iAVBF7zp9aaAa1eAYQ7NjnmbWB
6Ezfzo70BjcGkRkTkwUAyW37FCMo7JeHdHjqHHWjKlc505OEytZ0kOtQdhYcwhfnQR8xKy/gWEvQ
OcpZ7XdjbLpOfdSKcUOZjZZncKe62wzDRx2eI+Nkc+5P6UvZ0mcavxSR8CJI2O26GyJ+aSs3q+yd
jNc4HgElE4Yw/uij3u+YQVP1uk360Ei936ofeRp7uUzHKXmMbLyx4SMAU7+e2UIj+axHvxy2ZVRF
S72VYTyIlGZIuNVXpSrpLo193+kH0TxzRvDQlAYSQr20+jGkt3P6KAHfjtIrx5mPwhz9JML6HNVA
5Ekvy45C6DviOXZOdD8izun6JGDsS3Gse2AEXlVN2g/VdRHp0P5v++klGoh7eM1JmI1ywx1mYkjs
bTQ0V3GE2ae/ktHoNMVnor8b3anKf4DAcCW98US/i5rWixS4+NVZrw8tUi9lnNyOoGr0OJsOYaqx
FhvhB4GEQbpqnQpwreS3Zhx87fF9NYGI4VVStk5xZdDhT76T2vw5hbT/78f17zf+4tPWpzDN6pGP
awi0gAHPDnP85OY/60Dac8AN9FMUfAfg+kI7z2dGZBLeXV1lPVxXt99WryTOiQUyWL04R5Cdeacc
xXO/zRCheiSXz95K/YO6HQi33/QbYyO72cbZfyeo/vLPUDWkvFCAqRsvXScJnalQrIsoSPk92IDA
CCrsu+0p96DbuGNAkueV5prHDJZtg/xoZUp9Z3f9QrGCP5GgL5xA4EyYVP/5MCBczlbRyyyuoLsX
3rCCEMGGsNl04rVtQZaQ+bp0SRBnC6kYKR4KdPQQAsrk3Umt4httx1/WyMs18Pe/50JIklvtZBUO
f0/ahNs0bf2O8VZrOT8z51gapk9ALgeix5ipLQLAg6M+KB1ev7lkAmwwzi3DbTkNe33Rjq+tlj8a
Uvmd6/HvL63DdBY7sikzkEKy9ecj6+R+pkws6G1j7ST/bLcoNi3I7/iUX/hm/7zOheAejlkbzS3X
0bfRDll8vBmv6ztF3aw5hJmrb2ZUedta2yyu8UmOp2fwirSKC/C8eFO/+VS/vmnqCka0NpCdi5vO
KqVxoAj0XinOifNEhkI6fOeF+7vsjBtmiyfQFrewrV1stckEVkc2uUZln2wiEYz81c4sxpOMxEQU
TCDeDftRsr4rMP4yxl68dI7mEGxH6B1m0ss9nvFRS8JP1XqdLrYNmrvOQSAZfqb5YxeWHCTX7JDG
I4MqMJJfVNSuXnW7ItQPEMiV4q0mEEtMst+xGS2azUn8w+7ZIVWZPKGyeVLMzyX+hWN+n8aPTUwW
wDTulSU726p4xn9wp6SOL1d+z4aY9ik7p3ZoaOSN2uytISbWaLpm1rMbGXvF+pHH0zP2LoG6uyWY
RNnldA+GjFgBbd4RT0HcVeHWtBPDtCMPI39KF/M9SdTXOQuMUD0Ow0EK6QnpS3UXtvrZJOajHXNu
yrzqFgXBNnbX2YJw+6GPZOUw5DDyxhs4T9kku+AB2QA9IhIgI5i1PTDDZsVIN5COMWHS3KGpUMj1
Wc2U45D9DBGLztAXTJTRNfolGqdepSEHr62gUo+GtoYevBSh7VcdreRTkqSALHJPGU5sjsc+e4rq
9zk91uI91XZ9SN3HzjfmTwjtPLPQvV4QPwB9WEL8BvzDbD6yediQBUwO2EZgTpXei/yt1t4tmQjg
9ueYb2W6DMX0EMv73iCrImr8gZsI05uKSC+z6knJKvCioC0pbbctaPoguXU647iCG9lX/EJyPGtq
KV3YwmXCgvWPhcvbeKRcOWwDR4qvQ/j6cl/sJA77RYbuYRFb1fhsuurUTg7tALxM3a9Ka+7QwmQu
8hqflI3zQEuhKUggiWwE9pLGeuacibke90sqNcfOEB4vc4Oqvb/No/Heqspd0mFSERqDeHx22V1c
RQ8TMQz5+gxuhH0jV8rPMTouRFElU+hH5HTjlXZrOqurdEWPAeCWIVN5bTvwryjrfN8NPJDlyeLh
6gpL/9z449zul0Ghh/LfBJ1SBzjsPxT4ik6Bb1z6UfGw4O7Mrc6rwK5EydUyvf7zIUL5+5Hljyv8
Veb/tunLgi5i1CiMw/Ej4qpwk9tyx5jFL6+/s+H/XWfKpQykVShv1wPDRRnfhUZaqWC+PNqgbiRu
4+4bL9a6Dv65XK0XICIOzbAsAy/+cwMyVCbUukKgukTHbOruE7YGYVZuXLEua9SIJrF1j988wHWB
v7yoilsYfAI/lmFcLM45w2p4+JQrQyD9Mt16mzy2QbaVHufgr6jT13hLCNd3Z6K/60od0pVxF3Ic
JljAuniWgzInkeRUPVdVAkTi40caOP50GHzZS/3Eq7zVdl6d0+0/3+5Xj3g13ONV5hfkv/35iHUV
N4Khhh1lThXocXWajWXbm+pVjQSGenbbYTZ0mvibX/arVweYKHA13bGpCS9+2WZhh7XIO/Q4cLhp
x9ae/i+vsP4Fv30HnVVXWVzhP5mHuyg55uXbPz84HKhfvCi/38PFT9bIqbPQ2+RFsfYMOT2l4I2R
yqDErxE7NNCXQmKeZewlQ1nzxAMlLj0jchiz6+/4AK+6MD40+fQ4Zp+lTgvUUdMdZqzNONc7BhQY
BpqgqaA9rYEjn+l0azbNvRrrV/0y79P+QWHntGId2/67lqOxazhM49oQ2eyzmmGJQNWlLQHW1Y1j
GsxiPhp4L3mJZARiXtkn27AKrxzlzmw0Is9Gd56Gj1jXjnX+WW+a7qWGboG4chubMK4ZrpNEU9Yc
ViASSATfFQztbPE5Et3OzpWE4+1syJ7eCy8hTK90QgLjQmyKd6SJurMaUQ1YnDILf43UwV5BPiFK
xA51Wloq1/mouYohBcaybJ0eUHBbERwkNy/aNDHyiI/NYtNGtm+QaW1nGf9APhNVn5w4+fuSpm+r
ReDvScM3JsiEBwlvZGBT3dkazroRRlZXOMCKysdkzD3RmG63qAQ1oQ0R+ZM2WtcOjq5y9U0a+BEM
rGV97Qqp2aVNc6gchevnvqXg1ONZyypn3wLGGFMwKpLqPh9O5DeSEqN7dnnOnVvZmNyYGMM+lH1J
tTY6TkG5ZtFvCPxKcpekjDhV4YOZ2JoKt+xOEf5AmTSfbg5q3IgGaUhmbD9PQrpy+ux+wdtuxvO5
/GURvPcy1VDjSrFxFjxxquPW8xjojuQNXcKdcDgA3TdMLZk1vpgYQM8QQZIHtRo+EBdeN0m8G3Pl
Jumym4ExLpvhXiHxULdaDz79biHUYJplnuEgX1mVsdWU7r6v34D2bbsU6YAj3+Rx79p2vrXYgKN8
9S29CSJKJfO+SJDRcGQqw8ehUdweG4LNIBgbitvVMFv75tg0PyOMV7P5NDpYDYl1ZSp0bguFlEI4
ZWnimcN9PIf7XgZzwqAPspp9aFsnGGbeKVm/SrJ5T2TzpizPvSwdeCFB00kU05ZzWPRPm+Q65lkd
+ZOGJnkmct0+tCmueKloUhQpr3bUBVNDXISj3Smh4KNtb1OMxjmVwVQM+34EXYMVqsOhWLcvZfpR
dYSB5GfmewGj7E0635dS7hsDBQ7EF7lykGxQK8lkL6qPfUqwxx1QGW9NKKy0nNjK9r7Qsi2KjU1v
4CsziLhD9kSPDNvfjDRVu8KoGrQlMC0c4AhN/RYNQTz/QqW7WZZHNf8Zm9Q0Jp4l84mcIL9L6c+I
QOSdC/vOc/TnoXkZ5btYJyxxlhWsZNJNnFWvqkJPisyWUZLetO6j5isgWOE0zj91JT6hZEa4oSO4
7fYdCrla/ECI40aK5DVd8UPHfS7qZFf2xd7pNX9Mfwy28GBzYW1Dooj6hYpuJls0XrpP4fwIeXec
mM5dWrh5UpJutQRTf1NahhuL+lOAm6ubT6slS02RMJXhlq6oYovEuuqwH6pDcmWOd+Wa8Eb3NYRv
VkNSEMot7sC9rNxZCo1KHYII8/bOUne1XJC2l153mnQumcQUEfLM+U1U8l0xoQ/A7ap0lLL4Vsmc
epjk5Fxo6eJNtrlVMLE6BseBSXmVhby35oKOI3m85i2QrKBf1KDP42vZeang8yUmjm0qeAfjKJ7B
w1L9ioZsh6xrU+fLvhpSn6p/19FIVEqvEFdL99OS95V4hsh8Mwryt9q7kpI5jAdPGgMnCzel+ia3
U2A6L6oybmpMUc58NxqAoieDRuZ1R4XetaeWzyLvbmLy7zTtcaiN+6x6m507vXsyosoLrTeDxl48
g1mUDE+aewS/ZwW3dyrHgeUgfIorbLmTt9AWK5fyxakKj9MNdLF+k+Dlz6+XjL+82wJWOpSOuU1N
mX4fQYYMSTaRCsujZFd4N02xi/Ll0Ax8f1F40+scxc2bZXXB2Id4eLQkDmzFW5/NG9ybrkPma5yl
ft7fZC3vmDgM6plMqtc2qq5L8StKVG9pWPcn1R3NbDMxSJZ7DNzVbb3UrpTkJ6vpDoMorzRbuGib
vBhZZ9NbrtpWhwYPK5dP1vwtqT63E7G86bQhE3jX9jTLF9WNRlr4Teq4Rt0ehRzfMRsjhTM9dHXh
k0tYucpS75Qk/aUi53SNcX5q8Zb27xP+R6lGSNvjReFRcLCk/TuR8hxG20JSTnDuHxhFubTgmIEO
TwIpAfF3Gws2Q13bONQxy7K6yORAgzUnlftTlxGSVQiNlv5DyrV9bf4qjH2rqweBiLp/1I3PosH+
21KWhU+qfmfMV3n7sxIFca8TwKnSl8LY1zGZaoCaMj5OUs43KnNCxCvYhZ1djvV9UIyNjn3aRt6k
9OpVFP8Yk9xH1m93a+YrJxwRyru8ja9V/KWhsvhLNqP7kNgLrENhKVf8K24XvlkzB7uOnGhZOwQw
ItvZeTV6ROSA9m1rU9Aa1lOxaYfxrkeei8qc6SWNVBFfZW11b+Ctbaj2bFJAscEeZpLxOhrUoYwa
vXGeRmPc6dnooXtxTTn1R/u20LOtU3MIT8ctemSqG5TpSCkVw81n/Boz7lWF0G2WBk3BNSltneqm
Zz2pnTRQE+Eq6bkpns2+9OPkXTKJg4w/CnraSS8FoBvOZpPcjmbjp3Hiz6p+NaFcaiMCEg1nHTWC
d0iZlLM7J48652lz6neZikaZp1Dyc5tkSVukVZRRu4/pK+gCHCEBoDnRdIImlTxvo+6zk55UNXOp
/XEf1D6HVCN9l/kL81LfKSWltZiPSy+dwo6DMQtup8QPTjZe6Z30RsvtThGq20W9ayX5kQB5vqZp
15bSW9H86nvJnaNxn7Jqm+pJjZeNWR6IhQ9SsuciB+2cHp5LhqvkCyKiQZr0sYwzY2bz2uC0bFEH
IqloRPsqkW7nzg0xBmV1Y0QnlXGJ076Y1rgdJbzEfOaq1u41PdQ3ETgWd8jsYyRPgRC9C9NvH0v2
Hj/DpkuQINU/9I7Q4OgqQxLYyt2hVir3n6vvLzpZeFZpzwEzUkyNEPE/y3vd0TCu20vvxTT4FY8u
RrcvDsWjcjKMo/ap+fLO/KYz+NWZ5bdLXp5Gy0JPMtGrvZdl70b4PCrdNz3h727KvOgJj5rW4wxx
OFG8mId+m9zCE9jYZzUovOb6+5yFvyjWl0ddyzYhjK9sOxwsfz5EM6TPkhIo6YVTEqx1e2H8GBST
t0oFeqv7eV6e+J8pjBZfZPEOiAkAk8HV6zboiQmNkUuL6ZQ7eFqRvrYqSMzOvMUj76ti9uZs3Fcm
5YuCVqufWQmIiLaoedv83CvJHnDGluBQWFz4RWlEobFIjkPevepSsROO5iZW8zQJZSuVpjdakwdt
AlHHyKRN7A0L5UumrcG6+jdn4i88kXDLcSmDHFVkMuovnstUT1rHjLL3Wn/y1KfSq6/L5/xnuEEP
54Wn+fgdpkz54vi/0uYwvK2uSMbXf/4S0mSplV1z/EfaduoeCMAFsgP8XxyX02Jsyp/ZzXhOf7SI
5qJv3rovyHsOc3LTdNb7JU3k4lMqsilt05lrj656WDygtW5yaI6aV2/DV31PHOWLHhRBeLKvx2Ph
0Ufy/wddCB6ztVoF1/70pRO9HJGpRhpfM328XbvtdmMQ75rtd5f5+lZhcOJK1BXT0C5udTBL3HcG
t4p+f7vGSRDVe+pPHDjcFVIW3SBwcc1NcoNAyy2v1SNr6Xcr1xfNf8387W+4MCQaSyhby9rp0bdK
ACN0a++zvXT4/m6/Wk7+uNJFb6fq6kVRLK7U+ow5D6a77CiS4GUBA337fjn5YsTGi/TvO9PXO/+t
5ZJ2HO44f3ceIu9TQkzMtNlbri9dj17HqLF0vx3qrQvinwsY3lPUVoDiAQro1sUd5lMs56PV/kuz
sPJWl2e2Uc/ZVkF8+G79/+J5/nE1++L+2HYrJdG5WroHY+Itz9qdBIOD7CaF7aYwrr+b4P69Obda
a2FRMsK1mL9dzCyncp4tWV/avwZjZTAAv1wDCL6DE3w1iyRjRDXwyIKI/9tnUdSSZtel2oKfHH0r
aPYWZO+b/knxEj96RB7rElDJ8HEv7gZ8qXffR1R9sf4xaiOHymYuZkKTvXh1lFKvdAPOEo3X47C8
a8Ue2+JGiedtZ3/8c+3w1T7++7UuP8A+1aJkvZaRt3Djn83om2bu2vj7861kvMdyhvpckzXtspeb
FE5UtTE60xJ6voLTaugTX8+/y9/5stX/+/Z90eLkQDcWg0GLswcRj/J+Zw7nTD426hnnynwvxmpj
NDE4H8375yf49/eS4uu3uuGi86n0c2lXbcuOcYCMs8MtHTgHdffdcv3VPgxVGPkVpZyy5ppcvBWI
+7RKkdedSUZAs8H8d1jhwpx5CC3YFUF5vbz+86191dT97ZLGxTdeNpqD3YxLCo6hjNWLJOXMdZK0
b4rJrxbL3+/NuPi29QVuWokY3kueuivZR9odxF7mzmflgNnUp4D/VgPx1Yv/+71dlJdxauaRMnFJ
tW43jbB9DND7f358313ioo4px6HQ1YhXculsV5Xy+6r4DkP51df1212YF78QhpiCOQWsLzM8aeqj
vYJ/4u/AMF9N0X6/yMWv08nYi8uRizgw+cr2h27fVy2YnpBfSHmK1Zcig3LHOCpG6fXPj/CLbcah
4wizwNHXIEvt4utKJ5wqIcZCb/q1BN3NGmrbeuHZOKzKGI7p311vfWCXy9Xv17tQPIQ1eua05RQQ
nVZt0rBDBrUtD/8PBcLft+s/7+xilTeRgMo5XVcvv6KA3w07ytkAj8FGuJD2vrmvrxYp9KM2Gigk
pH+jsYdzAchO5jEObGgaasYxkLbfV1lfvI4AQdmfZYzJCK0unl4aSWYLVgAkKlqipvrAcLgri+Tq
v/9SQE3SOY4wozMc+eLRNallDdL61iNPgAe9W0vW/nUNBtN89Vh+Kwe1/6rWLl4Lco/QE7LWc2eX
x11Jr2a1ldGpITE6teAQBwQaGa5S4glcyfzQwFnJY7Uz5fbQ2reT8RZW0gesxU1LpyeRAGjrE2Nh
/R5ce1DWHAQ7lGdYWfHEyRt9TlxjoUlr/9Cqx0qc5P6HbN/btFjUfF/j52ksxyPp9K6hs6pUGg7W
+wwfqbQA4ArPNdN8/bZDqChnhR/mh7wd0FqSr1ObHgJ1FoUHuAyriL+ccvrQzkYdlVuSLJ66bL6O
suJGJsd0VV01qrFrO8oNGukbKS2C/yTtPJYjx5I1/S6zxzVoYTYzi0AgJFVSZnIDy2QmobXG088H
Vs9UBBhDdN9aVLd1V1V6HBzlx/0XxhhugKJowBOMn4loGABc3HsLtTudcrtffiuB2Y/UHPTOuosV
eRNokEB0PD/k16rVKCXSNx7618SzDkoJ90N77UUSU187lgKa+CbdbDcGSIrZaSGs64iCGwyfOqEi
1gTrlIYKShbcPyOlIzVH3lW3YfTfwhg/Crl6NFXXboV31/juC9JeB53VW4+ur2xNk28AQ6inuE/V
HlnkuyqkASKjDSEKzW8DXWDTVRL4kPK+acdDzE+A/rdSBET60j/V8JYxw4NW/Rj16Oj5xh8j7rdj
hTtxQ6E0E2AipN5OEKNtrr+hHmqXmaraPs0KQ42OvdYc4/yYGI+MXB6mVgtfQgOkYr6apQtd5Tf0
zTW8tU1kYNye1iilweQa3OZQj91VZ7iPpio4CYKozXsy3qlytA7pmgWUxlzUGlpVedZ94ej2P4AT
rYzEuA49gxp2cizFP56mbcPO2upF42TupIThCjRcEDioS3cvBQjktv1V74frrP4+ULzI+l1AlTyT
916FamcRFd+1THgz+uIg16+D5DmmiDqhKO1r4WDm2gYqPE2qcW8itapTie4Qhhv641DFW81NVyzy
vZRq6zLEj9C9F0cNkMwuoU3TVvdlQzExfDFJy9y8WgvKtZ/Fjm4hzFCXt42is8oeFOtHo3wMpHBZ
KS46eSN1Pf1pQhQFWbktmnTt6QYLF6HNAoZ5qUNpk67KJjpAw6JzEu8ROd92lQF8Ub4RrfGuaCQo
tk8oQUAoTP648Kh9JV7H0rDpBJGK3ntJF1HJfDvWpH2f9+skaeEfmepLU9yjLCv55W0Iq0SzUPLu
Vej0zSqmDl52vyMUSeuw3Yppj6Ib2N4exYPx1rV8Rxxummh8KCFWYeD4iCBHQHdjpNMd1DEgA1yV
VH8blAaV+AGxKTE7euqLb9xG/gDIyVv5CSi1SMDgqUxXuqvYLpoKiKg11F31AEXoon6sFOVx6BVH
auINPEVbTORDJyeb0vwGDZyC9Z+8/K6JD3ABj7mJwC5LGDbcBm2iVW8UR1+lPC/9KCrRjkPVkdpw
Exo1SyKBQnwv6BDvPW/nplceUCV5oHkL61FMgTy3b1b/jLYCheXXOndoV8HhvfJSVCF7E0g7ABy9
dxTckQBDKXSLJLWk19Qcc/91NL+p0u9ev02Y3YzydtwhCElfMvZ+KgI7v4RFOVH062AVGqXjpr8q
6CxpVGwkpQQxcSjgteqZuMZ+A/WrX62k7mvX3DZtTzvhV84h2aCYEX7L0xclHeAKYVAtvbdqu1fy
hwEQXKxREgccZ4kY+JjGLgxfuuyefigqmA2N9Vdl+N22DMJ6CapXD+3MOnoPwNjR+B8HJ67ux7yw
De/OMqCGKcexCFfRYKJmQf8rX/daslI65BMR2sWce+WieCNIQK9EbV80xbr21U0OtC9MjRudMzLV
vU1eKGsh0w4lMg0iB2aOZZLmDTZCSCAMUOcIvW9UsVg2b0P5LtVTs8jfZSjbxsqT28Z3w4A2OJJH
qR49ydCRwxaMd1ZuRMYxwd+V5Pc4MhAaWmr9whm8Nop04w6pbWWlPUb1oUysrQAXPso5PTxYH5RP
Ci/kDnHxELvqEGWQB+UQlg9tq9yAsrz18FkVlQfLoyUfI/zzwzeQp+7KXaeVv7pgoKHxgojSyB/Y
IcbTlgeFc2VAWNodKPBpsBMMgAWWuJERMlqlmkqL7mdTF7ATnqz0iHrTITeiXQ5eXVerVVyQqfnN
NcfZQeib3x5suc7L0JasYK6NAuBImilpfBvJpm9z1T7Al94qWrE1Gq4m8ACeWjmN+tM0n0JjXwf+
KgIHqUIz1I3XsGhsD4Erqx4PQ4DgdF1y/XRrz/sh5JVjDvaoNtduykYWG9qQiEbpqvmo5KhOXeut
gVasvI30EhnpqU4rYdhG++QqNJ/V7NjhKIfCAwJQKW3QqGzfIqNz4kLZhO0jee+KC9PxfJh543ev
M9YGC1HjTAu41o2Q4zCTnMo/Mn1rM7/1WuM6hjcgJ1vRCFcG3EywYV4KrFzR6IFUKxcKGcpWHCT9
dWSYOw/MhNfAHsORZ2xQ9swg9piANlqe6UelATxgVXyyZ8sDEY/pR/9bHU2MlaPt9HnUrEVpGdQr
zEl4zZvEjY5jNey4TO0skZGrQZ/C3fjBXk2DH0JwaIqXDOhMrx6N5K4oD7BaV9Clq7jdUHrf+90A
Wc93IF362o1YPTYiikcSyobQ1fghFuy8OscAWdrJojbRJND87XofpNFbiTyJPj5nH724F/h4yEKT
88D2aGqQnemjJ/zIpD/V+IDUAk20etXQ5s1pNdNTgxK5agsfBPD75K4Xo0ELedBE0jn6I9IZHBVu
7OSOhAfFbSAmcM1VeqpjScqWeU8m9fxx9JwQ55nOd1c8jr3xdQJEGJgIDuqzOd4X/cFUrrKoADky
TL4Maz0v14Gl3qS1tfVid+qxrSNJX1UqAG/LhFBZbSPXRdjrKgd+D8FllWV/gqbbm6ioTdnMZP+H
CEYY6/s8f6f8saKczRFQTp7iMI2rdYXOTU5jtbIovNQUPa2d1L9m8ZOh0rZJvC04c6Ac5YvicRQn
oxOYYFjiBylAdtxYtfR1EXqiX567oLSCnVzmOyGydu5AGmKkuP+9IHe1crEe89zXms6ajHa726h2
YeL/0H3jJgnaGzX/4fJrKMDYowQJxQ2/GdSb+pKCc6k6KELlKVmQ+NrKD4H3XQtaGECJkzT0R0RY
5Wj4IIiBujFOO9pblBUr17qWPTS+m85RDJ6+XbRD7s02Oug2zbWAKL4Volrdl3tXizbjx56u0ExT
Hd04esM9a0cF5VADTSujnxUnNmxi8gb0oYYXi5MykIJjlU0ac/l1HQZOpRabmuUqt39CYMFBBD2k
9dYx+qyxGa6KCYGZbkcrAiZQ3pWRvFEsNJyT9DiEP7IIdQS8GV3xStCDn6JFOV+5T+iYFgBGIL6t
kWS2tRCZe/N94aF04TUrIy6ogRyFboIA4XnNyChDXRt1nSL0Qdukt4lNCv1NpxycHRciTXXC+QPp
NNKsjmjkZtrIGfDXiiZCug4O3nO+R/LIjm/9tfib/3/P0QPMwNssvdkvvG0nwy3sMHAGhkE5K7M0
qQgSH62tj7dtcmjpl1T7ertkwDB9q/kIT8PMCoyuG7tiC/cOsSP2BYsYTBdXmUJC7jb/Utj8/5oN
fzwoZ9HO2gfzmgvAZcE0+J6gxtbjGuSyo90AOVqPV6S8B+2mtXF9WEsvwXWx7tb6BhDFIbg1+P7l
VZauqr1+rJ9Se6mQcIHAZFGGQROIcgLGcvMyPFVcsUNmnYIxkGpvl69Rj7yrNyArd90229bH0qEX
uuZJ5Ez+UFOd4d8ohk5zOv88p79iVr3Ls0gWG5Vf4V4PjncMnMQWbyd3SXLe3fKoP7itn+OZk98H
2wn35/ONNMKGUHOR6fCvxk2wE5/zTbhO7KpbtQewa3i+2PErsnzKamFfXaio8Ln/Djwt/pM2kpRo
CSnFFLh70KV9OO5FMbQH5UccPVqY2wRKfBCF22S4SjqyWagqMuJUymbhZ0yFmy/GPwfS55kkyK7C
zxjoSYJLGn+5v/339EZe51vhSrxK1vl1/DTcL4S9cKqcjv6j6H8y+hajXA5Kwsb76qe26TdI82z8
B2zA9pJNuo99YH0DInyztNkvVaQVElbkwAFlIxo3O1TCzBPzfuoDh1eD3V4BcXyAyjppgnN1PZcr
9RggArIw2xeOGBok4OxxvoGcNydEaE3my2EPFcoEkhYL/TrmURGrQHEiD4RvvBDu4tr6O9x8UpHJ
auDZcheHw3M91qg//vS0YKE9cqEIDt1R1nAPl6B+fkjSnkxhkaZJqzY+RXAgYypupYXy8+tVcnEY
Bu6HaJpBkf+YypMIVZeCPVaJICJV7gfrnFdkJ44LFdRLUcCNyaADNADic+JmG0Qt0pvQL2ThLp7M
oI3vFvWir4dyoflIy/gkyqyA6rpZFHYyReFEpILgU2DqngIsaDTe6cNtjt6hpt4gnHVfA5ZMIvcg
Z+XBFRLUSmQA5pGdJO43PQbIFFi7wY2vi+z71z/xgxY3Pwqg5JvaZAHLx5jtDDnWSl0DRo+vEnpx
2o5KBQoZmeOBC2lvOIEyVbGj/m5EI7JLDAwL9bWuCGhqBZus5aDg7nT1ZDt4sbPw0yax5k/H1Olv
m93RnVi3pZiENUImG7O7CrqA9A/faV7XvbwfUqQtUmPCZlfpnSHc1jWmNBppX4786Zvnu06pPkQG
TQ7hvmx5WqQgnHPcEFCHigZxm0tv+JraQAohzBvAgkuKEDAWdButXzvs/5idsjer5zYRHRk+mZlW
29aoee6md7IF7icQd4b5LQpfAWlDN6S/nFF48W+7srfdUV0bGuqbvkyN4CH3byNQmLbX+1ca+UVH
hUKmLBcHj5rxOiBWVPnPdSlRuHoahOJo+v7RaHlzSzmawPkaiVtbUVBYGf8UfbEexuchBRFZPXfd
8wALLITxqwuFrQ1U6rKK0kzEjMJekKnsWQYiiIC4xwTdM2pacoRTBDTEIbZWQtNvqHVSDqYdrXg3
QVWSGFf7gbfS1/MpX9xzuD3I02EI62m21Jq2iKxSbkGH8HkT5CH1csQ1B8uryt3rlfXSF+kxGV+H
5E1urw39uhbJMc3vhgE+qYVj0JP/i2KzGaJf/RiQkZdbZKnRMxRX+iC9uDyRv/7JH/2oz7vj7588
W4EIxKpB40eswH26x4T6V7nmKS+tJzieu3N/04Gh3LDqf3nX5I+W3dvGod42L8mxwRIwWlvrqQGU
f3MdzN43xe7rn3chVeYI/vvXTR/85KgMkGANDINDLOnRks0mJmtGQXQXUribqt85zQGxKw7/LOr8
UGukFuY9fdCwTx2jexspauRgMItJxQEAdqC9qVGxMBOXMpbToc6ePrpmeYjw0t/1RRZ59aBppIji
lRIsvHwu3W8ncT7AbCefNOeVPQj6hDtw2RvyHs70+uvPtxRhlns2SamgfE0EofzWl77dc5J8HeHy
qqXtqYsT0A8ww/m68KRWLOUpvavXncP7/Zt/N705im17K9s+bw8QzOK6+NPuLBvnPTtbs2rv/YO4
lnfWD/Q4vsMWuomd9Ek8LqVil3JA8+/fZsxa3KKl12jykYk14sGqqNsCfUAdupA4E41bTym3X3+M
yxfcScDZ08usA3EQagL2uNncahv/+wSIQ5LN2rj7apMfORdtz6aw6b8WaJQunHqX4I/U2xUJVwhm
gq73+WQYVgyPIyA+NIKf3k5ZV09QO55Q2N/2TrmCb3T0D/H10stOkj9fnqpI0ovsDhxT5dM7ugxq
lPq5PCtnsvGMQFzKFM43xV7daT+U/cJnnoYxOynPws1OSm1UPCwsir/wLMNPbeeCrqQCttc36vHf
eMJdSK5VbA/IEuFlAe+aHQiuIkOsj6SPNf7+Gv9W7Xht3kHizhBR8HeezUNqFS66j19CMJzFnW1f
Syhbq0XZH4PUfO/bPlXftXAfH5VD6rT0hNfa0pe9NJGnI53tZpQKgQlWRJygjsaGErC/8q4R+8CN
BpNI9f7rmfyoIs1n8iTeHIQSNqKPcRzxwivhoV9LaJpEICf6b94Ws7K0cKrrCbVB3dxGpCh1eC5u
XKf75tq78M/SFXfh3D/93PP6RAVgRGqm0xI+WqXeR/gPTOyyrn3+etRL8zo/M7Uk8syeIj6FEBmD
+wkhbAIo7W1hax6H3dJ+mSbti488x1siwllTs/Va8Jba5i8Ex78Df/x49M3jAB81udMAH4PDPj99
hB4muNKQ3qtbE9h9tG0208RBHlrIRS4kd+ppoNm+0AMvHvyUC1pvYVayRJvWWmvyf349n0WZ7QWD
ImxbDkGLpNUzBhGrHCrQf2Mh8CpEJgzmChJssxB16HlNFYh/KbYkDrVq4d5w1FX+bB2SW19dSXcL
ES9t8JOIc1weQoaJ4WYDpcjrxgl2xVaA1oSE0oR/6ajT/8MRzuF5hVnSCIHQQHrQrqP7Zptcv9EJ
3Gu2+u8U2y6d1KfDm4Z/klK5MIXDwCVc4WCaeV8cogPSuKvcETcD6XNyV9rCOtstAqgv3UincWd5
aiqqeonsXEvu3jnaRgLLCeHgMG0z127sRQj10jTOthr+xH0nZMQTheSq7VzHV1zE2PbR8CehrWAW
kV2OryJGGQOWPRJQlo919B8pMd7mf9KHuvzzp77+mf/P6V99I2EtA8+v//f5/0Qr8F9/8mSLdPY/
nLQO6uFb86cc7v9UHA7/V2Zw+if/3b/5L6OlxyHHaOkNGX+8Cu7/eEGWnuol0pI92SyfDJp2PxE9
+fTP/0tg0ZD+CwcPhIzw3dNEVK/4o7o/Vf2//odgaP8lgvdmCyumRUFVJRv5l8CiLP6XCPJctyxS
TXS7poO+ymgc/q//IZn8WxNKm39xKoUY5n8ksDhbDyihqJSvICBJFrDvT6X1IhD1tktD0RkOZbjy
79D03sINtHBJ3GRr8WURUjzbaATUZEgmuoLBgqqgQni+0bIS74KhggzfUr83D7ITb7JrpNwxcwRK
YU/nPso4Jmi3p6XTf25fN8VWEKZUsUAEts9/n8eWALQFpdXJzsQfGHCURPIeHgEI7X6L0jGdxzUO
ULjgbgtHQukUbzv0U/ktS3nv7Hk1/RAyXkNSRICEJoD/8x9ilaaBAQhmtLn8LAZvjbiAVpzX9P4K
QHOKOxUu06d8fozISca6lh2EYK8mfo2/Vu+K7/UO5X8nuxKnLskRoaB7dcshc79k0jfP6/+Kr6sK
8mXggekqnQ+w0GnbJy1fOv/OUcMcj+Kq3mlbyQneILLaJ/vt7q9M4VS4c145/yscAiHTM5K+hTH7
niO6nWEYNbJTOQaY3X7d3sYb90O000pYURO8dfHNNGt0fgSFLoZejAGdCRO28zE2qo7iVSLJTv89
vKPF/tLyRoOlUW+XQN2ztGUeyZo9R2toL1XfE6lC9xilRh/DHMV9X/iIC+OxZm/QEbhgBu0coYcd
vPhVs4VWvonu/o1O2oUzAK6dhjXcRCrACOL8y6lmUWMmhnX2RO+T1unaBR/s/jDXiJrRYilf0y3m
tsfFy/bSdzyJO3/WD0oHNpVHGe+A6GZiKylHn2MHWrhMgUFG4ce1rYWU89JWNyw2+iT7BsBvtjR1
v/Zanza5owxHU9CoKLjO1xN3cbOfhpi9akWtQK20J4S1Q7MGBLkJAX4rrCo7fHAZ3QQmT69du6OC
kB+Gxaz60rlqnP6A6bufJE899W+xLvkBk3Kt/DNsVgWYxIe6tqsn/zY/SttsrzilPezgIRt/ilt8
gpc35LRqTl4RH7vk9FfMUqkwSLtBmT6Dup1kLie8ubpZfkNMf8xXYWYXWIdVuJlR7nSawHsRC2Ro
6hhlBAAquB8tZd3T6vgq2OzBUhhaVojTmMq1uQ1gZnqHaCtStBC22CeJWLB+vZYuDI6mGSsVaAON
rY/q+MlMAttLzFFOVccvr03/XaBi2hr8Zf35Os6lE/vjXkK5DG4AD7/zJTOUndy0YaEyWVO1DxgN
av/2eJNcwY7E/9i7FX4r+Woh6oXNeBp1fpDijRHCKckgVu+HZ2vDBllPtFNz1Tu4HML4WcKJzAtr
06I8izg7VOHJyIaAe5IzVTnHqcDl47e3Sv4gQvOR7AAVvbZ+uHCvF6by4lhJ7EgWoV98slYeYmKr
Sa06opIchhCVKqnbL3zPCwcq5xoHuMItb2nzg1zA6kIpzBZE1UNMSjUZWMdH7xrMpD3t+GEH7nTp
QP0ck14lVz2FYxNIyLwpmmkajiVliuSU8dvylLVsXA+uufDx5uAL5k1HlA1tSyaQ1HheEC1KQ+91
HTzyNG/ZvfozO/islR4sE1pKpE/mL2FxtXzefTpiwQgq8B8wP9TZYol6nIr6KaikvJPabZFXWYUh
2tHGUpvrwkc8izR/7o6xBPmSSEGRbzS6aX5q2UH2urA+Pr8uGBBlCmnSlqf9Mbv8xkEUsD0jDG6e
6I6skld/TfWTcivGZcJ+MQ+cjsPz45J4pBa8uACGARc6P1XyvGq9UYumWcM36R6CuRM5mQ2jlQbs
asJRAN6w8617k70sDPXS3Glox09xUUyc3/M9ImnoYiqK0xyGg3wAmbtWXvqV+btA+Mzxd/G37pd/
rS6wGC/MI3V7k93H12WtzgY8uPkYJH2jOkKLYIqK3ba28ZAI+3pwn48SRP5PosxuITZCZOUhUdT8
zsJfR2TB/DciYA/Mk1Y0dATwzycujiBAe22HEG2bPqhlu9UyaYFSeGGCVHBU/y/EbBBxKBTpiNqi
g7tUXxW22Q62qF+n3ePXQ5EuLELsl9CRwNReRW97mrOTO5TlmXhDAsxU3SrTFbMZ90m407eiLdHf
SraKsRm646ToILS7//zU18EPwU9j9fOsnx8hrSvCOVEJHiH3p2Em6xoLndXL4+NJOVHjwdjM0TUG
HrXo7uNCgn+td9/i+npV/k5vW/hiK2WLwtyNJ62GR2srrqPNUv3g0oJHb4CkAV8KjpTZQlFkOSi0
6T4Vpsqt30zMqWFrwt/5ehbn7cnpAlBlk1LLBCNCTHcWqOo0Iyh9PmQ8NuIdF119nQDUW6lpCMxU
91PDQVgJZd1KTeJdU7SjAwBc7nZ1FAjK2peqcVtg2IpZSyLDc5OBB+HXh4Yu8OXAjGj1uaFyHdOQ
zmyx1PQKum5vrINO6A+WGSt3WRL69EBLqUtX+P1gGNepQLalHGO8VdN5EVKPvgs9evQrCEVi7uFk
a+aDjZVVA2a8FOyvv8mFVz0CKUj+4AZCIYvJP1/ZmiJpozCmGse5tEnXIYII6uP0ZtM34s4cF86E
S1N9Gm3a0Cf7qNYwjoiGWMMKqtnFbr6W8LHu6oVivTRdqrM7g0FNshnsWPFTBawKvFLN0LWmIKVs
tF3gSGhJrSbIcr6tFvPBpWizixd5Sk3oUqJNjPp2H1J8yncAXcA0LnWlLp3apwObXb6W0egewv+a
I5X7yd5PMZeY0ksRpr9/MkNVJUuKUBHBRKorwCbESsslqfbPr7ppzf09PbM1ZwrRaCCkojmFox8+
6jiHdK864breNeB8pw8IXwcBkHK7WC/4/PriVqUuq7EqWInz9T7kTZ+maqh/rHcT1+KdsrOAF4f3
yQ/z17+hQrQUcLbkfU908Q8m4AR09n9ExwnwG/BOgI9Vb5cb1Bcm8GyAs0NOUlJ9THFldsSg+46I
31Ot4aPy9amxFGN278LpKnKlIUY9wr6Iby3r/esAFy72KffBwZSyrs7Ne74KEXIrq8rIdMdv+t9w
LNIh/Q5PHG5WKy2MRbo4mL9jKbNKXNbAhmzqXGc1dg4iDjGORPEvykfFo2f7jreWr5doDvNW93QT
kVHKHK4YLRlQDs7Hp+dJmgp9McWs4pV5iN8mRYJ0U9yQVz9Zzpv3GDx6V/HP3lGv1F2wro7GVfhU
Xw+7JT2cS88iA/10Klnkgyr2UOe/JSyEwI174a/jq9yrNlwndw2dxB7WIZJNkoNXwHGpwvX5JrAm
8R1jwqYwxR8QzJNzRo6arIfCqDka8gUrI8Y0VxOeMVldyKY/r6TzOLPDuaGGhbr5FEeovX3mZv0+
KSxxhWqkAkmsG5+/Xrlz2A9TOwXkV+N+MkF8Z0tXoBohRkOkOTlk9O+wBbObxAlvk2uEccwr9da8
1b9bh2FfPExra+nxoHzOVKfwJsk9SaOK1MX5bKp92hltw3iPMO2vsI6k7Ksf+sd4zZwewj10vGDV
79M1iu+bfIeJ3X48RHf6pqf6FPzWeOTHO3kVfsOueSHXmEKf38rnP212amStrvRKwU/rwgQM7HOj
q2tMb0Ekazuh/PP1PCwFm02DEfmYMWZkGpVgWYeqx/euNosK3UcXyrzupnf0WZSFEX4+Ss5GOBfr
EgUvAQsLM93XMJ0cCidF8/HrcV3cN/CT0JaTNJmj43x+a053vYoyzXHbxu7yK6GIVl7z8s+CTJvq
ZHMaY9Xkkk8QVYk2AP22Ma4lLi63X4f5eEB/WhEng5ktVuyQ275DCZtS6OQEFx2MEGpZvEIPe1sW
+CbpztcRL07QScDZEsTTs1CLlAmKUqgKILIpav+zCLN1h8l3IA8NEfTsPWjbLW6su68jLKyAOd1C
rHMzUEs+mlU8agMc3fJ5KB/+WYxZ1coM4ri3UmJ0ofUS1sULmL5vhu/+dw7nv6fj43Fyss5K+HiJ
qxHGb7Zq/9ghglEkq4VNefFEPAmizBazj7BI3xMEOcTregiuTdDfY2kd4wjFYly8kQSRF5q10yx/
sbA/co6TgbUFexdjZG4dTX1qReFbZlU3jYHxnkQxx6u2jacXq1qtFuJevO1Oxjo7HZRSyRPceJk3
ddgkIeLt3uCUgrWK4394EH2kFSdDHEuzEdSRha7AArAQssUDhveIv7BjL652MiVzUiMEczHfT/Tc
q9hgRP3Yr7Sitk2ABT1C4l8v+AsVEI7uv+PMd1Xv6k2SIzNCRpbi6uDUV3G+ar5VrzESYpadXenu
reSYu/46PCw9Si6cSlOHG/dGUgY8pGa7rTBFIVQ73lxDrCLdEb+F2mJz5sJ9eBZjlgeFcVerYkYM
SLz2SH+2RweX4vdLvQvwv6x/wlb5lhYrWEKLD+Sl8c12oNn2cdlFxG7KVb/GvmEbRjacbHyGIZq8
e/SGmnqFqffXc7oUdvr7Jyu0zNpMl6awGfhYg6vFRe7+n4WY7TcplQsVxQ6SvSy9o1/4TUHj/esQ
FzYAgBKZZITGiEp57HwUCF5kajLyVOh1CmMVquQZRhDBQm3sUhRcgQx8Y/B5oPJ8HsVQU0Oq4lF3
sMXci6m0kRUfR2Fv4cC/0Duz6JhPjXMThyN5jurIvFQcDFIYR7tFUsZO91NbF51pENtohDzpKyRr
1unis/+jtzM7kM/iztaCkOeT7hZxpxpNdoO10kFZT4WGkgZs8Udw1AecgWxva2zdVbzrrgBOOaaD
EedVaPuvph1fxba4rFH8qXZErxTruMkIlwnGqOj8uydtUo5dYerOaK2UDfiMddFRccXPwxkWgVqf
NsQs2OwMQHfMq9IWH8SMjiV672Ow1Nue/oSzz4wGsKajOczj1kL5dJbQBVWPt04Wmk7Cs/oh1KEU
Ovoo9v6z65eUUzsjzrOtjpAZilGe+SCarsmMJFJZo/UfNeZNpglRspABfH7iAkyBDCvS0IQUCyL5
/CtrQ2xYmTK9POx+3T0L/nrcgxHbWDfB3n0zIatdoT1+1Nb/4dadwloy0gkGOpvGvIqhWmltwj3W
HCEdnA5dId+iColk/ddhPtdwiaOLtIrYtyrtkNkdaSp5HnSDR83uGo8aTDlk/IpsH4mSb0K5kqrV
IJOILHzUTyfGFFQReeYyNJR0Z1NdiT6HlckDS/Jc9IHS6wg9IDyGFy7mi2FMTQRgCKoOuYDzqVPg
WlCzb/iGw0PQHyrxRu0XkqbPwAX0eWW6fCgO0qT9hGyj31P2YkEvDFoQEPzmw0TVsP0biRKIvBJX
KcDdr+fsM75mikkRktkC9anNP5/alnKa5LSuwiv5gFte996vq5X0fXoH4X70SxEpwkwawZG/RQoF
+aVv3W7pRf65UD79CljV8lT9wStttjF8FCcsKx1p9q/QEbmJDvo+nmgsx2VNx0+HzyzU7AQeesGT
4pJQjXTt01jwMPb5+pt+Sro/IlByUbksLd2cnaU0sDJqHyJwV4O6R/sSxi9Gv21whMFFym4gqMf9
EtX+c944Czo7U4eBUmXRELR8Mx7yYJX8VN8pIjY31RajMsercROz49GeUO75dqk1+Ll4OQs/m8AK
C4C2zwlfOPmVspmAd6Bu9zoQMVD8z/LOXyreT3/i2RE/izibRzEvQ45rIprXzXM0Ui4NkeumhqTa
GoncMhL0U+ZKQDqTKM9AudIoUJ6fAEHl1ZEey4BegtrdGHEt36HrH2w8Dfhd2GSZXdRSvfl6LV1a
rRC8aBdiJit+EjrVUyGqQ2TDsBUVbooy6WFoY7j2z4LMPqWUdWEkdbrqKNntiEij/+vrP//iwXY6
illWhw5E49USAabeQ7tH6DP4ABJeT+IqyWbYhYAXfy0tygtHNrnd399uVj2qhsJNNKr1Dkry3qpz
09vc8L9lHmD0hfF9grdOS+Mk0uwOEtJS0pOCSGqAG2DbrdRsvIq8Z79rV9Lww+0rG0MhNNEWsuXP
haspMEIU9JNlUtl5v9wMevzfsZ4AC138RNQDcSJ5j1lW60zk6+hhqUW+GHD2TUOv1OsoJOCUv2rR
lbIej5GwEsrNBHLt8jX6pAvJ3Ke6yWyMs4+Lgx93L6oxiGNt3eRlaH7EKUTv10Z7L0HZL0zlxQ03
gXwwG5J4HsyWqqBnqVuD8weprG+1DYIHL8aNT2+eVvTUCKR0a/z+OubFkIgCmCLvK1B1s4Olk6zM
r8HZOlkgPlQi8maKlr1/HWOal/lp+aHFopMo8baffcTOI6Xx6HQ5IiJdZldveAyvejQ0BWMpi5lu
mq9CzWqbYY1nZI6tNEDIMrHZfdh886oCB3akk4vR6dcju5Q78CBVkVOA0QKrZTZjnVz4Ls1Grh45
iPbwqIVjWMidudKsGN2I0LOSFQQYKd3wgeIth7h6l42R8aKNHtIBX/+aC5cEy3UC2YkgXT8lMmri
iqXh+lNZHAfEGO1UXRR+dJp+28qT8+voLWEMLtyDRPzQ1zFk2ljzbKMHHiZbvCnaTYvpSbquJWrX
E4q33vqv4fUSN+HCqcobBl8mUITYAn8gxk+qGYPbJ5o+NXa6mmTGHct1rTfHNmjVpa346U1KUgoZ
iaR+4iFCRjy/cKNUNlzF49kyHNxtvsEba9Ncod65XsZ3XxoUTzLArCCGccuYtujJoPLc7w06DQbP
E+QBBNRJ1cfRXyIeXtiE+kTVnhyVqRfOe/6YppVupwaGk77hn46C5fMY7SMMKL9egxcHQyYNVhE2
FEWO88Go/RA3lkIJ0UBRtFIflOSoVU9fx7hwKEOHoVLJg0unxzg7s3wxGRIdCWSntxJYAKgtop3y
FCrFEUDFVtGFCm1OeQlaeiGRAC0B68jkVuchO2d4FYI/dmbVGY7yYDzoT+rBQLcMpzSc+667twnr
0u3ypRfmhRNmSuWnJYh5Cc3p2QdFwjcdrZG3n3s9+QpNREpkTLeSU18v0XHkz6kE5LXJoBrpP4LO
KxcpF1NW5sSSt/lV8zzh39x41egrBLq31NGtlQmsp9oYOAYg1/hk7KOXr6f283WERwuIa17w/AXq
4Xz5CLnftOjtUuiTg1cEWC1kVz1l+3WQj7V+fksQBUCFAROActO8JhFiiKsLYkIN6F1+TxDuPGhQ
4oQ3qmEbk55/dTWsi02LNJw93mvXxdVklW0Iq9j2fn39Uz5vl7NfMsddJH0SZR6ydE6voGg8/LRq
FOuXXrhLQWYftZTaekRuUUdh+r1pcUuTVqG+MHEXykvnI5lu5pNTbPKVgHBJEHkrvenv+rPwEjgo
K2+6796d9d6+ykeYeZuvP9/F5fL3RH5UPE+C4rdjoi2V6k4q1ralP3rxEtL787F5PqzZ4YyyRqa1
KsMynwY7fHTf03UDxPsmsmunfu74DxtgysvSRXfhTXsed5rTk5GlRh93Ax7OTr9xt0i9mqh5bFG/
OpTP1WN7jcbVMkz/wjt+CvoBtBWlqVp3HjTxx7IoRRBH0i1PJWADySSXiWW8R5sCFW72g2RLSADZ
Fgo6y3THzwf7efxZ9qYWYZp7I9Ppwuoq1wj35S1JBR6dxykFDu/Vde3omxSTmeul/tPlTfL32GeX
CpIENfafjL1yH6TkceqwBf3718v1YgweSnAq0QaiJnr+fXFFtsxMZHy6+MOS/w97Z7IcOY516Vdp
6z2zOQNc9IajD3LJNQ8bmqRQgABnEhzAp+/DqKxKhYc6/M/8V23WizSrrLBIOEkMF/eee76jGGjY
nUs/fzlhP42x/vmnidPOhsxrhTGQW4v06TpjGdQu+7k7V/v8eop+GulkthgpwnijxUjju/mdb/Jr
dFpckCKE33ioNmlgJueaEdb/4i/79qcRT+YHgzEhzFjW95cvQZPt7VkE4IqS8q0n/ZlA5usN7dNg
JxNClea4lMOPx7NiXHIrv37JrlwYZRIsQgbfJkBzPryzvVy/xtRYBH+Ne3okFMTW7NzBuGuenqHc
tSkT+F7sxmiJRJRdn5NSfHGt/nnAk+NhcRtHF+tbLS7a12prRugxRPNYCfx7sjaVnFtpX67yTw94
clJonaGrPsXW5s00qKfvOdnz8r2u72CwHaXduTvKmQVxekZ4aMufhLt+R8/v92u/IWx8UD7fe3hI
96rCuYs+an5+N1uf45fZCr9TBKhrevk0FNZquIBxAU3l6v6CIxc+vvZV48PQEbClc2rKL5cG4iak
BnWwa08DJ0uvutLJMdjcYcnjvZZjkOfPOpzWy/lsKPzr7QhT5tNoJ58QXVYliJsYrbooodasEzuk
7+vt6DxF6qsjHv3v2C3xbOQXS4Hc6mx9Mmc3Er1lHjRNAC3C+nPn7Vc78+dRTo55mqYGrSsFwbBX
Bh27cAfH79XD77f/Lx8FbYsOhSoRNbGThTbausRvQP2V5AUI4CxJJ+P2HwwBWe3abmTbvyjjstwg
iiKWjLosfypdvtUYe/39EF9GCe6nMU5OmGbM7UxJjAEeSRniMs5df0BSpwxRut16CIwq+BBiA6lB
5wFqY3O+jvLVmv78E06OHk3BqLbi+AmGeGnpU+Ue3MEA4uTxzKN++cWQBECywSCrJdHPh2mpOU2b
wfQ9Ml/SayMkj9mKOg3tK6J8lDKCbHcuyflrfw6eC8RcFKIgc0AsdnLstHa6mAILHG+XJqiJFd+A
5eKXa2FsdfTgibHXH2oe9As8bRON+4Zf5/64Z9vpwmGxXkJ/FIyvM8ovV/DCB11ok+3/idfBz7/z
1DfJ0nQqIKWA/D2G5wAPitSvb4AajPOgf9JvpyfQkjZiSbTt2aTbVxvrp1d0aqFUNIaejzle0dwA
ayGBL7JlMM7M9xqASrqrXjmhxQu/Ku46sqnrc+0hX6+Av76Rc7L9lU4PqIONHzDG/QNNVOSWO/tj
NWoH72OHE8XmPrHiHQfT+R/tVJ/GPpmSqsy8UZsxdlpm1w53o2aGfThzN2em/pc74qdxTnbErCNZ
pxcE++52KmC6indKv4O5Bfu5NRa3TR/s7Pr2XA7i3LAnITKa8juNDeu3lWjPhyo+b6+EOBcTrIvo
9Gj+PINOtjCcNo4cWzzcvz06m7sxhDwBaOxVh4Md7AHstSoAHP0sYuHcE57sXRawJACNYOEM9p07
p4EycaHKhuD33++rIOvzE56Eyo7MlzJd8B5RHVp83Sl2UojtMJMddJn7ZmovOrs6c759tStD7Y+8
yqriwVXq592Sj6nd9KSDYlrpH50cjjQfL1Cv3LjluareV+HO56FOVqBmTg0jUkLtYdagAfUXlS7q
oCi8b8VAr1AQi37/Or+Ql/zoZPjPs50sOw9FhRLKobVFkCZrhTmDi5p568BwmMXemTLGVx8PFuzQ
YqAlFIKMk8GWHGx6tWaEdUs10ECYeX/T2A7cjhh1y7AzlFz8Buy9ozGBkBf+/llPYeY2mjYAa/9r
+JOlb1id7A1dEPiumAm/VJEV1kkfDDcE6O00rDbZFCrYx63Y0Kb1ccBEXsjffv8rvvrCq7sYMpIm
gcnmyTkoeY+20WqCtHYGSFn58HiNpgqsRVEFRRv/frCv1iSFfgf1r9VT4jTx0TTztHgzkuO0haP1
+OBUzNeq0v+7oyCSAOoDxsA/5G4nn7Vz+2kZuw6joKQaSyzCYCG0jUb9b9r44wvCuh/XgHUCmRSk
759XIojb8HBKRxIZ8yUTaL/xbhqPnnmcL27IGMWwXYpCNnzWTt2+KsdpKsdDHn7aIRne3DV34GVu
5xvN2TevoE2tngQ8hrp1+/v3eHbgkwkqBdqINd4QxEiA69mBuxuv2gDUzBDiqIscDTzsncfn0qjr
f/XnQ+Pnxz05muoiF3TpauT/cycQru6PmfpHrxTVXxS5IB/8xXsLt7has3V8uA6Yju6CPBEGLVSb
rBdyZoYaCkTPMJ4Fm+bMK/11y8HDYaqsrcKW88tyM2pXLzwXcxN06n5XbNm+AhkxkNsWXjLeAo8J
vnWfTNgrIvF4TiP4RWnlp9FPcx6QA3ZlVymsjJdUBamRcC0at1WsReob7zesO2SbDn2IZx/b/Oqb
or8Sgl/UAdAM+/NCISDKeo21EHidweEpWpD5SOMSMqUi+i/kV3/dZvCYn0Zbf82n3JwHwQSwVRht
CtBnboU2vK+7oIxm+HiMSIfct/F84LdZ8vuP++u5/POwp/vOAKJgqTCs6xUh57eqb32jQ9ic3/33
BjpZl7UyUm1adDyfWyfgRyaDlm1mEE6BZjizB5x7lSeLcczmJbXUDCTGfFvnHwUcDIS6/u89zvpe
P32uEn58NTUwhmlcp+a+Bg1IZltvODPMF+Won7/PSURYsAqwCIJFn231nbtbPeJRaUOkwXHNu8wx
KylUkHPkfScJD4YnPdbDdYM7p8dEbHFmOZxEjYUhFIE/PoqNtAPiDT1D4ijopMqN6wjs8kMN7qGY
2na8kIvIL0gv9dhzuH3d09lNZJ1CpAIRyNZVqdqVGnWB36HmpeOOoG/YNU1yYs/cL7xJXLb2ON0M
mgEsZ9vTi96l5lZLHXrRKJJuBu7BQdOj/YUoFyucxxRWeu00vuHOonbaUlqJp8v0LQVudO/JMt06
LeNwzCDW1bTIbicb9mFpA4SlBIhNTjiLaO70oWy8O46NNpgXrQunoaiunN4D4YUP0ItIVwR8KrJN
U8g+acjcgzgxWcu3sizUjk9QsSd9kbnXVj/lNJ6WfgLiteyOE28aL9SrCQcfNzJ+ILlFQGgZnAGY
Jdert2KevDuNtMXDIIvmhhlK3RdehjJ5rZu7dsjIfqmUqH06cxsNGymzVMKMkV+aY9Ve6cwxLilA
jBuoLtygMwvvGTRX+rGkqYXei8mFfxoZyx43isE+GEZLrz0xe6jY6CKfL0mtVQ8g3AMtYje5unNB
Ykm0Xs73lt24DiAAep90nkr1QKihkyFZuuGCMLZqb6vUTvSsqF68dNZBdHZFecdQvj0YrU7Dts9k
SMsF5obUkG9pOfWhKDpna81F+lZ1M93jvcyJYaHhJp9p7wZWY6NESMu+Cvpycm/RiDiZSdYrb9ur
3rh3p8wD09IuMz0agYV9ddTcvhUjT0M5NGC0mEU/Bw2etPYrU8oiGLgAbdR0UvemSvUZHPNZsLve
YuXg8zLPdkbhWvcZqMfXHEnbUPZza/hlW6YXLG9ZjKCiaIK6qHJQQ3EDbUKXUQURP5g8Xg+Uqg++
41QGIGay3cLwdHTBdxiElOgjIDw2sMsFvJzqyGrM0U9LOFyZ9ayFsGLRQk8fzajOEdRnojIDOOd6
e62WKB42ZLzRhnGInIYYW9royvdMW7vI+MwS0Tb8rV14dwEcbBPTVIqNTeQUiGloLlzuIDYnGdqJ
IOvedUTyyOoy/QVD+lNPniFgu6ohmgvUoqehYoxvO9Qzk6Wd6DZff4hp1fV20IsuNk0NmmdTQGLd
1nJjZsJJyha8WciKNFT8tBURrJpQUynZjk5W3w4S6E1tGoBRbxndCSEZYJiQPEFNPt0aUOuYgVRu
A9CCtiyJmVbpNoct8K7L5gqEVAldQTrbEKM0TVDlE4x1wNO2/I7OjhcXAzA686LYdeakyNgTkU1d
0AoF8im1Wu270oGyqYYergCi03wTBnjXlirR2E6Wgi1+VyzLgdVZnlgwjXmGNRhsikj2ZHF4PeUU
Dz9NlKQgA48kRGc2igEZ8TUZ1VO/s4DvSaE/gFPhhkxZ/SAtiYqI3avA4BQMwRSd2wrik1i0nhkL
OQ7XIzUaw5ezUlvLW1ToDXUFqvssNgpAJF/ZewUVCWj0uQID0/Rlq5WbekyNGH887pdRzWUi20xd
m22q7XVdjX7OgA1V2EqPY+EJnKT1Ciml/SUbSooSZSdjkesAbKps6fdON2C9w6R4y1QKYzKgtqzb
siuy75Jxth9rMMJtUS83ZQfjsLrN6pjOi3cpLewbmumwm1xpK4s7X8DMIVqWuI0s45Esw1M3WuKS
koXuy85Lb4YMjFSDOXPiTlwCElyrI00rGjissh76tBnuLTXBtwHelW+qQT4g4E2W71O9EtcZSV34
slXDk6OZdQDJcxWaPT6nN2VVPCpPvdhWDwC10Kcorfm8X5D0ioy8WDLfaVxYndlSDyZEsn6VAaUU
2049IHT1Mv2mh7PtcrOQAgjeeTbzfd/lZCvUSJ9dfVSmj9ab6a0waIaHr7trha3lqfMq9lgqewE0
PRsPI19GGdEJllD+3OJpdp7QzfmCTpXzAONDo/IXzZJXrjGYMcQq4hscj+hViUnMginPp7eBGCoZ
tVL0IBubBkiTkK52IUSEwgizoRVaksI16QX9c95uXFLQvxgHVlU4QPrA6Ygg2db3um/p+bQpXHPZ
DY0rwWOdmAcOg24AauZOdlKUtooQv3tAcJWgIS36hOaXuj8WUyeNK2FNEj2pKtPGiJN6fNS03rv1
BsdMdMCtYQGOs67BNR7oZ2DnU94eR8/T7iesWPB6det6wXGf9D3w41T2fMMYaaN5btLvOBvppcgZ
gMeFcG5SK0uTfMCBwqqZ3WOTXkKb9JADL+YYay1cJ5ZxFDhSxmFjWGOVTBJdyANC0SCzGaKalDRR
hmt/2AigPaDgGba0MuojjDnSm0rYnV+Wy3tbwQfWcaQTYFfnOC3V9JJBEh+beQZMZrd4x9lbui1l
xIpGnskDbbQbOmlpILwBdiqdCeepLPcKNNM6VfpQcocRv3BH9yKFhgXO2Iuto2dodiF9ol5GtmBn
GYgION2TdGznwG7bsvNRzMen0ip9MtC8zWGA5aQ2gkQydtk1HVz40qY4BfzG1uA7T7XCfdPsahRB
Q7o0qCxnvDcUyC0+DIVzCgq6OQJFrTnyDpe05jABB+1i3x3bMJ2QMPThOmwn2OlmnxigvxqZcENi
ZPLoWhJnAbzJI13X9KTKl/m9KnEQ1nMlrciEruHOBuG48kGc1glovfpYhMpKZxUv7lDfustQQ1Qx
Tf13LO3uHmhW7QltAeNLmrpt5XfwDIsXsEAOrMiBz7YgBSNtmY0bvZxSFdI5NTaLrBCL8NQfSwus
m1YY1wz9bvDvg6eL03Z+bbd7J03RmyWkrULJKMvC0hkrG3TgSnh+q9dUu5yrdt5UWbuSxyWAY1Pa
9pvcsOzvGY66LMj7rN4Cui6u8ypDf1Iu55cch1pAqkElqpvHSHTd7OuscUNJxreRiGaHvk/0hWUm
TmYh0IMruN5tDKdqAZti/M2ylRuzBmy2aoHAhxdY+oGRI8a1szp/QiApymBYCKhxfGLA8eWTU9yi
uiZifaqKIRoKlKP0UhMPDvr+AkYpf24qDzqFElQ4gjtXikASzHmn9loAqKmKB6cZghI9axtitjnU
0bl2K+vKi6dhPWTy7cqPN7XvleNuDBMhikbMZ/iS3ikvKZg9YatF0GwEg2a6hxTJJSN2ObGbwNbb
NEao/qMMkXaPXqrD9mQymstywvf1UzYVl8PC2yvHGuwwczvj1sQul+AsKuLRVSrM2OLavswLFfR2
P0fQ4trJyE3oHWbSyahppiLmhRwRykG1GIFag+DHJP12Gm0U9LGNO34+VqDC6aM1RDDQkFu40pX3
JW1aLzCc3HGRyfTwEifLSzLHAldM5PJFztwJlrapWYKPQDeIq40rJO7k1VSN81G5cgDivWzcBBGw
uMBWM+7KtDXfsyalK1twMr/nXl3JoMiy/vvvr4Tnrp0nWcnFTJGYdHCVrszZHxlDw0URIKz/B6PY
6LlBOhJ+gKeNyJyOedn2GCVVdjirb86Yhlbz+vcHgfkXhkC1A/qEk1un0ynReQ0u6zJ9seS1IUD8
tt9+P8YXaXMCYTtdzY1QFPhlEGlKZ/FI4wE+AmzM0diwKA9W9eo/MyWGJeun0dxV3/r5wo5odR47
7kGDKCCSjfMdTNDjPFk7wZqHtYMCHMftf0G49kWGBUaizupHgx5mwCt+Hnh2c7OgPd6lmSyxETdH
+a3cadHK6gZl5cWN3b06C3P7Kmv206gnt3WYQ5rtIjFqtl3ZACv6wa8TnvTxGDU3c9LeVsm5XNJX
X/TzoKe9qDgNBS6OrYcM5Rx234aD3OAmnsyv8LYOzy2Er94rcnMQz6zd8ujc/vm91qTrcpFiIXgG
jo/pGqDQlPa4Hv3tlnz0pXwe6CTVI6y0HrwJT9VHaUIgFHqoL1cX7RwudVYTLNcjdIf2BgHlOTXU
F9mfFSG2Mk9WTt4vuXqjHxdUdYw0km19ZY83g25trbQ9EBN8KqM66rjn4nQ+atodVWSn5vRBh0Ta
p/ZNtyypP1lGmDYInPQahpWa9jSlzb5ujFCWu9nQEzqYL137Z4nqb/FuDvy9q/v6u/wZbvMDWPMX
+eb/OSqOg03/f32m7vxJ07l8LUHTOeDk6D+67lX+hMZZ/9KfaBzX/MOAxzUlHvZue+1J/w8aB3+0
MiGph2KJa6DShHzzn2gcw/2DmjCdgPx+LZ7+qJ7+G43j/oHpCfmThZZe3OMhYfv3zzv+q0ABnhBo
Q+yj/vPff4KK/CidfSpkrK1KwA3D1VRff+Evbdf6qDfVYIk5hLtWbLMhNpH0mnh50HLyLctsJCzy
pPfEtu2A6abVNjXprWWlSEy6462c+kRYCGtl4QQOsfwU9/jAFdYjy9CHx6bdYCDVwM3ywm3hIjFb
EZ2Ll7poDpivyeJmCaXVPVRE8dTkm6UzAkFQb4Or56WnFU7YON6+nacwp3Trje516UFwqeglg/3u
Mi2IgAFwQuM01wBgMUio5NWoGwALM2jnm5BrFRB90MSgF+xSmqm/tqDM21m3/TF9ltXeG6WF/Ddu
zC4ElhlsKJW1mafSH4feJ/xD1WkyThwdtcPBM4pktNVGuuxm0oDOGcyg0AmcVMzIbNuA9Cl4eAjX
4LXmwxI/qNpSgqWJqJAg1YXLI2lonOW3y1AEPR+TOpuYb+T6JfIUHxUrrl2KW5JR08DFJXccOvCS
9WQEAU1vBVqcYHhb8T3ITlvhtFlQMrQ7MfGtsdRH4yBwrll77cluW05i8edS2+PW8K6pMiBACi8L
8gLFlCJGXp+SD75eyzmQRuPDexEfTntjnvOtcejm05L4Yo79kLKdTjHYvcPfBAXCX4lEUzrX3BhH
HEqvY8iZT+IW0SowYM0jYjR0g7txtnPRYhFhR43zmDyfLe2sZ+6vPwHNy7Bzhkv7absOy3LExTN+
whzDFZuXvrNfNtMzprR1mELU0lDpRa7G52H20f9Z6v3/2+P/hH7x01z4BRp2+8or+T8uhneOcPTj
B8ts++1//+tv/Xt/1P9A8xb0bbC+IRa83bF1/okOc40/dAITGFBXVr8fkLv+2h/tPwwAy6CqQosj
umNdfO9/74/WHwRegNAK4CRddXPk7+yP8N48mTn4dVCa6jboR4haUeX5OerIZ4HCkuiL0OlpoOnZ
g+0O4J7v8hdBjW1WGuHQlTHuf1dOlUWiWcKSOlHRIWdQO3Pha7l7lHOemEi58rmp/b5kj4YGwG5h
xEsLz4Ch3FrGdxNiAzSVbYARCSdQ3Xvm+fBR2Oid3LittlsyeACbT+bqP6ik31ANt4A2El7tj7mz
hYNMLE3vyc0nvyz0S0u0SWZrQcPf2+XDYrlvuyX+gZX3CPiQ00SV4QVtmvlyRNtcipWB+6VBkAWr
WdgKBmS1jaxrtksbMywISXTo+ijTwgnnhOouyWQHJUX/auOzrvdnilvwIBLH5X41PizLQ1tit6zG
G1ni9RS9P9qvyKyDcu76rf28zE6Y25aPl+5bEOWhmIN7HBSVGYr4+U1r3FnyrpheqPuIKtGtUzI4
5nNfcejekYBm3SWSS8kikG5HskKVym8JUqNeGhSuFpr5Y9siE5XWYQcaeKktASmqwG1u6ADRJM6D
XohEg1IQJfwDfqWP0CaZ0ZnbO85FniNN4bx69nu5eIFYkNkE8tzk/NjjF1tTu+0QgVZ5Ey3rjTal
hz5nkRy63YKEjyUs32F5XMk5rFUJ7uBwKJtjag/7OmchYOpCwy1EmsEsAFJPE2k81NWbM2nI5KR+
bh9HK/edCjQH9rDUjU/Ie09b38kRf2ISGVYRa+W8V+a+ZUiWlCiUKbYhtPLHCsPTaySh8N1RLs+6
DVCqD61e+gozwGo2OoHV8lwBXo/s9zRgxjVgaw+RzO+gIH5N++caj5rScjdOvc91GXW9epqRr5nc
57yV76nl+EPGjo1mH6kqny0OeqRnXwEKfqWNIpZyq9ALr9W4AQgeLnoRSQm+c6fdD1OGukyTZC4P
uHgalAhG973mMlpWvW66+JOBQ9yCTUe99foOBY1dTpwtwetYRropCp64Woa03/vgtVeZU/qVKA5k
eSipjuNV+IbzwVoSNT2W2lJjXipfUjOo0TJVMytis7OXWrZl3RJwgo5spKBgpefDcPGCNvS6be+R
L1wP7BDX+kNbzEdpwoeRwFd0tPyip35WtuHUuUlrVZuaElQk2jVq8OfugBnlayXgfqYeOgQhjNgX
XqKGMRnrp0Vd1Tj0FVd+KYa7sj06Biy+xAdmk08qoATGN84+OL6UVhx665so2jDvp3DJXjU8P2/f
qdx33WYsVGR6N0KpoOUvXZ4eU6h8S3veqvZDL3jEmXMEFccfWB3pw03f7yvBd5n96qJ0NMLdtuhC
0AVucqIlxLw1sEeUYwNIhNobhIcuR1xRHBvWbQb4kLUvivW+JWtYV6Dra94po4m7HLEXvkRc0BwV
8A4PoEVutrOc68FCKlwVMUFua9DmyFCgcmnjfVs9mlT6tVlHA4QyZfPe6JCI29pxwelR3xH2VBQH
2mMNjNgjyqMnMDGR5CvnTYlgbVH4+/AmW8owc5adkiO8Iu/dJUI6Y6c08E9sC4Wdt8YxkbsG4nO8
d2br2rI2TN1zsp1hO2xjq+r6LS6tgVyKyEIpMOOvGnl2oCSD3Bsv+WaqLpb2OUPlxZ0BRTVGn+aw
RrY1fzZQcyeXJRK+PEeFo0UG0AGRtqqCfLxNRX3MimZba7nvoVNOiNsqu1vlUB0QjO18HDnCS+yo
JeZlnmeBoB3+CLIoeNcpvfbF0vpD2geFLA8VFyGjTz1M+ubsdUJQKfABcgNNHLzF/Br9tdBJyntS
HCaJJKKT1DbKSuRbTefIMsqboapQmk/lnShIWKUQ0JpG4EkdZQobW+wQQFaLupgVuNZd3WdB48Jh
cbswPSDDEjb5U4+mCsO7J21+AXZ5ZKbfUsjuRkAzJ6lvpkrii0y7mpVBDruydLZ2RTXBQhp8sHbn
OYM/y02TksBC+E35pddcwT4vqO3HrMNJhDs12umxz8lNhj6jDOXSwXjx8LWGnB2Y10NOjIQr5lLn
CKRk32xsgx5t4iq9resC0pUrw3k0yyagOj62lMAfjulOx/YpdZDh9Ie+rQLGXAiGWWznsJGqrwuT
7EHA3cAtODQa9WgLVEVtukFT53eJ3Ossie+gzteSW326nI3rQbbBWMloLPB/cnReVQxqJEiCvWdq
fPTFQ+GoIyMwcfTIHu4AAbMyGDy0IjTQkebhYIHF21Gviyt9qGFMAtkWQXncVS9db4TCJD7ttMhc
e58EloRZh5Wt+xpyiKhbBoCAwLylixri3rgjP4oacKteoFxtb5krYuDP/Q6+ZllvRPkwv3JNhvXi
rBPpSqCSDJvvMB+zuBf9a2Xqx35Gqt3zkqbPd7jjBFOB+pqDnsO0AhmU+w14Hl7xYNUZCu0v7ZCj
GwtO78zbUeep6/qgH8D6ABClWa7QY1elRmCrPNKk8UMcCf2Er5r5suJTkI0qEWhJKGCyDbs7wBPe
DRzxuMP4Or41OHohynlhK6/s8oGgY78TQIZhYqhO9w0DKk/BYja0SYu9pbKfUXn3q9o7MqUfKGfQ
SY6+Vd1k5aOjw0K86mGSAGGsezAWM4CpxqUi2mWDvLuZoXHHg8Sh0JP187banlYQCnhOgENcI8ZT
U9yr4gXWbTlWs4veyNtleZqt4nKs40bH+WhhxW9Rb0v0WkehGVbwbWAXY1x3cEFMvQ85vMyw2XFn
NISbT40+Bl6P3ljzgY1XDFB2TWLXk89D/9Kp6TAZRdQNToAPHYz0aemqsGeXsveugZjY8M4KZjO9
GCsaOtiPOV2ukK0P5g6YmckLUMZOmA1gJRfXrBh2EA5iSdYHPK1tgSlpIQuNYjSKoShbArSctb5e
0m1nbqX3mLk41XoWoGMMu2ARmC7zHdvbKlvumfddURxi2neX90FLb0p92mkpPNg656JQIJwB+95y
A6e0292iJHzoBnJv2+ydpSImJa6QRWvEUFdccRRqKmx5kLrgGHcOjLErZ7J3aVlFY47qq0S01qPB
TnpPqWZAW4Qbr9Kh4SHQNC6J1XpHQhAOK3XRe/Iyb/jRnkxU5CGf8XQkUCFUsZU4AMUFCmmXP/Q1
TvrUiNTEJl8TTlw4zYZAbACZypso+T7jKm4ahM0SyQ1qJLgyJxSpBDaVN6LDdTPDHPX60M7RtoQd
Gm+De2APKD12JvMxQ5RbzjP6S/bFqCeZ2b+hoHhtYRtxe4ScRXlXIkIQAxxkXW+XofZYsOno4Yip
NQDieLdVc3NoVAr5A+YnvtI0f5updkzZBbeNgLRdbKcXBuh1EgZlyDvweYmH/LrEe+I4drijcIB/
z0uAjrIiMnHG2GhwYVn2wJkVlpmCnTHtnlUPq76sihYC8VCdVK6TzHr/LttvLYQ/hc5C1WmbckTj
kEGDrCxDqhmbvkBvRQeJFIGAVpdhj5zBp0vfVwmAEyUZvDksaI9BGHKBngGUGImuz6l4A2IvkN5k
Ea4o1NUZpthaRzthG2ePMmSxT+/kHtVqDe48egxD48exRnkZJoN/Jir/7+mur34JUl1gaBBcONF3
9/MvKZbcGfJiWn9J+QpBbcx3IxyV9Hd+11wWUZGclSefiEp/PPunEU/LEBxKAaivfoyI1iBYdoyb
aoOicSwT72yK/LR991+jmaBWwEVpreScvGkds5O2hlEAYC/D1T41C52bJXESEyQuFhtnHLHOjnci
YjWEWUOAgPFWKOoCn0ZZb9b+q+8wrIdE14TY4Jxj/Wkq50e6YOUYof0T9len7ndw/CwJWy/kpQG7
Nk0LcBkIYIrmu5aIBHxcfz95T4p8/3qjfw13aoMNuyaXkh7D6azz00H5g/Vdz7Qzo5xWUv41DETe
toHy2Jon/nliapmj+rpHIV7fVcchyZMusnZWoAPUDTVa8Ptn+vKzrVJ9eABZaHKg60N/qo3py+Cm
uWfBVjPmN3B1QHGjWs2aVtBAjQxleA5u8tVH+zzgSUlF8WbQZw0DOkYeaEiPTrwIUkTx1L3qh3R7
5vm+WnQ2XN9NiuQQ0jcnSRsT5W59Rp9TCEphoPlo5PrA1QIJ0i3yr9dlHf6T8eCVDpwaHBnpaclv
FGZRWCnG66P2wYzapHusHuegegVf69CcnSzrKv6czVyXALB0/xnupNbnUU016KmH0eR2DrOgxypf
C6liA0nYmUf7avp/HupkXg5Oj34YDiMHXttBAfFCKm5q8/6/9/5ON0lUalPIOvFAq/XO6jKCC9CO
RKDkRtnOOTc71t/86+tDqQMlFuQdT5039FojA5bhumkhDLsz4OWAvBxcBOMmbu9XojoYk+4TbK+t
uErqM+nwr97o6kqMZPha6TudK2jpoFk9dmVoGnfpjLs+kmfs3K516hT1Yz8h8AjG/wBK6JddsoRs
mtua+3+4e6/dyLGs2/pV+gVYoDe3NGEVIW9vCKWUSe89n/4MZnf/pQzpU3R//9U5aKCqgSzkDrpt
1ppzzOUaob1ecALai1cTMA71LET7tPX8eyxasspvVpMJKO3P2STyJyU3E069KfK4pwWmb+yLn4kT
/8ILDi6pfTnvvznFBS/XBSeN4FoFuxEO95MXE8FyIvk1nvPowT/UBZjZ/kL18luYVPvogq37uItC
8CPTRepFq85OYUO6/y2k8fRXnK4OXR03MV2X7Pf6Fz9Pqv3PTzG6MukQR7cgDr3/+lvhwk2SbqhG
a7QVT5b4WlC7Ch0Yd/tiudXKHhkttFl1VRDtfHalOGm6//MCP4x2ssAPUiwiQWQ0/2XZuhl7thbP
uLq5s+pqCTtPd+cT275YDZdrxGuvKBI06FMQZZOI9Zz3XeYu2QyCTbnE7ffLfJDDPPlXhOB/1Z75
v60v/XvS+p/70nd1lEfvr+//eM3f/3FX/HgNij8aMMuU93cDBiSJYcESB5S+/MG/2y/yXyTJIkXQ
FY3NMo/j7/aL9Bf6HTD9GsnU8BB4af7dfRH/EumyUUj4/xrXJ93ob7vTyzr9x0xNlwcho8hJli3Y
p49cGnkJ2MZbjrijmLPAaBbHaYekRXTHI6aXMx/Xp7f9z/FOP2eslJYSNoxncoivLXMVS/dhYW0k
/+f3X7H85UhgTEBJLFEHp7RzQxNCM4KVD7LIzvb5drwQX9P36RA+pwSRWV7v0EpQ37SXwS1vKLVc
kursJasGOf5Z1QnP+PNd/vBbTuZvg4Ow2k/8lja/66rUtaL3xB/P7Tm/GgVRC2BZ3qcFB/nnKlHJ
cVTKs2E5+ovypu9kDkPpytwC1XzrXOlhXHP8PvM4P3WeiagWP455cmWJHCpzMjFmR/HR6zwcDp6y
Kh6st/nCAKlLCYxDuRNjpgapth0PyHbPQTx+90RP7y+5mih64OQQDnAaaTH2ZTzWaeyTQTD+1OL+
QpEDisqmvEvq9BBOzTUakdeunEzMDlKzk2flGCnyr6Btk4tEQuEoR7QhLH3GVDXSNqj1a5JJOjc0
5ad+ah7qcPK6LrqNp9rr5Ir68BLuMlj9Sz9TtOwSQSL7fKQ8QtSI3WqyK1tpxeNu7tOgqFyp4S8L
UnDNdFUJHc2se5BBoY1hBY+nbrhWMh2ExjwosrAhUWJlTdqz2uhUycxtx0m9CtsfETM5sUeEBCV5
HDuZGI6Ob5mx3c8dncfWvG86LoV22d6Ss3We5seK9BZXzhTUmZW6J4BbteVUKJ24V298MTmoRfcY
zMG6nymsto15Cdz8lyrGv9ja70vdem4T4Tr06/dKr0mnpCZpB2LxZujVqpHEVddZ21FVfpmi/yao
6WZSg8cwbtaG3q2UDGqlLtxiFxjtyhwuq6pYFBE9HQg5PoxYeLKp2UsJr4YUH5KifQJo+NwF2hrB
27GvwrWWmQ9sxddNJ+COFfJr2aKVJcSPdboU9CtwXTpCQAQewoVmThZxycMTDp69hTJZLUXZtrQ0
QxBdhBRd1M4z40KinjsFdtR1WJKmtYmAGf+MEawSaqtCom79JH7JtWmLBBiKlBns4l45VgtSuBjW
SD5aZ4ibnWlMtIVH/TLL659xnW19Y3yXDSYYgAx+khwRBYFBttJHyCl2XqY3UhDvg1y+HnwzsVl+
fceUMyKZjfRFSZOawmJ5Fes6tVTDWmXF4Ppa9qiGGU6pbKu26o2lCbav7FM9c5CGO5w8A0dpQ8UV
B4zEXTV5RaCSbMxWt0qInGxEr6vhshQqHUI1XeGtWAdlc5NpE2mjKbZj/r1E1DiTgXfP6J6SngaO
qKmdrePDQnKewkMTktdMR37fpM2PMeruJH9axYL0HondgyRFnpy327CNA09r0tgpkuydSCnUp0qk
uZGu3KA+f2y0lJ67OjPv9uJdoCQcqJSIjzELz9rkPx3dkGyJ4HDR3y9ZIadm/DrIK/phJe6Drb/D
3LIJtibe+Ho9bM7BYU7FhCQELCmmrO78S7XYLf4544pVZeCvo4UtH8bUeSLJvH1Wr4Oj6tDS+0GU
uRff1F5r00hy6JomO3EVbsR9fDh35PlUdeOHoF9eiLkiUfGn8LO5qvvekEbL8Yf7wX/DfXSufLJM
5CcbBZgDbEfYkizS25NNMfdamaeZvLXW1df1tr6qt0XuGasF0CRfJlvzzdopDwjL6vVZZN6nYgNX
93Hsky2yOGe5iTjfdxpPXHRN0c5yxp1pgZJjg3w2IekUzLs81iX6jUKXRQTEJ2BtkJfUPOrAd/rV
hJoOhp10YXR2uaW9fghXkUc8W2J3brQlK1e7EDfnagKfy0fLL6COS4FRQ4d4evZK43iJv0l9Rz/U
W91ZenzPJTjS/qFws1W3px/w/Xbp84HgzxE/bcwka2winRHRsPnrhUCMj6lyyft2isv8IJxhrnw9
3nJ0Rl+07HJPTpesh6WsBoy3HJ//WSDroX4X236dr8+Ba7++n3+PdorPolne5YKf+A5iP6q2dLPv
8Vg62cUS+zk8nh3vi80n4nRCBVS2R5RQT74W38qm2giK5eqiI91Rf5dsqBTcZ2vDybYF/IFrffMf
APK/mAf+GPfkS+kkczT06Pe4gyd65Sq91LfkwawXOEi4M7Zno5y/OEAsMnwOMcwKXPHJplNqU9AA
HdPt0nmgm69t/G3vsDytrV8LrFc5VxD/YjL4Y8CTHWcwBXLZ/XNAiXVyvaQOLFludbMaj/L52sun
wiozqw6FnCMX0IpPc3yY5IUUpA2yp8LGVNklm+X9CVcE8D2O1+GrwjKPmeuYc3g4u7P98nkyE2jI
90iiPF3MqLwabbA4CuVroV1jVQ66m5FW95v25u/qW/XZcqxDWTkJoF7cy2w9DVfvmJrItFtZrnKu
sPfV04bFzl1AygyT/eRpa6y6cd93vqNem0joL1SH3dsKFcLMVLjgZ87OhF897o8jnjxuAXz63MK6
ctA2hVch42Xr4AI37egV7n8w3ldf7sfxTualDh/fOMWMh+BNRjD4pHoLpUy+oree/hJX0sN8L2y7
zX/fOJMkZJUayW3UTSmbnkwZlVXnljyoy6Ljrwvk0aHdsNiUm2Q7ufVN9BSPtvB+Ztb/4sgIhYnD
D9oz+TPu08jyvh18BXskpS4VEkbMRvtZ3TarhfycrNhyas9n+TPLPTzZS4DgoMnM/Mj/fs/WH5oj
DT0ldhLkOwcPAXKjyB48xtlL++w3eaecHfPSeFlKEP9JuNNX14zzgyYCVYHPyEck4W1qykRyK+lL
3e4X72ks3Hx/Y78cwyDgnr0EAtnT9khUW0ludYwRdD+sfKtXdxjMvx/ii6mBuIy/h1j+/MNNNBOs
4UqMyzYQL+vm1yCn9v+/AU42txpOdeipXEOoxaugIUBYfv1+hC++NUNCKk7ICFMsl/LnJai9Eflw
Q9DQTtZKsGQcjJYbC503Jdb/5mKgAy+sPApxpxtkWWyQ5QgMFUn+hWAFL7o63H5/NZ87AtSZEFFj
bKJezkAnXzAZByNn3MX3vEU1BLoUeIZtrGW3PL8l/mIi/mOsZdr88PTlNAq7eBmrYRaW3GVLar4b
rLvIK1bGlXB35tqWv+/kk/1jvOX3fBgP20pgMdyy/WeZd1lxfqLMWAnreh242eP3o33xXvwx2Mmr
PY057u7fF1dOtjjeBPJTSrkl0x++H+erbeEfA5284joAnjqvuYu1q3ROldrBRtosLBmbjCEYWOvq
8dw8/8Vn+8eQy7V/uJH+KIjFEDGkzOE66hr4DT+/v6qvRljeQdpFCgS80/ZXz9kXokwoOL4QXFs1
R/H2nC3xqwf0cYiTRTkWDVSyEkN0MPW1Tke27iPvKr1uuvnfXAw7d5LPMOst5q6Pt6styr4es5Tv
tkPDKEVOLp3JnPjqtGcqZA/9e4iTl8Ca9TpqxJhZqJC3JGftg9r0ijzdAEEizLT6Ncvajy739+HU
uz7CQHXsn2uLkkJrPdR55BRNeUg15KGDvC2LbNNG7fr7u3DKiFxOpKayBExir6G6K57su0DKCJI5
FORnu8OvYEMqkjOgTtx26+xAHFRKhnG7/30udchT2VaXtHW9c7vRLyc4HCQSRXVZwXF3MgmUal9K
hVgKfC4G3Vz64oea7Ym+EjfnzvzyF/UGU1GJhcIyTZtVPXnwWWoQ8FpwxXraHIyqBQY24r0KrVcm
3iMRVHexPAIDCNdNUgqunmb7OOlKymjkFXQT0W1z+KSO2C9KPQvsrJWp7umrWmy8sCkJBTe6dFWJ
M3FvgXrvG9ElgIZNakzXYqCfydP+6rD7x8WcvGK1NmVFU1UCkc7Wm+xFO/NCux7cJbjvfPnilJf8
+2VRqcfg4AVL/mnzoeaVEVsBt26xR/u/JDfxqM7dxI/StUSYSAlSsHBLx7/Jfnz/mv42eZ2uEnTc
KRGisCGk8GRBn0Wph4OFe6R/gqZ94WME28NuXUk3lautq63s9gclcs4flM6NbJ140QsrSPVuZORR
SBdrBsXzaauH5VEWonU0SNeES6DlNJvb2hJxGmTavklIGcqkN+hUbyHq8qTMt6GM/v3MTVmG/uam
WKfbAkvpDPwd3BS86gJJ9D0W7uGiPb8p+GqRBka/OP91qpKnmxwzKUNoGp1A1WHZUTdOcA09HcVf
7pE0vf3+ur78QpesaQ6DkBzpOv05NTeZnFErZ7RRqND4qkibcn12hlm98q1RckbffI7McmPq+QZl
5cGv1HUY+7vBgPiomxdtJXZraxoecsH8JYT5us0xB/h5cDMawzWKhy0kPGrEc/tA9fG1LvqfopSN
jpUIzveX8uUXo3MFZGajfqbk9+elROpU66nRcylP1gWidc96kr1sFy9lt5bTNAfr+ohs8ke0OldA
oYl0+n4s+dkcRHhi/OOTVIwmQKboPZWwskmR6xLL8VglaM6jEapY7tdD7Bi1RnxBoPhuV2QlwCZz
eO2U7k3t6wbJM6IIpWuNC3oZNPNNAauURZRP34uAnCLYSVoi4dEqdALNBAlNg6L0z0OVvxiFgWOp
z2hZBGHvpVE07crCIns6me+lqsy8ya99tyxM1YVEk9n+JFW3pk7vkv8Mb64/brq+GTA/xZanWvge
QlMfPay3b2MnszSSgb2mFZJs5FiYaYw1iGdl4PWYGtatVaXXvRhzzKvFys0Gc7DDDkeUWanpNi3g
nvSh9lLrPmaI3FgsUON9lpBmmVSU2lkuV1FckG3pa9uUDltvG7WouxiuIUbTPNu0tXqpBOGzLgeB
2850m9ukLS9rYUAG39AwchJR5XG3FTFTPdJ+sW0fyklGKIveH5+BN/tA5ixLwphkzLJI5GSpaisy
yI0HBXZLbTWFaxXxFeae59TsJzss+EFNVLzGfXdZA7sDC6PYIwmRV4IULs4DURlUN8pTC/B53uor
q6O83OaJk0iIr8ciiB0d/4qtz1a78wnJ2JC+R2FfgfDdCJFJAbz2cb5kSYLVaDQcDIE0eQJ1Yo/U
8dSTHkJBn1QbQIc/+z76mcW4JJPGEO3JaFdFbO5VdQ62WTJeFKr6jtD+LdDHm1GZprUwV+/aYpIC
nsr+1NQxeMFKdKeJpmdEnrYTh/m9GgLjbyPKBla4ZWFzFKXaNgr9B/yPjzQnPbNTjlqV3loLSMcQ
RGEbjOWt0YtPyZgf9Tg/agKK0kwFb1hW0F1AEcFmrULL1ThG2ZY6XDVB/1Rl+jFQAlcV/Nsw7X9A
cORnqZDBffp9BZ6yrIiPmPhGG591xbsQqytsj/tBHh7k0LgCDPRKFzACbhTfRW0qwZukAcdrdNTk
Dhe5xPdRjjE1h1q+jS31McvGV8yWV7La4EOtg8Modq9sQX27HmbK/vTWKIPGjioFDhmgd3oZbY2a
j6CPVUzhk/EQFvplrHE2muLADVr9sSx6WrIFSK+kxBBttIljTkReYcAV0aJbkjeqY+sFBgesPlfy
qzx/5ww7Xae8kW6nzC91zIghCdH2rHGZKb5Mz1IyqpI1catJNlyGvbJRNT6veLrJC0xToTwcxNE/
Dq11M6pwBjKj3fQaUngNGw+hkSQ3qM9JGtApht8ya8qdNfV06ZX+iMtqo6ZqwhdVv4Nk3IaTT147
n7w6C5eK6u/4S46SH7tp6L8SqoftbaR+E4lkIUuenudrypmJnUvxukyiq0LHo6UnW2hR66YmjX2O
f5G7dIj0lpcgG1o3zYRX2WpkWzayB5PwYTtu6DIbrUnjJR1u66kMHD0P3Jk0Jzu2Gmsn+zh4hUx9
E0oom7KgElyf06hM6gG6Vy3ZhjUfCU2WDmIOa0SJ8o0/TBfjZD1Ko3yTKf5tH8yIMfzLoVS9OO3u
EiBojpqVgS329S4Zq7U1zK912L3X2ngtGtVzrDYEpA3tbRks1oMJUl40rBDRlG7Q+bHNCJjpav0h
m2uoIW2yFoN01WX16LZT7DWmdatFwzHz4yM8IKxZ8kafwwu5T+hos5s7FIJ5lGdpo6f6RaL7j0JO
jUoxH7PBCPHvRMUObOnsSsJ45KvTHJr/00ovezq3MtM/oFTcuXKiOEJcM5/mvPr9lP6SpTagvtI9
Cq1K46yQ9VUVmasI7AnYrFUcSr+MCpdn31avdYB1spFbvCC+EG9Nktp2fqDmtI+BnhlVMGDDrl41
3FKbuhWv/Ui8zAxrrVgNNpQakG2VOkY/y9tGV7C5FQmmHaXB7NUNiBfq+n4UWVzg5sXBIRF6BXNg
8YPFyJ4r+dE3jIsa3lQGyM5uanOTNBUMtrF5DofJy+hmpx2ZUu30jr/oUmFdUI10JgFkvqpq3Ztm
3Iw0pwFF1bA0pngl1QAogxaNwTxASouieTdLxlWfBezGGpkvOZ6u1Fg6FE300ok6uOZivKnriaJk
ZD6PqbUNtIqPLjQeBrPdJX6RotzoRLQQ6fVQoI3UqsJy/Q69MLkIhob0I7YsPJ+q9Brwdu8rK4R/
2ZQaFrFOISlc4eOsp6A/pEoFhGImmmjCh+g2BsCwqVd3+cj5pBmYiRU/iTCyGrcVWGmYd+3aaOfo
UW5yHxhmAa64HqN1JtcbLEaOrOY/I3N4L+tgJ0j5Q5omO6Ubt+wLLxKVWF0rvzSbmRuzwNWKoUKD
EHQN1M0J7QH+sNxpTbBGYvuiQ5bbmyFzLXxR5pMogMhZj+NtFE7loRpjMl9ETHFWjtpE0pt7ta2v
VDGcHgvTtzC5UUexVL58OewD7/st27K5/GNTTa+J5C2Nr5cnTC/iZMcm6yaRG+jIlrSvBjX/os88
33r+VEtZhgGsQXOdarH5WwDwoVpjYGSpZ8qJDrfdLmfJAzJzbvO5bC4/XcqHMU4qQpPaSVG8jNF4
0mrRmvvb6EJYp+zZz9VtTkMEEZv+eT0ndYQolZKR+gKaLJcEFmDXhcOy7hQksBLY7Ua35wRin2sG
JyOelIrKQBqZIHlQ8TbaGPuQCN/lJBg48a46UxH/+urQYsjQq0RqFCcnkqAXkdSwzebqYLzivtsM
wS747c3B6vkI1AFtnxrY37+Kv1vjnx4gfgGUtMSwicppWWSYYX/mOrq7khK2EOPvq7caLrMOBsAs
zXYvNccBG7LQXJ4Z+tPZYbm7H4Y+qZJEhpyJbMzZyNrU+a5S13er3WxzALD57FbxPt9NG+1cC/bc
qCfljKKZoyDBivf745u3immnq0WVTf3PFdbDtrntK3vYnOsbffnN0ybQDZhvFDdOTmltj8e1hevF
sMEm2Vle6y3f/Nky15cf/YdxTuYWxUyULoc3tURqPkxeTiCEWdqoYl3cz9eRa23/JZD+H11zn8Wq
v5/j35d28goRiDb1JZgWxzyY94S71bbGUWGVr1BoXaHZe5LWJe2EDmkqcL1sC/aztucDRICtcHV2
RvpUezv5NSdvVTw1XRUq/JrWrS/abbpKDg3ShUmxZ3DtzuBKnrgBvATHin7lOUX8Mgd9+pzAMKKK
xuqArup0ao95yK1gORO1RmfIAPyZ1aYPxVdIoGBNzOvvP6IvH/ff451qQ/K8mubM8Jmh8ruwjOzZ
fPh+gOVz+OaCtJP3Vi6FqKkUBghS2Z4qYB9XQ3GmxPhpDIoIdJ00DW4fcYenpdmplRItzsi3apOX
TL+Sh33W3n5/Gac5MP9cPD6suSfXEUdCoQ/sHh0/NzaChp0cizxiwwrGlhEVv+BBeiC6naZC2x3E
waafhdfZjPaEjEWcrcHjjOJ8xfn63BL65YT04RGefLFGV1R+H9KDWLpTSmTHz+Nd5FEtt3sP7E19
HLbFitrNmU3I13fkw7gnn60ig1oWIHg7mm1dRvv0SsMQusgF8ErayV24gdt2XqPwuRuwfJ8fhj35
PqOugiwTc7nqukXqbOfv6CLWaEDd/qHlshNPR2W9Ut3qInhuSru6TS4b0T7Xyvq9sH33Yp+sA01X
E0Gm8WITR7Amyhnld7UzLoKjv66vtC3Nrc5eIt8EzoFoILVjyxuw02qSbs1VfS2/jw4se6+7/A/u
0ZdzGPIy2H/Ikz7xyNpcCKj7c49qPHxEW9fA7fgHqI/o2F+AL842ygYv65tKi7Z9iBTb+CU9ZDQQ
XqVfzTYmXbU5sz/59I3+fmx//6STrVACY1hSlrcUQrthHJTeoJKx+f4j/R/eDYCHmHcRZJ0aT6e8
CYcsYZBlN1nMdnHUEeYbklscQ4dMDle9FTtEfTXyN7J4OWxclNfi5twi+tWkiqAFd5GMXhkj5Z+T
+Mz6kc91iGwH2UpFuGBunlMQnhvi5CtIfdkfW4krNQ+QNoINAHe0SCaJ0UPoLcrQyD27Mn71CD9e
1skbTxQEgQgdH/xyd6eZHWa88l1qjk/+U+BALL2ND+c2B19uodEXLwI0aGufRFdZEgMJqXA3LG5K
Tv72vJG3xpoezvrsWJ+aFbyjH8c6eUdTS/HVmjQzZrTBizbx5eIJWxQM55InP/fEfo/EkUpDYUvi
wMmtLGH9+8UiyYy34dWiN+WYuYNoiR/7P/C7ffmyYLP992jLCvLhIAcum9XR/C0ABXJGrM7iyBac
txZV2RFnHy7is0rFrzYyEr0RAKAm+c2nMic4CHE7jsiWrVtzLXqqp2wAi3nL2lDa7cP8sGRsFftz
lsnfh9LTafnjuCcfRjwvQNJlXDKBjgFkMm9cDV6wX1SLylGhFrJuSBRUHggSfG7X6XqXXBHAdV4b
+tVNR/zKHGBglv50eo7nZopjgSLlgvklqmN6WPT4FPQWQT4UeTcGE3dmAvzCK7u8wMx8bIKWRtjJ
LiVtyyqNFK4+vtB3zc2wjpkT5nXnFlvR9feJa7lnv5qvL/TvMU/2H3pTN20kLwL10OkXo7PkWquY
w1jkqOZ6cnH8e+fmoq9OQ6qG00EkvA607Mk2eRTqLKZCs2wCgs1SARkWv+j/7jS04BLAvQBM/nS6
hTLbhcMi/F9mBPZ022QXHVR74KSneIs+Lzx8v4R9VuUwM0BNWIwGMtvZUx9b3pUku1gFAj0OtWQy
C28RLFHDA0MzegGFKO9fG7n/yqD6/yZeGTnph7v/iR9q1ySONOE/HqI6iPJ/bJsUP2vzh5N1+Qv+
7WRV/5IXuAyfFe7TP72s6l8mEzmHNtgoyA4+opbNvzCQaqSLImH51x/928xq/gWyRjIsQsrQzVHk
+m9Qoirk0T9PWnwF+CVgmloLDRr3xJ+z/FQ1QNL6jB6SpNsGJbvIOg4RYg/yHZ/GVevbMblYOu0w
vboIY6Jjqr2fHiX9sjZ3SQMfsR4d0XjUtduqvg/CXVruRIHCuESCFJhyiZQOr0qITAJ0K0g/qD0P
+lVs1W4NFVTCZ2k9lOplIq+MIdiA4iLhbJ9HlktCCtk4DwnbT9VHO65ua6WA4rzW+p/Z+DyloLng
OZHrAo4rs6mCx+YxjXektUXCTTftZuu6bm+l+DIeG+xdHf2j2BEyy5byJyRYnt5c5tkWFGOercF2
ZvIFBXD2KW1ymPrNUFwUP6OfxbQmLao6RIWDOYuq9ME6Ri9QBltn/AEVshRdab6oL6V4tQ0vK83V
QXoM9ptAApTsiBwk3HmnHKI1aGzaUsLvcsC9Kmz8gJ/5UyfOSc1oNBsPzUAjgP8n7SPalKV2KGbw
TxO7MpNEqzKA8NzZA0TTwbwcnW54VGmHliYtroEMq+Jn11yrxo8hRK1iirZGi04N1jocselYmakd
F/pqEhVspdgnn6FXPRrHBJW8pfmOrwlEk/wqDUCsqRPQVhFnYdPT+4nWSm3tdfTGHYdCM/kR1nu5
eqkEUijbgnPsiyU6OofYPGsdecQgLD7E6qFO6FGsVbsu4V8KXmseNes2SlS77C6KuXLImbXDineN
3gb8GRcdia0HKCKcTr2pkpdceBSty7SI7by9ImYOu+ZNkKU2AVP0sN28XikgaUywWF4RX3QTuRzb
gAQFTD9Nch9Za7lf+w38Wer0O604Vk+6LTn1jfqUs2hHwjr2eigsNb4d9bIsbszgOY3hS/40Ccwr
oRpaTiHs/Z6HOE/2GL2LpUtXAG/kreA/GMiAyl2pPgbAHIiqAgx+KIGl4m4ycBYQi3YrDdeJdTcn
x0DbWqanVLawLV3Qme18NWRrBRCqXFyxB0+1N8vfIQsBz3aXVwcZrp1608WbwPeiwlUUt46uhvbK
nJA9WTEhVk6f/VA4Hj5lwLfWmAh10YtoiQKbU9cEGok9zfbrQXie5gu53IAr90lCYGdKL8sr+HQ8
oi41fMbJq/Wc2ANkzR0sN+VWxPtqXTX5g9neh5z9hF053A7+YIv1TbugwGkB0wyiexHR7bTuQu04
ppvUM6adGV2q8qVvXZESYyfRtg933UZRblRtnw0vmfGsFfdyfKmPbxpst5ehWrfalTRB0/Tfjfym
iS+7+K7v7wrxte2vl5ZxLO015Sps10m8BWQ20aAys2Ppb4rufq4g6MW7sEJP57/X/bZSvIz7PBKe
wX6/XiG6aOCKvubDLYZdQ70KWjZ1gT3lD7N1Ixhw8N4H9SkddqF/U+gvY3nPPsRyB8qDxaWsX8ec
VNTLYPg51XsR+3VQP0bSfZ8gFOxWxGw78GccedmeaTg4hLW4GS00OdA628FJaJg3I9DJWSRVLYEx
H111c3YjSftCuMv5kREBS8K6QhFgDWvN8CrtkEi8XcnbwGTTwuaRe7LdRBCr0Dgn6dVQY9eoO9C+
8kqks1eNNx+WsKt/7nQ/IvdZcb5YB9D2k7DLn6GDO9kD4oGNSykEMTeuzF3vvw7zZRmus8HFxEzg
mQqM3oObK3pJ7or3uobjrVNWQ7OaXdr8GLVML74kTvBWOA4HlgXkIdMujZ8l3bBxtNdOr62NCZWF
0wWeQUe9us6ltRRvQt8LmTGq2y56AE9L2Fc2bOTwAWWLprzKHMU5kdOE469ML5qHJUlElddGfCF6
zXUu2xiourUZbPgPlA0NPSg58YOgbdTuwpw3Sr9vA29yUOYD1wfIPHmLdy5EYAKwmdljP8YSneu7
LPtRW89dfMzzTUBoD6oC3NaowpjP8W8mXlPeRJMzYtdiGt6V85G/xUGiRukwbPcTr1C+4hCYD250
NxM/ZmPdLnygww5Ae+F9vkpNbwJ4Ol1HiATMcos2myxJAm/Np0pcFdLRym7H6kEKSMZcZ89N7YFG
re4DV7ErJqqJ0CQv7j1jSZRFbL3JtI0O2FbHv5X8GvKNPuFktpP0Whl3urI1m/0UQay0xTsc4F70
xlLjW+s6JKyQHvF6YPOrp3bavQT5IdePm+Gxvg69ZpNuWwKrkcUPr23tSvXGClzM5AZpwPlG85mZ
WMWG6yy+LOOSYA+PxKWGO5BdB+65wNdPG9tle2ItqBdY/QqEqZOiSKcrqdyOC37c0dfSCoUCfXb4
lyhos0uQv8Pm7JBffgkfhjw5C1btPGQoRU03vsh0G3T6Rt5Fm9a0e0CojvqurRk7tCPyzUY33Z07
jVmnBZPTSz7ZkeWqHigkSphwwlDYz24R2JTjVuYr2jq66Opkmy/aVftmvVVHMtlc4a3aC5pjvZv3
xUP3muyz41LdLK41Vu1rtFUGnY9L4FUH/RahRUA/z8aj+mB4RF0h3qf/5cLyvJMyr1KoLlZ32nqx
YSyOuHxfc2oZXEuzNWc8qIoDI3VO7cG3w9qJORoGq4Vhoa3iLdGrW+Gu2wmX1aX6SDi1t1QE4/W0
Sy7lTU5h8/s5S1mmpI+H9tMbdVKg8DlGp7gAKV/Vq/QOVco+vpweSG3cGTfsGulm5q4iguCzo4sR
1jpMepujUGXXO2Oyhyf/klV3Cxf5xeQWO9//uk9az9Nfd9I3DkgBjquaXyfcDl7oyPdFZbd77Ufw
MwmckLnhp4+6wItgRNDiuGjAIvDrysGRX7rClTfBKttnPzTtzO/CrbV8M5/vm4mLDS8kstGTF6ys
LB269jLVs90fm13vyvBjgYqB77ZclSx30W5XzPuNsc/49eVeN1Hi7GsoCpXL+lrlXkVplADbQ3DU
kDJmdueAeQ+v8SJRuik1KjdwVFygOHfB6FoSscN7dKxS9jxQ+TNXRbPvoKOSw1o6ssEe56iicG1Z
vKHb2vCVYxDLgBtVz9oY0VqGai/YwW1/6O7IH1+F6ySFoo5nyN+l7rhhtcxYUgy3b9fA2Ek7bNEP
MSh19LKzG6pHPGH2JNqtbjrllXozOfUFf6a4za+sscVf8y0L71G+QIDyGHDyEbALsN5GttI7We72
slPn9rgpvdFLN5YBLtudN2NwkY3bAkYhNTENbOFE4KOtyiv/SnBMVjoovXYTelhy1GJFRBr7bCm9
y9XWDs2XudzqyUPbPg45alkv7HcTKQTppqmOpBU7CVGyRQAk1p6zi4QEq2X3FxOJQ8VWYOez8q2n
lneGwhyHqarlzHBV3yb5j2xHf7kkteQhMwjg3CIpj33asOzqo228bavrkI4HW206MN11gl3IOk4s
j4a/qzIPonZkOvW4FydPgN2legH2/eTQiWtF9aSO7SDKVDanhAiAqb0cL2pUOjdWQbLx4JoG1Wsn
3CqoMrrCkV8r5DX5L2HYl/7h/zB2HsuNY1kafiJEwIPYwtNTlNcGIQtLeP/08yFnMV1ZGZ2zqeie
yp6USODec35bQHFTI9Nn99QFqt0jgl1SVqaZaGQ71YjWPm1a2eqngymf0tGeDH+YvIXYFqLJp8KT
kZUKW079l3THRUfSLrXJT+pPfpgKG71jdqpPPLQ58siBGJJhy5hpODXT9uYxknxDOjQsY5rdKkFJ
CnjS7A3pWSTG6zUzcYPRmFgtJInR4zs8AP4rvd9LgaQ+ttT/mtw0ZHNoFOF4yI7TNLgdBjdSLAJM
nRydj1UmpF8HEuKQu7UZCPP4Wv56acet2jwWtweGpdviG+0xohl28UtjX5lbufArlGiqx+1OM2lA
/4EGxGos1pz6XjXs5eaSSW95dKp4OSTpMsZHSdilwm4ygiwLTIRNilsPXqE8I+ADYY9corPD7kIR
7k3fIQxnwkx9GuJbCCMWFISlX4pymjcPRUZD9UOv+XnljRgfnlcIuSUy39YHJw+PenRU5ddSK62R
10i/RpluxbE7zszF70JvDYIXS47e2C2cFcFJ5oNu7MTEQ1aqvYbfverxHdailT8aTnhMWtqe7eQD
7XC5uDGLz+Z907Amu8QBwnJSuiEclsYRy4vM/iBJVKjhY3Ga41e62sh5myPDoUrhnNsUkKM9zIWd
KMJglHdZf2i+CK2uYdcdgSeDIyLeUq1hAHtVX5v83uinndp42bI1KLulN3M0TxDlhAznpV0/x4ee
KgGHlPYFpkD0+EyL8Fhmu8XYFoLHkSWIezbwrKBow5JVvyws8YOSEL3lOnZBS2rJlROvkPdVZS/f
idMHLH1nPjsSbRifRJoyly1d3X2A3FumdtkaP9ADo8U0rVRH251bCMzmlrNvg2TwYkbv9MqbjSsp
l6lYK5ZscU+9Zmd3r/LzZp8waZGT8B63wfKaNnCJtc5Kx8yM3oHukYxhnIVPoXa7IixCeGEvAWiN
CjiYjqj5NX3U/kxnsmlpYL6umSQ33csdjg2KGwQmab7bTPNIQ6ZA1Ypz75YGGyZsS1suot1ta6Lw
Nz7fakpZgk+EMLJ/XPb6rvLCV6L0p09uFSJd2mMp75Z2K5JQsa34wZy13JDqdsW+vTI9OPQdHGJ+
lZtTtFsyeiR+uDU8sLi5CrWtg1t86E/YMtxhL9j1J66Cmr5Oy3hbBmesHdUFome06UYnImRH8vnf
9YAv7USGhFvnHuaUefBvvVvDpw52k20VIgGYiGaXonJZcbKEtXLfSTwqVlM6Xe1K8LDX1OEDmmzl
RwptqfLJfEOn7OA2ACQobLAp2lUiI5D4TjWXYwueNnskg7AJRvm0FCeasqFJSFHKon2XBwlJSpqb
ZQeKC9TIXcqvRvRN4YBrl/yBjaqTt3kUl1NcPxlYujd+XDr8PVnmd/pxBHy6WWXhq1i/baFyqq9F
sfvC5zVZtapOOzmzfOQR6+Jrq3kkIHGJJHvhZouTrd2Oi/KIiHp+HfRdjXKU539z3jSmxbynm9Yt
vipH+ZIc5pe84RT3b1TeK+zxwEtkJRh0ueCJeREXBMaTU2/peaBcx3jvSCa9byk0NfzK15zmLXu5
SZzLF+4iSbdTuuq5GelJoT9YtkaZi8YaL8LbprcHulsc0RGDXt9mToF8NAqqqaV01Ra1XdZ7q/yh
01GJ3i0nTbTF9nWamQ62ZXLidIw7tjCvQUOxOS0nmWN4OAIHUWh+E7ZLsx/0O7FxB81KHogrNoPl
6dY4kWIvZH6lvtR77HmfxlHPPdTfYhdkoS9oXinyk+/q+WQoflMEdbQb8jt1OGqs6/ggrDrcDTd/
0Ck79udXhMviNqWWvX7RSPJP70PBK/nebg71AnzE/Okq3ZLyQ3/va7MvgGhW02egSC6BJrN3ky1+
08SpqTpD8DuvyCB1reMxg2eWrcncsph2nDgtKlkK79z4a91+NgENL3W5L6K9pNrhfB4Um410cAgO
v9EL5E0qNQ2OTG8eu8Jj4lKo9D2Z3ubVCBI33Bb7PmQ31YOscQpOhENMhUDqjCTmSNb0YJ659q1s
p78LG64jGnQhLhY7ZgRyl13yaDySgJU12w45L8sh/1yZcTQbfKPyK6/Fjcble7PxEl5kvnceYfqE
yqdC84p8lxXXZU3rZVE9NxV+CGuR3X5zaAmAigKK05VD+xixsRhWxbsECkODAXXqy+HmMsxwsGGc
kG3lAPSiPU/qliXNwHlCIzA206D+nGCq6DgtPUMC1/KT7lHVPYMDL2jw8bmy6nbKjkrvRHZ6UCUn
3VM339PWIbmL6XwaBFsTUgLW8cLLYqu93SQ0/drqZ/tSBaY9PKPj1umfaV+ThsX9Pm0t3DY/05P+
sXlJRU5bK1GIWM4qKz4ZugN8cip+1J40sleDiHVqi8ETN3bxw0dpix4FB+WL4BI2GF+naxYFZeqO
Pd0TlBJ9Dkyc/QkSZ8vHULmccAzZwRxIrzLP/5UXmuhcCqRdwi4YUmF6uPvAOZEcZ+6A9O7UXprv
2M+39GJEHma+1p1d7aH/AMpcY1mVe6TXP5SXNsneSFzgRIUCpekQphRLuzpiINlTQHETu2+3AvNA
G9StQ41yzCyt+wXR/5Xzq9fJ1uiybR0kIarsdiC+C3U27iS+CdQRSX6o2FFllTEOBzvNeEOt6LAh
sbX6EWaX2mkE687I7zV+pG90Ty/8olzmVxmCOX8j3xkh6PK4Flfo9HnwIl+S9F2lrfrHcCc7v67n
jUwRgtNKFin94z3Q6hNSa11yeMvaxJJqu790SBC6gFOYa2BamFm4mS35nj8RWmsSTf/RkK9Jqc7Z
4I6VCOauXXFB4NvxWYhW0a7Aiy2NAfgJXfB6v5tlEsqPReul1SnsfYH6bxfIp438GrGMQ3HRteFg
Ui3aFR/hKcri2ERIu63uqkV3Ct8Pv2O7LSS209HhsSCTJiWThwsKu/B85lBo8h3jJPGDZnHKhJ1A
JeX4LH4JXAegSixbv77z8QA/M+yK1JYRD73q53zi0asZqKzljl4cMP4+uo/iH7PELsWy4HBaxqbX
Y9tyJX/KWCf4kjmRi5uFMURa3DpxJOlIX4tAjnDjxAtlOXYFCCVxz5UvxFT68dPAo8f9imx1uOsy
p+odk6Y30anyPQVrCgNbeeqiI0Df+m0oVxgMylrijb2wtWG8uPaSFxa47q1yvQV2M3jBa/+0hgiL
3JdEybD+cAaGA4VdBEU6wpNuJZd6OW04GxkPGtco6Z6wpiIQHhWWx5szFA630yIi3/d5jT/1T06p
kWeAT3WzFdH5ZrsI30Nvm8z+sM1MLYod77NzfuxUp5I8TcH6YM3dJeFevzEvCvty9ITSK8jFI55i
hE1iFUG3bCvjscL66MR+eJS26Vv11hLmOfvTxB7QnRb7f0U12qNJ5bF47k4lSMy1hY4ILap13mL8
BM+1O7oh+r/kentX76azWD3fZ9GFnDxL4GL15wNZoafUoTYheZh2yi5qjwK9pV1ljcK5Uu6k8D4z
WXxtbXznQYrfexbuz+VnYBZ6Wa4iJUiTZZ7yZ36rl+TSLFZNwtXk0nu6R75F3qP60T/npivsCBlv
DzhkjiH/x31znfx+7Ya/02qL293jwdjQlWG+oFWy9PvkyAXvQqdY+keruInTPueR3aIOw7gINajY
GcYNu3ydeOMfG3f5MWd0DBlrlJ1UjobTnFuwsDfsJbJHIV7/BdikMAwzlSAMDy35wN8M1NZczcme
yU6SHeo5NUBWBBnhS/Iilxao1AH/IgRVZ8+ZTb9DuKISCRtTtgZNGY11oB42stZCHeJA7TDQ2Zmt
Yl2wHZ7bXKbrhLPMTR9Bh/THwdF/5ru4pEzo0Fs41JYx+KuY51c19L9gGDL64H5ljdLd3wCizaQJ
Yb+WurCMhhQz0k5rT0zOjrrYc+EYDHak7d5cAwkaRfTMjZxiGF8eRMNJaKvTrBpMfKDS7hcSM4VW
BSa+Ie1b9ISA+ryO4nSfaTGvHOOEY2F7e6V8ToNokAg9tEw3faJDTPFnTsL3MaVsl6vZpYrcXD/g
+SGFnrDqFtyZyW3LqBI9hJYacxJa4RkGDyIie1uRwrUhxdwVLm+y2xYWX+Liyp5syYvD9zBk7EaO
uVDohSOUPzwn9D3S9mUPb0LhM8wDwYFejNsmdf4Cwq0qkt8+Y4OPF2cdoVdEs/8GH1ObQ/NRBwgH
OENWs9099NQoDt5Ewc/G7Xi3C7vkbezeS4eyM056mqyUwS1BaEg0+VuJ9y87+X/7eX7DlvtW2dyG
EGy3M/kkbSnC1kpFSZbcgYWlW+Y+I3ZoY1ud6EYZ5Oo5185Z+KN3r3FPioafaKcl9uLKkSMPJI64
LdPgeY2/JHpOYq8omV8vJURr4xaKM4vnVLZYamkP7D+YL2d8j65688NvAnMjkL613ewYganrty1A
Cjk1S73DJdU2ttQyatogJ6lwVDhQdvFFRSfLxrhAeiFRzY63b9x07QnUDi0ADcb3qTPBym+N5Llf
Lol8aPB5qhhLTxl/HZLXySuoJI7PbbvL9AAaSKeyFPKT6NYcf3F8XSS/fgDe6j9HR2VMd2sVvvKy
4bHjOomDzQeNQXQOqUyB2X2JNd6JXnmqDNUTpLsp2eIjg2UKIX734ISTv2yOGRJDSmfMc5ivJpf9
+A3sUBzjQMa/Q/QB/TB00DHeu1pqscdUd9p4r4AHTE6veYvihukRfrIX9st0lxTHaXMp1D22W9Ae
COMwvcsyFOoOF1YVWstFRj8GaujRxW5odu3iS2Ddrbl/ODNhaJR1nhGwI1obm5olheGr+5sg6Hep
E+gzshOSmxQdF5am/yZ1mpdGFqOBBz8+EBDgU2ycOJWnMetvFb+GMkMCDdw5HIVL/6z+hU1ErPan
945YNtJPaQonXpV//x/awSZSdGz469lGHQ7gAQ95b0umVSi2JH5XwI7NR615G+mBT72ZPA3IBMRw
CWpmb2qoAVTd4UvP9lN+V5TBOuzKZ0EjTo51ZdgQa2NT+2e+s3Cx5clfhAPhNMPECJQ+ebrukhWs
FYEB75udig1rxgcPvRchRRmPxeg100URbEHzu/vR2I9+i4aFPm4u9Gonp/4A5PG0+TRaD6IjuVBl
NZo7Ns6ChTbSLllPqxvXcXTQZsuoOGNt/gPrLK5ofkUvXDzclUCRKyNWBEu0AxzClUFTGZbeXVF6
G9UHDsuqIBpOYGb16C2Zu0GMT4w1PjPqNxVP0ZxadivqxunjHg654a0TMN5fEJTJjpzyw0z8fv7L
kan/Lmf99eT8x1f3G6uSY0OPy/VaYkt3+ncwOUpPBRdopv/R37iS9AlJOvMpS2fsiqMDfl6Cwgun
XnWU7DjtOU1utnYS79OPDpy98dqXNj3IAGkUDQ8WtbvyYfqZBU+YsXGyPmpSkBbO8ih/AOqWQYQJ
GCWyuLHG53UJyFnDXugahwtR/hriav7xili1c7hB0FT9bgMJlzAUehKmHekMhSHOluThOwZ5eAnf
QKWSJ8Sv43smukYHjYNrC0xlvaJjwCRqFjf2LO9mUlvgpM+c56SaQ03vALUeoKq5Xs8b5Bcr6NU4
gCcgYNeExbq2p21tm9fS153Uu/HfU2fhl2eg/xVNVuBaWlAOsr/fLOM07U13xjDGJ3uAUkAoWXjJ
HY9s+ag6wvF2CANpp901FMm/GY9K7OkPCEMuyTb+uAhc06MNJ35U6SA9LDbrDk3KfuxDdljF1fRB
Z8LP4gqgse8/4iB+No+3h4iBAcmpjW7mND/ctq2jnFAGVay94O4ltUURqTTzc+Wnx9kqPWEr7yO7
8wHSAojSX0k90Ile6t4+b5e04ai0xICiue7YbxkttvREYxcztuGJ6AbjUtn6fgx4KM7rTCxsYUR2
qU8yN25jjFPspHUwP//V3vlL9PmvKxn5JLlfBI1QzfTPo0roB6SxYkTyJ6DsDzQYgIpZwHDapG0v
r8Blszexs2nadTDf60CgCB6ceteB+W1lV9hYaAIaKuOaBNYpBAulaekL3dw8PcqCW8Ur1yJ8gonm
F/0dvVh1MT45PdD3xxbB9IAazXnMrVXOIGrOKrHurOiyOvfp0uQ/MzszMS3vU2TXD81PqDp4BLra
Vyr31jkce2SIawL21+WYVp5RIkEIotcpDVgHxTXYVOWkWgfj+YFBOntNP2ZwJOAaqtDWZW94N99B
AdmlhO4dgCtqXgg8EQwGRO3OvBt24YO8xb28rEhIVbptvesovm6feVmzD+iGAomreopMzyQ9obVN
x3j472McX8Yf7hOJl5PaFYI+kdb+80uKw06nGwmeJj2kML3T1itPmgp48q7nu361oaPI29E3G7M4
9F5ZnJr+ru5OguESYPxGI88SuTdulomNIPqSGFFq4C/nxsQT+km+HQ02eD58FmQkKkTZmbAGaaCQ
/ETX5Q365NSG17jdG6pfqEEbbcPOub0kN9oPudSdRt2Wqc9oVtRunzGJUeF8G4j1Ba4uaNlNwT+9
/ANOkJAxiqGhjWTWj3vuYeAzCZoRgI2TsfFNp0NyslgNIo/YnUx34bwcPYO59ZqSJ8AruAe4YM95
oBuBnBEQ7kn2tff2nLyqL7rHwgarYT4YhzYo3qrMyo9/00j8yzKzXhIS4lUCqwjZ/VdTyGKWG00X
clSj69JxTU1L3jVb+ZFIOMEu9usZk23H11XzzPoH7aQ9icHf4pSkP3Hs//gxfrNeGPOmFel7Nh3Z
F6ARCW+mgxbQZsXGm5h6oBKpC3Apz63mFtlB+oyekAwtztIFNVM/ia12dWaFMazOXWGCNyDJmw2W
z8VVytYG8uuVLUGPbG2/MgLiNmJOx5EA3LlpHE1b6Yj2lUIJ/Tt6A9vc3By95k8YkWU+IheTHZEp
kzrHS/cxH1MPRahubQD92YMR/Fi8oC3owzucMSAD5wifGLND8ple9T3Nj5WlQNZ0NBygabOr0+Y8
Oxiz97GrfEEaNgoQgVXtZovkcVd5gaUgySOr3aQKNDZB2h5gohmZQCt+/S/nfX3POc+Yb3fva8R/
/xczgfy7sfD3R+O3VzUf66qi1cGkdi6ilfm9B/n5oRwXX3fADg7Yql1bL3nQ7wfX3JVeTplZHgg/
9ITqH/8PG8uf7ncWvzUslfTlf4VRD71ASWLHM0KLNtwSw6gf+QPYB6/29m/Zy9ofxDs8kf/3t/02
PWlddcNJwd9GyAIDP3BU7HL0kzz9uq5P45We+9TLn2mnXK/WyJZUa/A7t/TZpiEXrAGvcLx6/sxT
+w3u42xQ3hR3Ode/xl2wv9kDIaLK0w351iF15z1Evr14xDkhKkMo+/rfj95fqRC/X4//+Qv9hlI0
dRQmvZCuv9Dtat73T+MVirF6II8lc+RLXAD7y/fog3jOtUcVJNEVaz/O3L99tMafBlPynjfcA9iD
/mXTS5MwHZWZBytX7BnTCBI+CeWIRWev6lWr8o+ahZQ976g26GiwUaYPKwW5dhcBzc8SaUh0eFsq
74VTfXQLsd8O4gjzU3RBs27RVsOV/yr+rFmtkW4PCBlmYoNIV7K70DFcGBCIAzv8lJh4WYU/1c/F
NSNWZGv4kVZwmvNAjF2psoFjFTuvEJXeiZWL3fMv38q/chvWt0ymtlamCYCcxN9jA2ujk8RNJGyc
kgAD7g4Qq9UQ1qxDu8nhQPtaiWKTnwyZGuoYE4YW43GU2ApkCJbtVUhihqTVOEXiUMCeTNsxO4GL
sOEADpYPdN98arnVgC95wAcAY+m78pT/oI2fv/g8jbdK86P8ouZPAJHqd/wC4znnvrzZm81xwUus
X9X+mtVPSAinzi9TPlFX9oko29AzsgRa9J6BE9EB7En8k0N1c5A/N5f5PKquoHha7dVDkNjSTmW2
OQmRhfq4gzh8Na4oYujy49X5MVImsQBsoQcjDh04wc4Via7ipjWDQfZb3i6G69abUUKySDDFIEyb
nMZwhG/KgD6V2L6ZPkryuAiwCNvl5IcPKMN1iHmvATD0VY5vGDVusfhRvOaZoz3cV5lPbXa/eMu7
2tGX7jWnHnBMdLjZQ6RvEdzZ5hELl5ch2HlItwNF6Ba6SjBqT/epXL6tYMGIVPmbKxpkQED1+0E0
9UdvO72rNBTbyY8LlxWCu3A3z0fKY+r+JJXXSH0vss+wvZ+mQIt35QOsdbQFR+tso/JEKv7YQSqb
gRpYdfK5nDMsFn/ZE+ls+cNMBqZGPjQqMpnmj3/OZFFYp72h8gii1EAnbEYuOqTRtNXMwQfREYsV
gv7p5VXT0ZciyqESO8AKz0GnbL5E6OVuAX7GnbBPaCmH/ZOyGaW3yMzkboZgGexUPum9eOqNk4mG
kOC8hBvProuvzoEv5l/ejLXk24lcktDyDYRaBRUpR74i9dYtccoZAoQszZzrLr4COB4xYRB+VgrX
EeKwaO9rvqAKC4XFwB5KuxUAS3ZiyucHPI+kEJroiemgWicCN5KclWzL3cgxtkhA1zvOYMV7rcme
f8toD2h3iHoEpN+2GMTf9QUEGzZYmW1qgSkTBzRFO9aRYkbSiU4umgWvTx/3WlkPLgrBhPMuP0FY
rsCquCWznyJvk2SAfbhBA7x5EuJX0DeV47VHdryyKebsysOKKIEa1MAMvMGiE9XrI1GAgdjI4hNS
GjM/qbZpeeUAtUpSR8THTWOjFO6+C7ooRS9s7pZyL3NR4UAoLmH9kiKgQw+Mv4IKYxRsoMLAy9FX
hEsPs0duY8/oJDBMK9kuLpr9GSkUsAs0HMUWuwmzDSmWmauA9RteCMy+njYwPqK0z/qzyQ4Ugv+5
NzTtiiVBjwH/Lccxgm/aRuws1VvI5xm6ayXw8JkI3iTesfqS7XiDeLeG3qtRI5SQn8hISocO+YzG
jtKeYAwcY9zxaxpfSeJhWiJ4oTFsSBNyf28bv8ci4c/GNuOO5uFoRFIs7sdxV9xnvnaEF6qLx2gI
Gn2nT7tZsYqf9iAjxhH9sj5m9bHiTBruB8Nb7/D1esZ+wKoxGC4fNfFQdoSIDXVYr55pz5JjTy13
GitS7ZbaObwd9cXp2PcRlUH70TViItJb4XQejijbbzRHIaelO+hIQlTPTBzU3d0CpYzqfmVyVWRH
01kleSy1DMKkom/agwda0uGK0K0TmJV5SbFt+dkIRNkt3+SuSQgWkx3lIjzq3yBc2Ftv0AcAkVoA
5iwNdgiwIAUaaVbh/GYul8zAMBGkOlpwi0QAgLDOm+tLRO8XkaWracftJn9FvPxVjBTeVV9p7OhQ
FalVIDXL7zbcnWSs7cR3ZE78JbGNlKm/Q4ZPL+tGotfLNUhQEqEMybCz+SV4mzIItMwBJ839+JAy
N95c0Bj4YHgdlUkfKlR1R3QVxR5R5tcgo/ZzKnKBE48SP6BzXBkiRWFBx3REw3z+JCASY/FFXJec
V10hX9jgtiVAtHoP7DayN9U0HqLNx5kkOmX3MDc7tYK/zdsZZ7yVGLjavKV+z1ArMZy/3hwYQGSs
C3LqzDbCJ2W6q6Yg0tCm+ZpwEZsgTXqvZQtCR9P7iEZZlG6XBELU6+efVve5dB9icOfZE9ehwSum
3Uhs6OOQuxhOlGGri3Yr3sm5y+fMCuZUyeW/DxHqn2ZV2cQQa2I2BCz+DfmQN02uygJWO0lxZbS/
6PtKi6DRmO/sSH2swsHzE4N1SjBN2wZ5VbtDKOdEkLuZJY5H9l5z5agSQg/lAEwovK8fDNJzQ2tC
Od/CIjj58Lhug5w1KBt/NBBheL/pVel/YWL//TdS/jQiMhjxOxFvRhLObyaWSduUapIyfQ9ej1VF
26v/20hy3z1UD5lbczAgghn2yzN+PrT8VjSgvnaWxQYRG2GuLpmXI0b6Mi9/04Or2rr4/D5JK4yt
Otm1GsU4vy1GS6lEeZwyv4Zv6PqZXfl8tW6XsLFT32HIBxSnCjJ/XbejxRLFrbScbrTNQgmirmtR
OBMGC/dqAVAp7UsKkdFfm+jSxy8pcvLjqkez5u+QwU8irbITXgfpM1FBjaZXdGR586wLLKvD9pZU
B2z2cPWtFY2vpvIuFNu+d+TUUu8VfQewRAygOR4QgVHiCNw3udDEaCAkKnI2H/Kzhs0KOnW3ccMr
VHm845BB+vNaILtujgKFatMe7d0g7WR2n96+DX7ZOAN0B67+T7NwSlpDeWWFIDoM+5xWHu2iDRRy
IK5lSNAOS5Cw8MLTuzCj6NiB2ox9V7xkj7C/sQy/pSVnWQMdY8oIg3F52YRB1XuUuKEoiZqHDdBl
fg9gpdR4Pl1p2Y7jvq63aXYslO1NCGb+bnlf4P6ODmLlNcSuoGAuY4TDyMTsPLuOiscdVUxPCLP0
0Vfl7xgZunkhXQnhVMuJN3llTHPhozBhUvruUU7y1/vsAQxgku5JigdDlNvSRWC3Rehe21g6ZZOc
x6BBWUNbAic9MWQcKUwUN4fXpedCR4H7YuJABHd2MGMgPzz0QfKj+0Jvt0x1LNH3QEyyR0o0ctDB
4/8NaJGCN48/XDvNBqGgS7pixZWEXIVPS7DMAQUk8sRd4eunylk81GIkVcVP8A357LeIQc7jnqNH
bnaNPSbekF24u9Lb1VBnW+AsRELhZZ1nELtbONrnvAtd1D8Horf8tVx7cZrt6K71byhHd/yzCyYK
lRLLQC54GQ66jx/xpzqgg34qXQwsHuLukSvHTu5lEahiCz/5oShoe1f1IAall+EJRgFaZ4vaYwTp
OIYe04bmD++Jv7msVtzFN49Q1QeGgJVQUffIw9ly7lm6+K+TcTAe4oNxln9Kt3iMj8J++Kyf4kNW
Omnr0kHuGHzolo4NcnVBEM+f4vGdrsgghWN/4IRgGlzjPHRvdHBMfg8X3YeG3JrbeFs/Tc6NJi3T
03eIUBAB77lVa3tzJ52Tq3ZP9x0UQI83AqeppZ1LEv8xM0Jk8jNpn/HxqfMAE48xl/Gq/0bOUjr5
XfcjvaN5a/afi413n5m1rpwZRwOqDGclJfhp9buY11X1uerbjRVx0dj1DyrpsL4fYV86vMuyO3Dj
L1aeO/JHhOTnNEP+LZ/SOFgKr0nW+Nrs66Z3u8grK1m2fq6AMGFb0ItjV10FIMu/HYLSH89AdlaT
iH1zXRz+uTPISWUuPeXFoAnVzc445t43791ZCpYApStYdQfdYvOVHxosBH/FECgk/NMhzNWgmypI
MuVr//wBBLPbGLdbtU7uWuuqOB08Z7ar7BDKr5GG8tuuURjyBq4yTq++7UJ0YMalzPGwb6PwRJov
q2qGzNPFrCFz/SM5XZVzkAXMnQyriqvCzGBQQ4RMow2G5Y1v3OeaHb1DExUmTZN7fXQW0sYlbEDd
4jEUFayEuOXl5jHHcwKICqOdOwzBKAGz3tEWgjFAJfMnoMO0sXCY4s5eSMePDm0SNKLXVedECuL8
fcTa3gWq4hnhh84kFnfHfOKi6W0hPEsLSkmCaC2k6DlVn1u8s36dniRIns5uBnvtTuVuckiXHz2F
vV6sEXtgDYqPJanOcOJutrv5WvyM6KrhLLJ6vBYsa5l2Gr5yR2GLXfKDqlM5Nswcbi9RgofGTFY1
ptS5mcwjd1+Z1hzuDdjwxoNGIXqcvMCMS43PAQOwlX6Kp4mDhPgp9S70+RSJLwZ9TdM7SDC6M7ZR
BVwQF/SLtRBaaHdl6mrjCzLKVd9tL27KwvYje6bmaJh1+DkH5IjZVsztkIkzRzM+j9z/2mxniIp0
B/gD282vgJv5bKBTdKSM3wGSIN+hmFnnfNRHq6YPZ7ygPujmJz2a4KyODqWMbt5VpmOb2aCZ7D0r
MzappxS/SMsaybBnSlgD8EZsjWqfIEEsz1p4Us33CagJFq6pML3g9bnkpZvNJ2SjgEl0w934iukC
TvQtbgV+nexj+b7RPtvekzSQ7gYh0IRrYtwNlafHr8juBkCTEIr4PC4Sw+xTo3nQfZ0HFoVbR0UX
TOcc+VKhK/TBgvtCclHfNxmM+kGiXxFYuqPoAp4boUOX7KrIi5njHK09qN1LJt6rps9SETVIQjDY
PKxoNOnJie6OGP7hAMv11Lw3fT4CHozeLVCrS26B7tCWZ2/Jd8nIo+7J+rnKkLLcUwtHmu4Kv+Es
c0js1lHDUyTE6bUptgXWuRkXNQpSVGmNH49bQM5Ct1dVWOJsbnbMEQuKvZ9rH96kMFBNr+forfgL
rk0izl+OjvXf/4emwZRum1IaOTpwK5xWi6xtfEAYsUuievmoFz/NvPqqPuHXjDfbNIFbSL2E5GGL
1p/8E4bcFd5jlKwItNFj52zr6Kpt6owgGF6p+EDwdlAYdbAruOvjvgK96mtOpAvfKP4kOg3Ag1cu
0GVnB2ZQvmGMGM90TFlwCxtHOa6oFdrC7g6ZDk8jer/e5A0HvbgyjEGYOR3jpbPpfpbRXpefyulN
L0GXCYbQ2+AcICnasXfaGzZ1K2X7wKSh9MfVTLXl1ul5LdY3fuWnBGeOXhs+az9ZELLyGDnG5W82
z19SlX/NzapOOq2yDs6/a7hCTer1zCjg/ogT+clOK4ykf3NS46LZ+NVlBEWxzPzI6bOPXIBdIjYf
yM9Qu3NNqbS8b9p7g7zFhnNPgiopD23q89G/1/AtdNm8Fh+jt6I63IJo1cRuP8JPF0c25RwrO/vf
8k2PtfY9RPaE8uiGKQRGJ/xMKktGmywytAWG+bRgENp4eQqYfOY96k0n0v4i65H/YHmFwvi/z+K3
ZzCOYsqnW55B4MHd5tE8V1sseECFBSwWh+yheadG/IRfwB4fGv9v6Y3qL+HOv74MEmtkU5apI/wl
cPuPl6BbjJLOdXZGvozOoR0oIlc8BEPzItQ5mPAYRm5OKL4WG3fCy4oO1GH5r2KwOBtQNMPpejv2
5l01gxp0HgS20zNOGkc1fqE4oubcaAmz2BZMle1ONVYNVzEcWyW3NR1zocew2qRuzzGB1cq7YZNG
OkK2Rsb0jtzQr/Cx0PaNTUDkkaD8pBOcplltQpS8GK448KADHBdHeri5PwAIIy5yb4OQHGicc3IE
7mCBnT2DywLovzyoqp89w/lz91dI30Q37rYRFo88dobIAVqF7kDsBduG6Fmlji/gh0ZyAXKLjsT7
H/bOY0dyM13TtzLoPQ/ozeJsgi68SZ+5IdIVvfe8+nlYg4MplQQVZj9Ao6FuSRWZEcH//77XItsE
DpFPeXNmaUvBwFY80Gt1ZH4gtfDHlIbkrtZhWN1EtBEAt4xop2Um+S322TA8rdNqAqh8QG9R2ljR
mgIBqFeA+ZS8uoPmGsgPuD4a3y3BzV8gICS3vQC6UVW+sfRd7/bv0UsF4pBgieWZxvvJDQhuC5NR
+GaB0NdXJm8QdmPBsu/P2rbyGdBDdqhuxYASUgI5yBZsdxvG9GgNFYHu5CQU8C5OWy6cbrALR1fP
o4bb9ZQr+4UdxJejezn65qUlrw6RzvPPAAsi317zZyLk3sIxRKvdnAZkRqHbUHc0ojLfIdLnfuYv
E+uVi2HScs7OU59fsvihkh6Jaxho/ETVj1F9LE8GeSRUz4OEp/aoOLgN6uaUZPs8OMkcYY29xBeC
aUoU4D117O4CHMV3tnJZBaf22RA/q/kIoaJ/CJhkFj4fV6Hior4t2kGYT9J4RMQ4J5+TBOaq7oa1
VWCf5CeOdW5i055Uf/ERtleHiVJB5DMXIcHqifh+K7f0bRypQ5CygzS+Y4FY0ySr7AnZm0bmPN8I
d56JyCDA1xH1U+hhesQpSCnI7HDJt9Qs0e0pul3t0BWjI6YhwxFmndW89lgYNWVfCxdGRlmhturT
0liqMfKC0ZpbI322ynMZnIbGMxVXYPmq8IyeGmwMKrQJrSb+ULvGh8E9yrpY76vAiQYe3mHXe9m7
5AqVp4xbcmwiBiXd77DF9ccsY2nE79HtVGunYnJGxxP6WstN4gpkMDFzqdSFkeAS+h1lCOjhWCKZ
8MEwqqMWErxmdJco+Ry78wSs1PmMgknrlIPDCZCatmlQteA2APTcM3ineUD5D9YQW1Z2/w4c/aOQ
QDFEgut/UsS/J8P1yxSTNA3L2c6IgFhkT9YlOvF83Mgftl6Y0Onz/B6B/97XnXx5Q2/yrNzMT9Wr
L7m56Q9/WpWUf0LnqDFXRchOhEm/o3MQK00vScBF9Q/jhfoVea/a3QWaAqLtCb4SU2AUEPLEIggM
g+9opPN81dvHrZN03mqVwUIFm4cLhWSID+G1eeSEHMstbl2Ern+6p3+uTn+7Gn75gX+7m5SqG2sh
IUkMcMiOt+OJfQQ2UVsz71a/0R9f8J/eIZW0NoO2WOipn6KhX+6isNV7S886BDNOTkZb70vPBvPL
U/wgMpUW3+a5hmz3//2r8o9j4K+v+pvmRCxGVRtVXjV86o7DDlMzgGLo47P8geJzvyr9/vCK65/4
+xuryqaGzJZEQbDevw6eUi4mgxozT3BlvnGG3hkX+o+c5j5+A6y4YW+A8AxBrzfx5U+su6T+beRQ
DJlcXOrpzPX1rd9ePZ96S0oafR05CvxOLeZDTG/aXWPu4vQ+EP0AmRRnNOcFjpLJg5LDZA/yzi0l
9LcQnycX1RcEB953zF531UeQ+E2574HPsBsIX3VybXDgpi8yQXP9SeiuPdkkBCSNYEE+I1o/ARXs
f0J0EA+bCk9Jv2orJgfpHXTYmmrisufxCEQS7lG7nL3irG4FzPM216b9PPN9J+sx/Zy3feWKGwxT
BJg5/NtnBFXjcIgbDj5wSmZn7al6K9OHcds81hfrB7RiGuyDettVttE/UWrJkKxvsjMDaAyv5kKO
a1AN8lZ5UO8QrcbaMe62Xfsp5p4+epXsTZSm2IjPU1K/cLFi2Ut8YdqzSQYgIQRfrHSwAzqAUqQP
3H4/HprUZ8spbpyAo+pjzvv375Qs/k0W8/NjNcGhgcklWV8frl8enjoN9UXuJAiVNwYzFK+9X0JG
YVZdcws2uj9B12jb+G7tK0fNZMLxJyg192CiMWvA6OLBrLD85XviQJDgxezhLXIIZ76zHui2UhnL
0Vs0DiiPFFyydttyycHENm4y7smx05OTUm8jvsrhu4r0Nmyh718W/El8KzDSzex2DgaH+gyYSQYX
fmp8K9eU/CYNXayunBXucbhfhDMAwZEn78pd6Yd4XksbznK9hUdv1djkj+ZR3fSwSGeTYgAWR4Bh
XCyLtjG1I2Rmulwj8STk56Y90hUARZY5mnk/kRocoiZ4m9IfCVybNXwWC8QUOQlO82S84emVePMw
KQCwkIHht1f+sIXxW/D1Cx49or1QoVnoOF9VGTjSKePHCsddeQXxt8jK0D5NJ9vEaETnnRVchxkD
314x8Ed7HUNZswPPmA2u8C19QJhsv1FwloGDw4CIMlhn9YAxR9vLysnASE2OYeDqYFDTfUEnU2Ur
OS1JTgbnhdcAdIUZOgPp8YOa6t7KRjwOCUwQy8gZis9UflcPqA3prU69/GP+UAqbCRNt/r9/+agW
+f1EW798mqyrSHl0Qmd/gwH7PInLeuRMiXZ5SyAbZWyIf0fZAcNMR2fsPmRgFzTxuAU2wQM+x+zS
XNTsQNDi1nzVndoZX2YPw1/yg7TFNMRIVrvZ6BXEMaKDWD28Dt+1Md+BLqjKSwAPGXTkA3iVeg4G
z8K5Abx+jwMPfsR6qMDzrPKYjbgNHkv1RCg+CA20WHHAoUhINlIE3Nm7SHHHzNcZbRa0pO9zdNJj
mw0/U7fKc52zPcreOPlifsxZXsbnynByLO2cQSOrNhRJtBWnfR1uJZlng8XkVc7vi9A38KGJTxyg
VFhsegZ9+pQ2iofa3BNJDuCEGTzto7vIOF2f6T5DRhzg6Crd8RSMcMDXVj2XMuV6HsFdIp7R6aA/
GRaM+WYYvhpGS3lHcOKgn5Cj4AeMff1hsg4MxZp6wBEq61eV4EgUT2iPkfFMe7iOyOBhtdvyUbux
l0i7aXb11BPGCyVF8eTLtDvy/eWoJe+Er9hMlR9HbMO0ajfUxNEFaLLezU+Js+MloucezSvfQ+No
8XfFa9/Vm+KgGDe8/Tj1trW568lcL47kHsjTA4QWZzSK9NEXaebyEcAa6Tl9qXL4io3WHPP4DahM
WU7Tj8Ud/GX2EyZaCUc6ZrrejbKdDgYbcFGC1Va32PSxX8dsTI7cIzqyp56sl+1EguVu4LuGFEdp
j1L/WCdvBbBWfB75VVJvdS4xrRfbmHiXyNPYOvlQEe0KJ0D5/CyUdz3HDO0BhtfVTw2dYfJKN++A
9pYI/9U7FZ28j2O/I0pTy/y53WviLUXsIK8m/MmtLKCWu56kAuAL2Q8/yTDQAKEvZDfZMmAwgdvb
aS2HYUOs2TqTTavtOSLFHviUxXsH6V/wjHvbNvI4N7uG62dvWm5IVA+rQPAdDfwBew6IcCK31bcM
QvYQjfWDsUmyR1k/WIEn6g9G4JntdeZYna8KPIzSv4rjlzDQV3NMbkqHyw9iDXOzyQks27KzNiYH
JwGJxc6EpiZ7qeSNwuuA5Iv7rGSxtcnS1l1VcwwEH7KNRrb4qtqbctS/44lmNNfQT2TBAIfl981V
OXDrga31PFMP08vwuQBWiTa/7GDtpa9x5gFYL08/eZtiuzW3/UNobWIK1DR4TeQqheTMSeXGymM5
Adgisq7qXWBQQlPf/9E8oP9N7MpBputEPK9d0yKdCX+9RctU6ItFTAIna7b9z/gY0qWV4qgb6/mq
9O7MSi8QhZXd9+AKBiEmwVa5rIfqBp4ZVJvJHY4s2lW7RUGc8SShDlhuenksqi3XriggNE7dAG0H
5OEhJ0YK7UjtVt29Ht0rq6xWTHFqkxewTYlRIowROZs7lFsE4kj+TK5ZFyCw2QzqLlvXc3DCHTlI
2ObheVOblEGCodDQjLU7Rzw19H/oXvdtzavHDn4zTN4IV5mBOmjPXmNfHdURvZGMT3r0tjPzy6pm
91oDu+fGfGk2ZCiAQRMotqHtzbO+OlIh+cteIr9j1Vfw8CYr7Vk8AXOTdfGUuJlvHIGt1yB7BkdK
MkE1CC4Fx+2SAxG33HqI/RGZ9iTmlFcFXTHaD5wO8w5XfzgfZEcxXfKXahY1fpUOYSKMndxtDTCj
Q03ILle9jAohdmYa/JQtuakzZ+v8h6tN+tMXYh27fhmrKOeMuqAE45ngou2CjAJnQkCiEuiEPGiT
HXDcU0MgpPjPNlxK/36zyj9vzr/sCj+/kFTE0RWpW7SO//X1Tb0tVJpMA0c98StPDiEkx5WzSmkm
6F0ceNJ9AEmb2GCc9KzQ9eEBRnkqGX4cio944FZlnbccR3pSSCVCtMdNFB8Ykvf1u7gPCBVxrYsG
MxW5GbJHTpHmGtz49jEpFl66Re+3Lf3ivntGuOBBfNukiey1LbGdYN2Jg8BzsYddsyOPhFnDRjCD
tN5yoyfljAXibrLv4v14jm/Gx3TgLsdbbHo9/dv3BKXsmKjWzALtVm3z3RrKv6xKbr//WMHzCUOL
r9ylx8/ontHcVj1CVxBugosx1iBD8RBI5QATQGXP5jUANNsxI67/j+COjzH30SVCVEZihLjLd+TI
PGuuhnpHsUvPuuFLHzDQvpo7yy6eMTP70NN79bL+scYecJghVXSizXdCiOK4Gb3ymgP0dD4ULaN8
dpJJsJzPJ9QBlf+qH61TusN5vl0tcMQf+QVWjW9+4ldxK3x1BTnxhjPuw0v6UbvpmRAop7hZO7RS
a8g7QlVv3qLCCImmGe35bnn99+8SVRn/uGBTsczuSdkypO1fv0y5Ws2ZFA+WkzZeIR0JghM513Lf
jHcFchUs3Zb4NBSXoXGInElEwam6bciCZm3Gyke9lIAzyEK96duPpaehVn5qelvraL3cCPXN4D4b
XWUd+ooHLSM+y5ldQijP5RMxJwJhp7iwHIOQYnRztIqtfEr9BjeOyotvNiPyDpjwtjjQ1vwTbz0K
gyw8gGNOLyPVvj8yACNED2LzDFBF2BcoCq/Pf6sIPgWCDwEbzcuCpkBo9vxMbBaSY3WrrC65WWvo
acCP856/5z+Qea0iN+RaaX2GxTRxPbbYGDBuQVi2T+xvWFbbu/kNMG9xCcBtfdLKnRYDoFWfjOgu
PWdfzVG7lzUywzbDMd8mnL1EMZyllsAzzAFEWuxGX0D8HLqqfhD3PWdXX7vtcagIXyRCgUdWe1LN
LfLLj/bDtPWTsOMtni7mnXoH6nxdLmswrwQC/sUA9rqmLE039VPdWO0GAbVIHvkjeZ/oFG30IA9M
3GiftNxhRqXPhmUbnJH8ErwtmFP3+aXeIjUgTjtH5oLg1kGBsvLjP3TjIP/ovljGg7VYzl2egcgi
B7sxsvKYI/nQXS0dVBil3ibem7vccJP7TntvAh8ZDJ80GhurAszcTpCjMnxXTb532nqaF4PRswZA
XrWwBt8YJkD6mXvQKq5lfYjAMVzuI79/XmUsFGRwpcHoMDUUXklqOrI5npC11gomDVPxyVz18dEV
RT/iPnSELolaZLjFu5kxDHMUfBG67aO1T1ej0nWJ75nn3NncVEhwYMZhwQrWcRIwXvHgrdgsao0z
Cri9fC7gTMfPgob61mX5EkUEkc8lSi0+FVJNeK8PTCTw8ApvPS7GjwjG2cMiR1hw68bBFbLame6h
Gsp5gwaQLW02VhFPwHeVXTry0DU2wlbGfEzYPUpH/m14J/R0RIN/ot3B2IQAnbhNCDvkOs7sSO+j
vrXOFDaN0r6zUhYJdEfQMmR4mo/jIXFhdcmwxnFMzUkvbgPpFEqQV2wZ2gaPqxPuMSfdWK9J+wEV
gXmkIIxlvLuyyTgEJ/DcAiJ6OHXR1SkPHflla6MGcU8EvRUoVRVbvlsD6tZnwSYis2sPyIV/Jmkh
VPZZEbAwX6HaroRdwLVvmGPt7KYjTHG22JtFr21RX7fYXwDztn25M0oshk/GfM9vzHX1Ta5/hf6G
ExvPCdxXSfgM4iDC+m1IuuuaWpUSF2nXj+YuQ87Db/CF4/x77vo1UKojrjii7/udmGr2ufpsfclg
HqgyMGhjBERchnNJuZ+p4X2KsZNxfnGjptl9nW4zTiqU5GvWnbIOVNYTYaq2ABthrgrx5cyUlPIb
mqG/xGwjBSEbldeidUaKSpIhUX8ueR0139Ufxv0a37AqIAK/QPSgQpNhVtkpKKUanATzRwQ7szr9
7Ly/Q7QevzH8VH5OPgIqfwCeDRiAZzi6dQ3rLSfGvqOhpuVDWpwx3grmHoI5xYkwIokUswOLI8bh
+KPFmF09yR9pfgomDCHvYKaYN3HODAqkHoto/qQJBCb51I+tfEVSHYm6ZGzZrJ1Kobzla2pgSV91
9vZQo/PAcwCVX3Kp8yQN5IzhTOVU5XIYhMeW0xCrO6OaqyMFcxY0bMoheOEww9gr4YqWzkiRVsj/
2Fku7dAYjIqdjDbpg6w6qCogpUE66EA6zki84/pHx6UPoTUijeqrH+hB0mfpuzkZa4MWQylJl6E3
+z1hEbzxA/3ZCDEq0n0O6yM1fC/xZ6AeWJrgyDC4IERjGbZLah7kxyJ1ScyayS/A+11z4zW7Bp/0
XrYZfzwBsRnV6TSzBrdUoz2vVPa9cIXJ61feZVMZO7x4+bxNn7PhASCTpnk0zvtYvpOlu5h7n7wc
i5+SGlnzGaczswO694NewCe6omm/tfm2H+4idiHDTlEBtfwOVymBoaBmwEnRZbJPcBL42sv8xg1M
pmZDnt1lRH/XKO4UXkkF5KEn8bwdj8PjcEeBACBuhhy5J7NXfhXWuHJqjfiYPFIOe8gcLAlHvbyM
yvGndFlI9zL6DnQZuV8qh2lLExIBSO1xnWgiqptjvqzbrnDJc+lKNyg3xAh+o/xiFjpGgxemvk4V
Z7YbFg8tJ4wlslc+L7M/a+E2SnzRV99W8HjHHXtIdqLNtcrbza17ijhlqTI4r0d5em4eumNx7cjF
45mXDsO2xG8KuxoqD/G28Nrvhf1k1SgORwSWBdc9K7gf7g3uiOdpayClKM4JNa/AK/fdO25P33Ax
5LwLzYkfZku4/R7180xKpXmO+ks13mZ5t1rIlIjnBf5O2OQ8mkDPbBIWX1PswyfpKccBz4lIyCEY
NMlRAOSAl1fcxhLv8W093XH6LJpLMt8oYo/2mshXsGVIfFCq3ftivM2N54oNqSTgU+NcOUsePheE
hPEPGUaZSovLIp9AMxHf9mSQenBgiHSCdzScKp91+jiFPmm9yyfvrAH+ASFJpk7tkVg7DavIDt2W
BpaUok8bSCxwR3i03uV+UOC5BXv1gC0UWSA1PrSCN5cXhKJMVkj0XbrieiIfFGfKdzNFRvxKXHxE
b7rpHRqs0vmc7OSORA4o+OQrBxzZVh+z/BYHx0CBAx+5JWo+EL6ow51YnzUqyzhLZGYQfM570mYX
IqFi/QCTPCokPrR3A5MY6rxPhFQpM8+HNmxXTIxoOv1EzuUTsegPRNdwGGi78DKBelXeMJG8DB92
31REtVdohHHIZn7zqffvYfGt4o8bjyOyOn4RBGtl6VtA9MjZ6m/ZeAmiE0PB9LpKaJDTRIAvZF4D
1Nu5+EJgiMXwDguPhx6ag5VFeV5wNszMMFhpyH+55pUnMe3EpOLZQ3sQCB1ffBkh0CopiF0zdZTa
DYWnOTlQKBOhl0IV+k6wgDYyiCJ5Lj+Sy7JF/5DxMDB2OtlB/iSOJPfb194x9vpXSjRxgwhQWlcm
eHtOmNfOJViPiFHg51464OJP/Hx+mVK2rCojt1HpmbalR96Y8kxTADd5f8PLLrXvPSbJ6TlV8A5S
BPBMOpvlL9RMIPOZubdmx6rPc0y4Gmk4NtUbG9DSzhboDA+/NQHs/ceQ7vFI83MAgmuuZCIsp0id
hL19YREI3FneMGvAMa8RcUW1D6mjki1XC98jm2f5khDgRRoQwznkyXdF5K+L2XpANwONhZMuKvCQ
7kjqQ0CnVtt48aiFERghAsKM5l0m+rz/jI6z6WbTU5+whK7N3CFWlw2ac+SARkLVCKmRO9pUdePC
labRj0Jc7fiULV8i00JLyM8h8zDdtPFhqu7Lzzhkn8KnZxRvhrktYrdFUxW7hFRKmPoclOGkhk3H
nx5dFM1wfUgU5+gYZAgwnzoZZPe8htqyQGhI+rtjjpOpwi5kS6UjTS4JA+kuHRDKkQGkjDaxxF1R
rMKEFOpLcdPIWa0AeLML18xsIvJiyRNqxts1SWmSL6Z8jlBt0nzD6IYrHIqt3AuBY/Egp7Zw5mdn
THjDPOfzXEo7HcTftGekGp/Yi5BpEs+HXdiEeaD/yDVBJ2ZEFrvFOozBVktuiwgQNzyoxYOA26cj
94+fyGHnTtZoxV3uG2s20wJmviOgLUSWYhB58Nx9tO3jSGNAx47PdTrcaGIqTPL1PMteRPzW0VZo
qTJfAWUYG6xL5VbR9sMusmMeZGLBwEfQOzfLJoAgAkFk8Dobd+BRyKCfwt5VG39AgUAMAtMkXpuX
HBIGp79ylHizFg/wNwD0L+hkAdmfvY6EdNJHbf2yWnYGt+kwXDpT5ljTcdF8yqbwyHIvIAli2IyY
Op6QK47DFhScN3tkJ4I+5tGSC2TgEz8bVhyeolfWi7Lcxzjyi2DLUIOZVntRb2SVIJp8Loo7w3DH
7pBCI+kcipVtAkNl5woHqHlXot43xLdEOBfkyGuHkuwMTFYJ6Ldf803ALNzv4grKkIEw0t54eohY
Os+EuITIVHjRJHeFwC0Vx8iujPDRcOHabfhURm9cb2HfHHxT2FOhVAX3kvxaJM+BRhqJ9xOHq6QX
BW0+GaGphgnhgBp8lK6k78BblbYo7Mmrfmr7gzG+hvmNFIGFkYhB53sVXjCjNw31g9VqBgeGP0ZH
a7Wfy9SFYZxM32JSXEWOnE1wU2/hM5OLfO73+o1JkJ8cBJB2Ebilngax26Tdq6PX1IT9GN/VcDTF
s05DVCvsB/2QGqCQHNadXDhm+zLXN7yZ1j1CG13fNe05JB6YBGeJ+fJk+HHk6+JV6e705qQKJ6G5
1rh2Y48Snr58qVB7IekC+iMqwbiSxEjCEzVfiJfeUHN5tAWEnMdycOnx65L1XXnIGy2Rfdcf1wBp
BEJeTd4ykCJfE93LJaaXW2jtOkTi86VrPaU6Z4jYLDtnNy/94HP40a8WlHg5kzRbBOdS+RGUr1DJ
9GvNxesI9TH25No7TBPqPcfaiLoVmykuLGgYwFo3719E1t+WZ+HGnFbHPKBMyuZ3YT1n4i1MsXQk
L3ni9+E+H09J8FCyXgxk6jLKo7cItDtzflYf0OqUB/LQKM406d46Wvx268e27UL+3HvV2HXtXSI9
5Kkn924On0oj9fRg4lPDT3IighlMFRS15EOek2OcHK1RQHu7SQFxkcB1x5XnILYi84ziCsmC940s
S73zOSQeik5l+d1yhRkOX1wkroLPJ4E1hpl9BFD20beQ10YicXEmj4XNhVlq6F4T/agTyBFKjxX0
27ZD4l6ibKRPkXWj8qVr+Gzci4gKsuQNaQmqTLA1wjxWD0rIQrtvwc3x0CT7TDlHCAz4vOjgyg98
vUhJANEr8sOCdJ4YJJLhQhbJI4YN7YmdDGVboX0Y5W2tORDcVjzJ6PtFRHbkUsFJD0fNo5ctrZ4w
P1q8eHBawan+xOhvxW8zwd5fZsc0RzwrLh3D8MN3IFZbholOnpvxuSAotOGzvQtqdDpus57xu666
sfCHKBSgUNasKDxcibAZuJvHw3BX3KEtuSYnZvELNna8HY+86xX1CqQqhR7gbeaVbv/BHLo8SiRz
m2+0ka3sd/YWO2PllmgkiagnnxERlpbiHR68anyICICKP/GS9OEfwGjJ/JvGAC8eDK+h/uxXl8Xf
2JFYXoY+UHF7kCHW7YVmJ2UknDlhi2r0EOsvU0+/++qBH0vHAllArIFNglHcsAudVgf6d/aa+TSx
zfdfUXuBiRYRBMJ61JajV/dYLBXz1ILS5CVwh1NhKaMt8Me8tlcJMXqNljkpeA/Dl7m8kgeKdhxt
g/Iiu4HwFLoF2muKKTYgKfqFVhbBFSWmvxdtT9IY2/IqGglz7GDkJxnfZoh6w1uoEWDWIsQbNlf5
ijCycLvz172zGsuKO9LzG9WTwNXRqPQnzY+/sh5VjBv7AcvFuNLFzN3FJfV5NQP03ZUeWZ6JVGg/
gVHEs5geswVVt3WhBK/SPDJ+sJXK/T5a6UxQQFykiD7tcg80L7v1rXuecMuRb1DY6JKExUFII0RY
jz3cfoPspvqZH1hkjiP64l7nQXEaFx0b0a/Y8dmFRqcwnALd6OI1OHMZxEo/qXyLxx57K+pxXPNr
POOaxMpXqWbtJfsX0ul+xurtwh9/tLvcI8rP0/htnUV1EIz+Ox6t/JN159dv0/pt+5VamfVOECe+
TZ1T6wedNQzL1eKqTzM4zTG7bw75UTsn98UzMWXBsT6hO3TJvip+LPOG/WMzPAIEIOKWA0f5A1hO
TS6v/hfiZf2uk8mBNFrUVOmn2faXn87q0jCpVzHaUDtIXZUvNvIrGuTH8g2REuplCFfuwPTZRLth
x08sefhNpI/stdBc1L5U3dQEmPBW3mUnSlLga7CvwuethvItiy8LEmIYvHgmu9xr+aaQjKa+mgar
uHBvUf3RIkInXmcH9Bgm1JZuQvgGaMY7pAaUemIcNZknISmjK/0L5o5cWaN5ESV6lpPRV7jzjf2k
+db0qTZnqbuXWifSCAznGqaVhtehUHZ4guNLn5J1U8pwSQGPdiDL86bvSZUEKg1YAbS1wVegimFy
kh+rSRNqFg3Qz7DYEHEoqllHlg+MltwzP+H7n72/kw0BE5SePO34hqsXsfAQg11A25yJgQDb1QCv
mziESgGMYxs68dSYG7IWlG8gbNQ1OiF1I3MRPxCRA2SVb4FxE09FWoqln/8VrR6jxPRSJsOFqMmC
xh4mczwqIWpW5UXNPqvstWo7YI23hRBq7tHyYAx7PqlyN2z51Ug44OyPCGbE2e1qyjaPr+RVFuiQ
UAokZJYyMLu94izoFTJYpVUDmSUAPt3ymMZ3ifDcx9TlnDm9gXewuAG3lxEx1G6D+gQH+Q5/PG7R
cY3tyoKtidcUfgoaud9UkEKGiwIcnyYR34MvHoCthu9iT9nJrriZZ/U5+Q4/1UOFPNpG6NTAFGix
HXxIZOejbbObRxZCFDab5Z7BiBkyrdDP+OtFgXO7OhPLgTl+WEkBBZwBlYorRquSNxJfMYjgS6UU
gr0seUfqyx9AnZJ8IzUaV9a2xBphN2/zA9g5q4UiIL3TSfpNNjWfE9/sGZguvTWYesBExvUXCTFg
QBPAYEu2Inht8SNpGSGR+GVr5GPD5B3uIzwc8iHpL7L82M/HLELsDOZiV4UzC8x1Om9UaJvqtiBx
hpSHDakoeUPPBsRSeg0ZBOsj2d3yxFwiPWIrogmHXbWvdmuMzxqA7c+UQ8CnrDrK3Kt80xa2wOz/
foIZ/0QOaxISSwWlsarIv5kP1XgqRVWmo4AQE+TdObsPaV9EKI0YhwtoqCq6E6snLPVsYTEUDCg/
I3GgbZZPbLPst6YzQGp+Rd05Zt9Qz3NKVErpqdfQR6k2VSxKtlmEMAEyz9JO4A1ao75oa99pPmhd
h1rJn+n0GIjgxm7Jb/2o1w5wiC1xYqxOff2gVied6OYgdPLVvb2ZS1JIGEYOks7mRcss3Bm7tx+a
iteRJqiGf1An/n1wWPVhzBM0WWumJOq/DQ56PultnC2rSzMwzkDOjbWfxT08ULQWPF3N2Safl76k
E0nIK8RX8oPujLuRCpcCY+E1FbiBmdXsCZH/gezLb+MskhYibJL71VhVHrvtZ/E0H+mxiHfmS9ju
xvbF6t8FpkKWQrR+dn3q7kt/RQ6HJwD105pSicwJrzAznK186ef+GQZ/zQRCvE6GQlxcW4wxJ+OY
MSfbXxQ9sRwVR7X9Q4703y+b9f2BlaVh3LB06ff3R1SSWTM6bZVak3FF1x8kCuP5um9voi8IAGc6
Zp8J/hAMLp7xuSbjTTD0BKBtGww37+NjfjcxjBMxSOSu3fqVupvXLwQzN6tmiV4bvdoGixpIJ/O4
B+t0pWjBBRnCf3IebqTNKIDRWBffxnucYpDaS/7BY/n/rH7+7Xf97dofiYTUpJzftd/HZw6Ko8lU
krnKM7oTmxjL5W5l0ZVHdFiEhv7hnf672nt9deX/qp9/o8DFZhziBaUFr063VgPHdiDZ6sx7w1KY
E+yMun3Gwnj896NC/ds48dvr/qYyj9K0sxoByR7xD4ipZunBNGzQsUzfAi5lO8Nbe4/EnfYhuzR3
YIgkEvJteDb3ylYWttydwh1G8MYDT5J8Tb8xok4kJb9M70C7dH/WFjHFzviBw0f6+vnD//9q+P8g
gP/lc3Teu/f/9V10cTef3/Pv//4PS+p73Hz/pQt+/Te+39vuv/8j6OZ/kdam6prIVGaJuozeYvz+
n7+lyqIlS4qMqE/RLMwTRdl00X//R5L/S5H4GxY3B5luP8W0/9MFL/8X2faGYiHfZsUi5/v/pQte
NniRX2dYlT9bk36OsCbKXCpX/zphV6oqNIKWc2OEYKhiU/GM94glkxDfljYeZsk0iCmCIosn6dCa
E4dkr0PnmMp9bWB/6yA7J5byDsOdNLyXDCcyWQPYFum9gsfHUG5gUNfVz5p2R6lZvDiOX1LILzUh
gq7NUf9q+0ZmDSGWTW6n26gLj4aU3HUlmHaFwCRM9ktl+k0ugxocFpMKsL7a9Jl8I59HhaeLM+L9
IxIxLIEoW9+KyItKtZ2sofTNo+qxbEgTXjIWyaJZfhhIonol+9GUdOEG88SopwYtZCLAwTQ4onCv
YHCL+9jTIS1E6MaEKLOpqvxBRm5M3bUcPnakx8Rpehgl2R5J5Z/5nSTFF5HtR+QCqCGCwKFmXJ7V
2wD+VCanuO8fhiV4jecAvauEFgksG23SJLxPEqccfH9VrH4jBfOugei0I2SqiI618lQp7zFi2LyV
PrVRPI9FzQwmyT8WDTZXYMuVc953y4TEMvmoFE27FpLkRSMd6kZ/KBWUZzURHtaonjtF8he1o7t5
hO5csFDQ8m1kDyqURxxiNF/kYxkjh+3neKfLhqdM8YuB/Lxp5ZUcfY2T7jnQYz8rmeRqCW2O8qOP
960J1W+GOp2iL4GOTKpEkirI+ym19npLhDQein6kOs8UkOcglG+wjXS16eZiS70Q42+Z9xsFsmIy
BT9agrtkxGK6IFdg3i8mdJQ14TXUxo/kcoXJeLHwMAR5vK/TzFd7NLD1fBdphGtD1inkYIRT7lSK
4s06UlY+ymqKj+kQXOmLNyPiR4TyoFfZPjEh/9P0R28CMYR87tAzxDiGhDUIV4OymT6rP6tIvDa5
VdsBzwqyJ1cdiR8R4qPZdoS51ih3mvu2El/mZuCSzfqzXq0p3ES7xQ0ZeKO006boMIfzLQhpeJnk
o5WjeJYqRF7TouMpVn1RIEki4retMngnOZ5/KFFN2PNCSiXs990YsuQE5z7CD843gBxzwnwSV5q6
d8nqX1LcPJsxTRD9ZNlFH+ajMfoVTXdC+2Zm0JhKDbz0khjoSgvB7uXiQbGS76CILunSEktdy19m
aFDrgMF+bt/mBrPZOLUvUaxmyCfXVPTReFFjjgar1F/0TL8aER9aaFrPQcKoHU6A90JbU18tVdqm
yPN7LZfRGGd/GBc5Nv9+bOGQA2siW4k9/K/HVjhKSmlMDcl98msQM6rFhLBkL7+c5Nf/s8n/2pD+
T2ejLCoyr8E5Lf5v9s4suZFsy65T0QQ85X0jK9UHekdPACRI/sAINg7v+3ZGGocmpnX5XlYymKlk
PdOfrOqZlUVEBsPRuN977jl7r619q91TpSn0W8ZFbgw505TBVPvw91f4LP+/tBA+l1/IVWwPUOj/
bMkZIs8uzUZTcEOrd4Epbbou2Bq5sQ4Ge5EazjTKQ/L2HNy5hT7SC+dQkKzmVMhenCR8sRKd2QJq
vpHVEXkcMdSWnDcjQyAmWekyibIPDVXdf+31Ve++/U/2er7i//7v//ba/Q/vPf3TXk/UzsvrS/rr
Xs9P/LHXm2ynHGB029LIFUCI+/te7/ymmCrGF1uztc9C4Je93lFFIhCHQwyn4i77fa9XfiPzW6OJ
qiqWwNRb/8pe/72uFfeaJZOMwwuRNdSd327nLG8LU6vQ4YVM1KwhO1YRm3OaNI9+2u4VOKKR6k90
D1XDhXozJMouhh+rD9qH0SDz//LR/cXDRdbCn59hbECKplv8n+C3/foM204e+N6AqqLxNdTvZBdq
sBm9NH11Yuc+AAkSStVa8apHc6ArHvirDMtAjMAuLvKlIndHPaSvj1zBToNnhfwtK+0I7OWAi8zd
yst5fsEAIjfrkkTXKto6DTmi2Gil+Ab+dlXS7UkvPpgyB9aTFPiTppck0PrITaU6PaoE46VUN0bZ
s3OFSG79fdOi+NVaHx1dNaQz2W+eNc1/biQLpUM4S+nbyV3rSrW0zDRnbRPRh7VIKu69oFpJJns0
tu8g+PDqFkb3a8hRv8WnclkHPodbGWhn9+GhJZLj50tHl54RPAFFFe28Qv/I9Bc2Zj4I7GJbBSRc
iR0ssZ8aGe2Ps7+lm5hZU4Vq0YNBSEoLJHCKM2flQde9hGhrICzFVFyGjJzAOJeRG6EEUpH6ZrJF
+JpbI/CpIy4meSSfPeSXc5ScBiySHUPD3BQj2mWMWFdCrClLDIfakdGfLz5eSXuUMP+WpXBVMj5v
kKqopHxgXoo4TRYMr7VZ5zNRJ4+2E5lE9BNMoDlKylSXZo5i0nIwOyT+FGWl7y0VpdiVfr9ICEI2
ezcNPVExkmuXvkn2WxsAXRviHhCNsS5IVXDKuyKw5kr+oA53Tic+tBgosudQ0TWFNzWkwL1haNRo
/5kYpW9gVAb/IfW5BzRKB7bSi6He3aC33aCu98YJ6YCZQ5K/FWVJdFh2yPToXNhpSw6cGk36QXsB
77eRczpImV7uM727i8rwyZfoKjkGhpSiQcNX+chMWxqv8ZBpY10/pzla4HIoaPuV3Exh27G5qx0e
7bofJloQHqsCLa6VtqO0kIkMjxFeehemENGJ2o8/G/NZJipSy4h6D04U6gvCjIalfrF3lUiBMj7y
+qmrAeG3R4vnKu0g8ngBYqjDBctrGF0DMSVp63mrxO6lRF5vI4rkdbRXrX+9GYeWLd6ibe0hdpar
ftaBcGxLmlJyNWorRProA/tIm1+wuNbofQ10VpCmovoyzsi+cOyXqtzkQ7nvDDSTAK9Svq9wHSvl
Qxy3d2r8ql90tw5xrlDQaQM0TaSYnLl9PvwuGXahRb5DW1f0Sm/mOnWUDTG7jS7YRQzq/ZdQh0he
H7UYyIt0bSM+U6u8esVBTRgEXpa2fdtZIihOPwWaMy/4pYKc0mPmqZGEHfc8FKeLc+wUaxGar0l5
Ei2y6s4CUKp64ibY69rSiuFhiB81P3zu8hwMgHy2SmdVq7e3Vl1DwdCJeVe4AS/Ksy9p+6BWn+Vk
3WbyWKkGxoPq1CmFWtLeaIRIhNmmupEj0Y50KHiSSTPD5PVHXsG7BuStAUix7GMjkCLm5d5vpGuQ
dPRfaWtq+GioZC/2QWNIoPX3sod1yrssK9BfHKbuG0bHMlLPS3Y06/JUqM1zdcPewZMzBPTt4u7J
yZrNLciZaqFUJFKxN2ghIccvHkKcsQ1U4ZYAuShM+aqVZmtLOe21oLoaQz+9wNMyHGah6bVqtGOq
KRUxsrf7OAaMhR4V+UDYuENEu15p5mJ9iu0XA4GsYb3VyZvZub3/cLGeLqg57Bs2RJV5Fj47m70F
4nMIfkLuiYOyt32DEIZsV8DOhg+xqwoRDiKdbveG343sfFMD7Zap+I3ex8HIe8gfVfNFMgXnThgF
973+drmw7vga7MetUzIjbqqN73UcsdCNgWGSSXNMCoNxmYGBVlIIwyZhB1VrmRPyXRWTjF60nb3W
6kuA1eDS0S6/IbCpMOwxJs/x6pY3+ItF693nig7OROjdlF2P4y/z/VVSkZDjFS+SDp0EklEXpc3o
1iEK9QkXLOX1YO5bOouRuWXDpskePjhBNXd65KaFt5LzAm0W8OVWnK0lkIEtM18ru9qtA+0EKbyf
wOB2IGUNoHLs7tDpt1Xg+1ebQUHny3dR4ayHvno3e38LZXue0vXOynXCzRlzgk7I4kTP7BtzqXgr
LXmdyewQvqy7XhuT/dwlTK4o+6sI414uLrVoul0CI9fMefh9hZMk9mrLAlSllu4Fra7Js2N42cGp
L/c2T04WYz4I+Rc7qGKRna3UmBDG4c1mmBPVztL/7CYus+KkawPAyhB30enCCThykJzQ+ZJYwjKv
R7z6GiEKa8S3fTmktT8pe31eVvEiRxUm6aZrVSDRurURJDMZt0JWeXBPbvMhP/j5Va4l6ncHRa2h
4VePDPrkN9RDTDWSMmCqVLWHnggVp9EnDSHEYseM7yOm431OwikK0wtjDkUHMx22M826je0SJQfB
iREFS6zSaL3Ri4clmRVjHe2WVCC66451+pJB0MmyHJUqoZKqNZGLCDDpva4ClOHcyBLM0CgAZBBx
4scyisFTyNuAlkMfag2308tZDug7x1lJgUfgpbTO/Wra0ILxHZa37nBhdfPpOae5m9y0ua3xRz6p
TEBRbwTZmP2bX7D3pdGoq656bTw6eAxvBZQT5b0pD2pKrpPBMFIe5jZrcQNgMghkqDfoyGjgGDzl
HXrYpnsyGVFkNWjLkBbD7XgrXVt9KTrRwVDve//JH8ANpmioGlpB1VOcEaEyOCgHxaifo6p0rdKI
O/y+zOKZIu/8Lp4HPEuy7Zp6v0089g/uygJZjYbfvvrI7YODO9lQNyYSdak8xzZkdz4rP0bnoTNe
Up4jByBsCIncBz9T0JF2eM3xvIofwuBZY56vIOiLYPTkMr4v495ozhoDr5KctZ4GamRjDvcRn3MD
+pdp3uwSsyAX/jK9Ia3l58aSBmrQME5pV9ynLHdRi+CTIjPrWI8lyQ2J2NIljEBysaYxdAuqncmM
IL6BFrAICewWkrqulUMq7WOOyIPHpNLI7qV8nzb3vk12gNsFRGw/qal81j1EzB5wWSmQXd96GwRq
TNUI4zQXBql0pvzW8y2UJg+noG8N0kegv6msPTd0IaFJBzhI2bnE+XBgMNn69JWcsWmgSq6XHoBW
Odw5BcG66mxgo860Ylt4JIhjcXesc8PyWndURQNFrjf3fAflU+laijWvsefKSOUukbXIGmnmqflU
V28LPyrnCZs254WZSblUNPDWc1pKvrqX+BzqJtz2dA5U5CcdU9MCijytKLCbiLMsgvlY3gBloTCi
742FarjP+50NU7JouClvq06CA2CT5YE13WcUxCJAsYeRNqNQkIRO6eqU0ryhsqgsZaxH3c4BSZIQ
IWwzzmtSZJdqvtRD6BO+PzU4MHf9wyVa2iH+Ilo/+UBLk9zKUn+WhUAresrp7ks7CR1EXF/L/Hgh
d9NJ8I/jVxsG2EkcIzINxmFL0gDqeAVvVwXiikI3Z5BnRyoOJyIBa3mjx/L4ohDJo3jjgUihsDla
ydXUXkMtQQmMVrCukH7znsu5rz6Yqj+NwQhYmT8J8MvGxps2BKsuWIZ0z2SsfzVuJvCQqOuDeYqQ
u3CchcNPOZIQgEW43/MbbbmklmdqpNDoqRLX0OtNfMO61NObzTBbB4E4Z+E4Ky8LBwCF0zNQLez7
HlyHo8aHXIrfLtKzUUkfdqYcQ6PaX+gloNTXyK7CVV0Z8Al/OA/+1WnQVkziIx0Og+a3RnQoe5nf
VCqeQtdD3Y8AfC7N1cVPLJ+/OnTqmkZTXpM5DdvfLqOWZihZCipok72JqSdd1Yrv8e/fy08XYR7w
VbbSxNWlNXsuomVYvfUXh7jT3Nj9/UU+WUffekfW17fy7TyvVFgB0gS5uQG/yv7I7/xnh5xj2RGu
aYqRyW1pMcO6vVs/Tar+4qv6emHRN/uie+kUyTOzmrfXZYD9Tw4rww9vTXxAf3prjsIR1TZVVaPx
8csVartyysH3NIbBgnQYTagChblKmsez9qz9QMX/jij+7Izgef2Py32bvCVGKicqpzpEawI966Ox
H1Ulk3coIBMLACe2K9yHSEvRPI+Hny7/l7fLl8t/M3D7tSnpncXlpYX16eVJ78AV2pPQbZZIJFg4
BL5z+sNn/MNVdaG9+vItyq2slWHEZ9xC+MexMU8HgO+TemIy+TXLFUaUvMSQ/FOQnPLDl6t/ewTT
WB/qtuLCwswl8rmQAmHytuYJ0VY/BsaJp+D7rSRS6xSdVhqyxG9Xs3x5aDiTaBOa5hpyUWwDWOPG
BAa60bR6r1c/McrESO9vr/jt6W+9Lro0MY8HQt4TUlPXeLRm7QNkiql29e51txljFt9r0xrDuTaP
DglIYW+Wrn74gr9JTz7v6q/v/Nv6oFZmYxOFLV4HJCbBBQDfYI8w309hmWIswB70BP/vPLz9cOW/
+oa/XvnbAnHpmq6Raq4srTDxzOr5ZaJs61mP4rxf/IQr++ltiq/jy318czqf1Z6Lde3KpuCN8P1f
gqthNvMf3tZfzAPo1P9xK4lX8uVKWcUEU8v4YhHcuc45FzrryQWsGBkG0xDJF6OkqTH5f7zqt7XQ
rMqoK8WOhRRGAf6qITuzMbZrHGJQ74AkIwN5pgSjH67705f4bVFsZL1NG/vzNmY4OYEmobM8/GMN
NiTCB3+4nljl/vSgQpjVZM67lvkdY6EboV7VUsx6hINMRlwN3nOFY/cOSpUbrMjrgsSN2+kIr/Kn
b/b7IqHLssl1HcdBX2MY8rcVOKENERRtgSj4Uew32up2dKbOJgflgFX68NMSoYhF5+t7/XY95dva
ewlrekUK1yM74SGeclwZwbvb6wt07T99j9+Xo89rKZpNRqEuq+r3BVCtmBg7eSOWgX6aHhIihbNz
cn6FtDQqtnQcUOv/dM+K1/+n96dZDlu3QXzfd1WBHUd+Fco9T8raXLbzcEOG0wGn7qRc/HDXfH8m
xbvTCVixZGS4/PLb0y+Zt67WLZmnnzirUXGil+XMqusFwga6Nr7Ke8kl/efzqv+ldmECxgf8f5+A
HV+uL7+Ov/jrv4+/tN9UNlnV0cCX2oxLuel/H3/xnwybCQ/IpM/5F//pd6mL9RviGNViXMaPmMrX
8Rf/SQG76SDIsP8xGft9NLf/x81Wfvv912Hu5zP15Z5EMWPYJspCi+mXqf9pmnvRve6i1TaKDvzc
8KaXSKxm5uxGos2Xj+SfV/7lSt/uyX9eiZGWxeuWLTFU/LpPFJXZRV5PPYeul8JqIIA03OST2PXZ
8Bt/bLz7xx93QVmsx39+f/9x1U+B5ZfdqVfLoSNmA/SNs2lyt6/fLvdhfY9U8CYIJvhY63xk2unW
rw+FujbAh92yjZps83QLcAVK4qpdRZt06m9rdQ4IAf7K8nKv7Mtp+ZA80cKn7/IhH3oGG7OEvHOO
aRPvDq7BEtwEXPWZdjvAvdLjI8MDBeDmoXIBpRhr3Npu+FDATUVD7iqIUUcHdMLL9C4jWn046Q9y
ctSX+ZZsDoTQ0Rvi4DYWIfPRSTOoGaJltK8BxLSb9JoulJ26vMyLdbTHNSyM44y/w+3Nmzuk/JZz
HB0u/bDbDB50/9wJOMm0WuHfTx/MgljEfkrq4nu/zU4K0r5p4MxM9hqAkx2u7Gl+P1SuAU4AlcdF
UEhCrJDFkUyuNHB1UBtQkE8R/d+NdzZGwrIzoSvA//TxBov4lNP2LFwS7gwICQQVNV+3QHWBzd2a
WcWGGKQNQXiMVeGidVfmMVC1aX/f1w9Y0U0sx4fIxTP7kJ3gr7jJon4iRwErEqZVhmezmtBgN7gi
sKoWnBEUcVJ220HslpjbO/qyY3OPf6Obdv0irsC/ESABzbO6dofKHhPG24xzzKRC0V1rx4t0yOAD
+qRmjuGRIDy8zO13pkuPjAZx3min9oWv5gPZLYVzUI7Rk6xhNE+rc4kcCdoNX6k0xh6ywb/Pji1Z
I+O1m3ADaAj27yqIjGSgRy4W4+bVWdNVe1YX+bWYAzo6XQ7xOZoTToiTK4etRDY6GR3QgcjggwTQ
TfgGIZSO65dwtYPIPCvWEvE5NBz1D318SUldB6lyVBagryb9Jt9EM+85mWlrmihwk7sF2U0T8cLJ
dsK8AHdnmezEN8AcUBQzrhZNs7O6E96+UTnxTtamfcE1MCcFHcbnOnaHebmWkFBG42gbknhYzfld
ftmQdghPIZDWPedsZjknVEuqN/GVtXWwKBxKPHX0m9bxs/7k3alv0oGsPQ9Em+AYou6SehyCoHMu
M30f4ObAuA2ffWwvgCm6zrRaqDvzhElZd6Wt6QrWcOScGEsDfkzOeC4gcpEbRfv3SPhpwTNE5jaJ
iXD47rWDc8AnnT7iMIS1qz/BXzTbsYHKHCOQkk2bhZEuvU1KjoiAGT5CdoW6qEfXhGT7sXWPbgdU
i5c+FZi+0QVmY4CmYNtKpgez3l44gTsk84gFooP+yI1FsA33qneg8ZCFC4XBWbHQ9WmqTz+pplAT
4feN63fJmDLLsBDxOnScaL3PtHja8LIDVyFPcIBPgzMTtAnm+mRj5C83dTfEyzhaS8j0Nca2mDiW
A2yegw+jnsy/4djYj6W6b/V1UuH4dV4H+VnNnpAqotcjhkrZVKGb6HdmeQrlfHRzQJpkG31lz7LD
5VFfQ0snbV1niYJKG80zoHTmqMQ2tkjMWc88E6tmKPxDyOBj/AwgwZpF0E5TkL/ZRANwBBYX9E/q
PZEAEAFFClaJvwLEspYWSUCuF/kSW4HOw+qGNxDtf2Wu7Z6ck4XWzctyX9Ubp9zp3ZToRS2cDQiy
rRmz4SytRwrwKe1Q1CTVCzpeKT3+62XMLnuHy1a8v1ebl+zfRAX0mmb0Y71b9e+//pbN9p8FkhDG
/PIbcEMIYu/q96I/vJd1xI/+IaH5z/7Hf8pqT32GrPY1rZNK/Guenya/VhxUeH9ToPhJ9d+mdVm9
VH5d/ukHfy9V1N9oMTrgzzQaTAa6m6+lCkocpLfChgCDXRwF/ihV4NfKGnIqDX04kX5/KHWs34Bl
GxbdKpsqm7/zryh1TO3b2UtUEKJu5vKajrrtO5veqqvMUVuFVGp6e8FZ7hdNvYiIoKlHF2t8eQaW
xV7UFBl5tgtmFMQ1KsUUYk5mLT4xTeEMR6vhQvMzwYbniFgqQipn8HFvt4fgDoDLhA136m1zmena
VPxldJwk0jnEJ8ygsOnDQjZXnj2RmHQ08eLWzA0g1cUDKVmpsuH/o5HtCcW+rLOn9CBbQBEAMtE/
YmNNxD/GWOiNQWL21lurJlqHvUYmxQ7wZZtMkUgaxAeA8jOJDkfbsoBPohmL6hg/y+FDTYZFMRW0
22Ryq0chbCgYHCTe5EzL2HviZ7uD2MZzsujbaU5IBXLTftKy7cISOHVXbaGt+XBkoCe75go1XWfQ
M7IOxuq2Q3Ix9tfSsw5HpQScYD8N8Aw+WONZ+QqS2M+QnMwGWBMeuDlJ4htiihsJ5/YybYgghZUG
1wBLCoPxhbLFuW2eEAwEOzZKf+nBN71qOJwC5uQTSZ6WIlBx1Mc79c10442oi4AgVQhfHgEKqfJj
YzC/g8Ay8/ulEB6YG2c4wLTC2YlIqKNRZTgY9iFTb8zCdYjpTDEN4S1ECjMlmJAUxNJbZh0ilUPW
vjkstCyPFAe8h0DfgRX1Q8K8lkW6IHbXuj2BGojhytp3pYmicSG3T/29RS4hZLpnZksSUT9zfWqV
QGJcg6+92BR444klAZKBtPURpKicTMgOB2YDNnpOtFZ3wjYXEJeAlkV/uZ36aTJJdmKht+Y4W3P+
EZy25OZdo70nHB20EwCbsOnetnnj8oVxxEdBdAZq4Zw9ZirQbA6D698Jxwefn4AQK8IMy0TiVWhX
iHmBIPniS0uPqpWhJgyYnoCRxYACxZnE/Z5wcMueyURtcROxZzrzql7yikfgsBE5jeCXidpAGr+y
hl9G1hKkxAR+DUi+a0L4GDC9+3SrLTD5jZkvNjslmzTOjABNkHSueZR46ogHprg3FvaDRfV250Di
4IWNi/NlRq7JxhA8EajFAI4+oB1VM+jN5TAVfwmSvjts4UwUU2NZ40fLxwa3HxjNsJ0SX+ORHAb8
TmMEPSoJAsUw7bmXp+Q83Bk3/G6TnPvqAip4NtxZXIIcaWOe3qO3Sp9tadR5JICNTLLmqOOraf5q
7oqX8K3KichckFNJpNgrqXtSN6mPiG98DM/HRlkwaUZzYZEuwOEFl9lCURZeeFC6e8XGV0hqOcZA
nIDha2wvw3xCAI03vIVI4IOn/oJkCnoic7AZUw88poXAZ2rvcE83NDzdTF/G1bTm7uHpbydSN82L
SclSE49TPoAEqf0ECyl5YbivGfIqMGWzBVMwOLCavQrQjOPSHF6gkpFCM4YXRDtILc5DRrrTk2xu
4mZP0lUHBAcpk2LvqU8gvrfaVF6zi9PrGN+mjkvkk3pxdQPk3MJATsMYk183O7N7wDloSyskYEX3
VN0WkbFFW3EL9hbgsct702wcCQzX7akl+ZqQ6QHVjmOtA3XWZ4QG7lTdNcb2lZ6gc2d5x8sWoQug
IuT5l7P1rr0gVGlJJEBwML1BvV2kCx/vVH8V/mSgpgL7O+uvIbPOlXoVov7UdYalNSxVhuevTbcw
EaaRmAgaFHQwZA59oSrXPNi11p0CPRhQQjgt86nMxLdoXc5k7ZloW8hTLeW0xrzrjjOcOs9ecQWX
2dRopsw4y2wBFkDHXqi9gFrLKF2tU1LuqDhABEBgcOAtB5RQW111LYLxsNx7Z8eaB+qRYIUvu/V/
8uxsWHCVkbyaqmIo3zpjtZWE/Clrc/wh1pdwGoTjaoHuZmvOoPyu4pnl/v9fBX1+Ln9TBb2IMmj0
gpnof/+v6D3uvxZCnz/7RyEk1Mgqc1fLQucuqp3fezbUSPxVx8GFZBliXvq1EML4zl2E6V2mDBIT
kN8ly9ZviIxtKitHwaZoW/+aPYl/6HtPg3+NtpGsKDatoG+979oa/FstQgJERR2+EKTOeC6fN+uE
4DdEyjQxBYqAzfyVZKRZu4iPYBB+jmMRHZtvvRWLSB7ZoMXIh/Q9Ak3WSxq2daVOnKNAjuTP3Sq4
EnoNM1QeMVH/aUqt/kUB+MsFRYvpSzOHGluN2hsXrGaZC075DpGJusf5imr7rJ4S4F0A7QRWWj1D
Xqh4aNHJ3Ebh9Yfn8ftsVJSiv7wS8RV9eSWJIjrmEa8E3MAMWdsM9sy8WxnbcIkKA52HPMWsP8Nh
eics/ek838Bk2XkrbYW6nE7BAne5G9LuISRyOvDH8cbByUhADIMMIuU3t1lxdV7gS1wz15gkLsnC
i2LdudrKdg34WR5gJlhX78pUcENjEJFbE94NR6IR7NhlsQVeuEqnwwtA5c3lQKgpetR9OOkX5Qoa
LIb9ERQgmsCwXifmNj2S0TB3XGcJ92guP7KOvjb3yhPq5gy4vYMaBygmup8Fp84fASnfOv9/+ji/
zZDkLO7VUOPj1OfeoZ/W8/Aea9o4fmN49NNUw5b/6r5ViB1XdRn3AL3ZX7888EFGJEU8P2D8d9nE
niNJeIRWjwGfEm3vU8mgRWa32NUdBn3SQUaZq4/T56GeJ+/RWJ7bc/OB+rd7S0B1Hcv7FJURLmsd
ozVFYrmxFubS3tyebUBmI8S6zBhqui5iziq+we4NvBoiCO2xKwRO0wbWFQ+uddJC0ixm0dw7yzNt
LL4mOJfSbQscSWC4+ApBHIzzs3mFgGwpj/SLSABkF6NIfr0961d7hg+XankCAl5WxtZE29EOzF9o
gOLWQSkjTjgXnAujAc3KxILAgkyVAEACMrc9kxDiH1OkskvzbM35gMwxYk5xXqKQ7eb5VDA1VR5x
oI3R20DgHei090IkdOTLfOkfxG3v3YXKZsBZFTrHMp5mjMyrchl/GGQPEoDK/ks8ITgDrLom8W0I
u8bWS/JC8wfXI6TM8aK/jIfdMFPZ6uiA+UcMcJDFLmDcacUZI4fgVnWmvVsf1MUPhUAeILInNzV7
Ll2w+8RCUxLcRsGzM0EIuSNwkBjp5+i+XKaMzibyAaEYKqgEQOc4PjpPZN3z7fc9/s2xtMI8TSJ2
+QKYwHgMX2KDD+0yrw8R4UXhor1DRuJWe+VVPvjIAOwNPMstyCHWo/EA7j1/aGb4JafOCv5OPwYw
P1aNmTzVFs7BfBfgZirMbb+tX5BwXGbuMJK2kA8L7kOwrdWJ+6rsiBlETLgGVwYwBMmtEAGP5Dka
Oaq+ye2YzDKWWETEzqgBDf8mXaHaVcfLQ3Sbx/4Y3TdYyZi8ImtBCxhPZBI+mwRQ3aBpTPzApeXC
L3Qzw0lBZilekX1GjDiqgzUoL7aKYoIlgduEYj0GDH9UyUd0UfAfK9igAtk77AmF48M+2f1O0IxI
Mr5LBG1c6mZo1UjYQHXlvDkK/ayrYYx1Mo3CSf5kfUAbeW6vxjLeQ4UjCWXrE6Y4xoBBZ2mvPaGj
IiQAm+0ev10i2tgwlwG+tNL0Ah2EBtuJo+YZvWF3W3sNfOhJacG7moZIC4spR+6YD5lY01f+CsE5
N9KCGhHeiIGE3PAZbA3kM+Y4Ein14wtc4Y8bCe7BmgYWFT+By2/Sq/2S9VhhxAeJm8ZW2WBhk4aQ
+HKe4WzRuCzvZw/kyBuAOrg29RT+LxZYlKWEPNGIhG2D3m7/THedO4PW6UybMV+ZFsC26ICXzcST
58qCNrd2tdnGCEqkm92c663oxSJGpa8s1sCWDqjybtzFuGRFNi2GEJ59qC9FuirpHWofAQmO9riK
EdtOSEAEAgXkRfRIaXGno+rFG/co6lbJs/domWPMyYjgD+GJv2eRzGEh53OhJkWIFYfJEN3V4CO7
EVr1KoDOMqo4aw5TGhQ3jlaa4Cu23pi1y6aEbs2RQVv9nL8LZSXi1PfhXJ2tA5DE7Uv3QvhYE89t
1Ii9YKemJ9LQUFogUDWJDScLyhUd2nG9j2Bjc4aO54gboRRug4d2b56qADbiRA62HS+KZoo91So0
lGP1PoA4twc9nb6oIsejXnmczcpRF898hL8TJMoWhuF1vsrBeovYULS65Cq7GtEcaJgQHnaEYhAU
R1eIEyoHVBys3oGscbrcIjT3HxqCj7YhmwNZLPxGTFIaoD/iiOju6GtDWUQHXx3dPizVLduxh+3n
qdN3HFMRL6vEXb+zcegfDeGtPLEOC6TXTxoQWhhuyUTGboboWx2RYsjqyjOl2gBygeus6GfL4CQk
4txG+j6nfOC8zkbzhJ+k52f8UfQKlUJ/jw/BZ7OBOGXsEat8Ij8qpEELDFFDawgXAsiKYgJI+txc
aeWTUmSe4HnYt5EJlBcCMTMhFQP4qPqQKFj2HuQ2gHaEoKCBfErf2wM3pQ4YLGKPTGCFNB86J3Pa
A3BVFTAtkFvhCK0ghasDa8wIAtccdDpjH4Ehj57quQden27TVrAiGNe4cErTDeObiYU4FEsC2ZY+
2JHPvW3ubxgC0mkagJYyyIH8O0m2sgurqMBJfpt4G5p5uICJ2oX5PgPdcMtnobVzwIuXE07rPv0M
1FLQj034DjcZ0d/8ls57dg3+pJKxOk0U/oFUYN95mjIgt8M2ChdMiFJ1DaMQjGelzBUkJeBDtV0n
Ezl0BoM5mKJR5HO03snsWYhz35xjsG8/pKM6T05IhkX3huRdij+yr3rOlkRbsNBhpV+YJwJG0ZPn
9RyBPDDE5IGnAGv9Xn3VAZTcAUzb0vrX+EzysfKAukLeQvz389ONMFUwyDwViGgzsutpnzGueset
kT41D0q6wj7Bc1MSrgFBv1yih03hka3ajTy3MDyI7wTB7Lu/8dbiJh918+G93wUPxjNYGAnHWtst
9QalOajKFsjZHKJVyi4PFMOeqgQnFQ/xijRBkaY5ql4fE8qGmQPSfDTwXpbNscf054Jrc8ZoKTYk
T1RMNGmTPtQb+UEsaO1G8PInvTFuVqi8YKa/Kmwkd1BW7wiQCh5qtncip0BaAYKjKKD/l45VIV7v
TgkBBBmBhBMgU7SrWvT+RAo8SrMbASBw3u5oylqvbArQrIhceBWPxyTe9JtmUS3LuX2XH2r4VQwR
xsFrtreXVOrck2Y7qrjvnJW/DEiHP90esgcnml/0g3fZ0EOCh5c4J9ywr7ecTr7YRrJ8UeNLecqX
jCmdrfyitTOQ3tmbOixjb9x2I+OKb5HHF28PTbgtdwNzVIQe4OPdXkBiuyXPnlaQy0XQHfKk+8u6
xs55SlaimDeBXKL+E8m5o5v56PAvlRUZEYuUUYe8StKlkSxoggYQrkRwpFKO2fNb5n3vyLXHBU4c
hmstVYh+Qq74WFE5IQB57t79Cc5n4pdwLLIY16zKyYrpFQubyv5/rtnFnBmhafScZf2MUsSRkXBj
/BiVNGXZxYw13wipGf3nwoTJgmj0Rt9cvCVhF04t4vQaCkxSeY0ppg8lGRXWMjdZ58fg9kgg5FDa
Mar9MBZiZdBfmbYtGJHSszqbJNh5oOlYkrkRQFLmNQX3jBW4R9FFCiVuS6agJB5FoiTe0mqBsImq
vphH888wSZhxolkPSB7XXeJmhFUD5GI3UnCm/COPhlnzPP6QTlULJnhsdJPwkXQkiy6oP6r9KSG+
ubciZblj/msthm3OJA0+WzfCAOqM+aKBn4rn2afcmlKHj1u4wkJLE6DGp3nE5PtRnt1W6iMatOBI
qROP2FOzD1GNe3Qs57g+nEk6TeYBOTbVgwh4An3c7eBgTGgv98wPKph4zNUliGz3cJBnQvXUzMoP
tAoZDgmGnPUEUTa8+KIGBoZLd86BQK0Ak7ULInPgESVbdijTHuGghAd2OScg/MXuxYsgbEO+EpZs
HtKPZsuoma+ELzIYxddhR+ahwjZNSSyNvCOKVyc5+PYolsZU0oSsuRCOTw7d4YVOp/4cAtSJxrwu
UZhGc/+J9MWn4clY0q6f5Gfx4lENTx2QQOoKitnyQnjhNt5ZbrER2W2kNkz0BaOad1y5BHQhquBU
OReIex4QWhbZs721ju1RXtQLkXuRToKlfHUqjrLpSnwyvHQSE7lNx6WbTKVJuZIWNAG5J6Y+4Dlc
pGDWGCuO41278M+fsULk1oiDrDHJxsmYgmlCvsMwklfGk74JX8hkGwuskiCs9+SZSIsQjGP4kS+k
CaB6SsdsIu1xND1zHCzc9CHhbiS/RDvFbN1H/8FklsnBYZa4wTinCxuXYxy84hzGq5/LvBYOJsl9
vs+oSLinbov0KGbn/dmieJipMwOAG/OsNXo+NGEOO/W24iQh5sSj/mC4tPl4HrbRxgBnxrEdCCqn
cVxLRLIgGenGhJLXwYwmqn6UZ4g92AimAfREHgsxh2ANo1eA/Vh0iJVdEgHjmFy2vCVKP4GSuvOd
U5nzzJr7fK0BUVtbrnrXCvq6K4LRwuMtf2B5GWXqcjjQaHATV57SHH/+pL7elhoN3zsofeNhJVG8
GvO8n2fWUq7Wn9E4/4e780hyHdnS9FZy2D3Aa2gxLBKCWgQZcgJjKGgQBECA5CJqU72x/jzyvcpI
VgirmnWZpaW69wYIEO5+zn9+0a0suuw/c0kkbRlrYysZG5exDtZQcmQTGqxNZBf5n8XzKtcSEw3z
XlGnR0psvtSOZEq/SJdx74kGMbkn7fLAG+cYQ6m6VctBm02BStjW2KqG6iTmMHGrWbY43BCpc0pW
qjY6aETSY3lIU8HeFPRb/YEQyQkRoKuW3AuKLyD+yBbjENzvzsueL0YdsXRHJIy4tX8Y4fnZb/kq
beLAJ8K2t6chRw0Xv/X78dEeZA8Kwwn8QsoxO9BlRSXmbJ2Aopl6c4hf6cRYcR1rS8RSzWhgqG3o
gHEjPmzDF3E71hgjRDrU6jalHPCgWg5Pq/19P6xn6Bq5O7AeCAHabaZAcU3ngv5/HE0x22Uxk561
92xeKntaBSjrgoIX256VExCffqDx3mDFCaUEJv1pGuLv69kNNmY8CVeaYPgHvIHDoiCVaitpHL3X
TyJK2QZBEnsKBeuwDFT09Q90U9kzDG3IjHoxSFY8t4kzrlzAgOOo9cmOGIfFIGZ/Jexn+Av+Jn9B
JrMgrVkwU2HDYdF0BeFUknSsOiAcIoEfuq0IzX2vcJZthqSE3cN6DFCteZKP28q4uIkuwpnb9EKv
mYRPzsh42ENIYCMj+wVoRoWN3awvU+xH6eKOIDiC7IJ1ypwmbQRTamLAD3lBgDyOXxLvNE1uNFfG
oZuEnYT4HfhDOGt7tAP7QCKpRwuw+R9iOwpzhFb2IYc2S5s1a2bEgcBy59gZsRvANrFHHToKkwSk
gfnQrMwLbf2wXfcQofDD/PmhaV/BxgpkP0E/dUzn49c/YZba3kbj2THDaryLT6DIBMdxzZeWFk/L
HCL1neBv+gT+KIp1li+5REFEkrDGZmVNiBdMp5dbNmxjwibLFvLzx7s2vvjAAD9/vKuvtETB10oN
/ZGzyV/xznedG+CHIGRfEBtZjdpDWf1yzSuW/H+65hWb29Q73bAbHgmbJRs3nICnfINj/dCYd1h2
XubdvAyy+1+uKu7kGjf/fKdX+KNmXoosxlCKnaMaN149LsCBD8Nu1E06j1BWn9AgLJxAEH6+sPrl
7Tqa+SHz0kzzCrW2Gq03e4ZM7nli3qaz7gGH8wsGsT798yFo+cpJjX/SHyDSMRPfYX1G4h+BBbi3
MpfeU/X8xsP+5iPhd0K2ngLXVWC1n17KExrDoxOSiySNigXz+3V0Q4TXquOZFEE+xWtreZy1iAjy
WypCigqbAgGsYPyb3uhjavKfvhVYtf/6JFfDhTB25CzS+CQFlsSXLRSHoaaC1JCT4KN48gn7hJSO
p72bTfZz3Hw7XNDdhDXdvxjvABlr6KUv+7HtU3cdBtqrwexcGkvUCAf4tEhkCaMzvYaFXc7gho4T
N2eLOWxYS7980ddioj/f60/3cvVF25e4T5VYF29YvBXhgGBWz87c4ZzLNv+9lfvpalfofbFva7zU
eHKty5OjjsL4QZz/GKzOUhIec86MX29RLJLrr0u8yLqFr5ChXQ+fSjuKorRk6eYP2Z30Uj8eKXFZ
soh4F6DagXRLaoBF8nlMIZfrG+2XvUO/YvN/POPPH+DqfcmOUhzGGAu56pOoaNNHVSfQFw4LctwT
KIgych6EszUS22hdPafv8R0Jg+/2Un6BiOifbu2XzhzQgIBoETgyOGyI9vwYVynj6va33f/jRPzp
eV29EmVlKJV9EB83ILQIpGVkPcjYldxVK1JqbttlcXOeN2+O/4EnAfQhMJlS5/F1mqpfLckzdGH3
ZDP7IV3QN+or4g1c9cHEi2igrbkl15hra/lBJ8jzoI8s4Y04MHHY6wfW+uLJ2/Y2xeZYGzNRwEOF
BJGkmRLXSD7R7/oO5JBfvB/IH1TF0TVDRc79943FrKuyYJxOhXAeght3PnQdFeC3ctuZuT7N5FuQ
WpDBepyYAxDOmkgz9h9gvnCCgRD9Y0+l+h4Sienvd4B4yeIyi1eiJnAwiveZiMRjbZXP48BAu02s
71B5wRseF5GJPo/n+Gq4NIesiBNHrQ3XzE8m2DyORM+UrlTPGCXUFi372YzTx+3G7QxYeIgtL7Ti
IsAfggIe0GxYDhBwbzkJZ+EymcULi//fTmiuyIvd39ZTILLZRYATexAWUjs8UYygwqfTNtkyRVF4
nqKmg2sEy4TObH9LZuzcWNTQvwGbweyoVbbEQi0hV43ixZEESOqTtdB4is0WpDPQJnB1x0Q2B8Qh
0qHVXMN+EOUm3N9wtAd2AKqhMg5fEvraUQSpGz8lonnkaGS/wrxpXIeqqhumonPoEYT7xYbGxs29
YiUCZEmxHZc7FStv3KEeAVSFwJThzhpXk/QJ8T8Kpxm6f26s9LINW2wXULa3vx6TivXVONKyLGQR
OAsjtb1aK7WVtElzRnUdM2/Cahk2zqLBHYaYHwHU062C9L1HYIoUxCfMALaUl8xJCJsXHC87iBad
mz/GW+A7H3j0fIfT/JgZzkiioYOP6zORiJkKhEE2rTsmPd4xEaOu6nWP5Q0TxxHINQbDAwyY9pzJ
MM2ogjYMCwCfssPgspAWXTrM7/pZxb7SiuPHS8Zw8+BZsfFCB8BUvKPlayJ4AAZd1QXjlRnJbwtM
c3BNCHCsIZpdJPaaFKy4W3HUD1vhc87soQYDOfoZ70Q64k+MtREuIqNu2vgn4I+Wd+nI8Pk8TheX
gD0sCqSJPBVZIuoI1AYsE0IgdqkAOpCy+a7BdBlaZEkQ3yg7uEuYXTaJp+Ng3+6KF23XrmPPXDCl
kwKyKcj4xo4M9ANe2J1OlQ2Qo7swb+r2l5rY+moTt0grx6+Vv2nXu4Ri7COjt0x2xTXm2ligJjeV
q97sgaHnzkYw/oqnbH6+M8jYw5nCv7x2D3JF4CIvA44A+PeHq/repLV4ZICSPpsbEyK2zVT9Lb2X
iJGVB8ozhRVQ1/kRO/YaE8yBfo/7ynO5qG/wvdnYz+UdwRl3yUONlxe/lYkYCe9rAS/h1Dksfik/
NXEwXZ8En+5ZE8/kU8l1KJNL0x+455a3hdAh2NxDQtWW7DkDjf/wxPYj2vyT17yqq/NTtTruzovc
zW7NjXNj3RrRPHoMn9nBTQxLkwBo6udCVf+QFl5/RhtiiQMRGeKxMA38/BmPxskxjZKpteBXqDdQ
T4N81XtQXdZnr78xA3WIZkGblWSDHtbtqloKpUU3im46dlHMvObFLpmSQwcqT+1WkQKr3EO4uEue
GcluRcKvOcHVBFoFwcRTBS2y9ZiCCWl+XmEckPj20KBueIpvwx0pFsprc884qlyKkW8zwQZ8oYJu
S4t8fBwV03LmLFUP4De5UXAWt8f7hcxIAIbipFqRTVIB/ZdeJHvoMC7g0+20NESMgSBzlcSRiimL
8HbAuodMu2zICJ3nb9zU1qB5COlJscnfMHu+FfN3gk88x3vp/eqOcDNIJAzfKsC2gwILhRXPPpsv
rQXR3hN+hYmESHfB2JWxpbRwcHGX3eqO2c+O6aPP6Qw+gVcUYaTlHZ/hXqjPaaNJaTGXJIicBskb
uzeg7xk5xjrewBnI5joGWPeWZxI7QZTnPPWToJtI8+PLeclQkYydscA7NJFjxlnF9Emkw4remF1+
SBXBmb/GGJd0ki4eYj5Mbielmu7bwJtCv5EOpSfVZ7zjYiUDNZCdiURVRBHgdebyxG41gfTidwxu
QiLKORxmh5kE+hf54Vv91DBWxOyHOzhsVUCSgknqnfiwmmetyfSYV0G0rFOPXNcXspAA+op7PfdI
9M7H9TYHUATXHqmzOiAjciLAQTCtF0gYeL/tqA5gIOMgM1B3jI9Nlgxw+EuL4sUawGZF7ZTO4q0z
A1ACGsGLfgzugi2SSBYSoOJ5BMfisiEhjyzz83P+RMYAIBfs551DyWAO+gcBgNnTC6MhmAGDfKd5
0aMoFR86jE7eQYD89C3mxJ/xyJ5BZOD8COgM9/115pDo7KJlv9yVO9y+EkIw0kl1AE7cjyBfDND2
3QBCvRL3ERhjGYMBnulC23QPNpA6iPBvtaf2VcNrw1jTkDPqivHx6592nOxSmW1XsJrV+R5CyEyZ
6fN87IwEvEgork9AoSdNzSAZWfcpMVEDBmjRxHTLUf5srKM5fu0NEjoqAiyXcBtWp5z+B1zyfjEH
+Nju/9O2A3dPNoUq88P49PO2o8WhuVePId3oBmc/OjU4QUTzVUgjTxDlCdF9CreHuUREHC8SZ/Pq
RJln1xsh0iH0eh0t979oeb/sM+xPn+mqzzDt5NQ0HaP3Fg0j05sBNnBC7y6qPRWZFzJKj3Dsob4s
p6et8OYwKQPCbfNAuzE0HxgULJMtrgp83TrAf7SRn4zH/LeW84t+zMZKlWfGjq1YpqipPn3Hl1xx
LvuKjykiiC8gN9QsfspMLhmexR5jBb1IMO5uU7Av4cHy85GhflGz/e36gjv46frdsXHiCu85soGG
8UpQ6SUCofDcnOJ2pS4P7Dv5pFvHo5QJgUD/f22Dv0BX/vYJrqCMFO8881J/fFHxVjBMUDJw/usk
d1MYLxUPuoBnW78uL+WL5fW3C1+9IWVfF1kpbl1sSxG0I9UrN/tJ6qPle+qpl/NJ9sAs57c7/mpd
/+3CV3Vy0YWdZh24cPVQI4AsRFjGHk2vNsmC00gMW2EpyZ7II9VXmkJ/LjhLokKt3xl3OpwR1ERD
0GYGTTdZM6UynEc3zLLYNz/ej/+SOP3/N1UXknHRxv/AaBaE5vkORvPb3+Rg//yDf9GZHcfWYDza
jiKKXFDOf9GZtX/ggUC8jGpZhshiYFX9S9dl/wP3Bwe1FUiHraoqn+RfdGZ+SUbp5WDazD/5k/8V
XddXYBWSMxTwWDqbyMOv1k1opUXWyY2wYigWAm8gnjewZ846Hcn3v/q/fIEL/O1qV4vFUk9ZdT5z
tYip61CYagETeXSw5I+LXfy3jckQG8/VmeIgr//gkmP3/LFxfdqYVKnKLm3Ugq1z8nVEjgxFPUvE
/ZhxBPUz5iUCJYDIFpQuOQkuXrK+NkIqGtRodVtQlnJRjJkU8Ss5aXPOQrRfssuInKFDwuyQT74Q
sZ4wTSeIGn6j51pf7Gy8ORqvAk5BeFdcfUOZce7KsCXKq/Gw0RoUXgqHjgQA78zxfQK6TRbTYum4
5yByGd5tnK02mCsPLacUk5TFIJleRkJFpKzfYmTSMXr0iJ8Ru1oDwk89SQ8qJg3ibnVmukBID/j1
0YBAOgKHryfIUwQrsfWlx+kr9dckH4KR/xqxo5hf3qpKuoihIQHQ5KstTe71c3I54wtS076qASQX
isIynJhn9NEeBpU5Q2jBd+0Xnezquxz+6k6eEKKhwxMdw99iJCoYfD19HnAOqBFRzYzpJ8moCWry
Zsfddr8zn7AIJu8uVLcFJr6SR5ATpGMJ8RXisxr3umh2Rl/4CoUHWSPuuXu3t0W/pQ20Jf+H3g2D
atg4J8Z/70BYxisfgBS04MREoRnBJ4tsTFviB1KF9bemB5WIMf4juuCpv+A9GkDagPDby+OzNtFp
CyDRKnQ4GBgLSgfhtURKMuIyyahU5n22sfqp/sTcEDSJCZ+MQpnZ9Zk46ZGYZCxECo+xQFs/RgZI
01GtoJPQf1xwBqYxc7zsNptUy8usW4WkyMEJ8rJFOOlvD/w2r/IkYqkGxe3xzVxBJoNzSbIUnQnp
nIt95Cv8cAdG2zhcHy2SBdfKcVhtAU36IHxU3O4B/82JDNByrBZR+c6Y+oahL2ozeKPvJIyOju/k
mSa2W1yGteSbmGkyJH2H72tC8L1vaWKmPLgwm9hkN0Y7vnfsFk68fsyCmiH2giekximh6F6EYl0X
6ZcFJWq2qE3CJMZO72fFyDzOumos034SlImjN5q38JkhAkhj94pQELjxjHJqoBLxzuOVJg7a/Oou
BvzIXbwVLHrvCiaPH0E4dDFi0HcZCwwCLnx07BWhCPY3xTqmgUOOSD624OIW7axtRlEZtIwW5BX8
G2nJLkrGF5QCdOMYm8MR4L0i1dgZlpp7ZGbfr+x+HhULxAhZyxc9ypt5Y03hVFrKwGFQzDZlvfDU
iUfcVwsN0ilSrFGyEw2DMLkgE3ZI58aoDMecahDNupGKH8Swey8YALtYWN6dvB4fAvEb6F+Yr8Pt
c+DwbmpP9p05ra1QMO3HcAqTYQFltBycNof1fn6cn98YtGDcOO7ZJ0L3eBtvcJ8js45hjLSApwZR
EtuL4rbCzoBuWZR6c/k29eGbjVKAjMMpUDsgHEFY14cX2NelT8QMoaJIhl91XhoTpxPjuGvJ/DrV
YDat+lQatm9kkzN2EjVJ59tOnrceZT/htRaqUjpKVBdExylo2qLRwcXsutY1zJ4XoeVpBxDeZkpE
+OkQ4Mac4pTKjJi8F4zIHyEKG6dZ8hafZ/aqu7jdlJ78MiLCe1pNsRS2sZOHgZnWA3UTE+OJ+zrz
4vKOSfJD4xI2xts1pN2fgPi9HF+c2yNUfsZpA4ib51d+AA0zylhQpjac1vsJ6v1kAZ21OvopRDeC
r6Q5Wa6TElr0DXQqWAQ9IC+tVLaCDYC8QPV33RwZgjmyRxPVlwJIRF58g0KE7aDGGH5E+1nf7WMv
XcgAGtAMiqF9FInTYfSsIlM969nGUM8B4KMhtXdJo0EFZzsRfJRLFtTQxGFZO4vCDo79NKu2kbM0
7R2vC9pPmcZ6VR5vC7SCxw2bU7BnLlBPjttyV47UVeuR4U7izhlGpH7wzu19p00JQdLdfH4YFffl
C5yklBDj9BamBhSxDc7M+uy4SdcgAjfqIlqCLvbPPVEwz+lpLN8Lxn+6zQk47Nxs0U+PzQgfCl46
KDzSYb5vpxbjX9BONJ0l1KH6oZoYdOW54xFIoBtBJU8MMgHgXb01xVYaI6Mld1WDeWQ764IkWjw9
+hluejsdwwne3ATa6g1B39iVdmN1Rci5cwgulxfULlPAtaDCsaM/g5H3vlGOJQdgWwi8CNBEs+qe
UUbgQ1L6e3uGq4THTo3UexSO8suTOF3LcMXiGJ6XF/KOAW8aCGmmr6xvmEN5BTKN7X4Ws0BsN91E
b/kyuwW95L8aMkVREHDqxpwvwqCj9C/NMHS7IVpllN6naeG1q/MbnhuuyXcFO9E3vGhrP9jLDH9Y
Dx9l/EDYf6CYpUHrZjvC9w5nXK1QnDC0vTfc8Om0PLQDwdeBXAJp+zYOzqN6fsZGAswGenQ3a232
AaDj0BGxprDTbWFXMUzDlRZYwCI7Ynl1rG1gv1j9IF8fyrUYcrA8zuwitBJP0IbjKSw1KTDv00Db
nB6LdyvSBrV9VxwCGSoNshCaUkKe8BVbCusJ2ZUHEIiAzAwGHQC7uI1AUD/3vl3OD+grsrtsA+/H
zYkP5ngViIC0CdW1Tl6lAekQDTII0Ic59IAE61QBxJcwBRjlpMYq0uspXZAOcdhkeKI3A8uaYv+1
R97d+7o+VODZo9RHoI8HEcw/0iYueBIMSb7ZozOwxx3kuakDIKyvQ9xucABQtvsFdHF9niy6LuD8
CHn6hh+ehzIeLLmr9QHcOMSthzqw8MxOJrYCydqPJBzKvdD29/rSru83IpCRPtyDO5U9wjfwY3BW
OG4SMU+j6lZbgTIw3Yh2Du+hsirHtf2sED2WHgNS+Mz6Ri9GWTmSU2ZBzljjNyqbhudoDOV7pMUD
Rnoi0lrbmmxUjxYnxMXNOIbPszPXGuhIxtl37vLSO6oDmuM3awe/Hr0CniqDE1bkfL48aBmyoQt5
kkqvxtPIldnxULcNQTF8+4RJP/BZ6AmWHKiqR5WG8AGmKDvQCwHH42IC6V5DNm67FZJ7jsFX2/TR
d3UQrhJfPboHTgl7bgApVqRRjY5r+07R747qRLPHEvEgHlsJHHdGEVCIYFSLfkHxpUFGRRtL8yoK
7ElPqj2Uv2bWQAHINoW9iHCB0Np5L+G/v861eyt+kfcTBq+z9hTsV8wCBo0BDxaojxUAYZHztsJl
FdUNMaZZNAO96+66oH8WU77urr6L9W2t4AHEsG4sDrwieNGZsRsw/yHKl3dMu31Y7JSXbrq2IDAH
h2lNhIzQNKew15aUcNtqIsgTNrklsKVxH2c2uEQq4Vn3e9YZUA1nGpZWIKd4fE9Ob2Vger3YvQe6
etMzCqyDklR1J3uTfcmayiOLI5XbuNwoEqtmKj9c2Jbua+iV8Vz4lWdMmC5eeVRWMZR3BNIQn6ni
NcwDmhmc0IZh7Jzv7/FTE7z6s7f6bDV27TUqRvN0WqQGKShxVQCpv2NB1VE19UJSYVMzLROqn3IL
VJtxGOOF1QeXafUIO7t4Q/6kUW+VQQTj9TyIKSDLgf7c3wPk2s0vQw1FdJbXjSC0H2ZN9Nn4wV0h
ZI7ThLaVmh9dlO5B+hWeutIwBuJ03vFhwHXwnyruP21kvnoSgsD00zWvULGoc+wTjbdGhLF7gNx8
Yb/1y/MGVZmMmKBeHniZUEfZ75cKg3NeILqtoRPe6WQEseAIeBHrK+PEI+3nlyfy5feko7Im4kuE
NupX3xMfLZKqwqIkZd0uOj8vfPkdrHV4nDPa8StzQtj17tLOii06kb0fLhL3FAheI1yaX7vcr/xl
CKkyZFz1FJpc5YrHEtnGpc9DndeGVyZ+FWc2ETkLBwayBwEARw2I1q0fr2irXuw7+zRktgK1VdBr
gNpG/Y0yxdoE9IKiS2aY987YX9qQNT4tnvbohiZYpDnF0CCpAMdmRufNmBsH1658nHAxUWDtFcBi
N8fTU9xP0xlkRY167dnqpsbJ34MwQzQ1k7XUDQtosoX1WOzdI/IC7emCsCn1yj1pS0GSUsH3VJjR
SC3HZxl3AliGnU8ckfIG5IaOBuUNC1IetNh8UOvvbexFtUE+O04ghVibasy2J4iknV9Bxg/qVZ3i
m++dAN7NCdyRcoyaZOV4Wg4aXi8VaZojsQCKppIna3DJxZmZ9NWOM4uheSDq8GMgHUYRKsu1OdG9
M8bvuLDZu3DCGUYswwtaBvkW6rCHiqVEgkjcBSkMY0Fpf8A+34Y/UEwleZLNkwkGILEysEbH0r1Q
4BgiY/2DSDOUmWurQ3Fobs7bArMoOt2BEmC6Amv9/qgJTzO8pXjV+7Fx8A1kIMOGlJshlilnHxIs
JF7YLjoVmU4QCG622eBSE5QcpW6mw0rMEBEMs5lEPoWf4gEHmBNP5X0bNHO86e6zas0xhmHNPtt7
kd5DdrmLj4Ro85dbjIQc3FGGsbG0bhjHnd0/XWt7+A4kJrRupMPgiO/5R+EMiLtMcX7fXvCLYVpO
B7SVl5dpTrkmemR1i/TPcRu/bmZqxczwNCxJwjX8YwFZE46/q7yiTVJekC8HpOEEJ3SWI3O9n1JC
REVgrVIPkdWo8w4rTlZXG+eoAQflmtFS+nbpYUj7Z30UHiaaPlF2/YzmGYDm5DHJwZSV8gluV4w4
mNiHwWlOAYgigiI8ImyCDhLBG7qFlMMN8WpaLfOxKkZgcjbvyhlp0VMkTTHrQq5d07hJcr96FshW
M07Pg4S3bmR5qjWrwb0KugtX1QZYAGG8hkoWdrSHfuVIfzIqN9nBb1+jEdaE6diJwZB5b8fSs+b4
BnmSQ5NhkTY98BGxBubU7Fekjt3A2g1JA8CNh9mmhAtZEPocpByiXrOpJmgeg8pgchwvK9/gxXhJ
q0F4By5jDlGDzejpFUhB9FYPyegAXad4M0IXskt8XJHlOqB+18G4ZKwKMZQbeLB4zi4t8oNzm1je
UXFhuLQx5kDnV8djJdGjnX2jmObpfXGaluEmzR8QoByezMDwRf42S6XD7mVyiQTpehjVPr0O0nwh
L2+luRDf6dH6WPp2xwQ7ZnwMIU070NxjtWacGQcmpIBXAwUOOBrzjw3BnO6X6Vs+6TFLmpGQIz8j
WYDEdKF+fI421W01tNa0NF4+57RHGAwM5MbjevhB3gnKmUJezKAmKo/kAC/ZT/YIq5NFpUyLkL+G
DRTJgskTJfYYwXUkCTFMh8Jg7+foiVRuA/u+oTknkWVibE3HVR4L+TnJyDGiHQQhczvUCvnUHDWv
yRZTwYY1MG78gnGvNTGG8RrCUnCeygx4GHW2eKFI2/MURQHzYjEXxTNryCuIeGEm3q2LB7t/A4yW
MqJ/ZS4ViMIcalH27NBY3Gr0veIE7Ke8um1AraTjYs3KSAfvHeuJrnQsfqPxfppjRwdRhxKj9ZWX
8oWOfH8f3tBuuNRy0TP5TQ1kmgc1SJ5xhImPiCjHWbacSNE4OhBPERh3zUa+T9/2Xrw9PhvvJiU3
KT2lW6/PIyRyVJ3Y5aEJOQ4az2QMjRlmyJx8U80ozauZHByn+9F5bS3PYC3Jskpf8n6MgYA6reaE
V0DEoqTB32iB9VVFFTciMYOJM7PCkFEUsUQD5aW4P88YTE2aP2ep/6MHLiLs2eEvMcCkRFNtDaT7
+/HL//33/O2P17c/8t0fi123a5q3P/7PP/9t98e4yXfl6x//y02a6ti+vf6xq992f9xu/k0a/dt4
O/7fn81nvrzuP6c3lsGwhXIRFz2sf2RH+2t6I35JdXDtVRzGNxpB2p+nNyD1jgP/VP6XT81f0xvM
+nAjhjOLb4vOn/qXMeE/K8qfDIRV/aqs/XhkxG4z2KCEI8rzajigNN0loqAKPcdanqCQUeP3Lp2k
E6Tobnlxg2qV0M2ioWJdHCfmIrkTGTv60II2KA21Ef6gOOCRsTK0sLIjRNFyDwCoiLEAZV/Is95o
DB4gmTF5wNCMXk+WEJQp4OSgBIANXXtfWnOrGSvhuDv15FhPDOn2JG01/daMJ3K2MoGHSIlr9jsr
XGeesh9F4Z0EYadJ7xLnhogy9yglFG1Ubc77JUEBPiUp6By/1Efmmm5M0YyV2uhweMogxw2F59rZ
xViuL2+LdNrTRQcnEE0iti+0Em4nD516eGCLgBjK5oVVVo7SJrhY6xaUXR52kAkJ3SEl0YIVmI/T
eHyBC3gaR771WtsztD1QNvKb6IVwP/gq/DsqZ45mMfkp11DRVEqzp/BG5FL08kC9uajTA3xJsBH0
Zl5vBOz7C/z32WPwzkr8/VJ67Ix7+6a6PSxrbI3B5tjJcTcc4+CZd66ZPJ6NwOjn1U3hmgol1N47
VK5gDqjFXHIP0z39Wi+QimZTSnd7LLbyNTpDSRoYt/R2OXJUZ1swwxn1z/Vc63EV3d+riY95l8O+
TpIeJIn2VlqdHi1JkGmk1+rN5jp7QlMGBf4A+YQtbWrOMboIBVO2fy2qyb4OtNTlTDLITjBnurbc
h8OeW0WvuHYeczSRr/+cE/6P3r4sOBnf71b+Ls8+tqQ/d6bm8wYk/uQ/9xsDf3EI9XhLkb4szKX+
2m9M5R/IYaCiGFjLO0JF9B/7jWTI/3AQFVn8UYdU3s/uV5KBaZbwvhKG5vwmLKP+KzuO8nemhyTs
1LEplY2rbrHUi9OxlVuIJBdYUNKBUO1+f3nOu+K2PYOgKXIiYDTL7Z38XrOAHsvoHHx6ZF801IrY
zf5qqP+6+NXYOG5CVbrUJzNofVACzAoZV9gMZNEMC/lg8Ju84O9zyL+uc7Wb6kbUqE5VQSHGDCZl
coEfw8Ea2Uf/5xsRD+ur+7gCBGplr5lakjqBYmB5u8uMV/wBf/7Rfz8Q/vroV/jGqVSsy0lSAMnP
S73kO5n8937uFV/1eJGt+pK1dtCc1yTwmkTZ/fyDrwg0//GJr8M19tVejggztANL3itBd2hPg0Zz
xvoZ9V9KsXUsn/a1eh9LdAgNBffxZD+lSfMUk3A4uRiMuPSSGivPp3ZUVO4vn+qbV0AXmM4nwgCh
JnIiYgMCJtBYSVD+wyiF1KUvZaifdIM4SHhV0Cjezxe8gmP+egyCX/TpgnkcWe3ZuWSj8FLMTkwg
y9jZXrLUzYEOlRM2Rpw1WnhYnXIGYi1odwFslmRS0B90HGnycBFm2WVQFxGWkuWCbMCdEQMOntQM
IxltIzXwzxkhGeds/vNn/u4Zif//6SNrXWKEF13mnYjVaZ3BfpTh0Yfn7u1Q6r8Ee10Bd389l6sN
p66bQ3J2SitoJvrE8Y+33f35UQmMALGLLz/nc237892wf361KD9KrE93c2pPUm+F3I0etON8mdAJ
xgD/vwW6fLMw9as95SInlyqOjlZgnacJYZZyKP2ygr77yVe7iVSfS6NoWfKGBuaRStnC2Z+jXxbC
dz/8aj85JH1ixzjtBbK+Jao2Tn7ZT7572lf7iVXrbR/zfgZ6GC80tbtJtHyZVwgQNeuhzexHTStv
+6T5bx4duGD/7V3dE+EX7uvMZINxu+NQ9io/wsG3s4aMSpOVYDabNz+/SN/s7qJX+LwsjvB3GnXf
MzU4QAaBg3iglFZ3P//wb9bcNYtXtpyjE51URmVHcDktYzc2GjT/5uiURr+tuW8Oee1qYStHW9/L
tYp0sKgWdkkohp7Lm0g3F3V2eM8VikbZiClonTo47NOpVvxy5e8e3dViV8mHvJwutikwSofMd2fZ
Zb+8Ad+8yB+CjE/LO5KNJk/Cwgi6Y9C17238+vMX8gFMf3GYX7de9VE6KbXJN9KjLCORY3KYdyLG
jcxa3LaI9XCPTHIXv2kvP16jr653tdyzs5JXNbVZcE6MlRm2S7KfIdi06pxHR2gBxP3cHO2xX5Fb
GfVYTmR6oq8oG6EiFEwQalmaNq1516XG9BBa9QDG9bxPlHtNJqvkpHCYiMzmgrG+aWHjTYB1G99e
nJo072x8jtEPhM00jyQQa42BU5R7aVmMejU2BsnhMtfIOf352X73sl9tPmqaX+r+zK3a1GFxOc9x
h8ntVaXd//zzxdn61aO82oTUIhLTD/bkErOKU5ZjVK0OEzCxKHyK6+SXl/qbN+9a3qSWx2PsNEUY
9OflIWUyXt3+/PE/nIe/+PyCU/p5p+nj016v5YsRnE4XHJoNe7c/hTdlpEJCkI++ejkNpPjkWl31
lO7bXx6aIl60r64qnuanlWScmuOpjTFVq2FMCsNwjIRQzAuMLg9+rfW/+W4+NOufrtKkbaEn594i
Q5sp3ZFCy9T1XR92g9BUH4wSanscVxg42c39pQhhX8bnoAmLh31Vj2qh58s7NC/tQy6X8fDnB/7d
N3m1PR3PzrkLDzUlApOQvsdoxor9n3/0t9+luOan+1XSSieF9+QEl3TW6q8NDkzEUdgX8Hx7VjeM
BoWCb/3L1b57ulfVSFo2tk2iMm8+UYtJ222aI8hqLT0k2t438vJBQ/dYR/gCdrFbMG+KADtj+/0U
MWzvIjeX9CcDnPnnj/PNOlevtjSdplLnK7SCKLwslK4bSphPKRGeXmdl/PMlvn1rr/aSvKOcN42Y
/d8vsSvzGVgNMSN8F0Bz9HuSqFh6Xy2Oqy3F0s245oA0AwtjckeupiR7zSXdWB0O6X3VOaA/1t6N
eqznThfnNDByTKmi1thEqba044QsKxoboC2D7johySCrSu/nR/DN2/thp/zpDeslMypKO2G3UJje
VOVxrOblL+WcWAFf3LZytRNhpqGcnI720FDvFDOorXa7t6Lf9rlvdpyP1vHTJ9dD66A4hWoEDZ6w
pFqROgVTBN/+whfTgJ8fz3e3cFX0tJguYSVQh5goHobmEc5YFvTyL7fwzRv+4bvy6Q6Uk5Qmbbi3
A75Pv1EfE/20UMhgu+x/2Zq+u8DV9hF1mtGmKktIzSaytikOBYE9o31yDH5+Ot/9/KsNI9RE6QC8
FJjao8x4T+tg5uqJWx71h5+v8N3zv9oElCS5FE2jGUFvtH5t2ZMQe33g4J9/+nd95Aeg9ekbIF27
thwrpI/0CHu4KUbhGM77WAgWGVBBn/qtQPvuSV3tAHWuS0bhiEITN8t45DBRrh0vL3Y/38g3q/hD
tPvpPpzCJMJP4T4OJ+aFrzlc2J9/8DfP/yPE79MPltgQdKutnUCtMBtl6Jk+Vs0vhdx3yJ18VTOU
+qFOjIsOeWAknPKPAflsULmhAag+FKvRb4v4m4cvhjGfT1FCdo1M+n+cfUlzpTzT7C8iAhAg2J55
8PHs9rBR9PQwiRkE6NffxN9duPUeQYSjV+0FOpKqSqVSVmbHQGPXgGbUx9IDIJ9ZAE7czq+SdibT
8n1ZpqZoomwcDRdiKJsSBDnDARwAPpR2xdbZVXfjwXlcGEk3F8WlHcPPWIuOPhQkIHsHcb3Ae6gB
4EMDb/o8wQYp3Y7J2iKreJHbS2ddipvb7lCyPsH6oV12N6AMEm3Me/cClDvIKMCVc8G1YmF60yev
HBmm4u8ui+uS8AbVI7B/WRBNQI9E9uJv/k+zOLO3S51yujkpJ79pe4lDOarGAHJ2db5K8Vo+Pwfd
DimuHha+U+c9AXe9+2sg1pZW4L9Fs0gNaOv8CFed0ocI8L/WVlt9SxlD1kKB1GyqbM1Q8MrGzfzX
r64Mvq6c2m7Hm84Nc6g8gVq0AMZhMdzqvqz6e8haAmwgdH+8c+AAYYAcfv43X0/k8KMVF7eok9kt
mplhN6A1R0c7LgK/JiQRKAT3i+apm4Di5gaJU7tHg9K+BJi4A6bXr54WJnDV8DGBacgvEcQ0e943
gE7u+zV7QKfHFA7DbQXSWAtdBsbJPvNiNz/W1TQfQ00/4ctQqUgpK6MOYP8BUKA8APE4sCfWMzE/
PPAOzg9y/WjFKIonh0HbCZ7BfiIUy8FbsrFP9nbqMLPBtACBqWN0aC9iqdx5veCC4RR/Hly8RBgt
bkrAaeXAtJlbYNq2gPPsjEvIwIwHjPgnc8n89HSWoDh54MROMEzJp20ePaBpCVr+5r98NXygh1dx
brcyDbdK8MYwAkoFSJ3BoYz5aDkLR5UmdviKdxsRb7OYW3Tv45lWBtWzZNEhrsLD/K/XrIuvuHiA
tzjmRkj2iR2vsgp6FOXCZUK3w77i4m6W9wkZvWCfh9ZrGCSnRI730A8/m7YEW1NTvbp900G0Nh8A
/IbqYGCd8rL5E4FGxQITv1uCriIUNF3YKN1KKsEgIsx1YQTBvmOvzgBliajdFCldeEbRfV2JB25X
FLbvGHRfeg34LFsOwuAoOlTC2c/vlCYK+EoUqPBgC7JDioI0c46etS+Kn6wDe3ENjih7IXvX7pkS
BGK/TkcjwfNJyRwwD43noUhf6hpdWxkDGpWCrpIkh6jCBbfAGcYAg2V9fk5BK0GL9m/ZZck6aqGk
Mj9nnXUqQSICZiczM1y4RNOvZPHbEev5D+t2SwkHVpkUBpW2v0+bR2SBbidBov/NRZwQAV/jdcLR
gV1Z8KkGPXMWGpFb6A+8M3QbgI8EBDhgrjWO5gSrnZ/M5/PH/yRhPpAD/w5oCml4Bh2DPQziufFB
bF8bMgA1DNlaHABwB3S20mXvrjX8AfxoV5vI0lCbQ8Zj/iB1CUYrfqHg6rAo2iV4Wb6Hmf8rkvaF
J9A5ya0CrE3+vuX9wQ2BGinMP/lovbgj5G29MbwT/SSi7OQblGI3TmtvKcTqwjg8lzZ7MRwx7Mwe
CBdTLlzyNWZBlaBlSrwxw5NBilydOYjEfXfpFNTYxWf79pejdhj6UIg49PcGeSlAggNJDLRZzW+T
7tvT3798O5OszU1PAo8gwqNlRvscWCyjNRdMWhMfqBKACrcM4jTx6Z4DcZ52UGjItnV8GACelPa3
MBWwNCUIcRybpuxxGsUZqLuLdh1SSHPFkxhItzCPyWivGbMSguwij8I0G/y9laB/DbtxAekYLkdW
vLb74ZKl4GsXRfxNU1IijOMlYRf5xMPxuu2Htxq42Pnd1mW4n3xpX7Y7GcBL20af5a4e8ul8491P
ch2QZwQL9SLl6vXFUsm9WAuPpy4CZBa/jgUwzWRqC5yfgcZePSWqdEidWZcDx5ZXR8nucrT4gF1p
/tvXEUgAOyou7GZVNdYkdXEtRrfeKj79H8vpRMfkLhWLNZnZJ0HBlx1A1T2wZIl2teluiicO8JGd
0JnJgRoEQ9bETs6hzebug3tj4ZHoel0B01J8vC4Kx5Z1xfbmw7iujymmFb3aTxPrcnSCWOr7/PLp
tkbxdTMKrNElsK2QZrvagDZA7/1mhfFz/vOfBd8rPugpbt6OWSpDBKt9vWOXEGwL1aU+EwoGAqC4
VxAfvaCHDeRb0zuktXDL0e2W4vdDVIZceHjG89ntiJq6lQ83Qrx7Xnu/MKvp11+bleLrXt7EZlHB
HqBXsC3/oFkYNH0WWrQn3hyggBZCis7zPSW5CJvOH5sqASpin4JN4kaeJ+keif4wSA1MDdDz81H4
mv4/qMYHf/u/B0pUZyzPJfUwDuRj7skvdppUBMongbI6OUWP2b19M3FRArkPIbfb6jA/sMb6wFnz
z0HWII0OiTH6ewToM6/kkXj8IpNmwW91n1dCA2hlKs+qUL0qMo7O+wjtalb8mprBgh1oDM2d/v4l
LGTAVhVyRBE8AfAwcdEgTV/GqX/FWtgYnfuo8ErGElFWBfXBjQDBmUjuY9c8coFNSAXu10n/bOXg
zur5YzvGdx5vsjWvKG5ARXxqDAbOAy4agMEqsAAgQpX2wsZp8iZXCRuj8CLTCypvX5X3FYcMCwg0
5k1i2vorruUqAcN3UqMH7APnUA/NMQr4OTSA0AYEqXL/ByRl5kfR/X4lRABCVhqAxQb7rBgfC9uV
EF13zIUp6D6uRIfBKs28kng54qAZMZv3iOznf7XOnpVwYEckMw0ukTOBEH/8kVFvZ8fl9z6u4i7H
IZEe7tWocJUPNX20Q3i+vRDINJuqoifNMRelVbgoLNY2WOf66sZvyI41dNca5CAFQU/80ruFxikd
xekdauNBxDHpXlp/CblBTWJDQfLsLRzMms11FJ8feeZ7tsBNDzXeCO2VLXma31zdia823rrcHBpp
AOyE9u7qx8RTBEb7ex6texAs7Cba+njpTUo3ienvXwIX4gc4ugHz2ZetfAE05FEWYbMUsyYfuuLB
KrLR7MRQUP6ZLFk7/t5fJvLUqUExwRm//1YVH23KigfTgrIaNUtgBMy70r8djQVT1ZmP4rxNNYZp
HgFfilLWtmXgFIL073Culr6vW3rFh/ueVXlY4r0uNo81NP8misB5A9J8WYU04i0zidoIVakx+5sL
B6waS/m7zjRVCGNDxzxDtwFQ/tD0BDdoB8EFFFihsAc6WfQ7fiztqmb1ieK8gUXKqEgAnvPAUuN6
+QqPaST/Uyw+F+gWSXFfI7YDGoc4OzsD+nFjCVnQdjB38zugq3yTKXB/8SvTjuLcnR5jx4lvE73W
/C78QCFjZWGdqicUT5aY7HSpoYpfdPq+jJsI9YWJ2jM9AEH8f/ceNH2+gtR24SibEsArvqyCGVHY
GkOeAEYwJYZTmgsNh/0yJYJuNxQnjlhQFWbp+PvYeqbuYfDEwu/WnJRE8eLMobEbxhBjY3m88UCd
wCCMFhnWQolWl5epdN1OOvDYsPAOR56m21kDf+DltgI1AcSLixXYfjf9wduCyZuDEn8pN9Isl4oc
TLKYhI5ZgZ0v/unkd6xeOPp131XTcMPthdk2wNPU5oYEIEuAxva8S2gMaCKs/OoReRi4lWt/3s4n
mpb2AI6d3bdPARUViEeHyK8IauU+8vrkV2svefJkgVcM/7Mt44snB15odtA+nyBGDl6vJp5sD8xD
ex8CZJDue55fHV1gtacd+TJMQWRi2T2G+WREmXrWwUJOIXoBigUQHh+BQ4XM4PxgmthqK5m1YUrc
8Vo8sHsNKPqyXybI8URC0ZC1hNvT2ZHizsiljZD3eF4Mx3VjeAAM2gtJhcafVb5OvJCWvWAwo6EG
y+E9aW5AgjK/LJrc1FYO5LQdaeuIEVz2UBE2peOv6hIMDhkYBXLwJPUeiPIyiIDOjwbJk+uWpcLu
wt5NkpHlbG9H1Z2RdPedE6N5p+jwLiHM81AHz1UKpU8agOCQ0CwBfVTz5gnxXyEIOnMJXv69pP7w
TIgZBN5NYdtbwwuexBheuKhvnCo5CxA0VUWAF4OiPANEeR9NdFiNMTSrXsinoKUTqFvYa0ATTzax
LllO104OwVHZnmyR/TB5ueO5OFTRiFpTB+2ptq5uvKGD6rxvHGRH7rwoXMVl+uxl+T7u7WNcQldE
NsGvrAOVYDYcJLdfC5regoT8J+n8LTFSsbLSZiN7ewUKnHQ1gHnVlmzbNygHdj39yOt0D3lpkaFf
MLU/+gREfHXbrM0GivC4wa58CME0A1jxWwbW+JKc6iB/ClgLVe3KXrtd/kjt/GHM6yc2ln9QNYUS
b+yb2z70x1Up0p+FE51blIVXeZvau8wMfoVCbtOigwBHBymdpqvAvtSLXxQtGjEqL41LfoROtWMS
RIBFOay91F8laHxusuZH3SRrt+4vsVtHW25lj64Fnb0OJAF2nGUrK+wvRpW9cBMMC8CzXkYgbMtS
gJw+QLN0nENdLu/pyoy6U+FA/4dQ6A/kRg8CyBLNwjQqt8BjbJx+eG0ElCi45d0WQXfjjt59XHig
LamSQ1rLc45mZ1v0f9oCvIQmqGoJKNwFMMNlYnzUcYEb3fA+luJ3GYCdKqnxruiMqBWw7ldqFyAY
KbpL6jhsW2STBFAW3uHx8Zc04l9OU+ySYvjRDunWrMwTGUex8qrhkpfRR9ODXMVy74Ks3llNAP4a
gFM2sQex2Rz9AX2fbAbXhxBwxo+0RVtCXII1siXRBrjYTRCP0EENPgbinSMDqOxs5A9OzXJg+2HA
o+XdtFFwSAtoso8DxBKkB8KZwT2GiXwJzHjrl+BpAb77wSfZMSkFiE1dSB36LdRqiJs7u8yZmFZ6
cTAj80wEhdqA62y5V4Aaxr3BLJ7bmtxYFT0GdvFiieEhc510I/3xpu79u6mJarDH/+rRWnpb0aWI
nxnFl4jvl2GRN1PEhyRufpwIhZ1j/QvSDcFl4nlq/6L3+898rNGEYxUmm3ii5G4OoJPbnTturGzm
L0Qx3bn1+er7ZRZ57+V1UALUaJ4gVrWLdqBOBLiu/sx8RhB3mIsLNh1PV05iFSpLSTlYmcSVwHoC
3u04aUWHezzlT7iwSS1hqeKuOWI+N+zLlDovgL9MJ35IHtL2DjKQRrsAd9R9Wjl5eWqUUVtNfSuU
bziDVrcYD0HQLeAjdCeKcuzWLWqEOHn9fVDVN1X70kL6gop8lzbJtoOgfMbrQ9SQw7xVTZnbtf1Q
Umsfb3U+DafUuh5Xaf/Oog9OTh1ofFr23/wQuvT6syniy17YYc7DjmCMZsufxa44eI8gzrsxXpMn
CySE74B5gFgqwcVn5y8kqpo0QMXRxl0iEt9qwOg4eBcfdJhGDXBlA44HP+teGu5sB3ep3UJjDyq0
NhDEiyyJfrrUOrn0d02g+m4t1XY0aZ4KrY0EZ2Kse7YfPFCJAoGIBHnvpuMj7ZsFE9AFMRVWW3ZQ
VBBmzPYTKRv/k8uds5UHSJNvQOvVgblUroq7pdF0qzX9/YsxuHnepyzhbJ8APwYh1XsjByOmy5J4
IdnXWLQ5xc8vAwwVoYBFSQyAThCLZ5eeDtC04em5T/pdW5JwIYvVXdpNJRB4gSl4QhtjT5+aH+1x
UqR1kAuAADIDj9MSc7om7qtIWptEcdebJtsHoBdJnqg4zrulbp0Uzy/kVGKqAWawmbzhNeTtPagJ
xg3yTQFhQjteOF008cxUMnLbjh3mEW6g6NDiao22C1Af24cle7q+PAAM/rvdRRoHZhPh80l424Wn
PnueX57rEQT4vX+/O+ZDbxtxGiLZSG6qgt11NtjEXKAz7NaEEt145ANdMFndHJRrdduWWWmZmEMV
/o3ztcgWLkOfp+r/Rne8O/87Cd8pHZvj0NjXLEBC5oKBoSNgTPVuyiK9GyuQdgbGEVievZOi4dhr
83bTeMUdqqZglBdQJ68A/5tf0M9b8LUfo3g+kXkVOKkNguWJWkdyvICBJLA0/ksNsmZyPCdO9cg6
/yYy851NXAgTOkD8SgP89k55Mw5FCE5+0KkXRb6mEGO0gc9eDzJnq5hab4mfvXa5eDaW4FPXIxWK
0v8unmmWJaGONZXVwUnceTszym+t2FsIu7pNV6KHZG6aBwH2psn/ht0zXWqFvn5i+Cpet2ahBWbW
ALqH4zYtH7HI265H02vwPdT6p6DJ1wAbT421rQiNvZW9C7YjwP464u+8kejWXAkWorJ6w0V1ep87
W0Ct2hD0vf4StljzcRWRC/hiARYquJnLQFWVDmszvI2XgN+aZVfxuH7tNwlFXr6X4jUHlT66xG0g
+hNp7ueXRmMvKiI3d9LCIH1uIBPgh3GwQOgYPcx/WvfblTBBKYm9psFRQEUFDrvMw7WVA+AtrQsH
CdBufhTdBKZt+XIwmw0DvVkdAT03dqeoRzcCIAzDQnTR7a3irFLietQJ8KWELagms7eKgouevMz/
ct36KK5aSDcumR9AkYBZKxOlADSdoBS8y0N3Oz+Cbm3UpN9zymTsO2Nvxg89BigHvpn/su63K8d8
P8QGlhke5VXoiCNVtRlTaYPAuzpWMi0WjFM3iuK3XtyNQyjL8OCRUqx6hnSCAarnNPwUjeZSR44m
4/JVBK0NRRnKohqHPbiCtzbkXeUh/uuA0dz6We+7hcissSUVNlsbduNkITjmS9YcQ9OGgo4M95lJ
x+8Zq4pT9XmNhgrSGntUs1Z+xzfMQSPF6CwkphpjUsGqXhlHUVG44WH0XmtwOtRP86Z0PZMDDdm/
DkwjHNxNS6H23YBYpQFTKACYHZ0kx3i6qYetIaG/wL0F+PL1pnnfV5GruVeMAV4PwdNTxhsjHw7U
zLeN5f/pZHrT0rfAck6xhOCKZyw4y/WcGGqKygwhk1V1vIgOOYie/RJ8e5hcX4FDV9wN9sIyauel
ODsqskYedth+SSoUHPO3rM83KdjsuV/vcaV4aqIejNEde5CoSM7vnc6m1TBA4zrIGhzaLgFhdl6v
HNBtN/xt/uu6RFMFtQJqODZlUyEnuEt/oKxM3zxojLUH/l9or6qb6ljsJr78+dE0wUYFt8YVuglE
6oSHDIXvajjmUI+ARmmeP85/X1MP81WE6xhkVVxMswEIFaIgwDlOGouI/dYp/QOwHjQ45kfSeKqK
dq2iJqM8xamVgGybOb89JGrzX9at0fT3L4etbxISRC1qLjKESCzEYyPwePj3FtKS+QF0sViFtHpp
Goiis8LD8Gbtyh27n2TUoVwPiY9lsXmN2XrTwn2ZxkijOiV5x/bOeOi9eyHRPrCbn8Dnq+KV+4gK
Zk2z2I5b4N72Fg/JqmhKcHL7x6EKwHdus63BnQPOfICbU+PYNuYfFoZg3kz+kmwwN25r3DFWONCS
hZ53GSGbjMCLtq5af1sFodiaQPK1PfkTuANoiYl/43Fvaw2QGp//+dM99NqvV4JI4xh4mXFRR3Hz
jwCCIxCJRpfRqmPPIcAWVR0sOJvORJXAwfteNt2ErYvti5OAWwM0ovMz0H1ZyRnSzhNGLwx0p0AA
nsTRfdx8rzkOCvP/mk0cDCbOphBXzdB88QmkQwSQakBZLGQI12kNfXDv/DuAH/lURjaaKsDysckF
NOyhTOXUZGcm/0WyvQUa8aOs27VTFjcZkVvJa9AzuefUwwutB5RKfB9F6XZ+ITVO4k6n2Rcn6TPh
JH0zzbZyQxQ5A7SPVyldWQSpy/eGUMLJ2AxeFNnYq6QZdh0zwLIGglCS4TVofgDNyatCY6OsH3oy
gCdysP8U2WuKV+wwfy/Qor7YfqVbJiWW2H2cGX0GS6537RsSSLzrgbQfwr4BJL22RQFMG8iEoXwx
PyPdcEouMcQODSn4CgAtJHc8Zw9l6OzHJv8WctH/1MT8summ2WW8NQcU7tP/WmBSqnQhsGuyPFdx
+Iannt10KHuwYHg0uXUvY+iqExDy08JaGZbzYZvDfoirb1qvEgYKEXuCg79v3w/2JieQNhDpRxpA
s3B+H3R1JxUKyxqRVEOCm3nAezR4pHDalp/wAP3W+s6zrOPHwM5vWIdOJY+RScgDJ1rc4CLc+Q9D
Avk/YkB9RAIokjTklCcQ0eikBYWlNkOrY3qOkkpuArPaE38JkvRJjnQlvKsYW0FKcOWhNXVPvYPV
rWA5Wx/aReBR3RXQL5sIMoNtATDjkxX9f52RSVF9fsk0Lza+irrFaymJ8hGEHuVvUGDDSSABcZ7U
BKAP8TCJh4pTgZQuOOLZEyQVC6NOnnFtzkqQGWo7SdMGJh1YqxpiL+kFggx37nbSFMh24WbpdNA0
GYHo9d+AmYEXDoUmhpZZaB+iP7/+NTx4IMc2TstYJo37q4SjYWw1KSXo+KnDRz7+zughTxcuRpqj
X4Xk+jbaUj0Hwdiv7GGVkOrDxX9qW57AQXRs3eKYtUtskZpDWgXmMmaHE7sR0oz0w7f+G6uFzFe3
PGqUsY0CBfUUex1DZcuAQL3lbBhdYvjVfV4JKr05WmEuYErjMO6dAMq+0jvXyVLerkt+VXRuIcB+
kbiAXE80FYD3yHZVnqc6RLiWf6HgunSI6C5WKlbXtAsAWawSA7k4rSZCGucZ2jTOZkR/5Rq8eHu+
t8jE7T7vhJOvXfFBFbLbV0K60WCiEDV+sKTFEd+s/HITfIvgyEcD5b+u52fEFU2O0yWaUD5O9At+
spSkaGxVxesmrO8NFo3AYjWPUoA/Is2XQpPu09Pfv5y2bWN0RudPj3D2Gi/zE2rhBfKq5lMLXqD8
BPGVDbgx5rdAd/1UYbpG4Ce+DYAc6BYncqAMKUr+SrefEIldcL/EWaxp6vc/xbq+TKoa0GvJQ7yU
Gul4kwbNayXRvFfEm5COzYGjmXYVmuYezGNkB+3tFlUQfu8Yo40sIPttQFmbBcHadfw/8xPXOK0K
8x1Ji6JbANsAQTYEU/tNRU8OKxaWVbeFSkjoSgCiOo5VzSXY9wppHAARWYCEaLxGhfI2cdkTt2qR
w+S3SXf0ULapmj1KlQu/XbMyKhUoi0vpVxLXYFmQhyyEwqsDUcNsqetWk3yrsF47hX59xBAtI5f/
6o0h3JhjtwXi4EnGCYDJizcV3Top3g+xlKjIQrhRkr978SULY3DxvWUQCfmWBak4X4v7YMoLRwPt
GC7UUMUhruP/6n4pQ9GYkIrvjUXnGDGDwwgIcHRHFjzP/2zdskwJ0RdHrDuvN40RyyLyuw5SwBRE
kRm/64clSLjOfux/B7BqMHqmGeyzbU5lfRfJY2AtmL7OdpSDnDa8t0QP/ltZQiatfyQ5VB4Tb01B
iswWAoNufRTXNWQeS+TCbO8PwIo4WQp56jx59iL5Br2IYPOtXVChvGzwvMxz8HBKU7CfHsF9cYCM
cbdI1KKxHhUraFBuCx+EX/s+Tm68zLH3iTFWu+/9+Gl7vpgQukMh0sHwmhzl+b6LxyMxuh99H7/U
oI7+3hCK82Yi6EiSShQroZI31BcHil3cvEDwdv77uvWZjPfLFELGXSgOGAwoiEsLqGb5vQqWCgVM
mh713M6BdxXvHGxlkKX8Xrj5PMC//OLSImaXMlhMh4bZsWZQf4da5PBNe1ScNpSZ43QSVm/xnSsf
Uwv6K+MpB9p3fr01QUHlzOzHTrBS4kmAjVDEDbqLnUYHN/iuRSpO60hhBW4KAI2bFiN06CAmHHvV
e+oDnutVC2uky5VUoN/ggq066VFl6aGuOfGSFVAZbHYeFKpRSdh8j08DGPd/bRN4yEJ20geogp9o
AoiOd2+XT/P7oLF7FeInuO+bJsnCg4Tke15AtrCMFuqUuk+rLuubCTjEEzzLVO9J8YfKt+/9ZMVV
3bQMRlrANEUG/cVS7L0+Xvi05jxR4XuhD6KdwhwDyI7kO9e8Af/cShBnJbLbgD3O/3zdGMp563dO
5aVRGx4oH9cxOPL7dOLDfi4TurXc+/lBdOm1CtxrhqHIyeDj5f0i3uobd2f/LV68+/G92xRH9pZL
iAeEEDhbcGfdXqsHcYCOICOM4c5NuIk7EzKc5rjEi6X7uOLM4OlvyjKFIfkZ+q+fx+h9fpEmQ/zf
6yZV0XtdXfuG22InEvaLeP6uh+Sq19SrmDffOlWoiuOr0Nbnoh8iPLQQmpWGu22tJUSO7scrZ27Y
23nS0SY8cCADQr94TdGbw+1yQ1MIfc4v0PWFpyqCL2jTuLAMwDdEZ9w1JT+mLtvOf1rziEEDxYs5
S9LM9vvo0IDkyAicC+X5fVC5RyBp1nEMMl+72botXi3G/jUT4VOcgJ+ssHecmEfbzVauoDvOFwG1
uvWc1uDLcUpQMRNjDgrDTPx0nGrV5N3KpMiIvwcAoyphplcDfzS0E7BDoC3LRfNzZDQXMKAt0YRp
CqdUBd+VWVwQxwWSqt0Zd+V9cQLFmzw7PZ7Cy621dtftHqLs5YVB6vtAjvMbef0gh6zmv+vG0mAY
XI51i8gP1/5ptY9jsOCfOvNT/N4ufa8tfIDOvOGlssJ1LpdYajSoc6qi8UB93A3UJOFhOrlHyFfv
xas4WR8T0zLa9qB0OGnwfmuFVHAe1D5o3wfYeKe4d+JD0H909ON7n1aCQGOJGLgKBIHSP/biWXqo
ZC6Erim5uBIcVaLMyuwqyNTBmMzWOPdl9JiS4tluwc/uZtkNUO0vdmIvTOOzQfLaYEowgEZKbI4+
QCndeuM8TJzNNXR6T9O/bA2Wj/1Pd83exiN6NB6XWpqun8PUVxy+tsvGggoMAig6HUsr2SUBuq/r
Zt90qz/z26M1M+Wsh5aOYZY1LBja7D8ndYFw67/jlKkhy92uO/BU3mbfumhQ3/7XD0ni2bJI0Q9A
8KTQhqsIjZbzs9B4uK94eIWymEgAlUbnnL2ywVE6GM6GROV/3/u84uU09b0hMSYvNy9jYq87wBsn
2ML81zVmrIL2HAIll7qavu6/1t4WzZJPJXRnYxS0wY/cm+3CImlilQrbE6boR5YAteN3lbkapLku
Rfe9FVIRe17seEWaYw7oZjiQbrhx2mBV+HKh50v306cT8cvJZ0vSldEwwadQZTWdYBN2yYJRakxH
Be2lKPDivX4687o3k0toON2l1tKSaxxYRej5UkDolAO2ysTPujrZebgRebsmDLz5aCiet59pEa5E
JhWUV1QGSHRLuBVzn0YidgkEEUN01tJg2M+PoFsjxXHRTlqGuYPdNZt2FQy/8/rHsCStqekQp1Tx
Xd9qQxn12NvpqUjcmz/ySer4V3pxNsbFhAqhdUHD2H0IAd/F8+76Gz5V4XgZDXoBCTmcd7x4z2T1
mtbdXxYmp4z76QoH4VvUiXNjLCFQNParIvKkU3CeTq7XtSmQVA76Y5ZoP3UBXAXjpQ6oOcwYBjzs
8Aq2Th+qC7uf0qkRj22Nv8ov9HneDHSzUI7ymjkFHTxYM2po59ar94VfLTzZ6j6tOHhdFbHreHZ4
EMOwd1zvPEKNe/5Xa+CkUAb+N3j4DPobOQMckjgV3YaZfC5LZwAnhPuHt60BVoDxrvdqbycs4+SU
zfdCogrNa3kdp62JGoAb3vPx0UO+y/7OT0nj8Soyz5BuULIMRZ2mp895CzYB39hxix9IFi+UrTWF
I+opPu+EHPJwLa7LEwnoEG/pryRaBdt2K7eRt3HxKL3ojbrNVyLAMAjOGc5wMNeWh2j07kQcLdiV
JnKplJJ262VSghVgT/MEfMyPjI0r6r3Ob4MGJwHZ6X8tCxIJzEgGUItPjaETnYmxnTJBexOdlhp1
NQ/cUMX+dwxSsjxAr/+0DxDTXMfbHg9z60mCPdvEyDXNA3m3Fkoymo1wFQcPSADgXkNRC2DhwU8c
iHR5C0eI9flCfuWYUukjiYyEhRt1dHBKduOW/M620peR81twv256nI4JKvNenTvnyBe/uVntUrd7
HEfv0XaLCBQR+Em4d5O+3qI+9djF4bY0uoeeIhljdnDHktFa+ZE8tVWKmupwjrpkF4XVPoME4Spy
aYheXXFOWzAQ1AXfMbsvN6XfRuuG5YfESZ9EyEFlIaw3aO6Fq6yv+w0Phtu4iw8ORc8PiMHADFL2
/apNybixArzL+RAt3ggQ8q4YzQVgf8aGEHauXTAwmUPVrNvAHTddW9zG6PNcuWbxZhr+T8Py/7bN
eNsZ0RbgxH7VpcVHFPNLGBgQ1HGGUxqU56ZzHruKvbpjKFdRVoA4xal+hwRieJ1dH4yyP2djdWyT
2NtVwN93tQQANaiSNQPczSzzu7IZXsKmPaVDii75IrgjI9IQCh1GWpRbPBpdeAWV8gI8ElFc1XjP
rv+A17nfMz99ssLhdrC8i5XiSijjS5U3D7wsXqDxWqzyyrwnPP1rBsA9CTItcdf0aBvLtmXlHMOu
DDe+kd07hXNTdN62iSO4XpvcObbxgM6FYoX3kQd77HeAJOzssns0RvlDgLo0HCKo/PhFuUmSptw0
lnvr1nTbuP3rwOsnYP6TlWOU+1SWIF//ZpFAZTr0CY+K2oTygBcAPzK24jZvImjyOEu3VU3QVkFV
sSnj0HangGpektFdcUCnQzBQBaG7FLM10U7FVJXcSkQhEO2mkoF87i4WSNnCLY44IG+K+7RbjYcl
5I1uOsq90eOZm1c2WkGyqljT7IG1IAJjzdqIyffyWhVaNeLNfQKhofaZxqeS9qex9z/QawZ0xbAQ
wXULppw8xCigjwlUzL4uBV7a36shX5uEf6+q4ijXRpDtpyTMY0DDwcXeP3N6DuXvhaNH88tVgFUd
uYY3oN6Ia3t2O7Fndj+BcjrE6/RYx+tkJS75eqk6pEFzURVkBarODkK64Fr0StC/QYxrI+jqk5t5
W2zqv0uoMd3xM831yy3PN/sAoH14iBzO4NxYjbH8nimpBL5lxXob+g5ov2vAa0Zb94iD6DWGLpoc
oyVomGZLVC7fovIKn+c4qcFS5EWnMLkZlvD0upVRkjF3kFZm1TnOTvvdyO+d78EAqYplLiPpcN9F
y2np/fEaxKI0WoOcfWHVdQui2D/PyzQWFtJUH0rMAkRemXFswFM07wJTUnIln1Bhy54InMD3kdYz
3KTDyFiL8Aaw1S0fzTXNFwbRXR7+B2c8OERKGzc3cIEe40N8Io/WiWzN81IXn2aRVCix4dqUt1Np
I8iTTZEVWxukxE7LHuZXSfPKRj/TsS9O1bcRbxIChunkmD72fAWOCTDtIuNwVj44plbhGljvTXr3
zXNBBTA6fdK0VYL3SY6qfo0OQdGhB+0cLkF1NK6gghhJRIa+5fg+tay1EyERZt+rBKkco9ISUZs0
uN5avN/UEqyWXrWm/RKJhWajVdSiV1q1STvccnL6/zi7kh3HcW35RQIoauRWkm15djrn3BA5VGok
JYrU+PUv3KtGvZs3gbvoQncXYMuSeIY4cSLeFzdeminS7S8Tjh+S8d9MRTYzHxNyTMFoA+san8XB
5J7KfHwR9W/7FD99xV+p0i2mrDAe6IHNaDZN9cE0bAzsjyX8Dcb66f78FS1ouxRz5iP6j7V3kU1x
IkWw1r79y9z8p9HT3xxEmvW0CWwA+CwNzvLBgLWvN1MKJSK57xMnDp7clKbzvt78r3nzb1qi1joz
RTZVqVum3TZYV3CFa5+xTDOtxGuxVr9UMT/16vQWIv91xq0qnAvVQs1p7PUQUwzWE9bCl3EeIzGT
VEtBksxt3kphvdlKXFU9rGtU89Ec/EZO+qlG+FubFAKDEOsnoNBVTzeiyU3sBw5D1YFAtmxO5+5/
q6n+ZjDqkmAlEVPwtCxAJp/h+05OtP4tWN7y6X/IKX8TGOtWGVlbgKHcjddEAmzyIrZ39RUeuTCg
+O29+OEo/S1NStXUueImZ7PQ4UMH4deMzD618tO1fpNa/SFK/u0p7kvLrmiH1BvMIyp0P17Qy/z3
jPJD3v1bnDRjBWlhZJalPSMvTuADL13ImkhvK2t9KAj95Xt+iAf/T6kUleDAoOiV8jrcTca5Gvg+
sIr9wtb74Q79zWb0UJfUg0uKFErMXKVa/BZnbg3Qf3iH/qYxllXJOxjF3yqGIWkv4u4mCD+up1UW
+8+/b/7+dOD+YS3869BPVdnxfBCwyvtut97aTsMk28p3B47uRfJbNv/hIfxTVfzrS1xtMne+MUul
DhLiryfomDbkt7WBn57B7Vv/9enKqqq2wE53ChYfxPWOFsrP//6S/nh3bl/5r4+eLQOSyYiZv4NB
7baGZuPsRBBxTxB6E1g9Bb9k3p9i7z///19fJIsqCDlxCozpSbyu0iXlyee8hhpS+qsxzk/36Rau
/vUdZtY+BIW6LO2SmkbTAfZIq3KO4Ch3f7NKkBv79dftip+e+F95Hp5kzGc9QmDgmJXvBDtq2nu9
/Fa+/USq+afQ/tdv8ccgz4DeFGl4JGgmg/Wy7c7L3qQq8c/0xdotf/JdsP1t5vzDz/mb/zjAEEZa
PvIFDNwPBPKrna5T/9eM8dPH/4XOTlnfWRDCKtLctWPqPzb8exa/qSf/9OF/pfWmdxYlRriot/Sr
YzwqxzeP/ZaE/smY/yFO/a1qmJeag0o4ZWnTRZBmjREGN86hvhRZND8FReQ++V1EYyfBPiXil3wH
6GerIvLXDVTBf1uy+SEXkttv/9froJrSz5WyATAOz3SCWgAFswoEgdf/Hgd+ODl/syWdsc0wX8Tm
hhNAwvkdrkH/2+fegv+/LtslEyaHrYdeQdlf3mwOedH8kpg8Fv704P8677oMnWzocogdF5mTBKX3
lIsKciT2ALn0Jp1le/H68G0Z3avN+y7iZZnFVg2h6cHtngPLP8vAPpRtnzIrD2KLYIWsrMZ3v2Cn
TlBrL13y1rYLgcQyu7cQdqOMukk/9X9k2646V735dbMPWvdea3pYstxENoOtt9/VL1lpP1tZSTet
wiCzrAHUyGy6v5FSdxYEoVXjXQf7uWkqOB0W1j4bgVvXyn/IldlStzk6WsXzmPkxYy3YjCaMRFjc
qU6ngNX3vWs+G0m9BH5WWCGbtmVvt9gfbLq4dLIskoTa6Zx7D1D13tThclIUrklQwyfLzKJZYfsM
uOHazk9V5c+R543nqod+TOaXbdIQgUlAfdc66iJE+NpUcBfl+bHP5r2w3AtsznYunTdQ4D2HnNVR
sYCOOrXeui9bEEaZO0HbakodImUc+sVuDvs9LcgYh41668i4M3x+VV35OGTkYyHi0nuDs2cYx8eE
Du+A4d+B+1abySUPfF4OcoZKeD9j4YqA2RtZI6AFV/XwIrpx+0ro5Be0SoeC2nEpfQZHyn5PHLka
nUBHxRgea6fDpj6p5F1V0iAJOvfNnugCA7XyrQ2hyiQcEbdZflDV+M0nEjPibOx2XrFQxqDP4+UN
7lVunzMLAunKE6nS5Cnrg11b6ww+URnm482j0w1ZFFrys5IWScgCXQPRWie7ru5Fk0NWI4d1CS2H
UxaGseytx7alu2EYn7laNsJrXubQ+UMXUCRVcMeZ9eELj62JHRarQmdb5pj7SgYPXLkfnsr3zO/y
yF50wgd5P6gBq+XSPvYAqzBKqdbCxhq6hS2XcrH2IOM8Txa2jXwo5LpY9NhQRkHJEj5k7dVmQMs6
YZJTcJLoueFxJ6xUlnjzeN0+YhtqP1H5PZDsqI1+mwZoqFf+eBkGd4lV528xaIVLpx0g9fY2dE6G
61L4yFy0/YQsO/R15u7Vcfurt4iEF9VlBANwCcbL1EPuG8xdCJxD8QsiLZu68XMYKA3Qfi/uRDB9
1I69t5ryxCtoDVkjwRwlFE9YtIeyt2E71yt3yyS/Czt4Lr0WliqZfNMzfN3CZqki/PUH96czpNMP
eS/gxddnXlR41T6TwZ3TDyu42+5hI0AivHFHToOHhTXQOBPebui7tYDUw3rCaoOxsnMf6sQuujEi
ZFBJ3Uyfo9OnbXuTmKg+7ZmrZClVszalcGMz+Z+NxhBy6Jx4FuLK9PICcZIv2RUQ+vY+y9F/Z745
t6CPxlBuH+MpnKFJKdp4rsunQmSPGeNvtlwgDeO3m4H2b65ZnihTW9d2ZNRYUDOXy2thlW7c+gxa
lgLW8H6VKjGvCwGz+37caGuEcK3iCpwUS0XwTHhg3YAVfLfbFBmoD9MMHX673Sq7fZhIhTCEd80d
xgMkCna0dlJOyikaJ+kkXqkfPcW/ad4fgtYc+hFqmi4t7nhnrUAlrONcu6ma5XmkxWYcegJbAsYg
g49nCUHSmbbY3ximcu9l9OT3FVZGTHHs7e4dC6B87WV2msnQTVpfppPODjOrwakXbR4NrfNRcDNE
IbeX2HagTU+st9bOw2TwzKpsc0w/afeS+fULsccqZcYrV0KqP7OGtOcUPrsQbDflcnJs56S8YjOZ
Kg2rBYKldfaa192xHG8WCXV9Ldzu2wHvZTH2gRD/soj2Uo35o+hxd0jn3MlgXA1WJhKvXlZDWD76
y5Aa1m6o295ldFrBo/ll4S3CvGWteFEfWlMIiHHlcVsBTuRC7XEJyAkTCNB9h1hmTQH+LSuOc9e/
o2W/H1X5RDiJS7/m0eyDCz6V3RNfVBO1DEu1XNkBZBMwJqsgPGTT6gU9+Vo7kDS1li4VMt9keX2U
rNqaYnmRYQbhI/u0VM5myvhnr4IjuAs7t3CSURoP35PD4bV4tPPhBNftXe00my4nd17Z1BE84K6t
8HUM+mUdyQ4Olx10KW2lTKyNt8qkfskbBZeSskhLnc+xgOVEM5mYhVSBaGWOleXtJlWeYJR5Gmw/
MSX74m4ILW2KJe7CDx+q9vaSDnAdg6rPdfBtFonB+WB5cem0V0Sl5agoD7mIsTdyJXi8cAU/TAb+
4aBjr3KS3fe+e5flNIWXuRc1YJCtOtmu8Pvuqy50tq6L/nuCstEMv7mVE5RW1BFRYAY9wplhHkgS
WMiKyHOm9h8GP3hpYTtRlPzUMc9E0nVTDMUPDLmJhb0X0T4nN2eIrS0p6Kdm5wbkWN3uPuepHAJw
4NlnNSzfrclPagaeTJmESlSdJeMwrv2F73hmxdgZ/OABxZuoUQkI3sWg8T3buQ0emag3DXFOYpg1
OFGeFTnuWMXg1j92xH/yNQ43pvJ9UuefrbXEQg8nUu7hFU8BcfE3y3f2iz9/B5m6d9vwSUBPAmp7
44St6zJefO8yYyspCjA2JqGeNhDwPHZulyChxgEAWICNVbRM7rG0OPgs7AsuHlPUN/3Ool0ee2Q6
UIFpY39LNvMA7aiWZavZUSmdy8QWSqQLzhvx5V3nhT1qHYO4ku8Kd0py3ZdJx+jVBC1JDCdsHyAr
RgWQuqSocT+6avhsDMyTug6OHJks7yABje8Z87XQ7tHnUx/ZLj9BX+qScY61ifzQ0ulgjd6fsmnv
YOu8NaEfk9BGVJZwDBOK3Y1WfZwFf8t0eap4eJSi3ZK5QxBTKh59N266BS8iL8dtCDk4WS/OWkqI
pRB8Gu2Pw4ITYWrSJF7vgVbkCPAlsA5IO9QefV0/Mzo8DjQ38YKsFM+Fe9AMQVxjghGNLX+3oJIa
Kzm5UcubtOq9D6EQqGV1gQ3rvml91EENOUiePeUVExHEou/cQT6MPv0sg/CJQSaK8VBAAMoHy6gv
d9LvP01Rihj5/Q6B6B1eFqdOtzwWrb8NlmDVFgtk35dQJaabd3oct43X7bNerjzIbCrKX1oP8sed
+9RrSO/ZJEip0z37nkZJ2Sw7yyDald0rANQSeYYdJsJTQd0eR96d42wpVo7m66JZnlrZn7A0esxb
6SVizL59t35zmuyj6PTRtUbgCmKwY8Xn64CCABJKBLa/jH7mGWbvVbWSfGhXYdElBuNBPcBVubEy
lXgh9aOchY9lV+0GC6U36DKRyez15PGkG+0wmi0FTwvdbGztp4GaUUn0Yr1MMxbq82dQuPfw03kJ
TfZpm/HF8PqSD9556YWBfMj0aoi7y0IHhBWuMYZ29nrw41A0Z0hU7Vvi3IFF+EDbBiDJDGXpuTVv
pCq2go3dRzXOZQQNpYS3Ai57fWnHZCYiDqcGrI96OA/NjflhTXswi+MBJI81gKMyGjO+KyEl1IXt
BVZxTYxdI7Pu6uo42dN6RCSIlqyDLU/u/JEB3VileixFvXOJuKf9eBoGfc9C1PwDzdaacggzUtjY
VQXF5q556bJsD/1tZI/Rxo4mGGm0jRutj42Wr1h0P4M1ciTauhnFHvIsOGQtPXKLXJfMOdtDs4Nl
iIyMaDcFZw5EcbuDzOQKc1wI1MMuJ5v6O2+03wKGqCX4u9fRBKLUh5xmn7MFShJcvr/AuEuUKcao
mobXrK7nVTeRIbGagsdyLC+ZgLHKaEduRZLcQwtdD2G11bq7lr6z8z3+lM8V2TBN4ZXh1W8U/kTR
AlInLgGQLS5srZiF4o63l9IRyxbO61AVKlPStzoaZvE8BPxhFh6aJ0Q7VK1ba5JYPfKbNFvqR2j+
7ksc70jl2BgSgamTwnWfxyZ/WObZgQ0SOpml0p+2nE1Myh78ajSNkR2ALwXjnTAWpYPjbrOTHDUc
/VT30Dn23dAW79AQOYVFuPWW/jT4012A4tXp9zUpvmhQrQMjz7PTgo8QxnntHaCV0aBn6fxELXB2
pyW0sRlKg2DQR1362NwtT4EvT3Wu81Vn64vUUAMctP0sM7XAT7PYSdHtezkFkbO4H1YIDyGE3nc2
hoi8Xo0moYG7Ev/O6mlth+QoIcgRGcUOVR2a2JM5eiqYAqMKZquZuyeYgspI+B0iKc9jy+JHt0F5
PdVKrDqr3FfCXbD7WHdJL8gmUAMYO0acWpiUDf4cL9Q6isk/B2zXdBXH0/DuMtv+DlU3RJNGyLVI
tfeol+JtPPXK/jPYZdo081YOgkU0c46B0akLg6Z46PnRaefEMosTOz2u1Oqba9FB2SZ02nXZTVur
cMGgImznV+VXxYdXVTgvFkxc1gsFhrMQcw5zLy7cekc9O859up5cODB1cBeuWcLq4LEtp3OJiyuk
swqH3I3pLQUt1vRpiezFYeUjast9b9dP9lw9Mg2WbMCORtMtFE1EFGpgaPnyVFnoNFRZXH2ybCwX
3WtRWFcyuC9DwR+qSazrBu+KFfBXd5nOduWt+NQ9daU4zwv+0Qakv+4CNfN1jqKt7/V50e0OHXlc
anFZpkBGmT+2uAfVw+A2/sWrLXh49QayxpOlI9pWaytz1ArOzCzBTXyDd/JlqrzvDmFfhOq9mz0Z
YS3h0+vHlQcH8xUamUc6kc9ZZe+lz7+wPl4id8C0zdyWURZuvbdmNInFWRhVdv89zk0eQ7lZQOis
SXjnwjQsDFOuUYD5ZdXBPs0+hKo+5b0FPe05uAE0YeyrkMe87R4maCuigrzrdHegusv2ZK7HaBwz
uDhphqhmFzs0C8fMoNeXDn+wQ+swh/CX5otATdjNB/gerFiRbx3Hh8hyP23kFK6KjvwxI1Hx0trP
Rd7fZU39aGEsDnRgOIWehV7UrFiPjk44sckBTASgvVJ33oehMTGXpU4cD7DJZJYhltQ/BreKve3z
hwxHJ7LHEreLAg9ox/ngeCYV1ZQw27eTkclX04BGAHFTGmES5CcuDV5R4WHNWcE4JvwyHt2qfFiZ
ydlPYMRE2tEssg3ZeFMzAHFqVp3Xrtuc7eGGxiLwBNYLUZBoKvetN/SxmQdQyQRaGQBfgvn3rpxO
urJLUDJRTNXhkTpOtpYNMkOHZnY05AG2DTh/Fn9sPR8HOJCxQ6sszkN/57hWB9dT549g9R5kF1TB
Qb6bsDka53N7QFv7qQjyl2Ti2lP7u/LFZx9MD5NPTkT3D02X3VEvWCL0cQfCNGK1/VDCMS4P7FVT
Qedu5OYdjbEdsxvzU3VbiJ+Cqjl4H8wPV2XN9hx27Dfw9G3kEjGkdu7Dcvp0CX2ufLlZejcOYHgf
BCCsVsUDvznX9WJKHBI+cDS1Dk5sPIDjrSezbmvrazSBwksUOqg62/uWcLiA8XM+BU5C3A48Yelf
K9Ekte5PUrKDHLxTjzqTNUO29jz001yIu9bjyNjlxpEDuIFTgStsLjZELOK6rb8qz2xoFzw7yI1F
tXzx6tMofi0CIIrQnb5QwSvIqRYmhhfZtbk1bkXupDNEARVOeYQ+uYxN5T27U30I7e6+tKcrU+F1
AoAWjsvambGkgtLinPNx3xfNkzeydWf3GwKCOW/dVS/zvQm8O9OTZ83pq3LtjaqXnd3NaOWxDr3K
2+VIAGGjQnkLl/lcht06hJdVVsypk6H25fVKtVkXa0UPgVV9ANE4OpQ/ADA5BtI4aFyzT8cn74XT
7UJ7mLFXGT5RCxF+GpxH5ZOVHOQz9+AnYFfmwe/JI63K77aFEYCswrVlLZfQyH2GEjly0CKKwj5l
CqbWgtA3eEEg5tRrLO2ebc6LiIZoCz1HPOlC7zKFHosVau1NJX5K+TwIeRcsNXY2lnoNBTvo3Pvu
89TV701Nt37O1/akd7DRXPFa5xEJwaYlCq12tobgcx0BBjyaUG6lCv40gXjJZ6D7dp4OVg5QLDt7
Ac51We0p3OrELcneOrQsu7NG+AzS8IC08aB4dq4F+XBYc2Kw52Z9vy1486gqmB2FXhX7tr8LOvqm
e4p+C+gKYfnWAKduFlrB8g4UQbP0kde0n0aIDa26p2ailzxDtIUVhjfWq7xfEixbnB0Xxn6wupNY
ZgAKijCYse5oh+yCWnY3Sai2haP9QYA+CQBoBF0sz+lDNjcrGzNtGjTHOQTTQGfXtoEFsZIffec8
KcHSRnCydujyjgHDYzX4O2Csr3OlksBt9tpDFwNTlXx0z17ZfxGSv0jbTfNg3kEOYltbGrBwAbAy
3/AS+AcvU+3Ut5pMPvfIOQjXTTzoMK4h/huhzluPenguWaVQB0r8SJSMnlVus7BGmchhFelTK9WM
rgdUfYzZd0vRP7CsOdlThzIcLHXL88441sfMHR+beoigtEkSaCL/gQbOHE9whJOeBYzSeSjKOoy1
1yaKW13cGutR5UzFgPO3Ii+fbImmiwPf4nMd96o+6PxJZTxtquZWQ8EEtU1hgg7pyGxK2obsW1mv
WQ1QAXkLlLoE0qJ7ANWPKJmjpgqT0vbSReWrngSJmPv1yJ2HBaiTHKpv1K1JVTc7H1jLgv+Ixx7y
0MicR2qbNdDV801AxZvbxKldA5qedzc2PB0EWXflgtrL3izWCIF8Lzs1Hl9DSgvvk3sxXCCpTLGs
UMhM4ecYsp1xxSuo6KsxzFaB8lYhgCsUyN02rMjRDYO3oHevpWM9qwYSpqRZKX+EZ45MCK3TrmYQ
6nPYZkI8iLg0eIaw8QyG8I1mJm6ptW1qsYEJ7qas9QeUr48DgQFjY7o9mtJh1Y7mhP2n93Zc9kSr
7QxGbDQocWq4vBgvODCmcmwChOnImnSR07cQetNYdNu13mcbGBjsBYe6gHkyhzvnXLovlcJVQOEZ
NjSo39ym39qQMAvK4kEycy4bIJIoEflMzn3hJ9TGlFfwxwAvCWvknoL2OFgVYuziXVrqxhkdDrzj
kF3VJ6BvCsgr2WUjWzkOcVAxyzTzml1v9y9azm+TRAlCZ3hH+saKmLJTEngHCGEBdAQQR/W4gc7K
BYYkn2H1CLRjXVrNYy2Q0EwDw28LATxbdn2HYURhQafMUhhG+PBdteWj9NAOtx0Bfb7Y5baMdYCq
v2f0hpcVSSlIG7dYKvKqIRViXGH7a6OmZdiGqPXEXHzANTKHpyvKMUOXSGcuZKE9pAvPlQBEgS4Q
9hiGxX1jvoSFRrblCUqbA5S4MabIitPkdRtqQEAEThYWCOY9qIjAG2OrDYtEhsHV1uo595sPW6rv
gtJNLTUBXkmfmVPuuJniXjIQpXjiBNU3QYCslbrMAd8zrKxUqrpKeC6VTb/pg6VDOZR/9Hjgq94K
tgHEfNAGh3h1R1iKth7UxLpN3qrPoq+3vdb4o0Lb67v9ynWnU55b26qwdr6gmxz1QJj3CEsaoIFM
ZJDtG65XMIfa+OW39utiRWq4TzJPnLoqfIFV6IYwxNAwO1fV9KRq/77pgdILUgFG7ML70jXxwH0v
HtAwIEcrlATBFwf5N2Gl8+y7QRi39pi4WeXgh5ghHlwsgqNZM362p0Kc/CnY6ozKCIDlqxrGYkWt
abvY9aOw7F3pdeuRItLT+bmerLNNAJ0EoBJHVQhP1lJld8Gcd1HNKnEL6vul6c6B0h9z5r55Mztk
vo2+uMBG0wQDP3cai8hh8GuVYXgtBp1y06cUE06vCb69PL8zrVdHLBiCw2Dne+h/RB1HBMD+W87L
LGE0ADbhAVsZiIT1a6BPUIC4itGBq6Jqj6hadcQaes8nOFhUhn9pU2PQlitMbPS4kjWmpJ4FOD+k
x5C6IhaWeRtgMBzZxQJPYU9e58L6nGwN+rh78nNI9KGrQxBVV9NMWy3GTck89AMFfDka/7S4y2oE
MDbmiJ6s3g7MOuTSuEne5jgb3F/XGaR1vCxI25GcaW+2OCd3CxYTtTNvqZ4PveqataOnMCqcVq4W
BM+ZySeLFe8ahaqaUZuX4wqI1YM79p+a97eiOF+XYWYizdwiaiUFsh9ca7s6l4GJaD758ZwP3yHt
UJPiAYrpJp2AoeMqnLD96mogWTq7K7rqgThmndc1zOXJPUTOsHrV4P7SnN55RZg0Nv2Q40dDG7nt
uL+3nAydnDOtEY3TWpSfLZ/wvnuQsffxRDB829idohCAZE7SWk4kkCQwzUmcCWOBfoSk0bxUuCBZ
+ltVmK2Dwb3j9LhX+bS3sJi1Jg1GsRCef88qtoEh08fiL1CitsovS0F/uvPyNVfj1uN5H7tE3gl/
WaMVmiPSTLsMl2f0NJzrEd64bMGamLeqRus6V/O6k8OhXtpE0uKIcHcNVQZqOWJIu4hdxoYqdcLl
e5zUSo3juvf1xQEm4izTnwWFa+QTtfJyV6AYw/DJGHi1Z2+U8eMi8NOJcNcjkT5gfR0ZzXC76FOY
k+EYQIY/qnrg9grSgHkJNQmF9bF6luFRe9AVliMqGnv07LWsm0Nmy5Vr+qcl9OKmgKOwRglVsNrf
DSSPx2n+Gimf4poAGcbyfL3yCyRBtz32fDqzFu0DVl7/dK6fTLm9metbfXrb7GqujduU8VQZPyrF
BHNLaq593avID0IVu3N5nW3IF2oH71VAF3flivyuXmw4XDjeuRn8rdUsh9ad1xY+TLVwWNbWfKZj
iajNAID5vXysMIvvXGePdbgCe2PTAcXAJejUhokhAWm2jG1MvqYahRMN0Zpqy0mpwmktJRZOME+8
yYo7IUmsjG6HPrvoTj3Tcn7M3QEzVoi9AJJ2UpfBa4MPGwGoiVdFsUI8f6NTBYU14UY+ls3iKiCH
3Lh5ZHUQS8xnZM0AnILRU5tFhn+CST9Z0C+PfQ9ge2+w8TdQfswVw6jA4jJu5upqlnbfZnXayMnG
fqJcEPwBHC2+BUs8ENv4sl3ybotBbWTG4ats5mU1l3zPQ3DqZLXHaTsMXZ54gJtw4kDVt/wUA8Nk
6Iq3qba22LpeZxU8kBBekxxRebU42QOQ8YuZ0QzMRJ9QJ7cJsdGEADR7mAvaR1NIAKNq+BeGzImt
zPoUlUhMH2xN5aeq7Fd+1oJq06V6QpLR7hakj1c4eV8bA4zCZ+yu6NWZBWqt7fwRaOm3AD4XDxNE
exwekJWSMDjyvOFSYggAwkZ38Rr3pQWyMIslbcYgoa3/HuaVhXfUuVaGPlJ7MHGGyUzkwLS1s60q
cUv9NBd8B+zyfQh9mFlj5gTTcZFC6+zQN6MV+6T/FE2mk0rlsEW3hk036AA543608ktvy3W5YMYq
1NG3vARz1H3ZMPerdOb9oDHMcduXwfTfLp66YzDPrxYYpTDrtNBi5XrDuXXVoQybE7HauwnBbPbA
bod3/bmeYfTKBszRZrBQfNMeSXit4RU5B2btwr1gJaa+OC7jcig7/60RXbOp2VyuamnvMOVIA1t5
cchyJ+4d9ezM5Rc8KCBULTW2wshasGw/eOELiCkw0hQGsyUzRXMz5WnhwJ3Cks1ahHyO/RxvbVeC
wGFyLLwiXwPxs4DRFoF3j8U/vB+CrWxmXexMe2kZhlXCelnFExg98A5erGj8P47OZLlxJAmiX5Rm
icSSwJUAd0qURO0XmFRVjX3f8fXzOJe2sWlZS6KAzAiP5x4poKVedzYjOz8eXIXYiA+WFJ1saxlq
OhWus27nIg7pSIpvIfV5MOVztBTRZp7Z4bqMWzOy/jWeozZrE54JLtnazXCasKHFNnNfpLVNLNQh
jc2/TpM9mGV7irMBT6DcSsfETZv5bd30N9onBlY9dcIUFVuDOjNT/U9mtRg/x+rgWfGX7cbvUzcc
VUvRMo8pf5vKJm5bPpt1tLOWcjcq93uJp5MYyktLmNXm7uN1pfE0l4tvjGtLrxchpqmKH0Cxf3wy
fyvuSSss917YsGyGssNcfhbOrC7/Wrnz2TGEE7Z10xPU63feUUGy6CCIuoFZHzb4wdo195G9HlGZ
8lEcULOv7KVjls0AOqf/6KXdBWtsfWfzSnAvo3G06wu8CT+7W395TsTIoXPcQ1yVAZMhzhyk4FSo
z7GrXlQ4ar/RXRDrcPDX0dSbxhg2xbBS8ZgpS1JipbcA/nIDffRjRN6eR2/fDtPJyHIq5yWwk/Cy
Gp0RoP8GoZKPloddNrFeKlEYgV448T0r3GVDf19H734Vqv+suDoRBL/cFSanzi7OOr3Gev5rrc6T
qwEbonYIWmk9TV1SBbWVPfelcbUr24dz5mBGi2IlbjPps+fOV1uN3+M67WyojqieXtmQ8zQ3OYMb
tcx4wFjRHquQKWS1pfB6sM1S+iHDM78d4+1sGGi8cQOaNma+pdoXOWenyBS7e5xiJIpLU6YvWrhP
mrE+Ruy68ouC/9Ut9pOK178OElmx0ne2HC15Fx6daZqDSjNbT+6DmDhPF99rc2ZcVYtKk2D1NlMm
CUnpnlbrTrORVOVZxO7YU3cLx+Y7rPUJTfQQpRVzO1oGQ5/tMU2C3mjkkQUZpP51T/XknBI2DaUE
YTLjHd6mxjyb2ZoG0ahvkTOzhWvmmw0pYyoWFgd6MB7EOvxZRXacMuY/y33S4vT6e2I45XLDbiqr
PkUJy+SW4mC5db4ZzeqZDvspr4ebTpu91tN1wPoNAcdb0juBscinrA2fXYpAtrnsYlN2GyOuDyqe
jKOU2VYk1T5xjUOJ5fmfvRiPZsuvxYfFffpSVUz7M6/d1252CV0qxknUu7l4j8jl1QDgkbP8OnqF
abdTpuCrbuEhymbTlAp+z4I8rKrfwV2LwyC79cbhGgXZ/U86RvbByTC3GzPFlQnTHKQ1123H67yd
VVoji/GSWKYJuAh6UfCPQTe5P9tVgMDxDO34X8cAYHHBdQrPdHx7sr7CbHycyoUDL/8OJbloVuoe
wSfp52TlM9wzId3yyi+X6J/VJcZ21DL0Fzv/STOhD3IFClgSuktIRVvbWy9EHF2GzNvZDR3QmEdb
magbic0Xoy0OCmXMsdh0xkzxnJa5Xwl7HzF/BLz88YYacVzuqZtkYK4uQTJ2tpkq2wrScmbc6IIW
SeCNcTvJ7mB3yX92EVPwhMxIC8RIs0gfjNh6sFhynKTxVgjxbCr7AWHt4hkeFaF1g/d7ROzelXIs
DokbEko4leAq7lNaYYzXpfvV3rdyuTU9c5iYUSAWIBqj5jblZ6M5mJKglh3NjKhbP2Np15pOfjPg
gSpke7DXCTTCM1By6NmcvN8k/YJeMdhoUiJ7zOG1tC7+UmYM28ipr46uQ4qOlF9sao+snMvItw7r
zWLVjU+m9uNQyrd0zVKuKtYVO4P1q9bm1VgHCiYHF3G2MgyOuq3SIYlqgnrGcBked9HZHJ3QJx7C
3K5TV25Wu31uLHnz0tpvpIcaZ7kI5+uVlCUfUvAA5xYkZh80i7BAEsOtU2cnHsM5aNQ1vR/G9Loj
cOW8V6XZHeVQMjwev1QRHwugB8ncT5nJ38KAe24lk5DOZr7Fp1k3Ygu1cmoyA1625c5q1G7w3F0R
W7/ERK6bXK+HNkMpSx0kCDkwvScJoaCCL5JLM2hKHE7yBSTwaUrkfw5Tz0A39Z9kRWD0lHcv4/Sp
jXkHeED40/XDqe2939Z0/wuJJehWJwsGbFY7bTOjLN1hK4Vxi7zpYnfNg+iChtbSl6sVF5s5oXYo
JWUtC2s5FMJU/5SOvlrjglJdbLK0uHWJuJ8yCt87yeRx2gru5vG4dPElzdWD6ZjFI9rMJ01ntknp
R4w+Zdmj7PyahU1t1h4cF2nUZb+kHf9BUB+pzOELi746SqRF1XBA0Os0THjibZ3C4XqRwfdQGIGX
jAFV9V30q+Hrsf72RPvqzKyBcWF98+qQL91O5WxPWCyAkCT6NKrZ2bhNqRncNvvKs/e9Mz8ITeCF
p6pgTRIGTWF9ETb36rSM79zOajunNohu+9Q1A2J20fuGV79HpslOECTKqMvuNMXAHu35LXcEgezz
E2THfjDt/T1Fg0Uc71aH3cWsvGPagnvx0F8Y0+pL0QACmCtLjOWCsDQul3KtyBBzL2u3nqqOOybF
eqLCEoENdpsZ+fBkxrq5gTOWGznD9wiD3d3087O/LiFHVNxER6fUqT/k5rjHsl5/j2G/7OPUfYx1
9GrJ6aqTu+qe8WGYdrnLHOhfa107cjSZA0+6PtlyWNGdvFtnz2NQRO2pZ/Yi5vSazC1PZtpzGTOe
y632AoKzGezifbCNv8wK1JHhGcJP85C0lk3/oJ4SZi++sIDrQvU3sdz/nLL+Y3Tm12jK22hQXtEy
2UFWW4ztnf+yaCiAiBuD+biFhL4+Jm50tEf9l7PJQQmPT4Od7uxw4kNbkkA5JRVjNyBEj07Et07J
kXCZMaRAN0kH+kL0aNMZ33aJfGuY8G2VQBlcM3UZRnEqlmqBs6p2q50dFms8NmyLPeRldlAG1ycB
qbvUXndZVZ4It3lxooipk/0VTfGfcHS/8qjDDmTrczERaUDcNy1v/zF3udhoIBTmo2xyyq3djCI+
D2OQWqwo5APe1HANmwoZg5vwYCA+lY75MBYjKEv2tyOy2PY6nEfLdlLOKdPLLXG9Q+yFVFKN/qJc
O7Jiq/Y7hllzQgSKmzmBsFvr1TPEK4OsfxKy2L0nx+Yh2LmFdjesg9/GzoS8ORYUjFntk1TCjxIj
SSVO+ArtB/ZRhVGguvjPsgqfqdW5XErS00x0uDoMmVBGxiVc9Dkp5AivgBBRaH3O27oMdCGnoJ45
LDOlhR8xu7pps7WCSE4O9GsnqXbzJJgrL90Znko3bht+Gbb3ZKv1MibyVowlFVT3lCbdU7t4ByOb
TWgyITayjJmf3bGy0rxFjDmbwv3Xxg1LYeKKyKfyn7Mmz71Vfyj+zpFSZ5NGjjF//uI6HuPk9FTZ
xZ+uUm8T9SCPmLOdXfuZUdijV5svxWoceBfwFSzpTk1qBwt87Ebjl9LkGrr5ifnU3wrcQE5LdE7S
2eJNyN0diT6C7KGBdUHtElSh8WJ4BNIYlIiJoOvL70hgfu+szKK5pmV2LO7bAxPb3ooZ6a7Kcr1J
u/v4Juz+TaqB6nDSzkfnCOhAOH8i6h3mz0a2PM51eBCZfItn2oqSR5FwsJsY62u7Lk9R23PET5hO
Z3VJyuVNJlni16ZA6exb8lxY0uaHyXrUct5FhfMqmxoa3bwzxCithgxvTus+Lz2vdGp2qOpUs1Wz
FSP6RxLnG+Em7LBBHuW4mParQ6mU3nvTDIF3O2XO2aJK3CE7lhujMn40k4CtYdg3xzUf9cy3gKF8
7xAmJv7CgGPP8Rz9ZJqbzxEOTCGhF4vpZPueqFqbuJBA9hklTwkJEzPGFd2WHPSI6Kb0cVq9jx6f
fWj3sGUR/hLghjmV20g4RytjJNS6f0EPIN7XtD03c5IH3n3jjiOTvTMwfYgLJudNuKmjkKrpDiB3
Y7IFaKnuM33oOsL9juuUTa8rhWeQIC98VoxG2qr7rbwG3rRv5MFz/nnKXjdMzOyt6sxbLIqHNLbe
lFgfnUi8iQzKvfSIAHBb8xw1ZXZnS95duy9oTwrHL1w67Foqe6O7mbXPMQfeUEzM3wW7XmeDy6kq
vws1hbzECWJai52H0nHTAMycy5BqkDfi01nGmz0uz04Du1t48ZMCCt3gG3gsQUb8Ju9eTRYKBm1i
pUEjoosVV94OXxMrgIpiqHDhmFuNbDi4ziap2hzcOj3E/MLlVKPuEIcRGavxHAvxZ+UE6K2le1JJ
aO7EvLqQwe1/VdzxdoQUJaIxoUYs54dB4ddcT2CQjZszLYwdP4R72xWUv7XNmF7HB6xB14jZUNKE
O6+mDzfn52Qx/hCKvJVtXwXdEH7PgEWw8dnbOnd7NC5EAOQUKI0KEmYcrrWUepu4xJorQP5HYq1i
QlwL1L6GYhp1PIvcG83Yo628Jym7tzJniJAI/WTO6d5aCWQNvZ0Xec/xwAO7GkFTV3sR42RK5MUr
wTvb+JjHODJHfeL6PjZp9rJQ7LIEZFuX6+rbqj5mZFr2ZUNV6m4cvgrhjplyQbmU9+auZ4dtoLQO
nKHbhqbiuYutYz7Ej2ltHOqEqX1dJq84716AJ9Gl9BS4eA2AcpLfmsgi3x2cm2vX7kYsjCBru582
rI0kpix/HGqCCWXBB+CyKMvGCVLMLpSqoL6qT9lYHleI5aYNMfSbybvMu68kMU61BzWqgRgnKzuP
k3Xk+JsCQPaDu2BjKPWjxSHLKFmTo5+LS+LkuyZtdrINzxlZOwRQSPiU5MmE9qLM+8xgrC1kDL+f
ZLpXuSu3E4uhgsWId3lRw3kx0fI9PfzEhvtU2Cnslb6IhWspbtM9B/jfPibiUidsfc3vqIw465yF
T+N0xG4IodcXyEWS5srbdgDpgljMo+HU33oa1g31JzekLt5y3EPOmH3BQBy8xHs2yxAFrKVxYVUd
iCcDvXzZtyVdSr8eAQaeXS/7VTMHgdLTR1QnrICLFTUmRhmHSMnQJlE8bcqKN6/zXSN5GbvoP+xO
wRr2Z74UI1pRHkp+9dBE09bZrR3SEXlgetXWXPn5mEzbxvC+a/Vtj4IfIDb8QlNM2fi6GVs1JhFt
crysZNJx3lC0OfwuSbRzjP4wdfG+MpzPSGRgKMXnGC0587B5Z5Y9GaT8YtoxoLfD21zIdzHpU1aw
g1x74avKQp8H5mR5BtN/HGesXvf7fKJDUHCc1vQJBXAw4nXYOUt/sbr2sUCp38gOwGfoLgZmh6Gq
btJl1UjtAvCTDMH5wQooiB9ViRfBdQsBdwRHv4ET/qCxUpQvFK6MSM6LG78kDvZpww1kLmHCoZFC
ePuoR4/PXJjpGcC5KGEwdYKLjjmXJLrDF8oxN3HTatjX6TxWQ8IkH1qigqfl//IOEzo28Ou+LMmI
QJRdlBz9NNU+7VeyLUWXBUsPrDiFGQt7iwx8oO5PzVL/8O/f5zl9bCoaRbitoDDmcIMmsvVS/vJE
gVOJk8burvohq93DyChGJS0vEuwLcnbsyaM1zIrixH12434H5XdKQVbDuKt5cJYTlzezfOcfbasT
uBARhBxoBKre2so4+eGDWDZdigloKotnWnJzg74csAElMDv7Fo868IR7KJ3+HFuSS7i4mq61xSy+
LVr7T5lF0Dvp8sgg89g78jsNo2fqOLaihQRsqimQUWTu2cpDrnyR0k4Zuwo76MiJf9MK7s2bekYb
KS8CVsQiGPv4M5wXhA1rOvQGW6ay9IRsrTdxGJ7U6nwSD1Jt19AVRwRraOUipeAUL8NSvEUiObfS
u9HKbWUqbhAwt8qgg2G5Ld+prqxD16qtKMwbdrGfFovIYI6HKmUopFe1mUQB1JoTabN0j6Jqjra2
qKrKAidGsZ51Z9FAQQ35Xs1cO+uenHRmlm19zcuI6hkBVtNUyplcErQhpqDOGwGnlwLZQI6Q+GV+
bKKImSWXc5U/LUaoNmY+gMgJoNDamtrAACowwqXfhJnx6DQuYquZQ9SNIa0YO21x09JmIKm2k/kD
rLh1mvBr6ct/q1580XZn1ni+pdK91mPOwiZnPxKyXg+0AFzpH6xx5olV5kcrGv6+CN14njbYb4K+
YDEKkD8mlXkWW1F1u2Ti5jDH+Lh4PU9Nyf6XtdvNFWkQYlr9zLNvckEMWVbCplXYm4S3ymiblcl1
aeudkCtjleJfzD76pMsuyJinPPI+VmU+OE219br+OJGDyTqWYgdWwM+kp81sxz+O6Iy9GNB4oQY7
hq59kb6OLS+QDMHC7OGZmHd/UJInLnxwdMIaPqavNFhDPu/r2vmeK+dQwTSbRvdbr/171xEusd6r
CGK1KAuYzFi0slVqfiam8eRBiNWx+7SkPM2N0e0jp5rZudsEiWAuNNKxiiL+ALL6raea+BSdmgxA
141n6oKpHdhGcg+k6rjuKhs0NptsGM/47trt8dAgC62h5gyxo39rIx9MMzuL3PYZJ+KIQp/FI0XH
k2dHYdOgrtOpTtWusmg4XZgABhnHuHFelopDcGXxd6GoIGSybJoBZ2vbWxeVg5RYWJM7wPGhHl4T
jCvYfdINv8mxjca93eZvSwpUqNmCY9DM+4Yz+t5UPyZpe9d4+pZ2qXk0pupquMtR9imX5LzezZEY
mprad1PcPlY7BmFjn7LcChwKg95FEje997wcR5yfACRDQuAp+/9OmH0e+rB8zSfD21U1IPrd47QM
L+Vk7Q3D2daEF6hOvNmzAr5lBAur4xxLr6VZTNxTKXu8U+qSevmbJqNx47XWrmLT6K67Y6px/Yyz
7t0txZeU1jeuEuCZ/qualh8ZIc8R7XwyCBSHcLP2uVPiu9GK9RxlNECWSw9XGSlotf1VIwajFv8I
ezlYYfM7DvARkUC+Gk26+6mNzy1hodupFudwas59XdIBp3Rl0d8hTLdKFkcjjv8tEcLrkj4uwl79
qetvNaxxWrgfdJzbqkz/c5kx28aKE6TwVW68ZInzbQ45jTwhmp3OzxCpTC70ac4n08+V+DB5hzp+
zs0c5R9iwCHiuMulCTtokno3NtaWrLsn9rge1YQg3OVMdkXzX1PI86L137IANa4mllPWIXBtZDJK
7dXVlBqiIvqcDExEY8oTlmjyKJ36cWLClqQWyFCj/rkW6lytagoM2gIUf9A/QmZk1vmW5R1d1dAA
L8/1FG5Fi5YTJcUvKbC+8uAGRpv+OtfPXKvwbWOyi7Hh+tJIqQWqPmevhbhGJjFSWKZo7OyAiHLM
e6C2ODRshRF/gEvEjliFxaVraAS4MtExFMa6NMFsHeGbYrqijqFF8rXbuX/yhNqHg+tHDBik8h4P
fPaCdop0NLzI2jqpeXjUSjyWOXBxbDw5mbmtbXVCBTxNNKh+jKbsd1Z87fRw6Yvpm52kzKhAIXA/
bVtlX5Xg7gyrp3hmSjF05Usokw+couRK1zamE2Z6A760zlQ7S5rfbQGRYRArW9/nh8LYk9IJoufi
YmpbNifmbudzLV47zNGtPT3aZXLoOuNdJfWDmmzygqk++yJhrIAGq6vqbYwxD81Ol1NFMjNtbetx
mUhIn4jAqwSbZ0gq9CsHa3GUbTvMYWUEo5XqjyEWu0hNF6fkrzrGVe1nWd5gNKkPs4uA7A3AR+3I
gWGF0FTVXqrmHKKkYdUcN0Ub7wtTyU1f1l92q3ZaRju3AG+ZXP5kVZn/N7W4kJP1oIcQNyd+er4L
Li0ndbaetAIjZzpoROMBIMEXdhOUJBtvJnZB95m2Nrg3Ls2y/Ks9/UkPUcAc9L9ioTYYMyzcMEnp
0t59yd3qY6AKkEV8EEqc0TnIntHrndNlP+irfm2FnMK1etEtJfPo2U+ZNUADGePBFfkplt6EDjjv
ROzxGVrf1FmHdMp/1lwSlMvWSYGx2b9XXnOUoSUwJWu6gxx5BEcHT1JPYaVByzeZMPwVm+79ptMb
0cyfaTZK33QrbA+KhzmPj6tMfdumPBWluS+t9kmJae/05Z6G+b2N+nPlQrxlqfkmGxa9sjM1mB0W
CWn9PnIpsfHuJKscOSE5yKq+Iecc6QivzIr2YRO9YkzFL1szsASOWaoMW/HiPpVjemwUM484Y/dA
Edobr6NuDCMoqtXGKmMbD1XkUK6OJw+cQwBVM0disfXYvk+62S+hsZWdeqn08tEMzW+aLxfZyXZb
jOODhz1sTk21NXrrs3XLLQ5RYgGShfo2Do/KM16B5Ob7L/W3kMV72utDYVJLh6PcE++X7cw4x3Pc
d8MOZJwG2YOhdUaMC13GP8bVpJ8TBGH4iwnN6PUfcBUJxnGyK0AunMR4DoWDLz6DLFrv5gP5utQl
j1pv/iUy29vYigdvvb8Tdrx8NcTK2yX3s1Thn2UMMRWYXJuNU0BU6nQ8tUZ0FTbbUJKkeS7uFrgB
76RibMQ9hH+ltqu91cqTE0NduIbxKkuSCO7BqDRE41T9tAw+N9UynWVS4SWxijM+/Q9lO4ys+3zf
hvwnaxdZaQp3TW5lAfXlX5pubiMcU+i107rF82Ye02rOjmVvYNQPh/EjmUCTXHKQ6eJT8JvFPCxM
67yR6sKp60OykEa3ekynXIP0dGXtBje+po4O1s5704v5MroNGd+j9adwSJhDXD03PQPBrv1sVvc9
bkfJNktvEzvDR8Ze403fA/+RzJGze4zogifG137Z1GAlfbhh+9H3JBYsF2b9kTQDgmIe8V/OjzFL
2OkbEXGTyntr0vifLYB6Wy5sdrwBmZqv1B1PfVl+KNG8kJNvb0viOqRJoko5d2ybogBS/fLlsIY6
izhSCoyXG6ZEr3VGjKuxOB91y/7qyZpvqShe+foXjRessuPtmGAU4Gjz2HFJhTx95oNzGlbmbNDr
R23WD/839BsGmeli/k0HcVoi4Naq/BWeFig75ksVzbywebAOmAcBcAMcRxYks3XsJodOJoGX6O0f
VZl/sqYhhbpbfuihyGros6NOJOEV7neG8LhJ4+gNzPcaDvZ/5mr/kmn4RrDIVwaBlFOjGgPcGx06
c6RHO5l+6pbRiexpQfI23TkOjhncq8Sd5E8dg59apTcjW3/DWl2KDPOuKgJVqi86tF9XiItSLvaB
9CNs4Ujc/KdAq76bx987SbDKWuq3lFZkxSPkritl2ITXcm5ebKs7sVblSYBMNyORQnoB5ybtXxNh
PosJlY8cFFkQadDW+s0QKnDSZLfk9kNhOn/ycfgw7ckJFtP8FiAsAh2W27l+jDCtdNP62dlD0M14
uxYBqWLLHrcJw4KVOIk467cs0dvgJoDl0cUhyu/IX8omEdG1N8uk3SgrdWqSnJFTrn4TrfG4xqYV
jDlWhawDMkc3YKYDfB/hsSppaRMLfBLAfdNk6EKTeMbRs1WQLdDqp6FpyqDXEx7N3r7KxdkAj35O
bYeVl9aqr/pPpPBPb47PiyqTnXa4GEyHkLXWwibbXZ0ENS95sj31bGF4SVc4RKhwMdsPlVgPNtZE
/KfnXk5gGppBNFQGYnw/f9n98jqm8bNTx9vUU8ehGf945XhtS5LVVrzCtXPITcoJRzdyN6cMeur0
qEX1Va/GS15b/zplvKLc/HhAW7ON4gYm8NuKsKWVCRW8C5Y6mrV/feJeCjRTBljNk47qc0wwgSfn
o1BJtnFL5oSOQMaPOoFzC09uy7U5uHxsMUTlYHBb2h0kbUYiW+eGkPATUCPRHPsKIYEsjHwD9JZx
kIdvPJqtr9w2Q1IMrwshHAbb0IYGs7RBUmtBgsSW+QrDGpK/6Bg8Oue+v665dZJ287HEgC5gC8Df
2TFbY+JhzC9V04gaPWdkmXykOf1HnPZfyNhfakFSk+WbNI1rGerraBu/NWi6sazNtquLfa9nZmDx
s+nRwUVg3HPsnsZyfQMG+m9cUG8hQPrI/ZWVvgzRcLxLowTVHIcVP0ovl52L9gdz0LLRxuFir0kM
2egiY1ZXuo86Hl7NMH+YZfIio+GdKfjOTORPOZS7nCCbbR+ufzKZHZyBDshOCcKwjeTqpeVW9v1N
12LnVRNBBt0/Q2M6jz1db8y2+M/gQo1t5A6jsfAO6sM62G85gSH2pH1liEM4WicsIzte5IAVrz8O
0lZhIAg6Df7FhjisxWBbg3TsN03gVU9iMXbc/sMeyt9YVaSSpNV3Y/ZYhBI2KbhtgeRdr3+rWb4K
nF89P+OBscQdHbKvxRAvgcIlLFOdP66p+9oP2XsSu3hMouZFDKheKaVE1DcvbQ6N6NV/HdO8ZsR/
ZDALPFbrfh2rM+gxgUKakRt0ixVnEZk86dHO49FvmiwL5BAfvTSeeWOb6DR3FbOLYXgbLPvDKVCy
WPTrD9LDbq2jjDFO9pf6fO80XHyqmV69pGPvQyc/qXRNHrHc58t8DDH05jPYRBvxdA8xZHLYIa9o
fMYbp0wo3tJTG+ptXFkA5bEA4refh7j4zVsQGbTEF8HuJFAj8KqI5dSm0fSIrXPqF23RnEyYzRMR
P0QvpVTRglZ1m7XjfkBjqYwGGjMGzV0ZZ0/N8ApqetYCUKwvwncZ4xwm58meXVAZJNwszPKAaj7e
TQVsmLPWGmwF21U3A+7P825BxQfwMI8wKrcJ41gyEd+RruXFMdWbnACKBrf7O7a4eOb6atjTp1H2
bxYOL91qn1nntbLllx6WQ+zIfR4ZmD6MT0FCncqrq2PMD2lp4XnK/0xrFl+KKYt42MX7oAbcvBNe
u/WmRX3I80HxiQG64kX511t6m6f968wArU6j06BpKJ3iK/SAOZu4+M6A79n35n52hTqVnHT0AfyJ
reLDSqD83Igz1zXMt2SRl9TqUSkJtzzzBCb71gwpn5u9O9bFZfZ0u3VBWQlfCBYZP9QlwQuuplc0
kuaCZ22fViCZk6ffpDs/TcL70JPz7U5NspuS8egworKyel/b6SdjP26Jon5Zq+rJdLO/OuKvu7YY
Sb3yMigP2QEbQJ/WRLmUVPGxQehPXk9QLcXeKfJXPa94hi1zs+TLsV+M336KHk2mRRBDVs8LyOug
UJrHNnyBiTgQd3EYLWxkU3kuMEVspMOeusxCR8gdXCVr/Wc05dH1lqCYjPe17R8chyreKooVhsD7
63rF41Jhw5PsKljj9ObZ+ZOa7/SQRz2qjH/laByMtZzulNdV9vnL/H8iGsUeBhnc4hWXFF9NZ0Wn
8enly/dyHxKaxZsp0sTXotknDMkLA2M4MaM4cUKqnEHCv1uM9NX9+7Ydb30MesSzKwb3RP+85ePa
lWtEAInA8MSOFVgOXV9nrFWbkHmAn6GiZLH5RDzRGwXd+2TKXynundvIQvk8Td+zArhhXDiS0xtu
8Cu75OyHjm049HN08UhIM8qw82BZ5T/XLn4aiwAFZRpH9vi8UJi7W3eprs0EIy+cJfBsPONjb/zi
vLwmPUX4WDdk+GAD8UXKXL6dHmcSd1EZIGpzG0i0cX9nRn0TmYQ07+mMcOd+h1Z5rOjda5Fc7dlj
gYu7y2v56/XJM6O98zC5Qb3eB9PagBJr1K3Q+Xa13PMKyS04NdZSPqCCHZQ1/0xEIsglvYyx9+1k
LmTL+FzlLJ+ymqoPBjgiyyJ1oLsPbhkh4B1JDgKHDBPk66IiwC+7e8mQk7EIR5emj96KtVOPxf84
O4/duNlsi77KxZ0TYA7TCixWkkrBShNCli3mnPn0d9F34maLKsCTBn6jwRLDl87Ze+1o0l72YnkO
xuJGCNPStmj4kQ5W3w6SfsdOm/WQmTaN6KrFosxhy8XQMLivGBOzfSsX7Upio/CjyI3b3ktoIufN
TYK7j1ljfKr9wNhIKvrYKDc+YyIaFKH/ZZFtkyTGIzxzJry2O5nM/RVkdmJtqKeagC5b1JtuBjKB
9LGYDVHRoWxHZ78r83zj1sHWTCB0DMhZVOa+MZShXE3rjStvPFlzLE3Y1xK2eSohpzhST4b2incf
qAko+CEMd5WcbmSvetO8kcCe2PGG4GZIjDPlQNtPfol5eiiq/sJoeCj91pay8M6izZwo3kHSvX3b
4ekbOS5xmlBOWJNueloRGwHIoB0VyaPaxY8KFS4zEN4j2aLBpquX0Rvu9RprchOb4bkKXPzl0TZv
kdQVrnJfxyPktFbIyV5DiGnWzV0S8eZahSK6JnV3ZkbRTTXK/KGM1dAeOiA2cXns1GSX4QRnuhiO
AlqWVVuxCXDbdanjSQKzbKJ7U2W0aqZ8qAfV3Y4i2qimH9eegtsDV+i9L8b3rWvdZ5qxjqGppWX2
W6TzsCpD8blrA5iJ4AMLI78rcTu38BKZAv1LzBF3FVXBD1Fg5uTwM8k2HV/1zy30dbpQ8mko+WtG
3Jhi7NpVX5y9Fs90bwJoi/sbS2PsUPlcIXjdNVZ3zpJu7Ssmg5N5TpaFX3opoSX1mJ2Ims6jO4BB
x7TGBcx5LEswZtLpqFDAFULoyB6znmaq+6Q21qbvQaExRuZElB9CtAvr4knTobwLionnVLvtTfIT
kTzdu0njmHF34U52Q45AcCwUMJrw6anyBMyVEl0ZbCv0NVz4+wMkhQ59cGiJd5KlFztZ4o/Vq8pm
K0RFgENZV9yyEt6pvrgTxiBDBEnOhDXKm4odCzqMUwHixwpgGboq3jlIlAVlz8JqUT35O1EyHwW3
3mBJhz/Amo+Byrwr4+oS+EYG8rB75Yv8Mfi1o3bVsSqCrVsIz3nYPCZMLWVVP7Uu/cpmGLwtyjoM
NJr0LADiWlPDEWjSVZajF/zRqo4uD+ViQI3ZsmL6Cnm/p//Z82nhc2KDuVNii3Kn/GEqxg8gohdR
QDcmD45mJm9KWh2YknYceXdmT34AX2gjte9V0G6NSH+CePOaTpVAOQxOXTWVZaMO6AI8OYPDf67k
Nwi7fsGW5LcGNJpVMbyFsrsnhebFs7LfsTC+FRpGRI3vfqOL4c942tTUCeIJoTShenvIrk0LAWuU
TG1KkrYCzziGcXvisT4JtJpcycCvY0pAPaZJJcBhV9wonvYkZ5qNm+jgqYWdyuJ20McTjUNMZaFt
IeQdQXpFBOiufCmwk2C0pdIcAHr6FKpN2HPydoy7pz7ETF01OxDRl07TjlndowIzy4oiR3BuKCh0
7IUxjctnAZncukzHLXqFu8HQ9pSn37o8sWnl7SapBuc/eundzwRkWT7qD6Um0hkyAM018cVVpce4
1c9DrlNdF5+Mvvwc9e4ul4Y3lON2p8mnvOkcn+KYq9GLzcPyYKX9i4ILVnJZ1tCqUyYq74XaOyNz
ijY9UlxXQiWbGBeJIuYQQzmivn07ECQn4AEcG/E81ZBCo7xHd763uoT+5qAfLbLZQI8o4LzM4AyT
HglOce5D40ylMFvDkPwdecFtzv6KvcArBzaGy22kAwn1gq0VhSeK/hR94OH2Xf8pDepFskrYDor6
gM3t3pAS9nCpU8lk4IXdw4i5ZN1Eao/YLLqL8nJfGGhQQcmcTU9C5qojdw5p2vPnfGhj+pBm7Q0K
VA4ZQ7lvUUsD0zNWmhfg+rIEaRVF0S/QD2DvrOJXaQqXoTUerHoUedt0AEnDW41mBFoDYFBUPjaK
sVMgRYAMs015ml4MSdoGBgWC2gOMAExBgXKCqwC9cdPG7CpMdR12FiBTPGVx4q1hD6yVUHWo4Xm3
poY6R4jTF8pkJ2ybtx5twt4o1ggCEft57NZiI0CqjFRxm4Zyeg/a9eAjN1NcLDmVBzY0NS1vDY4J
kXDvMJ6ePW54Q//w51Cat1Vl3o8yZ1i1xomj+LYeQxPK+lOBEzcfEZq2bgkbVVLge5TxBQb5w+gG
7Ex9H2UlXowOph9NP/mi6sWrRFcC3BubgxqrSo64JQiLp1KxOGZIOUJfjzRal+7vGL6kGirmxsUF
Se/Db/e50XL7qffOS3lPteHdSny6h/JtkHacalFDizHBdnn9EY2cho3qko/aschosGem8SyNFvnJ
vD1/ED9IBkKuJwbWBhaouYE7aWdljYVl5Bjlxr5GbTZ9wF/AkShKPltDZ8s/Hcn4eCzs9upT3waU
F0IV37uV/RoK5LdV5G+MzkPWbh4k2TrA80VOYp3pEN5qCgSskTaCXOWnwEvWBoaRvaG2RwNWOP0r
qiiWpqtb4KWYz5XHdESEZOA5GwPaq9Z92ZnPVepTd6E6lAMVySkpW0KlspcyHEPpzpWlM/+l+Mot
5CGV4d+3hag7niiChcJIkw6ot8kzAB947Ir2UzXRWzLNQHTsJtl/3j8GiKOt2n9TOXFsAAEMxywK
3JVIORiCK8pdpqBIIGRFhDEd+WwdhgT04lR/LAKv2eSKPq76UhFuBiP+6YnGS5CYzUYbrZ8JikF8
5Td6lW8VAycNpXRL4MM2IQy6JZVq4hp9mPUp6T2C+NYGys6EtSX7WrmNTcBkoWsdKQJtq0x8AQC1
1wAMZ+lo5wkmu7Y1V6Pf7LsK7qKGfXsY2AMIrryvBf+g9PGmGQCM+qq2BV9FMcpAHFC/1X2GM1aI
+cccdgqHP09shnXT+wdJZa8uyuWuarXfEvL6Ag25T7m2JiaTv8FJRNRwfnanS8I5SlhnDUhNenNJ
QYc0fgZvKkTmGev3GcynGi7TBOYuaholaV6D8yz3FfVzvwQyIpsbKXRPfKv7oI4S2tyUtlRRYDGh
QqgP4puI2XJtyoO/ErwqIJnJPxKexWeVsGXrw5OahykaQn+rZBTYm9IEn6s/JUO6KwyLOLbqdzMI
dh/Ud1nSPkq1csDz9ATY7D2UOMVFSLeiSGMeAUOPeooRW5g3bkPqYFGW6L+VW5It13GmNuvCHH6U
yBYqdxJ/tbeu0rNJ8CYHNciLuE72XZs7OfZ9tCF0yLzq1TeThxhcSBIrRx1j2SoX840gDkd4Cw95
kxO+Gql3hh8Tjjnug0h+RPQ0oaWMn1YhvPkee+Q+RdZb1axkqbxTun6be5hykCGe5Vzh2Bq852RX
USdsL10iQbaIVScsokst0amXCvmtD4s7C7QvtdVqzXHMCUuF+i8N4MAKnssyvkdBsq96KJIUTdMx
Z1USFIAJWX+fyeGjqUrbptJratb1jVBr95aCGdrEVCmXbUI3y/9BmuoN21VKvqX5nFE23iBRRDrZ
P0qBtHYpTFoKUj8C74/1wFZa6uK1NwmszKw+J03xrLUcdFO62zKTeGL8lnsLOb9q3ZqCadd68XOM
Fc5L6Elbw1arcY+YECP7YPuZfuiUYuPL1pqz6dbKh2ytjxGnIXl4lyrWcGQA23Dy/xA4Ok2Y+VuQ
+wmtxvwMn9bnjIvFuW8FdhrWr0xoP9Jef6kRg60rrbJhyX6qRnqozGgrezmhpkP/K/c77PIYsulb
nlB7HWNDPYqR/xvN0ilPw4tRgQHMa22FFdPBvpMhTRU1ahDjYWiSjZdKeEXdNaWXDWezJ8I+bgY/
xdMWGj+9on3tPH+bVijQ/WRLp86B7Fs2cJZjojliY0JUa/gtgz1CZmb+0Rly636YeFkIOtFfc3KP
R5T4Zd+/eS6dvnpUL+7AUGFf/8HxHt4yTtkkCOw8NVFQD+lKqOKLMB2KBWvSzGTxBvX/c5RFtxLe
iJVXc1z05JKtgOl9GqAE0S7KbwhB99UY37nsjhVz0tQSYKCJv3CnrWolPyXUIVNmJBlliEYNyM/D
NaomtutCJ2C6yMFDY1e3mp3VDufAJ6jBM42VGOgXD4XrSh8LljO+fmHUHNT0d12YvCRTeO2IT35d
6ZqdD+4hiMRww39QhW3yd39S1LvpJLfQIIYFTUqyqxExn/cyi39202SCMzCf59DtPLc8aG5DCHK4
bUt5P7qePSpUpftMf29c7xiNTWtrYXdUBSQ3EvwuDv9PfQmCLgL2EA+oJHw3OUqF+x4WFqEKqNe8
Vr30dc+yRopH4os/mr55TT3ZLgMYlakhrnoJiQbW3nd2jbUtuD7vJXf0Sg1sKSrfhC7adAp0e1pZ
+O1MFKWTulZvt9WQvwxBA6dblx6zmv10o3yGqfIbRssDbXAksaZUUMnA3R8Z9E4hijiJLoM67h7l
MDzIrvacByWGhITpHPbHwRp7JB2mH9thiNaWdqq81iIIVa4FJEM5j0b+6Loi4hhZx51L52xF1W2f
+t5jbFp7WTHuh4RRGGfRJa69h77p93RS6rWRCI+eAa8/idih0nIIvQe5xWwa+CPdvf4DHJXAqTEt
1vS10Q9gGIgq+W0yTjeWPnV3u63q5h9lgUyMOXFVVNZzBU+kF5sJkNw5MU4OCJc0sNgFU25Bg5KJ
t6NVvlYx2itXFN+ShINCPTX/Y+mS55aTu3gSTF36XZJMs8kGHkXIbg7b189SVZ9hsoMLrlxtrZvl
C51p6r+ahUwsiZ4oTuhMMP1DXOAI1H1KIUaRPERISWhRIcPlOE5m2bgNMjpshhngOQ3zdiOBVLQt
vnW94w/HGkiv13cG+hQbk3V7XTW+chjq4BG9xZOvVidKIpyv9eFCReeGjYCHK7a4qRpqBl6gvUch
ZMeyhfrtiqeqsj5UinvkcsEwETEjxh51f8T9PSOvhM1I/qDfsrhmuvoeegU1swDvuzCgRx59ADSW
hZyXSqukSOy3EewZRgxvTH+22hpYiS6+MOtvrLT6SKpB34o5VeiQTgLQknu8X/mqljhsoYKdoJL+
L4C+SIAEpA+l0J3qXjU/Wk1/9XX6/XqPMaYsBdB6ElvNkV1q8ZKK3g37RXr8nXoXxWyQOzd8SCqg
GEhNXky5H2zDG5wJORO63eugI9Sk+0DQB6TetrCBNT91TfEjLbRjBzNfFvv3ShzRYLB3QzD4UWv8
NbmgnpIkwT9W3ddt8LNV0e5A16wBBXGYiuXmrFWU+30/OsRSwqap9g9lO6mf8BiwQHNoFylshZdh
iD5K3N7fh78sZdbMIpLMwrS0DsmpozM2tE8M/quKRd0dn76//lL8yywJ0ZUS1Nd5GOIqGE69h0LQ
Mu+iod/+y+XBePzv//ydXYNFQIBTkaAGlz/lEH18JWwIcr7ycBZyFnVrFonk5n2TDprpOdgkdvo6
tKMdBuQOTxzyZg/gybpfIxO107PasBs7xPXm3+5rFpdU+9moAhbzHVeXbnW1Pmd45EIz2H1/+a+j
hHRr+hr+ivwB3xHT8a19R2rXffw7ZsH6/sJfv27dmv79rwvnRm8GhdX4lHLDc15K+1xoHdnMr4Qa
Ts/9v3OedGu6n78unxKhUdEX9R2Nplof00GV3sHtr+CQrOA8BP6VSCRp+vy/+qFZJhI6tKYyXKIM
zY5+/xj2Byhu7G06APGBa5x7uf5gsn6nHsZSO6ZHP7uWmSQtPcNZYlJaUXqskNwSutdvxk28AVEz
lW/u+fRQoG2Z2tbCJayv3OvStzCbAcI6FBtlWnPbFnpG1z4VQCq+/xoWkusAas3elwHDrk8LHN9b
yQ6O0VbfVy/6SrXLnbcZ/ykXSzdnc4BmmLU0dGrgDGAHquQ1uTpKvp4cdXM2/CEQDdEYW4HTi9Ad
VAFIbOEbyEiK8gl3hrgmlOFh6KtLEiHuVPy7hvUWPTNIoUD8WSPY1qP0VRzr44DpmvyUB82qjRsI
oez7+35TKek5SNQbk1pelgSI/Me8ZKWMvXUjYyHTDVFaFXWDe6l9xC6PxQzFJa4i7UdZ6efEsHaC
DJahQblCwxUzJWiitdLTNVctSk9q+gP93SYwSCAaTeNy5a1OD/aLwWHOJqdUbznGIHJygAAo5k7U
bHE7xcHiZweZuMmfjM/xk24BhtyLvMp35pXJXp5+4Ksfnk1bIOc9Nc9btodDcgir8lejgGEs8ob/
acNTLcpEa5TYcapYA5TTmi9xCiGkHwed8NBsn+bKaZBrmHXjXSZKkLM6aB/xVELhDOJ1xj6ryg9R
a0EZdygjeu6oHQgKUq9M60sDQpzNK6E8pK48oXXjPaGjb74dYctawecn6RK4SH1lGl4Y0+JsChFK
cH+UjMiI7yNiPvA5GL+vvPylS8+mi0gHNj2CGnd6myX3qVgDMF2Ph24zbpVtukU4de1ZLYw+cTZ5
5HqgK2qNbyNGTUDCcXAnrGMOcTQrgZk81bvOUfbyG/Ce/ff39vWtafPNBOmgndjUaehIOp1+DJPi
tSDVpSvPJpIYVo7YTSNGlHD9y591dCXn++sL6+ZsvU2FcZBAirNBcfmERmnrVfqVb0iavsmvRtv0
m38ttkWZWOxCSOq0hLe0jA9Z8WkUz02E7NrN7nrhKfJSwEgQNcH/UTVr4yvjfGmYzwYJtvasyyum
3dAF/ZlrQOWMNXZs8CFAR+Rf37/t6RF9dXuzMVK4hk7xghal4h9FIdgFyDQGQbiy9C1dfTZMOgWd
HLLk0HG92kk4E6oohay0ufKIli4/GxskFRZiDALCEZVhp1DaGJQQf6165d0vfFbGbEl1aQ+EVdux
P8Tq4UNWZ578/qkv7ayM2VBQ4dx0Yin4DhqG7DeMB07hYhmuW62kAsKBbj0ULcy9yq6ozag42PVy
+KcBrhuzhUuER0RiARoLS2Q5D996+UrO5cJUZcwWpl4HRUZ31nOCsgd0fOrUU4AKS6ZJcOWxLb2R
6UP4azCWdVfoLmJL0rwzOEOEj5DOS0/0bNyNn9VedaKHyvn+txa+LWM27hHqNkGl4LCFELm2+vyk
UJyQu3/bbhqzwd1EOPg0VfeclEJlnT7J7frf/uzZeO7R0Jsd/AinyqOnNghPaeof6qq88gbUhSOB
MRvRmWCKbTQIBBd3/S6qhrNbVnTV4O4R+LLpchPjr/jTa6PHzsw+I83sQU2Ox1QhvEsy3+i+7jzT
P2qu90pR/FaQ1TXiBQMdjneQJVpTSrUOa2Ggl6DcQFh4gevgIJ3QATb1NoBeZPLmzgcc23g95mB8
VwL6sKD6bPIeHQRmfyvYgDbY5UV08/0zXRitmjUbMZpGCFPSZ8IO3DBnEbxKR+/0/znNgv2PvzEb
PO4QhKmUMtlABtmq63jj7usD4gTbs7Mrn/TXo4eK2X+OHglVYJwVLfOZDHIztdDqeFcm+qVLz0aL
7FMNRvLrOyLxHitIDmcfccmV2XJpKM6meciJozp4ELNMf8RDY1k3iawivfOH3fcP/+u/XtdnE31X
q2EgeYZHnuNn2d+r+pXrLvzh+myWj/omb0YpjBzPICYFhgN6aN248sjlhZ2JPvsq0yHwI7EdqfoU
yp3SQ4TANbvW9e4+1YGDhlQZzRawclArDzhOdjTjYzsJ9Zt+xDmeCzUicxM7tqHmnwDMzmJrOl1J
G1CR5Z9t5tJciFDwRkJw5T1K0wv7YrOhz77xIUijHDBF5CgBi3QQ6r8D2cdJ6e8jcIkgdWJspqZy
7hr32CbNlfVOmi7/1c/OvvtWol1rmdSvgIZQ6HbNl74y940yMYLb+nPIwWuMRA/R1sAklGBplrK3
yCsd14hf2rS/G0YsaIK1+f5rW/pzZmPFVMCVNvh1HAwPUvWgt+TZh08tsPrvr7/0Nc/WlgF4DTxt
I3RGktKIAKI1OFxZXZYuPVtdUkWxpEhQCG0dhkeLrj4UqCuXXhors4VFba0gb2s5ciISZuvuiW5O
BSL1+0cyDeSvvoDZDJI2gYLFjg+P0oC1yjzt52ihMTLAsCHik9ZxjdygT2UJHnPYXfnRhWVD12bT
iqSIIeCEMHYERz2QLnSLeOAgr6KNsLmW+b74G7MpxipDgddM3Uo0rPdo9LaB238oo/SCaRmtI+GF
px558KoQNUCKQfhes8xc+ZCXzvHabAYqM8+sGM6xE+7lNZRuKv02kNUdduK3wL56jwsTnTabNvpi
LFDDCJFTboiyrbfqlk0fNWed/96TPbO9dtieHtoXn4k2mygaoi8AfWZ4THXzkpXZa9o855526b36
tTRf8Ede+dgXxpE2/ftf+1ijE31TNoEsY6XcoFI/6YZ7ZYe2MI606SH+dWmiNgYFh6nnCIZ+ICbc
zmGJR5J0bTJdehmzKQA1kjKILAo7/Yd3w15oVf22bqpX4cdgEyPuSNdq/0uLhTabEFAQUo7KeEZx
p/+qFChyRXpfFXfUv3YQTI6KSv4likFiLK7sjxYH02yawEgrKUbBvSm30CrWeF+2dJts/GnHa9W7
hdejzuaESMTkAA6avYx3y6l7EBmkTDv/NM2ps8mg03V50Dz+fvrUB6PeJrhKE/iNvUbGyU0zKaKp
TX7/WwtjRZ2N/YaGrVsmRLG7OWkP7kU0LxptgVJ4rmANy3ff/8rCQFFnQ9+dpmPYs+4uJcOSajGz
t6Vfe1xL72I23DOAQkqvxpTWwvRGMCDl6jQrDeXKBm2pdKTORjncz1gaC5P21Y9mW+4VBzszYRhg
ndfmCik/4L0rG01p6TnNRj2qTKLLu5gtzu2wJpjARrKJiSjftlttnb6Nv4MH4/H7V7L01GYTwMgo
0T3E5oBkUgc5JkpO9wZ08eb7y0vTB/TFJPzn5PnXBNangqXmvRJwEJKjQ3Lz0y7Wvi3/Sl76tXEo
flmHxL52yF/YF6izAe+HVk3NjscmHjRboZLA4mJDu7/yWhZuRZkNdkmDTA79IHCyoiBhN87ve11C
6RtPNO7mPDbDtU9t4aUos5FftJZEQgg3Um5yeTV8ana1Mze0SsaDaicP5UreXF8mFzawynS7f72h
gZZCK3YgOsTogPdQKn4mCuDX5srMsjRulNmgLxOY/f2QEJjwBBKZDsoad8q6XtXmetyKq8B2ryzD
i780mwE8gPOyGBBVg0His7kp1lDQ11CchxXa5A3arms/NA2OLz5qZTYVEF3Q0Gqmk63cjra8LXbu
I8dkboe4t9217cvC16zMJoGAtcUtCa9wCiyH4CQEBFXRh6cVH22dIwgCie7UpJ99P1CXPu7ZPJB0
agyYk3lAzYQ33bfgLBc/DQl0eCaXxUqNY/v7H1r6tmcbgbHqVcmnPAJVltSW7lHBX2uUP76/uLJw
Jv3z7399zLBmUeJ4PLRkzMCp+P5Pze9/uumQ22ahyet2TN7rIO8wyqPdzhL0WUoVapAh+g3WG4gN
ekhQYqvjdKwJaCVQahupYbQ1VMy2cdy9qMD2sX2K2zaW3qeIzDuSCydpHZGnSgcMBnTGBBzctFdX
tqXuuTybeZLQ6DH2s3lqDs1WsaMjtoX7+liz9NRPoRPYQCSvftwL84E8m3zCULGEFAKek75ET1OP
igCHtfWunaVds9HpcoN83177tYWv4U9X9K/31eQjAc0UmHZu8IvKHzTUMrx2TFw60MizmYc0izjC
7cQGaksRbhvb3hmU0IENoAOz8crAWbqD6d//ugPZK72qrng3Bd6oIn5qcoUkk+zK7Ln0MmYzTZEE
ZudqiufII3YQM5WOiqFy6iO+F//D94NmqaLypyT11y3UkIEKEraEnfkGGQwGJ0cNe7LrSfEGsS3A
DW2n2/mOXFvjyn0tvpv5fKMjeq/qhEYJkoADpN5DdsbrvgbG1t3+8+Imz2YbdzQ9DKApMlrlVzvZ
AH0man+fBVe2Twv7Znm+5YirdqyRvO2qTt9pKP/DEDyJbMdhuyEYChbolQe28JlJsynA9weVLK3p
M0Ppa6hOPmEJ3P2VL2B6HF8saH+0Yn99AZKLzr/TZcb8qT0l296BufAkr1CMXl00F57Unw3iXz8R
eJz/PF3lkAQmZ4rn+FFo7c2foK5hINeuNwgT0wXz9cotTR/SV7c0G/ye0BSW2NXuTt2pn8rGOwCC
+ixesn22EfalcuW1TI//q1+ZjX7T7bNBFviMw4QgeFNDRIWvv8bSnSPl9VN0gVnuGDJy9e/vaxr4
X/3gbEIwWy8Sq56OjZxqhyQNdmNyTWCxpAz8s6/66xVFpVIDEuAQWNuAancQRiHRbqfdGiad5GU8
tMDOd5NUCx7ulQG0dNb5M0H89aO1bzWl13GsSl/wubm73J7WG+OHWm77tbSe3pYoXnl4S7POn1LB
Xz+WN5IMUYjhim+mPKnUBHzbIqB1329B2G7d7fcvafF3ZtNCXvIFkPkr7DCBvgkaUHGTTC/R9zAq
aICrffVOdeNfYKU2TZSudSPdF0P8/v2vL3wi4myqiDIA07iFkTJBRYpxCcgP/3bh2c5AHIUkES0u
3Pj9xusfXLIDv7/ywjASZ2cQqbKiVA1ihtE+cCRH3w+2tMU05Xx/+aUnMpsLQBpVWauxX/c15pgK
EP7VPcbCvlmcTQDEtEd559GFG+4QhLcbdd2cUY3duPvhgsASmT3108HRb9p/nNjE2QxgkCLjuaQS
s6uRbGUDXCtd14d2q9uAPr1V9Pz9M5Plr5+aZs0OIANm3ilxSCBoUbmb0jIRwoITYK+Jtb89kyLh
ZDr5lIp61gkrDMZ4VxQubZam21ag9YkbugGbmGLeIlq1K2gsB7iom12SRXYkNztazxs3KsEMlZsg
8HeK6PanIVGRwKbhewM0zujgT8SYFcQxuJB2nq7KJv5oLRcHPfx5nBVQZhvzLHVoOgJ12HpjeRMq
5a4zhk1RDgbMwb5cKQJAvq6qiC4vnseqeTcIO5el/tiksIwD0I249Md1GEU7QTBOmtneR1EAvDU+
imp6hxXXFrzJCDjh6krsnmX1IkCgmlpNmWS8SAqRx1aImcDvWiIMo/7OFHD4F159lyfNa18o+FU9
lwxTWofZUGK4qWWVJmJ0iTLE/W2oIN6oe31FwiFkpTgR1mC+iaI3oF7jnHwozeaiAoGTReVR6PNz
5Jo0B5StnzfktojWm2rBWlMzcoyH+OOPFwmkjSd7a5rydihmj9gXbFGGdakOJzzVxNeV/MFKCH61
lMWPoCUcULY0EK3emG40OcImpn60SUUcZS3YVekHm0EdISSp0mooqhR4RH1Lk8fc+j1w81q5BfV8
BCJ17OLwqSiM207vnZZgYzqP2zwpoTYHx7i2XjW9fRVq91kamveqFUi6CNFaxVHN3gnoXGW1d2k1
vpWRcQ68wlHK9sgZ61SNyQ8XqmJN12NlmFW0LU2aIU2SvWhIUBsVPjORteBr0wvpqmC5ot9GXny2
I+QRMNOyGh8ATL1F+pRTo7kfXgmbuJbKFajaKfzBw9frey9RGEbANDHdZkmfb8a+2VZjN8VLNq+o
B8KNn4m2mow/rDj4FWoTmwHDUhDexeDHoW3fJ4X5oxOKPdYhlyTOGohrUZApZ2DUGhtzBWUCcGQg
4EABjrMOCVM+Cb5wmwi4YDpF1Q9pXryQEXlOx24bAg4ZYcJ5qmDLWnIvSd5LqPQkCmj874peemwD
4wy2nHUm+nP2mhW14/vZwYgrYwPUo+G2WsuRo+zaSvr1dhQ+HNuTvxZST5exinQZ8MdeulXc/i4J
tVOWjbvvJ5+FI4lmzfbtoxwWfmkmIRUWHXLiSrv9f6+CsE4d6a7WWB7ynZqsrokpvt6dav8l6iaR
EMcOdQOIpmujfJysuHVJQ6e1yeUhI/v0/Y39qd789/5Nmwu7a8sczEFH7d+B6cNAaFmkYBY34eDf
VnJyqxMdvoVVe++q/iOe03jTtfImrbJTgNxyExTVpZBCg+HpWljWfO+OWFR3AlyEJxqDr6rrw+f3
R2Y0D5J3ITb7hlCxFew8NAsE+ZCRqzshycaHRkkB+NOfz7pUgAYAHu/7e1xYN+YKc8/ohiTI2sDx
+2Lf+sASfAP24fcX//pArJmznQL2UDIgZbw9rgwfwu2VGzcHbC25BGD28eX7H1moWmvmbMMQK4LK
vFR70MJIRIwTeT8k0pF8rdcmFQiqzEvyjcCvxKr+MjaltO3U0EEIzf+XkIWNWoCuziEEu92lrqRr
5/SFj/S/hLFRKgmpjyKv2nr3pIu+9KfoUP+EVmwHl/bQbDhN00ElM3j//XNYepOzrQYsXlVOyEhy
glE54Vq/J1Fv8/2ll+5ltrkAE+r2FdYvJ9CHDxMXCEmGj1bJYgQ9bjPi7VQ4tX//W0vfzGyyioHF
mYlFQGhbWxshhSbewffVb9XmH7UwiAz+cz7Uk1Lx+nyq2OfaKRXHY4GOmOTyi+6b61TJHwOjOPUU
BVooxd/flbIwB5uzQ4YxdjH7mILeMPCCTdyaj1GlHVypL+8I82ATRZbNnWtAbxs7xQbmQftwiiSS
reBk4H32us4ZXCOilcFmIGatLWmYqX0ObV3BKSjQfZAMzBqd2B9K3Rs2fqQB5sA8aCrRoROaS9Bp
PxW9TLCpVC9SnZ31PrjVM4Gkav3amW3h7c11u1ZK8jo5DIHj9da+nc4cRGAmQBUAdinjG3uBfSvo
tjzka6OJPkWdqBI3JsZ38KFojEpJSys9YV/9t14pVpz/fNdGJ+NsrtAp+7W59ysos5X8XI7ZAZbn
xpLz37rVXTlxLbziubh30ANgAIofOk0zwJ+WKM4Vt7J0TfLxpwz2xWo01/iKpl5aLvsJxy8KJpLC
n3hCAPKGODvjAt5WRPxR/t5jjtjp6UiKby7e51VFek/i/+rK8gjycwpHIC+yU0zhoGvI22NmCdCO
l56otO+/9YUqAUGv//nMM63XrXzihSsmjHKrUlCMNC2GUvmdwtizMSH1CdKpS5JmDQgZbWdiz4WN
GRmQa/qr2sKlj3E2IwYFB4xWQ99tktZl5Rsixlejt3ch6n9/p0tvfDYvamFJh9HH/GnI1CPa1q5y
6BmCeW0NWbqB2VzoRWXqZkpAty/1Q9uwvIcilsieFQPT9lu/pBhC6p9uVlsSs3fq/3F2Js2R8swW
/kVEAJIAbYGCKld5nr1R2O1u5hnE8OvvwSu/fKa44U0vHB1QgIZU5snzqPFbTOWJaoBYNUp8oGgN
LPsqdHpT3RjjKzvBUoMM/oDMcoFwoa7yoxX2ThzCbwcsk5acyvIvbO7Ov9mVzcxcLJdqFem1gafe
q91dXTwXw+evrruUm2qdOlh9hOYhXepOJU9wgtsYC2ujfqk4LQuDjEbZxHvrUXo43O5DB5SBndjP
tnU7NMFt1k7n8OmHhWCpPhVhXGlCQ0UxrWfPEL09MRxC7Ty2XqeBv7ApfDj/tlZUOWypGuU66liN
hkgbdTIFJpPhSR/ipyYJHuFy9zQNAGsqmSW8WgARA8dNWCnfnb/1ygAwFmtIFhiKYnXQBfdaCRe4
Nw1GAb+78nzHb6chbilG1rQjGmOS9jU1AePJ6pfzl9ZXFgRjsSAULVwzYhX9gXkG05Qibk8wZoxt
QZH+Ab4M+zV5KIrghnITPi7w3dFlBW7RAL/t4l6vWl8Kbd8TqLkK2BGJ4m6c4qcxoH+DHMUeisZc
YDzkX9rDTDvlzcaCvfKrl9l+kilBYdaY1EHK0QZzSLQnlF43zgArH/Lr0PjtdQNFF/OG99F+5ACp
ZYb0LZhNbHzL1Um3WCGHoRUQXaFqKD0dOhI0gXrkCgQ3P9zrR/M1dpLfPYaxiBnHcVBlTTATck1z
Ah2pio0Oh5+zqcxYrHSUqjALSkoFjrm5DV+rqHwL4VGa8GvAHPvuMwPg+PzoXDsoLUWxORXUCGOY
WA+a3TzJQ31d+bDpvpMXk4O004XypvgZFLJkK/haveMi+koFy8exR0OjekFCZOL2xRV1Gmc6hm74
YaQOz33+D7wU1Ci2itQrO9RSGEvhtyiKOARNszeDQxCDKQuf5pm7GV8JIyCzwfp9koUby/7K3FkK
ZOsip4aGa++bwrjLSpiYFuaDNlrexjebB/IPa/1SF5tzbCqDiXGXPVk+vNL23CG+cvvVrrst850H
2093WayJRp5okiQI26lfXeVe5nfeAPVau5nUX1FFsKU2NgBOEZwGNKACYAR6ENxOHvRd5wc7vmu8
4HP6h5xq7W+pv1bURYwt1gWScT2bKvT91xTGGbknDsGpRauT37sYbrcY4xsZ/pUQbSmVLTpFIF+N
syQvwbl5Tiwgb3Sk8PjT+QGwdv3F8gBPHSrN2sDyyTInye8tWISH5ktQbxy3V5afpShWsUTKKRXY
4c32EkkZtPYQAvMk+hkg9+VgR3jjQQlkQH93/oFWym1sqZRVRG6k+YRPA1rjIUNLtbTzJ82J7XkV
0LfusjIvlxrZtC1blWWT4idP5st08pDtd7ljXmpOc0IO2FHcLenXyga31Mmq+RDqk4oREKvsVauz
k5FtJW5X39X8dN82z6pRqTnFeAr5YlwMh2lP7pRLJAVc9J4ft1bMtU10KZZNzQlbWwFJtPQk7BJe
yRHcswB6JXYBgi02UuVm62WtRZR0ESEh218b5exo0TvCDx0YchObup1LofMByfv8GFsb1IvZn0vw
C/Wa4dykReQQwc/dpizsYYNHwX5Twkth1vVsoghSSJ+652+6NuIWEUKtl6UyJehg6BoLdSu4VMKY
N9WKw/nLr46FxUrAABOPKZt7lwCxG50SSuM52Cmanf6iurXf7X93o6V0lsGWbkhVFTr5R2AsDtgO
LutjuYvvYBC6uUKvzJqlalbksMAlDAexrOmvqiZ6Nhu+O/8AX1v9D7vZUiTLqjjrcxWiOKiAX5si
eS2G1CmbEpjF9gW26vekIC7SmAf0Jt3XEXj0WuPBI/AxIbAGLGL1JWD5wwA/TCBHtNuRlih6JUjo
SMvyGOibYIyAN6o2/d+p5j6UUaor0OBjNw0MAhIFbpBZbqDLrf3DOvWhC9MHpWd/syhEWcqCklJr
hnh2/Efua8JAHPpMfSM6EkccCi4wAtCYq9H3UhnAa45OIc0+ZuOwTtBjq4UnJROPvQqHtbJ5JVQ1
QeBTTmgnvIRB/dYYWAkIljrgEdXLFsg1OCCkFVCKzEDNAam6uJ2EUxUw9ssV675NgfJpZNnhN1cb
d17Z777yp99WPBQlYf5IsZoWFly5oaVlEljH7LVqns+PjrXVbqkHzvjYAWMxZ3/d/KQ600mzCyfy
lbfJIVAeb2uC14KQpSiYdcVAwjk2SE+aN7n1dehlzp/ODV7bWZSzsTCszaTFYteFagnIDmZSpD0A
tDimW82MazEbWaxopCwkZLgorChdLp2uBKaXsQt0uZ7aKLppEb+XKYEfilntAWOudr2RPZmKhEo3
hJN3AGyLxjb285XFdSkVblRtKM1pRMNtHjgDkENV+JgmHxtDYuXqS8muCfr2OFgwMQkLtLqQqrup
KHx1E+NGAIIbxNatyUB/LHoouf+GTO74EPjjxN1ITz+5Hm6oU42VT7lU82aAAoL2OyT7pq7HHVwU
LyLLwneVQFEm13nTP1cBOFUdCWHPpBzhS/gn7IIKxvNNAYqzMjip0O/Q+viWZtVxUOkdE41mG0Z+
aWhFu5MKudIh1/BoZ1zXFEazcGmMABGdHiMAVdpguI1E9imIEcF7EAUXtH7B1wyZJob846QIr2Qy
h/useUpD4nANBmhdDFZ7ALWUJyhIRWEcvjV9A7D8CKkF727VBsA4+DM2E3tkCraTwHqIGusUwai4
KMWrbNtnk03EHWjzXMB/USPchrfiTBxBojpSoz9DzzeG0crq8jXSv60uZgOSTdLC+0HLbw3jsRP/
AvrOeLIRd6wk5r6WnG+XzxBxSgucjz2Mz9+CsnXR1fxYWNpV0OePsKr/nckdWwqxwSiTiZYhYIMl
sV68ASafb3Vsr7yhpQzbahUtoWxOaZdw0VQ/WHPTwmx4qvhGsmktAvzKnX17STAkt3oioS1VoELQ
hhCecqLGxljzO33MvDgPAV/SPtTGeMc4gfpz66imfS3xPwQGX+Kpb7eGPoTSDipzvLe8ctkI+3cZ
wPAlIChlViR2DUkupim6kvHYIHVOjmll3hdyOmZK7cPI+0BJwJ2yrkZHVFDWSGp8IOrzMnO6p2MC
RQw4cikFAC20NHCtxCdNNGaPCNniAVmvWLPe016HgxpsMmChkXoWJW8qFyN8Uat9BMvkJiZPXIS3
eV5ifY24J5n53hbwAu4BqI9j2DaHTHvuuvwT7RP3cFQ46QV9gb/EtVKEFLB707DDLv5oFeu2t4BR
5AyUTxCPaltV87tJz/apoIexGH34Yp8KDh/70UogZdFeu5QCT0Xg0Cqbv20GU8NALf50qX4p6HTZ
ZBI2qRT+73mHRIQSQkcF3rOtWxF1FLV9isL42Qr6P6hSwCC2HF6UDpxjzTIHBy7VdwPaooHEaGwD
zsMzpgk+3GbTwqwV1NjCpMiHCgvwI/4YBNZb1QrA2wFN6iaYBtSeCI1nhEzXQQM38TaVO71VP7RI
HAqp6s4IeUsjzTuLpjszAD3LDKbPHASdTsU0DFUvTgfD6bvxvuHkIYqyx0LirhCYlg6LFc804eic
8KtczwqPVwR1MiM8AV1xVLL2PW3ii7ypWzuIO5wggCLEAt1srBor7bZodP3vKS+PSmrWBH3DrZC7
ocKJSC9BUDAHe6QmrHeB8GgmP1aBdEKBemPP+wrlfpgMX+eMb5MBDCSQoCPcdTLEvWjllTISfqHF
BTC+TD/m6JmzW8NSwViosZxz7QWUuNEdxrq8Yqz0YXp/0yoAS8dNPoMlxjvCTVvPYNqsVlO2N40M
FunjbFRqwq8m7S14T0yFX0U9fIILeTsMwoPDT+6ASes0E2iMUSSPKS93CQY3R80qNLkDB27dHmiB
cXkF+hqoJdHRNKuHwpgAEkmDE8AUNbuzBijiYqMGbCsBKL61yE0HyliWocvbiEGRABNAhPpLDqY6
nA8/RjO7yEJ0zUxaa4uCwYbUiFyGDqIBjdssYBfoqdoLBZVJEHDB+oyZS4z2Tg+Jb4zBJ1zbP5op
3DU8bew6wfvqpISfBnqwIMk7YfXcd5Ao2X0FXltdGpeaCG7DtLvivfkM5NhDJWBIEABy3yiW01bt
Lu2qY1Bxf4CHNoDQ/7op9JmiXldR9xxreGfIadgJqBQ9lsy6tA6Z2j0CHgMITPoXU9+HvfoF01/A
6vMyMNUgnT4MOXSGhYnEDlf9QK9OpoSmludoHJkVeR10iQR8TgCCi5TswYDypuaPAUNR2foESuhS
r+D9PJQXmk53AIQ9UK55BY+v9EJ9jBNyf34wrsVfiwmgA49Xw9kUWpnyj9qDjfTcp7e/u/QiOua9
hrDFxOIAMIItOvQVRDoI7f/OX31lw192rNQ96GmkamZTjrcapzsBUlnaQ+oUW36bT/b5u6yFhYuT
f2o2ptHFebKPmGVbsHXnw0b2b+XFLxtVKgmqqNpJuOwH4wssq1wShTfYjX55+TlH/22JwdyCZ0EJ
tVXO2qNShsBqBdcQhOzOv5eVWOUrwvh2eV3RDQo4T7BP4Dc6cPm3g9F4aOVuobCN4bN2hvtas7/d
gzaG2ckSMq7BkyfDsNv7YCdt4rOLwBlxjNt0m5zfyQ/L8bIRQKotGA0QJu1ThfrQFDQ2z6Zby6g6
WM/jiN3mdN9l9cYxe2VIqYsvY5WBhh2sRHmVW1DX3sns6fw3WSv5qPNU+fbCEkBHYP2KK0dl9mKV
8EcHfPnA6vhgAdQO1pHDKtVn2rslQ09yvpP9owJ5uCIrH6hStzaQnlOjjera2nPOQ+fbr4HXvsyt
oEAXBIKayXiN2C9f4Dyjvl3YUmHUmSgd9uwq8kHEvAin1jv/CleG9bJnQIulCv7D7FhugL+FXUBv
PznNLiAa39j8V6b90gQWyJ5BRUYJRSUDrIvib42dGKXf8z9/7ZUvVtwgVYwuL+GvSCu+N5TG07TY
PX/ptd+9SEgEHcTmDUMRaWYnkRR8FVSTw/CXV18ss0CjANAHSfmeT8eUqGio/BggbTn/01cEgHTp
7ZpadExNjoMVyeKrJOH+ZE0PhjXMamI3G0ew78bnqQXNYaAwXAlxIHeLsnaNKr21BvUaJvDvU1a+
xml62SfmMR9qX9UjD+Kpe2VIT4le7ykTsWuCIQ/IIiTwVg7koWZBWo+TPpiIraMaGgTao1sQ66HR
dcQE4yg3nvDnvZAureo1qXYoxMN0kqnaR2y1F0mlzC2W0Q0c94EsYv208aF+niDQSvx37k2aOehR
MefVgBQU2BMlkJRJZ51k+Xj+a609y2LZAHKyr7UIs1sHXRwOwMDdtwCEzDzFewWdb+fvsiKcp0tX
wK5LY+QiMSZaYJjdBFbG+8YXrnTa0d6BIDs8MXgUbBVFf56YlM9//7ZkMXQAjFDsILUqhac0yqfO
1a1D/c/5YrpsP+JKa4wdDOpRQgJjxs/8xqsOxn7bbWvtxy9WFXP2skWLKIyoOLE7C23hctOU9edl
BSHsf1+MoeVlbwJ5tx8y5o+W+SjAPQEh0vKsPA4P6DbamRmATsBVZ3oM2yWjc5tJBRwXx+aUkSel
wdEcNpL3kwloGGWPXRK/9iKDNgtEMXg2vfbJuCuL+KgAWdKh17jR0Qwycc5ss8922cROKI+/13V4
WY1AToNBCCsWEIoEaMQjHe0a2BhvAm4sZoj+C54BGxldw2PiTi/pozo2G5H42mterIEUqHhF15HB
IrXumzHosJNifmwM95X3vGynSNBXSaYB0gwc/NnL3DsoXLw4alu2cpFfMSTFAee9+eXdFiGOisOg
EinQYllvOEWHD5Or2TES8JrhQpEHEc+X43m6seutPdtiTQLNlSlRCUMjGQ57JlK7oyjKbDner3yW
ZYtDFPZo/ZrdLNW8PfFKugrMf86/p7UfPv/926rQhomQhokfLmrYtE8KhylCpe8oTo3nb/BzMZZa
i2WHxGWIJnLIlgs6Hg1N8yo0yfQjsFNj4WVa4QIrcCRjtLEUrT0P+e/z9E01xRUEQHsdMUILFHZU
ajjX/07yS63FOsSrLI0AIoYjinpSCHr1dsV4d/5FrdRb6LIvoRw0OMOWMBSEOp5ezJ39XbxDRTL8
Z2C8AvLiF3vxdwzs8/dbG1SLuT6yqSsyWBPs65r5Iq12idJuyHdXPsKyDaCs1bjLchruW3mUjZ9E
p4FsRMcrJzK6VPSXQ41sK5y09+xeutDAeqELfTkkbMTR/x8GRStBxlLNT5Q+n0yGxQqsVdhfHAeA
NQJwuwPin3/9KzHGUs4fI7UWACiLej69y4YaSurSHpXUA0yYmq/n77E2pP5Hit8orKIlhmt+KnaG
3z6EX4ZO6TF+6lyCFbB+/GV4YS7mOTeCgdZjGu0LFQxiNB10WwN1ZQVZOnY3fZQaTQWNXaK91vnl
GKQOkFeIAO0GMqU837H4c+N9zdP4f0/h1FxM7zJuqNHOcj5EZC4Aznhbwz7wTR9gifstEcza7FjE
G0o0jtSCv+LeSC4ovR/Ga6F+bDzA2qhaTOqBC7XjODjue8s4JYPqsQKt7qLQAbkdqmsyVhAcs9ZJ
0/ZysGDggm2ydQA0fyCh7iljtNPR5N3R7kSk9nj+R60871J030QR0kAVh9YD7vE6qtRoMMx7Y2uM
r3yzpfC+mHges4jNBX3hEzf0xMPk1zuAZF308jf2+YdYWQ+WovuImzyEuh6uK+M9Df5O6NOczJtU
blUBVlbj/5Haw9Mlkj324SZ5noA4tMzfpQ/pUkrflDTjE8EGjEr1e0rLm4wNGy9l7QTzVcn+Fj2U
2K4inaEu3+wGF1RTMIIvBDg8oLZ7msOcdJfezgL43fmPsDaSFpt7BHZO1enwVzb08HJoNXeS4s7M
mt9tW8Y8wr49TYi4wRhJjUoSLKnTyTwQpbyAbN09/+tX5qaxmPdpOLtPZah8FuRhzAYYAFh7yeAG
BjYy9Hbnb7KyWC715JkIWcCphfwbCLe9x6LHSvknrEsrOYXlfdJtxY0r82EpJgekvaGix6FpJqjG
selxqz4o4Yu61c/61SX8w1rMFgE8gFplIhSKai3X7q3ZuVGp++vSoIWtxJVfhvBLh+4SuL34o6kG
yIlhoDCI9lkPCiBCLdOr9PCPPtUuS4FbVlVQJNA06VIr7xzZhsfeQOFJxMmd2eUnQrQ/okuviVrp
thDj5IQQVwHci/Nma8neHUMUBUOuuUURnhLVRNXGGO+GzvQNK3H6eDjqbcywnib/DJEx9PPDYLZF
sjuQVo4et8odTeXJFCPwzjy6mWtVwMalKQo+onfjiezHYjjSOrqFk8fd2ASfSpve1LHpFN07PN72
zTC8MB07axEHl42eXkvYl48BQVOnCVx9P3mGkhwn1KMPRVt/MBZ95gjunUirP8LZfCBOGNjluKCV
Bpcio0hcpuw65/xPENV/41pFgmiEzC3rlDur0TcG5MrCtlR89kOpVF1boJUr1G1Yj9QJ/d3RhS6m
Kzon4PZgwqxSV4qDoYJSVl2CGn9+Hq2M76UX6hQmaRQk2LHUQLkCmVezzUQcdDTngBc8bDzBWny2
dEHVZFz17WwZPcNqvawGfAKGhCiyOoY9Quc7/E13kIptLEArn2Kp7ATPUe/LCp9CZP/QHGinWy9r
xY2KLuWcKHfC/Zqggqfp8TGp0eBphW5eFK8C3v1AjvoZ9vtITJBOTcUlDYWwS9bvilKpMSybGyNW
HYiAYMrJgR1OgJc5/xXnteKHNWQpBSWFOhaFgSdmJXjiyUOuQU2IroAhcCMoL2Ff452/0dqrnYfR
t62DDRLN23MQoqA0DqBA5PAK5JTzF/9yqPvpMeb98NvVoVbMCIsBc2phw665KchnGlgoha8/ztZ/
jdudxEv2Wt+WjnJQNk7SX3W0n+46P+u3u4YEDI28QxPmwLK/LNLftSH7i8bMI5/9NS0ju+06SHgi
86lTYJ7UT3xroK5sYssmnjCrU17kGk53TX6crHinMMhmiRGOjtIphyFVehcJcT/oeLMRWqydK5ed
PKNZUl1YCGXSU3moP2eeYOJAT2DYgM/4PLbJVmZqZawse3oGmSfTOPtEikv4qB9n61sY2tj81oJX
8Jdfm3t+3KxoXenS7J72MpqqCUFl76iOPnde7csPeCLRe3bR+vwQFa7csvRevdkiODOGvij7FM4N
PTDcvvBh9AFlLfiCwW66iJ9md2e5VQlaUcPTZYMPw54X53O4PF1D37NHhw98KGz9voW1FpQeW1H/
SsC5bO9BCBIPHFDlfdTGh5Lr2DG1N01uJatWNhm2OK0BoD4w9I+E+0DTHTPKQdAzIS96HKvn8yNg
Zagt23sSlvRUa5A4hFE4sGeOVLfaHVaC2WUbT6tzocccXI+h6q+NMd/HVOysUN1Ts7ohpvZ0/gFW
VoJlH0/XDROxdBy7lAK9e0NmeqLJTlPIjmFlIlkOKbpZAciolxv7/tobWyzkGlLgCoesCfLEAPEe
I7uoVh/PP8zKaKLz378tqIDLIb0QIpRLBh3ZpIvO+qtnb+evvbLTLZt46twYhQwRryTY5qKkfkOB
wgm4uE8iENepxk7AoWyhzlZutlS2SxEiuJXYGUplNgmP5HNdAbU+5hdqxyaXxLkXNXJ3/slWJglZ
hHn1iLZBE9YaYAT0DkdbR5MVuguHf2CL+LilqV357kux+9RKVGFmMCqD5Cvu/tFkYxtd8e2g/6Nd
H1QRVRlcB7v8CjrGXj6S1Omh736aV2R0QLl961sAEk0H/CvMA4pQ7v9HWrIy7Jby9iLkKTyu5wgc
aj49ihzRlLZst1iNazvnUrZeR3mYQvw67zIzo23u6oKt6p7aCAORtA43CglrjzGvRN9mTxIGo6xn
0BmpKrfgp7aOdukW33Dl8y91z5KhWjTluPig0cuirHwI/Nzz43dtY1wqnvNRKtycAAbsmK0irY/E
IjvKfYTX5RjEEXaLhtQtY/2VqbnUOGtTBkna2Id7o419EfSXhsLcNjWPlqLPvqWw1zbULUfdlY4F
unSjLpXUakIdzZxjLEYXhqMHkYnITiwibS1UAA2Hzx36ouB5NGpD5CVF7ykt7BMry4RhRfyPlApS
jjQZbBMyYscqNIgWC69XYTRlDfjPtXY0jfg2MlsHT3ad6Wro9lquwj2y/Gu2OnPoENZ2EhSPtDcf
xzQ9krhAPzkROxnisJ2K8hiZIGdrGZwEU3i6QlwhTkVeQLiZgpw4wF2qLuv3MkaycGq5L8zxVuaQ
KGtacdey8lnJ0nZHkEBAWaz/lKXB/dYSD2mbvkEhCyfRLjUPwQijIxxfkMmJG1hhajirnzIJeWlW
Fls2BGsJtyVYOYtG1TSgDtoTzZ6VujgNlNeJ33cQmdv5B8HSkbnokWGv5OH88F2Zduoia1WnDPmU
Ce4QJseTtvcEIBWa789ffEUuhiL+fyd1asBZYejhxhGiD2U37oZDfh3dCpfh4znxFZK4gHb1z/ww
bEXf87bxv6cashTi5LoFKehUg8eAs9RMe5TwancNG/Z3l/x1q4/t5/CILNUwg5mZGWUDitzIu1kZ
7AesU4rMVZ42sB4P/POvb+0uiyURcoMYrl9hglMnslSiAkXRS0njGika7MVWSnFlASN8ERPVfd1N
aJ1ALQyNbBR1ybjcIT3ddegRJnB9Drys3A25d/6h9LUvNI/Ebwt9x/Ne0Xuc/hT4VExOB3NWDxkE
WM4rg93uUFX020v5pIVYOruHIEMpP3ED95cQFPI/QhkLXlmBxZO9fhvcBfvKnyuMymV2gDoRxtNb
h9yvdp2fRuLiwJQ08LuCaCbZg+XkVlrop13jSyvVPK1OXvsasg/YjIiJa86kDm8ln54TKdBmysL3
SCsb29KmG0qhQ4mNPTb5Y8LhY5fLh9xUYVcbQ8fN6sHV4Q9nAGYO2chYOxkKRLvzH2ol60OWx8vc
qlnXqQTyYS8/MLc69k6AUjUyE6gyARx0oPcK2HTvuh3ulI3l6OdoECL0/w6OIkNT0DSKZN8Pb1S/
5B0a9iQMWZ/OP9PPqx1ZniunQavNgRnJHguT1/WpbRGAoJMtGeBaTuVrzH8b29qY6nptYnueC4yT
azizgfZMbGgvtxq4f34EFNT++4aYhLGwoowQYIripqDKq9IEXpdt+dD9vObQJUWBBQEg1taEy9fv
8XRTKo7WZbuWB3ZDHs9/hJVgbClLz/IGXkgGYvHZzBM9UEclYltjduXtfI3lbx/AbAUDXrCAZL+G
KYANOI8b7My7VnMA5bXBAoHfc3wh7rbcFX4er/Rr4/t2v6i0mJ7Bexgecf0lBFvosCE2IyYaXdhG
gLl2i/nv32+hZqEeIP+6p/A0zPW7tEvtTANOjT3/7nvM7/LbDeCeHaCHB4rkAVFbnYjTpIYbNO61
zzEPgW+XjoshGYWWwDVh3FXKnrfU0c1o42OvjaPFWjFEqA5MBhZYNf4MreMYbfzolY4tuuydwmGx
VFiNCn5wlV2VHoQ6nvGCs46zFcWvfdLFHOYKC1QjnGnr8KlrYctuFdclWjErZSOlvPbeF3FX0suQ
RG0IiHv3go4Vfwxfg3RLoLu2yi2bGTQ5mUo3d93MRO3qLvcSPzkBh3K9fc5ZeYBlB4OWjVahYjfY
Cw5SkFTscoSLCFwPzw/5tcsvIis6MHiOA+SKg01ow20anqRwscq3UHsrI1NdTFka10lRN8gE6aa0
B3Q98dvf/e75eb7NJ5jH8ojruHA6IPMaD+DbHHRi7H539cVs1QmstpmFArlQ4ttQSSR8W5PAietN
l5OVfN+yNSGGUHbUg2peLo0PSpsHeKU/BFrkDmr1qpvWpWBN4YrKRPMaQT+osmNlgn5anV5qFbtO
0SlnJ3mY270eTrVdKME/pTQ2uklWMh2EL1JRylSNlp7AWCbSfMvXdz0Kzh+mY97iSJu8iqO63woO
fx4gYDv/9zvGXQn1voJzUT4lDilrR9tKp/08sglfzHyWJrQuKjRl6eWTCds8fl313m+GB1kKfMG+
a6YhxqWHPj8GJvp7+vSuLTdbx1d++tKsfKyMvgwbgp9+O3m8dudPgK6hnR7scAoA0esLeBZ8nH+a
tfD2S5jwbS6FMokj0avZl7hFfSo90br5PXc6z7KpZxxVd+ZJq4GdP24JXH5e98lS6KvFHRGE4ZaD
kRxixvw8qK70jnqD3Cx0rRyvls7kcGmoaULRoZuflD/0b+XMHQeTk312N9uHm7VPtVgporgl4GKw
ZA/o0kcJpgOX5DSJLZD72uUXO7uweGEmxWy7V91EMHTO3Sh9Of/Z1z7BYo73UvAEBAgM4vzaCA8a
zEZy7brp/5y//ErsAKrEf2f20ImpHQItgyn+A2zcNLpr6wuDuE0OXkm/N3EWDNvH8zf7eTUl1mKu
z0UB+N3iU8+onuYy8rMDAaon9M9ffuUrLGW+0EGbRVmOyX7UATesTJAnrzW5sZOtTb+l0FeklKYm
heu8eiEuUEvXAQU04Uhwoe0jv3sJbrQd5h9az3P7t30mZCn7rfUSUZepIm/DH2M4rBOkL8+/LP3r
iPrDeX+p+C0zs2ojjeLabQ8HQi5u0C/lpaUKYIp5z9VQtWUF1XoZFM+5QeENYeyncQIypm082iuF
HZjFTRyy0kFzNxKaorhQQ4n9rn0xQGNzmtzhlzwmrtGHVy1VfYVEnq7JJ3iXhk4OvyYbEkZyChre
+IqxY+JVA0aHaPEeWVhgBe1xko0dAAGkBPQhbiBSU1RclSL9YxNSmu7UZaVriPF15DX4CuZbnjWO
hnRnNRruZMjIpm2UuqrBkJxX1dexQm9nVmqqDZHSJ+0JQHj9QYFF+TT2jllm4BVG5gXPiuuoh1la
LaaLQTWOU1K/JqC22rkOF5xuuowM9Q2U7ROb9Fs1KKeLUsWpXGuD3m54e5BVsbfq9k0DPKguDKfM
cKSeUXWFql3nWnqRTenjqI3PjEmyy/rxIbKKnbBg52DIUj+wsgUPIpAGZF8t8tfRO+fVWwkN0MHU
LoJMkac6QjuMRUTnFCN9BI5GwieE6Z/wOi93OG+TU2+mGQpf9JjpdezlRvk6jNa+bzKPyGxfC6vf
WV153cXWLlfKp1zLrgOVVXtpwOOgLEvhBEhnWBY9aRk8M9IkQycwP3SjemFQ+THIDA0zdTj3J7F/
JM/kHyI0BD+sR+olyBJHGLOnQpPDHENFw6s+gm8H8/faMZvANUbAdfWZeB/iWc22vC+s6sB1zKlG
ds9V3T4yzTR3qKztQytqXDHBXWFCBscozYeqL5EPYddEUSK7Mvm9ZqF9EB2IO9mmgSMGANoQ1iIp
XR3jKfkXlgJSuUFxUy59faRHCiW616MivStMsS/C+jEUDTbSMURVoPmI6saPUus2gmqulumh5/Vg
iwiAS0k/UhSASQHA5QD/ApGEhW2x6BqNVI96HhAo8rIHq+wjm8Uh2rITyyUdQb/s9Aaw4K3edMeY
ViduietZn47M2RszxA5aoFPZ6o8kq59KOu2oMqGtCjiFC73mL53Ur6pA9UQfHaSWeWFX7EKJwwDa
D2uQj7IdtRC7s4T1Dsb3QVdhsGQmyImWIvE6tertcgouVCW+aYWe2aUCkV5d4UNDjHgbRREawWBH
V4v+dpB0sq0sof5U0cqORu1U6uJPW8n+qu1BmzPLz3rA8mpw5a6ppEMq44FxAbVVl3Qb5lNf1agf
Vqel1MEMWZ0lFiJvEFaOgRrA4I5L0y268Z/QybsKYQdNW2RMtO4dE+kebTzvlYa0kqmCBxUJbF9C
5s96rD4WipbPii+PBrB4jXs/m7IUclfzSqnrg9F171FFNk2GV+KZpYgiTEINxkuQXpVgS2VGj5Uq
53aepBd5pJwyzKrW7A76qF9ZkPf/H2ff0SQrDm75ixQBQgjY4tJnebshytzCCC+BBL/+nezZ9Kvp
ujUxy67ozs4E6bPHRD4cs1XOf1lg/JBhvwMsSOVM3DIKiOS+jPsui1Y9wAbgxq3goc5k6mPu6te/
pMQfmoLvbI5xsWooAV1eUdCcSOffj81vuk8/pfJv9RoU/ppOz+jsCFmjrPjTjl4Y1L+6Vf7wjr5T
OHycigK3CL4B8ZLwy9J7t97WsOGmMfx9f0Pr/NSffadvEKeGRdeIX2FSG+EvAdxpix0r9PfHsN//
LtbwwxoOcJb/XcTpxlJyhSUNBJPXGHKP8Hd9pToctyNyaEqPgBiCzahYnP1Gq/9n+Pkf9/O7JQJ4
qWQgA7Yi9p2KDbwLARqFSlHyj+p5DFmXYSvj9oxMmfI8/P9dhvxf5A2FfURB8eYktnNF5Bzg9wlT
gykG+AOr/d96ux+O9ncShyd6I4GTRmcdrMdC04MFrPLfC6//3ogDGPa/35WkRTYH8CSEMOsAWGZX
7URenEQLbnVbXANGftkg/1IR/4BLc77TOCgzcw9pUwx2RvD268CBXGZJE7DWYlnrD8mHwxpUiaIQ
oeqtD5/RrwpiaL/81J+e4uV2/6tjtQhdIYvk1FvW5gkvocA4/7Zq/KEt+s70aKXj9eUAtuAAq0K0
kHF/2TlzE9v6/e/v6YcQ9N08Acv6YAxmDpzPwqKi5MnsPsMg7+7vn/7jm7mEpn89GzufhZ9dZjf8
1Q3CcYeTvFk3MK5w9xCE/pVl/wOk2/nO8qhm4/oNkXgHm+5cLrE2kJ5WuJt2NO3GvSfi8f8hEl0O
8X9Ehe90D+AWWgoHNBiaudnTwsVtk417lJ9bAbOOfFgf//70fjhY39keC0xTRNX7WJoP90tw24hf
Juk/fe7lzv7rpWTuOLJcTvV25H8K52XVv6TlH87SdwDx0jGnl5AV3nrN66qz0GLHEUJ/f38YP+3D
3csd+de3LgdvzVpIcm7zt2mILjMoqJhDWBw2f1l4cVD4bQ3w06H9DhWeB2VKPwtQep2m5KIOoQ72
uTlacZOSuPul9PtpJPEdy9n4bke8y1xtbKzDILtTvfADmlUZejacSyRxIkjGhKPjXzWV9fT3p/jD
q/+O7KRVZcxiw+e3simMYQeNqrr4Leb/9OC+q7KXTQHBWA0aOH+95Eo7zBMnh/ceS4erNvptuffD
MfsO6ARzXS0DEElbe9FPzJQ7lbFrV/xGD/npEV3+/q9z1lFbtbPBx8+VczXay31Nipe/P/2fSqXv
tJzVUou2YYiM0dCKB+Q92TDlCKIlRd+cR78/oh//R9/ibuuM3QqTLLF14bhsJTJU6FNRrzS7NlEG
pvV+8vef9BOe4jtlx8CASZVBjXXfZo7ra5SZey1CkN6c1H13t9PJBXcngojjPUvbvQQ7Kwr2zkOT
ZmtcAnB59xtG4YeK4zurhwDY5gGHhwoptxI+oCMlYQ3HgRE4IxKN1S8J84fj8Z3OQ/KMst5W9Rbz
gJi4QMI1v0Atf/rkb2EZaGEvIM1lDC03ln/V0be/v6KfPvdbKQZ5z8UFcrzeDgbcPXgcFnr390/+
AWXrfFcsF9XSoUYJmm0/ukerKFmYUeT5rl0edGVv7ACOyG6wuPHcxavQZezAyzmeSwJBhRxOimgb
Z758CsG9cIFE00D7OxeozThQ9muzQojl71/0p0dwCSX/utOBJXrfd9oaQiG3VrFv2W8X+qcPvvz9
Xx/cwwvS92r1f+7Z8nhpsuZtffCvshBytEn957fV1E8Vznf0t2t8TJLWugX0v7+bWP+o7PrDJ/Lg
9LBQ1rQ7eZn36Ul9HJz5JWjYPQ2cIJbdGtYDZD5J0/9SlvwU5r9jw6tOYNDngN/AX60iGndQHN1V
T14fiXsnaTf2L6DBfz7vP8qs7+hwU2EtUKq13krVPw1dD1fjpYnqGcqnecb8MO+ndCDdGRyoWyOs
TT8SWKkXer94oo2tLHtUpqsSN+jPa0n3SjebXFaYCuEvEKFdT1yC0Ayx1H1Tuydv9j9pN9xAOOsU
2NmDT7DIzdrmvZwK6EhbvwTMn07Mt+2AtcrRDzROTL2mS/uQ/5pbfvjg74BzMdO2XVtWb9XzEunH
ixFeFvdJ/WilF3jq74TGH+CjznfouZjsitWTarY+6iOaXMBUeVJu5q3fApvoh/Bc35cqrE7WLyvg
H+Y9/+Sef90ya3CkyQRKpaIeIWM78lMHu+bQrYdYOHIz+m5qyREurgJkzl8iBv9nfvEfx+87Or0u
MEh1XaBuZ8BIOZB+VmebQ2eNZ6szR3uB+6Sz3vDa2QVrC2dVti+zOmaQk6oz8Zx5zYJJ+QjQPE6b
I3uIQmS7gQUbe7aTOpfXVANvy9lVsYJA7JoirJfxmq8C03qs74q+v1o7KBJbPiTQOvjLY1aZh16J
ene0kNcK2HpV7sEU/kY68FUOgAuDhO6GW+Qy3nfvYf10tvvpboENZ9Sr5c4ADYXRPhwzdXFS43yV
0x428O2Z8n4JCSbf4ciRngOax46U58lM+6Aat01WHZTwPlwDDoVD85tyNVdDnl3bwsZtyqY0gK68
7QxWKIq2DNvSPjHfvXZ7wKMrs5BI18vW7uDFt+Tq1gLF+zCydRNMayrq/KnMuy0N+lc58xNvWZzz
TsaDgQBwT8eYwMM3pKx6qr3CjgdBRThTvgNOJBbekDZaNbCXqT+bonQjUfke3PRclJ9K/Wmk/zoS
90UvZIj1MJzKuXjt5HCnhA+4J8zXdD9tllaHg4JQuAtwQ5U7iSwxSy75GsMR141yW94GJd8Lv81D
4hcUfO312crEkgZZdRKZDi67iTGZe8Dx3JzEMhuBBXPYXlNOo3JR7w1+VuQjfOEpy7dO6ee+sw7G
96/KxpUR7WAI0OugiZaKLUCLFhDspJxHS0BSVVuvLjbTEYFaMLYeacHsMXQUBB4ZNTfSFZ/zwK4g
h3lQXfOSN7SHYTqcC03J87ioi4OB2AgQkGk/BE3cVx6cQ53yTouiCKkZrlUhHxwOL/SOuddjX73W
vDj0EP42fLUiOajr2YcSsmYG0OOmuWe5j3+Xg/AEtu3JAdPioaD1x7iIZzqjtutmFlbO0CVut96b
GhsEAtRNYlN5O/rQfO89c0dL+64c+Sb36degvPupCw5l7j1MI7YT2YjFY6an127G0qEMJGyDCu8A
7xYAVNytwAn0YRLd0XrTdyAUVAMFHZepjTDtA6sE/EXaGrroINTP1goRxuZNEPJFuPdSBNl7N64u
fJ7ZjsMx7QHaAOexgZH93DxIcH7DxoNLnhY8arPplmA3GQHwvUdHcF6VgkV8NpRxV/Bohf12zADx
jQqfgdozju8CJzltg+UIGWmRAMAfKTtPspqkslUvK4GUkSuzl36Aeg4YBYhXbtqTQId1a50HtebR
PPb7AqLzYZWRrwoQIofRnaUmDrgx2HfwNcF9yA4QmjwSUV5nHObNmrugdUhxB+IZiQUI8zWfWKRL
2cE/pO4jblp9yu0sKW2XhE0w3Ks+T21lbRytQ9cq91kG6U1FlntcjpNHyKYi5qIl6niRLYprGfif
7eycF99snTZ/s0XGgXXOT7rpH4aAHpaxgZWY9F6h3bQZcyC2bNe/hhcTToxRRajy4or1zRMEx5PM
XZNioLci826ril4BL4hVWY1cNXAUgFUbevPy2sLsQ/fZfT8Nd/1FuZMNHSyYxCIh9Y0pUqHgeNKP
IH842YsZ3Rjw9d3Ey0T76D+11smlIySTf6pKI2DR3ML7qhyiQJqneoXwd3BR6Mmnp6K2D6RuwXfo
R6hN6cL9MG5ppbRqrgKPvy+6dONV6cNUz+dydl9IPYIgQR0NmQom8whz6q/S07vJmyC7WwAnhQkk
aDOuDr2MfZm1v5rVENtqgjw/1rDZqM9ctc2xrrwMaDEr1oE48xyj8sWyQ4g6huuIrwxZKkSRmkPr
Y4Yqrb7nAU2gUPEKrfX3jgIHxel5qdf7kfrR2mcHb+pCLy/u+qCL8oJuF1sgCFTzeweXJO3DWRBX
H67gGlLxKMeJg71JhYAOrBMNeFwExSOifFLW1ec0uMmAcwKovJVeLOfhX70BDD62hzyWsJ4Z7Spd
xGdbyMhUHOCJQcd2U0W0IMe5bW/8mX0sF28GCJTC4dSBYTp/QOodQpKbI1ir6eiXH8NQJ7lit5UX
vFvtYwe6kaDuuZ6nyJ3mnbdkKQRMI0jg70B6ijWCWm8T2BbU2DVZnkjsYYXs9/qPNPsG5zcaGzdq
NLsbpTNdNQKqANxLnOoPXKmHMOt1H2WT/uj5cq0rtNutdSzNJSTVS7SS6QaL87hDtyhliQjodqGo
2xTWzpGAbXtYrRaGr+Ak1N4l9HpJX8BXqOzDTsLWqMs2lkWm2PJUykh2OxC+CcS0X0j5kTk6zlRm
hYbb+w7Ws6tdXPvOtJkDvGQinHuv8lOZ0aie/Dvm8P06XOQMyQi0W7e3CRIKzOx1SD1rhe8048mo
4BLTFuDSKK+MtI8LjbzvYGK8yR0XNJ41b7bDhKOwBhCaZ1vHkGswN+MOqITFr+OxNx/BEMR+aSDS
cF59GTLzx3Onm0yewCdLFXGfpN2Go4tMY+evCps1wsk1yrEzo8E1JfoVW+/7ZsiTFhhZt9ex9AVW
8O2GFMt2IgwTJpqMhJaxbNQDUYA8eeu2zeuN00LTQ3rFaeXjo4IUzOpUDOXD8Cqr4qZeUMm7bEhX
LBMXj+I/759KBC3E8yEhznQzZ3TXtD1+Edhmygou4Icjt4MypDUgBp4PwaX2c7LFn26Sx4IS4ASg
5L+yI9PN81jkN1lgTisImvjxetexajOCJeT3NNXd/GFb5ORZAH9MXgALjuVKATTiNVAoRd2zUb27
LR11WFvr3RkLPE+H3/WO+1bOHsZGtIgEg2uDNzWPNCM8bDr1YRfqyq/r2wB7eDGXMnKNhMqgBCGx
IlXSTcHZGkg6VOUrMXyPrelXV3MNnoX94hZ44Wjh4USUhbZXb8RiQcYmB8/usiQ3I3iHKK66Zrlu
XZEGNXsuRjuZ5XJfuUB/eIqEc01uSjrHipaACkBhzZJbt23bOJuKo7QgmVrYsGoPWmzfyfRBxHiw
CpNCljRZ1jII+3k6QB0o2+pi9l+AExDwdOjgWAzgCIbsQ3NNgIIN4f6xMUF7NkiHvSfuym7BXmzQ
W6mdo8uDIMTm/xqifhtU8EPSULmFNQIcilxgSmYHjHxuhmwDi2gWKmNs6JrYxX3Xzg3QHuJQwcok
nls+HrXLX7NMAZSTu+/5zPYj0TTuA8u91Jx5u22rMCjG8anTeqMc88VU/r6srE0I/AG31uLovSJa
xoZO17JiG4/aYTF6x2Li91UHmXkulkeVNVtdY4OlCTwgSj7HfSNOjHfew7wScliafvrCnzFUQQQU
UwM3TdT8gwfZfXjsVaO+Jw5J6sWc5EIjoeR2XadtLfoYQ6TEX9rD3Hj5vtV2kXKl3AT734hmy900
569QxgOJTZRPLMtoiq+BUNNdbF3sCUHRtLEJij9Qt/LjIAPDmFh8Cksm+FbVjYlwILfE1wAvoByn
IkXCfRTO0kFfA9Vs7R0zmMe3qwUFXjvtywZdykqTean2jgNKExSKeOXvx4bvBIUvnOTOTUusM69c
WNBcXKshF3Lkgl6eKuTspxYOj9VzmbMYh/pUyPxjcOwEZlZwKlen1rGfVFOfimVKCw9AKiBjqshn
4x03IkXo32bzVIVceSyBmc8e9N23QFYqaXrHfpcjXjktpjFxWhviSvKUL/V9N2Wfi1dsyxEVZK3y
xLc7tFn0VhZuIhZnI2u6b7vmT+bQFd8Zhl3zvMYrrBwsbz23ar2FFSu+Ln/tmDyPQeug5WAGRpyt
E5m1PUDYK5nsMTJm2tojso7dzts8WyF80dfveg52oCpdlWRJtIEPkL2sfZLJ4SwaWBZxOjSRnNp7
yhjGhOyd9Hj6oNzurcyYLbeAWnBqrS/PAxaELvTEs+5hLkorcQztU0Rs6OdMcE0CLvl+saw5FbqL
1qa6J1Z5U0LxJsx8iE2ttQQxsMmnVI8g0RgotuC9JszKwVtbs6s1189jXl45MOlJJqPvs9lrN4gf
xxVmPy9KsGtoHdeHtpyWuDB8DHPVX1SRu3VL1Yr+piwgKOpDl83l8QLD7Ckoh3CBBVDToeuCiJCd
6tZ2onldbhQzJ+F5MyjvGBIBTFsjUUITURjU4r4O4Y4GySGJ4qDLOYTYWsg+A1GUaGuOR0df563v
X5f9+ND+08v5rzU0hR+tam2TwSN7OQxpTkDoHEiOqL9+omS719IT6QjPVpE3d7opN0ULYB2kXXfG
iC8hhqtlRokjNOSjg1NeAKfFezy5fgV+AGYWTI2bJRdHwbIYT/3QOmoHTOIGmDcIoNnXna33udU0
EcuaBBfgrl+KAyIxvRoNwr/rob0cd2sX4Kl4AD5wb4eqa19gghmQMmpsmDYqvyAJ4JVdmBXZI3xq
YM8t+r2cKKA/ZWDSrNPv81omTlBH8Hb7ALIL5JwVXaU/QX0I0MW+746546WUlHcFrKbISjcN/sdZ
ZyMrsiNcfjdOxrZFDulJ9C9PWT+9IaiVO2kV7g1a2OJEMa3f21rzW8zCYqvGRtn2FxV3DbAMDCZz
zcJDa578eDTwsQJgT42ggBrNkqrLrsCS2S4sOPbc/YImy7bA/esn6EwJk5LK/4Bl500J0y7Hsb6C
kQYJ5OrSsm5uVt3dlIbkJ61cKKd1HYZy6PN0E/hrtMjpKvNzLLcH4aNzZQEcd9xPWzcspmzZlsCY
xaymh6Bu/M00c2czlcLbGlNAw8oxd2u1nHojEgDWbkkpL8KbytmOCoICflHuGttKlESY6APMnKvA
TImv0Tb5q9qphb+xdZURYcAlTlWdNH5xVS7+QVQTxMHUKsOybjcCMjFD1u3WXG1gOXZlWP0Bku7j
qvVuYeVnjaXzItD15w747T1qk56dL8SJZWyTfHQ+nabcuTI/sInFYqkIhjmqAvx4ORDXvFuedYOD
/qy87K4SHqSaL9MPYXeJAFLCGbwu0fO864GbFEBHLgyFMJeg0rc9jCL7vsnQg8IEjdjIVBU9AWY4
FnBLC659sQLo2N41spXgvfQvNdYW7mQA11peuFecWSe3tjtjlxEMNVweQfjI/bhsED4Cd8ki4xGY
sSmQouT6vnrjHDZAwAKamhJ7TNHLXAsvC9e+3RWmPCOfbQl3HnMnv8sMRRvIPwcuvEgM6tlTAHh7
zcnz7LRlSywQbiLXhhAHRKonpAJMYeqb0SHnBobVsXGbnTUWKRrrP4tTJgy+j4DzRVmfbzKZ37QB
I/Hkd6/z0gCWSzbEtg+uVx/KoXoKyHBv8nAm1jMps1vXseIBlQygNVHHyhW622Cb2uWzBT3slqrr
ZakSzWBf1gqvCQfjbqp82XRukVhQIPRn/lUqB/cYccMarNPk+c+yGaq0ggR/yyUKFqa2A4FFFuMj
FGw8tIJrFeYj3Ll0AGevsbZhNzDVMqoHHx2BrNbQ+EMRBY54shw8btuMwBlPeG+2a8MXVZJXf7Lj
iffniizucfa9CffSH7eUWzDZylG5G1ii7A2r5hBzZR/WLtMb9BNrzD1YMnQktGDLjWDA407oWxS7
8JKEREMCmf10aMhunMcURfimp8V55egh+6J+JGZYDo10D8Gcv82rOvmAwYVVj+neENTgGcO0K9RE
H+w2Py5zCwPetcdIwDaJtYKcoQbqhUXtOwBtMgxmVxfbTsyV0CLZbw4Q1Rs1LqkPuf8toNUH2wGL
zyc7b2j36G5A76j26Mse1tZDBq3s2xwOsijn2t1ctK++RQKMMUjaiiBG7381mexsQ/8xWtXQRnTm
KxQXxbPwIZCmFraVFlEArfsnSE9sKmmtN2wNrgEmbnec2F4oSyBE58E5TAhUx75av7ToGmRC4MLx
mNGh2YDA1nNxHOr6Leu6Z6WDK087seeBCI6KRSzNHc/piymqhynAI2Zri51Llw1JwPEuIL2OmKs2
U42R6Gi6B7zZfcfaOplaZFHVeVXqTF0RQ+9w2UljD0BmByjHhSgjPqsutPS8Rm0vb4JOnuYi3+PL
PWm2TJdZL6xJc/IS1NUS+hlSjWuPnwqgcYCIAy/Vtb0vjTyISbyapdnmTR4Pl2ZNNW2IHhztCvrf
zEaWkBak4aEeiGlPYqzpY7L8k93nu0kHx5VVR1KhXpqboQ+txbxxW+wmZcXlmu2bAbNqX0Ffc6yw
c0KNhIlffy7hzTiI8bFyEO/wBS+t9IQR03hUEzInWXwWEk+fWkzLabeAtN7V51Wqj9lASsHGpLGH
SWoPvenAv6tbjH+8Yk1UDi0Cbz7J8jMQdtKO1QEWq5tS4jwEeVxNKlondMPdo7EDjFKts4XSvcUJ
GYchqp1pJ4NnWl47FlwhCojNlUCI5YA6j/ludj9o7gGeFrPiqQ7uC6eJSlIn6KU3gdxxkLCNcCIf
9i+ELrcGQQwIIMPx2dDYp75MW4xm88aPSheippj5lipIHcxLaBu7Q5B2GaaFcEAdfUy9c9jCIMJX
VSxc4CUsWFuWE4+nxdtQfubw3NBdQvL6NBGMX4X8hK5whPavBmWafRbVgPACMSjC3oyHibo3fzRB
Fs32+9o9oJB7K+gaawQhDkYN7S0LtozsfXYyyBaYR2wiwrq+6tzyDaCyLYGJ2uIM8VgjRLjmzrjm
zBa+w4j6JS+WDnIJ9oYwfDPaQ6fFoWE3wrPWBbd6Kds73/j3brlsl8m8lQJY5JJs7ZyDJKQiLeAD
MY/PXUAjzHjBj8Bwjpu3AjChKnuF4/bOUdPJZvTNVMEDk0fe3mrnhEFZKo3/VFgtjqpXHyc852Ho
aDSM3R0AUhFV9BHp8npq+GYV1vuwNA/OjHln7f5pUfghCulXD8SErl9hPDqdKlJi/NLF6A2vaOne
cGvGyYPCA7YVkJoHorhRa5xjFFchSraNnfT0Ge68oWurmEosILm/nym5nToSc9neyr7etOYNC9a0
kQ6eHIAp75PE5cUxRIBIGlDDy7Z6nzlmm+DOKCQ1hmvhPMJJM4QkToocg0yPoT8iddOPKB8atqs9
gFnpcg8oVVrzYKtwuzvpxT34tgR6MIo823izgYbPaVXBdiHHE5pOHSFxgwa/nIad7cBvFCsdTErx
vt4lBLDa4bHonKQumy/Yp2O6joyEhO2A9YG65RCgQ5n5Tus5BUrSItatytsbliNPwMEYdxib9ENt
wT9yCXYtQWzvpX8xGL3psYToxyVyHLIrLf8aHJJwVDokWW9Fvak/cc0PopD7wf6CelEy1f62gEnk
ZOhjB/+4ynhxXUwmVmsHk0kNfxK7vBpnfssn9QrtdhNh6vusmH2TgwISOlTc9ArLMr/b8nXlsT0u
bSIHEHtgehbSDKaJg/1moCdcmhpcsvy2HRGYC3cjPXJa1qWMBgdjZMT2HVUfbTV+Dh52RTQue41V
FdXRUmYoYqEKC2uqEJiaBe0DynycHr/+UxGdYuoH4Z93asP+lV5NudmOyIfla+v/Kc2zl/mYaE/h
wM5dxaJJFzdd85DbNV7YgquGR77aoc9g8IpnJBy+XVY4z8EkUgYvDsQEylaeAuR5MOPwg8xet+45
Kz48CgyyZx0mrGAx5qhWpBFWXPX6yaGJWLN7y3ip4hvOewR5iK9arIm0vM310Vmy+6qpP5Ys3/h2
j/JbHYlsfXjLT++Z1YcQ241rAUVH+bAyXC/2geowYpga+9l4DYI5vqO18fWzj4WrnN6pxaMcPuTS
QD436yI5sn3dYryl5FljU48yFQOgXGN6+zytDBWcg0+rIsVoXIOemAe32cXyG+wSx4bKspso3Vyh
qSD9DYM8i2YinOw1Cka0L0vE7FMr0SoVbULh+9NNoJCo1An2vjIg7PM/BnIMA6S3jVAXE+1QMpoi
GcNZCH4bzRIBqR55w9mDUDe628avE5B2UgWxqKnMzq2z7J05Dy33xV2HpxpJ3PvHBxD4fHdraIbW
/cbJ7UOfD1vByU64UI3Pz1pZuO5va3VP4bNTcxHbBBJznjgUNolp0UQu5s25gEpXPkZIuXcIMOng
s03GaTpjyup3yzHIA/RZKEwBAqyH4tBBbGoG+wPzl523qk2jLt5eeHcL+hSTYDQQc1+dmubZw4uA
UlS1gGc0YSneIOxdr7l73VZ4h54ElPBpzgVQIF8tNudLX8C70YpncaMxGcGiLzQjpJzrF0CokPhv
Tf1Fm/1qP/hFmyqbRcMEPFe3awb3PEFluO+wKAu+oL4b8uAmR1HT9hBrde9cBGzv0i6sAY59sNEk
P6yTFU3VM9ivcd2pFOLLCZRlISP3jsn+Ro/qhD8n8+RFRGMe3dPTUsKoKXdQKi3YWpkWttAYyvBn
BhoUFhrYSmBRAG8hJz8OFGWSk90bz4c7fBM68AyBGVpIUU233tVSPNrsS+AfuONjvW0/ezaIY3O7
UxgxBxjt8DlIRMvjCrwb7LPwJrDlAauGbwAoTsZmTgfot/WTFw8IMlX/Sgf4TbWPNuLr4M370c8h
ovFYI/kHBkHBgaFqE04AKlQC04Uh+KNMtp3p/IKRPMSUXGTri/Baf6AGLklS3zuS3ILbj3YO0kLY
OVVhOSB+rN1rsKBBbEtI+znIvshuBWbGdY6VY94ieMEmaxJvjTRDKEqBG9TZoWCw8l2cfY6FBTye
09U3BwjgIPLOKUdNhElWGGAh5FQAKi0wH8UCwvjBbg2sFEQ2Eg1W8wKpSYYqI3OSbsYMPPffBx/d
SP68jt1bCa/eDraAsW+ZbSmsh6mCGloNOXWPb6HKPrl1XEi27xcvYQW5hvPEC2TlQsxm03yEzV8j
N7STZ+otT00j0xGMrmEKQmyacYxqbFbdapOv/hunTey5wwXAU4TwlI3pBOPdarzqWrC+8vkOVMl3
NL/Wphj8DebEkQjqsyvkgFujygSSVkD01PcCXkcj85OpwjgLYjA8t04YCKajgmCcDhKYCO+Kbtox
mMH5srwHFfS69Nl5rNp3byg+dRDccWd6qfJmc6nSqqFDAKQbBbG/tfWTdWbxBG4hzIKHW7Qh177v
3VSyTDOcJlnmc+qPcBwoMQWVS3eFpHJHUSi0vQjhBR2t1El9/LOnOArdm4B1DxMYmlUL8WUb89YS
GXlmG27PBy5Y3NkuUha7awfvcWY67fsBu4AeXCjI5RsnnupORIY6u/pyDOE6AaXzCITHyAXfMCcQ
/WsuZ61zl8jAOUB+ucVnC/yHb7loYHUEIunA/aTBTEBDyiWsJdADrRXxBkwy9220+nNP4MwHwRs3
1MFlYKSflTW96QBrq258YR6BuI+Proe7xbA3TYYtsOMiN7ETKJkQJi5ROM2Ide40phSKKLC8hvKz
hR8CGMx8VZMRAmTUfhQWSJv/w9l57EauZOv6iQjQm2mS6Z28VJoQkkqit0ETwae/X/bo3ELXKeBM
G7u3dmaSEWv9dgysG1vICswZJcSj4cUoHHiXDm7tvCM4Ga96yQOt14CyXE8dMhXcmUTvi0Y7OjbW
WeXUxJ/TKeOoZi0K5BN2zO2e3B7wdAx+B4YJmVE5Ls8uoohUuM6mi9NPNAiHkUVY8RtEUyI3Uur9
acJTG5jGJvarLLQdNa8IT1ShbljQ3nl/13e4Q93skR4LHnpcS0y4INttko3RxHG7jQMLVAsjdwSJ
FAYEYEeFWYmrYwb22zSpHd/m8zQw+ZlwYhJH9Lqyy5DUD4Q9MfMJhH4XLqm5V23j7nRnfIbYclZ0
RqOFKtFvGEbI12GtbEuFiWUfW2FhX+oXQEEudfhl97wo78cCKuKoiRyUbrMYf0lj2Ug939oFuW82
rF5tHH2b70J4G9nYR63wTkah75MlccPeNL86Q74pBdDfaxt/Mrc6bg8Gp26vkXZAha526ob6xRLM
B3027e3GVPzWCncY2gg/9qBVOpaqLEomACTPMD7b1r+WU/FUeD1D6Ix/Mdm4uQnj5awN6XE1goDD
oT0Mk9JAeYdVV5r7hhpxbwRqy1uYhXIBpRFTQ/527NBZoRUNQgzduswmGKRpIUESns9yqZtbD5yF
ta/6EQ4Xdx5bYtXpsbfJKtcOBexj3HbPbuJvqWH34MqTu8nz8rWozAv14Aerm3bpkOZcu8WuLZdQ
dvN92mHsHeAloV4jLpIw8/WDY7vPZmLfk9n1PsWD9+y4VGqowtu2mLil6zoRWJRkLOZkwsd78W6q
zRHGLepzAqSHtsPr2YMBM8tNQyJCZbshQRkPJAqtFznzBZivbW87keNhCzVjHMiTYybEEPcYknN0
2Lnt/PKTZZNrLsTPeKlkNkSUboXuMG5xoi5wvXEXVaV5rxqmMNdRv/gRs9XUlN7vTvOPphrQIoDv
Jzajp1jHFfeDsNtv9ohoGOe9jsdXBc0+qZd9X7cXF0N3qvz07E7uptb8R9lYn4tpXvJObvn0UdkZ
L35TnRM/HTkClX6XT3MRef4I9WWkNnUF4uiUZLY76VtupNfOjd8LhqlB6s+KMLqKD0RM9W+Uomde
QSamTKGvQ4Re0XJcVcPKV/MvO4Yt1XP14Lb+yUr6i4t8xWWSHAHB++F2bTXjue6nO/zRV0cXTPpy
XclhJT1x7Bz34PbVyvEHQG4n0szqjCM5WrpxV6Tlcezbs5+Zu6HuD0ZvR0sKkaL5w2OxNE9CaIDV
8bs+LzSJSzaJQOWv9Yw9VmpvbeXc5TPPQm0HO4/PGVMObUvrdQnibbzUr4WRbLrlB6p+k7fWtrXa
rY8AgSNrbzjEAKn5ZOYoPoOMrvWJ1dBV216fHpfM3ZPde8z7/Jepz2eAmi0dbinrQo1zMmU2apb9
FFibTukPU6Lfl7lzqpPhCe2evTI1eR1YJTyYryLRvr0Ub/qYDKjH1SWmWbosCIBQdr5avPi11tVT
5bEfBYN18jvjscnhnIvAZOHFaaq79nn2tMcst4Ow02bGf2xCQTtcTWN+Qul3SYziqI/x3jD0vej6
+3kcDikypZXbz99jUQDqVP7Ijlc8qdQbMBYhBU45/YbYv+Em4y+90lAg580PQYU0MizaQQn/oc+t
nzkngwFu9gW1wtazivc2dv3Q7eqTYVjrOB3OhkS/Z03itznbTwFnELfeUsDFFk9NO0IKzta0Dwh6
nGt3Qx4yrXdOdZgV4bmLNv9iCA8N0+UgGfCCVuVx6J2zqjrEGQ1aFi2fX7JJbYrJP8ZL95CBlOnj
yXAVZA5M1NhtRf0STL/g6w2rXxG45KaML0l8nDwME30REnPL2xvv54y5rPX2nuavg1wd0pwMeK9H
YkO9Zptp/A/TKpuTtVmZ4cyAodol7MAwNONyu36Lik1AnPXFPpYd3BT6D4kKyRyX58EccUc2J9P3
H3TbPfRpgJymD/0cmD/n2bR5wAaHH9BjL4h9COeqqh9a6W7RZ8FH92sCjo4y0d5UmW60kiGrJa8n
GM4Y/Z8Mfb53K3eiY2v43c3Zm3TjR9YJetAWQa7wUESiHhFVuZy5DWKAni5PLUHkOjNFLTcyN0ap
YqbpVW8IIDbTgbtRL56BP1kWCO6MTDO5qoJ7Qrde7Fp8+ZVz6gAyJnjPUKRzEjmt9dAQ2xe67Npt
yr1ryZOEVgJ19VfZCLMBznodhylqTGh6xtTQ9eJ14rQbGtXOWpwm2wwctzXn50xXO08MTWhY7Vs1
9fdxkm9cfzoEVv9Ruu4XBR3OdryNNT50SbtA2GS25LB3rLskrs2VndzuwwmJ4VQuV50gtZUJEkCd
0PAcuNpFeIB3Zn+WMYRWaXVvteEyuWXi4PjTznUw1y/uV3yj0VpHz8PUk3fJuExhNyNxjDVzs3TT
bQxDLB+klooMQQC+HXufQWI/WZKEnYXfQawMMbKEaltrADjoPQikOtvmTMQ6+8e0JDfSef4Alc8g
P4PQ1oyzkU1A8p0us0NSSBfot8y2LbP/znOMKzzvh7W0wAGpHtlZiR4cbj2tBvTRrb8t0mKjZ8+k
sYVxJzd9ru4DcVPM9Mp5sIJuK5Pl2dIbxI3pwkMvX2CDjm3Lk6uC06Rc0HgW0kJPHidfHDSvhlrW
2ZYNgK7MTz6rhKWinm5FmPF6sSS/vyvfUnIfkowJwSrZVuWQRQVIL0GRvIMWliGTyyvTyX5Z6LIq
Kv9bSf3QocBkPg6Q+/EXrfHUZQYzdN+QyjgMrwD2ays1UA+LEpCBeGtteG39UqzigJgQre7ujNJm
eYqDrW4P9EB59VrXq42rt22YpxwlloyUlbMqFtqLltwsRY2gYKaiYo9IyepLdOm1WIBbvcR9aIxg
m7reUyLaLRMP2sXxrPXD1nSKLFJly97Ow1aa065X1UVo87MxGlcq2+6DybjObsatIZ+dTu2sNLhT
rG8wgpcyBkH0vTbSrXrdO8mlNPpIZ3kQhL52To/onuwNJKuGQGRHEIxmjFvaoEPgireyoO1rKW63
1XquioPU9M08WHcuhWhO4m7ivNq343BySLNwyFJgoUTSy0v+WcbpwbbHB0FCuZj9Phxm/wqgdzQn
VOV+YcBkC951u5s2VTyjYu4vBJDUkdd6vymsOfctt3BbdAUsvvpe3HJfpbm2Abd8njsSHJ3UfbMk
xy64sxfncajfwMXAH+/s1NLXoycctkokSk2tv5W3K57z7D5txaXorRyV84jMhZh10EYIimJqJLwg
y0JVL69Nm+8dqBe9Ifpb1c12xkqyMkftYIvhYtsNOSLQW2a71ZLqK7O0t6zn/3+T2bsZwHvBeazF
exV4jJJS8URPcp11wbVpwWN5k8LOFAbqK/00W8b32GSkm9hmDSAgfmdQR0UmzmVefeYe7JTe+Bdt
srbODdcYreTJMbP7Ms08FI92idEg3lZOe/LNkkQO8GdGhIhjOKqd8VrU476W3mls2le/5KfJ7ZNI
7E2u3C+70r4l5PvI0QnqDN/PqzNzCAz4ndMyf5/19Fxx8KOoebJZxNf8va9iWk6saTtWsMgIhgeT
nkunGLezY3ORi43Hf/6iyHFAPB8oBCK2tx85HRyBNmBIUU+NCUoj+XKLTLOydu/6+Z0lSK3X1WbO
YYlHCnXSGBJWIPhkyM3Gq7Msey9f7s1abY3O3UhruRDjgh8x2SSuHqF2BXwfwDqTtFotvr/P/XFd
FgTZeSWiz7E7JATOGE27W2L3XnfV0XDdT3QmQLhZXkRxNW/BmXZBXJ04RQGTcwMc1ykZVdVyKYf0
ZLnlwdTF4+wzNS6dCGsP0F0t/rEPsjgcwbIPCCRvCM6EzKaTJy2mV8+3NFTSN21IT+1tlSLd9hdP
rVIsAvpsbtKswnJgvU+ata98yIiBTIoBDTJz27poER0P00bLrJc5wzacamdnpgjeQI4iqoRLratw
2/mQc5oy21VWERkl60yGQjbvfTFv3GA6lRidVnZdAPzwTwfIawtbQL/oFNgq+XNTM7QahI/TvedJ
cRhsJ5QiOxfKO0zUtQljeIuX/mFU2VarDYrMEQ3WlCGK6n2IceC300gbIloqdETUj60mRSmDXJ4q
lWx50l20MZwxKGiRZwDVzodydCH/+6Pho2ZwnheJWCafhyjo6qtVZAGgi3HQ6/GQuOVlMkhIAJyZ
HQ1rh1xlFJiERrBshDeYqzlOGIHMDwEa1ppqiyxyPcNxRYuNekag9hsrPUrr8oGPW8HF8aW5uv9R
QWAUgXalA3NX8GLV/YvRV1c4wyly9eWFTXzTxvTuguyKun50K7lPVXyUDmhqLPeTf+ONnTNujks7
BCfRNSt523kNZ93L/HVR5i4wumOf+Yg/UMa53TqB/5uy4lKK38IB1BpTDWPO0FUc0P267OITndVR
rSVbwIoo8YhduTU55LdTzOBNT11MeVSIIUn0CFqo2IA9bd2Ut04IJNrSIj3e1y5lN7GJoPOwkIoq
fToANHDvozxIZ8oK08jveubhjh2vizpr5id5KqGfOr8MHZ3/efK5utSe7uwowPEz3XYivDVZkLxm
fcyu0W+b4r0qss+gCq6y8cdVMsZhD53lWs7T6HsfTpd82yKHrE0omWnXS9cSdmDsMUCRJlXtnRIV
q/aEtupzLPVT6cwbKzNPQwWlZZTP3gxONjKy1G5z1JP5ucu4QxqzOGpDu8bpFNacKfHyrfvVvcoo
j6zVQ1p5mAbUU9nCyMT902KoNTof2GJCp2aGpBJbcjtl+2rixu1wWgXBLpmXYy/7/ZSYT3H1KwOG
7Sz1LclQdsyYzZLQ0FGVmyEggiouOj5B3a1KT9uWTnn1kWR2AMhl5W1VNm3yQa5Lzbj2Pa8BoXNg
6P7GLJefgdzqUAuGeg1LjpICaR9DAgHQ/I41FXQBPuoaMZBAxDiMO6vozxr0xMwudKOvW3N66mpv
PXXec6N9xWV7qNJ5l5Xlm2jQxepeEGrDR9HeNAU6tyndHyVniRlsiY4EMhFhD/CbJnnYKzxgqIw5
7leVmUYqAGWZyl+L452J64qA7tZyVigWbxxn9pWYYKfSwuoA+d+N/R3Fk1vfcTd65+wLvnKC7tgf
UdPCaqbQst3on/qb4ngk5a5pnSfrxth3VMtNmnPsXfeutfRDlhZbr/PPmvaN3HzlMWHEg/+ZDOT9
3LyvlU8nR84ZwxpRYx+iMhS94cqy2/vckPcI6FdmzdE+fDnwQXkzLCujoLCsJMDHkM+WepwTP1t5
MzkVsaaOXtOv3Th5X5S6SL9kZWOO4+H0pnll9AD+iqWjdVd5D5RMeEIn2xCp5CYvjUjaC2a/ZqOZ
6SloJQcgQqUiDtbZqIEXl/taEKNIQ1M3z3cV9SppEx/GSm1TPslMZtUmdqF0W/NIGmlC9Wlz7J3K
Y/Rq+PctG13dnArgsiucRchVgmuRUy3g5d1mTl3Qbuc4AjmIZgRPFzUSe7FBCP++1MTF0yiy40r3
VqNGmxei7NBJcjDNnB+IcLgl/5UH+jsqTxfArQzivevy8ZziV+3/iNHYgfa9uUWxH0zjFQF1lAXQ
wMZ0CRq0tGz4CFFe0k7sy6k7lpl11wXthGurjhYvuxe57PEqlGuFrGSw+ueMWw6cBkuVHO5g69Zp
rx0ShZvPTtfD+GpIBXedRkITM4CD/SMMFTk1895SHkrko3jND3NpvkrlvSwF/meLD6MXa583hJEV
wAjO2W7uS+Ef/IDCDFyVjOPoMZAH8MsfUz2/K/thXRdcohLgnyX9MlfVxpbdPvWSvXnrlPG6/IS6
LKzK+WHpBzCP6tCY2I+mbk8u8i4fjbA2slt3UbGyx/jgGto6F+YYtskIP5dAieEzmuuO79JwP/vE
eLqlrXdu8JRY6YdKKyidbNMzWHiWgQzU23iL3Gu4CE1P29f40UyYo2ExWAUAWOEZj05v0lzo1ffE
+q3cRu5yuw/t2cKFSZVOAbTrjx+i8AlBAkksJW9XwanGDtg5Wajfxy3CDTnyh5p9NzQbPtyV9RHO
gGadhb1A2kfhY8+PG/vUueLe8MYj+9vJ8eLtgn/fttE1FlBLdbXNAUMzjTRmbbp6Evo4m/gDpFP6
CJ5M75AK6kRS3kB6aKuMf9ax4Vtwsc3leYHI6vwFuQ4S19qaN12rr9ugRaTS1hfe7UNXddXaLNJX
ZQH0ESOo1wLNvfWg0NyhBJIPvQ0ymLTaevTro5MqeE13CtXUXP0hra7ol/YFIQRp5261rr1D2XfB
zvCj5eKjy+2a10fBfVbdKdeLi635zrbqq3PsFo+11f2YAn+TUx1H0z4jjWJoStVdr8wDVmCPp7OJ
Ait70OJ+rzoDkYczH5kYotb1vgeNnvdZq0GYmT8qhDGrZhHPWuEfKjW+oRBMVyKh5rpX2aXUVThp
kBgAjk+Zbhg3CvgNyG2TKn3fL+65UtMaWJ9r14nRL7MFmE3y0VAPYDs5LT46SmO8QzZgrECm0mKW
M0btZ0KH4xmyjIrF+R47kvnK/HOcrGdTpM8mzouV1gmMOKhSsqEg8bL16k094rHN0+au6JIryge5
q2zjxyrUd6vpT+ZkbDIMyhWOCG1W76LM7hbD3ywgf/ySoN51ExUIdleF4yGFxFWnzWjcKMY4TzMW
aJfd3yg2yUxGfcky3jTqJZnFBRGLDvaVvqRF/MzQS9AoB6Mzpng7wfzTES1PIw9Za2wHacJk3lbR
wTt4t1HYMF/GRUTgF081SIjJ5NsWmCQ180XF9nKcbsbaVkdBmswP3TBgorKeOJ+SVYqP+TYjW/qy
cwqEAroJkl/qCKs4TLTYPVmLHwK7RsFI1KZSVmgJBSSehgkCLx1yoTLoryjRx3bTO8lB04k89Uir
y82IdZFiqnzrjPo5jTm/g3i8Tql5XKqbDyFlD2hdJMaujkZyfNCkXMdobWwa3llQFoT6qmHnbu7q
25KjaFzh6VDhGOhwJsH8uMTiKc2NUAD2rFsPDSa1XpGnUBr1c8VLYWwdzamiHJfSqlNyJ7WchKry
qk/tFr15/mUkzReEHQmfZnWPuZr1J0FNonaucHf0eXn7Sbc/EarTY5pCc01tu0EJ8uCZ9e9BIUHU
AS4knS02L5FYzE2eOEHUa3pBFUbOadzwTjZcdaT6wj/ZmXY/Lh/ODOlZlVy9o1Y89k31mM4auuzh
eenHtQYlOCXIs5yJQwupx5JoawO9Bktn8RbEkB3umN8F+QTDqfpX27c+Jseg6k3tsJbeG7kbNrO1
zt2ZjxI8YHL4kvN4LgMWfL2Z987kPSNY+Kx5JlHmILdf2jfTso791OxqnXOhDLB/2/G5ETYuNszz
Xt+/FKV7Gkk+CP3CIlym0D49ADTB/MMrj763MNOH2eSq8avmItOFfqDpRbXTkZzbSBUubjDrY7HG
dZ2RgqqTE2t5yD9EAsrml5xwg3PpauAbLYDsab3ptJTAMEl/3yBUpMdegPNV0HD+RU4gIjeJFbE3
ZF0IwWRYtT/DnBFN7MYvWZJ92KrA/Tpta/jLlehBmEppnRgjMP22wbHTAlRjwfTWaYO/ml2N3p0i
O+A6Jhmq7tZo25/d2bqahGM4iCREW29jPd6TSEZ5V5A6kBlMvWRpu1AgDoRmWCTjcUj9R9W6H7Ve
/fZsGy7WrhUP880cZpNTkDXWvVrkT1zKR8vXyjvNmPEvazfpA/TznJhI2oW11goIOc9THntuX4bL
0hdczhUddGODMr85yqZ/UrTVpZxpq2LoQTBJKtacTWPWbihapF3k4h7alkvU7gFfhSK2YCnBiizr
mrv4kgbzgyTobaZsUCdUzGOD+KKiLhQfXAfKM2L1RoWGW0iQOmtR93xTAzFMMH8Z8kk4+mFwAaT9
/tuw9EcIS+SB+bA1xA2zZ0jBuIi8MOeI/09Dq99d2jz5avL2mbgGUofRAETYiuRGJYTnBBY606Vs
Hnnm8bwDrbZ6B6uzWO+9tEmEBSRYcgikuGgYU9snPUMaWWoIW9LUOuHETSGIb9oeT/2WU0/i8ZB/
VgPeZ1/gTrDb/n2qJ5cjev7kBnLo3NQtmiSKrU8lDMRBHw2pdwtRDd4rVLArxzSP+JSfp7aDTOV7
dhRQ/sinI1P5raBI0W89jG9x8C4kSZiYxA3PxKuSSxa49srBeMhlcLImDSG0s87T+Q64isg2IX+y
uHkps/hLCvGF10FGyTg/jONU7CwrQVKJ+Lcbu6OVDiFN3w+5jda5wU3uZt6LE7tHgVGvrl66Sv1a
THWHWUREdmtwhHsJOyK2xDbTIShmeLrpUgb2CXMgZoe62Gh4JrPaBHMpxLGKy6+ClazK/DZaJApI
OL97apV3fPtjNBTjjLyNTk0L27vg5CRrIz8Jf3grZnLQ06Y6OhQjVL52Klpn4xXWKRgACU0Dq4zk
3TZHwQvuDN0ekf+FHuodlMSujjtca9XO0wYMUpLzh+TvOWj9MG8wFM5jc0DVzf7ifbMWnQdNwzwH
jDBnxxlgUWTolYrgODX1LqgH5LRqo+c2kJApYS4SaGPtmN+GvcLO3xPeuEAPWjKX+lPL9USaJCfF
Av00l/KnoWwR5WoXprZFK0GNvb+mPdrLtdCtkaXfjMRD0uDXzFtmTuKfsYpX62VO7lNWtqEgus7z
EUEGDofMNIe2l26FQPVSmsFD306RlGya1S3sgJ//0csrQo0HfzPDx6J7yqrVnBTQXe4BKmuMqix9
nKq6DmXiv8ySZjVT7vN8jvpmeEmmdFNi09uVZeZfbKOO8EdugRXDcmHOcyzT3da6jzpw6U9Orx19
WjGC1sVSMDorO0WsKZF4rhLBtTvq4O2Ke8Mdr/OgHfxxfo8z/qMWDy1UoD+SS3WSKrvzOu9z4bbn
X+AyKDgfed8dfCd+nqVxsS0iM0xmHp+1XJZik8eI20coeLvT12ZbPwwsTMvsPUIcIAqPn+B47nOt
Bp3OzmPcobKs7vOsPVYO7JJeX52gvBuL6lHe6C16MzcMqhfZKph9REDYbI+2Dyk43a5kQf5SgNOF
dLlzLsBaeh03qBVsjLK9S9KRmSvdBRRHrwzTuMN8/KSXOp4oDnr03tvAAuUivqDGkKe2i66Odhec
dJsiJOyvSVUTyVHC7SYxo8fsIxBVIhNk307vbsC3L4v+J66q02j3W9kkcm0aiPGCwa9WDYwf/dr9
PuGOX2et3W+MjBOkzddkzY9Qq+4sd/qilTCq/PacXRyzWLZIX/HzQO1hCXGTwyGqgCtu8Qh7KfQb
JpFiptBitn/54y/JZRwBImxfbixHPA5xU4Z+4kWkne2WQcPp36JkYixHCqq9adL87nOCoDzSAcJ5
qu7MrCweoJ8BJ2t7O6aIHv0ebIcNzl5lLlB8bvPAitrA3t1sE5kf/La6o5Vrrfvu7naJ2ySuDwOw
UE1eZNqsPXCa3EOxYtvBbZEmi4A+R2pQ4/7LXbgM0VDBCyJB1RPettS+j239tUzY1xzlvaHjOZju
uLFr/TnwqwNLB9tHp7B03LTqo9SPNMDlYaFPhM5qzXeJLqcRRc7TQNYKUBZQ4rhR/kR/6swFa0mA
Yq28n+Fi/cpuoe4WcjM77H9JVr9NZq9vqzH/Fcvko8b6FfVudihletJn5xFr0p1tI0QuEepnMv9x
HHflYWgI7SK5UkbhhnmR3VecxvaS33sJsRhNfzDz8qldGPGrDlh5wWlWT87auXkpjfnU6ThVTNG/
5yjgrZGEnMRFcWxpCXOePvDgMR5m7vxu1r6MfJZo0nUS1ijNJZPlhubJbApzr7jnnv7VaOItXZCj
J/1aq3CiDd33BN5leAwq+YB2lH8NeKxxMmQNQKIDdguJZlgQcNKnJQJWAVSir5k4Hu1eIY5M15YB
wGgFPUVDlvoqJUrvBlhAltZ5YvmbjP6sXJ1UChvvQkJcQE0iXNhTv7K2O4S/SN/4L01eZdNKLpXF
3fsxxemdC4dSq/Q6TGjGVG1e9eF2r1WYjvogeeFQvI+RvriwZaGvYaisFxgekUJBxeMUehKmaKxT
xLDo9dc24VQRIztxFbbOXDk9I7N/8Ef7Qkj8YZjbPISqQ9a7vGje8oo5fC9LbGR1gTEeeboVoOab
qyfS0qx12y3gP/pHYWJ2HvKD6gU1DsVpKsudtji/JRbl1nYRFJG9MeFxy/BuedCNhS+wyzAZMB6g
ChbWc5vk18qoN4tQ77E1PdFi8Cnt6ivnOkiD4TcL7zaYwCXIS3J2HuJVXTjYQIunMVsOfV+uG6Gh
fadD2xt49PB8JukOxObmooQCRxfgKJClKY/PeW/SpQYShCs/WZVOOm7HuUfk1cx0tDqRysbXvsBk
X1DisbYy6zbeopBldF0biMSWAitGixtxlRYyR/nlvS1ygtcLkre5K04sB9vaiakOa+6pENs2IvjS
2RZWppdvGdtQ4C7Drs/LR70Vj27qwt3Y/Gh+tVyDtpMrYyQ9xK3yd3DuA6roa2/zgMDgHjISftUs
DwHE9co1xaWn/aFPgpBJb+djLxpp5V3Sod9Z9AGuPNnc3oPXyTTeUHVtMxsnpeHK0HAkiSb1O4qi
g+jxOi7Tw6i7/iMhI3fNLD9KWZ/7+asmLwV3/0/eJS/wgy+3jJdhmd5m0f92WxL9LOgFnUkOkV6J
Dt0nBIpTY9VN9HGYVfM4Id3vOhlJFlvPqXZFY+irHmSGJIJrjuBkgdO3MbfjYEP32KvjOI0FtJ6J
A108ubZJdJ9/EU6LrdXaumRqsR1V755ncbnlv7ysLzf/e4yb8ZeoZvOP5McM88yQlFO+898L3vF9
sLLD+jHe48Gyn6oTQrVf2FAO3n75R2rh32L4/kiE1OBo6LwW1S5b8m/QGwBu1f8juPmvn8b6/+Mm
Z1MPCG0Y6537PB+mKL8jpeoqX2/5xPVPelERRla5wrD7jw/zt5Bi848c2WCxvMDJCCCfNg2diwQo
7rt9ffh3Uu0tvfm/hez9kemvRNy0Vj0WVDbX0CAYVAkBcESUzeM/HoG//YU/Ahf9VrcGPUGX4qT+
3tXHJx04h8GObddv/xFQeHua/sun+LM7NRvFMCtp1Egljj3usPZFmv/4z/9bwO6f3am45oiOCAic
tbcA0JvqudqRVSc+rKg6wLytvfUSGoTDreSznq0agh6TaLmrz5TbnJmC/pGH+LfQz/88kv8jg7Ei
zacsKM/hSbA2WGy2LmBuSBjJrtj43oqylX+8sX95gYzb7/g//pBLcATt5w5Bp2+w1M1PvxdbVIbq
N+jeEhLvFNWh9Y/81r88G8Yfp4PKZTxpqV/vsurYHltyEabz7//j5/jjIKhl2oil5QtjuV9X64Zx
dZW+ik2wTULwBQgGFEX/+NL+9vz9cS5Is0vhhXn+ptRepSz4pFSu0uz7Hx/l9qr8t8f7j1OgrWql
aQP5m8ktYKlVIiLA9EkEGelwI7kgoDNZ+1zUzTFtgrd//NG/faY/TgZryioy/W7pr2sLQCEUW6oN
V0i8DsRhRt53fQ81G/3jj/3tQfjjkDDNikvC40HQ79WhPy28W84GZdt5IBsM3Q+ZptRM7v+v4e/6
Len0fzzksS6tZjF5qeUmebDXyUFspheow+hfFSJ/+UB/NrX6aVxJNZjEIFWI24qveehIPNlbzfP/
/o39p1nhvzwT+h+p0kg9s8kcdSKVQQn2i+vH68ptngdFjilv0dThCHXVM37XbD1oWM6C7jqphSo5
7DNkRRS8DQLural90itiYnbi4QONKWZu6phqWrsQ6Ea1gb+pcybQEPhLXW57EjlHbYS7cHdVMkOH
BOuWVvYqoFU3kadEn7d+//84O6/lONW2214RVeRw2tBZrSzZ8gllWzY5Z67+H6j2gRafaHb5bJWW
Cxp48zPnmM0ha4Tvnow6yQxx++KgxJQs0HDbJPpDefM1x05t6xWMmg5TYZk7ki8i1dA5e1fUixYl
6IK6FMV4/sOPaBYp7LFMP+YK+WmZghwl/jGU4kr3/ZpvK89zRz0Nw3+pTkzg8CbxnyXheexusvFv
KtxUxl6QV+D/C2O4bM1aOVMUVgq1iA7mi7ovj81e2LI3CI7ybko2sFZGvq+XXPI8kBQFbBgIwDnJ
lSbh+AlI6LlBcpuauR2Ea/PRNIr+b/NDk/zfDiTqicLxNQuTJr8vxTe1/qeZXDZnzVpS2Fz6LT++
jcv3XE4Z0XKJqkWxEvvw9agmm7PZzYsLEowiMqa91LhJFetpVPNTHZT/GPokm9ONP40scl24cKHo
+DTUjfl3ePEdwY6O/av7Cw39ympg6e1Pf/90kxgtGOx24vUk7TFlljaClbaz0EQVcfZ+ApUKutsL
EaO+u/dtGMgbcgtOIAydyd+wvT56adPM9b/NRxFnb6mV8e0NYxcd6rG4bdw+oP4Rg98VWn9bVpzW
QvSEPNFx6El11CJ90IMfio94n5nZqbbStzDTTpnG7jJKRLgtcUTQXIl1AxQyauzxLcg6OGbJvaZq
v4oayYiXK78UtT9GIwfdWX+RddVCY5YBX4FMEAiQhvrsd2TlZxeFijEEN2IWvQtD6fRuM+xGA6ee
qsBB7bdowl9yECCiHF6QiG11PBrNoLxoFXyNhNT4nSuhSbz+rqRpEfHVu5p9bF8imzAYrejgH5Nb
xRkPyN3I25Jsz45Yi621KW1pypotYmROx6qsb+l6JamE2PY8SUdIoOavIJjA+XVswIkrQYdpCv4T
oj0EyaiDRsEB/JRSkAFQxWlIhtCc95za1H+3nAZ6cBDFb5LcwUKT28e4xMqeWJaCD4bydOcHJJRk
WB9RV5gy8xP6dBts3it6earjAqqtEKcU0lOtlWw9kPchzptGRQLjjnC1h9hB2XISsYD0Q3EuKH4L
WfDNoOBpReoZERN2HWnfYtXxUZMLgosqDjVTxo565QN93Zhlc/bicl1WS7Nm+lD3yq6yuxcP9Xhw
UxzNM+rb8F9vM93+U6d3DdfNQ5nZo915B3gNTxrF1GO9lbYEOf1BXnb9cZbGltm6L80MjuVCKotC
vMtHdPVeszJqfT32KuLsAWJf92orooHlpnUqZQ3FI2TbUHKu//CPHcpXHWX2yzlv1VEnTmWj/QDd
jMK9EzvmvQTHZm9SRt2VP/Vdaa/n5krTlb+642xCF1A1q7rsZweEkbIMH3YwFA51QaTpg4ZBsNlq
OqfYBRzmum2eRDC/15/1674qW7P1K45vs9RFLTxIqN2FyE79uy59INlm5VMtXX82vbccmSF2ZHxG
n9qJrW3Fkl1r2iag8nT9CaSFdmbNZvraU81AzfWUYa1GLLPTbelgIvnHF/wMoH9bRLZ1XBvcFuY1
eMr/7TwyQl8s5UF2wJ0O9iTYZy0mTd33D6EwXpA2OxXQTSnXLmPTYzFiyWnlv64/6tftXrZmk12c
+SLVvCo6CCr4WPVdQ9SLcvDfLj693k+jQg1joy29aVRwxZNFIUBlG10m0uP1y8tf7z3JLPnv9V18
CYkx5WXgVsQHTxuoy/SbFKNPi9vyhdPJvVmgxVKa7+QOxOQw4LcqZYPCgHTmxPcuNSGHeOI+UjE6
CAmugSYizLXYXv+BS81oNqi0g6pKbsI+SMjA04ru1hzK0/VLLwwo8jxJHBF5logjQ2G7M77jhOVI
21YDR3rs7c6RN6XtPhr6tvuVrCxOF84X5Xm2OHWcrGoGiW3pbySR1WngnMm3wTk47WZ8iPyt/7Pf
Etq0W8taW3h787hx1TX1mkpnehjVP7n2XVpLJlp6dcasd8teX8gKRujDGNvljbjt9hVH9Bf96L8K
F8kebvqX6M5z5JVmutDF5injbG419q8C8mb1VCnT/vWMN2RzvR0svaRZ/5Vi+Kq6SxeIML74FBX0
PN9fv/TCztOY9V6hJRQBbGJy0ES825gD/dzcVnF60obfYg+OvSAFfoRCfP1209v/3/lKNuad2e8s
lPSc9g7GmTJIYX7Lo+cxvBRS61y/w8JqVTb+pz/KRdhHhBuGGGGmnFibWr7pEOydbhV7Coj9xy3o
PI62LUxPVjMeJm6SW49jhEQOVqLAFjvibGJX+x7MK3TPAwirDLxR8qOFF+RX8nvj60Q/cEwRY26m
HBxVzaHOMHEH6UPRgJLy/WzPDtYeo2SvAZi8/l4Xvtw8kdYKKilROjM55NW0dUGeM2WCeOF41PHN
U/yRV2609AHnobSaTnZ12hHuHIh7+eMUTkdYFm4p9Mm7jy3HHrTC9adaGib02TBRasEEWedm8g+w
QTu2+nQxpG7ONMy1f9pXzy733m5tGbDQk/XZKiDrKtdNU3pyS+aFJh4s9I3Xn2TpyrMxAqAz2o2p
MTaExAd3QrIyBy0MbPpsgNCCqlKUngE6ivottqFjTZ0+StYy75SF6V2fjQh6SZYDBKhp75LcChvx
kh5Bl/nsve3Q8e/ko/GIz/yo7vKttcdAcAjPyS7fS2/mLyDS++KXdVyLr1xYc+ryf1caEUj0VhQx
1ItDdklN90Cpey/hqui64P76V1q6xWyHoOVlL9ccp7PQ/DYMkJSe4prdNElH16+/2Hlm4wZIdXQo
Eac/5o9uGx2yS/6NPKWWhNTSHs6uPTxev9FCc5tH04KQ0Iu8YNXneX8T7YBk+t+uO1v3S6Uku+HU
QRIZ78+7oH37t+vO+rk76CzLNCLrRMrxAOlAqF+/8MIX/TjM+LT87f3SQ+NE8HAJ1CgGy1OQpDDI
L/iMVxbYH6n2X0ya2qxrh3Lq9r6Od1qJ8sMQD99cJXo1ohKtUda8umZWcRCUgImJrf5O7EEVyzJ6
uiJHqJ5Ro4HgAWFS9gG7lQjYK2SGjlJpHHsUyAl0xbpXCN3qI4rkQJcQEiGPy9otWuH31q0OkYRI
e/TPqVrI+7yN9KMsyhd3AmV04lYoSa1qLROFDIF6bZdc4kJ7C2N1OKNWQkNtZhekOAQfgekIzQwV
Vtmeuj76JTbyTtG7tdL4NGB88ZbmuZylJ5qROG2+OWamtgtAj1JpD7aqofF7dvyQvijKSjdbGBSV
WSvNwU2SfcDWUebcVsGWTfmXCoW/cvmlzaIya61gltK89yiBWiIscI8JPqlvs7q6aYkVgqgsPRWj
scebjIYCqF9sCfcRBJa120+3+eJVzotTeo8TXxUEyCINJp5K+VH0zZ1nRX9zkopbz0PmG/7yghCK
ZbUDWnwLIuO5ipMXvRBf61K8rwkb2IQwnK/3sY9y7Bc/SJtNQhZyJyvJWNOJe5XtyJu0k+2K+QED
+i3C4in+OVido5d69GxGSnzXrSydm1V6depImCrqautbwTuq178rD/T1uY38cSz9adSIzR7hcEz1
AjmZv090BeMvR9w90kIKZ5siab5rmoVnIX7wx/6NcCBv5eMuPd1sBgqi0pJDDR+m7En3sNe3ljI8
hrFFddp0rj/dQu/QZnOQaWRqmWoUo5UW5aZBmsnDgADq+sUX2ubHIPnpzWH3SpM84+Ki0D92iWZi
g0HOlGLPJeWw0vTv1++z8BD/k84dYeb3B8If4+o5LvZNjCV2/Uh9YfpUZx3cAsBewNxC03HRQJlj
njkxVEIvQ89hXeBkNkzY+2plUl1aFahTY/j00uD7ojWXqW53D9ih9+nO3+Xn4b63i+NH4e/m+jtb
eqrZRNV4uuGJKoUCI38Q3Xyr4ry9fuUPudYXI4A6HwHUNmU7yqVlr9tHVbZNLYNQa5ilw6RCbTNi
AMYweOiV7nsWohtNQ+tcGfJ+qLEA60Zx3+oAEobmnFD3nSydoNPB6aobj3PgckCmqWXPQuq+tIBs
VzrC0vuYjSTjYFqaoXNI2kHMDcd9WXXb6+9j6cryfz9oZkqWIYlMEOPg7xBFnguMvNcvvdTBZgNE
b/hB2lTMbdJISFz/PqJqTdRHM38DpbTyYpY612yEEDAkY9jg5xvSvSyeE/1Rzb9d//mLc+esrauc
LtBRdXyRe+9Q2cUfDsJ7W9xNe//uV7F2cLW0c1Rmjd0U/ZSQZZf39Nv63txOZ2QWkY8bEDkfhTHR
oU7locW7/lzKwpShTE3hUx8G34TKVDFjgGfGkVRnG4yq0yE6NyQ4XgMuX6IScLdiEtpRDtqopALi
2AJEf67BQZb+GUakQ4VrI4EvCuSz2iUPLdt2DTp55mnboM6fQsEgO208xWN838KSbupjxWbs+iNY
U+v8ohMrs/4QJ5ZGfoKSHgRw96osP6ZTAEGWyRc8Vk7VqBczD58J5IOBLhZ2pqiEK3TSNozNbeAH
k2+bKOjfWqV8F5TqbJEpger74uLXjyUVa1SjnN0QuTKJXqIHzaqv9qOSWBB9o2/AePe+C65HEn3s
JGKKBn3YGaryMHpY9P16sA11ALMVcsrZmy667W6vtuQ7mFVGsK3m3kVtutO95K3ojcsI/DHCCUQ+
w20Tdu+VhMfOVdXv0Hj/JFn2t9CGY1QLjp/osA+ojpU5PBRzeOyIU5AmMh5QwQLjumxuhorA16CT
NwGRFJvBt+CxYPgJMPbKosklkj+g6O7pludRErGOtLd6pz5WbrJPJ0lwo5nPddz/wVV09q0ICx9x
nIBLoT/rt5P3yK8E1bEgYOXS2GyyKaT3+jddGC2U2UA05J7QV9HI0WRl4o9lna+0+oPXuS/wHs9m
L/crQ8bCiPfRLT41/1YsXLLbON/IG99Jo9FW9JWetfQIs8Eo8zGetK0B5kp+6GHVCU5tCGBkAuTv
2cpr+pinvmj683Bu7CeuL8KNP9Q6iFXrQVQvvSbYeWVRsgPENxR4Lsm5EZLHUYc9xj5NBHgfRv6p
To/y+NKDt/EECoogF4D4GZhiayPeZdJdlL2o7UusZGDZtEPS9nhWgbepp0bBhhSYu2B89Vvcvwiy
R8LduoSDcCWwq+zYdznwABADcb7H2OcU1toacNoJffW8sx1S32WRPnSUu3KPH9b56YV8mEurAgVW
LVysI4ZJrVwpWyx8wQ/l7Ke20TdqNehDzXbJpI9r+Dr02zS9DyoXw8CP6w19YcqSZ9MKfjocgkGa
HtzOv4WXuxOa5A6E+sqEPl3mq/c1m03iDAzp4OF8ZES3B1JVevEwwHjtiUa8/gBLd5jNH7j741jO
qSt2bWwQItmAflH+BPJ4nER81++x9CFmAzybRkUkaIbDPD20k1K0lfIXZLxQ/6UN++u3WBgH5oJ0
qXblopikcr4Ja8/M8KiS+rly8YV6uizPFj+YlLXKjLLsYJiwMzNL8TaWhXXba5/DTshsHa60k+oC
Fgc15ng6d+2sGFfuvtTEZgMRIqUohYnOliPayV7+Mjb+bYho+PqLW/j+c4k6pweWWlSc2LGO2KVx
jcYRS4Rl/nEl4f36LZbWXnOputBoQu1yXnVQ7grxKL5GJ2tbSE77N3hXb5In6/n6fRbawFyKrhmY
VESDPaBUfc/rn0q4Mo4sfICPpd6ncSSAGtSESs2gpb6GyYNPoppqrAlyl370rIfXiUsQC1lYZP4o
31B7PWMSXJnBlmrkHxKHTz8cCkhJfjvvHTET2BalwilZJr8KESMWprE7kgxb4FOdI0ScilnJgxyj
LuOYG7gxItbcCp8MT3ro3OZUjsOZWCcse1H7LY7jVV3iNAZ8McJ97E0//UYBSFCaizl4BTK5go13
kA7kKtmoq5kNKWYHu7W63EJN86N1frqTmSuBqVm8jfDIDmAf7budsEeitNJNjYUHmY0RXUVZfnTZ
vKhuX3Hy59/nUrxTdRFlj1q/9jUsjOvtfOlOswGh0UPLLQaZ0agDXKiEU8yQr4FeKh3T7G4BiG+v
32hpez1Xi6eD23WCBfvC++vdljco6bot/dYR0KeL29RBxbvFfZ+/jq/BDUeSP4Nnqi/oAP6xMDZX
k7tC0WmDycA7xsLWEN5EI1yZkxbGvbmgVOolouMMkb5BJt0m7fuznomvhhw/67G80iRUbaF1z/Wk
pauIdZymtG44/qXv7mTCg0tVfqg6WF3sWGB1Ie4XKUNLkfQArR8AaK23e/I3xeMIznfj6qLn5OF0
oowl5SYSq9vUADShZ+2PRGkspKrlvd/V0EUzWx61e6E27ljjQApQ09KWdO+PKSuvTanvYch+Dyzt
cTSKx0IPfwl9BxO4IUSo8byXBrH5VjbHF7FP/5rIIam3cY6LUxPsh3q0fEJbUcS/RELL0Ulo/SRf
7ljnAnZ1xP1GTaCV2gE1s5489u+Elau4j7THImwzR4stRzYD04EucGdJkrwRWiDZTUN2hITrTi6+
qRCHtrqVmLs2io84fvGZkvuyL5QJ3tSqBAOY/Tczc6kXKKa6EYFdOE2N+KQqejb0Q/K9JZjM9fyT
xV7LCP0nQcb36ZH3pHdv/VhfAqEnD258T7vixS/AM8qwjI3Y/ekP8UufUOIV4kxEERIce29onKqt
yElpUPCCytVCTkLDRGocM5mUbU32ICjZ81BRgaQk0hgMXKa0FWvvgIv+rhW6cksiNaKjICWbSD4l
JsHGcse+W+2fjYQYJ+zub30nSSSkdNThNPOxcaFLe0M8vXHKK3mAyjfJzl2AFkIsgSUZCpYFIvRS
WJnVyJa2ha0+GgRekqlYqxmwGRMs4RCQE1jf+1Z30ePxodfr+1DTv5HS97MHC4RrnyMI2BidVj6G
dfNL05UHNa3/CoVLJUhqfiBMYzfsSveV4G7lQZb3ChqgXV4EO+LLYPiI7YVMn0stlcKmouAz2SJs
sZzQV433Uqs4PEsj/amVwQ62z32T6g8qKfMs/xXH94j8TVPxNiQ1OZdI4wgbOHpFzUmnQPoQjlhB
7u+Qw1PEQMVIHvAhzaDks6B/bIIC3kQXwbCTHi3X0GzyJPd5mIIXz35jGqQrAT8gOJD/U+Shw5Gz
wngcnjWteNcC8ych4ijIy+qPhoaf6OS8cdg9gojhSIBSFGxUEFl2ZkAwKkPv1NT1SQlBX+XEbxdB
8V1qgYf15l/4h7dCEaGs7fzHUkpvjU4yNga+W0Jw75nTH2P6vy3CJMWBnZ1aU993hNNjvIcmOFH/
BQywjq/WMeEY4OetCV0JHx+k91kRu9MQc+7YhbpjgdNzSi/9DoczsZUm+J5WfuSMlZFS3iudrkxP
hqAfgVjfWGawb6SejGsd5kbU2aU0XjK3egpadTrqBLIx1vuQPJ3UGjnfVOv3uEqfCq8iJJzI5LEv
DqNFxO+oRs9Em1EKHONvQpm9aW7/2jQRh/clRDtKnPBjzUcGIyf3MGL1CWNngFiyoUpRlofRH9+M
1pxaJNoJOb33I+NPD4NnU0jGXpGwW08jiuTFdt8Q1BEL4x9ynsfDKFrnMPfeYUbcDgQM2WnX30ad
AFbcmqJYRvgV3ZM+1udA46CISIrALkv5UW0hWXRmjsnHgltW9riUG8JucqmstoI53vS+4jDknVWv
OWZ5+jIM1a6TySSDNAOHEFOBJr/lOdsgxX9XVFBykhL+TWv+w9W6k2VAvZCJ7vAyR9a7e72q32qS
GdC/EGQn17eNCO9eJootjMmMjCpQMjVURQPQg0vSjcOB26tXjJew5jgfOjSRqsDgAJtsc0J4NkOT
vuMj/1tb5IiTW8jyxyJMDeQQsW7hRKIsx1eAEdIGnjrhlNHwzWpcAmAKIl1kX6mRwfIRC9eb2MCv
cgVxH5ASDnRis5oY6nkpD3ak9nCzmngfhJPg0eAtVUJ6k4/w+rWBaFkLpL+/bcVkU5utg+0Jk4N6
o1XRvdElfzS5+slM09N21RtX128SKJJWFpzESvoDOvwo5gMOBfDypcAZmdA+ez1w+jJAkNEMP32d
E0kmwN1gjZci9IFU4KSIqjzaJxK4Xakki5Kh5pfGgYtfuuAwyOjyIhKgGDhA5XBgTp6CmP+W5PIJ
6M6h8ZRTEPkdcb8NkwXQ1FTdcSwKyCjJt/4IO0GCO7XpOfSsaPklGUVtG21a0tWcPk3fREU851P6
GRh6z+609Hs0RChN3PJSg+5fWYwvbYLEaQPwafmZZoAAyrLMDlanlxuBrJFNB+LDaVvcbmAyHZ1B
zVYzZOH9lKpaqAdXrB86Bdvb9eXc0jZWnFYpn35CWBCZUCistUnAsevnFN92s4vu89P/h/R8WoR+
sZ6fi+mtWuQMoWazBLILg6ZyMI/TOlvFJXn9KT7sC1/d4X8W2oKfwfWLDmFSvqEuiO0qZZmQ6De9
JmPmUDkAGIyBFFBMbFFWP4x6SQeSCNcWlXpbErdlkOgd6sZbpIB/EbzirA3ek4DiXxbLp1QqfuZu
Z5N4pG6igvXtkEW3A3QoDw+3CkptY7aQ8D0wP33+3STucRj1U1oW0FQ0/yKlwU2SlI9iCEdqyBnm
VG0rZu4xKEPiMFR+pgBEML2JKxA+lWIeSNjZ5ZoBhNWIOZ7Drl1W4o01SPekaX6rAvGGaN7DSOJU
rBPU4ir5xYizU8kZSuz2xAjWpEKS42opr2XWnPJU2ykmMM+6zHaRnE05ld0ZApqxHbTu0svScyrI
9605caWVn4Na/NDy7EEkQS3X3+tEdq5/qcUmP9uoJGZSJ0Bh00P9nfzP3VRfrI0NMXv7ZDf8WjPN
fr2DluaeA3JxpVKeThdKd6K1PEXNyvbn68NKyZodVqqw13JV5OClYZSWvQeFcYwwC4vBgdXdVvJW
WvRCHZYa3X/7JXTsSLUa3hP02/43CXm70DGPJa5tW3hgSXkoVjY9C9UpaW436CvJFayhyA7ynrm/
AKhzLPaC/Xv07fbn+Jfq8iaCE7B2uLHQAqS5xaDRQqIKKkYc/aG+UbfjQT3Kd8KDZke75iCtvL+v
N/aSNRtZmSSDjNPj7FCE2inM3mKyJHMmLTT9sAfR3u8UVonX2/RSY5sNoRaJzzjtuJfKJdumIXF+
Tc3y9bYe6PB/WwFcEBm+p8dmW4GLFYeYl3tCGD0vual68MEiJwolKSDW9FdiLX4NZK37YX1H2PxD
ixiTKctq9p5KmajC63/9gT8Oi/53uJXmJmSC2ozcUjltwABzm/3sb6QDQtjf48nYi064TS9rFtgF
qIg0tyELasbEL1FiZjPzo5RJVMnciypr/h7KFfxFM5/APMo9CKI3CFq76w/49UGANLclp8Xo+oIm
TdLC9mKlxt4lrddyRVsKhJVzgI/D1C/e4dyVbLLmGouA4rOMvZra6ymsN82Or+fIhCJThUZR71Rw
gLJtuxsO2pogbaG1zl3LoUrBj+y6+DDqlIGQP5jG8/W3ttQs5oZlxVJY0WgIgGun2xZbaafdeKfI
lu8MOBb9Zd0KstAt5sblUmlaUpwjpvsydPRMeGncLty3Vf3qlhFmBGVtefT1Ma9kzoYRXA6eq+fo
KQWPMCi4fQ3QO8/8/Y8vbDZyEOkSF4BZUcFIRAJvgp/uPt+5R/Edu68no2GPt0CtVo6slz78bCxx
dTXWrJAPT5LAYyVQuh7X2D9Ll54tv4rAb5KMjIqDLmwD+MDwyVeGmqUPMFsuAIA1O0vhyqJ2zof3
EbkmecLOyvufft8XfXDuYdIVn71V46EQO7mn2Mn2wV7bqzt5Q+L6yvS68GrmrqUxUsA4+7SgQRUd
KVf+qiAIV17OwjA1Ny6pei0KqcIqpwvkzTi8SlWyBWIv+93KDZZ+/HTjT5uDkUQJqJUicuIB5YdE
4KIMovIfX/70yT9dHFHP/5OAqfthCxRw1xqbbke1fuufiGW9fpeF9jM3LUm1CqxFQZ/a1g9a8y5l
ex0N7vVrL73+We+tooi9J7Syw2hQACyarVTdS8WUxvOPRUZwuP99R8QT+JnCxvngcnhwSHfRJbKJ
/yUqZAvqcnf9ORZG07k5qUuolPY5BfhSeY/Ubw2INSndt2S/GMmK3O+jrPdVT5v1Y6kPTXLTo+zw
6t8wZQNTmeYI4k638JpEadPagG3ZrhAtvEnt1bXmwuefW5E49ctlAfQBwYcicWuZdiOo475XA0Lo
Rv3sD+Ex9/UHox0v2KNfKkMDXR636ibVXduPiH9Xx4frb3lhRTr3KslWEORiaDHWtJDLrfoW1W62
CSrlSGTlQTKL3paH8VEzwnbluy60T3363p86WOfmKOeiHgdRJX3TWhiiTeueh1TZ9UO3MoQujBD6
dO9P92jJffNHiaciSPNGkZV9oI329Re29O1m40MdtmrRTaq5QuL4Z/zduwSRBH+vX1xZejnTA336
4X0LBNNLhfgggzUuKPeEcv8UJemdByheLooDCosNCc5ZSqoLCUGDybGrtY90a5O59Ugcl0A+oUnC
5kU3DQKrxpMul7ehP+68nswNRmSpT84GIVbalMMme3t0WMQwJSc/bg+tACG4w/yfV3vDNZzIUle+
yIdE7ouuNrdJtYmBodWjTal+ZMdNcSGV81mMtPsoyL6ZU9gUYSZI7vu/kjCq9qAkRB9ID7lvHHRi
8gZFGOxi0sVaobA1gXd14uhwZrHPxMTcFkYXOrVI9kUbdzuOW+zKLI91DBG4zUkXtuLqRs2ICA3C
lyKRv2cyrKTr32ypQcwGQznKlSauWDHX1FQiV91C/zQ6bc1HudQiZosYSdR1VeHQ8VDvuq1sE0eD
ITR0vEu3I97uwxAqOGsazaV+MxsPU7ytRKzFzB3lSbXedTB9//SS5m4r2Qu6sCLR61AIr5H2qyQb
zF1TZS68IW12+CFndZuTYJgektHdpSUnqbn4y8jzUwvO7d9+/mzMIlO39EbIpAcX0GybhTtzrG3Q
5bvrl5enn/pF55h7sEAAaKYGcf+Q1ibnkP7wRqrLVoV97QoEg2Kxg+cTdT+iVn4kFv12SptvI80O
a+/Gi2skY9I+JMOS3ee46ZAPOLoVEJdORjjmG2KyoMIC/Dr0hIMBAHeEUXcILjRAlVnb68+w1MHV
eUPtBTfokj47uCbrbK3vXpqGYxtRyHZ1XlJJMH4mevNzbLybTCWzVEtfiIm5NZT6UBgFAeyaLeqq
4yvp30ikDtWOhOV1wXPrdYQsVfdqh8RUYgkmVuNZbyjscrDYwNvsUL/menYyyr9jLcLGtv5cf6SF
nj23rTWRgLfcQ1cZINZCkEvux6qYZmF1MzcE6YVqZt2k0+rK3/5wMxQKyeSUDzqQxIawMuguPcBs
KViIZqBIGkMTOWzWQZJAueoS63wr7bOVE60F+6s0NwIBuxFdNwQw5x/Nh1R2rO/pu5dsOL5W/5be
Pr6HVuuM36ie/4xuJuaSnuBDOTAfJ2SO3BZgGbaExXGU5++vf7alQ0pt1hJDV1I9f9AmqySA4oqU
KLvwFHXvV43o1LFhvJvNUBzygsP2vM8hbMttcWmrnIDCUCeg3TL9lS+w9JlnA2plJCQOgws8kMB6
6b3ezkKy+jgaG0YquKusiOlyX4wfc0+RNSZCPdTo0pNmqHdJABqi0TZ9n78JBjXSMN2oenE/mNh0
M/jbKzPfwtpx7jAyhqwOhRZBGCGVL4OWYQ+Rf/pe890TytRpM3Tfnvazxba58mGnKfWrx5wPw6Ui
Gl5Lnm/i2/oJGv/D0G3EfANX9RXe+K2yRnBa+Gxzu1FCbT4jFG+qgKm7Wnyvs9ekCOFonazu+frD
LPRNdfr7p5WeK8lV2/cU2UyVRHFA4In30yAd5frVl46zP2Tcny5fgGTz1SCJP4pbkL62wqOx7dmi
JbvUlt6u32Vh5lVn40upER1PTQa5Iew3Aax82bwWEIiSwluZeJfuMFtchaNZW/iDEZAJFvEtwb4U
unc/YF6RC6QT1x9j6VPMOmlj9nGiyNO5cSY6Grny8d4z3ZURYOHic1evZLo98StUGdFzbMIwR88g
7eWsX9vCql/3ibmTN8t6v1BjvoH2hIBjK/abwnad1kY4Uhz7i/8Q22twnaVHmXW/TBrdgpB0CFCB
BbUDnjrwfC1ZOxRZWAR97Ik+NdnSiwRieQLoedQ95c7csdUiHUuuio2QKIcux15YVivvbem1zbqf
Hvh54ed0P9ZIW5dQq6EbH683p4U2O/c59Tj4es/gOfLx7IHyJ+AAyvA+NtL99RssfYdZt7NaNzBE
hd+uqDe6e5C6l9R8Xbn00keYdbi46bVxSCJ8nSVy2la1x94/dB2SPss4dlkRbzTMR0mVOvLgnvry
LjkHFnhc7SRlarY1yS5y884Re1elKFQQZBArRBhMETJCsNeZJLI0BH4sSIgrxB+jKLy3tQK7srmM
+kD5RCCZ3g/9i59SLlLkfax6IL8IVE0jAVt8mhNtLN5U+TCQt6PJDvEAe6PXLkXRHYSu37VdRbiR
EU+JGSjr1cTpreiRbKYbq8eshCpoSnxvNsS6HGvyrNuuKBy2PGt+ooWGNbdyCAKh9b2hMmIpZEgE
57L5t2Y1928AlmgFxtrskFSYvPSyKTZZ2I7k3CbE8ZIXdr0FLM0c87wBNSkhh4wZNj2OwiClbM03
b98ycyDFelk79Zc+FmNfzOXy9P4+9fZaTXFzlLynoGkTcrr9czxxGlgxvEpmdO7K+DlqCceuohc9
wC8U63q7IY4IovGgHAfJjQjczOJNU1lbsxHuQmotGw7zYCaJ4m+W1uQHxb63aVyypxspE+1QK7YC
cTUCghWaNZ/H8NUnIFvnXAL+LrUuVQLlbeyt2w4lHmlp9daQVYLHwlNb9ISjC06g9/eaVbyYooXv
UFR/lMT8BJ3ib4vAaDeWgKOPWD4uPWAicz1vE5gcV/hUzNSwOoqNthOsyBEtUyXGuvuWktqjagSi
CFpODnvq38eD+1esxO9eVdxR37vrK+SlljC8pH3CPzdfOl12eF1PkkAGsmVdENBuulpDGVuGT6lr
HEr+lQ2Z+700EZAN2Y9OQ7PIBvMo9PVDpPidHfb9rSKjtfKV9o+gt6e6LeHAdugFhjS5EGcDdCrU
HvoGcUad4n2vzNqw0QjCMe8bulS4Q3RY25S7folqsA/y4c503WfDEl5zF8BXV2TtTU+Qx0aIhRe3
L8ejhDKwlquTXAtHfSijzdiybLPkg5lgtlN6x/LIoq31nZn7xAbCLe9K+E/ys1yo2P4GYiLLJ/iX
f92huQWcvK2Iu+90I9iGRjlugeD/cetQdmqlKW1fIGslctNNKBEmlFg1KS/Cqy5CB6lkp+lrp41Y
sHR5RJ5G2jUkAea3oTSKh/9j70uW5MaxLX/lWa4b+QACBMm2V2/hdPoYHvMgaUMLSSFwJkiAA/j1
fVyl7pKiMhRdtepFb9JS5uETHQTuPfcMv7+N3tijX+twooDQnCsND4YoAkcGVnfNZzmX69+/+lub
zKuKpY8GWfoFyAq9Sb91FeKU6Ji+88nfOL5ey2yi2Z8ar3HtDpoA63/Kl2znq2+VGd85vd5idrzW
2IipBFkllS3y33BblNackGR1kj1YooH+jEn6S1WTSy3ZrvGGO0ZZMoNcnusKITF2YwKxHs3y8vsL
+YZugL1WZZpsVH44M7Ak6uWE730yrL/zfe+aoz1HLGh2ZjjNJ6mjGtHy5aMZzrl5XtIsXdK2JDHS
XQOa3J2Nl5CFSZECbxCPJRHfVan0rEXWiFDu26+FEk89z4p3VsAbHcr3dvyn7bOhuURUNlZAayM4
5VgkDpfYLbW5UmW6NW34b7mJs9eyT6R4UpyqKVhrcHU+09/Xfv5Obf/9Gv/VEXCuQX76DqLNVBme
/UslvalnL/aL4LgEaWK88hL5jjcRDxCx7a0Q8NayIS6nu6K4T80HNV05YmOKHPo2RIb80m3LHjTP
pdggo+48Tthl3k2mvvWQFrREr8e0xhRDQooNPlTub95ZO2/dha/qsCAQvkcVpgyNQDwkSPL0GlXl
FispRnTZxvVzLCq3DmqYTNtlHXR54sRzITdzvQ+KI4MvgSrrXWhwWcFwLG+YnwhTr6kdn37/Ed+6
116LDTOhFoTRYxs6Z57AeGYz7yHJREDsCnzitUKs7ardgDwYJr9/w7c2j/Ny/ekn1YE3j3UOFcnc
hLEPbno3VlcmrzeRTN9ZNm+s/O9f9ae3yMCBkYtB9WvAQc7uYNQKdOe2g4X5jNj4f+9rnHf1n97D
MD9Coh9td6O8zcbLgflYO95qYg+/f/3z6/zFyv9OVfnp9UdLI1oXKe7e8Zk1e00wCHvnF3jrpV8t
SjHKws8kxqbj0q9YA+98Ga5alr5zZd7AfL5XjT998og6uAstGCWfzSk4+FXnMcT70rS3qs/vhOCf
Xp8sJKNt0SF6YTckZ/EbJOa75cDjev0+9fetL/Hq+ITHTjEs57vi+5c42p2/hUfD4T193VsA5Gv7
qRbpAnI4l9D9GpaXuOui6pTe8y2LvZV48tUhf+f+fuOLvFa9ucAMY+ctAJHcnEOkFdwsmX7wJ2iE
WPnUeCN45O1B9NU76/aNHe+1yG0cpWu7CfcFyutVNYH/jcHE72+JN3aO1yq3MPe6EEIr9ANtfvKU
/wmwMrIx+xMPkNT5+/d44954rXGbGW0qN4ISmZFyXfXjTajFLaP2nQPhra9wvmo/rV2MOPsRyano
yxl2V1ymVetBh4MxLWkgCfn3vsOr+xvmpYT2GcYsI+Km2cNobz3+jgOd8P56W3rNiJcKSBgC+c4B
4mY7iv5SM39d9tkhpCP69ulIaLYWTbQyyFHGGBxJ2HM8IpoWM2a3Khro1ORIP4RGmMuMdfGU+pt0
0Oi8gBP5CM61RfrIO9gKR153i9hQDiu42q2CpXg0Z1cHNOYpFITpl5TLq2CetmMGhxO1IOe6OgU+
WJ04TgoFq5XCjvDIhgSMIsbv91f2rZ/v1dhg5KoQIYOElCzlVYccyNVZjFbndMdTWr/XXr+1Bl/t
PbILKr88TwSmeEjSA30owbD42Bzx3w9n03a4+4Jw1L7znd4gPyIU8dc1Wc81hewKyZfVPt9RvUHi
AVlWUFfH522bt5usXMGD+523++svhy7213dTEPcG1qKaNtwcZsKTsJ/2LvLeuXjnG+mfj036mn2u
l6UeDAMEUvBEYgEY9R4E/IYAHTECv37yZez8Bumh56yus5F+t52PuFTqwFFcb6ct8PP4SwOyWVIk
uMGD66VIfr/q3vyFztfyp12DeCNNHf3+zsU9Em4Tb7oP12Z9NmEa5xVt1xQD/+3v3+2vDwz6moBO
Q1W0ckBqF9wBAgrbJYQVBu22CG8ksMTq3r23l7y1El5tU5PjFbKp4A+XQy2feXHlkH+q53cWwltf
47yB/XTNAggbICLE11j6ImE0fDQwtGAQ44FwDTxjWFE117EAxeqdXfetlfdqb5CMjc6v0BT3iAiv
R+8i9Lvbf+8nebUhTGOIAXaBK1Xs54vyYHfnigrimnfa+TeKEfqaNQ7jJKnL/NzPX5XP55qNJNBk
809uA/D0iDP8vVaRfXf3/Iv78zV5HLV/U/v1BArA2EDf6AOn7IK8XVHoXlaO9kdEhH8w2FTR/S+r
pYUrdosE6CqdEOZsqy9jDaTJ66P9mMqbpfGBylTmJtPeZvGRoMaV4wlJ63Valx8xLEggZcQ8OUD+
LnIpPtuQgOSkHhlAKHi0djSGSeXW2BIqEVZksa36bl1N5Js/hc9zi3z0gdK913gY7Cl3ySeHyOi6
hz2p38OA3Afxs+6zezLzW2AET7Dru7PReBKlO9adufCM+qhafRdGxZH7EP1XzL9GCi4gNOSKwJ83
uxQufCJNd4Bn1da31yJbL5d8gZ3fKNznghv4Cy5bGEMlyFrvV/mA311DUBEMW5lxRDK1xXHx201e
jddZBXkk3BQOwEW2o4aumGdQG3+PflfbqRpj5DfhSgYPEVgvZZW/sCn60mLCHXbiigUc4OSMLzBn
yIjryW1d5TGCvtdQKly0EowQgrw4TdcVrQ9DO7xMQY+rxl8EnKOpc0c9y22K6KAB2V9gYNRfaBDd
hZadillftV2Z0KHcC8eROaW6D9Yi3djKx4JpUDXsJezeGTwMQVbLgdtqH5zjQB1llh5YVkBMoKb1
VC2bcR6SJZwtHNXe0+C9ceO+1hVA0Ik9j2P1K1siuL3chu7d5vqvyyXEpP+6CzGv8s1IQNabrEUq
enqyhbXrZQi3WbXsujo6kNC/MAWHCOuqZORDH1R33zeN//wy/0/10l7//aYy//1f+PeXVrse7if2
1T//+0q/NHe2f3mxp2f9X+en/p8//fWJ/33Kv/StgSz39V/98iS8/o/3Xz/b51/+kTQ2t+5meOnd
7YsZKvv9DfBJz3/5f/vgf7x8f5V7p1/+9seXdmjs+dVU3jZ//Hho//Vvf7AQe+x//vz6Px68fK7x
vDtEcDf4v396ysuzsX/7g/j8zygQnoxCKSPB+ZlxNr38/aHwT3jroIXnEvkgCLLBQ03b2+xvf8g/
KaM8ikJoKjwq2LkCNu1wfoj9CdoS/h65WtQPPMwx/vdn++VX+sev9h/NUF+30E2bv/2BT4K18Y8t
0pcsgGwqjDw/wAek/DW7WXleLwuG1nyWXdGutNbDZjJSmpWPVMBuFTYq3bcFT2/KRfc3rg30VjSc
gsNJOhuHrMJtR6YBrOQxVHoFOyHonTyQxUzZSYywM2+PgPPhykekGkYN1bieZmS3dRz6zLJags9I
91CP3VKMH0Vqo/1SR+oytJ7dt2mKEURUQmNaufJ49h/ZmLDLNlVvJkznUCWfagbdWpfr5QTfk2nd
hl54U4DpgX0v8lH0B6YpYijql2MwDPoQQFH0ycPqzuNwbDuzKofQbDsVTVcFoDIEXAhKYhYN820G
yXWi8tqLwcIJVmIekHU/VcKs+ZxKxCiZ6oIvQTasmm4MnrJwGpKwEdPRzRnTa1pDE4XBscEu7nyE
rc0ygFJwtl+bfMAlm7vwPpdMHEfaghfbURKti3but80AG4yVyvs8FhnLHgpvsd0aM8RxjBdSB0Fc
wVP6cziOmB3AEiVjm0HKUu+VCWBxNVJXdbFtmqW8ESnC5lZW+a5OhLJpvZo83iV+t6CNGGjQ3qFB
nLfa1OMXVhXwUfRkFTd50CRTkY5rXrc8bhY2QUgk+i00yvQKWVUupmOjYhNwvq6ctjEC02CGR7m6
GYoshxFLo56avjJ7vBM8LRRfHqvBF5/zcSAl4tu1TFxppiPVwj9lteiSrGgorrPiT1zUiBafumlV
IMo+RuWIjs55LESq/Qz7B2hFDl3DpnXDVb2rpk6xlTciVjCLaHTym4neIpUaZ/2oHGyMWzLXUB+E
CznYoMSJVxKQcwtYdcQRWLyXyMCrt62nIEuYXRR3DM4WTdUuxwzumgdTl82nvku7b9MMb5aMzA7a
C7bcRIUCSjpxE7dewU90FFO8jGUODw2JWRuI2fm17SCkDjzQzEQoEDAUQJpfN10Wrkw9N4mX2wVX
oCj3DaLbbzizJRzoF92uSEuqLbGUf6oQVZO0A87M1tL8MNRgelahnS4yXss71SL4pcRQCnVNRKCR
C5i7jgZoqQWsCS6gpJm/wqpuiWfMgpPaLvOVKYHyWbUse8zmgp0u0Jat5GxIjEma3YuhqD5UHKRM
N+EolBGv9IraVh3N5KJE1qW5QPusr5osCo498Yy/gmt9fSBBoE6+6PqnLKBVitFo447LIMVTJ5vu
q9fM1S1pIrPvq3m5MxjKfS4gd9hEReitOw7xZVwOKdwKWpiQezaQWwbj9gtJK7Zz0VThN56Yj5lL
6h4HXoOTjaAo95gz6u5SMhdXGQwyshWc1QcBnznKPjF/rK/7PARnalLBKc3yaU40GRBKNptKfSBN
m7br2i9xV0AwGawJG/1mjSE8spHhMHblw+IfJgeRgHsI6ihoEWSlAN2TUSpsHqI8OrH425wSCNsL
pYot84SfJdMQgXmEPIB2b4yhH5Wi9ir3hvIKmxPMRIlagk0RZVCll1xjv+MCmb5B2QXeJiyVPOiy
ZkDmTQWIg8rgwrAy/2gHi+qq9acdTakKNxlU6+EqSEn/6MZG3BPBun6NTBTobYSHoubgoszBfpbD
RaafM03uVKU12Yyyim466FNvINwPP1Iz5DCHmJFKncBgAYagakE1NlGvfRhyhOUMBSJoY23L3sQe
ILBl7SEeUn+ZrShwpywU1ootUjP7u9qLyCYd+xsqobBSdVd/9EQ9gGUZdfoOSgUpwf7zYeKKMjS7
11NOntsZ+Te0NGm8hBXWsYNmX0dwydciwZH5LAZyO6VltxpNlj6NDeNQShquE9pIb49P0r+0dCqP
eZYNx2xOnxtw8OEBgw+5XDtZbm3BiiOqUhgzEX6pCnnKCDkuFgHOrlAVZvc6J3oliYXsOapviSXp
pi3ss9fJKGmEgyNJQR7hwP+RDVW3jpaiwEDFsE2DFbSBE9t0Q5qy383Y329rb/GOoJHcwpWAJ/C3
EResbtXK16XcFFzDl2JpCkbjpvPI5SCI22L5ZJe6DbHh1RhEARBp+26bLhHs59jipmsUp59k1aex
xMAyqSKWbzxt9I444tZ9h5xTyvlK10JspeqnbQ/u/OU5GXc39x4kuSKDDWa+TJu01ehHZYi7V43Z
RcSCaoe511JiJM/3tpw37dLvqnlem7l+XER6gm81ZFR5eSGxMOYZIrqqrC78hT1wV528djopnAS3
zCH0GS+MmWhR2ouCu106mFPVjvM+izKIQyH0cP7FMGS70QUnR+Ao2sFfRISD3OShPaqyvQx6mR1Z
fuZV4Khee/jyCclB8Iract32ZAuNlDpOYXqdef23OpuuW1HsQ5G61chmF1cwNlG1vvBVvxVhyT7V
1pF1iVj1laiJjrnCpV7ltOm9R9FWmN42lTefCeL5iOLCsvppzC1tEpDLSretvA7xDAYOn3D1mynd
5hWEKbi7F7hG+c3CZxxkLMtjHx5jQOiiehl2ObH6mIcczih+KX0aGzPDzbcfGL1zYdAU2wAiYL0X
TDdsLZ2uHsaCIZy7qmZz76qw2whs6snCusGuiICLIrJ6MWCHM4wONkHapzsHlSSws7xMH8qewVgR
/PvqCa5DuolJm0ansjWYw2MBtklUI8WWIaFvxcM5e4maqVKrMaTsYpzb9rHEBn6dFekCMx5RmVsY
15HLSedpu/Ij5x/8woIk3ET6Akd4cVE1rX81pTL/UBQt/+YyE+6G+pwg3vPxW9/A32tVeaHZhJgx
79swNOU6CMPouj8bcgnN1IPm0bCPKnSFOGNbltSwUrwug7Y5NN0Ay28QcZYLvH/1sfcWAte8WuYy
9hjPQcarUL/paNl7nET3qVXFDR91fwf90/KFh/4oY1ubaZ+qqN72bcZvjfKzJs59B2OcaSm6a6/0
J73p6VQ069bY9tQKHt6pxhF4A028CeJpHoo7tUSRWGVdOG0A8DSXDAXFczgFkdqUJU+PfV+xx6yb
4dJC/fET4AVCNyHV7UOQp92elDLzERfqZdd0gPf3R5CRsFnPAvE+Q7s4yNh1SK6Cli4Jsu5SHzx0
o+EmTIG4VGF11aMc1Mh+x5R+EwbOxRLCNKLcfRWU5SbrovJirKLhCUdWfmJy9i47JWF2JL3Qu8/H
ZgQ0NNnLoMp6GIDbQV6qMBAvyLIhadzVJLtscY9hIDeLvSVVR0Gg9Owanv4KEcomPXWIhXjWoy52
SitDVqXHoXPS3KwzWaA47PtOJ3k1RZdR42dPU897uA3haNkptKHHRdUOvh8o7+5TdKsw3fIA43dp
iTJWL18i37E4bFJ6HbVhf9c2OeAQSmDsD1vVb/BZMgc9L8yt027IDkXEp/2g/Cgmum0uUI0ML1p3
8IHp63m+aBBvvM+R9LmzkLJeoDaQcJ1GFNbKduGyF7afXvy6HT/ApArRHPXk+7Bbm9j1GIm5XHkS
4lcnUATwYTLrGj5XbqUtn3eeyPhBwux33zho9nnGqw0TRCaeiGBjU+bok5SPYi+qNUsQGTbuOj8f
PtuxXdZY0sjkM6V3DGVbfoy6XMA8qh+vR/DjVSwKUe6rHAbTdQ7qhMTunbjUz2EbndqjbRZ6KLRo
sNHDadriRoMt2zR9aLop34+zYrs+W5AdU0/Ztchnf0tMjgLKD/srN6pxj8vo8Kk1PgcZ+Loel+65
Rml5Pzc2WvdFHhm42Af1pcXU7sGYIH9cfLLcTnJEoBNtB8j9RGgvKcQByBOQ1X5eyn4Dy2kLbpYv
D1QNGJ0EI8oFkuFQzNvwgjECXmxIeu+Cp7loYxP5ESKPnM22nV3OuBKcyp6wcPWzqgMwapkcs/vF
EHdhNX412cAOr6Ue9Dd68l6wIbdxhmzur4aG8xXjvk0vBJpKkHCdviVDRw6lb5Y1R0bKtUbbs2v7
xSYz8YKtLN3UIVb6XDk7gZoq771E8M7f9yIFOseW4G6JFnCufur9f/TXP/fTv6LMIQwaQwStyzAS
EfXCUL7C0Nu8akIiIXKudfcJXkOR8TdZ6za/f5dfMaSQB3hxEQACECGUSKB3/Ir3cMOrZVLwrqz8
KumXHq5ff/8e/xKc8yZI8wuw81vQ5/9BOMc7ayjehnMe+kENz+5nNOf7M/6B5tDAR9RIEHqeJ+Hx
+DOaI0AEigKkYeMp30caP9AceHX/SUNfnB+USCFgZ9bXDziHcAGACN5SeMijaCSQYPMvADrnwdY/
4BwsBoqlAW9tLD2Qw8LXYzZHwfbLu5InQROYdYnD+lpPBMI8BdwmpRWOy8GzMT7Pe3GWvy7KH+8c
SQH+JgWW9V2O99MopMUcTIiJeAkRMKpDODLrHuiw8O6dUcuvdJu/v4+PkpZT4VPJX2vWMRc1Tkc5
T9xYwBNGIzMb2Q6iGrboP+t7pFuRa0AK2f1Py+Av7mz5XRr606U9/+K4wT0GjBoz4n8K6k65LXRW
FAuC2jK/OGfXBxxWsDl8+8qKpsXD1ATwIVOYNBzU3OrPwsAGMakBCnW3TJsUJEOmGQSDxWQ8+JUK
EwB16FyCJHWZTKGr9qJE6v3KVwTyzoDV1B56Ixz2ygbjcPB+QhwZGiAHir4ZJK/J1/d87INDa2ux
XvoBEoLSDR/yYsFE2pZUqiOm1OHwbMIwKBNYs2FzJUN2O2QouTvPkc/FCIU3/LTIB4OKCFSBPlPP
JrIMgYr4jpc4O+t0Jwzcx7Ww8rLsw69kCsDzhVPm8tBNw+2gxmRBjw6xARA3tyaZi4tsnDB08TJE
0wlhD7mc8k/a9tEDdmXYD8IYMRnQgmyDybYy7kcIEdezIJil5ef/bjErgq+i6WozPDT91FmQw7qu
jdYETfkjSoM0vfK6oR/WQFhFXMGM/6mfVY9eETQp1Cwo0IpnAblnFbdjMasVeuh0P0hLb/JQemgw
/QDXoFr0p5I23SevEv6dN7byuph4uCG4jY6NHPF7gTTsfwvqGR72VSHssZw1xqJibta0jbJr7tyw
mjKUs4RPPjzqPIkTTfq7XtgWXpqq0VsNnNGs5iJDD9LRBau3tvSicBrRET2S2Qe4GO6KcuRbmHRm
CWhB0VfVzM2lIlXzTesabnnRXIOJOtEYfM8xxnlo1v7gUMwFDbzohxC1wQDjShAiOIe+2QzrTo/Z
xqF8ufAijyWmcBOPhaPhJnKDO3Y8jNYGdVIslIMnLQ7XLSG0u4eCr9hjGFas0Yf2F8HiQWSTFZNE
rGhL3FVRo0OqA45oXE+NemWntn1ZUOrCOZYWc5LlrAAuOo5Qks7BoNZlA/j3esx7NYk4rVl1qv0p
RX5knl+Vs/SOjo9oYn3ZXJZ6IDddzqI4G1IffPvaBXMC4LSCPT33B4R19Bp+ycomiGBjWElWPxRc
mVvf5xSgnOchaYeFFdiuJl1j3ZCnSqHc1TSddgOdWYcCz5gDytvhK2Ic8W6Naa4H3s+XIq/Kb9gJ
hos699wjXHt69Ga2uo3GjKGWANf1CJgn2sqGik0OACdHbIFstkEjYZSKH/yjOIc71irLDmXbe/AY
B1Zn1l7a4OfAbrGvYLwZB64zx6p3BfpsGJ9i3ujvOpnPiSjHZT0sdboNMx/JQqBonLhT4X7udLPp
RZglVV2nV1UVYCqvveoLY8t8MaeD2+mG9F8jO2bHto+mmANNvzYG9p7VZMVeIMFdQQgSolXWUuxH
VJlb6TwOb+zci3t4z+5n4WU3y4hGHMhsiGJS009qQI71RMr5svUdbCJHCrp+3zfjgYtcHHNZonOd
OZIhKcc65jMBPFaHtAFVn8NHkWbdVWgWjBJbOiZh5JaTDvV0Wkrg8DDN8e2WQ0lxUWKVHb0pqLcz
L8V+Qj/75CqKnhI9iLrKEbYA0mwYVgdjFBrPwW+fNGnYbugnhNVX2VKddGHqXZmWcJPvNce+VgIO
fTadZz/LTgbIAJknfK6O9LgokmRPRgj/WI+9XC3cuA36HpVIz3nJMuFKt3RARwipxmlyEndFzrI7
q9ESrIDe24uUjHNSp4iIqbAS7wMLb7uxWPgh9TXHDwED6yyDtXGh+/o093a4bLquvI5K6z8W2O6v
EVXjHSuNe825Ra+dC7FFS+xX5aDSAw/KBr7cE3yKnRrmVdpG0cXZZGAz8ULuBwzoYF5PMCKxQGlz
bhFN1RU6Fg1T98KEd4aBnaVAXVvDRKuGqkGJ68KrbIJZS3ioqY6Svver54gwSJewae9dt7CLwWrM
y0kziHvbQWw6LyS9YGcJSFXnwI2iOdhzUQzw/gCzTGB6hdam9D66XlWIucocXwko2lbOT70jwPJ5
C9BbYN7gtVvBh27XhU5eVUMO54uFyBRyaDY8ja6t9ymCbjYdFMIV5QhXimp6mmr3uRxov6ddCwHF
qGfkZDIvj0vbkZ3KxLTLVcuvoDEhV7PH5SazvFjDW11e+YzTu9xLxbbE8Cq2Mx3jOptBd2YppDnQ
icR2gjCrKT2JEB+PfJUV0ZembKerCLPDB8EmjMG7tt1CZjOhv4P/LUy4o62rYINC8kLARVQgTDRH
jJJGVtXeguWU+C4D6gkAOi6Eb/e+x8eNgdzFwrIUkDFZrL0BEFJm62yuzycs6HqrVgv10GVnW+++
zhcWTzoq962pelzkYm5wMEwhzPwWGyJzxg63JCjqqxJZGB+7gJBd6PXRZW0r+lg3sx5j7Q/nJbBg
fo+ipn1A0zBA75bbCBFfvYKdLodYNh1FdQ8IEli87DHNWtWulXRXKNcNmIO14pupQj5B+YDM3yTq
MMdew6Je1EmHuEALWzYa9nGBCiCLS1bDW7oJ5DKCgs7Ny5QvfFgDHQmfqA9KXTxJ1V1T1baHFpjA
dQ0R+hL7aY7BSQ36wTMyT1S4BaAlO8i22cg2ERsbFDW0DDcmW/qvFg6wLzBaKdc9qyJkPQbKvzdI
8D2gvhDwP+8gFTSKZ9AxQwi1rqWA+s55cJ5VGC/ZPXpmWD/3XMoC543fAFyxsDTGYTFk2Nt7EjwG
qsOMK7NNfwPRLzINCfxHVgaA4L3LPMxTIszoFhgQw0R1jaKebYJmgjV/CshN7ybO1QxeYZBjNwDr
HAa2Zw92T47RZYUyDjOzvoQffRfhzoyHyKh7aIsIfDS0KMO4b2gzJTDKyG8UvOf3vF5aPxlEBCf4
HCmxiBOZ00Dh7orAT3CmE2yNp1C5bTPTqXhpNUWKI4J1oFulYX3qQ5vCxMJ6SBcG7mjwE49zoxLS
huKjRv1SY1ucmnTlehxqKJJ0rWHhT4D80gD65gH1osT0qp3rFfzKm3sDe0Qo2Wyh/KPsdU7j0gt6
G+PQqTZOQJ+B4lKTL2IwrUtGL/B2jtQ4FQZXTIhaqBokx+XQrK2ApcPHgtglSGQGMHfKXbjhcMa+
9CafHKKKlg9d5ckP4wKUAQ5NBobk5DxNjbBMj3PfB1cAtswRluvjiIEhM0k3SrmlGrhxCwBrirVn
hkPTGh9JfTD73OZqqf2E9TMNEDwAWGPd9G0zb0wTRpdcRH7iCJi4MQy55hfWAY6Ed/DkEPOMAeFp
CWGws/J96PJ2JV26Hu/XY2cBrBNDGT6PG6VCEgBw5/iN4PS/EExHyfixQrMQ3WK3K5BagFun2yBz
BItfyDCdVkGbj9gXvGA8UEsoCCkNUEfE96k1tz4CkUuDew0DlKGAMURoHguUQmTltZW6gxLRzviL
Lt2KKLppgq7ec0/mO6ZyDLSrJl3TroCJM0MkAJRsRYxZT7NhZeXfRdgOyMoVnn0qI9t8XkpW7AxD
2KJ2Q73x2qB6EiwXtwsmPeA59ox0w564Ga5PNGqjMQFqm58C6MCukMEbokhErWGxFCX0dW01s0eg
aPB38mG8o88rDLbLMFmMVZBOT0vlF1ekpt0lJt5gAQFuPkUG0MZ6wB3IdnIOLPYTUYy3OGTggc9N
BlKT37MvKWIbwTggbXebDdCz/4/ALcg7b4YgCWpXbLRdwr2G3hDcou5fI5XKADSOiGM8wmA7fA7e
OFMqfu504UtJCW/QYys372btpyc0jCx2BmkB37vO/4/D/HEmvL4Nw6xe+nr4+vwLDIMn/EBhpPgT
OABaf4SWIPVVnuGUH5waPIROFvToMwbngyiDh36gMNz7E78aJqbYWkLwQM7ExB8gDB4CoCaCUIRo
UECS8f4VDOa7c9w/kIJzmxFQFkjJUOAy6b9eIB2GIlLPtt9A/LDP/HKrQzSIqDZEk2GQvZ79Wy+A
jX3pAMzD3K4222z2V3YZ4ygDky2AmRiSADr3OC5ljN48bma0Q2UU19bsUkyUQkIOWlXriH8V9lME
lfncDfBrUk+67B+GodmkndyorNghHQBhEHFQtJsZgLCVkCOnMFMvgAnZ7EmBzzLLfr0gwyMr6lWa
Vysi+baYUZHvCx7tejnVq1BOcZQjAcWvkUfuNcU9yEkf0mi8XbJsi0lugv3jKP0tL5GpAp3ZgNdB
8bT+aRH8FQjzC7r1zxcWv+DPdx7Q0FGi4O434FYcNGYMk7wGZyEBafpfglj/+Z1eQay602U2A67Y
RN418T6O/4u581qOG3fb/K3sDfArEsynbHZU7JYse3TCUjJzzrz6/VH/MBLlVe/s0dbEGo8FEgCB
NzxBOUMae1du+bxH6HzJ4HUVk2IhCJDPr0LIhsFN1Fcby78KZTz+rLsp3sTK3Od1YvneR/LMLnpq
HvF1EVyoeYouveFG0U1jUb1v0rWKr16VBIda0l2j+9nSnZGVh4GNE+SeUzdkZPz+qMlX889qyvHS
1kkAGx/92aOEV02b4zvPCeuN+ZpCBOWB2mk1f12pGYE5GmB57KjgZ7PwQqVD//1SLmDm8wwzAfA4
+UYom1JM/TwBsoLVfdF31aYyfJ443A4vkQ8qp/3Z5h19g4xunqOZA+/ocfWRsAlv4/F43z/HPMyX
dfjwGHO58cNhns4lxtFnHcC0OtDYnVHFRQkKPeXVM3uKo+fboRakBAL8zsbHh2NBBUWhyDikROC1
zr3Rgjrwn5k1NLTqOewMeQHktoOqSJqYma3FfVDoe+TcKQGAPEmLLTlvZV8ivrVqtEMlt6dJus7z
bl1PP5HgxIuRuS5kNBzRInn2unOEp884+a+PtoCva3U7dHXUVhuq7KtgQNgxmDF4iJqW/hqlgS2B
6xoBn9P/yyL/PSOLG9sGt+UVHYtcGgkYo5kPFa3qotskXn1mX8/f7df99PdQiyMq09Ex9VuGIkhy
atAMfnrGN/XcCIuTI2grObYrRujHx8q8r9szR9Ofvwjb0nXeQrX1xYcJSBTvaJNDFgevZnxpTXaH
rzu29/L9ovzxc1ABxNq6Cjb+XYPww5dH3Y6CZs04ZRI4uG8X7YM83X0/hvauOPZlPSxLN3UFJK+6
dLisdV+W5ZQdl1YINUT9phi56UILJ2A02GLZRWQEsdvJoTW8CY2LWpcxQJuFM9SHAf04vzB/C332
BoMEUBWoW0gDZLe2ppRW1Y4yO0tbYb+KvW5HYnyZDj+iWN5pCdYdCj5MQXAjJTSWW7A7hU5m8uo3
/UZGL7q1p+vGfJHLVwn0YGziKVPI4NCvO2qXFoRovenhbcNFo678Wms/6CdOaInqNd3Z2C0n6AkZ
z2/ydZd8NQhTgQLe+IhP9ilKa1Ox94ZhBSDX9cLGxQiplJSD2kU7qmq7pt8WhbymvnAtsjf5ECr5
c1iZv3WtezD06Q65qFNjbhtx3YfDsU3M31Fru4HUrzo877xIvgs6Ji4KLhomrg5gzOeVqxGgY2cH
4kZeW4XpGv1tBeRE6h+rGAUOTd2SOm3zYgKwFK9i/1qU9potcps28TVJzmVcvraEENPOPDblC0bj
yGu/v0KPQ4unTM4ondr8KTNe/OmxRckgtg9l/qSH6a2HnYOBKZA22C6dCRe4spv30bqx7fU4GKCa
o6tpsC7aQWz74AdIv00Z5wfD3orUAkJZruQpuqJEvhFNfjlvFyl8LaGMY8a1tYR0ZHlcizuz5abA
Ks31c/2SgsCr1Q4bzfLuUFtKVqFs1o6vxKj9CuAlGsAS8Fhq198VCAO1Zr0dyjsvwKsT9oaoXezh
1q3oV/QGL1ISL9pZRFs7GQRzP18PcE6joSJD1FeqgP3tYW8nS+yNZynFThc2iSatwvIVCTcnpPxS
ZaNrPTe2hEsU1oK2sqcCvofkkPOV6Wawj6IndeZ09FgoxNfZbKfUXGnyvyICLM4iqd2ZeDhVcbES
oY+BvLpOcYRqOvs+7W5qvcfJy7XH2q0J+5r2WQRrquhUPK5zIBHyrTz7x5fSKqqDU57C91c1dyig
TavdL4BB3H6akw98ZXHqoi4PPhigQ4RrYwu41RNXdtC5ZP0bPU+uK1N7iuXoMdSmm8zIr/OpP9W9
hYPW5MraC1XJA+1a9HOCbdO+UCUBYVs9qCARIKB0JcjfoFj5UHLGt14LVjJ1MQ21fGz2CITGlVTV
d6qcr/1WXiV4gQa3bYiZX/SqoBqlNtyHirIOeXyzoUzkb7UecElXbBXEdho7vB4kwOIxsCWqSNPo
Rgrkm2C6LBCuBVADOwcEgyjQW8xofeHdKMTaym8oNPIECMJEjuU3N3lcMw/92gJ+bxjdJpQCl8YA
7Mx9UKa7ViIRb/RNXDx6IzqsLQLwhrbJqUlUPqWHJrqyrLte5FTJ9BU1m203UMzRxboG7jwHk9i1
GX5yrFJ93/ftKkS2KPaHNVC7DUXwlS57D2AodkZkuBa7f7JHJwvW6Yj4eDngqWTeJJJHiCaDY0wL
HMfZlmm9t83JkcZ0N83tO6pi8xvGVnNnACnvxGPX+2DH7nS6oyxO0V/XObC/NNwHWfpo0XUJm+ow
1N6lAA0U+f12kC4ptKGtjOv49Ih7oKuyCjrHdTPiC6n3K74xlEY2CgMpRbHR0n6vecmGFinM2HY/
UPSRp26jtfa6w4AuzlFkkm8JNF21RI7WmJxQEqsxBdYkuZPfX6pWubYATnqxeRFU/k8y/60EhDEV
v+UBdjEtVru9GGdTIVwpR/9SD30g3d21iv+T8E9VO+y7jn4GpADw0XgCU2qkTYPbjJztM4HqRxJv
VY67PhqupSh6qDxwpkpwURkdZKiULki8a3WxAvyDMBnc2Pqu8rtzlLvPqADCLpJakz+BF1iKrCwJ
QjXnfxq1OSEDWraRmNtAHAYCeLxlO7LAyTgjJYR/NowaLnWxC7xhTa/pIu5kzK84DKzuVgoeqsg4
82hfAsLFky3CbzO2soSArNoYqeWqlXcDBxWP0dno9SFhLe063TRN4n4fFnwJPRajLiJxtY2aChfS
aiMN+CxqD00bbTVa8t+PYs+x3qfYYx5G0QwOZmEZ9lLBKDAppckC5JRhAjFujZ0uEW23zS39jHUu
mW4+2Gul72/mACAK6vUoQK9P7UVXWr98lgIQcSHKVTfGK7O9EE2x0nXMzMitwQU5ADcdrdV+0O8l
aWwcjbQCF3e3lF/1gHLCaOx746E5NeF9o6hAVH3EEhVHVdbdTiUlhPCJP+JKB74q5/FaQdzKW6sa
0Ylfr9tCc4RgAVR1WxvjdaXCGzSnjYXTfezfBlJ9O39zhtI96H76SwLrqU/+bYIKWmKnVxAvNwCR
HwJDoefXH+tCPAIthy90MqjA0lIfNukIFQDz0qBrd/gmP4y98Stp/NNEagIMjHoodF2yscKMfg8I
/rWt5QIrXyGu5tYpgQYXCS6jqzFQV9+v3IKj+u8P5u+Ve0+xPsSmHIFeNYKWYVuCguuB299p0mYu
41iTddkxx9NDe6DAveXs9ewzkfFniMs8uqC+NRejDF3R+NvnnLQurUGvNEan8QR3eVPsg+sw1S+b
7N+Kuf+ovnifp/y5ZOJ9Ann930HBtm/5zImrlz/q/0MU2CxT9X+uPt7lSZ7m2f/a18lT9lp/rELO
v/FfVUjFlP8H6hx1CsTaPtYgFV3/Hx0QgKyTPOmyOfMH/wME0/9HZmlJzPklypSy4Mj4DxBMoT4p
m4bgV3RB8ZBN+Q+AYAulJaqOti0A/EIRFFQ9zaXwW9U2umcaqXmnl2DAcWDslI743XMroOsROjy2
cUprQjERr2ZJjFj90cTIDEAG9b1t7GvrD1N4+69j7yM0clHw+fcDqZbFkUdZ1porsx8rLaqCnCZa
ZubdbKUpVjSBJjddYR2bIAKBBckjjY5COnMGL/R7DMpMFOhhOYq5bg+4bjFq1GrhWJWSuCsNINWt
TmQUbUvEdWU72BSAkGr7cQg9sgQEu2RzP+TnvBAX3qHvj0D2aVEQNsGH0nT+/OIJ7aOkAjd6V2OI
vUKdtMALWjW3OuiddZl6j5DQSidVrWhPBuK5k1fc9GqZn5mK9xX/+zoydGhMOP2ZqqYKNq229DIt
+zJRVa+I7yDJJPdhYiFYmPQ9cQ3MgdQ2dqLOsB62yb/Q5n+op+GtgQ0PX5PwT4R2uaEuoHEFFT4u
mDM/MCme7VyW3GQKiRuK5saaxjMaMO8J+penBnFJ/q5aiv5FK8fwiYuCOL5LE0esun2xye7yrb1C
2hFpCumQbowNPbWdtfp+v36OTP49Wx/GXZRBlClKhRwzbrexDlgLbRWsr5ptfS4Amlf/y/vN54jM
Dpm3yefdEeilMWJHGN+hWSKccAQF7unjGmFaHIjp6jk1Ajj426opBD/tZ6xJ+bqIBch7rvxuNLJL
pc5qag9tsNKa3kOdWh/uabIRYhj9uEvyPNgbhaeu9SG+E2Xzu5eKFwxQqBP7BT1qr8pnL+ZN2jZ3
hdHMcvT3dd/llDuwOoILdAN5jnpoFZG02u3o5ooChT3QGjcIZGULdemW0ouyCgV1jyGq0JST1SsB
xbLA2Z60+xh5zfVkQRKa0ofYR7c3qmGXTM2wk9IyW6lyemMWJs26UjvZGfsvVrOroJgOdcGctHNm
ELHD8i74ywjsQ9Ba3coPyNj54CPkE3qUR22VCL3Vt14a3remStWgKxpXN0mKGl/6Ba4tc1pDrna9
pv4O+vjeZD5WeabXtBszMDeYSm9HpAb2GERG69YzbgKq924ZVT8G2GcbzrQfjTfVZ87Fz+W29302
XwkakjgqqYi6WH8f5pEHcjW6CydpizwsSkT9ptToHpM+fL+l/9WaXGw2SxBSgIjkD0NdnIZAE8ay
swvpBJQLnGlloImSpIpbhfp9FdETgNlzyGG3oUp8ZxvJXZ/1Js65GnqAOMuXIOV24LyarSljTJVr
6N3Fylppm7dQJVzprWNQGnei8W+spn4Mo+xGD73fkpGD3A9+xGn8BsbkudRN+BaKeZPF6bprpJsg
lH6PLblZ26QrfcocpSm8LeTMU43Shi/VW6iWF3YX5evBzLzN0CdvvUexPpohK0qf5GtSewuLHf1Z
89gNw9DtvQQCQWwGD8B2Z9lZSr0dVJ8V8t7ozHAp5rX2ywAY5MBp2ZU1mMq2Mn5YYfWaNMV1YUOo
Yt3HVd3LnRME6X0zSI8kJKdAt+7GIHur8uqRut3VBJ28jvdS590NSQ4OVoupH2VPkxltyiyDzeeX
cIJ1N0jlGChgckXe+1vRq/vCK3mgSb60lNJ2etzRQ5Hs/bQxERUub9Vg3KngctZ9ofw15T5lora6
LERziYG7vfJAqjkyZX2H6lHO2hmPkAeewFdpLu4s5VZtuh3b4aeVtSr6t/2zb43ZCpjib7MRr3Qo
LwqR7c1Cqs8kWMr7tv2000yZFrngyObinbugn481CTALjDfLOuYTRwmwrWnbxL15CZimc60EXCq+
S7LLbx1n6WuQRNoQogAp/MvObwKXOla9DmClABc1xEPegmUjN1RXoi/Dq96r1EuzA6MkdW29EbKV
QLA0ADxaIEvoWBUTEGTDA/5C3eZyzKQShmJ2bUJV3JZdrB4k6kGD20Hbfx45wU5pZcRH0QcxPKhY
6a6GsARzNmDpoqedv04aSvmDF1s3Ml5/l42Ob244ieJt1LQJA3lJNW80uSsfjESl3tro+trMm/am
H8wXXSmezB7goUc7d7aSgaIKkd+xg/rYaM3PLE3LbR3LaG6pPmDCobddw0aurJbKbqPMzChwCJgz
tAP+bEP77MnIecstVcC8b9w0zlUAO2G1V/sUjFUzwfYX1Q8r6m+8BsxYiuWRW4SY2MtypADTokYU
1KZYm4bk2hZKZ14go+HMU2+Kyfxll5W20U0Jso9aPmlhG2wiTtttiATCpVRVhmuWwyEY/emY1QBN
EyiLYPyicWX1yM8Qj0aHMbCrfQJaxpk05ZFcanRFjLOdGSqN60lBd6WUR6g/9iZSoN52Sl7dZ1Hi
w0Gl0F752rTuRkVsIADGq1FT3jAWydehrgKzYtHWvdJpbhL28JwzDcVmz9Avbc3rNrLs2Xfk99q2
alPED/IwPUoieO6DqqTmr7aHNE27YwxT858GDKaF4gHkAFmDHWC+VwM+5IzcW8CQ5Eg9MvQevttO
3Qa784qUi/YeF8Y8jmkRQSMgJIulqOMAT32KfFUckY4OKUQ7xqHddhzdrv4z3dYb7upyX5yEQ50S
lTBpL92fuUa+hCw8AV1rofLZk+IsQxY5RwCkJ6Q5ymDg11bf/Agm27pAbB7ILQZx42GS5H6bA3ly
xrSjMoEoD4W9VFrbXm88KlTKf33/THPT69NxQ64srDlsBhEi/6sN9GHyYcOURoQY16kLNYBGZXDj
hcrdPx9DhV2jqgr4Ec1e3NTZaEHdHk3jJCEthE29ciLd0M/c0X96kY+DLEpTpZ+kcdmQmwGIpZqo
p0/wXs+M8SUVmysLKtkQLLVZS2YZU9dJLCw/1Y1TYW11tEEvAaC44bYgG1JX8S0A52zV7/4hbkp/
HxXylG7YuiAtXjR/u3Si6R21xsmAf9ghlJw2kN7pC32/TF/zHN6OSFqQe8sC7ePFOoU9vvST1Bgn
VYKzDlepgZQDkMZDdsuSxE/ZIJa0TQU7rRrIaEjpVR3Sta+jtRASOgd569roPNrN8EPRe58AU5Mc
q4spgkNGcBR/Arn03/LCH3Lj+TJc7t6PT7xY9BHTQCmqSuPUy1ejpTha/hfq52fm5UsqPM+/YVL9
5QwhsVleyTmw+gGAO6Os+vW4Vt1yFdyE23GjrrPHszJvX+LaxWiL/MnMMOyoB0bTb9Lr6K/aMWG0
R6vm4sW/b55QDpIp3jnR8dzAX+fSUNhjMnk/KRVc9s+BxyCg6JiDpaE3Iu1JgjHfSl7jIn75fsm+
pIfWXFRge1kw+6x3CNrHakYxdBFiOp52Er7iuZZRXVW4HDnpBFGnkV9KobjsrgT/SGX9/ch/ekHK
GShDyTqaUct7Bq8ru4ezo50y/bfdv0GD0mn0fD/G11Nofjsb8DJMO9rzi0mM60AnTGEMLVRWCC2B
TTsHlJj39Oc9/3kI8Xmdklaepr5hCPwPnLAcHbW/jaYeNRDg+TTSZPH8/Tv9ed7+fqf5VvtwRQRw
DxAnNrQTLTSUKoieUJBLreP3oyxKx3xa7xvj72Hmqf0wTFKGXBFkfCSyTnA/PqVH79a6n47EudZL
tAsOXn5mQyxcg/89pGkSbfN9U+SZ3/zDkKXaQ72HL3RC+6e7DMZW7LRmAF+tDLXriQl912B8sUr0
KOMOurWII2tvxr13X1Ug20tDuwbMMLt/iV9yFaHiJ2/GMA5W30/NnxaAK/o985Rpq82f1IfHxCrb
8+rS1E6qRjSgKU4ACVX3hjN79+vBY1CXFTIXnGGp76pqH4cZvakgfgm0E1wIJ/EkTprNEAOMyM4s
9R8GEkgJEXZQB+BjWLxPPaZiTKkCo2GoQUJJbzIleYoUY5db/u/vp26+shYfy8zQI9yzdS7td27q
h6njJKn9ZBjVU12ol2om0+uvrecUhQeQ2spRlfrT9wP+4evUZAucOHxXEIpLRzVZCmvf8Bv15HXJ
6MiItTkIFGxV4J70QtsNmdLoVHGfndnLfzh4Po27+Ho0rxBk16V6CnXzOgYIqI7ZmZNbmfFvi8n8
NMbiczGSxIsVvVVP2ihN+5ICBH2x4JFKDAAW3UBhusQAKNStR4r7/q5A3+r7yX3/IL8+AYKA8+Wh
49Hz+Uto+TiVKs2Y3Uc8GuS1gpWuvw63EcH8TX2Zvibrfuf/PDPqH64s3vu/o77Py4dNJOD0xVHH
3CKONLq+VaNEhioiKlrlr5p97vQDxI6okwbEclC5Ce1K38GCMe/tAm8UW31TYdas9BHz4wFZAicq
YFG2/t7QzomKv0Okv5mhZawYi7QfLCtViVU6V15n96o77QzXc+OL8i1dhStzO6c4sH1TV1/Nrp3G
mS/gzzvx79kSn9eotOoUU/BCPaGL6GTTldB336/HH47DT8uxuI8kBTqZN/KKoVB+a0kPtkn2t77Q
z8lF/HHD05D6lzwBmeMiIB7sxm+1JOL0wF/wpkBQFlXCyBMHFM38VdSH152cNo/ZhCKU0HJ/PU6d
fPvP3pZGjEHjZ24DkaLZ5vxRfth8tWoaoHXS8dj0yTqixAwgAT8U78f3w8wNtE8f9/s4pIKWRl/O
Upe5qa6nodE11nCcN05+na4hHR7kJ7FONrMbIZH9FszcutmOu8wxD7KLLMI/PMOWj7CI5iXNw2+p
VcZjURHjJldqHLrfv+Vy68wjMJUUcC2TUu6ylYZ45KA3VTEeVSvdtgGGWELbKxB0vh9meQksh1mE
8N2A90heluMxQoPIrn6J4Qib3m3lU9Kd/P6f33Fonao6N44NyPQ9rfuwQ1DyavpO68XJohKbmW+Y
hyCMlmzmvRhm05kp/ONHQYgr5qYY07mcw0Apax8DEXGqRberpO4Z3uhvrwnfYmlwQ4N4AVp6U+uP
lpSf62ktNykx4sxfQTieuj//sgiv87gtRZLhoT1v0mGvPnuuzdb0nOoQuv3FucT7z++qk/vNcHtk
DRbjmfWkpMKMGa8pXB8n+0RMW1NPofjRFBH2RrbL6ywcEcs5c4oud+r8pkRG/CXMuTQ2//qHRcXd
zgOlZignxdtP0FEyjQOnO0smmA/jxXVBzxw0DU1CYE7G4oRDf3Do/amUT436oODH2sPxa2w0/oZr
O1HvB1AiFBsJYXqnTnN37Lr995/Kn6aY84amOw1uSlBLrE9IJ7XIrF4nuIUJWzwYiJomrSOU5EYp
FXygCgcI+lruzrlEvDtfLd6dw0AALECfRObM+zzFqUCtAr0R/RQa83GDB56tPyUYgGkd8nYVDbRa
efDibaygRJfTdkcziYwWYLq8ToPpOkYTCmG/FcqdTheZV6qIN5mJttn4V939FsZb7mmrHm5QMtUP
+iAjkT78Q8DNewozp4NgQYWsfe2C6qWnN1kU6ie5+zEA/auj5z7TYvT6LlIPPe9oEwaQTofyUEW/
C6nZN6O5+X4J/xAe8Qg6QDnFtFRQOJ/nMcG4M+gMMvqGnmLuXUYeUKPgIiqDlZ+paIhUTua9fT/m
u7vkl8WzSAfBRHA/LkXxqYvqdTzZJNq24mTCdIkHrLDA3MR0PHS/LAWwM2hVM/0deC99GELTttde
mCLrN120AsiE7J9Q2iBDr67SUVsVyJMa9uShMnNZRdMZ+7U/REV8Zv99XntxjVt9ViDaomqn0bwQ
JkjbM5eAWMrskN5ACKIkOQP2WYilb6kfm42eGBEzomqvad/T82rEADal/qtIwe2jZ7kvYZOurEDZ
q4i67eTeF9t46q46pL5WIkIwGBgaGNFwSlZtNpDYCvoPWJCpDkpsR9Q2fqReepBB0NvJhNKY9eZH
0pXUTQPY6/KU6MVPY6peUl+kz2ljzV+Q+RAlXuAMMmlxEBojQEVKhom1h8houWgpvCXB+Jqp3i88
lzZ+0xG2KlLuBln5y5qMG09v31JruG0VBVRoobtINAdOFVm3TdmC21PpZWkIPjt1hkxdTBdRs6Cv
h8YND78jFrgy8m6PI93vKhHP/ajcwM5dGVnzEqMOyk/Mb+Ky2Waef5xodlVde1+VKOUN6cZXX/rU
umyUYGtn4UEJxQ6fyp99KN4sKLcjCgb7CrAbHp2xcoMuA+dDm1nbpsR5xPPN1wCRXru1T5EvLqYy
uLKCNoX5H5wiDBn1qryRxLgORLNVJO1op8h0e5m9Qf20dKLE2mlm5uJiA8IRGAmYToQRNIdLGYWY
NgB1b+sHc5CPiVe+RLl0CR781gyajYzmTdEqL+kU7VML4wZfQUqwae9KhCTCmIkBguuomnEhEu+2
yRuFH9rvk0C+ESb8f2/SD2NU3AYZO0MaNgPQBzs3byFQkOFld12a4OVn6Mho1re1H3pgTmkGm10V
uHEYGDBGRLvSM5QGuzj4UY5qwDcVy3sly/1NiX7PqvBTA2FU66ceahqg6fQIPPAJp8WGLCnbaiY3
QNVZpVP1mCPaQXs5YW/SBiAtTb+/UAog4AaQ6IiS9SrsQGF1JrSAQHqQZUrXqoj8tdl5r7hK3DaZ
eohSK3U7Q46dCEkRMw53vTwcAHfR57aei0gcbUU/ZMX0jPIAkhJaeIjy6YAM0b40242qD3svzmYp
Ef8kJe8ZX16v5Mq2cH6gMWdY4m7Q7MqpxvEva8IqrC3MYx5FOBq3iALm8q2no+uEOhRuXiAhY7N6
QPvqEJc97nctWkldaEXYMUEr0EQqEVhQImgrq7/rlP4gqd7g9iqWs0j6ZPl0Hymqti1KSz0QuA9r
SddPnSJczaqOaGw+EqY8y2r71tXiL620fvhxGazrUC9WqaIWq1AZnvq4GZHoQQZENvFvlpWoutQT
r7uKp0mddYSMgzl1rVtVFW1RVV/VHsgqoKTqsQ4wxwSxjk1FFSJiMbZnDrPlYfkeP9tUoul4CIt/
fr5RchnRaXR0hqPWIKteY4NHNfX7C+TcEIsstUZlawiHaDzaSOCmIPfr6K/vR/hS0JzfglK6oSq6
StNxWaywWuThk1aMyCSZ10kP2iAyu19emG91OIbQE4adGlfqTaqDXsbMDFZGfq2RkNShmttn3vdL
6wpwrEENkUMBibm5jPN5ThM08mndxiP5Xb+u7o0VVKETzWsHSdFdckSq/syIX2eYNitavdRqmAEI
cZ8HlPjPotBzElc7Rv0S1ibya99P8Zcgeb7yUBJAoZ7yMRX3z0OY9M4nMJzqyS+VrYIysCclG4Mr
/Pth3mPQT8HGO9GWlEMBbmbBkP88Ds3/rON2FCcj9oa1rcXdzrLh/o4G9B0uRMUOthkKPFNU4SMi
iSN3fX4ZoryzUkPcEZoE6AKWz+Xal81foVSFrlEG0tUUmufKBV9hfzwrtGB97nLIhjWDaD8mDkNm
l/KYq2SDV9m+23c3LaKau3gNy+JHellfzkl8pzk+/JX9mWmap3sxTQQgtkyHWydDey8xfMhZUFBt
+t5QSSYU5XoSowraKcdlImZklfC38QsLjN5QA4vIwjX+itRP0KnKQv+x0Ot/Y7QBWP/Zo8P48jhs
cwunEFVVYbgvS2HjnEd6XTmesgBo/F2U2I7BFV1P/Zmy5DLdJ00Ds6MYmIDIvPnyvf1+qBRVkoZT
T+1VS8KNAkcPkXvCkcQ1iBqk0H79fq6/9GppBFPEENQwDGDP8FM+L3NpRtQX20k+FvrrhJV5m+VX
rWrcV1Ja7YrEOAiYjCV0ucKvINzJ91iD/w7C9B6XPNcXT02gOVWT3/aegCSOw/V4JcGA+/4p1S9n
wOIp5yX6sCN8aZCKKajxgkp0hIWQt32MhpFvAQzaystjaPqtcuuBnRGgQNyQIJdianAfjAmem1Kh
XCle+FfaGvfaUP0QkrYlZOF/iwBjAaMAKMXH1cAJi61w2k1E7RPgS6BdFAXlGhG8lKa02wnvR2XF
I72TCvGabgzA3I6HzuvPubJ9eV8QDiBL3ksTtDiWZstp0AZ5LNcY8Eh3lYfEwpks4svXzSn+cYAZ
Vf9xQi1fCpFe4lANH5RfdJ5UTEOJvy7CdQq0FyGD3GnKa5huawq76+9Xc3nazmOTbOkzEp0m6hID
KdtFijyO1x9RbnNkTGPgWzjdcO7eODfMYs+0ATGFCTzqqLXPZXShTdeVfqai/6dl+vgmi6oHyiKR
beIzc7S85MIQ7eNgB6/fT9YfVwqZtHfBYfppyxgmtiobJp/FbJkoHa7iEzBdxWWdVsgBUVHR1tLR
+pXfyo7kqmdO4i/vt/jsFu+HVhbI6KAMTy3CUYaFEbx3ZiPim7Q4XecDyKY6xdFKhCYvDyBl8gM7
rVXlSPz5lKTV+Orb1ouFN24D8PzUdMHBzEXp4JEC8HI8aSCAV52sweKbOdwZ2ZyHj9uuDZv7FmYg
Fwd8Cq996MuuROfI2NVGB667aC5j4Y8zc/qX1ndbWzJxL1Uymq4QrvAM2nd1/ygP411viM0smh1O
4M1j+WZKkuu4HPYTQlbYIvlOj2pg0Wo3dmmewEIhbFZcVy06ekL9gTruRdemVz6yAyr6Wys6n0dc
Zp7MVt9P8nCr68NlHye7ofT2RinvZx3LSE0R6vOPPdgtR5JaENFtCcKwfiwMZYcnyyYz6n1qog+C
XcpRD8rbNpueko7EE6L7y+TJMvjN7BC2ysZHMq9qlMu4qx6HEcq61lVuUXX3uhiuEct6SgFr4rSK
KUEOA2zVDtOLJmXGSpIwnRKFcT0g54cMrrGSkR+8Rbn2tW7aX0oXqNvMKtCWM7VdI/UXnowWVxzh
uxRGartX2gAqfq1fBnLzrClkz9agXEmBfYQFHVybua2vgPtyrCJQ49hwoTFxgjYb2zU8/hofKV9r
d1OZPYNmU5FInm7yIr0d4+kq1hRogt4h4XSuiuk6GrOdnCRbVYjaaZIA0fHuMsrKbYTCWJsOx6IT
P+HKAx3y8Hkp5ND1UVEvPOM0hh0Ie3kfVN6xNcQ20WR5F/gS7h9b1uc6ajkwsl0XYC0xlgY5V3BR
91biKqUA1xwPPzyjHbcFam+O51lvPQKJGNhIV0lWBA52XDd6Wl+oJRro6COatfzLHE3cngHLd21z
D8MCpf5yuh7bkOx8MrCFN7RfumQhBWCs7Wy89Ho4u4PcvtWRfVJmjUekOu+K2N4lEwJziRrNft7w
6436WujxHRWszsliGXMRj5DIVrZQIfdkBL+a3n6qm+LG7LEYjDzvyccwA2mDCrlKz0C9R8W+17RR
2ZmQS0fW907rbWxxKijlXYGReoKO2s6O0UII/fHS1/VqV7ZI+6MN/Cb0CJmyYNrKvrTjCwbD3h1a
ln2tsf/HRnso6wSTDgODmkbDCUmZsdQxig75hC+ZqKYDJjr3kLEfG0xpnKxW0hWCozAp4uvGDqwV
puUCWdg6cRrQkKs4SPx9Z1avohU+grTwo3NPLqmf5w8qZiyUb8K1oeWk1z4UeMIpyDTGNB10RI+V
YLqLIq3jdWsE97q2QNRRAn0/GRDZ7Z8FOPv/TdqZ7baNLW37ighwHk5JSrLkIaad2IlPiMRJOM8z
r/57mAZ6W7R+E+m/sdEnveHSWlxDrap3sCuYGm1Tv6jdiOirdN2a+ZfSMO6sha+eh4WMzw1SnBxZ
dqPCtU/SfTWrTyQI0l5i2W00KN8BxtZn4+oKE8RAEoKlNNPsjK+KG5wkwGJ0jp1kj5Xlxuvk3X25
OohXh72u+yl5kKV7keIFqFd31pcZF7mN62ydTK+HtOrN1Uk31taUGJ7+ktKQcK3CNq5j13QXnrxr
eEBFnnBEO1Qbc7lxzayT+LKX4tiq0edTD+bpH3Bwc5SvtthE76/r81n880nfZKpa0vUt3ToyVcPc
key/CsmMTngc77SZF3Mx3ItoQfRB+rujjYcAxUHGN87JRMmem9wtJ2EH78aOq3xj5pfP9/ZRtZr4
NQkuaYUJ0qWOQGEBqd+sr5Q2PFYDpquNdt+G+n9IHd5c63/KCG/mIcpHyp2FAR8FGQu9Jo8ctyx4
tz7psqDfhODSHBOlJjtRD8FVvjeP/+C9Nz+pvDFzq10YzaMRkXVED6ExdraVf0LG/7M8liD5hekX
MpL3y3P/pEz1Y6+YJ2FSf7UkuBsL+B1mRVNkRV0wgcsjkcfxqkgRWTolH7VbNFFt67U9dofZpm3Z
2CV71YWXcZPuApg5G+vm/QvxT1yiiqKuGep65wxqjW8Tg/OEChmdMHrsje7VzMtrVK5+ZVHmYib3
2GX6j2lu4QTOFRffuBfV9lM5GrKLFjyNikWTJZ2lXZdgi9uMxkM9Ft9Ay0nuxvmyrh38mSWTCpVh
mQsUbzVLXUWFWAiq2otv9EP/GS7QTtsVN8VRdGsn2v8tSfFPODBoKFLqC9p1VSVJzTwi9yfcQlJU
rrJDdFT36uax8u5sXr7BmzDLEn2z1OdGk6kCzrWHt0KZew3YvUxrt+bu3RHxJwrtN81auJB/zrY3
UXJpTGnORXzpq3mv7NufxSne99f+PjpC9dzNL6DsXMT8t1b2u41MXI4nND2h38kIGpyPrqUojTYy
k9i60t78Nbe2dpN44X4BGQ1uSdJ73/Ltwl/GTfS49QXfvXFWwZf//mbQYhlIWq2UNcn37768DrYa
8O8uvOXvKwhiLi1iBOFWp9QkSpgmAC5HgeFXMYu26T8olBa6Xt/YqBcPiLeRVueU3GhqicsWlXtX
PSl7CcFefOtReYJggIV87glueJs8b2y45cI+u1dW41ulDaYI7GFGJJuo5TF7Cj8b8IMBNjjai/5Z
85TfZCtu0zjTYauOcHHZvJnZ5Ze9+XKI0ke+kBG5r48FavzpEN2PwTWWFnOGYmIUwYu8/Xi0FxfL
m5DLT3oTUvbFUfMLFotfm4bbdMUxzvVs93GQrQ+5hmrhExo0/cw+rOsjXajmLjv15h4PkFd5Pxyj
n+oNjApKXhtxL23/N+tnDVLJYh+X6jKrva5NELY+oYGSQg4BPmlbSblx2LxjUS0n59toqyNNQrE7
DTRWa7WjYbSHQcWzPodEVV81X8V9fJW4tJRu6J7ui2szs7dWz6Uj9W381aETC8VgFQ2THHS1ow+N
01AGC/UN1N3mt1wdL/hWIge+nKlswn191HlTcms3+6VfUp7GXeuUh2JjT14aGrcR3AqgHAuu73yV
VlBi+zwPOHIU0fWnCTPh0qHpvrFeLo7N0E24LCbPeVREz+MA5OloULAbmp20/1Ei7+AWjn8z7Med
vvevSwfTx28f740LG1CjHIpiq4w7N9yi85CF1YiynPuFV7QPGm3YrPz6cYB3OCLWpbaA45dWm4Rb
1Oo806VQCgysaXkoFHf5vr96RRj8wEvhr1Qe4cOt4qxOL7Ea5bKr08QTEJCXYv26xm/CFkwwRCn2
Ixvb7cLepoNGHRFwFpyz9d6ehm6IRKkuvQanZUv5UbbdvkkFtwCXkfW/P57DC+vvLNhqa1dyKddj
3JYePLBdVxWelssnnvjHj8O8o10sUwha5U9DEnGRNYLQN3VlwFw79sxb38vuErpT8xUE2+iIF/Iu
fhLdzEWbXPyB2uLGOrzQlJXRlsGOiiYVuibrCn0ZyljqmGnpVdieaO1UuFVTFA46ezddhTUO3pKl
bQ3j7Ia4baLeoTtmkT1n/nQqcxQZP56KC5/XUEhCUdVGyUBde3LJg24JSjV13tQNNxTtMARSHKN+
NKUMivAWnvnC930bbX0/KcMwNU08th5uKnahME7qKg1Qio8HdSFzIgw8RdJq9LvWjV+jGecxxtbJ
q1QEY6WvYz5h3QTLeOuMvpDCvA2krpohKa2KIsLay5tyaBb68EUAABdMnwZx2mnYtaST6JKenvrp
CR+sk+FrL3WBruR8q2VomRa/+jL6lW/ypS78LNzcJNRZ6T+qyMadn3W51PuxgIKQ1+JkTys2s5OJ
ZDhUku+SqU08qNJdD2pvY9ovHLFARkEbsKB0SE2rA3AMlbE1qqL0er34pErGY4O/40aMCyuIGJzf
CFDTUV0f40pq6FjipIUn1GBvqAOLqqt30UaUiyNB1ANDPEtlJlf3U1wN+O+hJerJnerlYnaKCvH1
4zX6TuWJM0jnDPo3xvIb3mSEyQi0JO/NwsOxBMUM0O7pj8gLXW0XHU1bccqX+MXfbT1aLmyNs6ir
a1DB/ksTB6Pw5uI2rgOnmDHwRntW3STzXjrozkKtXhWRgSkp81twyFqf8nvpT4aWRYj/aE66yw9/
37ajNbj0gQCZgMl8R+rCZ8XHWDb35mkABBFh1pwaCHFsZtnL9lk9XN4G0la7vhbx4xL6Kfcw5+7Q
wBWvTa3d1zl6k6L8qhTqhEAJJe4qQwN9KDFN7bdWzx/ix0e/YbXFG5T1ohz9CG8qaxN8nXBqRl1H
XzT62lX998hM78RsfpQBWLpIDjwWioLPSUBpXYutXVTU3liJv4M5+mL4xWmUCk9p9F+lZvB90IBR
kG618Un/rCtaCcc6/IIh5O2QTj9GP/LKONynLc2hNI/HwxwFlTPF/q+6DTI3CZLeHSjg2IKMmZcw
Iwqa5AnFSrCEQZxINASiyCmt2MNiD7GeBHuXzKAxoajfzcb3iiB5SdPyM//XfaHjbMZPwZVFmk5C
imdbkstohbbpFo75wpY/O8pXE4oicAYM3a+8GG1FGQU/RAT3f7/lz2LI51ve96cZcxpioHT6GyYr
KqzPySnwEhIP8bHfBc44XuVfwo235/tugCKfxV0dZ+1oFfSghu4P8oqr6DF2e7t3BlaGva2LdTml
+Pf2VVcH26DmUwVcuvIsmnyKNDgZRacWjStjkPnu3ePHs7oVbnWiTeRxDWbplVfgquB3PzTjJZMo
FRo6+qhfPo61OZOrM01srDluRdqE8ZF++hWmlPulQBjwYBHcrQPt0hWxOJYu19xCV18j5hDLMOUw
ZiZrd9hp+4h2R7iXrhcSHfZ8bnfffhmut6JeuGHPgq4+Xy+kQmRkVeeFaegOhZeF4I+3VYben6Fn
UVZfrc+iYVYQpvPK1CmPCmBrWwcD+ljcSE7rtLfND+tm49tdOLbPQq6+naKi+C1DDeDbafv2E41A
Z9EvFE6pt4XCufTAOIu1SoVkhIx9qzYrr30N7oRP+u/mrv4mXVlOuVNfjRMmTONv0QWX5W4xht7x
L8krzkKvnodFSdu9DhlmePTRTEQsInZbnobovtndF1Dv10uGYXmSI7vY1+QH6diIdnj4eLYvHqdU
g+ENiRKqKKt6V2bIfhdhx+ZZkQFgHlu1rNh4B78DRf4z0n9jrO9h5CB77MvnyhMPCdwhe9Lt8Th9
iUbbuGtP/ZP/2N0gmX/VfKoeQ099+P8aoba+MDLEoRWxrT2ryA9KbbpRt/VMXRKJ1SXPp/zfAFf3
hZJVUWalTe1NPmAVaFTXDYC1rnhUSTEy07wT+xIcfXGQQYB/PLr/x9nzv9irO8OqoGzgJVd67b54
0n9LN8YVJ89BPsZP9ZN1mh7lq+FK2npQXd6j/4u6OnzENojFyeJY0Ox53x4HtJheOzd/2L6lLixQ
MFEgF9EAAIe5fiMlCn7cfY9BghzT2ZyNlzJONlCZlxpgZzFW3y/L06bDWHHk/J4caZ/fi7fNy3gE
a/iH04rYs2aPT4FiF/eZO11Vz9PWYb6caesVxPajtYwFNk2E1SLV0szCKS9kBbVYLMjGnlcZuvO2
Fm/V9C4N1lhe26hHLaoK60JR0uXppMYm7Zd5ePZF6UULsVBQ5uDGRPnRjhMTB7hRKRGz9NMrQY5V
6C2L7UFLAqSIPRUsE56WGh/aWAHl1OR3o9rdCo3eXadCWjtlg5r7x6v8Uu5A2wjaIew/gKyr6Wkb
f1DbQai8ADalMQLQarpdgowJ2Na9WW3pW1x4l9OG/V+41XpQhUFQ0POsvKh8CjIE58YntbqqxSNZ
+k6T040b7+JNTjF3eSwjNqOv7lheQIHVlimSaRQnhIZjERMUKfz18RxeGhTl4n+jrK7VGDtsjK4B
l5kYvC9WwlAJOrwyQ8nobGUs7pRUyZ0Zbs7+48Bbw1vfsdBdWrEwW8+Ht4KtMe6Ira1jufZfwsBp
E00+Hd/vPGkvNaUxM1HOPUxSsQwoXS72g5Bt3CaXB/NvlDWsFlWLED0ti8drV9niQnpFT9QcXz8e
y6XC+9mNsloSqoAMLDTOkvO1d5fcoDnMV5CmyCcH17wqHoPtLHZZ1eszCLU5XUe4DObfWsNAiXIT
OcSi8nT4AMGVdCU46fV8mne1Ixy30p/LmdebaKv0RzWj0MozovXcH6RAh8ZWruI9piqudJgdeV+4
8a7Yk61vZDyX6h3wHv43ztVCQb1KD5N64iESat978VfVPFfA8EeNfk1Pvl5LX8xee0gE80EIU7yQ
v0by943vu9zK7+baXPob1EJA5a8OtCIZY2yMl7kOAtu30mOdX2MMDunLKUsEOYXMVTSe++hehvmu
Aj8kbOb2l+4cOkjIlUk6Rbp1H6T2G8GEiEGJSVR31YiKJR7NffN9Ib99PNwLdzg7RuH0piUIy2c1
48U8VxjDyr1XGclvuRQe4OoFG4nQpY35Jsafrs+bMh2OwJTzI5DaEYSVaEw+B5mBd7H1H8KgI8ch
A6TlfVegkOvWGNpq9EZsIsTySxd+N//LfGGkhWysypMSfPFqvgJ1lGq9bBovV3401RHD8o0PcmGy
MOz6Q4niw4PIOD8rdb/Mxjmkt9H6qSPpL4WE8XeobszVhQWGLAFyjpDO6aIYyyZ480lGJffHEvoT
NeDw0Wr860g0JxcF4dDJs3oLxvQ+GrcbWQ1a9PzzTjvSxH3bh6che1IExytO0qMJzcMt5F6xw26T
fHApHLw9JB5BtgC3XQ0O+1w6JMIoUT2xrrt6/NFA2zPmzsuQK/54+1wMBVkILoUJfX7dJtHUvgtT
louXDoqbp/LPTrVOSRPfj+kGWP9yJIySkbBBwXoN1S8zOqa+zqDwRz+hgoqG40sVCPeF4H08pGWB
nZ9/mMoCNaJdSaJFbf18aVQdZsKpKdI0zwAF6Kpj4quqxzdoX4XtazqculjYWI3v85/zkMvY36xG
QzbaXlb92st04bpL2b41DAF6dtK1ih0sWvSdO4eo9Xw8UvXCSI3FJIJ9pqPNthppN/mt0uH150GI
jWxkMbB+soK/15EBufcmympwIkz9XK4VBteXD4DWMan1d1Na7bK4eaCLjz/4Fr7j0nwC5gIzuHgf
QWQ6n0/OkF4UYB54Y/81M5vTPM47a0wdUJuYHkG0QgvvP0zlm4jLVL/5gp1oJiNrKfdYoo6SB3ZD
mI9DvH9oLAhIC6wDlFTMU1dfqxaNURZmufZmLPiakhJFUwcvE9ot4mS2Dpoy/2V5vAm4+nAzwuAT
0DjAacMi+W7uDMF8/HhM7w/78zGt8m9Lo8UIBKb2lDk6YY2IJ2NwI0jGRpnnYhiOQlmGxcxaXKU0
Qj1bRd/wdVr89erhVQo+debn/zCUNzHk8xUQhFw23FVAesQrBPzRHeydOd6CHcgXklOyMsAhKlRN
SKrqaixIv0dqo1ul52vWbOsFAiVSnl9jWlQ5cjnfFDhK2E2lHmmRHPI6uTIHI9shCfKE8MbnSRUw
u+Mv22EF2ULJ1VMuNVjCTd0vdZwGu+qG35Iv/szK4Ak5lMJp1Kwj8dRAowi+cUwqs6MHI1JyHcN+
BzOjemz0RHfSlhLgXKMTZdEaDqv2PtOlJ7MMb1BDGiEyFnej3F0brfilUQaMLbUEWhy2W1mC7H8b
o/cgpVnmKG15Mls89JqqOhZFkru0m9Ur1UoeYj2tXCupejsOtWsJlXdbN7vyth+tn+qEr6M6/5am
9ikZpls/R0a9VL/5sK6SCIYp1hUW4mYyllPdCCCxym+tOvtUtiGnkdB7wlj3uwlZlVgLv4+RctTH
wHCGXroRlWlXTsbvTks+IyaF7jqIA81Ij7os7M0xfcxV6SDC2bTnIv7Z5sOXPo1ZA5RL4/Amsfyn
APc5t63rT3nY3o9yRNMmFdHcUco7bMA1RLy6z1OmRbYP9A7VDOXQafF9DMbI0WLRS3Qa/lC3fnLK
yId5ovgrFi/pJI22NmXfwiZ4wLblaxBAiw5kcEm5cAtx6cqXu8Kd5eCuKpoJ0YjxVRdxdC4LgYqf
gXoeSmW3mhW6pYADo6FU6a4p1KNs5sduInNs/XFx/dOOYqbel3rx4pedCJ8pOFV1s+9ymcpLUvwK
sv4XSyVzwFffT5gXYmlxU9f+q9B1MUImpQt7K3LEcqI2U6LAGpcHlarWIa0kbnLxpU/lRxXuXYEc
BUWhg5nJdH0CTL4ykZVi+fFxNjJ8BKJp187yXRbjmZfq0q/JSL7kWJ2HUXMIUHJ2KiX5Ijaz4XB3
u6pe4ZI4SLOdD1idJAIEFkM81WH6tUnDb1Ii/gy1qLTFULlGmxTIqk/1oTV5PRcL1BnzG+yD+Cj1
ENqDLt7XQ57a+RT+0Hv0L/Mi/ZEXxb4JhEM71rMd6NG92I43ZV/+nlXzmz9a30qlh+VrBkfEWG/1
QHpulMzafXzyXD4S8JXiesDfB4+h86NHnzXF7P2u49UYIyliIjlS5KbT4TbYpMWXQBDulS47yiPE
JDQ9vossbAMD3HHUHChEjhpUKOwYz73xjOXjxz9O+QPEW+dTIEj+/XWrg3HKwzHr/aWCGWg3+eLn
XUhQKisdOD+8pgphBbnFvjZWmpptiZ8CTb7mYGXxU5z433B46O6aNLoKY/G+lecajZw+tv2xPpqJ
9Y1yBH65qYEHRzxqdjNIsh0a0XNZJ7ei3wWv9YDLaJgogz3k2UkY5ydF6q9wnL3Pk6a2k3L8rgej
5QixfAi0ZG/pdebOXRkcuwBavxynv9tUeO0XxfC69WSj/pbk6V0Y6p6eUVwuo9TRFf87CmDGYSpw
EBVyTAwMMT4kenYfSJyUTXuTz9MRqa6ThldmqrYnXGvcuOxfY4O/kUAdE+ZDKtWHsRSuMDF5EgTh
ZxcVN4nu7/JG+JpZ2m0vwf+sy/jKLIQ7tY9x7ppeKMcccuyZVStwDSt1emX6FMILtFOhYdO1LUae
o0a21cbiD7lOBbttfeR4IgPhO6WRHAXDVBse8VGaYNr3Awo6ZpSWT6iD1vuS14lbSwO8ylGv3aTA
qlCpagd5hmSXaEmGLWdV29qQfNEwv7DVVkbgMWmD75oZN4xUBCtEwpweFyyn06ki7oXzmNjBPIRu
pxQICirxK8fOL7Nrq1tJidrvxWT4OhRMP94rTTNeC8oMg0MvpiNZXXOyTHTsKlNEfjTDncKSKiqF
oiDszLqlGN60r40KBqHQgx9AD34nYxLeRFHfP084TxxGucBpNjQwrrEi4eibU09XWagcHa+SI3da
/ZiH2AI3emneF+XijzRpOfo2MROuKll/jVWXtavQz7juhB6bjDQsXW1Kn9I4pmai7aU5eZrbvMSW
VNIPGPEEVxOkrMyWYVHY0xT90oZMR7kp+1lIRXoykqWw3ozUlMLoBqP4yI3GprP7iWEX/pBh2maV
tiLOD70ZXZlCWuwXAOAeESIYqbn4AzxTucMIUUAFQWr3mNoKlEwD9STBUNpnWIFQaoFGqZnNLhji
u2EaRLvxu9nJa3VkvwSpm+X5g9/iHdPo2EQGafS9GbrfaQQZbzCNH3Fo+XsgI65cm5ODWhvUR0N4
RRLvybfK20AtPkktsNjZqOxh8fqQcVu1pwVWyuYN9lKpf4k18u9kVm/zgf6BlCqDk4iDvssFvI9q
QeLU0jRnjOfrYoilnUjNF74af69HokRnTaLFzxgTDd/KplExCoqG3AnL+AT2FKGIHEcMvRSfowmu
umVoQKCq+mtdtntB7O6DNvoqAihx1EwfXTPRrlQ2pJ2oCzNY78e9Usx3uVWeSjlSECRgC809f2Ma
CsWuGknEylZEZ0ZrP6li+Q2yfOFqfpli7BLdRvmw66LxrtVkt9SrwDZiI3HgND0lVnxUhfrZRFrb
GtWHVBQeTVyqxrn93PbG71D2X4qo/2yAxrXyMbUVAZepDBu4g8rXuy+stnOA3rX7soLjmypid8hH
M3d07GwwL4o+SxLWXZr6NOkxIIJwvDJyE8vM4bclp+phnCoBQm8iuFo+QDSW8jto5K9GrrMLxHZv
QCh1MCLyj5peq06VRaKr9jl9UOp/ziykFbRso2QN0kORpydc8zJEE7IjnjwWcybelwFeSZEvv0yo
WRih/K3AD3QnBxhVs7k8jsPMNZv7UnKFfK+1aWFT33sexfohkWK5RVAor1w0f1M7lSrTaQWj3iEq
g+tp5Se7ojWuRtZmbSC3JijJ4GhjJGOJjbXXGJb5LaJbxicqk/3O4EUJDVmRTpavha4oh3ikzolW
P05dXn2L6kTBDNmkbGlXCebWetle47z0EI/qqejM6lulKOIjPjfJTo178KzYZSGc2N6VpWBdmUag
HGpkvl5yLZaukfQRPosCbPW+683X2axgAQY5bNIBv/WxypSd3jKXWFMVh8LqZtTnYhFUl471Wgj/
eBgEfOfl6GH2g2ijbfjuwYPKD49uSk0qWHV9/eDx46GdwEfknkX6G4k8d/NR2ecqGnYfX+/vXtpL
IEqnKPuC9udVep569PIoDtOMykCOvYaFdOIoU5nGVrivgHh/0ucfH8dTLwVEH5Y6EC6GVKmXkb95
aI9zAV62Qc2dB3Br+1NyG0o0/pRZfFX0PrDFaqK8miFN0EhsbqnQ7CxOSeSFFL9cWcHSvB+ROK5d
H1WDuS72KL9e8WUOQl069YSEnTL+sMTsSzhwZJlRbGL5kd7IWgNLvKMQLqWFyI2BLFJUA3xsxkeq
fnuU6FjJsvajS4U7TpOfcW19y+vmtvetG0AjuJz5n8ZoETRUR9nVE5BbsdFcVePMNjG7rZLjpWrB
YkxhLAh1EBSrMmpqGrkWyDltSSm/itE4acvljaah47WP/L9/X9O3RWIag0lLQuz1/KOY1RRYUgwW
vgaulQeiTVGft6C4USZDOY0/tMol6Y4sC215+1LmPg/Ua9JQymJGbyL3f8olrvdzO++LLMU3HXG3
uju0ffygSdN3PHyfc1wRnG42dqGP5iDpUH+UZCpBUf44j91dnKffcivqnWnMjogZPqrz9Kgo074P
uzuyhy9loH2Ru6kHfIgMfiPjyQgyTXSaNr2LlEh2JQr6OzEoDaeUezjkk5LbKshiVxnAFJumfjSs
2SsK7KyGmSevRdOk15BsCAXBC/nzbj1ZmAwaNV1BVOf7OUC9UsOkMU0/J0Yl2hWH255qaGpLfo+L
Sl1xs4WNi4LTj8TAVVw1boRJ9J2kQBfAj9jpKus5Tuibz9HUnjiCEieQouegaPf60JO6ddWjnqp3
md99TWfrDqMpGXvoEoMwM1S+xYW5U6XEcgbU9jJRuIFL/dKOiWnHeNPbGfqTfe1LaBUqd+NQnsRa
yK8mP6x3k1Z/kvXqc6cMv4xafhgXD7VO3JlJ8hn7gN4B0XSdS+Zj0QivgtW9DnJ3H5bTUcfWjiLE
Z/IgyS77+GdnxJ/qtnxCvuEmTId9kwlIUGk3oI2/FkN+gE2CvXxc34eK/ynR8DFsc/VzKNS7oC0+
8dySkJqMgLzw4IkKfrXQDD/6Tr9ug7aBBCleW/54NCvpZ9wgzRsM4ieEET/Nurg3fTxRiwUO3phI
FpKjCULmqTIqFORDC/v6Gs3L3lHUwMVZvQEGMVsghYvbyTe+olF15UvjjV60o2NMarn/+Pi7dPot
rRGq+qpmvXO3GICE+UE75V4hFq/+Uq/hK6FJlQmPYpQ1djrKJ6totxSrlyfa2bZTac4jIL34xuLa
t35glhHZpiwk4DKOw5O6Qx0H215exvgP2tvd3guXF2HEhWVFT4Hld77J5UmltBHpsdcrWLz2yCZb
6F5q8cZp8u4s4epaiGpg8wFHvmvK53Ggh0qkZZ5BA7vqMdFLSKT9667cZBy875mfx1q35tVCsuIw
JtYi+W2ekHJFudA/8uq8VZzahuSYO1u4naXkvPpoi/uiBI1j4V6tCXJV1+dNLyqZNw7xy7zUpMe5
3FoZSyX9oyDLj3hzHYdBqPE/NfNqst6rNAvu+E2yoyPW5MbzfDOHFtLi0WPTCPdGEN9IEALrWf8F
y/Rvq9XLFENQA6PC9UAL9PyXgO5O6y7uYi9IKFoaD4JWbeQ6F9alhJQn9HQYKjRslrl4M1ac4LM2
Q4DGCzKT1SIdeSx8NhTx8PEef9d/ImUzLBkpbNbl4tZ8HsbPhbitZR9vLKv9oaRZs2uCGJZKbsko
dldoyjbpc6mgLCTj3frXsWl70TCB34gU/7qdF/R+hdCQKtzLwuPkIzU4DDtF4X1P/kIdLZgwzcQu
9eOgFxYqVSsFlCedPQhtqwHPU9sqUKkTT5vL1i5j64bULN8Y2YWPp5AMkzkqmCbQ9T2fVXGQpjFp
jMwLjWOYBAdRcaPA3Ph0F44UrN1B+FgyypHvGmqZn3AftxKaW715CqFnBcNzV6FazZP+7+eMihr9
DPJuelyr4dC91jDNJA2e4/i+HRAJrMdmCxtxYThnB/FyG71d8EMllPXIQYxNeepOCvWE1pRtOZS+
dSQ5H4/oPS6eS4bjGO8sEB8ApVYbuFWysCzwGfamQn7oK79DHikLEGGnLdSYzTNIu++l5qMepnc8
/YMGmWVkszSACBu/ZJm81aF29ktW4zbGAdGp0Cy9lLTMDh2kTo40cxyUsfDVdLaP6mVo7wLyKcGL
0tZ5ByTNsK0ckJnlKjKa3J517WpuGngV+UCJyUNE7PnjEV6KRxoB+FkSNQ0q/PmHjabO5JEmcVby
Ns2KxE6NmbJKbAsLIaf6/nG0C/tbpetmgWNFZoMT+jwaZJ5IrcYg9sTa+F2E9Q+0wzYWz1aI5b+/
Wam1GDc1sIrEG9UfgXDbTT8/HsJ7YBaL8+0YVjOmh23Umn6QAMMdXcps7gIHiw4qZqvZPtpvmqxe
yrgAgqF/y2VAe361GeJB4PpWo4VdLJ+iqwpJC/1Gw7ymPUTulvbChbMR9i6Yf5Ye2itrHAC2K5lQ
mmbkVdK3CApzKHRHEx/tj+fwYpRFRga2tMljcXXMx+gocrkKkYc3/FHErHfUUDofooe/D8ORyP2F
CZVO1nq+FAqrQFjPsCIPxNezLPUPA2bQhhnvPg7zHtzOilDpXtPwYG1z6J/HsUYq+qlS0/FXFeql
yK5fRUXxM8TXfich2HSQYr//FPWzjtYbSLquTGR6M5J1q4l5viv13jwoRUHFzmph01lBuzERF9cs
9F00xk1OVWb+/BdOg6Sg2a9GnpjIvzO1htoXNujTjl8z2cfgyxy/F3N73c3jvuqoDHWx+WLE4k2n
mhvPlkvnDaAd8L3kT+gLr3ZPHXMtg62KPEVBoEh7Rg3NFtqHHhVDmYrIx1/m0lmgAVxEtJwsDRPe
82EXnaEEdbmss3miEjENT7SQ2q3Pf+mO0MiuqXwtauRrXpUqxwJeFdwRgxPchfdU/cGkaruhsP/h
5Gxl88uvXl8RvIko6GgqN4W1queYsW7mhSZFXpZ3iIIiaVbXTyqGbB9P3sUwHDcU84D8k1ucT15V
jyINgjTyIrU/dS3uAUH+rPnqxrthK8ySebw5r1MLmJGsioVnUFcYQtOlLOyUnfafRrOgSFGxfy+e
jYap2KWBECJlTnX8URMG21AfP56xS8vN4HXMS3WB5axLrREdv6TKk8jrMpVzBpe6MNz9VQgewsuu
gRQB8OfPaXM+W0qbCHJXDfW9HKMlm4AeoHP6cYi1sv4/MXBNMy2qSZyaqw8fG1bWjnFR3w+n/A+3
Tbnur/Rj5bY74dA/1F+kbxsRVzvon4gwu8C+6goc+9XxxPKrfQHFn3tEEQ/irlzUTkaH2qybn7YF
Jlef6Z9o4DxFQJHKe600CMlhbrR6dW+pu65T6attqUteiLActXTSNM4d/DrPv5LU1woey0J9n6mn
KrrLN7/RnyfsmzNgGcNZBPk8QqApEdBKIsRHzGEe8FiHfN+5jWqLmotqxPyMqmt7ldyIe+HQ3I+H
oMNiOXn0DRvpMslRo731Lfvx8XdcbeV3P2r5zG+2ciEa6Vzmy7DRgE1V62DR27NAXnwcZn3f/okD
dIH8gTTSpOdwHscPk7Fu+pGaXzkf62GK7az4PEzf2ypxpNp4ks2Hel46hNQdMT8ZJWeYy11qXktT
4/hl+Hcdlnc/Z1kNb4atjGqBGBB7cg5voLJL0lWyBZ24tKDejni1JbndoBMNLRtknDExiuDebIAz
VqWGd4NYHcNSbWV4zxCBf93qk3XQyuA1TYrXKbVucLxxdK22x650Nr7lKh/4ExcoI/0JgKfslFXu
FE5RLUVlxGGDjUd7335qvsy+214bu+BmdIRDfSii/fRM12KTYbHswvUewoMenAxqNRp52/l3UzV8
BtosqO/TY3u0ZjdBrEe3m2N6EtRNPseF+aX1wnFAGn/BjLjrSgvCmVzdF3mGgkzjdOFvuY1cdW6d
sDH3sVTtJKPeyLYurBtSrSXJJQlCI2U1u9jkgIvNy+oeV9F9ScvfSv+S0bB8wLMQqxdyZiZdAIIO
JfDgttRfsDZS1A2896UNT2q1XEgUu3mfrJZ/kCPxZSVZdS+eYOEM9v9xdl27kSNL9osI0JtXkuVL
JZZsSy+E1C2RzKRLQ/v1e9iLnZWoQhEzF5iLAXrQUZlMExlxDL9tHsltdiPWkCE+6sfuHr1jmCYt
0Y7nxdr/HdyXwLNd4XCSl6OVY/6OaaQ+OVtAbaFgoQTSb1fNrpOBeeie5b/s2P0IO/tsimpJ1aoo
Fov1AgkruBLfGjkNDWPdVePm+g68uES+DHH2/UomUUQ0CYsKLdm7YAfYRRNeD3HhXkAKDqIiFMR1
TZtfh7oNkFJCMly4Cdy4LLL3BH00AIq9HubSSFAnVZ0piwDAd7ZKNKDmoXRvsqg2yVYDwCGxliiX
08TPjgzso8krAjQH7wfzQHAwUqyqYlHH42M28ENHutBEMQjpf5BWb/9hQJYGSrEOhAp4+N8PKBWi
SvD6xtbiU4T+jVeP1wNMy/fHcP7WQFX0kfA0/B5A5kLv0jJhkbCtAIZ+0GiBjscIQ3bl4z9EwhBw
VoDMhSfZ90gKs1UF7cE66l10I+OH2Hny7FOeLRVD56XDv1sHaRf41jjyfrq5OkzUpE1G+FBsilO3
ye+9OzUyzsbeXatADv/7lQ15XxhQTesBze7ZsLwOoC3emPCWU9OjRwY9UAz1k/Cl5sr093z7UEhW
p2LoZEcJyT5nWvpfUgwpq66JhSgio+T7usfBIIptLtoFCs+lMC7ISThotWnBzYZTVX1RDLHII8Ma
S1/qdRzkTvJckVJZ2Ks/Vh5eYSa8v6bnGMY0PxI6Xa1aXFw0QqcxoCaovXG3MgU8lbKl0vWFQdmm
ja4XPHZRpJmzyDIjBep9HGmUW09taoHXck/jZHV9fS8EmXf1+gHc/JKrNGrrW815Nfo3ai08lC9O
GRq+KN9AYxBD+b4GKqOtPI8PNGrUV9Z7q854d4s321y69JbiTH/+Za0lXCngV4ehjH0ZNDoJ1OZF
QU6WWvfX52wp0OyWAxfSI4AZ0ijVn3KYWcFnbDSADdtdD3Pp00AeEcoMaIDCw2g2bwV3TVaYNolY
9amh2qQ1R14vkX4ujAW1BXwUIGx0nAWzF5+hW0lcuQkWGRrxdv2YAPeXpv0qN5XV9eFcjgSTGqR1
9mRy/P3zwAecWlXsERw5TuhpxaYXVWBxmG6oS6odF0N5AD2ivYT++zw3F0WRGAkgrpFaW29Akw4B
H93nsuruHRO1zP8wri/BZnlIS8uy86wYLazW/RV7ymdZZaEXm/eqA1Dy9VgXlgSKKEjDLRQFIQA4
u1gp9PhGvQOvwkjayIO/DhwyrZOsxe/rcX7mj2ihQsQCgjU45VAQmi0L4KwzasPVL6LZaMOkVWtC
hWbPpLOeAeTZWg6QOlXtnUEZvZWFHVQgGARwvqWhbohPWuHZWlK6sIIujR5kIeRIKFTh205//mWD
O6g5Q0OhI1FNxYOixttEyte+XRQDvRwHtzBctmBKPX+m63JkKIJIEulD9bsZ3HeRx5BUr9uF58GP
vA+TjI/4T5zZ5Qj/NShnphxfE058QDFvgBF9uf4hLw4F9Fnwwm0D1+Ns01ldSZPSLUikkNda/22i
9cjJUuHt0nYD+fyfILMdUBiF2iuAMEeGKXzu8lWKMmJX3FbV0vtiLi6MxhumDB8fwCEUqfBtvi8B
TdEqApNfEuV1uYHcX+v3mgM0W1ukYQumlc+GvzirzkZpRQHjtGVLutcXvxpyT5wuGt5288ajzh27
VzpMaUOyLfZOqKft0/WvdikEhM4ms04bKeFcviAflaQqhzyLXP4JRKifDUv7+0cJAfP4NcKsDJfp
yNApRwSShtk2X6dhvIb5IEww/HKzaG5/aRVO9S5zgmX8dMDo20RhVOokGmNnQ4S4Hap7fdjTCrUu
HcQBvfltxS74CPCgQoEIVg6lr/IqpIO2drj375NF5+uvmY29MhLP6mDOBMvkG684D9bvznu4/gEv
DNgF/kQzgI/8m7x9X6aZnmkyl3EKz+OJUqavNT31Za0sXAc/XnXAxboo3HsOrDqwMWa7oVVGpfUG
Y7p60lDGfKurULiBiXBpq5BNXjiuLkXDPYdqxuSh4s7zOJmwnjT6gLMkd2FuBNvK4d1G7VbLfpnW
+foE/twBSHnwYgDIFl1We973cywpUCnGUa/zqG+iqll6EE9T8/1hMt0hOkrpAPyifj+7SSX1rKrs
cWZZqMeG0Gh6ZVpj+04KkgEZVfdWJ2KDHt/vEpD54Prgfq6OqdGiw2NlqrSjgvd9dXDLHRRi4BCz
vFj1HYuHFYiWJane/0McANuB9ELNGaXW73FGOy09Bc5JkWc1W9YCZl6nG8CyHq+HmXP3cChjPLAe
gTSE9Ree9D1Oa8C7tEwQx5L2fUOsOqzH7qDEVWCP9Mbu2aoG0lQb3VtDZwd4Gj1i16eBy9R+VVge
alH1OK4JLfBEcM11SsuF4+7ShBuApFio1kJqf47eIMTJsrSNs8jIvSFQvPIVKPZxVTGxXpiKadnM
lxX4+mhCTcLqKJx+n4rco2lXpV4W8bDc1RFs+bb9loX9CtaM6AgtdVT/Otr+iAcxIc2F/Iv+w0y6
s0lt6nlGIuiiu75uc+FnDhIiUOJfKM33MbE6H/hrEHXhsWgIS4ROqoUE/BA/dfGCqe2PmMtXUASP
FvfeRxgE+hogyhoMhOGCrsP9hAgz7HGtb6/P1cWP4oLQjnoU0MBzNFtGkyq2TSOLtByOiPRO0Uw/
dl+vB0GN68IXQWsT1XLo8Dg/xHEgUlyrEOnHTTcoMAJsAaowErJ2GuCeJbQ3lKFFcZLnK6bKc+XF
wC5xCzzdit0lNZRa1braMrTj/cLLXpK6ScLMEejADW+ozocKIWGpAXVkmBIOGF79WHHjIWYmWg8d
DxouIyUFb7MeQT8bu5tades1ThrgnfvsFI/1nQZ/C5+BFB5D0MO3Sj6JxbqKzwjYbjLN3rLeGeHV
OTihIyweeG72DL3lMqiqGp6GzaHL7G2emoeiLVel6YaVUhR+KlTYFLRuiDBHsAcLpOz9Hr/ppXfa
ByD9tw3Ds6hlyq9Uan+MydYwodpNa8BAUzUAQudbh8OhMht+wZH+vStBCsU5eqfSYY1v+crb5Bjr
bbJvbbHnHMUxQ5W/20RrAqfSHmBVtYtTgAfBTKxAMdX1AUx5+yFx+0M8Dp86CIdB50yF/bY6NaY9
vjZp8qvPuyCPTfhxNf0+15JkBYpVFXCmRX09fiTofKwcuz5qqCh7oxLBBfehyeWhUpgauCN6BWo8
fIrOO9Km2fKivcsMLlfE69OVkpm7fCj2Me+Remgueo26cYOWNVDvGlJ9+5nGRh7Whv7ZWr3im9R+
ym20WCVjJ+HIeyrhIuiAS5g440sz9GjCFqIFJ1vFB+zomw2TXNXOxVutx0PgWYl3UIX+5DE8Ob1i
NKCoZyULGcCFexLLWkfPFuAA15kXvlrFSSuF4uhlsAI2SgiY6fFqaQv93EHfYkzp/5dnV2NidbVt
StDpGtfNG6hsBydoA29jro0V7GUWsVxz7dbpQvkWcXZx6ZxyZCCIWHs+7B52zYmusv1AQ7qvbpw7
43VAZBo2z5L51TrHKbvSFy3DLryBv/+K2bOGZTLJbNDRI7bq1/kDOozwQjN39NiE+jrd5iuIDm+u
z/XPl9T3kLPMQNLWVRjBcd62qPekpx5n4sj/OEs2TJeu7K8z7M6026luNLqU0zfdm6gs/uo9Xx61
kK76g/4ChUr3Hl1TECi5D3W6xWtrYdXO8SZc0JJBV4FEdpFHVdKe+kwuzOTf6tjsZpxcLyD3CQj4
pI32fdVKr3DyDIrYkZHZ0DNgug1UqEt9CI8fVa7DHrfM1zbN4kDv7N86Ur773BEH0BHrQOLdQQm0
G+BaiJ5qu4+7+CY1xN7WsN5HD4jlel3bxqnrWlCvMgM2BW5p/pe9jUcmslQAGsEy/z4Co1d0kxdI
E9E3X5seWxtkqW5+KX/ALP1/jNneBqt5NFHtQP4wAHWqZr+p2+krtxU0kMK+H+Af/EegLxFUKchp
hA7mvh7rzldwp8JtKi2BFOlcqJ5QttJjrXlGoiKOxDDpHiomDUi7WQa7+d6Omj6Fy4yXvF3fMRey
iK8Led5qGhX4m2gSOyatby15suSxWwJ6LazWeQ/DY2UNnFyCt0g/DL5X54XPgD28Po5LOx/tGDzo
UNibWmffP3Yi8yRu4yGNeoseleREtWxHPOVQwTPgeqRLM+ao0KWbkAPw/5ktK+axWGEckUAza4YX
j/2ul9DSF3KuCYJrToAv9LP+nqxfbgzDaw2BdwkghbZ2tJP8lcf0BqT5TwVeyrEFyybohF0f1c/+
Ge4MVIQMdNkhIYIp/D6BuRdT3SRjGumx8gA6D+yCeAV5Bk1uRk3bdURJV5UGsTrSQRYmzvjBUYGM
L4psQbz50pdEIw8Eioljg27r9x/iupWTKhB1iExvBFYvLyK3757HUTswNCyvj/rit4S+oIUe0VTT
mK0aJFCZ1qU9viUw1eIxl0fQOq+HuLT6HQPoNkAYkGnMOUncZEZZFHWKNL0AAzcZ/1gqKO3Xg/wc
B94BqIPimMPL+CeOruNCcWIUiFCPDblsA43+Ys0So3yaje9XwhQFda+JmIQGxGy2pJ21SVag8MOF
AaJpnYMNbXvPmMTbYaJpmLXzcX1cUJW8FNNGCwJFe2AIzFlMB6Ik0vRaEg2eW/s9s04sq/+4RfzH
9ZqDCkHNoRM6hE6yz95JX+oxv5eFscUfGpOg1J2LIxZ60qD/Wo+VYa7IiP96cKw/qcS1Btkx6Ze6
dg+RhxSCAM3TaBQfdim8Q50Z8I+zUxCR6J1MIYqRd/CfFaS0fMgvT773yhi0gOEGTDHdoKfOATbL
1l4vhvauBnLFT2FQ61fUpDA7H1GF/CM088bhWQSnHAaRghFWpnGyT/Cegc6SVa2yMnmN0xJyRCr+
z5XdQ1XhX8AxqwKUblM/NeNiZWfdjc5FVMUAy8q6ueGmspYpv5FF+dYD7d7TEWgV176tnf4ma2oQ
ttoSmsqKWuMKgoOT7NLjkMMohPlQbAlcu3WgaZR58FTBywpVmyJU807sWm5Guigr8JTHe7iz0wCv
HhIAkLNlKt2plrhl5TAEg0uOY6OYfmbnZy7gsOt4zqZGcT5sJOSizIoeahl/mJqwAwLwcsfcW3wI
toF9rwwrITCnrfZk4G9ecZlvTGU8FlJ7q9UhDRTRQq5C3zb1eE51NPU7oFK72MG8u0dbASM7yfr3
yQpwDUWHe1V2d3U2amGCAo4vhrEKEsN+ozHYRGgN/UtKA3JtHfcOEC7o8qA8MrcpSZDlEirQ6Rm8
OFBZAQj9a4WD6/pGuLT14MKFettEC8R++H4oOnptVAOBpqZrNEDjSgsaGbx6T7L0o5aAuNeKEV6P
eOFCwMC+hJx25pdLiCq1CgUtdHHEqg/NQATJyrurV2zX30Cxf3c92uXxobyN0wUJ5xyQ0moFzhWt
RAkMHZYeBuGstvC0hbe0xW7HdqmivhBubvnQKLTXOrciEa4aMN3NkCo4y0Y9iMfDyP91ijVN5D9j
m9+sosQpIjoE0w3y7tkdHs+4Rt26fbg+h5cuga9xZh+sbWJdJB7aYSWFYWra+I2GAgIug+thfiYn
GA4qc2hB42WAm3q2LiBSCrZKjv5Nl4VwyGN+1VlrbPo7Bm3AJp7Sfq4s1ZsvDQ5t73/ugdlj0ktY
7KHUTCIk2YGVvUCbAaJsdGFsPy9r3HBApYL2MGEO543vpOkUK6UYm2q1274tbkqDPv376UPCAYIy
LrsJa/N9+oQ1Zg0YT1h6SpP7zHTzIBbqGjYnn3FdZf4I/Ua+xFT6mVPhm8GlAmrNqDBD0fZ7UHeI
cfdBmCaqbCQiibFHuXtvl+1GiPLX9fFdeBojFoBrmouKMSwRZusDdyAQfhbmsAvsjXXbrfSgXKf3
LrQx9miWBRAYS6Dd8+m+W85qyXn20gf8GnyaiC+HVu3STm0rBGdKEZRZCr2JhXzu0kI0oGQH3Rko
6+Cw+h7BZinkJGMli7JqgGTGuUSpC07QC+f9xSjQ7rE19Jw17LPvUZzUgYCj5mZR4VYnJfceaApg
u86azfWvdXG+/j/O3HmyN506KaSTRWyAiFUKfx9Srf5LCNBi0GQDTWr+DE+sxM6hE4kQ7i+mP5Fu
oR15cQh4+RkGTHMRY2opfPnkfZbpzIDkCxA4GXThjF2eLIELL36NLyGmn/AlhMmtpNRRcIEeZL92
GwJhV74q7CX2yMVb6UsqMRtJa5VeqRnoqcVdmvhZxlZtod476C9rk7jLEgD48g3/5SSfbRY9IYg4
9dEmCP50wwPkTDfQcNrA2EDxnfD6QrgY729CAV4ZqjLzzn/jdkKpSi2LJJo7MqpLv4eVFRqgQUF8
dbtk1fwTPY7U7Gu82fhUHODAnppZNMRxC2SDXkOkBbnk6N3AbGlvNXTjAH4UAML3xsmwS5zijZEG
NSz9Q6ucl2HQPsohoQvzcGk1mej1Te9B6LPPSU8UIvAWBHqzSE8eqnbHk7PZflyf6qUQs1TAGlC8
SODgHjH1FTIb/iSZZizlG5c23iSbD20xpL0/Yde5U0PXsENnKCv9gcEkbIn9cnEYYPBiX6PL+8MH
oB7tEWLkmCmqn3l+9obbvLq7PlN/AafzRy1ArzjJgRQE4GB+ntcWIXVO0XHUBWyLLehSOugVuVra
Qm9QHB1Fh27vgFcMHnYb/MpsXXsdtOrGF1Nt9o7a6CsSm596yUNFgTxdS461wm+TujizTBELGcrF
RY2yLC45VDQBLJsdEnE5KkYHFUtQ5pItY2vnXdxM12oT1iecGuMNh0laBMLXamGiLp1OwNdPMwUB
cnBDvx+Cai5Nnjso9wgIP24Hl+9E66407u5gIbZ3wbqnVh/BgGbwlR7+LLRYKzHoGeUIYp8NeJvH
8iMEdw+sgUKYq8neH3LaBGljQx6L4QXKJpFlp5frtIDIIjDJVmjLWOyqJltoa17KhyxwyCZY10RQ
mH300ZEdz1XAd6QCuREr1j8J0Q9WTc9JtSS0cGkRA2WCUBqwEihrfZ83Cclj6JE2UHE00cMrsluL
SJQkygWU8PTXzNcxSDKwzAKcBeW76Wd8uaNE5emNLtQsUpXE8mmRar5D450NUs3WG6o3BeU8n9hQ
H82zfyf99vcJPBFsJ90WE3yd2WyWjSo5ZMUwQjteEziA+5ZGH/uOqQtZ0aXPNumdeC7+h679bCrH
XlM5pGiyyDKsxq+H8jVVvN9Zor0bLV04GC49c3DqgNqNSuxU7f0+n5ZECxXSXyjWtOqhd4q7Ma+7
gFnjuoWQNIFkaWr3w8LVcHGAOEM8JOogjc1zJYg4k4YK4J4UbvmdAlR80mzwIAm0RdXGi6FsEAtQ
UphqvrPt7FTQMezxMo0E6mp80P3WhcbKkPiJsbAyL90TDrQakZ9NafN8A5hUaNIesDxcTn1NLwLb
WUJhL4SYt+MsbzIJ7mQWQb35sXe1PcR8F3iSl7bxl1HM74m4LPKx1QVuO2fn5UcoKLTawtNpaRSz
W5uRVIfkBkYBD+HT2Nh3Rs1310/xi9fH12HMPrtnjhAoGnAaGQ2sEbMyhIxJGO/gpOwAiLGavK3s
NWRn5WnpG11ccNObEJoZ0O6cv63zHvhjrcfmNeriw4OfdpjW3Q3KDBslqfnCSXHpsgJY5Z9gs3JB
mkiLWSbD14pHFAv7F9PldsjyIg+TPj1zDoni6zN7eXiQ2gDCGjWsObScT2YNGuA/UTNAXxmy+BbV
H0vdPXc9WQh1cSni/Pu/UNM6+nLUd00JrJuKo6kvof/N+zADFCVNlzS5LoVxDQ3HEIo96AzNTkDZ
1/iOrYETwqrv7F7Hk6QfjulgP12fuQsnLfRAkFSDJAYYxhyDoStxFpeak0ZOYQRifEwgcuZKcNIg
5axBU78vlkRElyJO3/LLBBZug3aFsND2AeBagc9ELoDc7QdgXJRwdGokJurCIXhhMicM4ZRuTOSn
OSbeFVktnAGdJtTyfaHcuXB6KMwlu5YLi/BblNnKwIPFqpIYUYhiBvZQ+V3jhE0Sue7L9W92cTi4
FUFKAoUbaeH3GYxdaDklmUC3sLXDlNFNIYZVVQzn62EujscDXB0PDBTl5pmF06SZM/UTopRZO6fm
D4PA84y3cHto6n+/q4BumxhW06h+0IW6zPB67hQYUlnjCdiuC0euchz114d0aeYmcTM8TCGwp881
g6C4Di0PeKlGhqK/dV0C6VHXvAP+6T+cEuBfoCAMhCAouPNCVTxUqZnyNI2Svg8I2lst6dbpsFRK
/6kaAoDsxCQAvRccJFSrvi8FqyCNpvMsBcynWY1hd5I0iAGHtzZiJwOh/HuttCnhBBUXyHCUcyYt
xlkeyBlP+6EZEmAST714SEwww7V92VLfK9+uf66/nZVZXo26kqFCoWDy+Z3Xa0FTbM0eVYAovtHW
5qrfxltnA4H3IFuE9aDdjrn6EgzrfOojQYIaNC/ocM3vSBW+M2rj5OmdrqD37lUm31ZD+1ZPdmB6
4b3kOX8ciBtqibpJCEv9ssyeDK4+4bmKF3Kr+cKojxClgOdK2h1ZJrjfJk6LR5gAy6Ovn3HQP/cN
TBsVGrt+TG03jE0H0lRZ9lYO3SFP3MeykNtRV485nFRE70IzW1S3wHGGNmCetqggtsxQzyU30Bz8
DWuPMozzfjUmkIjJ0tduwM/oE/MlVdxPolcnr+YrxyOwn5tgoENp3oCs8NbqHODBFnrEzVZq4xYd
/1AakO0wiAG7gaaK4N8sAtb1z16mb1qSvXaudouF7obNqJ27wctXeVrGgZ2Z58wl21SpPjzV0cKa
wAfC1c4YYQQM0MFVO7gkFZa+hsNsAVFfceSexAbPq3LrdSaIyRSwUQjvnT2wKiuLvNcQGYeMM1q3
PQdcBxBV7kveRlQt3wuWnkUjtl2n75FXJ0E2nek5M08tqgNBr3qbYVBfiKHfDjw9aFX12yw64NEK
z/VRVt5m0iqhTuJmftbmDQQ2J2Cr1o/PTOGwU++ah0EmG2Y4IvC6nASZ7M9u0ey57p145R6IVN5l
kn/GjnFWkmbY2sKxA0lBPezMoQ/g0/eZ8KLzh1FZcRvaHTmcS2Rc3pJOP8Br6Q4r5aZuqBZQF0ot
EGzWzmnGnjhLypCa+HusQaB3qgxHMJ3vXRsuMrDd3GqM03VsW28NcCiQpxtDt0wi7lbwcKjeOtc7
UdNNQk5x0FRQXXezvlrDyScJDKFDtih1cp8MMV9xqJqUMAKiEs4gg3JqLDwNbArXEq99jt0pnDFC
Rqmk403R0AZYPhL7HpcwtKQQHo61tV7BdtLUZLqtBHoLDOysgsLDMbGs1Qizw9CZ2uqNmba/6tqu
90rq6Fs2VnAl6PuzY3U3TkVTnzooeoNA+iEL4FZTmNJ4NhCzpcfMoEyS28Rj+OG9duqy8bP0ej0Y
pAOR5YxmgSYbsTIHBjsTc7h3dFBZa2lqIRzNOMShm709Gs8Op6bfdzGgxLBN9UGvagJIWAIuXKQw
9Og580XjVn5s9MjIPXlmDXAVUHttA0V14k07OHfo61EfFC0dEFX7duzad2SYnU9cMCVdNsKuYhil
j5PiWFcxsNcq/aBsQrH3vb3tnKRYoYBlBDgx0LLAUQB7Gt0LYGEApUdJqqMOIS6/S7LPUkJpG2gt
rCG7gVK6R7DMG+2U4fPy1lqJyRajRoflDfYOzT6m4l3TeBrgtWw/6XVtBfC++yCunYXC6XWcRo79
1LVQ0ta4+hEz0gWqXslAg/PLUbQiWbt5vmnweFsRlVL8pOSkFJ3lQ97zqJHiVeNSR5OseFKT8jNz
i7/eqfjI7i8ModhqmSb8lAwyjEkBVXcvN1atTk8uKlC+mYyPlQnR7sbh7rrMG2sLLwBs67JxoIMM
KT6FMxsvUmAeeoc9UWJrftPmdyCh5r6AGmKgO7EMQeiBMiZTjqiJnTxSbYEqfxyc4jYWNPcVJzvH
Anp6TK98SFntdS17rQ3nEXYwRogM2tzWscMPajHe1XZx6kdj6ylEXatQYQicFCofia2nQWUqNxx2
BVD8fW0SWKaovNzBaOoEAQXkCfwBmMICuxkDSM0OEvFJe9PFGfFTb1zHJXRyqDZs4lzvV6CbJL5H
4ZKjySOt6zwQ3rhVbPZQeZBdHJznkhQsgN7Xncid32PmfrBUfYHbDdyEtT8gQ2HDwlcpHdjtMPSf
aQNflqSE0ZkR78TgNoE6SiusB7XymZD7tjDjsFbgoaJ7fA0u77MyojnGunSDr3ST0FgPYCbGsfih
UzX2TqSMxruhpK/jQN70ZGRBrshd42IR9wmsSBJSfmij8gjDLBQN8lBqgEg25r1deyo2Sn2n5mT0
mdFOlAH2UTTVZ06V15iYBKB4mJ/ZKKvD7CJlNozNZIb8Jxc3fBwwY31oJdohgwubb0sT+s32PeE4
A1SjxXSTyje4fSI2OGe0GW5UY4TfCrD2GlTlN6IvoEauOfdtb/zyOMzzWqUALM0Eu0GpDtISd4nV
6DBfE6AioIMwQvbfG9JN1rHH1iUvuhSQVwTSVTO6T06aIlTS5C4xYAxQVt7GJuoBJIwq6CW7zeX4
y9S9zHft4Z316u+MO0/oux4ECFUG604j0W+oawAtVHgftJRrOia/XFbdofuyZbkgD9O5EeRlvwMO
u1j1Vn/IPLsBtZQcWj0PO1U+FuYAfd2M/+5od5CVbfsZAZFRV/GTuOExn4zxC5qCH0mt3Oel+TtV
XZxTsvyt6K6C08eD2iEkomDGRG5KVmMCyEmVcJcDE+7eFepvmdTbViaV31SEg29dwqAns0tsnPy2
qcDxAB1gneFKD1M0GwI42MDmuRvWHRBFfgvP0ETW8P+BCJBeQFKTiAHiSS0Soxx+0DB+KgApxUu7
qJ+MpAMrJ4EGMviZe1Na+9SNdyj0wpCi7ejKJsYQikqP4RzUHQbGz4YEjEAttF/ChceHatUnXcnw
prad+5x70AxzwC1Dy2rbG+3RaiF/Ld2u9U1IPvh2aq70jg0rF66BfmcDQcK7jvmm2Ua5jh2joa2k
ND28Y+sozrV7WHttjaJ/7IVxhknkjZfAjsQh9KSyAR7E9ECRLKFAWwao8d4WnfkKpGag5O0NKgsn
3eWvCow8Ak/p/9iwymT1eOi0ZAvR23UjzOdUklUL2TugI5TBh/BOFxTSOsKm502qwyuFAukWqjWv
KC+moTZk68awbw0r2bUV3KhjfkyK/qT21TGFY6Uy+evUBlBjtoAHM+vIvk0KuLRl7q0ZWytXxxJS
x+EgdWAXzOautJ2HnJZbZLhuULZQ1urJHcQqz6lJnj27BEWQIj33+m0J0ozPmvERNRgUH5NPFLOJ
z51057V14RtODnddeDrlnO9Abt2OWdHCygG9DZrn65a3e01ALwSG4zCSKpQP2CWCRqw+uFn7O9HE
no712omHSGu7F2qw2jeHyf3NLn636IkBftD+0pnwAshY3zGbxz7PwS0RNtuAhQM3us4CxjWWwHJp
n5XahlLv14rlnTRlkEE8mEe7AV69q9zPODcf4YWxLzTll+OoN8Bd5FgNpdhpVvcoi/RgD/mbM9Q2
3uAKjOpHYGNqt11BMObdpNpKSvGsQYwQVdOHrnA+UibO3Gk2rGo/jWb8bCwnZEN1tIbx3GXaa2kL
8J3iz2KAFrtMHT+BeKtva8NOtvVTLuGdWI3qu1eoq4HY+1Rt06BoMroSpSVWRqlUa0f2oLequDcW
3klLT5dZxU0VBne6kmV3E1xMC/OwP8D6JPhfKTfdWQo3e0Zb85fS7AmIcpFatIXI7ljOjbBHazlU
65hsLdFA1naotVXXIhWu49INTYbeHCA3EmriqbNVhlwGgIuDrZrhqUI7Ry78uln1ET8OWEAdtANg
9eA3OwetMtaXhd5V6hmIfry6gNLMWKiJEzXis4ks8frUz1uYP8LNpr4v5ejAccc9w2d1k221g0tO
aGs1jx6Q9hs37NZuGo6PWZiErQxxmCbQxCXBUvHpb4vp++v1+7Bn34TyTm+bvkvuJjwBRovHsv4C
XalQDe2tEjL8s0TgnBWIpqGjHwTVpwn6jAbDrPhAkCnwhDn2uXUfFaULBJq1VvHErQWg+IWX+fdA
0/L/UjIU0MF3BHxxzh34VPI22Tfr5GFcwWhyBRTv6voXnRcdfgxrVl4TgAW5zKiVswkxK9zcWxpk
O7YjPg2XRjZrOvwNZUKMCbIQE756PoPQyzQMbCHr7PEb13gW8I79D4P5GmE2dQRyE7ZSd+Y5eetD
eDpuE9QKfGdjQOLEF9vr0f7SL2aLUP8abTZ1fd0qGiPCPut2e1PjMieG3I2WeTMgJxuc8p4RnE+g
TwP5/MG79qHh+SHT6a6CVZGB93epDmGaenvIPwCkuUsAQqWoYGitulUVcciAbuZdfdCLNkARKiiq
46g2AZxxQmI8Ss3b0pjulSF+N2ILhCcDRqJOQNL8ULokJDa0dADo0VPYsA7upmUM6dCSMMq00a7N
wawMPLayygDMsM+FgnTPUiCCBmcpJyZoqmebZFSCuqwfce0G1yf/LzfjWuDp1P6yS9octp6WyrCY
bIk8dYDrBTC1Kl8zOu4zUUF93Nrarf1klm40GPEjDKheY3PcUSY2ECPcxOb/kHZlu3HrWvaLBJCa
9aqxRpflOXkRHMfRLGqgqOHreylA97HlgnXP7bcAAcyiSG5u7r0GAsL7VMJQsedumW0VlK/FqE/b
Y1X6T2qSEC21jL8uPCqMtPzlcOXMXiRAI7vyCAQl91u78mr4+Lgrlxvjw4fJOc+aHpDjsDo1r4Y/
77itop5hQ/od/MCtVtu6y/flUK9uBJbIFTNpjBthj0fkw0JMzEPrRnXLE4pgh/Ex9WNfczdWfzla
363+Kv4rE5EnzcqlsPOoHx0A9ffFs+Et5VJzMYnamua1i+/jYq5h3DptmtrUGXzU9uQweYYP62Zf
D2rki07lQgLQU4Khd/q/rgnaax1sQtoWnuc3U15ju+msyJ1CEajlQD9U2Es0AJPb4YGx3/i4G3Fa
W0XRHEagY6rSCJd88gAP7NvOydzcwVNyuV/boAjMrdO8/Mn15LQFyYseD9qXa6jR3GmkbnH74qzA
tPKuviR+joSOOij0BptH5NoEP462Clo0TkYup7gmOg+VyH1d24UbuYYz+cjaAU84S+5W7+JrEmnK
H4dchSttHHQV+YoZ5jBgLJfiS1T4lrTVjF5Dov8ex4/jrIJOPXe8oUIzwvpt8KgLo/Kfyo4+s0Ps
pU65x6vTBjdMwancjMjXzuTHoVeBh6QWllGeolCz65N5aC8jQk/vWn+WXCJ2ty57+dqB+DjeKvKU
SMeTiFoSxjNDmFxGhyFoQB2x06Dzn0enfJhfNYjnLgnh5mSvbCHwF/9KJaoalGdX65lMueC1GeH6
uRfontglTFNgAf4b3P7yVsaEq/ct6fMrqf6nIVdLm6Q5fA85McK4R5UgCmVRuCKFqWixi+XH72PA
lWT301irtWxKUllDLKkhHAbSDPyHoYStY7PXZuZ/P9K1axJdUGQnC0j1K9VPgEJGII2nhoCJ4A0s
H2SvcSARljn0prSQvBU7cd6O6MvuWEUcqMtAUBUURlBf171E+ArXYwFPzNCQYTGokluugCNhoK+g
jGdNQpOjSDei3JWPChQuHhDUQgKMVil+0oebWYJVMFy1Yzi5i9odxjiAHtWpTjQfYhYbmfCVcPNp
qFWEi0lT69CMNUKUZZrqrkHJc1OY7Mr5+zTG6gig6BZphCVGWFX9YSDacYgUaKO0MCnN0Uqw+066
MHRa3FbA87CPtrQ9r84RjGWgdk1AOtbSa0ZuNYoWdVpI4HasmW8K+jaTtHEQrl384BJgwQCRw+tv
7QCM5jpstApdDbkPV/m3fNedDY8UTnzO3y0HW+bUFM7gTy7z0V1sXBY5xr/r4y8x3UBznSoaBZYJ
ZrSf9005W70ayb0WCiV3C/1mKn+ozZZa7pVE/tMgqx2jphJrI+jlhmZ/EvRPF5RN7QD5APlkI35U
5g1Dg7VwyJdJrXZPUTSKrLaKEfZwlvPSNIV2JaQdQnRuDFeDDJCN9Q27Gd7uUV4JHFPlhN64ZAOs
fMrG8txJaW1TgR5dOYNdKi9P2CL/kwgWpgM6AGwWKPyzjbW4kl5DPmuR5LOg44ayyyoypsJslaxR
NbyX+b5wu8Y2XeOsvynedOyO/Mf30XGtjYHP9Hm41SU36GmLmguWRQ3qvWSzg7Hrz+Z+fjb3ZmWn
e4CJ3HbJ7G+TR8VG5c1ml/b8H3jGfT3tn3/IKuNmdUomdS6wCdPqFSDIHA1I8kPrGh1kZugsWB15
4JZk7IXOPRYXD3Ubo3ItcdlRafqjrYqDqcWuyoxnkysBSStfVotLhD42Ku75rqqBwSoUPNfzoqH2
nMBpJE79Quf3qZQJ29AxSKajyxBJdCfK5qnW2AufwbLN0dMj6fSUseghUdkNCvgwsOwpFKFoempl
CIAMJIYEaTk7klTvjbF7jUhnBChQVraO7pDXjRbKtynTTRSgu9fK6O+nQXtCP+lZQQ+n4cOFigmQ
ExmlUKOtRwcUkxe5G4/QMna6bL4FVvitGpv7WUw6EI5UckpTy72pivhWfv4lEQBEBOghDcBdaA4b
68A3tC1K1GCCh5Pu0sKxLsbLeCo9kGad7mVCl79B6wEmE2j57LeYLvKXSwxi2oAUmfB6BXL4i7Sg
Oqiw/q0Udcm6gvxpKbMUrmTYltfutR2UtSXnTbcnlzxMO+Mh2WkB9XLfcuVNBR75yxW+/BTIYkCa
D1bwX1wp47HtKw40ZCjtmj/xK/UV+OR1Qa7ZSwIBWRSvLH3i4yPZ9KGDpx23Zzwputv+vn0ffm26
6H05IsvvUQAew4UEH7S1XEeRweB3BPsRRo4RXmh5QAOYiziJt/VC+xKrl4Hw9SHUjQYbKsCfL4S8
rFupLcs55KMcACblzGiUsrG9maGQ1XJH0jUvAQbl+1i0NerqWYjCWmYAe7dML97lhzTI99Qj22JO
V7Y3ekdw1V3c5MDfWkWatKh1ls10eZ1Rv+vs0kt/Mgcl9fHwly6GZD6+h8rvdjHj2sj4nMAYYofD
RWJ10UpTNXbQBJhDMSY+rP3u6iz+ZWXGe1VwEN8pPFs2PunX8iuWEuAyXOsm9DSUv6o/H3JCSxRW
3wHqHypRWXicGb8kZdzFaY+G7wifVdUU3BsUdWeV6WvNNN2JmvEHQyiDcJy4y0uoSkR53AWpTAJI
YP0E8gkmJYo1Bcya1YCCmUU1qE8XsDu3MwZcUKeUMCoip47P70UdXQiTHWBPPMakzmbAFFdxSlB4
bN7VSNQOxOdKv027o9qRm8kYg9SQz6KDu96QUxs+gD5p0IDJ9BvIE/yUeHIjTH6sWfkoZdrRmOt7
6F9AFIkHVlXeWk3mWqR6yefpFuLj5x5NPV2GCERT3+RC9RvcERWlnpHF505o56wzbicNs5UH+d6a
rB8WIXcian9wpO1IIio0WEvmZwZs11HIe2Bd9VsT8bm32jdRJ7s05thEtfWsjiWOYt2W56Gu/qBb
MtoFVc6I1IPd6KYH7bRzQtUc/lZqgp6N8iebuhf03txYBfmbE/qcJQ36aUp7ELIBXgg/xab0QCvy
Myv5QR/qt6ytHgiNLlPd7KAGdCJ95bcifY2n/l5tsmAA2xr8sCAn7U0ejfWOMWUKpoHdDZp1GWlx
IGJkTinr+3ys9v08lO7MJQuYglo4hty8j6nm4x0ISE83EVd0xv2g5a9JJ7/2kGdMB+XH3FSy3+vE
AKkjD7vMfMCjvLMjUl8Uhd+mWuXJxfxC6HQqZwrMHimfANV3igT6WbV1AGLsIWatr1B6U0+Qjm06
DFtZqtsN9BBFw7Hr2sJvxn500WKefYnOboHOISyiqQ3COWJvavmQ87ob6vZWjVTP0qBQokjaTdoy
eGUJGmaaDlUTNTuVBkqEWXsrFO3RqorLGOexM2eQbEs6v1GgLFCNFsRJozLUxl51AWR8U+e2hmQu
vU0W0zNuWs9ZGiUez+kvDo0xNEBVxWHCvJeAvLOzMSkOQwWoREWKQxlLT5qwDsQCBEqZhOYQNdGd
Pp6fk1oOYl06qrCIHCPxVFfprcVkf87ze7ByYRVdNU9M7fAobX+wWb2PC2jeQWuLQFYsD/vOfCcC
3dAeWCuIdp6NckBjELpFQ26eTWhR2UoSv7I0/VHH+c8sbt4UAkUD4JOeSSL3XpwQqKcQLYi66B23
f7VX0IKfemNn8noPoFVgznDmkhJ5P/WRFdTjAFRfof4EPOqHPtEASgjNBQ1ZVO14DqhG0R+gGHaE
FXtywu/GpUz03jbi6WdbaRCiJDRpAa9A506ByqUjugrArpw1Tipa2TEGht651QUjUYA2grYDKu6q
xwfuobL9i+VV5MXxAEwUfmnc8Ds5y197mCzia/AUwhpkr8j8WAB/7ExlxZ5hYPqWj/oj4vs98PZ3
ySwHmlF6Q7YImKU3pBt3WcbPBWvcNKIPiZz4jXrX6aUry+qFatPJSNUHkdJ919DUbUoIiXdcmd3M
Gu4kpXH6DKKSmtntW1V+lhrjnEfVWdHYzcxlN4lrrzdq3Iv8YBX1j5hlT+MU70c8UKM+2WVmCSwl
epm5pT9YrfGQt1Zg9MWT3pkOGG2RTfqMuSSeg3gsT5VmvKnKiEspyxKA6WLZ5siYHM6Nn4BD00sK
/oGDN5UAwSXd6WQ6qzkPNaV/LKURJUd2L0kchXkyEiC+jNTWWm0X1dbOaJT7XNQS0CCml5JSARcf
X1/OkfV2w1us1OnFTDh4o4rIfMvM4FDVJcyBCiyxh4wes0n7kY1oweZAYch5iYQ6PwwdYzfAw7Vu
K+nVbc8rsYe6lnprYJvzojoXwD/bA9igN8LgKPioXQOGRGHsaWQ+gU+RQy5eekojSXiUl6dEi2D+
R+n9VNHbOa/vLd7vMx3HugS+rejqFhL5Kjzcm/i5HVLNJnnmCgs9YU6BWLTqc2zGFgSRQFsFo0+D
+/RYOiXF0bY6wEhFYkLjvBxiZPap4emKfjMLIyyJ5uMN8AiCp3FspvFC0iazB15q9qhBBNEq5WBg
7A6sGTASClrZxggdp2Hq3bhY1giSQL+tHlhQUGsAIGNAKMqaeDKs+ZCXS+Tk8oFJlfCKrLg0U6Lu
ByktnMQq3NLoXUM2G7sZQVmHTi26+sLa01Ihbhzjiqo6accHCVrR1I1SKtmS2XmTAniLSGtE8gSb
P1dlV0zFU4b/dwbOKfSzQElvs/FUt0W5i03UvFIiLtUoHAXD2sgQAOGd9N5V5Qb9/UgdHNVgSdgk
/B3Xo+aao7B7XboHqfU8ZtAU1wEas5mC/GwGXqgy5NaW4xjYzbx54+mU7ZBSj3canYldxXrtxQKg
vZTFqEQVBjumpRUf57ga/UySjlKcv8lTeS9m8VxI2WRHUcv8yMDrO2fWIRLFwWK55k1dtEvAt6Kg
fXlZAlRkrOeKIwm44RptG3tdkVIXttYaUMYIamJKfEWNjlUvVNuoksKtevYKfPNdTtIHPjDuzvpw
EV1rOkaHhnuhmCPehdmbPiAFAhKL4o1PgFKZoRHVJroPOWnJiw3CUWwa+qAwE7xGyuE2qvQ4MBog
1dMpv9S52Ito5m4sjNZOOegXgo9PHVrH+BmQTjShVGCP1lg+p1baOmqBlIHjhgRKC+JQ0a0Uz6d5
wsNy6MKkHV4IhLsPbURGx0r793QqIWvQ6fITmB/3Bu40iSSV3Q9yC6RrgzRyZAK4ySHfzzPD9jD9
LgKeGwJWppEVbpKat2lm7Ag3znHHz5baeMYA3YJcPhkygEhSmkKcUSkcbsT7XmKuguZnE2NVoX18
rKYm6Lh8XxrmE6JpOFnlHjD+fdJwT1ER0hUdL+8+1naa6G9Kyt1GSZ97KX5MU37fGgvNCyfYttTs
F+6BC+mZC+D2Di+NXTRyj9McOB9yFj05CIUCDiwdtSy9l00GYBK9jTN6YrXwO605sQLGg6KnT0Uc
n1hOHmLZCEmBu0ktxexKI95JtexnXXWoKLD/cZS/FFV+acACc1rAAp0crDbAAg3ZbqO5dftiAN4/
GQ4lNz1kSHeE9RU0vRoNHAQZlQmc91xX70Dl8SQlCoq2CKg5HU0zAhxaKEc9IgZEmCYnhgU1tIrL
k4WNc06VGdOmgJHHZYVAnUadNwOk8NewxKDRw0CH3papFLIUfm8xz1V30DXVZQkHN30apiNwdJk9
1kXqQ7DVxuvGnup4L/XSMQVL4Uen1pXTVpH1aiXSZdQjNGMskA80iUMSd8FcyxXJHVQaD2LKH9uc
7q28mm/b1hIAxyVtkAyJ7KpjtLdQCIRUXekY/RDUA25gwQD/M9j0c5QLIMxJBdj3DBZv1ACcO2JD
4R6fBkDBC+N3X0DfAzz5XarhuYi4L41tQIbqt6D8cYrJEbrZqKYMg3kaJOt3ZCWxy40EZ1YGILUo
INiolCjp9pCVywfpJ2o6AeAeAMlJ012uDMA4juprgYINibIR9HwgULOm3EmxHJTlwmTAd+L5EFoS
g5tErOBQDrnkWAn/Haf0nI35Q51Nd4rR/ugz4RdW4o2cBmmfBbIqHgEPfB+HIsApwCec4pdOxUs+
grRwrzTPRGqEn+u88UlK75tCes9ZoeBXtJdMVg5ppd3IHXozXNkpNENZKL5lKW4Kq53fhRInXt6r
5ziqQnNWDn3VQ0PUHO+nVr+otfrQA/mVZASS7PU9WG/Q4U3MF5pxGDX20WNj6Y9m1vuJEp+rCCLH
VXvJcXq4hBePmu+GmT2YcuKlKsSYpthy27G/wZHfQ4/cWEgI+6rm+zS2YDWrEDBJ0hdY+/hdm+zV
MglQCAAbgUyvc2cu4mEU5apahRq8eCzU0mWz8Vjo2R+8UQ5glp3g9FrYiUEufGRHmWTnaLm5pCw/
8AlgFeB5q0pHRxfLMuktKDGVb3XdoYA7tp3CfhL6nG4GICvBSStz7ahGemcjpXkxYunn2CD1anQj
WJoZKp/dmombSI+8LuuOlag7CPcrSLotYmukx3MI5bg5C/QYnJs2i94yCRszLekDQVbb5in0EIsq
the4viUPcKuPxU8Rg8yAtJU5eGr4rQmkd8YPZMxdo6awJU+e57H161LF79cEoOngKGiPFRN4SrZ0
F7fjS0ElvP8AnuG8/AGPPezt2IeIoAuBqjNj/UOWJAdL9PeJPlPHyBS8MkuojeZz5YIjdNQmBMIB
NLrBBoy+hW3lyCiYFibbKAN86WQsRQBTX5oMcF5BI+xzPQdw/kFVSqGGYwlzZSjvpQhX3f33tYaN
QYylevWh0hBlYpogLaSGPdC5BvSqomzRrdwQaFCv1QepRVS0RFG7gYfM52EgGxHFiaxPIbSx7gcj
OQsBCS5wkiLUYqX8sShe5GKyWya7cJdo5tQtm99T9sKyMqhamNsMsS9HVQBHWYgtgr9RqF6enRpL
Aosgc4RUhFMaPWlttq/010L84VNxo0fQJanNfW5Zt8OENHCIANQVcPzrzgpvnSht9lb5iqTQBY4V
uMTyPoaYFlznMfq8sZpfW0ZYTni8AAkM5iUKtKtP0Ai8n1ogo0MNUlEwAEaJuUHPX8VbntlSXu9I
/DBW6UNjnVmNFEzdz9T0pghnIiPAkQ7AicO+UhOeSNSAzb9RjG2d73fDV/zU8iNxK8nouUJNY12s
5GXJ5tjkExAXg9cA+bdAPJoz37FggXqQ1F4Exa1bctOet7TTr1USId6xyN6Beogi5uc9kjcKHBwE
EFcZKoldIHZKkOza4L8YZhHVAIQeDEc0XFfHapBUNZ+BxwNipt0v0MZ4DyX83VY1dumMfeokL3J3
UHjBKBAPglrI59kUyASmTAawHj06CBM98+Lt+7W6cqQAy1bhYGnBqAJWlp8HQCizgFeZprBDfQ8K
oOhNg3KCtIAFSbslZf63yLmeDqp2UGI3LaKhw/V5tKQeLd5Z4FdLO/WQAtbAd5G/QHFw8XmxuwXG
uRKWloNiyiB3qxBaWR2WbobtRRe1U6iqR8HOMT01xgYh/toCfRxi1UPr4MMBk9tqChvzNjEfJlZt
HKarc4DojmnBGxZ92tUcEAkh+aDXOPCwnaB3qXVRNlHvVyexmLAbWJmvog9NJ8koTypjqA7Fg6pP
9/Au3PhOV6aB30919Byhyw1m+ueVL0xB4d+Npag7+JNz8ZwKI4j5lpc9vbKfdRkyDBB8gE0v/vV5
HDU35bEHoyPkbnvK7/AMOfQg4gAt1HrCm1zZVmWvvGzttL+U5tXO/jTuqm1ijIqcxWScQvMsXPPQ
30jPwKeyc73L94Pb76d75d38NRybjTvxK8QFTrQfJ7zqnCTgwyVVQ5cJC7f+DdKOG8PgWzjZTXWn
7+TnKtgCLG5943VQ6ppEKPM8hjGaCFU8oiC60/TcL9qthvjy1b5+VUMjCqoG0KlcRacoAe2nrvkQ
lorxwPv4kqh4LFlc+wUO164f+LmW2BP29a6v6L3SSlt8kGvbFpT5//sBy6f4kNjkXT6NA6dD2M4i
thvAlGwzk09RvamGcuUMouG2UPNBnYc01Oqcm7xswQCXAS/PXlrpeVBevw/0V/4+Tresg8WmaDAC
Wy9aKQCkrdgUwhTe1QlUy6Lw+xGufCuMoOM2xP0LI9nVER/hdyVIh0gFsAzQ2qnba6jeF7r7/TDL
n1ntCQwDE0Ho6i/G1athqohMvGlxh9Skuqsj1EUTHc8h4AN3Q0efyg4+RhWgZEgERPD90NdOOURx
Fn0wXCbIRFf7ES3/RoDlOgG9Ovqzr/nVZcz8Jbspjvm+P6FOdJwBSLxsmRovq/950oj8sBHUEENR
kV4jQ4xZE4UEuYgwrY5Kd19Ty5nEkQ6KPaWt9/0sr46Ft4IOlV3wk9aTFKU8l5oKSXoUazR36ITq
NHPxq+eo/lUp2EjwPB42brmvuxPzQ6oIaXB83S/tdhkwpKRNMKYYn+GjWY8b6qpX56RD4RzZGhLS
NT2k7kHq6VG5C8saSjzdQ6dALgr8wgbAkDGONrbo15OwzOaf0VYxWW7hST+NGE0wapcZ2JwcD4Lx
7V+vk0ogyQfhP0gbAQL8OTYNbCrhB260IVHx163En9m73DYO9Dpsc94Y7MrDY7lRFUODigBsh9ei
dWrJa13jbY3Oea/5JIRtGVwBOp+ChflAj9BH2XWuhJpgUDeOYEfQAn+m/iZSffl0q4Pw8Wfoq/u9
olzNaxHVYT3xPSRoApTp7LRiQd3fCBbw6qlUZL+tpRsulUtJd4vUdGVtNZTYZKBD4HMI6Nznr54R
Ok5UT+tQQNtOlUTIQY5LxLRxCK8MA91uWL/CaBNLvL75RCdZjaTXapildyUaxWYCfHyrbxy7a6sK
V0jMAnp2BPJ5qz0EtYKy7/VGDSfQhBS0DPF6OnYlD6KE7YoigQC7uMuEhNLGT7zIHZTZHJ12T4mW
vKDa79doxdH+h1Iw2ChqrgrNRgsll+83+td8g376katLmMxzbOnos4RjPjwh9bvH/RCgvO9HEzq6
34915btDPhVaCDoQE8t+/7y8uYoyRgP3o5Cav3Sc3MjIECT+fD/IlSwVOpMfRlm9GhAeaB/V+oBH
6uhCUR/MSq8JrBsULxqIEezTFzgvAda+xei8EmbhRYNACz06SLRoyufZVdDZmawJj2OKVqs2SIEw
kvvv53Z1CLz9dQoNHvT1VomwnMKfhsQF3v5d66Awj6JE8F+MsJiSE8uUCUjjnyehcPAr4tyCZUoF
Tpv+q1A2cuprewAPiMUMQ9NMvFg+DxC3kFtBdX0MB4s4yOnPuJ5cS073/8U8oIELhDiUQL9Us8wp
Kdq+qXHPCqjqsD18DjY281cQGyp/H0ZYbTM1GnSATPoxbBf9HVXssu6PUcxOOaBp1wPTQcjv7+d0
5ahixEUR2lDRpFjLcarTbPRphjnpcuex/qfQTSgIgiS4uZWvniGYnQKoCLDsV85s0xtprxrYyxBf
OswnBk/A9nkOpPPoUU89xn50Y7jKxppd3RrQpzVkRCRIjq7CA5/ggFvW2HuF8mSJW6l+M8eNT3j1
AOHPAP+o4tW/jvxya2hjSzFEjToZ7Ikh0vP0/SJ9Bf4uFeHlbC6Sd1CMXm1wJiU6sBwYInrsoZgO
lKWvHJsDT93Ch9SSpx1GEHU7C5BGwGx3WUiIPdno9fzeymu/Qp7/FqcBdjY1BA3Ehs9njaPDrTEp
EoiEAOsqpwVdaUAF2nwR4X/AI7q6foBx/e9wq6tkjLu+FX2DM3fhp/Fk+NlL6kWuCi4RpFiGByii
bbLrrp7CD2Ou9oxaES0pa2M55+hrwZq3TX/06MpNk+ROCrfj/v379d0acHXsM7h9gMuD5Z11EKVm
mJhEhN2CTAyU6twSL4nRVNQrKm0R0a7U95ZWwz+fd7WxAO4YJApFg7DrrLDWpV/a2BinXjor5e3I
sgNtOHHKVHFFafm04FDwGUNSVf9eV+HvtoJOJTInZDXrWwiNu1aqIRmDCnTvQRDT7hy6W3C70ln2
AczaQbJpI9he21pIxPECVhdHlHVtM8eAkkgwJGNPpXWK4ruq8b9f2GvR9cMQ1ir5hQhc3ejLJ7Og
DhRPEDTpBluWH4d5S4xhLYcINgpkEBFZESZM1PHXjwuIuelUK9oxbDQlgGXYDBySMd1OenkbTdle
LmqwqGo46UZHpS4eeAfNk9pQJBiDATwYG+ru+6lf6Sksxn4qBbEK96WyvvXV0kSbdiR9ON8rl9Gt
bs2AugBPgoEOhka1S/do7r5SL6Y2Mtjn/Pn78a+uLng6cGJYnKvWiTIIXWIG/oWDwlLdq+haetTK
dbSfAZT7/420ClHYuEMPlT88HvsGKBVuAo853Gks2ygILWFn9ZKC8M4/M1qFpQla9fU4GUNY4Ew0
r9Div0eLAJdAC40PsiVLegWMjPX7MNwqKHVRneRtnrV/Wbiw4FZ27REqWg77jXb2RgJ37Qr9ONYq
DDHg8CABnmJq3QNEoqD09/0SfWXCLqfjn8mYq4MISx24LQ+Ch8WpuNX80mM/+94dd8ZdekruFK+p
7DrUf0ludxx/fD/29Y2IHJrAzRxI/VX229cg95rzovEojt30MBC0/xS2Ecuuf8B/BlkVMEQ6dE2f
6F1oDHgSiqfFBvD7aVwNZeo/Iyif7/0BMv5o38P/UwEwOzHgkDa9T0N2zq0NMtjWVJb//1DBLXis
8EruplBegMfqw5RvCQZ8pZv93Q3/zGVZsg9DtMqYKwxgm7BZEC2Ux5ZfpxCkJHIqH7JUU/dqivS0
PUe0fkkaAr1JIzZd1FmOqmhGvxFJ4mcx6rICGMJdpI2wZEdtxx4UYwAskNxmDIIfM/3XTM7lhyPU
40+gJ/fF08EEMCarCJpXhJz7/Chrb+2/1mX5PMT6pBQy9DxLyOiFjOy0Wnglmb3vd9LVA/G3SYqi
uQnnhtXXT5POYAQ7qdAaBx1OG7wtrzL/fR8O3wr5smFZEDuE7urnYVS5biI+xujE9qUHYe2fAPaf
rK7dCF1Xo/KHYVYnz0goFApnVLcnNDoYFOyz1GkjiCvOsF0HA+r7b3f1mrcwIzBc8RSwyOoSYA1o
aqTGJQCVktc8hlZBdm8+iMmmDsye/dS1wGDYmOKVlhVK54tWz6LIjnfvKjzrJgh7KUX1Q9fs9E52
5PcmtyG+GkQ72HgqTvO7dYqfZItXfyXkoFOL1gHccfBuXCdoVtkNXa5jtxfSYaKlk1EVSEDAo+LR
3/isywxWd6uFVAEsKjyG8ZRbbZYGaRFvJmwWZSqXp3bxqjZscJB4U5TPphyQLCAGeql1ZSagHdjD
fZlArVMoJpC5fa7vuaL3u2Gq9nBDLB0YZZpu2ih/WrXfisRXzg8q7qimIA6ALbQ+PwkfG4Xl+K0t
S59onriFpQTQ3dl//02uxOFPw6zSmoIbSt/KeK5DJtAGUXPQ/j3SiWKEhW8PYzuKxPXzCY2GaqD6
qI4Azma3aBJdyqwY0a5rHr+fyZXn1adxVjdKYgw5qpF4Xk20C1HcuGhNobmSkkASI+H+SOfcKxf2
5/fDXv+A/0xvFeckkseNBcX6sGt7iB138Q1tzOD7Ma7vhX/GWC1ShWqYEoESElLIVYP0Kh5jiBp+
P8bVeSxyLGDfKcDOrE5/1japkprRGEJ7H3v9D5i1G8fvq3rHsgFgdIdWkgLUwbpXkVgJNBCVjqFX
ARFdKPiMld0F2T1kd535UL/W9uwpHrvs6kAZbN37foJXP+I/o69bFFSf5M4aOAujFKgnqN2ycXaB
kd/I0baGWcWYhA6QbJ7iOpTU99RsbYhtSpsXxNXF+jCX1XWkDFpFogm090qSHD39HWfy//NrrU7t
lJRyUWWYhlVfYBCp9y/alhX71pdaHdhBqeAtLGM7DO1kD+kf1ZScUb3/ftWvRgX0huHVYgJludZy
UARQnWaHQTJltLmUBFw7l23sjPODimK+FW+do60BV2fVmKlRqxAUCcEvR4Un1ktP7QCPzbmFRhyD
YptZGY0P7d3b72d69XN+mOkqZ1AsEXVsaFhoyX8YwO2KfpzhC/79IMuvX9+ggBwBQIgqq/bluV/m
EE6WIxyiTBrd2nojGXRl3yWl3IgVV5MRlEDBHyAQifnCCB6hzR6DW4kauTsD3m0bF81XdqBB+NmT
FXYP4H8etI278OsXBKZEhasFShkmREZWe14MglUQEEeSNyL9GAqAaIZDIzbW6evZXcweAICDUy7w
HutmjwlTSHlo5THkfRXKhbZn2bix6eUrY8gEHaWFYgxUwnrXZ8gcirSHEj0UlC3XKOMfw2g8j6Xs
q/D0S6COF8WA7TPlDF7hT7ASDnj4nfVWh16tLr2yjqpojlfAcCQV2BZj5/fT6Mlq53VE/z0mBLLV
Oty8pEmdtnbYErs+bzFom3747asDNPW8AO2qZ2FjSEfGoD5WV/tBg+GcJbw+hpTES9bfVjI5lKZ8
aiPqGhF7ES0A7AmABCZ4Dqac2nLSqb5VNcTTmfzMQf6xBLRxW93OwaFLB/OukarKTw0Buh+Uc6uG
X5JWuvQVOHxSOBDxLMDlaqfB1ZFCTHp9rKEaJmRA61VbAV8tByOxkIXfFhN+AofPmQxmS5aDlgpl
KkN6zUQTaOi5G43hwTkDZUHzkVnQAcJHg8DjXTe+FXFyUWPV6ws5gAX71rf8+inBNAdt939IO7Pl
SHGua18REUwScArknGnjsWyfEHbZxSAGIQQIrv5bVP9vt4vKcP5dfdRjlFIDGvbe61kYTwuVMYsF
ndRdPXk0Q3mK8NvpWhbXtv19zJ+/3hPOxABhGPmpmcVGjkL+xo1NVMFYsFXaQdI6npIb8z07ZQFm
bIfw3x7RsoAe0pUXEetCJ898tWgdWS2KvA+qJBcHrvCyRBVAc9zk4EnDHALA8A/OLny05xsBqQ5u
QfDGXN6OlFKxKntvuNHih2qowerM/Txlq69H8lwrM0XCQQQJhjfLEh9I20ejHlGg4tLeZ2kGIQmk
O8YUfN3Mmd0BmIV/mll8YSVT9l/JdApodtZBgvvvXKwRuoAz0KcGFkdRh6io0c6jhQwAZJEfBrKO
eHtd6MaZtAaaIQQVZyYAHCjS+/VlMTsoGrKfBJJUw6s9Z8vqMC9+Aj8E9u4AeptLX9Tvp/uvTS6G
TlAggXEdFzd0qk9qmCLpxdeZYzy7LgwM6iziNSSpX0/XMhqAqzJkjPh8DVQ8Ir25rBEUnQYifpGb
kafWntj2T/aer+tACxhYaTCiuU8Cc+v+u7X4V6OIPbg46meH3MVnVfWd8hLWIMhFQEuPnaNdF6E3
XgqsLNbib83Mp8GnIB2DNHPUjLQD8QEWcJR2qCap40sjOP/YT2fK/2sFnUD9CEznlvGUNjelznS0
0gvnuizy0u+s+rbjzameaojKHP5so/YC5iPVPXWyU4os1YXfMK+M336Co7sE+oQZ2r1YrIgqujzu
RRflFHYcWrbRvYcJ0lq9vVS0t4zp/9XbT00tFimQWIWL4JsRKWiuDKnCstIjLwY5gXdZkOgpXAto
OJBiC2/dEAY4F+qD8f1d6OxiA8ALiBOt7brILcBzkKp4hG3sBhZS+8wjK4smPwSs1/zJhbdWZtQH
z4OlA6Sv24SJa8j29xntNnTST4ivleB8jdcc2fEVoqUhLml3BjBzRBp3tatDMzmC7VvDnIiY22kS
+1EhxhunyUNOYADeTqEgzRWrIL2GbJl05IqjtsRHjfRtmQ2+oymki4o1qpkRUhvKPWqXVqDC4WnI
kjvEFIZjn8GxQDrX2ZDru5o2q6wxbsngvuARtjVdYOBYfUPzHDrMfHoXg/FNVeYWAv+QuSPg6A4i
TCm7ZSOyg6R31iqDyxwzCHxtklMyum9gENy4g9b7MLDUVwwez8BjeXItSb2Flc69rqm3BvgSv5hf
ko4wTqouf2gNCmkLWoLbYrUrE//PbGrS8SHiLTm4Ug+Z6g4at3akxHYxub6TTt90I4fnB7x/0LpW
7tPCjQNuyu/TOMY+ErdI9NdQC//Uy6OIN4PdUP497nS1Hkvy3KfsaCfQIValqmGbNK3GDK5lGiYJ
Svonj6U3aS2vYYR0akVyxRTK/dOUbvpSWH4JKx34hSHTbujTfmr4jg/y2lP9qeqN1z4Da88YTjrH
L02bTA9hh/JSEgueCooHY6Ud4Ja2Sg3IX6TlSh9MrKupIiBgw3hzZVZVERCAQ/wUBhK1a4UxQ2UE
ihge8jlNYlT8ztZgKZPYLhhyuC2WiHZp0oWAFPHOlqt7BZr/FsfyDmyRwBNm6esScDqP3VhVtaMV
4kduYu6UVE/KGe7SHAY07fBRE/6Csqf7HMQxMAnVwa3UcyPdH/aQH3UIPMM0LlexDltSOIz4uoal
Xpr1rhTDC5bmvkbO1+camAZeVgPHYfeT3xsqslR2r1v5ydFBF6GizAJoOGbUwk3RAK7Q1cM9Qlog
kA/OVTFUW90ankunfs0VtJGT49wOngazUAp+hACYwASmwKdT+WDI7pgW2t2oXBAH3NaHF1brt333
NlXWqui1I4+1w8g57HR7G1JePXYDz8nuXIZrJNpfg7UGoo66t7Ss8/FqfwH2cQ/bgzdYR69jArCI
bOHDIilw5EVDb902BoHWnNXQ1ZNZEjdscM1ZATwxQJANDkbd89wfLW8KKUMFxmCrNuBSv5488pb3
HaSeHD/RrOFIM9QosYZGP6ylHNaws0jgXlzDv8oykCdF3WGboiqm6J2IutpOilZgtQNPDnL7Wk+G
m0x2AYR8+7yWuyq3r+PM+j6XJvtwe3hW4AjUdHgAfe4BH4WLVaOU3zuj8LtJDkE2IPKWYzrUpFfh
WOQPCVH3lSuOasg3TikPhqgA2ekZOOytbINuELcwIIWZ16g/FZ6MCsOFCrNIopQCUCLa/rGnlQXt
9gwlj/E4yWE5B2z5FprRewSqTiSlByps8OaqK1W20yZX+d6q+g2LgXIB5emV9/ZOmNnGadkDbMTu
prRYmwkKQmuamquJjS14Pu5tZWbxTi8UdhMKbEFVbmpZ36rYAmdEkDyIRbV1te4FDDrqg0vDtjqr
DfA7mnszF1ejym76wcUeqdN4x2p+TEXJgrpu300DlPmsb2BkR1G6OIJsCsJhhT9Ej5qkftAhoQWo
ye5WlQfhNKlADGxQie23KQiBep/Efp7DiQjIIMsH6e+taYZwNAoYu5dlFzZwukgY3IpyLShs4ylH
HeXWU3YDSz14XDWj/aGnsHWiHvAl8K09MoClVko35DphXbLWa8AmCkQY1o4nr7WqOVqcG36RK44i
cPqtjuFgiXdyskKdzFZkJci+lG5MGJ7vJma5UaNQ+amrx5xZSajD0sYbLUzU0KntXLMUFNm0N80y
Sge78EnSXtEKlptJA2+KzlkZqvyIYyfUMopbRwqwlmeyD2tE/SVLobwW8U3DxSHp4R2Y0m7cOclw
5TV4RWVmWoI1M5FXiCrTvebiXjQM+LgRNgFUg5owu7IBXhycD1SGW35jgkypEv7cMiIDBcYS1OA2
0uDAbW5sPEhx18DW7bjDG9fMq1I4bzyFtR9Kta1wLMsBHANvQ6Ta6bKdgkrwH0VDzI1b1O+eV38z
2vyBDIAh2GZ7l8XWdZk1685mwFQN7WMu448EIVV/zPEV6q3XBV4zPpv97FwUj1spAO8Y9VRumJAP
BsN2QHIQvERT7yaUYvnEVDE4YWKrSvWc28AscgNIEzI9SgekjMKx4rXU3Hcm6EtfNxtaVPWhNr3x
Cfu1t2YOVWvbbl9I692mbpKhMSxi6iT2HuWkbSAtZgeqdQFzwAWpDIp+iH1rwOfBlX3y4FcHcElh
+maD7dqV6i6x+aEgeKunOn0ZWx2bpOG8MGVCu56wu3riAAQV2QhKVFHjaxt3UybvC6Kvy0Hu3VQ9
GbQ9ml5xE9vqlNFh3Q/zojAAQGAoGPDteniggGagZOhVaJU6uW6vBWSqnpGDP3WiebeBCgrA7Rmv
jCphq9ghB17oG5HWKRwZq02bxncmNvOVRQbcgGLY/pIZONLL7A6v/w2oXncpbL9Du6J6YLjiqjKa
Y2rWJ4BXInNKdoyMVQAqlbYBwABQODsGbqRPxbrjziPeJRks43IjsO0EJmJWHNWme98x7q0bYzig
6uohzeBqKNrJW5vM2TtGZq1blX3P3HGLAPamhJNkYhp7MVVrx4ZYC4SHu761YJbX9n45VnsmAfZr
KNA5Y7UtSyNMgOH5iQdNyuvRifdilJtUh+GgKnRw7hL5itg3SnAYLpIoYZOgHiADc4fL+MFLp9ci
649ph5AR7h2jWXs+OCvYQocXXcSHckDNPBnBDLesU2PiSKyoekW54wZFEWBgjFsGHFFHsit4QoYt
oM0wHQgLUEk9bkUojjjldX2EgRTCUYAJGQLq7UGl4HZhiWY2qHgZbcQJ9b0gRDhkbdB4j9jIU1O4
R6E1UK07VzifD2UjnmY8jLDYlidTGQqz2QDEcxpaGgFI2PrKMp4zbToYmqeBoICNswOuwp86eT2S
3r6CoCwqbQFfMYpJSjvX9ll1D8ThtejpvWZYazyaHwXcjJ0c4TAip6NUMvbrPL1heY7xlztHxntu
NTCm9rbGOGG/qEFOBwsvJ8kPOHL9vGmplVeliH3JnQDrx2ckvrLM7iEHg7K12pvBMQ+kN/dUTfAp
Ed33RgM70BgKfGYUm1Ir19qEApJ6go0uAzIJCnnAKOLbqptwr+H8yBPtmwXrUx8J9ruaq3VplEgI
QEjjW864a43ulFPwjmwThES3YE/UaY495w6ei3zXST4zntLrvNWBEtSmgOUVxLjxoc3UM9RiV3Js
QXHSMnC+XPmt7MbXtqgfEF++gUfit6YGoE5WrrEBS/DEPeNxrMmBtApIn77cOnW37bNmM2kest+T
OCV6/N5r411miDstVw9Wba2wi1wD6n0wLXGEYfGGAr+1UiY7eTK1Qjp2rxmU26BOVYdaV++4Yrwb
it5PFEq1it3ylq37vH5OhYxyVtPANVvwp4T81rZkX2b0lY4WUH7lynJQDsLr+9b0nh1a3dAqZmFt
Z6valutea2HFKaYfXmH/kOlwb6eE+6isXWXlcMXLeI086HYolAiGuLiSXdrAfHC8Guohyq30LnUk
yFdANzQp71ZGNx01T1/DVH01n3BZylBeaG6kzKxg0tgBxXBbwIELuL219zDQxA4OQzGncgCsM3Ex
LJl3DYzZcXTtjzQZ9yXcamG0nfqGU8EAuPowvQmXnqL5njJtAJnRuS6mBOG7FiU2seu+wmDaDITE
dS6HiQ53s00zkKeOtBALt87OIpjRAlp/3P30lU3ErUtRsNDyBMFc0+Dh11GYOf/51ft9jgx9ClRo
dobgHGNmlO9ggrX1VsOartn6EsDgbDzk09t9kYbtO4FcOmQoUcv6kyfaKxtC9v8WilgW/+iiBPcm
QVc4wDMcAGVQ0nq1quPkT2JI4N4j7Y9sL0y1fx0zu8BXB4ZjF1EKRbL+3S3wFU/vfzIx/zQyj+in
ieGN3cEXCL2Bm9WttaU7kNmPxf6ilHwO0Py2AFBCqENCgeQNWQTEkKPKFGvJFI37HoHmXXdT4I67
5lux4lcubmV+eQfX3AtBznPrAQwIQnRkwhDkXA6hgxgR0FBThB76mXWlX6Ldn1vXyFi4BKl35KXM
RahGVG1rSGeaIsCmIMGM72jsJqvSch+4UB9DBxxLXz3MUMuvp+1sVBNHEDQiKJqEG8QiIOYwQjNc
T7sI1Uav+TsNBhKCCI8SVzgarwggeZvahc3uhXbPTSO4GqaNSlGk335TEVGX9SBDTFEBWyaIZ0MC
Q2aTX5q3ediWq+VTM9aiFJVUuB5Udi0jZVbJKq2cOydXV/hduCzBFT1LtCr8ekDPBRg/t7hYnzUg
OAktkikqSxZqQG7VdR+M7NY2H75u6MIIWnPw79MHV2WAvxmkn6KqfWJwnDXvBb2Qbjm36qFlNZAI
9AhSzYtdMB4MeHW4QKyL0drTXN4303Ch3O1sL1AGBu09iNMoXf+1F4je4ApM0IRZf5AcsK8bG95r
X4/U2Sn51MZia8rVGMetW0xRMqPL+hpVLU2HSxoy60EaX8K4LHITP8O+SIL93aO5x5/mhfSuyQXw
vNHAH70RZ3vFdsp5Mgj+FvWCLnn5uneXRnARZs6EFEhAMyw4g4YIVw7gPOtF8x/HcLE/6VR5HVxP
ZQSwWpBDUEb7CCjeHa+61df9OTtbLuT1IBhAT/BbmiWPtWmg7hiJLl3H9YuDJNzQ78lwofT557f/
297wqaHFstBZM9QlUB1RUk1Bkj1BMLnO3dhXNqQjdhdydYs9yi9guEDGnQFVfwNAMfxsc/4trjgM
FexgEs6ha7tVLW7wj/5I2WZAoW3bdps6fUPcCcGcawvPfThWbzUudl+P1dkP9FMXFmst72K7AsV3
ilo8H3RpgMd6/99aWKwu2lpxDSDrFLlzPESbQz79JfXD2RX8qReLteXmgKW2VobDtWzxEEz8xpB4
zl3YzM4eBQD4gBUFVR9E0L9+lx4w3frQwDO4QrTWIx8DENWtDivI5DrRL0mJz3bpn8bsxbnTDpNe
aIXWRsLW711ALTPWvqaae+GrXMo8/9pswAuCpFQHemCZe0U4CcDZ+dowjtfuJg0M3xx2aWgjRRiY
8C2d/Bo4k/8PYP+5DuLCYBET9cJgFi3mTK9krgokECJe5sCG3xNzz9SF/PVS/vizd58bWVz28wzs
Gj7wKVJP9g9ynMk9+h196qLZT/HSzfLcvvO5scX6MIuusXFuy2jI8fYi3+RwbHHtoeRflhQve7W8
92u8IngoY+iaTvo6r7DRIKFQswtX1vMzBIOOmVtGfnPNbbJ4GumA+4HoB99ADI/Jk4ZI39f7w/lW
HFzkcIeDpddi1BLWp4PlYQfS20dqXzn8wzRf/6AJ1M6geAYXRbKsLKGWKIbWw8SMzPs29c5JaupB
G1h5YcDObabwk/u7HfPXDWIkYnR0wPgjtyF7JzG3VL9021nW6Pw195/aWFx38qYtkfjV4QbwCLvq
aT2uaFBdwyl0q+9gY4lsTeKTjRUgyIEcykFbfz2UZ2/7n/u4OPOoBglmV2PtxR/dCtqCV1Dj1Va/
y19RV+Zbts9Pl6AkZ1eIhZJmivIgVPTN//3TfcgEgiuTri2irn438KYZ9SNqCv9kGX5qZHFMgcHR
kGHA+0z1B0KOlBzhePH12F3qx2LHQ8RfE/BvHyMDWVgP8Zme35lF8wcnOkoTKPBsrg2NxGK0korX
gF84bUTcuSqIVKMPtsyl2oSzS90BiQplGLA+Wd6xnNKWJinNMVKJQlbY3Tu8uft6uC41sVhpxTCq
NBXNGOX2Dx1um3hd/8mcf+rEcqgSD4FP1Y1R1iFANTK/tFPA5Vd/0o8ZDgvGLmRAiw2ucIt8QBwQ
rUwZSov67cSTCzfRcycPyGMudLMO/rLc4LxSk1UM1XkEJfGuyG0wt5Pi1JRd6bcx6Lxfd2hZr/Vz
D5rpOQ6xPYAtlyw1lvJGOandRraV60iEj9tRwT7QQ81dAGnyd9MoEPuEPBu/eO0Nox2YrQwSQo9W
YrUXfs25W9nnH7M84iWIKEmDr2oCRr0ALt+dAFzQC1/34ENXXgBdnfuGsQfNuDwDBVVLkRPHu6K1
Jkym50gkTUs8LEC6Yk9fj/DZ+YSJJwrwYK6JWsXFjlfKGPW8JWx2cjICTQ+TlS7eDWh4JfVm83Vj
576z2bxzlnQQTOeisdoWOk0MdGlsRTgmZSAuaWrPtoB6bCCFdUDdlszYBsnJqWzRHZneIhZF07ev
e3B2CXz68xc7BemMhiinxk7BrcDNngykXSj+NkuvJtRkfN3Y+c6A3maBkeNCffbr3KQOdwp9UiqC
6yISXymykoP1B1sftf9uYxl0qr2h40S4KoJrItJPqMe5MGJnr/2fW1gEmQDjn2P7lkIQlMPxLDmw
VbYqgbUc1/RJ29chg43yJSXv+Xn6p1vmr0NX5BYS+YOmIr1/6MkRTi8pbspFcSi0719P0tkPCA81
xFAgKcWt79eWUBBoCwMZokiCxNgJuNpXdG0SGdr5zX9rabH26tHOjDnPFdXyNiM3evZC81veX9h2
LvVn8Y32lT52I23HiMAzXKCmGBa7hYkIAtxM/1t/5l/y6bJVJHKKE4ONUdm/TmRreyQ0nWvNu6T3
PRfkop9maF4rn9qBExoq3Gr0CNV0a6I4Kq3gAOGKcgtfl3vWt08Irv3BBexzm4ujoujdKYat6AhX
EfFkS+3e9Qrk+FFc+fUYnu0bmXl+wNihzGbRt6YW3OxUjoseaVHb8WTXG8czgzmpOBog0T9+3dxP
PcsyDkU/tbfoF653vRbrmDNT4riAqv1b3RUAPrv2XafF9/ARyldUq1CtI0sk1tz4yQBjsHO9G2RU
SRAbyMnrgwEnFFKma7c3ydtomauaoeShB976wdBTHD9NWz9kw+TCrpCgoma0AmY3yE6qGo5OADIe
HKebVp7jVkdDxu9axU8pdYqwEBDpwj1+Z7jNNhbWjy7rKTLmRWRIPd6grOiOueLBwU0FAB2d+gZz
nmMPXgKVBTsG2Pkl8KcQ6SvcwSA0FJmJujP7kctSQtyS3La1tS94sRsVePMawXT2otnk1HtskzQO
q4FDmGgl99ZovTeeeMBZGLZMhXUOJpEmjDdHaKjzMqdTWxSXXN3PHhe4J4EKifJrhDt+XedN4g48
H7AWWImqIqOjqU/hv3FhBeAP+X0B/NPI4qPlRt8kXZONkTN8q+Exlgj4a0RD8wyX0/Drpubf+1VT
i7VdJAXsfUDtjVqU+hF4+HEPxkb2hQPwUiuLFc1or08NIF0RSJCISdruRgqCWSxa7cLQXWppcZwn
uTP2rU1xnJN7sJRK51ZeOs3P1nFD1/K/NbCM5U1Sd9tONxUyZH2YbeuXEkJZePvs8n164aC40J1l
tT8QHzA1nGQbOao5lTDvdez6Ju26P4m4fu7S4ihHKqZRU5uMUWeqwAaPxRbcx4b+32bnt8Sz0CZh
w7gqss1ynyi8IlySoqamzj6+XtbnPlMEugBPN6DRQCrz18+0zMeaoylcTZKnuQpNmun26xbOXrmg
4MOj3ECCFvXHvzZhys4E4ggPFRGyx/6YHJxDHqpvycmCze6IFPQWSfzNJXHNuZvDz3cnlCcW0rSL
jqmJ2bBnG9qoAc3RynCiZ1eam+/70ll93cGlWPHnsxBXrlkROWONl5m4sizqZOgwWfmuS0/WEzgQ
PF2VKNa3An0/u0UAJwubBTgvUj8WofXD8q6cERfAbXs/9/1S4OgnjX65WX3+RYvLWdKVgGw1qo1Q
27YtYCfnN6g991stfsxchXIjhgPa6OQ31hW3skZZ+9dDMg/uV+0vBj82VIO3aauiElZ5hSxDmciA
9JfijktB/m8jv9j/c23qK7vBbR42mFuYJjm1D5cqttJWfYCjrUDJn28F5bo48Q2MX80DP10Kfp+7
87iIBUCkihoECLR/Xd1epZkQe1I4tkGcwMSw0dOoH6x116DEPW7XWXX/B2P7d4NgnfzaYAnbzLpv
cJmz2qeM32IPh3fehZvV2fmDjNianaEBg17MHwzKvbowsctlntqlWX9rmOU1Sq0v3EvPfKOz6tGl
qAwBqnRJ1mDwjKrgpoXXCilDDuupWPiJqaCEuXQbObcJIf4NdLaOyIIJo8RfR03pMi5gpjpGPSLH
BT66dfkCRqK2skOKJQLdwKqmG8SpLjwrzozkL+0uDvSqsntNc1OMpJlteR3fJGm5zUl/QbF0vhnI
E9DDOTa5WIUsZ1XZlI6KLMj4lGFvzKbaaHqy+XrtnZswLPb/NbMEBRYWPOHGBKdFxkUAUywtN0KV
yoChePcPWpoDrHhJwCj9N/+YrEiT2fhijn3LpFpRuS/VYyr+fQnA7IxAEWtC5RCeLb8uC6KRxhQj
UZEnUZnrQjGTI5Kf/vi6M2cOWbC9AZSFhQGWu7c4AdNc8XR0MGy5222Up10Bm32hGuTMNvRLE4t7
iRrKQc863s6hplknXqX9JiGw5RTtxkRU0vEuYYZ/fjKLTR5NWkiKYI7Qs8Wa07syhkgBn5QCKFe8
W8f2prpLr7NNt653ELbv+5NQSItc2nHPrvV/2l1yUKwxr+3SqNoIRgwBvJJ8hN7Wiedc+KTOj+jf
3VuCIatMFF4JHE/E88r3alio6k92/60tXsrumz16f7JRfOrVYgJLuHuWKeDQUaHgqjkj5js3rHR+
oZl5n/ti0pYhSSf2HFMaTYt0T7/OBJgUBQBgZh8APx/26kJ8/tIYLu8hRWZXNc9UNMs0gI3GwxSQ
M7dqV25jJbvDVLMLme950f3eP5CUKZ6d4Isu9vlRok4bOX8VGSL+kaPu22kUjJaHNzaXvFtT9ygV
9Hm1aVwsmLvU9GKrd/UhSeSAaITnpE7Q1JuplzDEHhotNLjXBgT1Rb6Z4ZrSqc4JMwk5jEHrKwbR
xH6UhuO3CUrRBUSTTkeID+GYb1pgMjGqbYUFKfhAtR+6A+90mZTQAQ6nnjY3cJaEjS9C6igGrMYw
7x24dgPztcZeXcATsZpCu80fRSNsXytJWAnjMTaLULigyMjYfZ7twbY8o8UDHdx6rfTsOq6A6O9j
lE1ytF+OvbeBNQoPrKyrfTnSbGu5VhxYRKzjvHH82q11X5Xl7GzvmNB444vkpOxQs8WjjlWPQM29
F7JAxMt2Ux/mp4mfl933jDsne7I+ICBPg7JAOXWftAwbMDCw+jht4FwPHZP+NGqxtZniGL6urYBj
OxNemGns4+tt2ji7s8yvIBOFpIihLhZPY4gGKiAcOo7hN4/W2sBCsf0Z4zyhQASOfH4Z5i/d2x+8
VfA8+qfdxcqB/YBpMwfXWGniM0lgoAyURmh6w1uiwwH4616ePcM/NbbYttVEvQFuuCrSTLGCP7gP
FNeW0lfoib9uCKYV5z7G/zU12+b9erp2adxpkGYMkTvI9yIGO9FSQKfhCoSYe2aABUjkLc/Y05i2
qD7OwYkEK1x1uMI0Cd6IcWoFbTIcM33DpbM3m2abIMTcwQYQLJIWCX+qb2RSRzo0ujO6bJ8b+h5o
yGtqmrdukz+7Xf7OteoBq/WVSfWsJTCrZVk4Zt2jhiKPwBBu51fdEKg073dVigK1ATnXwpFQ4Ol2
QBi+O1Yau6kb9rKB4VbMdhZrTog2HtI0ec9sJKaMeLwu9Wqb08QMcIuFf0CcrRvH2oHnWsLmXD1W
YOASlBwFo+YWQcEyCJOqAiL66cBztmunFiJyAQPScjM0xUs/eZuuADJXb9cg7V/HTuUhDFTcpBxF
KTKZzEDx/AC/jKM2cIihIXFMC7p3HKjRJnHITLpKYAS7ijXF/Nzkt2qAD4RM4pWTD8CFq2vaQwPg
NkGV9b4JTS/p3yturS1DXiUNu4JydOVa1aZuhhtQ51aDVqxg0HViKRBnGSRasEOeSuMVOp+d1ce7
Om7WRBuesNmu+wZ22h1KMVh3wzBzo8uxP3j8bVAMItp0N7D26On1qqgNBNGyg2Yk69QgTxbLd3qb
rnRhnzKu3VisWBPY9+Q9XDkyzB08X7FfrlqTBZWt+ylrfGPA3oHf78LzFKzBbA7LCN8ssn2PHXQg
FCu8DKm4d8s2pHZ97Kn1rRQA0E7pFStN0AxsHY9DC/bbVAQJBOkDBIoKYmEZ135N3UBKvkY+/caG
AqqERk3N5vCNu0VuMXCg7KktKyzhcS4tspKGtnEoBO0ufHMzdai4vXVdfGrQjHVivBJZvqvVh2Hn
vt3QgNv9IUb9YZY/dsIO+yJegTyKPdJqAmxFyObG2AtTOD+rExd6kHedL/CqtuAw5Bk3aV6Guvkm
cx7Q2NvMci6sP1wcJp/DMUrV/MGgdxY2TWjrrnAOBcb0LBJzlU6530+7jtgr1LweyBDDEbc4dTZo
g1XlN4hWqCQBYw73KwtOc9C9FLyDl2m2J2a9kjWsQQvvbpT5qs7lHadRCQGimSAHDUdOSCVhkRPE
dnqsq+ciTwNea7d5boesc9cZmXwd9qHK0Tdm7EVysoK8SnatfGr1DwOvwH64xa8KszoO+hHW0Ah/
Ft6pz76P2ithHyLFC64p/abEXDQtIu1PzDiN48FEFdAQy0Cv4FFavJXeh2uvaHtyxmblIrWSpCG3
SUDh8OVuWwOO8UdLHWP42THkA4b0EJdaaKYu9oWXrL6yQUDGN6RbN6zemxhXQ7Sh8vxhOnJ47rm7
gT94sIyGb9BYOUHvwdj8xjWO0CP4rvueyXRtpvaqJgZcUYwHuPIe2gonewkvbqcLZMohF7jqvfdE
fJcMkIAEoqKD3XhYw9+lvcUrP9FXdRm63b4k4AesYy1omnsGMHtSnipj0+IRS6sy6DLQVfeZHdrZ
rdR+cOcegbwJInaew9bmGWmRIM/VCvJpDm0C6riJdyzKvVE9Z/D/HpsfwpO+C2V4wyH4cuMVc7eJ
saZEW2niYMbXhToBa8HU4E/widSbNQpmx/ZbbDw4/H6qHth4dCAlZdLyveqlZ/i8CRZqDDuCfUVX
tNx0xgNLHw3gwLU8wE+XtPOnHl7Jk70m8TEpYD0WTcB1KQW3UGbjk2h8bvwwxBCaKJ2Ny3Xe3eYI
vxumtyJjFnASdshFK7znQSQCYgF+zBPzJeDSLsXuJErfMtjtwCAP7h+NBjCEIVklkDYSyMfUQQCC
20IfO0AwWzvf+9E8jD102UVcreKsD4nDD403hFMC3SJ9aQwKa1/woORTo11L1gWTc5VDElS1G9md
NAqnXCnA7BoCe75clWl54xTyPuvjjdLijV0ZN/B/++AQ/7JyaMKi7bawcAYwRB28cSx8pzEOCehG
e6OsnmNSX8EECi7D2OTsFlCL3CzXvc4bbHt5tkLJHdAkbfmm9zCASEj+ZlXjYTCKDHwK4vqlhn9d
TPM+0TcHb0AFo+dK6vde9UDs4UAHFvKeXnHbeSyZezXpBgqI++xjsgEgkZ2IELxACXa6aybnsRpj
A6NKj3EKqRC8ZYOiAwQjrx+9zLnJuVcGpFY7y2JvugX4SE8Kv+wG09dZd0uy/yPtypYj1ZXtFxGB
QAh4BWrySNltu90vRLsHEPMs4Ovvwvue01UqoojeZ0d07Ac/ZElKUqnMlWsVm4jqh1TJ3cSKDVwM
qAfq9Rrv8EICx6ASYVIKoSWifiYkJ81VfWpYV+c9chv9tUFRvtSPSvYvps/OjMw/4sTICDBbUgMJ
5HNMNKkxEuUMymRooBmYpV9JoS4TqDNTcy53YiqG5EXDkLf4SvWl7X9lIXAdz/+bCSnnJeje8ABy
vX7Z6F/zvHqhRfAaU3V/3cxCKni2EinFpWqW9hM1hE8qVNt6ez8M5va6ibXDlxLb1gDWVjTo0OnB
C8ebyNBvRbdSyVl4Pp8uQ+5oJVGnBXqKAxkM9T0i02/dRJBhIzhpdK14asbo5fqi1h6V0qJEpIyg
/wzwJGnFh8mVd9DTEC9Sw60dlw+Bwh90nb1ORvn1ut3FVwL4Rv//HS0jcYQJdhpIVGEzxW2S+bUA
9cD4IixtxcPX7EilsS7SG55WE+p86vuYvlmM37DkqcdF9r+tRyqvKGNXKtCcG/zJrp9McCY07bBL
ib4R+eG6pQU3PHvMSeFBw+2jdi0sYUK400EJnIH1QluLdIv79p+nFZ6q899PIkOlJEOO+QI0isfH
niPZwzNGAflDYfOVnbu6HjzipBOqAYAv9BIn1EffSUpQd4jQh1xrR19dD6xI56OD1dwuA7SKm9KP
u+cALDpq+Cq6tbryQhwC2TRo6FAeMmdh8vN9yydN5GmD00locw8Y4pYV/Y/rDrBmQjoajgdpr1mm
8CsyfbemuMeAOZ4q140snsrJOqSwrfVjZbGow/fJyAMte6SH5o6xaqWAt7gW0M3bEOuB7p6qn2+X
HSi5yqFP4FcUlKlgk+ndoq27lSCwEFXRBPpjZf4VJ84cKmFnDwPmlmoOWgPT0dXW6+yXIvhhk37F
1tqKJAeo7W6KghwbF43RNhujvYb37vWzWTMhOYCtBOkoCGJnFR3j+tlS1ijbFw//ZL+kw6dWpppV
AieOkpe+ecazqa5erq9h8Xs8MSHd11ndp2Fp4+DtGpOXCSAvQe8yjDv0X64bWluLdMEVWqaj6khx
AWBiUBtiPALQiQFb7nUzK2fy2TE/cbFE4xAV1EpAUUAYJuzvI/1+3cDSOtDDxNMDeAOQuEpn0qmK
WesCZTUQct3bWntTiTB31GFa+SKXvpVTO9LB6KGhRWGOmhpTDKdowLdhOyUY18r2RYnWbpk1Y9Lh
gPmrjxnDLWPkjz35kRkPrfqeQoYaefz/tH2fnf7T88nTFog0xH+BodWhZ06J8ks6roXNJcTAaQKn
SwGNZtUEcdq08bWZj9DWywOvhveo6d9I1qZuic63k8f1naGEN1QACpxNG7DNbAda605tiBKMS3hu
6uPwDuqsh0pXUVpCZxlvrNBe8dmlmafTHyuDmkQEZpm2jDFvsGsP/aOtOh3DgK3DhBPeN569G+9C
N/GsJ/FWik1ANmtAkoUocPYDpFtZHUipTygE+tDz3g1hcq+nII8qBHTQwF553QOIXH4HxxfuZKAN
iDkrl4Kq+PwaaCwe2kLo/NiJsEMBTO23fY/CnkIpCM56Ah2jKuicpEKBNiiLyEPZGEoIJgP9Umb9
GKoCNOthNKAh2Lh8jO9TLUdRg2meCPJ3TbB9lZSlE5fGGx4KHxWUCjcAFb9ZZvsrm4aPLMTsp11y
Nx+Vg2b2j0GkKc5AjGeVQpSaKRw6i0DpOpZAcU6UMxVM0+AsQhBEtpCZTAx6q+ZpvWEEFeU+VO7t
IHzWSr1zQCTilSAC9uxEuSMEggFRVDyD2WyTVv17zJBYcRNUo1HOBw8jA+Ro2YCnJyDjtei0h9hr
A1JJlYCzAxxNoC1H/VpXwG02oZAZhG3tcgPCuLrWf5uS6g3DjX6i1Ddtbj+HA6gXgSLMN5OSonZM
6NeoHKEPWVelh8ZK4EQlWht1Hb9YAegawWe3NyP22qjgySPpbWCWD2WsP9AJeWYVoSiOcpxAzVN9
i/L6Jwpc2zDjk2vGJpqkCjjfuqYKkGAXG2GAcK9H+RUsLXngQTtj9LKwerVG7UDKMDgqoeL3UJF1
zEARG2irHVsbYp2G6qd1n2+ue5gUzf7fvz7xYNCkAfPyuX9ZtVkjz4n5UdCblIF9CZ8SSX9qBFTE
+gq05VLKbXZmA7IxhqZCXFAG1jU5g/dBkeTY/wgf9K8g1QMPmhPegP1xS3unOmSH6jB/vdxb60TO
UfmkB/rPOk9MS/nHBPiMipIrB9ZkYluzIb+VTAGTp3VowvBGieO7JMq/9BWO5foGE+mWvbAsXYIi
UNUSjyp+TAvH2pnb8jnaMq/eQJ/LJxv4qLcWoaRr9x+LmPYDow2okUHQdH6mhWkq0EgjHFXXd7ve
KcodV3bXV7WwKIgtAd+AOR4bg2bSlZE3hT2YiaL44N+9xU7+6AyQ51+3Md/a0pGd2Zh/w8n1l4EG
S4MIj4LCVXKjCZTYNLN2cnu8Dfr+46YK7ffrBj8b4ZJFSBlh8BNtOwZnkZ51E+G1Jlpd8W06bYdw
Qs94bnaAUqszQu4a7Fc1oEFtYPZ5iHHjtWCZ0ft8HwbKXWuVX+JUc22t/lbm6iErAxTQyW4op4Om
qA8By7ctWC/TvvnQtOQdvLCOnZDH60uQ4cXz2ePYgVulFpBCVCY0qmz0DETMAuAutcqlm/CGu/oO
7Hpf1hV+pZvw/21BKRSD89gsefSP5HnZEyNDtAKvoxaD46/dlaq6pfUa0HwhSmFVfyxJCR6eI3FK
miTwO3BdZyPK4Ebj5cO0Ab3qTgmaFe+Whxr/WRkAVpAKJ1D1kOG5oLSFLoDOi2Py20bPx9MYXt5u
9Cze49fC2NioY+eO9nT97BY+W1Av2JAHY5A9Bb/Wub8HZlVOkRmFR6Nh7ghkgoFn36A23nUzC5Hw
zIyUUUShoUQUmIyjGMDPiuvlIbdidE/i0OHtdCyj6Ma2s+cAqcNKKFy0bOjQD6cQpAMC/nyBM+kh
MQsRHkkMPhQ6OFoXevmIa9YEsa0FUm9UwDtQ5V1f8PJpntiVVtwzoG3iKlFAzULx0LHMB/5itK9K
r/uUtL+mUWO7qpoO6DLco7ccOnYkhk2CeZSVDViImrNMMgBvyDUoYNHnG4BgAqaLtEmOWodJ0aYo
HhTE1pXzXVouELCYxp1LYWAomY/hJG4mkEERWVQomDCApN1O9/R97CnufwRgzcP17V2IAhCBg3wx
xo2Rn8oJuc6HrBRIIY6sKFwT4/hQUiFgPuZrJYSF7wOGTANQS8NECV661pqszeJohCFC03emWTe0
Qr+YoWd6fUELp4RnLzolUETCGKycEolBsVrkC/GxA1fkhuqgZTZ5sb1uZPGUwFBFEaItTOjLVSQl
aac0MOrAt9VfLbp9sdLuAZz2kpg5rRFuA63ctEa3aSkGtwaoRX7yMK5lJ4t7evIr5r048RXwLtk1
br0AdbkvqQA0PXWaYn99qYv7eWJD8vpKNUHL3E3xsaJgPCrVanIbVfs70OocsU0KfRJNNSEbSuXg
mdUxIFUwdOytAVJHaMeSFuT7Zh78G0OYL7Y1E/P7SH/Od2wqiiDoxxFeyBpoAyheyaHZASjk9U1b
OhhK53IsxDPBmiYlWFMzJCAbjuMjtH7ecNOmjkiSZ1opa4ZkWpzPnQMF4YxWNWdpSikq8ymO6kkP
40+x6Mlr3HBjec1W3UKSdLvmCzLm/B9rjGJqHlFQA276fPsCpgoxkjjwo6HeAPbjFh3fV1CxGIMe
LZwYcLzYy1GPStrOs4tpH4QvEwO3KBEb5G7QtI1WikcL7gnwI2ZxkCmjuC1XPwR41FtNGPwYcSC2
Izy5sNv8r4+TgI4RwzDEQB+YyUEytVH+VgjjRyAxDxB23ww5AVFCspa4zFfZeQaLNjbBoKkObhv0
9qTDtNq2Zire3oD0Fw/8ltzam0y4jRc86ptyF68Rm1566WwOY7QYfbeRLkkfQ5mCvRdDZQwsWC8B
estTAnzQ2rzz5QER1A4tC0NzyBku0oZB4eYk0G/xeTFtNJ4BrKavVKfn3yltG8E6IKcFFgoVb6Zz
r7QSCu6VEC8mTS8i5ESzOs6gWS5jNSb6ozcb3OArHrHw3aHac2JTepGqUVxlUELjCIvKzhh/Be2X
afgVgVvYTn/llS+6B7scXd6HAG+o3vXwsrCnZ8alg0umoM2JgD/GCsPc68CRbYJw97qRz/ru5bZi
CkifGQwv9NP1PGuLgkOZrtpM2/oAIl/rNX1s3/LbrNvZE3iJuGdtmOlaT2uBZsEziQGWlU/BKpAF
SQsc66mluRai4pMNT0Jh2wmoPsPKV0Ysl08R0yVgLYOCGBDF556T5n0D4mzF9JU92xnbamd5wTY7
zJxLirc2OLOQNMBnDIppcmg4XRLHalE/DYGCVTWbwSMe31DFaZ3BnTbtzvbj+1WDMxr14gRnbgiM
KWJYW77tAh7yqRtrfoTuHm+/ifSNi5vG8on2nQONCshPxH+seM1CDMPNinkdE6K1jMhXXz/kHaQj
uvhoVl7yIHbZrtw3wJdt7V2xDbfVSnqy6KUMo/mzQi4GX+S5UqPVWjtrcYTNBuAut9qVH6G1CfbU
gWbNXnOS7bgPNgB5deZKDLiscGDyExNyiDpQOrsYNAVzMj6atsFKe9F640g+uILx+0JYgxeXzTEZ
ghgsFQBWXt/iy4cYCLTAfTb3exlDE/PcaY1oiJIkT/iRoWaZVTmSzmCrjIXbWN8UAI7xoBbhWpNx
4YsE54v2+bbF61ZW26uTprItpeRH0g3bIht3vbAPdtmuVEAunyNY2x8zhoSvBjMvkPKUc6DMQOis
vdK89bSqu0nISjVz4c44MyRtoj4aSdXbqChCWcHTOEEnBIAXu9gYQBim8UqgWd4928AwNe7AC8Ft
1iKDSYPM9gtwsutR6FJhOxlK19c9Y83MfG+cvAeIMMbMVDvbn+K7rnmp8B7I+Pt1G0tej1wd0He8
rcCfKaWAfV6guDFMSLhScp+BuJ7Tt0ovN6J5Bzef28d/ie6fAybyTewc3nM2ck/ppDBY0sQowvIj
FWQvBPCxYR/vO8LeTGDlry9OHjO+MDZHt5MdrBUGdbQcBfX0DnTi99YhPJg3tVvu/nLk6x9DuAhU
zOrhXSxLznYpRxMixkccChPCrfDyNIDqzxrx41J4BM8e/SR2Q13xgsAkqqEEBQmeY3oI98ob3G/4
sB/KfbDXd5BJ8/Ij33a3A/XW6AsWo9SJ4dmPTnaSjlrI7TFFlALaOU21bRa9k2RwVTXaV9Zj2Eab
ACMy189v2SiiooXLAJ+ZdJ+D/wViWSSJjzXYTAwr3hcRxl06u4PAWlnUaGmqDzlg1wita/O4n34o
XbaoplNDRy6NqTeZHC4j0aBklWb6wUvvjRtgpNEgAW63+AWm0p9gV4Ms0UP/m23bHffYEyObcLUX
PLvnld9gSuFTa6q+MK354zxoN9kDWqxosuq36XNwsDeoCNYYm/cmtzvQW9AAaa2T7wx/TZZh0ecQ
GVAjmwndL/LxaaT1qHU8Po7H/A6Y42cI06mbBuSSUBIaXajwvjaH9Cb+Va2MjC7dHnhrgKUcJW3c
zdLxt6j+gWzb4kee97fJGB+slryySDy1ZI0DYinUWhjU0iBwi/7bxUvYGsq6aBAo7EnbYEzu0Dbc
USCed92hFzJ9jPH+14wMIrDaJO2yrMWK7O57XGSZY8zTGf+bESnCUsxwBNYY8GMimKdQ1a26lYNZ
aKMRrAOj8bj/QM4h9w6TYIAoVZzHx0DR3gtaQfSLpU5SZnQ31EXhqU2qOOBx+h1C1TEtwbUbpPTF
qjDTmOet+pCY9VqsWHSWk58kveCCDoB2tcCqZ45f9FCdlIabYPzVd+nKcw0dqIXvEtEI0umQb0Xy
L79nMFxblZnGj2NQQm8jKKHlnQ5vioi/lbwnt1BnzHdM8KdJ1VwoyfhNrwG6McTNPYawMEkmpirb
gXipvwH3RLed2tjTS/u2YGHj9Cg03U+6eTf1ojsSO54wyN7fTkYKsnJGf9GeGXtD4z9JBcWnKCg/
GNc+mlgwB8VSczcx/dUQ3bjB8DNkExvMfnWgtekhEdi13ejYUEAbLZBP9Gq2y4foqVLrH1XXuCKx
D2GJmrFee1rYq67Vjb3XA3SwtdQZQT4pHyKPX+yS3UDL7kisgh1ahb2EevcbUzLqpqvaLxkJAjcs
jHafDRYo0pmnZpGIHJ6y7wUmKZwmr6DzZykFWura6BpBtu8YYPiK2k6YntPu1CBKwWRlW3edXqWb
XDcFZIosnzXDrWGiNGY3oRuj5uLySUMjqOyew6CDoqwW3JC+id2mm17GgofbyTQf5+FTyhvANTj5
0jfau1aJJ07M9xhyPWllvrBu+sYqy0krkBNq+fRdA/DBCafC8LKmivelrX4tR4ia1bOSGYrvW4U3
P5POwKAazWrXwHXsBCzWvZBlvxm38mOnGMourrUvapDHLuTSvkKJ4z0Wfx+1QKIPRQrEZhQEiCkl
b6gujRaGzZlvF/HGAgTEZZYGrak2WXH5y7h1ZkjmtQ6tpNZ7K2F+2BjHtk2fGBMrudplBn9uQopa
kxpBuKEcDKhyVm7Lww8aYvilrJNoo5ih17fhypPh8iOGwbnKiCCGPZS5PcLKanjX1AyztHSr9BOm
GbXtrD91PRovxiUMeqMcYZlozEi14zSwJ4u1HfP1sPYtG7MxYdtDVQDSVCBDXaPZWMx4oa5rg3QO
kI6LGsHIx8Go0Ur1ESZ2wvhiDZBMhaKUAy2nTVqOTtyEnlX3P81qja50qSCCCjlqnfb8oLgg4Bzr
ABKBQGP7nY15JCLA9xmHtzwCB1V/XwovBSP/d8jMQs+vD/06re/VuppWbr8FXAvuJga8BboQYIeR
+W6KkChhxQfd1zNwzeIRpXuqUkEnbTR2UZt9hQzhXZSlL6qtPNl1eQRNxAZT5AfQWz92TN9x29zb
cXdvk+ZjmsTTdXdYzCv//Dzs03kizVoromaJb5Y8R19SP9s3u/iR3+dvZuhQr91Ud+mT6ml7/ij2
yZtyUFZYIxb90URCi38EnS4pqepGRef6gG5rShN3MqAhGX5DF8VRx7+EZn++iVA3QtGIMDxVZP54
tbeybEoF8xuMvdVM3zCbb67vpgxAlG3IqNm4Lk2hBgbzWw9zpZMT/ewPnzim2MvcFkL1GSYPD+2u
f6ne+Xatu3sZQmY0LRgiZ75h1MKlvax0JYww4MyPQVvcQ2NuVgnRv2bDuPYaWTo0G18O01UwwaAA
f+40WsurxDS55Xco2wb5mzHSw1gpm8Zc48ReXBLE01Eh1k12AVmhqETlXd8ycGJ/p4nq2znYIRtj
5WF3GeyxcSdW5ofPyWuyy5RYKwojOmpTrjl5j3JwnSZ3EAj51gURanykoGs56xxo5ccUwCNsbowb
+gVAprWQAiUDMYHh17ZNLu4NHXyVGnRaexa4AxvvG6MBvFKfQZSWXjlKAa0SKzSOow3OneuOe7nN
8+UDp9GACUBBXroVur6DLkouDB8YPLcVP4fuCWjGFSOXu3xuZL7VT3a5qo1IQBbc8LUERB6Y94Qm
IdOmLXCcswLhirWF8H9uTvoaGuh4WuB4MiBY0r4GjD5q+pA/qkOdb9UyLJFsJRubCh0aySF6h4w2
t0ypboOp3jNRvV3f4MUv5rNMboN3/QK/kxYt0sWuYj7aqZ6eVUdVJI8jYF+Vqq086tZMSc6cQ7U4
KxUkRxAj29eNcmeDgNEZulnZNUX58frCLlMxfDo6qmhgPYGghcyPI6BtI6aOGn7Q0V9M7TEHTFeu
iEvnPDch+Q21eDF0bNL9SWnxgDyY2njT8cK7vpBL7zy3IrmLlZp2U2S4CKs68tNM3yJz9srY3Nlm
sB2teOWU1hY1n+LJxxB2Q2CZgW76ugreghp6oKA3tsNgZVVL9VRbx4sY2Rc1VF2O1GoelxPYzv20
eA/A45M2BJqtUCQnGMI3DqD0WOmWLq/rj0HJ+6imNCiK1TAokkMXpl+7LD0kbfLz+mktYAXm4/pj
R4pYRqHTWE+RVoF6po28ycvfCUBxXuA1ujN3Z1jkmXgkgUXIXbtnl655tNHnnAUlY9TjZl86OTx0
Dw3TAkPvEWzG3GlA1wk5tMpyNdJB31otG2DTzc2AFHuDSe5nRqdHLaPQf86VQ01sTB4i7XJAgvyz
b2x0WFT2jOG01Ckzcy0MLpzH2U+VCqXE7KrKBuTf54EAXkjch7TcjM0aLmrRDEO9Y9bwA4vU/PeT
HWGlltCEKNGRG6ozckjDFq8malbXT32hAIuM448V6aNhUa3zMbOgZ5wrA7hDbbzjG+uRq80PaGLr
UMFOPuoIH1UqgmJz3bYs4jbndjoBGksz0DGYi+rnS5zaKckxN6z7bdPPusO/e4NugzT5wsPpu0AE
bOMMpy/K75nNXkUTUkf0+bCNR+JHKjQnKE1/KqR4Hg3ykHTM2KVJUIGQbfjSiNFXBH1Uc7EjSh17
RRvftDG7VSDkUBBos6OeBKDpwFbCw+VdcX5HShtaqBoICRLO/EHBfIO4i0LTy+G+nd6uWFqq0YFW
FvpdGvYQXX/pm+E9NvATwdrEoEVpRY/qBqZQtkaX77ux4zcd4a+jrf5MqPErLKH3Z7HnQIFOQwAy
FjKlf3+rnP0e6cMAWowobdfoGHDbcz32CBSf2nR33WkWIwVgj8jzDEhmULmb2oL62ErCDFYg7+Wo
bvikbqAUfeskLj88Nffg5djBixIX/YoVh539UUowAfJGdm4BG2Mhuz33V/helgDBSH2rrt3Iuq+s
30G5Nia4aAQwSmj74I1/AaXoKyMbSj1HuLcw8mhAaHokTg+2mev7eOmnn5Al5KgocwJrIF1jqZaF
qGlkGqad7Z3Nmb6nojFdnVQgFbDblefAQtUCGH9Vg0StBeQSHPZ86yB6QTCvlTIMPUOLOskdAIum
7O4LR/G2S6BRqyeOCYb864u83Et9xv2i+kOg2wUU9LnVBhM4PLQy5o+QuI5BBdmWELaGmOd1Mwt7
iekzDU2s+SsEkey5GVYA0hmbgeGj9XAf2E92AvXYXsfc1wp4bmE9c+UFSm14KQJEKK0nj8IoyRgM
xS3/bU8UKunWfhLs9/X1XJpBDAMKbMbjo5ErF1g4NGkwd8fwdpkqxOPOISpobJoVaCfFrpx/TbCi
U3uehkItS77gqoInCUeRzM8qv6lezPjXv1gFINnAL8MC0ELnp1I3VdeNBOW/odOPTGu8Yoofsi5f
iXrLy/hjZv77yT2dBijbWiRGOlCLmzgjx7BYU56bj/VipyjBZC+e7fif9K3GQdyIukedRaEK+GGb
IoIwkQEVxbp5Sj8Rjma5ub55i6uaeZGBHUENSW6ARIFBlFwx8LJUxJ1pi+eG07UBhUU3+8QBAaYC
PKh0QJifHDpNwetVbZ8ScV8m0M7469wZPoZZTnwtM5JDxiJYMa+yykZttkhLlLb7G90qjrRbK7kt
7paJjQLClgBYJAUA1SiyuolRU0mN1h2HzuMi3V4/kMXN+mNCppyNC7AosUZFAGXKyyjYg5UZr2lY
HP+FGRAFU4rv+5KzHlrzWq2EeLPFRQMqNZBO4aojkeVdN3MZMXEuJ2bmv598NJDZzTJ97JDhkcQd
i4+6etOsjzT+S+YQZJizHSBmVaJjKl4Gt9WWkY1BWhm+VfzKg8lJE+bUVbcS/xe/zxMrUggA+1Se
agxMaTGr78aqvi0U2wOIFfLh2ZFlyspluuhtqCwhOUAhHCxT55uHMTgNWM+I+aCsREk5yo9Wz35e
PyBZUeCfnbOBi9Cwf0B4SS5NGkGsvuqhMoGLzTHAkw4qtQT8XVCTBoVsETudlYVOEhalg3Z4v1Gq
AWPA85CxaRW5Z/XD5EDeA2R1lfGTJyCHLdPwS0vEA1I4TLyaP0U0fgQY/QPkJnFZBzWL62tY3CeM
ZM5llBlwKC1Bi0XO0MQ1fMydQHGmdDN2uG5hAY8K//qviQsmfFtN2yRLCEocen9rR+FHCGVGBxNn
rtJhejJIom+Z6G+4GL5ker3PSJ9taaqsPZ+XPqeZsWaeQYLHy9nVAKLDgTMUGxUCdl4MRnf3pv5e
amtP3yVHP7UjfbaRAXm0rLORf/DvQ0icoh89fF/OJIQ3hGu4lKWQh7kgaLriG57j97mfq1bbT6GO
p1SW0n3dR7ddXt+Mpb6SVC1v3h8z0rMl0ENR0wIMExEKqFX6aqDcMUXHJv163VkW7QC4jJ4VmjKI
RufLSWd+CTsU1B9rUAAoOWYrywpEdCDs+5oF+kpXcoHKAMMlJ+akswIfbW4G7FOYIvKpWx0rN3pM
3HIz/A6c2Ik20LNfG1BYmIc9NyodmdmJeBoHMHE2YdzcQR0wcHRjxOguD3pnrKLKTfAwVMsyxQdC
IFtTaqg1VCsp2eJOI27NwA0AxeWueZOhI5yq+BwImG8roCo4lOGz9kj7139xpH8MyV3zttaHBm1Y
6pfRE0AFTk1NNwbpa7o2QLCyIvm1FoJnKU0xGYJKieUGo+XoSud1oKqC3P31JS1+dCdL0s69VK9E
m0Z6jieTWT6ltHnPlWivBsXuupn5o5JTWpA5/eeILnrzU46ReWQ0vhZGbjO9J9F4GDQQEQxzmGZo
zaw93hdjF8pMhADXRPBpnC8s1GhelWZPfZAQJ6DDqFMAZLRip9QvLV/xi6WbZy5p/ceWtIlg/sqU
qa2REATbtk+8eFXxZ/mY/liQcueyrG3eZRMF6CB9nvKJA4wFx+voSnBcW8n895NETWMBrQIMTKJ+
zw9mQh6AuF3ZrMWDmbHJuolMHW/1cxNgegXHmgYT3FK3/QTiZHssj20knuti2ExxsPImWI6MJwbn
j+1kTQzsRQPo66k//DC+tl9scEQAQ0Hf6Zf6d+hbWwIEKqhb3697/OKJnViVQqPWjlPWlyn1Ve2d
m9ApP6JT+S9MoG8EDgoAYjHpcL6wVCsapRthAmmvK/jzVAEghwrSdStz2nTx6Z5YkbaPjGFuJhMD
7xtEKkPeOk0CXi5wrQbtx0Se6zDzin573eaiG57YlDYvIS24InSIy6SN7kZhDV5Vpq5lN4snNPO2
Yj6RaqjxnW+fVumFpaeziNaUuwTDoDpIZ6N2xd0X4Cu4I/+YkUcmAqWMWl7CjArE73AnHvrn5GbY
5x/6/eQaN/oG1BH3RuEmj6vX8/IKUVqcEdd4DUsrjK2JxjGH57dfO4waPIkH482GAGXp5K+WUz6V
N4DvBQ/G4frpLbSWsGQUEzCwhfcKKpvyzgIxIWYd7hgAZ4W4IJj3kxfbHdzyO1QZUYx3qq1ysLt/
8Zo9tStFr7AtVUOoCC1q2HtCH91IVRxUxv/F++/UjPTdGRPvB9NSDL/uqm3NErcNSzw13zKSbsw1
ubzFmxM3yDwPjZqqPHodMyhOqh1qgCrrnUZ5jXpofFdgRKpar4rBsT2lf91YxemdWJRusygtTKBe
0P7OAPMpIoCphOnSrN1c95JF5zwxIzlJVpp2XacDLmh0Z3TRPrSdAFyPrqxmMZScmJF8wlRws+Rz
hUMhkZcB95FBc+n6StZMyP6Qm0WrxTiiIGCvYZjvbQFe1H9jw5jrpjpUluUiwAB+zxrSLdQ3ajzA
08Fdp11dvijRZvmPDengA96aZmfgs1WjMMTcULWfhnDTYzZchNRXMuuOtckLmOa/VTGI/4YuMTzk
//th5oeHEsSgAJpxfdmfAPqL2+fkN0leUlR2G0CADl7i9p51M26SvQkF7WQDErUv9rfqrv0e72s3
fxkxXf7LWrn75rvt0jooAgCtIwRPi/NAhjE+kLO3aChoTfZtMNgjT5VnTRTbLl5DTyw70R9T0rPU
gsJC3oUowIiRb4ouBFO6bncr27n4zQGyijkY3HfoA52vp9KEhu4vyrz1VN03WQGmffrDntZgzItr
OTEjrWVqkiYNB5VCSq32aEJtjD8P7coXsXg2J0aky80aE4FZJQzjj1az6TEVUWjJQ6cVXpNWH9e9
cHnboKqH7jwIN+WPrx9bM0na0QBzFYBW8c8BjH/taj4yb/6FswF7aBCKCUtAfs8Pp48iYCqzbk7n
2i8h45Am6roftWH3Li07CExWwZp/L5nUkDtaOp4uyIIkf9DjvmRCRV1W6zo8yzKHoIonKsONtcco
XjuxpW08tSa5RVr2GvJ9WGtGui87PxdkB7n1zd8fFhrGAAWiVIpbc/4VJ+k+1GqiEvp9KGlH4yaz
kqci6F+acVqBHy5u3YmZ2T1PzBixAB4M/U8/H9KN0Ev0br8Z3XcMYrhcMVfi0Jox6ZxUTtqR0AT1
c6FtUUB77LObfBw3gFw66BSsRIlla5hAoMCloXsrxVw1HAD8TlBFN6P0GZj0jaID29DuaICxeIhm
/JvzQixSQagHPJLk9gRwQrS+K4j1ctXtM/qlLMDVj4b+dTMLOG0KApb/2pGVJPsaylOJQNPGemm9
YNftIg+6LEiHQT4R/GzAsLpDncXVHMi5bzOywQCNeaArj9GloDV/4IAwIi0HsP7ca8q2LDOQHyFo
Beq2jlFOnYgXCmR2Yb67vuDF4tyJLbmFxIo5OWcozlX8nlaqFwUoVW+0+NZo72DRMvJNQ7+Hsb0S
mBc/c6iq4U0Fzhugfc7XaKIKp/LEQjkOBdYoT9wizR2Ch+P19S1v5R8z0gdI2qGO7C6Hl0LfgSSV
p4BNF8HbaTC6ed3U0n0GzNR/VyR9foWhZUCa4tqEsCpodZR9xtZ4ctY2TYqNHSuNuFRRIKsV6jKE
k7Z4FcpaK2kxnZqpCdAkwWizLTfITN7lutarxmc61TwoH33uxJaj+uRYHAJHc0pX80CucdD26YuB
zsJK1Fxc5hyW0aID/bV8k06dMgYR8G9+0aUPCmWPGPg6GO1azWcxgp2Y0SQXTNIAc9uAn0B9DQ2p
2M3EfRNQt4dQDmcrpfdlY/N8jomREuDazo2pTUMnLcI3bUOvsJswomJ8ryAXaPcfw+os6KLXsz/G
pJUN3Vi0ZUCQikTF73SotpTrB6i2PAp9+Hrd6xfPCk1ulOgopuBkVqUBIq5JpKLvCNEHCIOlnmI2
oHwe/8V3DIwLdD8oRi/w3/n2gUs1LyIDYSoxoDXWHmtDbAW60Xa0FjEWm5x4O0FtEcbYBaCr1Iwm
jdQMUEGIwTfdthFg50mEZ5TGQa8i19QMjC0gICcYiFbpY9bFiJeKg5lN1wzbu87mu4GEXqe8Fzl0
2LLsmVXz1fgj49Q1024NaTR/9XJKiPIJIJNgzgJDtbQ3JRQHQQMK1+qDFkJTLxOojqGLHYT+VIBI
i60cxVKcm8k9bAQHyFfJqVM8TnoM7CGqzEN+OyTFPo/XWqhLTnVqQorahRUXRlUjzhlld8P+j7Qr
240b17ZfJICi5lcNNZddLo/Ji+A4Cal5JCXq6++qHJzTFaWuBaTRQD+0G6ZJbW5ubq5hytErhwGg
5Sz0sZeGmS2c5ZWt2XsXd2omQgeHQwZIi55Gn++QW5sREhFQxoPWGnCZs50/cMcdmh6dkkpZUSZK
mLzC1NDCa3i5+XykWznmeqTZtp9qqk2eA8gBCLymFhH4s0Kitgzszr2rAN5ZCITbw136DPRC65lr
HOcNSafCwr031aDzEk/1vUbSH6JJThBFD01mLBRnNz8XkidiHMJZwAb9ngNoDKohyGXqZOdT4PVG
5XPAdSfhLLVqbm4oAN0uzw9gFM6TzaX8shXFF+v7Kg9Iw+EhWG8MiKInHiCJWt9BpNv6mxIXshNQ
EXEuskDz5zynLDOvctCHnfKvmvoQ4g2uV58HyK2Joaok0KUDDekPM4h0SCUZ2gyPHCDIlVmWQ3Fb
uqGy0zIiULaJYpT1q9JIu+3nA9/6dNcDX/6wq3vQABdfp/Lwziaq6ahs6EgXtNlCS30BPnh7HJwS
IHyBmTdPhXaqAQXcoxFkkTums0Con17yFw8qgBpfOI6AyUKu8Pe5sI7zQjkufNbKRwrX5Fg8ANyy
+nzBbiWN60EuSfhqwfTCo5NelSZuwXbYQLCp0NeMnke2BPkFHxm/an58ANULQUQUr5A+nt020lgR
s6NoVFtJ9zRAPTZ1s+1YjKueiMfcKF3g/cUx051HxY1ndLS/D6m50aR6qOBeKdvuJWuAjgDw5yuF
KeWYwTCFwMOSx9m+J8O3xIJLszYWYew2NExN+qgX3UqazjquxnMBOQIqta9CZaemlFGVGa+VZDvd
YB7EiNMXFks0oaYz4+5dCoPektFVLQ3Dt0x2T5LmXBrgOcd6/6yXyQNgneB9STidMjPQOF4/Jxgc
6PJQe3JLbXGOafmowZwUHg3RBKkCY2SHgdFdPuUbOeHJ1K5AL2BcfoX5wL0lOeC0DURMhfkM9zlE
VNusB69+7cq0iIq8gfuvCBhM2f0pnbYQzDnDewHka28EEVvYjV+0jr2Xtfcz7ooU7gT2w+ANCq7A
7XOrhh1lI9BhzWNHJjDIRBvBIvtDi521EetPheZSf8jHu7oQd2Y6hnYybcxubCGGXu+JGla8GPFi
MpjHsh7O1oXsMNTrxkaCkmTc687YBcRgu1iStZN6qV825btUxZ1D0cdxvWQztLA1TTKG8rCOckt7
M9WALk86bTIOYolyJ1hrJfJR1PYP4rGoENNRt5I37k2vtp58I4ODtXDvJzE+TrCFhAlIbAUN72pf
cWjm8sl7aJ3p4CbTASa43zmM3cGXVdWqjh2cGjbou0AEoGmWHVVtw5FBdMpvmbHqKgiyeWW6G736
oBK7vuDB14bCBRUe2+uep1+N/uKiGh+9HG7IDsBAgxhxfRUFZCP7oQ44NCh8jcuPvsy/8148gw0+
+KNe41ILt80+hVVJ1To+uPpv0uxXsUW/Om0eoBuZgimGEkfUW95n72yoV/0wBfA3jrRCwQSsco8l
9R5lod8PbfECgM+jwhT52Gxs2mx0r4hyWtf+kKS7YoTRppduk8n56ljThlvWEYSl+37s4GUJiMgF
gFrIYTMWzWPS0QoemcWTzYu1Q+BdO6Z3Ffg4kCQumjUppo3dExWkufqe2vUT+hmYTLGJAfelXbUf
av6lovFzTdp3fKhjPLFtMSZnoeAG0moHZ+qhS1HAUbaDcCBbe6rbQR/4tenVwXCTDdBDX2yWwIkO
rp5w8DppVXIHYNK60q2vDjGhTnxxbfVyGCcM4lESOCbz5FjF9kcju8eshUmwKOkGD8HvvdYdRKyh
8xXv7V571WG2GbABKncp0bc0g9xyEW/F5aNQfdzzOjl2WXnXmqDOTab3VprOy+hAAG0kpRWInMNb
1mvasC1kC/x5nQZNbbrwBKWJT22+VWXxvXFkWI30kCf52hJjJDVzR2V5TEZn58oeXp/1pjfR0XFJ
y0NransfUbPDV12nvfGU89HZtEm3HaQ829BTUWX36qbyrrX5OYY1acGdR7tWp15oJMx0N9mlBH3+
GnorAaxLHtqs3VJOI2YZ+LAxJp6RXQIwpj/a8fuUk+1ImgKA4CoJtdbbEKs8xwmHNSS5F1xZEEZL
TrnDNkkvej/vk0dR9YdUjNvSy7aW0p8hghJZbXIoiASbuXsRsaHDC7aBQZmp3vt8eiiF+9W06w+v
YIav1fLBzOyjNPAIyYv6hcBAZRJFFpbWtIR6vXU5wLmL2wGYJASUuN/PrdxgDisVHoJIYt4V4OJo
w9+gka/Oq18EsqujESeyY9ZNY57S9gvtJea3d3p3oba92Qi8HmVWtYupErxkPUbR7dZ3TN6hmY/v
xlpjCxP0LoJM1Vt58bfWO/1RCf0ATT1EIYvRKOzk2Z3ETyuFfw0dwVAjbGog42MMUdJ5P3kFFRtP
8xbahjeLHyQaUFBBq7LmKtI4vBzEDgpIsEOBxhVgoMIRmS5RzG4Ng+d6aAXgbQgUmtmtCbeMmCID
0VMt+qAUL5R8N11taf1vjgIHEOjHgiAD0aXfAwmeRraV4H52in+oHd117ypA5f2El6Jdvbpo6Sf6
ig6+vYVhczRF5DDeFfdqLzZ29HklRm+VYjbqZQg/Asf/x1MBVptlEkDkk9YH2Ute4F905+70MA/5
KkEbLiDb5IgVyABd0NEZM1cIlv8oxHnhklTqzXUBIMrG1RteVPPeXF2aNXcZDsyJxQr4LvfHRGFq
ryXrz6e9NM6sAB3bvM/b0jJOSfNSTPra04tD0S/Jdy2Ncvn51V426mEQuVObkCJ/bboCyuMekDx8
IZhuVbjwR/nfml2+8NUo3FEQeOLYGNLIAm2C7yncu3r4o1MaVAOsRYrNv1u8WfACYA5JvSQBBPQi
sdLApwTGYYCeL8zr5urBGuriMEEBOZ9V7o2TExZDpQLS3wcBL0TqpH4z/Px8LrfCH0InBm74QCjD
NOr3xWOj45a6YRqnpo9hI8+jIfYAzH/MSxZ+PtLtswM8QBAMdGgOz6ZTevAT7jvbgIhRhrq8XVVN
vIDzuDkZSLJjIjArBIXh98mgeARGcjCgVSRQU5pZlLDywYhwrn98PpelgWbbB7wHWirdGk+9+5yo
zcDtbYzytGQLE7oVAtBovvCZLslyDmDV2qoBwSU2TtRK7rvJ3Oe9TH2l9Qvo6UvEzi+J1+PQ3xeu
Bl+vlQ5EnjSCNPAheqvb1ZXxwot4T5MsXv3N8v0zrdl3qhM1TfEE0GLR9yD54/Vh8kE+8RP5N5CZ
64nNPpRAG4mPUEeCnHZ7mKixrnsn+nwyN9cOioFoWoENCmuA39cOJIYCt1x8o1yyD7f7ahoRkeUa
qKZQb86fj3UzHq7Gmk3Hc2pheAM1AGh2fchbQjb1cjMiC5nn19/8RzygzQIyqA5g6dzjCgWA6ARz
EHdrd51thmP13O7baAr0SH9We3NhWjeXEGJ3YEggO/zR4maeWaHIRgZPmwFcXTCOvMq3IL0a29qq
lGQh/G5mIrSwPZSwAI/MWzxWzZquKS+30n7XT8qHz/TCAt58Y4OPDqICqHPs3tkRQUll5XmBZEd2
3Z1Vb/VNAZZ6v8u2yclc9VDlT5+Tlblhb/LIHpeqiJscpevhZw05UnhubTF0AuuSrpRj+s7w01EM
AXloM7C60IyZYMzY/zDyrV4sfM2b0M/r0WeZngL4CdIqRofC9U/nLduIzK+O/f4i2w+fS3M1rul+
2PP1X2yOf9Z8fnOAFzmoETgUTmabQPmsX2njc9M6C6PcDp7/fdn5Sx/1pragI76s3f6wUTN6fb8Q
nreD54LzBx0bzdy5GpANJTkzS7l5ch7zbb1t7oywCcY9Pbnb5LnetBFBBMkxADUvDrRV+Pky3pwg
Eplpo/YFGmNWETiFzRylUN249Jh5R4/9+He/n/6eL+N8oM7IsftEmTw6fNhXOTTWPh/jZp68EE0g
aAs01RzjVhVNndaXtG+Sp8bcO+CtDd24MMjtXXY1ymyXuTxxEv1SRKc6eH/GMS3uKfwKR6f03enJ
QEMTZi0FZFLdNo0SvvTy9AuD80eWvhp/ts/0vDZsV6HcyX7aD+5aHsYt+nrrCrkzOvOPDr4O8ao7
2Lilhva+XZdH60QWNvvNSuh/f4MxVz4sLENzJF4+TypHPwTB2eBQ4i/CKxbC8oacBAyorkaaxSXE
OXTpKlSq/RjvW0/RwBxjKzT6AW5Gxi6L6U4WEGMSCVrE2su/CSg8Vf8etCNYAu6g4VMb5ne7EkGq
BHSShoU5fh62xtyxzMxgYdnjHfjExLcCvq2y/kmXvAFub+//bg08XP4+kwaPeErPkL+kqwdGiubH
Elp9aRaXn1/dx4xBc8cEAOaTqe5b2vsFuev4l8+/x82K4SoYLmF5NcYkEk9rBRpRoIt+08bmiRiQ
bjf7DQX2zmzdhd7L7eEc6DGAVQ4ixWxKTTJ4bJL4/A7VVm5NQ67qsISkciJ3pNaDv5ncP6PNJmd5
05Sx6ZJXGvLcNKTyqRxXdJzWXtOsPD4thN3tPfzPeJfZXy1mWyVAMvaX+yxstl3rccofW3h812+f
T+smGA2QH8vD1Yyg+JqtYjd1veGWCL24WFsxPK4vmDB0TnsoXcXGj0E+UHjAeOj28nKp43QrKK/H
nq3pmDmk0UpkD9p+2GChMuNFQ//y8xkuDTJbSFm3jak3Lbo33rdRnhgk0lPoKfy7QWanTl9MTWJc
Th08xfsZdwIHpq02W/3NKC645fAmgkfA7FvpTeZRdsm2sf3Ypo91sTNAbv93Y8y+ic2sKlZjbpxa
V/muzPy+hpm8u3C3vUm+Qhflf1OZfRU+AAgGyBQuTcG0cnfjU3rS7p3VtMETUR5aD/zsrtqjgkbR
ccns4IZeF0y4r8aefayqxFML9NFxaIUAbQT1CmJE2ToJRDhF7qZ9FpslOPdNBgcMFoBHseA89Ae8
QTa9qVwHqVEr/WmFPuYqayBLFPAQJKUoObVnSC+ozRKqlV6OwHk14kLDARAOcIcgwvR7FjG9MjOy
FFU/2V08DgUKodI3XoGsdc7swLZdWGzLO9habDKoIDtb+5zIlfX9L0Lq6o+YrfdgQF6/hA7Taer7
bVtbIdSSjtBv2vy7YWaVV65raNEXOOLA4++rNztH8NRLcXszm8DIHdgbKJnAk+H3BS0dpvFBoIht
AVW2AwsWIVO1cWFszs98TzfQZMzxn7efT+2yQn9+xn9Gna1greLSciEicOrseOXYns+Kn9XEAkC0
g0ZOW3taSmi/JvLZkLPVbEFqnjSF1Rx2zn1/uPAjq52+lxu89bEnfr5cGCHO8NoudViXRv51E7s6
+eLCsIcaPYlTfkAK6mwfxDocuc/sa3Y0EbGANkDb5CW1Q75bWuhbhRho6f/9vHPgGC49Ayw9UOxV
befrKXBcibmQxG+nvqsxLnv2an7cYNZ/4jR76V506MWvhuPURClSgVhZu/FFbO3Y7+6zcNgs+QMu
zW/WFyNjZsZdjdTXNT/t6dRaj58H6tLvv/z8am5CeZZmNPh2bqN83MT9ni4t3+UA+iMwDYC1LkhR
nIOzwBz0JB1A5EAXZ0123lsH2q6+j0PzibypEApm9+mDt00Xqr+bGxCPP5b76/Y9Z3SnTUlp0SMu
YIjj5wTAyB2AmlunaPyhzHe97kWfL+TtWf4z4OXnVwvJSq8lvUT5pwPn53Q8ULBZM/M1/5vu5S/U
HV4a8IQ8hyLBwmIY8yrFJcrrfYftIVofxHQJ8nRzOhds339GmbeBCFxNdN732NOp/sIsGdHS8L2C
oxYzyiVw7s0cfTXY7FJauC3UEzsNkorumw1HFmq/QL91oU66+Vp9tXDGbBsnhALtFvcjjlZrZcGs
+Egb386i7qu+vyjiqxUN5bG4d4Yoz6OuhPBJoF6X1DSW5jrb0CZjjdkIVLfwfvF194M5QCyphVPv
5q6+WtDZrqZeRSBBhUGSOIGBTbtvxvbl83hfGuIyz6t4b3W8h6kRYeg5P6DIA6ErGn4+wtJKzXZU
YtKe1xpGkCmJjDpddRq7L6GL9fkwty9UV4s1qxCo0Vcw3bhUl8Vz72nwsEkiyl/r0TxorMXzsfTl
RHwJx92KdAtRuTTJWaFwsQxWhttgGUGotuCiYw3PDaCfn89x6WPNUnDDlF3xBEspeuUXOt4gOrKQ
cG9XAf8sozlz73DzrsGFtRtPYqeDPrS+tFs5Ocs9tFGBHPSNSD3yh+ob2DALxdbCGs7pFaVnF71O
cDWpwLl00jfpvKVy8/kKXlboj0Psanaz5FF1meuWFYSD0m28rldyczn54ey2/nyY2/eOq3Fm6cGI
K7dEiodAUaSii3MubgBs5wLBoQcs0OCzt+F/xaW7yozmJXyu9nIsGgB2kw7d+KKFUxYNoaEQdHnn
V4uUtoVInGvWaL3TtXWeGSdL9ZFrsWMWs5+fr+FSOMzyRmHERIPIi3EC4hKm7bn15i1JjC/NYp4y
BBnkCJD6aajNwOrPzvT++Rwuv+CzcJulBQWrHnQOgKyq7GTP7TrsqBVSIFfje/E34IXrrz9LDlVW
shQRYID+7ayGKV3butg7WXJnC3v1+bQW1m2u4GI1TEtxL8IbTKz2LiGwCesWjr6Frz9/dM2qxhTN
hHaIMb2yCUJp1pcx+fh8GktjzJJBVpRtMeqYhgNYrbib+rPIH/7dELM8UHK3S5tLXd54eVhbG4Wm
IuxhF86FX89Qn8SZNdv5lZBJnddI2kNAgu6Ot5FZoRUWNmMAOOeE18ZhU2Rr/uhuu9UQssCywhaK
0M/5jq0oASg60OKXka5AUHXZoX32wiW05O3uzz8pcc6lGiHPLjOOpUCXAL4h78N62muBDFonTO8A
E9jDEm+BXLlUE1izHFJWWUoyijSloLrNYrJtRxB20Fl9zUs4VgxfMvswKC+EW9bCJ1mKrVlqSTIO
oI1bo3SzmsiyhJ/op2qRJnR7I3pgNPwy5p1TxWFZQTNvpOCajPWPrunfnCFZ2Ii3T8z/DTFniac1
wJu6wLuaifc7KX4w1FBuWvpdvNH5luNjxjT6fNNcvsqf0fzPkLN7RNkKz+g9ZH5HkBfujHth07BQ
7Y+0Kv8qk/0z1CwF6NUYUzEQdHYt+xhn7WmK+cIQ/8+F5Z8xZjmg5olX8gQrON27R+/RXWu+cWgf
t6CNhGhYF/sxgAKUHlHI5Phe7f+N8BrETf4bJN4sOTRQFRbSxi2CiWKLR9KVksm66qalmueyVn98
NkBHoTgJiQQ06X4vP5xcpc3kouahD91PtoFzJzoreB4coyLk0ZLk680NdjXa7GgF5q0A1gQpz2F3
tFVhBpFPZQafR+LNQaCbrxNKwZ6es7Mt4MlZ3qBcNPt0iwtz2BhpJHG2fj7Mzcdz92qcWRgmjTHV
eVtD3s2AsNSlNw78146eTH/MNrC1kI3vLFTbN1PH1ZCzqOwp5BmnFO0cy/3G4p8mXfIeuD0AoIfo
QBsXw4jfw8H00m4cB3RsRczW0iq2FSgyn6/b7c/z3yGs+Xs7kQ70B/oGd5Um0QNSHCC61PhjsgQh
ukTuH5ENifb/TOUPtDlYkVOlSZRxGj+MFvX1BkQhBkiyBJSi5H+T/q5GmweDy5ypgt3CKSFfOZi6
Qkh/8Khf/YXFDh5krkaaxUDBIdquYqD1JuAxNFZH1mD6k/qrB4KrYWYJqIMPIx6d8JlY465sBT0A
0MctPVtYt6VouPz86voji8JN68xG+6nPfJWKQKTCL/Olk/3WDRniQFBIBMya2H+QnHM+aQ6owOTE
D+y9mu61e7BgImMTb+0w1kOg9Nx7+SJOdL9kUX9jhlBVdQGHB7EVFOvZlqq1pqx1ux5OqoGzU9Pe
Zcp8SxK09D7fV5fcOYt3kD4p7JnxTgjlpdk4vUidjMhkODX5iJu4+GKk/basyn1ra3em1z47mlzS
ELw1N1AtoMsIs0A4as5Oj564ZhFbRJ6cIg3rPtuCenyki3CCG1kJr3Jwl4OiO/6Z6+4W4G1RcIH0
Uya/EaNcwxR9IbHeqF5geAFmCvQlcT2d83JFk8bwSUFNBpEsP4d3zdB3G5U/iy5bODZujgSJCAoT
KQop/Nn2HZlrT27aDidqwSTMhCXYkNYQei6rU9nzKfo8KG6unAcoI8SD4Zczp8BncHvOREUHFNDP
NpxttWKp1LwVAgAuoXQgF+jwHGwHQyt4PUPY7xTXapNSx9fcyu/HJUnfX3o78/C+HmeWYNthLHtX
9fQ0mcz2deGN+xHW5b5SrD2OUGVeVy4ELFPp7Tqz36WmEZZ6vGEN3qXcmB/i3PlRNOV5kCQJ2pbp
xxb47aMzjqCKats8Lzdcqw99OW4L0rB9VrR/0WqHD4qJDIRP4YG3/3uuq8bxgvoZhpMU7becxNHg
ZIE78AXIvfPr5vjnWiEXAKNC4SNw+WZXSbUVPUB9LQCKeDfOfiSiMf2cAsXX1MOjRorRz6bujtlD
56upXhMjOwotayNbOcHkeadYQmCpLO4YHc6iEHGQsQxabqkagmIC78+Qm4Kyk9EI+LqAhxOMHJYO
dGrhcQatgxqu3LuEGLZP4HQeuFm6gkjXZjAgKW0r7g+t8lal6T5hM0aNkpukaEafMy+qvfx55OWp
oe66SuwImmc7g8Q/KqAchrjdyJicmXHmZXNAd9onWdKEsTVWcMeovsBPJewtdte3+ocUapeR/L3S
5ZGLNIdxPIW/NB/vYUN94MSRBz31Vk6SDbBA7JoAgLIm6Jj+dSQtDXgFRqTWPec2pFBBDIdnX2Tz
7N4YnXezMR9I5iKVU+0e7hy67+gFZM09CBDJQY/yCQ5vk9f4KRFfwEC4NzP3I8fVfQCxFtXANwON
t7Ia7nMPui094SejHUffdIcq1MtuxUh9tm11B/XBuyyWb6CO7syBgeJJd2aXbVpK9gWgY4HpVR5E
QYb3Zqo9H0cDmJQmzFobM1unXWH4dmuFZWFGanLBk6ZxsZoKuo6n9Kvm1atSle+Z1A+8lw8WuZyJ
k1qJkny1VVb4yWR971sN8Bw7OZglOPAoCw+g/O/BEjqVChyltheOL9wKANG82kK9/impKFyXiqHw
BziS+dyFlTgcrHOPH8ceDLTMiNq0+AZdNnCvocThiuErvPSMYOzrHKHonY2EIIZay9c1SMWUsLtm
g0tCS8seBmDWWo+gPiC271bqmTiV9GExiWwjET9tVRxUmWwzeBEHaSay0HPLwRfQ/uym9LWH14Tf
xEYb5CPe4uvmRQOw3BqIDJVJt21THtWkHTkBMrLIX3KHHw3efytdhUc+eJpRkZ5zNZYhukMrPXY/
ynT6qLz23RudH4YAGgUmekEmyLFMxshupqikIyxKnbNwxQ4EGVACtPpDKGM3URFklf3kpeTRk/F9
l3aTnygStXYVqYKDtOg1G0Pr95WgXyaFvlDSTCH6EQ9K10QUl3xbFepZT63XNCbCZykIB20+VJFV
u+8TgfCIwwZghRjcJSdsIL8m+TPJQO9XNXt2ZfmdMAb0mi5IBOmCMlSu6KNaTE2oyBDqHduVHPC2
srAYijL8eVWe7lxerMiU/oQp/YE22oMGhbuh4jvcSTZZpn+vY6P087gMZdEdG1E/lFxQX8juXjnl
M6xoZVg3dN0X2SHvnRCS/esuAfk+Z3eOoFCdj/FmUZztnp6hdX6kMg7xKzcCF3FfFvIn+D2BzC10
yeX0CFp0509d+xLr7dvIxr0ZD2vP7Lddka2MJsfrIjq3KhEf8BPRi82Y2h+4fT636XQfdwb4C1bx
BWa4TwTUcZ9mMuoStpJSMhhZqzXLKHY4YXvIhjcgdKQXPD5Ztzn9BkGys6rUmSXNW+Nk2wy0+rCA
eQy8Z455aR+rpjzRsdpCniDS4X5ajJdn1Zzf1YATVVmznZRac0NfdQ1cSITep77nmAUUR6znDDhv
IrpvkJJJ/KkdnE1jVutc4Vw1zXLYUJ7p4dg3DzXydJ655X0PCb4qZme7loXvyFZheXIGVQfDBatP
rjIRt2Fmjk+i50kAwiZcR1PyBRLF0DXIh21vtiPExQCvssiU+XnLu73rGGcPQq6R19A7m2v6JifJ
9yQ3oqHjJfZU1q2aQorAlVT5pLAAx6LGWzWYeuCKCuIGWfG9MJqfGdXXdsNc3yl5FzbNtNOIN/m1
4uemYPwom7TbS3L5ApbzVVXlGSWTu4VJT/5et3jwhn4PQltrQO7TAlqZZ6+oSNCb8blI25VrNg9N
D/dPeEZCqgFCj8Be2kezsr5oTK27DB0GcKHPjGZTyOqu8o1BrluWlAdZmlpgA9wW4ab20Gqi9RtG
DwrUc8Xsr5klznwYVhoB3UO2erbW2+KbR/CENxp6uuaEtqEDG7MQTtzlYXAUdHhEqVaddPJggIyJ
75ajAfs+Tfdbol4z4v7QrbSBTuMvnG/1Q085uTh72UGrtHXcJbs4rvcU5SGeOitoVtcd4k0/w9lK
Q69XHeMqf8SxbPhwEUUV5LwXsbNKmwxxNTmhNMofydgeNDxi1ty7HwFNgNjMwTWGdZIDepSOQSeL
u4EOY8DGeMWJseG0dt8GMQSVss/IkMfCQuzn2hMb8lerdO7dsTzorrayCs+AFjkI+h6HfoLqIaQN
GYsNw8b3WztFG1iPmS/z7iGNywwY3EEL0oo9w6H1u9diTnkNcKLXiWNFgObrKyOJWg7RC5e86Hb2
VY64tXiWDIXjnaFx8OL1pecbiuP/zQZ7axdWGg5juzVYeUQZ9VS45gp6dc+yAR23U/FdaoiID24g
bePYw9w2l+1hyOu1gEIktBp2hcmfe10v/NiUla/hcKQQ9wi0stmMHV0BK5r58BCMRjFZaBmhOB9T
qfwYXtZj4h1hZAJVLAhJEFfjq7J3COisxnNZJDmUGpwUkmtU+iVFhZmWO06G18Hle0s1W1i8ow2V
90gS08ZTzaZEq3+SxmZo8ipkpFkB4rSqTPI6xs2XLtZfeKWlgUx5cZ8LYKcHkj/oWfICSZrc12gB
yQ06rFvd3bEpwR6pJDrxufE0EtL6OP+i1hnPkGi5b032raF8TQRAozVkOmUe5WoIpxg5J5M4B6V1
zqvm0GnT61D3PyE8c7CcDnYw/Hury22SJVtAXDeWYjgXUxeM8s79rpF+W5SQK5aQZ5DSqoPG7ba9
NkV2oe41IR4rT9ubifwK7b11bkC0xkX10eV0Le0KXIcsoKYZdXza4W68xrmIFxDqHKjQH/Iep3rJ
yYGlww/W2WvCyzWMzOuorLx3uFqxsKo4PH+NI0zsg7pjK881YQrkQKNDo6Bimkn+BFvdDjY9ruPr
bnfy4NviW6MR0RxEMlwI0AifdOtMyxiy8IbzLmKICtUs97GN91pvNMHA3S3Rc0g+pyjFuItCwk4e
jUmXQd1727IUK3hEPnhF/1pDzipInPQjTvHsXnRnmYE+wyoHkkMdjmSCA0T1apvLEaPlxk8cjXwN
+R3iFxyeomPC9lInKPBgLJAl71abPbpj1YR9UTwVJdlwhrt1BXdOx4wj4KahTWV5ZxyuT3ZXfp8y
iPVkcHYOJtNSZ027JP/O2081FOLHpML+YRkktNzk2R5EvM7TUoTZlFSo/CAFMRRjH9plq9/rl0tB
2tXOMc0QI3gtTALoCnRoZcXJCTC8xB9HMkTERUXsSfrKbd7dQ9pkI93+YcS9i9TjT3PAQlTpXk7x
phrhVpOL6kR7Ww9rx6JBzqBwTqUL4KehoValLEGQDPZK9pUeVNY4bmvVTz7oKqPfkcGGUCDEIqxJ
HTVJvJ0B7Y6Va9FHqTH4KtMJRKUKwiR5gVKj50uGP8blNv7ZTepym7+6SVkey3ksLf0kqfPuxPI7
bckPwcV7ktdbF5rFlts6gX6R8WkN6J2K3HseauO73lrrSlVJYDgD9TNjYnvYnanArbQtZK5g98zY
ytbM19IzfKep3usRRq8oHyvobrjZnaXGbD+x7q7lzoQHvvGOc30KdYJSntUo8D5vE9xqSniOja4R
7qYGmfdk4QavpVU60JPS7iz25QP0+V77i8bH9RizByLautz0Bmj/F6xHoMNZDyqQ2ns/xcHnk7nV
87geaNYpGFOiOjQAzRMboXujLPJRJX+hKgpHJiAq7csTjfkrbq7iwh44Vf9H2pXtxq1j2y8SIIkS
Jb5qqNl2lWfnRUjsRLOokaT09XcpF+i25UIVzmn0S9AHCYuDNjf3XkOOJ9dxED9BL/e6bjPpr5fn
cbZm+XmQRQnWVY2IogKllUna64azHawTAqccoDpVGmWgRHdqDKAP0Q1/cSggTIWRe3Vv3arcfJyV
AXESg5RaWOr43+zm59+2KDHUjeqKWqLdN0CfjyGDGJ0uIJUIVE6DK+swb9i3j/DTYi8+QkulgyVR
HISuYrxShet18NuySN0hF8MFWhL8AH6wSLaKOd+jiPzQ1wgfl3/FuVP1ecKL4k1S5nFD40odx9n7
C5jj2rzS+D73EX4eYdEc46YdO0YymUdFPvQaBjdzKarRQtjtXVnRszW7Twu6KBWbXUSNWCoTBgpg
z/UnOMojor9dXrB5QS7s2hKTVthS8drI1LGemMcQ03UJieb6ThUODml55aM/Pxrqt7B/hs4vXUwp
s0eu5IAPEg8r3zEenGFYD1zbjO1by68AhM5uFEj3TMd2ody+OAppY3LuVCOEMGFbdZuASuHZGv/Q
BPJKm7pXynlnN+vTaItjUVg0iRvdkMe0BhANneAml2HUX+EHXhtlsX62qtyinYg88lK+anH3w3b4
mtT85fKhOD8MenKQv5wFvBfV715zS0tEKIHqA+QHBco6TvnESHtFzPrsMBYg2vNhQItxMZuEx52r
EV0eY4MCWh/Jvd4UD0Yn/s2q2bNaKaSXIDw3/45P14CuKWvifWUc46rzIgAta/7g8isqwGcjz6dB
FuEvmvS2405rHO0EZYiyz+80i4eX9+X8GFTXKaihEHxY7IvOulzZSYIFm54oYqd2Fep7dkvs/44w
/4JPS6USRqNJYoTG2kFi04Euh3q/PIlzaCVIu5mu41KoryMYfB2jbjXZAioqAeCUIfXT0IXA8JGs
9aDdZSfw41gAxZF/NSh6LDpmB/XSxRngpHQcFDDlUa2itQTNaFP66tQFsznBKg/Aj/tR/ro85rnd
+k+GY0Ln7Os82zIeU5PlMH8tcBGCujXUm8sjnAtx/xkBCeHiPLgMmf9AC2DTtHabmY1Pun2Tk1NR
/S9TwUCLYzFMikxDgzaz6dY7aB7AZvWaFsy1uSw2CByNXGpGZ0ExZEAh6kfrpKFjv+VXheeuDbT4
UIH3avSux6IZ5FeSVVvePyUdWcWN+Li8Oxf3H4u2uID6iSSDbBN1LLv3NP+lmmsC0+cHYA6o4uhT
fjM4AHdWG4G7n/XBRJhq0JQeFV7x/2IWLv55cPDQDFvm0Hmh81aBBXocZPRaJonr/e1N/W+DLM7X
mDNUe/EaOIr83hj7QBuuafGcyzwgNf+faSyOV+OyGvXmBG5UtN3I4nlQ0Q4NlYAmLEira35zZ8/Y
p9EWZ2w0sPWoOiD3qMw1gE4emnZBiYoGo9cwcNeGWpwyXDqkr/VJHrPcuEFmUKls3SDgRO7q8h6d
E8YwPi/hIsWZGuYkbj/LxZBpNcD7CLfcXJ41YB2SaWqr9xCLclJUT5GBPztV1PiXf8G1PVwE1Nkb
tG9rWC5aJttk8VG1sHu0nfWs4NrWT5cHO/uu+zTdZWbctlE/juilHaXewmsjpndEHwMFDx1Zsk3T
67uiRL+Q4plcV1um4FLaJEWQt2PjQdZ6lXbZhrRNwJ3hyk+bz+oyZ//8yxYXqMMUomU2gc1RRz+T
zEQpeqwPkTVc2fFzwi+fd9wyv95gWiZKKBHPUqDreGOiMp1squJR/i7XTSDC3keNXOUBzERP2RN7
TEJ0Jvhd+pDdXCsWXJvx4qJrFO3wvhwNeLRuMpn4GZ01n6/F03PUchO3KGwP8WyA9NLigNVMgUg6
1AYyExXoYQGYZfQI6bhmuNOJJ/ZAcMFO1PS6OjCDeu3eZ9wbO78kV+71+UtabPDn37E8ehIloLbT
E+OoT3RtJE4cNp0Jh1FZoGk6k6+m3LD9uhiqK1/YuW/8y8iLo9UKWFdbtgLCpnJ3WUKOOmQaa60O
YhxtakUet3sfkIyg/ReMAVxikOxAjIaawFKRFPq4etTYmn5k5qHtk22L1FO31lc+6vmgLFcW1koQ
YIXFKcCTi/lNjeTVlEfZaUbzT0Hic1CG/NQHSNjP38eNeX9lwO8nF+8NpOoMcEAXzryLAftU0xsk
T+ax+SNDtOw7vzf/8qIr24vuptDOgzSY+OqqPMP3M/R14MW3S+B0PuA4o1i4gx+vvaqAj/BS5Q18
1XvUkwHHvefpKEn58YqH1pU31xma1tfxF59sJFUqoD2NjvG4alFDPiUri3gl9+hH/hRvVQg6RBNq
gTsGV5Z8ptF93eN5ZAtIvtlS5Nv7ImYOjJ9IB6zTTbyRT/l6/mzFrbn55xynrwMtlthFP6aEvC18
MAbnCNbOA+HGtfPz/cB+HWOxjLTLWExtTAZy5YfyHtjlcNrnvuWhFf5hbq7Bpb9nExgO34aOKMDw
9p+P86f3H2TT09hwGvOom8V9x7pnNbr7tjYfNSveXtknwLy/7ZSFTdINF8g3FGiXuDe7KytUgNP8
ZCu07fR0OJR5KtdGDJ0zFxY6XhU3s4tCdI+eKToNzDG9Mq2ODrfe2g6orCh+NDOwTps4/5DdeKc7
0Kk0HfsPnsph3hp44xnZR2SIl3TUgjEaSi821dqV5FcHryWqTzc6iOJe56gnSdtVXAAAin6GX7Tl
yZH9g6j1TQyfAl0QND/y1GMRa31zgoh757oHvchxO/C+9fS+vovqemfmlotaINsPXMI4Sbi+WVr3
HYxQ0ZdByxUes8xTjqlvaKSvI20ag6Fu1xnj9Uq18RtpIBCR6c3P1pSbjMaPYwQERXYz3aOnhSbZ
EG3bilW+nqJeJ0wAErJMrs0+PeRj22xiNUJQVb9lbdF65tiBgdS+Dyx/0Cf3JmLprUmSP6lGDQ8H
C0iPTIZYlZV02tsqA1spqns4G7DpDQnGIwwmjmMbHykBrcrOCMyoRL3N3CiwIxMWGM5dLcZb0xEs
gN71hjr5qTPgZKhH0Fmy1VNZpWE0oNyWJvGDTfIHp6g9QkzH1xQ6vOh3Jn5RqZ2huWiEWo+MAwpA
I6hkFnZP/cyKGFKqEWQq3hXbzCg/hj7NVqmOR3vTGEaQd2RY1WNW3U5NFt9Os5dWRAsbMBuArnnS
rbJOe1fSzEKmD1rQJJUewLP7hmupDWsMFKlF5nSo4fI7aOy/E51Zflm5e80ahN8ZeuOlluRw69Cy
bY2kYUNBFV8xG8TP2B7+FEVxzyU6JGmVjw+WS0uAOxwoi+SwNnAc7FhubKp6gGpLl+9SqWBBkqWh
UuxI7emVqX7YQod78Pt6Ho/p2mrKbCPobInNpU2+UvbYesi83zLeH02e/ZCJFaOLX8NFHj6xXkr6
VUuqrSoAlp6wLjk2DwqxPfwr/ppEjdTc66TVwkLT5bozAeFSzlitlBNlPqCXMZKZHmCTuDyyUZv8
tJ1wBdtiXEcm+x1TQLFgb5d6BieHqUjtTSeGH1LXd1pDftlupqMNXD/HGuuD3u1SKMX090lEb6j1
XnV95vcOXZmTu04btoKlTr6KXBi7RCmEf3OJ9ggIj7gIBsjc1VbzqIRz2xHyzuN8D/cRwPScCNpT
UBqoUp6FfVdjb4c6B8y9vkWnbgiFjgUCH+K+pPDBLsry1k2yo4jdezz3Mj+PSughjUa26aruXbMh
oyzzKmh6E/gUSd6GqkpWbaflXlvF9kpzpucihQoHEDQhUdmLhL9BU5B3ZwDqMu0ByYoiICAkrI0S
CntStxLaboIg81azol8wUNtCx+NnJnNrU2nJBnQeETL8yYsnDRC8OL6vi6oAsMI4aSMUbkhc/Inz
6j2tmxWoCbCTsLE8SHXfBJvCEs38IIOnuKeBfQylWvtNjxyAvXhde4B636oSZ8sWYusY2k7LFYzh
NAbGWr/tW7aLI4BAqhGCV40FD20NkYkQCUwBFOUAXOlfcs4mnD3rjnQRgwRN+luDh0swMSJ8jRdP
qZb+JrOPIVhiZpBa7NAnAEj00GVI7ORe1RyorSn/qaflnSvFAT3sTdEbm1RiiaV9kyudbVu3fojh
wMON6UOT0V2aA+flpjcTgdKISJzfSabWVVn/ZKX8Y3dtvoJN204jvA+rHl3lqkTkIkODElq8rzkM
UYAth+nLT82p6KrL8BvsVGxhHh8FLne3ACvsAK/YIEq+4AcFhUjH0I5pOAvo3vQD/qW2TF7sCIgU
YohfnOTbMRVsNRSl8KwJzZZYaWElCAARAIwB9xJMySMERUIgFxBE+QH3FtrB8rbMy9851LE8jp4f
QAw8DfsYf+ogJhGasB4KMyAj/VQg+jcRSieR08QhF+OLK7M06J2iOEx2dmhUUW4muB+2ZvHgIDiF
QAxyvyf2jHa1UKSYkHCzt9xq1gWKZD7EG9cy7Z646vZtP6PS0mln5Rxh3dWgPZ2t3D5ftTXfTXn6
qDvxKy1xzqMiXlepJHttiF4FLhYYPxt+BWyEpxqZBVAZLR60LnPXfYq3vDbWt3VtmwGmknjUTH4z
BgX6oeCAGCv51tnG5A1WNPrwqsZGWflTT1LhGZ3+AEziIRmn26xBHmFFfTjkyYMkPEUwr58sUa7s
RH4oMybhMPY+tTlK8/Xg+H0ZbdK6DFPAQXMTsjQ6Yp2bqqe00mvonaoVG8WrTIA7KkoI++GMvTJ0
LGYFive+0N+dMYdtUe/yIB/NrQAMM+EwJ2qGKfG0wpm8ppsAWKhruGiAAenjOvmoiaxR14JbL4IY
+pUwB2qnMYNho0BB0saJrTX7rmO4MJhAI3mcnFNKJ/zkAcz5jjVr01ZASpmBI5NHrYOhXMqBuQV8
Yu0O2kHjyBPaSj5GKtuT0t32zD6IGHydPkmeYLv4VE31Lc3VqlNQQccVBq8nwE9AU8pSNQJ+BLJD
CxoyNDYcBz++OZEOsTilmk9yGDXW0nwrpf6rHEkwVT2eTr5JtF1l8fsJSFog6dessw4Tg1/TbIiE
KPajNN1HXgA0EznOltnVzSDgNsuBj6AM0Y4L48E0k/0EJKvXquY2gccpNcWPOLEn+HTlVkDS8b2l
5ICiO3xJEms70FLzYw3uMxHE3zqpvQyymwAixWmKaXaEJeud25OTxdMT7CdedSKCclIPbQ4DrrKy
V1GP7tnQPMGkOfanBmBo1PI9fB/4aDX7jzkmuqcb0z3wh0Wga7LZKenuRKXtbdau9AYnCTZbMGkI
zMR6ZmXqp4OxjTroAJEpjBSwnlr8B87jW63kB1vGT1MNKOyYBYnjtl42PvQuCyL4FA3k15DkWySg
xz6jGwqjojIFmhWmROvJqndD9MOgZaim6N6aYO/VT09gNGwGpa0n3FdE6WFsvfW5uB3gd67bpUeJ
QBYFCqKAFNb0bBrmTyt61DvTN1OI5uLyHrQaSS4NMjGtB93YDYkCKID7JsgQbmPsNexuMsElq0gD
K3ppmsanbroq4eMERJM2AjCXZgFP6IcsE3yarum3sRtWdb8uULMq4KFEpQoZ3mNu/icZU7+J/pSQ
VUlUdygAWepmfyQOnPuchSsbSEGxU33sC/LRUbkpCOZvROEAy+okE34BRB74Z37TgL9sJb4aeMBr
Fzym0rMGRwJhWsFOyDWeIrvbVjZDVG3WyRj7NWBaEGeS8EGBPR5yiFdSvAHN7OnwG9JRb1BW4ukN
h2WnGeAx7wHc7qssWsEs8rli+t0IoruQRdjYctezcaMDYAs85qZGgMrx0Jxk9KN2YihCTKsqBfiB
Yg2GMagaKAijdZpseoM/AF42IYsqR9iu0AHABDJ4ajpR51ZNCOhTGfYO1IzdYhWT0m8b+1BnUSBs
fa71JWA9NA8VMlkkR+tapkEz6SHNTd/Q0kNqMIBueXtANvwA5PAtM8u17AyIT+YBBRMDSCuYEcw+
YvaqR6zIu+kASWwolTYbntZIj9UeHDlPoltFBH2EBRqc1bAsacTgNVaPN04UhbmGMJaK0BHy91T0
dzF/LWHdMGPhIuDmotJAEKrXpa4Ce4R4hd3vBHMCZr0ZALsbKOoVXRk4UecrgctB4sYpfw9xeWJd
u4ka3bf0ITA5iAR4SBBYjpb5nQmBEjwS2nutr3FTDT6pIryYALIWMG7nhfBU3W1IeVtBqxkb58nJ
kF4HYHoVA8mADt/gylOEv5hAuyWj6l2vu6Br2q2o83DAjs2PmwLhqc2aV90cAwikQb1VeVRpfm+c
KhWvnVQFyJE24JyFLYHsQvQCAzGwVNS6aPsA0ukeEK23USSDUqigbNPbcQCsrSpjX/LGz+pq3zml
r+OLrK0+THTjrevj0rcRPhPKtqky4cBFd1UnQBvgD1L277D22zDAZGuX4oVDgwlUDzMF9DwbISII
ggpBpcPJf8W0D3On/kG6fsdT9LOidiutX3Ae3SgLOaDtPCj6a+DlLYDAYWEpH1j1BkjveKPnzHN7
wzd0iTwkXbFi8JIkC4B33hCivTq8+9BJfSM6tStxpbUFjNEYcq0O8nQ1bBYTUayiDF+Q8wD/O19p
7ZrFz107SE86YgtShMF1BFodwlrtH+AMlUcoO2T4KzTO74qpBQI53pRdu6Pjc1XAHRBQe0qse7NO
dnFLUNkuVlOvA+aAyF0PN7XereB3v57gUSx4jXRGHSb0VmpENzcPgJUO8HbGG970SMtWk3hNhbZK
q/JQuToQo+kB9exQtnj0w+G4LCi+bmNdKf2RarAeNoE1FUDQIpZuu1a9mo67cmpJtgz45VVmWc8j
1Z4mzXynNizGmxJYtX7iPxMNX4+YikceDagu9O17XUX7YYxOqpDvGYE5nSP158mM9opaTygoPEJJ
Q3q67dgrXLHlViNChVoCaV0KBcXQIHIfm7gNm6zYUIkbbqDjirYGxMDNHUkbGD1OLwCwf8DZ60ZN
pT91RhMUwO2A3oFyW5ZtDIobeDTtk1loO7OO0XyW1tsEy0avH+J1wsxgiNxTqUV4oyWx8ICNgL4q
H4D4HSloe+VTkRCJhK/9mYn0MHB8UkDUCH9AucYbcnxuI7wKwxy8en9ycCABYsWJtWC06eINYtja
A3K2u5FSPE/Ke6uvAT6VMlA6/RFbxXPcopMBV+u3fuCvCQHDImkAIW/0tQmIf8gd9daWuHmmOnkX
PDugU7HqteFGT9ATdnqynjL21Eo85Z0epo4WDBRlR39FaW+to7gefSON9t2kCZQ1zAD+FZt6ZlWJ
TPwh6eDss6h70hLyjAr0m9JEjYvf/BnF9i6u4IAJq8bKgD8NnbNzh7wWytQO3ELBPtXAPhv2ZWEd
hnh4VFxsjLhE0NdXqIacRMsgVseLU6uslUvpXc/5Vic40bE4FS4CTjy0MnxH5JyL3kfUySiaqs1L
L6Jd0UAo2mjsx6yrbvqEbboR1zWJwZNrmcU8HkEoT2kJ2kDDPsrEG5LiFAQK8p7RFKhRFgVV3mym
FGQ+DBDP1oC3BQg4VTG8K4rMQ7TNW2xBarWpnGfJOcwaYaiKmwQfzaj3XQAnGxRC2vEOlA/uTT3d
QBECVldjBBIDr19iIM4DnvIfdGh+FgN9IrTJgiHpNA9Gq0Cw6jcwinwHyWLw2hnrPuXtzkYk9aDQ
tJWGJVYs1rZtpmVwm9RvMij4oF5cxqgXaNtqAoOJWOpXVWuQiTVHJGURq9ftZN3Xon5F12TtsvFU
lRDkp13ypEqHh1MSv6IIdUuGzADtoLPd+2KA63KLcxAAZfpqjQUkT3WZhXLEb4yybD122gdKTDYM
HqUdaCPEp6087vDN4dmXKQdsMl7+qZ0BUOoc8H9qm2NYlPmx1OneIDly8iiCOaIVZDmwCnjpUYFP
TqS4FEilcF81NuhO0VEGHc13nOi3gtp3Rj3+jPIizNrpZzQQx2eA9RrGuAHE94NJe4OSKQhymSqQ
M+k7t6sZIAM5KMGZGnxZmAe3dNdgsJycKWWoUY3gsHXgGiAZfC5ZAv5XWtxkHAegSsdfxdTtwYDv
vDyFOlLkVKGAL+agt3/csr1PhMYR+Auxmsap8CtLzGERz0Lot2S/LpdhvzcovtZgF11dwVHbGmme
nxKEFloQsU2Y/nvK+mvyn+fsWqBWTOfqMr4J4iw61SO3EKuFk5yyAz2Na9ujO2cfbZ2b/KYO+5/G
3Fq7WtA+Mz0LLl3ovxADuBVj0dKDyU9iDUBKnDLg8TQ0KJMCBAjcIP94FS2bUACzADNzjGUlu9Ph
IARFY7By822ihtU0s2sm7l8e5Qzg48soi70aO5NEVd/mpxiaS4OtNwE4dfTKIGdX7NNUFisGT1RZ
0Z5rx9S4KTskH5CujMAOvjyVc/pRFhASM9YMsrLg3nztNJRRkheQOtCOSR37CcrJFB6cFds1xoPS
+nsKmkY/oX4NQoN9DcN7bh0/j71YRyt1gDZyk/w0AY7sJ7bYmG3y+/IEzy0jgxm2AcQhvAiWpx2y
RIA2Om12qoz2CTq1VoCADsdJpr1cHmheqK/tLggGYykxIfDW0T39upBWlfQwCO2jI57DXl7GT6NK
NrAQWZcNiDF4pV8e7ntf0YJXILEM/A9dmyU9viZ1HeHSzk6F44axQHU50vZ91mxzDk4s/uKhqYor
h2U+cospMgZGPtxIbTx57HmtP3WlJKk1ltsEXVsjeh0MZ/CjrssDgYolLlkUZciY4knbDA00UGx2
ZcZnWpmQ2Pk0/Nw0+zR82mtRhGJtdnIMT9vU2zLkT/0GPREgIg62zwN9D9r6lc/w3DozGyYWUDAG
vIot5pwQA5zTvMtOtMTcSr2P9nrHwk43OlSD4b0zAcJGaSeuzPbMuWWMWky3EDTnxtzXyeamLGB5
aGUn5TQfll0HmYHUEhS7y8fo+zAA/DqGBSfI2X1qCV1sLDNB/QHDCJGtxkSeajC30GN6uDzM9y8d
zXd40s+2kyYM7RZRpog1FUPvJT0BO7RWVfIEWatrLdpzU5nRrLN6tw5o+2LFrM6Vo+bK9BS178q2
fGIVfgsu/piDIyfuHfrQozw2596W9qCxnwlK7FrOQ2DSrpyZc7P9/EsWB7XqdV1NjcJ3oiPpImyv
AW92ZePOQESQ6sDC1oTjoEVsexFvdLyRHFfoOCDZaD/kk7iVKegtitFXPtOwLXs45oPlzKIRqPZO
YJ5c3tPvXwb89CAdOouhQQhmieFQWldP1cDSU83EvXQzUEDZqDa0HUvfMPIErZg8ZNp4BdFwbpvR
o3YxZ8jp409fPwxrJJnSO3yQsnY2dmTvo1bfdF1zBUd+bhjHwDkyTAv8Smtx/XKnZAMYvO7Rgokt
VnfmtwZxf+XSOCOLNrf54bHtuJYBlMRiGNDgCElbmp7gSLCeTUqckB8MHz2qIA6uSc3/vYO+BnCY
VtoGm+954DiXwj1tXE+ZrAd2tP/fKgQFnZUbdAHS8Q0HDTMAc/7yIfl7DC8NubjjJR7aTpw12ak1
Bhn0GXP9Xo2obRe8fQJUcSOgKh2krox8SKzAylzi2duCh9pGPF71epSFKLnIIMtIE7oF7Bt5Ytao
qJfEb1DqRie3gJKEA4sfs3G2JK9+d9zYOx26JGAtD0Z3mGr2rvL4x1RZeN2joOAxw32q+iLftxYq
2taAskdfNOgeZK1fTcVNrHQ8+cou7E1IhVqFE+Jbs/eOMMTKopGz10WdopZZD7BpmiuiiWls20if
AqZGBy81afhZ0vVX4socN76u5VdUyCKucJOC5o7sE+rHD2Nj3Ff5LklI2KGieXnXznADvh6UxbE0
+s5QtKjSv/gssW3ydfm7xty39C7yiG9uhPbHuRJPvidQGBPMEMuB8Bgz/qIgP13vZkxFCbUBfNhq
UGvBUANkxpgEdLKe0dcvvCKJH//FPB0HUQT5Gm6MpUWBoFVX5QZiGE8g1pp3L9loepW6H1zmwZsN
RV9j7USoLDbKQOLYoHdegWver+FHdiWufd9cG7Jd//kpSx8D29LGNIlcNB/rbiVwb6UqQVNJxxEu
rpyjs3EAViNwNnOoDZLVAg3HxsKctDROT/1KhmRVhtlKCxk8QuAeuBk310Rqz8RSA6A7AiKT7tru
MsiV5YAeWy7JsREcdgVOaEEXg+XXNN3OJIi49ineMiayRKSpi1Mboe9BtUFAHz9wjKC8Vdv+rlrx
9Tyz4rnZpiT4Ny9b20QEB5/FhFzet+d0Y/Wy0lGqOKay3JpWLfwUjVswltNru3YmrTBxUQCUCTMN
MHYW06OVpMplMbS8fRn26JGH4280zHSvBwot/UByg+r3tUU9c8ubeGJANsukNqS4FpkbYM2yGNsk
PUG1ofZttHPBqMY8jUfLID9QIXoFiOSaU9iZb8EETIdBhQ14U6zt1zs+N0AZjoo8PeXpru5QUB61
EApOsYcb7ErUOTvULAKIz2BmJy7SKMGZhNAGdY/OpO96YJYYe8nh5+yi9XM52Jz5Ckzk8/8Zad7e
T/FNpCIzrTFFTC2nMI4rhf4CnFckSsOXB7o2pcXqDZ3TSTc33GNtQdbIwAU3dmjCO0FNrqUvZ2K2
CZQ2/L/wNPqumBcBq2E0f+cEHG/x0fn2r2lD38gtgDjrfs0CvkFtEH5/1y6Lc8dydugBH9tAFrik
w8B7wDYFPpKjYChXCQgBODdRU3lWc6oIWZntw+U1PfftQRAQ70+o0VgY9OvmATfAUe/F1Us6fHBV
kr11HV9dHuPcvn0ew/w6BulHq4USn3nsNLoRWbmxen6fmeXWEfU/psnirnPBf50nBObn4qvmIAD/
f6Sk6o1zgL7IK0FEuTyfc/EYo+Dfh5YoYvJyk4TAc9lKSsT9kD3oPhwOAlReQsfvAtfLj7Gvb66d
i3PPInD8QDSGiKgOJ77FRsUGHxpjSkFt3tKdvCnXM8o6P/bra+rCZz5ngGYZ7myHQNZg6eWBQVrX
UBioFGhviVugg7382vvg7CAommINEQeR/X09EhZUskYdMJjjQB5zSN3bAGLp6KJd3qgzhxtm7Dr8
p/CUw58Wp0G0QwOpEExFJfcai8Okra5E2bPzYFBvgdcO7ujlYpkoPg5Fg6PdQIEvtYKePww9vTKN
a4Msvp9YthzqNpCycBJtE+nqmes9VDOs7kosOBP0gED972QWVwZLUwjMVKDipXoTJpGxYhEJoOjk
T33/JGLtn79Evwy3vDdiDfcvxNeOJrSFgT5YN7AHpGx9+QyYZ6LPTPlwobLHoGa9zC4cJVojzU08
LjQNHdOK8cBO7TfpcpBtYFTsodd3aDN5a/SNL6CVZksQN9AWwfXtJywHKs++iwTa5CTqQiOpXuKY
ZB74AXc2VBahE5tvObMbH8CjVVWIKoDg9M/Lk/h+kL8+kBYHmU+VQ+DuA8qBUwXgGRNPNkPuXx7k
3PbPBo3wSQW/AY2Gr98kYLsEqqC4CnRyItCDMNA6tat441AkKR03r5zq7/sCK0gbCRVuWYaItgho
eirgZ2rU1rEqu7uqibZpRAHw6qEElx//6cxQiMDdNpN/kKr/peJ9ylAiWhdxX3U42BCdGWwkDd2j
q/8aoegYpVduoO+rCLIs2F0o4GBEBNKvq2i1SRa3cYXjBgXMxnpJFDgBeR6KLPcNIJMuz+zMwfg8
2t9b49PMAFDLMkcrZg2P36IBQBnAx/9thOU2lRKPKjM2jxVwDLU9PUIP65/7DWPNKNxWISBtfGeF
JLZGdTFqxrGu5NahJIjUrCA7AZVzeTLfs6uvA81n8tNy8dKoSglA2DFvwP4YnFe7WfUge+bRB9Vf
UNkML4/3PXJjPFwNyI4hSkb++kt8Gm9QQGGU6JUcI/nThrYsI/vSra5M6kzjE5rUWDzUoB3L+JYz
MgIoRpFYBO6fKoBRboBXqLmdn4YygOfXJvPpzXVfTPPc2QPrjLqQNpt3bnHSY4X/S2ME9t5b4NWg
P5Y9IhNa9RuB1usjxIByP90ChMa36GBsQNsFV+WGhsmNc7yWHZ1bZ8tFYxSa5wgly4TMKbopSUsX
GWZh+QVgC6NBASBog8vbee7bRi8MtCVCUdJwFt9CbDFhZDU4Z0477HpDHfCxKw9F8aAZx9DhPb8y
4JkYiafVfwdc3PxqzGo+2qN5jHUoGBs+s1//wryuXPznT9CncZY3f5ahdx6DRWg/9MPaWOlhHsY7
qdbxluxUOP00frfr5Mc1NtiZKjFO7qdx5yP26fsQeQn9N4VxS1lvOWcUqpa6G8BCCupAWv4se/sW
YuXBYDb3kdJ/QxeJw2cFUs2XN/avQe6iAvnlhyzuPtaAkBHPqktipVbyOfrTH+XPPIS39t48mncQ
mH2VXQCEfsAOw/4a0e/s8f20DIuwRLupzOzSMY/9YAeFVAcHD78OuoOXZ3nt+M7//dNqm+n/kXZe
O24rTbu+IgLM4ZRUGmmCJnrsE8KROWde/X7oDXzW0ISI5X8dLcDAlLrZobrqDamg4Cktn6W+o1/k
7ivIWFb/CMfd4WBeibY2qFmBPOfi8MTSlc7CiM6u/6nuiq0UNWtfTlmLMzuGcCUv0Fzkwo2q2HWA
lP7QSV1V06eba1BZH27MRux3pdYcm0a/H8vyHPIPsBnkTRXVg+Ma9Vc3iU7p2N5IhYLwcbh1RWtb
9+I3uphfkhj12coz0BE1PuuWn2/idMrAhPwdvsmtZwVHaQA5LGafg1h+RokFcVxR3oM3P+jhaHfZ
uBElLP10au4+MEZjOJWTGOWIX0xUaPARqQBpoQEfsaWnV/VWMUGdzQ2s7FOUadQ5SicLhPtaNHZ9
qu5KsIG0C0YwQe1OSPzNBNuR/XJXtvlr7KonIDaZ0xWdBxfHv3NHkKKu8JAbMNlUrTXBAOcnqVBv
TMt8cHXxJWnRjmiS3KAQFjy0PZjfzjv2LZSXMY4/9VF3UobuMR2BqYVy9VWRxC/8aiAcAHITUIQU
eZ2xE/ZiBb1HrpDdrHpkeBVB3uaqtaNF1G6ETMOlGSFvb9T2tdy/i0BYbV9v7jvLO0llBTbcFO+K
Oj2X/RCg2edToLeaTVmMJ0pqSEYi91/K8l2vNsgippZjpagUpRGSxhjNnfxCfApEb+ciEltHwqHJ
rF9RMsDCEfboKtzkhXZS4i68wR8Dm89YOChd9N3P4k0QFyPNGe+zFaJ3CeS1trMmd7eDjtJbK+/p
ASPOXRsP6O0ACUtUvAZUj+ZJ+M2iwSNq3bnLOZryPsFmsyp0lD/bL/g4HurIe0kD6cX0dA9CSUjc
evzmN75l10b5uZVp95ha/TW0lEdcFDKnFSls9WW8V1rhIQqtb0GZ905huNlWASa8UcvWu1GVyolM
/dUfSt0OsurO8It9osKdb6rkVHvBjakDYLciwJF+o725KmI3g3pUFCRq1Up8UQXzM8zCz8Wo3EPg
OFsgj/de0jU2jwAUYqd9ItzpNdrprpp6Nk6wt2IfIjY8/izd7i1z3dopRDwYGmWAQ1Pfybh+s5gf
/MF/l0r3i5iYh0IIJ+jtLRYFKgD4+ktRVT8ktYM14SLfXnrVRhPdY5AlN36uwWAxzRrIkeiEYvpg
ROZBzAHcpmjNe31DAkp9WChuRJeHW6Bulc5tV5LdlRPSnDmo5orcJU3DCZmjPq+NBqL7nnSj53qO
pHTfO1JmBof/06E8fwaNPaKbQ88x2QnPLFBMib4ZQKTbUXZM9ESvB1u7cM1ZQiEImYFjVcdNs2FD
ohYQbOGBHavbdLueIS5InACpkTXweFM73/zLscX06aXzcjxXsvAlL4RvqJ+ie17BawzqggMhqI+B
LEfHQil+AkQ37KDqMLlO4aRAXvoaqy2aAsgAZw3Swungr+Q909Uwv/U1RYYgAnHb4unx8ULkTABC
q6CpFt94B+VUH4YdctKntTRn6YaimGwC1AJVAOjlYxjTbciuzGR6EpJPIZPeBLnTdtLKSloIo9DZ
tybIi0ZBaJbECbWmorptiGdeuz+CMT8oRQVdKV2pRayFmedsCjrjmcFjjSrstgw0JHkojUTjSnVo
KSelEsHrSQcEhmTK7OPIvCz8LKM+4L0p31EU3SQH6fT0RO/SQm8hOcu2uPqlpt8+WxAT2I3FOr2l
/ipLRsMQcHFQAhGUX6n/uVTer++/hWLUVMiZ0KmArhA/nH0jHZRtCXlz2n/AigGbox/8qypt5HX2
0Wl4U7fxBujXd+Ux/ArCO6g21r795UqMmL4N1NX99R+0dCB8+EHzr5mSaucxlaWp9ya+RafMgYCE
XklZ2fW+WlmiS/N7OfzZTijxhFDrBvseQS63QwvxUni5PqCF1UmfHSuqyceJtGK2akKjyxFJz5FP
NWNnCN/aAQ5dXv/3e0LFUQcFC0yVUBiff8a+EE3MQsg5pfRgCMWd50YbP6r3Q6vdZ4KwdmwvjYpD
CowxAmkGAoMfTxBLEMQITSIO0q0Oi2WgzuPku4IGcLcr4Ro95fduALp57WGygKI10JT5E3i2PERg
C7kpM53+iMWc/skN3k0Ztr76GnrvafYdmvHWrFIYGO32v3/Iy8izpVIpKZKqAwsz7Qsn10pH9+9H
6x8eKYzPUPAhonzC3H6cWNdsoAH5HM2j/suXOyTbqoPhrvUhFp7xH6KYH6N4eL1bw1QTVEfN0T13
QzEMAZL7UWxX9vPyQvkzntnyTxHECcVe4kFdZ2hnaXaUtxM1aWVBLg4IlJo51VVR1JiFUTs9x6mJ
aXNz2LHq+xi/Dl1zyOOVwu3SecF9BsCCRht35+zzsPeagNwbkSHVg6GW4GWx9oBcDkGeooLkwFdk
trV6sJNiK5ARwQjmmVeTUIuTn8L11TxNyPxiAW0LpBAim/VXJ6rxVDVzE0P6rXTW7OtDubWO5T+d
r+QXyLdSgVaVedNfakLQJ1QI+fzaSR+sJ0ld0+5d+vSXIWYnAuduJkiDhdht/WQII/WDdBeaoGy8
tWLt9HH/mrOLwcxOAEuKZKQtsLis+V87zjTK23I6oBKXvaYVlHtFblbu58XFYNErBBFtSKRRHzdq
mohSisshJU1M8nK4pNDqry+EpQ3KtUGXRZFpS86/kFUqbtkH3IB5lDuJqzhl2OzCbM3pcnkgf8LM
vpKv14pQgkA8FwX3hDaGtmL5P64PZXElsMxw2GUg9Fc+TlZcdwKOESw2y38dE9HpIPn5IvxCI15J
GxZXwkWk6ZdcFK5iWasrzaXADSvfLhBZNvvqELevbSnYMl4I18e1MHdgxxEQBoEsw6yYHW6o5mi5
D+UagzPr1Rdq3GF0a02pfGHyLoPMX5olfYPc0LE3TwYMqgD+y1VHLeRz5H6+Ppql0uaHSLOidZxF
ozK2Ameo027cXxJ5M9Xd7A4fv6rDxL3blHb3oB6QStu2yCWn9lqSufD5PvwC+ePnK6TcLNBfUqjO
H/HlsUOUFSHfJvq28tKb68NdizU7zrOEq14pSuVc1q5iB5TxPCE6RcOkfOCGu65Nnq4H/P1InB1T
H0Y322q1knHigncmg+43skNh5tE9x8UWxmZ1l7wa22oj7+JD/zPNb5vKWTM4XjhQPoSf7UIqFkYS
5KF8NvP8EYtLpLHU5p427tq2WFuxs02olmNHME05t6pyDIMBZa/S32SJgB6rTD30+rSuDWv6zhdb
3gXuX3QJq5bnmt1DhaYJuakhm14PszaoWWYG8LALGpMwhYa4BVJR2O6Mxa8m+odE88Nnmh0qMMIH
vxdi9nshHdRQPKsZ1qXdKglyZf1bswqWmo+jmiosh2Lb08bBi+hnt4835k22VymkOooT2sHObzbC
7fWZXAs8O2YkaWxqypa0qrzqJtTTnUqxXU7TvUb/JpDi1/9buNmZUlrDMKouCdWoSk4cf20k6y4t
1IMb4f0lrak7L+DGUXb/cyfM1UMHHRULtwq5gZR6O7rdd8Tl7lszjZBB6IpNmIrMsS6fhijeYGFM
8XpMT6qJI6UwlYT59l+uj3/t2LFmx46B5ZiURRw7LYLz8Q8FYbnRHl+yLwkfGvr1kS+N8V3O2d7+
RFlvZeMs7k8T1K5Csmnq8zwmVyRfCgtLPmdh/i0Xte+uF080g//uScTEX8SZDbNQULgeRiqygSKc
olR/SJVI3SmxEDuokq8hTLVp2fx1mF+Em52mKkeBVlWEc19z9S2Kv8eyd0rk+qeP0IIh5fsuMl3b
sKLveLK812X5JJeedZD1AmUQb5tHytE0XESwhJuhrz8Jo/GlT9ybzFMkx6tq1OVKaU/hgEeZbL3h
xtpT6VUOtRb6GyGcVEq09rayhLsmDY/CpO4xor8QV+VOi837SmgeK2VCKNGWtISzEWk/rCja6Zn/
q5G6YJdOtQhRNz8L4zgJQ6NONlHdNfqbdmqUa8ZY0m8Aw2y+wO+Zk6n5VM2a7wtUHCXXL1ASllCV
QKmyux2MhibCGN2bef8o5Zzc9GhExyj87SCEEr6UsM5N95uFW4Gm4f7la/3OaxrMVmWaBwjWoBmA
zJ9b2AmPdrt3IbYNCZ5ClMXfXRGDdr/5IeamsbV8I3UGdcKH+9EuUNB8TfqSrae+0M8GtWbsI7P/
obXuvtGbFjWy7qBrwVs3GUf2yJk0gvmOtOIzNMeXLsYYspdHGhAW6bIptT/LEJOfQfae0Zh5wVv6
uxpUNDzyBpYOjRG9bvWdp/ZoCJWPQhHp9mjwffQSJYTEeAqT/t1E2acdpKOoaWTJyXvVoiTTNpJp
pxXCA3UcH5W2xo0vEO/jEC9LwURkKTNC3F/TAM5y79C8O5pl/K7WOEWjdjTG7Q8zEiF1xO9lGWzC
vDVvfNlAFS5ABaM175QIybpOEdEGGOMHDVTa0KRfZD/dNEqn2XLZPBYBxrr6GPqOmUsvLq8FRo1m
kIcwygapGA8TRtTQAp3GIzqkw0FoDWsTU7VzEk+szonZCo5UBs9ehfWeAikJnZhI3I265BRed1+W
1o+66f87d5TaFzhLw8QIEP2q2SVqmvAVVDcXz5Fm7ExB2yRC41SSsfLcWEgKLsPMGSu5ngVtUnR0
ro2DjvRXKL2CAt76ZrxW454uxb+2z58BzamGgcj2Bu8togHv47rpApYRMnUzhsWbppWfqyI/8o78
1iGuGkjtD8Xv1yidU4Iz+wWcr4BjQZxDSJgDWL08bsU2oMKCyuor1ETkaWLkvDoh2uRSaDp4Qwpb
zddH5/r9tXh/WOCGJHgzFHZm+d1I2tVZv+N2n/TuDr+kplspHi18RjpPf0LMcrtAwHdWUgLwG9lZ
yJEbBOZgKZ9FzCavj2XpwSjJCuUCBfQ5aK+PuaqBF6oWoNxw9uJ2E0Vo+K3VwRZmC+ovDhmQjOE5
zvmNQOawyYDTeXbTs6LdajS1Q1SDrg9jYb4+BJnN15hqjewnKKQPUX0wBzwJOJ6SXrfVtQlbANCz
kS/GM5sxd0hxhgIYCl+z3ZQvKCV3B38DLw5VCxtF1u+lY4X7Nc3wlQHOc+N2MFGfhvN7FssA2dU0
+5qa0s9qOilNX1qlNS1+NHgcOksQhvic9wcpM3ZJGyXwcdW9dir2/cm7MxjhLb1vW9nme+mcFStr
cXGMF0Fn+VJXRmWJ9I50LtTPGRlhMmIAPRSO1kQr7loLqx49kj/Dm6VKeZD7aSaG0jlBLylXvKPs
r70p1kJMg714BEaNXEueQHbRUsGOigc1fr++5Nc+0fwUUnRZT+pGIpMykYuC76WO6RNmXv+AcGWy
aDJP5x2p3awsgVlwPwoDn0VqkP1MYSXgQI9TsQb+/PqQfi+r2Yn+IdR8BYxDgbJzAKDAER6EE965
W5y1lZP3iI07KchG3EXv8id68M4vdHYPMu/B/y4uwf6+SAtnv6Hx1azoxZpXbvfkY/Xdp+NOUt87
42eRgVySurWLdPFDXgScLUbkhQH7lD3LfttsKXGpDsJwWFyHO33TIdDoNMmudCaw5pp1yOKGQ5uB
hjF9d4Q8Pq5RwDOuWkWFeG7iT3GDAnJ3a+DbrEr+ys5eHOL/AvEa/Rgoy9E+k9qY7zqOdkUlqape
cnENUC4vhqHnwkho/ZlzGYJsHPXSy6YwMN9kJ914W7RFJdEuvii1rRyU24oOMVbv76h2o6r0tXge
DupTitrpTXa4vpaXACQ65WVFM+j/QE2YFRXKPBgzoH0iyGZ8Ye7rh0K19c/urXsQd/V9v5cP8jfv
Ofv0360xDeJS+lUgW8mI0Xyc60AdTLBATIKcvYUeFPwMbnj3DzkQDnUgNaBoGhNG5mMUNAc1OY/o
ohUByNeqA4M3ZtJOT5qVpbNUvvgQabYfW0kUijzTudqP5lHy7aaHgr7Fl3gv7rIdwMy0267LMiwd
32wLpDRIpyeQ+MfxKd2QxoLJLDZeuhvcfttHKwNbjADBC260ggnK/Iqt1dGLs5j1YQ5o35b3RfwP
lxx5yP8CzCYuS8Om9Nj35xqR71H2H3O0Ya8v8qUNJ4HbmTjWE1FpdoBoQ+Spo8Q9Ok629cJpNHmp
CmvXwkqU+ZsGhxhlSCNRZEW7rROii+xhheF4MpC/6+NZ/CYGWgcWHS5AEtMvubi0NRHrd7EYxPMo
WqED5/SmDsxv12MsjgYxqknZQNV5lnyMYaaN1Cawb85jKeLfEQP/pLzg6pvrYZbQMXA8aXQDUyfB
n1Mc+qiwtEyLxHM1uj8HNbfQSzdepHGCraHPVI7Bu1xKGwkDALsvG5y/G3+rxME/DJfnLo80gF0Y
jM7SlAot6YwOmHgu+vwogBVE7mSPLdrKcJe+3GWY2QNAy4WqVVtq031aodYvCY4bUmG5PqdL96WM
XhLYDgpRfxkW+b0fR5LSjWcpah+HzhjQlJ7wjkbwoMnxyvmwGIwlAusPG+6/7GbqodSSuk7Fcxq8
9tb3MvteFj9b7b8/NMkTkZ1hKSKXMEcDJWai1IUvGOcaMG8vjJu88g69POxHf1hxh5ZlVvY8u5MN
0ZBFMo4p5fi48lvXSwTd78Qzng90jcMX7OA3heNtxydh6z+E6E9swak6xXlEZXWHNu/ZOK+lIosL
BaqRhlzRJLcx235gyoOhiEvxrOgB+kHIKP+6vkgWH4jyRYTpw14cImbRplXmKuNZRYihcQV1own4
TISu8qog/xolUPdaPS42QxN8Qj84tmXAe45oxDutsr7GaVnbkhb8XPlZawOfbUSI+YIO+4TzAGYV
8iJoe4NUzXZ0AICNbEpH2Lio0K5smaXTjkREA9CBeoT2e7IuJsNIc9XvFB4Po2zZUiPb3CZ2i5LL
yuimtTNfWypvVZ3Ej8znd2p4EScxS23wC3dEe0A/DmXwLVGzY+nX0JsiygCIxb34URnYKbDuSsE1
Iy30lft2msC/fgLHA2oSE11u/k7qo0RvmoCCWO35p0bV3wwzvdEr5atXm19DT1zpoiw1x3VQP/+L
N33wiyHrkSrg76OOAOvymxSJnJdpNyV30dbf5dvyzX9QcSJUd/4pfQwoTWyvT/nSl1WhJvNtkamz
5nd/l4gC4GBTPHtICNthLGLVoya6DcVyDU2zGGoCtnJrqkjIzJZu34gd7weXFLBJtq2Q7KVMe4wF
f3N9RNMd8dcHvAgzu0M6ZUTh1uNm9sPQcsCI3KBOdYt3yq/BIoluveQ2xyF97f03pcrzsNTFgOyA
fUNdcJZERXre6UGuGOexQu7BtWIUrKMEL4chiBxdR+SojFQ+qCcoDvYlcEKUbJ+a1s96jOHetFG5
8mWXFrIGu5mSKlU7aQ4ikfImCwyTa27oZCcYDdqh70HwIhin3H27PuXS0pxrGjRPyNST0NTsHQGX
tW/NKB/PAYQ6O9Xw/cEdrD2aUdhvOz39FIsqVkv1thdwH1GEyRCqkfONC/QoacbthMCPFWDViaL9
QLvlc1D4N9d/4/J0/PmJs33Wep0rBOlgnAchOnigMsKoTO16LHdZZZ3Uvvl8Pd5iFWSSNZm09Hg3
zt8emFeNaisxJ/1O2Ylfo2N5Gj4bTrOp9gFvyE29FTfmQT4Zm+5R3dMney3vrB/Xf8TSlrv8DdNd
fnG4ULAdIDZnfJcIJIggPLett+06fXc9zDR3f639i6HOPn+gd22fo0d4Ftq9iVRMY6yVMtcGMvt6
SHWYCDXU4zkM400m+ujpYnzzdH0Yv5fpX+MAXIdYh6IgyTRLbQQtVuRwNIczTjhv0WE8kH8ekttu
4zmYWD6snb3LS4SKuk6Kj0ShPDsRNYoOcaIgTBah8zpZpHl2gb6+UnMKh22rOGIt57bhY5yAe/Rd
GbbVTkrr+1oQ3+W832FBcOyV+DwUxWsiqodKykM7HtvvqjLmO8xcJmMV/VModsnKjl/c8Be/fHbI
hsg6FbQr9TMSjIdRGz+T/OzLAJkuXz0alTrYQb5yni0tMoRMeeqipowq2OzjiAirBX0oD2dPeuj9
F5CZa9nH0hFxGWG2W9JeagxPVYZzto3e8ltpFxzq58kitzx4ga0/eGf5Vj50J2nlqFhcd5RmdQoV
yDX85QxbFQqHZRro5z4Jt1GPu1CW0/SylNF3LKE9WEl8ajvzwYwEp1Wx80axHfudaoNu31o+spSC
TW9NTvGpBTm/NsYwpN8fD+MZIAVqKE76rP4UnsqTuoluAscgte+3sp09B8/po7eJMP5byTUXS27I
pIgSejm6TE/p46HVtX7Z4+rCXr9J6bNSOMa367U+qg/WHvl6+Fi7fg824WYty51S+vn2J+OHf4NY
gkhS9jFwbYbNKGL9RCcyPMRe73QimiuCam3b2lh5Ri2t5stYs7UWV30gKgK3Q+wzz8PzoHz9h8PM
wI/XZE2Ru897gjiHZmI+HWb6XX7T7XElombaOxA97dwJNmtwOUleOhMuAs6bW5IG41TvWDmq525T
Tf8qxf1PP8GxEj+u71aq6Ds1FzDbEJSjpjUQpIfnSo339JdfufePmS/dll1/tDBnQRfW3OVj9wZ4
dO+FxiEX/R+lrxzCPLwzYyzY6kp8G0Ssq4MewGjUlVvgxt+CbngFWZA7gxHc+1L+KRLa+9jz7ns8
Hu0RX6hNodPKGXvxS4WdA8aK9TcxLZ6h9FBb7puveJg9D7q18WvpQQLoM+nBjCE5XCwGOMpljxi4
bi0NMqoif8o1WNfsVKlofg5h8amqMKw2swReWNwAluneIrXCDFIqT7k87irF2sqCMjiFCHhcl3LJ
1sv2plQxomgwO+R8m0yUfpWlcZ9jPmEPfXLoJuiMlB7NVtNssxMw18T3ZKjEz72V3Lo5/mfi5JhZ
qC9in7+LPNVuQrm19pExfhbz6E4KilOiNAgY1l/lCmp4V8DTqc0nVRA3WssfK3VMl6LMkCkz6y9o
4uC6lWl3VjF+91ItuO3N1ukVDZCMASIdJO8Wl6YC+9lcsAVZ3mJ5UW69WngKJOmniei2XVbFMy/3
b54W3htlcTOoKo5qk1606Zto7Wgrh8by1v3fYv/r5qbykgkK+UFpPag46mZl73DtbrNk7Y26JDrC
8/RPqNnO7aRqGLXEG8/yGJ+TfPiEwgC2MEC2brTKkG5zMXiG3Y65VtDeaVCH6pAeaGYnRn8SavFo
CW64j4fE3AUhCGhKmJj+xTRK3VxPNi1WgnYlud81/GBDIVq5RBfLGpe/fpaq6QbOXV1NqlZs68w2
70q03pM7YWu+VDvrS3VTPAyftJXUe7H4j6Y9HejfzIb5UYTSuyYIgsrV/SY8gBNs9v5OvKkHO/2a
vKS0of2fa532pYTxIuT8MErqIjYSqdLPlntXeT91/amJHldO2MVFxw2lI/zCm2/+di7TVmushhO2
OWoP6Y1g57vmzjtGJI09kLn7YieeqlXJ15Wo8zp6Kqbq4PVTkire9i6+bfF9bHWbIFRW9pSyeKAj
ZAjITeZVO6+jGyL9Ez+YVnpi9U6Su/g1GYGdFGSZmp51OyOURmdSvXYqxX9Wedc5FFb3w9RCiqpv
fQEtYxRvwxYDpm7A2CY1pK2ilYexaTk0ymM3md+Uev1gFIPvhIFyDwzJMcLhx6DUZ1Q9f+R9tDNE
DFhFbacMLR6DcruLw+EpbY1PQqDf6/LQ7VY+7LQJ/koEJt0kBNugX8w/bFbXGiaVPJ3xRHYRg+0P
iJQ71mNxQ33mSIVtZaaXEk/6FIYC74da8W8O5MUzrU7MSpYzazhH4S+XU15pv1vZszlKu+jbytAW
Q0kw1kgLUBCao5588Lr0TdiK6l75LmAJhVvPuf7RnifP9d4x+2f/UOyUwvaPazyBJT41bUbI4dBH
UZmfc0izQldiPQeIKFqBt23KRNw2buSlNjheamwJDkqpXJiO4YrhPR5Ym9BE7CDPQ86q0Nrjfb1J
iujBnRofgdT39vW5WToyyJNMdICp1KND9zH9y3u3V7VI0Wgb/TCDU1ffmIh0XI8x/Y35ypoK1jg1
aKCwxdmLTwy7xKiKXge/WB2LrMX/yjX2vlV/6kBUVoN/HE3zDmG3cSXw4uBI5yEsTi4q84J5aHVB
HYq1fh708rmTm5PU8qYJKAhdH+Di+jJRCdXoFImQlz5OIrkdlmQG6ysZ5Dev1Y6q5d01fryPuujL
ZAy2Mq7F0hOteRYzrTjkVmczGmaugXIIAwtjud5WGibGpSo+ZaMebBOEuB4g2Yv3hTbgIkoCNETp
3jKFk690b3ptCrtySN2tFIgyntdF/E0OlC94XxtP16dl8VFz+TNnD2bPMiPNdUv93B2zt+pr+Dnf
+bLTf/Lu2mOFTsoRWf5jjZTMT2mlN7Qaerau+1ZLcnxd9bP8WN+2N9pBOUgHWDoSHKijsbeO6ba+
K1+tm1WF66VHDrI4FEWp52MRNHtQuYOSR+NI5Czq9o2fk3dL+lpZeek+vAwif1xxbpflYo6Gw1kx
kw1K4Y5ORy+Bk8etvXJOL20igCkSNg+6pfHfx1Co45RZVozamco17vEnGup7qTNXlvRalGnAF7cB
Eh5i2FiDftbQsK6r5wSNrJ7Nen1FLkfB3QRjJs78+WMX9LeeSjn7pmmjbeSnjmfqqPOsPHMXSxsA
D/8XZvZ1dLP2x9Yb2Z436nGi/TWFHfw0nHaLSSkigd+KlYhLSQvCHAhtMjALlPbH2QsCxfXHQqIy
lVSfssx8qiTtLpGGLz3CUKWlfTJy/e36VC7usMuYs80tDLJZhVavnfGJwg7Qpl31JL6O34JX6ysl
nOSlOBcPAN5epZXMenHtXwx2trXl1MP1N2BBuuLehOWE84cju6+FsmpbsRDJnIg2OABNPPW5kE7r
NUkSZKZyzt+LrTjY5Ut9rpz4WUnss/RY+RtczNyT94A55/XJXbgxQWcrIHjA7+AHMBuiCycl64VU
AWjxXlfhRiy+ZC1WlJM7uv5YiLi5JGs6tAvnlkkaJNE9UTXk+WdraDSLMNfduqf3W++0snHG5Pn6
qBZ234cIsxVjWsDK8L5Wzp5mvJlwQ2xqcpui9f9B45ZMCwSbCjVGhgv9cTtkUdtD/S/Uc4PyT6rH
du5j0ix8xej2+oiWvtNloGlOL04toQmi0kyq/gwf5ckPtRutMSOb3dhApakf6uCzn/7qMmnlSF7Y
7h/GNzuSUQpvAi4A5Caq2k7dncyNbvmOMCL1h2+SGHQr63FpI1yOc/r3i3E2oWKAToeflaHkm47J
S1vW+9RoNnFgfr8+pUuL5DLUbBnGYSAgCFmq57aHYOT9DMqXAPLy9SDTH5llpB8mcLYSW8NsKlcr
+7PS+CSjkV3lX7zgGeuWDRp42+vB1kY028yTsFGjaEV/7oYv8ejvgATulPTT9SDLI1KxKkMjFUbE
LOswE0sY3ahVz10S3KlNuvUH6Q62hyMM43Nl5CuAgeUF8Sfc7IaboB+15k4LAmU7zd2rsJja8ru/
Zum4NqzZTq5oiYSmx4cahoNM3dHoejsSvgyNRtVu1RFw+mt/L4s/o5ptZxmpk7ybolVbgxN/3GEO
fXB/VJtuIwHE2K3p/CysDF5EFtil30SFuUJZ1FhGEqcSKlAx7Ash3FqoVuvpmszqwseiIWuhGqNA
NgIg+HH3ZkFB773RkF+G2BdBuxALTng3cYYgPFxfhguXyIdQsxlURPRCyghZFzS3bVm4C4LP/7cA
05RenERiIquhFebquaDP55bvfbLyclgbweyoy73AzXo96c9j8NUVfgzj2mt48WuQOFFckpAY1qcl
fzEC1HCQcutlxE5kd2/xPEAkBzZdesyD6L8fczxJ/4SaHXNGGzXIqkT92Re8A2qtNnoi28Hwt6b3
pWz+4Zz7EG12zo3xkNWtiMga4tuvSgAPXo0ecqVcOXoWN82fQRkzQD7YZvis1CbPfXvStFtdu03X
1sBaiNlhWmOtk7UBEjhBKNu9eTcmgd1WX6+v5KUC8eV8GfMztKsCC41b7gUH0VD/c/8cbPtP8g/s
R2Vb39WeY53Fp+tBVxbfnD+uZI2AzoqFMroo3E+QUDt3SxzEHVf+l+rLh/HNzoI6meruqH+dB5UO
HEqSHTRYWjErOdjyx6I7gdmEqf6FJ/CbZsx0hRNBM55AE+xDAfW+btVtaSHnouAyQYpkXQbcMlvd
Aexh35OF7gzNF8ZmxwzWRzGyMlvFUxCw4EHtWkcf6sQJI9Tg9S742Zh6ZsdRfIYDKVH7Hc9uVsJg
jo1zGci3gq9v8xibKKnP7dLlxTsIzV7pTAUushTQtLN2We1+4XF+MCM0kQYeJHZYV49GVkp20HYP
nuuiJR1XOyOrboxS37lKjHH8OGxzv9p5lYwghNlHxz4Pfrh6VyNMad4oPC4wHvdvWX+PaZqDCR4O
FosOcwv3qfNa/2RaY3BI4zI9Wg0mhn6RSnYtFdmKesVSdfRiVpnfj4dhZ9SZ3o2JijDjRHup6Lz3
guPvaLrvlS2uLs/+Y3NaKz0vnfF/viUIhI9Rq0GN8CFJ+7NWaW8xwPxMbv5hVWJ7IdFUB6OMEdjH
EFli1i4eOP05Uj4LdAKipNl07a/ru3mpLWfx1+nG8FDUYM58jAKnloKkrwO0lvodgoD9Qfal/pBX
/ZeBJNfJzNjcNYMq262UbXtLfcgq7VTm4gjjOd+VCvw7pfP2lqx+aSu9twNNBDFYQ0lP/MdWaR4D
w8v35VDGO92XV67apTLmh58/u58k0WOZZXlHXT6719+Gu+ZOGTedf1DKfbJvqZdojju8ySLiOjep
swq6WDo6aPMARSUDA8c3m74xTMC4Jhkq0r9JV7ygYJ2D3XZUW97hnvBNwc8+263GnU72WZ6JZ+qf
uLNxK55I2xn4y7lEX/W3c4Rve/veEfbx0fT+CVzyId7s7Gp6i0Po/8frtqrjI4b4nFhgbaeSlOIk
5baKHF5z4sk4r5k1Lu01AzggqSe6hdQyPi5RL2rDlsF257SQd6FqdDbFB3El0VkKMpE0TJHEwMAS
72MQM0Clrm6j7txY1mMmet9Z/DfX99rSzQk6iDvGnACmcwlZQGmV4Ulue26ptNYyOu9C5pT+jbVK
1Vg8FC9DzS7ORNIbLRDT7gxKpt/1m+jgZk4MT1vGjd3WbckZnr0GRJCwuz7Gab3P1yWacpBREGU2
cHz5OI1NYhQVfrnsR1QuvDw8BUX3mLQ05a3qtXHzx+vhFr/aRbjZOAeUpbM8ZZy63tp+2yP2vUYl
+nuHA6mC5ydOfEITFPb/I+3LluPWgSW/iBHcl1duvUpqqSXZ8gvDlm3uGwgu4NdPUnfmuBvmbYzt
8+KHE6FqgIVCoSor83pFk5lMUJLHVNQ0yYdG63N3SI2HwRIhoX/3jms7XC6X28os2ZI0n2Q5D1S9
eEiUAjmjGUPryhKhMUSL4j6TxOw4bzO7P/VkvLfi9nFwEpQxKNobtz/QqiFUExYmcTgkX//UxoJK
fRb1p3Es3Bqyi3Sw8GgUjX2ubR6AoMuY1TLPw1/HbFJkdJ7N/sQIeE/GPIzSztM0lM2n77cX9PG9
rz0cY+ALqykg4ktxkIv4SheNWp038qnRzHPqOFiNFmZpFWRUe4bg+WMk+ROokl0w8L5k01AF//gD
uNBvAufYKAyjbcWO7vLHxH83NuMO2DRhceH3w3y9VC7oFyB2TKkJl9Top6gASdX0ro0PxoijprR/
4SgQcgF0V0PXC0Tb18esw1xiDDg7AgdRglgrcreXnXCOSsH3WxkcwaLQ40CX1QSBCk/bX2C0NVeI
NZzkfbp11ADtxPYuOulv5UaCDGT6bD1GrgFBaXYonWfSCoVC/5dfABlKEwFlQfZcL7VSlUQFncV8
6rPmVe960ApQ5HZ5w0KpTnYsbbZ1137r54y6/YBNaGtQI9EDm1N/Qodm1tmDvUjNxxD6c4awHNtd
XaWDoCP0e2xdNurXz+Ri65iPegUkwQyKmy9T9QoBXMEnXzMAjeuFJH5pGvCCayB0iqV6mhDxOqfx
utwqPSjXCd4Ha5EBBfwP9m0AFPjnamqzJCF5Np8qmbgADXilk7j69FO3/pyP2AZDJebvFxFTHd3b
688K2OhQomM8n/Ae3gKFHg7Nk+Dor+7YhQn12oRZ5raUdgqiKTjf284dN9FOd8fQ/qyHMuCp8YMo
0Vy3CGCCZkKiwOIn2LIqMlpbZ8MpT1PAKu9BueLdXtRakEEr7j8Lywe8KGYZo6JWVqH3mKIu9mmp
HwwT5HtVS7+DDP7RTubtbXsreqz4TiiRQaoXjytojl0bBFkXnRuKKymPCttPIvVHm0Tf0paMAYHm
C/SDe7fsR2ATSfJc9+YfT43DPEBvi8qgLuMiuTaftuAlI7nUnwDj9qUqakAmVh6gFCxApK+0kIEd
QH0QrzpM2QNMcG2oBXXq/1D1MEmK/ThVflYydnaUWbVjFimCLqvacNQUX0sUw2tLCdKkQzrtcqMf
3UEv5j8uuyG5xiy0ihlijIrwR9HslV7KOxyQdE49NX81SBPqKHQIvu9aygHEJGa3FLgs4PDX69YB
8lMbPDxPA9FsqLJAfG0mD6Xq7Jx6eAB1GoNCmfVUtIByOQ4mruROcRWTvtMcEkAmtIdRTPks+FGL
UT5ruPxRyzm78HKwyBeJnYI1eExA5htjQCIO5CGQoAE/PI65Nx7ke4HJtaOLtwxeM3DzRbfi2mSi
p/lYV5gbNM7VbtrJL2nQWsf+ffaYr9wNPyBuBVa420ZXbGLH8ZEXeiHAprjkiKhS3xp9O5yISp5H
NkE/KwLBw20jKx/4ygiXANUjUyAZ2A2nTsFUBbGDHp1L2X77Nyvc9qGT0+jT1A8nWy1xSs40A9ty
J4pGK9cTPo5uqwDQ4c3E48t0tQMuRkFEn+s3iFH6FITps1oGdfMXKT/enhqqJQB8KQDqXbsD0XpV
IrVloO3x1Bvnpj51mWDL1hZzaYK7npSyLZzeIcbJju9ss0Wuj1lvcp/08l+4mYkp80VfYBkS5I84
IhttaQyoT/pUamdbtJCPDgB3XLFZvwxwxzVWSJKoTYOpR90+J5ZFQ0WJv41GjH71TKI7Te/CusEg
pJZFmeukdQ2eLrST5Lplfk9L5sWNobnzMHsNGKpeDUY1wCJR2ZUG58sgTdNdXkiHiOTGrtDBqj2r
4zdaDAWYH/FXY1LNrlW3w0ZycCulXY5JV+2YUfoVf/Zbk1ZvHTX6h75uUPbvMlBn6up9L5FnGaop
ZjkfO5ZvjKi4B6NHUNTaERyR2zklm9RINmCx33YZO7ROBu20HnJvJO8w+lGx1rc7vNkVwl4wFcAw
RFVjXLDx1QQDNxa4T3NDTbzWaoKp0w8DyQ+EUnA2kabZkr7p3GFMnRAVQCK6tFfi59UHWWLCRfxM
my6D2kfPkPkk0j7etvsitH0IzubxJgNFd+wrIr6LtTBz6QNcYgLp7iYxM2acivxFb44afSqM8+0Y
s3ZHA1uCuxChcomZ3KHME3lo8hTY2YYlssemoTgqViNtrSwK6AznGNPsUbea3UxQ0WYm8UeWH2ZT
/24SKjhUa++Sqx/DHV9aGCQBJAQRAlRc9n56RsVeoa7twxNaTFs9JNsqkN3UV0ZvPiUBsG/fbu/H
6pZDZmgB14HFn28zN5OSt8nQAuYLBfvYOBuQb5OBr/g3K9zhLoDpNNQSVuZ09Bsp9hJyX3aC19MK
uA3yNArA6Q7WA4qRxaMvPLalAK721JpOpt596zVnR5vo0c6rh5LQxB0g89Fp/WdFm8OZgt8N/VxI
HeYQCc/7Pa51sCT3RRNaFHMths0iUUKyFqvxKEJVRsZj+zcCJh38YegeAscIYaI9ObG7eVtuqgPm
ygcXZOrgwzDvofz7F+8JvMWAS8MDyf4dSGBUXaWQucTeT5/S+JylgnWtedDl3+e+rdkDtVmqCVCt
mnlouvEVWOVnq7MEr8pVM+izAzmNY/tbx5ApMxnGRoEEOl6VvdT6SEe9BgqUtz115W2EWpYK3LsN
iAfyx2sfWiR08qqVtFNXK0E/YrDuLjMNME28qSJCxbVQdGmLn4/RKGjJ4wkQj9FsvLzqgjbJXpXE
eXSKd1v2pHY7RIXn+1r80pqN4OCv5I2YWJXxHFrYB39Do5MBKrZ4MGknKZe9LgOuRNS2XqvbwQQo
HVCMxIT4x3m9PI9Q2FNrFdDBYWb3U97E267VoVs4l28Suoex0dzPbXynTJUGFuwGhN+W8ecPoKuf
wCWuCrD/+oi5oZPc/CT9z34+q6MIn7y+k7+WybkMMH1STbCy09BPX+O0PpKi9P/CK8F8gssCekKY
i+C8kupZQqwKHdcIXOV5s08xM4rKcRdB3yUT6YJoqyu6MMddSyxHn1klFI4JAUqvHmziZnp5GltD
PWKm5amPqsYdauO9XWrMHQagJUceN4kplX4FFnpAI5pAVlsfUuPg6atQ0jMH4ygNShf2Rn02iqbE
PGtibDFlsuvK9Ehjdqhk5d2umwhIivycORBGbxUHXWyoc3R2lpxrM823VdW9397blcXixaYALmwv
KGxeCnJKujaxY1uDdBIe4U5hPihM/fPgdWVj+Q0XJyEuWSFjuFU/1ZoWthFz4yKGeszu9kpWYteV
lSWEXlgBKGAe2myCnt9sHJV89nW5uJN3DFrC2gAel9vWVgLylTUuWYuUhEqlA0gPWszazNwu+SZF
P/7NBve4rTKYUChwpWaFWVNiBbHxAyqYwR9bwdTgr9PF5Q20x9MZeF/tZDX9nqX1BjXRQ8NEdMMr
G3ZlhnMCMF3k8bAcYiN9UaFeLFuS14uG6UVGlv9/4QMl9B+GJIGRgVabjOqbicVBPPbh7S1bOTQg
LLRsHBdcYTLfhI/QjbCUPgeir9CB43+PlfNtA6vruDDABe4WDbihzgsdFExfpQr6BvYQsEaUl66c
GHVhZgNbGHrtoEi83q2uSkY65fAvAwCcMY62GKtzVTkLsnRnMRGCZW1Nl9a4E1NnGmb8KyDUjLrb
kCjbkRLPQXXKJ0ESs4LRQNv0Yl3cuZmJaUlVBvTyFKJNpkE2G0qYP9UAL8W9FFgeCeTPbbdLvwMh
W4aWIA6tjG5fm+c+Xj3nptQSLLQLBgKMUF/5Bbhxl7FN1I2gJY9090vsm0+3fWYlwb5aNXcRz3Ws
9qaM3A1wYChmA1Mvm4HWPs2aAAOz5v0X28uPbDv2TIF/ovoJNdfzmLGNGc2irEKwGJ4nYMbwvpkW
QMgVmFcZ6GPWUDdLH2cqKI6L7HB3fdslQ5IzwKcNWfHq5DMysq3WILXoaHD78wjcn39qqiSaqzmG
UxZts0j9+HoBnthOVIRf/TgQdMTcKprT+Pf6TI8MfT65QMpHfePdQe7gOh309tx3GpQnCRLwoZkJ
UUmLR3PVK9DFoZm6yBpgzJ5L0GQTIixDrDCQ61bbVmZPmh7/ZK3sEdl5h4q4iWM+Ct67a8ELRlHI
ROkdLzDukLeWjrvepBjqT+i2TR818ID0C6nlNKDlQPw//3og29Ghq7sUT/hQWZWtraUJCoAa/WzF
4I0zwPiTv982svbt0JIGy8LHp+NZFRuAJ8ekxhO5IUnm0niEbm73dtvG2rZpMAK2XQXzYfyY1oDe
GrVpbp5aywBJJois6ti1GNgwyv1kJ+Fta2tOj+zSguajCbkEvvOMrlOt4D/91GRyiCFfKM88ETXf
3rayQr4LsJaBWrOOHhYm0Dj/q9N5HLo8W4p1kz/7mJNsXQfhVtqUofMmoslYixloqAGeg3c4SPuW
RV8kGbUFjq9Yl6ZTbXaBPdc7I3KCqiFlWEW1I7hNVncQvGMoPKN1CM6za2NNTUdZAxzyNGU9hA1e
jDH1skbExLxiBZ1kXFvIahbREG5Jede1yHZM7QRVNghu4FHzaYp/3P5KK959ZWPZ1ottm7QObFXp
DP0Y+LhnDu1JIvrnv7Bx8Zrhrt6uziCQNGCWg6FAjsHZb9McP982sbpVFya4a5ZVfYY5SJQtjIx5
Ri2FUTceUuXln6wYHMg4qzopHoGqPkXOveX07mR/pqNgJSuh4PIJw9eCAemp5l7FHTviilAm5qlF
7+lyFVR09oxB4Mgia9xNC+0Du0vA2naS2FmZgO4dpkDvGjfJM1fNzOD2/omscccGEzd6nOb4StRB
p9PJUMZuA+h37NAZQy+4+vNJVBxNZNA4O8vMOd/7TGUMVZKYKicbpaskdzxV/nZ7Ret+958FXgY2
VaFHYyTwiDbTvWLYV3XhWfPjbSPr2/bLCBdIy0yajUrDuyNxOkg5JMbkQn2yB34FlPxZfOwm0SiE
yCLnFo7KChN0bnB0AvGPmgSVc2jj+7whQdmIOg4rkfvyK/ElcsvsAN0cdeUE9B4KM4+KmW6tJPX1
5M9FPOEP4J5ChxUpCmQJr4NdCbhjL6kSoLfODvJSXp59AcOCwMlXIypo3hcGZDQlea2nwkoru1r0
ABwGFFnfxW4yN4KEcnXLLmxwETWflLkp7E45kW50SfwimZFHy/2cCnKftXIpuDx/LYaLq6rcazpL
GuUDaqQdMVe0tQIWaoH+qRPkC6tHyXRQTjegdQF0yPXHSctaNVB1XV5Kw66rwCzbyAendQTV17XP
A7JmjPkAuYlMYfkZFxceYLzNQFLAyJnZ7Cc6H8RJ8NrX0RVwQgP8DDYgPvHuGlrjpUfG06CjepeU
aH/Htp+WoMWTLP92bFjbNYzZA3K2iLr/Vi2I8mm0UOsdT2UUgcqOPGB4g7iqEwnsrG7bhR0uT2gU
aMaDZhUTDvbntn8DmZR7eyFrnQcNxHCgW8awl467+vrDxGwcGkXFDAfxlbAwgyoctou6dfWUgN/v
DKVE77bF1SUhMUW6LVtL94szOE9lrs3leDJMciwjdP9o8vW2iVVPwLQCUm2AnlAlvzYxxcCllw2A
6Xg2QGWi8MzmaxQfMiit3za0Vl1BwMHTCy6A25IvfhFjHq3RBuJ+COOtHrAf2qc4h2xwF3ZHaU/2
ZZg8onjk+CAEE9he3Ue0GuxFGWuB010vck6iqjOTBexf/8SUmVcIV7e6jSBfQnscL344yLWFhJXM
yDtsYyHfK6TZNGW502pzq0O38vY+rq7lP0sWP0ZWklHpixj4Yyi6uBp9acZCsFsrQxm2Bvf+v4v5
jYlX68GqkBdwO+c8FSGoDTH5p75kIchpvW5wNQMtdlD2mwfprzwe1Fw4W3AVzeKnW8wijyfZwOoI
+pXzkLoKETj8Wji6tMCHiaG3GqPLMKQD6dtkSxqoxUMj9/ZHWnX2SytL+nIRw6ESW9iTCo8r3cMY
oJ4yjeGD9q30FqI5xUvf+tQ3t4D/34NNQGB7zUMubXNXLwNAOZUZ9tC+Y6/ptvPQMfdSLzov9HbD
i/ijrQbGS4uc9zOJGTPEgceTarjpVy3sN8O27Hf/w6xd+uyboQl8VLBG/p2jp5iElccWYUsqzINq
y6AZ1AdRGWINabIwxf0/d+SfOq2lmpIzLHeKB9669MkJCz8553dkSwEYc43My0H4bv1kO8zFglE5
1Ha3P+ZaXLn8AVya2wN/n0kZjiLRfoIfwsXAbphn4B6VkvNtSyKX5W+3sa/z2lTgsuYdtEfGYPb7
jaN40yG9U56cu+ghP9F780B/SMLBucUjuTrg1TYvX/vitERsBo/thFGHSLpvYnVj2p1v0JOsQU0+
+171saASLXJYnujLiibw2UzYVoqFNo0LycAkpC4N0C9DucRP9qLcUeSwXNiJdKZ0NYCumI/+2ujP
lYgPda2WdbWHXMQhEbRVif7hqmMgoX6bP0YLofcGUKhvImb71SsCKskLPholLZDAc19MUgqliRFF
F3nVHHxzICuZJa/eWN7szUEE7ea79Nx9E2VE/4uX/jLM7WNhDnlMHKh/pH2/MzsQGGvMT0pjO5Xp
A+72Y6L1YV/NLw5YqLvWPsVZcsjn3sfgyY5F1gHFJBmc3x1YvKRKF8XeJQX83ZN//TzuK3RskBSJ
4RCNnhIuFcXEx+Dptg/VsAyLF9EU46pXAf6JQjYyD0yPXH8GEMYwO9fhxzrmXtrYZUrt3w4LIgvc
ZZJWCTHqGIlN18wute9jIonuyuV2+G3PLhbB3R4j3rmWE+FoGA/AReiPZFeF5UZ/jnxDdss783v2
qobU06F6BcKpB/Xp9grXg8Ev+x+XwEX0qRzI59AUmzgC8a6/VpApDMHC7YHl+olaXrMRpaNrKYiF
fB6FbbAsgDvv+qvl9QQynB5Hlc2lS43GdX7IlogQdG1XL41wB6Ur1UwGgA+TtfK9pb7UKNePgKX0
0l0Buft5mt2UiBrDay1MdFR+rYzzx1gBDyXQqPCWINowcE1BIvXLQnEwhr3qqsfs0Y68Cipbm9vf
ULRYzksHhhHAITIHTNejD7cdtmMI2dmtyMxqseFyfZyrVlaapxXE0fCGYQHWF+9tf/CWakNrCxcl
cBOTq+V2qpGiJQs3KaZzk9zP45eY/by9b2un+2I9/MPIKC0z18wYDB+NFmQWzYN61kTvCXUtKF5a
4ZKYGnjyqe5gxXCR1WsuqIYeydEKM7/cZJ9MyY2O9Z3plzsbYsHDpj5X+zhsBIFsDed66Zv8xDdS
m1qikDn7YCLQX23DRyiLdTc5Dy7g7J7mkcc52UZ4noZ/MXJ3ZXv5DhchRjEx+WFYCDFZEb83Sf7V
qfPw9qdc9xYbzMM6qI1+qxzWkt3OmNuZT/l4BGeLG+dPhSLS7hUZ4b6kqQ0qQxYynJzyjbRvM413
ciGi/FsiE38fYALSAWkpnuy/DZ45jqNU81QNJ5T7N3GbBaj+B1MbbecSI6i3d20t87TB1rAou4Ix
m2+dgpixrmdlxojODLEopoSdJIFGUQvKuHbn3t6wiApQbatBchkw+6ADWBru187QGHLvqBmOg7w3
wjGHXIObhcAptH59nALqzbqbPzhvQqbNtcN+aZe/EcCjnMgKRiRjzNLbcb+bSra9vZ2rd+mlDe4C
mFpC1Fj7CJD6fjqWj8a97pY7aQN1dR+THAJ7a65yaY6L+w1oihpmIg0FP+tO7e1vCeteitHcdamo
MyQyxYX+pkqAie1whC0VMhpR4qeq6SYNZmD0F8Em3jal8yUeIpl1ni+Riu0t17Y9u/UccOv7EFU4
QWrc9o1qQz310H4SPTdvuwi4Ka9dk6RVZBXL+R7Kyk2mdzKL0FwC78dg6bUJa5QsXNZYnMowG4y5
mEerdNMXfbfEYGcjP6e+JQln2YVmlzvqIgKjKglFkwaHTv1iYGRhp0GEMdpp9/bZdtzIJR+aOaLX
img7ubAPWIaV9CPWGld7Vj8OmJi67SoiA1woiUF2aGL+ZzhN5M2Q75xc8FAW/X0+ZADwERsYsD8V
8QyKj8YrpB+3V7D6bv11hEHaeP1hdCeq0q7Ah+mCMSje0kcbL6Zyx3bDS+zboreGaEFcwOisklT2
korMD+ZG9uxXMKX7VgBp+Z/GxzCJKNdfTTsu18fFjW5uRk2S4QNdEG+dEQWkDHgjP3qe9oBoQxzF
kwx0fsGd5naYYfrHBX8MmV/4vU5Np22npaEY1vfdU4GWhdS5ygaP5oN+iH09dmtBUBbs8UcSfWHS
0No8h+DNeGrN5H0qrZfWGkRV8BVGQQBP/7tE9Q+3ujQCZliJ6cj4F/XF4t3Y5o/pXeqZLvPp4wxZ
M0/0JZezxKcllxa5CEI65jTyCNdx4nswBLstesHgVQ8E52HxwFtmlt29WFibQ2+lrJD1q5sII4z3
w06+yx4izU0+mecZ0++eFhBP/lb8cL4zwTNKcPF8BNEL2xlq1nVlwVms1PCgBYO62CdMqD/Fhi3o
cQoSBVBRXC+z76HPETMs07Dfta51W/NTCtWoSr6jxavFtnqabYwsdrVR9gZI1Y4Qiru900tgubXR
XOChFeqd+VJ2yIzyyVboAXD2L62T7q20fx8Ua/pHe1zoienEkkJD9zDrenKSB0P2qsk4Own9nqVQ
vTMqNRLs8urL69JnueAT66k65kt+lMUBmimQKtPCym8x3oDblrnDHpMiYQ1xMVDKDJ4MIrjiS0kX
jWlRHBKcHr7IEiPhn8sapyc56gi8cgA5oDPZ6m7vJ0+xhyTf/8cDq3LJjMUG9PCpjtDXFL4228+k
pptMjQX8BQI/UrmEZigB2ABrAspHveUqmMeyMNRjNIPLSL3Xhdz1InNcGCqZFttVh4MDTRMPCnHu
NH2jIy5NA88I+nb7jIi+GheMbICCQbkILXgCPQBH95XpTrNFGCjRipYfcRF16riR+rJA9X9Kvzjo
pCMMeZJd+TbTfGd4vr0iUeBRucAjyWwcwaaxlHDIDsw0L/0i1ksCDYrNqAA4J1NUiROlOHzn26rL
vreW0ny2M22vjN00iHzn6wR+i6n6/3gViZLdDyXHix01OzWtiYY43gbAGqZu/5SiED2gVTV8lY+x
BwIeXwQFFa6SizU9I5lWOoinC8Pk7KPt+MkITOTW9pZt/zHH4IdAFZCOtmQpXFFUlGz6ZZ5FJZs1
+p3LDIOfHizspqkwaS6fdDl71YZIDwzIt/oy7sht3PbbUbH8vJ6fCJ6893E9lQKguuDsaVxcyRNd
gXYwYreGWBJraD9CdXtKRfoAq62chdIDfGa2qVh8DbCaUj0DwnI8NZ+nML9P3uZd4SOu2Ef1oT4q
XoLC8XncDn8TWi7McsvLSNZ1qYXKi9WoQZ+lrjV+Lw11Izjuq8HlwgwXLntGTatYWtPTu/TQ3tu2
Xz6CDDRQFqVujG74zReS+/MdXp3+bdOLv/+WX1xY5mKnSkgv06UWLud7hf0sWEiyO1I/GOwVSBhP
+xsKQ81WwBUF/kL0FfghbEdjERsZHoNWXOzM2X5oavZUWNXj7XWtFsEv7PBnz9EwMWRDb/1kFp2L
7kIyS2GvHY20BoFRDzrB+9R4tbdi+e7lwv59R/9bIH8inTaWwUMFammWjFt1Av1eS7e5mr3Q0Xoy
ndpLbPnnmE+baHw341jwPddfcr/2lz+QJkO3behLaJBWg9vmd5Qmh5JCcovRu5TQh0XtM3byLyBH
CNoa5Irp/E77LpB6zfLsVPI71j+OZBa4+Acd1a1t4VzcsJKpggCndiod9ZX0peZiRn922wZiH3AT
8F+n+qNTWj6AsQV4iJo+aM3uqZLtwEr1YzuX2t7MDOMMnYHZy03nXqmApC3kU1tZ2Q9cJdEzhH8b
v6ztbd4qugvpnDtVtyW/N6Eupk00THsDHH+mrkOD18YzrNUVr2umYUMWGYu0KPaZHSlePI2vjpJm
HpL/OmCEnenc3lusPliJ/ajlseQmvXrXDU3l9QOgxLoEnpixis8znkSuaZmZr5X2ptK6gy4136oZ
qr5DkoIvvDQPQ34YbUPycqNVH0tZi31GaOazptCDpEhBD2Ng7dWQR55kWiRoC/Wxk/s31ICzu3Jq
7k0UnjHUgpkTwZFZj0K/PJeLBehTtwZp7OEkVW6xm/zhed6huVlvjKD1WReoIdSQ90nQf9Keb5te
vUUunJZLrlKaYHaMIQluIOZtDVs5z/aWnjz9mxUuqUrqyoYksYr1Od+A/vZTGwSqfSl4RKw+jS/W
suzyRVojNWDbqlIEHsN6MZxtUgOLNsb+qP8wUcHrRM385UffOlfcg00i4xjnE+gvTYv5XV26FSjp
jfgRQU4UWkRficudqGzIIM4xBjz6m117L99pW3TEMiSmYKr2s8YjL8XmL7hoL+8LnesvDm2q6rKD
PosURaCS61wV0ma6iuteyDEjiNw83pimNZVaCwyaVQGhZA2a4LG5sxLnVZEiX4FyQJ9UT1DH+gQe
T9eURYB3wfbqXK5htmVcaSmOH0GbFlQ4LjF739E/3T4E62n3L//kORE6anVKmnzU2uz9fFSekeef
0ju6dzb6sT6TH6OQ3l/gozoXWFCYcSK6NL6VDOoI4Mcn/oAaq6uBZbWtS8FTV7hCLppA+tOeu3g5
ge4YWGEPSqJus4B+er/bGa/jua5cefaFfXfRMrn4QpndTrFB5lOb6xuMUR2gjXNIVPozkzB0ZhbH
xqanCb6jAwiokfhzFZlPdjy8QuPGr2a8fMxCEIyWneWjA0i6ZagkA8sMPufrYISrVMWZyYeTQa3C
pRb9NleF4AmwZuMi09K5gGeBAjbRC7Rj+qbcmVMT2N3zbZ8VWeBjnEkUsNbjetAYcKHN9xqB+7YF
UdrEEyZHTW5A0hpp6ehBBPinVHrdBpySb/GEvn977I/9d3U7qYDCitBRokyVR4lCnRQz2nOMJ1w6
QGy40DxgLZVQyXr6OltqhVKDSY8z4EeulTY7Hfw6LikykQzS+tP4V2DgYaTWrLeZOiO8A87/rGJq
LZQcyjasSX9WIDj1I3l4toh2iGbtLe+KzCuQaRV9IxhaF4RBgwuDeY9SIBsAEYiHctcmCgankuJn
34JV4/Y3F3gVDyV1Unsm+qSh8tZmz0mhH5XZ3N42sd4AQAHPAWmoZYIF7Pr8lRHGQrVlUoqEfaCF
yKcOae6Xd5YXn8aj8SJJLq6y20ZX07gLm1wYqpvBmJsJTzpz0gJQubikp54d7S0lhuKIiNdvFX2M
QYn/lsgd/xZzO8zKUFGZz9pZB9HTZxvdo8S39+Nd/lj/wLTggwW1RxbGaGLta7+6Szb/tmIuPij9
NPet2sngio7OGlTv1XpjmoYfS+VjNdaC/V2/XxaxEAsAFgxmc0+ZyiBmbS9VYjTLnnSPnsp98rCw
nY9+9zw8ZaDyk0RwjNW75cLm4swXWeWCkcsHGWoXztneKKCOPDQPEDV4SB/zDWiWnqXJ7yq3P4ii
0+ohUR0I2X7MnvO9dqc2+kaNkDPrM+rGzjMIh/zbH299Zb8scOcdoLhEjfFmPQ125kZ97VbaY00O
qSWIK+vxDUPaII/DVJxjculrPRWFmpUfn02BCJNPHmpv+WoAvfbB/wcMb/nh/N0LtVqAXmVZw2AZ
dzAMPTVtMiJzBTMy+hkgcWgCisGKbpeHWibEa64e+wtz3CHQY1IiUR7nEzhudl3WhoQpn+Ki2TtK
87WVLEFoWy0cXZjjdtM0htLU0b04OZDJ0vs3Mo9eYT2DfcFrnX2i7+t+EHjKqi/+Msk/BTSZzfaQ
YEMJKJ4zlvu9/OkvfBFYcRnC2siZeKaApQveRZMMfvbBfMJ0ytac5BeqJY+R5vyjKS5KO91MVAY6
D6jmQehNji2oqrLYj4BO3UotONhur2x17y5WxjtjVtEijwaU3XrzE3GmBwOToX9u4jLX5FYk9clo
ODlyTXCGu4R+mh1DcGOvpQaA8qsYXsMBtvhMU070NhoX+RNmGF6qHUZL94xGEmwVUp61k3uxWdxR
YrOkmQysG5j0YBm4vKIQTKqPtYQxJavblnK0rcr4vSiRjBXWGflQ5g+9DKCGlm4Ys9+tottBRfpY
xsVWieg+05XOk5voSHTHcwxQXqHg8cOSm88VyP5kiuGAPKW6P8ij45nFAAodDczArKkxQ2OgUjXQ
5N5M2h9gCtzERXrubXbolXyXa/ZDCRIwVnRHQyteJinf5qwZDqWkvPYNLd1WKjf9OMwbMmXgmJ1K
ydOTEpjgrtj1MrQORrSQk7TGdCNK0MEUJQaeJtT2QGS8h3So26nl18GuP9F2CjIg2dwiHiAtO6Ub
kOmGFRvvZ6egrloCkSrrRyAmT9WClYIispfG4Man0s5q1WPLxm3kNHtUQh/sWg2nqHvtR/ucDvKX
Ic9PqcFCJZpCcKk8NDE4cjU6xL5sqrPPtOiNEOlna9PP49D4A3W2Eq2PmaZ/MVr9DtJoKoTSmnbP
+jEcoLc2ZM3oKjLzmGJs1FoL5Nm+l5XmkGugOu6q46CrsztaMnBVauKXcQvioHwbV0VA5mrfOVNQ
Kc5DRusn2S4Sr0vyk9G2L4QU92YDfgcnAY5DVYKBqrsy07woR7ulZJ9nZQgr3X6klpS5RYJyDPb+
s5phej3TgOFl4xedaGGjGk9a2u8xYn9Q6nln9nSbDsY5H9TdNPaHVLcfqGYfu84Cy5bjGwy07L3u
QQ03c6XEoK41WbZrNEYAeYGdbWRPt8/y2kmzL04AF92hJmzXhtMPp5m1O0x3+6w0nhWqC56Oq3f/
LzM87YNclizpS0c+ySVAdcWbmaee0xUeZMIF15VgQTxlgUKleG5kowdLlPlOu+J1YsrPNioEUX29
T2XIADdD33fpzF3naVFPzCrPIqiw7O092alBFroAcKeueR4C1Ze3YDs52YKKx+o2LlSvpq3ggH0k
rBfJoczYYOY97hLFxo3VeSYlB1OLgkZpBNu4nkRdmOKCfETa7P+QdmXNbePM9hexigu4vXKRZMuL
HDtO7BeW48TcwB1cgF9/Dz23ZiSIJZbzzUMexlVqNtBoNHo5JwFuPwxDiw5JB0htZmwrnJepGe5G
qoRiAh3bFDEtQPUHLkDrXlszXmkZWdzNo6+QbrNCi6yodkFK4XQF82ra/rBIEdgu5qX+4hwcCZJu
AguIGoqW2ioG4tCPNiXeaHVezVZgKBYvZ4fAXiyEN2cT9Mi7ax1Y0dSDNgKfph7Ctlu71BZNBO7E
BpgCOsnlh2hqsamYRIZie/8rikp/FMxPOaDgTH3lkl5W5j9JkoW0PCvbAag+2Bvcjxp/oMoaa9ia
MtL2o0WpJqIo1ENV4WDlU9Dof7Ka+Om09pZeU0ba/yobU6fiCDkd0NP7VaqGZeWucaysqSP5jMGt
7LgCXcGBdMBpz8zQziavKfakXDk2i90CmFYA9QX4EhHlzufqyFEMU5I3Y+TgjdAbnkMAvTnPdnWt
R5xbB20Kog7gSjxbWUM8/Owvkh9Dx5Ilq8jjOMrKouYoU9ReYd2VBA2mAmB2CZ5EcfLMk3LnYIJo
QJIfE8RtiWF0UClEo72jqfI88j9j/UPHEKxtgIiZBBkHbnG0WjWeqwmXPlOyLDRJWYlbgcmvA9IR
QDa92Kk8Rf2ltHXAxBPPGhgBvtp9uexnFhNFiGnhvjHHrWFm9XRnaDSxVk3gaMhDqu4wk7lH/nGL
KSdAo95gqBFzCauDYkvGfSxTP5XJuFk6uGkB61T2G037FaXFynWxKIFYSHwBbxzjK1KmJMtT3jRx
Njs2G70Tif5RT933y0u3KAMvghmzA7VbGbzQ4GotIiWBM8gjTzQWKA5WopQ1CZLt2tN8zxuQUIty
q3TZtgaf5GUlli40PDn/VUKyu8ihZenoyAErVuIh6eS1w80EN/2/SZG8GXNTApJUSOFm7U/aHSA7
Azw3LwtZXi3Mi877DRwayZslLKkngEmqByePbp3U3JSdGV4Wsbxa/4qQM+aNNboqLWuQiBY3gt0p
zj7tV2YKlnyyCxwg0DiD2gzYn6dnozGEGEwHtJCEv5IS71kDJzDGsK32N/Vi0AiByOsTAvGzO/bI
J1sMj4tJBWObk1cv1lCgaNU794OTPxiNtmecvbR5+evyAhrzTp/5uSOh8yYeCQXYZK8jIlAPmbKx
S7ME2zl6FMB/A+wUs3HBtwPLGCP4vPi3JYS5Q4NlsTPNdKsTHmpd1m/S2LxPmyEPh7KvA5Fn767e
JH6fTc9l+ZAm7bC3eW1uaZ48TwzeS0w3U4J0tCjNFNNCgPoeOTEAIJz2QW8jvWjrzVVfNl3QZPze
anmyMZy4DareWEvhrqkv7W7cwYKcec0pWp3Am/gsDHFN2nLbDPUucbLbhihvl5d8MU9+vM+SF3Fi
XqiTwrHPr2OohvYe1fOt+tLuSdAFoQOaEHpNd60fbzBTt9YnOPsPab9x4xOA1Vjw+Lj9T/dbmKxO
RwNxDHLlt2gg8Wr1XVAtLBttm9CV58hS9yqk2bAvZNlBPyq5/UgXZdYTXCxaPe0LwwqFOf20awtN
L3rMwkTpzT162inqWU3h2WiCCSwQsfpdpTQwQsddMfcFf3HyPZK153HPm0qr1EOOvFEN8vfOQDt/
tPJWWCrkgYRwpocDYh2QDiQnrpU6KNoq5NiyK3SWeuWj4r+jhLXJ79e69ha8E1h9cNcZ2FTMaEo+
tiviVusbxNiT2viaSnwFIK0gpPIBvbWi1ZmoGZ0Vo7oGOJsJKMIkpbrciZTCrsdD6h4GqoZTqe9S
ikcmE8na9PPZPs2yXA3SgE1lm3K1emBqj5I5AN9Qv9rXggVRlG+Vtg8vH8XzjZLkSEeRsoi6VQs5
RBnTXU5zx6/KCRSw6ONCLtv5pXYRuaEK665Jlb4xFK7Kcm1qbXFhj5SVFla1O4UaHB9B3eKhavot
8J4Cu4oeKpc9rih8FtZKCksXf1ELZ0yKbjzk+pMTN16KMmCefiRACNTbe8t5QjYdT8I1AJal/UTQ
71pgisGktJyvnRTdjtMJYttqwmuGo6Gm+nCsdGU/zyIOSyOqaeiAdLBxh8pm4/TOAIhSFDztSf9t
0bjynXFQgstruCZEshk2FqiGA2bpgJK8Z5uvACRYic4WDAJqYCTMBhA3DEN6AnSlacXlMHc5sLb2
mgHUmQq8Ijh17Kte7+sVccsK/SdOP70SmFFMVjqg3Qgon0mIJyOa/hJrDb16wQSIaqkaATwgUOdk
95GRxhk7C/XDaBBexVIvBWvMTG1zeXfOLvTZBABMi3VDfe8MwXyMFcW24xpT4/r1JECEkFcBpvvQ
jU580msYCbn+3wRK5kDR4ccrZNoPZQ544bLwM/e1GzFOg/xQYsdo51FXVDy7wi10vs/MozpuFvSQ
Sj6fELerEVnjDPdvTfoIpAZPV15V8Ruv9v9N1Cef41F0OABphikDSvqp2vuT3T2C3sTjaHu1MaEl
BF9JSywY/vxABP68DfpuFN5OLRGsJvhNpBUP3K2uKFpjmVYhXT7Q10jt8h+XN+4TA/4kFJrXEbfZ
p1MCm+tssUfKGRaL7KZGMxoKCQEEWdfDU7pvHqYdgv1yY4ZzRdjwyZ6BEXK3NqC/cOpOpEt2k3Ew
TvMU0sn0VvJXnn31ISlpJ61l0/cZLms08WiDBtbhUaBRMQdDE/65vI6LioBbBdU4NPIjvDpdxlqh
BWcDumeUQrT+yG0As1Zrb6Olm9oBx9y/UuavONosV4uZI/LZfdzysN5Mu2jXXGXe3GLx5TH4eeWO
RMl2MQIcth1Q+7W61qc9qTZVGtHN11fN1lzgn7gEiybfiCStmk53ESKqle3Via2FeaeQFSFL5wm8
EdbnqAyYsaWLRNFpoetxNxySlt84JhC3IgucEbVjflN71Qkuq7Tg4Z1jafrpFuWibV0rKdBiCFgv
EaHGRvStnaxVlxfFgEEaWNCfuJ+SvYloFG2T4wVjO7nnFre0yryer+Upl6zahmcAZSaabbCEp8r0
3GVMUNSw8VKwH1Sw3QTGOK2KWVQGyMm4qkDyccZj4qB9zqao2hwM652iqqDmyMfkv76+MQ6w72aQ
bu0cdg35JKM3W+QyRQnIotL1Jk33neHjL6QgarEAgQMsHDmlLAqSqm1h9QBV557pPjHsS6r/hbcB
qYfuIsen4z0pnxujLtq0BRf2wSZj409V80rMtTnkhWMDGRYw6nREEmeUhp0yUuG0eKCb7Yuq0qsm
us+675W+1jmzsPkncqRg3M75FLux2h+02L1r46j3zH7cjqq24gbOa3XAzVbhOrFs4A9HgHBqzEUK
fHOw//ToaZ2BMkHUdM925tbaZGG97XdftoNjYXJODo+WttfdsT+UzUOR9WCBxXNxxaIXQiAXUZ7u
AHdcBw6SpJAu7CSidtvj3ZbeZ/r4qItxAhjYCKQgYQdOrajNyjW3tFlgdgNnqI6ODTyDT9ewUktl
Sm2DgQ4qvxdxBKbV5MBXiQIWxRBQVqIvDRSocnk6zkGDUjpND7yZ3WAjBUwyr+F/Lm/RgnPDAcUu
4W2NeFyGkbLGsUaKOYGBNy9aRDzwI3/9LnDRZo6EAbjXQYwubRCAwPHK62x2qIZ3DtRSPfeZ8n5Z
i6WlMjTVALHOzFguT2l0TutMbcnYIaaW18dXA3LZaFTxL0tZWiu4mrnpEQ4BpEWn+16CozIuNKyV
nmoTbmoROFq84jqXzBmNwajDIfyd6fZOZUTDiCRp5HYHZoKqDcOlkLnRzCJUy9+c/76s0NKywX2C
Phn3J9gbJIVUkbs16e3uYBuKXyavTUu8FJADfyPlM4ifSWHlZQM5YcEsQbqDheFRhe015SeP9JUz
ubQ37j8vhU8hsyM/CgpL5KodxrTu0Pe5x5r+RrWilTB6TYQURhuF0QleQA+usI2epnsHtJuXl2px
9xGjEbCT4lUnhxoTCNFHFdmRQ6cW92qB/qFx/EkQuHl0AC0cV+M1HKZFEziSOCt9tG7DwCydlirs
bfhZqT+79rZ312AEFmUgC4OoRgN9lCstnGtPzEQHdneYwCFWYpxUcZswXRusX7qqgSaLANqYi8ry
WxgAl8VU0ao7ZH0KghN3ynzLap+10bE3AKJeU+rcGnSU5rT5H5QxkUE/XbgMuWIlyzKIE9W1raLb
jAHP6sseZ/59kJ3gsnHBpyGtHC9zVYmzqD1M/E8PgBfkm1ZqWucWBwmf/GtgUwErpuRveO2KioPw
9xBrFJBKOP/8zejvDJRvcJy+Xzbvc0OAMDJHnqDdQseBpE4+cu6ih6w9CECQj8q0tdoRcW76dFnM
4tYciZGCqbrWLAEf3h6yCVmyTvMwqvBlX3CqiXSpcb1jvLT19kA7semF4zcxf/i6FsBFJuB++GxQ
l3YmSS0Dk6EaROj1e80rFGcxo/4XMsDyhzQ+ytWIcU+NGCPheTroAPXJdOLXvR6Y1lp/ydKeY8zM
BuEyihMQciqC8LzJspi1h9TIQ9i4H2t/9GZtlPy8i8XScfGjwKIh94C66fwZR37MBjZfTxXBgAe7
r6j9wltrJ7o7Lh4tgRFbou6Yauzc1cneJfXmcABGDQT7s8p2xVOn4KRnhz6+b+L6uuONh0L31eV9
WpSCyMZVEbufpzJZOuK3K8Q3WQ3ylih0s9+G0qw4m2UhoN1D6sa2XTl7U1DE0jYv2cFp4s00pZ6o
Xb9ea81YkyJdOHaH0eQ2oezQEYKkb3XN42dqrFE8L7m1+XkDL4DL4J9u7iNzqJuqUXicM0wH3gGB
mGIq325vyg49RU3wF3tzJEo/tbyY5YXS0pghZ75PLPtGH/dxvTa/urhqR0IkZwAaQU6BGsMOpnIf
ERdZvGvqruF8nd+gOq4Y3AYGug6JI1PBtAnolBiNOnQduL+7KAmpcqej9YuWzlpO5Tw3D1HYFzg4
IH4gNDhdNJI22ahFRnfIMUKNFr2tkaqdZzLkCRx23bfs1lSy8PJGLaiHXhoVHgJZifOnL0VgbSYC
N7bWXrHq51jVXg/86G7lRl0SQwBKg4XU4ZFknzpavcEykrcHNiUhizLPLH4WZnsz0p+X9ZGz1pY6
RwYopFhI5OD2lrucdLfJeWIRgbd8m3oonZub7rWI/dwGNpr+EgFFIuCP5WvSYErds/+kqzVn6Zid
fcG8FkfHTCND26UtgAacKtk6hN44/TB6Hcn2BkBUEqP8s6LybOdHifozgdJtwuNINM0IgWTL/ejD
3cTXqa++u1skTYPy+1pNXTp2Z+KkSIKbvdGxyRAHRcGkNJAvrcKv3C/G4P8vBa1eSM7i/MlR3lgU
bNBSCqWEcUfLZjP2OOWTWHFUnw8tefGA3A9uVQtZBfDHnu5WrZG8znLC5nlmHXh69UxW8Bts5Llf
A8hDvzEqdJqka0WqpUU0Z7o+A2M6tiN3fgBUrkRTfyIOWUWv2254MtTmnhj1yh05xypn2h2JkS6W
qQYXeFlrAjODV7md+SN9H9zay0H6lBavhXVN6NcitM99AwEZwlmkCM8Tw2pf9xGPoVhjvFgd8Njb
tQ7t+ZtlnVAjd0yVIO+gyVOlZu9aDdcVfighpXKb3ksbstKZI/mrTy2QndFRgkIaHX1tp1YR22ON
mREXXbjAxyly20NTeGBj6KLrv+j1/xGFN6COniMNCQ7JAIcSdd/ehcdtdFR+tTK/77uKBlQDIRhN
EtercwAzcYOtWL5+vo4Ols8EUdznBJ/MGylyquhlb4pDaqMENqZaudWSwfXBajz5DH2c+H9dcaWL
xg2rmO+dUTu0+UAxXKOGhmgelbLfioq8D7Rq0Ic53U4AcUotq0Gzcg0gIbxnkI2OPROj6lu1RNfp
Zce3oADuSQddAMjdo3lHuv8jPUICpR0xJsIwg/gU92vl3fNDiuLnkYD5A448ea4jDaSKbsIb/SND
ZXeoHsfmx/+mhLz9HUtRAeNQAogJmYarPv1aCAsDgxZ4lYNFAN1CsOdTLWhtFgYQ9kA5D3/NMYJW
AZIgV/nf7MaRGOlaAN1ySkkvUAsv673CRVg52oo3Oz+Vp5rIp5Jng8LLejqYGDJx6ys3rkM7BweF
m6wcjsWd/1eZM8x2VLIyDUW06SCa27Z4cJJvU/Xt8saviZCiPZW5fQWarOlQjBhmSFq/xP1DirW8
/OKa6YDvAiUxEsGyJ2PcNQedUdCUR8NtwdJftluFaNINtSReKz4tqqQjjpwfZKBgkGzZUIWBJ0Y8
HfrmWUleWvojWVu1ZXX+EzH//ehI2iqgyUotmQ6Dm3uKSD016rYZe06VtatTRjr559wcaSOdG6Qj
bd4NEBU/84928PBwvm1u0U3CX7SHJvXYM7sTt+qPhmEqeeUwra2kdJiafqTgjY0AG23lmKkd/+Rd
vXOKL87D/aMiGL8MhObWXMo7Xc0SCbYC2A3TgREuPFfA/0S9CtCU7qqv1JXulUV3TSxzbnNyjLOZ
8Yo5ERtSMh2aFE3RDb/NmmrlmTFvyWloAAdxJEKyjnEsWTQ5KlwdSfBCe2IcaY7yWcEMqz6RFb+6
qA9qxnhSI7uin700miRN6o6Mh2rUPvSIuV476V+OQ6DQkQxJoUjPkUIuethg8WGj2joCogkjxunz
ZV90HiaeipFMXen1AQlpE461x8i18w1JeE/p/5QM4IPiKS01Tyne/kIksrcouc6NMXLvhZnWBW9s
bTy4CuaIeXajpOyg9tg3kZB4U1rxEKpVmz3FerP2tljcOSQRdQd9EqoqQ0mbXM2qDFjah2Iqd7xM
bljyflm7NQn66cFSuT6iE1EdD4b5zWXNtzoyvhxnY8uOdJCCH4rG29hRIKGt7fuUxY8REBUvKzEb
19lpOhIxK3nka91Gq6kbYZnKSfO5/mLmdNMZz260chMuy8HAJZqKsCXyQcJwbJk5yjAduuKjAj8t
HW94kCZrT66F1MC8ZP/JkQ6TMFBut81q+qSM4m/TI/+ePzR/2I9ybz40GFYDTUUeZNecgdNKrCHz
LprE3MJiGUjzILY4Xc0USYEiMZBcUdiuz37lZE3Asn4YxwArMsJ6Uy5bFFqfi4m448F6cPy5lYH4
wyPJg25muQcpkYP5CR7Yqc+7LfD5V9l+Fy+tI/mSvYwCaR7FgXzN+NaVP8wR31COwWWjXFzGIyFS
jNF2GrWmHDejUG7VEoOPFlsxe3kA5fNWRO7ImtuxUZGRWxmiKjKIYpjQQ9nkb2jYc7b0xu594ueh
AoRP8EgNoAm3AThs+BjBfMg3TnhZyyWHfPwJ0lJmqkmpSjFpitx27Ll5EYFRhJceVNcBilA/dH0E
2oppZ5fJGsnI0jbOKTQTKRG0WcudyJPFLbApoB1qdKrftZWBfZSk36MGs7aXlVwS9DnIhyoFetLl
4uSYuWpe1AbcMCuugFR5lyiq32vpyh26ZDFHYuQm3QjoVO4ksJ0ix/xUB56iZqXHeUUROYwqqrn0
1UECG5KbnpqVb1XVTWPF1t+sGAbT51Q0Bmfk3oS0tG1ge+ONhU4ejyu6x90rZzWwkWds/zkAM7G6
i9Y3zOlI4cBIyjhhClyV+Rh/y4HcVQbFd+cpvzKvlWtnr+7XcMkWt+hIoBTuUuCVG44zwXNpO67q
HgYmV4K1xS06kiA9HQloHZilcbxOW3BnlOjUBqMk0baXLXpFj0/PcnRjxq0jtKIbZmZ6jOaA76X9
qzPznx7yLWIBkdTRc+hRkMozlZfBAgRqvhIOrqmhn15VoKMguTtgO2z61JfTOzrq6V9Z8r8mJg9z
NkOX5XoBS66NzuvVMEXhxmAresj0wv8YMuJzDInM1XW5sa81Ba9JB0NWdjMflbHpfAOY1141hMmv
7t3ewn+HAKCJRSBe0l9/YQz/CZcb/QDiXfDagvAkfemS71a+NqW8uE2zYkD5JwCrkI5p6QyAarNq
cF+kb5aVe83asP3iocGYEDGQ0XXP+uAS1nVVq4D6aTJ+M8ylV4aFsZS/cc9I4mnoPpivHCkual0x
1hNNYQk89kh+46xpsbRMyBSjxQazw5iFliJlAii0PKXYhzFjfqyCKLR/ubzT8hznp50RFO3Qf492
EWQ/Tg9MBq6YAcioGFEjYX1Vb5JNdGNp3vQw+QRM0W6gf/sfJc5KH3kanmbWP2CS2uOMl9lvk0B9
Ga4tT4Q0dA9/ExMQBwSeYE/+HFg/Fde0DikcOmMh1/l2rPOZxSJMGuVvTPpYjuR5BlpmsSZsTAuR
D6K8dvbKTb3oEY4FSDvVD2aFWhCGudhmCIxNHhbda2z5otk6NyycQi0ku9y875El1fwBVHK7yxu3
dKQIqgrE1E13nvQ6XUgTh3nSJ4y1aPGz6SjeWABiZg2dY74u5YcbwewEigpI7btycakxa1LoLYZB
7PwGRZQbrsQzWCSZpkBH+K+Ma4nypRccciDol1RNFeSrs9ZH1pikoht5g2mNgf2cWrExI3ZImvQl
ddeKP0vrdyxJesOVZabGZoyBgFyAGLesbieBOkmfrCWAF4/0sSBpo6aadw41R1DJhtqGIS+GOtB1
DIYtc6tca9NVulmrqy75qWOJUhBkR8TOaQpwqnpwPXNEKbd0ri5bn9zp/umoACI+u0NEjzCQ043S
ywqNbTY2CsDtFfVmbvYosK4sLZipapPwr3Q6kifpxBtX6GSCPKsRfk9VNAg/rqg03w+ysZuYgp5H
heCB5UgCpVuO6nM1fDbvE58iVBVbd1ttyts1jNelV9mxKMnp1iUfWDu2mEkDL3m3hSfckE27XcVH
X1NJOk4pdTBf1TWYetHIxk1BG8CJV5Zd4udxSr2+ti2Pldn1VJn4AmXYlipZcZSLxni0qtI5i5Ks
AJg4PkErMPnXfrf7L6JKf5oicpvI16IEPicCT01Ry50OCRlMEIGR9EqNjZ+kXr2Xl7Q4kiFzrnOe
asVEIMNNvD7k4dh5Fro5QwaGkd8szL6Bf2mIfXPtGpPR7WTl5KBGyfu2KwSGsLKrMvJq3XM+iusM
/SdzY0Yt/LT2mA9SXuqvkT4uqqypKhrjNEwvyOxkU27ppVMmmFbmdmhFDcjX+qkNVw7dfE3Khw4l
13+lSOfabgeNVTqkAH5Kfeu3adj+IgE6me1rtNoEccBG/7JImRfnnyU1MLw8k/uiIicdCo7WLOEU
gHKwxmjwikF7ZS3IfpGUfO5U+9lyo98UCJ+OVQLIm9dvvLSeUgWTxk5p76ZYDfMJQz2EXitG861L
9HtLNC8uprI89MVtNRXIk0p7V2QVWmMFveEdu9EaZ1tQWEcL3F5itj+qOPoT5+6P/B+cynmes462
bYMi95CgnyKyqv1UFqqXdEBbjTWt96jaYdg572F7yGg6bNOCCCyMmoruOB2SUGtoHqQVjbzSqR6K
Ybib1Mk3R7Ht2HiltCb1tFF5zdJ23/XxT5TYMfSiJDfDZNxxpXyyK6W6qwA3eF1FurvhVekGQBYC
lEiU4q2T27dVqd5xLX6o03ZtgHIx5YgMEQZ+8LzSDTmFg7H7ouERhtpmjwjyc23vHPp37EIAGj7E
oshQ7E0/3yhPQGlbK5ItSZ/DG7x/UFWyXHnYrTX4aBIGf6zsrIfySgtoIHbqn/I+2dT7caP3yM/p
QfOYPNhX9tNle5Sba2d7nPtqAcppuMiWyQetclUt6nMFQJlNAqS19GGaMF9etd2DIsaNOQI6u82A
vgwOorhoVgpdS8VJZMxw2+l4+AF4QIpjqdqmTp1i4dmmC8Um3vUPeG/8cIL4qsdYdrKrAnY77rrd
Za2NBfcCufjPwXQUei6k15qqTqapJtoMzqP95CHD+LQ3bgsw3Igr/p3dj3cxhoLRQ9UF9oPmm+A1
r8B5U10ZIX+sX61dezfcNfdt57XbtaTpUnCPrj8HQS/KmXP+8vRKSYUZJSOS0IjZuOPXJJyCxDd/
4GNe0m2/KQ5267Vv41ULStS1SOczxpVc4olw6enC2KjywrbnIcLizd31fKaGuncf66sirLZ0n33Y
Q5C3gdjPNEDFk+6pHv0OAomttfKiXl4HzP3ZmJFDe5nc8YGO0SgbBmwSvZl+tlfV24ic/21yr90p
t9VTC1IskMMCdTkAjtOKgSzZh443Iqqic4ux3M1kRbRNejpgC6qQxKlPo7XIfE2CHJlojTa1BeYn
9ZoCllEEZrdm5YsLaKhz4RUVAPQySKeLDeD3aBnrUSlSP+z7GZ5WXKUPShhtOCAPzDfjQwfFvPtl
2s1PrzLXxsksHgO8kgkn3K4cNkIyvSmf3M20z31jm31DJ9UGjC4rd+pSohc5kf+kSTar62gwTgWk
Rd/7j/EZJL5BslEPmBX8EGGzSa7XQtuF59uJQGlhm5ayppgFFhrfNGXie9QqVsZQ5jeMfBDBP4yG
FwwhQTlJRt9hKKAlkMFN1RNopFddH7WTMAaKa5W53mWPuKQRUmQ2CtkaQGPPRp4w0F8Vdob3Lnc3
vZOEFknQIddtLouRAR4+DeNYjrRVXRarWqwk2oEPbyZ1XvsUNdmeB0A89yazC2sa7Qx32FArvaKp
vaLl4lWLQRXNxVAHRrvOovXCElbnYuabKdMj6cadVSjbbAINrSp+9vlEvEHNDg4xt+bI1K3OFOJn
VbGva+OO5PqdYsXgMCybxxz4aujdQmWrB6fL5UVacg1HHymH+wY+o01F3x+GLPPBDXAD6I3tZRG4
TRbMC55tdg7zaLDsXMVgVV0rFA0ZHAE+ghJkdUoO6l806PBMUTcaz0s019L9BGh3vyDmN3ReZVfq
kDqBodS3lmjD2BSWV7Yc/I2GfSt6TfVyNf6Rw4YAZt8aod0ZvYda+WNbtJlXNyS+59yoA3SMgbyE
isdpKgbfzdqHzHLuJktHySkeREiq/gXdls8ASAoK1d2KLNqpleJ4Cn6Lm0nvd7Gu7FVEtp5qI31X
5UB2aaeuDEg6aRuTKWnglLCt3KjvDavsvEkhdth3RhckJf9WWM4DFuZnNSbfMebVeoDgue+yMWiG
ZjuWxV6l1X7Q0+d2EtdISr/lKVBqExrfgmYzxOa3aJaKew/8AKHWYi6ImgieR41e4//cuWhY9gwz
vzaigvpOMQa1xR8VGgV17lwPoJUirYlFaMM6B9e5rV9bjfmmJMmroxU3Q1ncoSd4wzoXDFTaFXgv
0TtVtds6UvYsIRt7Gm9sNU7Q1NK9mnlseswcG7CrWYjj3auaghEH3cBBpfcb4ia/onbUAtSH/Tij
N2CyuY5d98WuO9XLTP5SKm5oUONH1dtvDsApgURcPKfEAGaj1RwyW70XirjJmRMaVf2QlwRtLojT
uuxJMcH9qyvajZOC6STDtqEripr8Wp/izi/U9ntdGO/1UJlXyjjRG63I68AaNfgzq8mK73oS8Tvc
vTMpef4TtAg00EbQlBZG5AT9aO1LWF3t6r8LI5mCctDBOBxh4gto+d8rhjM6UZH7pj5koZHgjyRq
gR6n7RDpf2NCQXMvgjndBLlo+ks1o3cAX45en3HcRm6aAbNftEGcFOaBzwtj9knlDb3+ox/67WjT
nxkMaEv10Vk53ouu9ujkSY/OouwpeshcDM2zInRUfKeJ3MRaA/scP8jXx0zTNA/MzgA0Ul5izC24
OCUC1L7peDR7UdAJkhbfJ6KtqLN0T2GuDK8nDM8DpkoSRADHEOUzD40D7gmfRxjDS4Zu8tH+zXFe
6VWesBWA3nmFznVzATgLTIjZheHvR3laS3CeoBEQHJj6ADzrrEvB4Vq86xHoZPN6+N000T5i/Oqy
z1zcN4xrzqBzeLrLbaFpr4AyrUCjOTVvQHvnOdNHVq4MiS+6fvy0+YnyeAaf5qYiSWI60wZqkeo1
o4XZn6oMLyuyJkQywAEHqaUtZot05bGpx0AU9oqEz2zl2Q4d6SEZRWpO5lB3NXYoplXQsKgM0yij
G6UUWVDbDMOHZaN7mQA9JFPfwch2RUYQW3TAmbSUaxN8PZ4YSB2OmfGIpIH2CBzm2M86I+yafItR
VgtNJFXsaQ2gKS8vz8I+I9WLFnOMZsyZofnvR9Y1Jh3KDj2GJpKCh4Z12zfVRhkfLgtZ2AMHhMfI
N6DtH91cUoCcqo2b9ZrNQXNqbRoVzapiWDkliyLQJ4bZVTxxAXFzqgdrahO96xU/xCPHDd5225TH
a8i6SylCMF8A2gh5Ewd6SGcRLCd2X2rGdEif87vyYNxUD/l1sY125N7xqif1yfrB93/RQX8iVLLg
Qs9S1iBcORSod0/kWrA3VLC9Uhm/Xd6mRVuAWgiRMAOMce3TNVRqZPEsxDOHCeza1YAmBZTUagDp
f1kMLuR/jz1RT8XYY9+lMERxmLLvWm/dl8C0LLN8JfheUMYGIAywGvCWRpFXsjkVp8etEqc70CF6
McwyJEb35DbpysNl8TnmAgUePTdzglM2vHhQExWD+gJ8rFEEICIS4s0J4jUA6QvqGX7rp5u1N6BM
OPD5sDgSKlPLKHXrlMhPikOe0zszRhSX20VglVwNWG/2nmOMv5iePVtNmnkVsZ+Zav6Mqe54Y6T/
ikvED2AF32Vul3uTy3dVKb7pTlth/FK8FQzo/EUTr5zQxfQXhrHNuZUcRibDpzhVlesJbtBDrihP
lo0WqHLS0ZDXZt8wVrGpBYaNEOTeqhXbY4An1BNz8luRsKBDJ4If6aA316wWY1XFM3B7V6xyIYQA
Sg0S0jNJAdoIJXshdmupUTrBKo021Cpj704sYFH1IIjy8eUDcCJKPz0AdVEIzSqwEOjjDwx3DAv1
nVpfv1xPhEgvatLnqY35J0x8GqhZCDq+mlr0F5cHgKNwlhGdAKNWcro1VfLGLHHxEXHfk8fUeE8y
e0XG/BvS5Qq6FRdTnrD6GX/hdLH6wiwijeN8RaNx02ofGQNNRvejbQ2PYVY31xkSBSsbtHSZzBMW
aCe1CeCYJJkUTyhRdCpHIa3zI0DVEPL9sgksWRuyD3iJzswO6AU61cosC0ryCLOQxeTsM+VpMrrr
gTw1yctlOUvuyXGIhcc/EnyA5JPMAM8PIMSmKceUgKdSxMZe81ACKQ0kw7zyxpvxqXtMcm+112Vp
CRGVEvB94MmLZtFTBSe76OvGaNlhmJxdnSvMI40W9qKIAviq72ZV/eCR4Y+VEsSl+pCU9NZuyQDw
4Wp+hq41YS6t98xZhRTTvBCy70nraWhBd4P1xvvf5CAbA2yg9n/sfcly68aW7a84PIcLfVNRtwaZ
AEFSokSqlyYINRS6BBI9kPj6t3DO8bUEsQT7jt/A4ThBSZtIZLNz79Uo582S29GJYwfANUBjQc1B
FjIvZEkaLHTyEKwMybm0+LqV33NtCeP/NQb6FNDoAPIefCZcej6PrZSkilFHUrm38uoqS4rL2q6v
x75aKEkvhJmf05XQUjNmSHZavu+7yzB5atLX76fn19fy6UnmnQkoMkNUTTbBDIuuZAYZ3r5eNwxK
7+GSZsLX+fg50mzPbboiG6Qxr/dyHhKbP1nlP17RUwCkGlNNUYdC3OeXwjsn5MDmDvtUlJ4MAnVi
QgsaRZZ+vPp+0E5UuhEKdmg/FUG+TGau1k4ZjjH0uwQ1D8pK9oy18aK8ZLQ6M55Gyi76juJApcxf
4lifnBMOEBvT/Rf8xNm+ZQmTmw0Ht6nXDmYPcZobQ35YeLyTk+JDjNmrUuIgA5paqvb6rn+X78w7
oa3iJ3sDi5r36rnW3Pa6OkYwkVpIUJaebbZllVFQRWaNuLIu3JHdMpH4keN9/3Rfb/N4dx8ebpqn
H+5bSpTwtJpoTLKwiBagJvcYOhxd+II4wZ5L6BR/H/DkxAdLEDMT6ALolHwOWGlJVkYDniqAtAZU
P6t/KO+EU3l6or8CzF5XE8jCkaZhQ7LRQNuJQ3gtXNgnTr+av2LMXg3A05VZQb90L0bQOXh6Xmih
O6jpwo53eub9FWb2csqh6/vIxKP0ymMIOfe6NuDrdIC2z/fv5NTjoOGJsxdMOoiezB7H6EpQ+G3o
esGxFPamd3qauG25pMa9FGX2NFHZRknS6xCsCgq4oEqubbyjlES/f5ZTYwZIEwx+APA3IVD/eX6l
RTBAhiCr9ph8dEgecbeDgsDjABDH94FOTWQkEji/ZYRBbvE5UBxFlhnLUYWs2fQTo9jqer35PsSp
EdOgvTldApBzzpERBdO7kUVFtVcAnFa0jNhdiWRzyZzgRFKGHeCvOHN2C9dVuNYHvNp3K+uheGNu
5JrwQoNX91sFM7Rl+e8ThQtEhLofLl643n9Bl6Zs1DFkSBkM0rkFrAPW9aEfaLJycFW1thBNC86G
XbFbbO9Pl/nP6TsCT85lk/gHrlWzqR5aVVSWQ1mjxqceRKpuC0BNlc68t1J9NahABaGmvkcPISJx
rC4cJSenzIfgsxWQCUhcj2J6aiU6Z0yAf5bcfj9lTo4skHCTchFuCig/f56WJUxq2iCMS5SeSQj1
ZgCUs7V2X5rUumi2UOyqSfY4PKXXxn8wWScRGuBZcBR/QSU3vWMObegUe3hRSWKVgvPLlmbqqQGE
ah/uDyhtgHY7W3OlzhpRZEGxt1UkFal5I2XO0ro+UT4FRB39egBiDEi4zkFiqtoH0J3ri310DsL0
Zfnclhcmjb3Ytw4Q7eo8xddvFJ+f1+fljXpurqHn5StL4JxTB/PHbzHtcx8O5hgLn5VIE/cOdMR3
0U2yj9f5SrmXrqIXFV7NkGZK1uNtfA2P7IXE40RokKkhmY8Rdr5K2ju6VuVoiwCfY8ScDA3K7WFp
aSSr4c1W2Grt5oWaUdw23O8n7w/Zndnq/BR5dnbrSm44kBpp91bdXihpfQu3zjNLERuYQ2/R9D/P
i7Agvci2Q1r31GojZJyZ7VZVzz3FCHAzlht4ajs1bAvUuHNLpl9FTDapFgBMVzfmPi7KW7xciAeM
t1WeVzSoiwerNgHtY7Jrm0VIYoiY5XLz2GgWJJw6sdS0OaGag8KQCSlAeBkaWDCzNdqNkR2HNppQ
sj8BQ3RPPsLqZm3vo9e+cyeSreHjKvxm3nM3fjRf2rfhVnpcRBudfM8fvsZstJOUgZwTA2av+zhf
4nQDdYoL2y/cYaXhvHFVuKStIjeljDh+ee68JxU1WxqQzG1VAofsZMv8pVriqcPo0+DMdui0qO2Y
N/hWlTu4OkXBYz/WUNKqQZWtSHnt9ES6+X7eOSeSBgiCapOqHKqzKIF8Xmxy2raOnRnN3mzbhgaS
4QDxia5u6qDVobfGW+fkF2M7bFlsvlo8HVYy+JoAJw2octrBg851gcq0NFKDZbdmi65wwe0nrUdT
volilXS1cj7a+nnWcFiURTajYVs621SMD8GYbZg51iRJ5e1ogYUjtx1VJlvYvu0SooZwKYzVZqVH
470O6ViprS/rerjrCyz9KH0fhHwnnColmQ0/S6lCX1jLwotKHkzXiS1lC6ugV4NXTwoml9NlLxBb
89MEDf3AgT1VL8Pk1WTXMHyAXbZUFkQekn1kOrCFUdC3zOGigsVRyrTqS4moufVcheJSQhedGgHQ
ok1YE61ERQWKXfpBjrsC1YwQpRMIdQAWkGV+EZXnktBDqgdNuGFATLkDTIQuUQqCtl4oDJ+Xw1Oh
5IObmMGZSCOdViGDLX0KB8iYWc8SekakCKAxWZk9TrQAYIOyCi9ZL/vfz4UT9AYUTCbSsiHD3vsr
I06HzJE1dQFrr76bIPrSRUo72rviRl3EQp7I8BAMhXoU9YD8mZNeRGWoMrrC0B+VHdepGgw5BOre
vn+kU7PbgUAjSFfmpE43OzVZqEAoGs5ue7mwt0bZPiZa+hor0Qp9Tn0hKz4ZC5BStKRxPOvzWKmS
wpqixw6eSdYqTe54eNZiW25LbeGs0L8mcj+sXf4MNG1uH87HeoAoHQ8RqCsSCmddUocLFetT72Yy
j/kzwuwmUVXonPYBIgTK2sm3ebau2gU5m5OjBQSubSFnQo1uFqLlSivYAAn/2oEoSxdfdP1tY15I
zn80Wn8Fmmf4tSrGMtVx4uRau6rLgMZhe/h+lp0cLpxqmGBoeaKI/PmFpEISaR1N3XMNagPxDynV
LFnaqb++dRXJmW3AYwNLZg4hQ+/RtIoYUroC0lEu2CWHYKg2nW5uHL14EQX8iirjkEv8/vuHg+Dw
95HnuLCeh1bEiqwBDWQ4M5xOXQ+VdVTT6rIwIL4ltfrOSqINrhBnMcOOPRTJIR15TqyxTamcgzYy
JCauFyLrt9FYAIYTGm+62o8brR0ucmFcVI5WrHIW7LsWhkW60flYSO3aqsfLoDbYWYa0Gqi3Gz1s
X3HJYdSxED1tt2kEwHRWiVfI9p7loERTW7JL0gnNJtDkeZaheQllSnZtiCwhSpQfHZ6kxCqwbKAb
15PU4O91zB6jvgm8UBZHQxQ9YXV8liUAeUDqG6/U1p9RgXt1InlXByYjUp3dwGvWB0bCRw9pH/fB
RTIM28EGaovL2U0IpVlIRt/aevTKCvmmqS3T60Nx26XDdaXmZ3KigheRioMkQWgkAgSobHW43zao
0PeXtuDPSh34ocUOsSY/gL88UrNvcAZU6GEq1q6TtPM0a7Z11qwMK7thSq5R3id3QFk0yE+dV3OU
13B+0GkL9yzI7kbATNnSHgJgN0HGj10H23NVyx8tVbrtQYXw4EpzZjSmZ46FZyTMM3lk4AgMY9LG
+WU8Bo+D2lxUcX8FB2E/yopNo6qbIEc7YxjLETYfYXMua2ntOUKNSFaiPcRL7ZCNRkTCNrxtIHgo
9wlgbGq1wl1RA55UXUkQU8vrrPdgHQtPuxIZVq89iLxaJYkxUksdt01cvMBQ3tXa6NjlsMhogU9p
TeuoRUCKq6pfqlpFHRHd2oUj03JEStKGVoi0XT00BntWh/5mYPZedvCdoAO2k5rRhUd9REeZqSQo
h7XO0zXXeUekwD6oRXptOeFDbpk3RcsfC8t+TUqGlNB0NtEIIHpc7dNOAhmUA58HTuBAFKt8t7l+
KeXGdd0Wxq5pA5vqpf2isvSpkSC0rhrhrtcCUHyKHgBoZXBw6IujYxc3YJjsMsekMEPeakwG26+w
bnD0v3I9vXfkmDZB6es6O6J1q1BbC3zB7QsmjOqiz1uZDKx9rhq2i2LN54Z+rmWxQpQqiEluye+N
5mx4w99Q7oLkC6+TrVRVqzzWA6pCEYP2GdhHrfCtYdzwuLqO4LCmD+ULF/211haFqySwHuxSaXAN
O7+rNOs24sVLobZHS61pa/S+rYibNNBlmjtIXJLEui+r5C2CwYCqlne6Jp3Z2nij5UNMCyXYYlM4
dI501onOr9X6IQrGhOpyaqxSszzGuCpRBV4/0I0xbzsnSchop7Fb4bu7par31KgMbVUZAyRJIvnR
sp3cD4O+obUdFC7aMuI8UAXbWqn8hM2moh0zzAs9Lh7BzUhcmBIwF3AbZK45JJsb5jx8v2meON2w
WVuox07GuV+uOZIjnE42sWXm7VZPUxJUl7Z6JSX/XAcCPQ4IkE5QbYgA2LNTNBVGPmg5pL/08tXk
IxEJOg/dkvTTdH7N7qZgh+I6jEYsShzzsoDC4q6RADDdJ86zZdwFEq4k4VXXvXBsS98P3Ale0GS5
gt7NhJRGm3k6az8kN6UlDZmeoaMC+se5spa8VwNCzNVuCUp/gqH8OdD0Cj8EangHeS4rQqDz9IrL
XrZN/SnXlRtP3FRUnC1xO05kCRPfafJJg4rVF1iD0TI+yBKMNxK5oapUYFLIRGHRwgieOq1h+DcR
GCf0/rwKzFqgN4zQqfbqiFJUFj8avF7Id07NbqQ7JloYzsQXms06p+1zY+w79BmwueWGpxQ+jjNo
rpur72fDQqAfk+XDO7JHyUk56yuQXEHhUJ5U7BxO+Y5SmPt9oFMzfKKrANuJWf4FOpTlSmU4Q4WK
thRVKJ1kV1zouNZBJQu/dAki5D+U+J96NVCN1IFgQw0deL/ZGELAMWFVzyp4FqubmtfnFijeSiMv
jKB2aggttATwqjS0KueoAy2r7U4bBzQ4bOk1aU1tNfIQLvBSfcuS6lWE43OpxFvAJQ+9at+rWrBt
NOmlU8TWhHRJ36s6VG8hlmNFvlBwVW+f7bZZjbGy4lm4Y2Hoqry4tfueE7kqzke531Vp5YeK8KJA
e2VNqLqJaipnoxklK02Yay0B4GaApshC8e7EowJUANnsyUQNVkezNFzO0eGJxFiAv3Cb21s5bIgt
n6f9kuT0l4UMchEM0R3oraDp/4UjLGOKOCbL+D4KpJw0cn455lFL+rG+/n5WngoEgjcwKeAYQU17
Nkdw7GWjOqj5PtKPwoHaP1QHrKfvY3wl3kF0ArghaJiCSY5TZBYkL3DP09Ms31uXA/JqFH35hQVS
A7hv+tZYZV5JUx9tPvUQPJDsxnwNSEgLUACXjGO+lh/wTUCFBUxlgo6ac2Vy00jyqNE1huozNBnX
6dbcJEjk3EkkIKDjQpn5xODiPJsgMTDhBIJ8VmzTC5O3TlsheRf8LE5qX0c/O1Tkn43M/3od/js8
8v3PY7L+3//Bv195ISDIDV2fz//83138WvGavzf/M/3av39s9lOXxTG/bqrjsdk9F/Of/PSL+Pu/
4rvPzfOnf3h5Ezfi0B4rcXWsgej/EQTfdPrJv/vhb5AmxV+5EcXxX7+/8jZvpr8Wxjz//ddHm7d/
/W7i5Pmvj3/+12cXzxl+bftcdXH926Zmz/nb/NeOz3Xzr98lOAb8gbvTJHQPvAYyGcy9/vjzI1P+
A+L06EJMPOHp3vv7bzmvmgi/Jv+BwgQUlSAtj80aZFV8VvP2z89gPDR1DSfJJUxqy/79z+/46WX9
9fJ+y9tsz3Fzrv/1O4QfP+c+KIihDgUnHtmedlBnfpzi5qtGjmQDVRdveAYRpxz5vmquB4PG9QXY
fyCRnCvpKr6XwI8Trtahw2szwtOQ1OplZuGYh2zSAXtrmflWtTZCv2q8SqeSvUbG1ryNEYTjz7oO
ZCY3YMQOaSOjIOY3xSbJaVAS9a73RbyNhx0utalMzSOoTE7hFqYvho1uuIbklvHaBnrRdIvYrQ9N
ipz8IjEu7U2cgm2zMx+nNk64U81z1OX9AflNfg7TPDV465GU2poLaTf7Lm4h170Zo/u6u3f6JzDR
oou03sqN31abTAVT6z5BexBoMeV9MCF2TM34WW63pTgDZI632+E5lnaiOtSqSdXyUJV3zri2DND4
11KF43SVPGfiOnwL0nNctRybtgGQb/V5cVE8RzUpMB4ljWRaq6TeQPbhvlX343tzUWwZNp2BOI+4
rVjJxcBXylu3sh2XQ2Jfpir3WgvQyqsoJibk9TUvs24Ky+t1n7crqfVi3R8ef8zn/7+yf59AzP/3
yl4d347Vc3N8++26wf/q3/j7bz92uPxYx88fl/r0d34udXDt/8CZiW1dtXAKyw72jp8rHdWyP3R4
N0xSiRB2ghLCvxe6gi3AQZ40UW0mqr6OLs2vda78IeOMAE9iOh2BvkMv+B+sclX9vMpBesSfgIMc
iBGgvgIJMjsEA6Yh/eNSfLCMFlbWWkfyIU/WUSKtR/k6RVHBAAiVij4BkU0meXbZS/elhjJInJck
LzuaJg+AtD8r3AI7PS5cIIuvoWDlaYlzaKNzNXxWnIKWRkBsU9Am9vLxxbIgYBJl1wo3vbItVnL5
3rI9C85U+dIMW1o5aISEb4MuUZ6/auyprlU3gNR42RlU0jNwFAtXE9KKlwGB2SupNXOD/jENI9Tt
h2Mm0L7CfxHExuLndoQ4NW7SrbOL0jdDsSg0cmhfS9cwF6KGYNcjIN+KfsX6EI9Y2c9OkF+i3rnJ
p+5JBXpAg6/Pcg5ZigSshx5rNxmOsRRltNF3qi3eUYGncOp4SoPwhZtrQ1mzBNU0ceiUnaPcWsC1
R7an14xKIiNhclvFl3kpiFD2anBuYGOp4NcU9tc2u+zzTQzhXUNcFzpEnRQy9vYWhwXVjNY1y8Av
YCZiVMF5UEteyg2VmHDWUFB0cZyEwqXBxSHiOem+1o41OkNd7vgGGnt8KGliym4ipyvOOyr0YQdP
8d0gt7SpEl8uONEVBp3YHGUroOKz1LX6K7UxXHO8rwf9tgkdhfIWXfHuLrTHVaxCICcoHzvw/PJy
EES1ym2X8DujeYW6B3HQUNKq9LpWk/UQmJmrptJLwfFJk71wXXkox+gwWIFEoTFykUpGQ5w+ReWz
PXNgpG0bkddrXtXCg+Y2Ssq9Ft9bQXcc4K0DytkaQvdnoD09WAEcECpG6648bzgJjIJAsGqlyTXV
mwCs4Zqage4Ofe4V7YMuAqpDu023mVviNirU5wLfz2IBTQqNRq0O4R22Mni3tpUKAi2hV5g9zpUd
ak6qzCjQoVsnu4pLTjKjJEqyBmrvrGlzkvaSq0YvBatL2ssw55Ub88HILU902o4t+uVNi/Ov8sTP
xatPMgMQKURCMM8bce0MjVLo8SHM72WrWdld4GqqIJUpzsIm99pwz0K2cM3+nD5+DYoN7WP5QE+R
q8qqFh8MgNKT7qwoGY2XlHFn+NKvUaZv8eECXCSR3WsJHg20wlVnJwbRReZJ15PHTI2zLhphPQOK
kNW/2LiFR+aNmT8FneYKtO7z8iUR4QaL9j959kkoe3KPm3x3Pn8rxxjA5EuV+NDWL11zrRSAHFgL
6fmsGf7r0T8EmbXoDYAtRK6o8QGPaEcU6lMX2hkg65DWf1IfRi/30GFYchf/fIX8GnR2KTCl0DGz
FG8VfWInudTtnYg9eVH8Zvoz8xmLvBIkF9xSJ07n5wGsxqrtR00khwkDNro16VIauA6FoqpXhX/n
bnXqgPsYcTZdRSrYWHeIaCeK3xWXwnIODZcolrxrqbkLcodXxQ6Ne+GpigQONts6KNPHskOyzPYc
ZkMEsSoJb5aKPCff9MfvNp/k4LFrTTWCGb1qoRZorMyQamfd2rx2YCJftwRguAV46Q+WwXdvYJoI
HxaWlKc2NEcRMzjykjoP/RVbpX4GWujOJIpNZTdbJZwuQTRn5c2fE+zjs85qFAYLVUea4g4rc9v6
GXR1wKcijW9tPuRkv24yH28up/anj4GmCfHhAePCAqUJPjyHVL2pHJy/W6e4+j7EDHD39WFmWVNt
cd2OLMQoPU4sgl4SgO/6xsBbSw6YyTSndAm6szCR57LADNhJ22yG5BD1w7brc1rUKbVTqBVq62g8
CGyGC085bTTfTBVjttslaW8KDuvng+53OGC9cNuQgaKBo6EMArmHhc311Gn24cUZs32vrFDNQ2to
ChcC9tas/55K4sL8mLNjer0c1TJAmDAeiJq8TQ3aEGppC4P3ubD65xRBXg1mGhT556XiLrRLOVDl
5JBsgHU1rvNNtuaHCBBTOlCgbDf2g3LXwQJgaZ78Hyv835HntWO9AfvRgqrKQfWVVb5XbqD3YJxJ
VxLVibyCSnrCXOkx8L5/4BPPOxV0cZVB7wLJyGyyhE1vDo5kxgdY3xKtf7C0owHyc6xWnt0W/vfB
Tj0jwOuTWJeNQjzs6D4v8gLQoEqX0W6HVcS7skLJQR5I4ma0lch4oQlPdsNXsa6GBdT8qS37U+DZ
JNWgsSkGgyeHvBP7HshBioyQDMMxDcdtaGq0iwKPxwHfZLVC2ZDslKFet9JB1PXSFJuOrtn6/PRd
ZoepLPSgR2cPM/kOQ1CTHCp2KUBUWKQ2qfcVlV8WJ9eJXehTzNlxmkQmEAYMz197ga8PkHHZcgqu
8cq6xTB4geHxVbiyBYCERNwvhj+RP6DrokLN0cKFBxJbn997biQFiPFIC6fwMVqZEGKm0Fw+Hzxm
EBuphPurjvmpjPnxPJlJGP1YyYhpQIMI9WjYxM7n2uTkrGUCqVHBaA88hhJDHFOGjRjHo2dPjDvo
3gcHmWsbeXzIVdx7qoGOrEBzoXxB75pE6b0WAnKXvH6/Dma4ZXw34LsmXKkCTV4DIsCzUxVgj6oS
ECSAulNGVA4JuVJ3Rwe36ii36KhBC8DWNujWepIoXnD13DKGmzSEawq9WHNebkZJuEqjrGORuCPw
8DwezuKw6GglGX7IlqRwZ3pUv76xCig3NkU0EuYt1SIQ4Ip3hrlv3N4L18zlvw5O+Wyp0/llrk6D
8yHULNUxWVWpRq2b+37MLmVt16cMTIrU401HTHAvC81YWpJfDpdZyNn7yCGzE8fT0w3tg12ELhsj
L+fPZZRtrK55TkzNVVniw4Jyq/Xpiwq2ErQSwVnRN71l330/O75eooAyxNyYKBcQXvzSUraqEdsk
FJD3QfpuO+khVqWnNFeY2ybv+fDWS281Ml6nZVB01vzceR86Y60kcHSDraBjAkjRZnYN8JC+tH9/
WcezbzZ7NZadh0weNG0vS9CFyqptaYuzfuwuLA2AILl0hX0pbHujMeVg2tV6gGZfai/5eX3dzSGV
h5oXWpGozzmgj3/eTkSg2xBhszWQbTZ9+1pb6ZWhV0TSTZLWIwrVGXH0jFhBT+JRPmuy0Iul+IEv
WmZ9PdBM6JCakwUANBzgNTCbOAVP8lxLG5g+dPoKGGNUrFANlruXustoaiakyyDGHhnJeQHa4cA0
0rbGedKCgQ6cV5Tq7sLcmQJ+OlxmX2iWRgeFLKkQ3YElCbIx4748xGfM7dZdSCZYtnCBe+Yr5qtX
dkW/D/1lDc0iz5JrOKcnSRCUPagIDy26DRnAnsZw+D7IiVf/acDnzOKeyTo8kf58vhRNAolmjav5
wg0A4yGxG3jL+sfTWfHNqM7PEjRbEtjUIaq8jdfiiOlEceuizl20Xdppv2QHn4dxqiF/vAcB9NkO
cYth7IcRkOwXO1sYwmmNfvcss8VTS0rnFFbdT9zsIghRqUuImV4qUbmQWi4tDn2WdMCMOFYtDaMG
fVag83xotVPA0k0i0P7xorOCUkbLJVbCyeezUGtHDw6s/flJ1TdKPKR6ghUA/lSjM4/XaDf1D621
pJJ4csZ/iDTbDW0ztNBMZ9PiN4iToOxjvE1lyIUp/+U8nGbEhzCzPcbiVhSkuNVB+7eFSgx0EcAA
war+SffQH8SDQls0n/SXpTv5iZPoc+jZbpKD0zhmHZ5Q94MmdnU93CZw6ihionpsZe9jgJP9EWlj
wOOt1T1H0LbrSLpaSglOLooPQzDbW6IalPV2eqcpOoFMftb7YWnjnNbVl2UBlLJuQL4DYiGzZWFC
UCDOox8bi/RarIJNiiX+U/d1WYn1hzbWd9FmS6OrRSb0Ca/SmbC/0hoP5Es/GnBEyDEpqpYkdkAC
YA/thK8N4FBaI15p1rjtjMC1hsIV/WOe6WicZJ4+XDOoEALwipPvRRcQamRIT2KSCvlsdPhd1uLm
P9RgP3druQWIkJuYsxk6Cq1YxePirDm5W34YymndfCjliObPM6inndvctH6zbgi0Ha/U9dLEmGEw
kJf+WBx/vbbZGiwt2UoTg097TG9TazUpKIHKkrkh5JPE2dJN5vSS/yvcbC3mkt5EXMaCyBoVvCDz
pkkZteLFY3xpNs4WXsV7oCNlnAJsg0a5TiIQzWCatwIkHIYGizWc01v1h1c2W2B9ZzSakmI+OkD9
UgjmH/jTcKZd1WgEMeBnhl0MCUiiPC7sbQvPOVejYqNgZRDk0+tjHYnX47ojqFYJYsCpC2f5Qo7y
9RrzebrMKbe6k9ohnI2mcW027Q45GgxeFK/Z/Q3i9NKzTZ9/WAasM8ZC1RCrA/rsVx0OZ1+M4fxb
RO2FZWfPdjBbjpiptz82a2UlEW1tbhgZabJetiyZpsM329cPBsaHR0vCrrehtYFcz1TvOtMvsang
mk2kIgb1rLi3JUHqfEkUeWHxzUXmstLouY3b8l5KlV3VAjsCNzzbWS3MydOHzb/XuD3bUiBfaZvD
jzmCt7ZVXEf1hrXjpRuIshm0wR69gyCCtxB1ejvfDelsZwmiXG/yAkNavmcXmZepq3AHU4UHUMGm
isx+kbV88qbw15KfQEkfpycgS1U9cBx4k3UsA1fGNWlJOW3WDOKSRKxUuFV4he8oiyJ0pzIaA9qg
EDIAAemLLVFhx2pbtA1cnaBXqxYqKWHMMlSrDBgdw8Hzolj9/fAC+XRifIFtB6YDECl4Ic12ONyW
Y4hqKrAwyTQKwZZdVYwDiURJ4ZxyVzT3UgJisX5V4PIIv489K9VNWGp+EMOAgxurEk2W3qzW45gA
lXAX8csgki9M+RxtKjQ5xRoI6RtHwEXMkblbK4Vbmh1NMmha5LWya3UNDXo0Uap0NabV2qyujBE0
E6RStpWTqFJXCXbAsYYOCgrcbWsTtYewS+5BJoDyTCc2BqUbLKCWj7V6nXQvgbQx4tiXYu1M0S8h
lEv6znFhEejpoqCVWkDlWPFDMJ6i6LwS4V1vmCQEhhvriBRlRvkI3wgm/MyR1xqQAVLsl1D2CtF7
ZrVBdcjtciFDaPQKitYkhMwzyZvUR6mNNM6xNQM6WI6b6e1t24BKou3iWvEk66locxrL4mbMjFse
CZKmYUCSCNaLae9rjUnk6KobImLWgoSptikq2yskfzS7c3UMNkomewFvSKVLnsUeqyDf8VZ9SmFl
JjvV2sb/UyeiGFHiNDVk/vIrSMwhCsrmQI/JCMQzByk/TEKY6YPK5TKrInGhU9h8UbWBCZABdhNU
dAYZ4uShTEeI8JK6jV05zGEPZLmyGa0HGDCFERiL6ZOUqetQ7WGyUuCaWWxa8zFqbapmmieV1+Mg
34e827H0CiWXKAlwp2pdYQCIbPUumHbE0eI9FFAwFVTpMgn1tSyiiyKWV0Ev0wFYjxpjagPmnClr
WS1Jnd1Bh/SWl5lnOSlhwWvZHwZ9XOlBdCEyWIAksDZS0svSaHZNZq+k0HyIpgqV9axAxFRuKzKq
jQ/dZ4BZnnJL+HVbeBLr/Up9bQ2FWBo+SW5sBrq4JK8zqzuvQsUFMsFzypbmPfrweUoL7TGT+svc
0lcoN9HM0GjmpLTsOC0yE5iemujxQwi/YpCHQCnqaWFXPodf8pBeha1yxozKzyXcZBNYvRtD4HMW
A68u+ZYWrvqhOlZVvgV0iUTSbSpdAaZMoTlp9hmVldir65Yyq/BhQbIxtcRVAL+TytCT7GTDJrSR
ljePeSRtg8G4G1Ps19pllazZeBiU29Z+lRM4YbB0B9XS17BtSdUYm0pTVl08+CAKUK5voUpxruTS
+aBYxJDzhyy+G3L4MciwgessUjKDFmZ9B/XWoypAbJYEyoJ4EVniMcVaZZqyGa38KFe53+j1rhf9
Rh0cooNhVTX62hG5HwBvUIEjXsKq0dj2xr0d7VSlISx67sOjoh+j5NEBd82W2g3jMi0g4BB0pa/a
2Jwy9SboQj8tkQTG1b3aC0AKAHfppPMgliQ3w1TTIW2ZMO3BFC+d6Tnaq1KHPueM8qC5GoB471XL
0yxGapN5EjbZRHvOYCecWeNq0A8NWiHgFbkGK10nV3CnQ3G+g1QDNEEdFJTTw1j4wtglUb/qIYfa
BNEZvnsEv4ja8uz0XImK/0faeSzJjSRb9ItgBi22AFKWriKrSG5glNBa4+vfAXtsmIXMl5juXsxi
jG3lGREeDg/36/e6E+RofhvYovZs5oe8yJ065g1TxUhxdfXenO49ooBReyDNRCfKfgj6YwY+JMgb
19KmO119KLd9+sXvtq34synEQ0UDrDTgQo7u1PJGbw+Qvenmq06Re7LSTWf04Fh4lPZHSRl26ZBu
YjzXM+Ot3D+lxaNffWyErTeY20Z5EMtbHf6RKdv64Y/B+jr492F0H8VfJA/0VPaaJV/RMED2r7Bb
+ROqAizoBhi7Jd4a0lfd/Fh5H+KKrIaxgU5+CMX8EPqKDe+HI7fmc0uAMSHz9gudu/Tq6UAkMhHp
6dZmCNaB2nQjhu1LzK1L09zNlA+W/1n17iKhdOtxm00oAjSZy0Ca4xGlSy3ZIDbkymJL3GoAJd0y
a+YkjcCEYuOEbYLkdOqYkrfN5Ghn5aJrCE+l8MEwebb2+V5qo9uIC5vFgauOL14EA4KQ3PPaPxhy
/CbJYPLY3rzUt+1oICbQbgIKlb11zKrGgYHftnLldYLAd6o+DiMy0Ep3MNqPY03bYZRvfAR3pgAt
IKMGPIa2svk1049e/uoNn1KTHsv0vUdJTkhuk+YxQYmjtiLgWBsv8L8oCUk33zq1fvXi8lNdja4/
DgBp650UfY7LL1Za035roKCFREThqknkIqFttM/pIO6mvnm1jM4WCZthDUhX/dIrjKLkzMv16md4
FTetydM9esrHtwka4pLntGy0L6kEtW6g3aoWmMY83k1yYRdt4Ohl5opxt42LYV+gsO1JylE0m2Oi
HDQ9AdBcOHIfbEbDf6jKZ6FEmYAJuS755E8vLfi8oiRMMHXaEQWFLNxM7J4hJvcCtS4zuksMCtCG
Y9HlqUqTgRJja4l30JfbqVhuYYV3Gt9Dg+BOGSCZuPEzZgsLu1QPVn3s1YeCr4Ylg8O/L2ahMHBx
AvjD3nrKfcU1yDfqwnJSRTlM3dPgB/ssbO1APMZixpY8q6a/i6TcxUF6lt3J8p0V4dKQrpRee9vC
IxFaE20VbTfqkpPlMRwaW4UPs96gawKadPowVOJRzbRjbA2EJnkfaEAlO6eY1INotq4C8FMAgDfK
3obeppsAEg+YXbbCNyl9Y9DcUdpv04QAhdC4DEcf5PghzamvlPGrWfA2GnK6XMc+Km2Y0PmvEGTo
dUDZlAhbb6f7QE+DHwH1DDGBXtf4ODD8FlvfYulZhtjEE+hFtcABjRSPosxdjHbq30jFR53pz9y/
1RJQQqZxaGUggPzuIUn53A622t0Fde742W2qBh+9CoGmNDwKMppr6k3UqpuaokqhFHtGth2j/qYG
yU6AbLJqXzWFPmaYf6wDfd+GwsGj89Ea0yb3hkekhLYaSguyGh8h8GjflO+txO0fRidO0q1v9cwU
f5oy+n5FbQv4zyg/qQ3cC0a885LkwJzaN59mjilH21j8rvbJpiMrGaCSyyRYmCEZ8tti31Xe/RDy
3JJ38HPBDu/vCj6AiRY7uTHZSfizsMgn1H00vmhVaidpS93n2VM/ltm0I6vYNdNPUbgVA/ShRuOe
Rsum7Cf+j4+oRP7dD9ptYAS38BEcJZ3/Wg/uh2ByYuNbXho7vW3ugd2+pUD8m0rZi2V9g3aFrZJ9
ZeNMwxkfwlG288Bw+0TahHltaxkKiGJlD3K6hbXDzul5m8QGOcucqSs2WWxtvKzeNFzhIvgyjcNm
YrxrjBpXHgs3FED/9s2+KjSeR3ulMg+C8k2g3aUg9tGVGmFSsTWyxqTztxkRY+rRzaEqRBBIoQ9S
lNqpoweNPCsff5riV0l4MSdjGwV3owoMSNFwTDRSotQmnw/bG7FUKO6Q/8twDwWyHSiP5XTnM0FN
vIOZjI6TuM9ay/b84b5XqbDp/p0G7jrrj0n3re9egxZqL//FC+4Gpvgb84eu7GrxxctRYDUFxy8t
W2ByXwKDakg72BId+AT2kVHcAVLeAu9zxL7fqU3LXIRAhOmZEBttSyP+BN9LNiToPo7B18q4z0t8
ZhJRA5pSPoLmrxBBerkj54GXII6nrdWY6In6b2Yp80YxNz7z+yE42FqE7bOInSygKuGljLWbvOUb
N5AVu/IaYjgnOuR8mwo3BiHC33Ul5a2eatur1dvc7xyTpcgD46iJAVpZIN0l1IzqJp2Ujam9oCmP
Csyb3pPQKf1RkT9MyffE+io2HzIf2KuaM5r3kzC1EZWHIRUPk6e5cda4vnaMUgYp6eWNaWBPDc9x
aIgbQ96SwmbhCoTzUn2BFh7c7zTn+d/iCQ7gMK2KwkADGAx67v9smSE3VkegL5UXNHUeIjIV83xq
TKyR5QlakYdokNkeO9Zla+KZi1nhv6qipzYW5eV0qBujrLDRHtsNpBsPDKm4fC+nnXZkszNbWdm6
i3XYU4vz3p5UhIKkYSpvwmIPj52/ZzLtOFd9g/vqGD4oh+uv+cvWNBq/jEvBn2/MpbATa3oTtsNo
0BKpQRGpTvEwY9xat+/sbuev66YxBnJWmwGm8V9zi0qeFeue35RU1oIDKH56A/7B2jU7hp1W6pPy
Rec4sbSo4ZWyHnhDjaUaMUN5U955xzR0iJ39TtoHL/6ddRd/QLJHR3CTwQJHpBicT7AyrOIWL/4S
EAigVABHnM1Mq2WZ1paMpK0QMTypdJASr2FaL27rHxNLxNsYW03m1eh5GhoPJB40k9Y4mbcXfMPN
pQbwP+g7CgI+qcGKA12sQJ2YXjgQh+mDqkFFmrrzhzLZN9WmfJ314YNtvW1dYac53caHPU89yvvV
Wt+l0ttM+4iSJ3Oj2nLwN4BJCJGJunvU7xo3fIab9mMaU+Mv9uL38paZvE3zJXSzj9aH68u+GOAs
XRaBweuzl72/NiVqSkIQD1Skp8At+p+dJtJIWhs3vlhk1yWQK2imkm4vMYVmJeVZkHRovgUeczqa
G2WF0zJCpEst9W+Dsbl8Y4SDK6bJi1+vTFVf7GWwRlnTUVtS4LR4v0qzqqeW8Rv6pUCVUIrYRtsS
ZDQ3Rtw2MxHeF/rBb9d3dq4JL6u3JzaV2dVPAlLiWZ4XzTsbSNYWeg674VVl8Vyrjc/XLV06Q1A4
qB1KTJkxB/be0pgNDXUBtZ+xL5J2Kxkv3vDzugn9kg0uvqozNc7UxHJAJVOqpq0kViOSOwvw/Vdt
/qAgRdeNvBHzH1Jt7HI45ep4YG5Uhs/oNrXu+0Y98FbbQPp51EGhdb28hVEJjeI7M515psYj7Ah2
Q7O8YcYUOVMUApGjl0rKNgzsKwVUPvVNSOkRuvRjb3QAXq2tHt52cy5nJa4mfdKpOMk6uFH1ayC/
JPFeE15L5cUfb4Q2cz2Vd20dcAK9o4yUGnTFFhl23lehfAx5FSZ97LbtSwiWVlcG3h3jJjUVO86q
B2v8dH0bL2JVYIxj5Je9hB5k3uYTp1A6SY2ABvSPObljnwXosH1EZPAQoc1WR9A/dUcGurdj/Fy3
w06WBbfwazscs2Yt3F080JNfsmhpIPKWzzhJMB/qtkx7GJmiLSjx7z6Jpy/A6hE1NzVpQTIIH8He
bdPRhN9B3XuaYedwql3fmEufFgPyF1isZ9ixubigsQYvFz8IF4Z1tpA+d+nrdQMX8wPSOBF5MCb0
z5iloVikuz60PdTBt1R8nRIxdtP1upvoXnPW22ELmeS/8i04VFVIWAFlqsvMMexSFA96EXyC1Oym
0TwEFOstq3MFXXBEipjC9Cp3X5VyH/jo/MgGYZBqPvJrvcgzN7NsMTqGlrhrcp/T6NLNlFq7kU6F
n3NjMnRpA3E/+f6+0hlx48nLc8GNhvSg19khAvmUNflN1K9Rzl90YVOEWI+p9pkvbvHFsOAdlZKS
half4nt50+AiMGU53ocZDD99ZZShv1kD8FwM4KdGZ/85uTddXmq5l439o2bGByXTN2HwjCLlIaA8
EImZLYiNO9UoJAGEMbNulzEvKvE8iiTAKOka1cr51Ag949Ofs7jGkFLJIMcnfg7DT6CCVce4kW5g
Tnbi2+BecuiOzyO19hrW4NI35dTu4tIGopflLfWhx6r8kDIkW4zhnR4rxzxfA7+cW/qtfsYXE1Ay
2hCLb0rRQ24NRptcjzBf3/h6uinUZlcX+kp+e552zYYww6X/TQL1/mTDsuqR1iWpRB6VQWCyPsOd
mPxrK82u5EPCAV6PBOeh5r3BxR5GecL3rcag105OBUQrV/uVaDZvzvtPPybAJv1+z6nicqahVMWp
SlNMaPosmCVAporaedU6YZxsNGFYi+VzdDyzxxmp6CsawNsXqavse7FcSVY7QzX6Tdhs6SwY3wdX
uq155MWgXxi6Vr4o9NYciZR2u5a+nn9MWLClMByDLB8Y3EX41gTZ9CYzYMHlUx3Tp5O+GNJaEnfR
Jf8YWb4NiskIRZ55HeCJ6FFgYDS3LRI5AbygbX2cGEGD20eKN5YrHa67zO8/fbbB4Ip+v3zks+xc
Unyj8jVk5RWDMosyPft5vTFK0ZW6Zl+HGZw2FQPKpq0wi7hi+5K/woOFYBW0ZVDpLPZW10ZdoE7S
PTK3b98JNuos+3lQQwU/FX9ex09dct4Te8vpNKsVEtXvfJ7tRWybLbSczJhbgZ34sUNVant9eZc8
B/1TpnChmUPCYuG6VckoeyEgVG/mdINeQuHYrc34XfKbUxOLp7remUIneJgQhhvLKu6bdBdmVDyG
tcfr/FuXXqIyy8L0BldAURcxs/WijCFQs3uEZcEZv2bbdCft4EhOXfqbK7fhklec2prD6skHUW+t
Ps9bbMlMfXhl5Hb95+snc6FiNAeUP8tZOF7WNyis95gQn0ZnnvAFCnIngAMhZ35W92tzy/OfO9s9
GGrQFlNl9Yx7uEmKNvY8wCfqrjoo+3loMPgfcEoXvt0sy9Q0iyyQHEZanJKInLZqTb/hgXSW59qU
tZ3eLKCdDdUwR/k1HqhFO0Sxlf285IenhhdHJhj1KGsdgwGkKtA01IcKhpnmgLbobnzQbWD6tm98
n0GK/wO69Lyw8n7Vi8OMyyn5C8vq3Q0cJVWNwC6k+Ugd0VEdRJEidz7bkb0gZSKYFkcatiHTd1t5
m39WhhlHf78aWS99/uF8hOkPHaN5kOi9H4+JpEIWQXULeAK5MXV7+uIAjibDMZ4g55jPYhccTJoQ
X0N3LZ/6fdjnTvdf89bika4W6LgZY9g/ZjBACBvzqNxovi08d6ndfx+3zWbaDPc0+74Vd6K/5hAX
Pf63Zg/cMrxKFllkMZlT682QOYoDI37I6gX3LxC3LNmJDUnq1trJdrilJ7fuE5dvwon92WFPYkiR
+chhFtyE/hjH+87tDsqbsZ/HJ6icyrfdZm6b2skuX0mPLkeWE8OLK2gMYu7nE1cd3g5ImWYsndMd
s5vBEXbD3f8wSHvpm/aXOtJfO724ehMioE3bYjD/pSgujHfqE9mRy1I3QKk63ZWemw1iwi//AyXc
/B46c7GTxS48vCngblVLdll5AF3kQrq7Se/kz7NGhI9mqV2v7e6lT+rJYvWFTzNo5UlewmLpmdFe
3Vk31ndtn+7mibXP1UbYpb67ngJeeGATYf6sc1niK5p+MoYOs/Noh7wJN7yut9PxL+Y7Y4Xd/eLF
ZZ4D8sJZ+4ii13vftSSGGul1UlA8aNt2R0p0Z23SW/PWeoLz6Gi4yS2dVXd8/gdBnO+7aEKgiD7f
cpUNigMMHmJ3eqB5DzLJMVTYzDqTWu34ud8qv8BqAMovdmtD9Rc3GF0XjRwfw6gEvV+ypnGwLRrt
j6aaPwkash8mELws26u+7CDN5dYzJNDItlrMx7PTtxYItpXlX0o7ZmZWnjdMRUBI/v430KurM0ZP
SDuolh37HQAROKrbz9JTD7w+2SRPwI9Wv5yXPPrUqvzeaty3kVwaWC3p7ZTP+ZcATw7egtd5ymX6
GLsQe9Dn/5drXbhYUfe+KudYharZsqtDW8Gg5XT74BdQQ9GtjsjMCxHDZdftXkoTThc7H8FJVJ5q
qU5Fj5c3zKq2D+JENXatWANuUQ/XLa0d5sKhWq0ZE8gBu0dJuW2GV6Fd4eW8UCrCS068ZfGBySc/
biB4nFsqza35S3EhLwBRYANKmGsk2Rfhc7xG9Ly2qMW3xfRjL+ozbOrWC6k/rD5rgqkXD2jmqqYT
BmXB8rHr675gpmnZPSrarVDpwBw/BsWtQq30+vFcvvAaksGMkyrimSZXmoRA/sZ+3j4Gj+/bXfiR
YjkpqjP9TJx/0K/ltE7MLT6SHpxIXSxjzruDhGDvH/3b9CA5jQN1l/335ATn8uh7Y4uv4hj1haAX
89rCyrbKb5q1qXN3ZQMvJb0nK1qOkrTIkwtdhxFoFo81TDXDUdjNA6Fr6mkXMxoIWClfQ74+61u8
v7RdIwlxodK+mwuC3aF4mcsugyM5ESON4Wq95UI/bd6+P/YWN0vwp77OC74FevqogDaplEejkew4
v9HLjyKFz0zXtoL4pSXXWdnUi8H4xPTigmWyJkji8Hup+g4hifaLtPc3gEI3oyveWq+xW6wyAcmX
79yf9S580xCKsk1G+sLeF+j//Rug4qKDkOt9t5W2gZO4w5v13NjG3bhVNsAi+fLJn4r7ZFN89N01
obML1ej3u79w3qpLdRkUc0fzv3PFDWJGu+CheCtRXUTl6gg67/PwuLLt8zdumUaenPiyLDP6lRnq
AQMScwuzO2TuzJHSHMtbczverMWCi0FU5zkGJIU057e7n3yDjFqyIlXsePoXv/oIOJf3vLKcS1kx
1DL/tTD/ghMLpu8zJSuyHN6jt7qTPsWqrT13TnmQ7kAwUGp6u27x0hNgnvOg+axSl10WtKFt1GoF
XbhHOATRJWsYeQyOSZHcQ2+BQp7krdyTcz5OItypwYXLSk0QoVuhNI+yH7tlTfNeZu6CywMoWS0y
e2zqm2EEfRhL1iYawDLy2J7KCk7e8Wlqsr2U9XeJBc9HOCA8M6gRHHLhazIdlXR4ypPhxk/r25AG
D1LU/F1xJ4KOi1Zl/S7dd7odUJUy/8TzaZEGSU2pFoLYs46hdcoaJS3hY6EqzvXjma/M0r1PrSz8
odMFGN61oXnUQzhGvbiy++6g+R5aapN4r0GuGzBrkE8rZbRLZg3EhkA5g0s4U4sMaqPweP+3j30A
qCzhwRsp93o8HAKEVeL6rtK0O5la/opznDPR4Bzk8DNbuQFf+dnzpVWKBgGP5rEhakcMCIi5gaZQ
1g/UANDe9qEKpdEe+N3XXspjR/DlB633N1MdbseQ2lSqApQMQC9LsSskxqbyjKfrJzL75/JEDN4a
8EZTBjyDbAytIaPCUjePKOHcQTPSi790I7JVlUk37xuyeCsecCnEn9qbA+BJRJCFBqLctG0ey+J7
G5EhpsB9mIdCbGZl9y9Ft1NLC48229BLzIKVWfpz2r+J0/P1nbsUamhmM8QG6zagnsXnoSyQ5ysU
VmLGEGh5s+qmvpXbylUjQNAyYP/r9i7dUAh9KZpyP00ovt/vXFOMEaiMqXlEG4dxsRfTO0bFt+s2
LrRAUNylmz2va0YLLRYVFJIKsWTdPjbhF72K7MFvXkrmkoZEosPqPTTKTdTUe8Ma1vLtc0fEMmIj
lvi7A6ItEo4iGXw4nbr20Tcix9NlN06lBzkEtk4Zv42qvYCu1fXVnvvie5OL2K2VAlCsrqUrMVFD
GACqT6Rz49e++fs9AywZqIj+Rj2AUHp/djU0XEZbDIx0Hq1P7S6+a0jwyw/ZcR2zeO4m700tcsZy
bL1QmzBVSY8NpFfSmNo54znXt+7Cq+W9mcVxdarXhWaJGeEl+VDbvJhvLKff5of2kUR4JWisrWlx
UFM3VINq9O1jDaFveBOrt1r7+fqC1kwsHH/wtDCJFEzIuBsa0LYIiMMKzZVLfOGx/G7flngxsZ4q
gMbsW/9U3U4qSVG+0z/AlATAnlLWPCDeb9bIEi7erT/upyzqOeLYqahLsLjMMnZqiL5a4m1DyAtU
aPzbUtvJivTzn+wn8gZzFWsmYnvv8ZZvqZEJfP1xGHgkxT8ND/Ut88d1I+chns2krC/CGwYB7284
28nHpBMLJe+H30Z+JcVNY73+u7+/uEtGk0XRGBEgvDaxR+1NLtc4Oy+ezMkKFtcoFAdrCgVWgBh4
xTBTkWZOF761+RdLYIiL3vP1FV141LzfssVVMqcM4ayMJYGsG0m/NmQ9jBYl7nQDE/sRQsR22hZP
4TqW+mK0PVnq4ob5ke8NkF7Pl5gBEHvYer/8m+4h2Xqu/AG7abOB6nLj/125lrkK8W7NS2HNYGwl
KwxZc3SoddtKnfSY7tQP2g7hQhLx7X/0Fv5/BsJLwWRWCzUtYCEWycF75+8sKY4sr2gf84YxMhl8
elkw3tPdh3Kwl8afI2XMbIKFUIA5Z4YICgymKbSkjCGmrhyssYosfg9YDSBxFHMpaGsX7kktiwJc
bYZ2Tw/MUePJjtMv2Rq34ZqRxWXxKjO1Ut/U7qchcwJUMFLpZfSqzXUHXrOy2FoFaHc204zejxJc
0PV32PGchOb4dSuLwHK2YYtbghq5F7Cf2r3MlJPQIU3ZvP19CxLsqyhJzIFrmc3VktSpQYGgaNFG
jLFZbmy2f++r+XsRpybmRZ5ER18UUV5UJ+2+UV4Npk46tK9+/btVzKd1YiK0VAD1OSbE8CVK3sp2
rR6yCBpna1g4VafpvTaWonaPOuFxcoeXMXck73cPm2D5FWSMPZgbhYHglc1bZsJnlheONmp5blqC
pN0bjTUPt0PTL3reJ6kfbaXXjmaifUzQNrC93vxZd2uDPJfc/PTsFg5IXTqLp5F1+9IHOXnU0Xo3
4pWs9JKTn9pYBOTQA7beQaBwH5QPgfWhyv8up/LvPcS/ZSRTgKsZSyefPFHJa+Cz9zz0tRftU223
O8QZvvm3VeS036Uj7BB2+kJfp119e8u43snD9sz2wvvlRC0jbfS0e6KQUx2ybeBWN+2n0U3dYLOG
MLi0lacLXdyDHnB61IQYS2M0UA07Zcj/+k1b1p7P1rO4CaGfiREKKto9fFebytpTuHjq9ip5Y9rt
gOJbj2syZ2uLWtyACnw7sGcCut4A02BVY727vqg1CwsvFwWrEUEUsm1+xe0KbSFY4X++FD9OD2bh
43na6EXicTDq+OAHpZ0gG9wFQJt0a61XfenK/jFliouGvMnIT6vIs6kd/CkgqRwIerODsfFl2wdm
IeJ3bbht2+31TVyzu8i0u1TRMlHDMawY1uA02qaBaieCuPl3Zub7dhLqgzHvIA3iLmukjR6c4TXU
K1nUrMTdtdUo7810kkHfO2cXI7N3vKS1fXjkhpWzuux3TA+SVJmMlCy2rNE9s/fiQL+vm9yJ5Z9B
9fX6Zs1udR58/hhYbFbdZHwnLF+/N6BTZyzGGRt9z2o2dZC48tC5VRodO2HlOl129j9WF3vnGYWa
9DVW6/yRJxlUgil87r3d+eH++vrmq39tffMGnzhDj7x8YWVsoNhpT2Hx1InxZvI71ye3b+WH68aW
b+b/hL4/65p95sRaLWZaUlhYq1zYJ7J0S1tkK6U2fYRgI1eu7GZf4BFf62vP27VcpAHCc+YuB6y4
zOLLyqujVGE7BckeN+om2lKc92Pb34m0n3zB/R+eKpfc/9TmIiIGFa5TytjUeJqZqHJvYsScoE51
5U/Bs2dD3aIdILpd2eJL/npqdhEmwwpKjybBbNl/VQtrn0F4E3CWcZLdB33ohq3qhmZ9+AcHS3cd
1VBaJNZZ8Rmx11LwYTBitf59VX1A82sGxqmu95BVr4SZm/Va0iXXPbW5uJpG7qt0vQiXOb0AqZvl
sT4HVWxXAJ9rWHGvL/HsPMEHgyiHtpqiH9ISiyuZCHEcSUFbPvi0hvJ2+FEOcHf28kqD46IZA3lt
xCl57S5HEZjuFAK108qHphJvcvMm6cJnSW5WvGR2vncXYl7MiZXF1sFZkBgQMpUPahW6vfKpVFKb
goItwKXSduqvThJWtm/N4mL7GsHUhCqZyoeu0l/y/KekT042Na4g6c8tIvSCUDrXD2xZIJHQln23
yEVoQ0g+gw9ALh+EzHcCCUxmGvR7oVOcUGIGe+brCZjwjIOd6lU7Q5efM2lwMl86lM2wG6D1uP6D
zoL679+DJokM8buG+uj74BdMTJNJpc7vKZ8arbILAy4L48Hq1kpRl33ov4aWVZJ2Ss2cAezyYQqC
vT8eoCHaTMGn66u5fKB/jCy+vEMbQRnWsxo5J25boj1AjJQ1v/Q+2kjig9rp9nWDa6ta+Gyp5n4b
RazKgppFDY9KWWyN8uN1I0uM7X+c5s+yFn46ZrXRDhbLEo9mvEekabKlt/jjDKKvJoc2KvN8zB86
/V75cN302voW7lqi8CoKIevTKe2Y8T1Uh46vrqQz8x85v/h/ljf/iJMPcDRqvYoKIBe/M49F6bli
lm2ur2MJ9TzbwvkenNjwq86v6tn9CCaq6Xijnf2oHtvdPPqT2GFnKynq3DsFeljveY1+4eyj8P6S
Lefyrb5keFidz09HXCgonbHGNQMoYQq4c1YSi7Ujm+/IyUpLPxpkRo04sgju7nBfNIbte0/X93Nt
RYuwITNQrENCwnYqMuAVsX9S5CddYWVr2j4ry1nCr0JP7QR/Xk5d+Nu8+zIl6h4Ch5V7vOKCS/7e
KGoFoRLnE+rwBuhyBOH79R1bCbTmIlJAzJgz+YyF0iqOZdLYyI3b6HK7St793Vfpe3dbEvbmehRp
WsCWmT18Hox+G1Bhqf59369pDs3HfOXmLvl663LsQnUOD2oDNZPMm0CS3CD57Mk/gDc6Iiym1dpR
Lcnj/3OVf4MtgBScaWOQQBaQ8fUYRYHC7SdnYPxFgALOln8gKP21OUIe5sCq9CSssy9fdpQ/xhe3
a9KyuGoUjA/RV2mAeqkvVr7Il1MEax5nM+hnABJ7f4F7wBExLJ0l2HDPg5g/vql3pgtIHT1VKKFI
0pkLhhNtJW5ccFCqCpI4p3m055dwrdLX40r3Sb+qkAd+RXbu09p1y+H1+kW4EDrol0AyQfsfReMl
hgr2asEKay5CqJSbPsydPv0sQKEYCI+a1K1s5oXo8c7Y4rgSdar9QMaYWnENsr0GqV2Ep1xf0mUr
FCBZk0Grc/F9VuNkgMlWJeSOX2I40YwIpuq1etml86HL/18ji0+xGaaekc1fyRD6fhD0dju8ydNP
31wJ7WuLWbhfUNMwjAOS/bKJIdv+1kOwmhGvrm/ZhXvEwfxZzbzak6+UIrU+7MdYUa2Xfrjzm2LF
wNoyZjc8MRCFvSHmIdvViG9Ze19rPzigf2lj6V1mHghDp8zfdRGmPMbvvMJW/J/Xt+q8QIEi+Ole
LT62PSIdphpgpnFHmpppbQcSZAnas/Gl2xSZC4dw7Kw19Vf2T13UG9E5jUQGVcqHDP2DKnmq8AZd
XAM4rllZJOySxnhoaXBzQgJ4Pjh69aEC63R9A9eMyO9dobHyVBaBGT2EubRTsh6V7cBhrNP9d2YW
USD3LDNMetYimLvMMGDVg4C8ePt3RhZRQOhSS61KjsWC8JDXvz2FlW2E/9Lllt8gs2olIO+YqdCG
MX9ZN7P+RbtNvsrbyul+/qPvKs1jJmplnmXK2Qi3Nk35CINy+RCB4S27l3xa+eycpw3zODCMOXCO
YAFNrfdeoFhpHA9NVD/0E7c17/TnJDO+ScIIy0CwSVQPkbwKWkIt+jEFJYBKddtPlis3/aFPx9sw
hROoQHOrP0RGuLt+qmfRkN8G5g7tbmbfAHPOHnwSrNqcmo3pl/WDCKSYFznN7Wlz3cR5WjHbUOeV
z3NfZ3DsMBeUxAqxATXYfX0f74e9dyu9qW7rar/S75nju8NaEL64LlUxZmp8KGyWabUW902cJdj0
adEJxXdzLZlYM7C42mUGKKCcFyWXv3o6PElsrGQQaxYWbpPXqMorOhaiIoeK+bMJydL1k1mzMP/7
yeH37eRlZouFLvugjQ+N/+vf/f2Fcw3e2EVDNx8CD974W2JI/3IBi2953atZWsnzIQzhpgI4UcNa
8w/WwNwiGaMuq8qS8qo1p6qOLExYKIAIyc9KWnNVef7UvHvLzPdjzkdp2DBE/vvfT45BF6sm7aOq
fqhp4bnD7Rf5l9YyiJM9wvTmmj+MjxCGpW45bpGpdgCgQH9u/JNlnvwG+b0rdKgXZH3Fb5iA7IgZ
7MPxqibl7LDX1rlw6HEMo9QI6nmd3o5J+XjT7ZvUrjbJc2QXTjmtDjbNDnZuEXIOaGWUGSP/flVe
P5UKQ+L1Qzp9MWPwlT+0tRLZxTs083/8ZWI5go8CBjulsihDAguQ/hTy53/ggCcGFokK6ouDpisY
mPzJTsHb18naNVqqt0pAr/kEQpg247pgwVlc1NT0h0r2pubBjOOvvJ8exTZ49Lr6RoiTh6JpmPTo
XCTLDr7UbESvc1Po1dBbcUajcYsy/om86CfgSx/DqX8V5YSuQwZPIUoZ9WRBONytFY/Pnv/zD2Z6
ETJGxlTO2g+912VeNyn8YBWevdaHcXzYlpl0pM61kbMvZhAfZCFYeaCcY2cwCzSAs55DwZmkmpGU
5SBpVfPAKIFBhaE5jI24NakrK8rw6scRYqWFS7Uv3qhwQV13hDmYLZ0ZFl8GeoDmz52X984sT3mV
Kh7Nj0lIbL3mmurmXq38m0JbSfUu+TQipGj0MSGqgfR7b8nKW28Sprx5kMTG8c3poI5rY8IrJn7v
9EnM8/VIHfSmbB7U4kao7tPhx/XNWvv7i80aAShatZo1D0J9UP3IHiGZvm5hiRT/fWlOdun3v58s
ISobdUwydok2+HSbbKd8X0Yb2CHd/pAwNdHSNV5JCS67wH8PZlkpodloMGqF/1ld5rTKXPd87I2W
IaO1YL22f/O/nyxOEJNQTrOCC0YLsWxrZzCtlQ28FJwtNlAxUY22zoaXsqxCQRYgy4M23iRNv5/i
V6Va5ftbs7JIEXKvsnRPxUoFlwR1pWwrWZ+tTcOoo+aULx7a6PGGIet0pXN5cQNPVreoArS9pICt
i5uHDP0FGGIRwFhxBnl+CJ8FhBMTiyKANfgCahWYUJ/Kr+PXdjd8SyPXouhul0y2PNeuRDGSSScI
34VZeQnxn1VOv8vX4ORXLIKFFofRWHj8ivEoOwECIbbnzlMgo1s9hQ9/G5A2R+A/1pZxo860AbFc
7rWufFByRqyEtbT70qfFQrodh4Qt9oyNTpPNvPT0qHkYcqt10iFxyzR/HUtUNPS3HuEpUy1/qkqx
8m25cLUZEqKqPNOqUqVc+Itu9VleW031UBqpI1vVZ0H7lBu7xtM+Xo9byhz6Fm7zztLCbfrUkhsr
7KoHtffhx6+qXZj2nuPXUWUHcvIdLjx00zRNfFTk7Fcsy69j+n+kXdeOpEq2/SIkCCIIeMWlqczK
st3V9YLK4r3n6++iZjQnE1Ay01enpfPQUu+MIMyOvZf5nYh+iuoFPRJVpBbhqpX42S94Zz/UCfKA
thfgIpOEbxGsm5wi7jaj/5TSvAx+tRWl2ExiFulwd0GhilgMgriZ463sh6V3JjRNKCFckmWC+vzl
mSU6aRi5kN8+FQi99zPg1ATjozPUF1gUOrpyA8dHM13Z50tRR5AH2Jd44EPsdpI7gX4J7w8JOWb1
Ur/5b8Fdug9fMwjFfyuaDoMxJO7wuYGz+v9+fF7EnRxsuJYbseaIK2unju2k5rmt1sY2zthkqVzE
mCxKrWgjQSsRI9h1h8iE24UH/yR2P8pfqL/ddYLBuPamAcE7FDk6AWACTrmHHG8QhdZacVKfKUwc
DFlXNoOJfiWUvlLD+fS+e7utLPZFbjxrjY21cGQDOQfhS44cS5ohEioihdHgYLSUv2jxVuHH6ztv
camcBZgiEdySe0NWjwE2BNI77CYNTddKfsPHbAOsK3QYQ0Mz+81K2MVJ/WdcfJILVdC5ztUKYUtL
stkhtPyvFEaBdAsRcQ0JC7Ejy+kPYF8mqlXr5UpTcOEGPp9WTi63pVNnWSwLCO+7xw4CANVBbncr
Q1yMAX43gduxiubVdBOKAW3V+F9DfCl2IcykXYvfUj0BLx17P7CK5zXFvzlyGT0X6SzoZAcSmsPs
o8fLrLGrnagYwSk2httRBazYh6YoWWvY/eVRoj8HmROgbqeOzhXERmSXIaDq3CnsUZNh8bemqL+8
SMcm4L+DTDK/xAGnkwqoBCj37ja20qN/3JE78jkKdkqWt09VyAte/3yLG+8s5OTr1UJWCmWEcWXO
vdZvZVhPXQ8wFRwZc3V8qn8GNflUYdtqaJQhAtOjnbstoRuo3Q57b1sd1wTMFi5yTiQV/4FHA6mG
yW7zfRLiskPBKEdnOmWjXNBBc1/KLFmZtXl3Zuz5nUWabKzUDaKEZfhSrQdbaihuw5YN7RjwtHX4
rOoArflwc1xXHVxahudxJ/dsGtRBVcmIC0ngzgy34Ni9y9vYKG4GZBAlVHqDvdwaf7P6z8NOFmaK
dFdmfCxROfs6vsu733CTXlkna0ObrMRoGOKS94gxkhHSxPQMWFZ9dQ98A4QJWtJoSMIipfpzPezS
+h/zFQWsFXjoTAuAjseKwaEJivDOQRZa3VHWWrhLlQuInf8TYrJWfFrWFZpoKMXmoU7K3FLCfpNB
bjyQIYvRsadYeKJKeiMq2drZPP7T0zv9PPRkuSi085vIycbyf2Nmd/WxArujNXPYAPv2WvNwbSon
iyT2G58MCoJ1eQqgS6q3ayinOSZu3HZnUzlZIxUyW+r22OCNDVclQffh/PA8ytlQqF5AebSC48EH
cKS/194+i4vzLPDkEAuYX4haibGJcLNL07eeSoaWrC6VxQPsLMwk6aNxSpNobJ1UpmhIZmiB6Mxg
JNOVhnjX2j1BXq93yMaMVVnEtRFOniZCIEDfvEJomM46wKbHQBYeB+jSZ1YJQ44tXrNmtPmb6+f8
g44vwrNah+NHzI1g7n3KYUtE/IO6JtOyMqwpNx7e4TULhLQ8hciAOsj0pt/RGult/CpXdtnPq+9s
EDTnauyMG7wt3112L4Z4u5LH0ouBYq7s6+fVygqRJ4dJr1TwpJOwEBMXImH9hxD8pj7MCuVi5Ypb
m7jJ0aHGKo/VGhOX+r+15NjQF6lbScrJYgzgj4iKlyuflaF8JeJ+5BLkO221acP+mYSiCK9h9Vi2
4I1n1QNVekODB17ly3uvrg3uwKzQk+C3jCa4HJlliI2fp1alDu9N5B4yEj3wNj45uWNoTvgV8LjT
3Xgw/+IroKEMyzAkgzPV+ih1lKYR1fIkIcGotviFeq18KPFad2Bxgv6JMy25MLerKpYgTj4QUJJl
S472stisvFLWokzSpsHjURUFiNIlKtwHP5j7Ah9w/fqUrQWZLNywoGoSQQH1lJQu/EthoV3+kZOH
60EWM2jYCXBO8JIdFVUvz5NCDvNScTTkRwADBjsgiz89I98o6Kqgya/HxIxKXb0Rt3SF+Lo8vH8C
T47PvoJnkxIgcI9KhHoX5B9k7Q27FmJ6Vg517mkFQqgQfELyCZOLfaGtlYYXD5h/ZnAKvZXKsgLF
FVFCMA67voXRdGox+GJGTvf0//ta03wdxIeuQPMQyxvyDW/F59hzhTOyfwh+dVYF3RIBrpEgSq/p
As2B4WMecTbIyWLMYf9dtiquHf8bzuvyE9OzXQxjS9RPS4jzAlyzkb4pzJT+C0H1pc8oo40lgaGP
5vZUDqnqa5l3jlSe6ohu8vy16WQbdLS/uCfOosxE/8IMvUAJwJeoxAnpQYizvRGh8putJQ6Lw5FE
aOKPTixgZF/uOCErCiFKMZWtm+u+8JA1FTxD1mjfS1csrCX+E2WyvZyKVt5AQnwwSdyJzZsi/BJL
BjV83/DS39eX5eKI4Cghos+ItvyUYZ77Qa2EoYxaZpObHJ7XpQwlUxDnrodZKg3J4LCP6BwEmRJG
4aDqanksoN5WZ4fY844pNLFiLMcY3uroof3ixZpSy2JIqC9Dtg543xkKVxRKJqKMWpxK3LUujFDa
HkLEkWB4XWgJ+WDF2RqSf+k4QWH2PyEnH05xfCIDHVucvFrSHXiclO5Dkn+DpL1yv6yNbXI6llUO
TQyOr+aHZO/xYtP7mMHWjkAA7LSXuF9D8CwWNuAIiPwFjPU5eq0Na9epew9HfvIrLfJt1XRIL1VL
U6pD7kY3AyyZ2yKFxHSwzSRvpUC8tEpRhxLBFkAGgnrH5b4rXfiqNzlaCb4a7KWCg37eoZ+28iof
Z22a2p5HGT/vWWoLX/hcTYNibI28KHH0xkliR172S1CCPUu5EfDecCq+vb411sY2OVOcyPG8XOmK
kySoljcc0KyGs/ja22PpTAG5nmqqJCtAVkzSnrArSVFEBFEydqhcWLlDMyIqDVUr4U+6BmZaHNNZ
tMmVM6BgGQXeUJyEodvXGoqUamW0zdf1mVsaEyih6JRBah4F2cnMdZqgFFqBVpYnvPowPc5karlt
qkMFcp82a5t7PibocGHmsP7gMQQx/cvV4XqDqrWFFtwN0nedHwoVJlHBWuI4H9JlkElZQVI9JaND
EN6JamZ04Z+ghqGIS/Um+pCH1ro+f+M/drneL4ONIz5b75IwonFSBGMQrPSD19hdkQlYqAZdRpjs
qKjVJK8R3fCOMv9RCrxHpa0tzWEwpU6xh6uNgze/7GjHrPDXYq99r8nqkHxWtYnih/CQNCAbKx/S
+zrXm21uws6bnqLbyuigDw6R0OuzuvgJsfaBB+Vchifc5axS1JiFKpYDWIBCJw7uW7EQGgoLTEhb
bsU1JYalUaKCjiaSNLZ05ckoxbIomwA3+F3jwyTETXXXj8BR+pulMqrQiWg/akgXJkslk9Uga7o4
vAtLzaBDC9GgdCWJm5++ABuNSaI4uhvN0MtF69e9UGMkhdYDCQLqGOYsLdOdk8oG/tZMfMXoV3l+
S2sU8gTA7eFyQQ70824/2wXBUHcDTQT/TkIGnGQ8MYDUDvWoT7YVpHydtt44PrXR9/muHPnl+mKZ
v+EYrHZVGIyic4CJnbKTC5h3tG3O/DvvII7uUUbdGbEh1/boyq19FwakL/IN/7wedpY/ICqQ0ihG
aNAElaa95KTVRF/RHO+ujqu7MM3MAN46Sh1ZLRP3LYHNTPB+PeJ8oIAaoOpMkJaA8KVNa88NCbks
cOTobinrrGn1VAZAO0ysrvqKFNesRHClKnnb4gFUZgTuQtiZjgCuUefh8exoK8tttnF+fs+omwDu
CdQbJ9u0crywdRlSeacXdDH65cW9TpW1a3f++LoMM4dtsjoofVSW+hYjiVFqbKQ71RG3xHNMVa2P
LlePapwZBTS4yhDoLrk0057vcplu4oxaqZKhvfJ8/WssDh7y+8AXQjwCygqXZ9SgCJrawab8NESp
HnZHXr1pqyJ+Y0pxcb1g6BBuhjC6SJFyTLuI0FtieQMi3CkKKD5ipFcD+hqhOtyVnWwW4qlQJTgS
Cw+DQHYkXbVPmscnMvqXeNTAy3b+5hD6rhec0qlPaavtgDk21T60mAs/9ig1e6czlVw4ZUV7KHxh
o/bRSl43r98rKPaOihLgBYh4FkyO5j6msVNwXp8y77ngni75uVW3/U2ngnVWPieJcowiwVbD3ILI
EnRmn2QOI09gH/oj91a787Pbfvw5gBtg56OXjBPv8psDFKCQzlNrtJxwHWYD/AAqT3f3CiACPcCE
7gsUBKBoulIrWtj4iIsND5FRwHW0aZWKlUFadlHTnDpfCAwUBGyXo3ddw1/NFV8T6ptDQPZi0zxk
wh2E3XXsED3BTyRlYwzp2/WVPz/ux2k4+znj0Xh23PtZ2All2DYnTiHg2UZGnmqGit5K3fxmsaJ7
PkhuUmy44WohZmlBMg7IlyKP9JQpxL8txTCSlLo5VVCNzcGdgr8xaDmFWda9zsTQbKM3mUcnORd3
bf21MvAx577cjtBvB/oa5y+SBWhUXw48GhS5EqCUfnLf1I1GdDQd7dF8w4V4qYsO2VoXaQ7Yg20g
UHQYJ0BScxBzlkqN7MVhc6oLZZMwyej7ccHFfWe0tAeUy7M6mplywCodPJr7sPc2a0ZU84NOBjoZ
g8ZX1wC4mexBpaRNL0ddfeo6CB7B0Ez8Kpy1KuJiECxwiSCDEPEQuZzZsHPkfATcnHz6hwqRJXWQ
egvXHIAX5nOscVFgWEdx8VmqIPqk4Kkqoy3HU0/XahaZVabdhv5g1G1ruSKDzXxavA6SvAOu4ih7
2U72V0A2Y8Z+uYqoCNVNHCMgUEMpZ1zjZ9sHa4u3Skvrk4crOpf9La6AfaekmzppVx79CycHYkE5
CogKNrYfJrFCkUb4GWiSN2Kn1/y2yzyb0yg1WKOCQkcKu+V3JII4SABxOhJB1iamhh+VpkuqHU/W
Upj5CUpF9D+QwoCiM1J1LseOpoGQ+INUAwcb3oI0Yw466n/px9iM5W/ZRsGTeuUxMXVAgKfRGBNA
w597epap1UGdiC5qWafcKq2sgZ0L9C5Oaa4LhnoIvqtIJza0iHW69U3N9NewEEufmyBhozAEkTiZ
HhqAOopaXLqAZ6fw1YDAZTpIRqjt41WY4eLXhja/DKQTSNOQRbycXanvYfqZxeP9xD56S9DDvdtB
t4sfWxM6y6diU7+vDW/xi6KQi70rjX8mx0PRyTFvZQqce+4arfSpiB8rp+7iBCLHBp1Dxetm+nCq
nDaPtFSpMKrkyRWt0kDhvdk2Bv1QdemtG0bFZrt8XyskzEFj48I5Czz+sLONyqRAbB2mFIBUZk/J
n8hMj+w2GZcLJJA6PXpes6qaw4R+ImoICjI4XL8mBRKfswGuRygRjiahv0bFUHXXZIb3C2ZDhqgn
x8hwf1+f3vnJi4Iyxd6AjTgspaYpltRJTR3XJZDpMXw+ojvJAailXGNXj6tgeuadR5mkDIoaRarX
s+qUuThhkZXEIHp0yRdMAqCl665t+XmacDmoyTET1qgcNxqYBGoGX+ShsyuVQBFTMlNS6krqGFEu
jXWuA/wTI3HVSHv2NsRnPBvt1BfTr8PByXOMVhxNugYzs2GYFZqoQxlRrzvwfjEHi6FfhTqlLOsJ
W2kVLH9TEIWxX/B8mOapQ+hXDBqW1amJ7CjLjaT6VQdP19fN0r6HlAX+HWDvlZnufVGmfcRyH/ue
KjoMh7adrG6uh1hcNLBNHkXrCJqUk+Osq8OGtLJQn1BW3nW5BuKuYtVVbvu9ZwDIvRJu6ZwZzXFF
gmjgbY0/52y7i6KfqT40CE8UCXYfeDqDJYcPk5E2Wpm7xYN65DpTlOJRsZjeCWUOPprYYWSNnb8R
o9RxxpjOZ2jUpqPXd0ql/42uI1YlqlxwwkIZAenkZDqzFkK0XtyCZ7VV76UCQCHZzL+KG6pX39Wv
9uDdJK98d/0TLo8UyQeSrtGBaAr0hw4OhFxSTGq7d768XbIbNSyVXXevPlFdtMWDuF3jqy2tfpSY
tX+5PM84unUeyb4ieDUkFt6poOgq/SzpmrD50hZHJQZ/8Bn5jK5a1F3NvFSsT45H9IJVBnPvYnS+
a0Jtv8Grq1hR3lnaDCBPEphM4DOS6Z5O2nJIAh9vDx+vK8a/lKa1tBxW4rJruvUadmBxeECryGOq
SmbS8APSQWiPd+VJCBqdacoNyYE/FG6iNthXArfS1S2xdJ6MmB502VFZmwOm62bI1QapOZ6vyW6I
UbPTA7vPUMc0EBv0KDN9hCBbY11foYurhUMgE2630JSYZqR1EUcZoDnViWS+XuHNHIbPOf2f+9HY
e6igoFr4I9Y0JUuISVtrKQVTyYVAGR++WQ62phbuwughA8Pm+pDG221y2YKcLo4l7bF4ND1dlFQo
/ToDvmwIk43WxVuIN5paRfQGYm9K/uTKmeWp1crxuZQugVhDRKCp0dyfPa4UpqhyIDrY6kZv9L/4
jbvHgWa7d/DVML37NfD2woKRRKA7wS1Gn2BeG3OFuPVaXpyy/I9SvPaoSl2fxuUBQTMbeqM4wPj0
QnBJlrXZiIlgJ8mmhvg1vAsGAetiN5IGBNNf44wuDglE6bHcBwuUaX+MR0XgdmSsL2WDESEf481a
S2fhGMEe0/CaHx2tUV68vOS8UC1EgVXVqd5DQzt6Uvd1qWs3yWPxjnL5S/xUN3r9VL1mX2vH8uLg
ziJPUkBJTrDRHDz9fLxJWi03JG9NYmuhMgUu4FmMSd4ndzAnAzm+OGmktJM8MMU82pAUkJ00ssMS
gsbouafNNz7tykW3cIzgQY+9hv4+H5shl/MKvLbjw8IPD20JFhGjUYMGzblwDWW5UAyniINCDEyB
cZdPwSalWmZdhPIbNhkpdDBJb/EsMbQH+YEfazO8625FHYxmzRTsld1AFk4VrEmRjf1vSJZP5ral
oVJDHaY6cXesfnLb7wwnsVPPyh6go2cBDJ+uPS4XCjYgCoGqp6APiD7OdEeUSRzVjIPbrD0O8K08
eo9IoSPd+SB6aLJg1XJj6TNCgQb4DCS2mOhJvUTNSV/0kGWDhAhUfjRbhCVplK1swoVEE+wnZCjS
KG43u8qhnZwxFuLKaaFo1zap7ienjLyKq5jcpewL5TTc3xrKXdKMo5dSrxkwhWideO1t6I3vLoZO
OEHHmLlW7YFUQJ0Was3igxY1TxIZ9jHJbxkXtjW8K3Qxk1b2ybhKLu+mcX/geQs/JBUzMHnh5jzP
fIBw5VOSlBunTzcokdlB7+1D+cFNo0cqd3bZkZWjfJ7OXEYdz6az1F4piJ/hZJVPQfFHpMGe5Cig
xlASc46U5nYdRtbKbpmfdtghIgGRScX/0CO6jJjGLI6HxJHBYmrAuwnvHWZ2Nwp0lKAe26MlKQj6
GqFirl6FpTNqXsDeFHJKZKoN0gld1YUagtKNuw2t4FGIdc2QtkW214zKonaxybM9M8VtKxmrxer5
sr6MPv792STLFUy9HY7ordFap3zUjMn2SFir7QAzbO3LaWyRHbXdWuClJXU+6smVlqIRyxz136OW
tuFmHCnZqmufdHF8yG3g9CZB1WMq4BgPXE5UT5B/yDEw9jUYdLhVKzbKxKA6SlGWuC3cff23U3sW
erJ+mUPZ0I9TC/cBSzJ9dHz1stskxcYRbxqjNRW7OoJvkQjI8Vb2zsIhgu96FnxytXkCZCudHsHR
9TIlM7IrdnScj9LsrNSGmrSzTepjmpqrb8f5jYPAMnoCgL5S1CsmhzG4XU4GgJJ8ir97w90mdrzh
5R0/inZitVtwGlb27OJCOos3/p6zBcwgiUvUDPF6cR8wq2l0Wj6gAQCnB83wMxRRnReKPILvOmOw
1G22WdOAXigAgo0IgrqG/A/lzmlvYNzTUiQN5KSy/NWJ2U3tRgZ+2IFmw24Qgk1cQUTH8e4dcpO6
N6rTGgrUy4tqnYa2cIKhUA/AChj6o0fY5LMPgdI4WlVKJ/XYWtwetmWwIfSOG6PzxAAC8saXd+Ka
k8zCja9ehJ2cIqVQN0nNCwmnyJh0R2hI6HRXmsImthW+euEvbGqE00ZZPRG86+mmHnrKndgj0ikg
zCzjdyqhJyO8h9lq72lek8TAfsCDEsOLZb6aXRJTpSM/x+N4fMRHOD7bqQ3F6u3KSl7YOQQKgSMm
A62AWX2phsF3WykVORWlNVaRUwO+3pIuZwbfJFaygbzlX0REgkEAVlvqVIp5P7R9SMlp+Ch25X31
u7b9O0dPrPC/YIGNS2+SRKBN+E+wyXGYRRB545FKTlrlb+qU6wLa72Wzpva2tAOQ6qJYRmEgOgN8
uoIyJG7ukFM5CDoJhH3ZDffX523+HEOl8SzE5MiBwm2GEpWLxIR89vwmlwOz4a1J6HPvrn6jxWlD
NQctZSCswT25PN8ENxMFNFPkkxzavWJWh2bHIfDYUKwHU/AM7X6wAss/rXWQf7Lm2fcCgAXrHypV
aGdeBiawUZaDJpRReYwKs9B2VQ8afvEI0Q+rsMI7pbTq2EgP6kfW4yId/dGC+7+5vwmagf/5FZOT
hdPOVSU3GvMTD4/c3AhiCCx4dma5+AVmUupwFHCRmv2FcKmCz3wWejLzwL0qjjsgtAJ9UFDRRBKu
bcAxcb42x5PntRDyNHFVzHFl0t4Cb34jGJUeHprv9Mk1is1qsrl0ckIolaCmpY4eVpOPmgQuS0Mx
JCfZtTSI2Xobz/At1VQPo5iR75ulcxwrP/FpNfTS8QbqNYpMogrV4+kjQkY2T5QUdwQdFUfA+67e
fW41hmSARL+L05WG/UJZAe6BoF7IQEGhszMtYveu0DsC5F4hjqmavhNswiG2M6nckToDKxuFbJIb
TVHvPNWzrx8QS3tWBtYIJShAf6AhcLl1fNg7Vo2D0JLo7MT81S0KS4ac8/UoS8fQeZTJMeSqZZGr
qHWdsIZsz/WsvvkdgONRxvc+qFzXg82JENgNVEGFEKUEPE2ngE0fSoVxlgO9Vncdik9FY1S42VvF
36Qu6PxDadaKYNGAGZxmp6FvVuZ08Xue/YCpuMvQkqaHVKJ4GlQY0Yqa8IQLBBYwgC0lhRHmwV0V
BIfO5btMW6PxzINDuJFCwRirl6rYOpMvCrfoMNa8uMZGbS1nn+7VXbfvD8n9Wv48S2fHQMjbVKD7
0didYj88NWdwQwJ40OWZTgNXVzJlq1JhC3cMw5FTs+1BXFDLp+ufd3ZrTsJO1lKl5gHVIpRQnMLT
PQfC7V/XA8xRgYiAAWECkQ8Dtj05Tf02DjLJoeVJPjUHNHQjW7DcDdCRjj68lbsIaIDAqMzhz0rc
mYjbJO7kiJVaZfCTEgVuuQqeBiXd00TRUY27LTVq9Xluuo5isdgxh1X35Lns5yT2+LHP3ibAW2ak
L9G8a2zh1Ba6+gy4Md3LeI556Bw6h/4PKtPMQpbHUOY0ceQb/TY6imu2xPPdO/4S7FrAp9BemGUR
UcNBgqEtCJ8wTI0y0epIt5G75p0OaqfTptswDzLgcvcqDvFREsKHlc8wLqCLmw4/APq78Gwdkxg0
ai+nAtAwqS8gkoR7XEGdg7+7FspotrdtH4V1y/DZvTpGA3pohJ8itZ0ewEmf9k5SQL60sTt3429z
3KtwPC1sXDbwARKCdZm+pR10HnKyg8o0y5qyA+q1tPpwC1tVW9o2Oi7zyFb15i01fXuNw7h0VuAF
xMABwrsT8NbLOXUcIAlaTwEwbu+jcqTuWhtdjs3akTSvJYyzKcuQ9xmhNaglX8bJg6Ejg4Yy+Vgj
wvBGjJLV3WiGvIEoq+HBen2thrw8tP+EnIIxIrcfwPLHcglGNaGNugt3kvVf5EOLyxIiQpA8VDiV
p7ea0PSsJDXQQqVVuZvkCQaR0LRTDgzYq1IPV+VTfrKc2T74J+D0FstaRc2bmhWYS9SQB5PbMlo4
gU5ekgeo7B5dk31e33qzZGT8emcRJ1dXWTuxUrgOOITRY+Y8cRW2zW/XQyweL+ifiKOtDTCC0zYD
qyKu4nZG0w3ukz8OtgBiWOOzNftaexIsbjSgTkdYGZoa0zwySqW8d2q0i7rqhQuSXsGo9C+GMyaP
Y6uSjJjHywXPmmYYLbrLU5Wr20EZtqmX3YdCbZLG36qNdENLblZJ9C05ISo9EBxY+QFLyxJmM4oE
hgzY1tNCNIcWeiI5IgS75PDQZQGq3Yz8rgvxO1Y9K853UgsWhSwdsKx/NRU635n/ff03zF4KWDbq
j6EABVMCp8zlHDRgHNVAEKO1X/mG4ro2Cx1g9UHmAJXteig2LsHppvjhAsEiAUnztMqitWqvgfyN
4SanpGK/sgHkfOdTzG8bqQD8ldi9/9WUldVLgFHA777xOoPCn6kg4sEr3ovuuWmao+YV27w/dlKl
g0toUNfTdDScBwinEKMHYqxpntOh2JNYfskGBbqj9CirwJZqhTFI0pbDnLiLk8eBJLpL+NZXEpDY
FFlX4/qrlZ7TKjfEGMLAoXAMAhwO/W+fVndap27Q6jZq6f36vMwLi+M3GDlS/56XcZmc5Q9+XUUJ
gHAgxA+OLQiRzfp0L4WiEWVPUlkZgqTqbpraQH1sPaXVJUc7+JFRr/EZF7achB4i4I1oqKNXOjlC
mqrmMfNwSopwrAy6V6lYYSDPnjJgZgDSjGFSAH9nRZsh0iQp8r3ihMPqkSiJ2bXZZ1P4thf6ZqEI
K6W2xfGchZvMa0i8ysvCoEDNWDS1ZCzWrr1WFrYP+g3IP/AFxbmDfUMgJIW8pDhFB7gbKzYDRsXq
tizWvQrQreaXD0vgWhffUUhcw48vziZobhBq5Eh/pkXgfiCdGwQ48fELALp1pY/GZ1vNf5Loc+l9
ONLRaV8UzGqlQjElCNINa/LHgKunJCBmrvngb6riSv/0X6DiyS5HWxhwY+Sfo4bKJI3os6gN86gu
TqRnVu5L94RGr/6AdcsbfmqczziCzVxJNv7ADw1E8KMUgNomTfSSBt9R1NlNINqpy/WQgU8WxqHO
CsVGyxNkMWIHLICti/quaPm20XqD8eiRVYJe+omFxYsqdBHbNPuEtL5RQAIhx0unzt7kAEKkQHo6
VK/l8EiqryrfuxozFHwhSfgSsnu5D81aUHW5zHVFi+Hx56BrE37IKazx6D7o4OVGm13vHwqn1lUt
NJpMsbjgb4dAu0ELCAywPzR/loZsXwOlkeHlA6oLBIV2bhMYYvNQ9o3Oq19NKd8VcEsOBNgXRxBJ
ShIQhrK9R+oHlIkObp67YJR5eAB6eLcMuqyh4e30Rqm1tsRckzvlhiT5TVK1ZtoqO5E+J/ITB7eG
oyLvywD3yJrhuG8MdotoSgia/ClgPmgmbJOOmrkIVGN6U7UfKeR9RZI8KPno/EgPfZjdpLAg5upW
zT/z6rbFU4YLcHvmiZkV4i4qQqvSIrNrwN3UnAKrG6oBcMFtqGgyIbZL+T2MQF/wGiNjUDFonVst
hi3P9TPzpx46W2XopP50oEZA/eWZKQ95qTVyXpxS6EIQf58r5Lkt74YQSLEw4Ns4+SjSxqjpngCk
Da+GHdSZjVDoLbiVbmNZMT0VIwgyowKVuQ2tXpFeExUGlS0eEDDuY7d+dxNBMUTI8Xhlv/yiHw2a
7UgddJ/BwcvtDQ+xYQFsBy6UfH1oP3e3uIj0qDnEnFjo7ZtN61pCnNlNdKyCToe/FKjFmT60WHQg
ZrZiCEXLxsVS98xM0I6JQMyyUbc8Fl/U4Aj1PbuXhY08ACajtM+k7CwxveM4LtM23zv9YAy01EWX
oYCQ2n6g2dxjh05KnjRP3ihBsnMgo3F97n9g57O5B0tn1PdF6fSninJ2XxWCl2QNxAJOcVEY5ZAa
AByfFCyUgkW2nzU7AJprlGxlD+bIcQBA0W86gP5bYozZW0U8Q8iZ0fEt8T9zel+EHZiy4r7x643r
o8TMfvUpEmQYecbxg5aVhiw+BP5ObFO9Zo7u4yJmnvo8dP6tpjpGnYI1omC31/VvJxPu2RAdcziA
Dh3Dff9Nh5sIcIK0EKAopqBtGEAXqzEDnBlcRCe83HAm3FSE75n2dX2mli4gkJo4FEWQ5c1qoULj
RY4j4UXF2YPruvjcn9cDLLyfkBr/tPbBjp8hxmhNPLeuIQKTKb0e8f6uUZIbPww2DXaclGsbUEjt
BmbN18POkU64yJE3q6OvHRKG6ZO0F7kbqgHk45kevmU7YsRWYEIzaBSkdI1mg0MUlAjPWsMVzvlC
l4GnfGNHkZIU6r0j36S1gj/lBlJx9Z1moCxZ7xneqDXkIpkOYCy2xX/T7RcXCk0YOtJXFDnQDyaT
CocAfcBW8lDg6rDE0lx8kdv4K9HizVA/lWNGySFSJ7+IAdcreABpvNYr+sDDe1e5Edix4MEx73pT
dsttUw0PvvPIasUYcvdIaPkJp9yNlHM77mCkFse26Mq2kopmQtCbzEHbdLiZ0g+JqyYWBOi+R3fY
K+iuUfFFkg+D+piyfOSeWwFIVH5eHIXuNRL+SGTnizZaT1CXz/dJEvzx49LgbWr5gm/kra979UNc
ZZaTt18wgnlN1du6hzfln3BAcVKI7kP+JxkiExAWE6mp7kShwaJbued2lt1IuIhaEc71ofoqFtiw
MZiQcmCp/UMIkH6ceN+CgPOzhS+ThipY71q+iASJvtTJ/QC6n0MH3PLvjWYF3VNHH2h7S9rnVv0I
6GqFeUz7pscXEJaov2Jr4hE7KRV2lHCtZICHi/uxQ1Eqxui04DxCb3pTw1ju9/XNsrRHf4ROYU6F
h/P01VPwXHZKUtanFhouTIyf5QAw1ZCYUosevZJ85zVQ1Ym4lpouFMfwpEQFVgI6AyjcyQ3p5a3M
oNMx8hiSp0LSpS17wP5M9eq22EN24aZdo/aQpZmFzgRIIahAAgo/eUAwIrZBHqJSVYTJMYDMvZJ/
MIBWFSHXNbfK9ULr3gKpv4+JCm6+1IIWrD7h5XmIWbaFHqbRcr4tBL4X3XxTifUnk0Hepf9H2pft
tq4kW34RgSST4ytHSRYlj9v2fiG2t20m5yk5fv1ddOF22aRa7HMaqIM6QKEcymQOkRFrIPdaV6T2
9e9yKXWneH2j3Q/EJKgCPzMItRcTA0YpWAYA81ZaaFH2qqqll9Xpv/kUKHKB3YH+FBL2xbzobVhS
XorgHB00t4Ui8uh1z4lXO7NkfCPvGOgCGzfDpUclrmZUDPW5nbESpMjVDuItkcHPaWpN+I+rubGr
30aFq1e2Cpy0dCP220CzuV6w3FxQ+gBCekabr4gsihCIAa/hroQ0tXckqz+1fmznb/kO7sfyXxQX
5F3uKXTjY14quGHJ4VQGQAf1lCVVDteGkfcUIP65eFmCvMoe8ufGRjZxVJ9BgPoXL1nc5/izYLuj
UbaASs5wzkmC0umZK05OuJ0zwe7YdN+Pn5W07ZF06dKBvABwmdCXAxVwUaVpxaoSpg73bUnUBzkw
dpNW2Bk/ko64bQYzMdr3tqFPXlHxjaqNeDHdw1sOunYzfnrl5xDWmZRGIjymgG60NPFIlHMjhKiH
QUk2Ux6ZSG0cB26kVs4QcLMOH1UBT7qCxocs9stBdXUB/Xvs7o5pdhU1+6h664t7qXqPlNBSsSb6
GoBsPTAh5egpencG7FWNbhjSvrF4iXu3AhgVEqEuKeW9qk4PujHcFcFtqeSfgAiZsfFEjVdpLG4S
4P71+DZD5jmAjV+nopc14KvgXR5n6n1Yng0jssWueQjKxxIuh6EQPzascvIktfVuMmvyq1Zh2Q2B
UaHSkTW+V/BorYLKkobkzOzRkFByGvy2vmnKm4m9BmVgMvbatrGtqK9JnJmhegBcZOT7PvybCzCg
CX+pkBOq6bGUz30Jns6EQXd2PdynkIKVtGNav/ZQjOpC3eJd4bEG/j/RXSK6kegXCdRiaX8cuszk
xghV+uhXMw1mXh8LFe/CQYa3oZwdRvheTNKJx4Uz0eS2SR65iP8H+TNUrs4/2jK2quw+jA+se+ty
TAdewmUiODnemXoz7evwYUoa6DaUOzUvHSA1bpjUWXrtNxTyY49Tj4Sufm9jAfRzCFns5eFTG/5I
nWAJoKvXAYESbLfndHopIfIztaincViev14/tS+ea9+uteXjA2qfFRDCuNb6A3QeAPCEB0H4AeLv
X9FClWCX6eZm1nnxKgWZctaVBwF4WdKgdS7hKQU9bVCsfFB7rMxAItXBiicuIhvFmUOSSW7H9F+d
PppwMzvWSX2j4ctcH/ylwxU/Y7610JlHm/XnlSVNtEVBEmo7EpSvCWo+9UccbgAq5AsH+PcY87X5
/XEnRkSPaYYuEGB+MLpKQff656NAc3jWpAI1fUU7VFO9SrMMoqlZ8ZGRQxLlZj3eXY9xcZnMBleA
Z6BBuII1NTTvDCbhHop+9Q58HR4m3WSutIfS/B3bZSiqvm5hnS/1voFX/IJPAEmFIurPqWt4QKI6
i5BReJPLjf0I8GdpFp5xat2m9SZH+9WjaBRCiHYTnHohm/kRe5HUFgHneqCDWDmrzVenCsV8y3ie
u1wdXsePEBi2stgFK2Mr8oX1gsC48fEhwQ9c3oQSZO9kBpLlOUXBOsbBMmyx4C+9Nn+EmH/CtyVp
ZNAlTEGK+2oqB16lWekt0Kdu4lU20XZGZqeOYQ+34pluAaznaVukM1ij0IdAN52Anru45xlNYapC
YaNdwYgT9p4m5aqdJEegNWnndMmv68v2wgaXIBFBURtHn01fsgM1ysYGFL4KpmmvVf/K6eM0bO2M
C2XjL26zRjCymaf0czbRlRSNotEqvN3z/YADVDWpPe1UOwiBbwQ8DKZiAE8rKPuZdH99fGsWBHrY
M7H6f4MvSvJdj4aMGCJ4MZqTSxWHHrsjurGuakvqrvtsjnA9cZqbRrDCh61u86U98gXrUdHygiDe
IuOPoyYGuTuCbGecmyJeuEqhmqRvzA4Ay+sDnf/UYt3MGJg5WwIKAvCEn5MsDpXWxro4nmsJXoFy
vMtDYietcZ8zIKfhaVmlpdNPtXc97IX1I4K6o+I1I6OBvwTD1QmMnAONQ5MLBrdlbph9nFli9P5v
ouCvAyGFYMvqTwpoWBokeNF2GBREwMxERCSZ29fDgAW1nkUM5/8EWlZ7UG0X2wJOFueG4QSVczMY
czMmHCVFJHad9B4n7322LwRrIjXaB9wNs78Z47vQkM0xuOnqfdYh9cT7zngUqzshKb0y9ydy27Kd
MWuW0dHshmcY3xLdGmtL4Xh5ng1tFwitJcQ3mWbm5HZ8q9ld2e/S0BXjwiwzN2xPPDsY76LyniFX
S25hHqrEqTkZb9Jkw5rMrGonFkyxdMP+La5fEmy18E8tukPbmzBttSSp8BoRwmT9W6pHdouNmOJQ
kfKbilhyHloy4CRQT3tL6zehvpHUe+TQKTt2eEqLf0jlNdKvQnIHCEhUJi9PyAbG4RDnXlnYUuBL
6Q0cF8l4MEp4LvxO+sdgcKdyV2hOCi14/FuWuFLvN3AnTO568EaYm9aWnttZZE2JDXUwrTxNpT3l
u1D61EBpEbxSO9Skhteh3fODmtzLDxV71LNPMXvtCf4UJItPMa/sQNqL5WNT7HLBU8sEgrV/6sjW
+VOh3jTAf/GDWMZ22VXWgKy34bpLUUvr9RdBYp7WakcWQIRjku0aniU0t9s6dWoYFKcJtKEwTuCR
WVqakBKwZO2kN78jwY90wR5VtIq6Y5S9UcMxKLgJ+Weu3+kxMVvh3BrHTPirTL7UHeQQJR80K5Rc
I2asQWKpeEhKit/zDC4NJ4egu8ulV0qpm0Cuc+h+l71uatp7beQo9FFTIKVJRmTNqLblYW/RRnOI
/A5JGrMJJFPTRyvT76/vhwvH14/dsDi4eaQn4iCDgVxLhs00NHqiI8OjK9N793qkS8cInu8yUGTA
J5JlHadupQYyGFDBosFkaUO/C4vOnLp/kwh+L8Qt8qW6TaNCFicMqKtNmv9i050IUYHrY7l4Es/J
Jrjo0GdY1l4oG8qUB9N4zuAjpgi5m8SKKQUPdQv1FyDeGwJGbvN0PeiFVBBuIrMPOFTuQbtYnv80
NZghJL16qkvJEZV4F6A8PEhR4jZhfNMgLy1gHFVM2esghQdc1A9R0EtmpYO8w9p0l3SQZdWljVvp
C9Hy81oCcxY/SAPoFD4tyw9b1g2DLqBsnEqMOhcrHw51+1xjwNX2Lok4hPIKGLOk6HpF7bFI0fNL
JbiA6vFxhP2mKLBdAjFPbUTFPQyskmEXAqzflK9pVUemgJa+OvxqmmbjI65zFvzuGeSHHAypEV2s
lAxYAXFCres094p5/ZCPIPtH8HqEC1AabTXW10nfz2iLXLoN0XMBaATR5OL3BN+KPFVcOfIbvIc7
GYJBw+BMmXrDC4jh1RAP0uvRmUi+S0DdLJLorlXRDKad/haF9e76ylpvzfm3ofUAgDYBcmn+37/l
wkEmpKTMVeNE5MQB5nUflJmVU21jDi5P+H/DzGfRtzCcKFERtgijtpqlj9RsoAUuErDMWAENyS0R
zUvhZrYCSkwzsmxZiw3Y0E0CT8OzmFN4v4PBrmmWLCjPkT53XIGeLeLhHEGNo4v5blRUp5p+JWPu
1sXgyUF9o7Ttp9JtuZ+vT1wwG3UcuijeUmjWLCa7HJNaKHEZn6tYdVX2nuh4aiANiYotE6KvssVy
Z4LJhyWOUu2az5SyGEa0rRSeRxndHM46FG3SXaNH+6KT/bodQzNO4n0qPcpCtpWVz1n3z+CzkgbK
iiJkj1BEXYwTAttQWJTJdEYrXzyAI+YxO7GmDL4LpmJJu2pjda3fjF/KHTMbbX6bL1siWh3Kclq3
0znJGlMu4dgibNyV623yM8I84m/rN1ZJWct1M50DZTyoKfV4ccsBR7i+GS9AZlFdwDWJKgYkXVZl
4FxXc6lVMgLTbp9Y3T5xYMsSQvMBwqPJbXlXRC4U27airpflHBXfi0JKcFY4/jm4ROTjIPaI2rmd
LVuoddvGfXEID3jsg28s2W1ujs/S1ibdCruYU2OiHfSzEVY8q157ApAu30mxN74me2LHDktMHcKg
N3LpiBsPjgvVfYwYeqvAJ2t4Gy+ZoH2sC4NGiwltX7G1JDSZgRZOPNHj0kFyubUt73ppic46mIgF
/ewVFo4O8JqDcMh4bqBYnI6AcNGNk3zNpkVr5nuIxXwOdEz5RIwR+hn5XnMrr96xPxMsoYFct5WN
x9T6hP0ZjP5cMyTDi22s2XSu1WJHAkCkhHY/FLKrdclTJyov13eGtO5YIJ6OhgWyLjRmlie60kxT
KTfqCGHP6SV61s6AcjkQ158J27rd2PEpj6w6NXHCzES0bXLAxV8wM2zmf2awymLEIWOCHCBHP0+G
2eSeqP6VLEjT4Tli/SV/AZy6hbG48ZszX6aW6Mg3hr0lqHEhDUQV59tvmFfZt2NIFBqdBKU4nXFr
jqkp2tIHhTqKw+x617wA4FLrVop2bOK2pXP9C2zGXhzqKmk4ytnDdC7QUuAAaNmAaWQoR8p250Ta
rih1i8FE2oIbpLvFpLpwVlBQqQGsnguwQEb+HLhSMSmIh3A6p7ViRmiqxhCTbY+astGHu1AbBP75
W6BFrlZ2YM1C0X8EgyB+R96pzeAD8DG6z+R23Jcee0rvZ4NUiMc+X5/gC1cMIkPEC9kBspYlxzKS
QyFRi2g6y+jMJMpjO4o2y7bEyS6dEgijGZCOxUJaVcsDEQaRqoabDByXyOy9GKc9kBNO9B5CpHKz
1XFh38oGJPPnfyChtzxpmxDaGpIS9OcBlpe6IDhJqgMrdeIEzhV4QSU68ID6i8iNrfV6YT5/RF7s
FTUhrZ5zoT+zvfZXg97bQ3EX4Uobz4KvHcKXAbiah827dF1iQpX123gXu4QJmsZFmAWfJaI4pCtP
jUB2mkDdkmU2VUcnECFcLgEWMhoo1iTe9UW0fJ3CowtKEhCaxhJCJW35Oo1iVcEjEDwRRYIyWwt0
YKCaaarYbSRFphrpvioOvzlVX6/HXdG+58AG4Ch4pKJjgbbWzw2aFVQYYFMyM2JEtzqUt11nGi78
Gu4Sz3ACyMLQg3GIb6Sd8oqmhbDfmvnlBbv4AUtTOx7Av2Dq8QMiZCvTuJehund9jKus4SvETGeF
tAOSh+UhJI/5wGoDFBJw8kQXgMxDCA40N4E+mnUyIpdvqfvNp833RBoRZ3w7hIWQwgOEsDj2Olkg
nRpA0nuEH0MoJrdBDLV/Ek2m0Wcukg3ghumG8+rqoP9PUNB18TiWoGO9uOjgagPlsQS0CnCN7Oim
hPGEGT8khQW+EfUEb+a3mOlHP9n0/foML7fsMvJiy1Zxg/M/aGY37NTs+7spfQ7EaeszznnQelL/
O77FFgUrgwR1gfEZELg/lG6mWrBIqx24WuxKK7TJP+0TfA0Lx9x8c8/6uYv82gCks85FDKuYnCRT
XDb5BeUoPG/1cy/sAejF/TfQIgPsA0Gq+Dx/RaJZLLtNg8/rH+jC8YKqOo5sMIxQRFp2JJWmMPRx
Xo9ZGsHVNjv00M4poO9Hp+KOJczMUHuOSbjxVJiX+eKLUbBZQACGwiU6IIttQMa6Q83WwOHC2rcJ
SPCUQjciGh9a7XNKBfP6IFdvZ3wv3I2Q6oXVD0ozSxpoV3RVGnHwuNJs2hdieKgnBkQOMbuJ34Fm
fZN0FRg/EzSv+Mf12CvIG2KjjjY7OoHTAhLPYq0EZdpwHo4gNDHdJ1G/q3URWP+InqAU5ERFrnhU
AZxiInaIorGFBzGMBcEpmCwYaTwMSq95eksgATO1JxDvLJVBBEOjL3KRPQ///Jad05VZrw9Pm7l7
s+RnB73StEZIhlNOdTgtk8isivaRM/W50lvgd/aJrt2CLfWhyYElBTJ6EfVtVHM0zFjqStmWld56
hepok0G2a34/KysTBMiEFn0YFspJVzKrDENLHwpIJ+0KCEROQYfMHe+FZktz7sLVAHk7ijYkDmo4
liynIc4q2rOqbU9xmvvjFB/rur3FCetEAdKMsXLVFiAg2HL3Mvo5wM6oWunjAbzBllnfF9AZVEE8
QVXTwDtzcQvjaNPHKBnak1qFsEZCT5RODgSobClTgOFuntrpn5ZSodQoyVhlYFXi+l85LvApaat2
DKZTGzQnTm2R3wPNiXbWrZBqzvXdsXwFqMDKgOkFxzPskVmvCufEt+fPIAX1GMhRe9Kj53EEZGeA
eFc7wWFh00hieZR+hYIS0Ewu09Z6sHVRN3qCu+hEwGMEelQ2m1Te9X0B/YpxrzT3VSF5QObcTZL+
3NXU6Tt0/14kOds4jS79EAUlPJiYzHYPyxYsFyaWGXnCT6nQ2Vg9XhaU9vVpXe6Zeaw47sApmNMa
/NfPaa1ThURxOPFTAdxX2c4wPPXQNz3GNLhJZ5wgPXUbFvn+etjlbf+fsJCMnx1u1RW6l4RtLUbQ
+0THbXoOCUT7h8hO+PP1KMstgShIR1EZnJ1011DHyAiELjQYB/xcccOuttFLMZXY8JowP7WRehc0
W1TjCwMDBhjSvsBd4DG3LH9WQx+SlCvNaQCvJwxVr4i4KyV31we2KkhAjweVXXw3GXJma7Yvq/lQ
QEk7OoUQeCIJNjvJXyal/ZWVwk0hwiebDsd8hCqziOfXIFmEPCQq/cUa+U7IuJer2bHE9dEakZlH
bW9B8PAfnkdfPxE5G/aRAimqJcCMd1VBBJgRnsJcO01J50rsZAwg6YCTOmXHMHvZmJPV1M9z8i3g
fIJ8OyHECfDDOEVAbjepGaZwubDBNpsl2EJH3Yv31G8MMzrqt6HXurO4ILSLnmOnes29TfzW8i2I
0aOYi/cQnr5frJqfPyaaatbpbRKejEqB3DgAkCwsLbkBg6N6VnLwnOruYci6P0ZqeARSUdcnY7Wt
f4b/SnO+zYWak35gZR6eWKi59VQBI5KCYlg7k4HnqNoB8tncQsvNvR52VWH4z7CR7EKyWEOpZnFK
d02mdFpWhKdEIfYQ0R08zSuQ93IX2akbJ+U+arW/ssygyjXym0gH/kpR/6m+9vwr0CsFjGy2UATe
+OfklyWpyqbV0ckX0fEPgB4NvOsDvTS/QHFBIBQtRHTP5rX4bX4lOsgpLPrCkw6LLmOKnlM2JWYv
VuY00ZNce2XcHIeq3zitV7nG18i+xV2scSPShogUiMsNE/DQ0lU4oIicoFTPGrOwgZDoIf+3sZpW
5+g8nxRoK+xl0ACW5U8xlUu577GYqxHkrDZ6VlpmkaLyYqlxQggq6pAbuD7B8yf6nvb/Z6BAqePo
Bh95lQuLfVcXURiexto1dG6LKFhl9UsOi4BwSDZwqhdOjtktDBLEkGTHO2P+2t++ZpKwQYtlQfB1
6VWVASMvDDvu5I1O1fxtVkP6b5TlnhwrzG44IEov3qldburSZ1+dBb5BqVw9Yb6m7lucxTNCZ/04
EI44QmeYk6JaIYtupCB7jSr9OKiKo5IQq0ZovA5vheufbWuM0s+Z5GREL79FbBFdawb5vST63VXv
Wf6PxcX+M0owCVCxhWr4EhURRzWgGAoR/LZjpxDQpEIr3An0CbifW3mjurVCnUYpbKPnbttmj9cH
enF9oskJuzH0JVaqeJBfloSskAV/VMKD3L+JAxBloMkR1KhFcetAu7hAv0VbbPu2UIOMh5LgE9Tf
2zK8l3MZqHth63iZP89qiX6Lszg4BzB9lDKggp/u+T6pjnDfAisXmqyQso6Bi9XrjT2xNY3zyfNt
58mQdCYNvH98wExMKkPvCld01TGLVbdRvLUzLk+jDsstnCrQlVoku00osESAo6uvC8VtobYM7Gty
K1S+Eb8CtGvJBYfq7+Bo2eRTUKUZ58cwHm0twtO22ShsbP0Y+efQ+0FqolpSBD8pHsr6ZpRu22Sr
nLfOQma4sYg0Ed4tKGYsvqeeigFtwOc9KTNKVQRTGVi3Kj2KUmGVwlkESSMtJKuckA1B9OT6Flnh
5pEDy3BcgXkybiy6EpVQ+6RB0wrRpTtyoG5uIw17rXfJ0fAAkkRbmW2Md72akGuiiY3DD9yK1Xtp
SnMqD3FVnfoZRtejBh3lB56AwDOCFxnyraf/Ogv4GW/xCTGLUahpTXWKFRRE5fowTujHxaGV55VV
6SH8e4b7CaoF1yf2wjDhigrCMBIsIIOXSZauBWWUqQiL9zDUAHIHBj42J5mjMUCYgv7+n4bD2gGc
BGRD1FVQ+/65UI2uj+gQCsieQ/jgBnd6EIDbmhyzZrCnLNkY3Hpb/Iy2uEH6ZCSlUCBaOdxk/T42
HuItQMd6/vDWhTcoirJzx+IL2fbt0AnGyoDbmEJ9roC1WCFrYoqJ/Admf9QsjNC5Pn+rVQKYgUbB
1wVPGHa2y5uqjDoISmjF4KeiYYObFYOhq41WxAQvr5CVc6FwWBmKYLttHHjz+vtxnC8iL68NUCgC
BUYifgY8Ls0Ft2HqRtN0deHPIcDWwDYHN2l1D4Zy3Kc0QwiufAQDzvAw3Rkl7Fa3sqd1WrOItBgM
DppJ6SREEkGFj/DMHarUbcSPfHzhfeXlTbvXgXnYEv65GBcOFigsQvJtbeOa9iP4OUE6+H0PkY9q
clv9IwMHMCcHuf4VNZ2TAs829Rvf7tLEgleA8oU+K3svj+64L3qQRuew02RmPczbGFQXxach/ry+
PC8PcO5roXqI5t2SdVP3wADrbTT4FcDtbYe8TQJ6azzSyU2LxtVScRfEjRVsur6sxC5xqQNSASbz
F1gNPYWfJ0uh5YZSN1T1IST6O5hyGNkDxB0PMZrTafIrlO9GjXhKGJ6JOiGh0yyp0c7KmJ2JXnpp
+9EiL1EE+txUL5E+2WHSecAy2gUST671++sTtTqZYB6GIwMNudkoeWVE1fAqAzyaSD7BLyXRh2I8
hHTjrL0YYyb247MDPLd89iQDIEINUl+/DX2WP/XlY0/frg9jvbAMleLYw7yja7si/k1ZI2SQFZJ8
LXgCMtUOIBLWdidayub1QKtXI+rwKH5gWYHADVXlxb1RiEnR5Xkt+31DHbmo4Zcnm0BBmBlYVjl8
F4EY2Ai5OtnnkJAuAUN79p1ZsklYGw5AJrayH6aNCVGf3UCOvAHqVJd24tbJcGl8eBijFg0/O+At
F+NLSAXBQR03VQ9oIEAxYqs8jALfi3LiMkPf1xkeq9endPXtML7vIaWfGybLWlXNslD2SfrQRB+Z
8TQkL9gzG++Ai2EgTAKoExBXKykYqLEkfOrQXS7rRy7yU1OEt6IWuQBARv+foRYPAK1I45gBNOuH
fXQTNqM9FM9tJbn6FkRu1V2DZw4Y7zBZRyYqAUi0OGw6gG8B9tXwuWA4MTy6amq2p8Yado0v30JU
eFabyROT3YHKYc0cx/huU9D84sQiM8VVAunQle+vkStx0QEf7DeOcC4fBXN46D/YA70XPcPrH7UP
5hiQEtqY43XVCEOHaAfWKLTNQSRbvHt6oWc5zSFdqPPIacHEAc/+Q3yMVeZROfA7Op0wc2Yi3es9
OxjdLLPFH68v3VUWhN+AtipgXOrcL1zWkAhpEsJ4KvsqjMc1Do/cqnpoxuoBpAofXnhuj0QMHPYt
nsKlIwENFHQFcYmvTRLjSlWjHNgyX+TUUiXuDkzyOPr+xfSAK22rebQ6wDHMuRyBySa4uZfXdjji
yi6oLvlFVHR20KRHpY0+6lbcIrxcOn0giEfwxoLWJtiyP4+Cqsj0IasL6sdGirlrzGgiphqgUiYN
MCnNrZHWW+vo0vIFeB2VQKAA1vIzgTTIYTjMiTM0d076J1T/oMpvB3bzqmSQq7fYPYTrLLLbPJFW
6Oh5985eTLNKBkwNl/MqqJwEwoTPGBRvY1se0zj1+rC678Cigql9a0pgUfXoe0tidWOATJuqPDEH
sd7XxXhotjTj1m/bxe9ZnFsooYlTXeP3kEN+q+2SQyKb0mtlzwbsk5+4qPBvybBcWlrYPMg+gAua
JfV/fnHcNwO8Txj1szHcN/zJgElBHYkbEJmLUbS5rAUQAgBl8z7+9jjq2qKq0NWV/F54KFF0nbTO
jKt84yK7GAV6kzBxBL19dRiPQq0OKXrxvjbmVja+xioWj7YFCLi0XnWUrfHYk+H6uryhScWg9ZOH
uMd4j27QO5A3TpXflVvQmMtx8PjBcxxOFcvWu9GAzAF1R+qLJLdYCU26+LnP/TrfOl1kTP6PBx1W
HXgd/xtoCXTrRTDN0gFLoDdOnD/w6vP6Ib0xkC/V3W8fP4+oEKpJSn0pfo6xqeQmSExojJwgjb77
N6FAOaDzw2MFqMuqSo4iXEt+TwRzjGvbCDKnILFb8G7j6rk4a+hIgTuHkwvIkJ9LWo9anBJiRv3Z
kXSI0fXMNyKs+7Hzh1EhzYfjcTZKWewaUR3FkOSF7AdgtD20jngc/XBHd5GX4NUNbSqYmcku2cVe
7Sa6KeTWFkp6RYefT8gZKgjZdWTbsDn+OUpBLQUtbZAbNo6KMygwG7MHHVGEIhmh5vi3g+eNOJil
B11TqMD9C92Ir1+A8CiVzoqty4ckz7RGDtsSk8DuoIhps6B8r3PuKKO4j4sUcKTR1cruDJGjQ0wK
SIjCCSRT4BArtyLo5QS+DuMWNvTrZljuGdxVMykJ8MUVIYnwQu4qBYlH8FuDr94MXVct8Q3oJKtx
Qfh+nwX+t93JL93P38POW+3bVhKKXJQEOGX5Yp3+rakKtVrV60dqs750S51YbcQ2Hqj/l6FqGCNe
8xjuYqEnXRSkKcESEB+6F210qQsqta/vGU6kp/JXfM927Vl+7m82TWMvj/a/kect+G208TC1ldEE
FA8TsGA9dTZQmPG/H/UOLOv6M3psj+SF2PX/g17JpcwSRphz3RdJ9UpTylBSDXI5eEKMQAYGSLaS
2EXFzeF5bKpj/HucPiJeb5yUly6wb0GXovwgHxaCgma6P+iyNUKXP+4yCD+9XT8kL0YBskrFLSau
SYOTxuKAMYn6BbgIuvEZpShsbPEeLhyPKiBVqDJRvA5W3c+s5HUNF2PqGxBQxhPaRKNy47rfCPFV
gvq2PNJKTHpZ66ivVqULWV1vEDcaSSsQOg4fjAJG9rPb7FqkJ5AinVHWUL+D5VhxaJ/YObljdmQJ
vwkedIkNwyNHMiFhYJd2cF9tXGcXvtSP8IvtzgVpKCZgwfw879wQ+KlBhhCYsEW92gqzOOSLbBDj
DCoy/pQ3llgMZs1edG2rc3PhzQQuJdYdQJTovi9BYYoo017XkQZMHbMzqB0NRN6VqmIFZWVipBtz
d+HwgLAk2AOgZePyWjLJ+5GkYkvwlClqdt/zX3FTmyiySiza91IOseuP67tqpQUy+1LhPlDmJhFd
l8CaXMnxfmDcr0BY6PaVVz4bv3VzvqCDLYyktF77M0YSGTW4yIDJLkdXxFNY5nreYGFCSra2haN0
V/2aHS8yP/GCo4ZevM13wtNkyZEJj207vyM3ubV1Ea6PyZ+/Y1E76vuMCnGG3wHwnavW8MEa3qFD
bjJFscIssBJ0XRVOtnY+uTR+ZHigHAFyjCRsUSZLdagTiBqtfVxNDpUrW07T20zeyfDWweXv1GHz
pqfZQaKofGj7xDgGRWRKxZte/ZXTvzEqwhn/zYGeEpV9CNoQ3glWp7xPaIHTFJRYeJSo53o8wdkM
R1d+Vw1+h3w/Y7/ksN9F5WBWLVgM020e/iL5zPOMdwDvADaH42GYzKR9JhPf5VLswj4bUgnE1AvV
VkoI8E7vHHrUIRRR2u4tV1B7NlxQl0y9foMGCNU/2+5cak8sb+2ivIddSgNJ8/BUT17LRwBxlP2o
pV7c3HXFMQ7n36aZwwS5KWRiNSUWHe9F8a9a+Fks2zIUrwT6pFYPsvRXgUxgrqYuwMVurMdQZIZS
CK2gTg0I/DCC4EM9Whg7Ds3ArBoeSEl2bUefSN2ZRQ+BqQJmQh2Ul6IEwwCsJbMSSXHaIN0nYguv
jMnMlXvW3aQj/gAhVo18v0fmSIU3eQRtCdV4HrkQvHB6vJrYp9Q/Gww65dMzbPlsIYUR8phBqfFm
gBCMMHEr7V6n9pAbzNZ7iHVHeAyHpaPx3Kb6U9zfBhAp13n8JOTvFXFmzfMYgGxRi81OeYa4dtU0
ZtlFHmkhQQwSSKv/DsHWB+LPKlRiav1vA0BqHRYILYcz0/g5QNW8pOTEmvx3z6NdodYWMR5k+Cdp
AqDXyYMG0V+kuxkOygT6OSM0/g08z7IOKuranymGXHGb3Wah5AjsloeYknE0xYx4Sdljpg1IF+bm
AAGbUf+su87plWkHrf9G5S5FB0IAqpCBANT9EShzA1I5LH01UlhcJolDGug5oixTCJ5CyqNYPbcG
XCFraEMq4bEVlAONmSvgNQAEyyNUjiHpnLoGhieD3qmn4UGBLjJ8SI4tPqPapo4CyUbaFk5qlIcG
WHI0/c1yity4rHao/ZmD8KrATZRRKDnydG8U+xTaOBLsStqqfhDE3Jp69qTJ3Y5A4LHp4FSOUydo
raT5O2R3elibKqRWoXVnBTpAk4Fqp4lgt0zdQ0cX5HrIsKNUySEYdNOndthNZqDK8AgQ77AZlBz8
OvAVinh0lV5xkgB6SD0z+6wzITjqC+VHykFIA8OxSeq7VHqJ5rSJvjIy/40oNTmKADXVTonRvfZa
h/0T87tCpnZLnso4c4wKEvVD5gT8hssQ6O5FZ2wlhxi+QCYsrcrWtNZuY8j/sswVJ83UhsysAIUv
pV3XQmHa4C6XVa9LM6fUBQ9gFzOGiVlUiVC/gUonSMRi+JypkmmMZB+HqhOVr0HypyrAp8YhMhh/
AuhbQ4ndysPPkEDzM0peUBGwElrtjcHW1X0p/i7ql7pObyOimGHePCrpTVNFEN6P3Ej7PVS3Rvdh
QLsIw/0yPwwMk/dAmivvI1awnAnHFIgtkYLpAcX15G/b3yjlU8LhWar9D3Pf1Ry5kWb7VxR63tTC
mxs7E7Ew5atY9Ox+yWBT7IRNAGngfv09qNbMNNma5uhtI6QKUWXg0nzmmHOn3K2ZD1Ff7lW9FeLV
ml98+Wrln8R89GAWYoRfZ6wyDb+rl0wPcnPBmPTFadAkafxdgxCSMFCXK/c8QSa18157AYuWkqaQ
ssdSu+6g9RUMdB+Sr4MNQS7HWdPu1nebtR/cZqWKTSbinH7oYLRkJ28TNfjvongKoMFCfXsPGIYB
R0mCCSKh7tWiMDxvMPoTfRGRW9KGj5hZf1IVf3u8dyGbm3tlByMeiJIiCnBivTYfMRTiZrENi40v
H9Jh/3Qj/O763sVubs6ogUq0OCokodC0OjW7fp/HOuEn5+BtsvTDuv+P0eLbK1wCr+/Cbriw2eFk
44giGRN35aIgUV2pzaLZTKNxDSbTsP/otn50le8qIb5VDYA2Lcd0upUBVSD1UXfqT2rBby7rfe5V
hkPHZ4IH56y9Xb43jtUtSf3YXQ9Jf+K74lp/eFX2Eh39ZHD676IYJmlutMvgXDSh7cO0G1ITIVyw
Mw+4tbArz3bw90pg65SWKRZLSJ6sPSxIQDpNMI1B+ltsytWw+dC558fgGTcDMTPgJeg6oEL+9hmT
oGozBaA9bob7BHtaO9gIlZabfFfGaGrlUXMHFsuUpUUYZ/tqpz8I3kHA//HWuA6IYAt7ZBFqWEbh
d6NMZHldObmBNppxHWo3qp32HNoPElJs7ryaR/Aq7e2od0bRwXPDSAAeR0VijpAlnWbvix/MqQ3h
uZr8Pmf3Wg4JdA7igGTRKI/j8Gpgba8QjQTMT8Ckuje9L2116vSDBUJH5YtYOGNUeHo1AhcyjU20
SE95Szgg+4Q7gGUbeb6eiiqdG3+z7CPYwSB/98Xvj2YFJTjgGiiYFgiJnGOp7FWgVeTm7toqBBwO
Prf+tQhlNIP6x/utZ09Hl8wxmvNGcVIgtnfeeVhcfdDcbtvrXH32nTOt9k0BCq352pLyAMfmYymn
hZkZWdM9EYeFUBjAjaB3xmsi+wJ763DTZcZGdlYqjPsctzEUak21k3ZQFPT7574o0DiH6IV4ZeOr
8p7q6Qluh5HoSBpmQyT9OqHtfZff1VAZofmYcrgtsIGvCot+5UBFKHNKOPArzFirScXZCPY92GKl
uaVgcpqW/Bw0JxusPAN2dZ5X7bLwtqwwsseV1d6VPiqJ/o407JGI4lCbxqdcgVtuQs0aintE8duB
VJEHmztjyhKP82Mm2n0osLmD+wb2YtwVB9t0ktr5vUK7qKR92hXouhY8ET1kQ2GyYZgHrSCJbHzp
EI0GfGtit+K2GcFFL4ZJzFTTfcW8uFTWOQTqhhWPQU7TAhhNUdHdEs3z6n4ux5iC/z6Yd5b70k8+
IOOPwOavpL8xvVMZbPoAxHyIYTd+kJYTjEegtt49cd9F0OekHMkKmfc5SXJ0ZH2YpDVFOiHLllp9
gDy/kAPfrSvoSS8zGFaIC1Li7eTRtfR5O4cY6Rz2n1O2yrN+WygAxQCInaYX0YUR1SvdUDysM+Qp
4rH57GR3rN4t+ov2VxR1omATkkf2OyyWivERcI4S/ky8AOkj6G8nptaVjQGPO+aoVHYHrq/M6pGP
dyz8ao53QmVra4DioezOWQbCEsjzC3Lca8a0hzPcAC0M8xqwhLV2dYrJvuJ6uAdMBQKTZcpYuYNs
+r6By05o8CpqmJnO8ye/sBMC+0NvXOD07IUg05ONe9BNuyhRRXlwPc/3VTVD49pbjDM+240681xC
IDGHbYOx8mQJsx7YWyDa82+zbi8FXRdjDtFjvrMZ21pCrjw4LoWDhLKCE/cEW5oHY4i+Sv5L1tBM
ZU2hjm6TUqLg7JPF/CMIyBIi/PD0FgATOkyoXrzPbcNuzKdBTvJIlQ9a/ohnVKeZrCPe3v+8ZvEn
W7kLV8V/Huld9j71dWF1Lo7kQ69dQzsdav1OQNOfH+Wj63m3mZgyaBykQfLoEYjwE5LU4tgwG1Ya
HzZQ//xQQOtARBBoCPvdhmoHWRfk0B8/YgkOYO+7hF81ZIu6JN+Ga2D5NkB4rT/aLv8kOlmqPoAq
QksIZNl3F9h0ei67mcqjYHhIzSM3n35+By9mYT8MCdQ5QjMIUU19j3pySaaLgVbqmFXyrlJFMoLc
1TJ1648vpnswGzPxhzApxXNVQenP05vQQjAOGKEkQZzPLfj1WOmz8cEWxSe3MEFZnmLtfa0AKwIZ
flWZVmKNr01Hd0ob0OwnKbWcjTRWI2zFcvrS24+sl6uqaFZdDydBI1/nBLn1zy/0B6mIRY8JWzUK
O9j6ISH/Lpy1J6Q/3LPyI3L+wwitcHuFpfMWGci4y04UNZRIrGma/PywP5YmcVTg1yBjA2niHzRl
iFl3jGdzjvY0PIngAzQYU2pKIHqw7jDtrH9+uD9JEt4ebxlQ3wU3qODYQWfiKucXbzc3EduYaOpV
D3yOoVecQIo2/vkRf5zoywEX6xF0rP9ELGwGmV5bbo5OitoMNegXg7GX3sNfPQqEES2097FwGeEP
MgfO7PWlS23oUGYCsRB2QPI8jR+xEP8kUn97mHerllE5nlA+DlNtu2e1hYt50qy9BNKXKXSN66SN
efzXE5BFJhsrJcQtXfMHYEzZ98o2ir4EMKZdG6Ah+cZHvOwfY24cAuxedHnQZ/0BQglMAUzTO14e
O4minNWm2g5RY2kjOZoo+t3/ww3pv1/G/8deQTWpJlCo5d//B3+/NO0kcpapd3/+/ap95bdKvL6q
43P7P8tX//nRt1/8+zF/EY1svqr3n3rzJfz+H8dPntXzmz9SrnI1XetXMd28Sl2pywFwpssn/9M3
f3m9/Mrd1L7+7deXRnO1/BpDoPfrH29tf//brwFW4P/+/uf/eO/0XONr0TM6hL9sZfXMf3//rddn
qf72KzF97zeAO5amD0r54PRgIxle//UWIJiAYwE1ZFyCK94gnvnbr8ZvUAiFaAHQJ4tYBDAI+Jps
9Lf3sHQDO4qECio6wHUCt/yPM3zzqP716H7hKBM2OVfyb79e6hbf7QiI7sAQhfI4LH6Au3X9ZTR9
t4QgQO+7sUblzAkex/A4q3Vg7Nz2qOUXIp86uZrMY4aWmzGntL9p5wePfynMmw5Go8g52oODWmZv
VVGoXwntNsS71voIDGGI3sF8pCztLZQDYcBKAb6CrbFqYrmtKQK4K9YD6gbX57ivb+05VnPkz7Ew
riSchm6mrfjcIoJHmSWIwlf6WFz3/KZABY0mmQPTZpiJHpwT8eBO32x0VXxr2f2lQf1vh+qb4f3T
of9/cVBjUf/3g3olXvlL9svtMtpeBf8FY/uX/+XqWbyo/OWXA/6Ub8Y6fuzbWPf939BjBP4HTTJo
fYBM8o+h7hq/YbtwoOUAvSjAPyyMsT9GOrH936A8Cw6Yh68gRvWxCP8x0okT/raod0D7YYH02VAv
+Ssj/ZKsfDfSAUVEnxrWNrBogoAUOj7vRzq1SxQCpk1pfXLbdnrqWxaHZN6QSXqbGj6f66qEO5vS
2t0zn9B9I4SboE1DHmeaAvuWNr01nkNZfMmytoUxqjEmJXfIJvPNB8cSEDfMOmerPKg+jv6O2nPx
+N2z+GP6fj9dL6aL312EC9Fg9AZt4IQWYqn1/iIUK23f6hi6BZx8DsL5tuhHdz90EAvIveqBVcAG
z+HJaUJ/5fTFdAZca4/OV3tAuXY/1Axewqaus6RghpGOsC686pHFrbkFh6Fc22wNXyN9V6MwUTRu
mE4VoDC9gRR8pKW5yWCM+/Mrct7FTJCTBesICjWAAENFCUoibx8Lou86Y4GJ0NHhfEeD0k/dK6b8
Oe3Qk3/0WZVYRb4X6jbQVXPmpljbbROuRgdl4sGow3Uz8XAtDIUW5Qxa2+X/2Z0znkntH5HvZJus
t+F8zkYw/qn+ombpruxM2JGtIY4CE2dYUhpq7xZ+eQbff1eoL1NdiIewMt21NnErhhCeqiAmpyjf
1ADQMbrhnaArtzLVdlEZWskcFZPK8kbwFQPTiPlo6VWt3JcPbhdm0fdJ3aK+i90d2TgkDICwvZQC
v1+v86zjvRDjiiOAYAG9scuaP46Joh1aT0VQn6eifCh1OadNGbYAmYY8KYvB20x+WCbE/cw005/h
6PZsT7a9HZwzVyM9tYUwTwIF9ZnJq0BPw6Z3iuoBqleRBQ2Oq34gO4NjrE19EPeeWIHPWZwh1nBA
wUXFrczZWg6OnSrTQ6+2R/eHGDWE9YEqjxX04nIYV1s2SI9wMaia4IPI+z26CAhy+JSCA4g0N1iQ
x4vc43f3RZFqnI2s8TYAn60G0uob8OajkED2veNfhyFk64a+tlKyQ85aJyl7iOPNhDZnW7XQXJld
XBoVc4LeYrr8+/Pn9l574nJ+kD1amO+QIsIO/vb83M4SIkdkuzGqIUh82d72LvCY3LXVCfEiXCjg
aJK6AmUxXgcBaPg+BY2L6+KaeuwD9ZP3ayHOBpAGmARg719iCO/dpGt7NAmNwYW9Xl46O0g2VbGl
JPiZ/mitQjer70vfiVzUFKO8yvguQ6OmruZT6csHo+b+dpqYuaKdNPaWsVh+U4jTexVUFWU/7Doe
wBk3D+rV1BKVjgbcOoAxh6mxT8yPbuy7cHe5FChcLKLlyyWZF4TDdw8+kMOYQ0GIbmpRD/ApK+YC
5Snt3gMt0Pcz2rNCDesBkCtTINbmXiniUJWYopkB2X9qzXPKBrePIL3noz1uTWsJDfYI8mbuBzCg
9/nat3NFKRqTF/EbUqi3g2Dsy8G2qUM3YQlv6LmodDK1EixgGxIA7HW0K3hdaLbvyxZG5BArjhhG
yR5cJY429EcqBT9sJg7kXxbaCfZY4JAxEN6ejgyZG0IFiG0h8zKvqT+hkEj0q5RDnZJi7NEphmdS
Ycx71hZ5ChHncjf59tZcJGEEYBEissoiNif0YyGagp7wrKx7XTt//GlT17zCSix3dg5nzpagld1w
lFJJXtarqg3FYXSzLz+fae+xVrjJsLWFfqyF7BFVgPcDggNo8m1sj2EerlU5QH+IVOh7WEMDC3pY
OKh5Ck7+KNbwCeQsQ8XbFO6+6O07Q/fjVSjMKWZDC6968PQSUTRY1J1pPLe+vIMTuXGwworEPz9t
CHkgdHqztOPEQyh6Ia8Gog5o4HeTcgI9g89Ukc23HSSgvNiNcxfP1lg9mN08rgxnBCe496xktIV5
CH3YR4bheHbp1EJINTcPNM+g9hyGW7dwH7zZMg+mB30AMaJwK0vIDk1QBkJBs2VAIUKdz4LATzFn
uzmojF2toNXShtdZVU5P3ixj3aM4rn2BWIJWB13zfDcEi5ja8AIrNBt+57jDjo2OgzJmOxXkAe5s
zlp1KM7ZGgAMJPAw1Zhpu75EGY3HAUqYXHPbhEhOkdN/MYrphnhjcWsGZOXMbbCyYE4PX0B3Pxry
a078cFtXdsqg4py23E9bq4SArAOujPbgi2BPNQblkGs0fj3IZg7USi3N3ASLgXOeqeHuw+nVmVgP
QTZ0XkAmAoFyf4mNiC4e26krViPQNNPk2RvtkC5V4QBTZhlkERwt5bUxQ6KXZWSfj7WbAJZWJrqm
xbHo1TPGVDQ7Ir9pLOdFMjOLLsu7zqYHF9BSq7CD42Xo+G4GbA6lbOWHC73Ilt52MFsak0byvTUy
D72BXkSNZ4kUph/2fpLVig9AaywPeKwwYRgYk1va0A3W1wF87Qz5l109OCNapU0pgsPl2EZYFJtB
m8+tAV/Qb8PDBT7JACN+R2kJF3o7R2zF0Cryq98DOgVovKAJZVJ+NTTNw+WezQh71g4r7E3m9vaa
DaUXtQWt1rqS95eAy5PQMKTT2ifKvaWDif12+aV6AvbCzVDrG/whBqXbSSZfO+dp5DsCV27eGXMG
Eq8Np2/P3CImAciLYv9rJHSAWRaAaFfycdUWGT0QysKVU+bnsB3cPSDkXWQBHRdPeGhriaeWzJb+
SucWXOupqDeZCmHVcquUvfaB4L/2AKKqC7s9uVK2iSgfRugFAODg2tFl/LqFdo/eABzINOE8hFvK
LeKV5BIN/CvKQ1sOrlxABxxdAETgv1UaKCxSGJLz3gGCQe49Dcso8Czybc7MZ2Zk/GzVUNwzmw4x
1KLlQUTrfargeT66GwzK7oRnDBOK0aUi9Z2hegg4y2MAyWYIX2SPYxcUJ2cCmop58NjKIcyf8J49
w02SQ3sESsIWACf7DipqD3NNgrXHKqzSPb0hgbn2K4VFwezLjTegQVmAIb2B9rO8GZiTtNAmFxDW
Aw3VtE+XL7dDCLcZX/MDrD9dvvFsnd0aqo0l94E+4DpMeY+qbT+2eWJ19uJlUcE5b3n0jNtb4EiQ
Qkw5oFaQvoEAPCZYpawnK18xMbyOYf2gyejuqgY0rMFDrN2Hctu0+KzROUMq6pGunQwqYIx4m8u6
PY6kiMrQEUnTBADpawvmZRwkMs7J7jKlLiH+WA/7cWZfM1Y3OzHVxu1EgzFueHnHJQT8NLGubBc3
1pqbR2ICe0TN5gBNOXMtO8jFirKJQmPE/CimbHru3OHW6WqxHU3Ij1UUjvSRqBU5kdqBQ1qeP2QW
0OSJsaRFTs2LbTNbReQD0KTDcd4y4AYP9dzAiBpRHnGg/R9ApPgSYpZzFySXjRAwC/QyJ0ut2z7j
+LbU3y4JebW5lYCsbVkYIM3xvINlVl5U96MZd6NQN3KCqyY1DFgMV+OIhqbmSQPjpzSonfHbc2dl
WexYSdhKVJO7LxuKl9Fz93yqx6jCUy0B3b5ygzK+LCSZMdwXACEmlxOsfQDNrEk7J0YxWALVJkwZ
fXJJxsSIHVtb215a9n3vmI+9Cxsrrbn+XG1F2KO3po3rSXf9rV/Ajw6jwYghfo16TxCIa9gOq31G
iBe7QAG01EdbxeZFkpsucG6wSeBLfi0gUVLPbnMSViwtOsXYe+QVtnWsjpD53WVTdX/ZsLULR9/e
lvV6HPB02xyVt+WKL4kLfL2wDPbUTpQup9XgjvZNFp5o54rDYPT3YU7m7QjF4DSQ0AsTHikjpSuy
mXRQJk7Tl6tyzi0gFaPBqqwrM/cY2FMCjnxsK+qSXLea+Gt067M9b88EUmErKWSxvUzmlo5z6nIt
V+YQ3LnMRR0bEKLPfeZCY743oBVseCuGHclyimnNqQcTvCXfkvbUnCBzHVNgBnc1TJ4Bsu8++ZUB
IBTydDobxaElLSZ1386HtjPVt+d2uSMjafqVTQhY7cvOTJFLU2OW24BZ8LDyoYpMVfZlKP0Vbe21
Fs1+mCgFnM0Drq/MNlWmb6who68O6VONKd0F9DrMC3OntSw2vo0J2A/M3X9mQxOu58uTHSkpwWxo
qqN2wx13pQDQQp5ySDXt69kJ1iQWKdzPRNSpgJ8YM5Bht+YWgtNYSwUIEbGugyyxLBhrVRmUjYs+
tM8eJ3C/8y3jS+HIch9Y/e3Q+tmBsNFa15m899oQ/XY60732KdwOw2mLdkvwLbQQXpch1kOzGOvQ
GZhQmEKX9PMw+e0nQiBTnhvFK3dfWl+bd470zTup+r01GEbSQqYxtZFjR40PNc7LBnlZUKGIRHYK
e2VMxkqspWH0Gzuz8t3YCliJYclltZlj2DT2VwcOUkY/8sQP8uZ2yIvw216A2tKXy/RHwYXuSYkE
RFbN8fISEKHX31LlBqlAlNddO63MK+vcKgdtFgW1iRFQvogrFqQDm8LEY2XitR5gmZQ1w8E5Wud8
yjB1xACDo4DvK97ytNfcWTVDkjuFvyGKtNFccn4mc/XpstmTILvjvsOObgelbJugjGvJbkWccjpT
WJ8B/WDXSQNS5HGqhxVHkxcBF3SSYO1oIAPYNkbbpLzj+4E2h8ZUUEtF83mFkl9Uywau5uAwLZGY
WqQzKvNY2B7SXI2KDXGvEJYHKa9bhJMMN7ih/XjNh2KBm5+EhkZCXjJAMSfCD43WYI6VsCCcDf/r
ZUIYTi32jlURiNdkPrRwsQBUsy9OUCJwj8T/PNgZlA/AfgDW03nmsnfSACMAzIHQSmbXPHdz3R3r
EIz7nlcWyslFv+WDfmwsHwlsALBmx+FHCY5elpr55Owso5HpYLHpXPiMgcbDq3M48xvSD90nOs9u
On3VrMx25qDbLZfmscLnDgL+j8llmFyCz2pwAFBmgO9aXl5HQy+hyYg7iBuGh1mZ52Bos1TV3gRh
lYDHvlU3p87Pxo2hJUfAre6hrtTeGrb6PGl8yWonCKsXM8o0Tp342FiPxRIfdobg14iNhygHTDKl
oXtbddMaQiVPvnRgb24CqwMO+HZ056eiUvbBUtxNhOZIP9Ga2AZzAYyt8kwI2yA76t3sXBhBmVqD
KVNbNgAkQXLxCNGMB4LKyaoLC7LOVSCitpqA9oIJ9tpo7r8NGVEON1iFGgQ2wSeF7t8K+X2A6qKq
Vnnd21HFHLlyxizc9RTn0pmwCJqq4Hi5c3DyC45dBVQziiz7wLlmhs2OBZS1YKJmthFM07NdMLdz
QnrKPhWZgWiND37csWyO+3kOr7LBDk4WFHrqrC+uEZBEY9s3p1nvQ79KWtF9zbE23FxeZrWYoxqb
pnTYeUYifBDtFSa5sSJCths+BO6D68A5wqxeRhibnQTcBr8NCkfYCGawwmJ3LpIioDUg3yzfgsI0
bB3hQmBEDO3J6izuxZdZmNVaRy2d2fHyMtozTKZ8MJ4oBfSnYEX9whW0zEF7hV1qPxk3PJh2ZVmK
EzycXgU2jH03T+rg1O1t4EmozaAMIYAS9wDAknW/HnMhkVdYJQzvrXbVwZpYEAdqT73M83sxrQin
ReSSvj52yjD2Qz8hktGAyju1tRGo+WCeymxHy2VhU2H+1NXqE3F5kGjS5emldnh5wSYCXSfXrR4m
y3S2g+u+9torVhAcR1TbZGbUhdqMHaDiEmUxsSMuDRDNYB2GIa0RSwPXC/l4H2VDiog/6YapQC03
AzYHqKstqbs+qoTdXdsClIJSuWrTFt6zMPpqN032lVjgX0MrSdQadb1GqAa89bJE+2V747hkgKYf
kK7LllubSLlGKCk9OVmB1Vtn+yxo3D2pmnusezKyMtuIKOKWfWkA2w8i2q70a33gcFOBsFrXJ5US
TyMr/JNdVaeRDZ+dpfzcamsGmXayz5LL9eTWiObLctzDxmADXNnXLuvHczHkB7NUUYcDw74DW7zD
MdOGMp8QW45pQeudHDzA0mffuVWDOrig2QPg7QMvKcr0Ur1mg8qgKQ/KBtYrYI0yY0wR1iFbyvW0
aX2O0ptdNIfOk2KjaSiujbDcL/92FeB4rchusXQ5bgbEABDV11L419JsYSFioG6qiJjTjPw+QqIX
0X827zNfnF10BaZIDwL0TQ03WIebPmJC3NBvBz1WHvHvmF2ZX6BH0KaFE7JjtbywMG/jrnHCpLuM
PlYsQ1l/ZRwW0tOMiB7QgHlVS9u48SHRtzX8Cqm7toaNBmogHgwXZBBd95uB8DaGn+JN1cxsZ1AF
p0i15IcdUE6sdL0dGRqCOBwAdt8p/W1uzsb2U21gzniDM8ZqqrGUSoulALbXkdvQ4ZoR1q7tLnDu
W45bGKKIXnite5AZqDViqRMXlgb4UjruIVjy0jK/qooR8MXCAfx/2TSZ4DufdCIJclunOcFzBv5y
mdrS1lUChfh61TCnXKuKouboUePmkjDwpZPRLKUmCiqPh27UUwPp3oep7b24bWQEoVmxgWFeuaEB
tDwBDJ0TEC5kHAqOno6fbZqMgClUeju/ocHaCYdllPiHeuCxpsgucEOaJwLvTsiZIB+BxIIPZRt+
glIoAjoEvx8U5i9Qqe87Vg46fwuzDGJ2QDShOve2yNhgGFmNYOXWrmHEZo1DivMNkRVUemuw5hTM
TnvrVk/FIOi14M1GLNUNb/D3l0ZO14VQDRn0uOlmL/XGXm6ZRkVmmtGtHhp1JHbfHK25QIbgZgmd
FUvs0tc3HFjdZpjEdV6HnwDlY/uxDkT6H5R13aUw9+4SATNyAVdBNR3eRu8Kd9pWkB5xdbWFoHuQ
DEQr1JpbFem2LNc5Fo0bv/L3l76iFF4Y19RqQPAa52T0RvxXRUCvuiQ5Y/fYmQLYKROe3eEkip2o
87NZtogjsspcXaJ8Bvph6Tn5aR6GQ0vLTb3oH/KADXu43F71RIuDBfHjdQb4XzRBl+7Qgf4Z9fkU
sQ7bNVIKe1/61D71Mojy0J83o4YIbq0asQ4zr4z/FZRSSAdGGt4HCTGnaQ/jqAlXoiByx2YTrQIy
pThWkeZwwLtURP9SB/6uqfHPe6TIm/b7f9akX782C2hDvv+p/4P9+QWr9u/782v9XH/fgF8+/a0B
D4+731CDAggzgATHQsn+RwN+eQdtMXTRAdK89Ob/2YA37d8gPIGOPWYmCuPG0p79o/+Ot/AFxAgo
p8N+Mwz+Svf9R7AV1AkBAUC/EIqBWFSWNvB3bZp+EiSsQW26Ml/Kk7t4QD5We7Wv9vNuTosUfsI0
Hj+Sf7zoDH03M0G3x1EBXMbSAwjCDzoerd0q35vC6qoPvNViAlkCfj4PwWFwrMQJR9TWIXhJjE89
cFKsAbNXAClsu5sRgVZT3fVosjYKqRgQAqRmWH/ltkNJwOrNq6But8zFEtqwlV4QdxoyIYMFYgBD
wabcjOjh1LRKHFQhI0ZJ5CAdKmG2VnfQu2z5eWzYVWaxCI3NSKKZLUfozQ8AWbtlKmZUvwhZl4aB
L/vhRmK3Gt1naxEO6lxjBZjXVk7mmpveyrL9WHT6CF4AGNDwns/zGQV3lWLZSyf7Rmcb5iNlkU9F
i6CcrWjDk6m2UseQG4sj5QspaiHZJyBGU1iIJ+VYxFUHGdyiWOORphZYbCPIzk3Yr0pXXXUhdM8t
rMKwAoTHZo+KtH1v9cEnu75GCfdusj/BjShuxxAex88j6qtMPZUmkLS1TBsEGzBUhRD/NlT+NQsq
VHbhEun067YZrgauV13enmcdxKONVbAgiUXnbR40q6Bm29GGxaaD8H1giZUNceFOkdHox8mp4rKp
VqZrbYkhNmgMnirs83XRaOgjZ2eCCo+DStRE+9iGh6t0rbsQYm6dD1ZIN0aqIqnpX2X2DT11XweF
VKRGrgLNCD0pROvWTQjaAFd+Ugcd+oxyjeTA88BkQLOQ3DRAg7tVvVFGm04usg3sciuvNs89ybZ8
dm40P6vOe7TNcadamcDkAuEExKVd4m7KLtgFQbvDULkzgCIPtN4q2R9kF8Z6mlbK5/FQ6lVVeSAM
V1tadZsApdJcN2vSP+bFgDhXxSjzrKDcvCotscKU3zh9eFV61Q13xp2toeHqq7hQHNLRPT6LniJM
SVuAs+zGhCWFdZWD/BLMiJUQW4SgNsr29xKiepbmt6JoI+BJElvMK7uD4CZ4gY6fg/xgwhOXbgsE
GFPjbKYqjOFR1UWAdk5xPbjXPkQuQicS/WMB3U5CYDPkwL2Xoxdru+e8ba5GP5kg8Ohej8WcdE1U
rskrWiMFauTr8o7ddyy1wUUWIPi6Y7WRXn0NSbrG8FNG5dpq5idkp0BgwI84cAKYDcDoKw5Bm7Ba
Xa5L6aC+17g0FZlzBxGybY2aQKRz8UKKyYmRk0APOTRp3GDyAaUC9q4BJ03L2DeeHfUdwCcY98ox
N95cI7hok3oMcGkm6JkMxiGwcJSIV1Uxpq40Dg1icZRSExMMSndh0O8bFqZNK698Bba089jCAKqA
zt2AopQcX2eM0GjuUR0fvDVpfdAtP2Xjc4C+UIbVqMuD31lnX5sAXrdDt8lnkpS2+ZILlLRckCoG
fYMAFxZg7j5rvvhdmLYw8qhY95jJAkforNu2ARvWDrtNU4Ubu+MHQccGA8p/mTJxAj7gWk0yqaHB
OznoBZp5yhT4f/+fvfNYkhvLtuyvlPUcNGgxbAhXITy0msBCEVprfP1bCKYIerDonYMy6zJ7k7LK
YjEBdwfuPfecvdcWpNSpMwxAuoX6NrF4jVXstVPjCLL6UoyrKtwO7TbtpYfMt57UciaQNC+9kNTw
kv4b5nm6SXilKOUdWWnyhS38NNbFJrEkhvNveL7xlffr1FTfGqYCWSJeJU111suVlwVAwTn3RNFp
pd1GwS4Tqkvoyx5wOU8mz6lK8VtPKdzHwJ7KHDOzdh3SnspU6YwJkNf2hpcx0rbKZ4jbduKjWclk
R9YecKs7vJlug1tazuO3IO3vWzIPZDHbpNW4TxT+7cqwbf1+zZEAA9hg10XiaNOdKIyr2HgOGnLW
4te2aM8TuXXz9I0z8abQXkV5vlKsXREkd+oAkFoyHbmUzseRswCpfokeokCQbGRvZ2GsenFiOjWd
xnR6MrXxTCU1w6/NB9j5YYMV2yIsT+d4i3ghLL6T1mfX6lPUWiITSOG8ZPqCVwl/lpltDFwDum8L
Kg5YVsRZuSsTHCfzfpAfJuG2GQaKzcSjgehxIAdl6+jDRh1bZxSU9TJnNKXaq9RqpzOR6P3yrOmy
h6pDhtBKl82y4A3zVuwvFbm5qIXzhLbUUIqO2qE6z59MFVyELyh2rNIKla940un4PafisMmYkAra
Za5N7mQltjKJbjHHJ1KlnyaaeUMOqu7IkvAcG7djxAhAMkkmit2c+NW6FWyqHcDl2vUgPls6HqSH
gp+2VClWe1LaBBZmjd20Cb1inGyZuESpajb+1O5qScoQlHZbhlGGiVuKsaPq75jklfjAsec4sSHF
toXBKDTinanfMoo4zZt3Xc2B7Vc6Vh6JPrCG+IX/m7SMnvZW8dxKTzXiqimtCG7ILxRrjp2+kk80
EV9X3pMjn3f3nd9d9RIIC6N3xPJNZnuhWfOcj4ZXTANteIOpeA0lIj2xcoZ5fRwtoyFPzsFdaKHD
6+cqdAZq7GEtbtWS878MHUb4noTqPu+fZplGeraJ+ninGrmtMAlJmVt0fbyKumxT4j/wfdMzKg5P
ue8WiX8tKLwE7MgRX2gmn1IWnZSVyhhW2JlFSQ+ovUfOdhWN3aOQiG4/34zJS8sNxAqD8aC/Cvih
M/lGHVMGRKe+chmlPhSvgIakxB1T2OjlxZAzr8SLidOpM55TWrJ5Iq/QZToGIxP9vWwrVEHzhwE+
kPIVXQLKjYyiTLYnQbPnOsCccSx/8isR8aAQPJC6FJLSRJVPIUhfXOOhoj9oF0/+1iCbBtUx6ArG
VeXRpKUvPqKDyx74jWMhRDObm9Sfw7XYt8y3v+eYDIXuCI/7q9/l40J4M1CH0jQ9tLn2tRiHpSws
n2/wKOC80LSzteWMDq+To2NXilbG9mjs93L/X+vrvy97oKlFLxorzchlxcvWFR3xDohMfCFbDnvR
Kn6RiKN1ZNmevyeP/ksU2scsYfLSPfhyA2QdWSZ+G+MLPa+pxCEWdC3dz3h8oqtoQ2VCuoK6N/Fx
yKtpOxO25Yh2sLJOG8kJnxj9fzp+Xfy41mdJ7oFq58cR49MdHBz+xV6spiLQuYP41ohY7vW3sj7G
PPrV92wY5AtixNSwCyw38en05Edsre3cpPuqMgG/mBBx0LnZ2fDSReAmUh7fkErLl448Vwfiuo8P
Z6KcBoOJRJvD4M/XDZUkmWYlzPZ6NqxnfS3ld5p60/iLlXZtTA///Kv8fLUDQ46JsBPZic9XWXKM
2Kr9fZBd/v4SX0GEHGSxT8ho8KhAvwS/ockWy5pShMdFWk2zXW7H9FHeLUQH+aLRb8W9ume+T8/Q
ThH+rn9/+V98nz9d/eB9iYzEx8LY5vs6vrJqZp7jIla8QBlmS/nrLITHVGXLD3Twfvx0wYNjd8L4
uauZ55B+7a/JVF8VxUq1O5c9dD2ORz7dL16F5avlOSHqG6bdwVNKcaNZRTXn+7HBbSTdjRVjlSMp
Kge9tuWJBPrNs6ijkwMBdvCB6KZlYhMU2X6UAR2x/zfTEXHssSscbBUJFW/TGXm2F2bN1cD0aVTe
v38MfvE6//QhDraFqo71zBT5ECreUmXDGHkdbuq1sf39ZQ5Fx398WSpGOpF20JcguCQuRUqkLvsI
zJad0En3tI9Zk9ONuPnHkLnllzGQkVocDb+S+pgeqGIhtNk+4QiIb2s9sRKP/bEQr0MR7ceHAmRr
YEsnZYZA+Z/XpEAOAPbpVsYjnZxLbrrKOMoMTmvrMNIYqVqr5P733+MvdnEWjL+uaB20sCNdC5lM
mcszN7rKfFeY33tmZ515xG//y9/r84UOlluCXXvVF/lomt27/dbs3HETgQ6ZXHoMS8ti8/sPpv3y
k2EpwYJhLDkIi9vg076iKQUKnWnM9gVgs1A8b6f8hnbazDEOdYyqxLxeOeKZx7bbJMZeIaipFirH
mCXq6fnczBMnDE8YH5jDRe0HsHteUDyqPVWW0rt6b8GriF9qTfBiEEp+XF8XWrZVuxCs6ajaYptR
4o5Q3/OVFMcIJC/rnjl1CVgrSty+SzbI5rdhoskONhFwIdnoVKr1rkXbut/36XXcBeIJ/YaND0wG
jXT/oJPvVqfrtL/5+K7+UTv6/63X/N9mCIN6/+mxWVyUP9kcN8WwOBx/YXT8+IufnI6EeKk4n5fE
nU/2rw8TJI/Ykn6KPwNzNE/hX05HXmGoxBaOLFrXFi/ZX/1n8Ru+pGUhQaXOboJnVv8nHWjrYNFF
UW2Ac0bcS5KMhnPm4C0GXD3VjT+YHMzsKNmBswsEL0C6pSJQ5Kxvt+5EH3o7jKBKTlodbNyqgDzn
rwPtMosuGT/BcqENGy4nWren1aa8gNGf5l04nEd552QRoX5Zx6J3rvg3rfos3XfjpZHcROVpol9M
/VmIO0w7m3TQaBGHSW+q3L5eMYHHVYT2NMhWYrebIWJ5nKxuzJeGELjKTbSNIT2go8nA12eXMkC4
kYkusZbKyEnVm4YVW5WelNBlHCW4L7Tb6XoBzEfXpRI7EZ6SKaIKVjd0DBgsziqaNm9O3FhzS8KU
Zzd7yZQ9PR7xyrwVToIf6+f/vjr/By/P714dG5lB1IT/2uZv0XP+r/3rO/95847Th0na9HmM8/Ev
+sNIKX+DNGYyspClP6c1PzzDhsRExuB10ciOJjFiQcb/aaTUvlEVwbDkzzghYCum+PrTSGl8w0zA
X+Md4vX8p5Ocg5KSDDuQ+ApTISaeCzOUN/bznpGk/jSkftKAqs5U0enJFhDiRwVWipHX9qLrF8MX
RaA6S4+cDw7xFV8ufVCaaZ0o6IUckyengAjyITiMjSMOAJmm5Ezyq1NKa0Y3iYNNEuAEHenqyVSE
jRX6doCXE5Uw8tp8i3vVC+qShkN1bqm00qV5PReqS2yC02SMNUAwprO1mgTppBGVrTXDQpU3gRq5
limv5jBacWg6GccKya181praOoyODK+Wcd3n0v3Hh12eBOyqEo6Wgw/bGRyzEEw2EKcKW/BxaImd
Z+AqqMIHQ3nRUgBplu74YeDGKhwO9aymtSMYfKxuVyA7QPas1t0KOe6RCvkQUfvj1jjzot0hxVj5
KCs+lQ098stUyRlidLJpF8q0hjDpNPHbyD1NQrpYVNxZEmw9eTT78Ejx/Murc8T4iN/FN2weLOQZ
elRFjarG1cTABsobTzRQW5iq0yVp17aidkR1NbYO/iqthGNXPzjkfHz2RdNAuLlMmLp68LNkYGHm
sqsbdOkkrkX9qoYYjXLpxkhEJ9Nym+434NHQa0p/nWM/7CbzNA9wCiMLQId05IR3aOBf7geALTNJ
XSYWgwywn19H9JSILxDgu6ImSPbUcHCF+hri29RaU7BbeXgmAo/WrrhWe/qIoUYzkuRN3a5i9IiR
5c5TdDHM+ntUDQVQSol2f4JAuHtL1X52tJLRZZyLm1Er9lZXpk7WdLIdZNOtEfJP4TSSSFRt81h+
TupgK87jVipUsK61U9F17kRtXXU+gK1Jfh/SzGLbnb6nPuqPqT5NZlTeetHM9qBKBhMYOt2TcWeU
7WNIFqqN7YCpAyQwLE50sJfxbTs+ChAFaBpPyD3pYMeW+ZJONSSsWUIX33cjyt9+FwmyYHfjfMzE
t6xvn47UH1+4pkkmPXrsZZxDf/7C06AsfTlmXhIHz36AFLZ9AXCHpyY0zqLyVgtvGNlAPnsNbmTj
VWpuVfMyuga5f+RJVOVf3QiHLhnAEy24j9PEp7cQgXth9pLIk5iHF0kJdJQj4Cvr2k6MrdnGLpE7
+EbWNTWyLZb+q0hLP0P/ken3cj29jbX0jG32OjIi1ErRaRhjXY9ex8Ha52kDghnTcFlrm2VeTkbA
RaDsB0k8HTAodnp2pcz6Ju3Lc6M2L1KlvQGuYZfWEDhVz3wv8iXXrKVHus5PRTtcQUY/dlo6OKh/
/BBkU9LIEQkZIr/p5x8CnfEkkaPcuENl2INubepmOleZOS02dtYPtPfTuu8iF4uT09T7vCg8KZid
ADTXp139Fz3Aw6zAj1sxqCwJkhNJ8P1oU376KZAfKV0+4vuPLN+ZEAMMQffS68o+a9NzyWiZdbbd
WSI2j2PbXYg9ovjMcuaM/mQA+7guWKfmElEsQwRg0KXbVpxmlPCqCWUvwGvy+/vVfrG3ENGDi5wy
GDKjcfDVhSkhRnHKo9Pq9T12JVSrvXWeyqonltpKiHQHpem1mhkvvWheJ9bsZEJxbeLrs2t/wkDL
zKHBOGFbClkeRLNzPAWZzKgVtCu+MFHlcZ9yREzNfBnN+i28psXdNJ1ZTenJWeT2uXJC6bQuZASG
LBVm2DhaVV5UhfyiNv1qrstzmiRPqbzMPoTmiRBfGwP1raBGj+m0oG6l6yJNPVHMeFSr4GJs0nUT
hSNaUWy0AmakMFvIe4grE4ZG9mCEN0J2CuvmSJOUh+3Lm4hyhlRElHcLnUVevu5PPz8S+b7W6751
Qal40dKOnQf4xR1DQjjETpoDL66VeW1NeNLyO1RT7JOL3DdSpcI+q5gBIWiU1p0+nPZVfdEpya2k
8Pni6A1MUWJPVBxJKjKHUqpd0RP63ERPoVW+ii3sFUMSSGienuJiWEdm6uScn8lw30h1fU7E+iPV
0dvYjnetKaH+UO5Dub3p14aarsNsVxnKiaaUbllwiURDXTmu28F/KCUi4MqZs04AcS2MnZF6Dj0o
dd2yyxkG3ODZ2OPmSsnEJsDEJMpjHk4yqbxI1OS2Nep7xUzfykjcZ1dxL16phXKXS3jIGYKSiRTb
hartUZo5XYB8glG3z7YRTumV1AzfhfJCN2kj5Mq7GgLeU6rgNrBoREyJZ/XSxrDGfRNb5wky72qb
JcoFBijysAWQjYJb5upzz6eNsuxM8PvLLtePvPIfuTw/bwPMxYEsiQpwkq/bgAqIrkxNrXXVrl1n
M+NjKwzA8CSZXacMC5Weo9a1OapvmtDcVPp0HwuVgZWi2JUMc4MYPmy1aC3CTHGKptlR3J+GQa1u
jRJiIvP6FrdNXsOYhAr3OCjFlgmr51f+rTCWN23BMJqTLOJXrWPwK4nFY5xZLyhsTyODOBvBuEqG
gNwALSm8RlN26qJzmLKWTaEUz/0w3cv9uEEgFdtylSluVtSXPHj21AoO2v/7QdWOYdk+ztg/fWmc
P3hwCSMyFFK8rIN1x+98SaxgOLokoD/0kchj12wpdGHjc44l9hgEtxo/9X4cuuFSY1VvKr5yK99q
Sr2WA5y4kn+mysEeY7YlyGfBmK95Hx7MlKOy7HfrfO5PCCahCDZe+274rmIqsc0o3aeWcaxC/7IB
fXwaegmWIbGMHlIUFEEZOerV9A008hIYccbF5CCLZ9EBHR+BTlppTJb91jaVEeqpAnJg8LCJuL9f
zr+s5twHojrkAMQo0kdZ7vPT8iPqY1n4uCrdGgRrlquONVKgJQnA+lfUBU6McMDvj+WLH84cZY3L
Eh3BSZWDJe2Tg0Ioj6OhhbnTul1bXohafz7w6XrzCWy4N5iWW1f+thL0lU4jZagf2crdNCtvoMC8
ZcJDnpvr338NhxrDjxuCiEJVri+cDfXghjQ/riTAN61rxaeieDYwSpazaRVqtTuMO9mMdnjEvbSp
XT9oMDCQgLrsrRDNm/LIDnvII1nuhaKc8zvDWEOC6vjzbxKL9WD2mHTcKqA3LalgcEGLZGtcuV4S
V7uhHL0oL3elljpkLtiqoF/XVXBalcG1lQVelt90Qnlk0dKX9+vg/WPF0iUCP9gvIVH8fFeJ38w1
g//OTZuKdrJeoq8zaomu1mXWpLKtmFpqh8OqtJTCHk3z+2RJrjZkGrunWpHgiMlcUT0d/g5S6O/9
2O5IZ6hsEd1zKy0JET1U1kgK39KMf5Oo346VEti9lIKiK8zzNs4uSaMPhBA1ChlcI2b2RHvRJ/E9
mGWnMmFEq+gVsrNZKPEi5CfIJDY+vvpcnlx1NN+Rsd76xgxKt5gUO8HeYhHSFxI749SSdiap+MgQ
bXzXZHI6lMBtFIvUGyQWmhlY/MkWaQR2mHC6sNIq9WQNFE0qbHEJHomK/8XrYUoLgg+oA4/kF8aK
ksGNDlqpwwSgOlmZbTsxckUDpZ2d9FtZQdFeBmuF4LfMRAFleLU0uEKiXg7VgJJR3R55O5aD4E+/
PbRD+DM8k/zyREUfHBS1qCXYvWxml72KdDMF9Qz1SerMJhkcoyeyuEaIVLPTnAQS42YBeyJftbP4
qWkfyK1Ugrcjd/Rl/fy4Iw5ShCwukOGDdUsJ02nUJZg7o3Eb+rch5U2/VqOdH2zMAkBzYifBSW15
2FWC0zy/OnL5r++oDnEMBg4JpbTatENSiJTmELolorlFTopm3W9HGcwxp2zEYqQfBCL5LYn+kIzi
hT5Otz6SNq0TUAGOVziyL6OG1xfC3RiEi9Vxt5ex1aWptonEYD2J0WOuIQfNxfUQYXZXp1WZA/OO
UK1BuwphRodNh8N+cmNMgLmOLrJhCjPEThLJblghWuzrfZsaBGF32y4XLvF+rxmwXeJH/J52yMY0
gSSzdk/FFpf6m+g3e73l0jiKg3xcJ3nwUInSbUTxSMLu0xTHJ/PwAKXiSsFv3xO5IZuTW4XdnSZ7
ujGvB0E8S+LOqaqbcTBuqsF4a9vyuexSzrT2LFb72pdQIhGKUiSrIi9c1bRAYZtVxf/i01bu/Msh
Sa4r1nys/Xjzo9G05UZ8jQTxXkAsVg3VLoRSNvuRYaNm8OQCOVbZotFsEcbVsnQ3BMh6szB225j4
GNAmJNHAUjV0KN2hkJEr2nf7GTWN1HRXRTriin3OsUnVUulkF+oEdyPQjhy2pa99luVhAcXIwyqx
3ekHNb5eJ5RTUii6mpIrdi0KBe8KmfRYizKiZ+26hH4UVJO71LfEu0XfTVagwRy32Ksqp9N6nB6t
jgbIQEjOoYWTTOgKleQMVnc9Fj1HZDjXRQPqha+qBAF84/fAqOkn7U3B2IXohA2jfom7jSI1N93k
u+Ms3ZtJ0DlxJ18nCZ7RvL2AwBK6vYmXqpPVHTCF83gxVjHWI18nPy+skWrLhGmPULXHomntKnXx
KprYxJHopL513RC0ait+nUN/ilxpGh9otrqYik8UiZPUwsXuJMKDZeJeO6K+8gQ1JrIqMdoM6oQ1
xMKXGG1mQV4jhk8C/aQtgEaYUnZeYcS1WusNeStFSTueQw1+wR7D0oyAsbhJxBnFc9t7pTaKeO2S
p0huMNZsugx9YpqcJvkENEXmCEoPeBKSdS1MN5AkiClJejfSsgCdoVQ7gXnlK/Eiza3OYF+8d9Z2
KUTCgbaUErqzH7pScZb214LFITLQd1YyXsmJ4VZWugl0xO0C5TZQiAvMu97cq5uqH08iHVBLZF0Y
XaLYocTxKILkhIc9tA2Ff9JD9UkzrU0SGDQlm+mOdc/rCgvGAWrMno/cibfnhigh0TMe+zhBvJ5H
sR1NZ5MxELktCqfARE41JdhMBVuZK8z5uZIU2LwFZK8lkVG+E8X+ozJOXM4y3mOzPvNz66ZGa2hk
kReb3UMYqQ8fq+V/YIbzX2S1kRYk1r/32uyKEEhIkf/r/7Z0En4a1yx/8c/Jp259WwabPHAgtDCa
sDL8yXjljzR+brAdFMiGuJjj/hjYSDrgS6CwsKkp23/80Z/GG/5IWmLYkdAssGVqx39AeD0YmqgW
7eHl2uqirCLmTV36mZ9OB35XjYKhR8qNWr1YYbmJ5/OiTsmWimvG/KI7mLRdcc+PbtzTeeraAiHz
iVUkD/p4M+AQyQR5W9NBM4RVAgEqV3YxntugwAfwLpPKWECKCstzMwlbxwrgmknCugincwmPuCGu
OyveSJJ+FwBjQKYaU3fWR3qyH2isv2ubr5/xoLZRBTBgBk2AG7FaafrVWHcZIk+Ou5RntK5o+OHI
ILhrJwZWwr6qkk5A5Jyb+rQ0h9N8S+v7Jes17MLRXNmJ2V7JYvk8WuM1aWBkNoHTJBks7fuTvpCv
StXkcM/ynnUYULNWesW9gBi2neprcAz3+GWGk95MMQ5V2ilJN4HXdYuEw8I4XWnfi7l+7YEQfno4
f9GFlJbq/cu3gM2L/HqFJeRjovTplyZqBXVwkCo3aZa6I8B/tfadhoW3C16M4mW2MKoAOzuqMvsQ
dv3mwoftzwGztd9IoXLjx3Axt/4uARikAsOKI1oZm37eNZseQte4gsMWWOdFdNaK56UPpewq05zJ
2kA66sV1XL3q20HYSvkJHIVVqTxBwEkQgev2Mh231jI4oLA8srf/fCj64+GxANfCPzbBxh0ciuJJ
bkpaPfJN3JHCESfeAsXPgSPq+vDjiPofWEX/rdRkudZfbO3/PzDZHHM+PalfBCQnUR5kDL6v3t+/
/7SILn/tr0VU/gbTzcCLuPwS0kKs/GsR5Y84TeLjI/SdSp319Y9FFLg2YGDWUCak0kKm573/YxHV
v5ERv3RlTB0YoLIYG//BImr8PPRGhCLTrpI5LNArX27v8KhSxgWlqZ9eNnNw2ZnZdTxHlwHe+UxV
Ybinj1WS4sNNdrhO1hbODxwMwQRZISxJGIbMwVadqjT7Jof5jMxaBIgodrNEe6pjC8qCGWKUcrSl
1hGiVfNh5qpxmQV2nBbe0PMKSNWQuZUKSQIx1UmV4AkD9bSZTiKpv7dqOu5tGjF/jN+jksSagRC3
flgJ8nSCrPa1ZiQ6KsWtlp0I9XmYSDQFCUPUCGLpjWtxzm9jA9F0jLrLaDh5WUsYNCNc+bQR9hY6
NP9RjppVlEvfo7m7iqprf8YYMWvjRqAy/U9VG/9V78myb/37cuPiOc2m+vkX1cby9z69KKLKiZUY
OnJLeSt+elF44kmqRd308Rb99aJo38j7AC+JxIo+4dKu++tF4Y8Wbi6SXQbIMsjMf1RtHOxBHy/K
cqDHbYvkCykor/jnaiNIRjyKZRleWvtBLRg04+agC+oYChiss/JujI/0WZZz1997z9cLLrOZT5ve
NCYGxnYuaFSXUoEmcIXvJQvpiqdIAWwmVp9+k1/ssh+v+u8uyFf5+YKJ5ZfWJGfhpVShTDwt210a
euixpN6ptFXGmKu3m6skca1Lv8ce6S6U2dqNmg0DH95nqXf9caVqXiAfaTp+zPp/d2sHAuxG1nAJ
+UV4WZNipdwBK0uZK1r2U4oZItrSa8fNVsyOHF62hDN1z+10H1YbPbYVw4b9ZXDXouZIBFCSiyZm
d/AUI5itpff77/BXy+lPT8myJX/60fK+SSJTSMPL+RrxhqB4MKVl+6x9iO4FV93Ut+EpA+gSwSdw
nNnFxVdXZB+KdNBbO/0e3LYXzHTVepWjTXDQ4uLoEQXUwGBBYXnO6/pKewaSJvu2BSIF0qg9qfar
wlQlexeve8+0Y1KMo2vrDTdjhfr0zvJex/t2p7+aN8WZdqbcZjkdjDVpb2Diy/fffwFA53/52LKl
6Yw64GIcVOWhqRHvJfIUlfnefJKGNX4/kK5zeQaHJ269InLiR+uVkM7+nZU9+b4Y7kablEQ0Gm/y
fXzbpg7U4ra0YRzFfD6O0DB2Ow7Sdqi++XUEyortyKJTSvdTPe+ugboPJAtL31t60km47ieEK6sx
RkOVn8vFa5WvrXYHt0lLnERzxRjAqCOnbnzKMVXqCb9yMtERYN3kj03msYkx/kqndYRbHLPuC2Nk
ASkx4bg7vDDDDhlwhiaRqD9KUTrNmRuTk1zZqsHnqZBZYnTDopTbJWrEYdUDBKqeIJT7pQ2a2O7B
YozDKbWF0b2F6kMNJLUm/hIZu7TW2uc43RQk4XXqVT5jTCOHgkemoWPpAxiMClcrNhoG0qR/tJpz
gm6bQLVhAdgydKD7OfLtuFMdiRy+qfNGiVl2se7Ea/l0VlAfo17DimmX03UfoGFx5MLrshP+e4Lm
pTWfc5xOoXZhGrRILtPwbulbGNuFGAh61YpPFrerMu7o5hvbsD8ycTaWNebri/7303Nw3tG0XjMi
IQkv087hV9anLfMOBiqcvvy6o0vWurLUMWggH5lBCJ2p4jQXV216GRfYef23AfB9Pb0kkjt+F1X6
5/aw7y/9whbZ8lGfbpvIZvnGxtc8qKU90OfgnxJybAlQKvO1gGRV5Udzif8gUFIuHLLNAqKihNOk
9drzsrEd5tBO9BA+4/RGEqDIXvM4ZeSycQF7xPa6RohE09l6N1/a85B03SMv2VJO/vZbOmjZjZM8
mlLMt6QlK0bI+bV1H5zrHIdo0lVrtfTo8pIjVzAFra8y623ESRBn+ioMV9VN8ioNnqlstAgmH05s
aF+2dYN6hhafFLiFvBGDY0TuA0nPn5vZX7/robZIiOhYWBF3XF21wgkPsFHC+HOS0RHRSymeVIKx
3pTi2vdJ170ym0drOssHV3/Q7jIBfyjIYtd/5hWW6EG+ioVX+V4z7mv9tPLdXl4ZuPlLB/wdLVZL
c4oTrUUf7BbaOjWOqAQ/zk2HDynTQUoKuhmoVQ92o1ZtSwg0QXhpPiXPwqrYRFhEn2EAsgMpgWd+
F4AAkjgOO0qh38stuQvrVLHz29+vtlgofvEkfL6Vg/0mFdqxsywhuJwBWcQvjRdaUGphRLtB5jXy
JvExLKxM2hfYLlIJDCWJ4wxhSOx2SJfrT2JW1+dhT+NTirZkSY/q3aDetNpbVyOwXFkXUIPZiyJp
nSg7DaTCcEdbm+epJeWYN+7RmO7SCt2qV0dYJ7yhdCbiCnPIFGjUNjpiOgMHe8ja1nqTtCM3Mrnr
qF9aWFn6dFb551Z1aaau1G9yC0/5LlO8ZFiZtdO1KyM4Ld/S6WSU3XY+4YChSbvSAnTMQ6+fIfHr
qOjL9oTE5nbeWzPliie226ljp4woDQIW3PRVbplNJU/G00JGdeRXY9oDD7GS7bjDX52EXsakaEqe
QvQE5hO0Ax3l0uiGyc6ETvmqR7cpXfrhcai8OLMzRtC3uk2+d/qevieMnDrHsFyaJjV5pSwWIhgD
2zJJznSZB5TABiU8mx2ZdCC+yMKEfGGt4tvwnX+Fb24X8at8KwcbPzqXSGhvT00ZDos9zCv5JlQ2
WMGYUJLPab6HjRsSlklPPnQ4N4HqBISNGCQC6eIM/Zky3BkTol80qg5iC/SxuLv52ddFt+6X84+r
ZF6VrAhk4KY1kxxJWFvNno2Bc6KdRBZyqWt+CTAFWJ9pcVsDNODt75/aXy5fnx/agxJhDIpUqZOI
9+cMej4gcbpbpyIumMAu+gzHtWpX48MCx5iIG3Fr0dNBtjdOk27IggMUIhRnPZunsBEGxySn1jyN
VmNyXmrnreBp4GyDIwWo8qt96fMtH+xLPV1uwW/D8DK5q1VHN90RjHHgCoSZnhCP8ritT3QQDNFp
Gu+ymB7RKrzXzpAsdRnqMKeHcEUwH06K2Z4847oUoKZSI9ixpw12d+RuD7hdP1ZbEoERcS7qDUBB
rBqfqlANPHFRjWZwOeyicZvvpcpL0DK2NzNAzor5itaBF5lAoaBBbU+twIsq4quaKwMkIkWhfwKK
vrxMAzqKt820UtUrLX9TyHmloy+CHsekQTnqTUwrZg+xm2oQmkdBa2uTV6hOXDt6s+0U/g+uCWW1
IojWrlzMeQSKW6dxBm4CLcf/9qCIasP98On1+tKDOnvuFi9G1/zUgFr+zo9zta58Ywy8RMjQIofh
/ym9Sv9GV5BBCt5G0YAkxd7xR/tJkESaVov2R9M1QyG3QfnrWC3I4jf6iUS9ECCKgp9m/z9pQH3I
yv/eTE2iszBOSfTFSEliBH2o8SmGSoF9Y4yONFR3UTtcYBS5UpUQmUbTrIIZueNUSRU1l8V0Nqq2
qA8u9aoipbRm8ZeF+Lulr/VlSyllYq3b0bFINpJC6gR/Zp8gKUXM+wyMrLkP/GdpqjZBNp6RVb2b
anpBRuCYZnZVNgzwylEWnS4Jn2PohI4eYlGqwtROex8EhZ46UtSDBG3JBC1D2qmNvmnQhHlKRYoA
UEzP9yksi8E/cjQ/WH5+fEk0CfkhoVLR9Dvo5KZCoY1xGE/OSBipRI68kEaIT4jZqYZ9jh011OMb
QE0uYcFuCBKwI3FZmjFOzRi/6o6yfYrOJrQj55rpn4l5vW3Ukne2uo7mUSc3msylOWJ3T8ZrvxBk
pqUEO0ec6n0jPy0jfd2xPZlz8pql0U0RHhMaHzpEZVBtiIxBthJpTIvni4BOixDUqClQdt+8jzjX
AMh2xEincqJCERO20m6ltP6LkkOXD7PrYXz99N78ov/xxX7BLYCXW3RfeJjx7R18yTlXHsOAwrQI
x4uQYWnjmxut1J/f5aJxBtncKDIHxaL2ZLM54v7+UNJ+fg2Wi6MUWZQ1uIxN46CQg/+LrkdhsYx9
6vRZIj79TJyf5FRnPtVQKd1myBDCvHKtcdm3a/CgoEjEekWcxpyFN1nbOCZzHtmQV8yKbaMsV9rA
ij5hZEkYaxfXImHamOcKoE1FeES0/kUB+fEBoFDpvMyLXfKwPzbpcYOBnWN481pLdJCTaTjHWDRi
mtFmJyGg7X/IO5Pttpmsyz4RcgGBflID9qRItaQaT7Ak2ULfI9A9fW0o/8yyaKVZOaxVOcv12QYB
BKK595x9TJYcuxrXA0d6Wb87xQrxXoWC3Lmq0REKq4Ht0gNuodCR+zv/PTedR7Uj9arbyXq8ze0p
skzrUGB7KFPFQ9ibjyVngwsDYXrRX94FIbfUH9ne63xsYqop/r58Zp5ZhEMiUcCyyRS2ckLjvldC
86khA2PQxQaS76u0/Y/aMv5ZH6a18X1s5Z/fAS2uz2hmJOx0Ns+1/wIZraa1vly4SWzOhKq/BNhv
oDkTTJQlKzfd+slqbwfduslcZE7EXF7YPdB6+OP+deZ8InuMqStAG/fr/Y+B0hvMaMwmISChqCVm
rNSXrBXv+GdyW1Aj0V8U2cLm6qxbt6SrhASsmEsFEbU76AvXE5gx2nZid7Nd1spgKZW9UvYraYKP
rpDQzQsdZumYMVlb76PukfPXRG++RmUxrgZI9CH/alOnG2PcmE1AqJUbdvOsYkR3HOr1JL7SQLl3
/Q+kEJnqHFIx/cuq9W64FGOm5CZFgO1KE3nvk/cx5Kj8tB5WNgl7KIfZjJlLszVeGvsAeR/+u/5E
GMxRa8Oroo6u0lwgySbgGUaQWhtvzJzBeN20zkEptJfaqveGWeAub+7DlmqWYzw5jfUeueHRRxo7
eA9OrT/1JIv6PjKWWpYbPYH+1HuvdCU+6oLWMma9BnoS9DxlbbV4D9LuseQfLqqeLX+sv3h2vdeF
vC+F/mp38ZXiy2WVEx4gtNXoIUEpHTT4ImBJyiziILS5O5jvfuFuM1jUMwjBr9CXN2GVHDuNN2lU
zX1rZlvdJqSi40+kpvNQFj9xTZCUk6P2jY9pGl4FqnsK1Bpynr+MK/PQquZ7n1twHa3bOhIvPVIw
39dfEg9nLd9rpgGGRH7v1qAKU58H55dv7XgfVfx3Kw4J35ueZg32UHnuWvbArTXOc5Xzo6kiJxqx
FQkDj7IeX1eOfYqk+UQUzVYYEporQUupyt8hoeZn1kycu3skSxPasGHRRk3Uh/om1+UsVidml1nE
m1DTXqS9lIWxK8p+2JYFFSSrvU0C2DJG6n+0ZB0lPRQAL1VfckN7MePUIfCIZBus1tecg6OUuaYl
XGU2BvrrkKu/ak54UUdw8yjae9uh8VVzzA0DLvp5j2aETpnsWKcQa9MKwbADoJSojwwnPha9+dR1
ZBJb1wz4J8+KtnWhQkLWdpakJ8bgIWtKmu9RTQUzTYNZKeBgDyjzFI9vHe74TKmDD2b2D6fXXkZU
0dwrCVh6h0K/y1vWCBF8OCDS8rDT2KKrKM6rh5CCPgi92MFKkt3kZXoVQ1KPu+jJ9zemLOSyVJ3t
4EftAkYxIKMxWUIeBkjoo6HN+3xPQtTMiVw0cMberLWNkfIhduhRKQEUs6ZRX/uB1nUw7hzlJlG9
hV4XW6/kslKhSq9YaC11rz866ntlc94MyLWbJ3rc4CugFleIV0fy6zEd7LqKGITBIbYk0Nd+wmmk
bzEbgq/jWEInIgt27kANKMyDq0ZVKGT6LrHPKA4H8h/8/i4urPfeaPZ5mLMSdigUpXi1nOYAPZoI
X0+i+aJA6GM2DQ13By1zXNopGiddpjau33mEzcbSmh+AxoFglsYr5WYxayL1utVfTMs+1YTAu721
1lMeqUGcyhw5VAQWtPSrReohO61jcZ17ayux31kjJp62faoIzcmMjACpau9F0V3zKrQUE6AJG642
XnNojmOr3oWe8VImfGiBPc9q4yroGfejEl5lpNj21n058rD6YOUCeU0q470IfIEPQm6SEEeS3eGj
8SS+Cct+MAwdr9oiPERhT2kQc6Jq3QYmyfWOD4hMpAQDQdaiLGEty85j1+oYWw/dXKxW94CEllnc
INhi3VOM5ZDaC6tSDoTpUFf0PjRfmTdRiLFFJPUK0+APncqhX3IuRM21RZ530J3AnCVJUM07ABlE
9Swzjd/pKPO0f22LZt4l497KnLnZmLueUwa7d+OdZi8C6KQsKTilb4nD7XseNZcu1JoZ0bZgO1h6
0tR48VvdW9RJ+bNJ783mpRPwDRL0hLakott19G8V8wkI+CHXjhZMe2FnN2XsgOLjIUWNeDKt/mrQ
6BX07r02TKzY1AC6UxkcYrthabSavvATOgtl7j3T+Ia5l7unrOYn6aZ8MKB6ZHqgUOVp+hV4IOL0
OOJTlW3hrrX7fmzAWibRY2i7D4RK3UJgR/ft3nqC8zioTWGuTVs+XNi6TKXHr1sXfdpGTlAcRJ3m
ubfaLTvppmS3LrogOVaunGw4BouvWGWGWIvWOoy+RcoFXzo+o8ggNQ4OfWxEx4TpNLD117//oLNa
qYM6CQoLHrLpjEkk+KeY/LdSxBDLsEgJzyPeWrykcoD2ouNxYmt3rdcm2lsPa/o0O4618eIUNCcE
dGGHmqGHRWrujbzPeMhuVC2blg1Euglk/7RkYvz7LyVl+PzZfeb04vlATYb347zDaxEcZQQSen83
JXeV5WOCpUHo0a4x+N2hs+LkhTuwCzfpkD5IZTjYMabQVNykdfGkyYwR6LBDI9+swqbaAM0wob/m
fnQT5cHS1lvm3ebRdNolEuxDkFc70Y3LKgatTrKs26nL0qHy2DQfVqQxMKt7qsyvvtWfBCK3gMZh
K4O9ncud2jX8n9p8GSNWNRdUrv7LRGo7D15k1lHT0/tVoPfXUieeB1xz6+wa5W2oiA7yyAFwkDuT
e9PWV16FcZqztldwbJagoS2E6aL/wB25AqRrgOi0XpQi/FGINF02DuE1WUC8hf/QBvI9aTO4stki
dMJt2xjzcNq0DauWbwC/7JYyFKk2bbDoXY0oZ8ZYVW7cSXfNiQbU0Y0BE9do3BPhNisF9Gwn312k
KMJSiEcJ9kV3wqx+YxVwgUuwf82xacKVWwCliLM7WWb3Br4+GO4HqWmsBSoMoxNz8sZTXuuqnXs2
JNdcXdggUWHQbtMtW1k1E6vAi/aWqRxUffhwM7DJo67vJd4yj0UYVhENMvPoVyz+0SRUtuoeGq12
p5f0KCvePyWTcGE7PgVXbVGiy5YN3JVqmKODmEM+2DrxT2rPBc59KtHuQF5FLN8cvdiVDQDrvLnN
DFhsFN0VRR76Mtq7fXNdd+ZLPI53ImW7wCyllagZu8FFW9u1W7NEkP055P8r0db/jyB6hO6/zQ1/
lNSuQ0lD7lfWhM2wnSpw0x//t0qF7HZYYFAr1M8CGWfDf8u53H+4vFwTJgmKL4Rdv9XTHAj2wmS9
EZY+EdI4Hf8LYqK5/9D4SyjBJvCDpprmf1NPo272ZRqDkon5hOIdRw6LSReW3NfTm904upvYSnFK
k+C2cpNV0DcBKusad1A0HtJ8bWDum+lEbQtrOEpDmbmZH4NzNSfXoknzIclQe+oUqgOpzGobDAYN
FryJnp7Br03IDUk68oZC/kWyI5tkvKuQse1T1VoLK0cIySdO8rKk95zGsJ+p2rlB7aN/P2RKcWUg
6G7xWJCCZCv23IEwFBDpOfhPtn0s7Pi90AYc+4+ViK7C0rjLGwjk5dFQPnr1KQm3PXDkDghujY7C
Vx7roDuknQFr3FtV+rAN3RZcsL/Pi5GWwM2YmHNPmLMSqWtG7GaEGbfIxG1vG+sJgKwpP9RY+4gA
BWWyv+7GozDoldcbQ7YYLLEJROUJ1TCskqgDENAmuKzMZSLFIrLXQTJ53MQvp5dX1NtegM3344s9
vqlK+uT6z629U1SED/VHbd/bPacUCI3Mkhz+Z834NgHFzfK2Lk5B8mT6+cLluBdf5fGJLClsl/6s
LE5jcZWpJ5cDUV9sFO82Ce+E96H6r5Z/60S3nu3NyihZuOqd5a1rhMuxAt1/1BdR+ebX1akciyXv
f17p0JATh9bVNW1zt7jG1KK4T0bSzSDIzgprnSqHyGA+LNIYVcNtjzulbXXyIlUEdXsze6AIWBX3
iXPtjscc8Pe4M7sfpbondfA69R/NCMR1ekMdaq6KbKlYR5bEZ1m8GOGNrT8PkrBqwE2tJO1HD1/I
tVm76KaD2piTrUh0ak5ETrkmQ2fW2PtACGZmsoFeQaFee9Y2qR/t4Kfe+ctKTW7JCIs4ABE1yux+
49PDa/pN1L13w09LDvOCjhYu5WVM/yVUnTnwniZ+dpOnzD42Q9vP1Di46ouHjuICZy1tVE660x6I
bVlmPVRJhdTs2kflqMvKWHJAGtZpjGnZy6vXIIs/krIlwGddDr/CYdX3dxBt6Dxf9zpQO0E3iFZ1
S+5VVv3wDChZ8TYBDpf4/jGzunvhKo8BpH1XiRFOqfJDS5Yhp+M8CcJ11ljXddMv//vZ/j+KCn/X
3v6v/+c4b5OM5D/LDx9fMwRf8uuUzt/455SOoG+CT33WXvFYYlv414xOw+QfMGkpCGO7nbS7+m8T
uv4PeibUxiYk1eT3ZiP+rwmdBgncjEkjyJZXtzBJ/DcT+hkWEh0/9X6WB5YbE00wZuiv8/mgsHeo
sOicurm2Qtm/QO3zTht71ayVLdlh/+yi/ccKpMNd/XaE+J/rWZSjWUQgnp5X/wo1GeKCTOVTplBc
aWKwFXq/pdGOPsvtsbUx7JNgGyo1hYJ4r7XdY975xDgV48dQ10strW8U16FPSh5j2RJRn8SPcVH+
SBQyVQOv27SquMuz9FkPACHkRl6vUglMn/JcNG9KJ0QWJ1/bXFsXVgNmPKSfEhMsG8bhr0xBflUS
8DWj0/PT0ehnkgJmrAU0jLXbqsU8aFO+IjQQhuqDY2hEuSaG6MFzKTOWxAZw3jDnZo2JKyIqQNQN
ePwB/t04ZpSgfRU1/+gTtBuT5VSEADcISoQUafScSFr5SJzyrT5Q0igdFFuTFrNvKVooea4jQMm2
fPfkHhHsa7OfHTChTfEbctbHnZw7lnbbpRwpcztH8SbcRwzA9Or790DPb/8vvNpfC9mfr5Lhq2NC
YSzDHJxe9W+HLxnpImgHszuFrnjUwDH0EmGQPUApIEyyRxGloSFLtk1j/nNr+R9HEcP/fBBp2HMY
+w6HULDoX69s2VFZaInSniRaNrRQjnbblz9++4pv/3mq/R1QLaaeyP857E63Z7gOVzGERouM7c7X
ixieILvWCWlR11ZFOoCXE+QSCxBFrNG+KfZ61b3g0fyVV+3GdIcPvYsffJWzZWqQAzdkH3gGya1N
XGfWo+mZK06P6yeiKx4Uxluk6zlJIWx9yoGaiaX0t5CAD+bwPxa0//iwzor+fGnMI9PZGCcTMmVm
mq834lYdx2i8f8dsT8rhst/4ewipSzGLFz7inb8/tk+3zO+P7Z9XQx5AZhld3Gnq+n1UpFqfJlUH
8B7E1zbesOAMjyiX5DVedi980K+cWxqvt16wVklzo/wary7hos/f3PlPOOt21dQrLcwp6FsoPUdj
QyvV/gUz+ljn+cOF250aT7/fLigHTYUBi1hrmsnPbzfyQ7brRVie+nfib/fhDoredlgNe4QOF7n4
34zJz346xZfJ44Yf6uvDzXofh2vs5Kch1vyV5jlANVUZhPPQN4KlkqQUo70d/LGlFBajy/AWvkPm
e4czOi9SrJv+fSzLrQLBpneIQ2qnLk/j3xGalm89JaAQaAfEXSTPyEidu6ogHNEm6PhCOWTqcZ0/
NR4Xzj6MnJiDzz7gis1z1MZDfjK0nUbjqfSz5YUXw8Hmj2vwPjj1EC+HtO18knBzJ9XSoilPaYg6
qoIkmlYYji2DUPc6um18jxSVzprh7n8QcRUiGWEPrbvH1pXpdrRTmCMG7Z9+tH95AgWvOobGLGy8
JcktkxbLgCrj3gqnW6pBc+/X2h2t7WrLOf45UzPKkaO16hpvR3+gngE8WSllgSKy/BA867rwqdkS
xqSnSCsHJ3szDGkdCCBHNNOaV4Jo6E04EC+nkCorvYKYjgmDRJlCiZKbSMKP9ERtrr2ocZfQaCY9
uEHxuioPYybUXeNKgaY/zLeJUWwbZHcsZcNhFCkCr54sHZXKTuCXcGDEXhnVe/Jc3+mhn9AC3JtB
QhW9LR50L0GDH/B0CON4NHL71KRUoQ2JyJev7FfejWiZKfxToU+J+yycrenX7SzrHQixQABqk6Tz
sDM3VWTuBsVi3wrnh/4cmTt26G0CM08Xg0H4Yh5iiSlMg8o6AS5JQzC2Z1JN7xW5UvS8ApU3F1F1
Zab8iFaFteUK0oP17lpITP5FeV3b6ks0cNKRtIMT3ouGFdnNcrFKGmu4AsNh/irr9i0wwkffdcCZ
ZKSW9T+pIj72Yni1MjrjVV1dV/W4r4lXMlTleVSb5LaLog0RgI9h1L4riV+tTKlbi1Ib0qWqRVdm
C9m5KvujJxCZOmXWzPJafaJ99Kh5xiObHmNeaYG5tUrrrkoUWipFKKnFYex0ImR+gizwDggBgeAU
vP7+JZyd2FnHoJJRXoRjihuMj+HrnBGqo6nG1pif4NRt0127Sff1Vt1EFzQG3+wkpw0dhFXWYx31
6tnEb3bGSKGqzNhJOuv0vlv7y2YjjuxltukqiGfW/d/vi43uHx/4lwueTfNhlKqRUnBBsa72w5KE
ng1e71tCFmakioKJuZiboVnfTPdT+36yJRsqDKuztbQLc82tpRWfxtRWqXbTccjCPHprm8ZiK5I2
M6Vr4yunQdzj+HJLMvCzV/fRstAxZBLcqS2aLEfXNpGLU+dXHqU/rFEkSwJcwh9AYg5Dbt5WKfrw
0HGaVdwQCt06PpsqKHH6TPRKtTe7JJoPLV9YZ1z7WfXcas2VNJITMBrUMwFp8vYiFNWDmjpglX12
kLS245XoTHuuY2sGx1r6M9+t7ziPF7R2tGzXFk5zGtvoKvHrkSg00/uBN/XBDYcXK1HlUW/0+7w3
XukIwzvntJA3e8YBJ+7kkSz7bOZY7KRlG2fLSqczQMJIOQOZRnumsakRh2M1UxNV3WShuA99qOeh
EVgbN28MwvLKp2HqqdH18qJ2nwX9euwJulVTeWO15bbLYnLGVfe2rgH8lLiFjDIxODtH+7xTsxnl
3YeqtaIbbfRWrWqfEjshT6fM95oodnWarkgGpg5RK86spRJR1Q1wJduBO2XUdFPsblNhEF4Elg/b
Odezud5hG9EiMtWFcWfkgyAHObh3m5H0tFR5SGGITBl79wAt6A0Kc163hXqrkGa4MiICMnwbG2Op
RhwCouw4mlC5mHSRHFeUwlMD/1C4Sh1jVRQlM62ZZJssoVpujdE4gy2nbEyi3Oe6Rj0Zd3LzPNao
pUhxoC/qgF5pAruk4ea8RSL/SJzi2Z8WlzJN7qOksu7kmKNT1sW4EEb4UBJosI487bEtbBwvLeQi
u0LZL6g473IloEbQqHaK3xlp+SgHfU4QMGHftbP6+yf7zZLssvmHTY7gF5Hf2ZYazUnia9INTw2p
yoR7LxvagJIw879f5kxrNW3dIToDmZ34rhxpz6e8PJFqknd2eBp2Yo4YdhYtSNNeWSumvQsH2jN6
1nStSVVFRi8lURyE5xDDtiN2S4kV/zSFUnQ/5Ck9oa26DbfIxa+tjdjIqzy/MKV/M9d+ueinXOq3
o1fq+U1Xlp5/mvJJ0mW+ptI1lytzba2Kdb1RL5gFz+yJn0eIT3sx9Qv2bGypvq4h8FcyAiNT/Vir
/p0v1E1SoTpnW9Maz9bws7HAAIx7pYkunCbO1y528gbQWJfNtQGy+Lw6oZh1H8saCEMn4qeMGAWn
I04STxst9lHp8ZgVB+GGF3anfzze6bIsZkjl0JpBmThbykYSghUV4caRnLl24eyocq/oX68IKJ7D
56rWl0YRjcuzxezzzALej2IRpCnnUzX12xtVR5mYNTb7Y07JrjTij0LL9bmDK3GWVsqqL0zwXrLw
ltrAdF7Ewy4X3pyKE1GUdf/YUkZ3FHNnunKnZGkwt3ptVdBQrzI7m6GI3+sUSNBUxAYh6ASE66SN
FB2h9DScdKqkKzVBC2EFlA5aWcNySFwmqjYZlo2B9DTJ5W3i558uay9uFhzylhQbDqbAMdOySCxN
RTxHcYKNzYQYe5fG5SZGb88ICfAmpqjApUSVQS5kTLZZRoklMV76pl1loXelZPG61sWpGMhht+CO
XXt2sqWjeutq6cYJgkPqU3e3DP8BKA0pGKP5CEobUwSpbabRWgjNjYfAQhbiEtnO9rO59m2kQVUe
vJYJJ+0wi9ZtE2dkhbIfbGhjTOWJQ0KCblU4xjqsKaE0tdtcFSrZ79LMNkHht4dSkEidi1Gda4XI
YOWyy1UpBc2kXb0HlJi2UUG1H/G9a4f10rVGG+J4/pRGVrUa41rHEYf1jfgyxPy60a3d2rkdQZ/N
xqZsl6peoYzXMBqSG+uoXviEMKUi/hFlI1vTah3qFrTuVL5HgV3f05V87HsMg+ydGRimR9vYwFcx
euqvdKTwnzckCtrldcpKNhOBdBd97g07WXCGSGOYWUP6ozTIJ8S1cjSScaUqrrlvPGQwgfXgc6C4
tXz9KrNUjDkG2rKeoUEWTg+WVQMJjIpnU9hK8NMzo3Yn1LpZG52TY+MggLCQ+UlkE0ekEQiu1frE
nJFu45g3EnWdsS5ku2dIv2lWMC7DmvJVR4YiDdPuOfOhfw6RdR0Z1mtRZCVJE5bHn+7aea5lr1Jz
jkMc2mtUX68GFcKuSaBoh/6zqEJ1VlrdIezhOKIL3XOqvdfCMHlw1TC/GXqPJhIHOT8KOdHVa3sM
V16s0doln7EskgLlWK1ex91oYn3x9q2RG8zZ/k5vs2ezx/GhRCzyQoBtMnjfpXUwDaDhtZi2dKhj
sY9iB2pgvvRAzQWahBsBN0npEPepFIvcIOKrMCkIldarQnc/LUIN51/0QuGJ1CfUKw1dkqTQtyQE
LLq4/mhTdakpDcbCcHKBGiURi8W29HaqgecP47ES3EUpWTHou2aBVdIK6Al5Sad0ZbN0/EXj1sQm
C8cnGsPA7GoEI15q8xI85dtpCz2DYU+eeiqBXxcGcK6jUK2MaUvaaOjYDcOCUzX3FDZPEr3bhYV9
2tL/Xjc4r+ycbSCIldJF3HO5KYbM2/U/JekEqxjXlTerZuUNll0fjP3iUtn6/KgxXZf6KZhi6vUq
QMCvtxmrcSxE7WhHVTE5yWhQzGxWwQt39/1VaAYQDwBrwJ4OH7+tAZrXpD6aV43Smb5qb+trSMjp
vFhWy/ioz6NZWS4vRhn9+UDJv5hU8Zbt0ig+W+mSln2oVbPSeXmCVfNDSLEN5SXm6eRfOnttX65y
dlLzOW0orPDaUQzMk1W4Nn1nZaM4MdtD3tyPxiXI+zfjxFI1mDSc4Bid7tmwbMkIVlR91I5lJgo+
6vIKHSMiRVPbaFF14eR7vqtlcHy52Nlro1CnKY6nacc60ynoZ8M6C9W9Gjn3fx8f317H1KknThru
P3YlhFV2bhsG2nFAI60XM4/0iIjAkL9f5fMIe/6yDDKKbHwSYLnPI+cLKaO45qR2dDoyjEkyfbM4
S84ISWl3Q+wiWaU8Uw7kxua294CK+YYt2gokG06YdAoKN7MrtpAgV8b5gMfORmc4AxS1A3yiLuly
yAsYqz+24NMLYKsG3MPQaQqcVx56SxIu4dMzVnfqEsaWupS/nIX/w1qYa2Wncwy9UjfOhT3xN1tT
bBwTKwdsh8Vh5uvH6tt6Pti5Mx6jCs+6n8AzLovooTPNFPxlmC1sCbFGjQ5NHl8YcN9cGpgiwhEd
pxTGnbPZKDTawUjygQV8XVHRcbb53lhh17z0XL+ZjyCqsetmvEG9Pd99I7Am40pPtONYecXOGTtk
iDZoADOW+yJBKi4zHL+dq5LaIdJmoUQmelmgEVpg7BtL8g6c9tffh+c3H4ENc3Tq/qBgN87r7bGa
IPVT+QhiZa8pN9Jlt3HhzU5QuvPpimtQL6PQ41A7Pps9wOWbeS/iaR4GEiF35m2yDV5Aamz8tT8L
5iqu0n6B2GDjH7Bhj7vmo8CBvSXRfUkEunLBEf7dLROcwrmZoyzynrPXPVJIz7usHY9FBVBSoqWd
9KeXFp/zbh4fkW1wmCU1jOXnj9DDIXJEx8Z1PPqOfh1kIULTHDMqJSR8WxWo8TgA4Bl6bN87O/lw
XJgZf3+1fxT0pp9g0/Nm6URY9JnT9Pv6Z6e56ZujMxyNu2GJrXuJcBsJ7K17GOfWathgZvUusdX/
qBWcX/Rs9o4DNuVW9XlRQmfW8aF8HufsJubB0j1euMFvliW2D4IpfNpPEE/0dc4YNTX2OjLAj0GY
lpTdkocatB2VSoVilV3CG5lUzH4kcd8FK2WEGKvV/Yjt3rum2/jBUPBWFMweTaW40O78bsz//tOm
Jfy3vUdVOY2GXGo4dkNPbRFgXPckCkLqbRin678/h2+vpdEanBDGzC1n35db6oUzZMMAjb+/cmzj
hlbTPpL2odO8D04Ml7aN31yPorSJYkKgy0Uu/PXeglxrrbJrB7YfmoCubR3tcqBUXDQ/EvryC7W2
LzGFvnnTDkwpon/pD1IUmn7Sb4/TT7SqRwY2HMeJ8d3VBBhZqQJPsfB3sSHjC5/Od3fIioCn7BPh
rp9dTiEJsqZhNBzZ9V9FdbSiltAwSQxYb/r4rUuM8cJY/mYNIkeWb1TXYbz9kSCtmqJs8G70rEHN
Nls1m241rUHy0rT0zRr05TrTf//tQSZuThwK5fCjZ1OKoah5CpfpnPB6DtB8pvkLccMXA2CnAXG2
BeJJTiOT7EV6umePM+40fGiKDceTuX5YWvPyV7hOt9ZKvF3agH+32AAWU3VQfJ8877PZ3R00K2wK
sz9KdsmLIDChXfVY3MuoYboLtHVmBetCU08coJEA98Yh8poPLw2Npca8wAE0ehtTvFR+kq8hMUdz
XwZIxmJU8WOogWMw5DGsPRx+ORGJXi+vMXyLq1Yq8RNoOmP994/7u5GPqxEjMRQzVs+zj60W/uhr
kakeGfgALdTHpFKP9ohnNLL8p79f67vJm8YuMhA0UvzvfIdit6oso1Kox6zyVLTwyS8982EnGbW5
c2y04Yrt/qTrv8osY6R0FljsYMzThV/xzQING97CaM5pYzq8fR2jbYtX2m1q9Tg4OXqGyLrR/Nq/
irQxcDj8N8G8lK66kNR4Zmo7ylXdA22KaGHMelcHiARWGsJTBI2tELiCL/y87z4hG9muo6LS4Th0
NsK6UA/qLDbHY73Un8cFgvof6bx7IQPzGe/cQoF5eKFs+91Kjsn435c8j/6tshTfVMQlpw8o7xcw
jzbvqC6duTaHy7NQ35zl3+/yzMT+WaL+csmzcRfkqpPHRBwc28SRtz4DZhZ5Ej1b0z4ZhXwSPZah
DM3Xykn0VaXWyrVd+NG8LIBcqxGJhV2PG9qqXqg674ZiOOQV/KZKACC3Wv1WcYjOU0YLdEWsPuiG
/yNj6OEnETq4NfUUlc1xiJRlH47AzlsMX0LP7FVbJ3el7V464H7/Ttn5CU4+GLLOhlwlPN9Qam08
DhoQ2Kce1cDfn+fnv3A2B/L98k1NXRSyWs7axoiznbpIx/6YFtC9Zdx1QFKk/dPvB2AeY7OxTUla
YoXOayxlu8JSehpHpMVORMsysGmfZRWJrX6tyDXJavvShuc+tp160EHo5YZcZV1Wb8c+KFbKENpI
bWU71zNxYZI4f1QkTDk0Z5A50r1gyTobGCO2QCQUUQ+LP597ULcC7WLlZtok/v6wzq9xtolMozrM
8z7psedap5HkKZQEW4XadFFXAMEoUZUkMA9PE0a5NJvrKusuOOSnJemPXwAzA7EayxZxpV/nIJXO
gua0Snf09PBmArFoKoYVizQQKIA5h/W/Dw+e2zcXpDeCJ0FobKnOx0cuWmlEneiOtSMOTYvmA78a
5ipJU7fjgLbUC/utqPWQX0FTQNixswMmHRK7p6Zrn2PIzvPklFylnPrK0bA1eXST3ZQGagr7Mixv
zVZgrxG+Tib62D1AJbPnmoZTU9qkrvVkABCMjIkFylMWmtTH3LDYql6ZHaqqipaW5zvz0HWplvoi
WnYWq2rhyndVBNtItleys95ZMm68VjPmQqbesigVG1E/QKccTjzAtRLHopNsZdo/SmovmGSdU6m3
Aru6YtHaSLMbO9QeGwsxKm7bBnVn+sQu+lGPJjeUqcDua2HXtH6zSUSrzr0y+mjqfNhkuqdsCyd+
Nsjino12eVPoAuIbqoO5U1avauX/NM1wZQ7tw2AW1sJ2U7FzTf2tKzAmmFX6IMYR3k/SMFORq7Mk
but5DKNHtR2K5zyjQOQiy59ZavIr0pWdomsvls7fqNz6TSTINFvyvpsuxNWpkEwWtwxVhdYPOTR5
s3J7jGOh3X90VfGSQmyyGw8FfQDYTx8tlAzWD9PwBiImFNwMA8uX1Rx6lQLs6HQvesfOpIoLYuPU
ej4WQTvvdCqzTVoQdxcQ/VSTSpGbYmfEOHtH82fmqi9aqIeT/KDYkFMfrtQseGpM7TqpZbWNcOuj
+BkOhgyfsV59ZF2kLp0KhKMS4efIxmtbQZhjKUNDkoJtbnHFwYkwMkjZaltvWwc1rT18Rq0aH3rb
/Pr7FzHNuGcfoIssj8a2Mx3vzrfgIe5vwkec9uhL0HN5LA4FwdlTK+/n3y/0zXw2IZsB2wD0MMV5
9QeQQdB3zdgeRbBrY2jhF3MOzxJe2MIgy8Plw1yJ0WjK6/w6mXRUgbXa1XHElRLsqUFUcJdah8Aj
fa7U4Z5mitK+QY8lOoFEksl8mM1QpHWzRmj5yjC7iU9nIN4K4+42YYjOzXzoL+Ac/2jTGhoFOKZ0
G9eTCr/3bInq/d7NYMvLz12GvmKbPk8P9pII153zv0k7r+XGsSyLfhEi4M0rQdDIS6TsC0KpTMF7
d4Gvn4XsnmiJ5IjdPfVQD5UVCQK4uOacvddehRfnoonmI/D3N2xQYLTZ1gCugAl8sJBgJW581LXN
XjK1y0w3C9fq+tteM2c0v3TfDxzgw6g8M7GfvMtZRzsfEsAYHg6sxOo60h7tZm8szLVy1aznhgem
QpdlZO0sreXPw+vAUzu/fEP+er2DSkBTM61AYGn2uW3+0svkNa7AU7KjBTaowO0UpXmt1EO/LBWl
9RIr+tUqVKGDuOwvfatgfbWH9qLE5760Yqw6vdDDx6LHuFLFw3tkWOHZ3eZh7YqfrGBtQyBA+rfG
Wvd9vI4W1vNqzOu9Ew/dWmhsNOo0RKOpF1dGFcsLiCS0pQrxondWvGqIIlraVQs+Ufa3bBchwerD
uNBt8ciOp1rAEnmPMM/ctuBuGmNA7ycnA5BAaSMnbGKnsPsscOkANPKxXREs6Rvmk1EF1/l8n2Vl
G0srMcsLTiO+W/nTZ+ELOt2QwV1Z6YzHkvCSTWPp/SZIykezw1SbmrgBLDX6HPM0R74b1QQWBhXm
9uACZ4m5bpr0U/Pzcin7/ksz9QqkV+WlG2zoAIN+3TYjAQC2vzAcca+N46WE0subugBDqUFcZuCb
/TKdJawiU9iN+X7pJRMpLFVeWxj1BQ+ifK6DfBuqbGPjFgNYJt35xBLVuXFp99OnwUBcVJ3+Kat6
Qkh4CH8jVq8ttXymO30jx+WAklXemyhsff+W7xNMiDo8O4CvXLgRt2nQ2uRwI+TUfRO2QC3AsxfN
iwZCgq66n63tGACv6hCKKhyr8vSy77xREoo3+CUtY838nZTScxRCy9AzmJeVDhgTEkXiZaocsX1X
2faXeM811kDWNTc3/XwddWO8Sp3M3sb2GKyM3EF1xERh1xLPXQKdGbBniyooHbFlLAckMOTK1qgK
KjiJVW6mhCTPP5gHLhyipprAX5MUKNyOBf2is337Q25kLHQq296fv8cj+T6D+5+8HFBm8lHFW9OE
7k9aR3blEkXyolzFK3NreM66WA2/zn39h2WdvxdjeeFYYarUYQ/muBglnFzyzz4mjkLZ1BtjrXj/
hmrqePdIbgQyMFPV8QLBiTv4YoXf2D5Arr9Tt+oyCteS1y6stbpMVmcbGfP3fzBzf72aNc8fX4pI
SagOJeKQkikU7/iL6QJkQIT293IaSYbLc7qlowPw/By/3N/s8f16xbLPm6SL85Ly2PA0n7rJdwHH
4y/1Ze914LRcjInZmZPOqZf39aLzQ/9ym2psZ76Etp4+WLDRNu3l/PLa9X9cHju8uYPpNu8iW+0s
bs6+RpW9mjaz58G6wDF2djU66u3941pMz6jr5NnF/P2ejEzYZVczUBxcuvVy2mOFZxHaI47qPRLU
3W4DDYowyNczn91fJtzhoMGZhyYLq5qFx+P7lcMQ/olEnvI+kjVpmWrxW6f0BP2a5Q5t/UssmniR
UGha4kJDYqWGL4qc1YswK2JcZbKzyUy1ddsMHK7TTfd9Xew0aZo8BzURNToJhasK+dmHL1Orwzby
iTMUxloWwVbk+l6ykLnXY7YAuW1telXsTCWR1nFbf8AvbLBm4PscrEe1829GafyTVtS3C6ytQ2Rx
1ggf9YAlQo2du3JEhDv14aepJo+jM921OQwZSb0SUvziJP1TK/QbNbIe0KPeOsr4MjgoTHXf/x2N
xcqSICnEYPJKn7TiOtY2YZjnBPH597puPoDAuRpIH14Ujv7iJ2B2Jfmiqut20col8h3rKQjFKxaq
h1KZtijEP01zfCqrtqEaFF3puR17VpLT6OgCQpOj6ROsw1oINrYFekNtUHY4/K67qbkZx8AdmpHm
cvo+DpgGS+Oyb7B1aOJXVBcfwow28GiMZZPFayfgIDWp6m+7JLzUHoS0aZVMWUDfi1xRasJtS+2u
CEEniwKXXi0a/F0924TEYdVriptugBhszb/abhARyLn2mMbq79oPLegm0q0ul59WE5h0xyATDS0B
SWpDTqqCd1yxWGel4jJsMRLEVg2qlE3CiNSZognbZ4XktoDWMuwb8zUfc6jSzXBfCxVMr58v+qx/
U/kjL9GdEFO18RgL44Ff+KT1/MXsPWFxNNN1ruv3cl9xC/H4q3VKaVlgZUTppaApDtRsVWdBSjJb
1+x6S+qWTYNmMPUL9RoBRrUgS+1JEQ7BrwIEZlsHrO7DJBaik56EhgvSLnKO1xp8c6qmqRcrYf7I
Ty8XKQuq65vk9mKSC7eZk/jLsrZA/9ko2KI2+6MZKNsEkcPQah1UqXmZk3CV2htdrZMVzIt4YVW2
9dEDynFykwyXPq0vdKH2Z5rlh/VoJhCDTA3axYh0sdQeTFZx2YQxurZqr7fQqw15etedbB059jqW
nbPdxOPDGVdDCIVUCAnF0frZK/ZgQ0eo9pOvb4oaSbaSX0XyWm0stIrFjhwasIS+i3rwQWvAzFRJ
cjtE1ZNmNA9nZrATq56FeJakTtq5Cj/q+wRGnF+otG1Q7schQpMvuUotU8+0trXk4wAAhlk4BBdq
HN0aFSv5Ra7Hy6ks3n/+HSdfwJdHcrAq+aAhJmxL1V5LksuoS59HmZM4pXF8VPoZycKJFfDb4z94
2ZMoxz6y6mpfjs8pcUIGcOAuyZcoa3HEboZaX9HyX/18gweRtX9PTN+uOg+KL+tulRNHGeWkfyZF
eVdNyX6UunejS7aG/hboNB6KZBBuxKw7kRI6tAS5y1rq6W3+VurKW6RYT5btnFENnHvsB8tXr+Vx
Z8v8KGcgdKDE8ezwxa7hUPx89ydHPCdGW5UN2jCHC3TURYRyWHm1BwK8GSXrMpyM+58v8bdEe7AU
GxzsyP2bNRBHJsu2L+TEHpKKDsYAnXQxbYdwQ8xmcM/JZak8aRfdHsDgxr8plrgXofC1C2P78484
NbS+/ob5eX95yWXP9oTM1WqP2Y9Tkbn1bRtoR+JchI680iUDL3nX3etydeb7Oa7sEorNARVZ4JzH
dbhVDhUJmZFslvtadp5KvVklVvwL4jFlrt5icf8nt+f/9AsfF7K+Xe9ws5x2sU1Rz2Fr3iAEZPPz
W67braORc/3zEz11siE8ieqxMZc1qCN/f6Sx0yss/QxRrQGu6Qwbo5GvjTam3EvLqIMsSCLAiIq0
aKWrXMz+4fBctePE3c6JS+AIDASs8GW//wbTGqo+l/xyn0w1FqO6x+yvXRmBfNvbMtNURFYH1vYy
t+6tcdgOhIB1SveZQk0Z4Rh2ARKzergZKRHT5Ru2egC92ey2UVMsxpH4hki/DWtyE8f86efHd2Jc
0KLGc8KWH23WofR2KGtVZb0p92kI7Wn+uuV0LZzyit/oBsWZLuKp5/T1agezeN8ZSppFjIpRcrxQ
eWZaWxXy759v6cScRbPJlIG6MeKPToUFwmHMYi1Dr4xQcmeUUcl0o/GkOu7/60qHg7wqqrAwKg7V
AWlPTfob/OsCRgzxcumZK52q383GSI4vDlpBCpbfR1ioSlmuDFOxr0cMx6GOCbRc9nCefVFS1kjW
0WS6wygtS3AzkV9t4gQMfqGc+R0nni3aKnRHRJnOVbKDpRGXgG/owklRpJQkRjau1j1FzbQ15DMT
5YmRgnhihreDZpjt19/vN/eVNmjlItsXfXuVa43XsN4NbL1/foPME/xF31cFRMU6NWrKFSAa9IM7
KuoM5umUxSgwMTtojZLSXSdvSL6IVKKpasAYdZD9gryORdmghhMVGmdGKauvCmppWT4BSapA/mah
vLAm24bzKngFEh6YMWtRllgfoiv8Ve5P+msTxR96FhvLxMRw0cfEBvWh0NyxJcUkMkiHScIl1eoL
lZjtrJYT10pg59ozO7OEkLGKhqZ2e71f59J0k4R0bDU5ehSlfx1AIY4klXplbOySsRYwlDgrMVvR
ucD2l1n6mzqQ0CwbfNpm0vYLQ2C5Fv4Ax76GqGTL7bQz1CTblhJwpdaswEdJLQ51SvZubnXBB0YC
KHc+B67buYQ2hWRIFdnwoE1yulXaGJmEPtxyDDQWY5cL2lzdhZoZV0Orcsgup1WkcIgNrSuhi2dF
8W/0voKxbJLRVjmE42hxry/SbDJWaiT/oY70ZDoTPpRgFbSaRhOB9g/j8y0s5QdRBNO6TcPEtQcf
dJN/6ZhXsXpVceqLGrdv17TORjKbmzeUvWAcC3FPv+8105NfP48iWjNHo4jVFW2/Ppt60R8eFBiA
cMOyiNtiLw/TsBiaiXqQob4FPvmPcja4U5VcN+O4C0V6FSv9W5Mo74MYgeulzXtrOY+p6BI3JovL
ybLdZDotH28wuZE0wIeOivuxqF/yTmM18ytzqSqQbvpMKJRhizu/Hq6wNES3RtbHHr7xd5NT1FJN
UCj0BRk3vo4fXkNFrcRsMmIAkJKE82pemXUj+vjrBSVME8ltBFCgN7o7NSYerm73rGqfajDssg6E
mNIO6WXa2MOytORmYXTt+zRWl5pdh2v+Zgt8lfmr0nCxDMYULDrRPySsl1fmxDkdeaKNBKLinOio
FhQqNXB1Sfr0exi+xIjeUuRbpMqQuHSFtm1Smxd9P9quU8UdDFeYH3mEGsKvaL9WOIlYaeXFME6/
Qj/bhr65CY38th4E4APVzjYweEZPScuXQQptt5KB7ZgltFo73jDeE6+gtAaoVUVLI89IH2DzMjxH
T28G/6rQpXcp1OHiapW0GoXjymjvVl0xUk8IMEjh65URbQQ+XAcYBqUvUPSWeuSVxfDHNAIcxvCr
2xRtfdvHN/yfEXR77cafSdkNciq5jX5ZMahGLfRf80QDNCzXIHhwIawGTUcs0uh/iDO9r1Jy99op
bTZqYmRekjmPvjmhvEmU50gee3J9+emaBsM5DcrbsQshSPZFB05O2RtyH619sDQLu9behsYyWQ/T
O0MA2+vHyvFMA64wGNbbChvAahitgOyTMPBmmRlQWZCfuKlqVLtlom5oXdkuirE/WLG8zAjJ34nk
9DIfFFDgqvZq9RV94Zge/mQFgFAre1joHeFN9mTdRHHZLfHSPUzmmOMZVMm0NqhsEUa4MdNkM+Xl
XdBSK86KZ90i5UGt6+e8nV6JjokXNkpPNGr9leyHHyLrHgudjD5tAH9QVQNd88qyN3GbYrsuy8zV
KnIzNEH+IB0VQoqqZuFEKXrnEGRlmjt3cQ12L++XXZHtEAx7eh0ju0lU1+rJ5hB+Mi1i0OkWgV5J
T9tAIsnSl+NtGJmVq+k9CL6GwhBC1ySsfNfhcChUfTeGWJ9rKbdXlaFPJAG267qwP4Ix2MyIUblv
FHzYcwCsfaMbLOJyTlvJ0fi2Mj2b7vrBCBZ6ql8gfNmI3iy2lWEDTZ6EWHTouuha9Sve95+JdkfW
OAO2wGR0AWIQ6pbLHxlZn1XZvwnOQMgMktRfEaFBUUVq7xwdyn1btMaqDqNxORjkQxRmHrhiku8c
TfeMEINdaw70OCrCdShMk2OAwZEKJaCqJNK3meX/dgYSd+DzVm5fJvoSYvB2aIh8gn191TZSfdE3
1htlvSvNIBvJD6/Yeb8ada1skiRrQJcLjSV0muGEQM+FkJzrxJf+hvO+RtK4TaXkXpL5prQpJHBL
jMbGGTIm/alRyfeopbUVBxvs344bO42XR8MdKEePvt4fizoWdolLuTeEl84iAiKcFDbdTfzCQKeG
bpWSm47DvRnULPct2tYsfvJBNSwyGi+buq1Tr5DRa4Wtlj5H88pZa6tJOBdKhz0DbylpbbGmrRIY
OcHIfKXpb7mTPxrcfdFMrMyqtHYmJpRc0vKVXxTqZ6DZ2TLRK2VJkfiyNBwQw0wH5SSRXBr19x2g
SlqL/bTWze42B0bxXuBccHO2AUuWcIugdKn3EP/193qt/MlCoK16NOyoQ2z7NCNrMQsdd1QH9C4O
iZoAF1I3SgMiEObCG5SIRakE6pJRjfLFCbahjt5FTRVCvOiTRVP+3HcOX1yVGcuoncUdNa2F0mE0
jb2686XyprKYwqWMiylNeVFoVuUCGbmoRLrXagxmZRcy3802Kd8u77Rm/CU3+m9ZIRdvzOC266yI
i4QqPBD/4NGZ0gB2cq8scWQ7vFvawshFCuZ56paODgE/i8xfNrFj2Wj4nu8YWIfkSfOkKjQ9tbY1
L1UxNWO8JdYuqS/SCcuEZXUvsC7JEQQqvZTq6i0zJ2XV+MmdnjQ+5MaITz+u71rTWAdGthmT5hbc
abtI2gKMY9nGXtbVCFhU69lX1E0wQZVRiutxaF6aiAib2GzPdeYOIm3/1n2+bR0OOuUDH6wcak2x
10Jsen6zSku0PAmnPRHpl2VrXcfANLso20F6cfv6b7V/rVSMAgrMq6lCOge7SRTrzDb5uR/M1W4S
TQ95TKnS0vRbZD5njgGnDt38aEQdWCywuBz6lqouo0lZVQWdKemD2p/yS38lrhZzNdGWpsuwO1O9
OdULsyAWGngn8dUTHP/9QIDCJyR4k1Nd3IdeHKPxC+jYaM1KSaHn9VAgNGZbMBiME9oAbAMyf66l
E4SmrH/e7p1QthAdOyuGOTcrIA8PfgvI+Ilye5lSxXHZw2Xv5R6Njptc9+z6FlW0UIyFdqF55Tp1
tf3PFz/Wj8yxtYg4kAcB0T3caRY4eetwJqcTb0BS669AszDn3usZx077IfCH1c/XO3lA+nrBg/GZ
25IaYIxL94m4HftfjtleVEHgSUwRNMvx6TMLBxOEtNH7+crHR8D5TqnWzca82Uj4/Y33/pTUieQk
+wDhGN4BjivCnermzGVOv80v15nPvF9qcmMXJBUIsARpp7kwI+S7+quc3PmGsUo7uj59Qhcn/G1V
BMdlIYcQWEujClQqq5xL9CKLVMDmk5szRaV5EB0eTL/e/sEgC2Kr0pyO23fq+7nvY8jtou7fIY7R
j6vPPIRTz9pSsWrOwh1NP9S+wBkkh4x9zx6LMlipcZmVBRCE/txx+9RpG1mpZkCRwmN52E0wUC2m
JAolexKSvHYat1qX0pYSroRoBqo6Co4xfpbT/kxN6ET9xKSMYCk6oL352vr3lywrZaLVhZLsG3OA
rWyyADOHVDHAXPa3teif4yyBCBJuTaXaJhEePbV/ZgE/UwE79flaiOhhX5uADQ+lEcMIEMRUC6r7
llIupFL2RKlQNOLoC1UrDd86MhB+/o5OTJ2ozSDmAPCiJnY0dbJmZr1O63mvjLWntLBeeojRoOiD
qn+btORViQHEkfYsWv8KYuX75OT3wWQg2enOjLMjrwV3J1N7x3481/mZz7+/B1PpJWdShnjv+8U2
MIhf0kR2PQyDV9QG+7riA2Uqu5RwIxVEQXev//mzoNhj2iZybrqHh/VOPxtayZpDlMIt2dMecScX
TrYgU9a1F7BHH9PHc56C49KA+e2KBzXPNJBbZIB9wlLZbpu1uW29cPNviGH+5mYcTBi6ykRp27hO
SVM8qGTlgabUyZyPZIzBzs7EvVUnD1lv3QyltXUA9JIzmyKV1d/tyEfeiDWYynS1Njvfq1vnIkWw
ZTQgZCv1UmjRmyBtm2Qf/wNmmBsO5YVJwGaEXIyKOuSczMpWcUe6q85HQnCMa+rdp5okn0mkBa4T
+neNOl2hNd9mUuWlhnbbKtC78Moal1o/9N5o1vckyr1m9gRrwbbfUPXterlZ6z2TT9UU61wxnrPe
XoctOJteTW6Lsv9Mhua6ntJNb0VvFWfuBVusEPoHSJ1MioZVXVABlUAxrkB17JqRHZue5xtSy/jP
InqAozcB3ZY4glkheVFzzZa0iUHvZsRN/kuobJNBrxG8HddELzi+28Lcpcin08yAdDkNYGZ8YHxV
Vu0lNbsv4+7FSLt7R82ee5E9CA0uG6SZTZaEN0nd/M4T+02XstcqUiSKtoVNmHC2A0pjLPs8Tb2g
EvS1R46BA2eYIkJyUZn5b1rje7oohNKlRkEpJ7zRQ+etVpqdUPpPJyyxx7+IyHivTTImigJV8lRo
g1tNjbzKnGxlVOCjpvRqGrX6RVdB/prDxK7Bji7lkAycjtzIcGbPl7XdbDRpvCQIq18PjjpeFrgR
Vr5kcyxKat+TnPAjT+Ct1bhSFlGW3cgSNSgkAzjabOUlGqIak36sg0CzY9fyEX+UevqZxNKOPSuR
E6Hegc+Pb/pceZum+IokoIlHnF2PIeYXsJg3nDQ/mjbZmkJca62FBs9RYqKpzHcc8PZKjuGUjiGQ
IMN/1O16o2sDPdCh+FS16CUN24p5g8SAyJouCyIvl4Gqvagmp9TekJKVJhm3oRPcxCOFxcG8rVXn
I7dFtopaW11Q3vstUt05s+Cd+vhJNlWx+M94jENDRTrClwja6F8f/7+phJvL4YffPtMprQE01xgO
59/xZQ8TNaCBcjTVyPtmfyMWmY3jDSvFK27PmSlP3RITJ52ImV14JOvuMvbnkRTGzKCzbgsHxKrZ
tmdhVvOCfHBHrJIqSngdLbx66J5M5YZRnTvODvPvwqypEpxzP51QhVkyxBlE0Yixj19OLaPHxe0T
7tsVOdZeta6fqd/M4F19NYvComV8DSXnzAp0/Pws1YIDA06ZHRCv7PurSqDxtWXrOzsybAyUXUih
0rFZqY3KqSnvd3pasaUkxCBUsXdXcnkbBzDLLNHaXjOn2MklFW+dnUsa5dpGn81qFZjDfP4kfv6t
xz91hmHQNTZm9O3RZsXITcJsi8nZSSY8iiRmx6KPnC4HjS8xRxA2F492RoBOS65t+9yTOt4sAso1
sfCbOE6to56XMMpmNNrK2oV+/zoq5UphHhFQczT6QXaWYdGcCxlNe5GL/c93Tn3oaPyhePmH5AWA
w9EXlSUaGLPUN3a6GsdLRs9ToqF2ytOihDsb3CpWeFWk8WXeiI2vROmNFOv9TTTpDdXSyYGcaemu
XnNsyURgcJ6vZwRjuogbpnBrLpn6+c3AvnsZOP5mHMynYhD2slTlyzyChJZOA+yn7BLBwgOZtiaS
eYeOrBRsK6u4amOi/wpde3M0/0NUpVeqvQrBXHVbUyXflAnf5cgsLcdK7helpmUbR8TEwWtUTZDN
/W7pHy0VdMLLph5RFcn+W5RR3u7V8UEkFKsk37wpLaLu50pnYwd/dDjGVEUDxYvlkmCT2H5X6Cct
cJloRJyQLIGpRVtMpvWEwecRFMStw4liGedN68qV/eJnrddIbLXYhUJwXAf+3O02etMNomo1lWr6
KNLgTbEzYrcmcvyAoFuRSfug/8hjX/OaOn7tBviWYyjfzNAUvSyfM0det7EDPlNW4YyZ+3wo3q1R
u8PZiAhdYcSwnlKPM8LlKLd0PHJwpmdGy/FgmakAsxLZmfNzDruVc3egGB3D38WpC6umum9uqAhv
WkQm5VO+EF6xVC9/n20KH8/6XBaoCk1SWpgUIr5PJY3oghDiAvwchw/S1mk92SQDLEtHS1YA2vAN
q+UfXKSk0ar2JsutGCeZ83Dm7k//DIsllc0nwbrzn39ZfCZeZAeyzt/lV/FduRKXFFZd8YQazD2H
ODz5oHGTcnRkBTqqvNh1O+bQyfxdMpSrqvzlpJOXafqZ93nuKgclD9mq00xWM3/XKNq2q5TLKUrv
u/acwfn4hM/r+3IzByuBMaOMTFq3O5zuBO1FD5kso5DFx7gYUuWVmfbMfH68pn67oH6gYC/NimK1
kfu7qvk9jW+F9vjzSDjz3A5P97AshqKme7Cjo7NUKeKbww4Iwpl14dxV1O/DDV8MW9O49nep/atE
BS0DMSeZ8sxVTq19TFgU/9H1cGA9GNRVaCG3aNl/yGp/HRj6LrJ72MO2dEeX7Fei4woczPaGMMdz
GI4T53WMYQaSHAfHMTXGg8pPE5f0SkzO69bOvPfX+VLKt9Ufx9PW8oqTVeJ1zdkP61jYYc1hyoS3
zEVWetjfH2pWF0ir1CjeCzqjrm2EG0WYW7RILWXzITjzcE/eIvoOpgwYHyaR4t8vV3dijPpGRPth
GlekEVN6MJaaLu97GxCiX5ULZRg2GXmFREjfCyXYaqjiaeXcBUQI/zxqtXnAfN9q2iSa0btHHaex
Wh1Mo+wwsgbfd4CoRUJ0EXhWUdyYimgfMkurtlbQ1KtwmB7KRu4vA9PCPCf5FaxLLd+0ta5imq3y
taByswwls3kd0r59B6WOEswGFzC2RnFll1F8IZqycFutzG6sqSo8Al+7F9HTjU7UvLtBClBdd/Ec
PkPk70upNMaLwTgszzz841c93y7HbPREyrE+SpLaUq3SMNwnltiyuUmWlL8+rCIXXs/24MzTPf5a
uZqpMHpYpzB4HwxmRVg+6VU8XJVO+AK52UaEKpLH9mwd93i7+P1KB7M2uuORG7aDvX9tXxjP9jba
ItR9DpbnEFOnb8nAXI4gHObK/Odf1jvipwm6ZSe2l9hDqb2xkNu9nJ+Zq89d5KAqrVGqEAQkBHvC
oZcFMUFmKi1N9f3nsX+iLjo/tH/dy8HryacpUYYxCPfp1qY1fAcV2bU84OxPJQEG/0asyonW0fcr
Hrwm1Y+FlpUMiJlPSaZuQinJbYnkVDwp8aSl/98MQJTPKIdnH85hw0TphVWONED3rXo3FFd1Ubg9
oR1nnuPx0sppVbM4rnIsPsYqSk4cqtOQB3tl0iKkEi2P0kImB9Z/adB9RGpAfHpri6dIyqeLfowo
o7GKXNq00bApZuFSr+pzwtRTnzpJkKQ2QIM2WEq+j9RAGwphpXGwL8yIoKsmSBaJT9ac0Yltr5xF
KM4T5eFECsFGnkuQlnW0DTaDoo+d2pJ2A7tgPCtuDPIa8PHVuOQIcFmd0ekfpQSxDaSo/6/rzRP7
lw/RGLrOzvGk7PrV9IKFMwetvYw8Or2bbulc4D1pvXE1efJVfTFuzl3+b+TRT7d7sG7UeZSwFbGl
XcyXeiWlDpUmDe2B3tIC1QLwZ0oRWwg5+ue69u+KroMlabNjsbuhuJ7Iw22tOnezcSC7byQIM0RG
qgeOtlIJINmoDLiAeim8irHpinZRKdm4jdvk2mzsGzgdy8Hn3uoqWzoFcOrUrOuXoIikc2P75Cj6
8pjnsf/lMY9y6Id0FXjMH/Zad53LaYOcVsqXvZs/Ea9+ww+QFuSqFN7PX9W5Cx9MtFLfKi02QcYT
lEpQCLT2KYdkmvafr4gUAHAGUGiYd3sHn8noyHlUl760C7Lkvemap8iQMxAX4aaXmv3P93S86be5
FjQwtj3I8A8rdWYTZlVKQXI3FDGKP52kuqLa22ML8zQbd4VwznwlJxYShW0kkaskwmr2YVugHR2y
ji0h7ULSJwn90ak1h/7Tz3d1YkPHyY9ips6JxjKAin4fI10xdWnskGkxuNm7tkKGFy8zVpLWw9+A
LuYRZdmZif3USgLtDCIJ10ODcDS7kSKNET+Qdsat6gJfwdO2jmYrhwuOpFxLZ97cidGoUMidGxTz
vw55Fo3RkNkzmZw9o/JGydFrTkUYUY+TrkatUc58dfNHdTC5fLva/Gu+fHTYxaEASZzttTSESD2+
RATB//zSTl8C5i1BrvNbO3hnQaMHjVppPjAWcaWX1qpIzHPv6ORDQy1Iyp5G8Ix9cK4Yo0nSB3X0
d+N98xlssguqMEDkLDo0GKfDy3HjXKGTvT236p+8t39d95Ad5sPgGXiZnK17fW+28kbFNntm2jj1
ZeE8+d97O+RDZ6PmZ85E3QMpti/ux/ZFtu9/fkUnv6uv1zhY4qxhMpIgZxggs0AuqrosqkvKBY5J
+B6q7hbfeYb64tx7m9/90fD7cm8HY0NG8aj6Pu9tzmGaeQFsUhb55eSWC7Eu1+d8Uece5fw6v4z2
vpzPKQ2Xk2joBeh0SXFW/IefH+aJsYhJR7XpWdB9R6X9/SJN2jmCNpG/w1K50rrLSSupEPquIFno
v7mSOQOG56zEQ+nKFFRF3tVcSeQ5mke8NGTlsJjroXyhhOegQScaGTZyIHgS9NVlSvUH61c5xkxb
ZPbt/OvwylzLXrOATSAhqqAQF9wpXrIiYu4M4Pi4QIJbgpInIYJzz/mwSqEg+9essefLrsKXQRR/
kG4GNJDNW22SYo8Myz9dSP82wpH989M9MVgganKUJLgWas/hRFxFemAZbeTvLONDqI+p9qqfhT2c
vAaVXMQKs2jkEGkfFcEAtoXyD3HYlJDVxcwFIgg1dhO0AjL8cm+qFufPlsDPjr88Fdg79LVZpgKc
7/sozczSnibafDuH0erhs2ZfmxSfYG+speQ4z5ShdReDhuI2bReuqiYVl1WubFOgMouZUgfPrMtp
fie9ayRQgFMlWBpjgpJaeYgng6p5nKzt3hw86LL1ipZ95ZUkQl6LTGX1HrLQS5zxUjalxxpCOFrT
1su15CFu8s++03x3zMM31uO7JkgvTW14sUf9d4nfXYT57QgzZoyry9RKXCNCpt+MRCoU4VPfqlcZ
xpNstD3dJ1dLy5tbPaJjAGWsov9vXjajeHGmSiUKG/9SU+BBS+8HLXLZLuku41CDsyLEhS2V0rU2
YqyThfLWyuIq8K3PSMjh1gDcCSNXTZaTHlxbdd8vq5yWTDD06iud5+BXxjyzRhKM8gOUz3sZN6Rq
hPr7SAi46HOU9RWUU1KrjEe7QCoUquK9NcJxUTfgFGSnJPQEKFAspN/07wIvTdGmGnqxCQoDv3we
btto8Mwa7WWO6W5d6D153H0jeX0Qfsi1/BjF+l3pw2TIAusqbyU4TKkNa6g0L5o8/hta3CRAsZqA
ZTJz6BBNcnUhlDJYiMFa+2nJAd2EozYqTJbwnX87VRVedMTfXKsEpm2L0KEra6jZHaGyb3VVXUgt
pw5mPQIntBwJwv+QdmbLbWNZun6VirxHHcxDRFddkOAoyaRMSx5uELKsxDzPePr+oKyuEkEG0e6T
kZEZDlpa3PPea/1DmX+nZADAuy/hvmrdsJR8FOBkt05tEyOq9VCYL0OFEY5khqRy1R5XRqn0Vkka
tTv0yZRNLXa/+Jo4rVgPpZdWj1HjfwK1+L0rIhDevUkmLd5LorepjAxyRV1RRuJt871Pc7toolOT
+l+AWGNDBJd5iRJ8vwDwa1tF8bPrgNq2qM2Z/VM4DO66yIfPCmzJhdcBOihz6RUyAqzOTj4Meoff
ZfBdKrCkzHXGIE6xoG9RAF/rKX5kpkI+vcnTeBWVdHpUo9Og9f29AfALAzhKckneA2cuNGnhigFA
46F988JCXRiOJkHt0+sF3tHxnZeMUxlJwbUXZ5+6iDVSkvyLyoq8TJCveQAm607SYB8FjguyJFAW
il8ZDmJFYrwHABE+tF3zy0H8aJGYSb1Qw6bZxBUQQqs3u02uBdraY9Uvqmbw7AQcDSr58cbTQufF
1dvi6Bdlt7IiRMO8PJLWlcIkt4I+2IIf1heymlt7+FfUguEYLWIJNIba9cEG3mq1iBtqkY6D1VPR
aeW29STex2nnmEukFbtNbAGIBqZeb8tAzpdUZNtVTbFzl1rJYOseMYWWIEruad8G0UnsqMcYFq/p
8lCLfoDQuPjLESxyOVQAFr1QyPSkTOnLx7AYT8nSdnq+mtG6MgiVtEHvFLnOVDWZ6UqnLFpRf7Ja
6S0Q/R/y4CZL1e15sCDOu3Q6Gc6I1Ji7AbD5Gk6MCHS/xOpv8NAc1KunHi7IopWeMb579mv3KZJQ
K+nAhaxR2sDhJzY/iU59inz/JVWqtWABBuos07P9tvrROCg5wZpbFK3zYua4jNItS8Fy3roE0+YC
UY6+gG6pO96X0qsRUxnEGuCMXkGJCvbwrMBaIK/Sx8UzBAuq8yH8CLMDwOYZabOqVMqkvULtvsCr
VA0EaumO1q99NhBbBoPw0FQRFrZt9iaiFPsQivWwDUwt/+4KVb+I/NLcSChTPXmWtXMpShyVuLOe
9NbyESfxjkGPIaQkhFgYGjhKvEqWXqNS4LY7nKefgpE+UVpgCXSYR4sgoWvloD4mnrAuNP8g1ghs
uWb7BaBEgxZZnG5EN8qfLSBjq9YK0GIp9lUt6Eejd8JPfRyan9VMRjlFTYt1VHZgp3IBxqLq7ZnK
6YuQG+Q5YnJNteOQ7BDQkBaF3npACmVoUBFoum2bwE3pwzRa5o3rf1UDI97kooJBlFrGq7JV4S4Z
w0LBbnjRAwMGbYbMSc6gthFe4E4A/sCrnuswV7Esh9znhS1wfoE9FeeITmjbRzjt61IUjlZh1gCy
mZgSaZo1NTCdgrF4V7liaBtJgZhaks3BPK9eyeCDjzgPOKVczs5P8cg1OflkwTxF44VsKT7Lq3IT
rMHpo75tj+rF/4sH8bWrw8egk1t0bulplfUEVR/DF31fbxy7uEtOzRbfcBzKFs1DshHu1a9z8uNX
tCvGa/V/Wju5s2CDqw08ucxTuQpfxBFVudKTZYekEwNmF4vhqb/DAWJOZ+za6wh0yHhPgnZpXiBb
qdz4RgPWi1dKuwIcsGm2bNuP3apYIDpgG8e51P+VnAMqKAAsISYDt7qwz8mE0nPKMiXnZ9baBu0V
wbbcovuOLy9nMcJBIHp66L9dj31xWEEahC+41oZe52al/7p9Eb6CzeddLcv4bAD3VC48a9zCyk0B
guOJW8R9mA/dUq/M76bQeDAlI2zZkpfSKLSFKoKp8Ps5UcnLSzLhKY1yE6dWiX3R+SQXe8ybdb82
TuVoYO/p3yQYqMtebZ+LrP6VNdj8BJZjbWKpz+59L0R8vwZ5mriQJkI9sU4yWLJXALLK3PP18vkP
lF0i4w8iDinHaWrDiE0PEnxjnNrHZJeQp7TTB7hf7MJIXqZ298TksG8PxlzI8fMPT1gDHSPMFyvj
NCj9Payrba/6M0+ua/39sVWTZYa5B4k+tzfAJJFRz3QKj80W2O5MXujKshp7jzmF1Dtq11NAR4tH
S1uBGj7V3hKcq7cEwMsNyU6/AdipVgg8CTbg0LlBuyzgnYed5DpMv67rViqNU6VwfiK5NNLYEJ3s
M/SfS3c4RoKc4J3evfSqdFQq/en2CF7mB4gv44YENYHtZAo57NWsKniLGCettbjoLWIkeFt9GP3P
Z+bK1YHUcUMiKws6dJqTFXM1z2XOjlNl/ow4y0rjczd8u92aa6Mo83QdRT2w2Lgoa+uCWehlGBkn
3hRbV1mnGyzTfjiH9h7S51O/Lb+iGHY75pV2ofdIzwGXlUhFTCZolCtiPxSKfsJsCKE9YVnCQ+3n
8VZX1tqYdSDjgS8K2NpJJqcbFM8cpEo+xZwu7+KBAsa1GVDUZqXg8iPf/b5cIdlC0tqkOsaswAUe
FWF6scuTXuKogflrS4v0DfrrTln567lE8+UhI0s0Daki/m/Cepvsq6ZfqqmmDcqpl4ps2XT4L8Jy
Q/PDHLjKCcJXqV8FAl6gbH/tXVcb/U4sA9UWjep4e0AvlgTfANVgxQIoQKJlWhkBgoVc85BAAnXM
I0YhBzWSIQVY2loZAIL+X4KZJutBvlIacanfm12XKKe8uQ+oV0YheEt3DTV9ZoO73qp/B1ImOKg+
T9Ewb2Ll5GTRg9tUX8IAkXGhOXRmPIcNvEiTjT1okL1E1QB0yVQayCy6uADNq5xGCSbMLbtNiXsP
Psg4pudSabseeBvJgL0ZNV9u9+fFKiE04HMm0lj6uch3qmqIIoXSyidVdygphtuqmTORU651Jbgc
hLtYGcyUyUqEIY6DhxDIJ70Z0EA0l3LWUm7FJHQrOqQnqtiokGgvq4Wu+A6aFYqx6byXJg76pV4O
vwatA/dv/BTEpiejFjUL2a+f8qjbDUqApEiDRoDleLjq5urPVnee+9TRbaeNX5o6wjE35tVWJDDb
ZZDaWZJoq1Ks3K2OZ82DoMYrRyH32kKovd21Fxvd2LWjURISt/DKp2xUWPCBHDeRfEKH89RWyqsv
VYhmorh5O4504UgCd0hRYVCwE0iAPadHxZDVQpjnisxegNhwBa16CcbhV9sqHT7wCKsPea6tisYU
FkbZ7pqxLgWh/meBbcmiiZJd3So65pXNo2BmI6NKIfnXe5hLJJghWUn5RUrlaOu11Z0UdtvCk756
TvLUJr1pd00xLNLSfQI2GC6zzHPA0br4EJf5J8OTMJtta2UpiuW6tVR9CWqMv+DqR9np0RpNn4zc
3+lJiKynoBMrsx4VEjlDEpk7kjLlAk1H7Hpz7RVyGkYJntgi3CLcJWH3Ix7QLopDZL7BSnfLRszv
jVDFtEGPv1s0sdCbZynyj22QPeZlsy9r+Suq6t4yl+ufRtpqyzIX7zPV2oRq9jmp2zdNAHsRqVsn
0rdN2yMBpzvhumj7TROhI2GK5mdPzdbykP0ZJNW9Ywi7OE+fgqj8pjn+K8kUe1DkbOsnEjX7pH9x
xea76VrI1YkaFgXxusqtI2/1bTXEvNeV59yoj701CgjhjxS03rGtkl2rZ9J6iKCxtz75taLIT26h
xQj+GC7PVGErsWVwjTfszsm+WTz2B94+di0gKFHhwBCoKIMOqvHJgx/wEEppiPNCnm77KBOPA1KZ
i9oPtH0nkv8ij9xiupKT0MWNkLSE2tiJZC6rSt7XQ9Ws5iYrV9yzohHMOk3VcVkHRkdpYHJu4did
mnGfDjwDi511p/3sWPa73BY2EQKeiy5fzL48xzvhrZCTO2Of6xhVd4TEkWcj2XAoUbTbKI/qWt32
X41fMy0cW3ArnHJ+yYeUi3GkQTh+6NktnsT8tUVhbKiOCSj62DOWYccDR+3XCsoqt4Nf2c7Penf8
/MMDQ8+xlHYdYrvyQ9Ed9Pb59u+/xLPI2LCp6PbBIOJBPS0jCWHoV6hNDyfM4ZWlQoIZ35NlJbju
Z8f3f5VlVyAQYtxL6NuagjIsvabMNp0OgtMV11ms+IvGchFcEfXUrgqgo1G770xV2Jm+/5B0enNf
Vxb7Of6MmzYZMFStnGKJs7m+kSvnT9jg/rOI8shDF5KlVrx05v10pQdx2OK6iMedrlzYzTnYvibY
I0snsaqXmfEY+XNqDlcijED88ekEuPXi3emKWia2kSWepBjKohKILpLGaAjfHqlrUbhfK6BVDNBm
03WWBqbVaY4unsLsWdTIEP4fbg7AAv4TYLKqcggjhtQQIBu0nVp6a3NwZvCNc22YrCSk1EUn43J/
inp4gIEIcyRRkv/Pjhq/xIclM6DAZDS6I54M/0XzrSXONDMRrlwEznpq8uJJ26BC0pOe0tv2vgxl
mD5dcue7szoh72+aydZDJAy2EeOBOTZV8JQdzcPzURPZXM3NcPJ28p/qMrI9O/uKRpD1gsTXOl17
3dKZ2davXPE+Bp6qHPqpDhMBrtyp71diH/9o3Ogrl8GlOMyIzV65KqtUiHjTyeTXLsxj88CsfLyF
YJR5T2WlrGP/TXSrBbfEhHphP9xV1fr2QrrSqYoGQBJuJiAYCG6T6+uQtK6klml90rP2XoZOVOd5
A8upq5BQiQy7wWmVm4QRQJ+i+tOnHWZKZL/vnZwCrIEEHRfedI0kVb03tKBaF24a2be/pHw5AAg/
coGXLPTr2aInGBq4KE3YkpE5CUb9mBpo24Vwp5diI9zVjVWAI4cAljfZD7FIHfhY1cby824hJ9rO
c+VHKQp+pmWwTb36vh/inwiquRxRjrMtomBvZsMTWPe979bHHLc2cMaIHFKJmqXzXa54FVdg0kng
/UHITuFaVZWanTnE1cn3tZ+FWKJ/mLmrXMuRUkIAqA8whfal+JFqz4nSgkTRgkJpGeAlVSv3saP9
ut2vV78P8wyyPDvpBTA4DVCUrjDIPDlJvOryY93GMyN3CVCVafKHEBOss+Mlep3yCgOgCibuS/At
stNN+cNdWUs8S5bDS7JKEEjfBvtkM5dOe0fWn28YBAefDhQXDi3yuOebX8TFN28ssTwFPe6xUWkE
G4xZvmY+BdBYEtyNiW6gq2S4PPjNllruspGDaiOOdV5JKEcDTOlZyyqFDI73rGnlgxJtsljdknxB
QDIrED7j1rPsallaYpvo2WGWf+pS8U0Ns4OcVpgTS+obfuYpxFZ34+lZsygz4WT1YbzsXLGwZdnp
tlk/56R3uSmro8YIWRqVt5M8nWl6LEqUhPPylDvmHTKmKzCdmyHsPt+eQJcZNob3Y5zJMSm4YSQN
CXHGnFDyRbJHiIiwdNbS3tjjEby1vtyO+L7Up2P6MeLk1DRrLwhELys5BPpVuI0OBzj/a8kOV1w3
PRtWKfUWbTXWfIbHcKNtkETeZ+HK+xHD0d0IR3Pm/Luyg573wbjKPhyxceM2YhzTB6OxjLrR9+JL
wqGEQ6EtPALhsFEmOCSbuWz75VlBWPDfFjJUFECmWK5+cLwsH4Ly5PiBtRoG/avgoT1F0RaUVRcJ
i75VAgyJkLBJA0zmb4/De/3gYhzIFYMaBgB1gbhKEezqh9AsuL142UOACCylDRz/yt71d53vAvnA
yGlJ5XLVi9n31AGDwHI8mVm6b9AhVkL33kuiteUF0SIyxVe2xgPH07MQltrKaRRlo7WtfKc5SbGB
5/mpKQp/QaEeQzwyKFqUfVLjKrJr0VyDxngEEuAv3bL9LDbKvk+FhzCtt8jaPmi1u7MG616VgqMU
VM9qbPykQ72FFvWHqJC6dVwUr0ML7ycr2IvkuBq2ap8oO9Gvt0rmeKTBDXem/66tHNLDSHmx+kw0
tCZ7U2UmYpU7UgHBzcCGahEC2vfZE73P4VG8b0AYzk2YqyER62JLAAk9CjKcT1QV5dqGu39xEjfl
qrrHSnjkulhLdYEMar2jXrj+V8z/d6aCXv7zv/jza4oRn+961eSP/3zwX4u0TP+s/mv8sX//tfMf
+uche0tOVfH2Vj28ZNO/efaD/P5/xbdfqpezP6ySCpTOY/1W9J/fyjqq3oO4b+n4N/+3H/7t7f23
fOmzt3/88ZrWSTX+NtdPkz/+9dHu1z/+4Lb0YcWMv/9fH356ifm540tWv/zt01v7t03tJ28vFz/6
9lJW/BbN+jvOnwrqRIZItpt9vH17/0AV/w7JF4UkqIhwV1SiJSn6dv/4QxD/ziBayAGANh8rsLxT
/vgbV7T3DyXp7+MbmTsyZpVj3UP543864fjX+v1rfOiUf/35b0kNDspPqvIff7wn2j8uczw/wGjp
kKs5SixQo+dzxiiVqsmDITu2e1VblMifkvju1wiD2SDv7K61w8KOPmUr8VWuNs3qL5crZY6xdzF3
//oeIxoQ0hmk1PGG+GGTlTnIg1jhexRhG66Kur6PRZyg0LzhJlegNpd1yPL4hsUV1Q9VHbWIWvys
djrYjJK8djik1opqVDtTHrgoQI9fjPcniW1Qh1TPJlfTtnVksdTq7GhY7spEjtawWoRzYnAyEP10
y+6qvQv9HBnL36Q1TCLrkxy+J4tpBV4xO2rgVGyPq+QyC7iii247ZzEwbkbTWfChkdMiSNJzluRm
lx1Tyq4Irn7Syi9OJX1NuYlTOPiwUK7MuenB9le74Gugs04J0JrcKYCW9ZIxZNlRCu8zrV4O1rCI
0nxv1aqNPvS9gVq3XMz5rUvjTL5oIzAVheQI7y9xcoynAbq8/eBmx3LV2QCIl6AW3bt45a9gcSy7
lS6D+87ZJb3VnKDM9Lb23uIPocfPP0xuR5AyL44CTE+sT0kkrDlutrHWz1zWxgbcauBkCVWO6boA
6rIjwrSLIsdGLagWt4fu6jId3Uv+pxMnp1qo9EHTWF52rNxVtlNX6RLT3rFSv7R+WJvRJr2+C72Z
N+y17qNezTaKjcN4HTnvvsDyQ5AGZnoMq8+O2NxbCIKi4WzfbttclMn8kGq3acLASY+dlNqIsG47
17fVdk4d58I3lMmgQCSitovmJOWOyTBFQoDFaxCO81BaZ82yOKaPwif50B55m69H33cETJKn8CTc
d0/Jco73cGWWnIWfjKBjBXXo5z5a1Im+qLm0aaG2+u2ePAsxOVNaxFNk02WSWN3XJHlE25sEQ/V/
CEJVjtNxzBCSTjmfFJ4W6DzotfRY4yldu6dWi22vr2cmxbXe+hhlOlhWM5QIvaVH17UWSuvaUJY3
t3vryr40lhf/3ZDJgJhOK3aRyOyWi+OAAkccPLiRsEn0bMGTftm3eIHejjh+6clGcRZxMj69bJkx
IOn0CLRsgbaEbaZP+FktMeaY2eqvdh+XHNLEXIEv0BIgqzFTQJHn2GqPHU7hJb4Qt9tyNQI3XkQv
wSBeWNpmYatiWSGmx9g49e6vpJ9LMlwNYJCc0rmUAIwYP/+wd5dD0Y521elRRPW2k4pliDT/7TZc
3RLIX/w7xmQuq0EOVCmv02Ow09ZquiS1ZaAwo27zt5Dbe2vLtoos7TLC/fVO/EnpU13M6c5cnRSj
DhnpHGibUzoIq6nXFEDWx1J59ICrm9rRw5manODMtWYu0GRJeXVeNEKdM/uQJ6+sH46q7fz0u29a
M1e3K/cM8sj/adFkYQW155i9VTFye20d7ke1OHUd7Oc67ur6/RBmspqoTOaOWmWcThTmxNJYBTUs
Aeq4mDNZgrQMhrlN6doprCAqwr+josdFdaQLzFbL9IixWhX33rI4+I8OmRHewZtkhTlvNHtqjH01
3TI+Rpzc2VSkyy0Ly84jkEcbM5JlYNxZ2dNQgmoHcn17PVxAi8cjUoN6RGILFY+LQgBYgdBHR3Vs
X7tCprLWoec5O4gPO2Wff2l3/Qlw3syBIo9tuGzjv6NOqwAqEv44/7RjVGcTbhMbhXq7+YInc3XU
3/KNaY9LsXnRnnXEDk5Nt5x/w48r/eI7oEc3psFlwk3u/EaiVKAembORimIj9/yhqZeyMnePuxoG
Kp1MUQD1MnXyqBEUPSGPE6ZHa9S3bp5j4bGmn39zGPF/J6GDbJiuICSCzuB066zaum+U/ihvqnvx
pVwOd83WX2qPxl60o71/iDZzt5vxZXzWgcSk2yTmDF5f48PtPGaY+Sj/oNRNTOHgbLK1v6J+tBIe
ulX1OG9gPF0X03CTdSHmnVxYmZofkho5x63rGhKqoEObQ1htXdwxYGsV2a5w2rqYwSZPx3AMPSrP
oRqIHOaFhlJRDdCwGic7QH0plrmq7rVe/dSYcrm+PY7TDe49EMo25LF0SjRTpDFv375TKfviz6Zt
0gE2Sy1oBeyPSlsEAqAoXxZey5Zc3e24FyBBAqOOiYgPWZBRRmwyfzwhHspI0NLDiH1X4QWX+ULd
Fat8F+1rqF0zKbuLXMh7PEQS2HkQntffLZA+HPVGRaUgRErlmMexGS1KvdLtVFLyz4YIBXFhIFoF
xMQK8CXoh7aJbSgXfbEZYhW9SkTHegdfmGTAt0RMTbtUKLKxdVnOQ9wIOr4bQIlgZ0QFtQGzjEoN
y80sTJZl51XF5rf7Dq0rXJzkdw7pBdI3hjiWouGfHKM8+BTV3cYzwRzUG68R9rWq33lScPJrdVcG
Arqx5AgBrN/+CtPjl4w1eSr0pvBQGHUDx/n7oTfVIUxlWHDJkWf3pkiife6Ue16+duRXdi0DGmqK
4J4c2VzTxz3y4x76Hpi6i0RyDF+16RaQl4A3syRIjmUZfRGGbp2nwlPq+neC2+6TFMVYsXwZVR7D
IfntpfKefkVNzSKRxRF23uYOI2CqQmZ8bNVsmWbVtkXMMkVjNUb2ZHAWqv54u5Onl6mxrSwQVFbJ
MQOdG/enj51s9r2PhFd8zDDOUsO3UJSQSX7U5nD5V+KgKA7JheScRdJmei6xfYHEk6KjL/ml3Qzh
3hWcY+abz0redzMLcXr+j9lrYKQKG/kI1dHeDUU+tIryXJ8IuP8c1I3/WbIW7Upcadv8QViV9tAv
3OP/SrdpetMflz+oeNgv3PIJPNnLG0kZ0GJNumMJ2RS3lr68K4M0m9m25SvbKXMDSAzFeJDxY+L3
45ANMq7ketq0RyvG+2wJLBn974ajbN+OBLd1EmfCtyj0KukRpbTSQP2gCAPtlxmlLnkqSxIrFE2h
WHJ5rqNvlYJE0DoZ5LBcCn0rWus6iWpxGYu+XEKTrNxnJMhBVUtVHp4iFka2CH2TlUHOOkYss81B
KFpZdYBH6D57WglB9PYkvXJIsoxJCQASBqY/XZC66sqDorXNsZQeheGkj3kV8Rk9dKRi5/AOV05F
aFrkBFAKMFDBn5z/KIFUniMCS2w0gFY/xWbf9q+3m3MthMHFhjQYGoYEOR/AVCuMQEP94NjJn2Oc
oStvp2pzyhvXLjKmhaQXqTaYKqhRn0dxoqQXGwMWY7BT1k21HO+fPuoDG9HmWCmoHhn+6vcb9jHk
ZMdWnESmBhfVR4UMs7JUkUZ8KxSvedKjKC3mTvdxJD5s0xeLfBKt1rRxu2SRB7tqt0YhcKNs5PVS
3s490CbjNQ10gYV3u1gTo8w7aq0oLSi8IL2omHaLt8nt/pvbt97hhx/2LSw9cyG3iBQ+jxrlxl1b
2+b34Kf1oO1lW3oTUEo7zhlYX2veuF8hzMuFFyj++USxgEyWohOZBxVNe8vxsVERj0Krfb7duMvj
nOoHWANDFjkJLurBderGQpqXFfPR3+Jit61W+hrb2e3tMFc24bMwk9b0NTaQbk+YKhcOaR1+6Uxl
Jil14dCBpMYIGOHqDAAQnY3J0krZWhsI8dWxNIfTINSPbdY9yoW463QY62LwQzQzaOAZ8O1cX3WC
M3NDuTwBdCpcBuOFXBAP3ckelVPxbipTKI95G+yb4HMWerssHdYZQCAHKWm1UOeafHl+A6tjigA9
Q/Gac/x8kvQ5TtwdSBlGryFjENkustUljKJmNaz6nfo1eDCHRbKZA0+8A1E+rHJWE4F5qfBUkTTO
vbEvPiwJt48jnIeG8ljqxl5LcKzUi61mxi9D3B5Q4F4jkrpK9fKT1VXf6nI0QpTve9dIoRoYKzHQ
9EUldI8clSu3Ah+niVuhr9BwpQRglPd6NvxphHinBiiAYEoL4nxZZj+8UlpK7X0FK70OnWe3gcOK
xHb21Ar+Mkv7e0syjj45acuN71Nj7go6WZJ/NRphFUQCURGgSnve6Fozu6bCxYNGoxkXi3bftAst
nlmRF8AU+vadXkdREvlRcdq3oVeGVlJE5dGp0hKtEwh3q0JzTO6bVmhIS5znyi992DtA8j38TCKI
uiezkxyM7vxq0eZHr8dRQ8CiBorFg5JFq6yq8nx1e0lf6Q2Of1Hl8ghTldvqeW80fi+75oBcZCYp
nh33srzG9SIjvWH5MzvwJNT7Vv9xLxw//zDb/LbOvRA11qNvkjIlS7YatPSXLxfu+nabJleavwKN
qwkyIHm46RbiD5IIaV8yD7KU1TvDT3SQ4JH1JfaZgFk8xGsPKuvhdtCrrfsQdHLZ585hlYAOPWAu
gb4QpGHfIXNrk7afyw9da56F3IwK9AcN3enbrUk4BYoAhRNQy/ugUpMF01xa4CTRL/rI2HW57C9+
v3EfQ042ityFCWjIOVoPaEFz0GyFOls3YjEDkJ9shOPAAayA1U6ynXLilL+ppmIP6E82cDeQF6lS
PkdgMuVEfXLEOe/0K8N1FmrSoljO8bzOIoYr7Fe16+5B3q7RlHr57Y7jNsplFIVAjuXpZpP5YY73
ZGgc1LhD/RAva+ylnHauSHG14z6EmaziMEtSLUkD7xjJ6rotuh16q/uklrZdm0czc+F9fn04Nd5H
idyBSAaDSYgI1vk6Trq+DRNDd4+c3oLzEGRJV+wiConGArlMT9xgUg25J/LKpzhoQ+c+UQ0ZN9vI
6NpVnDdZsokFva821VD3uoDTqBr8cnrP+g65c6iWPi6wI4lMzBX8Wp0kh7kTDLguSlmZfzXDDq9J
rNiRyAwitHPWmhuY6F8XrQqMy5MznE4twaieUS52DrinlrmNEUv4K7aK2l+kRQFVD8s/8UdaqlG9
01XVPxidliN+7/KyEJZ6FujC3rdwIF7HQdV9raXCshBsoSy36DopdFBfAbfs6ULqHmBW4fUcaq0/
fPLRXJDuUmyexQCpECNTdrLvmfk2qbOgexW9NjUX+SDglxIrDj7KsaOC35ZTK/1Td4QWS8k29p2H
WjJH6FteYXTzrJXeYG67inzKvVXXg2rfnqPj5DgfTx7zrLdR9IsanTVOro/7sug7qKt61oHNdOkg
YDWEMzv/FKfDlOHXw+ZHLo3jELeI8xCylch+qmbDASGXgyDlODjpq0rXlw38+sww7mX9KauioxAU
v5+u+Iu1QKkJFiP+GOeh3brx0EMKBmThMvCpbboSBFKB7ufOlVdy5L42Lqnh5HvQ/MTxcZ+H4ros
wmUrvAL9nPkyl5vOWC+hHk7OdNzpJitHVUvZT/BdP6hSt5T1ftFau6qaOYgu9wKKE8jl8hTAH/li
E4XklyNb0PQHVyjWVi0tkKD8VMvKZzGa0xm80h5CIVs/egmisa6c962UR2ntoqV/gHm7gJuGA2u1
dPUfvz0/x/4iY6dgB8Rt5TyK00RgHzNeHF2a2qL62ZWG1e0I19oBlhajHSwXiDUZF7EPEmNwEuGg
WJs8Q6xD/7Mu9Jl9c/JGG9fAiOaD98VJOuqCnDfD6rrGCE2pO3jGz0j4OUjFKnNLO1e/aq68EMxy
FSW//7omJuKIGmV+lOKnXRekptf1mSwfuO44KJ1beOXK6UzS7ErvsbxRpKHv8IKZUoRFGa1OGWjr
IdTvatCI1Wc/nJnT4yKdbFFj7ym8Vqh10HvnfQdTOzYLJ9AOOEKtkWRekVh/GLpwoSrdQhOiQ+XN
bRxXWjVq+447Fy5UF3jdKq11paz94ZDLMLl/iO0nT5rZFi83XkyY/nOQTnOaA7I1elQ5PKXjdpsN
5Q/Zc+cS/Ze7ATF4UL9PbQrhk8UT5FHWVRgUHTzpT4+8np8viuq5aHa3V9B7Xu18hM7jTHZ4A8NC
PQ5U4TDi8LPvLlbcQ3NUsAi/ww9qHa163OSNB59z0UJdb+bRPi26j3cStNjZ3dHAZ6uY5m0L00OH
RAncY2dspP5TsjPWwdq0q/aHpi2EDdz8Zft1Dn1yuaJ5W3Bk8h8JHfjpio5qzroabetDpCNsr1mo
ubZwXNKFmX1pvd4ehkeZ4tPtnr6cl2BAYDgTcCzATetuvtcWpmM02GoPEO8ihANdCEpzSiqX0wZ8
PMl9iorySIOfTBvTYTDDqjcOUY7/96EtpH1uyYsE5/Lbzbmyss8CTeYNsl1qKTiRcxCrHtVONIZT
WdyIxaFodNuqZFAa3c/fDkmddNxNeDxdytV6ilPKuH25x0GkelH+MOEVt1lgl80Rc1ic6R9vx7tc
5mOxBAQ3QQ2kwscR/XC/UrxaRnvL0A9JWLzhHvQAdeLhdojLSfFej8EKnbQZvnGTs6WhmOgVuqYf
LMthfZWLAq0C1KFnjrCrLflwU5yEEbQg1vLCNQ74dqwLvzlIfhDPxLjSFEzhSb5J/EO9ZNJbqW+G
bt9Y/SEBKwNozDRe3eH1t7sLpzA2doSCLADtkxheVFL+iwTxkOnBos6Q0dX0pTwnXnPZEo6NcY6Z
FAgAyE4Ordz3EIqN0uEgU4ZPoekbQr6gjPPbGwKem5TheGNilHgRRlbY+1o3KI7kERdFceog6TTJ
bMnjcqHqox0UnQXYd5zO57MYR9qmt9okOJoBHpHZU63EmK8DbohUbzV41Q4v3IdY/hVX5oNXdD8q
U3pTg4Z911ORy1TLDVi9TSXVy/L3h/P8q00eMFKCU6WhRcHR0b8ZYmcjnWyb8Zx72TSjxxkzhuF+
iMccNazpdm/0kVdEohccZQ+mUC4ynmDk0m9x7y6NEGNbjA5ehUrp7da07EY2llpUHfvyq6OqW2tU
zDVH+VhBmOMiXC7L8y822UNjs+moj4bBscHLW3YjWw9S+/aKuRoC1jdEGcpeF3mM0kjKFPke2p6F
NCOwpUyZOQku01q04kMI+XyC4WGIel1D96Ku1ULd5KLS5HZkJq+ZSWrc395u0eXqPA832cus1EQo
1qJFWY0uSOQtvSpeeYE503FXyk5AZMiic4aq1gi5Om+Wl8gKUglucIyiZVXsxD8Hu1ymG2iazjqD
0b4WbRlCwCxk9Er7zuKO6/nDqWNpbuQIneAf9QxDIL1aGVqzN11tZve5MmpnYSabnFFpcp+HNM81
ojtT6beFvkFD8HmQXGivcxokVxplkj3CvZ4MIcSoSTTXSQZ0U9Pi6Orpf5P2Xb2R68rWv0iAcniV
1MFtd7sdxuOZF2LOBAUqUDn8+m/R+94z3ZS+JrwvzgbOwwCuJlUsFqtWrQVurgcMAPs1lSn8rTg7
8GmWyt/quCHEHnICrts4gSTLGVWLH2kP+dRMSd5uu9/KvgECBxJ5tMLxIFwUXQo6jV2nVufEmNiX
Kgf3ECYP+l3XztB7rE3lBFVP/e620bWFcVuowqPVhFbjtU/0bQ8u7MSuzrhj3T9GbxIIXxV9Y29u
21n7TFwJGtyz2MhF9qg0kKawnB4tjH4XG2UQYXW9lkhWs3a0QL3614wQMTyz0hkr0SkZAnB/b1G5
q3Y92wxnFFeMALzpgWKCZzP55MgLvwjgfzxWcXEFdESvt9Edi8EoaYnlGQ9uF+0yXX0AsYDM2bkz
Xz+pYIbbgQYx10cRrrWpt1hPErjISHNtk+ABPARjQwzQldQK+IzyyNZ/NWX0Q5kT3DVu2r/f/ozL
RwAOgImHDfIkAO7E0hmBcLgaY5D9nDPtnGvxi9UMW+rGu8IrJT3QFY+Bs3AaDxQZcckK7422Aae2
lQ/sPDEwsiv3A6LHJKvArBnhy8Fgm6cCYCt8t94BXTf48NlZwcnSXTCqnwarkHnl2q5dWuGH8CLw
RhGEAMoMVtRD8Rr96B+a08cc287a2Fkwg5H4DuQZ/3E/f+bQcgRTCtq4+E+8ZxpIyVvEKdi5b/ek
dXdx8aswI0mDZiUJRAWGl1GBAQdJirCDE0S+J8/BeNQ8ml+oU7xZVP0K0vPtPESvjQY2OPCQ3XbC
lac910r5a1PcTwD47XnCTFS/HaCvlm3L38ozCCwe0UP10+9W6leS1EDEIPADjnOHPA8JPFqjtnB3
ql2iJCTVMJygTzsvNx/UAmx2Xm1D+yYhYR8xznUJCjvrlDpc5k0pvt5e9ZqrXv4CHhsunAgcX4ZG
I8zmqBqUnEeyL4o27CtH4jRrvgpVbkDrUL8FuF4wk4AwKANXCiYHILSR0mfdmfy4fptkapJruTMe
Wg5aeybuBEQ0YT2jNaCiAEPjT+wkODy13rf28SOm6lKMRqhbcBa/Ju+M+tGjrOq+cuuh2Q8CEiAw
QZwq3noe0aueuhieYVB2TcOBRSQwGhXyZ7e/2dpmeqCEwLiTBvSISCrg0l6DuHeKeapZ8an2bsUz
yIMKUMzMEksYI19cDbhcOXyYP8lwlQvbOdejZtOkPNdh/OpisvNZ3ySHZK/8VDd088Hv8gJOCA9f
877eDXtQ0vqflrb8OCbArYAuFfo/y3Zt5LRKp+tRCS5kYIjrPQX2DezGksWufb5LK3zbL47C7CZg
+CCw4uoHNQc2+Pftz7aSieH9/HcV/N8v/r6aF0VsxdhLsJT7dOj9ehqC1n5i+q5K++fbxpbnGlAQ
UGqicKcC9y3CLeK0w+yIomC8OssOLNJO0I8Mpi6X1IOWe3ZtRvAP1ySYbR1cTBvrWfcAFESzdUuD
SULzcue4FVw1EChCKiQerHwoOihQObgNCDjO80nLH7K5ziE347Qh0A/pjugjBD9ub+Hq2oCog0Uw
LZhiqZd0VuvZA2b++0kDT6ZHvbuu0TXJNb76oSA5wYEIYLEWk69CZWnnKEhIRgPczk3nd5nqt/Wf
22uRWRF8b4yA5wZhJQgeYi79kzWHJgNxHxvI788bMhzepcN6dODqrp28SMAcVo8YckdAgmTFDAhX
zeImVAiRJI1rnwdPDAvVVUC2UfK8tgRamlnPZ8yvFjHbI2H4AVJ+SUNwGWgxj4u0H3VCzNcBrH1t
worbdFJbD3O/PXk2s+GF6Pm3wnL+AH6zu71vIjGBjTkvpAKgC8PTHeVVU0gFFEyDq/ZMslMdjluy
s7YDEjoIW1Rh8gpB9Mc5QLWt2hYYmJKxLYnLFE0Ll3MOVRJSUZjuB+AVfYMM/Z+E02iBnGx8BtNM
+3Z7seKQ3T+LBakJxgh4y1DMIYkZpw7NrOzEUb+ttddLTM74yUb5mHM1TurW2LjJVvVrv3kowx4y
s0CohbL8i+/p5cMHToruNQj40IFwAWYSToXpJGbXkzY70ajWt2gL9y8OdG4b1BvrMB8S8OVUOaSV
0oaWki0QD+SHafjuR/McX1743MxLbdKMNj31Vpxvc7tLvNBspxryT3ZZSSLZqjEU1HiOiQ6deFSK
oaSZHTn0VI9lr/kGbb0/XaM2uwkIyCa8/XGX3gSte54EYdgPeBtHyMCIHhduDSDEKcHVAxyEN9th
NdqlEYLIpB2O0ZTIZsTW1oeLAR9Rx/NxUcr3mt7qUHVKT27l/ClAWn0wLKVx/FRD21OyPDHs8A8H
AAvHPOAZtODHH9u+KUlL0xOQNlBdc+w+fdfqOpVBoNe2EeVvDnjgzRaR96WnSeeWppqcSEQDffbI
yTSieONBLv0+VjMZGnltC/mIFn+zovAuokgTN6dzWkDJo28a0ATinsKYHbOGJvahPGMam087CSbC
VLwfTcB1sM7ryApWrCxWSE1PQFn5zeDunIYCn/MVwXF729ICEoQPdmWKr/wi7copBbQXf/6U9HpA
re+9pQSM/iwBDgNBIHP6H4Y9BmNaSwyvOArsomaJzAHtYhHfTZVsqM2koyclV58Tq/oFPLmk4Sfm
RVga4hZ6jLzfjgKfELjN3IhHGI9P45TpYVHbGGwAQ/m7PdveIQVlUZA4MfkkTRCCN+SjeTXK5WWU
RQFgwlhdPAxZdAKuGTiuFrj1Hk+HXYt6FfeW2fEBoCvOt7/j8jygIYSEgtf6wAwoYhgKtbZbo/WU
4zzHU2D03cEq201Lom7PEKolWdmqNQ40wYWMgpBYeUtbS1HUzFSOWeEwMHqTfrq3c6P93hiZdmaN
M0ju/6W34PYHqABjdbgOQQ177aXV3HluwezklLXegMkoXMrTztWGRiYquvQZ3rzFcBQ+I0eLCj6T
4dFhJMOQnCDC/uz13U4zIRisj3YEkNh0N86jzOIytMAiahs4ZYCq4xEnLI1Y6JqVbXKq2TDeF22r
hPrglpsxn2V6SGu7iGYrEGKoq0BIQDjreAk0FQZNk9Psdc0TmPspBtu9efjkqwclDPg+pp2BSfu4
7K5X1AL5BgXJLjlNmJUrFejcjZ7+87a/ry0F+BI0dFDG4N2BaxuYVBobk9TJiZnQ0aBKSY6R65aS
N++aN1xaEdKQqCAR8lJYmSFGyFBZxuDNfae/oWHAONmaJOyvLQppFEYjMKeKVERwBQzKd2w0nPhU
0Zo1e1UvXPLoTLMqq5yvGgIvBkqUnFBYTK9SLXemuEZkVJSmObmoxNRBp/ZQ6/n8V0IOiQFO5AS8
W3v9lcrSBlWEYSACd3rzCB1z/RsgZKUEv7WMRuhCYSAdZH8GMhwRW6VE9pD0qRWfdCvGxIvibgY1
3tcGMFZpp0uce+24onYN7CzePFxT7HpJyESRI6Ief4oivXhkZgs4H8Zwo3Ask05ia3Vh/JWomqBr
ME3BH3oDeOC6m+OTlkLhw2oi+piCAmADEhoF7M/zmLze/l4rBj0HrRwsC1YxiHK9uHZ2RoNOXXyC
PhukdvHU8c1OQVsdxHoof0aygLSymTyuY0IUdPkgu+O/5yL5mBK3g34vi09W3+O5nafbqojVALsq
49lY8XiEWQunC89vmBNWViYDjRwnhycWnIqtjtJHi0B29fb+rVoxgf3ho1xLSJNRa0PlTiQ6gVI6
3dSuE7g6VcP/mxHBK1iaV0yZvQhNE7voH4dkaFCSh9alrJC6tho0niCUbiPvRc34+uvQsXUTs43j
U+lSNw+7CnXqrdenmqSOsOYFCEIIFLwftGCBpXY89Myzo1NUnjDx5teOCs3Y99u7tmoE1xGQpBxy
JOabZZ+6o1p30YkV85Nba2+xU28dr/90HoaCCD8/CBC8VyLsGfHmCaPqVXQaWwrWRlZ3QUoALwXx
dlt3ftROw9u/WNiFReEMxUY+Q0C4jk5G2h2oW4Se00475BKyDtBiB0EwYupoyQBMBTptEV9c2MWc
2uWgHK0BUpKjp9yl9nQsxyGTnKJFFELizKd18Lr7YDYQkr2mLuZIzQbv6KjZAfIa+ra1khe7pFE4
W1EvueMXVQ4UNlDlwMAF/h8BXbij+g4tXzcenGMPVYWwj/NvQ8MOtTEciNWrfpS5Fhrnskmhlc10
ENcRJYBKQy4m+MnYR3PRqBOsznl1RJeUbQfdw+gTGtqSS3jdFCI65/nCI0HYzkRJWQUNducYNVnQ
ky3UhP1olHQkF7GC7yLqs/9rRAhKlTWqaU9gJFXbAAyiAbO+fdLPBQvCd8J5a6IugoW5efWKfYKp
ZEtyeNd2CnATpMeQveFyENcBL4+Anu9nmNCTdm8boAtr3NDo2v3nV3Jphu/lxa3XFnmHIUyYmSYw
TmSgMNReS+k7VLYYwcPyoXcyL+X71cWAR7C3EhSKAR5oktUsGsM6PoyFIiFvP6GdIfoXYCsq5s3g
ykNAf0xv2kOm+dUxOVrHfqOGDdn+l1H7ilD7kpF5fW1/TQrellZ1PFUxPz0gY47SBGpxyIekwg3r
ZlwQSMElMDcoPAaRkjkVQ9X3iLGzFC8l49EutWeiTzL01qohnEzVBH2it9BomKsBjDFu4xzx1L53
skd3YpupSyWJw7KIjtczBIs5YgYjIlCxvHa8KR6IZmWghW9DbRsHUMlSgt56zKxHQFq8zXiI99VL
TzdN/kQZ4Ju+221vu/4yTFz/Ah6ML1x/nowWbw38ApZ1fmIYaIF8UlGIU3Ujn8SUEvgZcYGIaBlF
wxy5TTLlmGvsd2fRR086zrOyCmRDnEEN3P9oHgp+QQiYdxLXIseSDqdUi7/Gs/Xj0xt1acIS8tWM
MTP1SphInZ9AFPnd8OtfGEBXDdQKuEEXSICxZWNSQZn92MXRfqj1TZpPko+99GoOUwXJPu5VDC+I
6ogJihA2a21y7Ivet4vWZ13rp2B5ur2SBagBX/zKjuhUWqMYZukSTCK1Xhgx6z7qRzC1uso2mzhJ
Qg2teI3cm077bpjs1S6SBztqt7aCsQbvsdWafTw6b62X/7z9y9Y2QAN0BW0clN4XQCc6lHqZaSY5
qhPepUAd2dMpJaZk/TIr3FsvzlRVQeakITo5YuDTt/pfrQK1DWf8P1rhv+LCSuJBihW0BeToNU/E
eLGiJy+WuKRI58OPLihq/+7XIpVN9crs4PRKpf/y6mY7EtW3S2uXoASNSZG7obV2FQAVzlgc4nLY
tyzeOm4v8Vtu5qrvhZ/xgQzgpXHMcQgJU6nOrpHaGTnGaJoX5hA46hxEORfz+Oz4u7hiMSIrLAHX
Ob6dNuf7kpKtbVdHouSb2464tqLLjRVPyBQBE6Pi45HxS9WBS6Q/2tT022SSJQP8L4l7d2lJCI3a
SBvb6AxynA7dDwKQ3YlrHZnftBMEUTYsCdq3+J5uwY/6ZfgsXvifzTQgWY456iXjq8KKoShmjMJn
dD5HLujjgbe4vZFrVyhnUf6vDSHzGEEL3U5GpBy9vfMIkcOK3Uf3BRR/xr23McP+z1zsGrSiT+5X
JfwsBOdjgQa2F5o3qOKKcCPXaZQKE/LgSpzVMXB7KA3RQTapuH4K0TPhldUV/cdZtwajmVWCfE4N
hjkwwugwgF8W+p1lWIxoNHeS2LJ2nyIb+a9FYVNnOpgVmWBxan/1NYVoTyOxsMAof2wd51dDtQn/
W1zZxkhHI+vI0QJRHkBvUeN723FvnUw/ezP+aEf2O9/K1MJXD8Nfo+IlPpQ9m4nbI2aSHxPRfDDL
2B7zm77w0zY+14oucc/Vc35hUIhcA2riAEFjlWDofHa74pDpVeAS4ylqBsko8Eraj2B9YUv4aE3e
9qxjsAU0dAg8aDje23f0Q9DMCLInL3Qk2GTZ4oTXGUnQJB9yGFS9NED2jxmu+wRDrJizC26f8lV/
vFiaeKPm0HUe05EcW2ReRo4MwpAGEpkN4T6dCDR6Ta8lx/onuBcU33jQ9s5z6zvHBnLZpzxUvv2P
DtH/99UkM8k3+OIKT7VBi1wb7ji29hlj1Y/Qdvr0C5o7BRBHOGJIwUXkik5zcIlSmNAgiQimfMbY
1nY/XQm4NiLcZh26hFE0D+SYzJALnVF/x5bNgyqJGeun9+9ahKuszSbIOXbwt5HThpb/qeIy0Kyn
gpx093ub2OFtp1s3h1YgAA2g5xB7MiRhCtrCNTmaWe7tIZ0OJEpTPFRFd8gjZKjlHPtsGgpJ4Wb1
VHGQEd64gFaJNQ+i5YVFSYNVluQ+BqTKerCm6C6hlmQ7eSqzyAwuDAmHKsfMHmkmrK9t4zCpzDAH
C7RmvUwt5L4tWS4gygX8k0temBPO16Amhm2TCucrtB5B3qX/GZuwhE6SASAVfkAwbd1sizaREygH
448amntZ+JetWDhv/aRzwhMc8ah50yjbpIAU5uQOU68YUZSxxyzA8h833MWChVTSi6H+YpiwltEH
FBEDSv8T57i72RPLX4a+xtD4z65NUFmvdrc9dzWuXFgWzmODEpbZDnChlOAsUvDQ/ee2AenahKPo
ImwN0QwLPCUpn517rixo7JrX8lH20dYzvL+rEZFFeNaPQHfwO/Rt3upvEIhrguTgDv74lQbdz6H0
6a82cL8Wv10otRv/6pSgnIZKEIjFxGLaYGiNWcQFnkAOOJJOKTIhN/sOte8ik44Sr/vnX1v69X3Q
p3qvtw4659qj8uK8j3fskR7z4eMK70/Zsx6yANnsPpf0a9dTB5Rm/neRwk1eznWiFDUWqe86jJLk
G3ogd3SXBBBSOxeb5EWTXEvr6d+FRSH4qHYc55qWo9pxyO6gyQRyx7TwzTOIDe/ifb6FRuedbPpO
alQIQTRKWjQysEztsflDduomDhIIHLJ99T69F6dqO+xnyUL5n1wG2b87K4ScGZ0njekMLwQ2+VR/
97LfkfcvY+tfK0KoISgE2MzDblabbhPtzSCnPlol6lF5dyAi4mwQ4XLdR5+Vq7G0w122Kze3Q8J6
zPn7E4SYk6YjTdQcvtu27woB3l1CpiP7+0LEaQrQ6TAdf18poVLSQFU7rcLbS1hwtfCIDVQmxk9t
TucqTtE60+So3YRtbDbWe3b2QJVin5Nde5iDKRx3+j07DntZErjqlRfVDRFJ7TUtLTwGqxhkCufQ
g4hhQv08aH0bX6x70b9GoYyhZc0tL20Ku9lWrJ6hVMAfeJArrE95tEksWbtaYkR8bc1j3M2sT/Ha
0tnO6Nwfg1e/pqMlmwdd30Guwq1xfN+CJzZVTVCJUtM7Gn4f5s9o66YhCY2dcwCXycbe020UKv/i
8QOijP/aFA4262kTVYnuHTP9VCYRWBlHP7NfNPvuXzjlpSHhbPeN2iqc5QJnm92ND/leQbzaeRtw
9Ou4+aa7bJM9sQ4czRLDPOiLoevSsHCis4xkY4Kp6WOHO34MG3/4zW95G3Iy40ndW5KFihTzHwni
hyi2gwYWrlrhEmKuXWt2N3tHlV9CWxUe6btvbfxA5p2bBOaXmmwHik+rBPrrsLW3bTBYd9oX+g6u
lST+ztTAi4J6J/thq27Mxbr/53cJV1VqkFGb3dE7JmW3NYYY9At4d6REEn3WAtzl8vnPuHgMuoWr
Eb3XsPysDGb7vpI21tfPycVKBJ+tbW+sWgc7zLmo8ufu1D1VO2VTb6xD+Svbl9tpL4OFS20K7oth
PNNuwZByjO+yuzmsz5hZ+E/+xQv4FxwK1Osg8CtTReLhS3RdjsAwILsIPWqRqMA1iMvwBkXLyQJn
IzUT8twWjvqgtpb3Prr1o5aZcKl07Mpv4DIzZfWzlUQOemR4vPGZbRUw/+tvGdtFN85ThI0GlG9+
8oap7O+MaK7oiQFK3rzYpmLlD0AyNvanSyVoJeK5agHozAFcghsRPdUxflZqxwTkOqx/66u323Fh
6afcAO+K8mbboocSNQ2LoggGPCf19fjL1EsewMvN48RA6FKhmAVmTLEp2lcaKQEuUI9kVkMt+26n
TjDYtY8KbDjJ6iPc5a89BZ0FNHgxMYpr3xTBJmPU1a1WMvXoVHiNJu498G5bo9L2GAqRKYQtd+7a
Fv/3ixOedFPHWFWqxzEf96pTPzVaKsnkl3sHzDKaW5gD+5jRU69NcNpyc4p1LCeHnozvdXnSAycd
2yTsMDqQbBhrdct30jH/NKDPgBQzWtn4YMApgtbl2nTRxtShdREfE6fdmVb2kGrR+23XW6xOMCFU
UyEmk5gRK+OjlhSoL71j2MDn4pMkz7dtJCM6XHwuHCIV+QRElPndJDKR5EVKZruJsaAxsgO1z8st
mWdZ3VFmha/5wil6DANUiU2iI9z+l+nFmCPrPr9tyMuR0wKMi3xFHA7oktRlje7FR0UtwzrPf5na
dw2dXyXuO0gl7m5/pLXur4sNw5QeMmkwbAsrmpMibqO09HgduvSbP8bW2CubLtlpjm/6aF8E2SZ/
VM6s3yjb27ZXrmrAZR2MCXDy1Q8F8svNpOaIzvYwuUfT+NZPYMG03qhMvGjhhHAFDD7a4OOwuQK5
4OfmMJpDD3DIsUh21IzvIaa1B0NvXBX+oI9Ptxe08A4dJDE6YM0q6PGWJL1dbVYJuPGdo0Eferfw
FVM27bAMgNcWhJdAEesJhKcc56j2EUZyXvvBfbXbvVLIaKxW/OLK0sfg04WnJxrNY4wrAlODLD26
rw5giih/O8/sK3/pKLt82+AtfiwLX1pCWuYDMA1abotLsgFAKwSOwUxSc6pN5wg2B+vReyxP1lb/
Un1vvnBpvy4k8ab4UWc+8csw2UaywvXSLXFlYvoC0xHgA8DQ2vUZnwEULytn0o5G9EWlvs0Kv2F3
tz1l1QZyHQBCgZNbSKeppEoUvRy0Y209T3iPtPTFsGXOsnRHZMEYgYOGHwSRgMG6Xkgy1lPjlSm/
wcBdV2d55judbHpg+bFgA1cyBgmxnsXkVJlzzLirzsdMrZ/VkiQ+s9uDW/a7qNUpGBxR19SAfLcL
meDI8ixwcQoELQRJEJOJR7tPvYk6vT0cKYas7kdNnQ/gKEdbnrLu2FWRKcl0lt8M4diDoCXAuyqo
XITtZD0/E1nWH9POhZRQVlrPBbHbM1PNSnIHrJmCThjcA/Ef/Rj+ZS8On4YBMfj/0B+tFmV3kpok
aLTRCBF3ZJR4K6awhXySECT4KJgK8R/JL+nyUe+PIBAIjHoMs9z27VlSgl634uKm4arulojXLTQS
2xHovI+utivmt8r8E6nPt4+UseIPPJXhqTSoqeGS15sGGYnSyyvYUJTJ27WoWILfByQYNBnSDWAH
qJK2dX1fTHl0x7Ksjny4FvrXNmU+UlxcQFqeJxujne2ftkpZ0BpOuY0bM98VYPHf2lWdb5Oaa5sp
qA1OkOn+VuBNEqax/TqzKgvqAYbNJCJ3oLdCl8IuVX+cazAvuAVICoyWHRLFjIDJadWnhjHtoQbC
TLLVi21AIvQxLcRHoJCZCw9zrUiTtGnU+FgoZjAwPQTlZQiKS38mkh1ffNQPS1CEwCQUeLnFAdHO
6Zu2Gtv4OHXJ1uhnsL4V927OJCnK6oKQn5gAgrmY8BM81JigHwma8fhoDOjGY5Knw0hcBnKaNnck
zzFeJLl6X/AVoTqDEUk+Wy6OH1QVyMl6d46P3lQEbELvAgykBW2Qt1K/ib5HEEu/7bXiHqpgekb1
BNXLD/YikaMJoVFLkBhDjLdyf0cDnAuT6NCFqobwtiFxaaIh4VYbAGtTtQ6G4s4LO9ptZ8M4zMq3
GVReFWbaXbWUQBzE6+fDIqcGx+Qa2GnFuTJbz2JoB+XsTCkNa/PdmyWDL2sG8HIGCQ2YsvFsFw68
UvZzR0D5dLbbn5bzFE2yWeS1j4OIhcjHWUAWs8gOBvD6GKShIAFxthMKlSTTt2T4PEu1oyLVx2gN
YiPmCYWLBcWFWrMYeLqcetx18dOcs61CXsrm620XWNuvSzvCQeqLNkLlGi7g2T09O2oFJgNHZ5vP
WwGhDkjnQeTrLGSLLFCJq42J1dh2cyh15AFNL8mz177LpQnhw8+0mCpjGKGirWDMcyz0YMxzBLjY
ksTStR1DjwEVFEgiIVcTMlG7MqKytCCVbVvjtDXSuDsrUZR/slnCD8qlFf364urjYrImaLyfo0iZ
w1wZ72kH8ofbn4V/3MvQ9mEEFzzCB0Q1Fu/jRo+oOvaQkI9KD4P72V2qv7ql59uQEVEmWQ694EXg
5jCaCI53A4NItiesCXxQCG1czJ32uh5OJHW2Go27ezwFlSCOU3qf11UUMijfbKLCy86WR+fd7SWL
F8fHb4AiHNYMZq8F6wQYnWd9amOEvKL4nXde7mN/s8A1SnOrWo1sh9e8EnVEIOTwasHlwSPwZdIG
pWwDcygQIx6+NPFBU4+TTEBizR8vTQhBvIJMWDRmRnEmBWRXWmvc1GDxlFxJixb+x75ByA/TY3y2
SqSmqiky6DIbClAVpuBh131Nx6bd20mg3ZPQC+qNc1CSl6q9q78nYRbokkR7fZV/7QvHu7eRxTlA
+Z2tBKikxhz3WtT9vO0ba8cBJUSk1xA2RuVX2MkhZ3MylC1saP1b4+B5WXgP6kDuDaXdaXkjOeJr
rojBYJxyHdPPeJZd+4aht0pDQG1xrqrJt6oyxBPCrzC0pPe/by9MfI/xj3dpSfBC6PvmJJnz4qyj
+wLSXj9H97Vr4k1SvajFOzYj0AsZo/6a618aFXYz1+mgKyqUwFnU3fcQoS5cDPhrMqa21V1EoQhu
DoQXrpfrXWTOSOfZgJlkfFScIZhsfaMColn2f25v4poHwik+KiAgAVvU4FrSmVCVLM6Yy0BB0Qjx
opEMp8tM8H+/iBZunOYqiJOK8zTXrp8b/YMJ/nf/0+tAds457aCmANSfcW0Ec2U6FHmgFV51SVAC
NzFLKtgrX+TKgLCKXhmINbVWfjZUPOryA6tZ6JBuk8uGChadKfg1LGFIDB8fBORiUciau6k1Jzs/
N1k4BJiIGd7soNu5d/NT3myU79mp2BQ77dvtDVxx7CurwjUWTQrVhtLJz5CUDPOu36GQGoLbLrxt
ZsUZYAZkm/wdhWRWOD/R6MVpXJv5GXRdga43IEWWWFhdCATPcXIwaLrQW5kMpGSuCxH3XHM2RZI9
ACT1NERMkvOvmUFExQy/jkf4go0lAf8GmwctxwnFrFLMfLONAtrKEvO1/bo0I/i17Q0kqhOY8eb7
fpjBXCujZ1xLYPjd8N+V8J9wcT5ZVOqDCcmTs0KTL+iIhpB9PVBD30YNn861/FoDg7XX8Lbk5rY3
rB0qMC6BuReNIahR8U2+MJ26pZXFxZCfo+qsOHVoG4lvVAqY1WU9rpVbEILpeHegggYiZLHOVKQo
YplOnJ91c8i0L3k9FeoDnapEfRwNuy7eZtdu/1O3Zj8RSWhagBKxND6mDvl0ECFh7lXY4D5LprjR
EQAph5WamK2OykcocfhuNYUE1+OkzvclMw7ZxALIzXx6jxEPgT4BN7m33OPCpGWfRTjYzYDXQ/KN
0jGIM0gDV7VkoStHAvNQ6AxgGAR0qWI9pmtzdF1GnDySkg2KD4EDVnCMg33+gMMMrCA0om0oahPS
sijSNkOozzUoEkN5Wg3yuTtacyxDWq8v6K8lwT3juUF1l+LwoaEdxKzeeEoWxq3kcb/imlgPerzQ
dsZcr0jmk1mAAdBKzc80i5/iBkpKuf3TjMc7bcpOoMyXHbrVVSFDAxExdwuxtWwXblKoxcgP3VtR
7+zytTK+3Pa5VRP/UH7906u8Ptdt0epj4dX5ubRf67Ted+q2VFtJprm2bxxZhR4GaD5BiyUagQ6y
FiN4gFJ2m0ZM90k5IkpN2qG3rIdcbz/LWcgP8qVF4Y40IRnauRp2TnHynW2PO7MdJc6wtnOA9lsg
BcGSUFu4XlSXWvrYJDAxe2gp1CDkfetlGvcLWO0/6/hrRAhIhhsNVgLh0rO5M7al/ogR6/LohiOg
7kMYBSV71++7/W2X4H9TeJVbYLJE05AXf0yxRmbWJZ3tiOXnbCzUY5rS6jVTzH9hhXfUUOXHFDF6
oEJ6kUWsoW1B4Xh9h0IWMuvvDKy0klxpMfnGNxCObaJeghQNaZrwlWw9tXKCNxV7t36mZ2OfH/W7
epO8akF1ZjsZFJP/OXHvkNTivQPOGw3ETdfmGg+dL5CloTrXlNYx0dr6ANHZ5LFDY/FOzUfN71y9
DupRM6CQGv8LFRcsF3vFKecNb/FMtpu2qUFihm+XEc9vWj2Cku+s+rFiKJI7ZO1Q8/Y1UkTOly6W
FiDGMFEI8ORnyOduZhB6hlUGJjVteCVu9KeDFK/E4IpfooqB3qeLxh66bEIUARG2XWezm53H0m58
p54O1CKSK3jlUINPCH8bAvNg6xTLDMirW6d1bZR+NOWBZUAfJEhIsH29TOt5zRIf+0QLgZejRP/X
JitVsg6WYhepdZL4uF38ETncpw8z524FxSJ0lwEAEKJU2qSknVo1OzfN78lxN4UlwzyvfRaM5yK1
5lA1EFVeuzwIonNnsFAt60uQzTUF3bPSePsXq7iwwbPTi+zTnJiLhpaVndtY+Ra55DxMhQSNu7YM
wwbFJ9B2/NXD3f3CRJXpMVS04/zcIpeGXFAwJLLgsHJibDADIe3Cd8dXEb6FMU09ZyXGw5R906sv
IPnaR1B/sYCjya3t53cM2D28sTG8h+yLL/diObmaNJhUHbJzWXwdKhZYTJacrIQ6pHR/LYjfHaek
NospOxvzL1RVA6WLgygiW3Uugtj9hvLnoVVl9Hlrp+bSqOAIUzXUxRj12dl2Xqr+YTLOVSRBLa85
Am99cUYVIODEG8NKOgy7t112dqd8o2QQJK8ltcS1SwkACNTdwGDLNTsEX4vwTyzt6+yc/GEYCfrh
ALBP7ibDd+xwDpq7/NGQJUSrG3dhUriY5hYYSL2ESdSC2/k+zn/XveSdvZasXC1LuGuhHAASZQj5
nePS914g/7aNw/orp70JtAAP1EAJ0+C2my8GLnC/X9gE3/e1n6OCyUF2+FrJH8sHJ5u7Mzcc3+2N
fh/gAQeWhyAPI6nhVS9BXubinQquavE93BZWoWQu1gokyiaZ7rxGpqK3vjR0Kzhoi8tVCb7e91Uz
4jBlZ/OoHzCP/dD4wFqf2D650wLkTSENs6NsrIP7gZDA4J74a1RwzSyZExRmYXRk4KeH0sRBK6a3
SGumIB7swo8ndO57xbN3kg+5vqF/DQsOSmnTA0wIw0MQv9av9WO5ozv7pX/DlOOGhtGjdJaLh9tb
SxXc1Sgyi9Gc7y9y6/Yx3epn7/uM0VEVfAig1ZLJr66tEB8TnJ9YJWo4QsCkGqFqbhJ6tmvQkA14
z6F7IdnFtc+HkMW1wlHXX2QV7jQbgBu59MxlBpLNeA+g+kMR8h7J+GTtrIOxGY+J69tp8FnEOj+J
gMsDOIn2OrxeOIluCl13t1Do2cJ4jluWO3Cu+GX/jYwvtiJ7fHHfF7+dxd8m4HTDcLUoGKpCQcQt
LHSMS+/UGP12Um2I8xKwyMi4BNcCJziVUMNAfR+ZlOCXXTaUqRM39Mwqr/U9Co4VQ09rXyeTJH6u
W7JRXQDN6BJI7uVj5kw2LDl0ih7KrPAif+rJlPmu2bKvtz1l1RhU2JEboKcAJIsQN8Hnp7sdxQYy
9jsmWe7PDfviAXT9f7MjBDHF7KNB0RN6VpVE08LBi+rvwEDXtj9mvVFsbltbcQtgZCwMwYDW3wK+
9npVDnHAvwC92vOcp2D3hob3/yPty5rbxrVufxGrOJN45SjJsig7tuPkBRWnE4LzPP76u+hT3z0S
xBLLffqxU+UtgBvAHtZeq5ZSCG3oVtduhtbLVcj54OdAjwKUEcTh+PM8AcI2Q4oxOZOY2uBR9ItM
sFRa2FNkPJjy8H5/bWvV3yt73FYqiTgpgBol5zkHiW8eZzvaJbs5Dj2adk4cY5iJseNIGneMt+ZD
V+4V2AYcBCw8qETxNYGwZi3wJnVybilIOqoOqt76W2UkVhpCGXkIcdi3SAjXvqUJeBUmcJazx2+v
BLkQEw97ckYL24oAqxIa8yHCzD1Dt+X+1q6aQpi8lAmWyh6XWRo9Ced+gpNGteRmHQSWXwRJ99N2
44SvhMwgqsXdiLDShO4jlwBAXR5DF1CdOLPmRxyOXo+mK3ovx1pMLaV9KwzhfZz1jWhz5aSjIADi
VVQRARziu8qgUK/nue/js1E+DUNAMJSisd39DVw5Cpc2DO7ux6NHR4yex+em/Z1R026nj2H+nhAD
qppbz+jKx7qyxX0sxagpLkXYGqXalZPRTfTYatXoId7SfVyL069McVXEeG4KuW5hKt6PUMYB7xV1
IHu6sEHJFnhkN1mTbhDueESvLHIeolIGeMAIi/U7e2n3CwtV/5FTO0W0UFqAE9lsZ35A7XtMXO2f
+x9x1VHgmQYuM4gy8Bkw7cwUFMAlhKhTdyqb1h/mEQR7U7pxSa/EQUhI/2uHe1FJiKSyryrsat6F
djtH8Z6QJNtwybVsBOg4VMMwYoZhC75cVBO9pIPcIQ0BSZ9Pakd6ST3BxmZOig3WMtmJHCJY/yLJ
XwhfFnZ3KCOiZXb9BEWdCO56EWaTohjBDaL8JlT73RDhqMaD4Iki++qU0afPXFjk9rOkSB7CtInP
w/CBqU+Tvtz3i7XDDUJMRHUIg0D7zz2qOYD6edaw6Iz6UQbWnNkFcccpqsQf0Ic+mmK0UYNba6ub
Bm5IGVcW3nL+5leneA6TRGPA+lA//l3ZWWGrsaXmNoiU01+1hQLqH5U+6Fv0GWsn4NIw98LOXYjG
TiGzsw51NVul0uTnSnPq8nZLZnLVOy9NcW7SN7VZ95XKzsmbaNr0L2onLnHzv/1kTb9NC4OmOypu
ZAfry1tYO/Gq4ksuB/OiJiQIoNWCgDTD8zNaTISmrFoWeITarb7f2hWNfBVmFmXSm3dOSYSR6koc
nuWssToFCsoY0011E0Q1W/T8t6ZQEAaEALgpsiKUqI112ZoMRaC8mEqLyV12rKJhOlIjm70+bH5/
9SyggWggfVuEZEAXyz10dJhiyIbWQgAloD8iA3NMWJYHRlniTOKAWbi529+3ePvRTA3NGAnd6EWh
wuQ+mhGKTCHRSAN5BKCkVE/SGLlAuX85Tl/MQLxcAcYcFxeXDEO1vK2EtqYBY8/5eI4BYAilj/tL
WS6i64AZ0EvkhwvHAogBecWtehjCKK0bGiSUfBQQ2ei1xM3i6K+sfNTUcIjS+PctrtRQYBJkABrk
y/Ck8XmigQgL8WxOg87u3AlsLZ0PZNNCQtC6opeBmSYJ0sdqA4EkLYHBzUovzHIfDcjfcKImzKp+
9Yt44aG1UmuKLOBOnNzeenJWLhOsEtMywLQiQMek3/XBTlDak6G8RQMlABuUAr4W00FsPoJ0AZW3
BYM0KhZaQRubu7rKC7PLv1/cJ3PXRaaOBkOwcE/rIMJZqE4kf7Z1r/SlLRqlT56km029MMfFRhCA
kVKzhLnB/o9aNVLxqXUMeW8YJw3kEt7syrvuO8Fan6PYViRrrnaIP4ut+aSVMO16w7nvm7bqLIag
AsPKR0e1oQv8R3ludSca7MaZXTD9OZhACS0Wum2+cYuv3HhoUKBjumAAMUDP2R6gm1kWY0KDkVLX
iMDx3WYP46BYZNp6MD6x5PyWo5S0dMJwrd2UINWqKJpuBKFyD3Ew/SGJ23i0myIfMGTMqLADfCDW
rRz3nwDpPDAlYF52kr/rNYnbnSL3VWzlEWlBFT0MautC8b4W3WzU6soNGyTwbp52HXsWcsQfTjjU
lWILFKMHP3opl3oHxde4cjNQpIZuxpR5tKsIfCIWpoOVj4WKU31M20ad7EicpKdBxf1iMWgGbmn+
rroemNYU4D7QRgYK89rT5bnXyqhtSKCnktsryQMoz1/Y/E9MKUb7JqcQUG5ORk9Ta5vGP+UOM1q0
+quQwQL5qQ/WIVtU/qFi5ZgDOwjqaGNIdus4rjkGeqPodqP1jCyCi9OEThV6lsxmgJnKVraA4jzl
QfSU+K012hrOJUp/4G5KH7d0/27TWqD0VDjJYhgqQ9zb0fZsJCZGxAMKLHGqW31J7SwqbJ29Ulr6
UyfZs/LVQVJkyiCQwMUGaDuKEvyDVZCI9KxWSKCkoh33oAXuFZV696+428eXADQI0BuQCksNkLtY
i6IQaB+V+O5U6YO6LU0Qh5pMisEdndNv942tFHhQ6UfepWN0VIYQFHefZrSJm1QtjEDKRatXqCVm
QaKAlwdklUP2VlXvepJbnZZ/GcmC+GLh40BQAx15XhNBNzsJDzPRA0mdnbD+k2NsEF3yDf9c2Uvg
IcCKheEHAzz73PXdyoPSpXqsBwlw2OiEWpC4sdLq6311tNVA2oIqNLCSN+07IDDSqBIkLVAYwzi4
4lSx6ipEcO5/rLXVGOhELgwxAFzzpZyhJV1Yt60WQH1job60xuKbnCcb8ctt6rX0CBfyUKgf6Dcp
uTbqKIGVihZ0BNqk5lOlf2RlMKiv8PeNZ2XNFEJpxIDL6DJc4fqKk4x8ribApoNW+Dkt1mLTUvpT
V1felFRfP1dI77AgkMoiFuR3r88bok0GjKUFxD6mydHCMOi15vX+R1oJjDACfmGHeytBPM9U1jdg
C/Xm2lFnO/cKzOo7qoVXC/fh6KA36HVb1dKVDBZ2F8oFPNK4o/iATI9Ctc6aWgvG34RY7VG2ZVfa
UWc+Db87Jz91/yResxF0rnnkpU3u9gAqtShZC5tV9VZNP0SxBiP1xk2x7Nd1PIA8C11/CTO8gG7x
72BtZJTRHuIiCkALnfZH3ZrJXvPCSwPLv1+ElGJkCvLMEi2oCbObWjSOE+D7ljkkzNLr8T2d/0Uz
HmtCzWthG4EsGs86kxpRI2QzVRHLDa660Dnuyen/+CTS1y1ugpWi4rU97k2RlATw/ZCoAf3ZO9FO
Asl8f1B85PxO7IbOpsz6cnBvvtnF+ji/AMhIwiuM9ZHd7IWwl3+vIH91JP6SGIihVW9G6ksWfM8k
d5eASQJFCLS4guEwuIKVezGzskcmQi3kpO41AFnBk6HuhDNiuVqzDcUSP7bY9VbP/uV35c6+2cRd
2NdYdwPWO+2YgKZzfm53nSfZshU/UeQFGydwBT5+/WmXI3rhvUI793mOGzbINbO11F5qgjgD76Sl
CIz9Kou5sJVQDJxsjuM/KhgBfgxqX200GeStD84Fq50mIJJnwuLQPZKTxu4mf/ygiqWWluFiZBSA
iPRRfMDmt17sT+BKZW4jWlta82u34CftDF4VVA2B9rzejjDR5aTJp+UL6IfpQP3GVnbMaXeli0sQ
FVjwtsnPG1f+4s6c72EYC00jKDYCwMNja5gO7qqcGjqyxNEBAyBg7TYIOF3Vy0C9Z28BUFZSA0RN
F/a46qvYiMO4lE6DeF++DHYqWEt6miA1stKAnuWz/KJ/k9+FQ/skPyTfyH6r7766zZe/gAu/CyQE
JNaw4t4T3tVDKO4i0Du2u/hvnlpdZJEDKm+Jt1l1WHlwLlZ+A72pq9qcge7VAyV06qPoYhIEK97X
u+F3/TYcm3MRDA9bPZmVB0KBLNnCjAfAIaB01z7FjJkZYj3oQZjP0Gg3J5bHdiJKbPZUECNMOxM8
Bf3OrE3W7++71k1+Bbo6oH3AfICoBXkBd7oRdUZCUptTMJV/GWiAuugwaK3bxT/u27lZ4mJHQSUO
MQQ+G39sinhIRyFlc5ArfxVwhRgdgpU8sgaJYOpVdO9bu/mKnDXueSCtJs8loImBQdAcERorGsmx
rYo//8IMZr2QRWnQOuGj/8iMBGoO5RSMlZr4gjnHu0nRAcguhy0QwNrND1AIwhMCP0FGwwURfTMq
DdIz7bNQNO7x/KDeZ4B2dHJQmXokm2Cwmz1UQIyGvjG84xM7xd24JE7qqY6JFsSYiorSfUb/zNUW
R+1K7HVlhFtVPaK4MLVY1SIOaqHYcupCcwtjfVuiBYBXQsT6WTVFvfn6eEFSyGylXtSDXBSfQ9X8
XmTZoSPlUcyAVa+iubQEaAhv+OCNxysQKYCnI+1dkEN8AgpyGPDwDDWql0Iu7ueYCF5uJu1HlSj6
w6CW7ED0Wf513yNvjjOMLgDWZcBRAdnc8lEvHuuCjiDiAaF/AM2L/Mjinj1APA1UuHUeuQ1RtjoV
K9/vU9NMwypRQuLphhJdmgs1NqWA9AXzqKgh9UirrUH52/fI0OCD+A+9TwA1+G6dGubjkCslw2sQ
nzvX/Bme2Fk5dgnKdCh863v1W7ZPXvLn5Efl9SOe4C1JI2l5cK6eYO4ncMeB0ZpmFcVPmA79sXMT
K8wt3W2PyUPjgyX6UdyroVOAdbj2Q2+TLvYmAOCsc+eEJFKkVzqsL++wakug+zUdzTX8AqqVysab
cHvXLNaA9ME1AxzQTSabKr1aUrNgQQ3o6ezoNpRY2yB0dUfz2YNZggxuK+S47S5wNrlDqgMnORUK
bA527xTPnd/vFB9DoHbvbws53RyTT2Ma6hwgBAH7HRfEdRCHNtWsZihBnBKzAgm8ckZ+a8t9udH3
/SRH4/0G7yoaNWjoAdPHfbkKStKJMS5fDoz+ul/uk9lCDKeiC9z5wnMb29JP9kZ/TyoGn6xvACJt
3EM3RxRrvfwBXCynj5VYKYvjtk1pyWVphdpGcH7bOeBMLGfn4taZilYJw+V4yr7p1y+VBeaT3KMQ
LymO4uSN6B0cImbRZ825f93dvFGfhnHHSmBbAR0kd911U6oNaQanUQ30SZXCLvTnCC2p+1ZuG26c
Ge7shyYZwBOH9ak+O4cP2k77iJ7QnnnM9npkVR5aI2fke5tg3jU3xcga0GIImTDPyLlp2I2tkDXh
cu2JEGYYTpXNnB6Fb/29RKdvabwlwVYwunr6L61ywVPEylCaJ8YC8i3ctQE4wCbJ64ZPklLRSTw2
HdTMGs/3N3nVTS/WyqXXZaUKJFOx1qofjlQUvIR+3Lfw2US6OYoXJrgrRlOTkLEyYkjdoHLxCpgh
2DbB/QuiTXCuHiDfjRG6Zl/hSu12xa4+onjyvdjd/xWrF90yCI2Zc9C+3IwpY66oU2sxYUF+lN1H
aPx4kW/4snMqv0zRjrsN4L9lgAkFf9RcuXNZ1sXUZRNMgdzcIrVsT9M/nbRVnF5f0X/NGFz6kplN
Dt2EmKFTm+8NLzqojh4sMwq1HW1qC64e+Qtj3JnIVRBRygKM9eTQFG6evJdb4MK1p/5i2/iWxUCK
rBxqmFB989Ag6Rw81ZN3sb/hCTc1DQC5gCLEA4sg+5YRsiVURs0MLs/2JCDvktNAnTFHHcEjfuqi
bcFe71tcOWMoHi3izQiklvn163uaCagvmFEdBqEQ2qLA7HJ6uW9hzRdA3okbGdgt9Ot4wHyoQopO
ggRqIEXkhDKkVZcSjldXfEuy2aJIJeL2Q5NLpxf7ExRMH4aSbFSsVjzkP4OxWMwy8cTdJCM2oBvL
OAw0TFQWrQp9mdqa5C23v4nvl1AUZJ5LZwt0XzyGRc61YsoKIpwGxbTiMrY1LTDAxNPM4HESQ3tj
Y1dXtTCzKKDYWvrk19+OVG0dGRRn+T8RYOZWiVX4utM54XlBbjJ3aK3NOuutx0BPHPNAGBJAu+Zm
WL9LezmtRU04Na7SuJCXxfwM6p7ALf8smDNmDvjSaz99LbfEkm/PIAwvHJSAFGOu5AaTVGhiG5FO
OOnZQ1Y2FrTtDpE570Nzskje79siA/+ttgEYuu1W4msu+S5QgciQMIRxvculCBr4nlXCKasjFxzq
L1X5i8mDR2bBR2LiYEbDMRMNHCVbHN1rC16yNsgvmyDL4N0pyw3Q0c86PYWo96Cwb8txZ6vCz5yY
TpQXljIq/lSm3n23ukmNsV4VOrEoyIBLDYVebr2qAg5ToRBO6FA4c2vaURkepSbco3fq9OHsSUXj
3jd5e24QC6MZvAAP8D7xgCmWRFMYJwlmeETDEcb8COm5QydFfh+3PjTXN97b2xgK5kCQs7CuoKf+
SWZ7EZsOploZBYvqAKzM+yhM7Rx4FkxluXI/bJi6PaIwhbQJp2Up5X1msRem5GIMmdwOFYAlXtw9
aCZ1BrpFzbViBGPpADqC7BkbyNeBBjEO2yjuIYHGwj2BMriSUy+Mv8q/D3Axpj8WomnQrOMwcJfo
TOoWQuB5GRRx5ip66Mq0fbrvCGsrwWGDK2DSGmvifK+NG2D4MzAjydL7UA+OIL3oTbXB0rFiBIcF
FRGNYCbotgM8Vx2mS9QiKBUrFEtLylGGYeNGBrRyjJZ5d7iZiTMMsYfrY0R01uRM7ItgGsyD2Iw2
JnNsFFatKZd9kv0tpc334NavQTWOui2IfXS06nnEFKlomBkU98VgS+9zZhsPkdvv8g/laUAzSHkr
Qzu36fNmHeSmDYYhuEu7y4ZfOLnSmJVkCpSeUpI5PQXBnpRZdH4HBvfcQEjByMEGbRiePGzczbdf
cjGM44XZWLReeHfJFbMQENjQEzohSNg7h3RoRwnd1kO7ePZ1lgA7mGTHsBUQJOB0u15gSLV2JKlG
T6VajxakcUwrjSQ3H2U09E3oULRuOEh7QSa7sOzsgRKvgtDGlLQbpYPVBS+TgAgRMTDDE8xMkOIZ
ZjrTkzR1jdUMXW2lbfyR0rjdSHBXfenCEpfxgYmRRUCb0lNV0Pd6zh9ytqjV5syvIubcP/XrtlAu
BGEp+PJ5lIQwdrnc0ZGe6iSzYzylZH4SlBeDbYXXt6ELviPUhvDA4b4EjOv6O/ZylpNZhaFoShSr
mZGplyHZ8Ja1b7TI4wHYjyOIUOnayJg2mThAqvhkNtKOTcXjNB/zpvwfrXBRyRzNDBUCWEkyubJU
ddqJlaHZqfrlwUYc7svlcI5g0nBGYbChJ2EwHAo12hRmSmGLqes2BICZhSFXhT1El4uPXNwhuaEn
kowp91ND2u91kYHcKsstMw+JFSr0h1KN/2YDLwxyvjCM2igN8WKwCGVHzHYxlMsCsxq3qLhX8p/l
bV5A7UB3ovDPLS0czQ4zqAk9ZYPixdXcWd0gOmIb+mGoPZVR/JwXmmEPbbQv53EvV/ohj/svByL4
Eaj/49lDEfeG8KXS0hDCNxm8ctSdogABv8lMf4zUjZrNqvcjdASOaxFqMJer9OI7jgP4agoa4t4Q
hT9Ro78oavoSCdr/aGY56RdmSk0W+jyDmU4pkUKe1PapJ1s+ubWW5d8vjMiJEGVoB2Et2fic1MwZ
UuGxUbbCt7VbCUkj6usAt+Nq4syQro66TBLIqQifzPSXJPy9f72uZDAL1wsggmC7wmMpc65eJSkh
hRQhLiD5rtXUUwitACVBqzXtYowczfmLxsQY5aDZtAsIv268JWv7eGl/CZUu9nFOBLE0Z3wsVfoR
g5NykL/PlbpxntcukEsjXOiYRTWC6zmGR7TDuzDKKFFOdDc31YOqg9i7GTcerdv47mpTFe6an4kU
F2af0lNOgDdpAK1FCpE5xjS/xQTYu077ro7FFmnkxlZ+AtkvtpKEYQId9eV45YUtQNBjHn6yZovy
ZssKd+ermiaURQePrOSXeJGMHL4pCOnuu+XqB0NGBJ5NUKNhFvLaKyqM4WCOxSSneqgcQ5krd1QK
JJzCqwAsvtXOYM67b3HtoAH7hkoUqiWYy+EOWpI2htYhITjV5FXK/pmVb/f//qpLXPx97qJPGCNF
LtNl23IH4q1+KoO2+8SGoNQGawBm/r69rfVw51pgutSKM9YjjtEDE5rGkmfp130by2/mQ9/LPePP
bp5MzVzChjK0dmxgIlHeUe11nJXdfUOri/l8/oGeRhS4/PuFZ6vZWGHyyyCnbCJPZpicGZ021rJl
gvv+8kwECdkYAYXl7w4K6Cl9+9/WwDkAaNubpq6xWUL9qOlPEvtz/++vdNVw6VxsEvfF587s6YAe
win7qz+Jb6WnfIyilX437BJKInv5WB7aV8EhL9L+vuXVrQPqFlKWSICQ0F5/naIe5LgcNXIa9XoX
t8ZjPc7/IpkDH+P/N6Fcm0gydYZYnIrTacbW3DOLVH+a7utxA6b+zIVLCWQWKOddG0m7cRD11DRP
VC7Kh2wuVWfqmemkXdR+ueaMWjdkHpfkH8hAvuY8zSIhVaqYp2gAL1TWeIvaQwGqgPtfZqUTuQg5
Y24Z30UH4w63b3lP1d7UO/MUvi0zWsVTskNPMDBcJP1u9q0+tTZkY7esLs8pdy9cWeWOa12AoU4W
YVX1o13nS6IFiYc4fUxegafPXkNfOUhu4aVPKEEr/VOj+VuSYDcqyKAuvvoJ3HFup6KrZBk/gT5S
X/6pHoa/5NvojMfOZ5703Dya53JHHsOz5Io75K3Uot6iqdjaopVvMmIu1m42BHqiSxEOsZbGeVbT
xUIj6rV5yll9xiyDrw8IPUJt45pEM2jVEMhlAZ4D/aXJ3cihhrI/Xb43fkZbHRKad4lbSnREDycZ
ATfVtFEMOjlUxMPQz/pjOQkpuHXyuAOf80iM1AMtZ599qwwm6/j/eagHTSaJQd7pkNoVJqMybbPt
JsExUsa6XdgZwMtB0E4QHfyiSAomkigTeGdMQXcbs5fa1EpEfWqPUWKI1M/TvgMLmhBhZG0YhdrL
1UrI7byN+t6T5HgAd1lpmp2nm6mce1kP4iG7zmkdPqWF2kh4OKXUbcUmbyUr6xWmONSAHLNHOlMI
/2ox6hH1pOfZrpHSIt5TA8Iwdq30cbEbtKxRjjF6QJXXlJIw/DZToyZ22ea9cC5MLc08FaMm2WNZ
h3PyaKiNPnrzEKrSkWi5pO3CPupSG+CmQXaFUtZbWxnL5keFgXndksVRmGxtYT/cDVk3Ea/MtORH
xAYAQ5Wh+hjjikp2a3bq6MljaPSOPFRh7JdmMiU7aUh70RamuqZWrwmyDKKZmi4MWbkB+qiQ/ikn
tQt3Ov737EsI9r7JcihKj1ndZsTrs7EOlKQUaw/jLT2F4leszzaEVsAsjDl+QX7MSJ7IFtHzothV
DCSt+A4565/yogdNENRuRIhLhyJJS2dGHqdlVp+nhfwmA9kn2WkmKp0dt2XR221D1fl5VPO5cNXS
rFVn1mKj94cpVNkuTxUDU3b5qGqxq0ZTXbgEeYzhiUqazgf0wYTSqUugIa20ITUmu1I1mbxySmcg
tcXGWNIpI0pPpEAjx0q0mqh7AYHSx0DisreReoEEuE1mYbDLmoDvKm7lCt90rkrVlaYQf5hGwF7v
JggFkEMM4O7sVAP0VA8Fm6rmIe/zKLGGJJQ1R2O1qdljZ0BkTyXNNFsSjc3eMsBvMbmakdX1SaNF
ItmsLuLR71OxeB6nuZVfxKiO0CwE45YIZGUqgb7KEgqtSqAqL9LBzeHhKBwwCDEecvTkBB+fqu/8
ec7V7KhLHfvIzFIm56ZvlOIXA3m+bscQTa5c9Dyq3Jv0fqx3WYvMC70WmslWLxYR+izJ2KB1zmKg
kPS6bn+qutwB7Q0pvPJRyZVustJMFmu3MNMQw8gFi2s3HlCt9CWJAtxXjHks+5nYK9CJMcN08GIJ
d8N5LppUOUMrNXKUdEptsFsO87nvlLR7aigTi32smvVfvCqIY9mM3fSaKJYNh0V6tJUG3MK6AXzA
RYaKNdilTUymXD/J/QD0ozjpxqlw+/dmwIg1+BQrt30Q/xFDp9nnh4J4xNnCCS3XJHdfwyxaieYi
OAqA97XZEKGmnLeYqDZJOThQIO+tPlPBCx7uhtJ4Gyj0A8NuS0pj+as3VpHqfzK1QF+Vy1K1ehbE
DO2PU6i954bfJpUVS4/dvNUrXXmN0HRaAp2Fc/qGncUsjV4oVNk4GRBQqbrkLETDjgnMvR98rC4H
/XTgL1HAuJnRVkF5VtbKbJzi+VSlvzvylxbvafpx38q6i1yY4V56ATCdFoGbcWJ7FCCH1JqPySF6
zN7jX7InHKZ9icbGFrnBqoNcGOUcBG8jANY11qbqky9BXHLuZReylHgfGpC0DOmPho5bwwYrSTFq
xui+4h1Fw0HlHvdZN/o0GTUYNYqPhPRHZSDf26h6ybT8IJfd2/2dXTUHCVywaAPSedNvy2odI+dp
a5wEDLzZsZL/DKXpJ4D4O6UjT7K6xdu45pZoZv+fPcLl/D1N0ERc7GVEPIs0F6AKpn/T4nhjXat2
wKlDgK4EjzbfUAYp3iwPcmEAOt7FTkYmxa0L3bDBGNlb97dwJRxD5A2ZWNQ8MczwmbJd5K2y2Zpj
ZxL9RCJMgBV/jXKLrWfVAubIgPMHYPRGkgSP7aAqmamfFNId+6nZS3m2cY5X0NS4BbFZQPajcQEO
7evbUAlVEoGS0TwJu9HT/2KK8wEgvwqTTOEOAgYeAd+D4IutW7zIGN9L/WQL7bv2yS5/AZfapiGu
zKQMzVM1RR5CDJ9BqkPVav/+59oywx0wKZI1VhhYqKYVTgsxLmmkjphuCTHKy4bxF/3lcriLXmml
SezUxY4lHppf4UPzSMwnwdaP0WPtQv3TrbzaJ6DzjW3ipO78q3+sH6Nvza7Y+LYr7gNWQRXTDtA5
wHPAn7mJtM0oxOaphtbfW4N5oj9qN2/1SFet4ARgqAEpKOBk1w6ksVKYpoHiJTDEA4TtvyG63sjd
1zJd9C4geIvjpuHN4XpeeLFTZowmTrUNvpm34tTYEKWFaCNwqAgGrdjqK1DabkUKq0u7CFC4DZyq
TqNKhzebSGdBBDfqsNXMk5fkkPeWyxiIWxlifg1pFUzoP/t36R16ZK/Cd9CqmWfdqZxs37w0/6ie
cVhwXYVT+tXDFiZm7Vxc/gIufZ3Reqsg6I1wCFijXNJ/tekIxY/m+f7x++w13FspV61QtBn4B2iX
AqMg2u2LbBtWhuG5+CdIBkFdZB6Gk1nY0QETHI4YaL75jtyyeMHMSrBNQ7j1ZZd/v7i7o3maEFjj
x5hD7QzyG8CQX38droLbZdsvLHSSzFojwbZS8yHu0XQrq41KzMoaIIf+39eBO3h5rIRjHWn6CdEC
8pLYAoB0YxFr8ReQjWBwF4FmWbDD16vQKMbx0InVTv8ZHa/s5jXzTad2l3IKhozd/FXeYPNcWxa0
HJAUoG+14I2uTcpUMPOyU7RTr5eQ9QB77xFIyPTtvjuuxHgLVyjgnxDiAvcP5wBVV4HL3Ry0U1pn
H00z/gDK43tI02+MJK8oGDxmmOba+GArJw10+Ngx0K0gYuZTgEkrlA7JtnYqo19mdJa6Z9Bg3l/W
6uaBccLArYUZRL5EFM1hLVVlo50UEdqDs46Wb1w1XxbEMJBeQDoAShJoHSt8zDCVklkYTMRCUtpC
UFP4SzH0/292CxzHGkbJFtkK7l4a4hCSWqiFnTLR/E7p+JCJ8WOctl8PCwwAg8GhCUGbxdC1u+lF
nNZxmKknoTmoUe1AHdKJki0un7VPf2mFW4xgxrMSg2fyJAmYjvtb1m8Q6t44rMvB4C5Y8FgBAIYP
gkiOh58wJjZ9BHjbKW41ELF1AFDEiOc1XUAuoW99nrXe8pU5buNiFnfzLIfqqZj36vBYaSyYx2cz
Pc7TY1q94oDtumyLGmx1Hy/WyO1jNY95pZVMPTXxXh2f5uojUrfIHVZs4PIBVwZgPED98qAkSU0S
Peka+UQhkZfBt9U3o/j11XMKFpolmFkEztH6WH7DxeswgVBsmDLWBmM27A06niWjc+6buM3wwFeF
fAsUlUCJA9B7bUKMWjmpjKEOpqQ8DfIYQMDhJdbiI2XRG6vo1xvUy7Qp5k2B5EIawaOlC7BfDuhE
1oHWAYTaogxliaFiuCXGi7z7S7v1dDBhgrXKxJgpWLJ41TghTRpToV0dmIl8MLXQ8JlSYWFa9lGE
4st9Y7f9joX8aOlVL8PxAPJc76OpVVNaK7QKypa5Rf2PmdVYWHkUIBMBIiYbJU4H9cmNw3zrhMsW
gpIL4TvkKm7eJxqLUIKp6gChSvQ2j6LxHCb0Ry6O0sY9u4JSgim8SOLy9aQbxk+J0DYVx6zGwF67
Fz7A0mqnFnliO3GXvm5BRtc+3aUx7tZQWlXVisWYMcUnxGCPYSPatIJC1BB9HTMJEhakDZiXW6Tk
+f5Yi56i0hYy4kc1d8LsdyeotiKXG19qJUaCGcQSID4n+GI8uGCQOgPjjlUVaFbnRg2Y6RzDm3e9
hYbMkwhQqGypyPjGr78p13aXrb64Q2K5ieW4gt0CVWpF+IFHwYrU1/vev5J6XVvhsvNMolJYRLAy
B4MrguOJGFb70MWW5vauiPy1xMRHP1hbfefPr3P9nF0b5vL1yqyiWpxheAk9NS/1QjexG4zlzW7r
d7utOefbyOnaHHfM9RK9io6WVbDMKYVdZU31t42tvI05r0zwwKEFozXo6GRglKyXnfZl8Cs/eZwN
yzy2ruzJTv1Uv8av0p98k8TlxjTgr9BMgWwJSjyoQnOPQSJhpFJU4iKgZbSL9X5f66GHCpZL1UXI
G92tSt84Fzc32IIelTAWpeGGXliDrt1zVhsmyQVg8GL4mIc/a0inld0G1P52ipMzwjlJKtVN12VD
gSlOqbC0xs3ewEUGSlKr/wZWbVt6npdRTpu5xj62KH0ENZLTPg4Pm21xBcu5clful3D+k+sKq/Lq
85ewc3Ma94kLfQB/tEd36m3xgW0Awm/89coeyICutzfEjHVnJLCXarVF5CcFAnsb/npzVy8mQD8J
tUfUN2+GU+eqoYPRdUXAjvFe8lRb23V/0FhLfHrsa0v26IMKUqUPsvHi3o7JfxpGAoPKNNSE+Il8
MOcLI0qCBSgHqrf4HwXqPuGu+jU7uYcBWRAbl/r/I+3KdiPHlewXCdC+vErK1XbKS7ls14tgu6q1
UPtCLV8/hx7gdialSY7rNtDoh0JXJKlgMBhx4hwMWoPWCbNuPnRJN4KFr7ouRkTwyFHQTOGZAhNr
BP9tJBVBo/j9BvPOp/7XgH7Nl22q3BnwJ3Ffahnx2LLPzLJPfhbQtSjUlKR0CoyAyp7qmZ7zEd47
YDi23eFHB/uCp88iQ4Q9pJ4MEsfkA/gpQsgaxklmT0UwWyFAVwUeP7n21A+Tsgk18NKTTFhPUFdO
CTPI3kIyG8K5XGLZod0WzviyzpMCEGrqYk7lptpUP8vf2h/MB4u+5ErcY2KETHECX3MBkcmHMU+N
ZCgQcqcNkAyFO3+EnR/+UE6MxpkRhaXH6QWUypVrOv51P1o7oufGue9ZFuWs5B0tggKXV4Iwn4pS
gFULqM5A3wj96kV5xkzA0myhkxxMunlbUOI7CIHXF7HmlcBi4u8HfhzipHxebxDLGGZHy4Pwrv/J
EhvTp157O2/YSPf/Q++OZYBcIMWDCNPwqFrL+GhchtjacWoOtpJjtlX2yD4LiKe71i7bFzsRf9tK
gMOIlgnXh9Q13nqcKQs6sgm1qjxobKjOVbvotwb0ymiFgoO25IsBByiUMnD9w+3VBTNsQiAkDzqT
PIje9SMmluatulPvJo+A2iT2Px3qN7ZXH5R3/SYRcjctORw465wfKvOoh1oB6z05kp/VIQcBpP6j
mFw7AJex5qUu8YUkNSuuebFkFmPPgllRJXmidzCKmU7w/L7bfzKQgFQbgBzGjbYBhiM9ioyKbHLR
BXzl3SCxbW6jF9rcllMouBLXHMbC+CAyNRB9Aex1uSi9MaquG8wsmLt2N2utW2iNKxn0idaP14/d
yhVkn1ti6cbZ9uEG0uZGh6WhnX4qLarjRueVhsgxRWY414hISyBpaWcgFSHZUZY2qqdv2jvzUILU
1faMf+TWLx4KT/QMXPtS58vjvEOhzggCIwvLG1CmzCO3lAWg0uWzDF5/boJzBis12lSRsIN4HY2v
5lHxu6f2rgO2YyfdkXmr4eUSbkTV6yVD5pdZB8n2/zINs0v37MPNRWKpmWRkuHEA5voTbSSEr8HX
3tUbER/u+ib+a4pLfhWtxaxghhWW7W8jvI9ENH1reRi28F8DXE4rm2MM0BwMkH9M3J/q+7ArntIn
QFfq0mv2va950ad6I73lfg+0mS/CRKxGrrMfwNewND1PUmOGm6gPSrsBwXGOgCltan8efNLumQ6B
mN1r/Uz8Z9X8rRChckZmDatGsd7Xkv52MJofZCAf10/48mV96SlfrcEzT+kKk9qx8eUp2taqfN30
Zpflt4zGz5Nq19x3z7ntiqKkaH1caEEyUel2jU3VZAzaafn4zzSkN7MjqqwvC0tsgWgJoxyoAF/A
88G1nTxAox0L7LZy4wJOAPYUyAj0TD9iO9wYh+sbunoczsxxB96RlaHHdZ4FDnoTXuzUtjv2Q+z9
d1a48w1xIaDHGngHaK7cFHy3FUhF/jsT3LkGZpMCZA0TcW75ckVdpEkCE8uLDP0ByBng/9QAveeJ
yKzKtBI51UjQARZTWX36mQ3ddlZzckKjVlQiW3ocOBAwgWg6oHGA6jQXRzAKa9dQ+CSBUTTPWRY+
gwrpvVXyn9f37avSdpk6XtjhuYeqqJb6LOoJqgHatm7d+WDslZcQr4xf/bOzVfzM/9/z5ezy38/0
lIOsy1a8Wt+LQvOK77OfAlpgqGaihcUX+KNKhYLHgCUzimJG5lN6zqPuO+Dom25EHEVLz4cVGckl
Bj3RX+RTdHQBTDsx5DSQpO6pybv7zmz963u79gkZbSb4fJjeFX+WwzCZDHPsUrxlWk+tHlFOdrv0
z39nhDvBVLUm4pA+DRpSeXFM3U6btokmmnBfWwviEmN2ge7touUHEdp6dgolASfQxxQ/gNrUg2Sl
4ISt5B9owSJLBGhFBuc63zdQZ1sGJFmSTo0/fkoBad0Y1Ou2T49N5saP9cHwyFb04F2ORoBv6cyq
wZWFOivJMd8Cq9BI9Yu3/DHaM0rDhzRwHqGuaPau+mYf+u3gq24OwjgQj2IEz4XqxiDhBhdRN68U
6C5/D/fEyvu0M40wlDAtAl3VfJPvPswcwyrWTXiwvPLQYILJ2Wmgy9a8bJM8NXe6DSSPMJNY+eYX
+6JepmVaUWapwr4GS8uqLYSOYz96fkkO0q7bxcQFWbqwJLgsPlyunbto9VIpi6iHTXDN7GFR+YjA
FBrvpcfP0UNqsZlBTvpKfBBzxJhDEDmgyDyLGmf5RQ0gFS3rryVDOyZrQaRp/mmexj2roIEXUZnc
9tD/bivX+NPsRJ648ua9XD37ImfmoSWkRqbz9eWh1wVI4a/6GZlj/yx51NOOwy10PvfZMQ+kg0I3
os1fyV0vzXOxJNSLEmxqWP0EbcwcYsyvv1QPoPatWXgT3RubwW/c6gG4H3mPMeFI/Oxmn5e7jVCW
UaGhh4K7Cu6qyw2waSXHUocNCO+mL9mF/M7ZSHeTn7ryTb8XwSjXrpwLe9yKjaalKHLAHvj9on22
zXfVTWG4E4bB5L19gljX9Wi9kp2jNYmECzAdtMsXbVgj7jHzOLEvPLQ/2/CXORo+8Dp+C+mb3H5I
kw9NftWB5WLDGGrktcbW6MmP679iefdBnQZlTCCFgOLBT7nc5WwwTdIOnXRSi5lg4sU81HMoSmBW
jWiM2A3Q7CXgBfRgYaKGlXTSigycGygQ5ZVQMVNkhMsstaHslb7DSoz6DVBxN8xEdCurFjAriCsP
NIMYHLzcK7NNGieXsAwkyMc87TctVnP9czAnu3R6yJkiPwBVFAipMPlyaQKAbFrRSAbjgJL+JoV0
A3ThQUswhGdXn9dNLUM6M4XehILdAJCCP18gFauqYQAlTnTT0J9FtdM1QX9pbTUoELJREYZ24ivk
Zl72oLEGgYcxjW4aftrRBEwNdAdtUc7Ptp7ft3NL3OHto6KzzRykAnkkeWM8esnguMAGeIAA9KJl
rfgBSlgasCcW+jrAUVx+JKK2eSxRLIsM9VMcTW+YyBclWWsL0mVWMwZ0wkLx89JG00qjhCkt2LDU
+iEx7PhYkpk+ounQgWqybvxZiUbB5O3awiCuA4gd/gXyhdtFCXgMcLqACgLzX9HWdMp0G+WhKKlZ
udrAIAdhLDDIwS1AKnS5thaUuBWVMe7PKLHt93lf7ZUZHNxMi9LwUOFktaXUw5RVC+yqMNCveSUK
yUCFMK40nYe/tEXUkWzAvLS6Y/Xk7jDstP0IwMHo6aB23Q0HdS+JK7rL+wyrPjPLNv/sQg/lKh8G
ZWarHvGkqb3I8CVMB6C/uqtq17kXJW1rLnRukDvgpjU2Q9fJWOf4Hmns/jDdtuoxHi5hJpV618PJ
iu/gLFjQFgRPruHwLfJ8rknl6OAAN8moHlR7zPeV3s6bb1vBRQkCKqZCsOypSllhtMAFY+4mk54s
PQ0yLXm7bmIlLl6Y4L5TVDZEzZTMOmWa6QEKgNHF227cXTeycvmjrQ/lL6CDccQXl7+t5ebcUFjR
d/KmkfyiBgMvMPnQidsYngPSSDAdYahSZHfFKRC18NgFtA1gGz6udGaJ+ccmYjByBWow9uyllcta
C5BVOBrHPnS193LboMUvqlmvHDtYRsTE1A/6tDzZYtENaVGmoXlSpd7X0087/oWddkP6W7C1y8Qd
WwvST5AHMOpcHnRNE5CVJRiPwtZ2h+k5/6VI4FjNXeNRfeo2iqdA5tIoHyv1xlY2ibErX67/gOVJ
YHTA6M6iawrGB5sFgrODnqYQMFElFeP1wFQoyrtUCSDey2+oo/kLVAiY+9BG4Z/GmKtou45ikH2Q
jde4N72ugrRuagF2Vr4bRSkoDK60MFGG+RrRYiTbDh+v50mO6y7WrJOSWg8mwGB56LizUv+pLNMD
oNY1THAmtj8L4NGSwcAU+02oicZdV3YVVRrgxJB/gUuQJ9IwlQGz8xUGM/WkOqgZxStE+XbyxcpN
/5rgPhxJYqXPa6yzVAI1gdqaDk1mCc+8qhAwaa4Ury9NcUHGHHNTR76K1dzNW/Oo+VUQPeAlcGj9
/la91ffVXXgS3XzLgwGjiMwAhuDiA4HQpWPmUpIWQ5NbJ1WmzclKaHEzxGOJ2NMOblhZUIFOJxBd
mbmIcGd59r/oT9DyQ9TBi4e7ijqiSwmUmCwMJagJ5ENt/X2GqQ2m6DuvqCvQIF8/gyvxFRbBUwJF
HAxeaHzNtDIbZQ6HxjrJx2Tfxk9a69Gb2qcIrqTdZQ9p5FWlJ4S+sOfSZR56YZYvodq5VOfFDLPp
gZguY8U3/WFbvTtHxiotLBKwTOmaOS6TgvoyhiUSmAN34kdT/C579PyL5r6TTF9JG7cAu40zHPMw
87vJEjjxijvhFYSrmCmCIhBxxstCRlGoxkeNixJKAwA2DW9Tk3t1UUVuW85+ZqXfvv7hPWcm2faf
hVY2Be7MdmKdJqL7ugFyDvJ63XGWtz+zgOlvOA8eYfwbz6Zp2solLo8qjrw4CZQoSNRMkCut79y/
Rtifny1DAn+EEYUYfaXNa6PqXjj86PO3UI/ddrzPe+r/d2vi+gcK6LtsqWVrong7xINrmS9xqgus
rNxKDG2NFgWgkBqUvC4XVY6GRrXChBWtnz1KtD9OA8CQ0vaQmi6zZ6gXC8RGV78VqOvAHGOBLIif
NDDBXx72kGpAAeUXaFsO5kC3TlsLfG4ldmFdFp5DjIt6gaZrijSPI/BunmrnxWofJNs4mk3htbWo
NbbqFYxCnLFNYkKI+0w0dQDucrCcxiLoWQ0uMaW3CCgJqb7HxT5G2sd1v1j9Yv8a5IOVToo8icF7
fMqqtzG2/FxRGvC06LdlNe+AfNtdN7dyg4Ow7j/rs/h4kc+x5MhIPVVj2IS18aiE355sAIsQUPiY
k0fYR4+Cu+EMve5B0YGZPpnIT0Qz3Apc8wZIadJmErj7qltgaFdmin8GbF26e9dClMyqYUpr+n0T
YiC/drZRc4zql7/YNsaEDu1vXN58dyoD57rdkhHBItHdwsKJiv7KggNgFUoNMMDtWqj0VdUmvXnC
WKc32k8gbxBcx8s5XXwYyPoBKAZyfOSuXHCQzUjK1JDC1Q7l47ApbyLEuj2Tp1I96PjegVSHNTSs
nbntX60dImEi1KNc8T8WLNQvKmO8urjzFY7tmMhUAedpBARG+hOZuyCus43irmOmrYYEFQUvYyFT
VyQ1VXqj1k5NBj7mBO8oc5NqjUcsa5eT9+t+sWYME0p4aeBVhVohdxfiiUPVpMy0UzUledBV01C6
ZOrU0zDYzSZL0upJGw3IQ37XLD4innFMBBzzfhrb5bO7q0XeWsjVqJyaPP+gMt1rCdow5EHOfsWd
qFS0/GQMWogkDi9WGWOqnNtIg2IXE+Y0TlExBZBCuYn6WPC6WV4ilybYOT9bT5qAi27uE/WUjM+q
3biNGXr6oGz/YtfOFsIdsUwHlx0ZY/WkocpOJurOmXargQxqAkAsEqXbojVx+UVDLL2eM7amSYWg
sOXbxs9ezO7OitGX7o6tQ3YN/njUQUGff7l1eZxiWLYyFdBC5reqSk7oVGxrxDBv1iYbj9H5ODjZ
pm6m13EGUO36li4CMBu2Al0ywK7ACph8piZNrZzktkQDSQZHVvg6V7GXyb+GRNS9WOwmM4SSAqIW
oNAoj3LLVC2IeWTRgBw3OoRdvJuk+LmLFUGxfNnx1gElsQCjxdQHEAc8bJ9qdgKWxcIOOrU4FIYO
5YMMiozlfNsqb3OmQyxM2srpyzCepNo+le0YmHIeI98eep/ogp/DouHFx/36NbhMUbGBtBKfjaRV
DVkY8H0EuHp8MMDeTUCah7sOc4nEAM+CYm86XKzXv+lyq20T4/Lsw6KMiBrO5VZ3chbV9WgbQUZk
L4ljtyIvmSp6B69aQWEGYGJcdyhsXFqRqO3EcTOoga6MntbNfpXlO8Oavr8YC1hlRC9LA3aeB8IV
KN0oFdYZpPO4DefSVacTiC3317dsiZhErsiG4sGSDmYPTJtcrsaeoiqpC6oEWOmrUhs/zMreqn11
T1N5S5rcba3JLe1m2pq6uhshJyH4AYsgzf0ALtpgXp6UmpEpQJwrW9PL/HFPdtFdt7FdYNzvjDeR
vM/K94Nci4aBS1yyDBZ+uWLTKJt6UnNM1BV4aECDjcS5i7rT9XWtWGHVepCHAHa1BKAQrWtmk6D/
OgJ9lw6tG5qPjvz6XSNQBYaIGAIo4xywOIcfwdGoSjmZA3zGjY4sqISvVEREZbOMlTAD32CKthbq
klykHipwbVQkmwOjfSgi0O1pmqsmmOo05+8WBVB2PbfEBUsKAilqz+WMwvxvO3ltSuKV0WOl3KVp
4oYAMFzfv2UhjbPHZUEl5nMqyElMgQVZHU9K3H70qo+0cK3Tp4mhWLc6hdTVyCbzOhFGaekhWCtG
OnR0AoEd4y8GBYyZljZZU0DM0qU0DDRoAoNq4dtx5NIMt8TczuvBbNI5qMvfhiO5snyvg+VXsJHL
UwwrkDlGZ9tUbZR5Lw8VJjfiSpb6OehqeQ86igAjwQd96n1Zq2+MDtCjsb+pM8uVYtWdMZdLO2Ob
F/GzNcmCkLb6UzC+goPHWhWLiEYiQCsh2B5kyn2sQDylFeWVK3ctVntmgotZgOm19jAjhDiNhQSs
3o0jxOmdattruivNEtj+R9eaQzfu+y0hxX1O833dvrW55tNYFuSgS+wJ8+Kzn8NtPmjIp0FyqjmQ
GvsRjK++1ncHaFl4E7G81rR8VTU3JJN3XUs2BIxzEvn2AC/7CTYTxMOlyNq/l98fM2xDqIKyPADf
qdvXkT8VooGutV1XbEj8IW7j9l2kbDGIYWmVw4YEeMaDsk32ZJNs1DdoeGyn0o334118FLW8Fu8k
UBGCCAchnIGbQYZyubCEIpORMuxtk5XuFBEvavpNOcf+jOJoTv9cP0eLmIAxMowooRgFlmGUKrnD
mslymvfIfDE0L7lUnlzVAGBKhNpZtYKDwUScVqDhs0ZqmZodTkj1w+ieOvpMMkH+t2oCLSY2FwdM
u8lt2xS2jYRezxxMU+/Ko+FpWunm2rfVJ/DXA+GJ2hruckZVc/l1wOZaOE1qTIGjS55qoUttKS5u
fci8pH6jqoKxliWuDdksOv/MJsAVSJku7ek0zbLcGCYAi4tDexoiLzN3c7lHvwoshxjKLbd26kn3
dZB/2h3ghm5iuyIGbnaWLnJr9iPQxNLgmGiZ870sXYqdTJFqRB/Z9CKHbNOsOFQFOjHk1em0bRh1
W7MvBLnGMspwZrm9NmalCtNMnjAgax4tQB46l8EPoEPsi8fmFseOM8ZlNs1QUKM2E9wnKrrbTX4n
UZTr2xk806PrEBFeZhlbOHvMn8/e8ZlFlD6dojlo/8GoPPQjtJvQx2cGt8M/OpRS3W6XbI03WdCL
XdxVX2Z1pFUYkADsgctF84Gig1aqWRCW96DYBrDi7XpAWd/Hfw2wPz9b12AnRZQ78xSkTfrY99LP
zgZZn9N+mliaMYeC/O2r2Lf0zX/tcQck6+0hA/IT4dIPJ6//GR5jUOOXz85j54IM4DUFQ8cjm7Ms
P64v9P/4gv9a5m4gCpInZx4buOdtcgIp+Kl/Rl8w99SDiQHW7rEhbvxLNMQtssojvlEhGcyZfUAA
MWxPwVSUscGh3DR76WHsH1OwkHh0J/kihO0yvrIYAAYwVBZQXuBLW7giwQuPh0uAmiwUhGbIoY/V
S0NtEQ/BmiFIt+koSgLpiXfTpQOBRb7px7CQ0dJ+acFyEDefvUiCYu0UGEgfUBb8Esnisv4km8dY
D6sM7/Y28jqz+pnZurS57iCLRwyOGm4LxrSK3AEpyuVCzBAgJrkyp8Csuj00Y/ZGrN/ps+RNbd4K
0uHVBcEQqo8Y7sc/l7a6uS7B7W2RYI7Tzu/a3HJTPa4EeLvVT8MyImhQQHTg63FzdraB2FDThGZT
MGrGfkCujdGDDWAyf7NxKHgDcAe00aKqUoLHyswNBSGkfpjN+qYZwFQ5da41/Lj+hVbXc2aI/fnZ
embFntDzVbIAwzRbqqH7lwzxNou739ftrHoCRA9RJmOEgPwccdlC6NpO6BTQAfLBBvUyFMoUDKrW
uQjzy8IdHw4NCAIiNUFLbqHdqtmgYRmmLg8wkfQrtCtzU8bNcagxh5TXp6FI9z1I2AXet7qPaJUB
S4dmCZqPl/soSVUxqCibBmTuQH5iT5VbDngIkTISeOBq+AOvzX9MceGeylmL2IBrGvz4vu8krnWT
+mB0x4hB/lYc92IuHdHiuDBf5CzQ0ywPlCm9T20Hef9gPktdI1iawA4vkyW3DdXDCKWVcP5ltE+R
+Whaggb0svbGQhKr47EIDpwz96HqurCTGmXQoK961aOlpGJE6M0qTbccy70xv/fzByns2J2R2WqZ
+Xz9HKwu8cw89/GyGhDhdEJlQNfq6LYeRurLkd3sigTPxf/OFPfVIDWW9WoTZgGK4Qdom9xPRr+f
lXh/3QzbsMVxM1ELw/sJ9TA+PS9GIkV9hWynC987wq4SZWNNlodjAqVYQRhZ3T7EdyDgUaFdNNxn
vVdsaFkUwYiMKhsTl0axF1mi5ufqXcJELC1odC6Lb31pxkqdhySoQhUCTW14KKxO1JZbM4IiJfBV
KIuii8Dd8n1sFlNk4WltZSBvstQjKAoFqe7adqELB05R5CzqohGNR5qdhL1GA0X/rUSppzXVVi9F
tLxrAReFaIwXYlByyV8C3IPW93Y2Bp2ZvFAjfu6L7mWYYggyqcR2MaRs/lDHSkAHteZ3kLXWkcAz
phueL3A2Y2jrVHQMolR+Uts2c5uaPkKl516TjI0DzRzvuqOvPsZYoQVwQ2AO8Rq9jPFJmIWAtKCt
yXha0rf+zngcXm1XdRuvetYfr1tbuzCZ90H4CVObAN9fGguHvqS55kwovJBdR9ENTObXUpePY0v/
wkvOTXEhcQYHUzuDfyPI5Puqw7g63s+amvrXF7Tm7udWuMg3VIYWaYD4BdH0TEBKgXkCwQda83bU
QjGyi4QTQz9cwMtsjF1rkzmAQQTjby3qlIeaDKD0d+Jid30xq6bAZ4oePgZyQPty+XWKtGkaydZp
YJb20ZkgYGNKN2lrbP7CjO3A6cBHhEkszuNKswrNasiGIJNA/oB5HcOlY0Q2jhWZ2+um1j4PuiZY
D5uPX1RZDMkkYdgoNEj6j7zp3bkUscwu+XNBY8s4ZtGBBv5rMbQNcR89aZsaUdWObsCdfyOFdXmY
YrCFjEXlJyV9KGdza0VjkFqh4DytfDEYR50crJUgEecT0LSSMhlwJhKAG8udB+oXWuXaZvN9L0dS
gfOqYBQMjRsuqEPEuRnyLEMtnvSGa5rFH8j7NYJvtbqWMyOc97VWMWJ+qcFaMvsN0nCPbYzOkCQ1
gsrCSgxiFUsZFS+k7It2qFraBHXuigRZ+q5X/YY65qukt7+lVP2bbTuzpF6ep0aiqOYPFg0GQv5B
VzR1rUrNBKdpbTk2EClok+M/i0fVjJ45jYwI32aCEphUgp6s8VQA6Aa7EyRFq6bAHoBSIXCpC67C
WW4BAoqtFIwqD1Gzrwdy1+Sfc+II7Kx5AqSpZMgpo+S7QDoa4yAV3TylAQTEDLezi9pLJm3ypTL5
cz0+rJxetMaBk8KdpLG7notFndXUhlXRKtCnGknr3GStO2Imq3MxqUpe0nCqj33Z6M+gJ65l9JxQ
lalUIxF8xOWKmcgkfghjMYM6BndZ9YM2z1HpjPcDvaXGsc1uw/Th+lLXTKCbghiFaU7Az7ibShla
PbQkGxSbKaiBNWdHh8mPxkHw7Vbqdmgga46FiWJwlS5C0mx3mpPOZhmkB2Orlt58oyXbsg9C4Ei9
HmXefCulO5LfPVXxvhdYX3ooUzjAsBnioYEklwtUqtq1yDvTLBjbB7OLAXGiN70BndDBebm+nSuW
gKgAc7Vm4FkOZ70824llUDAGt1NgdGRHi1dDA3Hvc9x32+t2ljcYCk3IlVA4YzNtPHhjrOXYtCM0
CM2h/9F13fPkVIfvm8BacIcxzaoFJ0iajXOjNNIU9FJsNW5ptRNYMTMtiv9iLaDeZpOdUHVafJ2h
BGQvHUqkmqERTGHnOdX07cc2WHAADZaBxAJNDb9daC3USdrkqN1S4y1S4s96lh7E2uErWTPsaCgz
Mkme5SjSWA0jxJbSKbAbPHY8hBYMNKZ10lpeI1dp9w9xIlINbqqCaCh1hzI38k2LwwEJzDAvh804
UT16zAqAjAS3zopn6ni3IGUEGSj0KbiEMckKNVejar4vh2SfxdD3SH5ps7atekOQmq74Jh56UHuG
8Bjm274klM7KbD1tpjFti/nekZ/ogEkaQQq/shK8hxGrAKBeSxRLoF56SyXBCJB15KKJQ3PQexbN
yZ6gqOURNczjb0di+wv8hnwK/WfQPV6e664fNbWzATtIINIV+8WUSdNOGya1C+gMGpRvByxcPQ6m
BJHDAdVnsKh9toX6rEOOEnD7k9r3zsFq4/nH1PfJuC3qWI2BxLGq5+unfXkPwHMxf4WpVVDCYSzp
0mLUdMoYQXU8mCUShDJqpOF4kPT+9bqZlW+H88FIFixMjS/AinpDtGSWtTkg1Xwnl8MxJBMktae9
GiuCXuq6KQOnEfgXZCXciorCmFOi4Q02MQEdQG1o9yHFB8h9CsqhK/7OJjBA8A2cG0SCue4CFNZq
qHNCggETXYMrjenvoi4EDrH2eVikB9qXoVl5lL2eRwWyVrzBurq5VykIWpthm0X06fuf59wMl5q2
siSB1NaggZO/SWDWUqzQb+p/8Cz7fjRCvsEerujLoCTEZTZdA34wTJCmeCAnIEN4IRh0p+DGs0T6
ZewvuqzY4dI/M2Rzfh0Zfa/GyIMTDLzpk+zpcerG1efQvLWyKMtZqmDhNcmk0iCdgzQH/YxLa1VY
TUimzDTQ4tBDg+2GVHEJcGWnHEy9N3cq+N683Kp/5m3rk2nOXOpMIOmrP4bG6d3ImX+qbfUpS86P
RkZzv4uhG9cm2W5K5vtObk4aSN2Votg2sr5VKbW9UJO1janlAn9j28JtGzpy4HWHNiGuTF72jUpg
2JnLWkbmmWzJlPigjD4OkMggZejVpYKtdATXxpcg7KVN5ttshASUH8g7uBirj7MsS9VIAjaQLnsT
jvWDgmHi2K0h0OCELvLLGBDEKOxCDOjQMrk1W0ttvGk00w6ErUWi+YNul6Bj63Q8SDw8gcveDRsQ
x/mSXDvTLS3Gku6gaky1zi0GVNw+dECt1N2UD4m91ac4TsB8AD40t24zLBYsHercRe5cx+NnaTVy
vCsgNzT78aApL3YCZt+00KV8Y3ZSaftGGUWtb85KQ/apFDnyKaz0vttbhWVldxHkPgCeymeSbcYU
1b6NOdZK60lyBQLwAcRl2XOaSDXd5JMkW36FkYX+J1GnmWyj2sBYsw0h7myjz2gIYUwOfLiuBhQD
HicKxmr9Obao5YdZN9ZbXFisI21GgBuWYZfchFU7mwdHpjS6gzpNnxXbOokzANQlJem2it3pRQ4S
/9KPWqcYfmSzTcrcVdTu3XJot9WJ0UV3daj3H8D2gN8gn4qKDl4GpF3pzvhLileMQNvqQY8nvftB
IlqrlUegV1S/dg3NrU0LyqzhTRuzNtpUiTOMbtgClLgptdpSb9uiBRjpekBbxk34FCrOAEDiJbxQ
75jGvE2GYSaB3uevMrSLSrnfOw4RFFxWEj/YYVc1nqb4h5c1izv0vjrw24GbMNzV1rbdMXEA7Qhp
ENOvnv8CFnBpj4ufZMjy2JS+7G2Hjdq6mf9Ywiaov3yzAOOzdBDZXA5JQe3BYYP9yOxYeYkLbopT
kyxOUdKaHvAm3pAbxY2GjfOpA1MdoylnJhtGkVLYfuQRv98rmJ0mGxFtCLPCRQn0ECwU7VAidBYt
mAgwRKWTcyQp4UjdlIBQvwypfRPpUe6OU5Qe6lqTdoklb3EURS1xkXV+DwoQZqRRge8M2XEj7R+a
COIohebaM1RiQ7R4zd9I3nff9mJc+irGLnVwTi4Qp31sSQ7FpGcwlsNPuSt+I4T8UJT02zkg2siM
DgmZGfDrvLpuTzDxr2hpGlCAMbcAhzRbaIRLvmPRUlBtW5xLhlgHURWGSSBkvRh2a4xE6YqIRIHZ
3Y79SR5vUNe5vmmLT3Vp4qvGc5ZDQwa+0Sew6QRFHu3SpLlNY+jFU1y33aeFeUUUiMHbLxLPEyzs
qyV7ZrWMqygBHWEU6PYr6I3dLLkLcdVcX9oitcU4E6rkuNqxhegJcVUGoijJnJhjeIqk6IcD6fak
0I/yFG9iwCaum1rZxQtTXHLb9oRkeK2Gp3FMpK09DLEf2upTMU3HOgbTr9nvpVbJPMOZBLnoIgVh
iwSbBwoC7CXtcEctpEUR9lkfnrK0y7d98RRTuX+mCA1bGUK0G8mq+lsU4UQsUytf8MwukLmXOVzU
gBvILBnxmFLYeFeCsatP5KOjTH+ub+2yJoYV4o2HRzlqmsDysM985iu9Q6fRQsMVZDejPzMW2ekI
ppv0ZKEixsQrEgL9c72DnI2wPrz2Xc9tcxdIisGAoeq78GRqZYXUI3xMiXQLOreHaQqPbVF5mIU2
3aoxCkHqv7wr2bIZNga8uYCt8O+lJi9SpSmxbJO41aGC8lNq7JgqWX0w90Xviy6uxfvsyx6qxiBF
BqMRPwdIM5XWlZWHpxYjFklzaMjv6x9y8cbgDHBnpMMU6GzHVXgq0Tb1i6HbFDKARVEaHnFWbnJ1
eL1ucO38Q7sG3SXMdcA490wr+77Npx4MbwjRlddG6j6O2k2bFB9q2EWCFGrVGBiLAC+CKB/gPpde
igd2H2lpglpE+qKQAHWqTaQ+1oWw5cwO1sXNzmZoUdYBmybKRyhHXBoyI9LbsRraIEYab7U93evu
7A2HZidyCGUltFxY4l8aZTnUkQJL2e30SD871Afc1ou38lvyHG713s3eQzS6y9jt9yJVkjX3R70W
AgJMmX3JS1IDz9caOYzTLdNgJw+hn+y6Y+/H+2qXiPT/Vr4eeqqMxs4GoBx39uWmNuiXjKFmh6em
bp19ncqlH6ZRtY3DGHT0UqIIKq0rhw2JMFpoaE1bALJzZ8EA74TZWCo4+qLmVslKb5i+zRcCOBiO
Mp71mLteCv9p2ggsCYp8pwjH3S161A2MKYk8w2hEA59LLkDOFucpKnCi00BhKzuoXutqN84H1Meg
4K10bpiCII96wOT7an5XjZjzc6U3kbMuNxSrxYQf2nhAFGDw9PIDMrIpqidzeKrj+sUq9to4PV+P
JkuYGBaJSUILZJtIqxeEh32sNTSUAciBct2hf869zs1cxcv28YOIEmh5ubLHvW4g8KOjgP7F5WrG
mtgNiCTCU2KnKFwkfa5oXq+HWYqqQtqI2vBr5pDIAr8KR0FdgQspSGj7Li5LeCPGJf+HsytbjhsH
kl/ECF4giVeSfelgtyTr8gtDlm3e982v34Ridqcb5DZCEzPzMo5wNUCgUEdWpg0Ogpspo16sma/X
t3DVDpukZSj7JXXVFFogsZlz32stdU+L2iX1SwB6rutWVgKGfwZ2/zHD/NpZwDD4UgLRWfaSQbZM
cZH2tfqeon6AiGFwg994yYkB9bJCcTBIJMq8VheJJ4CpmIHznCeu6yDKmlZE873SOoCwfhNCXqjs
vg08R1LAHpp/rFDuhIAwseszXcdjSlUXc7SeikkbpRSx4K0uBj1PkENhrB1jkpdb2bVxSzu8AV5A
JHoIDQyzBV3qb6qpoIJ+xbKbDH1rtOsYFgSdXFCLXtpq6yhsEQ8RD11D7VZtaqvYWbHatTYwT5a/
0evebLeln0KTfA5Do99BareuNhKYQETY3aU7wdAUQKHogbEkj4daJdLY+MqYBCeSDtWuH2MF+qyV
qAW0fGDRAUN5H0JKOjDQ/FEBRXSSJrMFK8VwCFL1B2pbdpA/qiYqFSFweb3IsSzXhWIym3WFa2HC
y9wezyQuu9mPIWXftbrTTFIAFdPs21Nn4AfCICR8CVwKGKm5nKQvI6Oniq97nTm9kxDzwkC+vIIV
QHTV15aDuV1Q6+JrMWjF5ZHJOnDe0BKG0Ga2JfmY+3+u+5KV8w/5YXhgcAMBMcnnHpaMx3PSBt0b
+z557rMyOo2REf1S68Y4XDe1thbU8gECQZaDUUf252deC5lPnYwpnDAilD2dS5DrxCJ56mU6g274
mQ223DMbCeJT1MSQU4wU2tuYbMQkSRzrqJjisUmTLfSmQULZEr3AI9742WksfOGY7Nqenv8ILp9D
g6hoMoKFYgTZ2oWOYmd/GLihBNFA+6LaJbI5EVnESjh5uXLupADJloTg1sHTAymS6FbbR7thK+1i
xK+Q79t9/1OiAgWQLboDyFq58y+3QWCS0KRemt3hhm+LWdRCWdvDMwu8++9alGsHnVBPo5GTJc3G
GDBkHQmO5NfDf5lrgP8UlQUFbfovMtbL82JImOEJTBByA47y1j1UTuhCPgO0NyB3ZhsnejuXYTjs
sZ4u67+D3pbL2PIwT+ZhNqgHNfLRUXtZclFu7370StA5IFIbBMWTlW3EIDNziejmwhNz96Ey1NrM
8RR5kj44Gb3NoQc4xR/XT8PaLgLJg3gNMFSWyXNWunmqckzFWSiV2OVnflA30I/U7OJz/NscEJo7
IhGolW1E2QDQL5BSoLHLU5t3WVH6Y2CZEEFQ+mdIw2fvYTTUdz1mUu5TtZLfBStc8V0mylAoV6io
NeOmXZ6TrEnjpOpa8HR22jaYiZPS1C6Nv3KCcR5FUh5SSduHUQ9AYoaG3+wkJGjtttZ2+IHbb/8Y
VKPQLSUq43UHw/vlj/GVdFJowh4Fu3gpHpNNmThzAV5yidjJb8bgKZebTiQEsTxKzKqJfhz2m8UM
l1YVf5h7QBV0r28Ps3qso307CKrBS5oMIKUQKOBNBRBo2VqQ0Ynr9CLQvfyOKePm6Na646/MmR+Z
osa4SwPHD2w9s0XzseuWGQoYigaAx/Bzjl1pYjwW19arP7GnH8EtsKWmTTxwHBahqzjxPttGLnnv
RITBa9uKrwh4JpqdmGDn4tyBYFYhbxLNiwcFYwN/O6ia5RjnvH5m2JG49HOI8wBllDGHBv4Wk7uh
JUElr4UaEp55qgKRRmip/KTDDFbm0aINdeqCRhR4OCNr3euml3cVFsG1AviiAS5xnlQ30v0Ray9l
rylf5uom7j5ybVfp336RmBXcCJXx9uJSXJ7OtKXTpAe57BnqA7iMwlnk41jBgt9BpnShfglrwNFd
GkDZd2yrypxRa/cNTNxPcvdeJ3n5k+QyZORlGdyKah335NDoGUjTqpBQB/ULSCDUckS/H+eiw4Ta
B6rG7MTywVQchQbaC9rszTXmMbPOHWIiSDOXHw4mcC7ZbjI2Zu6tmsqeTKYWzyDO7WbF7v0uTG38
koSAbEAJw00ftfA8108L28bLbb7IGPh3fwT2GuUPKTjpkuwocvKkTMW+lkpX9XcS5jNAjegOUvT3
utXl9QDolU0LIZ9lMBSuWlXSmlCINEpHBIm3aHDYplIESFQyO1Bi1Ua7+vd1gyu5oIV6LSIP1P+Y
Ye44WQFwAM3YwuLob7NmsjsIeIV+94JWlWP40pZEo5vO0C0q629/V4asYCRLOrCjqMJcnuTJMEKp
x2jqMQLWfU/MeTMWUDmk2jQA3Sl6OpenCBVqtPZQ4oQTADT80loKuGMuS4QCTAb5iCkw7kvFB3DF
rw8tjVNB2XHFmyomHhHMqqNdtHDjPdHbdJrk2Rsr/wQ84LHUgt3YdQIzK9E2UXHzUNtkXhUjJJer
QsZUydQfNc+kiE3lEbwcKu3/ZsUImlBJzm1Ud8eNkQDhLCfm05gqvdOZsn8ohk6k8rgSfrGRMBRB
2YDnshAKfGRNU2OcvPkTI53qxodwgQQ49RxC+rx4lyEuqgi1fVeqhQwThKkjChFVcFBzd4bOiaSW
0TQh4YDYNBAjx3Y/bM2b4be6J6fr12V5PzESBswbBI3YWeLvZyWl9VSoeXyi/WsSPphZZVvDm6I/
ZN8fasZoE9D2AKlDawjegFsWGaIxGusiPNW4DlVQu5Xl280UC07Q8lowaiGg0aHAgDvIsyhCmWdO
03QKT7Q13VbNHF/Kt6ae70S8QsvIFYZYVQlDGRYjKb08qb5GhsZqq/AUT1srK17B8Pl8/eOsW0Dg
hIsHmQceUawVZmBJSR6eEDze6RN6a52Il3R5rVFRBUcasgt24XheXsjzyLQDc+ZpHsZ9HWT3uZw8
5rEoxF35KBdmOF+Fl0cKyhR7pVex3RsfZhna8nRqM1FZR7Qedt7PyhTpmDdSCyqzU5g8K8BOgcya
JKKi90pMe7lrXNICVSsTCsewQmzts/nQ3GpX/mot2z9EjnWsflSY1z8C0vftmcQvlhmUUhR4BVR6
uAcmzpISrZI0PDX9rDl+rd8Po/RQpvq3ZXaYIUCIIcKNNwan4HIb9U5K+kRBsFANupvG/S+r1H9c
P9wrngftacQFbNabqUVfmhhHtH4whBScpJK8TMl00wFXb/d6YTqtChRiXcNFXDe5cp8uTHKnMM70
FAy1RnACecjPwpqfSSqCES91J9jOIfj4mn1Ei5U7gEkcx0mgyMFJO6Zvycv0Ir0mz/Xeepo6Z95Y
e7Fm6cqTeWmS+1gllHXCbIRJaIRCZny47/flBp0Dr3bkvXm4vodrnw2pOmRE0K1GYsXtoZxkQYnS
fnDyQVbZD/4e5jEzH2wjSbLDQCiCveY5zu1x+1mgsjoqbccWp21TTJKWbldu834rHyBtsfNvR2Sz
6rYp3QD3b3N9savGQT4Nbgf8s2DkrY0sq+N4xMeccycb35sgtvM+Bb3xIAgd144m4Mygz8ErjOo3
l6ySKOomQ0XXAFCg1gF597sxx4K3fnU1IOxGdIoK2aJX11R1W3dJGpzUGOx3vhajrhLcDWVxV6uC
U7JmCpwKOgYr2Nwbn+EQJt4LCmrpGI3ZRvNnNwt9u1KgbzmKpKLXPD6wDKxbwHBUfL8FiIapM/oi
OOUWit5V0Pe2kqqPuRUIKALWDGmMIhOgbVZl5+KXLsB4XQoe6NNcPsTmPQURsm4I6jRrtwvNW9Rq
VCTcy8wwnCEyGWc47Un3G+WoHOSpSn0TdokHQLe1RWg8C/LCpUlwAmDmk8WA6KLxFWez0JS0YkkL
RjJtq2xsY5RtTL45Df3lC9kdlgeDWcMmEjRFQFrJnfM4Asy8DFN6HOYa4W1YZy7aCRs6taFNoqAQ
LG6loQt7UOqFC0FNe/HRUogOGNZoWGD3au/6U+pmQIL0T/M+ve1vJpc4ELA1mBiBKXjelqfl0jCX
4w9FNGVtA8O1/hmNhS2R1FXa4dsvGrOCyiG+Hp5QnkjQkApZGicfMUeaR+40FvTHPEXpz+tucOmc
YMX64kgBjmFBU9Un6FnFJKFHq2+7LViK1UOoWqKJy7UdA9YJyBa0vy2dL7y0ozUZYSZbx0Jqeqev
cv2zmaLW8enYiiowaysCDgoVdRXZ+mL8uCgK4AaryTr6vfzHLLrXLJYEn2Z1OcwjoXyG2QA+3ZHr
ANq6cwUTEEwjKb3JunzXKSL679WVMB12oNQwxsxTiDWqXzd5C9L4QAPAdwxLbVNl5fh+/QSsLgbp
DppS4BABkuUyWAu7uPWnLrSOHdCKkZxt6azsAZQQvIJr3gHlTEDuAMUx1K9I5yx6r0JwmavD7B+7
ivzRDQkeoiG1W0iPtYoJzutrWlJfAYrDWBXQocXTjjn0y0VFNO8bXYv8YxJ0W3SeX4rEfK5l5d63
uvt+uOvCn+OgbY0E/NEKGKXDodjQWDmmoeV2UFG6/nPWPiRgXRigRYkFw3TcFuvdJBdTwH6N9KRj
HJgkonKGyAIXJ+ZpmJIQk0/HKZK9NPQ3IP8Q+NvVD4hnBHhi4AQWnWhFnSWjz2FCb9HFyOMNxoFv
9RF8lePu+naxMh5XzlRwEP/PEjuxZ0eFSkFllMgrjnSSb2vjl0oOBbhGymKTDD68uvpU5d+HnuPA
IONn2EKwRvGtjGnsMivGpMAxnp4Sk9pR+xDJv66va/1UnhlhW3y2MCUuaVsoMJL9hWrATfgZuk1w
kwC9Gz5G75mbj7YFtntRhr4SBqDejcAQ7h0ekYfVWyUaKW0zWEcyogvUDMVzhFuAoNhRIHjdG5Vo
AnflNAKMA6AyiCAY+yH787N1jg2mB1QoAR7HpOns1verTelbIjr6lQOJNSFTRmcGjU0e5pFHujQp
kWke/czT/F9BWDtdE7s6ETyRK4hXVJsxugzQHcNW8XCPxogCdVJ881hvyzskYZvoNntI3TRxoh1h
qkaF3R0SN/8DyXBR73ttK89tc66jbwtaTNjo49RBwLgcJK9JRGrhazYAijMwJANlUzQvLj8XmaQi
D8YYgVStmPackRurUKjAB659LUTXCtNZYQEwu/RnZ0LXJymjjWUe1fpX3w92EASYQjA3kvZt/iiM
WAGrC+AU/mUNg0tLCgJddTQr85gG5D630vt2Kj6u3+SVN5NV55m6LwBw4MW4NEGG0BwbTDEd9XAE
gYn82hLLyVpdkGqtfJgLM5y/0BO/kaJCIhiYwvOUGA9yjtbq9aV8tRI5b8vksi20GdFrRLf6ci2R
qfVlG1ByNKoB6GDbgN7k6MxUBt1SNahhsaNWMRUPrVoWxqHzldZ3LGQW97GUR0buyME0Vm5U5mq4
N/S2+QPlDqPZpqjG/AirPJNPaVnE8T12TKnsjnRZaNcKiSboYdAqt4eM+vg/FQmUXZBD2723q86I
RQp8K3uJOj+q76j3oyLOF28iJdDKOVIo+Es/w+mX0v2HeJ1p6WC0j4lmIjq83EcKhn2jUTt6VFp1
aO0uz6zPuAWt3fXvtdK4sPD8oivMxkBA5cBdJB97A8p2JHX6btjMrrbPdt3W3E2ujMnFVNyyYNeF
Ox/n9ngSZeBmNUAnYG9wjC+Ic+hSh+ygtPwsZhZfwYxfrI5wmXgIGHML5BLFLCj9BFWfUW/7yLZu
dIfczvv6NikwX0BMF5Pf+WMHCXkRhHbFT10sl/ceOWIciEbQY5E0dq4nIIUzdpLS2brlu9c/5YoX
gfcAbTPgP8CA8FUHtUhmTU+Qe/UDvmP0UIeYY5ZFRYCVg4/RXUTD8Iqo+fJdtx5xN22bFGJPko+x
s8Bta/r27YVcmOBcCGaV1KoAOv1I9ByjVxmk1gx/Rnum9AUecSWUgSXEFoy1jxE7XV4y1SygDRRJ
JqYsZ+DE+41Gqs8qIoWDVnBiG3r5fn1pK8fB0JDjMZJgJgbJdYKKMui7vOnY+/shNQ9g0dogHHCg
NHjdDru13C1D0RWIAXBggNaBh1QXYR7rNWIchEy95k5Fct8M05uSTLdElp7ipNsqIQqjpfFw3e7a
6QBiHAUU9NNRrOeemCTTtLRMkP3VrdHfBBYJHxK5l56uW1npeyKN1UCUhUYzHhs+H7OqTFLbCK8/
m9bDMIgz78tbc4chhm0oqOWtlOlhCzUoRkIGthS+cCLHaViBlxuRRotiqBNZWVLZ/lDpvkNBLH0T
0TKxMynXbTkZkk0/5OGdjFEKaa9boApxklBSXyet0JUdZFRHUeF55daDUAuFYNQCmWA2VyYr0cC0
uj42jklWVHZs0M0ADnJb0yJBGrVuiEVCiJBBAs192twvJfiEwDhWKhrb8U9ffY4zQVFz5XpgMf/a
4MLTBpTtlLIIxQ/D/lHO9kFiZTepQab3IfBrwaddOazoaCMQZzUXAwXNy9vf9kSuOzRojsXc2VlT
7aRk2l4/qWubdm6Ce117qyorNVDJkXSjZ7RVBLXe9kkuDJGCHPut3IVH5RIgCIbxUoBEuFwLyEP8
kgL5BLaYDNPvY6E/p0WmOUYoy609KXHz3hZaeW+GNHn9/hoBvwf3JP6Djg330UBYHA3BNJDjGA3P
Rqw9MD3CMRXNqq59rXMz3NeqGpQDy2QmRxNqQ6aWfoSVcCJj7XOBPoixt6Nfv3DPc0cGYkgJOfaS
dUdmqIanRXsyclVUYFkYAoiVgXWZjBYIHHi0rgzdZho1FALHaXYgHVRVIt1utOfrX2ZxnShoWDCU
jgBShTk+pQXnAu2MbDC83B+cvKqcvP0LYg67i0Up+uK9YZYQcrBhJCC5eXAAWF9M4Kgbw8u6R0nJ
d0PXHdowdEEDfZsqhpvmwQ89zASv3DJ4Bd0p3jeQ1YEYD8Am7jnt1UIamqI2MIRVHuSPNHAJUPft
vt1gErDbq3tRC2n5GnAWudgkzCW5IRYWGh/8vwgl6dY/GK62C35Pd8oGY+JbS1AoW0IIYBI+kdUm
WK2bj9AD5G2JlqjEi16UN+sm2TfPKDGqJ3+LCuBpumsdqALptiHY3JUjem6WD9TTaJjAlacQT0qe
qyqzs1axjUDEjbpsu2B1qBZ8Af8Bw+GbSn3d6eh9VMTTH8q77iPa020z2sgSY4c6jQsKlb3V2ypo
erci/CZzTBc+k5lG1o3BKLApL6iu66HQojxNiNfHva2bt3jqHTDqQP15302BgAJj4b44Y5yXjAAh
b6mMoag6Bk4r/TsPmeigLFIrzgTnISdixBW8MfFI3gB9VjmZ1bjQBDplwLUMSbXzMQaZ5JKjQOWo
TsDCpogO6xeu5Nqecg9ekUltgRF14mlH8Hs5SuLUwO+MdguyKCc++ifd7Te155HAQQ+2e0p/okQ5
3pdOei8ax1nfcThxNG5wawwu9zP6tEeNIiSgfbo1kQeB5tG97l9V5l+Wq/3XBPfqDhLRm7qNiGfd
Wzt1o9wiBFPKTbSDrikOLzg5IJgVuPmNepvufGe4Hd/T3X9bJytPoeACak1uy1VJRie7YD9Ce9DM
h2gSFXyXG4nAAr0plCt1jF7wZABV09dNk1PFGwwZ/MivdfR2fR/XDDDIKLwJCh5gJLwMXjAsOIUy
2ineVKJTrvxpi8frBpa+DFLJZwbYDzirFiJdThNE74on5e8+xM87/76ZRepJK6/RpRX2K86sNHIp
hw1I+7zmZnK0N3ObWnab2eA726H87wZHkQNbeY2+qoZMqpBx3PFtBlCr5WGqF1BYf6PH8D3fjnv5
fXxQj8mP2I6RCdiiYG9ZvUaXEiMSyMEBdVkOqOfFMAc1LUCmdl9hREP/CECz8TTuezs4JIdx49vl
g1JAaMmd/gNfA0SJ0O9DRwVTLqj+cgdlDsuCKFkoe/Rp2Oib4IbJzyQ/oB3sBK7oXq0cGlSW0e0D
DBVBDQ+0yf2mSSKSAcdsJbZefTTaJwY0vu+0vyJABqgEkHcB4e0DQ4VMmz55EL2tD+APAqcBJKZ/
zo5vJ4Fb7kQtgLVjClwFWBEZ8wWTKr88polkFBm4tgeQXvg3AbFTdRO6Oo6p5ki63Y4OdRUBnuiL
a/nSUQKtBBcM5AnwYItyaWO23RxL2eBVNQb7ts1fNlpEXuOt6eV7+Yi5zEf/DYzoPc5P60SuLvJh
y0ogoieQqQJ1jxAKlQnu6NC61UrS+b0XvPg/2cR+tUMeS35Nf3wUIM1ddsJgaOD0HiZD70WKqctA
HME+VLUY7TXwfnySHoBJJVJzufcs39gH8/xa9aCaB03NYxuIlH7WbBEM0QNqDIwYoBiXnxf0i6Uu
+13nVaiv12NaOrFcep1O3lNdiClYuSMUzx87SCZlozmXxpRuzGso0sJYR83N0JedowVK9WLkjYhq
ZJHhotiIIh3IvAEEZXTwl6aGnOakSqXWy7OZBlutSfyDJE1k3AVSpMqHOJ8I+QHSBz05NcCtfZt7
B/YhiIEdZZ52MSQG7YGxLw2z9UiPyKppkzs0sBO3L7T4VxZnIuTw8jPCHKs7YUoBhVYe9KqUeVyp
TdV5Bo6L5pPfGiYp/Erxsrru7evP48o7wmivUNxi5IyMf+RybxUpqfEr9BZ5lPYGmS3DgdqoLNmG
W2MK11Ft2rnm4IiK41/005duATOGXx8VqrGIwbmIVWrCYBgAm/d0Kv0o1XKTgKO7rqKtWc9u0QfP
GDF1G8icGuYp8ek+SU40S++t4HeawlGAbzQYW6+HCnKosPGkHyOws0Hw08JN1gPZqXp1G9TzTrBd
y2wXIwMo+aHoBkeCytvldiF0pgE0gAiSwOpDd0LFLp7NR/mkIIx96Tcqnj7loGD0HX3J7bQXbdsS
xgs/dm6fnZ2zQCMqYnnOVdhvNqMb7PNthE6xM23VbbvrXkUV0GV0dmmNy1xAdtioFNBrL4DCdBTe
BUIwj8gCdwwgcCv17QgLPZhlrdlyilLEvbQc9uL2jIuS47AIyshnNrY1iM6Ych36XDftTgR7Xhan
QdkNOCtz80gsFwgotWjjJAEK3otIu7XqZzKNu1oCxj8ZnbqJ3Dl/giTMlkq+oxPB0VzxGgBKYM6c
cWqBPpy7yFNZG3MjK6pnSrgfGIes1M9ID+2pEE2wrbjjC0tc6kPTapRJN6veXFauHI64rvV9Mj6N
IVZYhLux31+/deyYcb4CEQtoWegXhI3PQiQ1jELfbHUvC+huDie3TN9qYtkZMTa+MJhf20gMsaLR
xTDWCwS0FQSdQYJO8+YEoq66smniuyzW0Jj+NpKBeZAzS9y7prZg6I2bBpaaJzMIQUn8VL2rhra5
vn1LtBBnh3NaZVnkSlS0GuM685LZAeEZSGqnwI0O7aY5pDfRk+l+Wwvwyz2C8R3wH8ys8/KUow+W
mQF1Fg9s0U5EcOugvxpHIvDuMgxhdFloBwEOBx0OPtVXSC4VdM41b6o+Q4wCEwhza13+H57JCzPc
mZ8wjisNJbYQ8wzu6BpOMTo+yCo6lKnifbsLH0RFuNVjeLYwLpjraaG1Q4r960AgreUfjOS50FBR
8X9cPx4rLvhiadwpVDAB33QlDDXl7Iz6mzQ8/hcDYARlk4oWijKXb1YfT+CS0jLM2KcfqfVWq98d
5mMnDbQF//v3czsF5jmjTGT8/aF/jMziPVZrUBshcilFQLH1w/avJW6r6tBvZcAxsBLjAKJxEMM/
tdnH9d1ac3bnq+Eu6zwWsRlXsKHEvrWhRgx9bXXONxFm8CB3qFm/oOdZCCq+q2cAch5MYwYcEzxR
CcZ11G4cYNQsyn0elIdcGgVOfPU8Y84bPhUWFu+TT0nDGGxVL/Xv+/Yp839b3U2qDYKbuvaJkANB
RAMFc8CDue0rdbCyW3qkgbAMwI70oSIhZuBEGKBVK3hlgeND62uBwzXTrM8tyVS9OCO7zjBdfVRs
tW8Ei1kpuXwNxkA7DAkBo5K5vDp1qhY1bSrVq+F0Bq8+pHeM0qjbBTf5LblPP0AxtC8f8vvw+fop
XDsQbE4G9N4AloBn69KwFI5mW8u16lX+mwxmKksgC7K2gZgPAysO+KGBFeMWNlOtV/OoVL2kow5t
0m3WPhhTLrCytgpAYlB3YMpJ4AS8XAX+wipo4lZF8e8+HTCW1Yoo1lZONc4ZIMQob6C4wFuQmsGw
CrSovIaUjpWCeVxRULwZ3L4RmVrZMhZW4rSBmhUhHrdlLCtAK8hQPa36MfvvofQUZQ/Xv/pKDR8X
B1hbFWLPEF7jyeXNrppaSWtUTJWjhl85+l/1pnZBbb+pdpnTT+7s3Ml32m5wfVu2G8uuniJXiJxa
qVNd/AyTqy2omUzw4fAzmk198DGl+DTamZMcwn1zHH6HG2E1dSWkxbpZ3ExYeZPH9M2D0sXBgOOo
YzZyAvzHsLsdavo7wzWOXWQH76NXPE23JmqrO5Em1EqBii33X+vs150ldWDS98MhwHJZL0Fx0630
2P7I3WBjgVVo2naHzC3vA8e6zf9DB4GZBiYJ1Xf07xdl5No0KirD9IjQItZjfOPyPzixCxvsDp0t
r/drycx0bG6xUXfjtkT7VP343+W1L/HsxI/oCW3oQcjyu/KYXpjm3BgF5E7WIjiA2g1rd0Yv7MZ4
YOFb7GZO6jsksX3Vkbf5JsntRvDi/T/f9d/N5b6rr8xlG1bY3MFBzdpBE9W6KyDh23yaDwrqjZjV
R4toPDW3SnAjLPYyf8BlTRdr59Je8D0OoJWBdX1H37J94UhOCyrn/kMXzvuuVZHObX2l4GefWLEK
SVINPBfBx7TR3FZypM28M+z4MbxNttHRfxS1G4UmOXcYUg2EOCOW128zD1yTrMV4MDflhu7STfAE
ZYrNdee4lkaBdlID2zfLNha+vhuVYjDagm1osKe/0N3MnqNdD85X2bX2xVP4Eyz833/BLmxyEaeS
m+B6BfkGqP4ap8KIIOaRXMG61t6w83Wxh+fs4yGgHYo6hw11lx6kz/FOBpXzfrylTrnRP5V8wxKc
4ElEjbGCbtAu1sb5BaUIZ02u/tlPH/0HSAz9SXblJjukj+ZL9aS+pvfKqRB8x5WgAASleN1Qkdco
AqvL5abESrKyHxEUaNXBlObXMqC/r2/pqglAGzBDjfHcBcZHHfTGnxSYsLRsqxqhU5eB4KutvFjg
nWcFaaZJv1A2plI+GD3pVc+YyG2am6gt/a6Kwdb0YqMbqS2DCeT7i/qin0OyhYYqDyzNrcpUgC7D
UzFqf0JgAu0SM8jXbazEOEgQUahnuQjCD85fxxhObefZV7zSn2wUhsEk4Cjk6bqRta9zboRzyxRy
9HPeS4qHDr6rJImrR9vrFlZu1MUyONcbBXEZ+BYsDCMAUMqj1mmbIP6V5iJk3Np+MdpwwHzRYFvw
J4MDVwaLFQzJSvx7DknltEbz3NHs+6g1sOOdGeJWpNXA0ms5DEFhxPazzyHK7UkXjZCsHeovlmYm
dKAtaOTiOfKlTrIUDyzeu6z4pUyPoxYcVP1nVUGCoxYUDtYOAihzcJhR7QObNncQIFPUBeOMrn1A
9Q9Sk9c8lEX56NqrAYaSf41wO6eGcQ8ChEHxclBCfI4uZD1+WpI9Pkg/pdBJcVO3xVY6SL1z/Qyu
BdHnhvk3OQ0MNCpUrA4EN07xiNpYsMGg2WFwh98QS3b1x+sGBbvJDwemugr+en3CWcxuVIzjkOn7
bXkcQgutVKRzK5xXjUSUmPGBeUX5pylSe2wjp5BMwcat3SnTUMBFiTk2KPvwPoiGSqIkKrAcpbIZ
wGBcTcQdO8Es4LoVVEZhCioKfOLo4043ZqQoXtz8GM2fBhpGcf9+/Yus2kBbDzELG6LkM8aiG0gf
Sz28aSrbRR3YGYZeEjA4XDezesTR2sczhOIRsLhcKGZEtDDSqlHAuPynhwLKi/JZnnI3Ppa3dL6v
kFlAWNqVXFHatnbiqA6DeDAwjsUDCIMq7rUxQmO0yQxo8ul2SF6vL21lBxklFaivULmCVir787PQ
KIaik5UameJhLNYO9We91KA3JnKua7HshRkuEvKn2JAsKcVCoFsHIoDbcW8dgl0D5lPC9E/ogX4/
rkSii1OOtI91mbkgKIAGYNORGMdPfzHAbGGlorRvxZcjUEa9AoUr1r/ncvg6lekgGwAoKcOr5P+Q
QZ+u03Br0UNiGEd17ARv7uqnOrPHHcIOgo0pBhAVrypPYZ1uCVA1nSIS4lq1wmTa2YQeytncvhWk
8fNZw7416Svyqy3IDW3M+whu1MrBZnTRGLZAsrFEWpkgQCsbP8Cxqx+asXEGRf++k2MsV5g7hT4A
Y4++PNiDgse8BuOBV+t3UQ79yvS2UEU8a2sRPuO5gvIj6D1xPzlXqoxl2+UAj3vxnXT0b3JwFOq/
Qcx8M21ZThG56X12W+z/w51FIQflPoQsC8xi0Ed9lg9E9nLzM0VJNq6QV+jfd9/wq2jesdCbKHzd
BC2TweokGEnm/ob6taP02n0fiVp3awcBMDRcVfDgQH+A20DwejezPI+yV033mvYzEFLtrPhuNioG
YB9KfkwvnLs2UdtEYLXQZFT8rJ38Qm+VW/1k5dtuWxzku/LeB6XWSVTxWi7r0qh6efqmMht1DPZj
9/TbXH63jFlwgZbXlBnAi8eEgLXFy+ArmBH3Uxl8xOCPrcbM0Zpfk/H93iOsMMYgNjSCuIRzBqoc
RK2EsprH5J1cvTGpU1Ul3SSWFG2+e6iZKWg1ojiJh5Z/yiulbbVRn2VPTUZ7Th5aiFEYood8ddcA
9UViLGOigncKipoFkOrFWUj1O7N6HctbP/5xfR0roH8sBFVqNL6RsiwyvCTXUrUrJ7iEQ7RvtNvk
Zry1Dr1jAGxUvVcn5RlT3ekz/V261y2vL+5fw1ywr7UTQHcGDDON0Dl/iMefYSF6HpaJH1YHnjFo
aYLFdEFf6kdz2qJEhM/UPDb9z2iu7Vq/yUQMYGv3BzEdHla0vJVFu6421KlucL49q8y3oD5yIbIu
eCDWVoLxGjZgCMeA7snlFZUiA0euMGaPDG+VE3Uo9SuvGQh1v/9VUIZBDAKma9DYspWeBVhdmU9a
apHJAxnrJiGaI8+w1krfDg4gaH1mhlsNJkbbuEiUyVPC3K770o7nad81hsDtrDx4GEhiChPM9QA8
wjk2mipRV+da/6UlyaZTwdBtJZtsZzqYQnDJn/RB991hL/paK7iwS8OcK2rbtqdBAsP5nTWBhHje
m5vprd8ETnkTbYUwtJUDCLJZE7ScEAsEHpu7TCSLa2k0yAANhMmJTy1gVekXsKpyB9fo7XYnKqaz
gOSymo1u7plFLmCxwGlaJLk+II3OSeyMmYVhxxi4atAdF8382HRtSmzwT4NvOZ7bMbPBeN0lm+vH
dRnUoveG4A+BGbomcGSXxzXSjXzyk27wouYXAfIIU87HWt5XoK3Iqa1J/u66Pfb3cavG4CPDoINJ
CANL3PuvkhZkRVkB6DINxtIOEUzZfhHRzO30KX26bmzFNzOeVea3QOEhQ5TocnUkDjIJc2iN1xjJ
Kwa6t42SHdua7CndmUbk1m1wl5nzNpBedJo4U6u5fTDfdBiA9gcKmuY/ZtUJdny5A5e/ifmpMwfR
600/+gppvM4IEdQrcuY2xdTZRiiMhZamIOwHTYAvICxk7bkjVlkDtG1p0ntzDArvNn6JqH7fxIag
6rTiWXXEWQAUowyN2i33TY10JPUkh70nR8N9Zhmoycgmhl8gV+n4BXhTBF91dVln9ri76utzrdAs
6L3uJvgA4/3N4GFq3qYbkKX4T+lj/SjvRcDR9TUyzjxMZ4IWlf2m/yHty3bk1oElv0iA9uVVUi29
lXqx222/CF7aWilR1K6vn2DfwT1VlKaI9gA+Lz6As0glk8nMyIizrxZrpCdz6fYnDWINBqE7lhmh
qf/RFSeVrG8jFCH0oc6OISKsUkzC1J5gjtvQh5NHa1/HeCQg6dd3cGsDdaC+NbBfg9lL5NBHFJlH
IEoQ1C17BFqhc4w/eke7Kpzbjk2SG3FrPUDNQVcHpxC5hODwVjsNS+mx4WRX9MZR50OtyFxiY0F4
vdqAqoKsD+sRHD2h2pL0KeDTYPXsw0nRl5BzKvmsbmSv8o2LCecXw50u6JrwmBUjZpGPmt20cYs2
3RB2N6h4Qp4TjSXjFv3PJ1PyqTYuYJjj0y3gJ4MQiZgnZ5U6TagTtmilD6GV+dMNfVES3w3NqIKa
rLu3v9GvSSib8tgotl7aFS7+2LVoQSu7xfAjvTF32je0X6Yn7dYIugDFymPy7bpPbiCDLg0KF/44
tQuB7EB7WjrPT6f+ZLSvDWN+lQ37vml9pTH9fG6CxWToCeUvqOD7yuz4iRvfgirmITeSsHSVW6DM
ZN+APxkvL63LnybkdErb2JVaO/jkLbie2JG6SkDYz0x3A9NQdqB5uMOj0zdBseba9EmyMevQw61j
lp2HcTyZhPAKYQiWd4venqo3PQ26wR+BNchfvN3MwHeNAQ5zbx+B1jf9WhLY1ycXls+uT8HylHgd
A5y4PTHvazr/8eivf1kan4IBohbkwiIO2msVvKoKLA1K77HzwX6S7MzhOKg+/dZgurZ6XsC/0HOW
aymcYHNfz4wLXzVJtdSmyYSLmPnx07zT7sFVe+c8o1d8aAZwKGEYHaxRjWRTPwoQK286sytcJc2o
zkM/zjyALLWvGaHxwu7J0VD92PCXxAeP2bBbdvkdvU1Pc9hhIFAJ+09fMvzT/rfzQlB2yz4bKw2L
H7Wjq/1JM9nDkfvGtVUKvmPbLFbaemxPHaTEDGX2bfJM425fD7e2/vO6H63DPzB9UEJFpwRYMkwL
XF7OeY4JLYfCjUrjfci/V6A7ynJZ+VdmRNgxo9EUk+gwEmMYlH2duud/uJcv1yHsWQ2lspTEOG+e
ytDayKAKR/1KSg+94fgX2yXkTwt0NejcwIzVUHAaerupLMK4BCt0/+nuNxYEzCWmN9BtWHWeWtI7
S5KYWNDyaNKfFJX/Tnm+/vG3bqoLI8Jykioxe6rBSM66v5qThd6oBykwbgzKUqT5sTSeT7wJ5woI
al3dg/PpVgfW+frP2HSPs6UKKQhpSuYWPFa2AxJE0F121UtOZWXAjYiM9wpQTpiiQ3lBLGKYvc7I
lMNKaZW7OvXedGgAS1ay5R5QcgJyGpQCoJoV+xyezVqMsLenuSohWUfULxkZVcibLrepVGBpc0FI
2UAdirI9kKeXR3fuC6twkwZphm71PnrLT3bFvl3/NJsL4qwJkFrjLxT90kaS1VNNSN6eyKwdHc55
7Wb9Q6yb91PpyIazZMaENGbKqrpqQRR5Sljul9ZNVyR+UT8R7ev1RW35G8qnXEgE6SgG2S8XZXlV
m5iM29GzJgtMs/deu2EAXVZWa0iX/v+sCVvINCRm6H3hzkrjl8x0/3RDfYcvKpvE2jzM58sStq9Q
kHYmToF7KVC00Kn9lI8kut+7MqTVLiU+O5Tv5j8dKyBGMUcOODISrcvNbNTRtgcHy/Mq1/sxTg5L
buuimbTD57cR87aYwYJoInqwwuponrjDmMGOBjRQ0/1weyesP09riDB0bkU4U0Vq9o03YA9trTXD
BSymhzgpnf31tfDLSLjggUBHQspLR2AVEBywpmgys6FqT0VTB/FS7IzZhnRp94z2tWd8vpKPNZ1Z
ExwwN43C6BRYU+NvbfrX0764s4z0gn/l9YoAFkeLEt1KMdFOiJa0nZ3A9xgOFAUsqPxdGTd62ocN
0LRp/KrLypxbpxi0DP9rUri7HCuGRKaN0BRXqY/KU0sG35O9ITeNcL4TgOsAmhBJzVrMsjG7dtnJ
rpN7M5kSn3Hev5nUtsS/+c9d7eCZJWE5VCHG0CoeO+WG+r2gyxd4+6Nh08cMY1LqpLyoHZn/ITRZ
eCZ4LgYj1kh3p9bipbFidlKUr9QF6Nn+qQ6v1319cwdR/EFNH6vTRGoAloOVBwpv7GQSjewhraUF
TqWpe1DmdME/mEI7DJchqiWrvhhz6grwVXysxtQfoCb+ksd2ODP3H1Jm4I648g7XxBHnA9rGQ4xw
bAZhQ/LLyWrMZIHqbEE/Q/J5NsPEmSHBJRJjBCsvg6Fsap/Kgmh+bvXfDa37ZVXaYzktMjTs1rcC
+yk4ZEBDBXSVEMupXuAvXZOdYkhupgYLjOauHKU0A5tmPACELFTNkZIJ4W/kmhPAxLJT+Tbtk2P+
psRhjmF/6LJPr6hQjLt0V7dSmoEtszAIzWgOWUVfTripNKUhU93jLOc12yWV9ViM45++XGSs/1uJ
GeaF8Sp3ANjAoOOlIaK0mdL2WN9S2DUGGvqGLHtFScxEwpO55SDIaYEZA0AWtoTv5ZHFzJsKZ6s3
M8+fbfpXKZ2HZhq/jHn/wx0WyVneilFoogPEgUkJC9f95cIWZZmNfsbCjBK6VnOFcKjZ7Y22lIav
lPONXrupb0OR+vPnGvy1qOuCXgSAYP5hzwrI5kTYokH+56QnZPQ1hzwPXYF0prZlsOYtF+FgXa6o
hNAuXsxM7xeDKgMWyMb8Nje7eBd7XnV0AHG9ub6ozb2E/g6fgoSGkjgIO9kgDAHwAYeblQFZ+mB2
76xeD6oJvJ1zh4KGBKWy6SxnBoUEys3GDhQENTt5M3llLCseOkLu58IBHXZdQi6dyp6XW/k8mkfw
E04Bj+7G5XerCuit0gYHrgVdZ+O2vxXVOXpx6/hD5/66vp2bXw6NY7xUePPTFFZHvQLPLo2yU5LU
lu9kXq4GQ68oo+80sdVKbpp1rs0FdMD8zl/mYFsV74BcwyxPA6JgMA+rAe/tZlZYBAOD6MYYGrv5
mGqS2teaT0IwKdwGmpXa5YgCRFQCLFG9kAB8rntjB87QfX64vpmrAAZTSEwBZOGdgRWWhdiLoWfg
+Y0oqMsUFOmX4bNH+sMC5yhHWwjMi8IVUOVjFzdu6URtYvvMU4JxAQnU/PX6OlZOwa0A7ArMFD7W
SnoQBgqTKZAomcrkoSfTa9xmr6TqJdslM8NP3ll8StXFLUdlciOdZD5ilT9US1BIc+xND4D0EAoL
oOnB41XYtGQwbco4a3h6w27mH3moBCbqnQ1UfmUesLWkj74JYB+YZ10ReJsay3IzcyKCPtgOZB75
k6dBSzZZbFfyGFqjzvCVAKcFAIifXKCsL7ePWXiLd5VhR1CVRTG7y/USys0VoHCQ/faSP1NekG+O
WmW3Meisp7CgVvY9bnrUtr0WZAzhoBWEPKi9a9wZyhK3yMcUtf78R8YdhNcGdG8x5y1uvlPFCJld
Agpn0FjGg+vroINTB12S861iJk+wUM5BfdnEwLVI4LxMRWWlU2xGbgWNbhB1+EZR/MxB4gUhdDsN
rx+QjYN+YU2ImtWkKSPHzUVq04W67YWpS4/XTaybfnxFoHQEQhKKeisOen1sLC8fYYOzFGlhC1LM
7GBCibMOle8yFDi/Ui5eUYIx4cpRWwJtjBbGNPd2mqb7nqg3Spzs0mTyVQVPU615XxwZJ/rGNl54
sBAAnGkoCjI4dpSxMblxx7rbDemsPkl2csM3eP0DuQKgLBjEF86/7VCvZMpsR4YezGC854OOxTv7
vmA6D32e4ZAEfJbj0w9tnE/gWnGH4wmsraRBqnzqGGkGOyIGyKnNp7ord5Uq6xGsmZm4GZA5gpkP
KHtMnV+GAbOYnbqbmQ35O+Co0zl9V9v3d6BP7uNGPWQ5s/yWpO/Z6MrET1apGGRPABawgEEEZ/WK
0s00IH2SgJs4muxmr+Lpg7BzBOTtLq6h3K73wKGRL9e/5YbHgHIRDy2wzvNXEI+/Z1eGk+dp4lST
E6nlI3O+xEYpyVBkBoSgitddozXLDIWJ1NizAQioUaaasXWysQievULwdl3GGs0ppjbSuajZuQcj
zPcq5rJCaJvv6YN5mp+vb9nmVzqzJjzfZpYkpdnCWpZ5ga0pPnCXO6Nb/Mz6GWNixkr+XDe4nsSA
XwBPCdwjTjd2THjuxMwGk+sIyaf+1rwdD7histMQTDsrSHcYk8gf0gNaJteN8lAhBLALm8IZt9Im
Gx1GnajQwLmnZnFYlBDEWerXZVEPmGWQBJWNix4UKOiJ4EWMRtMHDOzMETu9ts1ca+xoNm7TuTyy
vAduWYaF3Ihc4A0E+QYGph2Al7i3nlkhA+coY1CnsNO3ZMZ4NjrySesTk0ncXmZIOFdN7Ix1qhR2
1KbLnWKNL9rAUAKKj1kig+NtnTAPT0QNNVy4pXiEDUNRC3R77CjHhHvePOv93+uusJXvISr9Z0E4
w0NeT262QGojvyHP2R2nKeAkU+SPKc33Pr6z6HfntoQrLE3bGUg02BqDZV+it/5GqhDPmh/xn+R+
CtJnI8hGyHWjiSC7sze/GZfQ4nSeqJcISYipjEniTDEUHYo5GOfFT9nkp3kXqGohOV0b38xFyQmB
FxVPxC7hDVXnZjW1oOuOWKZGtpLuMdT1+ZcNnvR4bYCdFHOr4mqaQu1ca4DwGUWDorNHiCOp++7z
3UwkOuAnQb0dD941PNMwcrK0impFhWo/VMR8GTsZg+FGaEDkA2BPx83ogJrn8tC6y6A2JRhqIy+P
mwNnnImgzxwDuperkmLI1lVyoVsi+EDBum5cZpQJLH8I0W3cDaADBgTS14/Vg5Qugl8VgrNfWBNW
Vk7mEKM6ZuFg0S90Pxz5sXJuE4BWKmnZ8WNS4po1ISYtkNKmngZr7c7eAZc4PVY3y5f+UIac2qUJ
kp0djntMPOyNW91nYCBJj8PO2uE//KAklKF3tg4B0ivz48mFPrhw1HMLUoaO01oRUdW93syBMswS
SZ3/x/eErAJGEj6UGQXfMUHoChVovmawnUzQk1N2/X5MwYWvH3lRJrweKzeSA2RvaDKAXRnXmVhP
MBqzG6oGx6FGOfZpQdhM/bF0za+4i+IIYN689ElSaNTXmtJOd/9iHehWzqaNmRwhNbHGzCgSDTtq
GwUO/ezVwIO4Ya7Y71QB2HCm1FdrV1LQ2/yO0AREgYaXLMV3s0UMuwfwz4oq1/hRdO1XL29fri9s
KwRgog37iVo2anjCQRnMMbZyGybSOO0CMsxaaGi9FWhdIRsj2DSF6ga+HzIRWLv0GBuUAkVhQ3On
oIk/d/OfMq9u+26UlNE2zXwUkgHZR1NP+FSlQrRx1lMc/cI9dnoTJtCwgx6qxMzGnYaYyevV/2NG
iGd43TNMf2VWNJqgJkXv06IstOmbFT9//guB9QONZFQiwX0orGdoSq+riW5CY9p8IJP3bDAX+xfL
WkMf6YwYxfhQDt4q4ARc8YkzKx+cpWNm1O3JKwaTMeFRtsE07LN35+QEU2D+rn/XNzyG5u+FCkSn
3xybXwRiiuTX59dso8arcnU5+IuQl3vULQ1jcu3IncyQVckLcstnN/H+Xjezdb6g8Y2qFBABoKcT
vuFco5bRGrkTKYt1TOvsMe/rx+smttwE9zg0xzAfhF6REIrHflFJhdoOUp99h7q1VkF/EMhGs5sk
AXLL77EEiBqjZ45RMeEk03w2xzHBJQSybQJUDQGvGWsPcdbKAOVb24YgCw0ME/j4lUc62YQ5IQVp
Q+9CZ6ZNtcYvwcm6u75zWxV4CP+i2Qu0FayIwqj9hNTbsjtkJ4lq3jYmtGbKtichKbT0eVRbN4Ry
gxWm80L3S2vhXidjHA7xEh/sWoUMzaL1n52jR8cU8R+9OE4/u4LCtCBPYstSIokBBrbMoWi6uIfr
y97YXIxIwxvRv0QpSHxIOdboOCjZ4U5x9ffO095Hk3waL4Jl4GxZmDdA6F9ryJXjFA+ZaUbUSd7t
Rv9i1OhoVMr3f1iKA/gLpKF5miAE/Nbq3ZEtpRmB0ep5BFVI5coSvQ2nh+YZpF8tx0JPWxzWQOdi
gkZXbkYo73ztjPxRn9USvMNE8uHXVUd8cRMD5lyi18LmXd5dJfrNyQD14ijR6z+EmU5QFRZm6KEI
aSn6d8tJj4UH8K6hvF3fw3X8ALEUvhaEjTQuLcE34Oxd7WoKoovdYM4gu1ebuynO78cMs5OGjJWC
B6LL6I9/HTAipDj8wSt2mjtPQRVVIXpUNU+2jSBvnWb1Ma++YXrJv76mTVNQ2MTdiUxuVXUBT3Sz
1HZmREZcAGI7+nr5KwWfc/+ryqrjdVvr44RlndkSqi2x7i1ja8CW2S1/Jmbvp3T58nkTuKwASuEy
uSttuhLdx0rJDCPy5r9q9gsomPC6gY1ICPYBRBsQ4UCWHDqol07QegTHi1tgYXdv7a1j86B/zwLv
oIdZ1H2VPQu39gylfCi6ww9QwRQzjthBPx6UeNEy0IM2gV2KFXktWdT65AJIhp4duktYF7TZLtdE
05Y0S9uYkZPXN643nzqaH+JUBrLeWAt4rIB9x9y+CRyUsJYsWYzE02cjapQynKo/Xvt6/eNsGwCU
4KNEtCot91blZhAUNiJSYyobDL7vrhNLnHhjr7CI/2wI37+pS1DM1b0RAe0a2s0PLQMBjlVKrLjr
CAArIO4AGxfXARNCzQSN5GGYWyPKMUmlj66vAm836ChJpRkoUim8QEYZshHdLkwKNwTYAKHvaWDz
XH2AFmBWQjZ1cd+yBLhgZslQO5vbiJOKaTs8eVYDNXWcdF3iIJb22kOMAYI0e0hsmZzLlj9gchd8
JFy9anW3Viqxzcyc9agsU/0+hYTHb6aNw/66121UDnnEAWTGgh7nmrzBYqlaeuOgR4MWUsxjc3F1
twmnXYfSteztvbFxwP5iTchHMJ0sjpDYLe0KTMriCWL+yVQoV9lWYMg4ijYqCsitLM7g8UFHITa/
pryJoQ+C94f3wm6M43QkQb9X95BqekikIz4bS0JTBg1pQDgQFkSqFQDrm3Jw3SWapiW9K/slC7XS
0O5H0LF/PtIh/0E2B6QMxic+PuXZFd5TrdXmep4ili6DElZOoR1QdVNcv7fb4tOITxvtGhiDMAlm
WFctxF6d3aJX6RQ1U7KDlvN+6VlQObXEATfucEDCMe3LyVAwPsD//9miQAHWY0qi0CNwHwba/Ar1
Y7+hkZp/70zJE2rjU12Y4nHrzFScTdpsgUckKo3HrDsY5TEdv1w/Tpur4QTonOCA94MuTUDPuy0o
bsJIqUej8UeWGFWwUI3+mewOUldpMms9hiuTOPtsGcEBOAZHC4qvaNGsoBFOmmnZAt6saJjIq5EY
xzpmP2uaHiFwJPHDVbAVTAmfTHVjL8FkgoZCws/KW3wzd/2iP1ru3+ubuYqA3A5PxzGUCSim+Hi3
vaalmDDSIjyHzRsnJuVNUyWf5vhAaQecruDIQa7quaZwJ5YWqcwC6jDRok++N706aRqoxs/rS1m5
HmLER/0BxTcEPjFKNJCtGthkT5FJXgH9Uqzaz/Vv122sfE+wIfhepTXAPpbxFOXLCRquO9a/WzOw
slMcZDIeqw0X0IFl49Pz/O0nPi7NyjKrLMF6FsO7VY0yzDr7S7ZkX1WVHa4va3PrIIuEj4Sez2qw
Pc2Kgi1VNUdeWxv3bcmWu8Vh80vqJDJTq1XZOLkY60CbhEMnxIujSVNGumTSIi3Xb1SKadk5Abzo
p6PLTuvKtWEJ1yAkBtDORKQQktbUTi3qOj0s9e7NTPWdWZr7T+4bNwFgMSTaUAAD+vwyFBEtH0eC
1n60QCf6wcPTOfOXvGnuEl0ZJGW2jYwPk3JYC4T9kBp/iDmeRdZ0MPIxL1styksDdcxe950aUuhJ
ljzYRvnqOOlbyUzZCN3KM/gK8VLCgxawMNQGLlc4166RsJFpEfUoRTo7Qp/YNbrAilNJcF3L9sIU
bxjg5czpHMXaqdcDtz8ZsRpNRduA1lNPNOIrQwmCTFbQSdn3VV1nQeZazbIfGjCoBm7WVOlj5dZO
dTs7jT7v9KK36j8pxoW6Q6GY/QsIEApj77hkWm7tts/v8XYn6p07VJgU6HIAmY9ZnNTe6LOkq/rd
3FSWHVx3k1VBgkcNBxO9qEiAsVJUDRyAC1fiIZmjQu+tZ7dx0/vZK5XDqDbZTZpN1c5y4vfR0quD
Utnd63Xrq3OAyjpvhWCSCkoYAE5cfkIrK/pWY6hJuwRPeKMv7/KM3Vy3sXWqkchw0DsEcsAddmmD
MpTguhRnzcm/eigSVMaPmPwoZhk34qYdHDQkMVAMRYp2accwm8YBNZgWVRUoU9IYRNTx/chZtsxY
gubf8nyOPHf5mowVjeBoASutOThvbpP4/XTb2M+QK5ZUV7aeBrgP/7MifBwXQytTF8MK77RCRP6d
gwqcA4jdf8hApKu9w1VvQXiHPxk5cRH3k7MAok+owHq0UaPCovEOAzkgwFCL7/OIiXmFdM3uukts
OD2vfxh8atrh4f7S3JyUPYvzSo3yoQcVQOU8zC3ASPPgHRvCnjI3+Ylmen3blcnzdctbC/3oJqH9
B35dR3DGPJvTIjOsOYpJ/ds054dcLY8xHtFBpsuIHzYOF/pWSG/+x5aYPxVobHtx7+FoM/duNqp3
hNLPOiK+GwqzGNjCSxWBRFwOLfveG7U5UpdITf8s7astm4Bco/1gA7BQFGfxqON6I5cfS6XDXKS5
Chv0seez0vYfpv42xtaPvRLzdc6hZU+lInvkb32pc7P8DJ65ZGkA08XA9xYtMcnBAom4NI+Fsps8
UuG6buqn656xxtXwdWLiCMBGUHUgu7o0OJt1XTfjPEdcRKd6nFBM97mqS3aATrYWjm+0hXhOEZXv
iayGtuUp56aFLS5o2wzxhC2ulyyI869WLUkQtgxAtwk9Mhy3NZqmtaHi1TpkRveqKJ81aMO/WSAj
lGTAaxof4TrhKfLZN8tcZZiy3jAj5dj8VX5r91C82nV3qhX036FSfZhv6I+kCGSr23JRLApNXLyZ
0bAV02EyOR6694sZ4ZJTfEZ7fd+WxlHtulu17R4mDO76dUlOBNoEQMhLcEQbmwtgCMo3KIGDhU1U
ptBobc6zYk7AFOSBCoGFzi5vrjvn6sLhWcKZCcFBqAomR1WxJkCVrGOSGHvqqEHsMUlclq1EOHP6
VJIKk3BTBFbub/Pc7pVylDRg1jMEwlKEW61wWd0qOXaLg8zNoL5NirA+fEgmhYDRqEDq72W4te11
oQZu4Q+GnoXtMws6xrOnT1G3TG9W3t1OKZFE4i0fRPwFPxyaIWAaFKO9OsYtkhN3iiZV38V2Cv2p
9CEv6VtjTr/jymOBM5lvPeQ7bS//p03lACEccU1HKfHy4HWF4SpeDP9od+pf4PJAIIW5tC8W9Ip0
H8ysaJe8Z5GsnLiu9PFveWZW2Nck6WyvK+EvY+Aeupv+PYW25ghQ1PQur/Rtva/RP0aLEEtck2go
tbawnsAYXQwSNlmu+F7rFkeiV4BlJ7F969WUvXz+4IGMGiNkoL7FvSCciDlW4pbV6hTF1AtQRz/i
hR8qlYyaYeOyw0MRswLIkvERxacUK1ihOwtqB5kzOe9Ut9X21vRIRvbGoOTlTp2sUsbhse5Goa6t
on4AwQTAUSxRR0OZE2KPVTVFagKlr9Axxq751uVpZ/sl1SYrzAy7SG4yy0t1v8PIHt2VQDcpd+2U
WfqxSNpS36k2mDh+o6sAkMf1rV99bySHvN6KnQeF3+rnlbU2YZq6wsh7Put+Ntn3cZ4APLI8Lqb1
RGNZl3vLHtcVA+kMj+Xi0LGez2jYsYSdBgy+D5DLm2ffzOZdN0SttEu7erFjcefGhANrG9OgUi9j
p2JKQlXPTN9Rh19dPPydGHvL++k1aWRTANsLBCEWir0YrBZ9WdUSryg6pzl1daztXK8NwU46+XMK
kYTO6L/EliLhlFvFXb5KPGE0nFs4tliO1Tu7csbRak5t43wlRnKYq/nzRJLcBurkcBG0UcTQpxFF
T/IFNhilmZ8tYKhPc0n9YXsd/9kQ4hzIjshABrM5FUOu7aEOQvcacVrJFbJpBWN1eBCB9giF5Msg
ng5lnRcOrNC4CIscOC3ZhNcqjeDf48yCEM3amUAle9T590jdh4mTDRrUbm47jGtLMpZVREMlD+8e
tM8wh4S8jDvjWSpombRyE+I1p9ilxs7olcdUUW6hjGyFVtxZkrfyxtZxISANlKWYcXHEIUgta2cb
DUd8ID1nv+yZWY+g/Pp0lMaacIVz7jV0O7G8yzW5uduoLoZ1TvOksp2+zM0TStfkRa3MH1ZjFRJo
7tYWwhtAi4h2E14kwhZqE4pdptHja7XxQz9oz7Wn7yDF/btRPNlVvmkL02qA5AKmt2JcSLO5jME5
2ZycPMWYdJ2adwOXV3L1pNszp9Rk8/sbwYhD4uEZQIYBuC4UD9MmT3J7SZuTRShYqL1C/+JmRTb5
HcnMsGzmKfPHpUsk9/k6TUNgh+orIFmYMubqnZff0Oj6FpItGTnZXFE90/YVnXfUHR/atj32Sgky
jeWBat4Og/776xfaeo9dgPpwvwNsihRNdB998hRSuUtzMqhXnSbFeVdKsz6qXnzsSa1/+gDCGlpg
nCABUBPxOdvqbF6KbGxOw2w6hyyrJr/3Mvs00NbcJSTTdtdXtz6CsAcMEKcQ4IQrQh+nqIg6p27T
nKa59a30yZG1D7cM8DsTlwnqzej5Xn65HHwx2hB79DQnwGiAVTuTtfzX4dF1gDJCkwMQXRRUBAuY
2rTNOLfoyVCLQFuebab51agG1zdqPayG6+rcjBDnu1hvkQkaFNSY7MatA7T8d1De/KEFSZBovhd6
9zLlDtnKBK9XjBztAebQ07i44aL0QWUeUltG9r5tBY0VruQNgJ1QjbISiqoQQxCxm/5L2eWFT4f4
PmfZ7+s7uHWQPvgOIDaHeo0YO8YsHpBukOaUZ+lRSdNdNheBnlRhl8uKsJtL4tQK/9eUsKRl1git
sro5acz+rhvKEyXageadJNeVmDGEgiiax6zFsC6/+vM3zSv/gsDqodCTf4hAZxtnCGe0JFNWzAlt
TuZUHYnjgR4rA8GwYRQ/m5HqEkeXLUq/PLBVrk/p0FW4U5b4jlXKb2h+PQy9rkku/42YjgOFGxKi
QRjnwoDkpSHSq1VKaYF7eTa+QackCYH//p2adF9N3WOfWzd2G0eYv7jvFtklvRWVzm0Ll/RimU3c
FbCNGeE7sth3NiWSLHp9VV4uT7gqs5Ils1PCRBE/Wlbiq/TZgth198HdZoTXz9bmR8NbFwh0TJKs
0OeGkSwgs8dHM4B4Ojpt3ewwjFPeDq2XSqoW2+vC2xNtPT4lL5wt0tZJ4eY58huHBNT7gQpYYLej
D3C4b8afJ2jnu/i/1sQj1pLS1kYDCYej/GrYkzu9Xt+49YsO/z4SJ+RqnNZMvG9TZrRTn+MIT/nP
1nhRKDjApvtZ8yC28LvOv1+3tul2gJdjbgucDSskqTq3Oal77J2ZZcdsVncWKd+um9j0BAx5Iq9G
mqSL920NqcOm8RbchkpvHeY5d0NwVvU3Gu283XVTm55wZkq4EcmQ6CopR3qKtSTdo/LfhEWXx4rf
xi6o9Mp8UvfllFuH62bX9StUWsBtBskMgFw8BI/LwNEDXlhiMot+qBo1Qdv4GqiowQtk7+ejZoYy
Zcd1gVwwKESqREXxUcs7CtkuNSgWv9hlTyRgZcjIbgmoD92XwHtMIPgtE+RYdxMF0/wbnD3ICl0d
mkZhFGKF2h5K6ntQ3WuHYaeH9MBk8qkb7onZMFyafH7FxsPs0hjYkEcnqSg96SpUm4wbq5ByqPLo
cIFzx3rwvkRdCB8Qs07ClWnSMiYWGI7BulyOtu5Pps4MFK6IqtxmaaJBfqGMdaM9TmVnmDuSI8io
Y6sGPcYdg6kwkz2zpx4NXEa0+a/WZ5wRTeuRQlTj6PLJd6hcozYDSo19meBtImk48W99uQC8IAEu
BdAF4BrMSF3u0ay5+cDymJz6anF9q50Z5Bzrt3jqH/pylJVJti5JZM1o9aP2AyonkSJBJSRmqZnQ
kzfGaOLlClbIqtGvm+kBhA2AQYxga62TdwjL/cHIrQwivHHGYR9vHz4Ms54dZ91ISWzH9ckp2a/W
AzB4sKl5hBzPL6Nq71F9myVX2brVABfBsDPqmwDw4n4RXB5TU/qAsf36pL3MQXzAEStTqEbnvrJD
7etQUL8EK7gZ5uPDpxvqMA1UB7g2cAoABxSeEtD5GnvUEupT3bwmWRkg9w7rPg1wtUpWuRGmOScK
6vB4sSD3EW7RJqEpxv36+mRT7aANXqCoP9Jc9lzftAItI9TeARBARU9w1qaY68qs6lOVZzcW7TBl
lIdG7t1cj8hbToLpSBdzbxgpWL3AzFLtu8EkNQpUsz/aLwP4Jp2u9ReqQ2nHPF63trEoDOWrfHQe
kM0VZXatjupiDVp1AscZKmGufluOHmqIRvb8L4ZMHVpY4K1ZHXV7dhu99GIYAqIjnJ2qDK22NYLK
7YrD500hUUKThNPFrnLh0p1z1qdJddLB2uov2vDTHPpbfVokJdGtu9PjqC/k22AcWGnmJTPScQ+o
K3BYa/s0qMLpF8RBIItd7dhXmZzExn1yYUx4SugDNxXD/aY4ovpPrfp1fde23uQXBoTzOi5V0QDh
CscD+sX3/O6x2KWhHXKyJjzLgbwOZCW3df8FqFckcDwYIt0G1vbyTNEki3XcV/VHMgC/aw/pHron
UPCEwR9JKJvb3vxkCErA0WEImeeplwa1vs4wF65UkH+j9/WJ7pNb8haDvIHPGiyykCE1J3y0EZQo
5jC41Sn5OYWKX4Z1gAm7g7abMAcgo77aUNZBGwDh1rChjYvqg3CdJgB8O8Si3BqFIyKbQxnCT350
d3RX3zSxb77lz+r98sAerO+p5NRt3eVQlsMQHHSZAP4WPqVrznbfuws5jX0Vctqcnr65kDgfmq/X
HXUdsjBG+J8hR1jlWC90Tk0V5Us3c3aMWMU+H0trh3Egsv+8KQMcLIA0oN+6yuGmjJHeqy1yatpf
ZPqe2VNIU1nJbR3wkQQBVGyhZmjzUuWlS+pNlqaujSQIymoqHoHLFyvuvyyK+1hS47fdSZ7SW9uH
6TFOTo9ZslULrF6MmvSgSTh17W2RfHFj0InUkjtsHas4wgDAQMCJ8KYQwQZ5k/dZ3OnkhJ4YSP1Z
DapDVTblueVw2C2A2RFmMekp7NtkubFhVwY55al16MmE3NEcHhvSpn6GN+7nPQGtNXTeP4amxY+U
ZRMrQGpMTm423zRtfuis8a1n/T8kxOdmhBg8gEa9yZgGM6NDdniXHTESjOu4tb8Zi4z3ZMvxUI1H
JwDJIZoeQiyM1V7B6E77f0j70t5Ida3dX4TEZIavhppTlTnp5AtKJ92YyRgw2PDr34d+770noUsp
9bna0pa6tXcc42V7ea1nqE51at/BMoPftS25snJIOeZuDWdMnl86ouZDYJHww5Ae2e8sDDib0n2N
9aFOetuQUCZzghKmXsZtLZ7U8HMSe24/WHX1agSX/FrODImpwf0OzTiwHpbCCNASEGkzjtnJ3aRb
uPZuip21glzyhePvzPUJHCyA4KDoIutA1vt1aozBc7EIePbncWkW1JqgHmlEWTRUsTPfni618thb
fR+XZ27Qr8Muvqi0SQogeJ0hB1Er/tJDjAr0OR0Bvgoe9zo/kovah3MQLhbxy0wXJz1h/QSfSQw5
w5f621DSYevS7MFEDx23aBn9F6bYXya5vNgGUjVNb4vs5CuI2WX7ckRh4mKCfy5SgGSG5hvORqDs
F/MSBHAEw6myE4RqmmM4pW2xIrVn/jQ7p26oH0gO5zm75R8V4MMWdXnnXMLCn3mwzWVH6AzglQh3
2mARRlaVm9moi/Q07ltQV3/nQyTWzdHPoyFCpUKu8BSwqdj8N/H7ZeBFINVmG/IpzdOTd5tsmn0d
zVDrLjZux7jFqibRJVvrc6H7ZcTF99YeKwYHtjl/dky1zVawF3lwr4cnmyKKNvz9wlY5c959Hi9c
JA6oUHdgO2CG3Uh1bK+QpuzdaM7J5NYaoznnxBNLovtk3l0Yev54iy3zZejFUYvMmijtzkOvzGhG
1FYrftWdWNRsqo210TgMIWy+RXDH9fbC2GfuyT9qhpBem6H6y82Dhl6RDxNLT8HrEAd77w1qU5Wm
+tBu2VvxMDwlNs1XyopURb8f+syG+jLyYtaalbkK/TQ91YU0/HiUmnUPqq358EvWfZdt+7olAy1C
zZJHSHzA9dAmnX3J+vhMyTHE8wJtZ3Qp/iDZvh7NRg15MdY4xjF49DZ2NO362zzOHrlPdVQ9QLaN
uj+NeDAuTP9MpvVl2MVW9gOI5Uhofx4LiF1AnJXxJ3h6/X8Osti2SaMS20gxNyL3sMTT4pS6j98v
47l9A9IKrjVUrUDwXOzTLCx8qy4xxKDJdHA5IL5ggQ87AQbZ3qogn5Q4RnBht577eEAbuQC0mFBa
XBauUs9AxV+OxtEio4zSznqsQutnUk//3HbEngC6DskBLDf/QhxxR/qhqg12ks1EaFK4Ix3VdJvW
/c33X/HMhGaJIR/VFghgYWZfg7CrLTR0RFKeiGw/Aqc9TtBOirSdZBceLWf2Ox5hSPFnmOgc8V8H
8tmY6czCQFWX04Lch11JGxtu7mn477E3+06gnAlBGZh52V9HMp3WNQKSViftJekxISVfNcnWgv3F
z3/+dlC1QnMCfngzT3sR5IGlmHQYpqS5WWyhj/fmB92t62RV9P1Af4qS3xzUSwCaDWnHqjEzXL9R
ubMjJ4bSxqGAcn2xb+46iitjFUZQbv/ZNLDmhW4Jg/M1aqiojcAFbuMd2CrkkXxvb42LxYtz+/Bz
ajBH2Kf2BaQXGOyVcF8WVZFHoWq8gAZW7t32hdRbWPpYjA6iyp+//yYX7+k54D6NW0rpGcTHN3E3
6ols66iInNsAjZr5nk7Xl94IZ8eDeD0KQqhiQHliMc9BToMrQdw8JcegpXPVZF4CHZUedaIcV+Ql
5aVzuTvG+s+IixmOHq9C5eOKhIbCmsGKM85Wdh7bN3Mxr7lJezpuLxaHzhwIXwZdXA/SMzkUXjEo
Y5sCQJGmubbFf7N2n2e22DluaUli1/iWweO0Np+6zazLK7aypP0OiOL1pYreH57JcgN9HnBxWaQ1
J+CJYlYmi6Y4RH3NOtlQVouaSB441H4quI6kdjw8cRiPJHBtup9WVWzEZHchbOfT5+/fBMcSdDhQ
8ltqNDLJLLsHev3o3VprctVERvSuI/Ibh2J8SWbo/Fr+Z6zFWo4mG0flhcZRAryiK/VLJ/K9G8j9
93M6c7T/EVjAjYVa0V9yBDovM10FtnGsS//RU9m90yYxKjguHSf5z00V7D88Q/7vWItrxLMSR6Kr
aBxFlqIkm5avVpN/iKD7+H5OZz8d2n8zPnomnjlfT5cRKXnlaCSJSXhy4Lwj94V19/0Q5/f3pzEW
d28vc9OCJ2OKqu8QD1f2qtsMhyYmm4SWWxsuBJeK9efPsE8jLs4wojt4oZkY0bxVKysGECJun0uK
Bvep3PPoUg3xfIr7abzFCaaBmR4blAJO4wZtIwZX6xsWFWmUHQHjI2jnl3d8392Y20sb/kxTFXEy
q9YhOZxFWhbfdtCTW/gF4oQFeJVPHD3mgAUV7e3xVprAb5W1uAGP4chGb9OG/kS/X9zz8TPj36Hr
j1b74sAZdBu2QeIaR+WOa1/hmiCc6n9WS4D0w+cnxGI9h4T7VtZi51nyVup3OV0yaTo3DajOg2MK
fwL3r2Icvm/aB91gQM1pW7evuXpz5a/vv9S50wPEGmCpgYD/u9fnSV+PTiORxwMGBmA6Hp3QAUQ/
NgWjVJmr70eb1315/CIg0HiGsDi0HxZHYt5WcCWrawN5LupRNke//VIF+PwQBAoWs+HaX/SYHqop
fdK3OHWLgbZmHbXt4/eTOLcqUC7/fyMsgqs2SE+CrjOOmUJGoNIbWZePZo9s+r8ZB2ZuAEKYIKAv
ti9nsrIHwfGx7HzrlORZoCRasKH4LzYLyq/4YIg17y+EcqacfAqhKX8c0rdctrSUBdTXLjyplssC
AT9AlPHyh6Y8zoTl0y1ppDUOYKmdOBsiv2FUZB/ff65lJP8ZAUsOEoIP1tayFY/aY5MOqaXRX3i3
qgeuYMHSHBx+AZ23XP15mBmegnrgLAv1F6gSydOUtJ1GwShb+V5Ji0ntKvdSojLfcJ93yv8Og+sc
bVCwvbzFTctaPkF8u9anrKTu3ovq13SvbiCpMNB8a26TSL58//nOz+s/A86Z06eE3lLQ+SROo08e
zFt9ALztl2B6/34Ma94ai1mBAQoVP/wbVfElEtrjEq1fRoaTtmj929yDSu6h2FZeg54cXKl30UR+
SyEev8nWc3HRuvBZz0wSzDkEIhxKgF1eOqgPUvvlUPABiNiJdrDAaqSg/iU429+jACgK3Zn5FQwT
xiUO229ru0m9Vp5SBZPHXIQhDVu8F/iYvH3/Qc+NBJAeAC4ISHQYFpl8xUsYV5ouioaObPtIDiWo
MIZtyYF6KZKN+Pvh5uP56/LhGgKXyAFOH6qWS0Z34bWFcqUDZGr6I+1e6/cu51ShfJVdeKL8Pa9Z
y3J2hQBkA23QOY4+BaPLZTt6di9AA8yIERVgX1dxW9oJizsAsi9RPs8Nh3CEEgBOQdTXF5uNdFql
Gk1dlGH2E0x9zVbQvL5U+vur8Q9y1FzncRAXszrFck/DFY2pGoIXJ/d2WvvrZuOvwqMVORAch0HO
hdvjL2DjcrTFhhZBkqZczaNtvP1sEdHCj2Gua2Kszfdx8fe2BrIXqpO+a6ISAynFr8tVwwRUi6wH
gEI4VrEfXUfbN5ArZeIa8v6et9emOWpqQ0kiWJHGdtpd1oeJs/7+1/irTzJPGdAeHJgEehwoEH79
PVRiJlWvObrme/VW7sh6TrGzY70popl9Ddut+Vj5ftC/9wQkpmeZGEwcKOdlqqulLHOUK4qTCrvp
hk+tuw281NtMgTZf/GQKbhF2lxTB/miVft6JkE8BRxlPI5xjs8TDfH182iCjJyBZScCq51d21J/8
6xlr1L02m3DlWysA+VzK8Y+NNk0J0uTLsBGROoiLzjfLnbP8PRYrXxjEAac/1KhSPPHqh5P+GC4p
MdrLL7wcY/4dPs1VlaFIRY0x3M2A6lJkPE9bcjdDdc1H6xkK8DFZ2T/IU7lidwmt1+D1k0e2D2No
T/aH/kK2ZJ3/dUCXmx1GYcWzOCxkz0sYjuPTT7A92ZB1GbNYQ5AezINtalPYg9DsxsSHD2OhLgTb
XxH+v9/iP4MvNrU/ekmf9xgcUrXVT7mepSKa1yQegQl/8SicvZ4yftGb5Nwqz3Z9yEJh5oSM5OsK
FIpbIphMdZ1AhNCC5ibqYtEoLh3Dfz/JEdUgFM0V6tlVdflsE142yqktFVa6RXnhqbmbP+5sDRik
sAacrWQuHZPLrHH+oCjzAz0EiCgunEUAq2rsIFuVDNeWNYw0kLazE2GN72sxfuwtUlzIQOaft9i4
eMehpwD+AMh6yxvbgiBbywyurpU2uB0NI/qPtFHynylNPngIaCyABIEcEvCDr0vGO1CXqxzzsmtr
g/uUVkQepH0s+ksxeW5GaChApRcy5DOu9+tIxjS0hZuH/bWdNQhKm8h4KDNr+/0xeyYEkeAADg7s
Jvy7l0L4YwUzV8bd/hrSUcSPfF6Lfp0i6RFR0XOjir8f7kxYoEAIqs9M0odZ5WJSma38opZmD4ut
pARqDe4MtCxYsFVlZ8ap6etLd9e8h5aBAcQX0kUoO0CMYLFgTQ/Xz8ltesgs+TQ99Jtg56JEM+7a
i239s9/y01CLmLdrnoWZJfprK3ydcrHyyqvBMi/kBH9XuxCBnye0OLZTnRQqAOj2On2y9+nWP9SP
wQ24BOyuecnicpP9/H7JzpzLAJWBMQDZLzxkl0rofTXBgTkM5bXB+pbCFBi2NaKGwnfvrPzStylA
7+6/hwkKyQhLUPq9uTP5NfYHoxRpqCpEZdreoOAc50V5ZEW4IWhtfz+9M4uGeg8S4tkpCSnDIiKL
CsNwVNGvcy+4KlPlrZhbu3CZQ+f++5HOfEgILkIu08K5AR3LBSSinFCKEDDlgehKs7GKbNMS/723
q1+1UDuQjS9MbP5Gi8DHpWLO+oSQsIcxyNdvCHURzkPDk9f+eON3t2OYXJjPuRv78wh/qpWfEggr
aFqdhBhhtjqf5rrr2tvVt9NzEifr4Dqhauc+hy/1pbvl7MxAKpmBxfOizR/607gsU2Bohb68BiuN
jiShUJa4kBCciQqkf0Dq/R+hysUmG/x2ZKBZuNdtfTR1t23tV1E7F7bymXngvYykA7wcguLHfFh+
mkdpaqMFz8G9bgbho704uWzbT1X/9s9xB5gyNOYwG1S9lqwzqxxJJ1oMk9a/nCx2wp5aXk+b/hn7
4sJ3OzclB2sC4CF0dPAY+zolv26hC8ULAIucjybbtv4/e4BA8ArYiABMAHQw/sor+q60TMOG/YOu
IQTIPTq2MEXy7mztoR9rXZBIORcG+GAoqaKwAieFxeHQmBDySoSA0FtIhqgLPS9qJ8Vp2JBLp8O5
oWb/UxQbZp9jbxFxQHQnrlXAqyFVd5N5m/trnf0rrhbfzpudjPFWBkJqGW986oKgKya4JmSVtZ0z
0ghY7uSAent34Ww4c88DlgeqC2ARMHBdnnUt4VNZwR0Iy2RGZvAoLfRjAqh8Jpe+21yKWRxzX0Za
5NCdObRaaeFcm206gT7H8vUEd6W1Az7nurWD8bXvx+BBT+Yle/pzK+aDUDGjyfFUXca6DQKfw3Os
mCYeLZImYuFAp0teY+fueyBprZl+iIbFX95R3E5cF3mFcz2sYVAVdbf64O1AtYnGOHsfD8aFOuy5
lQNJDeQhVGNBVFocrknVkgTQROc6M/3ICMqoy1+r4q4a5Or7Ywn1yfnGW67dTFsDUgd6vSDOfT0t
qjZQekKP5tpzyyC2G+PDC7s7xwcIKSFNtU75xOI0rT/cqn9SSZvHojefKtN6EhO78qDlHsG04KU0
m7hzpjuzNYEkCdiHIdSrK6rf9qTdyNE1QdylPhUjhLeb/NAE9cYAYyLzhkMXjned1z8C3H4FCtO9
mJJnC/y3iJUy3ZZqdoZnrI76gVlxGlabissrFvqHagyyqG/Kn67KX4mC6n42Zk+ZB8HOFH9IfXON
LtYDRxMDB1PjUKjF7WxXbpOB/Gj7ZIxS8ADdIkH3jkHeh9k6ZvUoIlaQmUgV7NMk0RTv0nZd+N2q
Sg0nVpz8Cio7WYlej3GVBnsAgFpYCA7IWIRZx8nUGpT5EOOeZAe+ryh3Ja+eR+WqPc+tq65nr44z
f9/c61ZNXwFXM078KUiEGfsigY1vMsCpEldTeGhqFjwapRyvirZBLU2Vcl3DCeW5VlUQ6Q5E2Ihk
Irw3O+Y8srr7MEPFfoASmhxJZQzT1i+h9LsGZCalVUHyOzR4toUhHOp44zWzTKCZEw6FAVaoyLDV
NmCjok0w3UrR7IXTdNQFq6VVWWz7w50bGDGONpqGdTwlEBUxp1XnoUpQhtFQPCD13hiipVba0lYX
MfOqe15PmzyFwn/hR3Co3YwJ2Qz9K4N0l+tIsHTtGEc/7UwZQX8oTox3MqWx0L+c7lcqABAlwUei
vZXX3rYW25iuEdUMfo0QREqd8SSYd/CdjgJqf+g9SFqzLBWIlaOyzVe8gbc69UCA9X92pYGGe78e
Q5PmxFh7Uw6H8Ca2mN4npUGR0t86PLltkvCq7NFP1ubGHnFJw0Hab+SuAtutMGgSvGZWuBUcBw0p
wPR3tqQabmGQuU6aMMrJc537p1oR2Is5AEF66ZZDUrluHvJmWBXgURpl/hASsGF1akF3yAbtMUnW
DWnTGI6eLKrKnNbDm+F2oHlMa1zEa0OKte7bQ+kfBpsLKkvzd+JnEd7ZK2iDxiOQiSqXKwETQUoA
5YE2wKbDznNz/8lrxCYNw+3gXY1VSEvboPCuWHmgkniO2urAErEwAWB5UaOOcGYHx5C0dRi3IJV+
NIXb085ieAQEWfeUa4nCFCs6tfKU4T9VqlT3LeusO1Y0rhWVMDg6mRoGAtGE6Ckpjs7uSaraSuE6
GQZbBlBgRYeQg5srjGkXdkQeja4WdZx1E1Rbs8IwwMrnjkNtD07QZCjZegzy+gAPjOyNKSHXlmdw
IGgt+1RM3F2npip/yCR0y1gI6y11htM0DXFlsW0D0qrhslMmzLWX2WsL/WZturE38TsRhGUEJMvG
0d0udds7ofO9V/mrvu72jZRvIjBvrDw9BNBKbKFpVntj1HiQC9T+lVMi1F1nndSAUCtpvrSEfHBV
dBGUkh4NLp4tS//2VXbsu+EUSqjwkAnSEH0r7ieV9jR0+jbmaWNFXMqMlgEvn6C/YEQkbdJN4Uqk
Bp3J0ekzIZhNgidXeCmt+6RYiWKoqSDDziRYHMCqitiAqygllfnutWG2HRzOrks++nE4sBunzMCO
yMtqlcmyxgr3Xlx53bBh5cgjAFpvXQt6AEkocwrZhDdYIKH351ar3Nc3cNZRwE8HH4qnH2MTykih
47NxhKEpqa2PjNW3Rk3SqK/kg+awUM56/75r7TfPzM2I9eFOFa5PgTh7sFL33knyexh+bEym/G1h
Vm+tyV+J4f2GeWJFlQ1YsuVNPs3LIKGTL4doxNN3DW3yhKIC30Vh55jHsM36bZNwwB/sFrBypwbB
3XcqaqckpEk1MUwzhJojI+9WWal1mPFXXRZP3tA4kce8+mZIdX432ZkRO6VMIrO3ZOQOZUH1zIT3
SPte22NN+eB4lEzjOzj7jHZptu1kC/pwiPaQWw5rS2VWTAx97N1kpLnXy7jXVbWZ/Ezi7/kLDK0b
KrgmuCSrNu5xXPrUbY1BRh0eH892VpEdaBgtrUdF6NjkfG1BSQHVbi8EmiCp4xFnVMzH3MZdmRRR
wmV1YCnL9kUykVUt2RQ33DGiEbz42GVJeHDyLFlxS9enwBysFVjxr0PP6lUCSMm7QO68SUKzW/tZ
ZUdGONWbHJfMmqd2FvsjbJTKRldX3M/l/ai1vTasjK0hv/Dc+SEkrDrF90EJP4bEs55lx02oKAxo
ePa4Hh46Odg7aJSU23CSv5EIP1ptUhx7UhbXBTN+WcwzAMLQBvXQsqSZzx+TrM2ivO+fSw/IBnOA
OTvpm1+TQDS1g9WvyFTIm1A3EyXl5KwDYxyibCjTqOJ9RWED+yRaRLCPCzGCQlpCO9fPV9xUBIs7
VrE5R3QIE51HzSd/K2yFG2N0wx5l9FSKHXQsb6u6EzAQMJ+GUKYY31a/PGXJBzgsY+umXnI/udmb
5Qv3kOUCuNfCbCPd9tAyVrV9AGJY71ReuXEFTwTMC9W1U1hqVIO0Za3tjNm3NhnIuqnsH+2I60Ea
BYPNRBPSEbzCdVaoagMgs3eyvUKvrMlhO7tt8d+YYpLgioSgEODUyOvrCdJAay9ACwU/JLOv3BTH
LXDdb7bDcGyYXV4+Q4zAX7dhneGgGMGOLfy7PpOA/pvmByQGOTSCJVnnLuIVcvL2fnL9Ls6QvFM0
uV8K4ffwhuqsgx2w/soaU+Qrk0po6nVIwAb92Nusux9so7yfbNLQqR1QTCRIJ+xKIh7wDv5RDeA0
D16wwvn21jt+szeJZHR0xi6eysTaCqPEMtQe7HIYBHbrJn9WmTvtq2BoqRPicm6tJKRZ0tSHrOpu
GwdXKPN0uq8bNwR3xclu3DR7D3olo6xs+BWEPxwciKRbiXBUWyvwnrOyQy7mSKM+Nk3XPKYWmsdd
4lbbUnoFLXkDOkrvgylRYR5Giou9kGFLMwllth6eXAhRMty1BlPryvN53KR1S4VplmsBd5dVOrrN
3nW4RaGiFFAEfRt1IAysDByCu4ThVNMcrjY472Rc1DhEIMIr16JHHqISdTDazHxkU1L/QKnZjC3D
xv+g0vpqyoJXjhdCFNrtEwTN76vGqaKm4P7KZUa1UZ2nV8p1YPQMTRY6zILTwNUg7yDaeoPJuojy
IEN0Ef2j9JsOLAZSR6nssceHzKRSVcOmdWVPFUowuJgmMzJ6n8R4weZo8nGxZciEQaQeUcGqw1vC
YUxctQmgmKlJJ2H11OQ+8n0fReo+qEEuQlE0ykNpbyovSNf9WH70InkXnqcgrFtMK6lnHnP6s82H
DK4xgUNRebejOsyHjddl+SrRVgj0ZVeAIcReydC+VQl2qbbyimZ592LWmaJK5dO6EFa58mzo2jYw
G94afdbcBejI0qZgksq0LKOx7/ynsa4UiqZdxqjUOTrgTvrLTEL/R6ud4oHIAdvbNA1VwzzHybet
HCHVAImRhDZOMr22/YS7ZfK6Bllll3R6X6YtwDdNBX65ks5EMxsem4fRJXdNO0aD+iUdi5qFbARV
LS9Omd9Xa+LU7IE4HVyOA84PKLpLfC2vPAwBETCihb/01HVA/A+MHB1osu8hxtVUscsNdnSG0ONY
eb8UMdxjxKm3J0ghNtob8Mga9BBBK4HFkMpGM9y3jU3gsZqqzgKnVresijqH4yrzO+2rqBaJs1fW
FEaJQovBrS3vl+CqOeDdXjyJZk4hC67G9Yi7DAsiM7A7Icc0IiWY6rUEZfBNKNE9VoU3vvqtaiIr
s3FGZGmyciYHnjwhyMlZO7w5VV3selKINZQi0zWOk/JIauR4bWbryMbLANm1S9Ytl+DguaqIAKEa
jqTDiptwoaKlbl2am3xYkxFZo6sJbFHsMdvnTR/uReug9RsaaARPZUPtpnWuUH75SI1kh9Jhumvk
0MbOZH24tfNqGyHeZaKRMdo6j8TpQVAtPbAMixxHCTEc2vZpfyNhQLGDk9NUAcdFnJvatvULbD0Y
NAVc5sdWKxIkZRnuTPChjR+esvt11vrVOtdTfatyAq0ll1mnoky8VamzZJfkptpDapkfep4l110I
ECeF6iRaq9lYZ9fwjBsjYpZFVFRDcpOLKoslb1mMwsfOGfJrX9RsVzHmRMq2t6BYQWaAq5u8m969
hA+RrdAM4HZ575TmnUX42hfgTlpI1OsxhoRt1A7dW+Pk114R3mcmfyr69tEm9YuA+BtNbF9HwcTv
Rd3xyCPZ1vGajFa9C0U48iLCZK/dZAOruyYqdHLUdX8F1M5Dk2fNKgvtq65Dj7YkaBUoLKswBjwY
enEPxc2XkhvuPtCqwY3cHrIifYdS72OZupwaxXgHkCunXetpWjXj0WPmRlv9I2Q+Ba1F9uKpAF3n
ytyOlsajlATXXcLMVdWar2XlAWxfqvqYd0ZPMzO8yq0KrAUCFH5P8ghXmabICHfdOH4UTvIweArg
v8qBrZ29YXiBxyrgFqoW5Lf2p4wGqY3s3mhP3Pbfeh7gmSnkTWoY+WYGhsRT4eK8YfYY+2m44g2o
jbYmBxfS2gAgMzCeub2D/ZdPE417z+1iyKL+CgpH00ElJ9U6K20Xb4ZTzhJZP9oqp42RPcCB6bXx
p5MV5knU2dWq9OyDJO5aeOLks/IdqP4r9EOyiLf1njWlRYXh3dRucdNyE4IliW2D/dzZkcwSvFbk
mhjuBr1Yi8KZ40ePZCzR5Qd3/W0myLEQoov7In2tZf9LTei52OG7k5a/Cmb/DEGQjxJPY2rW2NDK
M6+NwXju8nEND5YuqoP8cfShsRFkwc3E64fCau+F7l59NeZrEFksWsJojWbciPGw3bsNcGhTaf1w
p241KnGjy/qm9JM48+sflTsFESLHibthLPFqZd4NL6xfASqXVAb+lbDtJ6dzr6ZEXOkyaKM2V+tA
TTUdhTlQkZA9+IXvnct2TR6+lVzugRVDgdPJP3xvOOK1iaCv+7ixcdjlOSfYZE0fJ3WKlwXAYBGq
JxtY0DVxP/ZWBF/RY2VAUczqkK4AlwEVOng3SO0oXMgyoJypYzBNN6wStwEP3seSbZHb3mVhXlLs
USAlXGdX9x7y3GRnygB6xqnzYenpAyTQdzblV0U3DDGQwS8tRKmiwRXBys/a16arIJrG7Vcum8fJ
dX6g3jmt+7ArcCN7t24gG+QjKlinfnHD+XDtgaEY1aN5wPnSRYbBbmtTXFuOiz8kuYoNVlpxlg/h
avItWCf4SOL70RhWU4HXZG5w1DX0+ERavXdQREIJP7tuQrxFIXqerpwqjHmI51PKx209lQ98Cg+s
rq66pnseYcUN17ciX4Mg/pJw8w1+h6gkIcmQyKBJhtc7HB6PlcqvC2Vla5b5Lq3q1l8Je9g1pdrX
Uwr7sfDYSdOjfhP86Ce8XpyiKK7Gsvo1DtlP3J+MotHgRLoEsL42cfLCBxq3JEOlgJNa7u1Apag0
ufj2cNnelANC3ILajYsOaW+tUhd3YFJpZ9tOjYo8Y/AjobxD1uWrvlBplKfdVW3LJnaS/sj6dA0R
54emIz/yCWQeMb8spJnaUdtneMe6+jbkgA/nqB3FrkqLDcoh9prlwHv2QqMGIIwgKhpDAatYV5Hv
Fm6sm9xDMBdjuRcFKa9ABbb2ttsm68Qn3XTn+rPoOzREww1a50k0ES2um3Ss8OOcdGhWUMrOX4ax
dxBKyDCqVTFCZj0yEL07aNL6J38ItKAoUOv9qEfXi0I/sW4KGIM8T6OSu5H1RrvKlUjgVWOm7zqt
a7RxlfdciS4fYpYPag/NEax62WeoPPlQpOe0D2DKGIUEHy5FdhhJv6si0sNZp2gc8lKMFY9sYaF0
QtDH6F03odngyV+9NdS3ctTslqM3BQ6SlUNAZuRusO/snrXIGkuBypnQ/qNOVHAF1W9vO0FZ6s5M
s2qV8rwAqoxldzD0c0xkEYZxN/tBP6MGmqJkxsxiw0nPnkEHHF7btLJrWktcCKEMLb3peofU2yar
jKPWXPlxqdO2XpWmXZQRGr7lphWoRSaAW6wg+mBiQF0+l4BXk0hoCxVW2cHTpDVsDy9P3uAhylIE
NNDD9R24q1BGV72zRjXV+x20mbNqGm0USEinDpIeBmSA3HJCKiH7wCmjsPGgQmRXA39ta6c3qZMI
VtCha01wVDwd3vcVT0C2zJr/4eg6liTFtegXKQIv2OLSV2Z5syGqurqFBBJCOMHXz8l5u3nT0VNZ
CdK9x+KNs6vnXQc7L10WWNd8WnSWigwvmZPkrrcNV19PuSPrxTk6gZ0ifG42QUMUBWbMfDpZP+9E
nfjp1ABdHpplztELsZ6pMkMx1qRGAh6ChF6nNiHnhQbVG9kINqDKi6YPmoz2VkPB/BVPkPAQB38w
iVV0jCGE3TeNNcc+RutiHU8Ctktn4Uhr6H3kWHYT9Xam8sa9qkl7RWOhPgeJILgrLVnveWQkwULk
OibXSUR2jSvCOxK/FhKNtsXiDXGGdzPGYhyIHOnEaNxyum5n3CY5hKKZTksElAMOMXNBnlVbwD+f
HBMq5ku/sKiQoIkvYqrHzCgj80qHXT5xwW5mXpcMnSImWzbDgSsEFdCKEKx/7OHXfhZBFX63Qg4v
W+yyNgNEp4DwCNmXqD4Z9pq1AG7FRtwo1dJ6uxki8n3H1YBpfu0BnHvebJApCHkZgLw4/upgPXzG
qG6P3cSwUKBHZskH0aAvmtzHByyCRL3MbkDKWE/jznGm+a2jm/XSxqXyMPahu+utGxXY6JH3ESfT
9ustSffDOzuqLGlxxG0gZ2EuQe0nRLeXCRhNNhiVpDacJPYrZzsCNKBnYC42Y9oGOU8wMBPqiwdh
2/6ZBbY2WPzXTuczgmQOunWpwsjPLcNzPi5nqXqRTYTE/7Q7IqjU66ZHj+vtxUi74HoUZkOcvNYf
ZB2jQ2yxb37428yczHf6+IRVFiBC330rH7GT/p3ABYhpx6+Ord2hY8x7W6d4fsD4xHaytfUOdYBu
PgO4zPBfHhW2Da4fnMoLedZVtdlpf1PrwSMCLebuGXcq7LEQPWBHrDATY22KS9R49pcIxuDUQeqv
n+LH/Zr8rXm0azLu2Jbw69YsANV8CBn7ZaHpiHW9qFpr0RIaLqh/gVVrFQEvBzvIS6ISBnIb/BB4
5o82CBeSKlL9Yw368OD8inehXSr4oZ2XWhuUj4Wrn4EWwv/VzbAYNPjojcZcDN06Cq4sfjCxSEhZ
Zb2dYq2ANMTradqApuCgs1lkbAQ0Cd71ZMAIMqnk79ryP5pjAWLbTM8RjUU6NEGdBhp3tWwmdBqH
3wgh3lCB4dGUVsgxnWOqSqBMQ+5wKzIhkbNVuXP/hg9wF+76wL5IcMAhhsWnbfuip96jP/E/s+4a
jNoYxFbeJJleRy+nEJ+lbPDOfS3/hM4w48eqcJpvy4MM/C2zdQys1Q3truu8774ST7HTiNfRcrqr
uAvmKAhXfDMVzyuspanXWgrEjiC+2Afc49tm3QWRYVnQYw2oxl4UqwzCHFqoY4fO1lywdTmTgS2A
QGIMgNSgnGKv3FGW09arB03434SSOkWm2HGj29np5KuIdXjQtoECpk2WXQgIDg6zCOkbk8sf0dsW
nCYSOt/RUvuffQscFxlkMHc3LeTG0g5n5tfqAO1L/1lB4oLFagnsc9RGS9bEHeamJjqQkdZYR7tl
eQiZsQClbRyKFDrMGjd0HBQdwZ651kuc17N3NUuj86mdmgPdNBYedyJHrbcO6WroRFVNZ1M0vbqp
XevxCJ1ok20GW7icCUlFsujS16MPTqjBEY3boFhxn+E7tCpdkSiYLRGevdksNcXFBqyLD+2AYlzc
c+EgnceOU5SIxCPm02g20OsMrGI7SG94EUYmyhwxikdFcellmrIJeTsw56liHmQMYnTYFh/cXS8/
0UeMlObEjgI9kMy03yYGOJ0i1NaP98nCl5mmSNpVww4i2Gb+HevF+7SNqn+Wqkdtb6g493OuJyly
R7Atfh4Ii50zWMvQPTRNRxhYQB0OAOscBLnjg885x2Y3Ip5xmpvHFtpc/lgBg3ttA483R5hU9Ajc
3xmuK2iSTGhOS1xQy3mwPSvqaUHqSwd0MBUDx3s/TQEIlcCX7A9OcfaVuCw6BUSPmNzByF0XzRuQ
O6GLhXcEAloftKu4Tv26di93WRkS9KsNZfbd+keoKsrWpHcKlBL3X+vdK9IHHruKPvY/MGC0h2Tq
w5OiISBcgUZVTIN9nXdo1kbanRfehL86qaR1eAw4nYvEaSXgOBdjgoNhHuB6M2tc3hM7Orj5b+Dg
vKfA9lUWeUNy9Husq6FTYzLE54/Rc28BuyKxJI8dGZp0DLYZVo9JQJd4jzO4RuDoT1Hfrg9Ta7dL
QMbwqq0NHjyjVwyp2Fz/eirpSgQywejgTV2RzGIrOPiWPGKzAYRBJ4xV7rrHzNHlYceGn3m1SGji
YpvOug3YU41SRrz4UEG/BT1rXmwb+T9hR/1zDZ/4HpNw57Mkg+phePDxHT4hT68HZA1lDEB3gf/l
NXQDn3Xnxv+SDc9mYcK4jjJMLQDB29oTz5KGJkk9NwIoDZWr/LP2zJB8CDgoLuYb+5IgQQ7nU+Wt
KIsbK7Ie564DTurp9nGtq6bN45jTJ5HU6x1ept555O7y1YWJbLKoWsUNL3DwGFQtUiVpAqALzICr
MtY5bQjFjnCxVcqahGmHUhuEKCduNZcTSbquXD3p2hvAWx4iSXS4bzCibh7Ao87VTpl+3OtuFc+V
lqY5OcC38wG1QqmOGj1jI2VKZrUHc2SJKbrtDq29Q8Yz+towRXUU0CbcPOvHVlXR3wWy4S3fep9N
mQnbu71nUDg3t1U4lzbpZ5Bcznhot8XNVY9p6wyRBwDyeAbOW4IXlvqZoLF+S9sAU5pK/a51q6zH
4KeyRTUUyILoCdChGb6fm0JQNUt5PDMglNL5N0SsRUIF2LonIL0YCkBCGVivI8W6LHZp86chSyRT
1XKUaK8slGuOcQwAr42Y3SfTiPCZABPAga2OfqeeHJ6HQetdP3v0qQfvkmR4bUEnUMDJJm8sRRAH
2lpeuQ6MxIHYQhdQYeJ/ZAmJ33y+zbwMdVuzk1fNOFM623k5uiCTJ9QORFWKKmShjxvUJM3NYumY
/uIiHQEryYkZyDCSwOx6fOcABHUv/3VgW3Ixs52zBZjT1HJpbM+vCR7hzONuV0h8vSf8GMELgr3m
Ipj7px674CMlq93PfIzxyxh4ofREyjvhtjz4cyR0FtJ6ekog88lRxsdKHWpcvmv7J1LbW9Vg2t3E
8MTWyvSZlCo8oC48RPSQQ4oqAPNuQcqlXmBxUdPG17g2/cbbssBlYMTIKK/tDEQiqqEtSZtpXMrG
H/xUYM0DeBUjiTsXXY3LY5hlYarldbYCDrt2eZx1hftpHEf3FZcnSvFoL/qshTi2wZML4kI1r8uC
jwRxbgsK2kA7oXR/qir8TQ0X1zFW1y7aMAxQhOMkMiy1aR+0gzUhoGUdRmNh+2iPSfxF1W5VOmOw
l1vyDJpzF6/bNzZ8m9V3dYrb/oKSx8s3f2HTA4zU8wrABTawyMET6fSymGMHEF/QAl0YvK8owJpu
q7nLwqgNMqeq3cOKla+wJBYVKFxuTiYy+LFHUsscIim/ZIOebyF3ZFGHff8Z+rWTj1vbXoYe5lQU
AXUv01RhIcERm1prT1pgxY5RO1Ykwu8LIKcMmfNtux8lC1KUxd96C0Uk8fjBJM1LL8eiEd7VWUEq
wKLn5TjnwAFXwGQSZ3lg/nTZWvzdFevxlEMPFMFA/OQLN/pZKRhvsiDCgHLcAF6cVWtFsS8tDyC0
cEnQYd9wXoyu3AlMEGE4Po1usqsi7+xhbNcG87gXPYecHqHvL5Y1AjjULCWloDYWs3Mlxig75O28
5nELFAEe+ZwMIw5S+mt0dO47ggmSPiJQsjCsvgCXPjnJdsaAdYrXKds2ct7uq8LU712/uiHr/YkY
RLt40rmtEtqdqo9/hm04O9uaKy957UyTt3R8WFpTVlWVR32XRVJnYC8uxGWFO5mviHlF76sysLhI
6hmKiQQap+i9ZlgHVhS/5BCL45NEoKUne72DYO68Xdq6La0DtNP1lhS6NJpxsezIioz9ivsPgfZO
i1Q0S8iWR956kfV68KvxNJsQ32CX1yOW1SacIL+BK3Mw+F7D8Xtt/WMMpBKKGXuYWsKxz9TPAx8j
CAPGCR9ANsc5bN8AJhXMclxsMuNLVTaNl0I73YMCGg5Nheu7rcHeP90LRYd1OVL8I8DJi6VvII5L
W8VZX7c/8RLvoezdYQL4YE6UE7ddclNhuV3F1OdRiE+gDYQGiptm13eOyKpmPVX1umvWKItodKv4
dOcKLiT88Ciqbw3QY3y549I8m57enECytA7dzMTj4U4pbLDNAGC5+T19iZHqlOCYM16PE3Cv5XDY
eHswG33xegTpzGIqLZ72Zr1ATo0PzHZ1iIlTA2tYgnnXAKxDcOT8svHm0HAPugZxxhvxrr1kT4e/
XYz9BbQNLq2FfNPZn7MaWpW0accrkJSLivvbkJhHuiLMc+C3uAKXYBpEfASLPAg0prlbt6/1e+Pi
pUxoCsSk6ry9Vc+TmMtmsfsY0AxuZaVhZSEfd26s3yACo/jL27oARPBYe+Wqpwu1WKOZ/4HGuGIl
OAEcZEbzCKgvuASXdMDpZlw8SZFUoPMqhGHhn9t+201ieIwlP0D5AmTrjksDDtzLGs+RXwMpw2ZA
lXpXQgHUsz9kdCGUYSnRsPnV5oQWzrLGGpr6fC7USgyAHw1SHBo84+2BqRXxOJWyIm9Y64412I9I
AqUB/3UUVfzWuepjRKvSNCY3hXM7hzcpxmKGWR3SGsgEIH0x+JUKtWWNAQYVD+k8+7lH6n0o4usi
2aNs2L92sRDCmLjHDTFgD+Znd+hTBCfuMTadB0QxIEQGtjGThAXifiDGwmCTehroZxu3ZbW1D9j8
ctUQUMFb95WwsDAWYlVReX8WBaBEs7KJpve4WuecDciDJTp4A0n/KWOU/llwqSnU5TdYZne2V/uQ
9OBx/OrVQjQIuOqT+84rClNf8GA84I6FsrIadW6APWWEsVvozwx8jvdnCqIP2yE2eOR1m/mq+ago
OW318ghE88HrNkiW+PZvjhLciY0zHvU6mZ2j7ZT5y4TfUu894YoR0A7pk2KsTidpxFFJ+dZwcH1J
ND9JMRecD7kc+TumcXQzLubste4eA/k74OYd37Znp4veas/5QNpq4YsobwP5migXUIz3HcbipXKc
HPc/AIO7fzJ5hZv/GLpQvAQGDRV8rHMEnSG8LrEOFH2JArR2VzQNsgCfu9uMgzYLleOn3y2q3nHP
eVIiLiG9KTwfwLqyX7FfFasTPNWOvDZc7RSaqRrgMm7SXOptxX7lVXvD7HUV+k3qAPQh7XLqDR8j
HU+Y4fJx6b+4V32JWpwX0Et0gDrMCAsRxLCBSxz/Ng4eHH/oDuHmnDaH/ehaf2BW+63Y9r10+hSY
+AQAE3zqoDMT/QKO/HH/r/bR0d9haW4A2jIsmuDXv2DMfMBImDt0LAFjnk18ETV+5wKx3akLeZAD
Ulmb9cFdnbdGNWumt+cpXgqGEk4P+IG/fNVuuMdiCzSt20VV+yHIsvPFdxScGmryDitqg/yvVSNz
YWqvK9H7Rj3XY/QK8vONjk89qO3Vu1knLGnCCyc2EAS+AmV5b42789u4qNg30xFIe+d9ab7CGNPf
gN8UUdA4Prk2elo7p6CW55BNZmQ9KAmjbNViqxQIewZS0/u3STspw9/j41X0vNTtn+/iFw35kJj+
JWuw24JT7EMcUj9ARHaCGTyb3LpsbHyJk++OYh6pRfcKlGUPC8PeJ3pKsV++0CE64xH3kflg/pAA
whXtEjQNdeLZSRhgFSy6B4pWtiP6RB4o479+zHrInho/rYx6dhbyNvbei4faz5zXWzFH5NxE4kwh
Kk3dDnoOibOPe9cVJvFsACOfDWBLdmB/Wb7J5RF2O/hyxzguoNA2EBH7xyHy4BML/0Fr8RI6Fd95
gGEeqJ0ayI63FyLcXcPH/WqnQzz3yGq09QcnQH4jPYQZJlunGEHdJtN3ovebQrRTwLJ2cnNnvvDk
m3Q474cjDR+JJlmcvLUzZLNzcBigzKnCDwhYzpw3uXXR5NCBOYrPbIJ72R1wVqM68C9BFiyGWGf7
3MKnVh9aH8K7kRVQa3iUpL04zIMClGxTZr+Np97bJLjEK0hgKDlIX/qDAgvtPcGpmYU4JdGWmncR
GjhEVzhAxgW2xJ7Ol87Ha2LYswp/HfGhyNNmx1IuUb6q48Sc49RBV7pcR0h6HKwALGqfSCDATmNQ
bP9Z0JYefm3Velq611XKY7S83w+6Nsk50ss3IFLij++8xJZdeRAcOudv0HZnSnTamKHkqi37/gc6
jQIscSbhz4EVGNJaGKs9/zQ6fgFwIOBQmdRHg09XRcPObf+Z7t/sRruVOseYNDtCh8yLoQTBVzOy
C+JCcwZdB1Hl0pbzxp708m4wdhsXoAVELJ9IyvnVW8uhmvE38Nj2wQ9G/HB1Xbp9VLgMD9jEMDqG
JVmSOkX93BFq5LKKJ6xKqvAXfovCPofKJ4uh6pG2w8rzMoAsBMNyoRU9WX99pl3/LGb6CGVF0eFP
zawMh/AAvPEOy2Yefe5gIvA8jDgSN5vyc9lBHJb4GQHUB7Iv1a3cUsm3bKnIni42Z4AWswX8eQCC
VG1BdlcRbb3eR14LcR/c97Q/VK6DhZjnPZkhWqTHvoN0rCt6ZDC46qrYvfZHQr40Q0uCAip/TuMm
SSX6dJU06dReIGjJUEuXx/AlhNVPCMWZQHgEdASke2ZTXPjxABgRZNn6h7P7Cjim0NPW8h9vyfvU
/f8qlGDPigQqFYtfJ4pMMAJEn0mMYOE1PI2UnSitc+GtS46g72vt03ISAJ6auVShKHvoArfElvj2
HARHLO8BrYvA+7V62Y1KnAGaPxv8QqM7sWA/OiFQ6umckBcOgSpii1n/SCXPoPYpSHznVKEotqJU
YrxZZnMs8BCZL7rJBHWzXvE1R/FJMdyvI+M7O1h2YAFhT2D1fwxbJsg/5mOTDLjEGpxNG3jvHvDA
fo3efY88TSb5AJ9yqlZ7Hd2prO7J8g6yMrFaxMOFxz+VhvvC68/98L0Cn0IJWFaxR+L0F/B7x2pY
L7a2RYAJoI04Vt06x9LDo18y/2X9s6F3FLF74dulQyeVrp+oZjenejQu3/eSIeZwLUmAbEddNoqU
i9PCq3BbNwaF/lsb//G9t85gDObDcY3Hp1X/De/fr6QpMi5OFGX2ECxCzg1Uc7IXDbhOxATckyl4
ABzf7PVGoZLjlxDLzwAbgRzjI3e21DXTjkBpNhoOkRpUNDxCOxJ0UtE/6pXeeojUp4hPFiK+Cew9
wdvEkJ1Oo2bXivYqI9Dckcm4C3Vi05T9fSjS9DAsSeGZFmNfKclvQh8jNV+QPYILfgMSuB7YvGXt
4O0FGEgO2rYDW2XAwSe0OXfT3wkXq0WfBqCveUbTi5IXl34COcXl85cmddmPoCEAMfD5aVkBWHvi
FTozaGzIW9Iir2WZy5EDc5icx2peMmj0shrie7mZh2V94IH7l3joceMIKwyDPQLvnrSjj9Bvwl5m
P1SESaxjp1F2l9i2J3iYCivixyGBlDcKz74wpbuGWcfCC0wM6RJXBRv8j0B91UP4FdfJeZ7hIkiq
VwLof5J+6czRFf2K6Vw7QAWaFDdYZhnPVdxc0AtdgQ2eISDs6p3w7+PyVIi7iMlJsDLHSBJncOzM
FlrPSTaHiIX7oIeER8AgrjoYdRq0dzaB84bWrpvSNS5U7QC2IFBzBwme0HDBdscRdLv3+HQTLBkK
5C/9MHeFTM9bg7Qb5L+khR2FhbDb6I61N1P5rxAVUDxndxI89n8Tv8LOptrU0AGGm3jGkgOByci3
I0q+iz4MC4lH1UILGjTjXfEEqLF+UKzON1sfVNBjqHMPcbgdSQMBKtCZ1FbqsFEmUoPiAw0ueK7r
qxdOOW6ZwybRYkxnnJ0+jpcurVfnT7P8zPoHWrj3pP3UJHitel7MJD6QjuxWB0d2nCNgu+DTZ8Wq
XEKksyyQh44ss1BVpsTUHyQURwo56trgX9Tu44brZ2uw7jU6nfhSIBbhUbswTnV+CMlob9Ohx+kT
+A/30D+8AgT0UqwFIApstEvkAv6wK5IpojUoE4qLUAbeF+Z3kQoOHykca+5eqMiAUAnJaZ3n9Wpa
+0ygEN85CX5XXlh/iVX+VIR8okHw5rnqcQX73k/OKVSA/hcnhXn/KJ3glGCKrCv36KJebxihMzNq
b3WEyTw5or84DwAuQAi7V+HrNHXXAYaeAcQSEUHR40IKkzWvocnZFDlJk1wcKGh9GO8q1uzDHrsR
xANKqZtXLemAmX7dvOdq5inaTPa9b7JIVe8VtHrb0lzn6f6ik7MFNI+V7ckZUXDlNciEnRv4RWLY
aardFIF+wytaY17lLWRtAJYkTEQ9+nn8FdfZGIgsoCDS29nd85hcoK05YIs/Jrq/jTX4vzl4l904
p/4CzxFz/618zKiPu5K35erqbO0hjm+iNJBuoeTrBMETHr0XDDoYJhWgyl/RBq/tbDGdqWwm8Ogh
3RnBVbk/0UKsKKyCVtVEd/m496m6FmYh0ErBXUTblcSbPufIYnVniLdCkkwqMcwlibhVZEkh9Yux
sKxnKSE45aItW9/+xYZbNhL0ZA2GfKFXB3R5wE0GlDVrKp3OOobP7LFfplO1YChY3IJWDM91ewow
/Xt186/fuoNFymeogBwB55fxilGD5rrFUKCHR7iroBP8gS70IqnNnQXWZbvsTaCOSTs8IS7mIlYD
FEsd61Hs5xHT2ARXl9T1mxcF8GRARodOGl6JHaKCbsE0ZXp0stbovFUxPIloMjBkF8L0Oq4SD3v8
6WhdBHrD6QwjUt9myHqHWrhLPYi2am/Khsr7qoLp6IIf1Y7I3abeMwda4s4Ugwx0Ckyces3hrtIN
ljqb4eOEJSWLAv1IcONPQPIbMAWqXfMomt7mdt23lTguml0R7v6ihwRXc4Nn3ckGtp4kQntBUcoW
AwlPyjBUL5Pj7H0fBQRLn2u23jqz7JC4na8AJ8x84xxrNz+52/sEXp8PULDiaPB5cl7W9qBom8kB
N8by7+5FrJ3wQuj46db/Q+3HxGCjqMLrNL2KZNjR9g3Ta+G1G2SxTh42gPaADMZAFpstSZH8AhUV
ONoY3hUBRGlySlf/8fBUc13nkEfDVLwB8dJlYuBe4KacHXFqwic9imdIPHKkIDO8NcA2AH53oYBB
A28vvEon0dDL4OJkIt54HZ1+hxkK3ARitVfm7QNMechePww17LUWjzdx9X4Qd2WZD7IbYAQY0r+9
u6oSntbbwKud2AB/RqDw9Ab9cZXcrU9eVw4kep6SraiTeHyAmB34Gliaq5xl/drjSACZAkVcEPfg
qgYks6H5tFzBa+05/qKM3R13gwUUMzO9wdqkC7JyBgyCiMJpwuNSTWcO1zouQvDHEJybAwS+M+yW
uA5isc1QwseyCP2WHmaPOXtgTXUZu/47TMNvm4J5CkNJkMXYJrLVAKACNPtOepTf9S5kosygjcsj
24umXbMfAsz2TbiRK8TuH4B5/b8gpHH5NvgJE8l+2dgVXeW/DLK/2qj9Hf3qH5dNATYiXyIPPxKM
NTLyCp/HyAVeQjAV85HS77Dp3Lzx272SCM9cgqdhgHcPkDOOoN2wQm3pJ8sJ4YbfYxV9ss1HVWMC
Nf/IXrZ5ycMeKi2XYOllu9FOO9Z0j3GlXnscmlOIi0+PBxwRJXKJcF/gv9DqaxDNyAyCQt2bd33E
D8p5g2z80W7188psakIwlAb+D4AagtBdDNonpEOY1vCGp3C+XsC0pD4hN6kXXGlYC2Z9qdh8SzoM
KAYwNU6SfKzCxzGeskDZoqoMnFgx7Ew4DEiSbvOEvveOP07YR4Fp5VDyHHsobv3QZDM0Sqmn2h7K
+/r+q7g2c/iAzJcZhGX7yJrmGVkqZZzAjqb6szeJ3boMx2VL3hGLtLfoBbJJf42n6YxbslhMt6NV
iDcal98Sw20Mrr4e3Te3qmHXqS2cR81fiWcuEM4HSAoYpaOnjeEJxp/IGVYGaN1wH3eIDfRUBqVX
GXddnugqVUObKdHzDAf3I1wbQDWgcGMe+Km13/dzeFAxPBBSwea3FZVcv2OrXoZpeUfh7I34celY
eoTC5eBt4jsmUNNWEUrUNF6FHkJjCWH3BuG2o4d92FZnvYCtD23MC70C3OHy17iTB69WFaGq3JR9
Bf6NOOQNOPvTtuH6lzK51tO2QoyEWaC7VIiAwMVMUo+DOqYH5HRAAjt+WvZFu9eaYhFcNrIDvLnz
1i4DT5nXpn3XIAyijueR3/2MHGyC3x9j+KlhE/gMrQ+jDs88B4cDp6epl1DXkTc+L3iW3lfK91be
fAflPhpDgNP+6dbQS1esBH4zP20uEjrw9ddrWHIWnu+vxgiyjeHCikNUhJn2FMbgTvhA//mT+5OM
iMeJ6ofQhJm7FZOLzbGBZ8tVEPrZ2xzHNpvGSwhIxIxkN+HrptYc4P8thR/8VAkikUbv6HN0a1cJ
xBjtDrEYR78WeLPeRqjzEZkD6wI4/BpOc5ix73zj2JWqJ/uND5iETepta8mAKYYAlNr5UMeAHmuE
54NsXlEvxJtXpHZkDnjO2W+KsfodUKNcN9h2luclAkNx97rUwOq9hxWbLYJKnITsINAtRW2uCvPf
rIcM8TKZbv/xxUWs8niO8XNtc3JVUC9JSDhTt9GmkBt5N717wwn9sWGZ7KS6xZrAaOe8dHZ7bMP4
526gjpPxqXPgeh3V84IbDLLO0lKs+kjc+61HTBUQeanYvTD40IJFmcJIBxc4cIrE4WdBcen3Sek6
6jBJfRidv7DM5EELiKTdw+meufO03wzF+HlD6PGSuhVFsw8EjQuEm+icLXsyPQxWPUxkPogQzkfZ
N2fioGdc8mMdQu1Sywq77OuwVKd63n7bKVp3STOILOxmBYwvpveJrSrHpQVD4/Q9TP9oOYs03Cot
S+TVcXVXUlUNmOY0DnYx2hx10wVmS8yMPgQeZt1NlXpDj8azw7tXaJeuRnav0TZ8cQFJX+Jcp5Ac
Ga5lEETfxl7FhocdBt9w3DIXeAAqZJIUITdAhwd9AcF2maT8bXsPC4/NqGthuRCdyiXdPueQH0Sr
m3xoMccJ5bkvnnBegFg+OdsEBAiqnAdG9aGWvLstowwzaA5UUY+Tt/+Po/PabRwJougXEWAOrwqk
oiXL2S+E7bEZm6nJZvj6PdqXBXaBHY+lZrOq7r2nHIh8raXUEafkjr2wy0uJYVtX9Y3lxL9a3U3r
bOl+xixVYZCbN0OwQko6PIeuwh1UuNUOvgKXfVb/QMeJHH04TbWFG6/Qb7OzsGKr1eL1YM0/Za3j
exB/As4D40cil03aM6Zx4QVneyuXRNOyf05aJJsEf/Yq7e95vlYmoWHMR3gyB49xaVd6n8heS+gG
/paIzbZs0ipyDfmIFwIv6RzrUeMybMbCvPHHGYOOkX5VKiBsSHxX+Dvc7SerlxsF/K0QLMd23AuN
121s0hfNEAlr1/wztIavtmnWxAzn2tlMWJ543YjT3Q8vjezWSGurnPakeelZ+D3D2eKf1uY4GNBn
C/uAgvehA8mIF3kefXwTuv5NRGE9Fgqn8ptJQ93h2CEFSKc8hylbXtSM7+neNsao0OmxtnixpOWm
1X9TzAqrJn0nrr5FxYmMoEW2yzZBzgbfyj5JkpnBBH0ZMwtf/drqg1AOywrDHA89Hbr0nBtPQ9TM
RhRjoMKxw8umxtmfAR2YWk4NUV6PJfGDYX/kibiMtvE48CgIJiuz8zW2xioY946zthZ3nYryKUsN
XDob2z85feR1TMHpkzUKZGfb58+jFmYT/rQYy8FIt9V1x8k5o7MUhPDd9C+hvkjGxzRLr+ZCpqbq
ngPlP7Jh4CGOiQClVFXZISDXtXIr3gGZDdaCDiZRA5gFXrCI/q6KWZt5vS9e8LOoad7K/F0571X1
19h5R/dprOgANtjZKYuc+QHMMCF3uuFk2Ze14Kg23HzVDoWHu5f5UvHXkxezFm3b+cO5z9Uuq6Gs
9NhnVk6Hr6IYYToU8rA4L6ZgY03ylDsHulRHPlbMpRiTmxCH1q486zPDD4CXuCnJoK9xjFLkFceE
0F7W/E7u/Tvj6E7pAcs5+xMGLKxfJQVjjIt7PHtOEE20t6R3VoKZYue7WzmdC6wqCQbyYVV6XA/u
FbHE1wl7T1aIv3Nkc6EQ7javv2PSKALXJuqc2aMlgORP/WvRuYd5fA3ApziGHdqMjhrnu/S6HSYW
kowUucF4DmI6vZcsax80v/ugwTpNvfWOPXsHg58e1EuunT1/ZhpGQPVogItI3gu2zBmkn/riZdJz
9kDMwKTVOSgoO+hFWCQWjemvqt8By6LqvbommBOaX1uD16G7TNOedOviwDgz1CNwlrZ6wnVf0fvh
KbCJemCxYPnETXOGCJfFTuO51eiBWlnsUwMPfsaiJj8513FGxMBeNwwsnTa5ENuAq9DwqIrQm+tI
Ytq3IVxkjCJhRN2SwX1WFUQJZY8PahxTSkSssLjMTTxzMFku/QIxWjTlOZm1qI4fAzO75Lmx9sfc
ZJlf/dg61p+W9O85HrkOQTjxzXXbGt+qbUK8cbS9xFUzI2PWoW9VVvNVWP1v3tpkanN7h3+1A4ZW
fWsaoLz4x4uRyi3tvW5doCrztC0W/dD7xrMi3qXFM0zY7mDhHst4cY4dZg6vI3VW+pdZ5c+GNl18
BXGospo9u8G+qyy56P17JckQL50R5u3MU1ksYbbk/rOhFDqWqT7mIAnjNPZPsW2pQ1w4aqvnnQiF
176RMPbgM7hL5DjjCxD2T1X0t5xkI+Q7Ykhq7kl0OMW/zLA2fAKR1HiTlcXyRYO3Mw1vp7p+xx+y
q4VOLtUPBaH8eqmfXZJzDOIY5aBdzNhzT8Qx1gVS8dDHj6zgqVGT8r8xMesD6aB0t6C3jhjMG5IQ
ZSpvmp+5uDbw3q0mM4ivY1r8q01vXhE4weZP/WnHGn1B35/bgqYo8LKIUdwq4Qte7FGGvae1f3Mz
ZcS9bOx6VqLfbMY+en034jARaJGDR/VmlOw2SGx/S0Bpa8bWp0GWkRf0uO11/YEEDREKmV/MnO+G
46wV+XlK/AfgFTtfNFjcY2pf8+ZUwwfumP1ctVFcZAdUcs5LvrnH7WP+rOLuTK/gEOlPtWU+55P5
sKTDOcucQ9Gke4K5D60ZrHu7+HQpndmhpmEpyfbjgNm27Ag4z+IS4xgj9EzORP9I9OKrumcsnDhf
WcvorAeoTXh5tmP/L8YmMY372TaZdJ46TAxelSA+eC/CzI6ONMnzqZ05360m2CzI0GZcv4RCHuOy
eJSyei6J4xXQJnIXp5wu1rXXbLJWOxFUf1AGxs42ec5mh5rdeO55IcWt+4AWf2DU/4dvDaNGFS2p
uZEWvSCu+qyHG0KxNWg/GnVzo7UXzM8X+Orcew53s1VGeWmEI/t2CNqxo0gN6Y6nD/sy5yCT/0B+
zOvCZSUujogn9gnCi86wwgxMvGWPOSrfTFZK49FfCn5YHMhD7WRPLgQHzWp49H0dJYoasmsjbfwV
iAuNMYXzIkNRHHsqPKfIacySc9JWZ+mCNZq7iJWTh7QQTyMyQSbuUVxm100T0PUPu96x9p1dR71h
4XzlxeRR/88NIpqcUacHbpazzc6lyeq2WsIAgT5RL/tV69Lvz6+DXaw9j/jzUq3j0tl0XRIGLDf2
27eYv05Kmg6GgLYVhrMFmbAZjDmq0xQtARcCkmfjOuc2v7lSw2lgUJBYmynbzegvUsRoQtYSabYg
NVtEU6DTy3jnWmnPd0nYAYSEA23TZmGi8vtvCnfmq9buNnpn5wf1o5i09wnTD7cV6UbWgAmebOYU
NALXvCo/6+BjuEvpE7Is84O79XjT5X+Z7W61/Fd4cu+34z3VEJKqwgZSr9rOwccsI9CU+AZMgrwI
vvmv7FF24tRGQ/9oDfmzKP1fd0esvTk+AleOBr4QY3WHW5kxjNcco+MF2IY5UdPkPloN/FdjtL/a
wVlpMj30+VvafkxdvbflrdTSt7aPP1P8wTrPYInbZY7NkH5tBxPgFFtcsSQabjREa/2eNEQiKVZN
/0/GDHvq9DbJAirNrky9k9uKX0CU7zMKIFPIV7bI/98AYnnHTjVxNb1OthEWd0obidzESZnT2GQc
g/q82N1hhn9QygmdvdzMPBPLfQbkXCn3Vwmu0YCMEEuZSTagSmNRT4nYjFxtFT4sZ56vgI/XOSCh
hJeaLuCSTM1aoeEIhihO2xzv37nZM8mptIeG4a0p7WMSN++pnuwhxZzs6Z6p6nknlWItUrGrrRe9
J9c/Vqcgq5HT8ucm8TeklP8nhqxAX70Zi4PFU3sm9HORtr3LGWVl2Xw1MeMb4BFRHhNm6/l5jL33
RkdOoKjRBUoWijkUCygtL2ZjRxZbl/ve2y6OyFYaH4Z51xGriTLHGyMF5LBPaPowIRX4MlmGmq97
Vx4kjZuatc/6TsS2nIkPjahhWzW/5Im2ZtqdgOxsWRZFxDHnl3J2unFNTDMjfXgqPeMvYIhklej1
iXGCzoFzH9fMiP9i9GaAW84HpKMvOsXtOPafUIdxT8bnJONGI8/82nr+p4jHPeApRuzXriQOOP/E
HKKmvWSsQrqHPbt7HGieToXhv+IndNa2bx6ytn2U/dVt22tvJlvB0NkoSFsVCq5QFg8/GrOTQINc
EwR4VlGEmqW4mepFz/rjMOB5r9UlNsbDWLLxVvdOMJKJvAfrINB2tSOfpDCe0gxjuEaaGiHU0LG6
6sHVab4IgxmrYkRz7qCWrG1TZ5aiWY+MV1WYE1XiAwQq0xVEU2DBfXmSYrwLVOADPdHjU4Vn7VQ6
tnfJnMkLF1++CV8P+dSZsRn5parfeoU3MJkfs46356Lrh7sbruuufWJr/HpTABkBQRdEFga0rHgL
Gn8Ftg6g4HQD+HJCPdgzyp5W40x9Tirj0PnysdP9j6CA0kDyndeS5n26sfqHJzlarOGaztO7StSp
T5KTcuUPs2C1ymzttR1zvId1aCzBZcCoK2FDTROdaEPHlE7ZxdBTigP1U+mcBr9Y6u0gKWvBJvtY
UVhGyTot/MMwCIdP1HesmDxp5NUI295DPfU7+dC7CYUon6fuAXs65qKtQDky99AXtKyaiUEeBRna
ZZpidovRMUbvIZ4DpD8//cr66qK7Kci6DLak0OsHC/9dYQRvSzI/WcW0h91MdDTepFZ6K6wbiZao
p9R1iZmas7w4CXbqhcyX6x/MRt0Q5l8yu7m7fNsQP/ErRgkG6ZeWYhtQwZaTyxCJGwUGTGQXFnrh
8MuG34024jLuvvBv7rKkuDLL3LnlcAxgnSkpQR3Qs2qGfRBY6Aw0H/gh46PVYmzLlrvY5Bp7l4T4
NCKi2tN0mTxGpPrUvway+i6SYuN24KTKL0mD2uLUnMbAWKXu8Ign5pHp1rGTaVhX/nWsysfOwpFp
20XokCrCqdheg9446Ci3Lbk8n+lKwH/ruc/dpFszgNuUOsSbOh+OzVxcZ6x8wkCZ9hlW4gy8Ci/z
GGEuK9vBwLiw/ByoYdlzRmcrjpTb4X6T9rgXjJqzwThkDvK6XT7rdokPLuPaxXvXUo0zpPNw9A9j
A65k2OneT+kbO32AFzZ3wOXiIyMR/qLiVTnJg1Ey+e5Nbcemh6iwBBix4Cl1IMwQjL7YXnbkZtkR
5X51veI39ZcoGYixieyi5E+FL/I+eTNxsxNvDTVlRRQ0O29AAGNGovOPewwvVSZK5Gz/AfV5DkRD
woA6SznBK3sXsdkT6DDR5eKlfndjUpWBUHvLsvZJMhyCfHK2o+pe60ky71QPZYwPWk4Rdq89zthL
Pvc735anoBAfVknBChRnXvWKYrGsvwtzuI0D3se+RFNK+vG1M50zwq+gQrdIqU1nlLldqRuPTexd
TZnclruPk0Ynk9pR7+xzo9WMCSG8YAfxYuYztU2eohywzA7+K98bPiLHoC7okScWPAh2q8stVQ4T
moHhqe+yb9T8xFeKD9nFVRakPliGjrJ0kI1JCUyThDunGvN9rgUJ60l7kBwBk+sbxfd7t8zmbsyU
MVHF5NSaORNW4sbJ54zmsG9V120Jpjwqwac+DQ4KfSmx76bMawi9C9Rcpt1b2w6WXzF6rC5JZPwt
ddyboaRBWaeWoW8UtywLHsgpKsn4Y3mf2nRXueKB1yYslqI5BmBm7hkOZQ+Y3OdhK+OF2daS72n2
Nh3GWtKuiplPdSYHEHo1XWVjti/1xODca3lcFKtM4HGRz88G9we1PiS4hQaiPhsDY60czTf84F+Z
DEJ7gXLoxIynl2QvLZSRQLe+O7xR7Hx+tcrsuUtjzDosYfGzgbPEYMKh7hmy7sBMT97mqfQiu6MY
bZP2LU/thwmUwM6Nu52lD8kDwMtso2nFIddQYlVpnmlczqy26tep0+HuvZvfICc+JkMGWJLmFLtb
mA8FU66xM4jzNVFQ4uSJg8e5A4TXahXunJR8kmF4G56aN3361Hu+g777ukflhOQirBla931ztXjW
Vh3yTVLjmvY8+a9qCI1VS/uMyvQKfrDcAOd7TuXyjYpDyFt1T6Tjopi9RqhE2tYLwBKk2UmOtYda
NJu8AccPwlNauNQ9HsuCqc+cC6JhTUpy3eSWDLRXoyhfGsXoYUU0zCA8xA9yaVZX4FgFp3K51xwK
itN8Y9HAXh/sPT4uEiF5HArBMCixCXrUIJ1CzTHfjd50juaCzdaaaH8Wgr0rWAOAy+TYbUcOAlEa
5EZnjJ/dhnOPd+O9IhGKrcR0AcYm9rqGs4i8BF3K/R0c9c7KJWIt9IqcZx+xahmSbR8kZDu+avp7
132p7WAIx4I3raHFXeRWLVk4ODCVT5euam/bzt54MAHJhWPFmwYvLVly3cYExODRM/nkKueDqnrH
Gr93r1QvotYuYkqQ2inpNGM7L1noYz/rmIplpgrNOr9VVvroDCCnyZatZPojxvoCnxqfSf4WQzog
WPMJkuFgecThTYwxlfbm9TgnLP20uOZ7pvHE98umK6oDyAl0A644BjTp/AwwA3oLSAw3pi/3ahIT
ZhUWPB1+acsVAMtT1wf5ejbijd4Ht8Ryzm73/zCVKIR4j8vXdupICkD2GjuMjPWH76lXh26vSay9
Dt+OCgL0D5N8r7mOGI503zrHi/7AueUhTpFTuITA/+/lbJ3qNt5CIrkNqbol8bLtrOQJnAd03W49
0NtbMX2NOf+1NlOKvpD+jhviNRnV12Ikr5UPIquCQS/rqNWctbqbYbxhDxJgbWAqliOVQEIRzJi9
SeuNYJpcOKyRW75tSmkdYNag9U8tQdbGZbY2lpGHLJHP2XFa4idNc54MCM7jOJCumPYmKr9kMCq5
+gKInWPnnfVlAZA1bOF8brQFEIR8Cgb3xaXLXcY0avSBHkE+FUV/LMkzIjZSW+djwFJ3ZcP4QR7F
g7r3dXCRWnO3zH+AAEfwT+V1UuLgiHt7iuKhJ/lBj8uL6+KyBnWK3o03QlFc1cy7qmNPYLZIkLWN
cZM3/8zy27iHncVWDgBzfVTfluEfnvigvFHB5qtl8I2Vy0tloZLXh/o0mH8BT4PtmRu30aBmILPo
IDhjm6VB1cYepm2ftTvbWU6Vb92CNN1mHr5IEGRDNnGR5W+aN3xarXk388L5ClpE9wnDtzyZ8cAH
UVMDQPVmB4JocbfCozh4tgBCrM18gOLddOqDW09IiXJHYHVTqOzDE0U0OgyGlbbPM3IxeOWQUBnq
6rF/TRc8tLVTveul8WSkA1BT9JgazXjTKwoqMPvxlNXbzsan70EG1iRvenb49kxXC7Jcc3/MvWPS
WjeXPrEhYzMzdh5HhiEod94i10nhr/qWZyPLHoOFqCamPMsjCcTIARJ2CCB06yXl3vVw11JqlPm9
WZV9ZCRB5PrFnnIRmou3PKclB8ct8ADeHVzC8Cj0YO1g5sFnt1ZMtU0qX4d5fq4Bk7Xrc0DgbpTp
yQo6nklg4G4uPkjgUnp1aoenBhh7FiU+jmzIrGTHPxOR7fzZCLXJfWgmFd4zUGxNOhXl+E4gcGNA
3XbNkRd4KbdZQ3Nki8cBIEbT+G9V/ec4L3XicSYDsvO+c9FL/dm1mldCU/1qsvrnlFau1iAnKgKW
PSqoUE9wmzaTbqzxtN6ILm8LLqJ+Sd67+4vb5emRGexWvNHQ0aMCU/LC3hD/u9T7sKlewXyFQfBW
1h2WF5hKJmU8btd5mImqadsGXrGnF9hgjEfqs5ChZdSbL6M2Rwxn19346qNMBBIAQ3MqFmYrHu2u
RQonwFxf6Ks4HTA26BGLendSfQrGnxVhPGXhC+beItqyQ1r/whD6N/spk4wqtDBVkYV997T41gJx
bT13ryfapha/PWe4wNtH6nof935kToyVcNiymSryu/miCUjblfpHy/vd+cZxnE084Ob0p4L5weVq
mwP8NLpuhhlj1qLB42vgmTMZHAiy2eX0PfjNP9v2r0DekCaagNOmNnlbh4m5PBepiGTZr/v7YpQS
ZZaso58ZkWhaNBFakUCghnSRKYFKden+rgkUhbazDBBDLtCtZN7JdnpyNeNxLvIdFOuHUYqHUdMO
/eCcRwJrTpZFyxhsfJ5u34R2ySeezkxSdHn0Y7BMvM9olpEmxq1p07XDwiRcuB0yzlY+fdiJT4dh
M0l/CdIldIY8bDp36/gDJBCTZNmwThd/n2g2h/+jLIF/8a/A3/d1ZhxjBs1dlexmuZxwdx0InhzJ
7Z5r2ldzEk/8yQxz/c1MrzzjuxcY01zuHCBn7JROniup7/pG4uyQeK7wjDwRXHw0akFo11svtret
R3ZRkdkKVa4f3T64LJ5PSDAOpbLeBwN8qNeFNTPVtGkOJhoC8sho/Q61E7KBNJzcfWk2Z25yUBxg
BgOHwBeBOTFdcyeNMOsctGr5F6dyiy0RUDRAGcVZrLoq7BexbUr3RC782Fbdw9KwILZZHnMQzY3b
HVNMy9Xd5plY14kUvB+jQjroA+ZENDnf2nURdkay8ypjnSASBYt/dByfCpGlffmvbgzHRRWRspy1
ZIgR9+mZH3e00vnSB8VrSlfQkU1wSDQ7QyCuS+M4DxRk84ZiwkacZPTT+26kS3RLgPmfs+T/8hAy
s2T8ZeS29iWYSIYyac10XCwflTZ894ryFgIe9I6T1CXUggb9TMXvi6ZtC9N7Li3toOJ5G2OyKIr5
1aSqmxzwJsx1o9qI871NEsUVCeutLchJssFkSFhoFTTjcyysrTsTpvILYa0Usm8JySb2yCGng7NB
ZqN0iO/S5cbLPk172QaNS2BHf1D39Latp6Gy4nCksquSPKoq9B+6k8GWDzooay+1d+WiX51C3cmD
e88o8Ds8KotXJ77wqlfvHtriIquoFPmjX/bXTH7qSwFHqmJ1gaX+ClFzyuuHyeJwtQxnWADxm8fJ
O/3piakHriPL+DL7/hvw+o9hmC+WJPuAQwc2GV/1qidyvyqoy+2Uqzl32DYh7iepXTdiefI1m25n
CvNyijgkUeLNV7AVm4RfH+pR/FnzfQxKQBVNzTcvmI+OEXy7C6NpvV5uXmeeeP+hc2PWZbvXxm+/
ZUIeXyvDAsrwAtOiL60PTLDvRjCsa82l9l3IkXeR1pJmxqxQBvmzt2BadytrJ7JmM/f9ZbDzj651
N7kDJl8vxi3MgIfRtm4OKYNaJBtJJZSb4k81js/DhtGlMNODZRbvNnZguxARrvs92YAIFhYpz2Vn
at53oQerBAcLA1zQiyyWCDyrgMGYHhOE72YJ3mU5P5V1/ZaSA5wAejOUJxhRYSizThVvE6qDq1v4
27vVD15zNFvpth9/BkiE/hy8lGX5KexqtwBy8ZS2Hmm6c60JDaa/AFUPTiwxMpLFwCRgLz+6+Czk
Vw53EckOGregk4RBO9wG6jRGENu0m8EM4wfETmamN/rRjWM3BzVxdUKcpEY5FGP9Q9L0WOJ6Mmnt
fMuLYMtsrNSO6syMiF3s09baA6Oh5yE8hDVByXY9jNl+MDxuI36UxL0LJlJ18QkG+mWeRKh148nz
TGKFA1tOxF04gQESYtDYzTV1OmhRqBbbxTD2TgGFevoftVV/BTn3uV/FK93vP+ac0UrKW68HAb2g
04KNm7JxV5KI9aWJHcq7UqmeyrjfAkk+KMGQDo2tpx42ejSewNtMAcKL1O8KuQj7QtzTQQ89MQIN
6AS/BafbBO7gqJOFk1L69yIhPsN8+3R7C1YSuw2CD0zjL0vKrLlgiEfKv1qep0YwUIdBnrg/JUwm
YNdHbZpvgMFwN2GxJ1SU6Mi6M6F8Azih8jCC6a7iqIINbF1CzPFPb0PpLcXRtvIw761Qw1JotPGl
aeWD1ucvTa0d4ynd1lb+roE+LHkMaPjuIcohzH3xgpRFIdOsfAhu82Jv82l+y2wTdAVreK0Wx3x5
wdaycQ1SbOZM6nTOItuxDsmd3gaGmrLUx9RTh25jb1rn6ns/E9DmJNBDRZxUZIxJiZtlWXXKmUx5
MY2OTwWWnZruhQcNW+evahUBEDxJgBPsBCGufbUA+t0dlszxfGKo89JgosDn7KXh2E2EooGsmez8
KBA+4EXuFIYZJyuvy6RjBBRrfBrpiu++XJvWFyIuaQzekTWOQ4VRTTQucgse95zqDGlwbPf5CETM
M6MgwE12X+ihMW3KnRddnDEPkHAzf5hor4u03Ek3v2jYQFlH3qafFBaAFvsHdntyHqZIZ7NKDYdM
kWSTLJMhSJhjWUrZTyCPDAr856IssZ/P2rtZor4APMCJcZ6BgA5xjLvV4YczJXnk6njV3Q6TbPAv
t6ywqnoIKwYMbiM4zjQnFI07X7UvZRHsXH2J5mY8Ar4Vq7ksIYs4fBo+N9DAQvqA3RaTgs5k2uW6
1Lw9GhT35IThq1mOY4PxAmhOvdHt+skW3ErYLS5ZUe0bns9CoH3n1jed+s4s0z3L30IonFjjsAAZ
pI389qCx+BdMsLu32IACZIxc5HISC2OFpdkFsbYxpfMG+pDNnGZ1jnkbawR58Jc9ai3bXvSPO8Cu
sIZQSnzRGWn3mDOxiF1fZ9Go4EihTjnMBNIO/RUj0rKwHYED4Pg0JAFr6b2ExTfLhwYG2Wn6i9GV
gAwFYr23dZ3PQU8O42RegnLY3LfUGBZU09RcIyHhvSiPZMsi6ajQdurI0n8q3z2Mabc1Su3aWOPZ
df3VrOzHIQhOSHksHqqiOfcILvBsJ6GlL/u+glxJTmE2443nupJb5JEtDdvayK6GNoceUf90ZvDV
ukw6BHeFRSzcpf8x4K6gB5+IdSDsqhl1pN+03ZFp1cbJ5m1PV5GmXMfEQKx4vuGtPeYWr756rcv8
IU7IOhcFWJaRlR3YiBzHZllRNq2X2XlIzeoxbe/v2Dr03fKMK/maA1BPwDvNlbjU+bKvKE2K5GPs
MZSb3dpkiQxwz5VOTn+0C/g2wNCqjexOnYhDZ3rqHQAtmkJB5gEvqz2HGrps9UxrFBoFrdUpb9kk
0cY7bJhbvTrIZHqqy+WoEVecB8aKLoxYjBk6XhDZLq8YlPZdxkhFGdcJNFV/Tx0P49miuc7jg8vE
fCGXJsdlh4x/G3vIRLO6CDopkjSXwdz3uQsh6bNHaR8GcLgjE/qs/TdQS8vG4AT6p4BNEGjPdCNj
1OAbNrCm1cQ8xxoWCXJUbIldbC9H4CQbNKitiQ05d98qI2WqyCmf4v2Q4pbr7iUcFYZ9TvVyK+gl
4lZx3n6z/sHzGB7bx5LEWt8cE3IHGVV0QbNmWOwq4TiWoDfvlu8+6rFQmYAfl+Sj5K7wAWElc7md
JztyhvFTx6WleGG22PX/KsWgxCDwIKadWd209tZXDwHYsbKyzsmS7NgvHjrErpoWc+8wHf5fV7Rw
nIZHB7xuY/8BMGHMW3wBTzyYafudMoTuhAkhgKuBzI8kh8Ie2FMCHylhukMCd2NIAPO8iO7wfWss
tqmvwlE+Q3rnq2Nk0ZV6ONb6v1ZvP8vRJV3G9JdhpgqbwrwwB4WokWj/9LyEGQ2NxrBz+mj1Cs8T
SutisHEma26ZHD85LMx8rT7eTtawNYcO+JJ8SwLzx3Tno3SLBwSsVyRAH1++ZJi98D4q6SGIZzW2
F0lSp7ZXbshe8TF3d+YLvkBhEOjlLlpcPypLolneVDyR8n+zOvMX9YhXToOqgeS8d1L3hbn+Wz/n
Ac3msNFa3OyKTRoLQyL8lthQuxQOaFa4t9ZD1bcMGlX7EafCtoofEihcTUD/M9AML2DTZ8T97OLx
uNhOc8xa9iHgLo50O/urCZtaVvsxI2VyxJpnMgugW+yJzyMuKgKUmH70XiLddgtrACnprDYGwzOT
oeIK+iiCBQQDK6sYrHCVgpckAwj4xPXkG9/tORbph2KJGxrUCEvc0cqoXpb0IxjoapWYMG9B8t1C
rI7hbTF0a7xSPNTt6JyY04p3VnlgjFVEq0Wt/EOu6h7cGq+YvF48hh3xu4xZA2BU8jXVMMLRb7JH
gegmwG5h75Is7w8sVgJfScV8KT2pNYyrvPnMloT7FWBUA96fQbd2QHyPsmcdRU2cv2JsWzgMmVlF
ACT2oEbaGCXyl9wluZjnX1YPX9cagpN9v0ibhqFHxxOE+vOeZj0BQdo7FGXGxIvOATFZNbfcN7UV
XqZvYLT8syrAsKOwn6y0qEM7gXc3WyMW+KlDaO7j8cEw9Gk3d+xhq3O/eKoXakPX1fHYudpmEhMO
CLwzgbPgz/Gd5HFs+mIHZWPV9rw5LPURC+gSwrprNCiLQzqw3aML7kuOk1vAs9ZnFbkL5r04aFKb
wD1k8RGgojDiow/hNNHEIWuAwFYMTdp6Z/cNQFU22RDrK3T/kZkwtjQTZw7WU6xoRPc1VuG1Zktf
74h4U1fcoLaAkhO77Z6YIKdco35G+6xoNr0MtiVZWE9hp7Xj+LEEPKbP2RkgSchy9c3gSiTe9sAc
4CdbBLVh2oYECuVmsjWqB5NyUQ0Y8PyJPSJpHS+Y/509H/awslP9LMR9yNoEuIKbH3xxRyMVFvJY
LHbpODxlGXPI0tXwDoobCw+vKZOYLEXKdxU7h9C9euemdOupZIcydhH1MtcjBoDqOpv+WW/FOW+a
q5IZYfEenEU/Raqj202yJ8dUJ/jmxALxwU/WRejixYA605AYw1hMVmKeGG/XifGgM0trPXvtLaSk
yXYNnn0255ZXo3ZPd4ie6TyJTvBQvKNj991pqYloocwWyLBgy4IHBKKyg19DAzEeWA6oQaPIt5x3
dzexsGUDOXfC9oJtNeiopQg+r1hLWbClT3mRmU3Ba2fgcFygqf1r7RI/9Og7885yjf9IO68dy5Vk
Pb/KwbkWIXojSLpY3lWxfFf3DVHt6L3n0+vjPhBmFYtYhEZz0TOYPdOxMpkZmRnxG+kxiaMd2d3a
Oq3ym3yKLA7iHvRkHrWwuHdqHrdNSmEdyjh9Wcdda4UPWb9pdaz5wGErwT52zBgYGNJCcUTFx5VE
xoUctVglKJO6nNnKvuyjsxhl28ECIpUA/zvAQETusO/ci5bSHQEqtTeq0tjEDf45tXc2wvoRCWZA
O9h3GJR2FBPcswhZErEwky6Qw/fTo62mJi9uWlJ4QpAckZUIFa1CpJQHWIavoGkvCtrOZSFoe+qO
/gacJg1AXimrrG9+xiDF0PIxkBEqvxmI60CnTeHJZCBWrRGfWGc8qruf4hA/KkONTVjpiKtCc09y
ZemQf5SNoaEJ4ofNvoW8V6LtmcXFXeWaDxU2I6Ul0HY0uFQIFIAKUXiuZfWnIbnf81CAMAbGUVYU
eojAIXJ3Z0Y52LzkzQ2l+7gUkG6iQhpLH4VY/VFLdLvkkWcDovuRIjVsmv4+yJNNoFa7MgZgWCVn
1McOCG0BHRKLOypCa9SDoM+n8jsFt4PYMjGml5wqweD/5qW7zg1pE8klZCa/frTY8puKdsRWcHz1
0GS1tDMV9ftgQY2ldIVIbiAibgGpNGKNnHBSANyjoM4F17Y9AsWtT1EuFQCOVfmMbkMPLk2qtTea
pSaXw+GHPz4pBzlGaTcqTLoF6QnEyx2GRecS16M2SvaBmUCf4AqV4JmKkDKVIURpfvaFh8Z1xHEu
pP1jI2LJi2sHunD9rh5xhoF1j9izz60vfqClC+kewlhhNhfZLJqN3uKpmnLxY8LcdZFHz00ugosy
x7+0Ab/U5vq4E+XSFkZFbTfzf9cCMoc6KLBmMEfTkrder37mlFPWrQGAjo5wbVW/g1BZF2Wp71S1
ukQ9nQse1N+iJgENDwLU05MjKNIj4FnzgCIuvVJPuRikxa5uYbeMiEexgEVjqOXO6ssXSUZHlYPz
NdGNj9BqH8zE+tWIxjPSRTtDTC+VOVqyVj9DbDuRs4G4qTVgZKnNrxqfNZNCCs1459coNq6QfXjp
FP0Vb6g7qfzryxA1PK15litEDhL0VUBzdRA9yoOFv5rloSUptNEROnWLHydcbFl/FzLvpYHiuUoj
cIyG4YG1j8FioUWiYCRaUqGqwR+XvAnbDmUv/RQxN5bu7yGc7LtKpVzW3FcFXgCRro3bs3/X0/5O
ak3cRRtqBYOPM466zVSMIaEOrgYkH1QF1xTXgMekh+m3UJcEupfg5mkw7bgEPIA33uk9ynZSfKRo
u48SnaQuPFaNRIMCMmRAwy2ujnWA4VzLY6zJ+5ObZxJIMlxOdREpZbXR6XcbOOKlbv3bNLrfuUUh
VSuPVKrh+HcA0ZWaRmTqa1j8oItLTwIxGfqwAZfqVa0KfzKf/gB+DMNqoASFdIJxFhGU3oDhRM8q
Q02TWVhj2QZDr63braCjo4yP1LGu0fyqk3JVpAXwB/fd5bmmDD4q3WmCK66V/lRr795UdFRLNbpv
PDYxNNOLloJwIG0dSc/2JOgKCwAgCiAYRymVYZC3UhdX3wQcjT+4pLbnAetQ1UFVHuqnnrw4fP8/
qVJqT7jSBWfwkg3VAoOjHNZYfaq8RgfElMLFzP3qTxW26ntmjJIxNWyjVRvxIK1QDdkkPQ+7YkjL
raY17ktR1BrQdmg6+kjY4vs2XnuHxSjFxRgelySFZywujxGqCTnyDGKgcjilp1ZCOKoPX0XR30ci
mLcupxJsHOlBndygLhDpsY4p+EuedGd3qOVdEUYf4PdeDDxVEQGn5h5DJMLxIO172CEux6Q0XvsB
buxFSfgZKQb29Jm0bZruRbECEegNgqiSKrHjaBgNrfpDMEGTKulYrktkHGqGB6Qxfmum8WhWzc9+
bHlo4PBMGY83afDRRKpxnGm8Bz1N38EeA7erkhcNhYR1Xgo5PEBHAE6NzVqeQH8VAt5cPixeMLsh
uFnMZwT1b+SmWy/HOKrsjEtVWiC5x+Mys2Wz34FEP5guimFVRaFRV/NTpKu/RTl9xsrsrYNxtM4R
GzXUpnk0cngwUixjUKD/AZI1CoYDQlQ16g591w94SmEnq0lASeReD9dVIiG9WFV/2A4Pmlw8qalw
4exCBQJr3xWVjV0VoRcR4wXi0zVu1ehVqR0B0+dY30lpdcyQIoJ2EafUz8qXNBF+WQW/oZcLUMso
sKg5VzM3dU+l4T6CDrhIgvyiChneNe6u1HQE5frirrOUxyguwch7Bse5i7nCYIJDSVuJzJC80+Ud
1p7EgydITpRlX6BBnvuh28iicu6i7FRaVr2V9N7dtxnQkECiXQNcQsYAIoqd4gIF3FlFkmm7NQBW
D2h4i2dY0J4bSXwZuGfj0mJREZUzJLmRPe80sBBccD90KwBKbNIaRyw0wRbC/xlaVJSNhopv3gP3
90VgT32M7kDRa+jfYvqw4bGXbesBcQZqM494Tb8YYdeiAuRty7ZbY6K6C2BmNTqNC2ctpzKqrskp
U8XTIGbbSObmRnkImbHAeVBVuryde/BC4VKF7rMBmy5DGCwRR9l76GYJihKYnEO+hPihboqu2KgG
tytWWkWtdfCaQ1rF3zTqO23vnUIPZlf9DN51E2vupi+SjWSgACdT5gVVHwj9poTL7ABNXdEqwk0s
eUL5ezg3VvouqK9+UW08jwnpS/lk0mMpMB1gPrpH3tIbkcsP/kF7NU43bLFNDbBe2SfcVlJkwJBn
Ihe+ofd/zrBQpFt1GemDLRZR6dAgO5shSuhAPJPphoK+iLVfZqwhQ4GCKM8oCz5oIIt3Yk0BmBvH
oOXUmQvbh/rHpW4r5cghNfi6SvG5b8+p2t/1Un7IVOcoS3+xIN+yHXa4VXL6UwRDGsDwkI+GmCLE
H3TKdmVibmpkvXzzBVuPfafTawOebgTdG53ei950XHxkbv7R9yClylir28ZVNyVmcoHXPCNGda+3
nOqGelSTX7mnQvZw7tTa9pgazYdPq29yTMtSIz5nubfTuQVXmfbY0qz1IpAReuZ+11PMdbz8o86d
i2kChRUDRBKt+iEfPirZvJfAyhbBsye+tbV7DLMOLzLe7ebYccbY1ucVVo6eIRhns+gzCFuZ010Q
lds1oOrE77XbnYUSE0AkWXzTXNeJ+hAOr0i0k9lzotV7i76JRscOtxAZubKBtA23fSe1D2L+R5Zp
rGjfHbyWijz+Jmc/A8E7yl24BeHUyWCrvN9CdZSEYVf0Dy1aBOKAPznFHCpnuxH57JU/VKgFkvTe
s/JkRb1DPPyxLaqzi/GMm36Hu7tK0ucUeWMjy3cuSCMKBUJrrNMBuWotuHTinV7exXr3o8GEUO9R
aTHpZprC0YfbkpmwGwfxGbTfnivrDrUZRCEp97JclUz7BmW0T1+C+mcOtCnrk+8evkkqtouJhnRa
9dcXXiTFPFocAzRdeO6e3RCefXSnm8+8sVcRSjUNfxciqXh9BAe5MV+SjtqXWD/jj4lhd3zk9g2L
OLuzVJgiGsXb5k8AwHlUwWhk8SBJ5aaQomNpQjMrQ7jxLuVFLVtL4J058ykceQgYIr8Nyb9CwwEj
SrN/w9Hq4Dkeusfx2hFe9WjAgRquf/LeIUYAi7ag06mD+Whh/6Q07bzww20fMAd5CVP8tuIIQqqD
ElDwJJV32F5vs0A/FjqEFCuMaCgOaz2jTTGawMM3G0QNVbBhhT02iFJWrQagmw6vH6AZwZvON7Rn
NCh+uCOd3q5p7jrg1fQEaU/4ZVmJcjyqifSHecnD3ocA23ETSssCLTHjjjf4Jq2xSUyplxaKPWr9
NQnagwp3Vy2H74PgXRXK3xIv/pUXegVmLHwztXyfSTTMqFtAyBE1xF7iv2VlPqR8akQ+9hIWFpam
38nin6qvd+C+qVMgMBKgRWa45N3wAb2pU9Zwdpl9/E62XqlWtW0pPfSF+aaazVbB/jH0B+uh6Z17
v8zQ3xHU3+UgHgVcLho8XHTJ3UTeb0MWTw0UsM4AVRY36HCXO9w2+THOQ9GhEaA1KyHijuOBo5Dg
ArvOoasCHn36g1FZe4+O3tCmW0nxNyb9q5ALQ0VFUBO5FFSo2HDko8eQRzkIXmoCZkiJOi+S98JK
f8AZoib+JOcWSBzRsrUwujfHKZEL3srgBwAQlHKwNQJAeQLw9ESlig6rrD7Uiv+g4QhvCvG5bsXj
IOYbQQke2wT35ASpdSc4K2VHmQuBcawPAUiK5tGUALlI6X2bBo8eBvLRgK65h0qnWz6GmOpEFmVv
TX0A+H7pfO3sIVt+jEddmCYE89j2f5UA9fDRH2DvBRXe8Q7X5jY1aQB4GaBuSMup8+z64QsA2ZyY
7XMvqXcJMJZIzk9N6FzQR/gBo/nV7EYyYocWd6E7f8qWG2AiB8nZqCmFdWmRItJRHClqAlUtgQZk
4GFrmomimf9ODZw8heFMtt94eL9znp+5uUrUVBo6t+alByRcV8JF9GVlWzbu37QBZ5Ao5r5InN9O
V7yidXaXqirgR1mw5djlTpUP7DTvw8joTcejFJ7Rah/wAwE9jjBYESV0yof3WiI+QNx9N6zhqcHo
AewgrFeTqwk/01phacnvz/wTT4ePWiZKnP4Mcqw3xRQeSNxbRw9fJCDsEY42Jjggz3gN4aOsdWBi
2wLP1bVb5PcJSBYD7U9TDX+bmfnhozNOCc3ftT1dMYcnDNpFVgPcw8vWQBv2RtD/KcBzdGjo4J8G
JCBUnYMnKR9lq3xDzgCPtMo7ofZJkUNAvq7SvvHhcRCsi7e41g+0v459qR5d0COZR0IEW8whG2sf
kqt8wye+WCscylDb3DUSSbvBQJ+dxWtLaX6MsAdX095Yu7RElF75XucJEtu1ncXZqRgGGjNu8dhF
8bMioIDg0f004m5nYVIRu0OMGiW1qUwdDm1Xbw1d2CXI3CLXgaN8Y726jWxXmYuFKSrhqll/V9SO
irNmvagjgCRDdkVW/Ee5Fp90XGRrd9iGLdBKOQNj7esaj3sl+yl2ia0BlQapTxU0jj+YRdtzegRN
jReQcVsQwb8kz/sDEOKipt4fVBj2jlTDk0x55JsIBwr0iUBeokdAb7srogtgFWEdmUgZBuJPXdWz
o4leFWVO5AypDX+IKlIQSAPBrsWLPTOTdoUJs7+Cpafh5pCSa00TYqKIvaR1SiMHWJTXAGdTt7Ks
/q3q9CwOGXhbXT4JGHk1bs+nUF8a1I/Q90c7rUEgxx/NDn746ZubSNVd7uR/g4wCrISTPWzS2qcA
UkFd4nmRo9CY5PJOl+pfPld8N/fv09B9xRbiW64jxixy58Xx9l2vmJBCAW7sR5VOZc47ilBv0BI0
oKB68Q+zVU9EQ8mDPkRQxiGiNOmjGkFM6jUgA//5H//9f//PX93/cP+kD3hNuGnyHzhKPmAfV5X/
6z8l/T//I/uv//r4+3/9JyVzQzRMSxN1ZA8US5Et/vmvjyc/ccf/9X/DkBrYaAh6r3+MP/wDvqV3
2C2hyIse/UbYd3v5IJ5V1lCyXogsf41siTydNVNVdFOaRg56KruIIku29WzuYYTv0Z3aui8UoNb+
xtgsRJNuR1PEz+Os5UYp04poMImzMDzgQc2B4bFMAtvs3n38AwoMNkJUR31KngvRzYXo46+7muUk
Dy21SlzZ9v+aj/1f6ZI/hj+sJ+EjvHCD32dPzVP15299CJYmeebzWpLEy1uVDSRtFONzYHo6Q60B
xrSzd/XRsuP75ljZ8CjcR/U4nETh1B8BST9Ix9sD1mbGex12nI+r8SL5hpPq4Eg2l1De10CAnhT0
NW4HmZtUWaW4oylQUbi7fA4yINwAvLuRbE96UCqgcsaLUP7q82e9fk788+1g0twCuo42mUmzGCQ5
yQvJjvBEOiY792ThybnuNxBttovLVZ2ZwOtokwnMAuyrWvg5NiJF62GDXEZ6FLbwWTapugZWsMZV
tt7dHuLcR7uOOUkFhmegCyjWks0z0w5CBDapzZnFt9tRxnmaJBxLVk1TlWRTw996shVEsVAUR0wk
2x2il9TDfxhdIgduq5ceS+PH7WDz0/ivYGMOulqHIo/52BJTiVv4L9HhjLMWFvpSAOVzAK9iecpq
LtlC9t2wMChG8P32EJbma/wFV0NIYgHGH6Q0u+JQQ9U7tUB3lpTs7PHMuR3rn8n/8nEMvooljn/q
4xK5CqbiUmEOCErYCW+gI6ZnW56iyQ5QFN6kj87BfaUHvpd36qE+h9kWPpUvrtLD7V8xrrNbP2Ky
r2N45W6l8SOCI+XeHa+Do8AxVC6EkcaP/yWOqeuKbtGW58/JYAVHKIMUvTDFNvfqOmJLZ9vsg3Y9
B9BSJpbnspWGk6GlIihh6eokWlX5moA8pmijZwVlapXsvGfuKzz0Dv0f9zHc+yd/X1OGXgFk2+MN
cQ/+i3bYCZfRNYT1XbywEWfHj9UZXACd14cxzZ8qBl5BIkqi3XAfrRGoR5cTe4QMHMUAFwMIoxOs
ywYuIy6V/UOYJZfbH3pu8+iipUu0Ak2Vf//8ARwvHMoaTwZbzv9GiA7WXr9wREhzOe06xDQBRBVd
+ZIQKBqcAPuvg028t0ik9aa4HzN3tNY2t0c1d6WyrmNOcoJOvLiAU2ybNG5WNWjnNaLB98UBIcS7
9hcw5XxHIS7bKgvJaHawkiJqqibRGZ3eqCLVbBEUKEVbyI9++ZDRBWyQ1l0Y3vjzp9uGBcPNkLyq
StOv1vCEcwXdFe1yi+3sWjkPB1i+a3WVH5t99qrfL8SbG5UhyorJ/UUWTWtMkFc5iW6LWda4a9nV
znnUdsrZ2/l3AzZa52ZLR2MVQbhEHGohFX69OEkid2NRgY9LQ9WYfERAinUbGCbHVI/u6PDDDd/K
YCSY3N0e3lKcSXpXaXTSq9I56NG9tVKQdBirYqiJIP/2/y/SOM/X84j/s6KFBmdh8A2JCRnYVTm8
9Yjl3Y7zNdGNM6eQUESRl5k62dUa3G9LZtnYpvGc6fkZO+yVPGKdlV9OYjyQ3BdW5NcTkoAg2k3Z
4pJrqNOBBUbGXlA4tIpjatwrUkXndyS8SWhRLS3/2e9libqmmmRM0MSfZ9GEWdpL4wUJptQmM04m
tYmoZH/n5UJ2/LruGdZVpEnqcj2/aZqeSF6DFpsiovZRbuP0dPtrzYxH0lBZMVWRO7QsTsYTi7lg
ZaIg2mHScvyYzwZg6VRFCUwEL3c71syIPsWajEizTLOKQg72sIkenFB6LbXu4vjF9naYr8eK9CnM
ZOsiMiqZdepwrkFKvVOoIR1Y+sXCxM1GQXDAskySvSpOzvO+DY3KrQwRo8AB2IK+ks3d7XHMTte/
IkjTJ2sUOI4VMo6BZvLFc7F5oObrHnKzTxfOrNnB0DRjZkRTl6ZbKGplaSgx/rLHAkT4Rl19ISnM
ByAlGGxTjqfJN6l46ENtZpnFImBmOIeesZAFpJk0II3XmP8bYvwJV/lN6CRLqypCZPTUjtkOiC4y
O+1aEbfKnjbgGovIP8Yx/QbxuHu4/amWhjd+yqvYA+ekANWSI586WB7SKEqfbkeYHZ2mKiQ4RSTB
TJZb6+peW/Bwsv08ekh7H1BTcyd44R6rWNAH8fB6O97s4uO+KmkGZ6D+z2xfjaj0S+T/OoVT3itW
QQa1XFHAa4ub22HmJk6nwCWBbTN0Y3oHL70KPH9qcgdX/1iNgyJZvLQuxqzy+b4iSfQMx8Utc0pM
l54YiCJWkOJ4Bay34tYbr4Br2mB7FKH3wr+xZ3WefMb4gBLRIvm8ENRaEk28QUUbrdpNjQ+Ko/22
lOfbkybNztq/omiTzABoITOVfhDR5tn4H/0WZdiT+YBt0r5Dq+2hu0P6dLsQc3Yar2JODoqukfGN
HYiprZpNc8xP7haDwRWon/vqzli4yc5UW/hoV9HGX3O1/CIID1knEq0/VcfwhL3CejjpO+oeG2+/
MLK5pW7xvVTOQJ5m5vjPr2IpTucGkaMPXGjBBlOyWmM6sw/38jPdX6SNAN1vg5OwcLzLcxNqWapE
+ZPqp6JNUmJJm4H6lTGGlXbVEbYUoCiwCbQ0uAr6P3gxnItts0VIlVb3D9C/BhXZB+u4WGwal8tk
h8iiakmaZencddVxuV1NQIXOTB5LTEBklYO/qjW0hyWjUl69FNl7i27sNvFcQCWBT1EeKMgp1mn/
3v4MM1/h04+YfAUsjsQI+tJgK4mNxQNq3Zcmr1e3g8xsHJlvLFMvNCxE4CYbBx9PAJelNNjol8Co
8rJnRcPN53aQ2ZHw0Nc0nTUlm5McgLueI6MVN3Cl/ylhg6FkLjC999tBZl7vnAKaSpLhIqro01JN
GSeOI4ZKb9cnBH4O+X5cLfUGt5gN/sgLQ5qZNxInRRJDllTKd5MhtQYEcBeLMTu3wITWIlce0/m5
MKKZh8N1kGlWQ6irleDwYMW2G3biFgsxwPvuuvoGv2bV7xBOWeFj+4rzTvS6lN5mrsEG9cjxGmyO
uWCyGU2hxLu1xwYukS9t2+yxnIFio28ghS0swX/Om8luoxqv8KIVVQ49a/wpV7utNzTU+WQNSX18
WqpS3vrDa4F7U1nDzHGRPVDCZwUhIgc2w9jg6zr1XITSwnaby7D8DMu0kDeUKKGP6enqZ9R+TFcW
9U4bdPeq6ZN3U33qEmmnUYihh7nOwGS47nsPxkPCp2rhW89cZwzehjIXNtlC/nCyoOLKi8BpBp0d
XTBo3+L6REk92CG/u82PYC+2HM8bf7eU6ma2Jq82Q8EpQFW1L+s48fIGVQsMu/T03m+/FzVCge73
hbEtBJmu497XazeJFOw3f2F0ebLOXDjuQKv8U3RalXYGQHxvLuzQpaCT49nQtD6NQkbmIOTUA7ep
9d9aqCx9t6Uwk1WTo1SqFjFhQOwjYOPsAZc8Im6JctQBya318Jp0lGOWRjd347n+cNPDMvCABfTC
0NpAyIf35lL8xtNs7++9e1TY0SNeC4sV27kHxaeYk2MRZn+V5r7Y0oNJ3+hjOX/rvfQNdGHw03tD
OuDeeGteq9fo1XpZWEFz2ehqmWrjV7jam6HT9X3tsoLaU3rf2NqBeuwBoTUsKrnkrYdtvEm44t03
i993NjItYUriEiXx6bU/Uysv7p2utcVH7Aijh3qPoyUuIGv3QXxAO/ep2yPWaWtLIx7XzSQpmjQc
VFOjSclbYDLiAHu7Ilbz1m52yq6yA+CDB4yKN+NQPfxgsu3tKZ7JP5/iTZKwgqm1Kne4CGBvAA9e
Eux/dHkEuPFWBmNCk7GHux1y5gz9FHL8SVcfFUCo5nkNQ4xN6z2LtAef1vP/e4jx08kqgFeVK93n
EEof9GGaWY3tptY696JzIBUL58bMAjFNxdRVVaa0RxPvcwiIyZbqQUywB9X7wNbvgnAwyBvh3qzi
hdLo3IRdh5qcyeHgxHoEEcluUL2zyqesXugOzo6FGy/VelOkjjNeSK6+iCOaWWsORmOXinVw8m6t
BeUPRcV8tegWbvtz6228EuoQC0wdNsrnUF6b4DGeSHyZaBUAG2s981kAJd9W5tFzwKbdXghfw8ni
+HD/r2qIOa1SulFXuJml41cgKvd13x8Rf7uYBcz5CrBnoKkL58K4PT9vX1mEBgGMRBJ5QImTe3Xb
OEbADLe25APlrgDIQAZLNcw8UHW7PbS5UJSpJJlyjmwa4vjPrz9aq2au1eutrUJCFVBjqfVqy9t/
IYz09TYqS5RERYqj6AQY8mS76j0axlQSOcX1DN2RoQDEAru0RvEBwxrJ3LWCZMCjNo1UeMo10Xqv
CudDyJzj4GOVgIRSIXl7uLwpMgE4lLeHMGz7HP0H7FW7xkPkBsXd4vH27Mw8C2RJ5iuIGhIyIl21
z9NjFDmkUCQxbaXDAvYkb4Odq66MrRaiibblWrdfulN93aaypCi6hpCcqqiWNrl5VHAs5Lomolf4
1jlHT+HoqsFC2lkKMkk7wNMjH1X+1hacCgnvQmvWYpsspM+v+UCW6VnorC36WoY4yQdiGuue0gU1
9WkEBLoQA4lIAyeLV+GLHkbKwiadaRTKMiVLRbNEWjzosn7+VvTmYFWj1mijUp9dmotxCE9quxay
LSyUVXoUwfofcNHeik+3V8nMbF4HnoKhCjXCN8oMuU2pf1xcCB0a/LcjzG2fTyEmqyLHfTv0IZPY
3lGn7dpCCnqxdsJTcU4O7a68SFsULs4xRH4ou0s38PFkmKQjZlYnJ9EKNaTpbbH1mwJkRsre3aCj
vE52+R9rW27GC2ry+O88HmX+ZYGio84r6vIkJUWxBslMMFGLt77hTYFbcK1enGYhx84kJJqgJjtb
Jq9r00FpXS8qUic2eKQh/B1Y24B6KX7YZ1E71PS7XOnX7W84k2ll8CqGRrmE/2BOk3rc15AUZBD4
o68BWu9/vVTHE0UV97cDzS3H60DTtSKmbe63amP30S+5/1aZb7f//rmkyEtzLG2Jushoxo1/dWY0
SVJ0qcC9qF03m2ETb9FD32QHbc8qXCwljLt2uviug00ODgMocmZ6DteWHYCDfQVgxjuIh6WKxQy0
QaaebVLKMseDatqHlzI/lWKxronTbtOnEdrgbMj5lGRHUFpuJ+ulytbch7oOOcnCUqCKLbLZtS3K
P1ATRxF7YY0vDmrc2VdfKiwF8GFdU9sQdtV9ddEO8SvvgJ37Um/aDWJxK2GzVBScS/vXoxpHfRUz
ExIEIUIw1eFwrKNfWFet2u7Bwmr09jJcmr1JmnDDqOsx46htt/rZFfJKjpdqS3Mp4nokk3WOO4s3
GDXfx8NNwYERlcBYhrdWDohiCeq2FJba4fLS5E1We4scLWUWQqp7+OX63njWUaVdg2PH0UK8Q7aI
d1yzNvbCvgUHEO+UU3jR9ujmD7TkkFTc3J7kuaR1PQWTM1zQu8CUI36PYvFi7x9dDJiQ1bkd5J/i
2HSPX0eZnNxSUxRGMxAFjbkn7ZKveSWfzO/GVrbVdzRkwE0ef+3RRduLR3znViPSyNrIdyiwb9AV
M7edjSEvCpq3f9dc6uEFTX0L7L1kTbtpVZr0KGr88zHcQ0kLo92pu2IfLAx/diH/K4wxORh6gAhx
pFS1naB1UCLO6IZL19ilEJMjocxgpndwRGiOjO0tqtvmDt/LrbI2z+LBWeN7sliTnF06V8OaZLeI
zkBhGMQM/6qPGRVJZRORUvF+llbJ238VJBdBiONcfVlJV0EnCc8R1CBWYj5ZcHT22qE5FFv8lil0
L3202UPwanEY45RfpTkfsqgLf2I8L2BZ0x7nIUNZZ8yp7mLxbGkuJ7lOqHUgGAFzaWlPXg1P/3cn
/L692P/BP3yZOl2jfayD//nyEiwyNRy6Iqxt02xOlpP91qT8T0/jdaVr/jfVgpIeINAdd/GL4Meb
heizK/Qq+iTXarKIVTr8dRucqkwhFFLwWT8Kb32+iY9wzVbJK4bYt4MuxZwk27JsULzXGLGuYAYD
ZUGCmnk7xMyH4xWv6rIJOluVp3dZp5b8pHajwobUtG1D84FpPElC9/N2mJljg6aVQsNFoyICXurz
YlT9DiE3AOd23uR/kRZ4Np3iFWb3VkDT9t8YEg0yeq1I7nEBnCRrPAkis0Vgw5Ziz04QSodNCck2
/7g9JGkm++qmQqkBNBCIVmPyderQcQexKDNb3AN121sorXInwytC35QbfSWtnTO8ujsUA+xlgsvM
d+NRYAHdAb8zMnk+T6jXuxbWJV5NDxeT4Lo6I2ZyVmrxeHuQM9/tU5hxhV4lEUdKJCsoXPZ17p0t
o3tEoGjVeaCTlej1dqiZxf4p1CSFiGHpGbrjkxk1b22o78mwdMjM5N5PESZbOOg9N1W9qLbzWLmT
XNxOc9zdh3BriS3ORgVMMhGy8WA+8/BZWJQzHQ3kMHgrmtTZNVyuJzsg8FNHaRHit9VH9RQ95Pf+
GWW/XXKQ9uGLpq+qu3KhhjLT0PgcUv788VRDzU1Hcyobz/Njc5GglYQnsLvbbCvcdVvxgrrhoT4U
u9sfcnZpXo10sjR7M4lqVeZDOi5ajU+WgCOsky+kxnFzTQ6DT9M5WZhCL+CgWLD+C1QM0E/Y1Y6/
14tur1cINVtL5cGlMU0WJ28GXLxSvl4Xay9iaZxS3zv0yRJJbmlUkxVahZ2EHAtheg1Tn77Z4v94
zId810Oolq1mYRLnR0WeHFv9gJcmGSzQ/KRkz1Wc2j4Qtt+Z/yZFC2lyNsbIuuCOKvPnJEbdCVai
wYazg/yxHlUfUYIvUd66vebmkjGMRqp5I6RF/XI56BWxTPNIH7dXtxkuCE+dpJ26RXMKrLq0H4pV
dO8d3HX6nN0t4fDnCnvUjEd2I+QfQ5rew8cSNcoj2KAWm37dXdq9chiZNEh/79sNnhJr71QftIXU
PJcvr4JOb+W1VPpuI3Ro7lKi1vJfnr+AeJ2d05EnqgPClwHGTxa97lDyDuO2svW74Rd1ygvivRfx
Lr3rzJ3z2/vmPHdvzVP22B+CO3VY+KJzw6OjodIX1ZWvhW3JUFrV15LK9qJsXcbfe3ehGzSDiJCN
qwjTvn0uY6nYGIgWw9vYIFt30o9M5B7U2d1i8WZMtdN0dR1rkv2jLFEdoEeM5oixzyqz47W1bnfS
Njm5iwWO2cR/HW2S+EURcAsydRWIhIhnhntGsWZrPpgX72+56TfNY/bDtevDUtdeHjP7dJT01SiM
gvilHTnZ66JUOnBsI+Lu9D1Sb1tgdXfGATEOHI62wptwV1+CQ3AId9bG/YnXwoaL4Pp2JpjJN9ww
LfqhfF0um5Pb3+D0KJHCNbbNCkUe86V0H1Q/W1ics0EU4F46N2ZKjZOd4fYAI+iml3YgPphNidHF
Pqb+8W+M5CrI5DAIlWrI6RWWtgEct0fFKXd+0iFbiPLPDX/y0Sgqwh8yIKnpX/gbFsbHrq+05diV
0PfmSV+3d+nTcJQOwr26Sf4Oa56nK29Ld4Tr7Fu/G7Y8dh7pmS+cRjM7/tMPmaxaV42wl2j5IZLx
5HfPjrrQ7pHHTfZ1pJAeLJpXjHeyPPt8SEUdNz1exNkRW0y7/TsCWsp9sENI5mDs3e/NvXLCPxD8
p7VZ4jnOFTsZ4L/iT2pVptpAC0eDiO1h2PqpOcaPocrGUPb5RTtpSHevor36dHsVzWXxT1EnGyKX
UuRMcWW0k0uHI/GaGsf34YAh0aolFxhvyVY8B3eIbT0uZ6KZfYIIK9OtS6CvvrwuA8Ny1KbWC1vA
gU9FGFtCvmhApnthjDOFULrDYK11S+bOO23eQjOJG8vvc6x1qn2cD2sXMB3uc4hEuGsDS9kBgSTX
Ogsa0CW0aPvobzvIOxedO7Fy1mqaPSfYOS/ewL/+LoWm/Ehjo1UqG1Oosd5YA9YYWmpjYQ2LHPkZ
7JDKdQolMXjD/OYda8Ztf6i/5T+lh4U5GbfL59VObEuBfkEipFs1uYa7nG4KFqoplVptF25zvAJB
E7UbaSsetGCL6+FCwK/Z/3PAcX9fvRVLA4gIJpLpP104ZRNsItzIOOTwy954j8ZR+3074Jj/vg7Q
+D+kndeO41qybb+IAL15pXxmUunKvxBl6b3n19/BwjmnJYoQUX3R3bsfEtihWIwVK+ycMi0eTZIU
fSYv70Exd0vk+WUBYlf02nm/2AD6Fq164oWbOw1v8qxhydNqwewO5RL1i8p08+fhYBTbZucdwcGc
yr3ByT3GyXb8pNPyKY73FVwYHVVkRmTpMTKZJd0k+Y06KpUryBl9LEjDNzCkPQIGtqm2YKrtvWf1
31cvr+XNTlQKJUjwQiV71p6zs7oBJ3wPOTkz8Ux2MJgVbOPVBYqlo73ScfaUusWQu5LyV8duV/6C
Ch5kkJ32Gn3wj+pTeXB33ee1vtZCwD4pSrdYJmcAk2QWjjFemKV5ImbPcGN1O/Mh/Vo/K4/RR3ag
D9kJVDTPpiX1XKxl5AtXRCaUZpCK/irP7ewFSmqxruMC/s12b/w09tNEo7aDb5RLWR/Sw+qqw/TB
ZlcEeToTOmwIq+Z8aDzSIN6EIHGSh9FWNsPHwFg0e/DGpuGQhAhsNdSd7sKNTPZuJpwXhQ2D2V2h
YVhDMJJlz9WD4NvxCfJAO9lFDyD9nSCe1JzoJO4n1Jd8o0Bb+Pn+nbl9cfiyTHSzY0TaAMYNv+7C
CQWNG6daqafPJXyt4fNQvtby2ldc8OpXMmbXJK4MMTQ9ZGi+rdASYuDhzICK9ggL2nl4Nt/rT/13
cHSTfbD3/3lITlGwWF5V3eQ/c09kFP0IRbycPg+SsalhLSqgYLp/hAuJkaKwG2zwD05S12ZWWgLQ
X1dxlvJyeEfrs7ttcQHhMSVAWL2JC68U6xnMLgGTIEnqfHmCt7mTO2YxqVHJf6Kj98AT9QXqpY23
gZj7w4pmC/dPoYuuTRAIoF3MrcNsVV/mriSMoesH/2Vao4D2ewMJwab4Fe1X78LCE3Ulb2Yp9dA3
CYR1CW0tuqWWv40AuBiP+ku1N8Bat2Fvzbby8b9Z4FCZl6PPpDNDwgsyyx3iPu7CzJCp7Ix5skkl
Lz7CeJa/3T/PW/eCFG6bbIJBQN43fdyLy2Z0JOmm30LdJqfQM4y5337IFD8OVh7C22NUMRLdBE5D
QSFjJqcoQitKNaV6hsFB3wEueNa95kEpVSccGnXF/CfrvvZf4FNNk4AUBwhd5zGbVbmRXupB9dxN
qHq9kL5BtnCsuuCzAiuTpTXbfz5EUkU2sakOk1DOb0BmsQgi1MgD6doRfeGz3o0rKt06rAlyiwXF
abyRU5z+fvGdMmMwXDqd5XOme1uZsOnUQ4FqJ4Z6iP0EJMUGog61SlYc5fyzEbcwGiqDqqDyf3jj
a7HREELJq/qAYFTF89BCXJ4GvKyFq1acI9Dx9w9y/vBItGIoV3GY9EXkG3iRlNp/AMq05PTCs+G2
ANoLwUPa897lQFrmLDC0kCv7ytom8pJcHpsJbgu3TDf+Wk2Gt+Qo8CvJCZjzEEA4DngSIAn3YyAc
cZ2+54TiWmy4KJRdHnSmpQCiyrXQitAw0eIWZXGb0MtD6WEP4JJqkDREwmDnsXLyg0/3T/imsESG
JUL/x32nvEToNDMkCGr7NtMHw1ELGHiF5lQJFmXwYJemQIEL4i85k97yON6bY/ZNlopTrQD2C99Z
pUY/WZR54ScfG7aY7/+u+aPPz5IlfpfOWCXxzhzUoCw4dtHwdAcDsHMNmkWDyS9onO6Lmbu7SYzC
vN+EcsEC53wibwgSeF/ETHcgvuawVSAu/nWcZRJBeqGwI6qBbDFfFusj0+v0RtIctfK/SL5ytHoe
j7FaKYXMfdxfMRJ5IUa7cFVyM7QqLTM0p9V9udnpItjdB8AoDf8xahn3OLbFACCjIBJK2fcPccmG
WDnlBeZtAk3hb/Rx4YzkAkbbAKt2BgpSm8yVo12LVe17S4ZPK3vIRDRXxowPqe/0XJoQnl3WD9tP
jdC+eg1UonLamnYkhmSXYa7uV37g0mcG/t3EvvnQOK/rq1WAMVdEaqE5cg4CsV++xR1w4/IQPkWN
lTNfAMBJrVvgDVTlgz7o+wK2TV2uigOI74UtVPXa+7f0ueiRmNMaBj/JmKUrTRpoo5qHmmMEJUQK
vvFHzyRY1tkvkAtIY9MKwuD7p7AmcvbkdrnENU0CzTFrELhT2Uk7VpIqwd8yswrggpBXKxKXLvGl
kjM3WrdCphvAtjoqhxw3ua3pXzoweO/rdTMWM5n+9LyzeGTJVGbmX9cnEK1CU3Vi94cwhN9KTd5H
FrQEkgQdsDfxNsp19zvNyy+y1H7UmoJ5GTVfSbVvn0Z+BUBD+C0C+Rt8jLGimmWyWuNEkQSVrWar
BjbefKmgMLqv8PztR1/WH0XWzk1mo3GT19Zccg1bSyo1J4TDWhZHO69LYJspfDXFYw6vGKvRK+/+
skgiNZG4fhr5uBYp6xkooEOnORUUSFX1q4wp+oO438NiOwCPraXSx/tKLlirCkMT2y2UANF0dkHy
IabwBOaYU43PrfBjlLsjNJrsecVb+hH//gwQ1tBqJLAmspnfRshQ+6wRCogIlZFiXjoIug6sbS6u
NKhubGSCOaKNwTLK0miOrIdRR3EPDpHsLIk/Mj3cJRAm4ixXFLqZTQBBV2RpiHSP+zABtF1/sNhX
0kH3kBR9chPQr/bSlic8Z+NzI3+RNpK+l6n9ryJ9TTf6MtJGLI0HyjAGIT1azsQKcOxKnjwQxT8Z
z/3WDyFgtWvmteONSNWw/tbIO2tt5fEmcJqEUoqeUAE0HQTca10TGZanVqxUxxKGV03yt4ElPxWN
I+TmftDir31wdDvt/R/tcxJKo2g6Y+ITZfrUF2+eWUtZaUJK5vSe9tEPmblgyqrPOrhSwS735eO/
i1O47+R9xBCgSl2LE4XAFbqkVZ2x/yzFOUjFQMakX/WoAIJ+rc48faX5V7wQNoctgkm5bgK5Rre9
e4CA67k+Nl/8Y0KPr/96X68lQ5UuZc0splUjJniiRnWAmmewP976WzFEp4P3JO7TXfCctrtgDZfp
xrnw8RhewL8QFTDpNbMYJRhLUasR2pXBUe68PfgZ+6ENdxlkl82wln/eVESnawE6pch8jklOPffY
kd7JwO1hLNUOdqCHcKu3QK+wZscijbLpTtQLoBv8cf9op2dv/hUnSEZ6FLhtVoGvTcboDXNIGzLq
Ts9tuISKfq29d7MiNOl1KWL2EnkFfE5BjYhRtD7Cwvddj6Gy66JtEMCLCF+k3IOFksCWXka/1R7o
+Sb8avT5zlCYqgi1XVhD0aypO3LKt3/Xflr8s8iTGXSYjyfCBZAT0+PSoxGGWK2jM7Q2sLR0wJci
ZlY0lbmbyshVR4JGYUghYRp+3VfiZkB2OmCGAclANfCI6Dldf0MIz0TAWzrVMeGtZb8afiUPhhoC
RWvYMOsw0W1txq62/WGtIX4bVk2yaSLTW2VNk8nLa9mEipkZibic6WY252DnnowdjIvb+Ftnr8GT
LPqBS2kzay1VOJCgIp6kiRtxR2Eb/IyTtbFe5adg3zy2H1cHt5e8wKXImfXWmjiqCry3TvJnQo8d
GcalsEaXCx6p4NTvspcE4oQYqObcWZ3lXnq0LoXP8u4EjnENSlNeSrY8O4acwR07Nkl3CEj12+AJ
5suNML52AmD1kbGVGUmI49iJIFs0pMHRakaUTZYvghKE+3R73+7+dlfnvuPy182emzxKJVGZ7A68
QtpG5XtgbcCl+qZ5dnuCU3JTHqepgXCXftQ25g+qrSwD0mT6ngPvtFZ0WrNEfZoCvXhr4zIsK8il
VUfmJfDlcgd6RS8OJ1kT3nsX5rjsexy8CjCO9NGp6deg0Fflz96o2tA8jy3SyTbTk5fY1ucJOUs5
dE8VQ9xsd94//SW/oisU9hjgI9yeB1FxD02lKSEOJltYCr/KytqixE04P11t0AWAjmFf9gbfyJPc
ppFzPm+UDHYRNfsUoxPG8pBDcCxbP4ZQWGlyTM5iblCGSDDK+0fZcv7i0tWldh8SGLbKn7DItqGU
b3ls7fsntxBfU+X9j5QpPL0wFFV2KyUyedfdIX9LoJcPDenYwhymQD3yz6KoHIms6FAmBBJ6dn/J
3+HfnUII2I+Cjw2v8KeyEq2fmZKHr8LQWvv78hYOUJ66N5RZ+J86DyGyNoqEXueTCeGbKfzSQd1p
f98XseAPp/SZxXym+SnXzFxwGpWF1kq85nr2S/KfWJoHROPkm+kWnrQVD7Pwpa5kzXwvBQETYlQi
okF8bbXC8Zp0B7/RsQZb+b5WiwdHjZgaIum5PG99uXVuwEDpcXmNAwxnT6kuvVRushJuLOkD3opO
vdoEqNaauQjyujEu+IvjWr6UHSsvUn5qUh+w6R7pIiQ9sSf+K2QDwQHBDZY1oRxDvjZpfmHt/Sio
VaRVstMVP6XWsyMdKPJmJRlYUOxKyMwoijKCC32chEDZ7mawpgXRVgqnguyH+x9qwe1dSZqZRNzr
hZBmpez07scWGivjv9Bk6l9P3QRSDmOmSdAkotzJowR7cf5eK/JrGvW93ZQQ15lB5K0Y+IKLnVCn
6UpSXrcoil5/nLqmollohew0ifZgQsBnlQMLsSM8rz71i7plTCsz+hWpf93AzM9OoP88HlQ6WUuY
eUB/zEJBMTLZER+CY7xNPsLwuoViawsXWHCSgFmCbqyBcexoreCjLBgKkllfkUS29m9Sfwuyryiu
kMy0qHHsJnrbojQghIJ32FJ+3beVpcD4LyI0jUq6MTji6+MtFL8Ro8SVHLeBiZMIFjRxWOtUWdgm
Snm0xhGwDF37bYzQ+ZVRt+JUFmyV6Xf6btRyFnZ15H6ExpA/OqWsbxSIiiFKWvmUiyKoWDO+OXkv
ZfYlaSiAVk7XwunHl1r/BI7Oig4LjlEBkp1yOH4EAJ3pB1y4DxCiZbFhyMQZPP+hloJfVq9tsmhc
yfCXxNB0nYqGCtnSvJA34LpKn56F42qt0woe4aq514TjfYNYOi2DgTFGucAIYEz4Whm9aWKWeV3R
qWP/96DreyEsVobnl270pYiZ/xgDOYPr2KMpqMF+XmFxIWyFlCk3hgbZuVudoLD7+O9qTaDoVA5Y
keRWX6uldoo5+omsOLVY2uy8pf77fQFLt5bSAHBhtP8MwC+uBUQRWJFD1ypO6Zo71Rg2Ga0Qq/rJ
hsf+vqTFK0t/kWd/QkyhXH8tyjektDeqXnFSScpTOyHzeqXaau2lEYqDQCugqa8Z5t2IkMQ51iAp
G7ova1DzCwqDGyiBIIGbYsV69hUV043FVO8kh2vxINV0FX0QsQ61zMqFICfmildcsEtARGn/8U+L
RbGZn5KqQgxa35KcKBYNO5HK3haG+HD/aKeTmzl9/vUgS08HywjcLBaVVDBogamUHDW3NoP7qWdM
NuvX2nyLUkBgniCCGN+bX2RdaaoUOkrJiZVPki/ZQXE0q5U3eiEE1eiSTmUbHWcxxz6q/DxUY1+W
HGOENBiq5DolQWm+5MDWauVKNX7hQl8Km2+LjJLsQd3JdEHCVpsOdCVcxmXj25nuM2WsHIJ/XTkj
YKPmiOfmFHmf5y5dFNns7KFncsSEUUwB1l3xxVPWRkOWvhPgAXAMMluj3kCl+KlfwqwaSw7QaMPG
bGG8Tofoux/L2/tmt2TbOEQyLlrn6k0K5NWFaRiNKTpJl0BIqVtNaqtdJ6y4qAV9WBCnvA+PII2g
+SiAETfF2LmD6MiqdxpScQ+z4E5qht19bRbFkMjx4jI+Slv22j1FniZkipBNBLzVz1ajLtym33J5
bcdrwf/gDiYOIUrBzJbM7qoKRq1QjoFIVbZ/bqtiIwnhUyIknylxrGKxLFj4BCSmsAo4debn0eAo
DAz/5j46OflT84nhuE24jw7Z7/LYPgx77Q+4m4fkXX9bK5ncQGNj6jQLJ7H60qh6KYtxmFTySHq8
cZ34JB6mKqK6GT6mz9lBf5HeupfgyX23vkkbbaN/9oHM/nX/gy6YJz+BdIwhWZo082HyvvONpIr7
0clT7Sn26Av5DKKtBFFrQiarugiidGUw47IZR6eKeTdhXGuGaPvPemAoEFSQvoIwZs1qcWrWZqlr
EXckgrLJsnwTdivFmQWb/I8EYunZIxWMlZLHJhKK0HWKoD6bIeThapD9aSGMXzmxNWGziKMoMqNq
LUF0fNcZh09i3dqj/p67f+6f2sJ1vtJpVpwfpLAlSQkkJ/Pb7SAFO32oN51W7O+LudnFwdCv5CjX
BpBFZZoFsi852vuw0fb0/6LH9oeb2z8hhmbktadACncoxLOJ7aX2WpawUEZGPPhREETKrEDN1GTK
R6vAMhAdqXDzXalBHUwI9VaF2qkJVXrz1e+8iCobtMqV77h4wMxNWYA/THATM0fWMWfZtVM4XAj5
9ygOnuUg+sJhvN4/4EVzmYpR07To7XBHUKhuw9yH6FS+sBF9mED69oM5xDDarZIyrMmaXebQYHBC
HjlM8WCQ0m06WEiU7USO5SpbENt28rb/vQ5TvOBDJiQi8E9ALgd+YibWquTS6FsNFet8r/Xq2W2T
lbhq6WNNudH08hgsEM1EaBVYs02ni44L67XQM+QuQEfenf79WzFDp0+J8QL6YtBIsaDBZuKE+fjS
d9JvRh3Ouds/9Em8MpCydGbAm/DCqEzOc27X1y5q68jsglR04BU7lG14gKR65WoviaB4Qzg6TaAw
z3stoktLapRCNzqaDzB/oP4cJXetYH2zDzS5D/bcpoIrUe/NPpDnW6Iv1fHo6N8gtd9IyseMDauk
2Qigp0dbv/j4X3QXpnYogBXsIJH3zxxW2OWmmbsadNUtxK7Bb7n9L1KsKwnTwV68iQVkxJTCkeDW
sW24pyKQ/xIRGslakW3hE11Jmpm1nwhVrHtICtNvKX1YyPruW/TCvbkSMHmMC1UU15JdLUSAqH+J
B3zr+Fle4+9akzGre4IFAeyupg9OQQgRBmAYQ9mRV/2Kv751bjR9WJGgYMbo2A1eT10WYh1KqOIP
nxsleIrV6kFKxyct/PWvZzYJYmMc5ATGmec7uWoQVoKQKvQoxV9CrW4sMOxhRVj5MguVzr+FRoZv
WFigXTHzAKM+RADmuIPDGH+s9jae4qCDmp+NzSmj+9O+GyTbhRLaYQH1RNztFI+JJIU6aFPuS7Pa
luOX+5rfLKFRVpiKn//7m+bkJILYW3obmfwmUCrLk7xT/8D8e2BZNYFopwrs7AXMVGmz1k3+W02+
rgAgmKScAg49Q3gRru0U5qwxKqvpygnQ9lliNe4Krx7f2L42aF9DjfFraDTva6LVprvtZdF7yiKx
oI9vxPrBpWh8GJuqfGlY2X4RBSt5yMbB+CJ4QgZle5Pkr7JVZObGG5rmPdG7/o8/ismHQujds9TT
IYqLsFYPmThKFhyIfXgerQ7oOrEOfLgoItnchp1aWaB2SFH1oa5GH7Jdi4AoFQtt61Oi/BXWFYOT
SSuEDMRpwWNo9t0DfN/ZQ4d7hjIk8PTXvGOuWHdDdeO3vVjZ0Fj2PzT0/yA1YbN3hyT6og6WAiJJ
L0TRTu5U6N5Nq20+MQ6jPdaqTpYKokzyvWPni5VP5nLOdeeqX8dO7CAcy81PTWRFz5UoSKGdxE1i
bd3YqgNHNhP3oWJ85bGTxmHYxLXf8E/K/GdweQTdFniSjvCiFcpLWQqa/DiGYBFRG5YT4F9yNdy7
Rutle3AARGifvMxoNrz9qXZSzbp908bR+B7DpPymh1X9pQbLzgn0wO1sqdWScx4At2VDpRmvluZu
/SjmQ6t52sVhTHo+XaYFleGi4eDUISl8uStlMH48u3LPGexNhb5PtD9dd6j70yhDYWwdUv/3ytW5
TVWvfsJ85mwcGKWhqj9dHeu50O34g7GfOBPgEYpr29i0u+akHuODB61hba9SOU2v3vwCkWQRYoJ+
flucLNzKqnwL8aWymTjGrEfpGIt2FLLLWZzcp+g07Tf634zchumktb29+gSEw3Etnl90IZc/ZPbi
6OGEwR3xKRr5tYoVAvfnoP8T1Z8S6auXOX79oP9Ft7brIXttlWpTtq1dWwBjROGKi12yisufMnuY
WsnVSqvlTPxQeezcys6aeCXGWvTilzJmWUSujL4W+KgrSLb4CciWnf9c+rawyY9T/iTLtmyHu+7H
OpriknbGtJ44pdW8iLOkVyyjWK70pHdoyem7ZsiDR893w5XU+ragyQ4TNXRCVdbM2QC5dsxd1wpW
WRe9I7qfiyqx9e5DOz6rMdgFTBmt3KHpJ8+NGBwyY1o1mZK+eWptpa5YiDHCHuRNZcfP05SOssud
tRhy0UovJc3eGyZK4iodkDRRyU3k9p351GuHJHqcULqnvDd5L5ttDJLj6tjWpMU9LWcBLBhajLQo
/yO7PUmfsX/IpZRd9L72ri7ayMWBTn+/CP+YKxZUKURUG1jbhl0sMatXDGShLYKFXMiYxbAYR9Jr
ddg7qZeeRCWo7BzKS5iVXsyIeo8YPMZe+aAK2uugx/+cXJN+SBBSTrCKzG3PrFMI6GKlndk5cg+C
UZxuSLd3qp/bo/rvw5LXomYXPYq9QWgSFVEeRKsJTJR+ub1v/0tfa0LH+NsCJNWdaRMFhehXbTQ6
rQo+UVPYHnsR90XcxupEeAxlcZEnDtr5YmAbtpYxiP3gmMFIUUCzhbjbJOUaB+VCrD7lhVNSSEmH
/t+13WlNLBhxTEoQ+uJHtR+8L4JR74NQ6g564a/N4iycG/MQROtsoLMmPq8SD1nvZ4XW4IOLD55b
2lXarRzbkj4q9QeK+LTM6YBc6yMbgFf5UTQw7WNsWMSyRfmsCubOqLzD/Q90Ww9jFQB3Tn2dnSBr
TsjQR0IqZ1MkE56CY/AQHJKTtMtXYRiW7AAzYD+FfU0azjNPm0l14vWChv/TXFs3PhdZbofVr/u6
LMwd0r3hv3hzxgDY0bw+NisQjSoltyEm6nbJaE/YW7WdnIQDKwcPa6HHkk6X0mYJld80ugAsSw/f
Mv5GEhj9rJVNFRnySia6MDYOwclEgUuvhcWNebjpmfDrmtNHavftU/hLeTIeBRI3xkrTx26fJJv8
rOzUo1zb4cc1NIkFUyQHZlKLF5/Vu7nLC7pYUAbLGxwa9nD4fG7Kb1nBwkFQrmi5cJxTsj2hUk30
C/NpOr913RQ0n94BXjuwRUN4p8f/Iba0tTBtUSMAkuA+pNlxUwLuRlMNVIHvljfyIa/jd7bF96E7
vodZ8eW+RS7qxEeDUYK9XFq01wYZD76eE7L1TlH/0MSfUfFBH9ZKYmsyJnUv3lyflDKmcdU7bthu
STBtU+s2Y5Ds7qsyPQazKEIGwnJazKXCc7MdUY+hH6WgOTiWHuh2EvTdtvWTdiM3fm2rifGShXK9
/29kTjQxrHze1rKLNAPJri17R0rEA3uuT24YObqrHbtBeOvLfy9ecc0ATWYigPIym4LXJ5kXVZ/l
HeKSovuWde43LRwqRtCar/fVWvpi2LgK4DQ5HIHEtZy6VrpGbtLeUc34savLkwRTERwGK6MUS18M
UFOFpSueRcCTrsXEZRwEASOwTp5kdh05ahBvhvY9aapt6NYrt3fhTZwYoCnMTsXZGxZoPO/YjpnV
YYWeLdRPg/jz3w9tYoKZajYK41EzM5fpFxpCaaCNarK4+sGoxCf874oaS5/mUsosJFL7cDSyVuuc
KH2EPGyTmgncr2t95iUPRBjJVAMTyswoz3SRhFpgoXvKOxIwDWM/+qUMyWHI5Ne1NZFFffgm09wd
keu83WWFddB0WdA7sSY4rserwWLcThqV7//8dVgEZVwDOjSIc+ZTQiNdgQqUrt7xwkrZuHVRbsEl
CbdyoK7VsOcqMXBNCwO/jUtlcu3vYsyFvwuTKE1lOUrOPtMCUMtlpvE1G0XqHEJf6r/v6zX/Ushi
IABYHo2oH5qx2RufpamgJ74pnzU12iTBT19X7SR8t4RP9+XMr89MzpyeaoIASF0qYGcvVaihPRnJ
KkDg/NxY2+MBIrNWwXShczbzOmJlAb1du+a524ib9pS+95/1l+ElOIUED8PRI6Agfli5TzdrSkhl
LYPpEHPa9r6ZZmQ3MI9F4PnO7V5/6N40NkGEDbBNu/RcvPiv4e9ViXO3N0mctjQI0DUSxXk5fRwJ
LoxMNM7+adxPNWWwiB/HxxKU8ewpfNP38W54dFcnOG4qM3/lkhAwcGBOoPQz11HGFD11NTbOYTEh
hX5yhx9JVD+Fqe74bfnHYkBv76vxsaOBH3ffs6jYNCkbHX5Uw7WnAtVqKu7GE+vtfdNa+O6826xt
TheUdGXmbAQ5zkbdC4xzWRQMoxfbmKH0UF9bG1g49isxM/WFZCgi2fKNc1HoTy29bgpso7bLmvyt
Gft4X1GFvK/Y7d3kiSaEA8oKSumbpZwot+A2riT1HKlAzBj7NAz3pUpeHqzkFVPacBn68GXZQQd5
gmhRooE/iwtCNRcaEJfUczL4L1LBjluC93HfMw8mMrDXS8ZA76s2z8pooDIJxK4onG4S1jT7ZmY2
BH4fFfI5EcqTqo4/JexjY+beW1WZR1rG1abXJ+cnpx/vS74pr/wVTZw/Lc6wej9XduziYJQHQTpr
EJ/briwdGyV1xmz80UTV1zDO9zX74eYQvHX5uAaAsaj3hXDlOmRpGIcIaYbI56wVPspSsiu6yNoa
oRDYdckqmal99XRpH7jleFjRe/pXX3/kKT6f8JqYZgPbZuYeozoc9HE0pbPfWPIGxodXXRi+J3nw
3SuyN2UMX7IYAmKfppnRvqoxfAVuFEeQWxbvKz/l9jEA4GSK24i1se75+p6mNYpOCVk6T1jqw86n
yOuBWVjbKRVe85gf1pCUbrrq00e/lDhT3ujCNhljJPataDwnsfYbdrqRtUoh2ohdeU46hiHzIE/s
tMVRDW0gbvpaaXdhUv5JI2HtY8wLs39/D96bggQ0b7xW13aQ0dSSpUyVzt6ovvj14B5GmpJbV4hx
lZL+O2b4ZVOHbKBaWnyKpWSNFuDWt3AgZG2ULBgNpcpz/QOGugplMRmlsyAK3LsAWgz1OLpPtbAS
YCx+a2u6bdYEkzsP0sfS0MpYcKXzmJvfwUDbU0T7fN+eFnVhltFgzISpeGt2mFGcafQyNekst99N
/LIw9mRtn601GITJw89vkHEhZ2ZE0RClegs35bnSWTHJyuwjJE/viS99SLzSqVN3BUDm1i3zjS7k
zdyyVJYg51NqOuP4XyACaKhfBr+yQMxtqTA+iUKfbOjAfLp/mstSydzAUJQIpaa/X4afgwE8AOM8
Z6/VdoWqPSZCYNhRIT4oY/47CHvgtxR5JZW7qWz9vRDQNf+v1HkcWlcJV5NvqA3mW1NHL7LSnZW+
+Z5JqmeLbvNAF73YBFb9kDSEwlzmfd+slk5uYwkewSnJI5qbEtjZtXDLzHK9VMZJjt0pyPpTJsgv
kWJ+uH/GS5fiUsz094szDvSoMcsBd5SmxYni14eA1GMleliWQfgwJRPiDSCg2xZp5MEUeA6G+qkz
44d09L7cV+Pv+ML8RoAL+X8yZl9tCOQgySY9fLU0tx7bV4rXHvpWokGbckeAOmQGUus921CynS9H
214rvnlxG228oPmaxdEPVu5tIMHIqUf9wRKbhzbJ+03Ux9Hm/o9d8hIXv3XuJUI1MGPd5zy8KtsE
iWEX+jFvsk1hrZFPLp88+IRE57J1U+gLRTGSW3WQzqB8PIhtkmKta2hIi4ZKJgp1BmNiN2joRhcA
T5T30tka0w9enOkbMTLAQ1eEX/ePbcnpcSv/T9DMHUAxKfpDJUnnlstmQQ4oGv6uts5S9zaq1fb/
T9jMnkaoOvI251UyWn9rRuVGqb5babRVDSaDV4x3UTEWnKbkjGdwviPD/JAvtb7O/QgTHnsrfCpT
f0fuMG7hHcL1JWsh2LJE+h3THNS0zXJ96y0r1ztRxi6AUf9eVsbL2EcPYVdvtRIyXslN1yqniyY/
NVj+R+D0gy7czOA1zNUonXSmRrvpBfmx898S4nnfd1c+3GQFN44AMwHvj24bbvxaUuCLga6mSFLL
2AH65hgI6sYzg1PXlE9BYxyq3Pp631aWRU4fjlmviRj6WqSYEiP5Q0tg0RsanobZH3lw38TR+u51
tWv7spXYha+uPI+LZ4qC/yt2pqmfwkgoZog1XO+nNvRPkR7/dAXjmKnN230NF+0F/0GDjHojj+O1
hmPfjoPl19I5TDqimrDfxwNPX9lFgx0JwnNr6GsroIvaXYicXcAqUmK11kouhTwqtiG4T2IffnBL
+VivQpItujCmAkkDpWnzZfotF9bpVgkgfWUlnZNisCXjQ5z/rtOVI1zW5z8yZjdgrJk87Cz0yaSw
tPN2/FS21mcBbriuYdbr/vdaU2j2vfq+qopQnRSqlZ2ZVTux+MBm48o7tiZl9olkKQ7NMkelQSAy
edSt57hdgQ5dPjWmBqeG6e3mdqF2uaBXCT7fH7ZVXn8w2uBnBhCE3SXhytz2kpFPbyRQs3Tg2Ia7
toJUldlQV1OMPGAERom3qvyrMYGJGwt78FZ8xtLZXQqTr4VF4lAxJZ5LZ3qNuh0CmKH21Yc26VfM
blkOURedbRKSeVXV1Ps6tcZAOruR9qIP8bPQ1U+u5K1EzYtiSKJZhKNSJM6TOLAljYHlVbLaplZt
uelPYaOcxZxA4N8tG5gEmr30SEFrmdlcoZd9W5YhNgdctiV8rRUYppo1y14wO+jjLE2lS2WAVjCp
e+EQBDMsOi6ReA4C7UGXyi9W0z01qfShc/PTPytEzGTRrMf1sPM5M4TOMvq68HPxrGbGWVK8P4Nk
7QkUjvfFLGp0IWaWTnSNCKegX4tnWEc2eaf/KHtwzrRe0my6PT/uC1uwhiudprD04viGPIra1i/F
cxvwXABv7jQDwLZ5/uG+nKViCvhfLPxODQo2FGZO1QUL0FfrQiTf1h3TEnaWUb+AWmvsPTd7qNWM
RVnh2OU+j9agf/U7g+lNMT1pVryygb+o8sUvmXncopXLTOwzkZ2Sn3X8RQJb0gz+dVaF1PRK3Znx
y4UltJKYiudGem2BxSYbHrUvvb/WgF5RRp0FNGrToImFMnX7RRkGux++NyRSKx9v0ST/c2TzQZVq
iIcujtBGPqgP0lY6lu426qB09xzLGbb1BlSXIX+woLjd/X+Knl26WLAyxaVzQeOCvYz8Q3JMXgPI
StWt+HMc7PCt3gR7ncRs5Ym5GS+ZfUF1dg0Lv2gExUfnaiftu7fmkBxkJrk/ls/seEOVoiH8mDyb
+Q61pZf7ak/XbhYaX5rPfI04sPL/ET5qT4n8ORrctU+6JmEyrIuLb1WZUaQi5xpCcC7YhrhtHPNU
71gfBgCofE3e099rs0F/k5V7ak12diG0GnJJ6y3OtIZ2ZgLqLN9DtuQ/t+4mOPlvLqQX4Wv4MVtD
6lxSlo1UXgeRns9N96uV1c5tQ5QNWIG1B19irLVOV1zpQlePMjkJPOPfwCjdQBv4lOclyv/jud42
5iYRj95ROvqs/OkC1rITHuKd975mKQsOgBFCWoiqDt7BzdC9XKq1pIG3ciafY6dXtyuh3skMPd03
yAUPcClmPlgfB7KZRUEyniX1V0njQSuFXaG7dtClh/uSFhUiboAalgjvlkKxY1rRT/zxPCrKc1Rm
/4+079qNXNmW/CIC9OaVZLGMJEqtlt0vRFsmmZn0/usnUhczV5VFFKEe4ByggQ1oVRquXCZWxC7V
cCHbRNuws3Zc4B1AS9QDDzbASNKLZI9jo3pFOscaAzAOZVFB2uhCopuDnDJWQxCqh1vIg5VnEDwH
ADeAKgXjU6AbP/8CGq4tatvguIxkCbWxjSp1CRa9CjBkH2lp9ZJNL+7M78t6uKlAfAwUZTh6/UY6
sNLPOv8Z0hs49ErRQcJ1iYnHwyRzw6IwTroRe15xUOdiZ2n3hWVHbvMP/vzcsvQwsjQVki3YAH3v
+NmjE+UP4z45VjdQuv5bxG6EmuO2EK9Yz7njObMq5/027fTcHGHVuscr4v7lB0p9G5QWP71nEnen
9AnKaSG9Z3aAcR3n91ev9Ll1KV3h/QD1jQa7nbVd2KZmqBML9RRvI3C8/HJA7QOIFkqrAlQs42Mz
UO+DxYDO8Vj99jB6bLPn1NoAmm/ZEJ72kwd3e6VHoQs2PPu5RJhmuT7b4v++9NYOkB8e2hQoQ2Fm
S4pp6sYYAJ+o5hjCeodmng/qkG10SdaW8dmEdCKTTciSgBUm5gbcMwMrUpeFivnt+rlvLUSKXfAU
FaaFCYdYyYsW3GnDAcIsW7hr4THkq/15KVKcooEBxK2Hco4H9DzM3Nh1vPbd+mlsZvCbbDUILt8B
nI0F8k0IamPiWEbpUd4tpDBw/hZ57rq7zCWH3nRCi/76h637ZEfaupS2bAGZ7xzTioaOxQI313fX
TazcATzW4DWBPijeGzkRtr0hXzJkArGL6HXQnznpfb7VtFkxosPZo9goqEzQvD7/XhpLGzkFoXvc
Ny+Jh3uWvc1b+rWrNgD8QrHvgxJGugE0b8qiVOwhXur3tisxl/g6ZRsB6cq5A28qmF6B+MK/xG/4
9N0vjVugJa8Oca8/5c5fM/ljDhDpA2fdlw8Fg8UqQJM4FlEGObczLXVmzo47oDpxGuhTp99lykZk
v/JVQo8UXUqoAoHtSn73O01X6s5rsZSW+LzF05t2G7HFqgmkueBZAQLnglegAQ+YnXvZEHvWbzKB
oV23/mWf/teC3JiCkrdiKSQfYqeAYrhi3BLjxiu3PPHKzQJrIBQp0VAGEESG2M9zWy1FrvWxl/3A
wCCrX3JAM6+fuDhRyX/BhmOgmgHc78Wgt8XtcmHp2MdF/6YBfdf/p6c/WNcEqt9CK0t7u25ubUmg
tgQVFMbboFcleX6OrrueqFMfk3TxkwLAKB3/792NVa0EHAJuJ1CfUHbGGM75PTanol5AoTXE4iL4
GW9RGHfb+0xVThZqsf6iahy9aF3diOxWvlM0oDG7B6VzuDX5OwW9CygMTa+PE8bisWfhoru+AmbX
7KtCQB8SJBiZ9yCYCiS6PFbSegmfnArnBij3fVJUGLNUwNaZW+UNUsubVpm+ypL0YRE+Dvg2oXh0
Ueoba3NgGEKPHdLf1Ivzhnxy49lZuR2mDs4ZkPvhRUBucH5sSbmQsnLbPmagsuaO5vMagjgYsL5+
CVdvxyczkjclDpCtrG/6ODXzE8nNm3YZZpBNLjvNLibfsbM/SzI+Xje6gsUEYO+TVXF3PvnwQsWr
6uZ9H/NFrdwgV7mR/2cbrfua6on+s7HTxDx5PO/zY29mowYe76K0gnrxBi9cMAui7jODuNSflao3
gmFiDGKxSULBYk6d3P3GmLb5Ia1daDSrxaQDMmrM+5z/6NTgZmP0WR+7VRM56g9WP0xZGYD1/h/O
BHRqkPL40ICSC5SDY44t+mldDDxH4KpAyXT3VfI6T5ZPlm/1+HvjNHT8cMnvYXIJ2FPw0eHrsaSF
9Xzp88xtO6QkFLrkBwZKNe2bQoI5FIrKW7WXD753yZ6N9wgpJ8qwGAmU7lxB67nwlNyIjftxlx2W
g6pFevagqLslZi/1cdqrN+1Pu94bR9x7TNgZT1z1vzqTiG/47FdId9BMXGIVFjFi7j2ULwRSyiYJ
NoL7lYhYSPwKjRRw+oDI4vzKlFNrZFWT6LGO0QgfRfrbvovmEgiohJH7CiPaG0cpjkre2s8Gpa3N
7GHI3NrTUUvrjuqdAHNPwRJ0j81+a5Z4xUHB9Ym5UcCWgQSUTWnV1IPHEFjQBoQobK7u9JlpPjXp
z+uLWtnEM0PSQSlqM6o8gaFJJSDmwE4GPU3eW8W4b5byZ1Xof68bXKnHQMb109LEL/rknvKuYrXo
i2EX2x/uEgzfM2wke52gTZ9AtLPCV7FZj9lapvROgzXALYxR0WPt15L5Rsju9XdwVjiAeQZVDVLB
HHy2fvXsBsa98X59xSuvgOgSoGgI+stLOi1MR3s04RijUNt6lxLAKZVXBk3MzM18Vk/gdDR31y2u
3p5PFqVDXQzQkHSjjS22lMjukpNp7xuyRaqzti4Hrg0+BvVWNHvODxItvxHqdcBpp04KMY2pONGG
pQFTlINO63stmdE/2Hrd1pb2yajcCEEc77ZNA6Nekj3pgGm5Ho/dedx4JS6Y+uDAABhF51kAsgHG
Nc4XpxVQw6zMVI/JbfrSAmz+4ER8l4dJaB+Lw3Qi8fBCDqggnrZFscXxSH4GIBI0iAXxlgvU6rlt
zi1i9wPRYzujgdkXaqhNZpgr5BFEZv+yUohwAnJkgTsa7BqSq5nSdKrTFsijLhx3EH4D4jzgZYCZ
zdTXj+kxQ82sCfBNxk16MB6mYmOrV04UGH9MGiG6hLqqPDoCPRooepUpsHf6qbJB4jvXO0vJd1/+
JM6sSA4A+HaqdbqixhgY9R3+n+kUuyUv/z+tSJ9EMnsjX4SVijzOINEnau8vycv1paz4MsjWYfga
xBVQKJAn8CsD48FVo6pxyjGjkKYIXmPM0sWu9hPApMN1Yyt3ESwJQBrjY8AonZxFVy44ncS4Uawv
ysmdn+DLQsWbo955+rohpBAOhDdw6VGtP7/0XmMbkBsd1BjQxe/I6vx2nvwqcXapvYFgWbtwCDNR
pkHqhpaAFDdkXj7mhZXDUoqhL7r0mT8m9aMH9YqN7HBl884icemp4yWgfoXS9bGFaNqkf2anDlgJ
jqfNPrT4zZLLOLMkXe9stOx60Yc+HvTiWGXpDcu3ih0r2wYidox3wSkisJRvgmfU9lxMtI+rpbub
jCLiNhSCrXoLT7K2aZ/tSEuhGSvUOS2Q2s5Hr/tG+c/E/NOaWyOBazv22Yx03yaPodGmsj5emLX3
aPldSbWNi7a6EqSwH54VKYB0/NA/sTFRkvdxRx7TJkXDtQ8mDqUu8/X6t7N6NDgZVAQAy78gmMi8
yRg7FYaK8j+3LEKeZIHSb02Ir+yY0MdDPQ1Du0gvpB1LtQy9jIGJL/Reb++pudV8FH9AusSoPQoF
FMDGgecX+/kpMlTNlHYdsxbMNBR3PW6xb5dplOrGb6fXH8YZaij94r7Nrv5lqIiLVeERxOw2wIYy
mJJ5pGkqm6gxVdpTq4K2a6gMpBJpvfHWXWg7QtHqzJK8h+aQa7xN1bj8C77dnRHSHbLQsI30X+kD
epH7ZLeVil0eG0xCUEPUv0F3I8OZBtVATljOSzxA5cRyb6ytFGLLgBQqFYVbLMqkL/Cn6r4pIZMD
gdxhw5VeXnGsAp0iPDUWYk45ShkYhkDAPYT+dw11HPulMrUHZzY3UrxVK2ANEG5OKDNJNzB3ILLT
TvUSu12507j9q26a57quN6rsKxMtWA1ydCDM0M9HkfL8phs64e7SlbjpYtzBdFi2W+a0ifS2Bx9u
6T45etOC+GGaorZJl32iTUpUz0jly5nk3657j7Xzg54HYj8km2j2iP/+6bOrPWsyBqqgQT7mSQif
1fs6tf5eN7K2s4ggoGaA2u/l61HllPRahZ2dy5euuVdB5ph2X3aDGPKH00Z+6SFWkVH76DW0YzGa
czyz5A4sGX/Hsg+1pHq7vhThts/dFMw4IEYGcgGeUJa6bKeBOi6Z0X9t5ie7UVkIUdg9qxlw+qmL
LNLY4shdOaEzi9K1zMBxovFsmOOirkWGrD1PVb9RCFizYSL6EtKhYPiSfaDV8iSvU7TJxm7UfEzN
/aG18+v6zq0UpwRvpMDNiHbDRdk6azCaNQGwHtc7e9/uhtA9mRaoTgM7SKHT6Nd/uoO140fIkVhQ
iWRDqBzJ/vqPEPGDdHwgEULKiqcSMkMyqDhPKsoGRRkw1+k1b5OmDv4wUg1AReu/Tpvru96GyNc0
q1uDnSs7jHIzClUIPFEGkLssdalaTmnhemoFG8Pa5OOBE55sdO5Xnhik5MDMCzIhpFQy2bVTO16d
ZUoXs1sPqtrVex2Q0Nl1u+mHdUpBL5+GX+/mAcaMtqBIljH9J4eGqcrxP6538Qx4TYsK9/zkOC/X
j+3SgQgbgn/HQCJ38XHbLC8xl7p0MVVd37DYAS0QH6wOGy/A2vYZYJlCiRhZsWiFnntDMykK0Hdr
LTgbpih7TA/dcTkWEYl6XAoUbUm5U45b6K7LyAczsPggxDACCGvk0AoA2NpW26yN1ZMAk9G9sbej
7aripecCSxyafAjeoEMA9cHztZGUO5apsCZetDpajF2GJkSK+W5b9etkPHz5wHAfQL2CmsIKhXSp
Q4uq5FYN3FUOudyfXj1GaOpcN3IJtBIdZJQTwTwhvir5o2IJ8GoadbP7MdAiJ0J1/bl67XBSKFrs
FdT1NiK4C+8Be9DwROqI+XTkqmKLPz2WBqCNyIF4BtS+5Vt1GxVt7BVekJq/jKTYT2xLXXd1hQh6
MOeDopDg7Dq3aBa5UtUeJBOmie0q3TwaXuIXo3PHWHckAwnG4keZNIcyK0LFanXfIa1vlM8bGy1C
kjO3iYXjzUMAZmCfMZBx/jMI8lgvA8HrPU1Ro0FjdZyqowPqZT8n1a7U7deBoHRbaD5BNIO5+VNH
fl//DcKE9BME6S6uFCjZoH8gfZopOq2lNqvpvYcXqvdeOozD9367JWK5tuPQfBRld9CFw61JLRta
pKi9O0163+66W/Olu4cKQmD6w46k/nK3jRa8cG1gBcSYIdhpBFkMgnVpa11PcGyAtGVZmmdTKWKj
HN+aTNtybRefP152RNAYakCaA7SCdJN4Mi5D77UeMHk0ruPmNwY2xv34zPc4wOP0gmZYfpO+FXeb
IOuVk0NxUajaQ+AHlT4pRdD6zvImptpx9qJ8b47GLYvSb8nT8ric8rg/Jjfk1L6qW77h4sEVkAzM
bEO6DYUWcGed76vbexTRcunG7Ygqu6a+FxPaoaD+JxWIJfIxsgoMshXdb1znYKzyaKr/KuoAjKa6
u35zL09YYI8EmAqlE8Qe0vq9glSljtw17vTbcX6fnPdl3pqQuVztuQ1ptZhWncy5nl08wuCksx6V
Yqtkcpm2IPFC6g/u1485TvmZsnlbey7obT5KxfqOAUjLA/Xo7Au8idZWkrSyIBCE4Um08dwDvyVt
WoHpXL4YOL4i87VIBRXIcpPt06Ma6ZEVoHkauRvHtG4RKRk8jJiMlT78IdEr18qJGyeKt6PF7TyR
8PpFuHw+EPjiOzdQSgUQRi4J5dW0OLaiOLHRvOlldcwG6itotxnjq9X/qg1nI22+/PDO7Ynf8+m5
mqd0ccGJ4KLKVR0U1gZUb/18NCJ1k75m5Y4joNaB14BAJPhD5AfCtgedl50Td5SBpsYghuPuBwCc
y2h2ayWNru/kZR8RGHzBlCmop0BKLAedSIWsgbiVG1chOza37EHz81D4aYsEBq7HtvTOymaCkxaK
NaCngZKMXIMYE3vWmsRzYnX4MS/fCg3Q8ezkulsQBXknBckboClA8rsfE9PSO1dXLGumzmYY1gJl
gu8MvHMC3JbpGe9VV++vb6R8JWENuRCgRMDBoKOgSudWonmmERQkYjZYixFQSCPkB6UqVP7TWeoq
/9G7swefvZQtiBgMI3eHL5bfxC9A+xAxHBJrIJulakhdELz6Asik1NqUhM7U6GY4Z6j2BIoNdr2N
EE4Otj/MIfcEd7FQHJG/co+ZKR7iicYtraD3gdaQ7xLVKvy+cEE0lbR9cb/UTv7cKe1SQiV42Viv
fI/EDwAfGYpxqDCh4CitdzB720oWncZl1Zj6jgOQkwV5xzEtx8aKO1GXdbb13/Vjln0bjH7oAwOE
AoZZwEjPPYFWoktLnK4TowD+PL/V2Rb05HJZolME3iIACDH8JyPFUBVRSOOBMEnPpuy2LRMlbLtZ
8SflA3LrKNOWD1i7ungFUEKDC4DPka6uPdqtg+kJGg9a2ZihxUjX+pDRyPNXknl1EuhJkr2B8tbR
bqxFHauNAv/aTcJmAvsJFSuByz3fU11rVNyYeo6zJk98YPWe5sH8ZnoYlMPQAaqJi29lzX3qsCK6
fpqXey1IxQUJDaaB0J2TVq6NqaaXfJxiZuTpPdM8yF6kfW17h4lzszsxZ+FbWf7KDTqzKYWPpM5S
r2X9FA9l6TtWDwXcYePTXPF8FoacACYQafAFubhdGblXTOYYz6CarEYSZsMYNm56/Pruob8vCH1R
jwQ56Pm5IdYo7YouY8xN7BJBsOyPSvndtgbgP9xqi11mZeOAQUZ+L1QWXLRQzs0N06JlY66OsTYP
P+kCbu4yN6wvxi74vs+MSKeDxDNlSJ3GmAzWU9UZGiq5EKL78sadGZEuPMipKUkqbYyn6r4eTL+x
3b/jYD5ldXm4bunief9YD/J5fFrIVqBrfr5pkOJU8Qw2YyxEIwp0LjI/VQO6I1EW9OHY7bQp5NGW
XsTKBQROzwHHE/pceH2lBWJwF027BOjAknn5rrW08kgWj38fgfTeWOHKJ4ycSOSz0NAR4CBpgTNt
lLG1urhjZdT3aaSS8R53yNcgb3p9M8Wv/pw4f/h+OCnNxLNzie8Gpa8CdzF1sTLTe6OyX4Fa/lZD
JjEv6YtnDDe2vWx8yRsm5UHCsVWsqmznDnPg82Hwmle1SwK79KI2bb452V0+PF1f49rJIYf+v2vU
pPvSEh0E1iMM1n0WGePsl0TZmfPWutZO7bMZ6e2eQEfh1CbMkJZEHEqdacF9Y+qeMa21cUFW3AZe
bAAOQfGJmyIHuND+bUBMAlMa/G29kB9Zt2xs2spX9j9Ul4iiUV26cLjLMA2sYqgIDpF76u+WG/vB
BIR9N0d2VO2TRwMjw1s2xRad38Zzm2Ldn3ISJMrqYFWw2e4aVFaT43CT3k0nFSbng72FlL+8iAgs
Ue0HuBhcoheTTI5eJW3Jsjq2FPO50tU7L6l+pfb4rjRxlqZd0E/1FrfS5cmd25QuCa9tQxmGFCUW
0519FSE7n3Nv4wsTDl3aRixMtBME1BbEnefb2JWtUxQVreOEjMrRaIkbEpSX0tBJzVuw/Ktv1E31
rXEA8/IDwNrQI8KIIaiUkSWfmy2sGvU+3atiqNP/ccwlSEZ9D6nAEPxDBzGbplXZoRrnEGy794b+
Az4uarPxW5uwb+4MOazSuadZFtpogicGfWxsGjAK2gT719Rkx642wtmcnnRKHxB6/WWDuU9afae4
bD+4JnJXFnIVSrlJ+TAW8/BYtkPiMzb8ThZ6r7Z0n5VL6M02P3FjGOIa+oiRO3euD75cRC3t43W3
s3rUIOQGCxNaE8ifzrcDZXZW6JVdxXXGu6ABqh75fGeG161cOjeRHf2vFWnTnW7O0P6wKkD6jV05
Q+3CVE9N00TXzawtBlcEhtAjAAhDiouSoekmt+mrWCHqI2md2UcO//u6jbWloPAB1ceP5pshLWXS
7E4xbFbhYchnKOIoRcRAwhAmk7uF+l01hUgSQ/MWiA4daTnlMjAK3bwqdpER+LQz7qiSvIJr/OX6
kta2DSUdtLUFUTL+cX4HEjXNR6sjVayaxU+MVRO/yLStK7BqRNQE8NGDG1mOh4a8ZQOGPsq4UXo9
NLS63eUgj9hgDVr7uuEsxfANvm3Nla6zo8+9kTYmrPDlaPMurJPkkFmggU3er2/a6uF8siTdA4X3
UEwgsORUnhsNoJ3buUrSRoZe1v51U2uLEpUUQwwKABkg0rhPD47rtLVbzFYZQ/21CGy3iFnrQqUw
uemr4dc/2AIGAXEdqs8XRUt9mUdq11MJdie7YzuyaFMTeAWrvrfDpJuBVneKvXFol2ko3D9siWcV
nfWLQ2s4uAoNr4ghE4FxC4+AWmNq3D95mbcxYfOjUpsAHVojAOe0SdXvX1+yh8YiXgWUx+A+zrfX
yJTUAua1ANGn+tzMahaoaXaqMFNggfcu+LIxF403sbdQw/DkqHnqlNrmzlLEVmJlkdU05SnNOuMl
SSw91KFXumFvJXw4sydd04l4yVAWWFzLyX+o4GNCSMxf0+nZBWuRQbrUz3S+JZe+8rHDKjpt4kTR
NpGsJtWAh7ydCvBPeoYXaNzpkTR2aVbtvridGMkUA70A/0A8CjWF87MD5UbBbLehIIzTHjUdgP4d
tcZujga3njTf1hvvq2V9AB/O1iYcw6evsdGsBDlmX8TqN+e+uc0frAM4RsKp8fMfcwjulMgKry/y
ggbjwySyLOCYdaR28qQCS+q6A5NngYIqLXdZXxY7UNqrp9ycpwOQPvYJoXbhJxAhQTCysOHEBptu
tKMuvBC0xsCq7aGHgoEJ0NScr3ugHBVrzShiRFbGb9bqxFf79OeMSvMBMozK0/VFX1whEc0Dp4u/
hvjQkVtOqB1RqDgnLG4cew66mT65dv163caFDxdzA1BVB2Ib8hpggDtfkpanltp4sAFNkj8QInCK
n8lS5cPjghTqxz/YEuxvggEHk22SLUIydyjMicV0sdH4LbTvRufcDj0k9a4buvCmWBRwJoAVODb4
X+UmF7jPp6pxcxajED5Dj2TULeZjsptkUZ8axhCWpgtSyoZodPKVKrf1oKYD/XKF7/xnyKIo9YKI
L3E59pZbS1gBSIzQmnoJiBDrvvhvSc16i6Pyor8nxEEELzGQQ6hQX1TGZ08fCJ2VHHUCQ8WLUfXk
u6bW7TuvUz0L3AntVF/TKToedueBZTtpvPKNtkvyNtjg7wkMJyv4Rtt65SI7+GTQNgYbvgp1gvNL
plQDGiCWm8ddR0JcevArKFvQ5pUzRwQP1gPBNQqQs3S5igwobkYUHjeTDc57RWsxEDt1LnBaeaJw
vuvtSYNaSW02vzunGjBzgVd244avOAjgckTfEQgnID2kH5GO2VyVvOGgOCxyuuOqMvdR2zaYiWGU
owTGUqZu0Yqsrhx5HOrI6AHBLZ3vrtaVJAGakoNoFbQVRpMPIOer02AmS3XsIXW99/RUua0K08YI
g82VDa+or60at07UpZCgAyx0/gNoRgejUKBYDUxi+YrbmQW1PabPKld1n7X1uJsX5b21CfenLj01
BQVDt455inxS46aw/zp6kweWnT5qzJ1CugCkMTSg/ZnU4sQ8Bz2IMjQ+ODmIwY+uyEHbfOoCYipb
BZvVq+qgN456HjgHVOmqFqiwlKzWeFxjft2fbKb4mgqK3AxKahY4UqMZAeOpT5XkZDduHUCsvgo7
JT0lCzgR6+XY607oNcavZrEJdE/5q5IU4ULYadJBmjZZbUS1MaDYoLCb1XtCrWddo1FL+Y9B104o
Ee9VqyKhbiVHvOqnDiomVe+BqzW7G5Ux8lIlYm151PPhWLbKMS20EwNZo0d70Fzz6XjdlYro4axE
gU8WRCKAZoGm2EHUdn62FoNYrT3UPO6Wlmi+NaZdcZrMlOQBApz2+9JkL3OXQOr+ut21O4XSKug/
MMGHZ0m6U1yDVBoqLhy8HFa/G7DLYJ+bug46r2yCW6vYFs/e2kpFBUAHZwEEphzZYuosM60tFut1
khm+0g+gCk/LFJG45gETVbVW9dzx/KvCcPDYyNMRUCHL9S5ZXovONBLLLClmSwGoHZe3pvLA9A4X
s7GlF3GwMCQmYpBHQUpDJmwBhYvZOxmnMbe93AigwJABV5qhbu0T9IUHtd5R9DX1sESas1VP+3jc
5YuEMrmNXoDgm5eH2hkjatrlBou9DgO8uakfx6X3jk7f5qfSK3iEjr13q7iJw8G/UbI9Bef4G1p2
zkbEs3rOAoT3EZlfYL+bXB85m1QGQVrDUXymWN1b1Tnum5W6U+1nk5klPjgSMMN4/UqvGgZIDDOS
qGUi1Tv/lCbTyzR0rLADA1XfEtZZJ1a07nFo6vnGJegEQs7B+nnd6Np3JMiDQZIBXK8tlxgbJ1PH
oVRYzGZu3Kp92z7NqemdqoI3zx6e4Y3G+Ie+knzOlkBygrYH0Gx5urdDJjV5HOeMaK885OjCh8AC
PJmOcgD5TRs2KXqrXmKcUNeh/uJlHMzGaR9NKAH52mBOgeouJBxQAmwb5Z7aY7/3mrb1G4CWfYvX
f5bWiyZDO1Ivo36rcXhTc+K+ldp2lJTKfxBs+9bUjR1wC/QTKJSkflJqHH/FqXaQYKr9BCFvlANp
dedZfR9o7rAbC0icafyv0XT7is639qA9oyAR4tX7w1ih7CZ1ovtKTaawtFkaNlR7SG3vxkyHb3h+
HwxixYw238YqcyHfQke/JUo0QTV457XIWEbe9MfSzcAYjmFFkJpAX2xoqicz781AUKWjLOrWO9NK
/xC3eyHtrO7R9HF9Dt4r+B6HHUzMhUWAM7g+JGKAfGvnXwtlr4vCdlTFxqJ9znskCtTuf9cAQAZl
WZ04qW8abwitWcWUSqq+NJrGdt3cf1UpWwSeIrYD6hJ0cIAJnt9uTyVGP3hAvPQUNL2UKy+9qj4T
Mnlfd2PIhsSUg3gW8CqdG8paZWAWphDAdIRza1ookmC+rP1dcEMJPC1D3aLS00jLhi/3nMUS0X7D
oDVIkC5GH2pVoyo3sUQrp+6Dk7H+viRedSwKbXhKwVUSXf92L5NeGBS5Pcg1MboAhM/5UofGLuq+
7lncGUVW+sRSy+KmMMVr5DhgoNRAbU7CpjQXeiic8SVpmjBhfdVtVKfE0yd/0w44slDFgP+Gds75
7zCSqvNwY5DIGC5/Thtbr0FdNuhugBet3UC5rHksbC8m3eBChNc6NzYzOjQqCGviZlTNJwdljzsy
9eX3Lm2T41ipW+2QtfAZ2RLgYAb6Z8CFn9tDNUpNmxLJopGRHhMshRLlOhoSpdt6vzUEPXAqc3lU
yyY5Vc4w9+H1U16LOKHljDYDvCZOWVqvUTojs1ustx4XfCylA+Epp5omeyMp/hgNuDjFT4ZEfPCp
amO7IyHgnMLDt88OfNqlzvcMsmzA1QaDGzatn1qB+0rVcL5Z3v9hjVAJw9wfKmIX0618tuoRI9uA
hw3FLlOKXa1uSe+tva4oKILrUMzNXKgFD62SIJiECSS7RRMMs+3QICFdEpFkXkZUv7viiWCovPuH
8/tsWHrWS3cEdKhSaIzBl3mXN2m2xzRGc7y+g2ufoCBVQvZki3aIdEugxYPE13FonOcNfLyS9QPz
jZpWj0hK6i0U7do3KKATouOCRtJF5cmkdQ1hHvhY181VXzeWJmwdG6lJltQI3Nr8+z8sDx4dURHC
I8wYnt/NRMsZ9HMEns7LZh4Q1+nee8g3WX5N24JvHNlKJCwIbDAujJFJtMoka4RCU9SdelhTlC7E
ANdD0s6PJE9eyzrRAzvF69jp7cv1Na5uKoBqYHYThRnZ0agzxqusLKFxoRScBlUz697O5S5mLcox
o2ngDiD92ngtxVKkjx51fbD1QWEUY7fys+worFrsostjXc+p7Y8NWr9BAUa1LVTFauUJ7XnEfmIi
Fv84P8KiN8m0DAaN3VoDqYqWOXfZ6I3vjBTkQDzGb0voWB1ISbQg8Wh7GBW1v9PMtgeHV8c2jnht
szGNgbRVdIwuWutEz7yx5jjiuWg9FkADefYiHHqH0foRj2fo6Z1Rbhhdu1dCRwNvJCI425M8rM5M
aGHXLcCMLctukIjZe6POEL/aKuq3bq/tps7BQ95wm27MDK75B8yeCUJO3GhNPueZTy307SkFrKt+
Z23yYJSdEo5tNmys8WK0RgR6nyzJLVmFai5k+hiwt2DbT9Ig/5XuvMC+16M06JVQPWw5o7UHGr1z
UV1CgwpFzfOLhQIQ09wJEFHQSqQ3k4EhPmuwo1pTx9AkpOpBKdDnJxXA7gMDYj/6+mf72bx0qBjX
pTmvCoqJu6w7mkM/giRS4VElfo2qT/3hur2VL1agQRFlIUlHIUL6jsBpkfHEJDSmIEsodR1l6q3i
yuo9/WRCfDyfIoFltqauaWDCq5kWQkAQmQpC3sipqyKA5LnlV5g8DLQyH75dX9zqZwkcJXjw0QVA
q/PcsoWdczCAR0F8TYCRywbGAU9CNvFgllOyt3T+Ve6Ej+uKwhV6GxDTc+SJcksfPbNOUpRXNG83
YTyTFv/wNOMN+X8WxP39tJt1ioTNo7DQEIXe1N7oRbpLyke+QHHi+vZdjLZiNahAYvBTTJ+gWiQl
P8485CTLVQpZBnbUSp8+ehE0Nn4bLWbbjKC/t2/U160xnhXfgpKNUC5Afxj4Q+lGCvnJxrIXDJwB
d/DgdTmFUiDmJolR9PvrC9wyJd3MtrfMKrPwiCg9L17BYeDu5gbe1Hc5ylPXba3cRcAjUA0TQCgP
I93n56bVPXgxhxqBm2rcJMPgF5YVcfqogVXuuqUVD4YJNkT46HoJGmvj3NI8G3TSlCSPJ1sLrRFS
q06J95/5eC4CrZr90fo7lFt99hVHAmCqhdWBBwNCX5Lj0lzWQzUE68sbSC4u3MpvWTsZGw+PLpI/
KcI4MyNdfzrn6kwp6pfmvjsWaViMk29bQID5+b2y6/w2rG/NqAtQpcgjNJxsiAYsew+yoFGycaJr
t0cQAqB8L4YU5X02Z33KewdPU0mqSFP7CCLkUV0t0fXjXNtYMReNTAaNfXCNnB9nBRVnvSPosXVm
cWspxr4zs6/7FJwa/jRQXIjr5TfPLY2aECKyGQeFBX/W3QmNkckr3zuMUSQb+f3KgjBkCbDY/3Sa
5S/BLZPRdNI0j8fCeph4fqgm9np9z1aeHDEdC6QjKid4eiTH1VekgYNG8OsqhD4mc6Gbh65YWjNK
nIk3oTcuxrtSJjYcmZE7z9etixBBuqMeYFdi4Esk2nI+4yV6MxA+4FMfMDKIweNqIqgagj/XX3g2
0qivTcgwlGajOBsF0ZWFe+hBo8kOSgK8MdJlsWtjYQlB+DC7KYp0mtayPd7ZTIP8XSsyuaJtf/4f
0s6rOW4k29Z/ZaLfMRfe3DgzDwCqiq5ISZTtFwQlUfDe49ffD+wxVSgEcakTcR5Oj9S9KxOZO7dZ
ey1Niup6xlb/en3dq8ahsoc6CCJC8GDnJ1VuMyG2Up5buYqjj5NvVjKDC2NzW4bKtNcLz/tRZBOl
liDfaAquHSlyVeJRanQzkcW55VYpokQLcHkpTVneXWWwVS8OndfXt/pdYZqDehDSYVmdf8XJ0xt0
qSUyXB+hLmgyXie63Zje6ur3LKvfTVGzMSu0uqYTa4sHwxhiygcqawr0FNxjGz1U7Si5ry9p5a0A
XkJZC5fNvPUyS+z5PFwVfFibeAqhLTyC3wwODLDatrU7XwsehEmcHqtMDHaGkW4pYaz4UDDWGqkx
8QWJ43KRaSqofU80U0LBM9mTGUuVa45m/LOdQrncWO1aNjFnKwAVmea7FEUS60AcFU+PyNNE9ans
q0Sz28YXb70smXobxTvDsMWJ6MMRxEgtHd0Y+9oOJCm9UoSYlsEIra4r+gbk8K9/ibXLI+Ph2QXy
SJBq54cLZHOlF80Y3Se+3N2LgV4/xlla3OmjEX4AFR7dab0XXqfAsn7j8lB9wVlQ70GlavEN2rqI
lc5UonupUYRdN1WPkxJu6dGtneZTI4tQqxoTuYZCMbo3gDwHu1qCmZj5yUjcmg1d20cK5zpYJqoQ
F50/gX66Gioy0c9URe0u95IxdjSiuh95Nck/Oi/R3xVZ1H8cslTamptZO85QwcDDSvOTuGDxEWvd
HKQywUOAy0AwbbBKP7+OcmCOYxan7YazX7cGDIP0CBSnNm/FiT+a6SorLhdEntMQurnCaFoteb1j
9dC0vH46tz7fwrWLzQiRrsauJlIm2krdvIsm5efrNtbc6yy+ALiQWuBFUaHE5WhiJEXwODafmwk9
phhJKFdJZDpx6pQjxRUPu9dtrq4LEjNyPpwPbcTzLRzzseyspuNYdnL0K/I0YdeGSrIR8azE/kQj
84sBim7uWp1bSQqhkCED54YJbbnPo6J3RVPy7kI1FT+byCRvPFRrrRxCcNr87CMFuRc/eHIyajmc
mSrL6F5vyxzgihgw60o2ICmN7ypl0Th4V9EmGILbSS7NhzHXpN85nZR0YduRwDEunxbGXKtqNPPo
flJlW4+Nu6GQDrBO/s4XPDGzcCxjBD8kg7pEk8WwayhTp7Hgvn5I1reTGgI4TDhtcdHn30/Ng5wp
6TS6r0EVPOijrzjiqAk2YBGLe2fVN3pRaYjZl1Vk4+g6xyhG8/vrv2L1epz8iDkzOvmmgtqWIs3I
CC22sWcOSoLbsFRobdly0A2Wi0+UUjvwdeSKXre81suZdYEph9Fjp464WL9fdo0eKjjvkpKsM/em
3CkrjF1MpOl2qTTaahVN9pC2xr3QM5FFs1S8SwqlcmXCMDdpBv++FiZKS4QUBIW68fz6T1x1hSeb
swgALaHC+4Uctlz4YjTvB691hXqLB2DVWTCzQ+4yl12X3j0saUe3hRBCmCJZj03apTdyM1QfXl+K
PCPolunDTBZl0Pklol32YYtCT1q9iQj8qr64TlKtf1dJXX+fQVpznekIZxsto7Re3NSd3TP3yiS3
EU7aLldHX7NlYxJuc13yoQig1pXYehem92I0id9lLWtjh4aqf4+XE0HhJtnWE7i2SadnZXFMc6X2
fIgyOaYGtcsm6x+rIH18fYvWvjZsirIK7zOee4lt8UcybUT7cC019S9bCfXUPESMFEyOrGb5lvLk
6hehd8OjDl0u1bAF5tESi3zuAZKCu4OLpFL6MRzfR+WN5rmh73SibXwAj76jOk2LM34XaY++fkj6
62Cj+rG67pPfsbiHI+CaMjJ4hUER3VSj9xCJ6k2QDBuZx5qZ0wO4iCuSLMxkuLswEyaPxI0fat14
yNMtycc1h0bISZhEddHAvZw7NGCxyiAl1AEgs0uuChHOJQvyFzdL8uEhM+XBtrTQ/J2jA1iIPg3M
SvROzo0KpjQxnNGQIOtJ/tPvBU3bKY1XPqt1FegbD8faRjJxSQ9VlFjpctAlGrMwlHI1utemcczs
KgmZkBtasTzGcQiJ5eu3Yi2Xm+MYCB6o10rafDNPHogxLVQBaCWRbzP6u0Dv+5uqKPV91HjNgb8/
vs/SUN0ZVaNFdtNE7QaUYm21eECD4Vnqtvzfuf281wrCbIKOuJq+t9Vkj7DR9vW4ka5smVkss7Mi
dtPAjGdOSKEn12ZcPwfCm5mXKX6/zCj9eznz7zjZTjGU/XwcsNOG1+3oZNfwV+31b9Zky49RYpeV
K1Fl3BbkWV0fdLGzksucGi+3sYjbvx7bvurEwDEFoUjcujfxNUqmbrW71i7hHJVSqUKLEHGw81Xm
UjxmqUz4VDRccDNuw0dD4ezA+NKY79EtVo7UB+SNiGItIFZJWObRFpjWlv3DDGxTn3cVFyNvxo9N
LcvXeoTzTJIpc82ulbdotFY3lcI0bHZUOMUlaNxMRxDeBsFT6MMKZsIlPE/TCFtJ/JaZhXepKtOk
eUegGCINIIiJPfWp3QEJfP2mb5mZP+rJ0WxTvRDFkmgnFoj7OmSlYerODGv/G2ZIooGSgP/lZp+b
gQqno3dc083PfSV3JM9X7sI6QWak86Vhw3ut5e0a3R7cJUxHnIpzY35QpHKakCOZkQVRQhLA6KQK
goNIbvIAX6z0nqnF2gmETWm8td2kz0urCRA+BfDFMpU6KomcuOhFq8aJHXhmPDoIHAJ29Pmpv/Em
AOujmQbXLjduER/1Xq3p3OzwPpXLq7IanFYM9tFmO2a11EVPQicWk4iQlsHqEOUTo9lVeF98bVxl
3x4A+X/rnGbX3uXueLXV+FzbxBNzS93JWvGaFionzOW+04+yE8fanW+8f/uJPLWyCIBUaMd6mJvC
e4axPsmV74566oq5v/HErCY87BzoBnwGcLnFkUgzAgPJiAn4hr1+MGh6psJVnu9pbN0Ih/ohf8iO
cuQId/VvJM2nhhfueGqz0TCTgNhf7BJXhW9iV2a14dA+3yKmnd/JZZpBj4IlMscDZGexl2mZDxSL
8FXDmPYfDL2MnLJQtvAFa+eCuopOHiMztfMyzXPiqga1FAZYeaL7KlfcqI1vdDl7GLstPN5aqxrk
2H/tLL5Yn89DeAmXWD1AiGynjEA9pkdrV+1Mu7LV29S0vdT+rT0E3AUEmW28ECEcQrMSp0wL72PG
OeyprG/DQn5++5mHRus/NhYOox5z9tY0wvt8lG4H2oxxNLpeo//G1To1swg7iikqgiHCDI5v3yEV
7XW+AzJn9xurmbnMmcgEf7fE85CyxmRrJLfyqLMUWgo3FjLozNho8fXvmGL0glNHZXsJJIgSNdOF
2Avva3n8EQvSL930gf9TIXjdzupFon/6bzuLR78vPUFsMgs71vDBaKuf0xBtzXevvY5UXpg5RMad
0ajF8TbjZCibROWgjeOtpyiVXXfW50RtPwt6ptl62dzmwLY34oy1lcHNxxyNxGwUdLznb3IdamWX
+np4LxW5eQXh/xfFCLZYALeMzH9+4iEkIc2yTuMOKWps2UAFb8kwPr39E50uZPZSJzZKIxg7cTLD
+2piICP1ENMrxd+pJZ8aWZwDyq0JzR2+EUFO5DRo9yWiuUWpO//Spddm2n2mACNip897vhIxKdsq
kJXwfgDAlHudrUKWnsjKRui3/gKe2Fm8DoYY1jkk7SH+VLDsJHU0JgIKe6ZMRX3GHYNdkO1qiJjj
N5PqzonX6RIXDi9S61Ioe0yjyHwL/CDlrCMT8Bsn4mR9i6MtjFJcZRZGyCQdqfqRhVszaKvnmibj
TLIBhdoSQ52XE4wWohgygmbpbm3pX3K/Kn7nhp4YWcQLam1YodwPPA56FH9JYnXchaK2lXJvLWUR
m7fioIRUMMJ7BmL5KtV1Ho9v5lyZvzrPKNhhC8rDZbtAEMWuqy1sVD4dJtqhjAiOuwxOUEZbNx6h
1WiBCi73B96aS66DbgqqiJFbFlS5QuJQKh1kW0JbaSaW6OQbodpPO9l+O3P7y9k+MbxwdmVN59jT
CGClqLgK+5spcFSGvH7jbJ8YWXi7TgjaBOHo8H6yml/CqD4GaboRp66eiBMTC183AEeQ8oINHGDW
r0PVrrf4HFcd3YmFxYs3lK2iVxqLAOXshGPkyAEItnCzVXZZNUNBg9Efxo2JSS6gQkXmVyXEF5w7
10SlzslLp7AOmn8Qd/VBcAynV3f1cCtp++pJ2UW7zKk3+ApePMG5Tz//CQuHl8StqtAr4TRe17+q
wE11uxxclDX3zZX6EAa7RNiJuV1fMyx4sH6+9bBgnGOJn8JLEVqcPyi+GaShKOXhfVv6dGsG1Bms
jUBsPgwX6zsxsXBSdVFZghljIqSQFFrVXtDAyI/1QYUc4/XVXJ4aVoNmwEzdQrfu5eKfPPSVpI56
MCUEE2Ms2JVZdfZQQ4UzqZO+4XrnjVmsataugVMcpC+80IuXWBB8vWhbev1NnT/QgctrW4gKFZ6A
Qc9oSiSe0duWPr25yoqWBSXlmX8B2PayYBdHgaiFCrWfVg69X3XaWuZXsVa78NZXK7G6evN+gtoA
rsd8ARDgJW1wM5nNjPbifekmGVFXM/SoiuTKh7ETjGnDLa/sKF1yXgBkzqgJLoNcKfNgTZmA46II
FX5NLbM+RpqXHII2Uu9SnoPbPmF0feM7rjgAaNPhJ6RSz6TTklwbJQG9E0xmN7KJXmrvTb0M3ADq
TEfuNRUSCa8tLSeipiEerF4cumsv68Aqvb7Rlw6VcVY4laiywdWGIzq/huqoKr2qk/hnol5c12ZQ
7fws2YLPrlqB2w6VEubboS85t9JKPqeGZuE9isGoswp992Gou2YjeFyzQtTDUA7POExji5vRTCFq
TBYxald3QmuLVS5+hualjjfOy4pfob096z9CxUL0sAhLcqnxDQv6oPs8Dz5YVgdlY588GYlfOZ4w
bjTFLhc1c0xTCWVhjEosqSmipmVo3qdc4gWV97MxYTL6nMeGlnx6/SCsHMcZugl/DYtiwnAReJfQ
Fph0h2YUTKAFyIpp4o0XatOdmFrlToj0eqf7upjajSBr70S1mB5f/wErLpQfwEgVV0KfWf3Oz0jQ
VYY/jnS5ey0dHbVHZU0XutHWonFrGHbVFHRVKBUxGE/T6twUkvVSqbR9CNR/qA6dDG3gVNTDwUQV
783xPlUumppQIdI2pudwbkoGBeZnTZPeK77SS643TaO6N6vG3AIJXGbqGlgfg/lIJuBmEM65IQW1
AJ62kYGaeHATr99nTNlV0bdSfux7eddX06e3fi/abQTPVDhkWipLBuqolhuh8CHkSYyxCnbyKI0h
TOsiUbOFwsYWr8dl7DyT6CF+QxEC2DttgfMFCr1odG0td0chs4UHwS726c1wa177KK1YB+Gm+jPc
b9UILg7KwuZ8OU+e9SJEGrfpsUkDy7a6z6ZU2XL1ZpDbbGWGYPKwwvq4DIXSvNC0su664xB4wz4e
DeHOb5tmIxq6eOVmK5xDHtSZyXtZmC9xzZkcNljpNddT5Ttf1b82UpW6vlokTphvjbhfeK5zg0t3
HA6eJDRi1SEPaomOUbXPQmu+e+MhfLEBdk+jgaNy/s8/kOnDnJGXZXfU5OHIdDTTQlLEUHv5ViTd
bAe8HmUwINhMWZ3bsSpPgoMBO/I0wS4F2iV/L1ShrRfShsNYO3Kwx8zznDhBatfnlhKz8yStMqC4
FmrVAdAu7YKgVuxY9JXd65u39oGI5mauUZ6XC3iZVoQ8mB2mwpwpNSsdoRcJtA23vm6EMjKSWgz7
vTCpnFyhrlMEvdaU9mjUQuz4mjZ9rxMdnqPX17K2bbQTkMpEKQU6wYV3MEx/6PKCtTRCt2tr83tE
bWoQ5Y0OzcXTzzk4NbNwCO1gjOYYYqabEEaYUg+lOyUpn/t8rG8SK603Xv/VZTHMAYaT6PvCNUhZ
JUAixO410UAy6Pu3dW7me031pA33cAk2nJd2YmqRLVnUEXvdwJSfxvFBT6ej5yXHdJAK2xjHZ9Dr
8fuu8Xw3DkeR2XX4DV7/hGsnBXpGxmfmOS66X+cnX/GtjGmGsT2WU/tkduWPTjI2IsSLIOdljZBC
QbkBym05IRNXILCHmIHsXLPKu37I01u5pqidGkZR23koWGgklox4aU31RB61RfC55oNZGAXMmdgF
2b7zJdZRIibc7vYYyOW064vWcCMKJi6YIe6e1UxMjwW9+/q+rp6hE6OLD9uIdZKXfY1HAWZ8XXlJ
fujKcnTNuvE2TF3S9AM3ooZKoMqk4aUuSip3Qif3HufV1ced7MhPCA/sRPBrAcqTjuZMn8J9s0VO
cbGtC6uLWynE3SB2mdAe2zGxKwYn+uFJZkjPYgi/qt9MUkHwj8MEIYM6GjQHC2u14OcDE+fN0fDj
/K6H1/1Q1NZ015Vq8uONn24O/fFpTI4wUcC2np8XRlUH1KiT+jhGWr8LJak4BIJQuUMkbKl8XDbu
4fwBEgNGAI1t+gWLBCAemINOQ6E+JnfTXtmnu+gRzbxH41Du5e/epj7phSfFDsDemeV2VktfamkJ
ZZSVlMXKoxkmaudoqdAf+wo4hhPS68lt2epINt68nQyb0DAj1nkZPDnfTrkT+1bxxOLY1CiSMkyl
VcOu9DdxmxexOEYgZiVMoNNIyLXwZK1QZVM1FcVx2HuHyHcTF6ov17KZmz5q9+a70IGK6y7f91fB
XfLctgcJGTj0jvfSo+dY11vU0CtbTQKCy0OYmBfYXOTFHYOPdeTFxdGojJhx0cwY1XkMuBBdFBLq
97La51vktBdOB/ga4l3yTJIBN+0ybdX8PC3CqA6OeqDvgxHlThXdKyG9ev2LXvaLZjuzmB/Xgy1f
wnfyutHazJODI2QmxYzwRid4Z92WB90d95Z8Y/yySCERk86cLQjb5VfGNOMbc3+UfHnJk6wLk9c2
ZREcveFBUMntquJ7YaY2ulZ/SnV9TeNi4/zOnuWs9MdiydHnwVIkFi7m4kstpbwSJMFRmH5p+p8V
4hWvb+fakpgjogoAZoLC26JOE+mhHgRdGBwzq9tZk3Xbe0qy7/U+dDD2BVDFHcde2viIa2cF9k1K
NvMEGg/z+bU09Fit68Dyj73xWFfwCP/U+4084ZK3Zb6SDMJryMrOQ4cL71YgXWegO5pzJeMPxT4+
iNcgM+zGEa98dwuesXrhIAzgxoHsgmn+fEHIA1hMSGj5UVPKkrmoKVKEK4Hp8RC+PDP64Q2DsdUF
XnkDKQZzE+bbNrP6n9sspiYRDKHPj/QsrpnhPDZD+GGKpCtP8X+GrbCVp1yuEYaUuR08byhp+eKj
9YHIVFSm9ce4TndT0zttHh2nJLG9cqu4vhJVzGwssEGQRMDtucy+Qh828jxr+6P/ubpr7xM3d0wX
/cyb4jPTL3bobsEeXooX5zdtpqAw6Awyz3c5/F4NAjDHBIvC7cBj2B489+AfvJ8GMyaTbT0hOAEZ
o/rOy5y+t4vvpWsdkh2crRZ9GoO6iy0J103w+fXrKV9+5DkPABQJtxIF6+VH7ousNZtYAGAUGj+z
rr2LDHPnBTkpb5A8DSJVz0hOPap32TGv0KcY9OhDnpo3eu2915KsdauhPvA83qbFLMAdGw9GFRdM
xyRXrZ49ZEbyIaAx+K3qqvzBV1JEvgzlz54i9OH1pVweH1yZOd8RBkeh9Fp4GjTZzEppcGVxVdWw
sfiExFAAeH73TperfCOpvtw3rM2SziC1Zsjx4nKIQJd0wcevedL0VAujC5gdElSz/qgV8Di3ZbxF
1L1mEQgkc4XEN/PLdH4dk14rDTPT/GNRUC2AnaW2i069b8Ixd7qy+tq06f71HV15CufDYagcV/Bo
F7wQpW/oTdVxOIqv/gfV6d5Bwa58KW6hqHiSElt6qtAvsoPnzTGtS/99bnjh7rSEFzgET3M0Mrve
qTf9IXIrlAq/KX/CxeX6DkfJVbYKgqtWqRWLVC5weEuSmCKoNbpQenoUsxG1EMi4zMLRC+vNby7i
lYSnIGYp/lz4ubBotRrNl/Q4ysbnztBuYs/bSPIvn/V5uI+vBkyc8avl29QPQxZZnZ8d1fRHpqQO
816718/GqgWiMSIl+qGMvZyfxl6GX7szzPRYJ6pj9MWN126xklxeaBZBEY7UgUHTi0dcMmtpEiYj
Pep5jAR2X+AuNeNDqqvRwS9BWL2+ootMHg4C+E9Q4qWgybz1wn/EpUhGpKrpsSqC5jr09dztJPka
4qV3HcMvdppVgc3kXLYLmCjaML621lPjy2KTWvt5HynpUWqb2skH8c8iRaGX3m+2G6zg+fWlrn08
MjOAhFCeMdG6sJYwJp8k+pAeA1386FmN7LSesNVVXjPC6aZ6hoIA5ab5tp2U6RiylABXSCkFzmK4
Rt13QF2eab+3L2UWZYPuHF98MWpdFWLTW3XN+yWOv7LRb+2B9Oh/ZWOJ9CwmCL9RZk6PfgmCq++c
qog3AtbLzZrfXk4eWg+8xsuAVefREOMySo9h3TDyLuSob2aQG354fSXzq3QehJybmY/hyTeBBbYy
yiDk1oIkCIjIS7+0IRmwdYZIvFC8Spsvr1u8vFXUNCg+w/uDfsVFEzAS87HnvsTH0fqiMAjXW7nd
9TPDv4hmUXYdafIdOk0boJ7LtxI5djIpTM6Odhkuo14SKxDURsem9ac783PWGb2T+eo33/c9J4eB
9/D6Mi9rnS/EYnOpAzgjyjOLeMAqykbzYzE4ljLyfLCgQ9wUmOq+m6TqMPFbXc6+dQjJknYFZIfO
NAbqxiFa+RF/XWj8Jsu+LAbKot/mvecfhd78YJXp3qKZYPnDsTGV3RBXBxmG8BHVwTHbkse9PMCo
4VAHeemkwU+3cClt1PuwAaO1UMkKGJIIyQNT30LxXn7WcyPzjzg5vuaIYKclYUT24DBsQhj4ha79
lJijm6mjAWcE/8vrH/byxlBs4QUiWSDeo7d7bnLwAXknc5zXqbqtWp1doshoer9i5a4U9zWEDq/b
u7wv2GNQiXISTx9czuf2fEntUA6jBNBDT7Efksbo7DAzU0cPTH1XGonmlhKy7WR9X1VtC7dyGQHN
1tFAnDl0EB9erLYcfK2yEDo+GoJ/FSiIDgdPUrsRnKwYoUtOwXNGyNBfWRwVS+56TRzM4CjFbXFD
pdVwBTnNXcRW8g1A2sqpxBSFKm4DDcole9YINEBNVC04guK4qifRjqVxo4+3ZUI+/2BGoFiMl2Ei
Emgjt55xk1TjFiXdysFH/UGDolQioLvg2vaEJAo0TwmOKLvAYZx/LKbg2ggrRJjiCqT50+uHcPUL
AV3iQcWP0Co4X1M/hg0SPFNwRN9tx4N3sLQRJdMtSNbq1vFq08pD8EBfQtxUa8oCGXmb4zAhRlYB
SdnHTbPFwrhyg1XSwf9YWbx5oaWmglLwgaS6vC787qEG6nbwRXFfeNpRtBiy7zf5Juevfv7QAgwy
oYGS5wk54JjnOyiE9WgkPUXEmWFiFDWnDsVrOaxxHQ/oJ7yH/XQawWjJn7ocnZpkozi1el5OzC+8
SB4R4I4W50WMbkaZee0svpand1rp2Va4Jb++4rLO1roI9MZykCOS5eAY5MP3yhcmuKaye+Z6ZuaK
dD/mwWR3rbFXqmYLTbF6gmbOYBR5GdjWFjU49GUgjdA4qFZjvIvz7n0qbmUha3eBGiIASXQXIaFZ
bCWkXp3AbC93wTc+SUbxXjLzz5G5pf+xtpJTM4tNTCuj0sO4DY7yaFkfDIShbgQ96JqN52VrNYvL
4EEfG9ZiFRxr3f8Y5/lTIUi3/ubNXrtzkDMz2DEjeS4UWwV1bHvF6lgNBT+X8Q+3UJED2hdiuIv0
pHH6Uti97rPWjvw8f00ohczFxVyRHPhyG5Q9D2fxo6qSmzR89DPtWi46W8++vm5rdRfpNc30oMxV
Ll+wWM4lFHzL4DjmQO690WmRPMrEN49E0GKx4DJmblPC0HKuMSJGGEs0rY5UYf4chvJzE1Zb6k2X
iee5jcXzJaZtGiYhByJDrtuSy33UNTs5zj7pyqfXN231hFNdedk3ZKIWsYWg9J4nQAF6bAr5Ximn
bwSmW8QRl2pJMxiUlPbfEfB8ME8ixNJQ/VYZ/LkIOBMbPY1Wt6+l7LMSWs6LgE6i7cxG3/dm+gHa
lY3btRKAc/RmMdEZxQbtzWKNaRmJ4kgQeVeoIZxUmVtq4r7p8quklG1TrHYF/5sfyofRrz6+vr2X
XhgMFhgHRSdslLl45ysX0lH3S7XIj6lkfNTCxDjEWYUstw8CP3CqRHRNI2/tRKrfTPSt0JKjhQSM
CazZBU9dUveVGNce9WHpmCvo5yWTXUDg1LZbZfvLe2cCY2KGT6HjQtVpscZCQOg8M8QUHIkvffQm
r/aQ0U6VT+qYwhf0+oZe3gyTABXfRXWXB2YJM7LKQq/HMU+PiiW2V2FhVnvZK4fDOE2i08PR+fi6
vcvF0Uyl7TeXk8HSLXGdqKLmbUm37KhI3bfKFAWb+TgYp2RpizzycmXnlmZXenJJaqMwKhLZ4Fgp
d0n6Xg0+C+GN4D3/79azuIp5b8ZmUxLmD8Nj1tBLHRsYKrdapqtrAZvNjYdh9KJlOg36qNUVEQDH
hvEW3/iY9eI1uFndod2/EeuvGJtBUxx12iVkg4vzZ0ZjR/kko+jfWjreMsnsvBr/zJrMhzKM9b2+
gxev6AzzJfJAy4+WMMs7/05Fx2xfXhXmnR4X0i9k3bSvEHu3HylsSF9GnsHbMDeiz0o66Bv1kwtf
jWVUA0wQTThU9IvOLVexJpV57Rl3BSQFqe3DNv+swpy6YebiyGOGN5SoitYw1IWLg5gOQ4Q7wUxc
mHtUy2yzaPZWFPwFsfs/P4b/6z/n7/6Ku+t//g///CMvxgrmk2bxj/98KJ6zx6Z6fm6OT8X/zP/q
f/7q+b/4z2P4o8rr/Fez/Ftn/xL//X/Zd5+ap7N/2GVN2Izv2+dq/PBct0nzYoBfOv/N/98//Nvz
y3/l41g8/+OPH3nLDeG/5od59se//uj65z/+QBno5EjN//1//eH9U8q/9+4peWov/v7zU93wryrq
32kMoBrL4M8szsWD0j//9SfS38mXwXWQNeHcdJKXLK+a4B9/mH9H1XK+Zfw7DEVQ8fnjb3Xezn8k
/52xBVIOOC8J+nRT0/7497rPvtB/v9jfsjZ9l4dZU/Nr5sj9vwnULEVLxkYVngoeaJ6LzB10s5dJ
bTfdeq3/RWaOrUdq1zWUpzEvbMXXnUZqPslF29mRon/Oc28jg1q09+cfMMvKQ15JqQJaoWX5urQk
SL2HSL01oNBVy+pQFHJvZ0m/M0LlRvKUXSNDkm75j1Y+XkPYRgFV9beK6Cv7wL3n/dFJx+miXuD7
9BxF+bZQb/Um3okoPhty8Imxin05KTdWZjliU8/sGg6174MnvA1IQTAhvrQbmSUCMGYwxXHuCKjr
B16TtuVtUgDYqtBaVXu047YUuxeB02yHEAJqA0IJEoYL9mbVZ6xOstLsto+/SGlWu0pLyycoyRvU
d1PsHXv0kwyRue28ffMeE7zQkQNWQT8LxMNyWmvsJsiitGa6lSPUag21cTMv3RW3+VddEpyk6u8T
JXH7vNp5U+WcXMh/HfzTg37uAlk4/T/QPvO0MPiYS4pEXysSVY+qO/4i87oS39Vw002xti0zi8c4
bMUkaAvMNNb3kBF0UFr2YGw8j1tGFtEvfaS6H8y4uuu128qAMgph+WnYYA5coAr/tWMz0wslfiLB
ZfLVKEOOGpBX3PVO56IBacfvTTd0JuTYzKvxamt69y+2uVNX9PKJyGZnJAzImyV+PmPoVow9sbwr
Q//T1AZOaoDvrehJm8LejHRkKDVHCZ5TrbObpHs/ZF87oXYooAED0PZhkUKfIDyMSnCfT4kjV8qu
aD0nGxIb9KyWAvdgNAlqF1hltcxEqzOdHHBZvt1M1U7JhlslTB60fGCWXN2rcm3rJdKz5SFrS7so
0AdVIzsKrX0ZazdTb+yFyjuERf9nbXZ2LBf2NH3IR/0mkcYrY/Tv5FayS5N8ZBJvpvin6YPWkI5S
n1yhi+xWKFy1RXMlq74Tir80eby1gvJubBH8Ep8qUToktfSr9KdfXlS896Tiaaiko6hNtl95X6eU
mnEfkRDDPp703NZrJXivgCShM4c+9UHxRdfi/x+jxsm0z7XwDWFxOkKRE7a0oQJzn7TRTkj7HX2U
uyH72YyGO7bDNVxudgabmh9H15Gi3OKY7KaODulUHsUuupqi6UugFyhZfkKv9MYK+twOlR7ysiH+
nInmbTJzjYTlcBXXZe6WYvwgMo0sGMWXsS0dxBQcZai+jlH8kORJY0/NaAdx+1Bb34n6PkKHdvDD
T3UzIsv6LRx+5IA9c+nXVHMMW9OB+NEp26+ib90AHbalRmO+AmmC9pNHQg0l3B6F1ThunUz8RGgM
++m4K8Tk+nVv8tJmWZ5V2J7ApFI7gON2EVGBBWc4s1QKFEv8wE71Vt3Fkn/jt59Va9dYwr5N73M5
+Nq3OXNcky227TVi4L723GuWLUjxj7r5qmU0BQHqlFm8N8LRkdEdL6lujHpuwwThaPTwgqw/xE2w
g9u0cuoBuKlKptk+ZvA8df7ERzZlF3G4VJmu8aYO0Od7X45u9XGIXWNqH+Va+PD64hegrr88A4g8
SjIyRJUwb5w/VkPFZehppd41LhcARhHP34cQIVQ7ee95dhgIduoKQJ034vSXvHOx60BSCVLY81mn
ePFKFl5RJjJzlXcDbcaont1AhEf4MxzeyQISkT6UW33wUZQR3ho6ux5ovirt3Sj3d/DYulUzuZ4C
ij27acLnrvNtfSzdsfjkj+bdECPIq/bAD5QHcKA2WdVVbhkHkWtSxvGVnhE25zB/9Kgc8GGiGjnz
LoY3KnO88bZsxe8b27zi5s9Wu0gOUFnqU08vYV8bJ7s25u5A68BC4Ta65mSAwJq8vI+j0FGNayQR
7ESTPoXVN1GJ3aqtf/7Gr6Ha8fJ64pyX3KuVIGiMTKXtHZio3QQwWuL2MVNqZ3Bu2KPbHJJDFO0A
U2wYnl+z5Uc/NbzIzry41PypxXD+K4PbLN3lnyc3cMgJm6vBQb74vVrtDABEP0Q33lvu2yY/Xk77
LCf3n4UvDp0eN6Y65hHHSP8q5NddWO26CoWHprSj6PPriz3PB/9ti4HhGaNw2cUPSONGtZa6u0zZ
hVXq+G8s7VxakM/vrtVURY8aUnsnBaltVsC+xi9iE2xEW2sugk3770JIbU5LH71oIp0mV+1dBwYz
rJ+1u5kFSLWJHp7C+ttwzDbHEi5j25fslsYdg7Tg95YhvNHrNeBEDkoZmbvW8vAD97ASOUM02f+P
tCtbbhxHtl/ECO7LK8BFlGRZ3pcXhssLSIL7Tn79PXTPtFUstTgz962jK8IpgIlEIvOck1Hykum4
o1BSGjFm4fJX+71c8a89xUvt34YXSV8zqGPTG8mM6RRcwVQ3uvwRdy9NKa9s65qhReKnS1ndxH3W
7jE7kqj5Ly7t2uitVtdmZf5eEFkuCBSd379emmg90wPe7pvsNY43vHqY8pe6T+yuamwrqL3L+3cu
0M2v47/2D5CK381ZmFJSp0qEE5ZAZtjKcFs2tFjLmv94aSK/RCsc4350sLnhmgsz0MGS2kTCZ9LI
5KKPYIchMRyINriY+esqL5cXtZAA/9cmnphbnDQQi3pr6oQGRyBOKQY2g3ZY3cW2cEDWM+fR5T1U
+VSaR3ZF+XVAN/8dzvLPX7A4hKFsDFKaInKFNaPhtO8hNYIxlZfXeTZknSxzEZ6hxF32qYqPl0Jw
RkMPNE9uLlvA2YUD/HEFnNhYhGCjnPJQCfHlepC5U9bvZdZ4ivkrTH5J0RsrMKwON3IS32aKdIUR
ziHpEalTMd3LAua4IuslWhHbrCrsRlbdCaJaIv9QESHibRQWh05+1zqZTDXwHiOE8tS7qoI0exlu
MCLADtVdLr1M4weuASfmt1lmkGZ8Htv8V59l+573ZACfQ4l2plUeevGjmTZjnvloM3oK7/1cnyC6
b7pA2jqxgZHhmkQsPtAaYw9Sc6eOot1IRyuI7ElqiKhWO70X75RQ9kBQe5XT7iqT62tmCC/MCtxG
TugE7akcHJVBPqCq9JTVyZ3UN4CHVtui1FDK5kTWmR0USFnEepem0S4PLL9jhqMiaYaMuandy1lA
+pgB3MxI3NyH9fOEZ08S/so5hxD3W4Quflo6hlZ4nSJ7KZ929cAf8uFKgtAokK8OhPegLons8zXC
26bEFMSQj1dCicMbP8vCY9GGaE581JAyqG7BcbBTM94aaUcxwwn9hNLV2sGWI07NLHcaLdvn+mjr
uFstLm6kEbyfUdqUPYsIZiY4as/8Xps+5s+qcchNtkAideq7Zdzm+rMpP7S8szE9wA+aCM+O4jgC
jG7FBTEzaRu1PeZ4lg3ppY6OaQ4iQprZoxSRUE0ptyzCGunaLKY9w0g+mU2fQw7WV6y7iT7ZmvLL
ahjGr4nHooptI4y8QX8YUosE2ugIU2kzpXXRyaCVYhJTeFAHyY1GhiemdWXo+WtTAsk0omE/MVtD
+4br5i7NGUY7908QXKcdNFXgoqDNsbiwdaXeS13gR0XuZKXsNnG+R83L7jh8mPXugAkGklhfc+Aq
GEYWy2GJiR6DM3QFUdXeDsuOykbjVePgxUINKsHrlCBbAReIWaOXdCoopCxwwJd2B4aoHlW7PE+3
WTwWUCQq3Q78hEaptm3z2mq5awXZqywNjyK7yaCypqUStKNV4WaGmjYxti7xOYaZCGmMSbeY0d5V
NNR0J9XACOwqm7UGsYpNZ32WpdvWCVWq4WkmyxZm5IzRRgg2kp6SSb9v0psCuPeo3GXVraRDqjB/
xZzBq6QoqGLgr1fg1WNrLSVwxi6l6H9fd63mjb3izYWsQeo3ae3U6S/BgpfxX+NURgQTrB2rNu2i
qHdliQCB97lkPInlvSy+A2eHd1RFy0HHoaZigI8fUOhjENHwB1HbJtExwHs/Z5o9jB2pusRLLYMk
poakU/DadtzUypuZP+nJtZm9TOohSzZx5MfxtgwSUlQf1iS6alze1Ibqd73pmRXYg0m3AZ/3emyn
R0FSbUy9fugtkEHKm2nYjHVIc8wRjjlEaVGvGoovUxlJV/WOCMeXEk+MbzQuO2ryhMEOji7dZNzh
crwZ+tsmOk6ZjhEXBYRZIwfvP5d12XVXt6RqIUsEbJ08hrZSakfVehAMIAgFR78t9tl7Oe1jNfeC
+GXMD3HzPsbdoUmmLUYDXVVC96y2cUQsQXSDdtwrAlC6KOneJXXhpwUkqSGwkKgBNSI81flzBsAN
r0zkXEgywwRuwWkk9NeFVfiZlb109XAYKrZTk+rBkm4jCHSIWeJN5UdglNsyr34ZrWrntUnHcYB3
CF6ZP4Qpv8nqrx7/dwBnB1KPLrp5pCxMxB8GEgEEmQprJ6TSnZUYfhtmm2To4IKIinrz2IUV0aab
AWQgATRuGQdZavJjgZou+DiMdEG7k/OCgp/wOjC0sgO2z5vcDqXcQyCkLDzUADrwEi5i8KdpzOyq
9FJW3KPt4ln5RPvW0wAVi8d73sV2akFBOIuvC33EKQ13WdnSJG02iRHbWfqUSrcJqjZMR8yqyFgz
MikmDXlDOrwuI3jBFN1xxRfNm6TfmQhBreSV7ZeqQzUD1Sy5tk1rC0kjUiu3dX6bC34yfeVd4sdt
sNHGa0WoCBvZkff3jea22iHuc6rKsa1UUC5sAl8R3wIzIDkmkjRZRfhQEVQsLOMGA6BAhxSdFsMK
md8Yb1oSuWVuEjlT3b4oaSm/R/V9m97Ewh63AFFRYutuA8hfjeOVFsROCH0SXiMcGgHBZCcXc3Ac
Q0JIEBvfaNxRfUu6gOLlRZPuRZR/SfE76MPUiLkz5FdjbSKgAnt3DBrHVN5y2cL3h5CWScCvJHyy
qDq+luPgt8FLke0j3Y+bzosrf8KtD2I+OnikkT5qFcEnSQnmzELy4xH4ey/H9dfGu3J8ZCIjTENX
VnaqnO0yw1aywMlMkZbQxRnrmBphT5UIIRR7CtLRq6Zk+HC9O4nas9IUNpMlWof7QYgdKBFs5JRT
Lt4DSBpC39Ctk/JVCVRbzxRP7cRtEur4qruqZ44U+gJv7Gks7LoK4LgK5exzLr7X2LZm8KWMHZJa
uxfmUrn1rsC7DXkPGPamQPIvc0Yk6ZgGFY7cVaa8KVVuSyqqnMhpe4TVchNVzf00cbuvShvoOzvh
flcYOJK1W2IErljdS50Jon2211uIGA4HA0OAxABaGHZpbrOxcxCgvIZ/VnBrGVgDIYsJz1CSgqIn
n98Cb2oRU2DgbC3L7MHo3F5VQGBzlfRNwQxmqIzaKDo6EyKYxtgeGErCcMrjKNgIpkWierDD6Di0
mS21+Mn1aKPYR0yFXVmZaUOzajshGUBCT2QBYk+zWheI2dV72GfuiN5Fz2qHA0xfFdpWEEzfrO9w
9QiWbI9RYatQ0o2iyFPiATWKCZnPS6UUtMCNgMG1UG2EOF17GPJxA/Svm/T8tjEeVIyBAnEfITbZ
StCx4mVoT5hGZNQcMEYQfNrSVsQAGI/xpkNpUYP0YZ6xTVzEDxhZs1NMwbeiyKkGeS9JrQ35U7Rx
Aqqoj12OcSBD+A6lvn2smygiPec198ZwukalEb0vCTqOreF1oQq6lz5eSSN20zTuOiUADmIg45Rs
GrlH2Xk4Rlg26wRflgO0anpwZXSF6p1i54bXI9WR4xcmoPbday76n3tljBH/GJ1EwxXBYxON+iao
ByzzyUCkMaevCK/KJHoKNE5F+Hxmbkfk81aEAm32atYZMeO7dlIREaE3k2VExebISW6boccHvG0g
Nl/14sp791wP4rcn26IENpoB160cD1FxG5ko+iibYVM4qYx6EyZekuohXnmK/tEHXD4SF4VdZRK0
UO3xnKmdwQY0xEuumWd4pvsf2Dr77j151izqBqPKAlNm3w9S4zrwgsfEFqjoCzcI8j5UIR3jKPz3
raPfNnRRQcgqlE/zNMRLSskdvRVtoZM8dZV6d7aA8LOy71LNCfLFLDoLozHmt2/2gum7VJQFoiPl
AZWOyMVLLAcrCAfosJx9I6LHB10PsPGWkLDYGA1Qf/Vmz1i5n/F7FdIQCy+hJEiQdcp2B0jRgJc3
jkUVe8EkgHb22fH3gjVEMH4NEQaBZ48lux7DY8CeK9Ovesxc1x9H864VvobQ/AiGe117TLXDZOjO
pO2K+mXiT6KGWWkIi/V4IzZohqBaq0aPrfY1Mok2lngY8SqsrCu9vMXjx+3l6YoVkoNuj11rGRnC
ETXsJkEPR7OZJDh1gyciMn0J8h3lA+SM06rdGNnXiKwjmSQ3xxsntApSoV3Q9oFX909hdN32oFX3
+3bKjwoDQ7a4Gk0I1LIcj1PEkX6bIJx02jEPkOb0Bk0ldoUyO2WGiu7JcG9ycK7C3lGqOyg/EdPE
1KI4w0XzGPGMJMkvKzgM2lFBamtOqhdwIGhTogeSN+oNXomg+2ibzsAt2+zi6DYc+QboOSKZ70Eu
XhWj32fH1OieBD66VQM4gTh4WVb6JcYiBXgDqllEyhTqwC1q+BjToWzzrMT68FLUYr+IUhqkPR0Q
KMX+xgh3LVgAXZ3SWsncuvlMpUOijVhJQMaEQ6/iRjGGnWZOLmaD2m1ff/F0dHSeXaVmboNWbCeM
09bY51JLjLBw5KbywgaRBf24in+VgrxTBgPK70+RAnJPcpPUIa5AEw+QgEYqMtKwIabK/TKLaAq9
IbkZ7CYX91XS0jSpXagGbqTqRqy/QFYgpr5K3j1becHoaii/AEEERODvZbMm0YxWVnCWO3cI7Wgj
bdS5yCqM6NAyipaSjwfwWoA8G7NOjC4icgc4B28TxEe1QSVe3PbNdY2hXZcrPufLxydWFlF4TNox
hYOi0fPevmmbifBPPB724UF19Q2/Y/YageVsk2HWX5ABwwJEYhEX+VQISlCgVBb705473SbyBU/d
1ZuVhZ2NUj92loFRAVVt6DnsYAKDN9cgcZ/tOnQxMmfcKf6KtXOrMoASAuICSEfgm3/3ECsdZHU0
w3qf6ewXrmnEkwOUNBD/AlLkkh13jxralc2bCMRqLVVXLQf4ZX5sj407KNzppwz/raB7267AC875
EQB3OoB3EBH6A/ACTqQMTWe1Qr2leOLsOh3Mz2615HvuHjq1svBWSDhPYtxq1V71hoigkJOR9BXR
sSmo8KCTyUntftdcYWBAVxLLzt4vf4CziwSAFprPGoYWAqr1WxfEwkTNiltlvddTTxQe4+5LxiDY
yzbO5kgQ1fzbyGKNEC+N0NzsauA0RKq5IW1bO7A7OoukZNsMdcY1J57dZlmOPbW4cCsx1Y3WYH2N
HEl7HlyRKnZxHb0KNNul++TAaHMTOgAcrJDMzu0mRFn+fcMv6cGdkKlBP2nNXh8ip5c+NDDzgpfL
u3k2pkL6CE0C6PT8McBsYr2Cdo6JxEVE6QXEyqK4vWzhG9O53D0IaPxtYvbZk9yo0PS8keZEBdqY
dlOhk5m/ojqkis+18CwJ13EgkL55rIGgz4PRA7JDn0ZamhwPJoEKjeBJJcTEjGcMBCAg+NFRRzEh
f9dREAvQ5Va7+zBUKGirKGXh5pefw+wWGl0OXmcP06DYSY7bPxefLq9rofL6727Dz7oWIVQN9SkG
LKOBVygtHrTH+sC35kf/3tuDuClrWyYooKwq9py/K3728w+wOuYcWuVgNAip8lam8H9GAzvbTLR5
HMH5gs1x5RuueMlScE02DKDIIZG6F8SIyMoTx0v38m6e9/W/N3Mpu91DIKEOpaDZN/1IZ1UX+SUU
JHLZyNnQceKKSzJxHkUjxGWxjuCq8CVb/AS9nw60x+Nq+ASsYS1Unb39Tj7VvK8nrq+qHJM4I5yu
BqJqgJTRwDechMwCPJlXroSptS1cBN9egiBjJmJxViKSNNrowJe26co1trqFi+gLfmjGwBSZvW9y
GcMYQie09aPicc1RXaV35txvZR/XVraIvwJv5b5o5s9WP5YKpIKqo76qtP0P7dIfF1zEKbQtipLX
sFIHeArLNN0yR/VF5F6+bDdXq7fKuWTl1BkX8UOOBsHSC7i8ds1uEaXuogxTKlFNJjUFTiFSCSYm
00ChCtWYW1ZOuF27YeaPdSE0L0cltVId5WyYQ1hQH0r5WepksJcikmVvKyfv7ElQ5hEaUAcBUmLh
nDI4mtbYobCBbsVj4Q4b0e+cgKBN66yPkDkfIk+sLZxUVeIx7xpY0+4mt4mAnacRwJwoUsrPoz0B
zGI5zNXuVxZ5NkyemF34KWNTD+oP6huq1z5ibpI7bdDSIc2XSXofcz3WRb+Vcx/wxOLCZ8OxBpjd
xJOoUXuaCqIjAYtYKJ+ZIDtyttPjD86es6DdoDuyT7iw4SjY9uVthTop9iWN0VyRg02OeQ0Y96U+
Nx33wqEmyqChjo1OmPQ2ozqnyqJjh4YRKqOAJtlBB4pxMuIvPXHkJiD+oAmh0BAy02as2Hofuhoq
aWrNCdfEh344FOwpFg+QU2G48IstqzIgURtaAspZAJ85rsWps4frZGMWhysCuzIsYmBjOpdtlA33
ejfccHftdXgeg/NjZ/m+yXQJw6UqeNoMGobk8ZXuK17rp3er4WLGoPxxVk8sLdEcQdGVbTr7NOls
ac+33ON+dcAjfi3Enw23J5bms3xyayk1iDBKir2bB0XWlM8PCO5AG/fYu6pbeUruZldrjOvzhcgT
q7Orn1jFi4xnuLKAZnLQlqSSre2MW+6P+/R69avNB/HSXi7u5UxWGzWfX789BR7Ya/ZAsyLaNwTI
6W3j9LZsV55gr1YwVqLgUpigyeQ4iWdvkUNadDR5Z68pLaC2AAAxQBUlYfZaVrAWC7+12E72VVPy
qLNG2Mz21X2ZEOhvUGmH26VDX5rwjw7dArqmjXD+Mj35motQmImB1kT8+/xVuENpq5KUNsTwZDtH
Rf//v7WLSKg1LVggA5Y5f9LkpfZSb0bfpcfyOvofc/CT5S3CSw3uUct6WJsPY3yUnXag1q1uz+Aq
yeENDW5XD8jK7fKNvzr5kJyppSQNcNrKrvbmFsOvbHaj+gOQVd2huEm8NXc9mx38LHIp9gYoeN3F
4dwaQHtdShUb856jJHa4thZxzp+Ln8reIuJAeAZ66hKusdhv3zAtw5sOOloepVvQfreWlZ8Pbz/G
FoEm5PWocg5jOuq5plrbTEO9M1zDLn7TN/4MMj92FkGmCmTAe+ZFBVfo+1GR75TAzvlBcDrK71Gw
tIuHSLwFAyx5NfzLqQhkBc+EOAOyp6B4ahDfXnKPdLnTOeuKeo+eG7GGZ4lrNIbkL2TvxhpDf9Gb
B7B+boZhMLWdx4EtlR/gDNGwfhQlpJxRhkJZRSQmulPSmqQwwBspxREQF8Af5IBKXQiW6ntoBiib
oWTGGFBpJnq56BxWAbQja9S5PsoRQwJr8dAAfCjwJ60drxND9AJl2CqZ6PPoDYCozci5Lw2N12HG
VAR4A7srA1+UvhhQJVNi2D1+owzC6FRJRz5NHoA7RyPPX+T4sW8MAAN0G8hx0vC7JmH7GCFm6IAf
ktJbpRu3gd7ujZKHaFlMLvgDXljd6JX5wMW3dmzdykI1fuK3KnuqgIlg7LmoUHUX0exLlE02A+1b
wWnZu5U8iP1I+iknIroqELMBF6MAZEP3wjo+Qmeeymg6CHl21YjI++rPppA2tWTYoZYCSXNbhT1K
cejk14mjToz04GOZxYsgG1cDmg5h+AHwCDX79wzgnkBq6ISava4elMTcymh6asMVC7ZKpDoSgHJQ
OwPuE5JKORmjT9Q5geE3vLieAS6GnRQThX4Qaa3KyQBHAimAAqZsY+AAYA+7pAFIL9qVQUWZElEu
TDbU9mxJeba4TMVhN+gKCTKEM6m3JcbJoHxh5perY2vygcM/Uuh7MKoKyU0PigA2xObCTMxBl9VI
HBn4gxT+pnQWMZBRtqLiZ+JzPApoGrypce8agvzc1o9KWO8K/jwl94F23yvcTfOApDy3WzU/qJVO
OFO2HUttKXmsIcxvmhG1aozSgT+2cYy2dw98lIxOe+cISHu1ultBfJ59856epcXdAqKqCmwdzhLw
C252NHagopD31uYf+XVP1uLT2Rv71NzicjGTKdJR8poLnPI22NYUz4gd3/c22GF2fMP+t8sTQx5M
0DEVyJwsOyuWDF03DrjYXti0DnTkXPaqHFSS+7kbv2orselc/D01tnycVWDfiiOKxGJwKFnqSOhA
Kmv0x3OX5amRRf7RK4ISsSar90Ua23Wg08BaQemerf+dmlh4RcehKcVEbJrqpW+NjblBbrSVjzjK
NDvUfgrN/DXO4NqqFp6RxNbUgGKO+nqxC4zrjn1evjak+Q8s76yTNS0LAkGpNmFv4NvUjuRCynHY
N0eE+chpH7pf4kvq1/e5PXjVq8J364yGFc9Yqi4NqiDkY4YdFfuHVsZA+sHRgtK9vMZzWc3pEhe5
Riw0JdTHsYfZdGgxNDUd0HXVfMz+Wala/YODGDhOszw3dNZ+f9HgsomDrpXnUzXSriO9h8jcEI7E
FJL1GP9BlM/IXssTz/vIj9XF+owp543aTPU+FOKNoXREwIV8eQsX+s1/lb4NVH3/vbJFChVgpE4w
GFKN0lX9OHWA3FHw4WjhYCYfMXfl3VSiI1t5aw+3tbXN/36SAmNEnZor5ljvlSAmAkB4FVvDVZxL
RU+XNvvoiYl4nt1VRfhotWOQ/Ha8mmM9btBDf7deqDq7np9W1lIWERAAA9PWm3o/qluRxYBGrMXB
83fXj4nliS7GxAqEtJ4vE9NTaeYi2cXmYegrtbzGy7jXbi57x9kDdmJx4fZmXHRjq2BRGd9HRkcB
wAF49GBFa9fymqGFp3ciB5RFg6HG5QB6ktgFmgjopdSXqOQ0XuSGV+x6bWLC2ZLPaTdw4fz6pAWZ
UWNHFQnMaRAhLCAY0yoFdLAggSxRaN46Si7ct+3KuZPPhueTrV34f6jnFbgI361PaJ5Fdk37z9it
NmyrxyRz54KjRXWJ7Dsn3AA8uUmuxluIdW/0XQXwy/rwgRUH1hZ3IIDxcZcN+AR6tdeiN03jtiIM
diondp20bl186M3riLeVaHV7oXw0MhkgdsFpuoywuf4XAHOvEkM4Qvee1kjlW2js91z0JiNc8cu1
37q4PNO8HLpIrebf+tFaj0K6Rj9aMaAvWGRdLBbJ1GEzovxOD29Dbc3h1wwsTlZoBBLIkjAwU1Jl
tJPkufM9U6vAQ96JT8LL2mVyrlB24uv64ohVkRQKfI4eKgtpbUkYH/taDG9JdJPLCbkcN87flz/e
PcvDnIZesQC4SjexvNCf3PS2ORbX8XV0pe+Tt+JQbQEPBKhuZU/PphwnNuctPwn3bWQZURbgRJna
LsXQE1O77dLHywtb+2yLK6WK8AYCLhg22luN38jm6+W/v7aGOU6erIE16iBUbI4K4UBkdsfya2tt
DWv3iL5IqC1AnvNQx8eJfeG5epmve5VIW1xddnldPKw53tqeLQKLwDk4cLxFkBXeeP4wDmv6y2sG
FtFgjIcGuv34KGMANQXwIZQyWAvXK6dnCeBoY0NmvMYiGrt3tJy0t5DvqJ3AMVGjHJ2ajippP3NU
nvHKv24ekTJtFR2vB/FeUMl/0K2YA8Qf6f2PtxuLAMJSjINugQ3Ek0Xf9oe/PiIoyo/NahZwtgJ8
EjqMReiQYq6WQYbQUditMxedp42OcWLK1tzMF/P/6wgYi9DRiFJjMgXGAO0HhPExyxmIG8+Xjcw+
9+fuQU8YhAu8lJd6LRw6z0o0ILNW9ArKGx9y8AHq4E3f1rYeyDtrtJzLBueDe8ng4hDE+FZxZQ31
vuVPZvWFmZpQp0KNJl0LvecjyM/KFodBx5DnPJNhaMy/BIDeLT5CE8a/vJp/SJz+trIsYCdiV0Iv
H/sHcPsGcpVOtRld3ZU39Qpw6h9ukh9LCz+vdM3CAE34eeLXb6CMmFsQrLzQNhzNy2qS3pcvUBhZ
+VrzJl34WvLC4TWtx8zMEUY7t/Frb245zt2ytTfQ2bryPGDqX24oL3y9RG0Q5Dh8LCEk7GnIAfOb
/MkksW1heQWKpFuABsJdaoev8u3lb3g+av7Ynv/95KpRojQQrAgPMBlj+ML6fTT+tyTqx8LsqicW
YiUH+bHCZdYasp2h7BcFa32Nf7jLfmwsL8yqkzM9wg7OvSLRSVxTIMyD3Jk7Q7aAF1dXtm3lIH8P
yzpZlCa3wzCM2LZ4CHYtK0H2B6GjLna1eX/5A51l4QP9+j1bACjM5Wja1Ky60BrS+f3a7EWHQ0mF
gpdHlUPtis/IcBDuHXFXPpWbwFnLps67x4/x5cZC9bHlOkeCCrIBAOBxtCZY/w9H+8fEIg9Rcm1q
wFZEqNpWfnccyD1Exx475MAKBQfvJqGCe3lL/+HA/ZhchOEmD/IEQ8uwqruRgmRV05JCGauj7B5S
UQdI//gUdE+6Yvb8Zf1jdhGUx7SUgrDDSlVPc6/mgAJSnfuNc79s6Tsy/Rm5/rZkLR4uLC6ZWaNI
sNevIDTYIQsGrhD6Z46Eq3uydRq70I3Yqi2F9hVi2qE+Vt5a+DyfLP38iEXMzjKMp1U1/Agjv56E
XaM9W+iMp4UfdOrK1p697lRQdS0RyhjAif8eY6qey0YCaeF9GKBRJF8r0+hIxUpWfvbMnxhZhEq9
EvIK4kU486ZEw64nrbkXEgsj7bh9+fudhU4YJ6YWMTNMRUsVZgc1mm04dI4Wc9+KFcqE27QAQWcY
bFO+zlGe4JgzumL87Hc7Mb4482oeq2Uto2gb7pV3BoXmD8w0/Uw/db/4CpDU5kfpAaBsZusrQXXt
Ky4iATO6TmMGDEviYWjQdYLV/mtldfOl/cfROFnd8ux3AbjgE7Z2ymK3GcHsig0aB78s+QGPYxoP
UJxL9plUElBJfV1JVlz1/F118gMWUaCCmm4rhFhl7LNbaR85A+GArIKrOHeQ2Wr5+Hxt98fgsorR
tGpitXjz79WbClVxO7vOafQpomm4bx4FDypcD2Gxx/DfzeWtXjkv+uL8dxbGpIkjdlrvHvqQARL2
loKTLSorU2K+h15f+KTLmobYjlKJcWzzDRIelXfwO6X3eQohRq3epA/FBvT/q+YNggKeDHBF7Vdb
sEExGXnly86ec+lnLIJQHESQH52binKm0kRNHoPe03Pwu9IM1bLJieKVhZ/vK5582UVEyqPBMOvZ
lYbn9k2y05vhybTHa+RXc56KXq3wstbrW1vkIjLpCre6eL6tTf0ZI0HdqH+x8scgfkstTFlf18mf
N+3Spi6CEZSE61qfE5BxW79lH5hm7Rq4pqMP2RYJVCpXIu/5EPTdD8FAFn05xEkSY7M1Gpib52FB
a9kW+szm2doA229N4D+X9bed5QUNoYmxQod2TurCY3Vv7HhEzS/tfcDdPH7O+OvANTzoaj63FhI8
awvkAKqqA0HNbGXJ5xMw9ee3LM5pIIUYjJbgk3Zu5Wv7zpeIBKRetoOEIFHo8JALqyS88270Y3OO
0if5c8+jyZTTELWEGa02SCQKHitLtKt+rwf3Uf9+ORT9Qwz8sbc4m5MZyWYcR7hQ73qnOEqEOWa2
b2PgA00i2rFTQY1HJJCvWZX/mw/hpU+9OKQV9LpA2MOnzoFpybpjAeTLyurWTCwO5aSACc/mSCt7
E3oGyCxb2zgMW4kK2+w1e1AP6dqDfM3k4lwGedkyo4TTzH1l2UEggHwmNEgOkKyl7eY/cNPzkeDn
Ey6yg4lbgDvP6WQtNvsx2xcxhlVo6ERpEDXUaZ9kDisEKoEZbEyelb4kEPe5vNFnF/3d+53Hfv4h
wSxqwpRgcB4e6tGtHH+YYN1dNnC+XX9iYT43J+ciYWZWZyoiuoUOs+k1fiIRHMi5YR/YlSO61k1y
K3xV2wxSgLa6Ujs/X9A5Mb/ITcKYMxGjm+f6pkhn8HOEmofu5tfrcLZzp+LH0jIpqScOLCnyTLyF
LFSfobCDAl8O6CW0gtDyQtkjosgZuA14+8SJ8iZpduSuPePPJ2MnP2MR+ywxgdz4NxDIDTzD7V8j
p3maDvy+dNWGxJ+rvcYVF/ojV6mjZsBgdmR/EdGRj1k7dtPGnkUjf3DKY3kHxvP0ctmr1mwugh+o
WGGqzfAjyeIE9TqSiOKa455N9k42cv4NJ44LYT4xzibY6FzrOYMg4At30s+/cPpY2IeuUqDb+l9r
t9fZC/vE7iL0CdC6wqgbwIKE0q9RDBFjCCSUazMr16wsol3VJGLd5OgtMHkGwH1akM3NYOnyd1o7
fsuWzIhnQRiy702Mj9Ai2Oh3xhYiL/aaiMaaRyzCTKuLBgsDeKHSxnY4jURoNXdlMWfj9cmXWcSS
oBoUYxxgY4LWG8QlaGI3DVEOkd/b1jZ6Fle56SurWnZnSomXtViiZzAx9Jd2IIteXtKKFyybLVBB
61E5ghc0xgRBkDvMYSAlcKCXrZzP6n82btlniWV56NIYy1BI6wSe7BhPoQvxANra6RESDj1Zq9Ss
bdwiQAAd3H/PRt5L+i8elrTR1zpna4HWWMQHZbI4tDPgDeVXfjAf5YeSzo1uw0sYarSRvfZOWTW4
CAzIiDDPpIDBmcczY9ChW0qbbXSUbXkT2WtbeD7DPPlqixCBCdpaW8xHKvare+spn0j5OvyKf5Xv
2k0Jrlh+3XxGlQeI9oq7rETeJS68ksw+nBr0cfuCAuntALqV3QkYqhUT6wqTAwLS3RgqEXf/R9p1
LUeOK9kvYgRBEjSvtGVU8qbVL4yWWk1Pgt58/R5qd0c1EKdwY+7LPIw6KgkgM4F050SuentZtiqy
CM6P0DIN09SCbMw+etocdOy5VYIUFNF9VTpd9stKqV2lkhMruq109FfU4FYFNQYBiGdrPmQ1e17x
UuJxcYv4T5wfmRr/iDHESz86tDWrZust7D0PgX2AN7enJpmbASxOL8Fwu4Jbqc+DkgeXVyVaFOe4
kjArIlOCFzaXXRbpbqV7AMoSPCXXH/kWFXypi8llaNGFUUvS+g6YC0wSlJIDnhl76lKXLZI90+cE
JHsRgMkuL02kpXwHI83y3sjXFFuLcjUtnOa1eQCjl2OgXJ3ckl/LKb+LARwr2FKRNX5iH50/D6Su
0cp1T4Ee9IxOU9QKwZdio9sFs6kHcQP09hnSlXsL6BmgE//7cyQBOy5lCXwo6KZ3M+gVAF3pL5ko
5fMP+/klh7N62uVp1hkwAC0AEitA5X2grQGLo9qZGPUFeNI1A0c78Peh9gIN+od74ks2FxA1DTjS
yhDXEUVMK9laifkhNGIhXYChCMVuTuNRKFO0r5zBW3oTGxk4teBVFz/DqP1jgmnxzu68ASiX7vgg
2ya6+EU+bvst8bVUziSXpBwq4Fog0fWOEQKH7vrMQxITaVPgwIa2IttCjd2+E/8SqXIGCsTaxJwo
NGjylWy3vGNwMpA8BCWowmJ4yhkfmbgSvL1OsBxjrBr0MTxFQYsy6SBFeM2m+8FFzcbLvPhG3+s3
89X0JO583F7jlzjuUm66BFBkITqn5XTehS1xNfYicDiiFXGGmBdDaE1rJWo89Lld6/Zae2qOWm+P
bnmdHvO7f3lyX6vibBJwsUmVqFiVFqClTXHGwCDO8GY4FSYuitf5AbCrnYjkYdswvoRyxqgiKdqr
FU4uWvSgYbU9qJjekRXv8n6u9vX92vgSw9lfPWcdnUeICUN9D9Zom5LSX3DVVwkDGjJ1Yjw8LosU
KQlneyH410KQwLRXmWTZKfmpj78vC9h6wJiybmCuzTCg+JyKyFVrRFpRAwyCABWn+qXQe20BmNFg
Claymek8l8RphtUrlkSaEumjAx4UxWI3t4U37UAC0vwBCYc/PzTIRgaiLINogZxuRLMGgskOYpMm
tUHf7LT9jyFFiev58kYK18dpRwUE9kHKIGiFfhyvh+gKqMK6ZAOPh0ToeR/dym2Bol/8ELVrbV5G
51vLaUmbVWoTU4heL3j9E+aSpM7alK74mDnKbOTKRLH/Zkfayl0uA5iKoDVtdT5nrwrZYADZHaE5
KpDKY3IlA7eYoNpNlOcsBqLpcwe0/Wm8SxGuJ4mo+rLmhnhbPJfOeU+ipUqjj20HfOX0NR9Vx6z6
HcbB7QVYig3BjQxwv7wDFD2gT4mINHXzSXUunjMbdD7XQG/A4vsYXfJTChot9gqqxIAto9tWh1C+
MuiPujzly21UjnbTCjZgy+WdfwBnTQOIESkJK8DTRPcDRan0PjYEAcZmRgTDrvpK4Uapzr9XW8ua
ppwlWOQEEH2jZQ8j6MBo8phm8pWeWF4aG7uMan6ni26u9YL/frxfopW/K1dSdHJjaDmgBILxuQ+m
3fqyyu+1nWi8YnsfvwRxWlxhFtcszQy4nwp8egUY8uhHNAtgU7cN9GwnOW0N63IZCgA2X9EldqTw
V2I+yuguJhH1o4l6ksaOavSRgUvODO+7pr2OgDqaMFFzwdZ7wARRLbgqLUvDf/6+q1qd1XIJpk+4
qDCQ3nK/crJgQGpDdcK35CEOBC5RII+flqFGkc9gF+yuFp1cRVq705onPRt28fyUdYNHlmzXDhhU
6Jkzdz8k4E+OIqyt7fP9a8n8EJyRDKPWywXsBF2E/egaza2RR+7lhYqEcNpKDNaByA3GKCWys4Sv
FaZ0wbIluEHX0/luE19L4VQVeOIlBQ9ld0Wm8oi5U5ckICgL0WpXPDSoN6dz5oXT4l9e22Y705nS
UE53a3CjSLIJU1yLTeAKYrdqAhIHZ60aPAETyy+v61vrGVhxc+HM/uzm3njsd7p3+TtEe7z+/ey6
mXJzNkqw+F7JA+Bll9QBTb1jVSJLXZ8DlzaZ86tzOFlqbK1X6ViDPGF0GDKoYKiurcZeAXnqDJgf
pNjJFEwBZK/muV3iPVu3f+oQKSBLBW2c6JtEZsQ9YaiG2W2w1HdXZfhLkq8KArJTdwAA/Fp4qzyL
PLICU9xGb1vWj9bMBDsv2hLuYaNEmEFLJJgQergdo+hO8WTaefc8ldA5CL58zpvtV+f6xjmpqgDL
rjJC3KhTz2pGUAOMzyrZ6cWxNlfmjBe1B+aw+T5JwtNfdfnC6fOFMcMKp2kkkD3jWq8mAPirH5NO
/HygDstDl6GLZsxtMKA57Vy9gL1yB3rGYBir/eVd2PwQBUqka+iN/0ZmOkyZpbeJ1l01dWWDlhLc
gsJZRpEM7lzVJLWUpFLgtXbN1fAI0B4vBKDCbg2w69+jiS4dUS5BJJI7W7WTSJXFWFZc3+jDgxy/
Xt627Yv2a9/4pvgmqfRYKkl3hab+ApQnruy1gTl42isQlW9H8L846V32IpD6qRff9OZMLFfJNHor
izKG0jjALx6S+aRngOlgmZNSydFj9GA+WRRUBMPBAHcM/agGzAUYjgxsCQMzLCWgN9sFgA5oQZcR
uZa15o1gjurUB1WRnEl97gEsRI0AhFz2aBJ7YrOt5UDiyEy3GJgbZzVANZ7kFN5Hbl1Lz13W1A7J
wRClDX6p97scv82AXRLqBwkP9dZCS+oUeVFh7eNYQf6K+qk27RMwF40q+GU02zLQhVsTZ5KSYxGX
ngJHWPSd0+X4f3i81KDf0JbcBSMEGkjAwlogrTheLWAeNUr0APQZEJFQV27x/jfJg4nAHxRMVDlU
+Xunf4RK5MjzLVYTthG6mZCKHK/TRduPGkCy28wpQvxAqzmLVN5V+nMuvYB72i4TNGS2I9pqQQ9j
3E1m+rLUvqyqQF+/rrKd2d9Us5sNoK1V78Ya+T8i+zlmmwtQi1Rt7UwtmI4A5CujVwJMF9aITelY
9aQYhVdj3MCsJSDLtHauLgjX0OWATLdUebUEypgKgO7ga02GxzSdbbliQUnfJLS8GW1tU/pQgfyW
1i+M/AQ1YmeT9kFRX1mi2iBnADJJcSqjxlYGACRXzFdlZO8wpWzmmtNbd6MZvcnaPgTT0DgpASFv
SgLw0bRyLyvrZveTqcqmoqmWZlC+e36qk34oRuhqPeePWXKIuxu1TJ1UBfp3rtuN2gSl+V6MmBXL
wNr+uwAHNYEtxcvij3EKHglwIOfQpGq5Dc3uZIQfKoCwBn2wMRQK6JKlEl0Jmxfg2SdznioCuY+c
1fBU4anND9mOHiXQsjhgmxkVu/hNnpDyEWay1pv+m02fCeV8ldWbZMzYp9DZi53HOrD83C1OzJv9
+nEInkpwgwieeNv+60son/gcYzI3rITQGSle/VlbJ1Kp17syGu6Km/H3vBPlR4QiOd+la2lWWjNE
st5h+/HU9HZyyMAMZmdgGKTgRXNA3bO7rIVCqdyTuVZlfcbgTYfuSXcBUwbZkWPhGF6xN/3pSYxo
tvl8PNvYVcXOno9luTR6NWGVBuhZEvIjpIoNRAnR+Qk0VV0vwDMxuWaA0WwVoz7Mf1B6BwWmXQVN
gVQMcWYMbu+Etc/NO/VsZdzDmA6mWScJdrL21HfVBxvOUbom19CZz+ah6EaY+dnMvWiAtwa8ja4A
f/3vi1wkmVURsE0+BzFVULMCOXpHDqYPixDlIDZXdyaLN/18tuhYQpaCymrsgmVc9cHwdNRcadk1
swfmYKincImbb94zsZzx63VCeq0BWDh5H65g9yjy6E52qE6oKV+pXuZaLsIPSdwvLthb3gEABKcb
9BTrjWZbPxTeWjiPcdf43TqqIrgLPsGtv/m4r2WqnO1XXRsrJoXulMripql6sDrzNCnJXZjHLyOg
teoGFfs+urYAhd2AP9rIfuVR50TJ1RCjJxa4hM9KU70ASATQQOwxVv7IaewlY7nLwteQ7kbyJ4wU
b5RBLURvje5NXjq77nL8UAEqlxl3JLs25Sel7gOwF+3AX4jq9e+yLkWWuekAzp5onMNhesSgtXgZ
Ni6INh7Z6sudBOAx6XW86wIMql0LC3abWnQmk3M6zaKoIPnDVTuCF80r7s2PCH7gxajczFkTWuBc
ioPG6U4RMqVMsOJNyzkTvv79zBUl+tKCrAULVuoY46fULpki0B/RnnKuJ2+zrA1X9QnBitUoAPxs
ZntpNcFKtlPrZ0vhgvK0qYhMchhF6w0VnGrm1ZUDBjujRe2zvAZhqBMDuFETxivbC1TBeaRphmzw
439ylkmkGwG2b4B0ziBepOEtC16Zy5fhtpp8SeGWN0i1HHbV6mxAT6PH+7yE7bfMMfL3SQikKFoS
57xNmubxrGFJlVzaxkxtwzQ8KxP4bZEUzm0jI1bEtIUUS3lGWJGWH0b0cHnX1p/45ruUr13jXPQM
iqElbAHcn7a7iKqONKP/WEGDLugAQcGnhYl3WeC2Qf0lkB8bSAiLjLGGQI3dDs1LYQlG3LYrKl8r
sjhvPM85yzFuuqr57K2F9ugAehWgvJae/CZKfG+XMM6kcQ4xAz4h7VIcUe2tKHVrE3n3EgXVPnIA
/wfdEDgL0fZxzjDqFqVTzHX7aiAPol8Dr6L/7oDWLzjzeHMsm2a1SmhNkGz2NzrCuMsSBGptrX8/
k4DSMOI/hj2bqw81e5TKZykzBDL+wdt96RnnDhYG4qhBhpBEluzULL3aKl1dV/eLkR5b7X3qZmSX
DT8DYFIS3ldI/QKfe6dHoV+wfwWfaJ6pCecv8kEFlCHBi3ZVymkP4sb81Nkt+ABtdg3o6mBg9hz7
/90+c+4joVpkhAo8YjG+qVqOjrUnA1TRl4WIFJJzIM1iNFZNIURDLkZXY6cUkbUIjtKU1zLXmb70
RC77rsdRymC+T/LYnsFqW7W93SMb0gNcoNXCYJQbuwSzXTYWTrnsMJDtW2hjUsb/TntNnsG+ZY2u
dyUWDObUo4Y2XQV9oHhU/5ttXSmjNJDEgLno72uuCQYPG2VE1XB5LUDcu5jDv9KOLwmcnXdDpKAn
ERJY07qZjCytfCJFIljHZxjz/YL5EsMZ+zL1pgaWBYQ5/uxoANmYYjuN7QGQZKmtYkRrRUgDXNRB
81MvD6rjcGofm8By58BwQ7zxRC3q297n64M4x9C2LKWVPuH8zI8xAc1Yn9nNJOrA3A7NAcny/wfI
WXyldmGOpgkkaffyYXKT49pXt07J1oAmxFNLDAC+CbNwnpPibj6wDlaKscawDYDObGLZspPeTvsV
q9V8Nbz63birfsTXizcBBvcm8qN/NUJx/gXcbRgahrGkHb6gKl9yzZeW38tAbRkzqxKw4IDKO0cv
A3o6auMGWOWwY5C5smiXhO/WoD9ftqBtt/EV0vOYJAqTJppG+JgWyNJuInsFeBGJn30ANwBNd0iM
jhaIq0GBIaqybfZUnu8DZ1tVFQPNY4HowVcxWkZK2wJnwUnedx6qAredY+KVX9vhvShY2lTuszVz
1lanrMmbtRqh1e8LxsnyrgPB3P7yzoqEcBaEjmdlrCwIiUrAVxs3rGjBzSxozdg+vrOomtclTUYr
Ifg4cHzR/ewpKEGAYustt6U7UN0ieVAG9PXywj45o745qzOZnNdl6L5pQTSPUNMx7PBAj8NuPlUB
os4jvmKnB+EfzAQFxm7ZSTag7r019AVb8MrWdE+d6mbwYNt30CibOOaOBUAYeCkdUQHoE+X+0ndy
+hWXpdk1CvTLfNIO5HGxi1PmAEvlPb0BMDgYQSG+9MpTCRYzJHbaF9EXrAK+fwCuYk3RVUvlB+NL
qikDwIUQ0oEaaCj/5EJcwc3eFe1LAnf8ncwmrR3hptM94KaDYZcj1O/3/wF20WYIdCaJO3Qd9Wmj
7iFJOoJY+xO7aHikxwYjww9gwvD09yy1jdox/fwg/TvaBvNMPHeWRmsMycQgHnPUj+ZhuGE3sb9S
KNRX9Jf59h+gKWza75lEzknIEpNbfYJE4yFKnPAOJGBIVldB5ryPPVrAcD9pR+E0i0hlOK+hlW3W
LANUBrzf+X5xe4xQoMWcANPbQD7SGWA2omjpH5zIlxZxt7A1SuqQJZ+bWywgZlwboK3WVjQ0fE+O
jiY3JJND4vWiKGpdzSUD4d7eIK+elbCG4JT+1smffE7sjD1OEnUvuywi0l7u/T0PMus7DD+ttY4f
M+bsfXr02cO0m+4MCr4KLz2ardMF0l60ueveXVgiP6vWdbkah3KH0BeFwVLqnbm66cPHyHpK8Sa/
vEy6mvs3YZRomoxsH/psuWXqDdXLRUEebiSlW1u4dxrPAiWjof42p9Cbl8WWk8dWz/G+QhAgz24J
wBmDziCbOjYsfhnymaAsNxxMDakvcJnJNN1ZoLvvYiTDmtFdpl+Z6WfgLTZz5ppy5RFJsY0KYMEF
OXTssZnwclNPCsZ5sxkw+PVss3p2pfiJNYanaD6THlNyZS2grZD+lGCrqvPHvjw25N7AlCypg8t7
sv3K+NoTPsvdh+NgZmuM0M5IjGpOAfZh5Ln/lMfVV0a4AVIPyXVRSnQ753Eml3tngpqhiJoRcvO9
8gfO4y59kJzPO7C125vIFUbPqwe+cPgqdxcYpkTCocLhzwczmPa1g3mNQwWUTwVgErhivcsbu2m7
Z+vjLoRGGkpVgmZfoW8FMA9OmTdemFyRUQRNtu2eziRxvn/WJ6iOgSChP8wOgoSdgYR66nY73OU+
s41nMaTVdmByJpPz/ouFUrvBVj98hRX6Y4TOQUgE6iecMLKZ4XEAL9LL5S3dvHLOhHLOn0yV3Dcd
TjDtia2Ps8fUU44s9GUp211PVAO/jUIICKQ5d0/iSNfzul7fbyMMonUs4Oa5VlD50l50eNtL+pLF
efjG0s007BmqPtp72/+MrPseRKSXF7R5Z56th/N6VaqSkrRYz5IBSWEgXtyLSjqXRRA+uULVYk4k
9imCYk7wF0WLy+VFbG4UkCFBNgBeb1PlzImZpTZqDGdPrVOfv1fWU5WJgoXNu+hMBmdIupHHEwuX
9RGFA3mlV8kh+gDsOIKFdJffGa8lMD3E5BDr/n9zTGdiOVuKYmAnlhLEygfV7/FIbTzj0AUiqIlt
j6tTgrtJVYnC55y0hNVhPCLiWumlV3rd5BC6gAc+NDZapPai2frt3fwSx/nbsLCW0RgQXqhT7MnT
q8o6h+g/aBTaddM5l9VjE8rQNKhmoTal6SpPw5kyWmUVOK/WOH2PSaeX9trY5Q+xO93RAMQAgNz0
Er/foXvwsuTPDMC34zuTzHmltspyLUaF5RO7vL4PTRf3e6ff5L/N5/pkuq0rBQvqnK1Nn6zMAzMG
4NRQXQVXnChw377Mz76Fc10GpgRa+BTApjxMip0PDvvd4p4bDa910YrFbHOHtE2PvilxuXzTB5zJ
5lxZWq5l6ElZRyJHLwOlluyipwtY2pOHGkD03j1h2lyw+Zte4Uwm59qiiTRpYmLvdbSOkfA1aRgu
ho/LJ7xtOF9SPoczzlLHaK8YrIqq6wkPoM8tXXSSFEECx4B5unv2JBoiEuzk5wV1Ji+cF9qoy6pR
44s1QHUIE+ybSAJnm2yMTfQVGkBCwThSpIAljPwSbNr6ExfM4nNTzxbBFKlryxkGuaqDgsGRlR2O
HKQAc6OHf1dBOzsiznUXZV9oRMaWKXeTqzn1IXXDfRKsDNj0Cd0a+/9ydZzP7iulV7ocG5juq+vk
CPCQT7aC7HeHbI0oT7L9wjtbHediVCMtDcZg1ivbNsiUkyOm1TE4juglMBN7fAyP7BR6l9e46b8x
h6hgOtMEubGKAz47QDLXU7QsJgZ/h5ewJsFcaa7C+l1XFZ68hIL7/R/c6Jc47gRTqSJNNEPcOrMH
rI+jeUgfh8f5o4qc6ieSZMjuI/6ljrYzAuLlnpEdJVfEG739sD1bNXewzdR0nWmFK+inHph0zbvu
wsc2xcOWzvb0jGxo5YiC4O2kO0p7uiYjNJW/0dBrEcnLGB5GC9JbeUHo6YBlrr+en1IfTai+hV6O
Q7zLAcDgDLXNZIehsHH5vLe17OwjOKcwG0ZWJg0cePbc7Ptr/WMdaQcj4bX5wzoUbvPUH0Wave7m
NydxJpLTMTkkvY6Dh6ezplPNmJtX8hVlIgTOzReWSQ3LsgydfGvhV2MZjKarL6oqWIvEHKAl+FNZ
OkR6kNG3apL+kLUPl/dT2YwAz6RyFyKGIquyV2C1OUr43aLh3T0eo9ZyFOmPHIGhE/MrA7q7JxN8
WdNDLYElvZMPRFKvjQmYleMpL16tGqRr1dOwvFD0Y7WYHY8NNC5VkRtrzJl60XNG/WykuXQmnCEq
0IFWjaAGRRR6jUWBras3voFCW1HHQS7rTp4BGJaFx0qiTqeaTqamhy4OCvkYAs7EKmRbHyjIHJPD
THUQR4a7zhjtpE/AnFnZBhhydKCYVaQKZOVnGWt2ONM7WL9jMcVX0OQNzlTftMbSURaY/aL7NRqZ
shLQSRNkmLWNnm5Xs1JHne87+hvPXcewnuT+J8PVkhWBaR41SfZlo7Lp0LtWF3vhHAeZDJh8AlpU
5aSn1ykF6EfC3C736vhJl6/GdnQkGtsd+r9mdXHSdvS7rHakYXZjdI5bIWCbZjAVJHdTPTpTWnkJ
8NX75rpoFZvGwB8PY68f0GhvSOaumys3bOcbVX2GnqOHP+jNEXuIVDfF4FIRlAROzBx3Vpx6I1Gc
BdThpRKh1wC42FnsVOnruNx24Y9O6vyiu8mSu0xtXbM1A6L8SBaow2yibC3ZTd14Q6uD9rJBXXue
vWwFcMxmZ8Z0GsVlCLSdFqtDL6WdVTl6w0AHbXW7TKP3ZdwGiQq6enajyRibklIM7taWzbQGOXlp
H5XkJ9AYTnOkIsY/tl3ijOh60LrMXTAw2HWATamewKGpq8ANH35U4wG9/vshKY90eQPlKLoQbToO
nkLwgcVtp3e7ynpTLMtV2YcBhik1hMOLfyX1z8YaMWaROMw8yQn4Mulo6wailAS3atnvo0q/6mh2
WAzdNs2rZko9nQy2OuIwlC4IifkjrgAPxYabJLd8cwn3fbM8q9LimFnpJAz3ZXXK0nKvZLqXaJO3
VAaA5JHGQ1rPYlLAdNllpPGztrmNJL9AT1YnH/uksa3Rmxhu2xjjZzdR+WxIN5aODu24ue4Vw6+S
3KWV4uZt5ZkjhrAbzLcsBG2xpxamMIFRHmgZwGLxQGy/jyVr34Yp2GQzX5cOCtJDCwICVr+b8+yE
soqn+32DGyCPqS3pAavR7omqo1FhLJ/Wfh2hKItG/za7Wyi9z8zrqKzc2lTseqrA24nRx6S2/KEH
HwkLEguYRNKNCUU3lQ7I46j82EAlRn+budNBaGeZ1I7Mp5ToQQqmAFo8m6w8qiy05bgK0ka10+hG
UvCPstdOKRFCIImZwBqW5qmz7qXIoXLo1+pbxG4IMp41ADTm2hnNn1ZEvdZ8S8cTmytHmx+skhxk
cMSidHBAU69TwbYWzNm0menky02tgoiJ7pe4AAD17QyRtXyYzV9q9p6R53LS9k3pK33lxQDarSSb
ygBzagA3g5CmDPEib0170GBSVAeHj4VRewudaCy8aRiCv6iBI1HQ/AF4JSvVML9zk+nxOk0NrBrL
jZLGKQhoWxd3ZKg8G36YlIhVD3SsHVn/FWKhqZl60ZD4ajkfVgJgRTvVYeRTKzoMRuum2nvUz27U
o6oJbNWpfsxhrUkU3hbmeDIWVOxlciLlvSa9JJVlVwoi7xn8OZ3iqNbznJvIExc2IJ92RtO4tC3d
OSXOMlM3qmCYQwoUZ0P3m5idegUBZHc/L8VOSc3g8uW1CcBpnt3M3DtI02cdKUXcAsbDAM8If2XL
p8Qzb8mL5WHr3BazHtlNcVvgxMRYvJvRw5l47sVbsjxdIhkPg7U1kg6jE7UYyMbISzmtrZIfuu4V
AxKq+SkOf6k0Eb3v14fHpUuQC6S1mdZEm/8vmF1zJeQYo0m5dj87AF9EkwPbk0Bn6+XeCjrLI6nX
IK/9s064gB8M8csSGG/5TXMcHOM6hP+qHAsD4pqfuesA15ti+spbC/RnIZTa9u7/9V6SubCahl3S
WctnMgVOZ5e78LDvvVveN2t0I8parGv7vtd/SePD67EDyN8cIZaaYJOWobpN+dgD9KQhr5L2qsyF
oCF2O54/e5hxpQdcyn2rx1ieebLeYexB4mVP/Wt4o3rDU/khrDysL6ZLC+Qe1nWyzETKIE8+KKB9
iTAYgtIR4lNHl3x6gFIvQfchiolV0b5yj+uwbYtmCrGveRY6ufUzUeDfF8WrwYrdRvW11kl2Ysr2
gIm5JOn33aDeqyXg07OfKQiz2/w9V8e9qkqBUXVebnT2jBcrQD12UxLtlwyd3niSkhgnBcIAzGgE
CQXSV117inmjRB+U3BVygduC+mXNXH0hHuCS7cuOajuC+FIe7rUaVgVQgNYM0KzMQaGeZGCOZGrp
XZayXRM4UxnOHQ4AXqnQRA0dzYAELiOTYfSBTjCuq72Z0ntvviUdw7PrHRlWwQq3sT/OZHO+MM0L
OWk7qM9k3WiGhoJgbo8gWCsBudn0KNaOGEjTEcUkItGiCIbzAyU0RVInrNowAlW5LTU0hKX7Es8F
wfYKLISfFU472Wha/TP+xfiq7tQ/Q1d+NdBqZSN5egJ2XB4IAckFqvPZH3OW4JjyWJWzCaqjplDh
8Yc6AKvSEDGQicLAT1CHMzFWriK4h/JcZTm4W6sfE7q49PExi19m8lqpvU0xTyX1xFNjdDQaTypi
owwxTq0O/iDHPsC87UXCCH5k19F9b6V4Ra/jv+sor1do9SkLiS84D4Hr4LvemKk2MhvxzenV4lMf
2CDOQoPuxfBypHPRZnEqf1KncHXDlh4vyxadCmfQqqo0cbRAFdTJtwBGxU6DaFxBkA74vIzPTiTJ
2y5SV////3xmKhJK4p4g0Uo4u13apZxmttptKXuS5Tdz5WmaIM8qMFF+ALCwWr3OCzh5rbAcK78Z
reeh/D1VzP03x2IpADMCYA2aJ3DHne1ZjCZXqZAidKKGN6X6llbLLrRUAdnh9sF8CeFeQWAUr8O0
BspRq76GrPenHiHjCHQPpAxK9D+qCVJwRiPwPtvO50sq5+WWVJLmupBA64xshdU/qZD2X20eD3Ka
Gw1b1AgS8uynqY22Eh5CTdSS/A/Pmr/WYXLPmlK2Sp2C9BNliv+t72EgHk91Hci37JAeRFWK7RkZ
JGz/TyVM5e8q0RosRtN+jKbs8KQvnR/GHXh7o8AagE3C/kRZ5oS4MfL6Pcp+EcRBlzd1O1V7Jp97
38RkLJQ6hfzyavRGy2ke6Nta0ETCp7EpZiIcEDCLcYbXZX1/zX0tm3NQSZjmXSljm1vvcxIVwHmW
Nx0Uf039i7yhwCL4qbd21OqyndZ0tDwhcDc9Nv2e+9plElKKSMUYIEqWkBS6vLXbnutriZznSkC1
Q0sCYx/qkzTeMmQjIyqqtm/2Zp4dH+dRKmWI+mrE8aXm6BBrsXu0X3XLRw3gghoA/SkGk9KZ+VIh
GutZf/nSCXJupqNqPKoLzFFGYi0Z7jQ0uxbZWwHzZ7FodmFTmKWAzQr7aWLj/m4lvZknUghw3KsF
ECNRdKPFkVdYwCPBkzgzRSCVm/pyJo07OZMC73seIC3uFCBEZde5+ZotjV1l932qezpSYDqgqi6r
y6YDPRPKnaSlkRptbSlGhBowVfSnRoucyxI2FfJMAndiqhHLS51gWQD2milyYuV1awkZGFcH+U0v
zqRwF4HZjbLUzNBILYh2MnAs4EyghKCcP8q7MhUY2fau6QSzrKhKgECSU4wQbKNkws3NhoNCHuC9
BceyfSFYXxLWLzi7sydqDf1YoaSm3qxF0dytgui0gA1nJVjDM1vAmiJaEKfpeWQVs1RCXKeC6Evt
HG18vqwGwhVx6q22VZqlDO6w7Gp7lAugjoHJg95k1gPVdhbybuj4dqzyd1m0B6MCj+Y0eoJvWGV8
15KvXeW0XU1aKx81fINiOJh1jcGR/LF2zK+1ZvU5w0w7oO0OlY9ZQGEmYVtDv2RzdtDomhSGGLX9
LASDD2en7WkA3Gdb3rW7y+sUnSZvDEWU0xmsY6ARJzZFe8WcicLL7bLnl4LyYZ81J2Pch5CRXw2g
hHJQ2HjQqA1Yr7XLorxBaYPt0EzjIaAHlnd4/A/aVrZdy19bykeBRt7rma6sxxkAbIz4xFXfABhU
jGjtbp41H1xj5SHzhRk/wf7yYeFSRDMrJZg/lbu9Nt41/UGV3hsEfu2Y2Cx8h3sAptzvUP8xdDcK
0OwYqjSkhodlja0s7W1tKF46GqgANTulOUlFAdCwBzYPAj/yycVzQeP5aLC3GrVIa2zRgiKmhLKS
0vyWJoyhtdRpQmprjW73BnMqI3GkuvIzOuwWArKiZnArE3ySXfbQhaXdRMyLxmg3trJPUQcdZtmZ
ZhQLlqsFtMFF1AWK+Uu7Wn+zMf0UNEjl+FBUL1ktoVs6OlKUt7BttjYfmNWhevOuIJHWtQlwrPVb
0keOSnI7acogRaaqyFN/Kd/G5H5aAI1IgLDZ3KudYvc1uIPzxa46dKVY8k27/OkQZLMoc2agal22
o41nMgEmL8YvDVwtVP7MD5x5YautFrlN1flKAzzYUJUnMk5Hs2DHaCyh6rmd5hi7wdBIbSGtm0/t
ySgFQeLWN0A2AeqtRTRD59FGJZqqoUyU8cqKgcHb9p0bx4ZbyY0HVGvHLJSPErWWCAkQLVGCDi0O
ZiXaiO2nyZehcbcRGndTJEKhRVrQ7P+Hs+9ajhy5tv0VxbxDB97cOEcPsIUydEX/gqBreO/x9Xcl
e6QuJqHKnlEoQjHikBuZuXPntmsVru4T0l9xwwSLYl1o6hkao1aUBnKxpsfJLhurv+MuVD/bpYMp
3E8XqNCijHtVMszlf3maDEWWdA0EvHT0NfSlOnI9nEocso2ptk2+1Z/eUl9048ffAKdZMx8Gr8og
whYMAd2jX9/2Uaj1qCcZsxpRSDdYBL97uibQRukTOv+u2b0aK0rEG6ciqccnzEF3OQgQObkZdyAd
9GFoBbeAnonstndSl3mUxAWiDc+pROoNmuIpTpMBEoGxadc3cGDuuo1+GWC2qLvLDqxCxGqWF5up
YTpEBhA7/RaovawX2fDZZzU6cWgqu9Tr3eGleS4s1lu+5kacyiJh5olZENNAlqsSsozhOJavclg6
IfqceINhf1hyKDczAGKLkswkh8sLtij2ZtVeSarm6BNrpp0librgcpjM8hjh4hnATtFyFdBElRko
6LhhDa18Zui+KQZJPAAKW5dkhdL+LCzlIudRLus0zc+4JwHpqE6tt1H9sIS9GcmBqUmyL9caKt14
nSp0FZhy3ZiBdh+Ee2VA6UWSLYmXNiVXXfD5bDUTGv3HF2PcCTnvQxEYr+j3C4u2eIkXBF7H5JGu
UmapSmph0Meh3yfdJhoi9FiwmqlWLihEqBpuDOy8bNARha6kYiSmC+q1oHpCCxdayStQJQaYT0tt
ln+4kn75Ko06bq4BOmw8Q5o9uXxmVu60GdAlt8B5M3mQMr4zqDa/qxfk6QKeUBmTjj/7lk4uzNCC
/QjMesOeawE31B/5wEDDDTjO3hkP9ncn+6sg8iEngqYurSQjTwbYucDLt5ErtReDNTkEYSOL/3ox
8qs0SpXRe6nMLTcPe96D+0vGTVD6vW2c5CYAiqP9Gy2OrPVRdlwsi2pBk8sIq7qA9d6pMbM5bOu9
cIhdpkkln//1ppLlKbyuyoquajQExVKkWtbF0JLO7pDP8QZXnjEUXbico4PVze9dwVIQxsGgMzWU
mNBzsikNFQOwkQzFNGChxmXjk50NPwiZb3XTHZjSWCulLngchfqk1ZDW2YLbhNknw4t0U9uiy6c3
i0WuYWz3778xoPr9nfy6yZTGamkI5CgDoudg2IITzJS1fdlXbl2Wbi5l21Z4HbPAwqy3yY+juehA
ya4W+/y9+e53AflLlzFVqaLP8hvVVIgcUIgsR79XpPuWu+GQPSxvzotYMwECXCtVQTuy9o0WaEnC
Ps51pd/P/K1Y74QWQDHFOyYAGEtZmSYha/kliNKcPg+itKsgaLTkyJod1eq1K0MzSdkeQ7/xbYTo
wc51kDzt0f3DHI4kf5/W3FP5lC6FwwgWURnyi32BKecZdKwg7cM8ZunXt9OhYDf/siRSKlTqvSR0
MSSS+Zn8JeLd1kLFP/DLt1401dzNXW60orvzB7rSc/x1oynrp095OZWNSsRWA3jDPoUmNijvyGqL
C8kB/PBvUKaspB7AlyIoqiLJINWANn018voyjo3IZeNeS1040H7947PLZ1OWe5yzYSHnYGXOvJte
xneklNhN/cTK0kcsImxHQ4ti6IDn+foBjdIGs9YI454X0Q+bxjtJKswsA2lYdzCA5Rz1rDh+7YhP
JNJ9NlqVdGHC4QFV5uMCDyTKWSWoNRMgglJORvyD/9BDemkcCMGYDuO+UvZcvjHiQ5v7DI1Zs3Xo
kDd0XQOqkcRTBzfyQZnFAvyoztY98lyW1vAwmJlZ+qWdXKsMk7NqCsCexyMg4OG70XHd3KKfMO+L
HmGr8SZaFWfnnuIIAa5jA8hTBVignM/rppLYJcPjWTswGa4inB2sVKHfzrrmgEeIOihYJq667DjJ
D+f3kmwVrYKyLMqiRqwp/+llnzg6+lDVtRBjK2t0JkRGbOeGjJLdZLf5gkzFX+dOEHjw1+iqpAnA
oqJJ3WY9UY1xrMnJhSqgt8x6K8DC2IPFA83aE1GwY9Uov+ccIFJBdCyoElEaSlk6NdN7UYrgdPuE
ty71Gqf9HfSP1ZPCnIwoyaiO8/SsTK0XzZyEU7+fLicXz/CFsBle+afF413JaVJ4cSxnf/XsTiSS
Lzo5uyoW4pYrFjyF8mAqGAKqkBUcjGNXX0SZxIhdViMLYH38Z33Ue7TUidxI/NzvUaSAzyjcFsfh
QXgWdICp5G6CUgkjal2NLk4lUu9RlSHCU0Ssb3kbHcEeLtvJJFyZArYUrMMqqGsFFmT0ygwS1EWX
VPQ4kBQAPYYTx9yfz37zmNyKVn+9pJaALFIlmeV22KHz3S5li0PGDDX13NYFS9zFbxyTT/a/7Pev
DyGe7cnpYnRCErUMr3GyV7eVmx9iS/KMzysSsn108te+2YGTZVMpAlGrxT7nIS14Jq5OfTBuEBHA
15g8dOjb543OSmfx102mNFebEi6NU0jTwR3uC6AKJdcl91o3PsSe2qPji1TSjfcCWReWXq1cGxgD
CYhqvAKiNLqeLk4RLzXqMu+XTnTkhPNm4Vlp5vuugCqDJYKx1pVH/os4SouFEO3LSqnN+yYTHUJn
A/Lfyi9EjMcqrQw8cjAWCtKLUcebVopcEbNddaciebJ8qNVyKeYNKGZGP9LGfcEmbV2xWoIm8kjJ
AoLJMOh0VzoqQI6ow3HfPS5Ijzj5deQW6DbWzfQdQ3dH9oDyioPwRSKl1xOKSnHLc/NeNXpnBEpS
IN/wYchQsVUpJxl3ylq1+aSHSzdj14UfM8dbfDg7Pf83nrPTnDrNqNWXaR6P5We2BdN6FxGiSzRo
O7Vd+vKe85kw/SthuwSKCEMSQReBDDPlMI5Jo/V1DzKIzI834x3QS1ChwvzPFb9hOR4rcRbS2BJk
IFOlCLRiDDKItLWkafZ6LNsaN4DdfSOLDcbmWGAbq5IMSSMVcIw+0i4IP+pDkjRds+/nBbQcmgNq
C1MTKnNkDiSvaDtoNn6Jou5itbQzP6RYlHydvEt7AgTXbQjgDACckk2Ckfj64fz1/9wnyrACa4gM
HisaPB4abyhrAyNJhrHZt93rAAZwrQC4uKI/Bu1rzt2Dv8lJ+hJ+JOC6Wy64UnhkRFCH0ZbQSTB7
Wum1k+pAdAl6ABgM6KTmPJAA/g1FxldivFhQZEVSaScJ3rQU1NmMr3RIsNl7gS94wpYA48Q2Gxhn
BWwKCEwCcFU0BT0xSFZ+fdxkfWr0qSoa+IEk8qpc1cI0DPCVCVJCZzV44RtzW6Rmy/Cn16JNSMZ/
JdmAO0jHJ2gfmMOMr5pPBgM85BgxAABfaU1kPM6ZHACXoj/fzVtmtl9c075T0eTnJy+6gIn+SJ+x
6KRt9vG4OJox3PCBukF7iFUlnKlzy1VWReZYYcQ3OaQRJkCb2E01ADZU/LiRi9JBD4yl9xjuCu8j
wEv16k3YdoeYS9+1MHfOK+9K2znZqV+bRR1TrkVTLFZ1s58koJ+A2Set5NdpabaxNrmtDlohiUNn
ABltRFrkvPAVv50EJqjAkFYzhY7ODUPhhmHqcVf/rBWOLuexa4Urz/MXMVQmtM/bJG6EodmPy+xx
mAFclu0i3egpQLlK9TnGYOL5da1r4MnCKCPOKwBvCztIbMJPoL6fBPADAOT6T2uuoovQuJpYSWZy
Vt8M0S+xn+QTJ9rXRZoRhSH2ExOuPdpPnQrXjgw0VZkN5LzGXF5K92/lOE73l/anhzgL4jCGWFHh
rwZBdnXSvjAMyKMhJhq7u0VnXHGG4siUgxGoWhP0Pd6TFgSBXNJfZFx3aMbUblL5dY4Ca5B3HROc
aF0qkIkIUq9kfAOfkZc2q0JYUNWYbb445kuLWdnQyuvbKrzOUYSqG0b75KpICe0EhiSppA781Z4A
UVrSAgNby0mvddPd6nH4jIFtU+/ghhTilVxwrzOe7PP6u2rFTqRS2zvWfCchjdTswx7NT2XoyMvr
eQlroY8sn4igghHUt0KuWiBibGIrzJWtuiSvoVoblq6C5RCDFC5QwO6NsbLnGHNyheTPQWAzvmLF
2fryFZS5TgwtQSoDproqQIumcJ2fh9cpp9xpkXyHue1Ov9Ab1Znj1itSNWWYiVW7hKQPspOk5E7n
Bnl5rtJF02F6ucBJwua2R6wQq5hy1wp7jOXDUN0xFrzmiMHn+7dIOjlodKEKJCOu2Rej6LWFvGmC
5EZckOYqf0gYLJIwpBvl72leefw4mQYo4CZwooUaHmrkboYff+d7ZMFAV4qOcI2eN0jqIoWO43vQ
8o+JdeMSc3qFndk1iGK4O9Uww3cFI/qYPWXNza3q+Ilk6lGYAikupTxEUxpBa3iPDBb4zkqbAZ7V
EwnUI4DUjVGrHNbGJ7Mfi6K9tJdcfl2rgRumP/rIcHL9Pubblx5z+Ix9JTf020ugGCikCoqIkI/K
iHGzVmqLFsAP8eUf07uw00IzBqA4oFVUN8QLyGryW3/yTiRS+6mKzdwAUYW8PUuLwW9TwCGmsjmY
mE1ofN0c/cRpeWYKafXNQypHkRDfkv/5aiHDkJOHrlmgQcYRU+QNYKbnasPYTpYQyk4E4KwOAwOW
v0fJHQjWcW5mLsiMMKcLzM/JASce3lVWFmOl2QgadLI28lkn77kWYry/irG2ya1f+JfMDQA/BADG
GDcCmNbMtMlaOu6LQCp44uKwFQMVAj+xyF+6y9jJreiBVDU5UvAvgP7BUNXVe3iyRkpTW8zG60IN
kdVyoSch6KmWv/OaIcKF9yHrokpH1JgYLQFuAGesNmqzARWnqPzlgSac0y8JNE+NmMlips6QkCUF
WBsnew5muw/n1xJ82xkHqIZC90PZiJzzermqlidyKe9gSJV6jkQEnnF5HDXBlHNMVjPdnnUpoJ1D
KU1EkEud0BxlmbgsUP5l0mzUfcCd6QMWi6EH6wYEYJz/FkMZkA6Ra4D3EF7ktXCMVXN2pD2CVBtc
SZktWMlGf+w8Zu/ZqqE8kUoZaa4rpWnQIFU7Yhs3tccBG714kUBby87m/5c1onKO2jnJPlMXOi7j
vMakbbOPCHuXqQDBNZ1MkYOVDDHZaxJk68bTgChvn9eUtUIoVPSXZOpmh0soynWnwWMG+zsQ6EEA
CTOG2w1Q76dYsVEoLC3OCvfookIWetlW3l9H8SO35NcnUHoUDlMz5incHa16yuRLPr7RjPvzy1w3
YCcyKCXSugkenQIZwNZ5XGxgqF1HtvECAulbkN+iXQlU3udFrt+OX6uiFCgTFWnJC0gcABgzbcr4
rlYZ5mX9Hfi1Khq8OeqMJldKyFje0Ct9NR9QN7Z58PbZw71yF22Xp/NrYm0jzVI41KDIFjGCiXeg
VE2gwLVoubaQmrLK+gBOkNZMnMCRRo8hlxzPN7flZKHktp48eOJS1FndYqGTYKKTSLR5BWjVvLOg
C3XAiEBvo8EvSzGFp+8i528ag/+cJZ04AnguuEQliCeUDpNNoFNBxWrNqO5VXsRY7OrDd7JWyqfo
U6ma+AgOUxECyTnTnQHhJGM/V+ObExmUvUnTORcA3Urc68btQOW5oEABDgFTLeJdlR+rSXPktnar
CXMHVeieF8+4GhJlc8o804GDY0BtMeLPZUCt1nJL7ibGy0H+zDmloewKuFj7TE0gJl4MP8FAQgog
DCkFVtbIgk2Tyd86J4uyL3IrzwHalvBI5ZIrockqk3K7DyRLwp0I+dqJNM0q5xdBT7eFCp7Nl55P
N3G3XbreFNLSbkbRruN22+eTOclPZX8NDB5PDPa9Nm4C8kMAeC3h5KkTZ4N0yQyy2KoBKjUUhwys
2NU8WX0ebcJS2fTDOzfrFl9eGPUNr6iXvNgg1wl68ynf9+NgqfpbM2zOHypLbSl7Vy2xoAYlTEPa
RqakPMtBw3irGEaAzmKNXKIUE4ap93KyTepNlGSOjDTPgtnRRMqdqpz880ti2Vc6yzLnwIkC+Csi
NQB4oQyd2QvwdiRzdstbwh6DziSmrWFcDjqFJQHA19BmXH9uM1shJjLAprkJHXD9oCNKeFHRLrHR
mZw/jNOTqWhpSDihEhNI1fTIkpTkstH7x/O7uV4O+WV0ZMqwVYs4qaOM3cz8cQGmklxaY2xlT7L6
SYMjv7folaxdkNRH5oTur3zDowLB7FJiPWL0SK68RH0eE1+gbExg5PEb2HMnSBy9AacTnJzOkjBD
bgPG7fwGsE6WMnvCwg+DJMJG9NlWkQFvAJA4IWUlj1gnSVm9YZz7BKhjDTgkGjPU7nrJOb+M9RTd
yTlSts7QubAfZkggoy6TrVrFsdoBZduRgcjKinVZy6HMigK8oWERcOnr/NgbBlrkMtZjyHgn6Eru
0nRKXi7QS/GAVnZnvkhc9SkYncgN3N4O30e0BjphZbMQdlm+t0KHaZFIsjHYyMQnyO89SpK8vquB
djuYo1v7Y7TLnBi02tvhwP0dRgz43boE8nB4Nt/baRslRRJBh3jZk9wYJLe1U3oEYiy7UN1Z9aLU
ZC15PdDB9AOibRmMTzTnU6wMXSgECvGkRqe61Tb5R/E6WNmFZG0aAB56TJd19dadSKRcxxntBkOr
QWJQWUpnFb7sAHu9d+vRHB5ke7EWh6vNomce76panQimTGrTwyUoRQgeqtDSm5e+rUyCNBqznPJV
Z+5EEGVXAS4kKWhTxH3ckyZWEPXZb4oH1/TAnFolm/XNzTkRRTb7xA9HshrgEOHn8QkuRsqRsHQi
xVPEO25660ywiM8o3ga7xsMMuMhbgeTz3U4ogcXq8jcMO8RaN2VPY7lZ0CH5+TGDvewxrYXp9t4v
rtkJsFX3Dpl49MmAgwKZ06/rTtQM/fUFTPcgvwb1puh0J9N5R02PGWAZGesiivFtk38Jo6O6tms5
Xe4hLDjwFsGnE3hTfiKtCosDxNd5s7Dqg6tG9kQiZYhETu15JYWRbR3BDVSTILk8Ebrj9rZ+im1j
NNn44uvO1YlQ6mIaIVqSOoAfg39OaB/DjbLPbADW3Fbi0+KMl5HD0t5VS3AikLqQHXrqpDLBKhfk
LDXkNqJetOZE8xjnx5JD3celD6c8anB+jZ3cBp6WuPOI1sXxSe/hwoEW4REwpaW2ZbmOa3LB8yIL
KnKO6jeK9JivhzFaRvgXfbAXUNpNQYfQ9ML131jfqRzq3mnVnOVRDDlEWxLJLGzg/kXoYrej+9EG
2EhvZopd8yar6XW1deRUMuXbhPwi51ECyeKh2C92957ZEm92uvmTFTW+TXIzfaq20J3QlFjRAGt/
Kb+nUfSk5dQBPXm5N1s1xmzuUycAH+uAOZSXurHRHor2EVaKbvWinK6aMj4p5uVnjCrgohxGZ34p
kOPBVgOWneB4sKv2a8ZAQfCvoI8fQ+N04SThAHFRaBOuiSqAxoygdjMB5lZlqIpiYMxS0FU636n2
SZfXJUy3iKk3zjR2CjgUOCtw9ctkoz6ER9YmsgRSOrtMioBUGd5ISQYGcz+aSvFw/lqsPfcq2Gc+
gX7Eb3guEp81fFTM7Z6rbjHSZ4pSbar6DZgDWf7qmh6eSqLsi6DqgMZNIGnoL7j0li9GZwimK7V6
HYIMLsa7qN2nxrOQf7Rzd4GRqQMqYWhzc84v+LMLh36nTr+DfOeJM7Do86JFxkJGmB8E8aVAHJci
blsA4RgkPyY1NyMDw0Si6ITyPQ9E164OgPCfX2gYEg3rGoV7jy9Tq0Kvl9Ls9BJMNbmXpU/CnGIW
N7MDUCGo02Ii6Hem+TaeRDsYRDMEKna++DpAzjX1Dljr5ggozPOLW710p4ujFEarFS5tO2xyPtrB
dQdOocQe0BxbFB4Pj/w33HHy3p3bTsq45SAmaJacB0DCNf9Dc2svRxO2hmgct/w3gE9Y4ihrVmSB
Ni0VxHVudBvuAONuZSYBhkeFg02/t66z6KkHPAJviDQChQFfODfECbpSIsiZ/LRDVcp4Zhzamkeo
iv+RQkdyaPmT9Y6HFBJdLHblJsdmI231TXrJnPdkrIgO3oqqUWqRyJI9kBi+9XfTjgNAdLkn+ErD
YarN0GU+QWuu4ekCKZ8p7JF9T0Ny9d3oXbaUTWKrT9qzQQAsrTQyBVZswVol5TMtBJi1JFZNzD3B
Fe8Ltwz9n1Q+QG93G3hqGFu7Y6EjfD4A3y/Dr5OkbFzSqYIRxthdoULtK9+rxSWAv7xS7s02v+lr
3i4Ne1AvQ/QNx3oDZm6/yMh46z4Va08vAFZUaaEbd0+1pNg5D1KGrtwVKe9Xeuynkbr9VL3/eZv+
X/hRXv38tPZf/4t/fiuruYnDqKP+8V+X1Udx7JqPj+7wUv0v+dX//Ktff/Ffh/itKdvyR0f/W19+
CX//T/n2S/fy5R+cAhDc83X/0cw3H2D96D4F4EvJv/m7P/zHx+dfuZ2rj//7463si478tTAuiz/+
/JH//n9/CAb8jf85/ft//vDiJcfvHV6aNnrJsn/4bfZSvLfffvXjpe3wVzTxnwIgJnSBXE8B03R/
/GP8+PyJyv8T/d8YGwTWDBIDRBWKsuki/JL8T6BwaCpQVdAejoE/fElb9uRH8j8V1LdPf++Pf3/i
l8P6dXj/AAfUVRkXXUv+MOUf8GhGVsETgrlCNJwayId8fcvqMOjVuuTDY+sMexUJyhSA79UOXq2h
egvqn8BZtAjufdWa6r78SJ7k3BbKJ8kFlzfYMzgL6PACpjdleyg2Mmi+kys5veKVBw5AYOP8VGQv
YArRHuCsxul91sBNBtmJuKsQGMzbocAwoXqlEGaQZcsPAK5M7Maw+dEqD+i0mJ1udFP4ex4XgFhh
H4fHpfQV/VootypYMgY42/M2GSMzAEml5mjSBj/JZ/wpjJtYCm8CJDgfnEaw5g/xBaNwqpUE9oSG
ugNqA0mAkrNS+oAchj9bumgK6kxU2m0wSqSWHphL5gBkuj0SELAoke0k9QQOOEzAakLeFGAZGCC2
NoZ0HMcPZXhC664f61tlOnTA5bQW9aEGqS78FBnM9flhGjdjuakG9ED0YH8Z74XF65ttZUmAsuaT
y6zat/1FN/oamln4R7np0V7yOg0OuyGXegV/nruBPjMDyil+G0BItD7v80QIjwPGgGWgjk28GXoA
2fblDfJff9WAf5NHuRWR1M9xmUMeMC9JAsVeXoHQiAYstPY7QcCs70uUAf8mkPIqqmrSETxAIHh2
kRzK+p1gXEucNW1AM9Lm8BdjzP5Mh0WyY/NWCOwcSKbFozgALNIkOQeZvxCQDuTt8G1qODNd9jVQ
5+YtgR2PxuvKuNcwJGKf2JA/L+iXC0k+68T+//nZmM7GqL+C9i3q3QGn8qDznRgeu3G3uAlob9JN
XlnAqpi2nTnMTgFODgwAu3Vto5cY2Byjdf4TJHLlz30C9QT16D7SWgM7B7wj0QYtg2JNAwDOHAEE
R0BQSHe66IZOamFaG07wXJtDcJhmF9wskslxllhaoTPK6MxKjUuCC+gU8AjiTepKA2hgLNQ5GhUf
X6J+1S43peydXwA9uvxtD4lqnPjnxmIoaTMr4VG+Lu9nZ7iNLLAeR6bhoNuczyy46vcEkwIjKEPB
2D16zO+bcErRDR7KIoN46Fg7SM7Zmit+SGTaN3sNNvk+2uQuIQAy+X1uY36UqT86S4EovU+RGWyR
+Q6PZKAGSCeZm1RoIlUw3DIfZ9GT7MRFf00pO5rg1eGOBzprakvyJlfsVjI1ZFCACm/4S4ykOD9g
mN2Nxd0kv1T6FoVU5SWcHPx/PBiy69vIVwCs5MsWUHqlxRZiZ75vLgnF9NUM1pbcNG5EFX01i3nb
AdkeEN3mgrmfxAr8dgLdEbhVohJzaiYmKiTM8rrLQ9ab6myGsM2g/bHHxiyAQwqNeujehEt0xDY+
LLiLWuQEiiJT7TegWAqvk7c4tpQjmsBTUzu2u1GwtKvoQwKwdWLyr4GV73o4xsljHFocJkhqUxAs
IBy+XklQwrdSNjvoR2AZl/O19o5FBZ7oKDt5i76/t0wE9Lw5Q9vfxOQ2BHpd7YmwBU/FXQmOOrBI
XAbO5ApuVLjgElJAzaSb4ehoMhANzEW4a/IdWKRg6/F++LH2mqNnBOENF28zBe2vfh9cJ/mVqJvC
5CvCYzpdJaIP7IlQfo20h3a+Lzwj3s2J1S6tqUUfi3qljleL8qDNjFolXSP8pr5UdJRzRanPvEQu
PyZwWzt6JBAc8V5+m5zZFxCRsfM85G+eMziUD5JVIJoKwAB2bDqvF9BUbWe+jFlna8SgH958POUw
4OkWeIelhKcZL2yCEIdhNtTzN0flCXDzidmI0MigTQJuruwBDFC0WhnVSguaGNeuMaDjJ3TEyVO6
q2rH3WCCf9jJvnBtXHNbDW2Ud4ZdOtNj5pcOd6V8TDKI7EwJHCdvM5wQzdSu1N2oONHN4vB7ULBI
jnTT3UqoIgYyEHcHUzsAqW9GiF1eihsdhXa4+nZ41G9E3iS4sn5cOecN5Wf2/r9vPHAevq44a1K+
1CuseLkcMkvc1mDiyzcDECXUB7JA0HhZg8N5JN8WKWAysZdwq6Ex/ZbbjpfoW1mem5fqQjSBE3pz
/tvoghmliCpPRXygYEpbMce3idetw11Wtzl4IGA3AIsSmeCda8zxmDwzleC8Lqo89f5KbRegaRRi
1WdA++G2bfIad39wlNaqCzxpUE5AG/V20+3wpESAa7kF3V4By4XspGS3aFsSnEp2R+R0XAONyUgC
bWbxEv6k3FtzgFYt0RyAHODx1/Hiz+I2filqcwJ2Z2wZwoZkNoXCauz6Hrw1qd1vwNcYPsLuGptx
QZEptZN5GwluZ5iaYiUIf93fAD0k6zynGpQTkDdJEybkMnQ2CNd+9oEqDjFhEvgvUhi88+dNB76f
540sIkY/kBxVvk1jJkM9cAAmCo+J3zuipbmVL24KS7c6QLoRh5EDGBmP/tDc0hCQIJNG6m3sdNSq
+3P6IZQFjHNg8xRk5foBTbfFVbqV4J4uZpRa0k3qwU+eu0v+qdtezb3VGmbq16LdbLPn0BUvYoyY
7bVH7qnyMkvmHdGrN0DBfEqPyV0qWAZrhpV4E/QxnX4sZTpLqZU7WYerU/9QcINnUwRvo6mCXBPm
KoE/LyybheBey3ehKzOAr+mGCOrMNNpi5lqlNjM5s2IP8vFD4Msog5IpVjJBy4LZFmiYip/iBKgH
adHjMQbz1Vwlbc/FSqXjZNp9wIEurO0LzI/+0Ccv6q54yR6Vi4zfL5E3F2DKu+kXpwCq7OCBxcVE
aIfIUYWHc6eahhfkFvcszq56qZoh/s9pEwLS5hbFDKncDbkNZBgeiL5IDdZ7SXEJ0TFnqaHdVJsy
dRC8gua7qDYzotXShg81/KjRtPyq9WY+O5iLx7hHYAqgHN+C8FFJMeSYgY1RAnbO4mC6CMCBgSej
ES73eseAmwazplgFAAIiNLGS+DNJTWAk+XJnG4jMHC033zBbEQA/xlYKIGJMwAURneEgh+iXnAEM
eBmCWhSR4o3UufghmFAGWbfyaiuEfo0ilQTOw1cu+MGF22687buLILrlecY1ptPHn2ek8xLKAMC8
QfKDUkgujOVYaAPi/o5OfVFuS0+3Y+QG0YiXmuyizaq/fSKQLhp3QZmGZWbgnRjs8cdioy5/rB6Q
QgAzpFY6D3vNK+3u7lpNLAFD1gljwatKeSqfUkogMgH2ffxcMK5fjVGH1gSiFarjGHoPbrUATIbm
fJm8ADpNtOE2arb4LCJX2h4+Z+9fz9tRulRIH4BEvZttFeqREuJ7kIWTTHUxB5eT4fq2FiAd7QhN
y1aX+JyKmfPM4WwW8tCqT6Hj4GHCJUMR6UvKy2iIRP93dOS3fX9TtDgQ0G7Gva0BkOKI6Is/Lh7I
OifBGRKr2qGlEJ1+d5wNxpIUNCbtLuSswkPrSGhriMSZGHPKisk8/UBqgwyhqqIyL6Mjek4dEQVx
N57M6nW+FGZzTzDlObuqzZlVWFlTFFQAUIYHUikm8enJvhInx+mjFh6j5ap3cpB9o5E8RDxWFSZo
PwUnFNwh2LU2vkOAv1tbUmbygBbFzLIFBhQutnUWSO7adf3yUdRjJ/TCkhUDTCq/lVzkuA9Q1mCP
Z8OCE+MFF0zSw7U344tEykAIwL1QlxgSO7vwuUcCnwpgQb/2h+vf4NNcSW+eSqMZiMY+yJZJwKbP
W5Lmmg/Kq3ED1lngRY9H9RXt0az4n6gP9SJ/kUjZg0wp83ieIVHowexiAYibzCYsIDcFl649FXbl
MV/Glcjli0xKpYu6E7mkg0z4hPyP+qL1hp30jJlzwqKuHzGt9lhfJU5CvMnz5kZiiab85XlJ05wn
ywWM+mLlF4KtLbY6OPJV85Rvhw1/VJ+iR3DtauYC1CPFm5E7qs38EdiCT+MRBNXKYUbcHW6EFI2o
eGLNZouXogHPBYBLJ0vzz3/xmoH8slmUZztG+p/3MP9Buozg1gPMu7/PgEi0+QmMMneOco8u9s30
xJC94q59kU1s00mICfrlDJMF2K3JVTI3eipcYOBzlvJM7tzgCPfZprEG0WUumsSutFZiWg2oBBrM
Dzq5vgoek6TrgQUdHYMDPLU7HZ7aYrVXucssD64pxKkkKv+lzWi80YY0OjaZ1TZIs9gJBn0xeJQf
hsBqM2ts4JFmk82T/KUNelvGHq9d+dMPIB94ssfAXcFMVYaljmBTiDE11y5os0ahIJDsdG94iYlw
HaEs8yqsPCzaqWDKlqIFSVWjPouOA7rWe6vWkemeAjMAeQNay4L2Lah+FBqCV8klGbKR8wqQQFdW
joySNMLpMyRXADaUMmOyNHM5yW3twHwp0M9kx90OeaJcBm1AKjLuMD2XTVyGLx9OmWQU+1OtK3Fk
wIKxOz9z8Ro+ym7jGTar4271FTzZJLpSLQ15UY1TFCG+Bva4bIkd+MpvBRR0ejf6UfphArjgCQ3y
A9EVvJAOwA8SxZ7CTTxeBRbmcs7rC/OLKIMN1MZpzFJ8EQd4Fw6hZxCjgIQmBOG5+MFLlug2oCY3
Dcyvmm1gSltiTMWN9jRvWNnbVWuKgVJU/DQZJcPP5/pEdxeJ13uDGHL+Ob1HA01Umd0xu4yOBSIQ
zgE7WJ04XAVAHK9prUi8MyyUgrc6Mkhu86BgHKz1Q2uZkJDJipsRPZSGK862FG7T4SqzsILzm/c5
9/bdrvz6YMqYCtwUpnpJDJoB7hrxvhE/Rxvs+k4W3FpzJJTVwOwyXOsKxkh7e7pXN5GjDH61jf8/
ae+5I7eSteleEQF685cufbksqz9EqVSi9y7Jq5+H1XOmS6k8yg8zQGN3o7UhRgaDK5Z5jV+FaxMK
C5HvU4dW5k6SQ0seAO2/Fyldirrfd/Us+OE5EoTGwCIbiCueSen1m07zWqJjgwLS4KSzP240IGZr
wf/3o8+pH//707LQLUMIS1fPVVS7rJKnk06FbKIb8qjZ9FTvcPjpT+4ITgK3V3kzb8HxgHtH07Wi
uROr70G5ra65bl2ah/GR/3clZzkC5itdrC8rAbaxmQ7IShYQsNTbptxM433W3xnZgZHn4Girfp95
p2i7eD+gAz15fHuR5Yy3CsIFg18te+WcRjuXtuPP+hj9yJz6ipzNxSzx+2rP0opKUpWkjnhliyXZ
lC6HqIMaYK1KvwZW5ere/+OLOjvIZUpjwTDZnuFj9kPURlbMQ8CZTW/SD2r5CSZy4hWMKU8fesFr
4pKOIF1eO6pLqP37e/rvWzo7qkmXBkKY8bsz1EbxZIKfg2+QwvCZEbcyMChxOpSEkOGkQ/CjryRI
UjdF/RT/b1zHH7CO74PIL1LZv1Zydo+32myVEua7RzH3WtNBAfiuX83GfUMrTExuguC3wsc76hK+
TKGbzzQ7p72AnsYqNumwyLkThCtaKgyVntKUif++gGZCc3zaKvwk6NXd8GaBCjgNj5b5LMPyy+sX
HO9N5daKr73eiyEACIYmLgQM8xyGNWpzWBfNUvR5WfQep1uVC9cby9UoeGK6qHHKD5m+yprVLK/V
2G2Sl1J/yGNvUedlZqmYXgE+IcJk27/a+ryYsfx3ced3opGZqRj3LG7oVuwppi8fw2lHPabYiWTT
awblq7olNMgH4dM89pEXR55Fm8mdjs2qYbJ47Rhe2S7t7E5s2kxU1JIVifeTk/I2vdRb3IQoY3Q7
uenvsh/F4dpTz2lB/wmW3/bhLESh9in1Rc1TOx/aIbYM1V2r74IGKiBDKG9wrBnZGNt85XNM9J3k
VB1JyrURwMWaWPq2jLPYU0ApGRVheR2+0GzmPdomVCJ+8Eh/3nCzDqmyq8+8mDV/e+ZZ+BmaUkzM
5QhIdD1SvzvtavqEpM5O/Zk7pXwMg20ou3m0ov+XecUqzF7/HQEv1kUSxCSTWwC36a+p+rfcI8ky
QZRR4jvO9DBbX3qTNlzq5sTuL0V6LKwxtMV8LF1XD4wmfePxygKW1/tXxPm2gLP82ThZRVvp7IG6
wglPZfysu9oqf1xwoKF7jf12Odf69rizrFezwrGvxpbT5p6MdRQ86cExbe4MMbbN7MZoD/271m4G
axM5ZbwdLU9NPYX1kLU7U33I+1dD2jTSuqxd2MeKGwSNJ6n3UbYJ+lW9hOgcRRr1ZipuBOVK511e
9uLPvTIkTEUQDJNphJvW2V4JaKmUohbmx9NH/FxE3nzaWbb6LuEfZ1eWHyNvp0IOmA27LpzWnRrw
W75ReBOCD7ehb4qOodP0dsb1LrwqXPL3YUZdl9avyRcNb+grKfp2kjqx05oMHPMx1nZFcBjatezJ
jLjCfVJvQ6/Mb5lPKI+jua67Q+Jlq1b7Dyrx//f2+sLqn+3PH0s4CyVzbSlhqA7ZEbPKLNgqtTvp
rpnvCnNlZp4MLkQkpIEgK58YMqvArWpXQoTygBKlVW1PnT2NDm17taYJuUx5giOUcziyTOFOdOZo
0a30feCP1kNXOdzL4UB8oq3kJVthAIlm98mt2u7wgiZHeoFSey1VQI72rzNA2SZbKHpqiMv/JeOD
QFfe9g2zH/kgboP77A4QvNj5IkCI2AYOUYaHYmNuxUO6pfuSHaeDFGySj6S3S5ovzIRqO/gVPCa/
Jc3WkPG96TcKJnl3smxP+2XWb6PhfhPnDl9Esfh8xk/hpkyeMpKQyO2RFbgfXvS7XrE1hIrYuxJD
HeNQrYd1dyxXqIa/fnQ/mbjg/K2S/vNPV1l1NRlmtevW9KZKJzlmkmMKG0XZdPpWQGStc+PkLjeW
5vBIMVjGd2NiMzgBiGiW/mR6tQN4qLSbXfkpDXfjuI58dTMzsrebxgbYZ4kO7XjbTLxO8qxiLVUd
ae0jw1qmNsM6iG/42+TR0ZMbCqhSpdeb7BIsgGrPRCpI0bcJYm+T+lLhSZaW76fsNS/3Y/C77nE7
qF+YBWcij6cSQ0baVuD/BZjsbQR1lZoeAKlWsHv+eiBjq5zYgsSBsq7q1cmw9Xh1apxRsDkzEgIa
OXB/0ZkAFXix4gR7OfGsyjPdYocaDMXAaZsmu1O9qgKnaB3sood1Eez0uyFwzbdih7ICsET1l4Kq
tvkoxnd94o3T64Bmz7v+iwWEmwSzug04HCCQgd9+CJZjIxyodhl1xo0a0QnlefuOnzG4KXJk8R0v
o0zYc89CDsey4+qgZJPdZ3hwqqYrBh/tcIyw69BD057FlRF3bv+RVB+ZWrFIEpQq3yiHZj6Y5u1Q
fdRQGmrpeXwdAPVkfqw+NAhvAKowknE1IK4X1gdFe80BnJ7k0m5PtIyaB01/m8xPAq3GRhkOuCSz
8CvDnvSnJLptu8TplNtm/ln0d230a8mPxbmytf4OCUVXTyo3Oz0HybTSrEf2xpC8Ecda1LH98HTf
9rfBcLCitwge/oJHna2enkvC4G5bp8/BacWhZFxv16usdXpY3r6BKPxM1UhXnjF07IF2yrfTZ/tk
uo1HUIgfCRLVuqlXk7DWBt/wFlOOCq2K2NfxoI+2MpZwAiM90XosZ9UxQqQtnkskMorxkGyB1Yhr
Lf51MqlOkV0sH4z6qUVlppnB/Kjv8k9D3mFqPVr3GvZpY3tMMdG+VaKjvJOnfZLepAaSxeZ9qLyX
SeQqylFRXzrhIZe8FiM/dvoEZCp3pnzXdu/F6aYYKztUD/H0ILSZaz2KigFehbfpTYZTN/7QenIJ
nUV6UwbD7YE0SYngGc1p1Valo6v0Q8bCAS9uN+pHFpIjjwi50siKi13XRm5dMfi2FLteg+kRb8ie
k5XyyyqpgPOdboVIdnh15OSnW0kGZKFvyszV5U1lfSZB6aoP+k2V7JS7SnPiiTjUVkzu3BG8bTJs
SuRaUhLjuKOUZUGMEYp9md5XiTePThu4aPnpUbrKrE9VT/Y9X5k8/IpaBF+Zg4ZUHu3P6H6etiH/
S7QzwDynrRV8tul9Lz/1uukPcc+XxfknsNfaoSlRJJxXlXaXxEQzsJi1FzycEncOPtUTfePRliUU
TlCRHw6ZY9BhFB4G9UUTKIPsVvvRD8/APRKLoe22bI4dOGII2JVd/jQgYw9LA1yJb5r4OQrQvz8O
+XszOkXWet01ju1XofPnxchxx4TExOhB0xBy51L5djdPotmIU3Ja+m8JOBS3staSjeERSM+EnGW+
jToPlxvEClPdHYHFxTYaIMgd8E5nT1L2MgZmgNdyv+o99b02uBE9gHpZvTJODxniDqj/FTmB242V
u1zxyvpWmGKH9EOhGyv9DsdVnO0J1gDxXOFKDilfvBO1pXm2SF2Tx/7583CxHMYBoYtjjrp0RnT1
mWAF7+1vIo0Vg0Q0Qe7gFao5MtgZUFkcPmlb0PZ05mhtXXW0+Mp1/t7v/y7oLLGf8iG1lFKKmI8M
rkVGVh2GHiS7E7+LINzU06Z0VMGOag9FkBys0G+hXMnEks9rLODLCb6OCSNEGkgFXwnxt1cvhENc
D5W21MCSXw77cqkwgtCxKrdZ8jLkiT3hHpCK9mj2xxwgwvrfGf7lt4MJjo6UPw2xc71grWxTdTat
ZTPGjjYcVV7j11CDT66Gp1h6sxibe7n0Kehvi19dsh4Fp2SCDi5iwgLZ1379e0UX+5fYYQCDlyTI
D+dwhVydS708CcueVJuJZZDtMKeH8zP5s2V3/uwPNOYyTw83NITM1Kt7t2BAjQVK4inymiwaDpIO
RwIchrzJpYeUIHfdE/ZCxv9l3PH/rfQc5zD2rVZnekDI13Y9NFgwqcYyEO4z19QXm1idoYYTPBPe
8sYpEr9IFx/xkh4sjkPC1tJBpZAX/ur4hfu2fP0fTFuXr+v8sCvL1F+1OGPMuP/8+tLKOMmRlsfH
+Fndqg79ojUZ4Y98g5C6Bz7ySpdQWT6efz3vrAqS5lobu4HnjQ6SCytweExcafHy8Y/WrlPtHuHr
3jbzlfABpffkdOi0uJX40+zclmSyoLWzVYH8OCeu98odFVfIXohNK3RP3GsfoPJ30cYr1Be+xVK6
IUX75/b0oDJyJeL4IyJXrILRDdcFaOz+LXiTkMomZyWBX3BN4xPuUKFdCqEtD2/N6IfjIapXIJyq
8CChGOa1ipsjt+WIwqswOLWyHqJf1bgWrZx+VfZkuP/+TuS/S7o/l35WT2liVvRjFcbH58MAN5q0
HJjZRLXQu/GPrr9Rym0sH4f5IHJzpk9GecMH4gLnXefxZrYOWcq9cFoJd//PKzuL+DhgRWoesKkj
ANZm9g20dtu9fvJOmEcYrtB5E3hdnMZXZrLTQQU95xtDOmjKVipWkulqoUNDu/DM3XVw0iVQI6wv
WccLwzAAnZx9EFE2hCcscJbw0myao/oUZ14Ernc1gn4ge4k3bA2G5JEnOQWT79WkrBGUBek9AyWn
5RzTisGc/cpYQrnU3/u+rrMPJ9DjUp5LrgJDdszsE0ohPdtVsO2xVwlit7BcazrExROG6Ub1Eg5u
nLr16LXT1gRk5vauVN2JgU2Xg4lY7uYMMBHgFe0yQup+F/UHuVjXkS/11/q4lz6h7ws/a9qIvdXr
gvV1h+HHBXCORARCWqDcqwmoZbsMfUlbRwrbtkCwcrSMdBdL0tf6rci3Uh3ZQ7YVpIMMzm6RDL42
/r7YNv+2QPMMRJ6VZV7J+BGDf2ufO8pU66A0cC+fYKJLiWf0Xtdug8Drn40Mg83+Xo9eTxQEZJQ0
+cFc624p+DhPlMgqZM6Q2cPzABkp8jKGEpEnWDfazB9urPsJjyR0wK+GqUtR9ftPOAtTjaYVRaex
xyff1Het+GOCtIDUVYkaCwVQDj6x4rL2BxrQaLO6wm7BKt7K9ADiX0JpOaoEItJXi4dgn9kAbTY6
HDr9YL11Bg6mV47EV0p3fgngPqcaOkzKv92f1cQC5DOR0eJgkVY3k2eq96S0tGBMboCResnKoHuo
t2XS2aY71RugZ3VKotpukq1Inqpu9GLTVH5o3aeg9xi0W8CsURMVHJMUUagR8P4hxNd6eMs+/mvh
y3v4lo8FJX2GrmHhDSKmM+KaeCy2sCw5zuWqXQneQkUsNQ/gaFZ4yAyrKZ1QUDGNeiW8X2wlQf/E
WVJUgfGe934HS6ox6KAX2nqLE5q0XqgwX+Q8dQcbcL5WhlwcyX5/4FkAwibYrLWsj45Kb6vItc2e
FnknoAeC17q15uXddoztxWTPcqVrqj+XLrPlZ0J/1C/YPBlaVxSNzsaX9ceiwiHBMbqJ3Gm0P1rc
wJAedlrmXYXbONN6vIYQuwg4+P74s7u07PWohp7I40EwgwvDNjluKAA9mQR39ivoBfCdTF6/nDlY
IM3EXNEvpqeYhoBd+hTg8rUb4WJq/n1RZ9cod7uoljEvhCsnfo8CO6Y3MThRYluJ3x2tljGQQxcv
ehb9ZK3qq/iV7gX9W3k3rq9u0cUwb3zZfuFI+Jfn18QsvZrkkd48Y4+Z03iQ/FFaG1QqSWVnsa8Z
NFutYhVjZg/RdrFVKX1WJRa36ubkpO1Gvl18A7sDRT654JV06FKZiUujYlmUDoiAn1XRhV6LEZqk
0THObOVW3ZrZOsxWmeDML6Hs0wwcjc3kSsINXfZFCJ+OxJisg09IpMT0a1YDX5jevyLJt+Us1/23
SDJLfRiL+rBgbrkMZS/2IjervDB9julZFtqtPr+CMm0QKqMBUtsljW1a36DsOrv/FLxira1mjy6m
W8jgbkKVQl+jH/SYOMrjv7fuEsHM+L51ZymRCUJWCKvl1brpjflJM+WAC5gLXeZXtyqczLmKwbh4
n33bnbNYkyGdEhcNT8wwQw30G115pEnY/wjCzYQKJe1SrfKGCZz2XoXu03kYozHUUfrbLng2Utgv
xtaA1pPeXCuIL0z7TUY4UM10Sdf/Ulfr2tMcV1OxcF6aTeEP6x67pyVp/vee6xd24PtzzmtHeoax
1Zr5grldyNcMU7ubk/wk/ZwWE+H4KacBwUj1RbDc9GlGPyRxjBsLaMyM6W9reOlTRL/xM0DHbyk5
7IYCBo3eNzrzRcf5QpSe8xS1oDfX8bY5LuTg1u0HO1rDkgDUuS62qY9lyexm6o05gKIaadBTjq21
bLbz7HWgNTIYX8fuajC5EO7/+PVn+Yw0W3kjxuzy8uux+XROL3Q7w3Az93d1/lNDbLV0omYVP6nY
b780gK50d/IlL/Xz7F5EL80QPrFIOCU7+KX/fjWXbt4/Fnd2GUR1ked6xuIWoAvuSVR+7Pd+dhb8
HWiIfz/uUpjH6wadBygamCidO+xMUSd05qgJD4r6IPUrEXmFVbqFwpKrH0AR4cI0hzLzwbyBxhYN
0ntPbPwQrTENLZ5rr0b6SizOIpe52N3qJsBUDQ31PyNXPRtiqA1ZSPW24LMZckAb1lYCIR2cyxPy
ErJiLyOiRxSzCWl5d4vkEVVukP0Mn5KfOao9jc1o09OJHS+wbGt9Ld3Eg1d3b5KBOzVSjEterXHM
VM7ibuw9pVpV4qrYMQlB4StcLX1AT4RWmHeDLZwees1RrQe9fxyxDQN9uEB0MfEKwP3s0ZdE/iU7
iJFvvWX3cePBQeoO4kvd2ZyOAtRbs5MYy86SDbtGgL+gPtSwmD/I/kWkWxR4xUbqhKUbQIU+aQ4U
dAFKce7pB8CwHaRRYEb7+Rb7iuCp8/MX874nA/XbreVGXnmEm1tNq670T5Pgzdbvf5+QS+iHP97I
eSIwt2IpBryR+Ln3NDgB6Wp+WHh/qp9sx3V+5Sq9/AF8OwFL7Pp2dzHd7EQlITaBKSMLpq3P5RWs
SXi82P+/wZX98evOLm5pTEwpmPl1DS7qOjqeBK0FCo2M0Mriu79SnFgXEgUTg08TcULJ0pBz+fPX
oTDfz0MQCA+xsE+ZmgzGqq8+So6lvC3LlZqvzPzOKij43CRz4hFmugP0q1DBDLh64YIIKgWvVB7j
GbkUR8UNub01f8iNr73K3jJyDZ86/V5ncLnk61n9PE/r0lwZopelawZourACWYucSkrqNrpRDiOQ
cmYfC+RQN7WB70W8NutNZbw16opBN3VnEtGRxRRpD5wUgD4jru6ms1VQd3bW2k0L8zYt7N5YKn4G
KNqvAMHce8vHR7i4U+LVVHnAA4sGpfIVsw5mHNegQpeyiD/29SyL0M080OSYfY1gi0Kl8VB2YSi3
MpzOAy/ykR+vkSzUS5eoBqKB6xpxHkR7/nyVbaeIA1Wl8FAiKeHOzUHFP2ov7PSVjP6bbo/P4S69
Nx6mO3m+4xWksmu+Rr8bic6+yE6Nbv24IHcEP74ZBs/8ab3Va3Ebr5m+DMdFqoGOGlTjkxeom4Jh
1ZWr5gImQmPP/s8P0M9aE4UiQhTRTGL/MXuU9tIRgR/XWCcENwSkPvV7buT8Z++oK5GxJ7h1W3HR
fZJwHpOPuuAn5rHcSIfB9No765C80MC/1X3itPmGtYBn2pASD+JPekfIkBUDpOFkZXQIjTKPdzkQ
/w5Ul1qSf/ycs2sdm3DB1E4WR6BEzTxT9pMXtjY0jpq25L3xau0SrB4NnNyYu+9DpqKZ3d0PcL2W
ga3idKvoZIuSd5XidIlBbGIpi5Yk4tIq8Iw/T8osNKXVJ7LwwHfRARY7MRJdS67FkABLGRxQvZnK
JIL6FfmAJ+z0XQBgQgIW2OmD7M3rnE85DVdp7uvY4jAnM2A+5+HPQP/VLWzeCrD01bv4Upr0fdVn
oWpxcpBOgSg8iPEmynxNRZhpN3k5qtGGk2i4zx8mC92KwGYUU9H3+ff7/KKg/JkKgBqyFva3Li1u
z2ffVwjvnv/0GT0Ic4H8yZ9ZtRZ4ecMhiVcDLN4OlnHyEZxAA+/F+WnA8KF6SE8H9XRfRpCdAnoJ
5T6Hs6vcI8Dh5P40I8eKwIm+qAmOEmyQ7qXQj5oG8SgZ4NaVa9LTIttBV6bfIE5XftSF2/SPH/VX
5o2bq1pL4JAAgvRccBHqIwgOqpuO5pkoOyoIgyvZ/teU5R8b+TXz+najSl2ZDOXcLRsZ63yG3VfS
iw4WSAzhR0Y21eW7oBNtY/hUFlMJvLsh1nvYVwiMQNat+RaRm3tgmTx92odu5VbVo9wHQEecZKRN
tW6sfYEl8zUZwyW3OF+5RFUt4sdsIZl4lns05qjHRcRunfxgFRv2os3Yj6tlFIiS+FpcS9eAdBcu
Esx2vz1yifrfNisK5LntUh45+OE6GeGAfcmdtTgihE6zFelthNGVLPziG/r+0LMAoQfxqPcmDx2d
uPHlbQIHgbs+upEMtKmmt7y5GbNnhEM16eGUH3RCMTwK49kSn6QadPrbycvaX0X1mwZVCpyvHknT
s1dVfhrlJ1V9F6r9IOJR6nfIiT5exytfzGroyphcJhg3GGfvqQqrQMBhUHioc6BhZYVyTudm2IGa
0gI/tJwJZflUf5UC1RmH9075VD603lHEO0mNbC0zbUV1VLD0qCeEh1Rcn5Q9G2Ai9A3n5wnBel1d
avBf2YTIRXWfxO+xdPjiMOObw/ctSVsrckL5uZ39k+UtUzF65CgdAej5iDTghX3sNOXvtn4sJ39y
i9nuWoKxdO/l9b1obJIW4Y4vQZZGXvH3hMEhizfZ5CGFZ1dDAl+fXoBpHpqELGZtButQ3itFAnDM
roKdGH2M2p0AgkUV1l1L+/6oJ6tB384x7sLmXl9QKpXTQXdMVmHlGyBX4jC0Mx2fRGrK09YsHjL9
kCnvgnFf1j+M+kWYfgrASM3IIHV6GcSfkroRpZ0c/UJiXpn2afi7GD+rQHa6ebKtdheBKhQCE2rb
4vBj9ya4JNS1xudTL9uK9ThOq4qZZor6VMwPGvzGetOGu+jkQ3CCBl6Wt3Xnyvl7rN3peeFKqWVX
yWOmHWrafhO8q6hFdOh5THapBpdO+bFkyrpfrXqjh0R+l+o/TAjmUvDQSDs1eDOtN9N8q+SjOP9M
GasWlFQS/RMgimYn23p/R0819/PK1c37QTmm+b1Qvpft8USjHr1koHsIrxXrIV1V5l4JPxNopcJD
Ir6agWDnp99pta0BOcEdao9JtZdaoFKOkOz68ZcV/DJlvCC736f4Q08eS9CNY3wb6j+akdf3KIiv
0FgM9SaUfprWo6redqio5D/n7Gcm+xmokPRGzw4F7NRbKflY1PdmC4GJu1FbFbgOhdJTElyJ1Mby
nf8Z7wBukiQAllXQ2D+Pd5NqJYMxlsLDuJ19SPpr1fpdmb4c3xjatsbQuPQ7415+G0i1u6Ur045O
qBzFwrH6Z0V6P0kZR2oL2GnBSc6GPb7VCshTO2V2KCgHodgKqJL0G639UpVYTN6t9CcxHglhZG1K
KHgKY2YAjtsW0hF2rKh+JUuHcuJEN5FjUIs+Zv2jLD4Vyo2ebzgqicMkSItvKHetfs1EC7maZFUN
Hkwzq3iS9L32aFwROlEvDEtMdLMX42dVBvN8lu01c6UFab/0p42N6JwY3aS5Ha4bpMc8bW1QAIQv
zE8qY6uBH9OcUN9Pyq808uToyZIeUe5QLTg8OHY+hf2dJMT2SOM22PXQj+sV9CZtAmy+CG9o6XMN
7L4AGHSV33MJDgRUF+wVGCrLZCL853WjR6XWa1W+DFpSqq+dxJCceQOQkwXufkc3YXqZGWGxVPKS
2q4eMorua8CJC2nJghj+7zLOWqJS0At9kkBVDd+bDcIgb7qGz6F1WLqPxkax0/bKsOuSnNMfTzzL
7gz9VM6mwA8f0YyXXaF3RMNtb5S1RbdroRVYN5InfcZX3UgusUq+P/nrz7/d8JPZTqNQJP9BYC1S
kIF2cwJbZNyiVAfFAMUat4s2YwDrwoZ5OqA7xq3/7+z26irOzu94auKhmNlxcZvSR6XUA3FiuLFO
P7ZCPQiOTwyGiBK7xrxgZkJtq+kbJyB4//dKLsHA/tiPs5Zb1wUWQsrsh37fvpOBPhkvwZv+Szgw
Sxm2/xE/ndYkIjlGGFc+42vH4Gs29u1loGRujtKJhy+Frzbvu7t5rYMn6J6rm2CXoaKkx/9XnHST
DiOjBWwaLfF8XINAvZbqchQde81GO3NRZPDb1LUeLG/yVcz+7Jr/Ynx9VdvuEt7yj0efVVV1kVgD
+R7TaWZ50krKYHU9z8FBK7H/eg3IO+MHwaTTu9Oim2jcDQvzeyclP6R2DTYv5ONHQKfKd6dT69Gk
z1RfVh9M+flUfGagltJmzf+VnH7UzcZQ/Rnw7iFtDxL4ZHUvx257G7u9rdjBgfRMO9Kc/Pdx0i7l
gt/39iyiKUImD5bJ3g4f2ulFnNfFY3esn2bLb24twCH3Ccg+0OeVrdzkr1y7oNaO8rGpUMd1J+Op
Dr0Czb9b4wkwff9KopHDuaudHPHddwVgAT6sQP+Ah4+kILZZ+/FL8Uq/a5aeq9di6bMqgKF+WsX+
mtHO5Y+WOI0Hr4nBgX720Vr9qZQDxQqPebtXEDkWqI/oNsUTdDDTjdp9NLz3WI0AxB8QygPR+p/a
3MDn5N/bfAmxY6KoA6lG1xBWOq+OO+sUxNIyMF/Am/2wF+V7Md0OeAlQVSqutM4JW+YeqDtZi5tI
BymFXbMZ5X2sr1Pkbqf4o62fmMuE3HOKl1meUO41cRepL4xOI3OfDOtUvhJs5KV8+ivD+e+yz+vf
sBXiwCyZTJZYzplOUHjZ4FS/BiDhut0IrjKgVfWJZLOo8Cmmw6pXGjsyyGk32LLjV+W2lRfgewB4
7N87ejkUfVva2cuVtbRsVYMd7dxAsyVzM8ignhcNEIbLuGIpewza/wch4as6Ot+TL5CFiKqhyPv8
MwcI0uykamXD8JgO+ylT7bj5BfcsD24UeV+Lm1Jcg4ylC2xtzBdNPsSh2yImm3iN6jV5acf4IGIJ
ne5N6WBpnpQ7hf47rn7n0gaNxHKbuIsrOswPdOkSk5JqnXT+UgyCMMzpT5o/ox4HUrfBbRmUdG4j
aced01e7uvA0c8X1bLWbqd6106Fj7rcSTrZR7ITuQQsPFjyi6UVRHk1aU8JJdpK+Qe/Flkpw7152
bT4mL/HxX5t1Fj+DU067IIMUiJxIXOB8W7bvNQIZhcWdydiRvhg4fPJj1BC2SXg/9VuAUgCtEruT
/QLyS7RVS/S23Si6qtdw8Qwxt1I1VcIhy9TOgl8gTlM25NQ34AAKbmyE2bzM7dbjx0TrEeXQxxl/
AuEqlPTi3Oz7g88SOEEyM0OB0HJMkw2tejShveE2PyHGLm8sJ2LGWTsd7BTQoOH1VuFS3//1Ur79
7LNkrs2HWjjVcMP1JfowtgNbactvC/R//pFhQ3bNAOnrhv7HE89715M2t1nf8Hv1J4Tq3ZMMCMTt
hNtblHY5o53po2gm5bRMHSxjkVcOV3kFwi/7YYHzd+LfM5yL0r8SQi7dfd/ewvn9oEqZOYGbQv3C
D2Nn6dwannY/us1/JFG9fz/u8rfw323XzzK3uhTKsT6x7QuXQG19dqHVfKQEIQ1EyGk78lPsWYnz
Ef0+OTP2nqIXMLfZBa8diQMNkUUr9Cpc8FIR+30TzppBtWAGvaYhWdB6wSpQ7bZAQ2UMnaBmflB2
2Ko5S+d79DJuHT7ZQN/HTh49xKjhRV7hldpmXLDzqwjvIBcele7AmskEgPew+/z/gQPMcjz/OkyU
3OByFwbMucZ6PCtaP+gInEuh11hPsXDHiRpWi//rLQ7GsQpG05+sVTw4suDW1kbdL1JFV6uwS5cj
dIz/s46z3mOR9KJeyugetyhGViCZAKfnnw1mCq5lOgrzT6LYtfxfXULDv3792fVzkkpZn5QpPFoY
bS7gh6KF0yStVB0VuuQphv4t6D8r8WbJkxHioQ1Bm9L0SuR+UWoD3uQkqt91+4kz+Ci3q2Jh2a4E
eTMEdE0Fww2MTadiQeKF3SNTMCW6Pam3+bizko225HJOXCMGP1bbMr+vs8O1Wusr6v71C+FywAKy
MNw81/C1yjkOJ7n7EqVpzQo/RmRCm59BwTCl3nSu6AysreBT2Y+pbM8YY+YOgOFTZZ/Au+leNC5m
7p1DcLWiHchQ02teR/6tHx0FExqwiKtiNW/3/QZ0GIiq13hGEQO+xVbVf2YTasqLIcX9XN6cvLq9
z7XnuaL75/XNalQgviECusDCroXJy/fRt19+dqLirE0VQWkR7dhq/vg5iIsam+D11AXMll5FRCCx
4Tte6whf6KIjAQQYTlIAsyjaV8P7W1mXjmVZV30FMkFyOze6kx3hZ+QPDqk8HnGLqLV4/fJdLte/
X/N/H3p2B2ZCVedmWaM+i2ZW6kuLymVebKkHXkxEFEgv70L8PRxQ0gk8vturomoXw/+3X312DapG
gfWXUBJHPvBlcJFyQ8XoC7ozY1sLnOBK/L/yg7+w5992ubIK1Tjp7DISs0m4iiN/8ejS7J4KgM+K
oTR+JGDa0Yp05hvjKRM3J2/8Nb+L2AcD7SHG7DQ0Sh+vi2ZcouJ8PwFf/btvaxv6Wj+dogahxXyV
9w9x7o6TN0lbJecbg9F4OxS3+iJ2O1GaYEBpl/gMu/Vpe0pfASuYKtzkY6Y8puZGtuwZiv0PIVmn
wsGUXTXhFuBruaZedbEb9+3YqmcX6jSHohSpgK8kdBPT9ek1DY4dg0IPhvZdSxAofXlT7oPpKOSY
522jgv5gyod7LWSBVL9wmC1ZXGQTQEJBF+HPv+2fWRbmcBoTKLvJdkqOdeCVhg1nQD5k1iFt/Aiz
ksENkPbVn3KUw/MNBrB2fErtfFycuDbSug8/i6DyA9J16X9xdl7LcWNZlP0iRMCb14RJnzRJqxcE
RUrw3uPrZ0Ed001mcZQ9/VJV0a0qIIGLe8/ZZxskzcQ7o3un8h8fFgvzQNnn2pY9eubRqwSeSSeF
b7NcvA9KxdFG8L+08rIcebPebJKBeCtA0+FGMW6q6M5oN8263eAY4ZBFv2qqG0Xa6sGpZvzu+tmP
sL7N021YnA2m60jiAq9Fq7xi54UmrOheqq2s3M0gejZOFLmw67XWI7Vy1lcISSIGbzPmCma40oG5
fVyESkx0I5XOY3w0snOQHqbZyxtWb7uV/Z9Vv9OkG0M+xspap1/RPJodQ/OKcE3yTiiuzeTNIlkC
2oWPoGLfEkyEfPx5JKwhXJn3c26Hgx3qG4MPwsR9MT5K1PCz8RTX13r3b4t1S1FwLzdlGvglzenz
u9UylViXuUETzIxRO2ho4iyOdo/QaXgTk6NY7lA6Iv8zvaBzbbBufldmfLq8dcH7EMIpjySDyy9x
1yGuXoEN8jaS6iC9iOGmXCRAe70mbrA7N73TGjflaxg56Wt2zyB+PDSiG9e7ieyOsQ+f2vBHg3KV
YCfF1SiKUmJhnO44PwuIlnoP9o9Hak7Chm9m/Jo02iUQ2QavNk5RiifFUyvuau1OmNfWuDHmty6K
HQkfH3VnCSfZ2mI2IeCFX7gq/ZS1xsXuZsZ7IL0tESuTq1Tet0v0slMWb/jbQfzuS09HOGV5wrCJ
tI1Cv/r/HRm+sGbMz8/wAiyQxDwzGBQL99pK3lkvZQdNzeJcVV8WtlF8d9UQ6LsW6/MFL7emoMkE
NWfEilTWXWwAP2Dt2gwtsU31ezaha3X8tzOBz1e8qOPrVsKctGGZLDTZ/jaukCbquH5M8NBWFivz
Kjj6/7gkXtGygRJDvmyfh2iKZFMZlpWpm/bi+AMxcts5eKtt4v11jsnVC16UDMSMVFrZjML9SFqL
QL2LT6JnITkRyOFy2bpkOEt/P7W/rcks5T8/8uLrD4wR1ZrPjyRKxvOfmjtlA8R7YuIEDNc+MmvC
e8S+ctHv5MIs2H9f9bJhbqpGGlOFX7rwirvy5yxAPXXS9/6GPnqlSO9srfNDrLviI8kWcwMXGynx
LRUENkcieX8dbvMjAoEzTjFq7+bsTiQ3d/tp3k3hNjSg1PKptjlGIXq6yjIfAuNr1Pxu8wdZP2My
08W/qjhcJcpLufzhkUw4kgmijeDfTQhsyI7T1+wp2DvU1SbjuMkm/O0PQkUMyXt3ZKLNdjI8Fum6
SPfivIvTG84q4xlH9QBK3cJPye9abJngr9WPifKzb0e7FnrP9JuVUKarJH8QcpAho/OstGBmiHwm
4UxstwTwrnByGN8AmcXDeLJmbC1WKmAjT4lasRlepIFZaLAy0tugWRvhrqh2eZOz3TFJZj5THoRh
G45HIdnn0a6dB6fhSIuEhxYSROW289qYd1p6gj55BQXAieyfpYK1MEoRDpAShvTt63Ei5F1nmRGD
8UX1vAy05NJrY2/AJUvZV49BQmANdj8Zf78zb4tfwR0vr8ZlWIY8EXmybqOjaaGEBhbjkJEkJtdU
vMzwTPTisuWKGF+IrjF7gnBjSbfd+BbLnAP6fS4cs/K2NDeGN+8JnRw3Es5O2UlI7YTwmMxVEDLo
d1hJKFCOSIgyvATB3Vtx0tclUsitSqRS8ws3U9+BWp3PzoiRDXDlhyidwydN9TLFVm+MdTbtDREe
egN7BHuedmeO+7I66S3m6E9hruNWczDl+zqZECCfhfoxQ7qfQ8TOcfkZKlcjhVt9NMV7Ifroy7cW
YXRCMYmMo3evHa/fSdkWUb6J0ljCWvCychMnOepGP1wY/CDI3bTCvCyg2t4oe387abZ4A/ZIGZbB
OLwmNzW/OSa+XPxiQ0vjuDRnMVoghD7EUN2804+iYcMdz+DHjDf9exqtjGGPl0uzqwmc3liyzfDf
OPjHieYB6xE33EpbTeH/qqPHEtZfvJHO4imicfTMO38d7NGlqY8SGwBmKeYiCkl+YTkUE9H1O69/
MsBRTtp9gIYCkdi4nnE4YuI03sTWST23O3yExnv5pixucZLxG7fDWfepPanUXB7DnI82XxcP0yF3
pcfHFHPYaxvwd0RRnhGOunwweJ/84cV+Kq2jwZfi1oIoOi5F8bZZavxx1ck7Uu3MN0Gydc3BDRbK
22oKMHoAYiaFa121O2Zp5Wxrtl65Ja5hfGsunl7XVtB3JhRfbvCia586tcwJXv2DVxiqG5gluXjb
WIVQ4VaMy5oVliH5rdCvLMtD8isyHrmXfDswXHyWCBcb7QWZT7b0up0byhtoV53ozKOT3l1jF+IF
+I/th3EY8eiqqBEnip321+3HD7RElhM/OfuV15CvVzyV1TFItnm3k+V1LZ1yA7XMq15hrULTrdr6
L2zV+DZjLzsKDKdw/kAZ5EBvi2/MLUKrncFmrbu4Ak0PyhN4m9ivcp60XZ1xosluyqO68ffRvNfF
UzV7prmVhFvLfxYwacqlV0t9SYqHQXwKUtjt+musAzIaT0zunFSkB5h6W69xsmlPcv4WYs1lSY8w
b1zfgtyiD96YAZ/3WyzBpOGjFjiUu9sClo1xEDH+0WUP4691rh37muRTAKLRfJhCRkQY4LSmdjsJ
v6IOztCwSjGRqvyQWja1Q8QqCvTSvjnLwe8meZ989tD6OW33Ee5r4U5Qt+awLbWbtDmLGLJZ6ZGs
F1nYBsWjEt8lyrOiLVMxTOjy3zNGGsUq/K3ku2xYWb1DMGqIT4SyEnnnODMKm8J6Yq5kG5jlCtqP
SHzpcZKStOBg1vpmhirWEogyZi96vBeDDQbSskp0zQa/LP9Djdb6whvaW8qW/1oJd0ruH7px1+Rv
/CbrLVFdkT+F/ske72rzLJ6t+KV4UQWPoW09OczXF9oR9CSoN82wal6HdxjXlrG4dxU4PFWI3qfb
cuKpraLYlfWN/qAd5ffpHYc90OkWhqP+yD/DAgOZXQXmYzWeseaxZjhZO3189q0bWV200Jppkxii
kKYD1Z+JEG51xUosFdu0GBa7kuGUg6OI66l6CbLXrt/H2m5AZJPExUpJONytXZ5/DNOtXm01bT/E
h8LYVPClzHMUPWp9BteKAW//lsmLy5ljPfbyhm3sB2pcwbCnwGnlTSEBKuWnFFcz038PVCccD9lL
Mp0q/O6ZNwx2J8CGpDlob4bqhxR6sXYUWDx6v5HGYVMiNdNxpfDpsEQ4hUH5WESTN4ozpEEDrcUv
X/idQd0rO9K2RiztUmPJS5RG+JNjsfElMOKmtbv4g4w0u24R7dHN18lNSoOPo7ltZRDDUsRTIobF
MifQ2Zo+8mo3TQQTGummTFGACgiTENSWvP0ZdAZ8t9ChaS4jlQn745KqZp/r666gaYQYmyAQI8jW
i/iaA27U0QuUrrsmuZH5N/FWeCyrfVQ5s+bI9boTCD7a47Tv189wnvg0bRVtKkNfed/WuaPO75zV
huxl3b7Of4b6c5ucgvzFCn36un2jLpEQYcSugpPfSwbrvPEfiOJ9KEvb/LmADAZSi0M0m25ERopx
Oxk/dP8hSW4irxdfNJTJ2VFGyTD1t3n42+zndWIcsXKXpgex2nEXZVq4TfpQFVsyUGA8blWch9Um
owg8qazsdH6JtDW+XrJ6LOKHwbircC2XPQszMz90kS+a6hqOYD/c+eNBsp4U4xB4Q+/hJzBUz5Vx
Z4n7ETJAG92qbMv5zgqesu5x7PdF81syxnVKhGT1c6gNPBkJnezeyuBNwguvT2K76h+tdu2b5zD+
UQdANvijT70jz9jgOXLERvE0I0+bzWOmIIhTd0O2n6zbyXoW870I+Knscv9nHK6H4K5uti1s2wkK
vf+mVHeW9WYCh0f9o1Bt58Cd8DkN8tuaSOd8ulXVfTEcyuymVd4jZVsOq8o8JdFW1199inglf0Sy
JHXHut9ABq/K3dwxlo5vOlr9cGaUvJ8JptKI3trkyakMdxHmIhqM7h/qhKq/P2VgA0qA4dWGt0o8
8tipq/wH8IdSn/wKX0V2rXM0Pink2xae5GMlR28AD1wuCYW8F5WjZWKcsm3MU5GcxXhn4JeQ3gft
KQ/YoDWUUsmdxTGxEQRY3a4xgAu0K0n24BqHS5JAO74m3d7CB37cpArEP2CLwGFHsP12P1O9CuRE
H4CQWpjM2B8L+wI+6IwMnfxSUCk0+ERPMzjHowd/6BhdqcLH5v8q1B+S/Cy0rxhTrGpZwzzBkfHq
5wCC5ou7pYCLsDsXj3n/MGMQUiSS01BS5WhREALCzQdj034EwDPDIvU3kScjegQIiE9zL0JJ1VeC
cWiEfUbtrfHWVoyfOdUw/ZMwcoesWz7jJteM751x5xOzbHSrqmBogxRcrp6Nfos+K5T2tfAxmR48
L9jOBDEJW2iemfEqtg1caar16FYeGMudU36lFa0N5TbGj9w8m/z67i7VbCv8YRR3NZloyqJZlMVr
Tew/MdGl0lBJR4ctKf9DDtDIKqBTH6Zn6dwxIUM2jLEuW5GDL8GbMdsx0222omv12Dcd+9frXtRj
cqe2IuTI9KweZQ5ZN/2APjuuUHySGcf5Qn8DjHi1aVeu/d6LymoWQ4RnasR115NrwTU6NSjFsJBZ
Cy/UqtR/WDimr4ro6FDss1t43/nZN9zqqO3NrbIOXoV0FWPt2x9kAhVwNrJ+6bj0MNBjI91dfU7/
bES/PqcLbkZIBrrZLu8HnVPnBpvyBkSFT2ICpWIytkEheAXW+Ccb5OsVL1ByMZ4G2dICmtsJCjRT
cNmGBmxJ8B74vqR1gGRRxEkAld3DlUv/c2z69dIXnZY661GaK/xYWXdUyEzYdBna1jfdOQLcXqOZ
RKtA4huMd9hqLzF6msj7H3SPX+/iovcPFENPUpG7aKnIEIkTsc0xRL8H7WvwxGYTT6TFiNPhWt3/
Tc4eV8ajwKTmt5B9XPx+pROH0NfjP5qVE7nPD42bbzVP2ySPxVE2XX+7RBtWolfd/hfjpT/87q/D
vq+Xv/jhbTqQSl4m7AXv0TPVyS64jz9KNgLdreVbXBZXSQF/SzzX0nNUUsr7C8OdeosDpb7tuvdA
VlyVnmSsXzXtKQKVaFCYhMhZYX7F/g5PXFLWNuq88TVPCQenJSpowIy1p9KbwKyx3y38cynsJgbm
hX/yk9ltWOLR8Chap6k37Lx2AgAQrJRJPFJsRX7yNYwmgyPSLzE4YojdjuepvTexBR7k12kEIO/u
lflkrsMO6QhKh1NLy1kfG2hD8eCYAQIeQ9n5xl6uTq160BYgprkLdd1Opsem+tWUewxfbZhg01Ns
MG3lHOn9+l7uqOdRvKTqr678aBnrJ+RI/1BLaFGhb0vyQRtIdljrzX1s/Kzjg2ielelW0TeiVKzk
6Fnrz1F+KkJrZWmHKrwZsN2F+kh1u0imB2lPW19q+wqlgMF5TUnJgQ4kaNfPGFmRqBf9qiAagtFl
K2E97uQtgjO4dvv0Z/c632G1LjvFgVzniYUMJumJN/O8lc8NsBzl/6/ad8pN/hTjzAnIsIp/0hTU
P8OfwzsKm/Z3N3kt80XBSwxyzW1F7Vey/BRDZzAnxosaOn7/2eeOrGmVfVSvIQb23YragHeHwwc0
Iav2VHNtJTvR3Braqvy97BzW6NCL1ohfixs1fmwmDvLarvzHFJ52t0OeU9yOa5XyHa+2dDMciKGN
fZCDdNeLm352R6gtr9KjiSh2n7wagssobZzdjoblLcTa+AmrUeLFksjpLUJlMRewbDF0ZJg8DWqK
QxfiCr0RqFn9lcW/rf62yltmt3Kw5s+EWEPrq/5NJihaJrJiTRZzEq7z1tMyx5xPRXQfJQcJSRX6
njfCh+tTWuyt4tagsIQb6NebstgHeUya9qaX7kTVhSoG7GfjT0zU9mNk/qyLfR4eG+tRrJjRITQi
+iTe0tEiVyuEnW5skKDKESTNfY8jOuWuzBJZUS3Hz/Ir1n+YNdyO9/XvkPCmzKmRNIvFCjgWOlzy
IbZLcz80mzzdTeM5FHEW62liPwT/1ApnpX5CnVsmW5+gjXZbEpPTbKXGg0OhNR6wYN2hZqodSdnN
uQvFaU53MIeCJacjBNUaVzKI8oM6nzWsrU0nkW8bKpXA+C2QwqUQIO5bGwVUOmZrqMSnjIFjV2a4
ER90f13zZxhsavjUyv5qUUL8/Qz5Q9L9uokBEiIf1xUL6IQc26/QiTUGnRZWbXZGUCRnjugybqs1
EuFtLfLM/q7Pd/m86TS36NciTHHdw1LvBs9KuwntaHQAg0iBVHA6DL00tbMabdlVwcQ3gObXu7wY
Pc1SIUqd2GTnZiKdb6V4iQYetWYejr6+tufMLXVoFYBMenbU0Pc7f39MV29gQaA+AXZKkdXTEPfZ
uZvsGSMWr8L2gALWAzFeLMcn3BIl06G/JM0AvP9K3Skvr+Fvr+mi/humphKHosvOQOSzXW/NcNsg
Zieo7GWpM9DniLXTap5vbHoTRkDJuJtOcFfT/T3//VlcvZeLmjASK1WfRpaMAm4bbwgy6NyUM0/H
lMFWJKLSHBEjZlQjDl/g5BhLd7Dn3MOXB+Lj3+/mm0k2sRNYH6gYGhsYvV68mTirylwO8+wsbPKD
8B7xyW2kPSlWH+KNjOHWtC28uVpZt9nPv1/5G37J1ytfvJMinBBRNBlX3gdPRF2bx1DwkHNoo9e/
RG/BffjRboN9i6SH0MltClQHAJ564EnyeBLPpcHWcAi2pFOf5I1wSzel32O58ffb/KZ1+HqbF69r
niK1bzUe0ELT7z+mX0T32NYxf7PIQlpk+9h5XmN94Tr2zYL9/FouCvHZL9I5SItsCdyYxafQOqpW
5wT/CiFMKYvkA/4ydbCegRVKczuIawoJUe3cgjCCQX2h/hHEA7a55rQN6SiLxoswbez9Nyu8Fwem
awskocJpuzXxKZV8n8FRhvMTjDrlkPZ4ra/TpCEV7Bm5bpURGqN2CxSwSSdxLY6wCqL3Gb3VvBGC
R01E58bBK+26/NS5CbEkIZMTxBNQEgv8paoGc7fJS63NU4W1PBxjw5PY7OYbv73vkrOCM13HkKHT
CBdGuVqgXNWtfOW353ESPYQNOK5nfcDs74HkE9hEjUocCpIDleFMb25aTbK14qbgMCwX+3km6+Z2
JIWBRq9AQ5OpmCx+DMKtOMEKhMuafyxpGpKjcpO98tuQsJEQbnjXq0xJ3NHAWjzFGHf+ISe9E3T3
cbdTkkMc3fs8Lrl/68M3uTiFFDuG8qvOfsRlY0ckykfhA4wMDXdS0h3LdWMX40Pbn6KAjAbmJFm3
LnoVQTKTyFZeibhVkSipLy70KCdmrJCi4oBi1Pc9iLcBgW7lrWE9F8XKDABB7e6jwf2g3GRYKvlP
Qn/E6X6A8ik6zCYjL3w0DgqJnBB3xbeKpNrF0n8fiDexeJtJa9F3deJThG1kejropzEc89E2802C
IWQx/GrI84SnVLpdhEMxpbRud7JrtdAF0ifTurPC32HvKKS31YRsmesmxTUmOWTKUuYU0KnkdZzu
WnE7G/uQdr67n+cfjIOMeVOPTv07Ek+TubHmzThBLOVHs9WWh0C/D6iE7ZrcGKnbqCnOGPB7MIGh
ZlGeNPGYsSwzHSMp+VUfcKPF/zVwfXMbF9Gq6NamgbB7XR1mOKBgj2vZP7b4rA6Uzk37EsT3PR4d
1BXSulB/UZSG+XrGNZi56iSfEyApEcdmZtOCwAeRLMDTr6B5SQg/pE7SQMGD9VQDcu4MWgqzcbKx
gp2+8NTJf1Cw9LRASl0lc4ranSKRlcsSQREu7VuBafKrMDzpw1FMbvv0AQ/dfIPPDBlEMNq1+8Ha
SVaxypIPQd+1mOxKZ4sPYVJhzUDKJTi0OqpYl7uxtoqrfSxtSibSYruurXM83wzK7whLDSEG6r5H
NjYt9Lq4wXVO0MBjnQAZU7jE2bT/snMhSDKzmQZgE0gUqYauHzNiWw0dxTyjB/HLo9RSr5HFFRwz
/2jgt5ut1fymlR8WqN3PH0Rz/Zql9sjNdbI9EwKuI00YvMxKVyOGSNOk22bNf3D6yeeABSd1G+HM
eHA/gqmNGJjjHTedpWQtk1RiXGPwL8fG5VH/eee8ABSEAJZcjdSd/ZqdwXzKvQCaDa1idCCOdwFN
GPYb7t9PiT+Mq39cVZFNiYiCP4l0XwucHgMwKQoj0puql4EtsElXHWisFpmUsIpTFR/dvGViLg3n
gOCCVvDkmLLwhb00bFyVDZEYdSKe5iMnofhbxRDhgD3ortz7cLEcWK80qoS2BI50N73wT6q1Ex6V
4rYjpZMfmKww+Bh31PHFavytDuc4fqZtWt5MaWCNuEp/o0eC6pjZ5dO8zn8SKbQbT8JuOBCeB2aZ
evHTbGBesa11KKVYS43Vz0hBVF05eehNAvMkB/9oi4RAzOQWF1eh2zTyJvDla9XiP4EZjlxFlxns
Krhxahev0BRmy8paDr+RVb4cuxpnSW1HM5EGJP0YhYuVzuiKKsOWPzZ2HGW/rpb2y1X++Ur/cxcX
8EhpxEUjSVUG/uBo3RoBV1K6YMcdhIQNWTLEzBREzavMTMJdX26qcIOkP8dPAdfLAFudadoP6A0W
AmDvivnm70vu+8rt01O6wE+GtraEbCkRGhepyghQN7A+7IB5GXNFRmeU1PrKfgQ0LOAi1lcKo29M
b7+8Jf2ChNg1nH2SzvXzzu4gag8zoXoysCQTTpimjims+tpGkkb3oxEDSzIEFkMZVCXNJg9ie63J
+IZw+/WGLnoxwYq62ZDr7I+YBgOWqfWCcCuHOybTEr59XssUaSKf2gUQyN3S3MfpXjDcALCffrZG
g+QtsyvO8Wso3zfkra/3dtGBFVFVdVLFYlqWMz44aXjQKnyYega74XuTIwB9rvO1SkEn3M6uWuLN
mNpadsCLAdsNlJ5MwO3auodGrNVu2F9rZJcb+Mtq/8MR+NShacUoW2FBixhgN1u4MBTUwZGwKnYo
ISoGO4h2B7dQnRK1v+rlkPtSD/8g8I7FR1W43jR+21tD8SBbQUZSiYHU1z1VKSYjlwUaBAwGdE5s
UCIwouJGgcuYOnDcVBUvFFZaEa+hTJTleUwRDjrkm0nYWwEfuVL4KyscmNZBvuW7XfruK1/ht4X6
p5u86GIApDoddcrSWSaLp+MonSi7lihgkp+WZApc/HCykZjyYFDqdGyesqtho3Zl0/y2rfz8tC76
lHROtFhVwgwxJ/V1deIExknjaDT4U7kVNqkEbBLExa6AamDNzK9HAsNs8HpL+U9In7X+6ZFc9C6D
qIRwFRPuBLHitsQaoeQAJGAOglkIIxvjruxV/jMlNIurWMM3Eu+vl784PeZBzzKEFRn+TwCfmryI
u0lRTJgo6B8FK9pmpsKYPHsVN9VPpaCJ8wkU+vu6+P51fIpzvLgLS5gzXxaF9KwFKMwLnW2F+SpO
BeJRWoHQQenvDQ9302LrI0fDiPR9avf45BiGe62d/EYghiUW/T3SJU1i9HaxNiZ5ijR/ntPz/C55
7QdTJmmf2Wa3tXws6/wJ4A7i7M0su4K+rrWbWlv3P5Nqm9H4263uNI6u2NqSQW4wOC6R6rpi5Rbp
j5Q6J6m32m5JXrCoqw8VQll5oydHvT1tmu4UG66fO4nCzPbKp/eNEv3rr7pYZ2YhpGobjcxvjgqy
v/cwfiyQuOVIlVBVr6Z38MoAFPE3CUQJtdhu2tJPEQn+QcLg7hrb+o+05GIH/fKQL974JOVzZ4lT
eo4BtqnziLobYaocmujYznu1fRLD2rbkjSRHR0mAuTLTM5jBuqnd9se0NyEXrdKtHm0l82DCmRiP
QY89s3HTdTu2WUnaxrkDkJprNANUQ6BkhrEeKAprL+761d8X8DecVJ6uqZNuQ5DSP2PFSkMYZhmv
J8T0TPMfhmVKuzQNs9v/qKvVVU7fNweQjA2QsWhl8GBXL9aoUTdVFC9rtKWC4Rh0LJXcKrexU7ZM
qgpvGFZztGWOLXoMtK15h1hAkIAUbHFVHq/dzzemKliCfrqfi9WlVXNqZqm4TMcyUAMOwnBAoK4Q
1rBEdK+pkfuE4Ikt4wTWviNtJ+Xm7+/gG9vJr/dwsaQqQU+zSlmW1Dba8BAqfCb7taFuZi1cIcia
xgP+1qSKbKJqzzlNITprRzO3aQ+lzGESgUCHvNLpwKRCFY6KMTCioWWAs2Uc4xMMqz3Yi7Bp4od2
pIHQrnyj5jdnAU/R0CyLLAqUmxc1WZ5JUmyYf37BaK1RZNWMdRjxO/pT96P5EbY45NjaXnHYRG44
uVrzpsTVqT8Lo6fkr/RGDRYHnZfjJUz4i7Yq4o1xE53wC1CorEVbC52xepDZhpgM0dDCLlQ8qT9Z
0atVOPlz8zJ0NoOKWXBHHRoEe5dt/E5P5s3SDfZ3JgOE2vFDZzCxhuh28Ww3pLswuFLu4cM2nja6
wmPWUc2D3q+E31bgCYkDc0RmSrIr4UfSSmHthM/RlYf3XYUvywq2goitJXI8Lip8XWUSz8eJ7WO+
BxG2pX4HnGTX3Umwod8p/9oINM5x7ZSurwHV38yHWX2KgcWOJvEX82L11fmsmGYgL0aKos1RCga4
fAaLzEkm1WONAx4QHEpFO2ttX8AUIWquPYJvuvkv93DRhCmGUfVjqCxfYYGcL/MYxXqy5E3aT22N
m6ALQca31WsRNN8VESTaSYqqqIhviVf8WnuGWOAIeaumZ+D52gSn3IKK5tpTNe+qZQMYQE4Ct4OV
uE37n7kIR3dN/q7zXxgjf9MNf7mViwqz73zJakQ9xZrh2LhKzWG6k7tDQ7dlQbcd16O263GTNQEo
UyZyi/Xd1d3w2+/40/O42J0rmCGWVnITxMkwTJ89MdsMimcZu2KdjgffvCm2OlYVKx+iYlRujNz7
+1743Qjpy2O42I/z3vAT3dfSM9bqcIfCY6bucnQjorJaTLEpK2F1a5sW4dn62tn+7WG4BBxi/qvr
hvanF/7UHQ1ZGabFwlXQj1CEtyCEtuYKx8nJGFhd/e6/XfQY45HoCEsKBOLr4otn2apLPVuOXthp
OAH+mDeLmRiQggPPHTz35n/7hZ+uefF4pT5rElHhmiwxEMoVqpO1scYRhgLKtW6ta7Zhy+ZxWS0B
8Pz7N15sLoVRSnleQT5Jt+VWWKEN+aWS+buVb/F3xvXRmZ/UZzUDFd9AP/z7WvpGP8DO9unil7uK
phEvZcG5sVo73RY4xDbFoWjACotflq3TLcg7U3jHEFQGbO9dIdpShEU0xfJKxoDT2PXjVqQ6ZvfJ
Bg/S+ZVu7tutf8G+LOBjw7SMi8djmM2s54EJESvFgucALYrzy1/nTgtdlsjrxsHZNDK3AiYP6yx9
kIvNVQDsm6Gp/PkeLp5SksnzZEQGXcPN7GVQDzIvhr1oN671Tms3uTUuXfj5EtqrJDvYMdkip74+
ZP+2FPt8IxfnYB9IoR833AisNEvHt3U3Ok22g4NuZ+sx9N71VaR96Oofn3hYQtfexredxqcbuIyA
a5UoMasMa7cCeFXHl1ZnErYX8ruE5Ildpp5KCPOY0yS2uU3QsbVPKKUQWGrSRj0UiMuJyrS6/wGy
+fx+LmurOK10xurWcjZ20lqjZu53eeBk6XpUNwgBLG2X8CFBO+iSxwyNHJAxLuQeCJKPh8sus66t
2u82rs/PaanxP22TbSvOihyyatMt9JTXFE8RSMR4nXdO9lCvBhjZpTt//P1r/saQz/jyHC7O6jxR
pSIsuSrc4XohCP1ps4MbZTP0myjctAABRCe1TktG+cnYzwcUUyGJ3ggcbYlQhtCWvPo2gRrBCMpb
eIDgN3N29B1F/TFQ7TgynIV8Dyml+QDBMRQvavCa34iwFwIPLRFs6OubgPzdoatYaGl1ZRnOX7ZE
TcrYq/fBlnSoPIt3v/QQ3g4QRQt6773l43lo1RjL62RRBtRiFZMdJlWwmqhEZCJIh9UdLOVkvLZ5
a9++6E93dnFahLps1FoIulG+J+gHmbPpySboD425L7t9hxxmtGGiz14S3hXiTOLY20TKRA/FTFZ2
Yr50AkV18pXXeD5PGKRlz2n3QkR57xTVbc9EUWf6SQTDzCcvVk8d5tEpISL5LYHy1ZOf7yMU5e2L
yqsDzdFhQiXtfRUexchO0p2hu0j30h+EngWbxfImFFdKetf+SQ5A2eqpMaQiyny0HitMb3pbSTaW
tBuKGyPeoEvMzVO/k9MfieEO1JoIme7IldWt4+tcnsx6K0NbzlBbrpGaQX6y1tm4Fwmbwnr3kUIY
VWa8wfax0Bxs2BYnUGEBKrvfkX4wjUNrPZjjThe2PQaS2EMDsa7DZCu54qaM16b2iBIBNlMC1or7
zDqtD4gwLALJrM0IW0p0AokB8g0Zx5DWVXUbSecxeMgTwL36SYUEYexhqA1njEMIs2B1jreh/6KV
v3O3mg/5Y4xcpzr//Sv8/sT6tCQuTixzjKg+IxZr+0IID+GojIvo2o37jJB0W/ZaRPwkDrH7XLnw
8nlfVhKfv5KLY8pMhqArU4BPeS2DStt8x7fWm/qO7zOfAX6r4frKFa+t/ovzaK6jRJIGfmoFL/rF
J3Um9qbCE94WT54W598Vr1a4UrR8o3Rnm/vPA9Yu5i1pNygVhmFLhbawNlNHgKm6Rj8LoNs+xo/X
knW+I+hwQdIb6EGXDvTiZ8rpqEfErGVnFlYHrF44de2k4Tq2Np1wCggo3oecKvAB+h0x2jghAxEJ
6BmYO7JIoWgSEZ0QGg8l0g2JnY/NF/R8kBiVdG2JN4Bx/wUg//3L+fdd/+nsPp1B0zgEuiQuw0Np
cYbFgQCvbQUBVwTcJrlEcWarDoXKtddz7boXSEcDvS0tg2Uch35OXo0P02OxjtY1o11Wv+L2/03c
1rd96qd3dJm2FbR+I2ZKucyVILYwJyXiEtbMFk/5mGGbwMB+9aeMVzcmJNzf9buEFPUZBvT/9E1Y
imXKgHf/cPNWkjrvmh5WG7MHCDkPIHbnzC5y1KHgPrg6riwHOc3fr/rdyI8l+p+ryl8LDmrkSh3C
/3tVH0/UJ8RUGi8apaRXMJEE7adR9rfzWsR/Di+6cv1/SHuv3cixbdv2iwjQm9cgGQynMPLSCyEp
Jdqg919/G3Vxd2VG6mZsnAMUCmsBWUkGzeSYY/TeegfUsLjFagc6/eVqrfjzR/u/U7qoRrqwkFPF
ZJCG+0uoXQj29eugeRZVoOZOuD1I2sXM76CNkFLcs51N7m+6A+aXPOeAWzCVI44qlgJ2Vvvfl+vH
PbQqAuAgwFphP3vxRldN0CfnkMmMNnfZivWcBKMfpz0G19WMuZoey+W4jd6vHHber16u0L8d9nLl
0lJNzPKEw6brgQ2li5V9YBxE1LRj4RIlABXVvvZybTb3HcX193GpRUTaWDySF58k+mfnc+B/vxwg
fsmSl/KDPLnysMI1WaWHmJSuyiFOnigXJ/tFLDdCJ3WwS9o5Z5D0kbDQMI05VvfYzPUV0iYk46Hi
1SMU7+hWl49auxtk71xtzqGHokUrWeUIqttGCH3GU5Qc9PQeQfVV24zx13JjqqhcTGL/ZMZdunXx
25K2tkw/KpP/+RpE0a+c/ljSu5N2yDFe85DJNsiIQnbbfq0YqPZ9u/1sdA9NvUFXNXbVmJkk+gZC
AVa6tJSDTdV9EaGEqgwzVOFI/RdpZ152jlcC5tKyfGPX7CU1fUhV35M4bjcNkOLxJU1f5ODQTswi
9kFhrPrzBjPGWdkkEGplyo437RA8Wncd5fVX6i/6yQ6751K9x8hxklsHdwFLdPo0FoxtfOAT0PtI
R47fkNWf1UfCkqWSFdzRVexI7qQvp2Kra/j09F/ZABAk9FKOCHd9WkTPuOLsUl3hXm0PqL4R9I78
0WF4iNWXDitTNrwZvGatprtaTTs1sv36HojfgJvUMvCXeAnfc/GWkFC52FS0AzImyCVAhSQ+VOp+
ClZWvO3GjdS9tPU2tR5VnOVT3i767tOn3nlJ+sdY1RZZ+u4EpWv2n6lJBKkDUeUsbGlqnN9nZhfa
mXd9374Xyb7WDk3vQi3veDbxgKGgyh3hZQJbT3s89kjHCF8HhnSvSDkp63XRtn6Fn8SMXlkitL82
/fNzBRdbFfkHOfDFcyV1ep0kgYoFc4Nc0UoPRsgLYT0rwpsWvFd45aqJlbxa+R3Zi2sS5EUsunth
IPSKDoUj2Hq7DopTr0iLodnH/larj4n2UflPlNyOnz6IRg0Nbok2sbgdmQdjrZL9mLCTW6hE52HZ
ALVAXxcpD1P62MYvYr4GfQAWLbxK+rj6ay9qxwyjohUmYsIWuiO7wAiOmRUt0gwwFqd07kj4O03N
KgqWNS4Nyn39FsORfN6wkNdv4f3Aqo5gdhessiWeYojoN9m4MKZ10rg9D53I9sVnVhNMT6XKgmLj
hSjbjai5PJWVuR2k1cRLwxSkwDHitnjBQ4Wlf77H/16E5Z9vrDUzzyWVpv5FU7HLzb73/W5eMIxn
MXVjf11a4gIz8XdWvRlvieFRPfCsAjl4hFgjsEKVONr53XU63nfD9I+l+fsx++9sLjaQEWi8luCA
5C4zyaYbnMLHeaLMZ/Ue5K4y79mzYqNienWU4MYHaI3IyH83NbhDxZvk75AusLW9+oX8aVlVJIXQ
MlOj6r2clGcl2S5pL3CVUFvSzfYEcwFPpHrv7Ih507RE7Zm6/Uqfrtyfv7/NXJHfj3xxRRRFYgTa
mAkfSVZHE1NRBvZhnZZula3m3Pg2pL9VTCdRekfge/WLMj/ql3fk9+NfvPjlQIyYIhjJXe5OS20p
v7Unehx3CfaI3jEQeDqBHbvRXbvSnH8/mn9vNC5++sVbqMeFVWY+P53cv6nZBAZeupPAzjmj292l
qMskFgwRGji+WeuhnAOxER+tx+6Eawuia7IS4Yg0z1KEmU4+Ve37GSeSdJNEt+fpSbMnYlGW5jU3
8w+vlEZ3VlQB0WgSLaiLV0ocBKsb6hHdEcZVeC6Wh7SzxZDIhGJgFVlED/q98ooYmJnjaewWZ2t1
9tfyKvOSa0/u3znAPLC/n8zF8xNbZjK18lTM4HKf8vJsCx8IF7fKEz2CF/FX+JXTr8bZARMHAUGd
HhAvowC/cjP/btZenMfFcyQZiTqk8VDcae0CzYe8mftpySY6oSjxaAeuiW2CBcrE9H+x+fv7IZ4v
ArtkKlyCMS/HdnV5NtKm0gq+XtV6jsWGzCL5W4xOs2sDasyH8EXC2rYgYSq9uTpEmevnP9+hPw8/
ry6/7T3TMYlDNVGKO+BMAKPEzA2Iyh5dhtQTB0dFB2/jJbJHOJkbhfFy2bhs2U5kMv37lfp7X/h9
F/67EBePZiMPhKSrUsHsNr6f8PZ1i/ItDJ1qN+3gnt2x+9Cd81oc76q9wfuE7/7azPD78f/X1bh4
IsOuD+OEqeGdYN30og2GVVqKysagVQYLW1yqmKy8UN2JgI1xvOYm2vHJTu/pMmjTXgQ+Jtwkt2O+
NYPTbF/BAMSTq99KjZtFXplug+oho9QG6lZ1e6E9CpUt34Umrqqdgf70flT2BH7sgvalpAkxUr+1
dice6NxpqWMFB42ehBXeWxIhJCKZA+JbpGJEEwTomN8T/Sw+EoTCvAfni/o0xVuNbh6jKfiWwlfk
v0TUs6084LzFtpgshv7Q5YSBPk/TmzDdC4i5jiRp/fvWKn9/yHnITJWmjKLqfKEuXjDqMaENTL2Y
h1fDslpnL4X2KZ43/X78HN7bWW+PBXRMoSC5urUQXjvJU/b0AWjJHhU3Jz6mfmrIhyddjrCm2Eme
rpzhT28hkg/QqAShofxQ/nwNVD+NwrjgDGXowPVbF98yLVEZ2Nwq5DItWt0mkT4dfsXdUj0qtwhy
EahjdiDPC3tqSALtmyg53RfBIewPWTcRabD+r6zWNXxapPuphivSraXYK6+d+0+v8O/nfvEKJwwQ
ZLHj3ENIb0tJIUTFRh9MXTuTOvUKqkjJ/2k98g7HPXbpG/NF29fLqlpgQUFropwgJ0le78BMXWEW
n14Cyc6J3DVRzjlMbq88D+z5/lp1GEzTBSFmVTQt+XKby+NraW2TxnfjSVn0tmZ4Q3Crh+Gz5dP5
voG78guGT0iOEJEWlbRIvqhZi3FpvuJmgQHD5masd91HJu0gE2s6VNZ6Y4qnod+K0ktmHeiyi1K1
rMr7lujHElNrTWf5eG52OCwojEV9ca7sUDgZxYpG4NAdxf4GTHnGnlHv10l6RFvTGIuKmirm/Gak
NX+OOIHZwVySaI2cEBxav29Tt8Ce4SjPss3G8kYA7bNNHpqe7MAFwJSn84r6nIg4/k3G3duc+E2X
2Unf4e1MIJmejD1KZViVlrwoZU+R5zJKJ4ieh73FxOIqbAyL5cAGzVoiIU6BqpmcD2o8JxjutTkl
WfgqW1IoJjK7oTIB/3HxuLQKM0YbgT9QLJ0krXKRUxgFK7LoI80ZE1eS3WA6NfxlBJtGhGeMGx8I
ZwifSQPu9dUVaxGrFYpKUGgkOJ0OcbHuSigrIRx5nYkIfCT483DO741uWea3ZfDZxl4bA/VyNACN
1baKgUCtOQN0HgrEoHsuKnGAPHv+gNt428xhtHZR2v6HHs5bDEz0Em64L2GDt9fclof8AC3Y1m9M
YoAf8ZxQ5iqUV0eAU0iBfXsOL5bbZfCl6LtC37WwPP3RGboVUTChjpfMC+XtIG+BAFnKnRCskjvk
FrcYjWTJ7ubMxXlA3jCLIihSAE+0Lvb0PhmIOPpta2x0XgQ+xOVCV9e1+FHLbsWu1toZtEld9Fr4
FxzTFlpIW3Zql1sGIQ4o0MKJhxV/PfuwmBYZVqIaFZm0aB6so0Y4yRb7PlpAKPyf6esIFih2kYs1
L5G2xlOLLEUKV+OqfRJ2JX1SW1lnN2gYcarZdE2gf235BM5SB5ZGks6X5jgDmcx98FgFm8w+Owjs
gMOMJ2HJNj5MgNEtOGJpLlTxg7zW+lB57ap0+y2IuwIxFuyK7OYbKWOs7xQXjifJAN1zTLk1rtQn
c0tqQLNobhQCVj6TYBdTLr4OypYJaUEnUG3oIqnb7mR9YXAb6WV6pCDfl0d5Va+GpfCh3Qm7flXe
FR7ZjYWXL/u1OC07tqbLZA2ukXkXJGNcOulqaJZMQbi1KKgwPeyEZfiZfhYbeVl8jTiMw41y9G+T
AzHawyukVC1Zmx1nky/9dEetNAtPZ6yBOG5FAjRUO8fdH+8YcEFnAbeIBCff+I+kTNri0QcxvK/X
mZsQ3MyZ0w3jhUI/tQY1duI1xz63s/jLSmb3kcckILTDFfZFR75NvcIbvHrNNytOVhOpsNIJ0vdr
QY7mLJflQHStsgNxrAhE+DZkb82bhJ10UXnha3PiVXfk5/ANjvh+WJXsHLYSWoAHAGF3uGGSte6U
nu98UBHa3HdGaJvOrdxgHXjdO+cSzE63BNssLTNtMTf8jmq5IsfQtQZbyR4Tf5eCTzb5RHXl+0z5
noCi7nynfsAyvo6/6sYbzh52f8LDqO0ClIXSzJ/EXqWDIWBTD4iuXJj3BkcYF3K1QpUsws3PiV0/
H8nuWFqZU36E2ZZxLkyPnqDmx/YeAEKlO8FH4aWecCXs7W9pA3svw5RkmTA9+AWX/Z4By2OeS01M
oQiPpNuIDwrRLky0DmxbVNrmwg3fYDV0q9v2F3LJd9F3GOLzFt6QAXvlW/ZDbfPn2VzsBKspHbIp
qOM7vkwT0V3E8MC9uyfA1HxA6cxAeGhcmhPqp1qCJiHvGrALhQ72NnKLQ0AX5XfvMF1G9ykJaoGD
5HrdWleu2vcn9c/S9s/zvGiks1eHSpZz1ZQAd5xDIq6+yZRFOXm9vJwRycTfkejMppPnR/HEp2vF
9ffs/x9ncJkcAdOlDeSBK1WRLONBx7kDYO4Qt8gjkrwVH2njKC/GfbPsDWdyul/qsGYsf+YlB/5q
Q4BGJazvYDrGbv4M56gqbQkyQubi/pTpCEE9ccZ3PscsyJqDSfzKrf7/uYSmhCdhnkboF5cwLn1f
bqs8ph8F2+2LYCOwbKeOPIJwz9je7l5ZYex4c+3K/W3o/37i/+fAxsUcVUijoD9r55hGCwREc9He
SFvBVR3lxKwIBExl+5Mznq/1d/4uiudH5r/DXswHz51SFn6dzVVa8jajDbRdvpFWpQfJe5/vlK9x
R9XQ3Agv8u2/6/Ef+hR/Hlr+sx6PVGnIZJlLne3yt+yo7Xh5EuCTB/+lWGmn+La9tz5jt32KT+o2
+vhfcMV+LFF/+/GXO4JwktJi4prD3yBR7cSLPDH+WSA0DMBrH6dbVkvKU+A7ZEpY5YJq5Ea4IlvR
59/59zvz3y24qO0JhBRzhTQKHrlpWWZUZVvmUX26UVAM9c4ZKqm0EceV/xZ8kwBZ6qxj+07DHiPG
cNTWwweRcGxXFWXGiMBhTqpt/mUdhnVmvlJNJgO80tX8i/oFi5LxoL1S2EjYoLDup0zQ4SuTpV6w
qWm8ho45ZW85PNUmK9WWFy/Klqz0gN7S13Z7rUP0Y5vt9yfwoicgBmM+VRlP4JyXVPyaldQBzIjx
vn8dH9rP8kamCx8viCStazdXdgJuYsBGz91N+Kqt9ZueyJHD8MLlAMwgF162MxzxKjtZne/Cv+7S
RdugNcxwnKDQf9s4xUejtYsjriUG3Cd5tINHsXOsXVwS+xzfKMdsZ5I7O9+W76lz6qo5AKo5Pb3k
C0HwNQZFRNH5oqMPRe82IoPZllk0v/TGLXUXAJS6+l/kNv30rJnszyXJsAziRi8u9hCMRjBqRfT9
K+ace+lpbkDBJXWzm/rK9+hv7xFr2uzVsYAR0ZDUL452riWTVFO2gPGaMefU8HjS7/G/csNW64zY
9GjRjkwnwfOvUmEHX5m9tlAtRQeaBBHuc/FvEuc254RLyAl9R4sd+iUEz8/PfqPZUIHUaZfTeIUk
XLiQQbLcpsi/tjz/uFj9/lMubr9e/H8/ZfpuqmKNB7ty3xz8R4vm6q3xHjKSfRoPwxcVu5Z7U7uL
KbzFYHFl1fzxDv52TS/6LHlvdklUc03pUkCIZE7oqniNEieGkaR5urAao0fkYl299DsPrqiWL7Xo
2NfbMwzdmRTYvfz7lP6WAF3c5ovyKCvK0FQyTil7RhbW2b1Hnqqdbif6abZ0E7rXOpo/zml+vxsX
X2k/kHtFaDnisBzQ31HEAiki+Y9NMagTGC2VS89sLusd4htswnpgDJDkYisdWryD0F/NUfnbFPXn
Rbj8fmPwrg155JTmmZ3cQSp1KFkDN6bMgT1rQvKND3qwztmiDr/07kVV9/noRTllIxVSDRz6fSIo
dVbTnyE+YeO/l4R1NT5HwjbK10qwMfp7rRAWBTvzdvicNGjOV5PdfmjR/vHOGhcFgXIuq3KU+B2T
BcHP4fIm2NrIiIXvScMJ0IF6DycvyQ9kWhDLt5h33USSudf6dT+/coao8bAzGpQvR4NxnoHSzb+v
aE/Sgnse+Z5t4BlE/dqEML4VRK9EXuxKqVt5yPNV75ytS2FLYkZuLq885PMLfrn+m7+dzcUCQCu4
tpKUs0nXFf6/t8khd0LJHXjCOME2fEw3/tO8ox6vzsB+KlMwXdBK00xT0y5rUi0S5UGTkvnR6l0J
UE3jxhKJnGRcDqMjJZs+8HBgzjEl80yUUiZsD4Xq/PsKyPPK8vcV+J/TuHzCjTAbzCb4vh8i1Au2
w8uE9KSJQUpmwi5eGoUrwx1mlGzPtA7qdstOfml40ICb915D10iC+uxB6r66Pv/0ef7tGl0+tjBO
ar2VuUa12+xol6nmM3rkXtt3bKuRWQ+L9iWUX8w56GleC1LA62sjdmg35/493Z7/o7EPr9J/982Y
l/Lf5i5NlCiVKHBOIbyEGG8EnutgbUluEGwSYYloIQEvldGEyvMNOkYIzDn0Be/f9035+cn9775d
VLltHZyzCs43l8aId4G5NQHfLM7FbZg9l9lt29+PUDbVV384puNt0YH9XorCIQSFFd3MTqKYJo2e
IF9eVaVjkuMTbVOfevIURxSHJVgIN6SMXF4b2v2to5vXVLxNZEAw9TYu7Sa13LVFogkRXGblQ1ue
T52wkWQHbpcNQIBUPwIAHBrYYGjGZeC1/G8yqBdNbk9MFa5TFX68kr+dz8WH7gxWRKvTcL6SCN/Z
8EMxmLvwlbjwyYm3sTv7Zxsu3bd337q2N/3xGf/t8BdfvSDOsgYvWDQTDKikMtLQrNt5Bg/YE40H
/bz66ZpJ/2+7JffAQnXDg2wg8/3++P/2EKdS4bdWZkR3wEhoWLNXZz6zzfplKXxisfsQUsegv/uV
bgik8Otti9o8DdbXAmj+Tv68OI/54vx2Hlk18DiQBQ6zun7L6K7x3tjiWqUv/B05Ss8RYcv+3+/O
j1/D33/9RQUbdeM0y0ojNifnN71ehsNy1s3XzQG4lbqEk4+iJqIbDK9sTqMu6f/1Nk36K+fx0yfg
9/O4+Pp0ehDUUsN5zNUFCb6hjQSw792mh63fHET5LjcfA3Rqpel12jJjP+HqnCLvQCJ6dUfbu3xt
Ei+Ot1izG6/WNqmwCq+lqP9wl9BmIeIkpVVVTeX7m/7bXdLTVmtSUy2+z7NDaQu7yaUIY0NHr9QG
WQ2FBNbolZ3GDyUoxzVESRF1HtK/2Ey9QUaFpDDiDqDtaohsq1/aE59H9siED6XLzgtY8v99U37o
Ff150IvlQJaqYqxrfiy8zGyNnjCxnPDju/ZdVATeC27ERtXy5lRnJA3i8srx54fvzw/yn8e/WA/i
TAjDWpK/hR45lFDyy7yAMUK3hFxv4AN5CBB70W33EhRU8vr/7vD6RceK7I9KHHN+Pm54bSlAckNJ
4CgI/1unkAl8WffFi+xkXqAepPPblaP//Ub88eP1izrVBJ46mhl3fFi2JZ3DJeRjE7+PC0cJTDtf
hhaktRNZK+UL2AoliCas9atctx/vATZ0Nrf44UkR+HNZaoLAGvUafUtCtozs6GxxvdwrSrbVLduP
aT+8Da+0rgTPr4//vgTKT8e2FEmH76Gjnr4caJcdGINhrHO2gr07PubGMjO8cfKGYlVxAURC7JEE
0LA/js+w9wZ503ClkJjiDeq8MnK0T/hXjLSa5Ogrq5Lt9bFaGgwfnlByyv6s9qw6999nbf1w1ji2
sZBiNUQy8JdEeKrrQSma4s68AcCg50er30bBTasVoMZpAC7qLaB7N/NMm92dU90jowpXZeIwyjS2
auZEBH467bgQkF0gy2IQ8qyAtV40h/RwRg5NnJPhRg+KmtqSGTnN+YaxqE8cEHthda2CtlQg7Zyf
h3fzRWn2U+7491CHIQnQFSehaZc7+nuDIYEEF+VT3ZnvaHblaKmMmyZx1KfqNNULfdU8qNGSaRhB
g+fHOVe2Yxp8kB7AdKab+lC3rkwq9sAs7un8ETwzgiSL6ep+TZmrt4tF4I/LebEIJYafl2baFTPD
WKwW2of6NaACxW6A3Ou1pLA1lzGcw5f8o32uAQlDH6xODWsTSoEl+tgZfDRzW3xbhtGxr6jgo+UZ
T9rLv2/8D1JCXdFE0RRNRBiK/P1Lfvs25P6k135UkdF2Mwek7wDiLJTtsG3e4ULe8FBSwSz77TXt
8N8ueVNXVdnUZHgJ6K+si8pBFHOLF4jjgl50u85m7zQLJ8jjcoecneO1gvvnA/I6WgopfZbyTRD7
7Ydmfqv7DNkHwj9R3oXaLoNLUTqDGyW3QPjsa7/wh50Zv/C/AyoXK7He9rLWGRwQKIz+HDbPPSK6
nuzjbaGvo9xreTTP9x1iGznfGYwbw11vMNJQeWBUQs11f60lT4hZF4TUjydKqfbLksorRcwPnd4/
T/Niye4qsatKixsh0hvtb4b3igQ2zmBuY9ULU7dzb+4B9/BMKOTZ3ZaYdNDO486atyGQUx2NDj3D
4cnNcg8qakHRdVWl9sMQi/NE9Wpa5CxK1BV/runRUExmIHA5c43O7MI6jK6AZ7R8G1nIx51K81zH
NRPDcklObXtIAlQgrbxIkeWDqO5WQY/bCINVnOMF8D12AwUebB9HB5/iJYR7QnR+0SFSnEHZV8Gn
gPFEnrHCZKCh6Io7t87XmrpItasb5R/qeX6cpcxTBYWQwkt1aH/2YyWri+G2VJdjtWwQZHReTQPR
xeKzAMo62ehBE4swyXldgEl8/YH9IVp0fid/O4uLelYd2jxp02Z+J+HpkrNp3IzBnUHUijQ8onMP
Krh00nM3sqyXm7O+h5eYow8yfQCSETYSzB4BlP/xbIv4ZGEgoHi3lkE6rmIEpW32rg/5Iih358yw
5e7QiahTclBVBGrcJtZNB8G2SFZExWkdXHOWwNRFHkIsemc91mlpd8XDWXrvS7cu2WwSfjZ+jt0y
pfXWRKuJj0NVPRCvZj5lutNnz8Ownkk7YCRJppo9IjsD/g0SQCHY1LlD6CDzecWdvlt3X0Jxm2D1
O8MwHdZEhan6IQo6W9Of1FR1zW7fo7jv7/33aKnFLreA/oSCfACQi7kIsdLwdufrFLWAG/WzU+hc
ArdeN4x3GEDgUVlebcb93XbWUROzjhIIKzI8uGgikJ4kKP6ZSKxyuombDaQV2RtTt7Q1614NyTjo
7wNpmxlw0sm0l27q9lkjxdJyUuvzrN6AW0J4c6UClecF489v358ndbGyG1kdp4LOUzSvdqwhdjl6
aJay+95j4I72hjQ7kLGto0JfIehKmHVLB+VKHSb9v1q2P09EZXeGlcs0Dcqxy03yFGVCPAwpY5Vu
WxlrZViGayDe1h0JD/VXITmBtm3RgyJv3JnArmEWZQQYlfgPRYRhKf0EJkJmtK4CdzgaxypchTfR
lx+tFfkT42JGcY0UVbwZtQUJZOZN/tY0PF/olZZtvo9M+8wiGs/JKxWt2lUuLtRXrVqpBrK1EBEt
8kDySaRTn37lHDAUXv0RvN9xYppmQo9IrDvNWMcEwk3wooNzeNunn0n7kEzQ9rDXGisxf4zD1pEm
89WSHoX8XpN2QYFCRnyRynUaPgTpp8GbCxULF0AKv7T51MMnNfmqpM8itRv5F2Rxr/I35tmTzyFY
ADd9Vo4BHA9SZOP74O08Hrg4+Zdf2BITPWGb7uLKab+wrlIZTncNmZVAo83DCOS5XM/dTrTi8J1B
S7rtydTBhKvmQvM3UaNgcHlOJIKZF5iaziwNTmuH05Gj+ifKxQAI33jgHgWCthDKZ78EVmusxfip
xVJwrln41UWuqGTVA/ZnINlkLxrc4bbemTXoQQFXPenoX0p+E5rQER/E6aYjF9Lct9K9Zh4GxkDT
Ua62TCaRmbVEmdklrWrWO8zHhOqJ1nmpSHSNjLW5KcixZdhqV3dJwR5q/vKle9Iq2+LGQn3UrmvH
X5298UEcFn5gl/S+UEqjdVlPXwFsD0QxxVbAkILaqHTxoOwZXKeW02a2Zbm6w2SMTom+hrlJ5xzT
RHtE4n0nvI7HnOi8FRwJaq/gTl689Usiidg9JkS4SNjnbhX6/3Qrp+q2dIJqlWmLcifpjriMiYPN
GUe4AJzHZ74cSJSymAwhT+cXwNgmcxdMwUG+r8VttyHBktEQuXOInHk2l/odmSgEcYJfv4+O1le3
Z3HUvorH9LF8ZqKT5twboPg2YDglf9R38hFeCJCQxbRS1xpZvkO5P+PGOKnvjLgoa9NlUq8r4Qm5
6/hRfwwD9u43RkE8ebTJK7t+MYk5yvYB1PoIRAZlYOvNV5KZNxrFOCYjdrpV9RWincxy9MY+w0JA
B5X6R4qlfmu1D+bhfG+cusWwsPharrhWxVfnyg6RC3cowdPFCx2ZnERSXjqodtlLVd8OPn0ah0wY
6ex104odGJMxFHQM3uWX4V0/0reh9rKaN63e9dYilE5WUa4sAVVWX5CTHJMVSDQAc/0V556GB6t7
neelD2K5TobnWrOzd2k/0YNNYicfj3WJS5cur4GunqFJ9JQQoocB5ORLu9IgOGrRIHZ70czlFNts
UeVhrbUP6VveuGekmda+r9Zg+KP4VYie0MBjjePoprToAYPWLqN4nirudqota9j/1XOCFu4RrauU
OwoqrHqebxcjstJ1LzkiKjcZvIVNthGD7mFcEEB6jl+J/lrUknivcyXD4iOcVgAnDIi6gktPT6Sr
QHxk+5ZiHEHOVOFlWebPxReNJJHPteE0j0nthLdUY3X2kmqGm5hEuZ/0HbJAcyceqi8JINaw1R3D
I6hqGdzThrLO7sgVJpGiRC0Bon7ItgWq0+oZdL8kekq949UZiXyoAezVH4Zlt+ORZ4UNpHI7S5N4
LZnbc78GAzw6nsNlKxHmRDr9C0m5+bDUm5uu8MzgI1D2QCWBmBuuOIirkC/AgKBBCAlWeMySU5Gt
ReUuIsbtFNwIb2csvazabCXF8y2KB9R2JNyWsZOBtBPIJe7cCbYCiA4Nl/Tw0XElhRqNP0hrwOSQ
+JFdQuhwU7Rn/NPstbi5CXwUVejZqZZhR0XKk6UcxMETMoIqbzrzJYhIVMWHULEtMv3ELoXU1Szy
2ZUnnZZifzJ7CIyUNt26jD2LL1FCnGzG0t09yudbRT8JIqXTjaGfeMTEfkOIbURcJ3kHpd8djY6F
aHpHmkaSJN7y3BljRwO3w880fTq2LZ+POzXDrwyndUVmkT0hqzSjvR4da3UvYXKIKImLJxIJ2D/a
sjLfb5LlvXbwuIJK96vv1lEoA3dpHb0mCPomRGYpTe+wIxc1UVwFcOiicMUXq/00MwpLHEftkv/W
bFGfeTJXmO8l6bSxLWKI6TCklB0Z2NomHzYZglj+nhFYEqK9cNlysa1tbC65Jo16QJxinNdssIt6
O7U0xVdpckqfxLVyEjqKHye3vrhxteHG7VH/5Xd2iWqhsvMe0O4CJjolfx5t28Yxqi2rYxEdSGem
mSupZFbc8NN65a4i4TSd0zufuVzm+OxHW1NYl9EH8xrfX8XDjgT7gWuBPrN7JFhZtyi82mPZ3fCC
x/BRAWTDGi+8M5JpNwVNWCz62IGtGUjLs+rwx4V2qUSHtluVwkLIqMldU963+k4z7svkfco3FRf1
zODcPDVZZgfanp/Oe5GOs1J0CHA+YItFUo+i/cVn1EWMXQlsurcxb4/xoxwfm/ignZ8l8XZottLk
mL/SJ/+XqTogjbiDPv85alZtXap7I77387d+Rq9l3caoGrvmQ9DXpPFpd5ZekREmH1XUNBZW8O6o
dHsYF4sInkft9dMmFHckbCUhSVzZc8AOIJ+8iSjLlGGg2dARNA56dTTUXRd6Z/XFLLY18RRC53XS
vmlWCokISbAsF0PoDYorUDhay6R1RnwD8KFT9p82+xBT2NQCXyP0eTRV9Ky2zyxyWngT1ERXm8jp
Q5vMDFtAMiLp9Nx0NrnKYyIdu+BZFvdJgZO1WY/CQyhCAnZQmbG+8u+JESp+CMExWqcZVka4msLV
0K8D/Qb2JtQiR/WdCPE53UYd0FN8rw67EocQ4/nzIme1kPzbMjkxkCkJrAmsF4nc6JZIN7sZPdNc
NsLtJNzqPHppsheF7TRuWuTxRM1KLHeQcYpXNdjz+ZnRWKilu5DOYbuew3P75D5jV4rFiZ4cwd9D
nxLOvKqANQP6F/xbCcgGJxkGn2b7hSVJKx7m06VzRjRsTTyMMMvkM/6APUzPRUfbLT7InGYN/7lk
kJZM9JLRHne/LOrioNhYg2fE23z8yLN1Pd4qmq2WiCkWNc6DJqaJYRcycTydPXWntKGE3FbteVn0
p1J8L0y3fpe6E7J2I7udGM1U1BN4SWnJZOiadzoLi0y6Oc7ZJMhcROiURwgt9Q1/WGocnQ/l3P8b
32e5hXbDliujgqn6hYqpX3yIBURzVF9wuyAFyE9JtlLP6zHQWNk+G220BUnB7dKzd8vibRjPKbhw
BXaM54tgNeabsfs1GCMh8NgSVxxj6heNXns849HYOGUGIaT71ZGN6BdeWNLTY3VscwexE/+JwnKr
Ho3zbZJv4thLjV3cUj7CRaXiwoaanM7KStN3ZfMl7FI8Y0G9HY1TZeV0pBfkCZ5p/kbHNMB94srd
Y5mS5v5+nhyL9RQQmV+4yIcU1ghFcivzseqITXpHXGGq/bJRHd1YMNIf+oUsulp7L+zwZ5xZLUPr
0bzNp1tdPQAOV7vHqS3sOiJVaR/JM3OgQMePWK6RlkrjaN26Ux3ZYPPRk7XIQkWkOYtj7CacK8WR
xUgR8BaRP4RIRecbo3ggIEEZvCpf0iwR93F9sIzHolud8xUiSZ6MkRyR+qDEvFMFoiC+tP42L72o
9EQE44TKjU4fHcrC9VHoicZLq6ynwYtNFx1h3i5xz6bKHkRZyuHPpuloIspHTcApNlF/l+jslYP6
/5B2XruNa9u2/SICzOFVDIq2ZDn7hXDZLuYgZvLrb2PdCyyXSrAOzn3Y2Au1sIoUw+SYY/TeOg+N
iO23iW8hEHLSfrbQNLvvPpuMRZQk3Qy6v5y8BClp4OgyVgwGB34viy+ixWor17/l+ObnNqvy706d
vahBDSAyNFf/UTA3TcNaKP4ZlBK9Q4r1mvmkXfkEXe2UnG1De0N31sUBcJo8gt3hH0Cnor+mMCPk
IXXJNWgNOglOrS5lZd+YT2H5iDVVZOB/ZYSmXpioWyLgF2BOM9D7XOMjnao6qkwpuu+YaWflQR/3
XBq46VK9YS+MjGpFAvis7PFd03LVhnBSpwjtIXmz6K76H4M3ESdja9MsGrVImmLaJ2JNwvemHEzx
SQu9ZUz1oh51a9NMa8O6zQxCxQiUadm8OvhL4tJjTay7z59vxCWR2vyTLE2UdMv8h5OcqxlaHo5y
r+xbF+C/IEGEcwUSm4D32QIZJAu5x0xOEuqW8kJ1pmQFqVL3qJGi12CCAnflcl8aZ1vAw9FSqArY
Lu1sWhWIglgPch7dkwwFJKLMST+hdZIh+YBKlrg0TE4kJGF6qkwnefCZ1hb765PTC40b+MXYMA2y
iYD/nw/vBCmSlbjIovvEYCxHUBYRFWm6KxrPj2i9OWm8j5plItwIJZ4k45ArHl4Zujj2eNWzcGEu
8ffJzC/Ut3Y9bXG6jTonM38d5lAfPurELXeIO+zGIkd9A+FeDWk2B/hlJkhdV/pYf5RT5+0jxWB8
KEI0w7F/1nDOorIDVsht4QzybWetp5IdZnAIlBdstbbRB+gHm4VCBYbAqiv5o/YpocgeCcdEC7ak
wMV5BMhDrfaG/sAnLH7kLVjmhFUHq6ndU9m+BehqYxf01Za0iZd6Jd9pxi7Mj6D4fFZ0u9NXZvcE
HUYhYfuPCxegHwY5C6XbQtXvJMJEVW2ZnByRcXp1EyB8cQkgQzBU8T1mn+dokfPzS3ShXT23iaFp
yZII8frPk/Tt5mSF0Hepxc0hflO8wZ8LgNDNSx5SJ6ocxnVEwo5O0HMK1D580Ki5KMmvnIZ8aZ36
fhpnz8jAGeb1/MDGwC7aWeBBRwpk0Tx35FMZBg6MptgB1TkiA/lQNAiOMl0mKNCMfoj4wCyFxMz4
ROb18xW6QFjAIDV7OOjly+Y/ndmhEiW0b0F0L9C9ILnUy8ytgaU+2PbM1WjVkjTiiPqhyI+ltFGH
52S8HxFs/ibTEAtZ4L/SoP75nPR56Hj+QH8/J/XvV6po6t4ieQwsx+g2idflduUUT9TqJHf68DRe
Nf9d+qyMFSnXRXhTTHsBg21D6DOxAfYpuNHz34GIR9gWBzdXUfgessrj2vUsFBRAnQg4i6BkpDid
skrYJMUHPff0fhMBDDNZVlaycKfSOdJPa0M45OZ2ZjT1j0rNlnmXVBRk2+odqYLmQtek4tCcoToQ
0qzQosRWyw4Xb+LPV+XCnWIAydKrGaKhKP/oOGMttCbTsor7HMPmUghw5hJQhWLhjQgaTH1mavuf
A4nOjqBus3X2qeLvJEyBHXp6bQx/YdX762TO1ZzhlBdFpXEytX/APgwTQncmUptnAkPCUHZwyBEF
37uyUNNqV4OBzHlg8Pcj8vfxz4aBWjRlpzA0inuKDnrbqXHsg71fE6bO+xWUxY1SDPeyKbhIzSaM
pydetsfOuBPws94mLkMe0Fw+zkz2Euxda3oJIeOSN+Ooue2Nv1584LjExvmk3GJwJNcmfLfoeyaP
5RzpvMw+eySy86bgtB07J/EdI9iI3W+KzPIEitHy+vvoFbhND1BVBeJevrUPeujkv+f4blCt2Y3C
dkhlK58LMtrkrzxjHRhRW2SElDO+OmG1HdYzN8kRZmnYzw/TRaWVOjvrFVEFgnnukBSDiQwqNgP3
RlAC88CdLi3EYob3tTN+0yIpnmLu5vp4+8JayJ37duQzxUFWIvhPhvnJca2Ybe7wHFv7hFi30wIN
6APDJ+VhdIf6xrLuqpq4GXdMO4xVvwf9RgBce6ru0pRPSU+06fIad1Wfl5Z/nqtvZzfrhr59MKYU
Ir4YhOU9ILSWRo9/Q1l5eifFXuqWo7TSw7s+egGXpdHEe+rTdUh80MqkSo427WlibHCbvflrzPtb
2sJJv1BEu+OuoqQ5YqTH0x4ufMVtWGAWwbJyyyfsyoQ1WYf8rUq2AWwkMmAQPysa7fKNnN+lNFt8
7OBRTlQfjn57DB3UDu264HMcYOD++cm4pAhRyKrRmUVpM/DxrMiLGyHT5Dgu71HmUmJO6xZv22+A
CPEr29LA8IxnvGBQAd325IyBY1iEUAKap0NBGmb9h09LmsiOnTDsk9ig+bzony3SYz9/PtPLT9K3
Mz2bApd5E6Wl/OdMiRDumk0tb3Dnh5/JCtbW1mJw8qaMbpwhSVn00mLaSBtjo32dPGvDPmUV7iLx
ynt1wXnM0/3tnM5qsSqqh9AcOKfuRUTUD2wLPHflAIOYlx2wJMtpGdJYjjfix/Tbf2GjseIChW/0
LqSDccUc+G9CH8Sc76dz9rIxdESgUXI67I6Fam4y6I/U7KdklQkur32z7pf1o/5qHFGd0VXZN1t9
11WLgnjWYcs8hEgx2aH5sFSvaGP/SOrP3zRNZA8j8j0jIensOavrye+T+UrNMgLP2o1wBB7utPuS
jm/Hc7at3zPd04mD2Y03eexV96eNgofWWPSPVuch4GUAQH+txFb9UA82f1bwhnhWR1uYtGF1n//K
t7J1I4tPnbhR6tuot5Ndr7rq/fg5qDez9JnMKYAWbJ3cFoO4ZJ+iV5UU6KG/k+X3E9HFmEprIoOb
nhYHmJcVNW3yAW0Tbt81W5L2b5WICJAlGeSJicDtDxLl29pTWK0hZF2GIBSBE7FqU/WgMvah45g3
N37E3SrX2gkVGY5mCPRbja+QuYzfY3w/1DaPCjxLe4Q+0oEz9HKmoh7EyXwnQxkgO1m77z7BhoMu
YZRFah6JJgsK0GCnjZtsepp4MOlMbTQ6hfSQa6qnsWtgx28tehS2/6uHqHml0rvI1fr2k60z6VHm
94ZsJfxkduds2wcnId2Jjx8NB8ffjZ+nwK2xsXr+lqlnbTOivbbeXT2Fs0piUGOrqZN01hwnAgh6
YhiYkabO8EuKkbREPhRUsAgynRgbp2BB5/nakvuvEOGvG2+dbQ+M2jTKqE14kpmzv+FtZ/9WRCiZ
PCjz+rhMyl1i7hDjQkYhFkYqXLLr2LcwuCMb+ia7z4xN0Nz7W8kdZUcC7G7L22sSeuXfqpyzpFTA
iYm7nX/4+9OIbEGYulMBB8yFYjAyM0dkyaP3OWLL3JT7+qYmQU19zJM9pfX0zAbz2cy96ai9mTQL
6F2AZbEJvaUq/WUlt4W2ZuWrbgoa5P2NpdsoDSJP8H7+SmiXvuio9v5AZfWZ43x22pqqp8ZYljAF
0E3wfUBna4xemXqa6iZAV8Ol+T4+pvt+GRylD5KfakcYf4dMzWkq005YtTLB5cdAO4T3xdJsHDbR
jbhIbsT16LU7GtHk8hnBM3jsdKlN70NP+OpSoDPGxw8KpukxweANKqmChfW1bcHF7/WsiFRkURR1
IkX//n3WqU+tIkbB+QKNmcbMKM4e7okPIjMhp++OEdugHIop/Gq5Xig7aUHmyIM1LIoXhphtRU+S
pvY6ymjlEaS8KB5kT3ucFZ0/3wnl0mOOGQf3sElHSz2X7qJ27Kuq7efKDzYmVBqwOl+V4qqP1i8F
663yaLQ8HsLvhhQIpiXzAi0sIasTqymXTKW8EeB3elf166x6LphLjSBtlFWhb1R1+fPJEgjIdfv7
+4RzEBwZAW+i+v9EO99W47CsCr0Pxu5YAdXJA/clNNeldDg1MQ8RUB1GrIn0pmb4Z6TkqSdvXGRi
M0o3euZkcIJV2v7iCKa3/F2od2ab8G5YTtM+l/6HSE1XkGeSZ5odyG+D9WH4lVsdlMp/UPI3EUlZ
qqIlLrfRSNTxLwuLTmSRAsfRNDhQqSk5RdesNP6rmgA3HfxSJmR2aMrEtteurpPGrQ486odWe5XZ
FIYnZTPApc0NhivJUZIHr64p+2VQTTXNeU2ymcPSgzFY6EfC/8AoRdY2az7lgum7/qpP75H+MAWP
BI8W+oMI3mDajtUhxco3hL+E7kXQvzIEUxbi34l+e2etgN6uJKFd0qP1xii9k6q7kYF3Az9EZ7Il
w5XWmo2BPTucQozahzHdGv5rLjqp9l7W4RpXoK8wx/LowRqlrY0uGgPBvJ2xnZXNxEkYXqGQWeNG
xrXgIt8qd5nolINt0OdltDDY9c5fjIRGMJBzYYqI/mts0A30apFO3F2TuiEw51O4DIulPmwj4b0y
tiMvCfiOg7zvCM7zF2ia4qfTjeGR/bLSltmhUJ8GPCle9DJ3xHQAPig1sS6c0jc+tieEFwcRTc5t
tgbyulR/DWAZzOexMZnMHSLGxVKSe2rtagQMNa5BKw0KqeWc3MZcN4R9IiH4Hd4g+IZfMjzWJ0RA
j0oO10eku1vsu+PwLpO5bCOwv/F/kRWCqkF7n5QNnSMNhc2640VPb6dhEXzO5x/Ylr7IZfoii6n2
SjoEI0J3hAQ1YOZmA5yuGh5Lcn26RQdcWyLRPqW8d2FBGcT9PtKICmLP+gI8bTSelAKmZtjiavK2
uRPeZMRRs9pzIy7yZfGc3QN+Ku+G36Iz+kDQb1sxRNe16hu0iKhc7ZIceNswt63suL2/UFctrALz
uXkfXNQYRehWwu2ou2KHRh+xEayn4pAbzvAEQLth1nD6xYzufRjdlMbzPT7i7Evi0Ptun37O4Wnd
Qt8rBmzIdNdkqxRHLR4rNt8tlruUMNIVDk7+sY2Pgf8xqXctmN6iXc025G2YbAFBIwkbMGOMj7nl
aTurchmr5STFck/LLT9FOP2OU+LaqMII/3GM9/ypmblL3THtUEjbcep0aI7x2SFt9OGf/eGANY+S
ULKlLOc5sL4weBo+T3uGDo+o+6MQL4CNNaB7FxfdI1dKI9/RpTWpm0D4FgYOHZAFwqKYtiFqFtju
REUVNxyNrbGb+B4bTMzfJhZQnbmEI0k3IrJhxDQTzQtsd7Dc05VYO2JmK41Hxh9DZWQUDUGzMO/I
f+uWjJXRq4n+ggoigwfHpANQrcxnO3kZyAV9Cw7QFB7b+zADVBXVVEXs8TiR4IGHnx4a1GfECsu4
shVzK0UrX7D9+CiyOBjP9MYmzeGG69bq1G0a/it/HZOsgJArazCHelXgEatepUtsN6ZAwedALiGN
Dp0jAi3cXxpYPXPD2We8ZUjxae4teExEFQKmW9GKOe3hfhJWMhnbpFklLWIjWyAsCebDH7SyTkDw
PHPfxDyGwKoDDzkd8iL1g7/OAN2X7DAcnxxibjJ0zdpnGr7obORO6hNzhvJVCG+mku2AcFuY81/P
kQnSKXCqHRh0w3JPMi8feFuEGwntY+COH5bq9f2WCdJUNmhEXsr2K0gIqiYBfYCNnmY6aP5o3fHP
AmmnimIsOnU/q2QGC5wNU3b/EDJHbq2Z7hdr+zy9kVHxoDf2caeNqJ/xLgFMkAnRCdZd58nSWh8W
kZvgoBMKh/UtxuvYvlbMGEO2wQ1bmrtO/CXGTz18jJipl3YM7rSZcz7n8XGBLJvvHtMSJlvoomUm
2qC8IdEDOxu3yCm0dQfuPXwdhC8GqinYGZEOOsz6k6uozymKdp+1KURpcXoMgQ4IZPxG6Ay/wn4d
B/czohMhtfIeii9tsRqth3Tc5HGMOOE24nmb572C/9V3nnEiI1Ri/B49mad7E7dY+1S2EAkTmxE9
hD40lqDrxuSuZhiu8Zcs23KTxltD3zWMUH+uCi60zYCJ0Smn0FLoEp2bUIZTF+pxpHdYJSavJ1Fp
Ed9HS7Rs8wIIruWZ7cHVVMG5/D+vRL4fdK5wv1UiZVVpfmdq3XEOLdbtlPghf9W5ujenng3X5Mj/
1sv8xDlJUIQVrirnM9VIHfKqkqL+qLGP7CDrtsthNT8WvOYzUfd/oOefdw7//MBvhzxr5JxKtY3k
POmP4bp9UnazPtWwjWXzjnIXyt/VLd9cEv90vLOSOTWHzFQzfuJMRKDQUTemzp6TttZwz2KJfLZz
Q2mP9Mu+lj8ozTvan4591pExtQnVScBvFTf5Qdk2q9mXIu+uN1ovzL7+vpFnG59CTJoulsP+OM7J
gotkk7Bi6AuEnXSjwm5Tet2KMu0P0p+1M3Rbtrbuzy/Mn5HwPz8Xx5aF9p+RzrkZJq8nszLarjvm
SEOoC/m8w0TmsrcRdl4UDvs83qfqqtP2QEyr2Jv9r2XoFcGmK5m4O6pTK4tZc5yyxhCT5qI80Q6G
BtjthTqvIiw3sgugT3QsIA4s67lUQM6IaRNNnzcdit+dg91dJcHgNTmwzM+4yZ9/5QX6mo4lRtcZ
MuJI/KdnGmaFnp0QU+JHSR9wlw8NmNfT0iRjnprmKfkQCMLxrjnF1EvvjQlrDv0DSo1/HJz1aUy1
Tpbmw47u1KzbdAVSuidPulghGtszeA1Jw6aIQjQtOYJio12IOsfHBo76BxtiAI1/0eUz6wY58WQP
TyFSQD4Y6lpk6uaSHc2GNllnH80XYILTr5EMBTC4658v4KW91vcfcrbC1XGpFJE/9kd1WdzmQPCV
ZXk700d/PoxyyVunfD/QWdMx0rJMjEhXOha+S+ateOjo0E77mq1oKuJGoSRPwTJqL0X7bk43Pj6f
wr+vhWdJxq6vfg20kf3yEJRfkfKKIF8hHrDoSdKOXLBYy4aRoZwi7qzuAoHuERd6wFPTRaSoJGu/
PRYNcl3zpbVAblf5UsCck2FKQJm1bE7UhsOz5W9G6jsNIXevz/Ng4D+zG6xu1kmb7fs6RXXXLUaB
iKXaYMPfAqnNeTsY2hQEoMNZCIZxKZGC09IKFJSvrPzSaoTu0sF6EeV80RFsCKLQ7uWlH7ycClTl
nOfIhqVCijlvyiQ6oWb9BFYN3j+yvCDBGYslWbtBiD7lLh46mYxi0pGppB1RXVfl0RQ/hGpCHGsu
qmFtstW0ggcSBqPqlawiId3k4QsmpiKhHUlhSxGVj49ZjKiOTWm2sdh+NS/sNBU35C9wUuVuRDRR
z9YCqLjmiTmDA4vUWCK1LHY8nAxS0KUnybJ9lH8r9zgNKP1nblRHWMnU7AxhJ5i2wWJAq3Y8lE+s
I90vZYs5AxBo6VguOV7TrO4OXsHxfqnopcVFiXCOAzSbGF+v6CTmr15+OiVeBrfTcKQCTStfp2jW
/J9CR2/RFs668/TEt0O8E6M3qz7OOevG+gQPv/I6/sWpAf2HHJI/FwRowgUKA/95ELBYFq8NGv7i
NmNYIWHDeaXuT+hP5W5rYnaxU/AD0SNW/BarcvMSmIyH3k7hezA+56RHJhR50gK1J5PG1L9Vak+S
lmNyNIdtHFH4zjpTGeCtcC/QEZBlZzZxjy64nXGbim5c3uoKN6L+lcQkBSNKNNdmcMyx/RjFVyfd
dYSe8viz76o1l4EAuieJXUo4oN+8yTmgtJSh3WcbNVj68S4hpLNmyyvAaA6PHIvhuOhvKkg1glc2
x7B7JDKRrWn3CKaNv3w0SXX1yuihQm6aHyV13xo77G/RY6H8Dle6voy49MEuoCO/EEu2idR3MsUs
hotNOGz84sr3Srq4pMqE06sSmDtm7X/XWqHsV3Eam/1RQjBde2rlwYx6k1kwNWq8nOcZgNzVlfxi
XWnSG5tVGLTHjPm0vpV4YS5Jqa613TF5qh6yFYAfmw3iZg7jpnFo4ya58kP/DHjPP8zfj3i25Crm
KcrjjA8zYyG98kYcSXRHF7U9rSzjoVLAZCEnoz+zHZFNdw9hzDylBVkSbiGDlJvTfbyU7tH7xUgr
IQ+3rIvuJ94tZPSG7J047X59+vXzAq5eqtxMXRNlyaRApQv993WqhCHI1Y7r5CPpOgGM2SX44TbV
68jUPVnWRBPibEzv4KXVzHRQfZ/CTave68nWZGQZ89ayEybxzCbUApNw4j+VkM55XhesUuwth+FG
RjGQHhLhdWDkUo6vhfoe9q9B/TxqN1281DTkDi9p8iGpz1fnIfP359+78t/vO5sEoAQ3Rivhrsyg
loa8wQDlAQpRe+aETYBiUBtazrD/+bJerl++Xdazx28aY1BJ8+OHuvRD1rblOveQ3vPYgzdAsOWN
4NsYtdHB/vnI+qVy2DTwSs97Dmqns/fN0Ma2ClOOHOsra7hV821PMLcD1x/R5aJNbk/Q2LVbvkTh
tCsrNyX27OBPL8nwStxTVnuoJmwNBcUfDQyGQyTg0Vc73YXCEgzpuCQ9mKQcG/Gy2dKxK9N13ayG
wFMhf5PgSN+7flUJP6OT2OD5zYm3iD5j6C/oNpa14fnHKrxpeP0dw1GvQVAuaHooHL/9/LPdwJhF
jZ523O9sgnC+7hzVRjcYeTlK4X3E5ywT1oJ6g7bGps0rB1skV6DoI75Ennlt8bswLf77bM52DFNa
x2GTczYJC0LtYV0GQap4fGFsuhJsdv1kqQTb2Wk/qkTugMg4rWkVlZYtPUro/3EXiGu6k+SjXsVn
XcIUfL9W5tmsUNTTPu8jzs58S+h0uc2hINUPAe7nnIkzRwBNdvCZi6sYlcUeuuC+3QIB+YDY8TQT
Kk5XqsnLizZ5ILNAd3Y2ny1G0snPm8DnhGAgEOxSkTwZADLEuQ8co+8WDAj+IPJ/fmUujIm5S98O
e7ZGKLEfWNHAYIdhTzS6uHyxxEZP0mfr9k+nxiuzXaW7vYQG9lPMbku4GNuSlpThyaZjALTEIzWn
fi26Q31XvHW/ymd/ZdyV72G9iOmoUoRBMWZaxiyBQKoP7Xeq0NhbW+orSlYdj6i6a/PSbmiePdEr
s0qvwFzI5ClmjnRlgdDmN+CfFdGE4mjMU3Fc/3+v+MqgTEaWDt3RoPVb3PLJwtX4OBpbicBe4vYc
CjJ92MgynXT1LbFDefahoJ2nNZsSZjPSDc5tkQiB8kjsmJ/c5t3BmD4UeAp9KSxJG7cDWoikqW9T
nFeOUqSEXzySzWUF6zSj74g/3e9+l2mL2WGFwXYJhlzyn8Kxh5sPWNsgzpEcxUl64UNIg8R0nfxq
UPKlLZIlgtxlBiuJ/4z5orSyJm1iHIWrRUpt0Z4c0jxVglhtWIrmnen0nqZ5hrzUGJiB9mSFuNY4
uWAO0BV28ojRuZ4kkJ5tn9K21fq0nubPk7VXPGXXyLb6Lvwy7+ZluF5WjKh0u+5dc0042LL4DAbP
KLYyvRwSB3DbFqRZYOZGzSThrnWKqzPGS70yC94fyc5AOJBR/P24xLjvKgkbHl8yOKpcnKLc1fEy
F7Z+sbOU90HYtv1NqqYLFe/xijm1K0ZYAtxwcJjSVMupcwumJxEC+2BDXKPIjGZ25Tma5EmfP7/K
3Lh/n26VhUOFIm7ohiqfXVCAmGaQmNNw9B9JXUJkxYcvWrXZZmgeMIhL6k7HQDuCL2Lf6ooU8aJa
LMXyd08isNoRgmayC+B/o/RWNtgmPdUW1QVm2YZpxV5PbgNiQPo7pdhMdCKivQmjybwrzF2CcxHL
LmYtjfm0lN1T1xtfM4WRigqHH8Y/HTnNKqUIAo+hiwvkaVHghAJiiNQlDIQEWBufBS14n7yqci1l
TKQUl/2ugERCIYVnXPTWXVG55Ef4drL+v2F7ZHuYtmQtRlqZ/Sp5tnqsPQEeOcRl2e6EaTsMHpTT
b3YrWvNRDxLeynKl6r+ZsfnVa6jdWXQ+iU4he7kRr5DgLvWrVNGCUKGLRD1p5/Cd1hwK3xeUmYUz
Z3u/kvhcOtVz8GaQ0iPtZnnKA/yZ5wKjid3uQ1c4+Lb/Ng3biT3KLRJ7c1ySjqGwWSGoIU1fSrao
Y7VPzHURLDMA5L+hpHercQ06BeM5K65hPtHpTodlP36I3ZcleVF7a3V3lfA7J9aAxvqV4v8Cek5X
6VVJoipKpIGet7GlchxqK5x/pWHry6F6KBUH6yPG6lpY18V+olmBv8vTCD+nGMML1z2V/ebK03+h
mP/rLM62IFnfT3LTyDPFxZglAUgpUwQwG8xiYbSmMYUIfoEupLQH5b5vb/+/L8PZ2ye3Pl6ojhMQ
N2O6yXj9dVI6xXxieL4f4dOmHl58FUWqy7LF7Qyyu9PzlatwYWH/6yqcN79lVbNyhZNQ56DFilpm
YHhoS9oq1laRG5/uu2QjyBvTX2qmE24G/3elYQa4Jgm+VF+hcyB4GfmibJjneyspL0laFKT50Sf9
o09WQ7fMFSpubomPhzpQ3VzboKZkPsTA9DV67XRsCYjdC2rW+NanPVRSY6s4TeEp6/Xi5yt1qVj+
6wTPCh+1y5tpmE9w8BqZma4NuTzg9GyLQrSOb9NqWOSth9go6GwMSQ7pZFrxroYGo99Xy6lid7q/
ck6XFvDvF+1s59SWSq0VOXePpBmSBeit22g/QybXO/xbSBQfTs1SliA13QGlSxZdt1Kml6K5VeIn
M7yidfrDIjsrlv66QmdvVCWlLdl1XKFpT5RDEGFIt6EIZUDCA1s8AX+hUhbi/QTCjuSEhUl5U8x5
XjoFPRl1c9BL1R1C7qGBcxbhYy+m9C2TVZQccDTpPfmxgCsIVdH7B7kF/K8tQQTicoeaQOeU1+ZF
f2H6nFoYQJcC2QR31Rf2RgvfePiZNQhQMJLj/F4xpiMjOuZL1H/J8QOuTlKg8yWqg+oLNX7Xuaet
eKutrcP4zI0MyENKDhkpbDGvpC/bkXhU5K3J2cy/662p9VVLNJs5b0rqe0V8EfynAoVocO+3PJtL
SDGH/83NVxTCynldSBo6Wz/8oIBEE/15dTtUC9i9Jy9sV+OMWMn6h6g4dumLobzJgGPCZaSvAUKl
wLrSjiZtd7gmXr+0IWHM8h+q7uxhHLo2EIQY8ljt+kg0Hrt6yejUQi2oegzC20NaHf8Hg6YLNZf6
He50dhlG0epPnQlHaZ5Pqra0iO6qLe3pZepiebvWMri4DGBPFQmnFVWQ5mclXjkqtdplLTVTvKFJ
ktm5BhJ7UcJaSV2ZQAi+xHBJ2BmYS/llchHOM/aXkZA5gX8H8EK5sjBdMMMAkvrvjM5VrAQ8GXo4
g6TidbSiqcTao94K8YOVMzjt3BmOA5Gf9tGAB+7aun3xrn8/+tk2NKsmXRE0jm6+ZeGNiNAJprTA
NwwtjWJHqD1cVCApfbBrG+ALe7O/fvfZguyr2alWI+6E+qbDyECdQ88idOTPfHRab05GL16np9QV
gI1hFr3y9v0rJ5yvugIoeP5ayeet2qBUDDEbOTqNqmqhG06jufz62oJas5MR+M/kJVcxbd3TTrNe
G5CaAFyJ6rVdiVdRrpe6J3+dz3y1vvVwK03p21PYDUfj3nqJsnv8cxoZfaDlAidCoGTBXfa9AqX6
B7SonliExMZyIxo2G6HTYTK1VdhhY1bqlV8lXhR9SepKLt9Hi2J5jrfi/zOWNTt7iR4YiJiwRmaF
MiggnGi2jIERsInEQT2NBjJ7Xfz1qZ39YgDpJMke3W24QQH0EPMJcCcZYtzw0MceH3AEGEK3r7tb
5bF9wI7yxRJt/hpw2aCsodDG1WazwVcSVloPyc5MZlMJt0JqtBDv58C3j5n2x1CBMchtfARykx5V
9srY4f2jhh+D9y8CnWZg7n9DyyMzl/AiUVogCuoRnpKJZe0sIErv4aqMNjkKOsJlAFlkCN7QSDnG
tZf2TyV//q00VEmytBns+U/35tQEXWIII7dL8Eg/Ks1lLy3RTnYt3eGUgEv9YGrPpfzYimSfLKy3
FEATP4MiQyi9MlgjW/E6nCVVuWUAN/szoyu14QXDta5+P8ezF6wQiqrKLc4R8zemiJxlTHApJkSn
w8+RrwW3IzmTiSFypQf6cLbaHdpmCyQgurb3v3ouZx8XUY1NMzyxVeUSVQ7fF3Qvs2G+aF9REYzs
/Xye9mwWAtpV6QVeiaixdVr5yqrzZ3Py0407K3ImtZPSquCiAMbTAPQhS3pQce/fV+uiftROEm8G
xYyAa9ZGPZrVbk8cIW6zJWotAywbIw1Ew8VaT/YmphGFumz+OMcBz1q/gldEGfHzWvWndv73nFX0
xJJsUNGf9S7rzkjjwJ83XBu2lYq5nkJHeCml296yw54+G1EkZM3aak4CEXyURUUjAIqJ6tKbOu1U
L8XU4hib8sisfiU8ZNse9xuMl+SDPleiONPNac9WNFvATwyH5c+nf6lLz3P43+mffWJSq0vB+FPo
nLRFZS0IY6dJdnrSTVtDqQE6WXZlEqrpyg7OSbRZ8KTVMAdVzsINhLILJNSVPblQ1pid1s5pZzxq
S8UVt6zEsL6WaHQ/Th/WssG4kP3C6eZ15OVJdDc/mLTOMvsmXfXrdDO3j8JrP28uUP65OywDogKJ
22L8drZyn9Ixs1pxOAbJPZ2JHjjZjnYp6NskXWfaa3Ak2i1F5psyWrVecm1XE07iJXQeEXrQQjI2
mVMumy/lXfQYgqdkfubPg/pagZdZ9OjyHqr3ZHei2YIKZTncorMv9hSn+j1aWMVW0MLchUfNNp+1
r2QHS5p6d9aCqpor0yY4sn4jA3B/vqsXCwdDwyAP6wOz3zkAvNCSxhd8dWDWudAw3TzNiV7x3oAp
u6DLUi0kV11dk3pcmjWphg7tkhBtnWr1rHyToiYrU4lXQV1qw9YS7/EkkX7g22O/Hc11cMCcLdun
+Yu0ulY7Xmx8fDv4eaUmp9MgmjE/uSeQBIYxbAJvlgyP8XIQN3rqhZGtQ+BzABr5t5Blrp3BpQnm
959vnb1KvqyVU1JzBi0PhbXHqAXi7rRrCZOFzFORqDZItg5QrXAgxFXQY59wmBaehA77C595SpMe
WUd5mDGFCjFngO1Qii6idxnS3W/y5YGRveIv4JvF1xnUHQii1Mvl5fx9oGNIikz4v5gf/vWjzr5T
Q8hrhTxpOFYObT3is9W7pFz2yTLoQC3fStNbwioFMHjAdg3e58ryeu2ZOrcmAYpvjLHm+PToKfql
9ZguZyFfC07nhDg9n1wUMKQXB7Apr71G8+rwz+phznmf5twcP7e1yCyMU11yR1Pcd7AZl5GxzVL6
aabT9htTgTyt0whdN9RQ+NuuigfkS4WwgXIAir+kwHA4e6TKKJgqvdPmN6oQVy1PNtSuFd1aUEne
Rz2jpK3RRYXBrl/fwiHJF5R21wkFlxSH9Nz/O5Gzx6AQjDZTDK6EqjuwmMNuaQAoU1BwrH0Yo5jp
ZKdNPYAbBERnhJSOO3N84mMRX7knF1nh38/krFgps0LtM5VLIqwgWgSIYBZsEeOMF4CpzxOuUsk5
0dKFRSmHX0yXS5gcAAAM7PjuaD5O6tLfqQwUmSohGFighTB3qnknCL/N6ETr9poH8JIy7a9rd1bV
dLls6CeFa+fflA98/Jf+GoI3qnO0FTgefl76L+6hv1+f+Yv4fa8iTVEJbIKlPycSmW4BZLFcfayT
rag+j8HmpO/go5TTnqWjPIp09MN4W0I7EH9NwTomrMv5+YyuPjtnbdC2KIK2LDijWXaMZ6g/3WrT
k5n9Snr4gKd7g6HlnUQqDcShdjt0e8Gp4DvGQNyunMrlSvfbY3xWDkT9AEhMmy+OsZaqVSjc0AkF
4xe5Y7fSAXVTjDNja5d8vINXo3co/2mVhYCZF6dr8W3a/NKcLy/wYfSZz8LH+o9i6dut6tIkBy+n
zx1GerJ+utFtoWmXIz6//8PZeSy3rl1d94lQhRy6BEAwJ8WjDkrSkUAiEDk+/T+ghj+JhyX6d5U7
9vUtQgh7r73WnGOqCYr78kFN30InT1fCh8wiB/i032TF1yXirTl2RDnYcGB18a2I3wWSTc7UIazH
QfUUyp7sBB0Gsoyc8TGaSByJvPmchklCLZzPwA6XU3HG8QsiccUZx+fMeuNrvXrDv/+JF+9+QGpy
2ugmRzFpUvlr4uEUbwinmL41uD2qA38SNLiCJxdM9dRHvoZApV+0/d8xsO73F/HqufD7xVx8GnWr
Ig+XDXImyhXsbMVacEcDElDALmO4OzmngX002af1VtEWdbgKSYsntGZJjiDsBkzVDBS1AJTGrlUc
mb5f+SQKf8Y79/uVXslH1QlJUrCLM+qkH3bxnsZ6gX6r8rtDvzdfjC0ZQnaHwtD2uWpsOCxo78oT
fNiiXB4hhf89IzQ1nPjx1EwKVyV/fOLfo3Vy40WIUEF0ujVnfdCMa/MQA4kEpNaiQ7XRWidvt3qn
VwIvf178RbdEDYy413Iuvpv2rjVVX/vUM5654cFsirGJOqjGNxIOq2MEQHhJPKna2vwZARWN5J3T
ZS47+S5F41FDIzTcrlkLRFLprPBTOH/0FKJtysMo0psa/qsn0O83/qKELYdCiY+6xe4CAI88iXI2
wGhiLivCujXW/nEBYSjTOakYC4NYs4aUHCI03BY7rkfQw76fnZtZGCxkcyrQglegP8U0SwtPOO5V
4ncGjkS3VtjrX9n/vS5f//zbQqKWQ57rEVdNxykgNxi/krwQURi7DZbDKeEGcK5P6HrnrfGGANic
jereQL4JOrhahX+7f18FzfcrOR2ToIIHRsFiIPKFvzAHyUl7zu6LZ4XagTXLo8odeyrn4mWobyw4
1x4gCRKEAxqqqP3rRO6P8JWsUUxRAq+z05k6tnwcH6RtvQvbR8KSJsxwew8adcXUwzk+4gO9rw66
PHlQLDvxPQNEQMScPD1u2Q2Z6lg1YnA0wo+/f+RfCoCL5d/E1S0ijzM4oH7pOL/dq8wqz/25Q/9y
ov0EnpDeckdK6QFVppZDm583xZ3aLqLWprjbqtOEpBE3PWHSdP3g5RSshObeqNaDONXPNzoxxrgU
/nZtF99wieW1EBqUSKeS3j9jS6yYoO8h3g3IBx2wtC6rtyh8tABrTsqdP9KUT9uzeV+fDFuB0NHs
Km1bi88KWmyhKGAD9JOCpRREF06QKKdZ4+BK35biZ4ESHgNtmC4HbRmYq7Myh4wsqK9Z+ygBLnHl
dKuN2xc5K28a+d/kwMvLSHwL04MU7uqIQ92Jg+7QTOv2L0Vfu2iT5ZlCR34VKLPCZUjvoV/V4X0T
7iDFtmz1ibBM9Ftz7ysTX1LmADvSbSAOQ7yo10MGSYmSBaPboUbXJ+zpAhO1BTs3cKkmWDcwFnx0
yB/ZAwGvmOeR1Xuz4hx31Yun9+MyLqr1oxAZZXIUUFbxCU5Ft/aIdvD/IvP34sM4Pj2+3HKsXJNX
//jNi7o89Pu0TXlnDjkaPQLjz+44kaT9ZifDZuQLHrHJezc+oSvnox8/elFeKGaJkreyGiqomvYp
8d5nvtgRbdrRJHcicthdSZuKCX1zW5xJeGKpsWqnZB46u+nmu3rbR6KnSai58g+zNM9EqTdHWxaJ
WxlgK8qubsaOjMqBwAAqXNpft0qFq/edaZmkm3S6dSr/n/V+mlX5MdHq0Sk0KsdKuxwRotUk2KEO
RNx3OzZrfJKXb9f3X7yo58NST8WyasZfPB3oSdrh1JyrczqH827D8vTn94d8rZk1okn+8xdeFENh
MERG2n39hdoz8m63wbS6w0Fsl7hUMps64JZ861qpaIGehyvJLwMivfjNvDaGs1XgJgK2juHXKV+y
P4WwQMZRGhNKa0wv6GpI8dYkF2j5ccpkfnSEMRbXdK5ohf84zMPJqOEKnLyiG/r7XfmK7rp8Cips
pbHvjH7yskQs5UA9+Xk8TiZ5wU8LM8DS67aQz0XaI+/61vhs703Y9cds5NpD9KpVt8lt/EyEmykg
2ZxBeVLLXRcshNY7dusxE/T3i5THV+Gfi+RGqrqFAly83OIEZsttXpTj/DgsZ2RBPuEAFUiedziY
szSiqDhOUad5pPO65zUw85iWN+cXVMcIsP5m4eT3K7p2GLfoWP3nii42tjwtjmGackWjQZT5Ao60
k6dOLI8BwU3Rv3rr778oJ03tqEvqGPiGDOmxPz+RpUVEFXhsSCPVpiBsZVJrb+RjUGXCa52aDuTW
CgINK4bhjfOWmIYK8YSpffY4yEFzrezhTDMq0Cc1aSrAqgFwiJNPeBxCiJHGaWLPb/4Lft619ub3
O6deDDr8xJRjRSu6A8ZDQJg0vsZGBpEcsM9i2R30RQvK3Tb/kuei3kPKaO7xM9c7YiYSvN+dzczT
MCbaW+0xxLapnNEyIAPTQZgA7AfGL6Tj39pq67hZoyoRvoQ+RMGoWzB74q1389re8e1NuBRF9VoX
W1HHs2mmwUwjG57penCEmrFXGYcuQELOR81v/VYzNop5EDMsqidKaef3V/IKDlq3NHIvxzajBKH7
YuccGvNUa0FFi9WaNNlkdHyqj+2GM/u0SyY9cSPyLBaWWAbjEx9LPx2RIiESUHMafIkLf7+eay3X
H9dzsalyJOWkHHNjVM9c6Hj7w+lphvY6QAAvvrOa2BIzj+nNocWVmpPfNdDM6jKB9pcCX7U8F1Wr
cYppCZG3pTGzlCkyUQgeYfbDyJ7GFJdUBEZNJeXGQ7gm9Pj+419y3m/FeFIThJ4UHFzEhVhOo84d
oG9zt4/ac1J5I1NNXomzLNwIpw120N9v+dXFHHqSNnaCUGBf+g38s1xXok723phrsJMx+5oOQYID
+yoHOrvsPblC5DYjUSUwP8cunrFCHhBP9Wiq3vfwQ0IcpjZ6/brZqIjUwminF8uM1uzvV3qtI219
v9KL0jLQzkbRpvl4n47iptEPUQRNCyCRXGwkjlbAp2mcaOUrhAvDU4enIsXLQ7alKL8mp/vfr0Yd
V+vL/eX71Vx8OnEYFV0asCah0Xsdix+pmarSEg42DNEusk+6U7UePTRCOpLYa6pucp8yktHvDHJw
JX+qhF/EdVN3Byaxw+x8djVxBsUoOK5CRH0nxp4YV3M1IlFtFkyrZh6FiwDvJvDSYsn6i22HISfE
k7ff/7YrUDaWBdqC4+CB8LhLe4RslsdzWiI6OYcrC7BQDmdK716N0c2q7qXZERJvTybLMUWWFTzR
UvNJW5si6H5mFx2RLO2bgAUXNb3TjbFZ5S5089w98oIvy/xOuAfvXOoLhHeGOCsBM7La3ZwJjoXS
v0/IhDZBsaKjSeaff/uuNNMSAsPizW4X2p2eeMSzZNNB22JNtgk1QXNanw6901koqUTKgpvB41cv
gAxmLIUycr7LUei5YwCsh4gbxu4z21Wm2tbAZ+Jo0SimwgkvT8NwgeWlUBbqTYDANe2tpX37/YvV
NAv8LgcdOr6iEAgbUH95SNgYDGJcmYU45TJQlTXMZSnfz7PSyV67853GVlp4Wr0dunlwfgjaZwVZ
fHoGdB/gBJ7+/q59lbM/nxIR6TInVlli6f3n5FJ3WNWMrC0OYk6cMftwYN31sI0MILnVqk5ck41Q
XxakmpHVi8d5nQwvg0GqLMV3Bvfnk1MXuGFBsgdGLe2jrmz81sPVfjwvk2FHuFlhQnRYqMVcSzer
k0VxA6M9sCAfGcGeYBhgEKCTSBQM1qVKVRB4hu8e9UkmeYSiBYoD2YtOArWPOQrqh/DNVG8c36/o
vOgY8awUghDYi79OBd9eVjlvTlHM2e7QPdOQMT/TV1oz5aNWzjuOUvrZxS01+tGU9dHpH/C1O+nc
0KctQo5ib9SHoJqf9BGFdbvHdwV2+OPavraQb9cWGgESh8oXD9rWHBDtQjYne9DAi71rTm5+KPEv
xCs+rxNZ8zk56xgjoaiPK2L5IcO5Aw/EggjwJeV84sh3/fPxcKweA/FuBH8NXojwyMBhteqfO/C1
p+dijfKVgu6pVVxQfcIn1CufOL85PRb5RV/eFqqjrP1nueCvZANkF1Rpil3WQr6UVH6uHsVDEM4s
cr0SL9jAcxzSbRetrOhBr1d69S6zwKkx+F0rnJyB2Bt5iEgOxTDSulkoOH1qN2POOqQnYoqmIPWQ
C5JHFfRTK5xjhqs2/lOUOYk6xxGBxRFHtrjN6VNqwlMjrqWSgXvc2J1+32BW0Pp5OMytF5R5SrLU
1GVguLlwmrCmeOmuI7n36KloWbwjZ6h8Wq50eWz49FAlk31P4tgTB7BWGJuw52itAQLr50I5qQl1
kKaxOBlEGjPwaj0myR7Yyk+UQcZLO476OcCJO2asZJ2dyL11FGXb/oGqdf485vagTdSTo+yVhbiy
vNyplqoTzfOjq+L0ZxVxC9pnxLogR5x0lnOug0nN3yD5JEU4MhTqzIanha0WKlroNuC+wHV5Fs0D
xYO3dKj5E+mBs0xx5mUHn8vvEuEGYHYDN6WLagfEIPmzltDiQ/6s7DnvCq/tadMe0cXA+jg+qoWx
qEGr6U4evjTIQXQkQ0AO6U4gFSxeSYJc5TACpVcWQPkuJ4mTNFKBQxHEVi84bcQtTVzu/iQk8M3W
DDvXZ2hYOmP6RQ8fQQjts6+7Uu+EnKKIZX5FRpE99tuJQtZPRm7I1Nj7AoTEMV8y8+3CJENmo0Ce
TafFR749Ls3ncSCqTcJwn8JVacjvAcKUMTAB2mUGf5FiHtOF1c+acJ4ZELZYFm1TmPkSIYdPvrSM
lYc+pOMiQt0VDiVT1JxdJXJ16dmMHzvtQR40nBSvabILLLchlZP3JrBLdcIp6fRxnkn786P53HnH
PVRemfzSFtoFevKJ8Dkc5xbHomDe4xJ/aYJp50kfLedjQstEIGkLJEd34koTyI/BG5tteJ1zLLpY
uMID7/UJ6yjWsWDT3vtPSrZqyHYIHxNSpOutjByFDHhkpC3O5Hd80fHaUndRxYqyy7qFat53qhNU
m6TaDek6BH8TiX/0Ejspg9vTxhddyTqEALuSEAzctuX5tBBKj6dVFM5IPAWedd4oIiFPNEmc+rgl
h7GD+5s+ZtZaFe/zcidJq0r6FI4PMpElBoX/2qweQulRy8mYYseYytok4aVRTo4YPRMLBU/eDO3z
Q/eQ1xNQfRFdTXrP59czXCGB8Op5UW2tdiEDzENHRyNWdwLjPi03dT+TkyX/tRK8JJzl5ao58WjW
bfooxx96Qb6atTiLn4K2Stp39XTf0dseE8eaiCqKBndZ3PWWjGcP8YNTEShGfJU/kw+GvDErInHK
m8zxf/sHAMmQsGpAyQBXXCqqisb0c6UtxYNIZqan6xP1owYPSIyUXXNE0eZyuxZJ5gtcgckPAghH
Y7iLvI5qxtZMV8AZ2cBJvPddAhR+Lxq+Okw/iwZOK6OjCDqSOVrqfpZ2ihpXhQb76xAkjvYsur2x
056KZeWm9+ow7XJbWIxucWVE1xDA8vuva/+eFn/++njrvu2Hmjqk/pAM8qHUxndKB2mCcJntWJ6c
8QvgrUSU/VzxX4fhTsZkhZpRLafxmRmB2+NxhPJqKktsfalHvOLphbaU29moIqL8z0n7OKJ1WsnO
kOIKTpYQoq1iMwDcS2M6V/kfCJcoY5GgF5Q/zP4sskSSifRhCS4wTeI5brYJzGsvw/f7fdGTHPz0
dIpyRaaSRJIZwBvKo7kuzgMBXeZfHTin9tETXhAqWBHGbrhzTF4Kk/hgapMBj+Jez3YRFOTatMvH
4Vl7LmEGITuolb0VifYZ3U5Q/JXFl158EbTjpDEwjEvzqMT+xEBtI6r7SrYcWX4xYuLSiEUQxYmJ
unxYiODr2vUZE90HkqBT9Dgc/wSos5AO/xX1Fatj7X+GZDkTVJefHi0ffKs0FRDGCTJEyf6gkZDb
R28tIgeNbGRGq2wVDWldrTJJjUdL3sr1PRuTthfrOVMx0fo4kXYK2sYpeJodkX/8OyeHPqeFHYsd
q+ltnlBBJC2ZxLQrUC2xY/le2i9Nc86nHZG5AJvnw2pnYbtV5KmCLOglbT1goKbsNs02G1C62SKM
wlXOVuoerXkkznKJjm40K9O/PtljBbE6NuK04bTq2J85AxNFXCyawEnMuxBFN/tyPcsBaLIcdT5x
2U86ig1XgGAZzKrOwzGWdCu/fqSvVxfLWHUI7AsIcJcegtxjxTvFa+M+Yf4cTlRlTkBeRzgeg9TG
/2ypjRq6V828PFHaLGMG66U6H8MTzdzrGXEN7yKj8kpe1uzEZF63wCzD00cZ/jH1LeSi9h4ikfQq
moce0JXtN14K81KsFLs8upAwQ3OpWp6wT1eaa+6i0VDvO9nbMNOJi/bfzwfMXeg6CaCfyZtsMSJ3
wQAJL9Kmo2EzdvD+kPu7FVyO1LtmM/7/6FSSk5L4c18A5roEUWsm4sRYUwKkD5A7P/Ea8++xaGRe
OjwFjYc+aJB0GFwHNYWy5BvU2Pvjmc9YtJXhJeseyFbmlBBKs9YHVvkO14yEg8Gtd0iq/xISOO8P
x8WtNejaeUEj5kCRVV274vEWfLPWJEaPIyYCQH9HdgAjL5jBLC2wP4e90O66/rGMvMyaWhte371s
zGqs3kcXVmsVbCXEwDo1BMv5EarXusZMcqNJcqW1ZXKVmIFFHebjPzlQxjFvAiXOJZpLMgggZaWz
NBOcM9Udk3Gscq8QOn/goIOL6rb39N8Wzc9fvzj/yik7m68U0qFByfpYDZuyQCda8RWtJRVEj4PP
E0di+AxYFzX5G2W7I5GSG98N8QLSa/NqxU91dIAjSx8JuktxYyeRruiwuEQE/MhtwFBI+sXU9sit
s3wsK3gr0b9jQgyyjfR+ejw2XKgrkDaEEadDwyt5+CMkXIlStRijiaIXIuW7HkiGB2gpNt6OqLc0
uu/k7VYmNkfwX6CyQkoSbWJwA4wJYLqIncgXATBFL2U12ivZtyHQHKUpYydCT7Hejp2Qo8vNSiyQ
g3iNZHGtYIOTegKcX00BDusS+HttOhCPZFIDhMALSa5e5MRan5/UrajYqr/tA68SMS16qMEK2cPb
yekO1ar6p7b4qBYtEo22ehbDh7r2BNRAmbwYbLABmXw/CrJqm36YkLhJ+sfnKHUeeF/XrfaOnacs
52P//nhQ+TutgiVS41/nPhnZTiJejA0RiPRegX8MjmqShisfQuFRXuTpH9n0Mt/F74SULbdjbFzW
OpZnx3DfvuvPrWqb5OxKBCA03okJARkr+RqGgLTPlgawASb6G+ZqrE8QzCJ09GSP+2vzTnJJuPYK
quob6IArCsafL8hF07OxUjk6R4M0qtiGZx6hlE7QPjujJa4iIZFB65bIc4vDWz8jJBWm9C2q15VW
J9fAizgiOnghv4Qv3+sdPZSGpo3kQ/UuUuEjBcOSaQSjj8E4vebi1rDmaRY5JnbdYwA+s32WOyds
JMcqnaHMGcab4UQhkRfWl+DlfwY4WzALolmFtMLa+8ykgn6pFuuhPgBQtvDM6PNceq8V0uOtqTKw
U60T/aE01q3uhvtb/f8rehj+QpMhIfodELyX4ok0igTLOuXy12jOF2fW0YuS5TE+DBq06bsk80Rj
R6WLHMYXpsAIJ2Fx8PNFc4bFmC/93NXgqu9uFV5foKrLOhcXJgN2hd7YP80xVnjixf2CO+8QGpFM
Y47LuJ8Ose6Sj5FYtoUhxhE/cPfrr8ow7S2XfgvitG6VPBRbzjUcF23lniQjii/tUwVcSLemYZ9V
5Rp24B08YoztfCkJAm8OF9lEC3ZhCe9lqpquPsJce2sSivOUdkUCO1HWXUP0SDGDYl+lXmwtg+Ez
Llbxaa8YT2awaoNV9F6zovX7wFp8+ZOlCT1ehBinhcBbQriaZLlV8qgjxrk9y/l3uMaztHCsi4pu
0sq5qFWjyKhaI+9kuq7WFrzB8rglhtkO/tzusF5RQPz8rYuRbi1pCWU+v0XzEPsiwTcoEuhiuH05
E4Hs/Rdz7X+byj9/8qKrXSRSLfpZLx/GihiijNuQ+LUK6AjyYZouIW8ELfYvhF00y11ji1Mjnmij
JeXNB+ufTKtHdSoygVdu+dbHgcfluzo6cAwwenxLl0ODkzYMpmqySpzfeVtHExfAGz4Z7cyp1yEJ
B9wMk1kE+w3FGRNWc6ZmM1St0O5vhT1eEW5Ad5Il3l5JwxD0dYD8tmTFdV9aSZWMH7Tv6SxATe4F
TP2dfjqOtiuC0yHGDDfOpfK1c9L3n714H5pTLjZ8XPIhkrzaFehUOGeEOOZKpi2aOknkdCa53rbY
3SceUAkGH5oKA8fNWrfqbBCtFqyvyG7TW/3lcZ/45+lAN6TIUBREihcnZvOYZklX+NKhgr3v1uJc
K2dtDvQOrZTyRmReNckd9V0sHAvQKLZVhypRLj2xWt6uzL4G9v9eDa+DKNFoxSr78wSNNFWRWzOW
D37DeuCBGKaAJe+xpMFq3ulebtnlhDwq+oUhLzIBYywhygRLfm0n3R1qSh2FL4+y88QZySB3Q/Yg
t6vSn0ctpkBiHeDaTbijgjPggxZJWLjxqJVrywzemP/8CRfF5XAShEEyvt6wzpEBmljGPkJsdX5K
O6TdE3mRJrPwvOZDhCarzyTc5MLYFa5V8mxp8OGiqg4Ed+OsPus7PZkH3SPBmsZNXeq1FeP7lV48
+lgTmqgpQxap9zGBIvxTtNPyBWuouA6W5sJ4LkhQGZiH2ezaDdGS5m6EpUfaLolt+LSkfLQmA6BJ
/R6j8UIjcwIN68gQ33IUoZv+/NyKh6KZ/d5muTKZ5hu2RAWPChzqfyjftRyecyZr0sECqUi8NuQ4
CoxT9hkNYKqGbQfmXJokCwQqdM4XbethAa/JuTrScB1ejvmmGBDbTk+VG7vVA0Uinf2udlE+1r1z
42Kvvg4WmBvkAzTNvnaKbwtOkXf5+dg0XCypI+jSYAwF5Da4NBaP1rodE63TTXfXzLWl8mYpswHx
Fs0UAWuCfdJsrOsDkRRU2w3U02cZCd/6xKzuv4gNvnYqQiJqKJZksUBeVnNCEbRGEIryYRCIqXL0
aIFUkTAYIohUlek9s9HxCRMCB1mZzSM7szrR4EYZMD1NYa3PoKoDzp2RHzKiCKtbVDrt2r2k3CQK
nAYkFPLxn3+7l0EvGF0GN+hAx7NyAmVflbMY8Act3EF5zIVd+ykxsUtIuFH+JuclU2ri6zGgcJsb
R/+EgoC4ldlAXG8qPCr+VLN2KgY1uM+LeKNbb6G6sIaFqT4m+qGrDthhDdfYk4dkZTtM0oPNKfmE
eel1lPmxRd3YK7+OdRfr32iUUuEiyTyIy9XY4I23AvGkHqLPhD+IeAtid0AjFtlWjxeMqKiQwonc
Pwzqqvh7VpD+EVXknGIX8jOslwo2krLtw7FFJVd2sJaUOVx4YUIGiNGMyZTaSFiachbr6MomGIvt
ihy4qZjNm31HjovpaESrMD1EVIOAI8dphACqN+nCsxBP9MHB+BAJdpCPKUjnGgf2pEG4dquVq/y7
ZaJ0BHOvGZS5cIovtgIhqnUpzWL05hFh4k5CLkm+b6BP0NF4thTGOfAljJfqSZzzZEqMmDWfynIg
w0bki+8nx02yq7x+Rh1BULAsuzoEPmnSwiP/kCXXV7ZHaRlUO+WWcMcYl/ifT/HnpV9sAX11LENd
OBd3Axlp5rYAhl+AeieFyMtjMp14X1vWIkF/p1VqAlDBfN+z+Ow1TNoSFgAJZlH5ZHWPZ/U1pgsT
7AWJVpdygPEN56lXbGkhsRNbE4GSew+GW1vEh2MwmcjPYNXG2dohexq7XSTV+Na+HB79DBSNJ/A8
k2ZR6+5Zmp+7B7lYy9ack6tVrTJpnQMDUV2GhVPSnO/84k6GZAhcC/20jA34//8MO94nCHgoMRCa
mRffsxSFg3Q08uJOL1dlTuo2vvf7euAjZW+0z2+5c6qepeTTkP4MdvI3ncYe3YjfF+grR7yfFzEW
SN8WlcyX8yGvi+JOXHCENd6jYS6Ju5z89pwE744Oq12+CC6teeRDA6Pa/L0jQAdBIbo4hxYxahsd
SaF747r+LZvH6zIYZ0B8HSVYP6+rTxI1zJJTcZdbZF4jX8c247TQsRM8CxMqCmBYje+cG8auqOCI
2RlnLULzVthG5BUYbsrm8fdrulI94whE3ysjnDHJyrw4QimMmqoEQ9Id042gnFocHLKpgn7HUfVV
O4VdVxGbhl6WqJjff/pKr+HnT19W0Jav6bkhFnf0O4TAUcOn4jQxi4mAApoM7mFiaa4vex3BBUv9
I3053xEY91G/lBwpyHkM7TRdhRJ2lkVkuGFoKy8+BhpMIytjf36t5/m0+zDVuUrBsmZKJWUMUt/C
83sQTeXlmTG6fCOS9quWvVwlMEixurGV4bi5uJlhXJ2TLOUj66ax9jcbQTCB5XBgy46eQWcLWY7R
3SWyF5NaFmzz9K7N/5bKwifezWfQRzSD9lj1y/Bsx+W8wsY7aocMl3a0+shc26ZWju2QOq2ria57
SLOSSKVNac3F7I9uzk7maSIsMnD6dH5D3GLMYCR3PJvealdc8Q5aX+pmcuSZFv0jeKpCEVaRCChN
ZWF+Ss6e1U8HskOxsiEURCXod7LdkjXAocfIG5LtZilJZlW+pa6MN7QDmPQz8LTzgJwIN1Jy26e/
Xaj3atS7mbL387XUPpyKPbEBZTk7VTPVX9f6QcFYevusfYVQwt9jIG4Z6yS26ouFS7ViIwR8V96N
Aq4jORY6TnfC4WTPLKdliAgm2OWdw19ZpoziojnILkqm1SBuTuIW+Am5KHRZ8y2DuoFPBvf+ye7w
hRy9Pvuok6cmY4pFIX7c87Cn0obZeHeyTXLkfMZ+RgSKOtj05X2GiO5cPkJSdI4S34C/KTSob1zB
KTwcgZgM06x4TPy3MFuKtCUxud02saLuv7LhqcboG9MM49+ZcJWIxFS1SnlXL85zGkcd1QmpcwUD
u76jRITSqqmPYKq72UCrqFnBkK5HlEu3bLJtBollRMkO2msrbPxsI3CckFFa+YeYnL3jofc3eU1w
R7WIknlWumfYfzrptJ1Byx4uJBv8mcBReokt2LVBLAkAhFjU7NLoPa4SB/psDWCkhSzK6Nx4AA37
B11GEY2pzMMuJgS6ELet8piUz2rxbCAkOaL2BXOVIgzp72lLaoSkfJmU5UMea85JfUM5NpJD7zRz
12l7Zjzt/EwLLQ2WWsuzPT8V8t4gQTOWAA3KXu97yBlga3HQ+5vjNGQ4Piwpo8nDQUsSNItzPC+6
16B5znTU3tKs2f9P0Q+8uSZCslHFKQI0u9hV0kDKs1M0vrktiOQlkO5R1G2x0SFqMYOlBPuf1uDv
q/eVec/Pn72oiAp2E94PfnZMGsizz5iWJKMwD+aNzR9rOEbEg53qwVKe3XRkXXs7cXUonBjxYCLn
/vk3V6KKeTm0yrvoc5gCrX4SccsUk87RVtU2HG3od5099GQnbmuZ9gDkDIvzDOee3+/CFQ6CxaRH
ktjUAVNQ4P+8EFmqUspCLgSCymiMQrqncB6ZZDvUYSJOYlu+wzMNX4soX2c0qPUYAaYDVgX/xrn0
ij93vBZV52PmP3TCfl6L4ZdSJ/hcC8EWDK2b56CccD4CYf1iHZRDFHgpBoNHaVHeo8ybRSZUilvD
yqv1xPeLuKi9kuOxpf7hIgzw6K5sJzNMQw4Bd2QEE40YuubhFsDwiob55x9+8RDavDTUQeU3qTeN
DGwXyyVr7byNjAm6rz6fFf37udnUkVMAgZfn3BLb/INy6y/d7lJeGbibbNLCUjuRbKYb0eAw7FbS
VdIAjB9XWHSNfrznXKkJs1t76de557JsACE3HtLpgBiXGNBINnshFrh+rG7xgmaqJ4DcDBGuEr1K
RPft7ftKS4tb9u0nx6PatxJ5CE9RWyT+uH0LBlAIpx1s3EED1GbT9bEO0ceEm1CjBXBR/Gi9o9YQ
98TVeEbO01nTOARgyksWzgDzPTHcH+mWdsiNGvGKEeDndV586CWdllQruM7KsVT39GpJBNvbSEXa
F1xOdIMQWzQ0AximjoMH+j+gz9gQbxkgzfEd+ucZMeDmnrEjYuL4ecNSzZJVhU/sDrs9nLKs9ixq
kW5ZDU9atQAZl0+s1KnyhUjASkHKTbTFvJ9pnmy4qrbLCHMzuLEbXV+dUT8Oc6RDJiwNXFckJyOq
C2e1thRHmbN0j/LWQ6GsZ5vEjbcJZR/HSf5v4iZBjcd2P7VcNMuPoWwLbu5oCyNZSOIsptb6areL
+TrN9/En8s8ArF8qThXNOXswAzSfVGjOfgEjBCn0KoHupfygPgGqL0GQ9JDryE296ee4ul5/u3sX
m4VhGWbnW9y9jAwEuOxwzKbpa7eCO0dWUTYqnED7VHy0Lu8ZJ2HAYUfc8f7HjfX6X+Uv79O3C9F+
PkZtKIUiV7kQiQ96WA+BRxibQQoIM+iJ2k4qJFWH4xYd1iun8iof05u1R3DQ4efI8olda14islCd
ZBs+KH9vXN3V2wSoZaSaUYtqF297myV4bMVxBSeQg7RlW9G9MXq9cAaClcnUST7Qpp4m1PwoPIqB
vtxMs43aYfbN7vY/kKm4W9+u5+KEVstqQPox14Ox8r7WJw2BCGtjNk5HM0ZutC0gl6iMOVB/v93a
Sq441uDo0yUyKT9xp1zq5EUtrKqT4cMvL2YGEgDET86RSEHXVO6YouL3XyLDojJHxtPWu1auJgRK
R4bXpEvFzvGr3JTHadfeH6JUseqqCjMn/eL9MfOyKXvTzEfNFe9ydnSUwhEf+037IZn7jBJ3OP3R
CpqTioQ0maZ6I0969a4iMKL0FBgHdT85bYqV73X36T590HfH1FEru+vJ/RjzceEUYp6F5doLjhIA
3qGB5xKdUBw5QC3a+N7IXqMEtv9jAxwRElcOVdCp0cQ1OxNxU47Kpd3HjVsd34Nbw7arNYaFFJPM
Go0mxmW7QIwFLWhYRKj6xt29ZERTTYeutbUjp1q6lEq0Jv3YXzNswrp8BCtLEdiaex8fkaUot53p
174ZAjsYLiFaAMpxWfWIRi+UZ6W4i1e6Z0xzr5gNizEpYoR/3Hwnx4XqYhuQRZ2uvyUxc/5n2Nj6
YRwIBi0cQidA4QzTPF0W5XPR32nTVpnmL6GD4op+9Wo4L7pxA+cYICfTTpyr8bh5ToPS/n3VuFZy
ySJY9pEFIP07YTv5bdj5Y1tpSP6c58ZU6T6OTk7eojEf1yzrOFehl2PouLE53/zhi1W9youGLTEo
WB7OhFHTsYi3HOOdVAomo5cx0d1kmiM3U+b/y5+MT9iUx4MPbaufy3jY61GZy7yG6KxB/qDbwh6s
ZV+qjRhRqk2w0M2PX7/28CWRkbfKYctEjffzV+NSSMtTxq+qXjBjaVZBPATkSC5KtXdPcPKrenmO
/oi9xsF3Flapo3fzBJ0GfFvBlj8sMk5oqfG/xe6RmHCRLfgVSxNqDmOmYO/nzGajY/5kpMnp00cp
TNcEN2qyQprmZyET5Puc9MtetTFpEW3YiqtOWfrJfjh9tFXlnls0WifX0tpJ/KIQJJI5MMXIytF2
8fpW3X1tgSYC5P/ux0URGTaCkfWCxWLIGsgcjNWN1jdNKwhEb23jigXScBxomEZifSJ8kIWh2O3f
RHR83FUk7OF++P3FuHYUkP8faee1GzmWpesnIkBvboNk+JALucwbIp3ovefTz0fNYFKi4mQ05qC7
q6oLSHAHuffay/xG5vacJy649yz7z36tKUIlGHNea7wKmpvgux7AUwA6Qx2irCzcSGjd29r3aXIK
AVdbV2Qs7tEKnq+0ML8FSwzCI9rJ4FGr9QQNEu+0/hFhatFcZ/m6L+AGRyB6rwyK5Eu76+PS50D3
ISWX5UIIqtQkw6yPeJYnMFTw99zEwNF81/qFME6NLQBwZ2g+SL1gHQWWE2idzE2INCOlVYHq9ZUz
fikBx8qbxoKlo1KhLLsLXdOpcjXwQueAn6k2Zqb3EX6HeKQyUXqKgUnNhu9oDrtquB6eriMIjPlY
LWPuxyUswsyYCsPQSixhbs01OxWb0212C9gCh6aBzsZ3D87gu2rG4K3MZ3SKcKJmLr/uJ5xEV/13
AfKTzLQGvFy/S3sXHYFIP/nxTdMwO/rBcQ1hfMweSPPPSoMH+EwiKT2uodYLYMPpDUULWvP7KrJn
a+/ixjugruP/yr73KqhudtmKkjFPTnnyqirKqqTpEI37onXQUlIQPuy3JW8K1W/duQ6DulTMffpG
i7hUGO3/fKPShamzy+/Z5I9Cu0LIIaYr9xbcBd/MH3AQypNxA+bCWsWPFEuYVomvZrPx8c5YlWtU
3XfAJ9QrTfFLKQOmMIYIQIuwyR76vK+bYkjy3NLZ12/gDrz0PHm3dUgFNZMcI6gPDhKnvQDr6JSi
kQficqVFd118h+bE1fv7Qhn3aTHLvRQOVR8G7KX6DWLAqkIoGAmV+HiigcSK5NwO1rp4wH8A6oB3
qw7r8A4N2HxXhAkuqta1weIFugVWaKY4SzNSXEJd/vx2tLqZGdgsKDiGN9YrruYFnj3p2oL79Fsy
90K5x3tv7hLns3CX4h+zMzJLZnHUsYWi60yOCBLLLvTvIAykG6ak00MaHSD5KjDrxFstvwuNLSTo
4Q3O2vioFiAsKEDhyz/SSxbrnf46ruUdUq/VT3330GLRgoV3vjWYqNCULRiSrQzAZaKDRvWpVrYa
GhXVS/DHFxGYshv4haCun2WatwIi826jvCRMcYzxtegfFe1uTKyVBega+wAL3prn6Nd22IW58qd3
uIicXtEmUZvyDrs1YGbYGKFTiEcsVDA6WwHUzW9nxPFL9LtYC8Dj9VXzrMBJQ9Sni29mQx2ogFcu
ogsUU9JkUdFEHZVqCOmLXS91cTBgfVafIRVgiWObIhb1boA3Mdqsb/BYppnG7LtM9Q1tRZ/nB2KP
JQOvX3q585BcwPtrzt4aTMylcmde016T51pyGVU/LnBxEhTflMJBZIFZuEpkRyZxwwIwfcnW+VO3
ZWwKF7vdzP4J5e345LvNSpaOBpremEwHru8oeBo69ejE1+TNLqYVpNYKPHoRm8ovGX0dWmaYMIqR
E4f6F9EeMmd5r9DeGVzwqvihec4wwA9FmbmXndS/a42QaPcAvAqjLSyeA+vPvxOLCyQMvueHRS32
mOQXkqQYLKp2dQbFdtfYWfyUNORyXMjrtr0Vegrz+jCGz+CmrPgMwl509APSOmLQroT0rNlYnDLn
DFHFRKasar914ZX5+8Vg+3GZi20Xj6PcywFftVszX05xUphe4BD3D+menuI3WLUp3SqqzAp0aIKc
DkWSNOyvuplckOec3xe5OWky8gvLUag4yKU4mF199umXoemt4gyHye5K/F7sVDegqTU9mGdZWaWn
ebDpHfFUZwazUqOD2MFvv2Mu3gDEb2HHZd/xg1CDb2OxTZVVC+j4NXSsqxDsCyi0z2tetDsks/bU
aV7zbH8kNfcWnarkFiXu+LmB2NVjvlOrL2W+7uiee/vCOgvSI5gNB2iFExIS5XWiH4H7YB7xJ9eM
VURHCbxF+3L1HpuvheXpNRg5wCUByw6w8vO1gdeL3KVZNS8VLd95BMO0Fc0Gc+/HjgClF5OEUHPb
8cZPidxocYlbzXDTdq1ckzuWvqLMLDwp/q5lEUmmohtFGKRzfpabZIkQfwIca9ww2E7YNs5zj8rp
K3hw7gwiqxr6A8d/H0/pUjT7uIZFCjTUkySKYzPve4X7fB1p2wGbiA0/+dg7cejI1Yk5XfTeHFbL
878ff/HY0bDDV5eghTTfoh616iCMguT9FbRu0rg07UDsU5ahrlEfUtQ9szt/PPcgX4+4jkvobIkJ
OgmCfS1hv/wm/i5lKTFUykNZ8L85YZfWU+OqhERbVQ4gA1wUjga0vY5x7fgaJjx+vguuNQ0vniID
NjHSqNSG0vLke5LYqWlS1Od3ey0SrABOAiYNGuaU+VOI4UCCLmdKBAzUjdpsjOxQIGbRxk9ji14H
fDzbuynaHaKjVnAo1WmeuZTyUxP9DJL/A4ybzatJIGDQvWfBi5ZrMHiGEo8R12CL5+lGK+5HO70x
1tJP72iAg5tV0lIVyi4JU7TS3ixMc6h5fHhTs2cP4Hpg5/aV7TSfmC+n+8OiFoFIi1G5zHIW5f2p
sbllJk2N2gbbRv45a2wj8sBUIbaLOcI7SJ6Yt2Zr4+mDuh5+IxgE6Nm1yvryFv+wpsUWj+UpNS0x
IVGF8YvsLWqy0JNWTPhcQdv03QnmBRjYVcpZYw5PRajX/0Gxc7HpBCABvgdNYZPm8OfIJ/uJmbce
66jBATLxld1CxGzSDRt8EmCrhwiU/AcTs4uF8MfnLpsdVpLXVZYSYYpi5YGGvqX5d6O6+UbDHfGb
B4wLycM9eRtUtsk1Uce0XJHcb3N1+j2/6q/bw2TTmhJinMtZlDLShBrToD7PdnH1BlHfu3ifrWkp
lXSkAY2uup8qVUt2xHPglrQkrh7N29l1t9+q4o8Ga2PDlYCC0rZ1/r11L8BdOU86UwNkLWW2y6Ke
Kay+8JrJn9eGECP19Qax1MI8FRJ6Po9hjFYlDjc4LJ00fW+gIZbASiVUYfdmyLam7RGQhuqWhqsS
sZ6WS83trdvGcDTtEIMWobBm8iV+B12PZkqWvyUM/cVbPMc4hhRK1lkufqnxWZPeImAlKG2MohtW
B+SVJWGnRDBksPMzVlZ9W4zoVqo3fXSLOc7Vj3Thhn6PgGRB0GSs5Yso5bDU6xYk5Nw4MYERITup
b+ryKe++hfIBTeiUGd48QEnbg4btr4VYvSt6WEl0j35zpR65BNf4tJxF/mrkFIlsmercVmsfPdX1
PAPvo42SbQuXHKahVcsA0Nhp1ziF7wX+YrviQSaqCsw2LPXe4ZofGlvo8qd5IVbIWthhcpbD28LB
OkdZ++aL3v/0/LVSOBqoVTdZa/D5FcjpW9NhirBulA2zkLzZWdV6cHP5zvTvPBEieJYeRPDzdxDb
/71/Lx1zBvCIU8kiTulfbvJqhIUoU7+eM9/tIFuDLplDLn6mlmPA5nfnOeHvwWbohUk2aRXzcMzu
rtWPl8Lcx3Usr3FfyYq0GfTqnCdOY63eRxt2/ifczIkokQZU3/UO96XS69NTF6e3pJtQgOqlo2/d
lrQZsh3YVHSdh2fg4apjzka+76qanMzJroQbS9qF7d5MbMROHGsX1ldq+8v79u/3eMepfdg8YWdI
FdJqFYmdv+3QyGPb4i3BGabv6Nt4Cc7jfqVfTb///3bCEq3eFolshLIGWp1T+zwkDzEcy+BWLNBI
+W9SriLii+NodBmHlS+Q2+Hk5Xmb6xFfEi/k2HwYkyyFBJOx0yJNQfB+CuVoqM41uxG5muZBio8C
sgxQg7mMA9s7xTfm5DlJ6CStCzDRGg9pMbl9D1MmSIHQ3eBhQy9cRR6u3mXCSQSoLtxVUArRsCgC
Ny3Bl2a3afSSvwVc7cZKvhfO8ojBu4txxTa9L0B2xZseZa9qU6Un7MskpUIJeo1dquCvUcQojR0B
LG7QbwM/ByBh36DTYFkuilboNsnZUxE+kvZ5HgzzWZkvQwUTxMPkBtWfKtlRp9TM/7nDmzUm7cBZ
Rd1HPSKMuo1fn0YBy+EekZqqdkbhRzu9JNJ2bLamaivDrtc3Eg0B6Wdp0oE9NE9MQ7RvKkJlEj09
EBkYWoCnVa65R72jzb4EOB0j9DnjnRt5n1OSNGkiWUpVcN2KiH7bM3y12cQqD+1wmzKvjk9Gvhd3
5S9jWvV3wbNxb21qlOx+RzftmtfC3fcM/7xdI4MEYXKHoskNg4at/mRes0r52iu2RPpSQJRpOppM
SBZpXNN1EfrxRknhmELjlxHZxzb0bN5xCec/lMfidRbilzpgbJUJ1HPj0RwL7wxs6oDYWNnGQFt+
up9v20TAyNmRrtq6f8l+Py9xGfqMetRaq2CJZsdYqdoV6xwEIwx4amt6Bbv2MUWBbV1de/C7ieKn
77h48CL6CcxfgjJTeDCOG8FwrkOV9vApiLvVUPQAwMit6PGnB3pAfLaZQR2naMSYq1BfIzCB0mfU
bNFGsa1wHTnysLFEjiJCDmDIXBNMwH2SvDSZC4HWERgxKcdQOJnyW5O99YBuUvEuNH8mqWq3AHjq
VzwnR0f5QYfeKdQridpX0Nnixy4SgjFL+gyr7/Ksn8KHbp7b7rxHfsAzXWPFHRGhdf8dUKmmlnnr
/EgJ3gMbj39YBjFEsQW1r4byTEc4yeG036D5SCGBQVKZ7EXhJUzVrYKORN6tzDFdoT/lvYUPr4Hs
qG8GJFbNW88s+NauNLcxt7p0QqdKOmrHsnOwvstgV0Idw7C6X5NV7lToExCjWjuXHe8VjBHqCT7U
x/FsSZvBcHJ5VRqp40MPAIl+AkyBGzjyROMOEO9I9wQRk2Y/Bs4PtF9GcyuZdlw5wDmlcJe3uy5/
ycVDhDszWnJSvq8SAhSt8tbR19n35j4YnUbetekR6TLRu9czTk3wnWShQbnO9w6dN1tJ5y8lFtuP
xpWOyNdx4vyy+Q80HMOAF7046EmuVEVfgwownyzIG+paU+xitoBdt5sMfoe6zc4x/hoo/rLzEA0w
bSPZqhSboyMDMNvFbwiCXeOAfaVNf17W+xn8cJ8P40iw7IXyLFWvg74tPQpbdT04EyRkB5/5AK0Y
welohw/7Cr1Cf8VlkDrRQ8Z4XdrKNQjsfQByflbN1h/+vUW/NsUXq1tEgEgGVKDQyzpbsLtovtc7
uvW28KA47MViHZgrVTzEpsvN32GftbI2cNMkVIQMJ3vAgGdGdzTC1ocueQ3m8XWisFjb4sBadVcg
XA3aIue6Ri7O2InY3giumAcrCdEW7zYKqYXPJZQqeoDZLlO29Fex9KIfHR5Vyekx8Bu4zr957evY
vnaAk1fMKK+VPtJ8332Jo3+33rI+jWvNaEaJb4yopbcXZ0gASexLs4r7Q5zY6q+Zl4+ol+Ft//39
vrYi39+RhUGFrkkwzhdpUpFX+eSZ8UzTe5C6Q+sW4GHCfR3dBNVGhFTwq3vT3oznJrQrEZPYq923
92P19bf/XcGidVNNQ5rVIhzH0ENRHURl92ucCCz+qRmkle6de4SJfPmbknz3+HBTCEu/Jabgypl+
7zigpnEo4Yh0oDU3wnhWhNsRho9/Lza/PJzL1PLNhy+PcEdzGtq91OxE7ZukbX19LTDSNWwvdssn
/36YJSNLyNwlnMHsJPnfi/y1se7zEzpR9bAHa3mOftboPN7TlWzkWzJZiz9rohs1+wKg8+xI3we7
xJOZdA257WfMD23/EUEsFEGQ/ZT7F8174abEZvAHZ8UO7jU05WFuPfqYr0Uv7cZ3p/j+l/F9HmTp
h8AtSSaG8HcQNyuypUx8Hdpb/QXQm+hUG8MpXRRYg9jx5KepOGriK+5DWfZzzF+je/WmFRCcZOyu
Qr2oYSrnjkXeO8GRadGdhLFTmQ6ONKtcf0AayJzWloGyKQHlu0faGBa3s0IwiqoISPJng/11pMLX
om3efoqFWqFmKAp4ic+JYFKpQ11IVLryqXGK1I5NZzzNfgvarCyE9Tl62Ne1r760gxZPnfOpDyE1
awSxqCKeWvx6Nx82ENSdhZ/fBhWM5IlcrnpHTQQgKHfToVuhaVt7J2tv+fchZrXlcGaYBvx22KIf
V0mv/wFu7suIdrHGRYqcBb5vxBNrnEcVtH82c1k9bL3YKffsWyBLrrpq8IRGk8DmioJu4zJupiLZ
8zf2xpVAMQeCL8f0w5dadPNqGEW1On8p5idHeGtF+KMu76ANzPUlqjl7hN00RPfqXW0+vFv6/HsB
X+djixeyiFS1oKhyPLIAdTMIe0hFIn2ueW4Qox5pbst0q7105r3U3iXSzxzDiJ6dPXUbcdhU4Nwq
ewjx5HUtu4K5aqKL4dazKOAp4F6S40ej24nJvajuBOkwezcG3p3sOSENnmtvct7T/3qTi4DXxZqn
C1B9eZOIIeDG4aCDb2unrOTQzx5QV2Psl1p4fnU0gGcbA5LrJUo61MQy1jNgZ9DIjVsVQR59Qx/4
iaQlQzzAgcJrW6WNkD5SOGTuq39/uq9Nkvn5YEAV7HrFrxhYXeib1ALjC724z1wg5E2yhiFXTOt6
cGqYapBnow5Xh54rF+q25xqCGxV3LVCLbIUwvuRm3eO/F/W1ybZY1OIzFHVVBjV/pe9KqpKre0PY
023zsANrjtR48wQBsoGFZ1pzEHB6SXssacAZDodIpDtLJ1/4TsJq+4hLp9KqGO5V/YT5pxfBK0PN
ByPHq1PMi5Hrw5tc5Kgi+jWyhm0bh0B+44IbRxsDZO335PgR2OJAr8C2bPw9mJS57QUpc1jjOilh
BR+Bhn7EUhQPeBqHEPUGdK4AvuKJpFz74BeD1/8u03ivaz4E2HZQgyxQWea7ZUgs7mKdyLCmCGGm
HSLOdSOs3mET4GEo9Np6ixKeEG1rHKvRPLcRb48pTP4D+tnFw/dhZYt8tRkmr+8ivjodF2PbYEgu
7CenUpwUfo5/nGieRPom3UQe6LyHQT80qZsVz+UuhwlvUpViapzYV6f/l7P8D+ta5KrpEGFpMUc3
9JjBJgI0g8dtPoneGZRwYBt4Zcww6a5aG/6ptHZWtK/aJ1JR3KftJNhlJaPklXfVcUu98CnZUqB3
LQRRSFEX95Dem5XQdrywWTDV0ZTnhGYa6Uyy9uVNyBgSdCdDW8v1hbUhnspqh6lAWzner6legwJM
/6QhTbBdn6Fb4BT1dqzXVC3U/i/Ib2LYUTxW/r2K3AqgSD0+zmykmixm0+h3qudY6HlfKavfl7wI
wJ9+0uIqU+YYqTObOqecHWtV6wet3cjkmzpsnz2Eg8FJLF56oG0Tz6lQJG83uvaQEqQQefNUBsMb
RIUru5/7/9euB/Xr9fBpdYt7zsv8brTq+YWv1b0P4fl5vmFxRsSpCXrLKnXCdXdNVuZrF3/WEpoh
2szHGDostTYTUQvESuapmTT3R4sKeASRGSQMRJrYjc7+k2WjFjCkbgmuD5lIdFPsaEZsylej3IVc
49NiFocBFeKuHTUWM0+C4I4B/ZLA7PoOVwfnwpwwm0PoRdD3dIySQzPaMVS3Hsr8ejTpvTvNJpPX
tTSLpjwlmA58+/fd8XW0u3hby7Q1yr3OFFkgRgiD5lZ35BpB6NQr5SVYb+TfdN/iLTcZ/RS05cFH
I5CadVf28dcu6mIV8076EGXBDPgyBLuKRMIwfjb1PQ1qfHFwMAj2XsS8oXBQs9LFYhXhqKPuwIAF
6zHjqj+jmt/Hax13AW9G0AuuLwMzOarriD85exDfI1AvQ3OMd77SoOuIILUr9ldaLpfSf4W+Fmgn
c9awWrISRrVLqypu/vtDw6Yk7tG7fEKVGj7lTse4lwHsNQefS7H241Pf8Rgf3ttoTFYW+jzVat5h
QEyp8uYJN2QrWVvtpnqkiWkHZxy2voMSUOCuC/pBwe9EB9iOFtG6CfaN6sjNNUD7xVj793W8t6I/
LEyNdF8tVD5oQk9Zqu4N4yFvH9QK4PFJQy0CsRtb+4llqRuj7yZ/q+Iz41Dppkb5AYOCjYGeF+JI
z9eo65dypU9vbHEgzcCKJSngjWmr0kQmTRsPXUyD5NSGpwxWwLTKu5OKWZDIuLizvaZcMaZgLq09
BFtMfKKbSXNIOwJuqXo2hgzMo5aLTjDaUr8bmYDwr6+Fka/ysPP5+PA6F6fULNU0jwVeZ4O4Ihq9
h1I+Bf5BdeP7wAk5HsjRHxXg6piIEc2H8qka91d7OxeuGwm5AUb8FqqbIqPtz8d04l7v1EkXz+J4
aqyTof6Sisem2YvwS6lbikPT7BrvV9TfxCnmYSXpEWWHMD73UbiSo3ElTH86kIjaox+d1B9ydgZm
V8qYW62NyilLm7/Kyn0Nfr+gOJX0X+i/IReRRA+jcGaQPkk3crDr2nNl7ifpl09lzf9vkDWc9aAy
qEgvRIImXYklRijb3PsxCwYnNOxHxL61EPIrNAFvL3P74BJUCt+N+khnOEDDWHOBRAsTKchLQW82
HuC2nYTiWJnHLnJ61FZAc8bYctiN/jK2h1DYDJggQNWsTlC8EB5GjysZYWnMw60ONFy+SsDSTsTz
TdlvuuSQGTQrvg/mocpehOQlU/YyeLFgI8Y/UmgouvAEYasq15a/Q5krT1/b6lwp51DfK3VhA9/A
rTIb9kqIhPrLvy+Cr8NWSzINAzUXfIkQ/1i2z6qoVDJhVLNzMydFDd+LBjxa68Xv8Snlxox3KRyj
7piurzp4fQ0Wnx+9qF/afpTHeFIy+mOwPOT2QQhcjUYEDRzQKqtwJ/obS7nH540+PyPLK7fPxZ9u
osoEgw4T0S/EzibxrbIareysYtEC2bbeyra1nhNVyVhVI/QPE+U42oY2Dln19t8v/kJJKaGV9ffp
ixxOT1JZnEYjO/tYLvj3cv1LKm81bSeFaznZTPEtYIRVT2vcFTaRYQ8MlBjCBemW/W6m9vCdtV3J
3L5SqdgM+IJYkiQpmFUtp5p62Fg4ylTQDTTg6RW0gOmmZPMhJGisNXEFeQYacMa/s9Zd84aFdh3e
tcic0VjMBLgDuq3Xtwn2jl5jR81dOZeb0xsW8SiwxBs4HpYzopyYYaisxnhjNHej8Kp0xjqmbf3v
F6x+TUPnH8PeVkT++4UXpipw93Qrz87iRnqNt9NBhNL8UkGWZNylS2c/fA7DX7r3IMs9g9t4pTrW
Zg6jZo7AqK2UKyVzLKpgwKziHN6nb1OVOOK9iY7bKmo2/XhS0238sxTZHRDveicQD/j9CSth/e/f
YszX0+eE//NvWVxfmthZjaJlGYmStEbWZF2FtCGSkyT/MHcNU36MbysPJzPZjdXIUYo9OrUnIfjm
CX8G0iFT0PCLIPH+H0USPboNzZXB/Je+yTcVcYep3MA7np7Gcw5q96m8bQsHfyAUQ5J76Qn8enGf
fWeUkLUa1kXMF7Zacyv87lHUeKhe6zfrVoy3qBlt4mzic78F/l5Dd0fu/mwtfxsgvsFYJ1Qc4fEa
/uzCWFOeNdboy9Aeor5b1Bu9lAS5mmT52QMaRz+KxJ+sP4NAv+6RHORYe/+Bb9qFy5nHwtmXVRST
pC8FR0Trd1TyOqcnJJBkiTeqnYbbTN3qwhbLEFwIhb023oK8V1za/nhwDMci/4GD0L83x1dRNZBm
tKXE2dqU23lJ0G76tpfisirPobrOKEMNVFBQw4eygBY0anegKxR7fI5eRVw5VGgJK69YreS76cZP
1gJtgl/WSaaTWDndPs9spkdm6YzSKmjXEhgKclmItqA+hB90ENYiE9TQ6X9zJ475TujcKXquok2m
IhW6+fcvu1ClyNJM85YkHaUNTVyU7kla+BHQLH7Zm7zHB+hEyU1ipty0kSv/TmZXIpsp8rZ/mXpb
znj5znhlDRc/88c1LOK0KeatlWppefaFY6H8yYwtTCeVVpV/bzqKd+y7l1G4t8RN58JLYUS5iRAc
NJ//T68CHQIFHrqK8MgiB0uMXOnjCBCH0ENLuOswS4O8SsXzproYVKVUAHjKrOOecCyj616W95N8
ErciarTXhm7vfJzP8Wj+MH9XsyjcKnLOdiiC8lyFOIStUwvx631OC79F3H9gJuOU+sGDAI9SrmnQ
/ffTbbsxzDVZ1NwCwi+CORdiHCIfcXzNxA3qcQQL7GnukjZdoYugoQhKMC7lnzFlcFltUsYGVycp
F8Ax/BJ49OwuWkQYNH5+r1osjYPWGMU5fE4ek7vJvxtppJLtjAdROpnJysDCOX9qo00JMGbWGbA2
IT42CfgpWzgB3zyayk8jR3+duh1/OWaOdvjy76+vf236fV7lIlUyrUSHjqIV5+xV1FZC/yJO21w8
jakb49Fu2k23sl4VR3upWyfXYSqtBGum1mj5VkIcQtt1kNHpzL/mmAoc6Hx9T08hHO1QXiEi23s/
rPzGxI4kWSOyEe6saQVB6LU9Zvo6/I1wrpKs3OCgHsjq77roTogOanIyOYZ2ih6EcKh/Wr/Dn9fq
3Pfk88s2+/BxFs3iss2m2Mj4OFx7pNc/Zsl55olSZOF16jAAZ9NINC4MTh1uRXITXEkiLkegvyt4
lzr/UNBmhRJE+sQKejBryF+gzIIL4tyoXpedO+PdhlskdTFvoQIL9VsJpqGNpefVImz+wv94FUuG
HG7vs9e3VZwxwAPMDaOLZwaO5Myg3ndtlkQ8ifp2eNPXA8o/VxkK79fo1xVgyUZzkWH3MhirvRKN
QtMXZ2zarQaxmj2mNFEA0PnRkynewHk3PxMNFyh/E1a/1OBkpLYk47y3iaD/AxmsDyA8OsB9LTGA
+hCqsh1PcLbX1Y0xYAFIV2eFZ1AP0tsX72RBtcdqFyXQauQVqntacGqMQ3+U3IQqV7rVfvnYW+Ax
ilrVWX8IA6ifzU0VOePDv8/fBZCIjPiJKPKSdQieS+5VEKAVObRycVbVQ947xa4Jnabb1LhtqT+K
5oYwwezfsnv1phqfFXFc1eGzadwSxzL52+Sq3k43TjGGWV7fkx3gahO58ZXNevG4aLBPaUeRwX8B
+iWikFrV1Bbn/A3AJMYsqwSqHwr7yP9H+oFe9jyew+iWGIyb9jXJpwsF1fyW/vf5SxRf2lVJ46nV
fFxHiprtNNwRO+3xG8R56wnHn3nm3+Pk20Gfv1K7XOjE8XD4mJbIlBC9jkWuoIUz+baOC+qpG1+4
8xGRd33X3Fk8Ll0ZOsk9EAA26bUy8utEa34wdoS6SbMGPbfPN0hltkFQaiN74967L29q7CggZ9jV
QdyFOxV+ymwImuz7bb31r9wLF4pIFIkkUPZkKOBQl9V7V0BfDOKeEnYTYylvA6WqqpdSv/OHezO6
k+LHPH8IuxNSuWRuTomTE4JC4TcpelanX/OBacRDG1wpVy6ggVgWitB4hfA5vvheZVo75QzP5tRY
f5PLA0ww+QenAxUC1HHYg+NE8NorApfYlUNwMTVBGWdmxMKTAdD/+XP0bWE0itlk59xzY1p9tVvH
2/RBeoQjUwt/zGgjlk+a9y2DU9rd6sF+9NEnswvFFX7CVXvCGkvGMpvp4juBMZAA/b3hVDd6q/DV
/GlOTme6oBSEbjsUT6P8VPjbONvmw7XjfPHuQSBQVihiZ5+Txe2XaGLUhlmPYrAt2lg4lBa21Scx
bkBNnNLxFcAEYA+I5DgqVZspJ6/3DpV8QGkSG8ArEfBCBoLLOaEF5X5y8eXxypSOXje+nOdgBxYe
+XrPPw2hmzFEO8ThoUV3cWZo33rNBtXV6nkWY8psQ1rL1rocwdOD9tldWZP89U6kIYkmkIppjom/
8+dPLcq5YCkhayoGYKC/LPWtU491tp+m4wzF3QPGNskLcF1GSh0cTHbId3q6BmiEfWmmnj1bvQa2
vlQufFyTNgNiPyQMk1FZbZaxpghfzFcd3dy8pM/4ILjTuA2HA8mUnH2brZTDlQXqe9z33ZsAKnzV
XUMtXDoKn9ay6NvKxpBF3TwmUDdjfujpPPqHWNkPMDMhOcq9zdYH/6Xh63iXOemmgr4MUIeZ7CxB
PftIH1oP1NiqwW/FgXuH3yFUHZsdaFZ2gM9adFNYLvezBgPv+bpm5aUb7dMvmHfAh7fZlY0ihhG/
oHar4TC6PSMN/D58RBIjZFcfuMiKZyP/Q8dG5Wp9vpp2iV+7SLLMta/ouom0g2Yu6gM5V6TA7Ip3
xXJVgvbCk2bJThFqu/GKRV/MP/dPZXGH1QZ190hoUJpNoro4FNMkqqATSS9Dv9erwzS+Wuihjpui
/g5EPPLPvvhQ2MlWep5OBWJNympa44xQVvYMbel+SgfRlfcDtcZxYM58A17WM15rLlLKpnhnit+T
bwzNKPZiRzHXxo1xA5fO+003KEEaDvX4coSObbpjtFG/ScE6mx4glEyFK9a3GU1O752lYa1Uhshk
+bQpoP2QJmRuiQ5zGR/D8MHUQeliRlBGcF88uKAYOsZPmPwFLRF03/9Gdk8o1v7tNTzz5bNEvqXq
ugEFZjm5L6DyYSNkAh5HxLbadgDoISHQX2OiOnKJFE+690fX3Vl7bvihtvu6eWwMG+UAdPSu3Cv/
j8Xo6I8BRPpqdtlonZJWNSjPdMRyllHIbRY8IN1p/gH+ZOwTfd/mR6O+y5qjvDaY00BJRUGqxyXx
ylK+KhCjHyPqf5eyqL6FPJriWAbyiket+Gaq66ncVTgKz8ZgkNPg6DCFid0ES3EHnahIcBNlnweb
9jddZSe/Nqa6MB+SST1mmVS6EwC0FhlQlkth2ovFLJJWe8xrHhPtoS1QZcH70Xr0C8ytYfLtIkfv
7dTfl9W2wRywuJvcQboN5G1mMtjqnOT7teN7ARSAmAg9dqYbcw9pqQ2m+zTHppKuySQ9F41F6K1X
TXGLDms5DxlW+tnAICe/CVJp02grcaevyl3b2K2287hO7X9fWBf66yzHAJ9PYmIhJrkIJk1W+BmS
cnOCXKdwbpoeWMZZePGso1rdyP45ncnn+BlA2S9/eYCVMdPrnVA5TlyohOJsQ7uZtkhrl94h8jIm
U+WqyR+QAYu0c8KcHlOhjUKlD6TWzbIrP+BShv/pByz6EKQqQ+6Z/ID42cOI01H0W+MF6q5tiIA5
NUZv/k0OvCMNvmnXnK4uoOHnt6cB79BA2tLr/XwZtJqVAivxipm+wngb51TJUe+xN7prkLs4y39o
buLze+dvwO2MKwBZGbnvnCIlQHdQop7dsz23ox2eXak+vuoEciRVkk5McOch2lL7Z9LkMRk6+gQl
IqnSaqyPPRDwOgZyMtwaOsIHxYna0cP5VCV4R8P+QP2VHMMfMa6sKUUy2k/Br0ykpeik8lonyPlb
kVisRnS+npp8aw3H0sPOFbsgEsJdjm7CW/ut2KrZETJKvzb2waEKTwN65BY+qQw/0/EFQSEk7Ua4
t4ZTV/fgqHGp7pTHcRfeShF+KHb4M7iKxblQEmFGh7E84tbQ9b+gImSxVGJRLc4CDSPpKN6LD8YR
5Ye9tw+NtfzUn9onA/O39fRTRUvqSJ30i+p04qume2AASByeapoop6uF/KXr/MPKlsiJpA+NSY1Y
GdsHuXJ/dC2u3dbW37w3A3oOQu5rBJKrrXZSUtQMAUbawpvGN9qHDH322eaasOUF1g5KbtSs7x2c
r8ClqOsVqSm6giG/Zm7ElFR53bpheafANq6dAAY1hEI8YiIb2H1+mLofMmr3NdQZ6vlMwbbr2iDw
Yt71cU2LvKss1TLyDNYEfqnnYrFwLIvWGT7Obhm5uFzkN3V89NETMVQn6Hb5Na0qfW6rL7pNn97K
4k6RDKnzS5lehrA1N6qtbfPJDnNkLp9oYcqaUyLr57/9F2fn2du2tqbtX0SAvXxlUZdlS675QjiO
w06xt1//Xsy8mGMrmmgwOMDB3kiwuUSu9ayn3KXpnusWEf5EcTvu2Sp7aHCJEhEcmQVJlfwOAmFf
/YgaTEKDZjMkL40XI56RAp4OUmeUd1R2pcLfeaDkQ/lKJ8iSFTHK0xezpkTshDvzGGXemaZ1VbpV
Xdp+guUm3hwTttvGs4KWdB0/MqzPw19C99gIn0IMx4vgG0eYrhkPN+/b+e1fvhs8t/FCgBxs4aL3
PRBmKbUede78dQQsgpXCQWWpWOvOqLnF+OznjLAL6w06ffGobboBKaZdqru+/wRJyG1vXWtXbwUd
4K4oY0qhs6rv6yliMal78VycBqSaa5iwEZ5dWPwuI2aoe7Qb/DvIIv1RQU7y89Ze/dOh/+ttfHn6
xYBGSdM4luKMa8EAxOGWw5NqQNRKsbrKCyYk70a0G+M1IkXo/XXbqDjSETNw5lnGCs4jLp0xvdrk
9V0Uw83cmP1WV0B/uJmxZBJuguaeMmxJaDY3jj9z/2+Ck+Y67F+/4CItCCNB6XMrniPAufhVgOpd
hx9wiJfSQH/fUQNUI8hxteFA2xRhOGjDwE7tWSdOQSbAB2cccevSOB2JEt75hsLYnyzpYn2z8K6F
2jKZ1F8eR1roz1YkGl0mxNCt9yR8MIat3P00tIPar6TMwSEcCtLwsKi1u4KbSluetZcJSViL1JQW
6cEIF6a0OBseCiDTuAu6VS0zqlorOVAYfKRtMXYDrKW1ZQZk/TEul7LiGdUC1aIqw6ThrtK3QXRU
y1k4Mi9fUuOBvdVpYJEOKBwB4Xw1FwP4UsYepicLEJoE3RXU0RkgA2TVNomJ3swNtR+5/0z36Wwt
mvHBIvGs9/WvMcc1A+V5vyFoCJ9WcHOXkqD//ZEtAwlpSGpMm/4Setfb2tB9cQCOUDBideoMwWR0
+BRz2Y4e9jhCBuxsz4orUOPCYkapmUta7UbgatGTmZzMeJUG73K988WlNWBQtEINVjCWqoTdUvcC
XNIi7BkQ/m2GlIx/Lf5YJ3DBYnZR6fKBEtXHBJWY6vwose9VD8RP+56/JQ9qb1e4P4o2FlvTXYIn
l7+QSTRwhYi2PRx1IKhIF9LUwdEod/JZ8Bkct62e5/+XiXtuGrzlCAWqdlYsDBqLUvJg4j7YUaiv
zh9iS9ZyQl8f1ztrSUbWuUm/KBEvGDY40Wf+3JqdkQbN8Ry5Z+Fpmhz1VSWjlexz5RbJi6TNsykJ
ahCaP8y9FGcK4Zz4WAj0CxKmA1QwB/DeUC2YLwzHHLY6QxrLNg/ROnudNmgVcHxg3SCRDawVJvC0
GZ6jaq+bwNDVmsSQ5AtHtFkz65wdTSzsX+u3bnRj0R5RdKVpr6y16MCPjtVVFm7KZKuNO2lAbQe8
WPYQDQ75F4ZfTzAtqcqOmWWfd7Nuh7xKn7DUXIGEPxZ38s5/kRJPFoGoIXxq8598CV5RfdbeYx32
N3aO8JETd1Pfa09Kem/1exVxv7NbYlKCfB4jNx+6BHIde1XyiuYwngFmaNic3AIpXUnkkDYDDGQh
OTS3mr9H9owk4CzH3Yw7YZP+Ms9O/Wmk+2RfvDRIU8PPBehKJCKpBQNj7rEGcbOT8gn7+E6673Gr
Whpvt+6/K5RP/Me+rOoiO5mSLkzDmlX1Dhzrjf487sdxef5hvoGT6l3IzFBuZGB+rgzp/vHfRdw1
uMm3p19kJrkfRvoQ1/mJgwqJQHZUZ6YScCC9cTGrVXQ2kEHtVjfvWvH47bkXVb9fjkZitm1+Mk7k
Qg3tRTukUkWBJFo0P0FtKJPd5KvoiWtw0c06imiTNEtr3W6aBBX61JGXfJ9FydZ1hIV/xPcP04uz
0yJJx3zgVpviWlrwbcEXaQHm6RMcQBacPM+aXRY2vrZxFNc+XSbH/5idgWJmpzSO3298ovm/fHlh
fd0gFylBbvRJVWk8OXiO77sDrUL/F05j3DbhM06zK/QHNsabrvy48dwrSeu3X3xxkbelYiW5yXMB
iaVMCYGCM5vtaBD5juapB235X4pcUnvjoOJEcOMnX1TmRqsYQSIy9rDm3WH+aAKIaI482XLlSMhT
Y6QT78hnN+VKRlkpsqMV/jQuFfM6fBfXmHAr+/YVMhNdwvBnUzh5u2gX1kOresaTcjcfddGGqbmT
NsZGPihHJILR8SLaEdrT3q0xXTK8ViDxFZAqtkdhLb+ZmgPoTg5W+n3BdB5E5RwMmVUwogXkEWx6
YJ6IKTCe3Fvmjrn5dMYoy8W0SzMP+avRzkOzk/YWPliuuEwfkZ/1BDSB7PzDekyf1KOfekgQT79o
cW5vTfau9dlo9yHyQrdGBxt8kWfrfaSn1QyH7BYYDz9LtoYiSfE0hRjt2pa6bPFs/G2AeHNM4ECu
JiwpDZB4iPK1BQvqRtvviiIQhijYH4DT1dDVIpX4Ho3zyZAEVc8wxRzvTcOZsW79SfTvTe21M5eV
v2Humeiije1pK+79aUVsdGSsRE5aAuFk7upTujkZRwCHKW0m2DXqoho9+dWnknwWntRfHXazAbFk
g+YFGkfElGTXUoFBXXGA6jP3OegHqJ7b5iemw575On4A8FZdyCu9el+d3VY5hZihxB1CA/1velqT
tTDHpUHrcWPFaIPSkVma234dU2EVd4a+ze/aRyXBxbJlUH1Xt16DZs6ueC93MyEYJLm6LaaHhHuS
6WZ3SArXB6yorKRoi8yPEHxk4vt5ZAJ3vHGcr9RZ3973RRgJItigss/7Jo1c0AWvEH9hnV60E5ZB
9L8RfboaQL584YsAMpliGGnzE2mU5stSXNXmbDNV49zNwIYjPZuIt7TbTNcyPbpZNxp8yrUFWKKq
UlfO4+xLbXJBC6GWiFZGl/sAxFR90IFtYl3sqmBsSAtHb3zvgOh/MF0d+RdPcWGdOGG1SNHFNZdD
arePTCGc8VWiXSF/nFVPy9AuY/bu3Sr9zDmoXcb5r6u9SASsVJXDREVfnj7O+bdlAhfHBABta1ui
O7grXv3P3N9M/WmaBns4P5I5myO+4Y7QYs75YHRbedxn0Qs/Tk2XYMwo5Ht/KzX7ESR8piHpsWOS
g4SwbVj7KF4HbeKNGAYYHMB41ft3GhAwBFedtKTPzx+jUbVsyE/BJQkvKXaXiBRARciSXX6+Vyqc
QBZIGNC5fJSV4xDsd6H6GkaPhvhuMrvItlJPEZNv6nqjJ4uoeu3yX7WR2DKyEr6F4ddGyn/54U4A
uGUtOwrAUl10f6yxzZs6qdeuFEuEG8CAFYjDZfizqiILY9HITkZwVPJD0WzcsTn2yUtsrSW3/NFt
lSXy5XG6MpVf1vm+Gu2ULuPwMgf5202pq+H4y3qMi9FqMqHNRvmCqvbM4YGNKzvJCsV8wTkXi5RR
IK7FXmSuLGnTu+W9/yKsmzcxXMBJyfsbwVi7lmLgYa/oGEDKfxubd6o1IY3aZifweP08lzRNByDe
jMUUHL3rFsX4U87e8353RoTM71+H5q4LFxXBrqUTfK8NO0F/qDnROjqMWCKgK2vlLfrRrgphF6nL
yBXN3JbbT9SnonybEc4HLrt1HR2gv4dOvieakm6qSx3uF3ATHB4tt5Q2Q+eZ+m0a0B/dvb9O25ef
fJGAprE4KqPJT7bUn+GugWjfMnosjCcrO6Tlq9y8i81Tp++AITfpsVKOuXRKCjYvWpudGlPsQNsR
N2l9qNtfSnQfDyjTjHc5+1uoVrXwIpPSnsuRcTMA/fJXAjd3xA+Pvqz2S0cxpD1a6qdYfBooFA7F
Wy0ewn4jyW60nbnF4gmys1qvamVnlM8pXsRayD0kPwiYpmme3jnW7yj7kU4HxpcB403sXkLlzVSQ
qgG8igzLR35eYgejMesMjlP/w5ieIul5NJZWdcyiJ2ncR0Sz+v2sfOgmnEJ9XUsnpcB8dThm9aZV
bFHxspHqlhlhnK0NeVVAaC6WsBb16E46orlUgpMGt4Fy71Kc8ApxFXmLyUT+9O+768pMTgEDxuRa
M2B0/JW7tOEgiWVaZVRuafkoCjvQ/8oCqlv/Ox13TXtfWs+BtKBKj1FVKcCvr1DAQtW8W+ikaf5z
0xzM4ZdOA/TmeODvJvy3tV0e5GxssyY5lxm3nLToVEcHPfBY9h79BR+R2HRfJY9idpTDu8brAH5T
9G51FdVJ+NROFd8bWJ1WmqO163+/NOPvQz03MbEUQ1fcBEh/cf0OowRvLBPbk2XuUVLozJ8ZssYy
Y/FeVe3Xqn8xl8G2XQ4/eySibPFpQDPNKY07Hbv0PICG8Tq4cWuTKMSPwSp1GXLQpxLfQa8qmLPQ
sqCZjtXGSgOe2xyQytHCRz961uNl3N11KxoGGbYccE2Kz7D+IEeLlGdF2lj1LulfWjZdZngNWsPI
UC8s5UVDeL4fdxUOMOWqnSH7DH+e2/41aLdnUUUxZItdzr/f0hX26Z9W7+zEC+TsL5ZQbGDWUIV6
e2roQOYMTTbB+KMxl1n/hIAWoZCBxUA7jb6JApLqETPWGpO0aEm/Jdyn5e+oXSUzpybcmMn+34u7
Mqb/vriLnA2M/CRWpdKeRhrAqbyT1N9oM5ee2a2NequLC8oQEdMZAwRJbZMoDM6oeNUyMd+y+OHf
i/kzTfoeMb8v5mI/Me09t0Optacp2unlgrYew/ocJcjJy2tGONhlE6ZSyPqLtlsBabZmmtVGk2A5
biRHxwdhVhzHHqcXDqwbT5dVepvheQVG+H2dF8VjHmiBUlS8tKA+ltlnkHvMMGVhR8v2iGYnJ9ML
2/uo8xC7U4PnXj2CJ4AEIrhD547VEpWmG5tMuRIj5nnCf2+yi9qrbdIxwNyUTebOp1221Qktg80w
vNDl1Er3jyMHG/4g5s4wkyS3qPW2wwK9TZqVE51IB2tCdO4oT7HPlEgYWHC3hJPEgmN5MaHqdgt8
eP1oKLMfMwMJHQfL7xVaZE5KoUhWe+ryN6FeZc0uHfFqW0IZaaS7qlwZP7ky44Xl1NZmQCcVwj+4
2DhySmGDYiEigdKxw4M3WkTQ3W+81L8dTbBbFP+zPO0igxICsz+rrdGegDvEs+F6+z4tkC1Fzz1f
oy6rOmG5wiXNpGHhTcPPqT6iiCQhKFF5KPEV2mJkO+ovcLQbt0/3QeH9+8RcP75fVnjRcOz95KzX
KrFl6rclc62ELhtSgWG9H3CB8RgQxPX2PNxJhNV+UQFq0tHXqmHAVf2Nt3WFM/79bV1UF6JeFEOs
mO1JkmVbrqn9UWp6VuCGBPcqfWTIzTk9Cukp9Ldq5VHpTEDAGjc8fAwONKmKIK24avUALfjIPdJP
LvTe0liWk24jdzL1D2jX/PsFXkG8fF+08n0HhmafyZLAJ669nmY4PGuDue0DEwFYzsiUZtyxwQqu
5uD53ckPjzo4mGVY7ALr4f8A0JwXY4oqPgsG6JuL+BeYeTKIodBy0Y94G0uPBeUrAjrFW+r665EB
RW3sJOveepp1/JP6MQnuArgcpnqYuN9vXO9XJu3fl3MR5iCEhoI1+jhTrENplkHma3BJMAEAsy3H
uNj34z1KQ3Kz1McFwnv1WpadcEOcgLuHl1wp3eT4X4+9RArJYrjGFO3ig4nVIDZnhXck5vcieSNk
Br1etKaj9xAZc8VGHT10s3gpSE8DA23zgE9dgOZsedQQGXILlSi3utVsurmsi2S/j4Igb6WwOwmi
m9THhmih+O+Dq3pQiUoE25ZjuzbblREdqH1OarlHTi7BXJ0ZKSORGRng3tjac/D86zb98qbm7O0L
GLQx9GI0xqA7Ef6b4nFiX9v1O7zxKVxO1YOkOla3wGTIgqJhY4Y2mAu+6GLAurufZQH+cHPOzXaI
911ADIOXegtwdj1+fVnjRfrhZ3p7Vkde2/BhVStwWjhKW8zmZy5CZ4+/1MjVuUwZkrvjOqEnn/y8
8Zau5rCmbEiw+Y2/3eWMrB3SXos6Ls7eKxldp9BxBvfPBHzWMMcDEbE71KaVOx8dXfw0PFH3sKky
0KOhbMGLpezuz8XLjXXNZ/2vr/dlXRfRdEADNqnkpDtJB+R5zqMnSc9gg/x6Z442khFiTWrh+OOy
Q3IBIDLWaQRVKmDzNIDdW0SvtP98iVrNzdK5LXULbnpFn4/w8GWFFydREBRBHpu0O9F2cV9BZLXP
k/KcITtJdPrQx3WMKbW+ap8hx+vMOfekt9hDFrBLDEeTz38KQpBY8dKPl8adeqjem4dWw3+DrpAb
4BnVLYw35R6xyhuRTZlf3r9e7uVpraYiMWtebg4flOZ+qPF6Acg6Oee1fIiwmQbBs0ai5JS+WLSO
Eecs12F4OCezKnv+nFV7sdn4rYMaITM85V6MV4rsyO3i39tAvbUNLg5xcpYS9Hji7qTY4aMUekq6
iJDKA2g1/OhmiPfQgfX1gEXi++1PS1O468jWZben84Q65Eo1oP52hcOvKLQtMkB19aqegJkcYI2N
IZ6fCIjYaPT2J/2njwsy6l7WLigKD0Z7Rd6XeOHnefXvn3WFIPZ971yc+zinbzIm7J14B+kkKj+m
zoKauDm/J7U9nMKP8glQSgTSOlkE46K1kLFemBXNM6Tt7NZa9qojPoJ5CwsI3F524/RdYUfN68Ok
hXtYkv7ikrSjnxrovBIVlCNl6HzvlU6nLeX6QDtC3870xQZ+400q0PzD/96Z//3gy1o/EcrRtMKs
YxQH0q5YZzTIuGSzuZPerDAQAsPWJTaQjFux+H/Yav959EUuKWdVGPYZj46Lx3P+6U9rczrMY6+e
Qib5mRTQBfUVvp+045jyTyj3PsWvRvBsQjG0NgZCCFm4r58nl1tYkxxpoGdUvAfDPnbNaKtruyR0
2+hIp/eMdXPzIA0ov2zOkt3SFSdddUd1rXT7ethl4tONDfc3nOTbB/2jGPHlMpR7uRV0jR8HM4Kc
Slpqw0mp1oFuJ0fZk5NtLy3Y8vGT3y6jZIfnZ8j+cy33Ji731t66JEeqiSbUWcjeAq2ipLR01Ges
IxARA5iWprb+Wm2KpRTb/34D169aILcAgmnC/sXJzNRWMPy+6k7luO4WSN6pAydupYy4htRLwZOz
3fm8w/YMWn6H79rPYhlChPNuLGPeRX9t8C/LuAi9jSUMRlSX3UnHkRvvo2Hb3+uvmnM+3NbUVW49
7CJ6xo15tghlHUj7YAWRo/SKyFXFlQIhKwTrg5i6wpDGZoCqPpgb2uKH8MDoiNpFwkaBuqMtV5F0
508nK1mLkTsmDHqBTN14KVdTtS8v5SIc9mHZTILedCfTPE346YjDGpU5yWUSrq6K9JVxZP1qtUfQ
KyRn+yb2EK5K/m9NBLSZLRUCj6aqFxEgEywjaZJp3iK2v1Rc5WeLeI60PONBgLwXsQiTZyyIWsfg
DNGjkt8KKpPzj7OF5s2L8JQD1W6PqGdkZNrnwlW6NV63o09r3r79ea/X51/We5EjKYzfOmvsqcuq
YyIghrSUpJ2C7eSwoM2uL6PVBMob21/pZOSbKl8xGISDrMme1C0GvnK2PmOLCpE6oWubufkyu/lO
/565EXi+rPEiS+rVKEtTqetOEYAouXuC9I1Tt8MyagfSUVfR7d62/U946fQ0cTAXn1t2ZE117AgM
SHBkRB8Mc1n4WxKppte/0aJhcOZKyqKXPnQ5RtDyvWsWVgjcOkecPGo+/70//4dz9J+NcXFo0zTw
ZV8f+BHaQsaLF4oeim86HJDn2ZRUxexdrj59cd9P0I76dwAz5E4kVD+a9jOI7xpgWnNjOvENOznv
NWWRiad6+tWvtMd/L/VqIUaTFY8ZWJfWX+5q06REKZ18uhAH5SMCheUaxSGmB0xgQ0x7iWdzLS00
w1YZKyhO5jbhSjeOCKTr3ZIG7Y1M54raPQq94Ppnm8crLIzOLAOlnMq5weAvW0RZ1Bwvgk1eHRJr
G8p3grVK1E0PGfq5O4FLQ5ao0DditK3fzhGuHS8m28NfQYy0kofKJxW1B82uay+Gd9a7OKGQCNLc
8d/0elvRIsHAqKJM6bNXJRhtBIkk1QWt2fXr9rzOGe5hvOLceOnXslS4JpCINQkDc/0izoZyETei
JHUQmLPJKzpaNk4gLdV9HTvgUNbCwWgBev0XxGefgEL4PJvLSF8Vv0mrlaWQrI3f6urWy7/awfi6
rou42nZpUSoTAa0KXBlHkmQzVSt12qOwSJPMKZeCM4qLOFwo5RKQppCTVi+0CvuwZR1h5t1AObzZ
q702a0IF6T9va36bX3KRQleGaYrl7jQisdnsNL22e8YAYvXshzCvfsplbneyaPu1CyTTx5YwNhY9
BZ+srYAxGMXOQBDGbrka1FM8bm51Dq6gGtizXxZ40fjRo1E4j4Eyf86JQJ974MTH8WCcHzr5ThWX
IQ2NQbYz5YGRMuTutW8+N8MOE6uQEX5aH1PrDv+q3OfPNqVbVq71MLxn7vkgy55vPVbtIUbB2Mlu
NZSviJh9X/l80X55taqu1nVainOaF93l6k7Wt3jo5NUKBxUgvsg8gPMltzNle+g2neIB91EMu+dQ
wciKlqjGj2/yo0pHucJpyoabje6heojv0Kr2F1mMNPCseSinB71Y1+XqjNvyut7NSg23EvIruM1Z
3JtWIL1AJud/Gq5ffkzaZ6GeDGqHVQemDC8gXPr4xdw0wGq8blVY7jQwAJc3SbZQnJDk8SFyw6cb
R/va/fV1ERehvwm1Ugx0FtG4DY4terQ2xkU2rckDgCyN5X2cUzA+DICJ56HyvfAZzFKmThI+S9kn
zXp4V8h+lDtReCuKn7cNRa4W819XeBF8miEKIlVhtyIj7HH1WzhufYSgbM82qMIU6nh2KvwlTXum
Qc0d84TxB+dKqbZNvlGpgd3iyMXLUgFMn3+hYECuJ9tCsq243Jb/fp9XZ6ZfV3sRkvrQVPKp1OeO
V3S0OMW5K7Ubw7dV0NDIbmpk4OJMWB41mnJPLVErpzh58M/3xbDFODlvVmdo0aXy6Bf3gv5LqR6T
nDIFG0QvGlYN6FSc0aQt8EJDXufW1kJSI/6BgvNAt1RcQ8VRJTxG9/iwFs/RvfRs0X7XPSVyijvg
N9wu8TMxEF+noHPkbtOiTRhhgFS8lox5o6UKdhyUZriOgVPE6KWvRH8pnJdIft2OlXN6dFkufH1d
F7Gyja02MwStO/UPICNTLr6FCMUrfsmbTQcej0EX6kJMAh21XJXtOguPcL4QKp1lM0rZu/X9rk45
vi7oIjZGU+53Q8tui9fFI20BqF7FuJXMVZQicHHQs1OD8lHpINMa40Ps1XdM3dxo338g9TClrl6t
evRUl/yl4HkoF7qJ4OpJ5/jchKBcHa+hhwulUBV101AuXl7QVoVwHiyuv4/GrbOTAKYZnZcZKCfq
ixBtbVobEjsfpCr4DChgiKIVJpzYtbpIPvJ0qVqL2x/1zxzjr4/6ZV0X73AwW9maQtal2VgNmsWv
DscVhBnXs1MvMlWaDbegzQ+icAja/0XhcLUW/vpiLq4JCUN2PZtfTD7O/pA9t9bo5bQrTERhUtxo
Ztm/351wP8RrxRnuamQd6YzdKsmvNXu+LEO9nC/qVZPF5vwe1CNGfl5VHfCuXJz942zQ0TcrbViR
2xU/AvfmbPNaC/Trsy9qvSEIkrQZmWkFzyoduAAg85LcrXymMFkW486nI4iS6cNswFsce3FXFmvp
M3m77TSjXn8NKtBhZl+Mvi4CeB7jQ1BkwnxpnwXPEmnwEaz6Uw/WXTFXGfq/RJdyG5h8CyR6hodm
Qnl9+qUPj77pTY2T6/skXOOl5FMzzRw08Lf+eB8on5b8EJYMyWIvm8g/5fWsTvtgTbETl8fzqdYP
er73C2hsd4Ue/G9geNc6TyDeKEdkWaEEuCgAx8QvpEQK+lMC2g4VDGYrFoowdlWDCkRZZCV8NuOh
qI5qA9hYQhskKdalenPWol1rhnxdyMVNXhWxNgoDC0HtX3Yta693PwbpuRROAyxPZRfiiNqsSmJU
HL+1w9sZwzRnpv2JD/H4kwGyOWzk8j0YyZu7FzjUGcZuqZuE70b2OaIk/WyBFatWTCYfFRoVwltb
LitIZOm+F7Z6EzqB8hSi8eCj/2npd42y7VfdLbjNFSasQto0/w+84d/84ChvYxyo+JmK4inWPmiO
La+8ddrfA9jSyQFz02HlWtyrjOflTapgPrhCDQoxVEdaBZ8mKq+ovz72eFEhoAd0DvO49KFQSYCa
bZjhDnZXoGkLpa5/LKVt1f3qlLVQM61qJXfm04TYbp1iRXVFzUusn4WO3lqq2371IJy3M1j8KX8I
vRrBR0dEW7eCflvm61H70aoHFfVZaVgWsfvvvONar4SiWLTo/xnoSP8ZhH9NJo1xGoZYRYJSoe+w
VKtfU703g4UhHVPRhYKY6fcNRET1LoGfrO+GeJXReA8ICjA6vUJ3Uebu0ruzeGyVJwFlqDP6IXfq
TTvjeRteXA46FAKGcfhgqn8JkwXy2Wq7rhW5HFpMH1BSnlbqzGKbwZ+aM30ioXejfjVvPfMiKQvN
qK6C+Zn+nr2Rg0WQbSWyNUCOui28xj6cQJt73WCs5YSP2FAoG1jw0wdnujvTLFye30u00udeEprY
6rRJGfWu+qf26bwH37oD6ItmDASCqNXs0D+NrzGUVMVrcG8tXmSLZlS+6vA+gkC38QNPyu8kZjvP
MLM804N8LzzKL3gmaogVd2tZXaIJd+6AR63b2SfVbettY+zAtmaTa2Dn8NbWyEvbxht2HefcHrcT
DhVPt3SWr13k377VRYLRBkMr6j3vDYlFN8JoWFzNbpCIZc7UwixYwpMAM/bJoAZxq1tH/VqvBxkA
lFQAIWLWe1kgWZ0IwUuLefwiZc/aw0Jc5uuJqFrus6dctNXC7pjcWJtg3XkEVrdHigkk8S9xvHW+
rhBWlW+LmffYlwOWN6kyqEoqAt6oIgT8HDCOCBvGHH4S6NBFlkiR7LMGzcPu2v3U2yQUMVYn/Buu
h56UOhmVKCpDSNw/KdKuNO9Qeq/hDAQzwyfclS/DmyC4ZoqdqldgKF6upXKdMDrA21XbMrVkc5k/
xtARsVlo9rhg9qifkt1xo0I7Xc6olnoDVaGFwavoHn9tsoDqv5fxWqC1HSjnWQS59GGk4zjhVMxE
DWdrRTtx8JRqY2YrpXHKeEV/GJlzg9+FfJL+qIVbHYIqFNwKiC4f+jCV+8k6FEykpfFFB6fcKTvu
cV/wVAy3gXM9KHTSG4hAP7JxI40fgrIOwUDuhE/xUIw2eiTY0Grn3/xDPyxozHT9R4RdI9KA6b4U
jhIqZjR22eqiA5A4LH/6NGx6R7/vqUMRi4zQdXPg6eqPPJNWX8hMH8tm060L2wgetGfGVd0xRI7F
WGrP8Tau7nx6HQoMXhsVFMI0vJHpnWqwMrY+zm31KsoWXU5jyA5wSajkR8u/l+rdIG1i3qi/r+HF
VmvgCrS2UjgcJvm2Sx9XRQNBNehx2SXg4mkNY5aLQtK2lYQzMhFmVUIvzCkj3KIy7EF3dSSoR6/c
mcjZKyJUVXskDR4O6bRH4Z6b18AclJEFgs70VBeCYo/JI648wfnWrr6SmkFVh84AoQFY0iWnYUrO
jRpMjD/C8Q4M/eDqjvEy6u7Q7MHoaRCoHZ32Isffid/lCuKKTzqNGw9G6p8pvMGV+iLEN7Et+pWu
BDqJqiaj4C1hlnyRVNWZUPpJpUwn+UdbIQz356RlDvtSWgy7DtfQWXAaVK1u7pRo0asYXtxDRIZv
neYchtBuuMQgeXK5yzh8RQVtv1PY3g3Kyjpm8TaQ4MC7IRoNhRNXNl+iAGUkAfSgKZSupWZR67Od
Ohw8K96W2T5H14+swD/2+VpB86NkG9gYnxT7oPQUTD3fzl4RuHV9l6cOjLykrW0wlaa6GYJbUoh/
CruLO9REYBNFR10E1G5dxOUmKfqhTtuRuIzuLOd3dpTUpOPQ3Wmhh2WQTrfxyTDgJ0vrRDz0CjNa
v/rBwTpXbHQHxdF05dtJtAyrwpUVPFuaddcdG6ffKr9kRFeUHy0Va+waY3fjNpbmfP+v1aMgB49Q
ljV+wfdI2qlSVZyLEcVrECycl/NydsfN+gdFXM70aZp3+EWPAoKJwy2iyhXVJKDsXx5+MVM663JE
cdrxcPywvAAt2ulHUfwYmdiso5VSKi5uAu19Aq48X+nBRtccJtsgKBSY62L+WCwTACWj9hQyIu/X
9EWq5f9lXmjKKh11tLhx77o8lsHg51oVSeOpQPDgg5ujwfB7Xd0zk88Q7og989cHYonhXoHUsY4W
Wo+H3b8Tyj/CoH99JUMFqygrc6/4ooYOkmwYgiaeKCcYbFQOPcFkQGA5XgieXst3CZB9NDlC5i2u
ujBFV3iezZQyuk6ILetP/AOiWw4aOelJLBd5QpRoMN1TldWthvbVu5kJDEqcEu+Nfsj3HRWHoj6U
aTSdgnhtQE9kGPymP3VIis0uiohoMGWDWQRYiaUq6RLtAe/G67pSBkJ7MsnBMb5iFnRxJM1IKoum
DMZTBObAkneytAkAOjMtQ7CM1r6Xn9cj3lfBZhDfJqotX/iwzEfINcMR8Cx8SifTsXjZFT8sHa8E
BzGT9gEuen6rVLjWREeEChmq2azhb67WJIRi2UnCAI8XoZxqATcfxaelsZC2wh31HE3nF6G9r6w3
s30zqChiiyD4kJjP50q1xfNT6YoLDUgjts0RQuq+qwVUji8NN5fMpa9hBxiq99Fz/9vc+08IwMfA
6WKo9zcHU1dqXqSiFEM0zdns4fKghJOiCFZPKBnO+A330C8LY58tLXRB7BTY2ugZHQkrDlvWn+J7
1MjEl7fMa65QwRRTF9V5qCIzDb78+IFfD1IpD+NJMvc6xr4jRunkEpt5jFsUMLxvtSmvzQ6+PfGi
xRaYRaCMGmGMfUbuF5ZQ2hHLdOsHVbvjFjS82q13CJV2JX51hXMLy3w1iH/9yRfhQaj13GRiPJ5K
L31U34V4MT6hV4bsSOUpm4CxibZqnsJbfJYrldzX321etNRKPnegzL9b2EJHxfTF1XYS+G0Rxx1G
EQ2F963ocq0K+vbMi/uKeWjWpQq3rbpEXcywyfId9IaXHwikOHzemAmdCrA0oS11o4V4bVT37dkX
11Vd85F9dvhJ86mBRM/w1wMOmoST2U0VXRYXbSeHWBy7SFyOxsvcjcbgEVcusGTw/dBoG11Mbl0U
5ueeubXWn0zYM7cPwZyTXV4YX3aEeZGzdZP6/5MSE98HqNA5oc/z1/39bAQa/z/SzrO3cS7L1r+I
AHP4KiZlWc72F8Jll5mzmPTr78Nq3J6ybJQu5gKDnumZfkc0wzn77L3WsyZ07FefzE+VxN8/eXEm
i8TTVKLLnu4s5PyQcGMU2ef7OV5Tvc8WqeayLaVXcXA/bjc6mzMhWQitCLv5ut2cB6NUJaGd7jA5
uoqXbqSl/jKZN2hl5kihaU943yLQlokboNhdn35f/fx/qtv/voKLP3wMNUuIT1xB7ykem3PqCm5k
ehH5b06hbeY+Y09od5s95+qVT/BPJ+nbc/7rr7/YbHMNEp7SnObPgVD19COCo0Cfg+TylZxtGax9
Zi4kCHb+ExbL4LERbq89+B87A3///RcNnU6vIl0X+ftBRqk5NBWqEltFmU+8ik2EMi8f5MJxOdyc
WBWawpmeIdIY/vV38KeBEULS/3kZLjb+U5cpBJtxOzjMpxIrRJ5RGDFAI4AQttNAdeSI+eO8Xplo
rrR+j0jFgkYjobLaBQwoMqaR87KVPobY4a7P+39+Yrg42SMtahTxYq1Oa7HS1bLkbRE8aAWyHdJ3
SG+C8tFSH1W7QbrlNOCcGOqyU/hFs+37A7k6cQA5+Opk4qdKyQQbPG+Ziokd9+vXE7GGF3KiF+Th
ZvmM4aJzUgPsu+/2kT2XIDry0sCWV5qv1bZ4WqUfp/8NLB1kiEHNCKRVMZkff70KrSJ5QtDVGS1B
mWA+C5k3lDdBstK81o99hR4TFkS2MQdgqpi8AsnqkZDRBQJ5d62O+amA+HI1F9+zVYUyQwRtvicq
op5NuIYStpXsblWQ8nMtMPlPWXTxCX/5uYtHMA6tqg0RP9c8t1AKZHJkyUen77GIDXu4JS4s+dDT
ZUIAXLmZzbrvVbkI36rI7R4TwkiWElylirUnX/yGYgfM/ReNgjkva0V7pdAXZKsyiPkMugUMAgWH
060c+NBSUAHh51FdUA+kgyPDoP7tSwdbhngQdsIRohrkGNNOjmK9BrTR/opNz4g3JNVmwurfJftP
Op0vd+FiEUE3dCrilrsA74IBAnF4qEY6O8nt6t6E561iAJwHOIpfyb41cHq5ca0asEK2ML1pieEf
mvjp5d9Xpf2wtH+5qsv1JFZGq1B4MdNPxpaSuq2VI6ObEvnC+QAVnKg9F1WrArwmdTRYpITGsNrJ
QKsWeC+61k1Df0bXAayvMMouxifjNiXFXln0C20n7RPNG/V+IVqHtvAIn0qyNWjsEaIapdv0PDhC
PXtCZbRo5nEwX4bups2OwfhR8ziLcWE5whWX3p9B6Lf3kUbUzFgxIMtfVFgEKbRSH/AkMAd1ruhy
gFAHdyrdVmN4dd/pntRt2tobg4cR1U4uPHbKhkwPktJPv8cKAmsF0ZJq7Jy5tfJQpT4dGxJq8Tyr
dIQrp5DpCk5rCJiONe4kE8XTKhmvqj9+/o4hEtGxhhCnXSpsTYMev9CYYKdwva/a1/T3iVafjeN2
Rr4IK0Nx/v26/DTqnlMq//uLFwVikZziODPJzcQ1D/bi18xAd41lchf78rt+CG+YtrfGQ7RHELC+
Bus1fzh/ffn1i1XUTAo1KlR+feAl9BW0DyzhkARB8Qb4/GmmcT2Dm+5Hhzkch8fos8w2euqM4Dx+
17f62+lOCNFzOGJ5m5nHpnJPSAqZ1Cdk0Xu55rSYoIRFB06pWyYZfUqA5eQi44zaJ4R+ZXZIPqmv
I6vnzNEAOukXTbZMWIJylylx0SyqzeQlS3zHkL8Kz7RcrTmcBV8rtg2ZJclmSO/z7sbSbqxye5Y9
Id2n7VPyWmTvYnqg/3ctbNz88QunqYkDFKoQosqvW0/chn1bB2yAhF1QPna3QEC28b65D7LlWf/d
g+7SNxVGIMqYCS6nB9mKVhnTcqmwaTVawkxJhCC5jrDI+NmH+lYeJ9BW5S2txnOwCRJXCRDR7OsR
kOtGk1wRRHZh96Jd8s9Kb8bkYAyv30XtXW1WyS3sHtEp8gWFEojRtrcLkTMjuOyjugydyGfEVGsr
lK3W2UaunIxOwaS7PIwMXSo0tVNLsne/mwi0E1ZhRAyzDbXiel/sh3ofY+j/3LmLlz08pWPRd7xu
E+hsMUWptygy4IuKHy1PGExUcJ+lp6lXN+ifFNLE9zBuVklY+Z6tEvZRWxQRz2yw8d9bDY1eRIIL
TXbKz7BdADbv4GnOIKAzim99FyQ3Vf8YUSLTd7IehnZ1arwwcivxtfsQl53pQYbRINbD611cK4//
mGQv19O/rvbS2B5JQ5MFI+tphpFM9mcJlST9GtFIu5DTg37Z5M/ytIbPRA4UrjFf2kGlkoUjO0Ik
vzFwkYstqLrGcoIO2zlxpauEPFXJe8+a2aEP844AFDHdnbJfp343mJ6ySNq1EiwHlPf0gbreO8v7
oXjUyofM2Gagn9Pg5do5SJ43w29/qEz8Gl+SpFh/sER/DeXUoNfUIJaLmazOCTByxbfuLV7SfykR
e3SHYFhj3keinFCMB80y7X0rtqX6z9hVnlaF+WgXxS1Ek6sNkrlk+9elXVQXUXXqZTPl0lA7Ofqn
apdnP+RcoPnBcxF6pFM+XasdpJ9WFvmv23FRO6jGIEzZwG/2nvVOp4KgqbPT9VQEroZkfG5XUOQ7
MdIbT6z8K1vRtYdx0ZNiFw+tJODX1R3b34zY9XHcpPZJmlXYJ/GlnmG3yYbGoW0q/il/u3IB1275
xTlHjM5FKzbzBfgpkk9ASMyqH1Ia1Nq6wb86Y7iuaQt+Ov8RdvDfV1C/6Ei1IsGgY0S9NvcfB9Pp
CDcYbyAjCMYqmjaoec9ULDhC/AoFurKK69cAJlJqLs3kQSFI/SHunvX6CE+YlqqF3sZOhCUEpLb7
fTJcMb9S9irzInn5YioiXSuFRjkwgou7JFhy17eGON8l4d1IvK6+iWKXNUzxxthrGHLZuWZbJPtx
ilcOafI4ZtgAcQc6sKFEJ34Wl2mFheGgdje9gKdcqDhALLOOCAX/2nHxJ2iM9dflXq5l+cQjVc3z
fDQK/DjZHdJN7OJ6DVN3kL3MeiEy3sK+68iCv8iYBMvp1jxBek3RotvKh7Qi714l2IEo0v63eFXP
8sOokggwi1BMUZ0L2IsSaNLkwGgsQNYRQhH7jOs/ZJ+Gu+xHfIXUrLZsLMOP+YifEglGXnWyuXag
+/km/XURF+dHpcFXqvD680xbnbPBuvgovAY0SI+V3Y0e82Tf1244LgVeMzRq88A5ElcpiTSMeWcp
7a+Ok19rF/ktUPC4SpnhWMv/xff59626OHYa4emUJjK3av5UutsmAv2S7iw7mxb6O3O/ZbTG4/Xv
H/2p+fHl+Vysw2YOb006T8Wd7JsoY+2sWUetT2syTvdnDpfFciq8HKt1cxSd9o6mGaRugzpRQLhx
uDYq+HHHYl5BiBMjC4PF4WvxV9RaKefmUKAv7h0F3xL5ACPAAYi0BI1JrkaGLN08QMaL+llFSBeR
zTASh1X8BoFzJsXk7Iz8J9N9/fS/uVOmiJbRlEQCdi8ej6kKUxFLXFq0QkRGNcg7+1KvI/LD1RXs
epJ0pxOc8sVoziFdD+FAEXPTROtqd233/GlMa6EW/e+1XDw1XD3CWE5ci/4AQaYHJNgOL0b7FLKz
V1tgRt0qeoTAJHWeOlvGRdw8IU030n44OdxRk1jlm9Hv9MotUsRJ1zo2P3QgVdZQ2LOzQoHnOW+G
f1Ue4zlt1CE7zfTFOWGd8jy6M3Nr1Ux4/MZjDkMl8U3grdILJvvZX976U+VI8uSaGV745FECCUzY
U+/++zEa389kXBkeYB3U3Q9Y3DwLizRtuXWtG5FFsBJ9REcMcY9Su0oUPP/w9j2pXrP059GKjODs
EB8N8PCCTROw6vf1b3JhFpP1mHaOYuScKO49M4pYMPhLqxFa/K0Yfyitfapd8t1PZLFAso48Y0e/
CF5GJ9niL613LbqKMuR+qIXYNBhSKaQk7IOYNHWaoFhqdiEMwH5fFs+58XqenU/5QkkJnb7rOg4R
7VPWH3i3rhyZf9gA5xtkGaJkkN6Avuzro1PE85ANActQwsSfqDi13zVAXNKFhbjsV4QwKh0QiFPD
EBzXnRycY0h8rH3nwQKGlYppF27/MqWwUFeTAk4T86YOMFwbj1X6rl+POPmhyOCSDZ7on6VDvuzg
RmwwZzFlEUtW02MBY31YGadNQhk+LINqOwyrklkLLhGPZDoMT9GBxxPczENP9ki3oCWyEU2ay34u
3p6JelSWfbQe5F+hc9WJ/uf+fS0wsCOQM4YhkvdP0S+WuLhHTtDq8AzFaZWZ/vRpvKMcIOHLXOdu
jTgbbsVK7A56zTlBeBzSlM0c60K2l4xdjJulINITgCy0sg7W8cfI6XjTvsZrkojYLKhjpbcJBpaX
VPui9ZRgn2FBroQ7cJYqB/acnoEev53rjzC5Lca3qHRhjpx1OzJuBvE2tjxJWIbFH5Dv4LXFrqKp
xfkEpNtpId7KJXM0MideB8MOYPmKG3RXknpzNdTnh94NN4o7ZVDfIF64fKphq6ex1g45ioWJP8rj
eKlLK6V+GXAIcTYbsDAzupMXsvrYGbdm/aKMu8wvr9VYP/go5wvRLNES8b58Ey8EhTxYVqBAoEzW
um8B/9QY7AY9mubH2tpmJztcv7fvRbVvzkshXZt8pquTfco2Jwlx43lTTr/Dq7bTH44zXJahE7SA
Y5398uJFolNoKJVk5nd18lQbG/PkNeBMZh/aaY0aFDW6cCgYfgUkbCyv+89/iBhQReLp4D7PdbJ4
WdrlQaK1YTjXK6lHyVK4hJRUaPYsz6qcAXCKl5XgSwV8kMITdIeTfmTRR1KRLhEEI2pUFcfE3ll6
0TEABOVC/AgdjqqxyjHUJym3wrdTrgNCwK4lr/6wg369+IuSMJKCSZcLlgwCPJxxxVBqeImtrYIi
rg7v+sqt+2MgLIFn56sapdUxe6NPtNTiRylclv1NB1hwDMkl9GTTS4aVKD9cW4l/3ESRGM1tFURG
8mUx1EapKXRzJEL5KXlT4Rj1mmB0nG0cnh1dQoh2qJWPBlNb4cqw73O0NUhVI4EDyJ1mIeMfSAKy
r9G+1O9HJO7dX9d10WfKplaIp55Mi3niLzOUuBvqhRdHqy5F8bmwSse4Ve9ReU4f9elFkVfINkWm
WHB6T+vpOSRSBS0Cug/hRrsR95nkGDExra5p2ZbixJVrgL8dfZwTBoCkq8GKP9S8XP886UMaM+fT
X3w4MV960wTl3AeY8k3POKsFyt1yDL0R073pCA9cqvJGgDyLi7UuYs6eM+fo2o38Qaby9UIubqQo
V/IYS02BW3/gCkR10YsQ0sfaPyN3TZ4GxxLc+s5AtRUYe9hq189n35sCXy/hYrdP61K0iryeDx2B
r85aQ3lmGpR80A647g5giGST1atfqcN+qPS//vDFBzh0oV4GPQ9BT9bCyQdjjR/EzTwIBRBFZwd9
u0iQXh2tX6PslrZF8dN5sa0aK5IjIyjZmEjKXVJTpi2uds6+T2G/Xt1Fsa9botJMRjW3p8CyQYux
1ZixnwMnx4jvecdnanioMF5aw210SEZsopso8fVrWZE/viNgxhSLPCgNINPFAyoLtTQto+CAdqTd
XYpLXfFCDUTp4vzEKM6VvQQFC2NqmjnWavi4jvn/QdChzqSz/17CxaMyra4bJpmcAdbKchHRJFTs
tmU4aXckKkmv7bv4HvG0eEJIS7YqRujlsLm2Df9ADvp6GRfPpCmFnlxZ7gSwSjeCR5ov/igJbIwx
NN43c1zdVUXVfHsvq7W///aLk5aSd41A52DubJNH92KZi9pHwO+MblzY1ev1o9MP0rGvf+bF0cmC
aRqFAb/YINCsbjDiWAyNOSIseqpS/tgGM/Lqug3ox8L07z/1okGZDhOFTsEPg6ZmtlpwrLRFYtak
21betCWWQXc+BZzcvrejZ9I55OTXqXJxmURP+LRXcu6d6JJ0dvug1gvZIuUNgbQB34ppk2+S1kGK
eXcjzJ+2AwNLrOZYvUImEMDJNF9d9esZwObKsmMmWwKuqsc50oPB2SLZnoiMkUVfCDyC+/RgG553
wXCQAgJNlziAmtIbqX+1YSm3Nr2Ja3vxj8WWySbMaXaW0UoXe8ZUW5XUjQk3x4DBvzXPtIMW5Wvo
Wm6+BRrFob/V8DcsSLfCkX2lTfPjlvv3z1/sFJaAhLer+XmDgJOJ1rHUOgFzXdVmjWTNLplJ3ZEy
fk5fg9MtrGit91nHE08yWTPn+DNiLL1EwZF4rOZcs762M04d4yYwdzMy/LwkAVe0lgraTHdMaIZt
g9M+Sd34GqXih6koL/hft/JiRevHKsjlLuI7Xht3zdbg92L0YIDl4OIjebfPfF4KsemOiKlMXsQm
7qFXDk28Liz1eM2DvRDs9HIjCOsq3AMTCkp7eOD5Q1PshmNi3Sc8HU4VvIXKjVIz3g9uJ+VJljw5
kHaFSWyQnTLPnHmuFPN2F7m6shXyu0y4mx0wWH9D+3Reh3Fo9xw+VO5yKf+q82P0OsAYMLpDepA4
WZ42rXhrSr9MAYwo5y/thqzAUWfcuxie8najqoeiYJao+fBDu1/X+izS1RfjYm0uRVEuhjaej765
7E/n11BCO7KFCxs1u/K0DYSb+rRVpaMkZFA9+H4luoty4WJl0X2i/ny9fRWS+6J2p9rrfsf9S43B
AwSeExT+WdhV1rLz83Al2IP5qfiSuBSyjzrcj3jOjGWHIoHPeCOU7mgctWD+3pNnRZn9pljiVhLs
m9w2u9tTu/ROCkI0WUD+YnGK8qeAveS2SFc9yo3cbd7OvNDZmrhVxtjjL4Pa690Md62x4WmLjwL+
v9ZRqpezw/IyH3MMxJ10tJkeFvm6BkdKDqc1OoPxLoS7QX8YjJUVL3sslKWjpUcLJQQhM8KCRSvm
n1qDAU/Ov7LOS6k/uC3mCvKNVePZy+EGzduJnNyLfC4qzFyDSWSqvJ21etGIz8qIPQofTWxxdNEt
1wqW53Hdi8/dIrhWAnwzr4I/IcYa2yrrDr7QS0lYEDVJBqlVvDOMFRlyZ3CcJHl84njDbnYiDpqc
pnvOWxz67VQguGwDsVWmi1YD6CTNLf9IX6Ammqc5seH6iOfyOHB5eRdbZF+oqaKaXJ7qi4UPCVUK
FmOxEHFQz8hD3WSj8EVytO+TT/1Qr7JleWgeSGUCkCzVD6X0Kw23g/oQH4Zlu5Fekod+JEPoav0w
X8ffW/mf69TQ9BuIH+m9XKw7yXSaInWcxBl7EEM+VHyt2aEN8gQ7FDfzbESTdlLhRBZRvle1yt/0
VDRrRZ1oeRS5s2vrj2vpr5aomJAalquyeSeB9N2C63gyXbyGLeQaGm0t08/mtNcZeVcusi+D1e4R
qZjuxe/qr4nkxM01/+o3G9l/roi2BmJDMuIuyQOhVYRTHPfmnXIottLBKIgYr/fDY0Fy1kelrSg5
wnGOMcNOxqme4cg0AhtYoait8vtmuGkakHNoWeymtbsaX96TEXtnDUKSi5SoIO2S1DgNp+OCOOq8
naes2T7aaNDxTmRqf5bhtoYMtxgfklf9KWA9eO1YZ+hR3ZHgMRCfe9eJC029s/oVzE9JWExcXYAh
7XzbYwy+pt29PAz9uSF0VPgv7YcWf1jRcZ/q1LornqfJtqZ9jBaB1wKX+iE8Ttgt99nGqrAfOyky
ZhaG5zpYyDmQewJJUZ1Y8aa/hq40rl3Vxfc19FVQj31kIevIVikdLzAdq4xl9FAPiA58anKVSJaM
ApWAqVT2g4hs2PgzpKlyBodnF4R/kbPbgSbGPksl6VQYcpkDkm09PtSQ1LyMKL9FRdTUiUXWNjXn
LNgRCPO1tiEz2s420nG8Jc/hZMwquqF24OTExCd3foly5owqNGCkcDMFb2L5Ike3p3R5Qp3qdHd1
NYOvUru8S+9YKq8cI/8MEr5+1P9pgv3fR3ZRLbd6k06lHFp3nbCNlaNBY8FcojsZWQ0/YF3Kkl+t
0o1OW5rABLx8MHNd4bcseAkGkGVtosGvNhpsmoUa7KLaBgzB8C+4IdZWGhzKJE1w05fc604k5S2E
D2FLZphWLfR9+yu8Izl0A2laWOVPHZNMmzjDM9Xn6CtXhI/fTj+zHFjUaFbgoYEy90fU8tfykQap
ZFa9CADEJVYGez1tIb9ZTod2myzhdpH4dvvvUQm4gcsV8+I3L4uLapAVITbI1/GNu7RF21mSuch0
ZoviEzrS6Frkjln7jAV9vDPHV/0IOVzMnTa2hff0DT4AHLyYwKpx0zJ6Rt3adD4ZxR0mNP5T9Lwt
SPY+HxggqKiYxXEiVL/P8aANCxGZY7qoSMVNVtF5H562feNwGo/JmLdAfi/OJqFJn2SvAXIlA8uo
7ovigP87T5d5/yA1y77zlWHTAjKQrTvlfHM2fS3krNEuInOFZrcioAnSldeVN6dmpWSIb8ubMF1O
6VoK1kZml/Ia0qixyD9hTqM5G+RjgD9biG6jE8LBz+Y5WSUI0eTypqRuMO1ieurOByjgerKSCJ7S
9c059KMbwZq1s2H4HHdbXbmHigKi0NEgujSrql1KoT9EO2gvSewE0W6cNrmQs6oeDTioPTZuTNi1
rX9Gql2Fvmo4gLBH/npgPSa6tb1mrUAaScEqa32Tmh2vd/e7uctG2ime1u6G2mvfso/OZ1JTruFu
aRuSzshhFBY+h4Ow2imnj15kQ1zAB/HzQ/SQ0jhcIlJboigNO/8/43DFwHLdrEkeAaiYUeYKTioc
pWxVW0ujv01QdwTmL0teV9Guad4lPPnAVQp/Vm+UXv+QD96JL3HdHobe7uUdiJDQ8nVu9CpaWo81
07YUlpzoSPUjBYzcYqCfqV01ut635NF4mJ7b1bjjhNX75jMzDlJSXbVfarfti4JPfNsfEbXiPe3P
CyyDceBrLTNsvxe5M14Mb+wdGoo7ObWj7ec04i5enF0UmTVRKkz64QlEbryC8vUSqovgnsKK+XKQ
exnHCWvRPybLksvPlgJngohYa2z8qN7Jaxmc7MxfcZ44nN+LXv2R3qNn046GPz5aRKhGtglIpSIy
hUQNp7UWwo4pIvFrtzSTfCJBvHKFyEwMXbRAJFmN62CZGFBVaJzG9+fH85sMXkMj08QDBsLyJUvQ
FGzRE7dAXt8iEE79pn1uPuP7QlxmGVN8HrBbsRV0C767LsCvsEh58jERrmry0JYL5XVAINr52fBQ
AIXTvJzPe1oqR/W9gewe+gZ5BLmrUwYQSkgT4u38Ft5MLHTvIZCQR3o+QnjM9pPgVY/5fXuT3uSc
3eUtt4r9IdeX6ap6tHbSa7qauPoXc3xSa05S9VHOmIM62o6HLDQEcnN58jNsAemTiE/eOCt5ss6r
hG9Ntg5A/qzpsO0/jfSpHDcCkI3t5JyO5weDU5qve4kLB2S2AkS/ry2C1qWA5XLdveg6qbKgn2se
9D3Dwccs3fLNnhqoIr4xsno0K6pxs93OnXd0+fFbDCgZQu05glKLsibiv3MuA7zD5tRaoq3DBZX8
U/qaMIrU2mcc3knns6vT56k+6rW0PKVHOd7wleMY0pfzeyG+QztFA1VxZn/Eru61KxNqv+xnbxmf
P1KRbK1OHsa/xUnzGqwykRu98VYSK376LN7w7vePdf5awdaImEiVSOTPLqElnQC24ReHX9JVO9T9
n/r70C/KyEnLQ0Dgu7mi9y2ThucZn7zxjGowLevVumSW+vHvzUb+dopgr5GozBkkqZLOvI296K/9
TTFLxcyaPrs/efWjNcMLF9E73YxkYTrhLvpU51cx+STUBPEy0wOCJ56mdGdcUwl+w8bND1wyFY2c
HtOCq3LR6ek1IQwiscvu9fSz8Vj81dds22yDdbqp7nARpPZ4K0qLs2FzuExZkvJDujq7mWutelYN
3xj885Wb8+2U/+eaUHwAegGISfbL15szhYZ0SgyuifIFcrtOPt+m1hbqrrAO+B7KEobauCjb90pf
JXgYCDmP7wrhBSYY9ldFebXALeQoGMLdTIIpeqeHUVFnFVvgMW13muVW1nbIthqaSCwO4K57f2hc
PJvWSy5srvUtzMu26uUfdPG0q7yIc5BM2f0grkfrcO6fJNETNsiHxZt2gMYX6bYlC46iaE4Vu+YQ
O+HwK61/hyWfDVCXiPfVMo45a7/uZGgT9r311ARPBVHyItQ6oZWd9nQEgJZYd+YiIHW6tMXFHVvH
lO2EYV1Yt/IvBmd5eDvJ2z9dVaeHGmASa+BqcyQNmbXdh4B/R9vI7Zr1UvBBoMgblWN/skjcjKZb
9TC+FYCfHVzESDvoDGVza81qHtvmCGrKxWBR8NG//ftr+Wa6/c/9M+BDYKqfU0W/vhCKlhlaM0jc
P3tMtjQAkCR1EDY2seIlBIbpc3x22fspxcOsRaZm/fcVfNNcXF7BRW0oaVasddY5u5+K/eDS58ks
HxKUyjSmOXsmzsP4FNu5vKZoq3K7nGcowHFM1GO4MPO5h7EvzzjS0WxwJEFi88TDOok7pjsaBFL5
/8ER+00IeHnRF98RllCjChvxz23jGtZp6YfRfUhDVPNitBI8WsF6YCqsKFu5tjn7qdxPJ4nJBqpp
V8r3YuhXuqe0HyKxjVlPqAPW5vZ3km5q48ot/qME+XK2YSViHTINDRWVTMv060NuhbFK0wIDBqTR
oNirVAv4r9TfzXlvGctGvDH158nWYOxUN2iZSOE7T54o3EjQeJgWNc75NMAv9s21sp1qYoTtZink
YLKd+L5DxOAbuwHWzifsmmCd1aQa25a1Z9+NoXkgJClJ857Yb82KlteSD2qs9tXZrtkvCn/E55VT
BSCbXhe3MG8ertln/hiFv/z9OL0MVedfRfWneGlJOGuKIsW3+q5YlfsZdEosJBlEtkQGY+hcy/TR
v61K8w9qkArhiljmt4ZInKhRFZ2M+DZbWc+x6Pb33Vv+iPmNo4B03qMdBVQtyItSWiJjNaT303jT
BtuYNeksCAdLbRZhsT4zPyGXJsJ0z7KbzNCdlB7xSpaWSuCV0KoewtfmqdrId+rBPFBHjhzS1cjX
aEaPGaBAMAw0R7PhVgxv0uB9Om+q+FkDKGQ0N+qZowD/CNxZ+SbGxqa3TiUdxn1zld7+bVBuXtyP
i1U60oNeOVfcD+VgHnEHQb1SsfxRm3yqboyiSi88gLoNPC4iAh8JonTNzfUs52/Dl8vruDjkD+ei
ErWI65BxAPMaInDssU83q/6AC7XYAk0Vd+aCFIDUuzZ6+b7UzjdhLkigB85knIullmjJcyQlUQIt
a2md1imwoA4VkltYXo4x0pMJRSIdb5HCBuvcvvpFcBO8g38vt9/GwH9uwV9XcbEWjFp+TsNTnNz2
9UqES+lq/LiDvg21hbSHrjWpRPcyHYQqxgEqZWavXCPOfRtNXl7ExfIZdlnZCDq3AjQadS/+Nf3x
T9+ZziCTMCzcCwrTE7Qx+9oADlkRq9231cCgWWma+g8qrLSy8nPVZvEthU+c3p3ofaTr+oxp5S2H
sT6a5+VJOjuRLNhnPd8lEjEM+oppIQCoZPKC5EmX1tjF5IJhMVaCJmIKtG2rymvLDw15MXy4mteY
ADSBxJ81oXpRu4QH1cpr0vXyOmERJgyNflce7MvuVjiT7PCuFaJrcsB67rCN5eIqysxFEd+aY+Xo
wZNZUjwEJw8SRcM1qJ7Kxgjyp+EIHXBoUKTFKSQU1W7eE7SA59WpPIj0DOr7WNqd+3pRAkSbAuRv
/M+a+ts0c3u0qOelm7D/JY8PWeQDtDrFTinaSP8n/DrI7BlbMaolT6HQDtXTeNTKm0FYSy3q4AXh
8Lm0iHV+zUGLei69Cops6guDa2UrTgicjs8brdooyjrCQhaDDAvPd73y0gOki3ameDNwTqjvs2Df
abdn2j/ZXVJ+kDa4Ou/ae2ECuL3Na7CpCwLszPv4AeqDU+wVn75hD/T4mIi76k1Nt5xIheoxCNYq
tyNkQJWUG1GHQErLpPpI+V90mafK2xhAcuFHtBWKT+q+gKfN/+m0Tvba52hhIUFRNuZzuwB2szw+
dcaS/8ckVj0b2jP6Lc5R0ZH2lSkuqnUd+QrDEBp6bhw7mKpJvRyRf/oCSfG0bKLhLTeRVyLqeOCo
GbyT/M1RHdUa59KZ7MaM26HMmzIPw0czkce1iOklcVTFAEyC+YlFCklC4NJIxIGJzdLInPGz2vev
BLcT+yTQGeW0J7iBOS2U/LPV3vNVmDyU8jbAY1wjXn2ocp+BysdpI+R0nWMbXLnozTKk+K6xTQ8/
4j440FWA5mvZVFOoQcf15BEVrDs1aZQ9Tl+bf09b81k/jJmj6qs/CTV1sFOOjTYLspJPY9oJyjPN
g5Rk2U86FMauekxpFdw3zSJekZHG4LB00y3c7pQz2SGGwyRTFmiZGyyNY4n4MnSZkOWYYUpHFfyi
/zAFHKhPXfkwlg7+ynQ3lB49mp5+sVL7DKT7mp71ukFwm+0UaHVZdpSY146Bk9JcToelku3mUJUa
laeBpCRSHgat90TGf4CbbfSrQermrxJy7DvZNUoSaQnYtmF+ZfthqzxmYEUtu3xhLRpdCKCM9uCm
SQ9NvU0bt4lW+uDNbGlEdDQRcZFbezCGpuSYz0AQVdWe6kNeLYTYjtTNWG/bE2HaC5UOa+DUylvP
JHDg72ruBPNRLJaS4UbqIr1Tati1izl++Un4GBgwK6tp7i+dXqZgZLG810HuNUSRBwXmJps9gqjQ
qSPYbdOfnGx6pnk8UE3G+3/vHd9L9XkHMyXGGgbpV9+EolEcWUrXsHLm1WPCYEsYVW9W5TdsV/U6
RLat9lhoIbndGPRR6P/fVC5f5ehyN6plySqq8K36A41nIPxMaZWjpd6LwZHQsmxnMQbw/j8ved4M
/uoGlEN8TmM1j28bJ6rvq9Vp8NPwqdDdofCBzsZOJjh4x8b7TNg1vK90j4Fj2/TyEzuQnADB8h8q
Rc7CBX0+dhV41wpYIOue0yXHv39f78/bs2VicWLE950v3DcNzGE1SW4hlKrEELr4CKoKKv4+TfwT
KzJ6/dWQeeQy2HiFT3gv7UC+4l37Jmr9sz//dRUXd20az6OhalxFT6pZiE4m/1We3VPmCaaPI3dK
Gen5rWHTW9YrbywxIy9NJ8pXWIwo7zXtftA+omIt1q4gPrfW0SxWIsnsV9QsP94tEzeYDvQcAaZx
Uc/l8aSFKkS6WxZsxY6lgxU5p//D2XktSYplXfqJMEOLW8fBtQwdN1iIDDQ4Wjz9fORvMxPlEZY+
Nt03VZXVDQ6Hc/Zeewlxf3EtYcOj8xlVAxkb4GbaNiq3F0wvkluBzdpUvF7XE99v4oruZEaeirFC
zFFtOTpV7Twvjjl7Xfok0hCWoLt0puZ+iJd8E/PsqBL7i/bIxOyTFdb0+67ZJa0/k/Ot2p1SLEtV
9S4A5yR5si7WSPgr6EGpLTxMm2d4rgWnamzOmUR4Sor9UN1zksWH3DoN2J+aekoOW0QviVhCfst5
EFhqJrvg5u+eKsV//e4rgWPZqroWpHxal2fgXXlO7D3zDNrETr1XUTpbq0paUnH4wMjYYfVzWXbT
9L2rD9YwRwHNUtYcxe7o83vM2ue5sWuxV85tX5in9WqE+5e/KNYT7gR4b4THTNtplxWtWzMfSVyw
sz1HswVV4N7qV+Vfi/+qRc0/wLlZqjcjJaea9MfPRQFtoICWdfGa7DuqiZHJOmsN2xwmCvBLunmO
CGlKzXBG3Ocue4U6LJ6JN40Xf+1bkOPTvYomFs1/W4tvu5jfZvpghjxq5cDPMz7alYSmT+GgPE4R
B81Ke6xfo9Ot7+snzMGG//26V0t7HEypNgx+Myv4S0fanG1q1Ym2ozvOCc95wgfBR9tTzP5k7zok
/E/9RZ0HmqszUqGpP+IHPJlmGw4u7rcAdbRyv72Rb0/lagEGXiB4WcxTSb8awnwZQu8yzVbXxGD+
Cbz5mOxaBPmt23ovaXxExdojY5MvW3J2oCNmyaHVVkW/K5rX2GBuEy61TULckvKO8bhirnt+F4Z0
y162lXccG8/KzgSE758ALajnSn0GgJPxGRubPKUdn41T135gfKRaUxdlrMc3QV5o6ZxihwkIIx1o
4K0+TVE6sCzU8CIhkSBXOCMVjlndxYeGuO9MpzR6UBhzUboM+XIwy7nZEpSKw7Oeu0W5SHZ9ZzN5
IfpOvcsFcgGZtnc7CtP+pXyWAzt+lA7xOyYRHuY5OE4dbyXPKhN4/eNrmBKVEEwR7XpNJRIaMTKj
5hJyQgRHjIaWvjpPJQ5PEfErjr3iUxcsMy90yFpDLYVqELdetysXGU6b+z7fkguUlA98sHj7oNwQ
jqajKjfOh58QPOvXErlHqhYcQK4NfLtLLE8MjfDc2Ux329TtIRAMYu6IjOGCtVDeyceu3eTlcuzm
gbGReEt2iJUYw0D/GOh7yb/TaDkQadrJQ77592H/V3dx/RC/397V55W2Q5Rg7jh9Xj3+7r6IqRnZ
S0BsafrUW++ad0jKVdq8NeKinki81Xws1vCM1FeifNtha/REDO8kpsx2ctmkw8Ynvx46I7LjvNx5
+h+heoww5/Ois19gGOsDNYwfrbbXIme4BS0oP6kFlgzBbHIcUzVpwjlYNN+2KSu6KG0TmPG5wBu0
wIpj5ctr3K1GYQ2VhF3z0m3ahr3c7kc30jQcu/cB81jvXTeGpW957mtgSLYpdnuxV2YpQ1alWDZA
uKrPPx4bO5CCeaRPcUEd+jvEFfiftx7FLxuRFb0L4r6s7q3oLCVb0anv5S84Lu22v7eelJrIRDtc
mJ/ip3Iav+jx4nvtSwb9x8OxcisNFf6ye1HLg2bs5XYTNQ9Zpc8rIs9C6AShsRoALGleOkwEONVQ
bSEyoht0jGHGdnc516eUWhjlWKgcioqedgY1wKzP4wd/mUKuFVH8zzLGvx+wbzPU4Yg+IzLSGfzN
pDujwQ9qpr92WH94u4u5KD9UzKWoQ625wKzF3FKM8tvlFK/pmdau0mErEOmgzUWL8D2G+PsLOnhG
BUz8xYMuzzmP/s5Dkc1gMtDbBeNb4No3LVwT4VIhhya+D4d9eS5bD2GwCEpbruaWsq4RcfPRjE86
IzySsRmF46lPy6PscLvmZzlW+lF0C0iSfXvmj3NjUWRuGC6acdMYn5F60hj4Md8oliL/+3abUPmA
AWgQsXFBXxoIjTIUxTA1S5hPnvZ1ETG8oduq2kUJNoADfHBWSDcf84+xfug4aboQOHSYo0ZGf+l9
MrHppYc2PAzRom+OmWSH47NubDXYg0Sq5m6s2wVbaTGDE04kh99oEMqrE+KyLp5J7yTzsMF7+BU+
4L0O0yztdtqTErlQDhVSA9sdHtD1hQn9Mb7YY7c3mnKWmTtJI75+OSiMzw+deRTghLzJlStAZyH5
8o4blTkEhR0dG4kl7WVTImsQ9xU+GeYZMnpU/pGE/Si9GmB9wyoM30UM3bSt5ZkQp8Y51PdKtkcG
R8omvEw0dEOds0yK8ax6iivib0UWOfkGwuwi8n9+EOs/mlnYMTmsxN5k9nAhsOVLSd9UKGRi9Oy/
D+1HcOH0HqDC2brhWs3Kv9VpGdfzbQspF1bamiHBLJriJP778Q9enZj+KMTn8rn4Yr5QQseu2WXW
XrpWxwcxX6h4q/EIBbdmBMZXwFiAYAdhlvhnxp2WjNDRbtbxxbl8GHeFvBY+xDdyXEhh71fBcyLb
6G+JYo8ogcqmw9YOsQw+i8WI9/AYLMP4Pe+J2vpSvSV22WBEJk4kWHefBheOx3K4S05JvGh1W+hW
nvyemtBqUPnHixTfpdBAk4N98kZqd57kJASFlz4nNvJkMxhspT74IQUEq8P2n/59DijXHcT1o7vC
ZC3JT+RIDpOzcqd9VLDn1GKKkmpOYTsvM/ztZ5AiR27SDtwLWgjSxNYXByypmOd2vg7mH/HKJJXn
WGjbun7UfGY5M4qJp/w9vXVm/ai6OLA0i3k2VpyqRB7a1SavJVIQiJo4nqV2UwuuUS8SMB/1kwAw
EoA66nIIXbT2NbweBzBRhjSvE7ZuF3/CtWUg3ZvXnj18lg4TnwmHmhtzGKPYYOItEC3fRnuifGy1
eO3TOhW7fNWggaUJWlqH+NHYYm99IjiXsdXSJKP1DWLMYOeJOxAM8qqQDlAdkYQKw/uYrwdBm3sw
8DU2ZO8rKZ5a1k4XOUK1xwItB2hRlJU51+ovQ3qrkETi4aPOGLTUT/w+QpnCKb6gN2YiLhXvE6Fx
NS7Uy4krdv48b/DqckfIayOifUZ/tvwirqzECd7lu750hyPe9qHkjgBt2UyI7qDjQlaBr6G2F2ge
f4z60yrggXoEk6wbaz0LwpXH5PAkfNUJ4kVbbKGI4RGDxwg5Jou4JoRgldFVhoEzpk7CuszWkrq7
RPdCvx2FjSxv6vgQFes4XuTDAhcqg37QD9bGxYESXLEhoJHJ0XkdL/o6yeFTRR+Ch6w7fUalmpCF
mhNQwHQaXDLz5638UIsguR/gbFJ4P7Rs5ztJgm/8RwhcOrEh3tehq0/T8/VY4Lg6mWuojHfYs4LL
LBKxPwsbW0pnguTEF1fPz0X92qgz37/TO94FMN3kochVwg4j0NYezXAevl4gI2GO2PNykcnY4KBY
zNX+DAuEpn1hkCjfF/DgUhe2frQ37ypXdHM3w9snP4NxzjywxCrZ+brpGpeZ/16UrnJn3KuenXNb
GvtEtgpi9OYTjM0xprc2n40cbOCYjvNcPVTiLKEtFYAj6SGcsgXkdSOOFNhe6s4H8tbXPVsw0RB4
8V1Iml4JCLk4eeCtQ1vCHtplhca2DlsCDkI9V+UltF4zPgVYgum7UZ372SohpKpdTcZe0aw1HBPd
T08qxBLYD3e3urNNQAz5wcyXIcKn8VkRllzJILcUJNFvvzoM5gRhlh+aY81kPHBqeWeZQJUzHYza
dPLYFtOTFDs6UA5J4upcR8WCj3knOVypHp61Zifo2wwOH67K9cZjU9yHTyYCj+CBSZWPCkgs3Yaq
wtGxOlA/Ejy/GGW2KP0pUuL0j1UBWErbWv6EfiH0x0Je1uKj722SyIF42aSfDU2IlL4pAsEXwnNb
V0wW9rAOWBTazLqX8xIajNNeHsAyzbPEYZc9m1jjR5u8+araRxEopIvoutVdPkkTgAgmh77C48ue
m+LDTdPSHx03u5wuygTNaZiO6OIP8k7TmUNlquN5gFVfr+RmXooTYwdOyzpw7kxHwSSUnevfJ4F0
3dL+vawi6iImFHh0XnP7k0wIi7zismDLUx+7wAxqISEkgTF8023vB3x2fbWr/sMyBwPdMFdTCPnu
8YNNtmRQLBDfOFNKWGgPLGQnc6bwrBs/9OeRx/OdqFEYFekydsn/rRZiSU/MtBjHM74fzWKU8Fcf
nIoAVZv043TVucympuyDbryNGl4DV9PPllRUqKphYjJ4jeTEikJjWFNPTZEbhkkVstbSFbQ6qnXm
OV7FzFNXF412A9yFX33VNV9f+QpXVTtfgC1wGelHUd7hxFwwGoDNYq76s0J8TjHD/EdTVxnoX5vu
AFh26v0Ac+1InF4yfuQNjDobc8mMpgR/xOrI7npP3OQh6GcMKmAMAT+wX+I0yy5fOuFapnPQdpjT
6f5nHjEgOFrtp8j/bsQN4zC8NBjvRve+uufs4xZaazru/NW0ueLPjOnrgCNZPdfvfTqf5+xNMO3O
BdABrI/2xNzhD8ZfNwrDtPV4WYj6dqyPfbzTwPiQORtOhLNSdvQULEOdyeVwlJyqs4MnkAsyvXbi
EesbDNGMs3hkpmedlC/hFJEdTuHHNv6S46Ki2SXboT3sGNLPx6+SRDDong/ZOw9DiezRmMUPgrYI
mcYRjSHM/MWIEZ3N+4xw0nA63J07zmeYFuHC+rQYYdrqZJbHUMIJ6QsZsXxBys6dbFfU9vjAcXn0
v/QzZ0CxJBMT9eDHsJZ38bulzBIVgj/+AnfVk5Rt1caNLGxyV03MqOlU9FtOB/Y9wY3zddIuM2Mb
x6emPmbh/tK7ITupjj3d/DI8M6yN22aGU4HQLLEJFEUHKxSBZvdi66+URAgVOU9ybQo54+gi3AVX
0bkfnzKiDoPclReTxV/Tb6VmF7Ol5lu/7OcC1VUZ7esKE4Bbg3vlGgS9XsBXRX5sZlIoj3w6MOdA
use5Ys7uJcHG8EiFRWBb/sL8g2ArcD9WIeHhwjrFYFXb6y/txLaBve0/A8FATvfsggSLbke4CSep
Ktr/HxvM94/8qqaudCHT25Y7naz7+5XwTkGPSSJUE7IETmA6Z9R5nM7UB9mtodOtpzT9+TccRGtb
1c/Z3aD/hNBw7eFP8OytYVZBoOLjEWcpdrTqtFiNvefC0XYu++5+wFuzmFWH4hgerdd82non29cp
loyJc+g24vvN8+bWVjht09/uNFW0rLQs7rSz8cVhMOEPaEFaW5+lR8RZtrXKixug3A/yx/Uauhra
CPUoybE5vZmP0c3uw+XkE2HO02eCNN6ERYJorrrRtfwgBf+9Jrg5jFdCDi3lat32ltVLQRqPZwyv
ZITXxX4aq5xw9y5UfNbcESRmrx5CHztD6MntvnyVh21GspJ28O+K5Y3FOV3uO/B3fTtXi1MQpMxL
Lsm0OJmvRbY0850q3LN300w8XkjkauLnf1/zh/jz+ppXizIv5FyGYDaexRMQOA4gs75zRQrBffeG
naKiOXVrW+/4YbxET+adqTqDRPd5NIu5Av+cDNePievrocsVlkH4eOP2fluJqgE7kWgnjICuR3md
NaRZoUfTSgwwd+zn5Wf1Sivc8sUSV0rC42dtzdU7Vua9bysOCuSAeRJWig0qtKWxklb/vqNfazEG
LgZcaVkzSXz977dRy97QoZgdQWc11yCIzkaqu58YACXMjU328e/r/bBBml7Q9+tdfYtjpRVyk3K9
yQ2HPKUEWpgHYKkdS/1NHZke9p/mQ7JSbXST1YKli7W240VwjuHsctYHpO8yF9PdgpSw3B2Np9i1
KI/fBIBlIKt61jU3XtuPCdH1TV99zCW2UWIQcdPtsB9d0fFTJnQ41am7oTuhZzLn4Vu50rYF9zsc
4D0GfF5y5CJWtYNlc0eFhxJN3EIFvbHPyL8VW9+f51V1K4oMKIeCW9NiV1+w4hNnSlkbUKxPWWWx
DQxsY3SWYVwuOV3nDv9/++v3e7gCS7LCSr084R4mf0Wp36i0rPt+mTV/WiQ3GlGh7yQe3vIpxWP2
lw0GfbJmyQi9GZBflde1rGlNHnLd+nlqX6qFdcY/UBvPVrVprfuYrMahQhPRkcS4vYjniolxGiyL
RRYfxPiRMclcHZiArS8qTfK4TZNN1S9V4+h1BKfgZacIYB5dDbqz08S5eXG9+DGtHmJUfbW5Fv2V
7K+8i3sp12puM5+w3Bhhw7hVh9NFJpW0nUsdNDZQzHukZl74JYqUhrqjpx/qkM/CcOlP2GrlBsXS
wvJVaTaXy8oYt6N0HnEnA3z1dQA+t/+8dAsmTvxdgryy2FrayoC6Vqf30vA10s7WuQpeYpyrysK7
AidG2DEhkDtRlbvaW8CmvbQ2qHZHPDP0Fbe0VjK265mjDW53+UMiRKIRBdGTKHuO2gV/U4OKp1DH
XIlwY8j5Kxn134FUnEB38EMmFI1oD/C6fGdmUKU9olH5M+ke/EIWNxlKtNTxrF1errxinny1cHVm
4A8LaFJAxmVo5xgC4W9G0isMNUhe0KP5h1CB5YX/GWXTP4N8aJLaDp6fHsOWP5wZniOc6jfcUx4a
40NJyccTD2OPkyjus4DRHipIeoc5pIyBCXu6VeWjSY56ouI10O2F4STEjpo/d9WieFGf8J9oCkcy
jthK5vqijz6bmOCHx1HZ1OFXAAIgIs66Q+6mdGA0wHoXDoluHBedX+z85MAulOIFfYniryrY+kx/
8ByElndIoZT+keslQ9dQexsiVySaNTIwGcQYBkJbFQMc+U+SznCIqh8VuYr6oRA/YuGlL94yBhn+
Vi4XWrwYs/ewWkj6k17ZZDQTLdBtRBqm0Fi33mMAmR6JdSXFOFYsFOGs53MZfFnl3+ijx1Rd5U+3
hno/dF7Tjki2hoilHpNHpD//PTZkK07iImnFs7pjHpHOSQ0JUwTQ01G7MPjLdI9I3i2DBRgbhiUN
3howCcSVGiBle8lY/OjSdwiFFlinrIPPdB8C/HqoVJdytiAcBo3BFKATIWNdtdbM3xORjFtCeWx2
przRmGQ40hwpR33f3mvLfKHshce0XsCuTtWzVW6Ty52iPhvNQ6p8puLRK+7F1C3TZSs6TCmgM0Ji
AElrUJz0awZvyavU22mwzV7B/oBWEagKB5PMiRWjGOLFpbn+wTqsCPamU3roH6irQRbFWyOGH/PF
q0drXXmAk0hZ5c0FoxSSU+EMYzyNAwlGpjj1QDfonybf0KTHv8RpjNO/T+cflKj/uTZWiJCGdbgI
V9VAMciNPBoJu48EW3pObK8RQ36bKD3j8AmzsE95SwxgtPXkJTJ6mBTNNTSFjcjg1dAAEU9ZMRP1
RUhCVjOTtQWo4b9v8m+RdF1XTpZiElIerLKvnSku4ehdLgAvZzKlA1BXwUWEHH5lKHPflA9VXGX6
uUSR0s3Jw47fRJyVfCfEMUJ9vNwnjC634ZO8a76ye3F0kF9nx+5c9TPzzbeecf0PXtQ3PLex7LJS
JlMFsC4EVITt82qHSNaeTDkEVnztaFizmO3SrJ6rKiVHbzsEBq5B93D+wmEjKfcSxf5e2jV3ybLc
V0dzk7yK72P5iu1yAeZgzYebHaE4Hfg/n46CCgY9DFT8q0MxqDOpDPNAOndrgE3vlWmrIaE7Jnt7
Y8BHrFYGwtVYXEnNAqJ2IcEWG560EFJVvu/kl7rfSMYy8BeFvxuk9ZAuguDMsUWYd7Qgn/up2TCw
vXQYK00+Uj4JyThQfIDNbqItgweSva0EDzgtnBHlHWkPLSZgbLnRh6SvsxjfhGEr+4Dgd178HiOS
ZYRo5Y5+Z50EoGSioSaW6Rx8PFBWfrgpjTufyOt2E2QL3Vgm8gLLoQg26EdKotiwkFhu3soITmG9
I4I4tj50f9NnczAOE/iDZnjTa/cixG9/U6JFwvphVjvevefKB+F02fN/JS6LG63YD7OQ6UMyIOsp
Iime1o9YYlMa66CpJPFMJFm3ZizeP4tf6tdIHnBFs7ztfQbAczEAEjZXBVwZdtsJUa8/si0UAg/+
k1uss3YPvxuQqPioxx1izhQoOph3A3Mgl81I4fj+sjJoHki/LZh4IA5u8AjhjjnK8CzWa+FVe1UW
JJov42eVAxZQwhyo0dYl3SjZSLA7ifwtDuEBsJ8yoni/1WHI1+aA//MoDChdqiySE3BVPMetKTZ6
OYh0GOW9nD4a+JHjLywANLd285yvupX0kL1egPyajV867UN4uxf9rfGC1fZ/buKqTDYl379kIjcB
cLhIaPdmXn8fuIbNYG3hwUviNja3gAdt+mnX3yLB1JMPhYIi7Zo/lEpekopZzVWNhZjML6g+0pew
51i35cXo6l+4PTEqQm0KuXGRNGv1Uabjw6394kZYfkYuVl2Xu+JBDIFHuxzGvR3/aV4kGJfEJ5t0
kK6mz2DuAKukh+E9WkPwOMP6iOKlgS1V95S8BUvlIQvXqsl8z+Zb9cU5XgRwq/qXf2/Mv/YiiG7B
mnUmCmw+PI5vOMsQGn4qyJhC+5N0cSVG2GRypMugv1jk4/veCAjsoGhE0g7RQkLiqlP2ICHsh7c0
sz9YUdOyw59vSs5CC0j49X9vxmf00HikE4M+mLRoaL7tpoXQgrNJqy3i3MWVYcRrlUSdRdw8Rx7c
d4UZBIiJRF5BjY0eduHNCVfYfz+m3/BxhDnyFBYIvRxn2P/eWa+oohj4zJbLKc+5QUsZ7LD1aJAn
wqeFOrPABIMQIObLkxd464gMbBn5QbvfwaIzfBdnA3bGv/kUqm12ruKfIof8+Gb571v97Y1+v1Xt
qhYpVc9CVThMQwS8vYJJj1/j/arjELNlCA6mhWO2jfNCggvQTBfWOk1nvUpduHo3bfx/2Uim/PDJ
4pr//DjZ1FwZTS3HzEg5EHRw2YgIaeJt6a0mdiqDWj93KwIWXUQ/Y4FMZ65UbqPh4XXLG+uXx2JN
HBBoqjpaAeO6AvFMj5y0lrU1nLSPogdmcitznjDHxs4tXfuOzlB9hlPAqM8womjKe8WZXJtvleG/
oIz/vZGrRV4YaTlWoi+eoWTjmpDUy0FzSZWUljJouq2Iu1FeINu2sKCf33wMP1/If69+VS3GdP1a
exEmLKfLv4Jqp1QrxXvQLgdiS6M503EVbxv6wDvZZIOrVml5H+WLDGEBRgE3luqvNzNN27Ael3T+
+9+vqrtEailpoQi0htkN/Sx+ORgjqDZTVd/hrAQKtNkDg8X4qA2z/m1CfoXPG3cxXeW/Oz6P5Ntd
XM2+Cq1K4adzFxN9OIPytEfNjVtj89Z/Jgc6akDnQJ/R3bJNoxlYUQEEr7cOnl9mnv+9jSskOO2j
dPQvEe3ZIvSfq3gVYhZdOxb9ix3M1U98Xax41VDcAr7b4tOtG/gFMfvvDVwtTKFPG6vWk+lt4P8h
uXWYTGTJLt8wPkm2FeNAb94d5WANwcIeVfJS8TavvAUZtsEEdNQO3s7tBpQYX1TLmfgz/35Vf2mx
/3pVV6tXUeMmEtpMZDjrnaIVSp8ys2HfXfDXIceU6D+kU9WjBD6CucbokoouL/jYM4bz4QX0w/ig
M8BoHGi7s5xB33cJGbhvKR1PrTwM2LukZBmNWxJitGYTm0e/OJtEJ6Qko2p3cXOIsln8h3xCPBVL
XJMQhc0g6G68Q4jezbSFdfgBgjgs2mFd9quINpDEr2Sv07LupoleMIvHR6VfYZ1fmWvkeoXstMTv
CPcDxTjAw6CtynCdjrDal2F2PyaLIthkysLK7kR/T1oUhtUGyuqGf8fVKNzXPnjH7Rm8PL3ufz3r
K9Q3FeM0KcR4etYRJhZLz39OcIfgZ94H0p7wvXAN7QCOJiRXe/ySgl1tzk31MfUWJhFfnnOrKv2l
y54WqEGcsqbA87omTQ+FH2dRAVYYrdgrLrWThVPO81xgzOta+vOoT6lqsMtvLLu/LfTPR/F/L3xV
iaZZO+RSpACW7uQS+tFi6N5asEs0PSgG8f/aqivEgtCY7738EL2xFkR32jK1e1Nd3BrSKNOG9K/b
uSpGujodyijUx7OngxoxvqtsVd/QRLeTN9HJx4ALRAUIGRHfTFl6CjEShUyasMh2wmPCOqnexp/x
p4WssFn3GMhpdDMuwj7fHY///mblX0ZcvDYOXhnutSLJ+tVHO9STbWXSMN/JHnsdF17yscjyspw6
c0mUUfkRE7sMKglaFTJsn1HgN/jSWHd5JjkCfHKCtYQn8CW+aFpUjLFTqGMXuzonL8Jzj4QP6iGf
2Stzez97EfWl7q2l+A6LLlyrlJO/vSwtymsUlCR66EvEEkgeGuqRmXk3yZnuAU8ducb1wI7v+oX2
pdGADzYKUUnHvmONfPSyDA7GEqOWrp+n63qJHtbM7/VDsOx34lPSLVM8i+ov8w5Omaw4UPRw0Blg
F5BYUnxgGLkU3dKBYSe8Rfm8UhigwwqEVyDetcYM3vAQLgyEBjNoA1jwwC5cd/sKXkHyNBw7F6Jd
PI823KyG7QXuLE76DMEqg3SJ4IUkNJhbKuESLyJhXgER6O3KgDzB0FTrt3F94B8n+TKg3jvm0SSA
bKm9dumDQkAAYk8xf8M7A4bdSNBT4Wj5UuyoTiDlWikJ0evOdEo2+NOEpbROlKL2Is7gvj3BBm7u
UmDNDzJ0CkzC0DutzHFuRQtVWUIvw0c4I+/cR3LRwyx04SaZf40v09YFddIje8jxecbYI3LMEC5G
9ylj6IMd7aBfVmhPhRBn1Q8FP7V+awaHrF90oNWj+XjRbLzoP9VxdqkO0NdvLNtpe/vxkRGnjJmp
qeMfenUcE6TuVSbOCGcrmHk74/lyFHf5Cd72kHMMgst7Tps62bkgUYnzmF17fllJWzTqswQhO4OI
WyCa9ut3/+2Wrg5oS9Cg6ajckkRehnBX5y+aQioTANGImhU5vIBqzwnRaV/CmUl3PgsvR31clcpX
mOFpDh+cHCqUuvHaOutbLM+87IA3tF4v2iqhFXBTBD0HUish8CgzI9+L5kOrxm7KupVLvDlmvTGf
HMt9Vx+ZtNBuud7ZWN3aM37f6QHCLF1F0PaD5KZ0lYjDH22DtUxWwlQMyTCGzHlFFtPet7vD/4MF
x7Rr/nzh//eaV2Ugiy9qq9CaWhXqB0ykcWNcGZtqOujKZfVMkEt/B/XfRqECmnoMbowF/wZF/rgB
TFnol0SMsP6axXxrxeMuv4yDUJDPdGiftQ+D7DdGGYi5XghObhgps/ZAcDE/4tTR4SQt0ngWsWcP
C2UjPhQ7trezvxAeQDlPjOvXxmMBNds6ZWtjXWxJcFnilLO3VuqyWeFtAyTtROtuUyozk9xJ8akh
cl0CZpw3lznc5PigM4y7Zav0C4HRkmSit9Sp0yfR6gpxELsx8ocIgEUFG5xCdbI5PwtKFdRkeK7z
ULUZaU1pJBP+d+Ozvnn1q6PckDNFE4wSiOEDQ00T84CH5iGAVxg89l+SHcF1ew7n2c3QsR+SKkyI
//Ozrw7tKgyasEoYEVQwYScD6Q6ygHYw43nD2YS6zzt59SseeR2GyOKUJqxNWu/IiYt+kjl3kcL8
aYN2RI4mQ/e/eutCOIBByuas6R9rTXRCfecbrx4ygVLfI9BoMSlu+5dm/OyW4vnfO+SvDcu3F2lO
3d239drnnphFPY9S3wlQ3Dm/Yfzicjbz5spencriJZu5N+N4KO78m2jRX3Oo6++FaoPsIB4swv+r
uqL1mtzKPJ4oY8Mvhp+e5sYm875JJ5Mv6iXeERqsfv9PwbeDkuqPcU6exn32BXP9hUktiXTepjrQ
xFR2Cd3aWEdsLd2f2tzeGvn/SPr6+/YVWYezocrEtV+9fa+rqtIPG7BlhhaDzZDZXNbH+q6wUSXa
DUZb0HkDzA8ht/K4dLxKJgvef78x9beSHjDmf9/F9ZhqVILa9Cs+vcq5rLJPc9G71pLMO+3LaGfB
8wX987ZGEx+sW+ms+yupXFA1jZ6dQar8aD6gAcn4QQJiOXC47Qazh2Kmpgz32EhE2OnGTsdvxXv0
/W2sLzTG7A+3P6VfoZzvP+MKNgC4lcZgevHByt+rw0wDlWfYs/FP+DjM9QPmkKCtxHW4uovGFdHn
Dg+H7b8f5q/9EfA4oTVUBzpDrf8ufz3z077zGKcG5Vwns9fWH5jLeH9UXFoZdBYPOA5WZx0V2Ez8
9FzpVD4ajyRqOpgD31I4/gLYs7t8u5mr0uDSBIoYFqyvfFy21VJNnnaQ5mbpGs7LJ2tbBXycYdjS
Ilew8JZkbm6BNt1olH49t7/fxtUn2XVmFfcKtyG/9tTiU9gStzB1ypZhc+RgrXsySVO8gXn+woj6
78+/6lUVQZIyaeS6yXYQHMYwi6lW0DRGRyWc6VtA9a8Y3vffeXWGdYkvF4nCu++zQ2fMFTclC44C
vncCiclNca8xtAkh4/97zd287tXpVcShWJQl1y3gJZQrRnfSnEsfmDKDJyTgNrgIN/ftQ/F048q/
lcMKcjCZhOMJpL/a7DvlYgXDNBGi57R6chrOCFw7DSFAGxHS4mryPWpT3zbNtdStUE/fzNn+Dab7
fgdXX70fMzXQxn6qGxiDyuraL4+S8aFeCB/cGeJ21A+SdWogEGnI0LpdyNJXz2a1FoaVjJUWoZEK
JjW97V2cVDuU7SHC3sHv07lImYGI9damb/wGbxJ1SRLrZGFJyfPfHUKQObcuRQXPi4jYYo8gs3uQ
iYY9JYpjPcUnr3VMXH+k1Jpp72RoN9Rc6eAq9ebiNnt0dtWp9e4FGiV9gS+Atq3OqbQUZu8Agjhg
ytJceBVOIEHx6MbDXfqJJ3Tu83qoGheVdDbVB6khFwTW+1FVV6JRAnG7BaEFCKpk9yK7g7bD7qek
uwPIedL3KFn892xRo6NhnvLvJfSLmNCSpl6KyQ4YvPR3W/9WL6SyWWPdUo9nPyLLO7of56m1qQNH
nMofcq6Me0l9GPkjxWUM5gwQf5mUqHfYSdlKHs2I+gR0bKFSCNaW+hCqebusLHY5WH3F7NaCU6eP
6bq+UOEsTAm/SDKuN/iLKWVh0fXATST7YTX8oTGjdXqSfuHr3/XPICzh3jzhS+rvjWdUz050V74H
1YZ8C9X/MyYnC4kUFj60qwuwhMtX08COWlbbgVlQi9Tc6e4trBzQnCH1klwBF8puZh0vf6yXWHJu
nli//SBkkdBENEJHzb8c+m8voI19Tx0GvmGS6ZPyVLYLERZkB69u30THPnwxA2BK7bW2jlUGJRI+
JLk6tmLgGpFIs6L/jNOdr07asXIdo420GzTAt86Q6au4fuzf7/JqL2/y2LhEJnepLlgcsJFiQnbm
iStGENSw/Nt042QT5hr+WoLKZ4/KjTLpV7jvf3F2HsuNY8sW/SJEwJspHK1EifKaIKSSCt4S/uvv
Qt3BraIU4os36Yju6m6SMOfkydx77b+/wdl7q8j1qSiTmdXd74UtHExZRKO6z+YdDyrWkX5NDOjs
MrHQ15rqh8a63vQFbQClczFu1NDe41+hr/5/Cu6/v9fZ6g8uoi7mmO8VZDgzULP50PE3w3W47RvM
ORxnAH+wBtMp+iRp0sBLeFGrsuzg53fHwFxL1a1AUjDOqp5TaVWCPvAdwoWwpf7G4O/nLfEX14KH
RdKBEBi6YXZ/aZKofbcBGRbOM06MBgCqsw8Wq9M8nnICo9N8VWSOaTi16cTyCn1kR/EXXpe5LZFn
xKR68HP8nMJaUda4MvXKnl4GWrQfuIiIuZbg+qSDp3ADgZMkjvgivQ6/ULDoB+0Vv+Z+gLEPHpmW
fQ9QWd1ktLDArr9bGwybANJMk+4HJtKtFv3OBg/zYuZcSq75szecX2fikAxSkfi1jE7/3Tvk0kiK
wGC3M3paikfZGx4in1KyUjdyv0mJp1mp83UQroBaoZXyxejw83L93TfAZqibNG1liFvnDbC+RS6o
TLXEeygAdqTcNzFH2jRd/aXvjfN2EZttEG8SMr69tHl+V0r+8/FnFW0WVOYkWUTzRfEy2BE6G7cT
64Cbr4YbJcd7iKwv214an393qoUVAsuIUGYFueRZmTErZdNhkpE4I5Ebg0jXNZ5lJ19Lu95muG+3
vxUNOGGzOl2MK/quR/DPZ8v/3vRSrsbEXKR8J5gIYCQtWxqemukaZVeIGILKVgaT6XSvZBVy0aHs
APZBtEEjDygpKj96/hXGXNckPeFZWcEaHLcV1jvKQnMpDnUFxQR2XZZPM3CQcIiRr3UXqlT5mxX8
n59x9qrGY931xZBIxwBC528yY/pfPZAYlgpXOC6edesovszr/LVf42nfCK+4A4G40UUN3VRyaPRe
PCBJ37hMkG/wRqE854nWzl8oTTcEOUkm6UhbFAiEaLi5SGKQA1vP0hZxtAn/CIsnkSANS0rt9/Nj
TmiQGG0SYcW8sEKchlwj2xk8k4wd1fa1SlXPOt11EIOmDwWIQ1S7sYzI4b3HI9zdRMyzCeyTSIhE
RROsMQtWpTvp+2XyID5Oyo0uO2Z+SPLPuNkUBnHGrtyBylhwnCr5K9ZWX+cHMqLWpgNzOUHOp9jy
tn4jXeZxVBxE0gZqqJsZQqhl157ReY3kS5tycmqomsq1hW0puTbqV+w1BfGB8bRPs9uBQMp1lb/3
6S/F3JPsJ4In068iEkMQdsF5A+/Ra3dJvRfLZ6qreq+Em276kNKdZXpCuGnHtaU/jXT0wcXQrVdW
GYeu2EPSVESb2FjhF8tG23iJny6sSt/sP3CRQDsB8zEg5Z69nnJey5EQ56hdWXTbLVHyGB+BTUCP
AXkGOPmOq+JPIi3Nnz9Z/aaa5/RD4YRNC3Xg+fTRkCNFqzp1kaP1bvQC9QP4lkOMMJzRlp0XLFDt
l6Otf0YviGzqBdES4JJWWjup7ww425ljTN4cX9WzX6b7LPRxKVR/MBO1Roq6fhvosEj3EiTRbi1X
CDQu1FZ/2kxnu4rBFoqyatE4fqkACVkQmbUMtOxuxQx6buOMwbsVPCTEWSeNbfmcLPQrCxb5wEx5
InOXqVgrOWqh+eGiZ0uI2hyuutNrFEWMGLG4Wn41QIh2xRm5mlcigSfuJXuOyI0pbNCn2JhJz44+
y5QoYUZ8dAXsQLIl1JJb5S2K1wNdZ1qa8HEZhZftLkz8evDrblf3o630B51WnajRdXrUxYA++Htf
7RvtCX4Ac/Ol9fkxvg3dimSc1fCk3QfSVlzVT4nszz1pVw+W+pRTfE+d7qv6llUvtu6lEjbvffJ6
qUgxvilSLEja2FukxUN+PupUxLYchqwfj2Sna6HHOiP8YmJJmY3YOLG2KcaSYGjXYuvLTBFvOshj
AN8KxCU2h4WwPZgflUGf17feNJ3gYQN7xm9IjHQWVNk5waXAt2y+EEaZSj44FFQLxGE8TB+B4ond
YmmueRrJTnwW9/B6hJjwKFJ5sps+ZSKV/Qr1g9lxEuUeHzvJK4JPM9Zhm++UFObBpkcDHjgRR+Ea
266w1lhMSr8Jt0pxVBQ7vPg2fzmSsBSjW7cA85j0cs/BXEVUSichKGXojIqnhY+N+dYrR8W6kjkx
BzeVtY3nqxAyUgNoxiSeLe4UOOTvgf5MF0JdYY5ugI+JEJeDJW6L0OLTjRHcauKwm+Ej5TcaK64F
4iOUGKxSpdaYfPtXVYSSxYQO95w5rhoWk5y8AfIRHGMpK2YSyncGLRXyp3NX8sarfANbhE00GCLn
tOAjZNWBA21cQROjw1TM9xEYCgI0lM9F+zAjwZ9elPA5HXdI3x1dcaLJI9do6davZ0IZNKen26w+
0owWm83QXMWoV9guorf5+KeOn4qXaphttXluVBgkCtlTbAoyfEX+HyHjXrfPV2Ow400DGYxum8Fk
5EuhzXFS2IavpNmZFKd+P+4rdZ0M0XZMDkL9FAU7K9ibE/mmzCgd4ZYJzANS8DtdfatahjGy15ZH
FdZUvMbCosloTW5a4XPobpDFz3cacPBbgTpko8oenO3IY2ze6FhDVEbArkJkdHtIJL5nv/l5Cf46
vPnztFiE60qgLzTjrIte6moqhmbL0+KNbnu67+Hg4uVbEi55WYobA2zIwzI56rULzQt5qVn+WTmX
jzYsA6EYx4+v+05QthXxl/LRiB7Ck5/dA4WK3WWGA5ThunoH/MkyheQS8BjRq3cBCIFHeZ2s+oeB
ffvChfiyC559m7NCsQnkThOSWT6OOAEI99qjaPKEYo0eAKPYVpRtnSOCk1wxwf/5o+U/Q4IvV4Ip
5WKGZR85B2SUVlOJQaHIiza8OmCry6/xmZEz7Ci/rOdFXjr3NEtMrEOUdWgIEU+APgvRNjFIJg8O
Ane0z9T35W/CBO44+0KKGYpRgs5ofc7ZmIjp8LON6LQ3WP0S3rLsWmvtCEqTRidLXRaz6XPsWy9V
nqWOqLnwqTP3JRYbqfIV0rWy1yR8n/M98zXdcgKyeOM7vfAEsGnv1Y0aX03g6JRtA2Zcfwx4avp2
naVvoXqrVEstcZUYq3Q4sKsrIPFEVGM5cLaqAXP6Znb7zhJBXSiu2O17V6YEinKf8FNvnCSbhajh
r6rb6KsIj7xBl6J7lwj1C6EBluq9CGYWd54sq/C1V7QF8fvJ+OuoSasPa7FeYOmT3e4t3HUkyIV+
t7IYqPVeF+6M+XWYEKI51UzqGYMNnde9PmjBNZ5JEHQE3H0osJ6iK7kb102OaRm0ddHcVFV1nYZQ
KKpD3XpvWorf3Hpv+MOuJTBN6ew2Re+iMP1k3rOsh58iuWg1mPC+Z97fr4oG0XsNV+uXREYIrLcM
NzCJbsP02SB50Rv6mwNbdnGHYkCjhN1MAt63wq0G661snpeGktW8DfpRdLdp7RZO3ftY5TpYnNla
jN3UH96hL/A0NH6J7NNuH2hB2UsQikx/1I/mFf4RUXSTo7QiRI4CgD2LVgTgyelWlz2rdNTaOxVX
abSKP8T79nokPDn0CJ5zcPNZo9d7ktfLz9VKc2XytdLtlLnT02BsUff74i80Lk7xipw8t6l4a9R/
rrCJgr0lrvEt4QSeHOGOvOk/AQP9UVgt/K/B7l9OBxIz8LMtenQK5tUoLA4VxEXMtp3EQrI57frB
odRf/fw+fh19LEvBX6/j2VIglKPUKB2v4wJKoCx9GR76dQO5YWbOs7o0afk6dJXo/JClSwlpWSIL
8b9HVGHs9M7SaoWuQJzfNSiuFJCQGiHXD9m0a81N2h1TghSsh1G8Iaj0xMYkMaVGfum0tQfba6g3
UMpkwCWRdwoOilk5cnM7kOUhCm8ZwabBf81C1epSa9H8ptqAtWpKFj+Cv553oE9lNFl5ISpcq8ET
xdeGdZKZAARxEWFMNGE2+hzqa/wcKot4F94q7bbotnhrCRwyh4da92vMwsVzQIEE1LK4UsFLp9ot
9lytvR2mt1TDTmuX6SrRN7P1SllnAHtLMDNP27baTpIPbwaSmuwDYwP2SAboEeLIMESbmdiv4ZjV
fptSPiBC3c59AUlxWxAgdvoMCz8KyRZ3648O13TtTM2WcYdG8AQm+2gfJc+jUa7qxdKp7uP2tqIz
ZjBzVLY5bXTpmrd1sZvSrJrjCw/h17qXC6qzL6tEOeGPOD8bdWKld3GYqGzM0U0SrZqAnU/hnDS7
+pvwDtW+bTmZ3mjUVt2TQrmfwLeF5BHtwuOfM1wkDmAyt5Z6qHBk00dF3dV4WBFxHWECWTWO+k5v
NZlBe5IwgTd4q2PrfzbJ+eBfS6/w5hGrDeRv6bkn6/Z2QvFQGq58W1brRQ8T0hB1zMPCJArR8KDb
KjlXt8f2UXOE0Rmniy+LanwtGvDaIvxAzgM4/0sLrRvVMqoHFQktYTKtPwVeuWP8a4vxRj5GkNhc
7LEahV/kWTKGzUXGOK+UVfvOibJ5IW2+u62NJ5pejuYZ9LzCfhvmD3nuaw/JUcTVKKJ9NF3jFvoD
0hHZIdzy5ucV5qvBlJtLPhU8LIM+4BcxljaUqpQpxfIrUhpMwlbJXw0MQPEVm2utP4F9ZMl2Eril
UQJO/amcfGNel/mrDGLd5SSGSuB0aCDL49KBu8xJucdqav/8Pb/Ol5bvqVmKTHPHMr5oLCS1pWfN
9InvKTr9JpYAUgjqQ8AkOtI2yNYrEAMxg7POD28YDL+K/c04bSlhT+kBM5mEsG1xWT2QTDU7gV26
JOtif3Trw+URsv7lqCgxWKITtSzdi/vhrJZVBul0iudCPgo1kEW7I8tgpfksHlG1GZLHEioQ7C9B
OajdVVDuaR2pyp3wzjA9uVfM+968F57KVerId7CmSKmixAq63J/Te9N85GcSdTFz/OZ5Ih+o3C66
Td03W1vtHUJhDMgDbpbczLLfw5gdb6f2RpRKJxOfA5Wq8T1KfuXm/aw+WahvT5z9VMSDxKE0d4+d
Cg/AD8QLDRbrm6KW0lozaPBbMvPSsytiClOhl0IqHytjw+5AWU+H0LxFypovXBcygjuvUE1f7ryI
1BoDQT3pHBgt1buQYeHa8Ca/L1cDYpr3qX4g+DoHK6atOCxZTiz4vfJmACZ2qKQQvyk7RWViE7/M
dAfmGYDxsO6qfSbQkwFXReDNCsNHtIwPapCwFJ4npnNuGNhFt3S5DovCCSfGLWoxJzbus8XzsIeJ
RXclUN8aa3KqbCVH+ZJPHmorsV2jRXEVcI2okirthtbcEEPEjWW3p60yM3vTcAVGw22JwNXSLDfq
KIGW1pJ6bUQ3Y3FBwaJ9c6ZBgUfkFmhchaPN8ud/zQOFKlDKKuCCi+a1qj7jAFwQJDUzcRgkRP2U
CGhQWotMVuBd6uKzpTzULWQL87aCEJfuyhrsvHhy8pXROPpwRZvjRbeDX9GjyBrHYf2z5U2SnP6a
ITu5iL2fhXcS8NqM/mEJuwMQNfkKiiFxot335TGpH4b+cR6f9UvJIX+Gm2fHln9+7Nk8oR9r+ZTL
yX/PjqZ4YJea1K12Wucp64RW2C0ReBjmNcgHSbEheSdHgZe5hbxSA1v7lAZPr70OSgUQUu6eeqO2
1w0/wgCOeqUgc+EknK26C6van5bRl++9hPUtUEAYUctb89dN0qSsSaYm4yZtNb9W/NO8hUHC4ja9
Tm9ceiQYOLYQiBo3srIyQZScjJvoDnzMY33yxOwogH0TQFJWJ8/M37t6L5+owyuPfBmTh7Qp4J6k
nHJA91zVpwcr9gH4AFmEbVRzjroeaFEy9xHnPUOROfUkzV3aAsVw22tPAZTxNKnYhFcFrQZzbxTH
AGJxnzymiNUVsj4SFBlFRD3w83L/taHPAooWRSZgBaq7+meY8teFyZOmakq5Xgpf5HT7qrsrlVUI
s1tSSYUubk3wKZyXNC8zDgD4aKqSaoX72rCeM+1FaS0nsm40HvMMc43pDuWz4FoXGq7WUn2f3z2T
tN/lDePLnq9pQqGepi4clqdu8jQVzcYmpxHpMGnIixTQFeKG8rkNH9twV5fvmbXN8n0tX8lwoek1
bVp1L1tcXtiBqgNvBHVlukLoo9DRka6xqFekA+A59zETipxOUHhVNG52eo7yzdSvTjV48R1pafCi
oS/t0cURoDcjmUD00TIitQl5h521kqujABCuplGFdsas9yX0H5dcn5B8IreSPOl0w6li9nqFI2Zs
j/ObXqt+lPxG0MZEKbnKxesA2vB9NTKXVmZWMKS860B4EaPrNqXsudSR/64nwyshIWgQsWtTZf37
akh9cpInRV4uLuQeglkCUsxXUL3baDf2RHZtwVfiH2zrm5GphLAq871QOs1nCReh2E5rruyFh/K7
JfXvr3S2yghRF576TFq+UiYT38jGhICc0hxE+1LcYRhbhkBP+l4E7+fR4YZnwpIaN+xpWyPxuGE/
fyXly9xieU8MKGEyy4dm/jG8//WemDm+wjFN1SPpfxVyhvY9HN7U8gbc/6NxAIl0lbkYQ2womJQN
praXjc2JXLbmEct3vYy6zcA2JTqXRDutrJv0Ej1F/eaiofGHDbJEYjCCOFvijDTJ5qSIlGMl+EvL
3FgZ8qNw2uKncMnpW1aq+Z0om1soXdZDxxPqxWs2ZzwB0YYWOhSn+8zcxgZkeigxfjI/ov0qIPqu
Og6bzBa11pfYoI03kejvpvJBZV6SC33V5vGGw9ZhWG+asvYFMx/qZVrKPX3axTtJr97Js+v6duEV
sCVCn2EBDf3o6ue7+0f2cLbAMKNGFSKZIs24czV9NYRhmuvZ8qkiIA+KW3Lt5VVxWgu8mIataJu+
3ABprfrrFi7S6SktYE4/5NGdghtoGSJOMQcqmJOfC9xBixyqDwxC9bwKNF79uSRJ4UZqbTHlEOM2
9wRmDB6SW4grNpvFCTiX5WmIigg0EBg6HnvYGa5mOmPzqHDC983qGT1akBENqb5l81afPqArBSTD
LUIZkD7iiTZKeyeZ+5i1KtpC6QE6/fOF0r6pLk3WgkV+RpGJpOHfxSKoLG0otFQ54vexOw78H3W+
JfBV9qT3gsAS9ZUIbEt4GrrNaNwBjSo4Sqmf2EC0tYpCXI13GtYuQmGXdCNS8j5VqCuk9E6GDYV2
8qKEbuB14GGcMTYDVYRo/NL3QEQDCsitoW9LoopdGYsic9bQVyRxHQJasqpXTss//9jvigYUOoaC
zE5ZUnDOVsaqtapKEROFWeXgzYgmFP21YUqg6jfJzPTZJ7BAha/G2mhsaWXOu3bJG8CDekjSQ1Oy
ANzBN5STHUf1k+HV/Z31YB70ZxlT9uzQUMCO3Q4PwXP9crrDxUpQQWpxBrnONMkeGTRHKikiwMqf
wHSm3U3NiIDwGFqWT+I79oSFKO40+/qEVpoRTL7JCR5MKv7hz1fiqxZh2Xf/uhJnC3ItnQa5kLkS
07Yk0mN/8gw+siB4xpbBqaC1N/8cCUaPznQKQ5vBZIhoOIQSxr2xTWbmDDEv1AVfxTVnX+tsyQsl
KBeTztfCcHUbbOcNBz9eUstDnmojruNFRMaVrXA4CxfKfv2bmoQ1iiOyzilZVc67YCaWjaxJ+ewo
JHBlP2i7EtCbRdybF9Uvsr6MK7lAxIxwVGI6KV0F7Zb7rZOtDeHYeC20mfnCuxmT0HqrJh9JuMd/
2OS3vfxeZ2RJxy9t03p9NwJcRP0ITtdwBWkV9qajClsc9KlIJuTKzK9mUiRKr/udnnY1zBFv6n9P
8UGrHrSxc2vxXQnX5E1NI2HI5j4PdlV8gfrzXXfDVCwTvKdpofI8r6+FMQp7IwmXVyWQXqSlbdV5
C/6EfTv0zGDNwDGefPXeTNwKyyXUwNCrDRKZ6RGUNvCRCuR9QMoJreC5X1+c9SxP6PkK//cXPNND
9oER600QLHWu6MwuzLlhvWjtBjf9KLzk1jRs9fjzW7OshT995NLX+qtkyAABNHMoLCOecI1Z0Ptj
QF1dKuG/snaWt+Cva38maJzGUxtrORt/KgERsKXFt3HbI6BAA7TJsvvmLvIJaH0lSZiUWT/3rQTr
Ia5SSOjMYpvJExXQ3VcgH+uQdGNbaq9z1R0DgnhOSPUoXLEsespbASJxM+MpJrGoS9zmLvQMpgLY
pS0fWIGkPDXGPkl2ioKFP0EcRaYvzZNeGezyEmz9q7KNX015QKdUkVVFO3//rCBnJCQsN3SLkASi
oGTfd5/paliybb0Jc8bhkqpN/qbbxANOe5a5NAP386e8aIVetFJTPjbIA9zKxFZJPN5qUQSRLHaP
bEVRV6lgz4E37MGfRFAcQlexmaNwjpgesYb/HyyX361Ef3+rs0dbGRrjJAUWPbB1+miyGxvKZjp0
ru7La/Dbl2BHX7V9y5X/6yqcPdfVyZCVNufKY/FECmHD3JTt09uiLg7cYK2ka4RZeL9nL6O0tC89
79/f+b8+/+x5L4ummISI94px6PpE05qpsfRK79mjKFiI6aITvP38Kn+706iLHEWXLGRv54wVsy7z
XI25870v/ybNwIscGsp4mkF5oDVy4sKB5W2h5b5QcX1b1v/9ycvd/2sVMePTLCu5If/pxy4FMXWF
1NwFw71avjFCRi593VKUoOtlF4YqThYNlV/8VMgq/AQ6tLqrWr5qXIXyjTGsoRZ2m2bYBvVdKeOi
KtvrlOhrigw4R4RPIbHrH1GM6PK6jA8xkv1La/G3dZW2MChktKGadt60LXp06XqtMXcHjF39gvY4
AODD7qXhzrWDbb1lUMMvIhQAZpa8IRw7wpCFIAk0VcsU6FVtX9JxaymHBMj/fe1akAHim+aRfHtk
OwSJeoHoxyQF7GensgsP3yYE8JskWcnX0f70m3EJAAf0xsQIPdQkST1NHPYXHH8N0iTh0AMagWpd
quxIuHBHv90r//r5xnLU/OuOzqoW991JXe7oAmUn2qhHmYJ54YQA0TS8rr8qzcburO24pdfiISh6
AV13KtYnshVaO4RvkISbWN0kjiC6OFGC005SLwwsvj2JsawuzjwN3NP5majOkqyu00UdcWhwblPb
1JsCBzlqeVdEdtlsliEtVL0LxaayDD/P982/P/js/ZbSUQAdx+k/ZeMMvOUzWWPjQw+BsyU7Tcli
BEyrmkBzubpabvAyKLytfpv2YivPVlWxL3OcLxBrHAVG3ItIDocZmhfysr8iORYBIApnnmAk9V+G
D0IwpEpYiSrl5wiEyk5AgFl73J/msMmoxxPgS9R+YP6JcBucReKefJCyzTH28jbwzWNFDqbFHAQ+
rcpY9qwYbsZU6hsQa0fxdXIKTqInwiBtHe09DgtI40wtiepKbEHbisS1BusR4b+75ABwD/ve1ZgB
lGutdIBmMcgHi3lp5f72giE31axFd4o4/Oz0mMuNIYSFugw4DYXEwzUBuyB0B/ID6b/awwu5J9Ki
h3eVAEmw3bkSLstUWOLcbZih04UDhLJsVf8+aioICkxUCpMS3TwH0olcMV1PDfUoZ64k7/VpM7cr
xdzAtRbCvUKGI/e0KG+NciPKuzl/5rZK2qpTkcPgf6juR9ivKxURRfM5mx7xcrP4PDCgZzlC2zwh
ph38Mf49tx+V4of+Jdrmnyrnhx+gna0lidabat7oKnthBcUaUQh9eNphNXSpMl414CzqgeMHxFK8
RlayE6ttWG/bkcspH3/eJL99Ai00xarFmJM3+KwwmNq4NOTBVI+jxVHWg5lh6ruTzsGDrp0qrOV+
PaE06WnP2fkiwww7QlzgyaB1XZVumvjd6Wmo1up7k3mTuuadubT3/BkWf71g//uOZ4tLGoQwOUtr
GW+GxSqpDlDbxXwrAafBHxhjujS8tL9Tkq0gEXlvq8VK9UqgMnG7RXMrQ/WC5m0+K04pOzEi0ER2
NHNfoaUamXiR5Hhhu/im3OIZNTRksDKDvS9HKwbiQZoJfGNh3aGF3SqZU2yYYDjhdmCg2DrIIQxn
MawGqL3IFE8uvCXf31eTmaIioVbR/vz5XxtWWc5CEcjYQPXJoe2v7JWRnOjIztpNhKdwM1j7bmGK
tv1Hj8GF+x9xHnDkm6UAwSiNPHuCkKNCoflMBoB8tV1VPpT5n5+/b4QCXKn/fc8/Pdy/vmcXTpoy
WoL6Z5ZRHtPhAXWXXPyePOyNCsZ23B7kEnXP6KexMBXkY2gueTbE092rpiPTpUc05QxHHtjxXcO1
Eh1QxWXTQZTc5HoCQMl5Eap/cWUmTgb5DIRZcHpaxlnJQdv8/HO+2YD//TlnIqHA7ItTkfNz0GmG
7uiXut2y13mCpxXbzj/RPnLwViWfl16Si58s/1uhVEopVXIbarwkg4cUhnOiPzEnhiVtXC27bHdH
I+GSKgp4yXfLsYkgilxn+asARoyFKO/HSDvCix0IPDrEaGUBBtWPJ0SGrSfJrspOK20Kl3wdFSvH
aZ3O9syjmDpZvc3l5067a9LDEDFy7q9EYZ3gyWASI6z1fjOKyHwGGbmyk8yOAt2L4WrhqgxrI1ff
LKPoNlsX6bqYNxbHXMSIyM5hRivASkN36F70YN2WEHQmVBgwqYB1AMfCL2Ey7QTC7J2ircIxm7jF
zdz5GXhoJ0AdEzD0fA6FIyJj9R5rK3sdYXwcmNTVpDlMecL4ZuRwmD1Kr6YB0tkZfsUzssDnWfAG
/v9Ae0M73xXRR/NaOYjJ+9QjEkot10jRaev0/d7I1uGwVarQHgMe73TD4JAYrfk3av+b1IXoikKh
9NRuJ6710EaGnmyYEYgzrSH7BO2ongWSiDjQxBsTZGGxJ7fJxMkA3x7kNWZVkc4SES28LcNTJe2H
YivspAjs+AOl6dity/QZti4BVyfDJ1KR+BbRuheYU4PeZWCfkWKt36cZS9W4HT36Ubu6WP/8znxz
Ql/emf89QWfL+4m4o0lvYo0lQFK9WrgROgfo9IRn8aD4i76X6fqx0Ra0xFW7Th47zTPbrV5zyRAV
0S0sLu85Xwvaf7/UWdljEURazTmPNdc7lrfmfKjTTXVzckBBG619OkZOZKKcADzjytM2Vpn0XRnF
NbN/+R7aOkqT1tE0V1hyoiXG/M3I3bwLfelSANg32vD/2sp1CPPUROdFpAnFuFYyVEqwIJGsSMhp
PYEnqPLhI3HpGPAywurNnaIvtuVLK893Ww22dooxZpHgw8/d4m0jJlFuNurRKK/aqHL6cadov1Qr
c43JByaOV4N26HYBg1TFRpA39UTcy4hNBjpGX27F1CcZTnGCgrn6HYUjgZ0cnbqbi990eZLOCgm+
qbmcYIlE/tIRGNismzKWl0KiznCmeU3uMzVaFMlEj8x+RMy8o3a0yF35Qx52BrEeTpI9IaplgrAj
rSfHuHTC79yqdzhxL5yivoJVJO6kSRWmq6qoQBj6dw2vsThz9EZMSJQnbGBXGe9mdYH+C7KNSyQO
N0l2NXPyn/yXfYQVG2zgQxnxbL3kOu+EfflFIKbgy0XTuKsyki2qf+aoZxWiXBnCjISaBlqwNScn
TzaR+mFl5ASX15zH1WQdlZDuXlXUfArZF6KBKJ3n/0oIrmRayRWwtvpebY9ZUjnjuCvGO7wMHF/A
jbpFuBva9z4h1wvXzroYdvHj4MH/YigwIX0qyKZmdOcl4N4koLgxltvn3HDbvHeSjVGvU/LIR4OU
wVeTom8ZNFutT0B5bjwkgldBhog3pOwSpkhLxVhrpz2teKn4bRmEuEt7YTqY/Ndd4yah6gSIeMFB
cpc95mFTDqJPIFs29OaCLqDiDO22L38D9df6ty640uNjnjzgCvA7YZtIqwjBSFlvFAp4omD63DUE
5KhkYeULRBA2lLbk9ALHfoxKwemRlWE96oq3viZQGCTTtEIg2PnlvQEh+8QQekX2ZWlnHskOU+y3
w5oWpsKUackvAYeVCMeaE7P52ODF9ueGZsyqI3fZjoNdM5I26dB80NEdX2rkfnMo/PeZOFuytc7o
e0PEvNSpxNDOboMiF2NITxS9HxKHSygkMbkoi7yAwyK0NT2/6obfSNiMAIKiT57Ez5uI/vVUSKnL
NrIMMxDiWmfrdXAKKugDGFQTzk6zjF6ftB6LOAkU2pV1MIPQieLj7MfqS4mNcbqW4gceOMs+XevO
clYQJoezoRUN8EMeB/lTu8qy32n4NikEtd9VIDITtxsWYJWaH3NhI3z242HqbKnxhd7V0TYXfsvE
j9jl6zrcqok7X5eb8bq/ElztZUSDCEDWGJA2X8XNrg/WH7K2JUxYY7nBUx+uzeT252uifS3NlvJf
YSFZ3L9fPHnqoJe5lMTL/CSJeNlyczcOG+KgUf3SXUieFAKI9HrXGiD7N0VxEJoEvwnUh/nklad9
LtwwfVKdTL7G0KGcdnO7M/lZXbA1FuZisVvOF4QhzvWvEu6oeKsOu8F8m6THLu0py8lsnXzhRNLX
0BENdy/7pRsL7rCukKE7oXxbm7cXB4xfx93//uqz1vocqWMyRjybJ4+Oikhn2xP4lWBGsNgY7Mm2
Mj5guV4ZF/EZX/eXfz/6bKksyyofiyJfFGvxPMOz2+HSo9AiLSKk/+aoq7lBGJ4NqzD9QDzsMbtR
bZCKrBZUcykh3YpA+1PVPLlan5S3i2mh3zTi+YrsLEtavCV/kTQTdzequRgsJn9IENjHaMVPbi0x
rgdgQbmifRTS3c8P4jf65H8/9OxsYqb90EUGH1rnq0ZzRsmdNPjPwpNIrtJU32BiHIUrHjSfLRnW
7WsCLyZo1im9wQzKM/7bgYlt+Xgar9vfpFkxJ5nWwWzHok1ztWFU60BYTdQLp+hvDlX/fnHl3w05
74hjb+dweZbAEBTkTH9EJHIuMsGYIIb4uFwzopgvFALfOM34XEtjSM2cTP/iuBYIrBJkQWU12yxz
zxpqmTNyxcq9iuRWsDE3ZfA9MA7UtiEigt7LFUIf5LkZmtPKK6OPlsz3gXwbL+XwPjzq48lpI8ON
u0OGXEYj02chah6G0+siAdaQqw4kE4Hhx1qBiw2+RHVoo6tlfo1iqsZ15UynNQRlM3JPgEVM+4SG
YtoG2RVe2ZJdZtz3we+hpFG1Lbkv1stQbTvs6LTlEVS0v9UEK4zLoQh3t9FCNobHioSk7zfzy3gT
oxdqtrwkdefXnGKYg1mfpg7qyHxseYGPPz+T378If13isy2s18wprlt9gXyEJAQBlIncKPJRIfwq
PHEHFfS1Gi50O77CEMlhwCoJhQgnDi70s+dJjqe2G1KND6XnQnb73ZTf9fqGkUq0ZoUOkCHNTnpj
UaKw8VN2DiY13SUelbZshv/Wwf9+jWXj+KvpovRpZLW9LB1H5K5IGY31jA5unm8CqiJN9fTJLj4A
Iw6vlGtrVf5dEL1UPBCHmtavE4hLAnvSLnNPxp6gZ5N0Y1H4kIixbhwz3hk0XKgO3eyzl/whtMm0
b9qDJe1EpDAPwCZPw2/rpc6eq3BNpnfoV1ftZ3yomldIUFq4TroDrZoBxNt/ODuv3ri5bNv+IgLM
4ZWxglSSSpIVXghbtplZzOnX30H3w2eVCq6D22j0MboPPrNI7s2115pzzL5HKnjtGaybzZcfDwly
peuaTAPOKoW+0sN+xeaxpsNg/faPHZvw/7aUNGivHToufoXV//4+6azdO8fRKSbhSjrO1GoNMAlX
kuz/DUiswxh/q8cHWTi2GLSbx15nsY+VoyIIOx1HnRy1yZ4114KGk7yNC+Rw7U7Gui48tG7afKTy
bQzuSH3ABmV2j4vuFBDDcEuY3ybSrJmG6XDOmMTwsIrlmJm4J0++xhn1RzcHp8qF64Bq+NAL+2sa
VW19l7/cZwVoEbMojRt9NtswlFROrYRsSLruRvMqA4Bo3FLzFgVIpt3TknjEt13cNi/KLTamzjNn
n6oBT0KGrxDH9yTQxVEDiwPj8DgTzdmhS+Bg+KZxMtD264f898kvHeMtlPgPBoG0V7JykwBuKI/Z
j7r/KdOnYRUrzOgOmbCvf/DBsPqnf28lF5RWqA+xCxMitOoQzw/AWRfriVlPwFG6nUrjsnirtnxa
sS5V84+u3Ij97UjXANHXh7pNBg/mb/CMcR2LnGCfGFNU3ho3Hu7L7soH7EJvhTM5Y1tF5CuiS+dt
YLWyEs6TjXLMyZ1jcef1g5KC6o42OHbhnqPL/cVghPZg8ipo/kI3dcgpng/dBi6M3W/JTHOvFkrS
hXfj78s67/qmqRybjdIqHMSFu/l7H0x73tughqmUfQhX0zOu/n3nB2taFLk6dehsP5JDspmqDXM1
7SDR3ho6n8Db1rn2/v9R4Z+9/59+47oP/bXJqpkm5Hoy4hctDyG/rQgUNLq/T6ff4PMivqzdKwFF
Q/Jd4+e3G1l5iIegR1oFbOqpeBc86YBKtMVEPs0gEFfHz8/JQpzJATXs6Zcs74JEIzCQ6v3U/MS2
OWEep7l9pRi59KVELicqwGdMXeF89fmHtFW3lAlmhLWq3fTBiZOUqz5B+1+VCitxjenFNdrNn6bV
+d0zpXXbwHqHavXs8xxqRW0m46opRnkdHQd3rB16nQcZ+3K8pZYnnYw8tqE6iK7eugg4yzeh8wem
ZiUUB+rteH799zr/mj4BQgmBMzhLgzYbNJnPN8IUxykkOU1eUcaW6kn+QGIwbsyZgbXfVLuRvajY
pwXyvt5eD4X24W3EjkAa9Cqs5MRR4fqxlSzAnzAQkkl2Z/zN7A7X6seLy54+Et0adC+4fc8OIkVo
KWlTotZIlfV7LoW7VNepFO8F8Z7sJx8BNB8E0xOn3UCcfe3PYGdeJ+JXv52UG7F9aFC+WT7qcw69
Vz7AX3FCkCQAxSDARJ/K+fTs4mpFovl3GiRG8LNH0e/qaNt2FRDGNEi1u+TkyOFvK3obVXfmUyei
PvYlAuDFwOI1kOjpO/QLZbcD0exqqgs8kooy5GshqgGH6hwuK7paEFcbztcng1iQ++yaueBC1/Xz
rzh7QSVjTDtpHNn09U2PJPgGVQimQ6+HXdaibMaHviKPBaidbtlUVxblBVPX57/+bFFWlroUlsFN
XKsY83vihfdJ8aNJ7+bhlsxKTpLIbFBbLFioC6AIrIyVH4r0/EfMl39gbLvXyw1pDfFtJdhUavmv
XFtvp4KxWn84XSMwXfCs6KJMwa2ucVcmLZrPq0fEsJKUJzgiqwBPGw7m+CB2dyShKRxgeBnRyX8X
cnfwan/cSNu0fi+st+lNso5AetJ5d22DVtYq9/MWQ+YoBcpq3UaGcf4eKnkvyXHSrZq0bssnYYDG
0Aa5S/5nZfqq6I/9U8S46ZRhPif2zpshUyg3sfSWA1gooB2TM03jrUQRxP2lL4ejSr1P+t/q6WXU
cCMxtBKtK59042v9SjCHokiYbSSN9L2z+wjYIh6LkcM0xhoS+SBtaMdY+c2IORJ59H7Ugf7YKSwS
okpzsr8btxY8Od2K1gFUmmo+Sq9ZthVF6EKPks8fLZK+Npjs72LRbl5wMnCqZNwqPrIxpNLOtIjH
K35NRQx6xDEVBEQApMyDRMcMFC1Ig6LZJnBQMhUjtvXdWLZzT1vSAckpu/VjnnHG98YXPhPZnKFH
dSfFDiv6bOSe3IXyRgVKoXvJtTfu0gMGu4toBXONAgLvrAIdhGzu5lkXj93pwapfJ5WWh+Wb2X35
WMc7sfLncVvial27IE7rhhhCUMULAbBlu5poPYvPEZYbrKmrK3AFas/FbStScCP1Wo+48veFvebK
V2Y9D5y9lhAmwO9KIg3NL7Dg01Kscu0M3OdCKZvTYMQ9wTibyoyO1iokoM9Nji2jnn58ypebdj21
7Gn+Nz7KUUZ28DeaN9Hcwn7eTcKBnpvbx29XG23r5+7rha6EThGmGnpH/ve/ChyIcH0WT8aamlbr
e3JuOEHDn3lfpGDCUH69LXJBCKJLfz6/sOfNr4auISq1hpdsPbNXwm3XbCZzK5nPRfUtbj1F+iXn
Hp/mDveZRjB79lZmT5V6hy5aJB1r8qf4qSJ3w806jDspuv+NI0ng1TYhWkT8x1BOrjzLS7eIEwHg
EE79nIPW//2vWxSnbdc3tbBS5yq3eGn8enyvIhclZP9Nrf2lRo1MBKKLDmM+MkDslDvOC/PP/gOF
t7JjPdU32U3IImts4sF3HUCYq9/j9TmdP8e/L3LdJ/+6yIkObokwD5rMfJdJb2HzETumPmIibESC
h1jX+WaRXcHOwaO5WKkUYj01vyFcet4bCiSOI07t4QgXjMyL2nqumacxv4VMx6TsD1ZtCzFlMD1r
3E7MCFwQZ9m1MvXiy8HOuI7PLCAn5ySOVZtwEodZPDI7YgYqfBD9SfRFWjjjsunpfNUON93LprfY
HbX7OWU8ObMzbUoGSbtR94T0Z+QzFSr2eDIydROrD/VPzgYv4jVgw1fA9pr5+Ne1nhUPdRM1E3ZA
slj8+nuOflVLECfsLf3WDL+l7Us9Pem8yXMCmkBDjyh1R7lzJkfNKd1crQjqEZ++RRIKfiziielr
DzOGc7ATNXeXMxtTCbYK02COelDzO7QHJXLKN2NhYSB5lmjDDqlHq66DyLgZkysM3Qv23/UzjyRE
ZaZJmXf25k/tophCM4nHEkwWEfT+8Gj2UJruyAoGk8wnf7JbGhuxj7yRTfQ0PmqSh7lXwj4IUcMz
Th7mE93wWuFnFG1bvhpagNEBolscuqW5IOVjONsfmgYcpzdOjxb1l9kF3Wlvdl6xOh057ad7tX4w
imB1bUHY6jhnihgjJecE+2ETFbd8NtXCHvSNJb+0JwaJE/T4723jIb1zhRKL3v2obPv0lT5kG99F
gz/qbvcLp4DyLOJ5ma39aXGF1J5fJlKTEG7CSICQ9tEDqNtd23TVC1//T/f1bLHqpyrqG4H72npZ
vlMEPuK2dNNi9PwTY+7LvCx4+DG2qcEHSV2rKG7ejNB3CGewFRBbTvy4pheChVFs0qRDgo6eTwVk
1Iq4Q8UXtuFzWzs0bfTexxXr/HtL/BOXcL7bcHhax9v6iho+q/7bpdfMyQKuXPIu829k3as+APnM
sls1PYr0/Q86oQAWFJB/Whe+uvk/zLXXMulf13G+BMU+N/Khp4CemUXllNEcbmEoggKlmHYhnCnL
bfqtIM9CRg+Myn4L+vbfN+PPOezLRdAcXP2/GpyDswplTDSCJfKSRqw/E3kPG4hbgQQBk24aJIGO
bgPJWAuQDbSfcnVetd7r878ebozKVkOLiKP2552f1K08ikZeJnXNd5+9vv8Yi50K3f/kFfLbYgWD
uRHSYwvjyY79Gv9MZwNXzneN+ToKu0a5HTQqjY+xDarnqzv6hUoI0p5KFBqsDlyhZ3enKeTyNJ56
kXHrjVkE+XyPMe20yeiABNSsMar2/JfwOD1RZjMimlpebEN7gJmSgfFYNBFENNg5nI0YXjwze5LI
Ebuam36huaR/usyzgaMGRKK3JKJJ1qOYBLV/v8oQSDnwisTrf7JJXCkrLm2un/7Gs+eWz1onLRZp
RjJCdfIYstpRD6JNUwT0YeIKvvhw+oaxuXtK9oWXPMSP1cv0YDzEsPSEdY39EH4snSPBwcjvW2Wf
Lbtco2Zag9bqielPcVtwQ4FRjeohI9kQBwExkJ1TnCiR79PKNVrHqj1rPz1JGzWEkEqqCPmow09h
Oo7h5tTN1PZQj1o7bLxluUX7T4Z6Nbna5Kbzpm6DJr+XtEMebxp5P6d37MRaumdIYBoP1NWgI2xV
ifykVG9SrBYpz7tUJRtww0nZxMZNPjp6e6UzYVx44VbUJZsTcib9yxFVMpQl6hM4brTgo+/885XH
FLJD61of6m56FW6a2/KdhWgT4omyYIvb/IkaoisdRKvtbLcnl0SkZgU/sp/VNmcIHd3T+jowbHNE
VwZ/Nh1kP+GgRImCgh6m6HP7NpKDorsnpC7Q+Dqo5U5r2daxxlfu1e7kmX73LG9acmeeNGeEjZYF
+C5fruxGF8AimPj/+/3nKVltmbVa2Rb8/nQzAmPTGdvL/bMwPIbJFlAz6T/2MD7m417jTDzdZdq+
6Bdbnm/rKkiRWQu21HsKPFumuEBX+KcAG188I7TT1C+wG5p+K2yqzUm711UXPdNQdHuxfh7X5Ws3
m+imPLnDD5YxuqGCjoAj9oFGfTazsFcuDeHtEfny0Q4Lc8ZMHy/CW/IABsypaf8wjCWBcnyyOHiW
zCdPzth4QsPf5SiIK9utOO11Cd4mqM39wCIxg3Hcy+Gumr1c2smTD0k4nlJ2Gf8k7TNaKfjcV4II
J1/PbDZj5FaWa9V+G+6wN+FtoueH6Fj7IYm2fA+m3znBl3cZSIwJFQip4kFt+sv8WjNaxF25vEnF
jdJvlh7qLcuNeg8IBvYu79/PUrnweQOOqNNnY39XvijQ5yXMjVMY9UfNTg7wwI7Va6jZkmXr73mA
FwnMxN3ilpVN/uhmBTWkxyV2IC0zkwSqL9niXf+x0upIffi5BMNqiLmdGcAcmVzuryXqXWoOfbrc
sz10LhojlihtjuHt/ySf3WNEx/SOzvKvnARrGq4vuGGml3BjBaA5Ej8i8Uy0R0LXrn2VLwgaWQZ/
3buz7XXOjKyE+d0fZ6LQTZgPsQOldfrJkKywxwczSOFkUkilfrTL5t3HpLvJc/hmPCP2hiVdBmAd
d0MMU+HKxn/BWLheGe4XKMCm9HXSlKz6p77uj82HRXylX95IrScoa1xmVzjy4mCqLRqn/Kk+U22D
Okjo8VLtY7Zc7D5nPLCJbvU3w4mKPyVwFZiLP96VJ+dUAdwfX0DXS+TbQBMt7eRtlQK9qFcsWBfm
CZ9/xFkJG5lRPOJT6/GisruS2YYcfAUARrfyE122kJ4RcUBXmYR/fDVn1c6nm3dWThCZWGSysd48
KHnl4hOrbICsDUB3KlZAukQFVxVqHIISEMeIi7FAZCSNevHgM9nuXqo3TuqucsSNpUgeYq8TJygw
Nzmyc4YvrhkFec0WLQKMKbc1zMka3+cEVsQhIlAhzmMDB7D6BdqAdEv52qnyUr/r0w88W0TxuPRZ
VPMDq1frTkjgK9mp5o3RwxB7/RG+no8auN+Qn+LVzrDJuoCBUUBfa6fKdk00J2H3dvEhv/Q/eA9S
zgiYfMgZ+vfWJK/L51/P4Wx55cs0x2gv+MpApRBekbKnA/p4u0icCtX0XfscuhIL7Z5Ej5TK7Rtp
Udty8ubEkzfrcLDdXbfiXZD6fH4rz84DairrXZzl/R/nf71D9yl6iKX5dNevKztXG3Gknq4wGLQL
vZdPj+ysmbvkRaXWYgU5FqK56sVPM2xpelntGlpMCkstbuBkYnbSTDt7r9+jd17GyrQLZR9mnhW6
2S8Oz8rRlF+Mdu0SsQH1H3gIUF+X/BGT90/qBQwvWJ8siNCh3SZezWQaVDeYnFXYnEJt7zSnidw5
fUpM/9+P+8pyR3Tx+ZDRqUV2aioed+eymRYcJqCPuEvQedX3/CjbmX+tPr68gVsyBxu8VxxtzjqT
yUyQnzTwV67JIUFmxzDL5wO+ECv3cxLMmRG2AT1UeDbke0J4agw3hBF12rcyo3AGiM8ZuohxG7Ek
+AamQXit1rzgmOV9++sa14P+X103aUgSdVmvkXYVrRrjEdj2HKP7Zi+fJ6YwnsKmwmX2duKhDlZh
tX6Hfq1Hntp6BbA32L0QyvYNye3opDXTy2FDPV/rOFyYJX6+0LNOjkr/O7F0LrRSuLpKdSygurOj
zL7Y+vGahu6KQI6pu/Cn4DSQoCfaJPQlmifkOw2q9PIri7DO2JPsR8uVccifI/KX3cRa0cZMpr+2
/cRTGw9LUfJ6Wbtw8kLVN9KbdvZS1UNqQ08jBiG6CkoQzbl9DgJH0m4WgHedDTWwJwpa9qhFAa9D
oTFgO0u+lTxkQmAcezpTKxZK0/epsU9LVzHdZvLyDC36d/OVb2j7lDLeA2L67zVzabrHy/Hfjzrb
jEZrGYFQsy2MjrzL77WbcnCayj4Nrjl6fKN4H8Y3k9bli4ELwLAnEC5YHguH+IjH4mncUgibHoA1
6iOAUgPVNXrklFxaG/FR8iJfg+NfOgR/uuKzjayYODspGVfMDX/qts1dtCuc+Wduazvcq+D1Nv++
RRfkRXiS6TEi5GJ+R9P38/oZWqMT8zHsjqr4lDLmOjW+mLuv3evghnAC7VU3uWzke/7EnMxvRxu6
VwuOmNmBvgOnP+EyQ6hv7ObscMqh1bNfWtO39LQd7Jx4l3TTswtXhBsINBwYn+ZMX+5FqFGmp2Xu
mCFe3MW73tjpWKZwDltvy/B0FQ4ri1+/lwYYJxGHnSgjLzhvpVa5BGU6qqJHM9kUIr5mppK/2+VW
yUR7CHctYjmVQOL29DMqWkhTPf0j054z8qe112p8VDoyGDei7pbjS2ndKvFzsSDzdjudI73idsl7
3R4irApgjOf8txb6kSraWgKtj1ybtj20AvDAGmjBJqPTQOIkHejvpbS3MGyh/ctOm7h+r4RgMIKU
cjTzw3KvNGtQX4gqRdF/JungEV1k01kSlZ2OL1C4EyjudfIh+a8H44hLkPjaqn2gOgS6+T3M9wQb
y7Uj65gznCom4k/eK/MNUrmK4XWHA2SNsEsFB8ee7q64bA1ouASpX71RWdZydszie5UTYvZhDT8k
bVWE8I80FkRvCRaBXUvWPZZ1nbiVdcrWkBmO6CxP38pkO6WbPH1MqFBAZs1u9MzMSd9MxX6xEKUR
q1rchPJhIEkA3Cu08XTXycCJD61EFMNhto6TGOT9tyV5MmkNq/E+bHf8TSrBpYWXF0HV+8qL4HwU
g72It0u5X2BRGc9A9/PAaLArEzu9cOjBZ1bAqmEUADUhJFqKN7voAlV4N6QHQgp6V/T1x5PArNrJ
CEmpnkT9JhN+6sOTSZt/ZnYZCjh8PRm8q9ekr928kdRXsmGLFfaaoDF1G9quEIcVmwC1xY3HTai9
i8ndgkU5+xFhLJpWRgre5f4eVe6/l/GFnY6XW1VYwHD8kKmdFeVj2NdRPxnRo3KnB7M3bAmKgEhv
dR78hxla8T796ERXsvwV6QyHkSPo4/xNdwC3vVhoxkQ/+yh+pnvs58CsbDISKHMqnUiFq2XF1977
52s9q6/nsFjaeAyjRzJ+g0Xmcp6XJ/FZz239eynywXN7ogppnyGApaGhgiHQHmJ5c/1SLhjMP1/K
WQ2t6ZUxlrIVPaZbDGwT9qU3C9QiRGGsrEzX0TEPcN262gfhq+QByLErHYYLMh4uQVMRFoJG/6qj
FadsskYhih8xxGI5ih9W8N8uGkFHM4DFNmL+7onuq+8V/mi6wuILhV8CTnOTZAfqPpF9oz2oT3Rd
Usbp8Ft8IUg+BGbYCaEItNXm27XqJ+LCvJcsgvuuPdALB6ZPP+FcmlsxozoJShpzF+fa0V5RRRZ2
/5B/1MynOCtxbL5pyfV6H+7KtwwPlz3elopd50H+GNUICP9sO5ySCvM2wppAF6p2ueH/h0v9elBY
L5UpO+d+iNXGWUWg5kbIw8jjR+Y+Oo3W4HQgPfi1pIVb31gVPmlftRwEaQUGzAxV5/hGBiK5n38c
4AzS/Kh4YmUYpx8tcdFxawsma+TaW6FdXCN/XedZHVD2k6K0RRmzRojn4VTHRIURlfxL+dGq0JBt
Ymsy+p7048fb+XBHcE3ZusNPRXASPUL86CWwwwEq7xlN2tmtQibCyoMngXL2ZdeofDX1w9pTUWLo
QaP4XfENpJ/tZITrTJuYSY3wENWbpN6Qdvp/OCeKa737ueA0DBwZFMUymhL5/KVRZkWZ55OJ904M
QJCUKOdl/N3jHo+VgE3xlFOOe8n4PY9geTydhHud7V1yadjky0Frtk3uk84Q6XbZeaf+JhQ8bhBv
XNk5NV6XB+uYvyzBsmwoSHJ0FLqd3NMAjav74XdBDCYuZL6sHAOA7C6Hgm4GwhW6mjTrvR4rJhIH
hpo9H4sZR5cPGjrycH5U1l6mBgerKBI4t2pGXD6O8iO9T/5L2HA0VvuBlWerybeoxnjR7hPh15Q9
xC/KA0GITr6D32nWRNtUN7F+rxjeWG669ECFXUw3ib5LTzdLQmjWryXdT0TGlBtaoM3VsdX6TTh/
AvTi5XUyZMpfvhlznBRVbukCYyua7fJv8z363tyoID6+KXvuvmrj+Exf/vQQTihld7oP30UN3ZbD
PBbsax2NP3OyLxdEpiAEf8iSXyRZxbA0q4hVOA5gXRHuRkFbuEP9lFd34UO3tfYj6IyFJqG4XXkk
9/rNoPqZRs/an476x6osGjeo8n40t/M2An51yEltv8cRg2MCeNTzEkBYYRioeGAFltsmyNBmk2vO
nPLHhjDK8W6Ctbyj03f/7+/zBR2uYUj//bTzt71aUn2oa35auyNmISDzCMtEtk/mQB0d5bAqb6H3
HRLivvjqNXC7LNUGq0B+UutMkP3zayyuCyNwLsniCM9oUJIJkvhc+RsFtZzVcUnkdOZ+MTMypdNV
U/oyRq1eCe5zEw+7k6HkthoBg4jYDsnAyw0ULE5quFJjs6gMXFDZDqjECv1jrvHe3Yo/YO+F5Wav
ZrfSz9OPpTxqxGCVV1oil2/qX7/grAOaxb0wniJe4BYRMV5ejvq2RlhfHajYR0ns+wXVHopY/t7u
543whDt0fpEEOzTWuwqo8+nfT5kIowtLCgk3mLzVF/hlEty2Vlb0g8gb3AVzSlKBN5kB6BgqecmA
BuwZcCN7W5OAHzinmP6xC9NAIbeKre/RfD+lW44GgmWPpB5YW4vcoGXfEqll+KG0JRtoXIJ22hTT
RkV2jxBD2bCnI+dYdkJA6sgpOozLvgCVkYhuTltypIXgIevFvRHdne6AlysI9S3iBG8WbIqNPzCQ
4YTHNMKNN9MvxBab+maZvZPqnCjjd6fGtZZtKj/liIwBWHyTpN38qjZkGYLugP3qtKrLQnXxnIy+
9h7Frnw33hsTEZs2OnvmpTmlJHw5xBISyprYIwryRMSFYXNuSaPNqQKXZM+TJ5zerzyP9Wt+vqH8
/TjOvva1SZ8/bheB0zTRVkik24PC/01pPzOOWoWn07u4wWyLAOXKX33tTTj7gHeKETFw5a9G5mIG
K8YtT6DdeeZN9LRKmvvM6dmSuistD20tns9+sqWLgBo1XNxfQVSaHo+RocrL6lSR8PLnjzA3ivk5
1jtOA1tloE+PgRo9Ro60VDcQ69DFTtbAjgzfYl2/M+WIy804AEy4iYndiPh/VcUtrlx7boxHM303
bWuhh6wgnSTTsVewXtzN5aukPhbKswpdCC3QpiFntLsr5M2UQFTxo9Nhju8ScXGM5ZUK44TQphd/
dKTP/Pj3rb/QygJNDJlCBOCH20I9a2lIYzpKemIsR2MF5vkjmUn8QhLonDALGpKkaokxMTGmN6Kx
t6xNxQAKQi/uESce77XuEdu72T5nyFfCcFPPB171qaLJz24n+6G2nawbccbsCGwsAcF9JFZ00/f7
OboBREnOlBbkQPqvPNkLSvnPP2stGf/qdBa9Ms1Cqy3HPnamKFB1txE407rlk+Hj+5E3UvIijc8r
9pnkl+DfN/VC+3LlPa8fZeZmnFPODph9ns70GayFqU8ibtXqEDMoAxT0fRWsMvyxs3A3EKLDMi5x
IthY5oDWU4nKXuWMoSuAlwmGa07QCwSFz5d1dpaEDlr0ehYurHDsuHG4bpw0oYbQz8aNBV3o5NB9
qCW33g4PwzMNGSV1SzRzYEFlrxWv23wuLcC/b9TZkTIV4m6uTG7UCpASZFfOdugRtgkQ5DRnxu+P
Mhpo4PURMYn/fkh/Wljni9/gX5JhkhhCYff5FdFrudNK88/dGLGEzLftIb6vxHvZdNrD8iT1e85e
UrsWQ+0HLQvKYYGX+IW7hFrf3A7MsdCqI6uAltrzOlOkNMF11dilL/eKDqfVaazAxnNJ+ZQQ8a53
4sKXe1XYb1vEdKRCS/uo+l4Iv9Xw10wrzCCzBEepkgDb1PV3Ud+V0Ly7u0E7JBYIjKNVHAWsNf++
i5dfdYsGIXwbmH5/ytS/Flre9EIfV9EqyEahixyndZcYEYXdOjnI2/ENhAOpOeRzmm4OHprESSis
Jz+Ve7ddbigtJ81dwm8cZa48YCg2F7Z34hogr6MF5dh0tgxTpYTQnMdo8Xm7uvuMg2z9TMyx1+JE
QskBZzCCiKcTrT3YYvqrp5Fag0mTf+iZl/f7dn4TK9ob5YMUBsPWlIOxJLLe4w0JKVOCuHRkok7J
BDIOcv9BwphdyjAvpFPlrMmKNMixX7lmMdmRvDXg4UXfpORYgbYQD0q4y/obZhkdlYNLItI65x1O
Lqo3rNA1ylqY+YGq+YpsW0zObSG9C11NdICwmJiHJ49cPm15n0fEugpZosXL0NwX5XuOnkeAbmsk
rxzgv4tLbQ+ip6w9znorZ5Xdz99K/XGpvyeVBQVc2PXjvWo+LMrLCTJyXdxm1sOcEbN89YlcfiAa
OjJEIqtk+vOSm4olzmOJNzlv3Go9gwutI2aHJNpQ2IPxXYV+iJUCgMMLwaRAh1/+f5QWuPvWYzSp
ITrIo7O3Qm0nU5B7hGyt12I+Y9PpcX+JG1QNJl6vijQjZ52WO9pd8z+AnHDMpxuVdjJIEwegT9vQ
8VzzcG1F6m2SAK/3NJBCXnp5lTVBg9YLaTtnW+OIIkToS3SSSej1nvBhLp5kD+StRj5hv/SmRYfD
uS86aPnvtJvpbvKF1xNSrltyqBQ4hW5O2m77ZhqD0xIaTAgwTcNTKTu9Quf3uSW9MW3uTpFFlPTD
PKt08jiqI1YutyYoYeAWQZ3dNOJG5gkFWEDXSJoTdVCHwA6jRe5P+l5R/QgqRJG+p5qvUtaGPZFP
LsioYTmWxe2AsKc193L80LRPs3iHMMuqXQiF8HuAf8eumm8VjpbkRaweZfIIuPmoir0q8qOn4lmA
18e6QBcqvUntwRI9dNdVDJPRVbN3hDjNwSh2YhRk4r0E5OOOlAMQJkfoJiVrqC1QKFqPHG+zn0Tq
Qs/SiQy17J5zRUIciMKkVtnAi2VYIE83ZXhMb+PlNYE9Yeg3iUlM7+lG7u/j/i5SnhXYy0LBbKZ9
z8KnjsAv/hRjDxdUiHCZXxNdODmEcHW1TWitAAIncnrO//cr5ES5Dy24nBvx2hzs4gcCsr+mY83C
9v7FI9q0TVHNHBMAQK7o0e+iHEw3McGg1JxefURMOAapD2/ofVgAlHq4rlXfynen/hXnO1adayv9
gtlgTa9kgCQpHO0Q5H9e6bCZc7PUK5Fyz1naDdDuVd+NYki2tVeymozeKYdAr3+F0UOoAZBbDiCq
mRetrzpvtK8gzz95c+nJggdb1bIABOF0ZR/EQ+Glv3ssuV7W7yZ5V440w9NnuRQRLZicqx/0nozW
gtSsd9ParrHgVz56F/cxTcEqJVPjEXHz+ddZajzFcohI2KKPbG1HNKPSZj6xQH04m5Jjyoi3bAWn
d694zQMr1pkdFT4Tih0OoHtsKn9ST64WNReU7qt1+b8rOzvEJSS3ZYPBlbWe9sodmzHOLTaxuS1x
h8jHYlczaF/4g2fQhCDLeteSTPlwDdGprPX1eXH193WcFVfxLA1xxZnu2KyTwwD/nZrZ8q57IvE+
3szpvo226rhNp3seZ0XnEjCae0J2jymdlGJxp6Cy1Ddd41fZTiNyzV0L9RR5Kh1L8FH/fqAXNPHc
Np2hriStIjzz7HXNxB7zyMQ3YeTAixQxqCjTGXSLTgr5TjnyQXRX22WVej1N06s0h68vFB0QfIMc
RVk0Xw4Mkjo1mZlPAnZ3NvGIn+7kqU/tYRigQQ1n2s13FOin1M73nbdei/mi/ZqeM2Gdtvcnd3lM
A47IxVXG2dcHyZXJfLKB9MFqPq+SEzTZhln3K/UNc7Oda57UO9FBR/Mh/cof0G3tle3wilNw9CRX
2yfvIFVPGZ3InTCAVgp9nOqkDRvaLSqiEWerjEvoQe3vBOVZK18j455Am7n6zpyVk9Ba2aytBoKY
s8YjyW/sniL1R14chmWnxTvG3+XomSc3Wo4ckMYfcW3PrPRxd7KulLYX5l2ffvofbd/fpW1Vl2kd
8tPzG3TmWWsbsj3fhtNDBN9Wv4uPKcdaLCUeYTTNr/z22iK6kH/ABZgGni0Al1/39WkMzVRqo/BY
Sw9Ksx0aILfvZunx7/kdSAtjlx8q+has57iSOqefd1riZ5FTz7ucaby0p6fUJ4w2gGtYt7Qfd+aG
oJ9XnaFX5w6abRl+zcTW2Ma103yXB1sjybIKlgmvnN05op0HE57iDqWSr70h9ymn7cK4xMR3TMf/
ITRBIwe1sePdO7WOQiQ7Dc9r3dcLKsrPN2LtH/31JIysW8KyFqyjOLjIqxj9Ec+IejO7jX8Ut5A9
lekbxzJp8KUQSQ2R1LZym3/LnprZJmjytr1JnOy26N3ol564keTiTm8YUWJoXcVraRn8yZb3e3sm
Br18QPQ+CNycbxHJFs0+DjeV/PLvLecCn+zzbzorQ7NsXfBpaB3pb1Y3qxnptENZgM/2J/37G9UZ
g9n0osqnSdtA2yWkogvW8p9ubWunjS+/yrFLJtJqC3ZjVMNEpFIyGzM6hGIbgdq91kO+0AXnmi0F
s4KlSjKds7PnMKui2cymdWwmHz6oU3ybcA4xWbuF9FA9hh1C1cFgGoVE4amIdqTqTqjvrW9EAxvM
0tAGPaIOWL4jUyVoXHxJHRJyhH3zq9plvgqEi7DjYisrW5E97hqY5sLo9dPlf5krTHVaLqNuHUeo
IuKbdG/eMlN31edkpx1PzwP77k/gU4/tUduH9/pT18Dwc5UCzD/0nMgZguReIVPLadE6NcGIn+Xa
nrPewc/fzc+XePYhktpTEw4tl7g8rrlYqhc9ZF60J0NjM2yqCgEj5pUAYoL8Qsf76d/v5OUdb+0D
6haeZya+n5+v3Gul3BRZiIrFUcAEhjdrOEbCLYHtwOwoQiYYebg+V7c1Fm/fuPL7/wAZvv7+/67g
rH4REzOdBnpUjNkUWNsIqRS3UtwhDKKjdie9MnDL1wbjBuVBzgyX0pJtDYHpu8R38Ff7oJZeLXp6
FpwesoT+B5WhXe1PyGUGt/1/pJ3nbuNo1q2viABz+CsGJcuyJafyH8J2lZmjmK/+PPQAZ6okHwvn
+4BBY2a6u/iK4Q17r/UsaxP7W5281m5dPsNVdTXb5xpiua5iL3+snqG87KO36BOiBzLqlOQriOGO
RiUaeXCymJ5Ikl9zCIRSfUhX/QtmkeoFqIgbPKje8BqgdwbaG9tE2ekNHTKLkOc1UqI/jboIof8U
NvS69H6OG7ny6OYp8Kcbd/ZptoKoVf0Y+wfRsKM3XBZO8UizQf7NLI/tZy50EtyRXOMdfD81//eV
Mc+UtkOX5Wy6I/+A2HHAOoMH6a3BkmatU3T2HXGGdt+Tzuqaw6aGRF7SCFlwtGQCI/3ptPM3+QOl
Igfvd6ssBAYPB0qDA6Et+fdvIdKpL6pHfOw7oK1e252UlRx6J2R1HNSTbdaTIOCcnnEB/XxDvzlU
mTL6N5xJND7Y45/Nz53Wh1NZcyLs7eRNTTi3wGPMl2K8RtmO0gScjVhQ/Gd/lm+baN0DEK7upmgn
azPIV/mcnUHXy5bfaMb/HddZEZe9fz3JbeYfzF3Z2jH17Ol98m2d4HRn9gINt5puC+trW+RvdvT/
Xvdsbhi7vuzkkPtR4TUTlzTj1Ff9NnzU3Z4tGX79hbWfgTQnuFrMpPFTt5FWzRaOgGg89mBxNhoB
KOgZ7fwPmzbjSs7il/by7AOQRZVUEVGDv3FBHeurMJEH7EdfTosAWcrJOb1Wj6Qq3oF3Q9bQpTQh
HBmjtzu7kWgl4vdr368dfc3Lwg3VJXy1bJhpFcvnFdG206tpgshzsNJfBYo31jH6lx32eHNfKx8c
iMLyQSF6OvEafxXkvyFIiByRbiix2zi21J31JpKs03phuI8/RRFkCPI/Sn+PYXMb08RU1ggmTtGS
Zan2n/tffFTwonXdTf3ZxHYCrVMfBr4pmfqIbXb3dSnNASpkbXCe4E/TH5T7cV9niwQSxYI9RPAr
zR3I3n7pTKkra6vYsKFGiRTeExuSJltsn3jMaaEJRC0hvH6P65WF3U3dNb9+/vC+fcFBx2Eho0rI
8frsRctHqTaEcLAO433wFh1Ot1hdEocjBI1Y3u8usoFYULELrnzxkvzNHIrYVYG0pQINss5Lbq1o
jidQKNahNSjsPk2nzal9swSIB9mnVD5I0x3aG6WBzrKUfTdUbKFd0C0rSRSlSNs10iIb0covpF96
spA+0EwVAAh/UZr7mDzi5JNFtirrXfVFf87fT8Gqa7bJn/S9+jiBJgXeLzgnCcPrCmYpNSusbzjm
1wiDlWqpr1uv/rTeap7JYyNSTHnUUjeO6URuqh4Eirn/8tKIL2nmCsLNCD/Gmh02OD59tvKzNB3m
n3mL6hOlPEJUsV4DAO5pqYf7XtrWxn2Zr/zOTrd15sqKm9fbNNr3yq3J/v8B0anGbqDC1QUZ1i2k
xWmPMqpipLB1nsfW09kTjIuMgF4sPCCVfLDoD7g/XsLi8ed35OsbOv/YFZkSMi+Iwon5bHIeTpGh
tVlnHcLxjgSA1vBY9pqXcm148hMCMMRN+RF63cz1eiyQ527kJZs1YL3thrKgjPkLos2wOsWuyn86
N0bigACqRJTHOga6gSY7MnvmKbf/kAjxQ+UPPDVyZm6kZIerlLQTCOlQUt6G3dQ6GujFaimWy59/
6TcmRdRGf/3Ss+leH1NJ75sWce+XmYD6nr/RVmlNZ3puTgEUD705MFVfERaLKe/JAEazm+P6aKzY
+GO7a+mW0jclgX+GdPaBnsqxGZqmtw6N9x+kKBYAyJrUh8NVueyvWcy+thAXDxvoFDcCE+JFi7oy
pvkkXFkHFbydeduKS/Q300seuEDWE/+OZw1SLJiLI3OfFcztGFMOuNWMNXqCsFhMHvvnG20VrOjg
ZIv6BUHzdANs4V1VnZTEdWERV26LtfdQQunZ55QtggPajSneyLzqxcJ6rGsvOm1ETjbErngdAvLN
SHi6tjUHr+O4EPB5eWbldOgmcjtRjuG74d+lh3jLmQFMf/zMXpFC1obgZsTriuSd2A09B/tAvDKP
fdOSM+eyJPp9cqCQKp09n6ow5VFTqZXFN7DogWrM5oiceulKKh08w1AXyNvmmPYCSLfZ4EOa7Ufl
tJRaJ4FA1bnT7+hdzq6M65uGK+Oi1UqTUAYldl6mbvJ6Evwpmmt4Txi7OcqvAuTfT/TWbjiSbwpg
+B5zzdgvW+NpIJc8UZ7LGh06HoF9/QmjnKjYRZxijw6IoTlU7R+22xoyMPUu6z9+/vK+Nnjnr93f
w51Xi7+KDpmYllo8COahIFvQ3HfRjaK7VpvbdbbvwrtOWJr1trIcDkqApbGCTJ7opiTHMJc2ZGv/
rgYvU57bwlMw5Md3KX3Hdt1WDi2OVlj18ROrst8vAUBLusOhiqq1HyyLcKmGzD6E6P7pQM3+D1QA
/z6Gs7mzw8wrG11oHYQt7tBi29/jTlk3v633RIP0eRM8siQUcHFJ/BMXxrC0epvMIXEl/P75Dhvz
lS7usEIgIs5icBbnVde09Tnv9oZ5MNhFa7RbV4H2olWrUFiPBVEUT5qIuJ4dG05/y/cotrPs8u36
+VKf3E700mrWo1jaMpRd8S67mT5Lac3+uxHXeOeHzBWNZZ3fqlhMk3KXom3kBD0SF+91wH5Od1FA
2nSXsUt6jq37SV01+PNA4wvbrtxgYzbD2cgzphjP5r5fLhKm+Ql/VMGxGrtR5VbpLpS9UVuaxQpD
M+dyo3swGqYpTwIJrNNmuobO0i+BESAsqRbTcNcJIzz/jGRNDU7SoJgHfdxp3VHQ1+SiVMkqvJvr
BPFDsui35SbOFulGWJvuHLCteBQIZ2M7CxnTz6uWLeLCyfpFDqkDk5axOEEVsBa+uUyJHCebpGS7
TOqCQRVJ2wkF2fRU1Fj/+YfGl3mi7xBIAzD/w3anxhBiEuoG8hMqpZNfc6B/I+b59xeffYm9XvmC
nMjmwX+cOWunJetys9XXIq382SYrrnyARNeO1No365wCNYjZSlNAkV30sAK5b5pSMg/SvpKWbcah
ZrqDnvCV+YKYsEDSlZVvU/+pB+BeNpKyroTDAH0cekC3iD95axpSVsY5P9PYGOmmim+Ex2Ttf3Ty
MrVs8u2yiFNi0uML31iEdFgPtLqEld96AUB97iVNUQv5naMW7gnTEM/kykf43blJ4T2CXkaVHw3F
WeHgFCeCYnWmOVdcvM5anaie0LUcbIFDJe0OCW21K6WO/NHgi6bT1TIxiROPv78fqyW4q59nhe92
4X8P6BwIUk3plHUtAzJFZthF+ILSThgd3HNKuUEdUVKx+y08DtNgt/VqbhaYK5at8A+8Vb/7aOMN
VZvxWpP1sh/P2gVUHECaovNGnNfGwjEe1aSN6oNVu6WxLrLGSXOesvqppQIFp7V0ekApYoHWDiEg
buVho5VL1VgaI/LajUxfWzmiEe8/zACW4vJXnm7GelWmziCvNH876JGdC/A/XL/vlirFkYAUn8Ix
b6jt3ypzLf4+RBqKTsp0p37VDLi0R7sgnAzRuTTsEI0F+f3U7pGMTv6nRM+1LA7ItQv5ccreFOn4
84O6/CxlVZ6LwCLsGlbzc873hLsq1H2tmisCpG7J04ou7uDonBxtGAYShnpXJj1N96IGQtC1g/Zl
r/Pr+irKHhFJNiL4fxdo3Pym2o9tTYUmuk3xommedXJHVy+WVL+S28zW2t8dIDJIyEZ1k1UOdNqc
Fp/384346oH9s459DQQpmUITEXPS2YoqZl1eqX1fU6GslSdSvqYPM98WfO/YpP7jXa6IIFxSjTTS
e8v0fMPFJVMXm1PhGdUytrzaeqBvIR20XY6N9qnZ5OPB/33yrKV4g1iKYgEYWGqfaPrZ+0T6UpC3
Ib0YA77an3on3FkDUqOF5vz80y6PH/NPI+9WQy4D1eX8oNUXUmHGuVgfEt+da8Fag/7YDcPbUaFJ
ryUPGlWAaNk6prmOhM1ARJXnq+vE9+r0Tt3Sjoiefh7SZcWRIdF5J/mN7xBX6VmJvI/EyOpSuYZj
OLoGyqe0fba6W0MHDbYy2pexvm38d/xfyW2KoMW/19WjZmxEUXALJE7dQ0qBNlN/B1iVs86dwW/z
0Ruhiuj0Jn0ITA5Fe+sjD8njd9FHn7uvVdLZ0MXIj8HpCFEypb7M1K5VjxSGo4COSwUD8Mp7danX
lKHoEMUiUouHynou/BMLS9b9hg8si59bdwzuJXTqnla6mUmg1/Re+eFCFXm5WQXN7oX6TTkR7/QA
sEqNd5N+Mw4HUMY/3//LXvnZqM5OpPHYF+pQqNUhkZZTZrdwIVe5sg/GzWwSdwFXLbmb2roWVhkI
hMibYvfKEOYF/+yD++fGnH35gyn5QZAwBIp44V27hIt8kOGiLHSqKODsdNtygvcrF73o0fOysU0F
DGdofOPngAeCnBWxk/nKBfEmJFVi9Ga6J/gbbkGxTNTbsUGUVe9PbMLo0XrNYAeeNXb2z+O4LEzL
SEEZCjB4WOuSNtcf/zqXiCNC0Tip6wORdJHOOcgNimVXO22yRhhGjDJ+QmlF9mi//Ei0gw+CIvQB
J69GT3uCcFgtq+BXqCJw+3lg+vzgz54KXBEQuSovLZmBZzsJ3Wg6ovJO9aH4ZJM+OP2blhE6cM/C
Jj1AE1lNFd8rXZRkX7Wvsn6bo8eGo34IiUZuFtFAy8ADgxMA5G7dONwW99LzxDds0AsYTzcy0qss
OKYqYM6tXL2SapFQ6gTYkm91IFOhU+muiA21eFdFKLblWk32owgS7/SsgxoaKRJoxqKP95W+s/Q7
EdNoOBFRRFEF61kcPA+lx/oKfeOqpenKvTHO2iSTKImjid+btQrwBp1TKEdf60Mq7FDHk0wbe/F0
kMLnOfnP9he1iEEL7bVQvI36UsJEjrFQ6a8+tct4IA4MsKqppX3FNp9XC2Rr9CNsnkiwA4rj0ARD
W6IKEjB/Mnl7ebOF+BwAHseyVNc3GCDlAU5n6V4TZH+z1jASmUUGTC0U1/MdlkqKmtKn2SzXJf1U
j9YSL8c9ihwYC+EdLS1cQBy2hg0hDJxVWEHJz8sjO3qQnXiTXc+hNy+f2jwiFJg4JL7R8Q96MVrS
hIBYXhr74uQV4r4K7kPxthyPp2kvCs94CxR0aMIttrui+i05zTGbYLws2LmygPiboFxGLpUqNnLR
neXbJ/2ujjyxW6FRqGEMCrZGDHD6ECSwwLFJ2hqAfAQtz8aW021TrgIIvILhzPN8H8+4vpais+T4
x+B3ibKrvsvhBpInjn8pmOWQfGAYlzr9tg6PA2rPExgpkhUEjQStl5Z85tKJVEh7ixHv5Lip0fwH
N9V+3IaPCBZlTvz9KnKueXS/WTW4lRQyae3Snrkw0DVt0OpmkoigjvwNHN7Ewru+mBCSoLBfzWjY
6o7o2hpXDUrV16vXvyzn6BLGWVDNhBMiqjlfTIVYiTrDr8b7Dq5+tiykTYzyFRlFUNOhwuowbE1q
l6jQUqLMVrSJ8nUZkUJ/r3f35EuiSWuBvJS/jP6RJODTCXvafCIWFUdEPeKSCVp9UBqkPYFYqFvD
Rn8a9zyy3stot+QQvsA7SQvOLtCt7f4ueig/qS62xWPAkbomYH4OT9OwxKBxDO2RvmPsKoatRrc1
vXb5OBUzRXDsN2G6U78gClT2oyVlDQTUDTUUhUxPKaQXoOzTYtOJj9gWqYXeTsmuND1k4fSC1dNe
VzCb5bcjECfS4NjXPOqYKglhgGLi/87iZdUs8y05acjMEIHTP26PYbpF66M2d3AE9fF9hGvSdStd
YtkhLq0yFLSYITJgvsuTvFAZTGhEyz62jR7fL5tUatEBq7JOxpJc9yuZihJBxWPhJemuSQ9GeNer
u1oNPbV8jowHYDT8adiJyS26sqe9bDB9vQnmDAKmOHqxgNajZCVh0473c2m0Xkn+Du65g0mhWdXm
LcV/qKHkrh7HlRItf14jLz2PZ9eedzZ/Ld69ngVii2T4fjD3gr8RAbmtlew+9urQywAthW9x4cao
HWUAWVeufTGbnV377JgiRELvWxXXPrnIabt6LXkywAG7Ude0S0OkOBvlLU2RdbDOXCtbXa4z89X5
+HWsvbRHz7X/6CyqpPPrkWrjNKdFt68gN7DZh2iGSjIrSax1RS83HajHnHsJRb8RvJ/vwGVp4WwM
Z3c/1hOrnoxmvgOF/Os0vMakkgHWO218bYu0Cs35dJ8NO8V3OnG2rZuJV7S0xYCejAZdULI3kuYY
/7m69l3UmhgZaul5Z2l+pQ/9+16oLH6NmiTzyFR6ULhPgJkuMR0pawMZpboaLM+kXt6hYttVhAbu
hGwTtFsZl4jfP/nSW1JfE8VeG9P8Pv31rmp9bIRqzpj81/GzWUsrwc5XIE8nl2LDVeny5QpxdgvO
NvWnQpCMrPy6BdGB1PCd4dtF/Ju5i1ibwkm0NcYDWuXVEi7M1Ulh3pz+s3mdr053SUP+C/jovAyW
6nnTSD2vZ+epwAxMJ7TW0IBqxW2R7szwn5q0h+WpW2atSz2ZMphOU336H5Q1/h3Jef1LiU5qliss
VDQqEQ7gb5aAQyGindjWl1txj2Ix/4zfcQIvRE/0l1q1APr+++dv5duZ6q8bcp60kRGjPZQNN6Rx
sjeRzgTx6Xb5/NG4YujiciqoDv6vH4M1v5N/vXORlplhmXJVTnbmfahRZLej0yK/i1acvV+NW3+l
HwE7W2hrKJ0i2Fxd2ypcsiLPHsD5AauN+jEUeADleCvaxgtBoAOac3vUvRkGtE/uQZX+ov2Eu4I9
Ma5fwtRoDbRYtrO7wuvfE2nhEzw6XNG4XOrzzkZ2Nn8pRSU2ZszICCfvOGE1vw30n79x8Sx1h3ZH
ihEet4mlc/IsVvrhyitx5RuxzhaQoWz1rJ8vj4MGLTiLiP7Z8vPdYLTHt2QTPBJeT5NEPK2g8GVe
4InLq/2r7+eJ/36p1tm0VLSjLhgNo1CXfboZyBJQFyroUKd5b4cF6liQveAiyKZ0sRb6xv3VOIG5
wnQ5V0DCFTU2tRe+wiIV6yQzy/FeJtUbgcVpXQE6Q2NR3rCft9xA+oyTFSk+diJic/IAC5DSngPz
4fRHKHd95eT9/3gv/jugs1uSKydT6QwGREMvX0MKbjhFY1EN/mSCR1EEQjRayVt8gbhBHGI4rrwY
859/cUMgOej4aNFena/tQUGIXaBz/RiB6Ii8D1bDottX9/+hSDoxUT3dEg2iByHw6tQ9v3Y/Xf3s
qwj1tu1P4/xVoFo9uZPGdwC4QC/saQUwDTwaxWkil6obM1+j6/75x19Sr+ePUp0Tvfirjtn03ykr
r9qqywJsAbhMpWXaLWtsLDbMumIN916kaNs/nfK3wXcCcJnCjdg/9M0+xeVtPYQOng10AaOLYQ0e
Lm63e7iVuuWl6ER12wg/auUYdU96PIe0fpy2QuwSofbzT/h+rv/vTzivTkhGLmViIAz3eF/UT8kR
/yjFaljQq54PZvUBLauub9QrUOZLZCp3jpQi4h1FHW7q+ZGMrRBdBcEc7s0UOrJsl5WDDuNE64M4
kYitDqfdSFifjFUg7NpiR1gSACzHpz7kaF5OIwp1H1r41iGBtqQurgEgLqNto14h0ny7edU11HwY
2uZY+7Oas2TxkK1OH+5LQAxwW5NVDRyTLFV1h/YKvg5FP+31/8aZ/5pInJG9/Krben6Vz1/1eQON
G4QaCfmv/75r42jmmdpKw31U3CK2H7byJ9WI9HQv1wuTKBPlvcc1nB+E7rOcPpIlQEnl9C6V3KT+
Rup3IlCR8ebEUe3KG3RRHNU52lOnZl42DAm30L8DE41MRbrOuo0mtXeNcq8+pk79znQo2KjPpGUQ
urg1k3W9jHCLoFp7vjKCy1szFxcwKGHgwtH/df7/a+cgZpWkyP7X9hGHkiJRbFnIYCnW0uw88Kfj
ScFDRjX66ux3Of/8e+Wz2VdK9ThXRK4sHXWUK1u2CoHunP6UzzhvWztqX+RFifNxe82H+M1SKJOR
Oh8c6FBzqDrbMvuBRbphE877gbRbZBLREJMz7lpUr/J6LiPkbpvZGEQo71w7slxOGoCnaAzxDasY
5y5yZMpWbfpGktOjvGSS05JHTQapDiLM6ZBMzZLzeb25do68zIs4u+zZ3TaDINeLQkmP+r36GjyB
1WS5oSonpR6oz+43iTaAxlEd77pjHbk57mHdgUUn3ubw83GFGlA4g23yS11dNWxdrINfY6NLNsMl
5+rCv1+BmkmW0JyAsUFN1YD9ttTBC40bYbEI2EX7mApLJXo8NQdiE1VOE/QJkg3NhDpwx2mVtsu+
uJVonA7HStyFyk2nQdImpGfb6ouBQtOT8DGH2H8atTNzTRMUbwvzzvfEF01ajs2L1D/21S7MQTcb
7zoS2d4zQ5i4/LdK+Y1kchFMdzXFmBK4RzQ8Ey8xDs8hJNT24bTHszy+F+9KiZ/uWuHjYu/IrWEC
na33wGYu5vpxmNSwGiDsiBsoEaRyo8rsn8bRZeJ/Cl/GP4GruflbNnm5cAzhS18lL15+LV9D0GWS
KVQoXueNE7+opLFXkuzY21q9iky7AK7AjXRb8sANW0T4ZzjkCmV2cx9dz4P+/g789/Jn25Su0PxO
EIX0eNp8ieWzW4mYpdfpOXikZnjDF4NCfXqSdsVRfPZvr7VnjGvXP9u9t1XbWZVKKB6UXH9jYgCv
YGahU3A7c9lilEOBlq2k8JFsLBIKlIZdq7g7yfeTpzSbkkZ+h8jGnjjy3OF310uvP9THaBYTZY+K
uChRFgJsVWfCedvbpugZqasC5rXeyATDE2YNC+MQ6eTA4YShrEgdtNtO5BwEi/GO+qM23Jz6e6v1
pgONTX+fHqa3ENVHdRNntyaxaGn6JMBiHO4kvFg0xPcl/tzyHU6nftop1SInoObnVeXSpXf2zpzN
NmNa6d14SrNj9tln7rhJkg3h0NlCbx5Tw53oTbEheBoeyr30PFCfFei1cWDdEOF6ws2KiK+egb8l
sZoPVIiNfGst4f3YoYuobG1a7jWfxvdvuYzKUoZTTczX2UpcBP0pKiTe8vJFXYq26JoqcFvStVgS
tHuQTID8f/FUDtpavLahu1gJ57v117XPTu+TxSo4ptythqPhY/Is71pX/LQi+Ka4vgu6a/KjhOkC
oQLY0h6MxKK4gXQ8E34k80ZlQkvExbWtgTpPu//sms6GdTYtt+VJyCqRW6IuIahleCgWgH5JRDc/
yeycffuqrQtH8VOsITv6n5Uxw68qhqvuTfWuwfta2oK0EaFbAdS0nK773QHLU73M4zwVneB87bW0
cFG952R6JMW6t+6HP9fdP5fih/mnkJ2mkWlg0QQ++4jphp5iuQ+Zw3ATxNGjejqM4z6oPUy3NdIh
Csr4Dz4GpwJZbcfxglvavsKV9RVg8vzg+Ff1WpHJEIAsWgnYf/2VoW6EWVvmCaFdLkyyK2Faw/hA
R1lupRzbx21wJxF6jry8B1y9KDFKImVRnfCPtP75g/t2eYdpyS/jeM3uYp7F/trGjVpcDknip8dW
W8i01mkk3+S/5MAWipXRQLJZJHTB+LQEdnJIZhcBRhTDnuz2JsUZGVRuwQk4oCqUG25rOf7bzwO8
VAXS/ifgwaL/TmAu1rB/B9grSt8NUpwe85v+SUAOE/8JB29oHiqk1aWBpzjYj8XyZIEsfGlByyTg
KcbyVgrf9IbmN8jT91N95xfHJv3V+i+shonbrVrsr3ZrrnTE5rq4TuqHSryFIpeP68j4TIR73gtX
J7fyxCMSnbamc6fwGJ7rfFNJzxJynOxJLZ3wNdz9/Isvq+aGwWFjVgAZnMhId//3F8dFIk9jHcbH
nL29Bol4bm4m4YuV2PrT9KJvik1CjXRyBNGVXskjAkBFWar+A1tHe8yOp3cSEa6MaZ5J/v2k5zGZ
dPTg82mkzf87pik0zNEv85jFbLbw5o60DY+5SfknWFKXAzqb3bQ3M0CxfVbW4732YPwmkeDKKC73
e/+O4my+y05Talk10Hb80JB3iZTp0Z49cIeqJ46j6h8aB9ACDXf04lXxwNdjhTu6COaL+JKxzXiD
ArK8dipQ5t/+0705e16ByGl76sv4WLFAOSSfvxlHNqKSF626Y+75a5F0BmD7tyHGovveXKI9T4vt
tLEeJ2pWsbsJd3rlYeTBLorz68pNu9yHGLrEQ5N05jDE32cfkJhmuQ6rJT6KMJPt7DNSl0JE7qob
JKsJo8booWSh0Er4Fh1D+pg4HFGCyp9NslFJSKkXixq2oGrXuiO/W7+qK9UQdT41nd8/ClZQw3Qd
3e+5TdyKWtXQcoikJiY4Y+UHOx9bceMIw9YYj9BpXZXqznQkU4AuNlVxMmXpzQxsVRBtjOvQRNS3
ZfMjY/ub1h1Q5ZNXZhthQNdyo5VzVKxc7dtqPwX3dXY0wP03h+QusGGOOp3wO8rXwsD643Jr0FT/
fP+/ZMs//byzTyfMMiuq/J77H62r3skwRyKWMW01WfEC62/A8NvEFaEpq+saz6ZbvEVb4xlymlO6
4+iNH3hHxsEzjUf1qEBhdbtNWyz0F7hLzG+FLQqwE0ik8meIQohv75oESrmQwDMjQcziQK9z0sLm
8u/XX8d+aRmjBDP22BjrTPOoOlBDGl748nLSfT6NwLH27FSRGgAwpQjxBIIXFW5DnnyNGPd3t5ls
azPcovsxb3X351t8qUw9G99cLflrEdPiXhurQY6P8ybXLXpHhKYYr4WXfuffyXd3d2TqtHANLcRi
kGcdMs+ue+mVi5rM2SjOPzRLCJTY5C6l6/BOIZprDw9KG45sWacP+d6i7rgIPJykmADAabFR3Ve3
2ip5BOFZhY994JI4aIgUbFYaPDYcTdZughAXzNTr0iWuy4QhfqXr+O1q89ezPTeUp0Ib1HrGvWsk
ZwA4g8e52vWfgbIJENY4rJVbeS0b6yZbdry6LKy6Q4rvur8pN/Uy3UGOuPI0v5tP/x7R2QcTt+Oc
CMOI4nX15O/wdEjVvWSu2Zh42S5YZlDKOUlSfcmc5kl6QpT5FRn2vxzG2WJj6L1lAFKOj/4OFswD
ycGRrX6OTxaJgBFEYshsQbsBy+5g5trpB2F9rX/+TcmH785QVBXtLSygc+mtTilKzzXuBK0XzUsm
F0wR+W7qoiSxkBesXpwe1JWx/vmXY/G7nJEperLe05clWfJchazUQgwcSYqOQ+0O0o1cH0rzDSNu
VDjSrHJ1gbv608JHPETB5aA/dYDontJ9s8UFje6l9O2weo66eybonJcG/QtZPOWSFx0lmU4SFkri
11Gir2o1HkKcISMHfYlAhkjkFGniDf5ctpv8H8qhEhYwH0AU/OYfPCHafmUyjKxFDXm+uTVNAlhg
G62DYdkVG91AsWM9xZyN3wt/g3Yru4nfJEIv4acsVdFREgdFVpg4Aomc/ZJcznLYlIabiQ9G656s
bZPftNqmLZ9NgwXbwVVE9KvPgbgHnumw7bfqvZ47g7C0GLGwnJQrs9l3+4l/7v7ZGViRuyY5nbTo
2HhMIKh+a40kh+n2pGw4YIQSCUbkuhgb/4nDsWST/Yh8CQAl6jwtc2JC44DpIcolFq4W3bDyONFz
CvVhLN9dq3JcqmNnoutfr8rZ0jCaYlPErREdTybh7PZAhs9TQ55rdKAy2t4M4RIsok/GTo6KdCG8
wvY+Vb/ayZPFW3/0JsMRlux6VqJ/ZWLTvtks/jOys0XBz4fRiGQlOvYlLyHACzihC1Vw0VAHuHua
j0y0AwRacLSeKYlIp2NbHMJibUk4Quzgj3zX/0p2xY68+OqPSmjyo7zOP0GId59gjOoI3Dico9wT
J0/vlmO4DcnHLe1sX9I04ayWLBo4pIGTwEhciMA0+iexxEq5stA2/P93xebngGkKeMZMCzpHBVld
Ik3ZyYyOxPK2+gzzqUm2csj2tqxHS7zthdvO5JBJxxrtK/3yfpXQbCLg6i11cPy1RDPj+FeROMAs
VMwXbPgIYl/j0U5OuyCZF6yH2LLjLTLVX9fqPt+csw1DFokAN3V2gBfYM3NUOzE+1dGxQ7Gng6/1
zHGVpl6s3JSpVzcbUm1N3bGsnc/R2XAqeM3E+HX4Nh3pAaxJ55KYGP1RWV4pL+a3pNtKNWKiJYF/
cr1OCeN4kABUKnOLIIZhg+eY11XzJspMwcH46pbGO0s5Cr/DYYNt+edJ9dK0wgP66xd+3YG/9ih5
GTdVLLTRERVcqeBIvfHVrYriT1/x2wrV67WXkU5bt6XgNUhIYmySU4PcSZgbi7nO18R2Z5Hf6Oo3
pe/25a6MV1q6HIMPLd8I8mtk7oN8P7Se5s5iQnxuuOXVhf9MFkiN+E9Y8b/GYm0Ii1l4eY1W9d0u
DFUzHSlk+wqxbWdTweRriVr3eUSkFsLGO6hhFOXsYWWybA/Lk7ilkvDROpObeV3ixqUnoDkUF+Z0
5VZLl/UnbvVfAzn/8k+GXqR5yZyEO0m1OeyA27ZPzmw7ARXK93dNonD1kmd7v1LRA8mcL0m4IJQ6
r1jCA9hEDzNlnLjbq9XlS9P5/Dr99zd+PYy/XqeGGO+w1IroyFOl27LpAU4+B6+mI7xNq8mBEUYn
MP/0FTeeo/EUm4hLtikkuRgxTihbv1KLVK7c9PMKgTr54lTEWXSMqUXQG2LeUEHmtva8/a1Rvbpo
qqx3jewq2MOEcja3WbNXQMEOB9jsRNyAyaRAWX2IEIl5U5VHS/ZkgJn6MogRhF3PI7hUpp7dxLMt
nmjlOJ8inlpv5+v6LvwAcWd39vCpesx9S3xeV+Vm378p1HZAmSLOvLC1pM0UmolZIBb3FE+JnPFx
Ws0uHhyXf4y5YXpNr3Gpr5p/5V9XPPuVdaaJShiXIbUbf6naKOYDL+3s5jcw7pqVQNzTurXMhf40
7qRnqK4YNyiPed2OgOhEqzHNorXeB1d7i6j9vtloYi8TsbzNrrfz/nokCDk083YO50p0L2xcPDak
zqAsCNmsVCttD6qP0q8UkfmRE9RNXfW+jFxNfB7gcuKPY19Hk8OyK7adFTBFuGkyATxuBOg/c/qQ
BKlFQpt0eiytVaEsjczrEXG1OsL8bTD/PZe0v0m9Sf336mD+ocOSQA/fTuh21JU/bvxf6jpYU+MS
OUNqbi2+apDImocpslPRHY3DkG1q3WM9GdLNlKxyJPVsclGZNO2jQgIj+pyXaj09Dbsq2Ruk0MRo
uzUoiJU3Sh8qoQ7GHXlXmbGscq+dtvX41jPI4C5tnhpzW1R73VyZp5UZkgi7vE7XvSRNze8HzEuc
tvMx/7zGLTZ+3pS5ER5Tc6mwqnAO/YxlbpldIdWv7fhG3OSQXjTk2vwuFx3G9Ax1txEX6sPpRbjv
ZwWQa00tp+8dSYlz1hHAavvnFfQLFH5WSMEILEO+JziDwZ7V2cqxhTUyibzHL0PgNmgRN9ML7p7y
tIrVJ562Fbq58Bht6/30XogvIM7kO+XVuNeIJCYwMrnBvBgSVfZrYoqeZjpVWSKLp3ro9Svh5v9w
dmbNbWNpmv4rGXk9qMG+dHR1xGDhKlISqdU3CFmWsO8r8evngTKn2qYUZvVcVEa4JJsgcHDOt7zf
8ybd4vdX/GVwLFNd5/XjBVTFszdPz+qTIOMXdtR3RPIGACOsMSav2qTX9IcI3CFry6/xQZbt+sG8
1mlv3WqbwmX3i0cnY6SBQPT77y/qixYb12NSaoO7a6LHP7uN1kmWqkSPoqNypFKiU6ShmCQtM/n2
9B49QMcnmStaYOMe0SFY0x4EyLWxP10TOEErYKBASzeA9vDAi3qnsNZ9YzcEYsEyNN3y5S+Lj//5
YCyLlOUpKrgQQhs7T4XNXmtk31IjOPoQJ2zl1XqtmAy0s8StsYGFl7UKX5T3qvWml2Kd8bpCvywd
cRUcI+lChvaZy8nFqBRUGdVVgBWcG/WJWTQaoSFGx9PG3NTPOZpwRNoU8yznxIBH970TVyLjgQ/q
fbfL7mu6DSVjxsydveR7JXQmaVNTmH46nfYx4pUf7bsM2HDNSPG4rhmzb3Ck9kyk6DcSA7PzYMql
d+mLmis+gzKzgxpzrigZf62YmdqoN21yio76t+Ih21eYyryxr+bR8oTsmfmuYMvbJN4Ht+1Wvstx
oLTsMF6Tlvu0gNCbYglFOyh11CdrYy70xzxZYoI6MoOaPaVvFfM9uTNekIV9lv7N992i7KLPk6HY
if561VLfZ7oaDwQ9IwYMgRtjWIYmAztiBLqWHdEdMZ6KQ3/dfEuvGVDOrcWQEE9vI7x1yo1iLsJu
38bX+o15J/6IMT956RZRvcPG+oRDgm6rErvx45gmdq8+ZvHthVfviwqhgbcA5iLzTLV5nqQJspQJ
qiqER6C61lHGuqqblQAK5uTwPq7zEJbmOr8hJMDqoLVDBqMx78kXYIWr6EbWHOlwMy15ArCnkuyb
2NuCbgfEV/dJ6QKMgYIpr9ICNID9+yv/uLPne69haQjyaHPTBDqL7Xums7u2bqMjrY2GK+PYJcbT
ycns0z7ZJPenG2at4DHNmwSOvunCMNyOWeUn82pmqOJQJG2J4T6UUV59YaP9qoWABg0KkyiypFHq
nS2MUhtLQbLC44fTjmCsY5DrElbgbsjiiN0+v8q28jK/SvbUTiYXgXlerhEyT4BwR1b2Iho8P/as
EDFE/h76nkjliETxxToRGjm16XY/uqP8iFmQ9mZUTuHbE2U/HJUogg6rSzHbZ3QuK93CNAMJD2W/
T+/nUBWD6EtVeBSXieHisqkdgd9RgIK10Wyih133nr10xXJoF4J+3Q2eol4L2qbdhA8Y5KTJqmrW
UbuuIk+Gy0h3DmQ2mm1vTrx2lzo4X8b+P1/tmdTGH8XE0CquNmAxd3Mf+TS4OZgyrMS+lcz44zOA
1ODbSTnWVFew87VsQV0g2mb7Y6FgjWBGZKTzFjm+xFtxqwe0NQ+auJAxJcAx6pKyU/+qOkS8yS2G
MoIX2dlWwkR3U4oGHqbYfWSZV+OgkySrAS5PGl8NzWFElPNNRT7ibwrTwUFB9AAD06axi13NPC7e
P8oiq51ZKNbsxNFtTBcuriaAYnZDdRVqywEKO9/ntniiPVryOmD0RKipbyd8eYA7AAeiISC7A+Uy
HOCpgQboqAlxSRhxs0HAXe3R4zBdGmgrBVk73qoHi113EXvCurgQF3zGi3wsuX/dkY8m0E8ZZTNN
J7Psstl91l/WwdZYzSlkurV2xVVyoz0Yb5hPLrVLxeb5pPl1ZwGPhUYMITce0Z8oZcmpjoJeE6C+
r3VMsn4YK8Il17w2MibT6qV1WRgmfvpIcxZCc4KYDBRANDxrMGRJKYzVVOuHbBZ1KO8ySiwkfKGM
9VaziKWbtNsUwlHSD7J/ZOpC1SnyeWKzwB1IBojp6uVBqGdXbwt1xDoAVluvLYKhMlG9KedhC88T
02wSk+YDiKuC/4kogYJ1KDwLpVuZuM/xSmJLuIvuOZV62+ANIQWUEbO4aCoiOGsMtSTN0n9MxCuI
Ni7QcUjdDBWvDe0YsgyU6Gkc10m0jIfrFjSgSU16r2pXNcVpBZ3J3CexlsTxIjVhHA7TxznJHIpd
CifWegqj3TTcK/ISNa0tR8yfjtTI+qdAuqnNrRFtxOGm8tcpzNnsJo5+5JdE3p9lQvNjMOiOExib
5ichfzBWVW+Kk36ASd6lx3DJ5o2ziCNtE490NNoCnD7ts1t5gFdcOeOVKS17a5k+U0K+DZRF9K39
Lskr4xZnnYDXFXLqYIfZ6nSsFo2/rHqnv/W/D+GS2bHL+sLP9eX58pEDU3Ylgf60cLMoLI3BZ5EM
jojQh+40IBy8uMLe8Xep6lnR1cR4BpZv0PFFd+yxcMW7ptIfpWw3URMepys/XGvVhvHHJH4A3p4y
FfmU78F/bQnP79udOrEPLMZkCeClLxdRvmvMTT9cx9NdLT9hfgObSOuvjWmp+8tU3fj6MivXIcce
rNmLxs/qp3T94ysTuHA2wak5J3QZmREYkq/zlTcG2hReiMqhklCu9Vs5Wpuhk5GRswnmdpnbauFk
qYs0p8TGCFYmNYTAJt8CYUKLeMIPaMEOWXvCUt2K3aPc49IHFwL+i1N+Ox37w8n1iTAX9UEEkri8
aBr4qcl19mXOkrMojbKB4VD90Hh0d6CE4SCsE4u5U3FN9zbPF4bOnBmjgKsOO5+99V60tycGyOvN
EC9CA62BzYTE8veRFkM85xuiSV7BiAbVPTg0n0rhJxMRU1oU2sdr4TUCcNmFJCw0Yit0YPvuEQRs
vAtEuzUgFy4CjpHAbfqXWDuY8CTUhYJhdLlHbJv6uzjvnS6iUg6xk0rzdK2tjWfrzr9H/yH6NzFH
UQZe3d9lp28qlQtR3+Yh+AvX7Nxe9oxk9rmY4CYcQbf2KmmMHb48l8lKrFck+6Hw2IKnvfERsTHB
D1HrZJeabV4DKmJUv6PBh1SheoXfOe2rtei2txhInTyrXlyxeYLqokOHNcYEX3yRrNVXYWBI3aPJ
IgZMfWKMSEQAayR+AFNumrNgeJTwAhGPSWHnyQpyMzaTOOw8mbo33Wq0c167tTbaTIxS7ed8hbgb
mkd0a6d5fMWWAETYwEr6JfdsJW+LxLFQwj7LF8qh2qdQ/9eneF7ur/Mo7ich1Q5oj0/Renyim85x
AHikiRxq+2WHsblTgQ4ObeUO4O9Scaer4mW2d0Cd9izKj2L2clL2iFqoEoATHunwwfBs3dcyXJRw
2bZA8txyr27BN8wiT09TXOQfuTrDaE9gi1+7HwnqtRU6uc4twhmtn0hOeUmWZXxxngImM3UF+Y7y
2VhYOvlGA6pNO4BhnmUhPNIXPKYEmsKssv4e1bli3NOVOjHBipQQ5iUroVhAQKE+7McbDlHcLfwY
PvNyNOgAL1v5R0fbjgdF6dh0xHah5kdmgIZv8RGDr4Hn6k6of94nRErMcAeuUi1wL1L8q1HE5nUl
PITvneacrlnhIXcclUqwjDA4nv2FjkUIm4ZZdIDNJrOTj5N2V5pbzKsAmDH25B8upa7S55GmeUGg
5qOlDuX008ye1UyiUQu6egjeKbsEEpLlCuPhb0382KtAGqRni0XrI2cKoRFswAUUyaYCm3msq50K
v6akC9zIz0r40qvO1Drad47yrUV9q1jDiimuKDaCi5SP3TMxJ9ayKJ7ZdMndpWzZYRUguVgDJWD0
kHlyy9Cm3ApzgAIkAv4upFrH1PA+QoNrIzrNJ2eanKZZRdQBopsAHxFlfCWahjXVL6atqe5l46rt
FicyrPoY6I6sYCtGhw1/xegRlK+EUtLa+DCpWAsnm+0Sd65C5zx4MOKbNmQD2RjaY9lShapxwIHl
rdnts2zYRnMdhivmvQXVRtpINtk9pQ/UoSjeOdJ9/tbitFAuk+9YEpH6C92lRP1TeYSHxVNCX2Hq
JmWSswgxN/si6ei2Hhi7hTebPASHYBvfsR61eqPfDliFyB5jP7qjaTvuRJPcJMGxPl2BbwRlrSte
AKSKMfJk1WuLHue3cMmuNKFhNhcW9Dx1n0gMteub8hJv9rNg9uzaz8413cqTosYd/MCJwWlGQS9g
X54WmboxGgxsMNneolKGj5e3R4w7qhGOYIwobdFgufgSPrTv6YGnbb1Lpju9j4PbrPVHnK+KyuOJ
qYBMjwyCD7C5jW2C4+bDVNnSfYJCTbabdbmh5uYKVw1OWpwb1bq51Er9DC6av6FMBZPEWCRnmMOU
nzIVy69HXWfABXBRaC0TaRUz+wAC6GF6zBxUBpHqnqKrHnJs7cxwDSeqlwXc2oecP1+rF7Z66aO1
9UsKM18PhdQZoU+B8lxhWeW6zqSLpR/wDwNAm5INZPkWy1Kr2hnT/oRX0ImI/4lgLtv0oE/gHOQg
SJdas1LkK6G4NrDBdazkQAxCrq65Mn6jK0h5G0ZU8ga8pNtox1q86kWa9+VTKLPVuqkU2xTEkWbX
tgqra6JXL5KBq2O2yCrDw3VFK2f/O6YiIB+Li3Batziuj8lTMHjcKfVGkl4CK1tl0RXT7FWlrJQc
cf1RchSYd4yzCXZJWD03aYF+L03HuBm2J7o02CXHDvV+jaZuH86mjVX1qMV78XQl5IcK+Zh4Av6V
2W15DzvOzmR8+qp7jXnp2PT62ANT1wog6340ZFaqgiJIwDqLIVjCiBFrKXN8KPqUFYnoLb1T/TuN
4DbYDrrqSQ9sl5dlvJ8bc/NTxJpYp84MMuXjlPt5VZltaU2COceD/hIZ40JWUVijiEA44rHZ9Avl
EvJWnt/FTyvnp888K5wIgR4ocsXKOS1najDDc1CF8vVJGjA6sDEB0jzx1TokhMmjhxeul0BPN+4k
ggqUSxciz682PZoVMs5nqO05zH99rbL5bK9EbsDgSAvJjUEqo3SaQ75xBqRhHp7uRi5Jcdtxk12Q
6+hnGlMJqqmGM7rFvZ+Brx/dn59uvxl1KZ4iQnoQ1SddRYpFKaYDaDrtsmCXyM9wN3o7pJkPQz5a
+j5mj7Utb8XGCyHY0LIE0Yi7e7GSjGNLP1xA5xAvLd0V6kUPc0plc6IItgyOPkJQJyEESxdSdp3V
C6P2emHVJsQHLonk2B3iWTTidTi7vUV4q0+OToq/ZEA871cG5cTowrc/r6DN3x4jFbjcSGwldLZn
935Q1KIT4jo9oIHuiptO4/Mdo7gb4kcFPnQCeDDhQIYeFC90d3jSx0WjOZWwgl+rpF47rapqBz2n
Pblg+lKsszVwZ+uwfG8D9F/4lF0s3HyWIPDC0DQkRWIftj5te6lStZWWiDqVG8pf5Li2qbmkfIr0
Ko629FEA+aFFRK7NUYqv426fMraTowfBWBFfTIfQdpJe8FmMfbcLf5jBD7O4z6yHQrsRAXr1782w
piibqG5ieGl8B0srELcD8k9cVXuG9UHDL83meYKOlZFn4KUh39Xxmk4tnqCL9r4IvZPy41Tcqf0x
zPeivFfLbzqavXJpmkuJilvJuF1yxDrTlhjtVOvYy6icMHtUYSP1MTRmpxTCFG1his8TzncVopwT
3kt5eStX36s4cVsyI795ifhBbgERXuDZokPzjyOS3urJn25jnDAMTxyQ+UaY5Q2qI5yeDAzXJeVR
oF05bnR9stOptC1sQU4b5kKbmwaZmmKHvVtMiEishS55eec2xkb1XWN4nsD+Bquh8vJhpV3os3zm
W8xPlt6WihWyOK/HX3cCKW66WDcyCmQZueCVcfeX7wTWDegv2Q+AV9EJMp98LFDmTOrS0PGXe/HP
F3C2LxpSoSemxAXIt70braolRn2A3UxayzGORpfkZx+1zfN9mPEDCdkSsCzC81+/cDhOvVgIVATb
1EmEm0l7TYVsF+mlEzLh3TiUMpy63gokpolqOuZdAHp9Ed2YWmAHlISNa+theoGIWQbYpQqb6gZP
kIV04bl8duYgx0IkB53WVKEDn7MjhSZJozHRtYOi0xm6itkZWmFBScKbQM1LKzleCpNbDR4hAME8
duVXrYidGrV0x6hX6V2XrKK4nlVleeVW1VVXLk79Lvdd6IgIc466ufQRO7/gas9+yRcJ5eVJJXtz
eGlJ50lDC2NVgWRH8H9v3ZZ76vak04HPCLPbkE4JS3yT/IVyOyJaj4jkFwbAVCSqhPYHeZswgRja
BkTt3UhJlZ67DbC02Y/y0e9+GEZtt5hU/88PtpmRQBN+3mK5gb8+3Y5zP5+6k4rbKzO1FnmQJ74g
68QKF6blQ4Bmdc548H3HL+7t4jzXvHjOFhfB4YwMwLeN3tRZc8oaKk0R/FE9jNUqonqhb01hTzTe
QDhyOnAW9FYR9PVOpXqYg4wvU+5GootkFIts1+ouVNzPzxoRaDbXY6jkqJw61vnbjbZCyaWJ6xGX
p03wMlL1PdQ3LVXSRlpTosDoZlWC/PJaD5Ur4xJYrakMyaOTeO5Hp35rfiR3DPcrwG0lhkm7G5Rl
lV1c8sL9KmX+5ULPdoH+JAxVKnOh8jdAKfS/uofQwcLkFKwj7ZFkdaYiaqRknOOuLzOnR6Dpqe3e
aq5/v4Q+9+O4ZwZFXlhlDPp+Ig3IxqkBQtBppBx46T2dEs/oNpn5ZIprX1XtTriRQvQnbsn6OnZO
/9Euqt76R54vla8nA2gouG7KmLxykLSKyJMmr6g9Td6auIhdWPLnCoU5niAjYYhQwUbY+NRplv2i
t/q2xzUx8Gr5CpheaK5S7U1OH0MSENFrRKfXlwVkyN4bqYKAydmFSGEGeRG6MCmRU6HlT5mw4H3l
SRvtVWB9F95T9XZo1r14rYY4mYMv1bt3RXUzA/8L0/Nrx3/pqsf4kr5ZP6un/f2FVKbESPgIOM5e
Ij1oq3bK0xTYMfNHRrPKkYjJ0m5qNxN4suQqrZ4jZTNR+G61N7N5LfU3mf5s1zxIU+Um1J4FHfua
GyGiFtnbQEOStLZ7Zhir2mmyvdzYMhOMo8u+aUyuGL9G3bWOX1G+Uhg+QB6ggI+3sQBIGb4gJe64
Qccc8RwFFkeloy+D4Zdftf5gtIvpmxE+TdxEAx+vDvFPnlUblQ0x00O7zwbe9YQ5tjcgVqvokqXD
+XH2981CcAQlaZYZniXIQqVbYzU06SF5p5K0howxfm8Zl+vdjMNTWlTDWgzWTbqf8ILFoGQ5LHw7
XknYfHQ0IfY8ct/cBNldfD8pEDVsVdmVFzkuX4X8Kjoa3B5xNJjduH/dl9tKPomxPySE/IuRFNTa
yOrThPsXu5MtFjf6tNOCFzXzlPFxwlc0o7rJm6bMJT1hrpAJ4Hjq27C6S/y9wjGlHcCjaGTf2VGj
pE3AzBspI7grQNfTlCax9syNVTxXlCcHwr+8EzFnA1/WHZAK4hWXWt8Luu19isrvm6Q+FJNH+2aE
cd649Dtw6shI0hp4eI5B146KiDcdOqAWzXqfTnaguHroDeqVYTxpTCsfAmdclg/1gSlK8Xr2P21v
FSciYlin70zw5OVWo3uYhXNIL5N0iisDAU7efVfwD9Tp+M2a5bR+bevXXNoN4QvsO1lI7QD7VfQ4
wU14oI4u3E4y5TxgST1UCXG6CYaticn0CYaD4Rr1Qa3WQbtpt+o1JlrIzOi/J4hHfI9RbjrTiBVP
z6biNYQ8TrQUij0RMCgzFPLtBpGHrTnCbZ+7Fkj/FlpURCsr8mL1LifQaR7g0KQ3EYTK03CBwHee
Y/y1kumF0KBXJRRXZ0vEBMlkWILJErnF4oGj6EUJbanyNKoS3/otRtHcC4ugZcUV16bT8a3e0e46
SJRom+BHgE8n1jEX8rXzqbmP65o1vPT/iJH1jzP2p2yVcMKfjFJKD8o85Eexo30t17G/pvVlyF6x
VO+KV8T2briNTVdzQEZm6ZV8xfDRVlsXF/Ro5637v64GItTH1Bz+BWfhK1XMvGxjPT1I9DniFRMG
zfu0KG+s7+P3uXagZO/WLf3jxaVRMfWrbZlk4V+ffFZsVBjJDqZMSw+VZy4ZM9Exg2Aaw9xWxoLZ
bDnbKIjJSNzBN+M8rVzBL8yAfYoQoqCLuUwzZfpNiQ0mFvP5Fd7PAOKzEZyb9h0oLJUHGTX46ZiY
G1m7juD2Jj8S9XtiNXZC8JYZ75L87dT/G7LY8+jjr5tKwDarE2YfvLNN1JCEsDEqM6UeFN7Mo+bz
RyJp8Sp5K4m24NBkWSiepDsmfiLVItFWl8Xb2hzj/BQ8frqK89jVD3qxGa0U9w3pKYHTOq3EgUGX
4La5L75Z3zvwh/Xcaol/YAA8a9/Syp1477GpRaNr3sjPABtesCaFW4ROEXcb/CKWeWU3jwF30yaF
bHJbeI5CezBBvux7UPSl21k41dvJdc7cie78Gxz8s9LXpy92dqBHaVdaamakh+g9eCnXmRdfE5tA
79vrq2RxCRV1Xmn7++PQDRIZ0YE5r+71rRh3cuun2C6ZmwwDjVmvieCDvQRwITT4DE6Ok1z1FHsU
B+XJSMbE0a2tT9tL0dl5evvXxZiKoshUfHTmtX49+ORWr1srptYVr7MDkQkylGC09WfDMZYgxCYE
H5dS3EufeT5lX+utVgQ6N0DchNmi24uV3fsu81LCfbHOvVo75rtLaFfeki+WL7QIQFQ0UiB3nj1l
rRqFVmvCDJdgvJOoe1urRLoGwj2zcpIVYyr0Dg7JFayTZoHjOvKA3VDa/o8KhUw+/hiznSR9h3xh
tStBcQgETpmLNL8E4tGoyKM2Qer1JR6QS1w52pvES3aRw7PrDt2rpW1UaXuozVs9mInSPvEA05DN
UaUOLbPagxAF3Rs5fJEotinTRHC17KlEe1Lw9J2anBU2Mf2v67G9CdrrrN+ZuYb/HJ8wvgvLeFNj
3KuDpk0JnXzLNdVrLIMmEvD8qVL6tYQ4s2ke1VJ3epGR4VR2IvVeEks7G96n9hvW0YHP9Z424wkw
eIFBB+9b8J6Hq5Oc2LJpX55AOUe+zKtP43/MC/K8UBicrb4gHnJBttLs8MEalnaWisNNARZFo+LL
zNZpP+ywVkV5fEo42XfF0+lJ0W1gA7VKjnXVNbeJ9oZDlr+OyjVU4Ivx6xd7w89X+BHf/nS6xoNk
hqlcZAeBYdfXnpj+NLzIIhPgGkbgbt+u0tcQHz59iYmTYt413bMeYbOy8mmiAyVFsGmnGutnFZqS
nY7MkLtS2wEJXpgQpKtZbvv7BPFcGvNxUymUgarBIZde+Nlp0YkSvm5hkBww6i4zMFDWd5qCMI3y
D3V6L+ImsTQkWEX0N+yKmM0gI7QlDS/jNbYq2JwaTDtiXealj8jX24ehtyt0n7czrylaMAzAGtML
Ojjkj4xD3TCMHSnXnXSPNRrmcavGupBEfqhmz84e3BuIu1Do6XPq++s2VRtZin+IGR8sJrXvJJdE
F7U6GUK1xBObpMLhDPf8wp2SLQarF2cmz+cn/rqpP13AWQFAbPRAaIHwHETSZwhS6G4zr1yXi3CB
jrRWr2NIyP4dqcPJO6UI/iEgPrNIo2GRELRqjoxvM73ki4ZI89P83Z05e9pabMSmEXNhSLct1ElM
x+D0EawU5Jov1bqiWmwzaRi4l1RL54WIT7fkLB7I/UJtG4VnQjuKflFMbwPVN+MCAG4rIXHE6FVs
rlMD005AzXNvxBfs/DG5ig8GPQRYt5M74ThLU86vjiqikuD0fe6746Z78nzabWWNtPmFHt3v35Dz
YbtPV352FEhmlQBy5p4Nt7Svsv24bt58zcFWhp3fY37iW3Usd5dkrV/lwpqkSiKVt7l0cH7W0ggd
4kTTWcSgSK5kx1gUt2mxVqzncHhoC8R327bdd7xtyiFTUZJ4Btrc1BbvfN/1cZnsdjSHynirms8x
mhXtRrbYTBxRXv/+Bn0VoswCexHvG4zGPjUglaEbdQXns8OMiFmzmEwcyTc+UpWE4ythiilWlyp9
YlwpZ5aR5kzjyhjWXbnJ6DuzK0jh3DO7dF1n8p6PB/fzdZ29habWJ3mJN+9hup6ekBPMo/3lwvgu
CFvKcKOOUnSeZZKA9dr1C2yVE6AqQk96cnq+RqpxyUPzy40Jd8gZjGGQFJ7L/YOkNeqo4SXwvw1e
tVdWbAy9h05U2bceuvINQiP616dHUo7F75/S+RTax91gckpB8YQtLLMzv26KejOHdHGVHaIHRjfo
8ST7+gdT6HoOc3EloDNC801RnPF5xPeWJ5UrnPHCeum7tbwS8n01HutkM03rRLwp5WXMXxUcJr7y
7josPiIJkMH9gPXrhf38XDfx6dLnZO6nY7UerX6SNC7d/9a7AizsDPsvxPdo/LzwWbuCnoW1Hm2q
eYTgZRCu0fa1cA5KRweedW+5l26m9OUO//PdPItFarXJu8wvM/J7eYNM7ErDhWOwExgiAJ9/RPig
AusM15a1IFvsyOzbFS8EDIPIy+6RDdICmUVPd1p4HSCWI+GngbObmEOkMPSi3gn+NuzhIHrIFFDh
lqAnWKxoHZzcp6Vqi8EiVLwpuDLfgnGla+6pWgS9iw9FPNjqA2ImSuPAJgs+GTjOAhlhJtOrwxcK
4ZFAxuohe0TCFDDTPyxPwjL0tw0d9ASc9n3YQRoavJD2HWP7N1Xv8WsB9SUvusNHd5vRWmICRV3V
4YrIrxCZ+MNy1CmFldSvm/qY5wc8L7AurxUup7uhERjfYkJJypY7EAHLGeopvEngKpptgGRcqL9Z
ymPHPNkoHAbkS9Nw2/broriwmL58B+lW00dQNQUVzllw0Cr6qet8YjSNeVGEa8v6pj9SaXH0dVvb
M2HhXafAtZmbqJeAT1/l5nOr/F8ffrYlDabix0PDh8frej0sle343YidYJMfBcjuNj7SMwEORwQc
hzq3jpeMzVzYB76KUX++hLMQwM+sKQjHPDsgdwyt6wHHloaiBdbESr8Qh3UVbuRwE2iPg3l1ApPn
HwT/qRkXnN7EdcDqXhUozuBCmHaO9Zs4vlEZnMJLVm/3fXboBsv5/RWrX+Ri3DQUxQjuvwDBqc0o
R1KWZQc0Qm60n1zF1ejZF1eycgyn16A81CRSptcxOtt7IfgxHKmAWRtzbQ33XKSSjHpGkUuboHie
EMZQ/hyY+bNPVNBjp2B4tfzW+wcj8lrNCfsVZePffwd53l3PA6+fvoMxf8eftrBTOFi+b8XZweS9
R4UXOsmmFBD+rxN526l7UQOHtg6gw9WOhn64sPftQ+Dkt/yfxxLb6O75hE7x1C2G0//fG/Gv+2uc
VeHSsG0/sKeH8pX80gDuhToaz3Iyuq11H9Uuk58D1m/MSQIf4oi6cG++qMX9/HyNecX+dG9aq9LC
JCGvU3d8fvYy7OPOjsk4EzdW1zIRXxo8DxXQPyf1HfGo3Aq3+kJ9DClOslv5WzG6LvsdzrYTcU68
zB4vXOC8mZ8/PA5tg4mb2Xfp/NgWmrDRwjbKaKL1rvlO3UoOV2O16dX7Sfa0bGeUnoQDeowewitP
DvLcTp3nYOrASYO1AZZF2ArPsfZYoBQrFuO4rFt3vNTr++rNnpV8aPBBbHxiXeogTLo25zJHbP4W
sneiSaa5HB5ysGBwUO2YfbzFf1TNZ4U7JSvqBKqA/sikjO7qzcrABsQBCJxDQBluzcItzIXwo8I/
l6m2S5Ns0kd199Nt1eZmLiEumedZRGIJkupHHdcLenJlGJvcvxXDtV/fFPKOXWQKt0xzTdqD+S6h
JBE3frqv1C21TEMk9DjOmNqR3h8xiIND6NBfD7ROlpN1azGobs5fbXZBHJcIiyz/ik5mRqzMWEu6
kWXmUm1GJGttEZwWGPBxVFHzrv09YCddWGTlbVopdtR4g2SfEO4w6zcy2vqOdnvAa53TWl8UR+Mt
NZxMWwXa2hqxtV0Bzd7EtziWPsEssgZnHFbV5LImZW0ZsQb6VQ9IJkZ/8Q01uZ4CL9pXOkPguJfG
uPrF460yPPeMrRUL3rWxdSVh+fvV/OUB+LNg7ewAlMwkH/MTBTU4ZS6+j3M3X1NX7P4ATtLWrlxE
55j1wfTAYjO+uVRF/DJf+PkCzg7BxLSqJB7mC+hsc46aEHogDe+WapHZEMFb41YW3iyvc2UmBsPB
4yYN+BIGx0p4bgsH+ejvb8lXASYqNia0LQb6aNWerURm4pSoSqZ0zmC08i4ej7FILCC7ETWuderG
RxzdkHi8G6dvbf425NfQl/TGUxx9RUU6daD2X7ikLzbFXy7pLOb1rcE0h0akzEzdULliSEY9fUta
avcdOfJEmpXT8MY6QMKR0PH91wpPE4tWF+wA9KeYkulemC7h/fotza+VRoD8KNz9/iq/Wku/XOWn
MDhQfIKNuTodIOlz5el+Ehzc+nysAjscnrPIK3VIBxvhtPk3rN2/2PJ++nxm8n49Oqq4C6u25fNR
4gL0PJH+etW3E4im2ZcG98zFDBBCsj8yIoSQ8ola5ouKb+nFNXROv5uTFB3NmUl10pxxo2evlVmP
VeefOmrj+bNCnBT71+Zw33RXScoo5KortmJ7Jb50u9DV9hUAAtWDezXtwYTL8r5rl/p0k8X3QNHz
aMdIcVJvMPSNXKSd33//1L56AcFmqypKC7L1Tz0FNaESCFk7PlSa3ZQP+bjFs5aRC+ZU4ifkhIwB
izEzzVt0KgEiKegxI1aLYFzW6QkPCvph9t91/v/9Ov5H8Fbc/LXvN//1n/z5tSjn4diwPfvjf+2i
17poivf2P+e/9q9f+/Uv/dd1+ZYf2/rtrd29lOe/+ctf5N//+/Pdl/bllz9Ayo3wb+ze6tPhrenS
9uNDuNL5N//dH/7x9vGv3J3Kt3/++Vp0OTZ3h7cgKvI///7R+sc//6SL8NPzmf/9v3+4f8n4e8eX
KG//WL2lb/nL//rj/zSvbzng/fyPl/zHH3dUA9qX/I8fL384XR6+fPpn316a9p9/Cuo/TOnDYozD
n+EPZMh//jG8ffxIUv+BNJohVUlH42+JOusyL+o25K8Z/yCixpsFQIJGXYDJhD//aIru42eq+A+8
g0DIY4Srwaz48//doF8e5X8/2j/Id28Kvkrzzz8/Bhv++6QHAcqgOvsqb4bFQQ+v/dfXdBqzMcoK
Egt5PpRF5jD0smNMUvblnTn/Z+xk+qvYArgff/z4gZHExonuBj+u5eiuGSKIc0bb1stS64MrrLT+
+iHyf34vF8W//y09QaqUtPlk4zPwWhgRHhPB0N4YFPK8qSfzUU5gJ6JWj+60QoNSMqUQOPzYxKQh
T556saxsQSElqKvpe1gNp+9VINwMte7/yGU6XJXGQGORlAhZGzZdprTkVKb6kBfvqabimTRkgifL
gfAmivHuVJjja991j0bV5i/6gDg+xYvnuaxTkVycYlmS6y9jEpGFyDlij7IDUK9pUPPSSDoYxlhe
JSpnYjT/Z2pdtSub24/fbzQj3qmnYffxp49fUtJAX829O9RlmvHXr2WN1Hn4/gruX/+sKMHdHOaP
+fgrKROPPy3gv5//z8+bvswvEfP/pe68miS3tST8i6ClB/Fa3raZrjYzL4hpM/QESYAAiV+/yZJ0
p1XTO703NjZiN0IhqboMyxAgcE7mlwh1x3mIzB8GECuoiNDk/vMH9/zWr0mU7SBaFVcRFw+BKJKH
hMcGTaii2amyyG9g8GjmWSWLV35bqCB+ycMRympdBddNh8jpomhb8Kl8+UDb/HR+YFs4d/VY6QcD
MNiqZL7d+V3pXROhetAxWfgy/nB7WryGfinmrIqh7yBIQPXHblyVTsPuhyp8OD+i5NktWLHkocqz
dBVzw3fSpM21x2ILvqSpX2KLNNU4f43qLoeQ0Btv/LhgW1LIaMXipEcDw/96fltqCK+ayOjHKkSq
nM81EF1ZSK8Gg5ZbhwCg5679+wOMfEZzldw6IzxzOJeg0x8KfioL+nw+GteI82kG8hjk3bhs+8zB
NOzpq6bEftFWZfGcs2J2/giWogCep1zdFh3s06zi7bqNrT4FCqWV6WvQrr+rla+fggyavcjJyb7M
eiyndFtiy5yYe2gqm7VC8APM7vaQyNweukTZAwTB72+e7zg/pGJvkV/0WJv//YCfz8yHAt2q823f
G27Kxm03f/0t9Kd7zv8+P1NaV88mG/Hy50v/PPrF34pBp4vabYL5zzvev+75r7FhBa77bfPXYf58
wMXnGEcSgkzDkCHy68f9+ZHO/0cbmRx6vvn55zQNvqYuZFBxIKKdX5hDWLT8ik7/ikfCrs433bS6
5mEO9mdThujPTnd0BPnfioX14uLBWD3V+7CG6/D84D//bTn6cbROdj9f9Pw0ZNchAIqgG3I+0Pne
8x2Bp0AfcBFn8a938fM4jRzuEU5jtz//dH56nTpi6RQ8mJ/v+PmSKvfzA1XF6uIJ5xev3eyrDYGe
N3CyfVKkxtTwz4kjcsEW9MLpcgTyP5A9F9UptBdG7A+mkmVKsYDz0KAGlwpuBXh1kYKUaezh8sIP
D65DEWV2/l+hFG7zDh5yIncCI0Zc5SG6wkPK0X+gSXSQnvVicFvwxPOjeYalTRmTePXnIc5/rHIO
KIqD36JKgKbw1Xg9GKe8RzwB2suGxIcsqsv7zFPA1ful2Z3vLXOvWAy4FGzs9GBCMpg8HGHQTcdN
r5g8G4lii/PNLi4hGYmQv3q+Ofqx2ScJVIPnV+aYx6/E6Hw938JQolB9olM9HTVyJAOr+L60NfoF
bTz5Ull1d77PK8QBFN3q5nwrNua1LdDyP9/SQwM2bqKT/flm0HMYdRoZbc43TVJMyEHsrqLcpAiA
J+LQIRDOqwt2ohYtao1iWixF+uX8J8aDb4zWHuyBuM9J+gK6gBJ22Ommn5Y5cFZQFZ0fm+vWg31R
GjA08WrQ/7Ndw3FlcqabJHXCq76nX85P7eqgudOwlOvaOnDIuFjGw8Nze74zqpyXQdvueH4dYFwF
rowEjefze6Aa+QeIQIRef3q7tkRFlzjQElHDTqzvgMJp4OJFFTH4rDN4wRvHVXRCPwIEAi7WVMK4
1KvCglgyqkEOcmkTQczUikWbY/7Vsa6OipTw2eBWnPjFCT2X8w0x/UX4/uOoGoRCnh9NBZnrRNeb
852pjMM1+9dryaSqjkPVPYe20ifmtMUpBRehpohL/Nfr8Ly+81z5zINKb4GQncJ4iDmJqvlhja5f
7eBuA4/QJ6eNYUQZqDz0njVHWkNbm6tOf0sSLI6mh0YxdrQVuMx3dVtmG6f1hs0wDN2XKK7gBJ4e
Etag6LlWfsc1tMQqzkB81STRXkbo0BoTyl1bJDlM1KAhjaNgLy4d9wEE2U8qgU6ABF27r8Ysu65H
6At0p80LrKCsC+MXoVPoRkVkrwcd0J1TeiiM52H3WAbyykyvJavuBese9xQHPnouIzz4bsL5bSgs
kFfTa+TYiI6x13/zDShFngtPsIrITZbgU8PLB6ChhL2zqXl3hUXl0/lWOipzkyFzwyui5j42FlAA
2Mid6ZbLrLi/7YEMn53XSf8Lex78UvjncrPzj03Sf7l5+r+4JQqxA/iPv3cUH2yJKvHPvc70+L/2
OshV/cNnsc8wpkHUPHvc/97rUO+PGFwk2BwodEL478+9juv/MbnC/qw2wgsxCfH/3utgjwRzDe5G
VzSIPUSY//3W/hubnQvpGDDg2E7F2Dph9Yti0i+WC6fIxEjg8z7poAJZUAqQVzSAYe6RByYHzkx9
ldGDMTHo2Ul8/+6L+mDp7U7Fs3dbrV+OflFcG3zttmiWDicGuij96uThMuiSXZjf00LNB6EOJLAz
A6g+onUWXdA/dRlaIEXxWZkR3/Vv38jFlbznjedlJhhO/jUaHksg0Z0ZAmAQhuZsRvrnSPpH8eD9
juNCJYgvHarEAO6KSSMWYIk+vZt3PYSsc+oW4JLxlG/jHTw/AL9AeHf05xCpr5rjZ7LMX7/mi+Nd
bHBkk/bYUON4IT6du2B7dybW49fgJVjhArfnV+0nyu3p6/rH73pxwIvyEkDINXbrxp6gW0ZeIBok
5C5Ek+ST02d6md8d5uL08ZzElAXX4wms6xWZBUv01oNtMAvXKJFfm0d3+z884MVpgmJKU2UWB4yO
+qDvcuhZESI9C3/A8zwHKfOzDzjpjH73Aaf7350orcN61IHT6URB4xOc9WgOWNkWyQNIkpz4AcHG
fJqB67sX69pfzs+LCvMYD5WApWQ4VUP80nUe+gkF0HidZgeRoA8YpHtHpz3ythAV16AA7QNx4PIQ
S7EOlGKH3bhy2Dted9V2MdJ0lAA2NK1vdAecdFG/jTUaiDq+TWm9cTxv6bbA9YgA+mqSyL2f0Osw
qdDAzeHUjgBBQD2iIvJ+jKDw73oQsKLUWfuGlet67F503T04VbBF7XUe9/G3uu02nWu/Z8wiNbdt
nhsuD4KKJ+EpZ+nJaBkmUIJUUr7yKk8XXgExUATeA6lgK5a02TjYtRyrgSGpaxgRcpC+QOa5q/z2
KPvgXvh8V9fRjQf+E7qBh3T0Fqq0R0HYU6myJ58hj0lW3Mxk6mwD6SLkpHplCX+hA+KFBiK/55L/
iFxeraII2jrYgLdpYubRGHozU+ThKkoHRFymWEQ03qRAAOgrFmg8EZ/PZQ1vcJ2l2x4xLLNuiBd1
Iptl44LVa7oUUEE4qfxCbMYgBUuiTyf8MGxcTo+luJsPCUhW1a2KBHJ0TXmQ3Ht0sxQBB9BNxsI7
JJHdK2iHmYdgv7F31i4dvoVN+iVXTQPLoj6pOE5mdQdnTd+kz4N1oNDXcsF4DKS5n34dmF2ZnL32
VXOXa3UsqXnBJ0fJVrQ7lkM3UMnmOm39Q5Y4kFAEEIJlCvoiMd71nj40/mRWF29j9s3yPX4FlSZv
mULSk8KlydJNw8ZdAD1PBedcBvzTzFiy8ke+bYbgLjEjOrMxnDrWuy5cGNm9DJ7ukjdXaQ08TmuH
t8JFI4e3EWL1+hAZqOh/ITUin9E0de7ZSJEDOVL9SDq/X4AiDrJLQSHbRz0LXNRsSxMRbUNKYOly
DWgvQ4+TtenJqnMEcB1968ysBKMpzkcByG/dzKQzlKt2sqUB41nvDKvWKIzc+jUqdE77lRggOtPW
uxYd20e+eEBb91CCjBanzmNikb/InBRmqhqNRk62dQuditXm0UrM5TVwYKWDrWY3ZPBJ0qNse7pN
GuiaAw9xYTRU3rzwCXKXgdIUNIUXsWsBLozvoNjb+oVcJEQ08Pr12KnzYMbYzuGZBWnMeyZOcM1T
tBNTKJVyLuXBetE9MpebZZozkFKT5Br2jYc+AZtorKLXSLjQNrBlM5hnhpNsnoydi7iQdBtTeyBh
u/SdfCOpRlyzA4hP2UObXkP0Wobum+fYQ9oZcDg9OzcJXTYkRmJmksB/HTSg8IUSUkvfYslM2u/N
6N+U1H9tfciloxBMx05UkKSxeSqqp9Exb5pBtylI+cTyFnF2+fiQK10tOrhQl1WoHiR8KQvV+2+h
AhSxZg3ayy6/Nol9yFR2YjrKNp2uABWjIwM4wCm+SdJ/J619lBwGscKEZO8OGmjn4p4PqV3R5MdA
kmrVhikYotLhC6fL6ivrpQL028Fcl054tD6gLU5VqLtPrk+/rKcurrsXfTjByriMvel6cYD2DGGD
LeCikJPfTaCFYsG2nyllP7zQo2cAySfWtlhB/vMCVVQqs70xiAoOJKRfEXrhZXwAp+wTi9qv69Tp
k8G+GKAVxCKU3v55oGyklNi8G06uSvaD2Tvm2cfJNWiI05JqHTkHHlXrMewWn3yl/9Tz/LVWe3fg
izVGoT1ncJXr4BI8LiVM290mXE+qss86zR+vCt8d6WJx4cajpJAOOVjN+ICKrrJbPXuBumFCsPA9
CjOfrS5+WfRefKcXq4u4yRzT22Y6ILwU6K0PsPoxeGPq9ecaxI9WMu8+3MWSoi+KnPgkc07jDhr2
dbJTyEsBOHUGzTk8jb//0T48K8EvR1SgH/5qE5DSzWhX4ayMysc+upFYqrj8y++P8fHPFSOMGv5v
CJ8vMZ3cCSt4xsbhhNg4aKQaRJCCcLN0sYjHTLT4lNbx0aIsmuD8CIfE3u8smX23FlR52nHTOsNp
UkJMuIxkWawDdK2nYC//s5XuNHAvV57vj3ZxbsBoYX1cx3C0a72IdvnX4IHCSKQ37hfYKsAjX4iV
ecygGlqX68+GgvfRoHt/9IuzJSK5GOOSDafyEO2ghlvSq/Jrd3LhjEgX0QmdpRawJHMNTg0IvzPv
EwHcP+UMf475CGp2bM5DEJqmluj7Zbc2HAXctnRPQSubOWI7tn5SPbpevy21geFA6esxam5/f0J9
NHe/P+jlJo1lpXI0SkWFzGZKZ3M5fnLKfjQs3h/hYg7tBy8kVdeOJ+qpbxZiMG1g/emxBP79J7kw
Ifz6/V3MmU2S6rHO8VGGlbsKllgFLoojxeA4Z5bsIODefrY1+/Anm3w0YIqFnnOWNL4bHSaJa1IR
hc/WwjPl5FhM37ThVQjqsVL3HRj1n3zGjybP6N0BLy61qd8kXZEVLk5RfWh3wx72rhMA5v8NCPKH
Y/HdoS4usrz34sTWmXuqPODwi8SRoM3QrSs1SooerAoGXAgx+NCOEO/TeJWP9qDvPuilTSwtudM1
6eicavAV5vkcqke2bRbR7ZT6JXbZMkYOVgqz8SzZ6mV3Fa7t2kGwkQLZ6bOJ4TzyfpmWfn4VU83s
/cgcxzrqHMbsydn5q3QuAA6ja7br5uPmU+LgJ6eUfzEgg0YEoS19bPbLBUkWwPEsh40FP35b76d4
UKTGYyZChQg/+WeGmg9LNu+/9YuxmsIuSI2LIaResEF8gCN5xieAr3ON/IyVBfeIfLbEmibV3323
F6O2U0YpanGaIQ39AWteJHsssiWcQ92yRSYjMjCRwVrcoaxy8/uxdPZC/npkqDfg6wNr8ty5eDd4
o2GMcyWwxpLLbnu2W93g4Nvoe3I1iY/hXz2Wcl7MFd7ICOzXrPsCBzxyxosVLrS76rF9/OQdeR+f
9T/f0sViTOsxtoNv3VPKxh9OClRgbVUyH+UsYAuMQ3hGfRfJe0nWQLUZHSNqonWps36ekvAutO6y
rYG+MArQs8JDaKg1NH5N4M0fhuxbDxnumKa7NO42cUhAGPO3TgqJRRT1+9Hj32O/OVWN2XVNOaUV
FuO6TvtgBmPXHbp34Spl3MBb3YXb2EPCZpPBLlUiB3rduESCmR3yZaKhDElr8uJ7FOB8Bc6okybA
JQTon1du4v/IerR5uxKNBSH2RRkEc6+o5bDoVZasa16zq7R0b+tKHMIyepAeeUJXZaHq8qo0HPNP
z4Jl4Y5y5ZUC3I1M1UdXlxggpRbbIgX9w8d2unfym6EjA8gwebQKo+KW+wPizwRsAzymz85oycLX
Hr6nEdFsKH280RGlh2rQahZTCgMWmh6LNBuexn5E+7+HGiAcXWCWmURqWB4iKTdzCoARglfCga3s
Bxg3xpC7CA4j1SzSMJaI8qsrukNS2wRIDSSQUAnFpKkVDKwJsB75KHcFtLNoak1c9RIy4+q6LOnR
8AjRfqWE9TiCdWDgkdlp2fu7QME7VNQWnfIMzGe0feQyTlwAugXSyLyenZSEdHd0wjUVnZ2HFg8o
fFTWFY8eGjS72Ege3NYrZ0Po9q91j0IGdvf5As22foneU/piwqjeZAPUNUQzudCDuh4olJHB8Mp5
hSCukL9q7e7k6B+VAhc4TaCQreEsGov0sUF4b9i7oJMRrLb7op218M/Cj21hfsgykIERsFJ6njuL
EhgZUbZrBgs1bQI/TeuHC+lSlGr0lDgusbtOh/Y6DeseqfWjO1OT/AdOdwaajTRL3WKjrlseoS07
jvjxwMBuUwchcgplOeoO7rIOwCGrJWzZ2Lh3mzRt6qumG1CIEaReRQ74ai2EMZmfw0TAe5QTTK/n
vkYQCCGowbgtqmeN6YaZ9lFD5JAcRyq7oqU3ziiqgTPac2iXfaxPLb6cGcmw21b6tkvMSxG3asGc
2l2QvkCAnS9uitA5ZB2/KXAN98bsKKn92kbIpesq4S6yWJ/qFKmZnm3wkXwHwSXZDatR+WpF185+
P998uJk469f+mgEvltue7YwiAy6y5cFdwV69gVoAYc4gLE6r+3bDv//+gNNcfjnjUsjrkI8URmAD
XUxvXVKFTLPWO3VeNMsI2BPu8++P8FERGb0NyIXg18aVLL5Yw8eu5Z6IQnuaoATDIgBtxG6irVnB
DbH/DJHy4dHCCaXoh0jzQdbMPxcGcdQYp6aDjy8Qe9ml3RTzHvvLZA6GyN91+f+FVuj/N/ln6MKB
ju2lH4I1CrUlUvXe/ey/9D4hXWiat05BAQqQFUSg7zWfH77W331Rh/3hMogsw780m1jf/N0XxV0Q
tkfTjwkcETSf/+qLus4fQJ9ThyFEB97Qc8v0r7Yo7vLAKYLnCkTNqRIV/1tt0bON6OcA+eWtX569
LJEwe/QBItmqfQoVJHXfKl3NAtRaCfDBLvK46MIzMDIifOS+TVawO7IOVwGU7ech35VihoJtQOcK
MMdiQ18KrNucLSDEbXsTwbnBpsSOoNxQ+xj3gEy+ZhruR0ysmXppg1s3OPDkpDkaAwskiLoFkuC+
Z+kdXK6kv6LNDnwcGd2I+BDkN1oi9fdG72HDREy7HMBdreE+2ruArXgZ5FxQESAiBdM+hfQdwhWn
eEbrhXN4Fx/C7FqQtwJ5k3B2dZAlSAZnNNyc5bHKbwK9jdyV5vtQLKP6NISzAgX1dkHyjddtUwAj
NJoQQJm5HNTc/ks13qX+yToQHj669psutjQ9crmpFIKH9olZd3gdzAHNJi/XITugCzKz5QMDNAzr
uwFK1ethXEfZKgivU3ZwzRJBnrLZDOnON8dR3yByQfIF1k5WfyViVeJS78ClD+cHmXF/Q/Wms0+L
MNmQYTf9I1YW5qvhti9OmCJmJN9DoVKHV11w18o7Xh5zIPLDeV4s0xjiohn0JMA/wwQzRruObGgD
4tyxcVcg4bfpnyaof2se+Vgs8X9QBhFjf/RfqyDWb6JLMlyF/lSZT1Ly6Ql/Dvcg+oNiRokY6I2Y
Us7j9s/RDuH25JKECcFDDAsUoD8He+BD0x0yF5uCaSN0lon/NdgD9w9kSqG+54MLBuUM/bcE3yyc
dnI/BzuugzC4ByEyT6GGAKvlcosLDVpBuVSTJs+xZONlGX9CAg8Y86QMEIfAbN1A0Rnpo7VihG/Y
Sb54ftGtW9Bj54MEloPEyl/04WhmPWt75OwiBaKpJU7uhoerqnB/eAF4spEd5DrMWL5ogUtd5amv
drHxYWZvQ7vXZQiXdV4l60TqCmhyliDatm6Ke1uAVNxZggCrtoRn2SYSTvys3A3caRZjl8Lf5+tm
HtuRrituzTyAxmllJDenmgb6hxlJOucFh/k1oi0WzCNZtTpr94M2+WIwzF94Q8YWE9t1RoWiP5iW
mAdiElVwo6KoMnQjAngd/YItImbAPERAX0lTMJ04w5QS25otMoOuVzhMLEMPfEasbcttobQ/80aG
PZsPvw8lhqJ1VMJt4+fFCurWcalZCi2wA418F2BaFRnY+nFOzUr4UFRFUYWCJ1FPgiJto/UMv8HH
BAaoscMqklatNCJrlz6iotZNjq8tVEF4hCfKzoKkHa/7qMciXyDlIu4A7K7KErH2cTTcCB3hR7KM
LrIkeGF5yZeBU+orF9UkWPjqEs3FEWkD2KXMMid5afSYLWSXP5YChmKXZNugTRE+JVFk4jqGEM2P
S6Tw0GalfSWXLkffNgtDsshS2SAvMkLIkYeVcM4DwNfg+TDYWQBUnRRjuhCCdwv0DgEWD3B1iLwM
Pe54QE87bJFIkxr7VQq3gmA4a4MTaj/DUY11fBPKQCCxoxmcYyWjMZqVPOhWFcnoDVpBotiLMnWX
kNFAd9jtWhwF14m++BpSZjZF4tId3FvB1yGvkyO6r85aIvH86+C1oFbJvNIULOE8W7u1Gr+QguGP
3cCf+rHDTImTClc5DRIufsMyX0kw3r6JTpa3osjC687rEaAQtaaZja6uEF1Zi2BnuGErmkGS6hsv
uRJNEaqZW7AYAX8EwWJ97+2TJnW+mKpNjw6qotsWIvWbsa1z4O6q5If1NRDHmYImrhBFeXK4U5+8
KkaYQm7AneRxcshH3+xJjdAuxkegH7FyT64cYYdreEOQa0RCr0cjWQkMJhcAUsfP43lQVs11UXvh
NvTbEZkjClZieERglR35XV8izkPlSFwxBPGo2gfk3LXdCL1tmApEi/NaHFnVRteFcugA72baHWpH
g2mnjG/e/MLBfrJG3mFCyvam0XG9HhsfsTJdrvonyovylkRp+ciR8Q6eDLrYx2FMhq0AC3JleQsi
uuQ0+xHLZLglaHrfxCoEKTcKEcuNfdKaJmX/1lQAlHBwkm4dm6OPCsEA3BNkkN6upxr8OiNzcmxY
n7y4BCauWBu1irXMAWr1KsCp3FDDQwuFqq7ntmyaBFiUEBGTiNW+ZVEK/gINEWBeZ7Q+wCU+fPEG
FDFAbOhsthiKIr0xuYhuCgw0IJMi/5aWkqxkndPbPE+rNydU0PWOqcIRod4xT3nFgMszwfhURgKh
j1EeuwC5Jka+kiBSL9pkBAk5hfutSAacTH6bSVQKitgAqFpF1XLwewN5AaZpbEI7062izNHNLAky
/b3xSwUXg42771nUxxYKENOAzuYAyDua5ptXeeUyLoP2tcD+YZZ0mRDALMsKOIzc/ZKUnX4t8zjE
qo3xldE+ZHEtBgqSEISonG2Zcr4UVvR64UZpbBZ94kHkyyRiHUkOPcboiGNUkHZRaz1cMYycfduG
4BcR5ICj0ASLGlXewAETyuh1laR0wwKd+fM4ripEiIXpbe9aezvaARHxGeaOQ23Rk6DVOMbbIhEt
hkaD9MNIhRnaQqrcuqOLkl2VaDbzEfbrYUYn0R0OFSARvY4awImFSR+Gjrrf+5D7KwEpz4Y1ARZA
Q5Z2m0qXzirStNo1IgYrlrYG1tKyFrs0cMPjCMUE0shL5KYWcUbAB5nUg6RXzpw4yKZD2SkCElnW
ySpjsV5IFWBKzaASARk3ZqrGUg+FkFZovmqjESUKv3O+2CpL5rrpsCAdan4/uD7IiS466U8yCPTe
ahn9aEo7bjuoZx89E4t9nkYjrhzEvUlLWKGAWK6HZ3SP9B1nBZTqTdmLpZCw8KIU50zERhLkwMIw
+g1jqPuKe8pX2VgMrGRkN20C0QRz2wGnfEbELo+1e9OaGhhzKrhZ+JksgzlTDB4u1NGybekmgJGa
DA6YHMrfTUGaFPFE8GEEg8ju3ApRKhxu/RdFEopepNeVS5kLdmBFnB+ztqRPrfILiDg4ClRQSz1V
uVXdLGtpDlkU4rbSKpWgF8blm/JCu8aYCDd1rDSCGJq+h7JCyRrOJXht+xJhjGVfik3mx3adBUws
ba7UvA8R/cBN4iKNo8mzYO5XebQhFfhVdSDDLw4WKw9NiKjADKLoyfgCK5MTc37VkAjh6I30gm5S
PiOJaUwSpCt4RRgsQ5xlK0fZHK7QDnx+6brJtTOEiJETGDOpihpvHmqBvEhtvGFVVz35oYpY36gu
pockrxA4azoHxN04K3AKAO4OX3lApivOOLkYGuzoZwjodY4qAEImKId4BTcAuymABRkgmBmB/JOd
i3V9yOrqMGJveAhUh5oc8xJsOQoHl/d1Dx5HtsBAgdS6oA2WJLXX1usCp2cHwdLInq3bZQDBhVFz
3bew/gnFtcbJU7rBxs09kLlbCOCTOSJFeiSgoTwJH7jksZqRlvRTgMuAmptT9tErFkzJN4xfXExl
UuQLJoui2lt8V3JZ9RbfkzuK8YqEwjyaPIX8CyoxCxhjB3XbEnMFRDGkS4Ediw0F7ylWhUAGmBsg
Er6PXbPmfsJQtuOD8pe8LHOQn5wSwQGWhMmdbZ5r/gNj5AjnBU554LYBd7bYWgY5HCgZtEAgVbQv
/RCswg7ynbDExhJGZCuuJOAuRt51zUMe3+vkjmK/22V7VJXnNU6qZtiN9E2mX1wvwxzH5lyUiwKg
YKuPOo+usu5WNneCRRsWdS+ph+hKrN5x5duSADlHEtRTsTHO3ajRMobBICDtDcbUdmzLR7Sa76uw
31PlQvzbnNomvKdduR6RJcUTu5T2pY3XBTbfrkFdzCH1N+HIpy5osWJSp64w3TrIR9jdqmD4GoOh
ZBkqmy5ENvzOyQp/HzUNcJPKz/hBef0dZKObvAOVlDTQBuQDyvquefMG0y14PdL7QrXtmyqzVYl5
O+begCQDPS5NSq+9lNQz1ship+QI2Umb2bVJY0wZiQ8IUh6qaFbVuT8sMlhdlmFTnrIoL5+zoK9W
JgtdVLA1Kr0VfJlVyb/FHM3JJqOvfmVuGlwA5z0sd3N0DhA+MzzGfn+jKiRm2LFkX3pI/AFgUKBu
024cV7aNFyxLwmMpaHKrnARRZAapJamVxTwUJVuWGiXdsaHBCsrGh6QVYEI0oExSArozzfp0w0cE
jApF9JdEcnWjIzj2CgeXGhqXy0hJfN8NDEhN3bZLUftIFg3GZxUPcl5HAFGgDI5zwZE5bKZpe8/L
6DiI4FakII0zkHaawIDLKdiwqA2AwmDAPWGx+k1ZREQUIkGgvb3SjCBaFriLyBGwF1lUkFuRhYu+
w9W+yIJnorFsKP30UTWYAzqGK3qGbFFEAkTOLEiRKwybCGZ6v3+0CUZ1KIhcZX2XzVqWI2pwgAa5
C6AFJD66CtEwBZCaolx0zM0XELM99S5yUQWkdycaJ+nSV4OaJRQbh6aiz8iRRdJrM3QbynNnoRlo
jE0demvH+GSeMef74AtUbdshQPME2O+w5D0IWbBPtRVIZaHDC1TIVfjE0iG8HoaWIpGxGOSPmPRw
0qZjuiex9o+Rx8PHTPgQGhIstw7QoTIAUrri2akdUEytCb7LoALPvHRR79bwz85J1FWHPGnK+4IE
7hXrUmiG+hoF9LWEh3LGIwJdpkOwjkQmFXij1nGvfUWwMehTSBM52hH3RiA7DJqZaBMF2fSteegg
9ZrjKs9czuddn7HJS55/aTx8UuPzYlsJFj/3bcSBdI/UCVLsZBVXDQACdQY+OvSmB2f0keZnyhHs
9r7Ksd50JZ7tjYB3UkXBYmNt/KiFtHcklN4KLbOObv3AQmULM9NJuiXwXZg8kIYT5UzOG4xvkMOE
kFes9M1TZz2FoFOgVkGWGOrcrj1cNKf37zFwVrktFsRUAPF7CbS/KXEQQODKEFxL6eSm2WIx5j1l
EYWh2+MGkSCBrerloDwCLi0l3zTl9M1RQq/SosJWp4scu40RpihnlIr6zhJW+QuHmvrRaYAZdZGn
tuVFjmtRQ7INmmMg6uu+lXI2MgEdp5YqPA6xxTD3vFxg7RCIyTcMr3FOggzk61hvfMfGy2hEu6NP
Ur6q0zE5uC7Gce1naPdbnyzzWMitPzb3EtbcecW7/kcsXLvmoPrPCVIc3hwvbbBZtF6FiGek2nXI
bEGAZZo0e4iGw6MbKHR3Yq2WdNr2AP6K8ALXi4trryr8r3lk5aLqx/IHdlPZf3J3NsttLNcdfxWU
N76uCmDM4HthV5EQRUkkJVmgdMveuIbEXGBIAEMOMKRAV6qyyTb7rLPyIrsss9Ob5EnyOz3T1PQA
Iih0lzW+SCq5ElSN7tOnz/f5n1OI1gF07TZ650lC72aeDuiKWpDRub9P15f9z1fr0/b9mjTSFOX6
YunPZycP8eD+3ZIevqNbWitG0fWy/eahN6UsteffvnlYdwBlXv51ffdp2uQBdBaL5Yur1nT9jjoO
BkJCotNuP41fTG8GNJpf0UJ9W79tvpw02zdMrOpddW4OO2uGWE6W98wZu7udM3Ni0k/rH2lp6Z6T
M01TsFvJmx5ind79cseoybc3/eXy41/nNJ4cUTs2uQKfDgz1yTJuvZ60r7mI+yWTvf3bh3uGoK2v
adTCT7gZLj9/nh9HJPBe+bdAElBAPllOyLAmA3i2t+5jaKXplIlxn68ZqH57RffIpDcnrbICSvTD
KkaKUefePO7d397NhlHcpiBmdvfxZt5/9/nKnwyl0ODwKgZ39mrt4wd4+CGdz/MXXZ/p0zfX9FJ/
Bs4Db8lPJlRzN3kOzTrThxfT25+nd2nrPXOVPCrnW1OQGTsxExbuqTeNUypuxdn6M7OOr2K2dNs/
V0E+BxFMo92L6KDgRyzLPWEWYc58i5KSOCrDY2RQHTk+hsJ5OI/3+0e6tUp+ZnOhPNi5A1KjQ5GK
EThVCyk0j6cWmAUEgNIxoBs0fAH2w1gGkiSzeDHJ/7pOAxmtGirZ0VQfgqf8UIEym1vexA/Z7988
tfOvIWBvQGWf1dn9Af1zjHSiris7I8Qs0KDbFzCRlmR8Hr+uFgkGpF6tKNAh2D2gX5fKTwghtDAo
IDkxAa4A9z37muqwalGAAgJbEgwaQPwMej4DStSHzEKBCQQ1hnkDWC9kLdWnciRo23JBa9DoUI3a
a0qGpHD2+mDQaDLMk5R3zh4IiWrdv8BH2r2AfqPLuNIu2d3ses0X4HcafaJYtMsylEU+GbtVSAzS
b29JAq/TYJwGuXCaRvUZC1zAtOQGhegMa67e4b1uuYTge/Vfq8E8EVo+BgzN23Z43n+v2QY8v9et
5vOnBMby/n2/0eqQIqXuPzsiUr5w/z20JEDZ1PIwa0I+lL9USwj4UpFtJQV4AowE7DEoPj+jaQmA
2KkEYU9/XzkpQJ+/JQna/QbH9Emj54xuCsIuaXamEFL/kjFBBbnAlgLIOfrmO9hCW+XgoNsAqZ7y
JQYRqE/lLGLp9bd6Bl2/QccR/UYyJawgAsDHAx8RM7AjyKDqUzkZIAjjVocXS68PFGRbWLtweLyE
NhAbYKGC2VfJs0sng9XR6612g4K5NmgRW62gepfvCVSBgJibQZUzBBHelkTw+w0fN8hnjKVx//1W
Y4CByPCc3AOo3LsXFF+r+/dbjX6vDRrldgtgQP0jyJfwf/4CMlJXyAgWdDQrCnh4OgQCmmq+WeHx
13u4wJR9IvMp/5RP9VR/N2PIDCLmMZj0HTEgrn/Qgrtx9TIBZz6Autf0cRApseN/FJ0rdPMeGEV2
V9/xUW4Y+EyjeZTvBQ6AM7h56gT71Tu7oFBbsX2rSYjLB2BQx3/Mm0ctUCVJFXXG+owVr9r1C9Cc
HQWw6jpUUjJaauvtN1uNnszglvgoP1Qlzu/Zvns4H9eXRg3howLLdxpMKkYaSMGq+mQBpgqd3bd2
d2QecOHIBDkqd78+pcS2vE3fD3jYzFjOPuaZW72GKov2q+fR55Jmf53W9RpdJh5S3g0VCxctIU0Q
DmhVzwM+lbt3ZhXb3nu/gaVGrTmBS/Uxn3erAwAg3VnSiKI+lRNtvrVFS1eA4G0D854HdDhjgQsw
9bF26QjIv21mT61CEo7eJEsu6ECCDoN6aIPKrtl8CD4uHT49jySXDZXL7XgyJd1OAPrg+gPZAP56
/jG4oIPHD9hlp1nZBB9jACxJwDVz+34bKM6tJMD0pxOu79Ewpz6Vc+0y4bS/ImhhwHUxYAVsRX1M
YUhcU/pUVehTfV05XejRgWT3DMhwwgN0yubyvhTgwgrg08Pey+SEQCRUy9S1zvL4WPkUwbQl0a0+
aP2COiDER/yDTjHt6FROHYBdYckEfeQAV8zAcMXm5VQ/OLwN+Q6U3vz7ykkCgfawUgcduv7U0NlS
mQORv2Z7QFdwnkeqkBkgwDBWZyZ406CTkY/YOAWer0ONrOxFv4nKMT3T7W1P31Sd4D3N08LaBhU8
ov50ZTL4p3pOUMuW30nnAOMNgqK3tb6pTkaLsDa9+NWN6nuZFNpf/Uunr4zRaPa/xm8Lr8Aj+Ccq
waMEKPsojquQBPAFh8pOBJDYlP7jvozE3KL96lgYpL8F2qB68V1fRmRZHh93eIBwZxao8fap7Wmi
EAESqZzBYx0CaPuELaleJKmXXfnG0fH/pTk+9/4qp+ytkxp1hiMw5gD/1oz01VU9C9VMA4qi9WuA
wSr05L2utddHvQofv68DHKa92+nxNSU91PdWTty1MzNkf4mPXUPkizEWFDSqj8n6dZSiR2xIU6aC
GT340lLmtaVsEeYHSD/TaqbTK7EfZvRAoeqF/qwr2mW+Cepu0M6ft2Rsixq/SfCvQ8GnVqwVevi+
AP1aKbu2VOwS7KBiwTh1S0bFUORPMW/VXjxKyvLQHI4ROH1q97Sdb5yd6qUW6OBtnd1Wrm/FJL5k
Kewuvoc3RzU8AFaPhmyB63Fx24w9hUC5UKyc4FcgblYkqBPwRq1TopfbPBLIKtCgjpnbbIP7Q1Io
o1Hl7L6BrbvTooqTqfct0NAz5WfmPaTSgxm01DNXTgyo0alW949W8xiLKAhz2dlNwd8m2k+gm2B3
VauYrK0+ifFh9Ylxm30M/qejiw8juTPqVNHwsS5oAfNL5fy6hXxGUQQQDQAnjEC4jnVXTg72bbmA
1Kcou2annYc0SrZfAxHYotRNUyjTvhWyggBYtFSGrS4ZbmDfHt0fUwpSy4x5DKRjU0o9K2YJWEe5
6dYhyE1Tk+n3oBmYcYIRSCpQfWCLih1dgFWtNEAd/dZiVC5ZjK9mTvH5d1CPWMG8gMoV8/ldW9vf
6zZa7R7lfNoEhLkLh2/D9AOPYChZf/WpnAnQts33A4tOstdrMfRSVzUYJKjLxEwMzR6Qj5Xj/q6t
7VenVJUsj08aa2usW4r8GXIEbHL1pJ6txIe5adFFq7dNbUd6B0t40Ad0OGP6yul7cq6WUo+zI/OA
n9Ia3Xz3UsBMeSPR/69volqCnzItSxLg+nWocSHPVShZLcg+St56fUZAFOucq0UDawp4HjUM0r22
3fvxeCDU9FLrrbmkagLQusKh3eiCzt6hVTkzcMSZLvAAcUHQHGhlz6tJKmTx9m2jP6TwqHQDtxhk
c+PQdY+IILDIHv27lZP6BKws371HLNdDn3VpX1Yf0+WXohYifz69vV9DAtV699ZlnmSwSeNR4ynl
4kV2b4q670mBY+U8PFs7X3n5NKXTspU9dfOloxCR9rAEyB2aK6p16zISiB3tn+SSBw9cB/FOGrOy
j3H7qmMTcU88rGpyHgfE8vC8emxcztbdHu+XblWUgMfw+UfaVOv+6bSzpAFwe5Q0NmnIH+RMXnr+
ADj1aeSmiLqCHGB7eg4/IMgt8FTZDZesfh+d59PmoUvbKmf1Z8GX/d8/EpCOdNq0dKDTJACxbgYY
dDEJcns4I3iFTB7PunNP3B4cG2J4ZnQPMCOcIY6e0bhCZ7Zu2JNaRYZSEMLP5Zqp94CVVyH+QRdv
T30qR4K8jXJ/xu+Bx0PhAtM08jRGyd5FMjCnCRAHKqbVp3pWbx5+2Z8G4HUxqxckFi36zQfQEVg7
GjuBdcvMnwo+fnt3l6I+rpgqHpYqmL1kP1B6TE7W/FE50W/dutoGj4QgJ7X6GYdL0WaBAlLS3EX5
9Shzqpztl8dd9+d9Ij0+I+UYqZMfvuzl93D5BNEwY/0KJjlxRi1tP5S/aL5On8BZ9jEZgPQW/n63
x7hi/XXFzF8BGrT0f+he6OLkMWcwu2nT86fri1FLkuyval23TkHs/xToWvKZUsVj2MoG2EfE+on6
dqtqDFCwZckGiDr6O5mxJamjggwk7KU8AGAttKlUNVFo3dVHYI++FpoXdXeLaQwCaUcVEMiV2VOr
kBns5Q2GFpyPf0dbC3bw1scvGhC8SgIjncp1c27MvPxewMougk/BURLJVh/T76epAauQ2Ieu8qmc
/WP96OVxM/xVuvtNoU9QDLcY/UpgpHJBD+vSXh40Vl+bRp3tGJVS+QugQY/ad/Wp3MVTlGQr7uF9
aqR7hDYez1iU+oB+AIf7aPZg/FRN6jN81pIGWDZMpRwQ3jC9PgVTBQyoToBWL/zhtTNHdH+5D0Yp
Of62pDmz+zdln2S6+1S+Ma6gavfu2aY8iHl7YLMOihlsg/VbDQaNNv0WKI7VNPrzXpP9b1/GMBPO
xqAzr53KNsofMAcE5kE+lZN81j1NJO9xeQcU8GUnFHikwu33ldqTsdWVY3xMNEuBJ+qeUAbJrFJF
I25uh/HyoNJWLsxJg5ntqZvStwxKUedRoCNCCnfOQ8DF9annamXVXpXjemIUlkToiA/TpZPPz4lg
PnzpZgC4QaZMZs+ieiSwHk+BugeWlVbeEmgLGR7pWScM/LXyoVpBnrzE1kLe08iHnqd+Y7u1h0Hc
hi/oa6qcts8E0v5HB68G2D6BJc3DnKZv30E4kOMg95drvEzGPsvHf8Y/ehxxNJxGs7EabhSFSwUo
m4342fkPdGnD5gL5bB+Z4a6q0X9j/FOZdpQtns35kT//8TJOF6tk/UFmwC1Un3bhS6mhKPzR+LfZ
SKjCt7rJW20r/62cHps7NTZ2JGOgIIL+y1dRmARMmlyrL9b5qWQO1R9+c5BM5DcXQXFgvUCZfN3J
H35jbLQgJp9a+DCeRXeRsawofOtlk+Ahmul11M0gZ21XFYKGehlZVEJ01ovGjD+/MEkgDcO26x5d
psE4TvRCsl0BILBd9mUSLi6nteM0CkxukKCc9eLB7HoWLMa110v5f0u9omy+h+Nru/5xui7tGqAY
+2VHDMZc8E70SrJdT3AIbPf7PkiCSRqs9UrZwugG64XDJNWrZIsi3m0X/Zik5c0i7e3X/RQuwoc0
nJlSQmprn97xNjH4CIqxKRzNUW/f/32+GyEn/XpMcdKCVS31DTUgQpVT7FAB8WUY/FOoiV+S6NK4
JrCayteUH/mZCuJgsUIprUrLSj205bpLU+T6zImxW/EoTeIbUwbQsLghBb7v+G/jZDWtHczDMmHB
utmUMN+39kG6XCXBrEQHZqJYEmLESM+te86so9Kr/b49v5OXYO6YqhEiZHSA0wXbY+ATU03sLvI9
wysncflX2mDG90CcpNMeFHFxUsu/kn416dBcj7ngp8wfeCYoMSLNDv029QAEhVUACHfZwQ+dhcv4
Jl4Fc5N2VBR3BiTdCcFJCJrq2w1+3eNUZ8FkmoQXetsiEUnqEsXnfmTojCQ6ntS7zyXfMEiiiws4
ovY2XE3DZMNokLAyISQcaoGRoE+kg1vxTa2R/eyPUxvZm36O2ihcyg7VYRjlP8h7GGJ0jQ21IPX7
37yGZ76d4yQMF3LjeinhMynGs134LPwcXcZ6HWUeubCcR0G0WNXe42UlYU2M3LPoFqsmXhR/ieIP
/UexGPZzqj4uolU4ro1WwSqEpzN6yDmQWvqP+68+ZD3UxlalhPLY0Pfp94vFx3etd6suISsUJQr5
zQv+0Q+4u0VJ2D7nojja7d8X//URqlUc/EKUw9jMd31f4CLKb3D9jaW+Yd0Wrn5DTBV3uvtcWdzJ
MMr1Bp7Sr4fBNOHZaZZRbLRhHRR2+UzRM1zfJKnxsgTwKRR6r/d/WMfBQ8CjTaIbvVbG9k+9qGdu
+HUSmEQQHHrb/b5eJkFoBFnAXnSwbBLc6lUUASTgbLvXN3EyLpHARZzpJL0PopXentqtlIPa7vY0
vAgWpmIA5sJ+3XfzEg0EldF2s3/CXE70MooEmwZ4+lUHPJNjR0E6jmoHSVAKjSlMJdstj9aJaQf7
0mlou2qudmXPtaN5lGxoX5l8YPsjP4fLVe0wWFzrpYTiWPH6j/uLnz+H89AQEgq+w3a/b+MaTPfb
Za1sqZHYt9/zccyytVdhNJmulrVRejGO8GmjS+NJgproQjyfp4uLbYFJr4k6BHLa/jQHF2ntLF0a
lnK+ugNa/e3D0ejow6ejF/9aEyYKk0Vt4x1IhymTo2k6l4YcGR26U+oU9fhRbnH8Y6JsMr7V/yex
Q8JZ9GDEhlzIgmG8XAW1D6XYWMeBlDma1UbB7K6cQBC0aVuBcJwiF+eBGc3djOal360xXsWLsYRT
9BaVKnLhTr2FwCoOb6z8pKPzTCX3Hsd4bj53KQR6msQ/7sGRsCeeqe3up8LahdvbMPwrmN2cYW6Z
BoEDI+5gQfotMW6XlPfTd5u5OU95NCpoa+7Vc/DgD8PZJErnen/KqHCg0Q7jJYRV0Y5XYfIQTuK7
UhJZZlTY0oTNByV/bDOYX2DJZ77Ow3Q2IcBo3KCg2Ntu90W4mAeJYcAJUJrtsq8TyGBGwwR/y3bZ
o+WqHAsnt2W97PAhvJyatJX2Edvdvow2QoLSnmC9bJDE4Tbj78l4+TP57CXO+aVhHAhgpu2Wj6ML
onQl12zg4OaOU0zHZbjWWxRZsVtr7ZZsx2GCp2Au64IOhIlN6kp7pS11h0kcrEz29ZoO1n2VLpA5
BhFUO7Dtfl9fbggHRmPZ0+H1KpiZu5UOXdvdvgmTEoNRKetgWXzFs2Bterk0ndqvfBqsSlVMatil
LR1Oo9U0LZsmqgbVduXRLL4LrksMLM0MtgufRsj1VbjAwSzFXQUdw3r19HM4v4jTZKLXUla+ICTa
Ln0Wz8bQRC+k1hVYH/t1F0EpmySwZdbLimzXy6jNSlW67arfSKN6Loq7KGW4L5UyuVDN7yUENNZH
V5RwEYt5T+FFOgnM8LaL7OKHGC1nPjw1HMX26uRFh+WFPQcMPFJSkwo3IyXqu/A6Rjel5Iwa225N
ibsAhy4xeILBSJpF9o+Qju7Dsak8wOFzsWy0esiKF/RiwsZqYrQtLT5eS/7LMC7VRBbrdbMU80m0
mIxj023crPhKvzuW8wnj6hK+G5JQM2jyZP3GM+3ts3iBggonicnQLryaUZiU8xU9BxxCOWxYi3/B
eDEC9B7l9A4CFVmN2VlwGY7Lnh6g6y7suZN4Gd8Z1B4A2wyIg77b/d/kl38X8b/NNevRWibzcUBU
60sXYXv3z/240JrUSf4aA2sTChcNM8WBR3ewmKDzNeuIqHTAR4fxanlfLg53sS462Xi0vgPj7zBN
0sU4KpJAELhshfpwGhhKc7N49fsl+YfwJr2YRZcivijRqw1jbk9vVe7OhdPxIpzHl+Rb+Zndv+eA
A4cU+yexmaDfnSnbHQIZxvM4iY0MRseB3fJYsaXKsxePNCpeg4sM8jC4CWufwmRs2BvSymrLmS+u
Iry+lcHxAgJqu+7RZH2z0ssINwqQtvWit6S4YuTeTNpkFqEhqroOZMpREq0Sc1kXVsbRahrFN6a4
lg53W3qc8+yPg3KPk/RS2q58HFyYj7Dv4PqOpyU1sNtu2P2yNxmBtnd7Agy//M8qrI1/+/oujhLj
1XmeA0Y7CRdrg3u3NEmk323cn0YXZauAicX2xDilxn01NZQLRqaDdaOLEhUE9cWWd88oiZ4ES1LL
ei2RP2Db6z/ubxMT44xXK5MdnDhOZO3vDRkMOo+L7c5Kizp4xWco0sty3M0JbVOkbzmCoxCprTki
fhApSVG4pqniCBdJvLcRhrixqgvBrlY19QXo/Ppn9uffTFjWD6PlMkj1cooWggtqS+YPmPlmNwKA
y/bLjsL15TSczUoV9y6SQnlD1UZznRokb0uOkYRCzDinAjG0XlcaHYLaaRiXwk+eA5NiRBC13Ljm
oqR5lJaqhGkZsmeN89h0eRTqizV9v/xXXDuP51/+rsor3idf/ntxGZkNiMyMdrD7dBGVetQU5Jft
Ac6DxUNZjqqxSbYLf5xsPHAZSWK7LE73NcUrtZfB0rAxgKW2XxyYhagcOXRSyEdQgxZjQ7+CPWK/
4b9sGPQKFsmWyH+J5hfBxb2hAX0XVeqZDN183y4yW4dRUjvHMjKSRVTR2lP54GIdGnfHiBDimU1A
gHuEZhHUu52THxfUVF3av8Ko5taWdCB7d933j7sJ1d3+K7yJXyY465T8m3kRB0rvgITcRRBdmQs7
EPQHCV0Wps3swNuhIWQyC8bhcqp5UMxlFzUzZyCmUK1oLOtiw9O0fGkObPBDwuKmvJTJBLY6iWjv
RTw278yFQTFKotopnTxGhMVFIITKbBObx4WFQnn9pHYi/2d08EETVTllLryn1xRLL8KSmem5QJhi
ZfPqPBcOyJvgxhQNzCXTRNnf8T1ZJ5P1Q1mcoe/tl86SvCdxKW6sJjfYPpDMttqytoMnfUJT7PV0
kyQO3vVpYKZayBPb05k0ehBvPBEXgF6ULZD3LPGyCx/hLJiNozszbsH0XRe0mAXr8pt2kWF5G96Y
EQuv5+DqBG2LMtlttQRe38n61xumiueiIvs9uHTRzQ2ppqW+NKX+n8RYeWaxzIgKn+AGsWGsLNjP
tlLjfBpE5dI933fwrs+Dq2iT0jhODvYcREQP9TqZjeVix4QWxCwsizkmYejf2l+pfHy4CLeQw0XN
7KcoXNHBpveo6OFC1L2jiTe+q71eUedwU/t97Yh0arxK85dZ/DmPeagOLiD/wZN0ESynePO/r+n/
jLb9aK/toth2dEPJwmy9Td60PIHYsH5iZ9F4TOXYUbA0ktwZgMe3V0eKPAu9KqfaaBpdAy21gGqP
/5kBOOoTCGOA2AbClINoKuoqWAdcUBLN/u/f/nN5LX86Ttbk09jBK1LC80DfmiEPaRdmlvROL313
Mvc8okyjTrrRzLH1/AEDmhw4n4Tkr4Nrze7L37+IgniNvxTV/kTZT2BEHwcMDmBkkqb0/mLiRXw9
jiHgeXCNGxmZbamAMrdBCrP/lZMgjZLI6H0DgpP55QMHtuL7oD6L6pe0ldWXy1RvVpgv/w0Hd081
9GTLyg5k0Glws5qWzJqMNDuVwI8LLFHFINM7nwd2mX4tFdjoCi4eQZgYWOLiXx0VsYyMQJb+Rv/l
k82zSXpheNsOZCwAlRGwpyoJcxgkF2SQivzhwCuk3jGNZmbFowsDTHZLh78hI11U+w6DNS0O29Sa
C5tjWLpCFxUIL+I5ORITudSFhtfrbi+5c+FiAYJXxtZz0f0CSMMYaLrUTCe6yL6/Ai/JyGh4LjTm
G2AUSvcH0rx+h/srxbMgkexZuSTDRVGmdCEsJUVumGZA5Nvv+j0duqtYgEEMU8F3gbiToRieRCvw
dqTw/m14FxkSxIk9nv3KaXpphjt8F+LpnFamaByM1fbP4wuwXjXJlQPjoh/0HIcuo88QvoyX24Sh
7wKjICPUp4gGcsAl5UKkyDqTChvxABdla4dUP0XLae1TlEyirUIeCCFNz/0f3sfRk7/gQKsexoug
VDPpu8C3GYJBQwhQk0CxlAv7fBSYpovfcyDfiO6sakcpcYdVlJrP2EUhV8ad2Bmr6Ze/z8L5ukiV
jov+c3WAs4BfMBvzSJG7CDRmB8i0QO2nDKjhd8VDMI50d953t0f55T9w08chIGm1t8FdsFyGeGLZ
fwW57Kj99CJa3qQC7BoQxK99HB3UXx28Pn9t7AfIru6A/+2A5zzwBn5/dwXQNjP7CePbIUy+AHgN
fo1tTzyoDWB1F624JHF+iWfXOUcU+bBLKyB+2IBRcl673wccfqdH+uPufRtiu3bfhjKfJ3cAeTdo
tRxT9Z9vZk4G2g/KXjCPDZ/QheA7BC2l7Go60LsjmUYTb9XrLrKQh3F6F6628K+LYqlhLJbWTych
YHuLye+22VwuLCCVSRX0RNSCDMHZ9jsugCOGcaxfuqGZXaBHvAkSzPYt9+Ci1O5ldGV4eC5ycy/p
vBdAVY1qrrqho8tks2hAxhR+lRr7AajnQ46AllhvFCW4wP07JMaabKF+v+Vs7yonL1wqPsHjEBWp
NzHHKvUd+JtEC4wckAv831chCA45idQZzi5fYLHP9N8ZT0JNErS99FfxfaGVXF9EFj3eqUx3m3ja
cVL1KIuaGmRSOycAEJHcMgxjZr3rX9/fgXoTT8HgQZIfrOKZUZjqucixCvCDBPk+hOEverOKVDLQ
1PYmTkgRXOCR6JWyhR28jeE0Icc6D7ZJPs8FtN/7YDZf0/WwSXQXkxfOAuk9Kjlqnotq7rdRqenI
RT/pp2BBI6yZh3HhtL6FDOaqLmT+2/C+9peQ3GIJTMiFTH4f3JAhkF/Y0gfqJvM1K3dKOZDrGDhL
MlLbK2JcQPZm7vWrcEYQ+19qB0uCWEsGYmaROXmqSBiyusN0MTUMaAYjadmwv4Q8j6/BxDMYidnE
LtalYkYvo8I/LRe7TUE1Km3WQTrzZ64XQ1CMhJfpivIHY+Mucis/Y+tsMXV8F2bshmflu8hRUzUB
UFm+Z8POoIzeSX2uVGtJiF77WUWid4go9XpMrWJMLonxdmc3SNoP9OS3DCuz9eSLp8kDAcW/OnKS
CT4OY+LXBre7KPH7kC5L9Y6+i/TW+Zf/pfdsHRb5hGFh+o/fkoHbyPaPiextmyv3j+WLbWd3PQhp
21C7X98pt83Qq9gpd1x2XktyOcOn/OP/AwAA//8=</cx:binary>
              </cx:geoCache>
            </cx:geography>
          </cx:layoutPr>
        </cx:series>
      </cx:plotAreaRegion>
    </cx:plotArea>
    <cx:legend pos="r" align="min" overlay="0">
      <cx:txPr>
        <a:bodyPr vertOverflow="overflow" horzOverflow="overflow" wrap="square" lIns="0" tIns="0" rIns="0" bIns="0"/>
        <a:lstStyle/>
        <a:p>
          <a:pPr algn="ctr" rtl="0">
            <a:defRPr sz="1800" b="0">
              <a:solidFill>
                <a:srgbClr val="939393"/>
              </a:solidFill>
              <a:latin typeface="+mn-lt"/>
              <a:ea typeface="Book Antiqua" panose="02040602050305030304" pitchFamily="18" charset="0"/>
              <a:cs typeface="Book Antiqua" panose="02040602050305030304" pitchFamily="18" charset="0"/>
            </a:defRPr>
          </a:pPr>
          <a:endParaRPr lang="en-IN" sz="1800">
            <a:latin typeface="+mn-lt"/>
          </a:endParaRPr>
        </a:p>
      </cx:txPr>
    </cx:legend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Sheet4!$A$2:$A$959</cx:f>
        <cx:lvl ptCount="958">
          <cx:pt idx="0">BUCKET BROTHERHOOD</cx:pt>
          <cx:pt idx="1">ROCKETEER MOTHER</cx:pt>
          <cx:pt idx="2">JUGGLER HARDLY</cx:pt>
          <cx:pt idx="3">FORWARD TEMPLE</cx:pt>
          <cx:pt idx="4">GRIT CLOCKWORK</cx:pt>
          <cx:pt idx="5">SCALAWAG DUCK</cx:pt>
          <cx:pt idx="6">RIDGEMONT SUBMARINE</cx:pt>
          <cx:pt idx="7">ROBBERS JOON</cx:pt>
          <cx:pt idx="8">TIMBERLAND SKY</cx:pt>
          <cx:pt idx="9">ZORRO ARK</cx:pt>
          <cx:pt idx="10">WIFE TURN</cx:pt>
          <cx:pt idx="11">HOBBIT ALIEN</cx:pt>
          <cx:pt idx="12">APACHE DIVINE</cx:pt>
          <cx:pt idx="13">NETWORK PEAK</cx:pt>
          <cx:pt idx="14">RUSH GOODFELLAS</cx:pt>
          <cx:pt idx="15">GOODFELLAS SALUTE</cx:pt>
          <cx:pt idx="16">RUGRATS SHAKESPEARE</cx:pt>
          <cx:pt idx="17">SUSPECTS QUILLS</cx:pt>
          <cx:pt idx="18">DOGMA FAMILY</cx:pt>
          <cx:pt idx="19">IDOLS SNATCHERS</cx:pt>
          <cx:pt idx="20">FROST HEAD</cx:pt>
          <cx:pt idx="21">CAT CONEHEADS</cx:pt>
          <cx:pt idx="22">HARRY IDAHO</cx:pt>
          <cx:pt idx="23">WITCHES PANIC</cx:pt>
          <cx:pt idx="24">SHOCK CABIN</cx:pt>
          <cx:pt idx="25">MASSACRE USUAL</cx:pt>
          <cx:pt idx="26">PULP BEVERLY</cx:pt>
          <cx:pt idx="27">BUTTERFLY CHOCOLAT</cx:pt>
          <cx:pt idx="28">ENGLISH BULWORTH</cx:pt>
          <cx:pt idx="29">GRAFFITI LOVE</cx:pt>
          <cx:pt idx="30">MARRIED GO</cx:pt>
          <cx:pt idx="31">MUSCLE BRIGHT</cx:pt>
          <cx:pt idx="32">STORM HAPPINESS</cx:pt>
          <cx:pt idx="33">SWEETHEARTS SUSPECTS</cx:pt>
          <cx:pt idx="34">VIRGINIAN PLUTO</cx:pt>
          <cx:pt idx="35">MOON BUNCH</cx:pt>
          <cx:pt idx="36">VIDEOTAPE ARSENIC</cx:pt>
          <cx:pt idx="37">FAMILY SWEET</cx:pt>
          <cx:pt idx="38">BOOGIE AMELIE</cx:pt>
          <cx:pt idx="39">CONFIDENTIAL INTERVIEW</cx:pt>
          <cx:pt idx="40">DEER VIRGINIAN</cx:pt>
          <cx:pt idx="41">ENEMY ODDS</cx:pt>
          <cx:pt idx="42">GREATEST NORTH</cx:pt>
          <cx:pt idx="43">BINGO TALENTED</cx:pt>
          <cx:pt idx="44">TITANS JERK</cx:pt>
          <cx:pt idx="45">GLEAMING JAWBREAKER</cx:pt>
          <cx:pt idx="46">TALENTED HOMICIDE</cx:pt>
          <cx:pt idx="47">HANDICAP BOONDOCK</cx:pt>
          <cx:pt idx="48">STORY SIDE</cx:pt>
          <cx:pt idx="49">TRIP NEWTON</cx:pt>
          <cx:pt idx="50">GIANT TROOPERS</cx:pt>
          <cx:pt idx="51">GILMORE BOILED</cx:pt>
          <cx:pt idx="52">VOYAGE LEGALLY</cx:pt>
          <cx:pt idx="53">CLOSER BANG</cx:pt>
          <cx:pt idx="54">EXPENDABLE STALLION</cx:pt>
          <cx:pt idx="55">FATAL HAUNTED</cx:pt>
          <cx:pt idx="56">ROSES TREASURE</cx:pt>
          <cx:pt idx="57">SATURDAY LAMBS</cx:pt>
          <cx:pt idx="58">PRIMARY GLASS</cx:pt>
          <cx:pt idx="59">BLACKOUT PRIVATE</cx:pt>
          <cx:pt idx="60">FORRESTER COMANCHEROS</cx:pt>
          <cx:pt idx="61">GANGS PRIDE</cx:pt>
          <cx:pt idx="62">INVASION CYCLONE</cx:pt>
          <cx:pt idx="63">DETECTIVE VISION</cx:pt>
          <cx:pt idx="64">LOATHING LEGALLY</cx:pt>
          <cx:pt idx="65">OPERATION OPERATION</cx:pt>
          <cx:pt idx="66">DANCING FEVER</cx:pt>
          <cx:pt idx="67">PRINCESS GIANT</cx:pt>
          <cx:pt idx="68">LIES TREATMENT</cx:pt>
          <cx:pt idx="69">TORQUE BOUND</cx:pt>
          <cx:pt idx="70">WARDROBE PHANTOM</cx:pt>
          <cx:pt idx="71">MOVIE SHAKESPEARE</cx:pt>
          <cx:pt idx="72">RANGE MOONWALKER</cx:pt>
          <cx:pt idx="73">LOSE INCH</cx:pt>
          <cx:pt idx="74">CURTAIN VIDEOTAPE</cx:pt>
          <cx:pt idx="75">SPY MILE</cx:pt>
          <cx:pt idx="76">SWARM GOLD</cx:pt>
          <cx:pt idx="77">DORADO NOTTING</cx:pt>
          <cx:pt idx="78">TELEGRAPH VOYAGE</cx:pt>
          <cx:pt idx="79">CAMELOT VACATION</cx:pt>
          <cx:pt idx="80">GOLDMINE TYCOON</cx:pt>
          <cx:pt idx="81">NONE SPIKING</cx:pt>
          <cx:pt idx="82">CHANCE RESURRECTION</cx:pt>
          <cx:pt idx="83">HORROR REIGN</cx:pt>
          <cx:pt idx="84">FANTASY TROOPERS</cx:pt>
          <cx:pt idx="85">STAGECOACH ARMAGEDDON</cx:pt>
          <cx:pt idx="86">TRACY CIDER</cx:pt>
          <cx:pt idx="87">HYDE DOCTOR</cx:pt>
          <cx:pt idx="88">ISLAND EXORCIST</cx:pt>
          <cx:pt idx="89">MALKOVICH PET</cx:pt>
          <cx:pt idx="90">WESTWARD SEABISCUIT</cx:pt>
          <cx:pt idx="91">VELVET TERMINATOR</cx:pt>
          <cx:pt idx="92">BROTHERHOOD BLANKET</cx:pt>
          <cx:pt idx="93">PELICAN COMFORTS</cx:pt>
          <cx:pt idx="94">POCUS PULP</cx:pt>
          <cx:pt idx="95">PITY BOUND</cx:pt>
          <cx:pt idx="96">HALF OUTFIELD</cx:pt>
          <cx:pt idx="97">INNOCENT USUAL</cx:pt>
          <cx:pt idx="98">ALASKA PHANTOM</cx:pt>
          <cx:pt idx="99">DISTURBING SCARFACE</cx:pt>
          <cx:pt idx="100">HANKY OCTOBER</cx:pt>
          <cx:pt idx="101">METROPOLIS COMA</cx:pt>
          <cx:pt idx="102">DURHAM PANKY</cx:pt>
          <cx:pt idx="103">SEABISCUIT PUNK</cx:pt>
          <cx:pt idx="104">TIGHTS DAWN</cx:pt>
          <cx:pt idx="105">COMA HEAD</cx:pt>
          <cx:pt idx="106">CONTACT ANONYMOUS</cx:pt>
          <cx:pt idx="107">FELLOWSHIP AUTUMN</cx:pt>
          <cx:pt idx="108">CLUELESS BUCKET</cx:pt>
          <cx:pt idx="109">HILLS NEIGHBORS</cx:pt>
          <cx:pt idx="110">CLASH FREDDY</cx:pt>
          <cx:pt idx="111">DOUBLE WRATH</cx:pt>
          <cx:pt idx="112">OSCAR GOLD</cx:pt>
          <cx:pt idx="113">TELEMARK HEARTBREAKERS</cx:pt>
          <cx:pt idx="114">SHEPHERD MIDSUMMER</cx:pt>
          <cx:pt idx="115">DYNAMITE TARZAN</cx:pt>
          <cx:pt idx="116">TOMORROW HUSTLER</cx:pt>
          <cx:pt idx="117">DOWNHILL ENOUGH</cx:pt>
          <cx:pt idx="118">MALLRATS UNITED</cx:pt>
          <cx:pt idx="119">METAL ARMAGEDDON</cx:pt>
          <cx:pt idx="120">SHOW LORD</cx:pt>
          <cx:pt idx="121">CONEHEADS SMOOCHY</cx:pt>
          <cx:pt idx="122">EFFECT GLADIATOR</cx:pt>
          <cx:pt idx="123">FEUD FROGMEN</cx:pt>
          <cx:pt idx="124">MADNESS ATTACKS</cx:pt>
          <cx:pt idx="125">GUN BONNIE</cx:pt>
          <cx:pt idx="126">NIGHTMARE CHILL</cx:pt>
          <cx:pt idx="127">STREETCAR INTENTIONS</cx:pt>
          <cx:pt idx="128">SAMURAI LION</cx:pt>
          <cx:pt idx="129">BARBARELLA STREETCAR</cx:pt>
          <cx:pt idx="130">FISH OPUS</cx:pt>
          <cx:pt idx="131">SUN CONFESSIONS</cx:pt>
          <cx:pt idx="132">TRADING PINOCCHIO</cx:pt>
          <cx:pt idx="133">ESCAPE METROPOLIS</cx:pt>
          <cx:pt idx="134">WORKING MICROCOSMOS</cx:pt>
          <cx:pt idx="135">CELEBRITY HORN</cx:pt>
          <cx:pt idx="136">DRIFTER COMMANDMENTS</cx:pt>
          <cx:pt idx="137">MOCKINGBIRD HOLLYWOOD</cx:pt>
          <cx:pt idx="138">HORN WORKING</cx:pt>
          <cx:pt idx="139">OZ LIAISONS</cx:pt>
          <cx:pt idx="140">SUNRISE LEAGUE</cx:pt>
          <cx:pt idx="141">FARGO GANDHI</cx:pt>
          <cx:pt idx="142">JUMPING WRATH</cx:pt>
          <cx:pt idx="143">STRANGELOVE DESIRE</cx:pt>
          <cx:pt idx="144">BOUND CHEAPER</cx:pt>
          <cx:pt idx="145">CENTER DINOSAUR</cx:pt>
          <cx:pt idx="146">COLOR PHILADELPHIA</cx:pt>
          <cx:pt idx="147">CAPER MOTIONS</cx:pt>
          <cx:pt idx="148">GUNFIGHT MOON</cx:pt>
          <cx:pt idx="149">HURRICANE AFFAIR</cx:pt>
          <cx:pt idx="150">KNOCK WARLOCK</cx:pt>
          <cx:pt idx="151">PACIFIC AMISTAD</cx:pt>
          <cx:pt idx="152">WEDDING APOLLO</cx:pt>
          <cx:pt idx="153">GOLDFINGER SENSIBILITY</cx:pt>
          <cx:pt idx="154">SEATTLE EXPECATIONS</cx:pt>
          <cx:pt idx="155">SHOOTIST SUPERFLY</cx:pt>
          <cx:pt idx="156">ATLANTIS CAUSE</cx:pt>
          <cx:pt idx="157">JASON TRAP</cx:pt>
          <cx:pt idx="158">SLUMS DUCK</cx:pt>
          <cx:pt idx="159">ALAMO VIDEOTAPE</cx:pt>
          <cx:pt idx="160">ORANGE GRAPES</cx:pt>
          <cx:pt idx="161">ICE CROSSING</cx:pt>
          <cx:pt idx="162">ARACHNOPHOBIA ROLLERCOASTER</cx:pt>
          <cx:pt idx="163">LOLA AGENT</cx:pt>
          <cx:pt idx="164">SLEEPING SUSPECTS</cx:pt>
          <cx:pt idx="165">ROMAN PUNK</cx:pt>
          <cx:pt idx="166">ATTRACTION NEWTON</cx:pt>
          <cx:pt idx="167">MAIDEN HOME</cx:pt>
          <cx:pt idx="168">EASY GLADIATOR</cx:pt>
          <cx:pt idx="169">FOOL MOCKINGBIRD</cx:pt>
          <cx:pt idx="170">TRUMAN CRAZY</cx:pt>
          <cx:pt idx="171">WOMEN DORADO</cx:pt>
          <cx:pt idx="172">SNOWMAN ROLLERCOASTER</cx:pt>
          <cx:pt idx="173">TITANIC BOONDOCK</cx:pt>
          <cx:pt idx="174">CROOKED FROGMEN</cx:pt>
          <cx:pt idx="175">MURDER ANTITRUST</cx:pt>
          <cx:pt idx="176">STEEL SANTA</cx:pt>
          <cx:pt idx="177">STRICTLY SCARFACE</cx:pt>
          <cx:pt idx="178">ACADEMY DINOSAUR</cx:pt>
          <cx:pt idx="179">CUPBOARD SINNERS</cx:pt>
          <cx:pt idx="180">HEAVYWEIGHTS BEAST</cx:pt>
          <cx:pt idx="181">KWAI HOMEWARD</cx:pt>
          <cx:pt idx="182">SCORPION APOLLO</cx:pt>
          <cx:pt idx="183">HOUSE DYNAMITE</cx:pt>
          <cx:pt idx="184">GENTLEMEN STAGE</cx:pt>
          <cx:pt idx="185">WASH HEAVENLY</cx:pt>
          <cx:pt idx="186">CANDLES GRAPES</cx:pt>
          <cx:pt idx="187">NAME DETECTIVE</cx:pt>
          <cx:pt idx="188">OUTBREAK DIVINE</cx:pt>
          <cx:pt idx="189">WIND PHANTOM</cx:pt>
          <cx:pt idx="190">AFFAIR PREJUDICE</cx:pt>
          <cx:pt idx="191">CARRIE BUNCH</cx:pt>
          <cx:pt idx="192">FREDDY STORM</cx:pt>
          <cx:pt idx="193">KARATE MOON</cx:pt>
          <cx:pt idx="194">PATTON INTERVIEW</cx:pt>
          <cx:pt idx="195">YENTL IDAHO</cx:pt>
          <cx:pt idx="196">BALLOON HOMEWARD</cx:pt>
          <cx:pt idx="197">EARTH VISION</cx:pt>
          <cx:pt idx="198">FLAMINGOS CONNECTICUT</cx:pt>
          <cx:pt idx="199">SALUTE APOLLO</cx:pt>
          <cx:pt idx="200">ALADDIN CALENDAR</cx:pt>
          <cx:pt idx="201">PHILADELPHIA WIFE</cx:pt>
          <cx:pt idx="202">OTHERS SOUP</cx:pt>
          <cx:pt idx="203">TROUBLE DATE</cx:pt>
          <cx:pt idx="204">AMERICAN CIRCUS</cx:pt>
          <cx:pt idx="205">DREAM PICKUP</cx:pt>
          <cx:pt idx="206">SOUTH WAIT</cx:pt>
          <cx:pt idx="207">ALTER VICTORY</cx:pt>
          <cx:pt idx="208">BORROWERS BEDAZZLED</cx:pt>
          <cx:pt idx="209">FALCON VOLUME</cx:pt>
          <cx:pt idx="210">FIGHT JAWBREAKER</cx:pt>
          <cx:pt idx="211">PACKER MADIGAN</cx:pt>
          <cx:pt idx="212">BEAR GRACELAND</cx:pt>
          <cx:pt idx="213">HUSTLER PARTY</cx:pt>
          <cx:pt idx="214">SNATCH SLIPPER</cx:pt>
          <cx:pt idx="215">CHICKEN HELLFIGHTERS</cx:pt>
          <cx:pt idx="216">MIDSUMMER GROUNDHOG</cx:pt>
          <cx:pt idx="217">BEAUTY GREASE</cx:pt>
          <cx:pt idx="218">BLADE POLISH</cx:pt>
          <cx:pt idx="219">CHILL LUCK</cx:pt>
          <cx:pt idx="220">QUEEN LUKE</cx:pt>
          <cx:pt idx="221">SEA VIRGIN</cx:pt>
          <cx:pt idx="222">HOMICIDE PEACH</cx:pt>
          <cx:pt idx="223">ALIEN CENTER</cx:pt>
          <cx:pt idx="224">GRAPES FURY</cx:pt>
          <cx:pt idx="225">KISS GLORY</cx:pt>
          <cx:pt idx="226">HAUNTING PIANIST</cx:pt>
          <cx:pt idx="227">HEAD STRANGER</cx:pt>
          <cx:pt idx="228">MALTESE HOPE</cx:pt>
          <cx:pt idx="229">VOLCANO TEXAS</cx:pt>
          <cx:pt idx="230">HIGH ENCINO</cx:pt>
          <cx:pt idx="231">SINNERS ATLANTIS</cx:pt>
          <cx:pt idx="232">BANGER PINOCCHIO</cx:pt>
          <cx:pt idx="233">ANGELS LIFE</cx:pt>
          <cx:pt idx="234">EAGLES PANKY</cx:pt>
          <cx:pt idx="235">ANNIE IDENTITY</cx:pt>
          <cx:pt idx="236">WHISPERER GIANT</cx:pt>
          <cx:pt idx="237">WONDERLAND CHRISTMAS</cx:pt>
          <cx:pt idx="238">CONGENIALITY QUEST</cx:pt>
          <cx:pt idx="239">FLATLINERS KILLER</cx:pt>
          <cx:pt idx="240">SHAKESPEARE SADDLE</cx:pt>
          <cx:pt idx="241">TOURIST PELICAN</cx:pt>
          <cx:pt idx="242">LIAISONS SWEET</cx:pt>
          <cx:pt idx="243">AMADEUS HOLY</cx:pt>
          <cx:pt idx="244">BERETS AGENT</cx:pt>
          <cx:pt idx="245">EXCITEMENT EVE</cx:pt>
          <cx:pt idx="246">ANACONDA CONFESSIONS</cx:pt>
          <cx:pt idx="247">CROSSROADS CASUALTIES</cx:pt>
          <cx:pt idx="248">WAIT CIDER</cx:pt>
          <cx:pt idx="249">CHRISTMAS MOONSHINE</cx:pt>
          <cx:pt idx="250">EMPIRE MALKOVICH</cx:pt>
          <cx:pt idx="251">GHOST GROUNDHOG</cx:pt>
          <cx:pt idx="252">SABRINA MIDNIGHT</cx:pt>
          <cx:pt idx="253">SPLENDOR PATTON</cx:pt>
          <cx:pt idx="254">ARIZONA BANG</cx:pt>
          <cx:pt idx="255">DRACULA CRYSTAL</cx:pt>
          <cx:pt idx="256">DOOM DANCING</cx:pt>
          <cx:pt idx="257">FIREBALL PHILADELPHIA</cx:pt>
          <cx:pt idx="258">CAUSE DATE</cx:pt>
          <cx:pt idx="259">COAST RAINBOW</cx:pt>
          <cx:pt idx="260">EGG IGBY</cx:pt>
          <cx:pt idx="261">SECRET GROUNDHOG</cx:pt>
          <cx:pt idx="262">DECEIVER BETRAYED</cx:pt>
          <cx:pt idx="263">LEBOWSKI SOLDIERS</cx:pt>
          <cx:pt idx="264">BLUES INSTINCT</cx:pt>
          <cx:pt idx="265">GREASE YOUTH</cx:pt>
          <cx:pt idx="266">RESURRECTION SILVERADO</cx:pt>
          <cx:pt idx="267">AGENT TRUMAN</cx:pt>
          <cx:pt idx="268">BROOKLYN DESERT</cx:pt>
          <cx:pt idx="269">CALENDAR GUNFIGHT</cx:pt>
          <cx:pt idx="270">HIGHBALL POTTER</cx:pt>
          <cx:pt idx="271">MOONSHINE CABIN</cx:pt>
          <cx:pt idx="272">SLEUTH ORIENT</cx:pt>
          <cx:pt idx="273">SUIT WALLS</cx:pt>
          <cx:pt idx="274">FIDELITY DEVIL</cx:pt>
          <cx:pt idx="275">UNDEFEATED DALMATIONS</cx:pt>
          <cx:pt idx="276">DRIVING POLISH</cx:pt>
          <cx:pt idx="277">AMISTAD MIDSUMMER</cx:pt>
          <cx:pt idx="278">PIANIST OUTFIELD</cx:pt>
          <cx:pt idx="279">SLEEPY JAPANESE</cx:pt>
          <cx:pt idx="280">STING PERSONAL</cx:pt>
          <cx:pt idx="281">UNBREAKABLE KARATE</cx:pt>
          <cx:pt idx="282">ARMAGEDDON LOST</cx:pt>
          <cx:pt idx="283">BADMAN DAWN</cx:pt>
          <cx:pt idx="284">BEVERLY OUTLAW</cx:pt>
          <cx:pt idx="285">CHAINSAW UPTOWN</cx:pt>
          <cx:pt idx="286">CHARIOTS CONSPIRACY</cx:pt>
          <cx:pt idx="287">DIVIDE MONSTER</cx:pt>
          <cx:pt idx="288">MOURNING PURPLE</cx:pt>
          <cx:pt idx="289">OPEN AFRICAN</cx:pt>
          <cx:pt idx="290">VACATION BOONDOCK</cx:pt>
          <cx:pt idx="291">PIRATES ROXANNE</cx:pt>
          <cx:pt idx="292">STAR OPERATION</cx:pt>
          <cx:pt idx="293">BASIC EASY</cx:pt>
          <cx:pt idx="294">WOLVES DESIRE</cx:pt>
          <cx:pt idx="295">KISSING DOLLS</cx:pt>
          <cx:pt idx="296">MINDS TRUMAN</cx:pt>
          <cx:pt idx="297">QUEST MUSSOLINI</cx:pt>
          <cx:pt idx="298">FLYING HOOK</cx:pt>
          <cx:pt idx="299">HARPER DYING</cx:pt>
          <cx:pt idx="300">ROOM ROMAN</cx:pt>
          <cx:pt idx="301">SLEEPLESS MONSOON</cx:pt>
          <cx:pt idx="302">HEARTBREAKERS BRIGHT</cx:pt>
          <cx:pt idx="303">WRONG BEHAVIOR</cx:pt>
          <cx:pt idx="304">JERK PAYCHECK</cx:pt>
          <cx:pt idx="305">MILLION ACE</cx:pt>
          <cx:pt idx="306">PREJUDICE OLEANDER</cx:pt>
          <cx:pt idx="307">BRINGING HYSTERICAL</cx:pt>
          <cx:pt idx="308">PINOCCHIO SIMON</cx:pt>
          <cx:pt idx="309">TRAMP OTHERS</cx:pt>
          <cx:pt idx="310">DALMATIONS SWEDEN</cx:pt>
          <cx:pt idx="311">HUNCHBACK IMPOSSIBLE</cx:pt>
          <cx:pt idx="312">REUNION WITCHES</cx:pt>
          <cx:pt idx="313">SPICE SORORITY</cx:pt>
          <cx:pt idx="314">CHASING FIGHT</cx:pt>
          <cx:pt idx="315">CHOCOLAT HARRY</cx:pt>
          <cx:pt idx="316">DINOSAUR SECRETARY</cx:pt>
          <cx:pt idx="317">SECRETS PARADISE</cx:pt>
          <cx:pt idx="318">HELLFIGHTERS SIERRA</cx:pt>
          <cx:pt idx="319">INTRIGUE WORST</cx:pt>
          <cx:pt idx="320">JET NEIGHBORS</cx:pt>
          <cx:pt idx="321">STEPMOM DREAM</cx:pt>
          <cx:pt idx="322">LOVE SUICIDES</cx:pt>
          <cx:pt idx="323">GO PURPLE</cx:pt>
          <cx:pt idx="324">INSIDER ARIZONA</cx:pt>
          <cx:pt idx="325">MASKED BUBBLE</cx:pt>
          <cx:pt idx="326">OUTFIELD MASSACRE</cx:pt>
          <cx:pt idx="327">INTERVIEW LIAISONS</cx:pt>
          <cx:pt idx="328">MONEY HAROLD</cx:pt>
          <cx:pt idx="329">REDEMPTION COMFORTS</cx:pt>
          <cx:pt idx="330">CHEAPER CLYDE</cx:pt>
          <cx:pt idx="331">GARDEN ISLAND</cx:pt>
          <cx:pt idx="332">REIGN GENTLEMEN</cx:pt>
          <cx:pt idx="333">NORTHWEST POLISH</cx:pt>
          <cx:pt idx="334">PEAK FOREVER</cx:pt>
          <cx:pt idx="335">RIVER OUTLAW</cx:pt>
          <cx:pt idx="336">STRAIGHT HOURS</cx:pt>
          <cx:pt idx="337">KICK SAVANNAH</cx:pt>
          <cx:pt idx="338">BRIDE INTRIGUE</cx:pt>
          <cx:pt idx="339">CAMPUS REMEMBER</cx:pt>
          <cx:pt idx="340">CANYON STOCK</cx:pt>
          <cx:pt idx="341">CLUB GRAFFITI</cx:pt>
          <cx:pt idx="342">DOORS PRESIDENT</cx:pt>
          <cx:pt idx="343">POND SEATTLE</cx:pt>
          <cx:pt idx="344">THIEF PELICAN</cx:pt>
          <cx:pt idx="345">BACKLASH UNDEFEATED</cx:pt>
          <cx:pt idx="346">FURY MURDER</cx:pt>
          <cx:pt idx="347">GORGEOUS BINGO</cx:pt>
          <cx:pt idx="348">SUNDANCE INVASION</cx:pt>
          <cx:pt idx="349">PATIENT SISTER</cx:pt>
          <cx:pt idx="350">REQUIEM TYCOON</cx:pt>
          <cx:pt idx="351">BILL OTHERS</cx:pt>
          <cx:pt idx="352">CIDER DESIRE</cx:pt>
          <cx:pt idx="353">INDEPENDENCE HOTEL</cx:pt>
          <cx:pt idx="354">NATIONAL STORY</cx:pt>
          <cx:pt idx="355">ROAD ROXANNE</cx:pt>
          <cx:pt idx="356">ENCOUNTERS CURTAIN</cx:pt>
          <cx:pt idx="357">HANGING DEEP</cx:pt>
          <cx:pt idx="358">SOMETHING DUCK</cx:pt>
          <cx:pt idx="359">EARRING INSTINCT</cx:pt>
          <cx:pt idx="360">GABLES METROPOLIS</cx:pt>
          <cx:pt idx="361">JEDI BENEATH</cx:pt>
          <cx:pt idx="362">MUSIC BOONDOCK</cx:pt>
          <cx:pt idx="363">RAGE GAMES</cx:pt>
          <cx:pt idx="364">FICTION CHRISTMAS</cx:pt>
          <cx:pt idx="365">DETAILS PACKER</cx:pt>
          <cx:pt idx="366">ENCINO ELF</cx:pt>
          <cx:pt idx="367">FANTASIA PARK</cx:pt>
          <cx:pt idx="368">MARS ROMAN</cx:pt>
          <cx:pt idx="369">ROXANNE REBEL</cx:pt>
          <cx:pt idx="370">DESERT POSEIDON</cx:pt>
          <cx:pt idx="371">CLONES PINOCCHIO</cx:pt>
          <cx:pt idx="372">HOURS RAGE</cx:pt>
          <cx:pt idx="373">MINE TITANS</cx:pt>
          <cx:pt idx="374">VOICE PEACH</cx:pt>
          <cx:pt idx="375">EYES DRIVING</cx:pt>
          <cx:pt idx="376">TROJAN TOMORROW</cx:pt>
          <cx:pt idx="377">HONEY TIES</cx:pt>
          <cx:pt idx="378">NEIGHBORS CHARADE</cx:pt>
          <cx:pt idx="379">NOVOCAINE FLIGHT</cx:pt>
          <cx:pt idx="380">DISCIPLE MOTHER</cx:pt>
          <cx:pt idx="381">IGBY MAKER</cx:pt>
          <cx:pt idx="382">SHAWSHANK BUBBLE</cx:pt>
          <cx:pt idx="383">BAREFOOT MANCHURIAN</cx:pt>
          <cx:pt idx="384">DARN FORRESTER</cx:pt>
          <cx:pt idx="385">FORREST SONS</cx:pt>
          <cx:pt idx="386">CAROL TEXAS</cx:pt>
          <cx:pt idx="387">INCH JET</cx:pt>
          <cx:pt idx="388">INSECTS STONE</cx:pt>
          <cx:pt idx="389">MISSION ZOOLANDER</cx:pt>
          <cx:pt idx="390">WONKA SEA</cx:pt>
          <cx:pt idx="391">POLISH BROOKLYN</cx:pt>
          <cx:pt idx="392">SCARFACE BANG</cx:pt>
          <cx:pt idx="393">CANDIDATE PERDITION</cx:pt>
          <cx:pt idx="394">CORE SUIT</cx:pt>
          <cx:pt idx="395">GALAXY SWEETHEARTS</cx:pt>
          <cx:pt idx="396">HOPE TOOTSIE</cx:pt>
          <cx:pt idx="397">GROUNDHOG UNCUT</cx:pt>
          <cx:pt idx="398">HEAVEN FREEDOM</cx:pt>
          <cx:pt idx="399">LION UNCUT</cx:pt>
          <cx:pt idx="400">PARADISE SABRINA</cx:pt>
          <cx:pt idx="401">SWEDEN SHINING</cx:pt>
          <cx:pt idx="402">SMOKING BARBARELLA</cx:pt>
          <cx:pt idx="403">JACKET FRISCO</cx:pt>
          <cx:pt idx="404">RACER EGG</cx:pt>
          <cx:pt idx="405">REMEMBER DIARY</cx:pt>
          <cx:pt idx="406">POLLOCK DELIVERANCE</cx:pt>
          <cx:pt idx="407">WHALE BIKINI</cx:pt>
          <cx:pt idx="408">DAWN POND</cx:pt>
          <cx:pt idx="409">ROUGE SQUAD</cx:pt>
          <cx:pt idx="410">AIRPORT POLLOCK</cx:pt>
          <cx:pt idx="411">ALONE TRIP</cx:pt>
          <cx:pt idx="412">VANISHING ROCKY</cx:pt>
          <cx:pt idx="413">BIRDS PERDITION</cx:pt>
          <cx:pt idx="414">BOULEVARD MOB</cx:pt>
          <cx:pt idx="415">CLEOPATRA DEVIL</cx:pt>
          <cx:pt idx="416">DRAGONFLY STRANGERS</cx:pt>
          <cx:pt idx="417">UNFORGIVEN ZOOLANDER</cx:pt>
          <cx:pt idx="418">WEEKEND PERSONAL</cx:pt>
          <cx:pt idx="419">DRIVER ANNIE</cx:pt>
          <cx:pt idx="420">GROOVE FICTION</cx:pt>
          <cx:pt idx="421">INSTINCT AIRPORT</cx:pt>
          <cx:pt idx="422">JADE BUNCH</cx:pt>
          <cx:pt idx="423">SECRETARY ROUGE</cx:pt>
          <cx:pt idx="424">ENOUGH RAGING</cx:pt>
          <cx:pt idx="425">EXPECATIONS NATURAL</cx:pt>
          <cx:pt idx="426">MIDNIGHT WESTWARD</cx:pt>
          <cx:pt idx="427">REAR TRADING</cx:pt>
          <cx:pt idx="428">WATERFRONT DELIVERANCE</cx:pt>
          <cx:pt idx="429">BIKINI BORROWERS</cx:pt>
          <cx:pt idx="430">INTENTIONS EMPIRE</cx:pt>
          <cx:pt idx="431">LAWLESS VISION</cx:pt>
          <cx:pt idx="432">POTTER CONNECTICUT</cx:pt>
          <cx:pt idx="433">SUGAR WONKA</cx:pt>
          <cx:pt idx="434">HOLOCAUST HIGHBALL</cx:pt>
          <cx:pt idx="435">NOON PAPI</cx:pt>
          <cx:pt idx="436">ZOOLANDER FICTION</cx:pt>
          <cx:pt idx="437">LEAGUE HELLFIGHTERS</cx:pt>
          <cx:pt idx="438">MUSKETEERS WAIT</cx:pt>
          <cx:pt idx="439">ROOTS REMEMBER</cx:pt>
          <cx:pt idx="440">DYING MAKER</cx:pt>
          <cx:pt idx="441">FERRIS MOTHER</cx:pt>
          <cx:pt idx="442">FLINTSTONES HAPPINESS</cx:pt>
          <cx:pt idx="443">PERFECT GROOVE</cx:pt>
          <cx:pt idx="444">BEACH HEARTBREAKERS</cx:pt>
          <cx:pt idx="445">FRENCH HOLIDAY</cx:pt>
          <cx:pt idx="446">MAJESTIC FLOATS</cx:pt>
          <cx:pt idx="447">UNITED PILOT</cx:pt>
          <cx:pt idx="448">ORIENT CLOSER</cx:pt>
          <cx:pt idx="449">SLACKER LIAISONS</cx:pt>
          <cx:pt idx="450">VIRGIN DAISY</cx:pt>
          <cx:pt idx="451">CONFUSED CANDLES</cx:pt>
          <cx:pt idx="452">CONVERSATION DOWNHILL</cx:pt>
          <cx:pt idx="453">GANDHI KWAI</cx:pt>
          <cx:pt idx="454">LOUISIANA HARRY</cx:pt>
          <cx:pt idx="455">GREEK EVERYONE</cx:pt>
          <cx:pt idx="456">NEWTON LABYRINTH</cx:pt>
          <cx:pt idx="457">JERICHO MULAN</cx:pt>
          <cx:pt idx="458">EGYPT TENENBAUMS</cx:pt>
          <cx:pt idx="459">LADY STAGE</cx:pt>
          <cx:pt idx="460">ROCK INSTINCT</cx:pt>
          <cx:pt idx="461">STRANGERS GRAFFITI</cx:pt>
          <cx:pt idx="462">FREAKY POCUS</cx:pt>
          <cx:pt idx="463">HANOVER GALAXY</cx:pt>
          <cx:pt idx="464">TAXI KICK</cx:pt>
          <cx:pt idx="465">BREAKFAST GOLDFINGER</cx:pt>
          <cx:pt idx="466">IDAHO LOVE</cx:pt>
          <cx:pt idx="467">JEKYLL FROGMEN</cx:pt>
          <cx:pt idx="468">MASK PEACH</cx:pt>
          <cx:pt idx="469">JOON NORTHWEST</cx:pt>
          <cx:pt idx="470">POSEIDON FOREVER</cx:pt>
          <cx:pt idx="471">SATISFACTION CONFIDENTIAL</cx:pt>
          <cx:pt idx="472">COMFORTS RUSH</cx:pt>
          <cx:pt idx="473">FACTORY DRAGON</cx:pt>
          <cx:pt idx="474">TEEN APOLLO</cx:pt>
          <cx:pt idx="475">BULL SHAWSHANK</cx:pt>
          <cx:pt idx="476">CADDYSHACK JEDI</cx:pt>
          <cx:pt idx="477">PATRIOT ROMAN</cx:pt>
          <cx:pt idx="478">UPRISING UPTOWN</cx:pt>
          <cx:pt idx="479">WORST BANGER</cx:pt>
          <cx:pt idx="480">PRIDE ALAMO</cx:pt>
          <cx:pt idx="481">WATCH TRACY</cx:pt>
          <cx:pt idx="482">GRADUATE LORD</cx:pt>
          <cx:pt idx="483">HALL CASSIDY</cx:pt>
          <cx:pt idx="484">JEEPERS WEDDING</cx:pt>
          <cx:pt idx="485">SUMMER SCARFACE</cx:pt>
          <cx:pt idx="486">PURE RUNNER</cx:pt>
          <cx:pt idx="487">ARMY FLINTSTONES</cx:pt>
          <cx:pt idx="488">BONNIE HOLOCAUST</cx:pt>
          <cx:pt idx="489">HOMEWARD CIDER</cx:pt>
          <cx:pt idx="490">QUILLS BULL</cx:pt>
          <cx:pt idx="491">SAGEBRUSH CLUELESS</cx:pt>
          <cx:pt idx="492">STREAK RIDGEMONT</cx:pt>
          <cx:pt idx="493">CONQUERER NUTS</cx:pt>
          <cx:pt idx="494">CRAFT OUTFIELD</cx:pt>
          <cx:pt idx="495">PAYCHECK WAIT</cx:pt>
          <cx:pt idx="496">ROCKY WAR</cx:pt>
          <cx:pt idx="497">WEST LION</cx:pt>
          <cx:pt idx="498">BAKED CLEOPATRA</cx:pt>
          <cx:pt idx="499">INDIAN LOVE</cx:pt>
          <cx:pt idx="500">PILOT HOOSIERS</cx:pt>
          <cx:pt idx="501">WILLOW TRACY</cx:pt>
          <cx:pt idx="502">COMMAND DARLING</cx:pt>
          <cx:pt idx="503">TRAP GUYS</cx:pt>
          <cx:pt idx="504">CHICAGO NORTH</cx:pt>
          <cx:pt idx="505">CREATURES SHAKESPEARE</cx:pt>
          <cx:pt idx="506">WANDA CHAMBER</cx:pt>
          <cx:pt idx="507">GASLIGHT CRUSADE</cx:pt>
          <cx:pt idx="508">MOTIONS DETAILS</cx:pt>
          <cx:pt idx="509">REAP UNFAITHFUL</cx:pt>
          <cx:pt idx="510">RULES HUMAN</cx:pt>
          <cx:pt idx="511">SILENCE KANE</cx:pt>
          <cx:pt idx="512">WIZARD COLDBLOODED</cx:pt>
          <cx:pt idx="513">WORDS HUNTER</cx:pt>
          <cx:pt idx="514">DESTINY SATURDAY</cx:pt>
          <cx:pt idx="515">PLUTO OLEANDER</cx:pt>
          <cx:pt idx="516">VARSITY TRIP</cx:pt>
          <cx:pt idx="517">ATTACKS HATE</cx:pt>
          <cx:pt idx="518">COLDBLOODED DARLING</cx:pt>
          <cx:pt idx="519">DAISY MENAGERIE</cx:pt>
          <cx:pt idx="520">ARTIST COLDBLOODED</cx:pt>
          <cx:pt idx="521">DUDE BLINDNESS</cx:pt>
          <cx:pt idx="522">MERMAID INSECTS</cx:pt>
          <cx:pt idx="523">MUMMY CREATURES</cx:pt>
          <cx:pt idx="524">PICKUP DRIVING</cx:pt>
          <cx:pt idx="525">SLIPPER FIDELITY</cx:pt>
          <cx:pt idx="526">CASABLANCA SUPER</cx:pt>
          <cx:pt idx="527">LOCK REAR</cx:pt>
          <cx:pt idx="528">MOULIN WAKE</cx:pt>
          <cx:pt idx="529">DEVIL DESIRE</cx:pt>
          <cx:pt idx="530">ENTRAPMENT SATISFACTION</cx:pt>
          <cx:pt idx="531">LUST LOCK</cx:pt>
          <cx:pt idx="532">RINGS HEARTBREAKERS</cx:pt>
          <cx:pt idx="533">NASH CHOCOLAT</cx:pt>
          <cx:pt idx="534">SONS INTERVIEW</cx:pt>
          <cx:pt idx="535">BETRAYED REAR</cx:pt>
          <cx:pt idx="536">CABIN FLASH</cx:pt>
          <cx:pt idx="537">CIRCUS YOUTH</cx:pt>
          <cx:pt idx="538">LABYRINTH LEAGUE</cx:pt>
          <cx:pt idx="539">MODEL FISH</cx:pt>
          <cx:pt idx="540">TOOTSIE PILOT</cx:pt>
          <cx:pt idx="541">WASTELAND DIVINE</cx:pt>
          <cx:pt idx="542">AIRPLANE SIERRA</cx:pt>
          <cx:pt idx="543">ANTHEM LUKE</cx:pt>
          <cx:pt idx="544">LONELY ELEPHANT</cx:pt>
          <cx:pt idx="545">SUBMARINE BED</cx:pt>
          <cx:pt idx="546">VALLEY PACKER</cx:pt>
          <cx:pt idx="547">MADISON TRAP</cx:pt>
          <cx:pt idx="548">MODERN DORADO</cx:pt>
          <cx:pt idx="549">SHIP WONDERLAND</cx:pt>
          <cx:pt idx="550">EDGE KISSING</cx:pt>
          <cx:pt idx="551">NECKLACE OUTBREAK</cx:pt>
          <cx:pt idx="552">TRANSLATION SUMMER</cx:pt>
          <cx:pt idx="553">VIETNAM SMOOCHY</cx:pt>
          <cx:pt idx="554">HUNTING MUSKETEERS</cx:pt>
          <cx:pt idx="555">MANCHURIAN CURTAIN</cx:pt>
          <cx:pt idx="556">ODDS BOOGIE</cx:pt>
          <cx:pt idx="557">SIEGE MADRE</cx:pt>
          <cx:pt idx="558">CYCLONE FAMILY</cx:pt>
          <cx:pt idx="559">HOLIDAY GAMES</cx:pt>
          <cx:pt idx="560">ILLUSION AMELIE</cx:pt>
          <cx:pt idx="561">SCISSORHANDS SLUMS</cx:pt>
          <cx:pt idx="562">SHREK LICENSE</cx:pt>
          <cx:pt idx="563">DIRTY ACE</cx:pt>
          <cx:pt idx="564">DIVINE RESURRECTION</cx:pt>
          <cx:pt idx="565">HUMAN GRAFFITI</cx:pt>
          <cx:pt idx="566">PANKY SUBMARINE</cx:pt>
          <cx:pt idx="567">SPIRIT FLINTSTONES</cx:pt>
          <cx:pt idx="568">MONSTER SPARTACUS</cx:pt>
          <cx:pt idx="569">CHARADE DUFFEL</cx:pt>
          <cx:pt idx="570">PANTHER REDS</cx:pt>
          <cx:pt idx="571">HOLES BRANNIGAN</cx:pt>
          <cx:pt idx="572">HYSTERICAL GRAIL</cx:pt>
          <cx:pt idx="573">LOSER HUSTLER</cx:pt>
          <cx:pt idx="574">MOSQUITO ARMAGEDDON</cx:pt>
          <cx:pt idx="575">SIERRA DIVIDE</cx:pt>
          <cx:pt idx="576">STEERS ARMAGEDDON</cx:pt>
          <cx:pt idx="577">BOILED DARES</cx:pt>
          <cx:pt idx="578">SWEET BROTHERHOOD</cx:pt>
          <cx:pt idx="579">WORKER TARZAN</cx:pt>
          <cx:pt idx="580">DANCES NONE</cx:pt>
          <cx:pt idx="581">GLASS DYING</cx:pt>
          <cx:pt idx="582">SHRUNK DIVINE</cx:pt>
          <cx:pt idx="583">WEREWOLF LOLA</cx:pt>
          <cx:pt idx="584">DONNIE ALLEY</cx:pt>
          <cx:pt idx="585">TURN STAR</cx:pt>
          <cx:pt idx="586">CREEPERS KANE</cx:pt>
          <cx:pt idx="587">LOVELY JINGLE</cx:pt>
          <cx:pt idx="588">PAJAMA JAWBREAKER</cx:pt>
          <cx:pt idx="589">GOLD RIVER</cx:pt>
          <cx:pt idx="590">JAWS HARRY</cx:pt>
          <cx:pt idx="591">SADDLE ANTITRUST</cx:pt>
          <cx:pt idx="592">SEARCHERS WAIT</cx:pt>
          <cx:pt idx="593">DEEP CRUSADE</cx:pt>
          <cx:pt idx="594">NOTORIOUS REUNION</cx:pt>
          <cx:pt idx="595">WRATH MILE</cx:pt>
          <cx:pt idx="596">CONFESSIONS MAGUIRE</cx:pt>
          <cx:pt idx="597">GREEDY ROOTS</cx:pt>
          <cx:pt idx="598">SPLASH GUMP</cx:pt>
          <cx:pt idx="599">VIRTUAL SPOILERS</cx:pt>
          <cx:pt idx="600">ALLEY EVOLUTION</cx:pt>
          <cx:pt idx="601">IMPOSSIBLE PREJUDICE</cx:pt>
          <cx:pt idx="602">KANE EXORCIST</cx:pt>
          <cx:pt idx="603">TOWN ARK</cx:pt>
          <cx:pt idx="604">GRINCH MASSAGE</cx:pt>
          <cx:pt idx="605">MADRE GABLES</cx:pt>
          <cx:pt idx="606">STAMPEDE DISTURBING</cx:pt>
          <cx:pt idx="607">ANALYZE HOOSIERS</cx:pt>
          <cx:pt idx="608">ELEPHANT TROJAN</cx:pt>
          <cx:pt idx="609">PARIS WEEKEND</cx:pt>
          <cx:pt idx="610">HOME PITY</cx:pt>
          <cx:pt idx="611">PERSONAL LADYBUGS</cx:pt>
          <cx:pt idx="612">UNCUT SUICIDES</cx:pt>
          <cx:pt idx="613">DAY UNFAITHFUL</cx:pt>
          <cx:pt idx="614">STOCK GLASS</cx:pt>
          <cx:pt idx="615">TROOPERS METAL</cx:pt>
          <cx:pt idx="616">BLINDNESS GUN</cx:pt>
          <cx:pt idx="617">HAMLET WISDOM</cx:pt>
          <cx:pt idx="618">NEMO CAMPUS</cx:pt>
          <cx:pt idx="619">IMAGE PRINCESS</cx:pt>
          <cx:pt idx="620">MOTHER OLEANDER</cx:pt>
          <cx:pt idx="621">PEACH INNOCENT</cx:pt>
          <cx:pt idx="622">GAMES BOWFINGER</cx:pt>
          <cx:pt idx="623">OUTLAW HANKY</cx:pt>
          <cx:pt idx="624">SHANE DARKNESS</cx:pt>
          <cx:pt idx="625">SHANGHAI TYCOON</cx:pt>
          <cx:pt idx="626">TOMATOES HELLFIGHTERS</cx:pt>
          <cx:pt idx="627">LAWRENCE LOVE</cx:pt>
          <cx:pt idx="628">CHAMPION FLATLINERS</cx:pt>
          <cx:pt idx="629">HOOK CHARIOTS</cx:pt>
          <cx:pt idx="630">FOREVER CANDIDATE</cx:pt>
          <cx:pt idx="631">HOLLYWOOD ANONYMOUS</cx:pt>
          <cx:pt idx="632">MICROCOSMOS PARADISE</cx:pt>
          <cx:pt idx="633">JINGLE SAGEBRUSH</cx:pt>
          <cx:pt idx="634">SPIKING ELEMENT</cx:pt>
          <cx:pt idx="635">DADDY PITTSBURGH</cx:pt>
          <cx:pt idx="636">MEMENTO ZOOLANDER</cx:pt>
          <cx:pt idx="637">MULAN MOON</cx:pt>
          <cx:pt idx="638">PARTY KNOCK</cx:pt>
          <cx:pt idx="639">SATURN NAME</cx:pt>
          <cx:pt idx="640">BRIGHT ENCOUNTERS</cx:pt>
          <cx:pt idx="641">DARKNESS WAR</cx:pt>
          <cx:pt idx="642">TENENBAUMS COMMAND</cx:pt>
          <cx:pt idx="643">BEDAZZLED MARRIED</cx:pt>
          <cx:pt idx="644">BILKO ANONYMOUS</cx:pt>
          <cx:pt idx="645">CHISUM BEHAVIOR</cx:pt>
          <cx:pt idx="646">DATE SPEED</cx:pt>
          <cx:pt idx="647">NATURAL STOCK</cx:pt>
          <cx:pt idx="648">OPPOSITE NECKLACE</cx:pt>
          <cx:pt idx="649">ROBBERY BRIGHT</cx:pt>
          <cx:pt idx="650">SPINAL ROCKY</cx:pt>
          <cx:pt idx="651">SUPER WYOMING</cx:pt>
          <cx:pt idx="652">EVERYONE CRAFT</cx:pt>
          <cx:pt idx="653">HUNGER ROOF</cx:pt>
          <cx:pt idx="654">PAST SUICIDES</cx:pt>
          <cx:pt idx="655">PURPLE MOVIE</cx:pt>
          <cx:pt idx="656">USUAL UNTOUCHABLES</cx:pt>
          <cx:pt idx="657">MOONWALKER FOOL</cx:pt>
          <cx:pt idx="658">SASSY PACKER</cx:pt>
          <cx:pt idx="659">STATE WASTELAND</cx:pt>
          <cx:pt idx="660">ARABIA DOGMA</cx:pt>
          <cx:pt idx="661">BEHAVIOR RUNAWAY</cx:pt>
          <cx:pt idx="662">DRUMS DYNAMITE</cx:pt>
          <cx:pt idx="663">MONTEREY LABYRINTH</cx:pt>
          <cx:pt idx="664">CHAMBER ITALIAN</cx:pt>
          <cx:pt idx="665">LUCKY FLYING</cx:pt>
          <cx:pt idx="666">BREAKING HOME</cx:pt>
          <cx:pt idx="667">FLASH WARS</cx:pt>
          <cx:pt idx="668">WYOMING STORM</cx:pt>
          <cx:pt idx="669">CINCINATTI WHISPERER</cx:pt>
          <cx:pt idx="670">CITIZEN SHREK</cx:pt>
          <cx:pt idx="671">CONNECTICUT TRAMP</cx:pt>
          <cx:pt idx="672">EXPRESS LONELY</cx:pt>
          <cx:pt idx="673">IDENTITY LOVER</cx:pt>
          <cx:pt idx="674">RAGING AIRPLANE</cx:pt>
          <cx:pt idx="675">ANONYMOUS HUMAN</cx:pt>
          <cx:pt idx="676">EXORCIST STING</cx:pt>
          <cx:pt idx="677">MILE MULAN</cx:pt>
          <cx:pt idx="678">TUXEDO MILE</cx:pt>
          <cx:pt idx="679">CROW GREASE</cx:pt>
          <cx:pt idx="680">SIDE ARK</cx:pt>
          <cx:pt idx="681">SPEAKEASY DATE</cx:pt>
          <cx:pt idx="682">MASSAGE IMAGE</cx:pt>
          <cx:pt idx="683">UPTOWN YOUNG</cx:pt>
          <cx:pt idx="684">HEDWIG ALTER</cx:pt>
          <cx:pt idx="685">ADAPTATION HOLES</cx:pt>
          <cx:pt idx="686">MIGHTY LUCK</cx:pt>
          <cx:pt idx="687">MOB DUFFEL</cx:pt>
          <cx:pt idx="688">SAVANNAH TOWN</cx:pt>
          <cx:pt idx="689">AFRICAN EGG</cx:pt>
          <cx:pt idx="690">BLANKET BEVERLY</cx:pt>
          <cx:pt idx="691">FINDING ANACONDA</cx:pt>
          <cx:pt idx="692">PITTSBURGH HUNCHBACK</cx:pt>
          <cx:pt idx="693">DANGEROUS UPTOWN</cx:pt>
          <cx:pt idx="694">LOST BIRD</cx:pt>
          <cx:pt idx="695">MEET CHOCOLATE</cx:pt>
          <cx:pt idx="696">SORORITY QUEEN</cx:pt>
          <cx:pt idx="697">WAR NOTTING</cx:pt>
          <cx:pt idx="698">TYCOON GATHERING</cx:pt>
          <cx:pt idx="699">ALABAMA DEVIL</cx:pt>
          <cx:pt idx="700">TEMPLE ATTRACTION</cx:pt>
          <cx:pt idx="701">MINORITY KISS</cx:pt>
          <cx:pt idx="702">BRANNIGAN SUNRISE</cx:pt>
          <cx:pt idx="703">LOVERBOY ATTACKS</cx:pt>
          <cx:pt idx="704">VAMPIRE WHALE</cx:pt>
          <cx:pt idx="705">SILVERADO GOLDFINGER</cx:pt>
          <cx:pt idx="706">CALIFORNIA BIRDS</cx:pt>
          <cx:pt idx="707">EVOLUTION ALTER</cx:pt>
          <cx:pt idx="708">FLIGHT LIES</cx:pt>
          <cx:pt idx="709">GUNFIGHTER MUSSOLINI</cx:pt>
          <cx:pt idx="710">LIBERTY MAGNIFICENT</cx:pt>
          <cx:pt idx="711">SMOOCHY CONTROL</cx:pt>
          <cx:pt idx="712">BORN SPINAL</cx:pt>
          <cx:pt idx="713">VALENTINE VANISHING</cx:pt>
          <cx:pt idx="714">WINDOW SIDE</cx:pt>
          <cx:pt idx="715">DARKO DORADO</cx:pt>
          <cx:pt idx="716">DRAGON SQUAD</cx:pt>
          <cx:pt idx="717">LORD ARIZONA</cx:pt>
          <cx:pt idx="718">MAGNOLIA FORRESTER</cx:pt>
          <cx:pt idx="719">POTLUCK MIXED</cx:pt>
          <cx:pt idx="720">THEORY MERMAID</cx:pt>
          <cx:pt idx="721">LANGUAGE COWBOY</cx:pt>
          <cx:pt idx="722">SANTA PARIS</cx:pt>
          <cx:pt idx="723">STRANGER STRANGERS</cx:pt>
          <cx:pt idx="724">TIES HUNGER</cx:pt>
          <cx:pt idx="725">TWISTED PIRATES</cx:pt>
          <cx:pt idx="726">BEAST HUNCHBACK</cx:pt>
          <cx:pt idx="727">IRON MOON</cx:pt>
          <cx:pt idx="728">OCTOBER SUBMARINE</cx:pt>
          <cx:pt idx="729">TOWERS HURRICANE</cx:pt>
          <cx:pt idx="730">TRAINSPOTTING STRANGERS</cx:pt>
          <cx:pt idx="731">MOD SECRETARY</cx:pt>
          <cx:pt idx="732">NORTH TEQUILA</cx:pt>
          <cx:pt idx="733">THIN SAGEBRUSH</cx:pt>
          <cx:pt idx="734">BEETHOVEN EXORCIST</cx:pt>
          <cx:pt idx="735">PRIX UNDEFEATED</cx:pt>
          <cx:pt idx="736">BUGSY SONG</cx:pt>
          <cx:pt idx="737">FRIDA SLIPPER</cx:pt>
          <cx:pt idx="738">OPUS ICE</cx:pt>
          <cx:pt idx="739">AUTUMN CROW</cx:pt>
          <cx:pt idx="740">FEATHERS METAL</cx:pt>
          <cx:pt idx="741">GATHERING CALENDAR</cx:pt>
          <cx:pt idx="742">BOWFINGER GABLES</cx:pt>
          <cx:pt idx="743">REEF SALUTE</cx:pt>
          <cx:pt idx="744">BIRCH ANTITRUST</cx:pt>
          <cx:pt idx="745">SONG HEDWIG</cx:pt>
          <cx:pt idx="746">ENDING CROWDS</cx:pt>
          <cx:pt idx="747">SPIRITED CASUALTIES</cx:pt>
          <cx:pt idx="748">CRANES RESERVOIR</cx:pt>
          <cx:pt idx="749">RIDER CADDYSHACK</cx:pt>
          <cx:pt idx="750">BIRD INDEPENDENCE</cx:pt>
          <cx:pt idx="751">DRUMLINE CYCLONE</cx:pt>
          <cx:pt idx="752">FUGITIVE MAGUIRE</cx:pt>
          <cx:pt idx="753">STONE FIRE</cx:pt>
          <cx:pt idx="754">ANTITRUST TOMATOES</cx:pt>
          <cx:pt idx="755">GRAIL FRANKENSTEIN</cx:pt>
          <cx:pt idx="756">BENEATH RUSH</cx:pt>
          <cx:pt idx="757">CLOCKWORK PARADISE</cx:pt>
          <cx:pt idx="758">MAKER GABLES</cx:pt>
          <cx:pt idx="759">JEOPARDY ENCINO</cx:pt>
          <cx:pt idx="760">LOVER TRUMAN</cx:pt>
          <cx:pt idx="761">RIGHT CRANES</cx:pt>
          <cx:pt idx="762">ELEMENT FREDDY</cx:pt>
          <cx:pt idx="763">LIFE TWISTED</cx:pt>
          <cx:pt idx="764">MYSTIC TRUMAN</cx:pt>
          <cx:pt idx="765">STAGE WORLD</cx:pt>
          <cx:pt idx="766">HALLOWEEN NUTS</cx:pt>
          <cx:pt idx="767">SPOILERS HELLFIGHTERS</cx:pt>
          <cx:pt idx="768">WAGON JAWS</cx:pt>
          <cx:pt idx="769">WARS PLUTO</cx:pt>
          <cx:pt idx="770">GONE TROUBLE</cx:pt>
          <cx:pt idx="771">LUCK OPUS</cx:pt>
          <cx:pt idx="772">NOTTING SPEAKEASY</cx:pt>
          <cx:pt idx="773">PATHS CONTROL</cx:pt>
          <cx:pt idx="774">BLOOD ARGONAUTS</cx:pt>
          <cx:pt idx="775">LOLITA WORLD</cx:pt>
          <cx:pt idx="776">SENSIBILITY REAR</cx:pt>
          <cx:pt idx="777">DOUBTFIRE LABYRINTH</cx:pt>
          <cx:pt idx="778">RESERVOIR ADAPTATION</cx:pt>
          <cx:pt idx="779">LAMBS CINCINATTI</cx:pt>
          <cx:pt idx="780">ROLLERCOASTER BRINGING</cx:pt>
          <cx:pt idx="781">AMELIE HELLFIGHTERS</cx:pt>
          <cx:pt idx="782">JAWBREAKER BROOKLYN</cx:pt>
          <cx:pt idx="783">OLEANDER CLUE</cx:pt>
          <cx:pt idx="784">RUN PACIFIC</cx:pt>
          <cx:pt idx="785">FIDDLER LOST</cx:pt>
          <cx:pt idx="786">HOLLOW JEOPARDY</cx:pt>
          <cx:pt idx="787">ELIZABETH SHANE</cx:pt>
          <cx:pt idx="788">FROGMEN BREAKING</cx:pt>
          <cx:pt idx="789">MADIGAN DORADO</cx:pt>
          <cx:pt idx="790">SMILE EARRING</cx:pt>
          <cx:pt idx="791">SUPERFLY TRIP</cx:pt>
          <cx:pt idx="792">CASUALTIES ENCINO</cx:pt>
          <cx:pt idx="793">MONTEZUMA COMMAND</cx:pt>
          <cx:pt idx="794">DARES PLUTO</cx:pt>
          <cx:pt idx="795">GHOSTBUSTERS ELF</cx:pt>
          <cx:pt idx="796">MIRACLE VIRTUAL</cx:pt>
          <cx:pt idx="797">DAUGHTER MADIGAN</cx:pt>
          <cx:pt idx="798">LEGALLY SECRETARY</cx:pt>
          <cx:pt idx="799">GILBERT PELICAN</cx:pt>
          <cx:pt idx="800">HOLY TADPOLE</cx:pt>
          <cx:pt idx="801">SNATCHERS MONTEZUMA</cx:pt>
          <cx:pt idx="802">CRAZY HOME</cx:pt>
          <cx:pt idx="803">WISDOM WORKER</cx:pt>
          <cx:pt idx="804">INTOLERABLE INTENTIONS</cx:pt>
          <cx:pt idx="805">DIARY PANIC</cx:pt>
          <cx:pt idx="806">KING EVOLUTION</cx:pt>
          <cx:pt idx="807">MAGUIRE APACHE</cx:pt>
          <cx:pt idx="808">SPARTACUS CHEAPER</cx:pt>
          <cx:pt idx="809">HOTEL HAPPINESS</cx:pt>
          <cx:pt idx="810">MATRIX SNOWMAN</cx:pt>
          <cx:pt idx="811">WONDERFUL DROP</cx:pt>
          <cx:pt idx="812">DARLING BREAKING</cx:pt>
          <cx:pt idx="813">DWARFS ALTER</cx:pt>
          <cx:pt idx="814">MONSOON CAUSE</cx:pt>
          <cx:pt idx="815">VANILLA DAY</cx:pt>
          <cx:pt idx="816">ALI FOREVER</cx:pt>
          <cx:pt idx="817">ANYTHING SAVANNAH</cx:pt>
          <cx:pt idx="818">ZHIVAGO CORE</cx:pt>
          <cx:pt idx="819">BIRDCAGE CASPER</cx:pt>
          <cx:pt idx="820">IMPACT ALADDIN</cx:pt>
          <cx:pt idx="821">LEGEND JEDI</cx:pt>
          <cx:pt idx="822">REDS POCUS</cx:pt>
          <cx:pt idx="823">WON DARES</cx:pt>
          <cx:pt idx="824">JUNGLE CLOSER</cx:pt>
          <cx:pt idx="825">NUTS TIES</cx:pt>
          <cx:pt idx="826">PLATOON INSTINCT</cx:pt>
          <cx:pt idx="827">DOLLS RAGE</cx:pt>
          <cx:pt idx="828">FRISCO FORREST</cx:pt>
          <cx:pt idx="829">GUYS FALCON</cx:pt>
          <cx:pt idx="830">RANDOM GO</cx:pt>
          <cx:pt idx="831">CARIBBEAN LIBERTY</cx:pt>
          <cx:pt idx="832">DROP WATERFRONT</cx:pt>
          <cx:pt idx="833">KRAMER CHOCOLATE</cx:pt>
          <cx:pt idx="834">VICTORY ACADEMY</cx:pt>
          <cx:pt idx="835">SPEED SUIT</cx:pt>
          <cx:pt idx="836">GOSFORD DONNIE</cx:pt>
          <cx:pt idx="837">PARK CITIZEN</cx:pt>
          <cx:pt idx="838">DESIRE ALIEN</cx:pt>
          <cx:pt idx="839">PUNK DIVORCE</cx:pt>
          <cx:pt idx="840">CASPER DRAGONFLY</cx:pt>
          <cx:pt idx="841">LIGHTS DEER</cx:pt>
          <cx:pt idx="842">MAGNIFICENT CHITTY</cx:pt>
          <cx:pt idx="843">VERTIGO NORTHWEST</cx:pt>
          <cx:pt idx="844">UNTOUCHABLES SUNRISE</cx:pt>
          <cx:pt idx="845">CHITTY LOCK</cx:pt>
          <cx:pt idx="846">DESTINATION JERK</cx:pt>
          <cx:pt idx="847">HAROLD FRENCH</cx:pt>
          <cx:pt idx="848">SAINTS BRIDE</cx:pt>
          <cx:pt idx="849">UNFAITHFUL KILL</cx:pt>
          <cx:pt idx="850">SOUP WISDOM</cx:pt>
          <cx:pt idx="851">SUNSET RACER</cx:pt>
          <cx:pt idx="852">BABY HALL</cx:pt>
          <cx:pt idx="853">BALLROOM MOCKINGBIRD</cx:pt>
          <cx:pt idx="854">HOOSIERS BIRDCAGE</cx:pt>
          <cx:pt idx="855">MAUDE MOD</cx:pt>
          <cx:pt idx="856">PET HAUNTING</cx:pt>
          <cx:pt idx="857">TARZAN VIDEOTAPE</cx:pt>
          <cx:pt idx="858">WORLD LEATHERNECKS</cx:pt>
          <cx:pt idx="859">GROSSE WONDERFUL</cx:pt>
          <cx:pt idx="860">REBEL AIRPORT</cx:pt>
          <cx:pt idx="861">RUNNER MADIGAN</cx:pt>
          <cx:pt idx="862">CHAPLIN LICENSE</cx:pt>
          <cx:pt idx="863">CLYDE THEORY</cx:pt>
          <cx:pt idx="864">GODFATHER DIARY</cx:pt>
          <cx:pt idx="865">JUMANJI BLADE</cx:pt>
          <cx:pt idx="866">RUNAWAY TENENBAUMS</cx:pt>
          <cx:pt idx="867">SOLDIERS EVOLUTION</cx:pt>
          <cx:pt idx="868">CRUSADE HONEY</cx:pt>
          <cx:pt idx="869">RECORDS ZORRO</cx:pt>
          <cx:pt idx="870">PAPI NECKLACE</cx:pt>
          <cx:pt idx="871">SHINING ROSES</cx:pt>
          <cx:pt idx="872">EARLY HOME</cx:pt>
          <cx:pt idx="873">ISHTAR ROCKETEER</cx:pt>
          <cx:pt idx="874">LUKE MUMMY</cx:pt>
          <cx:pt idx="875">MENAGERIE RUSHMORE</cx:pt>
          <cx:pt idx="876">DOCTOR GRAIL</cx:pt>
          <cx:pt idx="877">MAGIC MALLRATS</cx:pt>
          <cx:pt idx="878">CRUELTY UNFORGIVEN</cx:pt>
          <cx:pt idx="879">CONNECTION MICROCOSMOS</cx:pt>
          <cx:pt idx="880">CONTROL ANTHEM</cx:pt>
          <cx:pt idx="881">CLERKS ANGELS</cx:pt>
          <cx:pt idx="882">DOZEN LION</cx:pt>
          <cx:pt idx="883">DUFFEL APOCALYPSE</cx:pt>
          <cx:pt idx="884">HAWK CHILL</cx:pt>
          <cx:pt idx="885">NEWSIES STORY</cx:pt>
          <cx:pt idx="886">YOUNG LANGUAGE</cx:pt>
          <cx:pt idx="887">TREATMENT JEKYLL</cx:pt>
          <cx:pt idx="888">BANG KWAI</cx:pt>
          <cx:pt idx="889">PRESIDENT BANG</cx:pt>
          <cx:pt idx="890">COWBOY DOOM</cx:pt>
          <cx:pt idx="891">MULHOLLAND BEAST</cx:pt>
          <cx:pt idx="892">VISION TORQUE</cx:pt>
          <cx:pt idx="893">BULWORTH COMMANDMENTS</cx:pt>
          <cx:pt idx="894">FIRE WOLVES</cx:pt>
          <cx:pt idx="895">PIZZA JUMANJI</cx:pt>
          <cx:pt idx="896">ACE GOLDFINGER</cx:pt>
          <cx:pt idx="897">PANIC CLUB</cx:pt>
          <cx:pt idx="898">CLUE GRAIL</cx:pt>
          <cx:pt idx="899">ELF MURDER</cx:pt>
          <cx:pt idx="900">HEAVENLY GUN</cx:pt>
          <cx:pt idx="901">EVE RESURRECTION</cx:pt>
          <cx:pt idx="902">VANISHED GARDEN</cx:pt>
          <cx:pt idx="903">LICENSE WEEKEND</cx:pt>
          <cx:pt idx="904">STALLION SUNDANCE</cx:pt>
          <cx:pt idx="905">DIVORCE SHINING</cx:pt>
          <cx:pt idx="906">LESSON CLEOPATRA</cx:pt>
          <cx:pt idx="907">SENSE GREEK</cx:pt>
          <cx:pt idx="908">SQUAD FISH</cx:pt>
          <cx:pt idx="909">LEATHERNECKS DWARFS</cx:pt>
          <cx:pt idx="910">DUCK RACER</cx:pt>
          <cx:pt idx="911">COMANCHEROS ENEMY</cx:pt>
          <cx:pt idx="912">JERSEY SASSY</cx:pt>
          <cx:pt idx="913">TEQUILA PAST</cx:pt>
          <cx:pt idx="914">WARLOCK WEREWOLF</cx:pt>
          <cx:pt idx="915">EXTRAORDINARY CONQUERER</cx:pt>
          <cx:pt idx="916">SLING LUKE</cx:pt>
          <cx:pt idx="917">RUSHMORE MERMAID</cx:pt>
          <cx:pt idx="918">BED HIGHBALL</cx:pt>
          <cx:pt idx="919">DUMBO LUST</cx:pt>
          <cx:pt idx="920">KILLER INNOCENT</cx:pt>
          <cx:pt idx="921">HAPPINESS UNITED</cx:pt>
          <cx:pt idx="922">SCHOOL JACKET</cx:pt>
          <cx:pt idx="923">LADYBUGS ARMAGEDDON</cx:pt>
          <cx:pt idx="924">JAPANESE RUN</cx:pt>
          <cx:pt idx="925">SIMON NORTH</cx:pt>
          <cx:pt idx="926">TEXAS WATCH</cx:pt>
          <cx:pt idx="927">WATERSHIP FRONTIER</cx:pt>
          <cx:pt idx="928">TERMINATOR CLUB</cx:pt>
          <cx:pt idx="929">YOUTH KICK</cx:pt>
          <cx:pt idx="930">APOCALYPSE FLAMINGOS</cx:pt>
          <cx:pt idx="931">FRONTIER CABIN</cx:pt>
          <cx:pt idx="932">OKLAHOMA JUMANJI</cx:pt>
          <cx:pt idx="933">PHANTOM GLORY</cx:pt>
          <cx:pt idx="934">WILD APOLLO</cx:pt>
          <cx:pt idx="935">BUBBLE GROSSE</cx:pt>
          <cx:pt idx="936">GRACELAND DYNAMITE</cx:pt>
          <cx:pt idx="937">CASSIDY WYOMING</cx:pt>
          <cx:pt idx="938">DESPERATE TRAINSPOTTING</cx:pt>
          <cx:pt idx="939">HAUNTED ANTITRUST</cx:pt>
          <cx:pt idx="940">ITALIAN AFRICAN</cx:pt>
          <cx:pt idx="941">FULL FLATLINERS</cx:pt>
          <cx:pt idx="942">CONSPIRACY SPIRIT</cx:pt>
          <cx:pt idx="943">FREEDOM CLEOPATRA</cx:pt>
          <cx:pt idx="944">HUNTER ALTER</cx:pt>
          <cx:pt idx="945">BUNCH MINDS</cx:pt>
          <cx:pt idx="946">BRAVEHEART HUMAN</cx:pt>
          <cx:pt idx="947">INFORMER DOUBLE</cx:pt>
          <cx:pt idx="948">FEVER EMPIRE</cx:pt>
          <cx:pt idx="949">GLORY TRACY</cx:pt>
          <cx:pt idx="950">PRIVATE DROP</cx:pt>
          <cx:pt idx="951">SEVEN SWARM</cx:pt>
          <cx:pt idx="952">MANNEQUIN WORST</cx:pt>
          <cx:pt idx="953">MUSSOLINI SPOILERS</cx:pt>
          <cx:pt idx="954">TRAFFIC HOBBIT</cx:pt>
          <cx:pt idx="955">HARDLY ROBBERS</cx:pt>
          <cx:pt idx="956">MIXED DOORS</cx:pt>
          <cx:pt idx="957">TRAIN BUNCH</cx:pt>
        </cx:lvl>
      </cx:strDim>
      <cx:numDim type="val">
        <cx:f>Sheet4!$B$2:$B$959</cx:f>
        <cx:lvl ptCount="958" formatCode="General">
          <cx:pt idx="0">34</cx:pt>
          <cx:pt idx="1">33</cx:pt>
          <cx:pt idx="2">32</cx:pt>
          <cx:pt idx="3">32</cx:pt>
          <cx:pt idx="4">32</cx:pt>
          <cx:pt idx="5">32</cx:pt>
          <cx:pt idx="6">32</cx:pt>
          <cx:pt idx="7">31</cx:pt>
          <cx:pt idx="8">31</cx:pt>
          <cx:pt idx="9">31</cx:pt>
          <cx:pt idx="10">31</cx:pt>
          <cx:pt idx="11">31</cx:pt>
          <cx:pt idx="12">31</cx:pt>
          <cx:pt idx="13">31</cx:pt>
          <cx:pt idx="14">31</cx:pt>
          <cx:pt idx="15">31</cx:pt>
          <cx:pt idx="16">30</cx:pt>
          <cx:pt idx="17">30</cx:pt>
          <cx:pt idx="18">30</cx:pt>
          <cx:pt idx="19">30</cx:pt>
          <cx:pt idx="20">30</cx:pt>
          <cx:pt idx="21">30</cx:pt>
          <cx:pt idx="22">30</cx:pt>
          <cx:pt idx="23">30</cx:pt>
          <cx:pt idx="24">30</cx:pt>
          <cx:pt idx="25">30</cx:pt>
          <cx:pt idx="26">30</cx:pt>
          <cx:pt idx="27">30</cx:pt>
          <cx:pt idx="28">30</cx:pt>
          <cx:pt idx="29">30</cx:pt>
          <cx:pt idx="30">30</cx:pt>
          <cx:pt idx="31">30</cx:pt>
          <cx:pt idx="32">29</cx:pt>
          <cx:pt idx="33">29</cx:pt>
          <cx:pt idx="34">29</cx:pt>
          <cx:pt idx="35">29</cx:pt>
          <cx:pt idx="36">29</cx:pt>
          <cx:pt idx="37">29</cx:pt>
          <cx:pt idx="38">29</cx:pt>
          <cx:pt idx="39">29</cx:pt>
          <cx:pt idx="40">29</cx:pt>
          <cx:pt idx="41">29</cx:pt>
          <cx:pt idx="42">29</cx:pt>
          <cx:pt idx="43">29</cx:pt>
          <cx:pt idx="44">29</cx:pt>
          <cx:pt idx="45">29</cx:pt>
          <cx:pt idx="46">29</cx:pt>
          <cx:pt idx="47">28</cx:pt>
          <cx:pt idx="48">28</cx:pt>
          <cx:pt idx="49">28</cx:pt>
          <cx:pt idx="50">28</cx:pt>
          <cx:pt idx="51">28</cx:pt>
          <cx:pt idx="52">28</cx:pt>
          <cx:pt idx="53">28</cx:pt>
          <cx:pt idx="54">28</cx:pt>
          <cx:pt idx="55">28</cx:pt>
          <cx:pt idx="56">28</cx:pt>
          <cx:pt idx="57">28</cx:pt>
          <cx:pt idx="58">27</cx:pt>
          <cx:pt idx="59">27</cx:pt>
          <cx:pt idx="60">27</cx:pt>
          <cx:pt idx="61">27</cx:pt>
          <cx:pt idx="62">27</cx:pt>
          <cx:pt idx="63">27</cx:pt>
          <cx:pt idx="64">27</cx:pt>
          <cx:pt idx="65">27</cx:pt>
          <cx:pt idx="66">27</cx:pt>
          <cx:pt idx="67">27</cx:pt>
          <cx:pt idx="68">27</cx:pt>
          <cx:pt idx="69">27</cx:pt>
          <cx:pt idx="70">27</cx:pt>
          <cx:pt idx="71">27</cx:pt>
          <cx:pt idx="72">27</cx:pt>
          <cx:pt idx="73">27</cx:pt>
          <cx:pt idx="74">27</cx:pt>
          <cx:pt idx="75">27</cx:pt>
          <cx:pt idx="76">27</cx:pt>
          <cx:pt idx="77">27</cx:pt>
          <cx:pt idx="78">27</cx:pt>
          <cx:pt idx="79">27</cx:pt>
          <cx:pt idx="80">27</cx:pt>
          <cx:pt idx="81">27</cx:pt>
          <cx:pt idx="82">27</cx:pt>
          <cx:pt idx="83">27</cx:pt>
          <cx:pt idx="84">26</cx:pt>
          <cx:pt idx="85">26</cx:pt>
          <cx:pt idx="86">26</cx:pt>
          <cx:pt idx="87">26</cx:pt>
          <cx:pt idx="88">26</cx:pt>
          <cx:pt idx="89">26</cx:pt>
          <cx:pt idx="90">26</cx:pt>
          <cx:pt idx="91">26</cx:pt>
          <cx:pt idx="92">26</cx:pt>
          <cx:pt idx="93">26</cx:pt>
          <cx:pt idx="94">26</cx:pt>
          <cx:pt idx="95">26</cx:pt>
          <cx:pt idx="96">26</cx:pt>
          <cx:pt idx="97">26</cx:pt>
          <cx:pt idx="98">26</cx:pt>
          <cx:pt idx="99">26</cx:pt>
          <cx:pt idx="100">26</cx:pt>
          <cx:pt idx="101">26</cx:pt>
          <cx:pt idx="102">26</cx:pt>
          <cx:pt idx="103">26</cx:pt>
          <cx:pt idx="104">26</cx:pt>
          <cx:pt idx="105">26</cx:pt>
          <cx:pt idx="106">26</cx:pt>
          <cx:pt idx="107">26</cx:pt>
          <cx:pt idx="108">25</cx:pt>
          <cx:pt idx="109">25</cx:pt>
          <cx:pt idx="110">25</cx:pt>
          <cx:pt idx="111">25</cx:pt>
          <cx:pt idx="112">25</cx:pt>
          <cx:pt idx="113">25</cx:pt>
          <cx:pt idx="114">25</cx:pt>
          <cx:pt idx="115">25</cx:pt>
          <cx:pt idx="116">25</cx:pt>
          <cx:pt idx="117">25</cx:pt>
          <cx:pt idx="118">25</cx:pt>
          <cx:pt idx="119">25</cx:pt>
          <cx:pt idx="120">25</cx:pt>
          <cx:pt idx="121">25</cx:pt>
          <cx:pt idx="122">25</cx:pt>
          <cx:pt idx="123">25</cx:pt>
          <cx:pt idx="124">25</cx:pt>
          <cx:pt idx="125">25</cx:pt>
          <cx:pt idx="126">25</cx:pt>
          <cx:pt idx="127">25</cx:pt>
          <cx:pt idx="128">25</cx:pt>
          <cx:pt idx="129">25</cx:pt>
          <cx:pt idx="130">25</cx:pt>
          <cx:pt idx="131">25</cx:pt>
          <cx:pt idx="132">25</cx:pt>
          <cx:pt idx="133">25</cx:pt>
          <cx:pt idx="134">25</cx:pt>
          <cx:pt idx="135">24</cx:pt>
          <cx:pt idx="136">24</cx:pt>
          <cx:pt idx="137">24</cx:pt>
          <cx:pt idx="138">24</cx:pt>
          <cx:pt idx="139">24</cx:pt>
          <cx:pt idx="140">24</cx:pt>
          <cx:pt idx="141">24</cx:pt>
          <cx:pt idx="142">24</cx:pt>
          <cx:pt idx="143">24</cx:pt>
          <cx:pt idx="144">24</cx:pt>
          <cx:pt idx="145">24</cx:pt>
          <cx:pt idx="146">24</cx:pt>
          <cx:pt idx="147">24</cx:pt>
          <cx:pt idx="148">24</cx:pt>
          <cx:pt idx="149">24</cx:pt>
          <cx:pt idx="150">24</cx:pt>
          <cx:pt idx="151">24</cx:pt>
          <cx:pt idx="152">24</cx:pt>
          <cx:pt idx="153">24</cx:pt>
          <cx:pt idx="154">24</cx:pt>
          <cx:pt idx="155">24</cx:pt>
          <cx:pt idx="156">24</cx:pt>
          <cx:pt idx="157">24</cx:pt>
          <cx:pt idx="158">24</cx:pt>
          <cx:pt idx="159">24</cx:pt>
          <cx:pt idx="160">24</cx:pt>
          <cx:pt idx="161">24</cx:pt>
          <cx:pt idx="162">24</cx:pt>
          <cx:pt idx="163">24</cx:pt>
          <cx:pt idx="164">24</cx:pt>
          <cx:pt idx="165">24</cx:pt>
          <cx:pt idx="166">24</cx:pt>
          <cx:pt idx="167">24</cx:pt>
          <cx:pt idx="168">23</cx:pt>
          <cx:pt idx="169">23</cx:pt>
          <cx:pt idx="170">23</cx:pt>
          <cx:pt idx="171">23</cx:pt>
          <cx:pt idx="172">23</cx:pt>
          <cx:pt idx="173">23</cx:pt>
          <cx:pt idx="174">23</cx:pt>
          <cx:pt idx="175">23</cx:pt>
          <cx:pt idx="176">23</cx:pt>
          <cx:pt idx="177">23</cx:pt>
          <cx:pt idx="178">23</cx:pt>
          <cx:pt idx="179">23</cx:pt>
          <cx:pt idx="180">23</cx:pt>
          <cx:pt idx="181">23</cx:pt>
          <cx:pt idx="182">23</cx:pt>
          <cx:pt idx="183">23</cx:pt>
          <cx:pt idx="184">23</cx:pt>
          <cx:pt idx="185">23</cx:pt>
          <cx:pt idx="186">23</cx:pt>
          <cx:pt idx="187">23</cx:pt>
          <cx:pt idx="188">23</cx:pt>
          <cx:pt idx="189">23</cx:pt>
          <cx:pt idx="190">23</cx:pt>
          <cx:pt idx="191">23</cx:pt>
          <cx:pt idx="192">23</cx:pt>
          <cx:pt idx="193">23</cx:pt>
          <cx:pt idx="194">23</cx:pt>
          <cx:pt idx="195">23</cx:pt>
          <cx:pt idx="196">23</cx:pt>
          <cx:pt idx="197">23</cx:pt>
          <cx:pt idx="198">23</cx:pt>
          <cx:pt idx="199">23</cx:pt>
          <cx:pt idx="200">23</cx:pt>
          <cx:pt idx="201">23</cx:pt>
          <cx:pt idx="202">23</cx:pt>
          <cx:pt idx="203">23</cx:pt>
          <cx:pt idx="204">22</cx:pt>
          <cx:pt idx="205">22</cx:pt>
          <cx:pt idx="206">22</cx:pt>
          <cx:pt idx="207">22</cx:pt>
          <cx:pt idx="208">22</cx:pt>
          <cx:pt idx="209">22</cx:pt>
          <cx:pt idx="210">22</cx:pt>
          <cx:pt idx="211">22</cx:pt>
          <cx:pt idx="212">22</cx:pt>
          <cx:pt idx="213">22</cx:pt>
          <cx:pt idx="214">22</cx:pt>
          <cx:pt idx="215">22</cx:pt>
          <cx:pt idx="216">22</cx:pt>
          <cx:pt idx="217">22</cx:pt>
          <cx:pt idx="218">22</cx:pt>
          <cx:pt idx="219">22</cx:pt>
          <cx:pt idx="220">22</cx:pt>
          <cx:pt idx="221">22</cx:pt>
          <cx:pt idx="222">22</cx:pt>
          <cx:pt idx="223">22</cx:pt>
          <cx:pt idx="224">22</cx:pt>
          <cx:pt idx="225">22</cx:pt>
          <cx:pt idx="226">22</cx:pt>
          <cx:pt idx="227">22</cx:pt>
          <cx:pt idx="228">22</cx:pt>
          <cx:pt idx="229">22</cx:pt>
          <cx:pt idx="230">22</cx:pt>
          <cx:pt idx="231">22</cx:pt>
          <cx:pt idx="232">22</cx:pt>
          <cx:pt idx="233">22</cx:pt>
          <cx:pt idx="234">22</cx:pt>
          <cx:pt idx="235">22</cx:pt>
          <cx:pt idx="236">22</cx:pt>
          <cx:pt idx="237">22</cx:pt>
          <cx:pt idx="238">22</cx:pt>
          <cx:pt idx="239">22</cx:pt>
          <cx:pt idx="240">22</cx:pt>
          <cx:pt idx="241">22</cx:pt>
          <cx:pt idx="242">22</cx:pt>
          <cx:pt idx="243">21</cx:pt>
          <cx:pt idx="244">21</cx:pt>
          <cx:pt idx="245">21</cx:pt>
          <cx:pt idx="246">21</cx:pt>
          <cx:pt idx="247">21</cx:pt>
          <cx:pt idx="248">21</cx:pt>
          <cx:pt idx="249">21</cx:pt>
          <cx:pt idx="250">21</cx:pt>
          <cx:pt idx="251">21</cx:pt>
          <cx:pt idx="252">21</cx:pt>
          <cx:pt idx="253">21</cx:pt>
          <cx:pt idx="254">21</cx:pt>
          <cx:pt idx="255">21</cx:pt>
          <cx:pt idx="256">21</cx:pt>
          <cx:pt idx="257">21</cx:pt>
          <cx:pt idx="258">21</cx:pt>
          <cx:pt idx="259">21</cx:pt>
          <cx:pt idx="260">21</cx:pt>
          <cx:pt idx="261">21</cx:pt>
          <cx:pt idx="262">21</cx:pt>
          <cx:pt idx="263">21</cx:pt>
          <cx:pt idx="264">21</cx:pt>
          <cx:pt idx="265">21</cx:pt>
          <cx:pt idx="266">21</cx:pt>
          <cx:pt idx="267">21</cx:pt>
          <cx:pt idx="268">21</cx:pt>
          <cx:pt idx="269">21</cx:pt>
          <cx:pt idx="270">21</cx:pt>
          <cx:pt idx="271">21</cx:pt>
          <cx:pt idx="272">21</cx:pt>
          <cx:pt idx="273">21</cx:pt>
          <cx:pt idx="274">21</cx:pt>
          <cx:pt idx="275">21</cx:pt>
          <cx:pt idx="276">21</cx:pt>
          <cx:pt idx="277">21</cx:pt>
          <cx:pt idx="278">21</cx:pt>
          <cx:pt idx="279">21</cx:pt>
          <cx:pt idx="280">21</cx:pt>
          <cx:pt idx="281">21</cx:pt>
          <cx:pt idx="282">21</cx:pt>
          <cx:pt idx="283">21</cx:pt>
          <cx:pt idx="284">21</cx:pt>
          <cx:pt idx="285">21</cx:pt>
          <cx:pt idx="286">21</cx:pt>
          <cx:pt idx="287">21</cx:pt>
          <cx:pt idx="288">21</cx:pt>
          <cx:pt idx="289">21</cx:pt>
          <cx:pt idx="290">21</cx:pt>
          <cx:pt idx="291">21</cx:pt>
          <cx:pt idx="292">21</cx:pt>
          <cx:pt idx="293">21</cx:pt>
          <cx:pt idx="294">21</cx:pt>
          <cx:pt idx="295">20</cx:pt>
          <cx:pt idx="296">20</cx:pt>
          <cx:pt idx="297">20</cx:pt>
          <cx:pt idx="298">20</cx:pt>
          <cx:pt idx="299">20</cx:pt>
          <cx:pt idx="300">20</cx:pt>
          <cx:pt idx="301">20</cx:pt>
          <cx:pt idx="302">20</cx:pt>
          <cx:pt idx="303">20</cx:pt>
          <cx:pt idx="304">20</cx:pt>
          <cx:pt idx="305">20</cx:pt>
          <cx:pt idx="306">20</cx:pt>
          <cx:pt idx="307">20</cx:pt>
          <cx:pt idx="308">20</cx:pt>
          <cx:pt idx="309">20</cx:pt>
          <cx:pt idx="310">20</cx:pt>
          <cx:pt idx="311">20</cx:pt>
          <cx:pt idx="312">20</cx:pt>
          <cx:pt idx="313">20</cx:pt>
          <cx:pt idx="314">20</cx:pt>
          <cx:pt idx="315">20</cx:pt>
          <cx:pt idx="316">20</cx:pt>
          <cx:pt idx="317">20</cx:pt>
          <cx:pt idx="318">20</cx:pt>
          <cx:pt idx="319">20</cx:pt>
          <cx:pt idx="320">20</cx:pt>
          <cx:pt idx="321">20</cx:pt>
          <cx:pt idx="322">20</cx:pt>
          <cx:pt idx="323">20</cx:pt>
          <cx:pt idx="324">20</cx:pt>
          <cx:pt idx="325">20</cx:pt>
          <cx:pt idx="326">20</cx:pt>
          <cx:pt idx="327">20</cx:pt>
          <cx:pt idx="328">20</cx:pt>
          <cx:pt idx="329">20</cx:pt>
          <cx:pt idx="330">20</cx:pt>
          <cx:pt idx="331">20</cx:pt>
          <cx:pt idx="332">20</cx:pt>
          <cx:pt idx="333">20</cx:pt>
          <cx:pt idx="334">20</cx:pt>
          <cx:pt idx="335">20</cx:pt>
          <cx:pt idx="336">20</cx:pt>
          <cx:pt idx="337">20</cx:pt>
          <cx:pt idx="338">19</cx:pt>
          <cx:pt idx="339">19</cx:pt>
          <cx:pt idx="340">19</cx:pt>
          <cx:pt idx="341">19</cx:pt>
          <cx:pt idx="342">19</cx:pt>
          <cx:pt idx="343">19</cx:pt>
          <cx:pt idx="344">19</cx:pt>
          <cx:pt idx="345">19</cx:pt>
          <cx:pt idx="346">19</cx:pt>
          <cx:pt idx="347">19</cx:pt>
          <cx:pt idx="348">19</cx:pt>
          <cx:pt idx="349">19</cx:pt>
          <cx:pt idx="350">19</cx:pt>
          <cx:pt idx="351">19</cx:pt>
          <cx:pt idx="352">19</cx:pt>
          <cx:pt idx="353">19</cx:pt>
          <cx:pt idx="354">19</cx:pt>
          <cx:pt idx="355">19</cx:pt>
          <cx:pt idx="356">19</cx:pt>
          <cx:pt idx="357">19</cx:pt>
          <cx:pt idx="358">19</cx:pt>
          <cx:pt idx="359">19</cx:pt>
          <cx:pt idx="360">19</cx:pt>
          <cx:pt idx="361">19</cx:pt>
          <cx:pt idx="362">19</cx:pt>
          <cx:pt idx="363">19</cx:pt>
          <cx:pt idx="364">19</cx:pt>
          <cx:pt idx="365">19</cx:pt>
          <cx:pt idx="366">19</cx:pt>
          <cx:pt idx="367">19</cx:pt>
          <cx:pt idx="368">19</cx:pt>
          <cx:pt idx="369">19</cx:pt>
          <cx:pt idx="370">19</cx:pt>
          <cx:pt idx="371">19</cx:pt>
          <cx:pt idx="372">19</cx:pt>
          <cx:pt idx="373">19</cx:pt>
          <cx:pt idx="374">19</cx:pt>
          <cx:pt idx="375">19</cx:pt>
          <cx:pt idx="376">19</cx:pt>
          <cx:pt idx="377">19</cx:pt>
          <cx:pt idx="378">19</cx:pt>
          <cx:pt idx="379">19</cx:pt>
          <cx:pt idx="380">19</cx:pt>
          <cx:pt idx="381">19</cx:pt>
          <cx:pt idx="382">19</cx:pt>
          <cx:pt idx="383">18</cx:pt>
          <cx:pt idx="384">18</cx:pt>
          <cx:pt idx="385">18</cx:pt>
          <cx:pt idx="386">18</cx:pt>
          <cx:pt idx="387">18</cx:pt>
          <cx:pt idx="388">18</cx:pt>
          <cx:pt idx="389">18</cx:pt>
          <cx:pt idx="390">18</cx:pt>
          <cx:pt idx="391">18</cx:pt>
          <cx:pt idx="392">18</cx:pt>
          <cx:pt idx="393">18</cx:pt>
          <cx:pt idx="394">18</cx:pt>
          <cx:pt idx="395">18</cx:pt>
          <cx:pt idx="396">18</cx:pt>
          <cx:pt idx="397">18</cx:pt>
          <cx:pt idx="398">18</cx:pt>
          <cx:pt idx="399">18</cx:pt>
          <cx:pt idx="400">18</cx:pt>
          <cx:pt idx="401">18</cx:pt>
          <cx:pt idx="402">18</cx:pt>
          <cx:pt idx="403">18</cx:pt>
          <cx:pt idx="404">18</cx:pt>
          <cx:pt idx="405">18</cx:pt>
          <cx:pt idx="406">18</cx:pt>
          <cx:pt idx="407">18</cx:pt>
          <cx:pt idx="408">18</cx:pt>
          <cx:pt idx="409">18</cx:pt>
          <cx:pt idx="410">18</cx:pt>
          <cx:pt idx="411">18</cx:pt>
          <cx:pt idx="412">18</cx:pt>
          <cx:pt idx="413">18</cx:pt>
          <cx:pt idx="414">18</cx:pt>
          <cx:pt idx="415">18</cx:pt>
          <cx:pt idx="416">18</cx:pt>
          <cx:pt idx="417">18</cx:pt>
          <cx:pt idx="418">18</cx:pt>
          <cx:pt idx="419">18</cx:pt>
          <cx:pt idx="420">18</cx:pt>
          <cx:pt idx="421">18</cx:pt>
          <cx:pt idx="422">18</cx:pt>
          <cx:pt idx="423">18</cx:pt>
          <cx:pt idx="424">18</cx:pt>
          <cx:pt idx="425">18</cx:pt>
          <cx:pt idx="426">17</cx:pt>
          <cx:pt idx="427">17</cx:pt>
          <cx:pt idx="428">17</cx:pt>
          <cx:pt idx="429">17</cx:pt>
          <cx:pt idx="430">17</cx:pt>
          <cx:pt idx="431">17</cx:pt>
          <cx:pt idx="432">17</cx:pt>
          <cx:pt idx="433">17</cx:pt>
          <cx:pt idx="434">17</cx:pt>
          <cx:pt idx="435">17</cx:pt>
          <cx:pt idx="436">17</cx:pt>
          <cx:pt idx="437">17</cx:pt>
          <cx:pt idx="438">17</cx:pt>
          <cx:pt idx="439">17</cx:pt>
          <cx:pt idx="440">17</cx:pt>
          <cx:pt idx="441">17</cx:pt>
          <cx:pt idx="442">17</cx:pt>
          <cx:pt idx="443">17</cx:pt>
          <cx:pt idx="444">17</cx:pt>
          <cx:pt idx="445">17</cx:pt>
          <cx:pt idx="446">17</cx:pt>
          <cx:pt idx="447">17</cx:pt>
          <cx:pt idx="448">17</cx:pt>
          <cx:pt idx="449">17</cx:pt>
          <cx:pt idx="450">17</cx:pt>
          <cx:pt idx="451">17</cx:pt>
          <cx:pt idx="452">17</cx:pt>
          <cx:pt idx="453">17</cx:pt>
          <cx:pt idx="454">17</cx:pt>
          <cx:pt idx="455">17</cx:pt>
          <cx:pt idx="456">17</cx:pt>
          <cx:pt idx="457">17</cx:pt>
          <cx:pt idx="458">17</cx:pt>
          <cx:pt idx="459">17</cx:pt>
          <cx:pt idx="460">17</cx:pt>
          <cx:pt idx="461">17</cx:pt>
          <cx:pt idx="462">17</cx:pt>
          <cx:pt idx="463">17</cx:pt>
          <cx:pt idx="464">17</cx:pt>
          <cx:pt idx="465">17</cx:pt>
          <cx:pt idx="466">17</cx:pt>
          <cx:pt idx="467">17</cx:pt>
          <cx:pt idx="468">17</cx:pt>
          <cx:pt idx="469">17</cx:pt>
          <cx:pt idx="470">17</cx:pt>
          <cx:pt idx="471">17</cx:pt>
          <cx:pt idx="472">17</cx:pt>
          <cx:pt idx="473">17</cx:pt>
          <cx:pt idx="474">17</cx:pt>
          <cx:pt idx="475">16</cx:pt>
          <cx:pt idx="476">16</cx:pt>
          <cx:pt idx="477">16</cx:pt>
          <cx:pt idx="478">16</cx:pt>
          <cx:pt idx="479">16</cx:pt>
          <cx:pt idx="480">16</cx:pt>
          <cx:pt idx="481">16</cx:pt>
          <cx:pt idx="482">16</cx:pt>
          <cx:pt idx="483">16</cx:pt>
          <cx:pt idx="484">16</cx:pt>
          <cx:pt idx="485">16</cx:pt>
          <cx:pt idx="486">16</cx:pt>
          <cx:pt idx="487">16</cx:pt>
          <cx:pt idx="488">16</cx:pt>
          <cx:pt idx="489">16</cx:pt>
          <cx:pt idx="490">16</cx:pt>
          <cx:pt idx="491">16</cx:pt>
          <cx:pt idx="492">16</cx:pt>
          <cx:pt idx="493">16</cx:pt>
          <cx:pt idx="494">16</cx:pt>
          <cx:pt idx="495">16</cx:pt>
          <cx:pt idx="496">16</cx:pt>
          <cx:pt idx="497">16</cx:pt>
          <cx:pt idx="498">16</cx:pt>
          <cx:pt idx="499">16</cx:pt>
          <cx:pt idx="500">16</cx:pt>
          <cx:pt idx="501">16</cx:pt>
          <cx:pt idx="502">16</cx:pt>
          <cx:pt idx="503">16</cx:pt>
          <cx:pt idx="504">16</cx:pt>
          <cx:pt idx="505">16</cx:pt>
          <cx:pt idx="506">16</cx:pt>
          <cx:pt idx="507">16</cx:pt>
          <cx:pt idx="508">16</cx:pt>
          <cx:pt idx="509">16</cx:pt>
          <cx:pt idx="510">16</cx:pt>
          <cx:pt idx="511">16</cx:pt>
          <cx:pt idx="512">16</cx:pt>
          <cx:pt idx="513">16</cx:pt>
          <cx:pt idx="514">16</cx:pt>
          <cx:pt idx="515">16</cx:pt>
          <cx:pt idx="516">16</cx:pt>
          <cx:pt idx="517">16</cx:pt>
          <cx:pt idx="518">16</cx:pt>
          <cx:pt idx="519">16</cx:pt>
          <cx:pt idx="520">16</cx:pt>
          <cx:pt idx="521">16</cx:pt>
          <cx:pt idx="522">16</cx:pt>
          <cx:pt idx="523">16</cx:pt>
          <cx:pt idx="524">16</cx:pt>
          <cx:pt idx="525">16</cx:pt>
          <cx:pt idx="526">16</cx:pt>
          <cx:pt idx="527">16</cx:pt>
          <cx:pt idx="528">16</cx:pt>
          <cx:pt idx="529">15</cx:pt>
          <cx:pt idx="530">15</cx:pt>
          <cx:pt idx="531">15</cx:pt>
          <cx:pt idx="532">15</cx:pt>
          <cx:pt idx="533">15</cx:pt>
          <cx:pt idx="534">15</cx:pt>
          <cx:pt idx="535">15</cx:pt>
          <cx:pt idx="536">15</cx:pt>
          <cx:pt idx="537">15</cx:pt>
          <cx:pt idx="538">15</cx:pt>
          <cx:pt idx="539">15</cx:pt>
          <cx:pt idx="540">15</cx:pt>
          <cx:pt idx="541">15</cx:pt>
          <cx:pt idx="542">15</cx:pt>
          <cx:pt idx="543">15</cx:pt>
          <cx:pt idx="544">15</cx:pt>
          <cx:pt idx="545">15</cx:pt>
          <cx:pt idx="546">15</cx:pt>
          <cx:pt idx="547">15</cx:pt>
          <cx:pt idx="548">15</cx:pt>
          <cx:pt idx="549">15</cx:pt>
          <cx:pt idx="550">15</cx:pt>
          <cx:pt idx="551">15</cx:pt>
          <cx:pt idx="552">15</cx:pt>
          <cx:pt idx="553">15</cx:pt>
          <cx:pt idx="554">15</cx:pt>
          <cx:pt idx="555">15</cx:pt>
          <cx:pt idx="556">15</cx:pt>
          <cx:pt idx="557">15</cx:pt>
          <cx:pt idx="558">15</cx:pt>
          <cx:pt idx="559">15</cx:pt>
          <cx:pt idx="560">15</cx:pt>
          <cx:pt idx="561">15</cx:pt>
          <cx:pt idx="562">15</cx:pt>
          <cx:pt idx="563">15</cx:pt>
          <cx:pt idx="564">15</cx:pt>
          <cx:pt idx="565">15</cx:pt>
          <cx:pt idx="566">15</cx:pt>
          <cx:pt idx="567">15</cx:pt>
          <cx:pt idx="568">15</cx:pt>
          <cx:pt idx="569">15</cx:pt>
          <cx:pt idx="570">15</cx:pt>
          <cx:pt idx="571">15</cx:pt>
          <cx:pt idx="572">15</cx:pt>
          <cx:pt idx="573">15</cx:pt>
          <cx:pt idx="574">15</cx:pt>
          <cx:pt idx="575">15</cx:pt>
          <cx:pt idx="576">15</cx:pt>
          <cx:pt idx="577">15</cx:pt>
          <cx:pt idx="578">15</cx:pt>
          <cx:pt idx="579">15</cx:pt>
          <cx:pt idx="580">14</cx:pt>
          <cx:pt idx="581">14</cx:pt>
          <cx:pt idx="582">14</cx:pt>
          <cx:pt idx="583">14</cx:pt>
          <cx:pt idx="584">14</cx:pt>
          <cx:pt idx="585">14</cx:pt>
          <cx:pt idx="586">14</cx:pt>
          <cx:pt idx="587">14</cx:pt>
          <cx:pt idx="588">14</cx:pt>
          <cx:pt idx="589">14</cx:pt>
          <cx:pt idx="590">14</cx:pt>
          <cx:pt idx="591">14</cx:pt>
          <cx:pt idx="592">14</cx:pt>
          <cx:pt idx="593">14</cx:pt>
          <cx:pt idx="594">14</cx:pt>
          <cx:pt idx="595">14</cx:pt>
          <cx:pt idx="596">14</cx:pt>
          <cx:pt idx="597">14</cx:pt>
          <cx:pt idx="598">14</cx:pt>
          <cx:pt idx="599">14</cx:pt>
          <cx:pt idx="600">14</cx:pt>
          <cx:pt idx="601">14</cx:pt>
          <cx:pt idx="602">14</cx:pt>
          <cx:pt idx="603">14</cx:pt>
          <cx:pt idx="604">14</cx:pt>
          <cx:pt idx="605">14</cx:pt>
          <cx:pt idx="606">14</cx:pt>
          <cx:pt idx="607">14</cx:pt>
          <cx:pt idx="608">14</cx:pt>
          <cx:pt idx="609">14</cx:pt>
          <cx:pt idx="610">14</cx:pt>
          <cx:pt idx="611">14</cx:pt>
          <cx:pt idx="612">14</cx:pt>
          <cx:pt idx="613">14</cx:pt>
          <cx:pt idx="614">14</cx:pt>
          <cx:pt idx="615">14</cx:pt>
          <cx:pt idx="616">14</cx:pt>
          <cx:pt idx="617">14</cx:pt>
          <cx:pt idx="618">14</cx:pt>
          <cx:pt idx="619">14</cx:pt>
          <cx:pt idx="620">14</cx:pt>
          <cx:pt idx="621">14</cx:pt>
          <cx:pt idx="622">14</cx:pt>
          <cx:pt idx="623">14</cx:pt>
          <cx:pt idx="624">14</cx:pt>
          <cx:pt idx="625">14</cx:pt>
          <cx:pt idx="626">14</cx:pt>
          <cx:pt idx="627">13</cx:pt>
          <cx:pt idx="628">13</cx:pt>
          <cx:pt idx="629">13</cx:pt>
          <cx:pt idx="630">13</cx:pt>
          <cx:pt idx="631">13</cx:pt>
          <cx:pt idx="632">13</cx:pt>
          <cx:pt idx="633">13</cx:pt>
          <cx:pt idx="634">13</cx:pt>
          <cx:pt idx="635">13</cx:pt>
          <cx:pt idx="636">13</cx:pt>
          <cx:pt idx="637">13</cx:pt>
          <cx:pt idx="638">13</cx:pt>
          <cx:pt idx="639">13</cx:pt>
          <cx:pt idx="640">13</cx:pt>
          <cx:pt idx="641">13</cx:pt>
          <cx:pt idx="642">13</cx:pt>
          <cx:pt idx="643">13</cx:pt>
          <cx:pt idx="644">13</cx:pt>
          <cx:pt idx="645">13</cx:pt>
          <cx:pt idx="646">13</cx:pt>
          <cx:pt idx="647">13</cx:pt>
          <cx:pt idx="648">13</cx:pt>
          <cx:pt idx="649">13</cx:pt>
          <cx:pt idx="650">13</cx:pt>
          <cx:pt idx="651">13</cx:pt>
          <cx:pt idx="652">13</cx:pt>
          <cx:pt idx="653">13</cx:pt>
          <cx:pt idx="654">13</cx:pt>
          <cx:pt idx="655">13</cx:pt>
          <cx:pt idx="656">13</cx:pt>
          <cx:pt idx="657">13</cx:pt>
          <cx:pt idx="658">13</cx:pt>
          <cx:pt idx="659">13</cx:pt>
          <cx:pt idx="660">13</cx:pt>
          <cx:pt idx="661">13</cx:pt>
          <cx:pt idx="662">13</cx:pt>
          <cx:pt idx="663">13</cx:pt>
          <cx:pt idx="664">13</cx:pt>
          <cx:pt idx="665">13</cx:pt>
          <cx:pt idx="666">13</cx:pt>
          <cx:pt idx="667">13</cx:pt>
          <cx:pt idx="668">13</cx:pt>
          <cx:pt idx="669">13</cx:pt>
          <cx:pt idx="670">13</cx:pt>
          <cx:pt idx="671">13</cx:pt>
          <cx:pt idx="672">13</cx:pt>
          <cx:pt idx="673">13</cx:pt>
          <cx:pt idx="674">13</cx:pt>
          <cx:pt idx="675">13</cx:pt>
          <cx:pt idx="676">13</cx:pt>
          <cx:pt idx="677">13</cx:pt>
          <cx:pt idx="678">13</cx:pt>
          <cx:pt idx="679">12</cx:pt>
          <cx:pt idx="680">12</cx:pt>
          <cx:pt idx="681">12</cx:pt>
          <cx:pt idx="682">12</cx:pt>
          <cx:pt idx="683">12</cx:pt>
          <cx:pt idx="684">12</cx:pt>
          <cx:pt idx="685">12</cx:pt>
          <cx:pt idx="686">12</cx:pt>
          <cx:pt idx="687">12</cx:pt>
          <cx:pt idx="688">12</cx:pt>
          <cx:pt idx="689">12</cx:pt>
          <cx:pt idx="690">12</cx:pt>
          <cx:pt idx="691">12</cx:pt>
          <cx:pt idx="692">12</cx:pt>
          <cx:pt idx="693">12</cx:pt>
          <cx:pt idx="694">12</cx:pt>
          <cx:pt idx="695">12</cx:pt>
          <cx:pt idx="696">12</cx:pt>
          <cx:pt idx="697">12</cx:pt>
          <cx:pt idx="698">12</cx:pt>
          <cx:pt idx="699">12</cx:pt>
          <cx:pt idx="700">12</cx:pt>
          <cx:pt idx="701">12</cx:pt>
          <cx:pt idx="702">12</cx:pt>
          <cx:pt idx="703">12</cx:pt>
          <cx:pt idx="704">12</cx:pt>
          <cx:pt idx="705">12</cx:pt>
          <cx:pt idx="706">12</cx:pt>
          <cx:pt idx="707">12</cx:pt>
          <cx:pt idx="708">12</cx:pt>
          <cx:pt idx="709">12</cx:pt>
          <cx:pt idx="710">12</cx:pt>
          <cx:pt idx="711">12</cx:pt>
          <cx:pt idx="712">12</cx:pt>
          <cx:pt idx="713">12</cx:pt>
          <cx:pt idx="714">12</cx:pt>
          <cx:pt idx="715">11</cx:pt>
          <cx:pt idx="716">11</cx:pt>
          <cx:pt idx="717">11</cx:pt>
          <cx:pt idx="718">11</cx:pt>
          <cx:pt idx="719">11</cx:pt>
          <cx:pt idx="720">11</cx:pt>
          <cx:pt idx="721">11</cx:pt>
          <cx:pt idx="722">11</cx:pt>
          <cx:pt idx="723">11</cx:pt>
          <cx:pt idx="724">11</cx:pt>
          <cx:pt idx="725">11</cx:pt>
          <cx:pt idx="726">11</cx:pt>
          <cx:pt idx="727">11</cx:pt>
          <cx:pt idx="728">11</cx:pt>
          <cx:pt idx="729">11</cx:pt>
          <cx:pt idx="730">11</cx:pt>
          <cx:pt idx="731">11</cx:pt>
          <cx:pt idx="732">11</cx:pt>
          <cx:pt idx="733">11</cx:pt>
          <cx:pt idx="734">11</cx:pt>
          <cx:pt idx="735">11</cx:pt>
          <cx:pt idx="736">11</cx:pt>
          <cx:pt idx="737">11</cx:pt>
          <cx:pt idx="738">11</cx:pt>
          <cx:pt idx="739">11</cx:pt>
          <cx:pt idx="740">11</cx:pt>
          <cx:pt idx="741">11</cx:pt>
          <cx:pt idx="742">11</cx:pt>
          <cx:pt idx="743">11</cx:pt>
          <cx:pt idx="744">11</cx:pt>
          <cx:pt idx="745">11</cx:pt>
          <cx:pt idx="746">11</cx:pt>
          <cx:pt idx="747">11</cx:pt>
          <cx:pt idx="748">11</cx:pt>
          <cx:pt idx="749">11</cx:pt>
          <cx:pt idx="750">11</cx:pt>
          <cx:pt idx="751">11</cx:pt>
          <cx:pt idx="752">11</cx:pt>
          <cx:pt idx="753">11</cx:pt>
          <cx:pt idx="754">10</cx:pt>
          <cx:pt idx="755">10</cx:pt>
          <cx:pt idx="756">10</cx:pt>
          <cx:pt idx="757">10</cx:pt>
          <cx:pt idx="758">10</cx:pt>
          <cx:pt idx="759">10</cx:pt>
          <cx:pt idx="760">10</cx:pt>
          <cx:pt idx="761">10</cx:pt>
          <cx:pt idx="762">10</cx:pt>
          <cx:pt idx="763">10</cx:pt>
          <cx:pt idx="764">10</cx:pt>
          <cx:pt idx="765">10</cx:pt>
          <cx:pt idx="766">10</cx:pt>
          <cx:pt idx="767">10</cx:pt>
          <cx:pt idx="768">10</cx:pt>
          <cx:pt idx="769">10</cx:pt>
          <cx:pt idx="770">10</cx:pt>
          <cx:pt idx="771">10</cx:pt>
          <cx:pt idx="772">10</cx:pt>
          <cx:pt idx="773">10</cx:pt>
          <cx:pt idx="774">10</cx:pt>
          <cx:pt idx="775">10</cx:pt>
          <cx:pt idx="776">10</cx:pt>
          <cx:pt idx="777">10</cx:pt>
          <cx:pt idx="778">10</cx:pt>
          <cx:pt idx="779">10</cx:pt>
          <cx:pt idx="780">10</cx:pt>
          <cx:pt idx="781">10</cx:pt>
          <cx:pt idx="782">10</cx:pt>
          <cx:pt idx="783">10</cx:pt>
          <cx:pt idx="784">10</cx:pt>
          <cx:pt idx="785">10</cx:pt>
          <cx:pt idx="786">10</cx:pt>
          <cx:pt idx="787">10</cx:pt>
          <cx:pt idx="788">10</cx:pt>
          <cx:pt idx="789">10</cx:pt>
          <cx:pt idx="790">10</cx:pt>
          <cx:pt idx="791">10</cx:pt>
          <cx:pt idx="792">9</cx:pt>
          <cx:pt idx="793">9</cx:pt>
          <cx:pt idx="794">9</cx:pt>
          <cx:pt idx="795">9</cx:pt>
          <cx:pt idx="796">9</cx:pt>
          <cx:pt idx="797">9</cx:pt>
          <cx:pt idx="798">9</cx:pt>
          <cx:pt idx="799">9</cx:pt>
          <cx:pt idx="800">9</cx:pt>
          <cx:pt idx="801">9</cx:pt>
          <cx:pt idx="802">9</cx:pt>
          <cx:pt idx="803">9</cx:pt>
          <cx:pt idx="804">9</cx:pt>
          <cx:pt idx="805">9</cx:pt>
          <cx:pt idx="806">9</cx:pt>
          <cx:pt idx="807">9</cx:pt>
          <cx:pt idx="808">9</cx:pt>
          <cx:pt idx="809">9</cx:pt>
          <cx:pt idx="810">9</cx:pt>
          <cx:pt idx="811">9</cx:pt>
          <cx:pt idx="812">9</cx:pt>
          <cx:pt idx="813">9</cx:pt>
          <cx:pt idx="814">9</cx:pt>
          <cx:pt idx="815">9</cx:pt>
          <cx:pt idx="816">9</cx:pt>
          <cx:pt idx="817">9</cx:pt>
          <cx:pt idx="818">9</cx:pt>
          <cx:pt idx="819">9</cx:pt>
          <cx:pt idx="820">9</cx:pt>
          <cx:pt idx="821">9</cx:pt>
          <cx:pt idx="822">9</cx:pt>
          <cx:pt idx="823">9</cx:pt>
          <cx:pt idx="824">9</cx:pt>
          <cx:pt idx="825">9</cx:pt>
          <cx:pt idx="826">9</cx:pt>
          <cx:pt idx="827">9</cx:pt>
          <cx:pt idx="828">9</cx:pt>
          <cx:pt idx="829">9</cx:pt>
          <cx:pt idx="830">9</cx:pt>
          <cx:pt idx="831">9</cx:pt>
          <cx:pt idx="832">9</cx:pt>
          <cx:pt idx="833">9</cx:pt>
          <cx:pt idx="834">9</cx:pt>
          <cx:pt idx="835">9</cx:pt>
          <cx:pt idx="836">8</cx:pt>
          <cx:pt idx="837">8</cx:pt>
          <cx:pt idx="838">8</cx:pt>
          <cx:pt idx="839">8</cx:pt>
          <cx:pt idx="840">8</cx:pt>
          <cx:pt idx="841">8</cx:pt>
          <cx:pt idx="842">8</cx:pt>
          <cx:pt idx="843">8</cx:pt>
          <cx:pt idx="844">8</cx:pt>
          <cx:pt idx="845">8</cx:pt>
          <cx:pt idx="846">8</cx:pt>
          <cx:pt idx="847">8</cx:pt>
          <cx:pt idx="848">8</cx:pt>
          <cx:pt idx="849">8</cx:pt>
          <cx:pt idx="850">8</cx:pt>
          <cx:pt idx="851">8</cx:pt>
          <cx:pt idx="852">8</cx:pt>
          <cx:pt idx="853">8</cx:pt>
          <cx:pt idx="854">8</cx:pt>
          <cx:pt idx="855">8</cx:pt>
          <cx:pt idx="856">8</cx:pt>
          <cx:pt idx="857">8</cx:pt>
          <cx:pt idx="858">8</cx:pt>
          <cx:pt idx="859">8</cx:pt>
          <cx:pt idx="860">8</cx:pt>
          <cx:pt idx="861">8</cx:pt>
          <cx:pt idx="862">8</cx:pt>
          <cx:pt idx="863">8</cx:pt>
          <cx:pt idx="864">8</cx:pt>
          <cx:pt idx="865">8</cx:pt>
          <cx:pt idx="866">8</cx:pt>
          <cx:pt idx="867">8</cx:pt>
          <cx:pt idx="868">8</cx:pt>
          <cx:pt idx="869">8</cx:pt>
          <cx:pt idx="870">8</cx:pt>
          <cx:pt idx="871">8</cx:pt>
          <cx:pt idx="872">7</cx:pt>
          <cx:pt idx="873">7</cx:pt>
          <cx:pt idx="874">7</cx:pt>
          <cx:pt idx="875">7</cx:pt>
          <cx:pt idx="876">7</cx:pt>
          <cx:pt idx="877">7</cx:pt>
          <cx:pt idx="878">7</cx:pt>
          <cx:pt idx="879">7</cx:pt>
          <cx:pt idx="880">7</cx:pt>
          <cx:pt idx="881">7</cx:pt>
          <cx:pt idx="882">7</cx:pt>
          <cx:pt idx="883">7</cx:pt>
          <cx:pt idx="884">7</cx:pt>
          <cx:pt idx="885">7</cx:pt>
          <cx:pt idx="886">7</cx:pt>
          <cx:pt idx="887">7</cx:pt>
          <cx:pt idx="888">7</cx:pt>
          <cx:pt idx="889">7</cx:pt>
          <cx:pt idx="890">7</cx:pt>
          <cx:pt idx="891">7</cx:pt>
          <cx:pt idx="892">7</cx:pt>
          <cx:pt idx="893">7</cx:pt>
          <cx:pt idx="894">7</cx:pt>
          <cx:pt idx="895">7</cx:pt>
          <cx:pt idx="896">7</cx:pt>
          <cx:pt idx="897">7</cx:pt>
          <cx:pt idx="898">7</cx:pt>
          <cx:pt idx="899">7</cx:pt>
          <cx:pt idx="900">7</cx:pt>
          <cx:pt idx="901">7</cx:pt>
          <cx:pt idx="902">7</cx:pt>
          <cx:pt idx="903">7</cx:pt>
          <cx:pt idx="904">7</cx:pt>
          <cx:pt idx="905">7</cx:pt>
          <cx:pt idx="906">7</cx:pt>
          <cx:pt idx="907">7</cx:pt>
          <cx:pt idx="908">7</cx:pt>
          <cx:pt idx="909">7</cx:pt>
          <cx:pt idx="910">6</cx:pt>
          <cx:pt idx="911">6</cx:pt>
          <cx:pt idx="912">6</cx:pt>
          <cx:pt idx="913">6</cx:pt>
          <cx:pt idx="914">6</cx:pt>
          <cx:pt idx="915">6</cx:pt>
          <cx:pt idx="916">6</cx:pt>
          <cx:pt idx="917">6</cx:pt>
          <cx:pt idx="918">6</cx:pt>
          <cx:pt idx="919">6</cx:pt>
          <cx:pt idx="920">6</cx:pt>
          <cx:pt idx="921">6</cx:pt>
          <cx:pt idx="922">6</cx:pt>
          <cx:pt idx="923">6</cx:pt>
          <cx:pt idx="924">6</cx:pt>
          <cx:pt idx="925">6</cx:pt>
          <cx:pt idx="926">6</cx:pt>
          <cx:pt idx="927">6</cx:pt>
          <cx:pt idx="928">6</cx:pt>
          <cx:pt idx="929">6</cx:pt>
          <cx:pt idx="930">6</cx:pt>
          <cx:pt idx="931">6</cx:pt>
          <cx:pt idx="932">6</cx:pt>
          <cx:pt idx="933">6</cx:pt>
          <cx:pt idx="934">6</cx:pt>
          <cx:pt idx="935">6</cx:pt>
          <cx:pt idx="936">6</cx:pt>
          <cx:pt idx="937">6</cx:pt>
          <cx:pt idx="938">6</cx:pt>
          <cx:pt idx="939">6</cx:pt>
          <cx:pt idx="940">6</cx:pt>
          <cx:pt idx="941">5</cx:pt>
          <cx:pt idx="942">5</cx:pt>
          <cx:pt idx="943">5</cx:pt>
          <cx:pt idx="944">5</cx:pt>
          <cx:pt idx="945">5</cx:pt>
          <cx:pt idx="946">5</cx:pt>
          <cx:pt idx="947">5</cx:pt>
          <cx:pt idx="948">5</cx:pt>
          <cx:pt idx="949">5</cx:pt>
          <cx:pt idx="950">5</cx:pt>
          <cx:pt idx="951">5</cx:pt>
          <cx:pt idx="952">5</cx:pt>
          <cx:pt idx="953">5</cx:pt>
          <cx:pt idx="954">5</cx:pt>
          <cx:pt idx="955">4</cx:pt>
          <cx:pt idx="956">4</cx:pt>
          <cx:pt idx="957">4</cx:pt>
        </cx:lvl>
      </cx:numDim>
    </cx:data>
  </cx:chartData>
  <cx:chart>
    <cx:title pos="t" align="ctr" overlay="0">
      <cx:tx>
        <cx:txData>
          <cx:v>Movie rental chart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>
              <a:latin typeface="+mn-lt"/>
            </a:defRPr>
          </a:pPr>
          <a:r>
            <a:rPr 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</a:rPr>
            <a:t>Movie rental chart</a:t>
          </a:r>
        </a:p>
      </cx:txPr>
    </cx:title>
    <cx:plotArea>
      <cx:plotAreaRegion>
        <cx:series layoutId="clusteredColumn" uniqueId="{79A540E8-0EBB-4189-98F9-91554026DD1C}">
          <cx:tx>
            <cx:txData>
              <cx:f>Sheet4!$B$1</cx:f>
              <cx:v>times_rented</cx:v>
            </cx:txData>
          </cx:tx>
          <cx:dataId val="0"/>
          <cx:layoutPr>
            <cx:aggregation/>
          </cx:layoutPr>
          <cx:axisId val="1"/>
        </cx:series>
        <cx:series layoutId="paretoLine" ownerIdx="0" uniqueId="{048C8E8B-A83E-4A0F-ADCE-60B878865825}">
          <cx:axisId val="2"/>
        </cx:series>
      </cx:plotAreaRegion>
      <cx:axis id="0">
        <cx:catScaling gapWidth="0"/>
        <cx:tickLabels/>
        <cx:txPr>
          <a:bodyPr vertOverflow="overflow" horzOverflow="overflow" wrap="square" lIns="0" tIns="0" rIns="0" bIns="0"/>
          <a:lstStyle/>
          <a:p>
            <a:pPr algn="ctr" rtl="0">
              <a:defRPr sz="900" b="0">
                <a:solidFill>
                  <a:srgbClr val="939393"/>
                </a:solidFill>
                <a:latin typeface="+mn-lt"/>
                <a:ea typeface="Book Antiqua" panose="02040602050305030304" pitchFamily="18" charset="0"/>
                <a:cs typeface="Book Antiqua" panose="02040602050305030304" pitchFamily="18" charset="0"/>
              </a:defRPr>
            </a:pPr>
            <a:endParaRPr lang="en-IN">
              <a:latin typeface="+mn-lt"/>
            </a:endParaRPr>
          </a:p>
        </cx:txPr>
      </cx:axis>
      <cx:axis id="1">
        <cx:valScaling/>
        <cx:majorGridlines/>
        <cx:tickLabels/>
        <cx:txPr>
          <a:bodyPr vertOverflow="overflow" horzOverflow="overflow" wrap="square" lIns="0" tIns="0" rIns="0" bIns="0"/>
          <a:lstStyle/>
          <a:p>
            <a:pPr algn="ctr" rtl="0">
              <a:defRPr sz="900" b="0">
                <a:solidFill>
                  <a:srgbClr val="939393"/>
                </a:solidFill>
                <a:latin typeface="+mn-lt"/>
                <a:ea typeface="Book Antiqua" panose="02040602050305030304" pitchFamily="18" charset="0"/>
                <a:cs typeface="Book Antiqua" panose="02040602050305030304" pitchFamily="18" charset="0"/>
              </a:defRPr>
            </a:pPr>
            <a:endParaRPr lang="en-IN">
              <a:latin typeface="+mn-lt"/>
            </a:endParaRPr>
          </a:p>
        </cx:txPr>
      </cx:axis>
      <cx:axis id="2">
        <cx:valScaling max="1" min="0"/>
        <cx:units unit="percentage"/>
        <cx:tickLabels/>
        <cx:txPr>
          <a:bodyPr vertOverflow="overflow" horzOverflow="overflow" wrap="square" lIns="0" tIns="0" rIns="0" bIns="0"/>
          <a:lstStyle/>
          <a:p>
            <a:pPr algn="ctr" rtl="0">
              <a:defRPr sz="900" b="0">
                <a:solidFill>
                  <a:srgbClr val="939393"/>
                </a:solidFill>
                <a:latin typeface="+mn-lt"/>
                <a:ea typeface="Book Antiqua" panose="02040602050305030304" pitchFamily="18" charset="0"/>
                <a:cs typeface="Book Antiqua" panose="02040602050305030304" pitchFamily="18" charset="0"/>
              </a:defRPr>
            </a:pPr>
            <a:endParaRPr lang="en-IN">
              <a:latin typeface="+mn-lt"/>
            </a:endParaRPr>
          </a:p>
        </cx:tx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D5444-F62C-42C3-A75A-D9DBA807730F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4F617-7A30-41D4-AB86-5D833C98E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6248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AA1FA-7B6A-47D2-8D61-F225D71B51FF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A179D-2D27-49E2-B022-8EDDA2EFE6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03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22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 noChangeArrowheads="1"/>
          </p:cNvSpPr>
          <p:nvPr/>
        </p:nvSpPr>
        <p:spPr bwMode="white">
          <a:xfrm>
            <a:off x="8429022" y="0"/>
            <a:ext cx="3762978" cy="6858000"/>
          </a:xfrm>
          <a:custGeom>
            <a:avLst/>
            <a:gdLst>
              <a:gd name="connsiteX0" fmla="*/ 0 w 3762978"/>
              <a:gd name="connsiteY0" fmla="*/ 0 h 6858000"/>
              <a:gd name="connsiteX1" fmla="*/ 3762978 w 3762978"/>
              <a:gd name="connsiteY1" fmla="*/ 0 h 6858000"/>
              <a:gd name="connsiteX2" fmla="*/ 3762978 w 3762978"/>
              <a:gd name="connsiteY2" fmla="*/ 6858000 h 6858000"/>
              <a:gd name="connsiteX3" fmla="*/ 338667 w 3762978"/>
              <a:gd name="connsiteY3" fmla="*/ 6858000 h 6858000"/>
              <a:gd name="connsiteX4" fmla="*/ 1189567 w 3762978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978" h="6858000">
                <a:moveTo>
                  <a:pt x="0" y="0"/>
                </a:moveTo>
                <a:lnTo>
                  <a:pt x="3762978" y="0"/>
                </a:lnTo>
                <a:lnTo>
                  <a:pt x="3762978" y="6858000"/>
                </a:lnTo>
                <a:lnTo>
                  <a:pt x="338667" y="6858000"/>
                </a:lnTo>
                <a:lnTo>
                  <a:pt x="1189567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800"/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8145385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950653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1873584"/>
            <a:ext cx="640080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4572000"/>
            <a:ext cx="6400800" cy="16002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258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724400" y="1828801"/>
            <a:ext cx="6172200" cy="4343400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1295400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6324599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295400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Rectangle 11"/>
          <p:cNvSpPr/>
          <p:nvPr/>
        </p:nvSpPr>
        <p:spPr>
          <a:xfrm>
            <a:off x="6324599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98448" y="1828801"/>
            <a:ext cx="4572000" cy="3428999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invGray">
          <a:xfrm>
            <a:off x="1371273" y="5333098"/>
            <a:ext cx="4420252" cy="839102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3"/>
          </p:nvPr>
        </p:nvSpPr>
        <p:spPr>
          <a:xfrm>
            <a:off x="6324600" y="1828801"/>
            <a:ext cx="4572000" cy="3428999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4"/>
          </p:nvPr>
        </p:nvSpPr>
        <p:spPr bwMode="invGray">
          <a:xfrm>
            <a:off x="6412954" y="5333098"/>
            <a:ext cx="4420252" cy="839102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1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94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 rot="5400000">
            <a:off x="7562850" y="2228850"/>
            <a:ext cx="6858000" cy="2400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 rot="5400000">
            <a:off x="6331230" y="3387909"/>
            <a:ext cx="6858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 rot="5400000">
            <a:off x="6251613" y="3387909"/>
            <a:ext cx="6858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71318" y="685800"/>
            <a:ext cx="103327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685800"/>
            <a:ext cx="7976754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7F8E3F6-DE14-48B2-B2BC-6FABA9630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11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18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5"/>
          <p:cNvSpPr>
            <a:spLocks noChangeArrowheads="1"/>
          </p:cNvSpPr>
          <p:nvPr/>
        </p:nvSpPr>
        <p:spPr bwMode="white">
          <a:xfrm>
            <a:off x="6540503" y="0"/>
            <a:ext cx="5651496" cy="6858000"/>
          </a:xfrm>
          <a:custGeom>
            <a:avLst/>
            <a:gdLst/>
            <a:ahLst/>
            <a:cxnLst/>
            <a:rect l="l" t="t" r="r" b="b"/>
            <a:pathLst>
              <a:path w="4238622" h="6858000">
                <a:moveTo>
                  <a:pt x="0" y="0"/>
                </a:moveTo>
                <a:lnTo>
                  <a:pt x="4086222" y="0"/>
                </a:lnTo>
                <a:lnTo>
                  <a:pt x="4237035" y="0"/>
                </a:lnTo>
                <a:lnTo>
                  <a:pt x="4238622" y="0"/>
                </a:lnTo>
                <a:lnTo>
                  <a:pt x="4238622" y="6858000"/>
                </a:lnTo>
                <a:lnTo>
                  <a:pt x="4237035" y="6858000"/>
                </a:lnTo>
                <a:lnTo>
                  <a:pt x="4086222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6256868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>
            <a:off x="6062136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 descr="An empty placeholder to add an image. Click on the placeholder and select the image that you wish to add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1600200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0281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white">
          <a:xfrm>
            <a:off x="9622368" y="0"/>
            <a:ext cx="2569632" cy="6858000"/>
          </a:xfrm>
          <a:custGeom>
            <a:avLst/>
            <a:gdLst/>
            <a:ahLst/>
            <a:cxnLst/>
            <a:rect l="l" t="t" r="r" b="b"/>
            <a:pathLst>
              <a:path w="1927224" h="6858000">
                <a:moveTo>
                  <a:pt x="0" y="0"/>
                </a:moveTo>
                <a:lnTo>
                  <a:pt x="1927224" y="0"/>
                </a:lnTo>
                <a:lnTo>
                  <a:pt x="192722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9237132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8" y="2914650"/>
            <a:ext cx="8046720" cy="1557338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398" y="4589463"/>
            <a:ext cx="8046718" cy="1011237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1964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8799"/>
            <a:ext cx="4572000" cy="43434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6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572000" cy="850392"/>
          </a:xfrm>
        </p:spPr>
        <p:txBody>
          <a:bodyPr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705100"/>
            <a:ext cx="4572000" cy="34671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28800"/>
            <a:ext cx="4572000" cy="847725"/>
          </a:xfrm>
        </p:spPr>
        <p:txBody>
          <a:bodyPr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705100"/>
            <a:ext cx="4572000" cy="34671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6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337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63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8209" y="1828800"/>
            <a:ext cx="6126480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white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1371600"/>
            <a:ext cx="12192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1443006"/>
            <a:ext cx="12192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399" y="6374999"/>
            <a:ext cx="624320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91449" y="6374999"/>
            <a:ext cx="148070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A79A3335-6331-4872-A8B7-ECD55539F4D0}" type="datetimeFigureOut">
              <a:rPr lang="en-US" smtClean="0"/>
              <a:pPr/>
              <a:t>8/9/2023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5000" y="6374999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A7F8E3F6-DE14-48B2-B2BC-6FABA9630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7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1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4/relationships/chartEx" Target="../charts/chartEx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Algerian" panose="04020705040A02060702" pitchFamily="82" charset="0"/>
              </a:rPr>
              <a:t>DVD Store</a:t>
            </a:r>
          </a:p>
        </p:txBody>
      </p:sp>
      <p:pic>
        <p:nvPicPr>
          <p:cNvPr id="5" name="Picture Placeholder 4" descr="City street with motion blur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" b="14"/>
          <a:stretch>
            <a:fillRect/>
          </a:stretch>
        </p:blipFill>
        <p:spPr/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Movies and Rental</a:t>
            </a:r>
          </a:p>
        </p:txBody>
      </p:sp>
    </p:spTree>
    <p:extLst>
      <p:ext uri="{BB962C8B-B14F-4D97-AF65-F5344CB8AC3E}">
        <p14:creationId xmlns:p14="http://schemas.microsoft.com/office/powerpoint/2010/main" val="138059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8419E-F6D6-47BE-9378-169EB73A2E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6000" dirty="0">
                <a:latin typeface="Algerian" panose="04020705040A02060702" pitchFamily="82" charset="0"/>
              </a:rPr>
              <a:t>Thank You</a:t>
            </a:r>
            <a:endParaRPr lang="en-IN" sz="60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31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843" y="255134"/>
            <a:ext cx="10787270" cy="1036850"/>
          </a:xfrm>
        </p:spPr>
        <p:txBody>
          <a:bodyPr/>
          <a:lstStyle/>
          <a:p>
            <a:r>
              <a:rPr lang="en-US" dirty="0"/>
              <a:t>Languages present and Count of movies in each 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7787" y="1749286"/>
            <a:ext cx="9836426" cy="462500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Language present: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English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Italian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Japanese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Mandarin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French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German</a:t>
            </a:r>
          </a:p>
          <a:p>
            <a:endParaRPr lang="en-US" dirty="0"/>
          </a:p>
          <a:p>
            <a:r>
              <a:rPr lang="en-US" dirty="0"/>
              <a:t>Language in which Movies are made:  English </a:t>
            </a:r>
          </a:p>
          <a:p>
            <a:r>
              <a:rPr lang="en-US" dirty="0"/>
              <a:t>Count of movies made: 1000</a:t>
            </a:r>
          </a:p>
        </p:txBody>
      </p:sp>
    </p:spTree>
    <p:extLst>
      <p:ext uri="{BB962C8B-B14F-4D97-AF65-F5344CB8AC3E}">
        <p14:creationId xmlns:p14="http://schemas.microsoft.com/office/powerpoint/2010/main" val="363987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 of movies based on category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8143922-E698-416F-8FC6-F9724C31BA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2042599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74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65095-728C-477B-9881-B76455E03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Customers across the world</a:t>
            </a:r>
            <a:endParaRPr lang="en-IN" dirty="0"/>
          </a:p>
        </p:txBody>
      </p: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F43E6A0A-6D45-418A-9ED4-A4177C484ECE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287877705"/>
                  </p:ext>
                </p:extLst>
              </p:nvPr>
            </p:nvGraphicFramePr>
            <p:xfrm>
              <a:off x="689113" y="1828800"/>
              <a:ext cx="10933044" cy="43434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F43E6A0A-6D45-418A-9ED4-A4177C484E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9113" y="1828800"/>
                <a:ext cx="10933044" cy="434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8690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50949-B8F7-45B8-ADA9-DCDE61C5A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Movie rental chart</a:t>
            </a:r>
            <a:endParaRPr lang="en-IN" dirty="0"/>
          </a:p>
        </p:txBody>
      </p:sp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7" name="Content Placeholder 6">
                <a:extLst>
                  <a:ext uri="{FF2B5EF4-FFF2-40B4-BE49-F238E27FC236}">
                    <a16:creationId xmlns:a16="http://schemas.microsoft.com/office/drawing/2014/main" id="{3C07874F-7363-40C9-B09F-465D3DCEEFD3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621616705"/>
                  </p:ext>
                </p:extLst>
              </p:nvPr>
            </p:nvGraphicFramePr>
            <p:xfrm>
              <a:off x="1295400" y="1828800"/>
              <a:ext cx="9601200" cy="477406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7" name="Content Placeholder 6">
                <a:extLst>
                  <a:ext uri="{FF2B5EF4-FFF2-40B4-BE49-F238E27FC236}">
                    <a16:creationId xmlns:a16="http://schemas.microsoft.com/office/drawing/2014/main" id="{3C07874F-7363-40C9-B09F-465D3DCEEF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5400" y="1828800"/>
                <a:ext cx="9601200" cy="477406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488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08B27-052B-42DA-B3BD-38B5AE7CD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Movie rental based on type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69BF08D-53B9-4709-944C-74D83F6AA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1110253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89942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B2396-1454-42BF-A0B2-5A4AB924C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Number of movies by actor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3B971D2-9794-4F28-8317-ECA3F2B62E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6235359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6300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AE3C5-54FA-4CD2-B7CB-8B36FD393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 of rental cost by category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96090EA-12BE-44EA-BAA1-2EE1A3C5F8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6299722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82583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4022-E34E-4A45-88AE-6C31BCAD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Total rental cost by movie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6CB41C4-BE6A-4350-8F07-4C203F1AF3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28920"/>
              </p:ext>
            </p:extLst>
          </p:nvPr>
        </p:nvGraphicFramePr>
        <p:xfrm>
          <a:off x="1295400" y="1828800"/>
          <a:ext cx="9601200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2052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les Direction 16X9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rection presentation (widescreen).potx" id="{D17AB31B-F25B-45F4-B34E-C6982D129A29}" vid="{B63A7B92-8C2A-4E6A-9062-768A2448E61C}"/>
    </a:ext>
  </a:extLst>
</a:theme>
</file>

<file path=ppt/theme/theme2.xml><?xml version="1.0" encoding="utf-8"?>
<a:theme xmlns:a="http://schemas.openxmlformats.org/drawingml/2006/main" name="Office Them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direction presentation (widescreen)</Template>
  <TotalTime>13</TotalTime>
  <Words>133</Words>
  <Application>Microsoft Office PowerPoint</Application>
  <PresentationFormat>Widescreen</PresentationFormat>
  <Paragraphs>30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Algerian</vt:lpstr>
      <vt:lpstr>Arial</vt:lpstr>
      <vt:lpstr>Book Antiqua</vt:lpstr>
      <vt:lpstr>Calibri</vt:lpstr>
      <vt:lpstr>Wingdings</vt:lpstr>
      <vt:lpstr>Sales Direction 16X9</vt:lpstr>
      <vt:lpstr>DVD Store</vt:lpstr>
      <vt:lpstr>Languages present and Count of movies in each language</vt:lpstr>
      <vt:lpstr>Count of movies based on category</vt:lpstr>
      <vt:lpstr>Customers across the world</vt:lpstr>
      <vt:lpstr>Movie rental chart</vt:lpstr>
      <vt:lpstr>Movie rental based on type</vt:lpstr>
      <vt:lpstr>Number of movies by actor</vt:lpstr>
      <vt:lpstr>Sum of rental cost by category</vt:lpstr>
      <vt:lpstr>Total rental cost by movie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DVD Store</dc:title>
  <dc:creator>NISHANT NIHAR</dc:creator>
  <cp:lastModifiedBy>NISHANT NIHAR</cp:lastModifiedBy>
  <cp:revision>2</cp:revision>
  <dcterms:created xsi:type="dcterms:W3CDTF">2023-08-09T18:14:48Z</dcterms:created>
  <dcterms:modified xsi:type="dcterms:W3CDTF">2023-08-09T18:27:53Z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